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58" r:id="rId2"/>
    <p:sldId id="259" r:id="rId3"/>
    <p:sldId id="281" r:id="rId4"/>
    <p:sldId id="286" r:id="rId5"/>
    <p:sldId id="262" r:id="rId6"/>
    <p:sldId id="263" r:id="rId7"/>
    <p:sldId id="264" r:id="rId8"/>
    <p:sldId id="265" r:id="rId9"/>
    <p:sldId id="267" r:id="rId10"/>
    <p:sldId id="268" r:id="rId11"/>
    <p:sldId id="269" r:id="rId12"/>
    <p:sldId id="270" r:id="rId13"/>
    <p:sldId id="271" r:id="rId14"/>
    <p:sldId id="272" r:id="rId15"/>
    <p:sldId id="273" r:id="rId16"/>
    <p:sldId id="275" r:id="rId17"/>
    <p:sldId id="276" r:id="rId18"/>
    <p:sldId id="277" r:id="rId19"/>
    <p:sldId id="278" r:id="rId20"/>
    <p:sldId id="279" r:id="rId21"/>
    <p:sldId id="256" r:id="rId22"/>
    <p:sldId id="280" r:id="rId23"/>
    <p:sldId id="285" r:id="rId24"/>
  </p:sldIdLst>
  <p:sldSz cx="9144000" cy="5143500" type="screen16x9"/>
  <p:notesSz cx="3657600" cy="2743200"/>
  <p:defaultTextStyle>
    <a:defPPr>
      <a:defRPr lang="en-US"/>
    </a:defPPr>
    <a:lvl1pPr marL="0" algn="l" defTabSz="2041032" rtl="0" eaLnBrk="1" latinLnBrk="0" hangingPunct="1">
      <a:defRPr sz="4018" kern="1200">
        <a:solidFill>
          <a:schemeClr val="tx1"/>
        </a:solidFill>
        <a:latin typeface="+mn-lt"/>
        <a:ea typeface="+mn-ea"/>
        <a:cs typeface="+mn-cs"/>
      </a:defRPr>
    </a:lvl1pPr>
    <a:lvl2pPr marL="1020516" algn="l" defTabSz="2041032" rtl="0" eaLnBrk="1" latinLnBrk="0" hangingPunct="1">
      <a:defRPr sz="4018" kern="1200">
        <a:solidFill>
          <a:schemeClr val="tx1"/>
        </a:solidFill>
        <a:latin typeface="+mn-lt"/>
        <a:ea typeface="+mn-ea"/>
        <a:cs typeface="+mn-cs"/>
      </a:defRPr>
    </a:lvl2pPr>
    <a:lvl3pPr marL="2041032" algn="l" defTabSz="2041032" rtl="0" eaLnBrk="1" latinLnBrk="0" hangingPunct="1">
      <a:defRPr sz="4018" kern="1200">
        <a:solidFill>
          <a:schemeClr val="tx1"/>
        </a:solidFill>
        <a:latin typeface="+mn-lt"/>
        <a:ea typeface="+mn-ea"/>
        <a:cs typeface="+mn-cs"/>
      </a:defRPr>
    </a:lvl3pPr>
    <a:lvl4pPr marL="3061548" algn="l" defTabSz="2041032" rtl="0" eaLnBrk="1" latinLnBrk="0" hangingPunct="1">
      <a:defRPr sz="4018" kern="1200">
        <a:solidFill>
          <a:schemeClr val="tx1"/>
        </a:solidFill>
        <a:latin typeface="+mn-lt"/>
        <a:ea typeface="+mn-ea"/>
        <a:cs typeface="+mn-cs"/>
      </a:defRPr>
    </a:lvl4pPr>
    <a:lvl5pPr marL="4082064" algn="l" defTabSz="2041032" rtl="0" eaLnBrk="1" latinLnBrk="0" hangingPunct="1">
      <a:defRPr sz="4018" kern="1200">
        <a:solidFill>
          <a:schemeClr val="tx1"/>
        </a:solidFill>
        <a:latin typeface="+mn-lt"/>
        <a:ea typeface="+mn-ea"/>
        <a:cs typeface="+mn-cs"/>
      </a:defRPr>
    </a:lvl5pPr>
    <a:lvl6pPr marL="5102581" algn="l" defTabSz="2041032" rtl="0" eaLnBrk="1" latinLnBrk="0" hangingPunct="1">
      <a:defRPr sz="4018" kern="1200">
        <a:solidFill>
          <a:schemeClr val="tx1"/>
        </a:solidFill>
        <a:latin typeface="+mn-lt"/>
        <a:ea typeface="+mn-ea"/>
        <a:cs typeface="+mn-cs"/>
      </a:defRPr>
    </a:lvl6pPr>
    <a:lvl7pPr marL="6123097" algn="l" defTabSz="2041032" rtl="0" eaLnBrk="1" latinLnBrk="0" hangingPunct="1">
      <a:defRPr sz="4018" kern="1200">
        <a:solidFill>
          <a:schemeClr val="tx1"/>
        </a:solidFill>
        <a:latin typeface="+mn-lt"/>
        <a:ea typeface="+mn-ea"/>
        <a:cs typeface="+mn-cs"/>
      </a:defRPr>
    </a:lvl7pPr>
    <a:lvl8pPr marL="7143613" algn="l" defTabSz="2041032" rtl="0" eaLnBrk="1" latinLnBrk="0" hangingPunct="1">
      <a:defRPr sz="4018" kern="1200">
        <a:solidFill>
          <a:schemeClr val="tx1"/>
        </a:solidFill>
        <a:latin typeface="+mn-lt"/>
        <a:ea typeface="+mn-ea"/>
        <a:cs typeface="+mn-cs"/>
      </a:defRPr>
    </a:lvl8pPr>
    <a:lvl9pPr marL="8164129" algn="l" defTabSz="2041032" rtl="0" eaLnBrk="1" latinLnBrk="0" hangingPunct="1">
      <a:defRPr sz="4018"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400" userDrawn="1">
          <p15:clr>
            <a:srgbClr val="A4A3A4"/>
          </p15:clr>
        </p15:guide>
        <p15:guide id="2" pos="540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erstan Dufour" initials="KD" lastIdx="13" clrIdx="0">
    <p:extLst>
      <p:ext uri="{19B8F6BF-5375-455C-9EA6-DF929625EA0E}">
        <p15:presenceInfo xmlns:p15="http://schemas.microsoft.com/office/powerpoint/2012/main" userId="S-1-5-21-3771580355-733302493-3856140215-46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94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5503" autoAdjust="0"/>
  </p:normalViewPr>
  <p:slideViewPr>
    <p:cSldViewPr>
      <p:cViewPr varScale="1">
        <p:scale>
          <a:sx n="109" d="100"/>
          <a:sy n="109" d="100"/>
        </p:scale>
        <p:origin x="1632" y="96"/>
      </p:cViewPr>
      <p:guideLst>
        <p:guide orient="horz" pos="5400"/>
        <p:guide pos="540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1584325" cy="1381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2071688" y="0"/>
            <a:ext cx="1584325" cy="138113"/>
          </a:xfrm>
          <a:prstGeom prst="rect">
            <a:avLst/>
          </a:prstGeom>
        </p:spPr>
        <p:txBody>
          <a:bodyPr vert="horz" lIns="91440" tIns="45720" rIns="91440" bIns="45720" rtlCol="0"/>
          <a:lstStyle>
            <a:lvl1pPr algn="r">
              <a:defRPr sz="1200"/>
            </a:lvl1pPr>
          </a:lstStyle>
          <a:p>
            <a:fld id="{3326B5C8-503F-4CD6-AB93-CEB668C7D7BD}" type="datetimeFigureOut">
              <a:rPr lang="en-US" smtClean="0"/>
              <a:t>8/4/2021</a:t>
            </a:fld>
            <a:endParaRPr lang="en-US"/>
          </a:p>
        </p:txBody>
      </p:sp>
      <p:sp>
        <p:nvSpPr>
          <p:cNvPr id="4" name="Slide Image Placeholder 3"/>
          <p:cNvSpPr>
            <a:spLocks noGrp="1" noRot="1" noChangeAspect="1"/>
          </p:cNvSpPr>
          <p:nvPr>
            <p:ph type="sldImg" idx="2"/>
          </p:nvPr>
        </p:nvSpPr>
        <p:spPr>
          <a:xfrm>
            <a:off x="1006475" y="342900"/>
            <a:ext cx="1644650" cy="9255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365125" y="1320800"/>
            <a:ext cx="2927350" cy="10795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2605088"/>
            <a:ext cx="1584325" cy="1381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2071688" y="2605088"/>
            <a:ext cx="1584325" cy="138112"/>
          </a:xfrm>
          <a:prstGeom prst="rect">
            <a:avLst/>
          </a:prstGeom>
        </p:spPr>
        <p:txBody>
          <a:bodyPr vert="horz" lIns="91440" tIns="45720" rIns="91440" bIns="45720" rtlCol="0" anchor="b"/>
          <a:lstStyle>
            <a:lvl1pPr algn="r">
              <a:defRPr sz="1200"/>
            </a:lvl1pPr>
          </a:lstStyle>
          <a:p>
            <a:fld id="{FD8C6C6A-A056-41D9-AFDA-135FC957D6DD}" type="slidenum">
              <a:rPr lang="en-US" smtClean="0"/>
              <a:t>‹#›</a:t>
            </a:fld>
            <a:endParaRPr lang="en-US"/>
          </a:p>
        </p:txBody>
      </p:sp>
    </p:spTree>
    <p:extLst>
      <p:ext uri="{BB962C8B-B14F-4D97-AF65-F5344CB8AC3E}">
        <p14:creationId xmlns:p14="http://schemas.microsoft.com/office/powerpoint/2010/main" val="2431486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vimeo.com/442084784/10b2e9f871"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vimeo.com/442084784/10b2e9f871"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For the best experience, view this presentation as a slide show. Go to the “Slide Show” tab in the menu at top, then select “From Beginning” </a:t>
            </a:r>
          </a:p>
          <a:p>
            <a:endParaRPr lang="en-US" dirty="0"/>
          </a:p>
        </p:txBody>
      </p:sp>
      <p:sp>
        <p:nvSpPr>
          <p:cNvPr id="4" name="Slide Number Placeholder 3"/>
          <p:cNvSpPr>
            <a:spLocks noGrp="1"/>
          </p:cNvSpPr>
          <p:nvPr>
            <p:ph type="sldNum" sz="quarter" idx="5"/>
          </p:nvPr>
        </p:nvSpPr>
        <p:spPr/>
        <p:txBody>
          <a:bodyPr/>
          <a:lstStyle/>
          <a:p>
            <a:fld id="{FD8C6C6A-A056-41D9-AFDA-135FC957D6DD}" type="slidenum">
              <a:rPr lang="en-US" smtClean="0"/>
              <a:t>2</a:t>
            </a:fld>
            <a:endParaRPr lang="en-US"/>
          </a:p>
        </p:txBody>
      </p:sp>
    </p:spTree>
    <p:extLst>
      <p:ext uri="{BB962C8B-B14F-4D97-AF65-F5344CB8AC3E}">
        <p14:creationId xmlns:p14="http://schemas.microsoft.com/office/powerpoint/2010/main" val="1364585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solidFill>
                  <a:srgbClr val="0563C1"/>
                </a:solidFill>
                <a:effectLst/>
                <a:latin typeface="Arial" panose="020B0604020202020204" pitchFamily="34" charset="0"/>
                <a:ea typeface="Calibri" panose="020F0502020204030204" pitchFamily="34" charset="0"/>
                <a:hlinkClick r:id="rId3"/>
              </a:rPr>
              <a:t>https://vimeo.com/442084784/10b2e9f871</a:t>
            </a:r>
            <a:r>
              <a:rPr lang="en-US" sz="1200" u="sng" dirty="0">
                <a:solidFill>
                  <a:srgbClr val="0563C1"/>
                </a:solidFill>
                <a:effectLst/>
                <a:latin typeface="Arial" panose="020B0604020202020204" pitchFamily="34" charset="0"/>
                <a:ea typeface="Calibri" panose="020F0502020204030204" pitchFamily="34" charset="0"/>
              </a:rPr>
              <a:t> </a:t>
            </a:r>
            <a:endParaRPr lang="en-US" u="none" dirty="0"/>
          </a:p>
          <a:p>
            <a:endParaRPr lang="en-US" dirty="0"/>
          </a:p>
        </p:txBody>
      </p:sp>
      <p:sp>
        <p:nvSpPr>
          <p:cNvPr id="4" name="Slide Number Placeholder 3"/>
          <p:cNvSpPr>
            <a:spLocks noGrp="1"/>
          </p:cNvSpPr>
          <p:nvPr>
            <p:ph type="sldNum" sz="quarter" idx="5"/>
          </p:nvPr>
        </p:nvSpPr>
        <p:spPr/>
        <p:txBody>
          <a:bodyPr/>
          <a:lstStyle/>
          <a:p>
            <a:fld id="{FD8C6C6A-A056-41D9-AFDA-135FC957D6DD}" type="slidenum">
              <a:rPr lang="en-US" smtClean="0"/>
              <a:t>3</a:t>
            </a:fld>
            <a:endParaRPr lang="en-US"/>
          </a:p>
        </p:txBody>
      </p:sp>
    </p:spTree>
    <p:extLst>
      <p:ext uri="{BB962C8B-B14F-4D97-AF65-F5344CB8AC3E}">
        <p14:creationId xmlns:p14="http://schemas.microsoft.com/office/powerpoint/2010/main" val="3243625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solidFill>
                  <a:srgbClr val="0563C1"/>
                </a:solidFill>
                <a:effectLst/>
                <a:latin typeface="Arial" panose="020B0604020202020204" pitchFamily="34" charset="0"/>
                <a:ea typeface="Calibri" panose="020F0502020204030204" pitchFamily="34" charset="0"/>
                <a:hlinkClick r:id="rId3"/>
              </a:rPr>
              <a:t>https://vimeo.com/442084784/10b2e9f871</a:t>
            </a:r>
            <a:r>
              <a:rPr lang="en-US" sz="1200" u="sng" dirty="0">
                <a:solidFill>
                  <a:srgbClr val="0563C1"/>
                </a:solidFill>
                <a:effectLst/>
                <a:latin typeface="Arial" panose="020B0604020202020204" pitchFamily="34" charset="0"/>
                <a:ea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sng" dirty="0">
              <a:solidFill>
                <a:srgbClr val="0563C1"/>
              </a:solidFill>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rgbClr val="0563C1"/>
                </a:solidFill>
                <a:effectLst/>
                <a:latin typeface="Arial" panose="020B0604020202020204" pitchFamily="34" charset="0"/>
                <a:ea typeface="Calibri" panose="020F0502020204030204" pitchFamily="34" charset="0"/>
              </a:rPr>
              <a:t>After pairs have had a few moments to work together to create their pitch, return the group to a whole and have a few people share their pitch. Maybe prepare your own pitch ahead of t</a:t>
            </a:r>
            <a:endParaRPr lang="en-US" dirty="0"/>
          </a:p>
          <a:p>
            <a:endParaRPr lang="en-US" dirty="0"/>
          </a:p>
        </p:txBody>
      </p:sp>
      <p:sp>
        <p:nvSpPr>
          <p:cNvPr id="4" name="Slide Number Placeholder 3"/>
          <p:cNvSpPr>
            <a:spLocks noGrp="1"/>
          </p:cNvSpPr>
          <p:nvPr>
            <p:ph type="sldNum" sz="quarter" idx="5"/>
          </p:nvPr>
        </p:nvSpPr>
        <p:spPr/>
        <p:txBody>
          <a:bodyPr/>
          <a:lstStyle/>
          <a:p>
            <a:fld id="{FD8C6C6A-A056-41D9-AFDA-135FC957D6DD}" type="slidenum">
              <a:rPr lang="en-US" smtClean="0"/>
              <a:t>4</a:t>
            </a:fld>
            <a:endParaRPr lang="en-US"/>
          </a:p>
        </p:txBody>
      </p:sp>
    </p:spTree>
    <p:extLst>
      <p:ext uri="{BB962C8B-B14F-4D97-AF65-F5344CB8AC3E}">
        <p14:creationId xmlns:p14="http://schemas.microsoft.com/office/powerpoint/2010/main" val="3544169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Facilitator notes: Discuss with the whole chapter what their favorite service/fundraising activities have been.</a:t>
            </a:r>
            <a:endParaRPr lang="en-US" sz="1800" dirty="0">
              <a:effectLst/>
              <a:latin typeface="Arial" panose="020B0604020202020204" pitchFamily="34" charset="0"/>
            </a:endParaRPr>
          </a:p>
          <a:p>
            <a:r>
              <a:rPr lang="en-US" sz="1800" dirty="0">
                <a:effectLst/>
                <a:latin typeface="Segoe UI" panose="020B0502040204020203" pitchFamily="34" charset="0"/>
              </a:rPr>
              <a:t>Talk about who Service for Sight supports, and the why behind it. </a:t>
            </a:r>
            <a:endParaRPr lang="en-US" sz="18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D8C6C6A-A056-41D9-AFDA-135FC957D6DD}" type="slidenum">
              <a:rPr lang="en-US" smtClean="0"/>
              <a:t>10</a:t>
            </a:fld>
            <a:endParaRPr lang="en-US"/>
          </a:p>
        </p:txBody>
      </p:sp>
    </p:spTree>
    <p:extLst>
      <p:ext uri="{BB962C8B-B14F-4D97-AF65-F5344CB8AC3E}">
        <p14:creationId xmlns:p14="http://schemas.microsoft.com/office/powerpoint/2010/main" val="1143734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effectLst/>
                <a:latin typeface="+mj-lt"/>
                <a:ea typeface="Arial" panose="020B0604020202020204" pitchFamily="34" charset="0"/>
                <a:cs typeface="Arial" panose="020B0604020202020204" pitchFamily="34" charset="0"/>
              </a:rPr>
              <a:t>If your chapter has a strong service and fundraising relationship with a local Service for Sight organization(s), please think about that relationship when answering the question below. If you prefer, you can also talk about Hope Children and the DG Schools for Children with Visual Impairments. </a:t>
            </a:r>
          </a:p>
          <a:p>
            <a:endParaRPr lang="en-US" dirty="0"/>
          </a:p>
        </p:txBody>
      </p:sp>
      <p:sp>
        <p:nvSpPr>
          <p:cNvPr id="4" name="Slide Number Placeholder 3"/>
          <p:cNvSpPr>
            <a:spLocks noGrp="1"/>
          </p:cNvSpPr>
          <p:nvPr>
            <p:ph type="sldNum" sz="quarter" idx="5"/>
          </p:nvPr>
        </p:nvSpPr>
        <p:spPr/>
        <p:txBody>
          <a:bodyPr/>
          <a:lstStyle/>
          <a:p>
            <a:fld id="{FD8C6C6A-A056-41D9-AFDA-135FC957D6DD}" type="slidenum">
              <a:rPr lang="en-US" smtClean="0"/>
              <a:t>19</a:t>
            </a:fld>
            <a:endParaRPr lang="en-US"/>
          </a:p>
        </p:txBody>
      </p:sp>
    </p:spTree>
    <p:extLst>
      <p:ext uri="{BB962C8B-B14F-4D97-AF65-F5344CB8AC3E}">
        <p14:creationId xmlns:p14="http://schemas.microsoft.com/office/powerpoint/2010/main" val="3073160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8C6C6A-A056-41D9-AFDA-135FC957D6DD}" type="slidenum">
              <a:rPr lang="en-US" smtClean="0"/>
              <a:t>20</a:t>
            </a:fld>
            <a:endParaRPr lang="en-US"/>
          </a:p>
        </p:txBody>
      </p:sp>
    </p:spTree>
    <p:extLst>
      <p:ext uri="{BB962C8B-B14F-4D97-AF65-F5344CB8AC3E}">
        <p14:creationId xmlns:p14="http://schemas.microsoft.com/office/powerpoint/2010/main" val="21011746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od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900637" y="31131"/>
            <a:ext cx="572293" cy="549672"/>
          </a:xfrm>
          <a:custGeom>
            <a:avLst/>
            <a:gdLst/>
            <a:ahLst/>
            <a:cxnLst/>
            <a:rect l="l" t="t" r="r" b="b"/>
            <a:pathLst>
              <a:path w="915669" h="879475">
                <a:moveTo>
                  <a:pt x="146113" y="862850"/>
                </a:moveTo>
                <a:lnTo>
                  <a:pt x="145846" y="862660"/>
                </a:lnTo>
                <a:lnTo>
                  <a:pt x="145669" y="862901"/>
                </a:lnTo>
                <a:lnTo>
                  <a:pt x="146113" y="862850"/>
                </a:lnTo>
                <a:close/>
              </a:path>
              <a:path w="915669" h="879475">
                <a:moveTo>
                  <a:pt x="392391" y="343420"/>
                </a:moveTo>
                <a:lnTo>
                  <a:pt x="392137" y="343420"/>
                </a:lnTo>
                <a:lnTo>
                  <a:pt x="392049" y="343776"/>
                </a:lnTo>
                <a:lnTo>
                  <a:pt x="392315" y="343776"/>
                </a:lnTo>
                <a:lnTo>
                  <a:pt x="392391" y="343420"/>
                </a:lnTo>
                <a:close/>
              </a:path>
              <a:path w="915669" h="879475">
                <a:moveTo>
                  <a:pt x="392696" y="342150"/>
                </a:moveTo>
                <a:lnTo>
                  <a:pt x="392391" y="343420"/>
                </a:lnTo>
                <a:lnTo>
                  <a:pt x="392696" y="342150"/>
                </a:lnTo>
                <a:close/>
              </a:path>
              <a:path w="915669" h="879475">
                <a:moveTo>
                  <a:pt x="444779" y="72694"/>
                </a:moveTo>
                <a:lnTo>
                  <a:pt x="444690" y="72390"/>
                </a:lnTo>
                <a:lnTo>
                  <a:pt x="444550" y="72390"/>
                </a:lnTo>
                <a:lnTo>
                  <a:pt x="444779" y="72694"/>
                </a:lnTo>
                <a:close/>
              </a:path>
              <a:path w="915669" h="879475">
                <a:moveTo>
                  <a:pt x="448398" y="64871"/>
                </a:moveTo>
                <a:lnTo>
                  <a:pt x="445820" y="65036"/>
                </a:lnTo>
                <a:lnTo>
                  <a:pt x="444296" y="67564"/>
                </a:lnTo>
                <a:lnTo>
                  <a:pt x="443636" y="69265"/>
                </a:lnTo>
                <a:lnTo>
                  <a:pt x="442988" y="71056"/>
                </a:lnTo>
                <a:lnTo>
                  <a:pt x="443204" y="72148"/>
                </a:lnTo>
                <a:lnTo>
                  <a:pt x="444055" y="71882"/>
                </a:lnTo>
                <a:lnTo>
                  <a:pt x="445185" y="70459"/>
                </a:lnTo>
                <a:lnTo>
                  <a:pt x="447624" y="66078"/>
                </a:lnTo>
                <a:lnTo>
                  <a:pt x="448398" y="64871"/>
                </a:lnTo>
                <a:close/>
              </a:path>
              <a:path w="915669" h="879475">
                <a:moveTo>
                  <a:pt x="776300" y="812368"/>
                </a:moveTo>
                <a:lnTo>
                  <a:pt x="696290" y="800620"/>
                </a:lnTo>
                <a:lnTo>
                  <a:pt x="653097" y="789190"/>
                </a:lnTo>
                <a:lnTo>
                  <a:pt x="604024" y="771410"/>
                </a:lnTo>
                <a:lnTo>
                  <a:pt x="560666" y="751090"/>
                </a:lnTo>
                <a:lnTo>
                  <a:pt x="541566" y="739660"/>
                </a:lnTo>
                <a:lnTo>
                  <a:pt x="532244" y="734580"/>
                </a:lnTo>
                <a:lnTo>
                  <a:pt x="514235" y="720610"/>
                </a:lnTo>
                <a:lnTo>
                  <a:pt x="497052" y="707910"/>
                </a:lnTo>
                <a:lnTo>
                  <a:pt x="480847" y="692670"/>
                </a:lnTo>
                <a:lnTo>
                  <a:pt x="451827" y="659650"/>
                </a:lnTo>
                <a:lnTo>
                  <a:pt x="427697" y="622820"/>
                </a:lnTo>
                <a:lnTo>
                  <a:pt x="408927" y="582180"/>
                </a:lnTo>
                <a:lnTo>
                  <a:pt x="395439" y="540270"/>
                </a:lnTo>
                <a:lnTo>
                  <a:pt x="387019" y="497090"/>
                </a:lnTo>
                <a:lnTo>
                  <a:pt x="383260" y="452640"/>
                </a:lnTo>
                <a:lnTo>
                  <a:pt x="383057" y="428510"/>
                </a:lnTo>
                <a:lnTo>
                  <a:pt x="383298" y="419620"/>
                </a:lnTo>
                <a:lnTo>
                  <a:pt x="387413" y="371360"/>
                </a:lnTo>
                <a:lnTo>
                  <a:pt x="392112" y="344690"/>
                </a:lnTo>
                <a:lnTo>
                  <a:pt x="391845" y="344690"/>
                </a:lnTo>
                <a:lnTo>
                  <a:pt x="390969" y="344690"/>
                </a:lnTo>
                <a:lnTo>
                  <a:pt x="390652" y="344690"/>
                </a:lnTo>
                <a:lnTo>
                  <a:pt x="390093" y="345960"/>
                </a:lnTo>
                <a:lnTo>
                  <a:pt x="389013" y="351040"/>
                </a:lnTo>
                <a:lnTo>
                  <a:pt x="388327" y="354850"/>
                </a:lnTo>
                <a:lnTo>
                  <a:pt x="387692" y="357390"/>
                </a:lnTo>
                <a:lnTo>
                  <a:pt x="385876" y="366280"/>
                </a:lnTo>
                <a:lnTo>
                  <a:pt x="384810" y="373900"/>
                </a:lnTo>
                <a:lnTo>
                  <a:pt x="382612" y="389140"/>
                </a:lnTo>
                <a:lnTo>
                  <a:pt x="379437" y="434860"/>
                </a:lnTo>
                <a:lnTo>
                  <a:pt x="379387" y="450100"/>
                </a:lnTo>
                <a:lnTo>
                  <a:pt x="379450" y="458990"/>
                </a:lnTo>
                <a:lnTo>
                  <a:pt x="382473" y="498360"/>
                </a:lnTo>
                <a:lnTo>
                  <a:pt x="389483" y="537730"/>
                </a:lnTo>
                <a:lnTo>
                  <a:pt x="400837" y="577100"/>
                </a:lnTo>
                <a:lnTo>
                  <a:pt x="416737" y="615200"/>
                </a:lnTo>
                <a:lnTo>
                  <a:pt x="437400" y="650760"/>
                </a:lnTo>
                <a:lnTo>
                  <a:pt x="443230" y="658380"/>
                </a:lnTo>
                <a:lnTo>
                  <a:pt x="449364" y="667270"/>
                </a:lnTo>
                <a:lnTo>
                  <a:pt x="476529" y="697750"/>
                </a:lnTo>
                <a:lnTo>
                  <a:pt x="494080" y="714260"/>
                </a:lnTo>
                <a:lnTo>
                  <a:pt x="496658" y="716800"/>
                </a:lnTo>
                <a:lnTo>
                  <a:pt x="499351" y="718070"/>
                </a:lnTo>
                <a:lnTo>
                  <a:pt x="507314" y="724420"/>
                </a:lnTo>
                <a:lnTo>
                  <a:pt x="512813" y="729500"/>
                </a:lnTo>
                <a:lnTo>
                  <a:pt x="518172" y="733310"/>
                </a:lnTo>
                <a:lnTo>
                  <a:pt x="523875" y="737120"/>
                </a:lnTo>
                <a:lnTo>
                  <a:pt x="532345" y="742200"/>
                </a:lnTo>
                <a:lnTo>
                  <a:pt x="541007" y="748550"/>
                </a:lnTo>
                <a:lnTo>
                  <a:pt x="595299" y="776490"/>
                </a:lnTo>
                <a:lnTo>
                  <a:pt x="633018" y="790460"/>
                </a:lnTo>
                <a:lnTo>
                  <a:pt x="671398" y="801890"/>
                </a:lnTo>
                <a:lnTo>
                  <a:pt x="710018" y="810780"/>
                </a:lnTo>
                <a:lnTo>
                  <a:pt x="713943" y="812050"/>
                </a:lnTo>
                <a:lnTo>
                  <a:pt x="720661" y="812050"/>
                </a:lnTo>
                <a:lnTo>
                  <a:pt x="729538" y="814590"/>
                </a:lnTo>
                <a:lnTo>
                  <a:pt x="739940" y="815860"/>
                </a:lnTo>
                <a:lnTo>
                  <a:pt x="747268" y="817130"/>
                </a:lnTo>
                <a:lnTo>
                  <a:pt x="755142" y="818400"/>
                </a:lnTo>
                <a:lnTo>
                  <a:pt x="762762" y="818400"/>
                </a:lnTo>
                <a:lnTo>
                  <a:pt x="775360" y="819912"/>
                </a:lnTo>
                <a:lnTo>
                  <a:pt x="776300" y="812368"/>
                </a:lnTo>
                <a:close/>
              </a:path>
              <a:path w="915669" h="879475">
                <a:moveTo>
                  <a:pt x="776351" y="820039"/>
                </a:moveTo>
                <a:lnTo>
                  <a:pt x="775360" y="819912"/>
                </a:lnTo>
                <a:lnTo>
                  <a:pt x="775233" y="820940"/>
                </a:lnTo>
                <a:lnTo>
                  <a:pt x="776351" y="820039"/>
                </a:lnTo>
                <a:close/>
              </a:path>
              <a:path w="915669" h="879475">
                <a:moveTo>
                  <a:pt x="783666" y="814133"/>
                </a:moveTo>
                <a:lnTo>
                  <a:pt x="776351" y="820039"/>
                </a:lnTo>
                <a:lnTo>
                  <a:pt x="782751" y="820801"/>
                </a:lnTo>
                <a:lnTo>
                  <a:pt x="783666" y="814133"/>
                </a:lnTo>
                <a:close/>
              </a:path>
              <a:path w="915669" h="879475">
                <a:moveTo>
                  <a:pt x="783932" y="820940"/>
                </a:moveTo>
                <a:lnTo>
                  <a:pt x="782751" y="820801"/>
                </a:lnTo>
                <a:lnTo>
                  <a:pt x="782561" y="822210"/>
                </a:lnTo>
                <a:lnTo>
                  <a:pt x="783932" y="820940"/>
                </a:lnTo>
                <a:close/>
              </a:path>
              <a:path w="915669" h="879475">
                <a:moveTo>
                  <a:pt x="784656" y="813320"/>
                </a:moveTo>
                <a:lnTo>
                  <a:pt x="783780" y="813231"/>
                </a:lnTo>
                <a:lnTo>
                  <a:pt x="783666" y="814133"/>
                </a:lnTo>
                <a:lnTo>
                  <a:pt x="784656" y="813320"/>
                </a:lnTo>
                <a:close/>
              </a:path>
              <a:path w="915669" h="879475">
                <a:moveTo>
                  <a:pt x="798804" y="737120"/>
                </a:moveTo>
                <a:lnTo>
                  <a:pt x="797382" y="686320"/>
                </a:lnTo>
                <a:lnTo>
                  <a:pt x="791718" y="639749"/>
                </a:lnTo>
                <a:lnTo>
                  <a:pt x="791718" y="725690"/>
                </a:lnTo>
                <a:lnTo>
                  <a:pt x="791235" y="737603"/>
                </a:lnTo>
                <a:lnTo>
                  <a:pt x="791337" y="737120"/>
                </a:lnTo>
                <a:lnTo>
                  <a:pt x="791159" y="739660"/>
                </a:lnTo>
                <a:lnTo>
                  <a:pt x="791235" y="737603"/>
                </a:lnTo>
                <a:lnTo>
                  <a:pt x="789851" y="744512"/>
                </a:lnTo>
                <a:lnTo>
                  <a:pt x="789762" y="747280"/>
                </a:lnTo>
                <a:lnTo>
                  <a:pt x="789051" y="748550"/>
                </a:lnTo>
                <a:lnTo>
                  <a:pt x="789851" y="744512"/>
                </a:lnTo>
                <a:lnTo>
                  <a:pt x="789978" y="739660"/>
                </a:lnTo>
                <a:lnTo>
                  <a:pt x="790067" y="737120"/>
                </a:lnTo>
                <a:lnTo>
                  <a:pt x="790028" y="729500"/>
                </a:lnTo>
                <a:lnTo>
                  <a:pt x="789559" y="711720"/>
                </a:lnTo>
                <a:lnTo>
                  <a:pt x="789139" y="705370"/>
                </a:lnTo>
                <a:lnTo>
                  <a:pt x="788670" y="697750"/>
                </a:lnTo>
                <a:lnTo>
                  <a:pt x="784479" y="658380"/>
                </a:lnTo>
                <a:lnTo>
                  <a:pt x="782853" y="648220"/>
                </a:lnTo>
                <a:lnTo>
                  <a:pt x="781278" y="638060"/>
                </a:lnTo>
                <a:lnTo>
                  <a:pt x="771791" y="594880"/>
                </a:lnTo>
                <a:lnTo>
                  <a:pt x="755726" y="549160"/>
                </a:lnTo>
                <a:lnTo>
                  <a:pt x="741197" y="516140"/>
                </a:lnTo>
                <a:lnTo>
                  <a:pt x="743750" y="519950"/>
                </a:lnTo>
                <a:lnTo>
                  <a:pt x="749642" y="530110"/>
                </a:lnTo>
                <a:lnTo>
                  <a:pt x="754722" y="540270"/>
                </a:lnTo>
                <a:lnTo>
                  <a:pt x="756018" y="542810"/>
                </a:lnTo>
                <a:lnTo>
                  <a:pt x="757529" y="546620"/>
                </a:lnTo>
                <a:lnTo>
                  <a:pt x="759129" y="550430"/>
                </a:lnTo>
                <a:lnTo>
                  <a:pt x="764044" y="563130"/>
                </a:lnTo>
                <a:lnTo>
                  <a:pt x="767295" y="572020"/>
                </a:lnTo>
                <a:lnTo>
                  <a:pt x="769759" y="580910"/>
                </a:lnTo>
                <a:lnTo>
                  <a:pt x="771118" y="585990"/>
                </a:lnTo>
                <a:lnTo>
                  <a:pt x="776516" y="605040"/>
                </a:lnTo>
                <a:lnTo>
                  <a:pt x="785317" y="645680"/>
                </a:lnTo>
                <a:lnTo>
                  <a:pt x="790549" y="686320"/>
                </a:lnTo>
                <a:lnTo>
                  <a:pt x="791718" y="725690"/>
                </a:lnTo>
                <a:lnTo>
                  <a:pt x="791718" y="639749"/>
                </a:lnTo>
                <a:lnTo>
                  <a:pt x="779259" y="584720"/>
                </a:lnTo>
                <a:lnTo>
                  <a:pt x="760806" y="535190"/>
                </a:lnTo>
                <a:lnTo>
                  <a:pt x="735469" y="490740"/>
                </a:lnTo>
                <a:lnTo>
                  <a:pt x="703199" y="450100"/>
                </a:lnTo>
                <a:lnTo>
                  <a:pt x="664959" y="414540"/>
                </a:lnTo>
                <a:lnTo>
                  <a:pt x="606971" y="378980"/>
                </a:lnTo>
                <a:lnTo>
                  <a:pt x="566420" y="361200"/>
                </a:lnTo>
                <a:lnTo>
                  <a:pt x="545299" y="354850"/>
                </a:lnTo>
                <a:lnTo>
                  <a:pt x="533933" y="351040"/>
                </a:lnTo>
                <a:lnTo>
                  <a:pt x="522147" y="348500"/>
                </a:lnTo>
                <a:lnTo>
                  <a:pt x="510082" y="344690"/>
                </a:lnTo>
                <a:lnTo>
                  <a:pt x="497827" y="342150"/>
                </a:lnTo>
                <a:lnTo>
                  <a:pt x="485521" y="340880"/>
                </a:lnTo>
                <a:lnTo>
                  <a:pt x="472986" y="338340"/>
                </a:lnTo>
                <a:lnTo>
                  <a:pt x="459397" y="337070"/>
                </a:lnTo>
                <a:lnTo>
                  <a:pt x="445465" y="334530"/>
                </a:lnTo>
                <a:lnTo>
                  <a:pt x="431965" y="333260"/>
                </a:lnTo>
                <a:lnTo>
                  <a:pt x="409333" y="333260"/>
                </a:lnTo>
                <a:lnTo>
                  <a:pt x="401751" y="334530"/>
                </a:lnTo>
                <a:lnTo>
                  <a:pt x="397700" y="334530"/>
                </a:lnTo>
                <a:lnTo>
                  <a:pt x="397954" y="337070"/>
                </a:lnTo>
                <a:lnTo>
                  <a:pt x="404126" y="337070"/>
                </a:lnTo>
                <a:lnTo>
                  <a:pt x="414578" y="338340"/>
                </a:lnTo>
                <a:lnTo>
                  <a:pt x="427697" y="339610"/>
                </a:lnTo>
                <a:lnTo>
                  <a:pt x="441858" y="339610"/>
                </a:lnTo>
                <a:lnTo>
                  <a:pt x="455460" y="342150"/>
                </a:lnTo>
                <a:lnTo>
                  <a:pt x="466852" y="343420"/>
                </a:lnTo>
                <a:lnTo>
                  <a:pt x="474446" y="344690"/>
                </a:lnTo>
                <a:lnTo>
                  <a:pt x="463423" y="344690"/>
                </a:lnTo>
                <a:lnTo>
                  <a:pt x="436003" y="342150"/>
                </a:lnTo>
                <a:lnTo>
                  <a:pt x="419544" y="342150"/>
                </a:lnTo>
                <a:lnTo>
                  <a:pt x="416407" y="344690"/>
                </a:lnTo>
                <a:lnTo>
                  <a:pt x="420738" y="344690"/>
                </a:lnTo>
                <a:lnTo>
                  <a:pt x="468998" y="353580"/>
                </a:lnTo>
                <a:lnTo>
                  <a:pt x="549300" y="371360"/>
                </a:lnTo>
                <a:lnTo>
                  <a:pt x="612152" y="398030"/>
                </a:lnTo>
                <a:lnTo>
                  <a:pt x="665010" y="434860"/>
                </a:lnTo>
                <a:lnTo>
                  <a:pt x="709295" y="480580"/>
                </a:lnTo>
                <a:lnTo>
                  <a:pt x="743026" y="535190"/>
                </a:lnTo>
                <a:lnTo>
                  <a:pt x="765530" y="596150"/>
                </a:lnTo>
                <a:lnTo>
                  <a:pt x="777938" y="658380"/>
                </a:lnTo>
                <a:lnTo>
                  <a:pt x="781519" y="707910"/>
                </a:lnTo>
                <a:lnTo>
                  <a:pt x="781672" y="733310"/>
                </a:lnTo>
                <a:lnTo>
                  <a:pt x="781570" y="740930"/>
                </a:lnTo>
                <a:lnTo>
                  <a:pt x="778776" y="789190"/>
                </a:lnTo>
                <a:lnTo>
                  <a:pt x="776300" y="812368"/>
                </a:lnTo>
                <a:lnTo>
                  <a:pt x="783780" y="813231"/>
                </a:lnTo>
                <a:lnTo>
                  <a:pt x="785063" y="804430"/>
                </a:lnTo>
                <a:lnTo>
                  <a:pt x="785964" y="805700"/>
                </a:lnTo>
                <a:lnTo>
                  <a:pt x="785444" y="813231"/>
                </a:lnTo>
                <a:lnTo>
                  <a:pt x="784415" y="823480"/>
                </a:lnTo>
                <a:lnTo>
                  <a:pt x="784098" y="823480"/>
                </a:lnTo>
                <a:lnTo>
                  <a:pt x="757732" y="820940"/>
                </a:lnTo>
                <a:lnTo>
                  <a:pt x="736574" y="817130"/>
                </a:lnTo>
                <a:lnTo>
                  <a:pt x="729919" y="815860"/>
                </a:lnTo>
                <a:lnTo>
                  <a:pt x="718273" y="813320"/>
                </a:lnTo>
                <a:lnTo>
                  <a:pt x="713320" y="813320"/>
                </a:lnTo>
                <a:lnTo>
                  <a:pt x="709841" y="812050"/>
                </a:lnTo>
                <a:lnTo>
                  <a:pt x="696671" y="809510"/>
                </a:lnTo>
                <a:lnTo>
                  <a:pt x="692315" y="808240"/>
                </a:lnTo>
                <a:lnTo>
                  <a:pt x="688035" y="808240"/>
                </a:lnTo>
                <a:lnTo>
                  <a:pt x="675297" y="804430"/>
                </a:lnTo>
                <a:lnTo>
                  <a:pt x="667156" y="801890"/>
                </a:lnTo>
                <a:lnTo>
                  <a:pt x="651764" y="798080"/>
                </a:lnTo>
                <a:lnTo>
                  <a:pt x="644652" y="795540"/>
                </a:lnTo>
                <a:lnTo>
                  <a:pt x="638136" y="793000"/>
                </a:lnTo>
                <a:lnTo>
                  <a:pt x="620991" y="787920"/>
                </a:lnTo>
                <a:lnTo>
                  <a:pt x="572579" y="766330"/>
                </a:lnTo>
                <a:lnTo>
                  <a:pt x="526669" y="740930"/>
                </a:lnTo>
                <a:lnTo>
                  <a:pt x="484670" y="707910"/>
                </a:lnTo>
                <a:lnTo>
                  <a:pt x="448360" y="668540"/>
                </a:lnTo>
                <a:lnTo>
                  <a:pt x="419176" y="624090"/>
                </a:lnTo>
                <a:lnTo>
                  <a:pt x="397776" y="575830"/>
                </a:lnTo>
                <a:lnTo>
                  <a:pt x="381190" y="508520"/>
                </a:lnTo>
                <a:lnTo>
                  <a:pt x="376986" y="458990"/>
                </a:lnTo>
                <a:lnTo>
                  <a:pt x="376859" y="451370"/>
                </a:lnTo>
                <a:lnTo>
                  <a:pt x="376910" y="437400"/>
                </a:lnTo>
                <a:lnTo>
                  <a:pt x="380428" y="389140"/>
                </a:lnTo>
                <a:lnTo>
                  <a:pt x="382866" y="373900"/>
                </a:lnTo>
                <a:lnTo>
                  <a:pt x="383768" y="367550"/>
                </a:lnTo>
                <a:lnTo>
                  <a:pt x="384810" y="362470"/>
                </a:lnTo>
                <a:lnTo>
                  <a:pt x="386486" y="354850"/>
                </a:lnTo>
                <a:lnTo>
                  <a:pt x="389496" y="342582"/>
                </a:lnTo>
                <a:lnTo>
                  <a:pt x="390931" y="342404"/>
                </a:lnTo>
                <a:lnTo>
                  <a:pt x="390791" y="343420"/>
                </a:lnTo>
                <a:lnTo>
                  <a:pt x="390855" y="343776"/>
                </a:lnTo>
                <a:lnTo>
                  <a:pt x="391172" y="342366"/>
                </a:lnTo>
                <a:lnTo>
                  <a:pt x="391833" y="342277"/>
                </a:lnTo>
                <a:lnTo>
                  <a:pt x="393496" y="341947"/>
                </a:lnTo>
                <a:lnTo>
                  <a:pt x="394919" y="341668"/>
                </a:lnTo>
                <a:lnTo>
                  <a:pt x="400837" y="340385"/>
                </a:lnTo>
                <a:lnTo>
                  <a:pt x="398119" y="338937"/>
                </a:lnTo>
                <a:lnTo>
                  <a:pt x="394804" y="339432"/>
                </a:lnTo>
                <a:lnTo>
                  <a:pt x="390982" y="340766"/>
                </a:lnTo>
                <a:lnTo>
                  <a:pt x="389763" y="341312"/>
                </a:lnTo>
                <a:lnTo>
                  <a:pt x="389343" y="341617"/>
                </a:lnTo>
                <a:lnTo>
                  <a:pt x="389013" y="340880"/>
                </a:lnTo>
                <a:lnTo>
                  <a:pt x="387502" y="340880"/>
                </a:lnTo>
                <a:lnTo>
                  <a:pt x="380758" y="339610"/>
                </a:lnTo>
                <a:lnTo>
                  <a:pt x="378193" y="351040"/>
                </a:lnTo>
                <a:lnTo>
                  <a:pt x="371297" y="395490"/>
                </a:lnTo>
                <a:lnTo>
                  <a:pt x="368871" y="437400"/>
                </a:lnTo>
                <a:lnTo>
                  <a:pt x="368757" y="452640"/>
                </a:lnTo>
                <a:lnTo>
                  <a:pt x="369582" y="474230"/>
                </a:lnTo>
                <a:lnTo>
                  <a:pt x="374865" y="518680"/>
                </a:lnTo>
                <a:lnTo>
                  <a:pt x="385241" y="563130"/>
                </a:lnTo>
                <a:lnTo>
                  <a:pt x="401231" y="606310"/>
                </a:lnTo>
                <a:lnTo>
                  <a:pt x="423062" y="648220"/>
                </a:lnTo>
                <a:lnTo>
                  <a:pt x="450532" y="685050"/>
                </a:lnTo>
                <a:lnTo>
                  <a:pt x="483184" y="718070"/>
                </a:lnTo>
                <a:lnTo>
                  <a:pt x="523227" y="749820"/>
                </a:lnTo>
                <a:lnTo>
                  <a:pt x="526465" y="751090"/>
                </a:lnTo>
                <a:lnTo>
                  <a:pt x="533095" y="756170"/>
                </a:lnTo>
                <a:lnTo>
                  <a:pt x="536359" y="757440"/>
                </a:lnTo>
                <a:lnTo>
                  <a:pt x="539699" y="759980"/>
                </a:lnTo>
                <a:lnTo>
                  <a:pt x="553161" y="767600"/>
                </a:lnTo>
                <a:lnTo>
                  <a:pt x="560108" y="771410"/>
                </a:lnTo>
                <a:lnTo>
                  <a:pt x="581050" y="781570"/>
                </a:lnTo>
                <a:lnTo>
                  <a:pt x="591718" y="785380"/>
                </a:lnTo>
                <a:lnTo>
                  <a:pt x="602475" y="790460"/>
                </a:lnTo>
                <a:lnTo>
                  <a:pt x="646442" y="805700"/>
                </a:lnTo>
                <a:lnTo>
                  <a:pt x="691375" y="817130"/>
                </a:lnTo>
                <a:lnTo>
                  <a:pt x="736981" y="826020"/>
                </a:lnTo>
                <a:lnTo>
                  <a:pt x="782929" y="831100"/>
                </a:lnTo>
                <a:lnTo>
                  <a:pt x="786676" y="831100"/>
                </a:lnTo>
                <a:lnTo>
                  <a:pt x="792175" y="827290"/>
                </a:lnTo>
                <a:lnTo>
                  <a:pt x="792594" y="823480"/>
                </a:lnTo>
                <a:lnTo>
                  <a:pt x="794524" y="806970"/>
                </a:lnTo>
                <a:lnTo>
                  <a:pt x="798334" y="756170"/>
                </a:lnTo>
                <a:lnTo>
                  <a:pt x="798550" y="748550"/>
                </a:lnTo>
                <a:lnTo>
                  <a:pt x="798779" y="739660"/>
                </a:lnTo>
                <a:lnTo>
                  <a:pt x="798804" y="737120"/>
                </a:lnTo>
                <a:close/>
              </a:path>
              <a:path w="915669" h="879475">
                <a:moveTo>
                  <a:pt x="898537" y="200329"/>
                </a:moveTo>
                <a:lnTo>
                  <a:pt x="897636" y="200660"/>
                </a:lnTo>
                <a:lnTo>
                  <a:pt x="896493" y="201193"/>
                </a:lnTo>
                <a:lnTo>
                  <a:pt x="897420" y="202819"/>
                </a:lnTo>
                <a:lnTo>
                  <a:pt x="897826" y="202615"/>
                </a:lnTo>
                <a:lnTo>
                  <a:pt x="898537" y="200329"/>
                </a:lnTo>
                <a:close/>
              </a:path>
              <a:path w="915669" h="879475">
                <a:moveTo>
                  <a:pt x="901217" y="191770"/>
                </a:moveTo>
                <a:lnTo>
                  <a:pt x="900722" y="190906"/>
                </a:lnTo>
                <a:lnTo>
                  <a:pt x="899541" y="191414"/>
                </a:lnTo>
                <a:lnTo>
                  <a:pt x="900633" y="193662"/>
                </a:lnTo>
                <a:lnTo>
                  <a:pt x="901217" y="191770"/>
                </a:lnTo>
                <a:close/>
              </a:path>
              <a:path w="915669" h="879475">
                <a:moveTo>
                  <a:pt x="903605" y="198513"/>
                </a:moveTo>
                <a:lnTo>
                  <a:pt x="900950" y="194310"/>
                </a:lnTo>
                <a:lnTo>
                  <a:pt x="900633" y="193662"/>
                </a:lnTo>
                <a:lnTo>
                  <a:pt x="898537" y="200329"/>
                </a:lnTo>
                <a:lnTo>
                  <a:pt x="903605" y="198513"/>
                </a:lnTo>
                <a:close/>
              </a:path>
              <a:path w="915669" h="879475">
                <a:moveTo>
                  <a:pt x="904709" y="198120"/>
                </a:moveTo>
                <a:lnTo>
                  <a:pt x="903605" y="198513"/>
                </a:lnTo>
                <a:lnTo>
                  <a:pt x="904151" y="199390"/>
                </a:lnTo>
                <a:lnTo>
                  <a:pt x="904709" y="198120"/>
                </a:lnTo>
                <a:close/>
              </a:path>
              <a:path w="915669" h="879475">
                <a:moveTo>
                  <a:pt x="915289" y="199390"/>
                </a:moveTo>
                <a:lnTo>
                  <a:pt x="913079" y="194310"/>
                </a:lnTo>
                <a:lnTo>
                  <a:pt x="910844" y="190500"/>
                </a:lnTo>
                <a:lnTo>
                  <a:pt x="899655" y="171450"/>
                </a:lnTo>
                <a:lnTo>
                  <a:pt x="887742" y="153670"/>
                </a:lnTo>
                <a:lnTo>
                  <a:pt x="885190" y="149860"/>
                </a:lnTo>
                <a:lnTo>
                  <a:pt x="883348" y="147320"/>
                </a:lnTo>
                <a:lnTo>
                  <a:pt x="876376" y="137731"/>
                </a:lnTo>
                <a:lnTo>
                  <a:pt x="876376" y="152400"/>
                </a:lnTo>
                <a:lnTo>
                  <a:pt x="876223" y="152400"/>
                </a:lnTo>
                <a:lnTo>
                  <a:pt x="876160" y="153670"/>
                </a:lnTo>
                <a:lnTo>
                  <a:pt x="874560" y="150075"/>
                </a:lnTo>
                <a:lnTo>
                  <a:pt x="868413" y="142240"/>
                </a:lnTo>
                <a:lnTo>
                  <a:pt x="860005" y="130810"/>
                </a:lnTo>
                <a:lnTo>
                  <a:pt x="845477" y="115570"/>
                </a:lnTo>
                <a:lnTo>
                  <a:pt x="843559" y="113030"/>
                </a:lnTo>
                <a:lnTo>
                  <a:pt x="837476" y="106680"/>
                </a:lnTo>
                <a:lnTo>
                  <a:pt x="833424" y="102870"/>
                </a:lnTo>
                <a:lnTo>
                  <a:pt x="825792" y="95250"/>
                </a:lnTo>
                <a:lnTo>
                  <a:pt x="815213" y="86360"/>
                </a:lnTo>
                <a:lnTo>
                  <a:pt x="809548" y="81280"/>
                </a:lnTo>
                <a:lnTo>
                  <a:pt x="807504" y="80010"/>
                </a:lnTo>
                <a:lnTo>
                  <a:pt x="763117" y="48260"/>
                </a:lnTo>
                <a:lnTo>
                  <a:pt x="741756" y="36830"/>
                </a:lnTo>
                <a:lnTo>
                  <a:pt x="740448" y="35560"/>
                </a:lnTo>
                <a:lnTo>
                  <a:pt x="742721" y="35560"/>
                </a:lnTo>
                <a:lnTo>
                  <a:pt x="747204" y="38100"/>
                </a:lnTo>
                <a:lnTo>
                  <a:pt x="755192" y="41910"/>
                </a:lnTo>
                <a:lnTo>
                  <a:pt x="758990" y="43180"/>
                </a:lnTo>
                <a:lnTo>
                  <a:pt x="762838" y="45720"/>
                </a:lnTo>
                <a:lnTo>
                  <a:pt x="769086" y="49530"/>
                </a:lnTo>
                <a:lnTo>
                  <a:pt x="775208" y="53340"/>
                </a:lnTo>
                <a:lnTo>
                  <a:pt x="778319" y="54610"/>
                </a:lnTo>
                <a:lnTo>
                  <a:pt x="781062" y="57150"/>
                </a:lnTo>
                <a:lnTo>
                  <a:pt x="783590" y="58420"/>
                </a:lnTo>
                <a:lnTo>
                  <a:pt x="791591" y="64770"/>
                </a:lnTo>
                <a:lnTo>
                  <a:pt x="793711" y="66040"/>
                </a:lnTo>
                <a:lnTo>
                  <a:pt x="807986" y="76200"/>
                </a:lnTo>
                <a:lnTo>
                  <a:pt x="810094" y="78740"/>
                </a:lnTo>
                <a:lnTo>
                  <a:pt x="812253" y="80010"/>
                </a:lnTo>
                <a:lnTo>
                  <a:pt x="814222" y="81280"/>
                </a:lnTo>
                <a:lnTo>
                  <a:pt x="826477" y="92710"/>
                </a:lnTo>
                <a:lnTo>
                  <a:pt x="828573" y="93980"/>
                </a:lnTo>
                <a:lnTo>
                  <a:pt x="830503" y="96520"/>
                </a:lnTo>
                <a:lnTo>
                  <a:pt x="832396" y="97790"/>
                </a:lnTo>
                <a:lnTo>
                  <a:pt x="838123" y="104140"/>
                </a:lnTo>
                <a:lnTo>
                  <a:pt x="858710" y="125730"/>
                </a:lnTo>
                <a:lnTo>
                  <a:pt x="866978" y="137160"/>
                </a:lnTo>
                <a:lnTo>
                  <a:pt x="873658" y="147320"/>
                </a:lnTo>
                <a:lnTo>
                  <a:pt x="872756" y="146050"/>
                </a:lnTo>
                <a:lnTo>
                  <a:pt x="874560" y="150075"/>
                </a:lnTo>
                <a:lnTo>
                  <a:pt x="876376" y="152400"/>
                </a:lnTo>
                <a:lnTo>
                  <a:pt x="876376" y="137731"/>
                </a:lnTo>
                <a:lnTo>
                  <a:pt x="852538" y="107950"/>
                </a:lnTo>
                <a:lnTo>
                  <a:pt x="814565" y="72390"/>
                </a:lnTo>
                <a:lnTo>
                  <a:pt x="771309" y="41910"/>
                </a:lnTo>
                <a:lnTo>
                  <a:pt x="757326" y="34290"/>
                </a:lnTo>
                <a:lnTo>
                  <a:pt x="748004" y="29210"/>
                </a:lnTo>
                <a:lnTo>
                  <a:pt x="740422" y="26047"/>
                </a:lnTo>
                <a:lnTo>
                  <a:pt x="740422" y="35560"/>
                </a:lnTo>
                <a:lnTo>
                  <a:pt x="739736" y="35560"/>
                </a:lnTo>
                <a:lnTo>
                  <a:pt x="739000" y="34290"/>
                </a:lnTo>
                <a:lnTo>
                  <a:pt x="740422" y="35560"/>
                </a:lnTo>
                <a:lnTo>
                  <a:pt x="740422" y="26047"/>
                </a:lnTo>
                <a:lnTo>
                  <a:pt x="723684" y="19050"/>
                </a:lnTo>
                <a:lnTo>
                  <a:pt x="711136" y="15240"/>
                </a:lnTo>
                <a:lnTo>
                  <a:pt x="698588" y="11430"/>
                </a:lnTo>
                <a:lnTo>
                  <a:pt x="672985" y="5080"/>
                </a:lnTo>
                <a:lnTo>
                  <a:pt x="660019" y="3810"/>
                </a:lnTo>
                <a:lnTo>
                  <a:pt x="647014" y="1270"/>
                </a:lnTo>
                <a:lnTo>
                  <a:pt x="633971" y="1270"/>
                </a:lnTo>
                <a:lnTo>
                  <a:pt x="620928" y="0"/>
                </a:lnTo>
                <a:lnTo>
                  <a:pt x="607898" y="1270"/>
                </a:lnTo>
                <a:lnTo>
                  <a:pt x="594918" y="1270"/>
                </a:lnTo>
                <a:lnTo>
                  <a:pt x="582002" y="2540"/>
                </a:lnTo>
                <a:lnTo>
                  <a:pt x="569150" y="5080"/>
                </a:lnTo>
                <a:lnTo>
                  <a:pt x="553224" y="7620"/>
                </a:lnTo>
                <a:lnTo>
                  <a:pt x="535863" y="12700"/>
                </a:lnTo>
                <a:lnTo>
                  <a:pt x="517791" y="17780"/>
                </a:lnTo>
                <a:lnTo>
                  <a:pt x="490753" y="29210"/>
                </a:lnTo>
                <a:lnTo>
                  <a:pt x="471525" y="39370"/>
                </a:lnTo>
                <a:lnTo>
                  <a:pt x="462483" y="44450"/>
                </a:lnTo>
                <a:lnTo>
                  <a:pt x="456920" y="48260"/>
                </a:lnTo>
                <a:lnTo>
                  <a:pt x="454583" y="49530"/>
                </a:lnTo>
                <a:lnTo>
                  <a:pt x="452234" y="52070"/>
                </a:lnTo>
                <a:lnTo>
                  <a:pt x="450049" y="53340"/>
                </a:lnTo>
                <a:lnTo>
                  <a:pt x="446608" y="57150"/>
                </a:lnTo>
                <a:lnTo>
                  <a:pt x="445198" y="58420"/>
                </a:lnTo>
                <a:lnTo>
                  <a:pt x="443204" y="60960"/>
                </a:lnTo>
                <a:lnTo>
                  <a:pt x="442620" y="62230"/>
                </a:lnTo>
                <a:lnTo>
                  <a:pt x="442353" y="63500"/>
                </a:lnTo>
                <a:lnTo>
                  <a:pt x="442048" y="64770"/>
                </a:lnTo>
                <a:lnTo>
                  <a:pt x="442607" y="64770"/>
                </a:lnTo>
                <a:lnTo>
                  <a:pt x="444754" y="63500"/>
                </a:lnTo>
                <a:lnTo>
                  <a:pt x="446151" y="62230"/>
                </a:lnTo>
                <a:lnTo>
                  <a:pt x="451612" y="58420"/>
                </a:lnTo>
                <a:lnTo>
                  <a:pt x="456958" y="54610"/>
                </a:lnTo>
                <a:lnTo>
                  <a:pt x="462927" y="50800"/>
                </a:lnTo>
                <a:lnTo>
                  <a:pt x="472198" y="44450"/>
                </a:lnTo>
                <a:lnTo>
                  <a:pt x="481418" y="39370"/>
                </a:lnTo>
                <a:lnTo>
                  <a:pt x="489432" y="35560"/>
                </a:lnTo>
                <a:lnTo>
                  <a:pt x="495109" y="34290"/>
                </a:lnTo>
                <a:lnTo>
                  <a:pt x="494030" y="35560"/>
                </a:lnTo>
                <a:lnTo>
                  <a:pt x="487870" y="38100"/>
                </a:lnTo>
                <a:lnTo>
                  <a:pt x="479056" y="43180"/>
                </a:lnTo>
                <a:lnTo>
                  <a:pt x="470001" y="49530"/>
                </a:lnTo>
                <a:lnTo>
                  <a:pt x="467245" y="52070"/>
                </a:lnTo>
                <a:lnTo>
                  <a:pt x="464769" y="53340"/>
                </a:lnTo>
                <a:lnTo>
                  <a:pt x="462915" y="54610"/>
                </a:lnTo>
                <a:lnTo>
                  <a:pt x="461137" y="57150"/>
                </a:lnTo>
                <a:lnTo>
                  <a:pt x="460006" y="58420"/>
                </a:lnTo>
                <a:lnTo>
                  <a:pt x="459778" y="58420"/>
                </a:lnTo>
                <a:lnTo>
                  <a:pt x="459384" y="59690"/>
                </a:lnTo>
                <a:lnTo>
                  <a:pt x="472351" y="54610"/>
                </a:lnTo>
                <a:lnTo>
                  <a:pt x="475640" y="52070"/>
                </a:lnTo>
                <a:lnTo>
                  <a:pt x="483260" y="49530"/>
                </a:lnTo>
                <a:lnTo>
                  <a:pt x="495846" y="43180"/>
                </a:lnTo>
                <a:lnTo>
                  <a:pt x="502691" y="40640"/>
                </a:lnTo>
                <a:lnTo>
                  <a:pt x="509778" y="36830"/>
                </a:lnTo>
                <a:lnTo>
                  <a:pt x="517093" y="34290"/>
                </a:lnTo>
                <a:lnTo>
                  <a:pt x="539788" y="26670"/>
                </a:lnTo>
                <a:lnTo>
                  <a:pt x="554850" y="22860"/>
                </a:lnTo>
                <a:lnTo>
                  <a:pt x="569163" y="20320"/>
                </a:lnTo>
                <a:lnTo>
                  <a:pt x="582117" y="17780"/>
                </a:lnTo>
                <a:lnTo>
                  <a:pt x="590143" y="16510"/>
                </a:lnTo>
                <a:lnTo>
                  <a:pt x="602259" y="16510"/>
                </a:lnTo>
                <a:lnTo>
                  <a:pt x="606310" y="15240"/>
                </a:lnTo>
                <a:lnTo>
                  <a:pt x="626541" y="15240"/>
                </a:lnTo>
                <a:lnTo>
                  <a:pt x="630580" y="16510"/>
                </a:lnTo>
                <a:lnTo>
                  <a:pt x="646734" y="16510"/>
                </a:lnTo>
                <a:lnTo>
                  <a:pt x="650773" y="17780"/>
                </a:lnTo>
                <a:lnTo>
                  <a:pt x="654786" y="17780"/>
                </a:lnTo>
                <a:lnTo>
                  <a:pt x="678700" y="21590"/>
                </a:lnTo>
                <a:lnTo>
                  <a:pt x="690537" y="25400"/>
                </a:lnTo>
                <a:lnTo>
                  <a:pt x="702208" y="27940"/>
                </a:lnTo>
                <a:lnTo>
                  <a:pt x="713714" y="31750"/>
                </a:lnTo>
                <a:lnTo>
                  <a:pt x="725081" y="36830"/>
                </a:lnTo>
                <a:lnTo>
                  <a:pt x="732510" y="39370"/>
                </a:lnTo>
                <a:lnTo>
                  <a:pt x="740029" y="43180"/>
                </a:lnTo>
                <a:lnTo>
                  <a:pt x="747141" y="46990"/>
                </a:lnTo>
                <a:lnTo>
                  <a:pt x="750709" y="48260"/>
                </a:lnTo>
                <a:lnTo>
                  <a:pt x="754405" y="49530"/>
                </a:lnTo>
                <a:lnTo>
                  <a:pt x="768311" y="58420"/>
                </a:lnTo>
                <a:lnTo>
                  <a:pt x="807504" y="87630"/>
                </a:lnTo>
                <a:lnTo>
                  <a:pt x="841984" y="121920"/>
                </a:lnTo>
                <a:lnTo>
                  <a:pt x="871918" y="161290"/>
                </a:lnTo>
                <a:lnTo>
                  <a:pt x="892632" y="194462"/>
                </a:lnTo>
                <a:lnTo>
                  <a:pt x="899541" y="191414"/>
                </a:lnTo>
                <a:lnTo>
                  <a:pt x="899083" y="190500"/>
                </a:lnTo>
                <a:lnTo>
                  <a:pt x="900480" y="190500"/>
                </a:lnTo>
                <a:lnTo>
                  <a:pt x="900722" y="190906"/>
                </a:lnTo>
                <a:lnTo>
                  <a:pt x="901623" y="190500"/>
                </a:lnTo>
                <a:lnTo>
                  <a:pt x="901230" y="191782"/>
                </a:lnTo>
                <a:lnTo>
                  <a:pt x="902779" y="194462"/>
                </a:lnTo>
                <a:lnTo>
                  <a:pt x="905878" y="199390"/>
                </a:lnTo>
                <a:lnTo>
                  <a:pt x="905446" y="199390"/>
                </a:lnTo>
                <a:lnTo>
                  <a:pt x="899134" y="201930"/>
                </a:lnTo>
                <a:lnTo>
                  <a:pt x="897826" y="202615"/>
                </a:lnTo>
                <a:lnTo>
                  <a:pt x="897636" y="203200"/>
                </a:lnTo>
                <a:lnTo>
                  <a:pt x="897420" y="202819"/>
                </a:lnTo>
                <a:lnTo>
                  <a:pt x="891844" y="205740"/>
                </a:lnTo>
                <a:lnTo>
                  <a:pt x="883983" y="208280"/>
                </a:lnTo>
                <a:lnTo>
                  <a:pt x="870623" y="214630"/>
                </a:lnTo>
                <a:lnTo>
                  <a:pt x="865314" y="215900"/>
                </a:lnTo>
                <a:lnTo>
                  <a:pt x="860691" y="218440"/>
                </a:lnTo>
                <a:lnTo>
                  <a:pt x="830262" y="228600"/>
                </a:lnTo>
                <a:lnTo>
                  <a:pt x="811796" y="234950"/>
                </a:lnTo>
                <a:lnTo>
                  <a:pt x="795223" y="238760"/>
                </a:lnTo>
                <a:lnTo>
                  <a:pt x="781672" y="242570"/>
                </a:lnTo>
                <a:lnTo>
                  <a:pt x="755446" y="247650"/>
                </a:lnTo>
                <a:lnTo>
                  <a:pt x="728789" y="251460"/>
                </a:lnTo>
                <a:lnTo>
                  <a:pt x="701840" y="254000"/>
                </a:lnTo>
                <a:lnTo>
                  <a:pt x="661111" y="254000"/>
                </a:lnTo>
                <a:lnTo>
                  <a:pt x="647560" y="252730"/>
                </a:lnTo>
                <a:lnTo>
                  <a:pt x="643039" y="251460"/>
                </a:lnTo>
                <a:lnTo>
                  <a:pt x="638606" y="251460"/>
                </a:lnTo>
                <a:lnTo>
                  <a:pt x="634123" y="250190"/>
                </a:lnTo>
                <a:lnTo>
                  <a:pt x="624065" y="248920"/>
                </a:lnTo>
                <a:lnTo>
                  <a:pt x="606488" y="243840"/>
                </a:lnTo>
                <a:lnTo>
                  <a:pt x="604291" y="243840"/>
                </a:lnTo>
                <a:lnTo>
                  <a:pt x="581952" y="234950"/>
                </a:lnTo>
                <a:lnTo>
                  <a:pt x="546036" y="217170"/>
                </a:lnTo>
                <a:lnTo>
                  <a:pt x="514223" y="191770"/>
                </a:lnTo>
                <a:lnTo>
                  <a:pt x="487591" y="162560"/>
                </a:lnTo>
                <a:lnTo>
                  <a:pt x="472770" y="140970"/>
                </a:lnTo>
                <a:lnTo>
                  <a:pt x="466242" y="130810"/>
                </a:lnTo>
                <a:lnTo>
                  <a:pt x="460311" y="119380"/>
                </a:lnTo>
                <a:lnTo>
                  <a:pt x="458381" y="115570"/>
                </a:lnTo>
                <a:lnTo>
                  <a:pt x="456755" y="110490"/>
                </a:lnTo>
                <a:lnTo>
                  <a:pt x="454977" y="106680"/>
                </a:lnTo>
                <a:lnTo>
                  <a:pt x="453415" y="102870"/>
                </a:lnTo>
                <a:lnTo>
                  <a:pt x="451700" y="99060"/>
                </a:lnTo>
                <a:lnTo>
                  <a:pt x="450329" y="95250"/>
                </a:lnTo>
                <a:lnTo>
                  <a:pt x="448843" y="91440"/>
                </a:lnTo>
                <a:lnTo>
                  <a:pt x="447522" y="87630"/>
                </a:lnTo>
                <a:lnTo>
                  <a:pt x="446278" y="83820"/>
                </a:lnTo>
                <a:lnTo>
                  <a:pt x="445693" y="81280"/>
                </a:lnTo>
                <a:lnTo>
                  <a:pt x="445058" y="80010"/>
                </a:lnTo>
                <a:lnTo>
                  <a:pt x="444563" y="78117"/>
                </a:lnTo>
                <a:lnTo>
                  <a:pt x="445998" y="77190"/>
                </a:lnTo>
                <a:lnTo>
                  <a:pt x="446417" y="78740"/>
                </a:lnTo>
                <a:lnTo>
                  <a:pt x="447167" y="81280"/>
                </a:lnTo>
                <a:lnTo>
                  <a:pt x="447852" y="82550"/>
                </a:lnTo>
                <a:lnTo>
                  <a:pt x="448678" y="85090"/>
                </a:lnTo>
                <a:lnTo>
                  <a:pt x="450253" y="90170"/>
                </a:lnTo>
                <a:lnTo>
                  <a:pt x="452018" y="93980"/>
                </a:lnTo>
                <a:lnTo>
                  <a:pt x="453872" y="99060"/>
                </a:lnTo>
                <a:lnTo>
                  <a:pt x="456780" y="105410"/>
                </a:lnTo>
                <a:lnTo>
                  <a:pt x="459917" y="113030"/>
                </a:lnTo>
                <a:lnTo>
                  <a:pt x="482727" y="152400"/>
                </a:lnTo>
                <a:lnTo>
                  <a:pt x="512483" y="186690"/>
                </a:lnTo>
                <a:lnTo>
                  <a:pt x="548868" y="215900"/>
                </a:lnTo>
                <a:lnTo>
                  <a:pt x="605485" y="241300"/>
                </a:lnTo>
                <a:lnTo>
                  <a:pt x="651598" y="251460"/>
                </a:lnTo>
                <a:lnTo>
                  <a:pt x="667219" y="252730"/>
                </a:lnTo>
                <a:lnTo>
                  <a:pt x="698576" y="252730"/>
                </a:lnTo>
                <a:lnTo>
                  <a:pt x="719416" y="251460"/>
                </a:lnTo>
                <a:lnTo>
                  <a:pt x="724573" y="251460"/>
                </a:lnTo>
                <a:lnTo>
                  <a:pt x="729742" y="250190"/>
                </a:lnTo>
                <a:lnTo>
                  <a:pt x="752805" y="246380"/>
                </a:lnTo>
                <a:lnTo>
                  <a:pt x="760501" y="245110"/>
                </a:lnTo>
                <a:lnTo>
                  <a:pt x="790651" y="238760"/>
                </a:lnTo>
                <a:lnTo>
                  <a:pt x="848855" y="220980"/>
                </a:lnTo>
                <a:lnTo>
                  <a:pt x="851230" y="219710"/>
                </a:lnTo>
                <a:lnTo>
                  <a:pt x="861123" y="215900"/>
                </a:lnTo>
                <a:lnTo>
                  <a:pt x="872363" y="212090"/>
                </a:lnTo>
                <a:lnTo>
                  <a:pt x="889520" y="204470"/>
                </a:lnTo>
                <a:lnTo>
                  <a:pt x="896493" y="201193"/>
                </a:lnTo>
                <a:lnTo>
                  <a:pt x="892632" y="194462"/>
                </a:lnTo>
                <a:lnTo>
                  <a:pt x="869886" y="204470"/>
                </a:lnTo>
                <a:lnTo>
                  <a:pt x="837641" y="217170"/>
                </a:lnTo>
                <a:lnTo>
                  <a:pt x="804913" y="227330"/>
                </a:lnTo>
                <a:lnTo>
                  <a:pt x="771715" y="236220"/>
                </a:lnTo>
                <a:lnTo>
                  <a:pt x="766127" y="237490"/>
                </a:lnTo>
                <a:lnTo>
                  <a:pt x="760514" y="237490"/>
                </a:lnTo>
                <a:lnTo>
                  <a:pt x="743737" y="241300"/>
                </a:lnTo>
                <a:lnTo>
                  <a:pt x="738073" y="241300"/>
                </a:lnTo>
                <a:lnTo>
                  <a:pt x="712673" y="245110"/>
                </a:lnTo>
                <a:lnTo>
                  <a:pt x="704176" y="245110"/>
                </a:lnTo>
                <a:lnTo>
                  <a:pt x="691438" y="246380"/>
                </a:lnTo>
                <a:lnTo>
                  <a:pt x="670242" y="245110"/>
                </a:lnTo>
                <a:lnTo>
                  <a:pt x="659003" y="245110"/>
                </a:lnTo>
                <a:lnTo>
                  <a:pt x="653376" y="243840"/>
                </a:lnTo>
                <a:lnTo>
                  <a:pt x="647738" y="243840"/>
                </a:lnTo>
                <a:lnTo>
                  <a:pt x="636651" y="242570"/>
                </a:lnTo>
                <a:lnTo>
                  <a:pt x="587984" y="228600"/>
                </a:lnTo>
                <a:lnTo>
                  <a:pt x="543445" y="205740"/>
                </a:lnTo>
                <a:lnTo>
                  <a:pt x="505193" y="172720"/>
                </a:lnTo>
                <a:lnTo>
                  <a:pt x="474268" y="132080"/>
                </a:lnTo>
                <a:lnTo>
                  <a:pt x="469874" y="124460"/>
                </a:lnTo>
                <a:lnTo>
                  <a:pt x="465734" y="118110"/>
                </a:lnTo>
                <a:lnTo>
                  <a:pt x="451408" y="86360"/>
                </a:lnTo>
                <a:lnTo>
                  <a:pt x="450367" y="83820"/>
                </a:lnTo>
                <a:lnTo>
                  <a:pt x="449402" y="81280"/>
                </a:lnTo>
                <a:lnTo>
                  <a:pt x="448487" y="78740"/>
                </a:lnTo>
                <a:lnTo>
                  <a:pt x="447992" y="77470"/>
                </a:lnTo>
                <a:lnTo>
                  <a:pt x="447598" y="76200"/>
                </a:lnTo>
                <a:lnTo>
                  <a:pt x="447154" y="74930"/>
                </a:lnTo>
                <a:lnTo>
                  <a:pt x="447040" y="74523"/>
                </a:lnTo>
                <a:lnTo>
                  <a:pt x="448703" y="74117"/>
                </a:lnTo>
                <a:lnTo>
                  <a:pt x="449326" y="73850"/>
                </a:lnTo>
                <a:lnTo>
                  <a:pt x="450253" y="73367"/>
                </a:lnTo>
                <a:lnTo>
                  <a:pt x="450545" y="73164"/>
                </a:lnTo>
                <a:lnTo>
                  <a:pt x="450303" y="72174"/>
                </a:lnTo>
                <a:lnTo>
                  <a:pt x="446519" y="72567"/>
                </a:lnTo>
                <a:lnTo>
                  <a:pt x="446138" y="71120"/>
                </a:lnTo>
                <a:lnTo>
                  <a:pt x="446290" y="72390"/>
                </a:lnTo>
                <a:lnTo>
                  <a:pt x="446214" y="72593"/>
                </a:lnTo>
                <a:lnTo>
                  <a:pt x="444893" y="72720"/>
                </a:lnTo>
                <a:lnTo>
                  <a:pt x="444931" y="72923"/>
                </a:lnTo>
                <a:lnTo>
                  <a:pt x="444779" y="72694"/>
                </a:lnTo>
                <a:lnTo>
                  <a:pt x="445414" y="74930"/>
                </a:lnTo>
                <a:lnTo>
                  <a:pt x="445897" y="76796"/>
                </a:lnTo>
                <a:lnTo>
                  <a:pt x="443953" y="75768"/>
                </a:lnTo>
                <a:lnTo>
                  <a:pt x="443750" y="74930"/>
                </a:lnTo>
                <a:lnTo>
                  <a:pt x="443217" y="72390"/>
                </a:lnTo>
                <a:lnTo>
                  <a:pt x="437070" y="72390"/>
                </a:lnTo>
                <a:lnTo>
                  <a:pt x="433717" y="71005"/>
                </a:lnTo>
                <a:lnTo>
                  <a:pt x="426732" y="68211"/>
                </a:lnTo>
                <a:lnTo>
                  <a:pt x="418680" y="65417"/>
                </a:lnTo>
                <a:lnTo>
                  <a:pt x="416115" y="63360"/>
                </a:lnTo>
                <a:lnTo>
                  <a:pt x="415632" y="62941"/>
                </a:lnTo>
                <a:lnTo>
                  <a:pt x="417677" y="63360"/>
                </a:lnTo>
                <a:lnTo>
                  <a:pt x="420801" y="64109"/>
                </a:lnTo>
                <a:lnTo>
                  <a:pt x="423913" y="64897"/>
                </a:lnTo>
                <a:lnTo>
                  <a:pt x="428040" y="66192"/>
                </a:lnTo>
                <a:lnTo>
                  <a:pt x="431647" y="67081"/>
                </a:lnTo>
                <a:lnTo>
                  <a:pt x="435279" y="67932"/>
                </a:lnTo>
                <a:lnTo>
                  <a:pt x="438302" y="68580"/>
                </a:lnTo>
                <a:lnTo>
                  <a:pt x="440029" y="67652"/>
                </a:lnTo>
                <a:lnTo>
                  <a:pt x="404317" y="50507"/>
                </a:lnTo>
                <a:lnTo>
                  <a:pt x="378714" y="44945"/>
                </a:lnTo>
                <a:lnTo>
                  <a:pt x="372033" y="43637"/>
                </a:lnTo>
                <a:lnTo>
                  <a:pt x="348221" y="39814"/>
                </a:lnTo>
                <a:lnTo>
                  <a:pt x="324116" y="37719"/>
                </a:lnTo>
                <a:lnTo>
                  <a:pt x="299859" y="37426"/>
                </a:lnTo>
                <a:lnTo>
                  <a:pt x="284848" y="38430"/>
                </a:lnTo>
                <a:lnTo>
                  <a:pt x="284848" y="45250"/>
                </a:lnTo>
                <a:lnTo>
                  <a:pt x="283159" y="45923"/>
                </a:lnTo>
                <a:lnTo>
                  <a:pt x="273773" y="47599"/>
                </a:lnTo>
                <a:lnTo>
                  <a:pt x="269316" y="48361"/>
                </a:lnTo>
                <a:lnTo>
                  <a:pt x="258229" y="49530"/>
                </a:lnTo>
                <a:lnTo>
                  <a:pt x="254635" y="50228"/>
                </a:lnTo>
                <a:lnTo>
                  <a:pt x="214553" y="62407"/>
                </a:lnTo>
                <a:lnTo>
                  <a:pt x="206514" y="65468"/>
                </a:lnTo>
                <a:lnTo>
                  <a:pt x="200621" y="67652"/>
                </a:lnTo>
                <a:lnTo>
                  <a:pt x="195478" y="69367"/>
                </a:lnTo>
                <a:lnTo>
                  <a:pt x="192862" y="69392"/>
                </a:lnTo>
                <a:lnTo>
                  <a:pt x="191516" y="70129"/>
                </a:lnTo>
                <a:lnTo>
                  <a:pt x="190627" y="69418"/>
                </a:lnTo>
                <a:lnTo>
                  <a:pt x="192862" y="69392"/>
                </a:lnTo>
                <a:lnTo>
                  <a:pt x="200875" y="65024"/>
                </a:lnTo>
                <a:lnTo>
                  <a:pt x="241439" y="50723"/>
                </a:lnTo>
                <a:lnTo>
                  <a:pt x="279908" y="44945"/>
                </a:lnTo>
                <a:lnTo>
                  <a:pt x="284848" y="45250"/>
                </a:lnTo>
                <a:lnTo>
                  <a:pt x="284848" y="38430"/>
                </a:lnTo>
                <a:lnTo>
                  <a:pt x="239496" y="44996"/>
                </a:lnTo>
                <a:lnTo>
                  <a:pt x="200355" y="56883"/>
                </a:lnTo>
                <a:lnTo>
                  <a:pt x="177990" y="68922"/>
                </a:lnTo>
                <a:lnTo>
                  <a:pt x="177990" y="89065"/>
                </a:lnTo>
                <a:lnTo>
                  <a:pt x="171513" y="103174"/>
                </a:lnTo>
                <a:lnTo>
                  <a:pt x="168059" y="110617"/>
                </a:lnTo>
                <a:lnTo>
                  <a:pt x="164312" y="118910"/>
                </a:lnTo>
                <a:lnTo>
                  <a:pt x="162814" y="122770"/>
                </a:lnTo>
                <a:lnTo>
                  <a:pt x="158813" y="132854"/>
                </a:lnTo>
                <a:lnTo>
                  <a:pt x="139776" y="184924"/>
                </a:lnTo>
                <a:lnTo>
                  <a:pt x="126085" y="241185"/>
                </a:lnTo>
                <a:lnTo>
                  <a:pt x="118414" y="298196"/>
                </a:lnTo>
                <a:lnTo>
                  <a:pt x="117043" y="326377"/>
                </a:lnTo>
                <a:lnTo>
                  <a:pt x="117322" y="354050"/>
                </a:lnTo>
                <a:lnTo>
                  <a:pt x="119151" y="379476"/>
                </a:lnTo>
                <a:lnTo>
                  <a:pt x="119011" y="379603"/>
                </a:lnTo>
                <a:lnTo>
                  <a:pt x="118592" y="380085"/>
                </a:lnTo>
                <a:lnTo>
                  <a:pt x="117767" y="381228"/>
                </a:lnTo>
                <a:lnTo>
                  <a:pt x="114846" y="349084"/>
                </a:lnTo>
                <a:lnTo>
                  <a:pt x="117500" y="282714"/>
                </a:lnTo>
                <a:lnTo>
                  <a:pt x="129882" y="216408"/>
                </a:lnTo>
                <a:lnTo>
                  <a:pt x="149517" y="152590"/>
                </a:lnTo>
                <a:lnTo>
                  <a:pt x="162115" y="120535"/>
                </a:lnTo>
                <a:lnTo>
                  <a:pt x="165595" y="111442"/>
                </a:lnTo>
                <a:lnTo>
                  <a:pt x="169316" y="103124"/>
                </a:lnTo>
                <a:lnTo>
                  <a:pt x="172999" y="94792"/>
                </a:lnTo>
                <a:lnTo>
                  <a:pt x="176872" y="87210"/>
                </a:lnTo>
                <a:lnTo>
                  <a:pt x="177990" y="89065"/>
                </a:lnTo>
                <a:lnTo>
                  <a:pt x="177990" y="68922"/>
                </a:lnTo>
                <a:lnTo>
                  <a:pt x="160185" y="105460"/>
                </a:lnTo>
                <a:lnTo>
                  <a:pt x="144932" y="142925"/>
                </a:lnTo>
                <a:lnTo>
                  <a:pt x="131991" y="181305"/>
                </a:lnTo>
                <a:lnTo>
                  <a:pt x="121653" y="220497"/>
                </a:lnTo>
                <a:lnTo>
                  <a:pt x="114287" y="260400"/>
                </a:lnTo>
                <a:lnTo>
                  <a:pt x="110477" y="300824"/>
                </a:lnTo>
                <a:lnTo>
                  <a:pt x="110109" y="321144"/>
                </a:lnTo>
                <a:lnTo>
                  <a:pt x="110375" y="331292"/>
                </a:lnTo>
                <a:lnTo>
                  <a:pt x="114477" y="371640"/>
                </a:lnTo>
                <a:lnTo>
                  <a:pt x="116281" y="381596"/>
                </a:lnTo>
                <a:lnTo>
                  <a:pt x="117690" y="381330"/>
                </a:lnTo>
                <a:lnTo>
                  <a:pt x="117563" y="381508"/>
                </a:lnTo>
                <a:lnTo>
                  <a:pt x="116916" y="382600"/>
                </a:lnTo>
                <a:lnTo>
                  <a:pt x="115125" y="385864"/>
                </a:lnTo>
                <a:lnTo>
                  <a:pt x="114147" y="387997"/>
                </a:lnTo>
                <a:lnTo>
                  <a:pt x="116624" y="387337"/>
                </a:lnTo>
                <a:lnTo>
                  <a:pt x="117995" y="385140"/>
                </a:lnTo>
                <a:lnTo>
                  <a:pt x="118757" y="383095"/>
                </a:lnTo>
                <a:lnTo>
                  <a:pt x="119189" y="382016"/>
                </a:lnTo>
                <a:lnTo>
                  <a:pt x="119278" y="381177"/>
                </a:lnTo>
                <a:lnTo>
                  <a:pt x="119341" y="380987"/>
                </a:lnTo>
                <a:lnTo>
                  <a:pt x="121627" y="380542"/>
                </a:lnTo>
                <a:lnTo>
                  <a:pt x="121958" y="382790"/>
                </a:lnTo>
                <a:lnTo>
                  <a:pt x="121323" y="385330"/>
                </a:lnTo>
                <a:lnTo>
                  <a:pt x="119634" y="387870"/>
                </a:lnTo>
                <a:lnTo>
                  <a:pt x="118745" y="387870"/>
                </a:lnTo>
                <a:lnTo>
                  <a:pt x="120281" y="389140"/>
                </a:lnTo>
                <a:lnTo>
                  <a:pt x="122034" y="390410"/>
                </a:lnTo>
                <a:lnTo>
                  <a:pt x="123202" y="390410"/>
                </a:lnTo>
                <a:lnTo>
                  <a:pt x="124383" y="391680"/>
                </a:lnTo>
                <a:lnTo>
                  <a:pt x="127889" y="394220"/>
                </a:lnTo>
                <a:lnTo>
                  <a:pt x="132499" y="396760"/>
                </a:lnTo>
                <a:lnTo>
                  <a:pt x="137096" y="400570"/>
                </a:lnTo>
                <a:lnTo>
                  <a:pt x="141630" y="403110"/>
                </a:lnTo>
                <a:lnTo>
                  <a:pt x="146024" y="406920"/>
                </a:lnTo>
                <a:lnTo>
                  <a:pt x="152590" y="412000"/>
                </a:lnTo>
                <a:lnTo>
                  <a:pt x="159029" y="417080"/>
                </a:lnTo>
                <a:lnTo>
                  <a:pt x="165303" y="423430"/>
                </a:lnTo>
                <a:lnTo>
                  <a:pt x="171386" y="429780"/>
                </a:lnTo>
                <a:lnTo>
                  <a:pt x="183146" y="441210"/>
                </a:lnTo>
                <a:lnTo>
                  <a:pt x="213550" y="481850"/>
                </a:lnTo>
                <a:lnTo>
                  <a:pt x="235229" y="528840"/>
                </a:lnTo>
                <a:lnTo>
                  <a:pt x="246329" y="578370"/>
                </a:lnTo>
                <a:lnTo>
                  <a:pt x="247586" y="594880"/>
                </a:lnTo>
                <a:lnTo>
                  <a:pt x="247535" y="613930"/>
                </a:lnTo>
                <a:lnTo>
                  <a:pt x="236639" y="681240"/>
                </a:lnTo>
                <a:lnTo>
                  <a:pt x="211455" y="746010"/>
                </a:lnTo>
                <a:lnTo>
                  <a:pt x="207479" y="753630"/>
                </a:lnTo>
                <a:lnTo>
                  <a:pt x="200494" y="767600"/>
                </a:lnTo>
                <a:lnTo>
                  <a:pt x="197777" y="772680"/>
                </a:lnTo>
                <a:lnTo>
                  <a:pt x="194894" y="777760"/>
                </a:lnTo>
                <a:lnTo>
                  <a:pt x="190246" y="785380"/>
                </a:lnTo>
                <a:lnTo>
                  <a:pt x="185623" y="793000"/>
                </a:lnTo>
                <a:lnTo>
                  <a:pt x="180962" y="799350"/>
                </a:lnTo>
                <a:lnTo>
                  <a:pt x="176174" y="806970"/>
                </a:lnTo>
                <a:lnTo>
                  <a:pt x="160985" y="829830"/>
                </a:lnTo>
                <a:lnTo>
                  <a:pt x="155816" y="836180"/>
                </a:lnTo>
                <a:lnTo>
                  <a:pt x="139103" y="857656"/>
                </a:lnTo>
                <a:lnTo>
                  <a:pt x="145846" y="862660"/>
                </a:lnTo>
                <a:lnTo>
                  <a:pt x="149745" y="857656"/>
                </a:lnTo>
                <a:lnTo>
                  <a:pt x="155003" y="851420"/>
                </a:lnTo>
                <a:lnTo>
                  <a:pt x="160515" y="843800"/>
                </a:lnTo>
                <a:lnTo>
                  <a:pt x="164274" y="839990"/>
                </a:lnTo>
                <a:lnTo>
                  <a:pt x="167500" y="834910"/>
                </a:lnTo>
                <a:lnTo>
                  <a:pt x="188899" y="803160"/>
                </a:lnTo>
                <a:lnTo>
                  <a:pt x="194246" y="794270"/>
                </a:lnTo>
                <a:lnTo>
                  <a:pt x="199428" y="786650"/>
                </a:lnTo>
                <a:lnTo>
                  <a:pt x="202933" y="781570"/>
                </a:lnTo>
                <a:lnTo>
                  <a:pt x="205727" y="776490"/>
                </a:lnTo>
                <a:lnTo>
                  <a:pt x="208356" y="771410"/>
                </a:lnTo>
                <a:lnTo>
                  <a:pt x="215265" y="758710"/>
                </a:lnTo>
                <a:lnTo>
                  <a:pt x="237363" y="709180"/>
                </a:lnTo>
                <a:lnTo>
                  <a:pt x="252044" y="655840"/>
                </a:lnTo>
                <a:lnTo>
                  <a:pt x="253161" y="648220"/>
                </a:lnTo>
                <a:lnTo>
                  <a:pt x="254076" y="641870"/>
                </a:lnTo>
                <a:lnTo>
                  <a:pt x="254596" y="636790"/>
                </a:lnTo>
                <a:lnTo>
                  <a:pt x="255473" y="632980"/>
                </a:lnTo>
                <a:lnTo>
                  <a:pt x="256425" y="613930"/>
                </a:lnTo>
                <a:lnTo>
                  <a:pt x="256489" y="611390"/>
                </a:lnTo>
                <a:lnTo>
                  <a:pt x="256781" y="610120"/>
                </a:lnTo>
                <a:lnTo>
                  <a:pt x="256654" y="607580"/>
                </a:lnTo>
                <a:lnTo>
                  <a:pt x="252006" y="559320"/>
                </a:lnTo>
                <a:lnTo>
                  <a:pt x="239560" y="516140"/>
                </a:lnTo>
                <a:lnTo>
                  <a:pt x="223024" y="483120"/>
                </a:lnTo>
                <a:lnTo>
                  <a:pt x="215963" y="470420"/>
                </a:lnTo>
                <a:lnTo>
                  <a:pt x="208343" y="460260"/>
                </a:lnTo>
                <a:lnTo>
                  <a:pt x="200190" y="448830"/>
                </a:lnTo>
                <a:lnTo>
                  <a:pt x="191617" y="438670"/>
                </a:lnTo>
                <a:lnTo>
                  <a:pt x="182676" y="429780"/>
                </a:lnTo>
                <a:lnTo>
                  <a:pt x="173380" y="419620"/>
                </a:lnTo>
                <a:lnTo>
                  <a:pt x="163779" y="410730"/>
                </a:lnTo>
                <a:lnTo>
                  <a:pt x="158851" y="406920"/>
                </a:lnTo>
                <a:lnTo>
                  <a:pt x="153873" y="401840"/>
                </a:lnTo>
                <a:lnTo>
                  <a:pt x="148831" y="398030"/>
                </a:lnTo>
                <a:lnTo>
                  <a:pt x="140296" y="391680"/>
                </a:lnTo>
                <a:lnTo>
                  <a:pt x="129755" y="384060"/>
                </a:lnTo>
                <a:lnTo>
                  <a:pt x="125247" y="381520"/>
                </a:lnTo>
                <a:lnTo>
                  <a:pt x="123190" y="380250"/>
                </a:lnTo>
                <a:lnTo>
                  <a:pt x="125793" y="379730"/>
                </a:lnTo>
                <a:lnTo>
                  <a:pt x="129794" y="382790"/>
                </a:lnTo>
                <a:lnTo>
                  <a:pt x="140487" y="389140"/>
                </a:lnTo>
                <a:lnTo>
                  <a:pt x="144640" y="392950"/>
                </a:lnTo>
                <a:lnTo>
                  <a:pt x="148780" y="395490"/>
                </a:lnTo>
                <a:lnTo>
                  <a:pt x="154876" y="400570"/>
                </a:lnTo>
                <a:lnTo>
                  <a:pt x="183769" y="427240"/>
                </a:lnTo>
                <a:lnTo>
                  <a:pt x="213918" y="464070"/>
                </a:lnTo>
                <a:lnTo>
                  <a:pt x="243586" y="519950"/>
                </a:lnTo>
                <a:lnTo>
                  <a:pt x="257479" y="583450"/>
                </a:lnTo>
                <a:lnTo>
                  <a:pt x="258000" y="616470"/>
                </a:lnTo>
                <a:lnTo>
                  <a:pt x="254673" y="648220"/>
                </a:lnTo>
                <a:lnTo>
                  <a:pt x="237959" y="710450"/>
                </a:lnTo>
                <a:lnTo>
                  <a:pt x="211493" y="767600"/>
                </a:lnTo>
                <a:lnTo>
                  <a:pt x="178714" y="820940"/>
                </a:lnTo>
                <a:lnTo>
                  <a:pt x="176784" y="823480"/>
                </a:lnTo>
                <a:lnTo>
                  <a:pt x="173494" y="828560"/>
                </a:lnTo>
                <a:lnTo>
                  <a:pt x="169138" y="834910"/>
                </a:lnTo>
                <a:lnTo>
                  <a:pt x="163969" y="842530"/>
                </a:lnTo>
                <a:lnTo>
                  <a:pt x="152285" y="857770"/>
                </a:lnTo>
                <a:lnTo>
                  <a:pt x="146735" y="865390"/>
                </a:lnTo>
                <a:lnTo>
                  <a:pt x="141452" y="871740"/>
                </a:lnTo>
                <a:lnTo>
                  <a:pt x="140741" y="871740"/>
                </a:lnTo>
                <a:lnTo>
                  <a:pt x="134988" y="866660"/>
                </a:lnTo>
                <a:lnTo>
                  <a:pt x="131762" y="864120"/>
                </a:lnTo>
                <a:lnTo>
                  <a:pt x="133273" y="864120"/>
                </a:lnTo>
                <a:lnTo>
                  <a:pt x="136575" y="866660"/>
                </a:lnTo>
                <a:lnTo>
                  <a:pt x="141287" y="869200"/>
                </a:lnTo>
                <a:lnTo>
                  <a:pt x="140500" y="870470"/>
                </a:lnTo>
                <a:lnTo>
                  <a:pt x="144716" y="864120"/>
                </a:lnTo>
                <a:lnTo>
                  <a:pt x="145669" y="862901"/>
                </a:lnTo>
                <a:lnTo>
                  <a:pt x="134073" y="864120"/>
                </a:lnTo>
                <a:lnTo>
                  <a:pt x="139103" y="857656"/>
                </a:lnTo>
                <a:lnTo>
                  <a:pt x="125552" y="847610"/>
                </a:lnTo>
                <a:lnTo>
                  <a:pt x="112014" y="836180"/>
                </a:lnTo>
                <a:lnTo>
                  <a:pt x="105981" y="831100"/>
                </a:lnTo>
                <a:lnTo>
                  <a:pt x="104762" y="829830"/>
                </a:lnTo>
                <a:lnTo>
                  <a:pt x="97878" y="822680"/>
                </a:lnTo>
                <a:lnTo>
                  <a:pt x="97878" y="834910"/>
                </a:lnTo>
                <a:lnTo>
                  <a:pt x="97840" y="836180"/>
                </a:lnTo>
                <a:lnTo>
                  <a:pt x="95745" y="832853"/>
                </a:lnTo>
                <a:lnTo>
                  <a:pt x="93929" y="831100"/>
                </a:lnTo>
                <a:lnTo>
                  <a:pt x="88239" y="826020"/>
                </a:lnTo>
                <a:lnTo>
                  <a:pt x="81940" y="819670"/>
                </a:lnTo>
                <a:lnTo>
                  <a:pt x="78435" y="815860"/>
                </a:lnTo>
                <a:lnTo>
                  <a:pt x="72885" y="810780"/>
                </a:lnTo>
                <a:lnTo>
                  <a:pt x="67271" y="804430"/>
                </a:lnTo>
                <a:lnTo>
                  <a:pt x="38493" y="765060"/>
                </a:lnTo>
                <a:lnTo>
                  <a:pt x="29730" y="747280"/>
                </a:lnTo>
                <a:lnTo>
                  <a:pt x="26009" y="739660"/>
                </a:lnTo>
                <a:lnTo>
                  <a:pt x="13385" y="702830"/>
                </a:lnTo>
                <a:lnTo>
                  <a:pt x="9105" y="674890"/>
                </a:lnTo>
                <a:lnTo>
                  <a:pt x="10147" y="678700"/>
                </a:lnTo>
                <a:lnTo>
                  <a:pt x="12128" y="687590"/>
                </a:lnTo>
                <a:lnTo>
                  <a:pt x="14808" y="699020"/>
                </a:lnTo>
                <a:lnTo>
                  <a:pt x="15544" y="701560"/>
                </a:lnTo>
                <a:lnTo>
                  <a:pt x="17157" y="707910"/>
                </a:lnTo>
                <a:lnTo>
                  <a:pt x="18275" y="711720"/>
                </a:lnTo>
                <a:lnTo>
                  <a:pt x="19227" y="714260"/>
                </a:lnTo>
                <a:lnTo>
                  <a:pt x="21374" y="721880"/>
                </a:lnTo>
                <a:lnTo>
                  <a:pt x="25031" y="732040"/>
                </a:lnTo>
                <a:lnTo>
                  <a:pt x="27952" y="738390"/>
                </a:lnTo>
                <a:lnTo>
                  <a:pt x="31280" y="746010"/>
                </a:lnTo>
                <a:lnTo>
                  <a:pt x="34963" y="752360"/>
                </a:lnTo>
                <a:lnTo>
                  <a:pt x="38925" y="759980"/>
                </a:lnTo>
                <a:lnTo>
                  <a:pt x="43180" y="766330"/>
                </a:lnTo>
                <a:lnTo>
                  <a:pt x="47688" y="773950"/>
                </a:lnTo>
                <a:lnTo>
                  <a:pt x="76873" y="810780"/>
                </a:lnTo>
                <a:lnTo>
                  <a:pt x="93040" y="828560"/>
                </a:lnTo>
                <a:lnTo>
                  <a:pt x="95745" y="832853"/>
                </a:lnTo>
                <a:lnTo>
                  <a:pt x="97878" y="834910"/>
                </a:lnTo>
                <a:lnTo>
                  <a:pt x="97878" y="822680"/>
                </a:lnTo>
                <a:lnTo>
                  <a:pt x="87655" y="812050"/>
                </a:lnTo>
                <a:lnTo>
                  <a:pt x="70840" y="793000"/>
                </a:lnTo>
                <a:lnTo>
                  <a:pt x="42849" y="751090"/>
                </a:lnTo>
                <a:lnTo>
                  <a:pt x="24053" y="704100"/>
                </a:lnTo>
                <a:lnTo>
                  <a:pt x="18173" y="674890"/>
                </a:lnTo>
                <a:lnTo>
                  <a:pt x="16979" y="666000"/>
                </a:lnTo>
                <a:lnTo>
                  <a:pt x="15913" y="654570"/>
                </a:lnTo>
                <a:lnTo>
                  <a:pt x="15722" y="646950"/>
                </a:lnTo>
                <a:lnTo>
                  <a:pt x="15824" y="630440"/>
                </a:lnTo>
                <a:lnTo>
                  <a:pt x="22758" y="578370"/>
                </a:lnTo>
                <a:lnTo>
                  <a:pt x="37680" y="530110"/>
                </a:lnTo>
                <a:lnTo>
                  <a:pt x="54368" y="493280"/>
                </a:lnTo>
                <a:lnTo>
                  <a:pt x="81508" y="445020"/>
                </a:lnTo>
                <a:lnTo>
                  <a:pt x="86868" y="437400"/>
                </a:lnTo>
                <a:lnTo>
                  <a:pt x="88595" y="434860"/>
                </a:lnTo>
                <a:lnTo>
                  <a:pt x="92900" y="428510"/>
                </a:lnTo>
                <a:lnTo>
                  <a:pt x="99212" y="420890"/>
                </a:lnTo>
                <a:lnTo>
                  <a:pt x="105435" y="412000"/>
                </a:lnTo>
                <a:lnTo>
                  <a:pt x="111099" y="404380"/>
                </a:lnTo>
                <a:lnTo>
                  <a:pt x="115785" y="398030"/>
                </a:lnTo>
                <a:lnTo>
                  <a:pt x="118999" y="394220"/>
                </a:lnTo>
                <a:lnTo>
                  <a:pt x="120243" y="390410"/>
                </a:lnTo>
                <a:lnTo>
                  <a:pt x="118922" y="390410"/>
                </a:lnTo>
                <a:lnTo>
                  <a:pt x="115087" y="392950"/>
                </a:lnTo>
                <a:lnTo>
                  <a:pt x="109537" y="399300"/>
                </a:lnTo>
                <a:lnTo>
                  <a:pt x="103022" y="406920"/>
                </a:lnTo>
                <a:lnTo>
                  <a:pt x="96266" y="414540"/>
                </a:lnTo>
                <a:lnTo>
                  <a:pt x="84543" y="431050"/>
                </a:lnTo>
                <a:lnTo>
                  <a:pt x="80594" y="434860"/>
                </a:lnTo>
                <a:lnTo>
                  <a:pt x="81013" y="433590"/>
                </a:lnTo>
                <a:lnTo>
                  <a:pt x="84759" y="427240"/>
                </a:lnTo>
                <a:lnTo>
                  <a:pt x="90436" y="419620"/>
                </a:lnTo>
                <a:lnTo>
                  <a:pt x="100558" y="404380"/>
                </a:lnTo>
                <a:lnTo>
                  <a:pt x="103771" y="399300"/>
                </a:lnTo>
                <a:lnTo>
                  <a:pt x="104076" y="396760"/>
                </a:lnTo>
                <a:lnTo>
                  <a:pt x="101003" y="398030"/>
                </a:lnTo>
                <a:lnTo>
                  <a:pt x="92862" y="406920"/>
                </a:lnTo>
                <a:lnTo>
                  <a:pt x="84302" y="415810"/>
                </a:lnTo>
                <a:lnTo>
                  <a:pt x="57404" y="455180"/>
                </a:lnTo>
                <a:lnTo>
                  <a:pt x="35077" y="498360"/>
                </a:lnTo>
                <a:lnTo>
                  <a:pt x="19926" y="535190"/>
                </a:lnTo>
                <a:lnTo>
                  <a:pt x="5854" y="584720"/>
                </a:lnTo>
                <a:lnTo>
                  <a:pt x="0" y="636790"/>
                </a:lnTo>
                <a:lnTo>
                  <a:pt x="762" y="662190"/>
                </a:lnTo>
                <a:lnTo>
                  <a:pt x="10375" y="714260"/>
                </a:lnTo>
                <a:lnTo>
                  <a:pt x="30543" y="762520"/>
                </a:lnTo>
                <a:lnTo>
                  <a:pt x="59715" y="805700"/>
                </a:lnTo>
                <a:lnTo>
                  <a:pt x="95529" y="843800"/>
                </a:lnTo>
                <a:lnTo>
                  <a:pt x="135915" y="876820"/>
                </a:lnTo>
                <a:lnTo>
                  <a:pt x="139598" y="879360"/>
                </a:lnTo>
                <a:lnTo>
                  <a:pt x="144741" y="879360"/>
                </a:lnTo>
                <a:lnTo>
                  <a:pt x="147650" y="875550"/>
                </a:lnTo>
                <a:lnTo>
                  <a:pt x="150660" y="871740"/>
                </a:lnTo>
                <a:lnTo>
                  <a:pt x="190500" y="818400"/>
                </a:lnTo>
                <a:lnTo>
                  <a:pt x="226822" y="754900"/>
                </a:lnTo>
                <a:lnTo>
                  <a:pt x="241414" y="721880"/>
                </a:lnTo>
                <a:lnTo>
                  <a:pt x="247827" y="705370"/>
                </a:lnTo>
                <a:lnTo>
                  <a:pt x="249745" y="699020"/>
                </a:lnTo>
                <a:lnTo>
                  <a:pt x="251345" y="693940"/>
                </a:lnTo>
                <a:lnTo>
                  <a:pt x="253111" y="687590"/>
                </a:lnTo>
                <a:lnTo>
                  <a:pt x="255689" y="678700"/>
                </a:lnTo>
                <a:lnTo>
                  <a:pt x="256387" y="676160"/>
                </a:lnTo>
                <a:lnTo>
                  <a:pt x="256997" y="673620"/>
                </a:lnTo>
                <a:lnTo>
                  <a:pt x="257644" y="669810"/>
                </a:lnTo>
                <a:lnTo>
                  <a:pt x="260362" y="658380"/>
                </a:lnTo>
                <a:lnTo>
                  <a:pt x="261302" y="652030"/>
                </a:lnTo>
                <a:lnTo>
                  <a:pt x="264223" y="630440"/>
                </a:lnTo>
                <a:lnTo>
                  <a:pt x="264236" y="627900"/>
                </a:lnTo>
                <a:lnTo>
                  <a:pt x="264426" y="625360"/>
                </a:lnTo>
                <a:lnTo>
                  <a:pt x="264833" y="616470"/>
                </a:lnTo>
                <a:lnTo>
                  <a:pt x="264871" y="597420"/>
                </a:lnTo>
                <a:lnTo>
                  <a:pt x="263575" y="579640"/>
                </a:lnTo>
                <a:lnTo>
                  <a:pt x="251561" y="525030"/>
                </a:lnTo>
                <a:lnTo>
                  <a:pt x="227863" y="475500"/>
                </a:lnTo>
                <a:lnTo>
                  <a:pt x="194691" y="432320"/>
                </a:lnTo>
                <a:lnTo>
                  <a:pt x="168414" y="408190"/>
                </a:lnTo>
                <a:lnTo>
                  <a:pt x="161391" y="401840"/>
                </a:lnTo>
                <a:lnTo>
                  <a:pt x="154241" y="396760"/>
                </a:lnTo>
                <a:lnTo>
                  <a:pt x="149428" y="392950"/>
                </a:lnTo>
                <a:lnTo>
                  <a:pt x="144487" y="389140"/>
                </a:lnTo>
                <a:lnTo>
                  <a:pt x="139433" y="386600"/>
                </a:lnTo>
                <a:lnTo>
                  <a:pt x="136931" y="384060"/>
                </a:lnTo>
                <a:lnTo>
                  <a:pt x="131762" y="381520"/>
                </a:lnTo>
                <a:lnTo>
                  <a:pt x="128219" y="379247"/>
                </a:lnTo>
                <a:lnTo>
                  <a:pt x="125133" y="341401"/>
                </a:lnTo>
                <a:lnTo>
                  <a:pt x="126161" y="302971"/>
                </a:lnTo>
                <a:lnTo>
                  <a:pt x="130759" y="264325"/>
                </a:lnTo>
                <a:lnTo>
                  <a:pt x="138417" y="225806"/>
                </a:lnTo>
                <a:lnTo>
                  <a:pt x="148717" y="187617"/>
                </a:lnTo>
                <a:lnTo>
                  <a:pt x="161378" y="149936"/>
                </a:lnTo>
                <a:lnTo>
                  <a:pt x="176174" y="112941"/>
                </a:lnTo>
                <a:lnTo>
                  <a:pt x="192011" y="79336"/>
                </a:lnTo>
                <a:lnTo>
                  <a:pt x="189788" y="80581"/>
                </a:lnTo>
                <a:lnTo>
                  <a:pt x="193116" y="77177"/>
                </a:lnTo>
                <a:lnTo>
                  <a:pt x="192011" y="79336"/>
                </a:lnTo>
                <a:lnTo>
                  <a:pt x="192760" y="78917"/>
                </a:lnTo>
                <a:lnTo>
                  <a:pt x="196392" y="77177"/>
                </a:lnTo>
                <a:lnTo>
                  <a:pt x="203682" y="73939"/>
                </a:lnTo>
                <a:lnTo>
                  <a:pt x="207340" y="72402"/>
                </a:lnTo>
                <a:lnTo>
                  <a:pt x="213347" y="70129"/>
                </a:lnTo>
                <a:lnTo>
                  <a:pt x="214617" y="69646"/>
                </a:lnTo>
                <a:lnTo>
                  <a:pt x="257035" y="58064"/>
                </a:lnTo>
                <a:lnTo>
                  <a:pt x="304380" y="52971"/>
                </a:lnTo>
                <a:lnTo>
                  <a:pt x="328079" y="53289"/>
                </a:lnTo>
                <a:lnTo>
                  <a:pt x="374802" y="59397"/>
                </a:lnTo>
                <a:lnTo>
                  <a:pt x="414121" y="69418"/>
                </a:lnTo>
                <a:lnTo>
                  <a:pt x="427113" y="74345"/>
                </a:lnTo>
                <a:lnTo>
                  <a:pt x="430326" y="75526"/>
                </a:lnTo>
                <a:lnTo>
                  <a:pt x="435190" y="77368"/>
                </a:lnTo>
                <a:lnTo>
                  <a:pt x="435521" y="78740"/>
                </a:lnTo>
                <a:lnTo>
                  <a:pt x="436333" y="81280"/>
                </a:lnTo>
                <a:lnTo>
                  <a:pt x="436791" y="82550"/>
                </a:lnTo>
                <a:lnTo>
                  <a:pt x="437654" y="86360"/>
                </a:lnTo>
                <a:lnTo>
                  <a:pt x="438569" y="88900"/>
                </a:lnTo>
                <a:lnTo>
                  <a:pt x="441502" y="96520"/>
                </a:lnTo>
                <a:lnTo>
                  <a:pt x="443623" y="102870"/>
                </a:lnTo>
                <a:lnTo>
                  <a:pt x="445935" y="107950"/>
                </a:lnTo>
                <a:lnTo>
                  <a:pt x="471068" y="153670"/>
                </a:lnTo>
                <a:lnTo>
                  <a:pt x="505040" y="194310"/>
                </a:lnTo>
                <a:lnTo>
                  <a:pt x="547344" y="227330"/>
                </a:lnTo>
                <a:lnTo>
                  <a:pt x="596303" y="250190"/>
                </a:lnTo>
                <a:lnTo>
                  <a:pt x="640092" y="260350"/>
                </a:lnTo>
                <a:lnTo>
                  <a:pt x="644537" y="260350"/>
                </a:lnTo>
                <a:lnTo>
                  <a:pt x="666965" y="262890"/>
                </a:lnTo>
                <a:lnTo>
                  <a:pt x="702919" y="262890"/>
                </a:lnTo>
                <a:lnTo>
                  <a:pt x="738682" y="260350"/>
                </a:lnTo>
                <a:lnTo>
                  <a:pt x="756386" y="256540"/>
                </a:lnTo>
                <a:lnTo>
                  <a:pt x="774001" y="254000"/>
                </a:lnTo>
                <a:lnTo>
                  <a:pt x="842721" y="233680"/>
                </a:lnTo>
                <a:lnTo>
                  <a:pt x="908862" y="207010"/>
                </a:lnTo>
                <a:lnTo>
                  <a:pt x="913803" y="203200"/>
                </a:lnTo>
                <a:lnTo>
                  <a:pt x="915289" y="199390"/>
                </a:lnTo>
                <a:close/>
              </a:path>
            </a:pathLst>
          </a:custGeom>
          <a:solidFill>
            <a:srgbClr val="B88F51"/>
          </a:solidFill>
        </p:spPr>
        <p:txBody>
          <a:bodyPr wrap="square" lIns="0" tIns="0" rIns="0" bIns="0" rtlCol="0"/>
          <a:lstStyle/>
          <a:p>
            <a:endParaRPr sz="2511"/>
          </a:p>
        </p:txBody>
      </p:sp>
      <p:sp>
        <p:nvSpPr>
          <p:cNvPr id="17" name="bg object 17"/>
          <p:cNvSpPr/>
          <p:nvPr/>
        </p:nvSpPr>
        <p:spPr>
          <a:xfrm>
            <a:off x="314587" y="0"/>
            <a:ext cx="832644" cy="369491"/>
          </a:xfrm>
          <a:custGeom>
            <a:avLst/>
            <a:gdLst/>
            <a:ahLst/>
            <a:cxnLst/>
            <a:rect l="l" t="t" r="r" b="b"/>
            <a:pathLst>
              <a:path w="1332230" h="591185">
                <a:moveTo>
                  <a:pt x="24790" y="181000"/>
                </a:moveTo>
                <a:lnTo>
                  <a:pt x="24612" y="180251"/>
                </a:lnTo>
                <a:lnTo>
                  <a:pt x="24422" y="181216"/>
                </a:lnTo>
                <a:lnTo>
                  <a:pt x="24384" y="181406"/>
                </a:lnTo>
                <a:lnTo>
                  <a:pt x="24485" y="181241"/>
                </a:lnTo>
                <a:lnTo>
                  <a:pt x="24790" y="181000"/>
                </a:lnTo>
                <a:close/>
              </a:path>
              <a:path w="1332230" h="591185">
                <a:moveTo>
                  <a:pt x="25692" y="175818"/>
                </a:moveTo>
                <a:lnTo>
                  <a:pt x="25488" y="176403"/>
                </a:lnTo>
                <a:lnTo>
                  <a:pt x="25425" y="176758"/>
                </a:lnTo>
                <a:lnTo>
                  <a:pt x="25387" y="176961"/>
                </a:lnTo>
                <a:lnTo>
                  <a:pt x="25577" y="176377"/>
                </a:lnTo>
                <a:lnTo>
                  <a:pt x="25641" y="176022"/>
                </a:lnTo>
                <a:lnTo>
                  <a:pt x="25692" y="175818"/>
                </a:lnTo>
                <a:close/>
              </a:path>
              <a:path w="1332230" h="591185">
                <a:moveTo>
                  <a:pt x="26022" y="178155"/>
                </a:moveTo>
                <a:lnTo>
                  <a:pt x="25844" y="177406"/>
                </a:lnTo>
                <a:lnTo>
                  <a:pt x="25654" y="178371"/>
                </a:lnTo>
                <a:lnTo>
                  <a:pt x="25615" y="178562"/>
                </a:lnTo>
                <a:lnTo>
                  <a:pt x="25717" y="178396"/>
                </a:lnTo>
                <a:lnTo>
                  <a:pt x="26022" y="178155"/>
                </a:lnTo>
                <a:close/>
              </a:path>
              <a:path w="1332230" h="591185">
                <a:moveTo>
                  <a:pt x="26289" y="179082"/>
                </a:moveTo>
                <a:lnTo>
                  <a:pt x="26085" y="179666"/>
                </a:lnTo>
                <a:lnTo>
                  <a:pt x="26022" y="180022"/>
                </a:lnTo>
                <a:lnTo>
                  <a:pt x="25984" y="180225"/>
                </a:lnTo>
                <a:lnTo>
                  <a:pt x="26174" y="179641"/>
                </a:lnTo>
                <a:lnTo>
                  <a:pt x="26250" y="179285"/>
                </a:lnTo>
                <a:lnTo>
                  <a:pt x="26289" y="179082"/>
                </a:lnTo>
                <a:close/>
              </a:path>
              <a:path w="1332230" h="591185">
                <a:moveTo>
                  <a:pt x="26352" y="179793"/>
                </a:moveTo>
                <a:lnTo>
                  <a:pt x="26212" y="179628"/>
                </a:lnTo>
                <a:lnTo>
                  <a:pt x="26111" y="180086"/>
                </a:lnTo>
                <a:lnTo>
                  <a:pt x="26352" y="179793"/>
                </a:lnTo>
                <a:close/>
              </a:path>
              <a:path w="1332230" h="591185">
                <a:moveTo>
                  <a:pt x="26479" y="178727"/>
                </a:moveTo>
                <a:lnTo>
                  <a:pt x="25958" y="178358"/>
                </a:lnTo>
                <a:lnTo>
                  <a:pt x="25984" y="178231"/>
                </a:lnTo>
                <a:lnTo>
                  <a:pt x="25781" y="178816"/>
                </a:lnTo>
                <a:lnTo>
                  <a:pt x="25717" y="179171"/>
                </a:lnTo>
                <a:lnTo>
                  <a:pt x="25679" y="179374"/>
                </a:lnTo>
                <a:lnTo>
                  <a:pt x="25869" y="178790"/>
                </a:lnTo>
                <a:lnTo>
                  <a:pt x="25793" y="179184"/>
                </a:lnTo>
                <a:lnTo>
                  <a:pt x="25666" y="179793"/>
                </a:lnTo>
                <a:lnTo>
                  <a:pt x="26060" y="179260"/>
                </a:lnTo>
                <a:lnTo>
                  <a:pt x="26479" y="178727"/>
                </a:lnTo>
                <a:close/>
              </a:path>
              <a:path w="1332230" h="591185">
                <a:moveTo>
                  <a:pt x="26631" y="180086"/>
                </a:moveTo>
                <a:lnTo>
                  <a:pt x="26568" y="179527"/>
                </a:lnTo>
                <a:lnTo>
                  <a:pt x="26352" y="179793"/>
                </a:lnTo>
                <a:lnTo>
                  <a:pt x="26631" y="180086"/>
                </a:lnTo>
                <a:close/>
              </a:path>
              <a:path w="1332230" h="591185">
                <a:moveTo>
                  <a:pt x="36245" y="177952"/>
                </a:moveTo>
                <a:lnTo>
                  <a:pt x="36195" y="178206"/>
                </a:lnTo>
                <a:lnTo>
                  <a:pt x="36245" y="177952"/>
                </a:lnTo>
                <a:close/>
              </a:path>
              <a:path w="1332230" h="591185">
                <a:moveTo>
                  <a:pt x="36728" y="181610"/>
                </a:moveTo>
                <a:lnTo>
                  <a:pt x="36715" y="181343"/>
                </a:lnTo>
                <a:lnTo>
                  <a:pt x="36652" y="181610"/>
                </a:lnTo>
                <a:close/>
              </a:path>
              <a:path w="1332230" h="591185">
                <a:moveTo>
                  <a:pt x="37655" y="180594"/>
                </a:moveTo>
                <a:lnTo>
                  <a:pt x="37515" y="180505"/>
                </a:lnTo>
                <a:lnTo>
                  <a:pt x="37541" y="180911"/>
                </a:lnTo>
                <a:lnTo>
                  <a:pt x="37655" y="180594"/>
                </a:lnTo>
                <a:close/>
              </a:path>
              <a:path w="1332230" h="591185">
                <a:moveTo>
                  <a:pt x="38493" y="180594"/>
                </a:moveTo>
                <a:lnTo>
                  <a:pt x="38087" y="181635"/>
                </a:lnTo>
                <a:lnTo>
                  <a:pt x="38290" y="181584"/>
                </a:lnTo>
                <a:lnTo>
                  <a:pt x="38493" y="180594"/>
                </a:lnTo>
                <a:close/>
              </a:path>
              <a:path w="1332230" h="591185">
                <a:moveTo>
                  <a:pt x="38569" y="181521"/>
                </a:moveTo>
                <a:lnTo>
                  <a:pt x="38303" y="181584"/>
                </a:lnTo>
                <a:lnTo>
                  <a:pt x="37312" y="184378"/>
                </a:lnTo>
                <a:lnTo>
                  <a:pt x="37884" y="184340"/>
                </a:lnTo>
                <a:lnTo>
                  <a:pt x="37934" y="184150"/>
                </a:lnTo>
                <a:lnTo>
                  <a:pt x="37617" y="184150"/>
                </a:lnTo>
                <a:lnTo>
                  <a:pt x="37985" y="183896"/>
                </a:lnTo>
                <a:lnTo>
                  <a:pt x="38023" y="183642"/>
                </a:lnTo>
                <a:lnTo>
                  <a:pt x="38074" y="183515"/>
                </a:lnTo>
                <a:lnTo>
                  <a:pt x="38201" y="183261"/>
                </a:lnTo>
                <a:lnTo>
                  <a:pt x="38315" y="182880"/>
                </a:lnTo>
                <a:lnTo>
                  <a:pt x="38569" y="181521"/>
                </a:lnTo>
                <a:close/>
              </a:path>
              <a:path w="1332230" h="591185">
                <a:moveTo>
                  <a:pt x="38646" y="181508"/>
                </a:moveTo>
                <a:lnTo>
                  <a:pt x="38481" y="182041"/>
                </a:lnTo>
                <a:lnTo>
                  <a:pt x="38646" y="181508"/>
                </a:lnTo>
                <a:close/>
              </a:path>
              <a:path w="1332230" h="591185">
                <a:moveTo>
                  <a:pt x="38684" y="183413"/>
                </a:moveTo>
                <a:lnTo>
                  <a:pt x="38087" y="183819"/>
                </a:lnTo>
                <a:lnTo>
                  <a:pt x="37947" y="184124"/>
                </a:lnTo>
                <a:lnTo>
                  <a:pt x="38557" y="184061"/>
                </a:lnTo>
                <a:lnTo>
                  <a:pt x="38684" y="183413"/>
                </a:lnTo>
                <a:close/>
              </a:path>
              <a:path w="1332230" h="591185">
                <a:moveTo>
                  <a:pt x="38862" y="185978"/>
                </a:moveTo>
                <a:lnTo>
                  <a:pt x="38658" y="186690"/>
                </a:lnTo>
                <a:lnTo>
                  <a:pt x="38862" y="185978"/>
                </a:lnTo>
                <a:close/>
              </a:path>
              <a:path w="1332230" h="591185">
                <a:moveTo>
                  <a:pt x="39001" y="185178"/>
                </a:moveTo>
                <a:lnTo>
                  <a:pt x="38811" y="185928"/>
                </a:lnTo>
                <a:lnTo>
                  <a:pt x="39001" y="185178"/>
                </a:lnTo>
                <a:close/>
              </a:path>
              <a:path w="1332230" h="591185">
                <a:moveTo>
                  <a:pt x="39077" y="185293"/>
                </a:moveTo>
                <a:lnTo>
                  <a:pt x="38862" y="185978"/>
                </a:lnTo>
                <a:lnTo>
                  <a:pt x="39077" y="185293"/>
                </a:lnTo>
                <a:close/>
              </a:path>
              <a:path w="1332230" h="591185">
                <a:moveTo>
                  <a:pt x="43243" y="172339"/>
                </a:moveTo>
                <a:lnTo>
                  <a:pt x="42938" y="172720"/>
                </a:lnTo>
                <a:lnTo>
                  <a:pt x="42887" y="172847"/>
                </a:lnTo>
                <a:lnTo>
                  <a:pt x="43167" y="172720"/>
                </a:lnTo>
                <a:lnTo>
                  <a:pt x="43243" y="172339"/>
                </a:lnTo>
                <a:close/>
              </a:path>
              <a:path w="1332230" h="591185">
                <a:moveTo>
                  <a:pt x="43408" y="173824"/>
                </a:moveTo>
                <a:lnTo>
                  <a:pt x="43345" y="173990"/>
                </a:lnTo>
                <a:lnTo>
                  <a:pt x="43408" y="173824"/>
                </a:lnTo>
                <a:close/>
              </a:path>
              <a:path w="1332230" h="591185">
                <a:moveTo>
                  <a:pt x="44119" y="160274"/>
                </a:moveTo>
                <a:lnTo>
                  <a:pt x="43827" y="161099"/>
                </a:lnTo>
                <a:lnTo>
                  <a:pt x="43751" y="161493"/>
                </a:lnTo>
                <a:lnTo>
                  <a:pt x="43649" y="161988"/>
                </a:lnTo>
                <a:lnTo>
                  <a:pt x="43942" y="161163"/>
                </a:lnTo>
                <a:lnTo>
                  <a:pt x="44018" y="160769"/>
                </a:lnTo>
                <a:lnTo>
                  <a:pt x="44119" y="160274"/>
                </a:lnTo>
                <a:close/>
              </a:path>
              <a:path w="1332230" h="591185">
                <a:moveTo>
                  <a:pt x="44450" y="161124"/>
                </a:moveTo>
                <a:lnTo>
                  <a:pt x="44170" y="160718"/>
                </a:lnTo>
                <a:lnTo>
                  <a:pt x="44005" y="161544"/>
                </a:lnTo>
                <a:lnTo>
                  <a:pt x="43954" y="161810"/>
                </a:lnTo>
                <a:lnTo>
                  <a:pt x="44081" y="161594"/>
                </a:lnTo>
                <a:lnTo>
                  <a:pt x="44450" y="161124"/>
                </a:lnTo>
                <a:close/>
              </a:path>
              <a:path w="1332230" h="591185">
                <a:moveTo>
                  <a:pt x="44742" y="160718"/>
                </a:moveTo>
                <a:lnTo>
                  <a:pt x="44538" y="161302"/>
                </a:lnTo>
                <a:lnTo>
                  <a:pt x="44475" y="161658"/>
                </a:lnTo>
                <a:lnTo>
                  <a:pt x="44437" y="161861"/>
                </a:lnTo>
                <a:lnTo>
                  <a:pt x="44627" y="161277"/>
                </a:lnTo>
                <a:lnTo>
                  <a:pt x="44704" y="160934"/>
                </a:lnTo>
                <a:lnTo>
                  <a:pt x="44742" y="160718"/>
                </a:lnTo>
                <a:close/>
              </a:path>
              <a:path w="1332230" h="591185">
                <a:moveTo>
                  <a:pt x="44831" y="159905"/>
                </a:moveTo>
                <a:lnTo>
                  <a:pt x="44450" y="161124"/>
                </a:lnTo>
                <a:lnTo>
                  <a:pt x="44094" y="162293"/>
                </a:lnTo>
                <a:lnTo>
                  <a:pt x="43903" y="163283"/>
                </a:lnTo>
                <a:lnTo>
                  <a:pt x="44627" y="160896"/>
                </a:lnTo>
                <a:lnTo>
                  <a:pt x="44831" y="159905"/>
                </a:lnTo>
                <a:close/>
              </a:path>
              <a:path w="1332230" h="591185">
                <a:moveTo>
                  <a:pt x="46621" y="163195"/>
                </a:moveTo>
                <a:lnTo>
                  <a:pt x="46329" y="164007"/>
                </a:lnTo>
                <a:lnTo>
                  <a:pt x="46253" y="164401"/>
                </a:lnTo>
                <a:lnTo>
                  <a:pt x="46151" y="164896"/>
                </a:lnTo>
                <a:lnTo>
                  <a:pt x="46443" y="164071"/>
                </a:lnTo>
                <a:lnTo>
                  <a:pt x="46621" y="163195"/>
                </a:lnTo>
                <a:close/>
              </a:path>
              <a:path w="1332230" h="591185">
                <a:moveTo>
                  <a:pt x="46799" y="163322"/>
                </a:moveTo>
                <a:lnTo>
                  <a:pt x="46418" y="164439"/>
                </a:lnTo>
                <a:lnTo>
                  <a:pt x="46126" y="165925"/>
                </a:lnTo>
                <a:lnTo>
                  <a:pt x="46710" y="163766"/>
                </a:lnTo>
                <a:lnTo>
                  <a:pt x="46799" y="163322"/>
                </a:lnTo>
                <a:close/>
              </a:path>
              <a:path w="1332230" h="591185">
                <a:moveTo>
                  <a:pt x="47777" y="164236"/>
                </a:moveTo>
                <a:lnTo>
                  <a:pt x="47498" y="163830"/>
                </a:lnTo>
                <a:lnTo>
                  <a:pt x="47332" y="164655"/>
                </a:lnTo>
                <a:lnTo>
                  <a:pt x="47282" y="164922"/>
                </a:lnTo>
                <a:lnTo>
                  <a:pt x="47409" y="164706"/>
                </a:lnTo>
                <a:lnTo>
                  <a:pt x="47777" y="164236"/>
                </a:lnTo>
                <a:close/>
              </a:path>
              <a:path w="1332230" h="591185">
                <a:moveTo>
                  <a:pt x="57835" y="250939"/>
                </a:moveTo>
                <a:lnTo>
                  <a:pt x="55816" y="243903"/>
                </a:lnTo>
                <a:lnTo>
                  <a:pt x="54051" y="246037"/>
                </a:lnTo>
                <a:lnTo>
                  <a:pt x="55460" y="250939"/>
                </a:lnTo>
                <a:lnTo>
                  <a:pt x="57467" y="251371"/>
                </a:lnTo>
                <a:lnTo>
                  <a:pt x="57835" y="250939"/>
                </a:lnTo>
                <a:close/>
              </a:path>
              <a:path w="1332230" h="591185">
                <a:moveTo>
                  <a:pt x="58597" y="253568"/>
                </a:moveTo>
                <a:lnTo>
                  <a:pt x="58000" y="251485"/>
                </a:lnTo>
                <a:lnTo>
                  <a:pt x="57467" y="251371"/>
                </a:lnTo>
                <a:lnTo>
                  <a:pt x="56070" y="253060"/>
                </a:lnTo>
                <a:lnTo>
                  <a:pt x="56388" y="254127"/>
                </a:lnTo>
                <a:lnTo>
                  <a:pt x="57861" y="254444"/>
                </a:lnTo>
                <a:lnTo>
                  <a:pt x="58597" y="253568"/>
                </a:lnTo>
                <a:close/>
              </a:path>
              <a:path w="1332230" h="591185">
                <a:moveTo>
                  <a:pt x="63233" y="247980"/>
                </a:moveTo>
                <a:lnTo>
                  <a:pt x="62484" y="245376"/>
                </a:lnTo>
                <a:lnTo>
                  <a:pt x="57835" y="250939"/>
                </a:lnTo>
                <a:lnTo>
                  <a:pt x="58000" y="251485"/>
                </a:lnTo>
                <a:lnTo>
                  <a:pt x="59956" y="251917"/>
                </a:lnTo>
                <a:lnTo>
                  <a:pt x="63233" y="247980"/>
                </a:lnTo>
                <a:close/>
              </a:path>
              <a:path w="1332230" h="591185">
                <a:moveTo>
                  <a:pt x="69900" y="252945"/>
                </a:moveTo>
                <a:lnTo>
                  <a:pt x="64693" y="252945"/>
                </a:lnTo>
                <a:lnTo>
                  <a:pt x="59105" y="252945"/>
                </a:lnTo>
                <a:lnTo>
                  <a:pt x="58597" y="253568"/>
                </a:lnTo>
                <a:lnTo>
                  <a:pt x="58915" y="254660"/>
                </a:lnTo>
                <a:lnTo>
                  <a:pt x="57861" y="254444"/>
                </a:lnTo>
                <a:lnTo>
                  <a:pt x="57010" y="255473"/>
                </a:lnTo>
                <a:lnTo>
                  <a:pt x="56883" y="255473"/>
                </a:lnTo>
                <a:lnTo>
                  <a:pt x="56743" y="255346"/>
                </a:lnTo>
                <a:lnTo>
                  <a:pt x="56388" y="254127"/>
                </a:lnTo>
                <a:lnTo>
                  <a:pt x="55372" y="253898"/>
                </a:lnTo>
                <a:lnTo>
                  <a:pt x="56070" y="253060"/>
                </a:lnTo>
                <a:lnTo>
                  <a:pt x="55460" y="250939"/>
                </a:lnTo>
                <a:lnTo>
                  <a:pt x="50838" y="249923"/>
                </a:lnTo>
                <a:lnTo>
                  <a:pt x="54051" y="246037"/>
                </a:lnTo>
                <a:lnTo>
                  <a:pt x="50533" y="233883"/>
                </a:lnTo>
                <a:lnTo>
                  <a:pt x="44335" y="211531"/>
                </a:lnTo>
                <a:lnTo>
                  <a:pt x="40119" y="195618"/>
                </a:lnTo>
                <a:lnTo>
                  <a:pt x="40665" y="193421"/>
                </a:lnTo>
                <a:lnTo>
                  <a:pt x="41300" y="190766"/>
                </a:lnTo>
                <a:lnTo>
                  <a:pt x="41440" y="191274"/>
                </a:lnTo>
                <a:lnTo>
                  <a:pt x="46824" y="211785"/>
                </a:lnTo>
                <a:lnTo>
                  <a:pt x="52717" y="233095"/>
                </a:lnTo>
                <a:lnTo>
                  <a:pt x="55816" y="243903"/>
                </a:lnTo>
                <a:lnTo>
                  <a:pt x="60426" y="238328"/>
                </a:lnTo>
                <a:lnTo>
                  <a:pt x="58661" y="232270"/>
                </a:lnTo>
                <a:lnTo>
                  <a:pt x="52819" y="211531"/>
                </a:lnTo>
                <a:lnTo>
                  <a:pt x="47015" y="189928"/>
                </a:lnTo>
                <a:lnTo>
                  <a:pt x="44196" y="178765"/>
                </a:lnTo>
                <a:lnTo>
                  <a:pt x="44488" y="177546"/>
                </a:lnTo>
                <a:lnTo>
                  <a:pt x="45034" y="175260"/>
                </a:lnTo>
                <a:lnTo>
                  <a:pt x="45694" y="172466"/>
                </a:lnTo>
                <a:lnTo>
                  <a:pt x="46647" y="167640"/>
                </a:lnTo>
                <a:lnTo>
                  <a:pt x="44907" y="171577"/>
                </a:lnTo>
                <a:lnTo>
                  <a:pt x="44335" y="172212"/>
                </a:lnTo>
                <a:lnTo>
                  <a:pt x="44005" y="172339"/>
                </a:lnTo>
                <a:lnTo>
                  <a:pt x="43916" y="172466"/>
                </a:lnTo>
                <a:lnTo>
                  <a:pt x="43307" y="175234"/>
                </a:lnTo>
                <a:lnTo>
                  <a:pt x="43167" y="174701"/>
                </a:lnTo>
                <a:lnTo>
                  <a:pt x="43256" y="174371"/>
                </a:lnTo>
                <a:lnTo>
                  <a:pt x="43345" y="173990"/>
                </a:lnTo>
                <a:lnTo>
                  <a:pt x="43434" y="173609"/>
                </a:lnTo>
                <a:lnTo>
                  <a:pt x="43624" y="172847"/>
                </a:lnTo>
                <a:lnTo>
                  <a:pt x="43408" y="173824"/>
                </a:lnTo>
                <a:lnTo>
                  <a:pt x="43764" y="172847"/>
                </a:lnTo>
                <a:lnTo>
                  <a:pt x="43815" y="172720"/>
                </a:lnTo>
                <a:lnTo>
                  <a:pt x="43916" y="172466"/>
                </a:lnTo>
                <a:lnTo>
                  <a:pt x="43345" y="172643"/>
                </a:lnTo>
                <a:lnTo>
                  <a:pt x="43192" y="173482"/>
                </a:lnTo>
                <a:lnTo>
                  <a:pt x="43002" y="174053"/>
                </a:lnTo>
                <a:lnTo>
                  <a:pt x="43027" y="173863"/>
                </a:lnTo>
                <a:lnTo>
                  <a:pt x="43103" y="173482"/>
                </a:lnTo>
                <a:lnTo>
                  <a:pt x="43345" y="172720"/>
                </a:lnTo>
                <a:lnTo>
                  <a:pt x="43167" y="172720"/>
                </a:lnTo>
                <a:lnTo>
                  <a:pt x="42964" y="173736"/>
                </a:lnTo>
                <a:lnTo>
                  <a:pt x="42735" y="172974"/>
                </a:lnTo>
                <a:lnTo>
                  <a:pt x="42837" y="172847"/>
                </a:lnTo>
                <a:lnTo>
                  <a:pt x="42786" y="172212"/>
                </a:lnTo>
                <a:lnTo>
                  <a:pt x="42608" y="171069"/>
                </a:lnTo>
                <a:lnTo>
                  <a:pt x="42418" y="169799"/>
                </a:lnTo>
                <a:lnTo>
                  <a:pt x="41910" y="169684"/>
                </a:lnTo>
                <a:lnTo>
                  <a:pt x="40068" y="161823"/>
                </a:lnTo>
                <a:lnTo>
                  <a:pt x="40068" y="186436"/>
                </a:lnTo>
                <a:lnTo>
                  <a:pt x="39992" y="186563"/>
                </a:lnTo>
                <a:lnTo>
                  <a:pt x="39992" y="192532"/>
                </a:lnTo>
                <a:lnTo>
                  <a:pt x="39471" y="192532"/>
                </a:lnTo>
                <a:lnTo>
                  <a:pt x="39331" y="192633"/>
                </a:lnTo>
                <a:lnTo>
                  <a:pt x="38862" y="190868"/>
                </a:lnTo>
                <a:lnTo>
                  <a:pt x="39458" y="191008"/>
                </a:lnTo>
                <a:lnTo>
                  <a:pt x="39776" y="191135"/>
                </a:lnTo>
                <a:lnTo>
                  <a:pt x="39992" y="192532"/>
                </a:lnTo>
                <a:lnTo>
                  <a:pt x="39992" y="186563"/>
                </a:lnTo>
                <a:lnTo>
                  <a:pt x="39700" y="187045"/>
                </a:lnTo>
                <a:lnTo>
                  <a:pt x="39382" y="187452"/>
                </a:lnTo>
                <a:lnTo>
                  <a:pt x="39636" y="186182"/>
                </a:lnTo>
                <a:lnTo>
                  <a:pt x="40068" y="186436"/>
                </a:lnTo>
                <a:lnTo>
                  <a:pt x="40068" y="161823"/>
                </a:lnTo>
                <a:lnTo>
                  <a:pt x="39573" y="159702"/>
                </a:lnTo>
                <a:lnTo>
                  <a:pt x="39573" y="183769"/>
                </a:lnTo>
                <a:lnTo>
                  <a:pt x="39522" y="184023"/>
                </a:lnTo>
                <a:lnTo>
                  <a:pt x="39471" y="185928"/>
                </a:lnTo>
                <a:lnTo>
                  <a:pt x="38798" y="188468"/>
                </a:lnTo>
                <a:lnTo>
                  <a:pt x="39065" y="187071"/>
                </a:lnTo>
                <a:lnTo>
                  <a:pt x="39128" y="186817"/>
                </a:lnTo>
                <a:lnTo>
                  <a:pt x="39471" y="185928"/>
                </a:lnTo>
                <a:lnTo>
                  <a:pt x="39471" y="184073"/>
                </a:lnTo>
                <a:lnTo>
                  <a:pt x="39306" y="184531"/>
                </a:lnTo>
                <a:lnTo>
                  <a:pt x="39192" y="185356"/>
                </a:lnTo>
                <a:lnTo>
                  <a:pt x="39319" y="185674"/>
                </a:lnTo>
                <a:lnTo>
                  <a:pt x="38722" y="186690"/>
                </a:lnTo>
                <a:lnTo>
                  <a:pt x="38620" y="186817"/>
                </a:lnTo>
                <a:lnTo>
                  <a:pt x="38646" y="186690"/>
                </a:lnTo>
                <a:lnTo>
                  <a:pt x="38671" y="186563"/>
                </a:lnTo>
                <a:lnTo>
                  <a:pt x="38747" y="186182"/>
                </a:lnTo>
                <a:lnTo>
                  <a:pt x="38925" y="185242"/>
                </a:lnTo>
                <a:lnTo>
                  <a:pt x="38722" y="185420"/>
                </a:lnTo>
                <a:lnTo>
                  <a:pt x="38620" y="185547"/>
                </a:lnTo>
                <a:lnTo>
                  <a:pt x="38557" y="185674"/>
                </a:lnTo>
                <a:lnTo>
                  <a:pt x="38455" y="186182"/>
                </a:lnTo>
                <a:lnTo>
                  <a:pt x="38379" y="184404"/>
                </a:lnTo>
                <a:lnTo>
                  <a:pt x="37884" y="184340"/>
                </a:lnTo>
                <a:lnTo>
                  <a:pt x="37515" y="185534"/>
                </a:lnTo>
                <a:lnTo>
                  <a:pt x="37185" y="184200"/>
                </a:lnTo>
                <a:lnTo>
                  <a:pt x="37236" y="183819"/>
                </a:lnTo>
                <a:lnTo>
                  <a:pt x="37147" y="184048"/>
                </a:lnTo>
                <a:lnTo>
                  <a:pt x="37096" y="183819"/>
                </a:lnTo>
                <a:lnTo>
                  <a:pt x="37249" y="183642"/>
                </a:lnTo>
                <a:lnTo>
                  <a:pt x="37236" y="183819"/>
                </a:lnTo>
                <a:lnTo>
                  <a:pt x="37312" y="183642"/>
                </a:lnTo>
                <a:lnTo>
                  <a:pt x="37414" y="183388"/>
                </a:lnTo>
                <a:lnTo>
                  <a:pt x="37503" y="183134"/>
                </a:lnTo>
                <a:lnTo>
                  <a:pt x="38049" y="181737"/>
                </a:lnTo>
                <a:lnTo>
                  <a:pt x="37592" y="181737"/>
                </a:lnTo>
                <a:lnTo>
                  <a:pt x="37541" y="180911"/>
                </a:lnTo>
                <a:lnTo>
                  <a:pt x="37287" y="181610"/>
                </a:lnTo>
                <a:lnTo>
                  <a:pt x="37287" y="182118"/>
                </a:lnTo>
                <a:lnTo>
                  <a:pt x="37058" y="183134"/>
                </a:lnTo>
                <a:lnTo>
                  <a:pt x="36982" y="183362"/>
                </a:lnTo>
                <a:lnTo>
                  <a:pt x="36944" y="183222"/>
                </a:lnTo>
                <a:lnTo>
                  <a:pt x="36893" y="182994"/>
                </a:lnTo>
                <a:lnTo>
                  <a:pt x="37236" y="182245"/>
                </a:lnTo>
                <a:lnTo>
                  <a:pt x="37287" y="182118"/>
                </a:lnTo>
                <a:lnTo>
                  <a:pt x="37287" y="181610"/>
                </a:lnTo>
                <a:lnTo>
                  <a:pt x="37147" y="181991"/>
                </a:lnTo>
                <a:lnTo>
                  <a:pt x="36664" y="182105"/>
                </a:lnTo>
                <a:lnTo>
                  <a:pt x="36601" y="181851"/>
                </a:lnTo>
                <a:lnTo>
                  <a:pt x="36652" y="181610"/>
                </a:lnTo>
                <a:lnTo>
                  <a:pt x="36334" y="180759"/>
                </a:lnTo>
                <a:lnTo>
                  <a:pt x="36664" y="180340"/>
                </a:lnTo>
                <a:lnTo>
                  <a:pt x="36715" y="181343"/>
                </a:lnTo>
                <a:lnTo>
                  <a:pt x="36982" y="180911"/>
                </a:lnTo>
                <a:lnTo>
                  <a:pt x="37249" y="180340"/>
                </a:lnTo>
                <a:lnTo>
                  <a:pt x="37515" y="180505"/>
                </a:lnTo>
                <a:lnTo>
                  <a:pt x="37490" y="180086"/>
                </a:lnTo>
                <a:lnTo>
                  <a:pt x="37947" y="180467"/>
                </a:lnTo>
                <a:lnTo>
                  <a:pt x="38290" y="180594"/>
                </a:lnTo>
                <a:lnTo>
                  <a:pt x="38519" y="180340"/>
                </a:lnTo>
                <a:lnTo>
                  <a:pt x="38582" y="180594"/>
                </a:lnTo>
                <a:lnTo>
                  <a:pt x="38696" y="181317"/>
                </a:lnTo>
                <a:lnTo>
                  <a:pt x="38836" y="180835"/>
                </a:lnTo>
                <a:lnTo>
                  <a:pt x="38887" y="181025"/>
                </a:lnTo>
                <a:lnTo>
                  <a:pt x="38290" y="183083"/>
                </a:lnTo>
                <a:lnTo>
                  <a:pt x="38696" y="183375"/>
                </a:lnTo>
                <a:lnTo>
                  <a:pt x="38811" y="183007"/>
                </a:lnTo>
                <a:lnTo>
                  <a:pt x="38989" y="182499"/>
                </a:lnTo>
                <a:lnTo>
                  <a:pt x="38811" y="183388"/>
                </a:lnTo>
                <a:lnTo>
                  <a:pt x="38582" y="184061"/>
                </a:lnTo>
                <a:lnTo>
                  <a:pt x="38823" y="183388"/>
                </a:lnTo>
                <a:lnTo>
                  <a:pt x="39065" y="182626"/>
                </a:lnTo>
                <a:lnTo>
                  <a:pt x="38938" y="183261"/>
                </a:lnTo>
                <a:lnTo>
                  <a:pt x="38696" y="184023"/>
                </a:lnTo>
                <a:lnTo>
                  <a:pt x="38823" y="184023"/>
                </a:lnTo>
                <a:lnTo>
                  <a:pt x="38950" y="183388"/>
                </a:lnTo>
                <a:lnTo>
                  <a:pt x="39065" y="183083"/>
                </a:lnTo>
                <a:lnTo>
                  <a:pt x="39154" y="182626"/>
                </a:lnTo>
                <a:lnTo>
                  <a:pt x="39179" y="182499"/>
                </a:lnTo>
                <a:lnTo>
                  <a:pt x="39204" y="182333"/>
                </a:lnTo>
                <a:lnTo>
                  <a:pt x="39103" y="182981"/>
                </a:lnTo>
                <a:lnTo>
                  <a:pt x="39192" y="182753"/>
                </a:lnTo>
                <a:lnTo>
                  <a:pt x="39039" y="183515"/>
                </a:lnTo>
                <a:lnTo>
                  <a:pt x="39230" y="182880"/>
                </a:lnTo>
                <a:lnTo>
                  <a:pt x="39141" y="183375"/>
                </a:lnTo>
                <a:lnTo>
                  <a:pt x="38950" y="183946"/>
                </a:lnTo>
                <a:lnTo>
                  <a:pt x="39039" y="183515"/>
                </a:lnTo>
                <a:lnTo>
                  <a:pt x="38836" y="184023"/>
                </a:lnTo>
                <a:lnTo>
                  <a:pt x="38823" y="184340"/>
                </a:lnTo>
                <a:lnTo>
                  <a:pt x="38582" y="185547"/>
                </a:lnTo>
                <a:lnTo>
                  <a:pt x="38849" y="184404"/>
                </a:lnTo>
                <a:lnTo>
                  <a:pt x="38976" y="185000"/>
                </a:lnTo>
                <a:lnTo>
                  <a:pt x="39052" y="184658"/>
                </a:lnTo>
                <a:lnTo>
                  <a:pt x="39027" y="185191"/>
                </a:lnTo>
                <a:lnTo>
                  <a:pt x="39179" y="184658"/>
                </a:lnTo>
                <a:lnTo>
                  <a:pt x="39255" y="184404"/>
                </a:lnTo>
                <a:lnTo>
                  <a:pt x="39509" y="183540"/>
                </a:lnTo>
                <a:lnTo>
                  <a:pt x="39547" y="183692"/>
                </a:lnTo>
                <a:lnTo>
                  <a:pt x="39458" y="184023"/>
                </a:lnTo>
                <a:lnTo>
                  <a:pt x="39560" y="183756"/>
                </a:lnTo>
                <a:lnTo>
                  <a:pt x="39573" y="159702"/>
                </a:lnTo>
                <a:lnTo>
                  <a:pt x="38239" y="154000"/>
                </a:lnTo>
                <a:lnTo>
                  <a:pt x="38239" y="178435"/>
                </a:lnTo>
                <a:lnTo>
                  <a:pt x="36842" y="179578"/>
                </a:lnTo>
                <a:lnTo>
                  <a:pt x="36525" y="179451"/>
                </a:lnTo>
                <a:lnTo>
                  <a:pt x="36283" y="180340"/>
                </a:lnTo>
                <a:lnTo>
                  <a:pt x="36360" y="179832"/>
                </a:lnTo>
                <a:lnTo>
                  <a:pt x="36385" y="179705"/>
                </a:lnTo>
                <a:lnTo>
                  <a:pt x="36487" y="179425"/>
                </a:lnTo>
                <a:lnTo>
                  <a:pt x="36258" y="179324"/>
                </a:lnTo>
                <a:lnTo>
                  <a:pt x="35979" y="179197"/>
                </a:lnTo>
                <a:lnTo>
                  <a:pt x="36080" y="178689"/>
                </a:lnTo>
                <a:lnTo>
                  <a:pt x="36144" y="178435"/>
                </a:lnTo>
                <a:lnTo>
                  <a:pt x="36195" y="178206"/>
                </a:lnTo>
                <a:lnTo>
                  <a:pt x="36080" y="178435"/>
                </a:lnTo>
                <a:lnTo>
                  <a:pt x="36118" y="178269"/>
                </a:lnTo>
                <a:lnTo>
                  <a:pt x="35966" y="178435"/>
                </a:lnTo>
                <a:lnTo>
                  <a:pt x="35839" y="178689"/>
                </a:lnTo>
                <a:lnTo>
                  <a:pt x="36042" y="177673"/>
                </a:lnTo>
                <a:lnTo>
                  <a:pt x="36220" y="177914"/>
                </a:lnTo>
                <a:lnTo>
                  <a:pt x="36283" y="177673"/>
                </a:lnTo>
                <a:lnTo>
                  <a:pt x="36423" y="177165"/>
                </a:lnTo>
                <a:lnTo>
                  <a:pt x="36588" y="176530"/>
                </a:lnTo>
                <a:lnTo>
                  <a:pt x="36626" y="176403"/>
                </a:lnTo>
                <a:lnTo>
                  <a:pt x="36664" y="176276"/>
                </a:lnTo>
                <a:lnTo>
                  <a:pt x="37058" y="177660"/>
                </a:lnTo>
                <a:lnTo>
                  <a:pt x="37160" y="177939"/>
                </a:lnTo>
                <a:lnTo>
                  <a:pt x="37782" y="178054"/>
                </a:lnTo>
                <a:lnTo>
                  <a:pt x="38087" y="178435"/>
                </a:lnTo>
                <a:lnTo>
                  <a:pt x="38227" y="178396"/>
                </a:lnTo>
                <a:lnTo>
                  <a:pt x="38239" y="154000"/>
                </a:lnTo>
                <a:lnTo>
                  <a:pt x="37071" y="148996"/>
                </a:lnTo>
                <a:lnTo>
                  <a:pt x="32461" y="127812"/>
                </a:lnTo>
                <a:lnTo>
                  <a:pt x="24549" y="85686"/>
                </a:lnTo>
                <a:lnTo>
                  <a:pt x="18757" y="43459"/>
                </a:lnTo>
                <a:lnTo>
                  <a:pt x="15405" y="863"/>
                </a:lnTo>
                <a:lnTo>
                  <a:pt x="15392" y="12"/>
                </a:lnTo>
                <a:lnTo>
                  <a:pt x="10655" y="12"/>
                </a:lnTo>
                <a:lnTo>
                  <a:pt x="13106" y="38074"/>
                </a:lnTo>
                <a:lnTo>
                  <a:pt x="18630" y="81559"/>
                </a:lnTo>
                <a:lnTo>
                  <a:pt x="26327" y="124993"/>
                </a:lnTo>
                <a:lnTo>
                  <a:pt x="35737" y="168313"/>
                </a:lnTo>
                <a:lnTo>
                  <a:pt x="36410" y="171081"/>
                </a:lnTo>
                <a:lnTo>
                  <a:pt x="36715" y="172339"/>
                </a:lnTo>
                <a:lnTo>
                  <a:pt x="36677" y="172681"/>
                </a:lnTo>
                <a:lnTo>
                  <a:pt x="36741" y="172402"/>
                </a:lnTo>
                <a:lnTo>
                  <a:pt x="37096" y="173812"/>
                </a:lnTo>
                <a:lnTo>
                  <a:pt x="36055" y="174485"/>
                </a:lnTo>
                <a:lnTo>
                  <a:pt x="36055" y="177165"/>
                </a:lnTo>
                <a:lnTo>
                  <a:pt x="35826" y="178181"/>
                </a:lnTo>
                <a:lnTo>
                  <a:pt x="35750" y="178409"/>
                </a:lnTo>
                <a:lnTo>
                  <a:pt x="35712" y="178269"/>
                </a:lnTo>
                <a:lnTo>
                  <a:pt x="35801" y="177927"/>
                </a:lnTo>
                <a:lnTo>
                  <a:pt x="36055" y="177165"/>
                </a:lnTo>
                <a:lnTo>
                  <a:pt x="36055" y="174485"/>
                </a:lnTo>
                <a:lnTo>
                  <a:pt x="35547" y="174815"/>
                </a:lnTo>
                <a:lnTo>
                  <a:pt x="35547" y="176530"/>
                </a:lnTo>
                <a:lnTo>
                  <a:pt x="35433" y="177165"/>
                </a:lnTo>
                <a:lnTo>
                  <a:pt x="35534" y="176530"/>
                </a:lnTo>
                <a:lnTo>
                  <a:pt x="35547" y="174815"/>
                </a:lnTo>
                <a:lnTo>
                  <a:pt x="35547" y="172466"/>
                </a:lnTo>
                <a:lnTo>
                  <a:pt x="34886" y="173609"/>
                </a:lnTo>
                <a:lnTo>
                  <a:pt x="34798" y="173824"/>
                </a:lnTo>
                <a:lnTo>
                  <a:pt x="34696" y="174167"/>
                </a:lnTo>
                <a:lnTo>
                  <a:pt x="34290" y="172643"/>
                </a:lnTo>
                <a:lnTo>
                  <a:pt x="34442" y="172224"/>
                </a:lnTo>
                <a:lnTo>
                  <a:pt x="34505" y="171843"/>
                </a:lnTo>
                <a:lnTo>
                  <a:pt x="34582" y="171462"/>
                </a:lnTo>
                <a:lnTo>
                  <a:pt x="34340" y="172186"/>
                </a:lnTo>
                <a:lnTo>
                  <a:pt x="34264" y="172529"/>
                </a:lnTo>
                <a:lnTo>
                  <a:pt x="34213" y="172300"/>
                </a:lnTo>
                <a:lnTo>
                  <a:pt x="34505" y="171056"/>
                </a:lnTo>
                <a:lnTo>
                  <a:pt x="34823" y="169481"/>
                </a:lnTo>
                <a:lnTo>
                  <a:pt x="34290" y="171450"/>
                </a:lnTo>
                <a:lnTo>
                  <a:pt x="34213" y="171767"/>
                </a:lnTo>
                <a:lnTo>
                  <a:pt x="34150" y="172021"/>
                </a:lnTo>
                <a:lnTo>
                  <a:pt x="34023" y="171488"/>
                </a:lnTo>
                <a:lnTo>
                  <a:pt x="34086" y="171323"/>
                </a:lnTo>
                <a:lnTo>
                  <a:pt x="34150" y="170980"/>
                </a:lnTo>
                <a:lnTo>
                  <a:pt x="34201" y="170764"/>
                </a:lnTo>
                <a:lnTo>
                  <a:pt x="33997" y="171348"/>
                </a:lnTo>
                <a:lnTo>
                  <a:pt x="33502" y="169341"/>
                </a:lnTo>
                <a:lnTo>
                  <a:pt x="28562" y="147726"/>
                </a:lnTo>
                <a:lnTo>
                  <a:pt x="27838" y="144284"/>
                </a:lnTo>
                <a:lnTo>
                  <a:pt x="27838" y="180568"/>
                </a:lnTo>
                <a:lnTo>
                  <a:pt x="27292" y="181546"/>
                </a:lnTo>
                <a:lnTo>
                  <a:pt x="27152" y="180860"/>
                </a:lnTo>
                <a:lnTo>
                  <a:pt x="27241" y="180530"/>
                </a:lnTo>
                <a:lnTo>
                  <a:pt x="27444" y="178968"/>
                </a:lnTo>
                <a:lnTo>
                  <a:pt x="27838" y="180568"/>
                </a:lnTo>
                <a:lnTo>
                  <a:pt x="27838" y="144284"/>
                </a:lnTo>
                <a:lnTo>
                  <a:pt x="19875" y="104330"/>
                </a:lnTo>
                <a:lnTo>
                  <a:pt x="13119" y="60769"/>
                </a:lnTo>
                <a:lnTo>
                  <a:pt x="8839" y="17462"/>
                </a:lnTo>
                <a:lnTo>
                  <a:pt x="7988" y="12"/>
                </a:lnTo>
                <a:lnTo>
                  <a:pt x="0" y="12"/>
                </a:lnTo>
                <a:lnTo>
                  <a:pt x="2755" y="40855"/>
                </a:lnTo>
                <a:lnTo>
                  <a:pt x="8407" y="84607"/>
                </a:lnTo>
                <a:lnTo>
                  <a:pt x="16179" y="128104"/>
                </a:lnTo>
                <a:lnTo>
                  <a:pt x="25615" y="171373"/>
                </a:lnTo>
                <a:lnTo>
                  <a:pt x="26670" y="175679"/>
                </a:lnTo>
                <a:lnTo>
                  <a:pt x="26619" y="175856"/>
                </a:lnTo>
                <a:lnTo>
                  <a:pt x="26543" y="176237"/>
                </a:lnTo>
                <a:lnTo>
                  <a:pt x="26466" y="176618"/>
                </a:lnTo>
                <a:lnTo>
                  <a:pt x="26720" y="175895"/>
                </a:lnTo>
                <a:lnTo>
                  <a:pt x="26695" y="176276"/>
                </a:lnTo>
                <a:lnTo>
                  <a:pt x="26593" y="176771"/>
                </a:lnTo>
                <a:lnTo>
                  <a:pt x="26784" y="176199"/>
                </a:lnTo>
                <a:lnTo>
                  <a:pt x="26885" y="176618"/>
                </a:lnTo>
                <a:lnTo>
                  <a:pt x="26733" y="177063"/>
                </a:lnTo>
                <a:lnTo>
                  <a:pt x="26441" y="178549"/>
                </a:lnTo>
                <a:lnTo>
                  <a:pt x="26924" y="176771"/>
                </a:lnTo>
                <a:lnTo>
                  <a:pt x="26949" y="176911"/>
                </a:lnTo>
                <a:lnTo>
                  <a:pt x="26924" y="177101"/>
                </a:lnTo>
                <a:lnTo>
                  <a:pt x="26885" y="177304"/>
                </a:lnTo>
                <a:lnTo>
                  <a:pt x="26974" y="177012"/>
                </a:lnTo>
                <a:lnTo>
                  <a:pt x="27025" y="177228"/>
                </a:lnTo>
                <a:lnTo>
                  <a:pt x="26924" y="177520"/>
                </a:lnTo>
                <a:lnTo>
                  <a:pt x="26860" y="177876"/>
                </a:lnTo>
                <a:lnTo>
                  <a:pt x="26822" y="178079"/>
                </a:lnTo>
                <a:lnTo>
                  <a:pt x="27012" y="177507"/>
                </a:lnTo>
                <a:lnTo>
                  <a:pt x="27038" y="177317"/>
                </a:lnTo>
                <a:lnTo>
                  <a:pt x="27178" y="177838"/>
                </a:lnTo>
                <a:lnTo>
                  <a:pt x="27165" y="178206"/>
                </a:lnTo>
                <a:lnTo>
                  <a:pt x="27432" y="178879"/>
                </a:lnTo>
                <a:lnTo>
                  <a:pt x="26860" y="180530"/>
                </a:lnTo>
                <a:lnTo>
                  <a:pt x="26631" y="180086"/>
                </a:lnTo>
                <a:lnTo>
                  <a:pt x="26758" y="180784"/>
                </a:lnTo>
                <a:lnTo>
                  <a:pt x="27012" y="181038"/>
                </a:lnTo>
                <a:lnTo>
                  <a:pt x="27127" y="180886"/>
                </a:lnTo>
                <a:lnTo>
                  <a:pt x="27432" y="183248"/>
                </a:lnTo>
                <a:lnTo>
                  <a:pt x="27838" y="182003"/>
                </a:lnTo>
                <a:lnTo>
                  <a:pt x="27927" y="180924"/>
                </a:lnTo>
                <a:lnTo>
                  <a:pt x="28003" y="181279"/>
                </a:lnTo>
                <a:lnTo>
                  <a:pt x="27838" y="182003"/>
                </a:lnTo>
                <a:lnTo>
                  <a:pt x="27787" y="182841"/>
                </a:lnTo>
                <a:lnTo>
                  <a:pt x="28054" y="181444"/>
                </a:lnTo>
                <a:lnTo>
                  <a:pt x="28181" y="181965"/>
                </a:lnTo>
                <a:lnTo>
                  <a:pt x="28143" y="182105"/>
                </a:lnTo>
                <a:lnTo>
                  <a:pt x="28270" y="182346"/>
                </a:lnTo>
                <a:lnTo>
                  <a:pt x="30048" y="189306"/>
                </a:lnTo>
                <a:lnTo>
                  <a:pt x="30035" y="189484"/>
                </a:lnTo>
                <a:lnTo>
                  <a:pt x="30518" y="191211"/>
                </a:lnTo>
                <a:lnTo>
                  <a:pt x="30264" y="191135"/>
                </a:lnTo>
                <a:lnTo>
                  <a:pt x="29845" y="191262"/>
                </a:lnTo>
                <a:lnTo>
                  <a:pt x="29705" y="194564"/>
                </a:lnTo>
                <a:lnTo>
                  <a:pt x="30619" y="191655"/>
                </a:lnTo>
                <a:lnTo>
                  <a:pt x="30962" y="192989"/>
                </a:lnTo>
                <a:lnTo>
                  <a:pt x="42595" y="236118"/>
                </a:lnTo>
                <a:lnTo>
                  <a:pt x="54800" y="264731"/>
                </a:lnTo>
                <a:lnTo>
                  <a:pt x="60896" y="262953"/>
                </a:lnTo>
                <a:lnTo>
                  <a:pt x="62268" y="262051"/>
                </a:lnTo>
                <a:lnTo>
                  <a:pt x="63322" y="260832"/>
                </a:lnTo>
                <a:lnTo>
                  <a:pt x="67792" y="255473"/>
                </a:lnTo>
                <a:lnTo>
                  <a:pt x="68465" y="254660"/>
                </a:lnTo>
                <a:lnTo>
                  <a:pt x="69900" y="252945"/>
                </a:lnTo>
                <a:close/>
              </a:path>
              <a:path w="1332230" h="591185">
                <a:moveTo>
                  <a:pt x="202679" y="12"/>
                </a:moveTo>
                <a:lnTo>
                  <a:pt x="195440" y="12"/>
                </a:lnTo>
                <a:lnTo>
                  <a:pt x="193370" y="7035"/>
                </a:lnTo>
                <a:lnTo>
                  <a:pt x="179438" y="44970"/>
                </a:lnTo>
                <a:lnTo>
                  <a:pt x="163068" y="81940"/>
                </a:lnTo>
                <a:lnTo>
                  <a:pt x="144322" y="117792"/>
                </a:lnTo>
                <a:lnTo>
                  <a:pt x="123545" y="152641"/>
                </a:lnTo>
                <a:lnTo>
                  <a:pt x="101003" y="186220"/>
                </a:lnTo>
                <a:lnTo>
                  <a:pt x="76695" y="218668"/>
                </a:lnTo>
                <a:lnTo>
                  <a:pt x="60426" y="238328"/>
                </a:lnTo>
                <a:lnTo>
                  <a:pt x="62484" y="245376"/>
                </a:lnTo>
                <a:lnTo>
                  <a:pt x="106121" y="189928"/>
                </a:lnTo>
                <a:lnTo>
                  <a:pt x="129019" y="156083"/>
                </a:lnTo>
                <a:lnTo>
                  <a:pt x="150114" y="120929"/>
                </a:lnTo>
                <a:lnTo>
                  <a:pt x="169252" y="84518"/>
                </a:lnTo>
                <a:lnTo>
                  <a:pt x="185928" y="47091"/>
                </a:lnTo>
                <a:lnTo>
                  <a:pt x="200152" y="8559"/>
                </a:lnTo>
                <a:lnTo>
                  <a:pt x="202679" y="12"/>
                </a:lnTo>
                <a:close/>
              </a:path>
              <a:path w="1332230" h="591185">
                <a:moveTo>
                  <a:pt x="213893" y="12"/>
                </a:moveTo>
                <a:lnTo>
                  <a:pt x="204343" y="12"/>
                </a:lnTo>
                <a:lnTo>
                  <a:pt x="201536" y="9537"/>
                </a:lnTo>
                <a:lnTo>
                  <a:pt x="187363" y="48120"/>
                </a:lnTo>
                <a:lnTo>
                  <a:pt x="170611" y="85852"/>
                </a:lnTo>
                <a:lnTo>
                  <a:pt x="151663" y="122059"/>
                </a:lnTo>
                <a:lnTo>
                  <a:pt x="130619" y="157289"/>
                </a:lnTo>
                <a:lnTo>
                  <a:pt x="107734" y="191274"/>
                </a:lnTo>
                <a:lnTo>
                  <a:pt x="83172" y="223989"/>
                </a:lnTo>
                <a:lnTo>
                  <a:pt x="63233" y="247980"/>
                </a:lnTo>
                <a:lnTo>
                  <a:pt x="64389" y="251917"/>
                </a:lnTo>
                <a:lnTo>
                  <a:pt x="70764" y="251917"/>
                </a:lnTo>
                <a:lnTo>
                  <a:pt x="89408" y="229603"/>
                </a:lnTo>
                <a:lnTo>
                  <a:pt x="114007" y="197065"/>
                </a:lnTo>
                <a:lnTo>
                  <a:pt x="136982" y="163220"/>
                </a:lnTo>
                <a:lnTo>
                  <a:pt x="158318" y="127812"/>
                </a:lnTo>
                <a:lnTo>
                  <a:pt x="177406" y="91770"/>
                </a:lnTo>
                <a:lnTo>
                  <a:pt x="194437" y="54203"/>
                </a:lnTo>
                <a:lnTo>
                  <a:pt x="208915" y="15468"/>
                </a:lnTo>
                <a:lnTo>
                  <a:pt x="213893" y="12"/>
                </a:lnTo>
                <a:close/>
              </a:path>
              <a:path w="1332230" h="591185">
                <a:moveTo>
                  <a:pt x="478726" y="530796"/>
                </a:moveTo>
                <a:lnTo>
                  <a:pt x="477545" y="529793"/>
                </a:lnTo>
                <a:lnTo>
                  <a:pt x="476821" y="530834"/>
                </a:lnTo>
                <a:lnTo>
                  <a:pt x="476961" y="530974"/>
                </a:lnTo>
                <a:lnTo>
                  <a:pt x="478726" y="530796"/>
                </a:lnTo>
                <a:close/>
              </a:path>
              <a:path w="1332230" h="591185">
                <a:moveTo>
                  <a:pt x="484238" y="535800"/>
                </a:moveTo>
                <a:lnTo>
                  <a:pt x="483781" y="535381"/>
                </a:lnTo>
                <a:lnTo>
                  <a:pt x="483425" y="535876"/>
                </a:lnTo>
                <a:lnTo>
                  <a:pt x="484238" y="535800"/>
                </a:lnTo>
                <a:close/>
              </a:path>
              <a:path w="1332230" h="591185">
                <a:moveTo>
                  <a:pt x="487553" y="529932"/>
                </a:moveTo>
                <a:lnTo>
                  <a:pt x="478726" y="530796"/>
                </a:lnTo>
                <a:lnTo>
                  <a:pt x="483781" y="535381"/>
                </a:lnTo>
                <a:lnTo>
                  <a:pt x="487553" y="529932"/>
                </a:lnTo>
                <a:close/>
              </a:path>
              <a:path w="1332230" h="591185">
                <a:moveTo>
                  <a:pt x="489889" y="529704"/>
                </a:moveTo>
                <a:lnTo>
                  <a:pt x="488569" y="528459"/>
                </a:lnTo>
                <a:lnTo>
                  <a:pt x="487553" y="529932"/>
                </a:lnTo>
                <a:lnTo>
                  <a:pt x="489889" y="529704"/>
                </a:lnTo>
                <a:close/>
              </a:path>
              <a:path w="1332230" h="591185">
                <a:moveTo>
                  <a:pt x="633996" y="147472"/>
                </a:moveTo>
                <a:lnTo>
                  <a:pt x="630250" y="109486"/>
                </a:lnTo>
                <a:lnTo>
                  <a:pt x="621893" y="71526"/>
                </a:lnTo>
                <a:lnTo>
                  <a:pt x="609015" y="35052"/>
                </a:lnTo>
                <a:lnTo>
                  <a:pt x="591908" y="635"/>
                </a:lnTo>
                <a:lnTo>
                  <a:pt x="591502" y="0"/>
                </a:lnTo>
                <a:lnTo>
                  <a:pt x="582079" y="0"/>
                </a:lnTo>
                <a:lnTo>
                  <a:pt x="584390" y="3708"/>
                </a:lnTo>
                <a:lnTo>
                  <a:pt x="595604" y="25158"/>
                </a:lnTo>
                <a:lnTo>
                  <a:pt x="612851" y="70434"/>
                </a:lnTo>
                <a:lnTo>
                  <a:pt x="622808" y="118059"/>
                </a:lnTo>
                <a:lnTo>
                  <a:pt x="625424" y="158864"/>
                </a:lnTo>
                <a:lnTo>
                  <a:pt x="625475" y="170256"/>
                </a:lnTo>
                <a:lnTo>
                  <a:pt x="625170" y="179133"/>
                </a:lnTo>
                <a:lnTo>
                  <a:pt x="619760" y="228066"/>
                </a:lnTo>
                <a:lnTo>
                  <a:pt x="605269" y="288277"/>
                </a:lnTo>
                <a:lnTo>
                  <a:pt x="588530" y="335470"/>
                </a:lnTo>
                <a:lnTo>
                  <a:pt x="556996" y="403301"/>
                </a:lnTo>
                <a:lnTo>
                  <a:pt x="532371" y="447065"/>
                </a:lnTo>
                <a:lnTo>
                  <a:pt x="505472" y="489610"/>
                </a:lnTo>
                <a:lnTo>
                  <a:pt x="482485" y="522681"/>
                </a:lnTo>
                <a:lnTo>
                  <a:pt x="488569" y="528459"/>
                </a:lnTo>
                <a:lnTo>
                  <a:pt x="502793" y="508254"/>
                </a:lnTo>
                <a:lnTo>
                  <a:pt x="510070" y="497598"/>
                </a:lnTo>
                <a:lnTo>
                  <a:pt x="514985" y="490562"/>
                </a:lnTo>
                <a:lnTo>
                  <a:pt x="523519" y="477354"/>
                </a:lnTo>
                <a:lnTo>
                  <a:pt x="530923" y="465988"/>
                </a:lnTo>
                <a:lnTo>
                  <a:pt x="533057" y="462267"/>
                </a:lnTo>
                <a:lnTo>
                  <a:pt x="561644" y="413105"/>
                </a:lnTo>
                <a:lnTo>
                  <a:pt x="582117" y="373532"/>
                </a:lnTo>
                <a:lnTo>
                  <a:pt x="597522" y="338239"/>
                </a:lnTo>
                <a:lnTo>
                  <a:pt x="610806" y="301828"/>
                </a:lnTo>
                <a:lnTo>
                  <a:pt x="621538" y="264426"/>
                </a:lnTo>
                <a:lnTo>
                  <a:pt x="629285" y="226161"/>
                </a:lnTo>
                <a:lnTo>
                  <a:pt x="633653" y="187350"/>
                </a:lnTo>
                <a:lnTo>
                  <a:pt x="633958" y="158864"/>
                </a:lnTo>
                <a:lnTo>
                  <a:pt x="633996" y="147472"/>
                </a:lnTo>
                <a:close/>
              </a:path>
              <a:path w="1332230" h="591185">
                <a:moveTo>
                  <a:pt x="642835" y="166865"/>
                </a:moveTo>
                <a:lnTo>
                  <a:pt x="640181" y="119392"/>
                </a:lnTo>
                <a:lnTo>
                  <a:pt x="629856" y="69049"/>
                </a:lnTo>
                <a:lnTo>
                  <a:pt x="611606" y="21056"/>
                </a:lnTo>
                <a:lnTo>
                  <a:pt x="600532" y="0"/>
                </a:lnTo>
                <a:lnTo>
                  <a:pt x="594309" y="0"/>
                </a:lnTo>
                <a:lnTo>
                  <a:pt x="602919" y="15963"/>
                </a:lnTo>
                <a:lnTo>
                  <a:pt x="612254" y="36626"/>
                </a:lnTo>
                <a:lnTo>
                  <a:pt x="626325" y="79857"/>
                </a:lnTo>
                <a:lnTo>
                  <a:pt x="634263" y="124714"/>
                </a:lnTo>
                <a:lnTo>
                  <a:pt x="635977" y="171970"/>
                </a:lnTo>
                <a:lnTo>
                  <a:pt x="635584" y="181648"/>
                </a:lnTo>
                <a:lnTo>
                  <a:pt x="628586" y="238048"/>
                </a:lnTo>
                <a:lnTo>
                  <a:pt x="617994" y="282079"/>
                </a:lnTo>
                <a:lnTo>
                  <a:pt x="603796" y="324853"/>
                </a:lnTo>
                <a:lnTo>
                  <a:pt x="586613" y="366166"/>
                </a:lnTo>
                <a:lnTo>
                  <a:pt x="567105" y="406006"/>
                </a:lnTo>
                <a:lnTo>
                  <a:pt x="545719" y="444373"/>
                </a:lnTo>
                <a:lnTo>
                  <a:pt x="533539" y="464451"/>
                </a:lnTo>
                <a:lnTo>
                  <a:pt x="530923" y="468807"/>
                </a:lnTo>
                <a:lnTo>
                  <a:pt x="523659" y="480098"/>
                </a:lnTo>
                <a:lnTo>
                  <a:pt x="519264" y="487387"/>
                </a:lnTo>
                <a:lnTo>
                  <a:pt x="514184" y="494893"/>
                </a:lnTo>
                <a:lnTo>
                  <a:pt x="488594" y="531749"/>
                </a:lnTo>
                <a:lnTo>
                  <a:pt x="483704" y="537514"/>
                </a:lnTo>
                <a:lnTo>
                  <a:pt x="483082" y="537044"/>
                </a:lnTo>
                <a:lnTo>
                  <a:pt x="476973" y="530987"/>
                </a:lnTo>
                <a:lnTo>
                  <a:pt x="476707" y="530987"/>
                </a:lnTo>
                <a:lnTo>
                  <a:pt x="476796" y="530796"/>
                </a:lnTo>
                <a:lnTo>
                  <a:pt x="473748" y="527583"/>
                </a:lnTo>
                <a:lnTo>
                  <a:pt x="475449" y="528002"/>
                </a:lnTo>
                <a:lnTo>
                  <a:pt x="477545" y="529793"/>
                </a:lnTo>
                <a:lnTo>
                  <a:pt x="479082" y="527583"/>
                </a:lnTo>
                <a:lnTo>
                  <a:pt x="482485" y="522681"/>
                </a:lnTo>
                <a:lnTo>
                  <a:pt x="476580" y="517080"/>
                </a:lnTo>
                <a:lnTo>
                  <a:pt x="463423" y="504278"/>
                </a:lnTo>
                <a:lnTo>
                  <a:pt x="450507" y="491274"/>
                </a:lnTo>
                <a:lnTo>
                  <a:pt x="443090" y="483463"/>
                </a:lnTo>
                <a:lnTo>
                  <a:pt x="437883" y="477989"/>
                </a:lnTo>
                <a:lnTo>
                  <a:pt x="435216" y="475043"/>
                </a:lnTo>
                <a:lnTo>
                  <a:pt x="433527" y="473189"/>
                </a:lnTo>
                <a:lnTo>
                  <a:pt x="429818" y="469112"/>
                </a:lnTo>
                <a:lnTo>
                  <a:pt x="429818" y="483463"/>
                </a:lnTo>
                <a:lnTo>
                  <a:pt x="427418" y="479628"/>
                </a:lnTo>
                <a:lnTo>
                  <a:pt x="426313" y="478383"/>
                </a:lnTo>
                <a:lnTo>
                  <a:pt x="417169" y="468350"/>
                </a:lnTo>
                <a:lnTo>
                  <a:pt x="413296" y="464248"/>
                </a:lnTo>
                <a:lnTo>
                  <a:pt x="396773" y="445300"/>
                </a:lnTo>
                <a:lnTo>
                  <a:pt x="389204" y="436130"/>
                </a:lnTo>
                <a:lnTo>
                  <a:pt x="386651" y="432993"/>
                </a:lnTo>
                <a:lnTo>
                  <a:pt x="383971" y="429882"/>
                </a:lnTo>
                <a:lnTo>
                  <a:pt x="373938" y="416915"/>
                </a:lnTo>
                <a:lnTo>
                  <a:pt x="368858" y="410540"/>
                </a:lnTo>
                <a:lnTo>
                  <a:pt x="364324" y="403936"/>
                </a:lnTo>
                <a:lnTo>
                  <a:pt x="340779" y="368376"/>
                </a:lnTo>
                <a:lnTo>
                  <a:pt x="316636" y="323265"/>
                </a:lnTo>
                <a:lnTo>
                  <a:pt x="301066" y="285610"/>
                </a:lnTo>
                <a:lnTo>
                  <a:pt x="293712" y="259803"/>
                </a:lnTo>
                <a:lnTo>
                  <a:pt x="294398" y="261772"/>
                </a:lnTo>
                <a:lnTo>
                  <a:pt x="295795" y="265391"/>
                </a:lnTo>
                <a:lnTo>
                  <a:pt x="300139" y="277495"/>
                </a:lnTo>
                <a:lnTo>
                  <a:pt x="304723" y="289064"/>
                </a:lnTo>
                <a:lnTo>
                  <a:pt x="305803" y="291909"/>
                </a:lnTo>
                <a:lnTo>
                  <a:pt x="311010" y="304406"/>
                </a:lnTo>
                <a:lnTo>
                  <a:pt x="312864" y="309270"/>
                </a:lnTo>
                <a:lnTo>
                  <a:pt x="315036" y="313931"/>
                </a:lnTo>
                <a:lnTo>
                  <a:pt x="317144" y="318604"/>
                </a:lnTo>
                <a:lnTo>
                  <a:pt x="319100" y="323278"/>
                </a:lnTo>
                <a:lnTo>
                  <a:pt x="325704" y="336727"/>
                </a:lnTo>
                <a:lnTo>
                  <a:pt x="328739" y="343014"/>
                </a:lnTo>
                <a:lnTo>
                  <a:pt x="332486" y="349237"/>
                </a:lnTo>
                <a:lnTo>
                  <a:pt x="336080" y="355727"/>
                </a:lnTo>
                <a:lnTo>
                  <a:pt x="339763" y="362178"/>
                </a:lnTo>
                <a:lnTo>
                  <a:pt x="343903" y="368554"/>
                </a:lnTo>
                <a:lnTo>
                  <a:pt x="347903" y="375094"/>
                </a:lnTo>
                <a:lnTo>
                  <a:pt x="352196" y="381469"/>
                </a:lnTo>
                <a:lnTo>
                  <a:pt x="356425" y="387959"/>
                </a:lnTo>
                <a:lnTo>
                  <a:pt x="360883" y="394284"/>
                </a:lnTo>
                <a:lnTo>
                  <a:pt x="365467" y="400519"/>
                </a:lnTo>
                <a:lnTo>
                  <a:pt x="369811" y="406895"/>
                </a:lnTo>
                <a:lnTo>
                  <a:pt x="388239" y="430593"/>
                </a:lnTo>
                <a:lnTo>
                  <a:pt x="401574" y="447065"/>
                </a:lnTo>
                <a:lnTo>
                  <a:pt x="416013" y="464451"/>
                </a:lnTo>
                <a:lnTo>
                  <a:pt x="423570" y="473494"/>
                </a:lnTo>
                <a:lnTo>
                  <a:pt x="423379" y="473189"/>
                </a:lnTo>
                <a:lnTo>
                  <a:pt x="424865" y="475043"/>
                </a:lnTo>
                <a:lnTo>
                  <a:pt x="423570" y="473494"/>
                </a:lnTo>
                <a:lnTo>
                  <a:pt x="427418" y="479628"/>
                </a:lnTo>
                <a:lnTo>
                  <a:pt x="429755" y="482269"/>
                </a:lnTo>
                <a:lnTo>
                  <a:pt x="429818" y="483463"/>
                </a:lnTo>
                <a:lnTo>
                  <a:pt x="429818" y="469112"/>
                </a:lnTo>
                <a:lnTo>
                  <a:pt x="425411" y="464248"/>
                </a:lnTo>
                <a:lnTo>
                  <a:pt x="413562" y="450672"/>
                </a:lnTo>
                <a:lnTo>
                  <a:pt x="369049" y="392938"/>
                </a:lnTo>
                <a:lnTo>
                  <a:pt x="331800" y="330733"/>
                </a:lnTo>
                <a:lnTo>
                  <a:pt x="310045" y="281228"/>
                </a:lnTo>
                <a:lnTo>
                  <a:pt x="294767" y="229641"/>
                </a:lnTo>
                <a:lnTo>
                  <a:pt x="287261" y="176657"/>
                </a:lnTo>
                <a:lnTo>
                  <a:pt x="286512" y="158864"/>
                </a:lnTo>
                <a:lnTo>
                  <a:pt x="287997" y="123393"/>
                </a:lnTo>
                <a:lnTo>
                  <a:pt x="301917" y="54063"/>
                </a:lnTo>
                <a:lnTo>
                  <a:pt x="318287" y="11023"/>
                </a:lnTo>
                <a:lnTo>
                  <a:pt x="323430" y="0"/>
                </a:lnTo>
                <a:lnTo>
                  <a:pt x="306908" y="0"/>
                </a:lnTo>
                <a:lnTo>
                  <a:pt x="283362" y="64312"/>
                </a:lnTo>
                <a:lnTo>
                  <a:pt x="271780" y="135686"/>
                </a:lnTo>
                <a:lnTo>
                  <a:pt x="271513" y="171970"/>
                </a:lnTo>
                <a:lnTo>
                  <a:pt x="275005" y="208114"/>
                </a:lnTo>
                <a:lnTo>
                  <a:pt x="292112" y="278612"/>
                </a:lnTo>
                <a:lnTo>
                  <a:pt x="320852" y="345211"/>
                </a:lnTo>
                <a:lnTo>
                  <a:pt x="358559" y="407073"/>
                </a:lnTo>
                <a:lnTo>
                  <a:pt x="402894" y="464451"/>
                </a:lnTo>
                <a:lnTo>
                  <a:pt x="452018" y="517398"/>
                </a:lnTo>
                <a:lnTo>
                  <a:pt x="481469" y="545769"/>
                </a:lnTo>
                <a:lnTo>
                  <a:pt x="486892" y="545592"/>
                </a:lnTo>
                <a:lnTo>
                  <a:pt x="519785" y="499922"/>
                </a:lnTo>
                <a:lnTo>
                  <a:pt x="546950" y="457263"/>
                </a:lnTo>
                <a:lnTo>
                  <a:pt x="571969" y="413105"/>
                </a:lnTo>
                <a:lnTo>
                  <a:pt x="594283" y="367639"/>
                </a:lnTo>
                <a:lnTo>
                  <a:pt x="613346" y="320497"/>
                </a:lnTo>
                <a:lnTo>
                  <a:pt x="628446" y="271805"/>
                </a:lnTo>
                <a:lnTo>
                  <a:pt x="638606" y="221716"/>
                </a:lnTo>
                <a:lnTo>
                  <a:pt x="642835" y="171970"/>
                </a:lnTo>
                <a:lnTo>
                  <a:pt x="642835" y="166865"/>
                </a:lnTo>
                <a:close/>
              </a:path>
              <a:path w="1332230" h="591185">
                <a:moveTo>
                  <a:pt x="853592" y="576719"/>
                </a:moveTo>
                <a:lnTo>
                  <a:pt x="852792" y="576287"/>
                </a:lnTo>
                <a:lnTo>
                  <a:pt x="852436" y="576961"/>
                </a:lnTo>
                <a:lnTo>
                  <a:pt x="853592" y="576719"/>
                </a:lnTo>
                <a:close/>
              </a:path>
              <a:path w="1332230" h="591185">
                <a:moveTo>
                  <a:pt x="860513" y="580771"/>
                </a:moveTo>
                <a:lnTo>
                  <a:pt x="859853" y="580377"/>
                </a:lnTo>
                <a:lnTo>
                  <a:pt x="859624" y="580771"/>
                </a:lnTo>
                <a:lnTo>
                  <a:pt x="860513" y="580771"/>
                </a:lnTo>
                <a:close/>
              </a:path>
              <a:path w="1332230" h="591185">
                <a:moveTo>
                  <a:pt x="863219" y="574700"/>
                </a:moveTo>
                <a:lnTo>
                  <a:pt x="853592" y="576719"/>
                </a:lnTo>
                <a:lnTo>
                  <a:pt x="854036" y="576961"/>
                </a:lnTo>
                <a:lnTo>
                  <a:pt x="859853" y="580377"/>
                </a:lnTo>
                <a:lnTo>
                  <a:pt x="862698" y="575691"/>
                </a:lnTo>
                <a:lnTo>
                  <a:pt x="863219" y="574700"/>
                </a:lnTo>
                <a:close/>
              </a:path>
              <a:path w="1332230" h="591185">
                <a:moveTo>
                  <a:pt x="864603" y="574421"/>
                </a:moveTo>
                <a:lnTo>
                  <a:pt x="863701" y="573824"/>
                </a:lnTo>
                <a:lnTo>
                  <a:pt x="863219" y="574700"/>
                </a:lnTo>
                <a:lnTo>
                  <a:pt x="864603" y="574421"/>
                </a:lnTo>
                <a:close/>
              </a:path>
              <a:path w="1332230" h="591185">
                <a:moveTo>
                  <a:pt x="934656" y="366141"/>
                </a:moveTo>
                <a:lnTo>
                  <a:pt x="931494" y="325501"/>
                </a:lnTo>
                <a:lnTo>
                  <a:pt x="918349" y="274701"/>
                </a:lnTo>
                <a:lnTo>
                  <a:pt x="894905" y="228981"/>
                </a:lnTo>
                <a:lnTo>
                  <a:pt x="862507" y="189611"/>
                </a:lnTo>
                <a:lnTo>
                  <a:pt x="850125" y="176911"/>
                </a:lnTo>
                <a:lnTo>
                  <a:pt x="816343" y="151511"/>
                </a:lnTo>
                <a:lnTo>
                  <a:pt x="794448" y="138811"/>
                </a:lnTo>
                <a:lnTo>
                  <a:pt x="789482" y="135001"/>
                </a:lnTo>
                <a:lnTo>
                  <a:pt x="784428" y="132461"/>
                </a:lnTo>
                <a:lnTo>
                  <a:pt x="779272" y="131191"/>
                </a:lnTo>
                <a:lnTo>
                  <a:pt x="776719" y="129921"/>
                </a:lnTo>
                <a:lnTo>
                  <a:pt x="771499" y="127381"/>
                </a:lnTo>
                <a:lnTo>
                  <a:pt x="770902" y="127203"/>
                </a:lnTo>
                <a:lnTo>
                  <a:pt x="768819" y="116116"/>
                </a:lnTo>
                <a:lnTo>
                  <a:pt x="767092" y="107111"/>
                </a:lnTo>
                <a:lnTo>
                  <a:pt x="766559" y="104101"/>
                </a:lnTo>
                <a:lnTo>
                  <a:pt x="766292" y="101041"/>
                </a:lnTo>
                <a:lnTo>
                  <a:pt x="763549" y="79667"/>
                </a:lnTo>
                <a:lnTo>
                  <a:pt x="762965" y="73520"/>
                </a:lnTo>
                <a:lnTo>
                  <a:pt x="762685" y="67322"/>
                </a:lnTo>
                <a:lnTo>
                  <a:pt x="762215" y="61137"/>
                </a:lnTo>
                <a:lnTo>
                  <a:pt x="761555" y="51523"/>
                </a:lnTo>
                <a:lnTo>
                  <a:pt x="761415" y="48729"/>
                </a:lnTo>
                <a:lnTo>
                  <a:pt x="761365" y="41795"/>
                </a:lnTo>
                <a:lnTo>
                  <a:pt x="761187" y="28829"/>
                </a:lnTo>
                <a:lnTo>
                  <a:pt x="761161" y="22339"/>
                </a:lnTo>
                <a:lnTo>
                  <a:pt x="761733" y="5524"/>
                </a:lnTo>
                <a:lnTo>
                  <a:pt x="761987" y="0"/>
                </a:lnTo>
                <a:lnTo>
                  <a:pt x="752843" y="0"/>
                </a:lnTo>
                <a:lnTo>
                  <a:pt x="752703" y="2374"/>
                </a:lnTo>
                <a:lnTo>
                  <a:pt x="752551" y="12598"/>
                </a:lnTo>
                <a:lnTo>
                  <a:pt x="752487" y="28829"/>
                </a:lnTo>
                <a:lnTo>
                  <a:pt x="753148" y="48729"/>
                </a:lnTo>
                <a:lnTo>
                  <a:pt x="754811" y="71120"/>
                </a:lnTo>
                <a:lnTo>
                  <a:pt x="757237" y="93421"/>
                </a:lnTo>
                <a:lnTo>
                  <a:pt x="760183" y="115227"/>
                </a:lnTo>
                <a:lnTo>
                  <a:pt x="761441" y="123571"/>
                </a:lnTo>
                <a:lnTo>
                  <a:pt x="760323" y="123571"/>
                </a:lnTo>
                <a:lnTo>
                  <a:pt x="760577" y="124841"/>
                </a:lnTo>
                <a:lnTo>
                  <a:pt x="761631" y="124841"/>
                </a:lnTo>
                <a:lnTo>
                  <a:pt x="762025" y="127381"/>
                </a:lnTo>
                <a:lnTo>
                  <a:pt x="761504" y="127381"/>
                </a:lnTo>
                <a:lnTo>
                  <a:pt x="762368" y="129921"/>
                </a:lnTo>
                <a:lnTo>
                  <a:pt x="762127" y="133731"/>
                </a:lnTo>
                <a:lnTo>
                  <a:pt x="761542" y="134861"/>
                </a:lnTo>
                <a:lnTo>
                  <a:pt x="760120" y="127355"/>
                </a:lnTo>
                <a:lnTo>
                  <a:pt x="760399" y="126707"/>
                </a:lnTo>
                <a:lnTo>
                  <a:pt x="761149" y="126009"/>
                </a:lnTo>
                <a:lnTo>
                  <a:pt x="760768" y="126085"/>
                </a:lnTo>
                <a:lnTo>
                  <a:pt x="760171" y="126377"/>
                </a:lnTo>
                <a:lnTo>
                  <a:pt x="759980" y="126568"/>
                </a:lnTo>
                <a:lnTo>
                  <a:pt x="757186" y="111658"/>
                </a:lnTo>
                <a:lnTo>
                  <a:pt x="753681" y="85674"/>
                </a:lnTo>
                <a:lnTo>
                  <a:pt x="751497" y="59169"/>
                </a:lnTo>
                <a:lnTo>
                  <a:pt x="750773" y="35318"/>
                </a:lnTo>
                <a:lnTo>
                  <a:pt x="750887" y="22339"/>
                </a:lnTo>
                <a:lnTo>
                  <a:pt x="751230" y="5524"/>
                </a:lnTo>
                <a:lnTo>
                  <a:pt x="751598" y="0"/>
                </a:lnTo>
                <a:lnTo>
                  <a:pt x="744308" y="0"/>
                </a:lnTo>
                <a:lnTo>
                  <a:pt x="744220" y="2374"/>
                </a:lnTo>
                <a:lnTo>
                  <a:pt x="743978" y="12598"/>
                </a:lnTo>
                <a:lnTo>
                  <a:pt x="743877" y="28829"/>
                </a:lnTo>
                <a:lnTo>
                  <a:pt x="744258" y="35318"/>
                </a:lnTo>
                <a:lnTo>
                  <a:pt x="744512" y="42481"/>
                </a:lnTo>
                <a:lnTo>
                  <a:pt x="744905" y="51523"/>
                </a:lnTo>
                <a:lnTo>
                  <a:pt x="745883" y="61201"/>
                </a:lnTo>
                <a:lnTo>
                  <a:pt x="746569" y="67652"/>
                </a:lnTo>
                <a:lnTo>
                  <a:pt x="747204" y="74104"/>
                </a:lnTo>
                <a:lnTo>
                  <a:pt x="747991" y="80530"/>
                </a:lnTo>
                <a:lnTo>
                  <a:pt x="751370" y="99669"/>
                </a:lnTo>
                <a:lnTo>
                  <a:pt x="751967" y="102844"/>
                </a:lnTo>
                <a:lnTo>
                  <a:pt x="752475" y="106032"/>
                </a:lnTo>
                <a:lnTo>
                  <a:pt x="753160" y="109194"/>
                </a:lnTo>
                <a:lnTo>
                  <a:pt x="755561" y="118592"/>
                </a:lnTo>
                <a:lnTo>
                  <a:pt x="758253" y="128879"/>
                </a:lnTo>
                <a:lnTo>
                  <a:pt x="758063" y="129197"/>
                </a:lnTo>
                <a:lnTo>
                  <a:pt x="757529" y="130289"/>
                </a:lnTo>
                <a:lnTo>
                  <a:pt x="757072" y="131381"/>
                </a:lnTo>
                <a:lnTo>
                  <a:pt x="756132" y="133540"/>
                </a:lnTo>
                <a:lnTo>
                  <a:pt x="755408" y="135648"/>
                </a:lnTo>
                <a:lnTo>
                  <a:pt x="757758" y="134874"/>
                </a:lnTo>
                <a:lnTo>
                  <a:pt x="758863" y="132689"/>
                </a:lnTo>
                <a:lnTo>
                  <a:pt x="759053" y="131927"/>
                </a:lnTo>
                <a:lnTo>
                  <a:pt x="760476" y="137299"/>
                </a:lnTo>
                <a:lnTo>
                  <a:pt x="761936" y="136880"/>
                </a:lnTo>
                <a:lnTo>
                  <a:pt x="761860" y="136525"/>
                </a:lnTo>
                <a:lnTo>
                  <a:pt x="763282" y="137541"/>
                </a:lnTo>
                <a:lnTo>
                  <a:pt x="764463" y="137541"/>
                </a:lnTo>
                <a:lnTo>
                  <a:pt x="765657" y="138811"/>
                </a:lnTo>
                <a:lnTo>
                  <a:pt x="766838" y="138811"/>
                </a:lnTo>
                <a:lnTo>
                  <a:pt x="783259" y="147701"/>
                </a:lnTo>
                <a:lnTo>
                  <a:pt x="801357" y="157861"/>
                </a:lnTo>
                <a:lnTo>
                  <a:pt x="807961" y="162941"/>
                </a:lnTo>
                <a:lnTo>
                  <a:pt x="814425" y="166751"/>
                </a:lnTo>
                <a:lnTo>
                  <a:pt x="850480" y="198501"/>
                </a:lnTo>
                <a:lnTo>
                  <a:pt x="880186" y="236601"/>
                </a:lnTo>
                <a:lnTo>
                  <a:pt x="901750" y="278511"/>
                </a:lnTo>
                <a:lnTo>
                  <a:pt x="914057" y="325501"/>
                </a:lnTo>
                <a:lnTo>
                  <a:pt x="916698" y="373761"/>
                </a:lnTo>
                <a:lnTo>
                  <a:pt x="915822" y="390271"/>
                </a:lnTo>
                <a:lnTo>
                  <a:pt x="914019" y="406781"/>
                </a:lnTo>
                <a:lnTo>
                  <a:pt x="913803" y="409321"/>
                </a:lnTo>
                <a:lnTo>
                  <a:pt x="913244" y="411861"/>
                </a:lnTo>
                <a:lnTo>
                  <a:pt x="909777" y="430911"/>
                </a:lnTo>
                <a:lnTo>
                  <a:pt x="907948" y="438531"/>
                </a:lnTo>
                <a:lnTo>
                  <a:pt x="893978" y="486791"/>
                </a:lnTo>
                <a:lnTo>
                  <a:pt x="867867" y="547751"/>
                </a:lnTo>
                <a:lnTo>
                  <a:pt x="856576" y="569125"/>
                </a:lnTo>
                <a:lnTo>
                  <a:pt x="863701" y="573824"/>
                </a:lnTo>
                <a:lnTo>
                  <a:pt x="866241" y="569125"/>
                </a:lnTo>
                <a:lnTo>
                  <a:pt x="873417" y="555371"/>
                </a:lnTo>
                <a:lnTo>
                  <a:pt x="875931" y="550291"/>
                </a:lnTo>
                <a:lnTo>
                  <a:pt x="878014" y="546481"/>
                </a:lnTo>
                <a:lnTo>
                  <a:pt x="884186" y="532511"/>
                </a:lnTo>
                <a:lnTo>
                  <a:pt x="892086" y="514731"/>
                </a:lnTo>
                <a:lnTo>
                  <a:pt x="899134" y="496951"/>
                </a:lnTo>
                <a:lnTo>
                  <a:pt x="916254" y="444881"/>
                </a:lnTo>
                <a:lnTo>
                  <a:pt x="924864" y="392811"/>
                </a:lnTo>
                <a:lnTo>
                  <a:pt x="926223" y="362331"/>
                </a:lnTo>
                <a:lnTo>
                  <a:pt x="925779" y="357251"/>
                </a:lnTo>
                <a:lnTo>
                  <a:pt x="925652" y="353441"/>
                </a:lnTo>
                <a:lnTo>
                  <a:pt x="925334" y="347091"/>
                </a:lnTo>
                <a:lnTo>
                  <a:pt x="925156" y="342011"/>
                </a:lnTo>
                <a:lnTo>
                  <a:pt x="924814" y="340741"/>
                </a:lnTo>
                <a:lnTo>
                  <a:pt x="917981" y="301371"/>
                </a:lnTo>
                <a:lnTo>
                  <a:pt x="904951" y="264541"/>
                </a:lnTo>
                <a:lnTo>
                  <a:pt x="886193" y="230251"/>
                </a:lnTo>
                <a:lnTo>
                  <a:pt x="862672" y="199771"/>
                </a:lnTo>
                <a:lnTo>
                  <a:pt x="835342" y="173101"/>
                </a:lnTo>
                <a:lnTo>
                  <a:pt x="798487" y="146431"/>
                </a:lnTo>
                <a:lnTo>
                  <a:pt x="791514" y="141351"/>
                </a:lnTo>
                <a:lnTo>
                  <a:pt x="784364" y="137541"/>
                </a:lnTo>
                <a:lnTo>
                  <a:pt x="780821" y="136271"/>
                </a:lnTo>
                <a:lnTo>
                  <a:pt x="773595" y="132461"/>
                </a:lnTo>
                <a:lnTo>
                  <a:pt x="771639" y="131102"/>
                </a:lnTo>
                <a:lnTo>
                  <a:pt x="771347" y="129565"/>
                </a:lnTo>
                <a:lnTo>
                  <a:pt x="771982" y="129921"/>
                </a:lnTo>
                <a:lnTo>
                  <a:pt x="774204" y="129921"/>
                </a:lnTo>
                <a:lnTo>
                  <a:pt x="814374" y="154051"/>
                </a:lnTo>
                <a:lnTo>
                  <a:pt x="849134" y="181991"/>
                </a:lnTo>
                <a:lnTo>
                  <a:pt x="879297" y="216281"/>
                </a:lnTo>
                <a:lnTo>
                  <a:pt x="909459" y="269621"/>
                </a:lnTo>
                <a:lnTo>
                  <a:pt x="925004" y="329311"/>
                </a:lnTo>
                <a:lnTo>
                  <a:pt x="927277" y="362331"/>
                </a:lnTo>
                <a:lnTo>
                  <a:pt x="926388" y="390271"/>
                </a:lnTo>
                <a:lnTo>
                  <a:pt x="915898" y="449961"/>
                </a:lnTo>
                <a:lnTo>
                  <a:pt x="897204" y="505841"/>
                </a:lnTo>
                <a:lnTo>
                  <a:pt x="884567" y="535051"/>
                </a:lnTo>
                <a:lnTo>
                  <a:pt x="881138" y="543941"/>
                </a:lnTo>
                <a:lnTo>
                  <a:pt x="876401" y="552831"/>
                </a:lnTo>
                <a:lnTo>
                  <a:pt x="872591" y="560451"/>
                </a:lnTo>
                <a:lnTo>
                  <a:pt x="868032" y="569341"/>
                </a:lnTo>
                <a:lnTo>
                  <a:pt x="864196" y="576961"/>
                </a:lnTo>
                <a:lnTo>
                  <a:pt x="860958" y="583311"/>
                </a:lnTo>
                <a:lnTo>
                  <a:pt x="859561" y="583311"/>
                </a:lnTo>
                <a:lnTo>
                  <a:pt x="852373" y="578231"/>
                </a:lnTo>
                <a:lnTo>
                  <a:pt x="847572" y="574421"/>
                </a:lnTo>
                <a:lnTo>
                  <a:pt x="849312" y="574421"/>
                </a:lnTo>
                <a:lnTo>
                  <a:pt x="852792" y="576287"/>
                </a:lnTo>
                <a:lnTo>
                  <a:pt x="853782" y="574421"/>
                </a:lnTo>
                <a:lnTo>
                  <a:pt x="856576" y="569125"/>
                </a:lnTo>
                <a:lnTo>
                  <a:pt x="843432" y="560451"/>
                </a:lnTo>
                <a:lnTo>
                  <a:pt x="829030" y="551561"/>
                </a:lnTo>
                <a:lnTo>
                  <a:pt x="822871" y="547751"/>
                </a:lnTo>
                <a:lnTo>
                  <a:pt x="821220" y="546481"/>
                </a:lnTo>
                <a:lnTo>
                  <a:pt x="819569" y="545211"/>
                </a:lnTo>
                <a:lnTo>
                  <a:pt x="812800" y="540004"/>
                </a:lnTo>
                <a:lnTo>
                  <a:pt x="812800" y="551561"/>
                </a:lnTo>
                <a:lnTo>
                  <a:pt x="811733" y="550291"/>
                </a:lnTo>
                <a:lnTo>
                  <a:pt x="806615" y="546481"/>
                </a:lnTo>
                <a:lnTo>
                  <a:pt x="805370" y="545211"/>
                </a:lnTo>
                <a:lnTo>
                  <a:pt x="804037" y="543941"/>
                </a:lnTo>
                <a:lnTo>
                  <a:pt x="782967" y="528701"/>
                </a:lnTo>
                <a:lnTo>
                  <a:pt x="767588" y="514731"/>
                </a:lnTo>
                <a:lnTo>
                  <a:pt x="765581" y="512191"/>
                </a:lnTo>
                <a:lnTo>
                  <a:pt x="763422" y="510921"/>
                </a:lnTo>
                <a:lnTo>
                  <a:pt x="761606" y="509651"/>
                </a:lnTo>
                <a:lnTo>
                  <a:pt x="756234" y="503301"/>
                </a:lnTo>
                <a:lnTo>
                  <a:pt x="746810" y="493141"/>
                </a:lnTo>
                <a:lnTo>
                  <a:pt x="720737" y="457581"/>
                </a:lnTo>
                <a:lnTo>
                  <a:pt x="700824" y="414401"/>
                </a:lnTo>
                <a:lnTo>
                  <a:pt x="701560" y="415671"/>
                </a:lnTo>
                <a:lnTo>
                  <a:pt x="704723" y="422021"/>
                </a:lnTo>
                <a:lnTo>
                  <a:pt x="708850" y="430911"/>
                </a:lnTo>
                <a:lnTo>
                  <a:pt x="710057" y="433451"/>
                </a:lnTo>
                <a:lnTo>
                  <a:pt x="711161" y="434721"/>
                </a:lnTo>
                <a:lnTo>
                  <a:pt x="713232" y="438531"/>
                </a:lnTo>
                <a:lnTo>
                  <a:pt x="716470" y="444881"/>
                </a:lnTo>
                <a:lnTo>
                  <a:pt x="719594" y="451231"/>
                </a:lnTo>
                <a:lnTo>
                  <a:pt x="723049" y="457581"/>
                </a:lnTo>
                <a:lnTo>
                  <a:pt x="726681" y="462661"/>
                </a:lnTo>
                <a:lnTo>
                  <a:pt x="728433" y="465201"/>
                </a:lnTo>
                <a:lnTo>
                  <a:pt x="732358" y="471551"/>
                </a:lnTo>
                <a:lnTo>
                  <a:pt x="736942" y="476631"/>
                </a:lnTo>
                <a:lnTo>
                  <a:pt x="746493" y="489331"/>
                </a:lnTo>
                <a:lnTo>
                  <a:pt x="749922" y="493141"/>
                </a:lnTo>
                <a:lnTo>
                  <a:pt x="753630" y="496951"/>
                </a:lnTo>
                <a:lnTo>
                  <a:pt x="757199" y="500761"/>
                </a:lnTo>
                <a:lnTo>
                  <a:pt x="760857" y="504571"/>
                </a:lnTo>
                <a:lnTo>
                  <a:pt x="764209" y="508381"/>
                </a:lnTo>
                <a:lnTo>
                  <a:pt x="768159" y="510921"/>
                </a:lnTo>
                <a:lnTo>
                  <a:pt x="779310" y="521081"/>
                </a:lnTo>
                <a:lnTo>
                  <a:pt x="784631" y="526161"/>
                </a:lnTo>
                <a:lnTo>
                  <a:pt x="790054" y="531241"/>
                </a:lnTo>
                <a:lnTo>
                  <a:pt x="797166" y="536321"/>
                </a:lnTo>
                <a:lnTo>
                  <a:pt x="803351" y="541401"/>
                </a:lnTo>
                <a:lnTo>
                  <a:pt x="807847" y="545693"/>
                </a:lnTo>
                <a:lnTo>
                  <a:pt x="807440" y="545211"/>
                </a:lnTo>
                <a:lnTo>
                  <a:pt x="808672" y="546481"/>
                </a:lnTo>
                <a:lnTo>
                  <a:pt x="807847" y="545693"/>
                </a:lnTo>
                <a:lnTo>
                  <a:pt x="811733" y="550291"/>
                </a:lnTo>
                <a:lnTo>
                  <a:pt x="812698" y="550291"/>
                </a:lnTo>
                <a:lnTo>
                  <a:pt x="812800" y="551561"/>
                </a:lnTo>
                <a:lnTo>
                  <a:pt x="812800" y="540004"/>
                </a:lnTo>
                <a:lnTo>
                  <a:pt x="766597" y="499491"/>
                </a:lnTo>
                <a:lnTo>
                  <a:pt x="735825" y="461391"/>
                </a:lnTo>
                <a:lnTo>
                  <a:pt x="712736" y="419481"/>
                </a:lnTo>
                <a:lnTo>
                  <a:pt x="698804" y="373761"/>
                </a:lnTo>
                <a:lnTo>
                  <a:pt x="695579" y="345821"/>
                </a:lnTo>
                <a:lnTo>
                  <a:pt x="695172" y="342011"/>
                </a:lnTo>
                <a:lnTo>
                  <a:pt x="695121" y="325501"/>
                </a:lnTo>
                <a:lnTo>
                  <a:pt x="695020" y="321691"/>
                </a:lnTo>
                <a:lnTo>
                  <a:pt x="695426" y="317881"/>
                </a:lnTo>
                <a:lnTo>
                  <a:pt x="695718" y="314071"/>
                </a:lnTo>
                <a:lnTo>
                  <a:pt x="696087" y="310261"/>
                </a:lnTo>
                <a:lnTo>
                  <a:pt x="696150" y="306451"/>
                </a:lnTo>
                <a:lnTo>
                  <a:pt x="703313" y="267081"/>
                </a:lnTo>
                <a:lnTo>
                  <a:pt x="716267" y="225171"/>
                </a:lnTo>
                <a:lnTo>
                  <a:pt x="730402" y="193421"/>
                </a:lnTo>
                <a:lnTo>
                  <a:pt x="734580" y="184531"/>
                </a:lnTo>
                <a:lnTo>
                  <a:pt x="739368" y="175641"/>
                </a:lnTo>
                <a:lnTo>
                  <a:pt x="744461" y="168021"/>
                </a:lnTo>
                <a:lnTo>
                  <a:pt x="749541" y="159131"/>
                </a:lnTo>
                <a:lnTo>
                  <a:pt x="756132" y="148971"/>
                </a:lnTo>
                <a:lnTo>
                  <a:pt x="761733" y="140081"/>
                </a:lnTo>
                <a:lnTo>
                  <a:pt x="761580" y="137541"/>
                </a:lnTo>
                <a:lnTo>
                  <a:pt x="760183" y="137541"/>
                </a:lnTo>
                <a:lnTo>
                  <a:pt x="756780" y="140081"/>
                </a:lnTo>
                <a:lnTo>
                  <a:pt x="752005" y="146431"/>
                </a:lnTo>
                <a:lnTo>
                  <a:pt x="746531" y="154051"/>
                </a:lnTo>
                <a:lnTo>
                  <a:pt x="740968" y="162941"/>
                </a:lnTo>
                <a:lnTo>
                  <a:pt x="735825" y="171831"/>
                </a:lnTo>
                <a:lnTo>
                  <a:pt x="731443" y="178181"/>
                </a:lnTo>
                <a:lnTo>
                  <a:pt x="728154" y="183261"/>
                </a:lnTo>
                <a:lnTo>
                  <a:pt x="727176" y="184531"/>
                </a:lnTo>
                <a:lnTo>
                  <a:pt x="728738" y="180721"/>
                </a:lnTo>
                <a:lnTo>
                  <a:pt x="731266" y="175641"/>
                </a:lnTo>
                <a:lnTo>
                  <a:pt x="733844" y="170561"/>
                </a:lnTo>
                <a:lnTo>
                  <a:pt x="737489" y="164211"/>
                </a:lnTo>
                <a:lnTo>
                  <a:pt x="740689" y="157861"/>
                </a:lnTo>
                <a:lnTo>
                  <a:pt x="743813" y="151511"/>
                </a:lnTo>
                <a:lnTo>
                  <a:pt x="746467" y="146431"/>
                </a:lnTo>
                <a:lnTo>
                  <a:pt x="746379" y="143891"/>
                </a:lnTo>
                <a:lnTo>
                  <a:pt x="743623" y="146431"/>
                </a:lnTo>
                <a:lnTo>
                  <a:pt x="736600" y="155321"/>
                </a:lnTo>
                <a:lnTo>
                  <a:pt x="729361" y="164211"/>
                </a:lnTo>
                <a:lnTo>
                  <a:pt x="708101" y="204851"/>
                </a:lnTo>
                <a:lnTo>
                  <a:pt x="692721" y="248031"/>
                </a:lnTo>
                <a:lnTo>
                  <a:pt x="685698" y="277241"/>
                </a:lnTo>
                <a:lnTo>
                  <a:pt x="683958" y="284861"/>
                </a:lnTo>
                <a:lnTo>
                  <a:pt x="682167" y="297561"/>
                </a:lnTo>
                <a:lnTo>
                  <a:pt x="681901" y="300101"/>
                </a:lnTo>
                <a:lnTo>
                  <a:pt x="681520" y="301371"/>
                </a:lnTo>
                <a:lnTo>
                  <a:pt x="679958" y="321691"/>
                </a:lnTo>
                <a:lnTo>
                  <a:pt x="679805" y="334391"/>
                </a:lnTo>
                <a:lnTo>
                  <a:pt x="680250" y="347091"/>
                </a:lnTo>
                <a:lnTo>
                  <a:pt x="691743" y="408051"/>
                </a:lnTo>
                <a:lnTo>
                  <a:pt x="711911" y="453771"/>
                </a:lnTo>
                <a:lnTo>
                  <a:pt x="740410" y="495681"/>
                </a:lnTo>
                <a:lnTo>
                  <a:pt x="775182" y="531241"/>
                </a:lnTo>
                <a:lnTo>
                  <a:pt x="814171" y="561721"/>
                </a:lnTo>
                <a:lnTo>
                  <a:pt x="855929" y="589661"/>
                </a:lnTo>
                <a:lnTo>
                  <a:pt x="859955" y="590931"/>
                </a:lnTo>
                <a:lnTo>
                  <a:pt x="865149" y="589661"/>
                </a:lnTo>
                <a:lnTo>
                  <a:pt x="883513" y="555371"/>
                </a:lnTo>
                <a:lnTo>
                  <a:pt x="901065" y="517271"/>
                </a:lnTo>
                <a:lnTo>
                  <a:pt x="915708" y="477901"/>
                </a:lnTo>
                <a:lnTo>
                  <a:pt x="926452" y="438531"/>
                </a:lnTo>
                <a:lnTo>
                  <a:pt x="926922" y="435991"/>
                </a:lnTo>
                <a:lnTo>
                  <a:pt x="928458" y="428371"/>
                </a:lnTo>
                <a:lnTo>
                  <a:pt x="929449" y="422021"/>
                </a:lnTo>
                <a:lnTo>
                  <a:pt x="930592" y="416941"/>
                </a:lnTo>
                <a:lnTo>
                  <a:pt x="931443" y="410591"/>
                </a:lnTo>
                <a:lnTo>
                  <a:pt x="933284" y="394081"/>
                </a:lnTo>
                <a:lnTo>
                  <a:pt x="934072" y="387731"/>
                </a:lnTo>
                <a:lnTo>
                  <a:pt x="934110" y="382651"/>
                </a:lnTo>
                <a:lnTo>
                  <a:pt x="934656" y="366141"/>
                </a:lnTo>
                <a:close/>
              </a:path>
              <a:path w="1332230" h="591185">
                <a:moveTo>
                  <a:pt x="1312379" y="374269"/>
                </a:moveTo>
                <a:lnTo>
                  <a:pt x="1288707" y="335114"/>
                </a:lnTo>
                <a:lnTo>
                  <a:pt x="1231531" y="255143"/>
                </a:lnTo>
                <a:lnTo>
                  <a:pt x="1216431" y="235800"/>
                </a:lnTo>
                <a:lnTo>
                  <a:pt x="1207858" y="224663"/>
                </a:lnTo>
                <a:lnTo>
                  <a:pt x="1200861" y="215379"/>
                </a:lnTo>
                <a:lnTo>
                  <a:pt x="1195806" y="208343"/>
                </a:lnTo>
                <a:lnTo>
                  <a:pt x="1195628" y="207746"/>
                </a:lnTo>
                <a:lnTo>
                  <a:pt x="1199083" y="211785"/>
                </a:lnTo>
                <a:lnTo>
                  <a:pt x="1205522" y="219608"/>
                </a:lnTo>
                <a:lnTo>
                  <a:pt x="1219352" y="236639"/>
                </a:lnTo>
                <a:lnTo>
                  <a:pt x="1224775" y="243281"/>
                </a:lnTo>
                <a:lnTo>
                  <a:pt x="1231353" y="251485"/>
                </a:lnTo>
                <a:lnTo>
                  <a:pt x="1236129" y="257568"/>
                </a:lnTo>
                <a:lnTo>
                  <a:pt x="1258468" y="287261"/>
                </a:lnTo>
                <a:lnTo>
                  <a:pt x="1268628" y="300634"/>
                </a:lnTo>
                <a:lnTo>
                  <a:pt x="1277340" y="311835"/>
                </a:lnTo>
                <a:lnTo>
                  <a:pt x="1283881" y="320065"/>
                </a:lnTo>
                <a:lnTo>
                  <a:pt x="1287564" y="324510"/>
                </a:lnTo>
                <a:lnTo>
                  <a:pt x="1289024" y="325958"/>
                </a:lnTo>
                <a:lnTo>
                  <a:pt x="1288402" y="324129"/>
                </a:lnTo>
                <a:lnTo>
                  <a:pt x="1263497" y="285496"/>
                </a:lnTo>
                <a:lnTo>
                  <a:pt x="1239215" y="250278"/>
                </a:lnTo>
                <a:lnTo>
                  <a:pt x="1206461" y="207746"/>
                </a:lnTo>
                <a:lnTo>
                  <a:pt x="1157782" y="148996"/>
                </a:lnTo>
                <a:lnTo>
                  <a:pt x="1091463" y="76492"/>
                </a:lnTo>
                <a:lnTo>
                  <a:pt x="1037488" y="23304"/>
                </a:lnTo>
                <a:lnTo>
                  <a:pt x="1031125" y="17805"/>
                </a:lnTo>
                <a:lnTo>
                  <a:pt x="1025131" y="12242"/>
                </a:lnTo>
                <a:lnTo>
                  <a:pt x="1011770" y="12"/>
                </a:lnTo>
                <a:lnTo>
                  <a:pt x="989342" y="12"/>
                </a:lnTo>
                <a:lnTo>
                  <a:pt x="1008735" y="17462"/>
                </a:lnTo>
                <a:lnTo>
                  <a:pt x="1039634" y="46685"/>
                </a:lnTo>
                <a:lnTo>
                  <a:pt x="1072629" y="79400"/>
                </a:lnTo>
                <a:lnTo>
                  <a:pt x="1106741" y="114947"/>
                </a:lnTo>
                <a:lnTo>
                  <a:pt x="1140968" y="152641"/>
                </a:lnTo>
                <a:lnTo>
                  <a:pt x="1174369" y="191808"/>
                </a:lnTo>
                <a:lnTo>
                  <a:pt x="1177759" y="195630"/>
                </a:lnTo>
                <a:lnTo>
                  <a:pt x="1181061" y="199783"/>
                </a:lnTo>
                <a:lnTo>
                  <a:pt x="1190320" y="211607"/>
                </a:lnTo>
                <a:lnTo>
                  <a:pt x="1227861" y="259410"/>
                </a:lnTo>
                <a:lnTo>
                  <a:pt x="1263688" y="308635"/>
                </a:lnTo>
                <a:lnTo>
                  <a:pt x="1273073" y="321411"/>
                </a:lnTo>
                <a:lnTo>
                  <a:pt x="1277454" y="327507"/>
                </a:lnTo>
                <a:lnTo>
                  <a:pt x="1303934" y="365112"/>
                </a:lnTo>
                <a:lnTo>
                  <a:pt x="1310601" y="373202"/>
                </a:lnTo>
                <a:lnTo>
                  <a:pt x="1312379" y="374269"/>
                </a:lnTo>
                <a:close/>
              </a:path>
              <a:path w="1332230" h="591185">
                <a:moveTo>
                  <a:pt x="1331747" y="390677"/>
                </a:moveTo>
                <a:lnTo>
                  <a:pt x="1330528" y="388061"/>
                </a:lnTo>
                <a:lnTo>
                  <a:pt x="1327988" y="384365"/>
                </a:lnTo>
                <a:lnTo>
                  <a:pt x="1322158" y="376936"/>
                </a:lnTo>
                <a:lnTo>
                  <a:pt x="1311109" y="363194"/>
                </a:lnTo>
                <a:lnTo>
                  <a:pt x="1313878" y="369912"/>
                </a:lnTo>
                <a:lnTo>
                  <a:pt x="1331747" y="390677"/>
                </a:lnTo>
                <a:close/>
              </a:path>
            </a:pathLst>
          </a:custGeom>
          <a:solidFill>
            <a:srgbClr val="B88F51"/>
          </a:solidFill>
        </p:spPr>
        <p:txBody>
          <a:bodyPr wrap="square" lIns="0" tIns="0" rIns="0" bIns="0" rtlCol="0"/>
          <a:lstStyle/>
          <a:p>
            <a:endParaRPr sz="2511"/>
          </a:p>
        </p:txBody>
      </p:sp>
      <p:sp>
        <p:nvSpPr>
          <p:cNvPr id="18" name="bg object 18"/>
          <p:cNvSpPr/>
          <p:nvPr/>
        </p:nvSpPr>
        <p:spPr>
          <a:xfrm>
            <a:off x="329724" y="108600"/>
            <a:ext cx="52388" cy="23813"/>
          </a:xfrm>
          <a:custGeom>
            <a:avLst/>
            <a:gdLst/>
            <a:ahLst/>
            <a:cxnLst/>
            <a:rect l="l" t="t" r="r" b="b"/>
            <a:pathLst>
              <a:path w="83820" h="38100">
                <a:moveTo>
                  <a:pt x="927" y="6565"/>
                </a:moveTo>
                <a:lnTo>
                  <a:pt x="190" y="8953"/>
                </a:lnTo>
                <a:lnTo>
                  <a:pt x="0" y="9944"/>
                </a:lnTo>
                <a:lnTo>
                  <a:pt x="723" y="7556"/>
                </a:lnTo>
                <a:lnTo>
                  <a:pt x="927" y="6565"/>
                </a:lnTo>
                <a:close/>
              </a:path>
              <a:path w="83820" h="38100">
                <a:moveTo>
                  <a:pt x="1193" y="15087"/>
                </a:moveTo>
                <a:lnTo>
                  <a:pt x="965" y="15748"/>
                </a:lnTo>
                <a:lnTo>
                  <a:pt x="762" y="15138"/>
                </a:lnTo>
                <a:lnTo>
                  <a:pt x="571" y="16116"/>
                </a:lnTo>
                <a:lnTo>
                  <a:pt x="520" y="16395"/>
                </a:lnTo>
                <a:lnTo>
                  <a:pt x="647" y="16154"/>
                </a:lnTo>
                <a:lnTo>
                  <a:pt x="914" y="16002"/>
                </a:lnTo>
                <a:lnTo>
                  <a:pt x="876" y="16192"/>
                </a:lnTo>
                <a:lnTo>
                  <a:pt x="800" y="16573"/>
                </a:lnTo>
                <a:lnTo>
                  <a:pt x="1028" y="15925"/>
                </a:lnTo>
                <a:lnTo>
                  <a:pt x="1117" y="15468"/>
                </a:lnTo>
                <a:lnTo>
                  <a:pt x="1193" y="15087"/>
                </a:lnTo>
                <a:close/>
              </a:path>
              <a:path w="83820" h="38100">
                <a:moveTo>
                  <a:pt x="1397" y="11404"/>
                </a:moveTo>
                <a:lnTo>
                  <a:pt x="1193" y="11988"/>
                </a:lnTo>
                <a:lnTo>
                  <a:pt x="1130" y="12344"/>
                </a:lnTo>
                <a:lnTo>
                  <a:pt x="1092" y="12547"/>
                </a:lnTo>
                <a:lnTo>
                  <a:pt x="1282" y="11963"/>
                </a:lnTo>
                <a:lnTo>
                  <a:pt x="1346" y="11620"/>
                </a:lnTo>
                <a:lnTo>
                  <a:pt x="1397" y="11404"/>
                </a:lnTo>
                <a:close/>
              </a:path>
              <a:path w="83820" h="38100">
                <a:moveTo>
                  <a:pt x="1600" y="11163"/>
                </a:moveTo>
                <a:lnTo>
                  <a:pt x="1308" y="11976"/>
                </a:lnTo>
                <a:lnTo>
                  <a:pt x="1231" y="12369"/>
                </a:lnTo>
                <a:lnTo>
                  <a:pt x="1130" y="12865"/>
                </a:lnTo>
                <a:lnTo>
                  <a:pt x="1422" y="12039"/>
                </a:lnTo>
                <a:lnTo>
                  <a:pt x="1600" y="11163"/>
                </a:lnTo>
                <a:close/>
              </a:path>
              <a:path w="83820" h="38100">
                <a:moveTo>
                  <a:pt x="1790" y="10579"/>
                </a:moveTo>
                <a:lnTo>
                  <a:pt x="1676" y="10236"/>
                </a:lnTo>
                <a:lnTo>
                  <a:pt x="1739" y="9918"/>
                </a:lnTo>
                <a:lnTo>
                  <a:pt x="1651" y="10160"/>
                </a:lnTo>
                <a:lnTo>
                  <a:pt x="1358" y="9232"/>
                </a:lnTo>
                <a:lnTo>
                  <a:pt x="1308" y="9436"/>
                </a:lnTo>
                <a:lnTo>
                  <a:pt x="1079" y="8686"/>
                </a:lnTo>
                <a:lnTo>
                  <a:pt x="1028" y="8547"/>
                </a:lnTo>
                <a:lnTo>
                  <a:pt x="977" y="8356"/>
                </a:lnTo>
                <a:lnTo>
                  <a:pt x="939" y="8496"/>
                </a:lnTo>
                <a:lnTo>
                  <a:pt x="609" y="8242"/>
                </a:lnTo>
                <a:lnTo>
                  <a:pt x="444" y="9067"/>
                </a:lnTo>
                <a:lnTo>
                  <a:pt x="317" y="9677"/>
                </a:lnTo>
                <a:lnTo>
                  <a:pt x="711" y="9144"/>
                </a:lnTo>
                <a:lnTo>
                  <a:pt x="850" y="8966"/>
                </a:lnTo>
                <a:lnTo>
                  <a:pt x="673" y="9893"/>
                </a:lnTo>
                <a:lnTo>
                  <a:pt x="546" y="10541"/>
                </a:lnTo>
                <a:lnTo>
                  <a:pt x="965" y="9969"/>
                </a:lnTo>
                <a:lnTo>
                  <a:pt x="1193" y="9829"/>
                </a:lnTo>
                <a:lnTo>
                  <a:pt x="1028" y="10439"/>
                </a:lnTo>
                <a:lnTo>
                  <a:pt x="952" y="10744"/>
                </a:lnTo>
                <a:lnTo>
                  <a:pt x="787" y="11442"/>
                </a:lnTo>
                <a:lnTo>
                  <a:pt x="965" y="11201"/>
                </a:lnTo>
                <a:lnTo>
                  <a:pt x="1193" y="10020"/>
                </a:lnTo>
                <a:lnTo>
                  <a:pt x="1231" y="9804"/>
                </a:lnTo>
                <a:lnTo>
                  <a:pt x="1193" y="10020"/>
                </a:lnTo>
                <a:lnTo>
                  <a:pt x="1054" y="10769"/>
                </a:lnTo>
                <a:lnTo>
                  <a:pt x="965" y="11201"/>
                </a:lnTo>
                <a:lnTo>
                  <a:pt x="927" y="11417"/>
                </a:lnTo>
                <a:lnTo>
                  <a:pt x="1346" y="10845"/>
                </a:lnTo>
                <a:lnTo>
                  <a:pt x="1485" y="10756"/>
                </a:lnTo>
                <a:lnTo>
                  <a:pt x="1435" y="11061"/>
                </a:lnTo>
                <a:lnTo>
                  <a:pt x="1536" y="10731"/>
                </a:lnTo>
                <a:lnTo>
                  <a:pt x="1790" y="10579"/>
                </a:lnTo>
                <a:close/>
              </a:path>
              <a:path w="83820" h="38100">
                <a:moveTo>
                  <a:pt x="1828" y="11506"/>
                </a:moveTo>
                <a:lnTo>
                  <a:pt x="1625" y="12090"/>
                </a:lnTo>
                <a:lnTo>
                  <a:pt x="1562" y="12446"/>
                </a:lnTo>
                <a:lnTo>
                  <a:pt x="1524" y="12649"/>
                </a:lnTo>
                <a:lnTo>
                  <a:pt x="1714" y="12065"/>
                </a:lnTo>
                <a:lnTo>
                  <a:pt x="1778" y="11722"/>
                </a:lnTo>
                <a:lnTo>
                  <a:pt x="1828" y="11506"/>
                </a:lnTo>
                <a:close/>
              </a:path>
              <a:path w="83820" h="38100">
                <a:moveTo>
                  <a:pt x="2108" y="12166"/>
                </a:moveTo>
                <a:lnTo>
                  <a:pt x="1879" y="12827"/>
                </a:lnTo>
                <a:lnTo>
                  <a:pt x="1752" y="12255"/>
                </a:lnTo>
                <a:lnTo>
                  <a:pt x="1562" y="13220"/>
                </a:lnTo>
                <a:lnTo>
                  <a:pt x="1524" y="13411"/>
                </a:lnTo>
                <a:lnTo>
                  <a:pt x="1625" y="13246"/>
                </a:lnTo>
                <a:lnTo>
                  <a:pt x="1816" y="13093"/>
                </a:lnTo>
                <a:lnTo>
                  <a:pt x="1790" y="13271"/>
                </a:lnTo>
                <a:lnTo>
                  <a:pt x="1714" y="13652"/>
                </a:lnTo>
                <a:lnTo>
                  <a:pt x="1930" y="13004"/>
                </a:lnTo>
                <a:lnTo>
                  <a:pt x="2032" y="12547"/>
                </a:lnTo>
                <a:lnTo>
                  <a:pt x="2108" y="12166"/>
                </a:lnTo>
                <a:close/>
              </a:path>
              <a:path w="83820" h="38100">
                <a:moveTo>
                  <a:pt x="2209" y="12369"/>
                </a:moveTo>
                <a:lnTo>
                  <a:pt x="2006" y="12954"/>
                </a:lnTo>
                <a:lnTo>
                  <a:pt x="1943" y="13309"/>
                </a:lnTo>
                <a:lnTo>
                  <a:pt x="1905" y="13512"/>
                </a:lnTo>
                <a:lnTo>
                  <a:pt x="2095" y="12928"/>
                </a:lnTo>
                <a:lnTo>
                  <a:pt x="2159" y="12585"/>
                </a:lnTo>
                <a:lnTo>
                  <a:pt x="2209" y="12369"/>
                </a:lnTo>
                <a:close/>
              </a:path>
              <a:path w="83820" h="38100">
                <a:moveTo>
                  <a:pt x="2476" y="11099"/>
                </a:moveTo>
                <a:lnTo>
                  <a:pt x="2044" y="10871"/>
                </a:lnTo>
                <a:lnTo>
                  <a:pt x="1879" y="11734"/>
                </a:lnTo>
                <a:lnTo>
                  <a:pt x="1803" y="12141"/>
                </a:lnTo>
                <a:lnTo>
                  <a:pt x="2108" y="11785"/>
                </a:lnTo>
                <a:lnTo>
                  <a:pt x="2476" y="11099"/>
                </a:lnTo>
                <a:close/>
              </a:path>
              <a:path w="83820" h="38100">
                <a:moveTo>
                  <a:pt x="2616" y="13068"/>
                </a:moveTo>
                <a:lnTo>
                  <a:pt x="2374" y="13792"/>
                </a:lnTo>
                <a:lnTo>
                  <a:pt x="2298" y="14173"/>
                </a:lnTo>
                <a:lnTo>
                  <a:pt x="2222" y="14554"/>
                </a:lnTo>
                <a:lnTo>
                  <a:pt x="2476" y="13830"/>
                </a:lnTo>
                <a:lnTo>
                  <a:pt x="2540" y="13449"/>
                </a:lnTo>
                <a:lnTo>
                  <a:pt x="2616" y="13068"/>
                </a:lnTo>
                <a:close/>
              </a:path>
              <a:path w="83820" h="38100">
                <a:moveTo>
                  <a:pt x="3213" y="10566"/>
                </a:moveTo>
                <a:lnTo>
                  <a:pt x="2286" y="12763"/>
                </a:lnTo>
                <a:lnTo>
                  <a:pt x="2311" y="12611"/>
                </a:lnTo>
                <a:lnTo>
                  <a:pt x="1943" y="14465"/>
                </a:lnTo>
                <a:lnTo>
                  <a:pt x="2997" y="11620"/>
                </a:lnTo>
                <a:lnTo>
                  <a:pt x="3213" y="10566"/>
                </a:lnTo>
                <a:close/>
              </a:path>
              <a:path w="83820" h="38100">
                <a:moveTo>
                  <a:pt x="3390" y="13119"/>
                </a:moveTo>
                <a:lnTo>
                  <a:pt x="3111" y="12712"/>
                </a:lnTo>
                <a:lnTo>
                  <a:pt x="2946" y="13538"/>
                </a:lnTo>
                <a:lnTo>
                  <a:pt x="2895" y="13804"/>
                </a:lnTo>
                <a:lnTo>
                  <a:pt x="3022" y="13589"/>
                </a:lnTo>
                <a:lnTo>
                  <a:pt x="3390" y="13119"/>
                </a:lnTo>
                <a:close/>
              </a:path>
              <a:path w="83820" h="38100">
                <a:moveTo>
                  <a:pt x="3416" y="17805"/>
                </a:moveTo>
                <a:lnTo>
                  <a:pt x="2819" y="16852"/>
                </a:lnTo>
                <a:lnTo>
                  <a:pt x="2565" y="18135"/>
                </a:lnTo>
                <a:lnTo>
                  <a:pt x="2425" y="18872"/>
                </a:lnTo>
                <a:lnTo>
                  <a:pt x="2908" y="18249"/>
                </a:lnTo>
                <a:lnTo>
                  <a:pt x="3416" y="17805"/>
                </a:lnTo>
                <a:close/>
              </a:path>
              <a:path w="83820" h="38100">
                <a:moveTo>
                  <a:pt x="3860" y="7899"/>
                </a:moveTo>
                <a:lnTo>
                  <a:pt x="3619" y="8623"/>
                </a:lnTo>
                <a:lnTo>
                  <a:pt x="3543" y="9004"/>
                </a:lnTo>
                <a:lnTo>
                  <a:pt x="3467" y="9385"/>
                </a:lnTo>
                <a:lnTo>
                  <a:pt x="3708" y="8661"/>
                </a:lnTo>
                <a:lnTo>
                  <a:pt x="3860" y="7899"/>
                </a:lnTo>
                <a:close/>
              </a:path>
              <a:path w="83820" h="38100">
                <a:moveTo>
                  <a:pt x="3911" y="14579"/>
                </a:moveTo>
                <a:lnTo>
                  <a:pt x="3733" y="13779"/>
                </a:lnTo>
                <a:lnTo>
                  <a:pt x="3695" y="13627"/>
                </a:lnTo>
                <a:lnTo>
                  <a:pt x="3657" y="13779"/>
                </a:lnTo>
                <a:lnTo>
                  <a:pt x="3238" y="15455"/>
                </a:lnTo>
                <a:lnTo>
                  <a:pt x="3898" y="14617"/>
                </a:lnTo>
                <a:close/>
              </a:path>
              <a:path w="83820" h="38100">
                <a:moveTo>
                  <a:pt x="3911" y="8077"/>
                </a:moveTo>
                <a:lnTo>
                  <a:pt x="3708" y="8661"/>
                </a:lnTo>
                <a:lnTo>
                  <a:pt x="3644" y="9017"/>
                </a:lnTo>
                <a:lnTo>
                  <a:pt x="3606" y="9220"/>
                </a:lnTo>
                <a:lnTo>
                  <a:pt x="3797" y="8636"/>
                </a:lnTo>
                <a:lnTo>
                  <a:pt x="3860" y="8293"/>
                </a:lnTo>
                <a:lnTo>
                  <a:pt x="3911" y="8077"/>
                </a:lnTo>
                <a:close/>
              </a:path>
              <a:path w="83820" h="38100">
                <a:moveTo>
                  <a:pt x="3949" y="12052"/>
                </a:moveTo>
                <a:lnTo>
                  <a:pt x="3429" y="13017"/>
                </a:lnTo>
                <a:lnTo>
                  <a:pt x="3238" y="13614"/>
                </a:lnTo>
                <a:lnTo>
                  <a:pt x="2832" y="14846"/>
                </a:lnTo>
                <a:lnTo>
                  <a:pt x="3314" y="14947"/>
                </a:lnTo>
                <a:lnTo>
                  <a:pt x="3594" y="13690"/>
                </a:lnTo>
                <a:lnTo>
                  <a:pt x="3949" y="12052"/>
                </a:lnTo>
                <a:close/>
              </a:path>
              <a:path w="83820" h="38100">
                <a:moveTo>
                  <a:pt x="3962" y="17462"/>
                </a:moveTo>
                <a:lnTo>
                  <a:pt x="3759" y="18046"/>
                </a:lnTo>
                <a:lnTo>
                  <a:pt x="3695" y="18402"/>
                </a:lnTo>
                <a:lnTo>
                  <a:pt x="3657" y="18605"/>
                </a:lnTo>
                <a:lnTo>
                  <a:pt x="3848" y="18021"/>
                </a:lnTo>
                <a:lnTo>
                  <a:pt x="3911" y="17678"/>
                </a:lnTo>
                <a:lnTo>
                  <a:pt x="3962" y="17462"/>
                </a:lnTo>
                <a:close/>
              </a:path>
              <a:path w="83820" h="38100">
                <a:moveTo>
                  <a:pt x="4203" y="10198"/>
                </a:moveTo>
                <a:lnTo>
                  <a:pt x="3911" y="10998"/>
                </a:lnTo>
                <a:lnTo>
                  <a:pt x="3975" y="10655"/>
                </a:lnTo>
                <a:lnTo>
                  <a:pt x="4051" y="10274"/>
                </a:lnTo>
                <a:lnTo>
                  <a:pt x="3810" y="10998"/>
                </a:lnTo>
                <a:lnTo>
                  <a:pt x="3733" y="11379"/>
                </a:lnTo>
                <a:lnTo>
                  <a:pt x="3657" y="11760"/>
                </a:lnTo>
                <a:lnTo>
                  <a:pt x="3898" y="11074"/>
                </a:lnTo>
                <a:lnTo>
                  <a:pt x="3835" y="11404"/>
                </a:lnTo>
                <a:lnTo>
                  <a:pt x="3733" y="11899"/>
                </a:lnTo>
                <a:lnTo>
                  <a:pt x="4025" y="11074"/>
                </a:lnTo>
                <a:lnTo>
                  <a:pt x="4102" y="10680"/>
                </a:lnTo>
                <a:lnTo>
                  <a:pt x="4203" y="10198"/>
                </a:lnTo>
                <a:close/>
              </a:path>
              <a:path w="83820" h="38100">
                <a:moveTo>
                  <a:pt x="4229" y="10502"/>
                </a:moveTo>
                <a:lnTo>
                  <a:pt x="4025" y="11074"/>
                </a:lnTo>
                <a:lnTo>
                  <a:pt x="3962" y="11442"/>
                </a:lnTo>
                <a:lnTo>
                  <a:pt x="3924" y="11645"/>
                </a:lnTo>
                <a:lnTo>
                  <a:pt x="4114" y="11061"/>
                </a:lnTo>
                <a:lnTo>
                  <a:pt x="4191" y="10718"/>
                </a:lnTo>
                <a:lnTo>
                  <a:pt x="4229" y="10502"/>
                </a:lnTo>
                <a:close/>
              </a:path>
              <a:path w="83820" h="38100">
                <a:moveTo>
                  <a:pt x="4318" y="14605"/>
                </a:moveTo>
                <a:lnTo>
                  <a:pt x="4076" y="14579"/>
                </a:lnTo>
                <a:lnTo>
                  <a:pt x="3924" y="14579"/>
                </a:lnTo>
                <a:lnTo>
                  <a:pt x="4076" y="15367"/>
                </a:lnTo>
                <a:lnTo>
                  <a:pt x="4241" y="14884"/>
                </a:lnTo>
                <a:lnTo>
                  <a:pt x="4318" y="14605"/>
                </a:lnTo>
                <a:close/>
              </a:path>
              <a:path w="83820" h="38100">
                <a:moveTo>
                  <a:pt x="4394" y="17386"/>
                </a:moveTo>
                <a:lnTo>
                  <a:pt x="4152" y="18110"/>
                </a:lnTo>
                <a:lnTo>
                  <a:pt x="4076" y="18491"/>
                </a:lnTo>
                <a:lnTo>
                  <a:pt x="4000" y="18872"/>
                </a:lnTo>
                <a:lnTo>
                  <a:pt x="4254" y="18148"/>
                </a:lnTo>
                <a:lnTo>
                  <a:pt x="4318" y="17767"/>
                </a:lnTo>
                <a:lnTo>
                  <a:pt x="4394" y="17386"/>
                </a:lnTo>
                <a:close/>
              </a:path>
              <a:path w="83820" h="38100">
                <a:moveTo>
                  <a:pt x="4495" y="10337"/>
                </a:moveTo>
                <a:lnTo>
                  <a:pt x="4114" y="11468"/>
                </a:lnTo>
                <a:lnTo>
                  <a:pt x="3822" y="12954"/>
                </a:lnTo>
                <a:lnTo>
                  <a:pt x="4406" y="10795"/>
                </a:lnTo>
                <a:lnTo>
                  <a:pt x="4495" y="10337"/>
                </a:lnTo>
                <a:close/>
              </a:path>
              <a:path w="83820" h="38100">
                <a:moveTo>
                  <a:pt x="5473" y="10007"/>
                </a:moveTo>
                <a:lnTo>
                  <a:pt x="5270" y="10591"/>
                </a:lnTo>
                <a:lnTo>
                  <a:pt x="5207" y="10947"/>
                </a:lnTo>
                <a:lnTo>
                  <a:pt x="5168" y="11150"/>
                </a:lnTo>
                <a:lnTo>
                  <a:pt x="5359" y="10566"/>
                </a:lnTo>
                <a:lnTo>
                  <a:pt x="5422" y="10223"/>
                </a:lnTo>
                <a:lnTo>
                  <a:pt x="5473" y="10007"/>
                </a:lnTo>
                <a:close/>
              </a:path>
              <a:path w="83820" h="38100">
                <a:moveTo>
                  <a:pt x="5651" y="9753"/>
                </a:moveTo>
                <a:lnTo>
                  <a:pt x="5359" y="10566"/>
                </a:lnTo>
                <a:lnTo>
                  <a:pt x="5283" y="10960"/>
                </a:lnTo>
                <a:lnTo>
                  <a:pt x="5181" y="11455"/>
                </a:lnTo>
                <a:lnTo>
                  <a:pt x="5473" y="10629"/>
                </a:lnTo>
                <a:lnTo>
                  <a:pt x="5651" y="9753"/>
                </a:lnTo>
                <a:close/>
              </a:path>
              <a:path w="83820" h="38100">
                <a:moveTo>
                  <a:pt x="6223" y="9880"/>
                </a:moveTo>
                <a:lnTo>
                  <a:pt x="5930" y="10706"/>
                </a:lnTo>
                <a:lnTo>
                  <a:pt x="5854" y="11099"/>
                </a:lnTo>
                <a:lnTo>
                  <a:pt x="5753" y="11595"/>
                </a:lnTo>
                <a:lnTo>
                  <a:pt x="6045" y="10769"/>
                </a:lnTo>
                <a:lnTo>
                  <a:pt x="6121" y="10375"/>
                </a:lnTo>
                <a:lnTo>
                  <a:pt x="6223" y="9880"/>
                </a:lnTo>
                <a:close/>
              </a:path>
              <a:path w="83820" h="38100">
                <a:moveTo>
                  <a:pt x="7391" y="7010"/>
                </a:moveTo>
                <a:lnTo>
                  <a:pt x="6896" y="8991"/>
                </a:lnTo>
                <a:lnTo>
                  <a:pt x="6832" y="10020"/>
                </a:lnTo>
                <a:lnTo>
                  <a:pt x="6959" y="9918"/>
                </a:lnTo>
                <a:lnTo>
                  <a:pt x="6997" y="8902"/>
                </a:lnTo>
                <a:lnTo>
                  <a:pt x="7391" y="7010"/>
                </a:lnTo>
                <a:close/>
              </a:path>
              <a:path w="83820" h="38100">
                <a:moveTo>
                  <a:pt x="8420" y="6870"/>
                </a:moveTo>
                <a:lnTo>
                  <a:pt x="7327" y="9486"/>
                </a:lnTo>
                <a:lnTo>
                  <a:pt x="7175" y="10223"/>
                </a:lnTo>
                <a:lnTo>
                  <a:pt x="7124" y="9931"/>
                </a:lnTo>
                <a:lnTo>
                  <a:pt x="7378" y="9093"/>
                </a:lnTo>
                <a:lnTo>
                  <a:pt x="7581" y="8102"/>
                </a:lnTo>
                <a:lnTo>
                  <a:pt x="7073" y="9715"/>
                </a:lnTo>
                <a:lnTo>
                  <a:pt x="7061" y="9588"/>
                </a:lnTo>
                <a:lnTo>
                  <a:pt x="7010" y="9944"/>
                </a:lnTo>
                <a:lnTo>
                  <a:pt x="6934" y="10198"/>
                </a:lnTo>
                <a:lnTo>
                  <a:pt x="6934" y="10566"/>
                </a:lnTo>
                <a:lnTo>
                  <a:pt x="6908" y="10706"/>
                </a:lnTo>
                <a:lnTo>
                  <a:pt x="6934" y="10566"/>
                </a:lnTo>
                <a:lnTo>
                  <a:pt x="6934" y="10198"/>
                </a:lnTo>
                <a:lnTo>
                  <a:pt x="6845" y="10490"/>
                </a:lnTo>
                <a:lnTo>
                  <a:pt x="6248" y="10020"/>
                </a:lnTo>
                <a:lnTo>
                  <a:pt x="6032" y="11137"/>
                </a:lnTo>
                <a:lnTo>
                  <a:pt x="5765" y="12522"/>
                </a:lnTo>
                <a:lnTo>
                  <a:pt x="5740" y="12738"/>
                </a:lnTo>
                <a:lnTo>
                  <a:pt x="5613" y="11150"/>
                </a:lnTo>
                <a:lnTo>
                  <a:pt x="5676" y="10833"/>
                </a:lnTo>
                <a:lnTo>
                  <a:pt x="5600" y="11036"/>
                </a:lnTo>
                <a:lnTo>
                  <a:pt x="4343" y="14605"/>
                </a:lnTo>
                <a:lnTo>
                  <a:pt x="4584" y="14617"/>
                </a:lnTo>
                <a:lnTo>
                  <a:pt x="4851" y="14770"/>
                </a:lnTo>
                <a:lnTo>
                  <a:pt x="5397" y="14884"/>
                </a:lnTo>
                <a:lnTo>
                  <a:pt x="5956" y="15176"/>
                </a:lnTo>
                <a:lnTo>
                  <a:pt x="5791" y="13373"/>
                </a:lnTo>
                <a:lnTo>
                  <a:pt x="5981" y="13258"/>
                </a:lnTo>
                <a:lnTo>
                  <a:pt x="5943" y="13462"/>
                </a:lnTo>
                <a:lnTo>
                  <a:pt x="5892" y="13741"/>
                </a:lnTo>
                <a:lnTo>
                  <a:pt x="6032" y="13500"/>
                </a:lnTo>
                <a:lnTo>
                  <a:pt x="6413" y="13258"/>
                </a:lnTo>
                <a:lnTo>
                  <a:pt x="6134" y="12484"/>
                </a:lnTo>
                <a:lnTo>
                  <a:pt x="6019" y="13017"/>
                </a:lnTo>
                <a:lnTo>
                  <a:pt x="5816" y="12433"/>
                </a:lnTo>
                <a:lnTo>
                  <a:pt x="6553" y="11290"/>
                </a:lnTo>
                <a:lnTo>
                  <a:pt x="6692" y="11239"/>
                </a:lnTo>
                <a:lnTo>
                  <a:pt x="6654" y="11480"/>
                </a:lnTo>
                <a:lnTo>
                  <a:pt x="6731" y="11226"/>
                </a:lnTo>
                <a:lnTo>
                  <a:pt x="6527" y="13677"/>
                </a:lnTo>
                <a:lnTo>
                  <a:pt x="7188" y="11087"/>
                </a:lnTo>
                <a:lnTo>
                  <a:pt x="7404" y="10299"/>
                </a:lnTo>
                <a:lnTo>
                  <a:pt x="7251" y="10591"/>
                </a:lnTo>
                <a:lnTo>
                  <a:pt x="8229" y="7823"/>
                </a:lnTo>
                <a:lnTo>
                  <a:pt x="8420" y="6870"/>
                </a:lnTo>
                <a:close/>
              </a:path>
              <a:path w="83820" h="38100">
                <a:moveTo>
                  <a:pt x="8813" y="9817"/>
                </a:moveTo>
                <a:lnTo>
                  <a:pt x="8572" y="10541"/>
                </a:lnTo>
                <a:lnTo>
                  <a:pt x="8496" y="10922"/>
                </a:lnTo>
                <a:lnTo>
                  <a:pt x="8420" y="11303"/>
                </a:lnTo>
                <a:lnTo>
                  <a:pt x="8674" y="10579"/>
                </a:lnTo>
                <a:lnTo>
                  <a:pt x="8737" y="10198"/>
                </a:lnTo>
                <a:lnTo>
                  <a:pt x="8813" y="9817"/>
                </a:lnTo>
                <a:close/>
              </a:path>
              <a:path w="83820" h="38100">
                <a:moveTo>
                  <a:pt x="8966" y="7797"/>
                </a:moveTo>
                <a:lnTo>
                  <a:pt x="7378" y="11887"/>
                </a:lnTo>
                <a:lnTo>
                  <a:pt x="7035" y="13639"/>
                </a:lnTo>
                <a:lnTo>
                  <a:pt x="7226" y="13081"/>
                </a:lnTo>
                <a:lnTo>
                  <a:pt x="7200" y="13258"/>
                </a:lnTo>
                <a:lnTo>
                  <a:pt x="7340" y="13017"/>
                </a:lnTo>
                <a:lnTo>
                  <a:pt x="7721" y="12776"/>
                </a:lnTo>
                <a:lnTo>
                  <a:pt x="7518" y="12242"/>
                </a:lnTo>
                <a:lnTo>
                  <a:pt x="8813" y="8597"/>
                </a:lnTo>
                <a:lnTo>
                  <a:pt x="8966" y="7797"/>
                </a:lnTo>
                <a:close/>
              </a:path>
              <a:path w="83820" h="38100">
                <a:moveTo>
                  <a:pt x="12115" y="7734"/>
                </a:moveTo>
                <a:lnTo>
                  <a:pt x="11125" y="9969"/>
                </a:lnTo>
                <a:lnTo>
                  <a:pt x="10769" y="10020"/>
                </a:lnTo>
                <a:lnTo>
                  <a:pt x="10845" y="9512"/>
                </a:lnTo>
                <a:lnTo>
                  <a:pt x="10541" y="9842"/>
                </a:lnTo>
                <a:lnTo>
                  <a:pt x="10299" y="9842"/>
                </a:lnTo>
                <a:lnTo>
                  <a:pt x="10388" y="9398"/>
                </a:lnTo>
                <a:lnTo>
                  <a:pt x="10236" y="9855"/>
                </a:lnTo>
                <a:lnTo>
                  <a:pt x="9766" y="9093"/>
                </a:lnTo>
                <a:lnTo>
                  <a:pt x="9652" y="9639"/>
                </a:lnTo>
                <a:lnTo>
                  <a:pt x="9245" y="8978"/>
                </a:lnTo>
                <a:lnTo>
                  <a:pt x="9080" y="9804"/>
                </a:lnTo>
                <a:lnTo>
                  <a:pt x="8953" y="9245"/>
                </a:lnTo>
                <a:lnTo>
                  <a:pt x="8763" y="10210"/>
                </a:lnTo>
                <a:lnTo>
                  <a:pt x="8724" y="10401"/>
                </a:lnTo>
                <a:lnTo>
                  <a:pt x="8826" y="10236"/>
                </a:lnTo>
                <a:lnTo>
                  <a:pt x="9017" y="10083"/>
                </a:lnTo>
                <a:lnTo>
                  <a:pt x="8991" y="10261"/>
                </a:lnTo>
                <a:lnTo>
                  <a:pt x="8851" y="10998"/>
                </a:lnTo>
                <a:lnTo>
                  <a:pt x="9334" y="10375"/>
                </a:lnTo>
                <a:lnTo>
                  <a:pt x="9537" y="10198"/>
                </a:lnTo>
                <a:lnTo>
                  <a:pt x="9512" y="10375"/>
                </a:lnTo>
                <a:lnTo>
                  <a:pt x="9372" y="11112"/>
                </a:lnTo>
                <a:lnTo>
                  <a:pt x="9855" y="10490"/>
                </a:lnTo>
                <a:lnTo>
                  <a:pt x="10109" y="10274"/>
                </a:lnTo>
                <a:lnTo>
                  <a:pt x="10071" y="10502"/>
                </a:lnTo>
                <a:lnTo>
                  <a:pt x="9994" y="10883"/>
                </a:lnTo>
                <a:lnTo>
                  <a:pt x="10236" y="10160"/>
                </a:lnTo>
                <a:lnTo>
                  <a:pt x="10287" y="11582"/>
                </a:lnTo>
                <a:lnTo>
                  <a:pt x="10756" y="10769"/>
                </a:lnTo>
                <a:lnTo>
                  <a:pt x="11061" y="10731"/>
                </a:lnTo>
                <a:lnTo>
                  <a:pt x="11264" y="10718"/>
                </a:lnTo>
                <a:lnTo>
                  <a:pt x="11861" y="9347"/>
                </a:lnTo>
                <a:lnTo>
                  <a:pt x="12115" y="7734"/>
                </a:lnTo>
                <a:close/>
              </a:path>
              <a:path w="83820" h="38100">
                <a:moveTo>
                  <a:pt x="64808" y="8801"/>
                </a:moveTo>
                <a:lnTo>
                  <a:pt x="64528" y="8026"/>
                </a:lnTo>
                <a:lnTo>
                  <a:pt x="64338" y="9004"/>
                </a:lnTo>
                <a:lnTo>
                  <a:pt x="64287" y="9283"/>
                </a:lnTo>
                <a:lnTo>
                  <a:pt x="64414" y="9042"/>
                </a:lnTo>
                <a:lnTo>
                  <a:pt x="64808" y="8801"/>
                </a:lnTo>
                <a:close/>
              </a:path>
              <a:path w="83820" h="38100">
                <a:moveTo>
                  <a:pt x="65392" y="15887"/>
                </a:moveTo>
                <a:lnTo>
                  <a:pt x="64947" y="16357"/>
                </a:lnTo>
                <a:lnTo>
                  <a:pt x="64668" y="17640"/>
                </a:lnTo>
                <a:lnTo>
                  <a:pt x="64566" y="18402"/>
                </a:lnTo>
                <a:lnTo>
                  <a:pt x="65392" y="15887"/>
                </a:lnTo>
                <a:close/>
              </a:path>
              <a:path w="83820" h="38100">
                <a:moveTo>
                  <a:pt x="65532" y="15481"/>
                </a:moveTo>
                <a:lnTo>
                  <a:pt x="65405" y="15862"/>
                </a:lnTo>
                <a:lnTo>
                  <a:pt x="65379" y="16700"/>
                </a:lnTo>
                <a:lnTo>
                  <a:pt x="65481" y="15862"/>
                </a:lnTo>
                <a:lnTo>
                  <a:pt x="65532" y="15481"/>
                </a:lnTo>
                <a:close/>
              </a:path>
              <a:path w="83820" h="38100">
                <a:moveTo>
                  <a:pt x="66421" y="31356"/>
                </a:moveTo>
                <a:lnTo>
                  <a:pt x="65989" y="31229"/>
                </a:lnTo>
                <a:lnTo>
                  <a:pt x="65570" y="31356"/>
                </a:lnTo>
                <a:lnTo>
                  <a:pt x="65430" y="34658"/>
                </a:lnTo>
                <a:lnTo>
                  <a:pt x="66395" y="31610"/>
                </a:lnTo>
                <a:lnTo>
                  <a:pt x="66421" y="31356"/>
                </a:lnTo>
                <a:close/>
              </a:path>
              <a:path w="83820" h="38100">
                <a:moveTo>
                  <a:pt x="66471" y="17805"/>
                </a:moveTo>
                <a:lnTo>
                  <a:pt x="66332" y="18021"/>
                </a:lnTo>
                <a:lnTo>
                  <a:pt x="66471" y="17805"/>
                </a:lnTo>
                <a:close/>
              </a:path>
              <a:path w="83820" h="38100">
                <a:moveTo>
                  <a:pt x="66649" y="17386"/>
                </a:moveTo>
                <a:lnTo>
                  <a:pt x="66471" y="17805"/>
                </a:lnTo>
                <a:lnTo>
                  <a:pt x="66586" y="17640"/>
                </a:lnTo>
                <a:lnTo>
                  <a:pt x="66649" y="17386"/>
                </a:lnTo>
                <a:close/>
              </a:path>
              <a:path w="83820" h="38100">
                <a:moveTo>
                  <a:pt x="66763" y="16357"/>
                </a:moveTo>
                <a:lnTo>
                  <a:pt x="66713" y="16052"/>
                </a:lnTo>
                <a:lnTo>
                  <a:pt x="66649" y="16433"/>
                </a:lnTo>
                <a:close/>
              </a:path>
              <a:path w="83820" h="38100">
                <a:moveTo>
                  <a:pt x="66890" y="16878"/>
                </a:moveTo>
                <a:lnTo>
                  <a:pt x="66687" y="17475"/>
                </a:lnTo>
                <a:lnTo>
                  <a:pt x="66814" y="17259"/>
                </a:lnTo>
                <a:lnTo>
                  <a:pt x="66890" y="16878"/>
                </a:lnTo>
                <a:close/>
              </a:path>
              <a:path w="83820" h="38100">
                <a:moveTo>
                  <a:pt x="66967" y="20497"/>
                </a:moveTo>
                <a:lnTo>
                  <a:pt x="66852" y="20307"/>
                </a:lnTo>
                <a:lnTo>
                  <a:pt x="66662" y="20104"/>
                </a:lnTo>
                <a:lnTo>
                  <a:pt x="66205" y="20307"/>
                </a:lnTo>
                <a:lnTo>
                  <a:pt x="66243" y="19799"/>
                </a:lnTo>
                <a:lnTo>
                  <a:pt x="66255" y="19672"/>
                </a:lnTo>
                <a:lnTo>
                  <a:pt x="65824" y="19570"/>
                </a:lnTo>
                <a:lnTo>
                  <a:pt x="65722" y="19799"/>
                </a:lnTo>
                <a:lnTo>
                  <a:pt x="65747" y="19545"/>
                </a:lnTo>
                <a:lnTo>
                  <a:pt x="65278" y="19418"/>
                </a:lnTo>
                <a:lnTo>
                  <a:pt x="65265" y="19291"/>
                </a:lnTo>
                <a:lnTo>
                  <a:pt x="65227" y="18872"/>
                </a:lnTo>
                <a:lnTo>
                  <a:pt x="65087" y="19291"/>
                </a:lnTo>
                <a:lnTo>
                  <a:pt x="65011" y="18503"/>
                </a:lnTo>
                <a:lnTo>
                  <a:pt x="64350" y="20688"/>
                </a:lnTo>
                <a:lnTo>
                  <a:pt x="64731" y="20053"/>
                </a:lnTo>
                <a:lnTo>
                  <a:pt x="64617" y="20942"/>
                </a:lnTo>
                <a:lnTo>
                  <a:pt x="64503" y="21577"/>
                </a:lnTo>
                <a:lnTo>
                  <a:pt x="64833" y="20434"/>
                </a:lnTo>
                <a:lnTo>
                  <a:pt x="64960" y="20053"/>
                </a:lnTo>
                <a:lnTo>
                  <a:pt x="65163" y="19545"/>
                </a:lnTo>
                <a:lnTo>
                  <a:pt x="65151" y="20815"/>
                </a:lnTo>
                <a:lnTo>
                  <a:pt x="65963" y="21450"/>
                </a:lnTo>
                <a:lnTo>
                  <a:pt x="66967" y="20497"/>
                </a:lnTo>
                <a:close/>
              </a:path>
              <a:path w="83820" h="38100">
                <a:moveTo>
                  <a:pt x="67144" y="31572"/>
                </a:moveTo>
                <a:lnTo>
                  <a:pt x="66560" y="31102"/>
                </a:lnTo>
                <a:lnTo>
                  <a:pt x="66471" y="31381"/>
                </a:lnTo>
                <a:lnTo>
                  <a:pt x="67144" y="31572"/>
                </a:lnTo>
                <a:close/>
              </a:path>
              <a:path w="83820" h="38100">
                <a:moveTo>
                  <a:pt x="67335" y="20561"/>
                </a:moveTo>
                <a:lnTo>
                  <a:pt x="67322" y="20434"/>
                </a:lnTo>
                <a:lnTo>
                  <a:pt x="67157" y="20307"/>
                </a:lnTo>
                <a:lnTo>
                  <a:pt x="67081" y="20561"/>
                </a:lnTo>
                <a:lnTo>
                  <a:pt x="67208" y="20688"/>
                </a:lnTo>
                <a:lnTo>
                  <a:pt x="67335" y="20561"/>
                </a:lnTo>
                <a:close/>
              </a:path>
              <a:path w="83820" h="38100">
                <a:moveTo>
                  <a:pt x="67551" y="27165"/>
                </a:moveTo>
                <a:lnTo>
                  <a:pt x="67424" y="27432"/>
                </a:lnTo>
                <a:lnTo>
                  <a:pt x="67551" y="27165"/>
                </a:lnTo>
                <a:close/>
              </a:path>
              <a:path w="83820" h="38100">
                <a:moveTo>
                  <a:pt x="67640" y="16357"/>
                </a:moveTo>
                <a:lnTo>
                  <a:pt x="67500" y="16700"/>
                </a:lnTo>
                <a:lnTo>
                  <a:pt x="67640" y="16357"/>
                </a:lnTo>
                <a:close/>
              </a:path>
              <a:path w="83820" h="38100">
                <a:moveTo>
                  <a:pt x="67856" y="28105"/>
                </a:moveTo>
                <a:lnTo>
                  <a:pt x="67729" y="28181"/>
                </a:lnTo>
                <a:lnTo>
                  <a:pt x="67691" y="28435"/>
                </a:lnTo>
                <a:lnTo>
                  <a:pt x="67856" y="28105"/>
                </a:lnTo>
                <a:close/>
              </a:path>
              <a:path w="83820" h="38100">
                <a:moveTo>
                  <a:pt x="67856" y="27546"/>
                </a:moveTo>
                <a:lnTo>
                  <a:pt x="67462" y="27800"/>
                </a:lnTo>
                <a:lnTo>
                  <a:pt x="67322" y="27927"/>
                </a:lnTo>
                <a:lnTo>
                  <a:pt x="67424" y="27432"/>
                </a:lnTo>
                <a:lnTo>
                  <a:pt x="67017" y="28308"/>
                </a:lnTo>
                <a:lnTo>
                  <a:pt x="66967" y="27673"/>
                </a:lnTo>
                <a:lnTo>
                  <a:pt x="66852" y="27546"/>
                </a:lnTo>
                <a:lnTo>
                  <a:pt x="66802" y="25895"/>
                </a:lnTo>
                <a:lnTo>
                  <a:pt x="66433" y="27419"/>
                </a:lnTo>
                <a:lnTo>
                  <a:pt x="66319" y="27800"/>
                </a:lnTo>
                <a:lnTo>
                  <a:pt x="66484" y="26911"/>
                </a:lnTo>
                <a:lnTo>
                  <a:pt x="66700" y="25768"/>
                </a:lnTo>
                <a:lnTo>
                  <a:pt x="65976" y="27800"/>
                </a:lnTo>
                <a:lnTo>
                  <a:pt x="66433" y="26911"/>
                </a:lnTo>
                <a:lnTo>
                  <a:pt x="66243" y="27800"/>
                </a:lnTo>
                <a:lnTo>
                  <a:pt x="66128" y="28105"/>
                </a:lnTo>
                <a:lnTo>
                  <a:pt x="65824" y="28689"/>
                </a:lnTo>
                <a:lnTo>
                  <a:pt x="65760" y="29578"/>
                </a:lnTo>
                <a:lnTo>
                  <a:pt x="66090" y="29197"/>
                </a:lnTo>
                <a:lnTo>
                  <a:pt x="67513" y="28308"/>
                </a:lnTo>
                <a:lnTo>
                  <a:pt x="67729" y="28181"/>
                </a:lnTo>
                <a:lnTo>
                  <a:pt x="67779" y="27927"/>
                </a:lnTo>
                <a:lnTo>
                  <a:pt x="67856" y="27546"/>
                </a:lnTo>
                <a:close/>
              </a:path>
              <a:path w="83820" h="38100">
                <a:moveTo>
                  <a:pt x="68427" y="20180"/>
                </a:moveTo>
                <a:lnTo>
                  <a:pt x="68364" y="19926"/>
                </a:lnTo>
                <a:lnTo>
                  <a:pt x="68211" y="19672"/>
                </a:lnTo>
                <a:lnTo>
                  <a:pt x="67614" y="20281"/>
                </a:lnTo>
                <a:lnTo>
                  <a:pt x="67500" y="20561"/>
                </a:lnTo>
                <a:lnTo>
                  <a:pt x="67678" y="20688"/>
                </a:lnTo>
                <a:lnTo>
                  <a:pt x="67754" y="21704"/>
                </a:lnTo>
                <a:lnTo>
                  <a:pt x="67983" y="21412"/>
                </a:lnTo>
                <a:lnTo>
                  <a:pt x="68224" y="20497"/>
                </a:lnTo>
                <a:lnTo>
                  <a:pt x="68313" y="20281"/>
                </a:lnTo>
                <a:close/>
              </a:path>
              <a:path w="83820" h="38100">
                <a:moveTo>
                  <a:pt x="68872" y="14211"/>
                </a:moveTo>
                <a:lnTo>
                  <a:pt x="67779" y="15100"/>
                </a:lnTo>
                <a:lnTo>
                  <a:pt x="66789" y="15100"/>
                </a:lnTo>
                <a:lnTo>
                  <a:pt x="66967" y="13322"/>
                </a:lnTo>
                <a:lnTo>
                  <a:pt x="66459" y="14719"/>
                </a:lnTo>
                <a:lnTo>
                  <a:pt x="66382" y="15100"/>
                </a:lnTo>
                <a:lnTo>
                  <a:pt x="66255" y="16052"/>
                </a:lnTo>
                <a:lnTo>
                  <a:pt x="65913" y="16624"/>
                </a:lnTo>
                <a:lnTo>
                  <a:pt x="66243" y="15735"/>
                </a:lnTo>
                <a:lnTo>
                  <a:pt x="66370" y="14973"/>
                </a:lnTo>
                <a:lnTo>
                  <a:pt x="66459" y="14719"/>
                </a:lnTo>
                <a:lnTo>
                  <a:pt x="66738" y="13195"/>
                </a:lnTo>
                <a:lnTo>
                  <a:pt x="65849" y="16624"/>
                </a:lnTo>
                <a:lnTo>
                  <a:pt x="65747" y="17005"/>
                </a:lnTo>
                <a:lnTo>
                  <a:pt x="65341" y="17894"/>
                </a:lnTo>
                <a:lnTo>
                  <a:pt x="65354" y="17513"/>
                </a:lnTo>
                <a:lnTo>
                  <a:pt x="65379" y="16700"/>
                </a:lnTo>
                <a:lnTo>
                  <a:pt x="65252" y="17513"/>
                </a:lnTo>
                <a:lnTo>
                  <a:pt x="65138" y="17792"/>
                </a:lnTo>
                <a:lnTo>
                  <a:pt x="65011" y="18503"/>
                </a:lnTo>
                <a:lnTo>
                  <a:pt x="65125" y="18148"/>
                </a:lnTo>
                <a:lnTo>
                  <a:pt x="65214" y="18021"/>
                </a:lnTo>
                <a:lnTo>
                  <a:pt x="65303" y="17513"/>
                </a:lnTo>
                <a:lnTo>
                  <a:pt x="65239" y="17894"/>
                </a:lnTo>
                <a:lnTo>
                  <a:pt x="65227" y="18872"/>
                </a:lnTo>
                <a:lnTo>
                  <a:pt x="65557" y="17894"/>
                </a:lnTo>
                <a:lnTo>
                  <a:pt x="65862" y="17995"/>
                </a:lnTo>
                <a:lnTo>
                  <a:pt x="65824" y="19570"/>
                </a:lnTo>
                <a:lnTo>
                  <a:pt x="66167" y="18783"/>
                </a:lnTo>
                <a:lnTo>
                  <a:pt x="66294" y="18415"/>
                </a:lnTo>
                <a:lnTo>
                  <a:pt x="66332" y="18021"/>
                </a:lnTo>
                <a:lnTo>
                  <a:pt x="66560" y="16878"/>
                </a:lnTo>
                <a:lnTo>
                  <a:pt x="66649" y="16433"/>
                </a:lnTo>
                <a:lnTo>
                  <a:pt x="66382" y="16624"/>
                </a:lnTo>
                <a:lnTo>
                  <a:pt x="66205" y="16878"/>
                </a:lnTo>
                <a:lnTo>
                  <a:pt x="66319" y="16357"/>
                </a:lnTo>
                <a:lnTo>
                  <a:pt x="66446" y="15735"/>
                </a:lnTo>
                <a:lnTo>
                  <a:pt x="66713" y="16052"/>
                </a:lnTo>
                <a:lnTo>
                  <a:pt x="66776" y="15735"/>
                </a:lnTo>
                <a:lnTo>
                  <a:pt x="66802" y="15608"/>
                </a:lnTo>
                <a:lnTo>
                  <a:pt x="67640" y="16357"/>
                </a:lnTo>
                <a:lnTo>
                  <a:pt x="67868" y="15735"/>
                </a:lnTo>
                <a:lnTo>
                  <a:pt x="67805" y="16497"/>
                </a:lnTo>
                <a:lnTo>
                  <a:pt x="67957" y="16624"/>
                </a:lnTo>
                <a:lnTo>
                  <a:pt x="67614" y="16687"/>
                </a:lnTo>
                <a:lnTo>
                  <a:pt x="67208" y="18275"/>
                </a:lnTo>
                <a:lnTo>
                  <a:pt x="67373" y="17386"/>
                </a:lnTo>
                <a:lnTo>
                  <a:pt x="67500" y="16700"/>
                </a:lnTo>
                <a:lnTo>
                  <a:pt x="67170" y="16751"/>
                </a:lnTo>
                <a:lnTo>
                  <a:pt x="67144" y="17894"/>
                </a:lnTo>
                <a:lnTo>
                  <a:pt x="66878" y="18275"/>
                </a:lnTo>
                <a:lnTo>
                  <a:pt x="66751" y="18529"/>
                </a:lnTo>
                <a:lnTo>
                  <a:pt x="66967" y="17386"/>
                </a:lnTo>
                <a:lnTo>
                  <a:pt x="67056" y="17513"/>
                </a:lnTo>
                <a:lnTo>
                  <a:pt x="67144" y="17894"/>
                </a:lnTo>
                <a:lnTo>
                  <a:pt x="67144" y="16789"/>
                </a:lnTo>
                <a:lnTo>
                  <a:pt x="66827" y="17259"/>
                </a:lnTo>
                <a:lnTo>
                  <a:pt x="66662" y="17894"/>
                </a:lnTo>
                <a:lnTo>
                  <a:pt x="66421" y="18656"/>
                </a:lnTo>
                <a:lnTo>
                  <a:pt x="66636" y="17640"/>
                </a:lnTo>
                <a:lnTo>
                  <a:pt x="66687" y="17475"/>
                </a:lnTo>
                <a:lnTo>
                  <a:pt x="66586" y="17640"/>
                </a:lnTo>
                <a:lnTo>
                  <a:pt x="66344" y="18656"/>
                </a:lnTo>
                <a:lnTo>
                  <a:pt x="66268" y="19672"/>
                </a:lnTo>
                <a:lnTo>
                  <a:pt x="66662" y="20104"/>
                </a:lnTo>
                <a:lnTo>
                  <a:pt x="67056" y="19926"/>
                </a:lnTo>
                <a:lnTo>
                  <a:pt x="67221" y="19545"/>
                </a:lnTo>
                <a:lnTo>
                  <a:pt x="67411" y="18529"/>
                </a:lnTo>
                <a:lnTo>
                  <a:pt x="67462" y="18275"/>
                </a:lnTo>
                <a:lnTo>
                  <a:pt x="67564" y="17754"/>
                </a:lnTo>
                <a:lnTo>
                  <a:pt x="67906" y="16878"/>
                </a:lnTo>
                <a:lnTo>
                  <a:pt x="68338" y="15735"/>
                </a:lnTo>
                <a:lnTo>
                  <a:pt x="68389" y="15608"/>
                </a:lnTo>
                <a:lnTo>
                  <a:pt x="68440" y="15481"/>
                </a:lnTo>
                <a:lnTo>
                  <a:pt x="68592" y="15100"/>
                </a:lnTo>
                <a:lnTo>
                  <a:pt x="68834" y="14465"/>
                </a:lnTo>
                <a:lnTo>
                  <a:pt x="68872" y="14211"/>
                </a:lnTo>
                <a:close/>
              </a:path>
              <a:path w="83820" h="38100">
                <a:moveTo>
                  <a:pt x="69532" y="22771"/>
                </a:moveTo>
                <a:lnTo>
                  <a:pt x="69507" y="22593"/>
                </a:lnTo>
                <a:lnTo>
                  <a:pt x="69418" y="21831"/>
                </a:lnTo>
                <a:lnTo>
                  <a:pt x="69037" y="21831"/>
                </a:lnTo>
                <a:lnTo>
                  <a:pt x="68922" y="21704"/>
                </a:lnTo>
                <a:lnTo>
                  <a:pt x="68529" y="21958"/>
                </a:lnTo>
                <a:lnTo>
                  <a:pt x="68021" y="22720"/>
                </a:lnTo>
                <a:lnTo>
                  <a:pt x="67957" y="23075"/>
                </a:lnTo>
                <a:lnTo>
                  <a:pt x="68084" y="24244"/>
                </a:lnTo>
                <a:lnTo>
                  <a:pt x="68872" y="22593"/>
                </a:lnTo>
                <a:lnTo>
                  <a:pt x="69532" y="22771"/>
                </a:lnTo>
                <a:close/>
              </a:path>
              <a:path w="83820" h="38100">
                <a:moveTo>
                  <a:pt x="69888" y="22974"/>
                </a:moveTo>
                <a:lnTo>
                  <a:pt x="69850" y="22847"/>
                </a:lnTo>
                <a:lnTo>
                  <a:pt x="69532" y="22771"/>
                </a:lnTo>
                <a:lnTo>
                  <a:pt x="69672" y="23863"/>
                </a:lnTo>
                <a:lnTo>
                  <a:pt x="69888" y="22974"/>
                </a:lnTo>
                <a:close/>
              </a:path>
              <a:path w="83820" h="38100">
                <a:moveTo>
                  <a:pt x="70167" y="22936"/>
                </a:moveTo>
                <a:lnTo>
                  <a:pt x="69989" y="22885"/>
                </a:lnTo>
                <a:lnTo>
                  <a:pt x="69824" y="23736"/>
                </a:lnTo>
                <a:lnTo>
                  <a:pt x="70167" y="22936"/>
                </a:lnTo>
                <a:close/>
              </a:path>
              <a:path w="83820" h="38100">
                <a:moveTo>
                  <a:pt x="70243" y="21564"/>
                </a:moveTo>
                <a:lnTo>
                  <a:pt x="70104" y="22136"/>
                </a:lnTo>
                <a:lnTo>
                  <a:pt x="69989" y="22885"/>
                </a:lnTo>
                <a:lnTo>
                  <a:pt x="70243" y="21564"/>
                </a:lnTo>
                <a:close/>
              </a:path>
              <a:path w="83820" h="38100">
                <a:moveTo>
                  <a:pt x="70523" y="20180"/>
                </a:moveTo>
                <a:lnTo>
                  <a:pt x="70243" y="21564"/>
                </a:lnTo>
                <a:lnTo>
                  <a:pt x="70497" y="20599"/>
                </a:lnTo>
                <a:lnTo>
                  <a:pt x="70523" y="20180"/>
                </a:lnTo>
                <a:close/>
              </a:path>
              <a:path w="83820" h="38100">
                <a:moveTo>
                  <a:pt x="71983" y="18237"/>
                </a:moveTo>
                <a:lnTo>
                  <a:pt x="71970" y="18046"/>
                </a:lnTo>
                <a:lnTo>
                  <a:pt x="71920" y="18300"/>
                </a:lnTo>
                <a:close/>
              </a:path>
              <a:path w="83820" h="38100">
                <a:moveTo>
                  <a:pt x="72466" y="21704"/>
                </a:moveTo>
                <a:lnTo>
                  <a:pt x="72440" y="21424"/>
                </a:lnTo>
                <a:lnTo>
                  <a:pt x="72377" y="21704"/>
                </a:lnTo>
                <a:close/>
              </a:path>
              <a:path w="83820" h="38100">
                <a:moveTo>
                  <a:pt x="72618" y="24625"/>
                </a:moveTo>
                <a:lnTo>
                  <a:pt x="72186" y="24625"/>
                </a:lnTo>
                <a:lnTo>
                  <a:pt x="72174" y="24879"/>
                </a:lnTo>
                <a:lnTo>
                  <a:pt x="72326" y="25031"/>
                </a:lnTo>
                <a:lnTo>
                  <a:pt x="72618" y="24625"/>
                </a:lnTo>
                <a:close/>
              </a:path>
              <a:path w="83820" h="38100">
                <a:moveTo>
                  <a:pt x="72694" y="23228"/>
                </a:moveTo>
                <a:lnTo>
                  <a:pt x="72618" y="23482"/>
                </a:lnTo>
                <a:lnTo>
                  <a:pt x="72694" y="23228"/>
                </a:lnTo>
                <a:close/>
              </a:path>
              <a:path w="83820" h="38100">
                <a:moveTo>
                  <a:pt x="72974" y="23926"/>
                </a:moveTo>
                <a:lnTo>
                  <a:pt x="72745" y="24498"/>
                </a:lnTo>
                <a:lnTo>
                  <a:pt x="72669" y="24879"/>
                </a:lnTo>
                <a:lnTo>
                  <a:pt x="72885" y="24625"/>
                </a:lnTo>
                <a:lnTo>
                  <a:pt x="72974" y="23926"/>
                </a:lnTo>
                <a:close/>
              </a:path>
              <a:path w="83820" h="38100">
                <a:moveTo>
                  <a:pt x="73025" y="34150"/>
                </a:moveTo>
                <a:lnTo>
                  <a:pt x="72224" y="30594"/>
                </a:lnTo>
                <a:lnTo>
                  <a:pt x="72059" y="29832"/>
                </a:lnTo>
                <a:lnTo>
                  <a:pt x="68503" y="31356"/>
                </a:lnTo>
                <a:lnTo>
                  <a:pt x="67297" y="31610"/>
                </a:lnTo>
                <a:lnTo>
                  <a:pt x="67144" y="31572"/>
                </a:lnTo>
                <a:lnTo>
                  <a:pt x="68643" y="32753"/>
                </a:lnTo>
                <a:lnTo>
                  <a:pt x="71399" y="30594"/>
                </a:lnTo>
                <a:lnTo>
                  <a:pt x="73025" y="34150"/>
                </a:lnTo>
                <a:close/>
              </a:path>
              <a:path w="83820" h="38100">
                <a:moveTo>
                  <a:pt x="73380" y="20688"/>
                </a:moveTo>
                <a:lnTo>
                  <a:pt x="73240" y="20599"/>
                </a:lnTo>
                <a:lnTo>
                  <a:pt x="73266" y="21005"/>
                </a:lnTo>
                <a:lnTo>
                  <a:pt x="73380" y="20688"/>
                </a:lnTo>
                <a:close/>
              </a:path>
              <a:path w="83820" h="38100">
                <a:moveTo>
                  <a:pt x="73431" y="8369"/>
                </a:moveTo>
                <a:lnTo>
                  <a:pt x="72936" y="10007"/>
                </a:lnTo>
                <a:lnTo>
                  <a:pt x="72872" y="8420"/>
                </a:lnTo>
                <a:lnTo>
                  <a:pt x="72237" y="10833"/>
                </a:lnTo>
                <a:lnTo>
                  <a:pt x="72123" y="11252"/>
                </a:lnTo>
                <a:lnTo>
                  <a:pt x="72351" y="10883"/>
                </a:lnTo>
                <a:lnTo>
                  <a:pt x="72720" y="10744"/>
                </a:lnTo>
                <a:lnTo>
                  <a:pt x="72669" y="10934"/>
                </a:lnTo>
                <a:lnTo>
                  <a:pt x="72402" y="12776"/>
                </a:lnTo>
                <a:lnTo>
                  <a:pt x="72885" y="10680"/>
                </a:lnTo>
                <a:lnTo>
                  <a:pt x="72961" y="10388"/>
                </a:lnTo>
                <a:lnTo>
                  <a:pt x="73431" y="8369"/>
                </a:lnTo>
                <a:close/>
              </a:path>
              <a:path w="83820" h="38100">
                <a:moveTo>
                  <a:pt x="73825" y="21729"/>
                </a:moveTo>
                <a:lnTo>
                  <a:pt x="73317" y="21831"/>
                </a:lnTo>
                <a:lnTo>
                  <a:pt x="73266" y="21005"/>
                </a:lnTo>
                <a:lnTo>
                  <a:pt x="72872" y="22085"/>
                </a:lnTo>
                <a:lnTo>
                  <a:pt x="72288" y="22212"/>
                </a:lnTo>
                <a:lnTo>
                  <a:pt x="72377" y="21704"/>
                </a:lnTo>
                <a:lnTo>
                  <a:pt x="71615" y="21704"/>
                </a:lnTo>
                <a:lnTo>
                  <a:pt x="71234" y="21196"/>
                </a:lnTo>
                <a:lnTo>
                  <a:pt x="70739" y="21577"/>
                </a:lnTo>
                <a:lnTo>
                  <a:pt x="70167" y="22936"/>
                </a:lnTo>
                <a:lnTo>
                  <a:pt x="70345" y="22974"/>
                </a:lnTo>
                <a:lnTo>
                  <a:pt x="71158" y="22339"/>
                </a:lnTo>
                <a:lnTo>
                  <a:pt x="72339" y="22593"/>
                </a:lnTo>
                <a:lnTo>
                  <a:pt x="72529" y="23075"/>
                </a:lnTo>
                <a:lnTo>
                  <a:pt x="72720" y="23101"/>
                </a:lnTo>
                <a:lnTo>
                  <a:pt x="72961" y="22339"/>
                </a:lnTo>
                <a:lnTo>
                  <a:pt x="73012" y="22212"/>
                </a:lnTo>
                <a:lnTo>
                  <a:pt x="72783" y="23228"/>
                </a:lnTo>
                <a:lnTo>
                  <a:pt x="72542" y="23990"/>
                </a:lnTo>
                <a:lnTo>
                  <a:pt x="72618" y="23482"/>
                </a:lnTo>
                <a:lnTo>
                  <a:pt x="72504" y="23075"/>
                </a:lnTo>
                <a:lnTo>
                  <a:pt x="71920" y="22974"/>
                </a:lnTo>
                <a:lnTo>
                  <a:pt x="71564" y="24625"/>
                </a:lnTo>
                <a:lnTo>
                  <a:pt x="72186" y="24625"/>
                </a:lnTo>
                <a:lnTo>
                  <a:pt x="72745" y="23990"/>
                </a:lnTo>
                <a:lnTo>
                  <a:pt x="72859" y="23863"/>
                </a:lnTo>
                <a:lnTo>
                  <a:pt x="72974" y="23736"/>
                </a:lnTo>
                <a:lnTo>
                  <a:pt x="72974" y="23926"/>
                </a:lnTo>
                <a:lnTo>
                  <a:pt x="73037" y="23736"/>
                </a:lnTo>
                <a:lnTo>
                  <a:pt x="73139" y="23482"/>
                </a:lnTo>
                <a:lnTo>
                  <a:pt x="73240" y="23228"/>
                </a:lnTo>
                <a:lnTo>
                  <a:pt x="73787" y="21831"/>
                </a:lnTo>
                <a:close/>
              </a:path>
              <a:path w="83820" h="38100">
                <a:moveTo>
                  <a:pt x="73926" y="10858"/>
                </a:moveTo>
                <a:lnTo>
                  <a:pt x="73494" y="9512"/>
                </a:lnTo>
                <a:lnTo>
                  <a:pt x="73190" y="11049"/>
                </a:lnTo>
                <a:lnTo>
                  <a:pt x="73063" y="11696"/>
                </a:lnTo>
                <a:lnTo>
                  <a:pt x="73482" y="11125"/>
                </a:lnTo>
                <a:lnTo>
                  <a:pt x="73926" y="10858"/>
                </a:lnTo>
                <a:close/>
              </a:path>
              <a:path w="83820" h="38100">
                <a:moveTo>
                  <a:pt x="74231" y="20688"/>
                </a:moveTo>
                <a:lnTo>
                  <a:pt x="73825" y="21729"/>
                </a:lnTo>
                <a:lnTo>
                  <a:pt x="74015" y="21678"/>
                </a:lnTo>
                <a:lnTo>
                  <a:pt x="74231" y="20688"/>
                </a:lnTo>
                <a:close/>
              </a:path>
              <a:path w="83820" h="38100">
                <a:moveTo>
                  <a:pt x="74295" y="21615"/>
                </a:moveTo>
                <a:lnTo>
                  <a:pt x="74041" y="21678"/>
                </a:lnTo>
                <a:lnTo>
                  <a:pt x="73787" y="22974"/>
                </a:lnTo>
                <a:lnTo>
                  <a:pt x="74028" y="21678"/>
                </a:lnTo>
                <a:lnTo>
                  <a:pt x="73037" y="24472"/>
                </a:lnTo>
                <a:lnTo>
                  <a:pt x="73609" y="24434"/>
                </a:lnTo>
                <a:lnTo>
                  <a:pt x="73672" y="24244"/>
                </a:lnTo>
                <a:lnTo>
                  <a:pt x="73342" y="24244"/>
                </a:lnTo>
                <a:lnTo>
                  <a:pt x="73710" y="23990"/>
                </a:lnTo>
                <a:lnTo>
                  <a:pt x="73748" y="23736"/>
                </a:lnTo>
                <a:lnTo>
                  <a:pt x="73812" y="23609"/>
                </a:lnTo>
                <a:lnTo>
                  <a:pt x="73926" y="23355"/>
                </a:lnTo>
                <a:lnTo>
                  <a:pt x="74041" y="22974"/>
                </a:lnTo>
                <a:lnTo>
                  <a:pt x="74295" y="21615"/>
                </a:lnTo>
                <a:close/>
              </a:path>
              <a:path w="83820" h="38100">
                <a:moveTo>
                  <a:pt x="74371" y="21602"/>
                </a:moveTo>
                <a:lnTo>
                  <a:pt x="74206" y="22136"/>
                </a:lnTo>
                <a:lnTo>
                  <a:pt x="74371" y="21602"/>
                </a:lnTo>
                <a:close/>
              </a:path>
              <a:path w="83820" h="38100">
                <a:moveTo>
                  <a:pt x="74409" y="23507"/>
                </a:moveTo>
                <a:lnTo>
                  <a:pt x="73748" y="23964"/>
                </a:lnTo>
                <a:lnTo>
                  <a:pt x="73672" y="24218"/>
                </a:lnTo>
                <a:lnTo>
                  <a:pt x="74282" y="24155"/>
                </a:lnTo>
                <a:lnTo>
                  <a:pt x="74409" y="23507"/>
                </a:lnTo>
                <a:close/>
              </a:path>
              <a:path w="83820" h="38100">
                <a:moveTo>
                  <a:pt x="74599" y="26060"/>
                </a:moveTo>
                <a:lnTo>
                  <a:pt x="74383" y="26784"/>
                </a:lnTo>
                <a:lnTo>
                  <a:pt x="74599" y="26060"/>
                </a:lnTo>
                <a:close/>
              </a:path>
              <a:path w="83820" h="38100">
                <a:moveTo>
                  <a:pt x="74752" y="25273"/>
                </a:moveTo>
                <a:lnTo>
                  <a:pt x="74599" y="26060"/>
                </a:lnTo>
                <a:lnTo>
                  <a:pt x="74726" y="25641"/>
                </a:lnTo>
                <a:lnTo>
                  <a:pt x="74752" y="25273"/>
                </a:lnTo>
                <a:close/>
              </a:path>
              <a:path w="83820" h="38100">
                <a:moveTo>
                  <a:pt x="74764" y="23609"/>
                </a:moveTo>
                <a:lnTo>
                  <a:pt x="74574" y="24117"/>
                </a:lnTo>
                <a:lnTo>
                  <a:pt x="74764" y="23609"/>
                </a:lnTo>
                <a:close/>
              </a:path>
              <a:path w="83820" h="38100">
                <a:moveTo>
                  <a:pt x="75031" y="8496"/>
                </a:moveTo>
                <a:lnTo>
                  <a:pt x="74460" y="10502"/>
                </a:lnTo>
                <a:lnTo>
                  <a:pt x="74129" y="11899"/>
                </a:lnTo>
                <a:lnTo>
                  <a:pt x="74447" y="11518"/>
                </a:lnTo>
                <a:lnTo>
                  <a:pt x="75031" y="8496"/>
                </a:lnTo>
                <a:close/>
              </a:path>
              <a:path w="83820" h="38100">
                <a:moveTo>
                  <a:pt x="78562" y="12941"/>
                </a:moveTo>
                <a:lnTo>
                  <a:pt x="78511" y="12306"/>
                </a:lnTo>
                <a:lnTo>
                  <a:pt x="78333" y="11163"/>
                </a:lnTo>
                <a:lnTo>
                  <a:pt x="78143" y="9893"/>
                </a:lnTo>
                <a:lnTo>
                  <a:pt x="77038" y="9639"/>
                </a:lnTo>
                <a:lnTo>
                  <a:pt x="76390" y="10960"/>
                </a:lnTo>
                <a:lnTo>
                  <a:pt x="76428" y="10236"/>
                </a:lnTo>
                <a:lnTo>
                  <a:pt x="76454" y="9474"/>
                </a:lnTo>
                <a:lnTo>
                  <a:pt x="76327" y="9753"/>
                </a:lnTo>
                <a:lnTo>
                  <a:pt x="76098" y="10160"/>
                </a:lnTo>
                <a:lnTo>
                  <a:pt x="75806" y="10668"/>
                </a:lnTo>
                <a:lnTo>
                  <a:pt x="75996" y="9258"/>
                </a:lnTo>
                <a:lnTo>
                  <a:pt x="75730" y="10502"/>
                </a:lnTo>
                <a:lnTo>
                  <a:pt x="75958" y="8864"/>
                </a:lnTo>
                <a:lnTo>
                  <a:pt x="74891" y="10312"/>
                </a:lnTo>
                <a:lnTo>
                  <a:pt x="74777" y="12090"/>
                </a:lnTo>
                <a:lnTo>
                  <a:pt x="75158" y="11772"/>
                </a:lnTo>
                <a:lnTo>
                  <a:pt x="75272" y="11620"/>
                </a:lnTo>
                <a:lnTo>
                  <a:pt x="75641" y="10883"/>
                </a:lnTo>
                <a:lnTo>
                  <a:pt x="75501" y="11582"/>
                </a:lnTo>
                <a:lnTo>
                  <a:pt x="75577" y="11239"/>
                </a:lnTo>
                <a:lnTo>
                  <a:pt x="76365" y="11785"/>
                </a:lnTo>
                <a:lnTo>
                  <a:pt x="76377" y="11252"/>
                </a:lnTo>
                <a:lnTo>
                  <a:pt x="76733" y="11163"/>
                </a:lnTo>
                <a:lnTo>
                  <a:pt x="77127" y="11544"/>
                </a:lnTo>
                <a:lnTo>
                  <a:pt x="77774" y="12433"/>
                </a:lnTo>
                <a:lnTo>
                  <a:pt x="78257" y="13322"/>
                </a:lnTo>
                <a:lnTo>
                  <a:pt x="78562" y="12941"/>
                </a:lnTo>
                <a:close/>
              </a:path>
              <a:path w="83820" h="38100">
                <a:moveTo>
                  <a:pt x="78968" y="12433"/>
                </a:moveTo>
                <a:lnTo>
                  <a:pt x="78663" y="12814"/>
                </a:lnTo>
                <a:lnTo>
                  <a:pt x="78613" y="12941"/>
                </a:lnTo>
                <a:lnTo>
                  <a:pt x="78892" y="12827"/>
                </a:lnTo>
                <a:lnTo>
                  <a:pt x="78968" y="12433"/>
                </a:lnTo>
                <a:close/>
              </a:path>
              <a:path w="83820" h="38100">
                <a:moveTo>
                  <a:pt x="79133" y="13919"/>
                </a:moveTo>
                <a:lnTo>
                  <a:pt x="79070" y="14084"/>
                </a:lnTo>
                <a:lnTo>
                  <a:pt x="79133" y="13919"/>
                </a:lnTo>
                <a:close/>
              </a:path>
              <a:path w="83820" h="38100">
                <a:moveTo>
                  <a:pt x="79844" y="368"/>
                </a:moveTo>
                <a:lnTo>
                  <a:pt x="79552" y="1193"/>
                </a:lnTo>
                <a:lnTo>
                  <a:pt x="79476" y="1587"/>
                </a:lnTo>
                <a:lnTo>
                  <a:pt x="79375" y="2082"/>
                </a:lnTo>
                <a:lnTo>
                  <a:pt x="79667" y="1257"/>
                </a:lnTo>
                <a:lnTo>
                  <a:pt x="79743" y="863"/>
                </a:lnTo>
                <a:lnTo>
                  <a:pt x="79844" y="368"/>
                </a:lnTo>
                <a:close/>
              </a:path>
              <a:path w="83820" h="38100">
                <a:moveTo>
                  <a:pt x="80479" y="812"/>
                </a:moveTo>
                <a:lnTo>
                  <a:pt x="80276" y="1397"/>
                </a:lnTo>
                <a:lnTo>
                  <a:pt x="80213" y="1752"/>
                </a:lnTo>
                <a:lnTo>
                  <a:pt x="80175" y="1955"/>
                </a:lnTo>
                <a:lnTo>
                  <a:pt x="80365" y="1371"/>
                </a:lnTo>
                <a:lnTo>
                  <a:pt x="80429" y="1028"/>
                </a:lnTo>
                <a:lnTo>
                  <a:pt x="80479" y="812"/>
                </a:lnTo>
                <a:close/>
              </a:path>
              <a:path w="83820" h="38100">
                <a:moveTo>
                  <a:pt x="80556" y="0"/>
                </a:moveTo>
                <a:lnTo>
                  <a:pt x="80175" y="1219"/>
                </a:lnTo>
                <a:lnTo>
                  <a:pt x="79895" y="812"/>
                </a:lnTo>
                <a:lnTo>
                  <a:pt x="79730" y="1638"/>
                </a:lnTo>
                <a:lnTo>
                  <a:pt x="79679" y="1905"/>
                </a:lnTo>
                <a:lnTo>
                  <a:pt x="79806" y="1689"/>
                </a:lnTo>
                <a:lnTo>
                  <a:pt x="80175" y="1244"/>
                </a:lnTo>
                <a:lnTo>
                  <a:pt x="79819" y="2387"/>
                </a:lnTo>
                <a:lnTo>
                  <a:pt x="79629" y="3378"/>
                </a:lnTo>
                <a:lnTo>
                  <a:pt x="80352" y="990"/>
                </a:lnTo>
                <a:lnTo>
                  <a:pt x="80556" y="0"/>
                </a:lnTo>
                <a:close/>
              </a:path>
              <a:path w="83820" h="38100">
                <a:moveTo>
                  <a:pt x="82346" y="3289"/>
                </a:moveTo>
                <a:lnTo>
                  <a:pt x="82054" y="4102"/>
                </a:lnTo>
                <a:lnTo>
                  <a:pt x="81978" y="4495"/>
                </a:lnTo>
                <a:lnTo>
                  <a:pt x="81876" y="4991"/>
                </a:lnTo>
                <a:lnTo>
                  <a:pt x="82169" y="4165"/>
                </a:lnTo>
                <a:lnTo>
                  <a:pt x="82346" y="3289"/>
                </a:lnTo>
                <a:close/>
              </a:path>
              <a:path w="83820" h="38100">
                <a:moveTo>
                  <a:pt x="82372" y="7734"/>
                </a:moveTo>
                <a:lnTo>
                  <a:pt x="80632" y="11671"/>
                </a:lnTo>
                <a:lnTo>
                  <a:pt x="80060" y="12306"/>
                </a:lnTo>
                <a:lnTo>
                  <a:pt x="79641" y="12522"/>
                </a:lnTo>
                <a:lnTo>
                  <a:pt x="79032" y="15354"/>
                </a:lnTo>
                <a:lnTo>
                  <a:pt x="78803" y="15227"/>
                </a:lnTo>
                <a:lnTo>
                  <a:pt x="78828" y="15100"/>
                </a:lnTo>
                <a:lnTo>
                  <a:pt x="78854" y="14973"/>
                </a:lnTo>
                <a:lnTo>
                  <a:pt x="78917" y="14719"/>
                </a:lnTo>
                <a:lnTo>
                  <a:pt x="78981" y="14465"/>
                </a:lnTo>
                <a:lnTo>
                  <a:pt x="79070" y="14084"/>
                </a:lnTo>
                <a:lnTo>
                  <a:pt x="79159" y="13703"/>
                </a:lnTo>
                <a:lnTo>
                  <a:pt x="79349" y="12941"/>
                </a:lnTo>
                <a:lnTo>
                  <a:pt x="79133" y="13919"/>
                </a:lnTo>
                <a:lnTo>
                  <a:pt x="79489" y="12941"/>
                </a:lnTo>
                <a:lnTo>
                  <a:pt x="79540" y="12814"/>
                </a:lnTo>
                <a:lnTo>
                  <a:pt x="79641" y="12560"/>
                </a:lnTo>
                <a:lnTo>
                  <a:pt x="79070" y="12763"/>
                </a:lnTo>
                <a:lnTo>
                  <a:pt x="78917" y="13576"/>
                </a:lnTo>
                <a:lnTo>
                  <a:pt x="78676" y="14338"/>
                </a:lnTo>
                <a:lnTo>
                  <a:pt x="78752" y="13957"/>
                </a:lnTo>
                <a:lnTo>
                  <a:pt x="78828" y="13576"/>
                </a:lnTo>
                <a:lnTo>
                  <a:pt x="79070" y="12814"/>
                </a:lnTo>
                <a:lnTo>
                  <a:pt x="78917" y="12814"/>
                </a:lnTo>
                <a:lnTo>
                  <a:pt x="78790" y="13322"/>
                </a:lnTo>
                <a:lnTo>
                  <a:pt x="78689" y="13830"/>
                </a:lnTo>
                <a:lnTo>
                  <a:pt x="78371" y="13957"/>
                </a:lnTo>
                <a:lnTo>
                  <a:pt x="78143" y="13703"/>
                </a:lnTo>
                <a:lnTo>
                  <a:pt x="77724" y="14719"/>
                </a:lnTo>
                <a:lnTo>
                  <a:pt x="77812" y="13068"/>
                </a:lnTo>
                <a:lnTo>
                  <a:pt x="77762" y="12814"/>
                </a:lnTo>
                <a:lnTo>
                  <a:pt x="77597" y="13068"/>
                </a:lnTo>
                <a:lnTo>
                  <a:pt x="77330" y="12560"/>
                </a:lnTo>
                <a:lnTo>
                  <a:pt x="77127" y="12560"/>
                </a:lnTo>
                <a:lnTo>
                  <a:pt x="76746" y="12814"/>
                </a:lnTo>
                <a:lnTo>
                  <a:pt x="76746" y="19164"/>
                </a:lnTo>
                <a:lnTo>
                  <a:pt x="76708" y="19354"/>
                </a:lnTo>
                <a:lnTo>
                  <a:pt x="76708" y="22593"/>
                </a:lnTo>
                <a:lnTo>
                  <a:pt x="76631" y="23075"/>
                </a:lnTo>
                <a:lnTo>
                  <a:pt x="76504" y="23469"/>
                </a:lnTo>
                <a:lnTo>
                  <a:pt x="76403" y="23736"/>
                </a:lnTo>
                <a:lnTo>
                  <a:pt x="76530" y="23202"/>
                </a:lnTo>
                <a:lnTo>
                  <a:pt x="76708" y="22593"/>
                </a:lnTo>
                <a:lnTo>
                  <a:pt x="76708" y="19354"/>
                </a:lnTo>
                <a:lnTo>
                  <a:pt x="76568" y="20002"/>
                </a:lnTo>
                <a:lnTo>
                  <a:pt x="76568" y="22720"/>
                </a:lnTo>
                <a:lnTo>
                  <a:pt x="76428" y="23355"/>
                </a:lnTo>
                <a:lnTo>
                  <a:pt x="76314" y="23736"/>
                </a:lnTo>
                <a:lnTo>
                  <a:pt x="76454" y="23101"/>
                </a:lnTo>
                <a:lnTo>
                  <a:pt x="76568" y="22720"/>
                </a:lnTo>
                <a:lnTo>
                  <a:pt x="76568" y="20002"/>
                </a:lnTo>
                <a:lnTo>
                  <a:pt x="76530" y="20180"/>
                </a:lnTo>
                <a:lnTo>
                  <a:pt x="76288" y="20942"/>
                </a:lnTo>
                <a:lnTo>
                  <a:pt x="76352" y="20561"/>
                </a:lnTo>
                <a:lnTo>
                  <a:pt x="76454" y="20053"/>
                </a:lnTo>
                <a:lnTo>
                  <a:pt x="76492" y="19926"/>
                </a:lnTo>
                <a:lnTo>
                  <a:pt x="76746" y="19164"/>
                </a:lnTo>
                <a:lnTo>
                  <a:pt x="76746" y="12814"/>
                </a:lnTo>
                <a:lnTo>
                  <a:pt x="76111" y="14719"/>
                </a:lnTo>
                <a:lnTo>
                  <a:pt x="76390" y="13322"/>
                </a:lnTo>
                <a:lnTo>
                  <a:pt x="76517" y="12687"/>
                </a:lnTo>
                <a:lnTo>
                  <a:pt x="76288" y="13068"/>
                </a:lnTo>
                <a:lnTo>
                  <a:pt x="75882" y="13322"/>
                </a:lnTo>
                <a:lnTo>
                  <a:pt x="75857" y="23101"/>
                </a:lnTo>
                <a:lnTo>
                  <a:pt x="75793" y="23418"/>
                </a:lnTo>
                <a:lnTo>
                  <a:pt x="75793" y="26530"/>
                </a:lnTo>
                <a:lnTo>
                  <a:pt x="75425" y="27139"/>
                </a:lnTo>
                <a:lnTo>
                  <a:pt x="75107" y="27546"/>
                </a:lnTo>
                <a:lnTo>
                  <a:pt x="75361" y="26276"/>
                </a:lnTo>
                <a:lnTo>
                  <a:pt x="75793" y="26530"/>
                </a:lnTo>
                <a:lnTo>
                  <a:pt x="75793" y="23418"/>
                </a:lnTo>
                <a:lnTo>
                  <a:pt x="75704" y="23863"/>
                </a:lnTo>
                <a:lnTo>
                  <a:pt x="75768" y="23482"/>
                </a:lnTo>
                <a:lnTo>
                  <a:pt x="75857" y="23101"/>
                </a:lnTo>
                <a:lnTo>
                  <a:pt x="75857" y="13322"/>
                </a:lnTo>
                <a:lnTo>
                  <a:pt x="75628" y="13246"/>
                </a:lnTo>
                <a:lnTo>
                  <a:pt x="75628" y="20561"/>
                </a:lnTo>
                <a:lnTo>
                  <a:pt x="75476" y="21323"/>
                </a:lnTo>
                <a:lnTo>
                  <a:pt x="75158" y="22212"/>
                </a:lnTo>
                <a:lnTo>
                  <a:pt x="75272" y="21602"/>
                </a:lnTo>
                <a:lnTo>
                  <a:pt x="75387" y="21196"/>
                </a:lnTo>
                <a:lnTo>
                  <a:pt x="75628" y="20561"/>
                </a:lnTo>
                <a:lnTo>
                  <a:pt x="75628" y="13246"/>
                </a:lnTo>
                <a:lnTo>
                  <a:pt x="75476" y="13195"/>
                </a:lnTo>
                <a:lnTo>
                  <a:pt x="75476" y="15100"/>
                </a:lnTo>
                <a:lnTo>
                  <a:pt x="75272" y="16510"/>
                </a:lnTo>
                <a:lnTo>
                  <a:pt x="75272" y="17640"/>
                </a:lnTo>
                <a:lnTo>
                  <a:pt x="75107" y="18364"/>
                </a:lnTo>
                <a:lnTo>
                  <a:pt x="74980" y="18783"/>
                </a:lnTo>
                <a:lnTo>
                  <a:pt x="75018" y="18529"/>
                </a:lnTo>
                <a:lnTo>
                  <a:pt x="75133" y="17995"/>
                </a:lnTo>
                <a:lnTo>
                  <a:pt x="75272" y="17640"/>
                </a:lnTo>
                <a:lnTo>
                  <a:pt x="75272" y="16510"/>
                </a:lnTo>
                <a:lnTo>
                  <a:pt x="75057" y="17995"/>
                </a:lnTo>
                <a:lnTo>
                  <a:pt x="74815" y="18529"/>
                </a:lnTo>
                <a:lnTo>
                  <a:pt x="74180" y="18415"/>
                </a:lnTo>
                <a:lnTo>
                  <a:pt x="74053" y="18465"/>
                </a:lnTo>
                <a:lnTo>
                  <a:pt x="72567" y="19672"/>
                </a:lnTo>
                <a:lnTo>
                  <a:pt x="72250" y="19545"/>
                </a:lnTo>
                <a:lnTo>
                  <a:pt x="72009" y="20434"/>
                </a:lnTo>
                <a:lnTo>
                  <a:pt x="72085" y="19926"/>
                </a:lnTo>
                <a:lnTo>
                  <a:pt x="72110" y="19799"/>
                </a:lnTo>
                <a:lnTo>
                  <a:pt x="72212" y="19519"/>
                </a:lnTo>
                <a:lnTo>
                  <a:pt x="71983" y="19418"/>
                </a:lnTo>
                <a:lnTo>
                  <a:pt x="71704" y="19291"/>
                </a:lnTo>
                <a:lnTo>
                  <a:pt x="71805" y="18783"/>
                </a:lnTo>
                <a:lnTo>
                  <a:pt x="71869" y="18529"/>
                </a:lnTo>
                <a:lnTo>
                  <a:pt x="71920" y="18300"/>
                </a:lnTo>
                <a:lnTo>
                  <a:pt x="71805" y="18529"/>
                </a:lnTo>
                <a:lnTo>
                  <a:pt x="71843" y="18376"/>
                </a:lnTo>
                <a:lnTo>
                  <a:pt x="71691" y="18529"/>
                </a:lnTo>
                <a:lnTo>
                  <a:pt x="71564" y="18783"/>
                </a:lnTo>
                <a:lnTo>
                  <a:pt x="71767" y="17767"/>
                </a:lnTo>
                <a:lnTo>
                  <a:pt x="71932" y="17995"/>
                </a:lnTo>
                <a:lnTo>
                  <a:pt x="71996" y="17767"/>
                </a:lnTo>
                <a:lnTo>
                  <a:pt x="72123" y="17259"/>
                </a:lnTo>
                <a:lnTo>
                  <a:pt x="72288" y="16624"/>
                </a:lnTo>
                <a:lnTo>
                  <a:pt x="72326" y="16497"/>
                </a:lnTo>
                <a:lnTo>
                  <a:pt x="72390" y="16243"/>
                </a:lnTo>
                <a:lnTo>
                  <a:pt x="72771" y="17640"/>
                </a:lnTo>
                <a:lnTo>
                  <a:pt x="72898" y="18034"/>
                </a:lnTo>
                <a:lnTo>
                  <a:pt x="73507" y="18148"/>
                </a:lnTo>
                <a:lnTo>
                  <a:pt x="73812" y="18529"/>
                </a:lnTo>
                <a:lnTo>
                  <a:pt x="74053" y="18465"/>
                </a:lnTo>
                <a:lnTo>
                  <a:pt x="74218" y="18402"/>
                </a:lnTo>
                <a:lnTo>
                  <a:pt x="75069" y="16243"/>
                </a:lnTo>
                <a:lnTo>
                  <a:pt x="75247" y="15735"/>
                </a:lnTo>
                <a:lnTo>
                  <a:pt x="75476" y="15100"/>
                </a:lnTo>
                <a:lnTo>
                  <a:pt x="75476" y="13195"/>
                </a:lnTo>
                <a:lnTo>
                  <a:pt x="74320" y="12941"/>
                </a:lnTo>
                <a:lnTo>
                  <a:pt x="71780" y="14592"/>
                </a:lnTo>
                <a:lnTo>
                  <a:pt x="71780" y="17259"/>
                </a:lnTo>
                <a:lnTo>
                  <a:pt x="71551" y="18275"/>
                </a:lnTo>
                <a:lnTo>
                  <a:pt x="71310" y="19037"/>
                </a:lnTo>
                <a:lnTo>
                  <a:pt x="71462" y="18275"/>
                </a:lnTo>
                <a:lnTo>
                  <a:pt x="71526" y="18021"/>
                </a:lnTo>
                <a:lnTo>
                  <a:pt x="71780" y="17259"/>
                </a:lnTo>
                <a:lnTo>
                  <a:pt x="71780" y="14592"/>
                </a:lnTo>
                <a:lnTo>
                  <a:pt x="71399" y="14833"/>
                </a:lnTo>
                <a:lnTo>
                  <a:pt x="71399" y="18402"/>
                </a:lnTo>
                <a:lnTo>
                  <a:pt x="71348" y="18656"/>
                </a:lnTo>
                <a:lnTo>
                  <a:pt x="71234" y="19037"/>
                </a:lnTo>
                <a:lnTo>
                  <a:pt x="71120" y="19418"/>
                </a:lnTo>
                <a:lnTo>
                  <a:pt x="71234" y="18910"/>
                </a:lnTo>
                <a:lnTo>
                  <a:pt x="71348" y="18503"/>
                </a:lnTo>
                <a:lnTo>
                  <a:pt x="71399" y="14833"/>
                </a:lnTo>
                <a:lnTo>
                  <a:pt x="71310" y="18021"/>
                </a:lnTo>
                <a:lnTo>
                  <a:pt x="71158" y="18783"/>
                </a:lnTo>
                <a:lnTo>
                  <a:pt x="70916" y="19545"/>
                </a:lnTo>
                <a:lnTo>
                  <a:pt x="71043" y="18872"/>
                </a:lnTo>
                <a:lnTo>
                  <a:pt x="71183" y="18402"/>
                </a:lnTo>
                <a:lnTo>
                  <a:pt x="71310" y="18021"/>
                </a:lnTo>
                <a:lnTo>
                  <a:pt x="71310" y="14884"/>
                </a:lnTo>
                <a:lnTo>
                  <a:pt x="71170" y="14973"/>
                </a:lnTo>
                <a:lnTo>
                  <a:pt x="71272" y="12560"/>
                </a:lnTo>
                <a:lnTo>
                  <a:pt x="70751" y="13462"/>
                </a:lnTo>
                <a:lnTo>
                  <a:pt x="70751" y="15735"/>
                </a:lnTo>
                <a:lnTo>
                  <a:pt x="70599" y="16497"/>
                </a:lnTo>
                <a:lnTo>
                  <a:pt x="70688" y="15989"/>
                </a:lnTo>
                <a:lnTo>
                  <a:pt x="70751" y="15735"/>
                </a:lnTo>
                <a:lnTo>
                  <a:pt x="70751" y="13462"/>
                </a:lnTo>
                <a:lnTo>
                  <a:pt x="70612" y="13703"/>
                </a:lnTo>
                <a:lnTo>
                  <a:pt x="70523" y="13919"/>
                </a:lnTo>
                <a:lnTo>
                  <a:pt x="70218" y="14973"/>
                </a:lnTo>
                <a:lnTo>
                  <a:pt x="69761" y="15354"/>
                </a:lnTo>
                <a:lnTo>
                  <a:pt x="69494" y="15227"/>
                </a:lnTo>
                <a:lnTo>
                  <a:pt x="69418" y="15100"/>
                </a:lnTo>
                <a:lnTo>
                  <a:pt x="68935" y="14325"/>
                </a:lnTo>
                <a:lnTo>
                  <a:pt x="68757" y="15227"/>
                </a:lnTo>
                <a:lnTo>
                  <a:pt x="68808" y="15100"/>
                </a:lnTo>
                <a:lnTo>
                  <a:pt x="68567" y="16243"/>
                </a:lnTo>
                <a:lnTo>
                  <a:pt x="68757" y="15227"/>
                </a:lnTo>
                <a:lnTo>
                  <a:pt x="67221" y="19545"/>
                </a:lnTo>
                <a:lnTo>
                  <a:pt x="68059" y="17640"/>
                </a:lnTo>
                <a:lnTo>
                  <a:pt x="68389" y="19291"/>
                </a:lnTo>
                <a:lnTo>
                  <a:pt x="69075" y="18529"/>
                </a:lnTo>
                <a:lnTo>
                  <a:pt x="69151" y="18402"/>
                </a:lnTo>
                <a:lnTo>
                  <a:pt x="69278" y="18148"/>
                </a:lnTo>
                <a:lnTo>
                  <a:pt x="69253" y="18021"/>
                </a:lnTo>
                <a:lnTo>
                  <a:pt x="69316" y="17640"/>
                </a:lnTo>
                <a:lnTo>
                  <a:pt x="69443" y="17005"/>
                </a:lnTo>
                <a:lnTo>
                  <a:pt x="69557" y="16433"/>
                </a:lnTo>
                <a:lnTo>
                  <a:pt x="69672" y="16116"/>
                </a:lnTo>
                <a:lnTo>
                  <a:pt x="69926" y="15354"/>
                </a:lnTo>
                <a:lnTo>
                  <a:pt x="69253" y="18021"/>
                </a:lnTo>
                <a:lnTo>
                  <a:pt x="69278" y="18148"/>
                </a:lnTo>
                <a:lnTo>
                  <a:pt x="68961" y="19418"/>
                </a:lnTo>
                <a:lnTo>
                  <a:pt x="68580" y="20066"/>
                </a:lnTo>
                <a:lnTo>
                  <a:pt x="68757" y="19926"/>
                </a:lnTo>
                <a:lnTo>
                  <a:pt x="68821" y="20281"/>
                </a:lnTo>
                <a:lnTo>
                  <a:pt x="68910" y="19926"/>
                </a:lnTo>
                <a:lnTo>
                  <a:pt x="69037" y="19418"/>
                </a:lnTo>
                <a:lnTo>
                  <a:pt x="69075" y="19253"/>
                </a:lnTo>
                <a:lnTo>
                  <a:pt x="69418" y="18034"/>
                </a:lnTo>
                <a:lnTo>
                  <a:pt x="70040" y="15989"/>
                </a:lnTo>
                <a:lnTo>
                  <a:pt x="69583" y="18072"/>
                </a:lnTo>
                <a:lnTo>
                  <a:pt x="70345" y="18275"/>
                </a:lnTo>
                <a:lnTo>
                  <a:pt x="70726" y="17767"/>
                </a:lnTo>
                <a:lnTo>
                  <a:pt x="71031" y="17640"/>
                </a:lnTo>
                <a:lnTo>
                  <a:pt x="71259" y="16624"/>
                </a:lnTo>
                <a:lnTo>
                  <a:pt x="70764" y="19773"/>
                </a:lnTo>
                <a:lnTo>
                  <a:pt x="71132" y="18402"/>
                </a:lnTo>
                <a:lnTo>
                  <a:pt x="70853" y="19545"/>
                </a:lnTo>
                <a:lnTo>
                  <a:pt x="70789" y="19799"/>
                </a:lnTo>
                <a:lnTo>
                  <a:pt x="70573" y="19291"/>
                </a:lnTo>
                <a:lnTo>
                  <a:pt x="70472" y="19037"/>
                </a:lnTo>
                <a:lnTo>
                  <a:pt x="70065" y="18910"/>
                </a:lnTo>
                <a:lnTo>
                  <a:pt x="69723" y="19291"/>
                </a:lnTo>
                <a:lnTo>
                  <a:pt x="69519" y="18415"/>
                </a:lnTo>
                <a:lnTo>
                  <a:pt x="69329" y="19291"/>
                </a:lnTo>
                <a:lnTo>
                  <a:pt x="69011" y="19926"/>
                </a:lnTo>
                <a:lnTo>
                  <a:pt x="68910" y="20688"/>
                </a:lnTo>
                <a:lnTo>
                  <a:pt x="69837" y="19926"/>
                </a:lnTo>
                <a:lnTo>
                  <a:pt x="69862" y="20942"/>
                </a:lnTo>
                <a:lnTo>
                  <a:pt x="70281" y="20599"/>
                </a:lnTo>
                <a:lnTo>
                  <a:pt x="70662" y="19926"/>
                </a:lnTo>
                <a:lnTo>
                  <a:pt x="70650" y="20307"/>
                </a:lnTo>
                <a:lnTo>
                  <a:pt x="71043" y="20688"/>
                </a:lnTo>
                <a:lnTo>
                  <a:pt x="71424" y="20815"/>
                </a:lnTo>
                <a:lnTo>
                  <a:pt x="71691" y="21069"/>
                </a:lnTo>
                <a:lnTo>
                  <a:pt x="71945" y="20942"/>
                </a:lnTo>
                <a:lnTo>
                  <a:pt x="72390" y="20434"/>
                </a:lnTo>
                <a:lnTo>
                  <a:pt x="72440" y="21424"/>
                </a:lnTo>
                <a:lnTo>
                  <a:pt x="72859" y="20688"/>
                </a:lnTo>
                <a:lnTo>
                  <a:pt x="72974" y="20434"/>
                </a:lnTo>
                <a:lnTo>
                  <a:pt x="73240" y="20599"/>
                </a:lnTo>
                <a:lnTo>
                  <a:pt x="73215" y="20180"/>
                </a:lnTo>
                <a:lnTo>
                  <a:pt x="73660" y="20561"/>
                </a:lnTo>
                <a:lnTo>
                  <a:pt x="74015" y="20688"/>
                </a:lnTo>
                <a:lnTo>
                  <a:pt x="74256" y="20434"/>
                </a:lnTo>
                <a:lnTo>
                  <a:pt x="74422" y="21412"/>
                </a:lnTo>
                <a:lnTo>
                  <a:pt x="74726" y="20434"/>
                </a:lnTo>
                <a:lnTo>
                  <a:pt x="74803" y="20180"/>
                </a:lnTo>
                <a:lnTo>
                  <a:pt x="74930" y="19799"/>
                </a:lnTo>
                <a:lnTo>
                  <a:pt x="74993" y="19672"/>
                </a:lnTo>
                <a:lnTo>
                  <a:pt x="75133" y="19037"/>
                </a:lnTo>
                <a:lnTo>
                  <a:pt x="74980" y="19799"/>
                </a:lnTo>
                <a:lnTo>
                  <a:pt x="74904" y="19926"/>
                </a:lnTo>
                <a:lnTo>
                  <a:pt x="74663" y="21005"/>
                </a:lnTo>
                <a:lnTo>
                  <a:pt x="74015" y="23177"/>
                </a:lnTo>
                <a:lnTo>
                  <a:pt x="74422" y="23469"/>
                </a:lnTo>
                <a:lnTo>
                  <a:pt x="74549" y="23101"/>
                </a:lnTo>
                <a:lnTo>
                  <a:pt x="74714" y="22593"/>
                </a:lnTo>
                <a:lnTo>
                  <a:pt x="74536" y="23482"/>
                </a:lnTo>
                <a:lnTo>
                  <a:pt x="74307" y="24155"/>
                </a:lnTo>
                <a:lnTo>
                  <a:pt x="74549" y="23482"/>
                </a:lnTo>
                <a:lnTo>
                  <a:pt x="74790" y="22720"/>
                </a:lnTo>
                <a:lnTo>
                  <a:pt x="74663" y="23355"/>
                </a:lnTo>
                <a:lnTo>
                  <a:pt x="74422" y="24117"/>
                </a:lnTo>
                <a:lnTo>
                  <a:pt x="74549" y="24117"/>
                </a:lnTo>
                <a:lnTo>
                  <a:pt x="74676" y="23482"/>
                </a:lnTo>
                <a:lnTo>
                  <a:pt x="74790" y="23177"/>
                </a:lnTo>
                <a:lnTo>
                  <a:pt x="74879" y="22720"/>
                </a:lnTo>
                <a:lnTo>
                  <a:pt x="74904" y="22593"/>
                </a:lnTo>
                <a:lnTo>
                  <a:pt x="75031" y="21958"/>
                </a:lnTo>
                <a:lnTo>
                  <a:pt x="75133" y="21564"/>
                </a:lnTo>
                <a:lnTo>
                  <a:pt x="75463" y="20561"/>
                </a:lnTo>
                <a:lnTo>
                  <a:pt x="75387" y="20942"/>
                </a:lnTo>
                <a:lnTo>
                  <a:pt x="75057" y="22212"/>
                </a:lnTo>
                <a:lnTo>
                  <a:pt x="74828" y="23075"/>
                </a:lnTo>
                <a:lnTo>
                  <a:pt x="74917" y="22847"/>
                </a:lnTo>
                <a:lnTo>
                  <a:pt x="74764" y="23609"/>
                </a:lnTo>
                <a:lnTo>
                  <a:pt x="74955" y="22974"/>
                </a:lnTo>
                <a:lnTo>
                  <a:pt x="74879" y="23469"/>
                </a:lnTo>
                <a:lnTo>
                  <a:pt x="74663" y="24117"/>
                </a:lnTo>
                <a:lnTo>
                  <a:pt x="74561" y="24434"/>
                </a:lnTo>
                <a:lnTo>
                  <a:pt x="74307" y="25641"/>
                </a:lnTo>
                <a:lnTo>
                  <a:pt x="74574" y="24498"/>
                </a:lnTo>
                <a:lnTo>
                  <a:pt x="74701" y="25095"/>
                </a:lnTo>
                <a:lnTo>
                  <a:pt x="74777" y="24752"/>
                </a:lnTo>
                <a:lnTo>
                  <a:pt x="74752" y="25260"/>
                </a:lnTo>
                <a:lnTo>
                  <a:pt x="74904" y="24752"/>
                </a:lnTo>
                <a:lnTo>
                  <a:pt x="74980" y="24498"/>
                </a:lnTo>
                <a:lnTo>
                  <a:pt x="75438" y="22974"/>
                </a:lnTo>
                <a:lnTo>
                  <a:pt x="75476" y="22847"/>
                </a:lnTo>
                <a:lnTo>
                  <a:pt x="75514" y="22720"/>
                </a:lnTo>
                <a:lnTo>
                  <a:pt x="75349" y="23545"/>
                </a:lnTo>
                <a:lnTo>
                  <a:pt x="75247" y="24117"/>
                </a:lnTo>
                <a:lnTo>
                  <a:pt x="75349" y="23545"/>
                </a:lnTo>
                <a:lnTo>
                  <a:pt x="75196" y="24079"/>
                </a:lnTo>
                <a:lnTo>
                  <a:pt x="75196" y="26022"/>
                </a:lnTo>
                <a:lnTo>
                  <a:pt x="74523" y="28562"/>
                </a:lnTo>
                <a:lnTo>
                  <a:pt x="74790" y="27165"/>
                </a:lnTo>
                <a:lnTo>
                  <a:pt x="74853" y="26911"/>
                </a:lnTo>
                <a:lnTo>
                  <a:pt x="75196" y="26022"/>
                </a:lnTo>
                <a:lnTo>
                  <a:pt x="75196" y="24079"/>
                </a:lnTo>
                <a:lnTo>
                  <a:pt x="74993" y="24752"/>
                </a:lnTo>
                <a:lnTo>
                  <a:pt x="74866" y="25387"/>
                </a:lnTo>
                <a:lnTo>
                  <a:pt x="74993" y="25514"/>
                </a:lnTo>
                <a:lnTo>
                  <a:pt x="75044" y="25768"/>
                </a:lnTo>
                <a:lnTo>
                  <a:pt x="74447" y="26784"/>
                </a:lnTo>
                <a:lnTo>
                  <a:pt x="74345" y="26911"/>
                </a:lnTo>
                <a:lnTo>
                  <a:pt x="74371" y="26784"/>
                </a:lnTo>
                <a:lnTo>
                  <a:pt x="74396" y="26657"/>
                </a:lnTo>
                <a:lnTo>
                  <a:pt x="74472" y="26276"/>
                </a:lnTo>
                <a:lnTo>
                  <a:pt x="74625" y="25501"/>
                </a:lnTo>
                <a:lnTo>
                  <a:pt x="74536" y="26022"/>
                </a:lnTo>
                <a:lnTo>
                  <a:pt x="74752" y="25260"/>
                </a:lnTo>
                <a:lnTo>
                  <a:pt x="74650" y="25387"/>
                </a:lnTo>
                <a:lnTo>
                  <a:pt x="74447" y="25514"/>
                </a:lnTo>
                <a:lnTo>
                  <a:pt x="74345" y="25641"/>
                </a:lnTo>
                <a:lnTo>
                  <a:pt x="74282" y="25768"/>
                </a:lnTo>
                <a:lnTo>
                  <a:pt x="74180" y="26276"/>
                </a:lnTo>
                <a:lnTo>
                  <a:pt x="74104" y="24498"/>
                </a:lnTo>
                <a:lnTo>
                  <a:pt x="73609" y="24434"/>
                </a:lnTo>
                <a:lnTo>
                  <a:pt x="72936" y="26657"/>
                </a:lnTo>
                <a:lnTo>
                  <a:pt x="72936" y="26276"/>
                </a:lnTo>
                <a:lnTo>
                  <a:pt x="72961" y="24688"/>
                </a:lnTo>
                <a:lnTo>
                  <a:pt x="72402" y="26276"/>
                </a:lnTo>
                <a:lnTo>
                  <a:pt x="72618" y="25133"/>
                </a:lnTo>
                <a:lnTo>
                  <a:pt x="72669" y="24879"/>
                </a:lnTo>
                <a:lnTo>
                  <a:pt x="72428" y="25133"/>
                </a:lnTo>
                <a:lnTo>
                  <a:pt x="71069" y="26784"/>
                </a:lnTo>
                <a:lnTo>
                  <a:pt x="70675" y="26276"/>
                </a:lnTo>
                <a:lnTo>
                  <a:pt x="70281" y="25768"/>
                </a:lnTo>
                <a:lnTo>
                  <a:pt x="69684" y="25920"/>
                </a:lnTo>
                <a:lnTo>
                  <a:pt x="69684" y="26403"/>
                </a:lnTo>
                <a:lnTo>
                  <a:pt x="69545" y="27139"/>
                </a:lnTo>
                <a:lnTo>
                  <a:pt x="69329" y="27800"/>
                </a:lnTo>
                <a:lnTo>
                  <a:pt x="69265" y="27927"/>
                </a:lnTo>
                <a:lnTo>
                  <a:pt x="69278" y="27800"/>
                </a:lnTo>
                <a:lnTo>
                  <a:pt x="69481" y="27038"/>
                </a:lnTo>
                <a:lnTo>
                  <a:pt x="69684" y="26403"/>
                </a:lnTo>
                <a:lnTo>
                  <a:pt x="69684" y="25920"/>
                </a:lnTo>
                <a:lnTo>
                  <a:pt x="69240" y="26022"/>
                </a:lnTo>
                <a:lnTo>
                  <a:pt x="69227" y="27038"/>
                </a:lnTo>
                <a:lnTo>
                  <a:pt x="68986" y="27292"/>
                </a:lnTo>
                <a:lnTo>
                  <a:pt x="68846" y="27546"/>
                </a:lnTo>
                <a:lnTo>
                  <a:pt x="69062" y="26403"/>
                </a:lnTo>
                <a:lnTo>
                  <a:pt x="69126" y="26530"/>
                </a:lnTo>
                <a:lnTo>
                  <a:pt x="69227" y="27038"/>
                </a:lnTo>
                <a:lnTo>
                  <a:pt x="69227" y="26009"/>
                </a:lnTo>
                <a:lnTo>
                  <a:pt x="69037" y="25641"/>
                </a:lnTo>
                <a:lnTo>
                  <a:pt x="68897" y="25387"/>
                </a:lnTo>
                <a:lnTo>
                  <a:pt x="68072" y="25641"/>
                </a:lnTo>
                <a:lnTo>
                  <a:pt x="67932" y="25387"/>
                </a:lnTo>
                <a:lnTo>
                  <a:pt x="67360" y="27165"/>
                </a:lnTo>
                <a:lnTo>
                  <a:pt x="67487" y="27165"/>
                </a:lnTo>
                <a:lnTo>
                  <a:pt x="67576" y="26784"/>
                </a:lnTo>
                <a:lnTo>
                  <a:pt x="67856" y="27546"/>
                </a:lnTo>
                <a:lnTo>
                  <a:pt x="67995" y="26911"/>
                </a:lnTo>
                <a:lnTo>
                  <a:pt x="68326" y="27139"/>
                </a:lnTo>
                <a:lnTo>
                  <a:pt x="68376" y="26911"/>
                </a:lnTo>
                <a:lnTo>
                  <a:pt x="68402" y="26784"/>
                </a:lnTo>
                <a:lnTo>
                  <a:pt x="68643" y="26022"/>
                </a:lnTo>
                <a:lnTo>
                  <a:pt x="68529" y="26657"/>
                </a:lnTo>
                <a:lnTo>
                  <a:pt x="68249" y="27546"/>
                </a:lnTo>
                <a:lnTo>
                  <a:pt x="68300" y="27305"/>
                </a:lnTo>
                <a:lnTo>
                  <a:pt x="68148" y="27546"/>
                </a:lnTo>
                <a:lnTo>
                  <a:pt x="67856" y="28105"/>
                </a:lnTo>
                <a:lnTo>
                  <a:pt x="68135" y="27927"/>
                </a:lnTo>
                <a:lnTo>
                  <a:pt x="69443" y="30340"/>
                </a:lnTo>
                <a:lnTo>
                  <a:pt x="73164" y="27165"/>
                </a:lnTo>
                <a:lnTo>
                  <a:pt x="73583" y="30721"/>
                </a:lnTo>
                <a:lnTo>
                  <a:pt x="75184" y="31102"/>
                </a:lnTo>
                <a:lnTo>
                  <a:pt x="75501" y="31229"/>
                </a:lnTo>
                <a:lnTo>
                  <a:pt x="75717" y="32626"/>
                </a:lnTo>
                <a:lnTo>
                  <a:pt x="75196" y="32626"/>
                </a:lnTo>
                <a:lnTo>
                  <a:pt x="73037" y="34150"/>
                </a:lnTo>
                <a:lnTo>
                  <a:pt x="73609" y="35420"/>
                </a:lnTo>
                <a:lnTo>
                  <a:pt x="74904" y="33515"/>
                </a:lnTo>
                <a:lnTo>
                  <a:pt x="75336" y="35420"/>
                </a:lnTo>
                <a:lnTo>
                  <a:pt x="75374" y="36563"/>
                </a:lnTo>
                <a:lnTo>
                  <a:pt x="75234" y="37706"/>
                </a:lnTo>
                <a:lnTo>
                  <a:pt x="75653" y="36563"/>
                </a:lnTo>
                <a:lnTo>
                  <a:pt x="76390" y="33515"/>
                </a:lnTo>
                <a:lnTo>
                  <a:pt x="77609" y="28562"/>
                </a:lnTo>
                <a:lnTo>
                  <a:pt x="77851" y="27546"/>
                </a:lnTo>
                <a:lnTo>
                  <a:pt x="78168" y="26276"/>
                </a:lnTo>
                <a:lnTo>
                  <a:pt x="78232" y="26022"/>
                </a:lnTo>
                <a:lnTo>
                  <a:pt x="78740" y="23863"/>
                </a:lnTo>
                <a:lnTo>
                  <a:pt x="78778" y="23736"/>
                </a:lnTo>
                <a:lnTo>
                  <a:pt x="79044" y="22593"/>
                </a:lnTo>
                <a:lnTo>
                  <a:pt x="79438" y="20942"/>
                </a:lnTo>
                <a:lnTo>
                  <a:pt x="79857" y="19164"/>
                </a:lnTo>
                <a:lnTo>
                  <a:pt x="79883" y="19037"/>
                </a:lnTo>
                <a:lnTo>
                  <a:pt x="79946" y="18783"/>
                </a:lnTo>
                <a:lnTo>
                  <a:pt x="80225" y="17640"/>
                </a:lnTo>
                <a:lnTo>
                  <a:pt x="80759" y="15354"/>
                </a:lnTo>
                <a:lnTo>
                  <a:pt x="81419" y="12560"/>
                </a:lnTo>
                <a:lnTo>
                  <a:pt x="82372" y="7734"/>
                </a:lnTo>
                <a:close/>
              </a:path>
              <a:path w="83820" h="38100">
                <a:moveTo>
                  <a:pt x="82537" y="3416"/>
                </a:moveTo>
                <a:lnTo>
                  <a:pt x="82156" y="4533"/>
                </a:lnTo>
                <a:lnTo>
                  <a:pt x="81864" y="6019"/>
                </a:lnTo>
                <a:lnTo>
                  <a:pt x="82448" y="3860"/>
                </a:lnTo>
                <a:lnTo>
                  <a:pt x="82537" y="3416"/>
                </a:lnTo>
                <a:close/>
              </a:path>
              <a:path w="83820" h="38100">
                <a:moveTo>
                  <a:pt x="83502" y="4330"/>
                </a:moveTo>
                <a:lnTo>
                  <a:pt x="83223" y="3924"/>
                </a:lnTo>
                <a:lnTo>
                  <a:pt x="83058" y="4749"/>
                </a:lnTo>
                <a:lnTo>
                  <a:pt x="83007" y="5016"/>
                </a:lnTo>
                <a:lnTo>
                  <a:pt x="83134" y="4800"/>
                </a:lnTo>
                <a:lnTo>
                  <a:pt x="83502" y="4330"/>
                </a:lnTo>
                <a:close/>
              </a:path>
            </a:pathLst>
          </a:custGeom>
          <a:solidFill>
            <a:srgbClr val="B88F51"/>
          </a:solidFill>
        </p:spPr>
        <p:txBody>
          <a:bodyPr wrap="square" lIns="0" tIns="0" rIns="0" bIns="0" rtlCol="0"/>
          <a:lstStyle/>
          <a:p>
            <a:endParaRPr sz="2511"/>
          </a:p>
        </p:txBody>
      </p:sp>
      <p:sp>
        <p:nvSpPr>
          <p:cNvPr id="19" name="bg object 19"/>
          <p:cNvSpPr/>
          <p:nvPr/>
        </p:nvSpPr>
        <p:spPr>
          <a:xfrm>
            <a:off x="367196" y="113935"/>
            <a:ext cx="11113" cy="11906"/>
          </a:xfrm>
          <a:custGeom>
            <a:avLst/>
            <a:gdLst/>
            <a:ahLst/>
            <a:cxnLst/>
            <a:rect l="l" t="t" r="r" b="b"/>
            <a:pathLst>
              <a:path w="17779" h="19050">
                <a:moveTo>
                  <a:pt x="558" y="12560"/>
                </a:moveTo>
                <a:lnTo>
                  <a:pt x="381" y="11811"/>
                </a:lnTo>
                <a:lnTo>
                  <a:pt x="190" y="12776"/>
                </a:lnTo>
                <a:lnTo>
                  <a:pt x="152" y="12954"/>
                </a:lnTo>
                <a:lnTo>
                  <a:pt x="254" y="12801"/>
                </a:lnTo>
                <a:lnTo>
                  <a:pt x="558" y="12560"/>
                </a:lnTo>
                <a:close/>
              </a:path>
              <a:path w="17779" h="19050">
                <a:moveTo>
                  <a:pt x="927" y="11887"/>
                </a:moveTo>
                <a:lnTo>
                  <a:pt x="177" y="14312"/>
                </a:lnTo>
                <a:lnTo>
                  <a:pt x="0" y="15265"/>
                </a:lnTo>
                <a:lnTo>
                  <a:pt x="723" y="12877"/>
                </a:lnTo>
                <a:lnTo>
                  <a:pt x="927" y="11887"/>
                </a:lnTo>
                <a:close/>
              </a:path>
              <a:path w="17779" h="19050">
                <a:moveTo>
                  <a:pt x="1397" y="15024"/>
                </a:moveTo>
                <a:lnTo>
                  <a:pt x="1066" y="14008"/>
                </a:lnTo>
                <a:lnTo>
                  <a:pt x="1016" y="13868"/>
                </a:lnTo>
                <a:lnTo>
                  <a:pt x="965" y="13677"/>
                </a:lnTo>
                <a:lnTo>
                  <a:pt x="927" y="13817"/>
                </a:lnTo>
                <a:lnTo>
                  <a:pt x="596" y="13563"/>
                </a:lnTo>
                <a:lnTo>
                  <a:pt x="431" y="14389"/>
                </a:lnTo>
                <a:lnTo>
                  <a:pt x="304" y="14998"/>
                </a:lnTo>
                <a:lnTo>
                  <a:pt x="698" y="14465"/>
                </a:lnTo>
                <a:lnTo>
                  <a:pt x="838" y="14287"/>
                </a:lnTo>
                <a:lnTo>
                  <a:pt x="660" y="15214"/>
                </a:lnTo>
                <a:lnTo>
                  <a:pt x="533" y="15862"/>
                </a:lnTo>
                <a:lnTo>
                  <a:pt x="952" y="15290"/>
                </a:lnTo>
                <a:lnTo>
                  <a:pt x="1397" y="15024"/>
                </a:lnTo>
                <a:close/>
              </a:path>
              <a:path w="17779" h="19050">
                <a:moveTo>
                  <a:pt x="1460" y="7378"/>
                </a:moveTo>
                <a:lnTo>
                  <a:pt x="1257" y="7962"/>
                </a:lnTo>
                <a:lnTo>
                  <a:pt x="1193" y="8318"/>
                </a:lnTo>
                <a:lnTo>
                  <a:pt x="1155" y="8521"/>
                </a:lnTo>
                <a:lnTo>
                  <a:pt x="1346" y="7937"/>
                </a:lnTo>
                <a:lnTo>
                  <a:pt x="1409" y="7581"/>
                </a:lnTo>
                <a:lnTo>
                  <a:pt x="1460" y="7378"/>
                </a:lnTo>
                <a:close/>
              </a:path>
              <a:path w="17779" h="19050">
                <a:moveTo>
                  <a:pt x="1803" y="9715"/>
                </a:moveTo>
                <a:lnTo>
                  <a:pt x="1625" y="8966"/>
                </a:lnTo>
                <a:lnTo>
                  <a:pt x="1435" y="9931"/>
                </a:lnTo>
                <a:lnTo>
                  <a:pt x="1397" y="10121"/>
                </a:lnTo>
                <a:lnTo>
                  <a:pt x="1498" y="9956"/>
                </a:lnTo>
                <a:lnTo>
                  <a:pt x="1803" y="9715"/>
                </a:lnTo>
                <a:close/>
              </a:path>
              <a:path w="17779" h="19050">
                <a:moveTo>
                  <a:pt x="2057" y="10642"/>
                </a:moveTo>
                <a:lnTo>
                  <a:pt x="1854" y="11226"/>
                </a:lnTo>
                <a:lnTo>
                  <a:pt x="1790" y="11582"/>
                </a:lnTo>
                <a:lnTo>
                  <a:pt x="1752" y="11785"/>
                </a:lnTo>
                <a:lnTo>
                  <a:pt x="1943" y="11201"/>
                </a:lnTo>
                <a:lnTo>
                  <a:pt x="2006" y="10858"/>
                </a:lnTo>
                <a:lnTo>
                  <a:pt x="2057" y="10642"/>
                </a:lnTo>
                <a:close/>
              </a:path>
              <a:path w="17779" h="19050">
                <a:moveTo>
                  <a:pt x="2120" y="11353"/>
                </a:moveTo>
                <a:lnTo>
                  <a:pt x="1981" y="11201"/>
                </a:lnTo>
                <a:lnTo>
                  <a:pt x="1879" y="11658"/>
                </a:lnTo>
                <a:lnTo>
                  <a:pt x="2120" y="11353"/>
                </a:lnTo>
                <a:close/>
              </a:path>
              <a:path w="17779" h="19050">
                <a:moveTo>
                  <a:pt x="2247" y="10287"/>
                </a:moveTo>
                <a:lnTo>
                  <a:pt x="1727" y="9918"/>
                </a:lnTo>
                <a:lnTo>
                  <a:pt x="1752" y="9791"/>
                </a:lnTo>
                <a:lnTo>
                  <a:pt x="1549" y="10375"/>
                </a:lnTo>
                <a:lnTo>
                  <a:pt x="1485" y="10731"/>
                </a:lnTo>
                <a:lnTo>
                  <a:pt x="1447" y="10934"/>
                </a:lnTo>
                <a:lnTo>
                  <a:pt x="1638" y="10350"/>
                </a:lnTo>
                <a:lnTo>
                  <a:pt x="1562" y="10744"/>
                </a:lnTo>
                <a:lnTo>
                  <a:pt x="1435" y="11353"/>
                </a:lnTo>
                <a:lnTo>
                  <a:pt x="1828" y="10820"/>
                </a:lnTo>
                <a:lnTo>
                  <a:pt x="2247" y="10287"/>
                </a:lnTo>
                <a:close/>
              </a:path>
              <a:path w="17779" h="19050">
                <a:moveTo>
                  <a:pt x="2413" y="11658"/>
                </a:moveTo>
                <a:lnTo>
                  <a:pt x="2336" y="11099"/>
                </a:lnTo>
                <a:lnTo>
                  <a:pt x="2120" y="11353"/>
                </a:lnTo>
                <a:lnTo>
                  <a:pt x="2413" y="11658"/>
                </a:lnTo>
                <a:close/>
              </a:path>
              <a:path w="17779" h="19050">
                <a:moveTo>
                  <a:pt x="2540" y="4432"/>
                </a:moveTo>
                <a:lnTo>
                  <a:pt x="2362" y="3683"/>
                </a:lnTo>
                <a:lnTo>
                  <a:pt x="2171" y="4648"/>
                </a:lnTo>
                <a:lnTo>
                  <a:pt x="2133" y="4838"/>
                </a:lnTo>
                <a:lnTo>
                  <a:pt x="2235" y="4673"/>
                </a:lnTo>
                <a:lnTo>
                  <a:pt x="2540" y="4432"/>
                </a:lnTo>
                <a:close/>
              </a:path>
              <a:path w="17779" h="19050">
                <a:moveTo>
                  <a:pt x="2641" y="6692"/>
                </a:moveTo>
                <a:lnTo>
                  <a:pt x="2400" y="7416"/>
                </a:lnTo>
                <a:lnTo>
                  <a:pt x="2324" y="7797"/>
                </a:lnTo>
                <a:lnTo>
                  <a:pt x="2247" y="8178"/>
                </a:lnTo>
                <a:lnTo>
                  <a:pt x="2489" y="7454"/>
                </a:lnTo>
                <a:lnTo>
                  <a:pt x="2641" y="6692"/>
                </a:lnTo>
                <a:close/>
              </a:path>
              <a:path w="17779" h="19050">
                <a:moveTo>
                  <a:pt x="2819" y="4572"/>
                </a:moveTo>
                <a:lnTo>
                  <a:pt x="2616" y="5156"/>
                </a:lnTo>
                <a:lnTo>
                  <a:pt x="2552" y="5511"/>
                </a:lnTo>
                <a:lnTo>
                  <a:pt x="2514" y="5715"/>
                </a:lnTo>
                <a:lnTo>
                  <a:pt x="2705" y="5130"/>
                </a:lnTo>
                <a:lnTo>
                  <a:pt x="2781" y="4787"/>
                </a:lnTo>
                <a:lnTo>
                  <a:pt x="2819" y="4572"/>
                </a:lnTo>
                <a:close/>
              </a:path>
              <a:path w="17779" h="19050">
                <a:moveTo>
                  <a:pt x="2832" y="6629"/>
                </a:moveTo>
                <a:lnTo>
                  <a:pt x="2540" y="7442"/>
                </a:lnTo>
                <a:lnTo>
                  <a:pt x="2463" y="7835"/>
                </a:lnTo>
                <a:lnTo>
                  <a:pt x="2362" y="8331"/>
                </a:lnTo>
                <a:lnTo>
                  <a:pt x="2667" y="7505"/>
                </a:lnTo>
                <a:lnTo>
                  <a:pt x="2730" y="7124"/>
                </a:lnTo>
                <a:lnTo>
                  <a:pt x="2832" y="6629"/>
                </a:lnTo>
                <a:close/>
              </a:path>
              <a:path w="17779" h="19050">
                <a:moveTo>
                  <a:pt x="2882" y="7493"/>
                </a:moveTo>
                <a:lnTo>
                  <a:pt x="2501" y="8623"/>
                </a:lnTo>
                <a:lnTo>
                  <a:pt x="2209" y="10109"/>
                </a:lnTo>
                <a:lnTo>
                  <a:pt x="2794" y="7950"/>
                </a:lnTo>
                <a:lnTo>
                  <a:pt x="2882" y="7493"/>
                </a:lnTo>
                <a:close/>
              </a:path>
              <a:path w="17779" h="19050">
                <a:moveTo>
                  <a:pt x="2895" y="8509"/>
                </a:moveTo>
                <a:lnTo>
                  <a:pt x="2692" y="9080"/>
                </a:lnTo>
                <a:lnTo>
                  <a:pt x="2628" y="9436"/>
                </a:lnTo>
                <a:lnTo>
                  <a:pt x="2590" y="9639"/>
                </a:lnTo>
                <a:lnTo>
                  <a:pt x="2781" y="9067"/>
                </a:lnTo>
                <a:lnTo>
                  <a:pt x="2844" y="8712"/>
                </a:lnTo>
                <a:lnTo>
                  <a:pt x="2895" y="8509"/>
                </a:lnTo>
                <a:close/>
              </a:path>
              <a:path w="17779" h="19050">
                <a:moveTo>
                  <a:pt x="2971" y="7734"/>
                </a:moveTo>
                <a:lnTo>
                  <a:pt x="2768" y="8318"/>
                </a:lnTo>
                <a:lnTo>
                  <a:pt x="2705" y="8674"/>
                </a:lnTo>
                <a:lnTo>
                  <a:pt x="2667" y="8877"/>
                </a:lnTo>
                <a:lnTo>
                  <a:pt x="2857" y="8293"/>
                </a:lnTo>
                <a:lnTo>
                  <a:pt x="2933" y="7950"/>
                </a:lnTo>
                <a:lnTo>
                  <a:pt x="2971" y="7734"/>
                </a:lnTo>
                <a:close/>
              </a:path>
              <a:path w="17779" h="19050">
                <a:moveTo>
                  <a:pt x="3327" y="3619"/>
                </a:moveTo>
                <a:lnTo>
                  <a:pt x="3035" y="4432"/>
                </a:lnTo>
                <a:lnTo>
                  <a:pt x="2959" y="4826"/>
                </a:lnTo>
                <a:lnTo>
                  <a:pt x="2857" y="5321"/>
                </a:lnTo>
                <a:lnTo>
                  <a:pt x="3149" y="4495"/>
                </a:lnTo>
                <a:lnTo>
                  <a:pt x="3327" y="3619"/>
                </a:lnTo>
                <a:close/>
              </a:path>
              <a:path w="17779" h="19050">
                <a:moveTo>
                  <a:pt x="3530" y="1308"/>
                </a:moveTo>
                <a:lnTo>
                  <a:pt x="3238" y="2133"/>
                </a:lnTo>
                <a:lnTo>
                  <a:pt x="3162" y="2527"/>
                </a:lnTo>
                <a:lnTo>
                  <a:pt x="3060" y="3022"/>
                </a:lnTo>
                <a:lnTo>
                  <a:pt x="3352" y="2197"/>
                </a:lnTo>
                <a:lnTo>
                  <a:pt x="3429" y="1803"/>
                </a:lnTo>
                <a:lnTo>
                  <a:pt x="3530" y="1308"/>
                </a:lnTo>
                <a:close/>
              </a:path>
              <a:path w="17779" h="19050">
                <a:moveTo>
                  <a:pt x="3759" y="11874"/>
                </a:moveTo>
                <a:lnTo>
                  <a:pt x="3060" y="13106"/>
                </a:lnTo>
                <a:lnTo>
                  <a:pt x="2971" y="12636"/>
                </a:lnTo>
                <a:lnTo>
                  <a:pt x="2933" y="12420"/>
                </a:lnTo>
                <a:lnTo>
                  <a:pt x="3022" y="12103"/>
                </a:lnTo>
                <a:lnTo>
                  <a:pt x="3276" y="10261"/>
                </a:lnTo>
                <a:lnTo>
                  <a:pt x="2628" y="12103"/>
                </a:lnTo>
                <a:lnTo>
                  <a:pt x="2413" y="11658"/>
                </a:lnTo>
                <a:lnTo>
                  <a:pt x="2540" y="12357"/>
                </a:lnTo>
                <a:lnTo>
                  <a:pt x="2781" y="12611"/>
                </a:lnTo>
                <a:lnTo>
                  <a:pt x="2908" y="12446"/>
                </a:lnTo>
                <a:lnTo>
                  <a:pt x="3200" y="14808"/>
                </a:lnTo>
                <a:lnTo>
                  <a:pt x="3606" y="13563"/>
                </a:lnTo>
                <a:lnTo>
                  <a:pt x="3759" y="11874"/>
                </a:lnTo>
                <a:close/>
              </a:path>
              <a:path w="17779" h="19050">
                <a:moveTo>
                  <a:pt x="3860" y="11010"/>
                </a:moveTo>
                <a:lnTo>
                  <a:pt x="3657" y="9347"/>
                </a:lnTo>
                <a:lnTo>
                  <a:pt x="3162" y="9029"/>
                </a:lnTo>
                <a:lnTo>
                  <a:pt x="3073" y="8763"/>
                </a:lnTo>
                <a:lnTo>
                  <a:pt x="3251" y="6972"/>
                </a:lnTo>
                <a:lnTo>
                  <a:pt x="2870" y="8712"/>
                </a:lnTo>
                <a:lnTo>
                  <a:pt x="2832" y="8915"/>
                </a:lnTo>
                <a:lnTo>
                  <a:pt x="2971" y="8674"/>
                </a:lnTo>
                <a:lnTo>
                  <a:pt x="2933" y="9766"/>
                </a:lnTo>
                <a:lnTo>
                  <a:pt x="3200" y="9436"/>
                </a:lnTo>
                <a:lnTo>
                  <a:pt x="3441" y="9702"/>
                </a:lnTo>
                <a:lnTo>
                  <a:pt x="3860" y="11010"/>
                </a:lnTo>
                <a:close/>
              </a:path>
              <a:path w="17779" h="19050">
                <a:moveTo>
                  <a:pt x="3937" y="2743"/>
                </a:moveTo>
                <a:lnTo>
                  <a:pt x="3568" y="2413"/>
                </a:lnTo>
                <a:lnTo>
                  <a:pt x="3378" y="3365"/>
                </a:lnTo>
                <a:lnTo>
                  <a:pt x="3327" y="3619"/>
                </a:lnTo>
                <a:lnTo>
                  <a:pt x="3263" y="3962"/>
                </a:lnTo>
                <a:lnTo>
                  <a:pt x="3581" y="3403"/>
                </a:lnTo>
                <a:lnTo>
                  <a:pt x="3937" y="2743"/>
                </a:lnTo>
                <a:close/>
              </a:path>
              <a:path w="17779" h="19050">
                <a:moveTo>
                  <a:pt x="4533" y="10248"/>
                </a:moveTo>
                <a:lnTo>
                  <a:pt x="4292" y="10972"/>
                </a:lnTo>
                <a:lnTo>
                  <a:pt x="4216" y="11353"/>
                </a:lnTo>
                <a:lnTo>
                  <a:pt x="4140" y="11734"/>
                </a:lnTo>
                <a:lnTo>
                  <a:pt x="4394" y="11010"/>
                </a:lnTo>
                <a:lnTo>
                  <a:pt x="4457" y="10629"/>
                </a:lnTo>
                <a:lnTo>
                  <a:pt x="4533" y="10248"/>
                </a:lnTo>
                <a:close/>
              </a:path>
              <a:path w="17779" h="19050">
                <a:moveTo>
                  <a:pt x="4787" y="10490"/>
                </a:moveTo>
                <a:lnTo>
                  <a:pt x="4584" y="11074"/>
                </a:lnTo>
                <a:lnTo>
                  <a:pt x="4521" y="11430"/>
                </a:lnTo>
                <a:lnTo>
                  <a:pt x="4483" y="11633"/>
                </a:lnTo>
                <a:lnTo>
                  <a:pt x="4673" y="11049"/>
                </a:lnTo>
                <a:lnTo>
                  <a:pt x="4737" y="10706"/>
                </a:lnTo>
                <a:lnTo>
                  <a:pt x="4787" y="10490"/>
                </a:lnTo>
                <a:close/>
              </a:path>
              <a:path w="17779" h="19050">
                <a:moveTo>
                  <a:pt x="4902" y="4279"/>
                </a:moveTo>
                <a:lnTo>
                  <a:pt x="4699" y="4851"/>
                </a:lnTo>
                <a:lnTo>
                  <a:pt x="4635" y="5207"/>
                </a:lnTo>
                <a:lnTo>
                  <a:pt x="4597" y="5410"/>
                </a:lnTo>
                <a:lnTo>
                  <a:pt x="4787" y="4826"/>
                </a:lnTo>
                <a:lnTo>
                  <a:pt x="4851" y="4483"/>
                </a:lnTo>
                <a:lnTo>
                  <a:pt x="4902" y="4279"/>
                </a:lnTo>
                <a:close/>
              </a:path>
              <a:path w="17779" h="19050">
                <a:moveTo>
                  <a:pt x="5067" y="6642"/>
                </a:moveTo>
                <a:lnTo>
                  <a:pt x="4787" y="6883"/>
                </a:lnTo>
                <a:lnTo>
                  <a:pt x="4445" y="6642"/>
                </a:lnTo>
                <a:lnTo>
                  <a:pt x="4318" y="6464"/>
                </a:lnTo>
                <a:lnTo>
                  <a:pt x="4216" y="6057"/>
                </a:lnTo>
                <a:lnTo>
                  <a:pt x="3733" y="5664"/>
                </a:lnTo>
                <a:lnTo>
                  <a:pt x="4064" y="5905"/>
                </a:lnTo>
                <a:lnTo>
                  <a:pt x="4267" y="5511"/>
                </a:lnTo>
                <a:lnTo>
                  <a:pt x="4711" y="4622"/>
                </a:lnTo>
                <a:lnTo>
                  <a:pt x="4876" y="4292"/>
                </a:lnTo>
                <a:lnTo>
                  <a:pt x="4292" y="4622"/>
                </a:lnTo>
                <a:lnTo>
                  <a:pt x="4254" y="4381"/>
                </a:lnTo>
                <a:lnTo>
                  <a:pt x="4051" y="4254"/>
                </a:lnTo>
                <a:lnTo>
                  <a:pt x="3759" y="4597"/>
                </a:lnTo>
                <a:lnTo>
                  <a:pt x="4241" y="3187"/>
                </a:lnTo>
                <a:lnTo>
                  <a:pt x="4457" y="2133"/>
                </a:lnTo>
                <a:lnTo>
                  <a:pt x="3746" y="3810"/>
                </a:lnTo>
                <a:lnTo>
                  <a:pt x="3746" y="3467"/>
                </a:lnTo>
                <a:lnTo>
                  <a:pt x="2984" y="5676"/>
                </a:lnTo>
                <a:lnTo>
                  <a:pt x="3200" y="5664"/>
                </a:lnTo>
                <a:lnTo>
                  <a:pt x="3200" y="6032"/>
                </a:lnTo>
                <a:lnTo>
                  <a:pt x="3314" y="5702"/>
                </a:lnTo>
                <a:lnTo>
                  <a:pt x="3746" y="5791"/>
                </a:lnTo>
                <a:lnTo>
                  <a:pt x="3911" y="7556"/>
                </a:lnTo>
                <a:lnTo>
                  <a:pt x="4521" y="7454"/>
                </a:lnTo>
                <a:lnTo>
                  <a:pt x="3924" y="9944"/>
                </a:lnTo>
                <a:lnTo>
                  <a:pt x="4013" y="11899"/>
                </a:lnTo>
                <a:lnTo>
                  <a:pt x="3606" y="13563"/>
                </a:lnTo>
                <a:lnTo>
                  <a:pt x="3568" y="14122"/>
                </a:lnTo>
                <a:lnTo>
                  <a:pt x="3530" y="14325"/>
                </a:lnTo>
                <a:lnTo>
                  <a:pt x="3454" y="14706"/>
                </a:lnTo>
                <a:lnTo>
                  <a:pt x="3556" y="14401"/>
                </a:lnTo>
                <a:lnTo>
                  <a:pt x="3683" y="14046"/>
                </a:lnTo>
                <a:lnTo>
                  <a:pt x="3632" y="14351"/>
                </a:lnTo>
                <a:lnTo>
                  <a:pt x="3594" y="14554"/>
                </a:lnTo>
                <a:lnTo>
                  <a:pt x="3784" y="13970"/>
                </a:lnTo>
                <a:lnTo>
                  <a:pt x="3848" y="13627"/>
                </a:lnTo>
                <a:lnTo>
                  <a:pt x="3898" y="13411"/>
                </a:lnTo>
                <a:lnTo>
                  <a:pt x="3708" y="13944"/>
                </a:lnTo>
                <a:lnTo>
                  <a:pt x="3771" y="13601"/>
                </a:lnTo>
                <a:lnTo>
                  <a:pt x="3848" y="13220"/>
                </a:lnTo>
                <a:lnTo>
                  <a:pt x="3683" y="13690"/>
                </a:lnTo>
                <a:lnTo>
                  <a:pt x="4013" y="12014"/>
                </a:lnTo>
                <a:lnTo>
                  <a:pt x="4038" y="12433"/>
                </a:lnTo>
                <a:lnTo>
                  <a:pt x="4140" y="11353"/>
                </a:lnTo>
                <a:lnTo>
                  <a:pt x="4470" y="8115"/>
                </a:lnTo>
                <a:lnTo>
                  <a:pt x="4419" y="8839"/>
                </a:lnTo>
                <a:lnTo>
                  <a:pt x="4813" y="7874"/>
                </a:lnTo>
                <a:lnTo>
                  <a:pt x="4902" y="7454"/>
                </a:lnTo>
                <a:lnTo>
                  <a:pt x="5016" y="6883"/>
                </a:lnTo>
                <a:lnTo>
                  <a:pt x="5067" y="6642"/>
                </a:lnTo>
                <a:close/>
              </a:path>
              <a:path w="17779" h="19050">
                <a:moveTo>
                  <a:pt x="5143" y="6261"/>
                </a:moveTo>
                <a:lnTo>
                  <a:pt x="5067" y="6642"/>
                </a:lnTo>
                <a:lnTo>
                  <a:pt x="5143" y="6261"/>
                </a:lnTo>
                <a:close/>
              </a:path>
              <a:path w="17779" h="19050">
                <a:moveTo>
                  <a:pt x="5270" y="850"/>
                </a:moveTo>
                <a:lnTo>
                  <a:pt x="4813" y="0"/>
                </a:lnTo>
                <a:lnTo>
                  <a:pt x="4559" y="1295"/>
                </a:lnTo>
                <a:lnTo>
                  <a:pt x="4457" y="1828"/>
                </a:lnTo>
                <a:lnTo>
                  <a:pt x="4864" y="1371"/>
                </a:lnTo>
                <a:lnTo>
                  <a:pt x="5270" y="850"/>
                </a:lnTo>
                <a:close/>
              </a:path>
              <a:path w="17779" h="19050">
                <a:moveTo>
                  <a:pt x="5461" y="15328"/>
                </a:moveTo>
                <a:lnTo>
                  <a:pt x="5257" y="15913"/>
                </a:lnTo>
                <a:lnTo>
                  <a:pt x="5194" y="16268"/>
                </a:lnTo>
                <a:lnTo>
                  <a:pt x="5156" y="16471"/>
                </a:lnTo>
                <a:lnTo>
                  <a:pt x="5346" y="15887"/>
                </a:lnTo>
                <a:lnTo>
                  <a:pt x="5410" y="15544"/>
                </a:lnTo>
                <a:lnTo>
                  <a:pt x="5461" y="15328"/>
                </a:lnTo>
                <a:close/>
              </a:path>
              <a:path w="17779" h="19050">
                <a:moveTo>
                  <a:pt x="5588" y="5740"/>
                </a:moveTo>
                <a:lnTo>
                  <a:pt x="5461" y="5880"/>
                </a:lnTo>
                <a:lnTo>
                  <a:pt x="5384" y="6324"/>
                </a:lnTo>
                <a:lnTo>
                  <a:pt x="5537" y="6311"/>
                </a:lnTo>
                <a:lnTo>
                  <a:pt x="5588" y="5740"/>
                </a:lnTo>
                <a:close/>
              </a:path>
              <a:path w="17779" h="19050">
                <a:moveTo>
                  <a:pt x="5816" y="2057"/>
                </a:moveTo>
                <a:lnTo>
                  <a:pt x="5638" y="1308"/>
                </a:lnTo>
                <a:lnTo>
                  <a:pt x="5448" y="2273"/>
                </a:lnTo>
                <a:lnTo>
                  <a:pt x="5410" y="2463"/>
                </a:lnTo>
                <a:lnTo>
                  <a:pt x="5511" y="2298"/>
                </a:lnTo>
                <a:lnTo>
                  <a:pt x="5816" y="2057"/>
                </a:lnTo>
                <a:close/>
              </a:path>
              <a:path w="17779" h="19050">
                <a:moveTo>
                  <a:pt x="5880" y="2908"/>
                </a:moveTo>
                <a:lnTo>
                  <a:pt x="4775" y="5511"/>
                </a:lnTo>
                <a:lnTo>
                  <a:pt x="4686" y="5905"/>
                </a:lnTo>
                <a:lnTo>
                  <a:pt x="4991" y="6019"/>
                </a:lnTo>
                <a:lnTo>
                  <a:pt x="5143" y="6261"/>
                </a:lnTo>
                <a:lnTo>
                  <a:pt x="5334" y="6019"/>
                </a:lnTo>
                <a:lnTo>
                  <a:pt x="5461" y="5791"/>
                </a:lnTo>
                <a:lnTo>
                  <a:pt x="5880" y="2908"/>
                </a:lnTo>
                <a:close/>
              </a:path>
              <a:path w="17779" h="19050">
                <a:moveTo>
                  <a:pt x="6172" y="6057"/>
                </a:moveTo>
                <a:lnTo>
                  <a:pt x="6019" y="6273"/>
                </a:lnTo>
                <a:lnTo>
                  <a:pt x="5549" y="6311"/>
                </a:lnTo>
                <a:lnTo>
                  <a:pt x="5245" y="9626"/>
                </a:lnTo>
                <a:lnTo>
                  <a:pt x="6172" y="6883"/>
                </a:lnTo>
                <a:lnTo>
                  <a:pt x="6172" y="6057"/>
                </a:lnTo>
                <a:close/>
              </a:path>
              <a:path w="17779" h="19050">
                <a:moveTo>
                  <a:pt x="6223" y="15201"/>
                </a:moveTo>
                <a:lnTo>
                  <a:pt x="5930" y="16027"/>
                </a:lnTo>
                <a:lnTo>
                  <a:pt x="5854" y="16421"/>
                </a:lnTo>
                <a:lnTo>
                  <a:pt x="5753" y="16916"/>
                </a:lnTo>
                <a:lnTo>
                  <a:pt x="6045" y="16090"/>
                </a:lnTo>
                <a:lnTo>
                  <a:pt x="6121" y="15697"/>
                </a:lnTo>
                <a:lnTo>
                  <a:pt x="6223" y="15201"/>
                </a:lnTo>
                <a:close/>
              </a:path>
              <a:path w="17779" h="19050">
                <a:moveTo>
                  <a:pt x="6896" y="14312"/>
                </a:moveTo>
                <a:lnTo>
                  <a:pt x="6286" y="14109"/>
                </a:lnTo>
                <a:lnTo>
                  <a:pt x="5473" y="13982"/>
                </a:lnTo>
                <a:lnTo>
                  <a:pt x="4533" y="13766"/>
                </a:lnTo>
                <a:lnTo>
                  <a:pt x="4318" y="12230"/>
                </a:lnTo>
                <a:lnTo>
                  <a:pt x="3924" y="13665"/>
                </a:lnTo>
                <a:lnTo>
                  <a:pt x="4419" y="14516"/>
                </a:lnTo>
                <a:lnTo>
                  <a:pt x="5219" y="14706"/>
                </a:lnTo>
                <a:lnTo>
                  <a:pt x="5613" y="15151"/>
                </a:lnTo>
                <a:lnTo>
                  <a:pt x="5346" y="15887"/>
                </a:lnTo>
                <a:lnTo>
                  <a:pt x="5270" y="16281"/>
                </a:lnTo>
                <a:lnTo>
                  <a:pt x="5168" y="16776"/>
                </a:lnTo>
                <a:lnTo>
                  <a:pt x="5461" y="15951"/>
                </a:lnTo>
                <a:lnTo>
                  <a:pt x="5613" y="15163"/>
                </a:lnTo>
                <a:lnTo>
                  <a:pt x="5930" y="15494"/>
                </a:lnTo>
                <a:lnTo>
                  <a:pt x="6896" y="14312"/>
                </a:lnTo>
                <a:close/>
              </a:path>
              <a:path w="17779" h="19050">
                <a:moveTo>
                  <a:pt x="7391" y="12331"/>
                </a:moveTo>
                <a:lnTo>
                  <a:pt x="6896" y="14312"/>
                </a:lnTo>
                <a:lnTo>
                  <a:pt x="6832" y="15341"/>
                </a:lnTo>
                <a:lnTo>
                  <a:pt x="6997" y="15201"/>
                </a:lnTo>
                <a:lnTo>
                  <a:pt x="6997" y="14224"/>
                </a:lnTo>
                <a:lnTo>
                  <a:pt x="7391" y="12331"/>
                </a:lnTo>
                <a:close/>
              </a:path>
              <a:path w="17779" h="19050">
                <a:moveTo>
                  <a:pt x="8407" y="12204"/>
                </a:moveTo>
                <a:lnTo>
                  <a:pt x="7315" y="14820"/>
                </a:lnTo>
                <a:lnTo>
                  <a:pt x="7162" y="15557"/>
                </a:lnTo>
                <a:lnTo>
                  <a:pt x="7112" y="15252"/>
                </a:lnTo>
                <a:lnTo>
                  <a:pt x="7366" y="14414"/>
                </a:lnTo>
                <a:lnTo>
                  <a:pt x="7569" y="13423"/>
                </a:lnTo>
                <a:lnTo>
                  <a:pt x="7061" y="15036"/>
                </a:lnTo>
                <a:lnTo>
                  <a:pt x="7048" y="14909"/>
                </a:lnTo>
                <a:lnTo>
                  <a:pt x="6997" y="15201"/>
                </a:lnTo>
                <a:lnTo>
                  <a:pt x="6832" y="15811"/>
                </a:lnTo>
                <a:lnTo>
                  <a:pt x="6642" y="16802"/>
                </a:lnTo>
                <a:lnTo>
                  <a:pt x="6921" y="15887"/>
                </a:lnTo>
                <a:lnTo>
                  <a:pt x="6515" y="18999"/>
                </a:lnTo>
                <a:lnTo>
                  <a:pt x="7391" y="15633"/>
                </a:lnTo>
                <a:lnTo>
                  <a:pt x="7239" y="15913"/>
                </a:lnTo>
                <a:lnTo>
                  <a:pt x="8216" y="13157"/>
                </a:lnTo>
                <a:lnTo>
                  <a:pt x="8407" y="12204"/>
                </a:lnTo>
                <a:close/>
              </a:path>
              <a:path w="17779" h="19050">
                <a:moveTo>
                  <a:pt x="8801" y="15138"/>
                </a:moveTo>
                <a:lnTo>
                  <a:pt x="8559" y="15862"/>
                </a:lnTo>
                <a:lnTo>
                  <a:pt x="8483" y="16243"/>
                </a:lnTo>
                <a:lnTo>
                  <a:pt x="8407" y="16624"/>
                </a:lnTo>
                <a:lnTo>
                  <a:pt x="8661" y="15900"/>
                </a:lnTo>
                <a:lnTo>
                  <a:pt x="8724" y="15519"/>
                </a:lnTo>
                <a:lnTo>
                  <a:pt x="8801" y="15138"/>
                </a:lnTo>
                <a:close/>
              </a:path>
              <a:path w="17779" h="19050">
                <a:moveTo>
                  <a:pt x="8966" y="13119"/>
                </a:moveTo>
                <a:lnTo>
                  <a:pt x="7378" y="17208"/>
                </a:lnTo>
                <a:lnTo>
                  <a:pt x="7035" y="18961"/>
                </a:lnTo>
                <a:lnTo>
                  <a:pt x="8801" y="13919"/>
                </a:lnTo>
                <a:lnTo>
                  <a:pt x="8966" y="13119"/>
                </a:lnTo>
                <a:close/>
              </a:path>
              <a:path w="17779" h="19050">
                <a:moveTo>
                  <a:pt x="9982" y="2324"/>
                </a:moveTo>
                <a:lnTo>
                  <a:pt x="9779" y="2908"/>
                </a:lnTo>
                <a:lnTo>
                  <a:pt x="9715" y="3263"/>
                </a:lnTo>
                <a:lnTo>
                  <a:pt x="9677" y="3467"/>
                </a:lnTo>
                <a:lnTo>
                  <a:pt x="9867" y="2895"/>
                </a:lnTo>
                <a:lnTo>
                  <a:pt x="9931" y="2540"/>
                </a:lnTo>
                <a:lnTo>
                  <a:pt x="9982" y="2324"/>
                </a:lnTo>
                <a:close/>
              </a:path>
              <a:path w="17779" h="19050">
                <a:moveTo>
                  <a:pt x="10350" y="3022"/>
                </a:moveTo>
                <a:lnTo>
                  <a:pt x="10109" y="3746"/>
                </a:lnTo>
                <a:lnTo>
                  <a:pt x="10033" y="4127"/>
                </a:lnTo>
                <a:lnTo>
                  <a:pt x="9956" y="4508"/>
                </a:lnTo>
                <a:lnTo>
                  <a:pt x="10210" y="3784"/>
                </a:lnTo>
                <a:lnTo>
                  <a:pt x="10274" y="3403"/>
                </a:lnTo>
                <a:lnTo>
                  <a:pt x="10350" y="3022"/>
                </a:lnTo>
                <a:close/>
              </a:path>
              <a:path w="17779" h="19050">
                <a:moveTo>
                  <a:pt x="10591" y="1041"/>
                </a:moveTo>
                <a:lnTo>
                  <a:pt x="10058" y="3009"/>
                </a:lnTo>
                <a:lnTo>
                  <a:pt x="9982" y="3327"/>
                </a:lnTo>
                <a:lnTo>
                  <a:pt x="9804" y="4076"/>
                </a:lnTo>
                <a:lnTo>
                  <a:pt x="10045" y="3784"/>
                </a:lnTo>
                <a:lnTo>
                  <a:pt x="10274" y="2616"/>
                </a:lnTo>
                <a:lnTo>
                  <a:pt x="10591" y="1041"/>
                </a:lnTo>
                <a:close/>
              </a:path>
              <a:path w="17779" h="19050">
                <a:moveTo>
                  <a:pt x="12103" y="13055"/>
                </a:moveTo>
                <a:lnTo>
                  <a:pt x="11112" y="15290"/>
                </a:lnTo>
                <a:lnTo>
                  <a:pt x="10756" y="15341"/>
                </a:lnTo>
                <a:lnTo>
                  <a:pt x="10833" y="14833"/>
                </a:lnTo>
                <a:lnTo>
                  <a:pt x="10528" y="15163"/>
                </a:lnTo>
                <a:lnTo>
                  <a:pt x="10287" y="15163"/>
                </a:lnTo>
                <a:lnTo>
                  <a:pt x="10375" y="14719"/>
                </a:lnTo>
                <a:lnTo>
                  <a:pt x="10223" y="15176"/>
                </a:lnTo>
                <a:lnTo>
                  <a:pt x="9753" y="14414"/>
                </a:lnTo>
                <a:lnTo>
                  <a:pt x="9639" y="14960"/>
                </a:lnTo>
                <a:lnTo>
                  <a:pt x="9232" y="14300"/>
                </a:lnTo>
                <a:lnTo>
                  <a:pt x="9067" y="15125"/>
                </a:lnTo>
                <a:lnTo>
                  <a:pt x="8940" y="14566"/>
                </a:lnTo>
                <a:lnTo>
                  <a:pt x="8750" y="15532"/>
                </a:lnTo>
                <a:lnTo>
                  <a:pt x="8712" y="15722"/>
                </a:lnTo>
                <a:lnTo>
                  <a:pt x="8813" y="15557"/>
                </a:lnTo>
                <a:lnTo>
                  <a:pt x="9004" y="15405"/>
                </a:lnTo>
                <a:lnTo>
                  <a:pt x="8978" y="15582"/>
                </a:lnTo>
                <a:lnTo>
                  <a:pt x="8839" y="16319"/>
                </a:lnTo>
                <a:lnTo>
                  <a:pt x="9321" y="15697"/>
                </a:lnTo>
                <a:lnTo>
                  <a:pt x="9525" y="15506"/>
                </a:lnTo>
                <a:lnTo>
                  <a:pt x="9499" y="15697"/>
                </a:lnTo>
                <a:lnTo>
                  <a:pt x="9359" y="16433"/>
                </a:lnTo>
                <a:lnTo>
                  <a:pt x="9842" y="15811"/>
                </a:lnTo>
                <a:lnTo>
                  <a:pt x="10096" y="15582"/>
                </a:lnTo>
                <a:lnTo>
                  <a:pt x="10058" y="15824"/>
                </a:lnTo>
                <a:lnTo>
                  <a:pt x="9982" y="16205"/>
                </a:lnTo>
                <a:lnTo>
                  <a:pt x="10236" y="15481"/>
                </a:lnTo>
                <a:lnTo>
                  <a:pt x="10274" y="16903"/>
                </a:lnTo>
                <a:lnTo>
                  <a:pt x="10744" y="16090"/>
                </a:lnTo>
                <a:lnTo>
                  <a:pt x="11049" y="16065"/>
                </a:lnTo>
                <a:lnTo>
                  <a:pt x="11252" y="16040"/>
                </a:lnTo>
                <a:lnTo>
                  <a:pt x="11849" y="14668"/>
                </a:lnTo>
                <a:lnTo>
                  <a:pt x="12103" y="13055"/>
                </a:lnTo>
                <a:close/>
              </a:path>
              <a:path w="17779" h="19050">
                <a:moveTo>
                  <a:pt x="13081" y="2082"/>
                </a:moveTo>
                <a:lnTo>
                  <a:pt x="12839" y="2806"/>
                </a:lnTo>
                <a:lnTo>
                  <a:pt x="12763" y="3187"/>
                </a:lnTo>
                <a:lnTo>
                  <a:pt x="12687" y="3568"/>
                </a:lnTo>
                <a:lnTo>
                  <a:pt x="12941" y="2844"/>
                </a:lnTo>
                <a:lnTo>
                  <a:pt x="13004" y="2463"/>
                </a:lnTo>
                <a:lnTo>
                  <a:pt x="13081" y="2082"/>
                </a:lnTo>
                <a:close/>
              </a:path>
              <a:path w="17779" h="19050">
                <a:moveTo>
                  <a:pt x="13182" y="2286"/>
                </a:moveTo>
                <a:lnTo>
                  <a:pt x="12979" y="2870"/>
                </a:lnTo>
                <a:lnTo>
                  <a:pt x="12915" y="3225"/>
                </a:lnTo>
                <a:lnTo>
                  <a:pt x="12877" y="3429"/>
                </a:lnTo>
                <a:lnTo>
                  <a:pt x="13068" y="2844"/>
                </a:lnTo>
                <a:lnTo>
                  <a:pt x="13131" y="2501"/>
                </a:lnTo>
                <a:lnTo>
                  <a:pt x="13182" y="2286"/>
                </a:lnTo>
                <a:close/>
              </a:path>
              <a:path w="17779" h="19050">
                <a:moveTo>
                  <a:pt x="14058" y="1701"/>
                </a:moveTo>
                <a:lnTo>
                  <a:pt x="13906" y="2133"/>
                </a:lnTo>
                <a:lnTo>
                  <a:pt x="13538" y="977"/>
                </a:lnTo>
                <a:lnTo>
                  <a:pt x="13233" y="2514"/>
                </a:lnTo>
                <a:lnTo>
                  <a:pt x="13106" y="3162"/>
                </a:lnTo>
                <a:lnTo>
                  <a:pt x="13525" y="2590"/>
                </a:lnTo>
                <a:lnTo>
                  <a:pt x="13830" y="2413"/>
                </a:lnTo>
                <a:lnTo>
                  <a:pt x="13792" y="2641"/>
                </a:lnTo>
                <a:lnTo>
                  <a:pt x="13754" y="2844"/>
                </a:lnTo>
                <a:lnTo>
                  <a:pt x="13906" y="2362"/>
                </a:lnTo>
                <a:lnTo>
                  <a:pt x="14008" y="1917"/>
                </a:lnTo>
                <a:lnTo>
                  <a:pt x="14058" y="1701"/>
                </a:lnTo>
                <a:close/>
              </a:path>
              <a:path w="17779" h="19050">
                <a:moveTo>
                  <a:pt x="14249" y="1536"/>
                </a:moveTo>
                <a:lnTo>
                  <a:pt x="13868" y="2667"/>
                </a:lnTo>
                <a:lnTo>
                  <a:pt x="13576" y="4152"/>
                </a:lnTo>
                <a:lnTo>
                  <a:pt x="14160" y="1993"/>
                </a:lnTo>
                <a:lnTo>
                  <a:pt x="14249" y="1536"/>
                </a:lnTo>
                <a:close/>
              </a:path>
              <a:path w="17779" h="19050">
                <a:moveTo>
                  <a:pt x="14351" y="1600"/>
                </a:moveTo>
                <a:lnTo>
                  <a:pt x="14109" y="2324"/>
                </a:lnTo>
                <a:lnTo>
                  <a:pt x="14033" y="2705"/>
                </a:lnTo>
                <a:lnTo>
                  <a:pt x="13957" y="3086"/>
                </a:lnTo>
                <a:lnTo>
                  <a:pt x="14211" y="2362"/>
                </a:lnTo>
                <a:lnTo>
                  <a:pt x="14274" y="1981"/>
                </a:lnTo>
                <a:lnTo>
                  <a:pt x="14351" y="1600"/>
                </a:lnTo>
                <a:close/>
              </a:path>
              <a:path w="17779" h="19050">
                <a:moveTo>
                  <a:pt x="16624" y="2908"/>
                </a:moveTo>
                <a:lnTo>
                  <a:pt x="16383" y="3632"/>
                </a:lnTo>
                <a:lnTo>
                  <a:pt x="16306" y="4013"/>
                </a:lnTo>
                <a:lnTo>
                  <a:pt x="16230" y="4394"/>
                </a:lnTo>
                <a:lnTo>
                  <a:pt x="16484" y="3670"/>
                </a:lnTo>
                <a:lnTo>
                  <a:pt x="16548" y="3289"/>
                </a:lnTo>
                <a:lnTo>
                  <a:pt x="16624" y="2908"/>
                </a:lnTo>
                <a:close/>
              </a:path>
              <a:path w="17779" h="19050">
                <a:moveTo>
                  <a:pt x="17208" y="1828"/>
                </a:moveTo>
                <a:lnTo>
                  <a:pt x="16548" y="4064"/>
                </a:lnTo>
                <a:lnTo>
                  <a:pt x="16573" y="5041"/>
                </a:lnTo>
                <a:lnTo>
                  <a:pt x="17208" y="1828"/>
                </a:lnTo>
                <a:close/>
              </a:path>
            </a:pathLst>
          </a:custGeom>
          <a:solidFill>
            <a:srgbClr val="B88F51"/>
          </a:solidFill>
        </p:spPr>
        <p:txBody>
          <a:bodyPr wrap="square" lIns="0" tIns="0" rIns="0" bIns="0" rtlCol="0"/>
          <a:lstStyle/>
          <a:p>
            <a:endParaRPr sz="2511"/>
          </a:p>
        </p:txBody>
      </p:sp>
      <p:sp>
        <p:nvSpPr>
          <p:cNvPr id="20" name="bg object 20"/>
          <p:cNvSpPr/>
          <p:nvPr/>
        </p:nvSpPr>
        <p:spPr>
          <a:xfrm>
            <a:off x="330089" y="57070"/>
            <a:ext cx="42069" cy="72231"/>
          </a:xfrm>
          <a:custGeom>
            <a:avLst/>
            <a:gdLst/>
            <a:ahLst/>
            <a:cxnLst/>
            <a:rect l="l" t="t" r="r" b="b"/>
            <a:pathLst>
              <a:path w="67309" h="115570">
                <a:moveTo>
                  <a:pt x="342" y="11150"/>
                </a:moveTo>
                <a:lnTo>
                  <a:pt x="114" y="11988"/>
                </a:lnTo>
                <a:lnTo>
                  <a:pt x="63" y="12382"/>
                </a:lnTo>
                <a:lnTo>
                  <a:pt x="0" y="12877"/>
                </a:lnTo>
                <a:lnTo>
                  <a:pt x="228" y="12039"/>
                </a:lnTo>
                <a:lnTo>
                  <a:pt x="342" y="11150"/>
                </a:lnTo>
                <a:close/>
              </a:path>
              <a:path w="67309" h="115570">
                <a:moveTo>
                  <a:pt x="850" y="12534"/>
                </a:moveTo>
                <a:lnTo>
                  <a:pt x="444" y="12230"/>
                </a:lnTo>
                <a:lnTo>
                  <a:pt x="330" y="13195"/>
                </a:lnTo>
                <a:lnTo>
                  <a:pt x="254" y="13804"/>
                </a:lnTo>
                <a:lnTo>
                  <a:pt x="533" y="13220"/>
                </a:lnTo>
                <a:lnTo>
                  <a:pt x="850" y="12534"/>
                </a:lnTo>
                <a:close/>
              </a:path>
              <a:path w="67309" h="115570">
                <a:moveTo>
                  <a:pt x="2044" y="10541"/>
                </a:moveTo>
                <a:lnTo>
                  <a:pt x="1511" y="9740"/>
                </a:lnTo>
                <a:lnTo>
                  <a:pt x="1231" y="9245"/>
                </a:lnTo>
                <a:lnTo>
                  <a:pt x="1117" y="10236"/>
                </a:lnTo>
                <a:lnTo>
                  <a:pt x="1092" y="10515"/>
                </a:lnTo>
                <a:lnTo>
                  <a:pt x="1206" y="10261"/>
                </a:lnTo>
                <a:lnTo>
                  <a:pt x="1473" y="10071"/>
                </a:lnTo>
                <a:lnTo>
                  <a:pt x="1358" y="11049"/>
                </a:lnTo>
                <a:lnTo>
                  <a:pt x="1295" y="11582"/>
                </a:lnTo>
                <a:lnTo>
                  <a:pt x="1651" y="11112"/>
                </a:lnTo>
                <a:lnTo>
                  <a:pt x="2044" y="10541"/>
                </a:lnTo>
                <a:close/>
              </a:path>
              <a:path w="67309" h="115570">
                <a:moveTo>
                  <a:pt x="2146" y="11607"/>
                </a:moveTo>
                <a:lnTo>
                  <a:pt x="2044" y="12420"/>
                </a:lnTo>
                <a:lnTo>
                  <a:pt x="2108" y="11925"/>
                </a:lnTo>
                <a:lnTo>
                  <a:pt x="2146" y="11607"/>
                </a:lnTo>
                <a:close/>
              </a:path>
              <a:path w="67309" h="115570">
                <a:moveTo>
                  <a:pt x="2667" y="17106"/>
                </a:moveTo>
                <a:lnTo>
                  <a:pt x="2260" y="17564"/>
                </a:lnTo>
                <a:lnTo>
                  <a:pt x="2184" y="18199"/>
                </a:lnTo>
                <a:lnTo>
                  <a:pt x="2070" y="19596"/>
                </a:lnTo>
                <a:lnTo>
                  <a:pt x="2667" y="17106"/>
                </a:lnTo>
                <a:close/>
              </a:path>
              <a:path w="67309" h="115570">
                <a:moveTo>
                  <a:pt x="2667" y="11696"/>
                </a:moveTo>
                <a:lnTo>
                  <a:pt x="2425" y="10972"/>
                </a:lnTo>
                <a:lnTo>
                  <a:pt x="2311" y="11950"/>
                </a:lnTo>
                <a:lnTo>
                  <a:pt x="2286" y="12141"/>
                </a:lnTo>
                <a:lnTo>
                  <a:pt x="2374" y="11976"/>
                </a:lnTo>
                <a:lnTo>
                  <a:pt x="2667" y="11696"/>
                </a:lnTo>
                <a:close/>
              </a:path>
              <a:path w="67309" h="115570">
                <a:moveTo>
                  <a:pt x="2794" y="16548"/>
                </a:moveTo>
                <a:lnTo>
                  <a:pt x="2679" y="17056"/>
                </a:lnTo>
                <a:lnTo>
                  <a:pt x="2743" y="17919"/>
                </a:lnTo>
                <a:lnTo>
                  <a:pt x="2781" y="17056"/>
                </a:lnTo>
                <a:lnTo>
                  <a:pt x="2794" y="16548"/>
                </a:lnTo>
                <a:close/>
              </a:path>
              <a:path w="67309" h="115570">
                <a:moveTo>
                  <a:pt x="4051" y="18453"/>
                </a:moveTo>
                <a:lnTo>
                  <a:pt x="3937" y="18834"/>
                </a:lnTo>
                <a:lnTo>
                  <a:pt x="4051" y="18453"/>
                </a:lnTo>
                <a:close/>
              </a:path>
              <a:path w="67309" h="115570">
                <a:moveTo>
                  <a:pt x="4140" y="18440"/>
                </a:moveTo>
                <a:lnTo>
                  <a:pt x="4064" y="18580"/>
                </a:lnTo>
                <a:lnTo>
                  <a:pt x="3975" y="18961"/>
                </a:lnTo>
                <a:lnTo>
                  <a:pt x="3848" y="19723"/>
                </a:lnTo>
                <a:lnTo>
                  <a:pt x="4038" y="18834"/>
                </a:lnTo>
                <a:lnTo>
                  <a:pt x="4140" y="18440"/>
                </a:lnTo>
                <a:close/>
              </a:path>
              <a:path w="67309" h="115570">
                <a:moveTo>
                  <a:pt x="4229" y="17310"/>
                </a:moveTo>
                <a:lnTo>
                  <a:pt x="4025" y="17106"/>
                </a:lnTo>
                <a:lnTo>
                  <a:pt x="3987" y="17500"/>
                </a:lnTo>
                <a:lnTo>
                  <a:pt x="4229" y="17310"/>
                </a:lnTo>
                <a:close/>
              </a:path>
              <a:path w="67309" h="115570">
                <a:moveTo>
                  <a:pt x="4572" y="21374"/>
                </a:moveTo>
                <a:lnTo>
                  <a:pt x="4432" y="21247"/>
                </a:lnTo>
                <a:lnTo>
                  <a:pt x="4229" y="21069"/>
                </a:lnTo>
                <a:lnTo>
                  <a:pt x="3848" y="21247"/>
                </a:lnTo>
                <a:lnTo>
                  <a:pt x="3848" y="20866"/>
                </a:lnTo>
                <a:lnTo>
                  <a:pt x="3848" y="20739"/>
                </a:lnTo>
                <a:lnTo>
                  <a:pt x="3390" y="20688"/>
                </a:lnTo>
                <a:lnTo>
                  <a:pt x="3314" y="20866"/>
                </a:lnTo>
                <a:lnTo>
                  <a:pt x="3327" y="20739"/>
                </a:lnTo>
                <a:lnTo>
                  <a:pt x="2844" y="20612"/>
                </a:lnTo>
                <a:lnTo>
                  <a:pt x="2832" y="20485"/>
                </a:lnTo>
                <a:lnTo>
                  <a:pt x="2768" y="20053"/>
                </a:lnTo>
                <a:lnTo>
                  <a:pt x="2654" y="20485"/>
                </a:lnTo>
                <a:lnTo>
                  <a:pt x="2514" y="19634"/>
                </a:lnTo>
                <a:lnTo>
                  <a:pt x="2032" y="21882"/>
                </a:lnTo>
                <a:lnTo>
                  <a:pt x="2349" y="21247"/>
                </a:lnTo>
                <a:lnTo>
                  <a:pt x="2247" y="22771"/>
                </a:lnTo>
                <a:lnTo>
                  <a:pt x="2501" y="21374"/>
                </a:lnTo>
                <a:lnTo>
                  <a:pt x="2552" y="21247"/>
                </a:lnTo>
                <a:lnTo>
                  <a:pt x="2755" y="20739"/>
                </a:lnTo>
                <a:lnTo>
                  <a:pt x="2870" y="22034"/>
                </a:lnTo>
                <a:lnTo>
                  <a:pt x="3683" y="22517"/>
                </a:lnTo>
                <a:lnTo>
                  <a:pt x="4572" y="21501"/>
                </a:lnTo>
                <a:lnTo>
                  <a:pt x="4572" y="21374"/>
                </a:lnTo>
                <a:close/>
              </a:path>
              <a:path w="67309" h="115570">
                <a:moveTo>
                  <a:pt x="4978" y="32397"/>
                </a:moveTo>
                <a:lnTo>
                  <a:pt x="4470" y="32296"/>
                </a:lnTo>
                <a:lnTo>
                  <a:pt x="4165" y="32397"/>
                </a:lnTo>
                <a:lnTo>
                  <a:pt x="4191" y="35725"/>
                </a:lnTo>
                <a:lnTo>
                  <a:pt x="4978" y="32397"/>
                </a:lnTo>
                <a:close/>
              </a:path>
              <a:path w="67309" h="115570">
                <a:moveTo>
                  <a:pt x="4978" y="21374"/>
                </a:moveTo>
                <a:lnTo>
                  <a:pt x="4787" y="21247"/>
                </a:lnTo>
                <a:lnTo>
                  <a:pt x="4724" y="21501"/>
                </a:lnTo>
                <a:lnTo>
                  <a:pt x="4864" y="21628"/>
                </a:lnTo>
                <a:lnTo>
                  <a:pt x="4965" y="21501"/>
                </a:lnTo>
                <a:lnTo>
                  <a:pt x="4978" y="21374"/>
                </a:lnTo>
                <a:close/>
              </a:path>
              <a:path w="67309" h="115570">
                <a:moveTo>
                  <a:pt x="5029" y="17424"/>
                </a:moveTo>
                <a:lnTo>
                  <a:pt x="4902" y="17627"/>
                </a:lnTo>
                <a:lnTo>
                  <a:pt x="5029" y="17424"/>
                </a:lnTo>
                <a:close/>
              </a:path>
              <a:path w="67309" h="115570">
                <a:moveTo>
                  <a:pt x="5549" y="32499"/>
                </a:moveTo>
                <a:lnTo>
                  <a:pt x="5029" y="32169"/>
                </a:lnTo>
                <a:lnTo>
                  <a:pt x="4978" y="32397"/>
                </a:lnTo>
                <a:lnTo>
                  <a:pt x="5549" y="32499"/>
                </a:lnTo>
                <a:close/>
              </a:path>
              <a:path w="67309" h="115570">
                <a:moveTo>
                  <a:pt x="5715" y="28105"/>
                </a:moveTo>
                <a:lnTo>
                  <a:pt x="5626" y="28346"/>
                </a:lnTo>
                <a:lnTo>
                  <a:pt x="5715" y="28105"/>
                </a:lnTo>
                <a:close/>
              </a:path>
              <a:path w="67309" h="115570">
                <a:moveTo>
                  <a:pt x="6019" y="21120"/>
                </a:moveTo>
                <a:lnTo>
                  <a:pt x="5918" y="20675"/>
                </a:lnTo>
                <a:lnTo>
                  <a:pt x="5791" y="20485"/>
                </a:lnTo>
                <a:lnTo>
                  <a:pt x="5283" y="21120"/>
                </a:lnTo>
                <a:lnTo>
                  <a:pt x="5156" y="21501"/>
                </a:lnTo>
                <a:lnTo>
                  <a:pt x="5524" y="21755"/>
                </a:lnTo>
                <a:lnTo>
                  <a:pt x="5486" y="22517"/>
                </a:lnTo>
                <a:lnTo>
                  <a:pt x="5689" y="22390"/>
                </a:lnTo>
                <a:lnTo>
                  <a:pt x="5905" y="21247"/>
                </a:lnTo>
                <a:lnTo>
                  <a:pt x="6019" y="21120"/>
                </a:lnTo>
                <a:close/>
              </a:path>
              <a:path w="67309" h="115570">
                <a:moveTo>
                  <a:pt x="6032" y="15024"/>
                </a:moveTo>
                <a:lnTo>
                  <a:pt x="5016" y="16040"/>
                </a:lnTo>
                <a:lnTo>
                  <a:pt x="4025" y="16167"/>
                </a:lnTo>
                <a:lnTo>
                  <a:pt x="4064" y="14389"/>
                </a:lnTo>
                <a:lnTo>
                  <a:pt x="3670" y="15786"/>
                </a:lnTo>
                <a:lnTo>
                  <a:pt x="3568" y="17106"/>
                </a:lnTo>
                <a:lnTo>
                  <a:pt x="3263" y="17691"/>
                </a:lnTo>
                <a:lnTo>
                  <a:pt x="3479" y="16929"/>
                </a:lnTo>
                <a:lnTo>
                  <a:pt x="3594" y="16040"/>
                </a:lnTo>
                <a:lnTo>
                  <a:pt x="3721" y="15278"/>
                </a:lnTo>
                <a:lnTo>
                  <a:pt x="3835" y="14262"/>
                </a:lnTo>
                <a:lnTo>
                  <a:pt x="3225" y="17691"/>
                </a:lnTo>
                <a:lnTo>
                  <a:pt x="3111" y="18262"/>
                </a:lnTo>
                <a:lnTo>
                  <a:pt x="2794" y="19088"/>
                </a:lnTo>
                <a:lnTo>
                  <a:pt x="2781" y="18707"/>
                </a:lnTo>
                <a:lnTo>
                  <a:pt x="2743" y="17919"/>
                </a:lnTo>
                <a:lnTo>
                  <a:pt x="2679" y="18707"/>
                </a:lnTo>
                <a:lnTo>
                  <a:pt x="2641" y="18834"/>
                </a:lnTo>
                <a:lnTo>
                  <a:pt x="2514" y="19634"/>
                </a:lnTo>
                <a:lnTo>
                  <a:pt x="2628" y="19088"/>
                </a:lnTo>
                <a:lnTo>
                  <a:pt x="2667" y="19304"/>
                </a:lnTo>
                <a:lnTo>
                  <a:pt x="2679" y="19088"/>
                </a:lnTo>
                <a:lnTo>
                  <a:pt x="2730" y="18707"/>
                </a:lnTo>
                <a:lnTo>
                  <a:pt x="2692" y="19088"/>
                </a:lnTo>
                <a:lnTo>
                  <a:pt x="2768" y="20053"/>
                </a:lnTo>
                <a:lnTo>
                  <a:pt x="3009" y="19088"/>
                </a:lnTo>
                <a:lnTo>
                  <a:pt x="3403" y="19088"/>
                </a:lnTo>
                <a:lnTo>
                  <a:pt x="3390" y="20688"/>
                </a:lnTo>
                <a:lnTo>
                  <a:pt x="3746" y="19723"/>
                </a:lnTo>
                <a:lnTo>
                  <a:pt x="3886" y="19088"/>
                </a:lnTo>
                <a:lnTo>
                  <a:pt x="3937" y="18834"/>
                </a:lnTo>
                <a:lnTo>
                  <a:pt x="3797" y="19088"/>
                </a:lnTo>
                <a:lnTo>
                  <a:pt x="3937" y="17945"/>
                </a:lnTo>
                <a:lnTo>
                  <a:pt x="3987" y="17500"/>
                </a:lnTo>
                <a:lnTo>
                  <a:pt x="3721" y="17691"/>
                </a:lnTo>
                <a:lnTo>
                  <a:pt x="3581" y="17945"/>
                </a:lnTo>
                <a:lnTo>
                  <a:pt x="3632" y="17310"/>
                </a:lnTo>
                <a:lnTo>
                  <a:pt x="3721" y="16802"/>
                </a:lnTo>
                <a:lnTo>
                  <a:pt x="4025" y="17106"/>
                </a:lnTo>
                <a:lnTo>
                  <a:pt x="4064" y="16802"/>
                </a:lnTo>
                <a:lnTo>
                  <a:pt x="4076" y="16675"/>
                </a:lnTo>
                <a:lnTo>
                  <a:pt x="4978" y="17322"/>
                </a:lnTo>
                <a:lnTo>
                  <a:pt x="5143" y="16675"/>
                </a:lnTo>
                <a:lnTo>
                  <a:pt x="5118" y="17424"/>
                </a:lnTo>
                <a:lnTo>
                  <a:pt x="5308" y="17564"/>
                </a:lnTo>
                <a:lnTo>
                  <a:pt x="4991" y="17614"/>
                </a:lnTo>
                <a:lnTo>
                  <a:pt x="4673" y="19215"/>
                </a:lnTo>
                <a:lnTo>
                  <a:pt x="4787" y="18326"/>
                </a:lnTo>
                <a:lnTo>
                  <a:pt x="4902" y="17627"/>
                </a:lnTo>
                <a:lnTo>
                  <a:pt x="4584" y="17691"/>
                </a:lnTo>
                <a:lnTo>
                  <a:pt x="4584" y="18961"/>
                </a:lnTo>
                <a:lnTo>
                  <a:pt x="4356" y="19215"/>
                </a:lnTo>
                <a:lnTo>
                  <a:pt x="4241" y="19469"/>
                </a:lnTo>
                <a:lnTo>
                  <a:pt x="4368" y="18326"/>
                </a:lnTo>
                <a:lnTo>
                  <a:pt x="4533" y="18580"/>
                </a:lnTo>
                <a:lnTo>
                  <a:pt x="4584" y="18961"/>
                </a:lnTo>
                <a:lnTo>
                  <a:pt x="4584" y="17691"/>
                </a:lnTo>
                <a:lnTo>
                  <a:pt x="4267" y="18199"/>
                </a:lnTo>
                <a:lnTo>
                  <a:pt x="4064" y="19240"/>
                </a:lnTo>
                <a:lnTo>
                  <a:pt x="3937" y="19723"/>
                </a:lnTo>
                <a:lnTo>
                  <a:pt x="3848" y="20739"/>
                </a:lnTo>
                <a:lnTo>
                  <a:pt x="4229" y="21069"/>
                </a:lnTo>
                <a:lnTo>
                  <a:pt x="4660" y="20866"/>
                </a:lnTo>
                <a:lnTo>
                  <a:pt x="4787" y="20485"/>
                </a:lnTo>
                <a:lnTo>
                  <a:pt x="4914" y="19469"/>
                </a:lnTo>
                <a:lnTo>
                  <a:pt x="4940" y="19215"/>
                </a:lnTo>
                <a:lnTo>
                  <a:pt x="5105" y="17818"/>
                </a:lnTo>
                <a:lnTo>
                  <a:pt x="5003" y="18707"/>
                </a:lnTo>
                <a:lnTo>
                  <a:pt x="5283" y="17818"/>
                </a:lnTo>
                <a:lnTo>
                  <a:pt x="5626" y="16675"/>
                </a:lnTo>
                <a:lnTo>
                  <a:pt x="5664" y="16548"/>
                </a:lnTo>
                <a:lnTo>
                  <a:pt x="5791" y="16167"/>
                </a:lnTo>
                <a:lnTo>
                  <a:pt x="6019" y="15405"/>
                </a:lnTo>
                <a:lnTo>
                  <a:pt x="6032" y="15024"/>
                </a:lnTo>
                <a:close/>
              </a:path>
              <a:path w="67309" h="115570">
                <a:moveTo>
                  <a:pt x="6108" y="29032"/>
                </a:moveTo>
                <a:lnTo>
                  <a:pt x="5981" y="29108"/>
                </a:lnTo>
                <a:lnTo>
                  <a:pt x="5943" y="29375"/>
                </a:lnTo>
                <a:lnTo>
                  <a:pt x="6108" y="29032"/>
                </a:lnTo>
                <a:close/>
              </a:path>
              <a:path w="67309" h="115570">
                <a:moveTo>
                  <a:pt x="6743" y="13068"/>
                </a:moveTo>
                <a:lnTo>
                  <a:pt x="6642" y="13881"/>
                </a:lnTo>
                <a:lnTo>
                  <a:pt x="6705" y="13385"/>
                </a:lnTo>
                <a:lnTo>
                  <a:pt x="6743" y="13068"/>
                </a:lnTo>
                <a:close/>
              </a:path>
              <a:path w="67309" h="115570">
                <a:moveTo>
                  <a:pt x="6832" y="11658"/>
                </a:moveTo>
                <a:lnTo>
                  <a:pt x="6680" y="12255"/>
                </a:lnTo>
                <a:lnTo>
                  <a:pt x="6642" y="12611"/>
                </a:lnTo>
                <a:lnTo>
                  <a:pt x="6616" y="12827"/>
                </a:lnTo>
                <a:lnTo>
                  <a:pt x="6769" y="12230"/>
                </a:lnTo>
                <a:lnTo>
                  <a:pt x="6807" y="11874"/>
                </a:lnTo>
                <a:lnTo>
                  <a:pt x="6832" y="11658"/>
                </a:lnTo>
                <a:close/>
              </a:path>
              <a:path w="67309" h="115570">
                <a:moveTo>
                  <a:pt x="7061" y="18872"/>
                </a:moveTo>
                <a:lnTo>
                  <a:pt x="6908" y="18846"/>
                </a:lnTo>
                <a:lnTo>
                  <a:pt x="7023" y="19240"/>
                </a:lnTo>
                <a:lnTo>
                  <a:pt x="7061" y="18872"/>
                </a:lnTo>
                <a:close/>
              </a:path>
              <a:path w="67309" h="115570">
                <a:moveTo>
                  <a:pt x="7264" y="12306"/>
                </a:moveTo>
                <a:lnTo>
                  <a:pt x="7086" y="13055"/>
                </a:lnTo>
                <a:lnTo>
                  <a:pt x="7035" y="13436"/>
                </a:lnTo>
                <a:lnTo>
                  <a:pt x="6997" y="13817"/>
                </a:lnTo>
                <a:lnTo>
                  <a:pt x="7175" y="13081"/>
                </a:lnTo>
                <a:lnTo>
                  <a:pt x="7226" y="12700"/>
                </a:lnTo>
                <a:lnTo>
                  <a:pt x="7264" y="12306"/>
                </a:lnTo>
                <a:close/>
              </a:path>
              <a:path w="67309" h="115570">
                <a:moveTo>
                  <a:pt x="7340" y="23520"/>
                </a:moveTo>
                <a:lnTo>
                  <a:pt x="7188" y="22771"/>
                </a:lnTo>
                <a:lnTo>
                  <a:pt x="7162" y="22644"/>
                </a:lnTo>
                <a:lnTo>
                  <a:pt x="6781" y="22771"/>
                </a:lnTo>
                <a:lnTo>
                  <a:pt x="6654" y="22517"/>
                </a:lnTo>
                <a:lnTo>
                  <a:pt x="6286" y="22771"/>
                </a:lnTo>
                <a:lnTo>
                  <a:pt x="5854" y="23520"/>
                </a:lnTo>
                <a:lnTo>
                  <a:pt x="5791" y="23787"/>
                </a:lnTo>
                <a:lnTo>
                  <a:pt x="6019" y="25184"/>
                </a:lnTo>
                <a:lnTo>
                  <a:pt x="6667" y="23406"/>
                </a:lnTo>
                <a:lnTo>
                  <a:pt x="7340" y="23520"/>
                </a:lnTo>
                <a:close/>
              </a:path>
              <a:path w="67309" h="115570">
                <a:moveTo>
                  <a:pt x="7353" y="10325"/>
                </a:moveTo>
                <a:lnTo>
                  <a:pt x="6972" y="12331"/>
                </a:lnTo>
                <a:lnTo>
                  <a:pt x="6921" y="12649"/>
                </a:lnTo>
                <a:lnTo>
                  <a:pt x="6794" y="13411"/>
                </a:lnTo>
                <a:lnTo>
                  <a:pt x="7023" y="13093"/>
                </a:lnTo>
                <a:lnTo>
                  <a:pt x="7353" y="10325"/>
                </a:lnTo>
                <a:close/>
              </a:path>
              <a:path w="67309" h="115570">
                <a:moveTo>
                  <a:pt x="7683" y="23901"/>
                </a:moveTo>
                <a:lnTo>
                  <a:pt x="7632" y="23571"/>
                </a:lnTo>
                <a:lnTo>
                  <a:pt x="7340" y="23520"/>
                </a:lnTo>
                <a:lnTo>
                  <a:pt x="7556" y="24549"/>
                </a:lnTo>
                <a:lnTo>
                  <a:pt x="7683" y="23901"/>
                </a:lnTo>
                <a:close/>
              </a:path>
              <a:path w="67309" h="115570">
                <a:moveTo>
                  <a:pt x="7899" y="12471"/>
                </a:moveTo>
                <a:lnTo>
                  <a:pt x="7797" y="13284"/>
                </a:lnTo>
                <a:lnTo>
                  <a:pt x="7861" y="12788"/>
                </a:lnTo>
                <a:lnTo>
                  <a:pt x="7899" y="12471"/>
                </a:lnTo>
                <a:close/>
              </a:path>
              <a:path w="67309" h="115570">
                <a:moveTo>
                  <a:pt x="7975" y="23787"/>
                </a:moveTo>
                <a:lnTo>
                  <a:pt x="7912" y="23622"/>
                </a:lnTo>
                <a:lnTo>
                  <a:pt x="7721" y="24549"/>
                </a:lnTo>
                <a:lnTo>
                  <a:pt x="7975" y="23787"/>
                </a:lnTo>
                <a:close/>
              </a:path>
              <a:path w="67309" h="115570">
                <a:moveTo>
                  <a:pt x="8026" y="22034"/>
                </a:moveTo>
                <a:lnTo>
                  <a:pt x="7950" y="22390"/>
                </a:lnTo>
                <a:lnTo>
                  <a:pt x="7835" y="23609"/>
                </a:lnTo>
                <a:lnTo>
                  <a:pt x="8026" y="22034"/>
                </a:lnTo>
                <a:close/>
              </a:path>
              <a:path w="67309" h="115570">
                <a:moveTo>
                  <a:pt x="8140" y="20993"/>
                </a:moveTo>
                <a:lnTo>
                  <a:pt x="8026" y="22034"/>
                </a:lnTo>
                <a:lnTo>
                  <a:pt x="8140" y="21374"/>
                </a:lnTo>
                <a:lnTo>
                  <a:pt x="8140" y="20993"/>
                </a:lnTo>
                <a:close/>
              </a:path>
              <a:path w="67309" h="115570">
                <a:moveTo>
                  <a:pt x="8280" y="12534"/>
                </a:moveTo>
                <a:lnTo>
                  <a:pt x="8178" y="13347"/>
                </a:lnTo>
                <a:lnTo>
                  <a:pt x="8242" y="12852"/>
                </a:lnTo>
                <a:lnTo>
                  <a:pt x="8280" y="12534"/>
                </a:lnTo>
                <a:close/>
              </a:path>
              <a:path w="67309" h="115570">
                <a:moveTo>
                  <a:pt x="8318" y="32550"/>
                </a:moveTo>
                <a:lnTo>
                  <a:pt x="5803" y="32550"/>
                </a:lnTo>
                <a:lnTo>
                  <a:pt x="5626" y="32550"/>
                </a:lnTo>
                <a:lnTo>
                  <a:pt x="7226" y="33566"/>
                </a:lnTo>
                <a:lnTo>
                  <a:pt x="8318" y="32550"/>
                </a:lnTo>
                <a:close/>
              </a:path>
              <a:path w="67309" h="115570">
                <a:moveTo>
                  <a:pt x="8826" y="11849"/>
                </a:moveTo>
                <a:lnTo>
                  <a:pt x="8724" y="12661"/>
                </a:lnTo>
                <a:lnTo>
                  <a:pt x="8788" y="12166"/>
                </a:lnTo>
                <a:lnTo>
                  <a:pt x="8826" y="11849"/>
                </a:lnTo>
                <a:close/>
              </a:path>
              <a:path w="67309" h="115570">
                <a:moveTo>
                  <a:pt x="9436" y="18834"/>
                </a:moveTo>
                <a:lnTo>
                  <a:pt x="9423" y="18605"/>
                </a:lnTo>
                <a:lnTo>
                  <a:pt x="9385" y="18910"/>
                </a:lnTo>
                <a:close/>
              </a:path>
              <a:path w="67309" h="115570">
                <a:moveTo>
                  <a:pt x="9918" y="11163"/>
                </a:moveTo>
                <a:lnTo>
                  <a:pt x="9728" y="11912"/>
                </a:lnTo>
                <a:lnTo>
                  <a:pt x="9690" y="12293"/>
                </a:lnTo>
                <a:lnTo>
                  <a:pt x="9639" y="12674"/>
                </a:lnTo>
                <a:lnTo>
                  <a:pt x="9829" y="11938"/>
                </a:lnTo>
                <a:lnTo>
                  <a:pt x="9880" y="11557"/>
                </a:lnTo>
                <a:lnTo>
                  <a:pt x="9918" y="11163"/>
                </a:lnTo>
                <a:close/>
              </a:path>
              <a:path w="67309" h="115570">
                <a:moveTo>
                  <a:pt x="9982" y="12014"/>
                </a:moveTo>
                <a:lnTo>
                  <a:pt x="9880" y="12827"/>
                </a:lnTo>
                <a:lnTo>
                  <a:pt x="9944" y="12331"/>
                </a:lnTo>
                <a:lnTo>
                  <a:pt x="9982" y="12014"/>
                </a:lnTo>
                <a:close/>
              </a:path>
              <a:path w="67309" h="115570">
                <a:moveTo>
                  <a:pt x="10033" y="11366"/>
                </a:moveTo>
                <a:lnTo>
                  <a:pt x="9880" y="11963"/>
                </a:lnTo>
                <a:lnTo>
                  <a:pt x="9842" y="12319"/>
                </a:lnTo>
                <a:lnTo>
                  <a:pt x="9817" y="12522"/>
                </a:lnTo>
                <a:lnTo>
                  <a:pt x="9969" y="11925"/>
                </a:lnTo>
                <a:lnTo>
                  <a:pt x="10007" y="11569"/>
                </a:lnTo>
                <a:lnTo>
                  <a:pt x="10033" y="11366"/>
                </a:lnTo>
                <a:close/>
              </a:path>
              <a:path w="67309" h="115570">
                <a:moveTo>
                  <a:pt x="10121" y="8890"/>
                </a:moveTo>
                <a:lnTo>
                  <a:pt x="9753" y="10566"/>
                </a:lnTo>
                <a:lnTo>
                  <a:pt x="9575" y="8991"/>
                </a:lnTo>
                <a:lnTo>
                  <a:pt x="9131" y="11442"/>
                </a:lnTo>
                <a:lnTo>
                  <a:pt x="9055" y="11874"/>
                </a:lnTo>
                <a:lnTo>
                  <a:pt x="9245" y="11480"/>
                </a:lnTo>
                <a:lnTo>
                  <a:pt x="9601" y="11315"/>
                </a:lnTo>
                <a:lnTo>
                  <a:pt x="9563" y="11506"/>
                </a:lnTo>
                <a:lnTo>
                  <a:pt x="9436" y="13360"/>
                </a:lnTo>
                <a:lnTo>
                  <a:pt x="9753" y="11239"/>
                </a:lnTo>
                <a:lnTo>
                  <a:pt x="9804" y="10934"/>
                </a:lnTo>
                <a:lnTo>
                  <a:pt x="10121" y="8890"/>
                </a:lnTo>
                <a:close/>
              </a:path>
              <a:path w="67309" h="115570">
                <a:moveTo>
                  <a:pt x="10185" y="22390"/>
                </a:moveTo>
                <a:lnTo>
                  <a:pt x="10147" y="21996"/>
                </a:lnTo>
                <a:lnTo>
                  <a:pt x="10096" y="22390"/>
                </a:lnTo>
                <a:close/>
              </a:path>
              <a:path w="67309" h="115570">
                <a:moveTo>
                  <a:pt x="10566" y="25184"/>
                </a:moveTo>
                <a:lnTo>
                  <a:pt x="10147" y="25184"/>
                </a:lnTo>
                <a:lnTo>
                  <a:pt x="10147" y="25412"/>
                </a:lnTo>
                <a:lnTo>
                  <a:pt x="10325" y="25603"/>
                </a:lnTo>
                <a:lnTo>
                  <a:pt x="10566" y="25184"/>
                </a:lnTo>
                <a:close/>
              </a:path>
              <a:path w="67309" h="115570">
                <a:moveTo>
                  <a:pt x="10858" y="24472"/>
                </a:moveTo>
                <a:lnTo>
                  <a:pt x="10756" y="24803"/>
                </a:lnTo>
                <a:lnTo>
                  <a:pt x="10655" y="25412"/>
                </a:lnTo>
                <a:lnTo>
                  <a:pt x="10845" y="25184"/>
                </a:lnTo>
                <a:lnTo>
                  <a:pt x="10858" y="24472"/>
                </a:lnTo>
                <a:close/>
              </a:path>
              <a:path w="67309" h="115570">
                <a:moveTo>
                  <a:pt x="11023" y="21247"/>
                </a:moveTo>
                <a:lnTo>
                  <a:pt x="10883" y="21158"/>
                </a:lnTo>
                <a:lnTo>
                  <a:pt x="10934" y="21551"/>
                </a:lnTo>
                <a:lnTo>
                  <a:pt x="11023" y="21247"/>
                </a:lnTo>
                <a:close/>
              </a:path>
              <a:path w="67309" h="115570">
                <a:moveTo>
                  <a:pt x="11036" y="10528"/>
                </a:moveTo>
                <a:lnTo>
                  <a:pt x="10833" y="11341"/>
                </a:lnTo>
                <a:lnTo>
                  <a:pt x="10833" y="10922"/>
                </a:lnTo>
                <a:lnTo>
                  <a:pt x="10858" y="10718"/>
                </a:lnTo>
                <a:lnTo>
                  <a:pt x="10744" y="11150"/>
                </a:lnTo>
                <a:lnTo>
                  <a:pt x="10287" y="10045"/>
                </a:lnTo>
                <a:lnTo>
                  <a:pt x="10109" y="11595"/>
                </a:lnTo>
                <a:lnTo>
                  <a:pt x="10033" y="12255"/>
                </a:lnTo>
                <a:lnTo>
                  <a:pt x="10401" y="11645"/>
                </a:lnTo>
                <a:lnTo>
                  <a:pt x="10680" y="11455"/>
                </a:lnTo>
                <a:lnTo>
                  <a:pt x="10668" y="11671"/>
                </a:lnTo>
                <a:lnTo>
                  <a:pt x="10642" y="11874"/>
                </a:lnTo>
                <a:lnTo>
                  <a:pt x="10756" y="11391"/>
                </a:lnTo>
                <a:lnTo>
                  <a:pt x="10744" y="11684"/>
                </a:lnTo>
                <a:lnTo>
                  <a:pt x="10566" y="13182"/>
                </a:lnTo>
                <a:lnTo>
                  <a:pt x="10985" y="10985"/>
                </a:lnTo>
                <a:lnTo>
                  <a:pt x="11036" y="10528"/>
                </a:lnTo>
                <a:close/>
              </a:path>
              <a:path w="67309" h="115570">
                <a:moveTo>
                  <a:pt x="11150" y="10579"/>
                </a:moveTo>
                <a:lnTo>
                  <a:pt x="10960" y="11328"/>
                </a:lnTo>
                <a:lnTo>
                  <a:pt x="10922" y="11709"/>
                </a:lnTo>
                <a:lnTo>
                  <a:pt x="10871" y="12090"/>
                </a:lnTo>
                <a:lnTo>
                  <a:pt x="11061" y="11353"/>
                </a:lnTo>
                <a:lnTo>
                  <a:pt x="11112" y="10972"/>
                </a:lnTo>
                <a:lnTo>
                  <a:pt x="11150" y="10579"/>
                </a:lnTo>
                <a:close/>
              </a:path>
              <a:path w="67309" h="115570">
                <a:moveTo>
                  <a:pt x="11569" y="22148"/>
                </a:moveTo>
                <a:lnTo>
                  <a:pt x="11036" y="22263"/>
                </a:lnTo>
                <a:lnTo>
                  <a:pt x="10934" y="21551"/>
                </a:lnTo>
                <a:lnTo>
                  <a:pt x="10617" y="22644"/>
                </a:lnTo>
                <a:lnTo>
                  <a:pt x="10045" y="22771"/>
                </a:lnTo>
                <a:lnTo>
                  <a:pt x="10096" y="22390"/>
                </a:lnTo>
                <a:lnTo>
                  <a:pt x="9347" y="22390"/>
                </a:lnTo>
                <a:lnTo>
                  <a:pt x="8928" y="21882"/>
                </a:lnTo>
                <a:lnTo>
                  <a:pt x="8458" y="22263"/>
                </a:lnTo>
                <a:lnTo>
                  <a:pt x="8013" y="23634"/>
                </a:lnTo>
                <a:lnTo>
                  <a:pt x="8178" y="23660"/>
                </a:lnTo>
                <a:lnTo>
                  <a:pt x="8928" y="23025"/>
                </a:lnTo>
                <a:lnTo>
                  <a:pt x="10147" y="23152"/>
                </a:lnTo>
                <a:lnTo>
                  <a:pt x="10337" y="23571"/>
                </a:lnTo>
                <a:lnTo>
                  <a:pt x="10553" y="23533"/>
                </a:lnTo>
                <a:lnTo>
                  <a:pt x="10477" y="24041"/>
                </a:lnTo>
                <a:lnTo>
                  <a:pt x="10579" y="23533"/>
                </a:lnTo>
                <a:lnTo>
                  <a:pt x="10706" y="23025"/>
                </a:lnTo>
                <a:lnTo>
                  <a:pt x="10769" y="22771"/>
                </a:lnTo>
                <a:lnTo>
                  <a:pt x="10680" y="23520"/>
                </a:lnTo>
                <a:lnTo>
                  <a:pt x="10439" y="24549"/>
                </a:lnTo>
                <a:lnTo>
                  <a:pt x="10477" y="24041"/>
                </a:lnTo>
                <a:lnTo>
                  <a:pt x="10337" y="23571"/>
                </a:lnTo>
                <a:lnTo>
                  <a:pt x="9753" y="23660"/>
                </a:lnTo>
                <a:lnTo>
                  <a:pt x="9512" y="25184"/>
                </a:lnTo>
                <a:lnTo>
                  <a:pt x="10147" y="25184"/>
                </a:lnTo>
                <a:lnTo>
                  <a:pt x="10642" y="24549"/>
                </a:lnTo>
                <a:lnTo>
                  <a:pt x="10769" y="24396"/>
                </a:lnTo>
                <a:lnTo>
                  <a:pt x="10909" y="24295"/>
                </a:lnTo>
                <a:lnTo>
                  <a:pt x="10985" y="24041"/>
                </a:lnTo>
                <a:lnTo>
                  <a:pt x="11112" y="23660"/>
                </a:lnTo>
                <a:lnTo>
                  <a:pt x="11531" y="22263"/>
                </a:lnTo>
                <a:close/>
              </a:path>
              <a:path w="67309" h="115570">
                <a:moveTo>
                  <a:pt x="11747" y="8877"/>
                </a:moveTo>
                <a:lnTo>
                  <a:pt x="11315" y="10998"/>
                </a:lnTo>
                <a:lnTo>
                  <a:pt x="11099" y="12344"/>
                </a:lnTo>
                <a:lnTo>
                  <a:pt x="11391" y="11938"/>
                </a:lnTo>
                <a:lnTo>
                  <a:pt x="11747" y="8877"/>
                </a:lnTo>
                <a:close/>
              </a:path>
              <a:path w="67309" h="115570">
                <a:moveTo>
                  <a:pt x="11874" y="21120"/>
                </a:moveTo>
                <a:lnTo>
                  <a:pt x="11569" y="22148"/>
                </a:lnTo>
                <a:lnTo>
                  <a:pt x="11747" y="22110"/>
                </a:lnTo>
                <a:lnTo>
                  <a:pt x="11874" y="21120"/>
                </a:lnTo>
                <a:close/>
              </a:path>
              <a:path w="67309" h="115570">
                <a:moveTo>
                  <a:pt x="12090" y="22034"/>
                </a:moveTo>
                <a:lnTo>
                  <a:pt x="11760" y="22110"/>
                </a:lnTo>
                <a:lnTo>
                  <a:pt x="10972" y="25044"/>
                </a:lnTo>
                <a:lnTo>
                  <a:pt x="11531" y="24930"/>
                </a:lnTo>
                <a:lnTo>
                  <a:pt x="11582" y="24676"/>
                </a:lnTo>
                <a:lnTo>
                  <a:pt x="11264" y="24676"/>
                </a:lnTo>
                <a:lnTo>
                  <a:pt x="11569" y="24460"/>
                </a:lnTo>
                <a:lnTo>
                  <a:pt x="11620" y="24168"/>
                </a:lnTo>
                <a:lnTo>
                  <a:pt x="11772" y="23787"/>
                </a:lnTo>
                <a:lnTo>
                  <a:pt x="11861" y="23406"/>
                </a:lnTo>
                <a:lnTo>
                  <a:pt x="11950" y="22631"/>
                </a:lnTo>
                <a:lnTo>
                  <a:pt x="12090" y="22034"/>
                </a:lnTo>
                <a:close/>
              </a:path>
              <a:path w="67309" h="115570">
                <a:moveTo>
                  <a:pt x="12280" y="23939"/>
                </a:moveTo>
                <a:lnTo>
                  <a:pt x="11658" y="24396"/>
                </a:lnTo>
                <a:lnTo>
                  <a:pt x="11607" y="24612"/>
                </a:lnTo>
                <a:lnTo>
                  <a:pt x="12217" y="24485"/>
                </a:lnTo>
                <a:lnTo>
                  <a:pt x="12280" y="23939"/>
                </a:lnTo>
                <a:close/>
              </a:path>
              <a:path w="67309" h="115570">
                <a:moveTo>
                  <a:pt x="12484" y="24866"/>
                </a:moveTo>
                <a:lnTo>
                  <a:pt x="12458" y="24993"/>
                </a:lnTo>
                <a:lnTo>
                  <a:pt x="12331" y="26073"/>
                </a:lnTo>
                <a:lnTo>
                  <a:pt x="12484" y="24866"/>
                </a:lnTo>
                <a:close/>
              </a:path>
              <a:path w="67309" h="115570">
                <a:moveTo>
                  <a:pt x="12636" y="23914"/>
                </a:moveTo>
                <a:lnTo>
                  <a:pt x="12509" y="24422"/>
                </a:lnTo>
                <a:lnTo>
                  <a:pt x="12509" y="24549"/>
                </a:lnTo>
                <a:lnTo>
                  <a:pt x="12573" y="24422"/>
                </a:lnTo>
                <a:lnTo>
                  <a:pt x="12636" y="23914"/>
                </a:lnTo>
                <a:close/>
              </a:path>
              <a:path w="67309" h="115570">
                <a:moveTo>
                  <a:pt x="12763" y="25946"/>
                </a:moveTo>
                <a:lnTo>
                  <a:pt x="12738" y="25692"/>
                </a:lnTo>
                <a:lnTo>
                  <a:pt x="12649" y="26530"/>
                </a:lnTo>
                <a:lnTo>
                  <a:pt x="12763" y="25946"/>
                </a:lnTo>
                <a:close/>
              </a:path>
              <a:path w="67309" h="115570">
                <a:moveTo>
                  <a:pt x="13500" y="11709"/>
                </a:moveTo>
                <a:lnTo>
                  <a:pt x="13322" y="12458"/>
                </a:lnTo>
                <a:lnTo>
                  <a:pt x="13271" y="12839"/>
                </a:lnTo>
                <a:lnTo>
                  <a:pt x="13233" y="13220"/>
                </a:lnTo>
                <a:lnTo>
                  <a:pt x="13411" y="12484"/>
                </a:lnTo>
                <a:lnTo>
                  <a:pt x="13462" y="12103"/>
                </a:lnTo>
                <a:lnTo>
                  <a:pt x="13500" y="11709"/>
                </a:lnTo>
                <a:close/>
              </a:path>
              <a:path w="67309" h="115570">
                <a:moveTo>
                  <a:pt x="15913" y="431"/>
                </a:moveTo>
                <a:lnTo>
                  <a:pt x="15684" y="1270"/>
                </a:lnTo>
                <a:lnTo>
                  <a:pt x="15633" y="1663"/>
                </a:lnTo>
                <a:lnTo>
                  <a:pt x="15570" y="2159"/>
                </a:lnTo>
                <a:lnTo>
                  <a:pt x="15798" y="1320"/>
                </a:lnTo>
                <a:lnTo>
                  <a:pt x="15913" y="431"/>
                </a:lnTo>
                <a:close/>
              </a:path>
              <a:path w="67309" h="115570">
                <a:moveTo>
                  <a:pt x="15963" y="12611"/>
                </a:moveTo>
                <a:lnTo>
                  <a:pt x="15709" y="12966"/>
                </a:lnTo>
                <a:lnTo>
                  <a:pt x="15646" y="13119"/>
                </a:lnTo>
                <a:lnTo>
                  <a:pt x="15862" y="12992"/>
                </a:lnTo>
                <a:lnTo>
                  <a:pt x="15963" y="12611"/>
                </a:lnTo>
                <a:close/>
              </a:path>
              <a:path w="67309" h="115570">
                <a:moveTo>
                  <a:pt x="16560" y="825"/>
                </a:moveTo>
                <a:lnTo>
                  <a:pt x="16408" y="1422"/>
                </a:lnTo>
                <a:lnTo>
                  <a:pt x="16370" y="1778"/>
                </a:lnTo>
                <a:lnTo>
                  <a:pt x="16344" y="1981"/>
                </a:lnTo>
                <a:lnTo>
                  <a:pt x="16497" y="1384"/>
                </a:lnTo>
                <a:lnTo>
                  <a:pt x="16535" y="1028"/>
                </a:lnTo>
                <a:lnTo>
                  <a:pt x="16560" y="825"/>
                </a:lnTo>
                <a:close/>
              </a:path>
              <a:path w="67309" h="115570">
                <a:moveTo>
                  <a:pt x="16573" y="0"/>
                </a:moveTo>
                <a:lnTo>
                  <a:pt x="16294" y="1244"/>
                </a:lnTo>
                <a:lnTo>
                  <a:pt x="15989" y="863"/>
                </a:lnTo>
                <a:lnTo>
                  <a:pt x="15887" y="1701"/>
                </a:lnTo>
                <a:lnTo>
                  <a:pt x="15862" y="1968"/>
                </a:lnTo>
                <a:lnTo>
                  <a:pt x="15963" y="1739"/>
                </a:lnTo>
                <a:lnTo>
                  <a:pt x="16294" y="1257"/>
                </a:lnTo>
                <a:lnTo>
                  <a:pt x="16027" y="2501"/>
                </a:lnTo>
                <a:lnTo>
                  <a:pt x="15913" y="3454"/>
                </a:lnTo>
                <a:lnTo>
                  <a:pt x="16459" y="1016"/>
                </a:lnTo>
                <a:lnTo>
                  <a:pt x="16573" y="0"/>
                </a:lnTo>
                <a:close/>
              </a:path>
              <a:path w="67309" h="115570">
                <a:moveTo>
                  <a:pt x="18618" y="3149"/>
                </a:moveTo>
                <a:lnTo>
                  <a:pt x="18402" y="3987"/>
                </a:lnTo>
                <a:lnTo>
                  <a:pt x="18351" y="4381"/>
                </a:lnTo>
                <a:lnTo>
                  <a:pt x="18288" y="4876"/>
                </a:lnTo>
                <a:lnTo>
                  <a:pt x="18516" y="4038"/>
                </a:lnTo>
                <a:lnTo>
                  <a:pt x="18567" y="3644"/>
                </a:lnTo>
                <a:lnTo>
                  <a:pt x="18618" y="3149"/>
                </a:lnTo>
                <a:close/>
              </a:path>
              <a:path w="67309" h="115570">
                <a:moveTo>
                  <a:pt x="18821" y="3251"/>
                </a:moveTo>
                <a:lnTo>
                  <a:pt x="18529" y="4406"/>
                </a:lnTo>
                <a:lnTo>
                  <a:pt x="18351" y="5905"/>
                </a:lnTo>
                <a:lnTo>
                  <a:pt x="18770" y="3708"/>
                </a:lnTo>
                <a:lnTo>
                  <a:pt x="18821" y="3251"/>
                </a:lnTo>
                <a:close/>
              </a:path>
              <a:path w="67309" h="115570">
                <a:moveTo>
                  <a:pt x="18986" y="7658"/>
                </a:moveTo>
                <a:lnTo>
                  <a:pt x="17564" y="11722"/>
                </a:lnTo>
                <a:lnTo>
                  <a:pt x="17030" y="12357"/>
                </a:lnTo>
                <a:lnTo>
                  <a:pt x="16725" y="12484"/>
                </a:lnTo>
                <a:lnTo>
                  <a:pt x="16637" y="12611"/>
                </a:lnTo>
                <a:lnTo>
                  <a:pt x="16243" y="15532"/>
                </a:lnTo>
                <a:lnTo>
                  <a:pt x="16129" y="15405"/>
                </a:lnTo>
                <a:lnTo>
                  <a:pt x="16052" y="15024"/>
                </a:lnTo>
                <a:lnTo>
                  <a:pt x="16052" y="14643"/>
                </a:lnTo>
                <a:lnTo>
                  <a:pt x="15951" y="14516"/>
                </a:lnTo>
                <a:lnTo>
                  <a:pt x="16052" y="14643"/>
                </a:lnTo>
                <a:lnTo>
                  <a:pt x="16256" y="13754"/>
                </a:lnTo>
                <a:lnTo>
                  <a:pt x="16217" y="14046"/>
                </a:lnTo>
                <a:lnTo>
                  <a:pt x="16522" y="12992"/>
                </a:lnTo>
                <a:lnTo>
                  <a:pt x="16560" y="12865"/>
                </a:lnTo>
                <a:lnTo>
                  <a:pt x="16637" y="12611"/>
                </a:lnTo>
                <a:lnTo>
                  <a:pt x="16090" y="12865"/>
                </a:lnTo>
                <a:lnTo>
                  <a:pt x="16040" y="13373"/>
                </a:lnTo>
                <a:lnTo>
                  <a:pt x="15925" y="14008"/>
                </a:lnTo>
                <a:lnTo>
                  <a:pt x="15811" y="14389"/>
                </a:lnTo>
                <a:lnTo>
                  <a:pt x="15862" y="14008"/>
                </a:lnTo>
                <a:lnTo>
                  <a:pt x="15963" y="13373"/>
                </a:lnTo>
                <a:lnTo>
                  <a:pt x="16078" y="12877"/>
                </a:lnTo>
                <a:lnTo>
                  <a:pt x="15925" y="12966"/>
                </a:lnTo>
                <a:lnTo>
                  <a:pt x="15786" y="14008"/>
                </a:lnTo>
                <a:lnTo>
                  <a:pt x="15468" y="14008"/>
                </a:lnTo>
                <a:lnTo>
                  <a:pt x="15240" y="13881"/>
                </a:lnTo>
                <a:lnTo>
                  <a:pt x="14897" y="15024"/>
                </a:lnTo>
                <a:lnTo>
                  <a:pt x="14859" y="13246"/>
                </a:lnTo>
                <a:lnTo>
                  <a:pt x="14782" y="12992"/>
                </a:lnTo>
                <a:lnTo>
                  <a:pt x="14643" y="13246"/>
                </a:lnTo>
                <a:lnTo>
                  <a:pt x="14490" y="13004"/>
                </a:lnTo>
                <a:lnTo>
                  <a:pt x="14490" y="22898"/>
                </a:lnTo>
                <a:lnTo>
                  <a:pt x="14401" y="23520"/>
                </a:lnTo>
                <a:lnTo>
                  <a:pt x="14287" y="24041"/>
                </a:lnTo>
                <a:lnTo>
                  <a:pt x="14351" y="23406"/>
                </a:lnTo>
                <a:lnTo>
                  <a:pt x="14490" y="22898"/>
                </a:lnTo>
                <a:lnTo>
                  <a:pt x="14490" y="13004"/>
                </a:lnTo>
                <a:lnTo>
                  <a:pt x="14389" y="12839"/>
                </a:lnTo>
                <a:lnTo>
                  <a:pt x="14389" y="22898"/>
                </a:lnTo>
                <a:lnTo>
                  <a:pt x="14300" y="23520"/>
                </a:lnTo>
                <a:lnTo>
                  <a:pt x="14173" y="24041"/>
                </a:lnTo>
                <a:lnTo>
                  <a:pt x="14249" y="23406"/>
                </a:lnTo>
                <a:lnTo>
                  <a:pt x="14351" y="23025"/>
                </a:lnTo>
                <a:lnTo>
                  <a:pt x="14389" y="22898"/>
                </a:lnTo>
                <a:lnTo>
                  <a:pt x="14389" y="12839"/>
                </a:lnTo>
                <a:lnTo>
                  <a:pt x="14274" y="19469"/>
                </a:lnTo>
                <a:lnTo>
                  <a:pt x="14135" y="20485"/>
                </a:lnTo>
                <a:lnTo>
                  <a:pt x="13931" y="21247"/>
                </a:lnTo>
                <a:lnTo>
                  <a:pt x="13982" y="20866"/>
                </a:lnTo>
                <a:lnTo>
                  <a:pt x="14109" y="20129"/>
                </a:lnTo>
                <a:lnTo>
                  <a:pt x="14274" y="19469"/>
                </a:lnTo>
                <a:lnTo>
                  <a:pt x="14274" y="12776"/>
                </a:lnTo>
                <a:lnTo>
                  <a:pt x="13779" y="13119"/>
                </a:lnTo>
                <a:lnTo>
                  <a:pt x="13779" y="27089"/>
                </a:lnTo>
                <a:lnTo>
                  <a:pt x="13563" y="27597"/>
                </a:lnTo>
                <a:lnTo>
                  <a:pt x="13284" y="27978"/>
                </a:lnTo>
                <a:lnTo>
                  <a:pt x="13436" y="26581"/>
                </a:lnTo>
                <a:lnTo>
                  <a:pt x="13665" y="26708"/>
                </a:lnTo>
                <a:lnTo>
                  <a:pt x="13779" y="27089"/>
                </a:lnTo>
                <a:lnTo>
                  <a:pt x="13779" y="13119"/>
                </a:lnTo>
                <a:lnTo>
                  <a:pt x="13665" y="13512"/>
                </a:lnTo>
                <a:lnTo>
                  <a:pt x="13881" y="11633"/>
                </a:lnTo>
                <a:lnTo>
                  <a:pt x="14058" y="11722"/>
                </a:lnTo>
                <a:lnTo>
                  <a:pt x="14770" y="12611"/>
                </a:lnTo>
                <a:lnTo>
                  <a:pt x="15316" y="13500"/>
                </a:lnTo>
                <a:lnTo>
                  <a:pt x="15595" y="13119"/>
                </a:lnTo>
                <a:lnTo>
                  <a:pt x="15468" y="12357"/>
                </a:lnTo>
                <a:lnTo>
                  <a:pt x="15265" y="11468"/>
                </a:lnTo>
                <a:lnTo>
                  <a:pt x="14935" y="10071"/>
                </a:lnTo>
                <a:lnTo>
                  <a:pt x="13817" y="9944"/>
                </a:lnTo>
                <a:lnTo>
                  <a:pt x="13652" y="10198"/>
                </a:lnTo>
                <a:lnTo>
                  <a:pt x="13284" y="11239"/>
                </a:lnTo>
                <a:lnTo>
                  <a:pt x="13258" y="10528"/>
                </a:lnTo>
                <a:lnTo>
                  <a:pt x="13220" y="9766"/>
                </a:lnTo>
                <a:lnTo>
                  <a:pt x="13131" y="10045"/>
                </a:lnTo>
                <a:lnTo>
                  <a:pt x="12928" y="10477"/>
                </a:lnTo>
                <a:lnTo>
                  <a:pt x="12674" y="11010"/>
                </a:lnTo>
                <a:lnTo>
                  <a:pt x="12750" y="9588"/>
                </a:lnTo>
                <a:lnTo>
                  <a:pt x="12611" y="10668"/>
                </a:lnTo>
                <a:lnTo>
                  <a:pt x="12623" y="10439"/>
                </a:lnTo>
                <a:lnTo>
                  <a:pt x="12700" y="9207"/>
                </a:lnTo>
                <a:lnTo>
                  <a:pt x="11747" y="10731"/>
                </a:lnTo>
                <a:lnTo>
                  <a:pt x="11696" y="11061"/>
                </a:lnTo>
                <a:lnTo>
                  <a:pt x="11684" y="11798"/>
                </a:lnTo>
                <a:lnTo>
                  <a:pt x="11772" y="12509"/>
                </a:lnTo>
                <a:lnTo>
                  <a:pt x="12115" y="12153"/>
                </a:lnTo>
                <a:lnTo>
                  <a:pt x="12230" y="12001"/>
                </a:lnTo>
                <a:lnTo>
                  <a:pt x="12522" y="11290"/>
                </a:lnTo>
                <a:lnTo>
                  <a:pt x="12446" y="11938"/>
                </a:lnTo>
                <a:lnTo>
                  <a:pt x="12496" y="11595"/>
                </a:lnTo>
                <a:lnTo>
                  <a:pt x="13322" y="12077"/>
                </a:lnTo>
                <a:lnTo>
                  <a:pt x="13296" y="11557"/>
                </a:lnTo>
                <a:lnTo>
                  <a:pt x="13627" y="11468"/>
                </a:lnTo>
                <a:lnTo>
                  <a:pt x="13792" y="11582"/>
                </a:lnTo>
                <a:lnTo>
                  <a:pt x="13525" y="12877"/>
                </a:lnTo>
                <a:lnTo>
                  <a:pt x="13601" y="13728"/>
                </a:lnTo>
                <a:lnTo>
                  <a:pt x="13284" y="15024"/>
                </a:lnTo>
                <a:lnTo>
                  <a:pt x="13449" y="13627"/>
                </a:lnTo>
                <a:lnTo>
                  <a:pt x="13525" y="12992"/>
                </a:lnTo>
                <a:lnTo>
                  <a:pt x="13335" y="13246"/>
                </a:lnTo>
                <a:lnTo>
                  <a:pt x="13258" y="20866"/>
                </a:lnTo>
                <a:lnTo>
                  <a:pt x="13157" y="21628"/>
                </a:lnTo>
                <a:lnTo>
                  <a:pt x="12915" y="22517"/>
                </a:lnTo>
                <a:lnTo>
                  <a:pt x="13030" y="21628"/>
                </a:lnTo>
                <a:lnTo>
                  <a:pt x="13258" y="20866"/>
                </a:lnTo>
                <a:lnTo>
                  <a:pt x="13258" y="13322"/>
                </a:lnTo>
                <a:lnTo>
                  <a:pt x="12941" y="13627"/>
                </a:lnTo>
                <a:lnTo>
                  <a:pt x="12674" y="13538"/>
                </a:lnTo>
                <a:lnTo>
                  <a:pt x="12674" y="15405"/>
                </a:lnTo>
                <a:lnTo>
                  <a:pt x="12674" y="17945"/>
                </a:lnTo>
                <a:lnTo>
                  <a:pt x="12585" y="18681"/>
                </a:lnTo>
                <a:lnTo>
                  <a:pt x="12471" y="19088"/>
                </a:lnTo>
                <a:lnTo>
                  <a:pt x="12598" y="18326"/>
                </a:lnTo>
                <a:lnTo>
                  <a:pt x="12674" y="17945"/>
                </a:lnTo>
                <a:lnTo>
                  <a:pt x="12674" y="15405"/>
                </a:lnTo>
                <a:lnTo>
                  <a:pt x="12496" y="18262"/>
                </a:lnTo>
                <a:lnTo>
                  <a:pt x="12242" y="18834"/>
                </a:lnTo>
                <a:lnTo>
                  <a:pt x="11684" y="18834"/>
                </a:lnTo>
                <a:lnTo>
                  <a:pt x="11811" y="18707"/>
                </a:lnTo>
                <a:lnTo>
                  <a:pt x="12280" y="16929"/>
                </a:lnTo>
                <a:lnTo>
                  <a:pt x="12407" y="16421"/>
                </a:lnTo>
                <a:lnTo>
                  <a:pt x="12611" y="15659"/>
                </a:lnTo>
                <a:lnTo>
                  <a:pt x="12674" y="15405"/>
                </a:lnTo>
                <a:lnTo>
                  <a:pt x="12674" y="13538"/>
                </a:lnTo>
                <a:lnTo>
                  <a:pt x="11671" y="13411"/>
                </a:lnTo>
                <a:lnTo>
                  <a:pt x="11671" y="18834"/>
                </a:lnTo>
                <a:lnTo>
                  <a:pt x="11391" y="19024"/>
                </a:lnTo>
                <a:lnTo>
                  <a:pt x="10134" y="20231"/>
                </a:lnTo>
                <a:lnTo>
                  <a:pt x="9804" y="20142"/>
                </a:lnTo>
                <a:lnTo>
                  <a:pt x="9753" y="20485"/>
                </a:lnTo>
                <a:lnTo>
                  <a:pt x="9626" y="20993"/>
                </a:lnTo>
                <a:lnTo>
                  <a:pt x="9677" y="20739"/>
                </a:lnTo>
                <a:lnTo>
                  <a:pt x="9690" y="20612"/>
                </a:lnTo>
                <a:lnTo>
                  <a:pt x="9690" y="20104"/>
                </a:lnTo>
                <a:lnTo>
                  <a:pt x="9245" y="19977"/>
                </a:lnTo>
                <a:lnTo>
                  <a:pt x="9309" y="19469"/>
                </a:lnTo>
                <a:lnTo>
                  <a:pt x="9347" y="19215"/>
                </a:lnTo>
                <a:lnTo>
                  <a:pt x="9385" y="18910"/>
                </a:lnTo>
                <a:lnTo>
                  <a:pt x="9296" y="19215"/>
                </a:lnTo>
                <a:lnTo>
                  <a:pt x="9347" y="18973"/>
                </a:lnTo>
                <a:lnTo>
                  <a:pt x="9182" y="19215"/>
                </a:lnTo>
                <a:lnTo>
                  <a:pt x="9067" y="19469"/>
                </a:lnTo>
                <a:lnTo>
                  <a:pt x="9194" y="18326"/>
                </a:lnTo>
                <a:lnTo>
                  <a:pt x="9410" y="18580"/>
                </a:lnTo>
                <a:lnTo>
                  <a:pt x="9448" y="18326"/>
                </a:lnTo>
                <a:lnTo>
                  <a:pt x="9525" y="17945"/>
                </a:lnTo>
                <a:lnTo>
                  <a:pt x="9639" y="17310"/>
                </a:lnTo>
                <a:lnTo>
                  <a:pt x="9664" y="17183"/>
                </a:lnTo>
                <a:lnTo>
                  <a:pt x="9702" y="16929"/>
                </a:lnTo>
                <a:lnTo>
                  <a:pt x="10325" y="18580"/>
                </a:lnTo>
                <a:lnTo>
                  <a:pt x="10960" y="18707"/>
                </a:lnTo>
                <a:lnTo>
                  <a:pt x="11290" y="19088"/>
                </a:lnTo>
                <a:lnTo>
                  <a:pt x="11582" y="18834"/>
                </a:lnTo>
                <a:lnTo>
                  <a:pt x="11671" y="13411"/>
                </a:lnTo>
                <a:lnTo>
                  <a:pt x="11353" y="13373"/>
                </a:lnTo>
                <a:lnTo>
                  <a:pt x="10121" y="14389"/>
                </a:lnTo>
                <a:lnTo>
                  <a:pt x="9169" y="15087"/>
                </a:lnTo>
                <a:lnTo>
                  <a:pt x="9169" y="17945"/>
                </a:lnTo>
                <a:lnTo>
                  <a:pt x="9067" y="18834"/>
                </a:lnTo>
                <a:lnTo>
                  <a:pt x="8826" y="19596"/>
                </a:lnTo>
                <a:lnTo>
                  <a:pt x="8915" y="18961"/>
                </a:lnTo>
                <a:lnTo>
                  <a:pt x="8940" y="18707"/>
                </a:lnTo>
                <a:lnTo>
                  <a:pt x="9169" y="17945"/>
                </a:lnTo>
                <a:lnTo>
                  <a:pt x="9169" y="15087"/>
                </a:lnTo>
                <a:lnTo>
                  <a:pt x="8864" y="15316"/>
                </a:lnTo>
                <a:lnTo>
                  <a:pt x="8864" y="19126"/>
                </a:lnTo>
                <a:lnTo>
                  <a:pt x="8801" y="19596"/>
                </a:lnTo>
                <a:lnTo>
                  <a:pt x="8674" y="20104"/>
                </a:lnTo>
                <a:lnTo>
                  <a:pt x="8801" y="19342"/>
                </a:lnTo>
                <a:lnTo>
                  <a:pt x="8864" y="19126"/>
                </a:lnTo>
                <a:lnTo>
                  <a:pt x="8864" y="15316"/>
                </a:lnTo>
                <a:lnTo>
                  <a:pt x="8382" y="15659"/>
                </a:lnTo>
                <a:lnTo>
                  <a:pt x="8293" y="13246"/>
                </a:lnTo>
                <a:lnTo>
                  <a:pt x="7670" y="14516"/>
                </a:lnTo>
                <a:lnTo>
                  <a:pt x="7505" y="15405"/>
                </a:lnTo>
                <a:lnTo>
                  <a:pt x="7378" y="15836"/>
                </a:lnTo>
                <a:lnTo>
                  <a:pt x="7073" y="16116"/>
                </a:lnTo>
                <a:lnTo>
                  <a:pt x="7073" y="16802"/>
                </a:lnTo>
                <a:lnTo>
                  <a:pt x="6705" y="18834"/>
                </a:lnTo>
                <a:lnTo>
                  <a:pt x="6731" y="19024"/>
                </a:lnTo>
                <a:lnTo>
                  <a:pt x="6705" y="18834"/>
                </a:lnTo>
                <a:lnTo>
                  <a:pt x="6756" y="18453"/>
                </a:lnTo>
                <a:lnTo>
                  <a:pt x="6832" y="17818"/>
                </a:lnTo>
                <a:lnTo>
                  <a:pt x="6870" y="17310"/>
                </a:lnTo>
                <a:lnTo>
                  <a:pt x="6972" y="16929"/>
                </a:lnTo>
                <a:lnTo>
                  <a:pt x="7048" y="16611"/>
                </a:lnTo>
                <a:lnTo>
                  <a:pt x="7073" y="16802"/>
                </a:lnTo>
                <a:lnTo>
                  <a:pt x="7073" y="16116"/>
                </a:lnTo>
                <a:lnTo>
                  <a:pt x="6743" y="16040"/>
                </a:lnTo>
                <a:lnTo>
                  <a:pt x="6654" y="15913"/>
                </a:lnTo>
                <a:lnTo>
                  <a:pt x="6400" y="15557"/>
                </a:lnTo>
                <a:lnTo>
                  <a:pt x="6400" y="19215"/>
                </a:lnTo>
                <a:lnTo>
                  <a:pt x="6388" y="19342"/>
                </a:lnTo>
                <a:lnTo>
                  <a:pt x="6311" y="19215"/>
                </a:lnTo>
                <a:lnTo>
                  <a:pt x="6400" y="15557"/>
                </a:lnTo>
                <a:lnTo>
                  <a:pt x="6121" y="15151"/>
                </a:lnTo>
                <a:lnTo>
                  <a:pt x="6032" y="15913"/>
                </a:lnTo>
                <a:lnTo>
                  <a:pt x="4787" y="20485"/>
                </a:lnTo>
                <a:lnTo>
                  <a:pt x="5486" y="18580"/>
                </a:lnTo>
                <a:lnTo>
                  <a:pt x="5943" y="20231"/>
                </a:lnTo>
                <a:lnTo>
                  <a:pt x="6565" y="19342"/>
                </a:lnTo>
                <a:lnTo>
                  <a:pt x="6731" y="19050"/>
                </a:lnTo>
                <a:lnTo>
                  <a:pt x="6616" y="19596"/>
                </a:lnTo>
                <a:lnTo>
                  <a:pt x="6515" y="20231"/>
                </a:lnTo>
                <a:lnTo>
                  <a:pt x="6134" y="20993"/>
                </a:lnTo>
                <a:lnTo>
                  <a:pt x="6362" y="20739"/>
                </a:lnTo>
                <a:lnTo>
                  <a:pt x="6451" y="21120"/>
                </a:lnTo>
                <a:lnTo>
                  <a:pt x="6515" y="20739"/>
                </a:lnTo>
                <a:lnTo>
                  <a:pt x="6819" y="18846"/>
                </a:lnTo>
                <a:lnTo>
                  <a:pt x="6604" y="20231"/>
                </a:lnTo>
                <a:lnTo>
                  <a:pt x="6819" y="19215"/>
                </a:lnTo>
                <a:lnTo>
                  <a:pt x="6870" y="18846"/>
                </a:lnTo>
                <a:lnTo>
                  <a:pt x="7340" y="16802"/>
                </a:lnTo>
                <a:lnTo>
                  <a:pt x="7061" y="18872"/>
                </a:lnTo>
                <a:lnTo>
                  <a:pt x="7454" y="18961"/>
                </a:lnTo>
                <a:lnTo>
                  <a:pt x="7810" y="18961"/>
                </a:lnTo>
                <a:lnTo>
                  <a:pt x="8064" y="18580"/>
                </a:lnTo>
                <a:lnTo>
                  <a:pt x="8191" y="18440"/>
                </a:lnTo>
                <a:lnTo>
                  <a:pt x="8445" y="18326"/>
                </a:lnTo>
                <a:lnTo>
                  <a:pt x="8597" y="17310"/>
                </a:lnTo>
                <a:lnTo>
                  <a:pt x="8369" y="20485"/>
                </a:lnTo>
                <a:lnTo>
                  <a:pt x="8585" y="19215"/>
                </a:lnTo>
                <a:lnTo>
                  <a:pt x="8420" y="20231"/>
                </a:lnTo>
                <a:lnTo>
                  <a:pt x="8572" y="19469"/>
                </a:lnTo>
                <a:lnTo>
                  <a:pt x="8674" y="19088"/>
                </a:lnTo>
                <a:lnTo>
                  <a:pt x="8763" y="18707"/>
                </a:lnTo>
                <a:lnTo>
                  <a:pt x="8699" y="19304"/>
                </a:lnTo>
                <a:lnTo>
                  <a:pt x="8470" y="20231"/>
                </a:lnTo>
                <a:lnTo>
                  <a:pt x="8356" y="20612"/>
                </a:lnTo>
                <a:lnTo>
                  <a:pt x="8293" y="20358"/>
                </a:lnTo>
                <a:lnTo>
                  <a:pt x="8077" y="19977"/>
                </a:lnTo>
                <a:lnTo>
                  <a:pt x="8001" y="19850"/>
                </a:lnTo>
                <a:lnTo>
                  <a:pt x="7581" y="19723"/>
                </a:lnTo>
                <a:lnTo>
                  <a:pt x="7264" y="19977"/>
                </a:lnTo>
                <a:lnTo>
                  <a:pt x="7023" y="19240"/>
                </a:lnTo>
                <a:lnTo>
                  <a:pt x="6934" y="19850"/>
                </a:lnTo>
                <a:lnTo>
                  <a:pt x="6819" y="20358"/>
                </a:lnTo>
                <a:lnTo>
                  <a:pt x="6451" y="21120"/>
                </a:lnTo>
                <a:lnTo>
                  <a:pt x="6565" y="21628"/>
                </a:lnTo>
                <a:lnTo>
                  <a:pt x="7442" y="20739"/>
                </a:lnTo>
                <a:lnTo>
                  <a:pt x="7531" y="21628"/>
                </a:lnTo>
                <a:lnTo>
                  <a:pt x="7874" y="21424"/>
                </a:lnTo>
                <a:lnTo>
                  <a:pt x="8255" y="20739"/>
                </a:lnTo>
                <a:lnTo>
                  <a:pt x="8255" y="21069"/>
                </a:lnTo>
                <a:lnTo>
                  <a:pt x="8699" y="21374"/>
                </a:lnTo>
                <a:lnTo>
                  <a:pt x="9194" y="21551"/>
                </a:lnTo>
                <a:lnTo>
                  <a:pt x="9359" y="21628"/>
                </a:lnTo>
                <a:lnTo>
                  <a:pt x="9626" y="21628"/>
                </a:lnTo>
                <a:lnTo>
                  <a:pt x="9728" y="21424"/>
                </a:lnTo>
                <a:lnTo>
                  <a:pt x="10020" y="20993"/>
                </a:lnTo>
                <a:lnTo>
                  <a:pt x="10147" y="21996"/>
                </a:lnTo>
                <a:lnTo>
                  <a:pt x="10502" y="21247"/>
                </a:lnTo>
                <a:lnTo>
                  <a:pt x="10604" y="20993"/>
                </a:lnTo>
                <a:lnTo>
                  <a:pt x="10883" y="21158"/>
                </a:lnTo>
                <a:lnTo>
                  <a:pt x="10820" y="20739"/>
                </a:lnTo>
                <a:lnTo>
                  <a:pt x="11303" y="20993"/>
                </a:lnTo>
                <a:lnTo>
                  <a:pt x="11658" y="21120"/>
                </a:lnTo>
                <a:lnTo>
                  <a:pt x="11874" y="20866"/>
                </a:lnTo>
                <a:lnTo>
                  <a:pt x="12141" y="21831"/>
                </a:lnTo>
                <a:lnTo>
                  <a:pt x="12357" y="20866"/>
                </a:lnTo>
                <a:lnTo>
                  <a:pt x="12382" y="20739"/>
                </a:lnTo>
                <a:lnTo>
                  <a:pt x="12496" y="20231"/>
                </a:lnTo>
                <a:lnTo>
                  <a:pt x="12446" y="20739"/>
                </a:lnTo>
                <a:lnTo>
                  <a:pt x="12319" y="21551"/>
                </a:lnTo>
                <a:lnTo>
                  <a:pt x="11874" y="23533"/>
                </a:lnTo>
                <a:lnTo>
                  <a:pt x="12293" y="23901"/>
                </a:lnTo>
                <a:lnTo>
                  <a:pt x="12382" y="23533"/>
                </a:lnTo>
                <a:lnTo>
                  <a:pt x="12509" y="23025"/>
                </a:lnTo>
                <a:lnTo>
                  <a:pt x="12369" y="24041"/>
                </a:lnTo>
                <a:lnTo>
                  <a:pt x="12255" y="24472"/>
                </a:lnTo>
                <a:lnTo>
                  <a:pt x="12382" y="24168"/>
                </a:lnTo>
                <a:lnTo>
                  <a:pt x="12598" y="23152"/>
                </a:lnTo>
                <a:lnTo>
                  <a:pt x="12560" y="23533"/>
                </a:lnTo>
                <a:lnTo>
                  <a:pt x="12484" y="24041"/>
                </a:lnTo>
                <a:lnTo>
                  <a:pt x="12382" y="24460"/>
                </a:lnTo>
                <a:lnTo>
                  <a:pt x="12509" y="24168"/>
                </a:lnTo>
                <a:lnTo>
                  <a:pt x="12636" y="23533"/>
                </a:lnTo>
                <a:lnTo>
                  <a:pt x="12674" y="23152"/>
                </a:lnTo>
                <a:lnTo>
                  <a:pt x="12687" y="23025"/>
                </a:lnTo>
                <a:lnTo>
                  <a:pt x="12801" y="21996"/>
                </a:lnTo>
                <a:lnTo>
                  <a:pt x="13093" y="20866"/>
                </a:lnTo>
                <a:lnTo>
                  <a:pt x="12941" y="21882"/>
                </a:lnTo>
                <a:lnTo>
                  <a:pt x="12827" y="22517"/>
                </a:lnTo>
                <a:lnTo>
                  <a:pt x="12623" y="23533"/>
                </a:lnTo>
                <a:lnTo>
                  <a:pt x="12725" y="23152"/>
                </a:lnTo>
                <a:lnTo>
                  <a:pt x="12636" y="23914"/>
                </a:lnTo>
                <a:lnTo>
                  <a:pt x="12776" y="23406"/>
                </a:lnTo>
                <a:lnTo>
                  <a:pt x="12687" y="24041"/>
                </a:lnTo>
                <a:lnTo>
                  <a:pt x="12560" y="24549"/>
                </a:lnTo>
                <a:lnTo>
                  <a:pt x="12496" y="24803"/>
                </a:lnTo>
                <a:lnTo>
                  <a:pt x="12687" y="25400"/>
                </a:lnTo>
                <a:lnTo>
                  <a:pt x="12725" y="25057"/>
                </a:lnTo>
                <a:lnTo>
                  <a:pt x="12712" y="25603"/>
                </a:lnTo>
                <a:lnTo>
                  <a:pt x="12585" y="26301"/>
                </a:lnTo>
                <a:lnTo>
                  <a:pt x="12865" y="25057"/>
                </a:lnTo>
                <a:lnTo>
                  <a:pt x="12928" y="24803"/>
                </a:lnTo>
                <a:lnTo>
                  <a:pt x="13233" y="23406"/>
                </a:lnTo>
                <a:lnTo>
                  <a:pt x="13284" y="23152"/>
                </a:lnTo>
                <a:lnTo>
                  <a:pt x="13233" y="23660"/>
                </a:lnTo>
                <a:lnTo>
                  <a:pt x="13233" y="26327"/>
                </a:lnTo>
                <a:lnTo>
                  <a:pt x="12776" y="28994"/>
                </a:lnTo>
                <a:lnTo>
                  <a:pt x="12928" y="27724"/>
                </a:lnTo>
                <a:lnTo>
                  <a:pt x="12954" y="27470"/>
                </a:lnTo>
                <a:lnTo>
                  <a:pt x="12992" y="27343"/>
                </a:lnTo>
                <a:lnTo>
                  <a:pt x="13233" y="26327"/>
                </a:lnTo>
                <a:lnTo>
                  <a:pt x="13233" y="23660"/>
                </a:lnTo>
                <a:lnTo>
                  <a:pt x="13220" y="23787"/>
                </a:lnTo>
                <a:lnTo>
                  <a:pt x="13093" y="24422"/>
                </a:lnTo>
                <a:lnTo>
                  <a:pt x="13055" y="24612"/>
                </a:lnTo>
                <a:lnTo>
                  <a:pt x="12814" y="25742"/>
                </a:lnTo>
                <a:lnTo>
                  <a:pt x="13144" y="25946"/>
                </a:lnTo>
                <a:lnTo>
                  <a:pt x="12776" y="26835"/>
                </a:lnTo>
                <a:lnTo>
                  <a:pt x="12560" y="27190"/>
                </a:lnTo>
                <a:lnTo>
                  <a:pt x="12649" y="26530"/>
                </a:lnTo>
                <a:lnTo>
                  <a:pt x="12496" y="27216"/>
                </a:lnTo>
                <a:lnTo>
                  <a:pt x="12471" y="27343"/>
                </a:lnTo>
                <a:lnTo>
                  <a:pt x="12496" y="27089"/>
                </a:lnTo>
                <a:lnTo>
                  <a:pt x="12547" y="26708"/>
                </a:lnTo>
                <a:lnTo>
                  <a:pt x="12585" y="26327"/>
                </a:lnTo>
                <a:lnTo>
                  <a:pt x="12661" y="25628"/>
                </a:lnTo>
                <a:lnTo>
                  <a:pt x="12446" y="25819"/>
                </a:lnTo>
                <a:lnTo>
                  <a:pt x="12369" y="26073"/>
                </a:lnTo>
                <a:lnTo>
                  <a:pt x="12255" y="26708"/>
                </a:lnTo>
                <a:lnTo>
                  <a:pt x="12141" y="25311"/>
                </a:lnTo>
                <a:lnTo>
                  <a:pt x="12039" y="24930"/>
                </a:lnTo>
                <a:lnTo>
                  <a:pt x="11531" y="24930"/>
                </a:lnTo>
                <a:lnTo>
                  <a:pt x="11049" y="27089"/>
                </a:lnTo>
                <a:lnTo>
                  <a:pt x="11036" y="26835"/>
                </a:lnTo>
                <a:lnTo>
                  <a:pt x="10922" y="25247"/>
                </a:lnTo>
                <a:lnTo>
                  <a:pt x="10490" y="26835"/>
                </a:lnTo>
                <a:lnTo>
                  <a:pt x="10617" y="25692"/>
                </a:lnTo>
                <a:lnTo>
                  <a:pt x="10655" y="25412"/>
                </a:lnTo>
                <a:lnTo>
                  <a:pt x="10414" y="25692"/>
                </a:lnTo>
                <a:lnTo>
                  <a:pt x="9194" y="27470"/>
                </a:lnTo>
                <a:lnTo>
                  <a:pt x="8826" y="27089"/>
                </a:lnTo>
                <a:lnTo>
                  <a:pt x="8331" y="26581"/>
                </a:lnTo>
                <a:lnTo>
                  <a:pt x="7810" y="26720"/>
                </a:lnTo>
                <a:lnTo>
                  <a:pt x="7810" y="27089"/>
                </a:lnTo>
                <a:lnTo>
                  <a:pt x="7759" y="27597"/>
                </a:lnTo>
                <a:lnTo>
                  <a:pt x="7531" y="28613"/>
                </a:lnTo>
                <a:lnTo>
                  <a:pt x="7620" y="27851"/>
                </a:lnTo>
                <a:lnTo>
                  <a:pt x="7785" y="27216"/>
                </a:lnTo>
                <a:lnTo>
                  <a:pt x="7810" y="27089"/>
                </a:lnTo>
                <a:lnTo>
                  <a:pt x="7810" y="26720"/>
                </a:lnTo>
                <a:lnTo>
                  <a:pt x="7404" y="26822"/>
                </a:lnTo>
                <a:lnTo>
                  <a:pt x="7404" y="27724"/>
                </a:lnTo>
                <a:lnTo>
                  <a:pt x="7150" y="28105"/>
                </a:lnTo>
                <a:lnTo>
                  <a:pt x="7035" y="28359"/>
                </a:lnTo>
                <a:lnTo>
                  <a:pt x="7162" y="27216"/>
                </a:lnTo>
                <a:lnTo>
                  <a:pt x="7391" y="27470"/>
                </a:lnTo>
                <a:lnTo>
                  <a:pt x="7404" y="27724"/>
                </a:lnTo>
                <a:lnTo>
                  <a:pt x="7404" y="26822"/>
                </a:lnTo>
                <a:lnTo>
                  <a:pt x="7150" y="26581"/>
                </a:lnTo>
                <a:lnTo>
                  <a:pt x="6908" y="26200"/>
                </a:lnTo>
                <a:lnTo>
                  <a:pt x="6121" y="26581"/>
                </a:lnTo>
                <a:lnTo>
                  <a:pt x="5956" y="26327"/>
                </a:lnTo>
                <a:lnTo>
                  <a:pt x="5524" y="28105"/>
                </a:lnTo>
                <a:lnTo>
                  <a:pt x="5651" y="28105"/>
                </a:lnTo>
                <a:lnTo>
                  <a:pt x="5702" y="27597"/>
                </a:lnTo>
                <a:lnTo>
                  <a:pt x="6045" y="28359"/>
                </a:lnTo>
                <a:lnTo>
                  <a:pt x="5689" y="28613"/>
                </a:lnTo>
                <a:lnTo>
                  <a:pt x="5549" y="28994"/>
                </a:lnTo>
                <a:lnTo>
                  <a:pt x="5626" y="28346"/>
                </a:lnTo>
                <a:lnTo>
                  <a:pt x="5257" y="29248"/>
                </a:lnTo>
                <a:lnTo>
                  <a:pt x="5168" y="28740"/>
                </a:lnTo>
                <a:lnTo>
                  <a:pt x="5054" y="28613"/>
                </a:lnTo>
                <a:lnTo>
                  <a:pt x="5003" y="27089"/>
                </a:lnTo>
                <a:lnTo>
                  <a:pt x="4876" y="26962"/>
                </a:lnTo>
                <a:lnTo>
                  <a:pt x="4737" y="27851"/>
                </a:lnTo>
                <a:lnTo>
                  <a:pt x="4622" y="28486"/>
                </a:lnTo>
                <a:lnTo>
                  <a:pt x="4533" y="28740"/>
                </a:lnTo>
                <a:lnTo>
                  <a:pt x="4635" y="27851"/>
                </a:lnTo>
                <a:lnTo>
                  <a:pt x="4749" y="26708"/>
                </a:lnTo>
                <a:lnTo>
                  <a:pt x="4203" y="28867"/>
                </a:lnTo>
                <a:lnTo>
                  <a:pt x="4508" y="28054"/>
                </a:lnTo>
                <a:lnTo>
                  <a:pt x="4483" y="28740"/>
                </a:lnTo>
                <a:lnTo>
                  <a:pt x="4406" y="29108"/>
                </a:lnTo>
                <a:lnTo>
                  <a:pt x="4102" y="29756"/>
                </a:lnTo>
                <a:lnTo>
                  <a:pt x="4114" y="30645"/>
                </a:lnTo>
                <a:lnTo>
                  <a:pt x="4406" y="30137"/>
                </a:lnTo>
                <a:lnTo>
                  <a:pt x="5765" y="29248"/>
                </a:lnTo>
                <a:lnTo>
                  <a:pt x="5981" y="29108"/>
                </a:lnTo>
                <a:lnTo>
                  <a:pt x="6134" y="27724"/>
                </a:lnTo>
                <a:lnTo>
                  <a:pt x="6477" y="28054"/>
                </a:lnTo>
                <a:lnTo>
                  <a:pt x="6515" y="27724"/>
                </a:lnTo>
                <a:lnTo>
                  <a:pt x="6527" y="27597"/>
                </a:lnTo>
                <a:lnTo>
                  <a:pt x="6718" y="26835"/>
                </a:lnTo>
                <a:lnTo>
                  <a:pt x="6667" y="27343"/>
                </a:lnTo>
                <a:lnTo>
                  <a:pt x="6451" y="28270"/>
                </a:lnTo>
                <a:lnTo>
                  <a:pt x="6108" y="29032"/>
                </a:lnTo>
                <a:lnTo>
                  <a:pt x="6350" y="28867"/>
                </a:lnTo>
                <a:lnTo>
                  <a:pt x="7848" y="31153"/>
                </a:lnTo>
                <a:lnTo>
                  <a:pt x="10160" y="28867"/>
                </a:lnTo>
                <a:lnTo>
                  <a:pt x="10414" y="28613"/>
                </a:lnTo>
                <a:lnTo>
                  <a:pt x="11315" y="27724"/>
                </a:lnTo>
                <a:lnTo>
                  <a:pt x="12001" y="31153"/>
                </a:lnTo>
                <a:lnTo>
                  <a:pt x="13627" y="31407"/>
                </a:lnTo>
                <a:lnTo>
                  <a:pt x="13957" y="31534"/>
                </a:lnTo>
                <a:lnTo>
                  <a:pt x="14274" y="32931"/>
                </a:lnTo>
                <a:lnTo>
                  <a:pt x="13766" y="32931"/>
                </a:lnTo>
                <a:lnTo>
                  <a:pt x="11722" y="34582"/>
                </a:lnTo>
                <a:lnTo>
                  <a:pt x="10655" y="31153"/>
                </a:lnTo>
                <a:lnTo>
                  <a:pt x="10414" y="30391"/>
                </a:lnTo>
                <a:lnTo>
                  <a:pt x="6985" y="32169"/>
                </a:lnTo>
                <a:lnTo>
                  <a:pt x="5956" y="32499"/>
                </a:lnTo>
                <a:lnTo>
                  <a:pt x="8369" y="32499"/>
                </a:lnTo>
                <a:lnTo>
                  <a:pt x="9804" y="31153"/>
                </a:lnTo>
                <a:lnTo>
                  <a:pt x="11684" y="34582"/>
                </a:lnTo>
                <a:lnTo>
                  <a:pt x="12382" y="35852"/>
                </a:lnTo>
                <a:lnTo>
                  <a:pt x="13538" y="33820"/>
                </a:lnTo>
                <a:lnTo>
                  <a:pt x="14109" y="35725"/>
                </a:lnTo>
                <a:lnTo>
                  <a:pt x="14185" y="38011"/>
                </a:lnTo>
                <a:lnTo>
                  <a:pt x="14516" y="36868"/>
                </a:lnTo>
                <a:lnTo>
                  <a:pt x="15024" y="33820"/>
                </a:lnTo>
                <a:lnTo>
                  <a:pt x="15811" y="28994"/>
                </a:lnTo>
                <a:lnTo>
                  <a:pt x="15976" y="27978"/>
                </a:lnTo>
                <a:lnTo>
                  <a:pt x="16205" y="26581"/>
                </a:lnTo>
                <a:lnTo>
                  <a:pt x="16243" y="26327"/>
                </a:lnTo>
                <a:lnTo>
                  <a:pt x="16598" y="24168"/>
                </a:lnTo>
                <a:lnTo>
                  <a:pt x="16611" y="24041"/>
                </a:lnTo>
                <a:lnTo>
                  <a:pt x="16789" y="22898"/>
                </a:lnTo>
                <a:lnTo>
                  <a:pt x="17056" y="21247"/>
                </a:lnTo>
                <a:lnTo>
                  <a:pt x="17335" y="19469"/>
                </a:lnTo>
                <a:lnTo>
                  <a:pt x="17348" y="19342"/>
                </a:lnTo>
                <a:lnTo>
                  <a:pt x="17386" y="19088"/>
                </a:lnTo>
                <a:lnTo>
                  <a:pt x="17564" y="17945"/>
                </a:lnTo>
                <a:lnTo>
                  <a:pt x="17945" y="15532"/>
                </a:lnTo>
                <a:lnTo>
                  <a:pt x="18402" y="12611"/>
                </a:lnTo>
                <a:lnTo>
                  <a:pt x="18986" y="7658"/>
                </a:lnTo>
                <a:close/>
              </a:path>
              <a:path w="67309" h="115570">
                <a:moveTo>
                  <a:pt x="19862" y="4089"/>
                </a:moveTo>
                <a:lnTo>
                  <a:pt x="19545" y="3708"/>
                </a:lnTo>
                <a:lnTo>
                  <a:pt x="19443" y="4546"/>
                </a:lnTo>
                <a:lnTo>
                  <a:pt x="19405" y="4813"/>
                </a:lnTo>
                <a:lnTo>
                  <a:pt x="19532" y="4584"/>
                </a:lnTo>
                <a:lnTo>
                  <a:pt x="19862" y="4089"/>
                </a:lnTo>
                <a:close/>
              </a:path>
              <a:path w="67309" h="115570">
                <a:moveTo>
                  <a:pt x="60553" y="111391"/>
                </a:moveTo>
                <a:lnTo>
                  <a:pt x="60337" y="112026"/>
                </a:lnTo>
                <a:lnTo>
                  <a:pt x="60134" y="111442"/>
                </a:lnTo>
                <a:lnTo>
                  <a:pt x="59944" y="112420"/>
                </a:lnTo>
                <a:lnTo>
                  <a:pt x="59893" y="112699"/>
                </a:lnTo>
                <a:lnTo>
                  <a:pt x="60020" y="112458"/>
                </a:lnTo>
                <a:lnTo>
                  <a:pt x="60274" y="112306"/>
                </a:lnTo>
                <a:lnTo>
                  <a:pt x="60236" y="112496"/>
                </a:lnTo>
                <a:lnTo>
                  <a:pt x="60159" y="112877"/>
                </a:lnTo>
                <a:lnTo>
                  <a:pt x="60375" y="112242"/>
                </a:lnTo>
                <a:lnTo>
                  <a:pt x="60477" y="111772"/>
                </a:lnTo>
                <a:lnTo>
                  <a:pt x="60553" y="111391"/>
                </a:lnTo>
                <a:close/>
              </a:path>
              <a:path w="67309" h="115570">
                <a:moveTo>
                  <a:pt x="60756" y="107708"/>
                </a:moveTo>
                <a:lnTo>
                  <a:pt x="60553" y="108292"/>
                </a:lnTo>
                <a:lnTo>
                  <a:pt x="60490" y="108648"/>
                </a:lnTo>
                <a:lnTo>
                  <a:pt x="60452" y="108851"/>
                </a:lnTo>
                <a:lnTo>
                  <a:pt x="60642" y="108267"/>
                </a:lnTo>
                <a:lnTo>
                  <a:pt x="60706" y="107924"/>
                </a:lnTo>
                <a:lnTo>
                  <a:pt x="60756" y="107708"/>
                </a:lnTo>
                <a:close/>
              </a:path>
              <a:path w="67309" h="115570">
                <a:moveTo>
                  <a:pt x="60960" y="107454"/>
                </a:moveTo>
                <a:lnTo>
                  <a:pt x="60667" y="108280"/>
                </a:lnTo>
                <a:lnTo>
                  <a:pt x="60591" y="108673"/>
                </a:lnTo>
                <a:lnTo>
                  <a:pt x="60490" y="109169"/>
                </a:lnTo>
                <a:lnTo>
                  <a:pt x="60782" y="108343"/>
                </a:lnTo>
                <a:lnTo>
                  <a:pt x="60858" y="107950"/>
                </a:lnTo>
                <a:lnTo>
                  <a:pt x="60960" y="107454"/>
                </a:lnTo>
                <a:close/>
              </a:path>
              <a:path w="67309" h="115570">
                <a:moveTo>
                  <a:pt x="61150" y="106883"/>
                </a:moveTo>
                <a:lnTo>
                  <a:pt x="61036" y="106553"/>
                </a:lnTo>
                <a:lnTo>
                  <a:pt x="61099" y="106235"/>
                </a:lnTo>
                <a:lnTo>
                  <a:pt x="61010" y="106489"/>
                </a:lnTo>
                <a:lnTo>
                  <a:pt x="60718" y="105537"/>
                </a:lnTo>
                <a:lnTo>
                  <a:pt x="60667" y="105752"/>
                </a:lnTo>
                <a:lnTo>
                  <a:pt x="60388" y="106743"/>
                </a:lnTo>
                <a:lnTo>
                  <a:pt x="60312" y="107048"/>
                </a:lnTo>
                <a:lnTo>
                  <a:pt x="60147" y="107746"/>
                </a:lnTo>
                <a:lnTo>
                  <a:pt x="60325" y="107505"/>
                </a:lnTo>
                <a:lnTo>
                  <a:pt x="60286" y="107721"/>
                </a:lnTo>
                <a:lnTo>
                  <a:pt x="60706" y="107149"/>
                </a:lnTo>
                <a:lnTo>
                  <a:pt x="60858" y="107061"/>
                </a:lnTo>
                <a:lnTo>
                  <a:pt x="60794" y="107378"/>
                </a:lnTo>
                <a:lnTo>
                  <a:pt x="60909" y="107035"/>
                </a:lnTo>
                <a:lnTo>
                  <a:pt x="61150" y="106883"/>
                </a:lnTo>
                <a:close/>
              </a:path>
              <a:path w="67309" h="115570">
                <a:moveTo>
                  <a:pt x="61188" y="107810"/>
                </a:moveTo>
                <a:lnTo>
                  <a:pt x="60985" y="108394"/>
                </a:lnTo>
                <a:lnTo>
                  <a:pt x="60921" y="108750"/>
                </a:lnTo>
                <a:lnTo>
                  <a:pt x="60883" y="108953"/>
                </a:lnTo>
                <a:lnTo>
                  <a:pt x="61074" y="108369"/>
                </a:lnTo>
                <a:lnTo>
                  <a:pt x="61137" y="108026"/>
                </a:lnTo>
                <a:lnTo>
                  <a:pt x="61188" y="107810"/>
                </a:lnTo>
                <a:close/>
              </a:path>
              <a:path w="67309" h="115570">
                <a:moveTo>
                  <a:pt x="61468" y="108470"/>
                </a:moveTo>
                <a:lnTo>
                  <a:pt x="61239" y="109131"/>
                </a:lnTo>
                <a:lnTo>
                  <a:pt x="61112" y="108559"/>
                </a:lnTo>
                <a:lnTo>
                  <a:pt x="60921" y="109524"/>
                </a:lnTo>
                <a:lnTo>
                  <a:pt x="60883" y="109715"/>
                </a:lnTo>
                <a:lnTo>
                  <a:pt x="60985" y="109550"/>
                </a:lnTo>
                <a:lnTo>
                  <a:pt x="61175" y="109397"/>
                </a:lnTo>
                <a:lnTo>
                  <a:pt x="61150" y="109575"/>
                </a:lnTo>
                <a:lnTo>
                  <a:pt x="61074" y="109956"/>
                </a:lnTo>
                <a:lnTo>
                  <a:pt x="61290" y="109308"/>
                </a:lnTo>
                <a:lnTo>
                  <a:pt x="61391" y="108851"/>
                </a:lnTo>
                <a:lnTo>
                  <a:pt x="61468" y="108470"/>
                </a:lnTo>
                <a:close/>
              </a:path>
              <a:path w="67309" h="115570">
                <a:moveTo>
                  <a:pt x="61569" y="108673"/>
                </a:moveTo>
                <a:lnTo>
                  <a:pt x="61366" y="109258"/>
                </a:lnTo>
                <a:lnTo>
                  <a:pt x="61302" y="109613"/>
                </a:lnTo>
                <a:lnTo>
                  <a:pt x="61264" y="109816"/>
                </a:lnTo>
                <a:lnTo>
                  <a:pt x="61455" y="109232"/>
                </a:lnTo>
                <a:lnTo>
                  <a:pt x="61518" y="108889"/>
                </a:lnTo>
                <a:lnTo>
                  <a:pt x="61569" y="108673"/>
                </a:lnTo>
                <a:close/>
              </a:path>
              <a:path w="67309" h="115570">
                <a:moveTo>
                  <a:pt x="61836" y="107403"/>
                </a:moveTo>
                <a:lnTo>
                  <a:pt x="61404" y="107162"/>
                </a:lnTo>
                <a:lnTo>
                  <a:pt x="61239" y="108038"/>
                </a:lnTo>
                <a:lnTo>
                  <a:pt x="61163" y="108445"/>
                </a:lnTo>
                <a:lnTo>
                  <a:pt x="61468" y="108089"/>
                </a:lnTo>
                <a:lnTo>
                  <a:pt x="61836" y="107403"/>
                </a:lnTo>
                <a:close/>
              </a:path>
              <a:path w="67309" h="115570">
                <a:moveTo>
                  <a:pt x="61976" y="109372"/>
                </a:moveTo>
                <a:lnTo>
                  <a:pt x="61734" y="110096"/>
                </a:lnTo>
                <a:lnTo>
                  <a:pt x="61658" y="110477"/>
                </a:lnTo>
                <a:lnTo>
                  <a:pt x="61582" y="110858"/>
                </a:lnTo>
                <a:lnTo>
                  <a:pt x="61836" y="110134"/>
                </a:lnTo>
                <a:lnTo>
                  <a:pt x="61899" y="109753"/>
                </a:lnTo>
                <a:lnTo>
                  <a:pt x="61976" y="109372"/>
                </a:lnTo>
                <a:close/>
              </a:path>
              <a:path w="67309" h="115570">
                <a:moveTo>
                  <a:pt x="62572" y="106883"/>
                </a:moveTo>
                <a:lnTo>
                  <a:pt x="61645" y="109080"/>
                </a:lnTo>
                <a:lnTo>
                  <a:pt x="61315" y="110782"/>
                </a:lnTo>
                <a:lnTo>
                  <a:pt x="62369" y="107937"/>
                </a:lnTo>
                <a:lnTo>
                  <a:pt x="62572" y="106883"/>
                </a:lnTo>
                <a:close/>
              </a:path>
              <a:path w="67309" h="115570">
                <a:moveTo>
                  <a:pt x="62750" y="109423"/>
                </a:moveTo>
                <a:lnTo>
                  <a:pt x="62471" y="109016"/>
                </a:lnTo>
                <a:lnTo>
                  <a:pt x="62306" y="109842"/>
                </a:lnTo>
                <a:lnTo>
                  <a:pt x="62255" y="110109"/>
                </a:lnTo>
                <a:lnTo>
                  <a:pt x="62382" y="109893"/>
                </a:lnTo>
                <a:lnTo>
                  <a:pt x="62750" y="109423"/>
                </a:lnTo>
                <a:close/>
              </a:path>
              <a:path w="67309" h="115570">
                <a:moveTo>
                  <a:pt x="62776" y="114109"/>
                </a:moveTo>
                <a:lnTo>
                  <a:pt x="62179" y="113157"/>
                </a:lnTo>
                <a:lnTo>
                  <a:pt x="61925" y="114439"/>
                </a:lnTo>
                <a:lnTo>
                  <a:pt x="61785" y="115176"/>
                </a:lnTo>
                <a:lnTo>
                  <a:pt x="62268" y="114554"/>
                </a:lnTo>
                <a:lnTo>
                  <a:pt x="62776" y="114109"/>
                </a:lnTo>
                <a:close/>
              </a:path>
              <a:path w="67309" h="115570">
                <a:moveTo>
                  <a:pt x="63271" y="110883"/>
                </a:moveTo>
                <a:lnTo>
                  <a:pt x="63093" y="110083"/>
                </a:lnTo>
                <a:lnTo>
                  <a:pt x="63055" y="109931"/>
                </a:lnTo>
                <a:lnTo>
                  <a:pt x="63017" y="110083"/>
                </a:lnTo>
                <a:lnTo>
                  <a:pt x="62598" y="111760"/>
                </a:lnTo>
                <a:lnTo>
                  <a:pt x="63271" y="110883"/>
                </a:lnTo>
                <a:close/>
              </a:path>
              <a:path w="67309" h="115570">
                <a:moveTo>
                  <a:pt x="63322" y="113766"/>
                </a:moveTo>
                <a:lnTo>
                  <a:pt x="63119" y="114350"/>
                </a:lnTo>
                <a:lnTo>
                  <a:pt x="63055" y="114706"/>
                </a:lnTo>
                <a:lnTo>
                  <a:pt x="63017" y="114909"/>
                </a:lnTo>
                <a:lnTo>
                  <a:pt x="63207" y="114325"/>
                </a:lnTo>
                <a:lnTo>
                  <a:pt x="63271" y="113982"/>
                </a:lnTo>
                <a:lnTo>
                  <a:pt x="63322" y="113766"/>
                </a:lnTo>
                <a:close/>
              </a:path>
              <a:path w="67309" h="115570">
                <a:moveTo>
                  <a:pt x="63322" y="108356"/>
                </a:moveTo>
                <a:lnTo>
                  <a:pt x="62801" y="109321"/>
                </a:lnTo>
                <a:lnTo>
                  <a:pt x="62611" y="109918"/>
                </a:lnTo>
                <a:lnTo>
                  <a:pt x="62204" y="111163"/>
                </a:lnTo>
                <a:lnTo>
                  <a:pt x="62687" y="111252"/>
                </a:lnTo>
                <a:lnTo>
                  <a:pt x="62966" y="109994"/>
                </a:lnTo>
                <a:lnTo>
                  <a:pt x="63322" y="108356"/>
                </a:lnTo>
                <a:close/>
              </a:path>
              <a:path w="67309" h="115570">
                <a:moveTo>
                  <a:pt x="63563" y="106502"/>
                </a:moveTo>
                <a:lnTo>
                  <a:pt x="63271" y="107289"/>
                </a:lnTo>
                <a:lnTo>
                  <a:pt x="63334" y="106972"/>
                </a:lnTo>
                <a:lnTo>
                  <a:pt x="63411" y="106591"/>
                </a:lnTo>
                <a:lnTo>
                  <a:pt x="63169" y="107315"/>
                </a:lnTo>
                <a:lnTo>
                  <a:pt x="63093" y="107696"/>
                </a:lnTo>
                <a:lnTo>
                  <a:pt x="63017" y="108077"/>
                </a:lnTo>
                <a:lnTo>
                  <a:pt x="63246" y="107403"/>
                </a:lnTo>
                <a:lnTo>
                  <a:pt x="63195" y="107708"/>
                </a:lnTo>
                <a:lnTo>
                  <a:pt x="63093" y="108204"/>
                </a:lnTo>
                <a:lnTo>
                  <a:pt x="63385" y="107378"/>
                </a:lnTo>
                <a:lnTo>
                  <a:pt x="63461" y="106984"/>
                </a:lnTo>
                <a:lnTo>
                  <a:pt x="63563" y="106502"/>
                </a:lnTo>
                <a:close/>
              </a:path>
              <a:path w="67309" h="115570">
                <a:moveTo>
                  <a:pt x="63588" y="106807"/>
                </a:moveTo>
                <a:lnTo>
                  <a:pt x="63385" y="107378"/>
                </a:lnTo>
                <a:lnTo>
                  <a:pt x="63322" y="107746"/>
                </a:lnTo>
                <a:lnTo>
                  <a:pt x="63284" y="107950"/>
                </a:lnTo>
                <a:lnTo>
                  <a:pt x="63474" y="107365"/>
                </a:lnTo>
                <a:lnTo>
                  <a:pt x="63538" y="107022"/>
                </a:lnTo>
                <a:lnTo>
                  <a:pt x="63588" y="106807"/>
                </a:lnTo>
                <a:close/>
              </a:path>
              <a:path w="67309" h="115570">
                <a:moveTo>
                  <a:pt x="63677" y="110909"/>
                </a:moveTo>
                <a:lnTo>
                  <a:pt x="63436" y="110883"/>
                </a:lnTo>
                <a:lnTo>
                  <a:pt x="63284" y="110883"/>
                </a:lnTo>
                <a:lnTo>
                  <a:pt x="63436" y="111671"/>
                </a:lnTo>
                <a:lnTo>
                  <a:pt x="63601" y="111188"/>
                </a:lnTo>
                <a:lnTo>
                  <a:pt x="63677" y="110909"/>
                </a:lnTo>
                <a:close/>
              </a:path>
              <a:path w="67309" h="115570">
                <a:moveTo>
                  <a:pt x="63754" y="113690"/>
                </a:moveTo>
                <a:lnTo>
                  <a:pt x="63512" y="114414"/>
                </a:lnTo>
                <a:lnTo>
                  <a:pt x="63436" y="114795"/>
                </a:lnTo>
                <a:lnTo>
                  <a:pt x="63360" y="115176"/>
                </a:lnTo>
                <a:lnTo>
                  <a:pt x="63614" y="114452"/>
                </a:lnTo>
                <a:lnTo>
                  <a:pt x="63690" y="114071"/>
                </a:lnTo>
                <a:lnTo>
                  <a:pt x="63754" y="113690"/>
                </a:lnTo>
                <a:close/>
              </a:path>
              <a:path w="67309" h="115570">
                <a:moveTo>
                  <a:pt x="63855" y="106654"/>
                </a:moveTo>
                <a:lnTo>
                  <a:pt x="63474" y="107772"/>
                </a:lnTo>
                <a:lnTo>
                  <a:pt x="63182" y="109258"/>
                </a:lnTo>
                <a:lnTo>
                  <a:pt x="63766" y="107099"/>
                </a:lnTo>
                <a:lnTo>
                  <a:pt x="63855" y="106654"/>
                </a:lnTo>
                <a:close/>
              </a:path>
              <a:path w="67309" h="115570">
                <a:moveTo>
                  <a:pt x="65595" y="106184"/>
                </a:moveTo>
                <a:lnTo>
                  <a:pt x="65303" y="107010"/>
                </a:lnTo>
                <a:lnTo>
                  <a:pt x="65227" y="107403"/>
                </a:lnTo>
                <a:lnTo>
                  <a:pt x="65125" y="107899"/>
                </a:lnTo>
                <a:lnTo>
                  <a:pt x="65417" y="107073"/>
                </a:lnTo>
                <a:lnTo>
                  <a:pt x="65493" y="106680"/>
                </a:lnTo>
                <a:lnTo>
                  <a:pt x="65595" y="106184"/>
                </a:lnTo>
                <a:close/>
              </a:path>
              <a:path w="67309" h="115570">
                <a:moveTo>
                  <a:pt x="66636" y="107365"/>
                </a:moveTo>
                <a:lnTo>
                  <a:pt x="65620" y="106324"/>
                </a:lnTo>
                <a:lnTo>
                  <a:pt x="65405" y="107442"/>
                </a:lnTo>
                <a:lnTo>
                  <a:pt x="65138" y="108826"/>
                </a:lnTo>
                <a:lnTo>
                  <a:pt x="65100" y="109004"/>
                </a:lnTo>
                <a:lnTo>
                  <a:pt x="64973" y="107416"/>
                </a:lnTo>
                <a:lnTo>
                  <a:pt x="65036" y="107137"/>
                </a:lnTo>
                <a:lnTo>
                  <a:pt x="64960" y="107340"/>
                </a:lnTo>
                <a:lnTo>
                  <a:pt x="63703" y="110909"/>
                </a:lnTo>
                <a:lnTo>
                  <a:pt x="63944" y="110921"/>
                </a:lnTo>
                <a:lnTo>
                  <a:pt x="64211" y="111061"/>
                </a:lnTo>
                <a:lnTo>
                  <a:pt x="64757" y="111188"/>
                </a:lnTo>
                <a:lnTo>
                  <a:pt x="65316" y="111480"/>
                </a:lnTo>
                <a:lnTo>
                  <a:pt x="65151" y="109677"/>
                </a:lnTo>
                <a:lnTo>
                  <a:pt x="65341" y="109562"/>
                </a:lnTo>
                <a:lnTo>
                  <a:pt x="65303" y="109766"/>
                </a:lnTo>
                <a:lnTo>
                  <a:pt x="65252" y="110045"/>
                </a:lnTo>
                <a:lnTo>
                  <a:pt x="65392" y="109804"/>
                </a:lnTo>
                <a:lnTo>
                  <a:pt x="65773" y="109562"/>
                </a:lnTo>
                <a:lnTo>
                  <a:pt x="65493" y="108788"/>
                </a:lnTo>
                <a:lnTo>
                  <a:pt x="65379" y="109321"/>
                </a:lnTo>
                <a:lnTo>
                  <a:pt x="65189" y="108750"/>
                </a:lnTo>
                <a:lnTo>
                  <a:pt x="65925" y="107594"/>
                </a:lnTo>
                <a:lnTo>
                  <a:pt x="66636" y="107365"/>
                </a:lnTo>
                <a:close/>
              </a:path>
              <a:path w="67309" h="115570">
                <a:moveTo>
                  <a:pt x="67081" y="109080"/>
                </a:moveTo>
                <a:lnTo>
                  <a:pt x="66802" y="108305"/>
                </a:lnTo>
                <a:lnTo>
                  <a:pt x="66611" y="109283"/>
                </a:lnTo>
                <a:lnTo>
                  <a:pt x="66560" y="109562"/>
                </a:lnTo>
                <a:lnTo>
                  <a:pt x="66687" y="109321"/>
                </a:lnTo>
                <a:lnTo>
                  <a:pt x="67081" y="109080"/>
                </a:lnTo>
                <a:close/>
              </a:path>
            </a:pathLst>
          </a:custGeom>
          <a:solidFill>
            <a:srgbClr val="B88F51"/>
          </a:solidFill>
        </p:spPr>
        <p:txBody>
          <a:bodyPr wrap="square" lIns="0" tIns="0" rIns="0" bIns="0" rtlCol="0"/>
          <a:lstStyle/>
          <a:p>
            <a:endParaRPr sz="2511"/>
          </a:p>
        </p:txBody>
      </p:sp>
      <p:sp>
        <p:nvSpPr>
          <p:cNvPr id="21" name="bg object 21"/>
          <p:cNvSpPr/>
          <p:nvPr/>
        </p:nvSpPr>
        <p:spPr>
          <a:xfrm>
            <a:off x="328755" y="64500"/>
            <a:ext cx="7541" cy="11509"/>
          </a:xfrm>
          <a:custGeom>
            <a:avLst/>
            <a:gdLst/>
            <a:ahLst/>
            <a:cxnLst/>
            <a:rect l="l" t="t" r="r" b="b"/>
            <a:pathLst>
              <a:path w="12065" h="18414">
                <a:moveTo>
                  <a:pt x="177" y="11404"/>
                </a:moveTo>
                <a:lnTo>
                  <a:pt x="76" y="12217"/>
                </a:lnTo>
                <a:lnTo>
                  <a:pt x="139" y="11722"/>
                </a:lnTo>
                <a:lnTo>
                  <a:pt x="177" y="11404"/>
                </a:lnTo>
                <a:close/>
              </a:path>
              <a:path w="12065" h="18414">
                <a:moveTo>
                  <a:pt x="381" y="10680"/>
                </a:moveTo>
                <a:lnTo>
                  <a:pt x="139" y="9956"/>
                </a:lnTo>
                <a:lnTo>
                  <a:pt x="25" y="10934"/>
                </a:lnTo>
                <a:lnTo>
                  <a:pt x="0" y="11125"/>
                </a:lnTo>
                <a:lnTo>
                  <a:pt x="88" y="10960"/>
                </a:lnTo>
                <a:lnTo>
                  <a:pt x="381" y="10680"/>
                </a:lnTo>
                <a:close/>
              </a:path>
              <a:path w="12065" h="18414">
                <a:moveTo>
                  <a:pt x="673" y="10007"/>
                </a:moveTo>
                <a:lnTo>
                  <a:pt x="127" y="12496"/>
                </a:lnTo>
                <a:lnTo>
                  <a:pt x="12" y="13449"/>
                </a:lnTo>
                <a:lnTo>
                  <a:pt x="558" y="11010"/>
                </a:lnTo>
                <a:lnTo>
                  <a:pt x="673" y="10007"/>
                </a:lnTo>
                <a:close/>
              </a:path>
              <a:path w="12065" h="18414">
                <a:moveTo>
                  <a:pt x="876" y="5473"/>
                </a:moveTo>
                <a:lnTo>
                  <a:pt x="723" y="6070"/>
                </a:lnTo>
                <a:lnTo>
                  <a:pt x="685" y="6426"/>
                </a:lnTo>
                <a:lnTo>
                  <a:pt x="660" y="6629"/>
                </a:lnTo>
                <a:lnTo>
                  <a:pt x="812" y="6045"/>
                </a:lnTo>
                <a:lnTo>
                  <a:pt x="850" y="5676"/>
                </a:lnTo>
                <a:lnTo>
                  <a:pt x="876" y="5473"/>
                </a:lnTo>
                <a:close/>
              </a:path>
              <a:path w="12065" h="18414">
                <a:moveTo>
                  <a:pt x="1193" y="1562"/>
                </a:moveTo>
                <a:lnTo>
                  <a:pt x="1092" y="2374"/>
                </a:lnTo>
                <a:lnTo>
                  <a:pt x="1155" y="1879"/>
                </a:lnTo>
                <a:lnTo>
                  <a:pt x="1193" y="1562"/>
                </a:lnTo>
                <a:close/>
              </a:path>
              <a:path w="12065" h="18414">
                <a:moveTo>
                  <a:pt x="1397" y="7759"/>
                </a:moveTo>
                <a:lnTo>
                  <a:pt x="1155" y="7035"/>
                </a:lnTo>
                <a:lnTo>
                  <a:pt x="1041" y="8013"/>
                </a:lnTo>
                <a:lnTo>
                  <a:pt x="1016" y="8204"/>
                </a:lnTo>
                <a:lnTo>
                  <a:pt x="1104" y="8039"/>
                </a:lnTo>
                <a:lnTo>
                  <a:pt x="1397" y="7759"/>
                </a:lnTo>
                <a:close/>
              </a:path>
              <a:path w="12065" h="18414">
                <a:moveTo>
                  <a:pt x="1524" y="14795"/>
                </a:moveTo>
                <a:lnTo>
                  <a:pt x="1371" y="15392"/>
                </a:lnTo>
                <a:lnTo>
                  <a:pt x="1333" y="15748"/>
                </a:lnTo>
                <a:lnTo>
                  <a:pt x="1308" y="15951"/>
                </a:lnTo>
                <a:lnTo>
                  <a:pt x="1460" y="15354"/>
                </a:lnTo>
                <a:lnTo>
                  <a:pt x="1498" y="14998"/>
                </a:lnTo>
                <a:lnTo>
                  <a:pt x="1524" y="14795"/>
                </a:lnTo>
                <a:close/>
              </a:path>
              <a:path w="12065" h="18414">
                <a:moveTo>
                  <a:pt x="1714" y="14516"/>
                </a:moveTo>
                <a:lnTo>
                  <a:pt x="1485" y="15367"/>
                </a:lnTo>
                <a:lnTo>
                  <a:pt x="1435" y="15760"/>
                </a:lnTo>
                <a:lnTo>
                  <a:pt x="1371" y="16256"/>
                </a:lnTo>
                <a:lnTo>
                  <a:pt x="1600" y="15417"/>
                </a:lnTo>
                <a:lnTo>
                  <a:pt x="1714" y="14516"/>
                </a:lnTo>
                <a:close/>
              </a:path>
              <a:path w="12065" h="18414">
                <a:moveTo>
                  <a:pt x="1714" y="8674"/>
                </a:moveTo>
                <a:lnTo>
                  <a:pt x="1562" y="9271"/>
                </a:lnTo>
                <a:lnTo>
                  <a:pt x="1524" y="9626"/>
                </a:lnTo>
                <a:lnTo>
                  <a:pt x="1498" y="9829"/>
                </a:lnTo>
                <a:lnTo>
                  <a:pt x="1651" y="9245"/>
                </a:lnTo>
                <a:lnTo>
                  <a:pt x="1689" y="8877"/>
                </a:lnTo>
                <a:lnTo>
                  <a:pt x="1714" y="8674"/>
                </a:lnTo>
                <a:close/>
              </a:path>
              <a:path w="12065" h="18414">
                <a:moveTo>
                  <a:pt x="1727" y="2425"/>
                </a:moveTo>
                <a:lnTo>
                  <a:pt x="1485" y="1701"/>
                </a:lnTo>
                <a:lnTo>
                  <a:pt x="1371" y="2679"/>
                </a:lnTo>
                <a:lnTo>
                  <a:pt x="1346" y="2870"/>
                </a:lnTo>
                <a:lnTo>
                  <a:pt x="1435" y="2705"/>
                </a:lnTo>
                <a:lnTo>
                  <a:pt x="1727" y="2425"/>
                </a:lnTo>
                <a:close/>
              </a:path>
              <a:path w="12065" h="18414">
                <a:moveTo>
                  <a:pt x="1841" y="9372"/>
                </a:moveTo>
                <a:lnTo>
                  <a:pt x="1676" y="9220"/>
                </a:lnTo>
                <a:lnTo>
                  <a:pt x="1625" y="9690"/>
                </a:lnTo>
                <a:lnTo>
                  <a:pt x="1841" y="9372"/>
                </a:lnTo>
                <a:close/>
              </a:path>
              <a:path w="12065" h="18414">
                <a:moveTo>
                  <a:pt x="1854" y="13919"/>
                </a:moveTo>
                <a:lnTo>
                  <a:pt x="1714" y="13589"/>
                </a:lnTo>
                <a:lnTo>
                  <a:pt x="1752" y="13284"/>
                </a:lnTo>
                <a:lnTo>
                  <a:pt x="1689" y="13538"/>
                </a:lnTo>
                <a:lnTo>
                  <a:pt x="1308" y="12611"/>
                </a:lnTo>
                <a:lnTo>
                  <a:pt x="1282" y="12827"/>
                </a:lnTo>
                <a:lnTo>
                  <a:pt x="977" y="12090"/>
                </a:lnTo>
                <a:lnTo>
                  <a:pt x="914" y="11950"/>
                </a:lnTo>
                <a:lnTo>
                  <a:pt x="850" y="11785"/>
                </a:lnTo>
                <a:lnTo>
                  <a:pt x="482" y="11684"/>
                </a:lnTo>
                <a:lnTo>
                  <a:pt x="381" y="12522"/>
                </a:lnTo>
                <a:lnTo>
                  <a:pt x="304" y="13144"/>
                </a:lnTo>
                <a:lnTo>
                  <a:pt x="647" y="12585"/>
                </a:lnTo>
                <a:lnTo>
                  <a:pt x="774" y="12382"/>
                </a:lnTo>
                <a:lnTo>
                  <a:pt x="673" y="13335"/>
                </a:lnTo>
                <a:lnTo>
                  <a:pt x="596" y="13995"/>
                </a:lnTo>
                <a:lnTo>
                  <a:pt x="965" y="13385"/>
                </a:lnTo>
                <a:lnTo>
                  <a:pt x="1181" y="13233"/>
                </a:lnTo>
                <a:lnTo>
                  <a:pt x="1066" y="13843"/>
                </a:lnTo>
                <a:lnTo>
                  <a:pt x="1016" y="14160"/>
                </a:lnTo>
                <a:lnTo>
                  <a:pt x="901" y="14871"/>
                </a:lnTo>
                <a:lnTo>
                  <a:pt x="1066" y="14617"/>
                </a:lnTo>
                <a:lnTo>
                  <a:pt x="1206" y="13423"/>
                </a:lnTo>
                <a:lnTo>
                  <a:pt x="1130" y="14173"/>
                </a:lnTo>
                <a:lnTo>
                  <a:pt x="1066" y="14617"/>
                </a:lnTo>
                <a:lnTo>
                  <a:pt x="1054" y="14833"/>
                </a:lnTo>
                <a:lnTo>
                  <a:pt x="1422" y="14224"/>
                </a:lnTo>
                <a:lnTo>
                  <a:pt x="1562" y="14135"/>
                </a:lnTo>
                <a:lnTo>
                  <a:pt x="1536" y="14439"/>
                </a:lnTo>
                <a:lnTo>
                  <a:pt x="1625" y="14084"/>
                </a:lnTo>
                <a:lnTo>
                  <a:pt x="1854" y="13919"/>
                </a:lnTo>
                <a:close/>
              </a:path>
              <a:path w="12065" h="18414">
                <a:moveTo>
                  <a:pt x="1879" y="8305"/>
                </a:moveTo>
                <a:lnTo>
                  <a:pt x="1333" y="7975"/>
                </a:lnTo>
                <a:lnTo>
                  <a:pt x="1346" y="7848"/>
                </a:lnTo>
                <a:lnTo>
                  <a:pt x="1193" y="8445"/>
                </a:lnTo>
                <a:lnTo>
                  <a:pt x="1155" y="8801"/>
                </a:lnTo>
                <a:lnTo>
                  <a:pt x="1130" y="9004"/>
                </a:lnTo>
                <a:lnTo>
                  <a:pt x="1270" y="8445"/>
                </a:lnTo>
                <a:lnTo>
                  <a:pt x="1231" y="8813"/>
                </a:lnTo>
                <a:lnTo>
                  <a:pt x="1155" y="9436"/>
                </a:lnTo>
                <a:lnTo>
                  <a:pt x="1498" y="8877"/>
                </a:lnTo>
                <a:lnTo>
                  <a:pt x="1879" y="8305"/>
                </a:lnTo>
                <a:close/>
              </a:path>
              <a:path w="12065" h="18414">
                <a:moveTo>
                  <a:pt x="1955" y="14859"/>
                </a:moveTo>
                <a:lnTo>
                  <a:pt x="1803" y="15455"/>
                </a:lnTo>
                <a:lnTo>
                  <a:pt x="1765" y="15811"/>
                </a:lnTo>
                <a:lnTo>
                  <a:pt x="1739" y="16014"/>
                </a:lnTo>
                <a:lnTo>
                  <a:pt x="1892" y="15430"/>
                </a:lnTo>
                <a:lnTo>
                  <a:pt x="1930" y="15062"/>
                </a:lnTo>
                <a:lnTo>
                  <a:pt x="1955" y="14859"/>
                </a:lnTo>
                <a:close/>
              </a:path>
              <a:path w="12065" h="18414">
                <a:moveTo>
                  <a:pt x="1993" y="4686"/>
                </a:moveTo>
                <a:lnTo>
                  <a:pt x="1803" y="5435"/>
                </a:lnTo>
                <a:lnTo>
                  <a:pt x="1765" y="5816"/>
                </a:lnTo>
                <a:lnTo>
                  <a:pt x="1714" y="6197"/>
                </a:lnTo>
                <a:lnTo>
                  <a:pt x="1905" y="5461"/>
                </a:lnTo>
                <a:lnTo>
                  <a:pt x="1955" y="5080"/>
                </a:lnTo>
                <a:lnTo>
                  <a:pt x="1993" y="4686"/>
                </a:lnTo>
                <a:close/>
              </a:path>
              <a:path w="12065" h="18414">
                <a:moveTo>
                  <a:pt x="2006" y="2565"/>
                </a:moveTo>
                <a:lnTo>
                  <a:pt x="1854" y="3162"/>
                </a:lnTo>
                <a:lnTo>
                  <a:pt x="1816" y="3517"/>
                </a:lnTo>
                <a:lnTo>
                  <a:pt x="1790" y="3721"/>
                </a:lnTo>
                <a:lnTo>
                  <a:pt x="1943" y="3124"/>
                </a:lnTo>
                <a:lnTo>
                  <a:pt x="1981" y="2768"/>
                </a:lnTo>
                <a:lnTo>
                  <a:pt x="2006" y="2565"/>
                </a:lnTo>
                <a:close/>
              </a:path>
              <a:path w="12065" h="18414">
                <a:moveTo>
                  <a:pt x="2146" y="9639"/>
                </a:moveTo>
                <a:lnTo>
                  <a:pt x="2032" y="9093"/>
                </a:lnTo>
                <a:lnTo>
                  <a:pt x="1841" y="9372"/>
                </a:lnTo>
                <a:lnTo>
                  <a:pt x="2146" y="9639"/>
                </a:lnTo>
                <a:close/>
              </a:path>
              <a:path w="12065" h="18414">
                <a:moveTo>
                  <a:pt x="2184" y="4610"/>
                </a:moveTo>
                <a:lnTo>
                  <a:pt x="1968" y="5448"/>
                </a:lnTo>
                <a:lnTo>
                  <a:pt x="1917" y="5842"/>
                </a:lnTo>
                <a:lnTo>
                  <a:pt x="1854" y="6337"/>
                </a:lnTo>
                <a:lnTo>
                  <a:pt x="2082" y="5499"/>
                </a:lnTo>
                <a:lnTo>
                  <a:pt x="2133" y="5105"/>
                </a:lnTo>
                <a:lnTo>
                  <a:pt x="2184" y="4610"/>
                </a:lnTo>
                <a:close/>
              </a:path>
              <a:path w="12065" h="18414">
                <a:moveTo>
                  <a:pt x="2298" y="5461"/>
                </a:moveTo>
                <a:lnTo>
                  <a:pt x="2006" y="6616"/>
                </a:lnTo>
                <a:lnTo>
                  <a:pt x="1828" y="8115"/>
                </a:lnTo>
                <a:lnTo>
                  <a:pt x="2247" y="5918"/>
                </a:lnTo>
                <a:lnTo>
                  <a:pt x="2298" y="5461"/>
                </a:lnTo>
                <a:close/>
              </a:path>
              <a:path w="12065" h="18414">
                <a:moveTo>
                  <a:pt x="2387" y="6464"/>
                </a:moveTo>
                <a:lnTo>
                  <a:pt x="2235" y="7061"/>
                </a:lnTo>
                <a:lnTo>
                  <a:pt x="2197" y="7416"/>
                </a:lnTo>
                <a:lnTo>
                  <a:pt x="2171" y="7620"/>
                </a:lnTo>
                <a:lnTo>
                  <a:pt x="2324" y="7035"/>
                </a:lnTo>
                <a:lnTo>
                  <a:pt x="2362" y="6667"/>
                </a:lnTo>
                <a:lnTo>
                  <a:pt x="2387" y="6464"/>
                </a:lnTo>
                <a:close/>
              </a:path>
              <a:path w="12065" h="18414">
                <a:moveTo>
                  <a:pt x="2400" y="5702"/>
                </a:moveTo>
                <a:lnTo>
                  <a:pt x="2247" y="6299"/>
                </a:lnTo>
                <a:lnTo>
                  <a:pt x="2209" y="6654"/>
                </a:lnTo>
                <a:lnTo>
                  <a:pt x="2184" y="6858"/>
                </a:lnTo>
                <a:lnTo>
                  <a:pt x="2336" y="6261"/>
                </a:lnTo>
                <a:lnTo>
                  <a:pt x="2374" y="5905"/>
                </a:lnTo>
                <a:lnTo>
                  <a:pt x="2400" y="5702"/>
                </a:lnTo>
                <a:close/>
              </a:path>
              <a:path w="12065" h="18414">
                <a:moveTo>
                  <a:pt x="2578" y="14414"/>
                </a:moveTo>
                <a:lnTo>
                  <a:pt x="2133" y="14211"/>
                </a:lnTo>
                <a:lnTo>
                  <a:pt x="2032" y="15087"/>
                </a:lnTo>
                <a:lnTo>
                  <a:pt x="1981" y="15494"/>
                </a:lnTo>
                <a:lnTo>
                  <a:pt x="2260" y="15125"/>
                </a:lnTo>
                <a:lnTo>
                  <a:pt x="2578" y="14414"/>
                </a:lnTo>
                <a:close/>
              </a:path>
              <a:path w="12065" h="18414">
                <a:moveTo>
                  <a:pt x="2984" y="647"/>
                </a:moveTo>
                <a:lnTo>
                  <a:pt x="2578" y="342"/>
                </a:lnTo>
                <a:lnTo>
                  <a:pt x="2463" y="1308"/>
                </a:lnTo>
                <a:lnTo>
                  <a:pt x="2425" y="1562"/>
                </a:lnTo>
                <a:lnTo>
                  <a:pt x="2209" y="2400"/>
                </a:lnTo>
                <a:lnTo>
                  <a:pt x="2159" y="2794"/>
                </a:lnTo>
                <a:lnTo>
                  <a:pt x="2095" y="3289"/>
                </a:lnTo>
                <a:lnTo>
                  <a:pt x="2324" y="2451"/>
                </a:lnTo>
                <a:lnTo>
                  <a:pt x="2374" y="2057"/>
                </a:lnTo>
                <a:lnTo>
                  <a:pt x="2387" y="1917"/>
                </a:lnTo>
                <a:lnTo>
                  <a:pt x="2667" y="1333"/>
                </a:lnTo>
                <a:lnTo>
                  <a:pt x="2984" y="647"/>
                </a:lnTo>
                <a:close/>
              </a:path>
              <a:path w="12065" h="18414">
                <a:moveTo>
                  <a:pt x="3073" y="15684"/>
                </a:moveTo>
                <a:lnTo>
                  <a:pt x="2971" y="16497"/>
                </a:lnTo>
                <a:lnTo>
                  <a:pt x="3035" y="16002"/>
                </a:lnTo>
                <a:lnTo>
                  <a:pt x="3073" y="15684"/>
                </a:lnTo>
                <a:close/>
              </a:path>
              <a:path w="12065" h="18414">
                <a:moveTo>
                  <a:pt x="3263" y="13817"/>
                </a:moveTo>
                <a:lnTo>
                  <a:pt x="2514" y="16078"/>
                </a:lnTo>
                <a:lnTo>
                  <a:pt x="2527" y="15925"/>
                </a:lnTo>
                <a:lnTo>
                  <a:pt x="2311" y="17792"/>
                </a:lnTo>
                <a:lnTo>
                  <a:pt x="3136" y="14884"/>
                </a:lnTo>
                <a:lnTo>
                  <a:pt x="3263" y="13817"/>
                </a:lnTo>
                <a:close/>
              </a:path>
              <a:path w="12065" h="18414">
                <a:moveTo>
                  <a:pt x="3517" y="9766"/>
                </a:moveTo>
                <a:lnTo>
                  <a:pt x="2908" y="11036"/>
                </a:lnTo>
                <a:lnTo>
                  <a:pt x="2794" y="10579"/>
                </a:lnTo>
                <a:lnTo>
                  <a:pt x="2730" y="10350"/>
                </a:lnTo>
                <a:lnTo>
                  <a:pt x="2781" y="10071"/>
                </a:lnTo>
                <a:lnTo>
                  <a:pt x="2895" y="8191"/>
                </a:lnTo>
                <a:lnTo>
                  <a:pt x="2400" y="10071"/>
                </a:lnTo>
                <a:lnTo>
                  <a:pt x="2184" y="9690"/>
                </a:lnTo>
                <a:lnTo>
                  <a:pt x="2286" y="10312"/>
                </a:lnTo>
                <a:lnTo>
                  <a:pt x="2590" y="10579"/>
                </a:lnTo>
                <a:lnTo>
                  <a:pt x="2705" y="10388"/>
                </a:lnTo>
                <a:lnTo>
                  <a:pt x="3187" y="12725"/>
                </a:lnTo>
                <a:lnTo>
                  <a:pt x="3492" y="11455"/>
                </a:lnTo>
                <a:lnTo>
                  <a:pt x="3517" y="9766"/>
                </a:lnTo>
                <a:close/>
              </a:path>
              <a:path w="12065" h="18414">
                <a:moveTo>
                  <a:pt x="3556" y="8902"/>
                </a:moveTo>
                <a:lnTo>
                  <a:pt x="3225" y="7251"/>
                </a:lnTo>
                <a:lnTo>
                  <a:pt x="2705" y="6972"/>
                </a:lnTo>
                <a:lnTo>
                  <a:pt x="2565" y="6654"/>
                </a:lnTo>
                <a:lnTo>
                  <a:pt x="2628" y="4927"/>
                </a:lnTo>
                <a:lnTo>
                  <a:pt x="2387" y="6680"/>
                </a:lnTo>
                <a:lnTo>
                  <a:pt x="2362" y="6883"/>
                </a:lnTo>
                <a:lnTo>
                  <a:pt x="2489" y="6642"/>
                </a:lnTo>
                <a:lnTo>
                  <a:pt x="2527" y="7721"/>
                </a:lnTo>
                <a:lnTo>
                  <a:pt x="2768" y="7378"/>
                </a:lnTo>
                <a:lnTo>
                  <a:pt x="3035" y="7632"/>
                </a:lnTo>
                <a:lnTo>
                  <a:pt x="3556" y="8902"/>
                </a:lnTo>
                <a:close/>
              </a:path>
              <a:path w="12065" h="18414">
                <a:moveTo>
                  <a:pt x="3771" y="11290"/>
                </a:moveTo>
                <a:lnTo>
                  <a:pt x="3619" y="11874"/>
                </a:lnTo>
                <a:lnTo>
                  <a:pt x="3581" y="12242"/>
                </a:lnTo>
                <a:lnTo>
                  <a:pt x="3556" y="12446"/>
                </a:lnTo>
                <a:lnTo>
                  <a:pt x="3708" y="11849"/>
                </a:lnTo>
                <a:lnTo>
                  <a:pt x="3746" y="11493"/>
                </a:lnTo>
                <a:lnTo>
                  <a:pt x="3771" y="11290"/>
                </a:lnTo>
                <a:close/>
              </a:path>
              <a:path w="12065" h="18414">
                <a:moveTo>
                  <a:pt x="3835" y="2730"/>
                </a:moveTo>
                <a:lnTo>
                  <a:pt x="3733" y="3543"/>
                </a:lnTo>
                <a:lnTo>
                  <a:pt x="3797" y="3048"/>
                </a:lnTo>
                <a:lnTo>
                  <a:pt x="3835" y="2730"/>
                </a:lnTo>
                <a:close/>
              </a:path>
              <a:path w="12065" h="18414">
                <a:moveTo>
                  <a:pt x="4064" y="2108"/>
                </a:moveTo>
                <a:lnTo>
                  <a:pt x="3911" y="2705"/>
                </a:lnTo>
                <a:lnTo>
                  <a:pt x="3873" y="3060"/>
                </a:lnTo>
                <a:lnTo>
                  <a:pt x="3848" y="3276"/>
                </a:lnTo>
                <a:lnTo>
                  <a:pt x="4000" y="2679"/>
                </a:lnTo>
                <a:lnTo>
                  <a:pt x="4038" y="2324"/>
                </a:lnTo>
                <a:lnTo>
                  <a:pt x="4064" y="2108"/>
                </a:lnTo>
                <a:close/>
              </a:path>
              <a:path w="12065" h="18414">
                <a:moveTo>
                  <a:pt x="4152" y="8089"/>
                </a:moveTo>
                <a:lnTo>
                  <a:pt x="3975" y="8839"/>
                </a:lnTo>
                <a:lnTo>
                  <a:pt x="3924" y="9220"/>
                </a:lnTo>
                <a:lnTo>
                  <a:pt x="3886" y="9601"/>
                </a:lnTo>
                <a:lnTo>
                  <a:pt x="4064" y="8864"/>
                </a:lnTo>
                <a:lnTo>
                  <a:pt x="4114" y="8483"/>
                </a:lnTo>
                <a:lnTo>
                  <a:pt x="4152" y="8089"/>
                </a:lnTo>
                <a:close/>
              </a:path>
              <a:path w="12065" h="18414">
                <a:moveTo>
                  <a:pt x="4216" y="13373"/>
                </a:moveTo>
                <a:lnTo>
                  <a:pt x="4000" y="14198"/>
                </a:lnTo>
                <a:lnTo>
                  <a:pt x="4076" y="13462"/>
                </a:lnTo>
                <a:lnTo>
                  <a:pt x="3898" y="14211"/>
                </a:lnTo>
                <a:lnTo>
                  <a:pt x="3848" y="14592"/>
                </a:lnTo>
                <a:lnTo>
                  <a:pt x="3797" y="14973"/>
                </a:lnTo>
                <a:lnTo>
                  <a:pt x="3987" y="14262"/>
                </a:lnTo>
                <a:lnTo>
                  <a:pt x="3949" y="14605"/>
                </a:lnTo>
                <a:lnTo>
                  <a:pt x="3886" y="15100"/>
                </a:lnTo>
                <a:lnTo>
                  <a:pt x="4114" y="14262"/>
                </a:lnTo>
                <a:lnTo>
                  <a:pt x="4165" y="13868"/>
                </a:lnTo>
                <a:lnTo>
                  <a:pt x="4216" y="13373"/>
                </a:lnTo>
                <a:close/>
              </a:path>
              <a:path w="12065" h="18414">
                <a:moveTo>
                  <a:pt x="4267" y="13665"/>
                </a:moveTo>
                <a:lnTo>
                  <a:pt x="4114" y="14262"/>
                </a:lnTo>
                <a:lnTo>
                  <a:pt x="4076" y="14617"/>
                </a:lnTo>
                <a:lnTo>
                  <a:pt x="4051" y="14820"/>
                </a:lnTo>
                <a:lnTo>
                  <a:pt x="4203" y="14236"/>
                </a:lnTo>
                <a:lnTo>
                  <a:pt x="4241" y="13868"/>
                </a:lnTo>
                <a:lnTo>
                  <a:pt x="4267" y="13665"/>
                </a:lnTo>
                <a:close/>
              </a:path>
              <a:path w="12065" h="18414">
                <a:moveTo>
                  <a:pt x="4406" y="4445"/>
                </a:moveTo>
                <a:lnTo>
                  <a:pt x="4140" y="4711"/>
                </a:lnTo>
                <a:lnTo>
                  <a:pt x="3708" y="4445"/>
                </a:lnTo>
                <a:lnTo>
                  <a:pt x="3530" y="3937"/>
                </a:lnTo>
                <a:lnTo>
                  <a:pt x="3060" y="3619"/>
                </a:lnTo>
                <a:lnTo>
                  <a:pt x="3352" y="3784"/>
                </a:lnTo>
                <a:lnTo>
                  <a:pt x="3492" y="3441"/>
                </a:lnTo>
                <a:lnTo>
                  <a:pt x="3873" y="2514"/>
                </a:lnTo>
                <a:lnTo>
                  <a:pt x="4025" y="2120"/>
                </a:lnTo>
                <a:lnTo>
                  <a:pt x="3479" y="2489"/>
                </a:lnTo>
                <a:lnTo>
                  <a:pt x="3365" y="2222"/>
                </a:lnTo>
                <a:lnTo>
                  <a:pt x="3213" y="2146"/>
                </a:lnTo>
                <a:lnTo>
                  <a:pt x="2946" y="2514"/>
                </a:lnTo>
                <a:lnTo>
                  <a:pt x="3314" y="1066"/>
                </a:lnTo>
                <a:lnTo>
                  <a:pt x="3441" y="0"/>
                </a:lnTo>
                <a:lnTo>
                  <a:pt x="2870" y="1714"/>
                </a:lnTo>
                <a:lnTo>
                  <a:pt x="2844" y="1371"/>
                </a:lnTo>
                <a:lnTo>
                  <a:pt x="2260" y="3644"/>
                </a:lnTo>
                <a:lnTo>
                  <a:pt x="2476" y="3619"/>
                </a:lnTo>
                <a:lnTo>
                  <a:pt x="2489" y="3975"/>
                </a:lnTo>
                <a:lnTo>
                  <a:pt x="2578" y="3644"/>
                </a:lnTo>
                <a:lnTo>
                  <a:pt x="2959" y="3683"/>
                </a:lnTo>
                <a:lnTo>
                  <a:pt x="3073" y="4000"/>
                </a:lnTo>
                <a:lnTo>
                  <a:pt x="3327" y="5448"/>
                </a:lnTo>
                <a:lnTo>
                  <a:pt x="3924" y="5308"/>
                </a:lnTo>
                <a:lnTo>
                  <a:pt x="3517" y="7823"/>
                </a:lnTo>
                <a:lnTo>
                  <a:pt x="3632" y="9055"/>
                </a:lnTo>
                <a:lnTo>
                  <a:pt x="3759" y="9855"/>
                </a:lnTo>
                <a:lnTo>
                  <a:pt x="3492" y="11455"/>
                </a:lnTo>
                <a:lnTo>
                  <a:pt x="3492" y="12026"/>
                </a:lnTo>
                <a:lnTo>
                  <a:pt x="3479" y="12230"/>
                </a:lnTo>
                <a:lnTo>
                  <a:pt x="3429" y="12611"/>
                </a:lnTo>
                <a:lnTo>
                  <a:pt x="3505" y="12293"/>
                </a:lnTo>
                <a:lnTo>
                  <a:pt x="3619" y="11874"/>
                </a:lnTo>
                <a:lnTo>
                  <a:pt x="3670" y="11493"/>
                </a:lnTo>
                <a:lnTo>
                  <a:pt x="3708" y="11099"/>
                </a:lnTo>
                <a:lnTo>
                  <a:pt x="3581" y="11582"/>
                </a:lnTo>
                <a:lnTo>
                  <a:pt x="3771" y="9969"/>
                </a:lnTo>
                <a:lnTo>
                  <a:pt x="3835" y="10299"/>
                </a:lnTo>
                <a:lnTo>
                  <a:pt x="3848" y="9321"/>
                </a:lnTo>
                <a:lnTo>
                  <a:pt x="3924" y="6350"/>
                </a:lnTo>
                <a:lnTo>
                  <a:pt x="3924" y="6692"/>
                </a:lnTo>
                <a:lnTo>
                  <a:pt x="4254" y="5689"/>
                </a:lnTo>
                <a:lnTo>
                  <a:pt x="4305" y="5308"/>
                </a:lnTo>
                <a:lnTo>
                  <a:pt x="4381" y="4711"/>
                </a:lnTo>
                <a:lnTo>
                  <a:pt x="4406" y="4445"/>
                </a:lnTo>
                <a:close/>
              </a:path>
              <a:path w="12065" h="18414">
                <a:moveTo>
                  <a:pt x="4419" y="8305"/>
                </a:moveTo>
                <a:lnTo>
                  <a:pt x="4267" y="8902"/>
                </a:lnTo>
                <a:lnTo>
                  <a:pt x="4229" y="9258"/>
                </a:lnTo>
                <a:lnTo>
                  <a:pt x="4203" y="9461"/>
                </a:lnTo>
                <a:lnTo>
                  <a:pt x="4356" y="8864"/>
                </a:lnTo>
                <a:lnTo>
                  <a:pt x="4394" y="8509"/>
                </a:lnTo>
                <a:lnTo>
                  <a:pt x="4419" y="8305"/>
                </a:lnTo>
                <a:close/>
              </a:path>
              <a:path w="12065" h="18414">
                <a:moveTo>
                  <a:pt x="4457" y="4064"/>
                </a:moveTo>
                <a:lnTo>
                  <a:pt x="4406" y="4445"/>
                </a:lnTo>
                <a:lnTo>
                  <a:pt x="4457" y="4064"/>
                </a:lnTo>
                <a:close/>
              </a:path>
              <a:path w="12065" h="18414">
                <a:moveTo>
                  <a:pt x="4521" y="13487"/>
                </a:moveTo>
                <a:lnTo>
                  <a:pt x="4229" y="14643"/>
                </a:lnTo>
                <a:lnTo>
                  <a:pt x="4051" y="16141"/>
                </a:lnTo>
                <a:lnTo>
                  <a:pt x="4470" y="13944"/>
                </a:lnTo>
                <a:lnTo>
                  <a:pt x="4521" y="13487"/>
                </a:lnTo>
                <a:close/>
              </a:path>
              <a:path w="12065" h="18414">
                <a:moveTo>
                  <a:pt x="4864" y="3505"/>
                </a:moveTo>
                <a:lnTo>
                  <a:pt x="4699" y="4102"/>
                </a:lnTo>
                <a:lnTo>
                  <a:pt x="4864" y="4076"/>
                </a:lnTo>
                <a:lnTo>
                  <a:pt x="4864" y="3505"/>
                </a:lnTo>
                <a:close/>
              </a:path>
              <a:path w="12065" h="18414">
                <a:moveTo>
                  <a:pt x="4927" y="660"/>
                </a:moveTo>
                <a:lnTo>
                  <a:pt x="3949" y="3568"/>
                </a:lnTo>
                <a:lnTo>
                  <a:pt x="3911" y="3721"/>
                </a:lnTo>
                <a:lnTo>
                  <a:pt x="4292" y="3835"/>
                </a:lnTo>
                <a:lnTo>
                  <a:pt x="4457" y="4064"/>
                </a:lnTo>
                <a:lnTo>
                  <a:pt x="4660" y="3784"/>
                </a:lnTo>
                <a:lnTo>
                  <a:pt x="4749" y="3441"/>
                </a:lnTo>
                <a:lnTo>
                  <a:pt x="4927" y="660"/>
                </a:lnTo>
                <a:close/>
              </a:path>
              <a:path w="12065" h="18414">
                <a:moveTo>
                  <a:pt x="5080" y="15989"/>
                </a:moveTo>
                <a:lnTo>
                  <a:pt x="4978" y="16802"/>
                </a:lnTo>
                <a:lnTo>
                  <a:pt x="5041" y="16306"/>
                </a:lnTo>
                <a:lnTo>
                  <a:pt x="5080" y="15989"/>
                </a:lnTo>
                <a:close/>
              </a:path>
              <a:path w="12065" h="18414">
                <a:moveTo>
                  <a:pt x="5473" y="13081"/>
                </a:moveTo>
                <a:lnTo>
                  <a:pt x="5321" y="13677"/>
                </a:lnTo>
                <a:lnTo>
                  <a:pt x="5283" y="14033"/>
                </a:lnTo>
                <a:lnTo>
                  <a:pt x="5257" y="14249"/>
                </a:lnTo>
                <a:lnTo>
                  <a:pt x="5410" y="13652"/>
                </a:lnTo>
                <a:lnTo>
                  <a:pt x="5448" y="13296"/>
                </a:lnTo>
                <a:lnTo>
                  <a:pt x="5473" y="13081"/>
                </a:lnTo>
                <a:close/>
              </a:path>
              <a:path w="12065" h="18414">
                <a:moveTo>
                  <a:pt x="5562" y="4076"/>
                </a:moveTo>
                <a:lnTo>
                  <a:pt x="5461" y="3784"/>
                </a:lnTo>
                <a:lnTo>
                  <a:pt x="5334" y="4000"/>
                </a:lnTo>
                <a:lnTo>
                  <a:pt x="4864" y="4076"/>
                </a:lnTo>
                <a:lnTo>
                  <a:pt x="4826" y="7416"/>
                </a:lnTo>
                <a:lnTo>
                  <a:pt x="5499" y="4711"/>
                </a:lnTo>
                <a:lnTo>
                  <a:pt x="5537" y="4051"/>
                </a:lnTo>
                <a:close/>
              </a:path>
              <a:path w="12065" h="18414">
                <a:moveTo>
                  <a:pt x="5613" y="12915"/>
                </a:moveTo>
                <a:lnTo>
                  <a:pt x="5410" y="13652"/>
                </a:lnTo>
                <a:lnTo>
                  <a:pt x="5359" y="14046"/>
                </a:lnTo>
                <a:lnTo>
                  <a:pt x="5295" y="14541"/>
                </a:lnTo>
                <a:lnTo>
                  <a:pt x="5524" y="13703"/>
                </a:lnTo>
                <a:lnTo>
                  <a:pt x="5613" y="12915"/>
                </a:lnTo>
                <a:close/>
              </a:path>
              <a:path w="12065" h="18414">
                <a:moveTo>
                  <a:pt x="5740" y="13893"/>
                </a:moveTo>
                <a:lnTo>
                  <a:pt x="5588" y="14490"/>
                </a:lnTo>
                <a:lnTo>
                  <a:pt x="5549" y="14846"/>
                </a:lnTo>
                <a:lnTo>
                  <a:pt x="5524" y="15062"/>
                </a:lnTo>
                <a:lnTo>
                  <a:pt x="5676" y="14465"/>
                </a:lnTo>
                <a:lnTo>
                  <a:pt x="5715" y="14097"/>
                </a:lnTo>
                <a:lnTo>
                  <a:pt x="5740" y="13893"/>
                </a:lnTo>
                <a:close/>
              </a:path>
              <a:path w="12065" h="18414">
                <a:moveTo>
                  <a:pt x="6223" y="12903"/>
                </a:moveTo>
                <a:lnTo>
                  <a:pt x="5994" y="13741"/>
                </a:lnTo>
                <a:lnTo>
                  <a:pt x="5943" y="14135"/>
                </a:lnTo>
                <a:lnTo>
                  <a:pt x="5880" y="14630"/>
                </a:lnTo>
                <a:lnTo>
                  <a:pt x="6108" y="13792"/>
                </a:lnTo>
                <a:lnTo>
                  <a:pt x="6223" y="12903"/>
                </a:lnTo>
                <a:close/>
              </a:path>
              <a:path w="12065" h="18414">
                <a:moveTo>
                  <a:pt x="6273" y="1562"/>
                </a:moveTo>
                <a:lnTo>
                  <a:pt x="6172" y="2374"/>
                </a:lnTo>
                <a:lnTo>
                  <a:pt x="6235" y="1879"/>
                </a:lnTo>
                <a:lnTo>
                  <a:pt x="6273" y="1562"/>
                </a:lnTo>
                <a:close/>
              </a:path>
              <a:path w="12065" h="18414">
                <a:moveTo>
                  <a:pt x="6819" y="11963"/>
                </a:moveTo>
                <a:lnTo>
                  <a:pt x="6197" y="11798"/>
                </a:lnTo>
                <a:lnTo>
                  <a:pt x="5384" y="11747"/>
                </a:lnTo>
                <a:lnTo>
                  <a:pt x="4419" y="11595"/>
                </a:lnTo>
                <a:lnTo>
                  <a:pt x="4076" y="10083"/>
                </a:lnTo>
                <a:lnTo>
                  <a:pt x="3810" y="11506"/>
                </a:lnTo>
                <a:lnTo>
                  <a:pt x="4368" y="12357"/>
                </a:lnTo>
                <a:lnTo>
                  <a:pt x="5181" y="12484"/>
                </a:lnTo>
                <a:lnTo>
                  <a:pt x="5613" y="12903"/>
                </a:lnTo>
                <a:lnTo>
                  <a:pt x="5943" y="13220"/>
                </a:lnTo>
                <a:lnTo>
                  <a:pt x="6819" y="11963"/>
                </a:lnTo>
                <a:close/>
              </a:path>
              <a:path w="12065" h="18414">
                <a:moveTo>
                  <a:pt x="7162" y="9944"/>
                </a:moveTo>
                <a:lnTo>
                  <a:pt x="6819" y="11963"/>
                </a:lnTo>
                <a:lnTo>
                  <a:pt x="6845" y="12992"/>
                </a:lnTo>
                <a:lnTo>
                  <a:pt x="6985" y="12852"/>
                </a:lnTo>
                <a:lnTo>
                  <a:pt x="6921" y="11976"/>
                </a:lnTo>
                <a:lnTo>
                  <a:pt x="7162" y="9944"/>
                </a:lnTo>
                <a:close/>
              </a:path>
              <a:path w="12065" h="18414">
                <a:moveTo>
                  <a:pt x="7416" y="15570"/>
                </a:moveTo>
                <a:lnTo>
                  <a:pt x="7315" y="16383"/>
                </a:lnTo>
                <a:lnTo>
                  <a:pt x="7378" y="15887"/>
                </a:lnTo>
                <a:lnTo>
                  <a:pt x="7416" y="15570"/>
                </a:lnTo>
                <a:close/>
              </a:path>
              <a:path w="12065" h="18414">
                <a:moveTo>
                  <a:pt x="8166" y="9728"/>
                </a:moveTo>
                <a:lnTo>
                  <a:pt x="7289" y="12420"/>
                </a:lnTo>
                <a:lnTo>
                  <a:pt x="7327" y="12039"/>
                </a:lnTo>
                <a:lnTo>
                  <a:pt x="7188" y="13195"/>
                </a:lnTo>
                <a:lnTo>
                  <a:pt x="7112" y="12877"/>
                </a:lnTo>
                <a:lnTo>
                  <a:pt x="7302" y="12026"/>
                </a:lnTo>
                <a:lnTo>
                  <a:pt x="7416" y="11023"/>
                </a:lnTo>
                <a:lnTo>
                  <a:pt x="7048" y="12674"/>
                </a:lnTo>
                <a:lnTo>
                  <a:pt x="7023" y="12534"/>
                </a:lnTo>
                <a:lnTo>
                  <a:pt x="6997" y="12915"/>
                </a:lnTo>
                <a:lnTo>
                  <a:pt x="6959" y="13106"/>
                </a:lnTo>
                <a:lnTo>
                  <a:pt x="6959" y="13525"/>
                </a:lnTo>
                <a:lnTo>
                  <a:pt x="6959" y="13106"/>
                </a:lnTo>
                <a:lnTo>
                  <a:pt x="6870" y="13512"/>
                </a:lnTo>
                <a:lnTo>
                  <a:pt x="6248" y="13030"/>
                </a:lnTo>
                <a:lnTo>
                  <a:pt x="6121" y="14160"/>
                </a:lnTo>
                <a:lnTo>
                  <a:pt x="5956" y="15557"/>
                </a:lnTo>
                <a:lnTo>
                  <a:pt x="5892" y="16433"/>
                </a:lnTo>
                <a:lnTo>
                  <a:pt x="5854" y="16713"/>
                </a:lnTo>
                <a:lnTo>
                  <a:pt x="5981" y="16459"/>
                </a:lnTo>
                <a:lnTo>
                  <a:pt x="6134" y="16344"/>
                </a:lnTo>
                <a:lnTo>
                  <a:pt x="6350" y="16192"/>
                </a:lnTo>
                <a:lnTo>
                  <a:pt x="6007" y="15455"/>
                </a:lnTo>
                <a:lnTo>
                  <a:pt x="6654" y="14274"/>
                </a:lnTo>
                <a:lnTo>
                  <a:pt x="6781" y="14224"/>
                </a:lnTo>
                <a:lnTo>
                  <a:pt x="6756" y="14465"/>
                </a:lnTo>
                <a:lnTo>
                  <a:pt x="6807" y="14211"/>
                </a:lnTo>
                <a:lnTo>
                  <a:pt x="6794" y="16649"/>
                </a:lnTo>
                <a:lnTo>
                  <a:pt x="7264" y="14020"/>
                </a:lnTo>
                <a:lnTo>
                  <a:pt x="7416" y="13233"/>
                </a:lnTo>
                <a:lnTo>
                  <a:pt x="7289" y="13525"/>
                </a:lnTo>
                <a:lnTo>
                  <a:pt x="8051" y="10693"/>
                </a:lnTo>
                <a:lnTo>
                  <a:pt x="8166" y="9728"/>
                </a:lnTo>
                <a:close/>
              </a:path>
              <a:path w="12065" h="18414">
                <a:moveTo>
                  <a:pt x="8788" y="12623"/>
                </a:moveTo>
                <a:lnTo>
                  <a:pt x="8597" y="13373"/>
                </a:lnTo>
                <a:lnTo>
                  <a:pt x="8559" y="13754"/>
                </a:lnTo>
                <a:lnTo>
                  <a:pt x="8509" y="14135"/>
                </a:lnTo>
                <a:lnTo>
                  <a:pt x="8699" y="13398"/>
                </a:lnTo>
                <a:lnTo>
                  <a:pt x="8750" y="13017"/>
                </a:lnTo>
                <a:lnTo>
                  <a:pt x="8788" y="12623"/>
                </a:lnTo>
                <a:close/>
              </a:path>
              <a:path w="12065" h="18414">
                <a:moveTo>
                  <a:pt x="8801" y="10604"/>
                </a:moveTo>
                <a:lnTo>
                  <a:pt x="7531" y="14795"/>
                </a:lnTo>
                <a:lnTo>
                  <a:pt x="7327" y="16586"/>
                </a:lnTo>
                <a:lnTo>
                  <a:pt x="7442" y="16141"/>
                </a:lnTo>
                <a:lnTo>
                  <a:pt x="7569" y="15925"/>
                </a:lnTo>
                <a:lnTo>
                  <a:pt x="7937" y="15659"/>
                </a:lnTo>
                <a:lnTo>
                  <a:pt x="7696" y="15163"/>
                </a:lnTo>
                <a:lnTo>
                  <a:pt x="8699" y="11417"/>
                </a:lnTo>
                <a:lnTo>
                  <a:pt x="8801" y="10604"/>
                </a:lnTo>
                <a:close/>
              </a:path>
              <a:path w="12065" h="18414">
                <a:moveTo>
                  <a:pt x="11925" y="10312"/>
                </a:moveTo>
                <a:lnTo>
                  <a:pt x="11112" y="12611"/>
                </a:lnTo>
                <a:lnTo>
                  <a:pt x="10756" y="12687"/>
                </a:lnTo>
                <a:lnTo>
                  <a:pt x="10795" y="12166"/>
                </a:lnTo>
                <a:lnTo>
                  <a:pt x="10477" y="12573"/>
                </a:lnTo>
                <a:lnTo>
                  <a:pt x="10274" y="12547"/>
                </a:lnTo>
                <a:lnTo>
                  <a:pt x="10337" y="12090"/>
                </a:lnTo>
                <a:lnTo>
                  <a:pt x="10223" y="12534"/>
                </a:lnTo>
                <a:lnTo>
                  <a:pt x="9690" y="11823"/>
                </a:lnTo>
                <a:lnTo>
                  <a:pt x="9613" y="12395"/>
                </a:lnTo>
                <a:lnTo>
                  <a:pt x="9156" y="11747"/>
                </a:lnTo>
                <a:lnTo>
                  <a:pt x="9055" y="12585"/>
                </a:lnTo>
                <a:lnTo>
                  <a:pt x="8890" y="12039"/>
                </a:lnTo>
                <a:lnTo>
                  <a:pt x="8775" y="13017"/>
                </a:lnTo>
                <a:lnTo>
                  <a:pt x="8750" y="13208"/>
                </a:lnTo>
                <a:lnTo>
                  <a:pt x="8839" y="13042"/>
                </a:lnTo>
                <a:lnTo>
                  <a:pt x="9017" y="12865"/>
                </a:lnTo>
                <a:lnTo>
                  <a:pt x="9004" y="13055"/>
                </a:lnTo>
                <a:lnTo>
                  <a:pt x="8915" y="13792"/>
                </a:lnTo>
                <a:lnTo>
                  <a:pt x="9385" y="13106"/>
                </a:lnTo>
                <a:lnTo>
                  <a:pt x="9550" y="12941"/>
                </a:lnTo>
                <a:lnTo>
                  <a:pt x="9537" y="13131"/>
                </a:lnTo>
                <a:lnTo>
                  <a:pt x="9448" y="13868"/>
                </a:lnTo>
                <a:lnTo>
                  <a:pt x="9918" y="13182"/>
                </a:lnTo>
                <a:lnTo>
                  <a:pt x="10121" y="12979"/>
                </a:lnTo>
                <a:lnTo>
                  <a:pt x="10096" y="13220"/>
                </a:lnTo>
                <a:lnTo>
                  <a:pt x="10058" y="13601"/>
                </a:lnTo>
                <a:lnTo>
                  <a:pt x="10248" y="12865"/>
                </a:lnTo>
                <a:lnTo>
                  <a:pt x="10401" y="14274"/>
                </a:lnTo>
                <a:lnTo>
                  <a:pt x="10807" y="13436"/>
                </a:lnTo>
                <a:lnTo>
                  <a:pt x="11315" y="13347"/>
                </a:lnTo>
                <a:lnTo>
                  <a:pt x="11798" y="11938"/>
                </a:lnTo>
                <a:lnTo>
                  <a:pt x="11925" y="10312"/>
                </a:lnTo>
                <a:close/>
              </a:path>
            </a:pathLst>
          </a:custGeom>
          <a:solidFill>
            <a:srgbClr val="B88F51"/>
          </a:solidFill>
        </p:spPr>
        <p:txBody>
          <a:bodyPr wrap="square" lIns="0" tIns="0" rIns="0" bIns="0" rtlCol="0"/>
          <a:lstStyle/>
          <a:p>
            <a:endParaRPr sz="2511"/>
          </a:p>
        </p:txBody>
      </p:sp>
      <p:sp>
        <p:nvSpPr>
          <p:cNvPr id="22" name="bg object 22"/>
          <p:cNvSpPr/>
          <p:nvPr/>
        </p:nvSpPr>
        <p:spPr>
          <a:xfrm>
            <a:off x="329406" y="62627"/>
            <a:ext cx="52388" cy="24209"/>
          </a:xfrm>
          <a:custGeom>
            <a:avLst/>
            <a:gdLst/>
            <a:ahLst/>
            <a:cxnLst/>
            <a:rect l="l" t="t" r="r" b="b"/>
            <a:pathLst>
              <a:path w="83820" h="38735">
                <a:moveTo>
                  <a:pt x="558" y="21463"/>
                </a:moveTo>
                <a:lnTo>
                  <a:pt x="393" y="22136"/>
                </a:lnTo>
                <a:lnTo>
                  <a:pt x="139" y="21551"/>
                </a:lnTo>
                <a:lnTo>
                  <a:pt x="25" y="22542"/>
                </a:lnTo>
                <a:lnTo>
                  <a:pt x="0" y="22821"/>
                </a:lnTo>
                <a:lnTo>
                  <a:pt x="114" y="22567"/>
                </a:lnTo>
                <a:lnTo>
                  <a:pt x="355" y="22402"/>
                </a:lnTo>
                <a:lnTo>
                  <a:pt x="330" y="22593"/>
                </a:lnTo>
                <a:lnTo>
                  <a:pt x="279" y="22974"/>
                </a:lnTo>
                <a:lnTo>
                  <a:pt x="444" y="22339"/>
                </a:lnTo>
                <a:lnTo>
                  <a:pt x="520" y="21856"/>
                </a:lnTo>
                <a:lnTo>
                  <a:pt x="558" y="21463"/>
                </a:lnTo>
                <a:close/>
              </a:path>
              <a:path w="83820" h="38735">
                <a:moveTo>
                  <a:pt x="1244" y="18491"/>
                </a:moveTo>
                <a:lnTo>
                  <a:pt x="1066" y="19151"/>
                </a:lnTo>
                <a:lnTo>
                  <a:pt x="901" y="18605"/>
                </a:lnTo>
                <a:lnTo>
                  <a:pt x="787" y="19583"/>
                </a:lnTo>
                <a:lnTo>
                  <a:pt x="762" y="19773"/>
                </a:lnTo>
                <a:lnTo>
                  <a:pt x="850" y="19608"/>
                </a:lnTo>
                <a:lnTo>
                  <a:pt x="1028" y="19443"/>
                </a:lnTo>
                <a:lnTo>
                  <a:pt x="1016" y="19621"/>
                </a:lnTo>
                <a:lnTo>
                  <a:pt x="965" y="20002"/>
                </a:lnTo>
                <a:lnTo>
                  <a:pt x="1130" y="19354"/>
                </a:lnTo>
                <a:lnTo>
                  <a:pt x="1206" y="18884"/>
                </a:lnTo>
                <a:lnTo>
                  <a:pt x="1244" y="18491"/>
                </a:lnTo>
                <a:close/>
              </a:path>
              <a:path w="83820" h="38735">
                <a:moveTo>
                  <a:pt x="1358" y="18694"/>
                </a:moveTo>
                <a:lnTo>
                  <a:pt x="1206" y="19291"/>
                </a:lnTo>
                <a:lnTo>
                  <a:pt x="1168" y="19646"/>
                </a:lnTo>
                <a:lnTo>
                  <a:pt x="1143" y="19862"/>
                </a:lnTo>
                <a:lnTo>
                  <a:pt x="1295" y="19265"/>
                </a:lnTo>
                <a:lnTo>
                  <a:pt x="1333" y="18897"/>
                </a:lnTo>
                <a:lnTo>
                  <a:pt x="1358" y="18694"/>
                </a:lnTo>
                <a:close/>
              </a:path>
              <a:path w="83820" h="38735">
                <a:moveTo>
                  <a:pt x="1473" y="20129"/>
                </a:moveTo>
                <a:lnTo>
                  <a:pt x="1371" y="20942"/>
                </a:lnTo>
                <a:lnTo>
                  <a:pt x="1435" y="20447"/>
                </a:lnTo>
                <a:lnTo>
                  <a:pt x="1473" y="20129"/>
                </a:lnTo>
                <a:close/>
              </a:path>
              <a:path w="83820" h="38735">
                <a:moveTo>
                  <a:pt x="1816" y="19342"/>
                </a:moveTo>
                <a:lnTo>
                  <a:pt x="1638" y="20091"/>
                </a:lnTo>
                <a:lnTo>
                  <a:pt x="1587" y="20472"/>
                </a:lnTo>
                <a:lnTo>
                  <a:pt x="1536" y="20853"/>
                </a:lnTo>
                <a:lnTo>
                  <a:pt x="1739" y="20116"/>
                </a:lnTo>
                <a:lnTo>
                  <a:pt x="1816" y="19342"/>
                </a:lnTo>
                <a:close/>
              </a:path>
              <a:path w="83820" h="38735">
                <a:moveTo>
                  <a:pt x="1930" y="20205"/>
                </a:moveTo>
                <a:lnTo>
                  <a:pt x="1828" y="21018"/>
                </a:lnTo>
                <a:lnTo>
                  <a:pt x="1892" y="20523"/>
                </a:lnTo>
                <a:lnTo>
                  <a:pt x="1930" y="20205"/>
                </a:lnTo>
                <a:close/>
              </a:path>
              <a:path w="83820" h="38735">
                <a:moveTo>
                  <a:pt x="2603" y="19354"/>
                </a:moveTo>
                <a:lnTo>
                  <a:pt x="2286" y="18961"/>
                </a:lnTo>
                <a:lnTo>
                  <a:pt x="2184" y="19799"/>
                </a:lnTo>
                <a:lnTo>
                  <a:pt x="2159" y="20066"/>
                </a:lnTo>
                <a:lnTo>
                  <a:pt x="2273" y="19850"/>
                </a:lnTo>
                <a:lnTo>
                  <a:pt x="2603" y="19354"/>
                </a:lnTo>
                <a:close/>
              </a:path>
              <a:path w="83820" h="38735">
                <a:moveTo>
                  <a:pt x="2997" y="24015"/>
                </a:moveTo>
                <a:lnTo>
                  <a:pt x="2324" y="23101"/>
                </a:lnTo>
                <a:lnTo>
                  <a:pt x="2171" y="24409"/>
                </a:lnTo>
                <a:lnTo>
                  <a:pt x="2082" y="25146"/>
                </a:lnTo>
                <a:lnTo>
                  <a:pt x="2552" y="24460"/>
                </a:lnTo>
                <a:lnTo>
                  <a:pt x="2997" y="24015"/>
                </a:lnTo>
                <a:close/>
              </a:path>
              <a:path w="83820" h="38735">
                <a:moveTo>
                  <a:pt x="3073" y="18224"/>
                </a:moveTo>
                <a:lnTo>
                  <a:pt x="2641" y="19227"/>
                </a:lnTo>
                <a:lnTo>
                  <a:pt x="2603" y="19354"/>
                </a:lnTo>
                <a:lnTo>
                  <a:pt x="2489" y="19837"/>
                </a:lnTo>
                <a:lnTo>
                  <a:pt x="2184" y="21107"/>
                </a:lnTo>
                <a:lnTo>
                  <a:pt x="2667" y="21170"/>
                </a:lnTo>
                <a:lnTo>
                  <a:pt x="3073" y="18224"/>
                </a:lnTo>
                <a:close/>
              </a:path>
              <a:path w="83820" h="38735">
                <a:moveTo>
                  <a:pt x="3225" y="20751"/>
                </a:moveTo>
                <a:lnTo>
                  <a:pt x="2997" y="19977"/>
                </a:lnTo>
                <a:lnTo>
                  <a:pt x="3086" y="19202"/>
                </a:lnTo>
                <a:lnTo>
                  <a:pt x="2933" y="19977"/>
                </a:lnTo>
                <a:lnTo>
                  <a:pt x="2933" y="19824"/>
                </a:lnTo>
                <a:lnTo>
                  <a:pt x="2908" y="19977"/>
                </a:lnTo>
                <a:lnTo>
                  <a:pt x="2616" y="21691"/>
                </a:lnTo>
                <a:lnTo>
                  <a:pt x="3111" y="20955"/>
                </a:lnTo>
                <a:lnTo>
                  <a:pt x="3225" y="20751"/>
                </a:lnTo>
                <a:close/>
              </a:path>
              <a:path w="83820" h="38735">
                <a:moveTo>
                  <a:pt x="3505" y="23634"/>
                </a:moveTo>
                <a:lnTo>
                  <a:pt x="3352" y="24231"/>
                </a:lnTo>
                <a:lnTo>
                  <a:pt x="3314" y="24587"/>
                </a:lnTo>
                <a:lnTo>
                  <a:pt x="3289" y="24790"/>
                </a:lnTo>
                <a:lnTo>
                  <a:pt x="3441" y="24193"/>
                </a:lnTo>
                <a:lnTo>
                  <a:pt x="3479" y="23837"/>
                </a:lnTo>
                <a:lnTo>
                  <a:pt x="3505" y="23634"/>
                </a:lnTo>
                <a:close/>
              </a:path>
              <a:path w="83820" h="38735">
                <a:moveTo>
                  <a:pt x="3657" y="20751"/>
                </a:moveTo>
                <a:lnTo>
                  <a:pt x="3251" y="20751"/>
                </a:lnTo>
                <a:lnTo>
                  <a:pt x="3454" y="21526"/>
                </a:lnTo>
                <a:lnTo>
                  <a:pt x="3657" y="20751"/>
                </a:lnTo>
                <a:close/>
              </a:path>
              <a:path w="83820" h="38735">
                <a:moveTo>
                  <a:pt x="3924" y="23507"/>
                </a:moveTo>
                <a:lnTo>
                  <a:pt x="3733" y="24257"/>
                </a:lnTo>
                <a:lnTo>
                  <a:pt x="3695" y="24638"/>
                </a:lnTo>
                <a:lnTo>
                  <a:pt x="3644" y="25019"/>
                </a:lnTo>
                <a:lnTo>
                  <a:pt x="3835" y="24282"/>
                </a:lnTo>
                <a:lnTo>
                  <a:pt x="3886" y="23901"/>
                </a:lnTo>
                <a:lnTo>
                  <a:pt x="3924" y="23507"/>
                </a:lnTo>
                <a:close/>
              </a:path>
              <a:path w="83820" h="38735">
                <a:moveTo>
                  <a:pt x="5308" y="21196"/>
                </a:moveTo>
                <a:lnTo>
                  <a:pt x="4635" y="17005"/>
                </a:lnTo>
                <a:lnTo>
                  <a:pt x="3657" y="20751"/>
                </a:lnTo>
                <a:lnTo>
                  <a:pt x="3898" y="20751"/>
                </a:lnTo>
                <a:lnTo>
                  <a:pt x="4178" y="20866"/>
                </a:lnTo>
                <a:lnTo>
                  <a:pt x="4737" y="20955"/>
                </a:lnTo>
                <a:lnTo>
                  <a:pt x="5308" y="21196"/>
                </a:lnTo>
                <a:close/>
              </a:path>
              <a:path w="83820" h="38735">
                <a:moveTo>
                  <a:pt x="5638" y="19240"/>
                </a:moveTo>
                <a:lnTo>
                  <a:pt x="5295" y="18491"/>
                </a:lnTo>
                <a:lnTo>
                  <a:pt x="5181" y="19481"/>
                </a:lnTo>
                <a:lnTo>
                  <a:pt x="5143" y="19761"/>
                </a:lnTo>
                <a:lnTo>
                  <a:pt x="5270" y="19507"/>
                </a:lnTo>
                <a:lnTo>
                  <a:pt x="5638" y="19240"/>
                </a:lnTo>
                <a:close/>
              </a:path>
              <a:path w="83820" h="38735">
                <a:moveTo>
                  <a:pt x="43865" y="15113"/>
                </a:moveTo>
                <a:lnTo>
                  <a:pt x="43662" y="15697"/>
                </a:lnTo>
                <a:lnTo>
                  <a:pt x="43637" y="16052"/>
                </a:lnTo>
                <a:lnTo>
                  <a:pt x="43624" y="16256"/>
                </a:lnTo>
                <a:lnTo>
                  <a:pt x="43827" y="15671"/>
                </a:lnTo>
                <a:lnTo>
                  <a:pt x="43853" y="15316"/>
                </a:lnTo>
                <a:lnTo>
                  <a:pt x="43865" y="15113"/>
                </a:lnTo>
                <a:close/>
              </a:path>
              <a:path w="83820" h="38735">
                <a:moveTo>
                  <a:pt x="45123" y="12128"/>
                </a:moveTo>
                <a:lnTo>
                  <a:pt x="44538" y="11353"/>
                </a:lnTo>
                <a:lnTo>
                  <a:pt x="44462" y="12331"/>
                </a:lnTo>
                <a:lnTo>
                  <a:pt x="44450" y="12522"/>
                </a:lnTo>
                <a:lnTo>
                  <a:pt x="44589" y="12369"/>
                </a:lnTo>
                <a:lnTo>
                  <a:pt x="45123" y="12128"/>
                </a:lnTo>
                <a:close/>
              </a:path>
              <a:path w="83820" h="38735">
                <a:moveTo>
                  <a:pt x="45148" y="17614"/>
                </a:moveTo>
                <a:lnTo>
                  <a:pt x="44945" y="18199"/>
                </a:lnTo>
                <a:lnTo>
                  <a:pt x="44919" y="18554"/>
                </a:lnTo>
                <a:lnTo>
                  <a:pt x="44907" y="18770"/>
                </a:lnTo>
                <a:lnTo>
                  <a:pt x="45110" y="18173"/>
                </a:lnTo>
                <a:lnTo>
                  <a:pt x="45148" y="17614"/>
                </a:lnTo>
                <a:close/>
              </a:path>
              <a:path w="83820" h="38735">
                <a:moveTo>
                  <a:pt x="45237" y="17526"/>
                </a:moveTo>
                <a:lnTo>
                  <a:pt x="44653" y="16751"/>
                </a:lnTo>
                <a:lnTo>
                  <a:pt x="44577" y="17729"/>
                </a:lnTo>
                <a:lnTo>
                  <a:pt x="44564" y="17919"/>
                </a:lnTo>
                <a:lnTo>
                  <a:pt x="44704" y="17754"/>
                </a:lnTo>
                <a:lnTo>
                  <a:pt x="45237" y="17526"/>
                </a:lnTo>
                <a:close/>
              </a:path>
              <a:path w="83820" h="38735">
                <a:moveTo>
                  <a:pt x="45694" y="12306"/>
                </a:moveTo>
                <a:lnTo>
                  <a:pt x="45491" y="12903"/>
                </a:lnTo>
                <a:lnTo>
                  <a:pt x="45466" y="13258"/>
                </a:lnTo>
                <a:lnTo>
                  <a:pt x="45453" y="13462"/>
                </a:lnTo>
                <a:lnTo>
                  <a:pt x="45656" y="12877"/>
                </a:lnTo>
                <a:lnTo>
                  <a:pt x="45681" y="12522"/>
                </a:lnTo>
                <a:lnTo>
                  <a:pt x="45694" y="12306"/>
                </a:lnTo>
                <a:close/>
              </a:path>
              <a:path w="83820" h="38735">
                <a:moveTo>
                  <a:pt x="45974" y="14478"/>
                </a:moveTo>
                <a:lnTo>
                  <a:pt x="45707" y="15214"/>
                </a:lnTo>
                <a:lnTo>
                  <a:pt x="45681" y="15595"/>
                </a:lnTo>
                <a:lnTo>
                  <a:pt x="45643" y="15989"/>
                </a:lnTo>
                <a:lnTo>
                  <a:pt x="45910" y="15252"/>
                </a:lnTo>
                <a:lnTo>
                  <a:pt x="45948" y="14871"/>
                </a:lnTo>
                <a:lnTo>
                  <a:pt x="45974" y="14478"/>
                </a:lnTo>
                <a:close/>
              </a:path>
              <a:path w="83820" h="38735">
                <a:moveTo>
                  <a:pt x="46126" y="9004"/>
                </a:moveTo>
                <a:lnTo>
                  <a:pt x="45808" y="9829"/>
                </a:lnTo>
                <a:lnTo>
                  <a:pt x="45770" y="10223"/>
                </a:lnTo>
                <a:lnTo>
                  <a:pt x="45732" y="10731"/>
                </a:lnTo>
                <a:lnTo>
                  <a:pt x="46050" y="9893"/>
                </a:lnTo>
                <a:lnTo>
                  <a:pt x="46088" y="9499"/>
                </a:lnTo>
                <a:lnTo>
                  <a:pt x="46126" y="9004"/>
                </a:lnTo>
                <a:close/>
              </a:path>
              <a:path w="83820" h="38735">
                <a:moveTo>
                  <a:pt x="46342" y="14414"/>
                </a:moveTo>
                <a:lnTo>
                  <a:pt x="46024" y="15240"/>
                </a:lnTo>
                <a:lnTo>
                  <a:pt x="45986" y="15633"/>
                </a:lnTo>
                <a:lnTo>
                  <a:pt x="45948" y="16141"/>
                </a:lnTo>
                <a:lnTo>
                  <a:pt x="46266" y="15316"/>
                </a:lnTo>
                <a:lnTo>
                  <a:pt x="46304" y="14909"/>
                </a:lnTo>
                <a:lnTo>
                  <a:pt x="46342" y="14414"/>
                </a:lnTo>
                <a:close/>
              </a:path>
              <a:path w="83820" h="38735">
                <a:moveTo>
                  <a:pt x="46393" y="11353"/>
                </a:moveTo>
                <a:lnTo>
                  <a:pt x="46075" y="12179"/>
                </a:lnTo>
                <a:lnTo>
                  <a:pt x="46037" y="12573"/>
                </a:lnTo>
                <a:lnTo>
                  <a:pt x="45999" y="13081"/>
                </a:lnTo>
                <a:lnTo>
                  <a:pt x="46316" y="12255"/>
                </a:lnTo>
                <a:lnTo>
                  <a:pt x="46355" y="11849"/>
                </a:lnTo>
                <a:lnTo>
                  <a:pt x="46393" y="11353"/>
                </a:lnTo>
                <a:close/>
              </a:path>
              <a:path w="83820" h="38735">
                <a:moveTo>
                  <a:pt x="46685" y="15316"/>
                </a:moveTo>
                <a:lnTo>
                  <a:pt x="46278" y="16446"/>
                </a:lnTo>
                <a:lnTo>
                  <a:pt x="46151" y="17957"/>
                </a:lnTo>
                <a:lnTo>
                  <a:pt x="46647" y="15773"/>
                </a:lnTo>
                <a:lnTo>
                  <a:pt x="46685" y="15316"/>
                </a:lnTo>
                <a:close/>
              </a:path>
              <a:path w="83820" h="38735">
                <a:moveTo>
                  <a:pt x="46913" y="15570"/>
                </a:moveTo>
                <a:lnTo>
                  <a:pt x="46710" y="16154"/>
                </a:lnTo>
                <a:lnTo>
                  <a:pt x="46685" y="16510"/>
                </a:lnTo>
                <a:lnTo>
                  <a:pt x="46672" y="16713"/>
                </a:lnTo>
                <a:lnTo>
                  <a:pt x="46875" y="16129"/>
                </a:lnTo>
                <a:lnTo>
                  <a:pt x="46901" y="15773"/>
                </a:lnTo>
                <a:lnTo>
                  <a:pt x="46913" y="15570"/>
                </a:lnTo>
                <a:close/>
              </a:path>
              <a:path w="83820" h="38735">
                <a:moveTo>
                  <a:pt x="47002" y="16344"/>
                </a:moveTo>
                <a:lnTo>
                  <a:pt x="46799" y="16941"/>
                </a:lnTo>
                <a:lnTo>
                  <a:pt x="46774" y="17297"/>
                </a:lnTo>
                <a:lnTo>
                  <a:pt x="46761" y="17513"/>
                </a:lnTo>
                <a:lnTo>
                  <a:pt x="46964" y="16916"/>
                </a:lnTo>
                <a:lnTo>
                  <a:pt x="46990" y="16560"/>
                </a:lnTo>
                <a:lnTo>
                  <a:pt x="47002" y="16344"/>
                </a:lnTo>
                <a:close/>
              </a:path>
              <a:path w="83820" h="38735">
                <a:moveTo>
                  <a:pt x="47345" y="10490"/>
                </a:moveTo>
                <a:lnTo>
                  <a:pt x="46494" y="10121"/>
                </a:lnTo>
                <a:lnTo>
                  <a:pt x="46418" y="11087"/>
                </a:lnTo>
                <a:lnTo>
                  <a:pt x="46393" y="11353"/>
                </a:lnTo>
                <a:lnTo>
                  <a:pt x="46367" y="11696"/>
                </a:lnTo>
                <a:lnTo>
                  <a:pt x="46824" y="11150"/>
                </a:lnTo>
                <a:lnTo>
                  <a:pt x="47345" y="10490"/>
                </a:lnTo>
                <a:close/>
              </a:path>
              <a:path w="83820" h="38735">
                <a:moveTo>
                  <a:pt x="49377" y="8623"/>
                </a:moveTo>
                <a:lnTo>
                  <a:pt x="48234" y="7721"/>
                </a:lnTo>
                <a:lnTo>
                  <a:pt x="47612" y="7175"/>
                </a:lnTo>
                <a:lnTo>
                  <a:pt x="47523" y="8178"/>
                </a:lnTo>
                <a:lnTo>
                  <a:pt x="47498" y="8458"/>
                </a:lnTo>
                <a:lnTo>
                  <a:pt x="47701" y="8216"/>
                </a:lnTo>
                <a:lnTo>
                  <a:pt x="48196" y="8064"/>
                </a:lnTo>
                <a:lnTo>
                  <a:pt x="48120" y="9042"/>
                </a:lnTo>
                <a:lnTo>
                  <a:pt x="48069" y="9575"/>
                </a:lnTo>
                <a:lnTo>
                  <a:pt x="48704" y="9156"/>
                </a:lnTo>
                <a:lnTo>
                  <a:pt x="49377" y="8623"/>
                </a:lnTo>
                <a:close/>
              </a:path>
              <a:path w="83820" h="38735">
                <a:moveTo>
                  <a:pt x="49657" y="18999"/>
                </a:moveTo>
                <a:lnTo>
                  <a:pt x="49352" y="18415"/>
                </a:lnTo>
                <a:lnTo>
                  <a:pt x="48780" y="17272"/>
                </a:lnTo>
                <a:lnTo>
                  <a:pt x="47701" y="16903"/>
                </a:lnTo>
                <a:lnTo>
                  <a:pt x="47396" y="16573"/>
                </a:lnTo>
                <a:lnTo>
                  <a:pt x="47256" y="14795"/>
                </a:lnTo>
                <a:lnTo>
                  <a:pt x="47040" y="16560"/>
                </a:lnTo>
                <a:lnTo>
                  <a:pt x="47015" y="16764"/>
                </a:lnTo>
                <a:lnTo>
                  <a:pt x="47231" y="16535"/>
                </a:lnTo>
                <a:lnTo>
                  <a:pt x="47472" y="17653"/>
                </a:lnTo>
                <a:lnTo>
                  <a:pt x="47891" y="17322"/>
                </a:lnTo>
                <a:lnTo>
                  <a:pt x="48463" y="17627"/>
                </a:lnTo>
                <a:lnTo>
                  <a:pt x="49657" y="18999"/>
                </a:lnTo>
                <a:close/>
              </a:path>
              <a:path w="83820" h="38735">
                <a:moveTo>
                  <a:pt x="49669" y="12141"/>
                </a:moveTo>
                <a:lnTo>
                  <a:pt x="49466" y="12725"/>
                </a:lnTo>
                <a:lnTo>
                  <a:pt x="49441" y="13081"/>
                </a:lnTo>
                <a:lnTo>
                  <a:pt x="49428" y="13284"/>
                </a:lnTo>
                <a:lnTo>
                  <a:pt x="49631" y="12700"/>
                </a:lnTo>
                <a:lnTo>
                  <a:pt x="49657" y="12344"/>
                </a:lnTo>
                <a:lnTo>
                  <a:pt x="49669" y="12141"/>
                </a:lnTo>
                <a:close/>
              </a:path>
              <a:path w="83820" h="38735">
                <a:moveTo>
                  <a:pt x="50711" y="14592"/>
                </a:moveTo>
                <a:lnTo>
                  <a:pt x="50241" y="14820"/>
                </a:lnTo>
                <a:lnTo>
                  <a:pt x="49288" y="14465"/>
                </a:lnTo>
                <a:lnTo>
                  <a:pt x="48907" y="13931"/>
                </a:lnTo>
                <a:lnTo>
                  <a:pt x="47396" y="13322"/>
                </a:lnTo>
                <a:lnTo>
                  <a:pt x="48526" y="13754"/>
                </a:lnTo>
                <a:lnTo>
                  <a:pt x="48818" y="13322"/>
                </a:lnTo>
                <a:lnTo>
                  <a:pt x="49415" y="12446"/>
                </a:lnTo>
                <a:lnTo>
                  <a:pt x="49631" y="12141"/>
                </a:lnTo>
                <a:lnTo>
                  <a:pt x="48590" y="12446"/>
                </a:lnTo>
                <a:lnTo>
                  <a:pt x="48463" y="12204"/>
                </a:lnTo>
                <a:lnTo>
                  <a:pt x="48031" y="12052"/>
                </a:lnTo>
                <a:lnTo>
                  <a:pt x="47561" y="12395"/>
                </a:lnTo>
                <a:lnTo>
                  <a:pt x="48069" y="10972"/>
                </a:lnTo>
                <a:lnTo>
                  <a:pt x="48158" y="9906"/>
                </a:lnTo>
                <a:lnTo>
                  <a:pt x="47282" y="11557"/>
                </a:lnTo>
                <a:lnTo>
                  <a:pt x="47180" y="11214"/>
                </a:lnTo>
                <a:lnTo>
                  <a:pt x="46355" y="13449"/>
                </a:lnTo>
                <a:lnTo>
                  <a:pt x="46786" y="13449"/>
                </a:lnTo>
                <a:lnTo>
                  <a:pt x="46863" y="13830"/>
                </a:lnTo>
                <a:lnTo>
                  <a:pt x="47002" y="13487"/>
                </a:lnTo>
                <a:lnTo>
                  <a:pt x="47879" y="13614"/>
                </a:lnTo>
                <a:lnTo>
                  <a:pt x="48742" y="15443"/>
                </a:lnTo>
                <a:lnTo>
                  <a:pt x="49898" y="15392"/>
                </a:lnTo>
                <a:lnTo>
                  <a:pt x="49352" y="18415"/>
                </a:lnTo>
                <a:lnTo>
                  <a:pt x="49453" y="17907"/>
                </a:lnTo>
                <a:lnTo>
                  <a:pt x="49847" y="19189"/>
                </a:lnTo>
                <a:lnTo>
                  <a:pt x="50431" y="20485"/>
                </a:lnTo>
                <a:lnTo>
                  <a:pt x="49999" y="16141"/>
                </a:lnTo>
                <a:lnTo>
                  <a:pt x="50101" y="16802"/>
                </a:lnTo>
                <a:lnTo>
                  <a:pt x="50596" y="15824"/>
                </a:lnTo>
                <a:lnTo>
                  <a:pt x="50634" y="15392"/>
                </a:lnTo>
                <a:lnTo>
                  <a:pt x="50685" y="14820"/>
                </a:lnTo>
                <a:lnTo>
                  <a:pt x="50711" y="14592"/>
                </a:lnTo>
                <a:close/>
              </a:path>
              <a:path w="83820" h="38735">
                <a:moveTo>
                  <a:pt x="50812" y="9906"/>
                </a:moveTo>
                <a:lnTo>
                  <a:pt x="50228" y="9131"/>
                </a:lnTo>
                <a:lnTo>
                  <a:pt x="50152" y="10109"/>
                </a:lnTo>
                <a:lnTo>
                  <a:pt x="50139" y="10299"/>
                </a:lnTo>
                <a:lnTo>
                  <a:pt x="50279" y="10147"/>
                </a:lnTo>
                <a:lnTo>
                  <a:pt x="50812" y="9906"/>
                </a:lnTo>
                <a:close/>
              </a:path>
              <a:path w="83820" h="38735">
                <a:moveTo>
                  <a:pt x="50965" y="14465"/>
                </a:moveTo>
                <a:lnTo>
                  <a:pt x="50850" y="14262"/>
                </a:lnTo>
                <a:lnTo>
                  <a:pt x="50711" y="14592"/>
                </a:lnTo>
                <a:lnTo>
                  <a:pt x="50965" y="14465"/>
                </a:lnTo>
                <a:close/>
              </a:path>
              <a:path w="83820" h="38735">
                <a:moveTo>
                  <a:pt x="51181" y="10782"/>
                </a:moveTo>
                <a:lnTo>
                  <a:pt x="49631" y="13766"/>
                </a:lnTo>
                <a:lnTo>
                  <a:pt x="50393" y="13931"/>
                </a:lnTo>
                <a:lnTo>
                  <a:pt x="50749" y="14185"/>
                </a:lnTo>
                <a:lnTo>
                  <a:pt x="51104" y="13931"/>
                </a:lnTo>
                <a:lnTo>
                  <a:pt x="51181" y="10782"/>
                </a:lnTo>
                <a:close/>
              </a:path>
              <a:path w="83820" h="38735">
                <a:moveTo>
                  <a:pt x="51549" y="14274"/>
                </a:moveTo>
                <a:lnTo>
                  <a:pt x="51473" y="13677"/>
                </a:lnTo>
                <a:lnTo>
                  <a:pt x="51346" y="13766"/>
                </a:lnTo>
                <a:lnTo>
                  <a:pt x="51231" y="14274"/>
                </a:lnTo>
                <a:lnTo>
                  <a:pt x="51549" y="14274"/>
                </a:lnTo>
                <a:close/>
              </a:path>
              <a:path w="83820" h="38735">
                <a:moveTo>
                  <a:pt x="51587" y="15443"/>
                </a:moveTo>
                <a:lnTo>
                  <a:pt x="50838" y="15900"/>
                </a:lnTo>
                <a:lnTo>
                  <a:pt x="50761" y="17932"/>
                </a:lnTo>
                <a:lnTo>
                  <a:pt x="51587" y="15443"/>
                </a:lnTo>
                <a:close/>
              </a:path>
              <a:path w="83820" h="38735">
                <a:moveTo>
                  <a:pt x="54508" y="17170"/>
                </a:moveTo>
                <a:lnTo>
                  <a:pt x="54419" y="16916"/>
                </a:lnTo>
                <a:lnTo>
                  <a:pt x="54292" y="17487"/>
                </a:lnTo>
                <a:lnTo>
                  <a:pt x="54508" y="17170"/>
                </a:lnTo>
                <a:close/>
              </a:path>
              <a:path w="83820" h="38735">
                <a:moveTo>
                  <a:pt x="54686" y="15900"/>
                </a:moveTo>
                <a:lnTo>
                  <a:pt x="54279" y="15646"/>
                </a:lnTo>
                <a:lnTo>
                  <a:pt x="54241" y="16014"/>
                </a:lnTo>
                <a:lnTo>
                  <a:pt x="54686" y="15900"/>
                </a:lnTo>
                <a:close/>
              </a:path>
              <a:path w="83820" h="38735">
                <a:moveTo>
                  <a:pt x="54864" y="16535"/>
                </a:moveTo>
                <a:lnTo>
                  <a:pt x="54584" y="17195"/>
                </a:lnTo>
                <a:lnTo>
                  <a:pt x="54737" y="17043"/>
                </a:lnTo>
                <a:lnTo>
                  <a:pt x="54864" y="16662"/>
                </a:lnTo>
                <a:lnTo>
                  <a:pt x="54864" y="16535"/>
                </a:lnTo>
                <a:close/>
              </a:path>
              <a:path w="83820" h="38735">
                <a:moveTo>
                  <a:pt x="56248" y="16332"/>
                </a:moveTo>
                <a:lnTo>
                  <a:pt x="56159" y="15989"/>
                </a:lnTo>
                <a:lnTo>
                  <a:pt x="56032" y="16344"/>
                </a:lnTo>
                <a:lnTo>
                  <a:pt x="56248" y="16332"/>
                </a:lnTo>
                <a:close/>
              </a:path>
              <a:path w="83820" h="38735">
                <a:moveTo>
                  <a:pt x="56997" y="20218"/>
                </a:moveTo>
                <a:lnTo>
                  <a:pt x="56375" y="19964"/>
                </a:lnTo>
                <a:lnTo>
                  <a:pt x="56159" y="20091"/>
                </a:lnTo>
                <a:lnTo>
                  <a:pt x="56134" y="20218"/>
                </a:lnTo>
                <a:lnTo>
                  <a:pt x="56603" y="20472"/>
                </a:lnTo>
                <a:lnTo>
                  <a:pt x="56997" y="20218"/>
                </a:lnTo>
                <a:close/>
              </a:path>
              <a:path w="83820" h="38735">
                <a:moveTo>
                  <a:pt x="58077" y="13868"/>
                </a:moveTo>
                <a:lnTo>
                  <a:pt x="57912" y="13741"/>
                </a:lnTo>
                <a:lnTo>
                  <a:pt x="56057" y="14757"/>
                </a:lnTo>
                <a:lnTo>
                  <a:pt x="54140" y="14630"/>
                </a:lnTo>
                <a:lnTo>
                  <a:pt x="53924" y="12852"/>
                </a:lnTo>
                <a:lnTo>
                  <a:pt x="53517" y="13868"/>
                </a:lnTo>
                <a:lnTo>
                  <a:pt x="53416" y="15519"/>
                </a:lnTo>
                <a:lnTo>
                  <a:pt x="52857" y="16154"/>
                </a:lnTo>
                <a:lnTo>
                  <a:pt x="53187" y="15392"/>
                </a:lnTo>
                <a:lnTo>
                  <a:pt x="53314" y="14884"/>
                </a:lnTo>
                <a:lnTo>
                  <a:pt x="53467" y="12725"/>
                </a:lnTo>
                <a:lnTo>
                  <a:pt x="52743" y="16154"/>
                </a:lnTo>
                <a:lnTo>
                  <a:pt x="52705" y="16332"/>
                </a:lnTo>
                <a:lnTo>
                  <a:pt x="52578" y="16662"/>
                </a:lnTo>
                <a:lnTo>
                  <a:pt x="52120" y="17424"/>
                </a:lnTo>
                <a:lnTo>
                  <a:pt x="52984" y="14820"/>
                </a:lnTo>
                <a:lnTo>
                  <a:pt x="52895" y="14325"/>
                </a:lnTo>
                <a:lnTo>
                  <a:pt x="52705" y="14058"/>
                </a:lnTo>
                <a:lnTo>
                  <a:pt x="52476" y="14262"/>
                </a:lnTo>
                <a:lnTo>
                  <a:pt x="51549" y="14274"/>
                </a:lnTo>
                <a:lnTo>
                  <a:pt x="51663" y="15201"/>
                </a:lnTo>
                <a:lnTo>
                  <a:pt x="51587" y="15443"/>
                </a:lnTo>
                <a:lnTo>
                  <a:pt x="51714" y="15659"/>
                </a:lnTo>
                <a:lnTo>
                  <a:pt x="51866" y="16865"/>
                </a:lnTo>
                <a:lnTo>
                  <a:pt x="51663" y="17386"/>
                </a:lnTo>
                <a:lnTo>
                  <a:pt x="51574" y="17805"/>
                </a:lnTo>
                <a:lnTo>
                  <a:pt x="51663" y="18034"/>
                </a:lnTo>
                <a:lnTo>
                  <a:pt x="51790" y="17627"/>
                </a:lnTo>
                <a:lnTo>
                  <a:pt x="51917" y="17233"/>
                </a:lnTo>
                <a:lnTo>
                  <a:pt x="51955" y="17551"/>
                </a:lnTo>
                <a:lnTo>
                  <a:pt x="51981" y="17932"/>
                </a:lnTo>
                <a:lnTo>
                  <a:pt x="52222" y="18453"/>
                </a:lnTo>
                <a:lnTo>
                  <a:pt x="52552" y="17551"/>
                </a:lnTo>
                <a:lnTo>
                  <a:pt x="53314" y="17551"/>
                </a:lnTo>
                <a:lnTo>
                  <a:pt x="53416" y="19126"/>
                </a:lnTo>
                <a:lnTo>
                  <a:pt x="53606" y="19164"/>
                </a:lnTo>
                <a:lnTo>
                  <a:pt x="54025" y="18440"/>
                </a:lnTo>
                <a:lnTo>
                  <a:pt x="54127" y="18186"/>
                </a:lnTo>
                <a:lnTo>
                  <a:pt x="54241" y="17678"/>
                </a:lnTo>
                <a:lnTo>
                  <a:pt x="54292" y="17487"/>
                </a:lnTo>
                <a:lnTo>
                  <a:pt x="54102" y="17678"/>
                </a:lnTo>
                <a:lnTo>
                  <a:pt x="54114" y="17551"/>
                </a:lnTo>
                <a:lnTo>
                  <a:pt x="54127" y="17424"/>
                </a:lnTo>
                <a:lnTo>
                  <a:pt x="54203" y="16535"/>
                </a:lnTo>
                <a:lnTo>
                  <a:pt x="54241" y="16014"/>
                </a:lnTo>
                <a:lnTo>
                  <a:pt x="53759" y="16154"/>
                </a:lnTo>
                <a:lnTo>
                  <a:pt x="53530" y="16535"/>
                </a:lnTo>
                <a:lnTo>
                  <a:pt x="53530" y="15773"/>
                </a:lnTo>
                <a:lnTo>
                  <a:pt x="53632" y="15265"/>
                </a:lnTo>
                <a:lnTo>
                  <a:pt x="54279" y="15646"/>
                </a:lnTo>
                <a:lnTo>
                  <a:pt x="54305" y="15265"/>
                </a:lnTo>
                <a:lnTo>
                  <a:pt x="56159" y="15989"/>
                </a:lnTo>
                <a:lnTo>
                  <a:pt x="56400" y="15265"/>
                </a:lnTo>
                <a:lnTo>
                  <a:pt x="56299" y="16052"/>
                </a:lnTo>
                <a:lnTo>
                  <a:pt x="56857" y="16281"/>
                </a:lnTo>
                <a:lnTo>
                  <a:pt x="56248" y="16332"/>
                </a:lnTo>
                <a:lnTo>
                  <a:pt x="55880" y="17932"/>
                </a:lnTo>
                <a:lnTo>
                  <a:pt x="55956" y="17043"/>
                </a:lnTo>
                <a:lnTo>
                  <a:pt x="56032" y="16344"/>
                </a:lnTo>
                <a:lnTo>
                  <a:pt x="55765" y="16370"/>
                </a:lnTo>
                <a:lnTo>
                  <a:pt x="55765" y="17386"/>
                </a:lnTo>
                <a:lnTo>
                  <a:pt x="55206" y="17945"/>
                </a:lnTo>
                <a:lnTo>
                  <a:pt x="55041" y="18059"/>
                </a:lnTo>
                <a:lnTo>
                  <a:pt x="55130" y="17043"/>
                </a:lnTo>
                <a:lnTo>
                  <a:pt x="55765" y="17386"/>
                </a:lnTo>
                <a:lnTo>
                  <a:pt x="55765" y="16370"/>
                </a:lnTo>
                <a:lnTo>
                  <a:pt x="55359" y="16408"/>
                </a:lnTo>
                <a:lnTo>
                  <a:pt x="54864" y="16916"/>
                </a:lnTo>
                <a:lnTo>
                  <a:pt x="54686" y="17703"/>
                </a:lnTo>
                <a:lnTo>
                  <a:pt x="54457" y="18313"/>
                </a:lnTo>
                <a:lnTo>
                  <a:pt x="54584" y="17195"/>
                </a:lnTo>
                <a:lnTo>
                  <a:pt x="54330" y="18440"/>
                </a:lnTo>
                <a:lnTo>
                  <a:pt x="54432" y="19316"/>
                </a:lnTo>
                <a:lnTo>
                  <a:pt x="53606" y="19164"/>
                </a:lnTo>
                <a:lnTo>
                  <a:pt x="53428" y="19456"/>
                </a:lnTo>
                <a:lnTo>
                  <a:pt x="53416" y="19202"/>
                </a:lnTo>
                <a:lnTo>
                  <a:pt x="52451" y="18948"/>
                </a:lnTo>
                <a:lnTo>
                  <a:pt x="52222" y="18453"/>
                </a:lnTo>
                <a:lnTo>
                  <a:pt x="52044" y="18948"/>
                </a:lnTo>
                <a:lnTo>
                  <a:pt x="51663" y="18034"/>
                </a:lnTo>
                <a:lnTo>
                  <a:pt x="51028" y="20218"/>
                </a:lnTo>
                <a:lnTo>
                  <a:pt x="51574" y="19583"/>
                </a:lnTo>
                <a:lnTo>
                  <a:pt x="51663" y="21183"/>
                </a:lnTo>
                <a:lnTo>
                  <a:pt x="51904" y="19837"/>
                </a:lnTo>
                <a:lnTo>
                  <a:pt x="52057" y="19583"/>
                </a:lnTo>
                <a:lnTo>
                  <a:pt x="52285" y="19202"/>
                </a:lnTo>
                <a:lnTo>
                  <a:pt x="52628" y="20472"/>
                </a:lnTo>
                <a:lnTo>
                  <a:pt x="54381" y="21107"/>
                </a:lnTo>
                <a:lnTo>
                  <a:pt x="56032" y="20154"/>
                </a:lnTo>
                <a:lnTo>
                  <a:pt x="55651" y="19964"/>
                </a:lnTo>
                <a:lnTo>
                  <a:pt x="55295" y="19773"/>
                </a:lnTo>
                <a:lnTo>
                  <a:pt x="54521" y="19964"/>
                </a:lnTo>
                <a:lnTo>
                  <a:pt x="54457" y="19456"/>
                </a:lnTo>
                <a:lnTo>
                  <a:pt x="55295" y="19773"/>
                </a:lnTo>
                <a:lnTo>
                  <a:pt x="56070" y="19583"/>
                </a:lnTo>
                <a:lnTo>
                  <a:pt x="56286" y="19202"/>
                </a:lnTo>
                <a:lnTo>
                  <a:pt x="56362" y="18313"/>
                </a:lnTo>
                <a:lnTo>
                  <a:pt x="56388" y="18059"/>
                </a:lnTo>
                <a:lnTo>
                  <a:pt x="56388" y="17932"/>
                </a:lnTo>
                <a:lnTo>
                  <a:pt x="56502" y="16535"/>
                </a:lnTo>
                <a:lnTo>
                  <a:pt x="56438" y="17411"/>
                </a:lnTo>
                <a:lnTo>
                  <a:pt x="56845" y="16535"/>
                </a:lnTo>
                <a:lnTo>
                  <a:pt x="57429" y="15265"/>
                </a:lnTo>
                <a:lnTo>
                  <a:pt x="57543" y="15011"/>
                </a:lnTo>
                <a:lnTo>
                  <a:pt x="57658" y="14757"/>
                </a:lnTo>
                <a:lnTo>
                  <a:pt x="58077" y="13868"/>
                </a:lnTo>
                <a:close/>
              </a:path>
              <a:path w="83820" h="38735">
                <a:moveTo>
                  <a:pt x="58331" y="31559"/>
                </a:moveTo>
                <a:lnTo>
                  <a:pt x="58280" y="31394"/>
                </a:lnTo>
                <a:lnTo>
                  <a:pt x="57391" y="31267"/>
                </a:lnTo>
                <a:lnTo>
                  <a:pt x="56591" y="31267"/>
                </a:lnTo>
                <a:lnTo>
                  <a:pt x="57327" y="34696"/>
                </a:lnTo>
                <a:lnTo>
                  <a:pt x="58331" y="31559"/>
                </a:lnTo>
                <a:close/>
              </a:path>
              <a:path w="83820" h="38735">
                <a:moveTo>
                  <a:pt x="58851" y="19964"/>
                </a:moveTo>
                <a:lnTo>
                  <a:pt x="58813" y="19837"/>
                </a:lnTo>
                <a:lnTo>
                  <a:pt x="58254" y="19456"/>
                </a:lnTo>
                <a:lnTo>
                  <a:pt x="57226" y="20091"/>
                </a:lnTo>
                <a:lnTo>
                  <a:pt x="57124" y="20269"/>
                </a:lnTo>
                <a:lnTo>
                  <a:pt x="57912" y="20599"/>
                </a:lnTo>
                <a:lnTo>
                  <a:pt x="57962" y="21488"/>
                </a:lnTo>
                <a:lnTo>
                  <a:pt x="58318" y="21234"/>
                </a:lnTo>
                <a:lnTo>
                  <a:pt x="58572" y="20091"/>
                </a:lnTo>
                <a:lnTo>
                  <a:pt x="58851" y="19964"/>
                </a:lnTo>
                <a:close/>
              </a:path>
              <a:path w="83820" h="38735">
                <a:moveTo>
                  <a:pt x="59004" y="10464"/>
                </a:moveTo>
                <a:lnTo>
                  <a:pt x="58801" y="11061"/>
                </a:lnTo>
                <a:lnTo>
                  <a:pt x="58775" y="11417"/>
                </a:lnTo>
                <a:lnTo>
                  <a:pt x="58762" y="11633"/>
                </a:lnTo>
                <a:lnTo>
                  <a:pt x="58966" y="11036"/>
                </a:lnTo>
                <a:lnTo>
                  <a:pt x="58991" y="10680"/>
                </a:lnTo>
                <a:lnTo>
                  <a:pt x="59004" y="10464"/>
                </a:lnTo>
                <a:close/>
              </a:path>
              <a:path w="83820" h="38735">
                <a:moveTo>
                  <a:pt x="59232" y="27203"/>
                </a:moveTo>
                <a:lnTo>
                  <a:pt x="59080" y="27203"/>
                </a:lnTo>
                <a:lnTo>
                  <a:pt x="59067" y="27432"/>
                </a:lnTo>
                <a:lnTo>
                  <a:pt x="59232" y="27203"/>
                </a:lnTo>
                <a:close/>
              </a:path>
              <a:path w="83820" h="38735">
                <a:moveTo>
                  <a:pt x="59486" y="31559"/>
                </a:moveTo>
                <a:lnTo>
                  <a:pt x="58458" y="31140"/>
                </a:lnTo>
                <a:lnTo>
                  <a:pt x="58381" y="31407"/>
                </a:lnTo>
                <a:lnTo>
                  <a:pt x="59486" y="31559"/>
                </a:lnTo>
                <a:close/>
              </a:path>
              <a:path w="83820" h="38735">
                <a:moveTo>
                  <a:pt x="59842" y="9194"/>
                </a:moveTo>
                <a:lnTo>
                  <a:pt x="59397" y="11188"/>
                </a:lnTo>
                <a:lnTo>
                  <a:pt x="59347" y="11506"/>
                </a:lnTo>
                <a:lnTo>
                  <a:pt x="59220" y="12268"/>
                </a:lnTo>
                <a:lnTo>
                  <a:pt x="59613" y="11976"/>
                </a:lnTo>
                <a:lnTo>
                  <a:pt x="59715" y="10795"/>
                </a:lnTo>
                <a:lnTo>
                  <a:pt x="59842" y="9194"/>
                </a:lnTo>
                <a:close/>
              </a:path>
              <a:path w="83820" h="38735">
                <a:moveTo>
                  <a:pt x="59982" y="11201"/>
                </a:moveTo>
                <a:lnTo>
                  <a:pt x="59728" y="11938"/>
                </a:lnTo>
                <a:lnTo>
                  <a:pt x="59690" y="12319"/>
                </a:lnTo>
                <a:lnTo>
                  <a:pt x="59651" y="12700"/>
                </a:lnTo>
                <a:lnTo>
                  <a:pt x="59918" y="11976"/>
                </a:lnTo>
                <a:lnTo>
                  <a:pt x="59956" y="11595"/>
                </a:lnTo>
                <a:lnTo>
                  <a:pt x="59982" y="11201"/>
                </a:lnTo>
                <a:close/>
              </a:path>
              <a:path w="83820" h="38735">
                <a:moveTo>
                  <a:pt x="60045" y="28130"/>
                </a:moveTo>
                <a:lnTo>
                  <a:pt x="59867" y="28181"/>
                </a:lnTo>
                <a:lnTo>
                  <a:pt x="59855" y="28346"/>
                </a:lnTo>
                <a:lnTo>
                  <a:pt x="60045" y="28130"/>
                </a:lnTo>
                <a:close/>
              </a:path>
              <a:path w="83820" h="38735">
                <a:moveTo>
                  <a:pt x="60464" y="18224"/>
                </a:moveTo>
                <a:lnTo>
                  <a:pt x="60413" y="17843"/>
                </a:lnTo>
                <a:lnTo>
                  <a:pt x="60198" y="17805"/>
                </a:lnTo>
                <a:lnTo>
                  <a:pt x="60464" y="18224"/>
                </a:lnTo>
                <a:close/>
              </a:path>
              <a:path w="83820" h="38735">
                <a:moveTo>
                  <a:pt x="61772" y="22669"/>
                </a:moveTo>
                <a:lnTo>
                  <a:pt x="61683" y="22504"/>
                </a:lnTo>
                <a:lnTo>
                  <a:pt x="61277" y="21742"/>
                </a:lnTo>
                <a:lnTo>
                  <a:pt x="60528" y="21742"/>
                </a:lnTo>
                <a:lnTo>
                  <a:pt x="60248" y="21488"/>
                </a:lnTo>
                <a:lnTo>
                  <a:pt x="59588" y="21856"/>
                </a:lnTo>
                <a:lnTo>
                  <a:pt x="58851" y="22479"/>
                </a:lnTo>
                <a:lnTo>
                  <a:pt x="58801" y="22885"/>
                </a:lnTo>
                <a:lnTo>
                  <a:pt x="59385" y="24155"/>
                </a:lnTo>
                <a:lnTo>
                  <a:pt x="60413" y="22504"/>
                </a:lnTo>
                <a:lnTo>
                  <a:pt x="61772" y="22669"/>
                </a:lnTo>
                <a:close/>
              </a:path>
              <a:path w="83820" h="38735">
                <a:moveTo>
                  <a:pt x="62560" y="22771"/>
                </a:moveTo>
                <a:lnTo>
                  <a:pt x="61772" y="22669"/>
                </a:lnTo>
                <a:lnTo>
                  <a:pt x="62344" y="23774"/>
                </a:lnTo>
                <a:lnTo>
                  <a:pt x="62560" y="22771"/>
                </a:lnTo>
                <a:close/>
              </a:path>
              <a:path w="83820" h="38735">
                <a:moveTo>
                  <a:pt x="62852" y="21323"/>
                </a:moveTo>
                <a:lnTo>
                  <a:pt x="62560" y="22771"/>
                </a:lnTo>
                <a:lnTo>
                  <a:pt x="62738" y="22796"/>
                </a:lnTo>
                <a:lnTo>
                  <a:pt x="62852" y="21323"/>
                </a:lnTo>
                <a:close/>
              </a:path>
              <a:path w="83820" h="38735">
                <a:moveTo>
                  <a:pt x="62979" y="20726"/>
                </a:moveTo>
                <a:lnTo>
                  <a:pt x="62941" y="20218"/>
                </a:lnTo>
                <a:lnTo>
                  <a:pt x="62852" y="21323"/>
                </a:lnTo>
                <a:lnTo>
                  <a:pt x="62979" y="20726"/>
                </a:lnTo>
                <a:close/>
              </a:path>
              <a:path w="83820" h="38735">
                <a:moveTo>
                  <a:pt x="63131" y="22847"/>
                </a:moveTo>
                <a:lnTo>
                  <a:pt x="62738" y="22796"/>
                </a:lnTo>
                <a:lnTo>
                  <a:pt x="62649" y="23774"/>
                </a:lnTo>
                <a:lnTo>
                  <a:pt x="63131" y="22847"/>
                </a:lnTo>
                <a:close/>
              </a:path>
              <a:path w="83820" h="38735">
                <a:moveTo>
                  <a:pt x="65024" y="10426"/>
                </a:moveTo>
                <a:lnTo>
                  <a:pt x="64757" y="11163"/>
                </a:lnTo>
                <a:lnTo>
                  <a:pt x="64731" y="11544"/>
                </a:lnTo>
                <a:lnTo>
                  <a:pt x="64693" y="11925"/>
                </a:lnTo>
                <a:lnTo>
                  <a:pt x="64960" y="11201"/>
                </a:lnTo>
                <a:lnTo>
                  <a:pt x="64998" y="10820"/>
                </a:lnTo>
                <a:lnTo>
                  <a:pt x="65024" y="10426"/>
                </a:lnTo>
                <a:close/>
              </a:path>
              <a:path w="83820" h="38735">
                <a:moveTo>
                  <a:pt x="65100" y="18249"/>
                </a:moveTo>
                <a:lnTo>
                  <a:pt x="64985" y="18567"/>
                </a:lnTo>
                <a:lnTo>
                  <a:pt x="65100" y="18249"/>
                </a:lnTo>
                <a:close/>
              </a:path>
              <a:path w="83820" h="38735">
                <a:moveTo>
                  <a:pt x="65112" y="8128"/>
                </a:moveTo>
                <a:lnTo>
                  <a:pt x="64643" y="9791"/>
                </a:lnTo>
                <a:lnTo>
                  <a:pt x="64046" y="8140"/>
                </a:lnTo>
                <a:lnTo>
                  <a:pt x="63525" y="10591"/>
                </a:lnTo>
                <a:lnTo>
                  <a:pt x="63436" y="11010"/>
                </a:lnTo>
                <a:lnTo>
                  <a:pt x="63754" y="10655"/>
                </a:lnTo>
                <a:lnTo>
                  <a:pt x="64439" y="10528"/>
                </a:lnTo>
                <a:lnTo>
                  <a:pt x="64389" y="10731"/>
                </a:lnTo>
                <a:lnTo>
                  <a:pt x="64414" y="12611"/>
                </a:lnTo>
                <a:lnTo>
                  <a:pt x="64744" y="10477"/>
                </a:lnTo>
                <a:lnTo>
                  <a:pt x="64897" y="10439"/>
                </a:lnTo>
                <a:lnTo>
                  <a:pt x="64795" y="10172"/>
                </a:lnTo>
                <a:lnTo>
                  <a:pt x="65112" y="8128"/>
                </a:lnTo>
                <a:close/>
              </a:path>
              <a:path w="83820" h="38735">
                <a:moveTo>
                  <a:pt x="65265" y="10642"/>
                </a:moveTo>
                <a:lnTo>
                  <a:pt x="65062" y="11239"/>
                </a:lnTo>
                <a:lnTo>
                  <a:pt x="65036" y="11595"/>
                </a:lnTo>
                <a:lnTo>
                  <a:pt x="65024" y="11798"/>
                </a:lnTo>
                <a:lnTo>
                  <a:pt x="65227" y="11214"/>
                </a:lnTo>
                <a:lnTo>
                  <a:pt x="65252" y="10858"/>
                </a:lnTo>
                <a:lnTo>
                  <a:pt x="65265" y="10642"/>
                </a:lnTo>
                <a:close/>
              </a:path>
              <a:path w="83820" h="38735">
                <a:moveTo>
                  <a:pt x="65290" y="18034"/>
                </a:moveTo>
                <a:lnTo>
                  <a:pt x="65138" y="17945"/>
                </a:lnTo>
                <a:lnTo>
                  <a:pt x="65100" y="18249"/>
                </a:lnTo>
                <a:lnTo>
                  <a:pt x="65290" y="18034"/>
                </a:lnTo>
                <a:close/>
              </a:path>
              <a:path w="83820" h="38735">
                <a:moveTo>
                  <a:pt x="66840" y="10731"/>
                </a:moveTo>
                <a:lnTo>
                  <a:pt x="66789" y="10312"/>
                </a:lnTo>
                <a:lnTo>
                  <a:pt x="66802" y="10109"/>
                </a:lnTo>
                <a:lnTo>
                  <a:pt x="66649" y="10528"/>
                </a:lnTo>
                <a:lnTo>
                  <a:pt x="65582" y="9321"/>
                </a:lnTo>
                <a:lnTo>
                  <a:pt x="65455" y="10883"/>
                </a:lnTo>
                <a:lnTo>
                  <a:pt x="65405" y="11544"/>
                </a:lnTo>
                <a:lnTo>
                  <a:pt x="66065" y="10972"/>
                </a:lnTo>
                <a:lnTo>
                  <a:pt x="66586" y="10820"/>
                </a:lnTo>
                <a:lnTo>
                  <a:pt x="66573" y="11049"/>
                </a:lnTo>
                <a:lnTo>
                  <a:pt x="66560" y="11252"/>
                </a:lnTo>
                <a:lnTo>
                  <a:pt x="66725" y="10769"/>
                </a:lnTo>
                <a:close/>
              </a:path>
              <a:path w="83820" h="38735">
                <a:moveTo>
                  <a:pt x="67132" y="9944"/>
                </a:moveTo>
                <a:lnTo>
                  <a:pt x="66840" y="10731"/>
                </a:lnTo>
                <a:lnTo>
                  <a:pt x="66725" y="11074"/>
                </a:lnTo>
                <a:lnTo>
                  <a:pt x="66598" y="12585"/>
                </a:lnTo>
                <a:lnTo>
                  <a:pt x="67094" y="10401"/>
                </a:lnTo>
                <a:lnTo>
                  <a:pt x="67132" y="9944"/>
                </a:lnTo>
                <a:close/>
              </a:path>
              <a:path w="83820" h="38735">
                <a:moveTo>
                  <a:pt x="67195" y="21869"/>
                </a:moveTo>
                <a:lnTo>
                  <a:pt x="67094" y="21564"/>
                </a:lnTo>
                <a:lnTo>
                  <a:pt x="67030" y="21856"/>
                </a:lnTo>
                <a:lnTo>
                  <a:pt x="67195" y="21869"/>
                </a:lnTo>
                <a:close/>
              </a:path>
              <a:path w="83820" h="38735">
                <a:moveTo>
                  <a:pt x="67386" y="10007"/>
                </a:moveTo>
                <a:lnTo>
                  <a:pt x="67119" y="10744"/>
                </a:lnTo>
                <a:lnTo>
                  <a:pt x="67081" y="11125"/>
                </a:lnTo>
                <a:lnTo>
                  <a:pt x="67043" y="11518"/>
                </a:lnTo>
                <a:lnTo>
                  <a:pt x="67310" y="10782"/>
                </a:lnTo>
                <a:lnTo>
                  <a:pt x="67386" y="10007"/>
                </a:lnTo>
                <a:close/>
              </a:path>
              <a:path w="83820" h="38735">
                <a:moveTo>
                  <a:pt x="68097" y="23266"/>
                </a:moveTo>
                <a:lnTo>
                  <a:pt x="68008" y="23647"/>
                </a:lnTo>
                <a:lnTo>
                  <a:pt x="68097" y="23266"/>
                </a:lnTo>
                <a:close/>
              </a:path>
              <a:path w="83820" h="38735">
                <a:moveTo>
                  <a:pt x="68287" y="8369"/>
                </a:moveTo>
                <a:lnTo>
                  <a:pt x="67754" y="10464"/>
                </a:lnTo>
                <a:lnTo>
                  <a:pt x="67538" y="11811"/>
                </a:lnTo>
                <a:lnTo>
                  <a:pt x="68033" y="11442"/>
                </a:lnTo>
                <a:lnTo>
                  <a:pt x="68287" y="8369"/>
                </a:lnTo>
                <a:close/>
              </a:path>
              <a:path w="83820" h="38735">
                <a:moveTo>
                  <a:pt x="68364" y="24917"/>
                </a:moveTo>
                <a:lnTo>
                  <a:pt x="67437" y="24853"/>
                </a:lnTo>
                <a:lnTo>
                  <a:pt x="67995" y="25222"/>
                </a:lnTo>
                <a:lnTo>
                  <a:pt x="68364" y="24917"/>
                </a:lnTo>
                <a:close/>
              </a:path>
              <a:path w="83820" h="38735">
                <a:moveTo>
                  <a:pt x="68567" y="25057"/>
                </a:moveTo>
                <a:lnTo>
                  <a:pt x="68262" y="25222"/>
                </a:lnTo>
                <a:lnTo>
                  <a:pt x="68554" y="25222"/>
                </a:lnTo>
                <a:lnTo>
                  <a:pt x="68567" y="25057"/>
                </a:lnTo>
                <a:close/>
              </a:path>
              <a:path w="83820" h="38735">
                <a:moveTo>
                  <a:pt x="68694" y="20853"/>
                </a:moveTo>
                <a:lnTo>
                  <a:pt x="68376" y="20751"/>
                </a:lnTo>
                <a:lnTo>
                  <a:pt x="68554" y="21183"/>
                </a:lnTo>
                <a:lnTo>
                  <a:pt x="68694" y="20853"/>
                </a:lnTo>
                <a:close/>
              </a:path>
              <a:path w="83820" h="38735">
                <a:moveTo>
                  <a:pt x="68948" y="24853"/>
                </a:moveTo>
                <a:lnTo>
                  <a:pt x="68846" y="24231"/>
                </a:lnTo>
                <a:lnTo>
                  <a:pt x="68643" y="24663"/>
                </a:lnTo>
                <a:lnTo>
                  <a:pt x="68567" y="25057"/>
                </a:lnTo>
                <a:lnTo>
                  <a:pt x="68948" y="24853"/>
                </a:lnTo>
                <a:close/>
              </a:path>
              <a:path w="83820" h="38735">
                <a:moveTo>
                  <a:pt x="69900" y="21932"/>
                </a:moveTo>
                <a:lnTo>
                  <a:pt x="68872" y="21996"/>
                </a:lnTo>
                <a:lnTo>
                  <a:pt x="68554" y="21183"/>
                </a:lnTo>
                <a:lnTo>
                  <a:pt x="68097" y="22250"/>
                </a:lnTo>
                <a:lnTo>
                  <a:pt x="66992" y="22250"/>
                </a:lnTo>
                <a:lnTo>
                  <a:pt x="67030" y="21856"/>
                </a:lnTo>
                <a:lnTo>
                  <a:pt x="65532" y="21742"/>
                </a:lnTo>
                <a:lnTo>
                  <a:pt x="64630" y="21234"/>
                </a:lnTo>
                <a:lnTo>
                  <a:pt x="63766" y="21615"/>
                </a:lnTo>
                <a:lnTo>
                  <a:pt x="63131" y="22847"/>
                </a:lnTo>
                <a:lnTo>
                  <a:pt x="63423" y="22885"/>
                </a:lnTo>
                <a:lnTo>
                  <a:pt x="64820" y="22377"/>
                </a:lnTo>
                <a:lnTo>
                  <a:pt x="67233" y="22758"/>
                </a:lnTo>
                <a:lnTo>
                  <a:pt x="67741" y="23228"/>
                </a:lnTo>
                <a:lnTo>
                  <a:pt x="68097" y="23266"/>
                </a:lnTo>
                <a:lnTo>
                  <a:pt x="68414" y="22377"/>
                </a:lnTo>
                <a:lnTo>
                  <a:pt x="68300" y="23393"/>
                </a:lnTo>
                <a:lnTo>
                  <a:pt x="68021" y="24155"/>
                </a:lnTo>
                <a:lnTo>
                  <a:pt x="68008" y="23647"/>
                </a:lnTo>
                <a:lnTo>
                  <a:pt x="67906" y="23393"/>
                </a:lnTo>
                <a:lnTo>
                  <a:pt x="67741" y="23228"/>
                </a:lnTo>
                <a:lnTo>
                  <a:pt x="66522" y="23139"/>
                </a:lnTo>
                <a:lnTo>
                  <a:pt x="66281" y="24790"/>
                </a:lnTo>
                <a:lnTo>
                  <a:pt x="67437" y="24853"/>
                </a:lnTo>
                <a:lnTo>
                  <a:pt x="68580" y="24155"/>
                </a:lnTo>
                <a:lnTo>
                  <a:pt x="68668" y="23774"/>
                </a:lnTo>
                <a:lnTo>
                  <a:pt x="68643" y="24104"/>
                </a:lnTo>
                <a:lnTo>
                  <a:pt x="68783" y="24028"/>
                </a:lnTo>
                <a:lnTo>
                  <a:pt x="68846" y="24231"/>
                </a:lnTo>
                <a:lnTo>
                  <a:pt x="68935" y="24028"/>
                </a:lnTo>
                <a:lnTo>
                  <a:pt x="69049" y="23774"/>
                </a:lnTo>
                <a:lnTo>
                  <a:pt x="69227" y="23393"/>
                </a:lnTo>
                <a:lnTo>
                  <a:pt x="69697" y="22377"/>
                </a:lnTo>
                <a:lnTo>
                  <a:pt x="69761" y="22250"/>
                </a:lnTo>
                <a:lnTo>
                  <a:pt x="69875" y="21996"/>
                </a:lnTo>
                <a:close/>
              </a:path>
              <a:path w="83820" h="38735">
                <a:moveTo>
                  <a:pt x="70345" y="20980"/>
                </a:moveTo>
                <a:lnTo>
                  <a:pt x="69900" y="21932"/>
                </a:lnTo>
                <a:lnTo>
                  <a:pt x="70256" y="21907"/>
                </a:lnTo>
                <a:lnTo>
                  <a:pt x="70345" y="20980"/>
                </a:lnTo>
                <a:close/>
              </a:path>
              <a:path w="83820" h="38735">
                <a:moveTo>
                  <a:pt x="70358" y="23939"/>
                </a:moveTo>
                <a:close/>
              </a:path>
              <a:path w="83820" h="38735">
                <a:moveTo>
                  <a:pt x="70777" y="21882"/>
                </a:moveTo>
                <a:lnTo>
                  <a:pt x="70269" y="21907"/>
                </a:lnTo>
                <a:lnTo>
                  <a:pt x="69151" y="24739"/>
                </a:lnTo>
                <a:lnTo>
                  <a:pt x="69303" y="24663"/>
                </a:lnTo>
                <a:lnTo>
                  <a:pt x="70243" y="24714"/>
                </a:lnTo>
                <a:lnTo>
                  <a:pt x="70345" y="24409"/>
                </a:lnTo>
                <a:lnTo>
                  <a:pt x="69659" y="24409"/>
                </a:lnTo>
                <a:lnTo>
                  <a:pt x="70370" y="24168"/>
                </a:lnTo>
                <a:lnTo>
                  <a:pt x="70294" y="24028"/>
                </a:lnTo>
                <a:lnTo>
                  <a:pt x="70383" y="23901"/>
                </a:lnTo>
                <a:lnTo>
                  <a:pt x="70548" y="23647"/>
                </a:lnTo>
                <a:lnTo>
                  <a:pt x="70675" y="23228"/>
                </a:lnTo>
                <a:lnTo>
                  <a:pt x="70777" y="21882"/>
                </a:lnTo>
                <a:close/>
              </a:path>
              <a:path w="83820" h="38735">
                <a:moveTo>
                  <a:pt x="70916" y="21869"/>
                </a:moveTo>
                <a:lnTo>
                  <a:pt x="70789" y="21882"/>
                </a:lnTo>
                <a:lnTo>
                  <a:pt x="70739" y="22479"/>
                </a:lnTo>
                <a:lnTo>
                  <a:pt x="70916" y="21869"/>
                </a:lnTo>
                <a:close/>
              </a:path>
              <a:path w="83820" h="38735">
                <a:moveTo>
                  <a:pt x="70967" y="21691"/>
                </a:moveTo>
                <a:lnTo>
                  <a:pt x="70916" y="21869"/>
                </a:lnTo>
                <a:lnTo>
                  <a:pt x="70967" y="21691"/>
                </a:lnTo>
                <a:close/>
              </a:path>
              <a:path w="83820" h="38735">
                <a:moveTo>
                  <a:pt x="71551" y="23787"/>
                </a:moveTo>
                <a:lnTo>
                  <a:pt x="70446" y="24155"/>
                </a:lnTo>
                <a:lnTo>
                  <a:pt x="70345" y="24409"/>
                </a:lnTo>
                <a:lnTo>
                  <a:pt x="71501" y="24409"/>
                </a:lnTo>
                <a:lnTo>
                  <a:pt x="71551" y="23787"/>
                </a:lnTo>
                <a:close/>
              </a:path>
              <a:path w="83820" h="38735">
                <a:moveTo>
                  <a:pt x="71589" y="24409"/>
                </a:moveTo>
                <a:lnTo>
                  <a:pt x="71475" y="24663"/>
                </a:lnTo>
                <a:lnTo>
                  <a:pt x="71589" y="24409"/>
                </a:lnTo>
                <a:close/>
              </a:path>
              <a:path w="83820" h="38735">
                <a:moveTo>
                  <a:pt x="71793" y="24409"/>
                </a:moveTo>
                <a:lnTo>
                  <a:pt x="71742" y="24536"/>
                </a:lnTo>
                <a:lnTo>
                  <a:pt x="71793" y="24409"/>
                </a:lnTo>
                <a:close/>
              </a:path>
              <a:path w="83820" h="38735">
                <a:moveTo>
                  <a:pt x="71793" y="23926"/>
                </a:moveTo>
                <a:lnTo>
                  <a:pt x="71589" y="24409"/>
                </a:lnTo>
                <a:lnTo>
                  <a:pt x="71755" y="24409"/>
                </a:lnTo>
                <a:lnTo>
                  <a:pt x="71793" y="23926"/>
                </a:lnTo>
                <a:close/>
              </a:path>
              <a:path w="83820" h="38735">
                <a:moveTo>
                  <a:pt x="71958" y="34594"/>
                </a:moveTo>
                <a:lnTo>
                  <a:pt x="69354" y="30886"/>
                </a:lnTo>
                <a:lnTo>
                  <a:pt x="68821" y="30124"/>
                </a:lnTo>
                <a:lnTo>
                  <a:pt x="62318" y="31394"/>
                </a:lnTo>
                <a:lnTo>
                  <a:pt x="60032" y="31648"/>
                </a:lnTo>
                <a:lnTo>
                  <a:pt x="59486" y="31559"/>
                </a:lnTo>
                <a:lnTo>
                  <a:pt x="63017" y="33045"/>
                </a:lnTo>
                <a:lnTo>
                  <a:pt x="66078" y="31648"/>
                </a:lnTo>
                <a:lnTo>
                  <a:pt x="67741" y="30886"/>
                </a:lnTo>
                <a:lnTo>
                  <a:pt x="71958" y="34594"/>
                </a:lnTo>
                <a:close/>
              </a:path>
              <a:path w="83820" h="38735">
                <a:moveTo>
                  <a:pt x="72072" y="24409"/>
                </a:moveTo>
                <a:lnTo>
                  <a:pt x="71983" y="24663"/>
                </a:lnTo>
                <a:lnTo>
                  <a:pt x="72072" y="24409"/>
                </a:lnTo>
                <a:close/>
              </a:path>
              <a:path w="83820" h="38735">
                <a:moveTo>
                  <a:pt x="72186" y="11506"/>
                </a:moveTo>
                <a:lnTo>
                  <a:pt x="71920" y="12242"/>
                </a:lnTo>
                <a:lnTo>
                  <a:pt x="71894" y="12623"/>
                </a:lnTo>
                <a:lnTo>
                  <a:pt x="71856" y="13004"/>
                </a:lnTo>
                <a:lnTo>
                  <a:pt x="72123" y="12280"/>
                </a:lnTo>
                <a:lnTo>
                  <a:pt x="72161" y="11899"/>
                </a:lnTo>
                <a:lnTo>
                  <a:pt x="72186" y="11506"/>
                </a:lnTo>
                <a:close/>
              </a:path>
              <a:path w="83820" h="38735">
                <a:moveTo>
                  <a:pt x="72859" y="25730"/>
                </a:moveTo>
                <a:lnTo>
                  <a:pt x="72732" y="25679"/>
                </a:lnTo>
                <a:lnTo>
                  <a:pt x="72669" y="26454"/>
                </a:lnTo>
                <a:lnTo>
                  <a:pt x="72859" y="25730"/>
                </a:lnTo>
                <a:close/>
              </a:path>
              <a:path w="83820" h="38735">
                <a:moveTo>
                  <a:pt x="75272" y="330"/>
                </a:moveTo>
                <a:lnTo>
                  <a:pt x="74955" y="1155"/>
                </a:lnTo>
                <a:lnTo>
                  <a:pt x="74917" y="1549"/>
                </a:lnTo>
                <a:lnTo>
                  <a:pt x="74879" y="2057"/>
                </a:lnTo>
                <a:lnTo>
                  <a:pt x="75196" y="1231"/>
                </a:lnTo>
                <a:lnTo>
                  <a:pt x="75234" y="825"/>
                </a:lnTo>
                <a:lnTo>
                  <a:pt x="75272" y="330"/>
                </a:lnTo>
                <a:close/>
              </a:path>
              <a:path w="83820" h="38735">
                <a:moveTo>
                  <a:pt x="76542" y="0"/>
                </a:moveTo>
                <a:lnTo>
                  <a:pt x="76187" y="1219"/>
                </a:lnTo>
                <a:lnTo>
                  <a:pt x="75488" y="787"/>
                </a:lnTo>
                <a:lnTo>
                  <a:pt x="75425" y="1625"/>
                </a:lnTo>
                <a:lnTo>
                  <a:pt x="75399" y="1892"/>
                </a:lnTo>
                <a:lnTo>
                  <a:pt x="75590" y="1689"/>
                </a:lnTo>
                <a:lnTo>
                  <a:pt x="76174" y="1231"/>
                </a:lnTo>
                <a:lnTo>
                  <a:pt x="75819" y="2463"/>
                </a:lnTo>
                <a:lnTo>
                  <a:pt x="75742" y="3429"/>
                </a:lnTo>
                <a:lnTo>
                  <a:pt x="76454" y="1003"/>
                </a:lnTo>
                <a:lnTo>
                  <a:pt x="76542" y="0"/>
                </a:lnTo>
                <a:close/>
              </a:path>
              <a:path w="83820" h="38735">
                <a:moveTo>
                  <a:pt x="76619" y="825"/>
                </a:moveTo>
                <a:lnTo>
                  <a:pt x="76415" y="1422"/>
                </a:lnTo>
                <a:lnTo>
                  <a:pt x="76390" y="1778"/>
                </a:lnTo>
                <a:lnTo>
                  <a:pt x="76377" y="1981"/>
                </a:lnTo>
                <a:lnTo>
                  <a:pt x="76581" y="1397"/>
                </a:lnTo>
                <a:lnTo>
                  <a:pt x="76606" y="1041"/>
                </a:lnTo>
                <a:lnTo>
                  <a:pt x="76619" y="825"/>
                </a:lnTo>
                <a:close/>
              </a:path>
              <a:path w="83820" h="38735">
                <a:moveTo>
                  <a:pt x="77165" y="12725"/>
                </a:moveTo>
                <a:lnTo>
                  <a:pt x="76682" y="13106"/>
                </a:lnTo>
                <a:lnTo>
                  <a:pt x="76606" y="13233"/>
                </a:lnTo>
                <a:lnTo>
                  <a:pt x="77127" y="13106"/>
                </a:lnTo>
                <a:lnTo>
                  <a:pt x="77165" y="12725"/>
                </a:lnTo>
                <a:close/>
              </a:path>
              <a:path w="83820" h="38735">
                <a:moveTo>
                  <a:pt x="77876" y="14274"/>
                </a:moveTo>
                <a:close/>
              </a:path>
              <a:path w="83820" h="38735">
                <a:moveTo>
                  <a:pt x="81026" y="3505"/>
                </a:moveTo>
                <a:lnTo>
                  <a:pt x="80708" y="4330"/>
                </a:lnTo>
                <a:lnTo>
                  <a:pt x="80670" y="4724"/>
                </a:lnTo>
                <a:lnTo>
                  <a:pt x="80632" y="5232"/>
                </a:lnTo>
                <a:lnTo>
                  <a:pt x="80949" y="4406"/>
                </a:lnTo>
                <a:lnTo>
                  <a:pt x="80987" y="4000"/>
                </a:lnTo>
                <a:lnTo>
                  <a:pt x="81026" y="3505"/>
                </a:lnTo>
                <a:close/>
              </a:path>
              <a:path w="83820" h="38735">
                <a:moveTo>
                  <a:pt x="81432" y="3644"/>
                </a:moveTo>
                <a:lnTo>
                  <a:pt x="81026" y="4775"/>
                </a:lnTo>
                <a:lnTo>
                  <a:pt x="80899" y="6286"/>
                </a:lnTo>
                <a:lnTo>
                  <a:pt x="81394" y="4102"/>
                </a:lnTo>
                <a:lnTo>
                  <a:pt x="81432" y="3644"/>
                </a:lnTo>
                <a:close/>
              </a:path>
              <a:path w="83820" h="38735">
                <a:moveTo>
                  <a:pt x="82410" y="8153"/>
                </a:moveTo>
                <a:lnTo>
                  <a:pt x="80187" y="12090"/>
                </a:lnTo>
                <a:lnTo>
                  <a:pt x="79235" y="12598"/>
                </a:lnTo>
                <a:lnTo>
                  <a:pt x="78486" y="12814"/>
                </a:lnTo>
                <a:lnTo>
                  <a:pt x="78143" y="15773"/>
                </a:lnTo>
                <a:lnTo>
                  <a:pt x="77622" y="15519"/>
                </a:lnTo>
                <a:lnTo>
                  <a:pt x="77724" y="15011"/>
                </a:lnTo>
                <a:lnTo>
                  <a:pt x="77635" y="14884"/>
                </a:lnTo>
                <a:lnTo>
                  <a:pt x="77901" y="13995"/>
                </a:lnTo>
                <a:lnTo>
                  <a:pt x="78028" y="13233"/>
                </a:lnTo>
                <a:lnTo>
                  <a:pt x="77876" y="14274"/>
                </a:lnTo>
                <a:lnTo>
                  <a:pt x="78333" y="13233"/>
                </a:lnTo>
                <a:lnTo>
                  <a:pt x="78384" y="13106"/>
                </a:lnTo>
                <a:lnTo>
                  <a:pt x="78486" y="12852"/>
                </a:lnTo>
                <a:lnTo>
                  <a:pt x="78308" y="12852"/>
                </a:lnTo>
                <a:lnTo>
                  <a:pt x="77457" y="13042"/>
                </a:lnTo>
                <a:lnTo>
                  <a:pt x="77355" y="13995"/>
                </a:lnTo>
                <a:lnTo>
                  <a:pt x="77127" y="14630"/>
                </a:lnTo>
                <a:lnTo>
                  <a:pt x="77165" y="14249"/>
                </a:lnTo>
                <a:lnTo>
                  <a:pt x="77279" y="13614"/>
                </a:lnTo>
                <a:lnTo>
                  <a:pt x="77457" y="13106"/>
                </a:lnTo>
                <a:lnTo>
                  <a:pt x="77127" y="13106"/>
                </a:lnTo>
                <a:lnTo>
                  <a:pt x="77025" y="14122"/>
                </a:lnTo>
                <a:lnTo>
                  <a:pt x="76403" y="14122"/>
                </a:lnTo>
                <a:lnTo>
                  <a:pt x="75920" y="13995"/>
                </a:lnTo>
                <a:lnTo>
                  <a:pt x="75768" y="14300"/>
                </a:lnTo>
                <a:lnTo>
                  <a:pt x="75768" y="23012"/>
                </a:lnTo>
                <a:lnTo>
                  <a:pt x="75641" y="23901"/>
                </a:lnTo>
                <a:lnTo>
                  <a:pt x="75526" y="24282"/>
                </a:lnTo>
                <a:lnTo>
                  <a:pt x="75539" y="24155"/>
                </a:lnTo>
                <a:lnTo>
                  <a:pt x="75653" y="23393"/>
                </a:lnTo>
                <a:lnTo>
                  <a:pt x="75768" y="23012"/>
                </a:lnTo>
                <a:lnTo>
                  <a:pt x="75768" y="14300"/>
                </a:lnTo>
                <a:lnTo>
                  <a:pt x="75565" y="14706"/>
                </a:lnTo>
                <a:lnTo>
                  <a:pt x="75565" y="23012"/>
                </a:lnTo>
                <a:lnTo>
                  <a:pt x="75552" y="23266"/>
                </a:lnTo>
                <a:lnTo>
                  <a:pt x="75425" y="23901"/>
                </a:lnTo>
                <a:lnTo>
                  <a:pt x="75323" y="24155"/>
                </a:lnTo>
                <a:lnTo>
                  <a:pt x="75412" y="23520"/>
                </a:lnTo>
                <a:lnTo>
                  <a:pt x="75565" y="23012"/>
                </a:lnTo>
                <a:lnTo>
                  <a:pt x="75565" y="14706"/>
                </a:lnTo>
                <a:lnTo>
                  <a:pt x="75412" y="15011"/>
                </a:lnTo>
                <a:lnTo>
                  <a:pt x="75323" y="14884"/>
                </a:lnTo>
                <a:lnTo>
                  <a:pt x="75196" y="14693"/>
                </a:lnTo>
                <a:lnTo>
                  <a:pt x="75145" y="14109"/>
                </a:lnTo>
                <a:lnTo>
                  <a:pt x="75145" y="27076"/>
                </a:lnTo>
                <a:lnTo>
                  <a:pt x="74612" y="27711"/>
                </a:lnTo>
                <a:lnTo>
                  <a:pt x="74129" y="28092"/>
                </a:lnTo>
                <a:lnTo>
                  <a:pt x="74231" y="26695"/>
                </a:lnTo>
                <a:lnTo>
                  <a:pt x="75145" y="27076"/>
                </a:lnTo>
                <a:lnTo>
                  <a:pt x="75145" y="14109"/>
                </a:lnTo>
                <a:lnTo>
                  <a:pt x="75069" y="13233"/>
                </a:lnTo>
                <a:lnTo>
                  <a:pt x="74904" y="12979"/>
                </a:lnTo>
                <a:lnTo>
                  <a:pt x="74828" y="19583"/>
                </a:lnTo>
                <a:lnTo>
                  <a:pt x="74764" y="20345"/>
                </a:lnTo>
                <a:lnTo>
                  <a:pt x="74650" y="20726"/>
                </a:lnTo>
                <a:lnTo>
                  <a:pt x="74422" y="21234"/>
                </a:lnTo>
                <a:lnTo>
                  <a:pt x="74460" y="20853"/>
                </a:lnTo>
                <a:lnTo>
                  <a:pt x="74561" y="20218"/>
                </a:lnTo>
                <a:lnTo>
                  <a:pt x="74828" y="19583"/>
                </a:lnTo>
                <a:lnTo>
                  <a:pt x="74828" y="13055"/>
                </a:lnTo>
                <a:lnTo>
                  <a:pt x="74650" y="13233"/>
                </a:lnTo>
                <a:lnTo>
                  <a:pt x="73964" y="12725"/>
                </a:lnTo>
                <a:lnTo>
                  <a:pt x="73799" y="12725"/>
                </a:lnTo>
                <a:lnTo>
                  <a:pt x="73799" y="26441"/>
                </a:lnTo>
                <a:lnTo>
                  <a:pt x="73710" y="27076"/>
                </a:lnTo>
                <a:lnTo>
                  <a:pt x="73266" y="28981"/>
                </a:lnTo>
                <a:lnTo>
                  <a:pt x="73393" y="27584"/>
                </a:lnTo>
                <a:lnTo>
                  <a:pt x="73494" y="27330"/>
                </a:lnTo>
                <a:lnTo>
                  <a:pt x="73533" y="27203"/>
                </a:lnTo>
                <a:lnTo>
                  <a:pt x="73799" y="26441"/>
                </a:lnTo>
                <a:lnTo>
                  <a:pt x="73799" y="12725"/>
                </a:lnTo>
                <a:lnTo>
                  <a:pt x="73583" y="12725"/>
                </a:lnTo>
                <a:lnTo>
                  <a:pt x="73571" y="26060"/>
                </a:lnTo>
                <a:lnTo>
                  <a:pt x="72593" y="27203"/>
                </a:lnTo>
                <a:lnTo>
                  <a:pt x="72669" y="26454"/>
                </a:lnTo>
                <a:lnTo>
                  <a:pt x="72428" y="27330"/>
                </a:lnTo>
                <a:lnTo>
                  <a:pt x="72466" y="26949"/>
                </a:lnTo>
                <a:lnTo>
                  <a:pt x="72491" y="26695"/>
                </a:lnTo>
                <a:lnTo>
                  <a:pt x="72517" y="26314"/>
                </a:lnTo>
                <a:lnTo>
                  <a:pt x="72885" y="25044"/>
                </a:lnTo>
                <a:lnTo>
                  <a:pt x="72961" y="24790"/>
                </a:lnTo>
                <a:lnTo>
                  <a:pt x="73393" y="23266"/>
                </a:lnTo>
                <a:lnTo>
                  <a:pt x="73431" y="23139"/>
                </a:lnTo>
                <a:lnTo>
                  <a:pt x="73456" y="23012"/>
                </a:lnTo>
                <a:lnTo>
                  <a:pt x="73393" y="23774"/>
                </a:lnTo>
                <a:lnTo>
                  <a:pt x="73228" y="24409"/>
                </a:lnTo>
                <a:lnTo>
                  <a:pt x="72859" y="25730"/>
                </a:lnTo>
                <a:lnTo>
                  <a:pt x="73571" y="26060"/>
                </a:lnTo>
                <a:lnTo>
                  <a:pt x="73571" y="12738"/>
                </a:lnTo>
                <a:lnTo>
                  <a:pt x="73025" y="12941"/>
                </a:lnTo>
                <a:lnTo>
                  <a:pt x="73025" y="20853"/>
                </a:lnTo>
                <a:lnTo>
                  <a:pt x="72974" y="21564"/>
                </a:lnTo>
                <a:lnTo>
                  <a:pt x="72847" y="21996"/>
                </a:lnTo>
                <a:lnTo>
                  <a:pt x="72618" y="22504"/>
                </a:lnTo>
                <a:lnTo>
                  <a:pt x="72720" y="21564"/>
                </a:lnTo>
                <a:lnTo>
                  <a:pt x="73025" y="20853"/>
                </a:lnTo>
                <a:lnTo>
                  <a:pt x="73025" y="12941"/>
                </a:lnTo>
                <a:lnTo>
                  <a:pt x="72771" y="13373"/>
                </a:lnTo>
                <a:lnTo>
                  <a:pt x="72923" y="11518"/>
                </a:lnTo>
                <a:lnTo>
                  <a:pt x="74803" y="12598"/>
                </a:lnTo>
                <a:lnTo>
                  <a:pt x="76034" y="13614"/>
                </a:lnTo>
                <a:lnTo>
                  <a:pt x="76530" y="13233"/>
                </a:lnTo>
                <a:lnTo>
                  <a:pt x="76466" y="12979"/>
                </a:lnTo>
                <a:lnTo>
                  <a:pt x="75438" y="11201"/>
                </a:lnTo>
                <a:lnTo>
                  <a:pt x="74764" y="10058"/>
                </a:lnTo>
                <a:lnTo>
                  <a:pt x="72542" y="9677"/>
                </a:lnTo>
                <a:lnTo>
                  <a:pt x="72250" y="10058"/>
                </a:lnTo>
                <a:lnTo>
                  <a:pt x="71678" y="10985"/>
                </a:lnTo>
                <a:lnTo>
                  <a:pt x="71615" y="10668"/>
                </a:lnTo>
                <a:lnTo>
                  <a:pt x="71348" y="9474"/>
                </a:lnTo>
                <a:lnTo>
                  <a:pt x="71208" y="9753"/>
                </a:lnTo>
                <a:lnTo>
                  <a:pt x="70446" y="10668"/>
                </a:lnTo>
                <a:lnTo>
                  <a:pt x="70396" y="9220"/>
                </a:lnTo>
                <a:lnTo>
                  <a:pt x="70256" y="10388"/>
                </a:lnTo>
                <a:lnTo>
                  <a:pt x="70218" y="8826"/>
                </a:lnTo>
                <a:lnTo>
                  <a:pt x="68567" y="10248"/>
                </a:lnTo>
                <a:lnTo>
                  <a:pt x="68516" y="10579"/>
                </a:lnTo>
                <a:lnTo>
                  <a:pt x="68554" y="10807"/>
                </a:lnTo>
                <a:lnTo>
                  <a:pt x="68681" y="11544"/>
                </a:lnTo>
                <a:lnTo>
                  <a:pt x="68884" y="12077"/>
                </a:lnTo>
                <a:lnTo>
                  <a:pt x="69519" y="11760"/>
                </a:lnTo>
                <a:lnTo>
                  <a:pt x="69723" y="11620"/>
                </a:lnTo>
                <a:lnTo>
                  <a:pt x="70192" y="10922"/>
                </a:lnTo>
                <a:lnTo>
                  <a:pt x="70167" y="11239"/>
                </a:lnTo>
                <a:lnTo>
                  <a:pt x="71882" y="11861"/>
                </a:lnTo>
                <a:lnTo>
                  <a:pt x="71742" y="11290"/>
                </a:lnTo>
                <a:lnTo>
                  <a:pt x="72390" y="11201"/>
                </a:lnTo>
                <a:lnTo>
                  <a:pt x="72745" y="11417"/>
                </a:lnTo>
                <a:lnTo>
                  <a:pt x="72402" y="12700"/>
                </a:lnTo>
                <a:lnTo>
                  <a:pt x="72694" y="13589"/>
                </a:lnTo>
                <a:lnTo>
                  <a:pt x="72237" y="14884"/>
                </a:lnTo>
                <a:lnTo>
                  <a:pt x="72250" y="14757"/>
                </a:lnTo>
                <a:lnTo>
                  <a:pt x="72364" y="13360"/>
                </a:lnTo>
                <a:lnTo>
                  <a:pt x="72402" y="12725"/>
                </a:lnTo>
                <a:lnTo>
                  <a:pt x="72072" y="13106"/>
                </a:lnTo>
                <a:lnTo>
                  <a:pt x="71475" y="13322"/>
                </a:lnTo>
                <a:lnTo>
                  <a:pt x="71475" y="17805"/>
                </a:lnTo>
                <a:lnTo>
                  <a:pt x="71348" y="18567"/>
                </a:lnTo>
                <a:lnTo>
                  <a:pt x="71221" y="18948"/>
                </a:lnTo>
                <a:lnTo>
                  <a:pt x="71234" y="18694"/>
                </a:lnTo>
                <a:lnTo>
                  <a:pt x="71361" y="18186"/>
                </a:lnTo>
                <a:lnTo>
                  <a:pt x="71475" y="17805"/>
                </a:lnTo>
                <a:lnTo>
                  <a:pt x="71475" y="13322"/>
                </a:lnTo>
                <a:lnTo>
                  <a:pt x="71348" y="13360"/>
                </a:lnTo>
                <a:lnTo>
                  <a:pt x="71094" y="13322"/>
                </a:lnTo>
                <a:lnTo>
                  <a:pt x="71094" y="15138"/>
                </a:lnTo>
                <a:lnTo>
                  <a:pt x="71056" y="18313"/>
                </a:lnTo>
                <a:lnTo>
                  <a:pt x="70954" y="18440"/>
                </a:lnTo>
                <a:lnTo>
                  <a:pt x="70827" y="18694"/>
                </a:lnTo>
                <a:lnTo>
                  <a:pt x="69443" y="18567"/>
                </a:lnTo>
                <a:lnTo>
                  <a:pt x="66802" y="19837"/>
                </a:lnTo>
                <a:lnTo>
                  <a:pt x="66128" y="19646"/>
                </a:lnTo>
                <a:lnTo>
                  <a:pt x="66027" y="20091"/>
                </a:lnTo>
                <a:lnTo>
                  <a:pt x="65900" y="20472"/>
                </a:lnTo>
                <a:lnTo>
                  <a:pt x="65951" y="19964"/>
                </a:lnTo>
                <a:lnTo>
                  <a:pt x="66040" y="19621"/>
                </a:lnTo>
                <a:lnTo>
                  <a:pt x="64985" y="19329"/>
                </a:lnTo>
                <a:lnTo>
                  <a:pt x="65049" y="18821"/>
                </a:lnTo>
                <a:lnTo>
                  <a:pt x="64985" y="18567"/>
                </a:lnTo>
                <a:lnTo>
                  <a:pt x="65036" y="18313"/>
                </a:lnTo>
                <a:lnTo>
                  <a:pt x="64744" y="18567"/>
                </a:lnTo>
                <a:lnTo>
                  <a:pt x="64554" y="18821"/>
                </a:lnTo>
                <a:lnTo>
                  <a:pt x="64643" y="17678"/>
                </a:lnTo>
                <a:lnTo>
                  <a:pt x="65112" y="17932"/>
                </a:lnTo>
                <a:lnTo>
                  <a:pt x="65163" y="17678"/>
                </a:lnTo>
                <a:lnTo>
                  <a:pt x="65265" y="17170"/>
                </a:lnTo>
                <a:lnTo>
                  <a:pt x="65392" y="16535"/>
                </a:lnTo>
                <a:lnTo>
                  <a:pt x="65430" y="16281"/>
                </a:lnTo>
                <a:lnTo>
                  <a:pt x="66903" y="18059"/>
                </a:lnTo>
                <a:lnTo>
                  <a:pt x="68186" y="18313"/>
                </a:lnTo>
                <a:lnTo>
                  <a:pt x="68897" y="18694"/>
                </a:lnTo>
                <a:lnTo>
                  <a:pt x="69621" y="18440"/>
                </a:lnTo>
                <a:lnTo>
                  <a:pt x="69862" y="18440"/>
                </a:lnTo>
                <a:lnTo>
                  <a:pt x="70954" y="15519"/>
                </a:lnTo>
                <a:lnTo>
                  <a:pt x="71094" y="15138"/>
                </a:lnTo>
                <a:lnTo>
                  <a:pt x="71094" y="13322"/>
                </a:lnTo>
                <a:lnTo>
                  <a:pt x="68186" y="12852"/>
                </a:lnTo>
                <a:lnTo>
                  <a:pt x="65887" y="13741"/>
                </a:lnTo>
                <a:lnTo>
                  <a:pt x="64528" y="14173"/>
                </a:lnTo>
                <a:lnTo>
                  <a:pt x="64528" y="17170"/>
                </a:lnTo>
                <a:lnTo>
                  <a:pt x="64414" y="18186"/>
                </a:lnTo>
                <a:lnTo>
                  <a:pt x="64122" y="18948"/>
                </a:lnTo>
                <a:lnTo>
                  <a:pt x="64198" y="18186"/>
                </a:lnTo>
                <a:lnTo>
                  <a:pt x="64198" y="18059"/>
                </a:lnTo>
                <a:lnTo>
                  <a:pt x="64528" y="17170"/>
                </a:lnTo>
                <a:lnTo>
                  <a:pt x="64528" y="14173"/>
                </a:lnTo>
                <a:lnTo>
                  <a:pt x="64122" y="14300"/>
                </a:lnTo>
                <a:lnTo>
                  <a:pt x="64122" y="18288"/>
                </a:lnTo>
                <a:lnTo>
                  <a:pt x="64033" y="18948"/>
                </a:lnTo>
                <a:lnTo>
                  <a:pt x="63881" y="19329"/>
                </a:lnTo>
                <a:lnTo>
                  <a:pt x="63982" y="18681"/>
                </a:lnTo>
                <a:lnTo>
                  <a:pt x="64096" y="18313"/>
                </a:lnTo>
                <a:lnTo>
                  <a:pt x="64122" y="14300"/>
                </a:lnTo>
                <a:lnTo>
                  <a:pt x="63842" y="14389"/>
                </a:lnTo>
                <a:lnTo>
                  <a:pt x="63842" y="18059"/>
                </a:lnTo>
                <a:lnTo>
                  <a:pt x="63728" y="18948"/>
                </a:lnTo>
                <a:lnTo>
                  <a:pt x="63512" y="19456"/>
                </a:lnTo>
                <a:lnTo>
                  <a:pt x="63639" y="18567"/>
                </a:lnTo>
                <a:lnTo>
                  <a:pt x="63741" y="18313"/>
                </a:lnTo>
                <a:lnTo>
                  <a:pt x="63842" y="18059"/>
                </a:lnTo>
                <a:lnTo>
                  <a:pt x="63842" y="14389"/>
                </a:lnTo>
                <a:lnTo>
                  <a:pt x="62636" y="14757"/>
                </a:lnTo>
                <a:lnTo>
                  <a:pt x="62141" y="12344"/>
                </a:lnTo>
                <a:lnTo>
                  <a:pt x="61087" y="13614"/>
                </a:lnTo>
                <a:lnTo>
                  <a:pt x="60794" y="14757"/>
                </a:lnTo>
                <a:lnTo>
                  <a:pt x="60325" y="14998"/>
                </a:lnTo>
                <a:lnTo>
                  <a:pt x="60325" y="15138"/>
                </a:lnTo>
                <a:lnTo>
                  <a:pt x="60261" y="15646"/>
                </a:lnTo>
                <a:lnTo>
                  <a:pt x="59804" y="17805"/>
                </a:lnTo>
                <a:lnTo>
                  <a:pt x="59842" y="17424"/>
                </a:lnTo>
                <a:lnTo>
                  <a:pt x="59893" y="16662"/>
                </a:lnTo>
                <a:lnTo>
                  <a:pt x="60020" y="16014"/>
                </a:lnTo>
                <a:lnTo>
                  <a:pt x="60325" y="15138"/>
                </a:lnTo>
                <a:lnTo>
                  <a:pt x="60325" y="14998"/>
                </a:lnTo>
                <a:lnTo>
                  <a:pt x="60032" y="15138"/>
                </a:lnTo>
                <a:lnTo>
                  <a:pt x="59474" y="15011"/>
                </a:lnTo>
                <a:lnTo>
                  <a:pt x="58115" y="13906"/>
                </a:lnTo>
                <a:lnTo>
                  <a:pt x="58039" y="14757"/>
                </a:lnTo>
                <a:lnTo>
                  <a:pt x="56286" y="19202"/>
                </a:lnTo>
                <a:lnTo>
                  <a:pt x="57378" y="17424"/>
                </a:lnTo>
                <a:lnTo>
                  <a:pt x="58496" y="19075"/>
                </a:lnTo>
                <a:lnTo>
                  <a:pt x="59613" y="18313"/>
                </a:lnTo>
                <a:lnTo>
                  <a:pt x="59855" y="18186"/>
                </a:lnTo>
                <a:lnTo>
                  <a:pt x="59753" y="18567"/>
                </a:lnTo>
                <a:lnTo>
                  <a:pt x="59651" y="19202"/>
                </a:lnTo>
                <a:lnTo>
                  <a:pt x="59080" y="19850"/>
                </a:lnTo>
                <a:lnTo>
                  <a:pt x="59410" y="19710"/>
                </a:lnTo>
                <a:lnTo>
                  <a:pt x="59639" y="20091"/>
                </a:lnTo>
                <a:lnTo>
                  <a:pt x="59715" y="19710"/>
                </a:lnTo>
                <a:lnTo>
                  <a:pt x="59804" y="19202"/>
                </a:lnTo>
                <a:lnTo>
                  <a:pt x="60134" y="18034"/>
                </a:lnTo>
                <a:lnTo>
                  <a:pt x="60147" y="17805"/>
                </a:lnTo>
                <a:lnTo>
                  <a:pt x="60756" y="15773"/>
                </a:lnTo>
                <a:lnTo>
                  <a:pt x="60515" y="17856"/>
                </a:lnTo>
                <a:lnTo>
                  <a:pt x="61633" y="18059"/>
                </a:lnTo>
                <a:lnTo>
                  <a:pt x="62014" y="18059"/>
                </a:lnTo>
                <a:lnTo>
                  <a:pt x="62598" y="17551"/>
                </a:lnTo>
                <a:lnTo>
                  <a:pt x="63169" y="17551"/>
                </a:lnTo>
                <a:lnTo>
                  <a:pt x="63334" y="16535"/>
                </a:lnTo>
                <a:lnTo>
                  <a:pt x="63334" y="19710"/>
                </a:lnTo>
                <a:lnTo>
                  <a:pt x="63309" y="19837"/>
                </a:lnTo>
                <a:lnTo>
                  <a:pt x="63207" y="19583"/>
                </a:lnTo>
                <a:lnTo>
                  <a:pt x="62649" y="19075"/>
                </a:lnTo>
                <a:lnTo>
                  <a:pt x="62509" y="18948"/>
                </a:lnTo>
                <a:lnTo>
                  <a:pt x="61671" y="18821"/>
                </a:lnTo>
                <a:lnTo>
                  <a:pt x="61087" y="19075"/>
                </a:lnTo>
                <a:lnTo>
                  <a:pt x="60464" y="18224"/>
                </a:lnTo>
                <a:lnTo>
                  <a:pt x="60375" y="19075"/>
                </a:lnTo>
                <a:lnTo>
                  <a:pt x="60248" y="19316"/>
                </a:lnTo>
                <a:lnTo>
                  <a:pt x="59842" y="19837"/>
                </a:lnTo>
                <a:lnTo>
                  <a:pt x="59753" y="20269"/>
                </a:lnTo>
                <a:lnTo>
                  <a:pt x="59944" y="20599"/>
                </a:lnTo>
                <a:lnTo>
                  <a:pt x="61518" y="19837"/>
                </a:lnTo>
                <a:lnTo>
                  <a:pt x="61849" y="20853"/>
                </a:lnTo>
                <a:lnTo>
                  <a:pt x="62661" y="20472"/>
                </a:lnTo>
                <a:lnTo>
                  <a:pt x="62585" y="20599"/>
                </a:lnTo>
                <a:lnTo>
                  <a:pt x="62699" y="20472"/>
                </a:lnTo>
                <a:lnTo>
                  <a:pt x="63131" y="19964"/>
                </a:lnTo>
                <a:lnTo>
                  <a:pt x="63068" y="20269"/>
                </a:lnTo>
                <a:lnTo>
                  <a:pt x="64135" y="20726"/>
                </a:lnTo>
                <a:lnTo>
                  <a:pt x="64909" y="20853"/>
                </a:lnTo>
                <a:lnTo>
                  <a:pt x="65481" y="21107"/>
                </a:lnTo>
                <a:lnTo>
                  <a:pt x="65963" y="20980"/>
                </a:lnTo>
                <a:lnTo>
                  <a:pt x="66675" y="20472"/>
                </a:lnTo>
                <a:lnTo>
                  <a:pt x="67094" y="21564"/>
                </a:lnTo>
                <a:lnTo>
                  <a:pt x="67678" y="20853"/>
                </a:lnTo>
                <a:lnTo>
                  <a:pt x="67830" y="20599"/>
                </a:lnTo>
                <a:lnTo>
                  <a:pt x="68376" y="20751"/>
                </a:lnTo>
                <a:lnTo>
                  <a:pt x="68313" y="20599"/>
                </a:lnTo>
                <a:lnTo>
                  <a:pt x="68211" y="20345"/>
                </a:lnTo>
                <a:lnTo>
                  <a:pt x="69202" y="20726"/>
                </a:lnTo>
                <a:lnTo>
                  <a:pt x="69900" y="20853"/>
                </a:lnTo>
                <a:lnTo>
                  <a:pt x="70294" y="20599"/>
                </a:lnTo>
                <a:lnTo>
                  <a:pt x="70967" y="21691"/>
                </a:lnTo>
                <a:lnTo>
                  <a:pt x="71297" y="20599"/>
                </a:lnTo>
                <a:lnTo>
                  <a:pt x="71374" y="20345"/>
                </a:lnTo>
                <a:lnTo>
                  <a:pt x="71437" y="20091"/>
                </a:lnTo>
                <a:lnTo>
                  <a:pt x="71335" y="21183"/>
                </a:lnTo>
                <a:lnTo>
                  <a:pt x="70675" y="23456"/>
                </a:lnTo>
                <a:lnTo>
                  <a:pt x="71564" y="23749"/>
                </a:lnTo>
                <a:lnTo>
                  <a:pt x="71691" y="23393"/>
                </a:lnTo>
                <a:lnTo>
                  <a:pt x="71869" y="22885"/>
                </a:lnTo>
                <a:lnTo>
                  <a:pt x="71805" y="23736"/>
                </a:lnTo>
                <a:lnTo>
                  <a:pt x="72059" y="23139"/>
                </a:lnTo>
                <a:lnTo>
                  <a:pt x="72034" y="23456"/>
                </a:lnTo>
                <a:lnTo>
                  <a:pt x="71920" y="24104"/>
                </a:lnTo>
                <a:lnTo>
                  <a:pt x="71793" y="24409"/>
                </a:lnTo>
                <a:lnTo>
                  <a:pt x="72009" y="24409"/>
                </a:lnTo>
                <a:lnTo>
                  <a:pt x="72224" y="23139"/>
                </a:lnTo>
                <a:lnTo>
                  <a:pt x="72250" y="22885"/>
                </a:lnTo>
                <a:lnTo>
                  <a:pt x="72364" y="21856"/>
                </a:lnTo>
                <a:lnTo>
                  <a:pt x="72707" y="20853"/>
                </a:lnTo>
                <a:lnTo>
                  <a:pt x="72644" y="21488"/>
                </a:lnTo>
                <a:lnTo>
                  <a:pt x="72186" y="23520"/>
                </a:lnTo>
                <a:lnTo>
                  <a:pt x="72313" y="23139"/>
                </a:lnTo>
                <a:lnTo>
                  <a:pt x="72250" y="23901"/>
                </a:lnTo>
                <a:lnTo>
                  <a:pt x="72453" y="23266"/>
                </a:lnTo>
                <a:lnTo>
                  <a:pt x="72339" y="24155"/>
                </a:lnTo>
                <a:lnTo>
                  <a:pt x="72212" y="24536"/>
                </a:lnTo>
                <a:lnTo>
                  <a:pt x="72250" y="23901"/>
                </a:lnTo>
                <a:lnTo>
                  <a:pt x="72072" y="24409"/>
                </a:lnTo>
                <a:lnTo>
                  <a:pt x="72110" y="24536"/>
                </a:lnTo>
                <a:lnTo>
                  <a:pt x="71983" y="25933"/>
                </a:lnTo>
                <a:lnTo>
                  <a:pt x="72136" y="24790"/>
                </a:lnTo>
                <a:lnTo>
                  <a:pt x="72593" y="25387"/>
                </a:lnTo>
                <a:lnTo>
                  <a:pt x="72618" y="25044"/>
                </a:lnTo>
                <a:lnTo>
                  <a:pt x="72707" y="25552"/>
                </a:lnTo>
                <a:lnTo>
                  <a:pt x="72580" y="25615"/>
                </a:lnTo>
                <a:lnTo>
                  <a:pt x="72174" y="25806"/>
                </a:lnTo>
                <a:lnTo>
                  <a:pt x="72034" y="25933"/>
                </a:lnTo>
                <a:lnTo>
                  <a:pt x="71920" y="26695"/>
                </a:lnTo>
                <a:lnTo>
                  <a:pt x="71805" y="25730"/>
                </a:lnTo>
                <a:lnTo>
                  <a:pt x="71221" y="24790"/>
                </a:lnTo>
                <a:lnTo>
                  <a:pt x="70243" y="24714"/>
                </a:lnTo>
                <a:lnTo>
                  <a:pt x="69583" y="26949"/>
                </a:lnTo>
                <a:lnTo>
                  <a:pt x="69481" y="26568"/>
                </a:lnTo>
                <a:lnTo>
                  <a:pt x="69049" y="24993"/>
                </a:lnTo>
                <a:lnTo>
                  <a:pt x="68440" y="26568"/>
                </a:lnTo>
                <a:lnTo>
                  <a:pt x="68554" y="25298"/>
                </a:lnTo>
                <a:lnTo>
                  <a:pt x="68135" y="25298"/>
                </a:lnTo>
                <a:lnTo>
                  <a:pt x="67919" y="25298"/>
                </a:lnTo>
                <a:lnTo>
                  <a:pt x="65976" y="26949"/>
                </a:lnTo>
                <a:lnTo>
                  <a:pt x="64833" y="26314"/>
                </a:lnTo>
                <a:lnTo>
                  <a:pt x="64135" y="25933"/>
                </a:lnTo>
                <a:lnTo>
                  <a:pt x="63207" y="25996"/>
                </a:lnTo>
                <a:lnTo>
                  <a:pt x="63207" y="26314"/>
                </a:lnTo>
                <a:lnTo>
                  <a:pt x="63093" y="27330"/>
                </a:lnTo>
                <a:lnTo>
                  <a:pt x="62877" y="27838"/>
                </a:lnTo>
                <a:lnTo>
                  <a:pt x="62763" y="27965"/>
                </a:lnTo>
                <a:lnTo>
                  <a:pt x="62776" y="27838"/>
                </a:lnTo>
                <a:lnTo>
                  <a:pt x="62928" y="27203"/>
                </a:lnTo>
                <a:lnTo>
                  <a:pt x="63169" y="26441"/>
                </a:lnTo>
                <a:lnTo>
                  <a:pt x="63207" y="26314"/>
                </a:lnTo>
                <a:lnTo>
                  <a:pt x="63207" y="25996"/>
                </a:lnTo>
                <a:lnTo>
                  <a:pt x="62649" y="26035"/>
                </a:lnTo>
                <a:lnTo>
                  <a:pt x="62649" y="26949"/>
                </a:lnTo>
                <a:lnTo>
                  <a:pt x="62064" y="27457"/>
                </a:lnTo>
                <a:lnTo>
                  <a:pt x="61874" y="27584"/>
                </a:lnTo>
                <a:lnTo>
                  <a:pt x="61963" y="26441"/>
                </a:lnTo>
                <a:lnTo>
                  <a:pt x="62649" y="26949"/>
                </a:lnTo>
                <a:lnTo>
                  <a:pt x="62649" y="26035"/>
                </a:lnTo>
                <a:lnTo>
                  <a:pt x="62179" y="26060"/>
                </a:lnTo>
                <a:lnTo>
                  <a:pt x="61595" y="25552"/>
                </a:lnTo>
                <a:lnTo>
                  <a:pt x="61290" y="25298"/>
                </a:lnTo>
                <a:lnTo>
                  <a:pt x="59778" y="25552"/>
                </a:lnTo>
                <a:lnTo>
                  <a:pt x="59436" y="25298"/>
                </a:lnTo>
                <a:lnTo>
                  <a:pt x="58839" y="27203"/>
                </a:lnTo>
                <a:lnTo>
                  <a:pt x="59080" y="27203"/>
                </a:lnTo>
                <a:lnTo>
                  <a:pt x="59118" y="26695"/>
                </a:lnTo>
                <a:lnTo>
                  <a:pt x="59905" y="27457"/>
                </a:lnTo>
                <a:lnTo>
                  <a:pt x="59207" y="27711"/>
                </a:lnTo>
                <a:lnTo>
                  <a:pt x="59016" y="27965"/>
                </a:lnTo>
                <a:lnTo>
                  <a:pt x="59067" y="27432"/>
                </a:lnTo>
                <a:lnTo>
                  <a:pt x="58483" y="28219"/>
                </a:lnTo>
                <a:lnTo>
                  <a:pt x="58229" y="27711"/>
                </a:lnTo>
                <a:lnTo>
                  <a:pt x="57721" y="27330"/>
                </a:lnTo>
                <a:lnTo>
                  <a:pt x="57658" y="26060"/>
                </a:lnTo>
                <a:lnTo>
                  <a:pt x="57391" y="25806"/>
                </a:lnTo>
                <a:lnTo>
                  <a:pt x="57200" y="27076"/>
                </a:lnTo>
                <a:lnTo>
                  <a:pt x="57086" y="27432"/>
                </a:lnTo>
                <a:lnTo>
                  <a:pt x="56972" y="27711"/>
                </a:lnTo>
                <a:lnTo>
                  <a:pt x="57035" y="26822"/>
                </a:lnTo>
                <a:lnTo>
                  <a:pt x="57111" y="25552"/>
                </a:lnTo>
                <a:lnTo>
                  <a:pt x="56349" y="27711"/>
                </a:lnTo>
                <a:lnTo>
                  <a:pt x="56946" y="26822"/>
                </a:lnTo>
                <a:lnTo>
                  <a:pt x="56870" y="27711"/>
                </a:lnTo>
                <a:lnTo>
                  <a:pt x="56769" y="27965"/>
                </a:lnTo>
                <a:lnTo>
                  <a:pt x="56476" y="28346"/>
                </a:lnTo>
                <a:lnTo>
                  <a:pt x="56362" y="28981"/>
                </a:lnTo>
                <a:lnTo>
                  <a:pt x="56438" y="29489"/>
                </a:lnTo>
                <a:lnTo>
                  <a:pt x="56959" y="29108"/>
                </a:lnTo>
                <a:lnTo>
                  <a:pt x="59778" y="28219"/>
                </a:lnTo>
                <a:lnTo>
                  <a:pt x="59893" y="27965"/>
                </a:lnTo>
                <a:lnTo>
                  <a:pt x="59982" y="26822"/>
                </a:lnTo>
                <a:lnTo>
                  <a:pt x="60731" y="27152"/>
                </a:lnTo>
                <a:lnTo>
                  <a:pt x="60756" y="26822"/>
                </a:lnTo>
                <a:lnTo>
                  <a:pt x="60807" y="26695"/>
                </a:lnTo>
                <a:lnTo>
                  <a:pt x="61023" y="26060"/>
                </a:lnTo>
                <a:lnTo>
                  <a:pt x="60998" y="26441"/>
                </a:lnTo>
                <a:lnTo>
                  <a:pt x="60871" y="27076"/>
                </a:lnTo>
                <a:lnTo>
                  <a:pt x="60693" y="27584"/>
                </a:lnTo>
                <a:lnTo>
                  <a:pt x="60718" y="27330"/>
                </a:lnTo>
                <a:lnTo>
                  <a:pt x="60045" y="28130"/>
                </a:lnTo>
                <a:lnTo>
                  <a:pt x="60579" y="27965"/>
                </a:lnTo>
                <a:lnTo>
                  <a:pt x="63868" y="30505"/>
                </a:lnTo>
                <a:lnTo>
                  <a:pt x="70218" y="27584"/>
                </a:lnTo>
                <a:lnTo>
                  <a:pt x="72059" y="31140"/>
                </a:lnTo>
                <a:lnTo>
                  <a:pt x="75311" y="31648"/>
                </a:lnTo>
                <a:lnTo>
                  <a:pt x="75984" y="31902"/>
                </a:lnTo>
                <a:lnTo>
                  <a:pt x="76809" y="33299"/>
                </a:lnTo>
                <a:lnTo>
                  <a:pt x="75806" y="33299"/>
                </a:lnTo>
                <a:lnTo>
                  <a:pt x="72059" y="34683"/>
                </a:lnTo>
                <a:lnTo>
                  <a:pt x="73507" y="35966"/>
                </a:lnTo>
                <a:lnTo>
                  <a:pt x="75488" y="34061"/>
                </a:lnTo>
                <a:lnTo>
                  <a:pt x="77279" y="36728"/>
                </a:lnTo>
                <a:lnTo>
                  <a:pt x="77406" y="38506"/>
                </a:lnTo>
                <a:lnTo>
                  <a:pt x="77863" y="37363"/>
                </a:lnTo>
                <a:lnTo>
                  <a:pt x="78460" y="34061"/>
                </a:lnTo>
                <a:lnTo>
                  <a:pt x="79375" y="28981"/>
                </a:lnTo>
                <a:lnTo>
                  <a:pt x="79527" y="28092"/>
                </a:lnTo>
                <a:lnTo>
                  <a:pt x="79781" y="26695"/>
                </a:lnTo>
                <a:lnTo>
                  <a:pt x="79819" y="26441"/>
                </a:lnTo>
                <a:lnTo>
                  <a:pt x="80187" y="24282"/>
                </a:lnTo>
                <a:lnTo>
                  <a:pt x="80391" y="23012"/>
                </a:lnTo>
                <a:lnTo>
                  <a:pt x="80467" y="22504"/>
                </a:lnTo>
                <a:lnTo>
                  <a:pt x="80670" y="21234"/>
                </a:lnTo>
                <a:lnTo>
                  <a:pt x="80937" y="19583"/>
                </a:lnTo>
                <a:lnTo>
                  <a:pt x="80949" y="19456"/>
                </a:lnTo>
                <a:lnTo>
                  <a:pt x="80987" y="19202"/>
                </a:lnTo>
                <a:lnTo>
                  <a:pt x="81038" y="18948"/>
                </a:lnTo>
                <a:lnTo>
                  <a:pt x="81216" y="17805"/>
                </a:lnTo>
                <a:lnTo>
                  <a:pt x="81546" y="15773"/>
                </a:lnTo>
                <a:lnTo>
                  <a:pt x="82003" y="12852"/>
                </a:lnTo>
                <a:lnTo>
                  <a:pt x="82410" y="8153"/>
                </a:lnTo>
                <a:close/>
              </a:path>
              <a:path w="83820" h="38735">
                <a:moveTo>
                  <a:pt x="83604" y="4648"/>
                </a:moveTo>
                <a:lnTo>
                  <a:pt x="82918" y="4216"/>
                </a:lnTo>
                <a:lnTo>
                  <a:pt x="82854" y="5054"/>
                </a:lnTo>
                <a:lnTo>
                  <a:pt x="82829" y="5321"/>
                </a:lnTo>
                <a:lnTo>
                  <a:pt x="83019" y="5105"/>
                </a:lnTo>
                <a:lnTo>
                  <a:pt x="83604" y="4648"/>
                </a:lnTo>
                <a:close/>
              </a:path>
            </a:pathLst>
          </a:custGeom>
          <a:solidFill>
            <a:srgbClr val="B88F51"/>
          </a:solidFill>
        </p:spPr>
        <p:txBody>
          <a:bodyPr wrap="square" lIns="0" tIns="0" rIns="0" bIns="0" rtlCol="0"/>
          <a:lstStyle/>
          <a:p>
            <a:endParaRPr sz="2511"/>
          </a:p>
        </p:txBody>
      </p:sp>
      <p:sp>
        <p:nvSpPr>
          <p:cNvPr id="23" name="bg object 23"/>
          <p:cNvSpPr/>
          <p:nvPr/>
        </p:nvSpPr>
        <p:spPr>
          <a:xfrm>
            <a:off x="356283" y="67088"/>
            <a:ext cx="51991" cy="16271"/>
          </a:xfrm>
          <a:custGeom>
            <a:avLst/>
            <a:gdLst/>
            <a:ahLst/>
            <a:cxnLst/>
            <a:rect l="l" t="t" r="r" b="b"/>
            <a:pathLst>
              <a:path w="83184" h="26035">
                <a:moveTo>
                  <a:pt x="673" y="13233"/>
                </a:moveTo>
                <a:lnTo>
                  <a:pt x="88" y="12458"/>
                </a:lnTo>
                <a:lnTo>
                  <a:pt x="12" y="13436"/>
                </a:lnTo>
                <a:lnTo>
                  <a:pt x="0" y="13627"/>
                </a:lnTo>
                <a:lnTo>
                  <a:pt x="139" y="13462"/>
                </a:lnTo>
                <a:lnTo>
                  <a:pt x="673" y="13233"/>
                </a:lnTo>
                <a:close/>
              </a:path>
              <a:path w="83184" h="26035">
                <a:moveTo>
                  <a:pt x="1168" y="12573"/>
                </a:moveTo>
                <a:lnTo>
                  <a:pt x="444" y="15036"/>
                </a:lnTo>
                <a:lnTo>
                  <a:pt x="368" y="16002"/>
                </a:lnTo>
                <a:lnTo>
                  <a:pt x="1079" y="13589"/>
                </a:lnTo>
                <a:lnTo>
                  <a:pt x="1168" y="12573"/>
                </a:lnTo>
                <a:close/>
              </a:path>
              <a:path w="83184" h="26035">
                <a:moveTo>
                  <a:pt x="3009" y="11366"/>
                </a:moveTo>
                <a:lnTo>
                  <a:pt x="2806" y="11963"/>
                </a:lnTo>
                <a:lnTo>
                  <a:pt x="2781" y="12319"/>
                </a:lnTo>
                <a:lnTo>
                  <a:pt x="2768" y="12522"/>
                </a:lnTo>
                <a:lnTo>
                  <a:pt x="2971" y="11938"/>
                </a:lnTo>
                <a:lnTo>
                  <a:pt x="2997" y="11582"/>
                </a:lnTo>
                <a:lnTo>
                  <a:pt x="3009" y="11366"/>
                </a:lnTo>
                <a:close/>
              </a:path>
              <a:path w="83184" h="26035">
                <a:moveTo>
                  <a:pt x="3276" y="11023"/>
                </a:moveTo>
                <a:lnTo>
                  <a:pt x="2133" y="10617"/>
                </a:lnTo>
                <a:lnTo>
                  <a:pt x="2146" y="10477"/>
                </a:lnTo>
                <a:lnTo>
                  <a:pt x="1943" y="11061"/>
                </a:lnTo>
                <a:lnTo>
                  <a:pt x="1917" y="11417"/>
                </a:lnTo>
                <a:lnTo>
                  <a:pt x="1905" y="11633"/>
                </a:lnTo>
                <a:lnTo>
                  <a:pt x="2095" y="11074"/>
                </a:lnTo>
                <a:lnTo>
                  <a:pt x="2070" y="11442"/>
                </a:lnTo>
                <a:lnTo>
                  <a:pt x="2019" y="12065"/>
                </a:lnTo>
                <a:lnTo>
                  <a:pt x="2603" y="11544"/>
                </a:lnTo>
                <a:lnTo>
                  <a:pt x="3276" y="11023"/>
                </a:lnTo>
                <a:close/>
              </a:path>
              <a:path w="83184" h="26035">
                <a:moveTo>
                  <a:pt x="3365" y="12103"/>
                </a:moveTo>
                <a:lnTo>
                  <a:pt x="3009" y="11925"/>
                </a:lnTo>
                <a:lnTo>
                  <a:pt x="2971" y="12395"/>
                </a:lnTo>
                <a:lnTo>
                  <a:pt x="3365" y="12103"/>
                </a:lnTo>
                <a:close/>
              </a:path>
              <a:path w="83184" h="26035">
                <a:moveTo>
                  <a:pt x="3517" y="17589"/>
                </a:moveTo>
                <a:lnTo>
                  <a:pt x="3314" y="18186"/>
                </a:lnTo>
                <a:lnTo>
                  <a:pt x="3289" y="18542"/>
                </a:lnTo>
                <a:lnTo>
                  <a:pt x="3276" y="18757"/>
                </a:lnTo>
                <a:lnTo>
                  <a:pt x="3479" y="18161"/>
                </a:lnTo>
                <a:lnTo>
                  <a:pt x="3505" y="17805"/>
                </a:lnTo>
                <a:lnTo>
                  <a:pt x="3517" y="17589"/>
                </a:lnTo>
                <a:close/>
              </a:path>
              <a:path w="83184" h="26035">
                <a:moveTo>
                  <a:pt x="3848" y="17348"/>
                </a:moveTo>
                <a:lnTo>
                  <a:pt x="3530" y="18173"/>
                </a:lnTo>
                <a:lnTo>
                  <a:pt x="3492" y="18567"/>
                </a:lnTo>
                <a:lnTo>
                  <a:pt x="3454" y="19075"/>
                </a:lnTo>
                <a:lnTo>
                  <a:pt x="3771" y="18249"/>
                </a:lnTo>
                <a:lnTo>
                  <a:pt x="3810" y="17843"/>
                </a:lnTo>
                <a:lnTo>
                  <a:pt x="3848" y="17348"/>
                </a:lnTo>
                <a:close/>
              </a:path>
              <a:path w="83184" h="26035">
                <a:moveTo>
                  <a:pt x="4000" y="12420"/>
                </a:moveTo>
                <a:lnTo>
                  <a:pt x="3683" y="11849"/>
                </a:lnTo>
                <a:lnTo>
                  <a:pt x="3365" y="12103"/>
                </a:lnTo>
                <a:lnTo>
                  <a:pt x="4000" y="12420"/>
                </a:lnTo>
                <a:close/>
              </a:path>
              <a:path w="83184" h="26035">
                <a:moveTo>
                  <a:pt x="4038" y="16751"/>
                </a:moveTo>
                <a:lnTo>
                  <a:pt x="3721" y="16408"/>
                </a:lnTo>
                <a:lnTo>
                  <a:pt x="3746" y="16103"/>
                </a:lnTo>
                <a:lnTo>
                  <a:pt x="3657" y="16344"/>
                </a:lnTo>
                <a:lnTo>
                  <a:pt x="2781" y="15341"/>
                </a:lnTo>
                <a:lnTo>
                  <a:pt x="2755" y="15544"/>
                </a:lnTo>
                <a:lnTo>
                  <a:pt x="2070" y="14770"/>
                </a:lnTo>
                <a:lnTo>
                  <a:pt x="1943" y="14617"/>
                </a:lnTo>
                <a:lnTo>
                  <a:pt x="1778" y="14427"/>
                </a:lnTo>
                <a:lnTo>
                  <a:pt x="1765" y="14554"/>
                </a:lnTo>
                <a:lnTo>
                  <a:pt x="1016" y="14274"/>
                </a:lnTo>
                <a:lnTo>
                  <a:pt x="952" y="15113"/>
                </a:lnTo>
                <a:lnTo>
                  <a:pt x="901" y="15735"/>
                </a:lnTo>
                <a:lnTo>
                  <a:pt x="1485" y="15214"/>
                </a:lnTo>
                <a:lnTo>
                  <a:pt x="1727" y="15036"/>
                </a:lnTo>
                <a:lnTo>
                  <a:pt x="1651" y="15989"/>
                </a:lnTo>
                <a:lnTo>
                  <a:pt x="1600" y="16649"/>
                </a:lnTo>
                <a:lnTo>
                  <a:pt x="2260" y="16078"/>
                </a:lnTo>
                <a:lnTo>
                  <a:pt x="2667" y="15963"/>
                </a:lnTo>
                <a:lnTo>
                  <a:pt x="2501" y="16573"/>
                </a:lnTo>
                <a:lnTo>
                  <a:pt x="2451" y="16878"/>
                </a:lnTo>
                <a:lnTo>
                  <a:pt x="2336" y="17589"/>
                </a:lnTo>
                <a:lnTo>
                  <a:pt x="2616" y="17360"/>
                </a:lnTo>
                <a:lnTo>
                  <a:pt x="2730" y="15938"/>
                </a:lnTo>
                <a:lnTo>
                  <a:pt x="2654" y="16903"/>
                </a:lnTo>
                <a:lnTo>
                  <a:pt x="2616" y="17360"/>
                </a:lnTo>
                <a:lnTo>
                  <a:pt x="2603" y="17564"/>
                </a:lnTo>
                <a:lnTo>
                  <a:pt x="3263" y="16992"/>
                </a:lnTo>
                <a:lnTo>
                  <a:pt x="3517" y="16916"/>
                </a:lnTo>
                <a:lnTo>
                  <a:pt x="3517" y="17043"/>
                </a:lnTo>
                <a:lnTo>
                  <a:pt x="3505" y="17259"/>
                </a:lnTo>
                <a:lnTo>
                  <a:pt x="3632" y="16878"/>
                </a:lnTo>
                <a:lnTo>
                  <a:pt x="4038" y="16751"/>
                </a:lnTo>
                <a:close/>
              </a:path>
              <a:path w="83184" h="26035">
                <a:moveTo>
                  <a:pt x="4229" y="21361"/>
                </a:moveTo>
                <a:lnTo>
                  <a:pt x="3987" y="22009"/>
                </a:lnTo>
                <a:lnTo>
                  <a:pt x="3403" y="21386"/>
                </a:lnTo>
                <a:lnTo>
                  <a:pt x="3327" y="22390"/>
                </a:lnTo>
                <a:lnTo>
                  <a:pt x="3302" y="22669"/>
                </a:lnTo>
                <a:lnTo>
                  <a:pt x="3492" y="22428"/>
                </a:lnTo>
                <a:lnTo>
                  <a:pt x="3949" y="22288"/>
                </a:lnTo>
                <a:lnTo>
                  <a:pt x="3937" y="22479"/>
                </a:lnTo>
                <a:lnTo>
                  <a:pt x="3911" y="22860"/>
                </a:lnTo>
                <a:lnTo>
                  <a:pt x="4127" y="22237"/>
                </a:lnTo>
                <a:lnTo>
                  <a:pt x="4203" y="21755"/>
                </a:lnTo>
                <a:lnTo>
                  <a:pt x="4229" y="21361"/>
                </a:lnTo>
                <a:close/>
              </a:path>
              <a:path w="83184" h="26035">
                <a:moveTo>
                  <a:pt x="4381" y="17716"/>
                </a:moveTo>
                <a:lnTo>
                  <a:pt x="4178" y="18313"/>
                </a:lnTo>
                <a:lnTo>
                  <a:pt x="4152" y="18669"/>
                </a:lnTo>
                <a:lnTo>
                  <a:pt x="4140" y="18872"/>
                </a:lnTo>
                <a:lnTo>
                  <a:pt x="4343" y="18288"/>
                </a:lnTo>
                <a:lnTo>
                  <a:pt x="4368" y="17932"/>
                </a:lnTo>
                <a:lnTo>
                  <a:pt x="4381" y="17716"/>
                </a:lnTo>
                <a:close/>
              </a:path>
              <a:path w="83184" h="26035">
                <a:moveTo>
                  <a:pt x="5143" y="18427"/>
                </a:moveTo>
                <a:lnTo>
                  <a:pt x="4902" y="19100"/>
                </a:lnTo>
                <a:lnTo>
                  <a:pt x="4470" y="18503"/>
                </a:lnTo>
                <a:lnTo>
                  <a:pt x="4394" y="19481"/>
                </a:lnTo>
                <a:lnTo>
                  <a:pt x="4381" y="19672"/>
                </a:lnTo>
                <a:lnTo>
                  <a:pt x="4521" y="19519"/>
                </a:lnTo>
                <a:lnTo>
                  <a:pt x="4864" y="19367"/>
                </a:lnTo>
                <a:lnTo>
                  <a:pt x="4851" y="19545"/>
                </a:lnTo>
                <a:lnTo>
                  <a:pt x="4826" y="19939"/>
                </a:lnTo>
                <a:lnTo>
                  <a:pt x="5041" y="19291"/>
                </a:lnTo>
                <a:lnTo>
                  <a:pt x="5118" y="18821"/>
                </a:lnTo>
                <a:lnTo>
                  <a:pt x="5143" y="18427"/>
                </a:lnTo>
                <a:close/>
              </a:path>
              <a:path w="83184" h="26035">
                <a:moveTo>
                  <a:pt x="5384" y="18656"/>
                </a:moveTo>
                <a:lnTo>
                  <a:pt x="5181" y="19240"/>
                </a:lnTo>
                <a:lnTo>
                  <a:pt x="5156" y="19596"/>
                </a:lnTo>
                <a:lnTo>
                  <a:pt x="5143" y="19812"/>
                </a:lnTo>
                <a:lnTo>
                  <a:pt x="5346" y="19215"/>
                </a:lnTo>
                <a:lnTo>
                  <a:pt x="5384" y="18656"/>
                </a:lnTo>
                <a:close/>
              </a:path>
              <a:path w="83184" h="26035">
                <a:moveTo>
                  <a:pt x="5562" y="17360"/>
                </a:moveTo>
                <a:lnTo>
                  <a:pt x="4648" y="17081"/>
                </a:lnTo>
                <a:lnTo>
                  <a:pt x="4572" y="17970"/>
                </a:lnTo>
                <a:lnTo>
                  <a:pt x="4533" y="18376"/>
                </a:lnTo>
                <a:lnTo>
                  <a:pt x="5029" y="18046"/>
                </a:lnTo>
                <a:lnTo>
                  <a:pt x="5562" y="17360"/>
                </a:lnTo>
                <a:close/>
              </a:path>
              <a:path w="83184" h="26035">
                <a:moveTo>
                  <a:pt x="6400" y="19392"/>
                </a:moveTo>
                <a:lnTo>
                  <a:pt x="6134" y="20129"/>
                </a:lnTo>
                <a:lnTo>
                  <a:pt x="6108" y="20510"/>
                </a:lnTo>
                <a:lnTo>
                  <a:pt x="6083" y="20904"/>
                </a:lnTo>
                <a:lnTo>
                  <a:pt x="6337" y="20167"/>
                </a:lnTo>
                <a:lnTo>
                  <a:pt x="6375" y="19786"/>
                </a:lnTo>
                <a:lnTo>
                  <a:pt x="6400" y="19392"/>
                </a:lnTo>
                <a:close/>
              </a:path>
              <a:path w="83184" h="26035">
                <a:moveTo>
                  <a:pt x="6819" y="16852"/>
                </a:moveTo>
                <a:lnTo>
                  <a:pt x="5664" y="19050"/>
                </a:lnTo>
                <a:lnTo>
                  <a:pt x="5524" y="20777"/>
                </a:lnTo>
                <a:lnTo>
                  <a:pt x="6731" y="17919"/>
                </a:lnTo>
                <a:lnTo>
                  <a:pt x="6819" y="16852"/>
                </a:lnTo>
                <a:close/>
              </a:path>
              <a:path w="83184" h="26035">
                <a:moveTo>
                  <a:pt x="6921" y="14478"/>
                </a:moveTo>
                <a:lnTo>
                  <a:pt x="6731" y="12750"/>
                </a:lnTo>
                <a:lnTo>
                  <a:pt x="5715" y="13970"/>
                </a:lnTo>
                <a:lnTo>
                  <a:pt x="5410" y="13474"/>
                </a:lnTo>
                <a:lnTo>
                  <a:pt x="5245" y="13246"/>
                </a:lnTo>
                <a:lnTo>
                  <a:pt x="5321" y="12903"/>
                </a:lnTo>
                <a:lnTo>
                  <a:pt x="5270" y="11049"/>
                </a:lnTo>
                <a:lnTo>
                  <a:pt x="4559" y="12903"/>
                </a:lnTo>
                <a:lnTo>
                  <a:pt x="4076" y="12458"/>
                </a:lnTo>
                <a:lnTo>
                  <a:pt x="4381" y="13119"/>
                </a:lnTo>
                <a:lnTo>
                  <a:pt x="5003" y="13436"/>
                </a:lnTo>
                <a:lnTo>
                  <a:pt x="5219" y="13271"/>
                </a:lnTo>
                <a:lnTo>
                  <a:pt x="6502" y="15722"/>
                </a:lnTo>
                <a:lnTo>
                  <a:pt x="6921" y="14478"/>
                </a:lnTo>
                <a:close/>
              </a:path>
              <a:path w="83184" h="26035">
                <a:moveTo>
                  <a:pt x="7327" y="12204"/>
                </a:moveTo>
                <a:lnTo>
                  <a:pt x="6921" y="14478"/>
                </a:lnTo>
                <a:lnTo>
                  <a:pt x="7023" y="15074"/>
                </a:lnTo>
                <a:lnTo>
                  <a:pt x="7010" y="15252"/>
                </a:lnTo>
                <a:lnTo>
                  <a:pt x="6972" y="15646"/>
                </a:lnTo>
                <a:lnTo>
                  <a:pt x="7239" y="14909"/>
                </a:lnTo>
                <a:lnTo>
                  <a:pt x="7277" y="14528"/>
                </a:lnTo>
                <a:lnTo>
                  <a:pt x="7302" y="14135"/>
                </a:lnTo>
                <a:lnTo>
                  <a:pt x="7124" y="14643"/>
                </a:lnTo>
                <a:lnTo>
                  <a:pt x="7327" y="12204"/>
                </a:lnTo>
                <a:close/>
              </a:path>
              <a:path w="83184" h="26035">
                <a:moveTo>
                  <a:pt x="7442" y="14338"/>
                </a:moveTo>
                <a:lnTo>
                  <a:pt x="7239" y="14909"/>
                </a:lnTo>
                <a:lnTo>
                  <a:pt x="7213" y="15290"/>
                </a:lnTo>
                <a:lnTo>
                  <a:pt x="7200" y="15506"/>
                </a:lnTo>
                <a:lnTo>
                  <a:pt x="7404" y="14909"/>
                </a:lnTo>
                <a:lnTo>
                  <a:pt x="7429" y="14554"/>
                </a:lnTo>
                <a:lnTo>
                  <a:pt x="7442" y="14338"/>
                </a:lnTo>
                <a:close/>
              </a:path>
              <a:path w="83184" h="26035">
                <a:moveTo>
                  <a:pt x="7747" y="11137"/>
                </a:moveTo>
                <a:lnTo>
                  <a:pt x="7493" y="11874"/>
                </a:lnTo>
                <a:lnTo>
                  <a:pt x="7454" y="12255"/>
                </a:lnTo>
                <a:lnTo>
                  <a:pt x="7429" y="12649"/>
                </a:lnTo>
                <a:lnTo>
                  <a:pt x="7683" y="11912"/>
                </a:lnTo>
                <a:lnTo>
                  <a:pt x="7721" y="11531"/>
                </a:lnTo>
                <a:lnTo>
                  <a:pt x="7747" y="11137"/>
                </a:lnTo>
                <a:close/>
              </a:path>
              <a:path w="83184" h="26035">
                <a:moveTo>
                  <a:pt x="7950" y="19507"/>
                </a:moveTo>
                <a:lnTo>
                  <a:pt x="7251" y="19062"/>
                </a:lnTo>
                <a:lnTo>
                  <a:pt x="7188" y="19900"/>
                </a:lnTo>
                <a:lnTo>
                  <a:pt x="7162" y="20167"/>
                </a:lnTo>
                <a:lnTo>
                  <a:pt x="7353" y="19951"/>
                </a:lnTo>
                <a:lnTo>
                  <a:pt x="7950" y="19507"/>
                </a:lnTo>
                <a:close/>
              </a:path>
              <a:path w="83184" h="26035">
                <a:moveTo>
                  <a:pt x="8293" y="11404"/>
                </a:moveTo>
                <a:lnTo>
                  <a:pt x="8089" y="11988"/>
                </a:lnTo>
                <a:lnTo>
                  <a:pt x="8064" y="12344"/>
                </a:lnTo>
                <a:lnTo>
                  <a:pt x="8051" y="12560"/>
                </a:lnTo>
                <a:lnTo>
                  <a:pt x="8255" y="11963"/>
                </a:lnTo>
                <a:lnTo>
                  <a:pt x="8293" y="11404"/>
                </a:lnTo>
                <a:close/>
              </a:path>
              <a:path w="83184" h="26035">
                <a:moveTo>
                  <a:pt x="8382" y="16611"/>
                </a:moveTo>
                <a:lnTo>
                  <a:pt x="8128" y="17348"/>
                </a:lnTo>
                <a:lnTo>
                  <a:pt x="8089" y="17729"/>
                </a:lnTo>
                <a:lnTo>
                  <a:pt x="8051" y="18122"/>
                </a:lnTo>
                <a:lnTo>
                  <a:pt x="8318" y="17386"/>
                </a:lnTo>
                <a:lnTo>
                  <a:pt x="8356" y="17005"/>
                </a:lnTo>
                <a:lnTo>
                  <a:pt x="8382" y="16611"/>
                </a:lnTo>
                <a:close/>
              </a:path>
              <a:path w="83184" h="26035">
                <a:moveTo>
                  <a:pt x="8648" y="16535"/>
                </a:moveTo>
                <a:lnTo>
                  <a:pt x="8331" y="17360"/>
                </a:lnTo>
                <a:lnTo>
                  <a:pt x="8293" y="17754"/>
                </a:lnTo>
                <a:lnTo>
                  <a:pt x="8255" y="18262"/>
                </a:lnTo>
                <a:lnTo>
                  <a:pt x="8572" y="17437"/>
                </a:lnTo>
                <a:lnTo>
                  <a:pt x="8610" y="17030"/>
                </a:lnTo>
                <a:lnTo>
                  <a:pt x="8648" y="16535"/>
                </a:lnTo>
                <a:close/>
              </a:path>
              <a:path w="83184" h="26035">
                <a:moveTo>
                  <a:pt x="8724" y="18440"/>
                </a:moveTo>
                <a:lnTo>
                  <a:pt x="8001" y="19392"/>
                </a:lnTo>
                <a:lnTo>
                  <a:pt x="7797" y="19989"/>
                </a:lnTo>
                <a:lnTo>
                  <a:pt x="7378" y="21234"/>
                </a:lnTo>
                <a:lnTo>
                  <a:pt x="8343" y="21374"/>
                </a:lnTo>
                <a:lnTo>
                  <a:pt x="8724" y="18440"/>
                </a:lnTo>
                <a:close/>
              </a:path>
              <a:path w="83184" h="26035">
                <a:moveTo>
                  <a:pt x="8775" y="16852"/>
                </a:moveTo>
                <a:lnTo>
                  <a:pt x="8572" y="17437"/>
                </a:lnTo>
                <a:lnTo>
                  <a:pt x="8547" y="17792"/>
                </a:lnTo>
                <a:lnTo>
                  <a:pt x="8534" y="18008"/>
                </a:lnTo>
                <a:lnTo>
                  <a:pt x="8737" y="17411"/>
                </a:lnTo>
                <a:lnTo>
                  <a:pt x="8775" y="16852"/>
                </a:lnTo>
                <a:close/>
              </a:path>
              <a:path w="83184" h="26035">
                <a:moveTo>
                  <a:pt x="9258" y="16713"/>
                </a:moveTo>
                <a:lnTo>
                  <a:pt x="8851" y="17843"/>
                </a:lnTo>
                <a:lnTo>
                  <a:pt x="8724" y="19354"/>
                </a:lnTo>
                <a:lnTo>
                  <a:pt x="9220" y="17170"/>
                </a:lnTo>
                <a:lnTo>
                  <a:pt x="9258" y="16713"/>
                </a:lnTo>
                <a:close/>
              </a:path>
              <a:path w="83184" h="26035">
                <a:moveTo>
                  <a:pt x="9385" y="21031"/>
                </a:moveTo>
                <a:lnTo>
                  <a:pt x="8801" y="20193"/>
                </a:lnTo>
                <a:lnTo>
                  <a:pt x="8674" y="20027"/>
                </a:lnTo>
                <a:lnTo>
                  <a:pt x="8648" y="20193"/>
                </a:lnTo>
                <a:lnTo>
                  <a:pt x="8331" y="21894"/>
                </a:lnTo>
                <a:lnTo>
                  <a:pt x="9309" y="21120"/>
                </a:lnTo>
                <a:close/>
              </a:path>
              <a:path w="83184" h="26035">
                <a:moveTo>
                  <a:pt x="9398" y="24320"/>
                </a:moveTo>
                <a:lnTo>
                  <a:pt x="7937" y="23304"/>
                </a:lnTo>
                <a:lnTo>
                  <a:pt x="7835" y="24612"/>
                </a:lnTo>
                <a:lnTo>
                  <a:pt x="7772" y="25349"/>
                </a:lnTo>
                <a:lnTo>
                  <a:pt x="8547" y="24752"/>
                </a:lnTo>
                <a:lnTo>
                  <a:pt x="9398" y="24320"/>
                </a:lnTo>
                <a:close/>
              </a:path>
              <a:path w="83184" h="26035">
                <a:moveTo>
                  <a:pt x="10248" y="21082"/>
                </a:moveTo>
                <a:lnTo>
                  <a:pt x="9423" y="21031"/>
                </a:lnTo>
                <a:lnTo>
                  <a:pt x="9956" y="21856"/>
                </a:lnTo>
                <a:lnTo>
                  <a:pt x="10248" y="21082"/>
                </a:lnTo>
                <a:close/>
              </a:path>
              <a:path w="83184" h="26035">
                <a:moveTo>
                  <a:pt x="10337" y="24003"/>
                </a:moveTo>
                <a:lnTo>
                  <a:pt x="10134" y="24599"/>
                </a:lnTo>
                <a:lnTo>
                  <a:pt x="10109" y="24955"/>
                </a:lnTo>
                <a:lnTo>
                  <a:pt x="10096" y="25158"/>
                </a:lnTo>
                <a:lnTo>
                  <a:pt x="10299" y="24574"/>
                </a:lnTo>
                <a:lnTo>
                  <a:pt x="10325" y="24218"/>
                </a:lnTo>
                <a:lnTo>
                  <a:pt x="10337" y="24003"/>
                </a:lnTo>
                <a:close/>
              </a:path>
              <a:path w="83184" h="26035">
                <a:moveTo>
                  <a:pt x="11074" y="16433"/>
                </a:moveTo>
                <a:lnTo>
                  <a:pt x="10871" y="17018"/>
                </a:lnTo>
                <a:lnTo>
                  <a:pt x="10845" y="17373"/>
                </a:lnTo>
                <a:lnTo>
                  <a:pt x="10833" y="17589"/>
                </a:lnTo>
                <a:lnTo>
                  <a:pt x="11036" y="16992"/>
                </a:lnTo>
                <a:lnTo>
                  <a:pt x="11074" y="16433"/>
                </a:lnTo>
                <a:close/>
              </a:path>
              <a:path w="83184" h="26035">
                <a:moveTo>
                  <a:pt x="11176" y="23952"/>
                </a:moveTo>
                <a:lnTo>
                  <a:pt x="10909" y="24688"/>
                </a:lnTo>
                <a:lnTo>
                  <a:pt x="10883" y="25069"/>
                </a:lnTo>
                <a:lnTo>
                  <a:pt x="10845" y="25450"/>
                </a:lnTo>
                <a:lnTo>
                  <a:pt x="11112" y="24726"/>
                </a:lnTo>
                <a:lnTo>
                  <a:pt x="11150" y="24345"/>
                </a:lnTo>
                <a:lnTo>
                  <a:pt x="11176" y="23952"/>
                </a:lnTo>
                <a:close/>
              </a:path>
              <a:path w="83184" h="26035">
                <a:moveTo>
                  <a:pt x="12522" y="16357"/>
                </a:moveTo>
                <a:lnTo>
                  <a:pt x="12204" y="17183"/>
                </a:lnTo>
                <a:lnTo>
                  <a:pt x="12166" y="17576"/>
                </a:lnTo>
                <a:lnTo>
                  <a:pt x="12128" y="18084"/>
                </a:lnTo>
                <a:lnTo>
                  <a:pt x="12446" y="17246"/>
                </a:lnTo>
                <a:lnTo>
                  <a:pt x="12484" y="16852"/>
                </a:lnTo>
                <a:lnTo>
                  <a:pt x="12522" y="16357"/>
                </a:lnTo>
                <a:close/>
              </a:path>
              <a:path w="83184" h="26035">
                <a:moveTo>
                  <a:pt x="13576" y="15481"/>
                </a:moveTo>
                <a:lnTo>
                  <a:pt x="12331" y="15227"/>
                </a:lnTo>
                <a:lnTo>
                  <a:pt x="10693" y="15049"/>
                </a:lnTo>
                <a:lnTo>
                  <a:pt x="8788" y="14757"/>
                </a:lnTo>
                <a:lnTo>
                  <a:pt x="7899" y="13157"/>
                </a:lnTo>
                <a:lnTo>
                  <a:pt x="7581" y="14579"/>
                </a:lnTo>
                <a:lnTo>
                  <a:pt x="8801" y="15532"/>
                </a:lnTo>
                <a:lnTo>
                  <a:pt x="8940" y="15544"/>
                </a:lnTo>
                <a:lnTo>
                  <a:pt x="10414" y="15773"/>
                </a:lnTo>
                <a:lnTo>
                  <a:pt x="11315" y="16268"/>
                </a:lnTo>
                <a:lnTo>
                  <a:pt x="11036" y="16992"/>
                </a:lnTo>
                <a:lnTo>
                  <a:pt x="10998" y="17399"/>
                </a:lnTo>
                <a:lnTo>
                  <a:pt x="10960" y="17907"/>
                </a:lnTo>
                <a:lnTo>
                  <a:pt x="11277" y="17081"/>
                </a:lnTo>
                <a:lnTo>
                  <a:pt x="11315" y="16675"/>
                </a:lnTo>
                <a:lnTo>
                  <a:pt x="11341" y="16281"/>
                </a:lnTo>
                <a:lnTo>
                  <a:pt x="12039" y="16637"/>
                </a:lnTo>
                <a:lnTo>
                  <a:pt x="13576" y="15481"/>
                </a:lnTo>
                <a:close/>
              </a:path>
              <a:path w="83184" h="26035">
                <a:moveTo>
                  <a:pt x="14046" y="16408"/>
                </a:moveTo>
                <a:lnTo>
                  <a:pt x="13779" y="15506"/>
                </a:lnTo>
                <a:lnTo>
                  <a:pt x="13944" y="13462"/>
                </a:lnTo>
                <a:lnTo>
                  <a:pt x="13576" y="15481"/>
                </a:lnTo>
                <a:lnTo>
                  <a:pt x="13766" y="16535"/>
                </a:lnTo>
                <a:lnTo>
                  <a:pt x="13957" y="16459"/>
                </a:lnTo>
                <a:close/>
              </a:path>
              <a:path w="83184" h="26035">
                <a:moveTo>
                  <a:pt x="15913" y="13398"/>
                </a:moveTo>
                <a:lnTo>
                  <a:pt x="14554" y="16002"/>
                </a:lnTo>
                <a:lnTo>
                  <a:pt x="14490" y="16776"/>
                </a:lnTo>
                <a:lnTo>
                  <a:pt x="14287" y="16459"/>
                </a:lnTo>
                <a:lnTo>
                  <a:pt x="14541" y="15621"/>
                </a:lnTo>
                <a:lnTo>
                  <a:pt x="14630" y="14605"/>
                </a:lnTo>
                <a:lnTo>
                  <a:pt x="14147" y="16243"/>
                </a:lnTo>
                <a:lnTo>
                  <a:pt x="14097" y="17132"/>
                </a:lnTo>
                <a:lnTo>
                  <a:pt x="14097" y="16167"/>
                </a:lnTo>
                <a:lnTo>
                  <a:pt x="14071" y="16497"/>
                </a:lnTo>
                <a:lnTo>
                  <a:pt x="13906" y="17068"/>
                </a:lnTo>
                <a:lnTo>
                  <a:pt x="12611" y="16484"/>
                </a:lnTo>
                <a:lnTo>
                  <a:pt x="12522" y="17627"/>
                </a:lnTo>
                <a:lnTo>
                  <a:pt x="12407" y="19024"/>
                </a:lnTo>
                <a:lnTo>
                  <a:pt x="12433" y="19240"/>
                </a:lnTo>
                <a:lnTo>
                  <a:pt x="11696" y="17602"/>
                </a:lnTo>
                <a:lnTo>
                  <a:pt x="11722" y="17284"/>
                </a:lnTo>
                <a:lnTo>
                  <a:pt x="11645" y="17487"/>
                </a:lnTo>
                <a:lnTo>
                  <a:pt x="10248" y="21082"/>
                </a:lnTo>
                <a:lnTo>
                  <a:pt x="10718" y="21120"/>
                </a:lnTo>
                <a:lnTo>
                  <a:pt x="11277" y="21285"/>
                </a:lnTo>
                <a:lnTo>
                  <a:pt x="12395" y="21450"/>
                </a:lnTo>
                <a:lnTo>
                  <a:pt x="13576" y="21780"/>
                </a:lnTo>
                <a:lnTo>
                  <a:pt x="12725" y="19900"/>
                </a:lnTo>
                <a:lnTo>
                  <a:pt x="13055" y="19799"/>
                </a:lnTo>
                <a:lnTo>
                  <a:pt x="13042" y="20015"/>
                </a:lnTo>
                <a:lnTo>
                  <a:pt x="13017" y="20294"/>
                </a:lnTo>
                <a:lnTo>
                  <a:pt x="13220" y="20053"/>
                </a:lnTo>
                <a:lnTo>
                  <a:pt x="13906" y="19837"/>
                </a:lnTo>
                <a:lnTo>
                  <a:pt x="13119" y="19011"/>
                </a:lnTo>
                <a:lnTo>
                  <a:pt x="13068" y="19570"/>
                </a:lnTo>
                <a:lnTo>
                  <a:pt x="12484" y="18935"/>
                </a:lnTo>
                <a:lnTo>
                  <a:pt x="13576" y="17818"/>
                </a:lnTo>
                <a:lnTo>
                  <a:pt x="13843" y="17792"/>
                </a:lnTo>
                <a:lnTo>
                  <a:pt x="13830" y="18034"/>
                </a:lnTo>
                <a:lnTo>
                  <a:pt x="13906" y="17780"/>
                </a:lnTo>
                <a:lnTo>
                  <a:pt x="14109" y="17754"/>
                </a:lnTo>
                <a:lnTo>
                  <a:pt x="14224" y="20269"/>
                </a:lnTo>
                <a:lnTo>
                  <a:pt x="14770" y="17653"/>
                </a:lnTo>
                <a:lnTo>
                  <a:pt x="14922" y="17627"/>
                </a:lnTo>
                <a:lnTo>
                  <a:pt x="14795" y="17576"/>
                </a:lnTo>
                <a:lnTo>
                  <a:pt x="14947" y="16852"/>
                </a:lnTo>
                <a:lnTo>
                  <a:pt x="14732" y="17145"/>
                </a:lnTo>
                <a:lnTo>
                  <a:pt x="15824" y="14363"/>
                </a:lnTo>
                <a:lnTo>
                  <a:pt x="15913" y="13398"/>
                </a:lnTo>
                <a:close/>
              </a:path>
              <a:path w="83184" h="26035">
                <a:moveTo>
                  <a:pt x="17259" y="14389"/>
                </a:moveTo>
                <a:lnTo>
                  <a:pt x="15379" y="18503"/>
                </a:lnTo>
                <a:lnTo>
                  <a:pt x="15240" y="20281"/>
                </a:lnTo>
                <a:lnTo>
                  <a:pt x="15417" y="19799"/>
                </a:lnTo>
                <a:lnTo>
                  <a:pt x="15608" y="19646"/>
                </a:lnTo>
                <a:lnTo>
                  <a:pt x="16306" y="19431"/>
                </a:lnTo>
                <a:lnTo>
                  <a:pt x="15773" y="18884"/>
                </a:lnTo>
                <a:lnTo>
                  <a:pt x="17195" y="15201"/>
                </a:lnTo>
                <a:lnTo>
                  <a:pt x="17259" y="14389"/>
                </a:lnTo>
                <a:close/>
              </a:path>
              <a:path w="83184" h="26035">
                <a:moveTo>
                  <a:pt x="17551" y="16459"/>
                </a:moveTo>
                <a:lnTo>
                  <a:pt x="17297" y="17195"/>
                </a:lnTo>
                <a:lnTo>
                  <a:pt x="17259" y="17576"/>
                </a:lnTo>
                <a:lnTo>
                  <a:pt x="17221" y="17957"/>
                </a:lnTo>
                <a:lnTo>
                  <a:pt x="17487" y="17233"/>
                </a:lnTo>
                <a:lnTo>
                  <a:pt x="17526" y="16852"/>
                </a:lnTo>
                <a:lnTo>
                  <a:pt x="17551" y="16459"/>
                </a:lnTo>
                <a:close/>
              </a:path>
              <a:path w="83184" h="26035">
                <a:moveTo>
                  <a:pt x="23393" y="14528"/>
                </a:moveTo>
                <a:lnTo>
                  <a:pt x="22148" y="16764"/>
                </a:lnTo>
                <a:lnTo>
                  <a:pt x="21450" y="16789"/>
                </a:lnTo>
                <a:lnTo>
                  <a:pt x="21450" y="16637"/>
                </a:lnTo>
                <a:lnTo>
                  <a:pt x="21450" y="16268"/>
                </a:lnTo>
                <a:lnTo>
                  <a:pt x="20866" y="16637"/>
                </a:lnTo>
                <a:lnTo>
                  <a:pt x="20472" y="16586"/>
                </a:lnTo>
                <a:lnTo>
                  <a:pt x="20510" y="16129"/>
                </a:lnTo>
                <a:lnTo>
                  <a:pt x="20332" y="16598"/>
                </a:lnTo>
                <a:lnTo>
                  <a:pt x="19215" y="15773"/>
                </a:lnTo>
                <a:lnTo>
                  <a:pt x="19164" y="16332"/>
                </a:lnTo>
                <a:lnTo>
                  <a:pt x="18148" y="15608"/>
                </a:lnTo>
                <a:lnTo>
                  <a:pt x="18072" y="16446"/>
                </a:lnTo>
                <a:lnTo>
                  <a:pt x="17653" y="15875"/>
                </a:lnTo>
                <a:lnTo>
                  <a:pt x="17576" y="16852"/>
                </a:lnTo>
                <a:lnTo>
                  <a:pt x="17564" y="17043"/>
                </a:lnTo>
                <a:lnTo>
                  <a:pt x="17703" y="16891"/>
                </a:lnTo>
                <a:lnTo>
                  <a:pt x="18046" y="16738"/>
                </a:lnTo>
                <a:lnTo>
                  <a:pt x="18034" y="16916"/>
                </a:lnTo>
                <a:lnTo>
                  <a:pt x="17970" y="17665"/>
                </a:lnTo>
                <a:lnTo>
                  <a:pt x="18745" y="17056"/>
                </a:lnTo>
                <a:lnTo>
                  <a:pt x="19113" y="16878"/>
                </a:lnTo>
                <a:lnTo>
                  <a:pt x="19100" y="17081"/>
                </a:lnTo>
                <a:lnTo>
                  <a:pt x="19037" y="17830"/>
                </a:lnTo>
                <a:lnTo>
                  <a:pt x="19812" y="17221"/>
                </a:lnTo>
                <a:lnTo>
                  <a:pt x="20231" y="17018"/>
                </a:lnTo>
                <a:lnTo>
                  <a:pt x="20218" y="17246"/>
                </a:lnTo>
                <a:lnTo>
                  <a:pt x="20180" y="17640"/>
                </a:lnTo>
                <a:lnTo>
                  <a:pt x="20434" y="16916"/>
                </a:lnTo>
                <a:lnTo>
                  <a:pt x="20980" y="18364"/>
                </a:lnTo>
                <a:lnTo>
                  <a:pt x="21653" y="17564"/>
                </a:lnTo>
                <a:lnTo>
                  <a:pt x="22644" y="17551"/>
                </a:lnTo>
                <a:lnTo>
                  <a:pt x="23050" y="16789"/>
                </a:lnTo>
                <a:lnTo>
                  <a:pt x="23342" y="16268"/>
                </a:lnTo>
                <a:lnTo>
                  <a:pt x="23393" y="14528"/>
                </a:lnTo>
                <a:close/>
              </a:path>
              <a:path w="83184" h="26035">
                <a:moveTo>
                  <a:pt x="80302" y="431"/>
                </a:moveTo>
                <a:lnTo>
                  <a:pt x="80073" y="1270"/>
                </a:lnTo>
                <a:lnTo>
                  <a:pt x="80022" y="1663"/>
                </a:lnTo>
                <a:lnTo>
                  <a:pt x="79959" y="2159"/>
                </a:lnTo>
                <a:lnTo>
                  <a:pt x="80187" y="1320"/>
                </a:lnTo>
                <a:lnTo>
                  <a:pt x="80302" y="431"/>
                </a:lnTo>
                <a:close/>
              </a:path>
              <a:path w="83184" h="26035">
                <a:moveTo>
                  <a:pt x="80949" y="825"/>
                </a:moveTo>
                <a:lnTo>
                  <a:pt x="80797" y="1422"/>
                </a:lnTo>
                <a:lnTo>
                  <a:pt x="80759" y="1778"/>
                </a:lnTo>
                <a:lnTo>
                  <a:pt x="80733" y="1981"/>
                </a:lnTo>
                <a:lnTo>
                  <a:pt x="80886" y="1384"/>
                </a:lnTo>
                <a:lnTo>
                  <a:pt x="80924" y="1028"/>
                </a:lnTo>
                <a:lnTo>
                  <a:pt x="80949" y="825"/>
                </a:lnTo>
                <a:close/>
              </a:path>
              <a:path w="83184" h="26035">
                <a:moveTo>
                  <a:pt x="80962" y="0"/>
                </a:moveTo>
                <a:lnTo>
                  <a:pt x="80683" y="1244"/>
                </a:lnTo>
                <a:lnTo>
                  <a:pt x="80378" y="863"/>
                </a:lnTo>
                <a:lnTo>
                  <a:pt x="80276" y="1701"/>
                </a:lnTo>
                <a:lnTo>
                  <a:pt x="80238" y="1968"/>
                </a:lnTo>
                <a:lnTo>
                  <a:pt x="80352" y="1739"/>
                </a:lnTo>
                <a:lnTo>
                  <a:pt x="80683" y="1257"/>
                </a:lnTo>
                <a:lnTo>
                  <a:pt x="80416" y="2501"/>
                </a:lnTo>
                <a:lnTo>
                  <a:pt x="80302" y="3454"/>
                </a:lnTo>
                <a:lnTo>
                  <a:pt x="80848" y="1016"/>
                </a:lnTo>
                <a:lnTo>
                  <a:pt x="80962" y="0"/>
                </a:lnTo>
                <a:close/>
              </a:path>
              <a:path w="83184" h="26035">
                <a:moveTo>
                  <a:pt x="83007" y="3149"/>
                </a:moveTo>
                <a:lnTo>
                  <a:pt x="82791" y="3987"/>
                </a:lnTo>
                <a:lnTo>
                  <a:pt x="82740" y="4381"/>
                </a:lnTo>
                <a:lnTo>
                  <a:pt x="82677" y="4876"/>
                </a:lnTo>
                <a:lnTo>
                  <a:pt x="82905" y="4038"/>
                </a:lnTo>
                <a:lnTo>
                  <a:pt x="82956" y="3644"/>
                </a:lnTo>
                <a:lnTo>
                  <a:pt x="83007" y="3149"/>
                </a:lnTo>
                <a:close/>
              </a:path>
            </a:pathLst>
          </a:custGeom>
          <a:solidFill>
            <a:srgbClr val="B88F51"/>
          </a:solidFill>
        </p:spPr>
        <p:txBody>
          <a:bodyPr wrap="square" lIns="0" tIns="0" rIns="0" bIns="0" rtlCol="0"/>
          <a:lstStyle/>
          <a:p>
            <a:endParaRPr sz="2511"/>
          </a:p>
        </p:txBody>
      </p:sp>
      <p:sp>
        <p:nvSpPr>
          <p:cNvPr id="24" name="bg object 24"/>
          <p:cNvSpPr/>
          <p:nvPr/>
        </p:nvSpPr>
        <p:spPr>
          <a:xfrm>
            <a:off x="395192" y="69056"/>
            <a:ext cx="13891" cy="21828"/>
          </a:xfrm>
          <a:custGeom>
            <a:avLst/>
            <a:gdLst/>
            <a:ahLst/>
            <a:cxnLst/>
            <a:rect l="l" t="t" r="r" b="b"/>
            <a:pathLst>
              <a:path w="22225" h="34925">
                <a:moveTo>
                  <a:pt x="177" y="20142"/>
                </a:moveTo>
                <a:lnTo>
                  <a:pt x="76" y="20955"/>
                </a:lnTo>
                <a:lnTo>
                  <a:pt x="139" y="20459"/>
                </a:lnTo>
                <a:lnTo>
                  <a:pt x="177" y="20142"/>
                </a:lnTo>
                <a:close/>
              </a:path>
              <a:path w="22225" h="34925">
                <a:moveTo>
                  <a:pt x="381" y="19418"/>
                </a:moveTo>
                <a:lnTo>
                  <a:pt x="139" y="18694"/>
                </a:lnTo>
                <a:lnTo>
                  <a:pt x="25" y="19672"/>
                </a:lnTo>
                <a:lnTo>
                  <a:pt x="0" y="19862"/>
                </a:lnTo>
                <a:lnTo>
                  <a:pt x="88" y="19697"/>
                </a:lnTo>
                <a:lnTo>
                  <a:pt x="381" y="19418"/>
                </a:lnTo>
                <a:close/>
              </a:path>
              <a:path w="22225" h="34925">
                <a:moveTo>
                  <a:pt x="673" y="18745"/>
                </a:moveTo>
                <a:lnTo>
                  <a:pt x="127" y="21234"/>
                </a:lnTo>
                <a:lnTo>
                  <a:pt x="12" y="22186"/>
                </a:lnTo>
                <a:lnTo>
                  <a:pt x="558" y="19748"/>
                </a:lnTo>
                <a:lnTo>
                  <a:pt x="673" y="18745"/>
                </a:lnTo>
                <a:close/>
              </a:path>
              <a:path w="22225" h="34925">
                <a:moveTo>
                  <a:pt x="876" y="14211"/>
                </a:moveTo>
                <a:lnTo>
                  <a:pt x="723" y="14808"/>
                </a:lnTo>
                <a:lnTo>
                  <a:pt x="685" y="15163"/>
                </a:lnTo>
                <a:lnTo>
                  <a:pt x="660" y="15367"/>
                </a:lnTo>
                <a:lnTo>
                  <a:pt x="812" y="14782"/>
                </a:lnTo>
                <a:lnTo>
                  <a:pt x="850" y="14414"/>
                </a:lnTo>
                <a:lnTo>
                  <a:pt x="876" y="14211"/>
                </a:lnTo>
                <a:close/>
              </a:path>
              <a:path w="22225" h="34925">
                <a:moveTo>
                  <a:pt x="1193" y="10299"/>
                </a:moveTo>
                <a:lnTo>
                  <a:pt x="1092" y="11112"/>
                </a:lnTo>
                <a:lnTo>
                  <a:pt x="1155" y="10617"/>
                </a:lnTo>
                <a:lnTo>
                  <a:pt x="1193" y="10299"/>
                </a:lnTo>
                <a:close/>
              </a:path>
              <a:path w="22225" h="34925">
                <a:moveTo>
                  <a:pt x="1397" y="16497"/>
                </a:moveTo>
                <a:lnTo>
                  <a:pt x="1155" y="15773"/>
                </a:lnTo>
                <a:lnTo>
                  <a:pt x="1041" y="16751"/>
                </a:lnTo>
                <a:lnTo>
                  <a:pt x="1016" y="16941"/>
                </a:lnTo>
                <a:lnTo>
                  <a:pt x="1104" y="16776"/>
                </a:lnTo>
                <a:lnTo>
                  <a:pt x="1397" y="16497"/>
                </a:lnTo>
                <a:close/>
              </a:path>
              <a:path w="22225" h="34925">
                <a:moveTo>
                  <a:pt x="1714" y="17411"/>
                </a:moveTo>
                <a:lnTo>
                  <a:pt x="1562" y="18008"/>
                </a:lnTo>
                <a:lnTo>
                  <a:pt x="1524" y="18364"/>
                </a:lnTo>
                <a:lnTo>
                  <a:pt x="1498" y="18567"/>
                </a:lnTo>
                <a:lnTo>
                  <a:pt x="1651" y="17970"/>
                </a:lnTo>
                <a:lnTo>
                  <a:pt x="1689" y="17614"/>
                </a:lnTo>
                <a:lnTo>
                  <a:pt x="1714" y="17411"/>
                </a:lnTo>
                <a:close/>
              </a:path>
              <a:path w="22225" h="34925">
                <a:moveTo>
                  <a:pt x="1727" y="11163"/>
                </a:moveTo>
                <a:lnTo>
                  <a:pt x="1485" y="10439"/>
                </a:lnTo>
                <a:lnTo>
                  <a:pt x="1371" y="11417"/>
                </a:lnTo>
                <a:lnTo>
                  <a:pt x="1346" y="11607"/>
                </a:lnTo>
                <a:lnTo>
                  <a:pt x="1435" y="11442"/>
                </a:lnTo>
                <a:lnTo>
                  <a:pt x="1727" y="11163"/>
                </a:lnTo>
                <a:close/>
              </a:path>
              <a:path w="22225" h="34925">
                <a:moveTo>
                  <a:pt x="1841" y="18110"/>
                </a:moveTo>
                <a:lnTo>
                  <a:pt x="1676" y="17957"/>
                </a:lnTo>
                <a:lnTo>
                  <a:pt x="1625" y="18427"/>
                </a:lnTo>
                <a:lnTo>
                  <a:pt x="1841" y="18110"/>
                </a:lnTo>
                <a:close/>
              </a:path>
              <a:path w="22225" h="34925">
                <a:moveTo>
                  <a:pt x="1879" y="17043"/>
                </a:moveTo>
                <a:lnTo>
                  <a:pt x="1333" y="16713"/>
                </a:lnTo>
                <a:lnTo>
                  <a:pt x="1346" y="16586"/>
                </a:lnTo>
                <a:lnTo>
                  <a:pt x="1193" y="17183"/>
                </a:lnTo>
                <a:lnTo>
                  <a:pt x="1155" y="17538"/>
                </a:lnTo>
                <a:lnTo>
                  <a:pt x="1130" y="17741"/>
                </a:lnTo>
                <a:lnTo>
                  <a:pt x="1270" y="17183"/>
                </a:lnTo>
                <a:lnTo>
                  <a:pt x="1231" y="17551"/>
                </a:lnTo>
                <a:lnTo>
                  <a:pt x="1155" y="18173"/>
                </a:lnTo>
                <a:lnTo>
                  <a:pt x="1498" y="17614"/>
                </a:lnTo>
                <a:lnTo>
                  <a:pt x="1879" y="17043"/>
                </a:lnTo>
                <a:close/>
              </a:path>
              <a:path w="22225" h="34925">
                <a:moveTo>
                  <a:pt x="1993" y="13423"/>
                </a:moveTo>
                <a:lnTo>
                  <a:pt x="1803" y="14173"/>
                </a:lnTo>
                <a:lnTo>
                  <a:pt x="1765" y="14554"/>
                </a:lnTo>
                <a:lnTo>
                  <a:pt x="1714" y="14935"/>
                </a:lnTo>
                <a:lnTo>
                  <a:pt x="1905" y="14198"/>
                </a:lnTo>
                <a:lnTo>
                  <a:pt x="1955" y="13817"/>
                </a:lnTo>
                <a:lnTo>
                  <a:pt x="1993" y="13423"/>
                </a:lnTo>
                <a:close/>
              </a:path>
              <a:path w="22225" h="34925">
                <a:moveTo>
                  <a:pt x="2006" y="11303"/>
                </a:moveTo>
                <a:lnTo>
                  <a:pt x="1854" y="11899"/>
                </a:lnTo>
                <a:lnTo>
                  <a:pt x="1816" y="12255"/>
                </a:lnTo>
                <a:lnTo>
                  <a:pt x="1790" y="12458"/>
                </a:lnTo>
                <a:lnTo>
                  <a:pt x="1943" y="11861"/>
                </a:lnTo>
                <a:lnTo>
                  <a:pt x="1981" y="11506"/>
                </a:lnTo>
                <a:lnTo>
                  <a:pt x="2006" y="11303"/>
                </a:lnTo>
                <a:close/>
              </a:path>
              <a:path w="22225" h="34925">
                <a:moveTo>
                  <a:pt x="2146" y="18389"/>
                </a:moveTo>
                <a:lnTo>
                  <a:pt x="2032" y="17830"/>
                </a:lnTo>
                <a:lnTo>
                  <a:pt x="1841" y="18110"/>
                </a:lnTo>
                <a:lnTo>
                  <a:pt x="2146" y="18389"/>
                </a:lnTo>
                <a:close/>
              </a:path>
              <a:path w="22225" h="34925">
                <a:moveTo>
                  <a:pt x="2184" y="13347"/>
                </a:moveTo>
                <a:lnTo>
                  <a:pt x="1968" y="14185"/>
                </a:lnTo>
                <a:lnTo>
                  <a:pt x="1917" y="14579"/>
                </a:lnTo>
                <a:lnTo>
                  <a:pt x="1854" y="15074"/>
                </a:lnTo>
                <a:lnTo>
                  <a:pt x="2082" y="14236"/>
                </a:lnTo>
                <a:lnTo>
                  <a:pt x="2133" y="13843"/>
                </a:lnTo>
                <a:lnTo>
                  <a:pt x="2184" y="13347"/>
                </a:lnTo>
                <a:close/>
              </a:path>
              <a:path w="22225" h="34925">
                <a:moveTo>
                  <a:pt x="2298" y="14211"/>
                </a:moveTo>
                <a:lnTo>
                  <a:pt x="2006" y="15367"/>
                </a:lnTo>
                <a:lnTo>
                  <a:pt x="1828" y="16865"/>
                </a:lnTo>
                <a:lnTo>
                  <a:pt x="2247" y="14668"/>
                </a:lnTo>
                <a:lnTo>
                  <a:pt x="2298" y="14211"/>
                </a:lnTo>
                <a:close/>
              </a:path>
              <a:path w="22225" h="34925">
                <a:moveTo>
                  <a:pt x="2387" y="15201"/>
                </a:moveTo>
                <a:lnTo>
                  <a:pt x="2235" y="15798"/>
                </a:lnTo>
                <a:lnTo>
                  <a:pt x="2197" y="16154"/>
                </a:lnTo>
                <a:lnTo>
                  <a:pt x="2171" y="16370"/>
                </a:lnTo>
                <a:lnTo>
                  <a:pt x="2324" y="15760"/>
                </a:lnTo>
                <a:lnTo>
                  <a:pt x="2362" y="15405"/>
                </a:lnTo>
                <a:lnTo>
                  <a:pt x="2387" y="15201"/>
                </a:lnTo>
                <a:close/>
              </a:path>
              <a:path w="22225" h="34925">
                <a:moveTo>
                  <a:pt x="2400" y="14439"/>
                </a:moveTo>
                <a:lnTo>
                  <a:pt x="2247" y="15036"/>
                </a:lnTo>
                <a:lnTo>
                  <a:pt x="2209" y="15392"/>
                </a:lnTo>
                <a:lnTo>
                  <a:pt x="2184" y="15595"/>
                </a:lnTo>
                <a:lnTo>
                  <a:pt x="2336" y="15011"/>
                </a:lnTo>
                <a:lnTo>
                  <a:pt x="2374" y="14643"/>
                </a:lnTo>
                <a:lnTo>
                  <a:pt x="2400" y="14439"/>
                </a:lnTo>
                <a:close/>
              </a:path>
              <a:path w="22225" h="34925">
                <a:moveTo>
                  <a:pt x="2463" y="8001"/>
                </a:moveTo>
                <a:lnTo>
                  <a:pt x="2247" y="8839"/>
                </a:lnTo>
                <a:lnTo>
                  <a:pt x="2197" y="9232"/>
                </a:lnTo>
                <a:lnTo>
                  <a:pt x="2133" y="9728"/>
                </a:lnTo>
                <a:lnTo>
                  <a:pt x="2362" y="8890"/>
                </a:lnTo>
                <a:lnTo>
                  <a:pt x="2413" y="8496"/>
                </a:lnTo>
                <a:lnTo>
                  <a:pt x="2463" y="8001"/>
                </a:lnTo>
                <a:close/>
              </a:path>
              <a:path w="22225" h="34925">
                <a:moveTo>
                  <a:pt x="2984" y="9385"/>
                </a:moveTo>
                <a:lnTo>
                  <a:pt x="2578" y="9080"/>
                </a:lnTo>
                <a:lnTo>
                  <a:pt x="2463" y="10045"/>
                </a:lnTo>
                <a:lnTo>
                  <a:pt x="2425" y="10312"/>
                </a:lnTo>
                <a:lnTo>
                  <a:pt x="2197" y="11150"/>
                </a:lnTo>
                <a:lnTo>
                  <a:pt x="2159" y="11544"/>
                </a:lnTo>
                <a:lnTo>
                  <a:pt x="2095" y="12039"/>
                </a:lnTo>
                <a:lnTo>
                  <a:pt x="2324" y="11201"/>
                </a:lnTo>
                <a:lnTo>
                  <a:pt x="2374" y="10807"/>
                </a:lnTo>
                <a:lnTo>
                  <a:pt x="2387" y="10655"/>
                </a:lnTo>
                <a:lnTo>
                  <a:pt x="2679" y="10071"/>
                </a:lnTo>
                <a:lnTo>
                  <a:pt x="2984" y="9385"/>
                </a:lnTo>
                <a:close/>
              </a:path>
              <a:path w="22225" h="34925">
                <a:moveTo>
                  <a:pt x="3517" y="18503"/>
                </a:moveTo>
                <a:lnTo>
                  <a:pt x="2908" y="19773"/>
                </a:lnTo>
                <a:lnTo>
                  <a:pt x="2794" y="19316"/>
                </a:lnTo>
                <a:lnTo>
                  <a:pt x="2730" y="19088"/>
                </a:lnTo>
                <a:lnTo>
                  <a:pt x="2781" y="18808"/>
                </a:lnTo>
                <a:lnTo>
                  <a:pt x="2895" y="16929"/>
                </a:lnTo>
                <a:lnTo>
                  <a:pt x="2400" y="18808"/>
                </a:lnTo>
                <a:lnTo>
                  <a:pt x="2197" y="18427"/>
                </a:lnTo>
                <a:lnTo>
                  <a:pt x="2286" y="19050"/>
                </a:lnTo>
                <a:lnTo>
                  <a:pt x="2590" y="19316"/>
                </a:lnTo>
                <a:lnTo>
                  <a:pt x="2705" y="19126"/>
                </a:lnTo>
                <a:lnTo>
                  <a:pt x="3187" y="21463"/>
                </a:lnTo>
                <a:lnTo>
                  <a:pt x="3492" y="20193"/>
                </a:lnTo>
                <a:lnTo>
                  <a:pt x="3517" y="18503"/>
                </a:lnTo>
                <a:close/>
              </a:path>
              <a:path w="22225" h="34925">
                <a:moveTo>
                  <a:pt x="3556" y="17640"/>
                </a:moveTo>
                <a:lnTo>
                  <a:pt x="3225" y="15989"/>
                </a:lnTo>
                <a:lnTo>
                  <a:pt x="2705" y="15709"/>
                </a:lnTo>
                <a:lnTo>
                  <a:pt x="2590" y="15443"/>
                </a:lnTo>
                <a:lnTo>
                  <a:pt x="2628" y="13665"/>
                </a:lnTo>
                <a:lnTo>
                  <a:pt x="2387" y="15417"/>
                </a:lnTo>
                <a:lnTo>
                  <a:pt x="2362" y="15621"/>
                </a:lnTo>
                <a:lnTo>
                  <a:pt x="2489" y="15379"/>
                </a:lnTo>
                <a:lnTo>
                  <a:pt x="2527" y="16459"/>
                </a:lnTo>
                <a:lnTo>
                  <a:pt x="2768" y="16116"/>
                </a:lnTo>
                <a:lnTo>
                  <a:pt x="3035" y="16370"/>
                </a:lnTo>
                <a:lnTo>
                  <a:pt x="3556" y="17640"/>
                </a:lnTo>
                <a:close/>
              </a:path>
              <a:path w="22225" h="34925">
                <a:moveTo>
                  <a:pt x="3771" y="20027"/>
                </a:moveTo>
                <a:lnTo>
                  <a:pt x="3619" y="20612"/>
                </a:lnTo>
                <a:lnTo>
                  <a:pt x="3581" y="20980"/>
                </a:lnTo>
                <a:lnTo>
                  <a:pt x="3556" y="21196"/>
                </a:lnTo>
                <a:lnTo>
                  <a:pt x="3708" y="20599"/>
                </a:lnTo>
                <a:lnTo>
                  <a:pt x="3746" y="20243"/>
                </a:lnTo>
                <a:lnTo>
                  <a:pt x="3771" y="20027"/>
                </a:lnTo>
                <a:close/>
              </a:path>
              <a:path w="22225" h="34925">
                <a:moveTo>
                  <a:pt x="3835" y="11468"/>
                </a:moveTo>
                <a:lnTo>
                  <a:pt x="3733" y="12280"/>
                </a:lnTo>
                <a:lnTo>
                  <a:pt x="3797" y="11785"/>
                </a:lnTo>
                <a:lnTo>
                  <a:pt x="3835" y="11468"/>
                </a:lnTo>
                <a:close/>
              </a:path>
              <a:path w="22225" h="34925">
                <a:moveTo>
                  <a:pt x="4038" y="11493"/>
                </a:moveTo>
                <a:lnTo>
                  <a:pt x="3937" y="12306"/>
                </a:lnTo>
                <a:lnTo>
                  <a:pt x="4000" y="11811"/>
                </a:lnTo>
                <a:lnTo>
                  <a:pt x="4038" y="11493"/>
                </a:lnTo>
                <a:close/>
              </a:path>
              <a:path w="22225" h="34925">
                <a:moveTo>
                  <a:pt x="4064" y="10845"/>
                </a:moveTo>
                <a:lnTo>
                  <a:pt x="3911" y="11442"/>
                </a:lnTo>
                <a:lnTo>
                  <a:pt x="3873" y="11798"/>
                </a:lnTo>
                <a:lnTo>
                  <a:pt x="3848" y="12001"/>
                </a:lnTo>
                <a:lnTo>
                  <a:pt x="4000" y="11417"/>
                </a:lnTo>
                <a:lnTo>
                  <a:pt x="4038" y="11061"/>
                </a:lnTo>
                <a:lnTo>
                  <a:pt x="4064" y="10845"/>
                </a:lnTo>
                <a:close/>
              </a:path>
              <a:path w="22225" h="34925">
                <a:moveTo>
                  <a:pt x="4165" y="16827"/>
                </a:moveTo>
                <a:lnTo>
                  <a:pt x="3962" y="17576"/>
                </a:lnTo>
                <a:lnTo>
                  <a:pt x="3924" y="17957"/>
                </a:lnTo>
                <a:lnTo>
                  <a:pt x="3886" y="18338"/>
                </a:lnTo>
                <a:lnTo>
                  <a:pt x="4064" y="17602"/>
                </a:lnTo>
                <a:lnTo>
                  <a:pt x="4165" y="16827"/>
                </a:lnTo>
                <a:close/>
              </a:path>
              <a:path w="22225" h="34925">
                <a:moveTo>
                  <a:pt x="4165" y="7391"/>
                </a:moveTo>
                <a:lnTo>
                  <a:pt x="3644" y="6591"/>
                </a:lnTo>
                <a:lnTo>
                  <a:pt x="3365" y="6096"/>
                </a:lnTo>
                <a:lnTo>
                  <a:pt x="3251" y="7086"/>
                </a:lnTo>
                <a:lnTo>
                  <a:pt x="3213" y="7366"/>
                </a:lnTo>
                <a:lnTo>
                  <a:pt x="3340" y="7112"/>
                </a:lnTo>
                <a:lnTo>
                  <a:pt x="3606" y="6921"/>
                </a:lnTo>
                <a:lnTo>
                  <a:pt x="3492" y="7899"/>
                </a:lnTo>
                <a:lnTo>
                  <a:pt x="3429" y="8432"/>
                </a:lnTo>
                <a:lnTo>
                  <a:pt x="3784" y="7962"/>
                </a:lnTo>
                <a:lnTo>
                  <a:pt x="4165" y="7391"/>
                </a:lnTo>
                <a:close/>
              </a:path>
              <a:path w="22225" h="34925">
                <a:moveTo>
                  <a:pt x="4419" y="13195"/>
                </a:moveTo>
                <a:lnTo>
                  <a:pt x="4152" y="13462"/>
                </a:lnTo>
                <a:lnTo>
                  <a:pt x="3708" y="13195"/>
                </a:lnTo>
                <a:lnTo>
                  <a:pt x="3543" y="12687"/>
                </a:lnTo>
                <a:lnTo>
                  <a:pt x="3048" y="12357"/>
                </a:lnTo>
                <a:lnTo>
                  <a:pt x="3352" y="12534"/>
                </a:lnTo>
                <a:lnTo>
                  <a:pt x="3492" y="12192"/>
                </a:lnTo>
                <a:lnTo>
                  <a:pt x="3873" y="11264"/>
                </a:lnTo>
                <a:lnTo>
                  <a:pt x="4038" y="10871"/>
                </a:lnTo>
                <a:lnTo>
                  <a:pt x="3492" y="11239"/>
                </a:lnTo>
                <a:lnTo>
                  <a:pt x="3365" y="10972"/>
                </a:lnTo>
                <a:lnTo>
                  <a:pt x="3225" y="10896"/>
                </a:lnTo>
                <a:lnTo>
                  <a:pt x="2959" y="11264"/>
                </a:lnTo>
                <a:lnTo>
                  <a:pt x="2933" y="11125"/>
                </a:lnTo>
                <a:lnTo>
                  <a:pt x="3314" y="9817"/>
                </a:lnTo>
                <a:lnTo>
                  <a:pt x="3441" y="8750"/>
                </a:lnTo>
                <a:lnTo>
                  <a:pt x="2882" y="10439"/>
                </a:lnTo>
                <a:lnTo>
                  <a:pt x="2857" y="10121"/>
                </a:lnTo>
                <a:lnTo>
                  <a:pt x="2273" y="12395"/>
                </a:lnTo>
                <a:lnTo>
                  <a:pt x="2489" y="12357"/>
                </a:lnTo>
                <a:lnTo>
                  <a:pt x="2489" y="12725"/>
                </a:lnTo>
                <a:lnTo>
                  <a:pt x="2578" y="12382"/>
                </a:lnTo>
                <a:lnTo>
                  <a:pt x="3035" y="12446"/>
                </a:lnTo>
                <a:lnTo>
                  <a:pt x="3340" y="14198"/>
                </a:lnTo>
                <a:lnTo>
                  <a:pt x="3924" y="14071"/>
                </a:lnTo>
                <a:lnTo>
                  <a:pt x="3517" y="16573"/>
                </a:lnTo>
                <a:lnTo>
                  <a:pt x="3632" y="17805"/>
                </a:lnTo>
                <a:lnTo>
                  <a:pt x="3746" y="18567"/>
                </a:lnTo>
                <a:lnTo>
                  <a:pt x="3492" y="20193"/>
                </a:lnTo>
                <a:lnTo>
                  <a:pt x="3492" y="20764"/>
                </a:lnTo>
                <a:lnTo>
                  <a:pt x="3479" y="20967"/>
                </a:lnTo>
                <a:lnTo>
                  <a:pt x="3429" y="21348"/>
                </a:lnTo>
                <a:lnTo>
                  <a:pt x="3505" y="21031"/>
                </a:lnTo>
                <a:lnTo>
                  <a:pt x="3619" y="20612"/>
                </a:lnTo>
                <a:lnTo>
                  <a:pt x="3670" y="20231"/>
                </a:lnTo>
                <a:lnTo>
                  <a:pt x="3708" y="19837"/>
                </a:lnTo>
                <a:lnTo>
                  <a:pt x="3581" y="20320"/>
                </a:lnTo>
                <a:lnTo>
                  <a:pt x="3771" y="18681"/>
                </a:lnTo>
                <a:lnTo>
                  <a:pt x="3835" y="19050"/>
                </a:lnTo>
                <a:lnTo>
                  <a:pt x="3860" y="17919"/>
                </a:lnTo>
                <a:lnTo>
                  <a:pt x="3937" y="14541"/>
                </a:lnTo>
                <a:lnTo>
                  <a:pt x="3937" y="15443"/>
                </a:lnTo>
                <a:lnTo>
                  <a:pt x="4267" y="14439"/>
                </a:lnTo>
                <a:lnTo>
                  <a:pt x="4305" y="14058"/>
                </a:lnTo>
                <a:lnTo>
                  <a:pt x="4381" y="13462"/>
                </a:lnTo>
                <a:lnTo>
                  <a:pt x="4419" y="13195"/>
                </a:lnTo>
                <a:close/>
              </a:path>
              <a:path w="22225" h="34925">
                <a:moveTo>
                  <a:pt x="4432" y="17056"/>
                </a:moveTo>
                <a:lnTo>
                  <a:pt x="4279" y="17653"/>
                </a:lnTo>
                <a:lnTo>
                  <a:pt x="4241" y="18008"/>
                </a:lnTo>
                <a:lnTo>
                  <a:pt x="4216" y="18211"/>
                </a:lnTo>
                <a:lnTo>
                  <a:pt x="4368" y="17627"/>
                </a:lnTo>
                <a:lnTo>
                  <a:pt x="4406" y="17259"/>
                </a:lnTo>
                <a:lnTo>
                  <a:pt x="4432" y="17056"/>
                </a:lnTo>
                <a:close/>
              </a:path>
              <a:path w="22225" h="34925">
                <a:moveTo>
                  <a:pt x="4457" y="12801"/>
                </a:moveTo>
                <a:lnTo>
                  <a:pt x="4419" y="13195"/>
                </a:lnTo>
                <a:lnTo>
                  <a:pt x="4457" y="12801"/>
                </a:lnTo>
                <a:close/>
              </a:path>
              <a:path w="22225" h="34925">
                <a:moveTo>
                  <a:pt x="4800" y="13970"/>
                </a:moveTo>
                <a:lnTo>
                  <a:pt x="4394" y="14427"/>
                </a:lnTo>
                <a:lnTo>
                  <a:pt x="4318" y="15062"/>
                </a:lnTo>
                <a:lnTo>
                  <a:pt x="4203" y="16459"/>
                </a:lnTo>
                <a:lnTo>
                  <a:pt x="4800" y="13970"/>
                </a:lnTo>
                <a:close/>
              </a:path>
              <a:path w="22225" h="34925">
                <a:moveTo>
                  <a:pt x="4800" y="8559"/>
                </a:moveTo>
                <a:lnTo>
                  <a:pt x="4559" y="7835"/>
                </a:lnTo>
                <a:lnTo>
                  <a:pt x="4445" y="8813"/>
                </a:lnTo>
                <a:lnTo>
                  <a:pt x="4419" y="9004"/>
                </a:lnTo>
                <a:lnTo>
                  <a:pt x="4508" y="8839"/>
                </a:lnTo>
                <a:lnTo>
                  <a:pt x="4800" y="8559"/>
                </a:lnTo>
                <a:close/>
              </a:path>
              <a:path w="22225" h="34925">
                <a:moveTo>
                  <a:pt x="4876" y="12255"/>
                </a:moveTo>
                <a:lnTo>
                  <a:pt x="4699" y="12852"/>
                </a:lnTo>
                <a:lnTo>
                  <a:pt x="4851" y="12827"/>
                </a:lnTo>
                <a:lnTo>
                  <a:pt x="4876" y="12255"/>
                </a:lnTo>
                <a:close/>
              </a:path>
              <a:path w="22225" h="34925">
                <a:moveTo>
                  <a:pt x="4940" y="9410"/>
                </a:moveTo>
                <a:lnTo>
                  <a:pt x="3924" y="12471"/>
                </a:lnTo>
                <a:lnTo>
                  <a:pt x="4305" y="12585"/>
                </a:lnTo>
                <a:lnTo>
                  <a:pt x="4457" y="12801"/>
                </a:lnTo>
                <a:lnTo>
                  <a:pt x="4660" y="12534"/>
                </a:lnTo>
                <a:lnTo>
                  <a:pt x="4737" y="12192"/>
                </a:lnTo>
                <a:lnTo>
                  <a:pt x="4940" y="9410"/>
                </a:lnTo>
                <a:close/>
              </a:path>
              <a:path w="22225" h="34925">
                <a:moveTo>
                  <a:pt x="6184" y="15316"/>
                </a:moveTo>
                <a:lnTo>
                  <a:pt x="6057" y="15709"/>
                </a:lnTo>
                <a:lnTo>
                  <a:pt x="6172" y="15443"/>
                </a:lnTo>
                <a:lnTo>
                  <a:pt x="6184" y="15316"/>
                </a:lnTo>
                <a:close/>
              </a:path>
              <a:path w="22225" h="34925">
                <a:moveTo>
                  <a:pt x="6273" y="15290"/>
                </a:moveTo>
                <a:lnTo>
                  <a:pt x="6197" y="15443"/>
                </a:lnTo>
                <a:lnTo>
                  <a:pt x="6108" y="15824"/>
                </a:lnTo>
                <a:lnTo>
                  <a:pt x="5981" y="16586"/>
                </a:lnTo>
                <a:lnTo>
                  <a:pt x="6172" y="15697"/>
                </a:lnTo>
                <a:lnTo>
                  <a:pt x="6273" y="15290"/>
                </a:lnTo>
                <a:close/>
              </a:path>
              <a:path w="22225" h="34925">
                <a:moveTo>
                  <a:pt x="6273" y="10299"/>
                </a:moveTo>
                <a:lnTo>
                  <a:pt x="6172" y="11112"/>
                </a:lnTo>
                <a:lnTo>
                  <a:pt x="6235" y="10617"/>
                </a:lnTo>
                <a:lnTo>
                  <a:pt x="6273" y="10299"/>
                </a:lnTo>
                <a:close/>
              </a:path>
              <a:path w="22225" h="34925">
                <a:moveTo>
                  <a:pt x="6362" y="14173"/>
                </a:moveTo>
                <a:lnTo>
                  <a:pt x="6159" y="13970"/>
                </a:lnTo>
                <a:lnTo>
                  <a:pt x="6121" y="14351"/>
                </a:lnTo>
                <a:lnTo>
                  <a:pt x="6362" y="14173"/>
                </a:lnTo>
                <a:close/>
              </a:path>
              <a:path w="22225" h="34925">
                <a:moveTo>
                  <a:pt x="6705" y="18237"/>
                </a:moveTo>
                <a:lnTo>
                  <a:pt x="6565" y="18110"/>
                </a:lnTo>
                <a:lnTo>
                  <a:pt x="6362" y="17932"/>
                </a:lnTo>
                <a:lnTo>
                  <a:pt x="5981" y="18110"/>
                </a:lnTo>
                <a:lnTo>
                  <a:pt x="5981" y="17729"/>
                </a:lnTo>
                <a:lnTo>
                  <a:pt x="5981" y="17602"/>
                </a:lnTo>
                <a:lnTo>
                  <a:pt x="5537" y="17487"/>
                </a:lnTo>
                <a:lnTo>
                  <a:pt x="5448" y="17729"/>
                </a:lnTo>
                <a:lnTo>
                  <a:pt x="5461" y="17602"/>
                </a:lnTo>
                <a:lnTo>
                  <a:pt x="5461" y="17462"/>
                </a:lnTo>
                <a:lnTo>
                  <a:pt x="4978" y="17348"/>
                </a:lnTo>
                <a:lnTo>
                  <a:pt x="4914" y="16878"/>
                </a:lnTo>
                <a:lnTo>
                  <a:pt x="4787" y="17348"/>
                </a:lnTo>
                <a:lnTo>
                  <a:pt x="4648" y="16497"/>
                </a:lnTo>
                <a:lnTo>
                  <a:pt x="4165" y="18745"/>
                </a:lnTo>
                <a:lnTo>
                  <a:pt x="4483" y="18110"/>
                </a:lnTo>
                <a:lnTo>
                  <a:pt x="4381" y="19634"/>
                </a:lnTo>
                <a:lnTo>
                  <a:pt x="4635" y="18237"/>
                </a:lnTo>
                <a:lnTo>
                  <a:pt x="4686" y="18110"/>
                </a:lnTo>
                <a:lnTo>
                  <a:pt x="4889" y="17602"/>
                </a:lnTo>
                <a:lnTo>
                  <a:pt x="4991" y="18884"/>
                </a:lnTo>
                <a:lnTo>
                  <a:pt x="5816" y="19380"/>
                </a:lnTo>
                <a:lnTo>
                  <a:pt x="6705" y="18364"/>
                </a:lnTo>
                <a:lnTo>
                  <a:pt x="6705" y="18237"/>
                </a:lnTo>
                <a:close/>
              </a:path>
              <a:path w="22225" h="34925">
                <a:moveTo>
                  <a:pt x="6819" y="20701"/>
                </a:moveTo>
                <a:lnTo>
                  <a:pt x="6197" y="20548"/>
                </a:lnTo>
                <a:lnTo>
                  <a:pt x="5372" y="20485"/>
                </a:lnTo>
                <a:lnTo>
                  <a:pt x="4419" y="20332"/>
                </a:lnTo>
                <a:lnTo>
                  <a:pt x="4076" y="18821"/>
                </a:lnTo>
                <a:lnTo>
                  <a:pt x="3810" y="20243"/>
                </a:lnTo>
                <a:lnTo>
                  <a:pt x="4368" y="21094"/>
                </a:lnTo>
                <a:lnTo>
                  <a:pt x="5181" y="21221"/>
                </a:lnTo>
                <a:lnTo>
                  <a:pt x="5943" y="21958"/>
                </a:lnTo>
                <a:lnTo>
                  <a:pt x="6819" y="20701"/>
                </a:lnTo>
                <a:close/>
              </a:path>
              <a:path w="22225" h="34925">
                <a:moveTo>
                  <a:pt x="7112" y="29248"/>
                </a:moveTo>
                <a:lnTo>
                  <a:pt x="6604" y="29159"/>
                </a:lnTo>
                <a:lnTo>
                  <a:pt x="6299" y="29248"/>
                </a:lnTo>
                <a:lnTo>
                  <a:pt x="6324" y="32588"/>
                </a:lnTo>
                <a:lnTo>
                  <a:pt x="7112" y="29248"/>
                </a:lnTo>
                <a:close/>
              </a:path>
              <a:path w="22225" h="34925">
                <a:moveTo>
                  <a:pt x="7112" y="18237"/>
                </a:moveTo>
                <a:lnTo>
                  <a:pt x="6921" y="18110"/>
                </a:lnTo>
                <a:lnTo>
                  <a:pt x="6858" y="18364"/>
                </a:lnTo>
                <a:lnTo>
                  <a:pt x="6997" y="18491"/>
                </a:lnTo>
                <a:lnTo>
                  <a:pt x="7099" y="18364"/>
                </a:lnTo>
                <a:lnTo>
                  <a:pt x="7112" y="18237"/>
                </a:lnTo>
                <a:close/>
              </a:path>
              <a:path w="22225" h="34925">
                <a:moveTo>
                  <a:pt x="7162" y="18681"/>
                </a:moveTo>
                <a:lnTo>
                  <a:pt x="6819" y="20701"/>
                </a:lnTo>
                <a:lnTo>
                  <a:pt x="6845" y="21729"/>
                </a:lnTo>
                <a:lnTo>
                  <a:pt x="6985" y="21590"/>
                </a:lnTo>
                <a:lnTo>
                  <a:pt x="6921" y="20713"/>
                </a:lnTo>
                <a:lnTo>
                  <a:pt x="7162" y="18681"/>
                </a:lnTo>
                <a:close/>
              </a:path>
              <a:path w="22225" h="34925">
                <a:moveTo>
                  <a:pt x="7162" y="14274"/>
                </a:moveTo>
                <a:lnTo>
                  <a:pt x="7035" y="14490"/>
                </a:lnTo>
                <a:lnTo>
                  <a:pt x="7162" y="14274"/>
                </a:lnTo>
                <a:close/>
              </a:path>
              <a:path w="22225" h="34925">
                <a:moveTo>
                  <a:pt x="7416" y="19761"/>
                </a:moveTo>
                <a:lnTo>
                  <a:pt x="6870" y="22250"/>
                </a:lnTo>
                <a:lnTo>
                  <a:pt x="6756" y="23202"/>
                </a:lnTo>
                <a:lnTo>
                  <a:pt x="7302" y="20764"/>
                </a:lnTo>
                <a:lnTo>
                  <a:pt x="7416" y="19761"/>
                </a:lnTo>
                <a:close/>
              </a:path>
              <a:path w="22225" h="34925">
                <a:moveTo>
                  <a:pt x="7696" y="29362"/>
                </a:moveTo>
                <a:lnTo>
                  <a:pt x="7162" y="29032"/>
                </a:lnTo>
                <a:lnTo>
                  <a:pt x="7112" y="29248"/>
                </a:lnTo>
                <a:lnTo>
                  <a:pt x="7696" y="29362"/>
                </a:lnTo>
                <a:close/>
              </a:path>
              <a:path w="22225" h="34925">
                <a:moveTo>
                  <a:pt x="7848" y="24968"/>
                </a:moveTo>
                <a:lnTo>
                  <a:pt x="7759" y="25209"/>
                </a:lnTo>
                <a:lnTo>
                  <a:pt x="7848" y="24968"/>
                </a:lnTo>
                <a:close/>
              </a:path>
              <a:path w="22225" h="34925">
                <a:moveTo>
                  <a:pt x="8153" y="17983"/>
                </a:moveTo>
                <a:lnTo>
                  <a:pt x="8102" y="17602"/>
                </a:lnTo>
                <a:lnTo>
                  <a:pt x="7924" y="17348"/>
                </a:lnTo>
                <a:lnTo>
                  <a:pt x="7416" y="17983"/>
                </a:lnTo>
                <a:lnTo>
                  <a:pt x="7289" y="18364"/>
                </a:lnTo>
                <a:lnTo>
                  <a:pt x="7658" y="18618"/>
                </a:lnTo>
                <a:lnTo>
                  <a:pt x="7620" y="19380"/>
                </a:lnTo>
                <a:lnTo>
                  <a:pt x="7823" y="19253"/>
                </a:lnTo>
                <a:lnTo>
                  <a:pt x="8039" y="18110"/>
                </a:lnTo>
                <a:lnTo>
                  <a:pt x="8153" y="17983"/>
                </a:lnTo>
                <a:close/>
              </a:path>
              <a:path w="22225" h="34925">
                <a:moveTo>
                  <a:pt x="8166" y="18465"/>
                </a:moveTo>
                <a:lnTo>
                  <a:pt x="7289" y="21158"/>
                </a:lnTo>
                <a:lnTo>
                  <a:pt x="7327" y="20777"/>
                </a:lnTo>
                <a:lnTo>
                  <a:pt x="7099" y="22796"/>
                </a:lnTo>
                <a:lnTo>
                  <a:pt x="8051" y="19431"/>
                </a:lnTo>
                <a:lnTo>
                  <a:pt x="8166" y="18465"/>
                </a:lnTo>
                <a:close/>
              </a:path>
              <a:path w="22225" h="34925">
                <a:moveTo>
                  <a:pt x="8166" y="11887"/>
                </a:moveTo>
                <a:lnTo>
                  <a:pt x="7137" y="12903"/>
                </a:lnTo>
                <a:lnTo>
                  <a:pt x="6159" y="13030"/>
                </a:lnTo>
                <a:lnTo>
                  <a:pt x="6184" y="11252"/>
                </a:lnTo>
                <a:lnTo>
                  <a:pt x="5803" y="12623"/>
                </a:lnTo>
                <a:lnTo>
                  <a:pt x="5702" y="13970"/>
                </a:lnTo>
                <a:lnTo>
                  <a:pt x="5397" y="14554"/>
                </a:lnTo>
                <a:lnTo>
                  <a:pt x="5626" y="13792"/>
                </a:lnTo>
                <a:lnTo>
                  <a:pt x="5727" y="12903"/>
                </a:lnTo>
                <a:lnTo>
                  <a:pt x="5842" y="12268"/>
                </a:lnTo>
                <a:lnTo>
                  <a:pt x="5969" y="11125"/>
                </a:lnTo>
                <a:lnTo>
                  <a:pt x="5359" y="14554"/>
                </a:lnTo>
                <a:lnTo>
                  <a:pt x="5257" y="15113"/>
                </a:lnTo>
                <a:lnTo>
                  <a:pt x="4927" y="15951"/>
                </a:lnTo>
                <a:lnTo>
                  <a:pt x="4914" y="15824"/>
                </a:lnTo>
                <a:lnTo>
                  <a:pt x="5511" y="13462"/>
                </a:lnTo>
                <a:lnTo>
                  <a:pt x="5549" y="12788"/>
                </a:lnTo>
                <a:lnTo>
                  <a:pt x="5473" y="12534"/>
                </a:lnTo>
                <a:lnTo>
                  <a:pt x="5346" y="12750"/>
                </a:lnTo>
                <a:lnTo>
                  <a:pt x="4864" y="12814"/>
                </a:lnTo>
                <a:lnTo>
                  <a:pt x="4851" y="13728"/>
                </a:lnTo>
                <a:lnTo>
                  <a:pt x="4813" y="13919"/>
                </a:lnTo>
                <a:lnTo>
                  <a:pt x="4851" y="14249"/>
                </a:lnTo>
                <a:lnTo>
                  <a:pt x="4838" y="15163"/>
                </a:lnTo>
                <a:lnTo>
                  <a:pt x="4813" y="15570"/>
                </a:lnTo>
                <a:lnTo>
                  <a:pt x="4775" y="15697"/>
                </a:lnTo>
                <a:lnTo>
                  <a:pt x="4648" y="16497"/>
                </a:lnTo>
                <a:lnTo>
                  <a:pt x="4762" y="15951"/>
                </a:lnTo>
                <a:lnTo>
                  <a:pt x="4800" y="16141"/>
                </a:lnTo>
                <a:lnTo>
                  <a:pt x="4813" y="15951"/>
                </a:lnTo>
                <a:lnTo>
                  <a:pt x="4838" y="15748"/>
                </a:lnTo>
                <a:lnTo>
                  <a:pt x="4826" y="15951"/>
                </a:lnTo>
                <a:lnTo>
                  <a:pt x="4838" y="16090"/>
                </a:lnTo>
                <a:lnTo>
                  <a:pt x="4914" y="16878"/>
                </a:lnTo>
                <a:lnTo>
                  <a:pt x="5143" y="15951"/>
                </a:lnTo>
                <a:lnTo>
                  <a:pt x="5537" y="15951"/>
                </a:lnTo>
                <a:lnTo>
                  <a:pt x="5537" y="17487"/>
                </a:lnTo>
                <a:lnTo>
                  <a:pt x="5842" y="16713"/>
                </a:lnTo>
                <a:lnTo>
                  <a:pt x="6007" y="15951"/>
                </a:lnTo>
                <a:lnTo>
                  <a:pt x="6057" y="15709"/>
                </a:lnTo>
                <a:lnTo>
                  <a:pt x="5930" y="15951"/>
                </a:lnTo>
                <a:lnTo>
                  <a:pt x="6070" y="14808"/>
                </a:lnTo>
                <a:lnTo>
                  <a:pt x="6121" y="14351"/>
                </a:lnTo>
                <a:lnTo>
                  <a:pt x="5854" y="14554"/>
                </a:lnTo>
                <a:lnTo>
                  <a:pt x="5715" y="14808"/>
                </a:lnTo>
                <a:lnTo>
                  <a:pt x="5765" y="14173"/>
                </a:lnTo>
                <a:lnTo>
                  <a:pt x="5854" y="13665"/>
                </a:lnTo>
                <a:lnTo>
                  <a:pt x="6159" y="13970"/>
                </a:lnTo>
                <a:lnTo>
                  <a:pt x="6197" y="13665"/>
                </a:lnTo>
                <a:lnTo>
                  <a:pt x="6210" y="13538"/>
                </a:lnTo>
                <a:lnTo>
                  <a:pt x="7112" y="14185"/>
                </a:lnTo>
                <a:lnTo>
                  <a:pt x="7277" y="13538"/>
                </a:lnTo>
                <a:lnTo>
                  <a:pt x="7251" y="14274"/>
                </a:lnTo>
                <a:lnTo>
                  <a:pt x="7442" y="14427"/>
                </a:lnTo>
                <a:lnTo>
                  <a:pt x="7124" y="14478"/>
                </a:lnTo>
                <a:lnTo>
                  <a:pt x="6819" y="16078"/>
                </a:lnTo>
                <a:lnTo>
                  <a:pt x="6934" y="15189"/>
                </a:lnTo>
                <a:lnTo>
                  <a:pt x="7035" y="14490"/>
                </a:lnTo>
                <a:lnTo>
                  <a:pt x="6718" y="14554"/>
                </a:lnTo>
                <a:lnTo>
                  <a:pt x="6718" y="15824"/>
                </a:lnTo>
                <a:lnTo>
                  <a:pt x="6489" y="16078"/>
                </a:lnTo>
                <a:lnTo>
                  <a:pt x="6375" y="16332"/>
                </a:lnTo>
                <a:lnTo>
                  <a:pt x="6502" y="15189"/>
                </a:lnTo>
                <a:lnTo>
                  <a:pt x="6667" y="15443"/>
                </a:lnTo>
                <a:lnTo>
                  <a:pt x="6718" y="15824"/>
                </a:lnTo>
                <a:lnTo>
                  <a:pt x="6718" y="14554"/>
                </a:lnTo>
                <a:lnTo>
                  <a:pt x="6400" y="15062"/>
                </a:lnTo>
                <a:lnTo>
                  <a:pt x="6197" y="16090"/>
                </a:lnTo>
                <a:lnTo>
                  <a:pt x="6070" y="16586"/>
                </a:lnTo>
                <a:lnTo>
                  <a:pt x="5981" y="17602"/>
                </a:lnTo>
                <a:lnTo>
                  <a:pt x="6362" y="17932"/>
                </a:lnTo>
                <a:lnTo>
                  <a:pt x="6794" y="17729"/>
                </a:lnTo>
                <a:lnTo>
                  <a:pt x="6921" y="17348"/>
                </a:lnTo>
                <a:lnTo>
                  <a:pt x="7048" y="16332"/>
                </a:lnTo>
                <a:lnTo>
                  <a:pt x="7073" y="16078"/>
                </a:lnTo>
                <a:lnTo>
                  <a:pt x="7239" y="14681"/>
                </a:lnTo>
                <a:lnTo>
                  <a:pt x="7137" y="15570"/>
                </a:lnTo>
                <a:lnTo>
                  <a:pt x="7416" y="14681"/>
                </a:lnTo>
                <a:lnTo>
                  <a:pt x="7759" y="13538"/>
                </a:lnTo>
                <a:lnTo>
                  <a:pt x="7797" y="13411"/>
                </a:lnTo>
                <a:lnTo>
                  <a:pt x="7924" y="13030"/>
                </a:lnTo>
                <a:lnTo>
                  <a:pt x="8153" y="12268"/>
                </a:lnTo>
                <a:lnTo>
                  <a:pt x="8166" y="11887"/>
                </a:lnTo>
                <a:close/>
              </a:path>
              <a:path w="22225" h="34925">
                <a:moveTo>
                  <a:pt x="8229" y="25895"/>
                </a:moveTo>
                <a:lnTo>
                  <a:pt x="8077" y="26238"/>
                </a:lnTo>
                <a:lnTo>
                  <a:pt x="8229" y="25895"/>
                </a:lnTo>
                <a:close/>
              </a:path>
              <a:path w="22225" h="34925">
                <a:moveTo>
                  <a:pt x="8877" y="9918"/>
                </a:moveTo>
                <a:lnTo>
                  <a:pt x="8775" y="10731"/>
                </a:lnTo>
                <a:lnTo>
                  <a:pt x="8839" y="10236"/>
                </a:lnTo>
                <a:lnTo>
                  <a:pt x="8877" y="9918"/>
                </a:lnTo>
                <a:close/>
              </a:path>
              <a:path w="22225" h="34925">
                <a:moveTo>
                  <a:pt x="8966" y="8509"/>
                </a:moveTo>
                <a:lnTo>
                  <a:pt x="8813" y="9105"/>
                </a:lnTo>
                <a:lnTo>
                  <a:pt x="8775" y="9461"/>
                </a:lnTo>
                <a:lnTo>
                  <a:pt x="8750" y="9677"/>
                </a:lnTo>
                <a:lnTo>
                  <a:pt x="8902" y="9080"/>
                </a:lnTo>
                <a:lnTo>
                  <a:pt x="8940" y="8724"/>
                </a:lnTo>
                <a:lnTo>
                  <a:pt x="8966" y="8509"/>
                </a:lnTo>
                <a:close/>
              </a:path>
              <a:path w="22225" h="34925">
                <a:moveTo>
                  <a:pt x="9398" y="9156"/>
                </a:moveTo>
                <a:lnTo>
                  <a:pt x="9207" y="9906"/>
                </a:lnTo>
                <a:lnTo>
                  <a:pt x="9169" y="10287"/>
                </a:lnTo>
                <a:lnTo>
                  <a:pt x="9118" y="10668"/>
                </a:lnTo>
                <a:lnTo>
                  <a:pt x="9309" y="9931"/>
                </a:lnTo>
                <a:lnTo>
                  <a:pt x="9359" y="9550"/>
                </a:lnTo>
                <a:lnTo>
                  <a:pt x="9398" y="9156"/>
                </a:lnTo>
                <a:close/>
              </a:path>
              <a:path w="22225" h="34925">
                <a:moveTo>
                  <a:pt x="9486" y="20383"/>
                </a:moveTo>
                <a:lnTo>
                  <a:pt x="9321" y="19634"/>
                </a:lnTo>
                <a:lnTo>
                  <a:pt x="9296" y="19507"/>
                </a:lnTo>
                <a:lnTo>
                  <a:pt x="8915" y="19634"/>
                </a:lnTo>
                <a:lnTo>
                  <a:pt x="8788" y="19380"/>
                </a:lnTo>
                <a:lnTo>
                  <a:pt x="8420" y="19634"/>
                </a:lnTo>
                <a:lnTo>
                  <a:pt x="7988" y="20383"/>
                </a:lnTo>
                <a:lnTo>
                  <a:pt x="7924" y="20650"/>
                </a:lnTo>
                <a:lnTo>
                  <a:pt x="8153" y="22047"/>
                </a:lnTo>
                <a:lnTo>
                  <a:pt x="8801" y="20269"/>
                </a:lnTo>
                <a:lnTo>
                  <a:pt x="9486" y="20383"/>
                </a:lnTo>
                <a:close/>
              </a:path>
              <a:path w="22225" h="34925">
                <a:moveTo>
                  <a:pt x="9486" y="7175"/>
                </a:moveTo>
                <a:lnTo>
                  <a:pt x="9105" y="9182"/>
                </a:lnTo>
                <a:lnTo>
                  <a:pt x="9055" y="9499"/>
                </a:lnTo>
                <a:lnTo>
                  <a:pt x="8928" y="10261"/>
                </a:lnTo>
                <a:lnTo>
                  <a:pt x="9156" y="9944"/>
                </a:lnTo>
                <a:lnTo>
                  <a:pt x="9486" y="7175"/>
                </a:lnTo>
                <a:close/>
              </a:path>
              <a:path w="22225" h="34925">
                <a:moveTo>
                  <a:pt x="10033" y="9334"/>
                </a:moveTo>
                <a:lnTo>
                  <a:pt x="9931" y="10147"/>
                </a:lnTo>
                <a:lnTo>
                  <a:pt x="9994" y="9652"/>
                </a:lnTo>
                <a:lnTo>
                  <a:pt x="10033" y="9334"/>
                </a:lnTo>
                <a:close/>
              </a:path>
              <a:path w="22225" h="34925">
                <a:moveTo>
                  <a:pt x="10147" y="18948"/>
                </a:moveTo>
                <a:lnTo>
                  <a:pt x="10096" y="19253"/>
                </a:lnTo>
                <a:lnTo>
                  <a:pt x="9969" y="20459"/>
                </a:lnTo>
                <a:lnTo>
                  <a:pt x="10147" y="18948"/>
                </a:lnTo>
                <a:close/>
              </a:path>
              <a:path w="22225" h="34925">
                <a:moveTo>
                  <a:pt x="10274" y="17856"/>
                </a:moveTo>
                <a:lnTo>
                  <a:pt x="10147" y="18948"/>
                </a:lnTo>
                <a:lnTo>
                  <a:pt x="10274" y="18275"/>
                </a:lnTo>
                <a:lnTo>
                  <a:pt x="10274" y="17856"/>
                </a:lnTo>
                <a:close/>
              </a:path>
              <a:path w="22225" h="34925">
                <a:moveTo>
                  <a:pt x="10426" y="9385"/>
                </a:moveTo>
                <a:lnTo>
                  <a:pt x="10325" y="10198"/>
                </a:lnTo>
                <a:lnTo>
                  <a:pt x="10388" y="9702"/>
                </a:lnTo>
                <a:lnTo>
                  <a:pt x="10426" y="9385"/>
                </a:lnTo>
                <a:close/>
              </a:path>
              <a:path w="22225" h="34925">
                <a:moveTo>
                  <a:pt x="10452" y="29413"/>
                </a:moveTo>
                <a:lnTo>
                  <a:pt x="7937" y="29413"/>
                </a:lnTo>
                <a:lnTo>
                  <a:pt x="7772" y="29413"/>
                </a:lnTo>
                <a:lnTo>
                  <a:pt x="9372" y="30429"/>
                </a:lnTo>
                <a:lnTo>
                  <a:pt x="10452" y="29413"/>
                </a:lnTo>
                <a:close/>
              </a:path>
              <a:path w="22225" h="34925">
                <a:moveTo>
                  <a:pt x="10972" y="8699"/>
                </a:moveTo>
                <a:lnTo>
                  <a:pt x="10871" y="9512"/>
                </a:lnTo>
                <a:lnTo>
                  <a:pt x="10934" y="9017"/>
                </a:lnTo>
                <a:lnTo>
                  <a:pt x="10972" y="8699"/>
                </a:lnTo>
                <a:close/>
              </a:path>
              <a:path w="22225" h="34925">
                <a:moveTo>
                  <a:pt x="11569" y="15697"/>
                </a:moveTo>
                <a:lnTo>
                  <a:pt x="11557" y="15455"/>
                </a:lnTo>
                <a:lnTo>
                  <a:pt x="11518" y="15760"/>
                </a:lnTo>
                <a:close/>
              </a:path>
              <a:path w="22225" h="34925">
                <a:moveTo>
                  <a:pt x="12052" y="8026"/>
                </a:moveTo>
                <a:lnTo>
                  <a:pt x="11874" y="8775"/>
                </a:lnTo>
                <a:lnTo>
                  <a:pt x="11823" y="9156"/>
                </a:lnTo>
                <a:lnTo>
                  <a:pt x="11772" y="9537"/>
                </a:lnTo>
                <a:lnTo>
                  <a:pt x="11963" y="8801"/>
                </a:lnTo>
                <a:lnTo>
                  <a:pt x="12014" y="8420"/>
                </a:lnTo>
                <a:lnTo>
                  <a:pt x="12052" y="8026"/>
                </a:lnTo>
                <a:close/>
              </a:path>
              <a:path w="22225" h="34925">
                <a:moveTo>
                  <a:pt x="12115" y="8877"/>
                </a:moveTo>
                <a:lnTo>
                  <a:pt x="12014" y="9690"/>
                </a:lnTo>
                <a:lnTo>
                  <a:pt x="12077" y="9194"/>
                </a:lnTo>
                <a:lnTo>
                  <a:pt x="12115" y="8877"/>
                </a:lnTo>
                <a:close/>
              </a:path>
              <a:path w="22225" h="34925">
                <a:moveTo>
                  <a:pt x="12166" y="8229"/>
                </a:moveTo>
                <a:lnTo>
                  <a:pt x="12014" y="8826"/>
                </a:lnTo>
                <a:lnTo>
                  <a:pt x="11976" y="9182"/>
                </a:lnTo>
                <a:lnTo>
                  <a:pt x="11950" y="9385"/>
                </a:lnTo>
                <a:lnTo>
                  <a:pt x="12103" y="8788"/>
                </a:lnTo>
                <a:lnTo>
                  <a:pt x="12141" y="8432"/>
                </a:lnTo>
                <a:lnTo>
                  <a:pt x="12166" y="8229"/>
                </a:lnTo>
                <a:close/>
              </a:path>
              <a:path w="22225" h="34925">
                <a:moveTo>
                  <a:pt x="12268" y="5753"/>
                </a:moveTo>
                <a:lnTo>
                  <a:pt x="11899" y="7467"/>
                </a:lnTo>
                <a:lnTo>
                  <a:pt x="11709" y="5854"/>
                </a:lnTo>
                <a:lnTo>
                  <a:pt x="11264" y="8305"/>
                </a:lnTo>
                <a:lnTo>
                  <a:pt x="11188" y="8737"/>
                </a:lnTo>
                <a:lnTo>
                  <a:pt x="11379" y="8343"/>
                </a:lnTo>
                <a:lnTo>
                  <a:pt x="11747" y="8166"/>
                </a:lnTo>
                <a:lnTo>
                  <a:pt x="11709" y="8369"/>
                </a:lnTo>
                <a:lnTo>
                  <a:pt x="11582" y="10223"/>
                </a:lnTo>
                <a:lnTo>
                  <a:pt x="11899" y="8089"/>
                </a:lnTo>
                <a:lnTo>
                  <a:pt x="11938" y="7835"/>
                </a:lnTo>
                <a:lnTo>
                  <a:pt x="12268" y="5753"/>
                </a:lnTo>
                <a:close/>
              </a:path>
              <a:path w="22225" h="34925">
                <a:moveTo>
                  <a:pt x="12319" y="19253"/>
                </a:moveTo>
                <a:lnTo>
                  <a:pt x="12280" y="18859"/>
                </a:lnTo>
                <a:lnTo>
                  <a:pt x="12230" y="19253"/>
                </a:lnTo>
                <a:close/>
              </a:path>
              <a:path w="22225" h="34925">
                <a:moveTo>
                  <a:pt x="12700" y="22047"/>
                </a:moveTo>
                <a:lnTo>
                  <a:pt x="12280" y="22047"/>
                </a:lnTo>
                <a:lnTo>
                  <a:pt x="12280" y="22275"/>
                </a:lnTo>
                <a:lnTo>
                  <a:pt x="12458" y="22453"/>
                </a:lnTo>
                <a:lnTo>
                  <a:pt x="12700" y="22047"/>
                </a:lnTo>
                <a:close/>
              </a:path>
              <a:path w="22225" h="34925">
                <a:moveTo>
                  <a:pt x="12992" y="21323"/>
                </a:moveTo>
                <a:lnTo>
                  <a:pt x="12890" y="21666"/>
                </a:lnTo>
                <a:lnTo>
                  <a:pt x="12788" y="22275"/>
                </a:lnTo>
                <a:lnTo>
                  <a:pt x="12979" y="22047"/>
                </a:lnTo>
                <a:lnTo>
                  <a:pt x="12992" y="21323"/>
                </a:lnTo>
                <a:close/>
              </a:path>
              <a:path w="22225" h="34925">
                <a:moveTo>
                  <a:pt x="12992" y="7581"/>
                </a:moveTo>
                <a:lnTo>
                  <a:pt x="12877" y="8001"/>
                </a:lnTo>
                <a:lnTo>
                  <a:pt x="12420" y="6896"/>
                </a:lnTo>
                <a:lnTo>
                  <a:pt x="12242" y="8445"/>
                </a:lnTo>
                <a:lnTo>
                  <a:pt x="12166" y="9105"/>
                </a:lnTo>
                <a:lnTo>
                  <a:pt x="12534" y="8496"/>
                </a:lnTo>
                <a:lnTo>
                  <a:pt x="12827" y="8293"/>
                </a:lnTo>
                <a:lnTo>
                  <a:pt x="12801" y="8534"/>
                </a:lnTo>
                <a:lnTo>
                  <a:pt x="12776" y="8737"/>
                </a:lnTo>
                <a:lnTo>
                  <a:pt x="12903" y="8242"/>
                </a:lnTo>
                <a:lnTo>
                  <a:pt x="12928" y="8115"/>
                </a:lnTo>
                <a:lnTo>
                  <a:pt x="12966" y="7785"/>
                </a:lnTo>
                <a:lnTo>
                  <a:pt x="12992" y="7581"/>
                </a:lnTo>
                <a:close/>
              </a:path>
              <a:path w="22225" h="34925">
                <a:moveTo>
                  <a:pt x="13157" y="18110"/>
                </a:moveTo>
                <a:lnTo>
                  <a:pt x="13017" y="18008"/>
                </a:lnTo>
                <a:lnTo>
                  <a:pt x="13068" y="18402"/>
                </a:lnTo>
                <a:lnTo>
                  <a:pt x="13157" y="18110"/>
                </a:lnTo>
                <a:close/>
              </a:path>
              <a:path w="22225" h="34925">
                <a:moveTo>
                  <a:pt x="13169" y="7391"/>
                </a:moveTo>
                <a:lnTo>
                  <a:pt x="12966" y="8191"/>
                </a:lnTo>
                <a:lnTo>
                  <a:pt x="12877" y="8547"/>
                </a:lnTo>
                <a:lnTo>
                  <a:pt x="12700" y="10045"/>
                </a:lnTo>
                <a:lnTo>
                  <a:pt x="13106" y="7848"/>
                </a:lnTo>
                <a:lnTo>
                  <a:pt x="13169" y="7391"/>
                </a:lnTo>
                <a:close/>
              </a:path>
              <a:path w="22225" h="34925">
                <a:moveTo>
                  <a:pt x="13284" y="7442"/>
                </a:moveTo>
                <a:lnTo>
                  <a:pt x="13093" y="8191"/>
                </a:lnTo>
                <a:lnTo>
                  <a:pt x="13055" y="8572"/>
                </a:lnTo>
                <a:lnTo>
                  <a:pt x="13004" y="8953"/>
                </a:lnTo>
                <a:lnTo>
                  <a:pt x="13195" y="8216"/>
                </a:lnTo>
                <a:lnTo>
                  <a:pt x="13246" y="7835"/>
                </a:lnTo>
                <a:lnTo>
                  <a:pt x="13284" y="7442"/>
                </a:lnTo>
                <a:close/>
              </a:path>
              <a:path w="22225" h="34925">
                <a:moveTo>
                  <a:pt x="13703" y="18999"/>
                </a:moveTo>
                <a:lnTo>
                  <a:pt x="13169" y="19126"/>
                </a:lnTo>
                <a:lnTo>
                  <a:pt x="13068" y="18402"/>
                </a:lnTo>
                <a:lnTo>
                  <a:pt x="12750" y="19507"/>
                </a:lnTo>
                <a:lnTo>
                  <a:pt x="12179" y="19634"/>
                </a:lnTo>
                <a:lnTo>
                  <a:pt x="12230" y="19253"/>
                </a:lnTo>
                <a:lnTo>
                  <a:pt x="11899" y="19253"/>
                </a:lnTo>
                <a:lnTo>
                  <a:pt x="11925" y="19050"/>
                </a:lnTo>
                <a:lnTo>
                  <a:pt x="11849" y="19253"/>
                </a:lnTo>
                <a:lnTo>
                  <a:pt x="11480" y="19253"/>
                </a:lnTo>
                <a:lnTo>
                  <a:pt x="11061" y="18745"/>
                </a:lnTo>
                <a:lnTo>
                  <a:pt x="10591" y="19126"/>
                </a:lnTo>
                <a:lnTo>
                  <a:pt x="10160" y="20485"/>
                </a:lnTo>
                <a:lnTo>
                  <a:pt x="10312" y="20523"/>
                </a:lnTo>
                <a:lnTo>
                  <a:pt x="11061" y="19888"/>
                </a:lnTo>
                <a:lnTo>
                  <a:pt x="11607" y="19951"/>
                </a:lnTo>
                <a:lnTo>
                  <a:pt x="11112" y="21348"/>
                </a:lnTo>
                <a:lnTo>
                  <a:pt x="10756" y="21424"/>
                </a:lnTo>
                <a:lnTo>
                  <a:pt x="10795" y="20904"/>
                </a:lnTo>
                <a:lnTo>
                  <a:pt x="10477" y="21310"/>
                </a:lnTo>
                <a:lnTo>
                  <a:pt x="10223" y="21272"/>
                </a:lnTo>
                <a:lnTo>
                  <a:pt x="9994" y="20993"/>
                </a:lnTo>
                <a:lnTo>
                  <a:pt x="10109" y="20650"/>
                </a:lnTo>
                <a:lnTo>
                  <a:pt x="10045" y="20472"/>
                </a:lnTo>
                <a:lnTo>
                  <a:pt x="9906" y="20891"/>
                </a:lnTo>
                <a:lnTo>
                  <a:pt x="9817" y="20764"/>
                </a:lnTo>
                <a:lnTo>
                  <a:pt x="9766" y="20421"/>
                </a:lnTo>
                <a:lnTo>
                  <a:pt x="9486" y="20383"/>
                </a:lnTo>
                <a:lnTo>
                  <a:pt x="9626" y="21082"/>
                </a:lnTo>
                <a:lnTo>
                  <a:pt x="9156" y="20485"/>
                </a:lnTo>
                <a:lnTo>
                  <a:pt x="9055" y="21310"/>
                </a:lnTo>
                <a:lnTo>
                  <a:pt x="8890" y="20789"/>
                </a:lnTo>
                <a:lnTo>
                  <a:pt x="8775" y="21767"/>
                </a:lnTo>
                <a:lnTo>
                  <a:pt x="8750" y="21958"/>
                </a:lnTo>
                <a:lnTo>
                  <a:pt x="8839" y="21793"/>
                </a:lnTo>
                <a:lnTo>
                  <a:pt x="9017" y="21628"/>
                </a:lnTo>
                <a:lnTo>
                  <a:pt x="9004" y="21793"/>
                </a:lnTo>
                <a:lnTo>
                  <a:pt x="8915" y="22529"/>
                </a:lnTo>
                <a:lnTo>
                  <a:pt x="9359" y="21882"/>
                </a:lnTo>
                <a:lnTo>
                  <a:pt x="9550" y="21678"/>
                </a:lnTo>
                <a:lnTo>
                  <a:pt x="9537" y="21882"/>
                </a:lnTo>
                <a:lnTo>
                  <a:pt x="9448" y="22618"/>
                </a:lnTo>
                <a:lnTo>
                  <a:pt x="9893" y="21971"/>
                </a:lnTo>
                <a:lnTo>
                  <a:pt x="10248" y="21602"/>
                </a:lnTo>
                <a:lnTo>
                  <a:pt x="10401" y="23012"/>
                </a:lnTo>
                <a:lnTo>
                  <a:pt x="10807" y="22174"/>
                </a:lnTo>
                <a:lnTo>
                  <a:pt x="11315" y="22085"/>
                </a:lnTo>
                <a:lnTo>
                  <a:pt x="11798" y="20675"/>
                </a:lnTo>
                <a:lnTo>
                  <a:pt x="11849" y="19977"/>
                </a:lnTo>
                <a:lnTo>
                  <a:pt x="12280" y="20015"/>
                </a:lnTo>
                <a:lnTo>
                  <a:pt x="12484" y="20421"/>
                </a:lnTo>
                <a:lnTo>
                  <a:pt x="12687" y="20396"/>
                </a:lnTo>
                <a:lnTo>
                  <a:pt x="12611" y="20904"/>
                </a:lnTo>
                <a:lnTo>
                  <a:pt x="12725" y="20396"/>
                </a:lnTo>
                <a:lnTo>
                  <a:pt x="12839" y="19888"/>
                </a:lnTo>
                <a:lnTo>
                  <a:pt x="12903" y="19634"/>
                </a:lnTo>
                <a:lnTo>
                  <a:pt x="12827" y="20383"/>
                </a:lnTo>
                <a:lnTo>
                  <a:pt x="12573" y="21412"/>
                </a:lnTo>
                <a:lnTo>
                  <a:pt x="12611" y="20904"/>
                </a:lnTo>
                <a:lnTo>
                  <a:pt x="12484" y="20421"/>
                </a:lnTo>
                <a:lnTo>
                  <a:pt x="11887" y="20523"/>
                </a:lnTo>
                <a:lnTo>
                  <a:pt x="11645" y="22047"/>
                </a:lnTo>
                <a:lnTo>
                  <a:pt x="12280" y="22047"/>
                </a:lnTo>
                <a:lnTo>
                  <a:pt x="12788" y="21412"/>
                </a:lnTo>
                <a:lnTo>
                  <a:pt x="12903" y="21247"/>
                </a:lnTo>
                <a:lnTo>
                  <a:pt x="13042" y="21158"/>
                </a:lnTo>
                <a:lnTo>
                  <a:pt x="13131" y="20904"/>
                </a:lnTo>
                <a:lnTo>
                  <a:pt x="13246" y="20523"/>
                </a:lnTo>
                <a:lnTo>
                  <a:pt x="13665" y="19126"/>
                </a:lnTo>
                <a:lnTo>
                  <a:pt x="13703" y="18999"/>
                </a:lnTo>
                <a:close/>
              </a:path>
              <a:path w="22225" h="34925">
                <a:moveTo>
                  <a:pt x="13881" y="5753"/>
                </a:moveTo>
                <a:lnTo>
                  <a:pt x="13449" y="7861"/>
                </a:lnTo>
                <a:lnTo>
                  <a:pt x="13246" y="9207"/>
                </a:lnTo>
                <a:lnTo>
                  <a:pt x="13525" y="8801"/>
                </a:lnTo>
                <a:lnTo>
                  <a:pt x="13716" y="7137"/>
                </a:lnTo>
                <a:lnTo>
                  <a:pt x="13881" y="5753"/>
                </a:lnTo>
                <a:close/>
              </a:path>
              <a:path w="22225" h="34925">
                <a:moveTo>
                  <a:pt x="14008" y="17983"/>
                </a:moveTo>
                <a:lnTo>
                  <a:pt x="13703" y="18999"/>
                </a:lnTo>
                <a:lnTo>
                  <a:pt x="13881" y="18961"/>
                </a:lnTo>
                <a:lnTo>
                  <a:pt x="14008" y="17983"/>
                </a:lnTo>
                <a:close/>
              </a:path>
              <a:path w="22225" h="34925">
                <a:moveTo>
                  <a:pt x="14160" y="18897"/>
                </a:moveTo>
                <a:lnTo>
                  <a:pt x="13919" y="18948"/>
                </a:lnTo>
                <a:lnTo>
                  <a:pt x="13868" y="19253"/>
                </a:lnTo>
                <a:lnTo>
                  <a:pt x="13741" y="20269"/>
                </a:lnTo>
                <a:lnTo>
                  <a:pt x="13893" y="18961"/>
                </a:lnTo>
                <a:lnTo>
                  <a:pt x="13106" y="21894"/>
                </a:lnTo>
                <a:lnTo>
                  <a:pt x="13665" y="21793"/>
                </a:lnTo>
                <a:lnTo>
                  <a:pt x="13716" y="21539"/>
                </a:lnTo>
                <a:lnTo>
                  <a:pt x="13398" y="21539"/>
                </a:lnTo>
                <a:lnTo>
                  <a:pt x="13703" y="21310"/>
                </a:lnTo>
                <a:lnTo>
                  <a:pt x="13754" y="21031"/>
                </a:lnTo>
                <a:lnTo>
                  <a:pt x="13906" y="20650"/>
                </a:lnTo>
                <a:lnTo>
                  <a:pt x="14008" y="20269"/>
                </a:lnTo>
                <a:lnTo>
                  <a:pt x="14160" y="18897"/>
                </a:lnTo>
                <a:close/>
              </a:path>
              <a:path w="22225" h="34925">
                <a:moveTo>
                  <a:pt x="14224" y="18884"/>
                </a:moveTo>
                <a:lnTo>
                  <a:pt x="14097" y="19481"/>
                </a:lnTo>
                <a:lnTo>
                  <a:pt x="14224" y="18884"/>
                </a:lnTo>
                <a:close/>
              </a:path>
              <a:path w="22225" h="34925">
                <a:moveTo>
                  <a:pt x="14414" y="20789"/>
                </a:moveTo>
                <a:lnTo>
                  <a:pt x="13792" y="21247"/>
                </a:lnTo>
                <a:lnTo>
                  <a:pt x="13741" y="21463"/>
                </a:lnTo>
                <a:lnTo>
                  <a:pt x="14351" y="21348"/>
                </a:lnTo>
                <a:lnTo>
                  <a:pt x="14414" y="20789"/>
                </a:lnTo>
                <a:close/>
              </a:path>
              <a:path w="22225" h="34925">
                <a:moveTo>
                  <a:pt x="14541" y="20777"/>
                </a:moveTo>
                <a:lnTo>
                  <a:pt x="14401" y="21336"/>
                </a:lnTo>
                <a:lnTo>
                  <a:pt x="14528" y="20929"/>
                </a:lnTo>
                <a:lnTo>
                  <a:pt x="14541" y="20777"/>
                </a:lnTo>
                <a:close/>
              </a:path>
              <a:path w="22225" h="34925">
                <a:moveTo>
                  <a:pt x="14617" y="21729"/>
                </a:moveTo>
                <a:lnTo>
                  <a:pt x="14592" y="21856"/>
                </a:lnTo>
                <a:lnTo>
                  <a:pt x="14465" y="22936"/>
                </a:lnTo>
                <a:lnTo>
                  <a:pt x="14617" y="21729"/>
                </a:lnTo>
                <a:close/>
              </a:path>
              <a:path w="22225" h="34925">
                <a:moveTo>
                  <a:pt x="14770" y="20777"/>
                </a:moveTo>
                <a:lnTo>
                  <a:pt x="14643" y="21285"/>
                </a:lnTo>
                <a:lnTo>
                  <a:pt x="14643" y="21412"/>
                </a:lnTo>
                <a:lnTo>
                  <a:pt x="14706" y="21285"/>
                </a:lnTo>
                <a:lnTo>
                  <a:pt x="14770" y="20777"/>
                </a:lnTo>
                <a:close/>
              </a:path>
              <a:path w="22225" h="34925">
                <a:moveTo>
                  <a:pt x="14897" y="22809"/>
                </a:moveTo>
                <a:lnTo>
                  <a:pt x="14871" y="22555"/>
                </a:lnTo>
                <a:lnTo>
                  <a:pt x="14782" y="23393"/>
                </a:lnTo>
                <a:lnTo>
                  <a:pt x="14897" y="22809"/>
                </a:lnTo>
                <a:close/>
              </a:path>
              <a:path w="22225" h="34925">
                <a:moveTo>
                  <a:pt x="15633" y="8559"/>
                </a:moveTo>
                <a:lnTo>
                  <a:pt x="15443" y="9309"/>
                </a:lnTo>
                <a:lnTo>
                  <a:pt x="15405" y="9690"/>
                </a:lnTo>
                <a:lnTo>
                  <a:pt x="15354" y="10071"/>
                </a:lnTo>
                <a:lnTo>
                  <a:pt x="15544" y="9334"/>
                </a:lnTo>
                <a:lnTo>
                  <a:pt x="15595" y="8953"/>
                </a:lnTo>
                <a:lnTo>
                  <a:pt x="15633" y="8559"/>
                </a:lnTo>
                <a:close/>
              </a:path>
              <a:path w="22225" h="34925">
                <a:moveTo>
                  <a:pt x="18097" y="9474"/>
                </a:moveTo>
                <a:lnTo>
                  <a:pt x="17856" y="9817"/>
                </a:lnTo>
                <a:lnTo>
                  <a:pt x="17780" y="9982"/>
                </a:lnTo>
                <a:lnTo>
                  <a:pt x="17995" y="9855"/>
                </a:lnTo>
                <a:lnTo>
                  <a:pt x="18097" y="9474"/>
                </a:lnTo>
                <a:close/>
              </a:path>
              <a:path w="22225" h="34925">
                <a:moveTo>
                  <a:pt x="20751" y="0"/>
                </a:moveTo>
                <a:lnTo>
                  <a:pt x="20535" y="838"/>
                </a:lnTo>
                <a:lnTo>
                  <a:pt x="20485" y="1231"/>
                </a:lnTo>
                <a:lnTo>
                  <a:pt x="20421" y="1727"/>
                </a:lnTo>
                <a:lnTo>
                  <a:pt x="20650" y="889"/>
                </a:lnTo>
                <a:lnTo>
                  <a:pt x="20701" y="495"/>
                </a:lnTo>
                <a:lnTo>
                  <a:pt x="20751" y="0"/>
                </a:lnTo>
                <a:close/>
              </a:path>
              <a:path w="22225" h="34925">
                <a:moveTo>
                  <a:pt x="20955" y="101"/>
                </a:moveTo>
                <a:lnTo>
                  <a:pt x="20662" y="1257"/>
                </a:lnTo>
                <a:lnTo>
                  <a:pt x="20485" y="2755"/>
                </a:lnTo>
                <a:lnTo>
                  <a:pt x="20904" y="558"/>
                </a:lnTo>
                <a:lnTo>
                  <a:pt x="20955" y="101"/>
                </a:lnTo>
                <a:close/>
              </a:path>
              <a:path w="22225" h="34925">
                <a:moveTo>
                  <a:pt x="21120" y="4521"/>
                </a:moveTo>
                <a:lnTo>
                  <a:pt x="19697" y="8585"/>
                </a:lnTo>
                <a:lnTo>
                  <a:pt x="19164" y="9220"/>
                </a:lnTo>
                <a:lnTo>
                  <a:pt x="18859" y="9347"/>
                </a:lnTo>
                <a:lnTo>
                  <a:pt x="18770" y="9474"/>
                </a:lnTo>
                <a:lnTo>
                  <a:pt x="18376" y="12395"/>
                </a:lnTo>
                <a:lnTo>
                  <a:pt x="18262" y="12268"/>
                </a:lnTo>
                <a:lnTo>
                  <a:pt x="18186" y="11887"/>
                </a:lnTo>
                <a:lnTo>
                  <a:pt x="18199" y="11760"/>
                </a:lnTo>
                <a:lnTo>
                  <a:pt x="18186" y="11506"/>
                </a:lnTo>
                <a:lnTo>
                  <a:pt x="18084" y="11379"/>
                </a:lnTo>
                <a:lnTo>
                  <a:pt x="18186" y="11506"/>
                </a:lnTo>
                <a:lnTo>
                  <a:pt x="18389" y="10617"/>
                </a:lnTo>
                <a:lnTo>
                  <a:pt x="18351" y="10909"/>
                </a:lnTo>
                <a:lnTo>
                  <a:pt x="18669" y="9855"/>
                </a:lnTo>
                <a:lnTo>
                  <a:pt x="18694" y="9728"/>
                </a:lnTo>
                <a:lnTo>
                  <a:pt x="18770" y="9474"/>
                </a:lnTo>
                <a:lnTo>
                  <a:pt x="18224" y="9728"/>
                </a:lnTo>
                <a:lnTo>
                  <a:pt x="18173" y="10236"/>
                </a:lnTo>
                <a:lnTo>
                  <a:pt x="18059" y="10871"/>
                </a:lnTo>
                <a:lnTo>
                  <a:pt x="17945" y="11252"/>
                </a:lnTo>
                <a:lnTo>
                  <a:pt x="17983" y="10871"/>
                </a:lnTo>
                <a:lnTo>
                  <a:pt x="18097" y="10236"/>
                </a:lnTo>
                <a:lnTo>
                  <a:pt x="18224" y="9728"/>
                </a:lnTo>
                <a:lnTo>
                  <a:pt x="18059" y="9817"/>
                </a:lnTo>
                <a:lnTo>
                  <a:pt x="17919" y="10871"/>
                </a:lnTo>
                <a:lnTo>
                  <a:pt x="17602" y="10871"/>
                </a:lnTo>
                <a:lnTo>
                  <a:pt x="17373" y="10744"/>
                </a:lnTo>
                <a:lnTo>
                  <a:pt x="17030" y="11760"/>
                </a:lnTo>
                <a:lnTo>
                  <a:pt x="16992" y="10109"/>
                </a:lnTo>
                <a:lnTo>
                  <a:pt x="16916" y="9855"/>
                </a:lnTo>
                <a:lnTo>
                  <a:pt x="16776" y="10109"/>
                </a:lnTo>
                <a:lnTo>
                  <a:pt x="16624" y="9855"/>
                </a:lnTo>
                <a:lnTo>
                  <a:pt x="16624" y="19761"/>
                </a:lnTo>
                <a:lnTo>
                  <a:pt x="16535" y="20383"/>
                </a:lnTo>
                <a:lnTo>
                  <a:pt x="16421" y="20904"/>
                </a:lnTo>
                <a:lnTo>
                  <a:pt x="16484" y="20269"/>
                </a:lnTo>
                <a:lnTo>
                  <a:pt x="16624" y="19761"/>
                </a:lnTo>
                <a:lnTo>
                  <a:pt x="16624" y="9855"/>
                </a:lnTo>
                <a:lnTo>
                  <a:pt x="16497" y="9652"/>
                </a:lnTo>
                <a:lnTo>
                  <a:pt x="16497" y="19888"/>
                </a:lnTo>
                <a:lnTo>
                  <a:pt x="16433" y="20383"/>
                </a:lnTo>
                <a:lnTo>
                  <a:pt x="16306" y="20904"/>
                </a:lnTo>
                <a:lnTo>
                  <a:pt x="16383" y="20269"/>
                </a:lnTo>
                <a:lnTo>
                  <a:pt x="16497" y="19888"/>
                </a:lnTo>
                <a:lnTo>
                  <a:pt x="16497" y="9652"/>
                </a:lnTo>
                <a:lnTo>
                  <a:pt x="16408" y="16332"/>
                </a:lnTo>
                <a:lnTo>
                  <a:pt x="16268" y="17335"/>
                </a:lnTo>
                <a:lnTo>
                  <a:pt x="16065" y="18110"/>
                </a:lnTo>
                <a:lnTo>
                  <a:pt x="16116" y="17729"/>
                </a:lnTo>
                <a:lnTo>
                  <a:pt x="16243" y="16992"/>
                </a:lnTo>
                <a:lnTo>
                  <a:pt x="16408" y="16332"/>
                </a:lnTo>
                <a:lnTo>
                  <a:pt x="16408" y="9652"/>
                </a:lnTo>
                <a:lnTo>
                  <a:pt x="15913" y="9982"/>
                </a:lnTo>
                <a:lnTo>
                  <a:pt x="15913" y="23952"/>
                </a:lnTo>
                <a:lnTo>
                  <a:pt x="15697" y="24460"/>
                </a:lnTo>
                <a:lnTo>
                  <a:pt x="15417" y="24841"/>
                </a:lnTo>
                <a:lnTo>
                  <a:pt x="15570" y="23444"/>
                </a:lnTo>
                <a:lnTo>
                  <a:pt x="15798" y="23571"/>
                </a:lnTo>
                <a:lnTo>
                  <a:pt x="15913" y="23952"/>
                </a:lnTo>
                <a:lnTo>
                  <a:pt x="15913" y="9982"/>
                </a:lnTo>
                <a:lnTo>
                  <a:pt x="15786" y="10388"/>
                </a:lnTo>
                <a:lnTo>
                  <a:pt x="16014" y="8496"/>
                </a:lnTo>
                <a:lnTo>
                  <a:pt x="16192" y="8585"/>
                </a:lnTo>
                <a:lnTo>
                  <a:pt x="16903" y="9474"/>
                </a:lnTo>
                <a:lnTo>
                  <a:pt x="17462" y="10363"/>
                </a:lnTo>
                <a:lnTo>
                  <a:pt x="17653" y="10109"/>
                </a:lnTo>
                <a:lnTo>
                  <a:pt x="17602" y="9220"/>
                </a:lnTo>
                <a:lnTo>
                  <a:pt x="17399" y="8331"/>
                </a:lnTo>
                <a:lnTo>
                  <a:pt x="17068" y="6934"/>
                </a:lnTo>
                <a:lnTo>
                  <a:pt x="15951" y="6807"/>
                </a:lnTo>
                <a:lnTo>
                  <a:pt x="15786" y="7061"/>
                </a:lnTo>
                <a:lnTo>
                  <a:pt x="15417" y="8102"/>
                </a:lnTo>
                <a:lnTo>
                  <a:pt x="15392" y="7391"/>
                </a:lnTo>
                <a:lnTo>
                  <a:pt x="15354" y="6629"/>
                </a:lnTo>
                <a:lnTo>
                  <a:pt x="15265" y="6908"/>
                </a:lnTo>
                <a:lnTo>
                  <a:pt x="15062" y="7340"/>
                </a:lnTo>
                <a:lnTo>
                  <a:pt x="14808" y="7874"/>
                </a:lnTo>
                <a:lnTo>
                  <a:pt x="14884" y="6451"/>
                </a:lnTo>
                <a:lnTo>
                  <a:pt x="14757" y="7289"/>
                </a:lnTo>
                <a:lnTo>
                  <a:pt x="14833" y="6057"/>
                </a:lnTo>
                <a:lnTo>
                  <a:pt x="13881" y="7581"/>
                </a:lnTo>
                <a:lnTo>
                  <a:pt x="13830" y="7912"/>
                </a:lnTo>
                <a:lnTo>
                  <a:pt x="13817" y="8686"/>
                </a:lnTo>
                <a:lnTo>
                  <a:pt x="13906" y="9359"/>
                </a:lnTo>
                <a:lnTo>
                  <a:pt x="14249" y="9017"/>
                </a:lnTo>
                <a:lnTo>
                  <a:pt x="14363" y="8851"/>
                </a:lnTo>
                <a:lnTo>
                  <a:pt x="14655" y="8128"/>
                </a:lnTo>
                <a:lnTo>
                  <a:pt x="14579" y="8801"/>
                </a:lnTo>
                <a:lnTo>
                  <a:pt x="14630" y="8458"/>
                </a:lnTo>
                <a:lnTo>
                  <a:pt x="15455" y="8940"/>
                </a:lnTo>
                <a:lnTo>
                  <a:pt x="15430" y="8420"/>
                </a:lnTo>
                <a:lnTo>
                  <a:pt x="15760" y="8331"/>
                </a:lnTo>
                <a:lnTo>
                  <a:pt x="15925" y="8432"/>
                </a:lnTo>
                <a:lnTo>
                  <a:pt x="15659" y="9728"/>
                </a:lnTo>
                <a:lnTo>
                  <a:pt x="15659" y="9855"/>
                </a:lnTo>
                <a:lnTo>
                  <a:pt x="15735" y="10591"/>
                </a:lnTo>
                <a:lnTo>
                  <a:pt x="15417" y="11887"/>
                </a:lnTo>
                <a:lnTo>
                  <a:pt x="15582" y="10490"/>
                </a:lnTo>
                <a:lnTo>
                  <a:pt x="15659" y="9855"/>
                </a:lnTo>
                <a:lnTo>
                  <a:pt x="15468" y="10109"/>
                </a:lnTo>
                <a:lnTo>
                  <a:pt x="15392" y="17729"/>
                </a:lnTo>
                <a:lnTo>
                  <a:pt x="15303" y="18491"/>
                </a:lnTo>
                <a:lnTo>
                  <a:pt x="15049" y="19380"/>
                </a:lnTo>
                <a:lnTo>
                  <a:pt x="15163" y="18491"/>
                </a:lnTo>
                <a:lnTo>
                  <a:pt x="15392" y="17729"/>
                </a:lnTo>
                <a:lnTo>
                  <a:pt x="15392" y="10185"/>
                </a:lnTo>
                <a:lnTo>
                  <a:pt x="15074" y="10490"/>
                </a:lnTo>
                <a:lnTo>
                  <a:pt x="14808" y="10401"/>
                </a:lnTo>
                <a:lnTo>
                  <a:pt x="14808" y="12268"/>
                </a:lnTo>
                <a:lnTo>
                  <a:pt x="14808" y="14808"/>
                </a:lnTo>
                <a:lnTo>
                  <a:pt x="14719" y="15532"/>
                </a:lnTo>
                <a:lnTo>
                  <a:pt x="14605" y="15951"/>
                </a:lnTo>
                <a:lnTo>
                  <a:pt x="14732" y="15189"/>
                </a:lnTo>
                <a:lnTo>
                  <a:pt x="14808" y="14808"/>
                </a:lnTo>
                <a:lnTo>
                  <a:pt x="14808" y="12268"/>
                </a:lnTo>
                <a:lnTo>
                  <a:pt x="14630" y="15113"/>
                </a:lnTo>
                <a:lnTo>
                  <a:pt x="14376" y="15697"/>
                </a:lnTo>
                <a:lnTo>
                  <a:pt x="13804" y="15697"/>
                </a:lnTo>
                <a:lnTo>
                  <a:pt x="13525" y="15887"/>
                </a:lnTo>
                <a:lnTo>
                  <a:pt x="12268" y="17094"/>
                </a:lnTo>
                <a:lnTo>
                  <a:pt x="11938" y="16992"/>
                </a:lnTo>
                <a:lnTo>
                  <a:pt x="11887" y="17335"/>
                </a:lnTo>
                <a:lnTo>
                  <a:pt x="11811" y="17602"/>
                </a:lnTo>
                <a:lnTo>
                  <a:pt x="11823" y="17475"/>
                </a:lnTo>
                <a:lnTo>
                  <a:pt x="11823" y="16967"/>
                </a:lnTo>
                <a:lnTo>
                  <a:pt x="11379" y="16840"/>
                </a:lnTo>
                <a:lnTo>
                  <a:pt x="11442" y="16332"/>
                </a:lnTo>
                <a:lnTo>
                  <a:pt x="11480" y="16078"/>
                </a:lnTo>
                <a:lnTo>
                  <a:pt x="11518" y="15760"/>
                </a:lnTo>
                <a:lnTo>
                  <a:pt x="11430" y="16078"/>
                </a:lnTo>
                <a:lnTo>
                  <a:pt x="11480" y="15836"/>
                </a:lnTo>
                <a:lnTo>
                  <a:pt x="11315" y="16078"/>
                </a:lnTo>
                <a:lnTo>
                  <a:pt x="11201" y="16332"/>
                </a:lnTo>
                <a:lnTo>
                  <a:pt x="11328" y="15189"/>
                </a:lnTo>
                <a:lnTo>
                  <a:pt x="11544" y="15443"/>
                </a:lnTo>
                <a:lnTo>
                  <a:pt x="11595" y="15189"/>
                </a:lnTo>
                <a:lnTo>
                  <a:pt x="11658" y="14808"/>
                </a:lnTo>
                <a:lnTo>
                  <a:pt x="11772" y="14173"/>
                </a:lnTo>
                <a:lnTo>
                  <a:pt x="11798" y="14046"/>
                </a:lnTo>
                <a:lnTo>
                  <a:pt x="11836" y="13792"/>
                </a:lnTo>
                <a:lnTo>
                  <a:pt x="12458" y="15443"/>
                </a:lnTo>
                <a:lnTo>
                  <a:pt x="13093" y="15570"/>
                </a:lnTo>
                <a:lnTo>
                  <a:pt x="13423" y="15951"/>
                </a:lnTo>
                <a:lnTo>
                  <a:pt x="13716" y="15697"/>
                </a:lnTo>
                <a:lnTo>
                  <a:pt x="13944" y="15570"/>
                </a:lnTo>
                <a:lnTo>
                  <a:pt x="14414" y="13792"/>
                </a:lnTo>
                <a:lnTo>
                  <a:pt x="14541" y="13284"/>
                </a:lnTo>
                <a:lnTo>
                  <a:pt x="14744" y="12522"/>
                </a:lnTo>
                <a:lnTo>
                  <a:pt x="14808" y="12268"/>
                </a:lnTo>
                <a:lnTo>
                  <a:pt x="14808" y="10401"/>
                </a:lnTo>
                <a:lnTo>
                  <a:pt x="13487" y="10236"/>
                </a:lnTo>
                <a:lnTo>
                  <a:pt x="12255" y="11252"/>
                </a:lnTo>
                <a:lnTo>
                  <a:pt x="11303" y="11950"/>
                </a:lnTo>
                <a:lnTo>
                  <a:pt x="11303" y="14808"/>
                </a:lnTo>
                <a:lnTo>
                  <a:pt x="11188" y="15697"/>
                </a:lnTo>
                <a:lnTo>
                  <a:pt x="10960" y="16459"/>
                </a:lnTo>
                <a:lnTo>
                  <a:pt x="11049" y="15824"/>
                </a:lnTo>
                <a:lnTo>
                  <a:pt x="11074" y="15570"/>
                </a:lnTo>
                <a:lnTo>
                  <a:pt x="11303" y="14808"/>
                </a:lnTo>
                <a:lnTo>
                  <a:pt x="11303" y="11950"/>
                </a:lnTo>
                <a:lnTo>
                  <a:pt x="10998" y="12179"/>
                </a:lnTo>
                <a:lnTo>
                  <a:pt x="10998" y="15989"/>
                </a:lnTo>
                <a:lnTo>
                  <a:pt x="10934" y="16459"/>
                </a:lnTo>
                <a:lnTo>
                  <a:pt x="10807" y="16967"/>
                </a:lnTo>
                <a:lnTo>
                  <a:pt x="10934" y="16205"/>
                </a:lnTo>
                <a:lnTo>
                  <a:pt x="10998" y="15989"/>
                </a:lnTo>
                <a:lnTo>
                  <a:pt x="10998" y="12179"/>
                </a:lnTo>
                <a:lnTo>
                  <a:pt x="10896" y="15570"/>
                </a:lnTo>
                <a:lnTo>
                  <a:pt x="10845" y="16078"/>
                </a:lnTo>
                <a:lnTo>
                  <a:pt x="10617" y="17094"/>
                </a:lnTo>
                <a:lnTo>
                  <a:pt x="10744" y="16205"/>
                </a:lnTo>
                <a:lnTo>
                  <a:pt x="10807" y="15951"/>
                </a:lnTo>
                <a:lnTo>
                  <a:pt x="10896" y="15570"/>
                </a:lnTo>
                <a:lnTo>
                  <a:pt x="10896" y="12255"/>
                </a:lnTo>
                <a:lnTo>
                  <a:pt x="10515" y="12522"/>
                </a:lnTo>
                <a:lnTo>
                  <a:pt x="10439" y="10109"/>
                </a:lnTo>
                <a:lnTo>
                  <a:pt x="9804" y="11379"/>
                </a:lnTo>
                <a:lnTo>
                  <a:pt x="9563" y="12649"/>
                </a:lnTo>
                <a:lnTo>
                  <a:pt x="9144" y="13030"/>
                </a:lnTo>
                <a:lnTo>
                  <a:pt x="8877" y="12903"/>
                </a:lnTo>
                <a:lnTo>
                  <a:pt x="8788" y="12776"/>
                </a:lnTo>
                <a:lnTo>
                  <a:pt x="8534" y="12407"/>
                </a:lnTo>
                <a:lnTo>
                  <a:pt x="8534" y="16078"/>
                </a:lnTo>
                <a:lnTo>
                  <a:pt x="8521" y="16205"/>
                </a:lnTo>
                <a:lnTo>
                  <a:pt x="8445" y="16078"/>
                </a:lnTo>
                <a:lnTo>
                  <a:pt x="8534" y="12407"/>
                </a:lnTo>
                <a:lnTo>
                  <a:pt x="8255" y="12001"/>
                </a:lnTo>
                <a:lnTo>
                  <a:pt x="8166" y="12776"/>
                </a:lnTo>
                <a:lnTo>
                  <a:pt x="6921" y="17348"/>
                </a:lnTo>
                <a:lnTo>
                  <a:pt x="7620" y="15443"/>
                </a:lnTo>
                <a:lnTo>
                  <a:pt x="8077" y="17094"/>
                </a:lnTo>
                <a:lnTo>
                  <a:pt x="8699" y="16205"/>
                </a:lnTo>
                <a:lnTo>
                  <a:pt x="8775" y="16078"/>
                </a:lnTo>
                <a:lnTo>
                  <a:pt x="8902" y="15760"/>
                </a:lnTo>
                <a:lnTo>
                  <a:pt x="8890" y="15316"/>
                </a:lnTo>
                <a:lnTo>
                  <a:pt x="8966" y="14681"/>
                </a:lnTo>
                <a:lnTo>
                  <a:pt x="9118" y="13792"/>
                </a:lnTo>
                <a:lnTo>
                  <a:pt x="9182" y="13487"/>
                </a:lnTo>
                <a:lnTo>
                  <a:pt x="9207" y="13665"/>
                </a:lnTo>
                <a:lnTo>
                  <a:pt x="8839" y="15697"/>
                </a:lnTo>
                <a:lnTo>
                  <a:pt x="8839" y="16078"/>
                </a:lnTo>
                <a:lnTo>
                  <a:pt x="8712" y="16992"/>
                </a:lnTo>
                <a:lnTo>
                  <a:pt x="8267" y="17856"/>
                </a:lnTo>
                <a:lnTo>
                  <a:pt x="8496" y="17602"/>
                </a:lnTo>
                <a:lnTo>
                  <a:pt x="8585" y="17983"/>
                </a:lnTo>
                <a:lnTo>
                  <a:pt x="8648" y="17602"/>
                </a:lnTo>
                <a:lnTo>
                  <a:pt x="8966" y="15697"/>
                </a:lnTo>
                <a:lnTo>
                  <a:pt x="8737" y="17094"/>
                </a:lnTo>
                <a:lnTo>
                  <a:pt x="8953" y="16078"/>
                </a:lnTo>
                <a:lnTo>
                  <a:pt x="9017" y="15697"/>
                </a:lnTo>
                <a:lnTo>
                  <a:pt x="9474" y="13665"/>
                </a:lnTo>
                <a:lnTo>
                  <a:pt x="9207" y="15735"/>
                </a:lnTo>
                <a:lnTo>
                  <a:pt x="9588" y="15824"/>
                </a:lnTo>
                <a:lnTo>
                  <a:pt x="9944" y="15824"/>
                </a:lnTo>
                <a:lnTo>
                  <a:pt x="10210" y="15443"/>
                </a:lnTo>
                <a:lnTo>
                  <a:pt x="10325" y="15290"/>
                </a:lnTo>
                <a:lnTo>
                  <a:pt x="10579" y="15189"/>
                </a:lnTo>
                <a:lnTo>
                  <a:pt x="10731" y="14173"/>
                </a:lnTo>
                <a:lnTo>
                  <a:pt x="10502" y="17348"/>
                </a:lnTo>
                <a:lnTo>
                  <a:pt x="10617" y="16713"/>
                </a:lnTo>
                <a:lnTo>
                  <a:pt x="10553" y="17094"/>
                </a:lnTo>
                <a:lnTo>
                  <a:pt x="10502" y="17348"/>
                </a:lnTo>
                <a:lnTo>
                  <a:pt x="10490" y="17475"/>
                </a:lnTo>
                <a:lnTo>
                  <a:pt x="10439" y="17221"/>
                </a:lnTo>
                <a:lnTo>
                  <a:pt x="10210" y="16840"/>
                </a:lnTo>
                <a:lnTo>
                  <a:pt x="10134" y="16713"/>
                </a:lnTo>
                <a:lnTo>
                  <a:pt x="9715" y="16586"/>
                </a:lnTo>
                <a:lnTo>
                  <a:pt x="9398" y="16840"/>
                </a:lnTo>
                <a:lnTo>
                  <a:pt x="9156" y="16090"/>
                </a:lnTo>
                <a:lnTo>
                  <a:pt x="9067" y="16713"/>
                </a:lnTo>
                <a:lnTo>
                  <a:pt x="8953" y="17221"/>
                </a:lnTo>
                <a:lnTo>
                  <a:pt x="8585" y="17983"/>
                </a:lnTo>
                <a:lnTo>
                  <a:pt x="8699" y="18491"/>
                </a:lnTo>
                <a:lnTo>
                  <a:pt x="9575" y="17602"/>
                </a:lnTo>
                <a:lnTo>
                  <a:pt x="9664" y="18491"/>
                </a:lnTo>
                <a:lnTo>
                  <a:pt x="10007" y="18288"/>
                </a:lnTo>
                <a:lnTo>
                  <a:pt x="10388" y="17602"/>
                </a:lnTo>
                <a:lnTo>
                  <a:pt x="10388" y="17932"/>
                </a:lnTo>
                <a:lnTo>
                  <a:pt x="10833" y="18237"/>
                </a:lnTo>
                <a:lnTo>
                  <a:pt x="11328" y="18402"/>
                </a:lnTo>
                <a:lnTo>
                  <a:pt x="11493" y="18491"/>
                </a:lnTo>
                <a:lnTo>
                  <a:pt x="11747" y="18491"/>
                </a:lnTo>
                <a:lnTo>
                  <a:pt x="11861" y="18275"/>
                </a:lnTo>
                <a:lnTo>
                  <a:pt x="12153" y="17856"/>
                </a:lnTo>
                <a:lnTo>
                  <a:pt x="12280" y="18859"/>
                </a:lnTo>
                <a:lnTo>
                  <a:pt x="12636" y="18110"/>
                </a:lnTo>
                <a:lnTo>
                  <a:pt x="12738" y="17856"/>
                </a:lnTo>
                <a:lnTo>
                  <a:pt x="13017" y="18008"/>
                </a:lnTo>
                <a:lnTo>
                  <a:pt x="12954" y="17602"/>
                </a:lnTo>
                <a:lnTo>
                  <a:pt x="13436" y="17856"/>
                </a:lnTo>
                <a:lnTo>
                  <a:pt x="13792" y="17983"/>
                </a:lnTo>
                <a:lnTo>
                  <a:pt x="14008" y="17729"/>
                </a:lnTo>
                <a:lnTo>
                  <a:pt x="14274" y="18694"/>
                </a:lnTo>
                <a:lnTo>
                  <a:pt x="14490" y="17729"/>
                </a:lnTo>
                <a:lnTo>
                  <a:pt x="14516" y="17602"/>
                </a:lnTo>
                <a:lnTo>
                  <a:pt x="14630" y="17094"/>
                </a:lnTo>
                <a:lnTo>
                  <a:pt x="14579" y="17602"/>
                </a:lnTo>
                <a:lnTo>
                  <a:pt x="14452" y="18402"/>
                </a:lnTo>
                <a:lnTo>
                  <a:pt x="14008" y="20396"/>
                </a:lnTo>
                <a:lnTo>
                  <a:pt x="14427" y="20751"/>
                </a:lnTo>
                <a:lnTo>
                  <a:pt x="14516" y="20396"/>
                </a:lnTo>
                <a:lnTo>
                  <a:pt x="14643" y="19888"/>
                </a:lnTo>
                <a:lnTo>
                  <a:pt x="14541" y="20777"/>
                </a:lnTo>
                <a:lnTo>
                  <a:pt x="14732" y="20015"/>
                </a:lnTo>
                <a:lnTo>
                  <a:pt x="14693" y="20396"/>
                </a:lnTo>
                <a:lnTo>
                  <a:pt x="14617" y="20904"/>
                </a:lnTo>
                <a:lnTo>
                  <a:pt x="14516" y="21310"/>
                </a:lnTo>
                <a:lnTo>
                  <a:pt x="14643" y="21031"/>
                </a:lnTo>
                <a:lnTo>
                  <a:pt x="14770" y="20396"/>
                </a:lnTo>
                <a:lnTo>
                  <a:pt x="14808" y="20015"/>
                </a:lnTo>
                <a:lnTo>
                  <a:pt x="14820" y="19888"/>
                </a:lnTo>
                <a:lnTo>
                  <a:pt x="14935" y="18859"/>
                </a:lnTo>
                <a:lnTo>
                  <a:pt x="15227" y="17729"/>
                </a:lnTo>
                <a:lnTo>
                  <a:pt x="15087" y="18745"/>
                </a:lnTo>
                <a:lnTo>
                  <a:pt x="14960" y="19380"/>
                </a:lnTo>
                <a:lnTo>
                  <a:pt x="14757" y="20396"/>
                </a:lnTo>
                <a:lnTo>
                  <a:pt x="14859" y="20015"/>
                </a:lnTo>
                <a:lnTo>
                  <a:pt x="14770" y="20777"/>
                </a:lnTo>
                <a:lnTo>
                  <a:pt x="14909" y="20269"/>
                </a:lnTo>
                <a:lnTo>
                  <a:pt x="14820" y="20904"/>
                </a:lnTo>
                <a:lnTo>
                  <a:pt x="14693" y="21412"/>
                </a:lnTo>
                <a:lnTo>
                  <a:pt x="14630" y="21666"/>
                </a:lnTo>
                <a:lnTo>
                  <a:pt x="14820" y="22263"/>
                </a:lnTo>
                <a:lnTo>
                  <a:pt x="14859" y="21920"/>
                </a:lnTo>
                <a:lnTo>
                  <a:pt x="14846" y="22453"/>
                </a:lnTo>
                <a:lnTo>
                  <a:pt x="14719" y="23164"/>
                </a:lnTo>
                <a:lnTo>
                  <a:pt x="14998" y="21920"/>
                </a:lnTo>
                <a:lnTo>
                  <a:pt x="15062" y="21666"/>
                </a:lnTo>
                <a:lnTo>
                  <a:pt x="15367" y="20269"/>
                </a:lnTo>
                <a:lnTo>
                  <a:pt x="15417" y="20015"/>
                </a:lnTo>
                <a:lnTo>
                  <a:pt x="15367" y="20523"/>
                </a:lnTo>
                <a:lnTo>
                  <a:pt x="15367" y="23190"/>
                </a:lnTo>
                <a:lnTo>
                  <a:pt x="14909" y="25857"/>
                </a:lnTo>
                <a:lnTo>
                  <a:pt x="15062" y="24587"/>
                </a:lnTo>
                <a:lnTo>
                  <a:pt x="15087" y="24333"/>
                </a:lnTo>
                <a:lnTo>
                  <a:pt x="15125" y="24206"/>
                </a:lnTo>
                <a:lnTo>
                  <a:pt x="15367" y="23190"/>
                </a:lnTo>
                <a:lnTo>
                  <a:pt x="15367" y="20523"/>
                </a:lnTo>
                <a:lnTo>
                  <a:pt x="15354" y="20650"/>
                </a:lnTo>
                <a:lnTo>
                  <a:pt x="15227" y="21285"/>
                </a:lnTo>
                <a:lnTo>
                  <a:pt x="15189" y="21463"/>
                </a:lnTo>
                <a:lnTo>
                  <a:pt x="14947" y="22593"/>
                </a:lnTo>
                <a:lnTo>
                  <a:pt x="15278" y="22809"/>
                </a:lnTo>
                <a:lnTo>
                  <a:pt x="14909" y="23698"/>
                </a:lnTo>
                <a:lnTo>
                  <a:pt x="14693" y="24053"/>
                </a:lnTo>
                <a:lnTo>
                  <a:pt x="14782" y="23393"/>
                </a:lnTo>
                <a:lnTo>
                  <a:pt x="14630" y="24079"/>
                </a:lnTo>
                <a:lnTo>
                  <a:pt x="14605" y="24206"/>
                </a:lnTo>
                <a:lnTo>
                  <a:pt x="14643" y="23952"/>
                </a:lnTo>
                <a:lnTo>
                  <a:pt x="14681" y="23571"/>
                </a:lnTo>
                <a:lnTo>
                  <a:pt x="14719" y="23190"/>
                </a:lnTo>
                <a:lnTo>
                  <a:pt x="14795" y="22491"/>
                </a:lnTo>
                <a:lnTo>
                  <a:pt x="14579" y="22682"/>
                </a:lnTo>
                <a:lnTo>
                  <a:pt x="14503" y="22936"/>
                </a:lnTo>
                <a:lnTo>
                  <a:pt x="14389" y="23571"/>
                </a:lnTo>
                <a:lnTo>
                  <a:pt x="14274" y="22174"/>
                </a:lnTo>
                <a:lnTo>
                  <a:pt x="14173" y="21793"/>
                </a:lnTo>
                <a:lnTo>
                  <a:pt x="13665" y="21793"/>
                </a:lnTo>
                <a:lnTo>
                  <a:pt x="13182" y="23952"/>
                </a:lnTo>
                <a:lnTo>
                  <a:pt x="13169" y="23698"/>
                </a:lnTo>
                <a:lnTo>
                  <a:pt x="13055" y="22098"/>
                </a:lnTo>
                <a:lnTo>
                  <a:pt x="12623" y="23698"/>
                </a:lnTo>
                <a:lnTo>
                  <a:pt x="12763" y="22555"/>
                </a:lnTo>
                <a:lnTo>
                  <a:pt x="12788" y="22275"/>
                </a:lnTo>
                <a:lnTo>
                  <a:pt x="12547" y="22555"/>
                </a:lnTo>
                <a:lnTo>
                  <a:pt x="11328" y="24333"/>
                </a:lnTo>
                <a:lnTo>
                  <a:pt x="10960" y="23952"/>
                </a:lnTo>
                <a:lnTo>
                  <a:pt x="10464" y="23444"/>
                </a:lnTo>
                <a:lnTo>
                  <a:pt x="9931" y="23583"/>
                </a:lnTo>
                <a:lnTo>
                  <a:pt x="9931" y="24079"/>
                </a:lnTo>
                <a:lnTo>
                  <a:pt x="9880" y="24587"/>
                </a:lnTo>
                <a:lnTo>
                  <a:pt x="9664" y="25476"/>
                </a:lnTo>
                <a:lnTo>
                  <a:pt x="9753" y="24714"/>
                </a:lnTo>
                <a:lnTo>
                  <a:pt x="9931" y="24079"/>
                </a:lnTo>
                <a:lnTo>
                  <a:pt x="9931" y="23583"/>
                </a:lnTo>
                <a:lnTo>
                  <a:pt x="9550" y="23672"/>
                </a:lnTo>
                <a:lnTo>
                  <a:pt x="9550" y="24587"/>
                </a:lnTo>
                <a:lnTo>
                  <a:pt x="9283" y="24968"/>
                </a:lnTo>
                <a:lnTo>
                  <a:pt x="9169" y="25222"/>
                </a:lnTo>
                <a:lnTo>
                  <a:pt x="9309" y="24079"/>
                </a:lnTo>
                <a:lnTo>
                  <a:pt x="9423" y="24206"/>
                </a:lnTo>
                <a:lnTo>
                  <a:pt x="9550" y="24587"/>
                </a:lnTo>
                <a:lnTo>
                  <a:pt x="9550" y="23672"/>
                </a:lnTo>
                <a:lnTo>
                  <a:pt x="9296" y="23444"/>
                </a:lnTo>
                <a:lnTo>
                  <a:pt x="9042" y="23063"/>
                </a:lnTo>
                <a:lnTo>
                  <a:pt x="8255" y="23444"/>
                </a:lnTo>
                <a:lnTo>
                  <a:pt x="8089" y="23190"/>
                </a:lnTo>
                <a:lnTo>
                  <a:pt x="7658" y="24968"/>
                </a:lnTo>
                <a:lnTo>
                  <a:pt x="7785" y="24968"/>
                </a:lnTo>
                <a:lnTo>
                  <a:pt x="7835" y="24460"/>
                </a:lnTo>
                <a:lnTo>
                  <a:pt x="8178" y="25222"/>
                </a:lnTo>
                <a:lnTo>
                  <a:pt x="7823" y="25476"/>
                </a:lnTo>
                <a:lnTo>
                  <a:pt x="7683" y="25857"/>
                </a:lnTo>
                <a:lnTo>
                  <a:pt x="7759" y="25209"/>
                </a:lnTo>
                <a:lnTo>
                  <a:pt x="7391" y="26111"/>
                </a:lnTo>
                <a:lnTo>
                  <a:pt x="7302" y="25603"/>
                </a:lnTo>
                <a:lnTo>
                  <a:pt x="7188" y="25476"/>
                </a:lnTo>
                <a:lnTo>
                  <a:pt x="7137" y="23952"/>
                </a:lnTo>
                <a:lnTo>
                  <a:pt x="7010" y="23825"/>
                </a:lnTo>
                <a:lnTo>
                  <a:pt x="6870" y="24714"/>
                </a:lnTo>
                <a:lnTo>
                  <a:pt x="6756" y="25349"/>
                </a:lnTo>
                <a:lnTo>
                  <a:pt x="6667" y="25603"/>
                </a:lnTo>
                <a:lnTo>
                  <a:pt x="6769" y="24714"/>
                </a:lnTo>
                <a:lnTo>
                  <a:pt x="6883" y="23571"/>
                </a:lnTo>
                <a:lnTo>
                  <a:pt x="6337" y="25730"/>
                </a:lnTo>
                <a:lnTo>
                  <a:pt x="6680" y="24841"/>
                </a:lnTo>
                <a:lnTo>
                  <a:pt x="6629" y="25603"/>
                </a:lnTo>
                <a:lnTo>
                  <a:pt x="6540" y="25971"/>
                </a:lnTo>
                <a:lnTo>
                  <a:pt x="6235" y="26619"/>
                </a:lnTo>
                <a:lnTo>
                  <a:pt x="6248" y="27508"/>
                </a:lnTo>
                <a:lnTo>
                  <a:pt x="6553" y="27000"/>
                </a:lnTo>
                <a:lnTo>
                  <a:pt x="7912" y="26111"/>
                </a:lnTo>
                <a:lnTo>
                  <a:pt x="8115" y="25971"/>
                </a:lnTo>
                <a:lnTo>
                  <a:pt x="8267" y="24587"/>
                </a:lnTo>
                <a:lnTo>
                  <a:pt x="8623" y="24904"/>
                </a:lnTo>
                <a:lnTo>
                  <a:pt x="8648" y="24587"/>
                </a:lnTo>
                <a:lnTo>
                  <a:pt x="8661" y="24460"/>
                </a:lnTo>
                <a:lnTo>
                  <a:pt x="8851" y="23698"/>
                </a:lnTo>
                <a:lnTo>
                  <a:pt x="8801" y="24206"/>
                </a:lnTo>
                <a:lnTo>
                  <a:pt x="8585" y="25146"/>
                </a:lnTo>
                <a:lnTo>
                  <a:pt x="8229" y="25895"/>
                </a:lnTo>
                <a:lnTo>
                  <a:pt x="8483" y="25730"/>
                </a:lnTo>
                <a:lnTo>
                  <a:pt x="9982" y="28016"/>
                </a:lnTo>
                <a:lnTo>
                  <a:pt x="12293" y="25730"/>
                </a:lnTo>
                <a:lnTo>
                  <a:pt x="12560" y="25476"/>
                </a:lnTo>
                <a:lnTo>
                  <a:pt x="13449" y="24587"/>
                </a:lnTo>
                <a:lnTo>
                  <a:pt x="14135" y="28016"/>
                </a:lnTo>
                <a:lnTo>
                  <a:pt x="15760" y="28270"/>
                </a:lnTo>
                <a:lnTo>
                  <a:pt x="16090" y="28397"/>
                </a:lnTo>
                <a:lnTo>
                  <a:pt x="16408" y="29794"/>
                </a:lnTo>
                <a:lnTo>
                  <a:pt x="15900" y="29794"/>
                </a:lnTo>
                <a:lnTo>
                  <a:pt x="13855" y="31445"/>
                </a:lnTo>
                <a:lnTo>
                  <a:pt x="12788" y="28016"/>
                </a:lnTo>
                <a:lnTo>
                  <a:pt x="12547" y="27254"/>
                </a:lnTo>
                <a:lnTo>
                  <a:pt x="9118" y="29032"/>
                </a:lnTo>
                <a:lnTo>
                  <a:pt x="8089" y="29362"/>
                </a:lnTo>
                <a:lnTo>
                  <a:pt x="10502" y="29362"/>
                </a:lnTo>
                <a:lnTo>
                  <a:pt x="11938" y="28016"/>
                </a:lnTo>
                <a:lnTo>
                  <a:pt x="13817" y="31445"/>
                </a:lnTo>
                <a:lnTo>
                  <a:pt x="14516" y="32715"/>
                </a:lnTo>
                <a:lnTo>
                  <a:pt x="15671" y="30683"/>
                </a:lnTo>
                <a:lnTo>
                  <a:pt x="16243" y="32588"/>
                </a:lnTo>
                <a:lnTo>
                  <a:pt x="16319" y="34874"/>
                </a:lnTo>
                <a:lnTo>
                  <a:pt x="16649" y="33731"/>
                </a:lnTo>
                <a:lnTo>
                  <a:pt x="17157" y="30683"/>
                </a:lnTo>
                <a:lnTo>
                  <a:pt x="17945" y="25857"/>
                </a:lnTo>
                <a:lnTo>
                  <a:pt x="18110" y="24841"/>
                </a:lnTo>
                <a:lnTo>
                  <a:pt x="18338" y="23444"/>
                </a:lnTo>
                <a:lnTo>
                  <a:pt x="18389" y="23190"/>
                </a:lnTo>
                <a:lnTo>
                  <a:pt x="18732" y="21031"/>
                </a:lnTo>
                <a:lnTo>
                  <a:pt x="18745" y="20904"/>
                </a:lnTo>
                <a:lnTo>
                  <a:pt x="18923" y="19761"/>
                </a:lnTo>
                <a:lnTo>
                  <a:pt x="19189" y="18110"/>
                </a:lnTo>
                <a:lnTo>
                  <a:pt x="19469" y="16332"/>
                </a:lnTo>
                <a:lnTo>
                  <a:pt x="19481" y="16205"/>
                </a:lnTo>
                <a:lnTo>
                  <a:pt x="19519" y="15951"/>
                </a:lnTo>
                <a:lnTo>
                  <a:pt x="19697" y="14808"/>
                </a:lnTo>
                <a:lnTo>
                  <a:pt x="20078" y="12395"/>
                </a:lnTo>
                <a:lnTo>
                  <a:pt x="20535" y="9474"/>
                </a:lnTo>
                <a:lnTo>
                  <a:pt x="21120" y="4521"/>
                </a:lnTo>
                <a:close/>
              </a:path>
              <a:path w="22225" h="34925">
                <a:moveTo>
                  <a:pt x="21996" y="939"/>
                </a:moveTo>
                <a:lnTo>
                  <a:pt x="21678" y="558"/>
                </a:lnTo>
                <a:lnTo>
                  <a:pt x="21577" y="1397"/>
                </a:lnTo>
                <a:lnTo>
                  <a:pt x="21551" y="1663"/>
                </a:lnTo>
                <a:lnTo>
                  <a:pt x="21653" y="1435"/>
                </a:lnTo>
                <a:lnTo>
                  <a:pt x="21996" y="939"/>
                </a:lnTo>
                <a:close/>
              </a:path>
            </a:pathLst>
          </a:custGeom>
          <a:solidFill>
            <a:srgbClr val="B88F51"/>
          </a:solidFill>
        </p:spPr>
        <p:txBody>
          <a:bodyPr wrap="square" lIns="0" tIns="0" rIns="0" bIns="0" rtlCol="0"/>
          <a:lstStyle/>
          <a:p>
            <a:endParaRPr sz="2511"/>
          </a:p>
        </p:txBody>
      </p:sp>
      <p:sp>
        <p:nvSpPr>
          <p:cNvPr id="25" name="bg object 25"/>
          <p:cNvSpPr/>
          <p:nvPr/>
        </p:nvSpPr>
        <p:spPr>
          <a:xfrm>
            <a:off x="323469" y="6382"/>
            <a:ext cx="78581" cy="82153"/>
          </a:xfrm>
          <a:custGeom>
            <a:avLst/>
            <a:gdLst/>
            <a:ahLst/>
            <a:cxnLst/>
            <a:rect l="l" t="t" r="r" b="b"/>
            <a:pathLst>
              <a:path w="125729" h="131445">
                <a:moveTo>
                  <a:pt x="965" y="10439"/>
                </a:moveTo>
                <a:lnTo>
                  <a:pt x="444" y="9626"/>
                </a:lnTo>
                <a:lnTo>
                  <a:pt x="419" y="9753"/>
                </a:lnTo>
                <a:lnTo>
                  <a:pt x="165" y="9131"/>
                </a:lnTo>
                <a:lnTo>
                  <a:pt x="38" y="10121"/>
                </a:lnTo>
                <a:lnTo>
                  <a:pt x="0" y="10401"/>
                </a:lnTo>
                <a:lnTo>
                  <a:pt x="127" y="10147"/>
                </a:lnTo>
                <a:lnTo>
                  <a:pt x="393" y="9956"/>
                </a:lnTo>
                <a:lnTo>
                  <a:pt x="279" y="10934"/>
                </a:lnTo>
                <a:lnTo>
                  <a:pt x="215" y="11468"/>
                </a:lnTo>
                <a:lnTo>
                  <a:pt x="571" y="10998"/>
                </a:lnTo>
                <a:lnTo>
                  <a:pt x="965" y="10439"/>
                </a:lnTo>
                <a:close/>
              </a:path>
              <a:path w="125729" h="131445">
                <a:moveTo>
                  <a:pt x="1587" y="16929"/>
                </a:moveTo>
                <a:lnTo>
                  <a:pt x="1193" y="17348"/>
                </a:lnTo>
                <a:lnTo>
                  <a:pt x="1079" y="17919"/>
                </a:lnTo>
                <a:lnTo>
                  <a:pt x="952" y="19062"/>
                </a:lnTo>
                <a:lnTo>
                  <a:pt x="927" y="19443"/>
                </a:lnTo>
                <a:lnTo>
                  <a:pt x="1028" y="19062"/>
                </a:lnTo>
                <a:lnTo>
                  <a:pt x="1587" y="16929"/>
                </a:lnTo>
                <a:close/>
              </a:path>
              <a:path w="125729" h="131445">
                <a:moveTo>
                  <a:pt x="1689" y="16522"/>
                </a:moveTo>
                <a:lnTo>
                  <a:pt x="1587" y="16903"/>
                </a:lnTo>
                <a:lnTo>
                  <a:pt x="1625" y="17716"/>
                </a:lnTo>
                <a:lnTo>
                  <a:pt x="1663" y="16903"/>
                </a:lnTo>
                <a:lnTo>
                  <a:pt x="1689" y="16522"/>
                </a:lnTo>
                <a:close/>
              </a:path>
              <a:path w="125729" h="131445">
                <a:moveTo>
                  <a:pt x="2755" y="18884"/>
                </a:moveTo>
                <a:lnTo>
                  <a:pt x="2667" y="19062"/>
                </a:lnTo>
                <a:lnTo>
                  <a:pt x="2755" y="18884"/>
                </a:lnTo>
                <a:close/>
              </a:path>
              <a:path w="125729" h="131445">
                <a:moveTo>
                  <a:pt x="2933" y="18300"/>
                </a:moveTo>
                <a:lnTo>
                  <a:pt x="2755" y="18884"/>
                </a:lnTo>
                <a:lnTo>
                  <a:pt x="2870" y="18681"/>
                </a:lnTo>
                <a:lnTo>
                  <a:pt x="2933" y="18300"/>
                </a:lnTo>
                <a:close/>
              </a:path>
              <a:path w="125729" h="131445">
                <a:moveTo>
                  <a:pt x="2946" y="18529"/>
                </a:moveTo>
                <a:lnTo>
                  <a:pt x="2832" y="18859"/>
                </a:lnTo>
                <a:lnTo>
                  <a:pt x="2717" y="19570"/>
                </a:lnTo>
                <a:lnTo>
                  <a:pt x="2908" y="18681"/>
                </a:lnTo>
                <a:lnTo>
                  <a:pt x="2946" y="18529"/>
                </a:lnTo>
                <a:close/>
              </a:path>
              <a:path w="125729" h="131445">
                <a:moveTo>
                  <a:pt x="2997" y="17259"/>
                </a:moveTo>
                <a:lnTo>
                  <a:pt x="2908" y="16954"/>
                </a:lnTo>
                <a:lnTo>
                  <a:pt x="2870" y="17348"/>
                </a:lnTo>
                <a:lnTo>
                  <a:pt x="2997" y="17259"/>
                </a:lnTo>
                <a:close/>
              </a:path>
              <a:path w="125729" h="131445">
                <a:moveTo>
                  <a:pt x="3149" y="17792"/>
                </a:moveTo>
                <a:lnTo>
                  <a:pt x="2946" y="18529"/>
                </a:lnTo>
                <a:lnTo>
                  <a:pt x="3073" y="18300"/>
                </a:lnTo>
                <a:lnTo>
                  <a:pt x="3149" y="17792"/>
                </a:lnTo>
                <a:close/>
              </a:path>
              <a:path w="125729" h="131445">
                <a:moveTo>
                  <a:pt x="3390" y="21475"/>
                </a:moveTo>
                <a:lnTo>
                  <a:pt x="3340" y="21221"/>
                </a:lnTo>
                <a:lnTo>
                  <a:pt x="3136" y="21018"/>
                </a:lnTo>
                <a:lnTo>
                  <a:pt x="2705" y="21221"/>
                </a:lnTo>
                <a:lnTo>
                  <a:pt x="2705" y="20840"/>
                </a:lnTo>
                <a:lnTo>
                  <a:pt x="2705" y="20586"/>
                </a:lnTo>
                <a:lnTo>
                  <a:pt x="2273" y="20535"/>
                </a:lnTo>
                <a:lnTo>
                  <a:pt x="2171" y="20840"/>
                </a:lnTo>
                <a:lnTo>
                  <a:pt x="2184" y="20586"/>
                </a:lnTo>
                <a:lnTo>
                  <a:pt x="1714" y="20459"/>
                </a:lnTo>
                <a:lnTo>
                  <a:pt x="1689" y="20332"/>
                </a:lnTo>
                <a:lnTo>
                  <a:pt x="1625" y="19900"/>
                </a:lnTo>
                <a:lnTo>
                  <a:pt x="1511" y="20332"/>
                </a:lnTo>
                <a:lnTo>
                  <a:pt x="1384" y="19558"/>
                </a:lnTo>
                <a:lnTo>
                  <a:pt x="876" y="21856"/>
                </a:lnTo>
                <a:lnTo>
                  <a:pt x="1206" y="21094"/>
                </a:lnTo>
                <a:lnTo>
                  <a:pt x="1155" y="22745"/>
                </a:lnTo>
                <a:lnTo>
                  <a:pt x="1358" y="21348"/>
                </a:lnTo>
                <a:lnTo>
                  <a:pt x="1447" y="21094"/>
                </a:lnTo>
                <a:lnTo>
                  <a:pt x="1612" y="20586"/>
                </a:lnTo>
                <a:lnTo>
                  <a:pt x="1689" y="21856"/>
                </a:lnTo>
                <a:lnTo>
                  <a:pt x="2527" y="22364"/>
                </a:lnTo>
                <a:lnTo>
                  <a:pt x="3390" y="21475"/>
                </a:lnTo>
                <a:close/>
              </a:path>
              <a:path w="125729" h="131445">
                <a:moveTo>
                  <a:pt x="3746" y="32321"/>
                </a:moveTo>
                <a:lnTo>
                  <a:pt x="3263" y="32270"/>
                </a:lnTo>
                <a:lnTo>
                  <a:pt x="2857" y="32270"/>
                </a:lnTo>
                <a:lnTo>
                  <a:pt x="2946" y="35699"/>
                </a:lnTo>
                <a:lnTo>
                  <a:pt x="3746" y="32321"/>
                </a:lnTo>
                <a:close/>
              </a:path>
              <a:path w="125729" h="131445">
                <a:moveTo>
                  <a:pt x="3822" y="21348"/>
                </a:moveTo>
                <a:lnTo>
                  <a:pt x="3644" y="21221"/>
                </a:lnTo>
                <a:lnTo>
                  <a:pt x="3594" y="21475"/>
                </a:lnTo>
                <a:lnTo>
                  <a:pt x="3721" y="21602"/>
                </a:lnTo>
                <a:lnTo>
                  <a:pt x="3822" y="21475"/>
                </a:lnTo>
                <a:lnTo>
                  <a:pt x="3822" y="21348"/>
                </a:lnTo>
                <a:close/>
              </a:path>
              <a:path w="125729" h="131445">
                <a:moveTo>
                  <a:pt x="3860" y="17538"/>
                </a:moveTo>
                <a:lnTo>
                  <a:pt x="3835" y="17259"/>
                </a:lnTo>
                <a:lnTo>
                  <a:pt x="3746" y="17614"/>
                </a:lnTo>
                <a:close/>
              </a:path>
              <a:path w="125729" h="131445">
                <a:moveTo>
                  <a:pt x="4330" y="32372"/>
                </a:moveTo>
                <a:lnTo>
                  <a:pt x="3822" y="32016"/>
                </a:lnTo>
                <a:lnTo>
                  <a:pt x="3746" y="32321"/>
                </a:lnTo>
                <a:lnTo>
                  <a:pt x="4330" y="32372"/>
                </a:lnTo>
                <a:close/>
              </a:path>
              <a:path w="125729" h="131445">
                <a:moveTo>
                  <a:pt x="4533" y="28079"/>
                </a:moveTo>
                <a:lnTo>
                  <a:pt x="4432" y="28321"/>
                </a:lnTo>
                <a:lnTo>
                  <a:pt x="4533" y="28079"/>
                </a:lnTo>
                <a:close/>
              </a:path>
              <a:path w="125729" h="131445">
                <a:moveTo>
                  <a:pt x="4851" y="28333"/>
                </a:moveTo>
                <a:lnTo>
                  <a:pt x="4483" y="28587"/>
                </a:lnTo>
                <a:lnTo>
                  <a:pt x="4356" y="28841"/>
                </a:lnTo>
                <a:lnTo>
                  <a:pt x="4432" y="28321"/>
                </a:lnTo>
                <a:lnTo>
                  <a:pt x="4076" y="29095"/>
                </a:lnTo>
                <a:lnTo>
                  <a:pt x="3987" y="28587"/>
                </a:lnTo>
                <a:lnTo>
                  <a:pt x="3860" y="28460"/>
                </a:lnTo>
                <a:lnTo>
                  <a:pt x="3759" y="26936"/>
                </a:lnTo>
                <a:lnTo>
                  <a:pt x="3695" y="26809"/>
                </a:lnTo>
                <a:lnTo>
                  <a:pt x="3454" y="28321"/>
                </a:lnTo>
                <a:lnTo>
                  <a:pt x="3340" y="28714"/>
                </a:lnTo>
                <a:lnTo>
                  <a:pt x="3441" y="27825"/>
                </a:lnTo>
                <a:lnTo>
                  <a:pt x="3568" y="26682"/>
                </a:lnTo>
                <a:lnTo>
                  <a:pt x="3009" y="28841"/>
                </a:lnTo>
                <a:lnTo>
                  <a:pt x="3390" y="27825"/>
                </a:lnTo>
                <a:lnTo>
                  <a:pt x="3289" y="28714"/>
                </a:lnTo>
                <a:lnTo>
                  <a:pt x="3263" y="28968"/>
                </a:lnTo>
                <a:lnTo>
                  <a:pt x="2908" y="29730"/>
                </a:lnTo>
                <a:lnTo>
                  <a:pt x="2908" y="30619"/>
                </a:lnTo>
                <a:lnTo>
                  <a:pt x="3213" y="30111"/>
                </a:lnTo>
                <a:lnTo>
                  <a:pt x="4635" y="29095"/>
                </a:lnTo>
                <a:lnTo>
                  <a:pt x="4775" y="28994"/>
                </a:lnTo>
                <a:lnTo>
                  <a:pt x="4800" y="28841"/>
                </a:lnTo>
                <a:lnTo>
                  <a:pt x="4851" y="28333"/>
                </a:lnTo>
                <a:close/>
              </a:path>
              <a:path w="125729" h="131445">
                <a:moveTo>
                  <a:pt x="4851" y="21018"/>
                </a:moveTo>
                <a:lnTo>
                  <a:pt x="4737" y="20586"/>
                </a:lnTo>
                <a:lnTo>
                  <a:pt x="4648" y="20459"/>
                </a:lnTo>
                <a:lnTo>
                  <a:pt x="4127" y="21094"/>
                </a:lnTo>
                <a:lnTo>
                  <a:pt x="4013" y="21475"/>
                </a:lnTo>
                <a:lnTo>
                  <a:pt x="4381" y="21729"/>
                </a:lnTo>
                <a:lnTo>
                  <a:pt x="4343" y="22491"/>
                </a:lnTo>
                <a:lnTo>
                  <a:pt x="4533" y="22364"/>
                </a:lnTo>
                <a:lnTo>
                  <a:pt x="4762" y="21094"/>
                </a:lnTo>
                <a:close/>
              </a:path>
              <a:path w="125729" h="131445">
                <a:moveTo>
                  <a:pt x="4927" y="14871"/>
                </a:moveTo>
                <a:lnTo>
                  <a:pt x="3898" y="16014"/>
                </a:lnTo>
                <a:lnTo>
                  <a:pt x="2921" y="16014"/>
                </a:lnTo>
                <a:lnTo>
                  <a:pt x="2959" y="14236"/>
                </a:lnTo>
                <a:lnTo>
                  <a:pt x="2590" y="15506"/>
                </a:lnTo>
                <a:lnTo>
                  <a:pt x="2489" y="16903"/>
                </a:lnTo>
                <a:lnTo>
                  <a:pt x="2146" y="17665"/>
                </a:lnTo>
                <a:lnTo>
                  <a:pt x="2387" y="16776"/>
                </a:lnTo>
                <a:lnTo>
                  <a:pt x="2489" y="15887"/>
                </a:lnTo>
                <a:lnTo>
                  <a:pt x="2603" y="15252"/>
                </a:lnTo>
                <a:lnTo>
                  <a:pt x="2730" y="14236"/>
                </a:lnTo>
                <a:lnTo>
                  <a:pt x="2082" y="17665"/>
                </a:lnTo>
                <a:lnTo>
                  <a:pt x="1955" y="18173"/>
                </a:lnTo>
                <a:lnTo>
                  <a:pt x="1663" y="18935"/>
                </a:lnTo>
                <a:lnTo>
                  <a:pt x="1651" y="18554"/>
                </a:lnTo>
                <a:lnTo>
                  <a:pt x="1625" y="17716"/>
                </a:lnTo>
                <a:lnTo>
                  <a:pt x="1549" y="18554"/>
                </a:lnTo>
                <a:lnTo>
                  <a:pt x="1498" y="18681"/>
                </a:lnTo>
                <a:lnTo>
                  <a:pt x="1384" y="19558"/>
                </a:lnTo>
                <a:lnTo>
                  <a:pt x="1498" y="19062"/>
                </a:lnTo>
                <a:lnTo>
                  <a:pt x="1524" y="19227"/>
                </a:lnTo>
                <a:lnTo>
                  <a:pt x="1536" y="19062"/>
                </a:lnTo>
                <a:lnTo>
                  <a:pt x="1600" y="18554"/>
                </a:lnTo>
                <a:lnTo>
                  <a:pt x="1562" y="18935"/>
                </a:lnTo>
                <a:lnTo>
                  <a:pt x="1625" y="19900"/>
                </a:lnTo>
                <a:lnTo>
                  <a:pt x="1879" y="18935"/>
                </a:lnTo>
                <a:lnTo>
                  <a:pt x="2273" y="18935"/>
                </a:lnTo>
                <a:lnTo>
                  <a:pt x="2273" y="20535"/>
                </a:lnTo>
                <a:lnTo>
                  <a:pt x="2616" y="19558"/>
                </a:lnTo>
                <a:lnTo>
                  <a:pt x="2667" y="19062"/>
                </a:lnTo>
                <a:lnTo>
                  <a:pt x="2794" y="17919"/>
                </a:lnTo>
                <a:lnTo>
                  <a:pt x="2870" y="17348"/>
                </a:lnTo>
                <a:lnTo>
                  <a:pt x="2616" y="17538"/>
                </a:lnTo>
                <a:lnTo>
                  <a:pt x="2463" y="17919"/>
                </a:lnTo>
                <a:lnTo>
                  <a:pt x="2527" y="17284"/>
                </a:lnTo>
                <a:lnTo>
                  <a:pt x="2616" y="16649"/>
                </a:lnTo>
                <a:lnTo>
                  <a:pt x="2908" y="16954"/>
                </a:lnTo>
                <a:lnTo>
                  <a:pt x="2946" y="16649"/>
                </a:lnTo>
                <a:lnTo>
                  <a:pt x="2959" y="16522"/>
                </a:lnTo>
                <a:lnTo>
                  <a:pt x="3835" y="17259"/>
                </a:lnTo>
                <a:lnTo>
                  <a:pt x="4025" y="16522"/>
                </a:lnTo>
                <a:lnTo>
                  <a:pt x="3962" y="17348"/>
                </a:lnTo>
                <a:lnTo>
                  <a:pt x="4191" y="17538"/>
                </a:lnTo>
                <a:lnTo>
                  <a:pt x="3848" y="17602"/>
                </a:lnTo>
                <a:lnTo>
                  <a:pt x="3556" y="19189"/>
                </a:lnTo>
                <a:lnTo>
                  <a:pt x="3657" y="18300"/>
                </a:lnTo>
                <a:lnTo>
                  <a:pt x="3746" y="17614"/>
                </a:lnTo>
                <a:lnTo>
                  <a:pt x="3543" y="17653"/>
                </a:lnTo>
                <a:lnTo>
                  <a:pt x="3543" y="18694"/>
                </a:lnTo>
                <a:lnTo>
                  <a:pt x="3225" y="19189"/>
                </a:lnTo>
                <a:lnTo>
                  <a:pt x="3111" y="19443"/>
                </a:lnTo>
                <a:lnTo>
                  <a:pt x="3251" y="18300"/>
                </a:lnTo>
                <a:lnTo>
                  <a:pt x="3543" y="18694"/>
                </a:lnTo>
                <a:lnTo>
                  <a:pt x="3543" y="17653"/>
                </a:lnTo>
                <a:lnTo>
                  <a:pt x="3403" y="17665"/>
                </a:lnTo>
                <a:lnTo>
                  <a:pt x="3136" y="18173"/>
                </a:lnTo>
                <a:lnTo>
                  <a:pt x="3048" y="18732"/>
                </a:lnTo>
                <a:lnTo>
                  <a:pt x="2806" y="19570"/>
                </a:lnTo>
                <a:lnTo>
                  <a:pt x="2717" y="20586"/>
                </a:lnTo>
                <a:lnTo>
                  <a:pt x="3136" y="21018"/>
                </a:lnTo>
                <a:lnTo>
                  <a:pt x="3517" y="20840"/>
                </a:lnTo>
                <a:lnTo>
                  <a:pt x="3657" y="20459"/>
                </a:lnTo>
                <a:lnTo>
                  <a:pt x="3771" y="19443"/>
                </a:lnTo>
                <a:lnTo>
                  <a:pt x="3810" y="19189"/>
                </a:lnTo>
                <a:lnTo>
                  <a:pt x="3987" y="17665"/>
                </a:lnTo>
                <a:lnTo>
                  <a:pt x="3873" y="18681"/>
                </a:lnTo>
                <a:lnTo>
                  <a:pt x="4178" y="17665"/>
                </a:lnTo>
                <a:lnTo>
                  <a:pt x="4533" y="16522"/>
                </a:lnTo>
                <a:lnTo>
                  <a:pt x="4572" y="16395"/>
                </a:lnTo>
                <a:lnTo>
                  <a:pt x="4686" y="16014"/>
                </a:lnTo>
                <a:lnTo>
                  <a:pt x="4927" y="15252"/>
                </a:lnTo>
                <a:lnTo>
                  <a:pt x="4927" y="14871"/>
                </a:lnTo>
                <a:close/>
              </a:path>
              <a:path w="125729" h="131445">
                <a:moveTo>
                  <a:pt x="4940" y="28879"/>
                </a:moveTo>
                <a:lnTo>
                  <a:pt x="4813" y="28968"/>
                </a:lnTo>
                <a:lnTo>
                  <a:pt x="4749" y="29222"/>
                </a:lnTo>
                <a:lnTo>
                  <a:pt x="4940" y="28879"/>
                </a:lnTo>
                <a:close/>
              </a:path>
              <a:path w="125729" h="131445">
                <a:moveTo>
                  <a:pt x="5943" y="18732"/>
                </a:moveTo>
                <a:lnTo>
                  <a:pt x="5791" y="18694"/>
                </a:lnTo>
                <a:lnTo>
                  <a:pt x="5892" y="19138"/>
                </a:lnTo>
                <a:lnTo>
                  <a:pt x="5943" y="18732"/>
                </a:lnTo>
                <a:close/>
              </a:path>
              <a:path w="125729" h="131445">
                <a:moveTo>
                  <a:pt x="6184" y="23495"/>
                </a:moveTo>
                <a:lnTo>
                  <a:pt x="6007" y="22618"/>
                </a:lnTo>
                <a:lnTo>
                  <a:pt x="5626" y="22618"/>
                </a:lnTo>
                <a:lnTo>
                  <a:pt x="5511" y="22364"/>
                </a:lnTo>
                <a:lnTo>
                  <a:pt x="5130" y="22745"/>
                </a:lnTo>
                <a:lnTo>
                  <a:pt x="4762" y="23380"/>
                </a:lnTo>
                <a:lnTo>
                  <a:pt x="4737" y="24371"/>
                </a:lnTo>
                <a:lnTo>
                  <a:pt x="4851" y="25031"/>
                </a:lnTo>
                <a:lnTo>
                  <a:pt x="5511" y="23380"/>
                </a:lnTo>
                <a:lnTo>
                  <a:pt x="6184" y="23495"/>
                </a:lnTo>
                <a:close/>
              </a:path>
              <a:path w="125729" h="131445">
                <a:moveTo>
                  <a:pt x="6578" y="23558"/>
                </a:moveTo>
                <a:lnTo>
                  <a:pt x="6184" y="23495"/>
                </a:lnTo>
                <a:lnTo>
                  <a:pt x="6400" y="24523"/>
                </a:lnTo>
                <a:lnTo>
                  <a:pt x="6578" y="23558"/>
                </a:lnTo>
                <a:close/>
              </a:path>
              <a:path w="125729" h="131445">
                <a:moveTo>
                  <a:pt x="6756" y="23901"/>
                </a:moveTo>
                <a:lnTo>
                  <a:pt x="6667" y="23583"/>
                </a:lnTo>
                <a:lnTo>
                  <a:pt x="6553" y="24523"/>
                </a:lnTo>
                <a:lnTo>
                  <a:pt x="6756" y="23901"/>
                </a:lnTo>
                <a:close/>
              </a:path>
              <a:path w="125729" h="131445">
                <a:moveTo>
                  <a:pt x="6858" y="21983"/>
                </a:moveTo>
                <a:lnTo>
                  <a:pt x="6794" y="22364"/>
                </a:lnTo>
                <a:lnTo>
                  <a:pt x="6667" y="23583"/>
                </a:lnTo>
                <a:lnTo>
                  <a:pt x="6858" y="21983"/>
                </a:lnTo>
                <a:close/>
              </a:path>
              <a:path w="125729" h="131445">
                <a:moveTo>
                  <a:pt x="6997" y="20853"/>
                </a:moveTo>
                <a:lnTo>
                  <a:pt x="6858" y="21983"/>
                </a:lnTo>
                <a:lnTo>
                  <a:pt x="6972" y="21348"/>
                </a:lnTo>
                <a:lnTo>
                  <a:pt x="6997" y="20853"/>
                </a:lnTo>
                <a:close/>
              </a:path>
              <a:path w="125729" h="131445">
                <a:moveTo>
                  <a:pt x="7239" y="32397"/>
                </a:moveTo>
                <a:lnTo>
                  <a:pt x="4584" y="32397"/>
                </a:lnTo>
                <a:lnTo>
                  <a:pt x="4368" y="32397"/>
                </a:lnTo>
                <a:lnTo>
                  <a:pt x="6007" y="33540"/>
                </a:lnTo>
                <a:lnTo>
                  <a:pt x="7239" y="32397"/>
                </a:lnTo>
                <a:close/>
              </a:path>
              <a:path w="125729" h="131445">
                <a:moveTo>
                  <a:pt x="7747" y="11785"/>
                </a:moveTo>
                <a:lnTo>
                  <a:pt x="7645" y="12598"/>
                </a:lnTo>
                <a:lnTo>
                  <a:pt x="7708" y="12103"/>
                </a:lnTo>
                <a:lnTo>
                  <a:pt x="7747" y="11785"/>
                </a:lnTo>
                <a:close/>
              </a:path>
              <a:path w="125729" h="131445">
                <a:moveTo>
                  <a:pt x="8369" y="18694"/>
                </a:moveTo>
                <a:lnTo>
                  <a:pt x="8255" y="18884"/>
                </a:lnTo>
                <a:lnTo>
                  <a:pt x="8369" y="18694"/>
                </a:lnTo>
                <a:close/>
              </a:path>
              <a:path w="125729" h="131445">
                <a:moveTo>
                  <a:pt x="8839" y="11112"/>
                </a:moveTo>
                <a:lnTo>
                  <a:pt x="8648" y="11861"/>
                </a:lnTo>
                <a:lnTo>
                  <a:pt x="8597" y="12242"/>
                </a:lnTo>
                <a:lnTo>
                  <a:pt x="8547" y="12623"/>
                </a:lnTo>
                <a:lnTo>
                  <a:pt x="8750" y="11887"/>
                </a:lnTo>
                <a:lnTo>
                  <a:pt x="8788" y="11506"/>
                </a:lnTo>
                <a:lnTo>
                  <a:pt x="8839" y="11112"/>
                </a:lnTo>
                <a:close/>
              </a:path>
              <a:path w="125729" h="131445">
                <a:moveTo>
                  <a:pt x="8890" y="11963"/>
                </a:moveTo>
                <a:lnTo>
                  <a:pt x="8788" y="12776"/>
                </a:lnTo>
                <a:lnTo>
                  <a:pt x="8851" y="12280"/>
                </a:lnTo>
                <a:lnTo>
                  <a:pt x="8890" y="11963"/>
                </a:lnTo>
                <a:close/>
              </a:path>
              <a:path w="125729" h="131445">
                <a:moveTo>
                  <a:pt x="8940" y="11315"/>
                </a:moveTo>
                <a:lnTo>
                  <a:pt x="8788" y="11912"/>
                </a:lnTo>
                <a:lnTo>
                  <a:pt x="8750" y="12268"/>
                </a:lnTo>
                <a:lnTo>
                  <a:pt x="8724" y="12471"/>
                </a:lnTo>
                <a:lnTo>
                  <a:pt x="8877" y="11874"/>
                </a:lnTo>
                <a:lnTo>
                  <a:pt x="8915" y="11518"/>
                </a:lnTo>
                <a:lnTo>
                  <a:pt x="8940" y="11315"/>
                </a:lnTo>
                <a:close/>
              </a:path>
              <a:path w="125729" h="131445">
                <a:moveTo>
                  <a:pt x="9067" y="8839"/>
                </a:moveTo>
                <a:lnTo>
                  <a:pt x="8686" y="10528"/>
                </a:lnTo>
                <a:lnTo>
                  <a:pt x="8509" y="8940"/>
                </a:lnTo>
                <a:lnTo>
                  <a:pt x="8051" y="11391"/>
                </a:lnTo>
                <a:lnTo>
                  <a:pt x="7975" y="11811"/>
                </a:lnTo>
                <a:lnTo>
                  <a:pt x="8166" y="11430"/>
                </a:lnTo>
                <a:lnTo>
                  <a:pt x="8521" y="11264"/>
                </a:lnTo>
                <a:lnTo>
                  <a:pt x="8483" y="11455"/>
                </a:lnTo>
                <a:lnTo>
                  <a:pt x="8343" y="13309"/>
                </a:lnTo>
                <a:lnTo>
                  <a:pt x="8686" y="11188"/>
                </a:lnTo>
                <a:lnTo>
                  <a:pt x="8724" y="10909"/>
                </a:lnTo>
                <a:lnTo>
                  <a:pt x="9067" y="8839"/>
                </a:lnTo>
                <a:close/>
              </a:path>
              <a:path w="125729" h="131445">
                <a:moveTo>
                  <a:pt x="9372" y="23685"/>
                </a:moveTo>
                <a:lnTo>
                  <a:pt x="9321" y="24015"/>
                </a:lnTo>
                <a:lnTo>
                  <a:pt x="9372" y="23685"/>
                </a:lnTo>
                <a:close/>
              </a:path>
              <a:path w="125729" h="131445">
                <a:moveTo>
                  <a:pt x="9398" y="25158"/>
                </a:moveTo>
                <a:lnTo>
                  <a:pt x="8978" y="25158"/>
                </a:lnTo>
                <a:lnTo>
                  <a:pt x="8978" y="25400"/>
                </a:lnTo>
                <a:lnTo>
                  <a:pt x="9144" y="25565"/>
                </a:lnTo>
                <a:lnTo>
                  <a:pt x="9398" y="25158"/>
                </a:lnTo>
                <a:close/>
              </a:path>
              <a:path w="125729" h="131445">
                <a:moveTo>
                  <a:pt x="9702" y="24460"/>
                </a:moveTo>
                <a:lnTo>
                  <a:pt x="9601" y="24777"/>
                </a:lnTo>
                <a:lnTo>
                  <a:pt x="9486" y="25387"/>
                </a:lnTo>
                <a:lnTo>
                  <a:pt x="9677" y="25158"/>
                </a:lnTo>
                <a:lnTo>
                  <a:pt x="9702" y="24460"/>
                </a:lnTo>
                <a:close/>
              </a:path>
              <a:path w="125729" h="131445">
                <a:moveTo>
                  <a:pt x="9880" y="21221"/>
                </a:moveTo>
                <a:lnTo>
                  <a:pt x="9728" y="21120"/>
                </a:lnTo>
                <a:lnTo>
                  <a:pt x="9791" y="21513"/>
                </a:lnTo>
                <a:lnTo>
                  <a:pt x="9880" y="21221"/>
                </a:lnTo>
                <a:close/>
              </a:path>
              <a:path w="125729" h="131445">
                <a:moveTo>
                  <a:pt x="9944" y="10490"/>
                </a:moveTo>
                <a:lnTo>
                  <a:pt x="9740" y="11290"/>
                </a:lnTo>
                <a:lnTo>
                  <a:pt x="9740" y="10883"/>
                </a:lnTo>
                <a:lnTo>
                  <a:pt x="9766" y="10668"/>
                </a:lnTo>
                <a:lnTo>
                  <a:pt x="9652" y="11099"/>
                </a:lnTo>
                <a:lnTo>
                  <a:pt x="9207" y="9982"/>
                </a:lnTo>
                <a:lnTo>
                  <a:pt x="9017" y="11531"/>
                </a:lnTo>
                <a:lnTo>
                  <a:pt x="8940" y="12192"/>
                </a:lnTo>
                <a:lnTo>
                  <a:pt x="9309" y="11582"/>
                </a:lnTo>
                <a:lnTo>
                  <a:pt x="9588" y="11391"/>
                </a:lnTo>
                <a:lnTo>
                  <a:pt x="9575" y="11620"/>
                </a:lnTo>
                <a:lnTo>
                  <a:pt x="9550" y="11836"/>
                </a:lnTo>
                <a:lnTo>
                  <a:pt x="9677" y="11341"/>
                </a:lnTo>
                <a:lnTo>
                  <a:pt x="9652" y="11633"/>
                </a:lnTo>
                <a:lnTo>
                  <a:pt x="9474" y="13131"/>
                </a:lnTo>
                <a:lnTo>
                  <a:pt x="9893" y="10934"/>
                </a:lnTo>
                <a:lnTo>
                  <a:pt x="9944" y="10490"/>
                </a:lnTo>
                <a:close/>
              </a:path>
              <a:path w="125729" h="131445">
                <a:moveTo>
                  <a:pt x="10071" y="10541"/>
                </a:moveTo>
                <a:lnTo>
                  <a:pt x="9880" y="11290"/>
                </a:lnTo>
                <a:lnTo>
                  <a:pt x="9829" y="11671"/>
                </a:lnTo>
                <a:lnTo>
                  <a:pt x="9779" y="12052"/>
                </a:lnTo>
                <a:lnTo>
                  <a:pt x="9982" y="11315"/>
                </a:lnTo>
                <a:lnTo>
                  <a:pt x="10020" y="10934"/>
                </a:lnTo>
                <a:lnTo>
                  <a:pt x="10071" y="10541"/>
                </a:lnTo>
                <a:close/>
              </a:path>
              <a:path w="125729" h="131445">
                <a:moveTo>
                  <a:pt x="10414" y="22123"/>
                </a:moveTo>
                <a:lnTo>
                  <a:pt x="9893" y="22237"/>
                </a:lnTo>
                <a:lnTo>
                  <a:pt x="9791" y="21513"/>
                </a:lnTo>
                <a:lnTo>
                  <a:pt x="9474" y="22491"/>
                </a:lnTo>
                <a:lnTo>
                  <a:pt x="8902" y="22745"/>
                </a:lnTo>
                <a:lnTo>
                  <a:pt x="8940" y="22364"/>
                </a:lnTo>
                <a:lnTo>
                  <a:pt x="8191" y="22364"/>
                </a:lnTo>
                <a:lnTo>
                  <a:pt x="7785" y="21729"/>
                </a:lnTo>
                <a:lnTo>
                  <a:pt x="7315" y="22237"/>
                </a:lnTo>
                <a:lnTo>
                  <a:pt x="6858" y="23609"/>
                </a:lnTo>
                <a:lnTo>
                  <a:pt x="7023" y="23634"/>
                </a:lnTo>
                <a:lnTo>
                  <a:pt x="7785" y="22999"/>
                </a:lnTo>
                <a:lnTo>
                  <a:pt x="8991" y="23126"/>
                </a:lnTo>
                <a:lnTo>
                  <a:pt x="9220" y="23545"/>
                </a:lnTo>
                <a:lnTo>
                  <a:pt x="9385" y="23507"/>
                </a:lnTo>
                <a:lnTo>
                  <a:pt x="9550" y="22999"/>
                </a:lnTo>
                <a:lnTo>
                  <a:pt x="9626" y="22745"/>
                </a:lnTo>
                <a:lnTo>
                  <a:pt x="9525" y="23558"/>
                </a:lnTo>
                <a:lnTo>
                  <a:pt x="9283" y="24396"/>
                </a:lnTo>
                <a:lnTo>
                  <a:pt x="9321" y="24015"/>
                </a:lnTo>
                <a:lnTo>
                  <a:pt x="9220" y="23545"/>
                </a:lnTo>
                <a:lnTo>
                  <a:pt x="8597" y="23634"/>
                </a:lnTo>
                <a:lnTo>
                  <a:pt x="8343" y="25158"/>
                </a:lnTo>
                <a:lnTo>
                  <a:pt x="8978" y="25158"/>
                </a:lnTo>
                <a:lnTo>
                  <a:pt x="9385" y="24650"/>
                </a:lnTo>
                <a:lnTo>
                  <a:pt x="9436" y="24523"/>
                </a:lnTo>
                <a:lnTo>
                  <a:pt x="9601" y="24371"/>
                </a:lnTo>
                <a:lnTo>
                  <a:pt x="9753" y="24269"/>
                </a:lnTo>
                <a:lnTo>
                  <a:pt x="9829" y="24015"/>
                </a:lnTo>
                <a:lnTo>
                  <a:pt x="9956" y="23634"/>
                </a:lnTo>
                <a:lnTo>
                  <a:pt x="10375" y="22237"/>
                </a:lnTo>
                <a:close/>
              </a:path>
              <a:path w="125729" h="131445">
                <a:moveTo>
                  <a:pt x="10452" y="34455"/>
                </a:moveTo>
                <a:lnTo>
                  <a:pt x="9436" y="31127"/>
                </a:lnTo>
                <a:lnTo>
                  <a:pt x="9207" y="30365"/>
                </a:lnTo>
                <a:lnTo>
                  <a:pt x="5778" y="32016"/>
                </a:lnTo>
                <a:lnTo>
                  <a:pt x="4660" y="32372"/>
                </a:lnTo>
                <a:lnTo>
                  <a:pt x="7264" y="32372"/>
                </a:lnTo>
                <a:lnTo>
                  <a:pt x="8610" y="31127"/>
                </a:lnTo>
                <a:lnTo>
                  <a:pt x="10452" y="34455"/>
                </a:lnTo>
                <a:close/>
              </a:path>
              <a:path w="125729" h="131445">
                <a:moveTo>
                  <a:pt x="10490" y="24091"/>
                </a:moveTo>
                <a:close/>
              </a:path>
              <a:path w="125729" h="131445">
                <a:moveTo>
                  <a:pt x="10680" y="8851"/>
                </a:moveTo>
                <a:lnTo>
                  <a:pt x="10236" y="10960"/>
                </a:lnTo>
                <a:lnTo>
                  <a:pt x="10020" y="12306"/>
                </a:lnTo>
                <a:lnTo>
                  <a:pt x="10299" y="11899"/>
                </a:lnTo>
                <a:lnTo>
                  <a:pt x="10502" y="10236"/>
                </a:lnTo>
                <a:lnTo>
                  <a:pt x="10680" y="8851"/>
                </a:lnTo>
                <a:close/>
              </a:path>
              <a:path w="125729" h="131445">
                <a:moveTo>
                  <a:pt x="10731" y="21094"/>
                </a:moveTo>
                <a:lnTo>
                  <a:pt x="10414" y="22123"/>
                </a:lnTo>
                <a:lnTo>
                  <a:pt x="10591" y="22085"/>
                </a:lnTo>
                <a:lnTo>
                  <a:pt x="10731" y="21094"/>
                </a:lnTo>
                <a:close/>
              </a:path>
              <a:path w="125729" h="131445">
                <a:moveTo>
                  <a:pt x="10871" y="22021"/>
                </a:moveTo>
                <a:lnTo>
                  <a:pt x="10604" y="22085"/>
                </a:lnTo>
                <a:lnTo>
                  <a:pt x="9791" y="25031"/>
                </a:lnTo>
                <a:lnTo>
                  <a:pt x="9893" y="24904"/>
                </a:lnTo>
                <a:lnTo>
                  <a:pt x="10363" y="24904"/>
                </a:lnTo>
                <a:lnTo>
                  <a:pt x="10426" y="24650"/>
                </a:lnTo>
                <a:lnTo>
                  <a:pt x="10096" y="24650"/>
                </a:lnTo>
                <a:lnTo>
                  <a:pt x="10388" y="24434"/>
                </a:lnTo>
                <a:lnTo>
                  <a:pt x="10464" y="24142"/>
                </a:lnTo>
                <a:lnTo>
                  <a:pt x="10515" y="24015"/>
                </a:lnTo>
                <a:lnTo>
                  <a:pt x="10617" y="23761"/>
                </a:lnTo>
                <a:lnTo>
                  <a:pt x="10706" y="23380"/>
                </a:lnTo>
                <a:lnTo>
                  <a:pt x="10871" y="22021"/>
                </a:lnTo>
                <a:close/>
              </a:path>
              <a:path w="125729" h="131445">
                <a:moveTo>
                  <a:pt x="11125" y="23901"/>
                </a:moveTo>
                <a:lnTo>
                  <a:pt x="10490" y="24371"/>
                </a:lnTo>
                <a:lnTo>
                  <a:pt x="10439" y="24587"/>
                </a:lnTo>
                <a:lnTo>
                  <a:pt x="11049" y="24460"/>
                </a:lnTo>
                <a:lnTo>
                  <a:pt x="11125" y="23901"/>
                </a:lnTo>
                <a:close/>
              </a:path>
              <a:path w="125729" h="131445">
                <a:moveTo>
                  <a:pt x="11455" y="26568"/>
                </a:moveTo>
                <a:lnTo>
                  <a:pt x="11315" y="27190"/>
                </a:lnTo>
                <a:lnTo>
                  <a:pt x="11455" y="26568"/>
                </a:lnTo>
                <a:close/>
              </a:path>
              <a:path w="125729" h="131445">
                <a:moveTo>
                  <a:pt x="11569" y="25666"/>
                </a:moveTo>
                <a:lnTo>
                  <a:pt x="11455" y="26568"/>
                </a:lnTo>
                <a:lnTo>
                  <a:pt x="11569" y="26047"/>
                </a:lnTo>
                <a:lnTo>
                  <a:pt x="11569" y="25666"/>
                </a:lnTo>
                <a:close/>
              </a:path>
              <a:path w="125729" h="131445">
                <a:moveTo>
                  <a:pt x="12420" y="11671"/>
                </a:moveTo>
                <a:lnTo>
                  <a:pt x="12230" y="12420"/>
                </a:lnTo>
                <a:lnTo>
                  <a:pt x="12179" y="12801"/>
                </a:lnTo>
                <a:lnTo>
                  <a:pt x="12128" y="13182"/>
                </a:lnTo>
                <a:lnTo>
                  <a:pt x="12331" y="12446"/>
                </a:lnTo>
                <a:lnTo>
                  <a:pt x="12369" y="12065"/>
                </a:lnTo>
                <a:lnTo>
                  <a:pt x="12420" y="11671"/>
                </a:lnTo>
                <a:close/>
              </a:path>
              <a:path w="125729" h="131445">
                <a:moveTo>
                  <a:pt x="14871" y="12585"/>
                </a:moveTo>
                <a:lnTo>
                  <a:pt x="14617" y="12941"/>
                </a:lnTo>
                <a:lnTo>
                  <a:pt x="14554" y="13093"/>
                </a:lnTo>
                <a:lnTo>
                  <a:pt x="14782" y="12966"/>
                </a:lnTo>
                <a:lnTo>
                  <a:pt x="14871" y="12585"/>
                </a:lnTo>
                <a:close/>
              </a:path>
              <a:path w="125729" h="131445">
                <a:moveTo>
                  <a:pt x="14897" y="406"/>
                </a:moveTo>
                <a:lnTo>
                  <a:pt x="14668" y="1244"/>
                </a:lnTo>
                <a:lnTo>
                  <a:pt x="14617" y="1638"/>
                </a:lnTo>
                <a:lnTo>
                  <a:pt x="14554" y="2133"/>
                </a:lnTo>
                <a:lnTo>
                  <a:pt x="14782" y="1295"/>
                </a:lnTo>
                <a:lnTo>
                  <a:pt x="14897" y="406"/>
                </a:lnTo>
                <a:close/>
              </a:path>
              <a:path w="125729" h="131445">
                <a:moveTo>
                  <a:pt x="15138" y="13931"/>
                </a:moveTo>
                <a:lnTo>
                  <a:pt x="15087" y="14109"/>
                </a:lnTo>
                <a:lnTo>
                  <a:pt x="15138" y="13931"/>
                </a:lnTo>
                <a:close/>
              </a:path>
              <a:path w="125729" h="131445">
                <a:moveTo>
                  <a:pt x="15290" y="1244"/>
                </a:moveTo>
                <a:lnTo>
                  <a:pt x="14973" y="850"/>
                </a:lnTo>
                <a:lnTo>
                  <a:pt x="14871" y="1689"/>
                </a:lnTo>
                <a:lnTo>
                  <a:pt x="14833" y="1955"/>
                </a:lnTo>
                <a:lnTo>
                  <a:pt x="14960" y="1727"/>
                </a:lnTo>
                <a:lnTo>
                  <a:pt x="15290" y="1244"/>
                </a:lnTo>
                <a:close/>
              </a:path>
              <a:path w="125729" h="131445">
                <a:moveTo>
                  <a:pt x="15544" y="812"/>
                </a:moveTo>
                <a:lnTo>
                  <a:pt x="15392" y="1409"/>
                </a:lnTo>
                <a:lnTo>
                  <a:pt x="15354" y="1765"/>
                </a:lnTo>
                <a:lnTo>
                  <a:pt x="15328" y="1968"/>
                </a:lnTo>
                <a:lnTo>
                  <a:pt x="15481" y="1384"/>
                </a:lnTo>
                <a:lnTo>
                  <a:pt x="15519" y="1016"/>
                </a:lnTo>
                <a:lnTo>
                  <a:pt x="15544" y="812"/>
                </a:lnTo>
                <a:close/>
              </a:path>
              <a:path w="125729" h="131445">
                <a:moveTo>
                  <a:pt x="15570" y="0"/>
                </a:moveTo>
                <a:lnTo>
                  <a:pt x="15290" y="1244"/>
                </a:lnTo>
                <a:lnTo>
                  <a:pt x="15011" y="2489"/>
                </a:lnTo>
                <a:lnTo>
                  <a:pt x="15100" y="1727"/>
                </a:lnTo>
                <a:lnTo>
                  <a:pt x="14884" y="3441"/>
                </a:lnTo>
                <a:lnTo>
                  <a:pt x="15443" y="1003"/>
                </a:lnTo>
                <a:lnTo>
                  <a:pt x="15570" y="0"/>
                </a:lnTo>
                <a:close/>
              </a:path>
              <a:path w="125729" h="131445">
                <a:moveTo>
                  <a:pt x="17589" y="3149"/>
                </a:moveTo>
                <a:lnTo>
                  <a:pt x="17360" y="3987"/>
                </a:lnTo>
                <a:lnTo>
                  <a:pt x="17310" y="4381"/>
                </a:lnTo>
                <a:lnTo>
                  <a:pt x="17246" y="4876"/>
                </a:lnTo>
                <a:lnTo>
                  <a:pt x="17475" y="4038"/>
                </a:lnTo>
                <a:lnTo>
                  <a:pt x="17589" y="3149"/>
                </a:lnTo>
                <a:close/>
              </a:path>
              <a:path w="125729" h="131445">
                <a:moveTo>
                  <a:pt x="17780" y="3263"/>
                </a:moveTo>
                <a:lnTo>
                  <a:pt x="17487" y="4406"/>
                </a:lnTo>
                <a:lnTo>
                  <a:pt x="17297" y="5905"/>
                </a:lnTo>
                <a:lnTo>
                  <a:pt x="17729" y="3708"/>
                </a:lnTo>
                <a:lnTo>
                  <a:pt x="17780" y="3263"/>
                </a:lnTo>
                <a:close/>
              </a:path>
              <a:path w="125729" h="131445">
                <a:moveTo>
                  <a:pt x="17932" y="7632"/>
                </a:moveTo>
                <a:lnTo>
                  <a:pt x="16484" y="11696"/>
                </a:lnTo>
                <a:lnTo>
                  <a:pt x="15951" y="12331"/>
                </a:lnTo>
                <a:lnTo>
                  <a:pt x="15544" y="12560"/>
                </a:lnTo>
                <a:lnTo>
                  <a:pt x="15138" y="15506"/>
                </a:lnTo>
                <a:lnTo>
                  <a:pt x="15011" y="15379"/>
                </a:lnTo>
                <a:lnTo>
                  <a:pt x="14935" y="14998"/>
                </a:lnTo>
                <a:lnTo>
                  <a:pt x="14947" y="14617"/>
                </a:lnTo>
                <a:lnTo>
                  <a:pt x="14859" y="14490"/>
                </a:lnTo>
                <a:lnTo>
                  <a:pt x="14947" y="14617"/>
                </a:lnTo>
                <a:lnTo>
                  <a:pt x="15087" y="14109"/>
                </a:lnTo>
                <a:lnTo>
                  <a:pt x="15151" y="13728"/>
                </a:lnTo>
                <a:lnTo>
                  <a:pt x="15290" y="12966"/>
                </a:lnTo>
                <a:lnTo>
                  <a:pt x="15138" y="13931"/>
                </a:lnTo>
                <a:lnTo>
                  <a:pt x="15430" y="12966"/>
                </a:lnTo>
                <a:lnTo>
                  <a:pt x="15544" y="12585"/>
                </a:lnTo>
                <a:lnTo>
                  <a:pt x="14998" y="12852"/>
                </a:lnTo>
                <a:lnTo>
                  <a:pt x="14947" y="13347"/>
                </a:lnTo>
                <a:lnTo>
                  <a:pt x="14833" y="13982"/>
                </a:lnTo>
                <a:lnTo>
                  <a:pt x="14719" y="14363"/>
                </a:lnTo>
                <a:lnTo>
                  <a:pt x="14757" y="13982"/>
                </a:lnTo>
                <a:lnTo>
                  <a:pt x="14846" y="13474"/>
                </a:lnTo>
                <a:lnTo>
                  <a:pt x="14998" y="12966"/>
                </a:lnTo>
                <a:lnTo>
                  <a:pt x="14820" y="12941"/>
                </a:lnTo>
                <a:lnTo>
                  <a:pt x="14681" y="13982"/>
                </a:lnTo>
                <a:lnTo>
                  <a:pt x="14376" y="13982"/>
                </a:lnTo>
                <a:lnTo>
                  <a:pt x="14135" y="13855"/>
                </a:lnTo>
                <a:lnTo>
                  <a:pt x="13792" y="14998"/>
                </a:lnTo>
                <a:lnTo>
                  <a:pt x="13754" y="13220"/>
                </a:lnTo>
                <a:lnTo>
                  <a:pt x="13703" y="12966"/>
                </a:lnTo>
                <a:lnTo>
                  <a:pt x="13550" y="13220"/>
                </a:lnTo>
                <a:lnTo>
                  <a:pt x="13347" y="12890"/>
                </a:lnTo>
                <a:lnTo>
                  <a:pt x="13347" y="22872"/>
                </a:lnTo>
                <a:lnTo>
                  <a:pt x="13246" y="23495"/>
                </a:lnTo>
                <a:lnTo>
                  <a:pt x="13119" y="24015"/>
                </a:lnTo>
                <a:lnTo>
                  <a:pt x="13195" y="23380"/>
                </a:lnTo>
                <a:lnTo>
                  <a:pt x="13347" y="22872"/>
                </a:lnTo>
                <a:lnTo>
                  <a:pt x="13347" y="12890"/>
                </a:lnTo>
                <a:lnTo>
                  <a:pt x="13246" y="12712"/>
                </a:lnTo>
                <a:lnTo>
                  <a:pt x="13246" y="22872"/>
                </a:lnTo>
                <a:lnTo>
                  <a:pt x="13144" y="23495"/>
                </a:lnTo>
                <a:lnTo>
                  <a:pt x="13017" y="24015"/>
                </a:lnTo>
                <a:lnTo>
                  <a:pt x="13093" y="23380"/>
                </a:lnTo>
                <a:lnTo>
                  <a:pt x="13208" y="22999"/>
                </a:lnTo>
                <a:lnTo>
                  <a:pt x="13246" y="22872"/>
                </a:lnTo>
                <a:lnTo>
                  <a:pt x="13246" y="12712"/>
                </a:lnTo>
                <a:lnTo>
                  <a:pt x="13144" y="19443"/>
                </a:lnTo>
                <a:lnTo>
                  <a:pt x="12992" y="20459"/>
                </a:lnTo>
                <a:lnTo>
                  <a:pt x="12801" y="21221"/>
                </a:lnTo>
                <a:lnTo>
                  <a:pt x="12839" y="20840"/>
                </a:lnTo>
                <a:lnTo>
                  <a:pt x="12941" y="20078"/>
                </a:lnTo>
                <a:lnTo>
                  <a:pt x="13144" y="19443"/>
                </a:lnTo>
                <a:lnTo>
                  <a:pt x="13144" y="12788"/>
                </a:lnTo>
                <a:lnTo>
                  <a:pt x="12674" y="13093"/>
                </a:lnTo>
                <a:lnTo>
                  <a:pt x="12598" y="13398"/>
                </a:lnTo>
                <a:lnTo>
                  <a:pt x="12598" y="27063"/>
                </a:lnTo>
                <a:lnTo>
                  <a:pt x="12382" y="27571"/>
                </a:lnTo>
                <a:lnTo>
                  <a:pt x="12103" y="27825"/>
                </a:lnTo>
                <a:lnTo>
                  <a:pt x="12255" y="26555"/>
                </a:lnTo>
                <a:lnTo>
                  <a:pt x="12471" y="26682"/>
                </a:lnTo>
                <a:lnTo>
                  <a:pt x="12598" y="27063"/>
                </a:lnTo>
                <a:lnTo>
                  <a:pt x="12598" y="13398"/>
                </a:lnTo>
                <a:lnTo>
                  <a:pt x="12801" y="11557"/>
                </a:lnTo>
                <a:lnTo>
                  <a:pt x="12966" y="11696"/>
                </a:lnTo>
                <a:lnTo>
                  <a:pt x="13677" y="12585"/>
                </a:lnTo>
                <a:lnTo>
                  <a:pt x="14236" y="13474"/>
                </a:lnTo>
                <a:lnTo>
                  <a:pt x="14414" y="13220"/>
                </a:lnTo>
                <a:lnTo>
                  <a:pt x="14376" y="12331"/>
                </a:lnTo>
                <a:lnTo>
                  <a:pt x="14147" y="11315"/>
                </a:lnTo>
                <a:lnTo>
                  <a:pt x="13868" y="10045"/>
                </a:lnTo>
                <a:lnTo>
                  <a:pt x="12750" y="9918"/>
                </a:lnTo>
                <a:lnTo>
                  <a:pt x="12573" y="10172"/>
                </a:lnTo>
                <a:lnTo>
                  <a:pt x="12192" y="11226"/>
                </a:lnTo>
                <a:lnTo>
                  <a:pt x="12153" y="9728"/>
                </a:lnTo>
                <a:lnTo>
                  <a:pt x="12052" y="10020"/>
                </a:lnTo>
                <a:lnTo>
                  <a:pt x="11849" y="10439"/>
                </a:lnTo>
                <a:lnTo>
                  <a:pt x="11595" y="10972"/>
                </a:lnTo>
                <a:lnTo>
                  <a:pt x="11684" y="9550"/>
                </a:lnTo>
                <a:lnTo>
                  <a:pt x="11531" y="10642"/>
                </a:lnTo>
                <a:lnTo>
                  <a:pt x="11544" y="10401"/>
                </a:lnTo>
                <a:lnTo>
                  <a:pt x="11633" y="9169"/>
                </a:lnTo>
                <a:lnTo>
                  <a:pt x="10668" y="10693"/>
                </a:lnTo>
                <a:lnTo>
                  <a:pt x="10617" y="11023"/>
                </a:lnTo>
                <a:lnTo>
                  <a:pt x="10591" y="11760"/>
                </a:lnTo>
                <a:lnTo>
                  <a:pt x="10693" y="12471"/>
                </a:lnTo>
                <a:lnTo>
                  <a:pt x="11036" y="12128"/>
                </a:lnTo>
                <a:lnTo>
                  <a:pt x="11150" y="11963"/>
                </a:lnTo>
                <a:lnTo>
                  <a:pt x="11430" y="11277"/>
                </a:lnTo>
                <a:lnTo>
                  <a:pt x="11404" y="11544"/>
                </a:lnTo>
                <a:lnTo>
                  <a:pt x="12230" y="12052"/>
                </a:lnTo>
                <a:lnTo>
                  <a:pt x="12204" y="11544"/>
                </a:lnTo>
                <a:lnTo>
                  <a:pt x="12560" y="11442"/>
                </a:lnTo>
                <a:lnTo>
                  <a:pt x="12547" y="11315"/>
                </a:lnTo>
                <a:lnTo>
                  <a:pt x="12725" y="11493"/>
                </a:lnTo>
                <a:lnTo>
                  <a:pt x="12433" y="12839"/>
                </a:lnTo>
                <a:lnTo>
                  <a:pt x="12509" y="13703"/>
                </a:lnTo>
                <a:lnTo>
                  <a:pt x="12192" y="14998"/>
                </a:lnTo>
                <a:lnTo>
                  <a:pt x="12344" y="13601"/>
                </a:lnTo>
                <a:lnTo>
                  <a:pt x="12433" y="12839"/>
                </a:lnTo>
                <a:lnTo>
                  <a:pt x="12242" y="13220"/>
                </a:lnTo>
                <a:lnTo>
                  <a:pt x="12115" y="13347"/>
                </a:lnTo>
                <a:lnTo>
                  <a:pt x="12115" y="20840"/>
                </a:lnTo>
                <a:lnTo>
                  <a:pt x="12014" y="21602"/>
                </a:lnTo>
                <a:lnTo>
                  <a:pt x="11772" y="22491"/>
                </a:lnTo>
                <a:lnTo>
                  <a:pt x="11887" y="21602"/>
                </a:lnTo>
                <a:lnTo>
                  <a:pt x="12115" y="20840"/>
                </a:lnTo>
                <a:lnTo>
                  <a:pt x="12115" y="13347"/>
                </a:lnTo>
                <a:lnTo>
                  <a:pt x="11849" y="13601"/>
                </a:lnTo>
                <a:lnTo>
                  <a:pt x="11582" y="13512"/>
                </a:lnTo>
                <a:lnTo>
                  <a:pt x="11582" y="15379"/>
                </a:lnTo>
                <a:lnTo>
                  <a:pt x="11557" y="15722"/>
                </a:lnTo>
                <a:lnTo>
                  <a:pt x="11557" y="17919"/>
                </a:lnTo>
                <a:lnTo>
                  <a:pt x="11455" y="18681"/>
                </a:lnTo>
                <a:lnTo>
                  <a:pt x="11341" y="19062"/>
                </a:lnTo>
                <a:lnTo>
                  <a:pt x="11468" y="18300"/>
                </a:lnTo>
                <a:lnTo>
                  <a:pt x="11557" y="17919"/>
                </a:lnTo>
                <a:lnTo>
                  <a:pt x="11557" y="15722"/>
                </a:lnTo>
                <a:lnTo>
                  <a:pt x="11417" y="17538"/>
                </a:lnTo>
                <a:lnTo>
                  <a:pt x="11303" y="18427"/>
                </a:lnTo>
                <a:lnTo>
                  <a:pt x="11112" y="18808"/>
                </a:lnTo>
                <a:lnTo>
                  <a:pt x="10553" y="18808"/>
                </a:lnTo>
                <a:lnTo>
                  <a:pt x="10401" y="18859"/>
                </a:lnTo>
                <a:lnTo>
                  <a:pt x="9004" y="20205"/>
                </a:lnTo>
                <a:lnTo>
                  <a:pt x="8674" y="20116"/>
                </a:lnTo>
                <a:lnTo>
                  <a:pt x="8623" y="20459"/>
                </a:lnTo>
                <a:lnTo>
                  <a:pt x="8496" y="20967"/>
                </a:lnTo>
                <a:lnTo>
                  <a:pt x="8534" y="20586"/>
                </a:lnTo>
                <a:lnTo>
                  <a:pt x="8547" y="20459"/>
                </a:lnTo>
                <a:lnTo>
                  <a:pt x="8559" y="20078"/>
                </a:lnTo>
                <a:lnTo>
                  <a:pt x="8115" y="19951"/>
                </a:lnTo>
                <a:lnTo>
                  <a:pt x="8178" y="19443"/>
                </a:lnTo>
                <a:lnTo>
                  <a:pt x="8216" y="19189"/>
                </a:lnTo>
                <a:lnTo>
                  <a:pt x="8255" y="18884"/>
                </a:lnTo>
                <a:lnTo>
                  <a:pt x="8166" y="19189"/>
                </a:lnTo>
                <a:lnTo>
                  <a:pt x="8204" y="18948"/>
                </a:lnTo>
                <a:lnTo>
                  <a:pt x="8051" y="19189"/>
                </a:lnTo>
                <a:lnTo>
                  <a:pt x="7937" y="19443"/>
                </a:lnTo>
                <a:lnTo>
                  <a:pt x="8064" y="18300"/>
                </a:lnTo>
                <a:lnTo>
                  <a:pt x="8280" y="18554"/>
                </a:lnTo>
                <a:lnTo>
                  <a:pt x="8318" y="18300"/>
                </a:lnTo>
                <a:lnTo>
                  <a:pt x="8407" y="17792"/>
                </a:lnTo>
                <a:lnTo>
                  <a:pt x="8585" y="16776"/>
                </a:lnTo>
                <a:lnTo>
                  <a:pt x="9182" y="18529"/>
                </a:lnTo>
                <a:lnTo>
                  <a:pt x="9829" y="18681"/>
                </a:lnTo>
                <a:lnTo>
                  <a:pt x="10160" y="18935"/>
                </a:lnTo>
                <a:lnTo>
                  <a:pt x="10401" y="18859"/>
                </a:lnTo>
                <a:lnTo>
                  <a:pt x="10553" y="18808"/>
                </a:lnTo>
                <a:lnTo>
                  <a:pt x="10680" y="18681"/>
                </a:lnTo>
                <a:lnTo>
                  <a:pt x="11201" y="16776"/>
                </a:lnTo>
                <a:lnTo>
                  <a:pt x="11341" y="16268"/>
                </a:lnTo>
                <a:lnTo>
                  <a:pt x="11544" y="15506"/>
                </a:lnTo>
                <a:lnTo>
                  <a:pt x="11582" y="15379"/>
                </a:lnTo>
                <a:lnTo>
                  <a:pt x="11582" y="13512"/>
                </a:lnTo>
                <a:lnTo>
                  <a:pt x="10261" y="13347"/>
                </a:lnTo>
                <a:lnTo>
                  <a:pt x="9017" y="14363"/>
                </a:lnTo>
                <a:lnTo>
                  <a:pt x="8039" y="15011"/>
                </a:lnTo>
                <a:lnTo>
                  <a:pt x="8039" y="17792"/>
                </a:lnTo>
                <a:lnTo>
                  <a:pt x="7937" y="18770"/>
                </a:lnTo>
                <a:lnTo>
                  <a:pt x="7696" y="19570"/>
                </a:lnTo>
                <a:lnTo>
                  <a:pt x="7772" y="18935"/>
                </a:lnTo>
                <a:lnTo>
                  <a:pt x="7810" y="18681"/>
                </a:lnTo>
                <a:lnTo>
                  <a:pt x="8039" y="17792"/>
                </a:lnTo>
                <a:lnTo>
                  <a:pt x="8039" y="15011"/>
                </a:lnTo>
                <a:lnTo>
                  <a:pt x="7759" y="15201"/>
                </a:lnTo>
                <a:lnTo>
                  <a:pt x="7759" y="18935"/>
                </a:lnTo>
                <a:lnTo>
                  <a:pt x="7670" y="19570"/>
                </a:lnTo>
                <a:lnTo>
                  <a:pt x="7543" y="20078"/>
                </a:lnTo>
                <a:lnTo>
                  <a:pt x="7645" y="19316"/>
                </a:lnTo>
                <a:lnTo>
                  <a:pt x="7759" y="18935"/>
                </a:lnTo>
                <a:lnTo>
                  <a:pt x="7759" y="15201"/>
                </a:lnTo>
                <a:lnTo>
                  <a:pt x="7277" y="15506"/>
                </a:lnTo>
                <a:lnTo>
                  <a:pt x="7213" y="13220"/>
                </a:lnTo>
                <a:lnTo>
                  <a:pt x="6565" y="14490"/>
                </a:lnTo>
                <a:lnTo>
                  <a:pt x="6311" y="15646"/>
                </a:lnTo>
                <a:lnTo>
                  <a:pt x="6019" y="16014"/>
                </a:lnTo>
                <a:lnTo>
                  <a:pt x="6019" y="16395"/>
                </a:lnTo>
                <a:lnTo>
                  <a:pt x="5575" y="18681"/>
                </a:lnTo>
                <a:lnTo>
                  <a:pt x="5600" y="18427"/>
                </a:lnTo>
                <a:lnTo>
                  <a:pt x="5702" y="17665"/>
                </a:lnTo>
                <a:lnTo>
                  <a:pt x="5854" y="16903"/>
                </a:lnTo>
                <a:lnTo>
                  <a:pt x="5994" y="16357"/>
                </a:lnTo>
                <a:lnTo>
                  <a:pt x="6019" y="16014"/>
                </a:lnTo>
                <a:lnTo>
                  <a:pt x="5905" y="16141"/>
                </a:lnTo>
                <a:lnTo>
                  <a:pt x="5626" y="16014"/>
                </a:lnTo>
                <a:lnTo>
                  <a:pt x="5549" y="15887"/>
                </a:lnTo>
                <a:lnTo>
                  <a:pt x="5016" y="15024"/>
                </a:lnTo>
                <a:lnTo>
                  <a:pt x="4902" y="15925"/>
                </a:lnTo>
                <a:lnTo>
                  <a:pt x="3657" y="20459"/>
                </a:lnTo>
                <a:lnTo>
                  <a:pt x="4368" y="18554"/>
                </a:lnTo>
                <a:lnTo>
                  <a:pt x="4813" y="20078"/>
                </a:lnTo>
                <a:lnTo>
                  <a:pt x="5435" y="19316"/>
                </a:lnTo>
                <a:lnTo>
                  <a:pt x="5511" y="19189"/>
                </a:lnTo>
                <a:lnTo>
                  <a:pt x="5651" y="18808"/>
                </a:lnTo>
                <a:lnTo>
                  <a:pt x="5486" y="19558"/>
                </a:lnTo>
                <a:lnTo>
                  <a:pt x="5384" y="20205"/>
                </a:lnTo>
                <a:lnTo>
                  <a:pt x="5041" y="20866"/>
                </a:lnTo>
                <a:lnTo>
                  <a:pt x="5219" y="20713"/>
                </a:lnTo>
                <a:lnTo>
                  <a:pt x="5308" y="21069"/>
                </a:lnTo>
                <a:lnTo>
                  <a:pt x="5372" y="20713"/>
                </a:lnTo>
                <a:lnTo>
                  <a:pt x="5461" y="20205"/>
                </a:lnTo>
                <a:lnTo>
                  <a:pt x="5765" y="18808"/>
                </a:lnTo>
                <a:lnTo>
                  <a:pt x="6223" y="16776"/>
                </a:lnTo>
                <a:lnTo>
                  <a:pt x="5943" y="18732"/>
                </a:lnTo>
                <a:lnTo>
                  <a:pt x="6680" y="18935"/>
                </a:lnTo>
                <a:lnTo>
                  <a:pt x="7023" y="18300"/>
                </a:lnTo>
                <a:lnTo>
                  <a:pt x="7315" y="18300"/>
                </a:lnTo>
                <a:lnTo>
                  <a:pt x="7493" y="17157"/>
                </a:lnTo>
                <a:lnTo>
                  <a:pt x="7239" y="20332"/>
                </a:lnTo>
                <a:lnTo>
                  <a:pt x="7264" y="20205"/>
                </a:lnTo>
                <a:lnTo>
                  <a:pt x="7442" y="19443"/>
                </a:lnTo>
                <a:lnTo>
                  <a:pt x="7531" y="19062"/>
                </a:lnTo>
                <a:lnTo>
                  <a:pt x="7632" y="18681"/>
                </a:lnTo>
                <a:lnTo>
                  <a:pt x="7556" y="19227"/>
                </a:lnTo>
                <a:lnTo>
                  <a:pt x="7340" y="20205"/>
                </a:lnTo>
                <a:lnTo>
                  <a:pt x="7239" y="20332"/>
                </a:lnTo>
                <a:lnTo>
                  <a:pt x="7213" y="20459"/>
                </a:lnTo>
                <a:lnTo>
                  <a:pt x="7086" y="20078"/>
                </a:lnTo>
                <a:lnTo>
                  <a:pt x="7023" y="19951"/>
                </a:lnTo>
                <a:lnTo>
                  <a:pt x="6870" y="19697"/>
                </a:lnTo>
                <a:lnTo>
                  <a:pt x="6451" y="19697"/>
                </a:lnTo>
                <a:lnTo>
                  <a:pt x="6134" y="19951"/>
                </a:lnTo>
                <a:lnTo>
                  <a:pt x="5892" y="19138"/>
                </a:lnTo>
                <a:lnTo>
                  <a:pt x="5765" y="19951"/>
                </a:lnTo>
                <a:lnTo>
                  <a:pt x="5651" y="20320"/>
                </a:lnTo>
                <a:lnTo>
                  <a:pt x="5524" y="20586"/>
                </a:lnTo>
                <a:lnTo>
                  <a:pt x="5422" y="21475"/>
                </a:lnTo>
                <a:lnTo>
                  <a:pt x="6299" y="20586"/>
                </a:lnTo>
                <a:lnTo>
                  <a:pt x="6388" y="21602"/>
                </a:lnTo>
                <a:lnTo>
                  <a:pt x="6819" y="21221"/>
                </a:lnTo>
                <a:lnTo>
                  <a:pt x="6781" y="21348"/>
                </a:lnTo>
                <a:lnTo>
                  <a:pt x="6832" y="21221"/>
                </a:lnTo>
                <a:lnTo>
                  <a:pt x="6997" y="20853"/>
                </a:lnTo>
                <a:lnTo>
                  <a:pt x="7112" y="20586"/>
                </a:lnTo>
                <a:lnTo>
                  <a:pt x="7086" y="20929"/>
                </a:lnTo>
                <a:lnTo>
                  <a:pt x="7556" y="21348"/>
                </a:lnTo>
                <a:lnTo>
                  <a:pt x="8013" y="21513"/>
                </a:lnTo>
                <a:lnTo>
                  <a:pt x="8216" y="21602"/>
                </a:lnTo>
                <a:lnTo>
                  <a:pt x="8407" y="21513"/>
                </a:lnTo>
                <a:lnTo>
                  <a:pt x="8877" y="20967"/>
                </a:lnTo>
                <a:lnTo>
                  <a:pt x="9004" y="21958"/>
                </a:lnTo>
                <a:lnTo>
                  <a:pt x="9359" y="21221"/>
                </a:lnTo>
                <a:lnTo>
                  <a:pt x="9461" y="20967"/>
                </a:lnTo>
                <a:lnTo>
                  <a:pt x="9728" y="21120"/>
                </a:lnTo>
                <a:lnTo>
                  <a:pt x="9677" y="20713"/>
                </a:lnTo>
                <a:lnTo>
                  <a:pt x="10160" y="20967"/>
                </a:lnTo>
                <a:lnTo>
                  <a:pt x="10515" y="21094"/>
                </a:lnTo>
                <a:lnTo>
                  <a:pt x="10731" y="20840"/>
                </a:lnTo>
                <a:lnTo>
                  <a:pt x="10985" y="21805"/>
                </a:lnTo>
                <a:lnTo>
                  <a:pt x="11214" y="20840"/>
                </a:lnTo>
                <a:lnTo>
                  <a:pt x="11239" y="20713"/>
                </a:lnTo>
                <a:lnTo>
                  <a:pt x="11366" y="20205"/>
                </a:lnTo>
                <a:lnTo>
                  <a:pt x="11277" y="20929"/>
                </a:lnTo>
                <a:lnTo>
                  <a:pt x="11150" y="21602"/>
                </a:lnTo>
                <a:lnTo>
                  <a:pt x="10693" y="23558"/>
                </a:lnTo>
                <a:lnTo>
                  <a:pt x="11125" y="23888"/>
                </a:lnTo>
                <a:lnTo>
                  <a:pt x="11226" y="23507"/>
                </a:lnTo>
                <a:lnTo>
                  <a:pt x="11353" y="22999"/>
                </a:lnTo>
                <a:lnTo>
                  <a:pt x="11201" y="24015"/>
                </a:lnTo>
                <a:lnTo>
                  <a:pt x="11099" y="24447"/>
                </a:lnTo>
                <a:lnTo>
                  <a:pt x="11214" y="24142"/>
                </a:lnTo>
                <a:lnTo>
                  <a:pt x="11442" y="23126"/>
                </a:lnTo>
                <a:lnTo>
                  <a:pt x="11391" y="23507"/>
                </a:lnTo>
                <a:lnTo>
                  <a:pt x="11303" y="24015"/>
                </a:lnTo>
                <a:lnTo>
                  <a:pt x="11201" y="24434"/>
                </a:lnTo>
                <a:lnTo>
                  <a:pt x="11328" y="24269"/>
                </a:lnTo>
                <a:lnTo>
                  <a:pt x="11468" y="23507"/>
                </a:lnTo>
                <a:lnTo>
                  <a:pt x="11518" y="23126"/>
                </a:lnTo>
                <a:lnTo>
                  <a:pt x="11531" y="22999"/>
                </a:lnTo>
                <a:lnTo>
                  <a:pt x="11658" y="21983"/>
                </a:lnTo>
                <a:lnTo>
                  <a:pt x="11950" y="20840"/>
                </a:lnTo>
                <a:lnTo>
                  <a:pt x="11899" y="21221"/>
                </a:lnTo>
                <a:lnTo>
                  <a:pt x="11658" y="22491"/>
                </a:lnTo>
                <a:lnTo>
                  <a:pt x="11468" y="23507"/>
                </a:lnTo>
                <a:lnTo>
                  <a:pt x="11569" y="23126"/>
                </a:lnTo>
                <a:lnTo>
                  <a:pt x="11468" y="23888"/>
                </a:lnTo>
                <a:lnTo>
                  <a:pt x="11620" y="23380"/>
                </a:lnTo>
                <a:lnTo>
                  <a:pt x="11531" y="24015"/>
                </a:lnTo>
                <a:lnTo>
                  <a:pt x="11417" y="24396"/>
                </a:lnTo>
                <a:lnTo>
                  <a:pt x="11468" y="23888"/>
                </a:lnTo>
                <a:lnTo>
                  <a:pt x="11341" y="24396"/>
                </a:lnTo>
                <a:lnTo>
                  <a:pt x="11341" y="24523"/>
                </a:lnTo>
                <a:lnTo>
                  <a:pt x="11290" y="24904"/>
                </a:lnTo>
                <a:lnTo>
                  <a:pt x="11176" y="25920"/>
                </a:lnTo>
                <a:lnTo>
                  <a:pt x="11341" y="24777"/>
                </a:lnTo>
                <a:lnTo>
                  <a:pt x="11518" y="25387"/>
                </a:lnTo>
                <a:lnTo>
                  <a:pt x="11569" y="25031"/>
                </a:lnTo>
                <a:lnTo>
                  <a:pt x="11544" y="25565"/>
                </a:lnTo>
                <a:lnTo>
                  <a:pt x="11430" y="26212"/>
                </a:lnTo>
                <a:lnTo>
                  <a:pt x="11696" y="25031"/>
                </a:lnTo>
                <a:lnTo>
                  <a:pt x="11747" y="24777"/>
                </a:lnTo>
                <a:lnTo>
                  <a:pt x="12065" y="23380"/>
                </a:lnTo>
                <a:lnTo>
                  <a:pt x="12128" y="23126"/>
                </a:lnTo>
                <a:lnTo>
                  <a:pt x="12065" y="23761"/>
                </a:lnTo>
                <a:lnTo>
                  <a:pt x="12065" y="26301"/>
                </a:lnTo>
                <a:lnTo>
                  <a:pt x="11582" y="28968"/>
                </a:lnTo>
                <a:lnTo>
                  <a:pt x="11734" y="27698"/>
                </a:lnTo>
                <a:lnTo>
                  <a:pt x="11798" y="27317"/>
                </a:lnTo>
                <a:lnTo>
                  <a:pt x="12065" y="26301"/>
                </a:lnTo>
                <a:lnTo>
                  <a:pt x="12065" y="23761"/>
                </a:lnTo>
                <a:lnTo>
                  <a:pt x="11925" y="24396"/>
                </a:lnTo>
                <a:lnTo>
                  <a:pt x="11887" y="24587"/>
                </a:lnTo>
                <a:lnTo>
                  <a:pt x="11633" y="25717"/>
                </a:lnTo>
                <a:lnTo>
                  <a:pt x="11772" y="25793"/>
                </a:lnTo>
                <a:lnTo>
                  <a:pt x="11874" y="26174"/>
                </a:lnTo>
                <a:lnTo>
                  <a:pt x="11658" y="26682"/>
                </a:lnTo>
                <a:lnTo>
                  <a:pt x="11658" y="26555"/>
                </a:lnTo>
                <a:lnTo>
                  <a:pt x="11607" y="26682"/>
                </a:lnTo>
                <a:lnTo>
                  <a:pt x="11379" y="27190"/>
                </a:lnTo>
                <a:lnTo>
                  <a:pt x="11290" y="27317"/>
                </a:lnTo>
                <a:lnTo>
                  <a:pt x="11315" y="27063"/>
                </a:lnTo>
                <a:lnTo>
                  <a:pt x="11366" y="26682"/>
                </a:lnTo>
                <a:lnTo>
                  <a:pt x="11493" y="25603"/>
                </a:lnTo>
                <a:lnTo>
                  <a:pt x="11277" y="25793"/>
                </a:lnTo>
                <a:lnTo>
                  <a:pt x="11188" y="25920"/>
                </a:lnTo>
                <a:lnTo>
                  <a:pt x="11087" y="26682"/>
                </a:lnTo>
                <a:lnTo>
                  <a:pt x="10972" y="25285"/>
                </a:lnTo>
                <a:lnTo>
                  <a:pt x="10871" y="24904"/>
                </a:lnTo>
                <a:lnTo>
                  <a:pt x="10363" y="24904"/>
                </a:lnTo>
                <a:lnTo>
                  <a:pt x="9867" y="27063"/>
                </a:lnTo>
                <a:lnTo>
                  <a:pt x="9855" y="26809"/>
                </a:lnTo>
                <a:lnTo>
                  <a:pt x="9753" y="25196"/>
                </a:lnTo>
                <a:lnTo>
                  <a:pt x="9309" y="26809"/>
                </a:lnTo>
                <a:lnTo>
                  <a:pt x="9448" y="25666"/>
                </a:lnTo>
                <a:lnTo>
                  <a:pt x="9486" y="25387"/>
                </a:lnTo>
                <a:lnTo>
                  <a:pt x="9245" y="25666"/>
                </a:lnTo>
                <a:lnTo>
                  <a:pt x="8013" y="27317"/>
                </a:lnTo>
                <a:lnTo>
                  <a:pt x="7645" y="26936"/>
                </a:lnTo>
                <a:lnTo>
                  <a:pt x="7150" y="26428"/>
                </a:lnTo>
                <a:lnTo>
                  <a:pt x="6642" y="26619"/>
                </a:lnTo>
                <a:lnTo>
                  <a:pt x="6642" y="26936"/>
                </a:lnTo>
                <a:lnTo>
                  <a:pt x="6553" y="27571"/>
                </a:lnTo>
                <a:lnTo>
                  <a:pt x="6350" y="28460"/>
                </a:lnTo>
                <a:lnTo>
                  <a:pt x="6286" y="28587"/>
                </a:lnTo>
                <a:lnTo>
                  <a:pt x="6299" y="28460"/>
                </a:lnTo>
                <a:lnTo>
                  <a:pt x="6426" y="27825"/>
                </a:lnTo>
                <a:lnTo>
                  <a:pt x="6578" y="27190"/>
                </a:lnTo>
                <a:lnTo>
                  <a:pt x="6642" y="26936"/>
                </a:lnTo>
                <a:lnTo>
                  <a:pt x="6642" y="26619"/>
                </a:lnTo>
                <a:lnTo>
                  <a:pt x="6210" y="26784"/>
                </a:lnTo>
                <a:lnTo>
                  <a:pt x="6210" y="27698"/>
                </a:lnTo>
                <a:lnTo>
                  <a:pt x="5969" y="28079"/>
                </a:lnTo>
                <a:lnTo>
                  <a:pt x="5854" y="28333"/>
                </a:lnTo>
                <a:lnTo>
                  <a:pt x="5994" y="27190"/>
                </a:lnTo>
                <a:lnTo>
                  <a:pt x="6096" y="27317"/>
                </a:lnTo>
                <a:lnTo>
                  <a:pt x="6210" y="27698"/>
                </a:lnTo>
                <a:lnTo>
                  <a:pt x="6210" y="26784"/>
                </a:lnTo>
                <a:lnTo>
                  <a:pt x="5930" y="26428"/>
                </a:lnTo>
                <a:lnTo>
                  <a:pt x="5740" y="26047"/>
                </a:lnTo>
                <a:lnTo>
                  <a:pt x="4940" y="26428"/>
                </a:lnTo>
                <a:lnTo>
                  <a:pt x="4787" y="26174"/>
                </a:lnTo>
                <a:lnTo>
                  <a:pt x="4330" y="28079"/>
                </a:lnTo>
                <a:lnTo>
                  <a:pt x="4457" y="28079"/>
                </a:lnTo>
                <a:lnTo>
                  <a:pt x="4521" y="27571"/>
                </a:lnTo>
                <a:lnTo>
                  <a:pt x="4851" y="28333"/>
                </a:lnTo>
                <a:lnTo>
                  <a:pt x="4940" y="27698"/>
                </a:lnTo>
                <a:lnTo>
                  <a:pt x="5295" y="27927"/>
                </a:lnTo>
                <a:lnTo>
                  <a:pt x="5334" y="27698"/>
                </a:lnTo>
                <a:lnTo>
                  <a:pt x="5346" y="27571"/>
                </a:lnTo>
                <a:lnTo>
                  <a:pt x="5537" y="26809"/>
                </a:lnTo>
                <a:lnTo>
                  <a:pt x="5473" y="27317"/>
                </a:lnTo>
                <a:lnTo>
                  <a:pt x="5359" y="27927"/>
                </a:lnTo>
                <a:lnTo>
                  <a:pt x="5257" y="28333"/>
                </a:lnTo>
                <a:lnTo>
                  <a:pt x="5283" y="28117"/>
                </a:lnTo>
                <a:lnTo>
                  <a:pt x="5181" y="28333"/>
                </a:lnTo>
                <a:lnTo>
                  <a:pt x="5029" y="28714"/>
                </a:lnTo>
                <a:lnTo>
                  <a:pt x="4940" y="28879"/>
                </a:lnTo>
                <a:lnTo>
                  <a:pt x="5168" y="28714"/>
                </a:lnTo>
                <a:lnTo>
                  <a:pt x="6642" y="31127"/>
                </a:lnTo>
                <a:lnTo>
                  <a:pt x="9093" y="28714"/>
                </a:lnTo>
                <a:lnTo>
                  <a:pt x="9232" y="28587"/>
                </a:lnTo>
                <a:lnTo>
                  <a:pt x="10134" y="27698"/>
                </a:lnTo>
                <a:lnTo>
                  <a:pt x="10795" y="31127"/>
                </a:lnTo>
                <a:lnTo>
                  <a:pt x="12420" y="31381"/>
                </a:lnTo>
                <a:lnTo>
                  <a:pt x="12750" y="31508"/>
                </a:lnTo>
                <a:lnTo>
                  <a:pt x="13055" y="32905"/>
                </a:lnTo>
                <a:lnTo>
                  <a:pt x="12547" y="32905"/>
                </a:lnTo>
                <a:lnTo>
                  <a:pt x="10617" y="34455"/>
                </a:lnTo>
                <a:lnTo>
                  <a:pt x="11150" y="35699"/>
                </a:lnTo>
                <a:lnTo>
                  <a:pt x="12306" y="33794"/>
                </a:lnTo>
                <a:lnTo>
                  <a:pt x="12877" y="35699"/>
                </a:lnTo>
                <a:lnTo>
                  <a:pt x="12941" y="37985"/>
                </a:lnTo>
                <a:lnTo>
                  <a:pt x="13271" y="36842"/>
                </a:lnTo>
                <a:lnTo>
                  <a:pt x="13792" y="33794"/>
                </a:lnTo>
                <a:lnTo>
                  <a:pt x="14605" y="28968"/>
                </a:lnTo>
                <a:lnTo>
                  <a:pt x="14795" y="27825"/>
                </a:lnTo>
                <a:lnTo>
                  <a:pt x="15011" y="26555"/>
                </a:lnTo>
                <a:lnTo>
                  <a:pt x="15062" y="26301"/>
                </a:lnTo>
                <a:lnTo>
                  <a:pt x="15417" y="24142"/>
                </a:lnTo>
                <a:lnTo>
                  <a:pt x="15443" y="24015"/>
                </a:lnTo>
                <a:lnTo>
                  <a:pt x="15621" y="22872"/>
                </a:lnTo>
                <a:lnTo>
                  <a:pt x="15900" y="21221"/>
                </a:lnTo>
                <a:lnTo>
                  <a:pt x="16179" y="19443"/>
                </a:lnTo>
                <a:lnTo>
                  <a:pt x="16205" y="19316"/>
                </a:lnTo>
                <a:lnTo>
                  <a:pt x="16243" y="19062"/>
                </a:lnTo>
                <a:lnTo>
                  <a:pt x="16433" y="17919"/>
                </a:lnTo>
                <a:lnTo>
                  <a:pt x="16827" y="15506"/>
                </a:lnTo>
                <a:lnTo>
                  <a:pt x="17310" y="12585"/>
                </a:lnTo>
                <a:lnTo>
                  <a:pt x="17932" y="7632"/>
                </a:lnTo>
                <a:close/>
              </a:path>
              <a:path w="125729" h="131445">
                <a:moveTo>
                  <a:pt x="18834" y="4102"/>
                </a:moveTo>
                <a:lnTo>
                  <a:pt x="18516" y="3708"/>
                </a:lnTo>
                <a:lnTo>
                  <a:pt x="18415" y="4546"/>
                </a:lnTo>
                <a:lnTo>
                  <a:pt x="18376" y="4813"/>
                </a:lnTo>
                <a:lnTo>
                  <a:pt x="18491" y="4584"/>
                </a:lnTo>
                <a:lnTo>
                  <a:pt x="18834" y="4102"/>
                </a:lnTo>
                <a:close/>
              </a:path>
              <a:path w="125729" h="131445">
                <a:moveTo>
                  <a:pt x="116281" y="123812"/>
                </a:moveTo>
                <a:lnTo>
                  <a:pt x="116128" y="124409"/>
                </a:lnTo>
                <a:lnTo>
                  <a:pt x="116090" y="124764"/>
                </a:lnTo>
                <a:lnTo>
                  <a:pt x="116065" y="124968"/>
                </a:lnTo>
                <a:lnTo>
                  <a:pt x="116217" y="124383"/>
                </a:lnTo>
                <a:lnTo>
                  <a:pt x="116255" y="124015"/>
                </a:lnTo>
                <a:lnTo>
                  <a:pt x="116281" y="123812"/>
                </a:lnTo>
                <a:close/>
              </a:path>
              <a:path w="125729" h="131445">
                <a:moveTo>
                  <a:pt x="116370" y="127482"/>
                </a:moveTo>
                <a:lnTo>
                  <a:pt x="116179" y="128143"/>
                </a:lnTo>
                <a:lnTo>
                  <a:pt x="115938" y="127584"/>
                </a:lnTo>
                <a:lnTo>
                  <a:pt x="115824" y="128574"/>
                </a:lnTo>
                <a:lnTo>
                  <a:pt x="115785" y="128854"/>
                </a:lnTo>
                <a:lnTo>
                  <a:pt x="115912" y="128600"/>
                </a:lnTo>
                <a:lnTo>
                  <a:pt x="116141" y="128435"/>
                </a:lnTo>
                <a:lnTo>
                  <a:pt x="116128" y="128612"/>
                </a:lnTo>
                <a:lnTo>
                  <a:pt x="116078" y="128993"/>
                </a:lnTo>
                <a:lnTo>
                  <a:pt x="116243" y="128358"/>
                </a:lnTo>
                <a:lnTo>
                  <a:pt x="116319" y="127876"/>
                </a:lnTo>
                <a:lnTo>
                  <a:pt x="116370" y="127482"/>
                </a:lnTo>
                <a:close/>
              </a:path>
              <a:path w="125729" h="131445">
                <a:moveTo>
                  <a:pt x="116471" y="123545"/>
                </a:moveTo>
                <a:lnTo>
                  <a:pt x="116243" y="124383"/>
                </a:lnTo>
                <a:lnTo>
                  <a:pt x="116192" y="124777"/>
                </a:lnTo>
                <a:lnTo>
                  <a:pt x="116128" y="125272"/>
                </a:lnTo>
                <a:lnTo>
                  <a:pt x="116357" y="124434"/>
                </a:lnTo>
                <a:lnTo>
                  <a:pt x="116471" y="123545"/>
                </a:lnTo>
                <a:close/>
              </a:path>
              <a:path w="125729" h="131445">
                <a:moveTo>
                  <a:pt x="116611" y="122948"/>
                </a:moveTo>
                <a:lnTo>
                  <a:pt x="116471" y="122631"/>
                </a:lnTo>
                <a:lnTo>
                  <a:pt x="116509" y="122313"/>
                </a:lnTo>
                <a:lnTo>
                  <a:pt x="116446" y="122567"/>
                </a:lnTo>
                <a:lnTo>
                  <a:pt x="116065" y="121640"/>
                </a:lnTo>
                <a:lnTo>
                  <a:pt x="116039" y="121856"/>
                </a:lnTo>
                <a:lnTo>
                  <a:pt x="115735" y="121119"/>
                </a:lnTo>
                <a:lnTo>
                  <a:pt x="115671" y="120980"/>
                </a:lnTo>
                <a:lnTo>
                  <a:pt x="115608" y="120815"/>
                </a:lnTo>
                <a:lnTo>
                  <a:pt x="115239" y="120713"/>
                </a:lnTo>
                <a:lnTo>
                  <a:pt x="115138" y="121551"/>
                </a:lnTo>
                <a:lnTo>
                  <a:pt x="115062" y="122174"/>
                </a:lnTo>
                <a:lnTo>
                  <a:pt x="115404" y="121615"/>
                </a:lnTo>
                <a:lnTo>
                  <a:pt x="115531" y="121412"/>
                </a:lnTo>
                <a:lnTo>
                  <a:pt x="115430" y="122364"/>
                </a:lnTo>
                <a:lnTo>
                  <a:pt x="115354" y="123024"/>
                </a:lnTo>
                <a:lnTo>
                  <a:pt x="115722" y="122415"/>
                </a:lnTo>
                <a:lnTo>
                  <a:pt x="115951" y="122262"/>
                </a:lnTo>
                <a:lnTo>
                  <a:pt x="115836" y="122859"/>
                </a:lnTo>
                <a:lnTo>
                  <a:pt x="115785" y="123177"/>
                </a:lnTo>
                <a:lnTo>
                  <a:pt x="115671" y="123888"/>
                </a:lnTo>
                <a:lnTo>
                  <a:pt x="115836" y="123634"/>
                </a:lnTo>
                <a:lnTo>
                  <a:pt x="115811" y="123863"/>
                </a:lnTo>
                <a:lnTo>
                  <a:pt x="116179" y="123253"/>
                </a:lnTo>
                <a:lnTo>
                  <a:pt x="116319" y="123164"/>
                </a:lnTo>
                <a:lnTo>
                  <a:pt x="116293" y="123469"/>
                </a:lnTo>
                <a:lnTo>
                  <a:pt x="116382" y="123113"/>
                </a:lnTo>
                <a:lnTo>
                  <a:pt x="116611" y="122948"/>
                </a:lnTo>
                <a:close/>
              </a:path>
              <a:path w="125729" h="131445">
                <a:moveTo>
                  <a:pt x="116713" y="123875"/>
                </a:moveTo>
                <a:lnTo>
                  <a:pt x="116560" y="124472"/>
                </a:lnTo>
                <a:lnTo>
                  <a:pt x="116522" y="124828"/>
                </a:lnTo>
                <a:lnTo>
                  <a:pt x="116497" y="125031"/>
                </a:lnTo>
                <a:lnTo>
                  <a:pt x="116649" y="124447"/>
                </a:lnTo>
                <a:lnTo>
                  <a:pt x="116687" y="124079"/>
                </a:lnTo>
                <a:lnTo>
                  <a:pt x="116713" y="123875"/>
                </a:lnTo>
                <a:close/>
              </a:path>
              <a:path w="125729" h="131445">
                <a:moveTo>
                  <a:pt x="117043" y="124510"/>
                </a:moveTo>
                <a:lnTo>
                  <a:pt x="116878" y="125171"/>
                </a:lnTo>
                <a:lnTo>
                  <a:pt x="116700" y="124625"/>
                </a:lnTo>
                <a:lnTo>
                  <a:pt x="116586" y="125603"/>
                </a:lnTo>
                <a:lnTo>
                  <a:pt x="116560" y="125793"/>
                </a:lnTo>
                <a:lnTo>
                  <a:pt x="116649" y="125628"/>
                </a:lnTo>
                <a:lnTo>
                  <a:pt x="116827" y="125463"/>
                </a:lnTo>
                <a:lnTo>
                  <a:pt x="116814" y="125641"/>
                </a:lnTo>
                <a:lnTo>
                  <a:pt x="116763" y="126022"/>
                </a:lnTo>
                <a:lnTo>
                  <a:pt x="116928" y="125361"/>
                </a:lnTo>
                <a:lnTo>
                  <a:pt x="117005" y="124904"/>
                </a:lnTo>
                <a:lnTo>
                  <a:pt x="117043" y="124510"/>
                </a:lnTo>
                <a:close/>
              </a:path>
              <a:path w="125729" h="131445">
                <a:moveTo>
                  <a:pt x="117157" y="124714"/>
                </a:moveTo>
                <a:lnTo>
                  <a:pt x="117005" y="125310"/>
                </a:lnTo>
                <a:lnTo>
                  <a:pt x="116967" y="125666"/>
                </a:lnTo>
                <a:lnTo>
                  <a:pt x="116941" y="125869"/>
                </a:lnTo>
                <a:lnTo>
                  <a:pt x="117094" y="125272"/>
                </a:lnTo>
                <a:lnTo>
                  <a:pt x="117132" y="124917"/>
                </a:lnTo>
                <a:lnTo>
                  <a:pt x="117157" y="124714"/>
                </a:lnTo>
                <a:close/>
              </a:path>
              <a:path w="125729" h="131445">
                <a:moveTo>
                  <a:pt x="117271" y="126161"/>
                </a:moveTo>
                <a:lnTo>
                  <a:pt x="117170" y="126974"/>
                </a:lnTo>
                <a:lnTo>
                  <a:pt x="117233" y="126479"/>
                </a:lnTo>
                <a:lnTo>
                  <a:pt x="117271" y="126161"/>
                </a:lnTo>
                <a:close/>
              </a:path>
              <a:path w="125729" h="131445">
                <a:moveTo>
                  <a:pt x="117335" y="123431"/>
                </a:moveTo>
                <a:lnTo>
                  <a:pt x="116890" y="123228"/>
                </a:lnTo>
                <a:lnTo>
                  <a:pt x="116789" y="124104"/>
                </a:lnTo>
                <a:lnTo>
                  <a:pt x="116738" y="124510"/>
                </a:lnTo>
                <a:lnTo>
                  <a:pt x="117017" y="124142"/>
                </a:lnTo>
                <a:lnTo>
                  <a:pt x="117335" y="123431"/>
                </a:lnTo>
                <a:close/>
              </a:path>
              <a:path w="125729" h="131445">
                <a:moveTo>
                  <a:pt x="117614" y="125374"/>
                </a:moveTo>
                <a:lnTo>
                  <a:pt x="117424" y="126123"/>
                </a:lnTo>
                <a:lnTo>
                  <a:pt x="117386" y="126504"/>
                </a:lnTo>
                <a:lnTo>
                  <a:pt x="117335" y="126885"/>
                </a:lnTo>
                <a:lnTo>
                  <a:pt x="117525" y="126149"/>
                </a:lnTo>
                <a:lnTo>
                  <a:pt x="117576" y="125768"/>
                </a:lnTo>
                <a:lnTo>
                  <a:pt x="117614" y="125374"/>
                </a:lnTo>
                <a:close/>
              </a:path>
              <a:path w="125729" h="131445">
                <a:moveTo>
                  <a:pt x="117830" y="124701"/>
                </a:moveTo>
                <a:lnTo>
                  <a:pt x="117729" y="125514"/>
                </a:lnTo>
                <a:lnTo>
                  <a:pt x="117792" y="125018"/>
                </a:lnTo>
                <a:lnTo>
                  <a:pt x="117830" y="124701"/>
                </a:lnTo>
                <a:close/>
              </a:path>
              <a:path w="125729" h="131445">
                <a:moveTo>
                  <a:pt x="118021" y="122834"/>
                </a:moveTo>
                <a:lnTo>
                  <a:pt x="117271" y="125095"/>
                </a:lnTo>
                <a:lnTo>
                  <a:pt x="117284" y="124942"/>
                </a:lnTo>
                <a:lnTo>
                  <a:pt x="117068" y="126809"/>
                </a:lnTo>
                <a:lnTo>
                  <a:pt x="117894" y="123901"/>
                </a:lnTo>
                <a:lnTo>
                  <a:pt x="118021" y="122834"/>
                </a:lnTo>
                <a:close/>
              </a:path>
              <a:path w="125729" h="131445">
                <a:moveTo>
                  <a:pt x="118402" y="125361"/>
                </a:moveTo>
                <a:lnTo>
                  <a:pt x="118084" y="124980"/>
                </a:lnTo>
                <a:lnTo>
                  <a:pt x="117983" y="125818"/>
                </a:lnTo>
                <a:lnTo>
                  <a:pt x="117957" y="126085"/>
                </a:lnTo>
                <a:lnTo>
                  <a:pt x="118084" y="125831"/>
                </a:lnTo>
                <a:lnTo>
                  <a:pt x="118402" y="125361"/>
                </a:lnTo>
                <a:close/>
              </a:path>
              <a:path w="125729" h="131445">
                <a:moveTo>
                  <a:pt x="118795" y="130035"/>
                </a:moveTo>
                <a:lnTo>
                  <a:pt x="118122" y="129133"/>
                </a:lnTo>
                <a:lnTo>
                  <a:pt x="117970" y="130429"/>
                </a:lnTo>
                <a:lnTo>
                  <a:pt x="117881" y="131165"/>
                </a:lnTo>
                <a:lnTo>
                  <a:pt x="118325" y="130517"/>
                </a:lnTo>
                <a:lnTo>
                  <a:pt x="118795" y="130035"/>
                </a:lnTo>
                <a:close/>
              </a:path>
              <a:path w="125729" h="131445">
                <a:moveTo>
                  <a:pt x="118833" y="122478"/>
                </a:moveTo>
                <a:lnTo>
                  <a:pt x="118656" y="123228"/>
                </a:lnTo>
                <a:lnTo>
                  <a:pt x="118605" y="123609"/>
                </a:lnTo>
                <a:lnTo>
                  <a:pt x="118554" y="123990"/>
                </a:lnTo>
                <a:lnTo>
                  <a:pt x="118745" y="123253"/>
                </a:lnTo>
                <a:lnTo>
                  <a:pt x="118795" y="122872"/>
                </a:lnTo>
                <a:lnTo>
                  <a:pt x="118833" y="122478"/>
                </a:lnTo>
                <a:close/>
              </a:path>
              <a:path w="125729" h="131445">
                <a:moveTo>
                  <a:pt x="118872" y="124256"/>
                </a:moveTo>
                <a:lnTo>
                  <a:pt x="118440" y="125260"/>
                </a:lnTo>
                <a:lnTo>
                  <a:pt x="118287" y="125869"/>
                </a:lnTo>
                <a:lnTo>
                  <a:pt x="117983" y="127139"/>
                </a:lnTo>
                <a:lnTo>
                  <a:pt x="118465" y="127203"/>
                </a:lnTo>
                <a:lnTo>
                  <a:pt x="118872" y="124256"/>
                </a:lnTo>
                <a:close/>
              </a:path>
              <a:path w="125729" h="131445">
                <a:moveTo>
                  <a:pt x="118986" y="122377"/>
                </a:moveTo>
                <a:lnTo>
                  <a:pt x="118757" y="123228"/>
                </a:lnTo>
                <a:lnTo>
                  <a:pt x="118706" y="123621"/>
                </a:lnTo>
                <a:lnTo>
                  <a:pt x="118643" y="124117"/>
                </a:lnTo>
                <a:lnTo>
                  <a:pt x="118872" y="123278"/>
                </a:lnTo>
                <a:lnTo>
                  <a:pt x="118986" y="122377"/>
                </a:lnTo>
                <a:close/>
              </a:path>
              <a:path w="125729" h="131445">
                <a:moveTo>
                  <a:pt x="119024" y="126771"/>
                </a:moveTo>
                <a:lnTo>
                  <a:pt x="118795" y="125996"/>
                </a:lnTo>
                <a:lnTo>
                  <a:pt x="118884" y="125222"/>
                </a:lnTo>
                <a:lnTo>
                  <a:pt x="118732" y="125996"/>
                </a:lnTo>
                <a:lnTo>
                  <a:pt x="118732" y="125844"/>
                </a:lnTo>
                <a:lnTo>
                  <a:pt x="118706" y="125996"/>
                </a:lnTo>
                <a:lnTo>
                  <a:pt x="118414" y="127711"/>
                </a:lnTo>
                <a:lnTo>
                  <a:pt x="118910" y="126974"/>
                </a:lnTo>
                <a:lnTo>
                  <a:pt x="119024" y="126771"/>
                </a:lnTo>
                <a:close/>
              </a:path>
              <a:path w="125729" h="131445">
                <a:moveTo>
                  <a:pt x="119024" y="122694"/>
                </a:moveTo>
                <a:lnTo>
                  <a:pt x="118872" y="123278"/>
                </a:lnTo>
                <a:lnTo>
                  <a:pt x="118833" y="123647"/>
                </a:lnTo>
                <a:lnTo>
                  <a:pt x="118808" y="123863"/>
                </a:lnTo>
                <a:lnTo>
                  <a:pt x="118960" y="123266"/>
                </a:lnTo>
                <a:lnTo>
                  <a:pt x="118999" y="122897"/>
                </a:lnTo>
                <a:lnTo>
                  <a:pt x="119024" y="122694"/>
                </a:lnTo>
                <a:close/>
              </a:path>
              <a:path w="125729" h="131445">
                <a:moveTo>
                  <a:pt x="119278" y="122504"/>
                </a:moveTo>
                <a:lnTo>
                  <a:pt x="118986" y="123659"/>
                </a:lnTo>
                <a:lnTo>
                  <a:pt x="118808" y="125158"/>
                </a:lnTo>
                <a:lnTo>
                  <a:pt x="119214" y="122961"/>
                </a:lnTo>
                <a:lnTo>
                  <a:pt x="119278" y="122504"/>
                </a:lnTo>
                <a:close/>
              </a:path>
              <a:path w="125729" h="131445">
                <a:moveTo>
                  <a:pt x="119303" y="129654"/>
                </a:moveTo>
                <a:lnTo>
                  <a:pt x="119151" y="130251"/>
                </a:lnTo>
                <a:lnTo>
                  <a:pt x="119113" y="130606"/>
                </a:lnTo>
                <a:lnTo>
                  <a:pt x="119087" y="130810"/>
                </a:lnTo>
                <a:lnTo>
                  <a:pt x="119240" y="130213"/>
                </a:lnTo>
                <a:lnTo>
                  <a:pt x="119278" y="129857"/>
                </a:lnTo>
                <a:lnTo>
                  <a:pt x="119303" y="129654"/>
                </a:lnTo>
                <a:close/>
              </a:path>
              <a:path w="125729" h="131445">
                <a:moveTo>
                  <a:pt x="119456" y="126771"/>
                </a:moveTo>
                <a:lnTo>
                  <a:pt x="119049" y="126771"/>
                </a:lnTo>
                <a:lnTo>
                  <a:pt x="119253" y="127546"/>
                </a:lnTo>
                <a:lnTo>
                  <a:pt x="119456" y="126771"/>
                </a:lnTo>
                <a:close/>
              </a:path>
              <a:path w="125729" h="131445">
                <a:moveTo>
                  <a:pt x="119722" y="129527"/>
                </a:moveTo>
                <a:lnTo>
                  <a:pt x="119532" y="130276"/>
                </a:lnTo>
                <a:lnTo>
                  <a:pt x="119494" y="130657"/>
                </a:lnTo>
                <a:lnTo>
                  <a:pt x="119443" y="131038"/>
                </a:lnTo>
                <a:lnTo>
                  <a:pt x="119634" y="130302"/>
                </a:lnTo>
                <a:lnTo>
                  <a:pt x="119684" y="129921"/>
                </a:lnTo>
                <a:lnTo>
                  <a:pt x="119722" y="129527"/>
                </a:lnTo>
                <a:close/>
              </a:path>
              <a:path w="125729" h="131445">
                <a:moveTo>
                  <a:pt x="119849" y="125006"/>
                </a:moveTo>
                <a:lnTo>
                  <a:pt x="119786" y="125501"/>
                </a:lnTo>
                <a:lnTo>
                  <a:pt x="119811" y="125323"/>
                </a:lnTo>
                <a:lnTo>
                  <a:pt x="119849" y="125006"/>
                </a:lnTo>
                <a:close/>
              </a:path>
              <a:path w="125729" h="131445">
                <a:moveTo>
                  <a:pt x="120230" y="122097"/>
                </a:moveTo>
                <a:lnTo>
                  <a:pt x="120078" y="122694"/>
                </a:lnTo>
                <a:lnTo>
                  <a:pt x="120040" y="123050"/>
                </a:lnTo>
                <a:lnTo>
                  <a:pt x="120015" y="123266"/>
                </a:lnTo>
                <a:lnTo>
                  <a:pt x="120167" y="122669"/>
                </a:lnTo>
                <a:lnTo>
                  <a:pt x="120205" y="122301"/>
                </a:lnTo>
                <a:lnTo>
                  <a:pt x="120230" y="122097"/>
                </a:lnTo>
                <a:close/>
              </a:path>
              <a:path w="125729" h="131445">
                <a:moveTo>
                  <a:pt x="120383" y="122783"/>
                </a:moveTo>
                <a:lnTo>
                  <a:pt x="120281" y="123596"/>
                </a:lnTo>
                <a:lnTo>
                  <a:pt x="120345" y="123101"/>
                </a:lnTo>
                <a:lnTo>
                  <a:pt x="120383" y="122783"/>
                </a:lnTo>
                <a:close/>
              </a:path>
              <a:path w="125729" h="131445">
                <a:moveTo>
                  <a:pt x="120383" y="121831"/>
                </a:moveTo>
                <a:lnTo>
                  <a:pt x="120167" y="122669"/>
                </a:lnTo>
                <a:lnTo>
                  <a:pt x="120116" y="123063"/>
                </a:lnTo>
                <a:lnTo>
                  <a:pt x="120053" y="123571"/>
                </a:lnTo>
                <a:lnTo>
                  <a:pt x="120281" y="122720"/>
                </a:lnTo>
                <a:lnTo>
                  <a:pt x="120332" y="122326"/>
                </a:lnTo>
                <a:lnTo>
                  <a:pt x="120383" y="121831"/>
                </a:lnTo>
                <a:close/>
              </a:path>
              <a:path w="125729" h="131445">
                <a:moveTo>
                  <a:pt x="120891" y="125374"/>
                </a:moveTo>
                <a:lnTo>
                  <a:pt x="120853" y="125666"/>
                </a:lnTo>
                <a:lnTo>
                  <a:pt x="120878" y="125488"/>
                </a:lnTo>
                <a:close/>
              </a:path>
              <a:path w="125729" h="131445">
                <a:moveTo>
                  <a:pt x="120980" y="121920"/>
                </a:moveTo>
                <a:lnTo>
                  <a:pt x="120751" y="122758"/>
                </a:lnTo>
                <a:lnTo>
                  <a:pt x="120700" y="123151"/>
                </a:lnTo>
                <a:lnTo>
                  <a:pt x="120637" y="123647"/>
                </a:lnTo>
                <a:lnTo>
                  <a:pt x="120865" y="122809"/>
                </a:lnTo>
                <a:lnTo>
                  <a:pt x="120980" y="121920"/>
                </a:lnTo>
                <a:close/>
              </a:path>
              <a:path w="125729" h="131445">
                <a:moveTo>
                  <a:pt x="122186" y="122250"/>
                </a:moveTo>
                <a:lnTo>
                  <a:pt x="122059" y="122542"/>
                </a:lnTo>
                <a:lnTo>
                  <a:pt x="121793" y="121551"/>
                </a:lnTo>
                <a:lnTo>
                  <a:pt x="121729" y="122682"/>
                </a:lnTo>
                <a:lnTo>
                  <a:pt x="121005" y="122047"/>
                </a:lnTo>
                <a:lnTo>
                  <a:pt x="120878" y="123177"/>
                </a:lnTo>
                <a:lnTo>
                  <a:pt x="120713" y="124574"/>
                </a:lnTo>
                <a:lnTo>
                  <a:pt x="120713" y="124802"/>
                </a:lnTo>
                <a:lnTo>
                  <a:pt x="120459" y="123215"/>
                </a:lnTo>
                <a:lnTo>
                  <a:pt x="120497" y="122910"/>
                </a:lnTo>
                <a:lnTo>
                  <a:pt x="120446" y="123113"/>
                </a:lnTo>
                <a:lnTo>
                  <a:pt x="120281" y="123596"/>
                </a:lnTo>
                <a:lnTo>
                  <a:pt x="119786" y="125501"/>
                </a:lnTo>
                <a:lnTo>
                  <a:pt x="119456" y="126771"/>
                </a:lnTo>
                <a:lnTo>
                  <a:pt x="119697" y="126771"/>
                </a:lnTo>
                <a:lnTo>
                  <a:pt x="119976" y="126885"/>
                </a:lnTo>
                <a:lnTo>
                  <a:pt x="120535" y="126974"/>
                </a:lnTo>
                <a:lnTo>
                  <a:pt x="121107" y="127215"/>
                </a:lnTo>
                <a:lnTo>
                  <a:pt x="120853" y="125666"/>
                </a:lnTo>
                <a:lnTo>
                  <a:pt x="120815" y="125425"/>
                </a:lnTo>
                <a:lnTo>
                  <a:pt x="121005" y="125285"/>
                </a:lnTo>
                <a:lnTo>
                  <a:pt x="120980" y="125501"/>
                </a:lnTo>
                <a:lnTo>
                  <a:pt x="120942" y="125780"/>
                </a:lnTo>
                <a:lnTo>
                  <a:pt x="121069" y="125526"/>
                </a:lnTo>
                <a:lnTo>
                  <a:pt x="121437" y="125260"/>
                </a:lnTo>
                <a:lnTo>
                  <a:pt x="121094" y="124510"/>
                </a:lnTo>
                <a:lnTo>
                  <a:pt x="121031" y="125056"/>
                </a:lnTo>
                <a:lnTo>
                  <a:pt x="120764" y="124472"/>
                </a:lnTo>
                <a:lnTo>
                  <a:pt x="121412" y="123291"/>
                </a:lnTo>
                <a:lnTo>
                  <a:pt x="121691" y="123177"/>
                </a:lnTo>
                <a:lnTo>
                  <a:pt x="121564" y="125666"/>
                </a:lnTo>
                <a:lnTo>
                  <a:pt x="122034" y="123037"/>
                </a:lnTo>
                <a:lnTo>
                  <a:pt x="122186" y="122250"/>
                </a:lnTo>
                <a:close/>
              </a:path>
              <a:path w="125729" h="131445">
                <a:moveTo>
                  <a:pt x="123545" y="121653"/>
                </a:moveTo>
                <a:lnTo>
                  <a:pt x="123367" y="122402"/>
                </a:lnTo>
                <a:lnTo>
                  <a:pt x="123317" y="122783"/>
                </a:lnTo>
                <a:lnTo>
                  <a:pt x="123266" y="123164"/>
                </a:lnTo>
                <a:lnTo>
                  <a:pt x="123456" y="122428"/>
                </a:lnTo>
                <a:lnTo>
                  <a:pt x="123507" y="122047"/>
                </a:lnTo>
                <a:lnTo>
                  <a:pt x="123545" y="121653"/>
                </a:lnTo>
                <a:close/>
              </a:path>
              <a:path w="125729" h="131445">
                <a:moveTo>
                  <a:pt x="123558" y="119621"/>
                </a:moveTo>
                <a:lnTo>
                  <a:pt x="122288" y="123812"/>
                </a:lnTo>
                <a:lnTo>
                  <a:pt x="122085" y="125603"/>
                </a:lnTo>
                <a:lnTo>
                  <a:pt x="122199" y="125133"/>
                </a:lnTo>
                <a:lnTo>
                  <a:pt x="122326" y="124955"/>
                </a:lnTo>
                <a:lnTo>
                  <a:pt x="122694" y="124688"/>
                </a:lnTo>
                <a:lnTo>
                  <a:pt x="122453" y="124193"/>
                </a:lnTo>
                <a:lnTo>
                  <a:pt x="123456" y="120434"/>
                </a:lnTo>
                <a:lnTo>
                  <a:pt x="123558" y="119621"/>
                </a:lnTo>
                <a:close/>
              </a:path>
              <a:path w="125729" h="131445">
                <a:moveTo>
                  <a:pt x="125120" y="121767"/>
                </a:moveTo>
                <a:lnTo>
                  <a:pt x="125018" y="121640"/>
                </a:lnTo>
                <a:lnTo>
                  <a:pt x="125095" y="121107"/>
                </a:lnTo>
                <a:lnTo>
                  <a:pt x="124968" y="121577"/>
                </a:lnTo>
                <a:lnTo>
                  <a:pt x="124447" y="120853"/>
                </a:lnTo>
                <a:lnTo>
                  <a:pt x="124294" y="122161"/>
                </a:lnTo>
                <a:lnTo>
                  <a:pt x="124206" y="122897"/>
                </a:lnTo>
                <a:lnTo>
                  <a:pt x="124650" y="122250"/>
                </a:lnTo>
                <a:lnTo>
                  <a:pt x="124879" y="122021"/>
                </a:lnTo>
                <a:lnTo>
                  <a:pt x="124853" y="122237"/>
                </a:lnTo>
                <a:lnTo>
                  <a:pt x="124815" y="122618"/>
                </a:lnTo>
                <a:lnTo>
                  <a:pt x="124980" y="121907"/>
                </a:lnTo>
                <a:lnTo>
                  <a:pt x="125120" y="121767"/>
                </a:lnTo>
                <a:close/>
              </a:path>
            </a:pathLst>
          </a:custGeom>
          <a:solidFill>
            <a:srgbClr val="B88F51"/>
          </a:solidFill>
        </p:spPr>
        <p:txBody>
          <a:bodyPr wrap="square" lIns="0" tIns="0" rIns="0" bIns="0" rtlCol="0"/>
          <a:lstStyle/>
          <a:p>
            <a:endParaRPr sz="2511"/>
          </a:p>
        </p:txBody>
      </p:sp>
      <p:sp>
        <p:nvSpPr>
          <p:cNvPr id="26" name="bg object 26"/>
          <p:cNvSpPr/>
          <p:nvPr/>
        </p:nvSpPr>
        <p:spPr>
          <a:xfrm>
            <a:off x="321413" y="12787"/>
            <a:ext cx="10319" cy="11509"/>
          </a:xfrm>
          <a:custGeom>
            <a:avLst/>
            <a:gdLst/>
            <a:ahLst/>
            <a:cxnLst/>
            <a:rect l="l" t="t" r="r" b="b"/>
            <a:pathLst>
              <a:path w="16509" h="18415">
                <a:moveTo>
                  <a:pt x="177" y="12903"/>
                </a:moveTo>
                <a:lnTo>
                  <a:pt x="76" y="13716"/>
                </a:lnTo>
                <a:lnTo>
                  <a:pt x="139" y="13220"/>
                </a:lnTo>
                <a:lnTo>
                  <a:pt x="177" y="12903"/>
                </a:lnTo>
                <a:close/>
              </a:path>
              <a:path w="16509" h="18415">
                <a:moveTo>
                  <a:pt x="381" y="12204"/>
                </a:moveTo>
                <a:lnTo>
                  <a:pt x="139" y="11468"/>
                </a:lnTo>
                <a:lnTo>
                  <a:pt x="25" y="12446"/>
                </a:lnTo>
                <a:lnTo>
                  <a:pt x="0" y="12636"/>
                </a:lnTo>
                <a:lnTo>
                  <a:pt x="88" y="12471"/>
                </a:lnTo>
                <a:lnTo>
                  <a:pt x="381" y="12204"/>
                </a:lnTo>
                <a:close/>
              </a:path>
              <a:path w="16509" h="18415">
                <a:moveTo>
                  <a:pt x="685" y="11506"/>
                </a:moveTo>
                <a:lnTo>
                  <a:pt x="127" y="13995"/>
                </a:lnTo>
                <a:lnTo>
                  <a:pt x="12" y="14947"/>
                </a:lnTo>
                <a:lnTo>
                  <a:pt x="558" y="12509"/>
                </a:lnTo>
                <a:lnTo>
                  <a:pt x="685" y="11506"/>
                </a:lnTo>
                <a:close/>
              </a:path>
              <a:path w="16509" h="18415">
                <a:moveTo>
                  <a:pt x="901" y="6972"/>
                </a:moveTo>
                <a:lnTo>
                  <a:pt x="749" y="7569"/>
                </a:lnTo>
                <a:lnTo>
                  <a:pt x="711" y="7924"/>
                </a:lnTo>
                <a:lnTo>
                  <a:pt x="685" y="8128"/>
                </a:lnTo>
                <a:lnTo>
                  <a:pt x="838" y="7531"/>
                </a:lnTo>
                <a:lnTo>
                  <a:pt x="876" y="7175"/>
                </a:lnTo>
                <a:lnTo>
                  <a:pt x="901" y="6972"/>
                </a:lnTo>
                <a:close/>
              </a:path>
              <a:path w="16509" h="18415">
                <a:moveTo>
                  <a:pt x="1257" y="3073"/>
                </a:moveTo>
                <a:lnTo>
                  <a:pt x="1155" y="3886"/>
                </a:lnTo>
                <a:lnTo>
                  <a:pt x="1219" y="3390"/>
                </a:lnTo>
                <a:lnTo>
                  <a:pt x="1257" y="3073"/>
                </a:lnTo>
                <a:close/>
              </a:path>
              <a:path w="16509" h="18415">
                <a:moveTo>
                  <a:pt x="1409" y="9283"/>
                </a:moveTo>
                <a:lnTo>
                  <a:pt x="1181" y="8547"/>
                </a:lnTo>
                <a:lnTo>
                  <a:pt x="1054" y="9525"/>
                </a:lnTo>
                <a:lnTo>
                  <a:pt x="1028" y="9715"/>
                </a:lnTo>
                <a:lnTo>
                  <a:pt x="1117" y="9550"/>
                </a:lnTo>
                <a:lnTo>
                  <a:pt x="1409" y="9283"/>
                </a:lnTo>
                <a:close/>
              </a:path>
              <a:path w="16509" h="18415">
                <a:moveTo>
                  <a:pt x="1727" y="10185"/>
                </a:moveTo>
                <a:lnTo>
                  <a:pt x="1574" y="10782"/>
                </a:lnTo>
                <a:lnTo>
                  <a:pt x="1536" y="11137"/>
                </a:lnTo>
                <a:lnTo>
                  <a:pt x="1511" y="11341"/>
                </a:lnTo>
                <a:lnTo>
                  <a:pt x="1663" y="10756"/>
                </a:lnTo>
                <a:lnTo>
                  <a:pt x="1701" y="10388"/>
                </a:lnTo>
                <a:lnTo>
                  <a:pt x="1727" y="10185"/>
                </a:lnTo>
                <a:close/>
              </a:path>
              <a:path w="16509" h="18415">
                <a:moveTo>
                  <a:pt x="1778" y="3949"/>
                </a:moveTo>
                <a:lnTo>
                  <a:pt x="1536" y="3213"/>
                </a:lnTo>
                <a:lnTo>
                  <a:pt x="1422" y="4191"/>
                </a:lnTo>
                <a:lnTo>
                  <a:pt x="1397" y="4381"/>
                </a:lnTo>
                <a:lnTo>
                  <a:pt x="1485" y="4216"/>
                </a:lnTo>
                <a:lnTo>
                  <a:pt x="1778" y="3949"/>
                </a:lnTo>
                <a:close/>
              </a:path>
              <a:path w="16509" h="18415">
                <a:moveTo>
                  <a:pt x="1828" y="15443"/>
                </a:moveTo>
                <a:lnTo>
                  <a:pt x="1689" y="15113"/>
                </a:lnTo>
                <a:lnTo>
                  <a:pt x="1727" y="14808"/>
                </a:lnTo>
                <a:lnTo>
                  <a:pt x="1663" y="15049"/>
                </a:lnTo>
                <a:lnTo>
                  <a:pt x="1295" y="14135"/>
                </a:lnTo>
                <a:lnTo>
                  <a:pt x="1270" y="14351"/>
                </a:lnTo>
                <a:lnTo>
                  <a:pt x="965" y="13601"/>
                </a:lnTo>
                <a:lnTo>
                  <a:pt x="914" y="13474"/>
                </a:lnTo>
                <a:lnTo>
                  <a:pt x="850" y="13296"/>
                </a:lnTo>
                <a:lnTo>
                  <a:pt x="825" y="13423"/>
                </a:lnTo>
                <a:lnTo>
                  <a:pt x="469" y="13195"/>
                </a:lnTo>
                <a:lnTo>
                  <a:pt x="368" y="14033"/>
                </a:lnTo>
                <a:lnTo>
                  <a:pt x="292" y="14655"/>
                </a:lnTo>
                <a:lnTo>
                  <a:pt x="635" y="14097"/>
                </a:lnTo>
                <a:lnTo>
                  <a:pt x="774" y="13881"/>
                </a:lnTo>
                <a:lnTo>
                  <a:pt x="660" y="14846"/>
                </a:lnTo>
                <a:lnTo>
                  <a:pt x="584" y="15506"/>
                </a:lnTo>
                <a:lnTo>
                  <a:pt x="952" y="14909"/>
                </a:lnTo>
                <a:lnTo>
                  <a:pt x="1181" y="14744"/>
                </a:lnTo>
                <a:lnTo>
                  <a:pt x="1054" y="15354"/>
                </a:lnTo>
                <a:lnTo>
                  <a:pt x="1003" y="15671"/>
                </a:lnTo>
                <a:lnTo>
                  <a:pt x="889" y="16383"/>
                </a:lnTo>
                <a:lnTo>
                  <a:pt x="1041" y="16141"/>
                </a:lnTo>
                <a:lnTo>
                  <a:pt x="1028" y="16344"/>
                </a:lnTo>
                <a:lnTo>
                  <a:pt x="1397" y="15735"/>
                </a:lnTo>
                <a:lnTo>
                  <a:pt x="1549" y="15646"/>
                </a:lnTo>
                <a:lnTo>
                  <a:pt x="1511" y="15976"/>
                </a:lnTo>
                <a:lnTo>
                  <a:pt x="1600" y="15608"/>
                </a:lnTo>
                <a:lnTo>
                  <a:pt x="1828" y="15443"/>
                </a:lnTo>
                <a:close/>
              </a:path>
              <a:path w="16509" h="18415">
                <a:moveTo>
                  <a:pt x="1854" y="10883"/>
                </a:moveTo>
                <a:lnTo>
                  <a:pt x="1689" y="10731"/>
                </a:lnTo>
                <a:lnTo>
                  <a:pt x="1625" y="11201"/>
                </a:lnTo>
                <a:lnTo>
                  <a:pt x="1854" y="10883"/>
                </a:lnTo>
                <a:close/>
              </a:path>
              <a:path w="16509" h="18415">
                <a:moveTo>
                  <a:pt x="1892" y="9817"/>
                </a:moveTo>
                <a:lnTo>
                  <a:pt x="1346" y="9486"/>
                </a:lnTo>
                <a:lnTo>
                  <a:pt x="1358" y="9359"/>
                </a:lnTo>
                <a:lnTo>
                  <a:pt x="1219" y="9956"/>
                </a:lnTo>
                <a:lnTo>
                  <a:pt x="1168" y="10312"/>
                </a:lnTo>
                <a:lnTo>
                  <a:pt x="1143" y="10515"/>
                </a:lnTo>
                <a:lnTo>
                  <a:pt x="1282" y="9956"/>
                </a:lnTo>
                <a:lnTo>
                  <a:pt x="1244" y="10325"/>
                </a:lnTo>
                <a:lnTo>
                  <a:pt x="1168" y="10947"/>
                </a:lnTo>
                <a:lnTo>
                  <a:pt x="1511" y="10388"/>
                </a:lnTo>
                <a:lnTo>
                  <a:pt x="1892" y="9817"/>
                </a:lnTo>
                <a:close/>
              </a:path>
              <a:path w="16509" h="18415">
                <a:moveTo>
                  <a:pt x="2032" y="6210"/>
                </a:moveTo>
                <a:lnTo>
                  <a:pt x="1841" y="6946"/>
                </a:lnTo>
                <a:lnTo>
                  <a:pt x="1790" y="7327"/>
                </a:lnTo>
                <a:lnTo>
                  <a:pt x="1739" y="7708"/>
                </a:lnTo>
                <a:lnTo>
                  <a:pt x="1930" y="6972"/>
                </a:lnTo>
                <a:lnTo>
                  <a:pt x="2032" y="6210"/>
                </a:lnTo>
                <a:close/>
              </a:path>
              <a:path w="16509" h="18415">
                <a:moveTo>
                  <a:pt x="2057" y="4076"/>
                </a:moveTo>
                <a:lnTo>
                  <a:pt x="1905" y="4673"/>
                </a:lnTo>
                <a:lnTo>
                  <a:pt x="1866" y="5029"/>
                </a:lnTo>
                <a:lnTo>
                  <a:pt x="1841" y="5232"/>
                </a:lnTo>
                <a:lnTo>
                  <a:pt x="1993" y="4648"/>
                </a:lnTo>
                <a:lnTo>
                  <a:pt x="2032" y="4292"/>
                </a:lnTo>
                <a:lnTo>
                  <a:pt x="2057" y="4076"/>
                </a:lnTo>
                <a:close/>
              </a:path>
              <a:path w="16509" h="18415">
                <a:moveTo>
                  <a:pt x="2159" y="11163"/>
                </a:moveTo>
                <a:lnTo>
                  <a:pt x="2044" y="10604"/>
                </a:lnTo>
                <a:lnTo>
                  <a:pt x="1854" y="10883"/>
                </a:lnTo>
                <a:lnTo>
                  <a:pt x="2159" y="11163"/>
                </a:lnTo>
                <a:close/>
              </a:path>
              <a:path w="16509" h="18415">
                <a:moveTo>
                  <a:pt x="2222" y="6121"/>
                </a:moveTo>
                <a:lnTo>
                  <a:pt x="1993" y="6959"/>
                </a:lnTo>
                <a:lnTo>
                  <a:pt x="1943" y="7353"/>
                </a:lnTo>
                <a:lnTo>
                  <a:pt x="1879" y="7861"/>
                </a:lnTo>
                <a:lnTo>
                  <a:pt x="2108" y="7010"/>
                </a:lnTo>
                <a:lnTo>
                  <a:pt x="2222" y="6121"/>
                </a:lnTo>
                <a:close/>
              </a:path>
              <a:path w="16509" h="18415">
                <a:moveTo>
                  <a:pt x="2324" y="6985"/>
                </a:moveTo>
                <a:lnTo>
                  <a:pt x="2032" y="8140"/>
                </a:lnTo>
                <a:lnTo>
                  <a:pt x="1854" y="9639"/>
                </a:lnTo>
                <a:lnTo>
                  <a:pt x="2273" y="7442"/>
                </a:lnTo>
                <a:lnTo>
                  <a:pt x="2324" y="6985"/>
                </a:lnTo>
                <a:close/>
              </a:path>
              <a:path w="16509" h="18415">
                <a:moveTo>
                  <a:pt x="2413" y="7988"/>
                </a:moveTo>
                <a:lnTo>
                  <a:pt x="2260" y="8585"/>
                </a:lnTo>
                <a:lnTo>
                  <a:pt x="2222" y="8940"/>
                </a:lnTo>
                <a:lnTo>
                  <a:pt x="2197" y="9144"/>
                </a:lnTo>
                <a:lnTo>
                  <a:pt x="2349" y="8559"/>
                </a:lnTo>
                <a:lnTo>
                  <a:pt x="2387" y="8204"/>
                </a:lnTo>
                <a:lnTo>
                  <a:pt x="2413" y="7988"/>
                </a:lnTo>
                <a:close/>
              </a:path>
              <a:path w="16509" h="18415">
                <a:moveTo>
                  <a:pt x="2425" y="7213"/>
                </a:moveTo>
                <a:lnTo>
                  <a:pt x="2273" y="7810"/>
                </a:lnTo>
                <a:lnTo>
                  <a:pt x="2235" y="8166"/>
                </a:lnTo>
                <a:lnTo>
                  <a:pt x="2209" y="8369"/>
                </a:lnTo>
                <a:lnTo>
                  <a:pt x="2362" y="7785"/>
                </a:lnTo>
                <a:lnTo>
                  <a:pt x="2400" y="7416"/>
                </a:lnTo>
                <a:lnTo>
                  <a:pt x="2425" y="7213"/>
                </a:lnTo>
                <a:close/>
              </a:path>
              <a:path w="16509" h="18415">
                <a:moveTo>
                  <a:pt x="2489" y="3086"/>
                </a:moveTo>
                <a:lnTo>
                  <a:pt x="2260" y="3924"/>
                </a:lnTo>
                <a:lnTo>
                  <a:pt x="2209" y="4318"/>
                </a:lnTo>
                <a:lnTo>
                  <a:pt x="2146" y="4813"/>
                </a:lnTo>
                <a:lnTo>
                  <a:pt x="2387" y="3975"/>
                </a:lnTo>
                <a:lnTo>
                  <a:pt x="2425" y="3581"/>
                </a:lnTo>
                <a:lnTo>
                  <a:pt x="2489" y="3086"/>
                </a:lnTo>
                <a:close/>
              </a:path>
              <a:path w="16509" h="18415">
                <a:moveTo>
                  <a:pt x="2540" y="787"/>
                </a:moveTo>
                <a:lnTo>
                  <a:pt x="2311" y="1625"/>
                </a:lnTo>
                <a:lnTo>
                  <a:pt x="2260" y="2019"/>
                </a:lnTo>
                <a:lnTo>
                  <a:pt x="2197" y="2514"/>
                </a:lnTo>
                <a:lnTo>
                  <a:pt x="2425" y="1676"/>
                </a:lnTo>
                <a:lnTo>
                  <a:pt x="2540" y="787"/>
                </a:lnTo>
                <a:close/>
              </a:path>
              <a:path w="16509" h="18415">
                <a:moveTo>
                  <a:pt x="2565" y="15925"/>
                </a:moveTo>
                <a:lnTo>
                  <a:pt x="2120" y="15722"/>
                </a:lnTo>
                <a:lnTo>
                  <a:pt x="2006" y="16598"/>
                </a:lnTo>
                <a:lnTo>
                  <a:pt x="1955" y="17005"/>
                </a:lnTo>
                <a:lnTo>
                  <a:pt x="2235" y="16637"/>
                </a:lnTo>
                <a:lnTo>
                  <a:pt x="2565" y="15925"/>
                </a:lnTo>
                <a:close/>
              </a:path>
              <a:path w="16509" h="18415">
                <a:moveTo>
                  <a:pt x="3048" y="2171"/>
                </a:moveTo>
                <a:lnTo>
                  <a:pt x="2641" y="1866"/>
                </a:lnTo>
                <a:lnTo>
                  <a:pt x="2527" y="2832"/>
                </a:lnTo>
                <a:lnTo>
                  <a:pt x="2489" y="3086"/>
                </a:lnTo>
                <a:lnTo>
                  <a:pt x="2451" y="3441"/>
                </a:lnTo>
                <a:lnTo>
                  <a:pt x="2730" y="2857"/>
                </a:lnTo>
                <a:lnTo>
                  <a:pt x="3048" y="2171"/>
                </a:lnTo>
                <a:close/>
              </a:path>
              <a:path w="16509" h="18415">
                <a:moveTo>
                  <a:pt x="3517" y="11290"/>
                </a:moveTo>
                <a:lnTo>
                  <a:pt x="2895" y="12560"/>
                </a:lnTo>
                <a:lnTo>
                  <a:pt x="2717" y="11887"/>
                </a:lnTo>
                <a:lnTo>
                  <a:pt x="2794" y="11595"/>
                </a:lnTo>
                <a:lnTo>
                  <a:pt x="2921" y="9715"/>
                </a:lnTo>
                <a:lnTo>
                  <a:pt x="2400" y="11595"/>
                </a:lnTo>
                <a:lnTo>
                  <a:pt x="2197" y="11201"/>
                </a:lnTo>
                <a:lnTo>
                  <a:pt x="2298" y="11823"/>
                </a:lnTo>
                <a:lnTo>
                  <a:pt x="2590" y="12090"/>
                </a:lnTo>
                <a:lnTo>
                  <a:pt x="2705" y="11912"/>
                </a:lnTo>
                <a:lnTo>
                  <a:pt x="3162" y="14249"/>
                </a:lnTo>
                <a:lnTo>
                  <a:pt x="3479" y="12979"/>
                </a:lnTo>
                <a:lnTo>
                  <a:pt x="3517" y="11290"/>
                </a:lnTo>
                <a:close/>
              </a:path>
              <a:path w="16509" h="18415">
                <a:moveTo>
                  <a:pt x="3568" y="10426"/>
                </a:moveTo>
                <a:lnTo>
                  <a:pt x="3251" y="8775"/>
                </a:lnTo>
                <a:lnTo>
                  <a:pt x="2730" y="8496"/>
                </a:lnTo>
                <a:lnTo>
                  <a:pt x="2616" y="8242"/>
                </a:lnTo>
                <a:lnTo>
                  <a:pt x="2667" y="6451"/>
                </a:lnTo>
                <a:lnTo>
                  <a:pt x="2413" y="8204"/>
                </a:lnTo>
                <a:lnTo>
                  <a:pt x="2387" y="8407"/>
                </a:lnTo>
                <a:lnTo>
                  <a:pt x="2514" y="8166"/>
                </a:lnTo>
                <a:lnTo>
                  <a:pt x="2552" y="9245"/>
                </a:lnTo>
                <a:lnTo>
                  <a:pt x="2794" y="8902"/>
                </a:lnTo>
                <a:lnTo>
                  <a:pt x="3060" y="9156"/>
                </a:lnTo>
                <a:lnTo>
                  <a:pt x="3568" y="10426"/>
                </a:lnTo>
                <a:close/>
              </a:path>
              <a:path w="16509" h="18415">
                <a:moveTo>
                  <a:pt x="3886" y="4254"/>
                </a:moveTo>
                <a:lnTo>
                  <a:pt x="3784" y="5067"/>
                </a:lnTo>
                <a:lnTo>
                  <a:pt x="3848" y="4572"/>
                </a:lnTo>
                <a:lnTo>
                  <a:pt x="3886" y="4254"/>
                </a:lnTo>
                <a:close/>
              </a:path>
              <a:path w="16509" h="18415">
                <a:moveTo>
                  <a:pt x="4089" y="4292"/>
                </a:moveTo>
                <a:lnTo>
                  <a:pt x="3987" y="5105"/>
                </a:lnTo>
                <a:lnTo>
                  <a:pt x="4051" y="4610"/>
                </a:lnTo>
                <a:lnTo>
                  <a:pt x="4089" y="4292"/>
                </a:lnTo>
                <a:close/>
              </a:path>
              <a:path w="16509" h="18415">
                <a:moveTo>
                  <a:pt x="4114" y="3632"/>
                </a:moveTo>
                <a:lnTo>
                  <a:pt x="3962" y="4229"/>
                </a:lnTo>
                <a:lnTo>
                  <a:pt x="3924" y="4584"/>
                </a:lnTo>
                <a:lnTo>
                  <a:pt x="3898" y="4787"/>
                </a:lnTo>
                <a:lnTo>
                  <a:pt x="4051" y="4203"/>
                </a:lnTo>
                <a:lnTo>
                  <a:pt x="4089" y="3848"/>
                </a:lnTo>
                <a:lnTo>
                  <a:pt x="4114" y="3632"/>
                </a:lnTo>
                <a:close/>
              </a:path>
              <a:path w="16509" h="18415">
                <a:moveTo>
                  <a:pt x="4178" y="9613"/>
                </a:moveTo>
                <a:lnTo>
                  <a:pt x="3987" y="10363"/>
                </a:lnTo>
                <a:lnTo>
                  <a:pt x="3937" y="10744"/>
                </a:lnTo>
                <a:lnTo>
                  <a:pt x="3886" y="11125"/>
                </a:lnTo>
                <a:lnTo>
                  <a:pt x="4089" y="10388"/>
                </a:lnTo>
                <a:lnTo>
                  <a:pt x="4127" y="10007"/>
                </a:lnTo>
                <a:lnTo>
                  <a:pt x="4178" y="9613"/>
                </a:lnTo>
                <a:close/>
              </a:path>
              <a:path w="16509" h="18415">
                <a:moveTo>
                  <a:pt x="4203" y="14897"/>
                </a:moveTo>
                <a:lnTo>
                  <a:pt x="3975" y="15722"/>
                </a:lnTo>
                <a:lnTo>
                  <a:pt x="4013" y="15379"/>
                </a:lnTo>
                <a:lnTo>
                  <a:pt x="4064" y="14986"/>
                </a:lnTo>
                <a:lnTo>
                  <a:pt x="3873" y="15735"/>
                </a:lnTo>
                <a:lnTo>
                  <a:pt x="3822" y="16116"/>
                </a:lnTo>
                <a:lnTo>
                  <a:pt x="3771" y="16497"/>
                </a:lnTo>
                <a:lnTo>
                  <a:pt x="3962" y="15786"/>
                </a:lnTo>
                <a:lnTo>
                  <a:pt x="3924" y="16129"/>
                </a:lnTo>
                <a:lnTo>
                  <a:pt x="3860" y="16624"/>
                </a:lnTo>
                <a:lnTo>
                  <a:pt x="4089" y="15786"/>
                </a:lnTo>
                <a:lnTo>
                  <a:pt x="4203" y="14897"/>
                </a:lnTo>
                <a:close/>
              </a:path>
              <a:path w="16509" h="18415">
                <a:moveTo>
                  <a:pt x="4241" y="15201"/>
                </a:moveTo>
                <a:lnTo>
                  <a:pt x="4089" y="15786"/>
                </a:lnTo>
                <a:lnTo>
                  <a:pt x="4051" y="16154"/>
                </a:lnTo>
                <a:lnTo>
                  <a:pt x="4025" y="16357"/>
                </a:lnTo>
                <a:lnTo>
                  <a:pt x="4178" y="15773"/>
                </a:lnTo>
                <a:lnTo>
                  <a:pt x="4216" y="15405"/>
                </a:lnTo>
                <a:lnTo>
                  <a:pt x="4241" y="15201"/>
                </a:lnTo>
                <a:close/>
              </a:path>
              <a:path w="16509" h="18415">
                <a:moveTo>
                  <a:pt x="4356" y="1257"/>
                </a:moveTo>
                <a:lnTo>
                  <a:pt x="4254" y="2070"/>
                </a:lnTo>
                <a:lnTo>
                  <a:pt x="4318" y="1574"/>
                </a:lnTo>
                <a:lnTo>
                  <a:pt x="4356" y="1257"/>
                </a:lnTo>
                <a:close/>
              </a:path>
              <a:path w="16509" h="18415">
                <a:moveTo>
                  <a:pt x="4432" y="9842"/>
                </a:moveTo>
                <a:lnTo>
                  <a:pt x="4279" y="10439"/>
                </a:lnTo>
                <a:lnTo>
                  <a:pt x="4241" y="10795"/>
                </a:lnTo>
                <a:lnTo>
                  <a:pt x="4216" y="10998"/>
                </a:lnTo>
                <a:lnTo>
                  <a:pt x="4368" y="10414"/>
                </a:lnTo>
                <a:lnTo>
                  <a:pt x="4406" y="10058"/>
                </a:lnTo>
                <a:lnTo>
                  <a:pt x="4432" y="9842"/>
                </a:lnTo>
                <a:close/>
              </a:path>
              <a:path w="16509" h="18415">
                <a:moveTo>
                  <a:pt x="4457" y="5994"/>
                </a:moveTo>
                <a:lnTo>
                  <a:pt x="4191" y="6248"/>
                </a:lnTo>
                <a:lnTo>
                  <a:pt x="3759" y="5994"/>
                </a:lnTo>
                <a:lnTo>
                  <a:pt x="3683" y="5791"/>
                </a:lnTo>
                <a:lnTo>
                  <a:pt x="3581" y="5461"/>
                </a:lnTo>
                <a:lnTo>
                  <a:pt x="3098" y="5130"/>
                </a:lnTo>
                <a:lnTo>
                  <a:pt x="3403" y="5308"/>
                </a:lnTo>
                <a:lnTo>
                  <a:pt x="3543" y="4965"/>
                </a:lnTo>
                <a:lnTo>
                  <a:pt x="3924" y="4038"/>
                </a:lnTo>
                <a:lnTo>
                  <a:pt x="4089" y="3644"/>
                </a:lnTo>
                <a:lnTo>
                  <a:pt x="3543" y="4013"/>
                </a:lnTo>
                <a:lnTo>
                  <a:pt x="3416" y="3746"/>
                </a:lnTo>
                <a:lnTo>
                  <a:pt x="3276" y="3670"/>
                </a:lnTo>
                <a:lnTo>
                  <a:pt x="3009" y="4038"/>
                </a:lnTo>
                <a:lnTo>
                  <a:pt x="2997" y="3911"/>
                </a:lnTo>
                <a:lnTo>
                  <a:pt x="3378" y="2590"/>
                </a:lnTo>
                <a:lnTo>
                  <a:pt x="3517" y="1524"/>
                </a:lnTo>
                <a:lnTo>
                  <a:pt x="2933" y="3251"/>
                </a:lnTo>
                <a:lnTo>
                  <a:pt x="2908" y="2895"/>
                </a:lnTo>
                <a:lnTo>
                  <a:pt x="2311" y="5168"/>
                </a:lnTo>
                <a:lnTo>
                  <a:pt x="2527" y="5130"/>
                </a:lnTo>
                <a:lnTo>
                  <a:pt x="2540" y="5499"/>
                </a:lnTo>
                <a:lnTo>
                  <a:pt x="2628" y="5156"/>
                </a:lnTo>
                <a:lnTo>
                  <a:pt x="3073" y="5219"/>
                </a:lnTo>
                <a:lnTo>
                  <a:pt x="3378" y="6972"/>
                </a:lnTo>
                <a:lnTo>
                  <a:pt x="3975" y="6832"/>
                </a:lnTo>
                <a:lnTo>
                  <a:pt x="3543" y="9372"/>
                </a:lnTo>
                <a:lnTo>
                  <a:pt x="3644" y="10591"/>
                </a:lnTo>
                <a:lnTo>
                  <a:pt x="3759" y="11341"/>
                </a:lnTo>
                <a:lnTo>
                  <a:pt x="3479" y="12979"/>
                </a:lnTo>
                <a:lnTo>
                  <a:pt x="3479" y="13665"/>
                </a:lnTo>
                <a:lnTo>
                  <a:pt x="3416" y="14135"/>
                </a:lnTo>
                <a:lnTo>
                  <a:pt x="3594" y="13474"/>
                </a:lnTo>
                <a:lnTo>
                  <a:pt x="3568" y="13766"/>
                </a:lnTo>
                <a:lnTo>
                  <a:pt x="3543" y="13970"/>
                </a:lnTo>
                <a:lnTo>
                  <a:pt x="3695" y="13385"/>
                </a:lnTo>
                <a:lnTo>
                  <a:pt x="3733" y="13030"/>
                </a:lnTo>
                <a:lnTo>
                  <a:pt x="3759" y="12814"/>
                </a:lnTo>
                <a:lnTo>
                  <a:pt x="3619" y="13347"/>
                </a:lnTo>
                <a:lnTo>
                  <a:pt x="3657" y="13017"/>
                </a:lnTo>
                <a:lnTo>
                  <a:pt x="3708" y="12623"/>
                </a:lnTo>
                <a:lnTo>
                  <a:pt x="3543" y="13258"/>
                </a:lnTo>
                <a:lnTo>
                  <a:pt x="3771" y="11442"/>
                </a:lnTo>
                <a:lnTo>
                  <a:pt x="3848" y="11849"/>
                </a:lnTo>
                <a:lnTo>
                  <a:pt x="3873" y="10706"/>
                </a:lnTo>
                <a:lnTo>
                  <a:pt x="3962" y="7950"/>
                </a:lnTo>
                <a:lnTo>
                  <a:pt x="3962" y="8216"/>
                </a:lnTo>
                <a:lnTo>
                  <a:pt x="4292" y="7213"/>
                </a:lnTo>
                <a:lnTo>
                  <a:pt x="4343" y="6832"/>
                </a:lnTo>
                <a:lnTo>
                  <a:pt x="4419" y="6248"/>
                </a:lnTo>
                <a:lnTo>
                  <a:pt x="4457" y="5994"/>
                </a:lnTo>
                <a:close/>
              </a:path>
              <a:path w="16509" h="18415">
                <a:moveTo>
                  <a:pt x="4495" y="15036"/>
                </a:moveTo>
                <a:lnTo>
                  <a:pt x="4203" y="16179"/>
                </a:lnTo>
                <a:lnTo>
                  <a:pt x="4013" y="17678"/>
                </a:lnTo>
                <a:lnTo>
                  <a:pt x="4445" y="15481"/>
                </a:lnTo>
                <a:lnTo>
                  <a:pt x="4495" y="15036"/>
                </a:lnTo>
                <a:close/>
              </a:path>
              <a:path w="16509" h="18415">
                <a:moveTo>
                  <a:pt x="4508" y="5588"/>
                </a:moveTo>
                <a:lnTo>
                  <a:pt x="4457" y="5994"/>
                </a:lnTo>
                <a:lnTo>
                  <a:pt x="4508" y="5588"/>
                </a:lnTo>
                <a:close/>
              </a:path>
              <a:path w="16509" h="18415">
                <a:moveTo>
                  <a:pt x="4876" y="1358"/>
                </a:moveTo>
                <a:lnTo>
                  <a:pt x="4648" y="622"/>
                </a:lnTo>
                <a:lnTo>
                  <a:pt x="4521" y="1600"/>
                </a:lnTo>
                <a:lnTo>
                  <a:pt x="4495" y="1790"/>
                </a:lnTo>
                <a:lnTo>
                  <a:pt x="4584" y="1625"/>
                </a:lnTo>
                <a:lnTo>
                  <a:pt x="4876" y="1358"/>
                </a:lnTo>
                <a:close/>
              </a:path>
              <a:path w="16509" h="18415">
                <a:moveTo>
                  <a:pt x="4914" y="5029"/>
                </a:moveTo>
                <a:lnTo>
                  <a:pt x="4749" y="5638"/>
                </a:lnTo>
                <a:lnTo>
                  <a:pt x="4902" y="5626"/>
                </a:lnTo>
                <a:lnTo>
                  <a:pt x="4914" y="5029"/>
                </a:lnTo>
                <a:close/>
              </a:path>
              <a:path w="16509" h="18415">
                <a:moveTo>
                  <a:pt x="4991" y="2197"/>
                </a:moveTo>
                <a:lnTo>
                  <a:pt x="3962" y="5257"/>
                </a:lnTo>
                <a:lnTo>
                  <a:pt x="4343" y="5359"/>
                </a:lnTo>
                <a:lnTo>
                  <a:pt x="4508" y="5588"/>
                </a:lnTo>
                <a:lnTo>
                  <a:pt x="4699" y="5308"/>
                </a:lnTo>
                <a:lnTo>
                  <a:pt x="4800" y="4965"/>
                </a:lnTo>
                <a:lnTo>
                  <a:pt x="4991" y="2197"/>
                </a:lnTo>
                <a:close/>
              </a:path>
              <a:path w="16509" h="18415">
                <a:moveTo>
                  <a:pt x="5461" y="14617"/>
                </a:moveTo>
                <a:lnTo>
                  <a:pt x="5308" y="15214"/>
                </a:lnTo>
                <a:lnTo>
                  <a:pt x="5270" y="15570"/>
                </a:lnTo>
                <a:lnTo>
                  <a:pt x="5245" y="15773"/>
                </a:lnTo>
                <a:lnTo>
                  <a:pt x="5397" y="15189"/>
                </a:lnTo>
                <a:lnTo>
                  <a:pt x="5435" y="14833"/>
                </a:lnTo>
                <a:lnTo>
                  <a:pt x="5461" y="14617"/>
                </a:lnTo>
                <a:close/>
              </a:path>
              <a:path w="16509" h="18415">
                <a:moveTo>
                  <a:pt x="5549" y="6248"/>
                </a:moveTo>
                <a:lnTo>
                  <a:pt x="5511" y="5321"/>
                </a:lnTo>
                <a:lnTo>
                  <a:pt x="5384" y="5549"/>
                </a:lnTo>
                <a:lnTo>
                  <a:pt x="4927" y="5613"/>
                </a:lnTo>
                <a:lnTo>
                  <a:pt x="4851" y="8940"/>
                </a:lnTo>
                <a:lnTo>
                  <a:pt x="5549" y="6248"/>
                </a:lnTo>
                <a:close/>
              </a:path>
              <a:path w="16509" h="18415">
                <a:moveTo>
                  <a:pt x="5613" y="15303"/>
                </a:moveTo>
                <a:lnTo>
                  <a:pt x="5511" y="16116"/>
                </a:lnTo>
                <a:lnTo>
                  <a:pt x="5575" y="15621"/>
                </a:lnTo>
                <a:lnTo>
                  <a:pt x="5613" y="15303"/>
                </a:lnTo>
                <a:close/>
              </a:path>
              <a:path w="16509" h="18415">
                <a:moveTo>
                  <a:pt x="5715" y="15430"/>
                </a:moveTo>
                <a:lnTo>
                  <a:pt x="5562" y="16027"/>
                </a:lnTo>
                <a:lnTo>
                  <a:pt x="5524" y="16383"/>
                </a:lnTo>
                <a:lnTo>
                  <a:pt x="5499" y="16586"/>
                </a:lnTo>
                <a:lnTo>
                  <a:pt x="5651" y="16002"/>
                </a:lnTo>
                <a:lnTo>
                  <a:pt x="5689" y="15633"/>
                </a:lnTo>
                <a:lnTo>
                  <a:pt x="5715" y="15430"/>
                </a:lnTo>
                <a:close/>
              </a:path>
              <a:path w="16509" h="18415">
                <a:moveTo>
                  <a:pt x="6210" y="14439"/>
                </a:moveTo>
                <a:lnTo>
                  <a:pt x="5981" y="15278"/>
                </a:lnTo>
                <a:lnTo>
                  <a:pt x="5930" y="15671"/>
                </a:lnTo>
                <a:lnTo>
                  <a:pt x="5867" y="16167"/>
                </a:lnTo>
                <a:lnTo>
                  <a:pt x="6096" y="15328"/>
                </a:lnTo>
                <a:lnTo>
                  <a:pt x="6210" y="14439"/>
                </a:lnTo>
                <a:close/>
              </a:path>
              <a:path w="16509" h="18415">
                <a:moveTo>
                  <a:pt x="6337" y="3098"/>
                </a:moveTo>
                <a:lnTo>
                  <a:pt x="6235" y="3911"/>
                </a:lnTo>
                <a:lnTo>
                  <a:pt x="6299" y="3416"/>
                </a:lnTo>
                <a:lnTo>
                  <a:pt x="6337" y="3098"/>
                </a:lnTo>
                <a:close/>
              </a:path>
              <a:path w="16509" h="18415">
                <a:moveTo>
                  <a:pt x="6819" y="13512"/>
                </a:moveTo>
                <a:lnTo>
                  <a:pt x="6197" y="13347"/>
                </a:lnTo>
                <a:lnTo>
                  <a:pt x="5384" y="13284"/>
                </a:lnTo>
                <a:lnTo>
                  <a:pt x="4419" y="13131"/>
                </a:lnTo>
                <a:lnTo>
                  <a:pt x="4089" y="11620"/>
                </a:lnTo>
                <a:lnTo>
                  <a:pt x="3822" y="13042"/>
                </a:lnTo>
                <a:lnTo>
                  <a:pt x="4368" y="13893"/>
                </a:lnTo>
                <a:lnTo>
                  <a:pt x="5181" y="14020"/>
                </a:lnTo>
                <a:lnTo>
                  <a:pt x="5600" y="14439"/>
                </a:lnTo>
                <a:lnTo>
                  <a:pt x="5397" y="15189"/>
                </a:lnTo>
                <a:lnTo>
                  <a:pt x="5346" y="15582"/>
                </a:lnTo>
                <a:lnTo>
                  <a:pt x="5283" y="16078"/>
                </a:lnTo>
                <a:lnTo>
                  <a:pt x="5511" y="15240"/>
                </a:lnTo>
                <a:lnTo>
                  <a:pt x="5613" y="14439"/>
                </a:lnTo>
                <a:lnTo>
                  <a:pt x="5943" y="14757"/>
                </a:lnTo>
                <a:lnTo>
                  <a:pt x="6819" y="13512"/>
                </a:lnTo>
                <a:close/>
              </a:path>
              <a:path w="16509" h="18415">
                <a:moveTo>
                  <a:pt x="7175" y="11493"/>
                </a:moveTo>
                <a:lnTo>
                  <a:pt x="6819" y="13512"/>
                </a:lnTo>
                <a:lnTo>
                  <a:pt x="6832" y="14541"/>
                </a:lnTo>
                <a:lnTo>
                  <a:pt x="6985" y="14401"/>
                </a:lnTo>
                <a:lnTo>
                  <a:pt x="6921" y="13525"/>
                </a:lnTo>
                <a:lnTo>
                  <a:pt x="7175" y="11493"/>
                </a:lnTo>
                <a:close/>
              </a:path>
              <a:path w="16509" h="18415">
                <a:moveTo>
                  <a:pt x="8178" y="11290"/>
                </a:moveTo>
                <a:lnTo>
                  <a:pt x="7277" y="13970"/>
                </a:lnTo>
                <a:lnTo>
                  <a:pt x="7175" y="14744"/>
                </a:lnTo>
                <a:lnTo>
                  <a:pt x="7086" y="14414"/>
                </a:lnTo>
                <a:lnTo>
                  <a:pt x="7289" y="13576"/>
                </a:lnTo>
                <a:lnTo>
                  <a:pt x="7416" y="12573"/>
                </a:lnTo>
                <a:lnTo>
                  <a:pt x="7035" y="14224"/>
                </a:lnTo>
                <a:lnTo>
                  <a:pt x="7010" y="14084"/>
                </a:lnTo>
                <a:lnTo>
                  <a:pt x="6985" y="14401"/>
                </a:lnTo>
                <a:lnTo>
                  <a:pt x="6946" y="14668"/>
                </a:lnTo>
                <a:lnTo>
                  <a:pt x="6946" y="15049"/>
                </a:lnTo>
                <a:lnTo>
                  <a:pt x="6934" y="15201"/>
                </a:lnTo>
                <a:lnTo>
                  <a:pt x="6946" y="15049"/>
                </a:lnTo>
                <a:lnTo>
                  <a:pt x="6946" y="14668"/>
                </a:lnTo>
                <a:lnTo>
                  <a:pt x="6858" y="15062"/>
                </a:lnTo>
                <a:lnTo>
                  <a:pt x="6921" y="14465"/>
                </a:lnTo>
                <a:lnTo>
                  <a:pt x="6832" y="15113"/>
                </a:lnTo>
                <a:lnTo>
                  <a:pt x="6248" y="14579"/>
                </a:lnTo>
                <a:lnTo>
                  <a:pt x="6108" y="15709"/>
                </a:lnTo>
                <a:lnTo>
                  <a:pt x="5930" y="17106"/>
                </a:lnTo>
                <a:lnTo>
                  <a:pt x="6642" y="15824"/>
                </a:lnTo>
                <a:lnTo>
                  <a:pt x="6731" y="16014"/>
                </a:lnTo>
                <a:lnTo>
                  <a:pt x="6781" y="15773"/>
                </a:lnTo>
                <a:lnTo>
                  <a:pt x="6908" y="15722"/>
                </a:lnTo>
                <a:lnTo>
                  <a:pt x="6769" y="18199"/>
                </a:lnTo>
                <a:lnTo>
                  <a:pt x="7251" y="15582"/>
                </a:lnTo>
                <a:lnTo>
                  <a:pt x="7404" y="14782"/>
                </a:lnTo>
                <a:lnTo>
                  <a:pt x="7277" y="15074"/>
                </a:lnTo>
                <a:lnTo>
                  <a:pt x="8051" y="12268"/>
                </a:lnTo>
                <a:lnTo>
                  <a:pt x="8178" y="11290"/>
                </a:lnTo>
                <a:close/>
              </a:path>
              <a:path w="16509" h="18415">
                <a:moveTo>
                  <a:pt x="8775" y="14185"/>
                </a:moveTo>
                <a:lnTo>
                  <a:pt x="8585" y="14935"/>
                </a:lnTo>
                <a:lnTo>
                  <a:pt x="8534" y="15316"/>
                </a:lnTo>
                <a:lnTo>
                  <a:pt x="8483" y="15697"/>
                </a:lnTo>
                <a:lnTo>
                  <a:pt x="8686" y="14960"/>
                </a:lnTo>
                <a:lnTo>
                  <a:pt x="8724" y="14579"/>
                </a:lnTo>
                <a:lnTo>
                  <a:pt x="8775" y="14185"/>
                </a:lnTo>
                <a:close/>
              </a:path>
              <a:path w="16509" h="18415">
                <a:moveTo>
                  <a:pt x="8788" y="12166"/>
                </a:moveTo>
                <a:lnTo>
                  <a:pt x="7505" y="16357"/>
                </a:lnTo>
                <a:lnTo>
                  <a:pt x="7277" y="18135"/>
                </a:lnTo>
                <a:lnTo>
                  <a:pt x="8686" y="13030"/>
                </a:lnTo>
                <a:lnTo>
                  <a:pt x="8788" y="12166"/>
                </a:lnTo>
                <a:close/>
              </a:path>
              <a:path w="16509" h="18415">
                <a:moveTo>
                  <a:pt x="8940" y="2743"/>
                </a:moveTo>
                <a:lnTo>
                  <a:pt x="8839" y="3556"/>
                </a:lnTo>
                <a:lnTo>
                  <a:pt x="8902" y="3060"/>
                </a:lnTo>
                <a:lnTo>
                  <a:pt x="8940" y="2743"/>
                </a:lnTo>
                <a:close/>
              </a:path>
              <a:path w="16509" h="18415">
                <a:moveTo>
                  <a:pt x="9029" y="1333"/>
                </a:moveTo>
                <a:lnTo>
                  <a:pt x="8877" y="1930"/>
                </a:lnTo>
                <a:lnTo>
                  <a:pt x="8839" y="2286"/>
                </a:lnTo>
                <a:lnTo>
                  <a:pt x="8813" y="2501"/>
                </a:lnTo>
                <a:lnTo>
                  <a:pt x="8966" y="1905"/>
                </a:lnTo>
                <a:lnTo>
                  <a:pt x="9004" y="1549"/>
                </a:lnTo>
                <a:lnTo>
                  <a:pt x="9029" y="1333"/>
                </a:lnTo>
                <a:close/>
              </a:path>
              <a:path w="16509" h="18415">
                <a:moveTo>
                  <a:pt x="9474" y="1981"/>
                </a:moveTo>
                <a:lnTo>
                  <a:pt x="9283" y="2730"/>
                </a:lnTo>
                <a:lnTo>
                  <a:pt x="9232" y="3111"/>
                </a:lnTo>
                <a:lnTo>
                  <a:pt x="9182" y="3492"/>
                </a:lnTo>
                <a:lnTo>
                  <a:pt x="9385" y="2755"/>
                </a:lnTo>
                <a:lnTo>
                  <a:pt x="9423" y="2374"/>
                </a:lnTo>
                <a:lnTo>
                  <a:pt x="9474" y="1981"/>
                </a:lnTo>
                <a:close/>
              </a:path>
              <a:path w="16509" h="18415">
                <a:moveTo>
                  <a:pt x="9563" y="0"/>
                </a:moveTo>
                <a:lnTo>
                  <a:pt x="9169" y="2006"/>
                </a:lnTo>
                <a:lnTo>
                  <a:pt x="9118" y="2324"/>
                </a:lnTo>
                <a:lnTo>
                  <a:pt x="8991" y="3086"/>
                </a:lnTo>
                <a:lnTo>
                  <a:pt x="9220" y="2781"/>
                </a:lnTo>
                <a:lnTo>
                  <a:pt x="9359" y="1600"/>
                </a:lnTo>
                <a:lnTo>
                  <a:pt x="9563" y="0"/>
                </a:lnTo>
                <a:close/>
              </a:path>
              <a:path w="16509" h="18415">
                <a:moveTo>
                  <a:pt x="10096" y="2159"/>
                </a:moveTo>
                <a:lnTo>
                  <a:pt x="9994" y="2971"/>
                </a:lnTo>
                <a:lnTo>
                  <a:pt x="10058" y="2476"/>
                </a:lnTo>
                <a:lnTo>
                  <a:pt x="10096" y="2159"/>
                </a:lnTo>
                <a:close/>
              </a:path>
              <a:path w="16509" h="18415">
                <a:moveTo>
                  <a:pt x="10477" y="2222"/>
                </a:moveTo>
                <a:lnTo>
                  <a:pt x="10375" y="3035"/>
                </a:lnTo>
                <a:lnTo>
                  <a:pt x="10439" y="2540"/>
                </a:lnTo>
                <a:lnTo>
                  <a:pt x="10477" y="2222"/>
                </a:lnTo>
                <a:close/>
              </a:path>
              <a:path w="16509" h="18415">
                <a:moveTo>
                  <a:pt x="11925" y="11887"/>
                </a:moveTo>
                <a:lnTo>
                  <a:pt x="11099" y="14185"/>
                </a:lnTo>
                <a:lnTo>
                  <a:pt x="10744" y="14262"/>
                </a:lnTo>
                <a:lnTo>
                  <a:pt x="10795" y="13741"/>
                </a:lnTo>
                <a:lnTo>
                  <a:pt x="10464" y="14147"/>
                </a:lnTo>
                <a:lnTo>
                  <a:pt x="10261" y="14122"/>
                </a:lnTo>
                <a:lnTo>
                  <a:pt x="10325" y="13665"/>
                </a:lnTo>
                <a:lnTo>
                  <a:pt x="10210" y="14109"/>
                </a:lnTo>
                <a:lnTo>
                  <a:pt x="9690" y="13411"/>
                </a:lnTo>
                <a:lnTo>
                  <a:pt x="9613" y="13957"/>
                </a:lnTo>
                <a:lnTo>
                  <a:pt x="9156" y="13322"/>
                </a:lnTo>
                <a:lnTo>
                  <a:pt x="9042" y="14147"/>
                </a:lnTo>
                <a:lnTo>
                  <a:pt x="8877" y="13601"/>
                </a:lnTo>
                <a:lnTo>
                  <a:pt x="8763" y="14579"/>
                </a:lnTo>
                <a:lnTo>
                  <a:pt x="8737" y="14770"/>
                </a:lnTo>
                <a:lnTo>
                  <a:pt x="8826" y="14605"/>
                </a:lnTo>
                <a:lnTo>
                  <a:pt x="9004" y="14439"/>
                </a:lnTo>
                <a:lnTo>
                  <a:pt x="8991" y="14617"/>
                </a:lnTo>
                <a:lnTo>
                  <a:pt x="8902" y="15354"/>
                </a:lnTo>
                <a:lnTo>
                  <a:pt x="9347" y="14706"/>
                </a:lnTo>
                <a:lnTo>
                  <a:pt x="9550" y="14503"/>
                </a:lnTo>
                <a:lnTo>
                  <a:pt x="9525" y="14706"/>
                </a:lnTo>
                <a:lnTo>
                  <a:pt x="9436" y="15443"/>
                </a:lnTo>
                <a:lnTo>
                  <a:pt x="9880" y="14795"/>
                </a:lnTo>
                <a:lnTo>
                  <a:pt x="10109" y="14554"/>
                </a:lnTo>
                <a:lnTo>
                  <a:pt x="10083" y="14795"/>
                </a:lnTo>
                <a:lnTo>
                  <a:pt x="10033" y="15176"/>
                </a:lnTo>
                <a:lnTo>
                  <a:pt x="10236" y="14439"/>
                </a:lnTo>
                <a:lnTo>
                  <a:pt x="10287" y="14833"/>
                </a:lnTo>
                <a:lnTo>
                  <a:pt x="10375" y="15849"/>
                </a:lnTo>
                <a:lnTo>
                  <a:pt x="10795" y="15011"/>
                </a:lnTo>
                <a:lnTo>
                  <a:pt x="11290" y="14922"/>
                </a:lnTo>
                <a:lnTo>
                  <a:pt x="11785" y="13512"/>
                </a:lnTo>
                <a:lnTo>
                  <a:pt x="11925" y="11887"/>
                </a:lnTo>
                <a:close/>
              </a:path>
              <a:path w="16509" h="18415">
                <a:moveTo>
                  <a:pt x="16217" y="317"/>
                </a:moveTo>
                <a:lnTo>
                  <a:pt x="15722" y="2603"/>
                </a:lnTo>
                <a:lnTo>
                  <a:pt x="15824" y="3581"/>
                </a:lnTo>
                <a:lnTo>
                  <a:pt x="16217" y="317"/>
                </a:lnTo>
                <a:close/>
              </a:path>
            </a:pathLst>
          </a:custGeom>
          <a:solidFill>
            <a:srgbClr val="B88F51"/>
          </a:solidFill>
        </p:spPr>
        <p:txBody>
          <a:bodyPr wrap="square" lIns="0" tIns="0" rIns="0" bIns="0" rtlCol="0"/>
          <a:lstStyle/>
          <a:p>
            <a:endParaRPr sz="2511"/>
          </a:p>
        </p:txBody>
      </p:sp>
      <p:sp>
        <p:nvSpPr>
          <p:cNvPr id="27" name="bg object 27"/>
          <p:cNvSpPr/>
          <p:nvPr/>
        </p:nvSpPr>
        <p:spPr>
          <a:xfrm>
            <a:off x="322025" y="11526"/>
            <a:ext cx="48022" cy="24209"/>
          </a:xfrm>
          <a:custGeom>
            <a:avLst/>
            <a:gdLst/>
            <a:ahLst/>
            <a:cxnLst/>
            <a:rect l="l" t="t" r="r" b="b"/>
            <a:pathLst>
              <a:path w="76834" h="38735">
                <a:moveTo>
                  <a:pt x="508" y="18326"/>
                </a:moveTo>
                <a:lnTo>
                  <a:pt x="368" y="18923"/>
                </a:lnTo>
                <a:lnTo>
                  <a:pt x="317" y="19278"/>
                </a:lnTo>
                <a:lnTo>
                  <a:pt x="292" y="19481"/>
                </a:lnTo>
                <a:lnTo>
                  <a:pt x="444" y="18897"/>
                </a:lnTo>
                <a:lnTo>
                  <a:pt x="482" y="18542"/>
                </a:lnTo>
                <a:lnTo>
                  <a:pt x="508" y="18326"/>
                </a:lnTo>
                <a:close/>
              </a:path>
              <a:path w="76834" h="38735">
                <a:moveTo>
                  <a:pt x="584" y="21996"/>
                </a:moveTo>
                <a:lnTo>
                  <a:pt x="406" y="22669"/>
                </a:lnTo>
                <a:lnTo>
                  <a:pt x="165" y="22085"/>
                </a:lnTo>
                <a:lnTo>
                  <a:pt x="38" y="23075"/>
                </a:lnTo>
                <a:lnTo>
                  <a:pt x="0" y="23355"/>
                </a:lnTo>
                <a:lnTo>
                  <a:pt x="127" y="23101"/>
                </a:lnTo>
                <a:lnTo>
                  <a:pt x="368" y="22936"/>
                </a:lnTo>
                <a:lnTo>
                  <a:pt x="342" y="23126"/>
                </a:lnTo>
                <a:lnTo>
                  <a:pt x="292" y="23507"/>
                </a:lnTo>
                <a:lnTo>
                  <a:pt x="457" y="22872"/>
                </a:lnTo>
                <a:lnTo>
                  <a:pt x="533" y="22390"/>
                </a:lnTo>
                <a:lnTo>
                  <a:pt x="584" y="21996"/>
                </a:lnTo>
                <a:close/>
              </a:path>
              <a:path w="76834" h="38735">
                <a:moveTo>
                  <a:pt x="698" y="18059"/>
                </a:moveTo>
                <a:lnTo>
                  <a:pt x="469" y="18897"/>
                </a:lnTo>
                <a:lnTo>
                  <a:pt x="419" y="19291"/>
                </a:lnTo>
                <a:lnTo>
                  <a:pt x="355" y="19786"/>
                </a:lnTo>
                <a:lnTo>
                  <a:pt x="584" y="18948"/>
                </a:lnTo>
                <a:lnTo>
                  <a:pt x="698" y="18059"/>
                </a:lnTo>
                <a:close/>
              </a:path>
              <a:path w="76834" h="38735">
                <a:moveTo>
                  <a:pt x="939" y="18389"/>
                </a:moveTo>
                <a:lnTo>
                  <a:pt x="787" y="18986"/>
                </a:lnTo>
                <a:lnTo>
                  <a:pt x="749" y="19342"/>
                </a:lnTo>
                <a:lnTo>
                  <a:pt x="723" y="19545"/>
                </a:lnTo>
                <a:lnTo>
                  <a:pt x="876" y="18961"/>
                </a:lnTo>
                <a:lnTo>
                  <a:pt x="914" y="18605"/>
                </a:lnTo>
                <a:lnTo>
                  <a:pt x="939" y="18389"/>
                </a:lnTo>
                <a:close/>
              </a:path>
              <a:path w="76834" h="38735">
                <a:moveTo>
                  <a:pt x="1282" y="19024"/>
                </a:moveTo>
                <a:lnTo>
                  <a:pt x="1104" y="19710"/>
                </a:lnTo>
                <a:lnTo>
                  <a:pt x="927" y="19151"/>
                </a:lnTo>
                <a:lnTo>
                  <a:pt x="812" y="20129"/>
                </a:lnTo>
                <a:lnTo>
                  <a:pt x="787" y="20320"/>
                </a:lnTo>
                <a:lnTo>
                  <a:pt x="876" y="20154"/>
                </a:lnTo>
                <a:lnTo>
                  <a:pt x="1054" y="19989"/>
                </a:lnTo>
                <a:lnTo>
                  <a:pt x="1041" y="20154"/>
                </a:lnTo>
                <a:lnTo>
                  <a:pt x="990" y="20535"/>
                </a:lnTo>
                <a:lnTo>
                  <a:pt x="1168" y="19888"/>
                </a:lnTo>
                <a:lnTo>
                  <a:pt x="1231" y="19418"/>
                </a:lnTo>
                <a:lnTo>
                  <a:pt x="1282" y="19024"/>
                </a:lnTo>
                <a:close/>
              </a:path>
              <a:path w="76834" h="38735">
                <a:moveTo>
                  <a:pt x="1384" y="19227"/>
                </a:moveTo>
                <a:lnTo>
                  <a:pt x="1244" y="19824"/>
                </a:lnTo>
                <a:lnTo>
                  <a:pt x="1193" y="20180"/>
                </a:lnTo>
                <a:lnTo>
                  <a:pt x="1168" y="20383"/>
                </a:lnTo>
                <a:lnTo>
                  <a:pt x="1320" y="19799"/>
                </a:lnTo>
                <a:lnTo>
                  <a:pt x="1358" y="19443"/>
                </a:lnTo>
                <a:lnTo>
                  <a:pt x="1384" y="19227"/>
                </a:lnTo>
                <a:close/>
              </a:path>
              <a:path w="76834" h="38735">
                <a:moveTo>
                  <a:pt x="1498" y="20675"/>
                </a:moveTo>
                <a:lnTo>
                  <a:pt x="1397" y="21488"/>
                </a:lnTo>
                <a:lnTo>
                  <a:pt x="1460" y="20993"/>
                </a:lnTo>
                <a:lnTo>
                  <a:pt x="1498" y="20675"/>
                </a:lnTo>
                <a:close/>
              </a:path>
              <a:path w="76834" h="38735">
                <a:moveTo>
                  <a:pt x="1587" y="17945"/>
                </a:moveTo>
                <a:lnTo>
                  <a:pt x="1143" y="17741"/>
                </a:lnTo>
                <a:lnTo>
                  <a:pt x="1028" y="18618"/>
                </a:lnTo>
                <a:lnTo>
                  <a:pt x="977" y="19024"/>
                </a:lnTo>
                <a:lnTo>
                  <a:pt x="1257" y="18656"/>
                </a:lnTo>
                <a:lnTo>
                  <a:pt x="1587" y="17945"/>
                </a:lnTo>
                <a:close/>
              </a:path>
              <a:path w="76834" h="38735">
                <a:moveTo>
                  <a:pt x="1854" y="19888"/>
                </a:moveTo>
                <a:lnTo>
                  <a:pt x="1663" y="20637"/>
                </a:lnTo>
                <a:lnTo>
                  <a:pt x="1612" y="21018"/>
                </a:lnTo>
                <a:lnTo>
                  <a:pt x="1562" y="21399"/>
                </a:lnTo>
                <a:lnTo>
                  <a:pt x="1765" y="20662"/>
                </a:lnTo>
                <a:lnTo>
                  <a:pt x="1803" y="20281"/>
                </a:lnTo>
                <a:lnTo>
                  <a:pt x="1854" y="19888"/>
                </a:lnTo>
                <a:close/>
              </a:path>
              <a:path w="76834" h="38735">
                <a:moveTo>
                  <a:pt x="1955" y="20751"/>
                </a:moveTo>
                <a:lnTo>
                  <a:pt x="1854" y="21564"/>
                </a:lnTo>
                <a:lnTo>
                  <a:pt x="1917" y="21069"/>
                </a:lnTo>
                <a:lnTo>
                  <a:pt x="1955" y="20751"/>
                </a:lnTo>
                <a:close/>
              </a:path>
              <a:path w="76834" h="38735">
                <a:moveTo>
                  <a:pt x="2070" y="19227"/>
                </a:moveTo>
                <a:lnTo>
                  <a:pt x="1968" y="20040"/>
                </a:lnTo>
                <a:lnTo>
                  <a:pt x="2032" y="19545"/>
                </a:lnTo>
                <a:lnTo>
                  <a:pt x="2070" y="19227"/>
                </a:lnTo>
                <a:close/>
              </a:path>
              <a:path w="76834" h="38735">
                <a:moveTo>
                  <a:pt x="2260" y="17373"/>
                </a:moveTo>
                <a:lnTo>
                  <a:pt x="1498" y="19621"/>
                </a:lnTo>
                <a:lnTo>
                  <a:pt x="1282" y="21336"/>
                </a:lnTo>
                <a:lnTo>
                  <a:pt x="2133" y="18427"/>
                </a:lnTo>
                <a:lnTo>
                  <a:pt x="2260" y="17373"/>
                </a:lnTo>
                <a:close/>
              </a:path>
              <a:path w="76834" h="38735">
                <a:moveTo>
                  <a:pt x="2628" y="19900"/>
                </a:moveTo>
                <a:lnTo>
                  <a:pt x="2311" y="19507"/>
                </a:lnTo>
                <a:lnTo>
                  <a:pt x="2209" y="20345"/>
                </a:lnTo>
                <a:lnTo>
                  <a:pt x="2171" y="20612"/>
                </a:lnTo>
                <a:lnTo>
                  <a:pt x="2298" y="20383"/>
                </a:lnTo>
                <a:lnTo>
                  <a:pt x="2628" y="19900"/>
                </a:lnTo>
                <a:close/>
              </a:path>
              <a:path w="76834" h="38735">
                <a:moveTo>
                  <a:pt x="2997" y="24561"/>
                </a:moveTo>
                <a:lnTo>
                  <a:pt x="2324" y="23660"/>
                </a:lnTo>
                <a:lnTo>
                  <a:pt x="2171" y="24955"/>
                </a:lnTo>
                <a:lnTo>
                  <a:pt x="2082" y="25692"/>
                </a:lnTo>
                <a:lnTo>
                  <a:pt x="2527" y="25044"/>
                </a:lnTo>
                <a:lnTo>
                  <a:pt x="2997" y="24561"/>
                </a:lnTo>
                <a:close/>
              </a:path>
              <a:path w="76834" h="38735">
                <a:moveTo>
                  <a:pt x="3111" y="18796"/>
                </a:moveTo>
                <a:lnTo>
                  <a:pt x="2667" y="19786"/>
                </a:lnTo>
                <a:lnTo>
                  <a:pt x="2514" y="20396"/>
                </a:lnTo>
                <a:lnTo>
                  <a:pt x="2197" y="21666"/>
                </a:lnTo>
                <a:lnTo>
                  <a:pt x="2679" y="21729"/>
                </a:lnTo>
                <a:lnTo>
                  <a:pt x="3111" y="18796"/>
                </a:lnTo>
                <a:close/>
              </a:path>
              <a:path w="76834" h="38735">
                <a:moveTo>
                  <a:pt x="3251" y="21297"/>
                </a:moveTo>
                <a:lnTo>
                  <a:pt x="3022" y="20523"/>
                </a:lnTo>
                <a:lnTo>
                  <a:pt x="2997" y="20370"/>
                </a:lnTo>
                <a:lnTo>
                  <a:pt x="3124" y="19748"/>
                </a:lnTo>
                <a:lnTo>
                  <a:pt x="2959" y="20523"/>
                </a:lnTo>
                <a:lnTo>
                  <a:pt x="2959" y="20370"/>
                </a:lnTo>
                <a:lnTo>
                  <a:pt x="2933" y="20523"/>
                </a:lnTo>
                <a:lnTo>
                  <a:pt x="2641" y="22237"/>
                </a:lnTo>
                <a:lnTo>
                  <a:pt x="3187" y="21424"/>
                </a:lnTo>
                <a:lnTo>
                  <a:pt x="3251" y="21297"/>
                </a:lnTo>
                <a:close/>
              </a:path>
              <a:path w="76834" h="38735">
                <a:moveTo>
                  <a:pt x="3505" y="24180"/>
                </a:moveTo>
                <a:lnTo>
                  <a:pt x="3365" y="24777"/>
                </a:lnTo>
                <a:lnTo>
                  <a:pt x="3314" y="25133"/>
                </a:lnTo>
                <a:lnTo>
                  <a:pt x="3289" y="25336"/>
                </a:lnTo>
                <a:lnTo>
                  <a:pt x="3441" y="24739"/>
                </a:lnTo>
                <a:lnTo>
                  <a:pt x="3479" y="24384"/>
                </a:lnTo>
                <a:lnTo>
                  <a:pt x="3505" y="24180"/>
                </a:lnTo>
                <a:close/>
              </a:path>
              <a:path w="76834" h="38735">
                <a:moveTo>
                  <a:pt x="3683" y="21297"/>
                </a:moveTo>
                <a:lnTo>
                  <a:pt x="3263" y="21297"/>
                </a:lnTo>
                <a:lnTo>
                  <a:pt x="3467" y="22072"/>
                </a:lnTo>
                <a:lnTo>
                  <a:pt x="3683" y="21297"/>
                </a:lnTo>
                <a:close/>
              </a:path>
              <a:path w="76834" h="38735">
                <a:moveTo>
                  <a:pt x="3924" y="24066"/>
                </a:moveTo>
                <a:lnTo>
                  <a:pt x="3733" y="24815"/>
                </a:lnTo>
                <a:lnTo>
                  <a:pt x="3683" y="25196"/>
                </a:lnTo>
                <a:lnTo>
                  <a:pt x="3632" y="25577"/>
                </a:lnTo>
                <a:lnTo>
                  <a:pt x="3835" y="24841"/>
                </a:lnTo>
                <a:lnTo>
                  <a:pt x="3886" y="24460"/>
                </a:lnTo>
                <a:lnTo>
                  <a:pt x="3924" y="24066"/>
                </a:lnTo>
                <a:close/>
              </a:path>
              <a:path w="76834" h="38735">
                <a:moveTo>
                  <a:pt x="4076" y="19545"/>
                </a:moveTo>
                <a:lnTo>
                  <a:pt x="4000" y="20078"/>
                </a:lnTo>
                <a:lnTo>
                  <a:pt x="4038" y="19862"/>
                </a:lnTo>
                <a:lnTo>
                  <a:pt x="4076" y="19545"/>
                </a:lnTo>
                <a:close/>
              </a:path>
              <a:path w="76834" h="38735">
                <a:moveTo>
                  <a:pt x="5118" y="19913"/>
                </a:moveTo>
                <a:lnTo>
                  <a:pt x="5080" y="20167"/>
                </a:lnTo>
                <a:lnTo>
                  <a:pt x="5105" y="20027"/>
                </a:lnTo>
                <a:close/>
              </a:path>
              <a:path w="76834" h="38735">
                <a:moveTo>
                  <a:pt x="5664" y="19812"/>
                </a:moveTo>
                <a:lnTo>
                  <a:pt x="5334" y="19050"/>
                </a:lnTo>
                <a:lnTo>
                  <a:pt x="5257" y="19596"/>
                </a:lnTo>
                <a:lnTo>
                  <a:pt x="5003" y="18999"/>
                </a:lnTo>
                <a:lnTo>
                  <a:pt x="4953" y="19342"/>
                </a:lnTo>
                <a:lnTo>
                  <a:pt x="4686" y="17564"/>
                </a:lnTo>
                <a:lnTo>
                  <a:pt x="4000" y="20078"/>
                </a:lnTo>
                <a:lnTo>
                  <a:pt x="3683" y="21297"/>
                </a:lnTo>
                <a:lnTo>
                  <a:pt x="3924" y="21297"/>
                </a:lnTo>
                <a:lnTo>
                  <a:pt x="4191" y="21424"/>
                </a:lnTo>
                <a:lnTo>
                  <a:pt x="4749" y="21513"/>
                </a:lnTo>
                <a:lnTo>
                  <a:pt x="5334" y="21755"/>
                </a:lnTo>
                <a:lnTo>
                  <a:pt x="5080" y="20167"/>
                </a:lnTo>
                <a:lnTo>
                  <a:pt x="5054" y="19964"/>
                </a:lnTo>
                <a:lnTo>
                  <a:pt x="5232" y="19824"/>
                </a:lnTo>
                <a:lnTo>
                  <a:pt x="5207" y="20040"/>
                </a:lnTo>
                <a:lnTo>
                  <a:pt x="5168" y="20320"/>
                </a:lnTo>
                <a:lnTo>
                  <a:pt x="5295" y="20066"/>
                </a:lnTo>
                <a:lnTo>
                  <a:pt x="5664" y="19812"/>
                </a:lnTo>
                <a:close/>
              </a:path>
              <a:path w="76834" h="38735">
                <a:moveTo>
                  <a:pt x="6400" y="19138"/>
                </a:moveTo>
                <a:lnTo>
                  <a:pt x="6299" y="19951"/>
                </a:lnTo>
                <a:lnTo>
                  <a:pt x="6362" y="19456"/>
                </a:lnTo>
                <a:lnTo>
                  <a:pt x="6400" y="19138"/>
                </a:lnTo>
                <a:close/>
              </a:path>
              <a:path w="76834" h="38735">
                <a:moveTo>
                  <a:pt x="6921" y="19240"/>
                </a:moveTo>
                <a:lnTo>
                  <a:pt x="6591" y="18491"/>
                </a:lnTo>
                <a:lnTo>
                  <a:pt x="6464" y="19481"/>
                </a:lnTo>
                <a:lnTo>
                  <a:pt x="6426" y="19761"/>
                </a:lnTo>
                <a:lnTo>
                  <a:pt x="6553" y="19507"/>
                </a:lnTo>
                <a:lnTo>
                  <a:pt x="6921" y="19240"/>
                </a:lnTo>
                <a:close/>
              </a:path>
              <a:path w="76834" h="38735">
                <a:moveTo>
                  <a:pt x="41109" y="11518"/>
                </a:moveTo>
                <a:lnTo>
                  <a:pt x="41033" y="12331"/>
                </a:lnTo>
                <a:lnTo>
                  <a:pt x="41084" y="11836"/>
                </a:lnTo>
                <a:lnTo>
                  <a:pt x="41109" y="11518"/>
                </a:lnTo>
                <a:close/>
              </a:path>
              <a:path w="76834" h="38735">
                <a:moveTo>
                  <a:pt x="42125" y="12471"/>
                </a:moveTo>
                <a:lnTo>
                  <a:pt x="41643" y="11709"/>
                </a:lnTo>
                <a:lnTo>
                  <a:pt x="41541" y="12687"/>
                </a:lnTo>
                <a:lnTo>
                  <a:pt x="41529" y="12877"/>
                </a:lnTo>
                <a:lnTo>
                  <a:pt x="41656" y="12725"/>
                </a:lnTo>
                <a:lnTo>
                  <a:pt x="42125" y="12471"/>
                </a:lnTo>
                <a:close/>
              </a:path>
              <a:path w="76834" h="38735">
                <a:moveTo>
                  <a:pt x="42646" y="12649"/>
                </a:moveTo>
                <a:lnTo>
                  <a:pt x="42456" y="13233"/>
                </a:lnTo>
                <a:lnTo>
                  <a:pt x="42418" y="13589"/>
                </a:lnTo>
                <a:lnTo>
                  <a:pt x="42392" y="13792"/>
                </a:lnTo>
                <a:lnTo>
                  <a:pt x="42595" y="13208"/>
                </a:lnTo>
                <a:lnTo>
                  <a:pt x="42621" y="12852"/>
                </a:lnTo>
                <a:lnTo>
                  <a:pt x="42646" y="12649"/>
                </a:lnTo>
                <a:close/>
              </a:path>
              <a:path w="76834" h="38735">
                <a:moveTo>
                  <a:pt x="43091" y="9334"/>
                </a:moveTo>
                <a:lnTo>
                  <a:pt x="42786" y="10172"/>
                </a:lnTo>
                <a:lnTo>
                  <a:pt x="42748" y="10566"/>
                </a:lnTo>
                <a:lnTo>
                  <a:pt x="42697" y="11061"/>
                </a:lnTo>
                <a:lnTo>
                  <a:pt x="43002" y="10236"/>
                </a:lnTo>
                <a:lnTo>
                  <a:pt x="43091" y="9334"/>
                </a:lnTo>
                <a:close/>
              </a:path>
              <a:path w="76834" h="38735">
                <a:moveTo>
                  <a:pt x="44132" y="10807"/>
                </a:moveTo>
                <a:lnTo>
                  <a:pt x="43395" y="10452"/>
                </a:lnTo>
                <a:lnTo>
                  <a:pt x="43307" y="11417"/>
                </a:lnTo>
                <a:lnTo>
                  <a:pt x="43268" y="11696"/>
                </a:lnTo>
                <a:lnTo>
                  <a:pt x="42976" y="12509"/>
                </a:lnTo>
                <a:lnTo>
                  <a:pt x="42938" y="12903"/>
                </a:lnTo>
                <a:lnTo>
                  <a:pt x="42887" y="13411"/>
                </a:lnTo>
                <a:lnTo>
                  <a:pt x="43192" y="12573"/>
                </a:lnTo>
                <a:lnTo>
                  <a:pt x="43243" y="12026"/>
                </a:lnTo>
                <a:lnTo>
                  <a:pt x="43675" y="11468"/>
                </a:lnTo>
                <a:lnTo>
                  <a:pt x="44132" y="10807"/>
                </a:lnTo>
                <a:close/>
              </a:path>
              <a:path w="76834" h="38735">
                <a:moveTo>
                  <a:pt x="45834" y="13030"/>
                </a:moveTo>
                <a:lnTo>
                  <a:pt x="45758" y="13843"/>
                </a:lnTo>
                <a:lnTo>
                  <a:pt x="45808" y="13347"/>
                </a:lnTo>
                <a:lnTo>
                  <a:pt x="45834" y="13030"/>
                </a:lnTo>
                <a:close/>
              </a:path>
              <a:path w="76834" h="38735">
                <a:moveTo>
                  <a:pt x="45999" y="8928"/>
                </a:moveTo>
                <a:lnTo>
                  <a:pt x="44996" y="8039"/>
                </a:lnTo>
                <a:lnTo>
                  <a:pt x="44450" y="7505"/>
                </a:lnTo>
                <a:lnTo>
                  <a:pt x="44361" y="8509"/>
                </a:lnTo>
                <a:lnTo>
                  <a:pt x="44335" y="8788"/>
                </a:lnTo>
                <a:lnTo>
                  <a:pt x="44513" y="8547"/>
                </a:lnTo>
                <a:lnTo>
                  <a:pt x="44958" y="8382"/>
                </a:lnTo>
                <a:lnTo>
                  <a:pt x="44869" y="9359"/>
                </a:lnTo>
                <a:lnTo>
                  <a:pt x="44818" y="9893"/>
                </a:lnTo>
                <a:lnTo>
                  <a:pt x="45389" y="9461"/>
                </a:lnTo>
                <a:lnTo>
                  <a:pt x="45999" y="8928"/>
                </a:lnTo>
                <a:close/>
              </a:path>
              <a:path w="76834" h="38735">
                <a:moveTo>
                  <a:pt x="46164" y="12420"/>
                </a:moveTo>
                <a:lnTo>
                  <a:pt x="45974" y="13017"/>
                </a:lnTo>
                <a:lnTo>
                  <a:pt x="45935" y="13373"/>
                </a:lnTo>
                <a:lnTo>
                  <a:pt x="45910" y="13576"/>
                </a:lnTo>
                <a:lnTo>
                  <a:pt x="46113" y="12992"/>
                </a:lnTo>
                <a:lnTo>
                  <a:pt x="46139" y="12636"/>
                </a:lnTo>
                <a:lnTo>
                  <a:pt x="46164" y="12420"/>
                </a:lnTo>
                <a:close/>
              </a:path>
              <a:path w="76834" h="38735">
                <a:moveTo>
                  <a:pt x="46304" y="10033"/>
                </a:moveTo>
                <a:lnTo>
                  <a:pt x="46228" y="10845"/>
                </a:lnTo>
                <a:lnTo>
                  <a:pt x="46278" y="10350"/>
                </a:lnTo>
                <a:lnTo>
                  <a:pt x="46304" y="10033"/>
                </a:lnTo>
                <a:close/>
              </a:path>
              <a:path w="76834" h="38735">
                <a:moveTo>
                  <a:pt x="47028" y="14859"/>
                </a:moveTo>
                <a:lnTo>
                  <a:pt x="46609" y="15100"/>
                </a:lnTo>
                <a:lnTo>
                  <a:pt x="45770" y="14757"/>
                </a:lnTo>
                <a:lnTo>
                  <a:pt x="45504" y="14312"/>
                </a:lnTo>
                <a:lnTo>
                  <a:pt x="44119" y="13639"/>
                </a:lnTo>
                <a:lnTo>
                  <a:pt x="45110" y="14058"/>
                </a:lnTo>
                <a:lnTo>
                  <a:pt x="45377" y="13639"/>
                </a:lnTo>
                <a:lnTo>
                  <a:pt x="45935" y="12750"/>
                </a:lnTo>
                <a:lnTo>
                  <a:pt x="46126" y="12446"/>
                </a:lnTo>
                <a:lnTo>
                  <a:pt x="45199" y="12750"/>
                </a:lnTo>
                <a:lnTo>
                  <a:pt x="45085" y="12509"/>
                </a:lnTo>
                <a:lnTo>
                  <a:pt x="44704" y="12369"/>
                </a:lnTo>
                <a:lnTo>
                  <a:pt x="44284" y="12712"/>
                </a:lnTo>
                <a:lnTo>
                  <a:pt x="44780" y="11290"/>
                </a:lnTo>
                <a:lnTo>
                  <a:pt x="44881" y="10210"/>
                </a:lnTo>
                <a:lnTo>
                  <a:pt x="44056" y="11887"/>
                </a:lnTo>
                <a:lnTo>
                  <a:pt x="43980" y="11544"/>
                </a:lnTo>
                <a:lnTo>
                  <a:pt x="43192" y="13779"/>
                </a:lnTo>
                <a:lnTo>
                  <a:pt x="43573" y="13779"/>
                </a:lnTo>
                <a:lnTo>
                  <a:pt x="43637" y="14147"/>
                </a:lnTo>
                <a:lnTo>
                  <a:pt x="43764" y="13817"/>
                </a:lnTo>
                <a:lnTo>
                  <a:pt x="44538" y="13931"/>
                </a:lnTo>
                <a:lnTo>
                  <a:pt x="45262" y="15735"/>
                </a:lnTo>
                <a:lnTo>
                  <a:pt x="46291" y="15671"/>
                </a:lnTo>
                <a:lnTo>
                  <a:pt x="46443" y="17081"/>
                </a:lnTo>
                <a:lnTo>
                  <a:pt x="46888" y="16103"/>
                </a:lnTo>
                <a:lnTo>
                  <a:pt x="46939" y="15671"/>
                </a:lnTo>
                <a:lnTo>
                  <a:pt x="47002" y="15100"/>
                </a:lnTo>
                <a:lnTo>
                  <a:pt x="47028" y="14859"/>
                </a:lnTo>
                <a:close/>
              </a:path>
              <a:path w="76834" h="38735">
                <a:moveTo>
                  <a:pt x="47218" y="10185"/>
                </a:moveTo>
                <a:lnTo>
                  <a:pt x="46736" y="9423"/>
                </a:lnTo>
                <a:lnTo>
                  <a:pt x="46634" y="10401"/>
                </a:lnTo>
                <a:lnTo>
                  <a:pt x="46621" y="10591"/>
                </a:lnTo>
                <a:lnTo>
                  <a:pt x="46748" y="10426"/>
                </a:lnTo>
                <a:lnTo>
                  <a:pt x="47218" y="10185"/>
                </a:lnTo>
                <a:close/>
              </a:path>
              <a:path w="76834" h="38735">
                <a:moveTo>
                  <a:pt x="47231" y="14757"/>
                </a:moveTo>
                <a:lnTo>
                  <a:pt x="47142" y="14528"/>
                </a:lnTo>
                <a:lnTo>
                  <a:pt x="47028" y="14859"/>
                </a:lnTo>
                <a:lnTo>
                  <a:pt x="47231" y="14757"/>
                </a:lnTo>
                <a:close/>
              </a:path>
              <a:path w="76834" h="38735">
                <a:moveTo>
                  <a:pt x="47536" y="11074"/>
                </a:moveTo>
                <a:lnTo>
                  <a:pt x="46088" y="14071"/>
                </a:lnTo>
                <a:lnTo>
                  <a:pt x="46761" y="14224"/>
                </a:lnTo>
                <a:lnTo>
                  <a:pt x="47078" y="14478"/>
                </a:lnTo>
                <a:lnTo>
                  <a:pt x="47383" y="14224"/>
                </a:lnTo>
                <a:lnTo>
                  <a:pt x="47510" y="13931"/>
                </a:lnTo>
                <a:lnTo>
                  <a:pt x="47536" y="11074"/>
                </a:lnTo>
                <a:close/>
              </a:path>
              <a:path w="76834" h="38735">
                <a:moveTo>
                  <a:pt x="47777" y="14528"/>
                </a:moveTo>
                <a:lnTo>
                  <a:pt x="47726" y="13957"/>
                </a:lnTo>
                <a:lnTo>
                  <a:pt x="47599" y="14058"/>
                </a:lnTo>
                <a:lnTo>
                  <a:pt x="47498" y="14541"/>
                </a:lnTo>
                <a:lnTo>
                  <a:pt x="47777" y="14528"/>
                </a:lnTo>
                <a:close/>
              </a:path>
              <a:path w="76834" h="38735">
                <a:moveTo>
                  <a:pt x="47840" y="15557"/>
                </a:moveTo>
                <a:lnTo>
                  <a:pt x="47129" y="16040"/>
                </a:lnTo>
                <a:lnTo>
                  <a:pt x="47015" y="18199"/>
                </a:lnTo>
                <a:lnTo>
                  <a:pt x="47840" y="15557"/>
                </a:lnTo>
                <a:close/>
              </a:path>
              <a:path w="76834" h="38735">
                <a:moveTo>
                  <a:pt x="49974" y="12141"/>
                </a:moveTo>
                <a:lnTo>
                  <a:pt x="49898" y="12954"/>
                </a:lnTo>
                <a:lnTo>
                  <a:pt x="49949" y="12458"/>
                </a:lnTo>
                <a:lnTo>
                  <a:pt x="49974" y="12141"/>
                </a:lnTo>
                <a:close/>
              </a:path>
              <a:path w="76834" h="38735">
                <a:moveTo>
                  <a:pt x="50355" y="17183"/>
                </a:moveTo>
                <a:lnTo>
                  <a:pt x="50152" y="17614"/>
                </a:lnTo>
                <a:lnTo>
                  <a:pt x="50304" y="17449"/>
                </a:lnTo>
                <a:lnTo>
                  <a:pt x="50355" y="17183"/>
                </a:lnTo>
                <a:close/>
              </a:path>
              <a:path w="76834" h="38735">
                <a:moveTo>
                  <a:pt x="50533" y="16040"/>
                </a:moveTo>
                <a:lnTo>
                  <a:pt x="50165" y="15836"/>
                </a:lnTo>
                <a:lnTo>
                  <a:pt x="50126" y="16230"/>
                </a:lnTo>
                <a:lnTo>
                  <a:pt x="50533" y="16040"/>
                </a:lnTo>
                <a:close/>
              </a:path>
              <a:path w="76834" h="38735">
                <a:moveTo>
                  <a:pt x="50673" y="16802"/>
                </a:moveTo>
                <a:lnTo>
                  <a:pt x="50495" y="17233"/>
                </a:lnTo>
                <a:lnTo>
                  <a:pt x="50660" y="16929"/>
                </a:lnTo>
                <a:lnTo>
                  <a:pt x="50673" y="16802"/>
                </a:lnTo>
                <a:close/>
              </a:path>
              <a:path w="76834" h="38735">
                <a:moveTo>
                  <a:pt x="51612" y="20421"/>
                </a:moveTo>
                <a:lnTo>
                  <a:pt x="51498" y="20231"/>
                </a:lnTo>
                <a:lnTo>
                  <a:pt x="51282" y="20104"/>
                </a:lnTo>
                <a:lnTo>
                  <a:pt x="50977" y="19913"/>
                </a:lnTo>
                <a:lnTo>
                  <a:pt x="50292" y="20104"/>
                </a:lnTo>
                <a:lnTo>
                  <a:pt x="50241" y="19596"/>
                </a:lnTo>
                <a:lnTo>
                  <a:pt x="50228" y="19469"/>
                </a:lnTo>
                <a:lnTo>
                  <a:pt x="49453" y="19354"/>
                </a:lnTo>
                <a:lnTo>
                  <a:pt x="49326" y="19596"/>
                </a:lnTo>
                <a:lnTo>
                  <a:pt x="49314" y="19342"/>
                </a:lnTo>
                <a:lnTo>
                  <a:pt x="48488" y="19215"/>
                </a:lnTo>
                <a:lnTo>
                  <a:pt x="48425" y="19088"/>
                </a:lnTo>
                <a:lnTo>
                  <a:pt x="48272" y="18643"/>
                </a:lnTo>
                <a:lnTo>
                  <a:pt x="48120" y="19088"/>
                </a:lnTo>
                <a:lnTo>
                  <a:pt x="47790" y="18249"/>
                </a:lnTo>
                <a:lnTo>
                  <a:pt x="47193" y="20485"/>
                </a:lnTo>
                <a:lnTo>
                  <a:pt x="47688" y="19850"/>
                </a:lnTo>
                <a:lnTo>
                  <a:pt x="47650" y="21374"/>
                </a:lnTo>
                <a:lnTo>
                  <a:pt x="47980" y="20066"/>
                </a:lnTo>
                <a:lnTo>
                  <a:pt x="48082" y="19850"/>
                </a:lnTo>
                <a:lnTo>
                  <a:pt x="48323" y="19342"/>
                </a:lnTo>
                <a:lnTo>
                  <a:pt x="48602" y="20739"/>
                </a:lnTo>
                <a:lnTo>
                  <a:pt x="50139" y="21247"/>
                </a:lnTo>
                <a:lnTo>
                  <a:pt x="51612" y="20421"/>
                </a:lnTo>
                <a:close/>
              </a:path>
              <a:path w="76834" h="38735">
                <a:moveTo>
                  <a:pt x="51879" y="16548"/>
                </a:moveTo>
                <a:lnTo>
                  <a:pt x="51828" y="16243"/>
                </a:lnTo>
                <a:lnTo>
                  <a:pt x="51727" y="16548"/>
                </a:lnTo>
                <a:lnTo>
                  <a:pt x="51879" y="16548"/>
                </a:lnTo>
                <a:close/>
              </a:path>
              <a:path w="76834" h="38735">
                <a:moveTo>
                  <a:pt x="52412" y="20421"/>
                </a:moveTo>
                <a:lnTo>
                  <a:pt x="51930" y="20231"/>
                </a:lnTo>
                <a:lnTo>
                  <a:pt x="51803" y="20307"/>
                </a:lnTo>
                <a:lnTo>
                  <a:pt x="52120" y="20612"/>
                </a:lnTo>
                <a:lnTo>
                  <a:pt x="52412" y="20421"/>
                </a:lnTo>
                <a:close/>
              </a:path>
              <a:path w="76834" h="38735">
                <a:moveTo>
                  <a:pt x="53365" y="31788"/>
                </a:moveTo>
                <a:lnTo>
                  <a:pt x="53340" y="31534"/>
                </a:lnTo>
                <a:lnTo>
                  <a:pt x="52565" y="31407"/>
                </a:lnTo>
                <a:lnTo>
                  <a:pt x="51854" y="31407"/>
                </a:lnTo>
                <a:lnTo>
                  <a:pt x="52425" y="34836"/>
                </a:lnTo>
                <a:lnTo>
                  <a:pt x="53365" y="31788"/>
                </a:lnTo>
                <a:close/>
              </a:path>
              <a:path w="76834" h="38735">
                <a:moveTo>
                  <a:pt x="53581" y="14135"/>
                </a:moveTo>
                <a:lnTo>
                  <a:pt x="53441" y="14008"/>
                </a:lnTo>
                <a:lnTo>
                  <a:pt x="51777" y="14897"/>
                </a:lnTo>
                <a:lnTo>
                  <a:pt x="50076" y="14897"/>
                </a:lnTo>
                <a:lnTo>
                  <a:pt x="49936" y="13119"/>
                </a:lnTo>
                <a:lnTo>
                  <a:pt x="49517" y="14135"/>
                </a:lnTo>
                <a:lnTo>
                  <a:pt x="49415" y="15786"/>
                </a:lnTo>
                <a:lnTo>
                  <a:pt x="48907" y="16383"/>
                </a:lnTo>
                <a:lnTo>
                  <a:pt x="49225" y="15532"/>
                </a:lnTo>
                <a:lnTo>
                  <a:pt x="49339" y="15024"/>
                </a:lnTo>
                <a:lnTo>
                  <a:pt x="49530" y="12992"/>
                </a:lnTo>
                <a:lnTo>
                  <a:pt x="48793" y="16421"/>
                </a:lnTo>
                <a:lnTo>
                  <a:pt x="48768" y="16548"/>
                </a:lnTo>
                <a:lnTo>
                  <a:pt x="48641" y="16929"/>
                </a:lnTo>
                <a:lnTo>
                  <a:pt x="48221" y="17691"/>
                </a:lnTo>
                <a:lnTo>
                  <a:pt x="48196" y="17551"/>
                </a:lnTo>
                <a:lnTo>
                  <a:pt x="49022" y="15100"/>
                </a:lnTo>
                <a:lnTo>
                  <a:pt x="48907" y="14478"/>
                </a:lnTo>
                <a:lnTo>
                  <a:pt x="48806" y="14312"/>
                </a:lnTo>
                <a:lnTo>
                  <a:pt x="48602" y="14528"/>
                </a:lnTo>
                <a:lnTo>
                  <a:pt x="47777" y="14528"/>
                </a:lnTo>
                <a:lnTo>
                  <a:pt x="47853" y="15506"/>
                </a:lnTo>
                <a:lnTo>
                  <a:pt x="47967" y="16776"/>
                </a:lnTo>
                <a:lnTo>
                  <a:pt x="47904" y="17449"/>
                </a:lnTo>
                <a:lnTo>
                  <a:pt x="47790" y="18249"/>
                </a:lnTo>
                <a:lnTo>
                  <a:pt x="47904" y="17818"/>
                </a:lnTo>
                <a:lnTo>
                  <a:pt x="48031" y="17691"/>
                </a:lnTo>
                <a:lnTo>
                  <a:pt x="48044" y="17995"/>
                </a:lnTo>
                <a:lnTo>
                  <a:pt x="48272" y="18643"/>
                </a:lnTo>
                <a:lnTo>
                  <a:pt x="48602" y="17691"/>
                </a:lnTo>
                <a:lnTo>
                  <a:pt x="49288" y="17818"/>
                </a:lnTo>
                <a:lnTo>
                  <a:pt x="49352" y="19342"/>
                </a:lnTo>
                <a:lnTo>
                  <a:pt x="49847" y="18630"/>
                </a:lnTo>
                <a:lnTo>
                  <a:pt x="49974" y="18326"/>
                </a:lnTo>
                <a:lnTo>
                  <a:pt x="50101" y="17818"/>
                </a:lnTo>
                <a:lnTo>
                  <a:pt x="50152" y="17614"/>
                </a:lnTo>
                <a:lnTo>
                  <a:pt x="49974" y="17818"/>
                </a:lnTo>
                <a:lnTo>
                  <a:pt x="50088" y="16675"/>
                </a:lnTo>
                <a:lnTo>
                  <a:pt x="50126" y="16230"/>
                </a:lnTo>
                <a:lnTo>
                  <a:pt x="49707" y="16421"/>
                </a:lnTo>
                <a:lnTo>
                  <a:pt x="49491" y="16675"/>
                </a:lnTo>
                <a:lnTo>
                  <a:pt x="49517" y="16040"/>
                </a:lnTo>
                <a:lnTo>
                  <a:pt x="49606" y="15532"/>
                </a:lnTo>
                <a:lnTo>
                  <a:pt x="50165" y="15836"/>
                </a:lnTo>
                <a:lnTo>
                  <a:pt x="50190" y="15532"/>
                </a:lnTo>
                <a:lnTo>
                  <a:pt x="50203" y="15405"/>
                </a:lnTo>
                <a:lnTo>
                  <a:pt x="51828" y="16243"/>
                </a:lnTo>
                <a:lnTo>
                  <a:pt x="52070" y="15532"/>
                </a:lnTo>
                <a:lnTo>
                  <a:pt x="51955" y="16294"/>
                </a:lnTo>
                <a:lnTo>
                  <a:pt x="52451" y="16548"/>
                </a:lnTo>
                <a:lnTo>
                  <a:pt x="51879" y="16548"/>
                </a:lnTo>
                <a:lnTo>
                  <a:pt x="51536" y="18199"/>
                </a:lnTo>
                <a:lnTo>
                  <a:pt x="51638" y="17183"/>
                </a:lnTo>
                <a:lnTo>
                  <a:pt x="51727" y="16548"/>
                </a:lnTo>
                <a:lnTo>
                  <a:pt x="51498" y="16548"/>
                </a:lnTo>
                <a:lnTo>
                  <a:pt x="51498" y="17691"/>
                </a:lnTo>
                <a:lnTo>
                  <a:pt x="50965" y="18072"/>
                </a:lnTo>
                <a:lnTo>
                  <a:pt x="50800" y="18326"/>
                </a:lnTo>
                <a:lnTo>
                  <a:pt x="50901" y="17183"/>
                </a:lnTo>
                <a:lnTo>
                  <a:pt x="51498" y="17691"/>
                </a:lnTo>
                <a:lnTo>
                  <a:pt x="51498" y="16548"/>
                </a:lnTo>
                <a:lnTo>
                  <a:pt x="51117" y="16548"/>
                </a:lnTo>
                <a:lnTo>
                  <a:pt x="50647" y="17081"/>
                </a:lnTo>
                <a:lnTo>
                  <a:pt x="50507" y="17894"/>
                </a:lnTo>
                <a:lnTo>
                  <a:pt x="50279" y="18453"/>
                </a:lnTo>
                <a:lnTo>
                  <a:pt x="50368" y="17564"/>
                </a:lnTo>
                <a:lnTo>
                  <a:pt x="50495" y="17233"/>
                </a:lnTo>
                <a:lnTo>
                  <a:pt x="50304" y="17449"/>
                </a:lnTo>
                <a:lnTo>
                  <a:pt x="50241" y="19469"/>
                </a:lnTo>
                <a:lnTo>
                  <a:pt x="50977" y="19913"/>
                </a:lnTo>
                <a:lnTo>
                  <a:pt x="51676" y="19723"/>
                </a:lnTo>
                <a:lnTo>
                  <a:pt x="51816" y="19469"/>
                </a:lnTo>
                <a:lnTo>
                  <a:pt x="51968" y="18453"/>
                </a:lnTo>
                <a:lnTo>
                  <a:pt x="51968" y="18326"/>
                </a:lnTo>
                <a:lnTo>
                  <a:pt x="51981" y="18199"/>
                </a:lnTo>
                <a:lnTo>
                  <a:pt x="52133" y="16675"/>
                </a:lnTo>
                <a:lnTo>
                  <a:pt x="52044" y="17691"/>
                </a:lnTo>
                <a:lnTo>
                  <a:pt x="52476" y="16675"/>
                </a:lnTo>
                <a:lnTo>
                  <a:pt x="52539" y="16548"/>
                </a:lnTo>
                <a:lnTo>
                  <a:pt x="52971" y="15532"/>
                </a:lnTo>
                <a:lnTo>
                  <a:pt x="53022" y="15405"/>
                </a:lnTo>
                <a:lnTo>
                  <a:pt x="53086" y="15278"/>
                </a:lnTo>
                <a:lnTo>
                  <a:pt x="53251" y="14897"/>
                </a:lnTo>
                <a:lnTo>
                  <a:pt x="53581" y="14135"/>
                </a:lnTo>
                <a:close/>
              </a:path>
              <a:path w="76834" h="38735">
                <a:moveTo>
                  <a:pt x="54127" y="20104"/>
                </a:moveTo>
                <a:lnTo>
                  <a:pt x="54013" y="19913"/>
                </a:lnTo>
                <a:lnTo>
                  <a:pt x="53606" y="19596"/>
                </a:lnTo>
                <a:lnTo>
                  <a:pt x="52412" y="20421"/>
                </a:lnTo>
                <a:lnTo>
                  <a:pt x="53276" y="20739"/>
                </a:lnTo>
                <a:lnTo>
                  <a:pt x="53301" y="21628"/>
                </a:lnTo>
                <a:lnTo>
                  <a:pt x="53632" y="21501"/>
                </a:lnTo>
                <a:lnTo>
                  <a:pt x="53873" y="20231"/>
                </a:lnTo>
                <a:lnTo>
                  <a:pt x="54127" y="20104"/>
                </a:lnTo>
                <a:close/>
              </a:path>
              <a:path w="76834" h="38735">
                <a:moveTo>
                  <a:pt x="54241" y="27419"/>
                </a:moveTo>
                <a:lnTo>
                  <a:pt x="54140" y="27571"/>
                </a:lnTo>
                <a:lnTo>
                  <a:pt x="54241" y="27419"/>
                </a:lnTo>
                <a:close/>
              </a:path>
              <a:path w="76834" h="38735">
                <a:moveTo>
                  <a:pt x="54483" y="12090"/>
                </a:moveTo>
                <a:lnTo>
                  <a:pt x="54406" y="12903"/>
                </a:lnTo>
                <a:lnTo>
                  <a:pt x="54457" y="12407"/>
                </a:lnTo>
                <a:lnTo>
                  <a:pt x="54483" y="12090"/>
                </a:lnTo>
                <a:close/>
              </a:path>
              <a:path w="76834" h="38735">
                <a:moveTo>
                  <a:pt x="54483" y="10668"/>
                </a:moveTo>
                <a:lnTo>
                  <a:pt x="54292" y="11252"/>
                </a:lnTo>
                <a:lnTo>
                  <a:pt x="54254" y="11607"/>
                </a:lnTo>
                <a:lnTo>
                  <a:pt x="54229" y="11823"/>
                </a:lnTo>
                <a:lnTo>
                  <a:pt x="54432" y="11226"/>
                </a:lnTo>
                <a:lnTo>
                  <a:pt x="54457" y="10871"/>
                </a:lnTo>
                <a:lnTo>
                  <a:pt x="54483" y="10668"/>
                </a:lnTo>
                <a:close/>
              </a:path>
              <a:path w="76834" h="38735">
                <a:moveTo>
                  <a:pt x="54508" y="31724"/>
                </a:moveTo>
                <a:lnTo>
                  <a:pt x="53517" y="31280"/>
                </a:lnTo>
                <a:lnTo>
                  <a:pt x="53428" y="31546"/>
                </a:lnTo>
                <a:lnTo>
                  <a:pt x="54508" y="31724"/>
                </a:lnTo>
                <a:close/>
              </a:path>
              <a:path w="76834" h="38735">
                <a:moveTo>
                  <a:pt x="54991" y="28282"/>
                </a:moveTo>
                <a:lnTo>
                  <a:pt x="54825" y="28333"/>
                </a:lnTo>
                <a:lnTo>
                  <a:pt x="54813" y="28486"/>
                </a:lnTo>
                <a:lnTo>
                  <a:pt x="54991" y="28282"/>
                </a:lnTo>
                <a:close/>
              </a:path>
              <a:path w="76834" h="38735">
                <a:moveTo>
                  <a:pt x="55245" y="9372"/>
                </a:moveTo>
                <a:lnTo>
                  <a:pt x="54800" y="11366"/>
                </a:lnTo>
                <a:lnTo>
                  <a:pt x="54749" y="11684"/>
                </a:lnTo>
                <a:lnTo>
                  <a:pt x="54610" y="12446"/>
                </a:lnTo>
                <a:lnTo>
                  <a:pt x="54978" y="12153"/>
                </a:lnTo>
                <a:lnTo>
                  <a:pt x="55245" y="9372"/>
                </a:lnTo>
                <a:close/>
              </a:path>
              <a:path w="76834" h="38735">
                <a:moveTo>
                  <a:pt x="55333" y="11379"/>
                </a:moveTo>
                <a:lnTo>
                  <a:pt x="55079" y="12115"/>
                </a:lnTo>
                <a:lnTo>
                  <a:pt x="55041" y="12496"/>
                </a:lnTo>
                <a:lnTo>
                  <a:pt x="55003" y="12877"/>
                </a:lnTo>
                <a:lnTo>
                  <a:pt x="55257" y="12153"/>
                </a:lnTo>
                <a:lnTo>
                  <a:pt x="55333" y="11379"/>
                </a:lnTo>
                <a:close/>
              </a:path>
              <a:path w="76834" h="38735">
                <a:moveTo>
                  <a:pt x="55626" y="17995"/>
                </a:moveTo>
                <a:lnTo>
                  <a:pt x="55359" y="17957"/>
                </a:lnTo>
                <a:lnTo>
                  <a:pt x="55600" y="18376"/>
                </a:lnTo>
                <a:lnTo>
                  <a:pt x="55626" y="17995"/>
                </a:lnTo>
                <a:close/>
              </a:path>
              <a:path w="76834" h="38735">
                <a:moveTo>
                  <a:pt x="56438" y="11620"/>
                </a:moveTo>
                <a:lnTo>
                  <a:pt x="56362" y="12433"/>
                </a:lnTo>
                <a:lnTo>
                  <a:pt x="56413" y="11938"/>
                </a:lnTo>
                <a:lnTo>
                  <a:pt x="56438" y="11620"/>
                </a:lnTo>
                <a:close/>
              </a:path>
              <a:path w="76834" h="38735">
                <a:moveTo>
                  <a:pt x="56654" y="22821"/>
                </a:moveTo>
                <a:lnTo>
                  <a:pt x="56578" y="22644"/>
                </a:lnTo>
                <a:lnTo>
                  <a:pt x="56235" y="21882"/>
                </a:lnTo>
                <a:lnTo>
                  <a:pt x="55575" y="21882"/>
                </a:lnTo>
                <a:lnTo>
                  <a:pt x="55333" y="21628"/>
                </a:lnTo>
                <a:lnTo>
                  <a:pt x="54711" y="22009"/>
                </a:lnTo>
                <a:lnTo>
                  <a:pt x="54038" y="22644"/>
                </a:lnTo>
                <a:lnTo>
                  <a:pt x="53975" y="22936"/>
                </a:lnTo>
                <a:lnTo>
                  <a:pt x="54508" y="24295"/>
                </a:lnTo>
                <a:lnTo>
                  <a:pt x="55460" y="22644"/>
                </a:lnTo>
                <a:lnTo>
                  <a:pt x="56654" y="22821"/>
                </a:lnTo>
                <a:close/>
              </a:path>
              <a:path w="76834" h="38735">
                <a:moveTo>
                  <a:pt x="57111" y="11734"/>
                </a:moveTo>
                <a:lnTo>
                  <a:pt x="57035" y="12547"/>
                </a:lnTo>
                <a:lnTo>
                  <a:pt x="57086" y="12052"/>
                </a:lnTo>
                <a:lnTo>
                  <a:pt x="57111" y="11734"/>
                </a:lnTo>
                <a:close/>
              </a:path>
              <a:path w="76834" h="38735">
                <a:moveTo>
                  <a:pt x="57238" y="23406"/>
                </a:moveTo>
                <a:lnTo>
                  <a:pt x="57226" y="22898"/>
                </a:lnTo>
                <a:lnTo>
                  <a:pt x="56654" y="22821"/>
                </a:lnTo>
                <a:lnTo>
                  <a:pt x="57137" y="23914"/>
                </a:lnTo>
                <a:lnTo>
                  <a:pt x="57238" y="23406"/>
                </a:lnTo>
                <a:close/>
              </a:path>
              <a:path w="76834" h="38735">
                <a:moveTo>
                  <a:pt x="57632" y="21424"/>
                </a:moveTo>
                <a:lnTo>
                  <a:pt x="57340" y="22923"/>
                </a:lnTo>
                <a:lnTo>
                  <a:pt x="57492" y="22936"/>
                </a:lnTo>
                <a:lnTo>
                  <a:pt x="57632" y="21424"/>
                </a:lnTo>
                <a:close/>
              </a:path>
              <a:path w="76834" h="38735">
                <a:moveTo>
                  <a:pt x="57746" y="20231"/>
                </a:moveTo>
                <a:lnTo>
                  <a:pt x="57632" y="21424"/>
                </a:lnTo>
                <a:lnTo>
                  <a:pt x="57746" y="20853"/>
                </a:lnTo>
                <a:lnTo>
                  <a:pt x="57746" y="20231"/>
                </a:lnTo>
                <a:close/>
              </a:path>
              <a:path w="76834" h="38735">
                <a:moveTo>
                  <a:pt x="57823" y="22987"/>
                </a:moveTo>
                <a:lnTo>
                  <a:pt x="57492" y="22936"/>
                </a:lnTo>
                <a:lnTo>
                  <a:pt x="57404" y="23914"/>
                </a:lnTo>
                <a:lnTo>
                  <a:pt x="57823" y="22987"/>
                </a:lnTo>
                <a:close/>
              </a:path>
              <a:path w="76834" h="38735">
                <a:moveTo>
                  <a:pt x="57988" y="11099"/>
                </a:moveTo>
                <a:lnTo>
                  <a:pt x="57912" y="11912"/>
                </a:lnTo>
                <a:lnTo>
                  <a:pt x="57962" y="11417"/>
                </a:lnTo>
                <a:lnTo>
                  <a:pt x="57988" y="11099"/>
                </a:lnTo>
                <a:close/>
              </a:path>
              <a:path w="76834" h="38735">
                <a:moveTo>
                  <a:pt x="59702" y="18402"/>
                </a:moveTo>
                <a:lnTo>
                  <a:pt x="59588" y="18707"/>
                </a:lnTo>
                <a:lnTo>
                  <a:pt x="59702" y="18402"/>
                </a:lnTo>
                <a:close/>
              </a:path>
              <a:path w="76834" h="38735">
                <a:moveTo>
                  <a:pt x="59829" y="10553"/>
                </a:moveTo>
                <a:lnTo>
                  <a:pt x="59575" y="11290"/>
                </a:lnTo>
                <a:lnTo>
                  <a:pt x="59537" y="11671"/>
                </a:lnTo>
                <a:lnTo>
                  <a:pt x="59499" y="12052"/>
                </a:lnTo>
                <a:lnTo>
                  <a:pt x="59753" y="11328"/>
                </a:lnTo>
                <a:lnTo>
                  <a:pt x="59829" y="10553"/>
                </a:lnTo>
                <a:close/>
              </a:path>
              <a:path w="76834" h="38735">
                <a:moveTo>
                  <a:pt x="59918" y="18199"/>
                </a:moveTo>
                <a:lnTo>
                  <a:pt x="59740" y="18097"/>
                </a:lnTo>
                <a:lnTo>
                  <a:pt x="59702" y="18402"/>
                </a:lnTo>
                <a:lnTo>
                  <a:pt x="59918" y="18199"/>
                </a:lnTo>
                <a:close/>
              </a:path>
              <a:path w="76834" h="38735">
                <a:moveTo>
                  <a:pt x="59944" y="8242"/>
                </a:moveTo>
                <a:lnTo>
                  <a:pt x="59486" y="9906"/>
                </a:lnTo>
                <a:lnTo>
                  <a:pt x="59004" y="8280"/>
                </a:lnTo>
                <a:lnTo>
                  <a:pt x="58483" y="10731"/>
                </a:lnTo>
                <a:lnTo>
                  <a:pt x="58394" y="11150"/>
                </a:lnTo>
                <a:lnTo>
                  <a:pt x="58686" y="10782"/>
                </a:lnTo>
                <a:lnTo>
                  <a:pt x="59296" y="10655"/>
                </a:lnTo>
                <a:lnTo>
                  <a:pt x="59245" y="10845"/>
                </a:lnTo>
                <a:lnTo>
                  <a:pt x="59232" y="12725"/>
                </a:lnTo>
                <a:lnTo>
                  <a:pt x="59563" y="10604"/>
                </a:lnTo>
                <a:lnTo>
                  <a:pt x="59702" y="10566"/>
                </a:lnTo>
                <a:lnTo>
                  <a:pt x="59613" y="10299"/>
                </a:lnTo>
                <a:lnTo>
                  <a:pt x="59944" y="8242"/>
                </a:lnTo>
                <a:close/>
              </a:path>
              <a:path w="76834" h="38735">
                <a:moveTo>
                  <a:pt x="60007" y="11417"/>
                </a:moveTo>
                <a:lnTo>
                  <a:pt x="59931" y="12230"/>
                </a:lnTo>
                <a:lnTo>
                  <a:pt x="59982" y="11734"/>
                </a:lnTo>
                <a:lnTo>
                  <a:pt x="60007" y="11417"/>
                </a:lnTo>
                <a:close/>
              </a:path>
              <a:path w="76834" h="38735">
                <a:moveTo>
                  <a:pt x="60032" y="10756"/>
                </a:moveTo>
                <a:lnTo>
                  <a:pt x="59842" y="11353"/>
                </a:lnTo>
                <a:lnTo>
                  <a:pt x="59804" y="11709"/>
                </a:lnTo>
                <a:lnTo>
                  <a:pt x="59778" y="11912"/>
                </a:lnTo>
                <a:lnTo>
                  <a:pt x="59982" y="11328"/>
                </a:lnTo>
                <a:lnTo>
                  <a:pt x="60007" y="10972"/>
                </a:lnTo>
                <a:lnTo>
                  <a:pt x="60032" y="10756"/>
                </a:lnTo>
                <a:close/>
              </a:path>
              <a:path w="76834" h="38735">
                <a:moveTo>
                  <a:pt x="61417" y="10833"/>
                </a:moveTo>
                <a:lnTo>
                  <a:pt x="61379" y="10414"/>
                </a:lnTo>
                <a:lnTo>
                  <a:pt x="61404" y="10210"/>
                </a:lnTo>
                <a:lnTo>
                  <a:pt x="61264" y="10642"/>
                </a:lnTo>
                <a:lnTo>
                  <a:pt x="60337" y="9436"/>
                </a:lnTo>
                <a:lnTo>
                  <a:pt x="60185" y="10998"/>
                </a:lnTo>
                <a:lnTo>
                  <a:pt x="60121" y="11658"/>
                </a:lnTo>
                <a:lnTo>
                  <a:pt x="60706" y="11087"/>
                </a:lnTo>
                <a:lnTo>
                  <a:pt x="61201" y="10922"/>
                </a:lnTo>
                <a:lnTo>
                  <a:pt x="61175" y="11150"/>
                </a:lnTo>
                <a:lnTo>
                  <a:pt x="61150" y="11366"/>
                </a:lnTo>
                <a:lnTo>
                  <a:pt x="61315" y="10871"/>
                </a:lnTo>
                <a:close/>
              </a:path>
              <a:path w="76834" h="38735">
                <a:moveTo>
                  <a:pt x="61480" y="22009"/>
                </a:moveTo>
                <a:lnTo>
                  <a:pt x="61353" y="21628"/>
                </a:lnTo>
                <a:lnTo>
                  <a:pt x="61315" y="21996"/>
                </a:lnTo>
                <a:lnTo>
                  <a:pt x="61480" y="22009"/>
                </a:lnTo>
                <a:close/>
              </a:path>
              <a:path w="76834" h="38735">
                <a:moveTo>
                  <a:pt x="61696" y="10045"/>
                </a:moveTo>
                <a:lnTo>
                  <a:pt x="61315" y="11176"/>
                </a:lnTo>
                <a:lnTo>
                  <a:pt x="61175" y="12674"/>
                </a:lnTo>
                <a:lnTo>
                  <a:pt x="61658" y="10490"/>
                </a:lnTo>
                <a:lnTo>
                  <a:pt x="61696" y="10045"/>
                </a:lnTo>
                <a:close/>
              </a:path>
              <a:path w="76834" h="38735">
                <a:moveTo>
                  <a:pt x="61912" y="10109"/>
                </a:moveTo>
                <a:lnTo>
                  <a:pt x="61658" y="10845"/>
                </a:lnTo>
                <a:lnTo>
                  <a:pt x="61620" y="11226"/>
                </a:lnTo>
                <a:lnTo>
                  <a:pt x="61582" y="11607"/>
                </a:lnTo>
                <a:lnTo>
                  <a:pt x="61836" y="10883"/>
                </a:lnTo>
                <a:lnTo>
                  <a:pt x="61912" y="10109"/>
                </a:lnTo>
                <a:close/>
              </a:path>
              <a:path w="76834" h="38735">
                <a:moveTo>
                  <a:pt x="62242" y="23279"/>
                </a:moveTo>
                <a:lnTo>
                  <a:pt x="62153" y="23660"/>
                </a:lnTo>
                <a:lnTo>
                  <a:pt x="62242" y="23279"/>
                </a:lnTo>
                <a:close/>
              </a:path>
              <a:path w="76834" h="38735">
                <a:moveTo>
                  <a:pt x="62433" y="24930"/>
                </a:moveTo>
                <a:lnTo>
                  <a:pt x="61607" y="24879"/>
                </a:lnTo>
                <a:lnTo>
                  <a:pt x="61633" y="25006"/>
                </a:lnTo>
                <a:lnTo>
                  <a:pt x="62052" y="25311"/>
                </a:lnTo>
                <a:lnTo>
                  <a:pt x="62433" y="24930"/>
                </a:lnTo>
                <a:close/>
              </a:path>
              <a:path w="76834" h="38735">
                <a:moveTo>
                  <a:pt x="62750" y="8458"/>
                </a:moveTo>
                <a:lnTo>
                  <a:pt x="62230" y="10553"/>
                </a:lnTo>
                <a:lnTo>
                  <a:pt x="62001" y="11899"/>
                </a:lnTo>
                <a:lnTo>
                  <a:pt x="62458" y="11531"/>
                </a:lnTo>
                <a:lnTo>
                  <a:pt x="62623" y="9842"/>
                </a:lnTo>
                <a:lnTo>
                  <a:pt x="62750" y="8458"/>
                </a:lnTo>
                <a:close/>
              </a:path>
              <a:path w="76834" h="38735">
                <a:moveTo>
                  <a:pt x="62826" y="20993"/>
                </a:moveTo>
                <a:lnTo>
                  <a:pt x="62572" y="20853"/>
                </a:lnTo>
                <a:lnTo>
                  <a:pt x="62699" y="21259"/>
                </a:lnTo>
                <a:lnTo>
                  <a:pt x="62826" y="20993"/>
                </a:lnTo>
                <a:close/>
              </a:path>
              <a:path w="76834" h="38735">
                <a:moveTo>
                  <a:pt x="62928" y="24930"/>
                </a:moveTo>
                <a:lnTo>
                  <a:pt x="62877" y="24244"/>
                </a:lnTo>
                <a:lnTo>
                  <a:pt x="62687" y="24676"/>
                </a:lnTo>
                <a:lnTo>
                  <a:pt x="62611" y="25171"/>
                </a:lnTo>
                <a:lnTo>
                  <a:pt x="62928" y="24930"/>
                </a:lnTo>
                <a:close/>
              </a:path>
              <a:path w="76834" h="38735">
                <a:moveTo>
                  <a:pt x="63868" y="21958"/>
                </a:moveTo>
                <a:lnTo>
                  <a:pt x="62953" y="22009"/>
                </a:lnTo>
                <a:lnTo>
                  <a:pt x="62699" y="21259"/>
                </a:lnTo>
                <a:lnTo>
                  <a:pt x="62255" y="22263"/>
                </a:lnTo>
                <a:lnTo>
                  <a:pt x="61277" y="22390"/>
                </a:lnTo>
                <a:lnTo>
                  <a:pt x="61315" y="21996"/>
                </a:lnTo>
                <a:lnTo>
                  <a:pt x="59994" y="21882"/>
                </a:lnTo>
                <a:lnTo>
                  <a:pt x="59220" y="21247"/>
                </a:lnTo>
                <a:lnTo>
                  <a:pt x="58458" y="21628"/>
                </a:lnTo>
                <a:lnTo>
                  <a:pt x="57823" y="22987"/>
                </a:lnTo>
                <a:lnTo>
                  <a:pt x="58102" y="23025"/>
                </a:lnTo>
                <a:lnTo>
                  <a:pt x="59359" y="22517"/>
                </a:lnTo>
                <a:lnTo>
                  <a:pt x="61493" y="22771"/>
                </a:lnTo>
                <a:lnTo>
                  <a:pt x="61925" y="23253"/>
                </a:lnTo>
                <a:lnTo>
                  <a:pt x="62242" y="23279"/>
                </a:lnTo>
                <a:lnTo>
                  <a:pt x="62547" y="22517"/>
                </a:lnTo>
                <a:lnTo>
                  <a:pt x="62471" y="23253"/>
                </a:lnTo>
                <a:lnTo>
                  <a:pt x="62357" y="23660"/>
                </a:lnTo>
                <a:lnTo>
                  <a:pt x="62153" y="24168"/>
                </a:lnTo>
                <a:lnTo>
                  <a:pt x="62153" y="23660"/>
                </a:lnTo>
                <a:lnTo>
                  <a:pt x="62064" y="23406"/>
                </a:lnTo>
                <a:lnTo>
                  <a:pt x="61925" y="23253"/>
                </a:lnTo>
                <a:lnTo>
                  <a:pt x="60845" y="23152"/>
                </a:lnTo>
                <a:lnTo>
                  <a:pt x="60604" y="24803"/>
                </a:lnTo>
                <a:lnTo>
                  <a:pt x="61607" y="24879"/>
                </a:lnTo>
                <a:lnTo>
                  <a:pt x="62649" y="24168"/>
                </a:lnTo>
                <a:lnTo>
                  <a:pt x="62738" y="23787"/>
                </a:lnTo>
                <a:lnTo>
                  <a:pt x="62699" y="24142"/>
                </a:lnTo>
                <a:lnTo>
                  <a:pt x="62839" y="24041"/>
                </a:lnTo>
                <a:lnTo>
                  <a:pt x="62877" y="24244"/>
                </a:lnTo>
                <a:lnTo>
                  <a:pt x="62966" y="24041"/>
                </a:lnTo>
                <a:lnTo>
                  <a:pt x="63080" y="23787"/>
                </a:lnTo>
                <a:lnTo>
                  <a:pt x="63246" y="23406"/>
                </a:lnTo>
                <a:lnTo>
                  <a:pt x="63627" y="22517"/>
                </a:lnTo>
                <a:lnTo>
                  <a:pt x="63677" y="22390"/>
                </a:lnTo>
                <a:lnTo>
                  <a:pt x="63842" y="22009"/>
                </a:lnTo>
                <a:close/>
              </a:path>
              <a:path w="76834" h="38735">
                <a:moveTo>
                  <a:pt x="64287" y="20993"/>
                </a:moveTo>
                <a:lnTo>
                  <a:pt x="63868" y="21958"/>
                </a:lnTo>
                <a:lnTo>
                  <a:pt x="64185" y="21932"/>
                </a:lnTo>
                <a:lnTo>
                  <a:pt x="64287" y="20993"/>
                </a:lnTo>
                <a:close/>
              </a:path>
              <a:path w="76834" h="38735">
                <a:moveTo>
                  <a:pt x="64643" y="21907"/>
                </a:moveTo>
                <a:lnTo>
                  <a:pt x="64198" y="21932"/>
                </a:lnTo>
                <a:lnTo>
                  <a:pt x="63131" y="24777"/>
                </a:lnTo>
                <a:lnTo>
                  <a:pt x="63271" y="24676"/>
                </a:lnTo>
                <a:lnTo>
                  <a:pt x="64109" y="24739"/>
                </a:lnTo>
                <a:lnTo>
                  <a:pt x="64198" y="24422"/>
                </a:lnTo>
                <a:lnTo>
                  <a:pt x="63601" y="24422"/>
                </a:lnTo>
                <a:lnTo>
                  <a:pt x="64109" y="24244"/>
                </a:lnTo>
                <a:lnTo>
                  <a:pt x="64173" y="24041"/>
                </a:lnTo>
                <a:lnTo>
                  <a:pt x="64249" y="23914"/>
                </a:lnTo>
                <a:lnTo>
                  <a:pt x="64477" y="23533"/>
                </a:lnTo>
                <a:lnTo>
                  <a:pt x="64528" y="23152"/>
                </a:lnTo>
                <a:lnTo>
                  <a:pt x="64643" y="21907"/>
                </a:lnTo>
                <a:close/>
              </a:path>
              <a:path w="76834" h="38735">
                <a:moveTo>
                  <a:pt x="64770" y="21894"/>
                </a:moveTo>
                <a:lnTo>
                  <a:pt x="64643" y="21907"/>
                </a:lnTo>
                <a:lnTo>
                  <a:pt x="64592" y="22517"/>
                </a:lnTo>
                <a:lnTo>
                  <a:pt x="64770" y="21894"/>
                </a:lnTo>
                <a:close/>
              </a:path>
              <a:path w="76834" h="38735">
                <a:moveTo>
                  <a:pt x="65290" y="23812"/>
                </a:moveTo>
                <a:lnTo>
                  <a:pt x="64300" y="24168"/>
                </a:lnTo>
                <a:lnTo>
                  <a:pt x="64198" y="24422"/>
                </a:lnTo>
                <a:lnTo>
                  <a:pt x="65227" y="24422"/>
                </a:lnTo>
                <a:lnTo>
                  <a:pt x="65290" y="23812"/>
                </a:lnTo>
                <a:close/>
              </a:path>
              <a:path w="76834" h="38735">
                <a:moveTo>
                  <a:pt x="65303" y="24422"/>
                </a:moveTo>
                <a:lnTo>
                  <a:pt x="65201" y="24676"/>
                </a:lnTo>
                <a:lnTo>
                  <a:pt x="65303" y="24422"/>
                </a:lnTo>
                <a:close/>
              </a:path>
              <a:path w="76834" h="38735">
                <a:moveTo>
                  <a:pt x="65405" y="34620"/>
                </a:moveTo>
                <a:lnTo>
                  <a:pt x="63182" y="30899"/>
                </a:lnTo>
                <a:lnTo>
                  <a:pt x="62725" y="30137"/>
                </a:lnTo>
                <a:lnTo>
                  <a:pt x="56921" y="31534"/>
                </a:lnTo>
                <a:lnTo>
                  <a:pt x="54902" y="31788"/>
                </a:lnTo>
                <a:lnTo>
                  <a:pt x="54508" y="31724"/>
                </a:lnTo>
                <a:lnTo>
                  <a:pt x="57505" y="33058"/>
                </a:lnTo>
                <a:lnTo>
                  <a:pt x="59994" y="31788"/>
                </a:lnTo>
                <a:lnTo>
                  <a:pt x="61747" y="30899"/>
                </a:lnTo>
                <a:lnTo>
                  <a:pt x="65405" y="34620"/>
                </a:lnTo>
                <a:close/>
              </a:path>
              <a:path w="76834" h="38735">
                <a:moveTo>
                  <a:pt x="65481" y="24422"/>
                </a:moveTo>
                <a:lnTo>
                  <a:pt x="65430" y="24549"/>
                </a:lnTo>
                <a:lnTo>
                  <a:pt x="65481" y="24422"/>
                </a:lnTo>
                <a:close/>
              </a:path>
              <a:path w="76834" h="38735">
                <a:moveTo>
                  <a:pt x="65493" y="23964"/>
                </a:moveTo>
                <a:lnTo>
                  <a:pt x="65303" y="24422"/>
                </a:lnTo>
                <a:lnTo>
                  <a:pt x="65443" y="24422"/>
                </a:lnTo>
                <a:lnTo>
                  <a:pt x="65493" y="23964"/>
                </a:lnTo>
                <a:close/>
              </a:path>
              <a:path w="76834" h="38735">
                <a:moveTo>
                  <a:pt x="65747" y="24422"/>
                </a:moveTo>
                <a:lnTo>
                  <a:pt x="65659" y="24676"/>
                </a:lnTo>
                <a:lnTo>
                  <a:pt x="65747" y="24422"/>
                </a:lnTo>
                <a:close/>
              </a:path>
              <a:path w="76834" h="38735">
                <a:moveTo>
                  <a:pt x="66154" y="11544"/>
                </a:moveTo>
                <a:lnTo>
                  <a:pt x="65900" y="12280"/>
                </a:lnTo>
                <a:lnTo>
                  <a:pt x="65862" y="12661"/>
                </a:lnTo>
                <a:lnTo>
                  <a:pt x="65824" y="13042"/>
                </a:lnTo>
                <a:lnTo>
                  <a:pt x="66078" y="12319"/>
                </a:lnTo>
                <a:lnTo>
                  <a:pt x="66154" y="11544"/>
                </a:lnTo>
                <a:close/>
              </a:path>
              <a:path w="76834" h="38735">
                <a:moveTo>
                  <a:pt x="66408" y="25755"/>
                </a:moveTo>
                <a:lnTo>
                  <a:pt x="66281" y="25692"/>
                </a:lnTo>
                <a:lnTo>
                  <a:pt x="66192" y="26568"/>
                </a:lnTo>
                <a:lnTo>
                  <a:pt x="66408" y="25755"/>
                </a:lnTo>
                <a:close/>
              </a:path>
              <a:path w="76834" h="38735">
                <a:moveTo>
                  <a:pt x="69138" y="342"/>
                </a:moveTo>
                <a:lnTo>
                  <a:pt x="68834" y="1181"/>
                </a:lnTo>
                <a:lnTo>
                  <a:pt x="68795" y="1574"/>
                </a:lnTo>
                <a:lnTo>
                  <a:pt x="68745" y="2082"/>
                </a:lnTo>
                <a:lnTo>
                  <a:pt x="69049" y="1244"/>
                </a:lnTo>
                <a:lnTo>
                  <a:pt x="69138" y="342"/>
                </a:lnTo>
                <a:close/>
              </a:path>
              <a:path w="76834" h="38735">
                <a:moveTo>
                  <a:pt x="70269" y="0"/>
                </a:moveTo>
                <a:lnTo>
                  <a:pt x="69913" y="1244"/>
                </a:lnTo>
                <a:lnTo>
                  <a:pt x="69316" y="812"/>
                </a:lnTo>
                <a:lnTo>
                  <a:pt x="69240" y="1651"/>
                </a:lnTo>
                <a:lnTo>
                  <a:pt x="69215" y="1917"/>
                </a:lnTo>
                <a:lnTo>
                  <a:pt x="69392" y="1701"/>
                </a:lnTo>
                <a:lnTo>
                  <a:pt x="69913" y="1257"/>
                </a:lnTo>
                <a:lnTo>
                  <a:pt x="69570" y="2463"/>
                </a:lnTo>
                <a:lnTo>
                  <a:pt x="69481" y="3429"/>
                </a:lnTo>
                <a:lnTo>
                  <a:pt x="70167" y="1016"/>
                </a:lnTo>
                <a:lnTo>
                  <a:pt x="70269" y="0"/>
                </a:lnTo>
                <a:close/>
              </a:path>
              <a:path w="76834" h="38735">
                <a:moveTo>
                  <a:pt x="70319" y="825"/>
                </a:moveTo>
                <a:lnTo>
                  <a:pt x="70129" y="1422"/>
                </a:lnTo>
                <a:lnTo>
                  <a:pt x="70091" y="1778"/>
                </a:lnTo>
                <a:lnTo>
                  <a:pt x="70065" y="1981"/>
                </a:lnTo>
                <a:lnTo>
                  <a:pt x="70269" y="1397"/>
                </a:lnTo>
                <a:lnTo>
                  <a:pt x="70294" y="1041"/>
                </a:lnTo>
                <a:lnTo>
                  <a:pt x="70319" y="825"/>
                </a:lnTo>
                <a:close/>
              </a:path>
              <a:path w="76834" h="38735">
                <a:moveTo>
                  <a:pt x="70523" y="12738"/>
                </a:moveTo>
                <a:lnTo>
                  <a:pt x="70091" y="13119"/>
                </a:lnTo>
                <a:lnTo>
                  <a:pt x="70015" y="13246"/>
                </a:lnTo>
                <a:lnTo>
                  <a:pt x="70472" y="13119"/>
                </a:lnTo>
                <a:lnTo>
                  <a:pt x="70523" y="12738"/>
                </a:lnTo>
                <a:close/>
              </a:path>
              <a:path w="76834" h="38735">
                <a:moveTo>
                  <a:pt x="74168" y="3454"/>
                </a:moveTo>
                <a:lnTo>
                  <a:pt x="73863" y="4279"/>
                </a:lnTo>
                <a:lnTo>
                  <a:pt x="73825" y="4673"/>
                </a:lnTo>
                <a:lnTo>
                  <a:pt x="73774" y="5181"/>
                </a:lnTo>
                <a:lnTo>
                  <a:pt x="74079" y="4343"/>
                </a:lnTo>
                <a:lnTo>
                  <a:pt x="74129" y="3949"/>
                </a:lnTo>
                <a:lnTo>
                  <a:pt x="74168" y="3454"/>
                </a:lnTo>
                <a:close/>
              </a:path>
              <a:path w="76834" h="38735">
                <a:moveTo>
                  <a:pt x="74510" y="3594"/>
                </a:moveTo>
                <a:lnTo>
                  <a:pt x="74129" y="4724"/>
                </a:lnTo>
                <a:lnTo>
                  <a:pt x="73977" y="6223"/>
                </a:lnTo>
                <a:lnTo>
                  <a:pt x="74472" y="4051"/>
                </a:lnTo>
                <a:lnTo>
                  <a:pt x="74510" y="3594"/>
                </a:lnTo>
                <a:close/>
              </a:path>
              <a:path w="76834" h="38735">
                <a:moveTo>
                  <a:pt x="75272" y="8039"/>
                </a:moveTo>
                <a:lnTo>
                  <a:pt x="73215" y="11976"/>
                </a:lnTo>
                <a:lnTo>
                  <a:pt x="72364" y="12611"/>
                </a:lnTo>
                <a:lnTo>
                  <a:pt x="71691" y="12801"/>
                </a:lnTo>
                <a:lnTo>
                  <a:pt x="71323" y="15659"/>
                </a:lnTo>
                <a:lnTo>
                  <a:pt x="70866" y="15405"/>
                </a:lnTo>
                <a:lnTo>
                  <a:pt x="70904" y="15151"/>
                </a:lnTo>
                <a:lnTo>
                  <a:pt x="70929" y="15024"/>
                </a:lnTo>
                <a:lnTo>
                  <a:pt x="70980" y="14770"/>
                </a:lnTo>
                <a:lnTo>
                  <a:pt x="71120" y="14008"/>
                </a:lnTo>
                <a:lnTo>
                  <a:pt x="71145" y="13881"/>
                </a:lnTo>
                <a:lnTo>
                  <a:pt x="71285" y="13119"/>
                </a:lnTo>
                <a:lnTo>
                  <a:pt x="71120" y="14300"/>
                </a:lnTo>
                <a:lnTo>
                  <a:pt x="71589" y="13119"/>
                </a:lnTo>
                <a:lnTo>
                  <a:pt x="71691" y="12865"/>
                </a:lnTo>
                <a:lnTo>
                  <a:pt x="70777" y="13042"/>
                </a:lnTo>
                <a:lnTo>
                  <a:pt x="70700" y="13881"/>
                </a:lnTo>
                <a:lnTo>
                  <a:pt x="70459" y="14643"/>
                </a:lnTo>
                <a:lnTo>
                  <a:pt x="70497" y="14135"/>
                </a:lnTo>
                <a:lnTo>
                  <a:pt x="70612" y="13627"/>
                </a:lnTo>
                <a:lnTo>
                  <a:pt x="70777" y="13119"/>
                </a:lnTo>
                <a:lnTo>
                  <a:pt x="70472" y="13119"/>
                </a:lnTo>
                <a:lnTo>
                  <a:pt x="70358" y="14135"/>
                </a:lnTo>
                <a:lnTo>
                  <a:pt x="69799" y="14135"/>
                </a:lnTo>
                <a:lnTo>
                  <a:pt x="69392" y="14008"/>
                </a:lnTo>
                <a:lnTo>
                  <a:pt x="69049" y="14757"/>
                </a:lnTo>
                <a:lnTo>
                  <a:pt x="69049" y="23025"/>
                </a:lnTo>
                <a:lnTo>
                  <a:pt x="68910" y="23774"/>
                </a:lnTo>
                <a:lnTo>
                  <a:pt x="68795" y="24168"/>
                </a:lnTo>
                <a:lnTo>
                  <a:pt x="68910" y="23495"/>
                </a:lnTo>
                <a:lnTo>
                  <a:pt x="69049" y="23025"/>
                </a:lnTo>
                <a:lnTo>
                  <a:pt x="69049" y="14757"/>
                </a:lnTo>
                <a:lnTo>
                  <a:pt x="68922" y="15024"/>
                </a:lnTo>
                <a:lnTo>
                  <a:pt x="68872" y="23025"/>
                </a:lnTo>
                <a:lnTo>
                  <a:pt x="68732" y="23774"/>
                </a:lnTo>
                <a:lnTo>
                  <a:pt x="68618" y="24168"/>
                </a:lnTo>
                <a:lnTo>
                  <a:pt x="68719" y="23406"/>
                </a:lnTo>
                <a:lnTo>
                  <a:pt x="68872" y="23025"/>
                </a:lnTo>
                <a:lnTo>
                  <a:pt x="68872" y="14947"/>
                </a:lnTo>
                <a:lnTo>
                  <a:pt x="68770" y="14770"/>
                </a:lnTo>
                <a:lnTo>
                  <a:pt x="68656" y="13246"/>
                </a:lnTo>
                <a:lnTo>
                  <a:pt x="68656" y="13119"/>
                </a:lnTo>
                <a:lnTo>
                  <a:pt x="68516" y="12992"/>
                </a:lnTo>
                <a:lnTo>
                  <a:pt x="68402" y="13119"/>
                </a:lnTo>
                <a:lnTo>
                  <a:pt x="68402" y="26962"/>
                </a:lnTo>
                <a:lnTo>
                  <a:pt x="67919" y="27724"/>
                </a:lnTo>
                <a:lnTo>
                  <a:pt x="67475" y="27978"/>
                </a:lnTo>
                <a:lnTo>
                  <a:pt x="67602" y="26708"/>
                </a:lnTo>
                <a:lnTo>
                  <a:pt x="68402" y="26962"/>
                </a:lnTo>
                <a:lnTo>
                  <a:pt x="68402" y="13119"/>
                </a:lnTo>
                <a:lnTo>
                  <a:pt x="68287" y="13246"/>
                </a:lnTo>
                <a:lnTo>
                  <a:pt x="68287" y="19469"/>
                </a:lnTo>
                <a:lnTo>
                  <a:pt x="68186" y="20421"/>
                </a:lnTo>
                <a:lnTo>
                  <a:pt x="67894" y="21247"/>
                </a:lnTo>
                <a:lnTo>
                  <a:pt x="67945" y="20739"/>
                </a:lnTo>
                <a:lnTo>
                  <a:pt x="68021" y="20231"/>
                </a:lnTo>
                <a:lnTo>
                  <a:pt x="68287" y="19469"/>
                </a:lnTo>
                <a:lnTo>
                  <a:pt x="68287" y="13246"/>
                </a:lnTo>
                <a:lnTo>
                  <a:pt x="67691" y="12738"/>
                </a:lnTo>
                <a:lnTo>
                  <a:pt x="67348" y="12738"/>
                </a:lnTo>
                <a:lnTo>
                  <a:pt x="67221" y="12801"/>
                </a:lnTo>
                <a:lnTo>
                  <a:pt x="67221" y="26327"/>
                </a:lnTo>
                <a:lnTo>
                  <a:pt x="67157" y="26962"/>
                </a:lnTo>
                <a:lnTo>
                  <a:pt x="66687" y="28994"/>
                </a:lnTo>
                <a:lnTo>
                  <a:pt x="66827" y="27597"/>
                </a:lnTo>
                <a:lnTo>
                  <a:pt x="66878" y="27343"/>
                </a:lnTo>
                <a:lnTo>
                  <a:pt x="67221" y="26327"/>
                </a:lnTo>
                <a:lnTo>
                  <a:pt x="67221" y="12801"/>
                </a:lnTo>
                <a:lnTo>
                  <a:pt x="66751" y="12992"/>
                </a:lnTo>
                <a:lnTo>
                  <a:pt x="66662" y="13258"/>
                </a:lnTo>
                <a:lnTo>
                  <a:pt x="66662" y="20739"/>
                </a:lnTo>
                <a:lnTo>
                  <a:pt x="66611" y="21424"/>
                </a:lnTo>
                <a:lnTo>
                  <a:pt x="66484" y="21996"/>
                </a:lnTo>
                <a:lnTo>
                  <a:pt x="66268" y="22517"/>
                </a:lnTo>
                <a:lnTo>
                  <a:pt x="66357" y="21628"/>
                </a:lnTo>
                <a:lnTo>
                  <a:pt x="66611" y="20866"/>
                </a:lnTo>
                <a:lnTo>
                  <a:pt x="66662" y="20739"/>
                </a:lnTo>
                <a:lnTo>
                  <a:pt x="66662" y="13258"/>
                </a:lnTo>
                <a:lnTo>
                  <a:pt x="66611" y="13398"/>
                </a:lnTo>
                <a:lnTo>
                  <a:pt x="66789" y="11544"/>
                </a:lnTo>
                <a:lnTo>
                  <a:pt x="68440" y="12611"/>
                </a:lnTo>
                <a:lnTo>
                  <a:pt x="69507" y="13627"/>
                </a:lnTo>
                <a:lnTo>
                  <a:pt x="69938" y="13246"/>
                </a:lnTo>
                <a:lnTo>
                  <a:pt x="69824" y="12865"/>
                </a:lnTo>
                <a:lnTo>
                  <a:pt x="69024" y="11214"/>
                </a:lnTo>
                <a:lnTo>
                  <a:pt x="66827" y="11226"/>
                </a:lnTo>
                <a:lnTo>
                  <a:pt x="69024" y="11214"/>
                </a:lnTo>
                <a:lnTo>
                  <a:pt x="68465" y="10071"/>
                </a:lnTo>
                <a:lnTo>
                  <a:pt x="66497" y="9690"/>
                </a:lnTo>
                <a:lnTo>
                  <a:pt x="66230" y="10071"/>
                </a:lnTo>
                <a:lnTo>
                  <a:pt x="65709" y="11074"/>
                </a:lnTo>
                <a:lnTo>
                  <a:pt x="65659" y="10718"/>
                </a:lnTo>
                <a:lnTo>
                  <a:pt x="65443" y="9525"/>
                </a:lnTo>
                <a:lnTo>
                  <a:pt x="65303" y="9804"/>
                </a:lnTo>
                <a:lnTo>
                  <a:pt x="64617" y="10718"/>
                </a:lnTo>
                <a:lnTo>
                  <a:pt x="64604" y="9283"/>
                </a:lnTo>
                <a:lnTo>
                  <a:pt x="64452" y="10566"/>
                </a:lnTo>
                <a:lnTo>
                  <a:pt x="64452" y="8890"/>
                </a:lnTo>
                <a:lnTo>
                  <a:pt x="62953" y="10325"/>
                </a:lnTo>
                <a:lnTo>
                  <a:pt x="62903" y="10655"/>
                </a:lnTo>
                <a:lnTo>
                  <a:pt x="62953" y="11404"/>
                </a:lnTo>
                <a:lnTo>
                  <a:pt x="63195" y="12141"/>
                </a:lnTo>
                <a:lnTo>
                  <a:pt x="63766" y="11823"/>
                </a:lnTo>
                <a:lnTo>
                  <a:pt x="63944" y="11684"/>
                </a:lnTo>
                <a:lnTo>
                  <a:pt x="64401" y="10934"/>
                </a:lnTo>
                <a:lnTo>
                  <a:pt x="64363" y="11303"/>
                </a:lnTo>
                <a:lnTo>
                  <a:pt x="65862" y="11899"/>
                </a:lnTo>
                <a:lnTo>
                  <a:pt x="65773" y="11391"/>
                </a:lnTo>
                <a:lnTo>
                  <a:pt x="66319" y="11226"/>
                </a:lnTo>
                <a:lnTo>
                  <a:pt x="66700" y="11214"/>
                </a:lnTo>
                <a:lnTo>
                  <a:pt x="66319" y="11226"/>
                </a:lnTo>
                <a:lnTo>
                  <a:pt x="66636" y="11442"/>
                </a:lnTo>
                <a:lnTo>
                  <a:pt x="66306" y="12725"/>
                </a:lnTo>
                <a:lnTo>
                  <a:pt x="66548" y="13601"/>
                </a:lnTo>
                <a:lnTo>
                  <a:pt x="66116" y="14897"/>
                </a:lnTo>
                <a:lnTo>
                  <a:pt x="66243" y="13373"/>
                </a:lnTo>
                <a:lnTo>
                  <a:pt x="66306" y="12738"/>
                </a:lnTo>
                <a:lnTo>
                  <a:pt x="66001" y="13119"/>
                </a:lnTo>
                <a:lnTo>
                  <a:pt x="65366" y="13373"/>
                </a:lnTo>
                <a:lnTo>
                  <a:pt x="65366" y="17818"/>
                </a:lnTo>
                <a:lnTo>
                  <a:pt x="65227" y="18580"/>
                </a:lnTo>
                <a:lnTo>
                  <a:pt x="65112" y="18961"/>
                </a:lnTo>
                <a:lnTo>
                  <a:pt x="65138" y="18707"/>
                </a:lnTo>
                <a:lnTo>
                  <a:pt x="65239" y="18199"/>
                </a:lnTo>
                <a:lnTo>
                  <a:pt x="65366" y="17818"/>
                </a:lnTo>
                <a:lnTo>
                  <a:pt x="65366" y="13373"/>
                </a:lnTo>
                <a:lnTo>
                  <a:pt x="65087" y="13322"/>
                </a:lnTo>
                <a:lnTo>
                  <a:pt x="65087" y="15151"/>
                </a:lnTo>
                <a:lnTo>
                  <a:pt x="64973" y="18326"/>
                </a:lnTo>
                <a:lnTo>
                  <a:pt x="64884" y="18453"/>
                </a:lnTo>
                <a:lnTo>
                  <a:pt x="64770" y="18707"/>
                </a:lnTo>
                <a:lnTo>
                  <a:pt x="63652" y="18592"/>
                </a:lnTo>
                <a:lnTo>
                  <a:pt x="63436" y="18643"/>
                </a:lnTo>
                <a:lnTo>
                  <a:pt x="61175" y="19850"/>
                </a:lnTo>
                <a:lnTo>
                  <a:pt x="60591" y="19710"/>
                </a:lnTo>
                <a:lnTo>
                  <a:pt x="60464" y="20231"/>
                </a:lnTo>
                <a:lnTo>
                  <a:pt x="60363" y="20485"/>
                </a:lnTo>
                <a:lnTo>
                  <a:pt x="60426" y="19977"/>
                </a:lnTo>
                <a:lnTo>
                  <a:pt x="60464" y="19850"/>
                </a:lnTo>
                <a:lnTo>
                  <a:pt x="60515" y="19697"/>
                </a:lnTo>
                <a:lnTo>
                  <a:pt x="59575" y="19469"/>
                </a:lnTo>
                <a:lnTo>
                  <a:pt x="59651" y="18834"/>
                </a:lnTo>
                <a:lnTo>
                  <a:pt x="59588" y="18707"/>
                </a:lnTo>
                <a:lnTo>
                  <a:pt x="59626" y="18478"/>
                </a:lnTo>
                <a:lnTo>
                  <a:pt x="59385" y="18707"/>
                </a:lnTo>
                <a:lnTo>
                  <a:pt x="59207" y="18834"/>
                </a:lnTo>
                <a:lnTo>
                  <a:pt x="59309" y="17818"/>
                </a:lnTo>
                <a:lnTo>
                  <a:pt x="59702" y="18072"/>
                </a:lnTo>
                <a:lnTo>
                  <a:pt x="59753" y="17818"/>
                </a:lnTo>
                <a:lnTo>
                  <a:pt x="59855" y="17310"/>
                </a:lnTo>
                <a:lnTo>
                  <a:pt x="59969" y="16675"/>
                </a:lnTo>
                <a:lnTo>
                  <a:pt x="59994" y="16548"/>
                </a:lnTo>
                <a:lnTo>
                  <a:pt x="60020" y="16421"/>
                </a:lnTo>
                <a:lnTo>
                  <a:pt x="60045" y="16294"/>
                </a:lnTo>
                <a:lnTo>
                  <a:pt x="61315" y="18199"/>
                </a:lnTo>
                <a:lnTo>
                  <a:pt x="62433" y="18326"/>
                </a:lnTo>
                <a:lnTo>
                  <a:pt x="63055" y="18707"/>
                </a:lnTo>
                <a:lnTo>
                  <a:pt x="63436" y="18643"/>
                </a:lnTo>
                <a:lnTo>
                  <a:pt x="63703" y="18580"/>
                </a:lnTo>
                <a:lnTo>
                  <a:pt x="63893" y="18478"/>
                </a:lnTo>
                <a:lnTo>
                  <a:pt x="64681" y="16294"/>
                </a:lnTo>
                <a:lnTo>
                  <a:pt x="64909" y="15659"/>
                </a:lnTo>
                <a:lnTo>
                  <a:pt x="65087" y="15151"/>
                </a:lnTo>
                <a:lnTo>
                  <a:pt x="65087" y="13322"/>
                </a:lnTo>
                <a:lnTo>
                  <a:pt x="64706" y="13246"/>
                </a:lnTo>
                <a:lnTo>
                  <a:pt x="62572" y="12992"/>
                </a:lnTo>
                <a:lnTo>
                  <a:pt x="60515" y="13881"/>
                </a:lnTo>
                <a:lnTo>
                  <a:pt x="59220" y="14338"/>
                </a:lnTo>
                <a:lnTo>
                  <a:pt x="59220" y="17310"/>
                </a:lnTo>
                <a:lnTo>
                  <a:pt x="59156" y="17894"/>
                </a:lnTo>
                <a:lnTo>
                  <a:pt x="59042" y="18465"/>
                </a:lnTo>
                <a:lnTo>
                  <a:pt x="58826" y="19088"/>
                </a:lnTo>
                <a:lnTo>
                  <a:pt x="58902" y="18326"/>
                </a:lnTo>
                <a:lnTo>
                  <a:pt x="58953" y="18072"/>
                </a:lnTo>
                <a:lnTo>
                  <a:pt x="59220" y="17310"/>
                </a:lnTo>
                <a:lnTo>
                  <a:pt x="59220" y="14338"/>
                </a:lnTo>
                <a:lnTo>
                  <a:pt x="58813" y="14478"/>
                </a:lnTo>
                <a:lnTo>
                  <a:pt x="58813" y="18453"/>
                </a:lnTo>
                <a:lnTo>
                  <a:pt x="58724" y="19088"/>
                </a:lnTo>
                <a:lnTo>
                  <a:pt x="58597" y="19469"/>
                </a:lnTo>
                <a:lnTo>
                  <a:pt x="58699" y="18834"/>
                </a:lnTo>
                <a:lnTo>
                  <a:pt x="58813" y="18453"/>
                </a:lnTo>
                <a:lnTo>
                  <a:pt x="58813" y="14478"/>
                </a:lnTo>
                <a:lnTo>
                  <a:pt x="58597" y="14554"/>
                </a:lnTo>
                <a:lnTo>
                  <a:pt x="58597" y="18072"/>
                </a:lnTo>
                <a:lnTo>
                  <a:pt x="58483" y="18961"/>
                </a:lnTo>
                <a:lnTo>
                  <a:pt x="58267" y="19596"/>
                </a:lnTo>
                <a:lnTo>
                  <a:pt x="58381" y="18707"/>
                </a:lnTo>
                <a:lnTo>
                  <a:pt x="58470" y="18453"/>
                </a:lnTo>
                <a:lnTo>
                  <a:pt x="58597" y="18072"/>
                </a:lnTo>
                <a:lnTo>
                  <a:pt x="58597" y="14554"/>
                </a:lnTo>
                <a:lnTo>
                  <a:pt x="57607" y="14897"/>
                </a:lnTo>
                <a:lnTo>
                  <a:pt x="57226" y="12484"/>
                </a:lnTo>
                <a:lnTo>
                  <a:pt x="56261" y="13754"/>
                </a:lnTo>
                <a:lnTo>
                  <a:pt x="55981" y="14897"/>
                </a:lnTo>
                <a:lnTo>
                  <a:pt x="55549" y="15138"/>
                </a:lnTo>
                <a:lnTo>
                  <a:pt x="55549" y="15278"/>
                </a:lnTo>
                <a:lnTo>
                  <a:pt x="55486" y="15836"/>
                </a:lnTo>
                <a:lnTo>
                  <a:pt x="55016" y="17945"/>
                </a:lnTo>
                <a:lnTo>
                  <a:pt x="55054" y="17564"/>
                </a:lnTo>
                <a:lnTo>
                  <a:pt x="55118" y="16929"/>
                </a:lnTo>
                <a:lnTo>
                  <a:pt x="55232" y="16230"/>
                </a:lnTo>
                <a:lnTo>
                  <a:pt x="55295" y="16040"/>
                </a:lnTo>
                <a:lnTo>
                  <a:pt x="55549" y="15278"/>
                </a:lnTo>
                <a:lnTo>
                  <a:pt x="55549" y="15138"/>
                </a:lnTo>
                <a:lnTo>
                  <a:pt x="55283" y="15278"/>
                </a:lnTo>
                <a:lnTo>
                  <a:pt x="54787" y="15151"/>
                </a:lnTo>
                <a:lnTo>
                  <a:pt x="53619" y="14160"/>
                </a:lnTo>
                <a:lnTo>
                  <a:pt x="53543" y="14897"/>
                </a:lnTo>
                <a:lnTo>
                  <a:pt x="51955" y="19215"/>
                </a:lnTo>
                <a:lnTo>
                  <a:pt x="52882" y="17564"/>
                </a:lnTo>
                <a:lnTo>
                  <a:pt x="53835" y="19215"/>
                </a:lnTo>
                <a:lnTo>
                  <a:pt x="54813" y="18478"/>
                </a:lnTo>
                <a:lnTo>
                  <a:pt x="55054" y="18326"/>
                </a:lnTo>
                <a:lnTo>
                  <a:pt x="55143" y="17957"/>
                </a:lnTo>
                <a:lnTo>
                  <a:pt x="55105" y="18199"/>
                </a:lnTo>
                <a:lnTo>
                  <a:pt x="55054" y="18326"/>
                </a:lnTo>
                <a:lnTo>
                  <a:pt x="54978" y="18592"/>
                </a:lnTo>
                <a:lnTo>
                  <a:pt x="54851" y="19342"/>
                </a:lnTo>
                <a:lnTo>
                  <a:pt x="54343" y="20002"/>
                </a:lnTo>
                <a:lnTo>
                  <a:pt x="54622" y="19850"/>
                </a:lnTo>
                <a:lnTo>
                  <a:pt x="54813" y="20231"/>
                </a:lnTo>
                <a:lnTo>
                  <a:pt x="54889" y="19850"/>
                </a:lnTo>
                <a:lnTo>
                  <a:pt x="55232" y="17957"/>
                </a:lnTo>
                <a:lnTo>
                  <a:pt x="54991" y="19342"/>
                </a:lnTo>
                <a:lnTo>
                  <a:pt x="55295" y="18199"/>
                </a:lnTo>
                <a:lnTo>
                  <a:pt x="55308" y="17957"/>
                </a:lnTo>
                <a:lnTo>
                  <a:pt x="55905" y="15913"/>
                </a:lnTo>
                <a:lnTo>
                  <a:pt x="55638" y="17995"/>
                </a:lnTo>
                <a:lnTo>
                  <a:pt x="56972" y="18199"/>
                </a:lnTo>
                <a:lnTo>
                  <a:pt x="57505" y="17691"/>
                </a:lnTo>
                <a:lnTo>
                  <a:pt x="58000" y="17691"/>
                </a:lnTo>
                <a:lnTo>
                  <a:pt x="58178" y="16548"/>
                </a:lnTo>
                <a:lnTo>
                  <a:pt x="58166" y="16929"/>
                </a:lnTo>
                <a:lnTo>
                  <a:pt x="58077" y="19837"/>
                </a:lnTo>
                <a:lnTo>
                  <a:pt x="58381" y="18453"/>
                </a:lnTo>
                <a:lnTo>
                  <a:pt x="58153" y="19596"/>
                </a:lnTo>
                <a:lnTo>
                  <a:pt x="58102" y="19850"/>
                </a:lnTo>
                <a:lnTo>
                  <a:pt x="57505" y="19215"/>
                </a:lnTo>
                <a:lnTo>
                  <a:pt x="57391" y="19088"/>
                </a:lnTo>
                <a:lnTo>
                  <a:pt x="56654" y="18961"/>
                </a:lnTo>
                <a:lnTo>
                  <a:pt x="56134" y="19215"/>
                </a:lnTo>
                <a:lnTo>
                  <a:pt x="55600" y="18376"/>
                </a:lnTo>
                <a:lnTo>
                  <a:pt x="55499" y="19088"/>
                </a:lnTo>
                <a:lnTo>
                  <a:pt x="55384" y="19469"/>
                </a:lnTo>
                <a:lnTo>
                  <a:pt x="54825" y="20231"/>
                </a:lnTo>
                <a:lnTo>
                  <a:pt x="55079" y="20739"/>
                </a:lnTo>
                <a:lnTo>
                  <a:pt x="56502" y="19977"/>
                </a:lnTo>
                <a:lnTo>
                  <a:pt x="56769" y="20993"/>
                </a:lnTo>
                <a:lnTo>
                  <a:pt x="57492" y="20612"/>
                </a:lnTo>
                <a:lnTo>
                  <a:pt x="57924" y="19977"/>
                </a:lnTo>
                <a:lnTo>
                  <a:pt x="57950" y="20358"/>
                </a:lnTo>
                <a:lnTo>
                  <a:pt x="58788" y="20866"/>
                </a:lnTo>
                <a:lnTo>
                  <a:pt x="59474" y="20993"/>
                </a:lnTo>
                <a:lnTo>
                  <a:pt x="59969" y="21120"/>
                </a:lnTo>
                <a:lnTo>
                  <a:pt x="60477" y="21120"/>
                </a:lnTo>
                <a:lnTo>
                  <a:pt x="61048" y="20612"/>
                </a:lnTo>
                <a:lnTo>
                  <a:pt x="61353" y="21628"/>
                </a:lnTo>
                <a:lnTo>
                  <a:pt x="61912" y="20866"/>
                </a:lnTo>
                <a:lnTo>
                  <a:pt x="62064" y="20612"/>
                </a:lnTo>
                <a:lnTo>
                  <a:pt x="62572" y="20853"/>
                </a:lnTo>
                <a:lnTo>
                  <a:pt x="62496" y="20612"/>
                </a:lnTo>
                <a:lnTo>
                  <a:pt x="62445" y="20485"/>
                </a:lnTo>
                <a:lnTo>
                  <a:pt x="62407" y="20358"/>
                </a:lnTo>
                <a:lnTo>
                  <a:pt x="63284" y="20739"/>
                </a:lnTo>
                <a:lnTo>
                  <a:pt x="63906" y="20866"/>
                </a:lnTo>
                <a:lnTo>
                  <a:pt x="64262" y="20612"/>
                </a:lnTo>
                <a:lnTo>
                  <a:pt x="64820" y="21704"/>
                </a:lnTo>
                <a:lnTo>
                  <a:pt x="65138" y="20612"/>
                </a:lnTo>
                <a:lnTo>
                  <a:pt x="65201" y="20358"/>
                </a:lnTo>
                <a:lnTo>
                  <a:pt x="65278" y="20104"/>
                </a:lnTo>
                <a:lnTo>
                  <a:pt x="65151" y="21247"/>
                </a:lnTo>
                <a:lnTo>
                  <a:pt x="64503" y="23495"/>
                </a:lnTo>
                <a:lnTo>
                  <a:pt x="65290" y="23774"/>
                </a:lnTo>
                <a:lnTo>
                  <a:pt x="65417" y="23406"/>
                </a:lnTo>
                <a:lnTo>
                  <a:pt x="65595" y="22898"/>
                </a:lnTo>
                <a:lnTo>
                  <a:pt x="65519" y="23749"/>
                </a:lnTo>
                <a:lnTo>
                  <a:pt x="65760" y="23025"/>
                </a:lnTo>
                <a:lnTo>
                  <a:pt x="65722" y="23495"/>
                </a:lnTo>
                <a:lnTo>
                  <a:pt x="65595" y="24142"/>
                </a:lnTo>
                <a:lnTo>
                  <a:pt x="65481" y="24422"/>
                </a:lnTo>
                <a:lnTo>
                  <a:pt x="65684" y="24422"/>
                </a:lnTo>
                <a:lnTo>
                  <a:pt x="65913" y="23025"/>
                </a:lnTo>
                <a:lnTo>
                  <a:pt x="65913" y="22898"/>
                </a:lnTo>
                <a:lnTo>
                  <a:pt x="66040" y="21882"/>
                </a:lnTo>
                <a:lnTo>
                  <a:pt x="66395" y="20866"/>
                </a:lnTo>
                <a:lnTo>
                  <a:pt x="66319" y="21374"/>
                </a:lnTo>
                <a:lnTo>
                  <a:pt x="65862" y="23533"/>
                </a:lnTo>
                <a:lnTo>
                  <a:pt x="65989" y="23152"/>
                </a:lnTo>
                <a:lnTo>
                  <a:pt x="65913" y="23914"/>
                </a:lnTo>
                <a:lnTo>
                  <a:pt x="66103" y="23279"/>
                </a:lnTo>
                <a:lnTo>
                  <a:pt x="65963" y="24142"/>
                </a:lnTo>
                <a:lnTo>
                  <a:pt x="65862" y="24409"/>
                </a:lnTo>
                <a:lnTo>
                  <a:pt x="65913" y="23914"/>
                </a:lnTo>
                <a:lnTo>
                  <a:pt x="65747" y="24422"/>
                </a:lnTo>
                <a:lnTo>
                  <a:pt x="65735" y="24739"/>
                </a:lnTo>
                <a:lnTo>
                  <a:pt x="65620" y="25946"/>
                </a:lnTo>
                <a:lnTo>
                  <a:pt x="65773" y="24803"/>
                </a:lnTo>
                <a:lnTo>
                  <a:pt x="66167" y="25412"/>
                </a:lnTo>
                <a:lnTo>
                  <a:pt x="66141" y="25628"/>
                </a:lnTo>
                <a:lnTo>
                  <a:pt x="66090" y="26289"/>
                </a:lnTo>
                <a:lnTo>
                  <a:pt x="66433" y="25057"/>
                </a:lnTo>
                <a:lnTo>
                  <a:pt x="66497" y="24803"/>
                </a:lnTo>
                <a:lnTo>
                  <a:pt x="66916" y="23279"/>
                </a:lnTo>
                <a:lnTo>
                  <a:pt x="66954" y="23152"/>
                </a:lnTo>
                <a:lnTo>
                  <a:pt x="66992" y="23025"/>
                </a:lnTo>
                <a:lnTo>
                  <a:pt x="66916" y="23825"/>
                </a:lnTo>
                <a:lnTo>
                  <a:pt x="66763" y="24422"/>
                </a:lnTo>
                <a:lnTo>
                  <a:pt x="66649" y="24866"/>
                </a:lnTo>
                <a:lnTo>
                  <a:pt x="66535" y="25819"/>
                </a:lnTo>
                <a:lnTo>
                  <a:pt x="67030" y="26073"/>
                </a:lnTo>
                <a:lnTo>
                  <a:pt x="66128" y="27216"/>
                </a:lnTo>
                <a:lnTo>
                  <a:pt x="66192" y="26568"/>
                </a:lnTo>
                <a:lnTo>
                  <a:pt x="66027" y="27216"/>
                </a:lnTo>
                <a:lnTo>
                  <a:pt x="65989" y="27343"/>
                </a:lnTo>
                <a:lnTo>
                  <a:pt x="66014" y="27089"/>
                </a:lnTo>
                <a:lnTo>
                  <a:pt x="66027" y="26962"/>
                </a:lnTo>
                <a:lnTo>
                  <a:pt x="66065" y="26581"/>
                </a:lnTo>
                <a:lnTo>
                  <a:pt x="66141" y="25628"/>
                </a:lnTo>
                <a:lnTo>
                  <a:pt x="65798" y="25819"/>
                </a:lnTo>
                <a:lnTo>
                  <a:pt x="65671" y="25946"/>
                </a:lnTo>
                <a:lnTo>
                  <a:pt x="65557" y="26581"/>
                </a:lnTo>
                <a:lnTo>
                  <a:pt x="65468" y="25628"/>
                </a:lnTo>
                <a:lnTo>
                  <a:pt x="64973" y="24803"/>
                </a:lnTo>
                <a:lnTo>
                  <a:pt x="64109" y="24739"/>
                </a:lnTo>
                <a:lnTo>
                  <a:pt x="63474" y="26962"/>
                </a:lnTo>
                <a:lnTo>
                  <a:pt x="63385" y="26581"/>
                </a:lnTo>
                <a:lnTo>
                  <a:pt x="63042" y="25006"/>
                </a:lnTo>
                <a:lnTo>
                  <a:pt x="62471" y="26581"/>
                </a:lnTo>
                <a:lnTo>
                  <a:pt x="62572" y="25438"/>
                </a:lnTo>
                <a:lnTo>
                  <a:pt x="62611" y="25171"/>
                </a:lnTo>
                <a:lnTo>
                  <a:pt x="62230" y="25438"/>
                </a:lnTo>
                <a:lnTo>
                  <a:pt x="62052" y="25311"/>
                </a:lnTo>
                <a:lnTo>
                  <a:pt x="60274" y="27089"/>
                </a:lnTo>
                <a:lnTo>
                  <a:pt x="59385" y="26454"/>
                </a:lnTo>
                <a:lnTo>
                  <a:pt x="58674" y="25946"/>
                </a:lnTo>
                <a:lnTo>
                  <a:pt x="57835" y="26073"/>
                </a:lnTo>
                <a:lnTo>
                  <a:pt x="57835" y="26454"/>
                </a:lnTo>
                <a:lnTo>
                  <a:pt x="57696" y="27419"/>
                </a:lnTo>
                <a:lnTo>
                  <a:pt x="57505" y="27978"/>
                </a:lnTo>
                <a:lnTo>
                  <a:pt x="57404" y="28105"/>
                </a:lnTo>
                <a:lnTo>
                  <a:pt x="57429" y="27724"/>
                </a:lnTo>
                <a:lnTo>
                  <a:pt x="57416" y="27978"/>
                </a:lnTo>
                <a:lnTo>
                  <a:pt x="57581" y="27216"/>
                </a:lnTo>
                <a:lnTo>
                  <a:pt x="57797" y="26581"/>
                </a:lnTo>
                <a:lnTo>
                  <a:pt x="57835" y="26454"/>
                </a:lnTo>
                <a:lnTo>
                  <a:pt x="57835" y="26073"/>
                </a:lnTo>
                <a:lnTo>
                  <a:pt x="57327" y="26149"/>
                </a:lnTo>
                <a:lnTo>
                  <a:pt x="57327" y="27089"/>
                </a:lnTo>
                <a:lnTo>
                  <a:pt x="56794" y="27470"/>
                </a:lnTo>
                <a:lnTo>
                  <a:pt x="56616" y="27724"/>
                </a:lnTo>
                <a:lnTo>
                  <a:pt x="56730" y="26581"/>
                </a:lnTo>
                <a:lnTo>
                  <a:pt x="57327" y="27089"/>
                </a:lnTo>
                <a:lnTo>
                  <a:pt x="57327" y="26149"/>
                </a:lnTo>
                <a:lnTo>
                  <a:pt x="56934" y="26200"/>
                </a:lnTo>
                <a:lnTo>
                  <a:pt x="56413" y="25692"/>
                </a:lnTo>
                <a:lnTo>
                  <a:pt x="56159" y="25438"/>
                </a:lnTo>
                <a:lnTo>
                  <a:pt x="54813" y="25692"/>
                </a:lnTo>
                <a:lnTo>
                  <a:pt x="54508" y="25438"/>
                </a:lnTo>
                <a:lnTo>
                  <a:pt x="53949" y="27216"/>
                </a:lnTo>
                <a:lnTo>
                  <a:pt x="54165" y="27305"/>
                </a:lnTo>
                <a:lnTo>
                  <a:pt x="54203" y="26835"/>
                </a:lnTo>
                <a:lnTo>
                  <a:pt x="54876" y="27597"/>
                </a:lnTo>
                <a:lnTo>
                  <a:pt x="54292" y="27851"/>
                </a:lnTo>
                <a:lnTo>
                  <a:pt x="54076" y="28105"/>
                </a:lnTo>
                <a:lnTo>
                  <a:pt x="54140" y="27571"/>
                </a:lnTo>
                <a:lnTo>
                  <a:pt x="53606" y="28359"/>
                </a:lnTo>
                <a:lnTo>
                  <a:pt x="53403" y="27851"/>
                </a:lnTo>
                <a:lnTo>
                  <a:pt x="52984" y="27508"/>
                </a:lnTo>
                <a:lnTo>
                  <a:pt x="52933" y="26200"/>
                </a:lnTo>
                <a:lnTo>
                  <a:pt x="52692" y="25946"/>
                </a:lnTo>
                <a:lnTo>
                  <a:pt x="52514" y="27089"/>
                </a:lnTo>
                <a:lnTo>
                  <a:pt x="52387" y="27571"/>
                </a:lnTo>
                <a:lnTo>
                  <a:pt x="52285" y="27851"/>
                </a:lnTo>
                <a:lnTo>
                  <a:pt x="52349" y="26962"/>
                </a:lnTo>
                <a:lnTo>
                  <a:pt x="52451" y="25692"/>
                </a:lnTo>
                <a:lnTo>
                  <a:pt x="51727" y="27851"/>
                </a:lnTo>
                <a:lnTo>
                  <a:pt x="52285" y="26962"/>
                </a:lnTo>
                <a:lnTo>
                  <a:pt x="52184" y="27851"/>
                </a:lnTo>
                <a:lnTo>
                  <a:pt x="52082" y="28105"/>
                </a:lnTo>
                <a:lnTo>
                  <a:pt x="51828" y="28486"/>
                </a:lnTo>
                <a:lnTo>
                  <a:pt x="51765" y="29629"/>
                </a:lnTo>
                <a:lnTo>
                  <a:pt x="52235" y="29248"/>
                </a:lnTo>
                <a:lnTo>
                  <a:pt x="54749" y="28359"/>
                </a:lnTo>
                <a:lnTo>
                  <a:pt x="54864" y="28105"/>
                </a:lnTo>
                <a:lnTo>
                  <a:pt x="54965" y="26962"/>
                </a:lnTo>
                <a:lnTo>
                  <a:pt x="55600" y="27292"/>
                </a:lnTo>
                <a:lnTo>
                  <a:pt x="55638" y="26962"/>
                </a:lnTo>
                <a:lnTo>
                  <a:pt x="55651" y="26835"/>
                </a:lnTo>
                <a:lnTo>
                  <a:pt x="55905" y="26200"/>
                </a:lnTo>
                <a:lnTo>
                  <a:pt x="55841" y="26835"/>
                </a:lnTo>
                <a:lnTo>
                  <a:pt x="55575" y="27597"/>
                </a:lnTo>
                <a:lnTo>
                  <a:pt x="54991" y="28282"/>
                </a:lnTo>
                <a:lnTo>
                  <a:pt x="55473" y="28105"/>
                </a:lnTo>
                <a:lnTo>
                  <a:pt x="58331" y="30645"/>
                </a:lnTo>
                <a:lnTo>
                  <a:pt x="64020" y="27597"/>
                </a:lnTo>
                <a:lnTo>
                  <a:pt x="65570" y="31153"/>
                </a:lnTo>
                <a:lnTo>
                  <a:pt x="68478" y="31546"/>
                </a:lnTo>
                <a:lnTo>
                  <a:pt x="69024" y="31788"/>
                </a:lnTo>
                <a:lnTo>
                  <a:pt x="69735" y="33185"/>
                </a:lnTo>
                <a:lnTo>
                  <a:pt x="68834" y="33185"/>
                </a:lnTo>
                <a:lnTo>
                  <a:pt x="65481" y="34696"/>
                </a:lnTo>
                <a:lnTo>
                  <a:pt x="66738" y="35979"/>
                </a:lnTo>
                <a:lnTo>
                  <a:pt x="68541" y="34074"/>
                </a:lnTo>
                <a:lnTo>
                  <a:pt x="70065" y="36614"/>
                </a:lnTo>
                <a:lnTo>
                  <a:pt x="70129" y="38392"/>
                </a:lnTo>
                <a:lnTo>
                  <a:pt x="70561" y="37249"/>
                </a:lnTo>
                <a:lnTo>
                  <a:pt x="71145" y="34074"/>
                </a:lnTo>
                <a:lnTo>
                  <a:pt x="72059" y="28994"/>
                </a:lnTo>
                <a:lnTo>
                  <a:pt x="72250" y="27978"/>
                </a:lnTo>
                <a:lnTo>
                  <a:pt x="72478" y="26708"/>
                </a:lnTo>
                <a:lnTo>
                  <a:pt x="72555" y="26327"/>
                </a:lnTo>
                <a:lnTo>
                  <a:pt x="72898" y="24295"/>
                </a:lnTo>
                <a:lnTo>
                  <a:pt x="72923" y="24168"/>
                </a:lnTo>
                <a:lnTo>
                  <a:pt x="73113" y="23025"/>
                </a:lnTo>
                <a:lnTo>
                  <a:pt x="73190" y="22517"/>
                </a:lnTo>
                <a:lnTo>
                  <a:pt x="73406" y="21247"/>
                </a:lnTo>
                <a:lnTo>
                  <a:pt x="73698" y="19469"/>
                </a:lnTo>
                <a:lnTo>
                  <a:pt x="73736" y="19215"/>
                </a:lnTo>
                <a:lnTo>
                  <a:pt x="73787" y="18961"/>
                </a:lnTo>
                <a:lnTo>
                  <a:pt x="73977" y="17818"/>
                </a:lnTo>
                <a:lnTo>
                  <a:pt x="74333" y="15659"/>
                </a:lnTo>
                <a:lnTo>
                  <a:pt x="74790" y="12865"/>
                </a:lnTo>
                <a:lnTo>
                  <a:pt x="75272" y="8039"/>
                </a:lnTo>
                <a:close/>
              </a:path>
              <a:path w="76834" h="38735">
                <a:moveTo>
                  <a:pt x="76428" y="4572"/>
                </a:moveTo>
                <a:lnTo>
                  <a:pt x="75819" y="4140"/>
                </a:lnTo>
                <a:lnTo>
                  <a:pt x="75742" y="4978"/>
                </a:lnTo>
                <a:lnTo>
                  <a:pt x="75717" y="5245"/>
                </a:lnTo>
                <a:lnTo>
                  <a:pt x="75895" y="5029"/>
                </a:lnTo>
                <a:lnTo>
                  <a:pt x="76428" y="4572"/>
                </a:lnTo>
                <a:close/>
              </a:path>
            </a:pathLst>
          </a:custGeom>
          <a:solidFill>
            <a:srgbClr val="B88F51"/>
          </a:solidFill>
        </p:spPr>
        <p:txBody>
          <a:bodyPr wrap="square" lIns="0" tIns="0" rIns="0" bIns="0" rtlCol="0"/>
          <a:lstStyle/>
          <a:p>
            <a:endParaRPr sz="2511"/>
          </a:p>
        </p:txBody>
      </p:sp>
      <p:sp>
        <p:nvSpPr>
          <p:cNvPr id="28" name="bg object 28"/>
          <p:cNvSpPr/>
          <p:nvPr/>
        </p:nvSpPr>
        <p:spPr>
          <a:xfrm>
            <a:off x="347052" y="19431"/>
            <a:ext cx="13097" cy="10716"/>
          </a:xfrm>
          <a:custGeom>
            <a:avLst/>
            <a:gdLst/>
            <a:ahLst/>
            <a:cxnLst/>
            <a:rect l="l" t="t" r="r" b="b"/>
            <a:pathLst>
              <a:path w="20954" h="17145">
                <a:moveTo>
                  <a:pt x="609" y="8064"/>
                </a:moveTo>
                <a:lnTo>
                  <a:pt x="114" y="7289"/>
                </a:lnTo>
                <a:lnTo>
                  <a:pt x="25" y="8267"/>
                </a:lnTo>
                <a:lnTo>
                  <a:pt x="0" y="8458"/>
                </a:lnTo>
                <a:lnTo>
                  <a:pt x="139" y="8293"/>
                </a:lnTo>
                <a:lnTo>
                  <a:pt x="609" y="8064"/>
                </a:lnTo>
                <a:close/>
              </a:path>
              <a:path w="20954" h="17145">
                <a:moveTo>
                  <a:pt x="914" y="2819"/>
                </a:moveTo>
                <a:lnTo>
                  <a:pt x="723" y="3403"/>
                </a:lnTo>
                <a:lnTo>
                  <a:pt x="685" y="3759"/>
                </a:lnTo>
                <a:lnTo>
                  <a:pt x="660" y="3962"/>
                </a:lnTo>
                <a:lnTo>
                  <a:pt x="863" y="3378"/>
                </a:lnTo>
                <a:lnTo>
                  <a:pt x="889" y="3022"/>
                </a:lnTo>
                <a:lnTo>
                  <a:pt x="914" y="2819"/>
                </a:lnTo>
                <a:close/>
              </a:path>
              <a:path w="20954" h="17145">
                <a:moveTo>
                  <a:pt x="1066" y="7404"/>
                </a:moveTo>
                <a:lnTo>
                  <a:pt x="368" y="9855"/>
                </a:lnTo>
                <a:lnTo>
                  <a:pt x="279" y="10820"/>
                </a:lnTo>
                <a:lnTo>
                  <a:pt x="965" y="8407"/>
                </a:lnTo>
                <a:lnTo>
                  <a:pt x="1066" y="7404"/>
                </a:lnTo>
                <a:close/>
              </a:path>
              <a:path w="20954" h="17145">
                <a:moveTo>
                  <a:pt x="2070" y="5207"/>
                </a:moveTo>
                <a:lnTo>
                  <a:pt x="1574" y="4445"/>
                </a:lnTo>
                <a:lnTo>
                  <a:pt x="1485" y="5422"/>
                </a:lnTo>
                <a:lnTo>
                  <a:pt x="1473" y="5613"/>
                </a:lnTo>
                <a:lnTo>
                  <a:pt x="1600" y="5448"/>
                </a:lnTo>
                <a:lnTo>
                  <a:pt x="2070" y="5207"/>
                </a:lnTo>
                <a:close/>
              </a:path>
              <a:path w="20954" h="17145">
                <a:moveTo>
                  <a:pt x="2603" y="0"/>
                </a:moveTo>
                <a:lnTo>
                  <a:pt x="2413" y="584"/>
                </a:lnTo>
                <a:lnTo>
                  <a:pt x="2374" y="939"/>
                </a:lnTo>
                <a:lnTo>
                  <a:pt x="2349" y="1143"/>
                </a:lnTo>
                <a:lnTo>
                  <a:pt x="2552" y="558"/>
                </a:lnTo>
                <a:lnTo>
                  <a:pt x="2578" y="203"/>
                </a:lnTo>
                <a:lnTo>
                  <a:pt x="2603" y="0"/>
                </a:lnTo>
                <a:close/>
              </a:path>
              <a:path w="20954" h="17145">
                <a:moveTo>
                  <a:pt x="2730" y="6159"/>
                </a:moveTo>
                <a:lnTo>
                  <a:pt x="2540" y="6756"/>
                </a:lnTo>
                <a:lnTo>
                  <a:pt x="2501" y="7112"/>
                </a:lnTo>
                <a:lnTo>
                  <a:pt x="2476" y="7315"/>
                </a:lnTo>
                <a:lnTo>
                  <a:pt x="2679" y="6731"/>
                </a:lnTo>
                <a:lnTo>
                  <a:pt x="2705" y="6375"/>
                </a:lnTo>
                <a:lnTo>
                  <a:pt x="2730" y="6159"/>
                </a:lnTo>
                <a:close/>
              </a:path>
              <a:path w="20954" h="17145">
                <a:moveTo>
                  <a:pt x="2806" y="2146"/>
                </a:moveTo>
                <a:lnTo>
                  <a:pt x="2552" y="2882"/>
                </a:lnTo>
                <a:lnTo>
                  <a:pt x="2514" y="3263"/>
                </a:lnTo>
                <a:lnTo>
                  <a:pt x="2476" y="3644"/>
                </a:lnTo>
                <a:lnTo>
                  <a:pt x="2730" y="2921"/>
                </a:lnTo>
                <a:lnTo>
                  <a:pt x="2806" y="2146"/>
                </a:lnTo>
                <a:close/>
              </a:path>
              <a:path w="20954" h="17145">
                <a:moveTo>
                  <a:pt x="2984" y="5816"/>
                </a:moveTo>
                <a:lnTo>
                  <a:pt x="1981" y="5410"/>
                </a:lnTo>
                <a:lnTo>
                  <a:pt x="1803" y="5880"/>
                </a:lnTo>
                <a:lnTo>
                  <a:pt x="1765" y="6235"/>
                </a:lnTo>
                <a:lnTo>
                  <a:pt x="1739" y="6451"/>
                </a:lnTo>
                <a:lnTo>
                  <a:pt x="1930" y="5867"/>
                </a:lnTo>
                <a:lnTo>
                  <a:pt x="1905" y="6248"/>
                </a:lnTo>
                <a:lnTo>
                  <a:pt x="1841" y="6870"/>
                </a:lnTo>
                <a:lnTo>
                  <a:pt x="2374" y="6337"/>
                </a:lnTo>
                <a:lnTo>
                  <a:pt x="2984" y="5816"/>
                </a:lnTo>
                <a:close/>
              </a:path>
              <a:path w="20954" h="17145">
                <a:moveTo>
                  <a:pt x="3035" y="12369"/>
                </a:moveTo>
                <a:lnTo>
                  <a:pt x="2844" y="12966"/>
                </a:lnTo>
                <a:lnTo>
                  <a:pt x="2806" y="13322"/>
                </a:lnTo>
                <a:lnTo>
                  <a:pt x="2781" y="13525"/>
                </a:lnTo>
                <a:lnTo>
                  <a:pt x="2984" y="12941"/>
                </a:lnTo>
                <a:lnTo>
                  <a:pt x="3009" y="12585"/>
                </a:lnTo>
                <a:lnTo>
                  <a:pt x="3035" y="12369"/>
                </a:lnTo>
                <a:close/>
              </a:path>
              <a:path w="20954" h="17145">
                <a:moveTo>
                  <a:pt x="3035" y="6896"/>
                </a:moveTo>
                <a:lnTo>
                  <a:pt x="2730" y="6731"/>
                </a:lnTo>
                <a:lnTo>
                  <a:pt x="2679" y="7200"/>
                </a:lnTo>
                <a:lnTo>
                  <a:pt x="3035" y="6896"/>
                </a:lnTo>
                <a:close/>
              </a:path>
              <a:path w="20954" h="17145">
                <a:moveTo>
                  <a:pt x="3124" y="2095"/>
                </a:moveTo>
                <a:lnTo>
                  <a:pt x="2819" y="2921"/>
                </a:lnTo>
                <a:lnTo>
                  <a:pt x="2781" y="3314"/>
                </a:lnTo>
                <a:lnTo>
                  <a:pt x="2730" y="3822"/>
                </a:lnTo>
                <a:lnTo>
                  <a:pt x="3035" y="2984"/>
                </a:lnTo>
                <a:lnTo>
                  <a:pt x="3124" y="2095"/>
                </a:lnTo>
                <a:close/>
              </a:path>
              <a:path w="20954" h="17145">
                <a:moveTo>
                  <a:pt x="3327" y="12128"/>
                </a:moveTo>
                <a:lnTo>
                  <a:pt x="3022" y="12954"/>
                </a:lnTo>
                <a:lnTo>
                  <a:pt x="2984" y="13347"/>
                </a:lnTo>
                <a:lnTo>
                  <a:pt x="2933" y="13855"/>
                </a:lnTo>
                <a:lnTo>
                  <a:pt x="3238" y="13017"/>
                </a:lnTo>
                <a:lnTo>
                  <a:pt x="3289" y="12623"/>
                </a:lnTo>
                <a:lnTo>
                  <a:pt x="3327" y="12128"/>
                </a:lnTo>
                <a:close/>
              </a:path>
              <a:path w="20954" h="17145">
                <a:moveTo>
                  <a:pt x="3403" y="2984"/>
                </a:moveTo>
                <a:lnTo>
                  <a:pt x="3022" y="4114"/>
                </a:lnTo>
                <a:lnTo>
                  <a:pt x="2882" y="5613"/>
                </a:lnTo>
                <a:lnTo>
                  <a:pt x="3365" y="3441"/>
                </a:lnTo>
                <a:lnTo>
                  <a:pt x="3403" y="2984"/>
                </a:lnTo>
                <a:close/>
              </a:path>
              <a:path w="20954" h="17145">
                <a:moveTo>
                  <a:pt x="3517" y="11531"/>
                </a:moveTo>
                <a:lnTo>
                  <a:pt x="3238" y="11188"/>
                </a:lnTo>
                <a:lnTo>
                  <a:pt x="3276" y="10883"/>
                </a:lnTo>
                <a:lnTo>
                  <a:pt x="3187" y="11125"/>
                </a:lnTo>
                <a:lnTo>
                  <a:pt x="2438" y="10134"/>
                </a:lnTo>
                <a:lnTo>
                  <a:pt x="2413" y="10337"/>
                </a:lnTo>
                <a:lnTo>
                  <a:pt x="1828" y="9575"/>
                </a:lnTo>
                <a:lnTo>
                  <a:pt x="1714" y="9436"/>
                </a:lnTo>
                <a:lnTo>
                  <a:pt x="1574" y="9232"/>
                </a:lnTo>
                <a:lnTo>
                  <a:pt x="1562" y="9372"/>
                </a:lnTo>
                <a:lnTo>
                  <a:pt x="901" y="9093"/>
                </a:lnTo>
                <a:lnTo>
                  <a:pt x="825" y="9931"/>
                </a:lnTo>
                <a:lnTo>
                  <a:pt x="762" y="10553"/>
                </a:lnTo>
                <a:lnTo>
                  <a:pt x="1295" y="10020"/>
                </a:lnTo>
                <a:lnTo>
                  <a:pt x="1511" y="9842"/>
                </a:lnTo>
                <a:lnTo>
                  <a:pt x="1422" y="10795"/>
                </a:lnTo>
                <a:lnTo>
                  <a:pt x="1358" y="11455"/>
                </a:lnTo>
                <a:lnTo>
                  <a:pt x="1943" y="10883"/>
                </a:lnTo>
                <a:lnTo>
                  <a:pt x="2311" y="10756"/>
                </a:lnTo>
                <a:lnTo>
                  <a:pt x="2159" y="11353"/>
                </a:lnTo>
                <a:lnTo>
                  <a:pt x="2108" y="11671"/>
                </a:lnTo>
                <a:lnTo>
                  <a:pt x="1981" y="12382"/>
                </a:lnTo>
                <a:lnTo>
                  <a:pt x="2235" y="12153"/>
                </a:lnTo>
                <a:lnTo>
                  <a:pt x="2222" y="12357"/>
                </a:lnTo>
                <a:lnTo>
                  <a:pt x="2806" y="11785"/>
                </a:lnTo>
                <a:lnTo>
                  <a:pt x="3060" y="11709"/>
                </a:lnTo>
                <a:lnTo>
                  <a:pt x="3022" y="12039"/>
                </a:lnTo>
                <a:lnTo>
                  <a:pt x="3149" y="11671"/>
                </a:lnTo>
                <a:lnTo>
                  <a:pt x="3517" y="11531"/>
                </a:lnTo>
                <a:close/>
              </a:path>
              <a:path w="20954" h="17145">
                <a:moveTo>
                  <a:pt x="3594" y="7213"/>
                </a:moveTo>
                <a:lnTo>
                  <a:pt x="3327" y="6642"/>
                </a:lnTo>
                <a:lnTo>
                  <a:pt x="3035" y="6896"/>
                </a:lnTo>
                <a:lnTo>
                  <a:pt x="3594" y="7213"/>
                </a:lnTo>
                <a:close/>
              </a:path>
              <a:path w="20954" h="17145">
                <a:moveTo>
                  <a:pt x="3606" y="3238"/>
                </a:moveTo>
                <a:lnTo>
                  <a:pt x="3416" y="3822"/>
                </a:lnTo>
                <a:lnTo>
                  <a:pt x="3378" y="4178"/>
                </a:lnTo>
                <a:lnTo>
                  <a:pt x="3352" y="4381"/>
                </a:lnTo>
                <a:lnTo>
                  <a:pt x="3556" y="3797"/>
                </a:lnTo>
                <a:lnTo>
                  <a:pt x="3581" y="3441"/>
                </a:lnTo>
                <a:lnTo>
                  <a:pt x="3606" y="3238"/>
                </a:lnTo>
                <a:close/>
              </a:path>
              <a:path w="20954" h="17145">
                <a:moveTo>
                  <a:pt x="3670" y="4013"/>
                </a:moveTo>
                <a:lnTo>
                  <a:pt x="3479" y="4597"/>
                </a:lnTo>
                <a:lnTo>
                  <a:pt x="3441" y="4953"/>
                </a:lnTo>
                <a:lnTo>
                  <a:pt x="3416" y="5156"/>
                </a:lnTo>
                <a:lnTo>
                  <a:pt x="3619" y="4572"/>
                </a:lnTo>
                <a:lnTo>
                  <a:pt x="3644" y="4216"/>
                </a:lnTo>
                <a:lnTo>
                  <a:pt x="3670" y="4013"/>
                </a:lnTo>
                <a:close/>
              </a:path>
              <a:path w="20954" h="17145">
                <a:moveTo>
                  <a:pt x="3797" y="12496"/>
                </a:moveTo>
                <a:lnTo>
                  <a:pt x="3606" y="13081"/>
                </a:lnTo>
                <a:lnTo>
                  <a:pt x="3568" y="13436"/>
                </a:lnTo>
                <a:lnTo>
                  <a:pt x="3543" y="13639"/>
                </a:lnTo>
                <a:lnTo>
                  <a:pt x="3746" y="13055"/>
                </a:lnTo>
                <a:lnTo>
                  <a:pt x="3771" y="12700"/>
                </a:lnTo>
                <a:lnTo>
                  <a:pt x="3797" y="12496"/>
                </a:lnTo>
                <a:close/>
              </a:path>
              <a:path w="20954" h="17145">
                <a:moveTo>
                  <a:pt x="4470" y="13195"/>
                </a:moveTo>
                <a:lnTo>
                  <a:pt x="4241" y="13868"/>
                </a:lnTo>
                <a:lnTo>
                  <a:pt x="3860" y="13258"/>
                </a:lnTo>
                <a:lnTo>
                  <a:pt x="3771" y="14236"/>
                </a:lnTo>
                <a:lnTo>
                  <a:pt x="3759" y="14427"/>
                </a:lnTo>
                <a:lnTo>
                  <a:pt x="3886" y="14274"/>
                </a:lnTo>
                <a:lnTo>
                  <a:pt x="4191" y="14122"/>
                </a:lnTo>
                <a:lnTo>
                  <a:pt x="4178" y="14312"/>
                </a:lnTo>
                <a:lnTo>
                  <a:pt x="4140" y="14693"/>
                </a:lnTo>
                <a:lnTo>
                  <a:pt x="4394" y="13970"/>
                </a:lnTo>
                <a:lnTo>
                  <a:pt x="4470" y="13195"/>
                </a:lnTo>
                <a:close/>
              </a:path>
              <a:path w="20954" h="17145">
                <a:moveTo>
                  <a:pt x="4673" y="13411"/>
                </a:moveTo>
                <a:lnTo>
                  <a:pt x="4483" y="13995"/>
                </a:lnTo>
                <a:lnTo>
                  <a:pt x="4445" y="14351"/>
                </a:lnTo>
                <a:lnTo>
                  <a:pt x="4419" y="14566"/>
                </a:lnTo>
                <a:lnTo>
                  <a:pt x="4622" y="13970"/>
                </a:lnTo>
                <a:lnTo>
                  <a:pt x="4648" y="13614"/>
                </a:lnTo>
                <a:lnTo>
                  <a:pt x="4673" y="13411"/>
                </a:lnTo>
                <a:close/>
              </a:path>
              <a:path w="20954" h="17145">
                <a:moveTo>
                  <a:pt x="4851" y="12115"/>
                </a:moveTo>
                <a:lnTo>
                  <a:pt x="4051" y="11861"/>
                </a:lnTo>
                <a:lnTo>
                  <a:pt x="3962" y="12738"/>
                </a:lnTo>
                <a:lnTo>
                  <a:pt x="3924" y="13144"/>
                </a:lnTo>
                <a:lnTo>
                  <a:pt x="4368" y="12801"/>
                </a:lnTo>
                <a:lnTo>
                  <a:pt x="4851" y="12115"/>
                </a:lnTo>
                <a:close/>
              </a:path>
              <a:path w="20954" h="17145">
                <a:moveTo>
                  <a:pt x="5016" y="14884"/>
                </a:moveTo>
                <a:lnTo>
                  <a:pt x="4940" y="15697"/>
                </a:lnTo>
                <a:lnTo>
                  <a:pt x="4991" y="15201"/>
                </a:lnTo>
                <a:lnTo>
                  <a:pt x="5016" y="14884"/>
                </a:lnTo>
                <a:close/>
              </a:path>
              <a:path w="20954" h="17145">
                <a:moveTo>
                  <a:pt x="5562" y="14135"/>
                </a:moveTo>
                <a:lnTo>
                  <a:pt x="5308" y="14871"/>
                </a:lnTo>
                <a:lnTo>
                  <a:pt x="5270" y="15252"/>
                </a:lnTo>
                <a:lnTo>
                  <a:pt x="5232" y="15646"/>
                </a:lnTo>
                <a:lnTo>
                  <a:pt x="5486" y="14909"/>
                </a:lnTo>
                <a:lnTo>
                  <a:pt x="5562" y="14135"/>
                </a:lnTo>
                <a:close/>
              </a:path>
              <a:path w="20954" h="17145">
                <a:moveTo>
                  <a:pt x="5829" y="15011"/>
                </a:moveTo>
                <a:lnTo>
                  <a:pt x="5753" y="15824"/>
                </a:lnTo>
                <a:lnTo>
                  <a:pt x="5803" y="15328"/>
                </a:lnTo>
                <a:lnTo>
                  <a:pt x="5829" y="15011"/>
                </a:lnTo>
                <a:close/>
              </a:path>
              <a:path w="20954" h="17145">
                <a:moveTo>
                  <a:pt x="5842" y="13474"/>
                </a:moveTo>
                <a:lnTo>
                  <a:pt x="5765" y="14287"/>
                </a:lnTo>
                <a:lnTo>
                  <a:pt x="5816" y="13792"/>
                </a:lnTo>
                <a:lnTo>
                  <a:pt x="5842" y="13474"/>
                </a:lnTo>
                <a:close/>
              </a:path>
              <a:path w="20954" h="17145">
                <a:moveTo>
                  <a:pt x="5956" y="6629"/>
                </a:moveTo>
                <a:lnTo>
                  <a:pt x="5702" y="6057"/>
                </a:lnTo>
                <a:lnTo>
                  <a:pt x="5372" y="5257"/>
                </a:lnTo>
                <a:lnTo>
                  <a:pt x="5219" y="4914"/>
                </a:lnTo>
                <a:lnTo>
                  <a:pt x="4267" y="4559"/>
                </a:lnTo>
                <a:lnTo>
                  <a:pt x="4013" y="4229"/>
                </a:lnTo>
                <a:lnTo>
                  <a:pt x="3924" y="2476"/>
                </a:lnTo>
                <a:lnTo>
                  <a:pt x="3695" y="4229"/>
                </a:lnTo>
                <a:lnTo>
                  <a:pt x="3670" y="4432"/>
                </a:lnTo>
                <a:lnTo>
                  <a:pt x="3860" y="4203"/>
                </a:lnTo>
                <a:lnTo>
                  <a:pt x="4051" y="5308"/>
                </a:lnTo>
                <a:lnTo>
                  <a:pt x="4432" y="4978"/>
                </a:lnTo>
                <a:lnTo>
                  <a:pt x="4927" y="5270"/>
                </a:lnTo>
                <a:lnTo>
                  <a:pt x="5956" y="6629"/>
                </a:lnTo>
                <a:close/>
              </a:path>
              <a:path w="20954" h="17145">
                <a:moveTo>
                  <a:pt x="5981" y="11595"/>
                </a:moveTo>
                <a:lnTo>
                  <a:pt x="4902" y="13804"/>
                </a:lnTo>
                <a:lnTo>
                  <a:pt x="4737" y="15532"/>
                </a:lnTo>
                <a:lnTo>
                  <a:pt x="5880" y="12674"/>
                </a:lnTo>
                <a:lnTo>
                  <a:pt x="5981" y="11595"/>
                </a:lnTo>
                <a:close/>
              </a:path>
              <a:path w="20954" h="17145">
                <a:moveTo>
                  <a:pt x="6121" y="9220"/>
                </a:moveTo>
                <a:lnTo>
                  <a:pt x="5994" y="7505"/>
                </a:lnTo>
                <a:lnTo>
                  <a:pt x="5067" y="8724"/>
                </a:lnTo>
                <a:lnTo>
                  <a:pt x="4800" y="8242"/>
                </a:lnTo>
                <a:lnTo>
                  <a:pt x="4673" y="8026"/>
                </a:lnTo>
                <a:lnTo>
                  <a:pt x="4749" y="7683"/>
                </a:lnTo>
                <a:lnTo>
                  <a:pt x="4737" y="5829"/>
                </a:lnTo>
                <a:lnTo>
                  <a:pt x="4076" y="7683"/>
                </a:lnTo>
                <a:lnTo>
                  <a:pt x="3657" y="7251"/>
                </a:lnTo>
                <a:lnTo>
                  <a:pt x="3911" y="7912"/>
                </a:lnTo>
                <a:lnTo>
                  <a:pt x="4457" y="8216"/>
                </a:lnTo>
                <a:lnTo>
                  <a:pt x="4648" y="8051"/>
                </a:lnTo>
                <a:lnTo>
                  <a:pt x="5715" y="10477"/>
                </a:lnTo>
                <a:lnTo>
                  <a:pt x="6121" y="9220"/>
                </a:lnTo>
                <a:close/>
              </a:path>
              <a:path w="20954" h="17145">
                <a:moveTo>
                  <a:pt x="6591" y="9093"/>
                </a:moveTo>
                <a:lnTo>
                  <a:pt x="6400" y="9664"/>
                </a:lnTo>
                <a:lnTo>
                  <a:pt x="6362" y="10033"/>
                </a:lnTo>
                <a:lnTo>
                  <a:pt x="6337" y="10236"/>
                </a:lnTo>
                <a:lnTo>
                  <a:pt x="6540" y="9652"/>
                </a:lnTo>
                <a:lnTo>
                  <a:pt x="6565" y="9296"/>
                </a:lnTo>
                <a:lnTo>
                  <a:pt x="6591" y="9093"/>
                </a:lnTo>
                <a:close/>
              </a:path>
              <a:path w="20954" h="17145">
                <a:moveTo>
                  <a:pt x="6616" y="8102"/>
                </a:moveTo>
                <a:lnTo>
                  <a:pt x="6527" y="6946"/>
                </a:lnTo>
                <a:lnTo>
                  <a:pt x="6273" y="2933"/>
                </a:lnTo>
                <a:lnTo>
                  <a:pt x="5702" y="6057"/>
                </a:lnTo>
                <a:lnTo>
                  <a:pt x="5803" y="5549"/>
                </a:lnTo>
                <a:lnTo>
                  <a:pt x="6121" y="6807"/>
                </a:lnTo>
                <a:lnTo>
                  <a:pt x="6413" y="7581"/>
                </a:lnTo>
                <a:lnTo>
                  <a:pt x="6121" y="9220"/>
                </a:lnTo>
                <a:lnTo>
                  <a:pt x="6197" y="9829"/>
                </a:lnTo>
                <a:lnTo>
                  <a:pt x="6184" y="10007"/>
                </a:lnTo>
                <a:lnTo>
                  <a:pt x="6146" y="10401"/>
                </a:lnTo>
                <a:lnTo>
                  <a:pt x="6400" y="9664"/>
                </a:lnTo>
                <a:lnTo>
                  <a:pt x="6477" y="8890"/>
                </a:lnTo>
                <a:lnTo>
                  <a:pt x="6286" y="9423"/>
                </a:lnTo>
                <a:lnTo>
                  <a:pt x="6451" y="7683"/>
                </a:lnTo>
                <a:lnTo>
                  <a:pt x="6616" y="8102"/>
                </a:lnTo>
                <a:close/>
              </a:path>
              <a:path w="20954" h="17145">
                <a:moveTo>
                  <a:pt x="6908" y="14224"/>
                </a:moveTo>
                <a:lnTo>
                  <a:pt x="6311" y="13792"/>
                </a:lnTo>
                <a:lnTo>
                  <a:pt x="6235" y="14630"/>
                </a:lnTo>
                <a:lnTo>
                  <a:pt x="6210" y="14897"/>
                </a:lnTo>
                <a:lnTo>
                  <a:pt x="6388" y="14681"/>
                </a:lnTo>
                <a:lnTo>
                  <a:pt x="6908" y="14224"/>
                </a:lnTo>
                <a:close/>
              </a:path>
              <a:path w="20954" h="17145">
                <a:moveTo>
                  <a:pt x="6946" y="5880"/>
                </a:moveTo>
                <a:lnTo>
                  <a:pt x="6692" y="6616"/>
                </a:lnTo>
                <a:lnTo>
                  <a:pt x="6654" y="6997"/>
                </a:lnTo>
                <a:lnTo>
                  <a:pt x="6616" y="7378"/>
                </a:lnTo>
                <a:lnTo>
                  <a:pt x="6870" y="6654"/>
                </a:lnTo>
                <a:lnTo>
                  <a:pt x="6946" y="5880"/>
                </a:lnTo>
                <a:close/>
              </a:path>
              <a:path w="20954" h="17145">
                <a:moveTo>
                  <a:pt x="7416" y="6146"/>
                </a:moveTo>
                <a:lnTo>
                  <a:pt x="7226" y="6731"/>
                </a:lnTo>
                <a:lnTo>
                  <a:pt x="7188" y="7086"/>
                </a:lnTo>
                <a:lnTo>
                  <a:pt x="7162" y="7302"/>
                </a:lnTo>
                <a:lnTo>
                  <a:pt x="7366" y="6705"/>
                </a:lnTo>
                <a:lnTo>
                  <a:pt x="7391" y="6350"/>
                </a:lnTo>
                <a:lnTo>
                  <a:pt x="7416" y="6146"/>
                </a:lnTo>
                <a:close/>
              </a:path>
              <a:path w="20954" h="17145">
                <a:moveTo>
                  <a:pt x="7607" y="11264"/>
                </a:moveTo>
                <a:lnTo>
                  <a:pt x="7302" y="12090"/>
                </a:lnTo>
                <a:lnTo>
                  <a:pt x="7378" y="11341"/>
                </a:lnTo>
                <a:lnTo>
                  <a:pt x="7124" y="12077"/>
                </a:lnTo>
                <a:lnTo>
                  <a:pt x="7086" y="12458"/>
                </a:lnTo>
                <a:lnTo>
                  <a:pt x="7048" y="12852"/>
                </a:lnTo>
                <a:lnTo>
                  <a:pt x="7289" y="12128"/>
                </a:lnTo>
                <a:lnTo>
                  <a:pt x="7264" y="12484"/>
                </a:lnTo>
                <a:lnTo>
                  <a:pt x="7213" y="12992"/>
                </a:lnTo>
                <a:lnTo>
                  <a:pt x="7518" y="12153"/>
                </a:lnTo>
                <a:lnTo>
                  <a:pt x="7607" y="11264"/>
                </a:lnTo>
                <a:close/>
              </a:path>
              <a:path w="20954" h="17145">
                <a:moveTo>
                  <a:pt x="7620" y="13157"/>
                </a:moveTo>
                <a:lnTo>
                  <a:pt x="6959" y="14109"/>
                </a:lnTo>
                <a:lnTo>
                  <a:pt x="6769" y="14719"/>
                </a:lnTo>
                <a:lnTo>
                  <a:pt x="6362" y="15963"/>
                </a:lnTo>
                <a:lnTo>
                  <a:pt x="7226" y="16090"/>
                </a:lnTo>
                <a:lnTo>
                  <a:pt x="7391" y="14820"/>
                </a:lnTo>
                <a:lnTo>
                  <a:pt x="7620" y="13157"/>
                </a:lnTo>
                <a:close/>
              </a:path>
              <a:path w="20954" h="17145">
                <a:moveTo>
                  <a:pt x="7721" y="11582"/>
                </a:moveTo>
                <a:lnTo>
                  <a:pt x="7531" y="12166"/>
                </a:lnTo>
                <a:lnTo>
                  <a:pt x="7493" y="12522"/>
                </a:lnTo>
                <a:lnTo>
                  <a:pt x="7467" y="12738"/>
                </a:lnTo>
                <a:lnTo>
                  <a:pt x="7658" y="12141"/>
                </a:lnTo>
                <a:lnTo>
                  <a:pt x="7696" y="11785"/>
                </a:lnTo>
                <a:lnTo>
                  <a:pt x="7721" y="11582"/>
                </a:lnTo>
                <a:close/>
              </a:path>
              <a:path w="20954" h="17145">
                <a:moveTo>
                  <a:pt x="8140" y="11430"/>
                </a:moveTo>
                <a:lnTo>
                  <a:pt x="7759" y="12560"/>
                </a:lnTo>
                <a:lnTo>
                  <a:pt x="7620" y="14058"/>
                </a:lnTo>
                <a:lnTo>
                  <a:pt x="8102" y="11887"/>
                </a:lnTo>
                <a:lnTo>
                  <a:pt x="8140" y="11430"/>
                </a:lnTo>
                <a:close/>
              </a:path>
              <a:path w="20954" h="17145">
                <a:moveTo>
                  <a:pt x="8153" y="15735"/>
                </a:moveTo>
                <a:lnTo>
                  <a:pt x="7658" y="14909"/>
                </a:lnTo>
                <a:lnTo>
                  <a:pt x="7556" y="14757"/>
                </a:lnTo>
                <a:lnTo>
                  <a:pt x="7531" y="14909"/>
                </a:lnTo>
                <a:lnTo>
                  <a:pt x="7200" y="16611"/>
                </a:lnTo>
                <a:lnTo>
                  <a:pt x="8102" y="15811"/>
                </a:lnTo>
                <a:close/>
              </a:path>
              <a:path w="20954" h="17145">
                <a:moveTo>
                  <a:pt x="8902" y="15773"/>
                </a:moveTo>
                <a:lnTo>
                  <a:pt x="8191" y="15735"/>
                </a:lnTo>
                <a:lnTo>
                  <a:pt x="8636" y="16548"/>
                </a:lnTo>
                <a:lnTo>
                  <a:pt x="8902" y="15773"/>
                </a:lnTo>
                <a:close/>
              </a:path>
              <a:path w="20954" h="17145">
                <a:moveTo>
                  <a:pt x="9385" y="14033"/>
                </a:moveTo>
                <a:lnTo>
                  <a:pt x="9334" y="14566"/>
                </a:lnTo>
                <a:lnTo>
                  <a:pt x="9359" y="14351"/>
                </a:lnTo>
                <a:lnTo>
                  <a:pt x="9385" y="14033"/>
                </a:lnTo>
                <a:close/>
              </a:path>
              <a:path w="20954" h="17145">
                <a:moveTo>
                  <a:pt x="10096" y="11836"/>
                </a:moveTo>
                <a:lnTo>
                  <a:pt x="10020" y="12649"/>
                </a:lnTo>
                <a:lnTo>
                  <a:pt x="10071" y="12153"/>
                </a:lnTo>
                <a:lnTo>
                  <a:pt x="10096" y="11836"/>
                </a:lnTo>
                <a:close/>
              </a:path>
              <a:path w="20954" h="17145">
                <a:moveTo>
                  <a:pt x="11036" y="11036"/>
                </a:moveTo>
                <a:lnTo>
                  <a:pt x="10731" y="11861"/>
                </a:lnTo>
                <a:lnTo>
                  <a:pt x="10693" y="12255"/>
                </a:lnTo>
                <a:lnTo>
                  <a:pt x="10642" y="12763"/>
                </a:lnTo>
                <a:lnTo>
                  <a:pt x="10947" y="11925"/>
                </a:lnTo>
                <a:lnTo>
                  <a:pt x="11036" y="11036"/>
                </a:lnTo>
                <a:close/>
              </a:path>
              <a:path w="20954" h="17145">
                <a:moveTo>
                  <a:pt x="11239" y="14541"/>
                </a:moveTo>
                <a:lnTo>
                  <a:pt x="11214" y="14770"/>
                </a:lnTo>
                <a:lnTo>
                  <a:pt x="11239" y="14541"/>
                </a:lnTo>
                <a:close/>
              </a:path>
              <a:path w="20954" h="17145">
                <a:moveTo>
                  <a:pt x="11988" y="10147"/>
                </a:moveTo>
                <a:lnTo>
                  <a:pt x="10883" y="9906"/>
                </a:lnTo>
                <a:lnTo>
                  <a:pt x="9448" y="9753"/>
                </a:lnTo>
                <a:lnTo>
                  <a:pt x="8039" y="9525"/>
                </a:lnTo>
                <a:lnTo>
                  <a:pt x="7759" y="9486"/>
                </a:lnTo>
                <a:lnTo>
                  <a:pt x="7010" y="7899"/>
                </a:lnTo>
                <a:lnTo>
                  <a:pt x="6692" y="9309"/>
                </a:lnTo>
                <a:lnTo>
                  <a:pt x="7759" y="10248"/>
                </a:lnTo>
                <a:lnTo>
                  <a:pt x="9182" y="10477"/>
                </a:lnTo>
                <a:lnTo>
                  <a:pt x="9969" y="10947"/>
                </a:lnTo>
                <a:lnTo>
                  <a:pt x="9715" y="11658"/>
                </a:lnTo>
                <a:lnTo>
                  <a:pt x="9740" y="11341"/>
                </a:lnTo>
                <a:lnTo>
                  <a:pt x="9766" y="11125"/>
                </a:lnTo>
                <a:lnTo>
                  <a:pt x="9575" y="11722"/>
                </a:lnTo>
                <a:lnTo>
                  <a:pt x="9537" y="12077"/>
                </a:lnTo>
                <a:lnTo>
                  <a:pt x="9512" y="12280"/>
                </a:lnTo>
                <a:lnTo>
                  <a:pt x="9690" y="11747"/>
                </a:lnTo>
                <a:lnTo>
                  <a:pt x="9664" y="12090"/>
                </a:lnTo>
                <a:lnTo>
                  <a:pt x="9613" y="12598"/>
                </a:lnTo>
                <a:lnTo>
                  <a:pt x="9918" y="11760"/>
                </a:lnTo>
                <a:lnTo>
                  <a:pt x="9994" y="10960"/>
                </a:lnTo>
                <a:lnTo>
                  <a:pt x="10604" y="11315"/>
                </a:lnTo>
                <a:lnTo>
                  <a:pt x="11988" y="10147"/>
                </a:lnTo>
                <a:close/>
              </a:path>
              <a:path w="20954" h="17145">
                <a:moveTo>
                  <a:pt x="12382" y="11074"/>
                </a:moveTo>
                <a:lnTo>
                  <a:pt x="12141" y="10058"/>
                </a:lnTo>
                <a:lnTo>
                  <a:pt x="12369" y="8128"/>
                </a:lnTo>
                <a:lnTo>
                  <a:pt x="11988" y="10147"/>
                </a:lnTo>
                <a:lnTo>
                  <a:pt x="12141" y="11201"/>
                </a:lnTo>
                <a:lnTo>
                  <a:pt x="12293" y="11125"/>
                </a:lnTo>
                <a:close/>
              </a:path>
              <a:path w="20954" h="17145">
                <a:moveTo>
                  <a:pt x="14109" y="8039"/>
                </a:moveTo>
                <a:lnTo>
                  <a:pt x="12852" y="10668"/>
                </a:lnTo>
                <a:lnTo>
                  <a:pt x="12776" y="11430"/>
                </a:lnTo>
                <a:lnTo>
                  <a:pt x="12598" y="11099"/>
                </a:lnTo>
                <a:lnTo>
                  <a:pt x="12839" y="10274"/>
                </a:lnTo>
                <a:lnTo>
                  <a:pt x="12941" y="9271"/>
                </a:lnTo>
                <a:lnTo>
                  <a:pt x="12484" y="10883"/>
                </a:lnTo>
                <a:lnTo>
                  <a:pt x="12420" y="10756"/>
                </a:lnTo>
                <a:lnTo>
                  <a:pt x="12420" y="11087"/>
                </a:lnTo>
                <a:lnTo>
                  <a:pt x="12420" y="11709"/>
                </a:lnTo>
                <a:lnTo>
                  <a:pt x="12420" y="11887"/>
                </a:lnTo>
                <a:lnTo>
                  <a:pt x="12420" y="11709"/>
                </a:lnTo>
                <a:lnTo>
                  <a:pt x="12420" y="11087"/>
                </a:lnTo>
                <a:lnTo>
                  <a:pt x="12242" y="11722"/>
                </a:lnTo>
                <a:lnTo>
                  <a:pt x="11125" y="11163"/>
                </a:lnTo>
                <a:lnTo>
                  <a:pt x="11010" y="12306"/>
                </a:lnTo>
                <a:lnTo>
                  <a:pt x="10871" y="13703"/>
                </a:lnTo>
                <a:lnTo>
                  <a:pt x="10896" y="13906"/>
                </a:lnTo>
                <a:lnTo>
                  <a:pt x="10274" y="12268"/>
                </a:lnTo>
                <a:lnTo>
                  <a:pt x="10312" y="11976"/>
                </a:lnTo>
                <a:lnTo>
                  <a:pt x="10248" y="12179"/>
                </a:lnTo>
                <a:lnTo>
                  <a:pt x="10020" y="12649"/>
                </a:lnTo>
                <a:lnTo>
                  <a:pt x="9334" y="14566"/>
                </a:lnTo>
                <a:lnTo>
                  <a:pt x="8902" y="15773"/>
                </a:lnTo>
                <a:lnTo>
                  <a:pt x="9334" y="15811"/>
                </a:lnTo>
                <a:lnTo>
                  <a:pt x="9829" y="15976"/>
                </a:lnTo>
                <a:lnTo>
                  <a:pt x="10807" y="16129"/>
                </a:lnTo>
                <a:lnTo>
                  <a:pt x="11849" y="16446"/>
                </a:lnTo>
                <a:lnTo>
                  <a:pt x="11214" y="14795"/>
                </a:lnTo>
                <a:lnTo>
                  <a:pt x="11137" y="14579"/>
                </a:lnTo>
                <a:lnTo>
                  <a:pt x="11430" y="14478"/>
                </a:lnTo>
                <a:lnTo>
                  <a:pt x="11417" y="14681"/>
                </a:lnTo>
                <a:lnTo>
                  <a:pt x="11391" y="14960"/>
                </a:lnTo>
                <a:lnTo>
                  <a:pt x="11569" y="14719"/>
                </a:lnTo>
                <a:lnTo>
                  <a:pt x="12192" y="14490"/>
                </a:lnTo>
                <a:lnTo>
                  <a:pt x="11518" y="13677"/>
                </a:lnTo>
                <a:lnTo>
                  <a:pt x="11455" y="14236"/>
                </a:lnTo>
                <a:lnTo>
                  <a:pt x="10947" y="13627"/>
                </a:lnTo>
                <a:lnTo>
                  <a:pt x="11950" y="12484"/>
                </a:lnTo>
                <a:lnTo>
                  <a:pt x="12166" y="12458"/>
                </a:lnTo>
                <a:lnTo>
                  <a:pt x="12153" y="12687"/>
                </a:lnTo>
                <a:lnTo>
                  <a:pt x="12217" y="12446"/>
                </a:lnTo>
                <a:lnTo>
                  <a:pt x="12420" y="12407"/>
                </a:lnTo>
                <a:lnTo>
                  <a:pt x="12471" y="14922"/>
                </a:lnTo>
                <a:lnTo>
                  <a:pt x="13004" y="12306"/>
                </a:lnTo>
                <a:lnTo>
                  <a:pt x="13131" y="12280"/>
                </a:lnTo>
                <a:lnTo>
                  <a:pt x="13182" y="11506"/>
                </a:lnTo>
                <a:lnTo>
                  <a:pt x="12992" y="11798"/>
                </a:lnTo>
                <a:lnTo>
                  <a:pt x="14008" y="9029"/>
                </a:lnTo>
                <a:lnTo>
                  <a:pt x="14109" y="8039"/>
                </a:lnTo>
                <a:close/>
              </a:path>
              <a:path w="20954" h="17145">
                <a:moveTo>
                  <a:pt x="15290" y="9017"/>
                </a:moveTo>
                <a:lnTo>
                  <a:pt x="13525" y="13144"/>
                </a:lnTo>
                <a:lnTo>
                  <a:pt x="13347" y="14922"/>
                </a:lnTo>
                <a:lnTo>
                  <a:pt x="13525" y="14414"/>
                </a:lnTo>
                <a:lnTo>
                  <a:pt x="13703" y="14287"/>
                </a:lnTo>
                <a:lnTo>
                  <a:pt x="14325" y="14058"/>
                </a:lnTo>
                <a:lnTo>
                  <a:pt x="13855" y="13512"/>
                </a:lnTo>
                <a:lnTo>
                  <a:pt x="15214" y="9829"/>
                </a:lnTo>
                <a:lnTo>
                  <a:pt x="15290" y="9017"/>
                </a:lnTo>
                <a:close/>
              </a:path>
              <a:path w="20954" h="17145">
                <a:moveTo>
                  <a:pt x="15506" y="11074"/>
                </a:moveTo>
                <a:lnTo>
                  <a:pt x="15252" y="11811"/>
                </a:lnTo>
                <a:lnTo>
                  <a:pt x="15214" y="12192"/>
                </a:lnTo>
                <a:lnTo>
                  <a:pt x="15176" y="12573"/>
                </a:lnTo>
                <a:lnTo>
                  <a:pt x="15430" y="11849"/>
                </a:lnTo>
                <a:lnTo>
                  <a:pt x="15506" y="11074"/>
                </a:lnTo>
                <a:close/>
              </a:path>
              <a:path w="20954" h="17145">
                <a:moveTo>
                  <a:pt x="20726" y="9105"/>
                </a:moveTo>
                <a:lnTo>
                  <a:pt x="19558" y="11341"/>
                </a:lnTo>
                <a:lnTo>
                  <a:pt x="18935" y="11366"/>
                </a:lnTo>
                <a:lnTo>
                  <a:pt x="18961" y="10858"/>
                </a:lnTo>
                <a:lnTo>
                  <a:pt x="18427" y="11226"/>
                </a:lnTo>
                <a:lnTo>
                  <a:pt x="18084" y="11176"/>
                </a:lnTo>
                <a:lnTo>
                  <a:pt x="18135" y="10718"/>
                </a:lnTo>
                <a:lnTo>
                  <a:pt x="17970" y="11188"/>
                </a:lnTo>
                <a:lnTo>
                  <a:pt x="16979" y="10375"/>
                </a:lnTo>
                <a:lnTo>
                  <a:pt x="16916" y="10934"/>
                </a:lnTo>
                <a:lnTo>
                  <a:pt x="16040" y="10223"/>
                </a:lnTo>
                <a:lnTo>
                  <a:pt x="15951" y="11061"/>
                </a:lnTo>
                <a:lnTo>
                  <a:pt x="15595" y="10490"/>
                </a:lnTo>
                <a:lnTo>
                  <a:pt x="15506" y="11468"/>
                </a:lnTo>
                <a:lnTo>
                  <a:pt x="15494" y="11658"/>
                </a:lnTo>
                <a:lnTo>
                  <a:pt x="15621" y="11493"/>
                </a:lnTo>
                <a:lnTo>
                  <a:pt x="15925" y="11341"/>
                </a:lnTo>
                <a:lnTo>
                  <a:pt x="15913" y="11531"/>
                </a:lnTo>
                <a:lnTo>
                  <a:pt x="15836" y="12268"/>
                </a:lnTo>
                <a:lnTo>
                  <a:pt x="16535" y="11658"/>
                </a:lnTo>
                <a:lnTo>
                  <a:pt x="16865" y="11480"/>
                </a:lnTo>
                <a:lnTo>
                  <a:pt x="16852" y="11684"/>
                </a:lnTo>
                <a:lnTo>
                  <a:pt x="16776" y="12433"/>
                </a:lnTo>
                <a:lnTo>
                  <a:pt x="17475" y="11811"/>
                </a:lnTo>
                <a:lnTo>
                  <a:pt x="17856" y="11607"/>
                </a:lnTo>
                <a:lnTo>
                  <a:pt x="17843" y="11836"/>
                </a:lnTo>
                <a:lnTo>
                  <a:pt x="17805" y="12230"/>
                </a:lnTo>
                <a:lnTo>
                  <a:pt x="18046" y="11506"/>
                </a:lnTo>
                <a:lnTo>
                  <a:pt x="18199" y="11899"/>
                </a:lnTo>
                <a:lnTo>
                  <a:pt x="18491" y="12954"/>
                </a:lnTo>
                <a:lnTo>
                  <a:pt x="19113" y="12141"/>
                </a:lnTo>
                <a:lnTo>
                  <a:pt x="19989" y="12115"/>
                </a:lnTo>
                <a:lnTo>
                  <a:pt x="20688" y="10744"/>
                </a:lnTo>
                <a:lnTo>
                  <a:pt x="20726" y="9105"/>
                </a:lnTo>
                <a:close/>
              </a:path>
            </a:pathLst>
          </a:custGeom>
          <a:solidFill>
            <a:srgbClr val="B88F51"/>
          </a:solidFill>
        </p:spPr>
        <p:txBody>
          <a:bodyPr wrap="square" lIns="0" tIns="0" rIns="0" bIns="0" rtlCol="0"/>
          <a:lstStyle/>
          <a:p>
            <a:endParaRPr sz="2511"/>
          </a:p>
        </p:txBody>
      </p:sp>
      <p:sp>
        <p:nvSpPr>
          <p:cNvPr id="29" name="bg object 29"/>
          <p:cNvSpPr/>
          <p:nvPr/>
        </p:nvSpPr>
        <p:spPr>
          <a:xfrm>
            <a:off x="348757" y="16962"/>
            <a:ext cx="55563" cy="24209"/>
          </a:xfrm>
          <a:custGeom>
            <a:avLst/>
            <a:gdLst/>
            <a:ahLst/>
            <a:cxnLst/>
            <a:rect l="l" t="t" r="r" b="b"/>
            <a:pathLst>
              <a:path w="88900" h="38735">
                <a:moveTo>
                  <a:pt x="863" y="20078"/>
                </a:moveTo>
                <a:lnTo>
                  <a:pt x="635" y="20739"/>
                </a:lnTo>
                <a:lnTo>
                  <a:pt x="127" y="20116"/>
                </a:lnTo>
                <a:lnTo>
                  <a:pt x="25" y="21107"/>
                </a:lnTo>
                <a:lnTo>
                  <a:pt x="0" y="21386"/>
                </a:lnTo>
                <a:lnTo>
                  <a:pt x="177" y="21145"/>
                </a:lnTo>
                <a:lnTo>
                  <a:pt x="584" y="20993"/>
                </a:lnTo>
                <a:lnTo>
                  <a:pt x="571" y="21196"/>
                </a:lnTo>
                <a:lnTo>
                  <a:pt x="533" y="21577"/>
                </a:lnTo>
                <a:lnTo>
                  <a:pt x="749" y="20942"/>
                </a:lnTo>
                <a:lnTo>
                  <a:pt x="863" y="20078"/>
                </a:lnTo>
                <a:close/>
              </a:path>
              <a:path w="88900" h="38735">
                <a:moveTo>
                  <a:pt x="3098" y="18961"/>
                </a:moveTo>
                <a:lnTo>
                  <a:pt x="3022" y="19773"/>
                </a:lnTo>
                <a:lnTo>
                  <a:pt x="3073" y="19278"/>
                </a:lnTo>
                <a:lnTo>
                  <a:pt x="3098" y="18961"/>
                </a:lnTo>
                <a:close/>
              </a:path>
              <a:path w="88900" h="38735">
                <a:moveTo>
                  <a:pt x="5346" y="22961"/>
                </a:moveTo>
                <a:lnTo>
                  <a:pt x="4089" y="21958"/>
                </a:lnTo>
                <a:lnTo>
                  <a:pt x="3962" y="23266"/>
                </a:lnTo>
                <a:lnTo>
                  <a:pt x="3886" y="24003"/>
                </a:lnTo>
                <a:lnTo>
                  <a:pt x="4584" y="23393"/>
                </a:lnTo>
                <a:lnTo>
                  <a:pt x="5346" y="22961"/>
                </a:lnTo>
                <a:close/>
              </a:path>
              <a:path w="88900" h="38735">
                <a:moveTo>
                  <a:pt x="6210" y="22631"/>
                </a:moveTo>
                <a:lnTo>
                  <a:pt x="6019" y="23228"/>
                </a:lnTo>
                <a:lnTo>
                  <a:pt x="5981" y="23583"/>
                </a:lnTo>
                <a:lnTo>
                  <a:pt x="5956" y="23787"/>
                </a:lnTo>
                <a:lnTo>
                  <a:pt x="6159" y="23202"/>
                </a:lnTo>
                <a:lnTo>
                  <a:pt x="6184" y="22847"/>
                </a:lnTo>
                <a:lnTo>
                  <a:pt x="6210" y="22631"/>
                </a:lnTo>
                <a:close/>
              </a:path>
              <a:path w="88900" h="38735">
                <a:moveTo>
                  <a:pt x="6946" y="22580"/>
                </a:moveTo>
                <a:lnTo>
                  <a:pt x="6692" y="23317"/>
                </a:lnTo>
                <a:lnTo>
                  <a:pt x="6654" y="23698"/>
                </a:lnTo>
                <a:lnTo>
                  <a:pt x="6616" y="24079"/>
                </a:lnTo>
                <a:lnTo>
                  <a:pt x="6870" y="23355"/>
                </a:lnTo>
                <a:lnTo>
                  <a:pt x="6946" y="22580"/>
                </a:lnTo>
                <a:close/>
              </a:path>
              <a:path w="88900" h="38735">
                <a:moveTo>
                  <a:pt x="53047" y="20688"/>
                </a:moveTo>
                <a:lnTo>
                  <a:pt x="52552" y="19926"/>
                </a:lnTo>
                <a:lnTo>
                  <a:pt x="52463" y="20904"/>
                </a:lnTo>
                <a:lnTo>
                  <a:pt x="52451" y="21094"/>
                </a:lnTo>
                <a:lnTo>
                  <a:pt x="52578" y="20942"/>
                </a:lnTo>
                <a:lnTo>
                  <a:pt x="53047" y="20688"/>
                </a:lnTo>
                <a:close/>
              </a:path>
              <a:path w="88900" h="38735">
                <a:moveTo>
                  <a:pt x="53352" y="15430"/>
                </a:moveTo>
                <a:lnTo>
                  <a:pt x="53162" y="16027"/>
                </a:lnTo>
                <a:lnTo>
                  <a:pt x="53124" y="16383"/>
                </a:lnTo>
                <a:lnTo>
                  <a:pt x="53111" y="16586"/>
                </a:lnTo>
                <a:lnTo>
                  <a:pt x="53301" y="16002"/>
                </a:lnTo>
                <a:lnTo>
                  <a:pt x="53327" y="15646"/>
                </a:lnTo>
                <a:lnTo>
                  <a:pt x="53352" y="15430"/>
                </a:lnTo>
                <a:close/>
              </a:path>
              <a:path w="88900" h="38735">
                <a:moveTo>
                  <a:pt x="53505" y="11506"/>
                </a:moveTo>
                <a:lnTo>
                  <a:pt x="53428" y="12319"/>
                </a:lnTo>
                <a:lnTo>
                  <a:pt x="53479" y="11823"/>
                </a:lnTo>
                <a:lnTo>
                  <a:pt x="53505" y="11506"/>
                </a:lnTo>
                <a:close/>
              </a:path>
              <a:path w="88900" h="38735">
                <a:moveTo>
                  <a:pt x="54508" y="17843"/>
                </a:moveTo>
                <a:lnTo>
                  <a:pt x="54025" y="17068"/>
                </a:lnTo>
                <a:lnTo>
                  <a:pt x="53924" y="18046"/>
                </a:lnTo>
                <a:lnTo>
                  <a:pt x="53911" y="18237"/>
                </a:lnTo>
                <a:lnTo>
                  <a:pt x="54038" y="18084"/>
                </a:lnTo>
                <a:lnTo>
                  <a:pt x="54508" y="17843"/>
                </a:lnTo>
                <a:close/>
              </a:path>
              <a:path w="88900" h="38735">
                <a:moveTo>
                  <a:pt x="54521" y="12458"/>
                </a:moveTo>
                <a:lnTo>
                  <a:pt x="54038" y="11684"/>
                </a:lnTo>
                <a:lnTo>
                  <a:pt x="53936" y="12661"/>
                </a:lnTo>
                <a:lnTo>
                  <a:pt x="53911" y="12852"/>
                </a:lnTo>
                <a:lnTo>
                  <a:pt x="54063" y="12687"/>
                </a:lnTo>
                <a:lnTo>
                  <a:pt x="54521" y="12458"/>
                </a:lnTo>
                <a:close/>
              </a:path>
              <a:path w="88900" h="38735">
                <a:moveTo>
                  <a:pt x="55041" y="12636"/>
                </a:moveTo>
                <a:lnTo>
                  <a:pt x="54851" y="13220"/>
                </a:lnTo>
                <a:lnTo>
                  <a:pt x="54813" y="13576"/>
                </a:lnTo>
                <a:lnTo>
                  <a:pt x="54787" y="13779"/>
                </a:lnTo>
                <a:lnTo>
                  <a:pt x="54991" y="13195"/>
                </a:lnTo>
                <a:lnTo>
                  <a:pt x="55016" y="12839"/>
                </a:lnTo>
                <a:lnTo>
                  <a:pt x="55041" y="12636"/>
                </a:lnTo>
                <a:close/>
              </a:path>
              <a:path w="88900" h="38735">
                <a:moveTo>
                  <a:pt x="55168" y="18796"/>
                </a:moveTo>
                <a:lnTo>
                  <a:pt x="54978" y="19392"/>
                </a:lnTo>
                <a:lnTo>
                  <a:pt x="54940" y="19748"/>
                </a:lnTo>
                <a:lnTo>
                  <a:pt x="54914" y="19951"/>
                </a:lnTo>
                <a:lnTo>
                  <a:pt x="55118" y="19367"/>
                </a:lnTo>
                <a:lnTo>
                  <a:pt x="55143" y="19011"/>
                </a:lnTo>
                <a:lnTo>
                  <a:pt x="55168" y="18796"/>
                </a:lnTo>
                <a:close/>
              </a:path>
              <a:path w="88900" h="38735">
                <a:moveTo>
                  <a:pt x="55245" y="14782"/>
                </a:moveTo>
                <a:lnTo>
                  <a:pt x="54991" y="15519"/>
                </a:lnTo>
                <a:lnTo>
                  <a:pt x="54952" y="15900"/>
                </a:lnTo>
                <a:lnTo>
                  <a:pt x="54914" y="16294"/>
                </a:lnTo>
                <a:lnTo>
                  <a:pt x="55168" y="15557"/>
                </a:lnTo>
                <a:lnTo>
                  <a:pt x="55245" y="14782"/>
                </a:lnTo>
                <a:close/>
              </a:path>
              <a:path w="88900" h="38735">
                <a:moveTo>
                  <a:pt x="55422" y="18453"/>
                </a:moveTo>
                <a:lnTo>
                  <a:pt x="54419" y="18046"/>
                </a:lnTo>
                <a:lnTo>
                  <a:pt x="54432" y="17919"/>
                </a:lnTo>
                <a:lnTo>
                  <a:pt x="54241" y="18503"/>
                </a:lnTo>
                <a:lnTo>
                  <a:pt x="54203" y="18859"/>
                </a:lnTo>
                <a:lnTo>
                  <a:pt x="54178" y="19062"/>
                </a:lnTo>
                <a:lnTo>
                  <a:pt x="54368" y="18491"/>
                </a:lnTo>
                <a:lnTo>
                  <a:pt x="54343" y="18884"/>
                </a:lnTo>
                <a:lnTo>
                  <a:pt x="54279" y="19507"/>
                </a:lnTo>
                <a:lnTo>
                  <a:pt x="54813" y="18973"/>
                </a:lnTo>
                <a:lnTo>
                  <a:pt x="55422" y="18453"/>
                </a:lnTo>
                <a:close/>
              </a:path>
              <a:path w="88900" h="38735">
                <a:moveTo>
                  <a:pt x="55473" y="19532"/>
                </a:moveTo>
                <a:lnTo>
                  <a:pt x="55168" y="19354"/>
                </a:lnTo>
                <a:lnTo>
                  <a:pt x="55118" y="19824"/>
                </a:lnTo>
                <a:lnTo>
                  <a:pt x="55473" y="19532"/>
                </a:lnTo>
                <a:close/>
              </a:path>
              <a:path w="88900" h="38735">
                <a:moveTo>
                  <a:pt x="55486" y="9334"/>
                </a:moveTo>
                <a:lnTo>
                  <a:pt x="55181" y="10160"/>
                </a:lnTo>
                <a:lnTo>
                  <a:pt x="55143" y="10553"/>
                </a:lnTo>
                <a:lnTo>
                  <a:pt x="55092" y="11061"/>
                </a:lnTo>
                <a:lnTo>
                  <a:pt x="55410" y="10223"/>
                </a:lnTo>
                <a:lnTo>
                  <a:pt x="55448" y="9829"/>
                </a:lnTo>
                <a:lnTo>
                  <a:pt x="55486" y="9334"/>
                </a:lnTo>
                <a:close/>
              </a:path>
              <a:path w="88900" h="38735">
                <a:moveTo>
                  <a:pt x="55562" y="14732"/>
                </a:moveTo>
                <a:lnTo>
                  <a:pt x="55257" y="15557"/>
                </a:lnTo>
                <a:lnTo>
                  <a:pt x="55219" y="15951"/>
                </a:lnTo>
                <a:lnTo>
                  <a:pt x="55168" y="16459"/>
                </a:lnTo>
                <a:lnTo>
                  <a:pt x="55473" y="15621"/>
                </a:lnTo>
                <a:lnTo>
                  <a:pt x="55562" y="14732"/>
                </a:lnTo>
                <a:close/>
              </a:path>
              <a:path w="88900" h="38735">
                <a:moveTo>
                  <a:pt x="55841" y="15621"/>
                </a:moveTo>
                <a:lnTo>
                  <a:pt x="55460" y="16751"/>
                </a:lnTo>
                <a:lnTo>
                  <a:pt x="55321" y="18262"/>
                </a:lnTo>
                <a:lnTo>
                  <a:pt x="55803" y="16078"/>
                </a:lnTo>
                <a:lnTo>
                  <a:pt x="55841" y="15621"/>
                </a:lnTo>
                <a:close/>
              </a:path>
              <a:path w="88900" h="38735">
                <a:moveTo>
                  <a:pt x="56032" y="19850"/>
                </a:moveTo>
                <a:lnTo>
                  <a:pt x="55765" y="19265"/>
                </a:lnTo>
                <a:lnTo>
                  <a:pt x="55473" y="19532"/>
                </a:lnTo>
                <a:lnTo>
                  <a:pt x="56032" y="19850"/>
                </a:lnTo>
                <a:close/>
              </a:path>
              <a:path w="88900" h="38735">
                <a:moveTo>
                  <a:pt x="56045" y="15875"/>
                </a:moveTo>
                <a:lnTo>
                  <a:pt x="55854" y="16459"/>
                </a:lnTo>
                <a:lnTo>
                  <a:pt x="55816" y="16814"/>
                </a:lnTo>
                <a:lnTo>
                  <a:pt x="55791" y="17018"/>
                </a:lnTo>
                <a:lnTo>
                  <a:pt x="55994" y="16433"/>
                </a:lnTo>
                <a:lnTo>
                  <a:pt x="56019" y="16078"/>
                </a:lnTo>
                <a:lnTo>
                  <a:pt x="56045" y="15875"/>
                </a:lnTo>
                <a:close/>
              </a:path>
              <a:path w="88900" h="38735">
                <a:moveTo>
                  <a:pt x="56108" y="16637"/>
                </a:moveTo>
                <a:lnTo>
                  <a:pt x="55918" y="17233"/>
                </a:lnTo>
                <a:lnTo>
                  <a:pt x="55880" y="17589"/>
                </a:lnTo>
                <a:lnTo>
                  <a:pt x="55854" y="17792"/>
                </a:lnTo>
                <a:lnTo>
                  <a:pt x="56057" y="17208"/>
                </a:lnTo>
                <a:lnTo>
                  <a:pt x="56083" y="16852"/>
                </a:lnTo>
                <a:lnTo>
                  <a:pt x="56108" y="16637"/>
                </a:lnTo>
                <a:close/>
              </a:path>
              <a:path w="88900" h="38735">
                <a:moveTo>
                  <a:pt x="56527" y="10795"/>
                </a:moveTo>
                <a:lnTo>
                  <a:pt x="55791" y="10439"/>
                </a:lnTo>
                <a:lnTo>
                  <a:pt x="55702" y="11404"/>
                </a:lnTo>
                <a:lnTo>
                  <a:pt x="55664" y="11684"/>
                </a:lnTo>
                <a:lnTo>
                  <a:pt x="55372" y="12496"/>
                </a:lnTo>
                <a:lnTo>
                  <a:pt x="55333" y="12890"/>
                </a:lnTo>
                <a:lnTo>
                  <a:pt x="55283" y="13398"/>
                </a:lnTo>
                <a:lnTo>
                  <a:pt x="55600" y="12560"/>
                </a:lnTo>
                <a:lnTo>
                  <a:pt x="55626" y="12166"/>
                </a:lnTo>
                <a:lnTo>
                  <a:pt x="55638" y="12014"/>
                </a:lnTo>
                <a:lnTo>
                  <a:pt x="56057" y="11455"/>
                </a:lnTo>
                <a:lnTo>
                  <a:pt x="56527" y="10795"/>
                </a:lnTo>
                <a:close/>
              </a:path>
              <a:path w="88900" h="38735">
                <a:moveTo>
                  <a:pt x="58394" y="19265"/>
                </a:moveTo>
                <a:lnTo>
                  <a:pt x="58127" y="18669"/>
                </a:lnTo>
                <a:lnTo>
                  <a:pt x="57810" y="17894"/>
                </a:lnTo>
                <a:lnTo>
                  <a:pt x="57658" y="17551"/>
                </a:lnTo>
                <a:lnTo>
                  <a:pt x="56705" y="17195"/>
                </a:lnTo>
                <a:lnTo>
                  <a:pt x="56451" y="16865"/>
                </a:lnTo>
                <a:lnTo>
                  <a:pt x="56362" y="15100"/>
                </a:lnTo>
                <a:lnTo>
                  <a:pt x="56134" y="16865"/>
                </a:lnTo>
                <a:lnTo>
                  <a:pt x="56108" y="17068"/>
                </a:lnTo>
                <a:lnTo>
                  <a:pt x="56299" y="16840"/>
                </a:lnTo>
                <a:lnTo>
                  <a:pt x="56489" y="17945"/>
                </a:lnTo>
                <a:lnTo>
                  <a:pt x="56870" y="17614"/>
                </a:lnTo>
                <a:lnTo>
                  <a:pt x="57175" y="17805"/>
                </a:lnTo>
                <a:lnTo>
                  <a:pt x="57378" y="17907"/>
                </a:lnTo>
                <a:lnTo>
                  <a:pt x="58394" y="19265"/>
                </a:lnTo>
                <a:close/>
              </a:path>
              <a:path w="88900" h="38735">
                <a:moveTo>
                  <a:pt x="58394" y="8915"/>
                </a:moveTo>
                <a:lnTo>
                  <a:pt x="57391" y="8026"/>
                </a:lnTo>
                <a:lnTo>
                  <a:pt x="56857" y="7505"/>
                </a:lnTo>
                <a:lnTo>
                  <a:pt x="56756" y="8496"/>
                </a:lnTo>
                <a:lnTo>
                  <a:pt x="56730" y="8775"/>
                </a:lnTo>
                <a:lnTo>
                  <a:pt x="56908" y="8534"/>
                </a:lnTo>
                <a:lnTo>
                  <a:pt x="57353" y="8369"/>
                </a:lnTo>
                <a:lnTo>
                  <a:pt x="57264" y="9347"/>
                </a:lnTo>
                <a:lnTo>
                  <a:pt x="57213" y="9880"/>
                </a:lnTo>
                <a:lnTo>
                  <a:pt x="57785" y="9448"/>
                </a:lnTo>
                <a:lnTo>
                  <a:pt x="58394" y="8915"/>
                </a:lnTo>
                <a:close/>
              </a:path>
              <a:path w="88900" h="38735">
                <a:moveTo>
                  <a:pt x="58559" y="21856"/>
                </a:moveTo>
                <a:lnTo>
                  <a:pt x="58432" y="20142"/>
                </a:lnTo>
                <a:lnTo>
                  <a:pt x="57505" y="21361"/>
                </a:lnTo>
                <a:lnTo>
                  <a:pt x="57238" y="20878"/>
                </a:lnTo>
                <a:lnTo>
                  <a:pt x="57111" y="20650"/>
                </a:lnTo>
                <a:lnTo>
                  <a:pt x="57175" y="20307"/>
                </a:lnTo>
                <a:lnTo>
                  <a:pt x="57175" y="18453"/>
                </a:lnTo>
                <a:lnTo>
                  <a:pt x="56502" y="20307"/>
                </a:lnTo>
                <a:lnTo>
                  <a:pt x="56095" y="19875"/>
                </a:lnTo>
                <a:lnTo>
                  <a:pt x="56349" y="20535"/>
                </a:lnTo>
                <a:lnTo>
                  <a:pt x="56896" y="20840"/>
                </a:lnTo>
                <a:lnTo>
                  <a:pt x="57073" y="20675"/>
                </a:lnTo>
                <a:lnTo>
                  <a:pt x="58166" y="23114"/>
                </a:lnTo>
                <a:lnTo>
                  <a:pt x="58559" y="21856"/>
                </a:lnTo>
                <a:close/>
              </a:path>
              <a:path w="88900" h="38735">
                <a:moveTo>
                  <a:pt x="58559" y="12407"/>
                </a:moveTo>
                <a:lnTo>
                  <a:pt x="58369" y="13004"/>
                </a:lnTo>
                <a:lnTo>
                  <a:pt x="58331" y="13360"/>
                </a:lnTo>
                <a:lnTo>
                  <a:pt x="58305" y="13563"/>
                </a:lnTo>
                <a:lnTo>
                  <a:pt x="58508" y="12979"/>
                </a:lnTo>
                <a:lnTo>
                  <a:pt x="58534" y="12623"/>
                </a:lnTo>
                <a:lnTo>
                  <a:pt x="58559" y="12407"/>
                </a:lnTo>
                <a:close/>
              </a:path>
              <a:path w="88900" h="38735">
                <a:moveTo>
                  <a:pt x="58585" y="13081"/>
                </a:moveTo>
                <a:lnTo>
                  <a:pt x="58508" y="13893"/>
                </a:lnTo>
                <a:lnTo>
                  <a:pt x="58559" y="13398"/>
                </a:lnTo>
                <a:lnTo>
                  <a:pt x="58585" y="13081"/>
                </a:lnTo>
                <a:close/>
              </a:path>
              <a:path w="88900" h="38735">
                <a:moveTo>
                  <a:pt x="58699" y="10020"/>
                </a:moveTo>
                <a:lnTo>
                  <a:pt x="58623" y="10833"/>
                </a:lnTo>
                <a:lnTo>
                  <a:pt x="58674" y="10337"/>
                </a:lnTo>
                <a:lnTo>
                  <a:pt x="58699" y="10020"/>
                </a:lnTo>
                <a:close/>
              </a:path>
              <a:path w="88900" h="38735">
                <a:moveTo>
                  <a:pt x="59385" y="18516"/>
                </a:moveTo>
                <a:lnTo>
                  <a:pt x="59131" y="19253"/>
                </a:lnTo>
                <a:lnTo>
                  <a:pt x="59093" y="19634"/>
                </a:lnTo>
                <a:lnTo>
                  <a:pt x="59055" y="20027"/>
                </a:lnTo>
                <a:lnTo>
                  <a:pt x="59309" y="19291"/>
                </a:lnTo>
                <a:lnTo>
                  <a:pt x="59385" y="18516"/>
                </a:lnTo>
                <a:close/>
              </a:path>
              <a:path w="88900" h="38735">
                <a:moveTo>
                  <a:pt x="59423" y="14846"/>
                </a:moveTo>
                <a:lnTo>
                  <a:pt x="59004" y="15087"/>
                </a:lnTo>
                <a:lnTo>
                  <a:pt x="58153" y="14744"/>
                </a:lnTo>
                <a:lnTo>
                  <a:pt x="57848" y="14224"/>
                </a:lnTo>
                <a:lnTo>
                  <a:pt x="56794" y="13754"/>
                </a:lnTo>
                <a:lnTo>
                  <a:pt x="57505" y="14046"/>
                </a:lnTo>
                <a:lnTo>
                  <a:pt x="57772" y="13627"/>
                </a:lnTo>
                <a:lnTo>
                  <a:pt x="58331" y="12738"/>
                </a:lnTo>
                <a:lnTo>
                  <a:pt x="58521" y="12433"/>
                </a:lnTo>
                <a:lnTo>
                  <a:pt x="57594" y="12738"/>
                </a:lnTo>
                <a:lnTo>
                  <a:pt x="57480" y="12496"/>
                </a:lnTo>
                <a:lnTo>
                  <a:pt x="57099" y="12357"/>
                </a:lnTo>
                <a:lnTo>
                  <a:pt x="56680" y="12700"/>
                </a:lnTo>
                <a:lnTo>
                  <a:pt x="57175" y="11264"/>
                </a:lnTo>
                <a:lnTo>
                  <a:pt x="57277" y="10198"/>
                </a:lnTo>
                <a:lnTo>
                  <a:pt x="56451" y="11887"/>
                </a:lnTo>
                <a:lnTo>
                  <a:pt x="56362" y="11531"/>
                </a:lnTo>
                <a:lnTo>
                  <a:pt x="55587" y="13766"/>
                </a:lnTo>
                <a:lnTo>
                  <a:pt x="55956" y="13754"/>
                </a:lnTo>
                <a:lnTo>
                  <a:pt x="56032" y="14135"/>
                </a:lnTo>
                <a:lnTo>
                  <a:pt x="56159" y="13792"/>
                </a:lnTo>
                <a:lnTo>
                  <a:pt x="56934" y="13919"/>
                </a:lnTo>
                <a:lnTo>
                  <a:pt x="57658" y="15722"/>
                </a:lnTo>
                <a:lnTo>
                  <a:pt x="58686" y="15659"/>
                </a:lnTo>
                <a:lnTo>
                  <a:pt x="58229" y="18186"/>
                </a:lnTo>
                <a:lnTo>
                  <a:pt x="58547" y="19443"/>
                </a:lnTo>
                <a:lnTo>
                  <a:pt x="58839" y="20231"/>
                </a:lnTo>
                <a:lnTo>
                  <a:pt x="58559" y="21856"/>
                </a:lnTo>
                <a:lnTo>
                  <a:pt x="58674" y="22707"/>
                </a:lnTo>
                <a:lnTo>
                  <a:pt x="58889" y="20358"/>
                </a:lnTo>
                <a:lnTo>
                  <a:pt x="59042" y="20739"/>
                </a:lnTo>
                <a:lnTo>
                  <a:pt x="58953" y="19596"/>
                </a:lnTo>
                <a:lnTo>
                  <a:pt x="58762" y="16535"/>
                </a:lnTo>
                <a:lnTo>
                  <a:pt x="58826" y="17068"/>
                </a:lnTo>
                <a:lnTo>
                  <a:pt x="59283" y="16090"/>
                </a:lnTo>
                <a:lnTo>
                  <a:pt x="59334" y="15659"/>
                </a:lnTo>
                <a:lnTo>
                  <a:pt x="59397" y="15087"/>
                </a:lnTo>
                <a:lnTo>
                  <a:pt x="59423" y="14846"/>
                </a:lnTo>
                <a:close/>
              </a:path>
              <a:path w="88900" h="38735">
                <a:moveTo>
                  <a:pt x="59613" y="10172"/>
                </a:moveTo>
                <a:lnTo>
                  <a:pt x="59131" y="9410"/>
                </a:lnTo>
                <a:lnTo>
                  <a:pt x="59029" y="10388"/>
                </a:lnTo>
                <a:lnTo>
                  <a:pt x="59016" y="10579"/>
                </a:lnTo>
                <a:lnTo>
                  <a:pt x="59143" y="10414"/>
                </a:lnTo>
                <a:lnTo>
                  <a:pt x="59613" y="10172"/>
                </a:lnTo>
                <a:close/>
              </a:path>
              <a:path w="88900" h="38735">
                <a:moveTo>
                  <a:pt x="59626" y="14744"/>
                </a:moveTo>
                <a:lnTo>
                  <a:pt x="59537" y="14516"/>
                </a:lnTo>
                <a:lnTo>
                  <a:pt x="59423" y="14846"/>
                </a:lnTo>
                <a:lnTo>
                  <a:pt x="59626" y="14744"/>
                </a:lnTo>
                <a:close/>
              </a:path>
              <a:path w="88900" h="38735">
                <a:moveTo>
                  <a:pt x="59855" y="18770"/>
                </a:moveTo>
                <a:lnTo>
                  <a:pt x="59664" y="19367"/>
                </a:lnTo>
                <a:lnTo>
                  <a:pt x="59626" y="19723"/>
                </a:lnTo>
                <a:lnTo>
                  <a:pt x="59601" y="19926"/>
                </a:lnTo>
                <a:lnTo>
                  <a:pt x="59804" y="19342"/>
                </a:lnTo>
                <a:lnTo>
                  <a:pt x="59829" y="18986"/>
                </a:lnTo>
                <a:lnTo>
                  <a:pt x="59855" y="18770"/>
                </a:lnTo>
                <a:close/>
              </a:path>
              <a:path w="88900" h="38735">
                <a:moveTo>
                  <a:pt x="59931" y="11061"/>
                </a:moveTo>
                <a:lnTo>
                  <a:pt x="58483" y="14046"/>
                </a:lnTo>
                <a:lnTo>
                  <a:pt x="59156" y="14211"/>
                </a:lnTo>
                <a:lnTo>
                  <a:pt x="59474" y="14465"/>
                </a:lnTo>
                <a:lnTo>
                  <a:pt x="59778" y="14211"/>
                </a:lnTo>
                <a:lnTo>
                  <a:pt x="59905" y="13919"/>
                </a:lnTo>
                <a:lnTo>
                  <a:pt x="59931" y="11061"/>
                </a:lnTo>
                <a:close/>
              </a:path>
              <a:path w="88900" h="38735">
                <a:moveTo>
                  <a:pt x="60172" y="14516"/>
                </a:moveTo>
                <a:lnTo>
                  <a:pt x="60121" y="13944"/>
                </a:lnTo>
                <a:lnTo>
                  <a:pt x="59994" y="14046"/>
                </a:lnTo>
                <a:lnTo>
                  <a:pt x="59893" y="14528"/>
                </a:lnTo>
                <a:lnTo>
                  <a:pt x="60172" y="14516"/>
                </a:lnTo>
                <a:close/>
              </a:path>
              <a:path w="88900" h="38735">
                <a:moveTo>
                  <a:pt x="60236" y="15532"/>
                </a:moveTo>
                <a:lnTo>
                  <a:pt x="59524" y="16027"/>
                </a:lnTo>
                <a:lnTo>
                  <a:pt x="59385" y="17678"/>
                </a:lnTo>
                <a:lnTo>
                  <a:pt x="59397" y="18186"/>
                </a:lnTo>
                <a:lnTo>
                  <a:pt x="60236" y="15532"/>
                </a:lnTo>
                <a:close/>
              </a:path>
              <a:path w="88900" h="38735">
                <a:moveTo>
                  <a:pt x="62357" y="12128"/>
                </a:moveTo>
                <a:lnTo>
                  <a:pt x="62280" y="12941"/>
                </a:lnTo>
                <a:lnTo>
                  <a:pt x="62331" y="12446"/>
                </a:lnTo>
                <a:lnTo>
                  <a:pt x="62357" y="12128"/>
                </a:lnTo>
                <a:close/>
              </a:path>
              <a:path w="88900" h="38735">
                <a:moveTo>
                  <a:pt x="62750" y="17170"/>
                </a:moveTo>
                <a:lnTo>
                  <a:pt x="62547" y="17602"/>
                </a:lnTo>
                <a:lnTo>
                  <a:pt x="62699" y="17437"/>
                </a:lnTo>
                <a:lnTo>
                  <a:pt x="62750" y="17170"/>
                </a:lnTo>
                <a:close/>
              </a:path>
              <a:path w="88900" h="38735">
                <a:moveTo>
                  <a:pt x="62928" y="16027"/>
                </a:moveTo>
                <a:lnTo>
                  <a:pt x="62560" y="15824"/>
                </a:lnTo>
                <a:lnTo>
                  <a:pt x="62522" y="16217"/>
                </a:lnTo>
                <a:lnTo>
                  <a:pt x="62928" y="16027"/>
                </a:lnTo>
                <a:close/>
              </a:path>
              <a:path w="88900" h="38735">
                <a:moveTo>
                  <a:pt x="63068" y="16789"/>
                </a:moveTo>
                <a:lnTo>
                  <a:pt x="62890" y="17221"/>
                </a:lnTo>
                <a:lnTo>
                  <a:pt x="63055" y="16916"/>
                </a:lnTo>
                <a:lnTo>
                  <a:pt x="63068" y="16789"/>
                </a:lnTo>
                <a:close/>
              </a:path>
              <a:path w="88900" h="38735">
                <a:moveTo>
                  <a:pt x="64008" y="20396"/>
                </a:moveTo>
                <a:lnTo>
                  <a:pt x="63881" y="20205"/>
                </a:lnTo>
                <a:lnTo>
                  <a:pt x="63677" y="20091"/>
                </a:lnTo>
                <a:lnTo>
                  <a:pt x="63373" y="19900"/>
                </a:lnTo>
                <a:lnTo>
                  <a:pt x="62687" y="20091"/>
                </a:lnTo>
                <a:lnTo>
                  <a:pt x="62636" y="19583"/>
                </a:lnTo>
                <a:lnTo>
                  <a:pt x="62623" y="19456"/>
                </a:lnTo>
                <a:lnTo>
                  <a:pt x="61849" y="19342"/>
                </a:lnTo>
                <a:lnTo>
                  <a:pt x="61722" y="19583"/>
                </a:lnTo>
                <a:lnTo>
                  <a:pt x="61709" y="19329"/>
                </a:lnTo>
                <a:lnTo>
                  <a:pt x="60871" y="19202"/>
                </a:lnTo>
                <a:lnTo>
                  <a:pt x="60820" y="19075"/>
                </a:lnTo>
                <a:lnTo>
                  <a:pt x="60667" y="18630"/>
                </a:lnTo>
                <a:lnTo>
                  <a:pt x="60515" y="19075"/>
                </a:lnTo>
                <a:lnTo>
                  <a:pt x="60185" y="18237"/>
                </a:lnTo>
                <a:lnTo>
                  <a:pt x="59588" y="20472"/>
                </a:lnTo>
                <a:lnTo>
                  <a:pt x="60083" y="19837"/>
                </a:lnTo>
                <a:lnTo>
                  <a:pt x="60045" y="21361"/>
                </a:lnTo>
                <a:lnTo>
                  <a:pt x="60375" y="20053"/>
                </a:lnTo>
                <a:lnTo>
                  <a:pt x="60477" y="19837"/>
                </a:lnTo>
                <a:lnTo>
                  <a:pt x="60718" y="19329"/>
                </a:lnTo>
                <a:lnTo>
                  <a:pt x="60998" y="20726"/>
                </a:lnTo>
                <a:lnTo>
                  <a:pt x="62534" y="21234"/>
                </a:lnTo>
                <a:lnTo>
                  <a:pt x="64008" y="20396"/>
                </a:lnTo>
                <a:close/>
              </a:path>
              <a:path w="88900" h="38735">
                <a:moveTo>
                  <a:pt x="64274" y="16535"/>
                </a:moveTo>
                <a:lnTo>
                  <a:pt x="64223" y="16217"/>
                </a:lnTo>
                <a:lnTo>
                  <a:pt x="64122" y="16535"/>
                </a:lnTo>
                <a:lnTo>
                  <a:pt x="64274" y="16535"/>
                </a:lnTo>
                <a:close/>
              </a:path>
              <a:path w="88900" h="38735">
                <a:moveTo>
                  <a:pt x="64439" y="22783"/>
                </a:moveTo>
                <a:lnTo>
                  <a:pt x="63334" y="22542"/>
                </a:lnTo>
                <a:lnTo>
                  <a:pt x="61899" y="22390"/>
                </a:lnTo>
                <a:lnTo>
                  <a:pt x="60490" y="22161"/>
                </a:lnTo>
                <a:lnTo>
                  <a:pt x="60210" y="22123"/>
                </a:lnTo>
                <a:lnTo>
                  <a:pt x="59461" y="20535"/>
                </a:lnTo>
                <a:lnTo>
                  <a:pt x="59143" y="21958"/>
                </a:lnTo>
                <a:lnTo>
                  <a:pt x="60210" y="22885"/>
                </a:lnTo>
                <a:lnTo>
                  <a:pt x="61633" y="23114"/>
                </a:lnTo>
                <a:lnTo>
                  <a:pt x="63055" y="23952"/>
                </a:lnTo>
                <a:lnTo>
                  <a:pt x="64439" y="22783"/>
                </a:lnTo>
                <a:close/>
              </a:path>
              <a:path w="88900" h="38735">
                <a:moveTo>
                  <a:pt x="64808" y="20396"/>
                </a:moveTo>
                <a:lnTo>
                  <a:pt x="64325" y="20218"/>
                </a:lnTo>
                <a:lnTo>
                  <a:pt x="64198" y="20281"/>
                </a:lnTo>
                <a:lnTo>
                  <a:pt x="64516" y="20599"/>
                </a:lnTo>
                <a:lnTo>
                  <a:pt x="64808" y="20396"/>
                </a:lnTo>
                <a:close/>
              </a:path>
              <a:path w="88900" h="38735">
                <a:moveTo>
                  <a:pt x="64833" y="23710"/>
                </a:moveTo>
                <a:lnTo>
                  <a:pt x="64592" y="22694"/>
                </a:lnTo>
                <a:lnTo>
                  <a:pt x="64820" y="20777"/>
                </a:lnTo>
                <a:lnTo>
                  <a:pt x="64439" y="22783"/>
                </a:lnTo>
                <a:lnTo>
                  <a:pt x="64579" y="23837"/>
                </a:lnTo>
                <a:lnTo>
                  <a:pt x="64833" y="23710"/>
                </a:lnTo>
                <a:close/>
              </a:path>
              <a:path w="88900" h="38735">
                <a:moveTo>
                  <a:pt x="65760" y="31775"/>
                </a:moveTo>
                <a:lnTo>
                  <a:pt x="65735" y="31521"/>
                </a:lnTo>
                <a:lnTo>
                  <a:pt x="64960" y="31394"/>
                </a:lnTo>
                <a:lnTo>
                  <a:pt x="64249" y="31394"/>
                </a:lnTo>
                <a:lnTo>
                  <a:pt x="64820" y="34823"/>
                </a:lnTo>
                <a:lnTo>
                  <a:pt x="65760" y="31775"/>
                </a:lnTo>
                <a:close/>
              </a:path>
              <a:path w="88900" h="38735">
                <a:moveTo>
                  <a:pt x="65976" y="14109"/>
                </a:moveTo>
                <a:lnTo>
                  <a:pt x="65836" y="13995"/>
                </a:lnTo>
                <a:lnTo>
                  <a:pt x="64173" y="14884"/>
                </a:lnTo>
                <a:lnTo>
                  <a:pt x="62471" y="14884"/>
                </a:lnTo>
                <a:lnTo>
                  <a:pt x="62331" y="13106"/>
                </a:lnTo>
                <a:lnTo>
                  <a:pt x="61912" y="14109"/>
                </a:lnTo>
                <a:lnTo>
                  <a:pt x="61810" y="15773"/>
                </a:lnTo>
                <a:lnTo>
                  <a:pt x="61302" y="16370"/>
                </a:lnTo>
                <a:lnTo>
                  <a:pt x="61620" y="15519"/>
                </a:lnTo>
                <a:lnTo>
                  <a:pt x="61734" y="15011"/>
                </a:lnTo>
                <a:lnTo>
                  <a:pt x="61925" y="12979"/>
                </a:lnTo>
                <a:lnTo>
                  <a:pt x="61188" y="16408"/>
                </a:lnTo>
                <a:lnTo>
                  <a:pt x="61163" y="16535"/>
                </a:lnTo>
                <a:lnTo>
                  <a:pt x="61036" y="16916"/>
                </a:lnTo>
                <a:lnTo>
                  <a:pt x="60617" y="17678"/>
                </a:lnTo>
                <a:lnTo>
                  <a:pt x="60591" y="17538"/>
                </a:lnTo>
                <a:lnTo>
                  <a:pt x="61417" y="15087"/>
                </a:lnTo>
                <a:lnTo>
                  <a:pt x="61302" y="14465"/>
                </a:lnTo>
                <a:lnTo>
                  <a:pt x="61201" y="14300"/>
                </a:lnTo>
                <a:lnTo>
                  <a:pt x="60998" y="14516"/>
                </a:lnTo>
                <a:lnTo>
                  <a:pt x="60172" y="14516"/>
                </a:lnTo>
                <a:lnTo>
                  <a:pt x="60248" y="15481"/>
                </a:lnTo>
                <a:lnTo>
                  <a:pt x="60363" y="16764"/>
                </a:lnTo>
                <a:lnTo>
                  <a:pt x="60299" y="17437"/>
                </a:lnTo>
                <a:lnTo>
                  <a:pt x="60185" y="18237"/>
                </a:lnTo>
                <a:lnTo>
                  <a:pt x="60299" y="17805"/>
                </a:lnTo>
                <a:lnTo>
                  <a:pt x="60426" y="17678"/>
                </a:lnTo>
                <a:lnTo>
                  <a:pt x="60439" y="17983"/>
                </a:lnTo>
                <a:lnTo>
                  <a:pt x="60667" y="18630"/>
                </a:lnTo>
                <a:lnTo>
                  <a:pt x="60998" y="17678"/>
                </a:lnTo>
                <a:lnTo>
                  <a:pt x="61683" y="17805"/>
                </a:lnTo>
                <a:lnTo>
                  <a:pt x="61747" y="19329"/>
                </a:lnTo>
                <a:lnTo>
                  <a:pt x="62242" y="18618"/>
                </a:lnTo>
                <a:lnTo>
                  <a:pt x="62369" y="18313"/>
                </a:lnTo>
                <a:lnTo>
                  <a:pt x="62496" y="17805"/>
                </a:lnTo>
                <a:lnTo>
                  <a:pt x="62547" y="17602"/>
                </a:lnTo>
                <a:lnTo>
                  <a:pt x="62369" y="17805"/>
                </a:lnTo>
                <a:lnTo>
                  <a:pt x="62484" y="16662"/>
                </a:lnTo>
                <a:lnTo>
                  <a:pt x="62522" y="16217"/>
                </a:lnTo>
                <a:lnTo>
                  <a:pt x="62103" y="16408"/>
                </a:lnTo>
                <a:lnTo>
                  <a:pt x="61887" y="16662"/>
                </a:lnTo>
                <a:lnTo>
                  <a:pt x="61912" y="16027"/>
                </a:lnTo>
                <a:lnTo>
                  <a:pt x="62001" y="15519"/>
                </a:lnTo>
                <a:lnTo>
                  <a:pt x="62560" y="15824"/>
                </a:lnTo>
                <a:lnTo>
                  <a:pt x="62585" y="15519"/>
                </a:lnTo>
                <a:lnTo>
                  <a:pt x="62598" y="15392"/>
                </a:lnTo>
                <a:lnTo>
                  <a:pt x="64223" y="16217"/>
                </a:lnTo>
                <a:lnTo>
                  <a:pt x="64465" y="15519"/>
                </a:lnTo>
                <a:lnTo>
                  <a:pt x="64350" y="16281"/>
                </a:lnTo>
                <a:lnTo>
                  <a:pt x="64846" y="16535"/>
                </a:lnTo>
                <a:lnTo>
                  <a:pt x="64274" y="16535"/>
                </a:lnTo>
                <a:lnTo>
                  <a:pt x="63931" y="18186"/>
                </a:lnTo>
                <a:lnTo>
                  <a:pt x="64033" y="17170"/>
                </a:lnTo>
                <a:lnTo>
                  <a:pt x="64122" y="16535"/>
                </a:lnTo>
                <a:lnTo>
                  <a:pt x="63855" y="16535"/>
                </a:lnTo>
                <a:lnTo>
                  <a:pt x="63855" y="17703"/>
                </a:lnTo>
                <a:lnTo>
                  <a:pt x="63360" y="18059"/>
                </a:lnTo>
                <a:lnTo>
                  <a:pt x="63182" y="18313"/>
                </a:lnTo>
                <a:lnTo>
                  <a:pt x="63296" y="17170"/>
                </a:lnTo>
                <a:lnTo>
                  <a:pt x="63741" y="17551"/>
                </a:lnTo>
                <a:lnTo>
                  <a:pt x="63855" y="17703"/>
                </a:lnTo>
                <a:lnTo>
                  <a:pt x="63855" y="16535"/>
                </a:lnTo>
                <a:lnTo>
                  <a:pt x="63512" y="16535"/>
                </a:lnTo>
                <a:lnTo>
                  <a:pt x="63042" y="17056"/>
                </a:lnTo>
                <a:lnTo>
                  <a:pt x="62903" y="17881"/>
                </a:lnTo>
                <a:lnTo>
                  <a:pt x="62674" y="18440"/>
                </a:lnTo>
                <a:lnTo>
                  <a:pt x="62763" y="17551"/>
                </a:lnTo>
                <a:lnTo>
                  <a:pt x="62890" y="17221"/>
                </a:lnTo>
                <a:lnTo>
                  <a:pt x="62699" y="17437"/>
                </a:lnTo>
                <a:lnTo>
                  <a:pt x="62636" y="19456"/>
                </a:lnTo>
                <a:lnTo>
                  <a:pt x="63373" y="19900"/>
                </a:lnTo>
                <a:lnTo>
                  <a:pt x="64058" y="19710"/>
                </a:lnTo>
                <a:lnTo>
                  <a:pt x="64198" y="19456"/>
                </a:lnTo>
                <a:lnTo>
                  <a:pt x="64325" y="18821"/>
                </a:lnTo>
                <a:lnTo>
                  <a:pt x="64363" y="18440"/>
                </a:lnTo>
                <a:lnTo>
                  <a:pt x="64363" y="18313"/>
                </a:lnTo>
                <a:lnTo>
                  <a:pt x="64376" y="18186"/>
                </a:lnTo>
                <a:lnTo>
                  <a:pt x="64528" y="16662"/>
                </a:lnTo>
                <a:lnTo>
                  <a:pt x="64439" y="17678"/>
                </a:lnTo>
                <a:lnTo>
                  <a:pt x="64871" y="16662"/>
                </a:lnTo>
                <a:lnTo>
                  <a:pt x="64935" y="16535"/>
                </a:lnTo>
                <a:lnTo>
                  <a:pt x="65366" y="15519"/>
                </a:lnTo>
                <a:lnTo>
                  <a:pt x="65417" y="15392"/>
                </a:lnTo>
                <a:lnTo>
                  <a:pt x="65481" y="15265"/>
                </a:lnTo>
                <a:lnTo>
                  <a:pt x="65646" y="14884"/>
                </a:lnTo>
                <a:lnTo>
                  <a:pt x="65976" y="14109"/>
                </a:lnTo>
                <a:close/>
              </a:path>
              <a:path w="88900" h="38735">
                <a:moveTo>
                  <a:pt x="66522" y="20091"/>
                </a:moveTo>
                <a:lnTo>
                  <a:pt x="66408" y="19900"/>
                </a:lnTo>
                <a:lnTo>
                  <a:pt x="66001" y="19583"/>
                </a:lnTo>
                <a:lnTo>
                  <a:pt x="64808" y="20396"/>
                </a:lnTo>
                <a:lnTo>
                  <a:pt x="65671" y="20726"/>
                </a:lnTo>
                <a:lnTo>
                  <a:pt x="65697" y="21615"/>
                </a:lnTo>
                <a:lnTo>
                  <a:pt x="66014" y="21488"/>
                </a:lnTo>
                <a:lnTo>
                  <a:pt x="66281" y="20205"/>
                </a:lnTo>
                <a:lnTo>
                  <a:pt x="66522" y="20091"/>
                </a:lnTo>
                <a:close/>
              </a:path>
              <a:path w="88900" h="38735">
                <a:moveTo>
                  <a:pt x="66636" y="27406"/>
                </a:moveTo>
                <a:lnTo>
                  <a:pt x="66560" y="27279"/>
                </a:lnTo>
                <a:lnTo>
                  <a:pt x="66535" y="27559"/>
                </a:lnTo>
                <a:lnTo>
                  <a:pt x="66636" y="27406"/>
                </a:lnTo>
                <a:close/>
              </a:path>
              <a:path w="88900" h="38735">
                <a:moveTo>
                  <a:pt x="66878" y="12077"/>
                </a:moveTo>
                <a:lnTo>
                  <a:pt x="66802" y="12890"/>
                </a:lnTo>
                <a:lnTo>
                  <a:pt x="66852" y="12395"/>
                </a:lnTo>
                <a:lnTo>
                  <a:pt x="66878" y="12077"/>
                </a:lnTo>
                <a:close/>
              </a:path>
              <a:path w="88900" h="38735">
                <a:moveTo>
                  <a:pt x="66878" y="10642"/>
                </a:moveTo>
                <a:lnTo>
                  <a:pt x="66687" y="11226"/>
                </a:lnTo>
                <a:lnTo>
                  <a:pt x="66649" y="11582"/>
                </a:lnTo>
                <a:lnTo>
                  <a:pt x="66624" y="11798"/>
                </a:lnTo>
                <a:lnTo>
                  <a:pt x="66827" y="11201"/>
                </a:lnTo>
                <a:lnTo>
                  <a:pt x="66852" y="10845"/>
                </a:lnTo>
                <a:lnTo>
                  <a:pt x="66878" y="10642"/>
                </a:lnTo>
                <a:close/>
              </a:path>
              <a:path w="88900" h="38735">
                <a:moveTo>
                  <a:pt x="66916" y="31711"/>
                </a:moveTo>
                <a:lnTo>
                  <a:pt x="65913" y="31267"/>
                </a:lnTo>
                <a:lnTo>
                  <a:pt x="65824" y="31534"/>
                </a:lnTo>
                <a:lnTo>
                  <a:pt x="66916" y="31711"/>
                </a:lnTo>
                <a:close/>
              </a:path>
              <a:path w="88900" h="38735">
                <a:moveTo>
                  <a:pt x="67386" y="28257"/>
                </a:moveTo>
                <a:lnTo>
                  <a:pt x="67221" y="28321"/>
                </a:lnTo>
                <a:lnTo>
                  <a:pt x="67208" y="28473"/>
                </a:lnTo>
                <a:lnTo>
                  <a:pt x="67386" y="28257"/>
                </a:lnTo>
                <a:close/>
              </a:path>
              <a:path w="88900" h="38735">
                <a:moveTo>
                  <a:pt x="67640" y="9359"/>
                </a:moveTo>
                <a:lnTo>
                  <a:pt x="67208" y="11353"/>
                </a:lnTo>
                <a:lnTo>
                  <a:pt x="67144" y="11671"/>
                </a:lnTo>
                <a:lnTo>
                  <a:pt x="67005" y="12433"/>
                </a:lnTo>
                <a:lnTo>
                  <a:pt x="67373" y="12141"/>
                </a:lnTo>
                <a:lnTo>
                  <a:pt x="67640" y="9359"/>
                </a:lnTo>
                <a:close/>
              </a:path>
              <a:path w="88900" h="38735">
                <a:moveTo>
                  <a:pt x="67729" y="11366"/>
                </a:moveTo>
                <a:lnTo>
                  <a:pt x="67475" y="12103"/>
                </a:lnTo>
                <a:lnTo>
                  <a:pt x="67437" y="12484"/>
                </a:lnTo>
                <a:lnTo>
                  <a:pt x="67398" y="12865"/>
                </a:lnTo>
                <a:lnTo>
                  <a:pt x="67652" y="12141"/>
                </a:lnTo>
                <a:lnTo>
                  <a:pt x="67729" y="11366"/>
                </a:lnTo>
                <a:close/>
              </a:path>
              <a:path w="88900" h="38735">
                <a:moveTo>
                  <a:pt x="68021" y="17983"/>
                </a:moveTo>
                <a:lnTo>
                  <a:pt x="67754" y="17932"/>
                </a:lnTo>
                <a:lnTo>
                  <a:pt x="67792" y="18059"/>
                </a:lnTo>
                <a:lnTo>
                  <a:pt x="67995" y="18364"/>
                </a:lnTo>
                <a:lnTo>
                  <a:pt x="68021" y="17983"/>
                </a:lnTo>
                <a:close/>
              </a:path>
              <a:path w="88900" h="38735">
                <a:moveTo>
                  <a:pt x="68834" y="11607"/>
                </a:moveTo>
                <a:lnTo>
                  <a:pt x="68757" y="12420"/>
                </a:lnTo>
                <a:lnTo>
                  <a:pt x="68808" y="11925"/>
                </a:lnTo>
                <a:lnTo>
                  <a:pt x="68834" y="11607"/>
                </a:lnTo>
                <a:close/>
              </a:path>
              <a:path w="88900" h="38735">
                <a:moveTo>
                  <a:pt x="69049" y="22809"/>
                </a:moveTo>
                <a:lnTo>
                  <a:pt x="68973" y="22631"/>
                </a:lnTo>
                <a:lnTo>
                  <a:pt x="68630" y="21869"/>
                </a:lnTo>
                <a:lnTo>
                  <a:pt x="67970" y="21869"/>
                </a:lnTo>
                <a:lnTo>
                  <a:pt x="67729" y="21615"/>
                </a:lnTo>
                <a:lnTo>
                  <a:pt x="67106" y="21996"/>
                </a:lnTo>
                <a:lnTo>
                  <a:pt x="66433" y="22631"/>
                </a:lnTo>
                <a:lnTo>
                  <a:pt x="66357" y="22923"/>
                </a:lnTo>
                <a:lnTo>
                  <a:pt x="66890" y="24282"/>
                </a:lnTo>
                <a:lnTo>
                  <a:pt x="67843" y="22631"/>
                </a:lnTo>
                <a:lnTo>
                  <a:pt x="69049" y="22809"/>
                </a:lnTo>
                <a:close/>
              </a:path>
              <a:path w="88900" h="38735">
                <a:moveTo>
                  <a:pt x="69507" y="11722"/>
                </a:moveTo>
                <a:lnTo>
                  <a:pt x="69430" y="12534"/>
                </a:lnTo>
                <a:lnTo>
                  <a:pt x="69481" y="12039"/>
                </a:lnTo>
                <a:lnTo>
                  <a:pt x="69507" y="11722"/>
                </a:lnTo>
                <a:close/>
              </a:path>
              <a:path w="88900" h="38735">
                <a:moveTo>
                  <a:pt x="69634" y="23393"/>
                </a:moveTo>
                <a:lnTo>
                  <a:pt x="69608" y="22885"/>
                </a:lnTo>
                <a:lnTo>
                  <a:pt x="69049" y="22809"/>
                </a:lnTo>
                <a:lnTo>
                  <a:pt x="69532" y="23901"/>
                </a:lnTo>
                <a:lnTo>
                  <a:pt x="69634" y="23393"/>
                </a:lnTo>
                <a:close/>
              </a:path>
              <a:path w="88900" h="38735">
                <a:moveTo>
                  <a:pt x="70027" y="21412"/>
                </a:moveTo>
                <a:lnTo>
                  <a:pt x="69735" y="22898"/>
                </a:lnTo>
                <a:lnTo>
                  <a:pt x="69888" y="22923"/>
                </a:lnTo>
                <a:lnTo>
                  <a:pt x="70027" y="21412"/>
                </a:lnTo>
                <a:close/>
              </a:path>
              <a:path w="88900" h="38735">
                <a:moveTo>
                  <a:pt x="70142" y="20218"/>
                </a:moveTo>
                <a:lnTo>
                  <a:pt x="70027" y="21412"/>
                </a:lnTo>
                <a:lnTo>
                  <a:pt x="70142" y="20840"/>
                </a:lnTo>
                <a:lnTo>
                  <a:pt x="70142" y="20218"/>
                </a:lnTo>
                <a:close/>
              </a:path>
              <a:path w="88900" h="38735">
                <a:moveTo>
                  <a:pt x="70218" y="22974"/>
                </a:moveTo>
                <a:lnTo>
                  <a:pt x="69888" y="22923"/>
                </a:lnTo>
                <a:lnTo>
                  <a:pt x="69799" y="23901"/>
                </a:lnTo>
                <a:lnTo>
                  <a:pt x="70218" y="22974"/>
                </a:lnTo>
                <a:close/>
              </a:path>
              <a:path w="88900" h="38735">
                <a:moveTo>
                  <a:pt x="70383" y="11087"/>
                </a:moveTo>
                <a:lnTo>
                  <a:pt x="70307" y="11899"/>
                </a:lnTo>
                <a:lnTo>
                  <a:pt x="70358" y="11404"/>
                </a:lnTo>
                <a:lnTo>
                  <a:pt x="70383" y="11087"/>
                </a:lnTo>
                <a:close/>
              </a:path>
              <a:path w="88900" h="38735">
                <a:moveTo>
                  <a:pt x="70472" y="19964"/>
                </a:moveTo>
                <a:lnTo>
                  <a:pt x="70345" y="19672"/>
                </a:lnTo>
                <a:lnTo>
                  <a:pt x="69900" y="19202"/>
                </a:lnTo>
                <a:lnTo>
                  <a:pt x="69786" y="19075"/>
                </a:lnTo>
                <a:lnTo>
                  <a:pt x="69049" y="18948"/>
                </a:lnTo>
                <a:lnTo>
                  <a:pt x="68529" y="19202"/>
                </a:lnTo>
                <a:lnTo>
                  <a:pt x="67995" y="18364"/>
                </a:lnTo>
                <a:lnTo>
                  <a:pt x="67894" y="19075"/>
                </a:lnTo>
                <a:lnTo>
                  <a:pt x="67779" y="19456"/>
                </a:lnTo>
                <a:lnTo>
                  <a:pt x="67398" y="19964"/>
                </a:lnTo>
                <a:lnTo>
                  <a:pt x="67310" y="20396"/>
                </a:lnTo>
                <a:lnTo>
                  <a:pt x="67475" y="20726"/>
                </a:lnTo>
                <a:lnTo>
                  <a:pt x="68897" y="19964"/>
                </a:lnTo>
                <a:lnTo>
                  <a:pt x="69164" y="20980"/>
                </a:lnTo>
                <a:lnTo>
                  <a:pt x="69888" y="20599"/>
                </a:lnTo>
                <a:lnTo>
                  <a:pt x="70319" y="19964"/>
                </a:lnTo>
                <a:lnTo>
                  <a:pt x="70472" y="19964"/>
                </a:lnTo>
                <a:close/>
              </a:path>
              <a:path w="88900" h="38735">
                <a:moveTo>
                  <a:pt x="72097" y="18389"/>
                </a:moveTo>
                <a:lnTo>
                  <a:pt x="71983" y="18694"/>
                </a:lnTo>
                <a:lnTo>
                  <a:pt x="72097" y="18389"/>
                </a:lnTo>
                <a:close/>
              </a:path>
              <a:path w="88900" h="38735">
                <a:moveTo>
                  <a:pt x="72224" y="10528"/>
                </a:moveTo>
                <a:lnTo>
                  <a:pt x="71970" y="11264"/>
                </a:lnTo>
                <a:lnTo>
                  <a:pt x="71932" y="11645"/>
                </a:lnTo>
                <a:lnTo>
                  <a:pt x="71894" y="12026"/>
                </a:lnTo>
                <a:lnTo>
                  <a:pt x="72148" y="11303"/>
                </a:lnTo>
                <a:lnTo>
                  <a:pt x="72224" y="10528"/>
                </a:lnTo>
                <a:close/>
              </a:path>
              <a:path w="88900" h="38735">
                <a:moveTo>
                  <a:pt x="72301" y="18186"/>
                </a:moveTo>
                <a:lnTo>
                  <a:pt x="72123" y="18072"/>
                </a:lnTo>
                <a:lnTo>
                  <a:pt x="72097" y="18389"/>
                </a:lnTo>
                <a:lnTo>
                  <a:pt x="72301" y="18186"/>
                </a:lnTo>
                <a:close/>
              </a:path>
              <a:path w="88900" h="38735">
                <a:moveTo>
                  <a:pt x="72339" y="8229"/>
                </a:moveTo>
                <a:lnTo>
                  <a:pt x="71882" y="9906"/>
                </a:lnTo>
                <a:lnTo>
                  <a:pt x="71386" y="8267"/>
                </a:lnTo>
                <a:lnTo>
                  <a:pt x="70878" y="10718"/>
                </a:lnTo>
                <a:lnTo>
                  <a:pt x="70789" y="11137"/>
                </a:lnTo>
                <a:lnTo>
                  <a:pt x="71081" y="10769"/>
                </a:lnTo>
                <a:lnTo>
                  <a:pt x="71691" y="10642"/>
                </a:lnTo>
                <a:lnTo>
                  <a:pt x="71640" y="10833"/>
                </a:lnTo>
                <a:lnTo>
                  <a:pt x="71628" y="12712"/>
                </a:lnTo>
                <a:lnTo>
                  <a:pt x="71958" y="10591"/>
                </a:lnTo>
                <a:lnTo>
                  <a:pt x="72097" y="10553"/>
                </a:lnTo>
                <a:lnTo>
                  <a:pt x="72009" y="10287"/>
                </a:lnTo>
                <a:lnTo>
                  <a:pt x="72339" y="8229"/>
                </a:lnTo>
                <a:close/>
              </a:path>
              <a:path w="88900" h="38735">
                <a:moveTo>
                  <a:pt x="72402" y="11404"/>
                </a:moveTo>
                <a:lnTo>
                  <a:pt x="72326" y="12217"/>
                </a:lnTo>
                <a:lnTo>
                  <a:pt x="72377" y="11722"/>
                </a:lnTo>
                <a:lnTo>
                  <a:pt x="72402" y="11404"/>
                </a:lnTo>
                <a:close/>
              </a:path>
              <a:path w="88900" h="38735">
                <a:moveTo>
                  <a:pt x="72428" y="10744"/>
                </a:moveTo>
                <a:lnTo>
                  <a:pt x="72237" y="11341"/>
                </a:lnTo>
                <a:lnTo>
                  <a:pt x="72199" y="11696"/>
                </a:lnTo>
                <a:lnTo>
                  <a:pt x="72174" y="11899"/>
                </a:lnTo>
                <a:lnTo>
                  <a:pt x="72377" y="11315"/>
                </a:lnTo>
                <a:lnTo>
                  <a:pt x="72402" y="10960"/>
                </a:lnTo>
                <a:lnTo>
                  <a:pt x="72428" y="10744"/>
                </a:lnTo>
                <a:close/>
              </a:path>
              <a:path w="88900" h="38735">
                <a:moveTo>
                  <a:pt x="73812" y="10820"/>
                </a:moveTo>
                <a:lnTo>
                  <a:pt x="73774" y="10401"/>
                </a:lnTo>
                <a:lnTo>
                  <a:pt x="73799" y="10185"/>
                </a:lnTo>
                <a:lnTo>
                  <a:pt x="73647" y="10629"/>
                </a:lnTo>
                <a:lnTo>
                  <a:pt x="72732" y="9423"/>
                </a:lnTo>
                <a:lnTo>
                  <a:pt x="72580" y="10985"/>
                </a:lnTo>
                <a:lnTo>
                  <a:pt x="72517" y="11645"/>
                </a:lnTo>
                <a:lnTo>
                  <a:pt x="73101" y="11074"/>
                </a:lnTo>
                <a:lnTo>
                  <a:pt x="73596" y="10909"/>
                </a:lnTo>
                <a:lnTo>
                  <a:pt x="73571" y="11137"/>
                </a:lnTo>
                <a:lnTo>
                  <a:pt x="73545" y="11341"/>
                </a:lnTo>
                <a:lnTo>
                  <a:pt x="73710" y="10858"/>
                </a:lnTo>
                <a:close/>
              </a:path>
              <a:path w="88900" h="38735">
                <a:moveTo>
                  <a:pt x="73875" y="21996"/>
                </a:moveTo>
                <a:lnTo>
                  <a:pt x="73748" y="21602"/>
                </a:lnTo>
                <a:lnTo>
                  <a:pt x="73710" y="21983"/>
                </a:lnTo>
                <a:lnTo>
                  <a:pt x="73875" y="21996"/>
                </a:lnTo>
                <a:close/>
              </a:path>
              <a:path w="88900" h="38735">
                <a:moveTo>
                  <a:pt x="74079" y="10033"/>
                </a:moveTo>
                <a:lnTo>
                  <a:pt x="73812" y="10820"/>
                </a:lnTo>
                <a:lnTo>
                  <a:pt x="73698" y="11163"/>
                </a:lnTo>
                <a:lnTo>
                  <a:pt x="73558" y="12661"/>
                </a:lnTo>
                <a:lnTo>
                  <a:pt x="74041" y="10490"/>
                </a:lnTo>
                <a:lnTo>
                  <a:pt x="74079" y="10033"/>
                </a:lnTo>
                <a:close/>
              </a:path>
              <a:path w="88900" h="38735">
                <a:moveTo>
                  <a:pt x="74307" y="10096"/>
                </a:moveTo>
                <a:lnTo>
                  <a:pt x="74053" y="10833"/>
                </a:lnTo>
                <a:lnTo>
                  <a:pt x="74015" y="11214"/>
                </a:lnTo>
                <a:lnTo>
                  <a:pt x="73977" y="11607"/>
                </a:lnTo>
                <a:lnTo>
                  <a:pt x="74231" y="10871"/>
                </a:lnTo>
                <a:lnTo>
                  <a:pt x="74307" y="10096"/>
                </a:lnTo>
                <a:close/>
              </a:path>
              <a:path w="88900" h="38735">
                <a:moveTo>
                  <a:pt x="74637" y="23266"/>
                </a:moveTo>
                <a:lnTo>
                  <a:pt x="74549" y="23647"/>
                </a:lnTo>
                <a:lnTo>
                  <a:pt x="74637" y="23266"/>
                </a:lnTo>
                <a:close/>
              </a:path>
              <a:path w="88900" h="38735">
                <a:moveTo>
                  <a:pt x="74828" y="24917"/>
                </a:moveTo>
                <a:lnTo>
                  <a:pt x="74002" y="24866"/>
                </a:lnTo>
                <a:lnTo>
                  <a:pt x="74028" y="24993"/>
                </a:lnTo>
                <a:lnTo>
                  <a:pt x="74447" y="25298"/>
                </a:lnTo>
                <a:lnTo>
                  <a:pt x="74828" y="24917"/>
                </a:lnTo>
                <a:close/>
              </a:path>
              <a:path w="88900" h="38735">
                <a:moveTo>
                  <a:pt x="75145" y="8445"/>
                </a:moveTo>
                <a:lnTo>
                  <a:pt x="74625" y="10541"/>
                </a:lnTo>
                <a:lnTo>
                  <a:pt x="74396" y="11887"/>
                </a:lnTo>
                <a:lnTo>
                  <a:pt x="74853" y="11506"/>
                </a:lnTo>
                <a:lnTo>
                  <a:pt x="75006" y="9829"/>
                </a:lnTo>
                <a:lnTo>
                  <a:pt x="75145" y="8445"/>
                </a:lnTo>
                <a:close/>
              </a:path>
              <a:path w="88900" h="38735">
                <a:moveTo>
                  <a:pt x="75222" y="20980"/>
                </a:moveTo>
                <a:lnTo>
                  <a:pt x="74968" y="20840"/>
                </a:lnTo>
                <a:lnTo>
                  <a:pt x="75095" y="21247"/>
                </a:lnTo>
                <a:lnTo>
                  <a:pt x="75222" y="20980"/>
                </a:lnTo>
                <a:close/>
              </a:path>
              <a:path w="88900" h="38735">
                <a:moveTo>
                  <a:pt x="75323" y="24917"/>
                </a:moveTo>
                <a:lnTo>
                  <a:pt x="75272" y="24218"/>
                </a:lnTo>
                <a:lnTo>
                  <a:pt x="75082" y="24663"/>
                </a:lnTo>
                <a:lnTo>
                  <a:pt x="75006" y="25146"/>
                </a:lnTo>
                <a:lnTo>
                  <a:pt x="75323" y="24917"/>
                </a:lnTo>
                <a:close/>
              </a:path>
              <a:path w="88900" h="38735">
                <a:moveTo>
                  <a:pt x="76263" y="21932"/>
                </a:moveTo>
                <a:lnTo>
                  <a:pt x="75349" y="21996"/>
                </a:lnTo>
                <a:lnTo>
                  <a:pt x="75095" y="21247"/>
                </a:lnTo>
                <a:lnTo>
                  <a:pt x="74650" y="22250"/>
                </a:lnTo>
                <a:lnTo>
                  <a:pt x="73672" y="22377"/>
                </a:lnTo>
                <a:lnTo>
                  <a:pt x="73710" y="21983"/>
                </a:lnTo>
                <a:lnTo>
                  <a:pt x="72390" y="21869"/>
                </a:lnTo>
                <a:lnTo>
                  <a:pt x="71615" y="21234"/>
                </a:lnTo>
                <a:lnTo>
                  <a:pt x="70853" y="21602"/>
                </a:lnTo>
                <a:lnTo>
                  <a:pt x="70218" y="22974"/>
                </a:lnTo>
                <a:lnTo>
                  <a:pt x="70497" y="23012"/>
                </a:lnTo>
                <a:lnTo>
                  <a:pt x="71755" y="22504"/>
                </a:lnTo>
                <a:lnTo>
                  <a:pt x="73875" y="22758"/>
                </a:lnTo>
                <a:lnTo>
                  <a:pt x="74307" y="23241"/>
                </a:lnTo>
                <a:lnTo>
                  <a:pt x="74637" y="23266"/>
                </a:lnTo>
                <a:lnTo>
                  <a:pt x="74942" y="22504"/>
                </a:lnTo>
                <a:lnTo>
                  <a:pt x="74866" y="23241"/>
                </a:lnTo>
                <a:lnTo>
                  <a:pt x="74752" y="23647"/>
                </a:lnTo>
                <a:lnTo>
                  <a:pt x="74549" y="24155"/>
                </a:lnTo>
                <a:lnTo>
                  <a:pt x="74549" y="23647"/>
                </a:lnTo>
                <a:lnTo>
                  <a:pt x="74460" y="23393"/>
                </a:lnTo>
                <a:lnTo>
                  <a:pt x="74307" y="23241"/>
                </a:lnTo>
                <a:lnTo>
                  <a:pt x="73240" y="23139"/>
                </a:lnTo>
                <a:lnTo>
                  <a:pt x="72999" y="24790"/>
                </a:lnTo>
                <a:lnTo>
                  <a:pt x="74002" y="24866"/>
                </a:lnTo>
                <a:lnTo>
                  <a:pt x="75044" y="24155"/>
                </a:lnTo>
                <a:lnTo>
                  <a:pt x="75133" y="23774"/>
                </a:lnTo>
                <a:lnTo>
                  <a:pt x="75095" y="24117"/>
                </a:lnTo>
                <a:lnTo>
                  <a:pt x="75234" y="24028"/>
                </a:lnTo>
                <a:lnTo>
                  <a:pt x="75272" y="24218"/>
                </a:lnTo>
                <a:lnTo>
                  <a:pt x="75361" y="24028"/>
                </a:lnTo>
                <a:lnTo>
                  <a:pt x="75476" y="23774"/>
                </a:lnTo>
                <a:lnTo>
                  <a:pt x="75641" y="23393"/>
                </a:lnTo>
                <a:lnTo>
                  <a:pt x="76022" y="22504"/>
                </a:lnTo>
                <a:lnTo>
                  <a:pt x="76073" y="22377"/>
                </a:lnTo>
                <a:lnTo>
                  <a:pt x="76238" y="21996"/>
                </a:lnTo>
                <a:close/>
              </a:path>
              <a:path w="88900" h="38735">
                <a:moveTo>
                  <a:pt x="76682" y="20980"/>
                </a:moveTo>
                <a:lnTo>
                  <a:pt x="76263" y="21932"/>
                </a:lnTo>
                <a:lnTo>
                  <a:pt x="76581" y="21920"/>
                </a:lnTo>
                <a:lnTo>
                  <a:pt x="76682" y="20980"/>
                </a:lnTo>
                <a:close/>
              </a:path>
              <a:path w="88900" h="38735">
                <a:moveTo>
                  <a:pt x="77038" y="21882"/>
                </a:moveTo>
                <a:lnTo>
                  <a:pt x="76593" y="21920"/>
                </a:lnTo>
                <a:lnTo>
                  <a:pt x="75526" y="24765"/>
                </a:lnTo>
                <a:lnTo>
                  <a:pt x="75666" y="24663"/>
                </a:lnTo>
                <a:lnTo>
                  <a:pt x="76504" y="24726"/>
                </a:lnTo>
                <a:lnTo>
                  <a:pt x="76593" y="24409"/>
                </a:lnTo>
                <a:lnTo>
                  <a:pt x="75996" y="24409"/>
                </a:lnTo>
                <a:lnTo>
                  <a:pt x="76504" y="24218"/>
                </a:lnTo>
                <a:lnTo>
                  <a:pt x="76568" y="24028"/>
                </a:lnTo>
                <a:lnTo>
                  <a:pt x="76644" y="23901"/>
                </a:lnTo>
                <a:lnTo>
                  <a:pt x="76796" y="23647"/>
                </a:lnTo>
                <a:lnTo>
                  <a:pt x="76923" y="23139"/>
                </a:lnTo>
                <a:lnTo>
                  <a:pt x="77038" y="21882"/>
                </a:lnTo>
                <a:close/>
              </a:path>
              <a:path w="88900" h="38735">
                <a:moveTo>
                  <a:pt x="77165" y="21882"/>
                </a:moveTo>
                <a:lnTo>
                  <a:pt x="77038" y="21882"/>
                </a:lnTo>
                <a:lnTo>
                  <a:pt x="76987" y="22504"/>
                </a:lnTo>
                <a:lnTo>
                  <a:pt x="77165" y="21882"/>
                </a:lnTo>
                <a:close/>
              </a:path>
              <a:path w="88900" h="38735">
                <a:moveTo>
                  <a:pt x="77685" y="24409"/>
                </a:moveTo>
                <a:lnTo>
                  <a:pt x="77597" y="24663"/>
                </a:lnTo>
                <a:lnTo>
                  <a:pt x="77685" y="24409"/>
                </a:lnTo>
                <a:close/>
              </a:path>
              <a:path w="88900" h="38735">
                <a:moveTo>
                  <a:pt x="77685" y="23787"/>
                </a:moveTo>
                <a:lnTo>
                  <a:pt x="76682" y="24155"/>
                </a:lnTo>
                <a:lnTo>
                  <a:pt x="76593" y="24409"/>
                </a:lnTo>
                <a:lnTo>
                  <a:pt x="77622" y="24409"/>
                </a:lnTo>
                <a:lnTo>
                  <a:pt x="77685" y="23787"/>
                </a:lnTo>
                <a:close/>
              </a:path>
              <a:path w="88900" h="38735">
                <a:moveTo>
                  <a:pt x="77812" y="34632"/>
                </a:moveTo>
                <a:lnTo>
                  <a:pt x="75577" y="30886"/>
                </a:lnTo>
                <a:lnTo>
                  <a:pt x="75120" y="30124"/>
                </a:lnTo>
                <a:lnTo>
                  <a:pt x="69316" y="31521"/>
                </a:lnTo>
                <a:lnTo>
                  <a:pt x="67284" y="31775"/>
                </a:lnTo>
                <a:lnTo>
                  <a:pt x="66916" y="31711"/>
                </a:lnTo>
                <a:lnTo>
                  <a:pt x="69900" y="33045"/>
                </a:lnTo>
                <a:lnTo>
                  <a:pt x="72390" y="31775"/>
                </a:lnTo>
                <a:lnTo>
                  <a:pt x="74142" y="30886"/>
                </a:lnTo>
                <a:lnTo>
                  <a:pt x="77812" y="34632"/>
                </a:lnTo>
                <a:close/>
              </a:path>
              <a:path w="88900" h="38735">
                <a:moveTo>
                  <a:pt x="77876" y="24409"/>
                </a:moveTo>
                <a:lnTo>
                  <a:pt x="77825" y="24536"/>
                </a:lnTo>
                <a:lnTo>
                  <a:pt x="77876" y="24409"/>
                </a:lnTo>
                <a:close/>
              </a:path>
              <a:path w="88900" h="38735">
                <a:moveTo>
                  <a:pt x="77901" y="23774"/>
                </a:moveTo>
                <a:lnTo>
                  <a:pt x="77685" y="24409"/>
                </a:lnTo>
                <a:lnTo>
                  <a:pt x="77838" y="24409"/>
                </a:lnTo>
                <a:lnTo>
                  <a:pt x="77901" y="23774"/>
                </a:lnTo>
                <a:close/>
              </a:path>
              <a:path w="88900" h="38735">
                <a:moveTo>
                  <a:pt x="78143" y="24409"/>
                </a:moveTo>
                <a:lnTo>
                  <a:pt x="78054" y="24663"/>
                </a:lnTo>
                <a:lnTo>
                  <a:pt x="78143" y="24409"/>
                </a:lnTo>
                <a:close/>
              </a:path>
              <a:path w="88900" h="38735">
                <a:moveTo>
                  <a:pt x="78308" y="23901"/>
                </a:moveTo>
                <a:lnTo>
                  <a:pt x="78143" y="24409"/>
                </a:lnTo>
                <a:lnTo>
                  <a:pt x="78308" y="23901"/>
                </a:lnTo>
                <a:close/>
              </a:path>
              <a:path w="88900" h="38735">
                <a:moveTo>
                  <a:pt x="78536" y="11531"/>
                </a:moveTo>
                <a:lnTo>
                  <a:pt x="78282" y="12268"/>
                </a:lnTo>
                <a:lnTo>
                  <a:pt x="78244" y="12649"/>
                </a:lnTo>
                <a:lnTo>
                  <a:pt x="78206" y="13030"/>
                </a:lnTo>
                <a:lnTo>
                  <a:pt x="78460" y="12306"/>
                </a:lnTo>
                <a:lnTo>
                  <a:pt x="78536" y="11531"/>
                </a:lnTo>
                <a:close/>
              </a:path>
              <a:path w="88900" h="38735">
                <a:moveTo>
                  <a:pt x="78714" y="26060"/>
                </a:moveTo>
                <a:lnTo>
                  <a:pt x="78676" y="25679"/>
                </a:lnTo>
                <a:lnTo>
                  <a:pt x="78587" y="26543"/>
                </a:lnTo>
                <a:lnTo>
                  <a:pt x="78714" y="26060"/>
                </a:lnTo>
                <a:close/>
              </a:path>
              <a:path w="88900" h="38735">
                <a:moveTo>
                  <a:pt x="81534" y="330"/>
                </a:moveTo>
                <a:lnTo>
                  <a:pt x="81229" y="1168"/>
                </a:lnTo>
                <a:lnTo>
                  <a:pt x="81191" y="1562"/>
                </a:lnTo>
                <a:lnTo>
                  <a:pt x="81140" y="2070"/>
                </a:lnTo>
                <a:lnTo>
                  <a:pt x="81445" y="1231"/>
                </a:lnTo>
                <a:lnTo>
                  <a:pt x="81534" y="330"/>
                </a:lnTo>
                <a:close/>
              </a:path>
              <a:path w="88900" h="38735">
                <a:moveTo>
                  <a:pt x="82308" y="1231"/>
                </a:moveTo>
                <a:lnTo>
                  <a:pt x="81711" y="800"/>
                </a:lnTo>
                <a:lnTo>
                  <a:pt x="81635" y="1638"/>
                </a:lnTo>
                <a:lnTo>
                  <a:pt x="81610" y="1905"/>
                </a:lnTo>
                <a:lnTo>
                  <a:pt x="81788" y="1689"/>
                </a:lnTo>
                <a:lnTo>
                  <a:pt x="82308" y="1231"/>
                </a:lnTo>
                <a:close/>
              </a:path>
              <a:path w="88900" h="38735">
                <a:moveTo>
                  <a:pt x="82664" y="0"/>
                </a:moveTo>
                <a:lnTo>
                  <a:pt x="82308" y="1231"/>
                </a:lnTo>
                <a:lnTo>
                  <a:pt x="81965" y="2451"/>
                </a:lnTo>
                <a:lnTo>
                  <a:pt x="81876" y="3416"/>
                </a:lnTo>
                <a:lnTo>
                  <a:pt x="82562" y="1003"/>
                </a:lnTo>
                <a:lnTo>
                  <a:pt x="82664" y="0"/>
                </a:lnTo>
                <a:close/>
              </a:path>
              <a:path w="88900" h="38735">
                <a:moveTo>
                  <a:pt x="82715" y="812"/>
                </a:moveTo>
                <a:lnTo>
                  <a:pt x="82524" y="1409"/>
                </a:lnTo>
                <a:lnTo>
                  <a:pt x="82486" y="1765"/>
                </a:lnTo>
                <a:lnTo>
                  <a:pt x="82461" y="1968"/>
                </a:lnTo>
                <a:lnTo>
                  <a:pt x="82664" y="1384"/>
                </a:lnTo>
                <a:lnTo>
                  <a:pt x="82689" y="1028"/>
                </a:lnTo>
                <a:lnTo>
                  <a:pt x="82715" y="812"/>
                </a:lnTo>
                <a:close/>
              </a:path>
              <a:path w="88900" h="38735">
                <a:moveTo>
                  <a:pt x="82918" y="12725"/>
                </a:moveTo>
                <a:lnTo>
                  <a:pt x="82473" y="13106"/>
                </a:lnTo>
                <a:lnTo>
                  <a:pt x="82410" y="13233"/>
                </a:lnTo>
                <a:lnTo>
                  <a:pt x="82867" y="13106"/>
                </a:lnTo>
                <a:lnTo>
                  <a:pt x="82918" y="12725"/>
                </a:lnTo>
                <a:close/>
              </a:path>
              <a:path w="88900" h="38735">
                <a:moveTo>
                  <a:pt x="86563" y="3441"/>
                </a:moveTo>
                <a:lnTo>
                  <a:pt x="86258" y="4267"/>
                </a:lnTo>
                <a:lnTo>
                  <a:pt x="86220" y="4660"/>
                </a:lnTo>
                <a:lnTo>
                  <a:pt x="86169" y="5168"/>
                </a:lnTo>
                <a:lnTo>
                  <a:pt x="86474" y="4330"/>
                </a:lnTo>
                <a:lnTo>
                  <a:pt x="86563" y="3441"/>
                </a:lnTo>
                <a:close/>
              </a:path>
              <a:path w="88900" h="38735">
                <a:moveTo>
                  <a:pt x="86906" y="3581"/>
                </a:moveTo>
                <a:lnTo>
                  <a:pt x="86525" y="4711"/>
                </a:lnTo>
                <a:lnTo>
                  <a:pt x="86372" y="6210"/>
                </a:lnTo>
                <a:lnTo>
                  <a:pt x="86868" y="4038"/>
                </a:lnTo>
                <a:lnTo>
                  <a:pt x="86906" y="3581"/>
                </a:lnTo>
                <a:close/>
              </a:path>
              <a:path w="88900" h="38735">
                <a:moveTo>
                  <a:pt x="87668" y="8026"/>
                </a:moveTo>
                <a:lnTo>
                  <a:pt x="85610" y="11963"/>
                </a:lnTo>
                <a:lnTo>
                  <a:pt x="84759" y="12598"/>
                </a:lnTo>
                <a:lnTo>
                  <a:pt x="84086" y="12788"/>
                </a:lnTo>
                <a:lnTo>
                  <a:pt x="83718" y="15646"/>
                </a:lnTo>
                <a:lnTo>
                  <a:pt x="83261" y="15392"/>
                </a:lnTo>
                <a:lnTo>
                  <a:pt x="83299" y="15138"/>
                </a:lnTo>
                <a:lnTo>
                  <a:pt x="83324" y="15011"/>
                </a:lnTo>
                <a:lnTo>
                  <a:pt x="83375" y="14757"/>
                </a:lnTo>
                <a:lnTo>
                  <a:pt x="83502" y="13995"/>
                </a:lnTo>
                <a:lnTo>
                  <a:pt x="83527" y="13868"/>
                </a:lnTo>
                <a:lnTo>
                  <a:pt x="83667" y="13106"/>
                </a:lnTo>
                <a:lnTo>
                  <a:pt x="83515" y="14287"/>
                </a:lnTo>
                <a:lnTo>
                  <a:pt x="83985" y="13106"/>
                </a:lnTo>
                <a:lnTo>
                  <a:pt x="84086" y="12852"/>
                </a:lnTo>
                <a:lnTo>
                  <a:pt x="83172" y="13030"/>
                </a:lnTo>
                <a:lnTo>
                  <a:pt x="83058" y="13995"/>
                </a:lnTo>
                <a:lnTo>
                  <a:pt x="82842" y="14630"/>
                </a:lnTo>
                <a:lnTo>
                  <a:pt x="82892" y="14122"/>
                </a:lnTo>
                <a:lnTo>
                  <a:pt x="83007" y="13614"/>
                </a:lnTo>
                <a:lnTo>
                  <a:pt x="83172" y="13106"/>
                </a:lnTo>
                <a:lnTo>
                  <a:pt x="82867" y="13106"/>
                </a:lnTo>
                <a:lnTo>
                  <a:pt x="82753" y="14122"/>
                </a:lnTo>
                <a:lnTo>
                  <a:pt x="82194" y="14109"/>
                </a:lnTo>
                <a:lnTo>
                  <a:pt x="81788" y="13995"/>
                </a:lnTo>
                <a:lnTo>
                  <a:pt x="81445" y="14744"/>
                </a:lnTo>
                <a:lnTo>
                  <a:pt x="81445" y="23012"/>
                </a:lnTo>
                <a:lnTo>
                  <a:pt x="81305" y="23761"/>
                </a:lnTo>
                <a:lnTo>
                  <a:pt x="81191" y="24155"/>
                </a:lnTo>
                <a:lnTo>
                  <a:pt x="81305" y="23482"/>
                </a:lnTo>
                <a:lnTo>
                  <a:pt x="81445" y="23012"/>
                </a:lnTo>
                <a:lnTo>
                  <a:pt x="81445" y="14744"/>
                </a:lnTo>
                <a:lnTo>
                  <a:pt x="81318" y="15011"/>
                </a:lnTo>
                <a:lnTo>
                  <a:pt x="81267" y="23012"/>
                </a:lnTo>
                <a:lnTo>
                  <a:pt x="81127" y="23761"/>
                </a:lnTo>
                <a:lnTo>
                  <a:pt x="81013" y="24155"/>
                </a:lnTo>
                <a:lnTo>
                  <a:pt x="81114" y="23393"/>
                </a:lnTo>
                <a:lnTo>
                  <a:pt x="81267" y="23012"/>
                </a:lnTo>
                <a:lnTo>
                  <a:pt x="81267" y="14935"/>
                </a:lnTo>
                <a:lnTo>
                  <a:pt x="81165" y="14757"/>
                </a:lnTo>
                <a:lnTo>
                  <a:pt x="81051" y="13233"/>
                </a:lnTo>
                <a:lnTo>
                  <a:pt x="81051" y="13106"/>
                </a:lnTo>
                <a:lnTo>
                  <a:pt x="80911" y="12979"/>
                </a:lnTo>
                <a:lnTo>
                  <a:pt x="80797" y="13106"/>
                </a:lnTo>
                <a:lnTo>
                  <a:pt x="80797" y="26949"/>
                </a:lnTo>
                <a:lnTo>
                  <a:pt x="80314" y="27711"/>
                </a:lnTo>
                <a:lnTo>
                  <a:pt x="79870" y="27965"/>
                </a:lnTo>
                <a:lnTo>
                  <a:pt x="79997" y="26695"/>
                </a:lnTo>
                <a:lnTo>
                  <a:pt x="80797" y="26949"/>
                </a:lnTo>
                <a:lnTo>
                  <a:pt x="80797" y="13106"/>
                </a:lnTo>
                <a:lnTo>
                  <a:pt x="80683" y="13233"/>
                </a:lnTo>
                <a:lnTo>
                  <a:pt x="80683" y="19456"/>
                </a:lnTo>
                <a:lnTo>
                  <a:pt x="80568" y="20396"/>
                </a:lnTo>
                <a:lnTo>
                  <a:pt x="80289" y="21234"/>
                </a:lnTo>
                <a:lnTo>
                  <a:pt x="80340" y="20726"/>
                </a:lnTo>
                <a:lnTo>
                  <a:pt x="80416" y="20218"/>
                </a:lnTo>
                <a:lnTo>
                  <a:pt x="80683" y="19456"/>
                </a:lnTo>
                <a:lnTo>
                  <a:pt x="80683" y="13233"/>
                </a:lnTo>
                <a:lnTo>
                  <a:pt x="80086" y="12725"/>
                </a:lnTo>
                <a:lnTo>
                  <a:pt x="79743" y="12725"/>
                </a:lnTo>
                <a:lnTo>
                  <a:pt x="79616" y="12788"/>
                </a:lnTo>
                <a:lnTo>
                  <a:pt x="79616" y="26314"/>
                </a:lnTo>
                <a:lnTo>
                  <a:pt x="79552" y="26949"/>
                </a:lnTo>
                <a:lnTo>
                  <a:pt x="79082" y="28981"/>
                </a:lnTo>
                <a:lnTo>
                  <a:pt x="79222" y="27584"/>
                </a:lnTo>
                <a:lnTo>
                  <a:pt x="79273" y="27330"/>
                </a:lnTo>
                <a:lnTo>
                  <a:pt x="79616" y="26314"/>
                </a:lnTo>
                <a:lnTo>
                  <a:pt x="79616" y="12788"/>
                </a:lnTo>
                <a:lnTo>
                  <a:pt x="79146" y="12979"/>
                </a:lnTo>
                <a:lnTo>
                  <a:pt x="79057" y="13246"/>
                </a:lnTo>
                <a:lnTo>
                  <a:pt x="79057" y="20726"/>
                </a:lnTo>
                <a:lnTo>
                  <a:pt x="79006" y="21234"/>
                </a:lnTo>
                <a:lnTo>
                  <a:pt x="78892" y="21932"/>
                </a:lnTo>
                <a:lnTo>
                  <a:pt x="78663" y="22504"/>
                </a:lnTo>
                <a:lnTo>
                  <a:pt x="78752" y="21602"/>
                </a:lnTo>
                <a:lnTo>
                  <a:pt x="79006" y="20853"/>
                </a:lnTo>
                <a:lnTo>
                  <a:pt x="79057" y="20726"/>
                </a:lnTo>
                <a:lnTo>
                  <a:pt x="79057" y="13246"/>
                </a:lnTo>
                <a:lnTo>
                  <a:pt x="79006" y="13385"/>
                </a:lnTo>
                <a:lnTo>
                  <a:pt x="79184" y="11518"/>
                </a:lnTo>
                <a:lnTo>
                  <a:pt x="80835" y="12598"/>
                </a:lnTo>
                <a:lnTo>
                  <a:pt x="81889" y="13614"/>
                </a:lnTo>
                <a:lnTo>
                  <a:pt x="82334" y="13233"/>
                </a:lnTo>
                <a:lnTo>
                  <a:pt x="82219" y="12852"/>
                </a:lnTo>
                <a:lnTo>
                  <a:pt x="81419" y="11201"/>
                </a:lnTo>
                <a:lnTo>
                  <a:pt x="80860" y="10058"/>
                </a:lnTo>
                <a:lnTo>
                  <a:pt x="78892" y="9677"/>
                </a:lnTo>
                <a:lnTo>
                  <a:pt x="78625" y="10058"/>
                </a:lnTo>
                <a:lnTo>
                  <a:pt x="78105" y="11061"/>
                </a:lnTo>
                <a:lnTo>
                  <a:pt x="78054" y="10706"/>
                </a:lnTo>
                <a:lnTo>
                  <a:pt x="77838" y="9512"/>
                </a:lnTo>
                <a:lnTo>
                  <a:pt x="77698" y="9791"/>
                </a:lnTo>
                <a:lnTo>
                  <a:pt x="77012" y="10706"/>
                </a:lnTo>
                <a:lnTo>
                  <a:pt x="77000" y="9271"/>
                </a:lnTo>
                <a:lnTo>
                  <a:pt x="76847" y="10477"/>
                </a:lnTo>
                <a:lnTo>
                  <a:pt x="76847" y="8877"/>
                </a:lnTo>
                <a:lnTo>
                  <a:pt x="75349" y="10312"/>
                </a:lnTo>
                <a:lnTo>
                  <a:pt x="75298" y="10642"/>
                </a:lnTo>
                <a:lnTo>
                  <a:pt x="75349" y="11391"/>
                </a:lnTo>
                <a:lnTo>
                  <a:pt x="75590" y="12128"/>
                </a:lnTo>
                <a:lnTo>
                  <a:pt x="76161" y="11811"/>
                </a:lnTo>
                <a:lnTo>
                  <a:pt x="76339" y="11671"/>
                </a:lnTo>
                <a:lnTo>
                  <a:pt x="76784" y="10947"/>
                </a:lnTo>
                <a:lnTo>
                  <a:pt x="76746" y="11277"/>
                </a:lnTo>
                <a:lnTo>
                  <a:pt x="78257" y="11874"/>
                </a:lnTo>
                <a:lnTo>
                  <a:pt x="78168" y="11379"/>
                </a:lnTo>
                <a:lnTo>
                  <a:pt x="78714" y="11201"/>
                </a:lnTo>
                <a:lnTo>
                  <a:pt x="79032" y="11430"/>
                </a:lnTo>
                <a:lnTo>
                  <a:pt x="78701" y="12712"/>
                </a:lnTo>
                <a:lnTo>
                  <a:pt x="78943" y="13589"/>
                </a:lnTo>
                <a:lnTo>
                  <a:pt x="78511" y="14884"/>
                </a:lnTo>
                <a:lnTo>
                  <a:pt x="78638" y="13360"/>
                </a:lnTo>
                <a:lnTo>
                  <a:pt x="78701" y="12725"/>
                </a:lnTo>
                <a:lnTo>
                  <a:pt x="78397" y="13106"/>
                </a:lnTo>
                <a:lnTo>
                  <a:pt x="77762" y="13360"/>
                </a:lnTo>
                <a:lnTo>
                  <a:pt x="77762" y="17805"/>
                </a:lnTo>
                <a:lnTo>
                  <a:pt x="77622" y="18567"/>
                </a:lnTo>
                <a:lnTo>
                  <a:pt x="77508" y="18948"/>
                </a:lnTo>
                <a:lnTo>
                  <a:pt x="77533" y="18694"/>
                </a:lnTo>
                <a:lnTo>
                  <a:pt x="77635" y="18186"/>
                </a:lnTo>
                <a:lnTo>
                  <a:pt x="77762" y="17805"/>
                </a:lnTo>
                <a:lnTo>
                  <a:pt x="77762" y="13360"/>
                </a:lnTo>
                <a:lnTo>
                  <a:pt x="77482" y="13309"/>
                </a:lnTo>
                <a:lnTo>
                  <a:pt x="77482" y="15138"/>
                </a:lnTo>
                <a:lnTo>
                  <a:pt x="77368" y="18313"/>
                </a:lnTo>
                <a:lnTo>
                  <a:pt x="77279" y="18440"/>
                </a:lnTo>
                <a:lnTo>
                  <a:pt x="77165" y="18694"/>
                </a:lnTo>
                <a:lnTo>
                  <a:pt x="76047" y="18580"/>
                </a:lnTo>
                <a:lnTo>
                  <a:pt x="75831" y="18630"/>
                </a:lnTo>
                <a:lnTo>
                  <a:pt x="73571" y="19837"/>
                </a:lnTo>
                <a:lnTo>
                  <a:pt x="72974" y="19697"/>
                </a:lnTo>
                <a:lnTo>
                  <a:pt x="72859" y="20205"/>
                </a:lnTo>
                <a:lnTo>
                  <a:pt x="72758" y="20472"/>
                </a:lnTo>
                <a:lnTo>
                  <a:pt x="72859" y="19812"/>
                </a:lnTo>
                <a:lnTo>
                  <a:pt x="72898" y="19672"/>
                </a:lnTo>
                <a:lnTo>
                  <a:pt x="71970" y="19456"/>
                </a:lnTo>
                <a:lnTo>
                  <a:pt x="72047" y="18821"/>
                </a:lnTo>
                <a:lnTo>
                  <a:pt x="71983" y="18694"/>
                </a:lnTo>
                <a:lnTo>
                  <a:pt x="72021" y="18453"/>
                </a:lnTo>
                <a:lnTo>
                  <a:pt x="71780" y="18694"/>
                </a:lnTo>
                <a:lnTo>
                  <a:pt x="71602" y="18821"/>
                </a:lnTo>
                <a:lnTo>
                  <a:pt x="71704" y="17805"/>
                </a:lnTo>
                <a:lnTo>
                  <a:pt x="72097" y="18059"/>
                </a:lnTo>
                <a:lnTo>
                  <a:pt x="72148" y="17805"/>
                </a:lnTo>
                <a:lnTo>
                  <a:pt x="72250" y="17297"/>
                </a:lnTo>
                <a:lnTo>
                  <a:pt x="72364" y="16662"/>
                </a:lnTo>
                <a:lnTo>
                  <a:pt x="72390" y="16535"/>
                </a:lnTo>
                <a:lnTo>
                  <a:pt x="72415" y="16408"/>
                </a:lnTo>
                <a:lnTo>
                  <a:pt x="72440" y="16281"/>
                </a:lnTo>
                <a:lnTo>
                  <a:pt x="73710" y="18186"/>
                </a:lnTo>
                <a:lnTo>
                  <a:pt x="74828" y="18313"/>
                </a:lnTo>
                <a:lnTo>
                  <a:pt x="75450" y="18694"/>
                </a:lnTo>
                <a:lnTo>
                  <a:pt x="75831" y="18630"/>
                </a:lnTo>
                <a:lnTo>
                  <a:pt x="76098" y="18567"/>
                </a:lnTo>
                <a:lnTo>
                  <a:pt x="76288" y="18453"/>
                </a:lnTo>
                <a:lnTo>
                  <a:pt x="77076" y="16281"/>
                </a:lnTo>
                <a:lnTo>
                  <a:pt x="77304" y="15646"/>
                </a:lnTo>
                <a:lnTo>
                  <a:pt x="77482" y="15138"/>
                </a:lnTo>
                <a:lnTo>
                  <a:pt x="77482" y="13309"/>
                </a:lnTo>
                <a:lnTo>
                  <a:pt x="77101" y="13233"/>
                </a:lnTo>
                <a:lnTo>
                  <a:pt x="74968" y="12979"/>
                </a:lnTo>
                <a:lnTo>
                  <a:pt x="72910" y="13868"/>
                </a:lnTo>
                <a:lnTo>
                  <a:pt x="71615" y="14325"/>
                </a:lnTo>
                <a:lnTo>
                  <a:pt x="71615" y="17297"/>
                </a:lnTo>
                <a:lnTo>
                  <a:pt x="71551" y="17881"/>
                </a:lnTo>
                <a:lnTo>
                  <a:pt x="71437" y="18453"/>
                </a:lnTo>
                <a:lnTo>
                  <a:pt x="71221" y="19075"/>
                </a:lnTo>
                <a:lnTo>
                  <a:pt x="71297" y="18313"/>
                </a:lnTo>
                <a:lnTo>
                  <a:pt x="71348" y="18059"/>
                </a:lnTo>
                <a:lnTo>
                  <a:pt x="71615" y="17297"/>
                </a:lnTo>
                <a:lnTo>
                  <a:pt x="71615" y="14325"/>
                </a:lnTo>
                <a:lnTo>
                  <a:pt x="71208" y="14465"/>
                </a:lnTo>
                <a:lnTo>
                  <a:pt x="71208" y="18440"/>
                </a:lnTo>
                <a:lnTo>
                  <a:pt x="71107" y="19075"/>
                </a:lnTo>
                <a:lnTo>
                  <a:pt x="70993" y="19456"/>
                </a:lnTo>
                <a:lnTo>
                  <a:pt x="71081" y="18821"/>
                </a:lnTo>
                <a:lnTo>
                  <a:pt x="71208" y="18440"/>
                </a:lnTo>
                <a:lnTo>
                  <a:pt x="71208" y="14465"/>
                </a:lnTo>
                <a:lnTo>
                  <a:pt x="70993" y="14541"/>
                </a:lnTo>
                <a:lnTo>
                  <a:pt x="70993" y="18059"/>
                </a:lnTo>
                <a:lnTo>
                  <a:pt x="70878" y="18948"/>
                </a:lnTo>
                <a:lnTo>
                  <a:pt x="70662" y="19583"/>
                </a:lnTo>
                <a:lnTo>
                  <a:pt x="70777" y="18681"/>
                </a:lnTo>
                <a:lnTo>
                  <a:pt x="70866" y="18440"/>
                </a:lnTo>
                <a:lnTo>
                  <a:pt x="70548" y="19583"/>
                </a:lnTo>
                <a:lnTo>
                  <a:pt x="70777" y="18440"/>
                </a:lnTo>
                <a:lnTo>
                  <a:pt x="70993" y="18059"/>
                </a:lnTo>
                <a:lnTo>
                  <a:pt x="70993" y="14541"/>
                </a:lnTo>
                <a:lnTo>
                  <a:pt x="70002" y="14884"/>
                </a:lnTo>
                <a:lnTo>
                  <a:pt x="69621" y="12471"/>
                </a:lnTo>
                <a:lnTo>
                  <a:pt x="68656" y="13741"/>
                </a:lnTo>
                <a:lnTo>
                  <a:pt x="68364" y="14884"/>
                </a:lnTo>
                <a:lnTo>
                  <a:pt x="67945" y="15125"/>
                </a:lnTo>
                <a:lnTo>
                  <a:pt x="67945" y="15265"/>
                </a:lnTo>
                <a:lnTo>
                  <a:pt x="67881" y="15824"/>
                </a:lnTo>
                <a:lnTo>
                  <a:pt x="67411" y="17932"/>
                </a:lnTo>
                <a:lnTo>
                  <a:pt x="67449" y="17551"/>
                </a:lnTo>
                <a:lnTo>
                  <a:pt x="67513" y="16916"/>
                </a:lnTo>
                <a:lnTo>
                  <a:pt x="67627" y="16217"/>
                </a:lnTo>
                <a:lnTo>
                  <a:pt x="67691" y="16027"/>
                </a:lnTo>
                <a:lnTo>
                  <a:pt x="67945" y="15265"/>
                </a:lnTo>
                <a:lnTo>
                  <a:pt x="67945" y="15125"/>
                </a:lnTo>
                <a:lnTo>
                  <a:pt x="67678" y="15265"/>
                </a:lnTo>
                <a:lnTo>
                  <a:pt x="67183" y="15138"/>
                </a:lnTo>
                <a:lnTo>
                  <a:pt x="66014" y="14147"/>
                </a:lnTo>
                <a:lnTo>
                  <a:pt x="65811" y="16154"/>
                </a:lnTo>
                <a:lnTo>
                  <a:pt x="65925" y="14884"/>
                </a:lnTo>
                <a:lnTo>
                  <a:pt x="64363" y="19164"/>
                </a:lnTo>
                <a:lnTo>
                  <a:pt x="65278" y="17551"/>
                </a:lnTo>
                <a:lnTo>
                  <a:pt x="66230" y="19202"/>
                </a:lnTo>
                <a:lnTo>
                  <a:pt x="67221" y="18453"/>
                </a:lnTo>
                <a:lnTo>
                  <a:pt x="67449" y="18313"/>
                </a:lnTo>
                <a:lnTo>
                  <a:pt x="67551" y="17932"/>
                </a:lnTo>
                <a:lnTo>
                  <a:pt x="67500" y="18186"/>
                </a:lnTo>
                <a:lnTo>
                  <a:pt x="67449" y="18313"/>
                </a:lnTo>
                <a:lnTo>
                  <a:pt x="67373" y="18580"/>
                </a:lnTo>
                <a:lnTo>
                  <a:pt x="67246" y="19329"/>
                </a:lnTo>
                <a:lnTo>
                  <a:pt x="66738" y="19977"/>
                </a:lnTo>
                <a:lnTo>
                  <a:pt x="67017" y="19837"/>
                </a:lnTo>
                <a:lnTo>
                  <a:pt x="67208" y="20205"/>
                </a:lnTo>
                <a:lnTo>
                  <a:pt x="67284" y="19837"/>
                </a:lnTo>
                <a:lnTo>
                  <a:pt x="67640" y="17932"/>
                </a:lnTo>
                <a:lnTo>
                  <a:pt x="67386" y="19329"/>
                </a:lnTo>
                <a:lnTo>
                  <a:pt x="67691" y="18186"/>
                </a:lnTo>
                <a:lnTo>
                  <a:pt x="67716" y="17932"/>
                </a:lnTo>
                <a:lnTo>
                  <a:pt x="68300" y="15900"/>
                </a:lnTo>
                <a:lnTo>
                  <a:pt x="68033" y="17983"/>
                </a:lnTo>
                <a:lnTo>
                  <a:pt x="69367" y="18186"/>
                </a:lnTo>
                <a:lnTo>
                  <a:pt x="69900" y="17678"/>
                </a:lnTo>
                <a:lnTo>
                  <a:pt x="70396" y="17678"/>
                </a:lnTo>
                <a:lnTo>
                  <a:pt x="70573" y="16535"/>
                </a:lnTo>
                <a:lnTo>
                  <a:pt x="70561" y="16916"/>
                </a:lnTo>
                <a:lnTo>
                  <a:pt x="70497" y="19837"/>
                </a:lnTo>
                <a:lnTo>
                  <a:pt x="70472" y="19964"/>
                </a:lnTo>
                <a:lnTo>
                  <a:pt x="70345" y="20345"/>
                </a:lnTo>
                <a:lnTo>
                  <a:pt x="71183" y="20853"/>
                </a:lnTo>
                <a:lnTo>
                  <a:pt x="71869" y="20980"/>
                </a:lnTo>
                <a:lnTo>
                  <a:pt x="72364" y="21107"/>
                </a:lnTo>
                <a:lnTo>
                  <a:pt x="72872" y="21107"/>
                </a:lnTo>
                <a:lnTo>
                  <a:pt x="73444" y="20599"/>
                </a:lnTo>
                <a:lnTo>
                  <a:pt x="73748" y="21602"/>
                </a:lnTo>
                <a:lnTo>
                  <a:pt x="74307" y="20853"/>
                </a:lnTo>
                <a:lnTo>
                  <a:pt x="74460" y="20599"/>
                </a:lnTo>
                <a:lnTo>
                  <a:pt x="74968" y="20840"/>
                </a:lnTo>
                <a:lnTo>
                  <a:pt x="74891" y="20599"/>
                </a:lnTo>
                <a:lnTo>
                  <a:pt x="74841" y="20472"/>
                </a:lnTo>
                <a:lnTo>
                  <a:pt x="74803" y="20345"/>
                </a:lnTo>
                <a:lnTo>
                  <a:pt x="75679" y="20726"/>
                </a:lnTo>
                <a:lnTo>
                  <a:pt x="76301" y="20853"/>
                </a:lnTo>
                <a:lnTo>
                  <a:pt x="76657" y="20599"/>
                </a:lnTo>
                <a:lnTo>
                  <a:pt x="77216" y="21691"/>
                </a:lnTo>
                <a:lnTo>
                  <a:pt x="77533" y="20599"/>
                </a:lnTo>
                <a:lnTo>
                  <a:pt x="77597" y="20345"/>
                </a:lnTo>
                <a:lnTo>
                  <a:pt x="77673" y="20091"/>
                </a:lnTo>
                <a:lnTo>
                  <a:pt x="77546" y="21234"/>
                </a:lnTo>
                <a:lnTo>
                  <a:pt x="76898" y="23482"/>
                </a:lnTo>
                <a:lnTo>
                  <a:pt x="77685" y="23761"/>
                </a:lnTo>
                <a:lnTo>
                  <a:pt x="77812" y="23393"/>
                </a:lnTo>
                <a:lnTo>
                  <a:pt x="77990" y="22885"/>
                </a:lnTo>
                <a:lnTo>
                  <a:pt x="77901" y="23774"/>
                </a:lnTo>
                <a:lnTo>
                  <a:pt x="78155" y="23012"/>
                </a:lnTo>
                <a:lnTo>
                  <a:pt x="78117" y="23482"/>
                </a:lnTo>
                <a:lnTo>
                  <a:pt x="77990" y="24117"/>
                </a:lnTo>
                <a:lnTo>
                  <a:pt x="77876" y="24409"/>
                </a:lnTo>
                <a:lnTo>
                  <a:pt x="78079" y="24409"/>
                </a:lnTo>
                <a:lnTo>
                  <a:pt x="78308" y="23012"/>
                </a:lnTo>
                <a:lnTo>
                  <a:pt x="78308" y="22885"/>
                </a:lnTo>
                <a:lnTo>
                  <a:pt x="78435" y="21869"/>
                </a:lnTo>
                <a:lnTo>
                  <a:pt x="78778" y="20853"/>
                </a:lnTo>
                <a:lnTo>
                  <a:pt x="78714" y="21361"/>
                </a:lnTo>
                <a:lnTo>
                  <a:pt x="78257" y="23520"/>
                </a:lnTo>
                <a:lnTo>
                  <a:pt x="78384" y="23139"/>
                </a:lnTo>
                <a:lnTo>
                  <a:pt x="78308" y="23901"/>
                </a:lnTo>
                <a:lnTo>
                  <a:pt x="78498" y="23266"/>
                </a:lnTo>
                <a:lnTo>
                  <a:pt x="78486" y="23482"/>
                </a:lnTo>
                <a:lnTo>
                  <a:pt x="78359" y="24117"/>
                </a:lnTo>
                <a:lnTo>
                  <a:pt x="78244" y="24409"/>
                </a:lnTo>
                <a:lnTo>
                  <a:pt x="78130" y="24726"/>
                </a:lnTo>
                <a:lnTo>
                  <a:pt x="78016" y="25933"/>
                </a:lnTo>
                <a:lnTo>
                  <a:pt x="78168" y="24790"/>
                </a:lnTo>
                <a:lnTo>
                  <a:pt x="78562" y="25400"/>
                </a:lnTo>
                <a:lnTo>
                  <a:pt x="78536" y="25615"/>
                </a:lnTo>
                <a:lnTo>
                  <a:pt x="78486" y="26276"/>
                </a:lnTo>
                <a:lnTo>
                  <a:pt x="78828" y="25044"/>
                </a:lnTo>
                <a:lnTo>
                  <a:pt x="78892" y="24790"/>
                </a:lnTo>
                <a:lnTo>
                  <a:pt x="79311" y="23266"/>
                </a:lnTo>
                <a:lnTo>
                  <a:pt x="79349" y="23139"/>
                </a:lnTo>
                <a:lnTo>
                  <a:pt x="79387" y="23012"/>
                </a:lnTo>
                <a:lnTo>
                  <a:pt x="79311" y="23774"/>
                </a:lnTo>
                <a:lnTo>
                  <a:pt x="79146" y="24409"/>
                </a:lnTo>
                <a:lnTo>
                  <a:pt x="79044" y="24790"/>
                </a:lnTo>
                <a:lnTo>
                  <a:pt x="78917" y="25806"/>
                </a:lnTo>
                <a:lnTo>
                  <a:pt x="79413" y="26060"/>
                </a:lnTo>
                <a:lnTo>
                  <a:pt x="78524" y="27203"/>
                </a:lnTo>
                <a:lnTo>
                  <a:pt x="78587" y="26543"/>
                </a:lnTo>
                <a:lnTo>
                  <a:pt x="78422" y="27203"/>
                </a:lnTo>
                <a:lnTo>
                  <a:pt x="78384" y="27330"/>
                </a:lnTo>
                <a:lnTo>
                  <a:pt x="78409" y="27076"/>
                </a:lnTo>
                <a:lnTo>
                  <a:pt x="78422" y="26949"/>
                </a:lnTo>
                <a:lnTo>
                  <a:pt x="78460" y="26568"/>
                </a:lnTo>
                <a:lnTo>
                  <a:pt x="78536" y="25615"/>
                </a:lnTo>
                <a:lnTo>
                  <a:pt x="78193" y="25806"/>
                </a:lnTo>
                <a:lnTo>
                  <a:pt x="78066" y="25933"/>
                </a:lnTo>
                <a:lnTo>
                  <a:pt x="77952" y="26568"/>
                </a:lnTo>
                <a:lnTo>
                  <a:pt x="77901" y="25679"/>
                </a:lnTo>
                <a:lnTo>
                  <a:pt x="77368" y="24790"/>
                </a:lnTo>
                <a:lnTo>
                  <a:pt x="76504" y="24726"/>
                </a:lnTo>
                <a:lnTo>
                  <a:pt x="75869" y="26949"/>
                </a:lnTo>
                <a:lnTo>
                  <a:pt x="75780" y="26568"/>
                </a:lnTo>
                <a:lnTo>
                  <a:pt x="75438" y="24993"/>
                </a:lnTo>
                <a:lnTo>
                  <a:pt x="74866" y="26568"/>
                </a:lnTo>
                <a:lnTo>
                  <a:pt x="74968" y="25425"/>
                </a:lnTo>
                <a:lnTo>
                  <a:pt x="75006" y="25146"/>
                </a:lnTo>
                <a:lnTo>
                  <a:pt x="74625" y="25425"/>
                </a:lnTo>
                <a:lnTo>
                  <a:pt x="74447" y="25298"/>
                </a:lnTo>
                <a:lnTo>
                  <a:pt x="72669" y="27076"/>
                </a:lnTo>
                <a:lnTo>
                  <a:pt x="71780" y="26441"/>
                </a:lnTo>
                <a:lnTo>
                  <a:pt x="71069" y="25933"/>
                </a:lnTo>
                <a:lnTo>
                  <a:pt x="70231" y="26060"/>
                </a:lnTo>
                <a:lnTo>
                  <a:pt x="70231" y="26441"/>
                </a:lnTo>
                <a:lnTo>
                  <a:pt x="70091" y="27406"/>
                </a:lnTo>
                <a:lnTo>
                  <a:pt x="69900" y="27965"/>
                </a:lnTo>
                <a:lnTo>
                  <a:pt x="69799" y="28092"/>
                </a:lnTo>
                <a:lnTo>
                  <a:pt x="69824" y="27711"/>
                </a:lnTo>
                <a:lnTo>
                  <a:pt x="69811" y="27965"/>
                </a:lnTo>
                <a:lnTo>
                  <a:pt x="69977" y="27203"/>
                </a:lnTo>
                <a:lnTo>
                  <a:pt x="70192" y="26568"/>
                </a:lnTo>
                <a:lnTo>
                  <a:pt x="70231" y="26441"/>
                </a:lnTo>
                <a:lnTo>
                  <a:pt x="70231" y="26060"/>
                </a:lnTo>
                <a:lnTo>
                  <a:pt x="69723" y="26136"/>
                </a:lnTo>
                <a:lnTo>
                  <a:pt x="69723" y="27076"/>
                </a:lnTo>
                <a:lnTo>
                  <a:pt x="69189" y="27457"/>
                </a:lnTo>
                <a:lnTo>
                  <a:pt x="69011" y="27711"/>
                </a:lnTo>
                <a:lnTo>
                  <a:pt x="69126" y="26568"/>
                </a:lnTo>
                <a:lnTo>
                  <a:pt x="69723" y="27076"/>
                </a:lnTo>
                <a:lnTo>
                  <a:pt x="69723" y="26136"/>
                </a:lnTo>
                <a:lnTo>
                  <a:pt x="69329" y="26187"/>
                </a:lnTo>
                <a:lnTo>
                  <a:pt x="68808" y="25679"/>
                </a:lnTo>
                <a:lnTo>
                  <a:pt x="68554" y="25425"/>
                </a:lnTo>
                <a:lnTo>
                  <a:pt x="67208" y="25679"/>
                </a:lnTo>
                <a:lnTo>
                  <a:pt x="66903" y="25425"/>
                </a:lnTo>
                <a:lnTo>
                  <a:pt x="66344" y="27203"/>
                </a:lnTo>
                <a:lnTo>
                  <a:pt x="66560" y="27279"/>
                </a:lnTo>
                <a:lnTo>
                  <a:pt x="66598" y="26822"/>
                </a:lnTo>
                <a:lnTo>
                  <a:pt x="67271" y="27584"/>
                </a:lnTo>
                <a:lnTo>
                  <a:pt x="66687" y="27838"/>
                </a:lnTo>
                <a:lnTo>
                  <a:pt x="66471" y="28092"/>
                </a:lnTo>
                <a:lnTo>
                  <a:pt x="66535" y="27559"/>
                </a:lnTo>
                <a:lnTo>
                  <a:pt x="66001" y="28346"/>
                </a:lnTo>
                <a:lnTo>
                  <a:pt x="65786" y="27838"/>
                </a:lnTo>
                <a:lnTo>
                  <a:pt x="65379" y="27482"/>
                </a:lnTo>
                <a:lnTo>
                  <a:pt x="65328" y="26187"/>
                </a:lnTo>
                <a:lnTo>
                  <a:pt x="65087" y="25933"/>
                </a:lnTo>
                <a:lnTo>
                  <a:pt x="64909" y="27076"/>
                </a:lnTo>
                <a:lnTo>
                  <a:pt x="64782" y="27559"/>
                </a:lnTo>
                <a:lnTo>
                  <a:pt x="64681" y="27838"/>
                </a:lnTo>
                <a:lnTo>
                  <a:pt x="64744" y="26949"/>
                </a:lnTo>
                <a:lnTo>
                  <a:pt x="64846" y="25679"/>
                </a:lnTo>
                <a:lnTo>
                  <a:pt x="64122" y="27838"/>
                </a:lnTo>
                <a:lnTo>
                  <a:pt x="64681" y="26949"/>
                </a:lnTo>
                <a:lnTo>
                  <a:pt x="64579" y="27838"/>
                </a:lnTo>
                <a:lnTo>
                  <a:pt x="64477" y="28092"/>
                </a:lnTo>
                <a:lnTo>
                  <a:pt x="64223" y="28473"/>
                </a:lnTo>
                <a:lnTo>
                  <a:pt x="64147" y="29616"/>
                </a:lnTo>
                <a:lnTo>
                  <a:pt x="64630" y="29235"/>
                </a:lnTo>
                <a:lnTo>
                  <a:pt x="67144" y="28346"/>
                </a:lnTo>
                <a:lnTo>
                  <a:pt x="67259" y="28092"/>
                </a:lnTo>
                <a:lnTo>
                  <a:pt x="67360" y="26949"/>
                </a:lnTo>
                <a:lnTo>
                  <a:pt x="67995" y="27279"/>
                </a:lnTo>
                <a:lnTo>
                  <a:pt x="68033" y="26949"/>
                </a:lnTo>
                <a:lnTo>
                  <a:pt x="68046" y="26822"/>
                </a:lnTo>
                <a:lnTo>
                  <a:pt x="68300" y="26187"/>
                </a:lnTo>
                <a:lnTo>
                  <a:pt x="68237" y="26822"/>
                </a:lnTo>
                <a:lnTo>
                  <a:pt x="67970" y="27584"/>
                </a:lnTo>
                <a:lnTo>
                  <a:pt x="67386" y="28257"/>
                </a:lnTo>
                <a:lnTo>
                  <a:pt x="67868" y="28092"/>
                </a:lnTo>
                <a:lnTo>
                  <a:pt x="70713" y="30632"/>
                </a:lnTo>
                <a:lnTo>
                  <a:pt x="76415" y="27584"/>
                </a:lnTo>
                <a:lnTo>
                  <a:pt x="77965" y="31140"/>
                </a:lnTo>
                <a:lnTo>
                  <a:pt x="80860" y="31534"/>
                </a:lnTo>
                <a:lnTo>
                  <a:pt x="81419" y="31775"/>
                </a:lnTo>
                <a:lnTo>
                  <a:pt x="82118" y="33172"/>
                </a:lnTo>
                <a:lnTo>
                  <a:pt x="81229" y="33172"/>
                </a:lnTo>
                <a:lnTo>
                  <a:pt x="77876" y="34696"/>
                </a:lnTo>
                <a:lnTo>
                  <a:pt x="79121" y="35966"/>
                </a:lnTo>
                <a:lnTo>
                  <a:pt x="80924" y="34061"/>
                </a:lnTo>
                <a:lnTo>
                  <a:pt x="82461" y="36601"/>
                </a:lnTo>
                <a:lnTo>
                  <a:pt x="82524" y="38379"/>
                </a:lnTo>
                <a:lnTo>
                  <a:pt x="82956" y="37236"/>
                </a:lnTo>
                <a:lnTo>
                  <a:pt x="83540" y="34061"/>
                </a:lnTo>
                <a:lnTo>
                  <a:pt x="84455" y="28981"/>
                </a:lnTo>
                <a:lnTo>
                  <a:pt x="84645" y="27965"/>
                </a:lnTo>
                <a:lnTo>
                  <a:pt x="84874" y="26695"/>
                </a:lnTo>
                <a:lnTo>
                  <a:pt x="84950" y="26314"/>
                </a:lnTo>
                <a:lnTo>
                  <a:pt x="85293" y="24282"/>
                </a:lnTo>
                <a:lnTo>
                  <a:pt x="85318" y="24155"/>
                </a:lnTo>
                <a:lnTo>
                  <a:pt x="85509" y="23012"/>
                </a:lnTo>
                <a:lnTo>
                  <a:pt x="85585" y="22504"/>
                </a:lnTo>
                <a:lnTo>
                  <a:pt x="85801" y="21234"/>
                </a:lnTo>
                <a:lnTo>
                  <a:pt x="86093" y="19456"/>
                </a:lnTo>
                <a:lnTo>
                  <a:pt x="86131" y="19202"/>
                </a:lnTo>
                <a:lnTo>
                  <a:pt x="86182" y="18948"/>
                </a:lnTo>
                <a:lnTo>
                  <a:pt x="86372" y="17805"/>
                </a:lnTo>
                <a:lnTo>
                  <a:pt x="86728" y="15646"/>
                </a:lnTo>
                <a:lnTo>
                  <a:pt x="87185" y="12852"/>
                </a:lnTo>
                <a:lnTo>
                  <a:pt x="87668" y="8026"/>
                </a:lnTo>
                <a:close/>
              </a:path>
              <a:path w="88900" h="38735">
                <a:moveTo>
                  <a:pt x="88811" y="4559"/>
                </a:moveTo>
                <a:lnTo>
                  <a:pt x="88214" y="4127"/>
                </a:lnTo>
                <a:lnTo>
                  <a:pt x="88138" y="4965"/>
                </a:lnTo>
                <a:lnTo>
                  <a:pt x="88112" y="5232"/>
                </a:lnTo>
                <a:lnTo>
                  <a:pt x="88290" y="5016"/>
                </a:lnTo>
                <a:lnTo>
                  <a:pt x="88811" y="4559"/>
                </a:lnTo>
                <a:close/>
              </a:path>
            </a:pathLst>
          </a:custGeom>
          <a:solidFill>
            <a:srgbClr val="B88F51"/>
          </a:solidFill>
        </p:spPr>
        <p:txBody>
          <a:bodyPr wrap="square" lIns="0" tIns="0" rIns="0" bIns="0" rtlCol="0"/>
          <a:lstStyle/>
          <a:p>
            <a:endParaRPr sz="2511"/>
          </a:p>
        </p:txBody>
      </p:sp>
      <p:sp>
        <p:nvSpPr>
          <p:cNvPr id="30" name="bg object 30"/>
          <p:cNvSpPr/>
          <p:nvPr/>
        </p:nvSpPr>
        <p:spPr>
          <a:xfrm>
            <a:off x="381707" y="21248"/>
            <a:ext cx="48022" cy="23813"/>
          </a:xfrm>
          <a:custGeom>
            <a:avLst/>
            <a:gdLst/>
            <a:ahLst/>
            <a:cxnLst/>
            <a:rect l="l" t="t" r="r" b="b"/>
            <a:pathLst>
              <a:path w="76834" h="38100">
                <a:moveTo>
                  <a:pt x="787" y="13169"/>
                </a:moveTo>
                <a:lnTo>
                  <a:pt x="88" y="15621"/>
                </a:lnTo>
                <a:lnTo>
                  <a:pt x="0" y="16586"/>
                </a:lnTo>
                <a:lnTo>
                  <a:pt x="685" y="14173"/>
                </a:lnTo>
                <a:lnTo>
                  <a:pt x="787" y="13169"/>
                </a:lnTo>
                <a:close/>
              </a:path>
              <a:path w="76834" h="38100">
                <a:moveTo>
                  <a:pt x="2755" y="18148"/>
                </a:moveTo>
                <a:lnTo>
                  <a:pt x="2565" y="18745"/>
                </a:lnTo>
                <a:lnTo>
                  <a:pt x="2527" y="19100"/>
                </a:lnTo>
                <a:lnTo>
                  <a:pt x="2501" y="19304"/>
                </a:lnTo>
                <a:lnTo>
                  <a:pt x="2705" y="18719"/>
                </a:lnTo>
                <a:lnTo>
                  <a:pt x="2730" y="18364"/>
                </a:lnTo>
                <a:lnTo>
                  <a:pt x="2755" y="18148"/>
                </a:lnTo>
                <a:close/>
              </a:path>
              <a:path w="76834" h="38100">
                <a:moveTo>
                  <a:pt x="3048" y="17907"/>
                </a:moveTo>
                <a:lnTo>
                  <a:pt x="2743" y="18732"/>
                </a:lnTo>
                <a:lnTo>
                  <a:pt x="2705" y="19126"/>
                </a:lnTo>
                <a:lnTo>
                  <a:pt x="2654" y="19634"/>
                </a:lnTo>
                <a:lnTo>
                  <a:pt x="2959" y="18796"/>
                </a:lnTo>
                <a:lnTo>
                  <a:pt x="3048" y="17907"/>
                </a:lnTo>
                <a:close/>
              </a:path>
              <a:path w="76834" h="38100">
                <a:moveTo>
                  <a:pt x="3238" y="17310"/>
                </a:moveTo>
                <a:lnTo>
                  <a:pt x="2959" y="16967"/>
                </a:lnTo>
                <a:lnTo>
                  <a:pt x="2997" y="16662"/>
                </a:lnTo>
                <a:lnTo>
                  <a:pt x="2908" y="16903"/>
                </a:lnTo>
                <a:lnTo>
                  <a:pt x="2159" y="15913"/>
                </a:lnTo>
                <a:lnTo>
                  <a:pt x="2133" y="16116"/>
                </a:lnTo>
                <a:lnTo>
                  <a:pt x="1536" y="15341"/>
                </a:lnTo>
                <a:lnTo>
                  <a:pt x="1447" y="15214"/>
                </a:lnTo>
                <a:lnTo>
                  <a:pt x="1295" y="15011"/>
                </a:lnTo>
                <a:lnTo>
                  <a:pt x="1270" y="15151"/>
                </a:lnTo>
                <a:lnTo>
                  <a:pt x="609" y="14871"/>
                </a:lnTo>
                <a:lnTo>
                  <a:pt x="533" y="15709"/>
                </a:lnTo>
                <a:lnTo>
                  <a:pt x="469" y="16332"/>
                </a:lnTo>
                <a:lnTo>
                  <a:pt x="1003" y="15798"/>
                </a:lnTo>
                <a:lnTo>
                  <a:pt x="1231" y="15608"/>
                </a:lnTo>
                <a:lnTo>
                  <a:pt x="1143" y="16573"/>
                </a:lnTo>
                <a:lnTo>
                  <a:pt x="1079" y="17233"/>
                </a:lnTo>
                <a:lnTo>
                  <a:pt x="1663" y="16662"/>
                </a:lnTo>
                <a:lnTo>
                  <a:pt x="2032" y="16535"/>
                </a:lnTo>
                <a:lnTo>
                  <a:pt x="1879" y="17132"/>
                </a:lnTo>
                <a:lnTo>
                  <a:pt x="1828" y="17449"/>
                </a:lnTo>
                <a:lnTo>
                  <a:pt x="1714" y="18161"/>
                </a:lnTo>
                <a:lnTo>
                  <a:pt x="1955" y="17932"/>
                </a:lnTo>
                <a:lnTo>
                  <a:pt x="1943" y="18135"/>
                </a:lnTo>
                <a:lnTo>
                  <a:pt x="2527" y="17564"/>
                </a:lnTo>
                <a:lnTo>
                  <a:pt x="2781" y="17487"/>
                </a:lnTo>
                <a:lnTo>
                  <a:pt x="2743" y="17805"/>
                </a:lnTo>
                <a:lnTo>
                  <a:pt x="2857" y="17449"/>
                </a:lnTo>
                <a:lnTo>
                  <a:pt x="3238" y="17310"/>
                </a:lnTo>
                <a:close/>
              </a:path>
              <a:path w="76834" h="38100">
                <a:moveTo>
                  <a:pt x="3314" y="21907"/>
                </a:moveTo>
                <a:lnTo>
                  <a:pt x="3086" y="22555"/>
                </a:lnTo>
                <a:lnTo>
                  <a:pt x="2578" y="21932"/>
                </a:lnTo>
                <a:lnTo>
                  <a:pt x="2476" y="22936"/>
                </a:lnTo>
                <a:lnTo>
                  <a:pt x="2451" y="23215"/>
                </a:lnTo>
                <a:lnTo>
                  <a:pt x="2628" y="22974"/>
                </a:lnTo>
                <a:lnTo>
                  <a:pt x="3035" y="22821"/>
                </a:lnTo>
                <a:lnTo>
                  <a:pt x="3022" y="23025"/>
                </a:lnTo>
                <a:lnTo>
                  <a:pt x="2984" y="23406"/>
                </a:lnTo>
                <a:lnTo>
                  <a:pt x="3200" y="22771"/>
                </a:lnTo>
                <a:lnTo>
                  <a:pt x="3314" y="21907"/>
                </a:lnTo>
                <a:close/>
              </a:path>
              <a:path w="76834" h="38100">
                <a:moveTo>
                  <a:pt x="3517" y="18275"/>
                </a:moveTo>
                <a:lnTo>
                  <a:pt x="3327" y="18859"/>
                </a:lnTo>
                <a:lnTo>
                  <a:pt x="3289" y="19215"/>
                </a:lnTo>
                <a:lnTo>
                  <a:pt x="3263" y="19431"/>
                </a:lnTo>
                <a:lnTo>
                  <a:pt x="3467" y="18834"/>
                </a:lnTo>
                <a:lnTo>
                  <a:pt x="3492" y="18478"/>
                </a:lnTo>
                <a:lnTo>
                  <a:pt x="3517" y="18275"/>
                </a:lnTo>
                <a:close/>
              </a:path>
              <a:path w="76834" h="38100">
                <a:moveTo>
                  <a:pt x="4191" y="18961"/>
                </a:moveTo>
                <a:lnTo>
                  <a:pt x="3949" y="19634"/>
                </a:lnTo>
                <a:lnTo>
                  <a:pt x="3581" y="19037"/>
                </a:lnTo>
                <a:lnTo>
                  <a:pt x="3492" y="20015"/>
                </a:lnTo>
                <a:lnTo>
                  <a:pt x="3467" y="20205"/>
                </a:lnTo>
                <a:lnTo>
                  <a:pt x="3619" y="20040"/>
                </a:lnTo>
                <a:lnTo>
                  <a:pt x="3911" y="19900"/>
                </a:lnTo>
                <a:lnTo>
                  <a:pt x="3898" y="20078"/>
                </a:lnTo>
                <a:lnTo>
                  <a:pt x="3860" y="20459"/>
                </a:lnTo>
                <a:lnTo>
                  <a:pt x="4076" y="19812"/>
                </a:lnTo>
                <a:lnTo>
                  <a:pt x="4191" y="18961"/>
                </a:lnTo>
                <a:close/>
              </a:path>
              <a:path w="76834" h="38100">
                <a:moveTo>
                  <a:pt x="4394" y="19189"/>
                </a:moveTo>
                <a:lnTo>
                  <a:pt x="4203" y="19773"/>
                </a:lnTo>
                <a:lnTo>
                  <a:pt x="4165" y="20129"/>
                </a:lnTo>
                <a:lnTo>
                  <a:pt x="4140" y="20345"/>
                </a:lnTo>
                <a:lnTo>
                  <a:pt x="4343" y="19748"/>
                </a:lnTo>
                <a:lnTo>
                  <a:pt x="4368" y="19392"/>
                </a:lnTo>
                <a:lnTo>
                  <a:pt x="4394" y="19189"/>
                </a:lnTo>
                <a:close/>
              </a:path>
              <a:path w="76834" h="38100">
                <a:moveTo>
                  <a:pt x="4572" y="17881"/>
                </a:moveTo>
                <a:lnTo>
                  <a:pt x="3771" y="17627"/>
                </a:lnTo>
                <a:lnTo>
                  <a:pt x="3683" y="18503"/>
                </a:lnTo>
                <a:lnTo>
                  <a:pt x="3644" y="18910"/>
                </a:lnTo>
                <a:lnTo>
                  <a:pt x="4089" y="18567"/>
                </a:lnTo>
                <a:lnTo>
                  <a:pt x="4572" y="17881"/>
                </a:lnTo>
                <a:close/>
              </a:path>
              <a:path w="76834" h="38100">
                <a:moveTo>
                  <a:pt x="4737" y="20662"/>
                </a:moveTo>
                <a:lnTo>
                  <a:pt x="4660" y="21475"/>
                </a:lnTo>
                <a:lnTo>
                  <a:pt x="4711" y="20980"/>
                </a:lnTo>
                <a:lnTo>
                  <a:pt x="4737" y="20662"/>
                </a:lnTo>
                <a:close/>
              </a:path>
              <a:path w="76834" h="38100">
                <a:moveTo>
                  <a:pt x="5270" y="19900"/>
                </a:moveTo>
                <a:lnTo>
                  <a:pt x="5016" y="20637"/>
                </a:lnTo>
                <a:lnTo>
                  <a:pt x="4978" y="21018"/>
                </a:lnTo>
                <a:lnTo>
                  <a:pt x="4940" y="21399"/>
                </a:lnTo>
                <a:lnTo>
                  <a:pt x="5194" y="20675"/>
                </a:lnTo>
                <a:lnTo>
                  <a:pt x="5270" y="19900"/>
                </a:lnTo>
                <a:close/>
              </a:path>
              <a:path w="76834" h="38100">
                <a:moveTo>
                  <a:pt x="5549" y="20789"/>
                </a:moveTo>
                <a:lnTo>
                  <a:pt x="5473" y="21602"/>
                </a:lnTo>
                <a:lnTo>
                  <a:pt x="5524" y="21107"/>
                </a:lnTo>
                <a:lnTo>
                  <a:pt x="5549" y="20789"/>
                </a:lnTo>
                <a:close/>
              </a:path>
              <a:path w="76834" h="38100">
                <a:moveTo>
                  <a:pt x="5562" y="19253"/>
                </a:moveTo>
                <a:lnTo>
                  <a:pt x="5486" y="20066"/>
                </a:lnTo>
                <a:lnTo>
                  <a:pt x="5537" y="19570"/>
                </a:lnTo>
                <a:lnTo>
                  <a:pt x="5562" y="19253"/>
                </a:lnTo>
                <a:close/>
              </a:path>
              <a:path w="76834" h="38100">
                <a:moveTo>
                  <a:pt x="5702" y="17373"/>
                </a:moveTo>
                <a:lnTo>
                  <a:pt x="4622" y="19583"/>
                </a:lnTo>
                <a:lnTo>
                  <a:pt x="4457" y="21310"/>
                </a:lnTo>
                <a:lnTo>
                  <a:pt x="5600" y="18453"/>
                </a:lnTo>
                <a:lnTo>
                  <a:pt x="5702" y="17373"/>
                </a:lnTo>
                <a:close/>
              </a:path>
              <a:path w="76834" h="38100">
                <a:moveTo>
                  <a:pt x="6197" y="14668"/>
                </a:moveTo>
                <a:lnTo>
                  <a:pt x="5943" y="15405"/>
                </a:lnTo>
                <a:lnTo>
                  <a:pt x="5905" y="15786"/>
                </a:lnTo>
                <a:lnTo>
                  <a:pt x="5867" y="16179"/>
                </a:lnTo>
                <a:lnTo>
                  <a:pt x="6121" y="15443"/>
                </a:lnTo>
                <a:lnTo>
                  <a:pt x="6197" y="14668"/>
                </a:lnTo>
                <a:close/>
              </a:path>
              <a:path w="76834" h="38100">
                <a:moveTo>
                  <a:pt x="6311" y="14871"/>
                </a:moveTo>
                <a:lnTo>
                  <a:pt x="6121" y="15443"/>
                </a:lnTo>
                <a:lnTo>
                  <a:pt x="6083" y="15811"/>
                </a:lnTo>
                <a:lnTo>
                  <a:pt x="6057" y="16014"/>
                </a:lnTo>
                <a:lnTo>
                  <a:pt x="6261" y="15430"/>
                </a:lnTo>
                <a:lnTo>
                  <a:pt x="6286" y="15074"/>
                </a:lnTo>
                <a:lnTo>
                  <a:pt x="6311" y="14871"/>
                </a:lnTo>
                <a:close/>
              </a:path>
              <a:path w="76834" h="38100">
                <a:moveTo>
                  <a:pt x="7327" y="17043"/>
                </a:moveTo>
                <a:lnTo>
                  <a:pt x="7023" y="17868"/>
                </a:lnTo>
                <a:lnTo>
                  <a:pt x="7099" y="17119"/>
                </a:lnTo>
                <a:lnTo>
                  <a:pt x="6845" y="17856"/>
                </a:lnTo>
                <a:lnTo>
                  <a:pt x="6807" y="18237"/>
                </a:lnTo>
                <a:lnTo>
                  <a:pt x="6769" y="18618"/>
                </a:lnTo>
                <a:lnTo>
                  <a:pt x="7010" y="17907"/>
                </a:lnTo>
                <a:lnTo>
                  <a:pt x="6985" y="18262"/>
                </a:lnTo>
                <a:lnTo>
                  <a:pt x="6934" y="18770"/>
                </a:lnTo>
                <a:lnTo>
                  <a:pt x="7239" y="17932"/>
                </a:lnTo>
                <a:lnTo>
                  <a:pt x="7327" y="17043"/>
                </a:lnTo>
                <a:close/>
              </a:path>
              <a:path w="76834" h="38100">
                <a:moveTo>
                  <a:pt x="7340" y="18923"/>
                </a:moveTo>
                <a:lnTo>
                  <a:pt x="6680" y="19875"/>
                </a:lnTo>
                <a:lnTo>
                  <a:pt x="6642" y="20002"/>
                </a:lnTo>
                <a:lnTo>
                  <a:pt x="6032" y="19570"/>
                </a:lnTo>
                <a:lnTo>
                  <a:pt x="5956" y="20408"/>
                </a:lnTo>
                <a:lnTo>
                  <a:pt x="5930" y="20675"/>
                </a:lnTo>
                <a:lnTo>
                  <a:pt x="6108" y="20459"/>
                </a:lnTo>
                <a:lnTo>
                  <a:pt x="6629" y="20015"/>
                </a:lnTo>
                <a:lnTo>
                  <a:pt x="6489" y="20485"/>
                </a:lnTo>
                <a:lnTo>
                  <a:pt x="6083" y="21742"/>
                </a:lnTo>
                <a:lnTo>
                  <a:pt x="6946" y="21856"/>
                </a:lnTo>
                <a:lnTo>
                  <a:pt x="7112" y="20586"/>
                </a:lnTo>
                <a:lnTo>
                  <a:pt x="7340" y="18923"/>
                </a:lnTo>
                <a:close/>
              </a:path>
              <a:path w="76834" h="38100">
                <a:moveTo>
                  <a:pt x="7429" y="17360"/>
                </a:moveTo>
                <a:lnTo>
                  <a:pt x="7239" y="17932"/>
                </a:lnTo>
                <a:lnTo>
                  <a:pt x="7200" y="18300"/>
                </a:lnTo>
                <a:lnTo>
                  <a:pt x="7175" y="18516"/>
                </a:lnTo>
                <a:lnTo>
                  <a:pt x="7378" y="17919"/>
                </a:lnTo>
                <a:lnTo>
                  <a:pt x="7404" y="17564"/>
                </a:lnTo>
                <a:lnTo>
                  <a:pt x="7429" y="17360"/>
                </a:lnTo>
                <a:close/>
              </a:path>
              <a:path w="76834" h="38100">
                <a:moveTo>
                  <a:pt x="7797" y="24790"/>
                </a:moveTo>
                <a:lnTo>
                  <a:pt x="6540" y="23787"/>
                </a:lnTo>
                <a:lnTo>
                  <a:pt x="6413" y="25095"/>
                </a:lnTo>
                <a:lnTo>
                  <a:pt x="6350" y="25831"/>
                </a:lnTo>
                <a:lnTo>
                  <a:pt x="7048" y="25222"/>
                </a:lnTo>
                <a:lnTo>
                  <a:pt x="7797" y="24790"/>
                </a:lnTo>
                <a:close/>
              </a:path>
              <a:path w="76834" h="38100">
                <a:moveTo>
                  <a:pt x="7861" y="17208"/>
                </a:moveTo>
                <a:lnTo>
                  <a:pt x="7480" y="18338"/>
                </a:lnTo>
                <a:lnTo>
                  <a:pt x="7327" y="19837"/>
                </a:lnTo>
                <a:lnTo>
                  <a:pt x="7823" y="17665"/>
                </a:lnTo>
                <a:lnTo>
                  <a:pt x="7861" y="17208"/>
                </a:lnTo>
                <a:close/>
              </a:path>
              <a:path w="76834" h="38100">
                <a:moveTo>
                  <a:pt x="7874" y="21501"/>
                </a:moveTo>
                <a:lnTo>
                  <a:pt x="7378" y="20675"/>
                </a:lnTo>
                <a:lnTo>
                  <a:pt x="7277" y="20523"/>
                </a:lnTo>
                <a:lnTo>
                  <a:pt x="7239" y="20675"/>
                </a:lnTo>
                <a:lnTo>
                  <a:pt x="6921" y="22377"/>
                </a:lnTo>
                <a:lnTo>
                  <a:pt x="7823" y="21577"/>
                </a:lnTo>
                <a:close/>
              </a:path>
              <a:path w="76834" h="38100">
                <a:moveTo>
                  <a:pt x="8623" y="21551"/>
                </a:moveTo>
                <a:lnTo>
                  <a:pt x="7912" y="21501"/>
                </a:lnTo>
                <a:lnTo>
                  <a:pt x="8356" y="22313"/>
                </a:lnTo>
                <a:lnTo>
                  <a:pt x="8623" y="21551"/>
                </a:lnTo>
                <a:close/>
              </a:path>
              <a:path w="76834" h="38100">
                <a:moveTo>
                  <a:pt x="8661" y="24460"/>
                </a:moveTo>
                <a:lnTo>
                  <a:pt x="8470" y="25057"/>
                </a:lnTo>
                <a:lnTo>
                  <a:pt x="8432" y="25412"/>
                </a:lnTo>
                <a:lnTo>
                  <a:pt x="8407" y="25615"/>
                </a:lnTo>
                <a:lnTo>
                  <a:pt x="8610" y="25031"/>
                </a:lnTo>
                <a:lnTo>
                  <a:pt x="8636" y="24676"/>
                </a:lnTo>
                <a:lnTo>
                  <a:pt x="8661" y="24460"/>
                </a:lnTo>
                <a:close/>
              </a:path>
              <a:path w="76834" h="38100">
                <a:moveTo>
                  <a:pt x="9105" y="19812"/>
                </a:moveTo>
                <a:lnTo>
                  <a:pt x="9055" y="20345"/>
                </a:lnTo>
                <a:lnTo>
                  <a:pt x="9080" y="20129"/>
                </a:lnTo>
                <a:lnTo>
                  <a:pt x="9105" y="19812"/>
                </a:lnTo>
                <a:close/>
              </a:path>
              <a:path w="76834" h="38100">
                <a:moveTo>
                  <a:pt x="9398" y="24396"/>
                </a:moveTo>
                <a:lnTo>
                  <a:pt x="9144" y="25133"/>
                </a:lnTo>
                <a:lnTo>
                  <a:pt x="9105" y="25514"/>
                </a:lnTo>
                <a:lnTo>
                  <a:pt x="9067" y="25895"/>
                </a:lnTo>
                <a:lnTo>
                  <a:pt x="9321" y="25171"/>
                </a:lnTo>
                <a:lnTo>
                  <a:pt x="9398" y="24396"/>
                </a:lnTo>
                <a:close/>
              </a:path>
              <a:path w="76834" h="38100">
                <a:moveTo>
                  <a:pt x="9728" y="16649"/>
                </a:moveTo>
                <a:lnTo>
                  <a:pt x="9436" y="17437"/>
                </a:lnTo>
                <a:lnTo>
                  <a:pt x="9461" y="17106"/>
                </a:lnTo>
                <a:lnTo>
                  <a:pt x="9486" y="16903"/>
                </a:lnTo>
                <a:lnTo>
                  <a:pt x="9296" y="17487"/>
                </a:lnTo>
                <a:lnTo>
                  <a:pt x="9258" y="17843"/>
                </a:lnTo>
                <a:lnTo>
                  <a:pt x="9232" y="18059"/>
                </a:lnTo>
                <a:lnTo>
                  <a:pt x="9410" y="17513"/>
                </a:lnTo>
                <a:lnTo>
                  <a:pt x="9385" y="17868"/>
                </a:lnTo>
                <a:lnTo>
                  <a:pt x="9334" y="18376"/>
                </a:lnTo>
                <a:lnTo>
                  <a:pt x="9639" y="17538"/>
                </a:lnTo>
                <a:lnTo>
                  <a:pt x="9728" y="16649"/>
                </a:lnTo>
                <a:close/>
              </a:path>
              <a:path w="76834" h="38100">
                <a:moveTo>
                  <a:pt x="9817" y="17614"/>
                </a:moveTo>
                <a:lnTo>
                  <a:pt x="9740" y="18427"/>
                </a:lnTo>
                <a:lnTo>
                  <a:pt x="9791" y="17932"/>
                </a:lnTo>
                <a:lnTo>
                  <a:pt x="9817" y="17614"/>
                </a:lnTo>
                <a:close/>
              </a:path>
              <a:path w="76834" h="38100">
                <a:moveTo>
                  <a:pt x="10756" y="16814"/>
                </a:moveTo>
                <a:lnTo>
                  <a:pt x="10452" y="17640"/>
                </a:lnTo>
                <a:lnTo>
                  <a:pt x="10414" y="18034"/>
                </a:lnTo>
                <a:lnTo>
                  <a:pt x="10363" y="18542"/>
                </a:lnTo>
                <a:lnTo>
                  <a:pt x="10668" y="17703"/>
                </a:lnTo>
                <a:lnTo>
                  <a:pt x="10756" y="16814"/>
                </a:lnTo>
                <a:close/>
              </a:path>
              <a:path w="76834" h="38100">
                <a:moveTo>
                  <a:pt x="10960" y="20307"/>
                </a:moveTo>
                <a:lnTo>
                  <a:pt x="10934" y="20535"/>
                </a:lnTo>
                <a:lnTo>
                  <a:pt x="10960" y="20307"/>
                </a:lnTo>
                <a:close/>
              </a:path>
              <a:path w="76834" h="38100">
                <a:moveTo>
                  <a:pt x="12115" y="16852"/>
                </a:moveTo>
                <a:lnTo>
                  <a:pt x="11874" y="15836"/>
                </a:lnTo>
                <a:lnTo>
                  <a:pt x="12103" y="13919"/>
                </a:lnTo>
                <a:lnTo>
                  <a:pt x="11722" y="15925"/>
                </a:lnTo>
                <a:lnTo>
                  <a:pt x="11861" y="16979"/>
                </a:lnTo>
                <a:lnTo>
                  <a:pt x="12014" y="16903"/>
                </a:lnTo>
                <a:close/>
              </a:path>
              <a:path w="76834" h="38100">
                <a:moveTo>
                  <a:pt x="13830" y="13817"/>
                </a:moveTo>
                <a:lnTo>
                  <a:pt x="12573" y="16446"/>
                </a:lnTo>
                <a:lnTo>
                  <a:pt x="12496" y="17208"/>
                </a:lnTo>
                <a:lnTo>
                  <a:pt x="12319" y="16891"/>
                </a:lnTo>
                <a:lnTo>
                  <a:pt x="12560" y="16052"/>
                </a:lnTo>
                <a:lnTo>
                  <a:pt x="12661" y="15049"/>
                </a:lnTo>
                <a:lnTo>
                  <a:pt x="12192" y="16675"/>
                </a:lnTo>
                <a:lnTo>
                  <a:pt x="12128" y="16535"/>
                </a:lnTo>
                <a:lnTo>
                  <a:pt x="12128" y="16916"/>
                </a:lnTo>
                <a:lnTo>
                  <a:pt x="12128" y="17538"/>
                </a:lnTo>
                <a:lnTo>
                  <a:pt x="12128" y="17665"/>
                </a:lnTo>
                <a:lnTo>
                  <a:pt x="12128" y="17538"/>
                </a:lnTo>
                <a:lnTo>
                  <a:pt x="12128" y="16916"/>
                </a:lnTo>
                <a:lnTo>
                  <a:pt x="11963" y="17500"/>
                </a:lnTo>
                <a:lnTo>
                  <a:pt x="10845" y="16941"/>
                </a:lnTo>
                <a:lnTo>
                  <a:pt x="10731" y="18084"/>
                </a:lnTo>
                <a:lnTo>
                  <a:pt x="10591" y="19481"/>
                </a:lnTo>
                <a:lnTo>
                  <a:pt x="10617" y="19672"/>
                </a:lnTo>
                <a:lnTo>
                  <a:pt x="9994" y="18034"/>
                </a:lnTo>
                <a:lnTo>
                  <a:pt x="10033" y="17767"/>
                </a:lnTo>
                <a:lnTo>
                  <a:pt x="9969" y="17957"/>
                </a:lnTo>
                <a:lnTo>
                  <a:pt x="9740" y="18427"/>
                </a:lnTo>
                <a:lnTo>
                  <a:pt x="9055" y="20345"/>
                </a:lnTo>
                <a:lnTo>
                  <a:pt x="8623" y="21551"/>
                </a:lnTo>
                <a:lnTo>
                  <a:pt x="9055" y="21577"/>
                </a:lnTo>
                <a:lnTo>
                  <a:pt x="9550" y="21742"/>
                </a:lnTo>
                <a:lnTo>
                  <a:pt x="10528" y="21894"/>
                </a:lnTo>
                <a:lnTo>
                  <a:pt x="11569" y="22212"/>
                </a:lnTo>
                <a:lnTo>
                  <a:pt x="10934" y="20561"/>
                </a:lnTo>
                <a:lnTo>
                  <a:pt x="10858" y="20345"/>
                </a:lnTo>
                <a:lnTo>
                  <a:pt x="11150" y="20243"/>
                </a:lnTo>
                <a:lnTo>
                  <a:pt x="11137" y="20447"/>
                </a:lnTo>
                <a:lnTo>
                  <a:pt x="11112" y="20726"/>
                </a:lnTo>
                <a:lnTo>
                  <a:pt x="11290" y="20485"/>
                </a:lnTo>
                <a:lnTo>
                  <a:pt x="11912" y="20256"/>
                </a:lnTo>
                <a:lnTo>
                  <a:pt x="11239" y="19456"/>
                </a:lnTo>
                <a:lnTo>
                  <a:pt x="11176" y="20002"/>
                </a:lnTo>
                <a:lnTo>
                  <a:pt x="10668" y="19392"/>
                </a:lnTo>
                <a:lnTo>
                  <a:pt x="11658" y="18262"/>
                </a:lnTo>
                <a:lnTo>
                  <a:pt x="11887" y="18237"/>
                </a:lnTo>
                <a:lnTo>
                  <a:pt x="11874" y="18465"/>
                </a:lnTo>
                <a:lnTo>
                  <a:pt x="11938" y="18224"/>
                </a:lnTo>
                <a:lnTo>
                  <a:pt x="12128" y="18186"/>
                </a:lnTo>
                <a:lnTo>
                  <a:pt x="12179" y="20701"/>
                </a:lnTo>
                <a:lnTo>
                  <a:pt x="12725" y="18084"/>
                </a:lnTo>
                <a:lnTo>
                  <a:pt x="12852" y="18059"/>
                </a:lnTo>
                <a:lnTo>
                  <a:pt x="12903" y="17284"/>
                </a:lnTo>
                <a:lnTo>
                  <a:pt x="12712" y="17576"/>
                </a:lnTo>
                <a:lnTo>
                  <a:pt x="13741" y="14782"/>
                </a:lnTo>
                <a:lnTo>
                  <a:pt x="13830" y="13817"/>
                </a:lnTo>
                <a:close/>
              </a:path>
              <a:path w="76834" h="38100">
                <a:moveTo>
                  <a:pt x="15011" y="14795"/>
                </a:moveTo>
                <a:lnTo>
                  <a:pt x="13246" y="18923"/>
                </a:lnTo>
                <a:lnTo>
                  <a:pt x="13068" y="20701"/>
                </a:lnTo>
                <a:lnTo>
                  <a:pt x="13246" y="20193"/>
                </a:lnTo>
                <a:lnTo>
                  <a:pt x="13423" y="20053"/>
                </a:lnTo>
                <a:lnTo>
                  <a:pt x="14046" y="19824"/>
                </a:lnTo>
                <a:lnTo>
                  <a:pt x="13589" y="19278"/>
                </a:lnTo>
                <a:lnTo>
                  <a:pt x="14935" y="15608"/>
                </a:lnTo>
                <a:lnTo>
                  <a:pt x="15011" y="14795"/>
                </a:lnTo>
                <a:close/>
              </a:path>
              <a:path w="76834" h="38100">
                <a:moveTo>
                  <a:pt x="15227" y="16852"/>
                </a:moveTo>
                <a:lnTo>
                  <a:pt x="14973" y="17589"/>
                </a:lnTo>
                <a:lnTo>
                  <a:pt x="14935" y="17970"/>
                </a:lnTo>
                <a:lnTo>
                  <a:pt x="14897" y="18351"/>
                </a:lnTo>
                <a:lnTo>
                  <a:pt x="15151" y="17627"/>
                </a:lnTo>
                <a:lnTo>
                  <a:pt x="15227" y="16852"/>
                </a:lnTo>
                <a:close/>
              </a:path>
              <a:path w="76834" h="38100">
                <a:moveTo>
                  <a:pt x="20434" y="14871"/>
                </a:moveTo>
                <a:lnTo>
                  <a:pt x="19265" y="17106"/>
                </a:lnTo>
                <a:lnTo>
                  <a:pt x="18656" y="17145"/>
                </a:lnTo>
                <a:lnTo>
                  <a:pt x="18669" y="16624"/>
                </a:lnTo>
                <a:lnTo>
                  <a:pt x="18211" y="16941"/>
                </a:lnTo>
                <a:lnTo>
                  <a:pt x="17805" y="16954"/>
                </a:lnTo>
                <a:lnTo>
                  <a:pt x="17856" y="16497"/>
                </a:lnTo>
                <a:lnTo>
                  <a:pt x="17691" y="16967"/>
                </a:lnTo>
                <a:lnTo>
                  <a:pt x="16700" y="16154"/>
                </a:lnTo>
                <a:lnTo>
                  <a:pt x="16637" y="16713"/>
                </a:lnTo>
                <a:lnTo>
                  <a:pt x="15760" y="16002"/>
                </a:lnTo>
                <a:lnTo>
                  <a:pt x="15671" y="16840"/>
                </a:lnTo>
                <a:lnTo>
                  <a:pt x="15328" y="16268"/>
                </a:lnTo>
                <a:lnTo>
                  <a:pt x="15227" y="17246"/>
                </a:lnTo>
                <a:lnTo>
                  <a:pt x="15214" y="17437"/>
                </a:lnTo>
                <a:lnTo>
                  <a:pt x="15341" y="17284"/>
                </a:lnTo>
                <a:lnTo>
                  <a:pt x="15646" y="17132"/>
                </a:lnTo>
                <a:lnTo>
                  <a:pt x="15633" y="17310"/>
                </a:lnTo>
                <a:lnTo>
                  <a:pt x="15557" y="18059"/>
                </a:lnTo>
                <a:lnTo>
                  <a:pt x="16256" y="17437"/>
                </a:lnTo>
                <a:lnTo>
                  <a:pt x="16586" y="17259"/>
                </a:lnTo>
                <a:lnTo>
                  <a:pt x="16573" y="17462"/>
                </a:lnTo>
                <a:lnTo>
                  <a:pt x="16497" y="18211"/>
                </a:lnTo>
                <a:lnTo>
                  <a:pt x="17195" y="17589"/>
                </a:lnTo>
                <a:lnTo>
                  <a:pt x="17576" y="17373"/>
                </a:lnTo>
                <a:lnTo>
                  <a:pt x="17564" y="17614"/>
                </a:lnTo>
                <a:lnTo>
                  <a:pt x="17526" y="18008"/>
                </a:lnTo>
                <a:lnTo>
                  <a:pt x="17780" y="17272"/>
                </a:lnTo>
                <a:lnTo>
                  <a:pt x="17907" y="17665"/>
                </a:lnTo>
                <a:lnTo>
                  <a:pt x="18199" y="18719"/>
                </a:lnTo>
                <a:lnTo>
                  <a:pt x="18821" y="17907"/>
                </a:lnTo>
                <a:lnTo>
                  <a:pt x="19697" y="17881"/>
                </a:lnTo>
                <a:lnTo>
                  <a:pt x="20396" y="16510"/>
                </a:lnTo>
                <a:lnTo>
                  <a:pt x="20434" y="14871"/>
                </a:lnTo>
                <a:close/>
              </a:path>
              <a:path w="76834" h="38100">
                <a:moveTo>
                  <a:pt x="58496" y="9893"/>
                </a:moveTo>
                <a:lnTo>
                  <a:pt x="58166" y="9144"/>
                </a:lnTo>
                <a:lnTo>
                  <a:pt x="58039" y="10134"/>
                </a:lnTo>
                <a:lnTo>
                  <a:pt x="58000" y="10414"/>
                </a:lnTo>
                <a:lnTo>
                  <a:pt x="58127" y="10160"/>
                </a:lnTo>
                <a:lnTo>
                  <a:pt x="58496" y="9893"/>
                </a:lnTo>
                <a:close/>
              </a:path>
              <a:path w="76834" h="38100">
                <a:moveTo>
                  <a:pt x="59588" y="16929"/>
                </a:moveTo>
                <a:lnTo>
                  <a:pt x="59143" y="17424"/>
                </a:lnTo>
                <a:lnTo>
                  <a:pt x="58940" y="19456"/>
                </a:lnTo>
                <a:lnTo>
                  <a:pt x="59588" y="16929"/>
                </a:lnTo>
                <a:close/>
              </a:path>
              <a:path w="76834" h="38100">
                <a:moveTo>
                  <a:pt x="59690" y="16535"/>
                </a:moveTo>
                <a:lnTo>
                  <a:pt x="59588" y="16916"/>
                </a:lnTo>
                <a:lnTo>
                  <a:pt x="59626" y="17729"/>
                </a:lnTo>
                <a:lnTo>
                  <a:pt x="59664" y="16916"/>
                </a:lnTo>
                <a:lnTo>
                  <a:pt x="59690" y="16535"/>
                </a:lnTo>
                <a:close/>
              </a:path>
              <a:path w="76834" h="38100">
                <a:moveTo>
                  <a:pt x="60756" y="18897"/>
                </a:moveTo>
                <a:lnTo>
                  <a:pt x="60667" y="19075"/>
                </a:lnTo>
                <a:lnTo>
                  <a:pt x="60756" y="18897"/>
                </a:lnTo>
                <a:close/>
              </a:path>
              <a:path w="76834" h="38100">
                <a:moveTo>
                  <a:pt x="60934" y="18313"/>
                </a:moveTo>
                <a:lnTo>
                  <a:pt x="60756" y="18897"/>
                </a:lnTo>
                <a:lnTo>
                  <a:pt x="60871" y="18669"/>
                </a:lnTo>
                <a:lnTo>
                  <a:pt x="60934" y="18313"/>
                </a:lnTo>
                <a:close/>
              </a:path>
              <a:path w="76834" h="38100">
                <a:moveTo>
                  <a:pt x="60947" y="18554"/>
                </a:moveTo>
                <a:lnTo>
                  <a:pt x="60833" y="18859"/>
                </a:lnTo>
                <a:lnTo>
                  <a:pt x="60718" y="19583"/>
                </a:lnTo>
                <a:lnTo>
                  <a:pt x="60909" y="18669"/>
                </a:lnTo>
                <a:close/>
              </a:path>
              <a:path w="76834" h="38100">
                <a:moveTo>
                  <a:pt x="60985" y="17259"/>
                </a:moveTo>
                <a:lnTo>
                  <a:pt x="60909" y="16967"/>
                </a:lnTo>
                <a:lnTo>
                  <a:pt x="60858" y="17360"/>
                </a:lnTo>
                <a:lnTo>
                  <a:pt x="60985" y="17259"/>
                </a:lnTo>
                <a:close/>
              </a:path>
              <a:path w="76834" h="38100">
                <a:moveTo>
                  <a:pt x="61150" y="17805"/>
                </a:moveTo>
                <a:lnTo>
                  <a:pt x="60947" y="18554"/>
                </a:lnTo>
                <a:lnTo>
                  <a:pt x="61112" y="18059"/>
                </a:lnTo>
                <a:lnTo>
                  <a:pt x="61150" y="17805"/>
                </a:lnTo>
                <a:close/>
              </a:path>
              <a:path w="76834" h="38100">
                <a:moveTo>
                  <a:pt x="61391" y="21488"/>
                </a:moveTo>
                <a:lnTo>
                  <a:pt x="61341" y="21234"/>
                </a:lnTo>
                <a:lnTo>
                  <a:pt x="61137" y="21031"/>
                </a:lnTo>
                <a:lnTo>
                  <a:pt x="60706" y="21234"/>
                </a:lnTo>
                <a:lnTo>
                  <a:pt x="60706" y="20853"/>
                </a:lnTo>
                <a:lnTo>
                  <a:pt x="60706" y="20599"/>
                </a:lnTo>
                <a:lnTo>
                  <a:pt x="60286" y="20548"/>
                </a:lnTo>
                <a:lnTo>
                  <a:pt x="60185" y="20853"/>
                </a:lnTo>
                <a:lnTo>
                  <a:pt x="60198" y="20599"/>
                </a:lnTo>
                <a:lnTo>
                  <a:pt x="59715" y="20472"/>
                </a:lnTo>
                <a:lnTo>
                  <a:pt x="59690" y="20345"/>
                </a:lnTo>
                <a:lnTo>
                  <a:pt x="59626" y="19900"/>
                </a:lnTo>
                <a:lnTo>
                  <a:pt x="59512" y="20345"/>
                </a:lnTo>
                <a:lnTo>
                  <a:pt x="59385" y="19570"/>
                </a:lnTo>
                <a:lnTo>
                  <a:pt x="58889" y="21869"/>
                </a:lnTo>
                <a:lnTo>
                  <a:pt x="59207" y="21107"/>
                </a:lnTo>
                <a:lnTo>
                  <a:pt x="59156" y="22758"/>
                </a:lnTo>
                <a:lnTo>
                  <a:pt x="59359" y="21361"/>
                </a:lnTo>
                <a:lnTo>
                  <a:pt x="59436" y="21107"/>
                </a:lnTo>
                <a:lnTo>
                  <a:pt x="59613" y="20599"/>
                </a:lnTo>
                <a:lnTo>
                  <a:pt x="59690" y="21869"/>
                </a:lnTo>
                <a:lnTo>
                  <a:pt x="60528" y="22377"/>
                </a:lnTo>
                <a:lnTo>
                  <a:pt x="61391" y="21488"/>
                </a:lnTo>
                <a:close/>
              </a:path>
              <a:path w="76834" h="38100">
                <a:moveTo>
                  <a:pt x="61747" y="32334"/>
                </a:moveTo>
                <a:lnTo>
                  <a:pt x="61264" y="32283"/>
                </a:lnTo>
                <a:lnTo>
                  <a:pt x="60858" y="32283"/>
                </a:lnTo>
                <a:lnTo>
                  <a:pt x="60960" y="35712"/>
                </a:lnTo>
                <a:lnTo>
                  <a:pt x="61747" y="32334"/>
                </a:lnTo>
                <a:close/>
              </a:path>
              <a:path w="76834" h="38100">
                <a:moveTo>
                  <a:pt x="61823" y="21361"/>
                </a:moveTo>
                <a:lnTo>
                  <a:pt x="61645" y="21234"/>
                </a:lnTo>
                <a:lnTo>
                  <a:pt x="61595" y="21488"/>
                </a:lnTo>
                <a:lnTo>
                  <a:pt x="61722" y="21615"/>
                </a:lnTo>
                <a:lnTo>
                  <a:pt x="61823" y="21488"/>
                </a:lnTo>
                <a:lnTo>
                  <a:pt x="61823" y="21361"/>
                </a:lnTo>
                <a:close/>
              </a:path>
              <a:path w="76834" h="38100">
                <a:moveTo>
                  <a:pt x="61861" y="17602"/>
                </a:moveTo>
                <a:lnTo>
                  <a:pt x="61836" y="17259"/>
                </a:lnTo>
                <a:lnTo>
                  <a:pt x="61747" y="17627"/>
                </a:lnTo>
                <a:close/>
              </a:path>
              <a:path w="76834" h="38100">
                <a:moveTo>
                  <a:pt x="62331" y="32385"/>
                </a:moveTo>
                <a:lnTo>
                  <a:pt x="61823" y="32029"/>
                </a:lnTo>
                <a:lnTo>
                  <a:pt x="61747" y="32334"/>
                </a:lnTo>
                <a:lnTo>
                  <a:pt x="62331" y="32385"/>
                </a:lnTo>
                <a:close/>
              </a:path>
              <a:path w="76834" h="38100">
                <a:moveTo>
                  <a:pt x="62534" y="28092"/>
                </a:moveTo>
                <a:lnTo>
                  <a:pt x="62420" y="28321"/>
                </a:lnTo>
                <a:lnTo>
                  <a:pt x="62534" y="28092"/>
                </a:lnTo>
                <a:close/>
              </a:path>
              <a:path w="76834" h="38100">
                <a:moveTo>
                  <a:pt x="62852" y="28346"/>
                </a:moveTo>
                <a:lnTo>
                  <a:pt x="62484" y="28600"/>
                </a:lnTo>
                <a:lnTo>
                  <a:pt x="62357" y="28854"/>
                </a:lnTo>
                <a:lnTo>
                  <a:pt x="62420" y="28321"/>
                </a:lnTo>
                <a:lnTo>
                  <a:pt x="62077" y="29108"/>
                </a:lnTo>
                <a:lnTo>
                  <a:pt x="61988" y="28600"/>
                </a:lnTo>
                <a:lnTo>
                  <a:pt x="61861" y="28473"/>
                </a:lnTo>
                <a:lnTo>
                  <a:pt x="61760" y="26949"/>
                </a:lnTo>
                <a:lnTo>
                  <a:pt x="61696" y="26822"/>
                </a:lnTo>
                <a:lnTo>
                  <a:pt x="61442" y="28321"/>
                </a:lnTo>
                <a:lnTo>
                  <a:pt x="61341" y="28689"/>
                </a:lnTo>
                <a:lnTo>
                  <a:pt x="61442" y="27838"/>
                </a:lnTo>
                <a:lnTo>
                  <a:pt x="61569" y="26695"/>
                </a:lnTo>
                <a:lnTo>
                  <a:pt x="61010" y="28854"/>
                </a:lnTo>
                <a:lnTo>
                  <a:pt x="61404" y="27838"/>
                </a:lnTo>
                <a:lnTo>
                  <a:pt x="61290" y="28727"/>
                </a:lnTo>
                <a:lnTo>
                  <a:pt x="61264" y="28981"/>
                </a:lnTo>
                <a:lnTo>
                  <a:pt x="60909" y="29743"/>
                </a:lnTo>
                <a:lnTo>
                  <a:pt x="60909" y="30632"/>
                </a:lnTo>
                <a:lnTo>
                  <a:pt x="61214" y="30124"/>
                </a:lnTo>
                <a:lnTo>
                  <a:pt x="62636" y="29108"/>
                </a:lnTo>
                <a:lnTo>
                  <a:pt x="62776" y="29006"/>
                </a:lnTo>
                <a:lnTo>
                  <a:pt x="62788" y="28854"/>
                </a:lnTo>
                <a:lnTo>
                  <a:pt x="62852" y="28346"/>
                </a:lnTo>
                <a:close/>
              </a:path>
              <a:path w="76834" h="38100">
                <a:moveTo>
                  <a:pt x="62852" y="21031"/>
                </a:moveTo>
                <a:lnTo>
                  <a:pt x="62725" y="20599"/>
                </a:lnTo>
                <a:lnTo>
                  <a:pt x="62649" y="20472"/>
                </a:lnTo>
                <a:lnTo>
                  <a:pt x="62128" y="21107"/>
                </a:lnTo>
                <a:lnTo>
                  <a:pt x="62014" y="21488"/>
                </a:lnTo>
                <a:lnTo>
                  <a:pt x="62382" y="21742"/>
                </a:lnTo>
                <a:lnTo>
                  <a:pt x="62344" y="22504"/>
                </a:lnTo>
                <a:lnTo>
                  <a:pt x="62534" y="22377"/>
                </a:lnTo>
                <a:lnTo>
                  <a:pt x="62763" y="21107"/>
                </a:lnTo>
                <a:close/>
              </a:path>
              <a:path w="76834" h="38100">
                <a:moveTo>
                  <a:pt x="62928" y="15011"/>
                </a:moveTo>
                <a:lnTo>
                  <a:pt x="61899" y="16027"/>
                </a:lnTo>
                <a:lnTo>
                  <a:pt x="60921" y="16027"/>
                </a:lnTo>
                <a:lnTo>
                  <a:pt x="60960" y="14249"/>
                </a:lnTo>
                <a:lnTo>
                  <a:pt x="60591" y="15519"/>
                </a:lnTo>
                <a:lnTo>
                  <a:pt x="60490" y="16916"/>
                </a:lnTo>
                <a:lnTo>
                  <a:pt x="60147" y="17678"/>
                </a:lnTo>
                <a:lnTo>
                  <a:pt x="60375" y="16789"/>
                </a:lnTo>
                <a:lnTo>
                  <a:pt x="60490" y="15900"/>
                </a:lnTo>
                <a:lnTo>
                  <a:pt x="60604" y="15265"/>
                </a:lnTo>
                <a:lnTo>
                  <a:pt x="60731" y="14249"/>
                </a:lnTo>
                <a:lnTo>
                  <a:pt x="60071" y="17678"/>
                </a:lnTo>
                <a:lnTo>
                  <a:pt x="59956" y="18186"/>
                </a:lnTo>
                <a:lnTo>
                  <a:pt x="59664" y="18948"/>
                </a:lnTo>
                <a:lnTo>
                  <a:pt x="59651" y="18567"/>
                </a:lnTo>
                <a:lnTo>
                  <a:pt x="59626" y="17729"/>
                </a:lnTo>
                <a:lnTo>
                  <a:pt x="59537" y="18567"/>
                </a:lnTo>
                <a:lnTo>
                  <a:pt x="59385" y="19570"/>
                </a:lnTo>
                <a:lnTo>
                  <a:pt x="59499" y="19075"/>
                </a:lnTo>
                <a:lnTo>
                  <a:pt x="59524" y="19227"/>
                </a:lnTo>
                <a:lnTo>
                  <a:pt x="59537" y="19075"/>
                </a:lnTo>
                <a:lnTo>
                  <a:pt x="59601" y="18567"/>
                </a:lnTo>
                <a:lnTo>
                  <a:pt x="59563" y="18948"/>
                </a:lnTo>
                <a:lnTo>
                  <a:pt x="59626" y="19900"/>
                </a:lnTo>
                <a:lnTo>
                  <a:pt x="59880" y="18948"/>
                </a:lnTo>
                <a:lnTo>
                  <a:pt x="60274" y="18948"/>
                </a:lnTo>
                <a:lnTo>
                  <a:pt x="60286" y="20548"/>
                </a:lnTo>
                <a:lnTo>
                  <a:pt x="60642" y="19456"/>
                </a:lnTo>
                <a:lnTo>
                  <a:pt x="60667" y="19075"/>
                </a:lnTo>
                <a:lnTo>
                  <a:pt x="60794" y="17932"/>
                </a:lnTo>
                <a:lnTo>
                  <a:pt x="60858" y="17360"/>
                </a:lnTo>
                <a:lnTo>
                  <a:pt x="60617" y="17551"/>
                </a:lnTo>
                <a:lnTo>
                  <a:pt x="60464" y="17932"/>
                </a:lnTo>
                <a:lnTo>
                  <a:pt x="60528" y="17297"/>
                </a:lnTo>
                <a:lnTo>
                  <a:pt x="60617" y="16662"/>
                </a:lnTo>
                <a:lnTo>
                  <a:pt x="60909" y="16967"/>
                </a:lnTo>
                <a:lnTo>
                  <a:pt x="60947" y="16662"/>
                </a:lnTo>
                <a:lnTo>
                  <a:pt x="60960" y="16535"/>
                </a:lnTo>
                <a:lnTo>
                  <a:pt x="61836" y="17259"/>
                </a:lnTo>
                <a:lnTo>
                  <a:pt x="62039" y="16535"/>
                </a:lnTo>
                <a:lnTo>
                  <a:pt x="62039" y="17424"/>
                </a:lnTo>
                <a:lnTo>
                  <a:pt x="62191" y="17551"/>
                </a:lnTo>
                <a:lnTo>
                  <a:pt x="61861" y="17602"/>
                </a:lnTo>
                <a:lnTo>
                  <a:pt x="61556" y="19202"/>
                </a:lnTo>
                <a:lnTo>
                  <a:pt x="61658" y="18313"/>
                </a:lnTo>
                <a:lnTo>
                  <a:pt x="61747" y="17627"/>
                </a:lnTo>
                <a:lnTo>
                  <a:pt x="61556" y="17665"/>
                </a:lnTo>
                <a:lnTo>
                  <a:pt x="61556" y="18707"/>
                </a:lnTo>
                <a:lnTo>
                  <a:pt x="61226" y="19202"/>
                </a:lnTo>
                <a:lnTo>
                  <a:pt x="61112" y="19456"/>
                </a:lnTo>
                <a:lnTo>
                  <a:pt x="61252" y="18313"/>
                </a:lnTo>
                <a:lnTo>
                  <a:pt x="61556" y="18707"/>
                </a:lnTo>
                <a:lnTo>
                  <a:pt x="61556" y="17665"/>
                </a:lnTo>
                <a:lnTo>
                  <a:pt x="61417" y="17678"/>
                </a:lnTo>
                <a:lnTo>
                  <a:pt x="61137" y="18186"/>
                </a:lnTo>
                <a:lnTo>
                  <a:pt x="61036" y="18745"/>
                </a:lnTo>
                <a:lnTo>
                  <a:pt x="60807" y="19583"/>
                </a:lnTo>
                <a:lnTo>
                  <a:pt x="60718" y="20599"/>
                </a:lnTo>
                <a:lnTo>
                  <a:pt x="61137" y="21031"/>
                </a:lnTo>
                <a:lnTo>
                  <a:pt x="61518" y="20853"/>
                </a:lnTo>
                <a:lnTo>
                  <a:pt x="61658" y="20472"/>
                </a:lnTo>
                <a:lnTo>
                  <a:pt x="61785" y="19456"/>
                </a:lnTo>
                <a:lnTo>
                  <a:pt x="61810" y="19202"/>
                </a:lnTo>
                <a:lnTo>
                  <a:pt x="61874" y="18669"/>
                </a:lnTo>
                <a:lnTo>
                  <a:pt x="62141" y="17805"/>
                </a:lnTo>
                <a:lnTo>
                  <a:pt x="62534" y="16535"/>
                </a:lnTo>
                <a:lnTo>
                  <a:pt x="62572" y="16408"/>
                </a:lnTo>
                <a:lnTo>
                  <a:pt x="62687" y="16027"/>
                </a:lnTo>
                <a:lnTo>
                  <a:pt x="62928" y="15265"/>
                </a:lnTo>
                <a:lnTo>
                  <a:pt x="62928" y="15011"/>
                </a:lnTo>
                <a:close/>
              </a:path>
              <a:path w="76834" h="38100">
                <a:moveTo>
                  <a:pt x="62953" y="28879"/>
                </a:moveTo>
                <a:lnTo>
                  <a:pt x="62814" y="28981"/>
                </a:lnTo>
                <a:lnTo>
                  <a:pt x="62750" y="29235"/>
                </a:lnTo>
                <a:lnTo>
                  <a:pt x="62953" y="28879"/>
                </a:lnTo>
                <a:close/>
              </a:path>
              <a:path w="76834" h="38100">
                <a:moveTo>
                  <a:pt x="63944" y="18745"/>
                </a:moveTo>
                <a:lnTo>
                  <a:pt x="63792" y="18707"/>
                </a:lnTo>
                <a:lnTo>
                  <a:pt x="63881" y="19138"/>
                </a:lnTo>
                <a:lnTo>
                  <a:pt x="63944" y="18745"/>
                </a:lnTo>
                <a:close/>
              </a:path>
              <a:path w="76834" h="38100">
                <a:moveTo>
                  <a:pt x="64185" y="23507"/>
                </a:moveTo>
                <a:lnTo>
                  <a:pt x="64008" y="22631"/>
                </a:lnTo>
                <a:lnTo>
                  <a:pt x="63627" y="22631"/>
                </a:lnTo>
                <a:lnTo>
                  <a:pt x="63512" y="22377"/>
                </a:lnTo>
                <a:lnTo>
                  <a:pt x="63131" y="22758"/>
                </a:lnTo>
                <a:lnTo>
                  <a:pt x="62750" y="23393"/>
                </a:lnTo>
                <a:lnTo>
                  <a:pt x="62738" y="24384"/>
                </a:lnTo>
                <a:lnTo>
                  <a:pt x="62852" y="25044"/>
                </a:lnTo>
                <a:lnTo>
                  <a:pt x="63512" y="23393"/>
                </a:lnTo>
                <a:lnTo>
                  <a:pt x="64185" y="23507"/>
                </a:lnTo>
                <a:close/>
              </a:path>
              <a:path w="76834" h="38100">
                <a:moveTo>
                  <a:pt x="64566" y="23571"/>
                </a:moveTo>
                <a:lnTo>
                  <a:pt x="64185" y="23507"/>
                </a:lnTo>
                <a:lnTo>
                  <a:pt x="64401" y="24536"/>
                </a:lnTo>
                <a:lnTo>
                  <a:pt x="64566" y="23571"/>
                </a:lnTo>
                <a:close/>
              </a:path>
              <a:path w="76834" h="38100">
                <a:moveTo>
                  <a:pt x="64757" y="23914"/>
                </a:moveTo>
                <a:lnTo>
                  <a:pt x="64668" y="23583"/>
                </a:lnTo>
                <a:lnTo>
                  <a:pt x="64554" y="24536"/>
                </a:lnTo>
                <a:lnTo>
                  <a:pt x="64757" y="23914"/>
                </a:lnTo>
                <a:close/>
              </a:path>
              <a:path w="76834" h="38100">
                <a:moveTo>
                  <a:pt x="64858" y="21996"/>
                </a:moveTo>
                <a:lnTo>
                  <a:pt x="64782" y="22377"/>
                </a:lnTo>
                <a:lnTo>
                  <a:pt x="64668" y="23583"/>
                </a:lnTo>
                <a:lnTo>
                  <a:pt x="64858" y="21996"/>
                </a:lnTo>
                <a:close/>
              </a:path>
              <a:path w="76834" h="38100">
                <a:moveTo>
                  <a:pt x="64985" y="20866"/>
                </a:moveTo>
                <a:lnTo>
                  <a:pt x="64858" y="21996"/>
                </a:lnTo>
                <a:lnTo>
                  <a:pt x="64973" y="21361"/>
                </a:lnTo>
                <a:lnTo>
                  <a:pt x="64985" y="20866"/>
                </a:lnTo>
                <a:close/>
              </a:path>
              <a:path w="76834" h="38100">
                <a:moveTo>
                  <a:pt x="65239" y="32410"/>
                </a:moveTo>
                <a:lnTo>
                  <a:pt x="62585" y="32410"/>
                </a:lnTo>
                <a:lnTo>
                  <a:pt x="62369" y="32410"/>
                </a:lnTo>
                <a:lnTo>
                  <a:pt x="64008" y="33553"/>
                </a:lnTo>
                <a:lnTo>
                  <a:pt x="65239" y="32410"/>
                </a:lnTo>
                <a:close/>
              </a:path>
              <a:path w="76834" h="38100">
                <a:moveTo>
                  <a:pt x="66370" y="18694"/>
                </a:moveTo>
                <a:lnTo>
                  <a:pt x="66255" y="18897"/>
                </a:lnTo>
                <a:lnTo>
                  <a:pt x="66370" y="18694"/>
                </a:lnTo>
                <a:close/>
              </a:path>
              <a:path w="76834" h="38100">
                <a:moveTo>
                  <a:pt x="67068" y="8851"/>
                </a:moveTo>
                <a:lnTo>
                  <a:pt x="66687" y="10515"/>
                </a:lnTo>
                <a:lnTo>
                  <a:pt x="66509" y="8940"/>
                </a:lnTo>
                <a:lnTo>
                  <a:pt x="66052" y="11391"/>
                </a:lnTo>
                <a:lnTo>
                  <a:pt x="65976" y="11823"/>
                </a:lnTo>
                <a:lnTo>
                  <a:pt x="66167" y="11430"/>
                </a:lnTo>
                <a:lnTo>
                  <a:pt x="66522" y="11277"/>
                </a:lnTo>
                <a:lnTo>
                  <a:pt x="66484" y="11468"/>
                </a:lnTo>
                <a:lnTo>
                  <a:pt x="66344" y="13322"/>
                </a:lnTo>
                <a:lnTo>
                  <a:pt x="66687" y="11201"/>
                </a:lnTo>
                <a:lnTo>
                  <a:pt x="66738" y="10871"/>
                </a:lnTo>
                <a:lnTo>
                  <a:pt x="67068" y="8851"/>
                </a:lnTo>
                <a:close/>
              </a:path>
              <a:path w="76834" h="38100">
                <a:moveTo>
                  <a:pt x="67398" y="25171"/>
                </a:moveTo>
                <a:lnTo>
                  <a:pt x="66979" y="25171"/>
                </a:lnTo>
                <a:lnTo>
                  <a:pt x="66979" y="25400"/>
                </a:lnTo>
                <a:lnTo>
                  <a:pt x="67144" y="25577"/>
                </a:lnTo>
                <a:lnTo>
                  <a:pt x="67398" y="25171"/>
                </a:lnTo>
                <a:close/>
              </a:path>
              <a:path w="76834" h="38100">
                <a:moveTo>
                  <a:pt x="67398" y="23520"/>
                </a:moveTo>
                <a:lnTo>
                  <a:pt x="67322" y="24028"/>
                </a:lnTo>
                <a:lnTo>
                  <a:pt x="67398" y="23520"/>
                </a:lnTo>
                <a:close/>
              </a:path>
              <a:path w="76834" h="38100">
                <a:moveTo>
                  <a:pt x="67703" y="24460"/>
                </a:moveTo>
                <a:lnTo>
                  <a:pt x="67602" y="24790"/>
                </a:lnTo>
                <a:lnTo>
                  <a:pt x="67475" y="25400"/>
                </a:lnTo>
                <a:lnTo>
                  <a:pt x="67678" y="25171"/>
                </a:lnTo>
                <a:lnTo>
                  <a:pt x="67703" y="24460"/>
                </a:lnTo>
                <a:close/>
              </a:path>
              <a:path w="76834" h="38100">
                <a:moveTo>
                  <a:pt x="67741" y="11303"/>
                </a:moveTo>
                <a:lnTo>
                  <a:pt x="67208" y="9994"/>
                </a:lnTo>
                <a:lnTo>
                  <a:pt x="67017" y="11544"/>
                </a:lnTo>
                <a:lnTo>
                  <a:pt x="66941" y="12204"/>
                </a:lnTo>
                <a:lnTo>
                  <a:pt x="67310" y="11595"/>
                </a:lnTo>
                <a:lnTo>
                  <a:pt x="67741" y="11303"/>
                </a:lnTo>
                <a:close/>
              </a:path>
              <a:path w="76834" h="38100">
                <a:moveTo>
                  <a:pt x="67894" y="21234"/>
                </a:moveTo>
                <a:lnTo>
                  <a:pt x="67741" y="21132"/>
                </a:lnTo>
                <a:lnTo>
                  <a:pt x="67792" y="21526"/>
                </a:lnTo>
                <a:lnTo>
                  <a:pt x="67894" y="21234"/>
                </a:lnTo>
                <a:close/>
              </a:path>
              <a:path w="76834" h="38100">
                <a:moveTo>
                  <a:pt x="68414" y="22136"/>
                </a:moveTo>
                <a:lnTo>
                  <a:pt x="67894" y="22250"/>
                </a:lnTo>
                <a:lnTo>
                  <a:pt x="67792" y="21526"/>
                </a:lnTo>
                <a:lnTo>
                  <a:pt x="67475" y="22504"/>
                </a:lnTo>
                <a:lnTo>
                  <a:pt x="66903" y="22758"/>
                </a:lnTo>
                <a:lnTo>
                  <a:pt x="66941" y="22377"/>
                </a:lnTo>
                <a:lnTo>
                  <a:pt x="66192" y="22377"/>
                </a:lnTo>
                <a:lnTo>
                  <a:pt x="65786" y="21742"/>
                </a:lnTo>
                <a:lnTo>
                  <a:pt x="65316" y="22250"/>
                </a:lnTo>
                <a:lnTo>
                  <a:pt x="64858" y="23622"/>
                </a:lnTo>
                <a:lnTo>
                  <a:pt x="65024" y="23647"/>
                </a:lnTo>
                <a:lnTo>
                  <a:pt x="65786" y="23012"/>
                </a:lnTo>
                <a:lnTo>
                  <a:pt x="66992" y="23139"/>
                </a:lnTo>
                <a:lnTo>
                  <a:pt x="67221" y="23545"/>
                </a:lnTo>
                <a:lnTo>
                  <a:pt x="67398" y="23520"/>
                </a:lnTo>
                <a:lnTo>
                  <a:pt x="67551" y="23012"/>
                </a:lnTo>
                <a:lnTo>
                  <a:pt x="67627" y="22758"/>
                </a:lnTo>
                <a:lnTo>
                  <a:pt x="67513" y="23571"/>
                </a:lnTo>
                <a:lnTo>
                  <a:pt x="67284" y="24409"/>
                </a:lnTo>
                <a:lnTo>
                  <a:pt x="67322" y="24028"/>
                </a:lnTo>
                <a:lnTo>
                  <a:pt x="67221" y="23545"/>
                </a:lnTo>
                <a:lnTo>
                  <a:pt x="66598" y="23647"/>
                </a:lnTo>
                <a:lnTo>
                  <a:pt x="66344" y="25171"/>
                </a:lnTo>
                <a:lnTo>
                  <a:pt x="66979" y="25171"/>
                </a:lnTo>
                <a:lnTo>
                  <a:pt x="67386" y="24663"/>
                </a:lnTo>
                <a:lnTo>
                  <a:pt x="67437" y="24536"/>
                </a:lnTo>
                <a:lnTo>
                  <a:pt x="67602" y="24384"/>
                </a:lnTo>
                <a:lnTo>
                  <a:pt x="67754" y="24282"/>
                </a:lnTo>
                <a:lnTo>
                  <a:pt x="67830" y="24028"/>
                </a:lnTo>
                <a:lnTo>
                  <a:pt x="67945" y="23647"/>
                </a:lnTo>
                <a:lnTo>
                  <a:pt x="68376" y="22250"/>
                </a:lnTo>
                <a:close/>
              </a:path>
              <a:path w="76834" h="38100">
                <a:moveTo>
                  <a:pt x="68453" y="34467"/>
                </a:moveTo>
                <a:lnTo>
                  <a:pt x="67449" y="31140"/>
                </a:lnTo>
                <a:lnTo>
                  <a:pt x="67221" y="30378"/>
                </a:lnTo>
                <a:lnTo>
                  <a:pt x="63779" y="32029"/>
                </a:lnTo>
                <a:lnTo>
                  <a:pt x="62661" y="32385"/>
                </a:lnTo>
                <a:lnTo>
                  <a:pt x="65265" y="32385"/>
                </a:lnTo>
                <a:lnTo>
                  <a:pt x="66611" y="31140"/>
                </a:lnTo>
                <a:lnTo>
                  <a:pt x="68453" y="34467"/>
                </a:lnTo>
                <a:close/>
              </a:path>
              <a:path w="76834" h="38100">
                <a:moveTo>
                  <a:pt x="68681" y="8864"/>
                </a:moveTo>
                <a:lnTo>
                  <a:pt x="68237" y="10972"/>
                </a:lnTo>
                <a:lnTo>
                  <a:pt x="68021" y="12319"/>
                </a:lnTo>
                <a:lnTo>
                  <a:pt x="68300" y="11912"/>
                </a:lnTo>
                <a:lnTo>
                  <a:pt x="68503" y="10248"/>
                </a:lnTo>
                <a:lnTo>
                  <a:pt x="68681" y="8864"/>
                </a:lnTo>
                <a:close/>
              </a:path>
              <a:path w="76834" h="38100">
                <a:moveTo>
                  <a:pt x="68732" y="21107"/>
                </a:moveTo>
                <a:lnTo>
                  <a:pt x="68414" y="22136"/>
                </a:lnTo>
                <a:lnTo>
                  <a:pt x="68592" y="22098"/>
                </a:lnTo>
                <a:lnTo>
                  <a:pt x="68732" y="21107"/>
                </a:lnTo>
                <a:close/>
              </a:path>
              <a:path w="76834" h="38100">
                <a:moveTo>
                  <a:pt x="68872" y="22034"/>
                </a:moveTo>
                <a:lnTo>
                  <a:pt x="68605" y="22085"/>
                </a:lnTo>
                <a:lnTo>
                  <a:pt x="67792" y="25031"/>
                </a:lnTo>
                <a:lnTo>
                  <a:pt x="68364" y="24917"/>
                </a:lnTo>
                <a:lnTo>
                  <a:pt x="68414" y="24663"/>
                </a:lnTo>
                <a:lnTo>
                  <a:pt x="68097" y="24663"/>
                </a:lnTo>
                <a:lnTo>
                  <a:pt x="68389" y="24447"/>
                </a:lnTo>
                <a:lnTo>
                  <a:pt x="68465" y="24155"/>
                </a:lnTo>
                <a:lnTo>
                  <a:pt x="68516" y="24028"/>
                </a:lnTo>
                <a:lnTo>
                  <a:pt x="68618" y="23774"/>
                </a:lnTo>
                <a:lnTo>
                  <a:pt x="68707" y="23393"/>
                </a:lnTo>
                <a:lnTo>
                  <a:pt x="68872" y="22034"/>
                </a:lnTo>
                <a:close/>
              </a:path>
              <a:path w="76834" h="38100">
                <a:moveTo>
                  <a:pt x="69113" y="23914"/>
                </a:moveTo>
                <a:lnTo>
                  <a:pt x="68491" y="24384"/>
                </a:lnTo>
                <a:lnTo>
                  <a:pt x="68440" y="24587"/>
                </a:lnTo>
                <a:lnTo>
                  <a:pt x="69049" y="24472"/>
                </a:lnTo>
                <a:lnTo>
                  <a:pt x="69113" y="23914"/>
                </a:lnTo>
                <a:close/>
              </a:path>
              <a:path w="76834" h="38100">
                <a:moveTo>
                  <a:pt x="69456" y="26581"/>
                </a:moveTo>
                <a:lnTo>
                  <a:pt x="69316" y="27203"/>
                </a:lnTo>
                <a:lnTo>
                  <a:pt x="69456" y="26581"/>
                </a:lnTo>
                <a:close/>
              </a:path>
              <a:path w="76834" h="38100">
                <a:moveTo>
                  <a:pt x="69570" y="25679"/>
                </a:moveTo>
                <a:lnTo>
                  <a:pt x="69456" y="26581"/>
                </a:lnTo>
                <a:lnTo>
                  <a:pt x="69557" y="26060"/>
                </a:lnTo>
                <a:lnTo>
                  <a:pt x="69570" y="25679"/>
                </a:lnTo>
                <a:close/>
              </a:path>
              <a:path w="76834" h="38100">
                <a:moveTo>
                  <a:pt x="72415" y="13233"/>
                </a:moveTo>
                <a:lnTo>
                  <a:pt x="72377" y="12344"/>
                </a:lnTo>
                <a:lnTo>
                  <a:pt x="72148" y="11328"/>
                </a:lnTo>
                <a:lnTo>
                  <a:pt x="71869" y="10058"/>
                </a:lnTo>
                <a:lnTo>
                  <a:pt x="70751" y="9931"/>
                </a:lnTo>
                <a:lnTo>
                  <a:pt x="70586" y="10185"/>
                </a:lnTo>
                <a:lnTo>
                  <a:pt x="70192" y="11239"/>
                </a:lnTo>
                <a:lnTo>
                  <a:pt x="70154" y="9740"/>
                </a:lnTo>
                <a:lnTo>
                  <a:pt x="70053" y="10033"/>
                </a:lnTo>
                <a:lnTo>
                  <a:pt x="69850" y="10452"/>
                </a:lnTo>
                <a:lnTo>
                  <a:pt x="69596" y="10985"/>
                </a:lnTo>
                <a:lnTo>
                  <a:pt x="69684" y="9563"/>
                </a:lnTo>
                <a:lnTo>
                  <a:pt x="69519" y="10655"/>
                </a:lnTo>
                <a:lnTo>
                  <a:pt x="69545" y="10401"/>
                </a:lnTo>
                <a:lnTo>
                  <a:pt x="69634" y="9169"/>
                </a:lnTo>
                <a:lnTo>
                  <a:pt x="68668" y="10693"/>
                </a:lnTo>
                <a:lnTo>
                  <a:pt x="68618" y="11023"/>
                </a:lnTo>
                <a:lnTo>
                  <a:pt x="68592" y="11760"/>
                </a:lnTo>
                <a:lnTo>
                  <a:pt x="68694" y="12471"/>
                </a:lnTo>
                <a:lnTo>
                  <a:pt x="69037" y="12128"/>
                </a:lnTo>
                <a:lnTo>
                  <a:pt x="69151" y="11963"/>
                </a:lnTo>
                <a:lnTo>
                  <a:pt x="69443" y="11277"/>
                </a:lnTo>
                <a:lnTo>
                  <a:pt x="69354" y="11912"/>
                </a:lnTo>
                <a:lnTo>
                  <a:pt x="69405" y="11569"/>
                </a:lnTo>
                <a:lnTo>
                  <a:pt x="70231" y="12065"/>
                </a:lnTo>
                <a:lnTo>
                  <a:pt x="70205" y="11557"/>
                </a:lnTo>
                <a:lnTo>
                  <a:pt x="70561" y="11455"/>
                </a:lnTo>
                <a:lnTo>
                  <a:pt x="70548" y="11328"/>
                </a:lnTo>
                <a:lnTo>
                  <a:pt x="70980" y="11709"/>
                </a:lnTo>
                <a:lnTo>
                  <a:pt x="71678" y="12598"/>
                </a:lnTo>
                <a:lnTo>
                  <a:pt x="72237" y="13487"/>
                </a:lnTo>
                <a:lnTo>
                  <a:pt x="72415" y="13233"/>
                </a:lnTo>
                <a:close/>
              </a:path>
              <a:path w="76834" h="38100">
                <a:moveTo>
                  <a:pt x="72885" y="12598"/>
                </a:moveTo>
                <a:lnTo>
                  <a:pt x="72631" y="12941"/>
                </a:lnTo>
                <a:lnTo>
                  <a:pt x="72555" y="13106"/>
                </a:lnTo>
                <a:lnTo>
                  <a:pt x="72771" y="12979"/>
                </a:lnTo>
                <a:lnTo>
                  <a:pt x="72885" y="12598"/>
                </a:lnTo>
                <a:close/>
              </a:path>
              <a:path w="76834" h="38100">
                <a:moveTo>
                  <a:pt x="72898" y="419"/>
                </a:moveTo>
                <a:lnTo>
                  <a:pt x="72669" y="1257"/>
                </a:lnTo>
                <a:lnTo>
                  <a:pt x="72618" y="1651"/>
                </a:lnTo>
                <a:lnTo>
                  <a:pt x="72555" y="2146"/>
                </a:lnTo>
                <a:lnTo>
                  <a:pt x="72783" y="1308"/>
                </a:lnTo>
                <a:lnTo>
                  <a:pt x="72898" y="419"/>
                </a:lnTo>
                <a:close/>
              </a:path>
              <a:path w="76834" h="38100">
                <a:moveTo>
                  <a:pt x="73291" y="1231"/>
                </a:moveTo>
                <a:lnTo>
                  <a:pt x="72974" y="850"/>
                </a:lnTo>
                <a:lnTo>
                  <a:pt x="72872" y="1689"/>
                </a:lnTo>
                <a:lnTo>
                  <a:pt x="72834" y="1955"/>
                </a:lnTo>
                <a:lnTo>
                  <a:pt x="72961" y="1727"/>
                </a:lnTo>
                <a:lnTo>
                  <a:pt x="73291" y="1231"/>
                </a:lnTo>
                <a:close/>
              </a:path>
              <a:path w="76834" h="38100">
                <a:moveTo>
                  <a:pt x="73545" y="812"/>
                </a:moveTo>
                <a:lnTo>
                  <a:pt x="73393" y="1409"/>
                </a:lnTo>
                <a:lnTo>
                  <a:pt x="73355" y="1765"/>
                </a:lnTo>
                <a:lnTo>
                  <a:pt x="73329" y="1968"/>
                </a:lnTo>
                <a:lnTo>
                  <a:pt x="73482" y="1384"/>
                </a:lnTo>
                <a:lnTo>
                  <a:pt x="73520" y="1028"/>
                </a:lnTo>
                <a:lnTo>
                  <a:pt x="73545" y="812"/>
                </a:lnTo>
                <a:close/>
              </a:path>
              <a:path w="76834" h="38100">
                <a:moveTo>
                  <a:pt x="73571" y="0"/>
                </a:moveTo>
                <a:lnTo>
                  <a:pt x="73291" y="1231"/>
                </a:lnTo>
                <a:lnTo>
                  <a:pt x="73012" y="2489"/>
                </a:lnTo>
                <a:lnTo>
                  <a:pt x="73101" y="1727"/>
                </a:lnTo>
                <a:lnTo>
                  <a:pt x="72885" y="3441"/>
                </a:lnTo>
                <a:lnTo>
                  <a:pt x="73444" y="1003"/>
                </a:lnTo>
                <a:lnTo>
                  <a:pt x="73571" y="0"/>
                </a:lnTo>
                <a:close/>
              </a:path>
              <a:path w="76834" h="38100">
                <a:moveTo>
                  <a:pt x="75590" y="3149"/>
                </a:moveTo>
                <a:lnTo>
                  <a:pt x="75361" y="3987"/>
                </a:lnTo>
                <a:lnTo>
                  <a:pt x="75311" y="4381"/>
                </a:lnTo>
                <a:lnTo>
                  <a:pt x="75247" y="4876"/>
                </a:lnTo>
                <a:lnTo>
                  <a:pt x="75476" y="4038"/>
                </a:lnTo>
                <a:lnTo>
                  <a:pt x="75590" y="3149"/>
                </a:lnTo>
                <a:close/>
              </a:path>
              <a:path w="76834" h="38100">
                <a:moveTo>
                  <a:pt x="75780" y="3276"/>
                </a:moveTo>
                <a:lnTo>
                  <a:pt x="75488" y="4419"/>
                </a:lnTo>
                <a:lnTo>
                  <a:pt x="75311" y="5918"/>
                </a:lnTo>
                <a:lnTo>
                  <a:pt x="75730" y="3721"/>
                </a:lnTo>
                <a:lnTo>
                  <a:pt x="75780" y="3276"/>
                </a:lnTo>
                <a:close/>
              </a:path>
              <a:path w="76834" h="38100">
                <a:moveTo>
                  <a:pt x="75933" y="7645"/>
                </a:moveTo>
                <a:lnTo>
                  <a:pt x="74485" y="11709"/>
                </a:lnTo>
                <a:lnTo>
                  <a:pt x="73952" y="12344"/>
                </a:lnTo>
                <a:lnTo>
                  <a:pt x="73647" y="12471"/>
                </a:lnTo>
                <a:lnTo>
                  <a:pt x="73545" y="12598"/>
                </a:lnTo>
                <a:lnTo>
                  <a:pt x="73139" y="15519"/>
                </a:lnTo>
                <a:lnTo>
                  <a:pt x="73012" y="15392"/>
                </a:lnTo>
                <a:lnTo>
                  <a:pt x="72936" y="15011"/>
                </a:lnTo>
                <a:lnTo>
                  <a:pt x="72999" y="14630"/>
                </a:lnTo>
                <a:lnTo>
                  <a:pt x="73152" y="13741"/>
                </a:lnTo>
                <a:lnTo>
                  <a:pt x="73291" y="12979"/>
                </a:lnTo>
                <a:lnTo>
                  <a:pt x="73126" y="14033"/>
                </a:lnTo>
                <a:lnTo>
                  <a:pt x="73431" y="12979"/>
                </a:lnTo>
                <a:lnTo>
                  <a:pt x="73545" y="12598"/>
                </a:lnTo>
                <a:lnTo>
                  <a:pt x="72999" y="12852"/>
                </a:lnTo>
                <a:lnTo>
                  <a:pt x="72999" y="12979"/>
                </a:lnTo>
                <a:lnTo>
                  <a:pt x="72948" y="13360"/>
                </a:lnTo>
                <a:lnTo>
                  <a:pt x="72834" y="13995"/>
                </a:lnTo>
                <a:lnTo>
                  <a:pt x="72720" y="14376"/>
                </a:lnTo>
                <a:lnTo>
                  <a:pt x="72758" y="13995"/>
                </a:lnTo>
                <a:lnTo>
                  <a:pt x="72847" y="13487"/>
                </a:lnTo>
                <a:lnTo>
                  <a:pt x="72999" y="12979"/>
                </a:lnTo>
                <a:lnTo>
                  <a:pt x="72999" y="12852"/>
                </a:lnTo>
                <a:lnTo>
                  <a:pt x="72834" y="12941"/>
                </a:lnTo>
                <a:lnTo>
                  <a:pt x="72682" y="13995"/>
                </a:lnTo>
                <a:lnTo>
                  <a:pt x="72377" y="13995"/>
                </a:lnTo>
                <a:lnTo>
                  <a:pt x="72136" y="13868"/>
                </a:lnTo>
                <a:lnTo>
                  <a:pt x="71805" y="15011"/>
                </a:lnTo>
                <a:lnTo>
                  <a:pt x="71755" y="13233"/>
                </a:lnTo>
                <a:lnTo>
                  <a:pt x="71704" y="12979"/>
                </a:lnTo>
                <a:lnTo>
                  <a:pt x="71551" y="13233"/>
                </a:lnTo>
                <a:lnTo>
                  <a:pt x="71348" y="12903"/>
                </a:lnTo>
                <a:lnTo>
                  <a:pt x="71348" y="22885"/>
                </a:lnTo>
                <a:lnTo>
                  <a:pt x="71247" y="23507"/>
                </a:lnTo>
                <a:lnTo>
                  <a:pt x="71120" y="24028"/>
                </a:lnTo>
                <a:lnTo>
                  <a:pt x="71196" y="23393"/>
                </a:lnTo>
                <a:lnTo>
                  <a:pt x="71348" y="22885"/>
                </a:lnTo>
                <a:lnTo>
                  <a:pt x="71348" y="12903"/>
                </a:lnTo>
                <a:lnTo>
                  <a:pt x="71247" y="12725"/>
                </a:lnTo>
                <a:lnTo>
                  <a:pt x="71247" y="22885"/>
                </a:lnTo>
                <a:lnTo>
                  <a:pt x="71145" y="23507"/>
                </a:lnTo>
                <a:lnTo>
                  <a:pt x="71018" y="24028"/>
                </a:lnTo>
                <a:lnTo>
                  <a:pt x="71094" y="23393"/>
                </a:lnTo>
                <a:lnTo>
                  <a:pt x="71208" y="23012"/>
                </a:lnTo>
                <a:lnTo>
                  <a:pt x="71247" y="22885"/>
                </a:lnTo>
                <a:lnTo>
                  <a:pt x="71247" y="12725"/>
                </a:lnTo>
                <a:lnTo>
                  <a:pt x="71145" y="19456"/>
                </a:lnTo>
                <a:lnTo>
                  <a:pt x="70993" y="20472"/>
                </a:lnTo>
                <a:lnTo>
                  <a:pt x="70802" y="21234"/>
                </a:lnTo>
                <a:lnTo>
                  <a:pt x="70840" y="20853"/>
                </a:lnTo>
                <a:lnTo>
                  <a:pt x="70942" y="20091"/>
                </a:lnTo>
                <a:lnTo>
                  <a:pt x="71145" y="19456"/>
                </a:lnTo>
                <a:lnTo>
                  <a:pt x="71145" y="12801"/>
                </a:lnTo>
                <a:lnTo>
                  <a:pt x="70675" y="13106"/>
                </a:lnTo>
                <a:lnTo>
                  <a:pt x="70586" y="13462"/>
                </a:lnTo>
                <a:lnTo>
                  <a:pt x="70586" y="27076"/>
                </a:lnTo>
                <a:lnTo>
                  <a:pt x="70383" y="27584"/>
                </a:lnTo>
                <a:lnTo>
                  <a:pt x="70104" y="27838"/>
                </a:lnTo>
                <a:lnTo>
                  <a:pt x="70256" y="26568"/>
                </a:lnTo>
                <a:lnTo>
                  <a:pt x="70472" y="26695"/>
                </a:lnTo>
                <a:lnTo>
                  <a:pt x="70586" y="27076"/>
                </a:lnTo>
                <a:lnTo>
                  <a:pt x="70586" y="13462"/>
                </a:lnTo>
                <a:lnTo>
                  <a:pt x="70192" y="15011"/>
                </a:lnTo>
                <a:lnTo>
                  <a:pt x="70345" y="13614"/>
                </a:lnTo>
                <a:lnTo>
                  <a:pt x="70434" y="12852"/>
                </a:lnTo>
                <a:lnTo>
                  <a:pt x="70243" y="13233"/>
                </a:lnTo>
                <a:lnTo>
                  <a:pt x="70116" y="13360"/>
                </a:lnTo>
                <a:lnTo>
                  <a:pt x="70116" y="20853"/>
                </a:lnTo>
                <a:lnTo>
                  <a:pt x="70015" y="21615"/>
                </a:lnTo>
                <a:lnTo>
                  <a:pt x="69773" y="22504"/>
                </a:lnTo>
                <a:lnTo>
                  <a:pt x="69888" y="21615"/>
                </a:lnTo>
                <a:lnTo>
                  <a:pt x="70116" y="20853"/>
                </a:lnTo>
                <a:lnTo>
                  <a:pt x="70116" y="13360"/>
                </a:lnTo>
                <a:lnTo>
                  <a:pt x="69850" y="13614"/>
                </a:lnTo>
                <a:lnTo>
                  <a:pt x="69583" y="13525"/>
                </a:lnTo>
                <a:lnTo>
                  <a:pt x="69583" y="15392"/>
                </a:lnTo>
                <a:lnTo>
                  <a:pt x="69557" y="15735"/>
                </a:lnTo>
                <a:lnTo>
                  <a:pt x="69557" y="17932"/>
                </a:lnTo>
                <a:lnTo>
                  <a:pt x="69456" y="18669"/>
                </a:lnTo>
                <a:lnTo>
                  <a:pt x="69342" y="19075"/>
                </a:lnTo>
                <a:lnTo>
                  <a:pt x="69469" y="18313"/>
                </a:lnTo>
                <a:lnTo>
                  <a:pt x="69557" y="17932"/>
                </a:lnTo>
                <a:lnTo>
                  <a:pt x="69557" y="15735"/>
                </a:lnTo>
                <a:lnTo>
                  <a:pt x="69418" y="17551"/>
                </a:lnTo>
                <a:lnTo>
                  <a:pt x="69303" y="18440"/>
                </a:lnTo>
                <a:lnTo>
                  <a:pt x="69113" y="18821"/>
                </a:lnTo>
                <a:lnTo>
                  <a:pt x="68554" y="18821"/>
                </a:lnTo>
                <a:lnTo>
                  <a:pt x="68414" y="18859"/>
                </a:lnTo>
                <a:lnTo>
                  <a:pt x="67005" y="20218"/>
                </a:lnTo>
                <a:lnTo>
                  <a:pt x="66675" y="20129"/>
                </a:lnTo>
                <a:lnTo>
                  <a:pt x="66611" y="20472"/>
                </a:lnTo>
                <a:lnTo>
                  <a:pt x="66497" y="20980"/>
                </a:lnTo>
                <a:lnTo>
                  <a:pt x="66535" y="20599"/>
                </a:lnTo>
                <a:lnTo>
                  <a:pt x="66548" y="20472"/>
                </a:lnTo>
                <a:lnTo>
                  <a:pt x="66560" y="20091"/>
                </a:lnTo>
                <a:lnTo>
                  <a:pt x="66116" y="19964"/>
                </a:lnTo>
                <a:lnTo>
                  <a:pt x="66179" y="19456"/>
                </a:lnTo>
                <a:lnTo>
                  <a:pt x="66205" y="19202"/>
                </a:lnTo>
                <a:lnTo>
                  <a:pt x="66255" y="18897"/>
                </a:lnTo>
                <a:lnTo>
                  <a:pt x="66167" y="19202"/>
                </a:lnTo>
                <a:lnTo>
                  <a:pt x="66205" y="18961"/>
                </a:lnTo>
                <a:lnTo>
                  <a:pt x="66052" y="19202"/>
                </a:lnTo>
                <a:lnTo>
                  <a:pt x="65938" y="19456"/>
                </a:lnTo>
                <a:lnTo>
                  <a:pt x="66065" y="18313"/>
                </a:lnTo>
                <a:lnTo>
                  <a:pt x="66268" y="18567"/>
                </a:lnTo>
                <a:lnTo>
                  <a:pt x="66319" y="18313"/>
                </a:lnTo>
                <a:lnTo>
                  <a:pt x="66408" y="17805"/>
                </a:lnTo>
                <a:lnTo>
                  <a:pt x="66586" y="16789"/>
                </a:lnTo>
                <a:lnTo>
                  <a:pt x="67183" y="18554"/>
                </a:lnTo>
                <a:lnTo>
                  <a:pt x="67830" y="18694"/>
                </a:lnTo>
                <a:lnTo>
                  <a:pt x="68160" y="18948"/>
                </a:lnTo>
                <a:lnTo>
                  <a:pt x="68414" y="18859"/>
                </a:lnTo>
                <a:lnTo>
                  <a:pt x="68554" y="18821"/>
                </a:lnTo>
                <a:lnTo>
                  <a:pt x="68681" y="18694"/>
                </a:lnTo>
                <a:lnTo>
                  <a:pt x="69202" y="16789"/>
                </a:lnTo>
                <a:lnTo>
                  <a:pt x="69342" y="16281"/>
                </a:lnTo>
                <a:lnTo>
                  <a:pt x="69545" y="15519"/>
                </a:lnTo>
                <a:lnTo>
                  <a:pt x="69583" y="15392"/>
                </a:lnTo>
                <a:lnTo>
                  <a:pt x="69583" y="13525"/>
                </a:lnTo>
                <a:lnTo>
                  <a:pt x="68262" y="13360"/>
                </a:lnTo>
                <a:lnTo>
                  <a:pt x="67017" y="14376"/>
                </a:lnTo>
                <a:lnTo>
                  <a:pt x="66040" y="15024"/>
                </a:lnTo>
                <a:lnTo>
                  <a:pt x="66040" y="17805"/>
                </a:lnTo>
                <a:lnTo>
                  <a:pt x="65951" y="18694"/>
                </a:lnTo>
                <a:lnTo>
                  <a:pt x="65709" y="19583"/>
                </a:lnTo>
                <a:lnTo>
                  <a:pt x="65773" y="18948"/>
                </a:lnTo>
                <a:lnTo>
                  <a:pt x="65811" y="18694"/>
                </a:lnTo>
                <a:lnTo>
                  <a:pt x="66040" y="17805"/>
                </a:lnTo>
                <a:lnTo>
                  <a:pt x="66040" y="15024"/>
                </a:lnTo>
                <a:lnTo>
                  <a:pt x="65760" y="15214"/>
                </a:lnTo>
                <a:lnTo>
                  <a:pt x="65760" y="18948"/>
                </a:lnTo>
                <a:lnTo>
                  <a:pt x="65659" y="19583"/>
                </a:lnTo>
                <a:lnTo>
                  <a:pt x="65544" y="20091"/>
                </a:lnTo>
                <a:lnTo>
                  <a:pt x="65646" y="19329"/>
                </a:lnTo>
                <a:lnTo>
                  <a:pt x="65760" y="18948"/>
                </a:lnTo>
                <a:lnTo>
                  <a:pt x="65760" y="15214"/>
                </a:lnTo>
                <a:lnTo>
                  <a:pt x="65278" y="15519"/>
                </a:lnTo>
                <a:lnTo>
                  <a:pt x="65214" y="13233"/>
                </a:lnTo>
                <a:lnTo>
                  <a:pt x="64643" y="14376"/>
                </a:lnTo>
                <a:lnTo>
                  <a:pt x="64554" y="14630"/>
                </a:lnTo>
                <a:lnTo>
                  <a:pt x="64325" y="15659"/>
                </a:lnTo>
                <a:lnTo>
                  <a:pt x="64020" y="16027"/>
                </a:lnTo>
                <a:lnTo>
                  <a:pt x="64020" y="16408"/>
                </a:lnTo>
                <a:lnTo>
                  <a:pt x="63576" y="18694"/>
                </a:lnTo>
                <a:lnTo>
                  <a:pt x="64020" y="16408"/>
                </a:lnTo>
                <a:lnTo>
                  <a:pt x="64020" y="16027"/>
                </a:lnTo>
                <a:lnTo>
                  <a:pt x="63906" y="16154"/>
                </a:lnTo>
                <a:lnTo>
                  <a:pt x="63627" y="16027"/>
                </a:lnTo>
                <a:lnTo>
                  <a:pt x="63538" y="15900"/>
                </a:lnTo>
                <a:lnTo>
                  <a:pt x="63004" y="15125"/>
                </a:lnTo>
                <a:lnTo>
                  <a:pt x="62903" y="15976"/>
                </a:lnTo>
                <a:lnTo>
                  <a:pt x="62776" y="17043"/>
                </a:lnTo>
                <a:lnTo>
                  <a:pt x="62903" y="15976"/>
                </a:lnTo>
                <a:lnTo>
                  <a:pt x="61658" y="20472"/>
                </a:lnTo>
                <a:lnTo>
                  <a:pt x="62369" y="18567"/>
                </a:lnTo>
                <a:lnTo>
                  <a:pt x="62814" y="20091"/>
                </a:lnTo>
                <a:lnTo>
                  <a:pt x="63436" y="19329"/>
                </a:lnTo>
                <a:lnTo>
                  <a:pt x="63512" y="19202"/>
                </a:lnTo>
                <a:lnTo>
                  <a:pt x="63652" y="18821"/>
                </a:lnTo>
                <a:lnTo>
                  <a:pt x="63487" y="19570"/>
                </a:lnTo>
                <a:lnTo>
                  <a:pt x="63385" y="20218"/>
                </a:lnTo>
                <a:lnTo>
                  <a:pt x="63042" y="20866"/>
                </a:lnTo>
                <a:lnTo>
                  <a:pt x="63220" y="20726"/>
                </a:lnTo>
                <a:lnTo>
                  <a:pt x="63309" y="21082"/>
                </a:lnTo>
                <a:lnTo>
                  <a:pt x="63373" y="20726"/>
                </a:lnTo>
                <a:lnTo>
                  <a:pt x="63461" y="20218"/>
                </a:lnTo>
                <a:lnTo>
                  <a:pt x="63766" y="18821"/>
                </a:lnTo>
                <a:lnTo>
                  <a:pt x="64223" y="16789"/>
                </a:lnTo>
                <a:lnTo>
                  <a:pt x="63944" y="18745"/>
                </a:lnTo>
                <a:lnTo>
                  <a:pt x="64681" y="18948"/>
                </a:lnTo>
                <a:lnTo>
                  <a:pt x="65024" y="18313"/>
                </a:lnTo>
                <a:lnTo>
                  <a:pt x="65316" y="18313"/>
                </a:lnTo>
                <a:lnTo>
                  <a:pt x="65493" y="17170"/>
                </a:lnTo>
                <a:lnTo>
                  <a:pt x="65239" y="20345"/>
                </a:lnTo>
                <a:lnTo>
                  <a:pt x="65265" y="20218"/>
                </a:lnTo>
                <a:lnTo>
                  <a:pt x="65443" y="19456"/>
                </a:lnTo>
                <a:lnTo>
                  <a:pt x="65532" y="19075"/>
                </a:lnTo>
                <a:lnTo>
                  <a:pt x="65633" y="18694"/>
                </a:lnTo>
                <a:lnTo>
                  <a:pt x="65557" y="19329"/>
                </a:lnTo>
                <a:lnTo>
                  <a:pt x="65341" y="20218"/>
                </a:lnTo>
                <a:lnTo>
                  <a:pt x="65239" y="20345"/>
                </a:lnTo>
                <a:lnTo>
                  <a:pt x="65214" y="20472"/>
                </a:lnTo>
                <a:lnTo>
                  <a:pt x="65087" y="20091"/>
                </a:lnTo>
                <a:lnTo>
                  <a:pt x="65011" y="19964"/>
                </a:lnTo>
                <a:lnTo>
                  <a:pt x="64871" y="19710"/>
                </a:lnTo>
                <a:lnTo>
                  <a:pt x="64452" y="19710"/>
                </a:lnTo>
                <a:lnTo>
                  <a:pt x="64135" y="19964"/>
                </a:lnTo>
                <a:lnTo>
                  <a:pt x="63881" y="19138"/>
                </a:lnTo>
                <a:lnTo>
                  <a:pt x="63766" y="19964"/>
                </a:lnTo>
                <a:lnTo>
                  <a:pt x="63652" y="20320"/>
                </a:lnTo>
                <a:lnTo>
                  <a:pt x="63525" y="20599"/>
                </a:lnTo>
                <a:lnTo>
                  <a:pt x="63423" y="21488"/>
                </a:lnTo>
                <a:lnTo>
                  <a:pt x="64300" y="20599"/>
                </a:lnTo>
                <a:lnTo>
                  <a:pt x="64389" y="21615"/>
                </a:lnTo>
                <a:lnTo>
                  <a:pt x="64820" y="21234"/>
                </a:lnTo>
                <a:lnTo>
                  <a:pt x="64782" y="21361"/>
                </a:lnTo>
                <a:lnTo>
                  <a:pt x="64833" y="21234"/>
                </a:lnTo>
                <a:lnTo>
                  <a:pt x="64985" y="20866"/>
                </a:lnTo>
                <a:lnTo>
                  <a:pt x="65112" y="20599"/>
                </a:lnTo>
                <a:lnTo>
                  <a:pt x="65087" y="20942"/>
                </a:lnTo>
                <a:lnTo>
                  <a:pt x="65557" y="21361"/>
                </a:lnTo>
                <a:lnTo>
                  <a:pt x="66027" y="21526"/>
                </a:lnTo>
                <a:lnTo>
                  <a:pt x="66217" y="21615"/>
                </a:lnTo>
                <a:lnTo>
                  <a:pt x="66471" y="21488"/>
                </a:lnTo>
                <a:lnTo>
                  <a:pt x="66878" y="20980"/>
                </a:lnTo>
                <a:lnTo>
                  <a:pt x="67005" y="21971"/>
                </a:lnTo>
                <a:lnTo>
                  <a:pt x="67360" y="21234"/>
                </a:lnTo>
                <a:lnTo>
                  <a:pt x="67462" y="20980"/>
                </a:lnTo>
                <a:lnTo>
                  <a:pt x="67741" y="21132"/>
                </a:lnTo>
                <a:lnTo>
                  <a:pt x="67691" y="20726"/>
                </a:lnTo>
                <a:lnTo>
                  <a:pt x="68160" y="20980"/>
                </a:lnTo>
                <a:lnTo>
                  <a:pt x="68516" y="21107"/>
                </a:lnTo>
                <a:lnTo>
                  <a:pt x="68732" y="20853"/>
                </a:lnTo>
                <a:lnTo>
                  <a:pt x="68986" y="21805"/>
                </a:lnTo>
                <a:lnTo>
                  <a:pt x="69215" y="20853"/>
                </a:lnTo>
                <a:lnTo>
                  <a:pt x="69240" y="20726"/>
                </a:lnTo>
                <a:lnTo>
                  <a:pt x="69367" y="20218"/>
                </a:lnTo>
                <a:lnTo>
                  <a:pt x="69278" y="20942"/>
                </a:lnTo>
                <a:lnTo>
                  <a:pt x="69151" y="21615"/>
                </a:lnTo>
                <a:lnTo>
                  <a:pt x="68694" y="23571"/>
                </a:lnTo>
                <a:lnTo>
                  <a:pt x="69126" y="23876"/>
                </a:lnTo>
                <a:lnTo>
                  <a:pt x="69215" y="23520"/>
                </a:lnTo>
                <a:lnTo>
                  <a:pt x="69354" y="23012"/>
                </a:lnTo>
                <a:lnTo>
                  <a:pt x="69202" y="24028"/>
                </a:lnTo>
                <a:lnTo>
                  <a:pt x="69088" y="24460"/>
                </a:lnTo>
                <a:lnTo>
                  <a:pt x="69215" y="24155"/>
                </a:lnTo>
                <a:lnTo>
                  <a:pt x="69443" y="23139"/>
                </a:lnTo>
                <a:lnTo>
                  <a:pt x="69392" y="23520"/>
                </a:lnTo>
                <a:lnTo>
                  <a:pt x="69316" y="24028"/>
                </a:lnTo>
                <a:lnTo>
                  <a:pt x="69202" y="24434"/>
                </a:lnTo>
                <a:lnTo>
                  <a:pt x="69329" y="24282"/>
                </a:lnTo>
                <a:lnTo>
                  <a:pt x="69469" y="23520"/>
                </a:lnTo>
                <a:lnTo>
                  <a:pt x="69507" y="23139"/>
                </a:lnTo>
                <a:lnTo>
                  <a:pt x="69532" y="23012"/>
                </a:lnTo>
                <a:lnTo>
                  <a:pt x="69659" y="21996"/>
                </a:lnTo>
                <a:lnTo>
                  <a:pt x="69951" y="20853"/>
                </a:lnTo>
                <a:lnTo>
                  <a:pt x="69900" y="21234"/>
                </a:lnTo>
                <a:lnTo>
                  <a:pt x="69659" y="22504"/>
                </a:lnTo>
                <a:lnTo>
                  <a:pt x="69469" y="23520"/>
                </a:lnTo>
                <a:lnTo>
                  <a:pt x="69570" y="23139"/>
                </a:lnTo>
                <a:lnTo>
                  <a:pt x="69469" y="23901"/>
                </a:lnTo>
                <a:lnTo>
                  <a:pt x="69621" y="23393"/>
                </a:lnTo>
                <a:lnTo>
                  <a:pt x="69519" y="24028"/>
                </a:lnTo>
                <a:lnTo>
                  <a:pt x="69418" y="24409"/>
                </a:lnTo>
                <a:lnTo>
                  <a:pt x="69469" y="23901"/>
                </a:lnTo>
                <a:lnTo>
                  <a:pt x="69342" y="24409"/>
                </a:lnTo>
                <a:lnTo>
                  <a:pt x="69342" y="24536"/>
                </a:lnTo>
                <a:lnTo>
                  <a:pt x="69303" y="24917"/>
                </a:lnTo>
                <a:lnTo>
                  <a:pt x="69176" y="25933"/>
                </a:lnTo>
                <a:lnTo>
                  <a:pt x="69342" y="24790"/>
                </a:lnTo>
                <a:lnTo>
                  <a:pt x="69519" y="25400"/>
                </a:lnTo>
                <a:lnTo>
                  <a:pt x="69570" y="25044"/>
                </a:lnTo>
                <a:lnTo>
                  <a:pt x="69532" y="25577"/>
                </a:lnTo>
                <a:lnTo>
                  <a:pt x="69430" y="26123"/>
                </a:lnTo>
                <a:lnTo>
                  <a:pt x="69684" y="25044"/>
                </a:lnTo>
                <a:lnTo>
                  <a:pt x="69748" y="24790"/>
                </a:lnTo>
                <a:lnTo>
                  <a:pt x="70065" y="23393"/>
                </a:lnTo>
                <a:lnTo>
                  <a:pt x="70116" y="23139"/>
                </a:lnTo>
                <a:lnTo>
                  <a:pt x="70154" y="23012"/>
                </a:lnTo>
                <a:lnTo>
                  <a:pt x="70065" y="23774"/>
                </a:lnTo>
                <a:lnTo>
                  <a:pt x="70065" y="26314"/>
                </a:lnTo>
                <a:lnTo>
                  <a:pt x="69583" y="28981"/>
                </a:lnTo>
                <a:lnTo>
                  <a:pt x="69735" y="27711"/>
                </a:lnTo>
                <a:lnTo>
                  <a:pt x="69773" y="27457"/>
                </a:lnTo>
                <a:lnTo>
                  <a:pt x="69799" y="27330"/>
                </a:lnTo>
                <a:lnTo>
                  <a:pt x="70065" y="26314"/>
                </a:lnTo>
                <a:lnTo>
                  <a:pt x="70065" y="23774"/>
                </a:lnTo>
                <a:lnTo>
                  <a:pt x="69926" y="24409"/>
                </a:lnTo>
                <a:lnTo>
                  <a:pt x="69888" y="24587"/>
                </a:lnTo>
                <a:lnTo>
                  <a:pt x="69634" y="25717"/>
                </a:lnTo>
                <a:lnTo>
                  <a:pt x="69773" y="25806"/>
                </a:lnTo>
                <a:lnTo>
                  <a:pt x="69862" y="26187"/>
                </a:lnTo>
                <a:lnTo>
                  <a:pt x="69659" y="26695"/>
                </a:lnTo>
                <a:lnTo>
                  <a:pt x="69659" y="26568"/>
                </a:lnTo>
                <a:lnTo>
                  <a:pt x="69596" y="26695"/>
                </a:lnTo>
                <a:lnTo>
                  <a:pt x="69380" y="27203"/>
                </a:lnTo>
                <a:lnTo>
                  <a:pt x="69291" y="27330"/>
                </a:lnTo>
                <a:lnTo>
                  <a:pt x="69316" y="27076"/>
                </a:lnTo>
                <a:lnTo>
                  <a:pt x="69367" y="26695"/>
                </a:lnTo>
                <a:lnTo>
                  <a:pt x="69418" y="26212"/>
                </a:lnTo>
                <a:lnTo>
                  <a:pt x="69494" y="25615"/>
                </a:lnTo>
                <a:lnTo>
                  <a:pt x="69278" y="25806"/>
                </a:lnTo>
                <a:lnTo>
                  <a:pt x="69189" y="25933"/>
                </a:lnTo>
                <a:lnTo>
                  <a:pt x="69088" y="26695"/>
                </a:lnTo>
                <a:lnTo>
                  <a:pt x="68973" y="25298"/>
                </a:lnTo>
                <a:lnTo>
                  <a:pt x="68872" y="24917"/>
                </a:lnTo>
                <a:lnTo>
                  <a:pt x="68364" y="24917"/>
                </a:lnTo>
                <a:lnTo>
                  <a:pt x="67868" y="27076"/>
                </a:lnTo>
                <a:lnTo>
                  <a:pt x="67843" y="26822"/>
                </a:lnTo>
                <a:lnTo>
                  <a:pt x="67741" y="25196"/>
                </a:lnTo>
                <a:lnTo>
                  <a:pt x="67310" y="26822"/>
                </a:lnTo>
                <a:lnTo>
                  <a:pt x="67449" y="25679"/>
                </a:lnTo>
                <a:lnTo>
                  <a:pt x="67475" y="25400"/>
                </a:lnTo>
                <a:lnTo>
                  <a:pt x="67246" y="25679"/>
                </a:lnTo>
                <a:lnTo>
                  <a:pt x="66014" y="27457"/>
                </a:lnTo>
                <a:lnTo>
                  <a:pt x="65582" y="26949"/>
                </a:lnTo>
                <a:lnTo>
                  <a:pt x="65151" y="26441"/>
                </a:lnTo>
                <a:lnTo>
                  <a:pt x="64643" y="26631"/>
                </a:lnTo>
                <a:lnTo>
                  <a:pt x="64643" y="26949"/>
                </a:lnTo>
                <a:lnTo>
                  <a:pt x="64554" y="27584"/>
                </a:lnTo>
                <a:lnTo>
                  <a:pt x="64350" y="28473"/>
                </a:lnTo>
                <a:lnTo>
                  <a:pt x="64287" y="28600"/>
                </a:lnTo>
                <a:lnTo>
                  <a:pt x="64300" y="28473"/>
                </a:lnTo>
                <a:lnTo>
                  <a:pt x="64427" y="27838"/>
                </a:lnTo>
                <a:lnTo>
                  <a:pt x="64566" y="27203"/>
                </a:lnTo>
                <a:lnTo>
                  <a:pt x="64643" y="26949"/>
                </a:lnTo>
                <a:lnTo>
                  <a:pt x="64643" y="26631"/>
                </a:lnTo>
                <a:lnTo>
                  <a:pt x="64223" y="26797"/>
                </a:lnTo>
                <a:lnTo>
                  <a:pt x="64223" y="27711"/>
                </a:lnTo>
                <a:lnTo>
                  <a:pt x="63969" y="28092"/>
                </a:lnTo>
                <a:lnTo>
                  <a:pt x="63855" y="28346"/>
                </a:lnTo>
                <a:lnTo>
                  <a:pt x="63995" y="27203"/>
                </a:lnTo>
                <a:lnTo>
                  <a:pt x="64096" y="27330"/>
                </a:lnTo>
                <a:lnTo>
                  <a:pt x="64223" y="27711"/>
                </a:lnTo>
                <a:lnTo>
                  <a:pt x="64223" y="26797"/>
                </a:lnTo>
                <a:lnTo>
                  <a:pt x="63931" y="26441"/>
                </a:lnTo>
                <a:lnTo>
                  <a:pt x="63741" y="26060"/>
                </a:lnTo>
                <a:lnTo>
                  <a:pt x="62941" y="26441"/>
                </a:lnTo>
                <a:lnTo>
                  <a:pt x="62788" y="26187"/>
                </a:lnTo>
                <a:lnTo>
                  <a:pt x="62331" y="28092"/>
                </a:lnTo>
                <a:lnTo>
                  <a:pt x="62458" y="28092"/>
                </a:lnTo>
                <a:lnTo>
                  <a:pt x="62522" y="27584"/>
                </a:lnTo>
                <a:lnTo>
                  <a:pt x="62852" y="28346"/>
                </a:lnTo>
                <a:lnTo>
                  <a:pt x="62953" y="27711"/>
                </a:lnTo>
                <a:lnTo>
                  <a:pt x="63296" y="27940"/>
                </a:lnTo>
                <a:lnTo>
                  <a:pt x="63322" y="27711"/>
                </a:lnTo>
                <a:lnTo>
                  <a:pt x="63347" y="27584"/>
                </a:lnTo>
                <a:lnTo>
                  <a:pt x="63550" y="26822"/>
                </a:lnTo>
                <a:lnTo>
                  <a:pt x="63474" y="27330"/>
                </a:lnTo>
                <a:lnTo>
                  <a:pt x="63258" y="28346"/>
                </a:lnTo>
                <a:lnTo>
                  <a:pt x="63271" y="28130"/>
                </a:lnTo>
                <a:lnTo>
                  <a:pt x="63182" y="28346"/>
                </a:lnTo>
                <a:lnTo>
                  <a:pt x="63030" y="28727"/>
                </a:lnTo>
                <a:lnTo>
                  <a:pt x="62953" y="28879"/>
                </a:lnTo>
                <a:lnTo>
                  <a:pt x="63169" y="28727"/>
                </a:lnTo>
                <a:lnTo>
                  <a:pt x="64643" y="31140"/>
                </a:lnTo>
                <a:lnTo>
                  <a:pt x="67221" y="28600"/>
                </a:lnTo>
                <a:lnTo>
                  <a:pt x="68135" y="27711"/>
                </a:lnTo>
                <a:lnTo>
                  <a:pt x="68795" y="31140"/>
                </a:lnTo>
                <a:lnTo>
                  <a:pt x="70421" y="31394"/>
                </a:lnTo>
                <a:lnTo>
                  <a:pt x="70751" y="31521"/>
                </a:lnTo>
                <a:lnTo>
                  <a:pt x="71069" y="32918"/>
                </a:lnTo>
                <a:lnTo>
                  <a:pt x="70548" y="32918"/>
                </a:lnTo>
                <a:lnTo>
                  <a:pt x="68618" y="34467"/>
                </a:lnTo>
                <a:lnTo>
                  <a:pt x="69151" y="35712"/>
                </a:lnTo>
                <a:lnTo>
                  <a:pt x="70319" y="33807"/>
                </a:lnTo>
                <a:lnTo>
                  <a:pt x="70878" y="35712"/>
                </a:lnTo>
                <a:lnTo>
                  <a:pt x="70942" y="37998"/>
                </a:lnTo>
                <a:lnTo>
                  <a:pt x="71272" y="36855"/>
                </a:lnTo>
                <a:lnTo>
                  <a:pt x="71793" y="33807"/>
                </a:lnTo>
                <a:lnTo>
                  <a:pt x="72618" y="28981"/>
                </a:lnTo>
                <a:lnTo>
                  <a:pt x="72809" y="27838"/>
                </a:lnTo>
                <a:lnTo>
                  <a:pt x="73025" y="26568"/>
                </a:lnTo>
                <a:lnTo>
                  <a:pt x="73063" y="26314"/>
                </a:lnTo>
                <a:lnTo>
                  <a:pt x="73431" y="24155"/>
                </a:lnTo>
                <a:lnTo>
                  <a:pt x="73444" y="24028"/>
                </a:lnTo>
                <a:lnTo>
                  <a:pt x="73634" y="22885"/>
                </a:lnTo>
                <a:lnTo>
                  <a:pt x="73901" y="21234"/>
                </a:lnTo>
                <a:lnTo>
                  <a:pt x="74193" y="19456"/>
                </a:lnTo>
                <a:lnTo>
                  <a:pt x="74218" y="19329"/>
                </a:lnTo>
                <a:lnTo>
                  <a:pt x="74256" y="19075"/>
                </a:lnTo>
                <a:lnTo>
                  <a:pt x="74447" y="17932"/>
                </a:lnTo>
                <a:lnTo>
                  <a:pt x="74841" y="15519"/>
                </a:lnTo>
                <a:lnTo>
                  <a:pt x="75311" y="12598"/>
                </a:lnTo>
                <a:lnTo>
                  <a:pt x="75933" y="7645"/>
                </a:lnTo>
                <a:close/>
              </a:path>
              <a:path w="76834" h="38100">
                <a:moveTo>
                  <a:pt x="76822" y="4114"/>
                </a:moveTo>
                <a:lnTo>
                  <a:pt x="76504" y="3721"/>
                </a:lnTo>
                <a:lnTo>
                  <a:pt x="76403" y="4559"/>
                </a:lnTo>
                <a:lnTo>
                  <a:pt x="76365" y="4826"/>
                </a:lnTo>
                <a:lnTo>
                  <a:pt x="76492" y="4597"/>
                </a:lnTo>
                <a:lnTo>
                  <a:pt x="76822" y="4114"/>
                </a:lnTo>
                <a:close/>
              </a:path>
            </a:pathLst>
          </a:custGeom>
          <a:solidFill>
            <a:srgbClr val="B88F51"/>
          </a:solidFill>
        </p:spPr>
        <p:txBody>
          <a:bodyPr wrap="square" lIns="0" tIns="0" rIns="0" bIns="0" rtlCol="0"/>
          <a:lstStyle/>
          <a:p>
            <a:endParaRPr sz="2511"/>
          </a:p>
        </p:txBody>
      </p:sp>
      <p:sp>
        <p:nvSpPr>
          <p:cNvPr id="31" name="bg object 31"/>
          <p:cNvSpPr/>
          <p:nvPr/>
        </p:nvSpPr>
        <p:spPr>
          <a:xfrm>
            <a:off x="415901" y="27273"/>
            <a:ext cx="10319" cy="11906"/>
          </a:xfrm>
          <a:custGeom>
            <a:avLst/>
            <a:gdLst/>
            <a:ahLst/>
            <a:cxnLst/>
            <a:rect l="l" t="t" r="r" b="b"/>
            <a:pathLst>
              <a:path w="16509" h="19050">
                <a:moveTo>
                  <a:pt x="177" y="13525"/>
                </a:moveTo>
                <a:lnTo>
                  <a:pt x="76" y="14338"/>
                </a:lnTo>
                <a:lnTo>
                  <a:pt x="139" y="13843"/>
                </a:lnTo>
                <a:lnTo>
                  <a:pt x="177" y="13525"/>
                </a:lnTo>
                <a:close/>
              </a:path>
              <a:path w="16509" h="19050">
                <a:moveTo>
                  <a:pt x="381" y="12814"/>
                </a:moveTo>
                <a:lnTo>
                  <a:pt x="139" y="12077"/>
                </a:lnTo>
                <a:lnTo>
                  <a:pt x="25" y="13055"/>
                </a:lnTo>
                <a:lnTo>
                  <a:pt x="0" y="13246"/>
                </a:lnTo>
                <a:lnTo>
                  <a:pt x="88" y="13081"/>
                </a:lnTo>
                <a:lnTo>
                  <a:pt x="381" y="12814"/>
                </a:lnTo>
                <a:close/>
              </a:path>
              <a:path w="16509" h="19050">
                <a:moveTo>
                  <a:pt x="685" y="12128"/>
                </a:moveTo>
                <a:lnTo>
                  <a:pt x="127" y="14617"/>
                </a:lnTo>
                <a:lnTo>
                  <a:pt x="215" y="13855"/>
                </a:lnTo>
                <a:lnTo>
                  <a:pt x="0" y="15570"/>
                </a:lnTo>
                <a:lnTo>
                  <a:pt x="558" y="13131"/>
                </a:lnTo>
                <a:lnTo>
                  <a:pt x="685" y="12128"/>
                </a:lnTo>
                <a:close/>
              </a:path>
              <a:path w="16509" h="19050">
                <a:moveTo>
                  <a:pt x="901" y="7594"/>
                </a:moveTo>
                <a:lnTo>
                  <a:pt x="762" y="8191"/>
                </a:lnTo>
                <a:lnTo>
                  <a:pt x="711" y="8547"/>
                </a:lnTo>
                <a:lnTo>
                  <a:pt x="685" y="8750"/>
                </a:lnTo>
                <a:lnTo>
                  <a:pt x="838" y="8153"/>
                </a:lnTo>
                <a:lnTo>
                  <a:pt x="876" y="7797"/>
                </a:lnTo>
                <a:lnTo>
                  <a:pt x="901" y="7594"/>
                </a:lnTo>
                <a:close/>
              </a:path>
              <a:path w="16509" h="19050">
                <a:moveTo>
                  <a:pt x="1244" y="3695"/>
                </a:moveTo>
                <a:lnTo>
                  <a:pt x="1143" y="4508"/>
                </a:lnTo>
                <a:lnTo>
                  <a:pt x="1206" y="4013"/>
                </a:lnTo>
                <a:lnTo>
                  <a:pt x="1244" y="3695"/>
                </a:lnTo>
                <a:close/>
              </a:path>
              <a:path w="16509" h="19050">
                <a:moveTo>
                  <a:pt x="1384" y="15227"/>
                </a:moveTo>
                <a:lnTo>
                  <a:pt x="965" y="14224"/>
                </a:lnTo>
                <a:lnTo>
                  <a:pt x="914" y="14097"/>
                </a:lnTo>
                <a:lnTo>
                  <a:pt x="850" y="13919"/>
                </a:lnTo>
                <a:lnTo>
                  <a:pt x="825" y="14046"/>
                </a:lnTo>
                <a:lnTo>
                  <a:pt x="469" y="13817"/>
                </a:lnTo>
                <a:lnTo>
                  <a:pt x="368" y="14655"/>
                </a:lnTo>
                <a:lnTo>
                  <a:pt x="292" y="15278"/>
                </a:lnTo>
                <a:lnTo>
                  <a:pt x="635" y="14719"/>
                </a:lnTo>
                <a:lnTo>
                  <a:pt x="774" y="14503"/>
                </a:lnTo>
                <a:lnTo>
                  <a:pt x="660" y="15468"/>
                </a:lnTo>
                <a:lnTo>
                  <a:pt x="584" y="16129"/>
                </a:lnTo>
                <a:lnTo>
                  <a:pt x="952" y="15519"/>
                </a:lnTo>
                <a:lnTo>
                  <a:pt x="1384" y="15227"/>
                </a:lnTo>
                <a:close/>
              </a:path>
              <a:path w="16509" h="19050">
                <a:moveTo>
                  <a:pt x="1409" y="9906"/>
                </a:moveTo>
                <a:lnTo>
                  <a:pt x="1181" y="9169"/>
                </a:lnTo>
                <a:lnTo>
                  <a:pt x="1054" y="10147"/>
                </a:lnTo>
                <a:lnTo>
                  <a:pt x="1028" y="10337"/>
                </a:lnTo>
                <a:lnTo>
                  <a:pt x="1117" y="10172"/>
                </a:lnTo>
                <a:lnTo>
                  <a:pt x="1409" y="9906"/>
                </a:lnTo>
                <a:close/>
              </a:path>
              <a:path w="16509" h="19050">
                <a:moveTo>
                  <a:pt x="1727" y="10807"/>
                </a:moveTo>
                <a:lnTo>
                  <a:pt x="1574" y="11404"/>
                </a:lnTo>
                <a:lnTo>
                  <a:pt x="1536" y="11760"/>
                </a:lnTo>
                <a:lnTo>
                  <a:pt x="1511" y="11963"/>
                </a:lnTo>
                <a:lnTo>
                  <a:pt x="1663" y="11379"/>
                </a:lnTo>
                <a:lnTo>
                  <a:pt x="1701" y="11023"/>
                </a:lnTo>
                <a:lnTo>
                  <a:pt x="1727" y="10807"/>
                </a:lnTo>
                <a:close/>
              </a:path>
              <a:path w="16509" h="19050">
                <a:moveTo>
                  <a:pt x="1778" y="4572"/>
                </a:moveTo>
                <a:lnTo>
                  <a:pt x="1536" y="3835"/>
                </a:lnTo>
                <a:lnTo>
                  <a:pt x="1422" y="4813"/>
                </a:lnTo>
                <a:lnTo>
                  <a:pt x="1397" y="5003"/>
                </a:lnTo>
                <a:lnTo>
                  <a:pt x="1485" y="4838"/>
                </a:lnTo>
                <a:lnTo>
                  <a:pt x="1778" y="4572"/>
                </a:lnTo>
                <a:close/>
              </a:path>
              <a:path w="16509" h="19050">
                <a:moveTo>
                  <a:pt x="1841" y="11506"/>
                </a:moveTo>
                <a:lnTo>
                  <a:pt x="1689" y="11353"/>
                </a:lnTo>
                <a:lnTo>
                  <a:pt x="1625" y="11823"/>
                </a:lnTo>
                <a:lnTo>
                  <a:pt x="1841" y="11506"/>
                </a:lnTo>
                <a:close/>
              </a:path>
              <a:path w="16509" h="19050">
                <a:moveTo>
                  <a:pt x="1905" y="10439"/>
                </a:moveTo>
                <a:lnTo>
                  <a:pt x="1346" y="10109"/>
                </a:lnTo>
                <a:lnTo>
                  <a:pt x="1358" y="9982"/>
                </a:lnTo>
                <a:lnTo>
                  <a:pt x="1206" y="10579"/>
                </a:lnTo>
                <a:lnTo>
                  <a:pt x="1168" y="10934"/>
                </a:lnTo>
                <a:lnTo>
                  <a:pt x="1143" y="11137"/>
                </a:lnTo>
                <a:lnTo>
                  <a:pt x="1282" y="10579"/>
                </a:lnTo>
                <a:lnTo>
                  <a:pt x="1244" y="10947"/>
                </a:lnTo>
                <a:lnTo>
                  <a:pt x="1168" y="11569"/>
                </a:lnTo>
                <a:lnTo>
                  <a:pt x="1511" y="11010"/>
                </a:lnTo>
                <a:lnTo>
                  <a:pt x="1905" y="10439"/>
                </a:lnTo>
                <a:close/>
              </a:path>
              <a:path w="16509" h="19050">
                <a:moveTo>
                  <a:pt x="2032" y="6832"/>
                </a:moveTo>
                <a:lnTo>
                  <a:pt x="1841" y="7569"/>
                </a:lnTo>
                <a:lnTo>
                  <a:pt x="1790" y="7950"/>
                </a:lnTo>
                <a:lnTo>
                  <a:pt x="1739" y="8331"/>
                </a:lnTo>
                <a:lnTo>
                  <a:pt x="1943" y="7594"/>
                </a:lnTo>
                <a:lnTo>
                  <a:pt x="1981" y="7213"/>
                </a:lnTo>
                <a:lnTo>
                  <a:pt x="2032" y="6832"/>
                </a:lnTo>
                <a:close/>
              </a:path>
              <a:path w="16509" h="19050">
                <a:moveTo>
                  <a:pt x="2057" y="4699"/>
                </a:moveTo>
                <a:lnTo>
                  <a:pt x="1905" y="5295"/>
                </a:lnTo>
                <a:lnTo>
                  <a:pt x="1866" y="5651"/>
                </a:lnTo>
                <a:lnTo>
                  <a:pt x="1841" y="5854"/>
                </a:lnTo>
                <a:lnTo>
                  <a:pt x="1993" y="5257"/>
                </a:lnTo>
                <a:lnTo>
                  <a:pt x="2032" y="4902"/>
                </a:lnTo>
                <a:lnTo>
                  <a:pt x="2057" y="4699"/>
                </a:lnTo>
                <a:close/>
              </a:path>
              <a:path w="16509" h="19050">
                <a:moveTo>
                  <a:pt x="2159" y="11772"/>
                </a:moveTo>
                <a:lnTo>
                  <a:pt x="2044" y="11226"/>
                </a:lnTo>
                <a:lnTo>
                  <a:pt x="1841" y="11506"/>
                </a:lnTo>
                <a:lnTo>
                  <a:pt x="2159" y="11772"/>
                </a:lnTo>
                <a:close/>
              </a:path>
              <a:path w="16509" h="19050">
                <a:moveTo>
                  <a:pt x="2222" y="6743"/>
                </a:moveTo>
                <a:lnTo>
                  <a:pt x="1993" y="7581"/>
                </a:lnTo>
                <a:lnTo>
                  <a:pt x="1943" y="7975"/>
                </a:lnTo>
                <a:lnTo>
                  <a:pt x="1879" y="8470"/>
                </a:lnTo>
                <a:lnTo>
                  <a:pt x="2120" y="7632"/>
                </a:lnTo>
                <a:lnTo>
                  <a:pt x="2159" y="7239"/>
                </a:lnTo>
                <a:lnTo>
                  <a:pt x="2222" y="6743"/>
                </a:lnTo>
                <a:close/>
              </a:path>
              <a:path w="16509" h="19050">
                <a:moveTo>
                  <a:pt x="2324" y="7607"/>
                </a:moveTo>
                <a:lnTo>
                  <a:pt x="2032" y="8763"/>
                </a:lnTo>
                <a:lnTo>
                  <a:pt x="1854" y="10261"/>
                </a:lnTo>
                <a:lnTo>
                  <a:pt x="2273" y="8064"/>
                </a:lnTo>
                <a:lnTo>
                  <a:pt x="2324" y="7607"/>
                </a:lnTo>
                <a:close/>
              </a:path>
              <a:path w="16509" h="19050">
                <a:moveTo>
                  <a:pt x="2413" y="8597"/>
                </a:moveTo>
                <a:lnTo>
                  <a:pt x="2260" y="9194"/>
                </a:lnTo>
                <a:lnTo>
                  <a:pt x="2222" y="9550"/>
                </a:lnTo>
                <a:lnTo>
                  <a:pt x="2197" y="9753"/>
                </a:lnTo>
                <a:lnTo>
                  <a:pt x="2349" y="9169"/>
                </a:lnTo>
                <a:lnTo>
                  <a:pt x="2387" y="8813"/>
                </a:lnTo>
                <a:lnTo>
                  <a:pt x="2413" y="8597"/>
                </a:lnTo>
                <a:close/>
              </a:path>
              <a:path w="16509" h="19050">
                <a:moveTo>
                  <a:pt x="2425" y="7835"/>
                </a:moveTo>
                <a:lnTo>
                  <a:pt x="2286" y="8432"/>
                </a:lnTo>
                <a:lnTo>
                  <a:pt x="2235" y="8788"/>
                </a:lnTo>
                <a:lnTo>
                  <a:pt x="2209" y="8991"/>
                </a:lnTo>
                <a:lnTo>
                  <a:pt x="2362" y="8407"/>
                </a:lnTo>
                <a:lnTo>
                  <a:pt x="2400" y="8051"/>
                </a:lnTo>
                <a:lnTo>
                  <a:pt x="2425" y="7835"/>
                </a:lnTo>
                <a:close/>
              </a:path>
              <a:path w="16509" h="19050">
                <a:moveTo>
                  <a:pt x="2489" y="3708"/>
                </a:moveTo>
                <a:lnTo>
                  <a:pt x="2260" y="4546"/>
                </a:lnTo>
                <a:lnTo>
                  <a:pt x="2209" y="4940"/>
                </a:lnTo>
                <a:lnTo>
                  <a:pt x="2146" y="5435"/>
                </a:lnTo>
                <a:lnTo>
                  <a:pt x="2387" y="4597"/>
                </a:lnTo>
                <a:lnTo>
                  <a:pt x="2425" y="4203"/>
                </a:lnTo>
                <a:lnTo>
                  <a:pt x="2489" y="3708"/>
                </a:lnTo>
                <a:close/>
              </a:path>
              <a:path w="16509" h="19050">
                <a:moveTo>
                  <a:pt x="2540" y="1409"/>
                </a:moveTo>
                <a:lnTo>
                  <a:pt x="2311" y="2247"/>
                </a:lnTo>
                <a:lnTo>
                  <a:pt x="2260" y="2641"/>
                </a:lnTo>
                <a:lnTo>
                  <a:pt x="2197" y="3136"/>
                </a:lnTo>
                <a:lnTo>
                  <a:pt x="2438" y="2298"/>
                </a:lnTo>
                <a:lnTo>
                  <a:pt x="2476" y="1905"/>
                </a:lnTo>
                <a:lnTo>
                  <a:pt x="2540" y="1409"/>
                </a:lnTo>
                <a:close/>
              </a:path>
              <a:path w="16509" h="19050">
                <a:moveTo>
                  <a:pt x="3048" y="2781"/>
                </a:moveTo>
                <a:lnTo>
                  <a:pt x="2641" y="2476"/>
                </a:lnTo>
                <a:lnTo>
                  <a:pt x="2527" y="3441"/>
                </a:lnTo>
                <a:lnTo>
                  <a:pt x="2489" y="3708"/>
                </a:lnTo>
                <a:lnTo>
                  <a:pt x="2451" y="4051"/>
                </a:lnTo>
                <a:lnTo>
                  <a:pt x="2730" y="3479"/>
                </a:lnTo>
                <a:lnTo>
                  <a:pt x="3048" y="2781"/>
                </a:lnTo>
                <a:close/>
              </a:path>
              <a:path w="16509" h="19050">
                <a:moveTo>
                  <a:pt x="3517" y="11912"/>
                </a:moveTo>
                <a:lnTo>
                  <a:pt x="2908" y="13182"/>
                </a:lnTo>
                <a:lnTo>
                  <a:pt x="2781" y="12725"/>
                </a:lnTo>
                <a:lnTo>
                  <a:pt x="2717" y="12509"/>
                </a:lnTo>
                <a:lnTo>
                  <a:pt x="2781" y="12217"/>
                </a:lnTo>
                <a:lnTo>
                  <a:pt x="2921" y="10337"/>
                </a:lnTo>
                <a:lnTo>
                  <a:pt x="2400" y="12217"/>
                </a:lnTo>
                <a:lnTo>
                  <a:pt x="2197" y="11823"/>
                </a:lnTo>
                <a:lnTo>
                  <a:pt x="2298" y="12446"/>
                </a:lnTo>
                <a:lnTo>
                  <a:pt x="2590" y="12712"/>
                </a:lnTo>
                <a:lnTo>
                  <a:pt x="2705" y="12534"/>
                </a:lnTo>
                <a:lnTo>
                  <a:pt x="3162" y="14859"/>
                </a:lnTo>
                <a:lnTo>
                  <a:pt x="3479" y="13601"/>
                </a:lnTo>
                <a:lnTo>
                  <a:pt x="3517" y="11912"/>
                </a:lnTo>
                <a:close/>
              </a:path>
              <a:path w="16509" h="19050">
                <a:moveTo>
                  <a:pt x="3568" y="11036"/>
                </a:moveTo>
                <a:lnTo>
                  <a:pt x="3251" y="9385"/>
                </a:lnTo>
                <a:lnTo>
                  <a:pt x="2717" y="9105"/>
                </a:lnTo>
                <a:lnTo>
                  <a:pt x="2590" y="8801"/>
                </a:lnTo>
                <a:lnTo>
                  <a:pt x="2667" y="7061"/>
                </a:lnTo>
                <a:lnTo>
                  <a:pt x="2413" y="8813"/>
                </a:lnTo>
                <a:lnTo>
                  <a:pt x="2387" y="9017"/>
                </a:lnTo>
                <a:lnTo>
                  <a:pt x="2514" y="8775"/>
                </a:lnTo>
                <a:lnTo>
                  <a:pt x="2552" y="9867"/>
                </a:lnTo>
                <a:lnTo>
                  <a:pt x="2794" y="9512"/>
                </a:lnTo>
                <a:lnTo>
                  <a:pt x="3060" y="9766"/>
                </a:lnTo>
                <a:lnTo>
                  <a:pt x="3568" y="11036"/>
                </a:lnTo>
                <a:close/>
              </a:path>
              <a:path w="16509" h="19050">
                <a:moveTo>
                  <a:pt x="3873" y="4876"/>
                </a:moveTo>
                <a:lnTo>
                  <a:pt x="3771" y="5689"/>
                </a:lnTo>
                <a:lnTo>
                  <a:pt x="3835" y="5194"/>
                </a:lnTo>
                <a:lnTo>
                  <a:pt x="3873" y="4876"/>
                </a:lnTo>
                <a:close/>
              </a:path>
              <a:path w="16509" h="19050">
                <a:moveTo>
                  <a:pt x="4076" y="4902"/>
                </a:moveTo>
                <a:lnTo>
                  <a:pt x="3975" y="5715"/>
                </a:lnTo>
                <a:lnTo>
                  <a:pt x="4038" y="5219"/>
                </a:lnTo>
                <a:lnTo>
                  <a:pt x="4076" y="4902"/>
                </a:lnTo>
                <a:close/>
              </a:path>
              <a:path w="16509" h="19050">
                <a:moveTo>
                  <a:pt x="4089" y="4267"/>
                </a:moveTo>
                <a:lnTo>
                  <a:pt x="3962" y="4851"/>
                </a:lnTo>
                <a:lnTo>
                  <a:pt x="3911" y="5207"/>
                </a:lnTo>
                <a:lnTo>
                  <a:pt x="3886" y="5422"/>
                </a:lnTo>
                <a:lnTo>
                  <a:pt x="4038" y="4826"/>
                </a:lnTo>
                <a:lnTo>
                  <a:pt x="4076" y="4457"/>
                </a:lnTo>
                <a:lnTo>
                  <a:pt x="4089" y="4267"/>
                </a:lnTo>
                <a:close/>
              </a:path>
              <a:path w="16509" h="19050">
                <a:moveTo>
                  <a:pt x="4178" y="10236"/>
                </a:moveTo>
                <a:lnTo>
                  <a:pt x="3987" y="10985"/>
                </a:lnTo>
                <a:lnTo>
                  <a:pt x="3937" y="11366"/>
                </a:lnTo>
                <a:lnTo>
                  <a:pt x="3886" y="11747"/>
                </a:lnTo>
                <a:lnTo>
                  <a:pt x="4089" y="11010"/>
                </a:lnTo>
                <a:lnTo>
                  <a:pt x="4127" y="10629"/>
                </a:lnTo>
                <a:lnTo>
                  <a:pt x="4178" y="10236"/>
                </a:lnTo>
                <a:close/>
              </a:path>
              <a:path w="16509" h="19050">
                <a:moveTo>
                  <a:pt x="4241" y="812"/>
                </a:moveTo>
                <a:lnTo>
                  <a:pt x="3733" y="0"/>
                </a:lnTo>
                <a:lnTo>
                  <a:pt x="3568" y="1308"/>
                </a:lnTo>
                <a:lnTo>
                  <a:pt x="3505" y="1841"/>
                </a:lnTo>
                <a:lnTo>
                  <a:pt x="3860" y="1371"/>
                </a:lnTo>
                <a:lnTo>
                  <a:pt x="4241" y="812"/>
                </a:lnTo>
                <a:close/>
              </a:path>
              <a:path w="16509" h="19050">
                <a:moveTo>
                  <a:pt x="4356" y="1866"/>
                </a:moveTo>
                <a:lnTo>
                  <a:pt x="4254" y="2679"/>
                </a:lnTo>
                <a:lnTo>
                  <a:pt x="4318" y="2184"/>
                </a:lnTo>
                <a:lnTo>
                  <a:pt x="4356" y="1866"/>
                </a:lnTo>
                <a:close/>
              </a:path>
              <a:path w="16509" h="19050">
                <a:moveTo>
                  <a:pt x="4432" y="10464"/>
                </a:moveTo>
                <a:lnTo>
                  <a:pt x="4279" y="11061"/>
                </a:lnTo>
                <a:lnTo>
                  <a:pt x="4241" y="11417"/>
                </a:lnTo>
                <a:lnTo>
                  <a:pt x="4216" y="11620"/>
                </a:lnTo>
                <a:lnTo>
                  <a:pt x="4368" y="11036"/>
                </a:lnTo>
                <a:lnTo>
                  <a:pt x="4406" y="10680"/>
                </a:lnTo>
                <a:lnTo>
                  <a:pt x="4432" y="10464"/>
                </a:lnTo>
                <a:close/>
              </a:path>
              <a:path w="16509" h="19050">
                <a:moveTo>
                  <a:pt x="4445" y="6604"/>
                </a:moveTo>
                <a:lnTo>
                  <a:pt x="4191" y="6870"/>
                </a:lnTo>
                <a:lnTo>
                  <a:pt x="3759" y="6604"/>
                </a:lnTo>
                <a:lnTo>
                  <a:pt x="3670" y="6413"/>
                </a:lnTo>
                <a:lnTo>
                  <a:pt x="3581" y="6083"/>
                </a:lnTo>
                <a:lnTo>
                  <a:pt x="3098" y="5753"/>
                </a:lnTo>
                <a:lnTo>
                  <a:pt x="3403" y="5930"/>
                </a:lnTo>
                <a:lnTo>
                  <a:pt x="3543" y="5588"/>
                </a:lnTo>
                <a:lnTo>
                  <a:pt x="3924" y="4660"/>
                </a:lnTo>
                <a:lnTo>
                  <a:pt x="4089" y="4267"/>
                </a:lnTo>
                <a:lnTo>
                  <a:pt x="3543" y="4635"/>
                </a:lnTo>
                <a:lnTo>
                  <a:pt x="3416" y="4368"/>
                </a:lnTo>
                <a:lnTo>
                  <a:pt x="3276" y="4292"/>
                </a:lnTo>
                <a:lnTo>
                  <a:pt x="3009" y="4660"/>
                </a:lnTo>
                <a:lnTo>
                  <a:pt x="2997" y="4533"/>
                </a:lnTo>
                <a:lnTo>
                  <a:pt x="3378" y="3213"/>
                </a:lnTo>
                <a:lnTo>
                  <a:pt x="3517" y="2146"/>
                </a:lnTo>
                <a:lnTo>
                  <a:pt x="2933" y="3873"/>
                </a:lnTo>
                <a:lnTo>
                  <a:pt x="2908" y="3517"/>
                </a:lnTo>
                <a:lnTo>
                  <a:pt x="2311" y="5791"/>
                </a:lnTo>
                <a:lnTo>
                  <a:pt x="2527" y="5753"/>
                </a:lnTo>
                <a:lnTo>
                  <a:pt x="2540" y="6121"/>
                </a:lnTo>
                <a:lnTo>
                  <a:pt x="2628" y="5778"/>
                </a:lnTo>
                <a:lnTo>
                  <a:pt x="3073" y="5842"/>
                </a:lnTo>
                <a:lnTo>
                  <a:pt x="3378" y="7594"/>
                </a:lnTo>
                <a:lnTo>
                  <a:pt x="3962" y="7467"/>
                </a:lnTo>
                <a:lnTo>
                  <a:pt x="3543" y="9982"/>
                </a:lnTo>
                <a:lnTo>
                  <a:pt x="3632" y="11201"/>
                </a:lnTo>
                <a:lnTo>
                  <a:pt x="3759" y="11988"/>
                </a:lnTo>
                <a:lnTo>
                  <a:pt x="3479" y="13601"/>
                </a:lnTo>
                <a:lnTo>
                  <a:pt x="3479" y="14274"/>
                </a:lnTo>
                <a:lnTo>
                  <a:pt x="3416" y="14744"/>
                </a:lnTo>
                <a:lnTo>
                  <a:pt x="3594" y="14071"/>
                </a:lnTo>
                <a:lnTo>
                  <a:pt x="3568" y="14389"/>
                </a:lnTo>
                <a:lnTo>
                  <a:pt x="3543" y="14605"/>
                </a:lnTo>
                <a:lnTo>
                  <a:pt x="3695" y="14008"/>
                </a:lnTo>
                <a:lnTo>
                  <a:pt x="3733" y="13652"/>
                </a:lnTo>
                <a:lnTo>
                  <a:pt x="3759" y="13436"/>
                </a:lnTo>
                <a:lnTo>
                  <a:pt x="3619" y="13970"/>
                </a:lnTo>
                <a:lnTo>
                  <a:pt x="3657" y="13627"/>
                </a:lnTo>
                <a:lnTo>
                  <a:pt x="3708" y="13233"/>
                </a:lnTo>
                <a:lnTo>
                  <a:pt x="3543" y="13843"/>
                </a:lnTo>
                <a:lnTo>
                  <a:pt x="3771" y="12103"/>
                </a:lnTo>
                <a:lnTo>
                  <a:pt x="3835" y="12458"/>
                </a:lnTo>
                <a:lnTo>
                  <a:pt x="3860" y="11404"/>
                </a:lnTo>
                <a:lnTo>
                  <a:pt x="3962" y="7950"/>
                </a:lnTo>
                <a:lnTo>
                  <a:pt x="3962" y="8839"/>
                </a:lnTo>
                <a:lnTo>
                  <a:pt x="4292" y="7835"/>
                </a:lnTo>
                <a:lnTo>
                  <a:pt x="4343" y="7454"/>
                </a:lnTo>
                <a:lnTo>
                  <a:pt x="4419" y="6870"/>
                </a:lnTo>
                <a:lnTo>
                  <a:pt x="4445" y="6604"/>
                </a:lnTo>
                <a:close/>
              </a:path>
              <a:path w="16509" h="19050">
                <a:moveTo>
                  <a:pt x="4495" y="6210"/>
                </a:moveTo>
                <a:lnTo>
                  <a:pt x="4445" y="6604"/>
                </a:lnTo>
                <a:lnTo>
                  <a:pt x="4495" y="6210"/>
                </a:lnTo>
                <a:close/>
              </a:path>
              <a:path w="16509" h="19050">
                <a:moveTo>
                  <a:pt x="4876" y="1968"/>
                </a:moveTo>
                <a:lnTo>
                  <a:pt x="4648" y="1244"/>
                </a:lnTo>
                <a:lnTo>
                  <a:pt x="4521" y="2222"/>
                </a:lnTo>
                <a:lnTo>
                  <a:pt x="4495" y="2413"/>
                </a:lnTo>
                <a:lnTo>
                  <a:pt x="4584" y="2247"/>
                </a:lnTo>
                <a:lnTo>
                  <a:pt x="4876" y="1968"/>
                </a:lnTo>
                <a:close/>
              </a:path>
              <a:path w="16509" h="19050">
                <a:moveTo>
                  <a:pt x="4914" y="5651"/>
                </a:moveTo>
                <a:lnTo>
                  <a:pt x="4749" y="6261"/>
                </a:lnTo>
                <a:lnTo>
                  <a:pt x="4902" y="6235"/>
                </a:lnTo>
                <a:lnTo>
                  <a:pt x="4914" y="5651"/>
                </a:lnTo>
                <a:close/>
              </a:path>
              <a:path w="16509" h="19050">
                <a:moveTo>
                  <a:pt x="5003" y="2819"/>
                </a:moveTo>
                <a:lnTo>
                  <a:pt x="3962" y="5880"/>
                </a:lnTo>
                <a:lnTo>
                  <a:pt x="4343" y="5981"/>
                </a:lnTo>
                <a:lnTo>
                  <a:pt x="4495" y="6210"/>
                </a:lnTo>
                <a:lnTo>
                  <a:pt x="4699" y="5930"/>
                </a:lnTo>
                <a:lnTo>
                  <a:pt x="4800" y="5588"/>
                </a:lnTo>
                <a:lnTo>
                  <a:pt x="5003" y="2819"/>
                </a:lnTo>
                <a:close/>
              </a:path>
              <a:path w="16509" h="19050">
                <a:moveTo>
                  <a:pt x="5448" y="15240"/>
                </a:moveTo>
                <a:lnTo>
                  <a:pt x="5295" y="15836"/>
                </a:lnTo>
                <a:lnTo>
                  <a:pt x="5257" y="16192"/>
                </a:lnTo>
                <a:lnTo>
                  <a:pt x="5232" y="16395"/>
                </a:lnTo>
                <a:lnTo>
                  <a:pt x="5384" y="15811"/>
                </a:lnTo>
                <a:lnTo>
                  <a:pt x="5422" y="15455"/>
                </a:lnTo>
                <a:lnTo>
                  <a:pt x="5448" y="15240"/>
                </a:lnTo>
                <a:close/>
              </a:path>
              <a:path w="16509" h="19050">
                <a:moveTo>
                  <a:pt x="5537" y="6870"/>
                </a:moveTo>
                <a:lnTo>
                  <a:pt x="5511" y="5943"/>
                </a:lnTo>
                <a:lnTo>
                  <a:pt x="5384" y="6159"/>
                </a:lnTo>
                <a:lnTo>
                  <a:pt x="4902" y="6235"/>
                </a:lnTo>
                <a:lnTo>
                  <a:pt x="4851" y="9563"/>
                </a:lnTo>
                <a:lnTo>
                  <a:pt x="5537" y="6870"/>
                </a:lnTo>
                <a:close/>
              </a:path>
              <a:path w="16509" h="19050">
                <a:moveTo>
                  <a:pt x="5600" y="15925"/>
                </a:moveTo>
                <a:lnTo>
                  <a:pt x="5499" y="16738"/>
                </a:lnTo>
                <a:lnTo>
                  <a:pt x="5562" y="16243"/>
                </a:lnTo>
                <a:lnTo>
                  <a:pt x="5600" y="15925"/>
                </a:lnTo>
                <a:close/>
              </a:path>
              <a:path w="16509" h="19050">
                <a:moveTo>
                  <a:pt x="6210" y="15062"/>
                </a:moveTo>
                <a:lnTo>
                  <a:pt x="5981" y="15900"/>
                </a:lnTo>
                <a:lnTo>
                  <a:pt x="5930" y="16294"/>
                </a:lnTo>
                <a:lnTo>
                  <a:pt x="5867" y="16789"/>
                </a:lnTo>
                <a:lnTo>
                  <a:pt x="6096" y="15951"/>
                </a:lnTo>
                <a:lnTo>
                  <a:pt x="6210" y="15062"/>
                </a:lnTo>
                <a:close/>
              </a:path>
              <a:path w="16509" h="19050">
                <a:moveTo>
                  <a:pt x="6324" y="3721"/>
                </a:moveTo>
                <a:lnTo>
                  <a:pt x="6223" y="4533"/>
                </a:lnTo>
                <a:lnTo>
                  <a:pt x="6286" y="4038"/>
                </a:lnTo>
                <a:lnTo>
                  <a:pt x="6324" y="3721"/>
                </a:lnTo>
                <a:close/>
              </a:path>
              <a:path w="16509" h="19050">
                <a:moveTo>
                  <a:pt x="6807" y="14122"/>
                </a:moveTo>
                <a:lnTo>
                  <a:pt x="6184" y="13957"/>
                </a:lnTo>
                <a:lnTo>
                  <a:pt x="5372" y="13893"/>
                </a:lnTo>
                <a:lnTo>
                  <a:pt x="4406" y="13741"/>
                </a:lnTo>
                <a:lnTo>
                  <a:pt x="4076" y="12230"/>
                </a:lnTo>
                <a:lnTo>
                  <a:pt x="3810" y="13652"/>
                </a:lnTo>
                <a:lnTo>
                  <a:pt x="4356" y="14503"/>
                </a:lnTo>
                <a:lnTo>
                  <a:pt x="5168" y="14630"/>
                </a:lnTo>
                <a:lnTo>
                  <a:pt x="5600" y="15062"/>
                </a:lnTo>
                <a:lnTo>
                  <a:pt x="5397" y="15811"/>
                </a:lnTo>
                <a:lnTo>
                  <a:pt x="5346" y="16205"/>
                </a:lnTo>
                <a:lnTo>
                  <a:pt x="5283" y="16700"/>
                </a:lnTo>
                <a:lnTo>
                  <a:pt x="5511" y="15862"/>
                </a:lnTo>
                <a:lnTo>
                  <a:pt x="5613" y="15074"/>
                </a:lnTo>
                <a:lnTo>
                  <a:pt x="5930" y="15379"/>
                </a:lnTo>
                <a:lnTo>
                  <a:pt x="6807" y="14122"/>
                </a:lnTo>
                <a:close/>
              </a:path>
              <a:path w="16509" h="19050">
                <a:moveTo>
                  <a:pt x="7162" y="12103"/>
                </a:moveTo>
                <a:lnTo>
                  <a:pt x="6807" y="14122"/>
                </a:lnTo>
                <a:lnTo>
                  <a:pt x="6819" y="15151"/>
                </a:lnTo>
                <a:lnTo>
                  <a:pt x="6972" y="15011"/>
                </a:lnTo>
                <a:lnTo>
                  <a:pt x="6908" y="14135"/>
                </a:lnTo>
                <a:lnTo>
                  <a:pt x="7162" y="12103"/>
                </a:lnTo>
                <a:close/>
              </a:path>
              <a:path w="16509" h="19050">
                <a:moveTo>
                  <a:pt x="8178" y="11912"/>
                </a:moveTo>
                <a:lnTo>
                  <a:pt x="7277" y="14592"/>
                </a:lnTo>
                <a:lnTo>
                  <a:pt x="7175" y="15367"/>
                </a:lnTo>
                <a:lnTo>
                  <a:pt x="7086" y="15036"/>
                </a:lnTo>
                <a:lnTo>
                  <a:pt x="7289" y="14198"/>
                </a:lnTo>
                <a:lnTo>
                  <a:pt x="7416" y="13195"/>
                </a:lnTo>
                <a:lnTo>
                  <a:pt x="7035" y="14846"/>
                </a:lnTo>
                <a:lnTo>
                  <a:pt x="7010" y="14706"/>
                </a:lnTo>
                <a:lnTo>
                  <a:pt x="6985" y="15113"/>
                </a:lnTo>
                <a:lnTo>
                  <a:pt x="6858" y="15684"/>
                </a:lnTo>
                <a:lnTo>
                  <a:pt x="6921" y="15049"/>
                </a:lnTo>
                <a:lnTo>
                  <a:pt x="6731" y="16637"/>
                </a:lnTo>
                <a:lnTo>
                  <a:pt x="6946" y="15671"/>
                </a:lnTo>
                <a:lnTo>
                  <a:pt x="6769" y="18821"/>
                </a:lnTo>
                <a:lnTo>
                  <a:pt x="7404" y="15405"/>
                </a:lnTo>
                <a:lnTo>
                  <a:pt x="7277" y="15697"/>
                </a:lnTo>
                <a:lnTo>
                  <a:pt x="8051" y="12890"/>
                </a:lnTo>
                <a:lnTo>
                  <a:pt x="8178" y="11912"/>
                </a:lnTo>
                <a:close/>
              </a:path>
              <a:path w="16509" h="19050">
                <a:moveTo>
                  <a:pt x="8775" y="14808"/>
                </a:moveTo>
                <a:lnTo>
                  <a:pt x="8585" y="15557"/>
                </a:lnTo>
                <a:lnTo>
                  <a:pt x="8534" y="15938"/>
                </a:lnTo>
                <a:lnTo>
                  <a:pt x="8483" y="16319"/>
                </a:lnTo>
                <a:lnTo>
                  <a:pt x="8686" y="15582"/>
                </a:lnTo>
                <a:lnTo>
                  <a:pt x="8724" y="15201"/>
                </a:lnTo>
                <a:lnTo>
                  <a:pt x="8775" y="14808"/>
                </a:lnTo>
                <a:close/>
              </a:path>
              <a:path w="16509" h="19050">
                <a:moveTo>
                  <a:pt x="8801" y="12788"/>
                </a:moveTo>
                <a:lnTo>
                  <a:pt x="7505" y="16979"/>
                </a:lnTo>
                <a:lnTo>
                  <a:pt x="7645" y="15798"/>
                </a:lnTo>
                <a:lnTo>
                  <a:pt x="7277" y="18757"/>
                </a:lnTo>
                <a:lnTo>
                  <a:pt x="8699" y="13589"/>
                </a:lnTo>
                <a:lnTo>
                  <a:pt x="8801" y="12788"/>
                </a:lnTo>
                <a:close/>
              </a:path>
              <a:path w="16509" h="19050">
                <a:moveTo>
                  <a:pt x="8940" y="3365"/>
                </a:moveTo>
                <a:lnTo>
                  <a:pt x="8839" y="4178"/>
                </a:lnTo>
                <a:lnTo>
                  <a:pt x="8902" y="3683"/>
                </a:lnTo>
                <a:lnTo>
                  <a:pt x="8940" y="3365"/>
                </a:lnTo>
                <a:close/>
              </a:path>
              <a:path w="16509" h="19050">
                <a:moveTo>
                  <a:pt x="9029" y="1943"/>
                </a:moveTo>
                <a:lnTo>
                  <a:pt x="8877" y="2540"/>
                </a:lnTo>
                <a:lnTo>
                  <a:pt x="8839" y="2895"/>
                </a:lnTo>
                <a:lnTo>
                  <a:pt x="8813" y="3098"/>
                </a:lnTo>
                <a:lnTo>
                  <a:pt x="8966" y="2514"/>
                </a:lnTo>
                <a:lnTo>
                  <a:pt x="9004" y="2159"/>
                </a:lnTo>
                <a:lnTo>
                  <a:pt x="9029" y="1943"/>
                </a:lnTo>
                <a:close/>
              </a:path>
              <a:path w="16509" h="19050">
                <a:moveTo>
                  <a:pt x="9474" y="2603"/>
                </a:moveTo>
                <a:lnTo>
                  <a:pt x="9283" y="3352"/>
                </a:lnTo>
                <a:lnTo>
                  <a:pt x="9232" y="3733"/>
                </a:lnTo>
                <a:lnTo>
                  <a:pt x="9182" y="4114"/>
                </a:lnTo>
                <a:lnTo>
                  <a:pt x="9385" y="3378"/>
                </a:lnTo>
                <a:lnTo>
                  <a:pt x="9423" y="2997"/>
                </a:lnTo>
                <a:lnTo>
                  <a:pt x="9474" y="2603"/>
                </a:lnTo>
                <a:close/>
              </a:path>
              <a:path w="16509" h="19050">
                <a:moveTo>
                  <a:pt x="9563" y="622"/>
                </a:moveTo>
                <a:lnTo>
                  <a:pt x="9169" y="2628"/>
                </a:lnTo>
                <a:lnTo>
                  <a:pt x="9118" y="2946"/>
                </a:lnTo>
                <a:lnTo>
                  <a:pt x="8991" y="3708"/>
                </a:lnTo>
                <a:lnTo>
                  <a:pt x="9220" y="3403"/>
                </a:lnTo>
                <a:lnTo>
                  <a:pt x="9359" y="2222"/>
                </a:lnTo>
                <a:lnTo>
                  <a:pt x="9563" y="622"/>
                </a:lnTo>
                <a:close/>
              </a:path>
              <a:path w="16509" h="19050">
                <a:moveTo>
                  <a:pt x="10096" y="2781"/>
                </a:moveTo>
                <a:lnTo>
                  <a:pt x="9994" y="3594"/>
                </a:lnTo>
                <a:lnTo>
                  <a:pt x="10058" y="3098"/>
                </a:lnTo>
                <a:lnTo>
                  <a:pt x="10096" y="2781"/>
                </a:lnTo>
                <a:close/>
              </a:path>
              <a:path w="16509" h="19050">
                <a:moveTo>
                  <a:pt x="10477" y="2832"/>
                </a:moveTo>
                <a:lnTo>
                  <a:pt x="10375" y="3644"/>
                </a:lnTo>
                <a:lnTo>
                  <a:pt x="10439" y="3149"/>
                </a:lnTo>
                <a:lnTo>
                  <a:pt x="10477" y="2832"/>
                </a:lnTo>
                <a:close/>
              </a:path>
              <a:path w="16509" h="19050">
                <a:moveTo>
                  <a:pt x="11036" y="2159"/>
                </a:moveTo>
                <a:lnTo>
                  <a:pt x="10934" y="2971"/>
                </a:lnTo>
                <a:lnTo>
                  <a:pt x="10998" y="2476"/>
                </a:lnTo>
                <a:lnTo>
                  <a:pt x="11036" y="2159"/>
                </a:lnTo>
                <a:close/>
              </a:path>
              <a:path w="16509" h="19050">
                <a:moveTo>
                  <a:pt x="11925" y="12496"/>
                </a:moveTo>
                <a:lnTo>
                  <a:pt x="11099" y="14795"/>
                </a:lnTo>
                <a:lnTo>
                  <a:pt x="10744" y="14859"/>
                </a:lnTo>
                <a:lnTo>
                  <a:pt x="10795" y="14351"/>
                </a:lnTo>
                <a:lnTo>
                  <a:pt x="10464" y="14757"/>
                </a:lnTo>
                <a:lnTo>
                  <a:pt x="10261" y="14732"/>
                </a:lnTo>
                <a:lnTo>
                  <a:pt x="10325" y="14274"/>
                </a:lnTo>
                <a:lnTo>
                  <a:pt x="10210" y="14719"/>
                </a:lnTo>
                <a:lnTo>
                  <a:pt x="9677" y="14020"/>
                </a:lnTo>
                <a:lnTo>
                  <a:pt x="9601" y="14579"/>
                </a:lnTo>
                <a:lnTo>
                  <a:pt x="9144" y="13944"/>
                </a:lnTo>
                <a:lnTo>
                  <a:pt x="9029" y="14770"/>
                </a:lnTo>
                <a:lnTo>
                  <a:pt x="8864" y="14224"/>
                </a:lnTo>
                <a:lnTo>
                  <a:pt x="8750" y="15201"/>
                </a:lnTo>
                <a:lnTo>
                  <a:pt x="8724" y="15392"/>
                </a:lnTo>
                <a:lnTo>
                  <a:pt x="8813" y="15227"/>
                </a:lnTo>
                <a:lnTo>
                  <a:pt x="8991" y="15062"/>
                </a:lnTo>
                <a:lnTo>
                  <a:pt x="8978" y="15240"/>
                </a:lnTo>
                <a:lnTo>
                  <a:pt x="8890" y="15976"/>
                </a:lnTo>
                <a:lnTo>
                  <a:pt x="9334" y="15328"/>
                </a:lnTo>
                <a:lnTo>
                  <a:pt x="9525" y="15125"/>
                </a:lnTo>
                <a:lnTo>
                  <a:pt x="9512" y="15316"/>
                </a:lnTo>
                <a:lnTo>
                  <a:pt x="9423" y="16052"/>
                </a:lnTo>
                <a:lnTo>
                  <a:pt x="9867" y="15405"/>
                </a:lnTo>
                <a:lnTo>
                  <a:pt x="10109" y="15151"/>
                </a:lnTo>
                <a:lnTo>
                  <a:pt x="10083" y="15405"/>
                </a:lnTo>
                <a:lnTo>
                  <a:pt x="10033" y="15786"/>
                </a:lnTo>
                <a:lnTo>
                  <a:pt x="10236" y="15049"/>
                </a:lnTo>
                <a:lnTo>
                  <a:pt x="10287" y="15443"/>
                </a:lnTo>
                <a:lnTo>
                  <a:pt x="10375" y="16459"/>
                </a:lnTo>
                <a:lnTo>
                  <a:pt x="10795" y="15621"/>
                </a:lnTo>
                <a:lnTo>
                  <a:pt x="11290" y="15532"/>
                </a:lnTo>
                <a:lnTo>
                  <a:pt x="11785" y="14122"/>
                </a:lnTo>
                <a:lnTo>
                  <a:pt x="11925" y="12496"/>
                </a:lnTo>
                <a:close/>
              </a:path>
              <a:path w="16509" h="19050">
                <a:moveTo>
                  <a:pt x="12128" y="1485"/>
                </a:moveTo>
                <a:lnTo>
                  <a:pt x="11938" y="2235"/>
                </a:lnTo>
                <a:lnTo>
                  <a:pt x="11887" y="2616"/>
                </a:lnTo>
                <a:lnTo>
                  <a:pt x="11836" y="2997"/>
                </a:lnTo>
                <a:lnTo>
                  <a:pt x="12039" y="2260"/>
                </a:lnTo>
                <a:lnTo>
                  <a:pt x="12077" y="1879"/>
                </a:lnTo>
                <a:lnTo>
                  <a:pt x="12128" y="1485"/>
                </a:lnTo>
                <a:close/>
              </a:path>
              <a:path w="16509" h="19050">
                <a:moveTo>
                  <a:pt x="12179" y="2336"/>
                </a:moveTo>
                <a:lnTo>
                  <a:pt x="12077" y="3149"/>
                </a:lnTo>
                <a:lnTo>
                  <a:pt x="12141" y="2654"/>
                </a:lnTo>
                <a:lnTo>
                  <a:pt x="12179" y="2336"/>
                </a:lnTo>
                <a:close/>
              </a:path>
              <a:path w="16509" h="19050">
                <a:moveTo>
                  <a:pt x="12230" y="1689"/>
                </a:moveTo>
                <a:lnTo>
                  <a:pt x="12077" y="2286"/>
                </a:lnTo>
                <a:lnTo>
                  <a:pt x="12039" y="2641"/>
                </a:lnTo>
                <a:lnTo>
                  <a:pt x="12014" y="2844"/>
                </a:lnTo>
                <a:lnTo>
                  <a:pt x="12166" y="2247"/>
                </a:lnTo>
                <a:lnTo>
                  <a:pt x="12204" y="1892"/>
                </a:lnTo>
                <a:lnTo>
                  <a:pt x="12230" y="1689"/>
                </a:lnTo>
                <a:close/>
              </a:path>
              <a:path w="16509" h="19050">
                <a:moveTo>
                  <a:pt x="13233" y="863"/>
                </a:moveTo>
                <a:lnTo>
                  <a:pt x="13030" y="1663"/>
                </a:lnTo>
                <a:lnTo>
                  <a:pt x="13030" y="1244"/>
                </a:lnTo>
                <a:lnTo>
                  <a:pt x="13055" y="1041"/>
                </a:lnTo>
                <a:lnTo>
                  <a:pt x="12941" y="1473"/>
                </a:lnTo>
                <a:lnTo>
                  <a:pt x="12496" y="355"/>
                </a:lnTo>
                <a:lnTo>
                  <a:pt x="12306" y="1905"/>
                </a:lnTo>
                <a:lnTo>
                  <a:pt x="12230" y="2565"/>
                </a:lnTo>
                <a:lnTo>
                  <a:pt x="12598" y="1955"/>
                </a:lnTo>
                <a:lnTo>
                  <a:pt x="12877" y="1765"/>
                </a:lnTo>
                <a:lnTo>
                  <a:pt x="12865" y="1993"/>
                </a:lnTo>
                <a:lnTo>
                  <a:pt x="12839" y="2197"/>
                </a:lnTo>
                <a:lnTo>
                  <a:pt x="12966" y="1714"/>
                </a:lnTo>
                <a:lnTo>
                  <a:pt x="12941" y="2006"/>
                </a:lnTo>
                <a:lnTo>
                  <a:pt x="12763" y="3505"/>
                </a:lnTo>
                <a:lnTo>
                  <a:pt x="13182" y="1308"/>
                </a:lnTo>
                <a:lnTo>
                  <a:pt x="13233" y="863"/>
                </a:lnTo>
                <a:close/>
              </a:path>
              <a:path w="16509" h="19050">
                <a:moveTo>
                  <a:pt x="13360" y="914"/>
                </a:moveTo>
                <a:lnTo>
                  <a:pt x="13169" y="1651"/>
                </a:lnTo>
                <a:lnTo>
                  <a:pt x="13119" y="2032"/>
                </a:lnTo>
                <a:lnTo>
                  <a:pt x="13068" y="2413"/>
                </a:lnTo>
                <a:lnTo>
                  <a:pt x="13271" y="1676"/>
                </a:lnTo>
                <a:lnTo>
                  <a:pt x="13309" y="1295"/>
                </a:lnTo>
                <a:lnTo>
                  <a:pt x="13360" y="914"/>
                </a:lnTo>
                <a:close/>
              </a:path>
              <a:path w="16509" h="19050">
                <a:moveTo>
                  <a:pt x="15709" y="2044"/>
                </a:moveTo>
                <a:lnTo>
                  <a:pt x="15519" y="2794"/>
                </a:lnTo>
                <a:lnTo>
                  <a:pt x="15468" y="3175"/>
                </a:lnTo>
                <a:lnTo>
                  <a:pt x="15417" y="3556"/>
                </a:lnTo>
                <a:lnTo>
                  <a:pt x="15621" y="2819"/>
                </a:lnTo>
                <a:lnTo>
                  <a:pt x="15659" y="2438"/>
                </a:lnTo>
                <a:lnTo>
                  <a:pt x="15709" y="2044"/>
                </a:lnTo>
                <a:close/>
              </a:path>
              <a:path w="16509" h="19050">
                <a:moveTo>
                  <a:pt x="16217" y="927"/>
                </a:moveTo>
                <a:lnTo>
                  <a:pt x="15722" y="3213"/>
                </a:lnTo>
                <a:lnTo>
                  <a:pt x="15824" y="4191"/>
                </a:lnTo>
                <a:lnTo>
                  <a:pt x="16217" y="927"/>
                </a:lnTo>
                <a:close/>
              </a:path>
            </a:pathLst>
          </a:custGeom>
          <a:solidFill>
            <a:srgbClr val="B88F51"/>
          </a:solidFill>
        </p:spPr>
        <p:txBody>
          <a:bodyPr wrap="square" lIns="0" tIns="0" rIns="0" bIns="0" rtlCol="0"/>
          <a:lstStyle/>
          <a:p>
            <a:endParaRPr sz="2511"/>
          </a:p>
        </p:txBody>
      </p:sp>
      <p:sp>
        <p:nvSpPr>
          <p:cNvPr id="32" name="bg object 32"/>
          <p:cNvSpPr/>
          <p:nvPr/>
        </p:nvSpPr>
        <p:spPr>
          <a:xfrm>
            <a:off x="416456" y="36496"/>
            <a:ext cx="153591" cy="246063"/>
          </a:xfrm>
          <a:custGeom>
            <a:avLst/>
            <a:gdLst/>
            <a:ahLst/>
            <a:cxnLst/>
            <a:rect l="l" t="t" r="r" b="b"/>
            <a:pathLst>
              <a:path w="245744" h="393700">
                <a:moveTo>
                  <a:pt x="596" y="2171"/>
                </a:moveTo>
                <a:lnTo>
                  <a:pt x="444" y="2768"/>
                </a:lnTo>
                <a:lnTo>
                  <a:pt x="406" y="3124"/>
                </a:lnTo>
                <a:lnTo>
                  <a:pt x="381" y="3327"/>
                </a:lnTo>
                <a:lnTo>
                  <a:pt x="533" y="2743"/>
                </a:lnTo>
                <a:lnTo>
                  <a:pt x="571" y="2387"/>
                </a:lnTo>
                <a:lnTo>
                  <a:pt x="596" y="2171"/>
                </a:lnTo>
                <a:close/>
              </a:path>
              <a:path w="245744" h="393700">
                <a:moveTo>
                  <a:pt x="673" y="5842"/>
                </a:moveTo>
                <a:lnTo>
                  <a:pt x="495" y="6502"/>
                </a:lnTo>
                <a:lnTo>
                  <a:pt x="254" y="5930"/>
                </a:lnTo>
                <a:lnTo>
                  <a:pt x="127" y="6921"/>
                </a:lnTo>
                <a:lnTo>
                  <a:pt x="88" y="7200"/>
                </a:lnTo>
                <a:lnTo>
                  <a:pt x="215" y="6946"/>
                </a:lnTo>
                <a:lnTo>
                  <a:pt x="457" y="6781"/>
                </a:lnTo>
                <a:lnTo>
                  <a:pt x="431" y="6972"/>
                </a:lnTo>
                <a:lnTo>
                  <a:pt x="381" y="7353"/>
                </a:lnTo>
                <a:lnTo>
                  <a:pt x="558" y="6705"/>
                </a:lnTo>
                <a:lnTo>
                  <a:pt x="622" y="6235"/>
                </a:lnTo>
                <a:lnTo>
                  <a:pt x="673" y="5842"/>
                </a:lnTo>
                <a:close/>
              </a:path>
              <a:path w="245744" h="393700">
                <a:moveTo>
                  <a:pt x="787" y="1905"/>
                </a:moveTo>
                <a:lnTo>
                  <a:pt x="558" y="2743"/>
                </a:lnTo>
                <a:lnTo>
                  <a:pt x="508" y="3136"/>
                </a:lnTo>
                <a:lnTo>
                  <a:pt x="444" y="3644"/>
                </a:lnTo>
                <a:lnTo>
                  <a:pt x="685" y="2794"/>
                </a:lnTo>
                <a:lnTo>
                  <a:pt x="723" y="2400"/>
                </a:lnTo>
                <a:lnTo>
                  <a:pt x="787" y="1905"/>
                </a:lnTo>
                <a:close/>
              </a:path>
              <a:path w="245744" h="393700">
                <a:moveTo>
                  <a:pt x="939" y="1308"/>
                </a:moveTo>
                <a:lnTo>
                  <a:pt x="800" y="977"/>
                </a:lnTo>
                <a:lnTo>
                  <a:pt x="838" y="660"/>
                </a:lnTo>
                <a:lnTo>
                  <a:pt x="774" y="914"/>
                </a:lnTo>
                <a:lnTo>
                  <a:pt x="406" y="0"/>
                </a:lnTo>
                <a:lnTo>
                  <a:pt x="381" y="215"/>
                </a:lnTo>
                <a:lnTo>
                  <a:pt x="165" y="1231"/>
                </a:lnTo>
                <a:lnTo>
                  <a:pt x="114" y="1536"/>
                </a:lnTo>
                <a:lnTo>
                  <a:pt x="0" y="2247"/>
                </a:lnTo>
                <a:lnTo>
                  <a:pt x="152" y="2006"/>
                </a:lnTo>
                <a:lnTo>
                  <a:pt x="139" y="2209"/>
                </a:lnTo>
                <a:lnTo>
                  <a:pt x="508" y="1600"/>
                </a:lnTo>
                <a:lnTo>
                  <a:pt x="647" y="1511"/>
                </a:lnTo>
                <a:lnTo>
                  <a:pt x="622" y="1816"/>
                </a:lnTo>
                <a:lnTo>
                  <a:pt x="711" y="1473"/>
                </a:lnTo>
                <a:lnTo>
                  <a:pt x="939" y="1308"/>
                </a:lnTo>
                <a:close/>
              </a:path>
              <a:path w="245744" h="393700">
                <a:moveTo>
                  <a:pt x="1028" y="2235"/>
                </a:moveTo>
                <a:lnTo>
                  <a:pt x="876" y="2832"/>
                </a:lnTo>
                <a:lnTo>
                  <a:pt x="838" y="3187"/>
                </a:lnTo>
                <a:lnTo>
                  <a:pt x="812" y="3390"/>
                </a:lnTo>
                <a:lnTo>
                  <a:pt x="965" y="2806"/>
                </a:lnTo>
                <a:lnTo>
                  <a:pt x="1003" y="2451"/>
                </a:lnTo>
                <a:lnTo>
                  <a:pt x="1028" y="2235"/>
                </a:lnTo>
                <a:close/>
              </a:path>
              <a:path w="245744" h="393700">
                <a:moveTo>
                  <a:pt x="1371" y="2870"/>
                </a:moveTo>
                <a:lnTo>
                  <a:pt x="1193" y="3556"/>
                </a:lnTo>
                <a:lnTo>
                  <a:pt x="1016" y="2984"/>
                </a:lnTo>
                <a:lnTo>
                  <a:pt x="901" y="3962"/>
                </a:lnTo>
                <a:lnTo>
                  <a:pt x="876" y="4152"/>
                </a:lnTo>
                <a:lnTo>
                  <a:pt x="965" y="3987"/>
                </a:lnTo>
                <a:lnTo>
                  <a:pt x="1143" y="3822"/>
                </a:lnTo>
                <a:lnTo>
                  <a:pt x="1130" y="4000"/>
                </a:lnTo>
                <a:lnTo>
                  <a:pt x="1079" y="4381"/>
                </a:lnTo>
                <a:lnTo>
                  <a:pt x="1257" y="3721"/>
                </a:lnTo>
                <a:lnTo>
                  <a:pt x="1320" y="3263"/>
                </a:lnTo>
                <a:lnTo>
                  <a:pt x="1371" y="2870"/>
                </a:lnTo>
                <a:close/>
              </a:path>
              <a:path w="245744" h="393700">
                <a:moveTo>
                  <a:pt x="1473" y="3073"/>
                </a:moveTo>
                <a:lnTo>
                  <a:pt x="1320" y="3670"/>
                </a:lnTo>
                <a:lnTo>
                  <a:pt x="1282" y="4025"/>
                </a:lnTo>
                <a:lnTo>
                  <a:pt x="1257" y="4229"/>
                </a:lnTo>
                <a:lnTo>
                  <a:pt x="1409" y="3644"/>
                </a:lnTo>
                <a:lnTo>
                  <a:pt x="1447" y="3289"/>
                </a:lnTo>
                <a:lnTo>
                  <a:pt x="1473" y="3073"/>
                </a:lnTo>
                <a:close/>
              </a:path>
              <a:path w="245744" h="393700">
                <a:moveTo>
                  <a:pt x="1587" y="4521"/>
                </a:moveTo>
                <a:lnTo>
                  <a:pt x="1485" y="5334"/>
                </a:lnTo>
                <a:lnTo>
                  <a:pt x="1549" y="4838"/>
                </a:lnTo>
                <a:lnTo>
                  <a:pt x="1587" y="4521"/>
                </a:lnTo>
                <a:close/>
              </a:path>
              <a:path w="245744" h="393700">
                <a:moveTo>
                  <a:pt x="1676" y="1790"/>
                </a:moveTo>
                <a:lnTo>
                  <a:pt x="1219" y="1587"/>
                </a:lnTo>
                <a:lnTo>
                  <a:pt x="1117" y="2463"/>
                </a:lnTo>
                <a:lnTo>
                  <a:pt x="1066" y="2870"/>
                </a:lnTo>
                <a:lnTo>
                  <a:pt x="1346" y="2501"/>
                </a:lnTo>
                <a:lnTo>
                  <a:pt x="1676" y="1790"/>
                </a:lnTo>
                <a:close/>
              </a:path>
              <a:path w="245744" h="393700">
                <a:moveTo>
                  <a:pt x="1943" y="3733"/>
                </a:moveTo>
                <a:lnTo>
                  <a:pt x="1752" y="4483"/>
                </a:lnTo>
                <a:lnTo>
                  <a:pt x="1701" y="4864"/>
                </a:lnTo>
                <a:lnTo>
                  <a:pt x="1651" y="5245"/>
                </a:lnTo>
                <a:lnTo>
                  <a:pt x="1854" y="4508"/>
                </a:lnTo>
                <a:lnTo>
                  <a:pt x="1892" y="4127"/>
                </a:lnTo>
                <a:lnTo>
                  <a:pt x="1943" y="3733"/>
                </a:lnTo>
                <a:close/>
              </a:path>
              <a:path w="245744" h="393700">
                <a:moveTo>
                  <a:pt x="2044" y="4597"/>
                </a:moveTo>
                <a:lnTo>
                  <a:pt x="1943" y="5410"/>
                </a:lnTo>
                <a:lnTo>
                  <a:pt x="2006" y="4914"/>
                </a:lnTo>
                <a:lnTo>
                  <a:pt x="2044" y="4597"/>
                </a:lnTo>
                <a:close/>
              </a:path>
              <a:path w="245744" h="393700">
                <a:moveTo>
                  <a:pt x="2146" y="3073"/>
                </a:moveTo>
                <a:lnTo>
                  <a:pt x="2044" y="3886"/>
                </a:lnTo>
                <a:lnTo>
                  <a:pt x="2108" y="3390"/>
                </a:lnTo>
                <a:lnTo>
                  <a:pt x="2146" y="3073"/>
                </a:lnTo>
                <a:close/>
              </a:path>
              <a:path w="245744" h="393700">
                <a:moveTo>
                  <a:pt x="2349" y="1193"/>
                </a:moveTo>
                <a:lnTo>
                  <a:pt x="1587" y="3454"/>
                </a:lnTo>
                <a:lnTo>
                  <a:pt x="1371" y="5168"/>
                </a:lnTo>
                <a:lnTo>
                  <a:pt x="2222" y="2260"/>
                </a:lnTo>
                <a:lnTo>
                  <a:pt x="2349" y="1193"/>
                </a:lnTo>
                <a:close/>
              </a:path>
              <a:path w="245744" h="393700">
                <a:moveTo>
                  <a:pt x="2717" y="3746"/>
                </a:moveTo>
                <a:lnTo>
                  <a:pt x="2400" y="3352"/>
                </a:lnTo>
                <a:lnTo>
                  <a:pt x="2298" y="4191"/>
                </a:lnTo>
                <a:lnTo>
                  <a:pt x="2260" y="4457"/>
                </a:lnTo>
                <a:lnTo>
                  <a:pt x="2374" y="4241"/>
                </a:lnTo>
                <a:lnTo>
                  <a:pt x="2717" y="3746"/>
                </a:lnTo>
                <a:close/>
              </a:path>
              <a:path w="245744" h="393700">
                <a:moveTo>
                  <a:pt x="3073" y="8407"/>
                </a:moveTo>
                <a:lnTo>
                  <a:pt x="2413" y="7505"/>
                </a:lnTo>
                <a:lnTo>
                  <a:pt x="2247" y="8801"/>
                </a:lnTo>
                <a:lnTo>
                  <a:pt x="2159" y="9537"/>
                </a:lnTo>
                <a:lnTo>
                  <a:pt x="2603" y="8890"/>
                </a:lnTo>
                <a:lnTo>
                  <a:pt x="3073" y="8407"/>
                </a:lnTo>
                <a:close/>
              </a:path>
              <a:path w="245744" h="393700">
                <a:moveTo>
                  <a:pt x="3200" y="2628"/>
                </a:moveTo>
                <a:lnTo>
                  <a:pt x="2755" y="3619"/>
                </a:lnTo>
                <a:lnTo>
                  <a:pt x="2717" y="3746"/>
                </a:lnTo>
                <a:lnTo>
                  <a:pt x="2603" y="4229"/>
                </a:lnTo>
                <a:lnTo>
                  <a:pt x="2286" y="5499"/>
                </a:lnTo>
                <a:lnTo>
                  <a:pt x="2768" y="5562"/>
                </a:lnTo>
                <a:lnTo>
                  <a:pt x="3200" y="2628"/>
                </a:lnTo>
                <a:close/>
              </a:path>
              <a:path w="245744" h="393700">
                <a:moveTo>
                  <a:pt x="3314" y="762"/>
                </a:moveTo>
                <a:lnTo>
                  <a:pt x="3086" y="1587"/>
                </a:lnTo>
                <a:lnTo>
                  <a:pt x="3124" y="1244"/>
                </a:lnTo>
                <a:lnTo>
                  <a:pt x="3175" y="863"/>
                </a:lnTo>
                <a:lnTo>
                  <a:pt x="2984" y="1600"/>
                </a:lnTo>
                <a:lnTo>
                  <a:pt x="2933" y="1981"/>
                </a:lnTo>
                <a:lnTo>
                  <a:pt x="2882" y="2362"/>
                </a:lnTo>
                <a:lnTo>
                  <a:pt x="3073" y="1651"/>
                </a:lnTo>
                <a:lnTo>
                  <a:pt x="3035" y="1993"/>
                </a:lnTo>
                <a:lnTo>
                  <a:pt x="2971" y="2501"/>
                </a:lnTo>
                <a:lnTo>
                  <a:pt x="3200" y="1651"/>
                </a:lnTo>
                <a:lnTo>
                  <a:pt x="3314" y="762"/>
                </a:lnTo>
                <a:close/>
              </a:path>
              <a:path w="245744" h="393700">
                <a:moveTo>
                  <a:pt x="3327" y="5143"/>
                </a:moveTo>
                <a:lnTo>
                  <a:pt x="3111" y="4368"/>
                </a:lnTo>
                <a:lnTo>
                  <a:pt x="3086" y="4216"/>
                </a:lnTo>
                <a:lnTo>
                  <a:pt x="3213" y="3594"/>
                </a:lnTo>
                <a:lnTo>
                  <a:pt x="3048" y="4368"/>
                </a:lnTo>
                <a:lnTo>
                  <a:pt x="3048" y="4216"/>
                </a:lnTo>
                <a:lnTo>
                  <a:pt x="3022" y="4368"/>
                </a:lnTo>
                <a:lnTo>
                  <a:pt x="2730" y="6083"/>
                </a:lnTo>
                <a:lnTo>
                  <a:pt x="3263" y="5270"/>
                </a:lnTo>
                <a:lnTo>
                  <a:pt x="3327" y="5143"/>
                </a:lnTo>
                <a:close/>
              </a:path>
              <a:path w="245744" h="393700">
                <a:moveTo>
                  <a:pt x="3352" y="1066"/>
                </a:moveTo>
                <a:lnTo>
                  <a:pt x="3200" y="1651"/>
                </a:lnTo>
                <a:lnTo>
                  <a:pt x="3162" y="2019"/>
                </a:lnTo>
                <a:lnTo>
                  <a:pt x="3136" y="2222"/>
                </a:lnTo>
                <a:lnTo>
                  <a:pt x="3289" y="1638"/>
                </a:lnTo>
                <a:lnTo>
                  <a:pt x="3327" y="1270"/>
                </a:lnTo>
                <a:lnTo>
                  <a:pt x="3352" y="1066"/>
                </a:lnTo>
                <a:close/>
              </a:path>
              <a:path w="245744" h="393700">
                <a:moveTo>
                  <a:pt x="3581" y="8026"/>
                </a:moveTo>
                <a:lnTo>
                  <a:pt x="3441" y="8623"/>
                </a:lnTo>
                <a:lnTo>
                  <a:pt x="3390" y="8978"/>
                </a:lnTo>
                <a:lnTo>
                  <a:pt x="3365" y="9182"/>
                </a:lnTo>
                <a:lnTo>
                  <a:pt x="3517" y="8597"/>
                </a:lnTo>
                <a:lnTo>
                  <a:pt x="3556" y="8229"/>
                </a:lnTo>
                <a:lnTo>
                  <a:pt x="3581" y="8026"/>
                </a:lnTo>
                <a:close/>
              </a:path>
              <a:path w="245744" h="393700">
                <a:moveTo>
                  <a:pt x="3606" y="901"/>
                </a:moveTo>
                <a:lnTo>
                  <a:pt x="3314" y="2044"/>
                </a:lnTo>
                <a:lnTo>
                  <a:pt x="3136" y="3543"/>
                </a:lnTo>
                <a:lnTo>
                  <a:pt x="3556" y="1346"/>
                </a:lnTo>
                <a:lnTo>
                  <a:pt x="3606" y="901"/>
                </a:lnTo>
                <a:close/>
              </a:path>
              <a:path w="245744" h="393700">
                <a:moveTo>
                  <a:pt x="3771" y="5143"/>
                </a:moveTo>
                <a:lnTo>
                  <a:pt x="3352" y="5143"/>
                </a:lnTo>
                <a:lnTo>
                  <a:pt x="3556" y="5918"/>
                </a:lnTo>
                <a:lnTo>
                  <a:pt x="3771" y="5143"/>
                </a:lnTo>
                <a:close/>
              </a:path>
              <a:path w="245744" h="393700">
                <a:moveTo>
                  <a:pt x="4013" y="7912"/>
                </a:moveTo>
                <a:lnTo>
                  <a:pt x="3822" y="8661"/>
                </a:lnTo>
                <a:lnTo>
                  <a:pt x="3771" y="9042"/>
                </a:lnTo>
                <a:lnTo>
                  <a:pt x="3721" y="9423"/>
                </a:lnTo>
                <a:lnTo>
                  <a:pt x="3924" y="8686"/>
                </a:lnTo>
                <a:lnTo>
                  <a:pt x="3962" y="8305"/>
                </a:lnTo>
                <a:lnTo>
                  <a:pt x="4013" y="7912"/>
                </a:lnTo>
                <a:close/>
              </a:path>
              <a:path w="245744" h="393700">
                <a:moveTo>
                  <a:pt x="4165" y="3390"/>
                </a:moveTo>
                <a:lnTo>
                  <a:pt x="4089" y="3924"/>
                </a:lnTo>
                <a:lnTo>
                  <a:pt x="4127" y="3708"/>
                </a:lnTo>
                <a:lnTo>
                  <a:pt x="4165" y="3390"/>
                </a:lnTo>
                <a:close/>
              </a:path>
              <a:path w="245744" h="393700">
                <a:moveTo>
                  <a:pt x="5207" y="3759"/>
                </a:moveTo>
                <a:lnTo>
                  <a:pt x="5168" y="4013"/>
                </a:lnTo>
                <a:lnTo>
                  <a:pt x="5194" y="3873"/>
                </a:lnTo>
                <a:close/>
              </a:path>
              <a:path w="245744" h="393700">
                <a:moveTo>
                  <a:pt x="5321" y="304"/>
                </a:moveTo>
                <a:lnTo>
                  <a:pt x="5092" y="1143"/>
                </a:lnTo>
                <a:lnTo>
                  <a:pt x="5041" y="1536"/>
                </a:lnTo>
                <a:lnTo>
                  <a:pt x="4978" y="2032"/>
                </a:lnTo>
                <a:lnTo>
                  <a:pt x="5207" y="1193"/>
                </a:lnTo>
                <a:lnTo>
                  <a:pt x="5321" y="304"/>
                </a:lnTo>
                <a:close/>
              </a:path>
              <a:path w="245744" h="393700">
                <a:moveTo>
                  <a:pt x="6438" y="1397"/>
                </a:moveTo>
                <a:lnTo>
                  <a:pt x="5346" y="431"/>
                </a:lnTo>
                <a:lnTo>
                  <a:pt x="5207" y="1562"/>
                </a:lnTo>
                <a:lnTo>
                  <a:pt x="5041" y="2959"/>
                </a:lnTo>
                <a:lnTo>
                  <a:pt x="5041" y="3175"/>
                </a:lnTo>
                <a:lnTo>
                  <a:pt x="4787" y="1549"/>
                </a:lnTo>
                <a:lnTo>
                  <a:pt x="4826" y="1295"/>
                </a:lnTo>
                <a:lnTo>
                  <a:pt x="4775" y="1473"/>
                </a:lnTo>
                <a:lnTo>
                  <a:pt x="4089" y="3924"/>
                </a:lnTo>
                <a:lnTo>
                  <a:pt x="3771" y="5143"/>
                </a:lnTo>
                <a:lnTo>
                  <a:pt x="4013" y="5143"/>
                </a:lnTo>
                <a:lnTo>
                  <a:pt x="4279" y="5270"/>
                </a:lnTo>
                <a:lnTo>
                  <a:pt x="4838" y="5359"/>
                </a:lnTo>
                <a:lnTo>
                  <a:pt x="5422" y="5600"/>
                </a:lnTo>
                <a:lnTo>
                  <a:pt x="5168" y="4013"/>
                </a:lnTo>
                <a:lnTo>
                  <a:pt x="5143" y="3810"/>
                </a:lnTo>
                <a:lnTo>
                  <a:pt x="5321" y="3670"/>
                </a:lnTo>
                <a:lnTo>
                  <a:pt x="5295" y="3886"/>
                </a:lnTo>
                <a:lnTo>
                  <a:pt x="5257" y="4165"/>
                </a:lnTo>
                <a:lnTo>
                  <a:pt x="5384" y="3911"/>
                </a:lnTo>
                <a:lnTo>
                  <a:pt x="5753" y="3657"/>
                </a:lnTo>
                <a:lnTo>
                  <a:pt x="5422" y="2895"/>
                </a:lnTo>
                <a:lnTo>
                  <a:pt x="5346" y="3441"/>
                </a:lnTo>
                <a:lnTo>
                  <a:pt x="5092" y="2857"/>
                </a:lnTo>
                <a:lnTo>
                  <a:pt x="5740" y="1676"/>
                </a:lnTo>
                <a:lnTo>
                  <a:pt x="6438" y="1397"/>
                </a:lnTo>
                <a:close/>
              </a:path>
              <a:path w="245744" h="393700">
                <a:moveTo>
                  <a:pt x="6489" y="2984"/>
                </a:moveTo>
                <a:lnTo>
                  <a:pt x="6388" y="3797"/>
                </a:lnTo>
                <a:lnTo>
                  <a:pt x="6451" y="3302"/>
                </a:lnTo>
                <a:lnTo>
                  <a:pt x="6489" y="2984"/>
                </a:lnTo>
                <a:close/>
              </a:path>
              <a:path w="245744" h="393700">
                <a:moveTo>
                  <a:pt x="7010" y="3073"/>
                </a:moveTo>
                <a:lnTo>
                  <a:pt x="6680" y="2324"/>
                </a:lnTo>
                <a:lnTo>
                  <a:pt x="6553" y="3314"/>
                </a:lnTo>
                <a:lnTo>
                  <a:pt x="6515" y="3594"/>
                </a:lnTo>
                <a:lnTo>
                  <a:pt x="6642" y="3340"/>
                </a:lnTo>
                <a:lnTo>
                  <a:pt x="7010" y="3073"/>
                </a:lnTo>
                <a:close/>
              </a:path>
              <a:path w="245744" h="393700">
                <a:moveTo>
                  <a:pt x="225615" y="365696"/>
                </a:moveTo>
                <a:lnTo>
                  <a:pt x="225336" y="366522"/>
                </a:lnTo>
                <a:lnTo>
                  <a:pt x="225272" y="366915"/>
                </a:lnTo>
                <a:lnTo>
                  <a:pt x="225183" y="367411"/>
                </a:lnTo>
                <a:lnTo>
                  <a:pt x="225463" y="366585"/>
                </a:lnTo>
                <a:lnTo>
                  <a:pt x="225526" y="366191"/>
                </a:lnTo>
                <a:lnTo>
                  <a:pt x="225615" y="365696"/>
                </a:lnTo>
                <a:close/>
              </a:path>
              <a:path w="245744" h="393700">
                <a:moveTo>
                  <a:pt x="226047" y="367106"/>
                </a:moveTo>
                <a:lnTo>
                  <a:pt x="225666" y="366788"/>
                </a:lnTo>
                <a:lnTo>
                  <a:pt x="225501" y="367741"/>
                </a:lnTo>
                <a:lnTo>
                  <a:pt x="225399" y="368350"/>
                </a:lnTo>
                <a:lnTo>
                  <a:pt x="225704" y="367766"/>
                </a:lnTo>
                <a:lnTo>
                  <a:pt x="226047" y="367106"/>
                </a:lnTo>
                <a:close/>
              </a:path>
              <a:path w="245744" h="393700">
                <a:moveTo>
                  <a:pt x="227342" y="365175"/>
                </a:moveTo>
                <a:lnTo>
                  <a:pt x="226872" y="364337"/>
                </a:lnTo>
                <a:lnTo>
                  <a:pt x="226847" y="364464"/>
                </a:lnTo>
                <a:lnTo>
                  <a:pt x="226618" y="363842"/>
                </a:lnTo>
                <a:lnTo>
                  <a:pt x="226441" y="364832"/>
                </a:lnTo>
                <a:lnTo>
                  <a:pt x="226390" y="365112"/>
                </a:lnTo>
                <a:lnTo>
                  <a:pt x="226529" y="364871"/>
                </a:lnTo>
                <a:lnTo>
                  <a:pt x="226809" y="364693"/>
                </a:lnTo>
                <a:lnTo>
                  <a:pt x="226644" y="365645"/>
                </a:lnTo>
                <a:lnTo>
                  <a:pt x="226555" y="366179"/>
                </a:lnTo>
                <a:lnTo>
                  <a:pt x="226949" y="365709"/>
                </a:lnTo>
                <a:lnTo>
                  <a:pt x="227342" y="365175"/>
                </a:lnTo>
                <a:close/>
              </a:path>
              <a:path w="245744" h="393700">
                <a:moveTo>
                  <a:pt x="227393" y="366255"/>
                </a:moveTo>
                <a:lnTo>
                  <a:pt x="227253" y="367068"/>
                </a:lnTo>
                <a:lnTo>
                  <a:pt x="227342" y="366572"/>
                </a:lnTo>
                <a:lnTo>
                  <a:pt x="227393" y="366255"/>
                </a:lnTo>
                <a:close/>
              </a:path>
              <a:path w="245744" h="393700">
                <a:moveTo>
                  <a:pt x="227647" y="371729"/>
                </a:moveTo>
                <a:lnTo>
                  <a:pt x="227177" y="372224"/>
                </a:lnTo>
                <a:lnTo>
                  <a:pt x="226987" y="373303"/>
                </a:lnTo>
                <a:lnTo>
                  <a:pt x="226872" y="374256"/>
                </a:lnTo>
                <a:lnTo>
                  <a:pt x="227647" y="371729"/>
                </a:lnTo>
                <a:close/>
              </a:path>
              <a:path w="245744" h="393700">
                <a:moveTo>
                  <a:pt x="227774" y="371335"/>
                </a:moveTo>
                <a:lnTo>
                  <a:pt x="227647" y="371716"/>
                </a:lnTo>
                <a:lnTo>
                  <a:pt x="227634" y="372656"/>
                </a:lnTo>
                <a:lnTo>
                  <a:pt x="227736" y="371716"/>
                </a:lnTo>
                <a:lnTo>
                  <a:pt x="227774" y="371335"/>
                </a:lnTo>
                <a:close/>
              </a:path>
              <a:path w="245744" h="393700">
                <a:moveTo>
                  <a:pt x="227914" y="366382"/>
                </a:moveTo>
                <a:lnTo>
                  <a:pt x="227711" y="365645"/>
                </a:lnTo>
                <a:lnTo>
                  <a:pt x="227545" y="366610"/>
                </a:lnTo>
                <a:lnTo>
                  <a:pt x="227507" y="366801"/>
                </a:lnTo>
                <a:lnTo>
                  <a:pt x="227609" y="366636"/>
                </a:lnTo>
                <a:lnTo>
                  <a:pt x="227914" y="366382"/>
                </a:lnTo>
                <a:close/>
              </a:path>
              <a:path w="245744" h="393700">
                <a:moveTo>
                  <a:pt x="228714" y="373722"/>
                </a:moveTo>
                <a:lnTo>
                  <a:pt x="228625" y="373875"/>
                </a:lnTo>
                <a:lnTo>
                  <a:pt x="228714" y="373722"/>
                </a:lnTo>
                <a:close/>
              </a:path>
              <a:path w="245744" h="393700">
                <a:moveTo>
                  <a:pt x="228930" y="373113"/>
                </a:moveTo>
                <a:lnTo>
                  <a:pt x="228714" y="373722"/>
                </a:lnTo>
                <a:lnTo>
                  <a:pt x="228892" y="373303"/>
                </a:lnTo>
                <a:lnTo>
                  <a:pt x="228930" y="373113"/>
                </a:lnTo>
                <a:close/>
              </a:path>
              <a:path w="245744" h="393700">
                <a:moveTo>
                  <a:pt x="228955" y="373303"/>
                </a:moveTo>
                <a:lnTo>
                  <a:pt x="228790" y="373748"/>
                </a:lnTo>
                <a:lnTo>
                  <a:pt x="228676" y="374383"/>
                </a:lnTo>
                <a:lnTo>
                  <a:pt x="228841" y="373722"/>
                </a:lnTo>
                <a:lnTo>
                  <a:pt x="228955" y="373303"/>
                </a:lnTo>
                <a:close/>
              </a:path>
              <a:path w="245744" h="393700">
                <a:moveTo>
                  <a:pt x="229031" y="372160"/>
                </a:moveTo>
                <a:lnTo>
                  <a:pt x="228955" y="371894"/>
                </a:lnTo>
                <a:lnTo>
                  <a:pt x="228892" y="372224"/>
                </a:lnTo>
                <a:lnTo>
                  <a:pt x="229031" y="372160"/>
                </a:lnTo>
                <a:close/>
              </a:path>
              <a:path w="245744" h="393700">
                <a:moveTo>
                  <a:pt x="229044" y="387184"/>
                </a:moveTo>
                <a:lnTo>
                  <a:pt x="228549" y="387083"/>
                </a:lnTo>
                <a:lnTo>
                  <a:pt x="228142" y="387083"/>
                </a:lnTo>
                <a:lnTo>
                  <a:pt x="228066" y="390512"/>
                </a:lnTo>
                <a:lnTo>
                  <a:pt x="229044" y="387184"/>
                </a:lnTo>
                <a:close/>
              </a:path>
              <a:path w="245744" h="393700">
                <a:moveTo>
                  <a:pt x="229158" y="372732"/>
                </a:moveTo>
                <a:lnTo>
                  <a:pt x="228955" y="373303"/>
                </a:lnTo>
                <a:lnTo>
                  <a:pt x="229057" y="373113"/>
                </a:lnTo>
                <a:lnTo>
                  <a:pt x="229158" y="372732"/>
                </a:lnTo>
                <a:close/>
              </a:path>
              <a:path w="245744" h="393700">
                <a:moveTo>
                  <a:pt x="229222" y="376288"/>
                </a:moveTo>
                <a:lnTo>
                  <a:pt x="229120" y="376034"/>
                </a:lnTo>
                <a:lnTo>
                  <a:pt x="228955" y="375843"/>
                </a:lnTo>
                <a:lnTo>
                  <a:pt x="228549" y="376034"/>
                </a:lnTo>
                <a:lnTo>
                  <a:pt x="228574" y="375653"/>
                </a:lnTo>
                <a:lnTo>
                  <a:pt x="228485" y="375386"/>
                </a:lnTo>
                <a:lnTo>
                  <a:pt x="228155" y="375348"/>
                </a:lnTo>
                <a:lnTo>
                  <a:pt x="228041" y="375653"/>
                </a:lnTo>
                <a:lnTo>
                  <a:pt x="228066" y="375399"/>
                </a:lnTo>
                <a:lnTo>
                  <a:pt x="227596" y="375272"/>
                </a:lnTo>
                <a:lnTo>
                  <a:pt x="227584" y="375145"/>
                </a:lnTo>
                <a:lnTo>
                  <a:pt x="227533" y="374713"/>
                </a:lnTo>
                <a:lnTo>
                  <a:pt x="227406" y="375145"/>
                </a:lnTo>
                <a:lnTo>
                  <a:pt x="227304" y="374294"/>
                </a:lnTo>
                <a:lnTo>
                  <a:pt x="226707" y="376542"/>
                </a:lnTo>
                <a:lnTo>
                  <a:pt x="227063" y="375907"/>
                </a:lnTo>
                <a:lnTo>
                  <a:pt x="226987" y="376669"/>
                </a:lnTo>
                <a:lnTo>
                  <a:pt x="226872" y="377431"/>
                </a:lnTo>
                <a:lnTo>
                  <a:pt x="227228" y="375970"/>
                </a:lnTo>
                <a:lnTo>
                  <a:pt x="227495" y="375399"/>
                </a:lnTo>
                <a:lnTo>
                  <a:pt x="227533" y="376694"/>
                </a:lnTo>
                <a:lnTo>
                  <a:pt x="228320" y="377177"/>
                </a:lnTo>
                <a:lnTo>
                  <a:pt x="229222" y="376288"/>
                </a:lnTo>
                <a:close/>
              </a:path>
              <a:path w="245744" h="393700">
                <a:moveTo>
                  <a:pt x="229565" y="387286"/>
                </a:moveTo>
                <a:lnTo>
                  <a:pt x="229120" y="386956"/>
                </a:lnTo>
                <a:lnTo>
                  <a:pt x="229044" y="387184"/>
                </a:lnTo>
                <a:lnTo>
                  <a:pt x="229565" y="387286"/>
                </a:lnTo>
                <a:close/>
              </a:path>
              <a:path w="245744" h="393700">
                <a:moveTo>
                  <a:pt x="229768" y="376288"/>
                </a:moveTo>
                <a:lnTo>
                  <a:pt x="229666" y="376161"/>
                </a:lnTo>
                <a:lnTo>
                  <a:pt x="229489" y="376034"/>
                </a:lnTo>
                <a:lnTo>
                  <a:pt x="229349" y="376161"/>
                </a:lnTo>
                <a:lnTo>
                  <a:pt x="229552" y="376542"/>
                </a:lnTo>
                <a:lnTo>
                  <a:pt x="229768" y="376288"/>
                </a:lnTo>
                <a:close/>
              </a:path>
              <a:path w="245744" h="393700">
                <a:moveTo>
                  <a:pt x="229933" y="372224"/>
                </a:moveTo>
                <a:lnTo>
                  <a:pt x="229806" y="372414"/>
                </a:lnTo>
                <a:lnTo>
                  <a:pt x="229933" y="372224"/>
                </a:lnTo>
                <a:close/>
              </a:path>
              <a:path w="245744" h="393700">
                <a:moveTo>
                  <a:pt x="230035" y="382892"/>
                </a:moveTo>
                <a:lnTo>
                  <a:pt x="229933" y="383108"/>
                </a:lnTo>
                <a:lnTo>
                  <a:pt x="230035" y="382892"/>
                </a:lnTo>
                <a:close/>
              </a:path>
              <a:path w="245744" h="393700">
                <a:moveTo>
                  <a:pt x="230339" y="383273"/>
                </a:moveTo>
                <a:lnTo>
                  <a:pt x="229946" y="383527"/>
                </a:lnTo>
                <a:lnTo>
                  <a:pt x="229819" y="383781"/>
                </a:lnTo>
                <a:lnTo>
                  <a:pt x="229933" y="383108"/>
                </a:lnTo>
                <a:lnTo>
                  <a:pt x="229514" y="384035"/>
                </a:lnTo>
                <a:lnTo>
                  <a:pt x="229450" y="383527"/>
                </a:lnTo>
                <a:lnTo>
                  <a:pt x="229222" y="383273"/>
                </a:lnTo>
                <a:lnTo>
                  <a:pt x="229336" y="382130"/>
                </a:lnTo>
                <a:lnTo>
                  <a:pt x="229260" y="381749"/>
                </a:lnTo>
                <a:lnTo>
                  <a:pt x="229019" y="382866"/>
                </a:lnTo>
                <a:lnTo>
                  <a:pt x="228917" y="383273"/>
                </a:lnTo>
                <a:lnTo>
                  <a:pt x="228815" y="383489"/>
                </a:lnTo>
                <a:lnTo>
                  <a:pt x="228955" y="382638"/>
                </a:lnTo>
                <a:lnTo>
                  <a:pt x="229146" y="381495"/>
                </a:lnTo>
                <a:lnTo>
                  <a:pt x="228473" y="383654"/>
                </a:lnTo>
                <a:lnTo>
                  <a:pt x="228841" y="382765"/>
                </a:lnTo>
                <a:lnTo>
                  <a:pt x="228752" y="383527"/>
                </a:lnTo>
                <a:lnTo>
                  <a:pt x="228523" y="384162"/>
                </a:lnTo>
                <a:lnTo>
                  <a:pt x="228333" y="384543"/>
                </a:lnTo>
                <a:lnTo>
                  <a:pt x="228282" y="385432"/>
                </a:lnTo>
                <a:lnTo>
                  <a:pt x="228612" y="384924"/>
                </a:lnTo>
                <a:lnTo>
                  <a:pt x="230022" y="384035"/>
                </a:lnTo>
                <a:lnTo>
                  <a:pt x="230225" y="383908"/>
                </a:lnTo>
                <a:lnTo>
                  <a:pt x="230251" y="383781"/>
                </a:lnTo>
                <a:lnTo>
                  <a:pt x="230339" y="383273"/>
                </a:lnTo>
                <a:close/>
              </a:path>
              <a:path w="245744" h="393700">
                <a:moveTo>
                  <a:pt x="230352" y="383832"/>
                </a:moveTo>
                <a:lnTo>
                  <a:pt x="230225" y="383908"/>
                </a:lnTo>
                <a:lnTo>
                  <a:pt x="230187" y="384162"/>
                </a:lnTo>
                <a:lnTo>
                  <a:pt x="230352" y="383832"/>
                </a:lnTo>
                <a:close/>
              </a:path>
              <a:path w="245744" h="393700">
                <a:moveTo>
                  <a:pt x="230759" y="375907"/>
                </a:moveTo>
                <a:lnTo>
                  <a:pt x="230682" y="375653"/>
                </a:lnTo>
                <a:lnTo>
                  <a:pt x="230530" y="375399"/>
                </a:lnTo>
                <a:lnTo>
                  <a:pt x="229946" y="376072"/>
                </a:lnTo>
                <a:lnTo>
                  <a:pt x="229844" y="376288"/>
                </a:lnTo>
                <a:lnTo>
                  <a:pt x="230022" y="376415"/>
                </a:lnTo>
                <a:lnTo>
                  <a:pt x="230124" y="377431"/>
                </a:lnTo>
                <a:lnTo>
                  <a:pt x="230225" y="377304"/>
                </a:lnTo>
                <a:lnTo>
                  <a:pt x="230339" y="377088"/>
                </a:lnTo>
                <a:lnTo>
                  <a:pt x="230568" y="376161"/>
                </a:lnTo>
                <a:lnTo>
                  <a:pt x="230682" y="375970"/>
                </a:lnTo>
                <a:close/>
              </a:path>
              <a:path w="245744" h="393700">
                <a:moveTo>
                  <a:pt x="231089" y="369938"/>
                </a:moveTo>
                <a:lnTo>
                  <a:pt x="230009" y="370827"/>
                </a:lnTo>
                <a:lnTo>
                  <a:pt x="229031" y="370954"/>
                </a:lnTo>
                <a:lnTo>
                  <a:pt x="229158" y="369176"/>
                </a:lnTo>
                <a:lnTo>
                  <a:pt x="228739" y="370319"/>
                </a:lnTo>
                <a:lnTo>
                  <a:pt x="228638" y="370700"/>
                </a:lnTo>
                <a:lnTo>
                  <a:pt x="228536" y="371843"/>
                </a:lnTo>
                <a:lnTo>
                  <a:pt x="228193" y="372402"/>
                </a:lnTo>
                <a:lnTo>
                  <a:pt x="228536" y="371335"/>
                </a:lnTo>
                <a:lnTo>
                  <a:pt x="228638" y="370573"/>
                </a:lnTo>
                <a:lnTo>
                  <a:pt x="228765" y="370014"/>
                </a:lnTo>
                <a:lnTo>
                  <a:pt x="228942" y="369049"/>
                </a:lnTo>
                <a:lnTo>
                  <a:pt x="228104" y="372478"/>
                </a:lnTo>
                <a:lnTo>
                  <a:pt x="228066" y="372605"/>
                </a:lnTo>
                <a:lnTo>
                  <a:pt x="227952" y="372986"/>
                </a:lnTo>
                <a:lnTo>
                  <a:pt x="227622" y="373748"/>
                </a:lnTo>
                <a:lnTo>
                  <a:pt x="227622" y="373367"/>
                </a:lnTo>
                <a:lnTo>
                  <a:pt x="227634" y="372656"/>
                </a:lnTo>
                <a:lnTo>
                  <a:pt x="227533" y="373367"/>
                </a:lnTo>
                <a:lnTo>
                  <a:pt x="227431" y="373621"/>
                </a:lnTo>
                <a:lnTo>
                  <a:pt x="227304" y="374294"/>
                </a:lnTo>
                <a:lnTo>
                  <a:pt x="227418" y="373875"/>
                </a:lnTo>
                <a:lnTo>
                  <a:pt x="227507" y="373748"/>
                </a:lnTo>
                <a:lnTo>
                  <a:pt x="227533" y="374713"/>
                </a:lnTo>
                <a:lnTo>
                  <a:pt x="227850" y="373748"/>
                </a:lnTo>
                <a:lnTo>
                  <a:pt x="228231" y="373748"/>
                </a:lnTo>
                <a:lnTo>
                  <a:pt x="228155" y="375348"/>
                </a:lnTo>
                <a:lnTo>
                  <a:pt x="228549" y="374294"/>
                </a:lnTo>
                <a:lnTo>
                  <a:pt x="228815" y="372732"/>
                </a:lnTo>
                <a:lnTo>
                  <a:pt x="228892" y="372224"/>
                </a:lnTo>
                <a:lnTo>
                  <a:pt x="228638" y="372351"/>
                </a:lnTo>
                <a:lnTo>
                  <a:pt x="228473" y="372732"/>
                </a:lnTo>
                <a:lnTo>
                  <a:pt x="228574" y="372097"/>
                </a:lnTo>
                <a:lnTo>
                  <a:pt x="228688" y="371589"/>
                </a:lnTo>
                <a:lnTo>
                  <a:pt x="228955" y="371894"/>
                </a:lnTo>
                <a:lnTo>
                  <a:pt x="229019" y="371589"/>
                </a:lnTo>
                <a:lnTo>
                  <a:pt x="229044" y="371462"/>
                </a:lnTo>
                <a:lnTo>
                  <a:pt x="229895" y="372122"/>
                </a:lnTo>
                <a:lnTo>
                  <a:pt x="230111" y="371462"/>
                </a:lnTo>
                <a:lnTo>
                  <a:pt x="230035" y="372224"/>
                </a:lnTo>
                <a:lnTo>
                  <a:pt x="230212" y="372351"/>
                </a:lnTo>
                <a:lnTo>
                  <a:pt x="229895" y="372402"/>
                </a:lnTo>
                <a:lnTo>
                  <a:pt x="229501" y="374002"/>
                </a:lnTo>
                <a:lnTo>
                  <a:pt x="229654" y="373113"/>
                </a:lnTo>
                <a:lnTo>
                  <a:pt x="229755" y="372605"/>
                </a:lnTo>
                <a:lnTo>
                  <a:pt x="229806" y="372414"/>
                </a:lnTo>
                <a:lnTo>
                  <a:pt x="229438" y="372478"/>
                </a:lnTo>
                <a:lnTo>
                  <a:pt x="229412" y="373748"/>
                </a:lnTo>
                <a:lnTo>
                  <a:pt x="229158" y="374015"/>
                </a:lnTo>
                <a:lnTo>
                  <a:pt x="229044" y="374256"/>
                </a:lnTo>
                <a:lnTo>
                  <a:pt x="229235" y="373113"/>
                </a:lnTo>
                <a:lnTo>
                  <a:pt x="229311" y="373240"/>
                </a:lnTo>
                <a:lnTo>
                  <a:pt x="229412" y="373748"/>
                </a:lnTo>
                <a:lnTo>
                  <a:pt x="229412" y="372529"/>
                </a:lnTo>
                <a:lnTo>
                  <a:pt x="229209" y="372859"/>
                </a:lnTo>
                <a:lnTo>
                  <a:pt x="229082" y="373113"/>
                </a:lnTo>
                <a:lnTo>
                  <a:pt x="228968" y="373722"/>
                </a:lnTo>
                <a:lnTo>
                  <a:pt x="228727" y="374383"/>
                </a:lnTo>
                <a:lnTo>
                  <a:pt x="228688" y="375526"/>
                </a:lnTo>
                <a:lnTo>
                  <a:pt x="228955" y="375843"/>
                </a:lnTo>
                <a:lnTo>
                  <a:pt x="229387" y="375653"/>
                </a:lnTo>
                <a:lnTo>
                  <a:pt x="229539" y="375272"/>
                </a:lnTo>
                <a:lnTo>
                  <a:pt x="229717" y="374256"/>
                </a:lnTo>
                <a:lnTo>
                  <a:pt x="229755" y="374002"/>
                </a:lnTo>
                <a:lnTo>
                  <a:pt x="230009" y="372605"/>
                </a:lnTo>
                <a:lnTo>
                  <a:pt x="229844" y="373621"/>
                </a:lnTo>
                <a:lnTo>
                  <a:pt x="230200" y="372605"/>
                </a:lnTo>
                <a:lnTo>
                  <a:pt x="230606" y="371462"/>
                </a:lnTo>
                <a:lnTo>
                  <a:pt x="230695" y="371208"/>
                </a:lnTo>
                <a:lnTo>
                  <a:pt x="230784" y="370954"/>
                </a:lnTo>
                <a:lnTo>
                  <a:pt x="231013" y="370319"/>
                </a:lnTo>
                <a:lnTo>
                  <a:pt x="231089" y="369938"/>
                </a:lnTo>
                <a:close/>
              </a:path>
              <a:path w="245744" h="393700">
                <a:moveTo>
                  <a:pt x="231902" y="367982"/>
                </a:moveTo>
                <a:lnTo>
                  <a:pt x="231762" y="368795"/>
                </a:lnTo>
                <a:lnTo>
                  <a:pt x="231851" y="368300"/>
                </a:lnTo>
                <a:lnTo>
                  <a:pt x="231902" y="367982"/>
                </a:lnTo>
                <a:close/>
              </a:path>
              <a:path w="245744" h="393700">
                <a:moveTo>
                  <a:pt x="231914" y="378434"/>
                </a:moveTo>
                <a:lnTo>
                  <a:pt x="231787" y="377558"/>
                </a:lnTo>
                <a:lnTo>
                  <a:pt x="231406" y="377558"/>
                </a:lnTo>
                <a:lnTo>
                  <a:pt x="231292" y="377431"/>
                </a:lnTo>
                <a:lnTo>
                  <a:pt x="230898" y="377685"/>
                </a:lnTo>
                <a:lnTo>
                  <a:pt x="230479" y="378320"/>
                </a:lnTo>
                <a:lnTo>
                  <a:pt x="230378" y="378980"/>
                </a:lnTo>
                <a:lnTo>
                  <a:pt x="230505" y="379971"/>
                </a:lnTo>
                <a:lnTo>
                  <a:pt x="231254" y="378320"/>
                </a:lnTo>
                <a:lnTo>
                  <a:pt x="231914" y="378434"/>
                </a:lnTo>
                <a:close/>
              </a:path>
              <a:path w="245744" h="393700">
                <a:moveTo>
                  <a:pt x="232067" y="366572"/>
                </a:moveTo>
                <a:lnTo>
                  <a:pt x="231889" y="367157"/>
                </a:lnTo>
                <a:lnTo>
                  <a:pt x="231825" y="367512"/>
                </a:lnTo>
                <a:lnTo>
                  <a:pt x="231787" y="367715"/>
                </a:lnTo>
                <a:lnTo>
                  <a:pt x="231965" y="367131"/>
                </a:lnTo>
                <a:lnTo>
                  <a:pt x="232067" y="366572"/>
                </a:lnTo>
                <a:close/>
              </a:path>
              <a:path w="245744" h="393700">
                <a:moveTo>
                  <a:pt x="232308" y="378498"/>
                </a:moveTo>
                <a:lnTo>
                  <a:pt x="231914" y="378434"/>
                </a:lnTo>
                <a:lnTo>
                  <a:pt x="232079" y="379463"/>
                </a:lnTo>
                <a:lnTo>
                  <a:pt x="232308" y="378498"/>
                </a:lnTo>
                <a:close/>
              </a:path>
              <a:path w="245744" h="393700">
                <a:moveTo>
                  <a:pt x="232473" y="367258"/>
                </a:moveTo>
                <a:lnTo>
                  <a:pt x="232244" y="367982"/>
                </a:lnTo>
                <a:lnTo>
                  <a:pt x="232181" y="368363"/>
                </a:lnTo>
                <a:lnTo>
                  <a:pt x="232117" y="368744"/>
                </a:lnTo>
                <a:lnTo>
                  <a:pt x="232346" y="368007"/>
                </a:lnTo>
                <a:lnTo>
                  <a:pt x="232473" y="367258"/>
                </a:lnTo>
                <a:close/>
              </a:path>
              <a:path w="245744" h="393700">
                <a:moveTo>
                  <a:pt x="232587" y="387337"/>
                </a:moveTo>
                <a:lnTo>
                  <a:pt x="229857" y="387337"/>
                </a:lnTo>
                <a:lnTo>
                  <a:pt x="229641" y="387337"/>
                </a:lnTo>
                <a:lnTo>
                  <a:pt x="231228" y="388480"/>
                </a:lnTo>
                <a:lnTo>
                  <a:pt x="232587" y="387337"/>
                </a:lnTo>
                <a:close/>
              </a:path>
              <a:path w="245744" h="393700">
                <a:moveTo>
                  <a:pt x="232587" y="378548"/>
                </a:moveTo>
                <a:lnTo>
                  <a:pt x="232397" y="378510"/>
                </a:lnTo>
                <a:lnTo>
                  <a:pt x="232232" y="379463"/>
                </a:lnTo>
                <a:lnTo>
                  <a:pt x="232587" y="378548"/>
                </a:lnTo>
                <a:close/>
              </a:path>
              <a:path w="245744" h="393700">
                <a:moveTo>
                  <a:pt x="232638" y="377113"/>
                </a:moveTo>
                <a:lnTo>
                  <a:pt x="232498" y="377685"/>
                </a:lnTo>
                <a:lnTo>
                  <a:pt x="232397" y="378510"/>
                </a:lnTo>
                <a:lnTo>
                  <a:pt x="232638" y="377113"/>
                </a:lnTo>
                <a:close/>
              </a:path>
              <a:path w="245744" h="393700">
                <a:moveTo>
                  <a:pt x="232664" y="365277"/>
                </a:moveTo>
                <a:lnTo>
                  <a:pt x="232168" y="367258"/>
                </a:lnTo>
                <a:lnTo>
                  <a:pt x="232105" y="367576"/>
                </a:lnTo>
                <a:lnTo>
                  <a:pt x="231940" y="368325"/>
                </a:lnTo>
                <a:lnTo>
                  <a:pt x="232181" y="368033"/>
                </a:lnTo>
                <a:lnTo>
                  <a:pt x="232664" y="365277"/>
                </a:lnTo>
                <a:close/>
              </a:path>
              <a:path w="245744" h="393700">
                <a:moveTo>
                  <a:pt x="232867" y="376161"/>
                </a:moveTo>
                <a:lnTo>
                  <a:pt x="232854" y="375907"/>
                </a:lnTo>
                <a:lnTo>
                  <a:pt x="232638" y="377113"/>
                </a:lnTo>
                <a:lnTo>
                  <a:pt x="232867" y="376161"/>
                </a:lnTo>
                <a:close/>
              </a:path>
              <a:path w="245744" h="393700">
                <a:moveTo>
                  <a:pt x="233083" y="367449"/>
                </a:moveTo>
                <a:lnTo>
                  <a:pt x="232943" y="368261"/>
                </a:lnTo>
                <a:lnTo>
                  <a:pt x="233032" y="367766"/>
                </a:lnTo>
                <a:lnTo>
                  <a:pt x="233083" y="367449"/>
                </a:lnTo>
                <a:close/>
              </a:path>
              <a:path w="245744" h="393700">
                <a:moveTo>
                  <a:pt x="233464" y="367525"/>
                </a:moveTo>
                <a:lnTo>
                  <a:pt x="233324" y="368338"/>
                </a:lnTo>
                <a:lnTo>
                  <a:pt x="233413" y="367842"/>
                </a:lnTo>
                <a:lnTo>
                  <a:pt x="233464" y="367525"/>
                </a:lnTo>
                <a:close/>
              </a:path>
              <a:path w="245744" h="393700">
                <a:moveTo>
                  <a:pt x="233730" y="374002"/>
                </a:moveTo>
                <a:lnTo>
                  <a:pt x="233591" y="374637"/>
                </a:lnTo>
                <a:lnTo>
                  <a:pt x="233730" y="374002"/>
                </a:lnTo>
                <a:close/>
              </a:path>
              <a:path w="245744" h="393700">
                <a:moveTo>
                  <a:pt x="234048" y="366877"/>
                </a:moveTo>
                <a:lnTo>
                  <a:pt x="233908" y="367690"/>
                </a:lnTo>
                <a:lnTo>
                  <a:pt x="233997" y="367195"/>
                </a:lnTo>
                <a:lnTo>
                  <a:pt x="234048" y="366877"/>
                </a:lnTo>
                <a:close/>
              </a:path>
              <a:path w="245744" h="393700">
                <a:moveTo>
                  <a:pt x="234327" y="373773"/>
                </a:moveTo>
                <a:lnTo>
                  <a:pt x="234264" y="373634"/>
                </a:lnTo>
                <a:lnTo>
                  <a:pt x="234213" y="373951"/>
                </a:lnTo>
                <a:lnTo>
                  <a:pt x="234327" y="373773"/>
                </a:lnTo>
                <a:close/>
              </a:path>
              <a:path w="245744" h="393700">
                <a:moveTo>
                  <a:pt x="234823" y="377431"/>
                </a:moveTo>
                <a:lnTo>
                  <a:pt x="234797" y="377164"/>
                </a:lnTo>
                <a:lnTo>
                  <a:pt x="234746" y="377431"/>
                </a:lnTo>
                <a:close/>
              </a:path>
              <a:path w="245744" h="393700">
                <a:moveTo>
                  <a:pt x="235038" y="380352"/>
                </a:moveTo>
                <a:lnTo>
                  <a:pt x="234543" y="380301"/>
                </a:lnTo>
                <a:lnTo>
                  <a:pt x="234810" y="380682"/>
                </a:lnTo>
                <a:lnTo>
                  <a:pt x="235038" y="380352"/>
                </a:lnTo>
                <a:close/>
              </a:path>
              <a:path w="245744" h="393700">
                <a:moveTo>
                  <a:pt x="235115" y="378701"/>
                </a:moveTo>
                <a:lnTo>
                  <a:pt x="235013" y="379082"/>
                </a:lnTo>
                <a:lnTo>
                  <a:pt x="235115" y="378701"/>
                </a:lnTo>
                <a:close/>
              </a:path>
              <a:path w="245744" h="393700">
                <a:moveTo>
                  <a:pt x="235178" y="367118"/>
                </a:moveTo>
                <a:lnTo>
                  <a:pt x="235038" y="367931"/>
                </a:lnTo>
                <a:lnTo>
                  <a:pt x="235127" y="367436"/>
                </a:lnTo>
                <a:lnTo>
                  <a:pt x="235178" y="367118"/>
                </a:lnTo>
                <a:close/>
              </a:path>
              <a:path w="245744" h="393700">
                <a:moveTo>
                  <a:pt x="235178" y="366268"/>
                </a:moveTo>
                <a:lnTo>
                  <a:pt x="234950" y="366991"/>
                </a:lnTo>
                <a:lnTo>
                  <a:pt x="234886" y="367372"/>
                </a:lnTo>
                <a:lnTo>
                  <a:pt x="234823" y="367753"/>
                </a:lnTo>
                <a:lnTo>
                  <a:pt x="235051" y="367017"/>
                </a:lnTo>
                <a:lnTo>
                  <a:pt x="235178" y="366268"/>
                </a:lnTo>
                <a:close/>
              </a:path>
              <a:path w="245744" h="393700">
                <a:moveTo>
                  <a:pt x="235280" y="366471"/>
                </a:moveTo>
                <a:lnTo>
                  <a:pt x="235102" y="367055"/>
                </a:lnTo>
                <a:lnTo>
                  <a:pt x="235038" y="367411"/>
                </a:lnTo>
                <a:lnTo>
                  <a:pt x="235000" y="367614"/>
                </a:lnTo>
                <a:lnTo>
                  <a:pt x="235178" y="367030"/>
                </a:lnTo>
                <a:lnTo>
                  <a:pt x="235280" y="366471"/>
                </a:lnTo>
                <a:close/>
              </a:path>
              <a:path w="245744" h="393700">
                <a:moveTo>
                  <a:pt x="235381" y="379615"/>
                </a:moveTo>
                <a:lnTo>
                  <a:pt x="235165" y="380225"/>
                </a:lnTo>
                <a:lnTo>
                  <a:pt x="235102" y="380504"/>
                </a:lnTo>
                <a:lnTo>
                  <a:pt x="235267" y="380352"/>
                </a:lnTo>
                <a:lnTo>
                  <a:pt x="235381" y="379615"/>
                </a:lnTo>
                <a:close/>
              </a:path>
              <a:path w="245744" h="393700">
                <a:moveTo>
                  <a:pt x="235521" y="364007"/>
                </a:moveTo>
                <a:lnTo>
                  <a:pt x="235051" y="365671"/>
                </a:lnTo>
                <a:lnTo>
                  <a:pt x="234962" y="364070"/>
                </a:lnTo>
                <a:lnTo>
                  <a:pt x="234378" y="366496"/>
                </a:lnTo>
                <a:lnTo>
                  <a:pt x="234276" y="366915"/>
                </a:lnTo>
                <a:lnTo>
                  <a:pt x="234492" y="366547"/>
                </a:lnTo>
                <a:lnTo>
                  <a:pt x="234861" y="366382"/>
                </a:lnTo>
                <a:lnTo>
                  <a:pt x="234810" y="366585"/>
                </a:lnTo>
                <a:lnTo>
                  <a:pt x="234581" y="368439"/>
                </a:lnTo>
                <a:lnTo>
                  <a:pt x="235026" y="366318"/>
                </a:lnTo>
                <a:lnTo>
                  <a:pt x="235077" y="366064"/>
                </a:lnTo>
                <a:lnTo>
                  <a:pt x="235521" y="364007"/>
                </a:lnTo>
                <a:close/>
              </a:path>
              <a:path w="245744" h="393700">
                <a:moveTo>
                  <a:pt x="236181" y="377380"/>
                </a:moveTo>
                <a:lnTo>
                  <a:pt x="235686" y="377431"/>
                </a:lnTo>
                <a:lnTo>
                  <a:pt x="235610" y="376694"/>
                </a:lnTo>
                <a:lnTo>
                  <a:pt x="235242" y="377685"/>
                </a:lnTo>
                <a:lnTo>
                  <a:pt x="234670" y="377812"/>
                </a:lnTo>
                <a:lnTo>
                  <a:pt x="234746" y="377431"/>
                </a:lnTo>
                <a:lnTo>
                  <a:pt x="233972" y="377431"/>
                </a:lnTo>
                <a:lnTo>
                  <a:pt x="233591" y="376796"/>
                </a:lnTo>
                <a:lnTo>
                  <a:pt x="233095" y="377304"/>
                </a:lnTo>
                <a:lnTo>
                  <a:pt x="232587" y="378548"/>
                </a:lnTo>
                <a:lnTo>
                  <a:pt x="232740" y="378574"/>
                </a:lnTo>
                <a:lnTo>
                  <a:pt x="233540" y="378066"/>
                </a:lnTo>
                <a:lnTo>
                  <a:pt x="234734" y="378320"/>
                </a:lnTo>
                <a:lnTo>
                  <a:pt x="234924" y="378701"/>
                </a:lnTo>
                <a:lnTo>
                  <a:pt x="235115" y="378701"/>
                </a:lnTo>
                <a:lnTo>
                  <a:pt x="235331" y="378066"/>
                </a:lnTo>
                <a:lnTo>
                  <a:pt x="235381" y="377939"/>
                </a:lnTo>
                <a:lnTo>
                  <a:pt x="235178" y="378955"/>
                </a:lnTo>
                <a:lnTo>
                  <a:pt x="234962" y="379590"/>
                </a:lnTo>
                <a:lnTo>
                  <a:pt x="235013" y="379082"/>
                </a:lnTo>
                <a:lnTo>
                  <a:pt x="234924" y="378701"/>
                </a:lnTo>
                <a:lnTo>
                  <a:pt x="234315" y="378701"/>
                </a:lnTo>
                <a:lnTo>
                  <a:pt x="233984" y="380225"/>
                </a:lnTo>
                <a:lnTo>
                  <a:pt x="234543" y="380301"/>
                </a:lnTo>
                <a:lnTo>
                  <a:pt x="235153" y="379590"/>
                </a:lnTo>
                <a:lnTo>
                  <a:pt x="235267" y="379463"/>
                </a:lnTo>
                <a:lnTo>
                  <a:pt x="235343" y="379209"/>
                </a:lnTo>
                <a:lnTo>
                  <a:pt x="235305" y="379425"/>
                </a:lnTo>
                <a:lnTo>
                  <a:pt x="235381" y="379615"/>
                </a:lnTo>
                <a:lnTo>
                  <a:pt x="235483" y="379336"/>
                </a:lnTo>
                <a:lnTo>
                  <a:pt x="235521" y="379209"/>
                </a:lnTo>
                <a:lnTo>
                  <a:pt x="235661" y="378828"/>
                </a:lnTo>
                <a:lnTo>
                  <a:pt x="235978" y="377939"/>
                </a:lnTo>
                <a:lnTo>
                  <a:pt x="236029" y="377812"/>
                </a:lnTo>
                <a:lnTo>
                  <a:pt x="236156" y="377431"/>
                </a:lnTo>
                <a:close/>
              </a:path>
              <a:path w="245744" h="393700">
                <a:moveTo>
                  <a:pt x="236321" y="365696"/>
                </a:moveTo>
                <a:lnTo>
                  <a:pt x="236067" y="366483"/>
                </a:lnTo>
                <a:lnTo>
                  <a:pt x="236131" y="365874"/>
                </a:lnTo>
                <a:lnTo>
                  <a:pt x="236004" y="366293"/>
                </a:lnTo>
                <a:lnTo>
                  <a:pt x="235610" y="365163"/>
                </a:lnTo>
                <a:lnTo>
                  <a:pt x="235343" y="366699"/>
                </a:lnTo>
                <a:lnTo>
                  <a:pt x="235229" y="367347"/>
                </a:lnTo>
                <a:lnTo>
                  <a:pt x="235635" y="366763"/>
                </a:lnTo>
                <a:lnTo>
                  <a:pt x="235927" y="366598"/>
                </a:lnTo>
                <a:lnTo>
                  <a:pt x="235889" y="366814"/>
                </a:lnTo>
                <a:lnTo>
                  <a:pt x="235851" y="367017"/>
                </a:lnTo>
                <a:lnTo>
                  <a:pt x="235991" y="366560"/>
                </a:lnTo>
                <a:lnTo>
                  <a:pt x="235966" y="366826"/>
                </a:lnTo>
                <a:lnTo>
                  <a:pt x="235712" y="368312"/>
                </a:lnTo>
                <a:lnTo>
                  <a:pt x="236245" y="366153"/>
                </a:lnTo>
                <a:lnTo>
                  <a:pt x="236321" y="365696"/>
                </a:lnTo>
                <a:close/>
              </a:path>
              <a:path w="245744" h="393700">
                <a:moveTo>
                  <a:pt x="236435" y="365760"/>
                </a:moveTo>
                <a:lnTo>
                  <a:pt x="236207" y="366483"/>
                </a:lnTo>
                <a:lnTo>
                  <a:pt x="236143" y="366864"/>
                </a:lnTo>
                <a:lnTo>
                  <a:pt x="236080" y="367245"/>
                </a:lnTo>
                <a:lnTo>
                  <a:pt x="236308" y="366522"/>
                </a:lnTo>
                <a:lnTo>
                  <a:pt x="236435" y="365760"/>
                </a:lnTo>
                <a:close/>
              </a:path>
              <a:path w="245744" h="393700">
                <a:moveTo>
                  <a:pt x="236575" y="376288"/>
                </a:moveTo>
                <a:lnTo>
                  <a:pt x="236181" y="377380"/>
                </a:lnTo>
                <a:lnTo>
                  <a:pt x="236359" y="377355"/>
                </a:lnTo>
                <a:lnTo>
                  <a:pt x="236486" y="376796"/>
                </a:lnTo>
                <a:lnTo>
                  <a:pt x="236575" y="376288"/>
                </a:lnTo>
                <a:close/>
              </a:path>
              <a:path w="245744" h="393700">
                <a:moveTo>
                  <a:pt x="236651" y="377329"/>
                </a:moveTo>
                <a:lnTo>
                  <a:pt x="236385" y="377355"/>
                </a:lnTo>
                <a:lnTo>
                  <a:pt x="236296" y="377558"/>
                </a:lnTo>
                <a:lnTo>
                  <a:pt x="235407" y="380225"/>
                </a:lnTo>
                <a:lnTo>
                  <a:pt x="235546" y="380098"/>
                </a:lnTo>
                <a:lnTo>
                  <a:pt x="236016" y="380098"/>
                </a:lnTo>
                <a:lnTo>
                  <a:pt x="236080" y="379844"/>
                </a:lnTo>
                <a:lnTo>
                  <a:pt x="235762" y="379844"/>
                </a:lnTo>
                <a:lnTo>
                  <a:pt x="236080" y="379615"/>
                </a:lnTo>
                <a:lnTo>
                  <a:pt x="236156" y="379336"/>
                </a:lnTo>
                <a:lnTo>
                  <a:pt x="236397" y="378802"/>
                </a:lnTo>
                <a:lnTo>
                  <a:pt x="236435" y="378574"/>
                </a:lnTo>
                <a:lnTo>
                  <a:pt x="236651" y="377329"/>
                </a:lnTo>
                <a:close/>
              </a:path>
              <a:path w="245744" h="393700">
                <a:moveTo>
                  <a:pt x="236728" y="377317"/>
                </a:moveTo>
                <a:lnTo>
                  <a:pt x="236562" y="377939"/>
                </a:lnTo>
                <a:lnTo>
                  <a:pt x="236728" y="377317"/>
                </a:lnTo>
                <a:close/>
              </a:path>
              <a:path w="245744" h="393700">
                <a:moveTo>
                  <a:pt x="236816" y="379095"/>
                </a:moveTo>
                <a:lnTo>
                  <a:pt x="236169" y="379552"/>
                </a:lnTo>
                <a:lnTo>
                  <a:pt x="236093" y="379806"/>
                </a:lnTo>
                <a:lnTo>
                  <a:pt x="236702" y="379755"/>
                </a:lnTo>
                <a:lnTo>
                  <a:pt x="236816" y="379095"/>
                </a:lnTo>
                <a:close/>
              </a:path>
              <a:path w="245744" h="393700">
                <a:moveTo>
                  <a:pt x="236893" y="379310"/>
                </a:moveTo>
                <a:lnTo>
                  <a:pt x="236740" y="379742"/>
                </a:lnTo>
                <a:lnTo>
                  <a:pt x="236855" y="379552"/>
                </a:lnTo>
                <a:lnTo>
                  <a:pt x="236893" y="379310"/>
                </a:lnTo>
                <a:close/>
              </a:path>
              <a:path w="245744" h="393700">
                <a:moveTo>
                  <a:pt x="237121" y="364096"/>
                </a:moveTo>
                <a:lnTo>
                  <a:pt x="236588" y="366115"/>
                </a:lnTo>
                <a:lnTo>
                  <a:pt x="236296" y="367512"/>
                </a:lnTo>
                <a:lnTo>
                  <a:pt x="236588" y="367131"/>
                </a:lnTo>
                <a:lnTo>
                  <a:pt x="237121" y="364096"/>
                </a:lnTo>
                <a:close/>
              </a:path>
              <a:path w="245744" h="393700">
                <a:moveTo>
                  <a:pt x="237172" y="379209"/>
                </a:moveTo>
                <a:lnTo>
                  <a:pt x="237020" y="379717"/>
                </a:lnTo>
                <a:lnTo>
                  <a:pt x="237172" y="379209"/>
                </a:lnTo>
                <a:close/>
              </a:path>
              <a:path w="245744" h="393700">
                <a:moveTo>
                  <a:pt x="237185" y="380873"/>
                </a:moveTo>
                <a:lnTo>
                  <a:pt x="237045" y="381647"/>
                </a:lnTo>
                <a:lnTo>
                  <a:pt x="237159" y="381241"/>
                </a:lnTo>
                <a:lnTo>
                  <a:pt x="237185" y="380873"/>
                </a:lnTo>
                <a:close/>
              </a:path>
              <a:path w="245744" h="393700">
                <a:moveTo>
                  <a:pt x="237185" y="380860"/>
                </a:moveTo>
                <a:lnTo>
                  <a:pt x="236982" y="381622"/>
                </a:lnTo>
                <a:lnTo>
                  <a:pt x="237185" y="380860"/>
                </a:lnTo>
                <a:close/>
              </a:path>
              <a:path w="245744" h="393700">
                <a:moveTo>
                  <a:pt x="238734" y="367004"/>
                </a:moveTo>
                <a:lnTo>
                  <a:pt x="238493" y="367741"/>
                </a:lnTo>
                <a:lnTo>
                  <a:pt x="238429" y="368122"/>
                </a:lnTo>
                <a:lnTo>
                  <a:pt x="238366" y="368503"/>
                </a:lnTo>
                <a:lnTo>
                  <a:pt x="238594" y="367766"/>
                </a:lnTo>
                <a:lnTo>
                  <a:pt x="238658" y="367398"/>
                </a:lnTo>
                <a:lnTo>
                  <a:pt x="238734" y="367004"/>
                </a:lnTo>
                <a:close/>
              </a:path>
              <a:path w="245744" h="393700">
                <a:moveTo>
                  <a:pt x="241147" y="368033"/>
                </a:moveTo>
                <a:lnTo>
                  <a:pt x="240842" y="368414"/>
                </a:lnTo>
                <a:lnTo>
                  <a:pt x="240792" y="368541"/>
                </a:lnTo>
                <a:lnTo>
                  <a:pt x="241071" y="368414"/>
                </a:lnTo>
                <a:lnTo>
                  <a:pt x="241147" y="368033"/>
                </a:lnTo>
                <a:close/>
              </a:path>
              <a:path w="245744" h="393700">
                <a:moveTo>
                  <a:pt x="241769" y="355879"/>
                </a:moveTo>
                <a:lnTo>
                  <a:pt x="241490" y="356704"/>
                </a:lnTo>
                <a:lnTo>
                  <a:pt x="241427" y="357098"/>
                </a:lnTo>
                <a:lnTo>
                  <a:pt x="241338" y="357593"/>
                </a:lnTo>
                <a:lnTo>
                  <a:pt x="241617" y="356768"/>
                </a:lnTo>
                <a:lnTo>
                  <a:pt x="241681" y="356374"/>
                </a:lnTo>
                <a:lnTo>
                  <a:pt x="241769" y="355879"/>
                </a:lnTo>
                <a:close/>
              </a:path>
              <a:path w="245744" h="393700">
                <a:moveTo>
                  <a:pt x="242125" y="356717"/>
                </a:moveTo>
                <a:lnTo>
                  <a:pt x="241820" y="356323"/>
                </a:lnTo>
                <a:lnTo>
                  <a:pt x="241681" y="357149"/>
                </a:lnTo>
                <a:lnTo>
                  <a:pt x="241630" y="357416"/>
                </a:lnTo>
                <a:lnTo>
                  <a:pt x="241757" y="357200"/>
                </a:lnTo>
                <a:lnTo>
                  <a:pt x="242125" y="356717"/>
                </a:lnTo>
                <a:close/>
              </a:path>
              <a:path w="245744" h="393700">
                <a:moveTo>
                  <a:pt x="242404" y="356311"/>
                </a:moveTo>
                <a:lnTo>
                  <a:pt x="242227" y="356895"/>
                </a:lnTo>
                <a:lnTo>
                  <a:pt x="242163" y="357251"/>
                </a:lnTo>
                <a:lnTo>
                  <a:pt x="242125" y="357454"/>
                </a:lnTo>
                <a:lnTo>
                  <a:pt x="242303" y="356870"/>
                </a:lnTo>
                <a:lnTo>
                  <a:pt x="242404" y="356311"/>
                </a:lnTo>
                <a:close/>
              </a:path>
              <a:path w="245744" h="393700">
                <a:moveTo>
                  <a:pt x="242468" y="355498"/>
                </a:moveTo>
                <a:lnTo>
                  <a:pt x="242125" y="356717"/>
                </a:lnTo>
                <a:lnTo>
                  <a:pt x="241782" y="357962"/>
                </a:lnTo>
                <a:lnTo>
                  <a:pt x="241909" y="357200"/>
                </a:lnTo>
                <a:lnTo>
                  <a:pt x="241617" y="358902"/>
                </a:lnTo>
                <a:lnTo>
                  <a:pt x="242290" y="356489"/>
                </a:lnTo>
                <a:lnTo>
                  <a:pt x="242468" y="355498"/>
                </a:lnTo>
                <a:close/>
              </a:path>
              <a:path w="245744" h="393700">
                <a:moveTo>
                  <a:pt x="244335" y="358749"/>
                </a:moveTo>
                <a:lnTo>
                  <a:pt x="244055" y="359575"/>
                </a:lnTo>
                <a:lnTo>
                  <a:pt x="243992" y="359968"/>
                </a:lnTo>
                <a:lnTo>
                  <a:pt x="243903" y="360464"/>
                </a:lnTo>
                <a:lnTo>
                  <a:pt x="244182" y="359638"/>
                </a:lnTo>
                <a:lnTo>
                  <a:pt x="244246" y="359244"/>
                </a:lnTo>
                <a:lnTo>
                  <a:pt x="244335" y="358749"/>
                </a:lnTo>
                <a:close/>
              </a:path>
              <a:path w="245744" h="393700">
                <a:moveTo>
                  <a:pt x="244449" y="363207"/>
                </a:moveTo>
                <a:lnTo>
                  <a:pt x="242798" y="367144"/>
                </a:lnTo>
                <a:lnTo>
                  <a:pt x="242239" y="367779"/>
                </a:lnTo>
                <a:lnTo>
                  <a:pt x="241909" y="368033"/>
                </a:lnTo>
                <a:lnTo>
                  <a:pt x="241261" y="370954"/>
                </a:lnTo>
                <a:lnTo>
                  <a:pt x="241033" y="370700"/>
                </a:lnTo>
                <a:lnTo>
                  <a:pt x="241058" y="370573"/>
                </a:lnTo>
                <a:lnTo>
                  <a:pt x="241109" y="370319"/>
                </a:lnTo>
                <a:lnTo>
                  <a:pt x="241173" y="370065"/>
                </a:lnTo>
                <a:lnTo>
                  <a:pt x="241363" y="369176"/>
                </a:lnTo>
                <a:lnTo>
                  <a:pt x="241312" y="369468"/>
                </a:lnTo>
                <a:lnTo>
                  <a:pt x="241681" y="368414"/>
                </a:lnTo>
                <a:lnTo>
                  <a:pt x="241795" y="368084"/>
                </a:lnTo>
                <a:lnTo>
                  <a:pt x="241249" y="368338"/>
                </a:lnTo>
                <a:lnTo>
                  <a:pt x="241134" y="369049"/>
                </a:lnTo>
                <a:lnTo>
                  <a:pt x="240893" y="369811"/>
                </a:lnTo>
                <a:lnTo>
                  <a:pt x="240957" y="369430"/>
                </a:lnTo>
                <a:lnTo>
                  <a:pt x="241058" y="368922"/>
                </a:lnTo>
                <a:lnTo>
                  <a:pt x="241249" y="368414"/>
                </a:lnTo>
                <a:lnTo>
                  <a:pt x="241071" y="368414"/>
                </a:lnTo>
                <a:lnTo>
                  <a:pt x="240880" y="369430"/>
                </a:lnTo>
                <a:lnTo>
                  <a:pt x="240576" y="369430"/>
                </a:lnTo>
                <a:lnTo>
                  <a:pt x="240347" y="369303"/>
                </a:lnTo>
                <a:lnTo>
                  <a:pt x="239953" y="370319"/>
                </a:lnTo>
                <a:lnTo>
                  <a:pt x="240017" y="368541"/>
                </a:lnTo>
                <a:lnTo>
                  <a:pt x="239953" y="368414"/>
                </a:lnTo>
                <a:lnTo>
                  <a:pt x="239788" y="368541"/>
                </a:lnTo>
                <a:lnTo>
                  <a:pt x="239509" y="368160"/>
                </a:lnTo>
                <a:lnTo>
                  <a:pt x="239306" y="368160"/>
                </a:lnTo>
                <a:lnTo>
                  <a:pt x="239090" y="368312"/>
                </a:lnTo>
                <a:lnTo>
                  <a:pt x="239090" y="378193"/>
                </a:lnTo>
                <a:lnTo>
                  <a:pt x="238925" y="378955"/>
                </a:lnTo>
                <a:lnTo>
                  <a:pt x="238810" y="379336"/>
                </a:lnTo>
                <a:lnTo>
                  <a:pt x="238925" y="378752"/>
                </a:lnTo>
                <a:lnTo>
                  <a:pt x="239090" y="378193"/>
                </a:lnTo>
                <a:lnTo>
                  <a:pt x="239090" y="368312"/>
                </a:lnTo>
                <a:lnTo>
                  <a:pt x="239064" y="374764"/>
                </a:lnTo>
                <a:lnTo>
                  <a:pt x="238950" y="375348"/>
                </a:lnTo>
                <a:lnTo>
                  <a:pt x="238950" y="378320"/>
                </a:lnTo>
                <a:lnTo>
                  <a:pt x="238823" y="378955"/>
                </a:lnTo>
                <a:lnTo>
                  <a:pt x="238709" y="379336"/>
                </a:lnTo>
                <a:lnTo>
                  <a:pt x="238848" y="378701"/>
                </a:lnTo>
                <a:lnTo>
                  <a:pt x="238950" y="378320"/>
                </a:lnTo>
                <a:lnTo>
                  <a:pt x="238950" y="375348"/>
                </a:lnTo>
                <a:lnTo>
                  <a:pt x="238861" y="375793"/>
                </a:lnTo>
                <a:lnTo>
                  <a:pt x="238633" y="376542"/>
                </a:lnTo>
                <a:lnTo>
                  <a:pt x="238696" y="376161"/>
                </a:lnTo>
                <a:lnTo>
                  <a:pt x="238823" y="375526"/>
                </a:lnTo>
                <a:lnTo>
                  <a:pt x="239064" y="374764"/>
                </a:lnTo>
                <a:lnTo>
                  <a:pt x="239064" y="368325"/>
                </a:lnTo>
                <a:lnTo>
                  <a:pt x="238925" y="368414"/>
                </a:lnTo>
                <a:lnTo>
                  <a:pt x="238772" y="368896"/>
                </a:lnTo>
                <a:lnTo>
                  <a:pt x="239102" y="366991"/>
                </a:lnTo>
                <a:lnTo>
                  <a:pt x="239280" y="367144"/>
                </a:lnTo>
                <a:lnTo>
                  <a:pt x="239953" y="367906"/>
                </a:lnTo>
                <a:lnTo>
                  <a:pt x="240461" y="368922"/>
                </a:lnTo>
                <a:lnTo>
                  <a:pt x="240753" y="368541"/>
                </a:lnTo>
                <a:lnTo>
                  <a:pt x="240652" y="367779"/>
                </a:lnTo>
                <a:lnTo>
                  <a:pt x="240487" y="366763"/>
                </a:lnTo>
                <a:lnTo>
                  <a:pt x="240271" y="365493"/>
                </a:lnTo>
                <a:lnTo>
                  <a:pt x="239166" y="365239"/>
                </a:lnTo>
                <a:lnTo>
                  <a:pt x="238975" y="365493"/>
                </a:lnTo>
                <a:lnTo>
                  <a:pt x="238544" y="366547"/>
                </a:lnTo>
                <a:lnTo>
                  <a:pt x="238569" y="365048"/>
                </a:lnTo>
                <a:lnTo>
                  <a:pt x="238455" y="365340"/>
                </a:lnTo>
                <a:lnTo>
                  <a:pt x="238226" y="365747"/>
                </a:lnTo>
                <a:lnTo>
                  <a:pt x="237947" y="366268"/>
                </a:lnTo>
                <a:lnTo>
                  <a:pt x="238099" y="364845"/>
                </a:lnTo>
                <a:lnTo>
                  <a:pt x="237871" y="366090"/>
                </a:lnTo>
                <a:lnTo>
                  <a:pt x="238061" y="364464"/>
                </a:lnTo>
                <a:lnTo>
                  <a:pt x="237020" y="365925"/>
                </a:lnTo>
                <a:lnTo>
                  <a:pt x="236969" y="366191"/>
                </a:lnTo>
                <a:lnTo>
                  <a:pt x="236956" y="367703"/>
                </a:lnTo>
                <a:lnTo>
                  <a:pt x="237312" y="367372"/>
                </a:lnTo>
                <a:lnTo>
                  <a:pt x="237426" y="367233"/>
                </a:lnTo>
                <a:lnTo>
                  <a:pt x="237794" y="366471"/>
                </a:lnTo>
                <a:lnTo>
                  <a:pt x="237731" y="366839"/>
                </a:lnTo>
                <a:lnTo>
                  <a:pt x="238531" y="367372"/>
                </a:lnTo>
                <a:lnTo>
                  <a:pt x="238531" y="366864"/>
                </a:lnTo>
                <a:lnTo>
                  <a:pt x="238874" y="366763"/>
                </a:lnTo>
                <a:lnTo>
                  <a:pt x="239026" y="366915"/>
                </a:lnTo>
                <a:lnTo>
                  <a:pt x="238721" y="368033"/>
                </a:lnTo>
                <a:lnTo>
                  <a:pt x="238721" y="369062"/>
                </a:lnTo>
                <a:lnTo>
                  <a:pt x="238340" y="370319"/>
                </a:lnTo>
                <a:lnTo>
                  <a:pt x="238582" y="368922"/>
                </a:lnTo>
                <a:lnTo>
                  <a:pt x="238683" y="368325"/>
                </a:lnTo>
                <a:lnTo>
                  <a:pt x="238721" y="369062"/>
                </a:lnTo>
                <a:lnTo>
                  <a:pt x="238721" y="368033"/>
                </a:lnTo>
                <a:lnTo>
                  <a:pt x="238683" y="368173"/>
                </a:lnTo>
                <a:lnTo>
                  <a:pt x="238683" y="368300"/>
                </a:lnTo>
                <a:lnTo>
                  <a:pt x="238480" y="368541"/>
                </a:lnTo>
                <a:lnTo>
                  <a:pt x="238252" y="368757"/>
                </a:lnTo>
                <a:lnTo>
                  <a:pt x="238252" y="382130"/>
                </a:lnTo>
                <a:lnTo>
                  <a:pt x="237896" y="382765"/>
                </a:lnTo>
                <a:lnTo>
                  <a:pt x="237604" y="383146"/>
                </a:lnTo>
                <a:lnTo>
                  <a:pt x="237820" y="381876"/>
                </a:lnTo>
                <a:lnTo>
                  <a:pt x="238252" y="382130"/>
                </a:lnTo>
                <a:lnTo>
                  <a:pt x="238252" y="368757"/>
                </a:lnTo>
                <a:lnTo>
                  <a:pt x="238074" y="368922"/>
                </a:lnTo>
                <a:lnTo>
                  <a:pt x="237972" y="376161"/>
                </a:lnTo>
                <a:lnTo>
                  <a:pt x="237896" y="376580"/>
                </a:lnTo>
                <a:lnTo>
                  <a:pt x="237896" y="378320"/>
                </a:lnTo>
                <a:lnTo>
                  <a:pt x="237769" y="379082"/>
                </a:lnTo>
                <a:lnTo>
                  <a:pt x="237591" y="379717"/>
                </a:lnTo>
                <a:lnTo>
                  <a:pt x="237642" y="381622"/>
                </a:lnTo>
                <a:lnTo>
                  <a:pt x="237032" y="384162"/>
                </a:lnTo>
                <a:lnTo>
                  <a:pt x="237236" y="382892"/>
                </a:lnTo>
                <a:lnTo>
                  <a:pt x="237324" y="382511"/>
                </a:lnTo>
                <a:lnTo>
                  <a:pt x="237642" y="381622"/>
                </a:lnTo>
                <a:lnTo>
                  <a:pt x="237642" y="379755"/>
                </a:lnTo>
                <a:lnTo>
                  <a:pt x="237426" y="380288"/>
                </a:lnTo>
                <a:lnTo>
                  <a:pt x="237312" y="380987"/>
                </a:lnTo>
                <a:lnTo>
                  <a:pt x="237439" y="381114"/>
                </a:lnTo>
                <a:lnTo>
                  <a:pt x="237502" y="381368"/>
                </a:lnTo>
                <a:lnTo>
                  <a:pt x="236918" y="382511"/>
                </a:lnTo>
                <a:lnTo>
                  <a:pt x="237045" y="381647"/>
                </a:lnTo>
                <a:lnTo>
                  <a:pt x="236816" y="382511"/>
                </a:lnTo>
                <a:lnTo>
                  <a:pt x="236855" y="382257"/>
                </a:lnTo>
                <a:lnTo>
                  <a:pt x="236918" y="381876"/>
                </a:lnTo>
                <a:lnTo>
                  <a:pt x="237083" y="380936"/>
                </a:lnTo>
                <a:lnTo>
                  <a:pt x="236880" y="381114"/>
                </a:lnTo>
                <a:lnTo>
                  <a:pt x="236791" y="381241"/>
                </a:lnTo>
                <a:lnTo>
                  <a:pt x="236994" y="380098"/>
                </a:lnTo>
                <a:lnTo>
                  <a:pt x="237134" y="380682"/>
                </a:lnTo>
                <a:lnTo>
                  <a:pt x="237197" y="380352"/>
                </a:lnTo>
                <a:lnTo>
                  <a:pt x="237185" y="380860"/>
                </a:lnTo>
                <a:lnTo>
                  <a:pt x="237324" y="380352"/>
                </a:lnTo>
                <a:lnTo>
                  <a:pt x="237401" y="380098"/>
                </a:lnTo>
                <a:lnTo>
                  <a:pt x="237820" y="378574"/>
                </a:lnTo>
                <a:lnTo>
                  <a:pt x="237858" y="378447"/>
                </a:lnTo>
                <a:lnTo>
                  <a:pt x="237896" y="378320"/>
                </a:lnTo>
                <a:lnTo>
                  <a:pt x="237896" y="376580"/>
                </a:lnTo>
                <a:lnTo>
                  <a:pt x="237832" y="376923"/>
                </a:lnTo>
                <a:lnTo>
                  <a:pt x="237540" y="377812"/>
                </a:lnTo>
                <a:lnTo>
                  <a:pt x="237655" y="377088"/>
                </a:lnTo>
                <a:lnTo>
                  <a:pt x="237972" y="376161"/>
                </a:lnTo>
                <a:lnTo>
                  <a:pt x="237972" y="368896"/>
                </a:lnTo>
                <a:lnTo>
                  <a:pt x="237807" y="368833"/>
                </a:lnTo>
                <a:lnTo>
                  <a:pt x="237807" y="376161"/>
                </a:lnTo>
                <a:lnTo>
                  <a:pt x="237426" y="377812"/>
                </a:lnTo>
                <a:lnTo>
                  <a:pt x="237261" y="378447"/>
                </a:lnTo>
                <a:lnTo>
                  <a:pt x="237274" y="378320"/>
                </a:lnTo>
                <a:lnTo>
                  <a:pt x="237401" y="377558"/>
                </a:lnTo>
                <a:lnTo>
                  <a:pt x="237528" y="377050"/>
                </a:lnTo>
                <a:lnTo>
                  <a:pt x="237807" y="376161"/>
                </a:lnTo>
                <a:lnTo>
                  <a:pt x="237807" y="368833"/>
                </a:lnTo>
                <a:lnTo>
                  <a:pt x="237705" y="370700"/>
                </a:lnTo>
                <a:lnTo>
                  <a:pt x="237566" y="371792"/>
                </a:lnTo>
                <a:lnTo>
                  <a:pt x="237566" y="373240"/>
                </a:lnTo>
                <a:lnTo>
                  <a:pt x="237401" y="373951"/>
                </a:lnTo>
                <a:lnTo>
                  <a:pt x="237286" y="374383"/>
                </a:lnTo>
                <a:lnTo>
                  <a:pt x="237324" y="374129"/>
                </a:lnTo>
                <a:lnTo>
                  <a:pt x="237413" y="373621"/>
                </a:lnTo>
                <a:lnTo>
                  <a:pt x="237566" y="373240"/>
                </a:lnTo>
                <a:lnTo>
                  <a:pt x="237566" y="371792"/>
                </a:lnTo>
                <a:lnTo>
                  <a:pt x="237324" y="373646"/>
                </a:lnTo>
                <a:lnTo>
                  <a:pt x="237210" y="373875"/>
                </a:lnTo>
                <a:lnTo>
                  <a:pt x="237121" y="374129"/>
                </a:lnTo>
                <a:lnTo>
                  <a:pt x="236474" y="374015"/>
                </a:lnTo>
                <a:lnTo>
                  <a:pt x="236347" y="374053"/>
                </a:lnTo>
                <a:lnTo>
                  <a:pt x="234899" y="375399"/>
                </a:lnTo>
                <a:lnTo>
                  <a:pt x="234556" y="375259"/>
                </a:lnTo>
                <a:lnTo>
                  <a:pt x="234429" y="375793"/>
                </a:lnTo>
                <a:lnTo>
                  <a:pt x="234340" y="376034"/>
                </a:lnTo>
                <a:lnTo>
                  <a:pt x="234416" y="375653"/>
                </a:lnTo>
                <a:lnTo>
                  <a:pt x="234442" y="375526"/>
                </a:lnTo>
                <a:lnTo>
                  <a:pt x="234518" y="375234"/>
                </a:lnTo>
                <a:lnTo>
                  <a:pt x="234315" y="375145"/>
                </a:lnTo>
                <a:lnTo>
                  <a:pt x="234022" y="375018"/>
                </a:lnTo>
                <a:lnTo>
                  <a:pt x="234111" y="374510"/>
                </a:lnTo>
                <a:lnTo>
                  <a:pt x="234149" y="374256"/>
                </a:lnTo>
                <a:lnTo>
                  <a:pt x="234213" y="373951"/>
                </a:lnTo>
                <a:lnTo>
                  <a:pt x="234111" y="374256"/>
                </a:lnTo>
                <a:lnTo>
                  <a:pt x="234162" y="374015"/>
                </a:lnTo>
                <a:lnTo>
                  <a:pt x="233997" y="374256"/>
                </a:lnTo>
                <a:lnTo>
                  <a:pt x="233870" y="374510"/>
                </a:lnTo>
                <a:lnTo>
                  <a:pt x="234061" y="373367"/>
                </a:lnTo>
                <a:lnTo>
                  <a:pt x="234251" y="373621"/>
                </a:lnTo>
                <a:lnTo>
                  <a:pt x="234302" y="373367"/>
                </a:lnTo>
                <a:lnTo>
                  <a:pt x="234403" y="372986"/>
                </a:lnTo>
                <a:lnTo>
                  <a:pt x="234556" y="372351"/>
                </a:lnTo>
                <a:lnTo>
                  <a:pt x="234645" y="371970"/>
                </a:lnTo>
                <a:lnTo>
                  <a:pt x="235051" y="373392"/>
                </a:lnTo>
                <a:lnTo>
                  <a:pt x="235178" y="373748"/>
                </a:lnTo>
                <a:lnTo>
                  <a:pt x="235800" y="373875"/>
                </a:lnTo>
                <a:lnTo>
                  <a:pt x="236118" y="374129"/>
                </a:lnTo>
                <a:lnTo>
                  <a:pt x="236347" y="374053"/>
                </a:lnTo>
                <a:lnTo>
                  <a:pt x="236512" y="374002"/>
                </a:lnTo>
                <a:lnTo>
                  <a:pt x="236689" y="373748"/>
                </a:lnTo>
                <a:lnTo>
                  <a:pt x="237274" y="371970"/>
                </a:lnTo>
                <a:lnTo>
                  <a:pt x="237490" y="371335"/>
                </a:lnTo>
                <a:lnTo>
                  <a:pt x="237705" y="370700"/>
                </a:lnTo>
                <a:lnTo>
                  <a:pt x="237705" y="368795"/>
                </a:lnTo>
                <a:lnTo>
                  <a:pt x="236499" y="368541"/>
                </a:lnTo>
                <a:lnTo>
                  <a:pt x="235204" y="369557"/>
                </a:lnTo>
                <a:lnTo>
                  <a:pt x="234048" y="370217"/>
                </a:lnTo>
                <a:lnTo>
                  <a:pt x="234048" y="372986"/>
                </a:lnTo>
                <a:lnTo>
                  <a:pt x="233870" y="373951"/>
                </a:lnTo>
                <a:lnTo>
                  <a:pt x="233629" y="374637"/>
                </a:lnTo>
                <a:lnTo>
                  <a:pt x="233553" y="374764"/>
                </a:lnTo>
                <a:lnTo>
                  <a:pt x="233438" y="375145"/>
                </a:lnTo>
                <a:lnTo>
                  <a:pt x="233540" y="374510"/>
                </a:lnTo>
                <a:lnTo>
                  <a:pt x="233730" y="374002"/>
                </a:lnTo>
                <a:lnTo>
                  <a:pt x="233781" y="373748"/>
                </a:lnTo>
                <a:lnTo>
                  <a:pt x="234048" y="372986"/>
                </a:lnTo>
                <a:lnTo>
                  <a:pt x="234048" y="370217"/>
                </a:lnTo>
                <a:lnTo>
                  <a:pt x="233603" y="370459"/>
                </a:lnTo>
                <a:lnTo>
                  <a:pt x="233603" y="373748"/>
                </a:lnTo>
                <a:lnTo>
                  <a:pt x="233464" y="374510"/>
                </a:lnTo>
                <a:lnTo>
                  <a:pt x="233235" y="375272"/>
                </a:lnTo>
                <a:lnTo>
                  <a:pt x="233349" y="374637"/>
                </a:lnTo>
                <a:lnTo>
                  <a:pt x="233489" y="374129"/>
                </a:lnTo>
                <a:lnTo>
                  <a:pt x="233603" y="373748"/>
                </a:lnTo>
                <a:lnTo>
                  <a:pt x="233603" y="370459"/>
                </a:lnTo>
                <a:lnTo>
                  <a:pt x="233400" y="370573"/>
                </a:lnTo>
                <a:lnTo>
                  <a:pt x="233451" y="368287"/>
                </a:lnTo>
                <a:lnTo>
                  <a:pt x="232752" y="369557"/>
                </a:lnTo>
                <a:lnTo>
                  <a:pt x="232448" y="370700"/>
                </a:lnTo>
                <a:lnTo>
                  <a:pt x="232003" y="371081"/>
                </a:lnTo>
                <a:lnTo>
                  <a:pt x="231736" y="370967"/>
                </a:lnTo>
                <a:lnTo>
                  <a:pt x="231648" y="370827"/>
                </a:lnTo>
                <a:lnTo>
                  <a:pt x="231152" y="370052"/>
                </a:lnTo>
                <a:lnTo>
                  <a:pt x="231000" y="370916"/>
                </a:lnTo>
                <a:lnTo>
                  <a:pt x="230822" y="371970"/>
                </a:lnTo>
                <a:lnTo>
                  <a:pt x="231000" y="370916"/>
                </a:lnTo>
                <a:lnTo>
                  <a:pt x="229539" y="375272"/>
                </a:lnTo>
                <a:lnTo>
                  <a:pt x="230339" y="373494"/>
                </a:lnTo>
                <a:lnTo>
                  <a:pt x="230708" y="375018"/>
                </a:lnTo>
                <a:lnTo>
                  <a:pt x="231368" y="374256"/>
                </a:lnTo>
                <a:lnTo>
                  <a:pt x="231444" y="374129"/>
                </a:lnTo>
                <a:lnTo>
                  <a:pt x="231546" y="373951"/>
                </a:lnTo>
                <a:lnTo>
                  <a:pt x="231546" y="373748"/>
                </a:lnTo>
                <a:lnTo>
                  <a:pt x="231609" y="373367"/>
                </a:lnTo>
                <a:lnTo>
                  <a:pt x="231711" y="372732"/>
                </a:lnTo>
                <a:lnTo>
                  <a:pt x="231838" y="372097"/>
                </a:lnTo>
                <a:lnTo>
                  <a:pt x="231914" y="371843"/>
                </a:lnTo>
                <a:lnTo>
                  <a:pt x="232016" y="371487"/>
                </a:lnTo>
                <a:lnTo>
                  <a:pt x="232041" y="371716"/>
                </a:lnTo>
                <a:lnTo>
                  <a:pt x="231546" y="373748"/>
                </a:lnTo>
                <a:lnTo>
                  <a:pt x="231279" y="375145"/>
                </a:lnTo>
                <a:lnTo>
                  <a:pt x="230911" y="375793"/>
                </a:lnTo>
                <a:lnTo>
                  <a:pt x="231089" y="375653"/>
                </a:lnTo>
                <a:lnTo>
                  <a:pt x="231152" y="375996"/>
                </a:lnTo>
                <a:lnTo>
                  <a:pt x="231228" y="375653"/>
                </a:lnTo>
                <a:lnTo>
                  <a:pt x="231673" y="373748"/>
                </a:lnTo>
                <a:lnTo>
                  <a:pt x="231355" y="375145"/>
                </a:lnTo>
                <a:lnTo>
                  <a:pt x="231724" y="373799"/>
                </a:lnTo>
                <a:lnTo>
                  <a:pt x="232295" y="371716"/>
                </a:lnTo>
                <a:lnTo>
                  <a:pt x="231876" y="373799"/>
                </a:lnTo>
                <a:lnTo>
                  <a:pt x="232638" y="374002"/>
                </a:lnTo>
                <a:lnTo>
                  <a:pt x="233019" y="373367"/>
                </a:lnTo>
                <a:lnTo>
                  <a:pt x="233311" y="373367"/>
                </a:lnTo>
                <a:lnTo>
                  <a:pt x="233540" y="372224"/>
                </a:lnTo>
                <a:lnTo>
                  <a:pt x="233489" y="372605"/>
                </a:lnTo>
                <a:lnTo>
                  <a:pt x="233121" y="375399"/>
                </a:lnTo>
                <a:lnTo>
                  <a:pt x="233095" y="375526"/>
                </a:lnTo>
                <a:lnTo>
                  <a:pt x="232981" y="375145"/>
                </a:lnTo>
                <a:lnTo>
                  <a:pt x="232918" y="375018"/>
                </a:lnTo>
                <a:lnTo>
                  <a:pt x="232791" y="374764"/>
                </a:lnTo>
                <a:lnTo>
                  <a:pt x="232371" y="374637"/>
                </a:lnTo>
                <a:lnTo>
                  <a:pt x="232041" y="375018"/>
                </a:lnTo>
                <a:lnTo>
                  <a:pt x="231813" y="374142"/>
                </a:lnTo>
                <a:lnTo>
                  <a:pt x="231698" y="374713"/>
                </a:lnTo>
                <a:lnTo>
                  <a:pt x="231584" y="375145"/>
                </a:lnTo>
                <a:lnTo>
                  <a:pt x="231330" y="375653"/>
                </a:lnTo>
                <a:lnTo>
                  <a:pt x="231254" y="376415"/>
                </a:lnTo>
                <a:lnTo>
                  <a:pt x="232168" y="375653"/>
                </a:lnTo>
                <a:lnTo>
                  <a:pt x="232206" y="376669"/>
                </a:lnTo>
                <a:lnTo>
                  <a:pt x="232664" y="376288"/>
                </a:lnTo>
                <a:lnTo>
                  <a:pt x="232994" y="375653"/>
                </a:lnTo>
                <a:lnTo>
                  <a:pt x="233032" y="376072"/>
                </a:lnTo>
                <a:lnTo>
                  <a:pt x="233400" y="376415"/>
                </a:lnTo>
                <a:lnTo>
                  <a:pt x="233781" y="376542"/>
                </a:lnTo>
                <a:lnTo>
                  <a:pt x="234035" y="376669"/>
                </a:lnTo>
                <a:lnTo>
                  <a:pt x="234353" y="376669"/>
                </a:lnTo>
                <a:lnTo>
                  <a:pt x="234734" y="376034"/>
                </a:lnTo>
                <a:lnTo>
                  <a:pt x="234797" y="377164"/>
                </a:lnTo>
                <a:lnTo>
                  <a:pt x="235318" y="376161"/>
                </a:lnTo>
                <a:lnTo>
                  <a:pt x="235356" y="376034"/>
                </a:lnTo>
                <a:lnTo>
                  <a:pt x="235470" y="376161"/>
                </a:lnTo>
                <a:lnTo>
                  <a:pt x="235546" y="375907"/>
                </a:lnTo>
                <a:lnTo>
                  <a:pt x="236004" y="376161"/>
                </a:lnTo>
                <a:lnTo>
                  <a:pt x="236359" y="376288"/>
                </a:lnTo>
                <a:lnTo>
                  <a:pt x="236588" y="376034"/>
                </a:lnTo>
                <a:lnTo>
                  <a:pt x="236791" y="377088"/>
                </a:lnTo>
                <a:lnTo>
                  <a:pt x="237070" y="376034"/>
                </a:lnTo>
                <a:lnTo>
                  <a:pt x="237109" y="375907"/>
                </a:lnTo>
                <a:lnTo>
                  <a:pt x="237248" y="375399"/>
                </a:lnTo>
                <a:lnTo>
                  <a:pt x="237172" y="375869"/>
                </a:lnTo>
                <a:lnTo>
                  <a:pt x="237045" y="376542"/>
                </a:lnTo>
                <a:lnTo>
                  <a:pt x="236397" y="378777"/>
                </a:lnTo>
                <a:lnTo>
                  <a:pt x="236829" y="379069"/>
                </a:lnTo>
                <a:lnTo>
                  <a:pt x="236956" y="378701"/>
                </a:lnTo>
                <a:lnTo>
                  <a:pt x="237096" y="378320"/>
                </a:lnTo>
                <a:lnTo>
                  <a:pt x="236982" y="378980"/>
                </a:lnTo>
                <a:lnTo>
                  <a:pt x="237185" y="378447"/>
                </a:lnTo>
                <a:lnTo>
                  <a:pt x="237083" y="378955"/>
                </a:lnTo>
                <a:lnTo>
                  <a:pt x="236956" y="379425"/>
                </a:lnTo>
                <a:lnTo>
                  <a:pt x="236855" y="379730"/>
                </a:lnTo>
                <a:lnTo>
                  <a:pt x="236982" y="379717"/>
                </a:lnTo>
                <a:lnTo>
                  <a:pt x="237109" y="379082"/>
                </a:lnTo>
                <a:lnTo>
                  <a:pt x="237210" y="378701"/>
                </a:lnTo>
                <a:lnTo>
                  <a:pt x="237312" y="378447"/>
                </a:lnTo>
                <a:lnTo>
                  <a:pt x="237172" y="379209"/>
                </a:lnTo>
                <a:lnTo>
                  <a:pt x="237350" y="378574"/>
                </a:lnTo>
                <a:lnTo>
                  <a:pt x="237286" y="378955"/>
                </a:lnTo>
                <a:lnTo>
                  <a:pt x="237172" y="379425"/>
                </a:lnTo>
                <a:lnTo>
                  <a:pt x="237070" y="379717"/>
                </a:lnTo>
                <a:lnTo>
                  <a:pt x="236956" y="380098"/>
                </a:lnTo>
                <a:lnTo>
                  <a:pt x="236753" y="381241"/>
                </a:lnTo>
                <a:lnTo>
                  <a:pt x="236639" y="381876"/>
                </a:lnTo>
                <a:lnTo>
                  <a:pt x="236524" y="380098"/>
                </a:lnTo>
                <a:lnTo>
                  <a:pt x="236016" y="380098"/>
                </a:lnTo>
                <a:lnTo>
                  <a:pt x="235407" y="382257"/>
                </a:lnTo>
                <a:lnTo>
                  <a:pt x="235394" y="381876"/>
                </a:lnTo>
                <a:lnTo>
                  <a:pt x="235381" y="380288"/>
                </a:lnTo>
                <a:lnTo>
                  <a:pt x="234861" y="381876"/>
                </a:lnTo>
                <a:lnTo>
                  <a:pt x="235102" y="380504"/>
                </a:lnTo>
                <a:lnTo>
                  <a:pt x="234861" y="380733"/>
                </a:lnTo>
                <a:lnTo>
                  <a:pt x="233540" y="382511"/>
                </a:lnTo>
                <a:lnTo>
                  <a:pt x="233133" y="382003"/>
                </a:lnTo>
                <a:lnTo>
                  <a:pt x="232727" y="381495"/>
                </a:lnTo>
                <a:lnTo>
                  <a:pt x="232181" y="381635"/>
                </a:lnTo>
                <a:lnTo>
                  <a:pt x="232181" y="382003"/>
                </a:lnTo>
                <a:lnTo>
                  <a:pt x="232054" y="382765"/>
                </a:lnTo>
                <a:lnTo>
                  <a:pt x="231825" y="383527"/>
                </a:lnTo>
                <a:lnTo>
                  <a:pt x="231749" y="383654"/>
                </a:lnTo>
                <a:lnTo>
                  <a:pt x="231762" y="383527"/>
                </a:lnTo>
                <a:lnTo>
                  <a:pt x="231952" y="382765"/>
                </a:lnTo>
                <a:lnTo>
                  <a:pt x="232143" y="382130"/>
                </a:lnTo>
                <a:lnTo>
                  <a:pt x="232181" y="382003"/>
                </a:lnTo>
                <a:lnTo>
                  <a:pt x="232181" y="381635"/>
                </a:lnTo>
                <a:lnTo>
                  <a:pt x="231698" y="381749"/>
                </a:lnTo>
                <a:lnTo>
                  <a:pt x="231698" y="382765"/>
                </a:lnTo>
                <a:lnTo>
                  <a:pt x="231457" y="383032"/>
                </a:lnTo>
                <a:lnTo>
                  <a:pt x="231343" y="383273"/>
                </a:lnTo>
                <a:lnTo>
                  <a:pt x="231533" y="382130"/>
                </a:lnTo>
                <a:lnTo>
                  <a:pt x="231597" y="382257"/>
                </a:lnTo>
                <a:lnTo>
                  <a:pt x="231698" y="382765"/>
                </a:lnTo>
                <a:lnTo>
                  <a:pt x="231698" y="381749"/>
                </a:lnTo>
                <a:lnTo>
                  <a:pt x="231470" y="381368"/>
                </a:lnTo>
                <a:lnTo>
                  <a:pt x="231330" y="381114"/>
                </a:lnTo>
                <a:lnTo>
                  <a:pt x="230517" y="381368"/>
                </a:lnTo>
                <a:lnTo>
                  <a:pt x="230378" y="381114"/>
                </a:lnTo>
                <a:lnTo>
                  <a:pt x="229831" y="382892"/>
                </a:lnTo>
                <a:lnTo>
                  <a:pt x="229971" y="382892"/>
                </a:lnTo>
                <a:lnTo>
                  <a:pt x="230035" y="382511"/>
                </a:lnTo>
                <a:lnTo>
                  <a:pt x="230339" y="383273"/>
                </a:lnTo>
                <a:lnTo>
                  <a:pt x="230466" y="382638"/>
                </a:lnTo>
                <a:lnTo>
                  <a:pt x="230809" y="382866"/>
                </a:lnTo>
                <a:lnTo>
                  <a:pt x="230847" y="382638"/>
                </a:lnTo>
                <a:lnTo>
                  <a:pt x="230873" y="382511"/>
                </a:lnTo>
                <a:lnTo>
                  <a:pt x="231101" y="381749"/>
                </a:lnTo>
                <a:lnTo>
                  <a:pt x="230974" y="382511"/>
                </a:lnTo>
                <a:lnTo>
                  <a:pt x="230733" y="383273"/>
                </a:lnTo>
                <a:lnTo>
                  <a:pt x="230771" y="383032"/>
                </a:lnTo>
                <a:lnTo>
                  <a:pt x="230670" y="383273"/>
                </a:lnTo>
                <a:lnTo>
                  <a:pt x="230492" y="383654"/>
                </a:lnTo>
                <a:lnTo>
                  <a:pt x="230505" y="383527"/>
                </a:lnTo>
                <a:lnTo>
                  <a:pt x="230441" y="383654"/>
                </a:lnTo>
                <a:lnTo>
                  <a:pt x="230352" y="383832"/>
                </a:lnTo>
                <a:lnTo>
                  <a:pt x="230632" y="383654"/>
                </a:lnTo>
                <a:lnTo>
                  <a:pt x="231990" y="386067"/>
                </a:lnTo>
                <a:lnTo>
                  <a:pt x="235648" y="382892"/>
                </a:lnTo>
                <a:lnTo>
                  <a:pt x="236131" y="386321"/>
                </a:lnTo>
                <a:lnTo>
                  <a:pt x="237744" y="386702"/>
                </a:lnTo>
                <a:lnTo>
                  <a:pt x="238061" y="386829"/>
                </a:lnTo>
                <a:lnTo>
                  <a:pt x="238302" y="388226"/>
                </a:lnTo>
                <a:lnTo>
                  <a:pt x="237782" y="388226"/>
                </a:lnTo>
                <a:lnTo>
                  <a:pt x="235661" y="389750"/>
                </a:lnTo>
                <a:lnTo>
                  <a:pt x="234746" y="386194"/>
                </a:lnTo>
                <a:lnTo>
                  <a:pt x="234594" y="385559"/>
                </a:lnTo>
                <a:lnTo>
                  <a:pt x="231063" y="387083"/>
                </a:lnTo>
                <a:lnTo>
                  <a:pt x="230098" y="387286"/>
                </a:lnTo>
                <a:lnTo>
                  <a:pt x="232651" y="387286"/>
                </a:lnTo>
                <a:lnTo>
                  <a:pt x="233946" y="386194"/>
                </a:lnTo>
                <a:lnTo>
                  <a:pt x="235635" y="389750"/>
                </a:lnTo>
                <a:lnTo>
                  <a:pt x="236245" y="391020"/>
                </a:lnTo>
                <a:lnTo>
                  <a:pt x="237515" y="389115"/>
                </a:lnTo>
                <a:lnTo>
                  <a:pt x="237972" y="391020"/>
                </a:lnTo>
                <a:lnTo>
                  <a:pt x="238036" y="392163"/>
                </a:lnTo>
                <a:lnTo>
                  <a:pt x="237921" y="393306"/>
                </a:lnTo>
                <a:lnTo>
                  <a:pt x="238315" y="392163"/>
                </a:lnTo>
                <a:lnTo>
                  <a:pt x="239001" y="389115"/>
                </a:lnTo>
                <a:lnTo>
                  <a:pt x="240118" y="384162"/>
                </a:lnTo>
                <a:lnTo>
                  <a:pt x="240347" y="383146"/>
                </a:lnTo>
                <a:lnTo>
                  <a:pt x="240626" y="381876"/>
                </a:lnTo>
                <a:lnTo>
                  <a:pt x="240690" y="381622"/>
                </a:lnTo>
                <a:lnTo>
                  <a:pt x="241160" y="379463"/>
                </a:lnTo>
                <a:lnTo>
                  <a:pt x="241185" y="379336"/>
                </a:lnTo>
                <a:lnTo>
                  <a:pt x="241427" y="378193"/>
                </a:lnTo>
                <a:lnTo>
                  <a:pt x="241782" y="376542"/>
                </a:lnTo>
                <a:lnTo>
                  <a:pt x="242163" y="374764"/>
                </a:lnTo>
                <a:lnTo>
                  <a:pt x="242189" y="374637"/>
                </a:lnTo>
                <a:lnTo>
                  <a:pt x="242239" y="374383"/>
                </a:lnTo>
                <a:lnTo>
                  <a:pt x="242493" y="373240"/>
                </a:lnTo>
                <a:lnTo>
                  <a:pt x="242976" y="370954"/>
                </a:lnTo>
                <a:lnTo>
                  <a:pt x="243649" y="367779"/>
                </a:lnTo>
                <a:lnTo>
                  <a:pt x="244449" y="363207"/>
                </a:lnTo>
                <a:close/>
              </a:path>
              <a:path w="245744" h="393700">
                <a:moveTo>
                  <a:pt x="244513" y="358876"/>
                </a:moveTo>
                <a:lnTo>
                  <a:pt x="244157" y="360006"/>
                </a:lnTo>
                <a:lnTo>
                  <a:pt x="243903" y="361492"/>
                </a:lnTo>
                <a:lnTo>
                  <a:pt x="244436" y="359321"/>
                </a:lnTo>
                <a:lnTo>
                  <a:pt x="244513" y="358876"/>
                </a:lnTo>
                <a:close/>
              </a:path>
              <a:path w="245744" h="393700">
                <a:moveTo>
                  <a:pt x="245516" y="359752"/>
                </a:moveTo>
                <a:lnTo>
                  <a:pt x="245211" y="359359"/>
                </a:lnTo>
                <a:lnTo>
                  <a:pt x="245071" y="360184"/>
                </a:lnTo>
                <a:lnTo>
                  <a:pt x="245021" y="360451"/>
                </a:lnTo>
                <a:lnTo>
                  <a:pt x="245148" y="360235"/>
                </a:lnTo>
                <a:lnTo>
                  <a:pt x="245516" y="359752"/>
                </a:lnTo>
                <a:close/>
              </a:path>
            </a:pathLst>
          </a:custGeom>
          <a:solidFill>
            <a:srgbClr val="B88F51"/>
          </a:solidFill>
        </p:spPr>
        <p:txBody>
          <a:bodyPr wrap="square" lIns="0" tIns="0" rIns="0" bIns="0" rtlCol="0"/>
          <a:lstStyle/>
          <a:p>
            <a:endParaRPr sz="2511"/>
          </a:p>
        </p:txBody>
      </p:sp>
      <p:sp>
        <p:nvSpPr>
          <p:cNvPr id="33" name="bg object 33"/>
          <p:cNvSpPr/>
          <p:nvPr/>
        </p:nvSpPr>
        <p:spPr>
          <a:xfrm>
            <a:off x="555435" y="265556"/>
            <a:ext cx="7541" cy="11113"/>
          </a:xfrm>
          <a:custGeom>
            <a:avLst/>
            <a:gdLst/>
            <a:ahLst/>
            <a:cxnLst/>
            <a:rect l="l" t="t" r="r" b="b"/>
            <a:pathLst>
              <a:path w="12065" h="17779">
                <a:moveTo>
                  <a:pt x="266" y="11188"/>
                </a:moveTo>
                <a:lnTo>
                  <a:pt x="127" y="12001"/>
                </a:lnTo>
                <a:lnTo>
                  <a:pt x="215" y="11506"/>
                </a:lnTo>
                <a:lnTo>
                  <a:pt x="266" y="11188"/>
                </a:lnTo>
                <a:close/>
              </a:path>
              <a:path w="12065" h="17779">
                <a:moveTo>
                  <a:pt x="508" y="10490"/>
                </a:moveTo>
                <a:lnTo>
                  <a:pt x="304" y="9753"/>
                </a:lnTo>
                <a:lnTo>
                  <a:pt x="139" y="10718"/>
                </a:lnTo>
                <a:lnTo>
                  <a:pt x="101" y="10909"/>
                </a:lnTo>
                <a:lnTo>
                  <a:pt x="203" y="10744"/>
                </a:lnTo>
                <a:lnTo>
                  <a:pt x="508" y="10490"/>
                </a:lnTo>
                <a:close/>
              </a:path>
              <a:path w="12065" h="17779">
                <a:moveTo>
                  <a:pt x="850" y="9817"/>
                </a:moveTo>
                <a:lnTo>
                  <a:pt x="165" y="12280"/>
                </a:lnTo>
                <a:lnTo>
                  <a:pt x="292" y="11518"/>
                </a:lnTo>
                <a:lnTo>
                  <a:pt x="0" y="13220"/>
                </a:lnTo>
                <a:lnTo>
                  <a:pt x="673" y="10820"/>
                </a:lnTo>
                <a:lnTo>
                  <a:pt x="850" y="9817"/>
                </a:lnTo>
                <a:close/>
              </a:path>
              <a:path w="12065" h="17779">
                <a:moveTo>
                  <a:pt x="1295" y="5308"/>
                </a:moveTo>
                <a:lnTo>
                  <a:pt x="1117" y="5892"/>
                </a:lnTo>
                <a:lnTo>
                  <a:pt x="1054" y="6248"/>
                </a:lnTo>
                <a:lnTo>
                  <a:pt x="1016" y="6451"/>
                </a:lnTo>
                <a:lnTo>
                  <a:pt x="1193" y="5867"/>
                </a:lnTo>
                <a:lnTo>
                  <a:pt x="1295" y="5308"/>
                </a:lnTo>
                <a:close/>
              </a:path>
              <a:path w="12065" h="17779">
                <a:moveTo>
                  <a:pt x="1409" y="14655"/>
                </a:moveTo>
                <a:lnTo>
                  <a:pt x="1231" y="15240"/>
                </a:lnTo>
                <a:lnTo>
                  <a:pt x="1168" y="15595"/>
                </a:lnTo>
                <a:lnTo>
                  <a:pt x="1130" y="15798"/>
                </a:lnTo>
                <a:lnTo>
                  <a:pt x="1308" y="15214"/>
                </a:lnTo>
                <a:lnTo>
                  <a:pt x="1409" y="14655"/>
                </a:lnTo>
                <a:close/>
              </a:path>
              <a:path w="12065" h="17779">
                <a:moveTo>
                  <a:pt x="1612" y="14389"/>
                </a:moveTo>
                <a:lnTo>
                  <a:pt x="1333" y="15214"/>
                </a:lnTo>
                <a:lnTo>
                  <a:pt x="1270" y="15608"/>
                </a:lnTo>
                <a:lnTo>
                  <a:pt x="1181" y="16103"/>
                </a:lnTo>
                <a:lnTo>
                  <a:pt x="1460" y="15278"/>
                </a:lnTo>
                <a:lnTo>
                  <a:pt x="1524" y="14884"/>
                </a:lnTo>
                <a:lnTo>
                  <a:pt x="1612" y="14389"/>
                </a:lnTo>
                <a:close/>
              </a:path>
              <a:path w="12065" h="17779">
                <a:moveTo>
                  <a:pt x="1689" y="7632"/>
                </a:moveTo>
                <a:lnTo>
                  <a:pt x="1485" y="6896"/>
                </a:lnTo>
                <a:lnTo>
                  <a:pt x="1320" y="7861"/>
                </a:lnTo>
                <a:lnTo>
                  <a:pt x="1282" y="8051"/>
                </a:lnTo>
                <a:lnTo>
                  <a:pt x="1384" y="7886"/>
                </a:lnTo>
                <a:lnTo>
                  <a:pt x="1689" y="7632"/>
                </a:lnTo>
                <a:close/>
              </a:path>
              <a:path w="12065" h="17779">
                <a:moveTo>
                  <a:pt x="1790" y="13817"/>
                </a:moveTo>
                <a:lnTo>
                  <a:pt x="1663" y="13487"/>
                </a:lnTo>
                <a:lnTo>
                  <a:pt x="1727" y="13169"/>
                </a:lnTo>
                <a:lnTo>
                  <a:pt x="1651" y="13423"/>
                </a:lnTo>
                <a:lnTo>
                  <a:pt x="1320" y="12471"/>
                </a:lnTo>
                <a:lnTo>
                  <a:pt x="1282" y="12661"/>
                </a:lnTo>
                <a:lnTo>
                  <a:pt x="1028" y="11925"/>
                </a:lnTo>
                <a:lnTo>
                  <a:pt x="927" y="11620"/>
                </a:lnTo>
                <a:lnTo>
                  <a:pt x="901" y="11747"/>
                </a:lnTo>
                <a:lnTo>
                  <a:pt x="546" y="11506"/>
                </a:lnTo>
                <a:lnTo>
                  <a:pt x="406" y="12331"/>
                </a:lnTo>
                <a:lnTo>
                  <a:pt x="304" y="12941"/>
                </a:lnTo>
                <a:lnTo>
                  <a:pt x="673" y="12407"/>
                </a:lnTo>
                <a:lnTo>
                  <a:pt x="812" y="12217"/>
                </a:lnTo>
                <a:lnTo>
                  <a:pt x="660" y="13157"/>
                </a:lnTo>
                <a:lnTo>
                  <a:pt x="546" y="13804"/>
                </a:lnTo>
                <a:lnTo>
                  <a:pt x="952" y="13233"/>
                </a:lnTo>
                <a:lnTo>
                  <a:pt x="1168" y="13093"/>
                </a:lnTo>
                <a:lnTo>
                  <a:pt x="1016" y="13690"/>
                </a:lnTo>
                <a:lnTo>
                  <a:pt x="952" y="13995"/>
                </a:lnTo>
                <a:lnTo>
                  <a:pt x="800" y="14693"/>
                </a:lnTo>
                <a:lnTo>
                  <a:pt x="977" y="14452"/>
                </a:lnTo>
                <a:lnTo>
                  <a:pt x="1206" y="13068"/>
                </a:lnTo>
                <a:lnTo>
                  <a:pt x="1054" y="14020"/>
                </a:lnTo>
                <a:lnTo>
                  <a:pt x="977" y="14452"/>
                </a:lnTo>
                <a:lnTo>
                  <a:pt x="939" y="14668"/>
                </a:lnTo>
                <a:lnTo>
                  <a:pt x="1346" y="14084"/>
                </a:lnTo>
                <a:lnTo>
                  <a:pt x="1498" y="13995"/>
                </a:lnTo>
                <a:lnTo>
                  <a:pt x="1447" y="14312"/>
                </a:lnTo>
                <a:lnTo>
                  <a:pt x="1549" y="13970"/>
                </a:lnTo>
                <a:lnTo>
                  <a:pt x="1790" y="13817"/>
                </a:lnTo>
                <a:close/>
              </a:path>
              <a:path w="12065" h="17779">
                <a:moveTo>
                  <a:pt x="1841" y="14744"/>
                </a:moveTo>
                <a:lnTo>
                  <a:pt x="1663" y="15328"/>
                </a:lnTo>
                <a:lnTo>
                  <a:pt x="1600" y="15684"/>
                </a:lnTo>
                <a:lnTo>
                  <a:pt x="1562" y="15887"/>
                </a:lnTo>
                <a:lnTo>
                  <a:pt x="1739" y="15303"/>
                </a:lnTo>
                <a:lnTo>
                  <a:pt x="1841" y="14744"/>
                </a:lnTo>
                <a:close/>
              </a:path>
              <a:path w="12065" h="17779">
                <a:moveTo>
                  <a:pt x="1841" y="1422"/>
                </a:moveTo>
                <a:lnTo>
                  <a:pt x="1701" y="2235"/>
                </a:lnTo>
                <a:lnTo>
                  <a:pt x="1790" y="1739"/>
                </a:lnTo>
                <a:lnTo>
                  <a:pt x="1841" y="1422"/>
                </a:lnTo>
                <a:close/>
              </a:path>
              <a:path w="12065" h="17779">
                <a:moveTo>
                  <a:pt x="1955" y="8547"/>
                </a:moveTo>
                <a:lnTo>
                  <a:pt x="1778" y="9131"/>
                </a:lnTo>
                <a:lnTo>
                  <a:pt x="1714" y="9486"/>
                </a:lnTo>
                <a:lnTo>
                  <a:pt x="1676" y="9690"/>
                </a:lnTo>
                <a:lnTo>
                  <a:pt x="1854" y="9105"/>
                </a:lnTo>
                <a:lnTo>
                  <a:pt x="1955" y="8547"/>
                </a:lnTo>
                <a:close/>
              </a:path>
              <a:path w="12065" h="17779">
                <a:moveTo>
                  <a:pt x="2044" y="9245"/>
                </a:moveTo>
                <a:lnTo>
                  <a:pt x="1892" y="9093"/>
                </a:lnTo>
                <a:lnTo>
                  <a:pt x="1803" y="9563"/>
                </a:lnTo>
                <a:lnTo>
                  <a:pt x="2044" y="9245"/>
                </a:lnTo>
                <a:close/>
              </a:path>
              <a:path w="12065" h="17779">
                <a:moveTo>
                  <a:pt x="2146" y="8191"/>
                </a:moveTo>
                <a:lnTo>
                  <a:pt x="1612" y="7848"/>
                </a:lnTo>
                <a:lnTo>
                  <a:pt x="1638" y="7708"/>
                </a:lnTo>
                <a:lnTo>
                  <a:pt x="1460" y="8293"/>
                </a:lnTo>
                <a:lnTo>
                  <a:pt x="1397" y="8648"/>
                </a:lnTo>
                <a:lnTo>
                  <a:pt x="1358" y="8851"/>
                </a:lnTo>
                <a:lnTo>
                  <a:pt x="1536" y="8267"/>
                </a:lnTo>
                <a:lnTo>
                  <a:pt x="1473" y="8661"/>
                </a:lnTo>
                <a:lnTo>
                  <a:pt x="1358" y="9283"/>
                </a:lnTo>
                <a:lnTo>
                  <a:pt x="1739" y="8737"/>
                </a:lnTo>
                <a:lnTo>
                  <a:pt x="2146" y="8191"/>
                </a:lnTo>
                <a:close/>
              </a:path>
              <a:path w="12065" h="17779">
                <a:moveTo>
                  <a:pt x="2324" y="2324"/>
                </a:moveTo>
                <a:lnTo>
                  <a:pt x="2120" y="1587"/>
                </a:lnTo>
                <a:lnTo>
                  <a:pt x="1955" y="2552"/>
                </a:lnTo>
                <a:lnTo>
                  <a:pt x="1917" y="2743"/>
                </a:lnTo>
                <a:lnTo>
                  <a:pt x="2019" y="2578"/>
                </a:lnTo>
                <a:lnTo>
                  <a:pt x="2324" y="2324"/>
                </a:lnTo>
                <a:close/>
              </a:path>
              <a:path w="12065" h="17779">
                <a:moveTo>
                  <a:pt x="2336" y="9537"/>
                </a:moveTo>
                <a:lnTo>
                  <a:pt x="2247" y="8991"/>
                </a:lnTo>
                <a:lnTo>
                  <a:pt x="2044" y="9245"/>
                </a:lnTo>
                <a:lnTo>
                  <a:pt x="2336" y="9537"/>
                </a:lnTo>
                <a:close/>
              </a:path>
              <a:path w="12065" h="17779">
                <a:moveTo>
                  <a:pt x="2463" y="4597"/>
                </a:moveTo>
                <a:lnTo>
                  <a:pt x="2235" y="5321"/>
                </a:lnTo>
                <a:lnTo>
                  <a:pt x="2171" y="5702"/>
                </a:lnTo>
                <a:lnTo>
                  <a:pt x="2108" y="6083"/>
                </a:lnTo>
                <a:lnTo>
                  <a:pt x="2336" y="5359"/>
                </a:lnTo>
                <a:lnTo>
                  <a:pt x="2463" y="4597"/>
                </a:lnTo>
                <a:close/>
              </a:path>
              <a:path w="12065" h="17779">
                <a:moveTo>
                  <a:pt x="2489" y="14325"/>
                </a:moveTo>
                <a:lnTo>
                  <a:pt x="2057" y="14097"/>
                </a:lnTo>
                <a:lnTo>
                  <a:pt x="1905" y="14973"/>
                </a:lnTo>
                <a:lnTo>
                  <a:pt x="1828" y="15379"/>
                </a:lnTo>
                <a:lnTo>
                  <a:pt x="2133" y="15024"/>
                </a:lnTo>
                <a:lnTo>
                  <a:pt x="2489" y="14325"/>
                </a:lnTo>
                <a:close/>
              </a:path>
              <a:path w="12065" h="17779">
                <a:moveTo>
                  <a:pt x="2603" y="2476"/>
                </a:moveTo>
                <a:lnTo>
                  <a:pt x="2425" y="3060"/>
                </a:lnTo>
                <a:lnTo>
                  <a:pt x="2362" y="3416"/>
                </a:lnTo>
                <a:lnTo>
                  <a:pt x="2324" y="3619"/>
                </a:lnTo>
                <a:lnTo>
                  <a:pt x="2501" y="3035"/>
                </a:lnTo>
                <a:lnTo>
                  <a:pt x="2603" y="2476"/>
                </a:lnTo>
                <a:close/>
              </a:path>
              <a:path w="12065" h="17779">
                <a:moveTo>
                  <a:pt x="2667" y="4508"/>
                </a:moveTo>
                <a:lnTo>
                  <a:pt x="2387" y="5334"/>
                </a:lnTo>
                <a:lnTo>
                  <a:pt x="2324" y="5727"/>
                </a:lnTo>
                <a:lnTo>
                  <a:pt x="2235" y="6223"/>
                </a:lnTo>
                <a:lnTo>
                  <a:pt x="2514" y="5397"/>
                </a:lnTo>
                <a:lnTo>
                  <a:pt x="2578" y="5003"/>
                </a:lnTo>
                <a:lnTo>
                  <a:pt x="2667" y="4508"/>
                </a:lnTo>
                <a:close/>
              </a:path>
              <a:path w="12065" h="17779">
                <a:moveTo>
                  <a:pt x="2717" y="5384"/>
                </a:moveTo>
                <a:lnTo>
                  <a:pt x="2362" y="6515"/>
                </a:lnTo>
                <a:lnTo>
                  <a:pt x="2108" y="8001"/>
                </a:lnTo>
                <a:lnTo>
                  <a:pt x="2641" y="5829"/>
                </a:lnTo>
                <a:lnTo>
                  <a:pt x="2717" y="5384"/>
                </a:lnTo>
                <a:close/>
              </a:path>
              <a:path w="12065" h="17779">
                <a:moveTo>
                  <a:pt x="2755" y="6388"/>
                </a:moveTo>
                <a:lnTo>
                  <a:pt x="2578" y="6972"/>
                </a:lnTo>
                <a:lnTo>
                  <a:pt x="2514" y="7327"/>
                </a:lnTo>
                <a:lnTo>
                  <a:pt x="2476" y="7531"/>
                </a:lnTo>
                <a:lnTo>
                  <a:pt x="2654" y="6946"/>
                </a:lnTo>
                <a:lnTo>
                  <a:pt x="2755" y="6388"/>
                </a:lnTo>
                <a:close/>
              </a:path>
              <a:path w="12065" h="17779">
                <a:moveTo>
                  <a:pt x="2806" y="5626"/>
                </a:moveTo>
                <a:lnTo>
                  <a:pt x="2628" y="6210"/>
                </a:lnTo>
                <a:lnTo>
                  <a:pt x="2565" y="6565"/>
                </a:lnTo>
                <a:lnTo>
                  <a:pt x="2527" y="6769"/>
                </a:lnTo>
                <a:lnTo>
                  <a:pt x="2705" y="6184"/>
                </a:lnTo>
                <a:lnTo>
                  <a:pt x="2806" y="5626"/>
                </a:lnTo>
                <a:close/>
              </a:path>
              <a:path w="12065" h="17779">
                <a:moveTo>
                  <a:pt x="2908" y="15633"/>
                </a:moveTo>
                <a:lnTo>
                  <a:pt x="2768" y="16446"/>
                </a:lnTo>
                <a:lnTo>
                  <a:pt x="2857" y="15951"/>
                </a:lnTo>
                <a:lnTo>
                  <a:pt x="2908" y="15633"/>
                </a:lnTo>
                <a:close/>
              </a:path>
              <a:path w="12065" h="17779">
                <a:moveTo>
                  <a:pt x="3086" y="1498"/>
                </a:moveTo>
                <a:lnTo>
                  <a:pt x="2806" y="2324"/>
                </a:lnTo>
                <a:lnTo>
                  <a:pt x="2743" y="2717"/>
                </a:lnTo>
                <a:lnTo>
                  <a:pt x="2654" y="3213"/>
                </a:lnTo>
                <a:lnTo>
                  <a:pt x="2933" y="2387"/>
                </a:lnTo>
                <a:lnTo>
                  <a:pt x="2997" y="1993"/>
                </a:lnTo>
                <a:lnTo>
                  <a:pt x="3086" y="1498"/>
                </a:lnTo>
                <a:close/>
              </a:path>
              <a:path w="12065" h="17779">
                <a:moveTo>
                  <a:pt x="3213" y="13779"/>
                </a:moveTo>
                <a:lnTo>
                  <a:pt x="2336" y="15989"/>
                </a:lnTo>
                <a:lnTo>
                  <a:pt x="2032" y="17691"/>
                </a:lnTo>
                <a:lnTo>
                  <a:pt x="3022" y="14833"/>
                </a:lnTo>
                <a:lnTo>
                  <a:pt x="3213" y="13779"/>
                </a:lnTo>
                <a:close/>
              </a:path>
              <a:path w="12065" h="17779">
                <a:moveTo>
                  <a:pt x="3683" y="609"/>
                </a:moveTo>
                <a:lnTo>
                  <a:pt x="3302" y="292"/>
                </a:lnTo>
                <a:lnTo>
                  <a:pt x="3136" y="1244"/>
                </a:lnTo>
                <a:lnTo>
                  <a:pt x="3086" y="1498"/>
                </a:lnTo>
                <a:lnTo>
                  <a:pt x="3035" y="1854"/>
                </a:lnTo>
                <a:lnTo>
                  <a:pt x="3340" y="1270"/>
                </a:lnTo>
                <a:lnTo>
                  <a:pt x="3683" y="609"/>
                </a:lnTo>
                <a:close/>
              </a:path>
              <a:path w="12065" h="17779">
                <a:moveTo>
                  <a:pt x="3695" y="9740"/>
                </a:moveTo>
                <a:lnTo>
                  <a:pt x="3009" y="10985"/>
                </a:lnTo>
                <a:lnTo>
                  <a:pt x="2921" y="10515"/>
                </a:lnTo>
                <a:lnTo>
                  <a:pt x="2870" y="10299"/>
                </a:lnTo>
                <a:lnTo>
                  <a:pt x="2946" y="9994"/>
                </a:lnTo>
                <a:lnTo>
                  <a:pt x="3162" y="8140"/>
                </a:lnTo>
                <a:lnTo>
                  <a:pt x="2565" y="9994"/>
                </a:lnTo>
                <a:lnTo>
                  <a:pt x="2374" y="9575"/>
                </a:lnTo>
                <a:lnTo>
                  <a:pt x="2463" y="10236"/>
                </a:lnTo>
                <a:lnTo>
                  <a:pt x="2717" y="10502"/>
                </a:lnTo>
                <a:lnTo>
                  <a:pt x="2844" y="10337"/>
                </a:lnTo>
                <a:lnTo>
                  <a:pt x="3187" y="12674"/>
                </a:lnTo>
                <a:lnTo>
                  <a:pt x="3568" y="11430"/>
                </a:lnTo>
                <a:lnTo>
                  <a:pt x="3695" y="9740"/>
                </a:lnTo>
                <a:close/>
              </a:path>
              <a:path w="12065" h="17779">
                <a:moveTo>
                  <a:pt x="3784" y="8890"/>
                </a:moveTo>
                <a:lnTo>
                  <a:pt x="3543" y="7226"/>
                </a:lnTo>
                <a:lnTo>
                  <a:pt x="3035" y="6908"/>
                </a:lnTo>
                <a:lnTo>
                  <a:pt x="2933" y="6591"/>
                </a:lnTo>
                <a:lnTo>
                  <a:pt x="3086" y="4864"/>
                </a:lnTo>
                <a:lnTo>
                  <a:pt x="2743" y="6604"/>
                </a:lnTo>
                <a:lnTo>
                  <a:pt x="2705" y="6807"/>
                </a:lnTo>
                <a:lnTo>
                  <a:pt x="2844" y="6565"/>
                </a:lnTo>
                <a:lnTo>
                  <a:pt x="2832" y="7658"/>
                </a:lnTo>
                <a:lnTo>
                  <a:pt x="3086" y="7315"/>
                </a:lnTo>
                <a:lnTo>
                  <a:pt x="3340" y="7594"/>
                </a:lnTo>
                <a:lnTo>
                  <a:pt x="3784" y="8890"/>
                </a:lnTo>
                <a:close/>
              </a:path>
              <a:path w="12065" h="17779">
                <a:moveTo>
                  <a:pt x="3860" y="11277"/>
                </a:moveTo>
                <a:lnTo>
                  <a:pt x="3683" y="11849"/>
                </a:lnTo>
                <a:lnTo>
                  <a:pt x="3619" y="12217"/>
                </a:lnTo>
                <a:lnTo>
                  <a:pt x="3581" y="12420"/>
                </a:lnTo>
                <a:lnTo>
                  <a:pt x="3759" y="11836"/>
                </a:lnTo>
                <a:lnTo>
                  <a:pt x="3860" y="11277"/>
                </a:lnTo>
                <a:close/>
              </a:path>
              <a:path w="12065" h="17779">
                <a:moveTo>
                  <a:pt x="4191" y="13385"/>
                </a:moveTo>
                <a:lnTo>
                  <a:pt x="3937" y="14135"/>
                </a:lnTo>
                <a:lnTo>
                  <a:pt x="4051" y="13474"/>
                </a:lnTo>
                <a:lnTo>
                  <a:pt x="3822" y="14198"/>
                </a:lnTo>
                <a:lnTo>
                  <a:pt x="3759" y="14579"/>
                </a:lnTo>
                <a:lnTo>
                  <a:pt x="3695" y="14960"/>
                </a:lnTo>
                <a:lnTo>
                  <a:pt x="3886" y="14325"/>
                </a:lnTo>
                <a:lnTo>
                  <a:pt x="3848" y="14605"/>
                </a:lnTo>
                <a:lnTo>
                  <a:pt x="3759" y="15100"/>
                </a:lnTo>
                <a:lnTo>
                  <a:pt x="4038" y="14274"/>
                </a:lnTo>
                <a:lnTo>
                  <a:pt x="4102" y="13881"/>
                </a:lnTo>
                <a:lnTo>
                  <a:pt x="4191" y="13385"/>
                </a:lnTo>
                <a:close/>
              </a:path>
              <a:path w="12065" h="17779">
                <a:moveTo>
                  <a:pt x="4216" y="13690"/>
                </a:moveTo>
                <a:lnTo>
                  <a:pt x="4038" y="14274"/>
                </a:lnTo>
                <a:lnTo>
                  <a:pt x="3975" y="14630"/>
                </a:lnTo>
                <a:lnTo>
                  <a:pt x="3937" y="14833"/>
                </a:lnTo>
                <a:lnTo>
                  <a:pt x="4114" y="14249"/>
                </a:lnTo>
                <a:lnTo>
                  <a:pt x="4216" y="13690"/>
                </a:lnTo>
                <a:close/>
              </a:path>
              <a:path w="12065" h="17779">
                <a:moveTo>
                  <a:pt x="4406" y="2730"/>
                </a:moveTo>
                <a:lnTo>
                  <a:pt x="4267" y="3543"/>
                </a:lnTo>
                <a:lnTo>
                  <a:pt x="4356" y="3048"/>
                </a:lnTo>
                <a:lnTo>
                  <a:pt x="4406" y="2730"/>
                </a:lnTo>
                <a:close/>
              </a:path>
              <a:path w="12065" h="17779">
                <a:moveTo>
                  <a:pt x="4432" y="8115"/>
                </a:moveTo>
                <a:lnTo>
                  <a:pt x="4203" y="8839"/>
                </a:lnTo>
                <a:lnTo>
                  <a:pt x="4140" y="9220"/>
                </a:lnTo>
                <a:lnTo>
                  <a:pt x="4076" y="9601"/>
                </a:lnTo>
                <a:lnTo>
                  <a:pt x="4305" y="8864"/>
                </a:lnTo>
                <a:lnTo>
                  <a:pt x="4432" y="8115"/>
                </a:lnTo>
                <a:close/>
              </a:path>
              <a:path w="12065" h="17779">
                <a:moveTo>
                  <a:pt x="4483" y="13525"/>
                </a:moveTo>
                <a:lnTo>
                  <a:pt x="4127" y="14655"/>
                </a:lnTo>
                <a:lnTo>
                  <a:pt x="3873" y="16141"/>
                </a:lnTo>
                <a:lnTo>
                  <a:pt x="4406" y="13970"/>
                </a:lnTo>
                <a:lnTo>
                  <a:pt x="4483" y="13525"/>
                </a:lnTo>
                <a:close/>
              </a:path>
              <a:path w="12065" h="17779">
                <a:moveTo>
                  <a:pt x="4610" y="2781"/>
                </a:moveTo>
                <a:lnTo>
                  <a:pt x="4470" y="3594"/>
                </a:lnTo>
                <a:lnTo>
                  <a:pt x="4559" y="3098"/>
                </a:lnTo>
                <a:lnTo>
                  <a:pt x="4610" y="2781"/>
                </a:lnTo>
                <a:close/>
              </a:path>
              <a:path w="12065" h="17779">
                <a:moveTo>
                  <a:pt x="4660" y="2146"/>
                </a:moveTo>
                <a:lnTo>
                  <a:pt x="4495" y="2717"/>
                </a:lnTo>
                <a:lnTo>
                  <a:pt x="4432" y="3073"/>
                </a:lnTo>
                <a:lnTo>
                  <a:pt x="4394" y="3276"/>
                </a:lnTo>
                <a:lnTo>
                  <a:pt x="4572" y="2692"/>
                </a:lnTo>
                <a:lnTo>
                  <a:pt x="4660" y="2146"/>
                </a:lnTo>
                <a:close/>
              </a:path>
              <a:path w="12065" h="17779">
                <a:moveTo>
                  <a:pt x="4686" y="8343"/>
                </a:moveTo>
                <a:lnTo>
                  <a:pt x="4508" y="8928"/>
                </a:lnTo>
                <a:lnTo>
                  <a:pt x="4445" y="9283"/>
                </a:lnTo>
                <a:lnTo>
                  <a:pt x="4406" y="9486"/>
                </a:lnTo>
                <a:lnTo>
                  <a:pt x="4584" y="8902"/>
                </a:lnTo>
                <a:lnTo>
                  <a:pt x="4686" y="8343"/>
                </a:lnTo>
                <a:close/>
              </a:path>
              <a:path w="12065" h="17779">
                <a:moveTo>
                  <a:pt x="4889" y="4495"/>
                </a:moveTo>
                <a:lnTo>
                  <a:pt x="4622" y="4737"/>
                </a:lnTo>
                <a:lnTo>
                  <a:pt x="4178" y="4432"/>
                </a:lnTo>
                <a:lnTo>
                  <a:pt x="4089" y="4076"/>
                </a:lnTo>
                <a:lnTo>
                  <a:pt x="3975" y="3873"/>
                </a:lnTo>
                <a:lnTo>
                  <a:pt x="3543" y="3543"/>
                </a:lnTo>
                <a:lnTo>
                  <a:pt x="3873" y="3771"/>
                </a:lnTo>
                <a:lnTo>
                  <a:pt x="4051" y="3390"/>
                </a:lnTo>
                <a:lnTo>
                  <a:pt x="4495" y="2489"/>
                </a:lnTo>
                <a:lnTo>
                  <a:pt x="4660" y="2146"/>
                </a:lnTo>
                <a:lnTo>
                  <a:pt x="4089" y="2489"/>
                </a:lnTo>
                <a:lnTo>
                  <a:pt x="4038" y="2247"/>
                </a:lnTo>
                <a:lnTo>
                  <a:pt x="3835" y="2120"/>
                </a:lnTo>
                <a:lnTo>
                  <a:pt x="3556" y="2476"/>
                </a:lnTo>
                <a:lnTo>
                  <a:pt x="3543" y="2349"/>
                </a:lnTo>
                <a:lnTo>
                  <a:pt x="4000" y="1054"/>
                </a:lnTo>
                <a:lnTo>
                  <a:pt x="4178" y="0"/>
                </a:lnTo>
                <a:lnTo>
                  <a:pt x="3517" y="1663"/>
                </a:lnTo>
                <a:lnTo>
                  <a:pt x="3505" y="1333"/>
                </a:lnTo>
                <a:lnTo>
                  <a:pt x="2794" y="3568"/>
                </a:lnTo>
                <a:lnTo>
                  <a:pt x="3022" y="3543"/>
                </a:lnTo>
                <a:lnTo>
                  <a:pt x="2997" y="3911"/>
                </a:lnTo>
                <a:lnTo>
                  <a:pt x="3111" y="3568"/>
                </a:lnTo>
                <a:lnTo>
                  <a:pt x="3556" y="3657"/>
                </a:lnTo>
                <a:lnTo>
                  <a:pt x="3771" y="5422"/>
                </a:lnTo>
                <a:lnTo>
                  <a:pt x="4368" y="5321"/>
                </a:lnTo>
                <a:lnTo>
                  <a:pt x="3810" y="7823"/>
                </a:lnTo>
                <a:lnTo>
                  <a:pt x="3860" y="9169"/>
                </a:lnTo>
                <a:lnTo>
                  <a:pt x="3924" y="9829"/>
                </a:lnTo>
                <a:lnTo>
                  <a:pt x="3568" y="11430"/>
                </a:lnTo>
                <a:lnTo>
                  <a:pt x="3530" y="12077"/>
                </a:lnTo>
                <a:lnTo>
                  <a:pt x="3517" y="12204"/>
                </a:lnTo>
                <a:lnTo>
                  <a:pt x="3454" y="12585"/>
                </a:lnTo>
                <a:lnTo>
                  <a:pt x="3683" y="11849"/>
                </a:lnTo>
                <a:lnTo>
                  <a:pt x="3810" y="11099"/>
                </a:lnTo>
                <a:lnTo>
                  <a:pt x="3632" y="11645"/>
                </a:lnTo>
                <a:lnTo>
                  <a:pt x="3937" y="9931"/>
                </a:lnTo>
                <a:lnTo>
                  <a:pt x="3987" y="10312"/>
                </a:lnTo>
                <a:lnTo>
                  <a:pt x="4064" y="9194"/>
                </a:lnTo>
                <a:lnTo>
                  <a:pt x="4318" y="6070"/>
                </a:lnTo>
                <a:lnTo>
                  <a:pt x="4292" y="6692"/>
                </a:lnTo>
                <a:lnTo>
                  <a:pt x="4673" y="5715"/>
                </a:lnTo>
                <a:lnTo>
                  <a:pt x="4737" y="5321"/>
                </a:lnTo>
                <a:lnTo>
                  <a:pt x="4838" y="4737"/>
                </a:lnTo>
                <a:lnTo>
                  <a:pt x="4889" y="4495"/>
                </a:lnTo>
                <a:close/>
              </a:path>
              <a:path w="12065" h="17779">
                <a:moveTo>
                  <a:pt x="4902" y="16040"/>
                </a:moveTo>
                <a:lnTo>
                  <a:pt x="4762" y="16852"/>
                </a:lnTo>
                <a:lnTo>
                  <a:pt x="4851" y="16357"/>
                </a:lnTo>
                <a:lnTo>
                  <a:pt x="4902" y="16040"/>
                </a:lnTo>
                <a:close/>
              </a:path>
              <a:path w="12065" h="17779">
                <a:moveTo>
                  <a:pt x="4953" y="4102"/>
                </a:moveTo>
                <a:lnTo>
                  <a:pt x="4889" y="4495"/>
                </a:lnTo>
                <a:lnTo>
                  <a:pt x="4953" y="4102"/>
                </a:lnTo>
                <a:close/>
              </a:path>
              <a:path w="12065" h="17779">
                <a:moveTo>
                  <a:pt x="5410" y="3568"/>
                </a:moveTo>
                <a:lnTo>
                  <a:pt x="5207" y="4165"/>
                </a:lnTo>
                <a:lnTo>
                  <a:pt x="5359" y="4152"/>
                </a:lnTo>
                <a:lnTo>
                  <a:pt x="5410" y="3568"/>
                </a:lnTo>
                <a:close/>
              </a:path>
              <a:path w="12065" h="17779">
                <a:moveTo>
                  <a:pt x="5461" y="13169"/>
                </a:moveTo>
                <a:lnTo>
                  <a:pt x="5283" y="13754"/>
                </a:lnTo>
                <a:lnTo>
                  <a:pt x="5219" y="14109"/>
                </a:lnTo>
                <a:lnTo>
                  <a:pt x="5181" y="14312"/>
                </a:lnTo>
                <a:lnTo>
                  <a:pt x="5359" y="13728"/>
                </a:lnTo>
                <a:lnTo>
                  <a:pt x="5461" y="13169"/>
                </a:lnTo>
                <a:close/>
              </a:path>
              <a:path w="12065" h="17779">
                <a:moveTo>
                  <a:pt x="5575" y="13855"/>
                </a:moveTo>
                <a:lnTo>
                  <a:pt x="5435" y="14668"/>
                </a:lnTo>
                <a:lnTo>
                  <a:pt x="5524" y="14173"/>
                </a:lnTo>
                <a:lnTo>
                  <a:pt x="5575" y="13855"/>
                </a:lnTo>
                <a:close/>
              </a:path>
              <a:path w="12065" h="17779">
                <a:moveTo>
                  <a:pt x="5626" y="736"/>
                </a:moveTo>
                <a:lnTo>
                  <a:pt x="4572" y="3390"/>
                </a:lnTo>
                <a:lnTo>
                  <a:pt x="4546" y="3771"/>
                </a:lnTo>
                <a:lnTo>
                  <a:pt x="4813" y="3873"/>
                </a:lnTo>
                <a:lnTo>
                  <a:pt x="4953" y="4102"/>
                </a:lnTo>
                <a:lnTo>
                  <a:pt x="5143" y="3873"/>
                </a:lnTo>
                <a:lnTo>
                  <a:pt x="5257" y="3657"/>
                </a:lnTo>
                <a:lnTo>
                  <a:pt x="5626" y="736"/>
                </a:lnTo>
                <a:close/>
              </a:path>
              <a:path w="12065" h="17779">
                <a:moveTo>
                  <a:pt x="5676" y="13995"/>
                </a:moveTo>
                <a:lnTo>
                  <a:pt x="5499" y="14579"/>
                </a:lnTo>
                <a:lnTo>
                  <a:pt x="5435" y="14935"/>
                </a:lnTo>
                <a:lnTo>
                  <a:pt x="5397" y="15138"/>
                </a:lnTo>
                <a:lnTo>
                  <a:pt x="5575" y="14554"/>
                </a:lnTo>
                <a:lnTo>
                  <a:pt x="5676" y="13995"/>
                </a:lnTo>
                <a:close/>
              </a:path>
              <a:path w="12065" h="17779">
                <a:moveTo>
                  <a:pt x="5918" y="16484"/>
                </a:moveTo>
                <a:lnTo>
                  <a:pt x="5816" y="17081"/>
                </a:lnTo>
                <a:lnTo>
                  <a:pt x="5905" y="16586"/>
                </a:lnTo>
                <a:close/>
              </a:path>
              <a:path w="12065" h="17779">
                <a:moveTo>
                  <a:pt x="5994" y="3886"/>
                </a:moveTo>
                <a:lnTo>
                  <a:pt x="5842" y="4102"/>
                </a:lnTo>
                <a:lnTo>
                  <a:pt x="5359" y="4152"/>
                </a:lnTo>
                <a:lnTo>
                  <a:pt x="5143" y="7467"/>
                </a:lnTo>
                <a:lnTo>
                  <a:pt x="5994" y="4737"/>
                </a:lnTo>
                <a:lnTo>
                  <a:pt x="5994" y="3886"/>
                </a:lnTo>
                <a:close/>
              </a:path>
              <a:path w="12065" h="17779">
                <a:moveTo>
                  <a:pt x="6223" y="13030"/>
                </a:moveTo>
                <a:lnTo>
                  <a:pt x="5943" y="13855"/>
                </a:lnTo>
                <a:lnTo>
                  <a:pt x="5880" y="14249"/>
                </a:lnTo>
                <a:lnTo>
                  <a:pt x="5791" y="14744"/>
                </a:lnTo>
                <a:lnTo>
                  <a:pt x="6070" y="13919"/>
                </a:lnTo>
                <a:lnTo>
                  <a:pt x="6134" y="13525"/>
                </a:lnTo>
                <a:lnTo>
                  <a:pt x="6223" y="13030"/>
                </a:lnTo>
                <a:close/>
              </a:path>
              <a:path w="12065" h="17779">
                <a:moveTo>
                  <a:pt x="6870" y="12128"/>
                </a:moveTo>
                <a:lnTo>
                  <a:pt x="6261" y="11938"/>
                </a:lnTo>
                <a:lnTo>
                  <a:pt x="5448" y="11823"/>
                </a:lnTo>
                <a:lnTo>
                  <a:pt x="4648" y="11658"/>
                </a:lnTo>
                <a:lnTo>
                  <a:pt x="4495" y="11633"/>
                </a:lnTo>
                <a:lnTo>
                  <a:pt x="4241" y="10096"/>
                </a:lnTo>
                <a:lnTo>
                  <a:pt x="3898" y="11506"/>
                </a:lnTo>
                <a:lnTo>
                  <a:pt x="4406" y="12382"/>
                </a:lnTo>
                <a:lnTo>
                  <a:pt x="5207" y="12560"/>
                </a:lnTo>
                <a:lnTo>
                  <a:pt x="5600" y="12992"/>
                </a:lnTo>
                <a:lnTo>
                  <a:pt x="5359" y="13728"/>
                </a:lnTo>
                <a:lnTo>
                  <a:pt x="5295" y="14122"/>
                </a:lnTo>
                <a:lnTo>
                  <a:pt x="5207" y="14617"/>
                </a:lnTo>
                <a:lnTo>
                  <a:pt x="5486" y="13792"/>
                </a:lnTo>
                <a:lnTo>
                  <a:pt x="5549" y="13398"/>
                </a:lnTo>
                <a:lnTo>
                  <a:pt x="5613" y="13004"/>
                </a:lnTo>
                <a:lnTo>
                  <a:pt x="5930" y="13335"/>
                </a:lnTo>
                <a:lnTo>
                  <a:pt x="6870" y="12128"/>
                </a:lnTo>
                <a:close/>
              </a:path>
              <a:path w="12065" h="17779">
                <a:moveTo>
                  <a:pt x="6908" y="1701"/>
                </a:moveTo>
                <a:lnTo>
                  <a:pt x="6769" y="2514"/>
                </a:lnTo>
                <a:lnTo>
                  <a:pt x="6858" y="2019"/>
                </a:lnTo>
                <a:lnTo>
                  <a:pt x="6908" y="1701"/>
                </a:lnTo>
                <a:close/>
              </a:path>
              <a:path w="12065" h="17779">
                <a:moveTo>
                  <a:pt x="7251" y="15760"/>
                </a:moveTo>
                <a:lnTo>
                  <a:pt x="7112" y="16573"/>
                </a:lnTo>
                <a:lnTo>
                  <a:pt x="7200" y="16078"/>
                </a:lnTo>
                <a:lnTo>
                  <a:pt x="7251" y="15760"/>
                </a:lnTo>
                <a:close/>
              </a:path>
              <a:path w="12065" h="17779">
                <a:moveTo>
                  <a:pt x="7327" y="10134"/>
                </a:moveTo>
                <a:lnTo>
                  <a:pt x="6870" y="12128"/>
                </a:lnTo>
                <a:lnTo>
                  <a:pt x="6832" y="13157"/>
                </a:lnTo>
                <a:lnTo>
                  <a:pt x="6985" y="13017"/>
                </a:lnTo>
                <a:lnTo>
                  <a:pt x="6972" y="12039"/>
                </a:lnTo>
                <a:lnTo>
                  <a:pt x="7327" y="10134"/>
                </a:lnTo>
                <a:close/>
              </a:path>
              <a:path w="12065" h="17779">
                <a:moveTo>
                  <a:pt x="8343" y="9982"/>
                </a:moveTo>
                <a:lnTo>
                  <a:pt x="7315" y="12611"/>
                </a:lnTo>
                <a:lnTo>
                  <a:pt x="7175" y="13385"/>
                </a:lnTo>
                <a:lnTo>
                  <a:pt x="7112" y="13081"/>
                </a:lnTo>
                <a:lnTo>
                  <a:pt x="7353" y="12230"/>
                </a:lnTo>
                <a:lnTo>
                  <a:pt x="7531" y="11226"/>
                </a:lnTo>
                <a:lnTo>
                  <a:pt x="7061" y="12877"/>
                </a:lnTo>
                <a:lnTo>
                  <a:pt x="7035" y="12712"/>
                </a:lnTo>
                <a:lnTo>
                  <a:pt x="6985" y="13017"/>
                </a:lnTo>
                <a:lnTo>
                  <a:pt x="6972" y="13195"/>
                </a:lnTo>
                <a:lnTo>
                  <a:pt x="6845" y="13690"/>
                </a:lnTo>
                <a:lnTo>
                  <a:pt x="6946" y="13055"/>
                </a:lnTo>
                <a:lnTo>
                  <a:pt x="6819" y="13741"/>
                </a:lnTo>
                <a:lnTo>
                  <a:pt x="6248" y="13157"/>
                </a:lnTo>
                <a:lnTo>
                  <a:pt x="6045" y="14287"/>
                </a:lnTo>
                <a:lnTo>
                  <a:pt x="5803" y="15671"/>
                </a:lnTo>
                <a:lnTo>
                  <a:pt x="5689" y="16535"/>
                </a:lnTo>
                <a:lnTo>
                  <a:pt x="5638" y="16814"/>
                </a:lnTo>
                <a:lnTo>
                  <a:pt x="5778" y="16560"/>
                </a:lnTo>
                <a:lnTo>
                  <a:pt x="5918" y="16484"/>
                </a:lnTo>
                <a:lnTo>
                  <a:pt x="6159" y="16319"/>
                </a:lnTo>
                <a:lnTo>
                  <a:pt x="5854" y="15582"/>
                </a:lnTo>
                <a:lnTo>
                  <a:pt x="6565" y="14427"/>
                </a:lnTo>
                <a:lnTo>
                  <a:pt x="6718" y="14389"/>
                </a:lnTo>
                <a:lnTo>
                  <a:pt x="6680" y="14630"/>
                </a:lnTo>
                <a:lnTo>
                  <a:pt x="6743" y="14376"/>
                </a:lnTo>
                <a:lnTo>
                  <a:pt x="6591" y="16814"/>
                </a:lnTo>
                <a:lnTo>
                  <a:pt x="7213" y="14211"/>
                </a:lnTo>
                <a:lnTo>
                  <a:pt x="7404" y="13423"/>
                </a:lnTo>
                <a:lnTo>
                  <a:pt x="7251" y="13716"/>
                </a:lnTo>
                <a:lnTo>
                  <a:pt x="8178" y="10922"/>
                </a:lnTo>
                <a:lnTo>
                  <a:pt x="8343" y="9982"/>
                </a:lnTo>
                <a:close/>
              </a:path>
              <a:path w="12065" h="17779">
                <a:moveTo>
                  <a:pt x="8788" y="12915"/>
                </a:moveTo>
                <a:lnTo>
                  <a:pt x="8559" y="13639"/>
                </a:lnTo>
                <a:lnTo>
                  <a:pt x="8496" y="14020"/>
                </a:lnTo>
                <a:lnTo>
                  <a:pt x="8432" y="14401"/>
                </a:lnTo>
                <a:lnTo>
                  <a:pt x="8661" y="13665"/>
                </a:lnTo>
                <a:lnTo>
                  <a:pt x="8788" y="12915"/>
                </a:lnTo>
                <a:close/>
              </a:path>
              <a:path w="12065" h="17779">
                <a:moveTo>
                  <a:pt x="8915" y="10883"/>
                </a:moveTo>
                <a:lnTo>
                  <a:pt x="7416" y="15011"/>
                </a:lnTo>
                <a:lnTo>
                  <a:pt x="7112" y="16764"/>
                </a:lnTo>
                <a:lnTo>
                  <a:pt x="7264" y="16281"/>
                </a:lnTo>
                <a:lnTo>
                  <a:pt x="7391" y="16141"/>
                </a:lnTo>
                <a:lnTo>
                  <a:pt x="7772" y="15887"/>
                </a:lnTo>
                <a:lnTo>
                  <a:pt x="7569" y="15367"/>
                </a:lnTo>
                <a:lnTo>
                  <a:pt x="8775" y="11684"/>
                </a:lnTo>
                <a:lnTo>
                  <a:pt x="8915" y="10883"/>
                </a:lnTo>
                <a:close/>
              </a:path>
              <a:path w="12065" h="17779">
                <a:moveTo>
                  <a:pt x="12052" y="10769"/>
                </a:moveTo>
                <a:lnTo>
                  <a:pt x="11112" y="13017"/>
                </a:lnTo>
                <a:lnTo>
                  <a:pt x="10756" y="13068"/>
                </a:lnTo>
                <a:lnTo>
                  <a:pt x="10833" y="12560"/>
                </a:lnTo>
                <a:lnTo>
                  <a:pt x="10515" y="12890"/>
                </a:lnTo>
                <a:lnTo>
                  <a:pt x="10287" y="12903"/>
                </a:lnTo>
                <a:lnTo>
                  <a:pt x="10363" y="12471"/>
                </a:lnTo>
                <a:lnTo>
                  <a:pt x="10210" y="12928"/>
                </a:lnTo>
                <a:lnTo>
                  <a:pt x="9740" y="12166"/>
                </a:lnTo>
                <a:lnTo>
                  <a:pt x="9639" y="12738"/>
                </a:lnTo>
                <a:lnTo>
                  <a:pt x="9207" y="12052"/>
                </a:lnTo>
                <a:lnTo>
                  <a:pt x="9067" y="12852"/>
                </a:lnTo>
                <a:lnTo>
                  <a:pt x="8928" y="12331"/>
                </a:lnTo>
                <a:lnTo>
                  <a:pt x="8763" y="13296"/>
                </a:lnTo>
                <a:lnTo>
                  <a:pt x="8724" y="13487"/>
                </a:lnTo>
                <a:lnTo>
                  <a:pt x="8826" y="13322"/>
                </a:lnTo>
                <a:lnTo>
                  <a:pt x="9004" y="13169"/>
                </a:lnTo>
                <a:lnTo>
                  <a:pt x="8978" y="13347"/>
                </a:lnTo>
                <a:lnTo>
                  <a:pt x="8851" y="14084"/>
                </a:lnTo>
                <a:lnTo>
                  <a:pt x="9334" y="13449"/>
                </a:lnTo>
                <a:lnTo>
                  <a:pt x="9537" y="13258"/>
                </a:lnTo>
                <a:lnTo>
                  <a:pt x="9512" y="13462"/>
                </a:lnTo>
                <a:lnTo>
                  <a:pt x="9385" y="14198"/>
                </a:lnTo>
                <a:lnTo>
                  <a:pt x="9867" y="13563"/>
                </a:lnTo>
                <a:lnTo>
                  <a:pt x="10109" y="13347"/>
                </a:lnTo>
                <a:lnTo>
                  <a:pt x="10071" y="13576"/>
                </a:lnTo>
                <a:lnTo>
                  <a:pt x="10007" y="13957"/>
                </a:lnTo>
                <a:lnTo>
                  <a:pt x="10236" y="13233"/>
                </a:lnTo>
                <a:lnTo>
                  <a:pt x="10261" y="13614"/>
                </a:lnTo>
                <a:lnTo>
                  <a:pt x="10312" y="14643"/>
                </a:lnTo>
                <a:lnTo>
                  <a:pt x="10756" y="13830"/>
                </a:lnTo>
                <a:lnTo>
                  <a:pt x="11074" y="13779"/>
                </a:lnTo>
                <a:lnTo>
                  <a:pt x="11277" y="13766"/>
                </a:lnTo>
                <a:lnTo>
                  <a:pt x="11836" y="12382"/>
                </a:lnTo>
                <a:lnTo>
                  <a:pt x="12052" y="10769"/>
                </a:lnTo>
                <a:close/>
              </a:path>
            </a:pathLst>
          </a:custGeom>
          <a:solidFill>
            <a:srgbClr val="B88F51"/>
          </a:solidFill>
        </p:spPr>
        <p:txBody>
          <a:bodyPr wrap="square" lIns="0" tIns="0" rIns="0" bIns="0" rtlCol="0"/>
          <a:lstStyle/>
          <a:p>
            <a:endParaRPr sz="2511"/>
          </a:p>
        </p:txBody>
      </p:sp>
      <p:sp>
        <p:nvSpPr>
          <p:cNvPr id="34" name="bg object 34"/>
          <p:cNvSpPr/>
          <p:nvPr/>
        </p:nvSpPr>
        <p:spPr>
          <a:xfrm>
            <a:off x="555839" y="267723"/>
            <a:ext cx="60722" cy="24606"/>
          </a:xfrm>
          <a:custGeom>
            <a:avLst/>
            <a:gdLst/>
            <a:ahLst/>
            <a:cxnLst/>
            <a:rect l="l" t="t" r="r" b="b"/>
            <a:pathLst>
              <a:path w="97155" h="39370">
                <a:moveTo>
                  <a:pt x="647" y="14859"/>
                </a:moveTo>
                <a:lnTo>
                  <a:pt x="444" y="15506"/>
                </a:lnTo>
                <a:lnTo>
                  <a:pt x="228" y="14922"/>
                </a:lnTo>
                <a:lnTo>
                  <a:pt x="50" y="15913"/>
                </a:lnTo>
                <a:lnTo>
                  <a:pt x="0" y="16192"/>
                </a:lnTo>
                <a:lnTo>
                  <a:pt x="139" y="15951"/>
                </a:lnTo>
                <a:lnTo>
                  <a:pt x="381" y="15786"/>
                </a:lnTo>
                <a:lnTo>
                  <a:pt x="355" y="15976"/>
                </a:lnTo>
                <a:lnTo>
                  <a:pt x="292" y="16357"/>
                </a:lnTo>
                <a:lnTo>
                  <a:pt x="482" y="15722"/>
                </a:lnTo>
                <a:lnTo>
                  <a:pt x="584" y="15252"/>
                </a:lnTo>
                <a:lnTo>
                  <a:pt x="647" y="14859"/>
                </a:lnTo>
                <a:close/>
              </a:path>
              <a:path w="97155" h="39370">
                <a:moveTo>
                  <a:pt x="1498" y="11938"/>
                </a:moveTo>
                <a:lnTo>
                  <a:pt x="1295" y="12585"/>
                </a:lnTo>
                <a:lnTo>
                  <a:pt x="1143" y="12026"/>
                </a:lnTo>
                <a:lnTo>
                  <a:pt x="977" y="12992"/>
                </a:lnTo>
                <a:lnTo>
                  <a:pt x="939" y="13182"/>
                </a:lnTo>
                <a:lnTo>
                  <a:pt x="1041" y="13017"/>
                </a:lnTo>
                <a:lnTo>
                  <a:pt x="1231" y="12865"/>
                </a:lnTo>
                <a:lnTo>
                  <a:pt x="1206" y="13042"/>
                </a:lnTo>
                <a:lnTo>
                  <a:pt x="1143" y="13423"/>
                </a:lnTo>
                <a:lnTo>
                  <a:pt x="1346" y="12763"/>
                </a:lnTo>
                <a:lnTo>
                  <a:pt x="1498" y="11938"/>
                </a:lnTo>
                <a:close/>
              </a:path>
              <a:path w="97155" h="39370">
                <a:moveTo>
                  <a:pt x="1587" y="12141"/>
                </a:moveTo>
                <a:lnTo>
                  <a:pt x="1409" y="12725"/>
                </a:lnTo>
                <a:lnTo>
                  <a:pt x="1346" y="13081"/>
                </a:lnTo>
                <a:lnTo>
                  <a:pt x="1308" y="13284"/>
                </a:lnTo>
                <a:lnTo>
                  <a:pt x="1485" y="12700"/>
                </a:lnTo>
                <a:lnTo>
                  <a:pt x="1587" y="12141"/>
                </a:lnTo>
                <a:close/>
              </a:path>
              <a:path w="97155" h="39370">
                <a:moveTo>
                  <a:pt x="1625" y="13576"/>
                </a:moveTo>
                <a:lnTo>
                  <a:pt x="1485" y="14389"/>
                </a:lnTo>
                <a:lnTo>
                  <a:pt x="1574" y="13893"/>
                </a:lnTo>
                <a:lnTo>
                  <a:pt x="1625" y="13576"/>
                </a:lnTo>
                <a:close/>
              </a:path>
              <a:path w="97155" h="39370">
                <a:moveTo>
                  <a:pt x="2019" y="12827"/>
                </a:moveTo>
                <a:lnTo>
                  <a:pt x="1790" y="13550"/>
                </a:lnTo>
                <a:lnTo>
                  <a:pt x="1727" y="13931"/>
                </a:lnTo>
                <a:lnTo>
                  <a:pt x="1663" y="14312"/>
                </a:lnTo>
                <a:lnTo>
                  <a:pt x="1892" y="13589"/>
                </a:lnTo>
                <a:lnTo>
                  <a:pt x="2019" y="12827"/>
                </a:lnTo>
                <a:close/>
              </a:path>
              <a:path w="97155" h="39370">
                <a:moveTo>
                  <a:pt x="2082" y="13677"/>
                </a:moveTo>
                <a:lnTo>
                  <a:pt x="1943" y="14490"/>
                </a:lnTo>
                <a:lnTo>
                  <a:pt x="2032" y="13995"/>
                </a:lnTo>
                <a:lnTo>
                  <a:pt x="2082" y="13677"/>
                </a:lnTo>
                <a:close/>
              </a:path>
              <a:path w="97155" h="39370">
                <a:moveTo>
                  <a:pt x="2806" y="12852"/>
                </a:moveTo>
                <a:lnTo>
                  <a:pt x="2501" y="12458"/>
                </a:lnTo>
                <a:lnTo>
                  <a:pt x="2362" y="13284"/>
                </a:lnTo>
                <a:lnTo>
                  <a:pt x="2311" y="13550"/>
                </a:lnTo>
                <a:lnTo>
                  <a:pt x="2438" y="13335"/>
                </a:lnTo>
                <a:lnTo>
                  <a:pt x="2806" y="12852"/>
                </a:lnTo>
                <a:close/>
              </a:path>
              <a:path w="97155" h="39370">
                <a:moveTo>
                  <a:pt x="2921" y="17551"/>
                </a:moveTo>
                <a:lnTo>
                  <a:pt x="2311" y="16598"/>
                </a:lnTo>
                <a:lnTo>
                  <a:pt x="2082" y="17894"/>
                </a:lnTo>
                <a:lnTo>
                  <a:pt x="1955" y="18630"/>
                </a:lnTo>
                <a:lnTo>
                  <a:pt x="2438" y="17995"/>
                </a:lnTo>
                <a:lnTo>
                  <a:pt x="2921" y="17551"/>
                </a:lnTo>
                <a:close/>
              </a:path>
              <a:path w="97155" h="39370">
                <a:moveTo>
                  <a:pt x="3340" y="14300"/>
                </a:moveTo>
                <a:lnTo>
                  <a:pt x="3149" y="13512"/>
                </a:lnTo>
                <a:lnTo>
                  <a:pt x="3111" y="13360"/>
                </a:lnTo>
                <a:lnTo>
                  <a:pt x="3086" y="13512"/>
                </a:lnTo>
                <a:lnTo>
                  <a:pt x="2692" y="15201"/>
                </a:lnTo>
                <a:lnTo>
                  <a:pt x="3238" y="14478"/>
                </a:lnTo>
                <a:lnTo>
                  <a:pt x="3340" y="14300"/>
                </a:lnTo>
                <a:close/>
              </a:path>
              <a:path w="97155" h="39370">
                <a:moveTo>
                  <a:pt x="3340" y="11772"/>
                </a:moveTo>
                <a:lnTo>
                  <a:pt x="2844" y="12750"/>
                </a:lnTo>
                <a:lnTo>
                  <a:pt x="2667" y="13347"/>
                </a:lnTo>
                <a:lnTo>
                  <a:pt x="2286" y="14592"/>
                </a:lnTo>
                <a:lnTo>
                  <a:pt x="2768" y="14681"/>
                </a:lnTo>
                <a:lnTo>
                  <a:pt x="3022" y="13423"/>
                </a:lnTo>
                <a:lnTo>
                  <a:pt x="3340" y="11772"/>
                </a:lnTo>
                <a:close/>
              </a:path>
              <a:path w="97155" h="39370">
                <a:moveTo>
                  <a:pt x="3454" y="17183"/>
                </a:moveTo>
                <a:lnTo>
                  <a:pt x="3276" y="17767"/>
                </a:lnTo>
                <a:lnTo>
                  <a:pt x="3213" y="18122"/>
                </a:lnTo>
                <a:lnTo>
                  <a:pt x="3175" y="18326"/>
                </a:lnTo>
                <a:lnTo>
                  <a:pt x="3352" y="17741"/>
                </a:lnTo>
                <a:lnTo>
                  <a:pt x="3454" y="17183"/>
                </a:lnTo>
                <a:close/>
              </a:path>
              <a:path w="97155" h="39370">
                <a:moveTo>
                  <a:pt x="3784" y="14325"/>
                </a:moveTo>
                <a:lnTo>
                  <a:pt x="3365" y="14300"/>
                </a:lnTo>
                <a:lnTo>
                  <a:pt x="3416" y="14592"/>
                </a:lnTo>
                <a:lnTo>
                  <a:pt x="3530" y="15087"/>
                </a:lnTo>
                <a:lnTo>
                  <a:pt x="3784" y="14325"/>
                </a:lnTo>
                <a:close/>
              </a:path>
              <a:path w="97155" h="39370">
                <a:moveTo>
                  <a:pt x="3898" y="17094"/>
                </a:moveTo>
                <a:lnTo>
                  <a:pt x="3657" y="17830"/>
                </a:lnTo>
                <a:lnTo>
                  <a:pt x="3594" y="18211"/>
                </a:lnTo>
                <a:lnTo>
                  <a:pt x="3530" y="18592"/>
                </a:lnTo>
                <a:lnTo>
                  <a:pt x="3759" y="17856"/>
                </a:lnTo>
                <a:lnTo>
                  <a:pt x="3822" y="17487"/>
                </a:lnTo>
                <a:lnTo>
                  <a:pt x="3898" y="17094"/>
                </a:lnTo>
                <a:close/>
              </a:path>
              <a:path w="97155" h="39370">
                <a:moveTo>
                  <a:pt x="5397" y="14859"/>
                </a:moveTo>
                <a:lnTo>
                  <a:pt x="5232" y="13258"/>
                </a:lnTo>
                <a:lnTo>
                  <a:pt x="5257" y="13119"/>
                </a:lnTo>
                <a:lnTo>
                  <a:pt x="5308" y="12801"/>
                </a:lnTo>
                <a:lnTo>
                  <a:pt x="5219" y="13246"/>
                </a:lnTo>
                <a:lnTo>
                  <a:pt x="4965" y="10642"/>
                </a:lnTo>
                <a:lnTo>
                  <a:pt x="3784" y="14325"/>
                </a:lnTo>
                <a:lnTo>
                  <a:pt x="4013" y="14338"/>
                </a:lnTo>
                <a:lnTo>
                  <a:pt x="4279" y="14478"/>
                </a:lnTo>
                <a:lnTo>
                  <a:pt x="4838" y="14592"/>
                </a:lnTo>
                <a:lnTo>
                  <a:pt x="5397" y="14859"/>
                </a:lnTo>
                <a:close/>
              </a:path>
              <a:path w="97155" h="39370">
                <a:moveTo>
                  <a:pt x="5829" y="12928"/>
                </a:moveTo>
                <a:lnTo>
                  <a:pt x="5537" y="12153"/>
                </a:lnTo>
                <a:lnTo>
                  <a:pt x="5359" y="13144"/>
                </a:lnTo>
                <a:lnTo>
                  <a:pt x="5308" y="13423"/>
                </a:lnTo>
                <a:lnTo>
                  <a:pt x="5448" y="13182"/>
                </a:lnTo>
                <a:lnTo>
                  <a:pt x="5829" y="12928"/>
                </a:lnTo>
                <a:close/>
              </a:path>
              <a:path w="97155" h="39370">
                <a:moveTo>
                  <a:pt x="49212" y="12026"/>
                </a:moveTo>
                <a:lnTo>
                  <a:pt x="48958" y="12598"/>
                </a:lnTo>
                <a:lnTo>
                  <a:pt x="48907" y="12954"/>
                </a:lnTo>
                <a:lnTo>
                  <a:pt x="48882" y="13157"/>
                </a:lnTo>
                <a:lnTo>
                  <a:pt x="49136" y="12598"/>
                </a:lnTo>
                <a:lnTo>
                  <a:pt x="49187" y="12230"/>
                </a:lnTo>
                <a:lnTo>
                  <a:pt x="49212" y="12026"/>
                </a:lnTo>
                <a:close/>
              </a:path>
              <a:path w="97155" h="39370">
                <a:moveTo>
                  <a:pt x="49390" y="8064"/>
                </a:moveTo>
                <a:lnTo>
                  <a:pt x="49288" y="8877"/>
                </a:lnTo>
                <a:lnTo>
                  <a:pt x="49352" y="8382"/>
                </a:lnTo>
                <a:lnTo>
                  <a:pt x="49390" y="8064"/>
                </a:lnTo>
                <a:close/>
              </a:path>
              <a:path w="97155" h="39370">
                <a:moveTo>
                  <a:pt x="50660" y="14655"/>
                </a:moveTo>
                <a:lnTo>
                  <a:pt x="50406" y="15227"/>
                </a:lnTo>
                <a:lnTo>
                  <a:pt x="50355" y="15582"/>
                </a:lnTo>
                <a:lnTo>
                  <a:pt x="50330" y="15786"/>
                </a:lnTo>
                <a:lnTo>
                  <a:pt x="50584" y="15214"/>
                </a:lnTo>
                <a:lnTo>
                  <a:pt x="50634" y="14859"/>
                </a:lnTo>
                <a:lnTo>
                  <a:pt x="50660" y="14655"/>
                </a:lnTo>
                <a:close/>
              </a:path>
              <a:path w="97155" h="39370">
                <a:moveTo>
                  <a:pt x="50761" y="14592"/>
                </a:moveTo>
                <a:lnTo>
                  <a:pt x="50101" y="13754"/>
                </a:lnTo>
                <a:lnTo>
                  <a:pt x="49974" y="14732"/>
                </a:lnTo>
                <a:lnTo>
                  <a:pt x="49949" y="14922"/>
                </a:lnTo>
                <a:lnTo>
                  <a:pt x="50126" y="14782"/>
                </a:lnTo>
                <a:lnTo>
                  <a:pt x="50761" y="14592"/>
                </a:lnTo>
                <a:close/>
              </a:path>
              <a:path w="97155" h="39370">
                <a:moveTo>
                  <a:pt x="50774" y="9156"/>
                </a:moveTo>
                <a:lnTo>
                  <a:pt x="50114" y="8318"/>
                </a:lnTo>
                <a:lnTo>
                  <a:pt x="49987" y="9296"/>
                </a:lnTo>
                <a:lnTo>
                  <a:pt x="49961" y="9486"/>
                </a:lnTo>
                <a:lnTo>
                  <a:pt x="50139" y="9347"/>
                </a:lnTo>
                <a:lnTo>
                  <a:pt x="50774" y="9156"/>
                </a:lnTo>
                <a:close/>
              </a:path>
              <a:path w="97155" h="39370">
                <a:moveTo>
                  <a:pt x="51460" y="9385"/>
                </a:moveTo>
                <a:lnTo>
                  <a:pt x="51206" y="9956"/>
                </a:lnTo>
                <a:lnTo>
                  <a:pt x="51155" y="10312"/>
                </a:lnTo>
                <a:lnTo>
                  <a:pt x="51130" y="10515"/>
                </a:lnTo>
                <a:lnTo>
                  <a:pt x="51384" y="9944"/>
                </a:lnTo>
                <a:lnTo>
                  <a:pt x="51435" y="9588"/>
                </a:lnTo>
                <a:lnTo>
                  <a:pt x="51460" y="9385"/>
                </a:lnTo>
                <a:close/>
              </a:path>
              <a:path w="97155" h="39370">
                <a:moveTo>
                  <a:pt x="51727" y="11595"/>
                </a:moveTo>
                <a:lnTo>
                  <a:pt x="51396" y="12306"/>
                </a:lnTo>
                <a:lnTo>
                  <a:pt x="51346" y="12687"/>
                </a:lnTo>
                <a:lnTo>
                  <a:pt x="51295" y="13068"/>
                </a:lnTo>
                <a:lnTo>
                  <a:pt x="51638" y="12357"/>
                </a:lnTo>
                <a:lnTo>
                  <a:pt x="51676" y="11976"/>
                </a:lnTo>
                <a:lnTo>
                  <a:pt x="51727" y="11595"/>
                </a:lnTo>
                <a:close/>
              </a:path>
              <a:path w="97155" h="39370">
                <a:moveTo>
                  <a:pt x="52057" y="6108"/>
                </a:moveTo>
                <a:lnTo>
                  <a:pt x="51650" y="6908"/>
                </a:lnTo>
                <a:lnTo>
                  <a:pt x="51600" y="7302"/>
                </a:lnTo>
                <a:lnTo>
                  <a:pt x="51536" y="7797"/>
                </a:lnTo>
                <a:lnTo>
                  <a:pt x="51943" y="6997"/>
                </a:lnTo>
                <a:lnTo>
                  <a:pt x="52057" y="6108"/>
                </a:lnTo>
                <a:close/>
              </a:path>
              <a:path w="97155" h="39370">
                <a:moveTo>
                  <a:pt x="52158" y="11569"/>
                </a:moveTo>
                <a:lnTo>
                  <a:pt x="51752" y="12369"/>
                </a:lnTo>
                <a:lnTo>
                  <a:pt x="51701" y="12763"/>
                </a:lnTo>
                <a:lnTo>
                  <a:pt x="51638" y="13271"/>
                </a:lnTo>
                <a:lnTo>
                  <a:pt x="52044" y="12471"/>
                </a:lnTo>
                <a:lnTo>
                  <a:pt x="52158" y="11569"/>
                </a:lnTo>
                <a:close/>
              </a:path>
              <a:path w="97155" h="39370">
                <a:moveTo>
                  <a:pt x="52539" y="12496"/>
                </a:moveTo>
                <a:lnTo>
                  <a:pt x="52031" y="13601"/>
                </a:lnTo>
                <a:lnTo>
                  <a:pt x="51841" y="15100"/>
                </a:lnTo>
                <a:lnTo>
                  <a:pt x="52489" y="12954"/>
                </a:lnTo>
                <a:lnTo>
                  <a:pt x="52539" y="12496"/>
                </a:lnTo>
                <a:close/>
              </a:path>
              <a:path w="97155" h="39370">
                <a:moveTo>
                  <a:pt x="52819" y="12776"/>
                </a:moveTo>
                <a:lnTo>
                  <a:pt x="52565" y="13347"/>
                </a:lnTo>
                <a:lnTo>
                  <a:pt x="52514" y="13703"/>
                </a:lnTo>
                <a:lnTo>
                  <a:pt x="52489" y="13906"/>
                </a:lnTo>
                <a:lnTo>
                  <a:pt x="52743" y="13347"/>
                </a:lnTo>
                <a:lnTo>
                  <a:pt x="52793" y="12979"/>
                </a:lnTo>
                <a:lnTo>
                  <a:pt x="52819" y="12776"/>
                </a:lnTo>
                <a:close/>
              </a:path>
              <a:path w="97155" h="39370">
                <a:moveTo>
                  <a:pt x="52895" y="13576"/>
                </a:moveTo>
                <a:lnTo>
                  <a:pt x="52641" y="14147"/>
                </a:lnTo>
                <a:lnTo>
                  <a:pt x="52590" y="14503"/>
                </a:lnTo>
                <a:lnTo>
                  <a:pt x="52565" y="14706"/>
                </a:lnTo>
                <a:lnTo>
                  <a:pt x="52819" y="14147"/>
                </a:lnTo>
                <a:lnTo>
                  <a:pt x="52870" y="13792"/>
                </a:lnTo>
                <a:lnTo>
                  <a:pt x="52895" y="13576"/>
                </a:lnTo>
                <a:close/>
              </a:path>
              <a:path w="97155" h="39370">
                <a:moveTo>
                  <a:pt x="53454" y="7721"/>
                </a:moveTo>
                <a:lnTo>
                  <a:pt x="52463" y="7264"/>
                </a:lnTo>
                <a:lnTo>
                  <a:pt x="52336" y="8229"/>
                </a:lnTo>
                <a:lnTo>
                  <a:pt x="52298" y="8509"/>
                </a:lnTo>
                <a:lnTo>
                  <a:pt x="51904" y="9283"/>
                </a:lnTo>
                <a:lnTo>
                  <a:pt x="51854" y="9677"/>
                </a:lnTo>
                <a:lnTo>
                  <a:pt x="51790" y="10172"/>
                </a:lnTo>
                <a:lnTo>
                  <a:pt x="52197" y="9385"/>
                </a:lnTo>
                <a:lnTo>
                  <a:pt x="52260" y="8839"/>
                </a:lnTo>
                <a:lnTo>
                  <a:pt x="52819" y="8331"/>
                </a:lnTo>
                <a:lnTo>
                  <a:pt x="53454" y="7721"/>
                </a:lnTo>
                <a:close/>
              </a:path>
              <a:path w="97155" h="39370">
                <a:moveTo>
                  <a:pt x="55740" y="10172"/>
                </a:moveTo>
                <a:lnTo>
                  <a:pt x="55638" y="10985"/>
                </a:lnTo>
                <a:lnTo>
                  <a:pt x="55702" y="10490"/>
                </a:lnTo>
                <a:lnTo>
                  <a:pt x="55740" y="10172"/>
                </a:lnTo>
                <a:close/>
              </a:path>
              <a:path w="97155" h="39370">
                <a:moveTo>
                  <a:pt x="55943" y="6045"/>
                </a:moveTo>
                <a:lnTo>
                  <a:pt x="54597" y="5016"/>
                </a:lnTo>
                <a:lnTo>
                  <a:pt x="54571" y="5143"/>
                </a:lnTo>
                <a:lnTo>
                  <a:pt x="53873" y="4432"/>
                </a:lnTo>
                <a:lnTo>
                  <a:pt x="53746" y="5422"/>
                </a:lnTo>
                <a:lnTo>
                  <a:pt x="53708" y="5702"/>
                </a:lnTo>
                <a:lnTo>
                  <a:pt x="53949" y="5486"/>
                </a:lnTo>
                <a:lnTo>
                  <a:pt x="54546" y="5384"/>
                </a:lnTo>
                <a:lnTo>
                  <a:pt x="54432" y="6337"/>
                </a:lnTo>
                <a:lnTo>
                  <a:pt x="54368" y="6870"/>
                </a:lnTo>
                <a:lnTo>
                  <a:pt x="55130" y="6502"/>
                </a:lnTo>
                <a:lnTo>
                  <a:pt x="55943" y="6045"/>
                </a:lnTo>
                <a:close/>
              </a:path>
              <a:path w="97155" h="39370">
                <a:moveTo>
                  <a:pt x="55981" y="16497"/>
                </a:moveTo>
                <a:lnTo>
                  <a:pt x="54978" y="14668"/>
                </a:lnTo>
                <a:lnTo>
                  <a:pt x="53708" y="14198"/>
                </a:lnTo>
                <a:lnTo>
                  <a:pt x="53416" y="13893"/>
                </a:lnTo>
                <a:lnTo>
                  <a:pt x="53238" y="12039"/>
                </a:lnTo>
                <a:lnTo>
                  <a:pt x="52933" y="13792"/>
                </a:lnTo>
                <a:lnTo>
                  <a:pt x="52895" y="13995"/>
                </a:lnTo>
                <a:lnTo>
                  <a:pt x="53162" y="13779"/>
                </a:lnTo>
                <a:lnTo>
                  <a:pt x="53416" y="14935"/>
                </a:lnTo>
                <a:lnTo>
                  <a:pt x="53924" y="14643"/>
                </a:lnTo>
                <a:lnTo>
                  <a:pt x="54343" y="14859"/>
                </a:lnTo>
                <a:lnTo>
                  <a:pt x="54597" y="14998"/>
                </a:lnTo>
                <a:lnTo>
                  <a:pt x="55981" y="16497"/>
                </a:lnTo>
                <a:close/>
              </a:path>
              <a:path w="97155" h="39370">
                <a:moveTo>
                  <a:pt x="56184" y="9601"/>
                </a:moveTo>
                <a:lnTo>
                  <a:pt x="55930" y="10172"/>
                </a:lnTo>
                <a:lnTo>
                  <a:pt x="55880" y="10528"/>
                </a:lnTo>
                <a:lnTo>
                  <a:pt x="55854" y="10731"/>
                </a:lnTo>
                <a:lnTo>
                  <a:pt x="56108" y="10172"/>
                </a:lnTo>
                <a:lnTo>
                  <a:pt x="56159" y="9804"/>
                </a:lnTo>
                <a:lnTo>
                  <a:pt x="56184" y="9601"/>
                </a:lnTo>
                <a:close/>
              </a:path>
              <a:path w="97155" h="39370">
                <a:moveTo>
                  <a:pt x="56222" y="10274"/>
                </a:moveTo>
                <a:lnTo>
                  <a:pt x="56121" y="11087"/>
                </a:lnTo>
                <a:lnTo>
                  <a:pt x="56184" y="10591"/>
                </a:lnTo>
                <a:lnTo>
                  <a:pt x="56222" y="10274"/>
                </a:lnTo>
                <a:close/>
              </a:path>
              <a:path w="97155" h="39370">
                <a:moveTo>
                  <a:pt x="56362" y="7200"/>
                </a:moveTo>
                <a:lnTo>
                  <a:pt x="56261" y="8013"/>
                </a:lnTo>
                <a:lnTo>
                  <a:pt x="56324" y="7518"/>
                </a:lnTo>
                <a:lnTo>
                  <a:pt x="56362" y="7200"/>
                </a:lnTo>
                <a:close/>
              </a:path>
              <a:path w="97155" h="39370">
                <a:moveTo>
                  <a:pt x="57353" y="12166"/>
                </a:moveTo>
                <a:lnTo>
                  <a:pt x="56769" y="12357"/>
                </a:lnTo>
                <a:lnTo>
                  <a:pt x="55702" y="11925"/>
                </a:lnTo>
                <a:lnTo>
                  <a:pt x="55537" y="11760"/>
                </a:lnTo>
                <a:lnTo>
                  <a:pt x="55219" y="11341"/>
                </a:lnTo>
                <a:lnTo>
                  <a:pt x="53441" y="10579"/>
                </a:lnTo>
                <a:lnTo>
                  <a:pt x="54775" y="11125"/>
                </a:lnTo>
                <a:lnTo>
                  <a:pt x="55270" y="10579"/>
                </a:lnTo>
                <a:lnTo>
                  <a:pt x="55956" y="9817"/>
                </a:lnTo>
                <a:lnTo>
                  <a:pt x="56134" y="9613"/>
                </a:lnTo>
                <a:lnTo>
                  <a:pt x="54889" y="9817"/>
                </a:lnTo>
                <a:lnTo>
                  <a:pt x="54800" y="9664"/>
                </a:lnTo>
                <a:lnTo>
                  <a:pt x="54737" y="9537"/>
                </a:lnTo>
                <a:lnTo>
                  <a:pt x="54216" y="9372"/>
                </a:lnTo>
                <a:lnTo>
                  <a:pt x="53657" y="9664"/>
                </a:lnTo>
                <a:lnTo>
                  <a:pt x="53606" y="9537"/>
                </a:lnTo>
                <a:lnTo>
                  <a:pt x="54305" y="8280"/>
                </a:lnTo>
                <a:lnTo>
                  <a:pt x="54444" y="7213"/>
                </a:lnTo>
                <a:lnTo>
                  <a:pt x="53352" y="8801"/>
                </a:lnTo>
                <a:lnTo>
                  <a:pt x="53238" y="8445"/>
                </a:lnTo>
                <a:lnTo>
                  <a:pt x="52197" y="10604"/>
                </a:lnTo>
                <a:lnTo>
                  <a:pt x="52705" y="10642"/>
                </a:lnTo>
                <a:lnTo>
                  <a:pt x="52781" y="11023"/>
                </a:lnTo>
                <a:lnTo>
                  <a:pt x="52959" y="10706"/>
                </a:lnTo>
                <a:lnTo>
                  <a:pt x="54000" y="10922"/>
                </a:lnTo>
                <a:lnTo>
                  <a:pt x="54978" y="12839"/>
                </a:lnTo>
                <a:lnTo>
                  <a:pt x="56349" y="12890"/>
                </a:lnTo>
                <a:lnTo>
                  <a:pt x="55753" y="15392"/>
                </a:lnTo>
                <a:lnTo>
                  <a:pt x="56184" y="16700"/>
                </a:lnTo>
                <a:lnTo>
                  <a:pt x="56857" y="18059"/>
                </a:lnTo>
                <a:lnTo>
                  <a:pt x="56464" y="13804"/>
                </a:lnTo>
                <a:lnTo>
                  <a:pt x="56553" y="14338"/>
                </a:lnTo>
                <a:lnTo>
                  <a:pt x="57162" y="13398"/>
                </a:lnTo>
                <a:lnTo>
                  <a:pt x="57315" y="12357"/>
                </a:lnTo>
                <a:lnTo>
                  <a:pt x="57353" y="12166"/>
                </a:lnTo>
                <a:close/>
              </a:path>
              <a:path w="97155" h="39370">
                <a:moveTo>
                  <a:pt x="57594" y="7480"/>
                </a:moveTo>
                <a:lnTo>
                  <a:pt x="56934" y="6642"/>
                </a:lnTo>
                <a:lnTo>
                  <a:pt x="56807" y="7620"/>
                </a:lnTo>
                <a:lnTo>
                  <a:pt x="56781" y="7810"/>
                </a:lnTo>
                <a:lnTo>
                  <a:pt x="56959" y="7670"/>
                </a:lnTo>
                <a:lnTo>
                  <a:pt x="57594" y="7480"/>
                </a:lnTo>
                <a:close/>
              </a:path>
              <a:path w="97155" h="39370">
                <a:moveTo>
                  <a:pt x="57772" y="12026"/>
                </a:moveTo>
                <a:lnTo>
                  <a:pt x="57404" y="11760"/>
                </a:lnTo>
                <a:lnTo>
                  <a:pt x="57353" y="12166"/>
                </a:lnTo>
                <a:lnTo>
                  <a:pt x="57772" y="12026"/>
                </a:lnTo>
                <a:close/>
              </a:path>
              <a:path w="97155" h="39370">
                <a:moveTo>
                  <a:pt x="58013" y="8394"/>
                </a:moveTo>
                <a:lnTo>
                  <a:pt x="56083" y="11252"/>
                </a:lnTo>
                <a:lnTo>
                  <a:pt x="56997" y="11480"/>
                </a:lnTo>
                <a:lnTo>
                  <a:pt x="57404" y="11760"/>
                </a:lnTo>
                <a:lnTo>
                  <a:pt x="57975" y="11480"/>
                </a:lnTo>
                <a:lnTo>
                  <a:pt x="58013" y="8394"/>
                </a:lnTo>
                <a:close/>
              </a:path>
              <a:path w="97155" h="39370">
                <a:moveTo>
                  <a:pt x="58356" y="11925"/>
                </a:moveTo>
                <a:lnTo>
                  <a:pt x="58280" y="11328"/>
                </a:lnTo>
                <a:lnTo>
                  <a:pt x="57975" y="11480"/>
                </a:lnTo>
                <a:lnTo>
                  <a:pt x="57962" y="11899"/>
                </a:lnTo>
                <a:lnTo>
                  <a:pt x="58356" y="11925"/>
                </a:lnTo>
                <a:close/>
              </a:path>
              <a:path w="97155" h="39370">
                <a:moveTo>
                  <a:pt x="58420" y="12992"/>
                </a:moveTo>
                <a:lnTo>
                  <a:pt x="57480" y="13487"/>
                </a:lnTo>
                <a:lnTo>
                  <a:pt x="57302" y="15011"/>
                </a:lnTo>
                <a:lnTo>
                  <a:pt x="57327" y="15519"/>
                </a:lnTo>
                <a:lnTo>
                  <a:pt x="58420" y="12992"/>
                </a:lnTo>
                <a:close/>
              </a:path>
              <a:path w="97155" h="39370">
                <a:moveTo>
                  <a:pt x="61290" y="9779"/>
                </a:moveTo>
                <a:lnTo>
                  <a:pt x="61188" y="10591"/>
                </a:lnTo>
                <a:lnTo>
                  <a:pt x="61252" y="10096"/>
                </a:lnTo>
                <a:lnTo>
                  <a:pt x="61290" y="9779"/>
                </a:lnTo>
                <a:close/>
              </a:path>
              <a:path w="97155" h="39370">
                <a:moveTo>
                  <a:pt x="61810" y="14884"/>
                </a:moveTo>
                <a:lnTo>
                  <a:pt x="61544" y="15328"/>
                </a:lnTo>
                <a:lnTo>
                  <a:pt x="61760" y="15138"/>
                </a:lnTo>
                <a:lnTo>
                  <a:pt x="61810" y="14884"/>
                </a:lnTo>
                <a:close/>
              </a:path>
              <a:path w="97155" h="39370">
                <a:moveTo>
                  <a:pt x="62052" y="13868"/>
                </a:moveTo>
                <a:lnTo>
                  <a:pt x="61556" y="13563"/>
                </a:lnTo>
                <a:lnTo>
                  <a:pt x="61518" y="13931"/>
                </a:lnTo>
                <a:lnTo>
                  <a:pt x="62052" y="13868"/>
                </a:lnTo>
                <a:close/>
              </a:path>
              <a:path w="97155" h="39370">
                <a:moveTo>
                  <a:pt x="62242" y="14503"/>
                </a:moveTo>
                <a:lnTo>
                  <a:pt x="61950" y="15036"/>
                </a:lnTo>
                <a:lnTo>
                  <a:pt x="62153" y="14884"/>
                </a:lnTo>
                <a:lnTo>
                  <a:pt x="62242" y="14503"/>
                </a:lnTo>
                <a:close/>
              </a:path>
              <a:path w="97155" h="39370">
                <a:moveTo>
                  <a:pt x="63652" y="18288"/>
                </a:moveTo>
                <a:lnTo>
                  <a:pt x="62687" y="17805"/>
                </a:lnTo>
                <a:lnTo>
                  <a:pt x="61734" y="17805"/>
                </a:lnTo>
                <a:lnTo>
                  <a:pt x="61671" y="17297"/>
                </a:lnTo>
                <a:lnTo>
                  <a:pt x="60617" y="17068"/>
                </a:lnTo>
                <a:lnTo>
                  <a:pt x="60452" y="17297"/>
                </a:lnTo>
                <a:lnTo>
                  <a:pt x="60439" y="17030"/>
                </a:lnTo>
                <a:lnTo>
                  <a:pt x="59893" y="16916"/>
                </a:lnTo>
                <a:lnTo>
                  <a:pt x="59309" y="16789"/>
                </a:lnTo>
                <a:lnTo>
                  <a:pt x="59245" y="16662"/>
                </a:lnTo>
                <a:lnTo>
                  <a:pt x="59042" y="16192"/>
                </a:lnTo>
                <a:lnTo>
                  <a:pt x="58826" y="16662"/>
                </a:lnTo>
                <a:lnTo>
                  <a:pt x="58369" y="15697"/>
                </a:lnTo>
                <a:lnTo>
                  <a:pt x="57581" y="17932"/>
                </a:lnTo>
                <a:lnTo>
                  <a:pt x="58242" y="17297"/>
                </a:lnTo>
                <a:lnTo>
                  <a:pt x="58204" y="18821"/>
                </a:lnTo>
                <a:lnTo>
                  <a:pt x="58343" y="18948"/>
                </a:lnTo>
                <a:lnTo>
                  <a:pt x="58623" y="17551"/>
                </a:lnTo>
                <a:lnTo>
                  <a:pt x="58813" y="17297"/>
                </a:lnTo>
                <a:lnTo>
                  <a:pt x="59093" y="16916"/>
                </a:lnTo>
                <a:lnTo>
                  <a:pt x="59474" y="18313"/>
                </a:lnTo>
                <a:lnTo>
                  <a:pt x="61531" y="19075"/>
                </a:lnTo>
                <a:lnTo>
                  <a:pt x="63652" y="18288"/>
                </a:lnTo>
                <a:close/>
              </a:path>
              <a:path w="97155" h="39370">
                <a:moveTo>
                  <a:pt x="63944" y="14185"/>
                </a:moveTo>
                <a:lnTo>
                  <a:pt x="63779" y="14109"/>
                </a:lnTo>
                <a:lnTo>
                  <a:pt x="63627" y="14427"/>
                </a:lnTo>
                <a:lnTo>
                  <a:pt x="63881" y="14439"/>
                </a:lnTo>
                <a:lnTo>
                  <a:pt x="63944" y="14185"/>
                </a:lnTo>
                <a:close/>
              </a:path>
              <a:path w="97155" h="39370">
                <a:moveTo>
                  <a:pt x="64516" y="18427"/>
                </a:moveTo>
                <a:lnTo>
                  <a:pt x="63944" y="18186"/>
                </a:lnTo>
                <a:lnTo>
                  <a:pt x="63652" y="18288"/>
                </a:lnTo>
                <a:lnTo>
                  <a:pt x="64198" y="18567"/>
                </a:lnTo>
                <a:lnTo>
                  <a:pt x="64516" y="18427"/>
                </a:lnTo>
                <a:close/>
              </a:path>
              <a:path w="97155" h="39370">
                <a:moveTo>
                  <a:pt x="65989" y="29768"/>
                </a:moveTo>
                <a:lnTo>
                  <a:pt x="64820" y="29489"/>
                </a:lnTo>
                <a:lnTo>
                  <a:pt x="63881" y="29489"/>
                </a:lnTo>
                <a:lnTo>
                  <a:pt x="64655" y="33045"/>
                </a:lnTo>
                <a:lnTo>
                  <a:pt x="65989" y="29768"/>
                </a:lnTo>
                <a:close/>
              </a:path>
              <a:path w="97155" h="39370">
                <a:moveTo>
                  <a:pt x="66116" y="12204"/>
                </a:moveTo>
                <a:lnTo>
                  <a:pt x="65951" y="12090"/>
                </a:lnTo>
                <a:lnTo>
                  <a:pt x="63715" y="12852"/>
                </a:lnTo>
                <a:lnTo>
                  <a:pt x="61429" y="12598"/>
                </a:lnTo>
                <a:lnTo>
                  <a:pt x="61239" y="10693"/>
                </a:lnTo>
                <a:lnTo>
                  <a:pt x="60655" y="11747"/>
                </a:lnTo>
                <a:lnTo>
                  <a:pt x="60655" y="13258"/>
                </a:lnTo>
                <a:lnTo>
                  <a:pt x="59855" y="13995"/>
                </a:lnTo>
                <a:lnTo>
                  <a:pt x="60337" y="13106"/>
                </a:lnTo>
                <a:lnTo>
                  <a:pt x="60452" y="12598"/>
                </a:lnTo>
                <a:lnTo>
                  <a:pt x="60515" y="12065"/>
                </a:lnTo>
                <a:lnTo>
                  <a:pt x="60528" y="12725"/>
                </a:lnTo>
                <a:lnTo>
                  <a:pt x="60655" y="13258"/>
                </a:lnTo>
                <a:lnTo>
                  <a:pt x="60655" y="11747"/>
                </a:lnTo>
                <a:lnTo>
                  <a:pt x="60528" y="11963"/>
                </a:lnTo>
                <a:lnTo>
                  <a:pt x="60693" y="10566"/>
                </a:lnTo>
                <a:lnTo>
                  <a:pt x="59728" y="13995"/>
                </a:lnTo>
                <a:lnTo>
                  <a:pt x="59626" y="14376"/>
                </a:lnTo>
                <a:lnTo>
                  <a:pt x="58953" y="15138"/>
                </a:lnTo>
                <a:lnTo>
                  <a:pt x="59944" y="12839"/>
                </a:lnTo>
                <a:lnTo>
                  <a:pt x="59944" y="12141"/>
                </a:lnTo>
                <a:lnTo>
                  <a:pt x="59867" y="12014"/>
                </a:lnTo>
                <a:lnTo>
                  <a:pt x="59728" y="11836"/>
                </a:lnTo>
                <a:lnTo>
                  <a:pt x="59448" y="12014"/>
                </a:lnTo>
                <a:lnTo>
                  <a:pt x="58356" y="11925"/>
                </a:lnTo>
                <a:lnTo>
                  <a:pt x="58458" y="12890"/>
                </a:lnTo>
                <a:lnTo>
                  <a:pt x="58496" y="13182"/>
                </a:lnTo>
                <a:lnTo>
                  <a:pt x="58635" y="14351"/>
                </a:lnTo>
                <a:lnTo>
                  <a:pt x="58623" y="14757"/>
                </a:lnTo>
                <a:lnTo>
                  <a:pt x="58381" y="15138"/>
                </a:lnTo>
                <a:lnTo>
                  <a:pt x="58293" y="15519"/>
                </a:lnTo>
                <a:lnTo>
                  <a:pt x="58369" y="15697"/>
                </a:lnTo>
                <a:lnTo>
                  <a:pt x="58572" y="15138"/>
                </a:lnTo>
                <a:lnTo>
                  <a:pt x="58674" y="15354"/>
                </a:lnTo>
                <a:lnTo>
                  <a:pt x="58699" y="15138"/>
                </a:lnTo>
                <a:lnTo>
                  <a:pt x="58712" y="15011"/>
                </a:lnTo>
                <a:lnTo>
                  <a:pt x="58737" y="15227"/>
                </a:lnTo>
                <a:lnTo>
                  <a:pt x="58737" y="15519"/>
                </a:lnTo>
                <a:lnTo>
                  <a:pt x="59042" y="16192"/>
                </a:lnTo>
                <a:lnTo>
                  <a:pt x="59461" y="15265"/>
                </a:lnTo>
                <a:lnTo>
                  <a:pt x="60375" y="15392"/>
                </a:lnTo>
                <a:lnTo>
                  <a:pt x="60490" y="17043"/>
                </a:lnTo>
                <a:lnTo>
                  <a:pt x="60617" y="17068"/>
                </a:lnTo>
                <a:lnTo>
                  <a:pt x="61277" y="16154"/>
                </a:lnTo>
                <a:lnTo>
                  <a:pt x="61480" y="15519"/>
                </a:lnTo>
                <a:lnTo>
                  <a:pt x="61544" y="15328"/>
                </a:lnTo>
                <a:lnTo>
                  <a:pt x="61302" y="15519"/>
                </a:lnTo>
                <a:lnTo>
                  <a:pt x="61341" y="15265"/>
                </a:lnTo>
                <a:lnTo>
                  <a:pt x="61353" y="15138"/>
                </a:lnTo>
                <a:lnTo>
                  <a:pt x="61455" y="14376"/>
                </a:lnTo>
                <a:lnTo>
                  <a:pt x="61518" y="13931"/>
                </a:lnTo>
                <a:lnTo>
                  <a:pt x="60934" y="13995"/>
                </a:lnTo>
                <a:lnTo>
                  <a:pt x="60655" y="14376"/>
                </a:lnTo>
                <a:lnTo>
                  <a:pt x="60680" y="13614"/>
                </a:lnTo>
                <a:lnTo>
                  <a:pt x="60807" y="13106"/>
                </a:lnTo>
                <a:lnTo>
                  <a:pt x="61556" y="13563"/>
                </a:lnTo>
                <a:lnTo>
                  <a:pt x="61607" y="13106"/>
                </a:lnTo>
                <a:lnTo>
                  <a:pt x="63779" y="14109"/>
                </a:lnTo>
                <a:lnTo>
                  <a:pt x="64109" y="13487"/>
                </a:lnTo>
                <a:lnTo>
                  <a:pt x="64071" y="14249"/>
                </a:lnTo>
                <a:lnTo>
                  <a:pt x="64579" y="14503"/>
                </a:lnTo>
                <a:lnTo>
                  <a:pt x="63881" y="14439"/>
                </a:lnTo>
                <a:lnTo>
                  <a:pt x="63411" y="16027"/>
                </a:lnTo>
                <a:lnTo>
                  <a:pt x="63525" y="15011"/>
                </a:lnTo>
                <a:lnTo>
                  <a:pt x="63627" y="14427"/>
                </a:lnTo>
                <a:lnTo>
                  <a:pt x="63347" y="14414"/>
                </a:lnTo>
                <a:lnTo>
                  <a:pt x="63347" y="15519"/>
                </a:lnTo>
                <a:lnTo>
                  <a:pt x="62636" y="15900"/>
                </a:lnTo>
                <a:lnTo>
                  <a:pt x="62407" y="16154"/>
                </a:lnTo>
                <a:lnTo>
                  <a:pt x="62547" y="15011"/>
                </a:lnTo>
                <a:lnTo>
                  <a:pt x="63347" y="15519"/>
                </a:lnTo>
                <a:lnTo>
                  <a:pt x="63347" y="14414"/>
                </a:lnTo>
                <a:lnTo>
                  <a:pt x="62992" y="14376"/>
                </a:lnTo>
                <a:lnTo>
                  <a:pt x="62826" y="14376"/>
                </a:lnTo>
                <a:lnTo>
                  <a:pt x="62191" y="14846"/>
                </a:lnTo>
                <a:lnTo>
                  <a:pt x="62179" y="15011"/>
                </a:lnTo>
                <a:lnTo>
                  <a:pt x="62052" y="15519"/>
                </a:lnTo>
                <a:lnTo>
                  <a:pt x="61709" y="16154"/>
                </a:lnTo>
                <a:lnTo>
                  <a:pt x="61823" y="15265"/>
                </a:lnTo>
                <a:lnTo>
                  <a:pt x="61950" y="15036"/>
                </a:lnTo>
                <a:lnTo>
                  <a:pt x="61810" y="15138"/>
                </a:lnTo>
                <a:lnTo>
                  <a:pt x="61734" y="15265"/>
                </a:lnTo>
                <a:lnTo>
                  <a:pt x="61620" y="16916"/>
                </a:lnTo>
                <a:lnTo>
                  <a:pt x="61734" y="17322"/>
                </a:lnTo>
                <a:lnTo>
                  <a:pt x="62572" y="17741"/>
                </a:lnTo>
                <a:lnTo>
                  <a:pt x="63588" y="17678"/>
                </a:lnTo>
                <a:lnTo>
                  <a:pt x="63792" y="17424"/>
                </a:lnTo>
                <a:lnTo>
                  <a:pt x="63919" y="16941"/>
                </a:lnTo>
                <a:lnTo>
                  <a:pt x="64008" y="16154"/>
                </a:lnTo>
                <a:lnTo>
                  <a:pt x="64020" y="16027"/>
                </a:lnTo>
                <a:lnTo>
                  <a:pt x="64071" y="15633"/>
                </a:lnTo>
                <a:lnTo>
                  <a:pt x="64681" y="14630"/>
                </a:lnTo>
                <a:lnTo>
                  <a:pt x="64757" y="14503"/>
                </a:lnTo>
                <a:lnTo>
                  <a:pt x="65354" y="13487"/>
                </a:lnTo>
                <a:lnTo>
                  <a:pt x="65582" y="13106"/>
                </a:lnTo>
                <a:lnTo>
                  <a:pt x="66116" y="12204"/>
                </a:lnTo>
                <a:close/>
              </a:path>
              <a:path w="97155" h="39370">
                <a:moveTo>
                  <a:pt x="67043" y="18313"/>
                </a:moveTo>
                <a:lnTo>
                  <a:pt x="66179" y="17678"/>
                </a:lnTo>
                <a:lnTo>
                  <a:pt x="64516" y="18427"/>
                </a:lnTo>
                <a:lnTo>
                  <a:pt x="65747" y="18948"/>
                </a:lnTo>
                <a:lnTo>
                  <a:pt x="65773" y="19710"/>
                </a:lnTo>
                <a:lnTo>
                  <a:pt x="66217" y="19583"/>
                </a:lnTo>
                <a:lnTo>
                  <a:pt x="66548" y="18440"/>
                </a:lnTo>
                <a:lnTo>
                  <a:pt x="67043" y="18313"/>
                </a:lnTo>
                <a:close/>
              </a:path>
              <a:path w="97155" h="39370">
                <a:moveTo>
                  <a:pt x="67132" y="25552"/>
                </a:moveTo>
                <a:lnTo>
                  <a:pt x="66941" y="25552"/>
                </a:lnTo>
                <a:lnTo>
                  <a:pt x="66903" y="25793"/>
                </a:lnTo>
                <a:lnTo>
                  <a:pt x="67132" y="25552"/>
                </a:lnTo>
                <a:close/>
              </a:path>
              <a:path w="97155" h="39370">
                <a:moveTo>
                  <a:pt x="67335" y="10274"/>
                </a:moveTo>
                <a:lnTo>
                  <a:pt x="67233" y="11087"/>
                </a:lnTo>
                <a:lnTo>
                  <a:pt x="67297" y="10591"/>
                </a:lnTo>
                <a:lnTo>
                  <a:pt x="67335" y="10274"/>
                </a:lnTo>
                <a:close/>
              </a:path>
              <a:path w="97155" h="39370">
                <a:moveTo>
                  <a:pt x="67335" y="8826"/>
                </a:moveTo>
                <a:lnTo>
                  <a:pt x="67081" y="9398"/>
                </a:lnTo>
                <a:lnTo>
                  <a:pt x="67030" y="9753"/>
                </a:lnTo>
                <a:lnTo>
                  <a:pt x="67005" y="9969"/>
                </a:lnTo>
                <a:lnTo>
                  <a:pt x="67259" y="9385"/>
                </a:lnTo>
                <a:lnTo>
                  <a:pt x="67310" y="9029"/>
                </a:lnTo>
                <a:lnTo>
                  <a:pt x="67335" y="8826"/>
                </a:lnTo>
                <a:close/>
              </a:path>
              <a:path w="97155" h="39370">
                <a:moveTo>
                  <a:pt x="67805" y="30213"/>
                </a:moveTo>
                <a:lnTo>
                  <a:pt x="66103" y="29489"/>
                </a:lnTo>
                <a:lnTo>
                  <a:pt x="65989" y="29768"/>
                </a:lnTo>
                <a:lnTo>
                  <a:pt x="67805" y="30213"/>
                </a:lnTo>
                <a:close/>
              </a:path>
              <a:path w="97155" h="39370">
                <a:moveTo>
                  <a:pt x="68148" y="26670"/>
                </a:moveTo>
                <a:lnTo>
                  <a:pt x="67856" y="26720"/>
                </a:lnTo>
                <a:lnTo>
                  <a:pt x="67830" y="26949"/>
                </a:lnTo>
                <a:lnTo>
                  <a:pt x="68148" y="26670"/>
                </a:lnTo>
                <a:close/>
              </a:path>
              <a:path w="97155" h="39370">
                <a:moveTo>
                  <a:pt x="68351" y="7620"/>
                </a:moveTo>
                <a:lnTo>
                  <a:pt x="67767" y="9575"/>
                </a:lnTo>
                <a:lnTo>
                  <a:pt x="67691" y="9893"/>
                </a:lnTo>
                <a:lnTo>
                  <a:pt x="67513" y="10642"/>
                </a:lnTo>
                <a:lnTo>
                  <a:pt x="67995" y="10401"/>
                </a:lnTo>
                <a:lnTo>
                  <a:pt x="68351" y="7620"/>
                </a:lnTo>
                <a:close/>
              </a:path>
              <a:path w="97155" h="39370">
                <a:moveTo>
                  <a:pt x="68465" y="9664"/>
                </a:moveTo>
                <a:lnTo>
                  <a:pt x="68135" y="10375"/>
                </a:lnTo>
                <a:lnTo>
                  <a:pt x="68084" y="10756"/>
                </a:lnTo>
                <a:lnTo>
                  <a:pt x="68033" y="11137"/>
                </a:lnTo>
                <a:lnTo>
                  <a:pt x="68376" y="10426"/>
                </a:lnTo>
                <a:lnTo>
                  <a:pt x="68414" y="10045"/>
                </a:lnTo>
                <a:lnTo>
                  <a:pt x="68465" y="9664"/>
                </a:lnTo>
                <a:close/>
              </a:path>
              <a:path w="97155" h="39370">
                <a:moveTo>
                  <a:pt x="68910" y="16395"/>
                </a:moveTo>
                <a:lnTo>
                  <a:pt x="68541" y="16294"/>
                </a:lnTo>
                <a:lnTo>
                  <a:pt x="68846" y="16764"/>
                </a:lnTo>
                <a:lnTo>
                  <a:pt x="68910" y="16395"/>
                </a:lnTo>
                <a:close/>
              </a:path>
              <a:path w="97155" h="39370">
                <a:moveTo>
                  <a:pt x="69964" y="10045"/>
                </a:moveTo>
                <a:lnTo>
                  <a:pt x="69862" y="10858"/>
                </a:lnTo>
                <a:lnTo>
                  <a:pt x="69926" y="10363"/>
                </a:lnTo>
                <a:lnTo>
                  <a:pt x="69964" y="10045"/>
                </a:lnTo>
                <a:close/>
              </a:path>
              <a:path w="97155" h="39370">
                <a:moveTo>
                  <a:pt x="70218" y="21310"/>
                </a:moveTo>
                <a:lnTo>
                  <a:pt x="70015" y="20980"/>
                </a:lnTo>
                <a:lnTo>
                  <a:pt x="69710" y="20472"/>
                </a:lnTo>
                <a:lnTo>
                  <a:pt x="68821" y="20345"/>
                </a:lnTo>
                <a:lnTo>
                  <a:pt x="68503" y="20091"/>
                </a:lnTo>
                <a:lnTo>
                  <a:pt x="67678" y="20218"/>
                </a:lnTo>
                <a:lnTo>
                  <a:pt x="66776" y="20853"/>
                </a:lnTo>
                <a:lnTo>
                  <a:pt x="66725" y="21234"/>
                </a:lnTo>
                <a:lnTo>
                  <a:pt x="67398" y="22631"/>
                </a:lnTo>
                <a:lnTo>
                  <a:pt x="68668" y="20980"/>
                </a:lnTo>
                <a:lnTo>
                  <a:pt x="70218" y="21310"/>
                </a:lnTo>
                <a:close/>
              </a:path>
              <a:path w="97155" h="39370">
                <a:moveTo>
                  <a:pt x="70866" y="10236"/>
                </a:moveTo>
                <a:lnTo>
                  <a:pt x="70764" y="11049"/>
                </a:lnTo>
                <a:lnTo>
                  <a:pt x="70827" y="10553"/>
                </a:lnTo>
                <a:lnTo>
                  <a:pt x="70866" y="10236"/>
                </a:lnTo>
                <a:close/>
              </a:path>
              <a:path w="97155" h="39370">
                <a:moveTo>
                  <a:pt x="71196" y="21526"/>
                </a:moveTo>
                <a:lnTo>
                  <a:pt x="70218" y="21310"/>
                </a:lnTo>
                <a:lnTo>
                  <a:pt x="70929" y="22504"/>
                </a:lnTo>
                <a:lnTo>
                  <a:pt x="71196" y="21526"/>
                </a:lnTo>
                <a:close/>
              </a:path>
              <a:path w="97155" h="39370">
                <a:moveTo>
                  <a:pt x="71589" y="20104"/>
                </a:moveTo>
                <a:lnTo>
                  <a:pt x="71196" y="21526"/>
                </a:lnTo>
                <a:lnTo>
                  <a:pt x="71399" y="21564"/>
                </a:lnTo>
                <a:lnTo>
                  <a:pt x="71589" y="20104"/>
                </a:lnTo>
                <a:close/>
              </a:path>
              <a:path w="97155" h="39370">
                <a:moveTo>
                  <a:pt x="71856" y="21666"/>
                </a:moveTo>
                <a:lnTo>
                  <a:pt x="71399" y="21564"/>
                </a:lnTo>
                <a:lnTo>
                  <a:pt x="71285" y="22504"/>
                </a:lnTo>
                <a:lnTo>
                  <a:pt x="71856" y="21666"/>
                </a:lnTo>
                <a:close/>
              </a:path>
              <a:path w="97155" h="39370">
                <a:moveTo>
                  <a:pt x="71894" y="19011"/>
                </a:moveTo>
                <a:lnTo>
                  <a:pt x="71742" y="18948"/>
                </a:lnTo>
                <a:lnTo>
                  <a:pt x="71589" y="20104"/>
                </a:lnTo>
                <a:lnTo>
                  <a:pt x="71894" y="19011"/>
                </a:lnTo>
                <a:close/>
              </a:path>
              <a:path w="97155" h="39370">
                <a:moveTo>
                  <a:pt x="72034" y="9702"/>
                </a:moveTo>
                <a:lnTo>
                  <a:pt x="71932" y="10515"/>
                </a:lnTo>
                <a:lnTo>
                  <a:pt x="71996" y="10020"/>
                </a:lnTo>
                <a:lnTo>
                  <a:pt x="72034" y="9702"/>
                </a:lnTo>
                <a:close/>
              </a:path>
              <a:path w="97155" h="39370">
                <a:moveTo>
                  <a:pt x="74485" y="9372"/>
                </a:moveTo>
                <a:lnTo>
                  <a:pt x="74155" y="10083"/>
                </a:lnTo>
                <a:lnTo>
                  <a:pt x="74104" y="10464"/>
                </a:lnTo>
                <a:lnTo>
                  <a:pt x="74053" y="10845"/>
                </a:lnTo>
                <a:lnTo>
                  <a:pt x="74396" y="10134"/>
                </a:lnTo>
                <a:lnTo>
                  <a:pt x="74434" y="9753"/>
                </a:lnTo>
                <a:lnTo>
                  <a:pt x="74485" y="9372"/>
                </a:lnTo>
                <a:close/>
              </a:path>
              <a:path w="97155" h="39370">
                <a:moveTo>
                  <a:pt x="74574" y="17195"/>
                </a:moveTo>
                <a:lnTo>
                  <a:pt x="74460" y="17030"/>
                </a:lnTo>
                <a:lnTo>
                  <a:pt x="74345" y="17322"/>
                </a:lnTo>
                <a:lnTo>
                  <a:pt x="74574" y="17195"/>
                </a:lnTo>
                <a:close/>
              </a:path>
              <a:path w="97155" h="39370">
                <a:moveTo>
                  <a:pt x="74650" y="7073"/>
                </a:moveTo>
                <a:lnTo>
                  <a:pt x="74053" y="8699"/>
                </a:lnTo>
                <a:lnTo>
                  <a:pt x="73380" y="6997"/>
                </a:lnTo>
                <a:lnTo>
                  <a:pt x="72694" y="9398"/>
                </a:lnTo>
                <a:lnTo>
                  <a:pt x="72580" y="9817"/>
                </a:lnTo>
                <a:lnTo>
                  <a:pt x="72961" y="9486"/>
                </a:lnTo>
                <a:lnTo>
                  <a:pt x="73787" y="9423"/>
                </a:lnTo>
                <a:lnTo>
                  <a:pt x="73723" y="9613"/>
                </a:lnTo>
                <a:lnTo>
                  <a:pt x="73710" y="11506"/>
                </a:lnTo>
                <a:lnTo>
                  <a:pt x="74155" y="9398"/>
                </a:lnTo>
                <a:lnTo>
                  <a:pt x="74333" y="9385"/>
                </a:lnTo>
                <a:lnTo>
                  <a:pt x="74218" y="9105"/>
                </a:lnTo>
                <a:lnTo>
                  <a:pt x="74650" y="7073"/>
                </a:lnTo>
                <a:close/>
              </a:path>
              <a:path w="97155" h="39370">
                <a:moveTo>
                  <a:pt x="74752" y="10274"/>
                </a:moveTo>
                <a:lnTo>
                  <a:pt x="74650" y="11087"/>
                </a:lnTo>
                <a:lnTo>
                  <a:pt x="74714" y="10591"/>
                </a:lnTo>
                <a:lnTo>
                  <a:pt x="74752" y="10274"/>
                </a:lnTo>
                <a:close/>
              </a:path>
              <a:path w="97155" h="39370">
                <a:moveTo>
                  <a:pt x="74777" y="9613"/>
                </a:moveTo>
                <a:lnTo>
                  <a:pt x="74523" y="10185"/>
                </a:lnTo>
                <a:lnTo>
                  <a:pt x="74472" y="10541"/>
                </a:lnTo>
                <a:lnTo>
                  <a:pt x="74447" y="10744"/>
                </a:lnTo>
                <a:lnTo>
                  <a:pt x="74701" y="10172"/>
                </a:lnTo>
                <a:lnTo>
                  <a:pt x="74752" y="9817"/>
                </a:lnTo>
                <a:lnTo>
                  <a:pt x="74777" y="9613"/>
                </a:lnTo>
                <a:close/>
              </a:path>
              <a:path w="97155" h="39370">
                <a:moveTo>
                  <a:pt x="76631" y="9855"/>
                </a:moveTo>
                <a:lnTo>
                  <a:pt x="76593" y="9423"/>
                </a:lnTo>
                <a:lnTo>
                  <a:pt x="76619" y="9220"/>
                </a:lnTo>
                <a:lnTo>
                  <a:pt x="76428" y="9652"/>
                </a:lnTo>
                <a:lnTo>
                  <a:pt x="75184" y="8305"/>
                </a:lnTo>
                <a:lnTo>
                  <a:pt x="74980" y="9867"/>
                </a:lnTo>
                <a:lnTo>
                  <a:pt x="74891" y="10528"/>
                </a:lnTo>
                <a:lnTo>
                  <a:pt x="75679" y="10020"/>
                </a:lnTo>
                <a:lnTo>
                  <a:pt x="76339" y="9906"/>
                </a:lnTo>
                <a:lnTo>
                  <a:pt x="76314" y="10147"/>
                </a:lnTo>
                <a:lnTo>
                  <a:pt x="76288" y="10350"/>
                </a:lnTo>
                <a:lnTo>
                  <a:pt x="76492" y="9880"/>
                </a:lnTo>
                <a:lnTo>
                  <a:pt x="76631" y="9855"/>
                </a:lnTo>
                <a:close/>
              </a:path>
              <a:path w="97155" h="39370">
                <a:moveTo>
                  <a:pt x="76746" y="21107"/>
                </a:moveTo>
                <a:lnTo>
                  <a:pt x="76593" y="20713"/>
                </a:lnTo>
                <a:lnTo>
                  <a:pt x="76542" y="21082"/>
                </a:lnTo>
                <a:lnTo>
                  <a:pt x="76746" y="21107"/>
                </a:lnTo>
                <a:close/>
              </a:path>
              <a:path w="97155" h="39370">
                <a:moveTo>
                  <a:pt x="77000" y="9093"/>
                </a:moveTo>
                <a:lnTo>
                  <a:pt x="76492" y="10185"/>
                </a:lnTo>
                <a:lnTo>
                  <a:pt x="76301" y="11684"/>
                </a:lnTo>
                <a:lnTo>
                  <a:pt x="76949" y="9537"/>
                </a:lnTo>
                <a:lnTo>
                  <a:pt x="77000" y="9093"/>
                </a:lnTo>
                <a:close/>
              </a:path>
              <a:path w="97155" h="39370">
                <a:moveTo>
                  <a:pt x="77292" y="9182"/>
                </a:moveTo>
                <a:lnTo>
                  <a:pt x="76962" y="9893"/>
                </a:lnTo>
                <a:lnTo>
                  <a:pt x="76911" y="10274"/>
                </a:lnTo>
                <a:lnTo>
                  <a:pt x="76860" y="10655"/>
                </a:lnTo>
                <a:lnTo>
                  <a:pt x="77203" y="9956"/>
                </a:lnTo>
                <a:lnTo>
                  <a:pt x="77241" y="9563"/>
                </a:lnTo>
                <a:lnTo>
                  <a:pt x="77292" y="9182"/>
                </a:lnTo>
                <a:close/>
              </a:path>
              <a:path w="97155" h="39370">
                <a:moveTo>
                  <a:pt x="77952" y="24206"/>
                </a:moveTo>
                <a:lnTo>
                  <a:pt x="77038" y="24053"/>
                </a:lnTo>
                <a:lnTo>
                  <a:pt x="76936" y="24206"/>
                </a:lnTo>
                <a:lnTo>
                  <a:pt x="77495" y="24511"/>
                </a:lnTo>
                <a:lnTo>
                  <a:pt x="77952" y="24206"/>
                </a:lnTo>
                <a:close/>
              </a:path>
              <a:path w="97155" h="39370">
                <a:moveTo>
                  <a:pt x="78422" y="7607"/>
                </a:moveTo>
                <a:lnTo>
                  <a:pt x="77736" y="9601"/>
                </a:lnTo>
                <a:lnTo>
                  <a:pt x="77431" y="10998"/>
                </a:lnTo>
                <a:lnTo>
                  <a:pt x="78028" y="10668"/>
                </a:lnTo>
                <a:lnTo>
                  <a:pt x="78422" y="7607"/>
                </a:lnTo>
                <a:close/>
              </a:path>
              <a:path w="97155" h="39370">
                <a:moveTo>
                  <a:pt x="78549" y="20218"/>
                </a:moveTo>
                <a:lnTo>
                  <a:pt x="78155" y="20053"/>
                </a:lnTo>
                <a:lnTo>
                  <a:pt x="78371" y="20523"/>
                </a:lnTo>
                <a:lnTo>
                  <a:pt x="78549" y="20218"/>
                </a:lnTo>
                <a:close/>
              </a:path>
              <a:path w="97155" h="39370">
                <a:moveTo>
                  <a:pt x="78765" y="24206"/>
                </a:moveTo>
                <a:lnTo>
                  <a:pt x="78663" y="23558"/>
                </a:lnTo>
                <a:lnTo>
                  <a:pt x="78384" y="24028"/>
                </a:lnTo>
                <a:lnTo>
                  <a:pt x="78270" y="24434"/>
                </a:lnTo>
                <a:lnTo>
                  <a:pt x="78765" y="24206"/>
                </a:lnTo>
                <a:close/>
              </a:path>
              <a:path w="97155" h="39370">
                <a:moveTo>
                  <a:pt x="79933" y="21412"/>
                </a:moveTo>
                <a:lnTo>
                  <a:pt x="78740" y="21361"/>
                </a:lnTo>
                <a:lnTo>
                  <a:pt x="78371" y="20523"/>
                </a:lnTo>
                <a:lnTo>
                  <a:pt x="77800" y="21488"/>
                </a:lnTo>
                <a:lnTo>
                  <a:pt x="76492" y="21488"/>
                </a:lnTo>
                <a:lnTo>
                  <a:pt x="76504" y="21361"/>
                </a:lnTo>
                <a:lnTo>
                  <a:pt x="76542" y="21082"/>
                </a:lnTo>
                <a:lnTo>
                  <a:pt x="74764" y="20853"/>
                </a:lnTo>
                <a:lnTo>
                  <a:pt x="73710" y="20091"/>
                </a:lnTo>
                <a:lnTo>
                  <a:pt x="72682" y="20472"/>
                </a:lnTo>
                <a:lnTo>
                  <a:pt x="71856" y="21666"/>
                </a:lnTo>
                <a:lnTo>
                  <a:pt x="72224" y="21742"/>
                </a:lnTo>
                <a:lnTo>
                  <a:pt x="73901" y="21361"/>
                </a:lnTo>
                <a:lnTo>
                  <a:pt x="76758" y="21996"/>
                </a:lnTo>
                <a:lnTo>
                  <a:pt x="77304" y="22440"/>
                </a:lnTo>
                <a:lnTo>
                  <a:pt x="77774" y="22504"/>
                </a:lnTo>
                <a:lnTo>
                  <a:pt x="78181" y="21742"/>
                </a:lnTo>
                <a:lnTo>
                  <a:pt x="78117" y="22250"/>
                </a:lnTo>
                <a:lnTo>
                  <a:pt x="78003" y="22758"/>
                </a:lnTo>
                <a:lnTo>
                  <a:pt x="77660" y="23393"/>
                </a:lnTo>
                <a:lnTo>
                  <a:pt x="77660" y="22885"/>
                </a:lnTo>
                <a:lnTo>
                  <a:pt x="77762" y="22567"/>
                </a:lnTo>
                <a:lnTo>
                  <a:pt x="77698" y="22758"/>
                </a:lnTo>
                <a:lnTo>
                  <a:pt x="77304" y="22440"/>
                </a:lnTo>
                <a:lnTo>
                  <a:pt x="75907" y="22250"/>
                </a:lnTo>
                <a:lnTo>
                  <a:pt x="75590" y="23901"/>
                </a:lnTo>
                <a:lnTo>
                  <a:pt x="77038" y="24053"/>
                </a:lnTo>
                <a:lnTo>
                  <a:pt x="77990" y="23558"/>
                </a:lnTo>
                <a:lnTo>
                  <a:pt x="78320" y="23393"/>
                </a:lnTo>
                <a:lnTo>
                  <a:pt x="78447" y="23139"/>
                </a:lnTo>
                <a:lnTo>
                  <a:pt x="78422" y="23342"/>
                </a:lnTo>
                <a:lnTo>
                  <a:pt x="78574" y="23266"/>
                </a:lnTo>
                <a:lnTo>
                  <a:pt x="78663" y="23558"/>
                </a:lnTo>
                <a:lnTo>
                  <a:pt x="78841" y="23266"/>
                </a:lnTo>
                <a:lnTo>
                  <a:pt x="78917" y="23139"/>
                </a:lnTo>
                <a:lnTo>
                  <a:pt x="79209" y="22631"/>
                </a:lnTo>
                <a:lnTo>
                  <a:pt x="79743" y="21742"/>
                </a:lnTo>
                <a:lnTo>
                  <a:pt x="79895" y="21488"/>
                </a:lnTo>
                <a:close/>
              </a:path>
              <a:path w="97155" h="39370">
                <a:moveTo>
                  <a:pt x="80505" y="20472"/>
                </a:moveTo>
                <a:lnTo>
                  <a:pt x="79933" y="21412"/>
                </a:lnTo>
                <a:lnTo>
                  <a:pt x="80365" y="21437"/>
                </a:lnTo>
                <a:lnTo>
                  <a:pt x="80505" y="20472"/>
                </a:lnTo>
                <a:close/>
              </a:path>
              <a:path w="97155" h="39370">
                <a:moveTo>
                  <a:pt x="81127" y="21475"/>
                </a:moveTo>
                <a:lnTo>
                  <a:pt x="80987" y="21463"/>
                </a:lnTo>
                <a:lnTo>
                  <a:pt x="80391" y="21437"/>
                </a:lnTo>
                <a:lnTo>
                  <a:pt x="80352" y="21666"/>
                </a:lnTo>
                <a:lnTo>
                  <a:pt x="80365" y="21437"/>
                </a:lnTo>
                <a:lnTo>
                  <a:pt x="78968" y="24117"/>
                </a:lnTo>
                <a:lnTo>
                  <a:pt x="79171" y="24028"/>
                </a:lnTo>
                <a:lnTo>
                  <a:pt x="80276" y="24206"/>
                </a:lnTo>
                <a:lnTo>
                  <a:pt x="80352" y="24028"/>
                </a:lnTo>
                <a:lnTo>
                  <a:pt x="79603" y="23901"/>
                </a:lnTo>
                <a:lnTo>
                  <a:pt x="80378" y="23774"/>
                </a:lnTo>
                <a:lnTo>
                  <a:pt x="80365" y="23520"/>
                </a:lnTo>
                <a:lnTo>
                  <a:pt x="80467" y="23393"/>
                </a:lnTo>
                <a:lnTo>
                  <a:pt x="80797" y="22974"/>
                </a:lnTo>
                <a:lnTo>
                  <a:pt x="80848" y="22631"/>
                </a:lnTo>
                <a:lnTo>
                  <a:pt x="80924" y="21996"/>
                </a:lnTo>
                <a:lnTo>
                  <a:pt x="81127" y="21475"/>
                </a:lnTo>
                <a:close/>
              </a:path>
              <a:path w="97155" h="39370">
                <a:moveTo>
                  <a:pt x="81368" y="21488"/>
                </a:moveTo>
                <a:lnTo>
                  <a:pt x="81216" y="21259"/>
                </a:lnTo>
                <a:lnTo>
                  <a:pt x="81127" y="21475"/>
                </a:lnTo>
                <a:lnTo>
                  <a:pt x="81368" y="21488"/>
                </a:lnTo>
                <a:close/>
              </a:path>
              <a:path w="97155" h="39370">
                <a:moveTo>
                  <a:pt x="81711" y="20599"/>
                </a:moveTo>
                <a:lnTo>
                  <a:pt x="81661" y="20726"/>
                </a:lnTo>
                <a:lnTo>
                  <a:pt x="81711" y="20599"/>
                </a:lnTo>
                <a:close/>
              </a:path>
              <a:path w="97155" h="39370">
                <a:moveTo>
                  <a:pt x="81838" y="23533"/>
                </a:moveTo>
                <a:lnTo>
                  <a:pt x="80454" y="23761"/>
                </a:lnTo>
                <a:lnTo>
                  <a:pt x="80378" y="23964"/>
                </a:lnTo>
                <a:lnTo>
                  <a:pt x="81775" y="24091"/>
                </a:lnTo>
                <a:lnTo>
                  <a:pt x="81838" y="23533"/>
                </a:lnTo>
                <a:close/>
              </a:path>
              <a:path w="97155" h="39370">
                <a:moveTo>
                  <a:pt x="81991" y="34251"/>
                </a:moveTo>
                <a:lnTo>
                  <a:pt x="78828" y="30124"/>
                </a:lnTo>
                <a:lnTo>
                  <a:pt x="78447" y="29616"/>
                </a:lnTo>
                <a:lnTo>
                  <a:pt x="70675" y="30251"/>
                </a:lnTo>
                <a:lnTo>
                  <a:pt x="67957" y="30251"/>
                </a:lnTo>
                <a:lnTo>
                  <a:pt x="67805" y="30213"/>
                </a:lnTo>
                <a:lnTo>
                  <a:pt x="71462" y="31775"/>
                </a:lnTo>
                <a:lnTo>
                  <a:pt x="77139" y="30124"/>
                </a:lnTo>
                <a:lnTo>
                  <a:pt x="81991" y="34251"/>
                </a:lnTo>
                <a:close/>
              </a:path>
              <a:path w="97155" h="39370">
                <a:moveTo>
                  <a:pt x="82181" y="34429"/>
                </a:moveTo>
                <a:lnTo>
                  <a:pt x="81991" y="34251"/>
                </a:lnTo>
                <a:lnTo>
                  <a:pt x="82130" y="34442"/>
                </a:lnTo>
                <a:close/>
              </a:path>
              <a:path w="97155" h="39370">
                <a:moveTo>
                  <a:pt x="82969" y="11150"/>
                </a:moveTo>
                <a:lnTo>
                  <a:pt x="82638" y="11861"/>
                </a:lnTo>
                <a:lnTo>
                  <a:pt x="82588" y="12242"/>
                </a:lnTo>
                <a:lnTo>
                  <a:pt x="82537" y="12623"/>
                </a:lnTo>
                <a:lnTo>
                  <a:pt x="82880" y="11912"/>
                </a:lnTo>
                <a:lnTo>
                  <a:pt x="82918" y="11531"/>
                </a:lnTo>
                <a:lnTo>
                  <a:pt x="82969" y="11150"/>
                </a:lnTo>
                <a:close/>
              </a:path>
              <a:path w="97155" h="39370">
                <a:moveTo>
                  <a:pt x="83388" y="25514"/>
                </a:moveTo>
                <a:lnTo>
                  <a:pt x="83210" y="25425"/>
                </a:lnTo>
                <a:lnTo>
                  <a:pt x="83121" y="26238"/>
                </a:lnTo>
                <a:lnTo>
                  <a:pt x="83388" y="25514"/>
                </a:lnTo>
                <a:close/>
              </a:path>
              <a:path w="97155" h="39370">
                <a:moveTo>
                  <a:pt x="86956" y="215"/>
                </a:moveTo>
                <a:lnTo>
                  <a:pt x="86550" y="1016"/>
                </a:lnTo>
                <a:lnTo>
                  <a:pt x="86499" y="1409"/>
                </a:lnTo>
                <a:lnTo>
                  <a:pt x="86436" y="1917"/>
                </a:lnTo>
                <a:lnTo>
                  <a:pt x="86842" y="1117"/>
                </a:lnTo>
                <a:lnTo>
                  <a:pt x="86956" y="215"/>
                </a:lnTo>
                <a:close/>
              </a:path>
              <a:path w="97155" h="39370">
                <a:moveTo>
                  <a:pt x="88468" y="0"/>
                </a:moveTo>
                <a:lnTo>
                  <a:pt x="87998" y="1206"/>
                </a:lnTo>
                <a:lnTo>
                  <a:pt x="87198" y="698"/>
                </a:lnTo>
                <a:lnTo>
                  <a:pt x="87096" y="1536"/>
                </a:lnTo>
                <a:lnTo>
                  <a:pt x="87058" y="1803"/>
                </a:lnTo>
                <a:lnTo>
                  <a:pt x="87299" y="1612"/>
                </a:lnTo>
                <a:lnTo>
                  <a:pt x="87998" y="1219"/>
                </a:lnTo>
                <a:lnTo>
                  <a:pt x="87541" y="2400"/>
                </a:lnTo>
                <a:lnTo>
                  <a:pt x="87426" y="3365"/>
                </a:lnTo>
                <a:lnTo>
                  <a:pt x="88341" y="1016"/>
                </a:lnTo>
                <a:lnTo>
                  <a:pt x="88468" y="0"/>
                </a:lnTo>
                <a:close/>
              </a:path>
              <a:path w="97155" h="39370">
                <a:moveTo>
                  <a:pt x="88544" y="850"/>
                </a:moveTo>
                <a:lnTo>
                  <a:pt x="88277" y="1422"/>
                </a:lnTo>
                <a:lnTo>
                  <a:pt x="88239" y="1778"/>
                </a:lnTo>
                <a:lnTo>
                  <a:pt x="88214" y="1981"/>
                </a:lnTo>
                <a:lnTo>
                  <a:pt x="88468" y="1409"/>
                </a:lnTo>
                <a:lnTo>
                  <a:pt x="88519" y="1054"/>
                </a:lnTo>
                <a:lnTo>
                  <a:pt x="88544" y="850"/>
                </a:lnTo>
                <a:close/>
              </a:path>
              <a:path w="97155" h="39370">
                <a:moveTo>
                  <a:pt x="88849" y="12852"/>
                </a:moveTo>
                <a:lnTo>
                  <a:pt x="88163" y="13233"/>
                </a:lnTo>
                <a:lnTo>
                  <a:pt x="88176" y="13360"/>
                </a:lnTo>
                <a:lnTo>
                  <a:pt x="88785" y="13284"/>
                </a:lnTo>
                <a:lnTo>
                  <a:pt x="88849" y="12852"/>
                </a:lnTo>
                <a:close/>
              </a:path>
              <a:path w="97155" h="39370">
                <a:moveTo>
                  <a:pt x="93700" y="3962"/>
                </a:moveTo>
                <a:lnTo>
                  <a:pt x="93294" y="4762"/>
                </a:lnTo>
                <a:lnTo>
                  <a:pt x="93243" y="5156"/>
                </a:lnTo>
                <a:lnTo>
                  <a:pt x="93179" y="5664"/>
                </a:lnTo>
                <a:lnTo>
                  <a:pt x="93586" y="4864"/>
                </a:lnTo>
                <a:lnTo>
                  <a:pt x="93700" y="3962"/>
                </a:lnTo>
                <a:close/>
              </a:path>
              <a:path w="97155" h="39370">
                <a:moveTo>
                  <a:pt x="94170" y="4152"/>
                </a:moveTo>
                <a:lnTo>
                  <a:pt x="93662" y="5245"/>
                </a:lnTo>
                <a:lnTo>
                  <a:pt x="93472" y="6743"/>
                </a:lnTo>
                <a:lnTo>
                  <a:pt x="94119" y="4597"/>
                </a:lnTo>
                <a:lnTo>
                  <a:pt x="94170" y="4152"/>
                </a:lnTo>
                <a:close/>
              </a:path>
              <a:path w="97155" h="39370">
                <a:moveTo>
                  <a:pt x="95211" y="8788"/>
                </a:moveTo>
                <a:lnTo>
                  <a:pt x="92443" y="12471"/>
                </a:lnTo>
                <a:lnTo>
                  <a:pt x="91300" y="12979"/>
                </a:lnTo>
                <a:lnTo>
                  <a:pt x="90424" y="13093"/>
                </a:lnTo>
                <a:lnTo>
                  <a:pt x="89928" y="16027"/>
                </a:lnTo>
                <a:lnTo>
                  <a:pt x="89408" y="15697"/>
                </a:lnTo>
                <a:lnTo>
                  <a:pt x="89471" y="15011"/>
                </a:lnTo>
                <a:lnTo>
                  <a:pt x="89662" y="14249"/>
                </a:lnTo>
                <a:lnTo>
                  <a:pt x="89687" y="14122"/>
                </a:lnTo>
                <a:lnTo>
                  <a:pt x="89865" y="13360"/>
                </a:lnTo>
                <a:lnTo>
                  <a:pt x="89649" y="14528"/>
                </a:lnTo>
                <a:lnTo>
                  <a:pt x="90284" y="13360"/>
                </a:lnTo>
                <a:lnTo>
                  <a:pt x="90424" y="13106"/>
                </a:lnTo>
                <a:lnTo>
                  <a:pt x="89217" y="13233"/>
                </a:lnTo>
                <a:lnTo>
                  <a:pt x="89065" y="14185"/>
                </a:lnTo>
                <a:lnTo>
                  <a:pt x="88760" y="14757"/>
                </a:lnTo>
                <a:lnTo>
                  <a:pt x="88811" y="14376"/>
                </a:lnTo>
                <a:lnTo>
                  <a:pt x="88912" y="13855"/>
                </a:lnTo>
                <a:lnTo>
                  <a:pt x="89192" y="13233"/>
                </a:lnTo>
                <a:lnTo>
                  <a:pt x="88785" y="13284"/>
                </a:lnTo>
                <a:lnTo>
                  <a:pt x="88646" y="14249"/>
                </a:lnTo>
                <a:lnTo>
                  <a:pt x="87909" y="14249"/>
                </a:lnTo>
                <a:lnTo>
                  <a:pt x="87337" y="13995"/>
                </a:lnTo>
                <a:lnTo>
                  <a:pt x="86906" y="14693"/>
                </a:lnTo>
                <a:lnTo>
                  <a:pt x="86906" y="23139"/>
                </a:lnTo>
                <a:lnTo>
                  <a:pt x="86829" y="23647"/>
                </a:lnTo>
                <a:lnTo>
                  <a:pt x="86575" y="24282"/>
                </a:lnTo>
                <a:lnTo>
                  <a:pt x="86588" y="24155"/>
                </a:lnTo>
                <a:lnTo>
                  <a:pt x="86702" y="23533"/>
                </a:lnTo>
                <a:lnTo>
                  <a:pt x="86906" y="23139"/>
                </a:lnTo>
                <a:lnTo>
                  <a:pt x="86906" y="14693"/>
                </a:lnTo>
                <a:lnTo>
                  <a:pt x="86702" y="15011"/>
                </a:lnTo>
                <a:lnTo>
                  <a:pt x="86664" y="23012"/>
                </a:lnTo>
                <a:lnTo>
                  <a:pt x="86525" y="23761"/>
                </a:lnTo>
                <a:lnTo>
                  <a:pt x="86334" y="24155"/>
                </a:lnTo>
                <a:lnTo>
                  <a:pt x="86448" y="23533"/>
                </a:lnTo>
                <a:lnTo>
                  <a:pt x="86512" y="23393"/>
                </a:lnTo>
                <a:lnTo>
                  <a:pt x="86664" y="23012"/>
                </a:lnTo>
                <a:lnTo>
                  <a:pt x="86664" y="14947"/>
                </a:lnTo>
                <a:lnTo>
                  <a:pt x="86550" y="14757"/>
                </a:lnTo>
                <a:lnTo>
                  <a:pt x="86398" y="14503"/>
                </a:lnTo>
                <a:lnTo>
                  <a:pt x="86347" y="13106"/>
                </a:lnTo>
                <a:lnTo>
                  <a:pt x="86156" y="12979"/>
                </a:lnTo>
                <a:lnTo>
                  <a:pt x="86055" y="27076"/>
                </a:lnTo>
                <a:lnTo>
                  <a:pt x="85407" y="27711"/>
                </a:lnTo>
                <a:lnTo>
                  <a:pt x="84810" y="27965"/>
                </a:lnTo>
                <a:lnTo>
                  <a:pt x="84975" y="26695"/>
                </a:lnTo>
                <a:lnTo>
                  <a:pt x="86055" y="27076"/>
                </a:lnTo>
                <a:lnTo>
                  <a:pt x="86055" y="13030"/>
                </a:lnTo>
                <a:lnTo>
                  <a:pt x="85877" y="13106"/>
                </a:lnTo>
                <a:lnTo>
                  <a:pt x="85877" y="19456"/>
                </a:lnTo>
                <a:lnTo>
                  <a:pt x="85775" y="20218"/>
                </a:lnTo>
                <a:lnTo>
                  <a:pt x="85661" y="20523"/>
                </a:lnTo>
                <a:lnTo>
                  <a:pt x="85356" y="21107"/>
                </a:lnTo>
                <a:lnTo>
                  <a:pt x="85432" y="20599"/>
                </a:lnTo>
                <a:lnTo>
                  <a:pt x="85559" y="20053"/>
                </a:lnTo>
                <a:lnTo>
                  <a:pt x="85877" y="19456"/>
                </a:lnTo>
                <a:lnTo>
                  <a:pt x="85877" y="13106"/>
                </a:lnTo>
                <a:lnTo>
                  <a:pt x="85051" y="12598"/>
                </a:lnTo>
                <a:lnTo>
                  <a:pt x="84594" y="12598"/>
                </a:lnTo>
                <a:lnTo>
                  <a:pt x="84467" y="12623"/>
                </a:lnTo>
                <a:lnTo>
                  <a:pt x="84467" y="26187"/>
                </a:lnTo>
                <a:lnTo>
                  <a:pt x="84328" y="26949"/>
                </a:lnTo>
                <a:lnTo>
                  <a:pt x="83769" y="28854"/>
                </a:lnTo>
                <a:lnTo>
                  <a:pt x="83959" y="27330"/>
                </a:lnTo>
                <a:lnTo>
                  <a:pt x="84124" y="26949"/>
                </a:lnTo>
                <a:lnTo>
                  <a:pt x="84467" y="26187"/>
                </a:lnTo>
                <a:lnTo>
                  <a:pt x="84467" y="12623"/>
                </a:lnTo>
                <a:lnTo>
                  <a:pt x="84201" y="12661"/>
                </a:lnTo>
                <a:lnTo>
                  <a:pt x="84201" y="25933"/>
                </a:lnTo>
                <a:lnTo>
                  <a:pt x="83578" y="26441"/>
                </a:lnTo>
                <a:lnTo>
                  <a:pt x="83019" y="26949"/>
                </a:lnTo>
                <a:lnTo>
                  <a:pt x="83121" y="26238"/>
                </a:lnTo>
                <a:lnTo>
                  <a:pt x="82816" y="27076"/>
                </a:lnTo>
                <a:lnTo>
                  <a:pt x="82842" y="26822"/>
                </a:lnTo>
                <a:lnTo>
                  <a:pt x="82905" y="26314"/>
                </a:lnTo>
                <a:lnTo>
                  <a:pt x="83019" y="25361"/>
                </a:lnTo>
                <a:lnTo>
                  <a:pt x="82562" y="25552"/>
                </a:lnTo>
                <a:lnTo>
                  <a:pt x="82384" y="25679"/>
                </a:lnTo>
                <a:lnTo>
                  <a:pt x="82524" y="24536"/>
                </a:lnTo>
                <a:lnTo>
                  <a:pt x="83045" y="25146"/>
                </a:lnTo>
                <a:lnTo>
                  <a:pt x="83096" y="24790"/>
                </a:lnTo>
                <a:lnTo>
                  <a:pt x="83070" y="25171"/>
                </a:lnTo>
                <a:lnTo>
                  <a:pt x="83185" y="25298"/>
                </a:lnTo>
                <a:lnTo>
                  <a:pt x="83019" y="25361"/>
                </a:lnTo>
                <a:lnTo>
                  <a:pt x="82943" y="26060"/>
                </a:lnTo>
                <a:lnTo>
                  <a:pt x="83426" y="24790"/>
                </a:lnTo>
                <a:lnTo>
                  <a:pt x="83527" y="24536"/>
                </a:lnTo>
                <a:lnTo>
                  <a:pt x="84099" y="23012"/>
                </a:lnTo>
                <a:lnTo>
                  <a:pt x="84150" y="22885"/>
                </a:lnTo>
                <a:lnTo>
                  <a:pt x="84061" y="23647"/>
                </a:lnTo>
                <a:lnTo>
                  <a:pt x="83553" y="25044"/>
                </a:lnTo>
                <a:lnTo>
                  <a:pt x="83451" y="25552"/>
                </a:lnTo>
                <a:lnTo>
                  <a:pt x="84201" y="25933"/>
                </a:lnTo>
                <a:lnTo>
                  <a:pt x="84201" y="12661"/>
                </a:lnTo>
                <a:lnTo>
                  <a:pt x="83781" y="12725"/>
                </a:lnTo>
                <a:lnTo>
                  <a:pt x="83705" y="12890"/>
                </a:lnTo>
                <a:lnTo>
                  <a:pt x="83705" y="20599"/>
                </a:lnTo>
                <a:lnTo>
                  <a:pt x="83566" y="21526"/>
                </a:lnTo>
                <a:lnTo>
                  <a:pt x="83185" y="22250"/>
                </a:lnTo>
                <a:lnTo>
                  <a:pt x="83299" y="21361"/>
                </a:lnTo>
                <a:lnTo>
                  <a:pt x="83705" y="20599"/>
                </a:lnTo>
                <a:lnTo>
                  <a:pt x="83705" y="12890"/>
                </a:lnTo>
                <a:lnTo>
                  <a:pt x="83604" y="13093"/>
                </a:lnTo>
                <a:lnTo>
                  <a:pt x="83845" y="11214"/>
                </a:lnTo>
                <a:lnTo>
                  <a:pt x="84264" y="11455"/>
                </a:lnTo>
                <a:lnTo>
                  <a:pt x="86055" y="12471"/>
                </a:lnTo>
                <a:lnTo>
                  <a:pt x="87477" y="13614"/>
                </a:lnTo>
                <a:lnTo>
                  <a:pt x="88061" y="13284"/>
                </a:lnTo>
                <a:lnTo>
                  <a:pt x="87947" y="12979"/>
                </a:lnTo>
                <a:lnTo>
                  <a:pt x="86626" y="10820"/>
                </a:lnTo>
                <a:lnTo>
                  <a:pt x="86080" y="9931"/>
                </a:lnTo>
                <a:lnTo>
                  <a:pt x="83439" y="9423"/>
                </a:lnTo>
                <a:lnTo>
                  <a:pt x="83083" y="9677"/>
                </a:lnTo>
                <a:lnTo>
                  <a:pt x="82384" y="10617"/>
                </a:lnTo>
                <a:lnTo>
                  <a:pt x="82283" y="10147"/>
                </a:lnTo>
                <a:lnTo>
                  <a:pt x="82029" y="9029"/>
                </a:lnTo>
                <a:lnTo>
                  <a:pt x="81838" y="9309"/>
                </a:lnTo>
                <a:lnTo>
                  <a:pt x="80911" y="10147"/>
                </a:lnTo>
                <a:lnTo>
                  <a:pt x="80899" y="8686"/>
                </a:lnTo>
                <a:lnTo>
                  <a:pt x="80708" y="9791"/>
                </a:lnTo>
                <a:lnTo>
                  <a:pt x="80695" y="8267"/>
                </a:lnTo>
                <a:lnTo>
                  <a:pt x="78714" y="9512"/>
                </a:lnTo>
                <a:lnTo>
                  <a:pt x="78638" y="9791"/>
                </a:lnTo>
                <a:lnTo>
                  <a:pt x="78689" y="10617"/>
                </a:lnTo>
                <a:lnTo>
                  <a:pt x="79032" y="11391"/>
                </a:lnTo>
                <a:lnTo>
                  <a:pt x="79781" y="11137"/>
                </a:lnTo>
                <a:lnTo>
                  <a:pt x="80022" y="11023"/>
                </a:lnTo>
                <a:lnTo>
                  <a:pt x="80619" y="10350"/>
                </a:lnTo>
                <a:lnTo>
                  <a:pt x="80568" y="10693"/>
                </a:lnTo>
                <a:lnTo>
                  <a:pt x="82588" y="11480"/>
                </a:lnTo>
                <a:lnTo>
                  <a:pt x="82461" y="10947"/>
                </a:lnTo>
                <a:lnTo>
                  <a:pt x="83223" y="10947"/>
                </a:lnTo>
                <a:lnTo>
                  <a:pt x="83197" y="10820"/>
                </a:lnTo>
                <a:lnTo>
                  <a:pt x="83642" y="11099"/>
                </a:lnTo>
                <a:lnTo>
                  <a:pt x="83185" y="12369"/>
                </a:lnTo>
                <a:lnTo>
                  <a:pt x="83515" y="13296"/>
                </a:lnTo>
                <a:lnTo>
                  <a:pt x="82943" y="14503"/>
                </a:lnTo>
                <a:lnTo>
                  <a:pt x="82994" y="14122"/>
                </a:lnTo>
                <a:lnTo>
                  <a:pt x="83070" y="13487"/>
                </a:lnTo>
                <a:lnTo>
                  <a:pt x="83134" y="12979"/>
                </a:lnTo>
                <a:lnTo>
                  <a:pt x="83197" y="12471"/>
                </a:lnTo>
                <a:lnTo>
                  <a:pt x="82791" y="12725"/>
                </a:lnTo>
                <a:lnTo>
                  <a:pt x="81940" y="12979"/>
                </a:lnTo>
                <a:lnTo>
                  <a:pt x="81940" y="17424"/>
                </a:lnTo>
                <a:lnTo>
                  <a:pt x="81826" y="18059"/>
                </a:lnTo>
                <a:lnTo>
                  <a:pt x="81610" y="18567"/>
                </a:lnTo>
                <a:lnTo>
                  <a:pt x="81661" y="18186"/>
                </a:lnTo>
                <a:lnTo>
                  <a:pt x="81775" y="17741"/>
                </a:lnTo>
                <a:lnTo>
                  <a:pt x="81940" y="17424"/>
                </a:lnTo>
                <a:lnTo>
                  <a:pt x="81940" y="12979"/>
                </a:lnTo>
                <a:lnTo>
                  <a:pt x="81051" y="12725"/>
                </a:lnTo>
                <a:lnTo>
                  <a:pt x="78181" y="12217"/>
                </a:lnTo>
                <a:lnTo>
                  <a:pt x="75425" y="12852"/>
                </a:lnTo>
                <a:lnTo>
                  <a:pt x="73710" y="13144"/>
                </a:lnTo>
                <a:lnTo>
                  <a:pt x="73710" y="16154"/>
                </a:lnTo>
                <a:lnTo>
                  <a:pt x="73647" y="16637"/>
                </a:lnTo>
                <a:lnTo>
                  <a:pt x="73520" y="17170"/>
                </a:lnTo>
                <a:lnTo>
                  <a:pt x="73177" y="17805"/>
                </a:lnTo>
                <a:lnTo>
                  <a:pt x="73253" y="17170"/>
                </a:lnTo>
                <a:lnTo>
                  <a:pt x="73291" y="16916"/>
                </a:lnTo>
                <a:lnTo>
                  <a:pt x="73710" y="16154"/>
                </a:lnTo>
                <a:lnTo>
                  <a:pt x="73710" y="13144"/>
                </a:lnTo>
                <a:lnTo>
                  <a:pt x="73190" y="13220"/>
                </a:lnTo>
                <a:lnTo>
                  <a:pt x="73190" y="17233"/>
                </a:lnTo>
                <a:lnTo>
                  <a:pt x="73075" y="17805"/>
                </a:lnTo>
                <a:lnTo>
                  <a:pt x="72885" y="18186"/>
                </a:lnTo>
                <a:lnTo>
                  <a:pt x="72948" y="17665"/>
                </a:lnTo>
                <a:lnTo>
                  <a:pt x="73126" y="17322"/>
                </a:lnTo>
                <a:lnTo>
                  <a:pt x="73190" y="13220"/>
                </a:lnTo>
                <a:lnTo>
                  <a:pt x="72872" y="13271"/>
                </a:lnTo>
                <a:lnTo>
                  <a:pt x="72872" y="16916"/>
                </a:lnTo>
                <a:lnTo>
                  <a:pt x="72732" y="17741"/>
                </a:lnTo>
                <a:lnTo>
                  <a:pt x="72440" y="18313"/>
                </a:lnTo>
                <a:lnTo>
                  <a:pt x="72529" y="17551"/>
                </a:lnTo>
                <a:lnTo>
                  <a:pt x="72732" y="17170"/>
                </a:lnTo>
                <a:lnTo>
                  <a:pt x="72872" y="16916"/>
                </a:lnTo>
                <a:lnTo>
                  <a:pt x="72872" y="13271"/>
                </a:lnTo>
                <a:lnTo>
                  <a:pt x="71539" y="13487"/>
                </a:lnTo>
                <a:lnTo>
                  <a:pt x="71005" y="11074"/>
                </a:lnTo>
                <a:lnTo>
                  <a:pt x="69723" y="12090"/>
                </a:lnTo>
                <a:lnTo>
                  <a:pt x="69342" y="13360"/>
                </a:lnTo>
                <a:lnTo>
                  <a:pt x="68770" y="13525"/>
                </a:lnTo>
                <a:lnTo>
                  <a:pt x="68732" y="13855"/>
                </a:lnTo>
                <a:lnTo>
                  <a:pt x="68072" y="16281"/>
                </a:lnTo>
                <a:lnTo>
                  <a:pt x="68135" y="15773"/>
                </a:lnTo>
                <a:lnTo>
                  <a:pt x="68148" y="15646"/>
                </a:lnTo>
                <a:lnTo>
                  <a:pt x="68211" y="15138"/>
                </a:lnTo>
                <a:lnTo>
                  <a:pt x="68313" y="14630"/>
                </a:lnTo>
                <a:lnTo>
                  <a:pt x="68427" y="14376"/>
                </a:lnTo>
                <a:lnTo>
                  <a:pt x="68491" y="14249"/>
                </a:lnTo>
                <a:lnTo>
                  <a:pt x="68770" y="13614"/>
                </a:lnTo>
                <a:lnTo>
                  <a:pt x="68427" y="13614"/>
                </a:lnTo>
                <a:lnTo>
                  <a:pt x="67754" y="13360"/>
                </a:lnTo>
                <a:lnTo>
                  <a:pt x="67208" y="12979"/>
                </a:lnTo>
                <a:lnTo>
                  <a:pt x="66167" y="12242"/>
                </a:lnTo>
                <a:lnTo>
                  <a:pt x="66078" y="12979"/>
                </a:lnTo>
                <a:lnTo>
                  <a:pt x="63969" y="17195"/>
                </a:lnTo>
                <a:lnTo>
                  <a:pt x="65201" y="15646"/>
                </a:lnTo>
                <a:lnTo>
                  <a:pt x="66497" y="17424"/>
                </a:lnTo>
                <a:lnTo>
                  <a:pt x="67868" y="16764"/>
                </a:lnTo>
                <a:lnTo>
                  <a:pt x="68148" y="16535"/>
                </a:lnTo>
                <a:lnTo>
                  <a:pt x="68249" y="16281"/>
                </a:lnTo>
                <a:lnTo>
                  <a:pt x="68084" y="16764"/>
                </a:lnTo>
                <a:lnTo>
                  <a:pt x="67983" y="17551"/>
                </a:lnTo>
                <a:lnTo>
                  <a:pt x="67056" y="18313"/>
                </a:lnTo>
                <a:lnTo>
                  <a:pt x="67551" y="18186"/>
                </a:lnTo>
                <a:lnTo>
                  <a:pt x="67805" y="18567"/>
                </a:lnTo>
                <a:lnTo>
                  <a:pt x="67906" y="18186"/>
                </a:lnTo>
                <a:lnTo>
                  <a:pt x="68033" y="17665"/>
                </a:lnTo>
                <a:lnTo>
                  <a:pt x="68453" y="16535"/>
                </a:lnTo>
                <a:lnTo>
                  <a:pt x="68478" y="16281"/>
                </a:lnTo>
                <a:lnTo>
                  <a:pt x="69265" y="14376"/>
                </a:lnTo>
                <a:lnTo>
                  <a:pt x="68910" y="16395"/>
                </a:lnTo>
                <a:lnTo>
                  <a:pt x="69850" y="16662"/>
                </a:lnTo>
                <a:lnTo>
                  <a:pt x="70688" y="16789"/>
                </a:lnTo>
                <a:lnTo>
                  <a:pt x="71412" y="16281"/>
                </a:lnTo>
                <a:lnTo>
                  <a:pt x="72072" y="16281"/>
                </a:lnTo>
                <a:lnTo>
                  <a:pt x="72301" y="15265"/>
                </a:lnTo>
                <a:lnTo>
                  <a:pt x="72288" y="15519"/>
                </a:lnTo>
                <a:lnTo>
                  <a:pt x="72186" y="18542"/>
                </a:lnTo>
                <a:lnTo>
                  <a:pt x="72580" y="17170"/>
                </a:lnTo>
                <a:lnTo>
                  <a:pt x="72212" y="18567"/>
                </a:lnTo>
                <a:lnTo>
                  <a:pt x="72072" y="18440"/>
                </a:lnTo>
                <a:lnTo>
                  <a:pt x="71259" y="17678"/>
                </a:lnTo>
                <a:lnTo>
                  <a:pt x="70269" y="17551"/>
                </a:lnTo>
                <a:lnTo>
                  <a:pt x="69570" y="17678"/>
                </a:lnTo>
                <a:lnTo>
                  <a:pt x="68846" y="16764"/>
                </a:lnTo>
                <a:lnTo>
                  <a:pt x="68694" y="17678"/>
                </a:lnTo>
                <a:lnTo>
                  <a:pt x="67818" y="18567"/>
                </a:lnTo>
                <a:lnTo>
                  <a:pt x="68160" y="19075"/>
                </a:lnTo>
                <a:lnTo>
                  <a:pt x="70065" y="18440"/>
                </a:lnTo>
                <a:lnTo>
                  <a:pt x="70421" y="19456"/>
                </a:lnTo>
                <a:lnTo>
                  <a:pt x="71399" y="19329"/>
                </a:lnTo>
                <a:lnTo>
                  <a:pt x="71983" y="18694"/>
                </a:lnTo>
                <a:lnTo>
                  <a:pt x="75450" y="18681"/>
                </a:lnTo>
                <a:lnTo>
                  <a:pt x="75057" y="18567"/>
                </a:lnTo>
                <a:lnTo>
                  <a:pt x="74193" y="18313"/>
                </a:lnTo>
                <a:lnTo>
                  <a:pt x="74206" y="18186"/>
                </a:lnTo>
                <a:lnTo>
                  <a:pt x="74282" y="17678"/>
                </a:lnTo>
                <a:lnTo>
                  <a:pt x="74206" y="17551"/>
                </a:lnTo>
                <a:lnTo>
                  <a:pt x="74345" y="17322"/>
                </a:lnTo>
                <a:lnTo>
                  <a:pt x="73698" y="17678"/>
                </a:lnTo>
                <a:lnTo>
                  <a:pt x="73837" y="16535"/>
                </a:lnTo>
                <a:lnTo>
                  <a:pt x="74358" y="16941"/>
                </a:lnTo>
                <a:lnTo>
                  <a:pt x="74460" y="16535"/>
                </a:lnTo>
                <a:lnTo>
                  <a:pt x="74574" y="16154"/>
                </a:lnTo>
                <a:lnTo>
                  <a:pt x="74764" y="15392"/>
                </a:lnTo>
                <a:lnTo>
                  <a:pt x="74803" y="15265"/>
                </a:lnTo>
                <a:lnTo>
                  <a:pt x="76517" y="17297"/>
                </a:lnTo>
                <a:lnTo>
                  <a:pt x="78016" y="17551"/>
                </a:lnTo>
                <a:lnTo>
                  <a:pt x="78854" y="18059"/>
                </a:lnTo>
                <a:lnTo>
                  <a:pt x="79336" y="17983"/>
                </a:lnTo>
                <a:lnTo>
                  <a:pt x="79514" y="17932"/>
                </a:lnTo>
                <a:lnTo>
                  <a:pt x="79717" y="17932"/>
                </a:lnTo>
                <a:lnTo>
                  <a:pt x="80022" y="17932"/>
                </a:lnTo>
                <a:lnTo>
                  <a:pt x="81318" y="15265"/>
                </a:lnTo>
                <a:lnTo>
                  <a:pt x="81445" y="15011"/>
                </a:lnTo>
                <a:lnTo>
                  <a:pt x="81572" y="14757"/>
                </a:lnTo>
                <a:lnTo>
                  <a:pt x="81559" y="17805"/>
                </a:lnTo>
                <a:lnTo>
                  <a:pt x="81216" y="18059"/>
                </a:lnTo>
                <a:lnTo>
                  <a:pt x="81165" y="18186"/>
                </a:lnTo>
                <a:lnTo>
                  <a:pt x="79616" y="17945"/>
                </a:lnTo>
                <a:lnTo>
                  <a:pt x="79336" y="17983"/>
                </a:lnTo>
                <a:lnTo>
                  <a:pt x="76339" y="18948"/>
                </a:lnTo>
                <a:lnTo>
                  <a:pt x="75539" y="18707"/>
                </a:lnTo>
                <a:lnTo>
                  <a:pt x="75463" y="19075"/>
                </a:lnTo>
                <a:lnTo>
                  <a:pt x="75247" y="19583"/>
                </a:lnTo>
                <a:lnTo>
                  <a:pt x="75323" y="18948"/>
                </a:lnTo>
                <a:lnTo>
                  <a:pt x="75450" y="18694"/>
                </a:lnTo>
                <a:lnTo>
                  <a:pt x="71983" y="18694"/>
                </a:lnTo>
                <a:lnTo>
                  <a:pt x="71894" y="19011"/>
                </a:lnTo>
                <a:lnTo>
                  <a:pt x="73139" y="19583"/>
                </a:lnTo>
                <a:lnTo>
                  <a:pt x="74053" y="19837"/>
                </a:lnTo>
                <a:lnTo>
                  <a:pt x="74726" y="20091"/>
                </a:lnTo>
                <a:lnTo>
                  <a:pt x="75412" y="20091"/>
                </a:lnTo>
                <a:lnTo>
                  <a:pt x="76161" y="19583"/>
                </a:lnTo>
                <a:lnTo>
                  <a:pt x="76593" y="20713"/>
                </a:lnTo>
                <a:lnTo>
                  <a:pt x="77343" y="20091"/>
                </a:lnTo>
                <a:lnTo>
                  <a:pt x="77533" y="19837"/>
                </a:lnTo>
                <a:lnTo>
                  <a:pt x="78155" y="20053"/>
                </a:lnTo>
                <a:lnTo>
                  <a:pt x="78054" y="19837"/>
                </a:lnTo>
                <a:lnTo>
                  <a:pt x="78003" y="19710"/>
                </a:lnTo>
                <a:lnTo>
                  <a:pt x="79997" y="20345"/>
                </a:lnTo>
                <a:lnTo>
                  <a:pt x="80467" y="20091"/>
                </a:lnTo>
                <a:lnTo>
                  <a:pt x="81216" y="21259"/>
                </a:lnTo>
                <a:lnTo>
                  <a:pt x="81686" y="20091"/>
                </a:lnTo>
                <a:lnTo>
                  <a:pt x="81838" y="19710"/>
                </a:lnTo>
                <a:lnTo>
                  <a:pt x="81711" y="20726"/>
                </a:lnTo>
                <a:lnTo>
                  <a:pt x="81610" y="20853"/>
                </a:lnTo>
                <a:lnTo>
                  <a:pt x="81368" y="21488"/>
                </a:lnTo>
                <a:lnTo>
                  <a:pt x="80810" y="22974"/>
                </a:lnTo>
                <a:lnTo>
                  <a:pt x="81851" y="23469"/>
                </a:lnTo>
                <a:lnTo>
                  <a:pt x="82130" y="22885"/>
                </a:lnTo>
                <a:lnTo>
                  <a:pt x="82270" y="22631"/>
                </a:lnTo>
                <a:lnTo>
                  <a:pt x="82143" y="23533"/>
                </a:lnTo>
                <a:lnTo>
                  <a:pt x="81851" y="24091"/>
                </a:lnTo>
                <a:lnTo>
                  <a:pt x="82092" y="24117"/>
                </a:lnTo>
                <a:lnTo>
                  <a:pt x="82207" y="23431"/>
                </a:lnTo>
                <a:lnTo>
                  <a:pt x="82499" y="22758"/>
                </a:lnTo>
                <a:lnTo>
                  <a:pt x="82346" y="23647"/>
                </a:lnTo>
                <a:lnTo>
                  <a:pt x="82130" y="24117"/>
                </a:lnTo>
                <a:lnTo>
                  <a:pt x="82384" y="24142"/>
                </a:lnTo>
                <a:lnTo>
                  <a:pt x="82499" y="23431"/>
                </a:lnTo>
                <a:lnTo>
                  <a:pt x="82600" y="23266"/>
                </a:lnTo>
                <a:lnTo>
                  <a:pt x="82638" y="23139"/>
                </a:lnTo>
                <a:lnTo>
                  <a:pt x="82689" y="22758"/>
                </a:lnTo>
                <a:lnTo>
                  <a:pt x="82702" y="22631"/>
                </a:lnTo>
                <a:lnTo>
                  <a:pt x="82816" y="21666"/>
                </a:lnTo>
                <a:lnTo>
                  <a:pt x="83337" y="20599"/>
                </a:lnTo>
                <a:lnTo>
                  <a:pt x="83197" y="21234"/>
                </a:lnTo>
                <a:lnTo>
                  <a:pt x="82638" y="23139"/>
                </a:lnTo>
                <a:lnTo>
                  <a:pt x="82804" y="22885"/>
                </a:lnTo>
                <a:lnTo>
                  <a:pt x="82702" y="23647"/>
                </a:lnTo>
                <a:lnTo>
                  <a:pt x="82956" y="23012"/>
                </a:lnTo>
                <a:lnTo>
                  <a:pt x="82829" y="23761"/>
                </a:lnTo>
                <a:lnTo>
                  <a:pt x="82626" y="24155"/>
                </a:lnTo>
                <a:lnTo>
                  <a:pt x="82702" y="23647"/>
                </a:lnTo>
                <a:lnTo>
                  <a:pt x="82524" y="24155"/>
                </a:lnTo>
                <a:lnTo>
                  <a:pt x="82321" y="25679"/>
                </a:lnTo>
                <a:lnTo>
                  <a:pt x="82232" y="26314"/>
                </a:lnTo>
                <a:lnTo>
                  <a:pt x="82169" y="25425"/>
                </a:lnTo>
                <a:lnTo>
                  <a:pt x="81445" y="24409"/>
                </a:lnTo>
                <a:lnTo>
                  <a:pt x="80276" y="24206"/>
                </a:lnTo>
                <a:lnTo>
                  <a:pt x="79451" y="26314"/>
                </a:lnTo>
                <a:lnTo>
                  <a:pt x="79375" y="26060"/>
                </a:lnTo>
                <a:lnTo>
                  <a:pt x="79298" y="25806"/>
                </a:lnTo>
                <a:lnTo>
                  <a:pt x="78867" y="24307"/>
                </a:lnTo>
                <a:lnTo>
                  <a:pt x="78092" y="25806"/>
                </a:lnTo>
                <a:lnTo>
                  <a:pt x="78244" y="24663"/>
                </a:lnTo>
                <a:lnTo>
                  <a:pt x="78270" y="24434"/>
                </a:lnTo>
                <a:lnTo>
                  <a:pt x="77774" y="24663"/>
                </a:lnTo>
                <a:lnTo>
                  <a:pt x="77495" y="24511"/>
                </a:lnTo>
                <a:lnTo>
                  <a:pt x="75158" y="26060"/>
                </a:lnTo>
                <a:lnTo>
                  <a:pt x="73647" y="25171"/>
                </a:lnTo>
                <a:lnTo>
                  <a:pt x="72999" y="24790"/>
                </a:lnTo>
                <a:lnTo>
                  <a:pt x="71882" y="24790"/>
                </a:lnTo>
                <a:lnTo>
                  <a:pt x="71882" y="25171"/>
                </a:lnTo>
                <a:lnTo>
                  <a:pt x="71780" y="25933"/>
                </a:lnTo>
                <a:lnTo>
                  <a:pt x="71437" y="26695"/>
                </a:lnTo>
                <a:lnTo>
                  <a:pt x="71539" y="25933"/>
                </a:lnTo>
                <a:lnTo>
                  <a:pt x="71882" y="25171"/>
                </a:lnTo>
                <a:lnTo>
                  <a:pt x="71882" y="24790"/>
                </a:lnTo>
                <a:lnTo>
                  <a:pt x="71196" y="24790"/>
                </a:lnTo>
                <a:lnTo>
                  <a:pt x="71196" y="25679"/>
                </a:lnTo>
                <a:lnTo>
                  <a:pt x="70485" y="26060"/>
                </a:lnTo>
                <a:lnTo>
                  <a:pt x="70256" y="26314"/>
                </a:lnTo>
                <a:lnTo>
                  <a:pt x="70269" y="26187"/>
                </a:lnTo>
                <a:lnTo>
                  <a:pt x="70396" y="25171"/>
                </a:lnTo>
                <a:lnTo>
                  <a:pt x="71196" y="25679"/>
                </a:lnTo>
                <a:lnTo>
                  <a:pt x="71196" y="24790"/>
                </a:lnTo>
                <a:lnTo>
                  <a:pt x="70662" y="24790"/>
                </a:lnTo>
                <a:lnTo>
                  <a:pt x="70510" y="24663"/>
                </a:lnTo>
                <a:lnTo>
                  <a:pt x="69773" y="24028"/>
                </a:lnTo>
                <a:lnTo>
                  <a:pt x="69634" y="23901"/>
                </a:lnTo>
                <a:lnTo>
                  <a:pt x="67818" y="24028"/>
                </a:lnTo>
                <a:lnTo>
                  <a:pt x="67424" y="23774"/>
                </a:lnTo>
                <a:lnTo>
                  <a:pt x="66662" y="25552"/>
                </a:lnTo>
                <a:lnTo>
                  <a:pt x="66941" y="25552"/>
                </a:lnTo>
                <a:lnTo>
                  <a:pt x="67005" y="25044"/>
                </a:lnTo>
                <a:lnTo>
                  <a:pt x="67919" y="26060"/>
                </a:lnTo>
                <a:lnTo>
                  <a:pt x="67119" y="26187"/>
                </a:lnTo>
                <a:lnTo>
                  <a:pt x="66852" y="26441"/>
                </a:lnTo>
                <a:lnTo>
                  <a:pt x="66903" y="25793"/>
                </a:lnTo>
                <a:lnTo>
                  <a:pt x="66217" y="26568"/>
                </a:lnTo>
                <a:lnTo>
                  <a:pt x="65938" y="26060"/>
                </a:lnTo>
                <a:lnTo>
                  <a:pt x="65735" y="25933"/>
                </a:lnTo>
                <a:lnTo>
                  <a:pt x="65430" y="25742"/>
                </a:lnTo>
                <a:lnTo>
                  <a:pt x="65214" y="24206"/>
                </a:lnTo>
                <a:lnTo>
                  <a:pt x="64973" y="24028"/>
                </a:lnTo>
                <a:lnTo>
                  <a:pt x="64770" y="25044"/>
                </a:lnTo>
                <a:lnTo>
                  <a:pt x="64643" y="25514"/>
                </a:lnTo>
                <a:lnTo>
                  <a:pt x="64439" y="25933"/>
                </a:lnTo>
                <a:lnTo>
                  <a:pt x="64528" y="25044"/>
                </a:lnTo>
                <a:lnTo>
                  <a:pt x="64655" y="23774"/>
                </a:lnTo>
                <a:lnTo>
                  <a:pt x="63690" y="25933"/>
                </a:lnTo>
                <a:lnTo>
                  <a:pt x="64427" y="25044"/>
                </a:lnTo>
                <a:lnTo>
                  <a:pt x="64287" y="26060"/>
                </a:lnTo>
                <a:lnTo>
                  <a:pt x="63741" y="26670"/>
                </a:lnTo>
                <a:lnTo>
                  <a:pt x="63614" y="26949"/>
                </a:lnTo>
                <a:lnTo>
                  <a:pt x="63741" y="27711"/>
                </a:lnTo>
                <a:lnTo>
                  <a:pt x="64376" y="27330"/>
                </a:lnTo>
                <a:lnTo>
                  <a:pt x="67856" y="26720"/>
                </a:lnTo>
                <a:lnTo>
                  <a:pt x="67881" y="26568"/>
                </a:lnTo>
                <a:lnTo>
                  <a:pt x="67894" y="26441"/>
                </a:lnTo>
                <a:lnTo>
                  <a:pt x="68033" y="25298"/>
                </a:lnTo>
                <a:lnTo>
                  <a:pt x="68910" y="25742"/>
                </a:lnTo>
                <a:lnTo>
                  <a:pt x="69011" y="25298"/>
                </a:lnTo>
                <a:lnTo>
                  <a:pt x="69126" y="25044"/>
                </a:lnTo>
                <a:lnTo>
                  <a:pt x="69291" y="24663"/>
                </a:lnTo>
                <a:lnTo>
                  <a:pt x="69202" y="25298"/>
                </a:lnTo>
                <a:lnTo>
                  <a:pt x="69075" y="25679"/>
                </a:lnTo>
                <a:lnTo>
                  <a:pt x="68859" y="26187"/>
                </a:lnTo>
                <a:lnTo>
                  <a:pt x="68897" y="25933"/>
                </a:lnTo>
                <a:lnTo>
                  <a:pt x="68389" y="26441"/>
                </a:lnTo>
                <a:lnTo>
                  <a:pt x="68148" y="26670"/>
                </a:lnTo>
                <a:lnTo>
                  <a:pt x="68707" y="26568"/>
                </a:lnTo>
                <a:lnTo>
                  <a:pt x="72555" y="29489"/>
                </a:lnTo>
                <a:lnTo>
                  <a:pt x="80175" y="27076"/>
                </a:lnTo>
                <a:lnTo>
                  <a:pt x="82270" y="30886"/>
                </a:lnTo>
                <a:lnTo>
                  <a:pt x="86118" y="31648"/>
                </a:lnTo>
                <a:lnTo>
                  <a:pt x="86906" y="31902"/>
                </a:lnTo>
                <a:lnTo>
                  <a:pt x="87858" y="33426"/>
                </a:lnTo>
                <a:lnTo>
                  <a:pt x="86664" y="33299"/>
                </a:lnTo>
                <a:lnTo>
                  <a:pt x="82181" y="34429"/>
                </a:lnTo>
                <a:lnTo>
                  <a:pt x="83845" y="35839"/>
                </a:lnTo>
                <a:lnTo>
                  <a:pt x="86258" y="34188"/>
                </a:lnTo>
                <a:lnTo>
                  <a:pt x="88315" y="36982"/>
                </a:lnTo>
                <a:lnTo>
                  <a:pt x="88404" y="38760"/>
                </a:lnTo>
                <a:lnTo>
                  <a:pt x="88988" y="37617"/>
                </a:lnTo>
                <a:lnTo>
                  <a:pt x="89827" y="34188"/>
                </a:lnTo>
                <a:lnTo>
                  <a:pt x="90004" y="33426"/>
                </a:lnTo>
                <a:lnTo>
                  <a:pt x="91122" y="28854"/>
                </a:lnTo>
                <a:lnTo>
                  <a:pt x="91338" y="27965"/>
                </a:lnTo>
                <a:lnTo>
                  <a:pt x="91643" y="26695"/>
                </a:lnTo>
                <a:lnTo>
                  <a:pt x="91770" y="26187"/>
                </a:lnTo>
                <a:lnTo>
                  <a:pt x="92189" y="24282"/>
                </a:lnTo>
                <a:lnTo>
                  <a:pt x="92443" y="23139"/>
                </a:lnTo>
                <a:lnTo>
                  <a:pt x="92481" y="23012"/>
                </a:lnTo>
                <a:lnTo>
                  <a:pt x="92506" y="22885"/>
                </a:lnTo>
                <a:lnTo>
                  <a:pt x="92646" y="22250"/>
                </a:lnTo>
                <a:lnTo>
                  <a:pt x="92900" y="21107"/>
                </a:lnTo>
                <a:lnTo>
                  <a:pt x="93268" y="19456"/>
                </a:lnTo>
                <a:lnTo>
                  <a:pt x="93357" y="19075"/>
                </a:lnTo>
                <a:lnTo>
                  <a:pt x="93408" y="18821"/>
                </a:lnTo>
                <a:lnTo>
                  <a:pt x="93472" y="18567"/>
                </a:lnTo>
                <a:lnTo>
                  <a:pt x="93726" y="17424"/>
                </a:lnTo>
                <a:lnTo>
                  <a:pt x="94030" y="16027"/>
                </a:lnTo>
                <a:lnTo>
                  <a:pt x="94500" y="13931"/>
                </a:lnTo>
                <a:lnTo>
                  <a:pt x="94653" y="13106"/>
                </a:lnTo>
                <a:lnTo>
                  <a:pt x="95211" y="8788"/>
                </a:lnTo>
                <a:close/>
              </a:path>
              <a:path w="97155" h="39370">
                <a:moveTo>
                  <a:pt x="96748" y="5372"/>
                </a:moveTo>
                <a:lnTo>
                  <a:pt x="95948" y="4864"/>
                </a:lnTo>
                <a:lnTo>
                  <a:pt x="95834" y="5702"/>
                </a:lnTo>
                <a:lnTo>
                  <a:pt x="95796" y="5969"/>
                </a:lnTo>
                <a:lnTo>
                  <a:pt x="96037" y="5778"/>
                </a:lnTo>
                <a:lnTo>
                  <a:pt x="96748" y="5372"/>
                </a:lnTo>
                <a:close/>
              </a:path>
            </a:pathLst>
          </a:custGeom>
          <a:solidFill>
            <a:srgbClr val="B88F51"/>
          </a:solidFill>
        </p:spPr>
        <p:txBody>
          <a:bodyPr wrap="square" lIns="0" tIns="0" rIns="0" bIns="0" rtlCol="0"/>
          <a:lstStyle/>
          <a:p>
            <a:endParaRPr sz="2511"/>
          </a:p>
        </p:txBody>
      </p:sp>
      <p:sp>
        <p:nvSpPr>
          <p:cNvPr id="35" name="bg object 35"/>
          <p:cNvSpPr/>
          <p:nvPr/>
        </p:nvSpPr>
        <p:spPr>
          <a:xfrm>
            <a:off x="585843" y="274701"/>
            <a:ext cx="59928" cy="12303"/>
          </a:xfrm>
          <a:custGeom>
            <a:avLst/>
            <a:gdLst/>
            <a:ahLst/>
            <a:cxnLst/>
            <a:rect l="l" t="t" r="r" b="b"/>
            <a:pathLst>
              <a:path w="95884" h="19684">
                <a:moveTo>
                  <a:pt x="444" y="6807"/>
                </a:moveTo>
                <a:lnTo>
                  <a:pt x="342" y="7620"/>
                </a:lnTo>
                <a:lnTo>
                  <a:pt x="406" y="7124"/>
                </a:lnTo>
                <a:lnTo>
                  <a:pt x="444" y="6807"/>
                </a:lnTo>
                <a:close/>
              </a:path>
              <a:path w="95884" h="19684">
                <a:moveTo>
                  <a:pt x="812" y="6121"/>
                </a:moveTo>
                <a:lnTo>
                  <a:pt x="152" y="5283"/>
                </a:lnTo>
                <a:lnTo>
                  <a:pt x="25" y="6261"/>
                </a:lnTo>
                <a:lnTo>
                  <a:pt x="0" y="6451"/>
                </a:lnTo>
                <a:lnTo>
                  <a:pt x="177" y="6311"/>
                </a:lnTo>
                <a:lnTo>
                  <a:pt x="812" y="6121"/>
                </a:lnTo>
                <a:close/>
              </a:path>
              <a:path w="95884" h="19684">
                <a:moveTo>
                  <a:pt x="1409" y="5511"/>
                </a:moveTo>
                <a:lnTo>
                  <a:pt x="482" y="7912"/>
                </a:lnTo>
                <a:lnTo>
                  <a:pt x="368" y="8877"/>
                </a:lnTo>
                <a:lnTo>
                  <a:pt x="1282" y="6527"/>
                </a:lnTo>
                <a:lnTo>
                  <a:pt x="1409" y="5511"/>
                </a:lnTo>
                <a:close/>
              </a:path>
              <a:path w="95884" h="19684">
                <a:moveTo>
                  <a:pt x="3644" y="4483"/>
                </a:moveTo>
                <a:lnTo>
                  <a:pt x="3390" y="5054"/>
                </a:lnTo>
                <a:lnTo>
                  <a:pt x="3340" y="5410"/>
                </a:lnTo>
                <a:lnTo>
                  <a:pt x="3314" y="5613"/>
                </a:lnTo>
                <a:lnTo>
                  <a:pt x="3568" y="5054"/>
                </a:lnTo>
                <a:lnTo>
                  <a:pt x="3619" y="4686"/>
                </a:lnTo>
                <a:lnTo>
                  <a:pt x="3644" y="4483"/>
                </a:lnTo>
                <a:close/>
              </a:path>
              <a:path w="95884" h="19684">
                <a:moveTo>
                  <a:pt x="3987" y="4152"/>
                </a:moveTo>
                <a:lnTo>
                  <a:pt x="2641" y="3619"/>
                </a:lnTo>
                <a:lnTo>
                  <a:pt x="2654" y="3492"/>
                </a:lnTo>
                <a:lnTo>
                  <a:pt x="2400" y="4064"/>
                </a:lnTo>
                <a:lnTo>
                  <a:pt x="2349" y="4419"/>
                </a:lnTo>
                <a:lnTo>
                  <a:pt x="2324" y="4622"/>
                </a:lnTo>
                <a:lnTo>
                  <a:pt x="2578" y="4051"/>
                </a:lnTo>
                <a:lnTo>
                  <a:pt x="2540" y="4457"/>
                </a:lnTo>
                <a:lnTo>
                  <a:pt x="2463" y="5080"/>
                </a:lnTo>
                <a:lnTo>
                  <a:pt x="3175" y="4610"/>
                </a:lnTo>
                <a:lnTo>
                  <a:pt x="3987" y="4152"/>
                </a:lnTo>
                <a:close/>
              </a:path>
              <a:path w="95884" h="19684">
                <a:moveTo>
                  <a:pt x="4051" y="5245"/>
                </a:moveTo>
                <a:lnTo>
                  <a:pt x="3644" y="5041"/>
                </a:lnTo>
                <a:lnTo>
                  <a:pt x="3568" y="5511"/>
                </a:lnTo>
                <a:lnTo>
                  <a:pt x="4051" y="5245"/>
                </a:lnTo>
                <a:close/>
              </a:path>
              <a:path w="95884" h="19684">
                <a:moveTo>
                  <a:pt x="4089" y="10782"/>
                </a:moveTo>
                <a:lnTo>
                  <a:pt x="3835" y="11353"/>
                </a:lnTo>
                <a:lnTo>
                  <a:pt x="3784" y="11709"/>
                </a:lnTo>
                <a:lnTo>
                  <a:pt x="3759" y="11912"/>
                </a:lnTo>
                <a:lnTo>
                  <a:pt x="4013" y="11353"/>
                </a:lnTo>
                <a:lnTo>
                  <a:pt x="4064" y="10985"/>
                </a:lnTo>
                <a:lnTo>
                  <a:pt x="4089" y="10782"/>
                </a:lnTo>
                <a:close/>
              </a:path>
              <a:path w="95884" h="19684">
                <a:moveTo>
                  <a:pt x="4470" y="10566"/>
                </a:moveTo>
                <a:lnTo>
                  <a:pt x="4064" y="11366"/>
                </a:lnTo>
                <a:lnTo>
                  <a:pt x="4013" y="11760"/>
                </a:lnTo>
                <a:lnTo>
                  <a:pt x="3949" y="12255"/>
                </a:lnTo>
                <a:lnTo>
                  <a:pt x="4356" y="11468"/>
                </a:lnTo>
                <a:lnTo>
                  <a:pt x="4470" y="10566"/>
                </a:lnTo>
                <a:close/>
              </a:path>
              <a:path w="95884" h="19684">
                <a:moveTo>
                  <a:pt x="4711" y="9994"/>
                </a:moveTo>
                <a:lnTo>
                  <a:pt x="4343" y="9613"/>
                </a:lnTo>
                <a:lnTo>
                  <a:pt x="4394" y="9296"/>
                </a:lnTo>
                <a:lnTo>
                  <a:pt x="4279" y="9550"/>
                </a:lnTo>
                <a:lnTo>
                  <a:pt x="3263" y="8445"/>
                </a:lnTo>
                <a:lnTo>
                  <a:pt x="3225" y="8661"/>
                </a:lnTo>
                <a:lnTo>
                  <a:pt x="2438" y="7797"/>
                </a:lnTo>
                <a:lnTo>
                  <a:pt x="2298" y="7645"/>
                </a:lnTo>
                <a:lnTo>
                  <a:pt x="2108" y="7429"/>
                </a:lnTo>
                <a:lnTo>
                  <a:pt x="2082" y="7569"/>
                </a:lnTo>
                <a:lnTo>
                  <a:pt x="1193" y="7200"/>
                </a:lnTo>
                <a:lnTo>
                  <a:pt x="1092" y="8039"/>
                </a:lnTo>
                <a:lnTo>
                  <a:pt x="1016" y="8661"/>
                </a:lnTo>
                <a:lnTo>
                  <a:pt x="1727" y="8191"/>
                </a:lnTo>
                <a:lnTo>
                  <a:pt x="2019" y="8026"/>
                </a:lnTo>
                <a:lnTo>
                  <a:pt x="1905" y="8991"/>
                </a:lnTo>
                <a:lnTo>
                  <a:pt x="1828" y="9652"/>
                </a:lnTo>
                <a:lnTo>
                  <a:pt x="2603" y="9144"/>
                </a:lnTo>
                <a:lnTo>
                  <a:pt x="3098" y="9067"/>
                </a:lnTo>
                <a:lnTo>
                  <a:pt x="2895" y="9652"/>
                </a:lnTo>
                <a:lnTo>
                  <a:pt x="2832" y="9956"/>
                </a:lnTo>
                <a:lnTo>
                  <a:pt x="2667" y="10655"/>
                </a:lnTo>
                <a:lnTo>
                  <a:pt x="2997" y="10464"/>
                </a:lnTo>
                <a:lnTo>
                  <a:pt x="2984" y="10668"/>
                </a:lnTo>
                <a:lnTo>
                  <a:pt x="3759" y="10160"/>
                </a:lnTo>
                <a:lnTo>
                  <a:pt x="4102" y="10109"/>
                </a:lnTo>
                <a:lnTo>
                  <a:pt x="4064" y="10439"/>
                </a:lnTo>
                <a:lnTo>
                  <a:pt x="4216" y="10083"/>
                </a:lnTo>
                <a:lnTo>
                  <a:pt x="4711" y="9994"/>
                </a:lnTo>
                <a:close/>
              </a:path>
              <a:path w="95884" h="19684">
                <a:moveTo>
                  <a:pt x="4800" y="5626"/>
                </a:moveTo>
                <a:lnTo>
                  <a:pt x="4445" y="5029"/>
                </a:lnTo>
                <a:lnTo>
                  <a:pt x="4051" y="5245"/>
                </a:lnTo>
                <a:lnTo>
                  <a:pt x="4800" y="5626"/>
                </a:lnTo>
                <a:close/>
              </a:path>
              <a:path w="95884" h="19684">
                <a:moveTo>
                  <a:pt x="4826" y="14643"/>
                </a:moveTo>
                <a:lnTo>
                  <a:pt x="4521" y="15278"/>
                </a:lnTo>
                <a:lnTo>
                  <a:pt x="3848" y="14592"/>
                </a:lnTo>
                <a:lnTo>
                  <a:pt x="3721" y="15582"/>
                </a:lnTo>
                <a:lnTo>
                  <a:pt x="3683" y="15862"/>
                </a:lnTo>
                <a:lnTo>
                  <a:pt x="3924" y="15633"/>
                </a:lnTo>
                <a:lnTo>
                  <a:pt x="4470" y="15544"/>
                </a:lnTo>
                <a:lnTo>
                  <a:pt x="4445" y="15735"/>
                </a:lnTo>
                <a:lnTo>
                  <a:pt x="4394" y="16116"/>
                </a:lnTo>
                <a:lnTo>
                  <a:pt x="4686" y="15506"/>
                </a:lnTo>
                <a:lnTo>
                  <a:pt x="4787" y="15024"/>
                </a:lnTo>
                <a:lnTo>
                  <a:pt x="4826" y="14643"/>
                </a:lnTo>
                <a:close/>
              </a:path>
              <a:path w="95884" h="19684">
                <a:moveTo>
                  <a:pt x="5105" y="10998"/>
                </a:moveTo>
                <a:lnTo>
                  <a:pt x="4851" y="11569"/>
                </a:lnTo>
                <a:lnTo>
                  <a:pt x="4800" y="11925"/>
                </a:lnTo>
                <a:lnTo>
                  <a:pt x="4775" y="12141"/>
                </a:lnTo>
                <a:lnTo>
                  <a:pt x="5029" y="11569"/>
                </a:lnTo>
                <a:lnTo>
                  <a:pt x="5080" y="11214"/>
                </a:lnTo>
                <a:lnTo>
                  <a:pt x="5105" y="10998"/>
                </a:lnTo>
                <a:close/>
              </a:path>
              <a:path w="95884" h="19684">
                <a:moveTo>
                  <a:pt x="5994" y="11772"/>
                </a:moveTo>
                <a:lnTo>
                  <a:pt x="5689" y="12420"/>
                </a:lnTo>
                <a:lnTo>
                  <a:pt x="5194" y="11785"/>
                </a:lnTo>
                <a:lnTo>
                  <a:pt x="5067" y="12763"/>
                </a:lnTo>
                <a:lnTo>
                  <a:pt x="5041" y="12954"/>
                </a:lnTo>
                <a:lnTo>
                  <a:pt x="5219" y="12814"/>
                </a:lnTo>
                <a:lnTo>
                  <a:pt x="5626" y="12687"/>
                </a:lnTo>
                <a:lnTo>
                  <a:pt x="5613" y="12865"/>
                </a:lnTo>
                <a:lnTo>
                  <a:pt x="5562" y="13246"/>
                </a:lnTo>
                <a:lnTo>
                  <a:pt x="5905" y="12547"/>
                </a:lnTo>
                <a:lnTo>
                  <a:pt x="5943" y="12166"/>
                </a:lnTo>
                <a:lnTo>
                  <a:pt x="5994" y="11772"/>
                </a:lnTo>
                <a:close/>
              </a:path>
              <a:path w="95884" h="19684">
                <a:moveTo>
                  <a:pt x="6273" y="12014"/>
                </a:moveTo>
                <a:lnTo>
                  <a:pt x="6019" y="12585"/>
                </a:lnTo>
                <a:lnTo>
                  <a:pt x="5969" y="12941"/>
                </a:lnTo>
                <a:lnTo>
                  <a:pt x="5943" y="13157"/>
                </a:lnTo>
                <a:lnTo>
                  <a:pt x="6197" y="12585"/>
                </a:lnTo>
                <a:lnTo>
                  <a:pt x="6248" y="12217"/>
                </a:lnTo>
                <a:lnTo>
                  <a:pt x="6273" y="12014"/>
                </a:lnTo>
                <a:close/>
              </a:path>
              <a:path w="95884" h="19684">
                <a:moveTo>
                  <a:pt x="6515" y="10731"/>
                </a:moveTo>
                <a:lnTo>
                  <a:pt x="5435" y="10375"/>
                </a:lnTo>
                <a:lnTo>
                  <a:pt x="5321" y="11252"/>
                </a:lnTo>
                <a:lnTo>
                  <a:pt x="5270" y="11658"/>
                </a:lnTo>
                <a:lnTo>
                  <a:pt x="5854" y="11366"/>
                </a:lnTo>
                <a:lnTo>
                  <a:pt x="6515" y="10731"/>
                </a:lnTo>
                <a:close/>
              </a:path>
              <a:path w="95884" h="19684">
                <a:moveTo>
                  <a:pt x="6756" y="13563"/>
                </a:moveTo>
                <a:lnTo>
                  <a:pt x="6654" y="14376"/>
                </a:lnTo>
                <a:lnTo>
                  <a:pt x="6718" y="13881"/>
                </a:lnTo>
                <a:lnTo>
                  <a:pt x="6756" y="13563"/>
                </a:lnTo>
                <a:close/>
              </a:path>
              <a:path w="95884" h="19684">
                <a:moveTo>
                  <a:pt x="7454" y="12865"/>
                </a:moveTo>
                <a:lnTo>
                  <a:pt x="7124" y="13576"/>
                </a:lnTo>
                <a:lnTo>
                  <a:pt x="7073" y="13957"/>
                </a:lnTo>
                <a:lnTo>
                  <a:pt x="7023" y="14338"/>
                </a:lnTo>
                <a:lnTo>
                  <a:pt x="7366" y="13639"/>
                </a:lnTo>
                <a:lnTo>
                  <a:pt x="7416" y="13246"/>
                </a:lnTo>
                <a:lnTo>
                  <a:pt x="7454" y="12865"/>
                </a:lnTo>
                <a:close/>
              </a:path>
              <a:path w="95884" h="19684">
                <a:moveTo>
                  <a:pt x="7835" y="13792"/>
                </a:moveTo>
                <a:lnTo>
                  <a:pt x="7734" y="14605"/>
                </a:lnTo>
                <a:lnTo>
                  <a:pt x="7797" y="14109"/>
                </a:lnTo>
                <a:lnTo>
                  <a:pt x="7835" y="13792"/>
                </a:lnTo>
                <a:close/>
              </a:path>
              <a:path w="95884" h="19684">
                <a:moveTo>
                  <a:pt x="7848" y="12242"/>
                </a:moveTo>
                <a:lnTo>
                  <a:pt x="7747" y="13055"/>
                </a:lnTo>
                <a:lnTo>
                  <a:pt x="7810" y="12560"/>
                </a:lnTo>
                <a:lnTo>
                  <a:pt x="7848" y="12242"/>
                </a:lnTo>
                <a:close/>
              </a:path>
              <a:path w="95884" h="19684">
                <a:moveTo>
                  <a:pt x="8026" y="10363"/>
                </a:moveTo>
                <a:lnTo>
                  <a:pt x="6591" y="12458"/>
                </a:lnTo>
                <a:lnTo>
                  <a:pt x="6604" y="12306"/>
                </a:lnTo>
                <a:lnTo>
                  <a:pt x="6362" y="14173"/>
                </a:lnTo>
                <a:lnTo>
                  <a:pt x="7886" y="11430"/>
                </a:lnTo>
                <a:lnTo>
                  <a:pt x="8026" y="10363"/>
                </a:lnTo>
                <a:close/>
              </a:path>
              <a:path w="95884" h="19684">
                <a:moveTo>
                  <a:pt x="8204" y="7975"/>
                </a:moveTo>
                <a:lnTo>
                  <a:pt x="8013" y="6223"/>
                </a:lnTo>
                <a:lnTo>
                  <a:pt x="6781" y="7340"/>
                </a:lnTo>
                <a:lnTo>
                  <a:pt x="6273" y="6591"/>
                </a:lnTo>
                <a:lnTo>
                  <a:pt x="6350" y="6172"/>
                </a:lnTo>
                <a:lnTo>
                  <a:pt x="6350" y="4381"/>
                </a:lnTo>
                <a:lnTo>
                  <a:pt x="5448" y="6172"/>
                </a:lnTo>
                <a:lnTo>
                  <a:pt x="4889" y="5676"/>
                </a:lnTo>
                <a:lnTo>
                  <a:pt x="5232" y="6375"/>
                </a:lnTo>
                <a:lnTo>
                  <a:pt x="5969" y="6756"/>
                </a:lnTo>
                <a:lnTo>
                  <a:pt x="6223" y="6616"/>
                </a:lnTo>
                <a:lnTo>
                  <a:pt x="7670" y="9194"/>
                </a:lnTo>
                <a:lnTo>
                  <a:pt x="8204" y="7975"/>
                </a:lnTo>
                <a:close/>
              </a:path>
              <a:path w="95884" h="19684">
                <a:moveTo>
                  <a:pt x="8750" y="5727"/>
                </a:moveTo>
                <a:lnTo>
                  <a:pt x="8204" y="7975"/>
                </a:lnTo>
                <a:lnTo>
                  <a:pt x="8305" y="8623"/>
                </a:lnTo>
                <a:lnTo>
                  <a:pt x="8293" y="8775"/>
                </a:lnTo>
                <a:lnTo>
                  <a:pt x="8242" y="9156"/>
                </a:lnTo>
                <a:lnTo>
                  <a:pt x="8585" y="8445"/>
                </a:lnTo>
                <a:lnTo>
                  <a:pt x="8623" y="8064"/>
                </a:lnTo>
                <a:lnTo>
                  <a:pt x="8674" y="7683"/>
                </a:lnTo>
                <a:lnTo>
                  <a:pt x="8432" y="8191"/>
                </a:lnTo>
                <a:lnTo>
                  <a:pt x="8750" y="5727"/>
                </a:lnTo>
                <a:close/>
              </a:path>
              <a:path w="95884" h="19684">
                <a:moveTo>
                  <a:pt x="8839" y="7899"/>
                </a:moveTo>
                <a:lnTo>
                  <a:pt x="8585" y="8445"/>
                </a:lnTo>
                <a:lnTo>
                  <a:pt x="8534" y="8826"/>
                </a:lnTo>
                <a:lnTo>
                  <a:pt x="8509" y="9029"/>
                </a:lnTo>
                <a:lnTo>
                  <a:pt x="8763" y="8470"/>
                </a:lnTo>
                <a:lnTo>
                  <a:pt x="8813" y="8102"/>
                </a:lnTo>
                <a:lnTo>
                  <a:pt x="8839" y="7899"/>
                </a:lnTo>
                <a:close/>
              </a:path>
              <a:path w="95884" h="19684">
                <a:moveTo>
                  <a:pt x="9283" y="13119"/>
                </a:moveTo>
                <a:lnTo>
                  <a:pt x="8470" y="12611"/>
                </a:lnTo>
                <a:lnTo>
                  <a:pt x="8369" y="13449"/>
                </a:lnTo>
                <a:lnTo>
                  <a:pt x="8331" y="13716"/>
                </a:lnTo>
                <a:lnTo>
                  <a:pt x="8572" y="13525"/>
                </a:lnTo>
                <a:lnTo>
                  <a:pt x="9283" y="13119"/>
                </a:lnTo>
                <a:close/>
              </a:path>
              <a:path w="95884" h="19684">
                <a:moveTo>
                  <a:pt x="9296" y="4699"/>
                </a:moveTo>
                <a:lnTo>
                  <a:pt x="8966" y="5410"/>
                </a:lnTo>
                <a:lnTo>
                  <a:pt x="8915" y="5791"/>
                </a:lnTo>
                <a:lnTo>
                  <a:pt x="8864" y="6172"/>
                </a:lnTo>
                <a:lnTo>
                  <a:pt x="9207" y="5473"/>
                </a:lnTo>
                <a:lnTo>
                  <a:pt x="9245" y="5080"/>
                </a:lnTo>
                <a:lnTo>
                  <a:pt x="9296" y="4699"/>
                </a:lnTo>
                <a:close/>
              </a:path>
              <a:path w="95884" h="19684">
                <a:moveTo>
                  <a:pt x="9944" y="5016"/>
                </a:moveTo>
                <a:lnTo>
                  <a:pt x="9690" y="5588"/>
                </a:lnTo>
                <a:lnTo>
                  <a:pt x="9639" y="5943"/>
                </a:lnTo>
                <a:lnTo>
                  <a:pt x="9613" y="6146"/>
                </a:lnTo>
                <a:lnTo>
                  <a:pt x="9867" y="5588"/>
                </a:lnTo>
                <a:lnTo>
                  <a:pt x="9918" y="5219"/>
                </a:lnTo>
                <a:lnTo>
                  <a:pt x="9944" y="5016"/>
                </a:lnTo>
                <a:close/>
              </a:path>
              <a:path w="95884" h="19684">
                <a:moveTo>
                  <a:pt x="10198" y="10210"/>
                </a:moveTo>
                <a:lnTo>
                  <a:pt x="9791" y="11010"/>
                </a:lnTo>
                <a:lnTo>
                  <a:pt x="9829" y="10642"/>
                </a:lnTo>
                <a:lnTo>
                  <a:pt x="9880" y="10261"/>
                </a:lnTo>
                <a:lnTo>
                  <a:pt x="9550" y="10972"/>
                </a:lnTo>
                <a:lnTo>
                  <a:pt x="9499" y="11353"/>
                </a:lnTo>
                <a:lnTo>
                  <a:pt x="9448" y="11734"/>
                </a:lnTo>
                <a:lnTo>
                  <a:pt x="9779" y="11036"/>
                </a:lnTo>
                <a:lnTo>
                  <a:pt x="9740" y="11404"/>
                </a:lnTo>
                <a:lnTo>
                  <a:pt x="9677" y="11912"/>
                </a:lnTo>
                <a:lnTo>
                  <a:pt x="10083" y="11112"/>
                </a:lnTo>
                <a:lnTo>
                  <a:pt x="10198" y="10210"/>
                </a:lnTo>
                <a:close/>
              </a:path>
              <a:path w="95884" h="19684">
                <a:moveTo>
                  <a:pt x="10236" y="12128"/>
                </a:moveTo>
                <a:lnTo>
                  <a:pt x="9359" y="13017"/>
                </a:lnTo>
                <a:lnTo>
                  <a:pt x="9093" y="13601"/>
                </a:lnTo>
                <a:lnTo>
                  <a:pt x="8559" y="14820"/>
                </a:lnTo>
                <a:lnTo>
                  <a:pt x="9702" y="15049"/>
                </a:lnTo>
                <a:lnTo>
                  <a:pt x="9931" y="13779"/>
                </a:lnTo>
                <a:lnTo>
                  <a:pt x="10236" y="12128"/>
                </a:lnTo>
                <a:close/>
              </a:path>
              <a:path w="95884" h="19684">
                <a:moveTo>
                  <a:pt x="10350" y="10541"/>
                </a:moveTo>
                <a:lnTo>
                  <a:pt x="10096" y="11112"/>
                </a:lnTo>
                <a:lnTo>
                  <a:pt x="10045" y="11468"/>
                </a:lnTo>
                <a:lnTo>
                  <a:pt x="10020" y="11671"/>
                </a:lnTo>
                <a:lnTo>
                  <a:pt x="10274" y="11112"/>
                </a:lnTo>
                <a:lnTo>
                  <a:pt x="10325" y="10744"/>
                </a:lnTo>
                <a:lnTo>
                  <a:pt x="10350" y="10541"/>
                </a:lnTo>
                <a:close/>
              </a:path>
              <a:path w="95884" h="19684">
                <a:moveTo>
                  <a:pt x="10871" y="18110"/>
                </a:moveTo>
                <a:lnTo>
                  <a:pt x="9169" y="16941"/>
                </a:lnTo>
                <a:lnTo>
                  <a:pt x="9004" y="18249"/>
                </a:lnTo>
                <a:lnTo>
                  <a:pt x="8915" y="18986"/>
                </a:lnTo>
                <a:lnTo>
                  <a:pt x="9842" y="18465"/>
                </a:lnTo>
                <a:lnTo>
                  <a:pt x="10871" y="18110"/>
                </a:lnTo>
                <a:close/>
              </a:path>
              <a:path w="95884" h="19684">
                <a:moveTo>
                  <a:pt x="10909" y="10452"/>
                </a:moveTo>
                <a:lnTo>
                  <a:pt x="10401" y="11544"/>
                </a:lnTo>
                <a:lnTo>
                  <a:pt x="10210" y="13042"/>
                </a:lnTo>
                <a:lnTo>
                  <a:pt x="10858" y="10896"/>
                </a:lnTo>
                <a:lnTo>
                  <a:pt x="10909" y="10452"/>
                </a:lnTo>
                <a:close/>
              </a:path>
              <a:path w="95884" h="19684">
                <a:moveTo>
                  <a:pt x="10972" y="14833"/>
                </a:moveTo>
                <a:lnTo>
                  <a:pt x="10274" y="13893"/>
                </a:lnTo>
                <a:lnTo>
                  <a:pt x="10147" y="13893"/>
                </a:lnTo>
                <a:lnTo>
                  <a:pt x="10134" y="13728"/>
                </a:lnTo>
                <a:lnTo>
                  <a:pt x="10096" y="13893"/>
                </a:lnTo>
                <a:lnTo>
                  <a:pt x="9677" y="15570"/>
                </a:lnTo>
                <a:lnTo>
                  <a:pt x="10972" y="14833"/>
                </a:lnTo>
                <a:close/>
              </a:path>
              <a:path w="95884" h="19684">
                <a:moveTo>
                  <a:pt x="11963" y="14947"/>
                </a:moveTo>
                <a:lnTo>
                  <a:pt x="10998" y="14808"/>
                </a:lnTo>
                <a:lnTo>
                  <a:pt x="11049" y="14947"/>
                </a:lnTo>
                <a:lnTo>
                  <a:pt x="11595" y="15684"/>
                </a:lnTo>
                <a:lnTo>
                  <a:pt x="11963" y="14947"/>
                </a:lnTo>
                <a:close/>
              </a:path>
              <a:path w="95884" h="19684">
                <a:moveTo>
                  <a:pt x="12014" y="17881"/>
                </a:moveTo>
                <a:lnTo>
                  <a:pt x="11760" y="18453"/>
                </a:lnTo>
                <a:lnTo>
                  <a:pt x="11709" y="18808"/>
                </a:lnTo>
                <a:lnTo>
                  <a:pt x="11684" y="19011"/>
                </a:lnTo>
                <a:lnTo>
                  <a:pt x="11938" y="18440"/>
                </a:lnTo>
                <a:lnTo>
                  <a:pt x="11988" y="18084"/>
                </a:lnTo>
                <a:lnTo>
                  <a:pt x="12014" y="17881"/>
                </a:lnTo>
                <a:close/>
              </a:path>
              <a:path w="95884" h="19684">
                <a:moveTo>
                  <a:pt x="12598" y="13233"/>
                </a:moveTo>
                <a:lnTo>
                  <a:pt x="12522" y="13792"/>
                </a:lnTo>
                <a:lnTo>
                  <a:pt x="12560" y="13550"/>
                </a:lnTo>
                <a:lnTo>
                  <a:pt x="12598" y="13233"/>
                </a:lnTo>
                <a:close/>
              </a:path>
              <a:path w="95884" h="19684">
                <a:moveTo>
                  <a:pt x="12992" y="17907"/>
                </a:moveTo>
                <a:lnTo>
                  <a:pt x="12661" y="18618"/>
                </a:lnTo>
                <a:lnTo>
                  <a:pt x="12611" y="18999"/>
                </a:lnTo>
                <a:lnTo>
                  <a:pt x="12560" y="19380"/>
                </a:lnTo>
                <a:lnTo>
                  <a:pt x="12903" y="18669"/>
                </a:lnTo>
                <a:lnTo>
                  <a:pt x="12941" y="18288"/>
                </a:lnTo>
                <a:lnTo>
                  <a:pt x="12992" y="17907"/>
                </a:lnTo>
                <a:close/>
              </a:path>
              <a:path w="95884" h="19684">
                <a:moveTo>
                  <a:pt x="13093" y="10337"/>
                </a:moveTo>
                <a:lnTo>
                  <a:pt x="12839" y="10909"/>
                </a:lnTo>
                <a:lnTo>
                  <a:pt x="12788" y="11264"/>
                </a:lnTo>
                <a:lnTo>
                  <a:pt x="12763" y="11480"/>
                </a:lnTo>
                <a:lnTo>
                  <a:pt x="13017" y="10896"/>
                </a:lnTo>
                <a:lnTo>
                  <a:pt x="13068" y="10541"/>
                </a:lnTo>
                <a:lnTo>
                  <a:pt x="13093" y="10337"/>
                </a:lnTo>
                <a:close/>
              </a:path>
              <a:path w="95884" h="19684">
                <a:moveTo>
                  <a:pt x="13550" y="11099"/>
                </a:moveTo>
                <a:lnTo>
                  <a:pt x="13449" y="11899"/>
                </a:lnTo>
                <a:lnTo>
                  <a:pt x="13512" y="11417"/>
                </a:lnTo>
                <a:lnTo>
                  <a:pt x="13550" y="11099"/>
                </a:lnTo>
                <a:close/>
              </a:path>
              <a:path w="95884" h="19684">
                <a:moveTo>
                  <a:pt x="14808" y="10401"/>
                </a:moveTo>
                <a:lnTo>
                  <a:pt x="14401" y="11201"/>
                </a:lnTo>
                <a:lnTo>
                  <a:pt x="14351" y="11595"/>
                </a:lnTo>
                <a:lnTo>
                  <a:pt x="14287" y="12090"/>
                </a:lnTo>
                <a:lnTo>
                  <a:pt x="14693" y="11303"/>
                </a:lnTo>
                <a:lnTo>
                  <a:pt x="14808" y="10401"/>
                </a:lnTo>
                <a:close/>
              </a:path>
              <a:path w="95884" h="19684">
                <a:moveTo>
                  <a:pt x="15100" y="13970"/>
                </a:moveTo>
                <a:lnTo>
                  <a:pt x="15062" y="14236"/>
                </a:lnTo>
                <a:lnTo>
                  <a:pt x="15087" y="14084"/>
                </a:lnTo>
                <a:close/>
              </a:path>
              <a:path w="95884" h="19684">
                <a:moveTo>
                  <a:pt x="16078" y="9626"/>
                </a:moveTo>
                <a:lnTo>
                  <a:pt x="14605" y="9245"/>
                </a:lnTo>
                <a:lnTo>
                  <a:pt x="12674" y="8915"/>
                </a:lnTo>
                <a:lnTo>
                  <a:pt x="10782" y="8521"/>
                </a:lnTo>
                <a:lnTo>
                  <a:pt x="10401" y="8432"/>
                </a:lnTo>
                <a:lnTo>
                  <a:pt x="9398" y="6743"/>
                </a:lnTo>
                <a:lnTo>
                  <a:pt x="8966" y="8166"/>
                </a:lnTo>
                <a:lnTo>
                  <a:pt x="10401" y="9207"/>
                </a:lnTo>
                <a:lnTo>
                  <a:pt x="12319" y="9613"/>
                </a:lnTo>
                <a:lnTo>
                  <a:pt x="13373" y="10198"/>
                </a:lnTo>
                <a:lnTo>
                  <a:pt x="13017" y="10896"/>
                </a:lnTo>
                <a:lnTo>
                  <a:pt x="12966" y="11303"/>
                </a:lnTo>
                <a:lnTo>
                  <a:pt x="12903" y="11811"/>
                </a:lnTo>
                <a:lnTo>
                  <a:pt x="13309" y="11010"/>
                </a:lnTo>
                <a:lnTo>
                  <a:pt x="13411" y="10210"/>
                </a:lnTo>
                <a:lnTo>
                  <a:pt x="14224" y="10642"/>
                </a:lnTo>
                <a:lnTo>
                  <a:pt x="16078" y="9626"/>
                </a:lnTo>
                <a:close/>
              </a:path>
              <a:path w="95884" h="19684">
                <a:moveTo>
                  <a:pt x="16598" y="10604"/>
                </a:moveTo>
                <a:lnTo>
                  <a:pt x="16319" y="9677"/>
                </a:lnTo>
                <a:lnTo>
                  <a:pt x="16586" y="7645"/>
                </a:lnTo>
                <a:lnTo>
                  <a:pt x="16078" y="9626"/>
                </a:lnTo>
                <a:lnTo>
                  <a:pt x="16281" y="10706"/>
                </a:lnTo>
                <a:lnTo>
                  <a:pt x="16510" y="10642"/>
                </a:lnTo>
                <a:close/>
              </a:path>
              <a:path w="95884" h="19684">
                <a:moveTo>
                  <a:pt x="17983" y="13589"/>
                </a:moveTo>
                <a:lnTo>
                  <a:pt x="17881" y="14401"/>
                </a:lnTo>
                <a:lnTo>
                  <a:pt x="17945" y="13906"/>
                </a:lnTo>
                <a:lnTo>
                  <a:pt x="17983" y="13589"/>
                </a:lnTo>
                <a:close/>
              </a:path>
              <a:path w="95884" h="19684">
                <a:moveTo>
                  <a:pt x="18910" y="7759"/>
                </a:moveTo>
                <a:lnTo>
                  <a:pt x="17233" y="10261"/>
                </a:lnTo>
                <a:lnTo>
                  <a:pt x="17132" y="11010"/>
                </a:lnTo>
                <a:lnTo>
                  <a:pt x="16916" y="10680"/>
                </a:lnTo>
                <a:lnTo>
                  <a:pt x="17233" y="9867"/>
                </a:lnTo>
                <a:lnTo>
                  <a:pt x="17360" y="8851"/>
                </a:lnTo>
                <a:lnTo>
                  <a:pt x="16738" y="10439"/>
                </a:lnTo>
                <a:lnTo>
                  <a:pt x="16662" y="10312"/>
                </a:lnTo>
                <a:lnTo>
                  <a:pt x="16662" y="11328"/>
                </a:lnTo>
                <a:lnTo>
                  <a:pt x="16662" y="10312"/>
                </a:lnTo>
                <a:lnTo>
                  <a:pt x="16649" y="10680"/>
                </a:lnTo>
                <a:lnTo>
                  <a:pt x="16433" y="11252"/>
                </a:lnTo>
                <a:lnTo>
                  <a:pt x="14909" y="10553"/>
                </a:lnTo>
                <a:lnTo>
                  <a:pt x="14770" y="11684"/>
                </a:lnTo>
                <a:lnTo>
                  <a:pt x="14592" y="13081"/>
                </a:lnTo>
                <a:lnTo>
                  <a:pt x="14617" y="13309"/>
                </a:lnTo>
                <a:lnTo>
                  <a:pt x="13792" y="11595"/>
                </a:lnTo>
                <a:lnTo>
                  <a:pt x="13843" y="11277"/>
                </a:lnTo>
                <a:lnTo>
                  <a:pt x="13741" y="11493"/>
                </a:lnTo>
                <a:lnTo>
                  <a:pt x="13449" y="11899"/>
                </a:lnTo>
                <a:lnTo>
                  <a:pt x="12522" y="13792"/>
                </a:lnTo>
                <a:lnTo>
                  <a:pt x="11963" y="14947"/>
                </a:lnTo>
                <a:lnTo>
                  <a:pt x="12534" y="15024"/>
                </a:lnTo>
                <a:lnTo>
                  <a:pt x="13195" y="15240"/>
                </a:lnTo>
                <a:lnTo>
                  <a:pt x="14503" y="15519"/>
                </a:lnTo>
                <a:lnTo>
                  <a:pt x="15900" y="15963"/>
                </a:lnTo>
                <a:lnTo>
                  <a:pt x="15062" y="14236"/>
                </a:lnTo>
                <a:lnTo>
                  <a:pt x="14947" y="13995"/>
                </a:lnTo>
                <a:lnTo>
                  <a:pt x="15100" y="13970"/>
                </a:lnTo>
                <a:lnTo>
                  <a:pt x="15354" y="13931"/>
                </a:lnTo>
                <a:lnTo>
                  <a:pt x="15328" y="14135"/>
                </a:lnTo>
                <a:lnTo>
                  <a:pt x="15290" y="14414"/>
                </a:lnTo>
                <a:lnTo>
                  <a:pt x="15532" y="14185"/>
                </a:lnTo>
                <a:lnTo>
                  <a:pt x="16357" y="14046"/>
                </a:lnTo>
                <a:lnTo>
                  <a:pt x="15455" y="13144"/>
                </a:lnTo>
                <a:lnTo>
                  <a:pt x="15379" y="13703"/>
                </a:lnTo>
                <a:lnTo>
                  <a:pt x="14681" y="13004"/>
                </a:lnTo>
                <a:lnTo>
                  <a:pt x="16027" y="11976"/>
                </a:lnTo>
                <a:lnTo>
                  <a:pt x="16154" y="11976"/>
                </a:lnTo>
                <a:lnTo>
                  <a:pt x="16344" y="11976"/>
                </a:lnTo>
                <a:lnTo>
                  <a:pt x="16319" y="12217"/>
                </a:lnTo>
                <a:lnTo>
                  <a:pt x="16408" y="11976"/>
                </a:lnTo>
                <a:lnTo>
                  <a:pt x="16662" y="11963"/>
                </a:lnTo>
                <a:lnTo>
                  <a:pt x="16725" y="14503"/>
                </a:lnTo>
                <a:lnTo>
                  <a:pt x="17449" y="11938"/>
                </a:lnTo>
                <a:lnTo>
                  <a:pt x="17627" y="11925"/>
                </a:lnTo>
                <a:lnTo>
                  <a:pt x="17475" y="11861"/>
                </a:lnTo>
                <a:lnTo>
                  <a:pt x="17678" y="11150"/>
                </a:lnTo>
                <a:lnTo>
                  <a:pt x="17424" y="11417"/>
                </a:lnTo>
                <a:lnTo>
                  <a:pt x="18783" y="8724"/>
                </a:lnTo>
                <a:lnTo>
                  <a:pt x="18910" y="7759"/>
                </a:lnTo>
                <a:close/>
              </a:path>
              <a:path w="95884" h="19684">
                <a:moveTo>
                  <a:pt x="20497" y="8890"/>
                </a:moveTo>
                <a:lnTo>
                  <a:pt x="18148" y="12839"/>
                </a:lnTo>
                <a:lnTo>
                  <a:pt x="17919" y="14605"/>
                </a:lnTo>
                <a:lnTo>
                  <a:pt x="18161" y="14122"/>
                </a:lnTo>
                <a:lnTo>
                  <a:pt x="18389" y="14020"/>
                </a:lnTo>
                <a:lnTo>
                  <a:pt x="19215" y="13868"/>
                </a:lnTo>
                <a:lnTo>
                  <a:pt x="18592" y="13258"/>
                </a:lnTo>
                <a:lnTo>
                  <a:pt x="20396" y="9690"/>
                </a:lnTo>
                <a:lnTo>
                  <a:pt x="20497" y="8890"/>
                </a:lnTo>
                <a:close/>
              </a:path>
              <a:path w="95884" h="19684">
                <a:moveTo>
                  <a:pt x="20789" y="10998"/>
                </a:moveTo>
                <a:lnTo>
                  <a:pt x="20459" y="11709"/>
                </a:lnTo>
                <a:lnTo>
                  <a:pt x="20408" y="12090"/>
                </a:lnTo>
                <a:lnTo>
                  <a:pt x="20358" y="12471"/>
                </a:lnTo>
                <a:lnTo>
                  <a:pt x="20701" y="11760"/>
                </a:lnTo>
                <a:lnTo>
                  <a:pt x="20751" y="11379"/>
                </a:lnTo>
                <a:lnTo>
                  <a:pt x="20789" y="10998"/>
                </a:lnTo>
                <a:close/>
              </a:path>
              <a:path w="95884" h="19684">
                <a:moveTo>
                  <a:pt x="27774" y="9626"/>
                </a:moveTo>
                <a:lnTo>
                  <a:pt x="26225" y="11747"/>
                </a:lnTo>
                <a:lnTo>
                  <a:pt x="25400" y="11709"/>
                </a:lnTo>
                <a:lnTo>
                  <a:pt x="25425" y="11188"/>
                </a:lnTo>
                <a:lnTo>
                  <a:pt x="24714" y="11493"/>
                </a:lnTo>
                <a:lnTo>
                  <a:pt x="24257" y="11417"/>
                </a:lnTo>
                <a:lnTo>
                  <a:pt x="24307" y="10960"/>
                </a:lnTo>
                <a:lnTo>
                  <a:pt x="24104" y="11391"/>
                </a:lnTo>
                <a:lnTo>
                  <a:pt x="22771" y="10464"/>
                </a:lnTo>
                <a:lnTo>
                  <a:pt x="22694" y="11023"/>
                </a:lnTo>
                <a:lnTo>
                  <a:pt x="21513" y="10198"/>
                </a:lnTo>
                <a:lnTo>
                  <a:pt x="21399" y="11023"/>
                </a:lnTo>
                <a:lnTo>
                  <a:pt x="20929" y="10414"/>
                </a:lnTo>
                <a:lnTo>
                  <a:pt x="20802" y="11391"/>
                </a:lnTo>
                <a:lnTo>
                  <a:pt x="20777" y="11582"/>
                </a:lnTo>
                <a:lnTo>
                  <a:pt x="20955" y="11442"/>
                </a:lnTo>
                <a:lnTo>
                  <a:pt x="21361" y="11315"/>
                </a:lnTo>
                <a:lnTo>
                  <a:pt x="21348" y="11506"/>
                </a:lnTo>
                <a:lnTo>
                  <a:pt x="21259" y="12242"/>
                </a:lnTo>
                <a:lnTo>
                  <a:pt x="22186" y="11722"/>
                </a:lnTo>
                <a:lnTo>
                  <a:pt x="22631" y="11569"/>
                </a:lnTo>
                <a:lnTo>
                  <a:pt x="22606" y="11772"/>
                </a:lnTo>
                <a:lnTo>
                  <a:pt x="22504" y="12509"/>
                </a:lnTo>
                <a:lnTo>
                  <a:pt x="23444" y="11976"/>
                </a:lnTo>
                <a:lnTo>
                  <a:pt x="23952" y="11823"/>
                </a:lnTo>
                <a:lnTo>
                  <a:pt x="23926" y="12052"/>
                </a:lnTo>
                <a:lnTo>
                  <a:pt x="23876" y="12433"/>
                </a:lnTo>
                <a:lnTo>
                  <a:pt x="24206" y="11734"/>
                </a:lnTo>
                <a:lnTo>
                  <a:pt x="24409" y="12153"/>
                </a:lnTo>
                <a:lnTo>
                  <a:pt x="24790" y="13246"/>
                </a:lnTo>
                <a:lnTo>
                  <a:pt x="25628" y="12509"/>
                </a:lnTo>
                <a:lnTo>
                  <a:pt x="26327" y="12547"/>
                </a:lnTo>
                <a:lnTo>
                  <a:pt x="26797" y="12585"/>
                </a:lnTo>
                <a:lnTo>
                  <a:pt x="27724" y="11277"/>
                </a:lnTo>
                <a:lnTo>
                  <a:pt x="27774" y="9626"/>
                </a:lnTo>
                <a:close/>
              </a:path>
              <a:path w="95884" h="19684">
                <a:moveTo>
                  <a:pt x="92989" y="381"/>
                </a:moveTo>
                <a:lnTo>
                  <a:pt x="92710" y="1206"/>
                </a:lnTo>
                <a:lnTo>
                  <a:pt x="92646" y="1600"/>
                </a:lnTo>
                <a:lnTo>
                  <a:pt x="92557" y="2095"/>
                </a:lnTo>
                <a:lnTo>
                  <a:pt x="92837" y="1270"/>
                </a:lnTo>
                <a:lnTo>
                  <a:pt x="92900" y="876"/>
                </a:lnTo>
                <a:lnTo>
                  <a:pt x="92989" y="381"/>
                </a:lnTo>
                <a:close/>
              </a:path>
              <a:path w="95884" h="19684">
                <a:moveTo>
                  <a:pt x="93345" y="1231"/>
                </a:moveTo>
                <a:lnTo>
                  <a:pt x="93040" y="825"/>
                </a:lnTo>
                <a:lnTo>
                  <a:pt x="92900" y="1663"/>
                </a:lnTo>
                <a:lnTo>
                  <a:pt x="92849" y="1930"/>
                </a:lnTo>
                <a:lnTo>
                  <a:pt x="92976" y="1714"/>
                </a:lnTo>
                <a:lnTo>
                  <a:pt x="93345" y="1231"/>
                </a:lnTo>
                <a:close/>
              </a:path>
              <a:path w="95884" h="19684">
                <a:moveTo>
                  <a:pt x="93624" y="825"/>
                </a:moveTo>
                <a:lnTo>
                  <a:pt x="93446" y="1409"/>
                </a:lnTo>
                <a:lnTo>
                  <a:pt x="93383" y="1765"/>
                </a:lnTo>
                <a:lnTo>
                  <a:pt x="93345" y="1968"/>
                </a:lnTo>
                <a:lnTo>
                  <a:pt x="93522" y="1384"/>
                </a:lnTo>
                <a:lnTo>
                  <a:pt x="93624" y="825"/>
                </a:lnTo>
                <a:close/>
              </a:path>
              <a:path w="95884" h="19684">
                <a:moveTo>
                  <a:pt x="93687" y="0"/>
                </a:moveTo>
                <a:lnTo>
                  <a:pt x="93345" y="1231"/>
                </a:lnTo>
                <a:lnTo>
                  <a:pt x="93002" y="2463"/>
                </a:lnTo>
                <a:lnTo>
                  <a:pt x="93129" y="1701"/>
                </a:lnTo>
                <a:lnTo>
                  <a:pt x="92837" y="3403"/>
                </a:lnTo>
                <a:lnTo>
                  <a:pt x="93510" y="1003"/>
                </a:lnTo>
                <a:lnTo>
                  <a:pt x="93687" y="0"/>
                </a:lnTo>
                <a:close/>
              </a:path>
              <a:path w="95884" h="19684">
                <a:moveTo>
                  <a:pt x="95554" y="3251"/>
                </a:moveTo>
                <a:lnTo>
                  <a:pt x="95275" y="4076"/>
                </a:lnTo>
                <a:lnTo>
                  <a:pt x="95211" y="4470"/>
                </a:lnTo>
                <a:lnTo>
                  <a:pt x="95123" y="4965"/>
                </a:lnTo>
                <a:lnTo>
                  <a:pt x="95402" y="4140"/>
                </a:lnTo>
                <a:lnTo>
                  <a:pt x="95465" y="3746"/>
                </a:lnTo>
                <a:lnTo>
                  <a:pt x="95554" y="3251"/>
                </a:lnTo>
                <a:close/>
              </a:path>
            </a:pathLst>
          </a:custGeom>
          <a:solidFill>
            <a:srgbClr val="B88F51"/>
          </a:solidFill>
        </p:spPr>
        <p:txBody>
          <a:bodyPr wrap="square" lIns="0" tIns="0" rIns="0" bIns="0" rtlCol="0"/>
          <a:lstStyle/>
          <a:p>
            <a:endParaRPr sz="2511"/>
          </a:p>
        </p:txBody>
      </p:sp>
      <p:sp>
        <p:nvSpPr>
          <p:cNvPr id="36" name="bg object 36"/>
          <p:cNvSpPr/>
          <p:nvPr/>
        </p:nvSpPr>
        <p:spPr>
          <a:xfrm>
            <a:off x="631833" y="276733"/>
            <a:ext cx="14684" cy="21828"/>
          </a:xfrm>
          <a:custGeom>
            <a:avLst/>
            <a:gdLst/>
            <a:ahLst/>
            <a:cxnLst/>
            <a:rect l="l" t="t" r="r" b="b"/>
            <a:pathLst>
              <a:path w="23494" h="34925">
                <a:moveTo>
                  <a:pt x="266" y="18935"/>
                </a:moveTo>
                <a:lnTo>
                  <a:pt x="127" y="19748"/>
                </a:lnTo>
                <a:lnTo>
                  <a:pt x="215" y="19253"/>
                </a:lnTo>
                <a:lnTo>
                  <a:pt x="266" y="18935"/>
                </a:lnTo>
                <a:close/>
              </a:path>
              <a:path w="23494" h="34925">
                <a:moveTo>
                  <a:pt x="508" y="18237"/>
                </a:moveTo>
                <a:lnTo>
                  <a:pt x="304" y="17500"/>
                </a:lnTo>
                <a:lnTo>
                  <a:pt x="139" y="18465"/>
                </a:lnTo>
                <a:lnTo>
                  <a:pt x="101" y="18656"/>
                </a:lnTo>
                <a:lnTo>
                  <a:pt x="203" y="18491"/>
                </a:lnTo>
                <a:lnTo>
                  <a:pt x="508" y="18237"/>
                </a:lnTo>
                <a:close/>
              </a:path>
              <a:path w="23494" h="34925">
                <a:moveTo>
                  <a:pt x="850" y="17576"/>
                </a:moveTo>
                <a:lnTo>
                  <a:pt x="165" y="20040"/>
                </a:lnTo>
                <a:lnTo>
                  <a:pt x="292" y="19278"/>
                </a:lnTo>
                <a:lnTo>
                  <a:pt x="0" y="20980"/>
                </a:lnTo>
                <a:lnTo>
                  <a:pt x="673" y="18580"/>
                </a:lnTo>
                <a:lnTo>
                  <a:pt x="850" y="17576"/>
                </a:lnTo>
                <a:close/>
              </a:path>
              <a:path w="23494" h="34925">
                <a:moveTo>
                  <a:pt x="1295" y="13055"/>
                </a:moveTo>
                <a:lnTo>
                  <a:pt x="1117" y="13639"/>
                </a:lnTo>
                <a:lnTo>
                  <a:pt x="1054" y="13995"/>
                </a:lnTo>
                <a:lnTo>
                  <a:pt x="1016" y="14198"/>
                </a:lnTo>
                <a:lnTo>
                  <a:pt x="1193" y="13614"/>
                </a:lnTo>
                <a:lnTo>
                  <a:pt x="1295" y="13055"/>
                </a:lnTo>
                <a:close/>
              </a:path>
              <a:path w="23494" h="34925">
                <a:moveTo>
                  <a:pt x="1689" y="15379"/>
                </a:moveTo>
                <a:lnTo>
                  <a:pt x="1485" y="14643"/>
                </a:lnTo>
                <a:lnTo>
                  <a:pt x="1320" y="15608"/>
                </a:lnTo>
                <a:lnTo>
                  <a:pt x="1282" y="15798"/>
                </a:lnTo>
                <a:lnTo>
                  <a:pt x="1384" y="15633"/>
                </a:lnTo>
                <a:lnTo>
                  <a:pt x="1689" y="15379"/>
                </a:lnTo>
                <a:close/>
              </a:path>
              <a:path w="23494" h="34925">
                <a:moveTo>
                  <a:pt x="1841" y="9169"/>
                </a:moveTo>
                <a:lnTo>
                  <a:pt x="1701" y="9982"/>
                </a:lnTo>
                <a:lnTo>
                  <a:pt x="1790" y="9486"/>
                </a:lnTo>
                <a:lnTo>
                  <a:pt x="1841" y="9169"/>
                </a:lnTo>
                <a:close/>
              </a:path>
              <a:path w="23494" h="34925">
                <a:moveTo>
                  <a:pt x="1955" y="16306"/>
                </a:moveTo>
                <a:lnTo>
                  <a:pt x="1778" y="16891"/>
                </a:lnTo>
                <a:lnTo>
                  <a:pt x="1714" y="17246"/>
                </a:lnTo>
                <a:lnTo>
                  <a:pt x="1676" y="17449"/>
                </a:lnTo>
                <a:lnTo>
                  <a:pt x="1854" y="16865"/>
                </a:lnTo>
                <a:lnTo>
                  <a:pt x="1955" y="16306"/>
                </a:lnTo>
                <a:close/>
              </a:path>
              <a:path w="23494" h="34925">
                <a:moveTo>
                  <a:pt x="2044" y="17005"/>
                </a:moveTo>
                <a:lnTo>
                  <a:pt x="1892" y="16852"/>
                </a:lnTo>
                <a:lnTo>
                  <a:pt x="1803" y="17322"/>
                </a:lnTo>
                <a:lnTo>
                  <a:pt x="2044" y="17005"/>
                </a:lnTo>
                <a:close/>
              </a:path>
              <a:path w="23494" h="34925">
                <a:moveTo>
                  <a:pt x="2146" y="15938"/>
                </a:moveTo>
                <a:lnTo>
                  <a:pt x="1612" y="15595"/>
                </a:lnTo>
                <a:lnTo>
                  <a:pt x="1638" y="15455"/>
                </a:lnTo>
                <a:lnTo>
                  <a:pt x="1460" y="16040"/>
                </a:lnTo>
                <a:lnTo>
                  <a:pt x="1397" y="16395"/>
                </a:lnTo>
                <a:lnTo>
                  <a:pt x="1358" y="16598"/>
                </a:lnTo>
                <a:lnTo>
                  <a:pt x="1536" y="16014"/>
                </a:lnTo>
                <a:lnTo>
                  <a:pt x="1473" y="16408"/>
                </a:lnTo>
                <a:lnTo>
                  <a:pt x="1371" y="17030"/>
                </a:lnTo>
                <a:lnTo>
                  <a:pt x="1739" y="16484"/>
                </a:lnTo>
                <a:lnTo>
                  <a:pt x="2146" y="15938"/>
                </a:lnTo>
                <a:close/>
              </a:path>
              <a:path w="23494" h="34925">
                <a:moveTo>
                  <a:pt x="2336" y="17284"/>
                </a:moveTo>
                <a:lnTo>
                  <a:pt x="2247" y="16751"/>
                </a:lnTo>
                <a:lnTo>
                  <a:pt x="2044" y="17005"/>
                </a:lnTo>
                <a:lnTo>
                  <a:pt x="2336" y="17284"/>
                </a:lnTo>
                <a:close/>
              </a:path>
              <a:path w="23494" h="34925">
                <a:moveTo>
                  <a:pt x="2336" y="10071"/>
                </a:moveTo>
                <a:lnTo>
                  <a:pt x="2133" y="9334"/>
                </a:lnTo>
                <a:lnTo>
                  <a:pt x="1968" y="10299"/>
                </a:lnTo>
                <a:lnTo>
                  <a:pt x="1930" y="10490"/>
                </a:lnTo>
                <a:lnTo>
                  <a:pt x="2032" y="10325"/>
                </a:lnTo>
                <a:lnTo>
                  <a:pt x="2336" y="10071"/>
                </a:lnTo>
                <a:close/>
              </a:path>
              <a:path w="23494" h="34925">
                <a:moveTo>
                  <a:pt x="2463" y="12344"/>
                </a:moveTo>
                <a:lnTo>
                  <a:pt x="2235" y="13068"/>
                </a:lnTo>
                <a:lnTo>
                  <a:pt x="2171" y="13449"/>
                </a:lnTo>
                <a:lnTo>
                  <a:pt x="2108" y="13830"/>
                </a:lnTo>
                <a:lnTo>
                  <a:pt x="2336" y="13093"/>
                </a:lnTo>
                <a:lnTo>
                  <a:pt x="2463" y="12344"/>
                </a:lnTo>
                <a:close/>
              </a:path>
              <a:path w="23494" h="34925">
                <a:moveTo>
                  <a:pt x="2603" y="10223"/>
                </a:moveTo>
                <a:lnTo>
                  <a:pt x="2425" y="10807"/>
                </a:lnTo>
                <a:lnTo>
                  <a:pt x="2362" y="11163"/>
                </a:lnTo>
                <a:lnTo>
                  <a:pt x="2324" y="11366"/>
                </a:lnTo>
                <a:lnTo>
                  <a:pt x="2514" y="10782"/>
                </a:lnTo>
                <a:lnTo>
                  <a:pt x="2565" y="10426"/>
                </a:lnTo>
                <a:lnTo>
                  <a:pt x="2603" y="10223"/>
                </a:lnTo>
                <a:close/>
              </a:path>
              <a:path w="23494" h="34925">
                <a:moveTo>
                  <a:pt x="2667" y="12268"/>
                </a:moveTo>
                <a:lnTo>
                  <a:pt x="2387" y="13093"/>
                </a:lnTo>
                <a:lnTo>
                  <a:pt x="2324" y="13487"/>
                </a:lnTo>
                <a:lnTo>
                  <a:pt x="2235" y="13982"/>
                </a:lnTo>
                <a:lnTo>
                  <a:pt x="2514" y="13157"/>
                </a:lnTo>
                <a:lnTo>
                  <a:pt x="2578" y="12763"/>
                </a:lnTo>
                <a:lnTo>
                  <a:pt x="2667" y="12268"/>
                </a:lnTo>
                <a:close/>
              </a:path>
              <a:path w="23494" h="34925">
                <a:moveTo>
                  <a:pt x="2717" y="13144"/>
                </a:moveTo>
                <a:lnTo>
                  <a:pt x="2362" y="14274"/>
                </a:lnTo>
                <a:lnTo>
                  <a:pt x="2095" y="15760"/>
                </a:lnTo>
                <a:lnTo>
                  <a:pt x="2641" y="13589"/>
                </a:lnTo>
                <a:lnTo>
                  <a:pt x="2717" y="13144"/>
                </a:lnTo>
                <a:close/>
              </a:path>
              <a:path w="23494" h="34925">
                <a:moveTo>
                  <a:pt x="2755" y="14135"/>
                </a:moveTo>
                <a:lnTo>
                  <a:pt x="2578" y="14719"/>
                </a:lnTo>
                <a:lnTo>
                  <a:pt x="2514" y="15074"/>
                </a:lnTo>
                <a:lnTo>
                  <a:pt x="2476" y="15278"/>
                </a:lnTo>
                <a:lnTo>
                  <a:pt x="2654" y="14693"/>
                </a:lnTo>
                <a:lnTo>
                  <a:pt x="2755" y="14135"/>
                </a:lnTo>
                <a:close/>
              </a:path>
              <a:path w="23494" h="34925">
                <a:moveTo>
                  <a:pt x="2806" y="13373"/>
                </a:moveTo>
                <a:lnTo>
                  <a:pt x="2628" y="13957"/>
                </a:lnTo>
                <a:lnTo>
                  <a:pt x="2565" y="14312"/>
                </a:lnTo>
                <a:lnTo>
                  <a:pt x="2527" y="14516"/>
                </a:lnTo>
                <a:lnTo>
                  <a:pt x="2705" y="13931"/>
                </a:lnTo>
                <a:lnTo>
                  <a:pt x="2806" y="13373"/>
                </a:lnTo>
                <a:close/>
              </a:path>
              <a:path w="23494" h="34925">
                <a:moveTo>
                  <a:pt x="3086" y="9245"/>
                </a:moveTo>
                <a:lnTo>
                  <a:pt x="2806" y="10071"/>
                </a:lnTo>
                <a:lnTo>
                  <a:pt x="2743" y="10464"/>
                </a:lnTo>
                <a:lnTo>
                  <a:pt x="2654" y="10960"/>
                </a:lnTo>
                <a:lnTo>
                  <a:pt x="2933" y="10134"/>
                </a:lnTo>
                <a:lnTo>
                  <a:pt x="2997" y="9740"/>
                </a:lnTo>
                <a:lnTo>
                  <a:pt x="3086" y="9245"/>
                </a:lnTo>
                <a:close/>
              </a:path>
              <a:path w="23494" h="34925">
                <a:moveTo>
                  <a:pt x="3251" y="6959"/>
                </a:moveTo>
                <a:lnTo>
                  <a:pt x="2971" y="7785"/>
                </a:lnTo>
                <a:lnTo>
                  <a:pt x="2908" y="8178"/>
                </a:lnTo>
                <a:lnTo>
                  <a:pt x="2819" y="8674"/>
                </a:lnTo>
                <a:lnTo>
                  <a:pt x="3098" y="7848"/>
                </a:lnTo>
                <a:lnTo>
                  <a:pt x="3162" y="7454"/>
                </a:lnTo>
                <a:lnTo>
                  <a:pt x="3251" y="6959"/>
                </a:lnTo>
                <a:close/>
              </a:path>
              <a:path w="23494" h="34925">
                <a:moveTo>
                  <a:pt x="3695" y="17500"/>
                </a:moveTo>
                <a:lnTo>
                  <a:pt x="3009" y="18745"/>
                </a:lnTo>
                <a:lnTo>
                  <a:pt x="2921" y="18275"/>
                </a:lnTo>
                <a:lnTo>
                  <a:pt x="2870" y="18059"/>
                </a:lnTo>
                <a:lnTo>
                  <a:pt x="2946" y="17754"/>
                </a:lnTo>
                <a:lnTo>
                  <a:pt x="3162" y="15900"/>
                </a:lnTo>
                <a:lnTo>
                  <a:pt x="2565" y="17754"/>
                </a:lnTo>
                <a:lnTo>
                  <a:pt x="2374" y="17335"/>
                </a:lnTo>
                <a:lnTo>
                  <a:pt x="2463" y="17995"/>
                </a:lnTo>
                <a:lnTo>
                  <a:pt x="2717" y="18262"/>
                </a:lnTo>
                <a:lnTo>
                  <a:pt x="2844" y="18097"/>
                </a:lnTo>
                <a:lnTo>
                  <a:pt x="3187" y="20434"/>
                </a:lnTo>
                <a:lnTo>
                  <a:pt x="3568" y="19189"/>
                </a:lnTo>
                <a:lnTo>
                  <a:pt x="3695" y="17500"/>
                </a:lnTo>
                <a:close/>
              </a:path>
              <a:path w="23494" h="34925">
                <a:moveTo>
                  <a:pt x="3695" y="8369"/>
                </a:moveTo>
                <a:lnTo>
                  <a:pt x="3302" y="8039"/>
                </a:lnTo>
                <a:lnTo>
                  <a:pt x="3136" y="8991"/>
                </a:lnTo>
                <a:lnTo>
                  <a:pt x="3086" y="9245"/>
                </a:lnTo>
                <a:lnTo>
                  <a:pt x="3035" y="9601"/>
                </a:lnTo>
                <a:lnTo>
                  <a:pt x="3695" y="8369"/>
                </a:lnTo>
                <a:close/>
              </a:path>
              <a:path w="23494" h="34925">
                <a:moveTo>
                  <a:pt x="3784" y="16637"/>
                </a:moveTo>
                <a:lnTo>
                  <a:pt x="3695" y="16103"/>
                </a:lnTo>
                <a:lnTo>
                  <a:pt x="3543" y="14973"/>
                </a:lnTo>
                <a:lnTo>
                  <a:pt x="3035" y="14655"/>
                </a:lnTo>
                <a:lnTo>
                  <a:pt x="2933" y="14338"/>
                </a:lnTo>
                <a:lnTo>
                  <a:pt x="3086" y="12611"/>
                </a:lnTo>
                <a:lnTo>
                  <a:pt x="2743" y="14351"/>
                </a:lnTo>
                <a:lnTo>
                  <a:pt x="2705" y="14554"/>
                </a:lnTo>
                <a:lnTo>
                  <a:pt x="2844" y="14312"/>
                </a:lnTo>
                <a:lnTo>
                  <a:pt x="2832" y="15405"/>
                </a:lnTo>
                <a:lnTo>
                  <a:pt x="3086" y="15062"/>
                </a:lnTo>
                <a:lnTo>
                  <a:pt x="3340" y="15328"/>
                </a:lnTo>
                <a:lnTo>
                  <a:pt x="3784" y="16637"/>
                </a:lnTo>
                <a:close/>
              </a:path>
              <a:path w="23494" h="34925">
                <a:moveTo>
                  <a:pt x="3860" y="19037"/>
                </a:moveTo>
                <a:lnTo>
                  <a:pt x="3683" y="19608"/>
                </a:lnTo>
                <a:lnTo>
                  <a:pt x="3619" y="19977"/>
                </a:lnTo>
                <a:lnTo>
                  <a:pt x="3581" y="20180"/>
                </a:lnTo>
                <a:lnTo>
                  <a:pt x="3759" y="19596"/>
                </a:lnTo>
                <a:lnTo>
                  <a:pt x="3860" y="19037"/>
                </a:lnTo>
                <a:close/>
              </a:path>
              <a:path w="23494" h="34925">
                <a:moveTo>
                  <a:pt x="4406" y="10490"/>
                </a:moveTo>
                <a:lnTo>
                  <a:pt x="4267" y="11303"/>
                </a:lnTo>
                <a:lnTo>
                  <a:pt x="4356" y="10807"/>
                </a:lnTo>
                <a:lnTo>
                  <a:pt x="4406" y="10490"/>
                </a:lnTo>
                <a:close/>
              </a:path>
              <a:path w="23494" h="34925">
                <a:moveTo>
                  <a:pt x="4432" y="15875"/>
                </a:moveTo>
                <a:lnTo>
                  <a:pt x="4203" y="16598"/>
                </a:lnTo>
                <a:lnTo>
                  <a:pt x="4140" y="16979"/>
                </a:lnTo>
                <a:lnTo>
                  <a:pt x="4076" y="17360"/>
                </a:lnTo>
                <a:lnTo>
                  <a:pt x="4305" y="16637"/>
                </a:lnTo>
                <a:lnTo>
                  <a:pt x="4432" y="15875"/>
                </a:lnTo>
                <a:close/>
              </a:path>
              <a:path w="23494" h="34925">
                <a:moveTo>
                  <a:pt x="4610" y="10528"/>
                </a:moveTo>
                <a:lnTo>
                  <a:pt x="4470" y="11341"/>
                </a:lnTo>
                <a:lnTo>
                  <a:pt x="4559" y="10845"/>
                </a:lnTo>
                <a:lnTo>
                  <a:pt x="4610" y="10528"/>
                </a:lnTo>
                <a:close/>
              </a:path>
              <a:path w="23494" h="34925">
                <a:moveTo>
                  <a:pt x="4660" y="9906"/>
                </a:moveTo>
                <a:lnTo>
                  <a:pt x="4495" y="10464"/>
                </a:lnTo>
                <a:lnTo>
                  <a:pt x="4432" y="10820"/>
                </a:lnTo>
                <a:lnTo>
                  <a:pt x="4394" y="11023"/>
                </a:lnTo>
                <a:lnTo>
                  <a:pt x="4572" y="10439"/>
                </a:lnTo>
                <a:lnTo>
                  <a:pt x="4660" y="9906"/>
                </a:lnTo>
                <a:close/>
              </a:path>
              <a:path w="23494" h="34925">
                <a:moveTo>
                  <a:pt x="4686" y="16103"/>
                </a:moveTo>
                <a:lnTo>
                  <a:pt x="4508" y="16687"/>
                </a:lnTo>
                <a:lnTo>
                  <a:pt x="4445" y="17043"/>
                </a:lnTo>
                <a:lnTo>
                  <a:pt x="4406" y="17246"/>
                </a:lnTo>
                <a:lnTo>
                  <a:pt x="4584" y="16662"/>
                </a:lnTo>
                <a:lnTo>
                  <a:pt x="4686" y="16103"/>
                </a:lnTo>
                <a:close/>
              </a:path>
              <a:path w="23494" h="34925">
                <a:moveTo>
                  <a:pt x="4889" y="12255"/>
                </a:moveTo>
                <a:lnTo>
                  <a:pt x="4622" y="12496"/>
                </a:lnTo>
                <a:lnTo>
                  <a:pt x="4178" y="12192"/>
                </a:lnTo>
                <a:lnTo>
                  <a:pt x="4089" y="11836"/>
                </a:lnTo>
                <a:lnTo>
                  <a:pt x="3962" y="11620"/>
                </a:lnTo>
                <a:lnTo>
                  <a:pt x="3543" y="11303"/>
                </a:lnTo>
                <a:lnTo>
                  <a:pt x="3873" y="11531"/>
                </a:lnTo>
                <a:lnTo>
                  <a:pt x="4051" y="11150"/>
                </a:lnTo>
                <a:lnTo>
                  <a:pt x="4495" y="10236"/>
                </a:lnTo>
                <a:lnTo>
                  <a:pt x="4660" y="9906"/>
                </a:lnTo>
                <a:lnTo>
                  <a:pt x="4076" y="10236"/>
                </a:lnTo>
                <a:lnTo>
                  <a:pt x="4038" y="10007"/>
                </a:lnTo>
                <a:lnTo>
                  <a:pt x="3835" y="9880"/>
                </a:lnTo>
                <a:lnTo>
                  <a:pt x="3556" y="10236"/>
                </a:lnTo>
                <a:lnTo>
                  <a:pt x="4000" y="8813"/>
                </a:lnTo>
                <a:lnTo>
                  <a:pt x="4191" y="7759"/>
                </a:lnTo>
                <a:lnTo>
                  <a:pt x="3517" y="9436"/>
                </a:lnTo>
                <a:lnTo>
                  <a:pt x="3505" y="9093"/>
                </a:lnTo>
                <a:lnTo>
                  <a:pt x="2794" y="11328"/>
                </a:lnTo>
                <a:lnTo>
                  <a:pt x="3022" y="11303"/>
                </a:lnTo>
                <a:lnTo>
                  <a:pt x="3009" y="11671"/>
                </a:lnTo>
                <a:lnTo>
                  <a:pt x="3124" y="11328"/>
                </a:lnTo>
                <a:lnTo>
                  <a:pt x="3556" y="11417"/>
                </a:lnTo>
                <a:lnTo>
                  <a:pt x="3771" y="13182"/>
                </a:lnTo>
                <a:lnTo>
                  <a:pt x="4368" y="13068"/>
                </a:lnTo>
                <a:lnTo>
                  <a:pt x="3695" y="16078"/>
                </a:lnTo>
                <a:lnTo>
                  <a:pt x="3822" y="15570"/>
                </a:lnTo>
                <a:lnTo>
                  <a:pt x="3860" y="16802"/>
                </a:lnTo>
                <a:lnTo>
                  <a:pt x="3937" y="17564"/>
                </a:lnTo>
                <a:lnTo>
                  <a:pt x="3568" y="19189"/>
                </a:lnTo>
                <a:lnTo>
                  <a:pt x="3530" y="19824"/>
                </a:lnTo>
                <a:lnTo>
                  <a:pt x="3517" y="19951"/>
                </a:lnTo>
                <a:lnTo>
                  <a:pt x="3454" y="20332"/>
                </a:lnTo>
                <a:lnTo>
                  <a:pt x="3683" y="19608"/>
                </a:lnTo>
                <a:lnTo>
                  <a:pt x="3746" y="19227"/>
                </a:lnTo>
                <a:lnTo>
                  <a:pt x="3822" y="18846"/>
                </a:lnTo>
                <a:lnTo>
                  <a:pt x="3632" y="19405"/>
                </a:lnTo>
                <a:lnTo>
                  <a:pt x="3937" y="17678"/>
                </a:lnTo>
                <a:lnTo>
                  <a:pt x="3987" y="18059"/>
                </a:lnTo>
                <a:lnTo>
                  <a:pt x="4064" y="16967"/>
                </a:lnTo>
                <a:lnTo>
                  <a:pt x="4318" y="13804"/>
                </a:lnTo>
                <a:lnTo>
                  <a:pt x="4292" y="14452"/>
                </a:lnTo>
                <a:lnTo>
                  <a:pt x="4673" y="13474"/>
                </a:lnTo>
                <a:lnTo>
                  <a:pt x="4737" y="13068"/>
                </a:lnTo>
                <a:lnTo>
                  <a:pt x="4838" y="12496"/>
                </a:lnTo>
                <a:lnTo>
                  <a:pt x="4889" y="12255"/>
                </a:lnTo>
                <a:close/>
              </a:path>
              <a:path w="23494" h="34925">
                <a:moveTo>
                  <a:pt x="4953" y="11849"/>
                </a:moveTo>
                <a:lnTo>
                  <a:pt x="4889" y="12255"/>
                </a:lnTo>
                <a:lnTo>
                  <a:pt x="4953" y="11849"/>
                </a:lnTo>
                <a:close/>
              </a:path>
              <a:path w="23494" h="34925">
                <a:moveTo>
                  <a:pt x="4978" y="6438"/>
                </a:moveTo>
                <a:lnTo>
                  <a:pt x="4508" y="5600"/>
                </a:lnTo>
                <a:lnTo>
                  <a:pt x="4254" y="5092"/>
                </a:lnTo>
                <a:lnTo>
                  <a:pt x="4076" y="6083"/>
                </a:lnTo>
                <a:lnTo>
                  <a:pt x="4025" y="6362"/>
                </a:lnTo>
                <a:lnTo>
                  <a:pt x="4165" y="6121"/>
                </a:lnTo>
                <a:lnTo>
                  <a:pt x="4445" y="5930"/>
                </a:lnTo>
                <a:lnTo>
                  <a:pt x="4279" y="6908"/>
                </a:lnTo>
                <a:lnTo>
                  <a:pt x="4191" y="7442"/>
                </a:lnTo>
                <a:lnTo>
                  <a:pt x="4584" y="6972"/>
                </a:lnTo>
                <a:lnTo>
                  <a:pt x="4978" y="6438"/>
                </a:lnTo>
                <a:close/>
              </a:path>
              <a:path w="23494" h="34925">
                <a:moveTo>
                  <a:pt x="5029" y="7505"/>
                </a:moveTo>
                <a:lnTo>
                  <a:pt x="4889" y="8318"/>
                </a:lnTo>
                <a:lnTo>
                  <a:pt x="4978" y="7823"/>
                </a:lnTo>
                <a:lnTo>
                  <a:pt x="5029" y="7505"/>
                </a:lnTo>
                <a:close/>
              </a:path>
              <a:path w="23494" h="34925">
                <a:moveTo>
                  <a:pt x="5283" y="12979"/>
                </a:moveTo>
                <a:lnTo>
                  <a:pt x="4813" y="13474"/>
                </a:lnTo>
                <a:lnTo>
                  <a:pt x="4610" y="14605"/>
                </a:lnTo>
                <a:lnTo>
                  <a:pt x="4508" y="15506"/>
                </a:lnTo>
                <a:lnTo>
                  <a:pt x="5283" y="12979"/>
                </a:lnTo>
                <a:close/>
              </a:path>
              <a:path w="23494" h="34925">
                <a:moveTo>
                  <a:pt x="5410" y="11328"/>
                </a:moveTo>
                <a:lnTo>
                  <a:pt x="5207" y="11912"/>
                </a:lnTo>
                <a:lnTo>
                  <a:pt x="5359" y="11899"/>
                </a:lnTo>
                <a:lnTo>
                  <a:pt x="5410" y="11328"/>
                </a:lnTo>
                <a:close/>
              </a:path>
              <a:path w="23494" h="34925">
                <a:moveTo>
                  <a:pt x="5549" y="7645"/>
                </a:moveTo>
                <a:lnTo>
                  <a:pt x="5346" y="6908"/>
                </a:lnTo>
                <a:lnTo>
                  <a:pt x="5181" y="7874"/>
                </a:lnTo>
                <a:lnTo>
                  <a:pt x="5143" y="8064"/>
                </a:lnTo>
                <a:lnTo>
                  <a:pt x="5245" y="7899"/>
                </a:lnTo>
                <a:lnTo>
                  <a:pt x="5549" y="7645"/>
                </a:lnTo>
                <a:close/>
              </a:path>
              <a:path w="23494" h="34925">
                <a:moveTo>
                  <a:pt x="5626" y="8496"/>
                </a:moveTo>
                <a:lnTo>
                  <a:pt x="4572" y="11150"/>
                </a:lnTo>
                <a:lnTo>
                  <a:pt x="4546" y="11531"/>
                </a:lnTo>
                <a:lnTo>
                  <a:pt x="4813" y="11620"/>
                </a:lnTo>
                <a:lnTo>
                  <a:pt x="4953" y="11849"/>
                </a:lnTo>
                <a:lnTo>
                  <a:pt x="5143" y="11620"/>
                </a:lnTo>
                <a:lnTo>
                  <a:pt x="5270" y="11328"/>
                </a:lnTo>
                <a:lnTo>
                  <a:pt x="5626" y="8496"/>
                </a:lnTo>
                <a:close/>
              </a:path>
              <a:path w="23494" h="34925">
                <a:moveTo>
                  <a:pt x="6350" y="14973"/>
                </a:moveTo>
                <a:lnTo>
                  <a:pt x="6261" y="15125"/>
                </a:lnTo>
                <a:lnTo>
                  <a:pt x="6350" y="14973"/>
                </a:lnTo>
                <a:close/>
              </a:path>
              <a:path w="23494" h="34925">
                <a:moveTo>
                  <a:pt x="6553" y="14363"/>
                </a:moveTo>
                <a:lnTo>
                  <a:pt x="6350" y="14973"/>
                </a:lnTo>
                <a:lnTo>
                  <a:pt x="6553" y="14363"/>
                </a:lnTo>
                <a:close/>
              </a:path>
              <a:path w="23494" h="34925">
                <a:moveTo>
                  <a:pt x="6565" y="14605"/>
                </a:moveTo>
                <a:lnTo>
                  <a:pt x="6426" y="14973"/>
                </a:lnTo>
                <a:lnTo>
                  <a:pt x="6311" y="15633"/>
                </a:lnTo>
                <a:lnTo>
                  <a:pt x="6477" y="14973"/>
                </a:lnTo>
                <a:lnTo>
                  <a:pt x="6565" y="14605"/>
                </a:lnTo>
                <a:close/>
              </a:path>
              <a:path w="23494" h="34925">
                <a:moveTo>
                  <a:pt x="6680" y="28435"/>
                </a:moveTo>
                <a:lnTo>
                  <a:pt x="6184" y="28333"/>
                </a:lnTo>
                <a:lnTo>
                  <a:pt x="5778" y="28333"/>
                </a:lnTo>
                <a:lnTo>
                  <a:pt x="5702" y="31762"/>
                </a:lnTo>
                <a:lnTo>
                  <a:pt x="6680" y="28435"/>
                </a:lnTo>
                <a:close/>
              </a:path>
              <a:path w="23494" h="34925">
                <a:moveTo>
                  <a:pt x="6680" y="13411"/>
                </a:moveTo>
                <a:lnTo>
                  <a:pt x="6591" y="13144"/>
                </a:lnTo>
                <a:lnTo>
                  <a:pt x="6527" y="13474"/>
                </a:lnTo>
                <a:lnTo>
                  <a:pt x="6680" y="13411"/>
                </a:lnTo>
                <a:close/>
              </a:path>
              <a:path w="23494" h="34925">
                <a:moveTo>
                  <a:pt x="6781" y="22745"/>
                </a:moveTo>
                <a:lnTo>
                  <a:pt x="6108" y="24904"/>
                </a:lnTo>
                <a:lnTo>
                  <a:pt x="6477" y="24015"/>
                </a:lnTo>
                <a:lnTo>
                  <a:pt x="6388" y="24777"/>
                </a:lnTo>
                <a:lnTo>
                  <a:pt x="6578" y="23888"/>
                </a:lnTo>
                <a:lnTo>
                  <a:pt x="6781" y="22745"/>
                </a:lnTo>
                <a:close/>
              </a:path>
              <a:path w="23494" h="34925">
                <a:moveTo>
                  <a:pt x="6794" y="13982"/>
                </a:moveTo>
                <a:lnTo>
                  <a:pt x="6565" y="14605"/>
                </a:lnTo>
                <a:lnTo>
                  <a:pt x="6743" y="14236"/>
                </a:lnTo>
                <a:lnTo>
                  <a:pt x="6794" y="13982"/>
                </a:lnTo>
                <a:close/>
              </a:path>
              <a:path w="23494" h="34925">
                <a:moveTo>
                  <a:pt x="6858" y="17538"/>
                </a:moveTo>
                <a:lnTo>
                  <a:pt x="6756" y="17284"/>
                </a:lnTo>
                <a:lnTo>
                  <a:pt x="6591" y="17106"/>
                </a:lnTo>
                <a:lnTo>
                  <a:pt x="6184" y="17284"/>
                </a:lnTo>
                <a:lnTo>
                  <a:pt x="6210" y="16903"/>
                </a:lnTo>
                <a:lnTo>
                  <a:pt x="6121" y="16649"/>
                </a:lnTo>
                <a:lnTo>
                  <a:pt x="5791" y="16598"/>
                </a:lnTo>
                <a:lnTo>
                  <a:pt x="5676" y="16903"/>
                </a:lnTo>
                <a:lnTo>
                  <a:pt x="5702" y="16649"/>
                </a:lnTo>
                <a:lnTo>
                  <a:pt x="5232" y="16522"/>
                </a:lnTo>
                <a:lnTo>
                  <a:pt x="5219" y="16395"/>
                </a:lnTo>
                <a:lnTo>
                  <a:pt x="5181" y="15963"/>
                </a:lnTo>
                <a:lnTo>
                  <a:pt x="5041" y="16395"/>
                </a:lnTo>
                <a:lnTo>
                  <a:pt x="4940" y="15544"/>
                </a:lnTo>
                <a:lnTo>
                  <a:pt x="4330" y="17792"/>
                </a:lnTo>
                <a:lnTo>
                  <a:pt x="4699" y="17157"/>
                </a:lnTo>
                <a:lnTo>
                  <a:pt x="4622" y="17919"/>
                </a:lnTo>
                <a:lnTo>
                  <a:pt x="4508" y="18681"/>
                </a:lnTo>
                <a:lnTo>
                  <a:pt x="4762" y="17665"/>
                </a:lnTo>
                <a:lnTo>
                  <a:pt x="4889" y="17157"/>
                </a:lnTo>
                <a:lnTo>
                  <a:pt x="5130" y="16649"/>
                </a:lnTo>
                <a:lnTo>
                  <a:pt x="5194" y="17970"/>
                </a:lnTo>
                <a:lnTo>
                  <a:pt x="5956" y="18427"/>
                </a:lnTo>
                <a:lnTo>
                  <a:pt x="6858" y="17538"/>
                </a:lnTo>
                <a:close/>
              </a:path>
              <a:path w="23494" h="34925">
                <a:moveTo>
                  <a:pt x="6870" y="19875"/>
                </a:moveTo>
                <a:lnTo>
                  <a:pt x="6261" y="19685"/>
                </a:lnTo>
                <a:lnTo>
                  <a:pt x="5448" y="19583"/>
                </a:lnTo>
                <a:lnTo>
                  <a:pt x="4648" y="19405"/>
                </a:lnTo>
                <a:lnTo>
                  <a:pt x="4495" y="19380"/>
                </a:lnTo>
                <a:lnTo>
                  <a:pt x="4241" y="17843"/>
                </a:lnTo>
                <a:lnTo>
                  <a:pt x="3898" y="19253"/>
                </a:lnTo>
                <a:lnTo>
                  <a:pt x="4406" y="20129"/>
                </a:lnTo>
                <a:lnTo>
                  <a:pt x="5207" y="20307"/>
                </a:lnTo>
                <a:lnTo>
                  <a:pt x="5930" y="21082"/>
                </a:lnTo>
                <a:lnTo>
                  <a:pt x="6870" y="19875"/>
                </a:lnTo>
                <a:close/>
              </a:path>
              <a:path w="23494" h="34925">
                <a:moveTo>
                  <a:pt x="6908" y="9461"/>
                </a:moveTo>
                <a:lnTo>
                  <a:pt x="6769" y="10274"/>
                </a:lnTo>
                <a:lnTo>
                  <a:pt x="6858" y="9779"/>
                </a:lnTo>
                <a:lnTo>
                  <a:pt x="6908" y="9461"/>
                </a:lnTo>
                <a:close/>
              </a:path>
              <a:path w="23494" h="34925">
                <a:moveTo>
                  <a:pt x="7200" y="28536"/>
                </a:moveTo>
                <a:lnTo>
                  <a:pt x="6756" y="28206"/>
                </a:lnTo>
                <a:lnTo>
                  <a:pt x="6680" y="28435"/>
                </a:lnTo>
                <a:lnTo>
                  <a:pt x="7200" y="28536"/>
                </a:lnTo>
                <a:close/>
              </a:path>
              <a:path w="23494" h="34925">
                <a:moveTo>
                  <a:pt x="7327" y="17881"/>
                </a:moveTo>
                <a:lnTo>
                  <a:pt x="6870" y="19875"/>
                </a:lnTo>
                <a:lnTo>
                  <a:pt x="6832" y="20904"/>
                </a:lnTo>
                <a:lnTo>
                  <a:pt x="6985" y="20764"/>
                </a:lnTo>
                <a:lnTo>
                  <a:pt x="6972" y="19786"/>
                </a:lnTo>
                <a:lnTo>
                  <a:pt x="7327" y="17881"/>
                </a:lnTo>
                <a:close/>
              </a:path>
              <a:path w="23494" h="34925">
                <a:moveTo>
                  <a:pt x="7404" y="17538"/>
                </a:moveTo>
                <a:lnTo>
                  <a:pt x="7302" y="17411"/>
                </a:lnTo>
                <a:lnTo>
                  <a:pt x="7124" y="17284"/>
                </a:lnTo>
                <a:lnTo>
                  <a:pt x="6972" y="17538"/>
                </a:lnTo>
                <a:lnTo>
                  <a:pt x="7188" y="17792"/>
                </a:lnTo>
                <a:lnTo>
                  <a:pt x="7404" y="17538"/>
                </a:lnTo>
                <a:close/>
              </a:path>
              <a:path w="23494" h="34925">
                <a:moveTo>
                  <a:pt x="7531" y="18973"/>
                </a:moveTo>
                <a:lnTo>
                  <a:pt x="6845" y="21437"/>
                </a:lnTo>
                <a:lnTo>
                  <a:pt x="6946" y="20802"/>
                </a:lnTo>
                <a:lnTo>
                  <a:pt x="6680" y="22377"/>
                </a:lnTo>
                <a:lnTo>
                  <a:pt x="7353" y="19977"/>
                </a:lnTo>
                <a:lnTo>
                  <a:pt x="7531" y="18973"/>
                </a:lnTo>
                <a:close/>
              </a:path>
              <a:path w="23494" h="34925">
                <a:moveTo>
                  <a:pt x="7569" y="13474"/>
                </a:moveTo>
                <a:lnTo>
                  <a:pt x="7442" y="13677"/>
                </a:lnTo>
                <a:lnTo>
                  <a:pt x="7569" y="13474"/>
                </a:lnTo>
                <a:close/>
              </a:path>
              <a:path w="23494" h="34925">
                <a:moveTo>
                  <a:pt x="7670" y="24142"/>
                </a:moveTo>
                <a:lnTo>
                  <a:pt x="7569" y="24358"/>
                </a:lnTo>
                <a:lnTo>
                  <a:pt x="7670" y="24142"/>
                </a:lnTo>
                <a:close/>
              </a:path>
              <a:path w="23494" h="34925">
                <a:moveTo>
                  <a:pt x="7975" y="24523"/>
                </a:moveTo>
                <a:lnTo>
                  <a:pt x="7581" y="24777"/>
                </a:lnTo>
                <a:lnTo>
                  <a:pt x="7454" y="25031"/>
                </a:lnTo>
                <a:lnTo>
                  <a:pt x="7569" y="24358"/>
                </a:lnTo>
                <a:lnTo>
                  <a:pt x="7150" y="25285"/>
                </a:lnTo>
                <a:lnTo>
                  <a:pt x="7086" y="24777"/>
                </a:lnTo>
                <a:lnTo>
                  <a:pt x="6858" y="24523"/>
                </a:lnTo>
                <a:lnTo>
                  <a:pt x="6972" y="23380"/>
                </a:lnTo>
                <a:lnTo>
                  <a:pt x="6896" y="22999"/>
                </a:lnTo>
                <a:lnTo>
                  <a:pt x="6654" y="24130"/>
                </a:lnTo>
                <a:lnTo>
                  <a:pt x="6540" y="24523"/>
                </a:lnTo>
                <a:lnTo>
                  <a:pt x="6438" y="24777"/>
                </a:lnTo>
                <a:lnTo>
                  <a:pt x="6337" y="25044"/>
                </a:lnTo>
                <a:lnTo>
                  <a:pt x="5969" y="25793"/>
                </a:lnTo>
                <a:lnTo>
                  <a:pt x="5918" y="26682"/>
                </a:lnTo>
                <a:lnTo>
                  <a:pt x="6248" y="26174"/>
                </a:lnTo>
                <a:lnTo>
                  <a:pt x="7658" y="25285"/>
                </a:lnTo>
                <a:lnTo>
                  <a:pt x="7861" y="25158"/>
                </a:lnTo>
                <a:lnTo>
                  <a:pt x="7886" y="25031"/>
                </a:lnTo>
                <a:lnTo>
                  <a:pt x="7975" y="24523"/>
                </a:lnTo>
                <a:close/>
              </a:path>
              <a:path w="23494" h="34925">
                <a:moveTo>
                  <a:pt x="8051" y="25044"/>
                </a:moveTo>
                <a:lnTo>
                  <a:pt x="7861" y="25158"/>
                </a:lnTo>
                <a:lnTo>
                  <a:pt x="7823" y="25412"/>
                </a:lnTo>
                <a:lnTo>
                  <a:pt x="8051" y="25044"/>
                </a:lnTo>
                <a:close/>
              </a:path>
              <a:path w="23494" h="34925">
                <a:moveTo>
                  <a:pt x="8331" y="17221"/>
                </a:moveTo>
                <a:lnTo>
                  <a:pt x="8242" y="16776"/>
                </a:lnTo>
                <a:lnTo>
                  <a:pt x="8166" y="16649"/>
                </a:lnTo>
                <a:lnTo>
                  <a:pt x="7581" y="17335"/>
                </a:lnTo>
                <a:lnTo>
                  <a:pt x="7480" y="17538"/>
                </a:lnTo>
                <a:lnTo>
                  <a:pt x="7658" y="17665"/>
                </a:lnTo>
                <a:lnTo>
                  <a:pt x="7759" y="18681"/>
                </a:lnTo>
                <a:lnTo>
                  <a:pt x="7861" y="18554"/>
                </a:lnTo>
                <a:lnTo>
                  <a:pt x="7975" y="18351"/>
                </a:lnTo>
                <a:lnTo>
                  <a:pt x="8204" y="17411"/>
                </a:lnTo>
                <a:lnTo>
                  <a:pt x="8331" y="17221"/>
                </a:lnTo>
                <a:close/>
              </a:path>
              <a:path w="23494" h="34925">
                <a:moveTo>
                  <a:pt x="8343" y="17729"/>
                </a:moveTo>
                <a:lnTo>
                  <a:pt x="7315" y="20370"/>
                </a:lnTo>
                <a:lnTo>
                  <a:pt x="7035" y="21983"/>
                </a:lnTo>
                <a:lnTo>
                  <a:pt x="8178" y="18681"/>
                </a:lnTo>
                <a:lnTo>
                  <a:pt x="8343" y="17729"/>
                </a:lnTo>
                <a:close/>
              </a:path>
              <a:path w="23494" h="34925">
                <a:moveTo>
                  <a:pt x="8724" y="11188"/>
                </a:moveTo>
                <a:lnTo>
                  <a:pt x="7645" y="12077"/>
                </a:lnTo>
                <a:lnTo>
                  <a:pt x="6667" y="12204"/>
                </a:lnTo>
                <a:lnTo>
                  <a:pt x="6794" y="10426"/>
                </a:lnTo>
                <a:lnTo>
                  <a:pt x="6375" y="11569"/>
                </a:lnTo>
                <a:lnTo>
                  <a:pt x="6273" y="11950"/>
                </a:lnTo>
                <a:lnTo>
                  <a:pt x="6172" y="13093"/>
                </a:lnTo>
                <a:lnTo>
                  <a:pt x="5829" y="13652"/>
                </a:lnTo>
                <a:lnTo>
                  <a:pt x="6172" y="12585"/>
                </a:lnTo>
                <a:lnTo>
                  <a:pt x="6273" y="11823"/>
                </a:lnTo>
                <a:lnTo>
                  <a:pt x="6565" y="10299"/>
                </a:lnTo>
                <a:lnTo>
                  <a:pt x="5740" y="13728"/>
                </a:lnTo>
                <a:lnTo>
                  <a:pt x="5702" y="13855"/>
                </a:lnTo>
                <a:lnTo>
                  <a:pt x="5588" y="14236"/>
                </a:lnTo>
                <a:lnTo>
                  <a:pt x="5257" y="14998"/>
                </a:lnTo>
                <a:lnTo>
                  <a:pt x="5257" y="14871"/>
                </a:lnTo>
                <a:lnTo>
                  <a:pt x="5994" y="12496"/>
                </a:lnTo>
                <a:lnTo>
                  <a:pt x="5994" y="11645"/>
                </a:lnTo>
                <a:lnTo>
                  <a:pt x="5842" y="11861"/>
                </a:lnTo>
                <a:lnTo>
                  <a:pt x="5372" y="11899"/>
                </a:lnTo>
                <a:lnTo>
                  <a:pt x="5295" y="12915"/>
                </a:lnTo>
                <a:lnTo>
                  <a:pt x="5270" y="13258"/>
                </a:lnTo>
                <a:lnTo>
                  <a:pt x="5194" y="14401"/>
                </a:lnTo>
                <a:lnTo>
                  <a:pt x="5168" y="14617"/>
                </a:lnTo>
                <a:lnTo>
                  <a:pt x="5067" y="14871"/>
                </a:lnTo>
                <a:lnTo>
                  <a:pt x="4940" y="15544"/>
                </a:lnTo>
                <a:lnTo>
                  <a:pt x="5054" y="15125"/>
                </a:lnTo>
                <a:lnTo>
                  <a:pt x="5143" y="14998"/>
                </a:lnTo>
                <a:lnTo>
                  <a:pt x="5143" y="15151"/>
                </a:lnTo>
                <a:lnTo>
                  <a:pt x="5181" y="15963"/>
                </a:lnTo>
                <a:lnTo>
                  <a:pt x="5486" y="14998"/>
                </a:lnTo>
                <a:lnTo>
                  <a:pt x="5867" y="14998"/>
                </a:lnTo>
                <a:lnTo>
                  <a:pt x="5791" y="16598"/>
                </a:lnTo>
                <a:lnTo>
                  <a:pt x="6197" y="15544"/>
                </a:lnTo>
                <a:lnTo>
                  <a:pt x="6261" y="15125"/>
                </a:lnTo>
                <a:lnTo>
                  <a:pt x="6451" y="13982"/>
                </a:lnTo>
                <a:lnTo>
                  <a:pt x="6527" y="13474"/>
                </a:lnTo>
                <a:lnTo>
                  <a:pt x="6273" y="13601"/>
                </a:lnTo>
                <a:lnTo>
                  <a:pt x="6108" y="13982"/>
                </a:lnTo>
                <a:lnTo>
                  <a:pt x="6210" y="13347"/>
                </a:lnTo>
                <a:lnTo>
                  <a:pt x="6324" y="12839"/>
                </a:lnTo>
                <a:lnTo>
                  <a:pt x="6591" y="13144"/>
                </a:lnTo>
                <a:lnTo>
                  <a:pt x="6654" y="12839"/>
                </a:lnTo>
                <a:lnTo>
                  <a:pt x="6680" y="12712"/>
                </a:lnTo>
                <a:lnTo>
                  <a:pt x="7543" y="13373"/>
                </a:lnTo>
                <a:lnTo>
                  <a:pt x="7747" y="12712"/>
                </a:lnTo>
                <a:lnTo>
                  <a:pt x="7683" y="13474"/>
                </a:lnTo>
                <a:lnTo>
                  <a:pt x="7861" y="13601"/>
                </a:lnTo>
                <a:lnTo>
                  <a:pt x="7531" y="13665"/>
                </a:lnTo>
                <a:lnTo>
                  <a:pt x="7137" y="15252"/>
                </a:lnTo>
                <a:lnTo>
                  <a:pt x="7289" y="14363"/>
                </a:lnTo>
                <a:lnTo>
                  <a:pt x="7391" y="13855"/>
                </a:lnTo>
                <a:lnTo>
                  <a:pt x="7442" y="13677"/>
                </a:lnTo>
                <a:lnTo>
                  <a:pt x="7073" y="13728"/>
                </a:lnTo>
                <a:lnTo>
                  <a:pt x="7048" y="14998"/>
                </a:lnTo>
                <a:lnTo>
                  <a:pt x="6794" y="15265"/>
                </a:lnTo>
                <a:lnTo>
                  <a:pt x="6680" y="15506"/>
                </a:lnTo>
                <a:lnTo>
                  <a:pt x="6870" y="14363"/>
                </a:lnTo>
                <a:lnTo>
                  <a:pt x="6946" y="14490"/>
                </a:lnTo>
                <a:lnTo>
                  <a:pt x="7048" y="14998"/>
                </a:lnTo>
                <a:lnTo>
                  <a:pt x="7048" y="13779"/>
                </a:lnTo>
                <a:lnTo>
                  <a:pt x="6769" y="14236"/>
                </a:lnTo>
                <a:lnTo>
                  <a:pt x="6578" y="15049"/>
                </a:lnTo>
                <a:lnTo>
                  <a:pt x="6362" y="15633"/>
                </a:lnTo>
                <a:lnTo>
                  <a:pt x="6324" y="16776"/>
                </a:lnTo>
                <a:lnTo>
                  <a:pt x="6591" y="17106"/>
                </a:lnTo>
                <a:lnTo>
                  <a:pt x="7023" y="16903"/>
                </a:lnTo>
                <a:lnTo>
                  <a:pt x="7175" y="16522"/>
                </a:lnTo>
                <a:lnTo>
                  <a:pt x="7353" y="15506"/>
                </a:lnTo>
                <a:lnTo>
                  <a:pt x="7391" y="15252"/>
                </a:lnTo>
                <a:lnTo>
                  <a:pt x="7645" y="13855"/>
                </a:lnTo>
                <a:lnTo>
                  <a:pt x="7480" y="14871"/>
                </a:lnTo>
                <a:lnTo>
                  <a:pt x="7835" y="13855"/>
                </a:lnTo>
                <a:lnTo>
                  <a:pt x="8242" y="12712"/>
                </a:lnTo>
                <a:lnTo>
                  <a:pt x="8331" y="12458"/>
                </a:lnTo>
                <a:lnTo>
                  <a:pt x="8432" y="12204"/>
                </a:lnTo>
                <a:lnTo>
                  <a:pt x="8648" y="11569"/>
                </a:lnTo>
                <a:lnTo>
                  <a:pt x="8724" y="11188"/>
                </a:lnTo>
                <a:close/>
              </a:path>
              <a:path w="23494" h="34925">
                <a:moveTo>
                  <a:pt x="9537" y="9232"/>
                </a:moveTo>
                <a:lnTo>
                  <a:pt x="9398" y="10045"/>
                </a:lnTo>
                <a:lnTo>
                  <a:pt x="9486" y="9550"/>
                </a:lnTo>
                <a:lnTo>
                  <a:pt x="9537" y="9232"/>
                </a:lnTo>
                <a:close/>
              </a:path>
              <a:path w="23494" h="34925">
                <a:moveTo>
                  <a:pt x="9550" y="19685"/>
                </a:moveTo>
                <a:lnTo>
                  <a:pt x="9423" y="18808"/>
                </a:lnTo>
                <a:lnTo>
                  <a:pt x="9042" y="18808"/>
                </a:lnTo>
                <a:lnTo>
                  <a:pt x="8928" y="18681"/>
                </a:lnTo>
                <a:lnTo>
                  <a:pt x="8534" y="18935"/>
                </a:lnTo>
                <a:lnTo>
                  <a:pt x="8115" y="19570"/>
                </a:lnTo>
                <a:lnTo>
                  <a:pt x="8026" y="20332"/>
                </a:lnTo>
                <a:lnTo>
                  <a:pt x="8140" y="21221"/>
                </a:lnTo>
                <a:lnTo>
                  <a:pt x="8890" y="19570"/>
                </a:lnTo>
                <a:lnTo>
                  <a:pt x="9550" y="19685"/>
                </a:lnTo>
                <a:close/>
              </a:path>
              <a:path w="23494" h="34925">
                <a:moveTo>
                  <a:pt x="9702" y="7835"/>
                </a:moveTo>
                <a:lnTo>
                  <a:pt x="9525" y="8420"/>
                </a:lnTo>
                <a:lnTo>
                  <a:pt x="9461" y="8775"/>
                </a:lnTo>
                <a:lnTo>
                  <a:pt x="9423" y="8978"/>
                </a:lnTo>
                <a:lnTo>
                  <a:pt x="9601" y="8394"/>
                </a:lnTo>
                <a:lnTo>
                  <a:pt x="9702" y="7835"/>
                </a:lnTo>
                <a:close/>
              </a:path>
              <a:path w="23494" h="34925">
                <a:moveTo>
                  <a:pt x="10109" y="8496"/>
                </a:moveTo>
                <a:lnTo>
                  <a:pt x="9880" y="9232"/>
                </a:lnTo>
                <a:lnTo>
                  <a:pt x="9817" y="9613"/>
                </a:lnTo>
                <a:lnTo>
                  <a:pt x="9753" y="9994"/>
                </a:lnTo>
                <a:lnTo>
                  <a:pt x="9982" y="9258"/>
                </a:lnTo>
                <a:lnTo>
                  <a:pt x="10045" y="8890"/>
                </a:lnTo>
                <a:lnTo>
                  <a:pt x="10109" y="8496"/>
                </a:lnTo>
                <a:close/>
              </a:path>
              <a:path w="23494" h="34925">
                <a:moveTo>
                  <a:pt x="10223" y="28587"/>
                </a:moveTo>
                <a:lnTo>
                  <a:pt x="7493" y="28587"/>
                </a:lnTo>
                <a:lnTo>
                  <a:pt x="7277" y="28587"/>
                </a:lnTo>
                <a:lnTo>
                  <a:pt x="8864" y="29730"/>
                </a:lnTo>
                <a:lnTo>
                  <a:pt x="10223" y="28587"/>
                </a:lnTo>
                <a:close/>
              </a:path>
              <a:path w="23494" h="34925">
                <a:moveTo>
                  <a:pt x="10299" y="18249"/>
                </a:moveTo>
                <a:lnTo>
                  <a:pt x="10134" y="18935"/>
                </a:lnTo>
                <a:lnTo>
                  <a:pt x="10033" y="19773"/>
                </a:lnTo>
                <a:lnTo>
                  <a:pt x="10299" y="18249"/>
                </a:lnTo>
                <a:close/>
              </a:path>
              <a:path w="23494" h="34925">
                <a:moveTo>
                  <a:pt x="10299" y="6527"/>
                </a:moveTo>
                <a:lnTo>
                  <a:pt x="9804" y="8509"/>
                </a:lnTo>
                <a:lnTo>
                  <a:pt x="9740" y="8826"/>
                </a:lnTo>
                <a:lnTo>
                  <a:pt x="9575" y="9575"/>
                </a:lnTo>
                <a:lnTo>
                  <a:pt x="9817" y="9283"/>
                </a:lnTo>
                <a:lnTo>
                  <a:pt x="10020" y="8102"/>
                </a:lnTo>
                <a:lnTo>
                  <a:pt x="10299" y="6527"/>
                </a:lnTo>
                <a:close/>
              </a:path>
              <a:path w="23494" h="34925">
                <a:moveTo>
                  <a:pt x="10528" y="17272"/>
                </a:moveTo>
                <a:lnTo>
                  <a:pt x="10299" y="18249"/>
                </a:lnTo>
                <a:lnTo>
                  <a:pt x="10528" y="17272"/>
                </a:lnTo>
                <a:close/>
              </a:path>
              <a:path w="23494" h="34925">
                <a:moveTo>
                  <a:pt x="10731" y="8699"/>
                </a:moveTo>
                <a:lnTo>
                  <a:pt x="10591" y="9512"/>
                </a:lnTo>
                <a:lnTo>
                  <a:pt x="10680" y="9017"/>
                </a:lnTo>
                <a:lnTo>
                  <a:pt x="10731" y="8699"/>
                </a:lnTo>
                <a:close/>
              </a:path>
              <a:path w="23494" h="34925">
                <a:moveTo>
                  <a:pt x="11099" y="8788"/>
                </a:moveTo>
                <a:lnTo>
                  <a:pt x="10960" y="9601"/>
                </a:lnTo>
                <a:lnTo>
                  <a:pt x="11049" y="9105"/>
                </a:lnTo>
                <a:lnTo>
                  <a:pt x="11099" y="8788"/>
                </a:lnTo>
                <a:close/>
              </a:path>
              <a:path w="23494" h="34925">
                <a:moveTo>
                  <a:pt x="11366" y="15252"/>
                </a:moveTo>
                <a:lnTo>
                  <a:pt x="11226" y="15887"/>
                </a:lnTo>
                <a:lnTo>
                  <a:pt x="11366" y="15252"/>
                </a:lnTo>
                <a:close/>
              </a:path>
              <a:path w="23494" h="34925">
                <a:moveTo>
                  <a:pt x="11684" y="8128"/>
                </a:moveTo>
                <a:lnTo>
                  <a:pt x="11544" y="8940"/>
                </a:lnTo>
                <a:lnTo>
                  <a:pt x="11633" y="8445"/>
                </a:lnTo>
                <a:lnTo>
                  <a:pt x="11684" y="8128"/>
                </a:lnTo>
                <a:close/>
              </a:path>
              <a:path w="23494" h="34925">
                <a:moveTo>
                  <a:pt x="11976" y="15024"/>
                </a:moveTo>
                <a:lnTo>
                  <a:pt x="11899" y="14897"/>
                </a:lnTo>
                <a:lnTo>
                  <a:pt x="11849" y="15201"/>
                </a:lnTo>
                <a:lnTo>
                  <a:pt x="11976" y="15024"/>
                </a:lnTo>
                <a:close/>
              </a:path>
              <a:path w="23494" h="34925">
                <a:moveTo>
                  <a:pt x="12458" y="18681"/>
                </a:moveTo>
                <a:lnTo>
                  <a:pt x="12433" y="18402"/>
                </a:lnTo>
                <a:lnTo>
                  <a:pt x="12369" y="18681"/>
                </a:lnTo>
                <a:close/>
              </a:path>
              <a:path w="23494" h="34925">
                <a:moveTo>
                  <a:pt x="12674" y="21602"/>
                </a:moveTo>
                <a:lnTo>
                  <a:pt x="12268" y="21564"/>
                </a:lnTo>
                <a:lnTo>
                  <a:pt x="12166" y="21755"/>
                </a:lnTo>
                <a:lnTo>
                  <a:pt x="12433" y="21945"/>
                </a:lnTo>
                <a:lnTo>
                  <a:pt x="12674" y="21602"/>
                </a:lnTo>
                <a:close/>
              </a:path>
              <a:path w="23494" h="34925">
                <a:moveTo>
                  <a:pt x="12750" y="19951"/>
                </a:moveTo>
                <a:lnTo>
                  <a:pt x="12649" y="20332"/>
                </a:lnTo>
                <a:lnTo>
                  <a:pt x="12750" y="19951"/>
                </a:lnTo>
                <a:close/>
              </a:path>
              <a:path w="23494" h="34925">
                <a:moveTo>
                  <a:pt x="12814" y="8369"/>
                </a:moveTo>
                <a:lnTo>
                  <a:pt x="12674" y="9182"/>
                </a:lnTo>
                <a:lnTo>
                  <a:pt x="12763" y="8686"/>
                </a:lnTo>
                <a:lnTo>
                  <a:pt x="12814" y="8369"/>
                </a:lnTo>
                <a:close/>
              </a:path>
              <a:path w="23494" h="34925">
                <a:moveTo>
                  <a:pt x="12827" y="7518"/>
                </a:moveTo>
                <a:lnTo>
                  <a:pt x="12585" y="8255"/>
                </a:lnTo>
                <a:lnTo>
                  <a:pt x="12522" y="8636"/>
                </a:lnTo>
                <a:lnTo>
                  <a:pt x="12458" y="9017"/>
                </a:lnTo>
                <a:lnTo>
                  <a:pt x="12687" y="8280"/>
                </a:lnTo>
                <a:lnTo>
                  <a:pt x="12750" y="7912"/>
                </a:lnTo>
                <a:lnTo>
                  <a:pt x="12827" y="7518"/>
                </a:lnTo>
                <a:close/>
              </a:path>
              <a:path w="23494" h="34925">
                <a:moveTo>
                  <a:pt x="12915" y="7721"/>
                </a:moveTo>
                <a:lnTo>
                  <a:pt x="12738" y="8305"/>
                </a:lnTo>
                <a:lnTo>
                  <a:pt x="12674" y="8661"/>
                </a:lnTo>
                <a:lnTo>
                  <a:pt x="12636" y="8864"/>
                </a:lnTo>
                <a:lnTo>
                  <a:pt x="12814" y="8280"/>
                </a:lnTo>
                <a:lnTo>
                  <a:pt x="12915" y="7721"/>
                </a:lnTo>
                <a:close/>
              </a:path>
              <a:path w="23494" h="34925">
                <a:moveTo>
                  <a:pt x="13017" y="20866"/>
                </a:moveTo>
                <a:lnTo>
                  <a:pt x="12801" y="21475"/>
                </a:lnTo>
                <a:lnTo>
                  <a:pt x="12738" y="21755"/>
                </a:lnTo>
                <a:lnTo>
                  <a:pt x="12903" y="21602"/>
                </a:lnTo>
                <a:lnTo>
                  <a:pt x="13017" y="20866"/>
                </a:lnTo>
                <a:close/>
              </a:path>
              <a:path w="23494" h="34925">
                <a:moveTo>
                  <a:pt x="13157" y="5245"/>
                </a:moveTo>
                <a:lnTo>
                  <a:pt x="12700" y="6883"/>
                </a:lnTo>
                <a:lnTo>
                  <a:pt x="12611" y="5321"/>
                </a:lnTo>
                <a:lnTo>
                  <a:pt x="12026" y="7747"/>
                </a:lnTo>
                <a:lnTo>
                  <a:pt x="11925" y="8166"/>
                </a:lnTo>
                <a:lnTo>
                  <a:pt x="12141" y="7797"/>
                </a:lnTo>
                <a:lnTo>
                  <a:pt x="12496" y="7645"/>
                </a:lnTo>
                <a:lnTo>
                  <a:pt x="12446" y="7835"/>
                </a:lnTo>
                <a:lnTo>
                  <a:pt x="12217" y="9690"/>
                </a:lnTo>
                <a:lnTo>
                  <a:pt x="12661" y="7569"/>
                </a:lnTo>
                <a:lnTo>
                  <a:pt x="12725" y="7251"/>
                </a:lnTo>
                <a:lnTo>
                  <a:pt x="13157" y="5245"/>
                </a:lnTo>
                <a:close/>
              </a:path>
              <a:path w="23494" h="34925">
                <a:moveTo>
                  <a:pt x="13817" y="18630"/>
                </a:moveTo>
                <a:lnTo>
                  <a:pt x="13309" y="18681"/>
                </a:lnTo>
                <a:lnTo>
                  <a:pt x="13246" y="17970"/>
                </a:lnTo>
                <a:lnTo>
                  <a:pt x="12877" y="18935"/>
                </a:lnTo>
                <a:lnTo>
                  <a:pt x="12293" y="19062"/>
                </a:lnTo>
                <a:lnTo>
                  <a:pt x="12369" y="18681"/>
                </a:lnTo>
                <a:lnTo>
                  <a:pt x="12026" y="18681"/>
                </a:lnTo>
                <a:lnTo>
                  <a:pt x="12052" y="18516"/>
                </a:lnTo>
                <a:lnTo>
                  <a:pt x="11976" y="18681"/>
                </a:lnTo>
                <a:lnTo>
                  <a:pt x="11607" y="18681"/>
                </a:lnTo>
                <a:lnTo>
                  <a:pt x="11226" y="18046"/>
                </a:lnTo>
                <a:lnTo>
                  <a:pt x="10731" y="18554"/>
                </a:lnTo>
                <a:lnTo>
                  <a:pt x="10223" y="19812"/>
                </a:lnTo>
                <a:lnTo>
                  <a:pt x="10375" y="19824"/>
                </a:lnTo>
                <a:lnTo>
                  <a:pt x="11163" y="19316"/>
                </a:lnTo>
                <a:lnTo>
                  <a:pt x="11671" y="19431"/>
                </a:lnTo>
                <a:lnTo>
                  <a:pt x="11125" y="20764"/>
                </a:lnTo>
                <a:lnTo>
                  <a:pt x="10756" y="20815"/>
                </a:lnTo>
                <a:lnTo>
                  <a:pt x="10820" y="20307"/>
                </a:lnTo>
                <a:lnTo>
                  <a:pt x="10477" y="20688"/>
                </a:lnTo>
                <a:lnTo>
                  <a:pt x="10236" y="20637"/>
                </a:lnTo>
                <a:lnTo>
                  <a:pt x="10007" y="20345"/>
                </a:lnTo>
                <a:lnTo>
                  <a:pt x="10223" y="19812"/>
                </a:lnTo>
                <a:lnTo>
                  <a:pt x="10033" y="19773"/>
                </a:lnTo>
                <a:lnTo>
                  <a:pt x="9944" y="20243"/>
                </a:lnTo>
                <a:lnTo>
                  <a:pt x="9855" y="20104"/>
                </a:lnTo>
                <a:lnTo>
                  <a:pt x="9944" y="19761"/>
                </a:lnTo>
                <a:lnTo>
                  <a:pt x="9550" y="19685"/>
                </a:lnTo>
                <a:lnTo>
                  <a:pt x="9652" y="20408"/>
                </a:lnTo>
                <a:lnTo>
                  <a:pt x="9207" y="19799"/>
                </a:lnTo>
                <a:lnTo>
                  <a:pt x="9055" y="20599"/>
                </a:lnTo>
                <a:lnTo>
                  <a:pt x="8928" y="20091"/>
                </a:lnTo>
                <a:lnTo>
                  <a:pt x="8763" y="21056"/>
                </a:lnTo>
                <a:lnTo>
                  <a:pt x="8724" y="21247"/>
                </a:lnTo>
                <a:lnTo>
                  <a:pt x="8826" y="21082"/>
                </a:lnTo>
                <a:lnTo>
                  <a:pt x="9004" y="20942"/>
                </a:lnTo>
                <a:lnTo>
                  <a:pt x="8978" y="21094"/>
                </a:lnTo>
                <a:lnTo>
                  <a:pt x="8851" y="21831"/>
                </a:lnTo>
                <a:lnTo>
                  <a:pt x="9321" y="21196"/>
                </a:lnTo>
                <a:lnTo>
                  <a:pt x="9537" y="21005"/>
                </a:lnTo>
                <a:lnTo>
                  <a:pt x="9512" y="21209"/>
                </a:lnTo>
                <a:lnTo>
                  <a:pt x="9385" y="21945"/>
                </a:lnTo>
                <a:lnTo>
                  <a:pt x="9855" y="21310"/>
                </a:lnTo>
                <a:lnTo>
                  <a:pt x="10236" y="20967"/>
                </a:lnTo>
                <a:lnTo>
                  <a:pt x="10261" y="21361"/>
                </a:lnTo>
                <a:lnTo>
                  <a:pt x="10312" y="22390"/>
                </a:lnTo>
                <a:lnTo>
                  <a:pt x="10756" y="21577"/>
                </a:lnTo>
                <a:lnTo>
                  <a:pt x="11277" y="21513"/>
                </a:lnTo>
                <a:lnTo>
                  <a:pt x="11836" y="20129"/>
                </a:lnTo>
                <a:lnTo>
                  <a:pt x="11912" y="19481"/>
                </a:lnTo>
                <a:lnTo>
                  <a:pt x="12369" y="19570"/>
                </a:lnTo>
                <a:lnTo>
                  <a:pt x="12560" y="19951"/>
                </a:lnTo>
                <a:lnTo>
                  <a:pt x="12750" y="19951"/>
                </a:lnTo>
                <a:lnTo>
                  <a:pt x="12966" y="19316"/>
                </a:lnTo>
                <a:lnTo>
                  <a:pt x="13017" y="19189"/>
                </a:lnTo>
                <a:lnTo>
                  <a:pt x="12877" y="19951"/>
                </a:lnTo>
                <a:lnTo>
                  <a:pt x="12585" y="20840"/>
                </a:lnTo>
                <a:lnTo>
                  <a:pt x="12649" y="20332"/>
                </a:lnTo>
                <a:lnTo>
                  <a:pt x="12560" y="19951"/>
                </a:lnTo>
                <a:lnTo>
                  <a:pt x="11950" y="19951"/>
                </a:lnTo>
                <a:lnTo>
                  <a:pt x="11620" y="21475"/>
                </a:lnTo>
                <a:lnTo>
                  <a:pt x="12268" y="21564"/>
                </a:lnTo>
                <a:lnTo>
                  <a:pt x="12814" y="20840"/>
                </a:lnTo>
                <a:lnTo>
                  <a:pt x="12928" y="20701"/>
                </a:lnTo>
                <a:lnTo>
                  <a:pt x="13017" y="20866"/>
                </a:lnTo>
                <a:lnTo>
                  <a:pt x="13119" y="20586"/>
                </a:lnTo>
                <a:lnTo>
                  <a:pt x="13157" y="20459"/>
                </a:lnTo>
                <a:lnTo>
                  <a:pt x="13296" y="20078"/>
                </a:lnTo>
                <a:lnTo>
                  <a:pt x="13614" y="19189"/>
                </a:lnTo>
                <a:lnTo>
                  <a:pt x="13665" y="19062"/>
                </a:lnTo>
                <a:lnTo>
                  <a:pt x="13792" y="18681"/>
                </a:lnTo>
                <a:close/>
              </a:path>
              <a:path w="23494" h="34925">
                <a:moveTo>
                  <a:pt x="13957" y="6959"/>
                </a:moveTo>
                <a:lnTo>
                  <a:pt x="13703" y="7747"/>
                </a:lnTo>
                <a:lnTo>
                  <a:pt x="13766" y="7124"/>
                </a:lnTo>
                <a:lnTo>
                  <a:pt x="13639" y="7543"/>
                </a:lnTo>
                <a:lnTo>
                  <a:pt x="13246" y="6413"/>
                </a:lnTo>
                <a:lnTo>
                  <a:pt x="12979" y="7950"/>
                </a:lnTo>
                <a:lnTo>
                  <a:pt x="12865" y="8597"/>
                </a:lnTo>
                <a:lnTo>
                  <a:pt x="13271" y="8013"/>
                </a:lnTo>
                <a:lnTo>
                  <a:pt x="13563" y="7848"/>
                </a:lnTo>
                <a:lnTo>
                  <a:pt x="13525" y="8064"/>
                </a:lnTo>
                <a:lnTo>
                  <a:pt x="13487" y="8267"/>
                </a:lnTo>
                <a:lnTo>
                  <a:pt x="13627" y="7810"/>
                </a:lnTo>
                <a:lnTo>
                  <a:pt x="13601" y="8089"/>
                </a:lnTo>
                <a:lnTo>
                  <a:pt x="13347" y="9575"/>
                </a:lnTo>
                <a:lnTo>
                  <a:pt x="13881" y="7404"/>
                </a:lnTo>
                <a:lnTo>
                  <a:pt x="13957" y="6959"/>
                </a:lnTo>
                <a:close/>
              </a:path>
              <a:path w="23494" h="34925">
                <a:moveTo>
                  <a:pt x="14071" y="7023"/>
                </a:moveTo>
                <a:lnTo>
                  <a:pt x="13843" y="7747"/>
                </a:lnTo>
                <a:lnTo>
                  <a:pt x="13779" y="8128"/>
                </a:lnTo>
                <a:lnTo>
                  <a:pt x="13716" y="8509"/>
                </a:lnTo>
                <a:lnTo>
                  <a:pt x="13944" y="7772"/>
                </a:lnTo>
                <a:lnTo>
                  <a:pt x="14071" y="7023"/>
                </a:lnTo>
                <a:close/>
              </a:path>
              <a:path w="23494" h="34925">
                <a:moveTo>
                  <a:pt x="14211" y="17538"/>
                </a:moveTo>
                <a:lnTo>
                  <a:pt x="13817" y="18630"/>
                </a:lnTo>
                <a:lnTo>
                  <a:pt x="13995" y="18618"/>
                </a:lnTo>
                <a:lnTo>
                  <a:pt x="14122" y="18046"/>
                </a:lnTo>
                <a:lnTo>
                  <a:pt x="14211" y="17538"/>
                </a:lnTo>
                <a:close/>
              </a:path>
              <a:path w="23494" h="34925">
                <a:moveTo>
                  <a:pt x="14300" y="18580"/>
                </a:moveTo>
                <a:lnTo>
                  <a:pt x="14020" y="18605"/>
                </a:lnTo>
                <a:lnTo>
                  <a:pt x="13931" y="18808"/>
                </a:lnTo>
                <a:lnTo>
                  <a:pt x="13042" y="21475"/>
                </a:lnTo>
                <a:lnTo>
                  <a:pt x="13182" y="21348"/>
                </a:lnTo>
                <a:lnTo>
                  <a:pt x="13639" y="21348"/>
                </a:lnTo>
                <a:lnTo>
                  <a:pt x="13703" y="21094"/>
                </a:lnTo>
                <a:lnTo>
                  <a:pt x="13398" y="21094"/>
                </a:lnTo>
                <a:lnTo>
                  <a:pt x="13716" y="20866"/>
                </a:lnTo>
                <a:lnTo>
                  <a:pt x="13792" y="20586"/>
                </a:lnTo>
                <a:lnTo>
                  <a:pt x="14033" y="20053"/>
                </a:lnTo>
                <a:lnTo>
                  <a:pt x="14071" y="19824"/>
                </a:lnTo>
                <a:lnTo>
                  <a:pt x="14300" y="18580"/>
                </a:lnTo>
                <a:close/>
              </a:path>
              <a:path w="23494" h="34925">
                <a:moveTo>
                  <a:pt x="14363" y="18567"/>
                </a:moveTo>
                <a:lnTo>
                  <a:pt x="14198" y="19189"/>
                </a:lnTo>
                <a:lnTo>
                  <a:pt x="14363" y="18567"/>
                </a:lnTo>
                <a:close/>
              </a:path>
              <a:path w="23494" h="34925">
                <a:moveTo>
                  <a:pt x="14452" y="20345"/>
                </a:moveTo>
                <a:lnTo>
                  <a:pt x="13804" y="20802"/>
                </a:lnTo>
                <a:lnTo>
                  <a:pt x="13716" y="21069"/>
                </a:lnTo>
                <a:lnTo>
                  <a:pt x="14338" y="21005"/>
                </a:lnTo>
                <a:lnTo>
                  <a:pt x="14452" y="20345"/>
                </a:lnTo>
                <a:close/>
              </a:path>
              <a:path w="23494" h="34925">
                <a:moveTo>
                  <a:pt x="14541" y="20574"/>
                </a:moveTo>
                <a:lnTo>
                  <a:pt x="14376" y="21005"/>
                </a:lnTo>
                <a:lnTo>
                  <a:pt x="14490" y="20802"/>
                </a:lnTo>
                <a:lnTo>
                  <a:pt x="14541" y="20574"/>
                </a:lnTo>
                <a:close/>
              </a:path>
              <a:path w="23494" h="34925">
                <a:moveTo>
                  <a:pt x="14757" y="5359"/>
                </a:moveTo>
                <a:lnTo>
                  <a:pt x="14224" y="7378"/>
                </a:lnTo>
                <a:lnTo>
                  <a:pt x="13919" y="8775"/>
                </a:lnTo>
                <a:lnTo>
                  <a:pt x="14224" y="8394"/>
                </a:lnTo>
                <a:lnTo>
                  <a:pt x="14757" y="5359"/>
                </a:lnTo>
                <a:close/>
              </a:path>
              <a:path w="23494" h="34925">
                <a:moveTo>
                  <a:pt x="14808" y="20459"/>
                </a:moveTo>
                <a:lnTo>
                  <a:pt x="14655" y="20967"/>
                </a:lnTo>
                <a:lnTo>
                  <a:pt x="14808" y="20459"/>
                </a:lnTo>
                <a:close/>
              </a:path>
              <a:path w="23494" h="34925">
                <a:moveTo>
                  <a:pt x="14820" y="22123"/>
                </a:moveTo>
                <a:lnTo>
                  <a:pt x="14693" y="22898"/>
                </a:lnTo>
                <a:lnTo>
                  <a:pt x="14795" y="22491"/>
                </a:lnTo>
                <a:lnTo>
                  <a:pt x="14820" y="22123"/>
                </a:lnTo>
                <a:close/>
              </a:path>
              <a:path w="23494" h="34925">
                <a:moveTo>
                  <a:pt x="14820" y="22110"/>
                </a:moveTo>
                <a:lnTo>
                  <a:pt x="14617" y="22872"/>
                </a:lnTo>
                <a:lnTo>
                  <a:pt x="14820" y="22110"/>
                </a:lnTo>
                <a:close/>
              </a:path>
              <a:path w="23494" h="34925">
                <a:moveTo>
                  <a:pt x="16357" y="8280"/>
                </a:moveTo>
                <a:lnTo>
                  <a:pt x="16129" y="9004"/>
                </a:lnTo>
                <a:lnTo>
                  <a:pt x="16065" y="9385"/>
                </a:lnTo>
                <a:lnTo>
                  <a:pt x="16002" y="9766"/>
                </a:lnTo>
                <a:lnTo>
                  <a:pt x="16230" y="9029"/>
                </a:lnTo>
                <a:lnTo>
                  <a:pt x="16357" y="8280"/>
                </a:lnTo>
                <a:close/>
              </a:path>
              <a:path w="23494" h="34925">
                <a:moveTo>
                  <a:pt x="18783" y="9283"/>
                </a:moveTo>
                <a:lnTo>
                  <a:pt x="18491" y="9664"/>
                </a:lnTo>
                <a:lnTo>
                  <a:pt x="18427" y="9791"/>
                </a:lnTo>
                <a:lnTo>
                  <a:pt x="18707" y="9664"/>
                </a:lnTo>
                <a:lnTo>
                  <a:pt x="18783" y="9283"/>
                </a:lnTo>
                <a:close/>
              </a:path>
              <a:path w="23494" h="34925">
                <a:moveTo>
                  <a:pt x="21971" y="0"/>
                </a:moveTo>
                <a:lnTo>
                  <a:pt x="21691" y="825"/>
                </a:lnTo>
                <a:lnTo>
                  <a:pt x="21628" y="1219"/>
                </a:lnTo>
                <a:lnTo>
                  <a:pt x="21539" y="1714"/>
                </a:lnTo>
                <a:lnTo>
                  <a:pt x="21818" y="889"/>
                </a:lnTo>
                <a:lnTo>
                  <a:pt x="21882" y="495"/>
                </a:lnTo>
                <a:lnTo>
                  <a:pt x="21971" y="0"/>
                </a:lnTo>
                <a:close/>
              </a:path>
              <a:path w="23494" h="34925">
                <a:moveTo>
                  <a:pt x="22085" y="4457"/>
                </a:moveTo>
                <a:lnTo>
                  <a:pt x="20434" y="8394"/>
                </a:lnTo>
                <a:lnTo>
                  <a:pt x="19862" y="9029"/>
                </a:lnTo>
                <a:lnTo>
                  <a:pt x="19545" y="9283"/>
                </a:lnTo>
                <a:lnTo>
                  <a:pt x="18897" y="12204"/>
                </a:lnTo>
                <a:lnTo>
                  <a:pt x="18669" y="11950"/>
                </a:lnTo>
                <a:lnTo>
                  <a:pt x="18694" y="11823"/>
                </a:lnTo>
                <a:lnTo>
                  <a:pt x="18745" y="11569"/>
                </a:lnTo>
                <a:lnTo>
                  <a:pt x="18808" y="11315"/>
                </a:lnTo>
                <a:lnTo>
                  <a:pt x="18999" y="10426"/>
                </a:lnTo>
                <a:lnTo>
                  <a:pt x="18948" y="10718"/>
                </a:lnTo>
                <a:lnTo>
                  <a:pt x="19316" y="9664"/>
                </a:lnTo>
                <a:lnTo>
                  <a:pt x="19431" y="9334"/>
                </a:lnTo>
                <a:lnTo>
                  <a:pt x="18884" y="9588"/>
                </a:lnTo>
                <a:lnTo>
                  <a:pt x="18770" y="10299"/>
                </a:lnTo>
                <a:lnTo>
                  <a:pt x="18529" y="11061"/>
                </a:lnTo>
                <a:lnTo>
                  <a:pt x="18592" y="10680"/>
                </a:lnTo>
                <a:lnTo>
                  <a:pt x="18694" y="10172"/>
                </a:lnTo>
                <a:lnTo>
                  <a:pt x="18884" y="9664"/>
                </a:lnTo>
                <a:lnTo>
                  <a:pt x="18707" y="9664"/>
                </a:lnTo>
                <a:lnTo>
                  <a:pt x="18516" y="10680"/>
                </a:lnTo>
                <a:lnTo>
                  <a:pt x="18211" y="10680"/>
                </a:lnTo>
                <a:lnTo>
                  <a:pt x="17983" y="10553"/>
                </a:lnTo>
                <a:lnTo>
                  <a:pt x="17589" y="11569"/>
                </a:lnTo>
                <a:lnTo>
                  <a:pt x="17653" y="9791"/>
                </a:lnTo>
                <a:lnTo>
                  <a:pt x="17589" y="9664"/>
                </a:lnTo>
                <a:lnTo>
                  <a:pt x="17424" y="9791"/>
                </a:lnTo>
                <a:lnTo>
                  <a:pt x="17145" y="9410"/>
                </a:lnTo>
                <a:lnTo>
                  <a:pt x="16941" y="9410"/>
                </a:lnTo>
                <a:lnTo>
                  <a:pt x="16725" y="9563"/>
                </a:lnTo>
                <a:lnTo>
                  <a:pt x="16725" y="19443"/>
                </a:lnTo>
                <a:lnTo>
                  <a:pt x="16560" y="20205"/>
                </a:lnTo>
                <a:lnTo>
                  <a:pt x="16446" y="20586"/>
                </a:lnTo>
                <a:lnTo>
                  <a:pt x="16560" y="20040"/>
                </a:lnTo>
                <a:lnTo>
                  <a:pt x="16725" y="19443"/>
                </a:lnTo>
                <a:lnTo>
                  <a:pt x="16725" y="9563"/>
                </a:lnTo>
                <a:lnTo>
                  <a:pt x="16700" y="16014"/>
                </a:lnTo>
                <a:lnTo>
                  <a:pt x="16586" y="16598"/>
                </a:lnTo>
                <a:lnTo>
                  <a:pt x="16586" y="19570"/>
                </a:lnTo>
                <a:lnTo>
                  <a:pt x="16459" y="20205"/>
                </a:lnTo>
                <a:lnTo>
                  <a:pt x="16344" y="20586"/>
                </a:lnTo>
                <a:lnTo>
                  <a:pt x="16484" y="19951"/>
                </a:lnTo>
                <a:lnTo>
                  <a:pt x="16586" y="19570"/>
                </a:lnTo>
                <a:lnTo>
                  <a:pt x="16586" y="16598"/>
                </a:lnTo>
                <a:lnTo>
                  <a:pt x="16497" y="17043"/>
                </a:lnTo>
                <a:lnTo>
                  <a:pt x="16268" y="17792"/>
                </a:lnTo>
                <a:lnTo>
                  <a:pt x="16332" y="17411"/>
                </a:lnTo>
                <a:lnTo>
                  <a:pt x="16459" y="16776"/>
                </a:lnTo>
                <a:lnTo>
                  <a:pt x="16700" y="16014"/>
                </a:lnTo>
                <a:lnTo>
                  <a:pt x="16700" y="9575"/>
                </a:lnTo>
                <a:lnTo>
                  <a:pt x="16560" y="9664"/>
                </a:lnTo>
                <a:lnTo>
                  <a:pt x="16421" y="10121"/>
                </a:lnTo>
                <a:lnTo>
                  <a:pt x="16738" y="8242"/>
                </a:lnTo>
                <a:lnTo>
                  <a:pt x="16916" y="8394"/>
                </a:lnTo>
                <a:lnTo>
                  <a:pt x="17589" y="9156"/>
                </a:lnTo>
                <a:lnTo>
                  <a:pt x="18097" y="10172"/>
                </a:lnTo>
                <a:lnTo>
                  <a:pt x="18389" y="9791"/>
                </a:lnTo>
                <a:lnTo>
                  <a:pt x="18288" y="9029"/>
                </a:lnTo>
                <a:lnTo>
                  <a:pt x="18122" y="8013"/>
                </a:lnTo>
                <a:lnTo>
                  <a:pt x="16776" y="8026"/>
                </a:lnTo>
                <a:lnTo>
                  <a:pt x="18122" y="8013"/>
                </a:lnTo>
                <a:lnTo>
                  <a:pt x="17907" y="6743"/>
                </a:lnTo>
                <a:lnTo>
                  <a:pt x="16802" y="6489"/>
                </a:lnTo>
                <a:lnTo>
                  <a:pt x="16598" y="6743"/>
                </a:lnTo>
                <a:lnTo>
                  <a:pt x="16179" y="7772"/>
                </a:lnTo>
                <a:lnTo>
                  <a:pt x="16205" y="6299"/>
                </a:lnTo>
                <a:lnTo>
                  <a:pt x="16090" y="6591"/>
                </a:lnTo>
                <a:lnTo>
                  <a:pt x="15862" y="6997"/>
                </a:lnTo>
                <a:lnTo>
                  <a:pt x="15582" y="7518"/>
                </a:lnTo>
                <a:lnTo>
                  <a:pt x="15735" y="6096"/>
                </a:lnTo>
                <a:lnTo>
                  <a:pt x="15506" y="7302"/>
                </a:lnTo>
                <a:lnTo>
                  <a:pt x="15557" y="6946"/>
                </a:lnTo>
                <a:lnTo>
                  <a:pt x="15697" y="5715"/>
                </a:lnTo>
                <a:lnTo>
                  <a:pt x="14655" y="7188"/>
                </a:lnTo>
                <a:lnTo>
                  <a:pt x="14605" y="7454"/>
                </a:lnTo>
                <a:lnTo>
                  <a:pt x="14528" y="8255"/>
                </a:lnTo>
                <a:lnTo>
                  <a:pt x="14592" y="8966"/>
                </a:lnTo>
                <a:lnTo>
                  <a:pt x="14947" y="8636"/>
                </a:lnTo>
                <a:lnTo>
                  <a:pt x="15074" y="8483"/>
                </a:lnTo>
                <a:lnTo>
                  <a:pt x="15430" y="7734"/>
                </a:lnTo>
                <a:lnTo>
                  <a:pt x="15367" y="8089"/>
                </a:lnTo>
                <a:lnTo>
                  <a:pt x="16167" y="8623"/>
                </a:lnTo>
                <a:lnTo>
                  <a:pt x="16167" y="8115"/>
                </a:lnTo>
                <a:lnTo>
                  <a:pt x="16510" y="8026"/>
                </a:lnTo>
                <a:lnTo>
                  <a:pt x="16700" y="8013"/>
                </a:lnTo>
                <a:lnTo>
                  <a:pt x="16510" y="8026"/>
                </a:lnTo>
                <a:lnTo>
                  <a:pt x="16662" y="8166"/>
                </a:lnTo>
                <a:lnTo>
                  <a:pt x="16357" y="9296"/>
                </a:lnTo>
                <a:lnTo>
                  <a:pt x="16357" y="10312"/>
                </a:lnTo>
                <a:lnTo>
                  <a:pt x="15976" y="11569"/>
                </a:lnTo>
                <a:lnTo>
                  <a:pt x="16217" y="10172"/>
                </a:lnTo>
                <a:lnTo>
                  <a:pt x="16319" y="9575"/>
                </a:lnTo>
                <a:lnTo>
                  <a:pt x="16357" y="10312"/>
                </a:lnTo>
                <a:lnTo>
                  <a:pt x="16357" y="9296"/>
                </a:lnTo>
                <a:lnTo>
                  <a:pt x="16319" y="9436"/>
                </a:lnTo>
                <a:lnTo>
                  <a:pt x="16116" y="9791"/>
                </a:lnTo>
                <a:lnTo>
                  <a:pt x="15887" y="10007"/>
                </a:lnTo>
                <a:lnTo>
                  <a:pt x="15887" y="23380"/>
                </a:lnTo>
                <a:lnTo>
                  <a:pt x="15532" y="24015"/>
                </a:lnTo>
                <a:lnTo>
                  <a:pt x="15227" y="24396"/>
                </a:lnTo>
                <a:lnTo>
                  <a:pt x="15455" y="23126"/>
                </a:lnTo>
                <a:lnTo>
                  <a:pt x="15887" y="23380"/>
                </a:lnTo>
                <a:lnTo>
                  <a:pt x="15887" y="10007"/>
                </a:lnTo>
                <a:lnTo>
                  <a:pt x="15709" y="10172"/>
                </a:lnTo>
                <a:lnTo>
                  <a:pt x="15608" y="17411"/>
                </a:lnTo>
                <a:lnTo>
                  <a:pt x="15532" y="17830"/>
                </a:lnTo>
                <a:lnTo>
                  <a:pt x="15532" y="19570"/>
                </a:lnTo>
                <a:lnTo>
                  <a:pt x="15405" y="20332"/>
                </a:lnTo>
                <a:lnTo>
                  <a:pt x="15227" y="20967"/>
                </a:lnTo>
                <a:lnTo>
                  <a:pt x="15278" y="22872"/>
                </a:lnTo>
                <a:lnTo>
                  <a:pt x="14668" y="25412"/>
                </a:lnTo>
                <a:lnTo>
                  <a:pt x="14871" y="24142"/>
                </a:lnTo>
                <a:lnTo>
                  <a:pt x="14960" y="23761"/>
                </a:lnTo>
                <a:lnTo>
                  <a:pt x="15278" y="22872"/>
                </a:lnTo>
                <a:lnTo>
                  <a:pt x="15278" y="21005"/>
                </a:lnTo>
                <a:lnTo>
                  <a:pt x="15062" y="21539"/>
                </a:lnTo>
                <a:lnTo>
                  <a:pt x="14947" y="22237"/>
                </a:lnTo>
                <a:lnTo>
                  <a:pt x="15074" y="22364"/>
                </a:lnTo>
                <a:lnTo>
                  <a:pt x="15125" y="22618"/>
                </a:lnTo>
                <a:lnTo>
                  <a:pt x="14554" y="23761"/>
                </a:lnTo>
                <a:lnTo>
                  <a:pt x="14693" y="22898"/>
                </a:lnTo>
                <a:lnTo>
                  <a:pt x="14452" y="23761"/>
                </a:lnTo>
                <a:lnTo>
                  <a:pt x="14490" y="23507"/>
                </a:lnTo>
                <a:lnTo>
                  <a:pt x="14554" y="23126"/>
                </a:lnTo>
                <a:lnTo>
                  <a:pt x="14719" y="22186"/>
                </a:lnTo>
                <a:lnTo>
                  <a:pt x="14516" y="22364"/>
                </a:lnTo>
                <a:lnTo>
                  <a:pt x="14427" y="22491"/>
                </a:lnTo>
                <a:lnTo>
                  <a:pt x="14630" y="21348"/>
                </a:lnTo>
                <a:lnTo>
                  <a:pt x="14770" y="21932"/>
                </a:lnTo>
                <a:lnTo>
                  <a:pt x="14833" y="21602"/>
                </a:lnTo>
                <a:lnTo>
                  <a:pt x="14820" y="22110"/>
                </a:lnTo>
                <a:lnTo>
                  <a:pt x="14960" y="21602"/>
                </a:lnTo>
                <a:lnTo>
                  <a:pt x="15036" y="21348"/>
                </a:lnTo>
                <a:lnTo>
                  <a:pt x="15455" y="19824"/>
                </a:lnTo>
                <a:lnTo>
                  <a:pt x="15494" y="19697"/>
                </a:lnTo>
                <a:lnTo>
                  <a:pt x="15532" y="19570"/>
                </a:lnTo>
                <a:lnTo>
                  <a:pt x="15532" y="17830"/>
                </a:lnTo>
                <a:lnTo>
                  <a:pt x="15468" y="18173"/>
                </a:lnTo>
                <a:lnTo>
                  <a:pt x="15176" y="19062"/>
                </a:lnTo>
                <a:lnTo>
                  <a:pt x="15290" y="18351"/>
                </a:lnTo>
                <a:lnTo>
                  <a:pt x="15608" y="17411"/>
                </a:lnTo>
                <a:lnTo>
                  <a:pt x="15608" y="10147"/>
                </a:lnTo>
                <a:lnTo>
                  <a:pt x="15341" y="10045"/>
                </a:lnTo>
                <a:lnTo>
                  <a:pt x="15341" y="11950"/>
                </a:lnTo>
                <a:lnTo>
                  <a:pt x="15201" y="13068"/>
                </a:lnTo>
                <a:lnTo>
                  <a:pt x="15201" y="14490"/>
                </a:lnTo>
                <a:lnTo>
                  <a:pt x="15036" y="15201"/>
                </a:lnTo>
                <a:lnTo>
                  <a:pt x="14922" y="15633"/>
                </a:lnTo>
                <a:lnTo>
                  <a:pt x="14947" y="15379"/>
                </a:lnTo>
                <a:lnTo>
                  <a:pt x="15049" y="14871"/>
                </a:lnTo>
                <a:lnTo>
                  <a:pt x="15201" y="14490"/>
                </a:lnTo>
                <a:lnTo>
                  <a:pt x="15201" y="13068"/>
                </a:lnTo>
                <a:lnTo>
                  <a:pt x="14973" y="14897"/>
                </a:lnTo>
                <a:lnTo>
                  <a:pt x="14846" y="15125"/>
                </a:lnTo>
                <a:lnTo>
                  <a:pt x="14744" y="15379"/>
                </a:lnTo>
                <a:lnTo>
                  <a:pt x="14122" y="15278"/>
                </a:lnTo>
                <a:lnTo>
                  <a:pt x="13728" y="15544"/>
                </a:lnTo>
                <a:lnTo>
                  <a:pt x="12522" y="16649"/>
                </a:lnTo>
                <a:lnTo>
                  <a:pt x="12204" y="16510"/>
                </a:lnTo>
                <a:lnTo>
                  <a:pt x="12065" y="17043"/>
                </a:lnTo>
                <a:lnTo>
                  <a:pt x="11976" y="17284"/>
                </a:lnTo>
                <a:lnTo>
                  <a:pt x="12052" y="16903"/>
                </a:lnTo>
                <a:lnTo>
                  <a:pt x="12077" y="16776"/>
                </a:lnTo>
                <a:lnTo>
                  <a:pt x="12153" y="16497"/>
                </a:lnTo>
                <a:lnTo>
                  <a:pt x="11938" y="16395"/>
                </a:lnTo>
                <a:lnTo>
                  <a:pt x="11658" y="16268"/>
                </a:lnTo>
                <a:lnTo>
                  <a:pt x="11747" y="15760"/>
                </a:lnTo>
                <a:lnTo>
                  <a:pt x="11785" y="15506"/>
                </a:lnTo>
                <a:lnTo>
                  <a:pt x="11849" y="15201"/>
                </a:lnTo>
                <a:lnTo>
                  <a:pt x="11747" y="15506"/>
                </a:lnTo>
                <a:lnTo>
                  <a:pt x="11798" y="15278"/>
                </a:lnTo>
                <a:lnTo>
                  <a:pt x="11633" y="15506"/>
                </a:lnTo>
                <a:lnTo>
                  <a:pt x="11506" y="15760"/>
                </a:lnTo>
                <a:lnTo>
                  <a:pt x="11696" y="14617"/>
                </a:lnTo>
                <a:lnTo>
                  <a:pt x="11887" y="14871"/>
                </a:lnTo>
                <a:lnTo>
                  <a:pt x="11938" y="14617"/>
                </a:lnTo>
                <a:lnTo>
                  <a:pt x="12039" y="14236"/>
                </a:lnTo>
                <a:lnTo>
                  <a:pt x="12192" y="13601"/>
                </a:lnTo>
                <a:lnTo>
                  <a:pt x="12280" y="13220"/>
                </a:lnTo>
                <a:lnTo>
                  <a:pt x="12763" y="14884"/>
                </a:lnTo>
                <a:lnTo>
                  <a:pt x="12890" y="15024"/>
                </a:lnTo>
                <a:lnTo>
                  <a:pt x="13436" y="15125"/>
                </a:lnTo>
                <a:lnTo>
                  <a:pt x="13754" y="15506"/>
                </a:lnTo>
                <a:lnTo>
                  <a:pt x="14033" y="15265"/>
                </a:lnTo>
                <a:lnTo>
                  <a:pt x="14198" y="15201"/>
                </a:lnTo>
                <a:lnTo>
                  <a:pt x="14325" y="14998"/>
                </a:lnTo>
                <a:lnTo>
                  <a:pt x="14909" y="13220"/>
                </a:lnTo>
                <a:lnTo>
                  <a:pt x="15125" y="12585"/>
                </a:lnTo>
                <a:lnTo>
                  <a:pt x="15341" y="11950"/>
                </a:lnTo>
                <a:lnTo>
                  <a:pt x="15341" y="10045"/>
                </a:lnTo>
                <a:lnTo>
                  <a:pt x="14135" y="9791"/>
                </a:lnTo>
                <a:lnTo>
                  <a:pt x="12839" y="10807"/>
                </a:lnTo>
                <a:lnTo>
                  <a:pt x="11684" y="11468"/>
                </a:lnTo>
                <a:lnTo>
                  <a:pt x="11684" y="14236"/>
                </a:lnTo>
                <a:lnTo>
                  <a:pt x="11506" y="15201"/>
                </a:lnTo>
                <a:lnTo>
                  <a:pt x="11264" y="15887"/>
                </a:lnTo>
                <a:lnTo>
                  <a:pt x="11188" y="16014"/>
                </a:lnTo>
                <a:lnTo>
                  <a:pt x="11074" y="16395"/>
                </a:lnTo>
                <a:lnTo>
                  <a:pt x="11176" y="15760"/>
                </a:lnTo>
                <a:lnTo>
                  <a:pt x="11366" y="15252"/>
                </a:lnTo>
                <a:lnTo>
                  <a:pt x="11417" y="14998"/>
                </a:lnTo>
                <a:lnTo>
                  <a:pt x="11684" y="14236"/>
                </a:lnTo>
                <a:lnTo>
                  <a:pt x="11684" y="11468"/>
                </a:lnTo>
                <a:lnTo>
                  <a:pt x="11239" y="11709"/>
                </a:lnTo>
                <a:lnTo>
                  <a:pt x="11239" y="14998"/>
                </a:lnTo>
                <a:lnTo>
                  <a:pt x="11099" y="15760"/>
                </a:lnTo>
                <a:lnTo>
                  <a:pt x="10871" y="16522"/>
                </a:lnTo>
                <a:lnTo>
                  <a:pt x="10998" y="15760"/>
                </a:lnTo>
                <a:lnTo>
                  <a:pt x="11112" y="15379"/>
                </a:lnTo>
                <a:lnTo>
                  <a:pt x="11239" y="14998"/>
                </a:lnTo>
                <a:lnTo>
                  <a:pt x="11239" y="11709"/>
                </a:lnTo>
                <a:lnTo>
                  <a:pt x="11036" y="11823"/>
                </a:lnTo>
                <a:lnTo>
                  <a:pt x="11087" y="9537"/>
                </a:lnTo>
                <a:lnTo>
                  <a:pt x="10388" y="10807"/>
                </a:lnTo>
                <a:lnTo>
                  <a:pt x="10083" y="11950"/>
                </a:lnTo>
                <a:lnTo>
                  <a:pt x="9639" y="12331"/>
                </a:lnTo>
                <a:lnTo>
                  <a:pt x="9372" y="12204"/>
                </a:lnTo>
                <a:lnTo>
                  <a:pt x="9283" y="12077"/>
                </a:lnTo>
                <a:lnTo>
                  <a:pt x="8788" y="11303"/>
                </a:lnTo>
                <a:lnTo>
                  <a:pt x="8636" y="12166"/>
                </a:lnTo>
                <a:lnTo>
                  <a:pt x="8458" y="13220"/>
                </a:lnTo>
                <a:lnTo>
                  <a:pt x="8636" y="12166"/>
                </a:lnTo>
                <a:lnTo>
                  <a:pt x="7175" y="16522"/>
                </a:lnTo>
                <a:lnTo>
                  <a:pt x="7975" y="14744"/>
                </a:lnTo>
                <a:lnTo>
                  <a:pt x="8343" y="16268"/>
                </a:lnTo>
                <a:lnTo>
                  <a:pt x="9004" y="15506"/>
                </a:lnTo>
                <a:lnTo>
                  <a:pt x="9080" y="15379"/>
                </a:lnTo>
                <a:lnTo>
                  <a:pt x="9182" y="15201"/>
                </a:lnTo>
                <a:lnTo>
                  <a:pt x="9182" y="14998"/>
                </a:lnTo>
                <a:lnTo>
                  <a:pt x="9245" y="14617"/>
                </a:lnTo>
                <a:lnTo>
                  <a:pt x="9347" y="13982"/>
                </a:lnTo>
                <a:lnTo>
                  <a:pt x="9474" y="13347"/>
                </a:lnTo>
                <a:lnTo>
                  <a:pt x="9550" y="13093"/>
                </a:lnTo>
                <a:lnTo>
                  <a:pt x="9652" y="12738"/>
                </a:lnTo>
                <a:lnTo>
                  <a:pt x="9677" y="12966"/>
                </a:lnTo>
                <a:lnTo>
                  <a:pt x="9182" y="14998"/>
                </a:lnTo>
                <a:lnTo>
                  <a:pt x="9182" y="15201"/>
                </a:lnTo>
                <a:lnTo>
                  <a:pt x="9042" y="15760"/>
                </a:lnTo>
                <a:lnTo>
                  <a:pt x="8915" y="16395"/>
                </a:lnTo>
                <a:lnTo>
                  <a:pt x="8547" y="17043"/>
                </a:lnTo>
                <a:lnTo>
                  <a:pt x="8724" y="16903"/>
                </a:lnTo>
                <a:lnTo>
                  <a:pt x="8788" y="17246"/>
                </a:lnTo>
                <a:lnTo>
                  <a:pt x="8864" y="16903"/>
                </a:lnTo>
                <a:lnTo>
                  <a:pt x="9296" y="15011"/>
                </a:lnTo>
                <a:lnTo>
                  <a:pt x="8991" y="16395"/>
                </a:lnTo>
                <a:lnTo>
                  <a:pt x="9347" y="15011"/>
                </a:lnTo>
                <a:lnTo>
                  <a:pt x="9918" y="12966"/>
                </a:lnTo>
                <a:lnTo>
                  <a:pt x="9525" y="15049"/>
                </a:lnTo>
                <a:lnTo>
                  <a:pt x="10274" y="15252"/>
                </a:lnTo>
                <a:lnTo>
                  <a:pt x="10655" y="14617"/>
                </a:lnTo>
                <a:lnTo>
                  <a:pt x="10947" y="14617"/>
                </a:lnTo>
                <a:lnTo>
                  <a:pt x="11163" y="13474"/>
                </a:lnTo>
                <a:lnTo>
                  <a:pt x="11125" y="13855"/>
                </a:lnTo>
                <a:lnTo>
                  <a:pt x="10756" y="16649"/>
                </a:lnTo>
                <a:lnTo>
                  <a:pt x="10731" y="16776"/>
                </a:lnTo>
                <a:lnTo>
                  <a:pt x="10617" y="16395"/>
                </a:lnTo>
                <a:lnTo>
                  <a:pt x="10553" y="16268"/>
                </a:lnTo>
                <a:lnTo>
                  <a:pt x="10426" y="16014"/>
                </a:lnTo>
                <a:lnTo>
                  <a:pt x="10007" y="15887"/>
                </a:lnTo>
                <a:lnTo>
                  <a:pt x="9677" y="16268"/>
                </a:lnTo>
                <a:lnTo>
                  <a:pt x="9461" y="15430"/>
                </a:lnTo>
                <a:lnTo>
                  <a:pt x="9283" y="16395"/>
                </a:lnTo>
                <a:lnTo>
                  <a:pt x="8991" y="16903"/>
                </a:lnTo>
                <a:lnTo>
                  <a:pt x="8890" y="17665"/>
                </a:lnTo>
                <a:lnTo>
                  <a:pt x="9804" y="16903"/>
                </a:lnTo>
                <a:lnTo>
                  <a:pt x="9842" y="17919"/>
                </a:lnTo>
                <a:lnTo>
                  <a:pt x="10299" y="17538"/>
                </a:lnTo>
                <a:lnTo>
                  <a:pt x="10617" y="16903"/>
                </a:lnTo>
                <a:lnTo>
                  <a:pt x="10655" y="17335"/>
                </a:lnTo>
                <a:lnTo>
                  <a:pt x="11023" y="17665"/>
                </a:lnTo>
                <a:lnTo>
                  <a:pt x="11417" y="17792"/>
                </a:lnTo>
                <a:lnTo>
                  <a:pt x="11671" y="17919"/>
                </a:lnTo>
                <a:lnTo>
                  <a:pt x="11976" y="17919"/>
                </a:lnTo>
                <a:lnTo>
                  <a:pt x="12369" y="17284"/>
                </a:lnTo>
                <a:lnTo>
                  <a:pt x="12433" y="18402"/>
                </a:lnTo>
                <a:lnTo>
                  <a:pt x="12827" y="17665"/>
                </a:lnTo>
                <a:lnTo>
                  <a:pt x="12992" y="17284"/>
                </a:lnTo>
                <a:lnTo>
                  <a:pt x="13106" y="17411"/>
                </a:lnTo>
                <a:lnTo>
                  <a:pt x="13182" y="17157"/>
                </a:lnTo>
                <a:lnTo>
                  <a:pt x="13639" y="17411"/>
                </a:lnTo>
                <a:lnTo>
                  <a:pt x="13995" y="17538"/>
                </a:lnTo>
                <a:lnTo>
                  <a:pt x="14224" y="17284"/>
                </a:lnTo>
                <a:lnTo>
                  <a:pt x="14427" y="18351"/>
                </a:lnTo>
                <a:lnTo>
                  <a:pt x="14706" y="17284"/>
                </a:lnTo>
                <a:lnTo>
                  <a:pt x="14744" y="17157"/>
                </a:lnTo>
                <a:lnTo>
                  <a:pt x="14884" y="16649"/>
                </a:lnTo>
                <a:lnTo>
                  <a:pt x="14808" y="17043"/>
                </a:lnTo>
                <a:lnTo>
                  <a:pt x="14681" y="17792"/>
                </a:lnTo>
                <a:lnTo>
                  <a:pt x="14046" y="20040"/>
                </a:lnTo>
                <a:lnTo>
                  <a:pt x="14465" y="20332"/>
                </a:lnTo>
                <a:lnTo>
                  <a:pt x="14592" y="19951"/>
                </a:lnTo>
                <a:lnTo>
                  <a:pt x="14732" y="19570"/>
                </a:lnTo>
                <a:lnTo>
                  <a:pt x="14617" y="20218"/>
                </a:lnTo>
                <a:lnTo>
                  <a:pt x="14808" y="19697"/>
                </a:lnTo>
                <a:lnTo>
                  <a:pt x="14719" y="20205"/>
                </a:lnTo>
                <a:lnTo>
                  <a:pt x="14592" y="20701"/>
                </a:lnTo>
                <a:lnTo>
                  <a:pt x="14490" y="20993"/>
                </a:lnTo>
                <a:lnTo>
                  <a:pt x="14617" y="20980"/>
                </a:lnTo>
                <a:lnTo>
                  <a:pt x="14884" y="19697"/>
                </a:lnTo>
                <a:lnTo>
                  <a:pt x="14909" y="19570"/>
                </a:lnTo>
                <a:lnTo>
                  <a:pt x="15138" y="18402"/>
                </a:lnTo>
                <a:lnTo>
                  <a:pt x="15443" y="17411"/>
                </a:lnTo>
                <a:lnTo>
                  <a:pt x="15049" y="19062"/>
                </a:lnTo>
                <a:lnTo>
                  <a:pt x="14820" y="20078"/>
                </a:lnTo>
                <a:lnTo>
                  <a:pt x="14935" y="19697"/>
                </a:lnTo>
                <a:lnTo>
                  <a:pt x="14808" y="20459"/>
                </a:lnTo>
                <a:lnTo>
                  <a:pt x="14986" y="19824"/>
                </a:lnTo>
                <a:lnTo>
                  <a:pt x="14922" y="20205"/>
                </a:lnTo>
                <a:lnTo>
                  <a:pt x="14795" y="20701"/>
                </a:lnTo>
                <a:lnTo>
                  <a:pt x="14706" y="20967"/>
                </a:lnTo>
                <a:lnTo>
                  <a:pt x="14592" y="21348"/>
                </a:lnTo>
                <a:lnTo>
                  <a:pt x="14389" y="22491"/>
                </a:lnTo>
                <a:lnTo>
                  <a:pt x="14274" y="23126"/>
                </a:lnTo>
                <a:lnTo>
                  <a:pt x="14160" y="21348"/>
                </a:lnTo>
                <a:lnTo>
                  <a:pt x="13639" y="21348"/>
                </a:lnTo>
                <a:lnTo>
                  <a:pt x="13042" y="23507"/>
                </a:lnTo>
                <a:lnTo>
                  <a:pt x="13030" y="23126"/>
                </a:lnTo>
                <a:lnTo>
                  <a:pt x="13017" y="21539"/>
                </a:lnTo>
                <a:lnTo>
                  <a:pt x="12496" y="23126"/>
                </a:lnTo>
                <a:lnTo>
                  <a:pt x="12738" y="21755"/>
                </a:lnTo>
                <a:lnTo>
                  <a:pt x="12496" y="21983"/>
                </a:lnTo>
                <a:lnTo>
                  <a:pt x="11176" y="23761"/>
                </a:lnTo>
                <a:lnTo>
                  <a:pt x="10769" y="23253"/>
                </a:lnTo>
                <a:lnTo>
                  <a:pt x="10363" y="22745"/>
                </a:lnTo>
                <a:lnTo>
                  <a:pt x="9817" y="22885"/>
                </a:lnTo>
                <a:lnTo>
                  <a:pt x="9817" y="23253"/>
                </a:lnTo>
                <a:lnTo>
                  <a:pt x="9690" y="24015"/>
                </a:lnTo>
                <a:lnTo>
                  <a:pt x="9461" y="24777"/>
                </a:lnTo>
                <a:lnTo>
                  <a:pt x="9385" y="24904"/>
                </a:lnTo>
                <a:lnTo>
                  <a:pt x="9398" y="24777"/>
                </a:lnTo>
                <a:lnTo>
                  <a:pt x="9588" y="24015"/>
                </a:lnTo>
                <a:lnTo>
                  <a:pt x="9779" y="23380"/>
                </a:lnTo>
                <a:lnTo>
                  <a:pt x="9817" y="23253"/>
                </a:lnTo>
                <a:lnTo>
                  <a:pt x="9817" y="22885"/>
                </a:lnTo>
                <a:lnTo>
                  <a:pt x="9334" y="22999"/>
                </a:lnTo>
                <a:lnTo>
                  <a:pt x="9334" y="24015"/>
                </a:lnTo>
                <a:lnTo>
                  <a:pt x="9093" y="24269"/>
                </a:lnTo>
                <a:lnTo>
                  <a:pt x="8978" y="24523"/>
                </a:lnTo>
                <a:lnTo>
                  <a:pt x="9169" y="23380"/>
                </a:lnTo>
                <a:lnTo>
                  <a:pt x="9232" y="23507"/>
                </a:lnTo>
                <a:lnTo>
                  <a:pt x="9334" y="24015"/>
                </a:lnTo>
                <a:lnTo>
                  <a:pt x="9334" y="22999"/>
                </a:lnTo>
                <a:lnTo>
                  <a:pt x="9105" y="22618"/>
                </a:lnTo>
                <a:lnTo>
                  <a:pt x="8966" y="22364"/>
                </a:lnTo>
                <a:lnTo>
                  <a:pt x="8153" y="22618"/>
                </a:lnTo>
                <a:lnTo>
                  <a:pt x="8013" y="22364"/>
                </a:lnTo>
                <a:lnTo>
                  <a:pt x="7467" y="24142"/>
                </a:lnTo>
                <a:lnTo>
                  <a:pt x="7607" y="24142"/>
                </a:lnTo>
                <a:lnTo>
                  <a:pt x="7670" y="23761"/>
                </a:lnTo>
                <a:lnTo>
                  <a:pt x="7975" y="24523"/>
                </a:lnTo>
                <a:lnTo>
                  <a:pt x="8102" y="23888"/>
                </a:lnTo>
                <a:lnTo>
                  <a:pt x="8445" y="24130"/>
                </a:lnTo>
                <a:lnTo>
                  <a:pt x="8483" y="23888"/>
                </a:lnTo>
                <a:lnTo>
                  <a:pt x="8509" y="23761"/>
                </a:lnTo>
                <a:lnTo>
                  <a:pt x="8737" y="22999"/>
                </a:lnTo>
                <a:lnTo>
                  <a:pt x="8610" y="23761"/>
                </a:lnTo>
                <a:lnTo>
                  <a:pt x="8369" y="24523"/>
                </a:lnTo>
                <a:lnTo>
                  <a:pt x="8407" y="24295"/>
                </a:lnTo>
                <a:lnTo>
                  <a:pt x="8305" y="24523"/>
                </a:lnTo>
                <a:lnTo>
                  <a:pt x="8128" y="24904"/>
                </a:lnTo>
                <a:lnTo>
                  <a:pt x="8051" y="25044"/>
                </a:lnTo>
                <a:lnTo>
                  <a:pt x="8267" y="24904"/>
                </a:lnTo>
                <a:lnTo>
                  <a:pt x="9626" y="27317"/>
                </a:lnTo>
                <a:lnTo>
                  <a:pt x="13284" y="24142"/>
                </a:lnTo>
                <a:lnTo>
                  <a:pt x="13766" y="27571"/>
                </a:lnTo>
                <a:lnTo>
                  <a:pt x="15379" y="27952"/>
                </a:lnTo>
                <a:lnTo>
                  <a:pt x="15697" y="28079"/>
                </a:lnTo>
                <a:lnTo>
                  <a:pt x="15938" y="29476"/>
                </a:lnTo>
                <a:lnTo>
                  <a:pt x="15417" y="29476"/>
                </a:lnTo>
                <a:lnTo>
                  <a:pt x="13296" y="31000"/>
                </a:lnTo>
                <a:lnTo>
                  <a:pt x="12382" y="27444"/>
                </a:lnTo>
                <a:lnTo>
                  <a:pt x="12230" y="26809"/>
                </a:lnTo>
                <a:lnTo>
                  <a:pt x="8699" y="28333"/>
                </a:lnTo>
                <a:lnTo>
                  <a:pt x="7734" y="28536"/>
                </a:lnTo>
                <a:lnTo>
                  <a:pt x="10287" y="28536"/>
                </a:lnTo>
                <a:lnTo>
                  <a:pt x="11582" y="27444"/>
                </a:lnTo>
                <a:lnTo>
                  <a:pt x="13271" y="31000"/>
                </a:lnTo>
                <a:lnTo>
                  <a:pt x="13881" y="32270"/>
                </a:lnTo>
                <a:lnTo>
                  <a:pt x="15151" y="30365"/>
                </a:lnTo>
                <a:lnTo>
                  <a:pt x="15608" y="32270"/>
                </a:lnTo>
                <a:lnTo>
                  <a:pt x="15671" y="33413"/>
                </a:lnTo>
                <a:lnTo>
                  <a:pt x="15557" y="34556"/>
                </a:lnTo>
                <a:lnTo>
                  <a:pt x="15951" y="33413"/>
                </a:lnTo>
                <a:lnTo>
                  <a:pt x="16637" y="30365"/>
                </a:lnTo>
                <a:lnTo>
                  <a:pt x="17754" y="25412"/>
                </a:lnTo>
                <a:lnTo>
                  <a:pt x="17983" y="24396"/>
                </a:lnTo>
                <a:lnTo>
                  <a:pt x="18262" y="23126"/>
                </a:lnTo>
                <a:lnTo>
                  <a:pt x="18326" y="22872"/>
                </a:lnTo>
                <a:lnTo>
                  <a:pt x="18796" y="20713"/>
                </a:lnTo>
                <a:lnTo>
                  <a:pt x="18821" y="20586"/>
                </a:lnTo>
                <a:lnTo>
                  <a:pt x="19062" y="19443"/>
                </a:lnTo>
                <a:lnTo>
                  <a:pt x="19418" y="17792"/>
                </a:lnTo>
                <a:lnTo>
                  <a:pt x="19799" y="16014"/>
                </a:lnTo>
                <a:lnTo>
                  <a:pt x="19824" y="15887"/>
                </a:lnTo>
                <a:lnTo>
                  <a:pt x="19888" y="15633"/>
                </a:lnTo>
                <a:lnTo>
                  <a:pt x="20129" y="14490"/>
                </a:lnTo>
                <a:lnTo>
                  <a:pt x="20612" y="12204"/>
                </a:lnTo>
                <a:lnTo>
                  <a:pt x="21285" y="9029"/>
                </a:lnTo>
                <a:lnTo>
                  <a:pt x="22085" y="4457"/>
                </a:lnTo>
                <a:close/>
              </a:path>
              <a:path w="23494" h="34925">
                <a:moveTo>
                  <a:pt x="22148" y="127"/>
                </a:moveTo>
                <a:lnTo>
                  <a:pt x="21793" y="1257"/>
                </a:lnTo>
                <a:lnTo>
                  <a:pt x="21539" y="2743"/>
                </a:lnTo>
                <a:lnTo>
                  <a:pt x="22072" y="571"/>
                </a:lnTo>
                <a:lnTo>
                  <a:pt x="22148" y="127"/>
                </a:lnTo>
                <a:close/>
              </a:path>
              <a:path w="23494" h="34925">
                <a:moveTo>
                  <a:pt x="23152" y="1016"/>
                </a:moveTo>
                <a:lnTo>
                  <a:pt x="22847" y="622"/>
                </a:lnTo>
                <a:lnTo>
                  <a:pt x="22707" y="1447"/>
                </a:lnTo>
                <a:lnTo>
                  <a:pt x="22656" y="1714"/>
                </a:lnTo>
                <a:lnTo>
                  <a:pt x="22783" y="1498"/>
                </a:lnTo>
                <a:lnTo>
                  <a:pt x="23152" y="1016"/>
                </a:lnTo>
                <a:close/>
              </a:path>
            </a:pathLst>
          </a:custGeom>
          <a:solidFill>
            <a:srgbClr val="B88F51"/>
          </a:solidFill>
        </p:spPr>
        <p:txBody>
          <a:bodyPr wrap="square" lIns="0" tIns="0" rIns="0" bIns="0" rtlCol="0"/>
          <a:lstStyle/>
          <a:p>
            <a:endParaRPr sz="2511"/>
          </a:p>
        </p:txBody>
      </p:sp>
      <p:sp>
        <p:nvSpPr>
          <p:cNvPr id="37" name="bg object 37"/>
          <p:cNvSpPr/>
          <p:nvPr/>
        </p:nvSpPr>
        <p:spPr>
          <a:xfrm>
            <a:off x="530971" y="0"/>
            <a:ext cx="148034" cy="295672"/>
          </a:xfrm>
          <a:custGeom>
            <a:avLst/>
            <a:gdLst/>
            <a:ahLst/>
            <a:cxnLst/>
            <a:rect l="l" t="t" r="r" b="b"/>
            <a:pathLst>
              <a:path w="236855" h="473075">
                <a:moveTo>
                  <a:pt x="495" y="346252"/>
                </a:moveTo>
                <a:lnTo>
                  <a:pt x="177" y="345490"/>
                </a:lnTo>
                <a:lnTo>
                  <a:pt x="38" y="346481"/>
                </a:lnTo>
                <a:lnTo>
                  <a:pt x="0" y="346760"/>
                </a:lnTo>
                <a:lnTo>
                  <a:pt x="127" y="346506"/>
                </a:lnTo>
                <a:lnTo>
                  <a:pt x="495" y="346252"/>
                </a:lnTo>
                <a:close/>
              </a:path>
              <a:path w="236855" h="473075">
                <a:moveTo>
                  <a:pt x="1435" y="353402"/>
                </a:moveTo>
                <a:lnTo>
                  <a:pt x="1028" y="353847"/>
                </a:lnTo>
                <a:lnTo>
                  <a:pt x="901" y="354736"/>
                </a:lnTo>
                <a:lnTo>
                  <a:pt x="787" y="355879"/>
                </a:lnTo>
                <a:lnTo>
                  <a:pt x="1435" y="353402"/>
                </a:lnTo>
                <a:close/>
              </a:path>
              <a:path w="236855" h="473075">
                <a:moveTo>
                  <a:pt x="1587" y="352831"/>
                </a:moveTo>
                <a:lnTo>
                  <a:pt x="1447" y="353339"/>
                </a:lnTo>
                <a:lnTo>
                  <a:pt x="1498" y="354101"/>
                </a:lnTo>
                <a:lnTo>
                  <a:pt x="1549" y="353339"/>
                </a:lnTo>
                <a:lnTo>
                  <a:pt x="1587" y="352831"/>
                </a:lnTo>
                <a:close/>
              </a:path>
              <a:path w="236855" h="473075">
                <a:moveTo>
                  <a:pt x="2679" y="350545"/>
                </a:moveTo>
                <a:lnTo>
                  <a:pt x="1993" y="353974"/>
                </a:lnTo>
                <a:lnTo>
                  <a:pt x="2260" y="353212"/>
                </a:lnTo>
                <a:lnTo>
                  <a:pt x="2362" y="352831"/>
                </a:lnTo>
                <a:lnTo>
                  <a:pt x="2679" y="350545"/>
                </a:lnTo>
                <a:close/>
              </a:path>
              <a:path w="236855" h="473075">
                <a:moveTo>
                  <a:pt x="2806" y="354736"/>
                </a:moveTo>
                <a:lnTo>
                  <a:pt x="2654" y="355142"/>
                </a:lnTo>
                <a:lnTo>
                  <a:pt x="2781" y="354863"/>
                </a:lnTo>
                <a:lnTo>
                  <a:pt x="2806" y="354736"/>
                </a:lnTo>
                <a:close/>
              </a:path>
              <a:path w="236855" h="473075">
                <a:moveTo>
                  <a:pt x="2857" y="354799"/>
                </a:moveTo>
                <a:lnTo>
                  <a:pt x="2755" y="354977"/>
                </a:lnTo>
                <a:lnTo>
                  <a:pt x="2578" y="356006"/>
                </a:lnTo>
                <a:lnTo>
                  <a:pt x="2781" y="355117"/>
                </a:lnTo>
                <a:lnTo>
                  <a:pt x="2857" y="354799"/>
                </a:lnTo>
                <a:close/>
              </a:path>
              <a:path w="236855" h="473075">
                <a:moveTo>
                  <a:pt x="2870" y="353682"/>
                </a:moveTo>
                <a:lnTo>
                  <a:pt x="2806" y="353390"/>
                </a:lnTo>
                <a:lnTo>
                  <a:pt x="2755" y="353771"/>
                </a:lnTo>
                <a:close/>
              </a:path>
              <a:path w="236855" h="473075">
                <a:moveTo>
                  <a:pt x="3022" y="354228"/>
                </a:moveTo>
                <a:lnTo>
                  <a:pt x="2857" y="354799"/>
                </a:lnTo>
                <a:lnTo>
                  <a:pt x="2984" y="354482"/>
                </a:lnTo>
                <a:lnTo>
                  <a:pt x="3022" y="354228"/>
                </a:lnTo>
                <a:close/>
              </a:path>
              <a:path w="236855" h="473075">
                <a:moveTo>
                  <a:pt x="3251" y="357784"/>
                </a:moveTo>
                <a:lnTo>
                  <a:pt x="3175" y="357657"/>
                </a:lnTo>
                <a:lnTo>
                  <a:pt x="2933" y="357403"/>
                </a:lnTo>
                <a:lnTo>
                  <a:pt x="2527" y="357657"/>
                </a:lnTo>
                <a:lnTo>
                  <a:pt x="2540" y="357149"/>
                </a:lnTo>
                <a:lnTo>
                  <a:pt x="2540" y="357022"/>
                </a:lnTo>
                <a:lnTo>
                  <a:pt x="2082" y="356958"/>
                </a:lnTo>
                <a:lnTo>
                  <a:pt x="2019" y="357149"/>
                </a:lnTo>
                <a:lnTo>
                  <a:pt x="2019" y="357022"/>
                </a:lnTo>
                <a:lnTo>
                  <a:pt x="1562" y="356895"/>
                </a:lnTo>
                <a:lnTo>
                  <a:pt x="1536" y="356768"/>
                </a:lnTo>
                <a:lnTo>
                  <a:pt x="1485" y="356311"/>
                </a:lnTo>
                <a:lnTo>
                  <a:pt x="1358" y="356768"/>
                </a:lnTo>
                <a:lnTo>
                  <a:pt x="1231" y="355892"/>
                </a:lnTo>
                <a:lnTo>
                  <a:pt x="698" y="358165"/>
                </a:lnTo>
                <a:lnTo>
                  <a:pt x="1041" y="357530"/>
                </a:lnTo>
                <a:lnTo>
                  <a:pt x="1016" y="358038"/>
                </a:lnTo>
                <a:lnTo>
                  <a:pt x="901" y="359054"/>
                </a:lnTo>
                <a:lnTo>
                  <a:pt x="1193" y="357657"/>
                </a:lnTo>
                <a:lnTo>
                  <a:pt x="1244" y="357530"/>
                </a:lnTo>
                <a:lnTo>
                  <a:pt x="1447" y="357022"/>
                </a:lnTo>
                <a:lnTo>
                  <a:pt x="1473" y="357873"/>
                </a:lnTo>
                <a:lnTo>
                  <a:pt x="1600" y="358355"/>
                </a:lnTo>
                <a:lnTo>
                  <a:pt x="2349" y="358800"/>
                </a:lnTo>
                <a:lnTo>
                  <a:pt x="3251" y="357784"/>
                </a:lnTo>
                <a:close/>
              </a:path>
              <a:path w="236855" h="473075">
                <a:moveTo>
                  <a:pt x="3403" y="368744"/>
                </a:moveTo>
                <a:lnTo>
                  <a:pt x="2921" y="368706"/>
                </a:lnTo>
                <a:lnTo>
                  <a:pt x="2514" y="368706"/>
                </a:lnTo>
                <a:lnTo>
                  <a:pt x="2552" y="372135"/>
                </a:lnTo>
                <a:lnTo>
                  <a:pt x="3403" y="368744"/>
                </a:lnTo>
                <a:close/>
              </a:path>
              <a:path w="236855" h="473075">
                <a:moveTo>
                  <a:pt x="3733" y="353682"/>
                </a:moveTo>
                <a:lnTo>
                  <a:pt x="3632" y="354037"/>
                </a:lnTo>
                <a:lnTo>
                  <a:pt x="3733" y="353682"/>
                </a:lnTo>
                <a:close/>
              </a:path>
              <a:path w="236855" h="473075">
                <a:moveTo>
                  <a:pt x="3784" y="357746"/>
                </a:moveTo>
                <a:lnTo>
                  <a:pt x="3479" y="357530"/>
                </a:lnTo>
                <a:lnTo>
                  <a:pt x="3365" y="357657"/>
                </a:lnTo>
                <a:lnTo>
                  <a:pt x="3302" y="357784"/>
                </a:lnTo>
                <a:lnTo>
                  <a:pt x="3556" y="358038"/>
                </a:lnTo>
                <a:lnTo>
                  <a:pt x="3784" y="357746"/>
                </a:lnTo>
                <a:close/>
              </a:path>
              <a:path w="236855" h="473075">
                <a:moveTo>
                  <a:pt x="3987" y="368808"/>
                </a:moveTo>
                <a:lnTo>
                  <a:pt x="3479" y="368452"/>
                </a:lnTo>
                <a:lnTo>
                  <a:pt x="3403" y="368744"/>
                </a:lnTo>
                <a:lnTo>
                  <a:pt x="3987" y="368808"/>
                </a:lnTo>
                <a:close/>
              </a:path>
              <a:path w="236855" h="473075">
                <a:moveTo>
                  <a:pt x="4254" y="364515"/>
                </a:moveTo>
                <a:lnTo>
                  <a:pt x="4152" y="364731"/>
                </a:lnTo>
                <a:lnTo>
                  <a:pt x="4254" y="364515"/>
                </a:lnTo>
                <a:close/>
              </a:path>
              <a:path w="236855" h="473075">
                <a:moveTo>
                  <a:pt x="4572" y="364769"/>
                </a:moveTo>
                <a:lnTo>
                  <a:pt x="4191" y="365023"/>
                </a:lnTo>
                <a:lnTo>
                  <a:pt x="4076" y="365277"/>
                </a:lnTo>
                <a:lnTo>
                  <a:pt x="4152" y="364731"/>
                </a:lnTo>
                <a:lnTo>
                  <a:pt x="3771" y="365531"/>
                </a:lnTo>
                <a:lnTo>
                  <a:pt x="3695" y="365023"/>
                </a:lnTo>
                <a:lnTo>
                  <a:pt x="3568" y="364896"/>
                </a:lnTo>
                <a:lnTo>
                  <a:pt x="3492" y="363372"/>
                </a:lnTo>
                <a:lnTo>
                  <a:pt x="3441" y="363245"/>
                </a:lnTo>
                <a:lnTo>
                  <a:pt x="3175" y="364731"/>
                </a:lnTo>
                <a:lnTo>
                  <a:pt x="3048" y="365150"/>
                </a:lnTo>
                <a:lnTo>
                  <a:pt x="3149" y="364261"/>
                </a:lnTo>
                <a:lnTo>
                  <a:pt x="3314" y="362991"/>
                </a:lnTo>
                <a:lnTo>
                  <a:pt x="2717" y="365277"/>
                </a:lnTo>
                <a:lnTo>
                  <a:pt x="3124" y="364261"/>
                </a:lnTo>
                <a:lnTo>
                  <a:pt x="2984" y="365150"/>
                </a:lnTo>
                <a:lnTo>
                  <a:pt x="2908" y="365404"/>
                </a:lnTo>
                <a:lnTo>
                  <a:pt x="2603" y="366039"/>
                </a:lnTo>
                <a:lnTo>
                  <a:pt x="2590" y="367055"/>
                </a:lnTo>
                <a:lnTo>
                  <a:pt x="2908" y="366547"/>
                </a:lnTo>
                <a:lnTo>
                  <a:pt x="4330" y="365531"/>
                </a:lnTo>
                <a:lnTo>
                  <a:pt x="4483" y="365417"/>
                </a:lnTo>
                <a:lnTo>
                  <a:pt x="4508" y="365277"/>
                </a:lnTo>
                <a:lnTo>
                  <a:pt x="4572" y="364769"/>
                </a:lnTo>
                <a:close/>
              </a:path>
              <a:path w="236855" h="473075">
                <a:moveTo>
                  <a:pt x="4597" y="365340"/>
                </a:moveTo>
                <a:lnTo>
                  <a:pt x="4457" y="365658"/>
                </a:lnTo>
                <a:lnTo>
                  <a:pt x="4597" y="365340"/>
                </a:lnTo>
                <a:close/>
              </a:path>
              <a:path w="236855" h="473075">
                <a:moveTo>
                  <a:pt x="4686" y="357441"/>
                </a:moveTo>
                <a:lnTo>
                  <a:pt x="4572" y="357022"/>
                </a:lnTo>
                <a:lnTo>
                  <a:pt x="4495" y="356895"/>
                </a:lnTo>
                <a:lnTo>
                  <a:pt x="3949" y="357555"/>
                </a:lnTo>
                <a:lnTo>
                  <a:pt x="3835" y="357784"/>
                </a:lnTo>
                <a:lnTo>
                  <a:pt x="4127" y="357974"/>
                </a:lnTo>
                <a:lnTo>
                  <a:pt x="4152" y="358927"/>
                </a:lnTo>
                <a:lnTo>
                  <a:pt x="4254" y="358800"/>
                </a:lnTo>
                <a:lnTo>
                  <a:pt x="4368" y="358559"/>
                </a:lnTo>
                <a:lnTo>
                  <a:pt x="4610" y="357505"/>
                </a:lnTo>
                <a:close/>
              </a:path>
              <a:path w="236855" h="473075">
                <a:moveTo>
                  <a:pt x="4851" y="351307"/>
                </a:moveTo>
                <a:lnTo>
                  <a:pt x="3810" y="352450"/>
                </a:lnTo>
                <a:lnTo>
                  <a:pt x="2832" y="352450"/>
                </a:lnTo>
                <a:lnTo>
                  <a:pt x="2895" y="350672"/>
                </a:lnTo>
                <a:lnTo>
                  <a:pt x="2476" y="352069"/>
                </a:lnTo>
                <a:lnTo>
                  <a:pt x="2349" y="353390"/>
                </a:lnTo>
                <a:lnTo>
                  <a:pt x="2032" y="353974"/>
                </a:lnTo>
                <a:lnTo>
                  <a:pt x="1841" y="354609"/>
                </a:lnTo>
                <a:lnTo>
                  <a:pt x="1524" y="355371"/>
                </a:lnTo>
                <a:lnTo>
                  <a:pt x="1511" y="354990"/>
                </a:lnTo>
                <a:lnTo>
                  <a:pt x="1498" y="354101"/>
                </a:lnTo>
                <a:lnTo>
                  <a:pt x="1409" y="354990"/>
                </a:lnTo>
                <a:lnTo>
                  <a:pt x="1320" y="355244"/>
                </a:lnTo>
                <a:lnTo>
                  <a:pt x="1231" y="355892"/>
                </a:lnTo>
                <a:lnTo>
                  <a:pt x="1358" y="355371"/>
                </a:lnTo>
                <a:lnTo>
                  <a:pt x="1384" y="355561"/>
                </a:lnTo>
                <a:lnTo>
                  <a:pt x="1409" y="355371"/>
                </a:lnTo>
                <a:lnTo>
                  <a:pt x="1485" y="356311"/>
                </a:lnTo>
                <a:lnTo>
                  <a:pt x="1752" y="355371"/>
                </a:lnTo>
                <a:lnTo>
                  <a:pt x="2133" y="355371"/>
                </a:lnTo>
                <a:lnTo>
                  <a:pt x="2082" y="356958"/>
                </a:lnTo>
                <a:lnTo>
                  <a:pt x="2463" y="356006"/>
                </a:lnTo>
                <a:lnTo>
                  <a:pt x="2603" y="355371"/>
                </a:lnTo>
                <a:lnTo>
                  <a:pt x="2654" y="355142"/>
                </a:lnTo>
                <a:lnTo>
                  <a:pt x="2527" y="355371"/>
                </a:lnTo>
                <a:lnTo>
                  <a:pt x="2667" y="354355"/>
                </a:lnTo>
                <a:lnTo>
                  <a:pt x="2755" y="353771"/>
                </a:lnTo>
                <a:lnTo>
                  <a:pt x="2501" y="353974"/>
                </a:lnTo>
                <a:lnTo>
                  <a:pt x="2349" y="354355"/>
                </a:lnTo>
                <a:lnTo>
                  <a:pt x="2413" y="353593"/>
                </a:lnTo>
                <a:lnTo>
                  <a:pt x="2514" y="353085"/>
                </a:lnTo>
                <a:lnTo>
                  <a:pt x="2806" y="353390"/>
                </a:lnTo>
                <a:lnTo>
                  <a:pt x="2844" y="353085"/>
                </a:lnTo>
                <a:lnTo>
                  <a:pt x="2870" y="352958"/>
                </a:lnTo>
                <a:lnTo>
                  <a:pt x="3733" y="353682"/>
                </a:lnTo>
                <a:lnTo>
                  <a:pt x="3937" y="352958"/>
                </a:lnTo>
                <a:lnTo>
                  <a:pt x="3835" y="353771"/>
                </a:lnTo>
                <a:lnTo>
                  <a:pt x="4076" y="353974"/>
                </a:lnTo>
                <a:lnTo>
                  <a:pt x="3721" y="354025"/>
                </a:lnTo>
                <a:lnTo>
                  <a:pt x="3416" y="355625"/>
                </a:lnTo>
                <a:lnTo>
                  <a:pt x="3530" y="354736"/>
                </a:lnTo>
                <a:lnTo>
                  <a:pt x="3632" y="354037"/>
                </a:lnTo>
                <a:lnTo>
                  <a:pt x="3403" y="354088"/>
                </a:lnTo>
                <a:lnTo>
                  <a:pt x="3403" y="355142"/>
                </a:lnTo>
                <a:lnTo>
                  <a:pt x="3086" y="355612"/>
                </a:lnTo>
                <a:lnTo>
                  <a:pt x="2971" y="355752"/>
                </a:lnTo>
                <a:lnTo>
                  <a:pt x="3124" y="354736"/>
                </a:lnTo>
                <a:lnTo>
                  <a:pt x="3314" y="354977"/>
                </a:lnTo>
                <a:lnTo>
                  <a:pt x="3403" y="355142"/>
                </a:lnTo>
                <a:lnTo>
                  <a:pt x="3403" y="354088"/>
                </a:lnTo>
                <a:lnTo>
                  <a:pt x="2984" y="354609"/>
                </a:lnTo>
                <a:lnTo>
                  <a:pt x="2895" y="355142"/>
                </a:lnTo>
                <a:lnTo>
                  <a:pt x="2654" y="356006"/>
                </a:lnTo>
                <a:lnTo>
                  <a:pt x="2552" y="357022"/>
                </a:lnTo>
                <a:lnTo>
                  <a:pt x="2933" y="357403"/>
                </a:lnTo>
                <a:lnTo>
                  <a:pt x="3352" y="357149"/>
                </a:lnTo>
                <a:lnTo>
                  <a:pt x="3454" y="356895"/>
                </a:lnTo>
                <a:lnTo>
                  <a:pt x="3581" y="356260"/>
                </a:lnTo>
                <a:lnTo>
                  <a:pt x="3644" y="355752"/>
                </a:lnTo>
                <a:lnTo>
                  <a:pt x="3657" y="355625"/>
                </a:lnTo>
                <a:lnTo>
                  <a:pt x="3873" y="354101"/>
                </a:lnTo>
                <a:lnTo>
                  <a:pt x="3746" y="355117"/>
                </a:lnTo>
                <a:lnTo>
                  <a:pt x="4064" y="354101"/>
                </a:lnTo>
                <a:lnTo>
                  <a:pt x="4432" y="352958"/>
                </a:lnTo>
                <a:lnTo>
                  <a:pt x="4470" y="352831"/>
                </a:lnTo>
                <a:lnTo>
                  <a:pt x="4597" y="352450"/>
                </a:lnTo>
                <a:lnTo>
                  <a:pt x="4800" y="351815"/>
                </a:lnTo>
                <a:lnTo>
                  <a:pt x="4851" y="351307"/>
                </a:lnTo>
                <a:close/>
              </a:path>
              <a:path w="236855" h="473075">
                <a:moveTo>
                  <a:pt x="5791" y="355257"/>
                </a:moveTo>
                <a:lnTo>
                  <a:pt x="5638" y="355244"/>
                </a:lnTo>
                <a:lnTo>
                  <a:pt x="5740" y="355612"/>
                </a:lnTo>
                <a:lnTo>
                  <a:pt x="5791" y="355257"/>
                </a:lnTo>
                <a:close/>
              </a:path>
              <a:path w="236855" h="473075">
                <a:moveTo>
                  <a:pt x="5981" y="359930"/>
                </a:moveTo>
                <a:lnTo>
                  <a:pt x="5816" y="359054"/>
                </a:lnTo>
                <a:lnTo>
                  <a:pt x="5435" y="359054"/>
                </a:lnTo>
                <a:lnTo>
                  <a:pt x="5321" y="358800"/>
                </a:lnTo>
                <a:lnTo>
                  <a:pt x="4940" y="359181"/>
                </a:lnTo>
                <a:lnTo>
                  <a:pt x="4559" y="359816"/>
                </a:lnTo>
                <a:lnTo>
                  <a:pt x="4495" y="360641"/>
                </a:lnTo>
                <a:lnTo>
                  <a:pt x="4622" y="361467"/>
                </a:lnTo>
                <a:lnTo>
                  <a:pt x="5308" y="359816"/>
                </a:lnTo>
                <a:lnTo>
                  <a:pt x="5981" y="359930"/>
                </a:lnTo>
                <a:close/>
              </a:path>
              <a:path w="236855" h="473075">
                <a:moveTo>
                  <a:pt x="6375" y="359994"/>
                </a:moveTo>
                <a:lnTo>
                  <a:pt x="5981" y="359930"/>
                </a:lnTo>
                <a:lnTo>
                  <a:pt x="6184" y="360959"/>
                </a:lnTo>
                <a:lnTo>
                  <a:pt x="6375" y="359994"/>
                </a:lnTo>
                <a:close/>
              </a:path>
              <a:path w="236855" h="473075">
                <a:moveTo>
                  <a:pt x="6654" y="360045"/>
                </a:moveTo>
                <a:lnTo>
                  <a:pt x="6464" y="360006"/>
                </a:lnTo>
                <a:lnTo>
                  <a:pt x="6337" y="360959"/>
                </a:lnTo>
                <a:lnTo>
                  <a:pt x="6654" y="360045"/>
                </a:lnTo>
                <a:close/>
              </a:path>
              <a:path w="236855" h="473075">
                <a:moveTo>
                  <a:pt x="6667" y="358571"/>
                </a:moveTo>
                <a:lnTo>
                  <a:pt x="6565" y="359054"/>
                </a:lnTo>
                <a:lnTo>
                  <a:pt x="6464" y="360006"/>
                </a:lnTo>
                <a:lnTo>
                  <a:pt x="6667" y="358571"/>
                </a:lnTo>
                <a:close/>
              </a:path>
              <a:path w="236855" h="473075">
                <a:moveTo>
                  <a:pt x="6832" y="357403"/>
                </a:moveTo>
                <a:lnTo>
                  <a:pt x="6667" y="358571"/>
                </a:lnTo>
                <a:lnTo>
                  <a:pt x="6781" y="357974"/>
                </a:lnTo>
                <a:lnTo>
                  <a:pt x="6832" y="357403"/>
                </a:lnTo>
                <a:close/>
              </a:path>
              <a:path w="236855" h="473075">
                <a:moveTo>
                  <a:pt x="6896" y="368833"/>
                </a:moveTo>
                <a:lnTo>
                  <a:pt x="4241" y="368833"/>
                </a:lnTo>
                <a:lnTo>
                  <a:pt x="4013" y="368833"/>
                </a:lnTo>
                <a:lnTo>
                  <a:pt x="5651" y="369976"/>
                </a:lnTo>
                <a:lnTo>
                  <a:pt x="6896" y="368833"/>
                </a:lnTo>
                <a:close/>
              </a:path>
              <a:path w="236855" h="473075">
                <a:moveTo>
                  <a:pt x="8229" y="355142"/>
                </a:moveTo>
                <a:lnTo>
                  <a:pt x="8166" y="355003"/>
                </a:lnTo>
                <a:lnTo>
                  <a:pt x="8115" y="355307"/>
                </a:lnTo>
                <a:lnTo>
                  <a:pt x="8229" y="355142"/>
                </a:lnTo>
                <a:close/>
              </a:path>
              <a:path w="236855" h="473075">
                <a:moveTo>
                  <a:pt x="8851" y="358800"/>
                </a:moveTo>
                <a:lnTo>
                  <a:pt x="8813" y="358394"/>
                </a:lnTo>
                <a:lnTo>
                  <a:pt x="8750" y="358800"/>
                </a:lnTo>
                <a:close/>
              </a:path>
              <a:path w="236855" h="473075">
                <a:moveTo>
                  <a:pt x="9093" y="345338"/>
                </a:moveTo>
                <a:lnTo>
                  <a:pt x="8686" y="347002"/>
                </a:lnTo>
                <a:lnTo>
                  <a:pt x="8534" y="345414"/>
                </a:lnTo>
                <a:lnTo>
                  <a:pt x="8039" y="347865"/>
                </a:lnTo>
                <a:lnTo>
                  <a:pt x="7950" y="348284"/>
                </a:lnTo>
                <a:lnTo>
                  <a:pt x="8153" y="347903"/>
                </a:lnTo>
                <a:lnTo>
                  <a:pt x="8509" y="347751"/>
                </a:lnTo>
                <a:lnTo>
                  <a:pt x="8470" y="347941"/>
                </a:lnTo>
                <a:lnTo>
                  <a:pt x="8305" y="349796"/>
                </a:lnTo>
                <a:lnTo>
                  <a:pt x="8674" y="347675"/>
                </a:lnTo>
                <a:lnTo>
                  <a:pt x="8724" y="347370"/>
                </a:lnTo>
                <a:lnTo>
                  <a:pt x="9093" y="345338"/>
                </a:lnTo>
                <a:close/>
              </a:path>
              <a:path w="236855" h="473075">
                <a:moveTo>
                  <a:pt x="9156" y="360197"/>
                </a:moveTo>
                <a:lnTo>
                  <a:pt x="9105" y="360451"/>
                </a:lnTo>
                <a:lnTo>
                  <a:pt x="9156" y="360197"/>
                </a:lnTo>
                <a:close/>
              </a:path>
              <a:path w="236855" h="473075">
                <a:moveTo>
                  <a:pt x="9169" y="361594"/>
                </a:moveTo>
                <a:lnTo>
                  <a:pt x="8737" y="361594"/>
                </a:lnTo>
                <a:lnTo>
                  <a:pt x="8724" y="361810"/>
                </a:lnTo>
                <a:lnTo>
                  <a:pt x="8902" y="362000"/>
                </a:lnTo>
                <a:lnTo>
                  <a:pt x="9169" y="361594"/>
                </a:lnTo>
                <a:close/>
              </a:path>
              <a:path w="236855" h="473075">
                <a:moveTo>
                  <a:pt x="9194" y="357784"/>
                </a:moveTo>
                <a:lnTo>
                  <a:pt x="9042" y="358165"/>
                </a:lnTo>
                <a:lnTo>
                  <a:pt x="9194" y="357784"/>
                </a:lnTo>
                <a:close/>
              </a:path>
              <a:path w="236855" h="473075">
                <a:moveTo>
                  <a:pt x="9486" y="360959"/>
                </a:moveTo>
                <a:lnTo>
                  <a:pt x="9283" y="361594"/>
                </a:lnTo>
                <a:lnTo>
                  <a:pt x="9245" y="361810"/>
                </a:lnTo>
                <a:lnTo>
                  <a:pt x="9436" y="361594"/>
                </a:lnTo>
                <a:lnTo>
                  <a:pt x="9486" y="360959"/>
                </a:lnTo>
                <a:close/>
              </a:path>
              <a:path w="236855" h="473075">
                <a:moveTo>
                  <a:pt x="9715" y="357657"/>
                </a:moveTo>
                <a:lnTo>
                  <a:pt x="9563" y="357555"/>
                </a:lnTo>
                <a:lnTo>
                  <a:pt x="9613" y="357974"/>
                </a:lnTo>
                <a:lnTo>
                  <a:pt x="9715" y="357657"/>
                </a:lnTo>
                <a:close/>
              </a:path>
              <a:path w="236855" h="473075">
                <a:moveTo>
                  <a:pt x="9766" y="347167"/>
                </a:moveTo>
                <a:lnTo>
                  <a:pt x="9639" y="347624"/>
                </a:lnTo>
                <a:lnTo>
                  <a:pt x="9207" y="346481"/>
                </a:lnTo>
                <a:lnTo>
                  <a:pt x="8991" y="348030"/>
                </a:lnTo>
                <a:lnTo>
                  <a:pt x="8902" y="348678"/>
                </a:lnTo>
                <a:lnTo>
                  <a:pt x="9283" y="348094"/>
                </a:lnTo>
                <a:lnTo>
                  <a:pt x="9575" y="347891"/>
                </a:lnTo>
                <a:lnTo>
                  <a:pt x="9550" y="348119"/>
                </a:lnTo>
                <a:lnTo>
                  <a:pt x="9525" y="348322"/>
                </a:lnTo>
                <a:lnTo>
                  <a:pt x="9639" y="347853"/>
                </a:lnTo>
                <a:lnTo>
                  <a:pt x="9677" y="347713"/>
                </a:lnTo>
                <a:lnTo>
                  <a:pt x="9728" y="347383"/>
                </a:lnTo>
                <a:lnTo>
                  <a:pt x="9766" y="347167"/>
                </a:lnTo>
                <a:close/>
              </a:path>
              <a:path w="236855" h="473075">
                <a:moveTo>
                  <a:pt x="9956" y="347002"/>
                </a:moveTo>
                <a:lnTo>
                  <a:pt x="9639" y="348145"/>
                </a:lnTo>
                <a:lnTo>
                  <a:pt x="9436" y="349643"/>
                </a:lnTo>
                <a:lnTo>
                  <a:pt x="9893" y="347459"/>
                </a:lnTo>
                <a:lnTo>
                  <a:pt x="9956" y="347002"/>
                </a:lnTo>
                <a:close/>
              </a:path>
              <a:path w="236855" h="473075">
                <a:moveTo>
                  <a:pt x="10058" y="370967"/>
                </a:moveTo>
                <a:lnTo>
                  <a:pt x="9105" y="367563"/>
                </a:lnTo>
                <a:lnTo>
                  <a:pt x="8902" y="366801"/>
                </a:lnTo>
                <a:lnTo>
                  <a:pt x="5435" y="368579"/>
                </a:lnTo>
                <a:lnTo>
                  <a:pt x="4356" y="368808"/>
                </a:lnTo>
                <a:lnTo>
                  <a:pt x="6921" y="368808"/>
                </a:lnTo>
                <a:lnTo>
                  <a:pt x="8280" y="367563"/>
                </a:lnTo>
                <a:lnTo>
                  <a:pt x="10058" y="370967"/>
                </a:lnTo>
                <a:close/>
              </a:path>
              <a:path w="236855" h="473075">
                <a:moveTo>
                  <a:pt x="10071" y="347052"/>
                </a:moveTo>
                <a:lnTo>
                  <a:pt x="9855" y="347789"/>
                </a:lnTo>
                <a:lnTo>
                  <a:pt x="9804" y="348170"/>
                </a:lnTo>
                <a:lnTo>
                  <a:pt x="9753" y="348551"/>
                </a:lnTo>
                <a:lnTo>
                  <a:pt x="9956" y="347814"/>
                </a:lnTo>
                <a:lnTo>
                  <a:pt x="10007" y="347433"/>
                </a:lnTo>
                <a:lnTo>
                  <a:pt x="10071" y="347052"/>
                </a:lnTo>
                <a:close/>
              </a:path>
              <a:path w="236855" h="473075">
                <a:moveTo>
                  <a:pt x="10223" y="358686"/>
                </a:moveTo>
                <a:lnTo>
                  <a:pt x="9702" y="358800"/>
                </a:lnTo>
                <a:lnTo>
                  <a:pt x="9613" y="357974"/>
                </a:lnTo>
                <a:lnTo>
                  <a:pt x="9283" y="359054"/>
                </a:lnTo>
                <a:lnTo>
                  <a:pt x="8712" y="359181"/>
                </a:lnTo>
                <a:lnTo>
                  <a:pt x="8750" y="358800"/>
                </a:lnTo>
                <a:lnTo>
                  <a:pt x="8001" y="358800"/>
                </a:lnTo>
                <a:lnTo>
                  <a:pt x="7607" y="358292"/>
                </a:lnTo>
                <a:lnTo>
                  <a:pt x="7162" y="358635"/>
                </a:lnTo>
                <a:lnTo>
                  <a:pt x="6654" y="360045"/>
                </a:lnTo>
                <a:lnTo>
                  <a:pt x="6807" y="360070"/>
                </a:lnTo>
                <a:lnTo>
                  <a:pt x="7581" y="359435"/>
                </a:lnTo>
                <a:lnTo>
                  <a:pt x="8788" y="359689"/>
                </a:lnTo>
                <a:lnTo>
                  <a:pt x="8991" y="360070"/>
                </a:lnTo>
                <a:lnTo>
                  <a:pt x="9182" y="360070"/>
                </a:lnTo>
                <a:lnTo>
                  <a:pt x="9347" y="359435"/>
                </a:lnTo>
                <a:lnTo>
                  <a:pt x="9423" y="359181"/>
                </a:lnTo>
                <a:lnTo>
                  <a:pt x="9271" y="360197"/>
                </a:lnTo>
                <a:lnTo>
                  <a:pt x="9055" y="360959"/>
                </a:lnTo>
                <a:lnTo>
                  <a:pt x="9105" y="360451"/>
                </a:lnTo>
                <a:lnTo>
                  <a:pt x="8991" y="360070"/>
                </a:lnTo>
                <a:lnTo>
                  <a:pt x="8382" y="360070"/>
                </a:lnTo>
                <a:lnTo>
                  <a:pt x="8115" y="361594"/>
                </a:lnTo>
                <a:lnTo>
                  <a:pt x="8737" y="361594"/>
                </a:lnTo>
                <a:lnTo>
                  <a:pt x="9258" y="360959"/>
                </a:lnTo>
                <a:lnTo>
                  <a:pt x="9385" y="360807"/>
                </a:lnTo>
                <a:lnTo>
                  <a:pt x="9486" y="360959"/>
                </a:lnTo>
                <a:lnTo>
                  <a:pt x="9563" y="360705"/>
                </a:lnTo>
                <a:lnTo>
                  <a:pt x="9652" y="360451"/>
                </a:lnTo>
                <a:lnTo>
                  <a:pt x="9728" y="360197"/>
                </a:lnTo>
                <a:lnTo>
                  <a:pt x="10185" y="358800"/>
                </a:lnTo>
                <a:close/>
              </a:path>
              <a:path w="236855" h="473075">
                <a:moveTo>
                  <a:pt x="10553" y="357657"/>
                </a:moveTo>
                <a:lnTo>
                  <a:pt x="10223" y="358686"/>
                </a:lnTo>
                <a:lnTo>
                  <a:pt x="10401" y="358635"/>
                </a:lnTo>
                <a:lnTo>
                  <a:pt x="10553" y="357657"/>
                </a:lnTo>
                <a:close/>
              </a:path>
              <a:path w="236855" h="473075">
                <a:moveTo>
                  <a:pt x="10680" y="358571"/>
                </a:moveTo>
                <a:lnTo>
                  <a:pt x="10426" y="358635"/>
                </a:lnTo>
                <a:lnTo>
                  <a:pt x="10248" y="359943"/>
                </a:lnTo>
                <a:lnTo>
                  <a:pt x="10414" y="358635"/>
                </a:lnTo>
                <a:lnTo>
                  <a:pt x="9588" y="361416"/>
                </a:lnTo>
                <a:lnTo>
                  <a:pt x="10160" y="361340"/>
                </a:lnTo>
                <a:lnTo>
                  <a:pt x="10198" y="361213"/>
                </a:lnTo>
                <a:lnTo>
                  <a:pt x="9880" y="361213"/>
                </a:lnTo>
                <a:lnTo>
                  <a:pt x="10172" y="360984"/>
                </a:lnTo>
                <a:lnTo>
                  <a:pt x="10248" y="360705"/>
                </a:lnTo>
                <a:lnTo>
                  <a:pt x="10299" y="360578"/>
                </a:lnTo>
                <a:lnTo>
                  <a:pt x="10401" y="360324"/>
                </a:lnTo>
                <a:lnTo>
                  <a:pt x="10490" y="359943"/>
                </a:lnTo>
                <a:lnTo>
                  <a:pt x="10680" y="358571"/>
                </a:lnTo>
                <a:close/>
              </a:path>
              <a:path w="236855" h="473075">
                <a:moveTo>
                  <a:pt x="10693" y="345363"/>
                </a:moveTo>
                <a:lnTo>
                  <a:pt x="10223" y="347472"/>
                </a:lnTo>
                <a:lnTo>
                  <a:pt x="9982" y="348818"/>
                </a:lnTo>
                <a:lnTo>
                  <a:pt x="10274" y="348411"/>
                </a:lnTo>
                <a:lnTo>
                  <a:pt x="10693" y="345363"/>
                </a:lnTo>
                <a:close/>
              </a:path>
              <a:path w="236855" h="473075">
                <a:moveTo>
                  <a:pt x="10744" y="358559"/>
                </a:moveTo>
                <a:lnTo>
                  <a:pt x="10604" y="359181"/>
                </a:lnTo>
                <a:lnTo>
                  <a:pt x="10744" y="358559"/>
                </a:lnTo>
                <a:close/>
              </a:path>
              <a:path w="236855" h="473075">
                <a:moveTo>
                  <a:pt x="10883" y="360476"/>
                </a:moveTo>
                <a:lnTo>
                  <a:pt x="10261" y="360934"/>
                </a:lnTo>
                <a:lnTo>
                  <a:pt x="10210" y="361137"/>
                </a:lnTo>
                <a:lnTo>
                  <a:pt x="10807" y="361022"/>
                </a:lnTo>
                <a:lnTo>
                  <a:pt x="10883" y="360476"/>
                </a:lnTo>
                <a:close/>
              </a:path>
              <a:path w="236855" h="473075">
                <a:moveTo>
                  <a:pt x="11036" y="360451"/>
                </a:moveTo>
                <a:lnTo>
                  <a:pt x="10845" y="361010"/>
                </a:lnTo>
                <a:lnTo>
                  <a:pt x="11036" y="360451"/>
                </a:lnTo>
                <a:close/>
              </a:path>
              <a:path w="236855" h="473075">
                <a:moveTo>
                  <a:pt x="11099" y="361353"/>
                </a:moveTo>
                <a:lnTo>
                  <a:pt x="11049" y="361594"/>
                </a:lnTo>
                <a:lnTo>
                  <a:pt x="10934" y="362483"/>
                </a:lnTo>
                <a:lnTo>
                  <a:pt x="11099" y="361353"/>
                </a:lnTo>
                <a:close/>
              </a:path>
              <a:path w="236855" h="473075">
                <a:moveTo>
                  <a:pt x="11201" y="363105"/>
                </a:moveTo>
                <a:lnTo>
                  <a:pt x="11049" y="363753"/>
                </a:lnTo>
                <a:lnTo>
                  <a:pt x="11201" y="363105"/>
                </a:lnTo>
                <a:close/>
              </a:path>
              <a:path w="236855" h="473075">
                <a:moveTo>
                  <a:pt x="11239" y="360514"/>
                </a:moveTo>
                <a:lnTo>
                  <a:pt x="11112" y="360959"/>
                </a:lnTo>
                <a:lnTo>
                  <a:pt x="11112" y="361086"/>
                </a:lnTo>
                <a:lnTo>
                  <a:pt x="11188" y="360959"/>
                </a:lnTo>
                <a:lnTo>
                  <a:pt x="11239" y="360514"/>
                </a:lnTo>
                <a:close/>
              </a:path>
              <a:path w="236855" h="473075">
                <a:moveTo>
                  <a:pt x="11328" y="362229"/>
                </a:moveTo>
                <a:lnTo>
                  <a:pt x="11201" y="363105"/>
                </a:lnTo>
                <a:lnTo>
                  <a:pt x="11315" y="362610"/>
                </a:lnTo>
                <a:lnTo>
                  <a:pt x="11328" y="362229"/>
                </a:lnTo>
                <a:close/>
              </a:path>
              <a:path w="236855" h="473075">
                <a:moveTo>
                  <a:pt x="14376" y="349783"/>
                </a:moveTo>
                <a:lnTo>
                  <a:pt x="14338" y="348894"/>
                </a:lnTo>
                <a:lnTo>
                  <a:pt x="14135" y="347878"/>
                </a:lnTo>
                <a:lnTo>
                  <a:pt x="13868" y="346608"/>
                </a:lnTo>
                <a:lnTo>
                  <a:pt x="12763" y="346481"/>
                </a:lnTo>
                <a:lnTo>
                  <a:pt x="12585" y="346735"/>
                </a:lnTo>
                <a:lnTo>
                  <a:pt x="12179" y="347776"/>
                </a:lnTo>
                <a:lnTo>
                  <a:pt x="12166" y="346265"/>
                </a:lnTo>
                <a:lnTo>
                  <a:pt x="12065" y="346557"/>
                </a:lnTo>
                <a:lnTo>
                  <a:pt x="11849" y="346976"/>
                </a:lnTo>
                <a:lnTo>
                  <a:pt x="11582" y="347497"/>
                </a:lnTo>
                <a:lnTo>
                  <a:pt x="11696" y="346087"/>
                </a:lnTo>
                <a:lnTo>
                  <a:pt x="11518" y="347179"/>
                </a:lnTo>
                <a:lnTo>
                  <a:pt x="11544" y="346925"/>
                </a:lnTo>
                <a:lnTo>
                  <a:pt x="11645" y="345694"/>
                </a:lnTo>
                <a:lnTo>
                  <a:pt x="10655" y="347205"/>
                </a:lnTo>
                <a:lnTo>
                  <a:pt x="10604" y="347535"/>
                </a:lnTo>
                <a:lnTo>
                  <a:pt x="10566" y="348272"/>
                </a:lnTo>
                <a:lnTo>
                  <a:pt x="10655" y="348983"/>
                </a:lnTo>
                <a:lnTo>
                  <a:pt x="11010" y="348640"/>
                </a:lnTo>
                <a:lnTo>
                  <a:pt x="11125" y="348488"/>
                </a:lnTo>
                <a:lnTo>
                  <a:pt x="11417" y="347802"/>
                </a:lnTo>
                <a:lnTo>
                  <a:pt x="11328" y="348437"/>
                </a:lnTo>
                <a:lnTo>
                  <a:pt x="11391" y="348081"/>
                </a:lnTo>
                <a:lnTo>
                  <a:pt x="12204" y="348589"/>
                </a:lnTo>
                <a:lnTo>
                  <a:pt x="12192" y="348068"/>
                </a:lnTo>
                <a:lnTo>
                  <a:pt x="12534" y="347878"/>
                </a:lnTo>
                <a:lnTo>
                  <a:pt x="12954" y="348259"/>
                </a:lnTo>
                <a:lnTo>
                  <a:pt x="13652" y="349148"/>
                </a:lnTo>
                <a:lnTo>
                  <a:pt x="14185" y="350037"/>
                </a:lnTo>
                <a:lnTo>
                  <a:pt x="14376" y="349783"/>
                </a:lnTo>
                <a:close/>
              </a:path>
              <a:path w="236855" h="473075">
                <a:moveTo>
                  <a:pt x="14846" y="349148"/>
                </a:moveTo>
                <a:lnTo>
                  <a:pt x="14592" y="349491"/>
                </a:lnTo>
                <a:lnTo>
                  <a:pt x="14503" y="349656"/>
                </a:lnTo>
                <a:lnTo>
                  <a:pt x="14732" y="349529"/>
                </a:lnTo>
                <a:lnTo>
                  <a:pt x="14846" y="349148"/>
                </a:lnTo>
                <a:close/>
              </a:path>
              <a:path w="236855" h="473075">
                <a:moveTo>
                  <a:pt x="15049" y="336994"/>
                </a:moveTo>
                <a:lnTo>
                  <a:pt x="14795" y="337832"/>
                </a:lnTo>
                <a:lnTo>
                  <a:pt x="14744" y="338226"/>
                </a:lnTo>
                <a:lnTo>
                  <a:pt x="14681" y="338721"/>
                </a:lnTo>
                <a:lnTo>
                  <a:pt x="14922" y="337883"/>
                </a:lnTo>
                <a:lnTo>
                  <a:pt x="14973" y="337489"/>
                </a:lnTo>
                <a:lnTo>
                  <a:pt x="15049" y="336994"/>
                </a:lnTo>
                <a:close/>
              </a:path>
              <a:path w="236855" h="473075">
                <a:moveTo>
                  <a:pt x="15684" y="337400"/>
                </a:moveTo>
                <a:lnTo>
                  <a:pt x="15532" y="337997"/>
                </a:lnTo>
                <a:lnTo>
                  <a:pt x="15481" y="338353"/>
                </a:lnTo>
                <a:lnTo>
                  <a:pt x="15455" y="338556"/>
                </a:lnTo>
                <a:lnTo>
                  <a:pt x="15608" y="337972"/>
                </a:lnTo>
                <a:lnTo>
                  <a:pt x="15659" y="337616"/>
                </a:lnTo>
                <a:lnTo>
                  <a:pt x="15684" y="337400"/>
                </a:lnTo>
                <a:close/>
              </a:path>
              <a:path w="236855" h="473075">
                <a:moveTo>
                  <a:pt x="15722" y="336575"/>
                </a:moveTo>
                <a:lnTo>
                  <a:pt x="15417" y="337820"/>
                </a:lnTo>
                <a:lnTo>
                  <a:pt x="15113" y="337426"/>
                </a:lnTo>
                <a:lnTo>
                  <a:pt x="14998" y="338264"/>
                </a:lnTo>
                <a:lnTo>
                  <a:pt x="14960" y="338531"/>
                </a:lnTo>
                <a:lnTo>
                  <a:pt x="15087" y="338302"/>
                </a:lnTo>
                <a:lnTo>
                  <a:pt x="15417" y="337845"/>
                </a:lnTo>
                <a:lnTo>
                  <a:pt x="15125" y="339064"/>
                </a:lnTo>
                <a:lnTo>
                  <a:pt x="15227" y="338302"/>
                </a:lnTo>
                <a:lnTo>
                  <a:pt x="14986" y="340017"/>
                </a:lnTo>
                <a:lnTo>
                  <a:pt x="15582" y="337578"/>
                </a:lnTo>
                <a:lnTo>
                  <a:pt x="15722" y="336575"/>
                </a:lnTo>
                <a:close/>
              </a:path>
              <a:path w="236855" h="473075">
                <a:moveTo>
                  <a:pt x="17703" y="339763"/>
                </a:moveTo>
                <a:lnTo>
                  <a:pt x="17462" y="340601"/>
                </a:lnTo>
                <a:lnTo>
                  <a:pt x="17411" y="340995"/>
                </a:lnTo>
                <a:lnTo>
                  <a:pt x="17335" y="341490"/>
                </a:lnTo>
                <a:lnTo>
                  <a:pt x="17589" y="340664"/>
                </a:lnTo>
                <a:lnTo>
                  <a:pt x="17703" y="339763"/>
                </a:lnTo>
                <a:close/>
              </a:path>
              <a:path w="236855" h="473075">
                <a:moveTo>
                  <a:pt x="17894" y="339890"/>
                </a:moveTo>
                <a:lnTo>
                  <a:pt x="17576" y="341033"/>
                </a:lnTo>
                <a:lnTo>
                  <a:pt x="17373" y="342531"/>
                </a:lnTo>
                <a:lnTo>
                  <a:pt x="17830" y="340347"/>
                </a:lnTo>
                <a:lnTo>
                  <a:pt x="17894" y="339890"/>
                </a:lnTo>
                <a:close/>
              </a:path>
              <a:path w="236855" h="473075">
                <a:moveTo>
                  <a:pt x="17983" y="344322"/>
                </a:moveTo>
                <a:lnTo>
                  <a:pt x="16459" y="348259"/>
                </a:lnTo>
                <a:lnTo>
                  <a:pt x="15925" y="348894"/>
                </a:lnTo>
                <a:lnTo>
                  <a:pt x="15506" y="349110"/>
                </a:lnTo>
                <a:lnTo>
                  <a:pt x="15062" y="352069"/>
                </a:lnTo>
                <a:lnTo>
                  <a:pt x="14935" y="351942"/>
                </a:lnTo>
                <a:lnTo>
                  <a:pt x="14859" y="351561"/>
                </a:lnTo>
                <a:lnTo>
                  <a:pt x="14935" y="351180"/>
                </a:lnTo>
                <a:lnTo>
                  <a:pt x="15100" y="350291"/>
                </a:lnTo>
                <a:lnTo>
                  <a:pt x="15252" y="349529"/>
                </a:lnTo>
                <a:lnTo>
                  <a:pt x="15062" y="350570"/>
                </a:lnTo>
                <a:lnTo>
                  <a:pt x="15379" y="349529"/>
                </a:lnTo>
                <a:lnTo>
                  <a:pt x="15506" y="349148"/>
                </a:lnTo>
                <a:lnTo>
                  <a:pt x="14960" y="349402"/>
                </a:lnTo>
                <a:lnTo>
                  <a:pt x="14960" y="349529"/>
                </a:lnTo>
                <a:lnTo>
                  <a:pt x="14871" y="350164"/>
                </a:lnTo>
                <a:lnTo>
                  <a:pt x="14643" y="351053"/>
                </a:lnTo>
                <a:lnTo>
                  <a:pt x="14630" y="350672"/>
                </a:lnTo>
                <a:lnTo>
                  <a:pt x="14820" y="350037"/>
                </a:lnTo>
                <a:lnTo>
                  <a:pt x="14960" y="349529"/>
                </a:lnTo>
                <a:lnTo>
                  <a:pt x="14960" y="349402"/>
                </a:lnTo>
                <a:lnTo>
                  <a:pt x="14795" y="349491"/>
                </a:lnTo>
                <a:lnTo>
                  <a:pt x="14643" y="350545"/>
                </a:lnTo>
                <a:lnTo>
                  <a:pt x="14325" y="350545"/>
                </a:lnTo>
                <a:lnTo>
                  <a:pt x="14084" y="350418"/>
                </a:lnTo>
                <a:lnTo>
                  <a:pt x="13728" y="351561"/>
                </a:lnTo>
                <a:lnTo>
                  <a:pt x="13716" y="349783"/>
                </a:lnTo>
                <a:lnTo>
                  <a:pt x="13652" y="349529"/>
                </a:lnTo>
                <a:lnTo>
                  <a:pt x="13512" y="349783"/>
                </a:lnTo>
                <a:lnTo>
                  <a:pt x="13208" y="349275"/>
                </a:lnTo>
                <a:lnTo>
                  <a:pt x="13144" y="359435"/>
                </a:lnTo>
                <a:lnTo>
                  <a:pt x="13004" y="360197"/>
                </a:lnTo>
                <a:lnTo>
                  <a:pt x="12903" y="360578"/>
                </a:lnTo>
                <a:lnTo>
                  <a:pt x="13017" y="359816"/>
                </a:lnTo>
                <a:lnTo>
                  <a:pt x="13144" y="359435"/>
                </a:lnTo>
                <a:lnTo>
                  <a:pt x="13144" y="349326"/>
                </a:lnTo>
                <a:lnTo>
                  <a:pt x="13042" y="359435"/>
                </a:lnTo>
                <a:lnTo>
                  <a:pt x="12903" y="360197"/>
                </a:lnTo>
                <a:lnTo>
                  <a:pt x="12801" y="360578"/>
                </a:lnTo>
                <a:lnTo>
                  <a:pt x="12877" y="359943"/>
                </a:lnTo>
                <a:lnTo>
                  <a:pt x="12992" y="359562"/>
                </a:lnTo>
                <a:lnTo>
                  <a:pt x="13042" y="359435"/>
                </a:lnTo>
                <a:lnTo>
                  <a:pt x="13042" y="349389"/>
                </a:lnTo>
                <a:lnTo>
                  <a:pt x="12992" y="356006"/>
                </a:lnTo>
                <a:lnTo>
                  <a:pt x="12852" y="356946"/>
                </a:lnTo>
                <a:lnTo>
                  <a:pt x="12623" y="357784"/>
                </a:lnTo>
                <a:lnTo>
                  <a:pt x="12674" y="357403"/>
                </a:lnTo>
                <a:lnTo>
                  <a:pt x="12801" y="356603"/>
                </a:lnTo>
                <a:lnTo>
                  <a:pt x="12992" y="356006"/>
                </a:lnTo>
                <a:lnTo>
                  <a:pt x="12992" y="349427"/>
                </a:lnTo>
                <a:lnTo>
                  <a:pt x="12687" y="349618"/>
                </a:lnTo>
                <a:lnTo>
                  <a:pt x="12598" y="349783"/>
                </a:lnTo>
                <a:lnTo>
                  <a:pt x="12446" y="350354"/>
                </a:lnTo>
                <a:lnTo>
                  <a:pt x="12446" y="363372"/>
                </a:lnTo>
                <a:lnTo>
                  <a:pt x="12103" y="364007"/>
                </a:lnTo>
                <a:lnTo>
                  <a:pt x="11823" y="364388"/>
                </a:lnTo>
                <a:lnTo>
                  <a:pt x="12001" y="363118"/>
                </a:lnTo>
                <a:lnTo>
                  <a:pt x="12446" y="363372"/>
                </a:lnTo>
                <a:lnTo>
                  <a:pt x="12446" y="350354"/>
                </a:lnTo>
                <a:lnTo>
                  <a:pt x="12115" y="351561"/>
                </a:lnTo>
                <a:lnTo>
                  <a:pt x="12293" y="350164"/>
                </a:lnTo>
                <a:lnTo>
                  <a:pt x="12395" y="349402"/>
                </a:lnTo>
                <a:lnTo>
                  <a:pt x="12192" y="349783"/>
                </a:lnTo>
                <a:lnTo>
                  <a:pt x="11950" y="350024"/>
                </a:lnTo>
                <a:lnTo>
                  <a:pt x="11950" y="357403"/>
                </a:lnTo>
                <a:lnTo>
                  <a:pt x="11823" y="358292"/>
                </a:lnTo>
                <a:lnTo>
                  <a:pt x="11582" y="359054"/>
                </a:lnTo>
                <a:lnTo>
                  <a:pt x="11709" y="358165"/>
                </a:lnTo>
                <a:lnTo>
                  <a:pt x="11950" y="357403"/>
                </a:lnTo>
                <a:lnTo>
                  <a:pt x="11950" y="350024"/>
                </a:lnTo>
                <a:lnTo>
                  <a:pt x="11798" y="350164"/>
                </a:lnTo>
                <a:lnTo>
                  <a:pt x="11493" y="350062"/>
                </a:lnTo>
                <a:lnTo>
                  <a:pt x="11493" y="351942"/>
                </a:lnTo>
                <a:lnTo>
                  <a:pt x="11442" y="352526"/>
                </a:lnTo>
                <a:lnTo>
                  <a:pt x="11442" y="354482"/>
                </a:lnTo>
                <a:lnTo>
                  <a:pt x="11315" y="355142"/>
                </a:lnTo>
                <a:lnTo>
                  <a:pt x="11201" y="355625"/>
                </a:lnTo>
                <a:lnTo>
                  <a:pt x="11315" y="354977"/>
                </a:lnTo>
                <a:lnTo>
                  <a:pt x="11442" y="354482"/>
                </a:lnTo>
                <a:lnTo>
                  <a:pt x="11442" y="352526"/>
                </a:lnTo>
                <a:lnTo>
                  <a:pt x="11303" y="354101"/>
                </a:lnTo>
                <a:lnTo>
                  <a:pt x="11176" y="354977"/>
                </a:lnTo>
                <a:lnTo>
                  <a:pt x="10985" y="355371"/>
                </a:lnTo>
                <a:lnTo>
                  <a:pt x="10325" y="355371"/>
                </a:lnTo>
                <a:lnTo>
                  <a:pt x="8864" y="356768"/>
                </a:lnTo>
                <a:lnTo>
                  <a:pt x="8509" y="356616"/>
                </a:lnTo>
                <a:lnTo>
                  <a:pt x="8445" y="357022"/>
                </a:lnTo>
                <a:lnTo>
                  <a:pt x="8331" y="357403"/>
                </a:lnTo>
                <a:lnTo>
                  <a:pt x="8369" y="357149"/>
                </a:lnTo>
                <a:lnTo>
                  <a:pt x="8255" y="356514"/>
                </a:lnTo>
                <a:lnTo>
                  <a:pt x="7962" y="356387"/>
                </a:lnTo>
                <a:lnTo>
                  <a:pt x="8039" y="355879"/>
                </a:lnTo>
                <a:lnTo>
                  <a:pt x="8077" y="355625"/>
                </a:lnTo>
                <a:lnTo>
                  <a:pt x="8115" y="355307"/>
                </a:lnTo>
                <a:lnTo>
                  <a:pt x="8026" y="355625"/>
                </a:lnTo>
                <a:lnTo>
                  <a:pt x="8064" y="355384"/>
                </a:lnTo>
                <a:lnTo>
                  <a:pt x="7912" y="355625"/>
                </a:lnTo>
                <a:lnTo>
                  <a:pt x="7797" y="355879"/>
                </a:lnTo>
                <a:lnTo>
                  <a:pt x="7937" y="354736"/>
                </a:lnTo>
                <a:lnTo>
                  <a:pt x="8153" y="354990"/>
                </a:lnTo>
                <a:lnTo>
                  <a:pt x="8204" y="354736"/>
                </a:lnTo>
                <a:lnTo>
                  <a:pt x="8280" y="354355"/>
                </a:lnTo>
                <a:lnTo>
                  <a:pt x="8407" y="353720"/>
                </a:lnTo>
                <a:lnTo>
                  <a:pt x="8432" y="353593"/>
                </a:lnTo>
                <a:lnTo>
                  <a:pt x="8483" y="353339"/>
                </a:lnTo>
                <a:lnTo>
                  <a:pt x="9055" y="354977"/>
                </a:lnTo>
                <a:lnTo>
                  <a:pt x="9702" y="355117"/>
                </a:lnTo>
                <a:lnTo>
                  <a:pt x="10033" y="355498"/>
                </a:lnTo>
                <a:lnTo>
                  <a:pt x="10414" y="355244"/>
                </a:lnTo>
                <a:lnTo>
                  <a:pt x="10553" y="355244"/>
                </a:lnTo>
                <a:lnTo>
                  <a:pt x="11087" y="353339"/>
                </a:lnTo>
                <a:lnTo>
                  <a:pt x="11239" y="352831"/>
                </a:lnTo>
                <a:lnTo>
                  <a:pt x="11455" y="352069"/>
                </a:lnTo>
                <a:lnTo>
                  <a:pt x="11493" y="351942"/>
                </a:lnTo>
                <a:lnTo>
                  <a:pt x="11493" y="350062"/>
                </a:lnTo>
                <a:lnTo>
                  <a:pt x="10223" y="349783"/>
                </a:lnTo>
                <a:lnTo>
                  <a:pt x="8953" y="350926"/>
                </a:lnTo>
                <a:lnTo>
                  <a:pt x="7924" y="351599"/>
                </a:lnTo>
                <a:lnTo>
                  <a:pt x="7924" y="354355"/>
                </a:lnTo>
                <a:lnTo>
                  <a:pt x="7797" y="355244"/>
                </a:lnTo>
                <a:lnTo>
                  <a:pt x="7556" y="356006"/>
                </a:lnTo>
                <a:lnTo>
                  <a:pt x="7493" y="356133"/>
                </a:lnTo>
                <a:lnTo>
                  <a:pt x="7391" y="356514"/>
                </a:lnTo>
                <a:lnTo>
                  <a:pt x="7505" y="355879"/>
                </a:lnTo>
                <a:lnTo>
                  <a:pt x="7632" y="355371"/>
                </a:lnTo>
                <a:lnTo>
                  <a:pt x="7518" y="356006"/>
                </a:lnTo>
                <a:lnTo>
                  <a:pt x="7645" y="355371"/>
                </a:lnTo>
                <a:lnTo>
                  <a:pt x="7683" y="355117"/>
                </a:lnTo>
                <a:lnTo>
                  <a:pt x="7924" y="354355"/>
                </a:lnTo>
                <a:lnTo>
                  <a:pt x="7924" y="351599"/>
                </a:lnTo>
                <a:lnTo>
                  <a:pt x="7188" y="352069"/>
                </a:lnTo>
                <a:lnTo>
                  <a:pt x="7162" y="349656"/>
                </a:lnTo>
                <a:lnTo>
                  <a:pt x="6819" y="350316"/>
                </a:lnTo>
                <a:lnTo>
                  <a:pt x="6819" y="352831"/>
                </a:lnTo>
                <a:lnTo>
                  <a:pt x="6705" y="353593"/>
                </a:lnTo>
                <a:lnTo>
                  <a:pt x="6743" y="353212"/>
                </a:lnTo>
                <a:lnTo>
                  <a:pt x="6819" y="352831"/>
                </a:lnTo>
                <a:lnTo>
                  <a:pt x="6819" y="350316"/>
                </a:lnTo>
                <a:lnTo>
                  <a:pt x="6502" y="350926"/>
                </a:lnTo>
                <a:lnTo>
                  <a:pt x="6248" y="352196"/>
                </a:lnTo>
                <a:lnTo>
                  <a:pt x="5905" y="352501"/>
                </a:lnTo>
                <a:lnTo>
                  <a:pt x="5905" y="352958"/>
                </a:lnTo>
                <a:lnTo>
                  <a:pt x="5448" y="355117"/>
                </a:lnTo>
                <a:lnTo>
                  <a:pt x="5486" y="354863"/>
                </a:lnTo>
                <a:lnTo>
                  <a:pt x="5588" y="354101"/>
                </a:lnTo>
                <a:lnTo>
                  <a:pt x="5753" y="353339"/>
                </a:lnTo>
                <a:lnTo>
                  <a:pt x="5880" y="352882"/>
                </a:lnTo>
                <a:lnTo>
                  <a:pt x="5905" y="352501"/>
                </a:lnTo>
                <a:lnTo>
                  <a:pt x="5537" y="352450"/>
                </a:lnTo>
                <a:lnTo>
                  <a:pt x="5461" y="352323"/>
                </a:lnTo>
                <a:lnTo>
                  <a:pt x="4940" y="351459"/>
                </a:lnTo>
                <a:lnTo>
                  <a:pt x="4800" y="352425"/>
                </a:lnTo>
                <a:lnTo>
                  <a:pt x="4660" y="353466"/>
                </a:lnTo>
                <a:lnTo>
                  <a:pt x="4800" y="352425"/>
                </a:lnTo>
                <a:lnTo>
                  <a:pt x="3581" y="356565"/>
                </a:lnTo>
                <a:lnTo>
                  <a:pt x="4229" y="354990"/>
                </a:lnTo>
                <a:lnTo>
                  <a:pt x="4648" y="356514"/>
                </a:lnTo>
                <a:lnTo>
                  <a:pt x="5295" y="355752"/>
                </a:lnTo>
                <a:lnTo>
                  <a:pt x="5372" y="355625"/>
                </a:lnTo>
                <a:lnTo>
                  <a:pt x="5524" y="355244"/>
                </a:lnTo>
                <a:lnTo>
                  <a:pt x="5346" y="356006"/>
                </a:lnTo>
                <a:lnTo>
                  <a:pt x="5219" y="356641"/>
                </a:lnTo>
                <a:lnTo>
                  <a:pt x="4876" y="357289"/>
                </a:lnTo>
                <a:lnTo>
                  <a:pt x="5054" y="357149"/>
                </a:lnTo>
                <a:lnTo>
                  <a:pt x="5143" y="357505"/>
                </a:lnTo>
                <a:lnTo>
                  <a:pt x="5207" y="357149"/>
                </a:lnTo>
                <a:lnTo>
                  <a:pt x="5308" y="356641"/>
                </a:lnTo>
                <a:lnTo>
                  <a:pt x="5626" y="355244"/>
                </a:lnTo>
                <a:lnTo>
                  <a:pt x="5664" y="355117"/>
                </a:lnTo>
                <a:lnTo>
                  <a:pt x="6121" y="353212"/>
                </a:lnTo>
                <a:lnTo>
                  <a:pt x="5803" y="355269"/>
                </a:lnTo>
                <a:lnTo>
                  <a:pt x="6540" y="355371"/>
                </a:lnTo>
                <a:lnTo>
                  <a:pt x="6896" y="354863"/>
                </a:lnTo>
                <a:lnTo>
                  <a:pt x="7200" y="354736"/>
                </a:lnTo>
                <a:lnTo>
                  <a:pt x="7378" y="353720"/>
                </a:lnTo>
                <a:lnTo>
                  <a:pt x="7073" y="356895"/>
                </a:lnTo>
                <a:lnTo>
                  <a:pt x="7315" y="355612"/>
                </a:lnTo>
                <a:lnTo>
                  <a:pt x="7124" y="356641"/>
                </a:lnTo>
                <a:lnTo>
                  <a:pt x="7289" y="355879"/>
                </a:lnTo>
                <a:lnTo>
                  <a:pt x="7391" y="355498"/>
                </a:lnTo>
                <a:lnTo>
                  <a:pt x="7505" y="355117"/>
                </a:lnTo>
                <a:lnTo>
                  <a:pt x="7404" y="355752"/>
                </a:lnTo>
                <a:lnTo>
                  <a:pt x="7188" y="356641"/>
                </a:lnTo>
                <a:lnTo>
                  <a:pt x="7061" y="357022"/>
                </a:lnTo>
                <a:lnTo>
                  <a:pt x="6934" y="356603"/>
                </a:lnTo>
                <a:lnTo>
                  <a:pt x="6832" y="356387"/>
                </a:lnTo>
                <a:lnTo>
                  <a:pt x="6718" y="356133"/>
                </a:lnTo>
                <a:lnTo>
                  <a:pt x="6299" y="356133"/>
                </a:lnTo>
                <a:lnTo>
                  <a:pt x="5981" y="356387"/>
                </a:lnTo>
                <a:lnTo>
                  <a:pt x="5740" y="355612"/>
                </a:lnTo>
                <a:lnTo>
                  <a:pt x="5600" y="356514"/>
                </a:lnTo>
                <a:lnTo>
                  <a:pt x="5372" y="357022"/>
                </a:lnTo>
                <a:lnTo>
                  <a:pt x="5245" y="357911"/>
                </a:lnTo>
                <a:lnTo>
                  <a:pt x="6134" y="357022"/>
                </a:lnTo>
                <a:lnTo>
                  <a:pt x="6210" y="358038"/>
                </a:lnTo>
                <a:lnTo>
                  <a:pt x="6654" y="357657"/>
                </a:lnTo>
                <a:lnTo>
                  <a:pt x="6604" y="357784"/>
                </a:lnTo>
                <a:lnTo>
                  <a:pt x="6667" y="357657"/>
                </a:lnTo>
                <a:lnTo>
                  <a:pt x="6959" y="357149"/>
                </a:lnTo>
                <a:lnTo>
                  <a:pt x="6997" y="357505"/>
                </a:lnTo>
                <a:lnTo>
                  <a:pt x="7391" y="357784"/>
                </a:lnTo>
                <a:lnTo>
                  <a:pt x="7772" y="357911"/>
                </a:lnTo>
                <a:lnTo>
                  <a:pt x="8039" y="358165"/>
                </a:lnTo>
                <a:lnTo>
                  <a:pt x="8305" y="358038"/>
                </a:lnTo>
                <a:lnTo>
                  <a:pt x="8712" y="357403"/>
                </a:lnTo>
                <a:lnTo>
                  <a:pt x="8813" y="358394"/>
                </a:lnTo>
                <a:lnTo>
                  <a:pt x="9067" y="357974"/>
                </a:lnTo>
                <a:lnTo>
                  <a:pt x="9182" y="357746"/>
                </a:lnTo>
                <a:lnTo>
                  <a:pt x="9296" y="357403"/>
                </a:lnTo>
                <a:lnTo>
                  <a:pt x="9563" y="357555"/>
                </a:lnTo>
                <a:lnTo>
                  <a:pt x="9525" y="357149"/>
                </a:lnTo>
                <a:lnTo>
                  <a:pt x="9994" y="357530"/>
                </a:lnTo>
                <a:lnTo>
                  <a:pt x="10350" y="357530"/>
                </a:lnTo>
                <a:lnTo>
                  <a:pt x="10566" y="357403"/>
                </a:lnTo>
                <a:lnTo>
                  <a:pt x="10795" y="358355"/>
                </a:lnTo>
                <a:lnTo>
                  <a:pt x="11023" y="357403"/>
                </a:lnTo>
                <a:lnTo>
                  <a:pt x="11087" y="357149"/>
                </a:lnTo>
                <a:lnTo>
                  <a:pt x="11176" y="356768"/>
                </a:lnTo>
                <a:lnTo>
                  <a:pt x="11099" y="357441"/>
                </a:lnTo>
                <a:lnTo>
                  <a:pt x="10477" y="360070"/>
                </a:lnTo>
                <a:lnTo>
                  <a:pt x="10896" y="360413"/>
                </a:lnTo>
                <a:lnTo>
                  <a:pt x="11150" y="359562"/>
                </a:lnTo>
                <a:lnTo>
                  <a:pt x="11036" y="360451"/>
                </a:lnTo>
                <a:lnTo>
                  <a:pt x="11239" y="359689"/>
                </a:lnTo>
                <a:lnTo>
                  <a:pt x="11099" y="360578"/>
                </a:lnTo>
                <a:lnTo>
                  <a:pt x="10985" y="360984"/>
                </a:lnTo>
                <a:lnTo>
                  <a:pt x="11315" y="359689"/>
                </a:lnTo>
                <a:lnTo>
                  <a:pt x="11328" y="359562"/>
                </a:lnTo>
                <a:lnTo>
                  <a:pt x="11455" y="358635"/>
                </a:lnTo>
                <a:lnTo>
                  <a:pt x="11785" y="357403"/>
                </a:lnTo>
                <a:lnTo>
                  <a:pt x="11455" y="359054"/>
                </a:lnTo>
                <a:lnTo>
                  <a:pt x="11264" y="360070"/>
                </a:lnTo>
                <a:lnTo>
                  <a:pt x="11366" y="359689"/>
                </a:lnTo>
                <a:lnTo>
                  <a:pt x="11277" y="360349"/>
                </a:lnTo>
                <a:lnTo>
                  <a:pt x="11417" y="359816"/>
                </a:lnTo>
                <a:lnTo>
                  <a:pt x="11290" y="360641"/>
                </a:lnTo>
                <a:lnTo>
                  <a:pt x="11176" y="361086"/>
                </a:lnTo>
                <a:lnTo>
                  <a:pt x="11112" y="361340"/>
                </a:lnTo>
                <a:lnTo>
                  <a:pt x="11277" y="361937"/>
                </a:lnTo>
                <a:lnTo>
                  <a:pt x="11252" y="362165"/>
                </a:lnTo>
                <a:lnTo>
                  <a:pt x="11163" y="362864"/>
                </a:lnTo>
                <a:lnTo>
                  <a:pt x="11468" y="361594"/>
                </a:lnTo>
                <a:lnTo>
                  <a:pt x="11518" y="361340"/>
                </a:lnTo>
                <a:lnTo>
                  <a:pt x="11887" y="359816"/>
                </a:lnTo>
                <a:lnTo>
                  <a:pt x="11912" y="359689"/>
                </a:lnTo>
                <a:lnTo>
                  <a:pt x="11950" y="359562"/>
                </a:lnTo>
                <a:lnTo>
                  <a:pt x="11849" y="360324"/>
                </a:lnTo>
                <a:lnTo>
                  <a:pt x="11811" y="360489"/>
                </a:lnTo>
                <a:lnTo>
                  <a:pt x="11811" y="362864"/>
                </a:lnTo>
                <a:lnTo>
                  <a:pt x="11290" y="365404"/>
                </a:lnTo>
                <a:lnTo>
                  <a:pt x="11468" y="364134"/>
                </a:lnTo>
                <a:lnTo>
                  <a:pt x="11518" y="363880"/>
                </a:lnTo>
                <a:lnTo>
                  <a:pt x="11811" y="362864"/>
                </a:lnTo>
                <a:lnTo>
                  <a:pt x="11811" y="360489"/>
                </a:lnTo>
                <a:lnTo>
                  <a:pt x="11696" y="360959"/>
                </a:lnTo>
                <a:lnTo>
                  <a:pt x="11391" y="362267"/>
                </a:lnTo>
                <a:lnTo>
                  <a:pt x="11734" y="362483"/>
                </a:lnTo>
                <a:lnTo>
                  <a:pt x="11112" y="363753"/>
                </a:lnTo>
                <a:lnTo>
                  <a:pt x="11023" y="363880"/>
                </a:lnTo>
                <a:lnTo>
                  <a:pt x="11049" y="363626"/>
                </a:lnTo>
                <a:lnTo>
                  <a:pt x="11099" y="363245"/>
                </a:lnTo>
                <a:lnTo>
                  <a:pt x="11252" y="362165"/>
                </a:lnTo>
                <a:lnTo>
                  <a:pt x="11036" y="362356"/>
                </a:lnTo>
                <a:lnTo>
                  <a:pt x="10947" y="362483"/>
                </a:lnTo>
                <a:lnTo>
                  <a:pt x="10833" y="363245"/>
                </a:lnTo>
                <a:lnTo>
                  <a:pt x="10718" y="361670"/>
                </a:lnTo>
                <a:lnTo>
                  <a:pt x="10642" y="361340"/>
                </a:lnTo>
                <a:lnTo>
                  <a:pt x="10160" y="361340"/>
                </a:lnTo>
                <a:lnTo>
                  <a:pt x="9601" y="363626"/>
                </a:lnTo>
                <a:lnTo>
                  <a:pt x="9575" y="363245"/>
                </a:lnTo>
                <a:lnTo>
                  <a:pt x="9512" y="361670"/>
                </a:lnTo>
                <a:lnTo>
                  <a:pt x="9055" y="363245"/>
                </a:lnTo>
                <a:lnTo>
                  <a:pt x="9207" y="362102"/>
                </a:lnTo>
                <a:lnTo>
                  <a:pt x="9245" y="361810"/>
                </a:lnTo>
                <a:lnTo>
                  <a:pt x="9004" y="362102"/>
                </a:lnTo>
                <a:lnTo>
                  <a:pt x="7747" y="363880"/>
                </a:lnTo>
                <a:lnTo>
                  <a:pt x="7378" y="363499"/>
                </a:lnTo>
                <a:lnTo>
                  <a:pt x="6896" y="362991"/>
                </a:lnTo>
                <a:lnTo>
                  <a:pt x="6375" y="363131"/>
                </a:lnTo>
                <a:lnTo>
                  <a:pt x="6375" y="363499"/>
                </a:lnTo>
                <a:lnTo>
                  <a:pt x="6235" y="364363"/>
                </a:lnTo>
                <a:lnTo>
                  <a:pt x="6057" y="364896"/>
                </a:lnTo>
                <a:lnTo>
                  <a:pt x="5994" y="365023"/>
                </a:lnTo>
                <a:lnTo>
                  <a:pt x="6007" y="364896"/>
                </a:lnTo>
                <a:lnTo>
                  <a:pt x="6146" y="364261"/>
                </a:lnTo>
                <a:lnTo>
                  <a:pt x="6337" y="363626"/>
                </a:lnTo>
                <a:lnTo>
                  <a:pt x="6375" y="363499"/>
                </a:lnTo>
                <a:lnTo>
                  <a:pt x="6375" y="363131"/>
                </a:lnTo>
                <a:lnTo>
                  <a:pt x="5943" y="363232"/>
                </a:lnTo>
                <a:lnTo>
                  <a:pt x="5943" y="364134"/>
                </a:lnTo>
                <a:lnTo>
                  <a:pt x="5689" y="364515"/>
                </a:lnTo>
                <a:lnTo>
                  <a:pt x="5575" y="364769"/>
                </a:lnTo>
                <a:lnTo>
                  <a:pt x="5727" y="363626"/>
                </a:lnTo>
                <a:lnTo>
                  <a:pt x="5829" y="363753"/>
                </a:lnTo>
                <a:lnTo>
                  <a:pt x="5943" y="364134"/>
                </a:lnTo>
                <a:lnTo>
                  <a:pt x="5943" y="363232"/>
                </a:lnTo>
                <a:lnTo>
                  <a:pt x="5676" y="362864"/>
                </a:lnTo>
                <a:lnTo>
                  <a:pt x="5486" y="362483"/>
                </a:lnTo>
                <a:lnTo>
                  <a:pt x="4686" y="362864"/>
                </a:lnTo>
                <a:lnTo>
                  <a:pt x="4533" y="362610"/>
                </a:lnTo>
                <a:lnTo>
                  <a:pt x="4051" y="364515"/>
                </a:lnTo>
                <a:lnTo>
                  <a:pt x="4178" y="364515"/>
                </a:lnTo>
                <a:lnTo>
                  <a:pt x="4241" y="364007"/>
                </a:lnTo>
                <a:lnTo>
                  <a:pt x="4572" y="364769"/>
                </a:lnTo>
                <a:lnTo>
                  <a:pt x="4673" y="364134"/>
                </a:lnTo>
                <a:lnTo>
                  <a:pt x="5029" y="364363"/>
                </a:lnTo>
                <a:lnTo>
                  <a:pt x="5054" y="364134"/>
                </a:lnTo>
                <a:lnTo>
                  <a:pt x="5080" y="364007"/>
                </a:lnTo>
                <a:lnTo>
                  <a:pt x="5283" y="363245"/>
                </a:lnTo>
                <a:lnTo>
                  <a:pt x="5194" y="363880"/>
                </a:lnTo>
                <a:lnTo>
                  <a:pt x="4978" y="364769"/>
                </a:lnTo>
                <a:lnTo>
                  <a:pt x="5003" y="364515"/>
                </a:lnTo>
                <a:lnTo>
                  <a:pt x="4902" y="364769"/>
                </a:lnTo>
                <a:lnTo>
                  <a:pt x="4749" y="365150"/>
                </a:lnTo>
                <a:lnTo>
                  <a:pt x="4749" y="365023"/>
                </a:lnTo>
                <a:lnTo>
                  <a:pt x="4686" y="365150"/>
                </a:lnTo>
                <a:lnTo>
                  <a:pt x="4597" y="365340"/>
                </a:lnTo>
                <a:lnTo>
                  <a:pt x="4876" y="365150"/>
                </a:lnTo>
                <a:lnTo>
                  <a:pt x="6311" y="367563"/>
                </a:lnTo>
                <a:lnTo>
                  <a:pt x="8940" y="365023"/>
                </a:lnTo>
                <a:lnTo>
                  <a:pt x="9867" y="364134"/>
                </a:lnTo>
                <a:lnTo>
                  <a:pt x="10464" y="367690"/>
                </a:lnTo>
                <a:lnTo>
                  <a:pt x="12090" y="367944"/>
                </a:lnTo>
                <a:lnTo>
                  <a:pt x="12420" y="368071"/>
                </a:lnTo>
                <a:lnTo>
                  <a:pt x="12712" y="369468"/>
                </a:lnTo>
                <a:lnTo>
                  <a:pt x="12192" y="369468"/>
                </a:lnTo>
                <a:lnTo>
                  <a:pt x="10134" y="371094"/>
                </a:lnTo>
                <a:lnTo>
                  <a:pt x="10744" y="372262"/>
                </a:lnTo>
                <a:lnTo>
                  <a:pt x="11950" y="370357"/>
                </a:lnTo>
                <a:lnTo>
                  <a:pt x="12446" y="372135"/>
                </a:lnTo>
                <a:lnTo>
                  <a:pt x="12509" y="374548"/>
                </a:lnTo>
                <a:lnTo>
                  <a:pt x="12852" y="373405"/>
                </a:lnTo>
                <a:lnTo>
                  <a:pt x="13423" y="370357"/>
                </a:lnTo>
                <a:lnTo>
                  <a:pt x="14351" y="365404"/>
                </a:lnTo>
                <a:lnTo>
                  <a:pt x="14541" y="364388"/>
                </a:lnTo>
                <a:lnTo>
                  <a:pt x="14782" y="363118"/>
                </a:lnTo>
                <a:lnTo>
                  <a:pt x="14833" y="362864"/>
                </a:lnTo>
                <a:lnTo>
                  <a:pt x="15227" y="360705"/>
                </a:lnTo>
                <a:lnTo>
                  <a:pt x="15252" y="360578"/>
                </a:lnTo>
                <a:lnTo>
                  <a:pt x="15455" y="359435"/>
                </a:lnTo>
                <a:lnTo>
                  <a:pt x="15748" y="357784"/>
                </a:lnTo>
                <a:lnTo>
                  <a:pt x="16065" y="356006"/>
                </a:lnTo>
                <a:lnTo>
                  <a:pt x="16090" y="355879"/>
                </a:lnTo>
                <a:lnTo>
                  <a:pt x="16141" y="355625"/>
                </a:lnTo>
                <a:lnTo>
                  <a:pt x="16344" y="354482"/>
                </a:lnTo>
                <a:lnTo>
                  <a:pt x="16776" y="352069"/>
                </a:lnTo>
                <a:lnTo>
                  <a:pt x="17297" y="349148"/>
                </a:lnTo>
                <a:lnTo>
                  <a:pt x="17983" y="344322"/>
                </a:lnTo>
                <a:close/>
              </a:path>
              <a:path w="236855" h="473075">
                <a:moveTo>
                  <a:pt x="18923" y="340741"/>
                </a:moveTo>
                <a:lnTo>
                  <a:pt x="18605" y="340347"/>
                </a:lnTo>
                <a:lnTo>
                  <a:pt x="18491" y="341185"/>
                </a:lnTo>
                <a:lnTo>
                  <a:pt x="18453" y="341452"/>
                </a:lnTo>
                <a:lnTo>
                  <a:pt x="18567" y="341236"/>
                </a:lnTo>
                <a:lnTo>
                  <a:pt x="18923" y="340741"/>
                </a:lnTo>
                <a:close/>
              </a:path>
              <a:path w="236855" h="473075">
                <a:moveTo>
                  <a:pt x="162674" y="468845"/>
                </a:moveTo>
                <a:lnTo>
                  <a:pt x="162471" y="469493"/>
                </a:lnTo>
                <a:lnTo>
                  <a:pt x="162255" y="468909"/>
                </a:lnTo>
                <a:lnTo>
                  <a:pt x="162077" y="469900"/>
                </a:lnTo>
                <a:lnTo>
                  <a:pt x="162026" y="470179"/>
                </a:lnTo>
                <a:lnTo>
                  <a:pt x="162166" y="469938"/>
                </a:lnTo>
                <a:lnTo>
                  <a:pt x="162407" y="469773"/>
                </a:lnTo>
                <a:lnTo>
                  <a:pt x="162382" y="469963"/>
                </a:lnTo>
                <a:lnTo>
                  <a:pt x="162318" y="470344"/>
                </a:lnTo>
                <a:lnTo>
                  <a:pt x="162509" y="469709"/>
                </a:lnTo>
                <a:lnTo>
                  <a:pt x="162610" y="469239"/>
                </a:lnTo>
                <a:lnTo>
                  <a:pt x="162674" y="468845"/>
                </a:lnTo>
                <a:close/>
              </a:path>
              <a:path w="236855" h="473075">
                <a:moveTo>
                  <a:pt x="162788" y="465175"/>
                </a:moveTo>
                <a:lnTo>
                  <a:pt x="162610" y="465759"/>
                </a:lnTo>
                <a:lnTo>
                  <a:pt x="162547" y="466115"/>
                </a:lnTo>
                <a:lnTo>
                  <a:pt x="162509" y="466318"/>
                </a:lnTo>
                <a:lnTo>
                  <a:pt x="162687" y="465734"/>
                </a:lnTo>
                <a:lnTo>
                  <a:pt x="162788" y="465175"/>
                </a:lnTo>
                <a:close/>
              </a:path>
              <a:path w="236855" h="473075">
                <a:moveTo>
                  <a:pt x="162991" y="464921"/>
                </a:moveTo>
                <a:lnTo>
                  <a:pt x="162712" y="465747"/>
                </a:lnTo>
                <a:lnTo>
                  <a:pt x="162648" y="466140"/>
                </a:lnTo>
                <a:lnTo>
                  <a:pt x="162560" y="466636"/>
                </a:lnTo>
                <a:lnTo>
                  <a:pt x="162839" y="465810"/>
                </a:lnTo>
                <a:lnTo>
                  <a:pt x="162902" y="465416"/>
                </a:lnTo>
                <a:lnTo>
                  <a:pt x="162991" y="464921"/>
                </a:lnTo>
                <a:close/>
              </a:path>
              <a:path w="236855" h="473075">
                <a:moveTo>
                  <a:pt x="163169" y="464337"/>
                </a:moveTo>
                <a:lnTo>
                  <a:pt x="163042" y="464007"/>
                </a:lnTo>
                <a:lnTo>
                  <a:pt x="163106" y="463689"/>
                </a:lnTo>
                <a:lnTo>
                  <a:pt x="163017" y="463943"/>
                </a:lnTo>
                <a:lnTo>
                  <a:pt x="162699" y="463003"/>
                </a:lnTo>
                <a:lnTo>
                  <a:pt x="162661" y="463181"/>
                </a:lnTo>
                <a:lnTo>
                  <a:pt x="162407" y="462445"/>
                </a:lnTo>
                <a:lnTo>
                  <a:pt x="162306" y="462140"/>
                </a:lnTo>
                <a:lnTo>
                  <a:pt x="162280" y="462267"/>
                </a:lnTo>
                <a:lnTo>
                  <a:pt x="161925" y="462026"/>
                </a:lnTo>
                <a:lnTo>
                  <a:pt x="161785" y="462851"/>
                </a:lnTo>
                <a:lnTo>
                  <a:pt x="161683" y="463461"/>
                </a:lnTo>
                <a:lnTo>
                  <a:pt x="162052" y="462927"/>
                </a:lnTo>
                <a:lnTo>
                  <a:pt x="162191" y="462737"/>
                </a:lnTo>
                <a:lnTo>
                  <a:pt x="162039" y="463677"/>
                </a:lnTo>
                <a:lnTo>
                  <a:pt x="161925" y="464324"/>
                </a:lnTo>
                <a:lnTo>
                  <a:pt x="162331" y="463753"/>
                </a:lnTo>
                <a:lnTo>
                  <a:pt x="162547" y="463613"/>
                </a:lnTo>
                <a:lnTo>
                  <a:pt x="162394" y="464210"/>
                </a:lnTo>
                <a:lnTo>
                  <a:pt x="162331" y="464515"/>
                </a:lnTo>
                <a:lnTo>
                  <a:pt x="162179" y="465213"/>
                </a:lnTo>
                <a:lnTo>
                  <a:pt x="162356" y="464972"/>
                </a:lnTo>
                <a:lnTo>
                  <a:pt x="162585" y="463588"/>
                </a:lnTo>
                <a:lnTo>
                  <a:pt x="162433" y="464540"/>
                </a:lnTo>
                <a:lnTo>
                  <a:pt x="162356" y="464972"/>
                </a:lnTo>
                <a:lnTo>
                  <a:pt x="162318" y="465188"/>
                </a:lnTo>
                <a:lnTo>
                  <a:pt x="162725" y="464616"/>
                </a:lnTo>
                <a:lnTo>
                  <a:pt x="162877" y="464515"/>
                </a:lnTo>
                <a:lnTo>
                  <a:pt x="162826" y="464832"/>
                </a:lnTo>
                <a:lnTo>
                  <a:pt x="162928" y="464489"/>
                </a:lnTo>
                <a:lnTo>
                  <a:pt x="163169" y="464337"/>
                </a:lnTo>
                <a:close/>
              </a:path>
              <a:path w="236855" h="473075">
                <a:moveTo>
                  <a:pt x="163220" y="465264"/>
                </a:moveTo>
                <a:lnTo>
                  <a:pt x="163042" y="465848"/>
                </a:lnTo>
                <a:lnTo>
                  <a:pt x="162979" y="466204"/>
                </a:lnTo>
                <a:lnTo>
                  <a:pt x="162941" y="466407"/>
                </a:lnTo>
                <a:lnTo>
                  <a:pt x="163118" y="465823"/>
                </a:lnTo>
                <a:lnTo>
                  <a:pt x="163220" y="465264"/>
                </a:lnTo>
                <a:close/>
              </a:path>
              <a:path w="236855" h="473075">
                <a:moveTo>
                  <a:pt x="163525" y="465924"/>
                </a:moveTo>
                <a:lnTo>
                  <a:pt x="163309" y="466585"/>
                </a:lnTo>
                <a:lnTo>
                  <a:pt x="163169" y="466026"/>
                </a:lnTo>
                <a:lnTo>
                  <a:pt x="163004" y="466991"/>
                </a:lnTo>
                <a:lnTo>
                  <a:pt x="162966" y="467182"/>
                </a:lnTo>
                <a:lnTo>
                  <a:pt x="163068" y="467017"/>
                </a:lnTo>
                <a:lnTo>
                  <a:pt x="163258" y="466864"/>
                </a:lnTo>
                <a:lnTo>
                  <a:pt x="163233" y="467029"/>
                </a:lnTo>
                <a:lnTo>
                  <a:pt x="163169" y="467410"/>
                </a:lnTo>
                <a:lnTo>
                  <a:pt x="163360" y="466775"/>
                </a:lnTo>
                <a:lnTo>
                  <a:pt x="163525" y="465924"/>
                </a:lnTo>
                <a:close/>
              </a:path>
              <a:path w="236855" h="473075">
                <a:moveTo>
                  <a:pt x="163626" y="466128"/>
                </a:moveTo>
                <a:lnTo>
                  <a:pt x="163449" y="466712"/>
                </a:lnTo>
                <a:lnTo>
                  <a:pt x="163385" y="467067"/>
                </a:lnTo>
                <a:lnTo>
                  <a:pt x="163347" y="467271"/>
                </a:lnTo>
                <a:lnTo>
                  <a:pt x="163525" y="466686"/>
                </a:lnTo>
                <a:lnTo>
                  <a:pt x="163626" y="466128"/>
                </a:lnTo>
                <a:close/>
              </a:path>
              <a:path w="236855" h="473075">
                <a:moveTo>
                  <a:pt x="163652" y="467575"/>
                </a:moveTo>
                <a:lnTo>
                  <a:pt x="163512" y="468388"/>
                </a:lnTo>
                <a:lnTo>
                  <a:pt x="163601" y="467893"/>
                </a:lnTo>
                <a:lnTo>
                  <a:pt x="163652" y="467575"/>
                </a:lnTo>
                <a:close/>
              </a:path>
              <a:path w="236855" h="473075">
                <a:moveTo>
                  <a:pt x="163868" y="464845"/>
                </a:moveTo>
                <a:lnTo>
                  <a:pt x="163436" y="464616"/>
                </a:lnTo>
                <a:lnTo>
                  <a:pt x="163283" y="465493"/>
                </a:lnTo>
                <a:lnTo>
                  <a:pt x="163207" y="465899"/>
                </a:lnTo>
                <a:lnTo>
                  <a:pt x="163512" y="465543"/>
                </a:lnTo>
                <a:lnTo>
                  <a:pt x="163868" y="464845"/>
                </a:lnTo>
                <a:close/>
              </a:path>
              <a:path w="236855" h="473075">
                <a:moveTo>
                  <a:pt x="164045" y="466813"/>
                </a:moveTo>
                <a:lnTo>
                  <a:pt x="163817" y="467537"/>
                </a:lnTo>
                <a:lnTo>
                  <a:pt x="163753" y="467918"/>
                </a:lnTo>
                <a:lnTo>
                  <a:pt x="163690" y="468299"/>
                </a:lnTo>
                <a:lnTo>
                  <a:pt x="163918" y="467563"/>
                </a:lnTo>
                <a:lnTo>
                  <a:pt x="164045" y="466813"/>
                </a:lnTo>
                <a:close/>
              </a:path>
              <a:path w="236855" h="473075">
                <a:moveTo>
                  <a:pt x="164109" y="467664"/>
                </a:moveTo>
                <a:lnTo>
                  <a:pt x="163969" y="468477"/>
                </a:lnTo>
                <a:lnTo>
                  <a:pt x="164058" y="467982"/>
                </a:lnTo>
                <a:lnTo>
                  <a:pt x="164109" y="467664"/>
                </a:lnTo>
                <a:close/>
              </a:path>
              <a:path w="236855" h="473075">
                <a:moveTo>
                  <a:pt x="164287" y="466153"/>
                </a:moveTo>
                <a:lnTo>
                  <a:pt x="164147" y="466966"/>
                </a:lnTo>
                <a:lnTo>
                  <a:pt x="164236" y="466471"/>
                </a:lnTo>
                <a:lnTo>
                  <a:pt x="164287" y="466153"/>
                </a:lnTo>
                <a:close/>
              </a:path>
              <a:path w="236855" h="473075">
                <a:moveTo>
                  <a:pt x="164592" y="464312"/>
                </a:moveTo>
                <a:lnTo>
                  <a:pt x="163715" y="466521"/>
                </a:lnTo>
                <a:lnTo>
                  <a:pt x="163410" y="468223"/>
                </a:lnTo>
                <a:lnTo>
                  <a:pt x="164401" y="465366"/>
                </a:lnTo>
                <a:lnTo>
                  <a:pt x="164592" y="464312"/>
                </a:lnTo>
                <a:close/>
              </a:path>
              <a:path w="236855" h="473075">
                <a:moveTo>
                  <a:pt x="164833" y="466852"/>
                </a:moveTo>
                <a:lnTo>
                  <a:pt x="164528" y="466458"/>
                </a:lnTo>
                <a:lnTo>
                  <a:pt x="164388" y="467283"/>
                </a:lnTo>
                <a:lnTo>
                  <a:pt x="164338" y="467550"/>
                </a:lnTo>
                <a:lnTo>
                  <a:pt x="164465" y="467334"/>
                </a:lnTo>
                <a:lnTo>
                  <a:pt x="164833" y="466852"/>
                </a:lnTo>
                <a:close/>
              </a:path>
              <a:path w="236855" h="473075">
                <a:moveTo>
                  <a:pt x="164947" y="471525"/>
                </a:moveTo>
                <a:lnTo>
                  <a:pt x="164338" y="470585"/>
                </a:lnTo>
                <a:lnTo>
                  <a:pt x="164109" y="471881"/>
                </a:lnTo>
                <a:lnTo>
                  <a:pt x="163982" y="472617"/>
                </a:lnTo>
                <a:lnTo>
                  <a:pt x="164465" y="471982"/>
                </a:lnTo>
                <a:lnTo>
                  <a:pt x="164947" y="471525"/>
                </a:lnTo>
                <a:close/>
              </a:path>
              <a:path w="236855" h="473075">
                <a:moveTo>
                  <a:pt x="165366" y="468287"/>
                </a:moveTo>
                <a:lnTo>
                  <a:pt x="165188" y="467499"/>
                </a:lnTo>
                <a:lnTo>
                  <a:pt x="165138" y="467347"/>
                </a:lnTo>
                <a:lnTo>
                  <a:pt x="165112" y="467499"/>
                </a:lnTo>
                <a:lnTo>
                  <a:pt x="164706" y="469188"/>
                </a:lnTo>
                <a:lnTo>
                  <a:pt x="165265" y="468464"/>
                </a:lnTo>
                <a:lnTo>
                  <a:pt x="165366" y="468287"/>
                </a:lnTo>
                <a:close/>
              </a:path>
              <a:path w="236855" h="473075">
                <a:moveTo>
                  <a:pt x="165366" y="465772"/>
                </a:moveTo>
                <a:lnTo>
                  <a:pt x="164871" y="466750"/>
                </a:lnTo>
                <a:lnTo>
                  <a:pt x="164693" y="467347"/>
                </a:lnTo>
                <a:lnTo>
                  <a:pt x="164312" y="468591"/>
                </a:lnTo>
                <a:lnTo>
                  <a:pt x="164795" y="468680"/>
                </a:lnTo>
                <a:lnTo>
                  <a:pt x="165049" y="467423"/>
                </a:lnTo>
                <a:lnTo>
                  <a:pt x="165366" y="465772"/>
                </a:lnTo>
                <a:close/>
              </a:path>
              <a:path w="236855" h="473075">
                <a:moveTo>
                  <a:pt x="165481" y="471182"/>
                </a:moveTo>
                <a:lnTo>
                  <a:pt x="165303" y="471766"/>
                </a:lnTo>
                <a:lnTo>
                  <a:pt x="165239" y="472122"/>
                </a:lnTo>
                <a:lnTo>
                  <a:pt x="165201" y="472325"/>
                </a:lnTo>
                <a:lnTo>
                  <a:pt x="165392" y="471741"/>
                </a:lnTo>
                <a:lnTo>
                  <a:pt x="165442" y="471385"/>
                </a:lnTo>
                <a:lnTo>
                  <a:pt x="165481" y="471182"/>
                </a:lnTo>
                <a:close/>
              </a:path>
              <a:path w="236855" h="473075">
                <a:moveTo>
                  <a:pt x="165569" y="463905"/>
                </a:moveTo>
                <a:lnTo>
                  <a:pt x="165315" y="464654"/>
                </a:lnTo>
                <a:lnTo>
                  <a:pt x="165430" y="463994"/>
                </a:lnTo>
                <a:lnTo>
                  <a:pt x="165201" y="464718"/>
                </a:lnTo>
                <a:lnTo>
                  <a:pt x="165138" y="465099"/>
                </a:lnTo>
                <a:lnTo>
                  <a:pt x="165074" y="465480"/>
                </a:lnTo>
                <a:lnTo>
                  <a:pt x="165265" y="464845"/>
                </a:lnTo>
                <a:lnTo>
                  <a:pt x="165227" y="465124"/>
                </a:lnTo>
                <a:lnTo>
                  <a:pt x="165138" y="465620"/>
                </a:lnTo>
                <a:lnTo>
                  <a:pt x="165417" y="464794"/>
                </a:lnTo>
                <a:lnTo>
                  <a:pt x="165481" y="464400"/>
                </a:lnTo>
                <a:lnTo>
                  <a:pt x="165569" y="463905"/>
                </a:lnTo>
                <a:close/>
              </a:path>
              <a:path w="236855" h="473075">
                <a:moveTo>
                  <a:pt x="165595" y="464210"/>
                </a:moveTo>
                <a:lnTo>
                  <a:pt x="165417" y="464794"/>
                </a:lnTo>
                <a:lnTo>
                  <a:pt x="165354" y="465150"/>
                </a:lnTo>
                <a:lnTo>
                  <a:pt x="165315" y="465353"/>
                </a:lnTo>
                <a:lnTo>
                  <a:pt x="165506" y="464769"/>
                </a:lnTo>
                <a:lnTo>
                  <a:pt x="165557" y="464413"/>
                </a:lnTo>
                <a:lnTo>
                  <a:pt x="165595" y="464210"/>
                </a:lnTo>
                <a:close/>
              </a:path>
              <a:path w="236855" h="473075">
                <a:moveTo>
                  <a:pt x="165811" y="468312"/>
                </a:moveTo>
                <a:lnTo>
                  <a:pt x="165392" y="468287"/>
                </a:lnTo>
                <a:lnTo>
                  <a:pt x="165442" y="468579"/>
                </a:lnTo>
                <a:lnTo>
                  <a:pt x="165557" y="469074"/>
                </a:lnTo>
                <a:lnTo>
                  <a:pt x="165811" y="468312"/>
                </a:lnTo>
                <a:close/>
              </a:path>
              <a:path w="236855" h="473075">
                <a:moveTo>
                  <a:pt x="165862" y="464058"/>
                </a:moveTo>
                <a:lnTo>
                  <a:pt x="165506" y="465188"/>
                </a:lnTo>
                <a:lnTo>
                  <a:pt x="165252" y="466674"/>
                </a:lnTo>
                <a:lnTo>
                  <a:pt x="165785" y="464502"/>
                </a:lnTo>
                <a:lnTo>
                  <a:pt x="165862" y="464058"/>
                </a:lnTo>
                <a:close/>
              </a:path>
              <a:path w="236855" h="473075">
                <a:moveTo>
                  <a:pt x="165925" y="471093"/>
                </a:moveTo>
                <a:lnTo>
                  <a:pt x="165684" y="471817"/>
                </a:lnTo>
                <a:lnTo>
                  <a:pt x="165620" y="472198"/>
                </a:lnTo>
                <a:lnTo>
                  <a:pt x="165557" y="472579"/>
                </a:lnTo>
                <a:lnTo>
                  <a:pt x="165785" y="471843"/>
                </a:lnTo>
                <a:lnTo>
                  <a:pt x="165849" y="471474"/>
                </a:lnTo>
                <a:lnTo>
                  <a:pt x="165925" y="471093"/>
                </a:lnTo>
                <a:close/>
              </a:path>
              <a:path w="236855" h="473075">
                <a:moveTo>
                  <a:pt x="166281" y="466572"/>
                </a:moveTo>
                <a:lnTo>
                  <a:pt x="166179" y="467156"/>
                </a:lnTo>
                <a:lnTo>
                  <a:pt x="166230" y="466890"/>
                </a:lnTo>
                <a:lnTo>
                  <a:pt x="166281" y="466572"/>
                </a:lnTo>
                <a:close/>
              </a:path>
              <a:path w="236855" h="473075">
                <a:moveTo>
                  <a:pt x="166839" y="463689"/>
                </a:moveTo>
                <a:lnTo>
                  <a:pt x="166662" y="464273"/>
                </a:lnTo>
                <a:lnTo>
                  <a:pt x="166598" y="464629"/>
                </a:lnTo>
                <a:lnTo>
                  <a:pt x="166560" y="464832"/>
                </a:lnTo>
                <a:lnTo>
                  <a:pt x="166738" y="464248"/>
                </a:lnTo>
                <a:lnTo>
                  <a:pt x="166839" y="463689"/>
                </a:lnTo>
                <a:close/>
              </a:path>
              <a:path w="236855" h="473075">
                <a:moveTo>
                  <a:pt x="166954" y="464375"/>
                </a:moveTo>
                <a:lnTo>
                  <a:pt x="166814" y="465188"/>
                </a:lnTo>
                <a:lnTo>
                  <a:pt x="166903" y="464693"/>
                </a:lnTo>
                <a:lnTo>
                  <a:pt x="166954" y="464375"/>
                </a:lnTo>
                <a:close/>
              </a:path>
              <a:path w="236855" h="473075">
                <a:moveTo>
                  <a:pt x="167017" y="463435"/>
                </a:moveTo>
                <a:lnTo>
                  <a:pt x="166738" y="464248"/>
                </a:lnTo>
                <a:lnTo>
                  <a:pt x="166674" y="464654"/>
                </a:lnTo>
                <a:lnTo>
                  <a:pt x="166585" y="465150"/>
                </a:lnTo>
                <a:lnTo>
                  <a:pt x="166865" y="464324"/>
                </a:lnTo>
                <a:lnTo>
                  <a:pt x="166928" y="463931"/>
                </a:lnTo>
                <a:lnTo>
                  <a:pt x="167017" y="463435"/>
                </a:lnTo>
                <a:close/>
              </a:path>
              <a:path w="236855" h="473075">
                <a:moveTo>
                  <a:pt x="167309" y="467004"/>
                </a:moveTo>
                <a:lnTo>
                  <a:pt x="167259" y="467283"/>
                </a:lnTo>
                <a:lnTo>
                  <a:pt x="167297" y="467106"/>
                </a:lnTo>
                <a:close/>
              </a:path>
              <a:path w="236855" h="473075">
                <a:moveTo>
                  <a:pt x="167601" y="463550"/>
                </a:moveTo>
                <a:lnTo>
                  <a:pt x="167322" y="464375"/>
                </a:lnTo>
                <a:lnTo>
                  <a:pt x="167259" y="464769"/>
                </a:lnTo>
                <a:lnTo>
                  <a:pt x="167170" y="465264"/>
                </a:lnTo>
                <a:lnTo>
                  <a:pt x="167449" y="464439"/>
                </a:lnTo>
                <a:lnTo>
                  <a:pt x="167513" y="464045"/>
                </a:lnTo>
                <a:lnTo>
                  <a:pt x="167601" y="463550"/>
                </a:lnTo>
                <a:close/>
              </a:path>
              <a:path w="236855" h="473075">
                <a:moveTo>
                  <a:pt x="168630" y="466293"/>
                </a:moveTo>
                <a:lnTo>
                  <a:pt x="168490" y="467106"/>
                </a:lnTo>
                <a:lnTo>
                  <a:pt x="168579" y="466610"/>
                </a:lnTo>
                <a:lnTo>
                  <a:pt x="168630" y="466293"/>
                </a:lnTo>
                <a:close/>
              </a:path>
              <a:path w="236855" h="473075">
                <a:moveTo>
                  <a:pt x="168770" y="463943"/>
                </a:moveTo>
                <a:lnTo>
                  <a:pt x="168630" y="464235"/>
                </a:lnTo>
                <a:lnTo>
                  <a:pt x="168414" y="463232"/>
                </a:lnTo>
                <a:lnTo>
                  <a:pt x="168287" y="464350"/>
                </a:lnTo>
                <a:lnTo>
                  <a:pt x="167627" y="463677"/>
                </a:lnTo>
                <a:lnTo>
                  <a:pt x="167424" y="464807"/>
                </a:lnTo>
                <a:lnTo>
                  <a:pt x="167182" y="466191"/>
                </a:lnTo>
                <a:lnTo>
                  <a:pt x="167170" y="466420"/>
                </a:lnTo>
                <a:lnTo>
                  <a:pt x="167005" y="464781"/>
                </a:lnTo>
                <a:lnTo>
                  <a:pt x="167055" y="464515"/>
                </a:lnTo>
                <a:lnTo>
                  <a:pt x="166992" y="464705"/>
                </a:lnTo>
                <a:lnTo>
                  <a:pt x="166814" y="465188"/>
                </a:lnTo>
                <a:lnTo>
                  <a:pt x="166179" y="467156"/>
                </a:lnTo>
                <a:lnTo>
                  <a:pt x="165811" y="468312"/>
                </a:lnTo>
                <a:lnTo>
                  <a:pt x="166039" y="468325"/>
                </a:lnTo>
                <a:lnTo>
                  <a:pt x="166306" y="468464"/>
                </a:lnTo>
                <a:lnTo>
                  <a:pt x="166865" y="468579"/>
                </a:lnTo>
                <a:lnTo>
                  <a:pt x="167424" y="468845"/>
                </a:lnTo>
                <a:lnTo>
                  <a:pt x="167259" y="467296"/>
                </a:lnTo>
                <a:lnTo>
                  <a:pt x="167233" y="467055"/>
                </a:lnTo>
                <a:lnTo>
                  <a:pt x="167411" y="466940"/>
                </a:lnTo>
                <a:lnTo>
                  <a:pt x="167386" y="467131"/>
                </a:lnTo>
                <a:lnTo>
                  <a:pt x="167335" y="467410"/>
                </a:lnTo>
                <a:lnTo>
                  <a:pt x="167474" y="467169"/>
                </a:lnTo>
                <a:lnTo>
                  <a:pt x="167855" y="466915"/>
                </a:lnTo>
                <a:lnTo>
                  <a:pt x="167563" y="466140"/>
                </a:lnTo>
                <a:lnTo>
                  <a:pt x="167462" y="466686"/>
                </a:lnTo>
                <a:lnTo>
                  <a:pt x="167233" y="466102"/>
                </a:lnTo>
                <a:lnTo>
                  <a:pt x="167944" y="464947"/>
                </a:lnTo>
                <a:lnTo>
                  <a:pt x="168236" y="464858"/>
                </a:lnTo>
                <a:lnTo>
                  <a:pt x="167970" y="467334"/>
                </a:lnTo>
                <a:lnTo>
                  <a:pt x="168579" y="464731"/>
                </a:lnTo>
                <a:lnTo>
                  <a:pt x="168694" y="464299"/>
                </a:lnTo>
                <a:lnTo>
                  <a:pt x="168770" y="463943"/>
                </a:lnTo>
                <a:close/>
              </a:path>
              <a:path w="236855" h="473075">
                <a:moveTo>
                  <a:pt x="170167" y="463435"/>
                </a:moveTo>
                <a:lnTo>
                  <a:pt x="169938" y="464159"/>
                </a:lnTo>
                <a:lnTo>
                  <a:pt x="169875" y="464540"/>
                </a:lnTo>
                <a:lnTo>
                  <a:pt x="169811" y="464921"/>
                </a:lnTo>
                <a:lnTo>
                  <a:pt x="170040" y="464197"/>
                </a:lnTo>
                <a:lnTo>
                  <a:pt x="170167" y="463435"/>
                </a:lnTo>
                <a:close/>
              </a:path>
              <a:path w="236855" h="473075">
                <a:moveTo>
                  <a:pt x="170294" y="461416"/>
                </a:moveTo>
                <a:lnTo>
                  <a:pt x="168795" y="465543"/>
                </a:lnTo>
                <a:lnTo>
                  <a:pt x="168490" y="467296"/>
                </a:lnTo>
                <a:lnTo>
                  <a:pt x="168643" y="466839"/>
                </a:lnTo>
                <a:lnTo>
                  <a:pt x="168770" y="466648"/>
                </a:lnTo>
                <a:lnTo>
                  <a:pt x="169151" y="466407"/>
                </a:lnTo>
                <a:lnTo>
                  <a:pt x="168948" y="465886"/>
                </a:lnTo>
                <a:lnTo>
                  <a:pt x="170154" y="462216"/>
                </a:lnTo>
                <a:lnTo>
                  <a:pt x="170294" y="461416"/>
                </a:lnTo>
                <a:close/>
              </a:path>
              <a:path w="236855" h="473075">
                <a:moveTo>
                  <a:pt x="171754" y="462991"/>
                </a:moveTo>
                <a:lnTo>
                  <a:pt x="171602" y="463448"/>
                </a:lnTo>
                <a:lnTo>
                  <a:pt x="171119" y="462686"/>
                </a:lnTo>
                <a:lnTo>
                  <a:pt x="170891" y="463981"/>
                </a:lnTo>
                <a:lnTo>
                  <a:pt x="170764" y="464718"/>
                </a:lnTo>
                <a:lnTo>
                  <a:pt x="171234" y="464083"/>
                </a:lnTo>
                <a:lnTo>
                  <a:pt x="171488" y="463867"/>
                </a:lnTo>
                <a:lnTo>
                  <a:pt x="171450" y="464096"/>
                </a:lnTo>
                <a:lnTo>
                  <a:pt x="171386" y="464477"/>
                </a:lnTo>
                <a:lnTo>
                  <a:pt x="171602" y="463753"/>
                </a:lnTo>
                <a:lnTo>
                  <a:pt x="171729" y="463638"/>
                </a:lnTo>
                <a:lnTo>
                  <a:pt x="171678" y="463372"/>
                </a:lnTo>
                <a:lnTo>
                  <a:pt x="171754" y="462991"/>
                </a:lnTo>
                <a:close/>
              </a:path>
              <a:path w="236855" h="473075">
                <a:moveTo>
                  <a:pt x="220599" y="0"/>
                </a:moveTo>
                <a:lnTo>
                  <a:pt x="220433" y="406"/>
                </a:lnTo>
                <a:lnTo>
                  <a:pt x="220281" y="0"/>
                </a:lnTo>
                <a:lnTo>
                  <a:pt x="220002" y="1092"/>
                </a:lnTo>
                <a:lnTo>
                  <a:pt x="220141" y="838"/>
                </a:lnTo>
                <a:lnTo>
                  <a:pt x="220370" y="685"/>
                </a:lnTo>
                <a:lnTo>
                  <a:pt x="220281" y="1257"/>
                </a:lnTo>
                <a:lnTo>
                  <a:pt x="220484" y="622"/>
                </a:lnTo>
                <a:lnTo>
                  <a:pt x="220522" y="495"/>
                </a:lnTo>
                <a:lnTo>
                  <a:pt x="220599" y="0"/>
                </a:lnTo>
                <a:close/>
              </a:path>
              <a:path w="236855" h="473075">
                <a:moveTo>
                  <a:pt x="222732" y="12"/>
                </a:moveTo>
                <a:close/>
              </a:path>
              <a:path w="236855" h="473075">
                <a:moveTo>
                  <a:pt x="222935" y="2413"/>
                </a:moveTo>
                <a:lnTo>
                  <a:pt x="222313" y="1473"/>
                </a:lnTo>
                <a:lnTo>
                  <a:pt x="222097" y="2768"/>
                </a:lnTo>
                <a:lnTo>
                  <a:pt x="221970" y="3505"/>
                </a:lnTo>
                <a:lnTo>
                  <a:pt x="222453" y="2870"/>
                </a:lnTo>
                <a:lnTo>
                  <a:pt x="222935" y="2413"/>
                </a:lnTo>
                <a:close/>
              </a:path>
              <a:path w="236855" h="473075">
                <a:moveTo>
                  <a:pt x="223456" y="2057"/>
                </a:moveTo>
                <a:lnTo>
                  <a:pt x="223291" y="2641"/>
                </a:lnTo>
                <a:lnTo>
                  <a:pt x="223227" y="2997"/>
                </a:lnTo>
                <a:lnTo>
                  <a:pt x="223189" y="3200"/>
                </a:lnTo>
                <a:lnTo>
                  <a:pt x="223367" y="2616"/>
                </a:lnTo>
                <a:lnTo>
                  <a:pt x="223431" y="2260"/>
                </a:lnTo>
                <a:lnTo>
                  <a:pt x="223456" y="2057"/>
                </a:lnTo>
                <a:close/>
              </a:path>
              <a:path w="236855" h="473075">
                <a:moveTo>
                  <a:pt x="223901" y="1968"/>
                </a:moveTo>
                <a:lnTo>
                  <a:pt x="223672" y="2705"/>
                </a:lnTo>
                <a:lnTo>
                  <a:pt x="223608" y="3086"/>
                </a:lnTo>
                <a:lnTo>
                  <a:pt x="223545" y="3467"/>
                </a:lnTo>
                <a:lnTo>
                  <a:pt x="223774" y="2730"/>
                </a:lnTo>
                <a:lnTo>
                  <a:pt x="223901" y="1968"/>
                </a:lnTo>
                <a:close/>
              </a:path>
              <a:path w="236855" h="473075">
                <a:moveTo>
                  <a:pt x="225425" y="0"/>
                </a:moveTo>
                <a:lnTo>
                  <a:pt x="225272" y="0"/>
                </a:lnTo>
                <a:lnTo>
                  <a:pt x="225259" y="266"/>
                </a:lnTo>
                <a:lnTo>
                  <a:pt x="225425" y="0"/>
                </a:lnTo>
                <a:close/>
              </a:path>
              <a:path w="236855" h="473075">
                <a:moveTo>
                  <a:pt x="226021" y="2019"/>
                </a:moveTo>
                <a:lnTo>
                  <a:pt x="225539" y="1917"/>
                </a:lnTo>
                <a:lnTo>
                  <a:pt x="225132" y="1968"/>
                </a:lnTo>
                <a:lnTo>
                  <a:pt x="225094" y="5321"/>
                </a:lnTo>
                <a:lnTo>
                  <a:pt x="226021" y="2019"/>
                </a:lnTo>
                <a:close/>
              </a:path>
              <a:path w="236855" h="473075">
                <a:moveTo>
                  <a:pt x="226656" y="2146"/>
                </a:moveTo>
                <a:lnTo>
                  <a:pt x="226110" y="1727"/>
                </a:lnTo>
                <a:lnTo>
                  <a:pt x="226021" y="2019"/>
                </a:lnTo>
                <a:lnTo>
                  <a:pt x="226656" y="2146"/>
                </a:lnTo>
                <a:close/>
              </a:path>
              <a:path w="236855" h="473075">
                <a:moveTo>
                  <a:pt x="229565" y="2184"/>
                </a:moveTo>
                <a:lnTo>
                  <a:pt x="226860" y="2184"/>
                </a:lnTo>
                <a:lnTo>
                  <a:pt x="226707" y="2184"/>
                </a:lnTo>
                <a:lnTo>
                  <a:pt x="228231" y="3327"/>
                </a:lnTo>
                <a:lnTo>
                  <a:pt x="229565" y="2184"/>
                </a:lnTo>
                <a:close/>
              </a:path>
              <a:path w="236855" h="473075">
                <a:moveTo>
                  <a:pt x="229958" y="0"/>
                </a:moveTo>
                <a:lnTo>
                  <a:pt x="228447" y="0"/>
                </a:lnTo>
                <a:lnTo>
                  <a:pt x="228968" y="901"/>
                </a:lnTo>
                <a:lnTo>
                  <a:pt x="229958" y="0"/>
                </a:lnTo>
                <a:close/>
              </a:path>
              <a:path w="236855" h="473075">
                <a:moveTo>
                  <a:pt x="232664" y="4546"/>
                </a:moveTo>
                <a:lnTo>
                  <a:pt x="231749" y="1016"/>
                </a:lnTo>
                <a:lnTo>
                  <a:pt x="231571" y="292"/>
                </a:lnTo>
                <a:lnTo>
                  <a:pt x="228066" y="1854"/>
                </a:lnTo>
                <a:lnTo>
                  <a:pt x="226987" y="2146"/>
                </a:lnTo>
                <a:lnTo>
                  <a:pt x="229616" y="2146"/>
                </a:lnTo>
                <a:lnTo>
                  <a:pt x="230936" y="1016"/>
                </a:lnTo>
                <a:lnTo>
                  <a:pt x="232664" y="4546"/>
                </a:lnTo>
                <a:close/>
              </a:path>
              <a:path w="236855" h="473075">
                <a:moveTo>
                  <a:pt x="236842" y="0"/>
                </a:moveTo>
                <a:lnTo>
                  <a:pt x="232956" y="0"/>
                </a:lnTo>
                <a:lnTo>
                  <a:pt x="233121" y="1117"/>
                </a:lnTo>
                <a:lnTo>
                  <a:pt x="234734" y="1435"/>
                </a:lnTo>
                <a:lnTo>
                  <a:pt x="235051" y="1587"/>
                </a:lnTo>
                <a:lnTo>
                  <a:pt x="235305" y="2946"/>
                </a:lnTo>
                <a:lnTo>
                  <a:pt x="234784" y="2997"/>
                </a:lnTo>
                <a:lnTo>
                  <a:pt x="232676" y="4559"/>
                </a:lnTo>
                <a:lnTo>
                  <a:pt x="233273" y="5765"/>
                </a:lnTo>
                <a:lnTo>
                  <a:pt x="234518" y="3860"/>
                </a:lnTo>
                <a:lnTo>
                  <a:pt x="234988" y="5765"/>
                </a:lnTo>
                <a:lnTo>
                  <a:pt x="235064" y="6921"/>
                </a:lnTo>
                <a:lnTo>
                  <a:pt x="234962" y="8128"/>
                </a:lnTo>
                <a:lnTo>
                  <a:pt x="235356" y="6921"/>
                </a:lnTo>
                <a:lnTo>
                  <a:pt x="236016" y="3860"/>
                </a:lnTo>
                <a:lnTo>
                  <a:pt x="236842" y="0"/>
                </a:lnTo>
                <a:close/>
              </a:path>
            </a:pathLst>
          </a:custGeom>
          <a:solidFill>
            <a:srgbClr val="B88F51"/>
          </a:solidFill>
        </p:spPr>
        <p:txBody>
          <a:bodyPr wrap="square" lIns="0" tIns="0" rIns="0" bIns="0" rtlCol="0"/>
          <a:lstStyle/>
          <a:p>
            <a:endParaRPr sz="2511"/>
          </a:p>
        </p:txBody>
      </p:sp>
      <p:sp>
        <p:nvSpPr>
          <p:cNvPr id="38" name="bg object 38"/>
          <p:cNvSpPr/>
          <p:nvPr/>
        </p:nvSpPr>
        <p:spPr>
          <a:xfrm>
            <a:off x="528764" y="216233"/>
            <a:ext cx="10319" cy="11906"/>
          </a:xfrm>
          <a:custGeom>
            <a:avLst/>
            <a:gdLst/>
            <a:ahLst/>
            <a:cxnLst/>
            <a:rect l="l" t="t" r="r" b="b"/>
            <a:pathLst>
              <a:path w="16509" h="19050">
                <a:moveTo>
                  <a:pt x="203" y="13487"/>
                </a:moveTo>
                <a:lnTo>
                  <a:pt x="101" y="14300"/>
                </a:lnTo>
                <a:lnTo>
                  <a:pt x="165" y="13804"/>
                </a:lnTo>
                <a:lnTo>
                  <a:pt x="203" y="13487"/>
                </a:lnTo>
                <a:close/>
              </a:path>
              <a:path w="16509" h="19050">
                <a:moveTo>
                  <a:pt x="419" y="12776"/>
                </a:moveTo>
                <a:lnTo>
                  <a:pt x="203" y="12039"/>
                </a:lnTo>
                <a:lnTo>
                  <a:pt x="63" y="13017"/>
                </a:lnTo>
                <a:lnTo>
                  <a:pt x="38" y="13208"/>
                </a:lnTo>
                <a:lnTo>
                  <a:pt x="127" y="13042"/>
                </a:lnTo>
                <a:lnTo>
                  <a:pt x="419" y="12776"/>
                </a:lnTo>
                <a:close/>
              </a:path>
              <a:path w="16509" h="19050">
                <a:moveTo>
                  <a:pt x="736" y="12090"/>
                </a:moveTo>
                <a:lnTo>
                  <a:pt x="139" y="14579"/>
                </a:lnTo>
                <a:lnTo>
                  <a:pt x="241" y="13817"/>
                </a:lnTo>
                <a:lnTo>
                  <a:pt x="0" y="15532"/>
                </a:lnTo>
                <a:lnTo>
                  <a:pt x="596" y="13093"/>
                </a:lnTo>
                <a:lnTo>
                  <a:pt x="736" y="12090"/>
                </a:lnTo>
                <a:close/>
              </a:path>
              <a:path w="16509" h="19050">
                <a:moveTo>
                  <a:pt x="1028" y="7556"/>
                </a:moveTo>
                <a:lnTo>
                  <a:pt x="876" y="8153"/>
                </a:lnTo>
                <a:lnTo>
                  <a:pt x="825" y="8509"/>
                </a:lnTo>
                <a:lnTo>
                  <a:pt x="800" y="8712"/>
                </a:lnTo>
                <a:lnTo>
                  <a:pt x="952" y="8128"/>
                </a:lnTo>
                <a:lnTo>
                  <a:pt x="1003" y="7772"/>
                </a:lnTo>
                <a:lnTo>
                  <a:pt x="1028" y="7556"/>
                </a:lnTo>
                <a:close/>
              </a:path>
              <a:path w="16509" h="19050">
                <a:moveTo>
                  <a:pt x="1435" y="3670"/>
                </a:moveTo>
                <a:lnTo>
                  <a:pt x="1333" y="4483"/>
                </a:lnTo>
                <a:lnTo>
                  <a:pt x="1397" y="3987"/>
                </a:lnTo>
                <a:lnTo>
                  <a:pt x="1435" y="3670"/>
                </a:lnTo>
                <a:close/>
              </a:path>
              <a:path w="16509" h="19050">
                <a:moveTo>
                  <a:pt x="1511" y="9867"/>
                </a:moveTo>
                <a:lnTo>
                  <a:pt x="1295" y="9131"/>
                </a:lnTo>
                <a:lnTo>
                  <a:pt x="1155" y="10109"/>
                </a:lnTo>
                <a:lnTo>
                  <a:pt x="1130" y="10299"/>
                </a:lnTo>
                <a:lnTo>
                  <a:pt x="1219" y="10134"/>
                </a:lnTo>
                <a:lnTo>
                  <a:pt x="1511" y="9867"/>
                </a:lnTo>
                <a:close/>
              </a:path>
              <a:path w="16509" h="19050">
                <a:moveTo>
                  <a:pt x="1816" y="16052"/>
                </a:moveTo>
                <a:lnTo>
                  <a:pt x="1308" y="14732"/>
                </a:lnTo>
                <a:lnTo>
                  <a:pt x="1270" y="14947"/>
                </a:lnTo>
                <a:lnTo>
                  <a:pt x="1003" y="14198"/>
                </a:lnTo>
                <a:lnTo>
                  <a:pt x="952" y="14071"/>
                </a:lnTo>
                <a:lnTo>
                  <a:pt x="889" y="13881"/>
                </a:lnTo>
                <a:lnTo>
                  <a:pt x="863" y="14008"/>
                </a:lnTo>
                <a:lnTo>
                  <a:pt x="508" y="13779"/>
                </a:lnTo>
                <a:lnTo>
                  <a:pt x="393" y="14617"/>
                </a:lnTo>
                <a:lnTo>
                  <a:pt x="304" y="15240"/>
                </a:lnTo>
                <a:lnTo>
                  <a:pt x="660" y="14681"/>
                </a:lnTo>
                <a:lnTo>
                  <a:pt x="800" y="14490"/>
                </a:lnTo>
                <a:lnTo>
                  <a:pt x="673" y="15430"/>
                </a:lnTo>
                <a:lnTo>
                  <a:pt x="584" y="16090"/>
                </a:lnTo>
                <a:lnTo>
                  <a:pt x="965" y="15494"/>
                </a:lnTo>
                <a:lnTo>
                  <a:pt x="1193" y="15341"/>
                </a:lnTo>
                <a:lnTo>
                  <a:pt x="1054" y="15938"/>
                </a:lnTo>
                <a:lnTo>
                  <a:pt x="1003" y="16256"/>
                </a:lnTo>
                <a:lnTo>
                  <a:pt x="876" y="16967"/>
                </a:lnTo>
                <a:lnTo>
                  <a:pt x="1028" y="16738"/>
                </a:lnTo>
                <a:lnTo>
                  <a:pt x="1003" y="16929"/>
                </a:lnTo>
                <a:lnTo>
                  <a:pt x="1384" y="16344"/>
                </a:lnTo>
                <a:lnTo>
                  <a:pt x="1816" y="16052"/>
                </a:lnTo>
                <a:close/>
              </a:path>
              <a:path w="16509" h="19050">
                <a:moveTo>
                  <a:pt x="1816" y="10782"/>
                </a:moveTo>
                <a:lnTo>
                  <a:pt x="1651" y="11379"/>
                </a:lnTo>
                <a:lnTo>
                  <a:pt x="1600" y="11734"/>
                </a:lnTo>
                <a:lnTo>
                  <a:pt x="1574" y="11938"/>
                </a:lnTo>
                <a:lnTo>
                  <a:pt x="1727" y="11353"/>
                </a:lnTo>
                <a:lnTo>
                  <a:pt x="1778" y="10998"/>
                </a:lnTo>
                <a:lnTo>
                  <a:pt x="1816" y="10782"/>
                </a:lnTo>
                <a:close/>
              </a:path>
              <a:path w="16509" h="19050">
                <a:moveTo>
                  <a:pt x="1917" y="11480"/>
                </a:moveTo>
                <a:lnTo>
                  <a:pt x="1765" y="11328"/>
                </a:lnTo>
                <a:lnTo>
                  <a:pt x="1689" y="11798"/>
                </a:lnTo>
                <a:lnTo>
                  <a:pt x="1917" y="11480"/>
                </a:lnTo>
                <a:close/>
              </a:path>
              <a:path w="16509" h="19050">
                <a:moveTo>
                  <a:pt x="1955" y="4546"/>
                </a:moveTo>
                <a:lnTo>
                  <a:pt x="1739" y="3810"/>
                </a:lnTo>
                <a:lnTo>
                  <a:pt x="1600" y="4787"/>
                </a:lnTo>
                <a:lnTo>
                  <a:pt x="1574" y="4978"/>
                </a:lnTo>
                <a:lnTo>
                  <a:pt x="1663" y="4813"/>
                </a:lnTo>
                <a:lnTo>
                  <a:pt x="1955" y="4546"/>
                </a:lnTo>
                <a:close/>
              </a:path>
              <a:path w="16509" h="19050">
                <a:moveTo>
                  <a:pt x="1981" y="10414"/>
                </a:moveTo>
                <a:lnTo>
                  <a:pt x="1435" y="10083"/>
                </a:lnTo>
                <a:lnTo>
                  <a:pt x="1460" y="9944"/>
                </a:lnTo>
                <a:lnTo>
                  <a:pt x="1295" y="10541"/>
                </a:lnTo>
                <a:lnTo>
                  <a:pt x="1244" y="10896"/>
                </a:lnTo>
                <a:lnTo>
                  <a:pt x="1219" y="11099"/>
                </a:lnTo>
                <a:lnTo>
                  <a:pt x="1371" y="10515"/>
                </a:lnTo>
                <a:lnTo>
                  <a:pt x="1320" y="10909"/>
                </a:lnTo>
                <a:lnTo>
                  <a:pt x="1231" y="11531"/>
                </a:lnTo>
                <a:lnTo>
                  <a:pt x="1587" y="10972"/>
                </a:lnTo>
                <a:lnTo>
                  <a:pt x="1981" y="10414"/>
                </a:lnTo>
                <a:close/>
              </a:path>
              <a:path w="16509" h="19050">
                <a:moveTo>
                  <a:pt x="2184" y="6819"/>
                </a:moveTo>
                <a:lnTo>
                  <a:pt x="1968" y="7556"/>
                </a:lnTo>
                <a:lnTo>
                  <a:pt x="1917" y="7937"/>
                </a:lnTo>
                <a:lnTo>
                  <a:pt x="1866" y="8318"/>
                </a:lnTo>
                <a:lnTo>
                  <a:pt x="2070" y="7581"/>
                </a:lnTo>
                <a:lnTo>
                  <a:pt x="2120" y="7200"/>
                </a:lnTo>
                <a:lnTo>
                  <a:pt x="2184" y="6819"/>
                </a:lnTo>
                <a:close/>
              </a:path>
              <a:path w="16509" h="19050">
                <a:moveTo>
                  <a:pt x="2222" y="11772"/>
                </a:moveTo>
                <a:lnTo>
                  <a:pt x="2120" y="11214"/>
                </a:lnTo>
                <a:lnTo>
                  <a:pt x="1917" y="11480"/>
                </a:lnTo>
                <a:lnTo>
                  <a:pt x="2222" y="11772"/>
                </a:lnTo>
                <a:close/>
              </a:path>
              <a:path w="16509" h="19050">
                <a:moveTo>
                  <a:pt x="2235" y="4686"/>
                </a:moveTo>
                <a:lnTo>
                  <a:pt x="2082" y="5283"/>
                </a:lnTo>
                <a:lnTo>
                  <a:pt x="2032" y="5638"/>
                </a:lnTo>
                <a:lnTo>
                  <a:pt x="2006" y="5842"/>
                </a:lnTo>
                <a:lnTo>
                  <a:pt x="2159" y="5257"/>
                </a:lnTo>
                <a:lnTo>
                  <a:pt x="2209" y="4902"/>
                </a:lnTo>
                <a:lnTo>
                  <a:pt x="2235" y="4686"/>
                </a:lnTo>
                <a:close/>
              </a:path>
              <a:path w="16509" h="19050">
                <a:moveTo>
                  <a:pt x="2374" y="6731"/>
                </a:moveTo>
                <a:lnTo>
                  <a:pt x="2120" y="7569"/>
                </a:lnTo>
                <a:lnTo>
                  <a:pt x="2070" y="7962"/>
                </a:lnTo>
                <a:lnTo>
                  <a:pt x="2006" y="8458"/>
                </a:lnTo>
                <a:lnTo>
                  <a:pt x="2247" y="7632"/>
                </a:lnTo>
                <a:lnTo>
                  <a:pt x="2298" y="7226"/>
                </a:lnTo>
                <a:lnTo>
                  <a:pt x="2374" y="6731"/>
                </a:lnTo>
                <a:close/>
              </a:path>
              <a:path w="16509" h="19050">
                <a:moveTo>
                  <a:pt x="2463" y="7594"/>
                </a:moveTo>
                <a:lnTo>
                  <a:pt x="2146" y="8737"/>
                </a:lnTo>
                <a:lnTo>
                  <a:pt x="1943" y="10236"/>
                </a:lnTo>
                <a:lnTo>
                  <a:pt x="2400" y="8051"/>
                </a:lnTo>
                <a:lnTo>
                  <a:pt x="2463" y="7594"/>
                </a:lnTo>
                <a:close/>
              </a:path>
              <a:path w="16509" h="19050">
                <a:moveTo>
                  <a:pt x="2527" y="8585"/>
                </a:moveTo>
                <a:lnTo>
                  <a:pt x="2374" y="9182"/>
                </a:lnTo>
                <a:lnTo>
                  <a:pt x="2324" y="9537"/>
                </a:lnTo>
                <a:lnTo>
                  <a:pt x="2298" y="9740"/>
                </a:lnTo>
                <a:lnTo>
                  <a:pt x="2451" y="9156"/>
                </a:lnTo>
                <a:lnTo>
                  <a:pt x="2501" y="8801"/>
                </a:lnTo>
                <a:lnTo>
                  <a:pt x="2527" y="8585"/>
                </a:lnTo>
                <a:close/>
              </a:path>
              <a:path w="16509" h="19050">
                <a:moveTo>
                  <a:pt x="2552" y="7823"/>
                </a:moveTo>
                <a:lnTo>
                  <a:pt x="2400" y="8420"/>
                </a:lnTo>
                <a:lnTo>
                  <a:pt x="2349" y="8775"/>
                </a:lnTo>
                <a:lnTo>
                  <a:pt x="2324" y="8978"/>
                </a:lnTo>
                <a:lnTo>
                  <a:pt x="2476" y="8394"/>
                </a:lnTo>
                <a:lnTo>
                  <a:pt x="2527" y="8039"/>
                </a:lnTo>
                <a:lnTo>
                  <a:pt x="2552" y="7823"/>
                </a:lnTo>
                <a:close/>
              </a:path>
              <a:path w="16509" h="19050">
                <a:moveTo>
                  <a:pt x="2692" y="3695"/>
                </a:moveTo>
                <a:lnTo>
                  <a:pt x="2438" y="4533"/>
                </a:lnTo>
                <a:lnTo>
                  <a:pt x="2387" y="4927"/>
                </a:lnTo>
                <a:lnTo>
                  <a:pt x="2311" y="5422"/>
                </a:lnTo>
                <a:lnTo>
                  <a:pt x="2565" y="4584"/>
                </a:lnTo>
                <a:lnTo>
                  <a:pt x="2616" y="4191"/>
                </a:lnTo>
                <a:lnTo>
                  <a:pt x="2692" y="3695"/>
                </a:lnTo>
                <a:close/>
              </a:path>
              <a:path w="16509" h="19050">
                <a:moveTo>
                  <a:pt x="2781" y="1397"/>
                </a:moveTo>
                <a:lnTo>
                  <a:pt x="2527" y="2235"/>
                </a:lnTo>
                <a:lnTo>
                  <a:pt x="2476" y="2628"/>
                </a:lnTo>
                <a:lnTo>
                  <a:pt x="2413" y="3124"/>
                </a:lnTo>
                <a:lnTo>
                  <a:pt x="2654" y="2286"/>
                </a:lnTo>
                <a:lnTo>
                  <a:pt x="2705" y="1892"/>
                </a:lnTo>
                <a:lnTo>
                  <a:pt x="2781" y="1397"/>
                </a:lnTo>
                <a:close/>
              </a:path>
              <a:path w="16509" h="19050">
                <a:moveTo>
                  <a:pt x="3263" y="2794"/>
                </a:moveTo>
                <a:lnTo>
                  <a:pt x="2857" y="2476"/>
                </a:lnTo>
                <a:lnTo>
                  <a:pt x="2730" y="3441"/>
                </a:lnTo>
                <a:lnTo>
                  <a:pt x="2692" y="3695"/>
                </a:lnTo>
                <a:lnTo>
                  <a:pt x="2641" y="4051"/>
                </a:lnTo>
                <a:lnTo>
                  <a:pt x="2933" y="3467"/>
                </a:lnTo>
                <a:lnTo>
                  <a:pt x="3263" y="2794"/>
                </a:lnTo>
                <a:close/>
              </a:path>
              <a:path w="16509" h="19050">
                <a:moveTo>
                  <a:pt x="3581" y="11925"/>
                </a:moveTo>
                <a:lnTo>
                  <a:pt x="2946" y="13182"/>
                </a:lnTo>
                <a:lnTo>
                  <a:pt x="2832" y="12725"/>
                </a:lnTo>
                <a:lnTo>
                  <a:pt x="2781" y="12509"/>
                </a:lnTo>
                <a:lnTo>
                  <a:pt x="2844" y="12204"/>
                </a:lnTo>
                <a:lnTo>
                  <a:pt x="2997" y="10325"/>
                </a:lnTo>
                <a:lnTo>
                  <a:pt x="2463" y="12204"/>
                </a:lnTo>
                <a:lnTo>
                  <a:pt x="2260" y="11798"/>
                </a:lnTo>
                <a:lnTo>
                  <a:pt x="2349" y="12433"/>
                </a:lnTo>
                <a:lnTo>
                  <a:pt x="2641" y="12700"/>
                </a:lnTo>
                <a:lnTo>
                  <a:pt x="2755" y="12534"/>
                </a:lnTo>
                <a:lnTo>
                  <a:pt x="3187" y="14871"/>
                </a:lnTo>
                <a:lnTo>
                  <a:pt x="3517" y="13614"/>
                </a:lnTo>
                <a:lnTo>
                  <a:pt x="3581" y="11925"/>
                </a:lnTo>
                <a:close/>
              </a:path>
              <a:path w="16509" h="19050">
                <a:moveTo>
                  <a:pt x="3644" y="11061"/>
                </a:moveTo>
                <a:lnTo>
                  <a:pt x="3530" y="10477"/>
                </a:lnTo>
                <a:lnTo>
                  <a:pt x="3416" y="9740"/>
                </a:lnTo>
                <a:lnTo>
                  <a:pt x="3352" y="9410"/>
                </a:lnTo>
                <a:lnTo>
                  <a:pt x="2832" y="9105"/>
                </a:lnTo>
                <a:lnTo>
                  <a:pt x="2705" y="8801"/>
                </a:lnTo>
                <a:lnTo>
                  <a:pt x="2806" y="7061"/>
                </a:lnTo>
                <a:lnTo>
                  <a:pt x="2527" y="8813"/>
                </a:lnTo>
                <a:lnTo>
                  <a:pt x="2489" y="9017"/>
                </a:lnTo>
                <a:lnTo>
                  <a:pt x="2628" y="8775"/>
                </a:lnTo>
                <a:lnTo>
                  <a:pt x="2641" y="9867"/>
                </a:lnTo>
                <a:lnTo>
                  <a:pt x="2895" y="9512"/>
                </a:lnTo>
                <a:lnTo>
                  <a:pt x="3162" y="9779"/>
                </a:lnTo>
                <a:lnTo>
                  <a:pt x="3644" y="11061"/>
                </a:lnTo>
                <a:close/>
              </a:path>
              <a:path w="16509" h="19050">
                <a:moveTo>
                  <a:pt x="3797" y="13436"/>
                </a:moveTo>
                <a:lnTo>
                  <a:pt x="3644" y="14020"/>
                </a:lnTo>
                <a:lnTo>
                  <a:pt x="3594" y="14389"/>
                </a:lnTo>
                <a:lnTo>
                  <a:pt x="3568" y="14592"/>
                </a:lnTo>
                <a:lnTo>
                  <a:pt x="3721" y="14008"/>
                </a:lnTo>
                <a:lnTo>
                  <a:pt x="3771" y="13652"/>
                </a:lnTo>
                <a:lnTo>
                  <a:pt x="3797" y="13436"/>
                </a:lnTo>
                <a:close/>
              </a:path>
              <a:path w="16509" h="19050">
                <a:moveTo>
                  <a:pt x="4051" y="4889"/>
                </a:moveTo>
                <a:lnTo>
                  <a:pt x="3949" y="5702"/>
                </a:lnTo>
                <a:lnTo>
                  <a:pt x="4013" y="5207"/>
                </a:lnTo>
                <a:lnTo>
                  <a:pt x="4051" y="4889"/>
                </a:lnTo>
                <a:close/>
              </a:path>
              <a:path w="16509" h="19050">
                <a:moveTo>
                  <a:pt x="4254" y="4927"/>
                </a:moveTo>
                <a:lnTo>
                  <a:pt x="4152" y="5740"/>
                </a:lnTo>
                <a:lnTo>
                  <a:pt x="4216" y="5245"/>
                </a:lnTo>
                <a:lnTo>
                  <a:pt x="4254" y="4927"/>
                </a:lnTo>
                <a:close/>
              </a:path>
              <a:path w="16509" h="19050">
                <a:moveTo>
                  <a:pt x="4267" y="10261"/>
                </a:moveTo>
                <a:lnTo>
                  <a:pt x="4064" y="10998"/>
                </a:lnTo>
                <a:lnTo>
                  <a:pt x="4013" y="11379"/>
                </a:lnTo>
                <a:lnTo>
                  <a:pt x="3962" y="11760"/>
                </a:lnTo>
                <a:lnTo>
                  <a:pt x="4165" y="11023"/>
                </a:lnTo>
                <a:lnTo>
                  <a:pt x="4267" y="10261"/>
                </a:lnTo>
                <a:close/>
              </a:path>
              <a:path w="16509" h="19050">
                <a:moveTo>
                  <a:pt x="4279" y="4279"/>
                </a:moveTo>
                <a:lnTo>
                  <a:pt x="4140" y="4864"/>
                </a:lnTo>
                <a:lnTo>
                  <a:pt x="4089" y="5219"/>
                </a:lnTo>
                <a:lnTo>
                  <a:pt x="4064" y="5422"/>
                </a:lnTo>
                <a:lnTo>
                  <a:pt x="4216" y="4838"/>
                </a:lnTo>
                <a:lnTo>
                  <a:pt x="4267" y="4483"/>
                </a:lnTo>
                <a:lnTo>
                  <a:pt x="4279" y="4279"/>
                </a:lnTo>
                <a:close/>
              </a:path>
              <a:path w="16509" h="19050">
                <a:moveTo>
                  <a:pt x="4483" y="812"/>
                </a:moveTo>
                <a:lnTo>
                  <a:pt x="3975" y="0"/>
                </a:lnTo>
                <a:lnTo>
                  <a:pt x="3797" y="1308"/>
                </a:lnTo>
                <a:lnTo>
                  <a:pt x="3721" y="1841"/>
                </a:lnTo>
                <a:lnTo>
                  <a:pt x="4089" y="1384"/>
                </a:lnTo>
                <a:lnTo>
                  <a:pt x="4483" y="812"/>
                </a:lnTo>
                <a:close/>
              </a:path>
              <a:path w="16509" h="19050">
                <a:moveTo>
                  <a:pt x="4521" y="10477"/>
                </a:moveTo>
                <a:lnTo>
                  <a:pt x="4368" y="11074"/>
                </a:lnTo>
                <a:lnTo>
                  <a:pt x="4318" y="11430"/>
                </a:lnTo>
                <a:lnTo>
                  <a:pt x="4292" y="11633"/>
                </a:lnTo>
                <a:lnTo>
                  <a:pt x="4445" y="11049"/>
                </a:lnTo>
                <a:lnTo>
                  <a:pt x="4495" y="10693"/>
                </a:lnTo>
                <a:lnTo>
                  <a:pt x="4521" y="10477"/>
                </a:lnTo>
                <a:close/>
              </a:path>
              <a:path w="16509" h="19050">
                <a:moveTo>
                  <a:pt x="4572" y="1892"/>
                </a:moveTo>
                <a:lnTo>
                  <a:pt x="4470" y="2705"/>
                </a:lnTo>
                <a:lnTo>
                  <a:pt x="4533" y="2209"/>
                </a:lnTo>
                <a:lnTo>
                  <a:pt x="4572" y="1892"/>
                </a:lnTo>
                <a:close/>
              </a:path>
              <a:path w="16509" h="19050">
                <a:moveTo>
                  <a:pt x="4597" y="6629"/>
                </a:moveTo>
                <a:lnTo>
                  <a:pt x="4330" y="6883"/>
                </a:lnTo>
                <a:lnTo>
                  <a:pt x="3937" y="6629"/>
                </a:lnTo>
                <a:lnTo>
                  <a:pt x="3835" y="6438"/>
                </a:lnTo>
                <a:lnTo>
                  <a:pt x="3733" y="6096"/>
                </a:lnTo>
                <a:lnTo>
                  <a:pt x="3238" y="5740"/>
                </a:lnTo>
                <a:lnTo>
                  <a:pt x="3556" y="5943"/>
                </a:lnTo>
                <a:lnTo>
                  <a:pt x="3721" y="5575"/>
                </a:lnTo>
                <a:lnTo>
                  <a:pt x="4114" y="4660"/>
                </a:lnTo>
                <a:lnTo>
                  <a:pt x="4279" y="4279"/>
                </a:lnTo>
                <a:lnTo>
                  <a:pt x="3708" y="4648"/>
                </a:lnTo>
                <a:lnTo>
                  <a:pt x="3606" y="4368"/>
                </a:lnTo>
                <a:lnTo>
                  <a:pt x="3454" y="4292"/>
                </a:lnTo>
                <a:lnTo>
                  <a:pt x="3187" y="4660"/>
                </a:lnTo>
                <a:lnTo>
                  <a:pt x="3581" y="3225"/>
                </a:lnTo>
                <a:lnTo>
                  <a:pt x="3733" y="2159"/>
                </a:lnTo>
                <a:lnTo>
                  <a:pt x="3124" y="3873"/>
                </a:lnTo>
                <a:lnTo>
                  <a:pt x="3098" y="3517"/>
                </a:lnTo>
                <a:lnTo>
                  <a:pt x="2463" y="5778"/>
                </a:lnTo>
                <a:lnTo>
                  <a:pt x="2692" y="5740"/>
                </a:lnTo>
                <a:lnTo>
                  <a:pt x="2692" y="6121"/>
                </a:lnTo>
                <a:lnTo>
                  <a:pt x="2794" y="5765"/>
                </a:lnTo>
                <a:lnTo>
                  <a:pt x="3225" y="5842"/>
                </a:lnTo>
                <a:lnTo>
                  <a:pt x="3505" y="7594"/>
                </a:lnTo>
                <a:lnTo>
                  <a:pt x="4102" y="7467"/>
                </a:lnTo>
                <a:lnTo>
                  <a:pt x="3632" y="9994"/>
                </a:lnTo>
                <a:lnTo>
                  <a:pt x="3708" y="11226"/>
                </a:lnTo>
                <a:lnTo>
                  <a:pt x="3822" y="12014"/>
                </a:lnTo>
                <a:lnTo>
                  <a:pt x="3517" y="13614"/>
                </a:lnTo>
                <a:lnTo>
                  <a:pt x="3517" y="14185"/>
                </a:lnTo>
                <a:lnTo>
                  <a:pt x="3492" y="14376"/>
                </a:lnTo>
                <a:lnTo>
                  <a:pt x="3441" y="14757"/>
                </a:lnTo>
                <a:lnTo>
                  <a:pt x="3517" y="14452"/>
                </a:lnTo>
                <a:lnTo>
                  <a:pt x="3644" y="14020"/>
                </a:lnTo>
                <a:lnTo>
                  <a:pt x="3746" y="13258"/>
                </a:lnTo>
                <a:lnTo>
                  <a:pt x="3606" y="13741"/>
                </a:lnTo>
                <a:lnTo>
                  <a:pt x="3835" y="12128"/>
                </a:lnTo>
                <a:lnTo>
                  <a:pt x="3886" y="12471"/>
                </a:lnTo>
                <a:lnTo>
                  <a:pt x="3924" y="11480"/>
                </a:lnTo>
                <a:lnTo>
                  <a:pt x="4076" y="8216"/>
                </a:lnTo>
                <a:lnTo>
                  <a:pt x="4076" y="8851"/>
                </a:lnTo>
                <a:lnTo>
                  <a:pt x="4419" y="7861"/>
                </a:lnTo>
                <a:lnTo>
                  <a:pt x="4483" y="7467"/>
                </a:lnTo>
                <a:lnTo>
                  <a:pt x="4559" y="6883"/>
                </a:lnTo>
                <a:lnTo>
                  <a:pt x="4597" y="6629"/>
                </a:lnTo>
                <a:close/>
              </a:path>
              <a:path w="16509" h="19050">
                <a:moveTo>
                  <a:pt x="4660" y="6235"/>
                </a:moveTo>
                <a:lnTo>
                  <a:pt x="4597" y="6629"/>
                </a:lnTo>
                <a:lnTo>
                  <a:pt x="4660" y="6235"/>
                </a:lnTo>
                <a:close/>
              </a:path>
              <a:path w="16509" h="19050">
                <a:moveTo>
                  <a:pt x="5067" y="5689"/>
                </a:moveTo>
                <a:lnTo>
                  <a:pt x="4889" y="6286"/>
                </a:lnTo>
                <a:lnTo>
                  <a:pt x="5067" y="5689"/>
                </a:lnTo>
                <a:close/>
              </a:path>
              <a:path w="16509" h="19050">
                <a:moveTo>
                  <a:pt x="5092" y="2006"/>
                </a:moveTo>
                <a:lnTo>
                  <a:pt x="4876" y="1270"/>
                </a:lnTo>
                <a:lnTo>
                  <a:pt x="4737" y="2247"/>
                </a:lnTo>
                <a:lnTo>
                  <a:pt x="4711" y="2438"/>
                </a:lnTo>
                <a:lnTo>
                  <a:pt x="4800" y="2273"/>
                </a:lnTo>
                <a:lnTo>
                  <a:pt x="5092" y="2006"/>
                </a:lnTo>
                <a:close/>
              </a:path>
              <a:path w="16509" h="19050">
                <a:moveTo>
                  <a:pt x="5194" y="2844"/>
                </a:moveTo>
                <a:lnTo>
                  <a:pt x="4114" y="5892"/>
                </a:lnTo>
                <a:lnTo>
                  <a:pt x="4495" y="6007"/>
                </a:lnTo>
                <a:lnTo>
                  <a:pt x="4660" y="6235"/>
                </a:lnTo>
                <a:lnTo>
                  <a:pt x="4876" y="5943"/>
                </a:lnTo>
                <a:lnTo>
                  <a:pt x="4953" y="5575"/>
                </a:lnTo>
                <a:lnTo>
                  <a:pt x="5194" y="2844"/>
                </a:lnTo>
                <a:close/>
              </a:path>
              <a:path w="16509" h="19050">
                <a:moveTo>
                  <a:pt x="5461" y="15278"/>
                </a:moveTo>
                <a:lnTo>
                  <a:pt x="5308" y="15875"/>
                </a:lnTo>
                <a:lnTo>
                  <a:pt x="5257" y="16230"/>
                </a:lnTo>
                <a:lnTo>
                  <a:pt x="5232" y="16433"/>
                </a:lnTo>
                <a:lnTo>
                  <a:pt x="5384" y="15849"/>
                </a:lnTo>
                <a:lnTo>
                  <a:pt x="5435" y="15494"/>
                </a:lnTo>
                <a:lnTo>
                  <a:pt x="5461" y="15278"/>
                </a:lnTo>
                <a:close/>
              </a:path>
              <a:path w="16509" h="19050">
                <a:moveTo>
                  <a:pt x="5600" y="15963"/>
                </a:moveTo>
                <a:lnTo>
                  <a:pt x="5499" y="16776"/>
                </a:lnTo>
                <a:lnTo>
                  <a:pt x="5562" y="16281"/>
                </a:lnTo>
                <a:lnTo>
                  <a:pt x="5600" y="15963"/>
                </a:lnTo>
                <a:close/>
              </a:path>
              <a:path w="16509" h="19050">
                <a:moveTo>
                  <a:pt x="5613" y="15100"/>
                </a:moveTo>
                <a:lnTo>
                  <a:pt x="5384" y="15849"/>
                </a:lnTo>
                <a:lnTo>
                  <a:pt x="5334" y="16243"/>
                </a:lnTo>
                <a:lnTo>
                  <a:pt x="5270" y="16738"/>
                </a:lnTo>
                <a:lnTo>
                  <a:pt x="5511" y="15900"/>
                </a:lnTo>
                <a:lnTo>
                  <a:pt x="5562" y="15506"/>
                </a:lnTo>
                <a:lnTo>
                  <a:pt x="5613" y="15100"/>
                </a:lnTo>
                <a:close/>
              </a:path>
              <a:path w="16509" h="19050">
                <a:moveTo>
                  <a:pt x="5740" y="6235"/>
                </a:moveTo>
                <a:lnTo>
                  <a:pt x="5676" y="5981"/>
                </a:lnTo>
                <a:lnTo>
                  <a:pt x="5524" y="6197"/>
                </a:lnTo>
                <a:lnTo>
                  <a:pt x="5054" y="6273"/>
                </a:lnTo>
                <a:lnTo>
                  <a:pt x="4953" y="9588"/>
                </a:lnTo>
                <a:lnTo>
                  <a:pt x="5689" y="6883"/>
                </a:lnTo>
                <a:lnTo>
                  <a:pt x="5740" y="6235"/>
                </a:lnTo>
                <a:close/>
              </a:path>
              <a:path w="16509" h="19050">
                <a:moveTo>
                  <a:pt x="6223" y="15113"/>
                </a:moveTo>
                <a:lnTo>
                  <a:pt x="5969" y="15951"/>
                </a:lnTo>
                <a:lnTo>
                  <a:pt x="5918" y="16344"/>
                </a:lnTo>
                <a:lnTo>
                  <a:pt x="5854" y="16840"/>
                </a:lnTo>
                <a:lnTo>
                  <a:pt x="6096" y="16002"/>
                </a:lnTo>
                <a:lnTo>
                  <a:pt x="6146" y="15608"/>
                </a:lnTo>
                <a:lnTo>
                  <a:pt x="6223" y="15113"/>
                </a:lnTo>
                <a:close/>
              </a:path>
              <a:path w="16509" h="19050">
                <a:moveTo>
                  <a:pt x="6515" y="3771"/>
                </a:moveTo>
                <a:lnTo>
                  <a:pt x="6413" y="4584"/>
                </a:lnTo>
                <a:lnTo>
                  <a:pt x="6477" y="4089"/>
                </a:lnTo>
                <a:lnTo>
                  <a:pt x="6515" y="3771"/>
                </a:lnTo>
                <a:close/>
              </a:path>
              <a:path w="16509" h="19050">
                <a:moveTo>
                  <a:pt x="6845" y="14185"/>
                </a:moveTo>
                <a:lnTo>
                  <a:pt x="6223" y="14020"/>
                </a:lnTo>
                <a:lnTo>
                  <a:pt x="5410" y="13931"/>
                </a:lnTo>
                <a:lnTo>
                  <a:pt x="4610" y="13804"/>
                </a:lnTo>
                <a:lnTo>
                  <a:pt x="4457" y="13766"/>
                </a:lnTo>
                <a:lnTo>
                  <a:pt x="4152" y="12255"/>
                </a:lnTo>
                <a:lnTo>
                  <a:pt x="3848" y="13665"/>
                </a:lnTo>
                <a:lnTo>
                  <a:pt x="4394" y="14528"/>
                </a:lnTo>
                <a:lnTo>
                  <a:pt x="5194" y="14668"/>
                </a:lnTo>
                <a:lnTo>
                  <a:pt x="5613" y="15100"/>
                </a:lnTo>
                <a:lnTo>
                  <a:pt x="5943" y="15417"/>
                </a:lnTo>
                <a:lnTo>
                  <a:pt x="6845" y="14185"/>
                </a:lnTo>
                <a:close/>
              </a:path>
              <a:path w="16509" h="19050">
                <a:moveTo>
                  <a:pt x="7226" y="12179"/>
                </a:moveTo>
                <a:lnTo>
                  <a:pt x="6845" y="14185"/>
                </a:lnTo>
                <a:lnTo>
                  <a:pt x="6845" y="15214"/>
                </a:lnTo>
                <a:lnTo>
                  <a:pt x="6997" y="15074"/>
                </a:lnTo>
                <a:lnTo>
                  <a:pt x="6946" y="14198"/>
                </a:lnTo>
                <a:lnTo>
                  <a:pt x="7226" y="12179"/>
                </a:lnTo>
                <a:close/>
              </a:path>
              <a:path w="16509" h="19050">
                <a:moveTo>
                  <a:pt x="8242" y="11988"/>
                </a:moveTo>
                <a:lnTo>
                  <a:pt x="7302" y="14655"/>
                </a:lnTo>
                <a:lnTo>
                  <a:pt x="7188" y="15430"/>
                </a:lnTo>
                <a:lnTo>
                  <a:pt x="7112" y="15125"/>
                </a:lnTo>
                <a:lnTo>
                  <a:pt x="7327" y="14274"/>
                </a:lnTo>
                <a:lnTo>
                  <a:pt x="7467" y="13258"/>
                </a:lnTo>
                <a:lnTo>
                  <a:pt x="7061" y="14922"/>
                </a:lnTo>
                <a:lnTo>
                  <a:pt x="7035" y="14770"/>
                </a:lnTo>
                <a:lnTo>
                  <a:pt x="6997" y="15074"/>
                </a:lnTo>
                <a:lnTo>
                  <a:pt x="6997" y="15201"/>
                </a:lnTo>
                <a:lnTo>
                  <a:pt x="6946" y="15430"/>
                </a:lnTo>
                <a:lnTo>
                  <a:pt x="6946" y="15786"/>
                </a:lnTo>
                <a:lnTo>
                  <a:pt x="6946" y="15430"/>
                </a:lnTo>
                <a:lnTo>
                  <a:pt x="6870" y="15748"/>
                </a:lnTo>
                <a:lnTo>
                  <a:pt x="6946" y="15125"/>
                </a:lnTo>
                <a:lnTo>
                  <a:pt x="6845" y="15798"/>
                </a:lnTo>
                <a:lnTo>
                  <a:pt x="6248" y="15240"/>
                </a:lnTo>
                <a:lnTo>
                  <a:pt x="6096" y="16370"/>
                </a:lnTo>
                <a:lnTo>
                  <a:pt x="5905" y="17754"/>
                </a:lnTo>
                <a:lnTo>
                  <a:pt x="6616" y="16497"/>
                </a:lnTo>
                <a:lnTo>
                  <a:pt x="6756" y="16446"/>
                </a:lnTo>
                <a:lnTo>
                  <a:pt x="6731" y="16700"/>
                </a:lnTo>
                <a:lnTo>
                  <a:pt x="6794" y="16433"/>
                </a:lnTo>
                <a:lnTo>
                  <a:pt x="6718" y="18872"/>
                </a:lnTo>
                <a:lnTo>
                  <a:pt x="7251" y="16268"/>
                </a:lnTo>
                <a:lnTo>
                  <a:pt x="7416" y="15468"/>
                </a:lnTo>
                <a:lnTo>
                  <a:pt x="7277" y="15760"/>
                </a:lnTo>
                <a:lnTo>
                  <a:pt x="8102" y="12941"/>
                </a:lnTo>
                <a:lnTo>
                  <a:pt x="8242" y="11988"/>
                </a:lnTo>
                <a:close/>
              </a:path>
              <a:path w="16509" h="19050">
                <a:moveTo>
                  <a:pt x="8801" y="14909"/>
                </a:moveTo>
                <a:lnTo>
                  <a:pt x="8585" y="15646"/>
                </a:lnTo>
                <a:lnTo>
                  <a:pt x="8534" y="16027"/>
                </a:lnTo>
                <a:lnTo>
                  <a:pt x="8483" y="16408"/>
                </a:lnTo>
                <a:lnTo>
                  <a:pt x="8686" y="15671"/>
                </a:lnTo>
                <a:lnTo>
                  <a:pt x="8737" y="15290"/>
                </a:lnTo>
                <a:lnTo>
                  <a:pt x="8801" y="14909"/>
                </a:lnTo>
                <a:close/>
              </a:path>
              <a:path w="16509" h="19050">
                <a:moveTo>
                  <a:pt x="8839" y="12877"/>
                </a:moveTo>
                <a:lnTo>
                  <a:pt x="7480" y="17056"/>
                </a:lnTo>
                <a:lnTo>
                  <a:pt x="7239" y="18821"/>
                </a:lnTo>
                <a:lnTo>
                  <a:pt x="8724" y="13690"/>
                </a:lnTo>
                <a:lnTo>
                  <a:pt x="8839" y="12877"/>
                </a:lnTo>
                <a:close/>
              </a:path>
              <a:path w="16509" h="19050">
                <a:moveTo>
                  <a:pt x="9131" y="3454"/>
                </a:moveTo>
                <a:lnTo>
                  <a:pt x="9029" y="4267"/>
                </a:lnTo>
                <a:lnTo>
                  <a:pt x="9093" y="3771"/>
                </a:lnTo>
                <a:lnTo>
                  <a:pt x="9131" y="3454"/>
                </a:lnTo>
                <a:close/>
              </a:path>
              <a:path w="16509" h="19050">
                <a:moveTo>
                  <a:pt x="9258" y="2044"/>
                </a:moveTo>
                <a:lnTo>
                  <a:pt x="9093" y="2641"/>
                </a:lnTo>
                <a:lnTo>
                  <a:pt x="9042" y="2997"/>
                </a:lnTo>
                <a:lnTo>
                  <a:pt x="9017" y="3200"/>
                </a:lnTo>
                <a:lnTo>
                  <a:pt x="9169" y="2616"/>
                </a:lnTo>
                <a:lnTo>
                  <a:pt x="9220" y="2260"/>
                </a:lnTo>
                <a:lnTo>
                  <a:pt x="9258" y="2044"/>
                </a:lnTo>
                <a:close/>
              </a:path>
              <a:path w="16509" h="19050">
                <a:moveTo>
                  <a:pt x="9690" y="2717"/>
                </a:moveTo>
                <a:lnTo>
                  <a:pt x="9474" y="3454"/>
                </a:lnTo>
                <a:lnTo>
                  <a:pt x="9423" y="3835"/>
                </a:lnTo>
                <a:lnTo>
                  <a:pt x="9372" y="4216"/>
                </a:lnTo>
                <a:lnTo>
                  <a:pt x="9575" y="3479"/>
                </a:lnTo>
                <a:lnTo>
                  <a:pt x="9626" y="3098"/>
                </a:lnTo>
                <a:lnTo>
                  <a:pt x="9690" y="2717"/>
                </a:lnTo>
                <a:close/>
              </a:path>
              <a:path w="16509" h="19050">
                <a:moveTo>
                  <a:pt x="9804" y="723"/>
                </a:moveTo>
                <a:lnTo>
                  <a:pt x="9321" y="3048"/>
                </a:lnTo>
                <a:lnTo>
                  <a:pt x="9182" y="3797"/>
                </a:lnTo>
                <a:lnTo>
                  <a:pt x="9410" y="3505"/>
                </a:lnTo>
                <a:lnTo>
                  <a:pt x="9804" y="723"/>
                </a:lnTo>
                <a:close/>
              </a:path>
              <a:path w="16509" h="19050">
                <a:moveTo>
                  <a:pt x="10299" y="2895"/>
                </a:moveTo>
                <a:lnTo>
                  <a:pt x="10198" y="3708"/>
                </a:lnTo>
                <a:lnTo>
                  <a:pt x="10261" y="3213"/>
                </a:lnTo>
                <a:lnTo>
                  <a:pt x="10299" y="2895"/>
                </a:lnTo>
                <a:close/>
              </a:path>
              <a:path w="16509" h="19050">
                <a:moveTo>
                  <a:pt x="11239" y="2286"/>
                </a:moveTo>
                <a:lnTo>
                  <a:pt x="11137" y="3098"/>
                </a:lnTo>
                <a:lnTo>
                  <a:pt x="11201" y="2603"/>
                </a:lnTo>
                <a:lnTo>
                  <a:pt x="11239" y="2286"/>
                </a:lnTo>
                <a:close/>
              </a:path>
              <a:path w="16509" h="19050">
                <a:moveTo>
                  <a:pt x="11976" y="12636"/>
                </a:moveTo>
                <a:lnTo>
                  <a:pt x="11112" y="14922"/>
                </a:lnTo>
                <a:lnTo>
                  <a:pt x="10756" y="14986"/>
                </a:lnTo>
                <a:lnTo>
                  <a:pt x="10807" y="14478"/>
                </a:lnTo>
                <a:lnTo>
                  <a:pt x="10477" y="14871"/>
                </a:lnTo>
                <a:lnTo>
                  <a:pt x="10274" y="14846"/>
                </a:lnTo>
                <a:lnTo>
                  <a:pt x="10350" y="14401"/>
                </a:lnTo>
                <a:lnTo>
                  <a:pt x="10210" y="14871"/>
                </a:lnTo>
                <a:lnTo>
                  <a:pt x="9702" y="14135"/>
                </a:lnTo>
                <a:lnTo>
                  <a:pt x="9626" y="14681"/>
                </a:lnTo>
                <a:lnTo>
                  <a:pt x="9169" y="14033"/>
                </a:lnTo>
                <a:lnTo>
                  <a:pt x="9055" y="14846"/>
                </a:lnTo>
                <a:lnTo>
                  <a:pt x="8902" y="14312"/>
                </a:lnTo>
                <a:lnTo>
                  <a:pt x="8763" y="15290"/>
                </a:lnTo>
                <a:lnTo>
                  <a:pt x="8737" y="15481"/>
                </a:lnTo>
                <a:lnTo>
                  <a:pt x="8826" y="15316"/>
                </a:lnTo>
                <a:lnTo>
                  <a:pt x="9017" y="15151"/>
                </a:lnTo>
                <a:lnTo>
                  <a:pt x="8991" y="15328"/>
                </a:lnTo>
                <a:lnTo>
                  <a:pt x="8890" y="16065"/>
                </a:lnTo>
                <a:lnTo>
                  <a:pt x="9347" y="15417"/>
                </a:lnTo>
                <a:lnTo>
                  <a:pt x="9550" y="15214"/>
                </a:lnTo>
                <a:lnTo>
                  <a:pt x="9525" y="15430"/>
                </a:lnTo>
                <a:lnTo>
                  <a:pt x="9423" y="16167"/>
                </a:lnTo>
                <a:lnTo>
                  <a:pt x="9880" y="15519"/>
                </a:lnTo>
                <a:lnTo>
                  <a:pt x="10109" y="15290"/>
                </a:lnTo>
                <a:lnTo>
                  <a:pt x="10083" y="15519"/>
                </a:lnTo>
                <a:lnTo>
                  <a:pt x="10033" y="15900"/>
                </a:lnTo>
                <a:lnTo>
                  <a:pt x="10236" y="15163"/>
                </a:lnTo>
                <a:lnTo>
                  <a:pt x="10363" y="16573"/>
                </a:lnTo>
                <a:lnTo>
                  <a:pt x="10795" y="15748"/>
                </a:lnTo>
                <a:lnTo>
                  <a:pt x="11303" y="15659"/>
                </a:lnTo>
                <a:lnTo>
                  <a:pt x="11811" y="14262"/>
                </a:lnTo>
                <a:lnTo>
                  <a:pt x="11976" y="12636"/>
                </a:lnTo>
                <a:close/>
              </a:path>
              <a:path w="16509" h="19050">
                <a:moveTo>
                  <a:pt x="12344" y="1638"/>
                </a:moveTo>
                <a:lnTo>
                  <a:pt x="12141" y="2374"/>
                </a:lnTo>
                <a:lnTo>
                  <a:pt x="12090" y="2755"/>
                </a:lnTo>
                <a:lnTo>
                  <a:pt x="12039" y="3136"/>
                </a:lnTo>
                <a:lnTo>
                  <a:pt x="12242" y="2400"/>
                </a:lnTo>
                <a:lnTo>
                  <a:pt x="12344" y="1638"/>
                </a:lnTo>
                <a:close/>
              </a:path>
              <a:path w="16509" h="19050">
                <a:moveTo>
                  <a:pt x="12382" y="2476"/>
                </a:moveTo>
                <a:lnTo>
                  <a:pt x="12280" y="3289"/>
                </a:lnTo>
                <a:lnTo>
                  <a:pt x="12344" y="2794"/>
                </a:lnTo>
                <a:lnTo>
                  <a:pt x="12382" y="2476"/>
                </a:lnTo>
                <a:close/>
              </a:path>
              <a:path w="16509" h="19050">
                <a:moveTo>
                  <a:pt x="12446" y="1828"/>
                </a:moveTo>
                <a:lnTo>
                  <a:pt x="12293" y="2425"/>
                </a:lnTo>
                <a:lnTo>
                  <a:pt x="12242" y="2781"/>
                </a:lnTo>
                <a:lnTo>
                  <a:pt x="12217" y="2984"/>
                </a:lnTo>
                <a:lnTo>
                  <a:pt x="12369" y="2400"/>
                </a:lnTo>
                <a:lnTo>
                  <a:pt x="12420" y="2044"/>
                </a:lnTo>
                <a:lnTo>
                  <a:pt x="12446" y="1828"/>
                </a:lnTo>
                <a:close/>
              </a:path>
              <a:path w="16509" h="19050">
                <a:moveTo>
                  <a:pt x="13601" y="1079"/>
                </a:moveTo>
                <a:lnTo>
                  <a:pt x="13385" y="1816"/>
                </a:lnTo>
                <a:lnTo>
                  <a:pt x="13335" y="2197"/>
                </a:lnTo>
                <a:lnTo>
                  <a:pt x="13284" y="2578"/>
                </a:lnTo>
                <a:lnTo>
                  <a:pt x="13487" y="1841"/>
                </a:lnTo>
                <a:lnTo>
                  <a:pt x="13538" y="1460"/>
                </a:lnTo>
                <a:lnTo>
                  <a:pt x="13601" y="1079"/>
                </a:lnTo>
                <a:close/>
              </a:path>
              <a:path w="16509" h="19050">
                <a:moveTo>
                  <a:pt x="15925" y="2260"/>
                </a:moveTo>
                <a:lnTo>
                  <a:pt x="15722" y="2997"/>
                </a:lnTo>
                <a:lnTo>
                  <a:pt x="15671" y="3378"/>
                </a:lnTo>
                <a:lnTo>
                  <a:pt x="15621" y="3759"/>
                </a:lnTo>
                <a:lnTo>
                  <a:pt x="15824" y="3022"/>
                </a:lnTo>
                <a:lnTo>
                  <a:pt x="15925" y="2260"/>
                </a:lnTo>
                <a:close/>
              </a:path>
              <a:path w="16509" h="19050">
                <a:moveTo>
                  <a:pt x="16459" y="1143"/>
                </a:moveTo>
                <a:lnTo>
                  <a:pt x="15925" y="3416"/>
                </a:lnTo>
                <a:lnTo>
                  <a:pt x="16002" y="4394"/>
                </a:lnTo>
                <a:lnTo>
                  <a:pt x="16459" y="1143"/>
                </a:lnTo>
                <a:close/>
              </a:path>
            </a:pathLst>
          </a:custGeom>
          <a:solidFill>
            <a:srgbClr val="B88F51"/>
          </a:solidFill>
        </p:spPr>
        <p:txBody>
          <a:bodyPr wrap="square" lIns="0" tIns="0" rIns="0" bIns="0" rtlCol="0"/>
          <a:lstStyle/>
          <a:p>
            <a:endParaRPr sz="2511"/>
          </a:p>
        </p:txBody>
      </p:sp>
      <p:sp>
        <p:nvSpPr>
          <p:cNvPr id="39" name="bg object 39"/>
          <p:cNvSpPr/>
          <p:nvPr/>
        </p:nvSpPr>
        <p:spPr>
          <a:xfrm>
            <a:off x="529320" y="216186"/>
            <a:ext cx="49213" cy="24209"/>
          </a:xfrm>
          <a:custGeom>
            <a:avLst/>
            <a:gdLst/>
            <a:ahLst/>
            <a:cxnLst/>
            <a:rect l="l" t="t" r="r" b="b"/>
            <a:pathLst>
              <a:path w="78740" h="38735">
                <a:moveTo>
                  <a:pt x="596" y="20662"/>
                </a:moveTo>
                <a:lnTo>
                  <a:pt x="406" y="21323"/>
                </a:lnTo>
                <a:lnTo>
                  <a:pt x="177" y="20739"/>
                </a:lnTo>
                <a:lnTo>
                  <a:pt x="38" y="21729"/>
                </a:lnTo>
                <a:lnTo>
                  <a:pt x="0" y="22009"/>
                </a:lnTo>
                <a:lnTo>
                  <a:pt x="127" y="21755"/>
                </a:lnTo>
                <a:lnTo>
                  <a:pt x="368" y="21590"/>
                </a:lnTo>
                <a:lnTo>
                  <a:pt x="342" y="21780"/>
                </a:lnTo>
                <a:lnTo>
                  <a:pt x="292" y="22161"/>
                </a:lnTo>
                <a:lnTo>
                  <a:pt x="457" y="21526"/>
                </a:lnTo>
                <a:lnTo>
                  <a:pt x="596" y="20662"/>
                </a:lnTo>
                <a:close/>
              </a:path>
              <a:path w="78740" h="38735">
                <a:moveTo>
                  <a:pt x="596" y="16967"/>
                </a:moveTo>
                <a:lnTo>
                  <a:pt x="431" y="17564"/>
                </a:lnTo>
                <a:lnTo>
                  <a:pt x="381" y="17919"/>
                </a:lnTo>
                <a:lnTo>
                  <a:pt x="355" y="18122"/>
                </a:lnTo>
                <a:lnTo>
                  <a:pt x="508" y="17538"/>
                </a:lnTo>
                <a:lnTo>
                  <a:pt x="558" y="17183"/>
                </a:lnTo>
                <a:lnTo>
                  <a:pt x="596" y="16967"/>
                </a:lnTo>
                <a:close/>
              </a:path>
              <a:path w="78740" h="38735">
                <a:moveTo>
                  <a:pt x="787" y="16713"/>
                </a:moveTo>
                <a:lnTo>
                  <a:pt x="533" y="17551"/>
                </a:lnTo>
                <a:lnTo>
                  <a:pt x="482" y="17945"/>
                </a:lnTo>
                <a:lnTo>
                  <a:pt x="419" y="18440"/>
                </a:lnTo>
                <a:lnTo>
                  <a:pt x="660" y="17614"/>
                </a:lnTo>
                <a:lnTo>
                  <a:pt x="711" y="17221"/>
                </a:lnTo>
                <a:lnTo>
                  <a:pt x="787" y="16713"/>
                </a:lnTo>
                <a:close/>
              </a:path>
              <a:path w="78740" h="38735">
                <a:moveTo>
                  <a:pt x="927" y="16129"/>
                </a:moveTo>
                <a:lnTo>
                  <a:pt x="787" y="15798"/>
                </a:lnTo>
                <a:lnTo>
                  <a:pt x="850" y="15481"/>
                </a:lnTo>
                <a:lnTo>
                  <a:pt x="774" y="15748"/>
                </a:lnTo>
                <a:lnTo>
                  <a:pt x="419" y="14808"/>
                </a:lnTo>
                <a:lnTo>
                  <a:pt x="203" y="16357"/>
                </a:lnTo>
                <a:lnTo>
                  <a:pt x="114" y="17005"/>
                </a:lnTo>
                <a:lnTo>
                  <a:pt x="495" y="16421"/>
                </a:lnTo>
                <a:lnTo>
                  <a:pt x="647" y="16319"/>
                </a:lnTo>
                <a:lnTo>
                  <a:pt x="609" y="16637"/>
                </a:lnTo>
                <a:lnTo>
                  <a:pt x="698" y="16281"/>
                </a:lnTo>
                <a:lnTo>
                  <a:pt x="927" y="16129"/>
                </a:lnTo>
                <a:close/>
              </a:path>
              <a:path w="78740" h="38735">
                <a:moveTo>
                  <a:pt x="1016" y="17043"/>
                </a:moveTo>
                <a:lnTo>
                  <a:pt x="863" y="17640"/>
                </a:lnTo>
                <a:lnTo>
                  <a:pt x="812" y="17995"/>
                </a:lnTo>
                <a:lnTo>
                  <a:pt x="787" y="18199"/>
                </a:lnTo>
                <a:lnTo>
                  <a:pt x="939" y="17614"/>
                </a:lnTo>
                <a:lnTo>
                  <a:pt x="990" y="17259"/>
                </a:lnTo>
                <a:lnTo>
                  <a:pt x="1016" y="17043"/>
                </a:lnTo>
                <a:close/>
              </a:path>
              <a:path w="78740" h="38735">
                <a:moveTo>
                  <a:pt x="1346" y="17703"/>
                </a:moveTo>
                <a:lnTo>
                  <a:pt x="1155" y="18364"/>
                </a:lnTo>
                <a:lnTo>
                  <a:pt x="1003" y="17805"/>
                </a:lnTo>
                <a:lnTo>
                  <a:pt x="863" y="18783"/>
                </a:lnTo>
                <a:lnTo>
                  <a:pt x="838" y="18973"/>
                </a:lnTo>
                <a:lnTo>
                  <a:pt x="927" y="18808"/>
                </a:lnTo>
                <a:lnTo>
                  <a:pt x="1104" y="18643"/>
                </a:lnTo>
                <a:lnTo>
                  <a:pt x="1092" y="18821"/>
                </a:lnTo>
                <a:lnTo>
                  <a:pt x="1041" y="19202"/>
                </a:lnTo>
                <a:lnTo>
                  <a:pt x="1219" y="18542"/>
                </a:lnTo>
                <a:lnTo>
                  <a:pt x="1346" y="17703"/>
                </a:lnTo>
                <a:close/>
              </a:path>
              <a:path w="78740" h="38735">
                <a:moveTo>
                  <a:pt x="1460" y="17894"/>
                </a:moveTo>
                <a:lnTo>
                  <a:pt x="1295" y="18491"/>
                </a:lnTo>
                <a:lnTo>
                  <a:pt x="1244" y="18846"/>
                </a:lnTo>
                <a:lnTo>
                  <a:pt x="1219" y="19050"/>
                </a:lnTo>
                <a:lnTo>
                  <a:pt x="1371" y="18465"/>
                </a:lnTo>
                <a:lnTo>
                  <a:pt x="1422" y="18110"/>
                </a:lnTo>
                <a:lnTo>
                  <a:pt x="1460" y="17894"/>
                </a:lnTo>
                <a:close/>
              </a:path>
              <a:path w="78740" h="38735">
                <a:moveTo>
                  <a:pt x="1663" y="16624"/>
                </a:moveTo>
                <a:lnTo>
                  <a:pt x="1219" y="16408"/>
                </a:lnTo>
                <a:lnTo>
                  <a:pt x="1092" y="17284"/>
                </a:lnTo>
                <a:lnTo>
                  <a:pt x="1041" y="17691"/>
                </a:lnTo>
                <a:lnTo>
                  <a:pt x="1320" y="17322"/>
                </a:lnTo>
                <a:lnTo>
                  <a:pt x="1663" y="16624"/>
                </a:lnTo>
                <a:close/>
              </a:path>
              <a:path w="78740" h="38735">
                <a:moveTo>
                  <a:pt x="1892" y="18567"/>
                </a:moveTo>
                <a:lnTo>
                  <a:pt x="1689" y="19304"/>
                </a:lnTo>
                <a:lnTo>
                  <a:pt x="1638" y="19685"/>
                </a:lnTo>
                <a:lnTo>
                  <a:pt x="1587" y="20066"/>
                </a:lnTo>
                <a:lnTo>
                  <a:pt x="1790" y="19329"/>
                </a:lnTo>
                <a:lnTo>
                  <a:pt x="1892" y="18567"/>
                </a:lnTo>
                <a:close/>
              </a:path>
              <a:path w="78740" h="38735">
                <a:moveTo>
                  <a:pt x="1981" y="19418"/>
                </a:moveTo>
                <a:lnTo>
                  <a:pt x="1879" y="20231"/>
                </a:lnTo>
                <a:lnTo>
                  <a:pt x="1943" y="19735"/>
                </a:lnTo>
                <a:lnTo>
                  <a:pt x="1981" y="19418"/>
                </a:lnTo>
                <a:close/>
              </a:path>
              <a:path w="78740" h="38735">
                <a:moveTo>
                  <a:pt x="2120" y="17907"/>
                </a:moveTo>
                <a:lnTo>
                  <a:pt x="2019" y="18719"/>
                </a:lnTo>
                <a:lnTo>
                  <a:pt x="2082" y="18224"/>
                </a:lnTo>
                <a:lnTo>
                  <a:pt x="2120" y="17907"/>
                </a:lnTo>
                <a:close/>
              </a:path>
              <a:path w="78740" h="38735">
                <a:moveTo>
                  <a:pt x="2362" y="16040"/>
                </a:moveTo>
                <a:lnTo>
                  <a:pt x="1549" y="18288"/>
                </a:lnTo>
                <a:lnTo>
                  <a:pt x="1320" y="20002"/>
                </a:lnTo>
                <a:lnTo>
                  <a:pt x="2209" y="17106"/>
                </a:lnTo>
                <a:lnTo>
                  <a:pt x="2362" y="16040"/>
                </a:lnTo>
                <a:close/>
              </a:path>
              <a:path w="78740" h="38735">
                <a:moveTo>
                  <a:pt x="2692" y="18580"/>
                </a:moveTo>
                <a:lnTo>
                  <a:pt x="2374" y="18186"/>
                </a:lnTo>
                <a:lnTo>
                  <a:pt x="2260" y="19024"/>
                </a:lnTo>
                <a:lnTo>
                  <a:pt x="2222" y="19291"/>
                </a:lnTo>
                <a:lnTo>
                  <a:pt x="2336" y="19075"/>
                </a:lnTo>
                <a:lnTo>
                  <a:pt x="2692" y="18580"/>
                </a:lnTo>
                <a:close/>
              </a:path>
              <a:path w="78740" h="38735">
                <a:moveTo>
                  <a:pt x="2959" y="23253"/>
                </a:moveTo>
                <a:lnTo>
                  <a:pt x="2311" y="22339"/>
                </a:lnTo>
                <a:lnTo>
                  <a:pt x="2133" y="23634"/>
                </a:lnTo>
                <a:lnTo>
                  <a:pt x="2032" y="24371"/>
                </a:lnTo>
                <a:lnTo>
                  <a:pt x="2489" y="23723"/>
                </a:lnTo>
                <a:lnTo>
                  <a:pt x="2959" y="23253"/>
                </a:lnTo>
                <a:close/>
              </a:path>
              <a:path w="78740" h="38735">
                <a:moveTo>
                  <a:pt x="3187" y="17487"/>
                </a:moveTo>
                <a:lnTo>
                  <a:pt x="2730" y="18465"/>
                </a:lnTo>
                <a:lnTo>
                  <a:pt x="2565" y="19075"/>
                </a:lnTo>
                <a:lnTo>
                  <a:pt x="2222" y="20332"/>
                </a:lnTo>
                <a:lnTo>
                  <a:pt x="2717" y="20408"/>
                </a:lnTo>
                <a:lnTo>
                  <a:pt x="3187" y="17487"/>
                </a:lnTo>
                <a:close/>
              </a:path>
              <a:path w="78740" h="38735">
                <a:moveTo>
                  <a:pt x="3276" y="19989"/>
                </a:moveTo>
                <a:lnTo>
                  <a:pt x="3060" y="19215"/>
                </a:lnTo>
                <a:lnTo>
                  <a:pt x="3035" y="19088"/>
                </a:lnTo>
                <a:lnTo>
                  <a:pt x="3009" y="19215"/>
                </a:lnTo>
                <a:lnTo>
                  <a:pt x="3009" y="19062"/>
                </a:lnTo>
                <a:lnTo>
                  <a:pt x="2971" y="19215"/>
                </a:lnTo>
                <a:lnTo>
                  <a:pt x="2654" y="20916"/>
                </a:lnTo>
                <a:lnTo>
                  <a:pt x="3200" y="20129"/>
                </a:lnTo>
                <a:lnTo>
                  <a:pt x="3276" y="19989"/>
                </a:lnTo>
                <a:close/>
              </a:path>
              <a:path w="78740" h="38735">
                <a:moveTo>
                  <a:pt x="3327" y="15608"/>
                </a:moveTo>
                <a:lnTo>
                  <a:pt x="3073" y="16433"/>
                </a:lnTo>
                <a:lnTo>
                  <a:pt x="3124" y="16090"/>
                </a:lnTo>
                <a:lnTo>
                  <a:pt x="3187" y="15709"/>
                </a:lnTo>
                <a:lnTo>
                  <a:pt x="2971" y="16446"/>
                </a:lnTo>
                <a:lnTo>
                  <a:pt x="2921" y="16827"/>
                </a:lnTo>
                <a:lnTo>
                  <a:pt x="2870" y="17208"/>
                </a:lnTo>
                <a:lnTo>
                  <a:pt x="3060" y="16497"/>
                </a:lnTo>
                <a:lnTo>
                  <a:pt x="3022" y="16840"/>
                </a:lnTo>
                <a:lnTo>
                  <a:pt x="2959" y="17335"/>
                </a:lnTo>
                <a:lnTo>
                  <a:pt x="3200" y="16497"/>
                </a:lnTo>
                <a:lnTo>
                  <a:pt x="3251" y="16103"/>
                </a:lnTo>
                <a:lnTo>
                  <a:pt x="3327" y="15608"/>
                </a:lnTo>
                <a:close/>
              </a:path>
              <a:path w="78740" h="38735">
                <a:moveTo>
                  <a:pt x="3352" y="15913"/>
                </a:moveTo>
                <a:lnTo>
                  <a:pt x="3200" y="16497"/>
                </a:lnTo>
                <a:lnTo>
                  <a:pt x="3149" y="16865"/>
                </a:lnTo>
                <a:lnTo>
                  <a:pt x="3124" y="17068"/>
                </a:lnTo>
                <a:lnTo>
                  <a:pt x="3276" y="16484"/>
                </a:lnTo>
                <a:lnTo>
                  <a:pt x="3327" y="16129"/>
                </a:lnTo>
                <a:lnTo>
                  <a:pt x="3352" y="15913"/>
                </a:lnTo>
                <a:close/>
              </a:path>
              <a:path w="78740" h="38735">
                <a:moveTo>
                  <a:pt x="3479" y="22872"/>
                </a:moveTo>
                <a:lnTo>
                  <a:pt x="3327" y="23469"/>
                </a:lnTo>
                <a:lnTo>
                  <a:pt x="3276" y="23825"/>
                </a:lnTo>
                <a:lnTo>
                  <a:pt x="3251" y="24028"/>
                </a:lnTo>
                <a:lnTo>
                  <a:pt x="3403" y="23444"/>
                </a:lnTo>
                <a:lnTo>
                  <a:pt x="3454" y="23088"/>
                </a:lnTo>
                <a:lnTo>
                  <a:pt x="3479" y="22872"/>
                </a:lnTo>
                <a:close/>
              </a:path>
              <a:path w="78740" h="38735">
                <a:moveTo>
                  <a:pt x="3619" y="15748"/>
                </a:moveTo>
                <a:lnTo>
                  <a:pt x="3302" y="16891"/>
                </a:lnTo>
                <a:lnTo>
                  <a:pt x="3098" y="18389"/>
                </a:lnTo>
                <a:lnTo>
                  <a:pt x="3556" y="16205"/>
                </a:lnTo>
                <a:lnTo>
                  <a:pt x="3619" y="15748"/>
                </a:lnTo>
                <a:close/>
              </a:path>
              <a:path w="78740" h="38735">
                <a:moveTo>
                  <a:pt x="3708" y="20002"/>
                </a:moveTo>
                <a:lnTo>
                  <a:pt x="3302" y="19989"/>
                </a:lnTo>
                <a:lnTo>
                  <a:pt x="3314" y="20129"/>
                </a:lnTo>
                <a:lnTo>
                  <a:pt x="3492" y="20777"/>
                </a:lnTo>
                <a:lnTo>
                  <a:pt x="3708" y="20002"/>
                </a:lnTo>
                <a:close/>
              </a:path>
              <a:path w="78740" h="38735">
                <a:moveTo>
                  <a:pt x="3911" y="22783"/>
                </a:moveTo>
                <a:lnTo>
                  <a:pt x="3708" y="23520"/>
                </a:lnTo>
                <a:lnTo>
                  <a:pt x="3657" y="23901"/>
                </a:lnTo>
                <a:lnTo>
                  <a:pt x="3606" y="24282"/>
                </a:lnTo>
                <a:lnTo>
                  <a:pt x="3810" y="23545"/>
                </a:lnTo>
                <a:lnTo>
                  <a:pt x="3911" y="22783"/>
                </a:lnTo>
                <a:close/>
              </a:path>
              <a:path w="78740" h="38735">
                <a:moveTo>
                  <a:pt x="5715" y="18542"/>
                </a:moveTo>
                <a:lnTo>
                  <a:pt x="5397" y="17780"/>
                </a:lnTo>
                <a:lnTo>
                  <a:pt x="5308" y="18364"/>
                </a:lnTo>
                <a:lnTo>
                  <a:pt x="5054" y="17729"/>
                </a:lnTo>
                <a:lnTo>
                  <a:pt x="5003" y="18008"/>
                </a:lnTo>
                <a:lnTo>
                  <a:pt x="4787" y="16433"/>
                </a:lnTo>
                <a:lnTo>
                  <a:pt x="4838" y="16167"/>
                </a:lnTo>
                <a:lnTo>
                  <a:pt x="4775" y="16370"/>
                </a:lnTo>
                <a:lnTo>
                  <a:pt x="4064" y="18770"/>
                </a:lnTo>
                <a:lnTo>
                  <a:pt x="4089" y="18567"/>
                </a:lnTo>
                <a:lnTo>
                  <a:pt x="4127" y="18249"/>
                </a:lnTo>
                <a:lnTo>
                  <a:pt x="4051" y="18770"/>
                </a:lnTo>
                <a:lnTo>
                  <a:pt x="3708" y="20002"/>
                </a:lnTo>
                <a:lnTo>
                  <a:pt x="3987" y="20015"/>
                </a:lnTo>
                <a:lnTo>
                  <a:pt x="4229" y="20129"/>
                </a:lnTo>
                <a:lnTo>
                  <a:pt x="4787" y="20231"/>
                </a:lnTo>
                <a:lnTo>
                  <a:pt x="5359" y="20485"/>
                </a:lnTo>
                <a:lnTo>
                  <a:pt x="5105" y="18681"/>
                </a:lnTo>
                <a:lnTo>
                  <a:pt x="5283" y="18554"/>
                </a:lnTo>
                <a:lnTo>
                  <a:pt x="5257" y="18770"/>
                </a:lnTo>
                <a:lnTo>
                  <a:pt x="5219" y="19050"/>
                </a:lnTo>
                <a:lnTo>
                  <a:pt x="5346" y="18796"/>
                </a:lnTo>
                <a:lnTo>
                  <a:pt x="5715" y="18542"/>
                </a:lnTo>
                <a:close/>
              </a:path>
              <a:path w="78740" h="38735">
                <a:moveTo>
                  <a:pt x="6464" y="17881"/>
                </a:moveTo>
                <a:lnTo>
                  <a:pt x="6362" y="18694"/>
                </a:lnTo>
                <a:lnTo>
                  <a:pt x="6426" y="18199"/>
                </a:lnTo>
                <a:lnTo>
                  <a:pt x="6464" y="17881"/>
                </a:lnTo>
                <a:close/>
              </a:path>
              <a:path w="78740" h="38735">
                <a:moveTo>
                  <a:pt x="6985" y="17995"/>
                </a:moveTo>
                <a:lnTo>
                  <a:pt x="6667" y="17233"/>
                </a:lnTo>
                <a:lnTo>
                  <a:pt x="6527" y="18224"/>
                </a:lnTo>
                <a:lnTo>
                  <a:pt x="6489" y="18503"/>
                </a:lnTo>
                <a:lnTo>
                  <a:pt x="6616" y="18249"/>
                </a:lnTo>
                <a:lnTo>
                  <a:pt x="6985" y="17995"/>
                </a:lnTo>
                <a:close/>
              </a:path>
              <a:path w="78740" h="38735">
                <a:moveTo>
                  <a:pt x="44018" y="8788"/>
                </a:moveTo>
                <a:lnTo>
                  <a:pt x="43688" y="9613"/>
                </a:lnTo>
                <a:lnTo>
                  <a:pt x="43649" y="10007"/>
                </a:lnTo>
                <a:lnTo>
                  <a:pt x="43599" y="10502"/>
                </a:lnTo>
                <a:lnTo>
                  <a:pt x="43916" y="9690"/>
                </a:lnTo>
                <a:lnTo>
                  <a:pt x="43967" y="9283"/>
                </a:lnTo>
                <a:lnTo>
                  <a:pt x="44018" y="8788"/>
                </a:lnTo>
                <a:close/>
              </a:path>
              <a:path w="78740" h="38735">
                <a:moveTo>
                  <a:pt x="45072" y="10274"/>
                </a:moveTo>
                <a:lnTo>
                  <a:pt x="44310" y="9906"/>
                </a:lnTo>
                <a:lnTo>
                  <a:pt x="44208" y="10871"/>
                </a:lnTo>
                <a:lnTo>
                  <a:pt x="44145" y="11480"/>
                </a:lnTo>
                <a:lnTo>
                  <a:pt x="44577" y="10934"/>
                </a:lnTo>
                <a:lnTo>
                  <a:pt x="45072" y="10274"/>
                </a:lnTo>
                <a:close/>
              </a:path>
              <a:path w="78740" h="38735">
                <a:moveTo>
                  <a:pt x="45847" y="9702"/>
                </a:moveTo>
                <a:lnTo>
                  <a:pt x="44716" y="11887"/>
                </a:lnTo>
                <a:lnTo>
                  <a:pt x="44526" y="13614"/>
                </a:lnTo>
                <a:lnTo>
                  <a:pt x="45732" y="10769"/>
                </a:lnTo>
                <a:lnTo>
                  <a:pt x="45847" y="9702"/>
                </a:lnTo>
                <a:close/>
              </a:path>
              <a:path w="78740" h="38735">
                <a:moveTo>
                  <a:pt x="47015" y="8432"/>
                </a:moveTo>
                <a:lnTo>
                  <a:pt x="45986" y="7518"/>
                </a:lnTo>
                <a:lnTo>
                  <a:pt x="45453" y="6972"/>
                </a:lnTo>
                <a:lnTo>
                  <a:pt x="45339" y="7975"/>
                </a:lnTo>
                <a:lnTo>
                  <a:pt x="45300" y="8255"/>
                </a:lnTo>
                <a:lnTo>
                  <a:pt x="45491" y="8013"/>
                </a:lnTo>
                <a:lnTo>
                  <a:pt x="45948" y="7874"/>
                </a:lnTo>
                <a:lnTo>
                  <a:pt x="45847" y="8839"/>
                </a:lnTo>
                <a:lnTo>
                  <a:pt x="45783" y="9372"/>
                </a:lnTo>
                <a:lnTo>
                  <a:pt x="46380" y="8953"/>
                </a:lnTo>
                <a:lnTo>
                  <a:pt x="47015" y="8432"/>
                </a:lnTo>
                <a:close/>
              </a:path>
              <a:path w="78740" h="38735">
                <a:moveTo>
                  <a:pt x="48260" y="9715"/>
                </a:moveTo>
                <a:lnTo>
                  <a:pt x="47764" y="8940"/>
                </a:lnTo>
                <a:lnTo>
                  <a:pt x="47650" y="9918"/>
                </a:lnTo>
                <a:lnTo>
                  <a:pt x="47625" y="10109"/>
                </a:lnTo>
                <a:lnTo>
                  <a:pt x="47764" y="9956"/>
                </a:lnTo>
                <a:lnTo>
                  <a:pt x="48260" y="9715"/>
                </a:lnTo>
                <a:close/>
              </a:path>
              <a:path w="78740" h="38735">
                <a:moveTo>
                  <a:pt x="48831" y="15189"/>
                </a:moveTo>
                <a:lnTo>
                  <a:pt x="48094" y="15684"/>
                </a:lnTo>
                <a:lnTo>
                  <a:pt x="47955" y="17716"/>
                </a:lnTo>
                <a:lnTo>
                  <a:pt x="48831" y="15189"/>
                </a:lnTo>
                <a:close/>
              </a:path>
              <a:path w="78740" h="38735">
                <a:moveTo>
                  <a:pt x="49009" y="16052"/>
                </a:moveTo>
                <a:lnTo>
                  <a:pt x="48983" y="15176"/>
                </a:lnTo>
                <a:lnTo>
                  <a:pt x="48971" y="14795"/>
                </a:lnTo>
                <a:lnTo>
                  <a:pt x="48831" y="15189"/>
                </a:lnTo>
                <a:lnTo>
                  <a:pt x="49009" y="16052"/>
                </a:lnTo>
                <a:close/>
              </a:path>
              <a:path w="78740" h="38735">
                <a:moveTo>
                  <a:pt x="51396" y="16827"/>
                </a:moveTo>
                <a:lnTo>
                  <a:pt x="51206" y="17246"/>
                </a:lnTo>
                <a:lnTo>
                  <a:pt x="51396" y="16827"/>
                </a:lnTo>
                <a:close/>
              </a:path>
              <a:path w="78740" h="38735">
                <a:moveTo>
                  <a:pt x="51523" y="16916"/>
                </a:moveTo>
                <a:lnTo>
                  <a:pt x="51358" y="17081"/>
                </a:lnTo>
                <a:lnTo>
                  <a:pt x="51308" y="18097"/>
                </a:lnTo>
                <a:lnTo>
                  <a:pt x="51435" y="17145"/>
                </a:lnTo>
                <a:lnTo>
                  <a:pt x="51523" y="16916"/>
                </a:lnTo>
                <a:close/>
              </a:path>
              <a:path w="78740" h="38735">
                <a:moveTo>
                  <a:pt x="51600" y="15684"/>
                </a:moveTo>
                <a:lnTo>
                  <a:pt x="51219" y="15443"/>
                </a:lnTo>
                <a:lnTo>
                  <a:pt x="51181" y="15811"/>
                </a:lnTo>
                <a:lnTo>
                  <a:pt x="51600" y="15684"/>
                </a:lnTo>
                <a:close/>
              </a:path>
              <a:path w="78740" h="38735">
                <a:moveTo>
                  <a:pt x="51739" y="16319"/>
                </a:moveTo>
                <a:lnTo>
                  <a:pt x="51523" y="16916"/>
                </a:lnTo>
                <a:lnTo>
                  <a:pt x="51727" y="16446"/>
                </a:lnTo>
                <a:lnTo>
                  <a:pt x="51739" y="16319"/>
                </a:lnTo>
                <a:close/>
              </a:path>
              <a:path w="78740" h="38735">
                <a:moveTo>
                  <a:pt x="52692" y="19964"/>
                </a:moveTo>
                <a:lnTo>
                  <a:pt x="52324" y="19748"/>
                </a:lnTo>
                <a:lnTo>
                  <a:pt x="52006" y="19558"/>
                </a:lnTo>
                <a:lnTo>
                  <a:pt x="51308" y="19748"/>
                </a:lnTo>
                <a:lnTo>
                  <a:pt x="51269" y="19240"/>
                </a:lnTo>
                <a:lnTo>
                  <a:pt x="51257" y="19113"/>
                </a:lnTo>
                <a:lnTo>
                  <a:pt x="50482" y="18948"/>
                </a:lnTo>
                <a:lnTo>
                  <a:pt x="50317" y="19240"/>
                </a:lnTo>
                <a:lnTo>
                  <a:pt x="50317" y="18986"/>
                </a:lnTo>
                <a:lnTo>
                  <a:pt x="49453" y="18732"/>
                </a:lnTo>
                <a:lnTo>
                  <a:pt x="49263" y="18249"/>
                </a:lnTo>
                <a:lnTo>
                  <a:pt x="49085" y="18732"/>
                </a:lnTo>
                <a:lnTo>
                  <a:pt x="48768" y="17818"/>
                </a:lnTo>
                <a:lnTo>
                  <a:pt x="48107" y="20002"/>
                </a:lnTo>
                <a:lnTo>
                  <a:pt x="48628" y="19367"/>
                </a:lnTo>
                <a:lnTo>
                  <a:pt x="48679" y="21018"/>
                </a:lnTo>
                <a:lnTo>
                  <a:pt x="48895" y="19748"/>
                </a:lnTo>
                <a:lnTo>
                  <a:pt x="48996" y="19494"/>
                </a:lnTo>
                <a:lnTo>
                  <a:pt x="49072" y="19367"/>
                </a:lnTo>
                <a:lnTo>
                  <a:pt x="49288" y="18986"/>
                </a:lnTo>
                <a:lnTo>
                  <a:pt x="49555" y="20256"/>
                </a:lnTo>
                <a:lnTo>
                  <a:pt x="51130" y="20891"/>
                </a:lnTo>
                <a:lnTo>
                  <a:pt x="52666" y="20053"/>
                </a:lnTo>
                <a:close/>
              </a:path>
              <a:path w="78740" h="38735">
                <a:moveTo>
                  <a:pt x="52984" y="16192"/>
                </a:moveTo>
                <a:lnTo>
                  <a:pt x="52933" y="15887"/>
                </a:lnTo>
                <a:lnTo>
                  <a:pt x="52819" y="16192"/>
                </a:lnTo>
                <a:lnTo>
                  <a:pt x="52984" y="16192"/>
                </a:lnTo>
                <a:close/>
              </a:path>
              <a:path w="78740" h="38735">
                <a:moveTo>
                  <a:pt x="53492" y="20053"/>
                </a:moveTo>
                <a:lnTo>
                  <a:pt x="52997" y="19875"/>
                </a:lnTo>
                <a:lnTo>
                  <a:pt x="52832" y="19964"/>
                </a:lnTo>
                <a:lnTo>
                  <a:pt x="53187" y="20256"/>
                </a:lnTo>
                <a:lnTo>
                  <a:pt x="53492" y="20053"/>
                </a:lnTo>
                <a:close/>
              </a:path>
              <a:path w="78740" h="38735">
                <a:moveTo>
                  <a:pt x="54419" y="31191"/>
                </a:moveTo>
                <a:lnTo>
                  <a:pt x="53517" y="31051"/>
                </a:lnTo>
                <a:lnTo>
                  <a:pt x="52793" y="31051"/>
                </a:lnTo>
                <a:lnTo>
                  <a:pt x="53340" y="34480"/>
                </a:lnTo>
                <a:lnTo>
                  <a:pt x="54419" y="31191"/>
                </a:lnTo>
                <a:close/>
              </a:path>
              <a:path w="78740" h="38735">
                <a:moveTo>
                  <a:pt x="54762" y="13766"/>
                </a:moveTo>
                <a:lnTo>
                  <a:pt x="54622" y="13652"/>
                </a:lnTo>
                <a:lnTo>
                  <a:pt x="52895" y="14541"/>
                </a:lnTo>
                <a:lnTo>
                  <a:pt x="51142" y="14541"/>
                </a:lnTo>
                <a:lnTo>
                  <a:pt x="51015" y="12636"/>
                </a:lnTo>
                <a:lnTo>
                  <a:pt x="50558" y="13766"/>
                </a:lnTo>
                <a:lnTo>
                  <a:pt x="50444" y="15303"/>
                </a:lnTo>
                <a:lnTo>
                  <a:pt x="49911" y="15938"/>
                </a:lnTo>
                <a:lnTo>
                  <a:pt x="50228" y="15176"/>
                </a:lnTo>
                <a:lnTo>
                  <a:pt x="50355" y="14795"/>
                </a:lnTo>
                <a:lnTo>
                  <a:pt x="50596" y="12509"/>
                </a:lnTo>
                <a:lnTo>
                  <a:pt x="49809" y="15938"/>
                </a:lnTo>
                <a:lnTo>
                  <a:pt x="49745" y="16192"/>
                </a:lnTo>
                <a:lnTo>
                  <a:pt x="49644" y="16446"/>
                </a:lnTo>
                <a:lnTo>
                  <a:pt x="49199" y="17208"/>
                </a:lnTo>
                <a:lnTo>
                  <a:pt x="49136" y="16827"/>
                </a:lnTo>
                <a:lnTo>
                  <a:pt x="49009" y="16052"/>
                </a:lnTo>
                <a:lnTo>
                  <a:pt x="48920" y="16916"/>
                </a:lnTo>
                <a:lnTo>
                  <a:pt x="48831" y="17081"/>
                </a:lnTo>
                <a:lnTo>
                  <a:pt x="48768" y="17818"/>
                </a:lnTo>
                <a:lnTo>
                  <a:pt x="48907" y="17335"/>
                </a:lnTo>
                <a:lnTo>
                  <a:pt x="48971" y="17513"/>
                </a:lnTo>
                <a:lnTo>
                  <a:pt x="48996" y="17335"/>
                </a:lnTo>
                <a:lnTo>
                  <a:pt x="49047" y="16827"/>
                </a:lnTo>
                <a:lnTo>
                  <a:pt x="49060" y="17716"/>
                </a:lnTo>
                <a:lnTo>
                  <a:pt x="49263" y="18249"/>
                </a:lnTo>
                <a:lnTo>
                  <a:pt x="49593" y="17335"/>
                </a:lnTo>
                <a:lnTo>
                  <a:pt x="50292" y="17335"/>
                </a:lnTo>
                <a:lnTo>
                  <a:pt x="50317" y="18910"/>
                </a:lnTo>
                <a:lnTo>
                  <a:pt x="50482" y="18948"/>
                </a:lnTo>
                <a:lnTo>
                  <a:pt x="50939" y="18173"/>
                </a:lnTo>
                <a:lnTo>
                  <a:pt x="51142" y="17462"/>
                </a:lnTo>
                <a:lnTo>
                  <a:pt x="51206" y="17246"/>
                </a:lnTo>
                <a:lnTo>
                  <a:pt x="51003" y="17462"/>
                </a:lnTo>
                <a:lnTo>
                  <a:pt x="51015" y="17335"/>
                </a:lnTo>
                <a:lnTo>
                  <a:pt x="51028" y="17208"/>
                </a:lnTo>
                <a:lnTo>
                  <a:pt x="51130" y="16319"/>
                </a:lnTo>
                <a:lnTo>
                  <a:pt x="51181" y="15811"/>
                </a:lnTo>
                <a:lnTo>
                  <a:pt x="50761" y="15938"/>
                </a:lnTo>
                <a:lnTo>
                  <a:pt x="50520" y="16319"/>
                </a:lnTo>
                <a:lnTo>
                  <a:pt x="50546" y="15557"/>
                </a:lnTo>
                <a:lnTo>
                  <a:pt x="50647" y="15049"/>
                </a:lnTo>
                <a:lnTo>
                  <a:pt x="51219" y="15443"/>
                </a:lnTo>
                <a:lnTo>
                  <a:pt x="51269" y="15049"/>
                </a:lnTo>
                <a:lnTo>
                  <a:pt x="52933" y="15887"/>
                </a:lnTo>
                <a:lnTo>
                  <a:pt x="53187" y="15176"/>
                </a:lnTo>
                <a:lnTo>
                  <a:pt x="53060" y="15938"/>
                </a:lnTo>
                <a:lnTo>
                  <a:pt x="53568" y="16192"/>
                </a:lnTo>
                <a:lnTo>
                  <a:pt x="52984" y="16192"/>
                </a:lnTo>
                <a:lnTo>
                  <a:pt x="52616" y="17716"/>
                </a:lnTo>
                <a:lnTo>
                  <a:pt x="52717" y="16827"/>
                </a:lnTo>
                <a:lnTo>
                  <a:pt x="52819" y="16192"/>
                </a:lnTo>
                <a:lnTo>
                  <a:pt x="52539" y="16192"/>
                </a:lnTo>
                <a:lnTo>
                  <a:pt x="52539" y="17246"/>
                </a:lnTo>
                <a:lnTo>
                  <a:pt x="52031" y="17716"/>
                </a:lnTo>
                <a:lnTo>
                  <a:pt x="51841" y="17970"/>
                </a:lnTo>
                <a:lnTo>
                  <a:pt x="51968" y="16827"/>
                </a:lnTo>
                <a:lnTo>
                  <a:pt x="52476" y="17145"/>
                </a:lnTo>
                <a:lnTo>
                  <a:pt x="52539" y="16192"/>
                </a:lnTo>
                <a:lnTo>
                  <a:pt x="52197" y="16192"/>
                </a:lnTo>
                <a:lnTo>
                  <a:pt x="51714" y="16700"/>
                </a:lnTo>
                <a:lnTo>
                  <a:pt x="51650" y="17081"/>
                </a:lnTo>
                <a:lnTo>
                  <a:pt x="51536" y="17462"/>
                </a:lnTo>
                <a:lnTo>
                  <a:pt x="51308" y="18097"/>
                </a:lnTo>
                <a:lnTo>
                  <a:pt x="51257" y="19113"/>
                </a:lnTo>
                <a:lnTo>
                  <a:pt x="52006" y="19558"/>
                </a:lnTo>
                <a:lnTo>
                  <a:pt x="53060" y="17970"/>
                </a:lnTo>
                <a:lnTo>
                  <a:pt x="53086" y="17716"/>
                </a:lnTo>
                <a:lnTo>
                  <a:pt x="53238" y="16319"/>
                </a:lnTo>
                <a:lnTo>
                  <a:pt x="53136" y="17335"/>
                </a:lnTo>
                <a:lnTo>
                  <a:pt x="53594" y="16319"/>
                </a:lnTo>
                <a:lnTo>
                  <a:pt x="53657" y="16192"/>
                </a:lnTo>
                <a:lnTo>
                  <a:pt x="54114" y="15176"/>
                </a:lnTo>
                <a:lnTo>
                  <a:pt x="54178" y="15049"/>
                </a:lnTo>
                <a:lnTo>
                  <a:pt x="54292" y="14795"/>
                </a:lnTo>
                <a:lnTo>
                  <a:pt x="54406" y="14541"/>
                </a:lnTo>
                <a:lnTo>
                  <a:pt x="54762" y="13766"/>
                </a:lnTo>
                <a:close/>
              </a:path>
              <a:path w="78740" h="38735">
                <a:moveTo>
                  <a:pt x="55346" y="26987"/>
                </a:moveTo>
                <a:lnTo>
                  <a:pt x="55206" y="26987"/>
                </a:lnTo>
                <a:lnTo>
                  <a:pt x="55181" y="27228"/>
                </a:lnTo>
                <a:lnTo>
                  <a:pt x="55346" y="26987"/>
                </a:lnTo>
                <a:close/>
              </a:path>
              <a:path w="78740" h="38735">
                <a:moveTo>
                  <a:pt x="55435" y="31356"/>
                </a:moveTo>
                <a:lnTo>
                  <a:pt x="54508" y="30924"/>
                </a:lnTo>
                <a:lnTo>
                  <a:pt x="54419" y="31191"/>
                </a:lnTo>
                <a:lnTo>
                  <a:pt x="55435" y="31356"/>
                </a:lnTo>
                <a:close/>
              </a:path>
              <a:path w="78740" h="38735">
                <a:moveTo>
                  <a:pt x="55727" y="10337"/>
                </a:moveTo>
                <a:lnTo>
                  <a:pt x="55524" y="10922"/>
                </a:lnTo>
                <a:lnTo>
                  <a:pt x="55486" y="11277"/>
                </a:lnTo>
                <a:lnTo>
                  <a:pt x="55460" y="11480"/>
                </a:lnTo>
                <a:lnTo>
                  <a:pt x="55664" y="10896"/>
                </a:lnTo>
                <a:lnTo>
                  <a:pt x="55714" y="10541"/>
                </a:lnTo>
                <a:lnTo>
                  <a:pt x="55727" y="10337"/>
                </a:lnTo>
                <a:close/>
              </a:path>
              <a:path w="78740" h="38735">
                <a:moveTo>
                  <a:pt x="56121" y="27901"/>
                </a:moveTo>
                <a:lnTo>
                  <a:pt x="55892" y="27978"/>
                </a:lnTo>
                <a:lnTo>
                  <a:pt x="55867" y="28257"/>
                </a:lnTo>
                <a:lnTo>
                  <a:pt x="56121" y="27901"/>
                </a:lnTo>
                <a:close/>
              </a:path>
              <a:path w="78740" h="38735">
                <a:moveTo>
                  <a:pt x="56222" y="18732"/>
                </a:moveTo>
                <a:lnTo>
                  <a:pt x="56146" y="18986"/>
                </a:lnTo>
                <a:lnTo>
                  <a:pt x="56222" y="18732"/>
                </a:lnTo>
                <a:close/>
              </a:path>
              <a:path w="78740" h="38735">
                <a:moveTo>
                  <a:pt x="56527" y="9055"/>
                </a:moveTo>
                <a:lnTo>
                  <a:pt x="56057" y="11049"/>
                </a:lnTo>
                <a:lnTo>
                  <a:pt x="55994" y="11366"/>
                </a:lnTo>
                <a:lnTo>
                  <a:pt x="55841" y="12115"/>
                </a:lnTo>
                <a:lnTo>
                  <a:pt x="56222" y="11849"/>
                </a:lnTo>
                <a:lnTo>
                  <a:pt x="56349" y="10655"/>
                </a:lnTo>
                <a:lnTo>
                  <a:pt x="56527" y="9055"/>
                </a:lnTo>
                <a:close/>
              </a:path>
              <a:path w="78740" h="38735">
                <a:moveTo>
                  <a:pt x="56591" y="11074"/>
                </a:moveTo>
                <a:lnTo>
                  <a:pt x="56311" y="11811"/>
                </a:lnTo>
                <a:lnTo>
                  <a:pt x="56273" y="12192"/>
                </a:lnTo>
                <a:lnTo>
                  <a:pt x="56235" y="12573"/>
                </a:lnTo>
                <a:lnTo>
                  <a:pt x="56502" y="11849"/>
                </a:lnTo>
                <a:lnTo>
                  <a:pt x="56540" y="11468"/>
                </a:lnTo>
                <a:lnTo>
                  <a:pt x="56591" y="11074"/>
                </a:lnTo>
                <a:close/>
              </a:path>
              <a:path w="78740" h="38735">
                <a:moveTo>
                  <a:pt x="56832" y="17780"/>
                </a:moveTo>
                <a:lnTo>
                  <a:pt x="56527" y="17716"/>
                </a:lnTo>
                <a:lnTo>
                  <a:pt x="56781" y="18135"/>
                </a:lnTo>
                <a:lnTo>
                  <a:pt x="56832" y="17780"/>
                </a:lnTo>
                <a:close/>
              </a:path>
              <a:path w="78740" h="38735">
                <a:moveTo>
                  <a:pt x="57785" y="22517"/>
                </a:moveTo>
                <a:lnTo>
                  <a:pt x="57683" y="22288"/>
                </a:lnTo>
                <a:lnTo>
                  <a:pt x="57404" y="21653"/>
                </a:lnTo>
                <a:lnTo>
                  <a:pt x="56718" y="21653"/>
                </a:lnTo>
                <a:lnTo>
                  <a:pt x="56476" y="21399"/>
                </a:lnTo>
                <a:lnTo>
                  <a:pt x="55841" y="21653"/>
                </a:lnTo>
                <a:lnTo>
                  <a:pt x="55130" y="22288"/>
                </a:lnTo>
                <a:lnTo>
                  <a:pt x="55079" y="22656"/>
                </a:lnTo>
                <a:lnTo>
                  <a:pt x="55587" y="23939"/>
                </a:lnTo>
                <a:lnTo>
                  <a:pt x="56591" y="22288"/>
                </a:lnTo>
                <a:lnTo>
                  <a:pt x="57785" y="22517"/>
                </a:lnTo>
                <a:close/>
              </a:path>
              <a:path w="78740" h="38735">
                <a:moveTo>
                  <a:pt x="58534" y="22656"/>
                </a:moveTo>
                <a:lnTo>
                  <a:pt x="57785" y="22517"/>
                </a:lnTo>
                <a:lnTo>
                  <a:pt x="58305" y="23685"/>
                </a:lnTo>
                <a:lnTo>
                  <a:pt x="58534" y="22656"/>
                </a:lnTo>
                <a:close/>
              </a:path>
              <a:path w="78740" h="38735">
                <a:moveTo>
                  <a:pt x="58851" y="21209"/>
                </a:moveTo>
                <a:lnTo>
                  <a:pt x="58762" y="21602"/>
                </a:lnTo>
                <a:lnTo>
                  <a:pt x="58635" y="22669"/>
                </a:lnTo>
                <a:lnTo>
                  <a:pt x="58851" y="21209"/>
                </a:lnTo>
                <a:close/>
              </a:path>
              <a:path w="78740" h="38735">
                <a:moveTo>
                  <a:pt x="58978" y="20002"/>
                </a:moveTo>
                <a:lnTo>
                  <a:pt x="58851" y="21209"/>
                </a:lnTo>
                <a:lnTo>
                  <a:pt x="58978" y="20637"/>
                </a:lnTo>
                <a:lnTo>
                  <a:pt x="58978" y="20002"/>
                </a:lnTo>
                <a:close/>
              </a:path>
              <a:path w="78740" h="38735">
                <a:moveTo>
                  <a:pt x="59042" y="22745"/>
                </a:moveTo>
                <a:lnTo>
                  <a:pt x="58686" y="22682"/>
                </a:lnTo>
                <a:lnTo>
                  <a:pt x="58585" y="23685"/>
                </a:lnTo>
                <a:lnTo>
                  <a:pt x="59042" y="22745"/>
                </a:lnTo>
                <a:close/>
              </a:path>
              <a:path w="78740" h="38735">
                <a:moveTo>
                  <a:pt x="61010" y="18173"/>
                </a:moveTo>
                <a:lnTo>
                  <a:pt x="60896" y="18478"/>
                </a:lnTo>
                <a:lnTo>
                  <a:pt x="61010" y="18173"/>
                </a:lnTo>
                <a:close/>
              </a:path>
              <a:path w="78740" h="38735">
                <a:moveTo>
                  <a:pt x="61226" y="17970"/>
                </a:moveTo>
                <a:lnTo>
                  <a:pt x="61061" y="17868"/>
                </a:lnTo>
                <a:lnTo>
                  <a:pt x="61010" y="18173"/>
                </a:lnTo>
                <a:lnTo>
                  <a:pt x="61226" y="17970"/>
                </a:lnTo>
                <a:close/>
              </a:path>
              <a:path w="78740" h="38735">
                <a:moveTo>
                  <a:pt x="61226" y="10337"/>
                </a:moveTo>
                <a:lnTo>
                  <a:pt x="60947" y="11074"/>
                </a:lnTo>
                <a:lnTo>
                  <a:pt x="60909" y="11455"/>
                </a:lnTo>
                <a:lnTo>
                  <a:pt x="60871" y="11836"/>
                </a:lnTo>
                <a:lnTo>
                  <a:pt x="61137" y="11112"/>
                </a:lnTo>
                <a:lnTo>
                  <a:pt x="61175" y="10731"/>
                </a:lnTo>
                <a:lnTo>
                  <a:pt x="61226" y="10337"/>
                </a:lnTo>
                <a:close/>
              </a:path>
              <a:path w="78740" h="38735">
                <a:moveTo>
                  <a:pt x="61379" y="8039"/>
                </a:moveTo>
                <a:lnTo>
                  <a:pt x="60896" y="9702"/>
                </a:lnTo>
                <a:lnTo>
                  <a:pt x="60401" y="8051"/>
                </a:lnTo>
                <a:lnTo>
                  <a:pt x="59842" y="10490"/>
                </a:lnTo>
                <a:lnTo>
                  <a:pt x="59740" y="10909"/>
                </a:lnTo>
                <a:lnTo>
                  <a:pt x="60045" y="10553"/>
                </a:lnTo>
                <a:lnTo>
                  <a:pt x="60680" y="10439"/>
                </a:lnTo>
                <a:lnTo>
                  <a:pt x="60629" y="10629"/>
                </a:lnTo>
                <a:lnTo>
                  <a:pt x="60591" y="12509"/>
                </a:lnTo>
                <a:lnTo>
                  <a:pt x="60960" y="10388"/>
                </a:lnTo>
                <a:lnTo>
                  <a:pt x="61099" y="10350"/>
                </a:lnTo>
                <a:lnTo>
                  <a:pt x="61010" y="10096"/>
                </a:lnTo>
                <a:lnTo>
                  <a:pt x="61379" y="8039"/>
                </a:lnTo>
                <a:close/>
              </a:path>
              <a:path w="78740" h="38735">
                <a:moveTo>
                  <a:pt x="61429" y="10566"/>
                </a:moveTo>
                <a:lnTo>
                  <a:pt x="61226" y="11150"/>
                </a:lnTo>
                <a:lnTo>
                  <a:pt x="61188" y="11506"/>
                </a:lnTo>
                <a:lnTo>
                  <a:pt x="61163" y="11709"/>
                </a:lnTo>
                <a:lnTo>
                  <a:pt x="61366" y="11125"/>
                </a:lnTo>
                <a:lnTo>
                  <a:pt x="61417" y="10769"/>
                </a:lnTo>
                <a:lnTo>
                  <a:pt x="61429" y="10566"/>
                </a:lnTo>
                <a:close/>
              </a:path>
              <a:path w="78740" h="38735">
                <a:moveTo>
                  <a:pt x="62801" y="21780"/>
                </a:moveTo>
                <a:lnTo>
                  <a:pt x="62674" y="21399"/>
                </a:lnTo>
                <a:lnTo>
                  <a:pt x="62636" y="21767"/>
                </a:lnTo>
                <a:lnTo>
                  <a:pt x="62801" y="21780"/>
                </a:lnTo>
                <a:close/>
              </a:path>
              <a:path w="78740" h="38735">
                <a:moveTo>
                  <a:pt x="62865" y="10668"/>
                </a:moveTo>
                <a:lnTo>
                  <a:pt x="62826" y="10236"/>
                </a:lnTo>
                <a:lnTo>
                  <a:pt x="62852" y="10033"/>
                </a:lnTo>
                <a:lnTo>
                  <a:pt x="62699" y="10464"/>
                </a:lnTo>
                <a:lnTo>
                  <a:pt x="61772" y="9245"/>
                </a:lnTo>
                <a:lnTo>
                  <a:pt x="61595" y="10807"/>
                </a:lnTo>
                <a:lnTo>
                  <a:pt x="61518" y="11468"/>
                </a:lnTo>
                <a:lnTo>
                  <a:pt x="62128" y="10909"/>
                </a:lnTo>
                <a:lnTo>
                  <a:pt x="62623" y="10744"/>
                </a:lnTo>
                <a:lnTo>
                  <a:pt x="62611" y="10972"/>
                </a:lnTo>
                <a:lnTo>
                  <a:pt x="62585" y="11176"/>
                </a:lnTo>
                <a:lnTo>
                  <a:pt x="62738" y="10706"/>
                </a:lnTo>
                <a:lnTo>
                  <a:pt x="62865" y="10668"/>
                </a:lnTo>
                <a:close/>
              </a:path>
              <a:path w="78740" h="38735">
                <a:moveTo>
                  <a:pt x="63157" y="9867"/>
                </a:moveTo>
                <a:lnTo>
                  <a:pt x="62865" y="10668"/>
                </a:lnTo>
                <a:lnTo>
                  <a:pt x="62750" y="10998"/>
                </a:lnTo>
                <a:lnTo>
                  <a:pt x="62585" y="12496"/>
                </a:lnTo>
                <a:lnTo>
                  <a:pt x="63106" y="10325"/>
                </a:lnTo>
                <a:lnTo>
                  <a:pt x="63157" y="9867"/>
                </a:lnTo>
                <a:close/>
              </a:path>
              <a:path w="78740" h="38735">
                <a:moveTo>
                  <a:pt x="63373" y="9956"/>
                </a:moveTo>
                <a:lnTo>
                  <a:pt x="63106" y="10680"/>
                </a:lnTo>
                <a:lnTo>
                  <a:pt x="63068" y="11061"/>
                </a:lnTo>
                <a:lnTo>
                  <a:pt x="63030" y="11455"/>
                </a:lnTo>
                <a:lnTo>
                  <a:pt x="63296" y="10718"/>
                </a:lnTo>
                <a:lnTo>
                  <a:pt x="63373" y="9956"/>
                </a:lnTo>
                <a:close/>
              </a:path>
              <a:path w="78740" h="38735">
                <a:moveTo>
                  <a:pt x="63754" y="24701"/>
                </a:moveTo>
                <a:lnTo>
                  <a:pt x="63055" y="24650"/>
                </a:lnTo>
                <a:lnTo>
                  <a:pt x="62826" y="24828"/>
                </a:lnTo>
                <a:lnTo>
                  <a:pt x="63334" y="25107"/>
                </a:lnTo>
                <a:lnTo>
                  <a:pt x="63754" y="24701"/>
                </a:lnTo>
                <a:close/>
              </a:path>
              <a:path w="78740" h="38735">
                <a:moveTo>
                  <a:pt x="63919" y="24980"/>
                </a:moveTo>
                <a:lnTo>
                  <a:pt x="63703" y="25107"/>
                </a:lnTo>
                <a:lnTo>
                  <a:pt x="63906" y="25107"/>
                </a:lnTo>
                <a:lnTo>
                  <a:pt x="63919" y="24980"/>
                </a:lnTo>
                <a:close/>
              </a:path>
              <a:path w="78740" h="38735">
                <a:moveTo>
                  <a:pt x="64198" y="20764"/>
                </a:moveTo>
                <a:lnTo>
                  <a:pt x="63906" y="20662"/>
                </a:lnTo>
                <a:lnTo>
                  <a:pt x="64058" y="21094"/>
                </a:lnTo>
                <a:lnTo>
                  <a:pt x="64198" y="20764"/>
                </a:lnTo>
                <a:close/>
              </a:path>
              <a:path w="78740" h="38735">
                <a:moveTo>
                  <a:pt x="64262" y="8293"/>
                </a:moveTo>
                <a:lnTo>
                  <a:pt x="63715" y="10325"/>
                </a:lnTo>
                <a:lnTo>
                  <a:pt x="63461" y="11734"/>
                </a:lnTo>
                <a:lnTo>
                  <a:pt x="63919" y="11366"/>
                </a:lnTo>
                <a:lnTo>
                  <a:pt x="64109" y="9690"/>
                </a:lnTo>
                <a:lnTo>
                  <a:pt x="64262" y="8293"/>
                </a:lnTo>
                <a:close/>
              </a:path>
              <a:path w="78740" h="38735">
                <a:moveTo>
                  <a:pt x="64363" y="24726"/>
                </a:moveTo>
                <a:lnTo>
                  <a:pt x="64236" y="24104"/>
                </a:lnTo>
                <a:lnTo>
                  <a:pt x="63957" y="24701"/>
                </a:lnTo>
                <a:lnTo>
                  <a:pt x="63919" y="24980"/>
                </a:lnTo>
                <a:lnTo>
                  <a:pt x="64363" y="24726"/>
                </a:lnTo>
                <a:close/>
              </a:path>
              <a:path w="78740" h="38735">
                <a:moveTo>
                  <a:pt x="65252" y="21856"/>
                </a:moveTo>
                <a:lnTo>
                  <a:pt x="64325" y="21907"/>
                </a:lnTo>
                <a:lnTo>
                  <a:pt x="64058" y="21094"/>
                </a:lnTo>
                <a:lnTo>
                  <a:pt x="63601" y="22161"/>
                </a:lnTo>
                <a:lnTo>
                  <a:pt x="62598" y="22161"/>
                </a:lnTo>
                <a:lnTo>
                  <a:pt x="62636" y="21767"/>
                </a:lnTo>
                <a:lnTo>
                  <a:pt x="61277" y="21653"/>
                </a:lnTo>
                <a:lnTo>
                  <a:pt x="60477" y="21018"/>
                </a:lnTo>
                <a:lnTo>
                  <a:pt x="59690" y="21399"/>
                </a:lnTo>
                <a:lnTo>
                  <a:pt x="59042" y="22745"/>
                </a:lnTo>
                <a:lnTo>
                  <a:pt x="59321" y="22796"/>
                </a:lnTo>
                <a:lnTo>
                  <a:pt x="60604" y="22288"/>
                </a:lnTo>
                <a:lnTo>
                  <a:pt x="62801" y="22669"/>
                </a:lnTo>
                <a:lnTo>
                  <a:pt x="63157" y="23050"/>
                </a:lnTo>
                <a:lnTo>
                  <a:pt x="63576" y="23050"/>
                </a:lnTo>
                <a:lnTo>
                  <a:pt x="63474" y="23558"/>
                </a:lnTo>
                <a:lnTo>
                  <a:pt x="63614" y="23050"/>
                </a:lnTo>
                <a:lnTo>
                  <a:pt x="63893" y="22288"/>
                </a:lnTo>
                <a:lnTo>
                  <a:pt x="63741" y="23304"/>
                </a:lnTo>
                <a:lnTo>
                  <a:pt x="63461" y="24066"/>
                </a:lnTo>
                <a:lnTo>
                  <a:pt x="63474" y="23558"/>
                </a:lnTo>
                <a:lnTo>
                  <a:pt x="63398" y="23304"/>
                </a:lnTo>
                <a:lnTo>
                  <a:pt x="63157" y="23050"/>
                </a:lnTo>
                <a:lnTo>
                  <a:pt x="62141" y="23050"/>
                </a:lnTo>
                <a:lnTo>
                  <a:pt x="61874" y="24574"/>
                </a:lnTo>
                <a:lnTo>
                  <a:pt x="63055" y="24650"/>
                </a:lnTo>
                <a:lnTo>
                  <a:pt x="63830" y="24066"/>
                </a:lnTo>
                <a:lnTo>
                  <a:pt x="64008" y="23939"/>
                </a:lnTo>
                <a:lnTo>
                  <a:pt x="64071" y="23685"/>
                </a:lnTo>
                <a:lnTo>
                  <a:pt x="64046" y="23914"/>
                </a:lnTo>
                <a:lnTo>
                  <a:pt x="64173" y="23812"/>
                </a:lnTo>
                <a:lnTo>
                  <a:pt x="64236" y="24104"/>
                </a:lnTo>
                <a:lnTo>
                  <a:pt x="64363" y="23812"/>
                </a:lnTo>
                <a:lnTo>
                  <a:pt x="64414" y="23685"/>
                </a:lnTo>
                <a:lnTo>
                  <a:pt x="64592" y="23304"/>
                </a:lnTo>
                <a:lnTo>
                  <a:pt x="65062" y="22288"/>
                </a:lnTo>
                <a:lnTo>
                  <a:pt x="65112" y="22161"/>
                </a:lnTo>
                <a:lnTo>
                  <a:pt x="65227" y="21907"/>
                </a:lnTo>
                <a:close/>
              </a:path>
              <a:path w="78740" h="38735">
                <a:moveTo>
                  <a:pt x="65697" y="20891"/>
                </a:moveTo>
                <a:lnTo>
                  <a:pt x="65252" y="21856"/>
                </a:lnTo>
                <a:lnTo>
                  <a:pt x="65582" y="21831"/>
                </a:lnTo>
                <a:lnTo>
                  <a:pt x="65697" y="20891"/>
                </a:lnTo>
                <a:close/>
              </a:path>
              <a:path w="78740" h="38735">
                <a:moveTo>
                  <a:pt x="66179" y="21793"/>
                </a:moveTo>
                <a:lnTo>
                  <a:pt x="65595" y="21831"/>
                </a:lnTo>
                <a:lnTo>
                  <a:pt x="64439" y="24676"/>
                </a:lnTo>
                <a:lnTo>
                  <a:pt x="64617" y="24574"/>
                </a:lnTo>
                <a:lnTo>
                  <a:pt x="65468" y="24638"/>
                </a:lnTo>
                <a:lnTo>
                  <a:pt x="65570" y="24320"/>
                </a:lnTo>
                <a:lnTo>
                  <a:pt x="64960" y="24320"/>
                </a:lnTo>
                <a:lnTo>
                  <a:pt x="65582" y="24104"/>
                </a:lnTo>
                <a:lnTo>
                  <a:pt x="65557" y="23939"/>
                </a:lnTo>
                <a:lnTo>
                  <a:pt x="65633" y="23812"/>
                </a:lnTo>
                <a:lnTo>
                  <a:pt x="65798" y="23558"/>
                </a:lnTo>
                <a:lnTo>
                  <a:pt x="65913" y="23177"/>
                </a:lnTo>
                <a:lnTo>
                  <a:pt x="65925" y="23050"/>
                </a:lnTo>
                <a:lnTo>
                  <a:pt x="66001" y="22377"/>
                </a:lnTo>
                <a:lnTo>
                  <a:pt x="66179" y="21793"/>
                </a:lnTo>
                <a:close/>
              </a:path>
              <a:path w="78740" h="38735">
                <a:moveTo>
                  <a:pt x="66344" y="21780"/>
                </a:moveTo>
                <a:lnTo>
                  <a:pt x="66243" y="21602"/>
                </a:lnTo>
                <a:lnTo>
                  <a:pt x="66179" y="21793"/>
                </a:lnTo>
                <a:lnTo>
                  <a:pt x="66344" y="21780"/>
                </a:lnTo>
                <a:close/>
              </a:path>
              <a:path w="78740" h="38735">
                <a:moveTo>
                  <a:pt x="66636" y="34429"/>
                </a:moveTo>
                <a:lnTo>
                  <a:pt x="64376" y="30670"/>
                </a:lnTo>
                <a:lnTo>
                  <a:pt x="63995" y="30035"/>
                </a:lnTo>
                <a:lnTo>
                  <a:pt x="58013" y="31305"/>
                </a:lnTo>
                <a:lnTo>
                  <a:pt x="55918" y="31432"/>
                </a:lnTo>
                <a:lnTo>
                  <a:pt x="55435" y="31356"/>
                </a:lnTo>
                <a:lnTo>
                  <a:pt x="58597" y="32829"/>
                </a:lnTo>
                <a:lnTo>
                  <a:pt x="61429" y="31432"/>
                </a:lnTo>
                <a:lnTo>
                  <a:pt x="62979" y="30670"/>
                </a:lnTo>
                <a:lnTo>
                  <a:pt x="66636" y="34429"/>
                </a:lnTo>
                <a:close/>
              </a:path>
              <a:path w="78740" h="38735">
                <a:moveTo>
                  <a:pt x="66700" y="23710"/>
                </a:moveTo>
                <a:lnTo>
                  <a:pt x="65671" y="24066"/>
                </a:lnTo>
                <a:lnTo>
                  <a:pt x="65570" y="24320"/>
                </a:lnTo>
                <a:lnTo>
                  <a:pt x="66624" y="24320"/>
                </a:lnTo>
                <a:lnTo>
                  <a:pt x="66700" y="23710"/>
                </a:lnTo>
                <a:close/>
              </a:path>
              <a:path w="78740" h="38735">
                <a:moveTo>
                  <a:pt x="66713" y="24320"/>
                </a:moveTo>
                <a:lnTo>
                  <a:pt x="66598" y="24574"/>
                </a:lnTo>
                <a:lnTo>
                  <a:pt x="66713" y="24320"/>
                </a:lnTo>
                <a:close/>
              </a:path>
              <a:path w="78740" h="38735">
                <a:moveTo>
                  <a:pt x="66890" y="24320"/>
                </a:moveTo>
                <a:lnTo>
                  <a:pt x="66840" y="24447"/>
                </a:lnTo>
                <a:lnTo>
                  <a:pt x="66890" y="24320"/>
                </a:lnTo>
                <a:close/>
              </a:path>
              <a:path w="78740" h="38735">
                <a:moveTo>
                  <a:pt x="66916" y="23837"/>
                </a:moveTo>
                <a:lnTo>
                  <a:pt x="66713" y="24320"/>
                </a:lnTo>
                <a:lnTo>
                  <a:pt x="66865" y="24320"/>
                </a:lnTo>
                <a:lnTo>
                  <a:pt x="66916" y="23837"/>
                </a:lnTo>
                <a:close/>
              </a:path>
              <a:path w="78740" h="38735">
                <a:moveTo>
                  <a:pt x="67170" y="24320"/>
                </a:moveTo>
                <a:lnTo>
                  <a:pt x="67081" y="24574"/>
                </a:lnTo>
                <a:lnTo>
                  <a:pt x="67170" y="24320"/>
                </a:lnTo>
                <a:close/>
              </a:path>
              <a:path w="78740" h="38735">
                <a:moveTo>
                  <a:pt x="67335" y="23863"/>
                </a:moveTo>
                <a:lnTo>
                  <a:pt x="67170" y="24320"/>
                </a:lnTo>
                <a:lnTo>
                  <a:pt x="67183" y="24447"/>
                </a:lnTo>
                <a:lnTo>
                  <a:pt x="67284" y="24320"/>
                </a:lnTo>
                <a:lnTo>
                  <a:pt x="67335" y="23863"/>
                </a:lnTo>
                <a:close/>
              </a:path>
              <a:path w="78740" h="38735">
                <a:moveTo>
                  <a:pt x="67729" y="11468"/>
                </a:moveTo>
                <a:lnTo>
                  <a:pt x="67449" y="12204"/>
                </a:lnTo>
                <a:lnTo>
                  <a:pt x="67411" y="12585"/>
                </a:lnTo>
                <a:lnTo>
                  <a:pt x="67373" y="12966"/>
                </a:lnTo>
                <a:lnTo>
                  <a:pt x="67640" y="12242"/>
                </a:lnTo>
                <a:lnTo>
                  <a:pt x="67678" y="11861"/>
                </a:lnTo>
                <a:lnTo>
                  <a:pt x="67729" y="11468"/>
                </a:lnTo>
                <a:close/>
              </a:path>
              <a:path w="78740" h="38735">
                <a:moveTo>
                  <a:pt x="67830" y="25654"/>
                </a:moveTo>
                <a:lnTo>
                  <a:pt x="67703" y="25590"/>
                </a:lnTo>
                <a:lnTo>
                  <a:pt x="67614" y="26403"/>
                </a:lnTo>
                <a:lnTo>
                  <a:pt x="67830" y="25654"/>
                </a:lnTo>
                <a:close/>
              </a:path>
              <a:path w="78740" h="38735">
                <a:moveTo>
                  <a:pt x="70929" y="330"/>
                </a:moveTo>
                <a:lnTo>
                  <a:pt x="70599" y="1155"/>
                </a:lnTo>
                <a:lnTo>
                  <a:pt x="70561" y="1549"/>
                </a:lnTo>
                <a:lnTo>
                  <a:pt x="70510" y="2057"/>
                </a:lnTo>
                <a:lnTo>
                  <a:pt x="70827" y="1231"/>
                </a:lnTo>
                <a:lnTo>
                  <a:pt x="70878" y="838"/>
                </a:lnTo>
                <a:lnTo>
                  <a:pt x="70929" y="330"/>
                </a:lnTo>
                <a:close/>
              </a:path>
              <a:path w="78740" h="38735">
                <a:moveTo>
                  <a:pt x="71716" y="1231"/>
                </a:moveTo>
                <a:lnTo>
                  <a:pt x="71107" y="787"/>
                </a:lnTo>
                <a:lnTo>
                  <a:pt x="71018" y="1625"/>
                </a:lnTo>
                <a:lnTo>
                  <a:pt x="70993" y="1892"/>
                </a:lnTo>
                <a:lnTo>
                  <a:pt x="71170" y="1689"/>
                </a:lnTo>
                <a:lnTo>
                  <a:pt x="71716" y="1231"/>
                </a:lnTo>
                <a:close/>
              </a:path>
              <a:path w="78740" h="38735">
                <a:moveTo>
                  <a:pt x="72097" y="0"/>
                </a:moveTo>
                <a:lnTo>
                  <a:pt x="71716" y="1231"/>
                </a:lnTo>
                <a:lnTo>
                  <a:pt x="71348" y="2451"/>
                </a:lnTo>
                <a:lnTo>
                  <a:pt x="71247" y="3416"/>
                </a:lnTo>
                <a:lnTo>
                  <a:pt x="71983" y="1016"/>
                </a:lnTo>
                <a:lnTo>
                  <a:pt x="72097" y="0"/>
                </a:lnTo>
                <a:close/>
              </a:path>
              <a:path w="78740" h="38735">
                <a:moveTo>
                  <a:pt x="72136" y="850"/>
                </a:moveTo>
                <a:lnTo>
                  <a:pt x="71932" y="1435"/>
                </a:lnTo>
                <a:lnTo>
                  <a:pt x="71894" y="1790"/>
                </a:lnTo>
                <a:lnTo>
                  <a:pt x="71869" y="1993"/>
                </a:lnTo>
                <a:lnTo>
                  <a:pt x="72072" y="1409"/>
                </a:lnTo>
                <a:lnTo>
                  <a:pt x="72110" y="1054"/>
                </a:lnTo>
                <a:lnTo>
                  <a:pt x="72136" y="850"/>
                </a:lnTo>
                <a:close/>
              </a:path>
              <a:path w="78740" h="38735">
                <a:moveTo>
                  <a:pt x="72212" y="12763"/>
                </a:moveTo>
                <a:lnTo>
                  <a:pt x="71678" y="13144"/>
                </a:lnTo>
                <a:lnTo>
                  <a:pt x="71691" y="13271"/>
                </a:lnTo>
                <a:lnTo>
                  <a:pt x="72072" y="13169"/>
                </a:lnTo>
                <a:lnTo>
                  <a:pt x="72174" y="13017"/>
                </a:lnTo>
                <a:lnTo>
                  <a:pt x="72212" y="12763"/>
                </a:lnTo>
                <a:close/>
              </a:path>
              <a:path w="78740" h="38735">
                <a:moveTo>
                  <a:pt x="76060" y="3543"/>
                </a:moveTo>
                <a:lnTo>
                  <a:pt x="75730" y="4368"/>
                </a:lnTo>
                <a:lnTo>
                  <a:pt x="75692" y="4762"/>
                </a:lnTo>
                <a:lnTo>
                  <a:pt x="75641" y="5257"/>
                </a:lnTo>
                <a:lnTo>
                  <a:pt x="75958" y="4445"/>
                </a:lnTo>
                <a:lnTo>
                  <a:pt x="76009" y="4051"/>
                </a:lnTo>
                <a:lnTo>
                  <a:pt x="76060" y="3543"/>
                </a:lnTo>
                <a:close/>
              </a:path>
              <a:path w="78740" h="38735">
                <a:moveTo>
                  <a:pt x="76428" y="3683"/>
                </a:moveTo>
                <a:lnTo>
                  <a:pt x="76022" y="4813"/>
                </a:lnTo>
                <a:lnTo>
                  <a:pt x="75857" y="6311"/>
                </a:lnTo>
                <a:lnTo>
                  <a:pt x="76377" y="4140"/>
                </a:lnTo>
                <a:lnTo>
                  <a:pt x="76428" y="3683"/>
                </a:lnTo>
                <a:close/>
              </a:path>
              <a:path w="78740" h="38735">
                <a:moveTo>
                  <a:pt x="77152" y="8191"/>
                </a:moveTo>
                <a:lnTo>
                  <a:pt x="74993" y="12128"/>
                </a:lnTo>
                <a:lnTo>
                  <a:pt x="74104" y="12636"/>
                </a:lnTo>
                <a:lnTo>
                  <a:pt x="73418" y="12827"/>
                </a:lnTo>
                <a:lnTo>
                  <a:pt x="72999" y="15684"/>
                </a:lnTo>
                <a:lnTo>
                  <a:pt x="72555" y="15443"/>
                </a:lnTo>
                <a:lnTo>
                  <a:pt x="72656" y="14795"/>
                </a:lnTo>
                <a:lnTo>
                  <a:pt x="72809" y="14033"/>
                </a:lnTo>
                <a:lnTo>
                  <a:pt x="72834" y="13906"/>
                </a:lnTo>
                <a:lnTo>
                  <a:pt x="72986" y="13144"/>
                </a:lnTo>
                <a:lnTo>
                  <a:pt x="72809" y="14325"/>
                </a:lnTo>
                <a:lnTo>
                  <a:pt x="73304" y="13144"/>
                </a:lnTo>
                <a:lnTo>
                  <a:pt x="73418" y="12890"/>
                </a:lnTo>
                <a:lnTo>
                  <a:pt x="72466" y="13068"/>
                </a:lnTo>
                <a:lnTo>
                  <a:pt x="72339" y="14033"/>
                </a:lnTo>
                <a:lnTo>
                  <a:pt x="72123" y="14668"/>
                </a:lnTo>
                <a:lnTo>
                  <a:pt x="72174" y="14160"/>
                </a:lnTo>
                <a:lnTo>
                  <a:pt x="72288" y="13652"/>
                </a:lnTo>
                <a:lnTo>
                  <a:pt x="72466" y="13144"/>
                </a:lnTo>
                <a:lnTo>
                  <a:pt x="72161" y="13144"/>
                </a:lnTo>
                <a:lnTo>
                  <a:pt x="72021" y="14160"/>
                </a:lnTo>
                <a:lnTo>
                  <a:pt x="71475" y="14160"/>
                </a:lnTo>
                <a:lnTo>
                  <a:pt x="71031" y="14033"/>
                </a:lnTo>
                <a:lnTo>
                  <a:pt x="70573" y="14973"/>
                </a:lnTo>
                <a:lnTo>
                  <a:pt x="70573" y="23050"/>
                </a:lnTo>
                <a:lnTo>
                  <a:pt x="70548" y="23304"/>
                </a:lnTo>
                <a:lnTo>
                  <a:pt x="70421" y="23837"/>
                </a:lnTo>
                <a:lnTo>
                  <a:pt x="70307" y="24193"/>
                </a:lnTo>
                <a:lnTo>
                  <a:pt x="70434" y="23406"/>
                </a:lnTo>
                <a:lnTo>
                  <a:pt x="70573" y="23050"/>
                </a:lnTo>
                <a:lnTo>
                  <a:pt x="70573" y="14973"/>
                </a:lnTo>
                <a:lnTo>
                  <a:pt x="70421" y="14795"/>
                </a:lnTo>
                <a:lnTo>
                  <a:pt x="70396" y="14668"/>
                </a:lnTo>
                <a:lnTo>
                  <a:pt x="70396" y="22923"/>
                </a:lnTo>
                <a:lnTo>
                  <a:pt x="70370" y="23177"/>
                </a:lnTo>
                <a:lnTo>
                  <a:pt x="70256" y="23812"/>
                </a:lnTo>
                <a:lnTo>
                  <a:pt x="70129" y="24193"/>
                </a:lnTo>
                <a:lnTo>
                  <a:pt x="70231" y="23431"/>
                </a:lnTo>
                <a:lnTo>
                  <a:pt x="70358" y="23050"/>
                </a:lnTo>
                <a:lnTo>
                  <a:pt x="70396" y="22923"/>
                </a:lnTo>
                <a:lnTo>
                  <a:pt x="70396" y="14668"/>
                </a:lnTo>
                <a:lnTo>
                  <a:pt x="70294" y="14160"/>
                </a:lnTo>
                <a:lnTo>
                  <a:pt x="70269" y="13144"/>
                </a:lnTo>
                <a:lnTo>
                  <a:pt x="70142" y="13017"/>
                </a:lnTo>
                <a:lnTo>
                  <a:pt x="69900" y="13144"/>
                </a:lnTo>
                <a:lnTo>
                  <a:pt x="69837" y="19494"/>
                </a:lnTo>
                <a:lnTo>
                  <a:pt x="69761" y="20002"/>
                </a:lnTo>
                <a:lnTo>
                  <a:pt x="69761" y="27114"/>
                </a:lnTo>
                <a:lnTo>
                  <a:pt x="69367" y="27622"/>
                </a:lnTo>
                <a:lnTo>
                  <a:pt x="68897" y="28003"/>
                </a:lnTo>
                <a:lnTo>
                  <a:pt x="69049" y="26733"/>
                </a:lnTo>
                <a:lnTo>
                  <a:pt x="69723" y="26949"/>
                </a:lnTo>
                <a:lnTo>
                  <a:pt x="69761" y="27114"/>
                </a:lnTo>
                <a:lnTo>
                  <a:pt x="69761" y="20002"/>
                </a:lnTo>
                <a:lnTo>
                  <a:pt x="69684" y="20510"/>
                </a:lnTo>
                <a:lnTo>
                  <a:pt x="69418" y="21272"/>
                </a:lnTo>
                <a:lnTo>
                  <a:pt x="69469" y="20764"/>
                </a:lnTo>
                <a:lnTo>
                  <a:pt x="69570" y="20129"/>
                </a:lnTo>
                <a:lnTo>
                  <a:pt x="69837" y="19494"/>
                </a:lnTo>
                <a:lnTo>
                  <a:pt x="69837" y="13093"/>
                </a:lnTo>
                <a:lnTo>
                  <a:pt x="69303" y="12636"/>
                </a:lnTo>
                <a:lnTo>
                  <a:pt x="68948" y="12763"/>
                </a:lnTo>
                <a:lnTo>
                  <a:pt x="68668" y="12827"/>
                </a:lnTo>
                <a:lnTo>
                  <a:pt x="68668" y="26352"/>
                </a:lnTo>
                <a:lnTo>
                  <a:pt x="68084" y="28892"/>
                </a:lnTo>
                <a:lnTo>
                  <a:pt x="68262" y="27495"/>
                </a:lnTo>
                <a:lnTo>
                  <a:pt x="68351" y="27241"/>
                </a:lnTo>
                <a:lnTo>
                  <a:pt x="68668" y="26352"/>
                </a:lnTo>
                <a:lnTo>
                  <a:pt x="68668" y="12827"/>
                </a:lnTo>
                <a:lnTo>
                  <a:pt x="68465" y="12865"/>
                </a:lnTo>
                <a:lnTo>
                  <a:pt x="68465" y="23050"/>
                </a:lnTo>
                <a:lnTo>
                  <a:pt x="68389" y="23685"/>
                </a:lnTo>
                <a:lnTo>
                  <a:pt x="68211" y="24320"/>
                </a:lnTo>
                <a:lnTo>
                  <a:pt x="68072" y="24828"/>
                </a:lnTo>
                <a:lnTo>
                  <a:pt x="67957" y="25717"/>
                </a:lnTo>
                <a:lnTo>
                  <a:pt x="68465" y="25971"/>
                </a:lnTo>
                <a:lnTo>
                  <a:pt x="67970" y="26606"/>
                </a:lnTo>
                <a:lnTo>
                  <a:pt x="67538" y="27241"/>
                </a:lnTo>
                <a:lnTo>
                  <a:pt x="67614" y="26403"/>
                </a:lnTo>
                <a:lnTo>
                  <a:pt x="67386" y="27241"/>
                </a:lnTo>
                <a:lnTo>
                  <a:pt x="67424" y="26860"/>
                </a:lnTo>
                <a:lnTo>
                  <a:pt x="67449" y="26606"/>
                </a:lnTo>
                <a:lnTo>
                  <a:pt x="67500" y="26162"/>
                </a:lnTo>
                <a:lnTo>
                  <a:pt x="67843" y="25082"/>
                </a:lnTo>
                <a:lnTo>
                  <a:pt x="67957" y="24701"/>
                </a:lnTo>
                <a:lnTo>
                  <a:pt x="68389" y="23304"/>
                </a:lnTo>
                <a:lnTo>
                  <a:pt x="68465" y="23050"/>
                </a:lnTo>
                <a:lnTo>
                  <a:pt x="68465" y="12865"/>
                </a:lnTo>
                <a:lnTo>
                  <a:pt x="68326" y="12890"/>
                </a:lnTo>
                <a:lnTo>
                  <a:pt x="68186" y="13271"/>
                </a:lnTo>
                <a:lnTo>
                  <a:pt x="68389" y="11480"/>
                </a:lnTo>
                <a:lnTo>
                  <a:pt x="68707" y="11620"/>
                </a:lnTo>
                <a:lnTo>
                  <a:pt x="70065" y="12509"/>
                </a:lnTo>
                <a:lnTo>
                  <a:pt x="71145" y="13525"/>
                </a:lnTo>
                <a:lnTo>
                  <a:pt x="71640" y="13169"/>
                </a:lnTo>
                <a:lnTo>
                  <a:pt x="70726" y="11239"/>
                </a:lnTo>
                <a:lnTo>
                  <a:pt x="70129" y="9969"/>
                </a:lnTo>
                <a:lnTo>
                  <a:pt x="68097" y="9715"/>
                </a:lnTo>
                <a:lnTo>
                  <a:pt x="67830" y="9969"/>
                </a:lnTo>
                <a:lnTo>
                  <a:pt x="67271" y="11010"/>
                </a:lnTo>
                <a:lnTo>
                  <a:pt x="67017" y="9448"/>
                </a:lnTo>
                <a:lnTo>
                  <a:pt x="66878" y="9728"/>
                </a:lnTo>
                <a:lnTo>
                  <a:pt x="66548" y="10121"/>
                </a:lnTo>
                <a:lnTo>
                  <a:pt x="66141" y="10617"/>
                </a:lnTo>
                <a:lnTo>
                  <a:pt x="66154" y="9194"/>
                </a:lnTo>
                <a:lnTo>
                  <a:pt x="66001" y="10274"/>
                </a:lnTo>
                <a:lnTo>
                  <a:pt x="66014" y="8775"/>
                </a:lnTo>
                <a:lnTo>
                  <a:pt x="64452" y="10185"/>
                </a:lnTo>
                <a:lnTo>
                  <a:pt x="64401" y="10515"/>
                </a:lnTo>
                <a:lnTo>
                  <a:pt x="64516" y="11493"/>
                </a:lnTo>
                <a:lnTo>
                  <a:pt x="64693" y="12014"/>
                </a:lnTo>
                <a:lnTo>
                  <a:pt x="65265" y="11709"/>
                </a:lnTo>
                <a:lnTo>
                  <a:pt x="65443" y="11569"/>
                </a:lnTo>
                <a:lnTo>
                  <a:pt x="65913" y="10871"/>
                </a:lnTo>
                <a:lnTo>
                  <a:pt x="65874" y="11188"/>
                </a:lnTo>
                <a:lnTo>
                  <a:pt x="67411" y="11823"/>
                </a:lnTo>
                <a:lnTo>
                  <a:pt x="67322" y="11328"/>
                </a:lnTo>
                <a:lnTo>
                  <a:pt x="67894" y="11239"/>
                </a:lnTo>
                <a:lnTo>
                  <a:pt x="68224" y="11404"/>
                </a:lnTo>
                <a:lnTo>
                  <a:pt x="68148" y="11684"/>
                </a:lnTo>
                <a:lnTo>
                  <a:pt x="68148" y="20764"/>
                </a:lnTo>
                <a:lnTo>
                  <a:pt x="68072" y="21526"/>
                </a:lnTo>
                <a:lnTo>
                  <a:pt x="67945" y="21907"/>
                </a:lnTo>
                <a:lnTo>
                  <a:pt x="67729" y="22415"/>
                </a:lnTo>
                <a:lnTo>
                  <a:pt x="67830" y="21526"/>
                </a:lnTo>
                <a:lnTo>
                  <a:pt x="68148" y="20764"/>
                </a:lnTo>
                <a:lnTo>
                  <a:pt x="68148" y="11684"/>
                </a:lnTo>
                <a:lnTo>
                  <a:pt x="67868" y="12661"/>
                </a:lnTo>
                <a:lnTo>
                  <a:pt x="68097" y="13525"/>
                </a:lnTo>
                <a:lnTo>
                  <a:pt x="67652" y="14795"/>
                </a:lnTo>
                <a:lnTo>
                  <a:pt x="67665" y="14668"/>
                </a:lnTo>
                <a:lnTo>
                  <a:pt x="67818" y="13271"/>
                </a:lnTo>
                <a:lnTo>
                  <a:pt x="67868" y="12763"/>
                </a:lnTo>
                <a:lnTo>
                  <a:pt x="67551" y="13017"/>
                </a:lnTo>
                <a:lnTo>
                  <a:pt x="66890" y="13271"/>
                </a:lnTo>
                <a:lnTo>
                  <a:pt x="66840" y="17716"/>
                </a:lnTo>
                <a:lnTo>
                  <a:pt x="66802" y="18097"/>
                </a:lnTo>
                <a:lnTo>
                  <a:pt x="66675" y="18605"/>
                </a:lnTo>
                <a:lnTo>
                  <a:pt x="66573" y="18859"/>
                </a:lnTo>
                <a:lnTo>
                  <a:pt x="66611" y="18605"/>
                </a:lnTo>
                <a:lnTo>
                  <a:pt x="66713" y="18097"/>
                </a:lnTo>
                <a:lnTo>
                  <a:pt x="66840" y="17716"/>
                </a:lnTo>
                <a:lnTo>
                  <a:pt x="66840" y="13271"/>
                </a:lnTo>
                <a:lnTo>
                  <a:pt x="66598" y="13220"/>
                </a:lnTo>
                <a:lnTo>
                  <a:pt x="66598" y="15049"/>
                </a:lnTo>
                <a:lnTo>
                  <a:pt x="66573" y="16319"/>
                </a:lnTo>
                <a:lnTo>
                  <a:pt x="66446" y="18224"/>
                </a:lnTo>
                <a:lnTo>
                  <a:pt x="66344" y="18351"/>
                </a:lnTo>
                <a:lnTo>
                  <a:pt x="66230" y="18605"/>
                </a:lnTo>
                <a:lnTo>
                  <a:pt x="64960" y="18478"/>
                </a:lnTo>
                <a:lnTo>
                  <a:pt x="62509" y="19748"/>
                </a:lnTo>
                <a:lnTo>
                  <a:pt x="61899" y="19558"/>
                </a:lnTo>
                <a:lnTo>
                  <a:pt x="61798" y="20002"/>
                </a:lnTo>
                <a:lnTo>
                  <a:pt x="61671" y="20383"/>
                </a:lnTo>
                <a:lnTo>
                  <a:pt x="61734" y="19748"/>
                </a:lnTo>
                <a:lnTo>
                  <a:pt x="61823" y="19532"/>
                </a:lnTo>
                <a:lnTo>
                  <a:pt x="60871" y="19240"/>
                </a:lnTo>
                <a:lnTo>
                  <a:pt x="60960" y="18605"/>
                </a:lnTo>
                <a:lnTo>
                  <a:pt x="60896" y="18478"/>
                </a:lnTo>
                <a:lnTo>
                  <a:pt x="60947" y="18224"/>
                </a:lnTo>
                <a:lnTo>
                  <a:pt x="60680" y="18478"/>
                </a:lnTo>
                <a:lnTo>
                  <a:pt x="60502" y="18605"/>
                </a:lnTo>
                <a:lnTo>
                  <a:pt x="60617" y="17589"/>
                </a:lnTo>
                <a:lnTo>
                  <a:pt x="61023" y="17856"/>
                </a:lnTo>
                <a:lnTo>
                  <a:pt x="61087" y="17589"/>
                </a:lnTo>
                <a:lnTo>
                  <a:pt x="61201" y="17081"/>
                </a:lnTo>
                <a:lnTo>
                  <a:pt x="61341" y="16446"/>
                </a:lnTo>
                <a:lnTo>
                  <a:pt x="61366" y="16319"/>
                </a:lnTo>
                <a:lnTo>
                  <a:pt x="61391" y="16192"/>
                </a:lnTo>
                <a:lnTo>
                  <a:pt x="62674" y="17970"/>
                </a:lnTo>
                <a:lnTo>
                  <a:pt x="63855" y="18249"/>
                </a:lnTo>
                <a:lnTo>
                  <a:pt x="64465" y="18605"/>
                </a:lnTo>
                <a:lnTo>
                  <a:pt x="65125" y="18351"/>
                </a:lnTo>
                <a:lnTo>
                  <a:pt x="65354" y="18351"/>
                </a:lnTo>
                <a:lnTo>
                  <a:pt x="66497" y="15303"/>
                </a:lnTo>
                <a:lnTo>
                  <a:pt x="66598" y="15049"/>
                </a:lnTo>
                <a:lnTo>
                  <a:pt x="66598" y="13220"/>
                </a:lnTo>
                <a:lnTo>
                  <a:pt x="64020" y="12763"/>
                </a:lnTo>
                <a:lnTo>
                  <a:pt x="61899" y="13652"/>
                </a:lnTo>
                <a:lnTo>
                  <a:pt x="60528" y="14122"/>
                </a:lnTo>
                <a:lnTo>
                  <a:pt x="60528" y="17081"/>
                </a:lnTo>
                <a:lnTo>
                  <a:pt x="60375" y="18097"/>
                </a:lnTo>
                <a:lnTo>
                  <a:pt x="60096" y="18859"/>
                </a:lnTo>
                <a:lnTo>
                  <a:pt x="59867" y="19240"/>
                </a:lnTo>
                <a:lnTo>
                  <a:pt x="59969" y="18605"/>
                </a:lnTo>
                <a:lnTo>
                  <a:pt x="60096" y="18224"/>
                </a:lnTo>
                <a:lnTo>
                  <a:pt x="60020" y="18859"/>
                </a:lnTo>
                <a:lnTo>
                  <a:pt x="60185" y="18097"/>
                </a:lnTo>
                <a:lnTo>
                  <a:pt x="60248" y="17843"/>
                </a:lnTo>
                <a:lnTo>
                  <a:pt x="60528" y="17081"/>
                </a:lnTo>
                <a:lnTo>
                  <a:pt x="60528" y="14122"/>
                </a:lnTo>
                <a:lnTo>
                  <a:pt x="59880" y="14338"/>
                </a:lnTo>
                <a:lnTo>
                  <a:pt x="59880" y="17843"/>
                </a:lnTo>
                <a:lnTo>
                  <a:pt x="59829" y="18249"/>
                </a:lnTo>
                <a:lnTo>
                  <a:pt x="59702" y="18846"/>
                </a:lnTo>
                <a:lnTo>
                  <a:pt x="59524" y="19367"/>
                </a:lnTo>
                <a:lnTo>
                  <a:pt x="59613" y="18605"/>
                </a:lnTo>
                <a:lnTo>
                  <a:pt x="59740" y="18224"/>
                </a:lnTo>
                <a:lnTo>
                  <a:pt x="59880" y="17843"/>
                </a:lnTo>
                <a:lnTo>
                  <a:pt x="59880" y="14338"/>
                </a:lnTo>
                <a:lnTo>
                  <a:pt x="58889" y="14668"/>
                </a:lnTo>
                <a:lnTo>
                  <a:pt x="58521" y="12255"/>
                </a:lnTo>
                <a:lnTo>
                  <a:pt x="57518" y="13398"/>
                </a:lnTo>
                <a:lnTo>
                  <a:pt x="57213" y="14668"/>
                </a:lnTo>
                <a:lnTo>
                  <a:pt x="56769" y="14909"/>
                </a:lnTo>
                <a:lnTo>
                  <a:pt x="56769" y="15049"/>
                </a:lnTo>
                <a:lnTo>
                  <a:pt x="56680" y="15557"/>
                </a:lnTo>
                <a:lnTo>
                  <a:pt x="56197" y="17589"/>
                </a:lnTo>
                <a:lnTo>
                  <a:pt x="56235" y="17208"/>
                </a:lnTo>
                <a:lnTo>
                  <a:pt x="56311" y="16573"/>
                </a:lnTo>
                <a:lnTo>
                  <a:pt x="56413" y="15938"/>
                </a:lnTo>
                <a:lnTo>
                  <a:pt x="56769" y="15049"/>
                </a:lnTo>
                <a:lnTo>
                  <a:pt x="56769" y="14909"/>
                </a:lnTo>
                <a:lnTo>
                  <a:pt x="56502" y="15049"/>
                </a:lnTo>
                <a:lnTo>
                  <a:pt x="55994" y="14795"/>
                </a:lnTo>
                <a:lnTo>
                  <a:pt x="54800" y="13804"/>
                </a:lnTo>
                <a:lnTo>
                  <a:pt x="54571" y="15811"/>
                </a:lnTo>
                <a:lnTo>
                  <a:pt x="54698" y="14541"/>
                </a:lnTo>
                <a:lnTo>
                  <a:pt x="53035" y="18846"/>
                </a:lnTo>
                <a:lnTo>
                  <a:pt x="54000" y="17208"/>
                </a:lnTo>
                <a:lnTo>
                  <a:pt x="54965" y="18859"/>
                </a:lnTo>
                <a:lnTo>
                  <a:pt x="55956" y="18249"/>
                </a:lnTo>
                <a:lnTo>
                  <a:pt x="56121" y="18097"/>
                </a:lnTo>
                <a:lnTo>
                  <a:pt x="56248" y="17970"/>
                </a:lnTo>
                <a:lnTo>
                  <a:pt x="56337" y="17716"/>
                </a:lnTo>
                <a:lnTo>
                  <a:pt x="56121" y="18478"/>
                </a:lnTo>
                <a:lnTo>
                  <a:pt x="56007" y="18986"/>
                </a:lnTo>
                <a:lnTo>
                  <a:pt x="55384" y="19748"/>
                </a:lnTo>
                <a:lnTo>
                  <a:pt x="54724" y="19240"/>
                </a:lnTo>
                <a:lnTo>
                  <a:pt x="53632" y="19964"/>
                </a:lnTo>
                <a:lnTo>
                  <a:pt x="54381" y="20383"/>
                </a:lnTo>
                <a:lnTo>
                  <a:pt x="54381" y="21272"/>
                </a:lnTo>
                <a:lnTo>
                  <a:pt x="54724" y="21145"/>
                </a:lnTo>
                <a:lnTo>
                  <a:pt x="54965" y="20129"/>
                </a:lnTo>
                <a:lnTo>
                  <a:pt x="55067" y="19964"/>
                </a:lnTo>
                <a:lnTo>
                  <a:pt x="55511" y="19748"/>
                </a:lnTo>
                <a:lnTo>
                  <a:pt x="55765" y="19621"/>
                </a:lnTo>
                <a:lnTo>
                  <a:pt x="55981" y="19964"/>
                </a:lnTo>
                <a:lnTo>
                  <a:pt x="56045" y="19621"/>
                </a:lnTo>
                <a:lnTo>
                  <a:pt x="56172" y="18999"/>
                </a:lnTo>
                <a:lnTo>
                  <a:pt x="56426" y="17716"/>
                </a:lnTo>
                <a:lnTo>
                  <a:pt x="56222" y="18732"/>
                </a:lnTo>
                <a:lnTo>
                  <a:pt x="56515" y="17716"/>
                </a:lnTo>
                <a:lnTo>
                  <a:pt x="56565" y="17589"/>
                </a:lnTo>
                <a:lnTo>
                  <a:pt x="57137" y="15684"/>
                </a:lnTo>
                <a:lnTo>
                  <a:pt x="56832" y="17780"/>
                </a:lnTo>
                <a:lnTo>
                  <a:pt x="57848" y="17970"/>
                </a:lnTo>
                <a:lnTo>
                  <a:pt x="58204" y="17970"/>
                </a:lnTo>
                <a:lnTo>
                  <a:pt x="58762" y="17462"/>
                </a:lnTo>
                <a:lnTo>
                  <a:pt x="59270" y="17335"/>
                </a:lnTo>
                <a:lnTo>
                  <a:pt x="59461" y="16319"/>
                </a:lnTo>
                <a:lnTo>
                  <a:pt x="59448" y="16700"/>
                </a:lnTo>
                <a:lnTo>
                  <a:pt x="59334" y="19608"/>
                </a:lnTo>
                <a:lnTo>
                  <a:pt x="59651" y="18224"/>
                </a:lnTo>
                <a:lnTo>
                  <a:pt x="59397" y="19367"/>
                </a:lnTo>
                <a:lnTo>
                  <a:pt x="59347" y="19621"/>
                </a:lnTo>
                <a:lnTo>
                  <a:pt x="58737" y="18986"/>
                </a:lnTo>
                <a:lnTo>
                  <a:pt x="58623" y="18859"/>
                </a:lnTo>
                <a:lnTo>
                  <a:pt x="57861" y="18732"/>
                </a:lnTo>
                <a:lnTo>
                  <a:pt x="57327" y="18986"/>
                </a:lnTo>
                <a:lnTo>
                  <a:pt x="56781" y="18135"/>
                </a:lnTo>
                <a:lnTo>
                  <a:pt x="56692" y="18732"/>
                </a:lnTo>
                <a:lnTo>
                  <a:pt x="56565" y="19113"/>
                </a:lnTo>
                <a:lnTo>
                  <a:pt x="56134" y="19748"/>
                </a:lnTo>
                <a:lnTo>
                  <a:pt x="56032" y="20053"/>
                </a:lnTo>
                <a:lnTo>
                  <a:pt x="56235" y="20383"/>
                </a:lnTo>
                <a:lnTo>
                  <a:pt x="57696" y="19621"/>
                </a:lnTo>
                <a:lnTo>
                  <a:pt x="57962" y="20637"/>
                </a:lnTo>
                <a:lnTo>
                  <a:pt x="58712" y="20383"/>
                </a:lnTo>
                <a:lnTo>
                  <a:pt x="59169" y="19748"/>
                </a:lnTo>
                <a:lnTo>
                  <a:pt x="59194" y="20129"/>
                </a:lnTo>
                <a:lnTo>
                  <a:pt x="60045" y="20637"/>
                </a:lnTo>
                <a:lnTo>
                  <a:pt x="60744" y="20764"/>
                </a:lnTo>
                <a:lnTo>
                  <a:pt x="61252" y="21018"/>
                </a:lnTo>
                <a:lnTo>
                  <a:pt x="61709" y="20891"/>
                </a:lnTo>
                <a:lnTo>
                  <a:pt x="62369" y="20383"/>
                </a:lnTo>
                <a:lnTo>
                  <a:pt x="62674" y="21399"/>
                </a:lnTo>
                <a:lnTo>
                  <a:pt x="63258" y="20764"/>
                </a:lnTo>
                <a:lnTo>
                  <a:pt x="63423" y="20510"/>
                </a:lnTo>
                <a:lnTo>
                  <a:pt x="63906" y="20662"/>
                </a:lnTo>
                <a:lnTo>
                  <a:pt x="63868" y="20510"/>
                </a:lnTo>
                <a:lnTo>
                  <a:pt x="63779" y="20256"/>
                </a:lnTo>
                <a:lnTo>
                  <a:pt x="64668" y="20637"/>
                </a:lnTo>
                <a:lnTo>
                  <a:pt x="65303" y="20764"/>
                </a:lnTo>
                <a:lnTo>
                  <a:pt x="65671" y="20510"/>
                </a:lnTo>
                <a:lnTo>
                  <a:pt x="66243" y="21602"/>
                </a:lnTo>
                <a:lnTo>
                  <a:pt x="66573" y="20510"/>
                </a:lnTo>
                <a:lnTo>
                  <a:pt x="66662" y="20256"/>
                </a:lnTo>
                <a:lnTo>
                  <a:pt x="66738" y="20002"/>
                </a:lnTo>
                <a:lnTo>
                  <a:pt x="66713" y="20256"/>
                </a:lnTo>
                <a:lnTo>
                  <a:pt x="66586" y="21145"/>
                </a:lnTo>
                <a:lnTo>
                  <a:pt x="65900" y="23380"/>
                </a:lnTo>
                <a:lnTo>
                  <a:pt x="66713" y="23672"/>
                </a:lnTo>
                <a:lnTo>
                  <a:pt x="66865" y="23304"/>
                </a:lnTo>
                <a:lnTo>
                  <a:pt x="67030" y="22923"/>
                </a:lnTo>
                <a:lnTo>
                  <a:pt x="66941" y="23634"/>
                </a:lnTo>
                <a:lnTo>
                  <a:pt x="67195" y="23050"/>
                </a:lnTo>
                <a:lnTo>
                  <a:pt x="67119" y="23672"/>
                </a:lnTo>
                <a:lnTo>
                  <a:pt x="67005" y="24066"/>
                </a:lnTo>
                <a:lnTo>
                  <a:pt x="66890" y="24320"/>
                </a:lnTo>
                <a:lnTo>
                  <a:pt x="67106" y="24320"/>
                </a:lnTo>
                <a:lnTo>
                  <a:pt x="67335" y="23050"/>
                </a:lnTo>
                <a:lnTo>
                  <a:pt x="67348" y="22923"/>
                </a:lnTo>
                <a:lnTo>
                  <a:pt x="67462" y="21907"/>
                </a:lnTo>
                <a:lnTo>
                  <a:pt x="67868" y="20764"/>
                </a:lnTo>
                <a:lnTo>
                  <a:pt x="67792" y="21272"/>
                </a:lnTo>
                <a:lnTo>
                  <a:pt x="67589" y="22161"/>
                </a:lnTo>
                <a:lnTo>
                  <a:pt x="67589" y="25323"/>
                </a:lnTo>
                <a:lnTo>
                  <a:pt x="67564" y="25539"/>
                </a:lnTo>
                <a:lnTo>
                  <a:pt x="67208" y="25717"/>
                </a:lnTo>
                <a:lnTo>
                  <a:pt x="67068" y="25844"/>
                </a:lnTo>
                <a:lnTo>
                  <a:pt x="67195" y="24701"/>
                </a:lnTo>
                <a:lnTo>
                  <a:pt x="67589" y="25323"/>
                </a:lnTo>
                <a:lnTo>
                  <a:pt x="67589" y="22161"/>
                </a:lnTo>
                <a:lnTo>
                  <a:pt x="67310" y="23380"/>
                </a:lnTo>
                <a:lnTo>
                  <a:pt x="67424" y="23050"/>
                </a:lnTo>
                <a:lnTo>
                  <a:pt x="67348" y="23774"/>
                </a:lnTo>
                <a:lnTo>
                  <a:pt x="67551" y="23304"/>
                </a:lnTo>
                <a:lnTo>
                  <a:pt x="67513" y="23558"/>
                </a:lnTo>
                <a:lnTo>
                  <a:pt x="67398" y="24079"/>
                </a:lnTo>
                <a:lnTo>
                  <a:pt x="67271" y="24447"/>
                </a:lnTo>
                <a:lnTo>
                  <a:pt x="67144" y="24726"/>
                </a:lnTo>
                <a:lnTo>
                  <a:pt x="67030" y="25844"/>
                </a:lnTo>
                <a:lnTo>
                  <a:pt x="66941" y="26606"/>
                </a:lnTo>
                <a:lnTo>
                  <a:pt x="66840" y="25590"/>
                </a:lnTo>
                <a:lnTo>
                  <a:pt x="66370" y="24701"/>
                </a:lnTo>
                <a:lnTo>
                  <a:pt x="65468" y="24638"/>
                </a:lnTo>
                <a:lnTo>
                  <a:pt x="64808" y="26860"/>
                </a:lnTo>
                <a:lnTo>
                  <a:pt x="64706" y="26352"/>
                </a:lnTo>
                <a:lnTo>
                  <a:pt x="64376" y="24828"/>
                </a:lnTo>
                <a:lnTo>
                  <a:pt x="63766" y="26352"/>
                </a:lnTo>
                <a:lnTo>
                  <a:pt x="63893" y="25209"/>
                </a:lnTo>
                <a:lnTo>
                  <a:pt x="63538" y="25209"/>
                </a:lnTo>
                <a:lnTo>
                  <a:pt x="63220" y="25209"/>
                </a:lnTo>
                <a:lnTo>
                  <a:pt x="61506" y="26860"/>
                </a:lnTo>
                <a:lnTo>
                  <a:pt x="60591" y="26225"/>
                </a:lnTo>
                <a:lnTo>
                  <a:pt x="60236" y="25971"/>
                </a:lnTo>
                <a:lnTo>
                  <a:pt x="59867" y="25717"/>
                </a:lnTo>
                <a:lnTo>
                  <a:pt x="59004" y="25844"/>
                </a:lnTo>
                <a:lnTo>
                  <a:pt x="59004" y="26225"/>
                </a:lnTo>
                <a:lnTo>
                  <a:pt x="58851" y="27152"/>
                </a:lnTo>
                <a:lnTo>
                  <a:pt x="58648" y="27749"/>
                </a:lnTo>
                <a:lnTo>
                  <a:pt x="58737" y="26987"/>
                </a:lnTo>
                <a:lnTo>
                  <a:pt x="58953" y="26352"/>
                </a:lnTo>
                <a:lnTo>
                  <a:pt x="59004" y="26225"/>
                </a:lnTo>
                <a:lnTo>
                  <a:pt x="59004" y="25844"/>
                </a:lnTo>
                <a:lnTo>
                  <a:pt x="58470" y="25920"/>
                </a:lnTo>
                <a:lnTo>
                  <a:pt x="58470" y="26733"/>
                </a:lnTo>
                <a:lnTo>
                  <a:pt x="57950" y="27228"/>
                </a:lnTo>
                <a:lnTo>
                  <a:pt x="57734" y="27495"/>
                </a:lnTo>
                <a:lnTo>
                  <a:pt x="57861" y="26352"/>
                </a:lnTo>
                <a:lnTo>
                  <a:pt x="58470" y="26733"/>
                </a:lnTo>
                <a:lnTo>
                  <a:pt x="58470" y="25920"/>
                </a:lnTo>
                <a:lnTo>
                  <a:pt x="58077" y="25971"/>
                </a:lnTo>
                <a:lnTo>
                  <a:pt x="57950" y="25844"/>
                </a:lnTo>
                <a:lnTo>
                  <a:pt x="57556" y="25463"/>
                </a:lnTo>
                <a:lnTo>
                  <a:pt x="57289" y="25209"/>
                </a:lnTo>
                <a:lnTo>
                  <a:pt x="55892" y="25463"/>
                </a:lnTo>
                <a:lnTo>
                  <a:pt x="55587" y="25209"/>
                </a:lnTo>
                <a:lnTo>
                  <a:pt x="54991" y="26987"/>
                </a:lnTo>
                <a:lnTo>
                  <a:pt x="55206" y="26987"/>
                </a:lnTo>
                <a:lnTo>
                  <a:pt x="55257" y="26479"/>
                </a:lnTo>
                <a:lnTo>
                  <a:pt x="55943" y="27368"/>
                </a:lnTo>
                <a:lnTo>
                  <a:pt x="55308" y="27495"/>
                </a:lnTo>
                <a:lnTo>
                  <a:pt x="55118" y="27749"/>
                </a:lnTo>
                <a:lnTo>
                  <a:pt x="55181" y="27228"/>
                </a:lnTo>
                <a:lnTo>
                  <a:pt x="54635" y="28003"/>
                </a:lnTo>
                <a:lnTo>
                  <a:pt x="54419" y="27495"/>
                </a:lnTo>
                <a:lnTo>
                  <a:pt x="53987" y="27152"/>
                </a:lnTo>
                <a:lnTo>
                  <a:pt x="53949" y="25844"/>
                </a:lnTo>
                <a:lnTo>
                  <a:pt x="53708" y="25590"/>
                </a:lnTo>
                <a:lnTo>
                  <a:pt x="53492" y="26860"/>
                </a:lnTo>
                <a:lnTo>
                  <a:pt x="53276" y="27495"/>
                </a:lnTo>
                <a:lnTo>
                  <a:pt x="53352" y="26606"/>
                </a:lnTo>
                <a:lnTo>
                  <a:pt x="53467" y="25336"/>
                </a:lnTo>
                <a:lnTo>
                  <a:pt x="52692" y="27495"/>
                </a:lnTo>
                <a:lnTo>
                  <a:pt x="53276" y="26606"/>
                </a:lnTo>
                <a:lnTo>
                  <a:pt x="53174" y="27495"/>
                </a:lnTo>
                <a:lnTo>
                  <a:pt x="53149" y="27749"/>
                </a:lnTo>
                <a:lnTo>
                  <a:pt x="52717" y="28257"/>
                </a:lnTo>
                <a:lnTo>
                  <a:pt x="52717" y="29273"/>
                </a:lnTo>
                <a:lnTo>
                  <a:pt x="53200" y="28892"/>
                </a:lnTo>
                <a:lnTo>
                  <a:pt x="55803" y="28003"/>
                </a:lnTo>
                <a:lnTo>
                  <a:pt x="55918" y="27749"/>
                </a:lnTo>
                <a:lnTo>
                  <a:pt x="56045" y="26606"/>
                </a:lnTo>
                <a:lnTo>
                  <a:pt x="56705" y="26949"/>
                </a:lnTo>
                <a:lnTo>
                  <a:pt x="56756" y="26606"/>
                </a:lnTo>
                <a:lnTo>
                  <a:pt x="56794" y="26479"/>
                </a:lnTo>
                <a:lnTo>
                  <a:pt x="57023" y="25844"/>
                </a:lnTo>
                <a:lnTo>
                  <a:pt x="56959" y="26352"/>
                </a:lnTo>
                <a:lnTo>
                  <a:pt x="56845" y="26860"/>
                </a:lnTo>
                <a:lnTo>
                  <a:pt x="56667" y="27368"/>
                </a:lnTo>
                <a:lnTo>
                  <a:pt x="56692" y="27152"/>
                </a:lnTo>
                <a:lnTo>
                  <a:pt x="56540" y="27368"/>
                </a:lnTo>
                <a:lnTo>
                  <a:pt x="56299" y="27749"/>
                </a:lnTo>
                <a:lnTo>
                  <a:pt x="56311" y="27622"/>
                </a:lnTo>
                <a:lnTo>
                  <a:pt x="56222" y="27749"/>
                </a:lnTo>
                <a:lnTo>
                  <a:pt x="56121" y="27901"/>
                </a:lnTo>
                <a:lnTo>
                  <a:pt x="56553" y="27749"/>
                </a:lnTo>
                <a:lnTo>
                  <a:pt x="59461" y="30416"/>
                </a:lnTo>
                <a:lnTo>
                  <a:pt x="65354" y="27495"/>
                </a:lnTo>
                <a:lnTo>
                  <a:pt x="66916" y="31051"/>
                </a:lnTo>
                <a:lnTo>
                  <a:pt x="69850" y="31559"/>
                </a:lnTo>
                <a:lnTo>
                  <a:pt x="70459" y="31813"/>
                </a:lnTo>
                <a:lnTo>
                  <a:pt x="71170" y="33210"/>
                </a:lnTo>
                <a:lnTo>
                  <a:pt x="70243" y="33210"/>
                </a:lnTo>
                <a:lnTo>
                  <a:pt x="66802" y="34594"/>
                </a:lnTo>
                <a:lnTo>
                  <a:pt x="68059" y="35877"/>
                </a:lnTo>
                <a:lnTo>
                  <a:pt x="69926" y="34099"/>
                </a:lnTo>
                <a:lnTo>
                  <a:pt x="71475" y="36639"/>
                </a:lnTo>
                <a:lnTo>
                  <a:pt x="71526" y="38417"/>
                </a:lnTo>
                <a:lnTo>
                  <a:pt x="71983" y="37274"/>
                </a:lnTo>
                <a:lnTo>
                  <a:pt x="72618" y="34099"/>
                </a:lnTo>
                <a:lnTo>
                  <a:pt x="73647" y="28892"/>
                </a:lnTo>
                <a:lnTo>
                  <a:pt x="73825" y="28003"/>
                </a:lnTo>
                <a:lnTo>
                  <a:pt x="74079" y="26733"/>
                </a:lnTo>
                <a:lnTo>
                  <a:pt x="74155" y="26352"/>
                </a:lnTo>
                <a:lnTo>
                  <a:pt x="74561" y="24193"/>
                </a:lnTo>
                <a:lnTo>
                  <a:pt x="74764" y="23050"/>
                </a:lnTo>
                <a:lnTo>
                  <a:pt x="74790" y="22923"/>
                </a:lnTo>
                <a:lnTo>
                  <a:pt x="74891" y="22415"/>
                </a:lnTo>
                <a:lnTo>
                  <a:pt x="75095" y="21272"/>
                </a:lnTo>
                <a:lnTo>
                  <a:pt x="75425" y="19494"/>
                </a:lnTo>
                <a:lnTo>
                  <a:pt x="75438" y="19367"/>
                </a:lnTo>
                <a:lnTo>
                  <a:pt x="75488" y="19113"/>
                </a:lnTo>
                <a:lnTo>
                  <a:pt x="75539" y="18859"/>
                </a:lnTo>
                <a:lnTo>
                  <a:pt x="75742" y="17716"/>
                </a:lnTo>
                <a:lnTo>
                  <a:pt x="76123" y="15684"/>
                </a:lnTo>
                <a:lnTo>
                  <a:pt x="76631" y="12890"/>
                </a:lnTo>
                <a:lnTo>
                  <a:pt x="77152" y="8191"/>
                </a:lnTo>
                <a:close/>
              </a:path>
              <a:path w="78740" h="38735">
                <a:moveTo>
                  <a:pt x="78371" y="4711"/>
                </a:moveTo>
                <a:lnTo>
                  <a:pt x="77762" y="4267"/>
                </a:lnTo>
                <a:lnTo>
                  <a:pt x="77673" y="5105"/>
                </a:lnTo>
                <a:lnTo>
                  <a:pt x="77647" y="5372"/>
                </a:lnTo>
                <a:lnTo>
                  <a:pt x="77825" y="5156"/>
                </a:lnTo>
                <a:lnTo>
                  <a:pt x="78371" y="4711"/>
                </a:lnTo>
                <a:close/>
              </a:path>
            </a:pathLst>
          </a:custGeom>
          <a:solidFill>
            <a:srgbClr val="B88F51"/>
          </a:solidFill>
        </p:spPr>
        <p:txBody>
          <a:bodyPr wrap="square" lIns="0" tIns="0" rIns="0" bIns="0" rtlCol="0"/>
          <a:lstStyle/>
          <a:p>
            <a:endParaRPr sz="2511"/>
          </a:p>
        </p:txBody>
      </p:sp>
      <p:sp>
        <p:nvSpPr>
          <p:cNvPr id="40" name="bg object 40"/>
          <p:cNvSpPr/>
          <p:nvPr/>
        </p:nvSpPr>
        <p:spPr>
          <a:xfrm>
            <a:off x="554783" y="222250"/>
            <a:ext cx="13494" cy="11509"/>
          </a:xfrm>
          <a:custGeom>
            <a:avLst/>
            <a:gdLst/>
            <a:ahLst/>
            <a:cxnLst/>
            <a:rect l="l" t="t" r="r" b="b"/>
            <a:pathLst>
              <a:path w="21590" h="18414">
                <a:moveTo>
                  <a:pt x="635" y="10401"/>
                </a:moveTo>
                <a:lnTo>
                  <a:pt x="127" y="9626"/>
                </a:lnTo>
                <a:lnTo>
                  <a:pt x="25" y="10604"/>
                </a:lnTo>
                <a:lnTo>
                  <a:pt x="0" y="10795"/>
                </a:lnTo>
                <a:lnTo>
                  <a:pt x="139" y="10642"/>
                </a:lnTo>
                <a:lnTo>
                  <a:pt x="635" y="10401"/>
                </a:lnTo>
                <a:close/>
              </a:path>
              <a:path w="21590" h="18414">
                <a:moveTo>
                  <a:pt x="1003" y="5156"/>
                </a:moveTo>
                <a:lnTo>
                  <a:pt x="800" y="5740"/>
                </a:lnTo>
                <a:lnTo>
                  <a:pt x="762" y="6096"/>
                </a:lnTo>
                <a:lnTo>
                  <a:pt x="736" y="6299"/>
                </a:lnTo>
                <a:lnTo>
                  <a:pt x="939" y="5727"/>
                </a:lnTo>
                <a:lnTo>
                  <a:pt x="977" y="5359"/>
                </a:lnTo>
                <a:lnTo>
                  <a:pt x="1003" y="5156"/>
                </a:lnTo>
                <a:close/>
              </a:path>
              <a:path w="21590" h="18414">
                <a:moveTo>
                  <a:pt x="1117" y="9753"/>
                </a:moveTo>
                <a:lnTo>
                  <a:pt x="368" y="12192"/>
                </a:lnTo>
                <a:lnTo>
                  <a:pt x="266" y="13157"/>
                </a:lnTo>
                <a:lnTo>
                  <a:pt x="1003" y="10756"/>
                </a:lnTo>
                <a:lnTo>
                  <a:pt x="1117" y="9753"/>
                </a:lnTo>
                <a:close/>
              </a:path>
              <a:path w="21590" h="18414">
                <a:moveTo>
                  <a:pt x="2171" y="7581"/>
                </a:moveTo>
                <a:lnTo>
                  <a:pt x="1676" y="6807"/>
                </a:lnTo>
                <a:lnTo>
                  <a:pt x="1562" y="7785"/>
                </a:lnTo>
                <a:lnTo>
                  <a:pt x="1536" y="7975"/>
                </a:lnTo>
                <a:lnTo>
                  <a:pt x="1676" y="7823"/>
                </a:lnTo>
                <a:lnTo>
                  <a:pt x="2171" y="7581"/>
                </a:lnTo>
                <a:close/>
              </a:path>
              <a:path w="21590" h="18414">
                <a:moveTo>
                  <a:pt x="2247" y="2184"/>
                </a:moveTo>
                <a:lnTo>
                  <a:pt x="1752" y="1409"/>
                </a:lnTo>
                <a:lnTo>
                  <a:pt x="1638" y="2387"/>
                </a:lnTo>
                <a:lnTo>
                  <a:pt x="1612" y="2578"/>
                </a:lnTo>
                <a:lnTo>
                  <a:pt x="1752" y="2425"/>
                </a:lnTo>
                <a:lnTo>
                  <a:pt x="2247" y="2184"/>
                </a:lnTo>
                <a:close/>
              </a:path>
              <a:path w="21590" h="18414">
                <a:moveTo>
                  <a:pt x="2768" y="2374"/>
                </a:moveTo>
                <a:lnTo>
                  <a:pt x="2565" y="2959"/>
                </a:lnTo>
                <a:lnTo>
                  <a:pt x="2527" y="3314"/>
                </a:lnTo>
                <a:lnTo>
                  <a:pt x="2501" y="3517"/>
                </a:lnTo>
                <a:lnTo>
                  <a:pt x="2705" y="2933"/>
                </a:lnTo>
                <a:lnTo>
                  <a:pt x="2743" y="2578"/>
                </a:lnTo>
                <a:lnTo>
                  <a:pt x="2768" y="2374"/>
                </a:lnTo>
                <a:close/>
              </a:path>
              <a:path w="21590" h="18414">
                <a:moveTo>
                  <a:pt x="2832" y="8559"/>
                </a:moveTo>
                <a:lnTo>
                  <a:pt x="2628" y="9144"/>
                </a:lnTo>
                <a:lnTo>
                  <a:pt x="2590" y="9499"/>
                </a:lnTo>
                <a:lnTo>
                  <a:pt x="2565" y="9702"/>
                </a:lnTo>
                <a:lnTo>
                  <a:pt x="2768" y="9118"/>
                </a:lnTo>
                <a:lnTo>
                  <a:pt x="2819" y="8763"/>
                </a:lnTo>
                <a:lnTo>
                  <a:pt x="2832" y="8559"/>
                </a:lnTo>
                <a:close/>
              </a:path>
              <a:path w="21590" h="18414">
                <a:moveTo>
                  <a:pt x="2946" y="4546"/>
                </a:moveTo>
                <a:lnTo>
                  <a:pt x="2679" y="5270"/>
                </a:lnTo>
                <a:lnTo>
                  <a:pt x="2641" y="5651"/>
                </a:lnTo>
                <a:lnTo>
                  <a:pt x="2603" y="6032"/>
                </a:lnTo>
                <a:lnTo>
                  <a:pt x="2870" y="5308"/>
                </a:lnTo>
                <a:lnTo>
                  <a:pt x="2946" y="4546"/>
                </a:lnTo>
                <a:close/>
              </a:path>
              <a:path w="21590" h="18414">
                <a:moveTo>
                  <a:pt x="3086" y="14782"/>
                </a:moveTo>
                <a:lnTo>
                  <a:pt x="2882" y="15367"/>
                </a:lnTo>
                <a:lnTo>
                  <a:pt x="2844" y="15722"/>
                </a:lnTo>
                <a:lnTo>
                  <a:pt x="2819" y="15925"/>
                </a:lnTo>
                <a:lnTo>
                  <a:pt x="3022" y="15341"/>
                </a:lnTo>
                <a:lnTo>
                  <a:pt x="3060" y="14986"/>
                </a:lnTo>
                <a:lnTo>
                  <a:pt x="3086" y="14782"/>
                </a:lnTo>
                <a:close/>
              </a:path>
              <a:path w="21590" h="18414">
                <a:moveTo>
                  <a:pt x="3111" y="8204"/>
                </a:moveTo>
                <a:lnTo>
                  <a:pt x="2082" y="7785"/>
                </a:lnTo>
                <a:lnTo>
                  <a:pt x="2095" y="7658"/>
                </a:lnTo>
                <a:lnTo>
                  <a:pt x="1892" y="8242"/>
                </a:lnTo>
                <a:lnTo>
                  <a:pt x="1854" y="8597"/>
                </a:lnTo>
                <a:lnTo>
                  <a:pt x="1828" y="8801"/>
                </a:lnTo>
                <a:lnTo>
                  <a:pt x="2032" y="8216"/>
                </a:lnTo>
                <a:lnTo>
                  <a:pt x="1993" y="8623"/>
                </a:lnTo>
                <a:lnTo>
                  <a:pt x="1930" y="9245"/>
                </a:lnTo>
                <a:lnTo>
                  <a:pt x="2476" y="8724"/>
                </a:lnTo>
                <a:lnTo>
                  <a:pt x="3111" y="8204"/>
                </a:lnTo>
                <a:close/>
              </a:path>
              <a:path w="21590" h="18414">
                <a:moveTo>
                  <a:pt x="3136" y="9296"/>
                </a:moveTo>
                <a:lnTo>
                  <a:pt x="2832" y="9118"/>
                </a:lnTo>
                <a:lnTo>
                  <a:pt x="2781" y="9588"/>
                </a:lnTo>
                <a:lnTo>
                  <a:pt x="3136" y="9296"/>
                </a:lnTo>
                <a:close/>
              </a:path>
              <a:path w="21590" h="18414">
                <a:moveTo>
                  <a:pt x="3289" y="4483"/>
                </a:moveTo>
                <a:lnTo>
                  <a:pt x="2959" y="5308"/>
                </a:lnTo>
                <a:lnTo>
                  <a:pt x="2921" y="5702"/>
                </a:lnTo>
                <a:lnTo>
                  <a:pt x="2870" y="6210"/>
                </a:lnTo>
                <a:lnTo>
                  <a:pt x="3187" y="5384"/>
                </a:lnTo>
                <a:lnTo>
                  <a:pt x="3238" y="4991"/>
                </a:lnTo>
                <a:lnTo>
                  <a:pt x="3289" y="4483"/>
                </a:lnTo>
                <a:close/>
              </a:path>
              <a:path w="21590" h="18414">
                <a:moveTo>
                  <a:pt x="3403" y="14528"/>
                </a:moveTo>
                <a:lnTo>
                  <a:pt x="3073" y="15354"/>
                </a:lnTo>
                <a:lnTo>
                  <a:pt x="3035" y="15748"/>
                </a:lnTo>
                <a:lnTo>
                  <a:pt x="2984" y="16256"/>
                </a:lnTo>
                <a:lnTo>
                  <a:pt x="3302" y="15430"/>
                </a:lnTo>
                <a:lnTo>
                  <a:pt x="3352" y="15036"/>
                </a:lnTo>
                <a:lnTo>
                  <a:pt x="3403" y="14528"/>
                </a:lnTo>
                <a:close/>
              </a:path>
              <a:path w="21590" h="18414">
                <a:moveTo>
                  <a:pt x="3441" y="1422"/>
                </a:moveTo>
                <a:lnTo>
                  <a:pt x="3111" y="2247"/>
                </a:lnTo>
                <a:lnTo>
                  <a:pt x="3073" y="2641"/>
                </a:lnTo>
                <a:lnTo>
                  <a:pt x="3022" y="3149"/>
                </a:lnTo>
                <a:lnTo>
                  <a:pt x="3340" y="2324"/>
                </a:lnTo>
                <a:lnTo>
                  <a:pt x="3390" y="1930"/>
                </a:lnTo>
                <a:lnTo>
                  <a:pt x="3441" y="1422"/>
                </a:lnTo>
                <a:close/>
              </a:path>
              <a:path w="21590" h="18414">
                <a:moveTo>
                  <a:pt x="3568" y="5384"/>
                </a:moveTo>
                <a:lnTo>
                  <a:pt x="3162" y="6515"/>
                </a:lnTo>
                <a:lnTo>
                  <a:pt x="2997" y="8013"/>
                </a:lnTo>
                <a:lnTo>
                  <a:pt x="3517" y="5842"/>
                </a:lnTo>
                <a:lnTo>
                  <a:pt x="3568" y="5384"/>
                </a:lnTo>
                <a:close/>
              </a:path>
              <a:path w="21590" h="18414">
                <a:moveTo>
                  <a:pt x="3594" y="13944"/>
                </a:moveTo>
                <a:lnTo>
                  <a:pt x="3302" y="13589"/>
                </a:lnTo>
                <a:lnTo>
                  <a:pt x="3340" y="13284"/>
                </a:lnTo>
                <a:lnTo>
                  <a:pt x="3251" y="13512"/>
                </a:lnTo>
                <a:lnTo>
                  <a:pt x="2501" y="12522"/>
                </a:lnTo>
                <a:lnTo>
                  <a:pt x="2476" y="12738"/>
                </a:lnTo>
                <a:lnTo>
                  <a:pt x="2425" y="13119"/>
                </a:lnTo>
                <a:lnTo>
                  <a:pt x="2324" y="14084"/>
                </a:lnTo>
                <a:lnTo>
                  <a:pt x="2273" y="14439"/>
                </a:lnTo>
                <a:lnTo>
                  <a:pt x="2413" y="13119"/>
                </a:lnTo>
                <a:lnTo>
                  <a:pt x="2425" y="12674"/>
                </a:lnTo>
                <a:lnTo>
                  <a:pt x="1854" y="11938"/>
                </a:lnTo>
                <a:lnTo>
                  <a:pt x="1752" y="11798"/>
                </a:lnTo>
                <a:lnTo>
                  <a:pt x="1612" y="11595"/>
                </a:lnTo>
                <a:lnTo>
                  <a:pt x="1587" y="11722"/>
                </a:lnTo>
                <a:lnTo>
                  <a:pt x="914" y="11442"/>
                </a:lnTo>
                <a:lnTo>
                  <a:pt x="825" y="12280"/>
                </a:lnTo>
                <a:lnTo>
                  <a:pt x="762" y="12903"/>
                </a:lnTo>
                <a:lnTo>
                  <a:pt x="1308" y="12382"/>
                </a:lnTo>
                <a:lnTo>
                  <a:pt x="1536" y="12204"/>
                </a:lnTo>
                <a:lnTo>
                  <a:pt x="1435" y="13157"/>
                </a:lnTo>
                <a:lnTo>
                  <a:pt x="1358" y="13817"/>
                </a:lnTo>
                <a:lnTo>
                  <a:pt x="1968" y="13258"/>
                </a:lnTo>
                <a:lnTo>
                  <a:pt x="2362" y="13131"/>
                </a:lnTo>
                <a:lnTo>
                  <a:pt x="2197" y="13754"/>
                </a:lnTo>
                <a:lnTo>
                  <a:pt x="2133" y="14058"/>
                </a:lnTo>
                <a:lnTo>
                  <a:pt x="2006" y="14770"/>
                </a:lnTo>
                <a:lnTo>
                  <a:pt x="2260" y="14554"/>
                </a:lnTo>
                <a:lnTo>
                  <a:pt x="2247" y="14744"/>
                </a:lnTo>
                <a:lnTo>
                  <a:pt x="2857" y="14185"/>
                </a:lnTo>
                <a:lnTo>
                  <a:pt x="3111" y="14109"/>
                </a:lnTo>
                <a:lnTo>
                  <a:pt x="3073" y="14427"/>
                </a:lnTo>
                <a:lnTo>
                  <a:pt x="3187" y="14084"/>
                </a:lnTo>
                <a:lnTo>
                  <a:pt x="3594" y="13944"/>
                </a:lnTo>
                <a:close/>
              </a:path>
              <a:path w="21590" h="18414">
                <a:moveTo>
                  <a:pt x="3721" y="9626"/>
                </a:moveTo>
                <a:lnTo>
                  <a:pt x="3454" y="9042"/>
                </a:lnTo>
                <a:lnTo>
                  <a:pt x="3136" y="9296"/>
                </a:lnTo>
                <a:lnTo>
                  <a:pt x="3721" y="9626"/>
                </a:lnTo>
                <a:close/>
              </a:path>
              <a:path w="21590" h="18414">
                <a:moveTo>
                  <a:pt x="3771" y="5638"/>
                </a:moveTo>
                <a:lnTo>
                  <a:pt x="3568" y="6223"/>
                </a:lnTo>
                <a:lnTo>
                  <a:pt x="3530" y="6578"/>
                </a:lnTo>
                <a:lnTo>
                  <a:pt x="3505" y="6781"/>
                </a:lnTo>
                <a:lnTo>
                  <a:pt x="3708" y="6197"/>
                </a:lnTo>
                <a:lnTo>
                  <a:pt x="3759" y="5842"/>
                </a:lnTo>
                <a:lnTo>
                  <a:pt x="3771" y="5638"/>
                </a:lnTo>
                <a:close/>
              </a:path>
              <a:path w="21590" h="18414">
                <a:moveTo>
                  <a:pt x="3822" y="6426"/>
                </a:moveTo>
                <a:lnTo>
                  <a:pt x="3619" y="7010"/>
                </a:lnTo>
                <a:lnTo>
                  <a:pt x="3581" y="7366"/>
                </a:lnTo>
                <a:lnTo>
                  <a:pt x="3556" y="7569"/>
                </a:lnTo>
                <a:lnTo>
                  <a:pt x="3759" y="6985"/>
                </a:lnTo>
                <a:lnTo>
                  <a:pt x="3797" y="6629"/>
                </a:lnTo>
                <a:lnTo>
                  <a:pt x="3822" y="6426"/>
                </a:lnTo>
                <a:close/>
              </a:path>
              <a:path w="21590" h="18414">
                <a:moveTo>
                  <a:pt x="3873" y="14922"/>
                </a:moveTo>
                <a:lnTo>
                  <a:pt x="3670" y="15506"/>
                </a:lnTo>
                <a:lnTo>
                  <a:pt x="3632" y="15862"/>
                </a:lnTo>
                <a:lnTo>
                  <a:pt x="3606" y="16065"/>
                </a:lnTo>
                <a:lnTo>
                  <a:pt x="3810" y="15481"/>
                </a:lnTo>
                <a:lnTo>
                  <a:pt x="3848" y="15125"/>
                </a:lnTo>
                <a:lnTo>
                  <a:pt x="3873" y="14922"/>
                </a:lnTo>
                <a:close/>
              </a:path>
              <a:path w="21590" h="18414">
                <a:moveTo>
                  <a:pt x="4546" y="15621"/>
                </a:moveTo>
                <a:lnTo>
                  <a:pt x="4292" y="16268"/>
                </a:lnTo>
                <a:lnTo>
                  <a:pt x="3924" y="15684"/>
                </a:lnTo>
                <a:lnTo>
                  <a:pt x="3822" y="16662"/>
                </a:lnTo>
                <a:lnTo>
                  <a:pt x="3797" y="16852"/>
                </a:lnTo>
                <a:lnTo>
                  <a:pt x="3937" y="16700"/>
                </a:lnTo>
                <a:lnTo>
                  <a:pt x="4241" y="16560"/>
                </a:lnTo>
                <a:lnTo>
                  <a:pt x="4229" y="16738"/>
                </a:lnTo>
                <a:lnTo>
                  <a:pt x="4191" y="17119"/>
                </a:lnTo>
                <a:lnTo>
                  <a:pt x="4419" y="16484"/>
                </a:lnTo>
                <a:lnTo>
                  <a:pt x="4495" y="16014"/>
                </a:lnTo>
                <a:lnTo>
                  <a:pt x="4546" y="15621"/>
                </a:lnTo>
                <a:close/>
              </a:path>
              <a:path w="21590" h="18414">
                <a:moveTo>
                  <a:pt x="4965" y="14554"/>
                </a:moveTo>
                <a:lnTo>
                  <a:pt x="4140" y="14274"/>
                </a:lnTo>
                <a:lnTo>
                  <a:pt x="4038" y="15151"/>
                </a:lnTo>
                <a:lnTo>
                  <a:pt x="3987" y="15557"/>
                </a:lnTo>
                <a:lnTo>
                  <a:pt x="4457" y="15227"/>
                </a:lnTo>
                <a:lnTo>
                  <a:pt x="4965" y="14554"/>
                </a:lnTo>
                <a:close/>
              </a:path>
              <a:path w="21590" h="18414">
                <a:moveTo>
                  <a:pt x="6121" y="14058"/>
                </a:moveTo>
                <a:lnTo>
                  <a:pt x="4991" y="16243"/>
                </a:lnTo>
                <a:lnTo>
                  <a:pt x="4800" y="17970"/>
                </a:lnTo>
                <a:lnTo>
                  <a:pt x="6007" y="15125"/>
                </a:lnTo>
                <a:lnTo>
                  <a:pt x="6121" y="14058"/>
                </a:lnTo>
                <a:close/>
              </a:path>
              <a:path w="21590" h="18414">
                <a:moveTo>
                  <a:pt x="6159" y="9093"/>
                </a:moveTo>
                <a:lnTo>
                  <a:pt x="5892" y="8509"/>
                </a:lnTo>
                <a:lnTo>
                  <a:pt x="5410" y="7366"/>
                </a:lnTo>
                <a:lnTo>
                  <a:pt x="4432" y="6985"/>
                </a:lnTo>
                <a:lnTo>
                  <a:pt x="4178" y="6654"/>
                </a:lnTo>
                <a:lnTo>
                  <a:pt x="4114" y="4889"/>
                </a:lnTo>
                <a:lnTo>
                  <a:pt x="3848" y="6642"/>
                </a:lnTo>
                <a:lnTo>
                  <a:pt x="3822" y="6845"/>
                </a:lnTo>
                <a:lnTo>
                  <a:pt x="4025" y="6616"/>
                </a:lnTo>
                <a:lnTo>
                  <a:pt x="4203" y="7734"/>
                </a:lnTo>
                <a:lnTo>
                  <a:pt x="4597" y="7404"/>
                </a:lnTo>
                <a:lnTo>
                  <a:pt x="5105" y="7708"/>
                </a:lnTo>
                <a:lnTo>
                  <a:pt x="6159" y="9093"/>
                </a:lnTo>
                <a:close/>
              </a:path>
              <a:path w="21590" h="18414">
                <a:moveTo>
                  <a:pt x="6299" y="11684"/>
                </a:moveTo>
                <a:lnTo>
                  <a:pt x="6184" y="9956"/>
                </a:lnTo>
                <a:lnTo>
                  <a:pt x="5219" y="11163"/>
                </a:lnTo>
                <a:lnTo>
                  <a:pt x="4953" y="10680"/>
                </a:lnTo>
                <a:lnTo>
                  <a:pt x="4826" y="10452"/>
                </a:lnTo>
                <a:lnTo>
                  <a:pt x="4889" y="10109"/>
                </a:lnTo>
                <a:lnTo>
                  <a:pt x="4914" y="8267"/>
                </a:lnTo>
                <a:lnTo>
                  <a:pt x="4203" y="10109"/>
                </a:lnTo>
                <a:lnTo>
                  <a:pt x="3784" y="9664"/>
                </a:lnTo>
                <a:lnTo>
                  <a:pt x="4038" y="10325"/>
                </a:lnTo>
                <a:lnTo>
                  <a:pt x="4597" y="10642"/>
                </a:lnTo>
                <a:lnTo>
                  <a:pt x="4787" y="10477"/>
                </a:lnTo>
                <a:lnTo>
                  <a:pt x="5867" y="12928"/>
                </a:lnTo>
                <a:lnTo>
                  <a:pt x="6299" y="11684"/>
                </a:lnTo>
                <a:close/>
              </a:path>
              <a:path w="21590" h="18414">
                <a:moveTo>
                  <a:pt x="6400" y="2235"/>
                </a:moveTo>
                <a:lnTo>
                  <a:pt x="6197" y="2819"/>
                </a:lnTo>
                <a:lnTo>
                  <a:pt x="6159" y="3175"/>
                </a:lnTo>
                <a:lnTo>
                  <a:pt x="6134" y="3378"/>
                </a:lnTo>
                <a:lnTo>
                  <a:pt x="6337" y="2794"/>
                </a:lnTo>
                <a:lnTo>
                  <a:pt x="6388" y="2438"/>
                </a:lnTo>
                <a:lnTo>
                  <a:pt x="6400" y="2235"/>
                </a:lnTo>
                <a:close/>
              </a:path>
              <a:path w="21590" h="18414">
                <a:moveTo>
                  <a:pt x="6781" y="11557"/>
                </a:moveTo>
                <a:lnTo>
                  <a:pt x="6578" y="12128"/>
                </a:lnTo>
                <a:lnTo>
                  <a:pt x="6540" y="12496"/>
                </a:lnTo>
                <a:lnTo>
                  <a:pt x="6515" y="12712"/>
                </a:lnTo>
                <a:lnTo>
                  <a:pt x="6718" y="12115"/>
                </a:lnTo>
                <a:lnTo>
                  <a:pt x="6756" y="11760"/>
                </a:lnTo>
                <a:lnTo>
                  <a:pt x="6781" y="11557"/>
                </a:lnTo>
                <a:close/>
              </a:path>
              <a:path w="21590" h="18414">
                <a:moveTo>
                  <a:pt x="7175" y="8369"/>
                </a:moveTo>
                <a:lnTo>
                  <a:pt x="6908" y="9093"/>
                </a:lnTo>
                <a:lnTo>
                  <a:pt x="6870" y="9474"/>
                </a:lnTo>
                <a:lnTo>
                  <a:pt x="6832" y="9855"/>
                </a:lnTo>
                <a:lnTo>
                  <a:pt x="7099" y="9131"/>
                </a:lnTo>
                <a:lnTo>
                  <a:pt x="7175" y="8369"/>
                </a:lnTo>
                <a:close/>
              </a:path>
              <a:path w="21590" h="18414">
                <a:moveTo>
                  <a:pt x="7264" y="4699"/>
                </a:moveTo>
                <a:lnTo>
                  <a:pt x="6832" y="4914"/>
                </a:lnTo>
                <a:lnTo>
                  <a:pt x="5969" y="4559"/>
                </a:lnTo>
                <a:lnTo>
                  <a:pt x="5651" y="4025"/>
                </a:lnTo>
                <a:lnTo>
                  <a:pt x="4292" y="3403"/>
                </a:lnTo>
                <a:lnTo>
                  <a:pt x="5308" y="3848"/>
                </a:lnTo>
                <a:lnTo>
                  <a:pt x="5600" y="3403"/>
                </a:lnTo>
                <a:lnTo>
                  <a:pt x="6172" y="2540"/>
                </a:lnTo>
                <a:lnTo>
                  <a:pt x="6375" y="2247"/>
                </a:lnTo>
                <a:lnTo>
                  <a:pt x="5410" y="2540"/>
                </a:lnTo>
                <a:lnTo>
                  <a:pt x="5295" y="2298"/>
                </a:lnTo>
                <a:lnTo>
                  <a:pt x="4902" y="2146"/>
                </a:lnTo>
                <a:lnTo>
                  <a:pt x="4470" y="2489"/>
                </a:lnTo>
                <a:lnTo>
                  <a:pt x="4991" y="1066"/>
                </a:lnTo>
                <a:lnTo>
                  <a:pt x="5105" y="0"/>
                </a:lnTo>
                <a:lnTo>
                  <a:pt x="4241" y="1651"/>
                </a:lnTo>
                <a:lnTo>
                  <a:pt x="4165" y="1308"/>
                </a:lnTo>
                <a:lnTo>
                  <a:pt x="3340" y="3530"/>
                </a:lnTo>
                <a:lnTo>
                  <a:pt x="3733" y="3530"/>
                </a:lnTo>
                <a:lnTo>
                  <a:pt x="3784" y="3911"/>
                </a:lnTo>
                <a:lnTo>
                  <a:pt x="3924" y="3568"/>
                </a:lnTo>
                <a:lnTo>
                  <a:pt x="4711" y="3708"/>
                </a:lnTo>
                <a:lnTo>
                  <a:pt x="5435" y="5537"/>
                </a:lnTo>
                <a:lnTo>
                  <a:pt x="6502" y="5486"/>
                </a:lnTo>
                <a:lnTo>
                  <a:pt x="5892" y="8496"/>
                </a:lnTo>
                <a:lnTo>
                  <a:pt x="6007" y="8001"/>
                </a:lnTo>
                <a:lnTo>
                  <a:pt x="6311" y="9271"/>
                </a:lnTo>
                <a:lnTo>
                  <a:pt x="6616" y="10071"/>
                </a:lnTo>
                <a:lnTo>
                  <a:pt x="6299" y="11684"/>
                </a:lnTo>
                <a:lnTo>
                  <a:pt x="6362" y="12280"/>
                </a:lnTo>
                <a:lnTo>
                  <a:pt x="6350" y="12471"/>
                </a:lnTo>
                <a:lnTo>
                  <a:pt x="6311" y="12865"/>
                </a:lnTo>
                <a:lnTo>
                  <a:pt x="6578" y="12128"/>
                </a:lnTo>
                <a:lnTo>
                  <a:pt x="6616" y="11747"/>
                </a:lnTo>
                <a:lnTo>
                  <a:pt x="6667" y="11353"/>
                </a:lnTo>
                <a:lnTo>
                  <a:pt x="6464" y="11874"/>
                </a:lnTo>
                <a:lnTo>
                  <a:pt x="6654" y="10185"/>
                </a:lnTo>
                <a:lnTo>
                  <a:pt x="6807" y="10579"/>
                </a:lnTo>
                <a:lnTo>
                  <a:pt x="6731" y="9436"/>
                </a:lnTo>
                <a:lnTo>
                  <a:pt x="6565" y="6324"/>
                </a:lnTo>
                <a:lnTo>
                  <a:pt x="6629" y="6896"/>
                </a:lnTo>
                <a:lnTo>
                  <a:pt x="7112" y="5930"/>
                </a:lnTo>
                <a:lnTo>
                  <a:pt x="7162" y="5486"/>
                </a:lnTo>
                <a:lnTo>
                  <a:pt x="7239" y="4914"/>
                </a:lnTo>
                <a:lnTo>
                  <a:pt x="7264" y="4699"/>
                </a:lnTo>
                <a:close/>
              </a:path>
              <a:path w="21590" h="18414">
                <a:moveTo>
                  <a:pt x="7531" y="4559"/>
                </a:moveTo>
                <a:lnTo>
                  <a:pt x="7429" y="4381"/>
                </a:lnTo>
                <a:lnTo>
                  <a:pt x="7264" y="4699"/>
                </a:lnTo>
                <a:lnTo>
                  <a:pt x="7531" y="4559"/>
                </a:lnTo>
                <a:close/>
              </a:path>
              <a:path w="21590" h="18414">
                <a:moveTo>
                  <a:pt x="7670" y="8636"/>
                </a:moveTo>
                <a:lnTo>
                  <a:pt x="7467" y="9220"/>
                </a:lnTo>
                <a:lnTo>
                  <a:pt x="7429" y="9575"/>
                </a:lnTo>
                <a:lnTo>
                  <a:pt x="7404" y="9779"/>
                </a:lnTo>
                <a:lnTo>
                  <a:pt x="7607" y="9194"/>
                </a:lnTo>
                <a:lnTo>
                  <a:pt x="7658" y="8839"/>
                </a:lnTo>
                <a:lnTo>
                  <a:pt x="7670" y="8636"/>
                </a:lnTo>
                <a:close/>
              </a:path>
              <a:path w="21590" h="18414">
                <a:moveTo>
                  <a:pt x="7797" y="13754"/>
                </a:moveTo>
                <a:lnTo>
                  <a:pt x="7480" y="14579"/>
                </a:lnTo>
                <a:lnTo>
                  <a:pt x="7518" y="14224"/>
                </a:lnTo>
                <a:lnTo>
                  <a:pt x="7569" y="13830"/>
                </a:lnTo>
                <a:lnTo>
                  <a:pt x="7289" y="14566"/>
                </a:lnTo>
                <a:lnTo>
                  <a:pt x="7251" y="14947"/>
                </a:lnTo>
                <a:lnTo>
                  <a:pt x="7213" y="15328"/>
                </a:lnTo>
                <a:lnTo>
                  <a:pt x="7467" y="14630"/>
                </a:lnTo>
                <a:lnTo>
                  <a:pt x="7429" y="14973"/>
                </a:lnTo>
                <a:lnTo>
                  <a:pt x="7378" y="15468"/>
                </a:lnTo>
                <a:lnTo>
                  <a:pt x="7696" y="14655"/>
                </a:lnTo>
                <a:lnTo>
                  <a:pt x="7747" y="14249"/>
                </a:lnTo>
                <a:lnTo>
                  <a:pt x="7797" y="13754"/>
                </a:lnTo>
                <a:close/>
              </a:path>
              <a:path w="21590" h="18414">
                <a:moveTo>
                  <a:pt x="7835" y="901"/>
                </a:moveTo>
                <a:lnTo>
                  <a:pt x="6311" y="3873"/>
                </a:lnTo>
                <a:lnTo>
                  <a:pt x="6997" y="4038"/>
                </a:lnTo>
                <a:lnTo>
                  <a:pt x="7315" y="4292"/>
                </a:lnTo>
                <a:lnTo>
                  <a:pt x="7658" y="4038"/>
                </a:lnTo>
                <a:lnTo>
                  <a:pt x="7772" y="3403"/>
                </a:lnTo>
                <a:lnTo>
                  <a:pt x="7835" y="901"/>
                </a:lnTo>
                <a:close/>
              </a:path>
              <a:path w="21590" h="18414">
                <a:moveTo>
                  <a:pt x="7912" y="14071"/>
                </a:moveTo>
                <a:lnTo>
                  <a:pt x="7708" y="14655"/>
                </a:lnTo>
                <a:lnTo>
                  <a:pt x="7670" y="15011"/>
                </a:lnTo>
                <a:lnTo>
                  <a:pt x="7645" y="15214"/>
                </a:lnTo>
                <a:lnTo>
                  <a:pt x="7848" y="14630"/>
                </a:lnTo>
                <a:lnTo>
                  <a:pt x="7886" y="14274"/>
                </a:lnTo>
                <a:lnTo>
                  <a:pt x="7912" y="14071"/>
                </a:lnTo>
                <a:close/>
              </a:path>
              <a:path w="21590" h="18414">
                <a:moveTo>
                  <a:pt x="8039" y="4381"/>
                </a:moveTo>
                <a:lnTo>
                  <a:pt x="8001" y="3797"/>
                </a:lnTo>
                <a:lnTo>
                  <a:pt x="7772" y="3962"/>
                </a:lnTo>
                <a:lnTo>
                  <a:pt x="7759" y="4381"/>
                </a:lnTo>
                <a:lnTo>
                  <a:pt x="8039" y="4381"/>
                </a:lnTo>
                <a:close/>
              </a:path>
              <a:path w="21590" h="18414">
                <a:moveTo>
                  <a:pt x="8343" y="13931"/>
                </a:moveTo>
                <a:lnTo>
                  <a:pt x="7937" y="15062"/>
                </a:lnTo>
                <a:lnTo>
                  <a:pt x="7772" y="16560"/>
                </a:lnTo>
                <a:lnTo>
                  <a:pt x="8293" y="14389"/>
                </a:lnTo>
                <a:lnTo>
                  <a:pt x="8343" y="13931"/>
                </a:lnTo>
                <a:close/>
              </a:path>
              <a:path w="21590" h="18414">
                <a:moveTo>
                  <a:pt x="9347" y="4914"/>
                </a:moveTo>
                <a:lnTo>
                  <a:pt x="9220" y="4381"/>
                </a:lnTo>
                <a:lnTo>
                  <a:pt x="9105" y="4178"/>
                </a:lnTo>
                <a:lnTo>
                  <a:pt x="8890" y="4381"/>
                </a:lnTo>
                <a:lnTo>
                  <a:pt x="8039" y="4381"/>
                </a:lnTo>
                <a:lnTo>
                  <a:pt x="8305" y="7785"/>
                </a:lnTo>
                <a:lnTo>
                  <a:pt x="9347" y="4914"/>
                </a:lnTo>
                <a:close/>
              </a:path>
              <a:path w="21590" h="18414">
                <a:moveTo>
                  <a:pt x="10020" y="13665"/>
                </a:moveTo>
                <a:lnTo>
                  <a:pt x="9817" y="14249"/>
                </a:lnTo>
                <a:lnTo>
                  <a:pt x="9779" y="14605"/>
                </a:lnTo>
                <a:lnTo>
                  <a:pt x="9753" y="14820"/>
                </a:lnTo>
                <a:lnTo>
                  <a:pt x="9956" y="14236"/>
                </a:lnTo>
                <a:lnTo>
                  <a:pt x="9994" y="13868"/>
                </a:lnTo>
                <a:lnTo>
                  <a:pt x="10020" y="13665"/>
                </a:lnTo>
                <a:close/>
              </a:path>
              <a:path w="21590" h="18414">
                <a:moveTo>
                  <a:pt x="10579" y="14541"/>
                </a:moveTo>
                <a:lnTo>
                  <a:pt x="10375" y="15125"/>
                </a:lnTo>
                <a:lnTo>
                  <a:pt x="10337" y="15481"/>
                </a:lnTo>
                <a:lnTo>
                  <a:pt x="10312" y="15684"/>
                </a:lnTo>
                <a:lnTo>
                  <a:pt x="10528" y="15100"/>
                </a:lnTo>
                <a:lnTo>
                  <a:pt x="10566" y="14744"/>
                </a:lnTo>
                <a:lnTo>
                  <a:pt x="10579" y="14541"/>
                </a:lnTo>
                <a:close/>
              </a:path>
              <a:path w="21590" h="18414">
                <a:moveTo>
                  <a:pt x="11341" y="13601"/>
                </a:moveTo>
                <a:lnTo>
                  <a:pt x="11010" y="14427"/>
                </a:lnTo>
                <a:lnTo>
                  <a:pt x="10972" y="14820"/>
                </a:lnTo>
                <a:lnTo>
                  <a:pt x="10922" y="15316"/>
                </a:lnTo>
                <a:lnTo>
                  <a:pt x="11239" y="14503"/>
                </a:lnTo>
                <a:lnTo>
                  <a:pt x="11290" y="14109"/>
                </a:lnTo>
                <a:lnTo>
                  <a:pt x="11341" y="13601"/>
                </a:lnTo>
                <a:close/>
              </a:path>
              <a:path w="21590" h="18414">
                <a:moveTo>
                  <a:pt x="12331" y="12738"/>
                </a:moveTo>
                <a:lnTo>
                  <a:pt x="11201" y="12471"/>
                </a:lnTo>
                <a:lnTo>
                  <a:pt x="9728" y="12280"/>
                </a:lnTo>
                <a:lnTo>
                  <a:pt x="7988" y="11988"/>
                </a:lnTo>
                <a:lnTo>
                  <a:pt x="7226" y="10388"/>
                </a:lnTo>
                <a:lnTo>
                  <a:pt x="6896" y="11798"/>
                </a:lnTo>
                <a:lnTo>
                  <a:pt x="7975" y="12750"/>
                </a:lnTo>
                <a:lnTo>
                  <a:pt x="9436" y="13004"/>
                </a:lnTo>
                <a:lnTo>
                  <a:pt x="10248" y="13500"/>
                </a:lnTo>
                <a:lnTo>
                  <a:pt x="9969" y="14236"/>
                </a:lnTo>
                <a:lnTo>
                  <a:pt x="9918" y="14630"/>
                </a:lnTo>
                <a:lnTo>
                  <a:pt x="9867" y="15138"/>
                </a:lnTo>
                <a:lnTo>
                  <a:pt x="10185" y="14312"/>
                </a:lnTo>
                <a:lnTo>
                  <a:pt x="10236" y="13919"/>
                </a:lnTo>
                <a:lnTo>
                  <a:pt x="10274" y="13512"/>
                </a:lnTo>
                <a:lnTo>
                  <a:pt x="10896" y="13881"/>
                </a:lnTo>
                <a:lnTo>
                  <a:pt x="12331" y="12738"/>
                </a:lnTo>
                <a:close/>
              </a:path>
              <a:path w="21590" h="18414">
                <a:moveTo>
                  <a:pt x="12750" y="10731"/>
                </a:moveTo>
                <a:lnTo>
                  <a:pt x="12331" y="12738"/>
                </a:lnTo>
                <a:lnTo>
                  <a:pt x="12471" y="13792"/>
                </a:lnTo>
                <a:lnTo>
                  <a:pt x="12636" y="13716"/>
                </a:lnTo>
                <a:lnTo>
                  <a:pt x="12522" y="12776"/>
                </a:lnTo>
                <a:lnTo>
                  <a:pt x="12484" y="12649"/>
                </a:lnTo>
                <a:lnTo>
                  <a:pt x="12750" y="10731"/>
                </a:lnTo>
                <a:close/>
              </a:path>
              <a:path w="21590" h="18414">
                <a:moveTo>
                  <a:pt x="14541" y="10680"/>
                </a:moveTo>
                <a:lnTo>
                  <a:pt x="13220" y="13284"/>
                </a:lnTo>
                <a:lnTo>
                  <a:pt x="13258" y="12903"/>
                </a:lnTo>
                <a:lnTo>
                  <a:pt x="13119" y="14058"/>
                </a:lnTo>
                <a:lnTo>
                  <a:pt x="12941" y="13728"/>
                </a:lnTo>
                <a:lnTo>
                  <a:pt x="13208" y="12877"/>
                </a:lnTo>
                <a:lnTo>
                  <a:pt x="13322" y="11874"/>
                </a:lnTo>
                <a:lnTo>
                  <a:pt x="12814" y="13500"/>
                </a:lnTo>
                <a:lnTo>
                  <a:pt x="12750" y="13360"/>
                </a:lnTo>
                <a:lnTo>
                  <a:pt x="12750" y="13741"/>
                </a:lnTo>
                <a:lnTo>
                  <a:pt x="12750" y="14376"/>
                </a:lnTo>
                <a:lnTo>
                  <a:pt x="12750" y="13741"/>
                </a:lnTo>
                <a:lnTo>
                  <a:pt x="12573" y="14312"/>
                </a:lnTo>
                <a:lnTo>
                  <a:pt x="11430" y="13728"/>
                </a:lnTo>
                <a:lnTo>
                  <a:pt x="11303" y="14871"/>
                </a:lnTo>
                <a:lnTo>
                  <a:pt x="11150" y="16268"/>
                </a:lnTo>
                <a:lnTo>
                  <a:pt x="11087" y="17145"/>
                </a:lnTo>
                <a:lnTo>
                  <a:pt x="11061" y="17424"/>
                </a:lnTo>
                <a:lnTo>
                  <a:pt x="11239" y="17183"/>
                </a:lnTo>
                <a:lnTo>
                  <a:pt x="11518" y="17106"/>
                </a:lnTo>
                <a:lnTo>
                  <a:pt x="11696" y="17043"/>
                </a:lnTo>
                <a:lnTo>
                  <a:pt x="11684" y="17259"/>
                </a:lnTo>
                <a:lnTo>
                  <a:pt x="11658" y="17538"/>
                </a:lnTo>
                <a:lnTo>
                  <a:pt x="11836" y="17297"/>
                </a:lnTo>
                <a:lnTo>
                  <a:pt x="12484" y="17094"/>
                </a:lnTo>
                <a:lnTo>
                  <a:pt x="11798" y="16268"/>
                </a:lnTo>
                <a:lnTo>
                  <a:pt x="11734" y="16802"/>
                </a:lnTo>
                <a:lnTo>
                  <a:pt x="11226" y="16192"/>
                </a:lnTo>
                <a:lnTo>
                  <a:pt x="12268" y="15074"/>
                </a:lnTo>
                <a:lnTo>
                  <a:pt x="12484" y="15049"/>
                </a:lnTo>
                <a:lnTo>
                  <a:pt x="12471" y="15278"/>
                </a:lnTo>
                <a:lnTo>
                  <a:pt x="12534" y="15036"/>
                </a:lnTo>
                <a:lnTo>
                  <a:pt x="12750" y="15011"/>
                </a:lnTo>
                <a:lnTo>
                  <a:pt x="12750" y="17526"/>
                </a:lnTo>
                <a:lnTo>
                  <a:pt x="13347" y="14922"/>
                </a:lnTo>
                <a:lnTo>
                  <a:pt x="13487" y="14897"/>
                </a:lnTo>
                <a:lnTo>
                  <a:pt x="13360" y="14833"/>
                </a:lnTo>
                <a:lnTo>
                  <a:pt x="13449" y="14478"/>
                </a:lnTo>
                <a:lnTo>
                  <a:pt x="13538" y="14135"/>
                </a:lnTo>
                <a:lnTo>
                  <a:pt x="13335" y="14414"/>
                </a:lnTo>
                <a:lnTo>
                  <a:pt x="14427" y="11645"/>
                </a:lnTo>
                <a:lnTo>
                  <a:pt x="14541" y="10680"/>
                </a:lnTo>
                <a:close/>
              </a:path>
              <a:path w="21590" h="18414">
                <a:moveTo>
                  <a:pt x="15735" y="11671"/>
                </a:moveTo>
                <a:lnTo>
                  <a:pt x="13881" y="15760"/>
                </a:lnTo>
                <a:lnTo>
                  <a:pt x="13677" y="17526"/>
                </a:lnTo>
                <a:lnTo>
                  <a:pt x="13868" y="17018"/>
                </a:lnTo>
                <a:lnTo>
                  <a:pt x="13868" y="17145"/>
                </a:lnTo>
                <a:lnTo>
                  <a:pt x="14046" y="16903"/>
                </a:lnTo>
                <a:lnTo>
                  <a:pt x="14693" y="16700"/>
                </a:lnTo>
                <a:lnTo>
                  <a:pt x="14211" y="16141"/>
                </a:lnTo>
                <a:lnTo>
                  <a:pt x="15646" y="12484"/>
                </a:lnTo>
                <a:lnTo>
                  <a:pt x="15735" y="11671"/>
                </a:lnTo>
                <a:close/>
              </a:path>
              <a:path w="21590" h="18414">
                <a:moveTo>
                  <a:pt x="15938" y="13741"/>
                </a:moveTo>
                <a:lnTo>
                  <a:pt x="15659" y="14465"/>
                </a:lnTo>
                <a:lnTo>
                  <a:pt x="15621" y="14846"/>
                </a:lnTo>
                <a:lnTo>
                  <a:pt x="15582" y="15227"/>
                </a:lnTo>
                <a:lnTo>
                  <a:pt x="15849" y="14503"/>
                </a:lnTo>
                <a:lnTo>
                  <a:pt x="15887" y="14122"/>
                </a:lnTo>
                <a:lnTo>
                  <a:pt x="15938" y="13741"/>
                </a:lnTo>
                <a:close/>
              </a:path>
              <a:path w="21590" h="18414">
                <a:moveTo>
                  <a:pt x="21323" y="11861"/>
                </a:moveTo>
                <a:lnTo>
                  <a:pt x="20104" y="14084"/>
                </a:lnTo>
                <a:lnTo>
                  <a:pt x="19456" y="14097"/>
                </a:lnTo>
                <a:lnTo>
                  <a:pt x="19481" y="13589"/>
                </a:lnTo>
                <a:lnTo>
                  <a:pt x="18935" y="13944"/>
                </a:lnTo>
                <a:lnTo>
                  <a:pt x="18580" y="13893"/>
                </a:lnTo>
                <a:lnTo>
                  <a:pt x="18630" y="13436"/>
                </a:lnTo>
                <a:lnTo>
                  <a:pt x="18453" y="13906"/>
                </a:lnTo>
                <a:lnTo>
                  <a:pt x="17449" y="13068"/>
                </a:lnTo>
                <a:lnTo>
                  <a:pt x="17386" y="13627"/>
                </a:lnTo>
                <a:lnTo>
                  <a:pt x="16484" y="12890"/>
                </a:lnTo>
                <a:lnTo>
                  <a:pt x="16395" y="13716"/>
                </a:lnTo>
                <a:lnTo>
                  <a:pt x="16052" y="13157"/>
                </a:lnTo>
                <a:lnTo>
                  <a:pt x="15938" y="14135"/>
                </a:lnTo>
                <a:lnTo>
                  <a:pt x="15913" y="14325"/>
                </a:lnTo>
                <a:lnTo>
                  <a:pt x="16052" y="14173"/>
                </a:lnTo>
                <a:lnTo>
                  <a:pt x="16357" y="14033"/>
                </a:lnTo>
                <a:lnTo>
                  <a:pt x="16344" y="14198"/>
                </a:lnTo>
                <a:lnTo>
                  <a:pt x="16268" y="14935"/>
                </a:lnTo>
                <a:lnTo>
                  <a:pt x="16992" y="14338"/>
                </a:lnTo>
                <a:lnTo>
                  <a:pt x="17322" y="14173"/>
                </a:lnTo>
                <a:lnTo>
                  <a:pt x="17310" y="14376"/>
                </a:lnTo>
                <a:lnTo>
                  <a:pt x="17221" y="15113"/>
                </a:lnTo>
                <a:lnTo>
                  <a:pt x="17957" y="14516"/>
                </a:lnTo>
                <a:lnTo>
                  <a:pt x="18338" y="14325"/>
                </a:lnTo>
                <a:lnTo>
                  <a:pt x="18326" y="14554"/>
                </a:lnTo>
                <a:lnTo>
                  <a:pt x="18288" y="14947"/>
                </a:lnTo>
                <a:lnTo>
                  <a:pt x="18554" y="14211"/>
                </a:lnTo>
                <a:lnTo>
                  <a:pt x="18973" y="15671"/>
                </a:lnTo>
                <a:lnTo>
                  <a:pt x="19621" y="14884"/>
                </a:lnTo>
                <a:lnTo>
                  <a:pt x="20167" y="14871"/>
                </a:lnTo>
                <a:lnTo>
                  <a:pt x="20523" y="14871"/>
                </a:lnTo>
                <a:lnTo>
                  <a:pt x="21259" y="13500"/>
                </a:lnTo>
                <a:lnTo>
                  <a:pt x="21323" y="11861"/>
                </a:lnTo>
                <a:close/>
              </a:path>
            </a:pathLst>
          </a:custGeom>
          <a:solidFill>
            <a:srgbClr val="B88F51"/>
          </a:solidFill>
        </p:spPr>
        <p:txBody>
          <a:bodyPr wrap="square" lIns="0" tIns="0" rIns="0" bIns="0" rtlCol="0"/>
          <a:lstStyle/>
          <a:p>
            <a:endParaRPr sz="2511"/>
          </a:p>
        </p:txBody>
      </p:sp>
      <p:sp>
        <p:nvSpPr>
          <p:cNvPr id="41" name="bg object 41"/>
          <p:cNvSpPr/>
          <p:nvPr/>
        </p:nvSpPr>
        <p:spPr>
          <a:xfrm>
            <a:off x="556474" y="222345"/>
            <a:ext cx="57547" cy="24209"/>
          </a:xfrm>
          <a:custGeom>
            <a:avLst/>
            <a:gdLst/>
            <a:ahLst/>
            <a:cxnLst/>
            <a:rect l="l" t="t" r="r" b="b"/>
            <a:pathLst>
              <a:path w="92075" h="38735">
                <a:moveTo>
                  <a:pt x="914" y="18389"/>
                </a:moveTo>
                <a:lnTo>
                  <a:pt x="660" y="19037"/>
                </a:lnTo>
                <a:lnTo>
                  <a:pt x="152" y="18415"/>
                </a:lnTo>
                <a:lnTo>
                  <a:pt x="38" y="19405"/>
                </a:lnTo>
                <a:lnTo>
                  <a:pt x="0" y="19685"/>
                </a:lnTo>
                <a:lnTo>
                  <a:pt x="190" y="19443"/>
                </a:lnTo>
                <a:lnTo>
                  <a:pt x="609" y="19316"/>
                </a:lnTo>
                <a:lnTo>
                  <a:pt x="596" y="19507"/>
                </a:lnTo>
                <a:lnTo>
                  <a:pt x="558" y="19888"/>
                </a:lnTo>
                <a:lnTo>
                  <a:pt x="787" y="19265"/>
                </a:lnTo>
                <a:lnTo>
                  <a:pt x="863" y="18783"/>
                </a:lnTo>
                <a:lnTo>
                  <a:pt x="914" y="18389"/>
                </a:lnTo>
                <a:close/>
              </a:path>
              <a:path w="92075" h="38735">
                <a:moveTo>
                  <a:pt x="1841" y="15468"/>
                </a:moveTo>
                <a:lnTo>
                  <a:pt x="1562" y="16205"/>
                </a:lnTo>
                <a:lnTo>
                  <a:pt x="1524" y="16586"/>
                </a:lnTo>
                <a:lnTo>
                  <a:pt x="1485" y="16967"/>
                </a:lnTo>
                <a:lnTo>
                  <a:pt x="1752" y="16243"/>
                </a:lnTo>
                <a:lnTo>
                  <a:pt x="1790" y="15862"/>
                </a:lnTo>
                <a:lnTo>
                  <a:pt x="1841" y="15468"/>
                </a:lnTo>
                <a:close/>
              </a:path>
              <a:path w="92075" h="38735">
                <a:moveTo>
                  <a:pt x="2044" y="15684"/>
                </a:moveTo>
                <a:lnTo>
                  <a:pt x="1841" y="16268"/>
                </a:lnTo>
                <a:lnTo>
                  <a:pt x="1803" y="16624"/>
                </a:lnTo>
                <a:lnTo>
                  <a:pt x="1778" y="16827"/>
                </a:lnTo>
                <a:lnTo>
                  <a:pt x="1981" y="16256"/>
                </a:lnTo>
                <a:lnTo>
                  <a:pt x="2019" y="15887"/>
                </a:lnTo>
                <a:lnTo>
                  <a:pt x="2044" y="15684"/>
                </a:lnTo>
                <a:close/>
              </a:path>
              <a:path w="92075" h="38735">
                <a:moveTo>
                  <a:pt x="2946" y="16446"/>
                </a:moveTo>
                <a:lnTo>
                  <a:pt x="2679" y="17170"/>
                </a:lnTo>
                <a:lnTo>
                  <a:pt x="2641" y="17551"/>
                </a:lnTo>
                <a:lnTo>
                  <a:pt x="2603" y="17932"/>
                </a:lnTo>
                <a:lnTo>
                  <a:pt x="2870" y="17208"/>
                </a:lnTo>
                <a:lnTo>
                  <a:pt x="2946" y="16446"/>
                </a:lnTo>
                <a:close/>
              </a:path>
              <a:path w="92075" h="38735">
                <a:moveTo>
                  <a:pt x="4343" y="16548"/>
                </a:moveTo>
                <a:lnTo>
                  <a:pt x="3733" y="16103"/>
                </a:lnTo>
                <a:lnTo>
                  <a:pt x="3644" y="16941"/>
                </a:lnTo>
                <a:lnTo>
                  <a:pt x="3619" y="17208"/>
                </a:lnTo>
                <a:lnTo>
                  <a:pt x="3797" y="17005"/>
                </a:lnTo>
                <a:lnTo>
                  <a:pt x="4343" y="16548"/>
                </a:lnTo>
                <a:close/>
              </a:path>
              <a:path w="92075" h="38735">
                <a:moveTo>
                  <a:pt x="5105" y="15494"/>
                </a:moveTo>
                <a:lnTo>
                  <a:pt x="4406" y="16446"/>
                </a:lnTo>
                <a:lnTo>
                  <a:pt x="4203" y="17043"/>
                </a:lnTo>
                <a:lnTo>
                  <a:pt x="3771" y="18288"/>
                </a:lnTo>
                <a:lnTo>
                  <a:pt x="4660" y="18427"/>
                </a:lnTo>
                <a:lnTo>
                  <a:pt x="5105" y="15494"/>
                </a:lnTo>
                <a:close/>
              </a:path>
              <a:path w="92075" h="38735">
                <a:moveTo>
                  <a:pt x="5499" y="21374"/>
                </a:moveTo>
                <a:lnTo>
                  <a:pt x="4203" y="20345"/>
                </a:lnTo>
                <a:lnTo>
                  <a:pt x="4064" y="21653"/>
                </a:lnTo>
                <a:lnTo>
                  <a:pt x="3987" y="22390"/>
                </a:lnTo>
                <a:lnTo>
                  <a:pt x="4711" y="21793"/>
                </a:lnTo>
                <a:lnTo>
                  <a:pt x="5499" y="21374"/>
                </a:lnTo>
                <a:close/>
              </a:path>
              <a:path w="92075" h="38735">
                <a:moveTo>
                  <a:pt x="5613" y="18084"/>
                </a:moveTo>
                <a:lnTo>
                  <a:pt x="5118" y="17246"/>
                </a:lnTo>
                <a:lnTo>
                  <a:pt x="5003" y="17081"/>
                </a:lnTo>
                <a:lnTo>
                  <a:pt x="4978" y="17246"/>
                </a:lnTo>
                <a:lnTo>
                  <a:pt x="4622" y="18948"/>
                </a:lnTo>
                <a:lnTo>
                  <a:pt x="5537" y="18186"/>
                </a:lnTo>
                <a:close/>
              </a:path>
              <a:path w="92075" h="38735">
                <a:moveTo>
                  <a:pt x="6375" y="21069"/>
                </a:moveTo>
                <a:lnTo>
                  <a:pt x="6172" y="21653"/>
                </a:lnTo>
                <a:lnTo>
                  <a:pt x="6134" y="22009"/>
                </a:lnTo>
                <a:lnTo>
                  <a:pt x="6108" y="22212"/>
                </a:lnTo>
                <a:lnTo>
                  <a:pt x="6311" y="21628"/>
                </a:lnTo>
                <a:lnTo>
                  <a:pt x="6362" y="21272"/>
                </a:lnTo>
                <a:lnTo>
                  <a:pt x="6375" y="21069"/>
                </a:lnTo>
                <a:close/>
              </a:path>
              <a:path w="92075" h="38735">
                <a:moveTo>
                  <a:pt x="6388" y="18148"/>
                </a:moveTo>
                <a:lnTo>
                  <a:pt x="5651" y="18084"/>
                </a:lnTo>
                <a:lnTo>
                  <a:pt x="6096" y="18910"/>
                </a:lnTo>
                <a:lnTo>
                  <a:pt x="6388" y="18148"/>
                </a:lnTo>
                <a:close/>
              </a:path>
              <a:path w="92075" h="38735">
                <a:moveTo>
                  <a:pt x="7150" y="21018"/>
                </a:moveTo>
                <a:lnTo>
                  <a:pt x="6870" y="21755"/>
                </a:lnTo>
                <a:lnTo>
                  <a:pt x="6832" y="22136"/>
                </a:lnTo>
                <a:lnTo>
                  <a:pt x="6794" y="22517"/>
                </a:lnTo>
                <a:lnTo>
                  <a:pt x="7061" y="21793"/>
                </a:lnTo>
                <a:lnTo>
                  <a:pt x="7099" y="21412"/>
                </a:lnTo>
                <a:lnTo>
                  <a:pt x="7150" y="21018"/>
                </a:lnTo>
                <a:close/>
              </a:path>
              <a:path w="92075" h="38735">
                <a:moveTo>
                  <a:pt x="9410" y="18872"/>
                </a:moveTo>
                <a:lnTo>
                  <a:pt x="7772" y="14490"/>
                </a:lnTo>
                <a:lnTo>
                  <a:pt x="6388" y="18148"/>
                </a:lnTo>
                <a:lnTo>
                  <a:pt x="6832" y="18186"/>
                </a:lnTo>
                <a:lnTo>
                  <a:pt x="7327" y="18351"/>
                </a:lnTo>
                <a:lnTo>
                  <a:pt x="8343" y="18529"/>
                </a:lnTo>
                <a:lnTo>
                  <a:pt x="9410" y="18872"/>
                </a:lnTo>
                <a:close/>
              </a:path>
              <a:path w="92075" h="38735">
                <a:moveTo>
                  <a:pt x="54991" y="14846"/>
                </a:moveTo>
                <a:lnTo>
                  <a:pt x="54787" y="15430"/>
                </a:lnTo>
                <a:lnTo>
                  <a:pt x="54749" y="15786"/>
                </a:lnTo>
                <a:lnTo>
                  <a:pt x="54724" y="15989"/>
                </a:lnTo>
                <a:lnTo>
                  <a:pt x="54927" y="15405"/>
                </a:lnTo>
                <a:lnTo>
                  <a:pt x="54978" y="15049"/>
                </a:lnTo>
                <a:lnTo>
                  <a:pt x="54991" y="14846"/>
                </a:lnTo>
                <a:close/>
              </a:path>
              <a:path w="92075" h="38735">
                <a:moveTo>
                  <a:pt x="56159" y="17259"/>
                </a:moveTo>
                <a:lnTo>
                  <a:pt x="55651" y="16484"/>
                </a:lnTo>
                <a:lnTo>
                  <a:pt x="55549" y="17462"/>
                </a:lnTo>
                <a:lnTo>
                  <a:pt x="55524" y="17653"/>
                </a:lnTo>
                <a:lnTo>
                  <a:pt x="55664" y="17500"/>
                </a:lnTo>
                <a:lnTo>
                  <a:pt x="56159" y="17259"/>
                </a:lnTo>
                <a:close/>
              </a:path>
              <a:path w="92075" h="38735">
                <a:moveTo>
                  <a:pt x="56235" y="11874"/>
                </a:moveTo>
                <a:lnTo>
                  <a:pt x="55740" y="11099"/>
                </a:lnTo>
                <a:lnTo>
                  <a:pt x="55626" y="12077"/>
                </a:lnTo>
                <a:lnTo>
                  <a:pt x="55600" y="12268"/>
                </a:lnTo>
                <a:lnTo>
                  <a:pt x="55740" y="12115"/>
                </a:lnTo>
                <a:lnTo>
                  <a:pt x="56235" y="11874"/>
                </a:lnTo>
                <a:close/>
              </a:path>
              <a:path w="92075" h="38735">
                <a:moveTo>
                  <a:pt x="56756" y="12065"/>
                </a:moveTo>
                <a:lnTo>
                  <a:pt x="56553" y="12649"/>
                </a:lnTo>
                <a:lnTo>
                  <a:pt x="56515" y="13004"/>
                </a:lnTo>
                <a:lnTo>
                  <a:pt x="56489" y="13208"/>
                </a:lnTo>
                <a:lnTo>
                  <a:pt x="56692" y="12623"/>
                </a:lnTo>
                <a:lnTo>
                  <a:pt x="56743" y="12268"/>
                </a:lnTo>
                <a:lnTo>
                  <a:pt x="56756" y="12065"/>
                </a:lnTo>
                <a:close/>
              </a:path>
              <a:path w="92075" h="38735">
                <a:moveTo>
                  <a:pt x="56934" y="14236"/>
                </a:moveTo>
                <a:lnTo>
                  <a:pt x="56667" y="14960"/>
                </a:lnTo>
                <a:lnTo>
                  <a:pt x="56629" y="15341"/>
                </a:lnTo>
                <a:lnTo>
                  <a:pt x="56591" y="15722"/>
                </a:lnTo>
                <a:lnTo>
                  <a:pt x="56857" y="14998"/>
                </a:lnTo>
                <a:lnTo>
                  <a:pt x="56934" y="14236"/>
                </a:lnTo>
                <a:close/>
              </a:path>
              <a:path w="92075" h="38735">
                <a:moveTo>
                  <a:pt x="57086" y="17894"/>
                </a:moveTo>
                <a:lnTo>
                  <a:pt x="56057" y="17487"/>
                </a:lnTo>
                <a:lnTo>
                  <a:pt x="56070" y="17348"/>
                </a:lnTo>
                <a:lnTo>
                  <a:pt x="55867" y="17932"/>
                </a:lnTo>
                <a:lnTo>
                  <a:pt x="55829" y="18288"/>
                </a:lnTo>
                <a:lnTo>
                  <a:pt x="55803" y="18491"/>
                </a:lnTo>
                <a:lnTo>
                  <a:pt x="56007" y="17907"/>
                </a:lnTo>
                <a:lnTo>
                  <a:pt x="55968" y="18313"/>
                </a:lnTo>
                <a:lnTo>
                  <a:pt x="55892" y="18935"/>
                </a:lnTo>
                <a:lnTo>
                  <a:pt x="56451" y="18415"/>
                </a:lnTo>
                <a:lnTo>
                  <a:pt x="57086" y="17894"/>
                </a:lnTo>
                <a:close/>
              </a:path>
              <a:path w="92075" h="38735">
                <a:moveTo>
                  <a:pt x="57264" y="8763"/>
                </a:moveTo>
                <a:lnTo>
                  <a:pt x="56934" y="9588"/>
                </a:lnTo>
                <a:lnTo>
                  <a:pt x="56896" y="9982"/>
                </a:lnTo>
                <a:lnTo>
                  <a:pt x="56845" y="10477"/>
                </a:lnTo>
                <a:lnTo>
                  <a:pt x="57162" y="9664"/>
                </a:lnTo>
                <a:lnTo>
                  <a:pt x="57213" y="9258"/>
                </a:lnTo>
                <a:lnTo>
                  <a:pt x="57264" y="8763"/>
                </a:lnTo>
                <a:close/>
              </a:path>
              <a:path w="92075" h="38735">
                <a:moveTo>
                  <a:pt x="57277" y="14173"/>
                </a:moveTo>
                <a:lnTo>
                  <a:pt x="56946" y="14998"/>
                </a:lnTo>
                <a:lnTo>
                  <a:pt x="56908" y="15392"/>
                </a:lnTo>
                <a:lnTo>
                  <a:pt x="56857" y="15900"/>
                </a:lnTo>
                <a:lnTo>
                  <a:pt x="57175" y="15074"/>
                </a:lnTo>
                <a:lnTo>
                  <a:pt x="57226" y="14681"/>
                </a:lnTo>
                <a:lnTo>
                  <a:pt x="57277" y="14173"/>
                </a:lnTo>
                <a:close/>
              </a:path>
              <a:path w="92075" h="38735">
                <a:moveTo>
                  <a:pt x="57543" y="15074"/>
                </a:moveTo>
                <a:lnTo>
                  <a:pt x="57137" y="16205"/>
                </a:lnTo>
                <a:lnTo>
                  <a:pt x="56972" y="17703"/>
                </a:lnTo>
                <a:lnTo>
                  <a:pt x="57492" y="15532"/>
                </a:lnTo>
                <a:lnTo>
                  <a:pt x="57543" y="15074"/>
                </a:lnTo>
                <a:close/>
              </a:path>
              <a:path w="92075" h="38735">
                <a:moveTo>
                  <a:pt x="57759" y="15328"/>
                </a:moveTo>
                <a:lnTo>
                  <a:pt x="57556" y="15913"/>
                </a:lnTo>
                <a:lnTo>
                  <a:pt x="57518" y="16268"/>
                </a:lnTo>
                <a:lnTo>
                  <a:pt x="57492" y="16471"/>
                </a:lnTo>
                <a:lnTo>
                  <a:pt x="57696" y="15887"/>
                </a:lnTo>
                <a:lnTo>
                  <a:pt x="57734" y="15532"/>
                </a:lnTo>
                <a:lnTo>
                  <a:pt x="57759" y="15328"/>
                </a:lnTo>
                <a:close/>
              </a:path>
              <a:path w="92075" h="38735">
                <a:moveTo>
                  <a:pt x="57810" y="16103"/>
                </a:moveTo>
                <a:lnTo>
                  <a:pt x="57607" y="16687"/>
                </a:lnTo>
                <a:lnTo>
                  <a:pt x="57569" y="17043"/>
                </a:lnTo>
                <a:lnTo>
                  <a:pt x="57543" y="17259"/>
                </a:lnTo>
                <a:lnTo>
                  <a:pt x="57746" y="16675"/>
                </a:lnTo>
                <a:lnTo>
                  <a:pt x="57785" y="16306"/>
                </a:lnTo>
                <a:lnTo>
                  <a:pt x="57810" y="16103"/>
                </a:lnTo>
                <a:close/>
              </a:path>
              <a:path w="92075" h="38735">
                <a:moveTo>
                  <a:pt x="58318" y="10248"/>
                </a:moveTo>
                <a:lnTo>
                  <a:pt x="57569" y="9880"/>
                </a:lnTo>
                <a:lnTo>
                  <a:pt x="57454" y="10845"/>
                </a:lnTo>
                <a:lnTo>
                  <a:pt x="57416" y="11125"/>
                </a:lnTo>
                <a:lnTo>
                  <a:pt x="57099" y="11938"/>
                </a:lnTo>
                <a:lnTo>
                  <a:pt x="57061" y="12331"/>
                </a:lnTo>
                <a:lnTo>
                  <a:pt x="57010" y="12839"/>
                </a:lnTo>
                <a:lnTo>
                  <a:pt x="57327" y="12014"/>
                </a:lnTo>
                <a:lnTo>
                  <a:pt x="57378" y="11620"/>
                </a:lnTo>
                <a:lnTo>
                  <a:pt x="57391" y="11455"/>
                </a:lnTo>
                <a:lnTo>
                  <a:pt x="57823" y="10909"/>
                </a:lnTo>
                <a:lnTo>
                  <a:pt x="58318" y="10248"/>
                </a:lnTo>
                <a:close/>
              </a:path>
              <a:path w="92075" h="38735">
                <a:moveTo>
                  <a:pt x="60147" y="18770"/>
                </a:moveTo>
                <a:lnTo>
                  <a:pt x="59397" y="17043"/>
                </a:lnTo>
                <a:lnTo>
                  <a:pt x="58420" y="16662"/>
                </a:lnTo>
                <a:lnTo>
                  <a:pt x="58166" y="16332"/>
                </a:lnTo>
                <a:lnTo>
                  <a:pt x="58102" y="14566"/>
                </a:lnTo>
                <a:lnTo>
                  <a:pt x="57835" y="16319"/>
                </a:lnTo>
                <a:lnTo>
                  <a:pt x="57810" y="16522"/>
                </a:lnTo>
                <a:lnTo>
                  <a:pt x="58013" y="16294"/>
                </a:lnTo>
                <a:lnTo>
                  <a:pt x="58191" y="17411"/>
                </a:lnTo>
                <a:lnTo>
                  <a:pt x="58585" y="17081"/>
                </a:lnTo>
                <a:lnTo>
                  <a:pt x="59105" y="17399"/>
                </a:lnTo>
                <a:lnTo>
                  <a:pt x="60147" y="18770"/>
                </a:lnTo>
                <a:close/>
              </a:path>
              <a:path w="92075" h="38735">
                <a:moveTo>
                  <a:pt x="60261" y="8420"/>
                </a:moveTo>
                <a:lnTo>
                  <a:pt x="59232" y="7505"/>
                </a:lnTo>
                <a:lnTo>
                  <a:pt x="59207" y="7632"/>
                </a:lnTo>
                <a:lnTo>
                  <a:pt x="58686" y="6972"/>
                </a:lnTo>
                <a:lnTo>
                  <a:pt x="58572" y="7962"/>
                </a:lnTo>
                <a:lnTo>
                  <a:pt x="58534" y="8242"/>
                </a:lnTo>
                <a:lnTo>
                  <a:pt x="58724" y="8001"/>
                </a:lnTo>
                <a:lnTo>
                  <a:pt x="59194" y="7861"/>
                </a:lnTo>
                <a:lnTo>
                  <a:pt x="59093" y="8826"/>
                </a:lnTo>
                <a:lnTo>
                  <a:pt x="59029" y="9359"/>
                </a:lnTo>
                <a:lnTo>
                  <a:pt x="59626" y="8940"/>
                </a:lnTo>
                <a:lnTo>
                  <a:pt x="60261" y="8420"/>
                </a:lnTo>
                <a:close/>
              </a:path>
              <a:path w="92075" h="38735">
                <a:moveTo>
                  <a:pt x="60388" y="11925"/>
                </a:moveTo>
                <a:lnTo>
                  <a:pt x="60185" y="12509"/>
                </a:lnTo>
                <a:lnTo>
                  <a:pt x="60147" y="12865"/>
                </a:lnTo>
                <a:lnTo>
                  <a:pt x="60121" y="13081"/>
                </a:lnTo>
                <a:lnTo>
                  <a:pt x="60325" y="12484"/>
                </a:lnTo>
                <a:lnTo>
                  <a:pt x="60363" y="12128"/>
                </a:lnTo>
                <a:lnTo>
                  <a:pt x="60388" y="11925"/>
                </a:lnTo>
                <a:close/>
              </a:path>
              <a:path w="92075" h="38735">
                <a:moveTo>
                  <a:pt x="61163" y="18046"/>
                </a:moveTo>
                <a:lnTo>
                  <a:pt x="60896" y="18770"/>
                </a:lnTo>
                <a:lnTo>
                  <a:pt x="60858" y="19151"/>
                </a:lnTo>
                <a:lnTo>
                  <a:pt x="60820" y="19545"/>
                </a:lnTo>
                <a:lnTo>
                  <a:pt x="61087" y="18808"/>
                </a:lnTo>
                <a:lnTo>
                  <a:pt x="61163" y="18046"/>
                </a:lnTo>
                <a:close/>
              </a:path>
              <a:path w="92075" h="38735">
                <a:moveTo>
                  <a:pt x="61239" y="14376"/>
                </a:moveTo>
                <a:lnTo>
                  <a:pt x="60807" y="14592"/>
                </a:lnTo>
                <a:lnTo>
                  <a:pt x="59944" y="14236"/>
                </a:lnTo>
                <a:lnTo>
                  <a:pt x="59626" y="13703"/>
                </a:lnTo>
                <a:lnTo>
                  <a:pt x="58267" y="13081"/>
                </a:lnTo>
                <a:lnTo>
                  <a:pt x="59283" y="13525"/>
                </a:lnTo>
                <a:lnTo>
                  <a:pt x="59588" y="13081"/>
                </a:lnTo>
                <a:lnTo>
                  <a:pt x="60159" y="12217"/>
                </a:lnTo>
                <a:lnTo>
                  <a:pt x="60350" y="11925"/>
                </a:lnTo>
                <a:lnTo>
                  <a:pt x="59385" y="12217"/>
                </a:lnTo>
                <a:lnTo>
                  <a:pt x="59270" y="11976"/>
                </a:lnTo>
                <a:lnTo>
                  <a:pt x="58877" y="11836"/>
                </a:lnTo>
                <a:lnTo>
                  <a:pt x="58445" y="12166"/>
                </a:lnTo>
                <a:lnTo>
                  <a:pt x="58978" y="10744"/>
                </a:lnTo>
                <a:lnTo>
                  <a:pt x="59093" y="9677"/>
                </a:lnTo>
                <a:lnTo>
                  <a:pt x="58229" y="11341"/>
                </a:lnTo>
                <a:lnTo>
                  <a:pt x="58140" y="10985"/>
                </a:lnTo>
                <a:lnTo>
                  <a:pt x="57315" y="13208"/>
                </a:lnTo>
                <a:lnTo>
                  <a:pt x="57708" y="13208"/>
                </a:lnTo>
                <a:lnTo>
                  <a:pt x="57772" y="13589"/>
                </a:lnTo>
                <a:lnTo>
                  <a:pt x="57912" y="13246"/>
                </a:lnTo>
                <a:lnTo>
                  <a:pt x="58686" y="13385"/>
                </a:lnTo>
                <a:lnTo>
                  <a:pt x="59410" y="15214"/>
                </a:lnTo>
                <a:lnTo>
                  <a:pt x="60477" y="15163"/>
                </a:lnTo>
                <a:lnTo>
                  <a:pt x="59982" y="17691"/>
                </a:lnTo>
                <a:lnTo>
                  <a:pt x="60299" y="18948"/>
                </a:lnTo>
                <a:lnTo>
                  <a:pt x="60794" y="20256"/>
                </a:lnTo>
                <a:lnTo>
                  <a:pt x="60553" y="16078"/>
                </a:lnTo>
                <a:lnTo>
                  <a:pt x="60604" y="16573"/>
                </a:lnTo>
                <a:lnTo>
                  <a:pt x="61087" y="15608"/>
                </a:lnTo>
                <a:lnTo>
                  <a:pt x="61150" y="15163"/>
                </a:lnTo>
                <a:lnTo>
                  <a:pt x="61214" y="14592"/>
                </a:lnTo>
                <a:lnTo>
                  <a:pt x="61239" y="14376"/>
                </a:lnTo>
                <a:close/>
              </a:path>
              <a:path w="92075" h="38735">
                <a:moveTo>
                  <a:pt x="61506" y="14236"/>
                </a:moveTo>
                <a:lnTo>
                  <a:pt x="61417" y="14058"/>
                </a:lnTo>
                <a:lnTo>
                  <a:pt x="61290" y="13970"/>
                </a:lnTo>
                <a:lnTo>
                  <a:pt x="61239" y="14376"/>
                </a:lnTo>
                <a:lnTo>
                  <a:pt x="61506" y="14236"/>
                </a:lnTo>
                <a:close/>
              </a:path>
              <a:path w="92075" h="38735">
                <a:moveTo>
                  <a:pt x="61506" y="9715"/>
                </a:moveTo>
                <a:lnTo>
                  <a:pt x="60998" y="8928"/>
                </a:lnTo>
                <a:lnTo>
                  <a:pt x="60896" y="9906"/>
                </a:lnTo>
                <a:lnTo>
                  <a:pt x="60871" y="10096"/>
                </a:lnTo>
                <a:lnTo>
                  <a:pt x="61010" y="9944"/>
                </a:lnTo>
                <a:lnTo>
                  <a:pt x="61506" y="9715"/>
                </a:lnTo>
                <a:close/>
              </a:path>
              <a:path w="92075" h="38735">
                <a:moveTo>
                  <a:pt x="61645" y="18313"/>
                </a:moveTo>
                <a:lnTo>
                  <a:pt x="61442" y="18897"/>
                </a:lnTo>
                <a:lnTo>
                  <a:pt x="61404" y="19253"/>
                </a:lnTo>
                <a:lnTo>
                  <a:pt x="61379" y="19456"/>
                </a:lnTo>
                <a:lnTo>
                  <a:pt x="61582" y="18884"/>
                </a:lnTo>
                <a:lnTo>
                  <a:pt x="61620" y="18516"/>
                </a:lnTo>
                <a:lnTo>
                  <a:pt x="61645" y="18313"/>
                </a:lnTo>
                <a:close/>
              </a:path>
              <a:path w="92075" h="38735">
                <a:moveTo>
                  <a:pt x="61810" y="10579"/>
                </a:moveTo>
                <a:lnTo>
                  <a:pt x="60286" y="13550"/>
                </a:lnTo>
                <a:lnTo>
                  <a:pt x="60972" y="13716"/>
                </a:lnTo>
                <a:lnTo>
                  <a:pt x="61290" y="13970"/>
                </a:lnTo>
                <a:lnTo>
                  <a:pt x="61633" y="13716"/>
                </a:lnTo>
                <a:lnTo>
                  <a:pt x="61760" y="13081"/>
                </a:lnTo>
                <a:lnTo>
                  <a:pt x="61810" y="10579"/>
                </a:lnTo>
                <a:close/>
              </a:path>
              <a:path w="92075" h="38735">
                <a:moveTo>
                  <a:pt x="62026" y="14058"/>
                </a:moveTo>
                <a:lnTo>
                  <a:pt x="61976" y="13474"/>
                </a:lnTo>
                <a:lnTo>
                  <a:pt x="61747" y="13639"/>
                </a:lnTo>
                <a:lnTo>
                  <a:pt x="61734" y="14058"/>
                </a:lnTo>
                <a:lnTo>
                  <a:pt x="62026" y="14058"/>
                </a:lnTo>
                <a:close/>
              </a:path>
              <a:path w="92075" h="38735">
                <a:moveTo>
                  <a:pt x="62077" y="15176"/>
                </a:moveTo>
                <a:lnTo>
                  <a:pt x="61341" y="15671"/>
                </a:lnTo>
                <a:lnTo>
                  <a:pt x="61188" y="17703"/>
                </a:lnTo>
                <a:lnTo>
                  <a:pt x="62077" y="15176"/>
                </a:lnTo>
                <a:close/>
              </a:path>
              <a:path w="92075" h="38735">
                <a:moveTo>
                  <a:pt x="64643" y="16814"/>
                </a:moveTo>
                <a:lnTo>
                  <a:pt x="64439" y="17233"/>
                </a:lnTo>
                <a:lnTo>
                  <a:pt x="64592" y="17068"/>
                </a:lnTo>
                <a:lnTo>
                  <a:pt x="64643" y="16814"/>
                </a:lnTo>
                <a:close/>
              </a:path>
              <a:path w="92075" h="38735">
                <a:moveTo>
                  <a:pt x="64757" y="16891"/>
                </a:moveTo>
                <a:lnTo>
                  <a:pt x="64604" y="17068"/>
                </a:lnTo>
                <a:lnTo>
                  <a:pt x="64554" y="18084"/>
                </a:lnTo>
                <a:lnTo>
                  <a:pt x="64655" y="17195"/>
                </a:lnTo>
                <a:lnTo>
                  <a:pt x="64757" y="16891"/>
                </a:lnTo>
                <a:close/>
              </a:path>
              <a:path w="92075" h="38735">
                <a:moveTo>
                  <a:pt x="64846" y="15671"/>
                </a:moveTo>
                <a:lnTo>
                  <a:pt x="64465" y="15417"/>
                </a:lnTo>
                <a:lnTo>
                  <a:pt x="64427" y="15798"/>
                </a:lnTo>
                <a:lnTo>
                  <a:pt x="64846" y="15671"/>
                </a:lnTo>
                <a:close/>
              </a:path>
              <a:path w="92075" h="38735">
                <a:moveTo>
                  <a:pt x="64985" y="16306"/>
                </a:moveTo>
                <a:lnTo>
                  <a:pt x="64757" y="16891"/>
                </a:lnTo>
                <a:lnTo>
                  <a:pt x="64960" y="16433"/>
                </a:lnTo>
                <a:lnTo>
                  <a:pt x="64985" y="16306"/>
                </a:lnTo>
                <a:close/>
              </a:path>
              <a:path w="92075" h="38735">
                <a:moveTo>
                  <a:pt x="65938" y="19951"/>
                </a:moveTo>
                <a:lnTo>
                  <a:pt x="65570" y="19735"/>
                </a:lnTo>
                <a:lnTo>
                  <a:pt x="65252" y="19545"/>
                </a:lnTo>
                <a:lnTo>
                  <a:pt x="64554" y="19735"/>
                </a:lnTo>
                <a:lnTo>
                  <a:pt x="64503" y="19227"/>
                </a:lnTo>
                <a:lnTo>
                  <a:pt x="64490" y="19100"/>
                </a:lnTo>
                <a:lnTo>
                  <a:pt x="63728" y="18935"/>
                </a:lnTo>
                <a:lnTo>
                  <a:pt x="63563" y="19227"/>
                </a:lnTo>
                <a:lnTo>
                  <a:pt x="63550" y="18973"/>
                </a:lnTo>
                <a:lnTo>
                  <a:pt x="62699" y="18719"/>
                </a:lnTo>
                <a:lnTo>
                  <a:pt x="62509" y="18224"/>
                </a:lnTo>
                <a:lnTo>
                  <a:pt x="62331" y="18719"/>
                </a:lnTo>
                <a:lnTo>
                  <a:pt x="62001" y="17792"/>
                </a:lnTo>
                <a:lnTo>
                  <a:pt x="61353" y="19989"/>
                </a:lnTo>
                <a:lnTo>
                  <a:pt x="61874" y="19354"/>
                </a:lnTo>
                <a:lnTo>
                  <a:pt x="61925" y="21005"/>
                </a:lnTo>
                <a:lnTo>
                  <a:pt x="62141" y="19735"/>
                </a:lnTo>
                <a:lnTo>
                  <a:pt x="62230" y="19481"/>
                </a:lnTo>
                <a:lnTo>
                  <a:pt x="62306" y="19354"/>
                </a:lnTo>
                <a:lnTo>
                  <a:pt x="62534" y="18973"/>
                </a:lnTo>
                <a:lnTo>
                  <a:pt x="62801" y="20243"/>
                </a:lnTo>
                <a:lnTo>
                  <a:pt x="64376" y="20878"/>
                </a:lnTo>
                <a:lnTo>
                  <a:pt x="65900" y="20040"/>
                </a:lnTo>
                <a:close/>
              </a:path>
              <a:path w="92075" h="38735">
                <a:moveTo>
                  <a:pt x="66230" y="16179"/>
                </a:moveTo>
                <a:lnTo>
                  <a:pt x="66179" y="15862"/>
                </a:lnTo>
                <a:lnTo>
                  <a:pt x="66065" y="16179"/>
                </a:lnTo>
                <a:lnTo>
                  <a:pt x="66230" y="16179"/>
                </a:lnTo>
                <a:close/>
              </a:path>
              <a:path w="92075" h="38735">
                <a:moveTo>
                  <a:pt x="66725" y="20040"/>
                </a:moveTo>
                <a:lnTo>
                  <a:pt x="66243" y="19862"/>
                </a:lnTo>
                <a:lnTo>
                  <a:pt x="66078" y="19951"/>
                </a:lnTo>
                <a:lnTo>
                  <a:pt x="66433" y="20243"/>
                </a:lnTo>
                <a:lnTo>
                  <a:pt x="66725" y="20040"/>
                </a:lnTo>
                <a:close/>
              </a:path>
              <a:path w="92075" h="38735">
                <a:moveTo>
                  <a:pt x="67665" y="31178"/>
                </a:moveTo>
                <a:lnTo>
                  <a:pt x="66763" y="31038"/>
                </a:lnTo>
                <a:lnTo>
                  <a:pt x="66040" y="31038"/>
                </a:lnTo>
                <a:lnTo>
                  <a:pt x="66586" y="34467"/>
                </a:lnTo>
                <a:lnTo>
                  <a:pt x="67665" y="31178"/>
                </a:lnTo>
                <a:close/>
              </a:path>
              <a:path w="92075" h="38735">
                <a:moveTo>
                  <a:pt x="67995" y="13754"/>
                </a:moveTo>
                <a:lnTo>
                  <a:pt x="67868" y="13639"/>
                </a:lnTo>
                <a:lnTo>
                  <a:pt x="66141" y="14528"/>
                </a:lnTo>
                <a:lnTo>
                  <a:pt x="64389" y="14528"/>
                </a:lnTo>
                <a:lnTo>
                  <a:pt x="64262" y="12623"/>
                </a:lnTo>
                <a:lnTo>
                  <a:pt x="63792" y="13754"/>
                </a:lnTo>
                <a:lnTo>
                  <a:pt x="63690" y="15290"/>
                </a:lnTo>
                <a:lnTo>
                  <a:pt x="63157" y="15925"/>
                </a:lnTo>
                <a:lnTo>
                  <a:pt x="63474" y="15163"/>
                </a:lnTo>
                <a:lnTo>
                  <a:pt x="63601" y="14782"/>
                </a:lnTo>
                <a:lnTo>
                  <a:pt x="63842" y="12496"/>
                </a:lnTo>
                <a:lnTo>
                  <a:pt x="63042" y="15925"/>
                </a:lnTo>
                <a:lnTo>
                  <a:pt x="62992" y="16179"/>
                </a:lnTo>
                <a:lnTo>
                  <a:pt x="62890" y="16433"/>
                </a:lnTo>
                <a:lnTo>
                  <a:pt x="62445" y="17195"/>
                </a:lnTo>
                <a:lnTo>
                  <a:pt x="62420" y="17068"/>
                </a:lnTo>
                <a:lnTo>
                  <a:pt x="63322" y="14592"/>
                </a:lnTo>
                <a:lnTo>
                  <a:pt x="63207" y="14058"/>
                </a:lnTo>
                <a:lnTo>
                  <a:pt x="63080" y="13855"/>
                </a:lnTo>
                <a:lnTo>
                  <a:pt x="62865" y="14058"/>
                </a:lnTo>
                <a:lnTo>
                  <a:pt x="62026" y="14058"/>
                </a:lnTo>
                <a:lnTo>
                  <a:pt x="62103" y="15113"/>
                </a:lnTo>
                <a:lnTo>
                  <a:pt x="62103" y="15240"/>
                </a:lnTo>
                <a:lnTo>
                  <a:pt x="62191" y="16421"/>
                </a:lnTo>
                <a:lnTo>
                  <a:pt x="62153" y="16891"/>
                </a:lnTo>
                <a:lnTo>
                  <a:pt x="62077" y="17068"/>
                </a:lnTo>
                <a:lnTo>
                  <a:pt x="62001" y="17792"/>
                </a:lnTo>
                <a:lnTo>
                  <a:pt x="62153" y="17322"/>
                </a:lnTo>
                <a:lnTo>
                  <a:pt x="62217" y="17500"/>
                </a:lnTo>
                <a:lnTo>
                  <a:pt x="62242" y="17322"/>
                </a:lnTo>
                <a:lnTo>
                  <a:pt x="62255" y="17170"/>
                </a:lnTo>
                <a:lnTo>
                  <a:pt x="62280" y="17462"/>
                </a:lnTo>
                <a:lnTo>
                  <a:pt x="62293" y="17703"/>
                </a:lnTo>
                <a:lnTo>
                  <a:pt x="62509" y="18224"/>
                </a:lnTo>
                <a:lnTo>
                  <a:pt x="62839" y="17322"/>
                </a:lnTo>
                <a:lnTo>
                  <a:pt x="63538" y="17322"/>
                </a:lnTo>
                <a:lnTo>
                  <a:pt x="63550" y="18897"/>
                </a:lnTo>
                <a:lnTo>
                  <a:pt x="63728" y="18935"/>
                </a:lnTo>
                <a:lnTo>
                  <a:pt x="64185" y="18110"/>
                </a:lnTo>
                <a:lnTo>
                  <a:pt x="64389" y="17449"/>
                </a:lnTo>
                <a:lnTo>
                  <a:pt x="64439" y="17233"/>
                </a:lnTo>
                <a:lnTo>
                  <a:pt x="64249" y="17449"/>
                </a:lnTo>
                <a:lnTo>
                  <a:pt x="64262" y="17322"/>
                </a:lnTo>
                <a:lnTo>
                  <a:pt x="64274" y="17195"/>
                </a:lnTo>
                <a:lnTo>
                  <a:pt x="64363" y="16306"/>
                </a:lnTo>
                <a:lnTo>
                  <a:pt x="64427" y="15798"/>
                </a:lnTo>
                <a:lnTo>
                  <a:pt x="64008" y="15913"/>
                </a:lnTo>
                <a:lnTo>
                  <a:pt x="63766" y="16306"/>
                </a:lnTo>
                <a:lnTo>
                  <a:pt x="63792" y="15544"/>
                </a:lnTo>
                <a:lnTo>
                  <a:pt x="63893" y="15036"/>
                </a:lnTo>
                <a:lnTo>
                  <a:pt x="64465" y="15417"/>
                </a:lnTo>
                <a:lnTo>
                  <a:pt x="64516" y="15036"/>
                </a:lnTo>
                <a:lnTo>
                  <a:pt x="66179" y="15862"/>
                </a:lnTo>
                <a:lnTo>
                  <a:pt x="66433" y="15163"/>
                </a:lnTo>
                <a:lnTo>
                  <a:pt x="66294" y="15925"/>
                </a:lnTo>
                <a:lnTo>
                  <a:pt x="66814" y="16179"/>
                </a:lnTo>
                <a:lnTo>
                  <a:pt x="66230" y="16179"/>
                </a:lnTo>
                <a:lnTo>
                  <a:pt x="65862" y="17703"/>
                </a:lnTo>
                <a:lnTo>
                  <a:pt x="65963" y="16814"/>
                </a:lnTo>
                <a:lnTo>
                  <a:pt x="66065" y="16179"/>
                </a:lnTo>
                <a:lnTo>
                  <a:pt x="65824" y="16179"/>
                </a:lnTo>
                <a:lnTo>
                  <a:pt x="65824" y="17195"/>
                </a:lnTo>
                <a:lnTo>
                  <a:pt x="65278" y="17703"/>
                </a:lnTo>
                <a:lnTo>
                  <a:pt x="65087" y="17957"/>
                </a:lnTo>
                <a:lnTo>
                  <a:pt x="65214" y="16814"/>
                </a:lnTo>
                <a:lnTo>
                  <a:pt x="65824" y="17195"/>
                </a:lnTo>
                <a:lnTo>
                  <a:pt x="65824" y="16179"/>
                </a:lnTo>
                <a:lnTo>
                  <a:pt x="65443" y="16179"/>
                </a:lnTo>
                <a:lnTo>
                  <a:pt x="64960" y="16687"/>
                </a:lnTo>
                <a:lnTo>
                  <a:pt x="64897" y="17068"/>
                </a:lnTo>
                <a:lnTo>
                  <a:pt x="64782" y="17449"/>
                </a:lnTo>
                <a:lnTo>
                  <a:pt x="64554" y="18084"/>
                </a:lnTo>
                <a:lnTo>
                  <a:pt x="64503" y="19100"/>
                </a:lnTo>
                <a:lnTo>
                  <a:pt x="65252" y="19545"/>
                </a:lnTo>
                <a:lnTo>
                  <a:pt x="65976" y="19354"/>
                </a:lnTo>
                <a:lnTo>
                  <a:pt x="66116" y="19100"/>
                </a:lnTo>
                <a:lnTo>
                  <a:pt x="66243" y="18465"/>
                </a:lnTo>
                <a:lnTo>
                  <a:pt x="66281" y="18084"/>
                </a:lnTo>
                <a:lnTo>
                  <a:pt x="66294" y="17957"/>
                </a:lnTo>
                <a:lnTo>
                  <a:pt x="66332" y="17703"/>
                </a:lnTo>
                <a:lnTo>
                  <a:pt x="66484" y="16306"/>
                </a:lnTo>
                <a:lnTo>
                  <a:pt x="66382" y="17322"/>
                </a:lnTo>
                <a:lnTo>
                  <a:pt x="66840" y="16306"/>
                </a:lnTo>
                <a:lnTo>
                  <a:pt x="66903" y="16179"/>
                </a:lnTo>
                <a:lnTo>
                  <a:pt x="67360" y="15163"/>
                </a:lnTo>
                <a:lnTo>
                  <a:pt x="67424" y="15036"/>
                </a:lnTo>
                <a:lnTo>
                  <a:pt x="67538" y="14782"/>
                </a:lnTo>
                <a:lnTo>
                  <a:pt x="67652" y="14528"/>
                </a:lnTo>
                <a:lnTo>
                  <a:pt x="67995" y="13754"/>
                </a:lnTo>
                <a:close/>
              </a:path>
              <a:path w="92075" h="38735">
                <a:moveTo>
                  <a:pt x="68592" y="26974"/>
                </a:moveTo>
                <a:lnTo>
                  <a:pt x="68453" y="26974"/>
                </a:lnTo>
                <a:lnTo>
                  <a:pt x="68427" y="27203"/>
                </a:lnTo>
                <a:lnTo>
                  <a:pt x="68592" y="26974"/>
                </a:lnTo>
                <a:close/>
              </a:path>
              <a:path w="92075" h="38735">
                <a:moveTo>
                  <a:pt x="68668" y="31343"/>
                </a:moveTo>
                <a:lnTo>
                  <a:pt x="67754" y="30911"/>
                </a:lnTo>
                <a:lnTo>
                  <a:pt x="67665" y="31178"/>
                </a:lnTo>
                <a:lnTo>
                  <a:pt x="68668" y="31343"/>
                </a:lnTo>
                <a:close/>
              </a:path>
              <a:path w="92075" h="38735">
                <a:moveTo>
                  <a:pt x="68961" y="10325"/>
                </a:moveTo>
                <a:lnTo>
                  <a:pt x="68757" y="10909"/>
                </a:lnTo>
                <a:lnTo>
                  <a:pt x="68719" y="11264"/>
                </a:lnTo>
                <a:lnTo>
                  <a:pt x="68694" y="11468"/>
                </a:lnTo>
                <a:lnTo>
                  <a:pt x="68910" y="10883"/>
                </a:lnTo>
                <a:lnTo>
                  <a:pt x="68948" y="10528"/>
                </a:lnTo>
                <a:lnTo>
                  <a:pt x="68961" y="10325"/>
                </a:lnTo>
                <a:close/>
              </a:path>
              <a:path w="92075" h="38735">
                <a:moveTo>
                  <a:pt x="69456" y="27851"/>
                </a:moveTo>
                <a:lnTo>
                  <a:pt x="69138" y="27952"/>
                </a:lnTo>
                <a:lnTo>
                  <a:pt x="69113" y="28244"/>
                </a:lnTo>
                <a:lnTo>
                  <a:pt x="69456" y="27851"/>
                </a:lnTo>
                <a:close/>
              </a:path>
              <a:path w="92075" h="38735">
                <a:moveTo>
                  <a:pt x="69761" y="9042"/>
                </a:moveTo>
                <a:lnTo>
                  <a:pt x="69291" y="11036"/>
                </a:lnTo>
                <a:lnTo>
                  <a:pt x="69227" y="11353"/>
                </a:lnTo>
                <a:lnTo>
                  <a:pt x="69075" y="12103"/>
                </a:lnTo>
                <a:lnTo>
                  <a:pt x="69456" y="11836"/>
                </a:lnTo>
                <a:lnTo>
                  <a:pt x="69583" y="10642"/>
                </a:lnTo>
                <a:lnTo>
                  <a:pt x="69761" y="9042"/>
                </a:lnTo>
                <a:close/>
              </a:path>
              <a:path w="92075" h="38735">
                <a:moveTo>
                  <a:pt x="69824" y="11061"/>
                </a:moveTo>
                <a:lnTo>
                  <a:pt x="69557" y="11798"/>
                </a:lnTo>
                <a:lnTo>
                  <a:pt x="69519" y="12179"/>
                </a:lnTo>
                <a:lnTo>
                  <a:pt x="69481" y="12560"/>
                </a:lnTo>
                <a:lnTo>
                  <a:pt x="69748" y="11836"/>
                </a:lnTo>
                <a:lnTo>
                  <a:pt x="69824" y="11061"/>
                </a:lnTo>
                <a:close/>
              </a:path>
              <a:path w="92075" h="38735">
                <a:moveTo>
                  <a:pt x="70015" y="18110"/>
                </a:moveTo>
                <a:lnTo>
                  <a:pt x="69951" y="17741"/>
                </a:lnTo>
                <a:lnTo>
                  <a:pt x="69786" y="17703"/>
                </a:lnTo>
                <a:lnTo>
                  <a:pt x="70015" y="18110"/>
                </a:lnTo>
                <a:close/>
              </a:path>
              <a:path w="92075" h="38735">
                <a:moveTo>
                  <a:pt x="71031" y="22491"/>
                </a:moveTo>
                <a:lnTo>
                  <a:pt x="70929" y="22275"/>
                </a:lnTo>
                <a:lnTo>
                  <a:pt x="70650" y="21640"/>
                </a:lnTo>
                <a:lnTo>
                  <a:pt x="69964" y="21640"/>
                </a:lnTo>
                <a:lnTo>
                  <a:pt x="69723" y="21386"/>
                </a:lnTo>
                <a:lnTo>
                  <a:pt x="69088" y="21640"/>
                </a:lnTo>
                <a:lnTo>
                  <a:pt x="68376" y="22275"/>
                </a:lnTo>
                <a:lnTo>
                  <a:pt x="68326" y="22631"/>
                </a:lnTo>
                <a:lnTo>
                  <a:pt x="68834" y="23926"/>
                </a:lnTo>
                <a:lnTo>
                  <a:pt x="69837" y="22275"/>
                </a:lnTo>
                <a:lnTo>
                  <a:pt x="71031" y="22491"/>
                </a:lnTo>
                <a:close/>
              </a:path>
              <a:path w="92075" h="38735">
                <a:moveTo>
                  <a:pt x="71767" y="22631"/>
                </a:moveTo>
                <a:lnTo>
                  <a:pt x="71031" y="22491"/>
                </a:lnTo>
                <a:lnTo>
                  <a:pt x="71551" y="23672"/>
                </a:lnTo>
                <a:lnTo>
                  <a:pt x="71767" y="22631"/>
                </a:lnTo>
                <a:close/>
              </a:path>
              <a:path w="92075" h="38735">
                <a:moveTo>
                  <a:pt x="72097" y="21183"/>
                </a:moveTo>
                <a:lnTo>
                  <a:pt x="72009" y="21590"/>
                </a:lnTo>
                <a:lnTo>
                  <a:pt x="71882" y="22656"/>
                </a:lnTo>
                <a:lnTo>
                  <a:pt x="72097" y="21183"/>
                </a:lnTo>
                <a:close/>
              </a:path>
              <a:path w="92075" h="38735">
                <a:moveTo>
                  <a:pt x="72224" y="19989"/>
                </a:moveTo>
                <a:lnTo>
                  <a:pt x="72097" y="21183"/>
                </a:lnTo>
                <a:lnTo>
                  <a:pt x="72212" y="20624"/>
                </a:lnTo>
                <a:lnTo>
                  <a:pt x="72224" y="19989"/>
                </a:lnTo>
                <a:close/>
              </a:path>
              <a:path w="92075" h="38735">
                <a:moveTo>
                  <a:pt x="72275" y="22733"/>
                </a:moveTo>
                <a:lnTo>
                  <a:pt x="71932" y="22656"/>
                </a:lnTo>
                <a:lnTo>
                  <a:pt x="71831" y="23672"/>
                </a:lnTo>
                <a:lnTo>
                  <a:pt x="72275" y="22733"/>
                </a:lnTo>
                <a:close/>
              </a:path>
              <a:path w="92075" h="38735">
                <a:moveTo>
                  <a:pt x="74244" y="18161"/>
                </a:moveTo>
                <a:lnTo>
                  <a:pt x="74142" y="18465"/>
                </a:lnTo>
                <a:lnTo>
                  <a:pt x="74244" y="18161"/>
                </a:lnTo>
                <a:close/>
              </a:path>
              <a:path w="92075" h="38735">
                <a:moveTo>
                  <a:pt x="74460" y="10312"/>
                </a:moveTo>
                <a:lnTo>
                  <a:pt x="74193" y="11049"/>
                </a:lnTo>
                <a:lnTo>
                  <a:pt x="74155" y="11430"/>
                </a:lnTo>
                <a:lnTo>
                  <a:pt x="74117" y="11811"/>
                </a:lnTo>
                <a:lnTo>
                  <a:pt x="74383" y="11087"/>
                </a:lnTo>
                <a:lnTo>
                  <a:pt x="74460" y="10312"/>
                </a:lnTo>
                <a:close/>
              </a:path>
              <a:path w="92075" h="38735">
                <a:moveTo>
                  <a:pt x="74472" y="17957"/>
                </a:moveTo>
                <a:lnTo>
                  <a:pt x="74295" y="17843"/>
                </a:lnTo>
                <a:lnTo>
                  <a:pt x="74244" y="18161"/>
                </a:lnTo>
                <a:lnTo>
                  <a:pt x="74472" y="17957"/>
                </a:lnTo>
                <a:close/>
              </a:path>
              <a:path w="92075" h="38735">
                <a:moveTo>
                  <a:pt x="74612" y="8026"/>
                </a:moveTo>
                <a:lnTo>
                  <a:pt x="74129" y="9664"/>
                </a:lnTo>
                <a:lnTo>
                  <a:pt x="73647" y="8039"/>
                </a:lnTo>
                <a:lnTo>
                  <a:pt x="73088" y="10477"/>
                </a:lnTo>
                <a:lnTo>
                  <a:pt x="72986" y="10896"/>
                </a:lnTo>
                <a:lnTo>
                  <a:pt x="73291" y="10541"/>
                </a:lnTo>
                <a:lnTo>
                  <a:pt x="73914" y="10426"/>
                </a:lnTo>
                <a:lnTo>
                  <a:pt x="73863" y="10617"/>
                </a:lnTo>
                <a:lnTo>
                  <a:pt x="73825" y="12496"/>
                </a:lnTo>
                <a:lnTo>
                  <a:pt x="74193" y="10375"/>
                </a:lnTo>
                <a:lnTo>
                  <a:pt x="74345" y="10337"/>
                </a:lnTo>
                <a:lnTo>
                  <a:pt x="74256" y="10045"/>
                </a:lnTo>
                <a:lnTo>
                  <a:pt x="74612" y="8026"/>
                </a:lnTo>
                <a:close/>
              </a:path>
              <a:path w="92075" h="38735">
                <a:moveTo>
                  <a:pt x="74676" y="10541"/>
                </a:moveTo>
                <a:lnTo>
                  <a:pt x="74472" y="11125"/>
                </a:lnTo>
                <a:lnTo>
                  <a:pt x="74434" y="11480"/>
                </a:lnTo>
                <a:lnTo>
                  <a:pt x="74409" y="11684"/>
                </a:lnTo>
                <a:lnTo>
                  <a:pt x="74612" y="11099"/>
                </a:lnTo>
                <a:lnTo>
                  <a:pt x="74663" y="10744"/>
                </a:lnTo>
                <a:lnTo>
                  <a:pt x="74676" y="10541"/>
                </a:lnTo>
                <a:close/>
              </a:path>
              <a:path w="92075" h="38735">
                <a:moveTo>
                  <a:pt x="76047" y="21767"/>
                </a:moveTo>
                <a:lnTo>
                  <a:pt x="75920" y="21374"/>
                </a:lnTo>
                <a:lnTo>
                  <a:pt x="75882" y="21755"/>
                </a:lnTo>
                <a:lnTo>
                  <a:pt x="76047" y="21767"/>
                </a:lnTo>
                <a:close/>
              </a:path>
              <a:path w="92075" h="38735">
                <a:moveTo>
                  <a:pt x="76390" y="9855"/>
                </a:moveTo>
                <a:lnTo>
                  <a:pt x="76111" y="10642"/>
                </a:lnTo>
                <a:lnTo>
                  <a:pt x="76073" y="10223"/>
                </a:lnTo>
                <a:lnTo>
                  <a:pt x="76085" y="10020"/>
                </a:lnTo>
                <a:lnTo>
                  <a:pt x="75933" y="10426"/>
                </a:lnTo>
                <a:lnTo>
                  <a:pt x="75018" y="9220"/>
                </a:lnTo>
                <a:lnTo>
                  <a:pt x="74841" y="10782"/>
                </a:lnTo>
                <a:lnTo>
                  <a:pt x="74764" y="11442"/>
                </a:lnTo>
                <a:lnTo>
                  <a:pt x="75374" y="10883"/>
                </a:lnTo>
                <a:lnTo>
                  <a:pt x="75857" y="10731"/>
                </a:lnTo>
                <a:lnTo>
                  <a:pt x="75844" y="10960"/>
                </a:lnTo>
                <a:lnTo>
                  <a:pt x="75819" y="11163"/>
                </a:lnTo>
                <a:lnTo>
                  <a:pt x="75984" y="10693"/>
                </a:lnTo>
                <a:lnTo>
                  <a:pt x="75984" y="10985"/>
                </a:lnTo>
                <a:lnTo>
                  <a:pt x="75819" y="12484"/>
                </a:lnTo>
                <a:lnTo>
                  <a:pt x="76339" y="10312"/>
                </a:lnTo>
                <a:lnTo>
                  <a:pt x="76390" y="9855"/>
                </a:lnTo>
                <a:close/>
              </a:path>
              <a:path w="92075" h="38735">
                <a:moveTo>
                  <a:pt x="76619" y="9918"/>
                </a:moveTo>
                <a:lnTo>
                  <a:pt x="76352" y="10655"/>
                </a:lnTo>
                <a:lnTo>
                  <a:pt x="76314" y="11036"/>
                </a:lnTo>
                <a:lnTo>
                  <a:pt x="76276" y="11417"/>
                </a:lnTo>
                <a:lnTo>
                  <a:pt x="76542" y="10693"/>
                </a:lnTo>
                <a:lnTo>
                  <a:pt x="76619" y="9918"/>
                </a:lnTo>
                <a:close/>
              </a:path>
              <a:path w="92075" h="38735">
                <a:moveTo>
                  <a:pt x="77000" y="24688"/>
                </a:moveTo>
                <a:lnTo>
                  <a:pt x="76301" y="24638"/>
                </a:lnTo>
                <a:lnTo>
                  <a:pt x="76073" y="24815"/>
                </a:lnTo>
                <a:lnTo>
                  <a:pt x="76581" y="25082"/>
                </a:lnTo>
                <a:lnTo>
                  <a:pt x="77000" y="24688"/>
                </a:lnTo>
                <a:close/>
              </a:path>
              <a:path w="92075" h="38735">
                <a:moveTo>
                  <a:pt x="77165" y="24968"/>
                </a:moveTo>
                <a:lnTo>
                  <a:pt x="76974" y="25082"/>
                </a:lnTo>
                <a:lnTo>
                  <a:pt x="77152" y="25082"/>
                </a:lnTo>
                <a:close/>
              </a:path>
              <a:path w="92075" h="38735">
                <a:moveTo>
                  <a:pt x="77444" y="20751"/>
                </a:moveTo>
                <a:lnTo>
                  <a:pt x="77152" y="20650"/>
                </a:lnTo>
                <a:lnTo>
                  <a:pt x="77292" y="21082"/>
                </a:lnTo>
                <a:lnTo>
                  <a:pt x="77444" y="20751"/>
                </a:lnTo>
                <a:close/>
              </a:path>
              <a:path w="92075" h="38735">
                <a:moveTo>
                  <a:pt x="77508" y="8293"/>
                </a:moveTo>
                <a:lnTo>
                  <a:pt x="76962" y="10312"/>
                </a:lnTo>
                <a:lnTo>
                  <a:pt x="76708" y="11722"/>
                </a:lnTo>
                <a:lnTo>
                  <a:pt x="77165" y="11353"/>
                </a:lnTo>
                <a:lnTo>
                  <a:pt x="77508" y="8293"/>
                </a:lnTo>
                <a:close/>
              </a:path>
              <a:path w="92075" h="38735">
                <a:moveTo>
                  <a:pt x="77597" y="24714"/>
                </a:moveTo>
                <a:lnTo>
                  <a:pt x="77470" y="24079"/>
                </a:lnTo>
                <a:lnTo>
                  <a:pt x="77203" y="24688"/>
                </a:lnTo>
                <a:lnTo>
                  <a:pt x="77165" y="24968"/>
                </a:lnTo>
                <a:lnTo>
                  <a:pt x="77597" y="24714"/>
                </a:lnTo>
                <a:close/>
              </a:path>
              <a:path w="92075" h="38735">
                <a:moveTo>
                  <a:pt x="78498" y="21831"/>
                </a:moveTo>
                <a:lnTo>
                  <a:pt x="77571" y="21894"/>
                </a:lnTo>
                <a:lnTo>
                  <a:pt x="77292" y="21082"/>
                </a:lnTo>
                <a:lnTo>
                  <a:pt x="76847" y="22148"/>
                </a:lnTo>
                <a:lnTo>
                  <a:pt x="75844" y="22148"/>
                </a:lnTo>
                <a:lnTo>
                  <a:pt x="75882" y="21755"/>
                </a:lnTo>
                <a:lnTo>
                  <a:pt x="74523" y="21640"/>
                </a:lnTo>
                <a:lnTo>
                  <a:pt x="73723" y="21005"/>
                </a:lnTo>
                <a:lnTo>
                  <a:pt x="72936" y="21386"/>
                </a:lnTo>
                <a:lnTo>
                  <a:pt x="72275" y="22733"/>
                </a:lnTo>
                <a:lnTo>
                  <a:pt x="72567" y="22783"/>
                </a:lnTo>
                <a:lnTo>
                  <a:pt x="73850" y="22275"/>
                </a:lnTo>
                <a:lnTo>
                  <a:pt x="76047" y="22656"/>
                </a:lnTo>
                <a:lnTo>
                  <a:pt x="76403" y="23037"/>
                </a:lnTo>
                <a:lnTo>
                  <a:pt x="76822" y="23037"/>
                </a:lnTo>
                <a:lnTo>
                  <a:pt x="76720" y="23545"/>
                </a:lnTo>
                <a:lnTo>
                  <a:pt x="76847" y="23037"/>
                </a:lnTo>
                <a:lnTo>
                  <a:pt x="77139" y="22275"/>
                </a:lnTo>
                <a:lnTo>
                  <a:pt x="77063" y="22910"/>
                </a:lnTo>
                <a:lnTo>
                  <a:pt x="76949" y="23406"/>
                </a:lnTo>
                <a:lnTo>
                  <a:pt x="76720" y="24053"/>
                </a:lnTo>
                <a:lnTo>
                  <a:pt x="76720" y="23545"/>
                </a:lnTo>
                <a:lnTo>
                  <a:pt x="76631" y="23291"/>
                </a:lnTo>
                <a:lnTo>
                  <a:pt x="76403" y="23037"/>
                </a:lnTo>
                <a:lnTo>
                  <a:pt x="75387" y="23037"/>
                </a:lnTo>
                <a:lnTo>
                  <a:pt x="75107" y="24561"/>
                </a:lnTo>
                <a:lnTo>
                  <a:pt x="76301" y="24638"/>
                </a:lnTo>
                <a:lnTo>
                  <a:pt x="77076" y="24053"/>
                </a:lnTo>
                <a:lnTo>
                  <a:pt x="77241" y="23926"/>
                </a:lnTo>
                <a:lnTo>
                  <a:pt x="77317" y="23672"/>
                </a:lnTo>
                <a:lnTo>
                  <a:pt x="77292" y="23888"/>
                </a:lnTo>
                <a:lnTo>
                  <a:pt x="77419" y="23799"/>
                </a:lnTo>
                <a:lnTo>
                  <a:pt x="77470" y="24079"/>
                </a:lnTo>
                <a:lnTo>
                  <a:pt x="77609" y="23799"/>
                </a:lnTo>
                <a:lnTo>
                  <a:pt x="77660" y="23672"/>
                </a:lnTo>
                <a:lnTo>
                  <a:pt x="77838" y="23291"/>
                </a:lnTo>
                <a:lnTo>
                  <a:pt x="78295" y="22275"/>
                </a:lnTo>
                <a:lnTo>
                  <a:pt x="78359" y="22148"/>
                </a:lnTo>
                <a:lnTo>
                  <a:pt x="78473" y="21894"/>
                </a:lnTo>
                <a:close/>
              </a:path>
              <a:path w="92075" h="38735">
                <a:moveTo>
                  <a:pt x="78943" y="20878"/>
                </a:moveTo>
                <a:lnTo>
                  <a:pt x="78498" y="21831"/>
                </a:lnTo>
                <a:lnTo>
                  <a:pt x="78828" y="21805"/>
                </a:lnTo>
                <a:lnTo>
                  <a:pt x="78943" y="20878"/>
                </a:lnTo>
                <a:close/>
              </a:path>
              <a:path w="92075" h="38735">
                <a:moveTo>
                  <a:pt x="79425" y="21780"/>
                </a:moveTo>
                <a:lnTo>
                  <a:pt x="79298" y="21780"/>
                </a:lnTo>
                <a:lnTo>
                  <a:pt x="78841" y="21805"/>
                </a:lnTo>
                <a:lnTo>
                  <a:pt x="78701" y="23037"/>
                </a:lnTo>
                <a:lnTo>
                  <a:pt x="78828" y="21805"/>
                </a:lnTo>
                <a:lnTo>
                  <a:pt x="77685" y="24663"/>
                </a:lnTo>
                <a:lnTo>
                  <a:pt x="77863" y="24561"/>
                </a:lnTo>
                <a:lnTo>
                  <a:pt x="78714" y="24625"/>
                </a:lnTo>
                <a:lnTo>
                  <a:pt x="78803" y="24307"/>
                </a:lnTo>
                <a:lnTo>
                  <a:pt x="78206" y="24307"/>
                </a:lnTo>
                <a:lnTo>
                  <a:pt x="78828" y="24079"/>
                </a:lnTo>
                <a:lnTo>
                  <a:pt x="78803" y="23926"/>
                </a:lnTo>
                <a:lnTo>
                  <a:pt x="78879" y="23799"/>
                </a:lnTo>
                <a:lnTo>
                  <a:pt x="79032" y="23545"/>
                </a:lnTo>
                <a:lnTo>
                  <a:pt x="79159" y="23164"/>
                </a:lnTo>
                <a:lnTo>
                  <a:pt x="79171" y="23037"/>
                </a:lnTo>
                <a:lnTo>
                  <a:pt x="79235" y="22364"/>
                </a:lnTo>
                <a:lnTo>
                  <a:pt x="79425" y="21780"/>
                </a:lnTo>
                <a:close/>
              </a:path>
              <a:path w="92075" h="38735">
                <a:moveTo>
                  <a:pt x="79590" y="21767"/>
                </a:moveTo>
                <a:lnTo>
                  <a:pt x="79489" y="21590"/>
                </a:lnTo>
                <a:lnTo>
                  <a:pt x="79425" y="21780"/>
                </a:lnTo>
                <a:lnTo>
                  <a:pt x="79590" y="21767"/>
                </a:lnTo>
                <a:close/>
              </a:path>
              <a:path w="92075" h="38735">
                <a:moveTo>
                  <a:pt x="79883" y="34404"/>
                </a:moveTo>
                <a:lnTo>
                  <a:pt x="77622" y="30657"/>
                </a:lnTo>
                <a:lnTo>
                  <a:pt x="77241" y="30022"/>
                </a:lnTo>
                <a:lnTo>
                  <a:pt x="71247" y="31292"/>
                </a:lnTo>
                <a:lnTo>
                  <a:pt x="69164" y="31419"/>
                </a:lnTo>
                <a:lnTo>
                  <a:pt x="68668" y="31343"/>
                </a:lnTo>
                <a:lnTo>
                  <a:pt x="71843" y="32816"/>
                </a:lnTo>
                <a:lnTo>
                  <a:pt x="74676" y="31419"/>
                </a:lnTo>
                <a:lnTo>
                  <a:pt x="76225" y="30657"/>
                </a:lnTo>
                <a:lnTo>
                  <a:pt x="79883" y="34404"/>
                </a:lnTo>
                <a:close/>
              </a:path>
              <a:path w="92075" h="38735">
                <a:moveTo>
                  <a:pt x="79933" y="23685"/>
                </a:moveTo>
                <a:lnTo>
                  <a:pt x="78917" y="24053"/>
                </a:lnTo>
                <a:lnTo>
                  <a:pt x="78854" y="24180"/>
                </a:lnTo>
                <a:lnTo>
                  <a:pt x="78803" y="24307"/>
                </a:lnTo>
                <a:lnTo>
                  <a:pt x="79870" y="24307"/>
                </a:lnTo>
                <a:lnTo>
                  <a:pt x="79933" y="23685"/>
                </a:lnTo>
                <a:close/>
              </a:path>
              <a:path w="92075" h="38735">
                <a:moveTo>
                  <a:pt x="79946" y="24307"/>
                </a:moveTo>
                <a:lnTo>
                  <a:pt x="79844" y="24561"/>
                </a:lnTo>
                <a:lnTo>
                  <a:pt x="79946" y="24307"/>
                </a:lnTo>
                <a:close/>
              </a:path>
              <a:path w="92075" h="38735">
                <a:moveTo>
                  <a:pt x="80137" y="24307"/>
                </a:moveTo>
                <a:lnTo>
                  <a:pt x="80086" y="24434"/>
                </a:lnTo>
                <a:lnTo>
                  <a:pt x="80137" y="24307"/>
                </a:lnTo>
                <a:close/>
              </a:path>
              <a:path w="92075" h="38735">
                <a:moveTo>
                  <a:pt x="80162" y="23825"/>
                </a:moveTo>
                <a:lnTo>
                  <a:pt x="79946" y="24307"/>
                </a:lnTo>
                <a:lnTo>
                  <a:pt x="80111" y="24307"/>
                </a:lnTo>
                <a:lnTo>
                  <a:pt x="80162" y="23825"/>
                </a:lnTo>
                <a:close/>
              </a:path>
              <a:path w="92075" h="38735">
                <a:moveTo>
                  <a:pt x="80403" y="24307"/>
                </a:moveTo>
                <a:lnTo>
                  <a:pt x="80314" y="24561"/>
                </a:lnTo>
                <a:lnTo>
                  <a:pt x="80403" y="24307"/>
                </a:lnTo>
                <a:close/>
              </a:path>
              <a:path w="92075" h="38735">
                <a:moveTo>
                  <a:pt x="80568" y="23837"/>
                </a:moveTo>
                <a:lnTo>
                  <a:pt x="80403" y="24307"/>
                </a:lnTo>
                <a:lnTo>
                  <a:pt x="80416" y="24434"/>
                </a:lnTo>
                <a:lnTo>
                  <a:pt x="80530" y="24307"/>
                </a:lnTo>
                <a:lnTo>
                  <a:pt x="80568" y="23837"/>
                </a:lnTo>
                <a:close/>
              </a:path>
              <a:path w="92075" h="38735">
                <a:moveTo>
                  <a:pt x="80949" y="11442"/>
                </a:moveTo>
                <a:lnTo>
                  <a:pt x="80683" y="12179"/>
                </a:lnTo>
                <a:lnTo>
                  <a:pt x="80645" y="12560"/>
                </a:lnTo>
                <a:lnTo>
                  <a:pt x="80606" y="12941"/>
                </a:lnTo>
                <a:lnTo>
                  <a:pt x="80873" y="12217"/>
                </a:lnTo>
                <a:lnTo>
                  <a:pt x="80949" y="11442"/>
                </a:lnTo>
                <a:close/>
              </a:path>
              <a:path w="92075" h="38735">
                <a:moveTo>
                  <a:pt x="81076" y="25641"/>
                </a:moveTo>
                <a:lnTo>
                  <a:pt x="80949" y="25577"/>
                </a:lnTo>
                <a:lnTo>
                  <a:pt x="80860" y="26390"/>
                </a:lnTo>
                <a:lnTo>
                  <a:pt x="81076" y="25641"/>
                </a:lnTo>
                <a:close/>
              </a:path>
              <a:path w="92075" h="38735">
                <a:moveTo>
                  <a:pt x="84162" y="317"/>
                </a:moveTo>
                <a:lnTo>
                  <a:pt x="83832" y="1143"/>
                </a:lnTo>
                <a:lnTo>
                  <a:pt x="83794" y="1536"/>
                </a:lnTo>
                <a:lnTo>
                  <a:pt x="83743" y="2044"/>
                </a:lnTo>
                <a:lnTo>
                  <a:pt x="84061" y="1219"/>
                </a:lnTo>
                <a:lnTo>
                  <a:pt x="84112" y="812"/>
                </a:lnTo>
                <a:lnTo>
                  <a:pt x="84162" y="317"/>
                </a:lnTo>
                <a:close/>
              </a:path>
              <a:path w="92075" h="38735">
                <a:moveTo>
                  <a:pt x="84950" y="1219"/>
                </a:moveTo>
                <a:lnTo>
                  <a:pt x="84340" y="774"/>
                </a:lnTo>
                <a:lnTo>
                  <a:pt x="84251" y="1612"/>
                </a:lnTo>
                <a:lnTo>
                  <a:pt x="84226" y="1879"/>
                </a:lnTo>
                <a:lnTo>
                  <a:pt x="84404" y="1676"/>
                </a:lnTo>
                <a:lnTo>
                  <a:pt x="84950" y="1219"/>
                </a:lnTo>
                <a:close/>
              </a:path>
              <a:path w="92075" h="38735">
                <a:moveTo>
                  <a:pt x="85331" y="0"/>
                </a:moveTo>
                <a:lnTo>
                  <a:pt x="84950" y="1219"/>
                </a:lnTo>
                <a:lnTo>
                  <a:pt x="84582" y="2438"/>
                </a:lnTo>
                <a:lnTo>
                  <a:pt x="84480" y="3403"/>
                </a:lnTo>
                <a:lnTo>
                  <a:pt x="85217" y="1003"/>
                </a:lnTo>
                <a:lnTo>
                  <a:pt x="85331" y="0"/>
                </a:lnTo>
                <a:close/>
              </a:path>
              <a:path w="92075" h="38735">
                <a:moveTo>
                  <a:pt x="85369" y="825"/>
                </a:moveTo>
                <a:lnTo>
                  <a:pt x="85166" y="1409"/>
                </a:lnTo>
                <a:lnTo>
                  <a:pt x="85128" y="1765"/>
                </a:lnTo>
                <a:lnTo>
                  <a:pt x="85102" y="1968"/>
                </a:lnTo>
                <a:lnTo>
                  <a:pt x="85305" y="1384"/>
                </a:lnTo>
                <a:lnTo>
                  <a:pt x="85356" y="1028"/>
                </a:lnTo>
                <a:lnTo>
                  <a:pt x="85369" y="825"/>
                </a:lnTo>
                <a:close/>
              </a:path>
              <a:path w="92075" h="38735">
                <a:moveTo>
                  <a:pt x="85458" y="12750"/>
                </a:moveTo>
                <a:lnTo>
                  <a:pt x="84924" y="13131"/>
                </a:lnTo>
                <a:lnTo>
                  <a:pt x="84937" y="13258"/>
                </a:lnTo>
                <a:lnTo>
                  <a:pt x="85305" y="13157"/>
                </a:lnTo>
                <a:lnTo>
                  <a:pt x="85420" y="13004"/>
                </a:lnTo>
                <a:lnTo>
                  <a:pt x="85458" y="12750"/>
                </a:lnTo>
                <a:close/>
              </a:path>
              <a:path w="92075" h="38735">
                <a:moveTo>
                  <a:pt x="89306" y="3517"/>
                </a:moveTo>
                <a:lnTo>
                  <a:pt x="88976" y="4343"/>
                </a:lnTo>
                <a:lnTo>
                  <a:pt x="88938" y="4737"/>
                </a:lnTo>
                <a:lnTo>
                  <a:pt x="88887" y="5245"/>
                </a:lnTo>
                <a:lnTo>
                  <a:pt x="89204" y="4419"/>
                </a:lnTo>
                <a:lnTo>
                  <a:pt x="89255" y="4025"/>
                </a:lnTo>
                <a:lnTo>
                  <a:pt x="89306" y="3517"/>
                </a:lnTo>
                <a:close/>
              </a:path>
              <a:path w="92075" h="38735">
                <a:moveTo>
                  <a:pt x="89662" y="3670"/>
                </a:moveTo>
                <a:lnTo>
                  <a:pt x="89255" y="4800"/>
                </a:lnTo>
                <a:lnTo>
                  <a:pt x="89090" y="6299"/>
                </a:lnTo>
                <a:lnTo>
                  <a:pt x="89611" y="4127"/>
                </a:lnTo>
                <a:lnTo>
                  <a:pt x="89662" y="3670"/>
                </a:lnTo>
                <a:close/>
              </a:path>
              <a:path w="92075" h="38735">
                <a:moveTo>
                  <a:pt x="90398" y="8178"/>
                </a:moveTo>
                <a:lnTo>
                  <a:pt x="88239" y="12115"/>
                </a:lnTo>
                <a:lnTo>
                  <a:pt x="87350" y="12623"/>
                </a:lnTo>
                <a:lnTo>
                  <a:pt x="86664" y="12814"/>
                </a:lnTo>
                <a:lnTo>
                  <a:pt x="86245" y="15671"/>
                </a:lnTo>
                <a:lnTo>
                  <a:pt x="85775" y="15417"/>
                </a:lnTo>
                <a:lnTo>
                  <a:pt x="85902" y="14782"/>
                </a:lnTo>
                <a:lnTo>
                  <a:pt x="86055" y="14020"/>
                </a:lnTo>
                <a:lnTo>
                  <a:pt x="86080" y="13893"/>
                </a:lnTo>
                <a:lnTo>
                  <a:pt x="86233" y="13131"/>
                </a:lnTo>
                <a:lnTo>
                  <a:pt x="86055" y="14300"/>
                </a:lnTo>
                <a:lnTo>
                  <a:pt x="86550" y="13131"/>
                </a:lnTo>
                <a:lnTo>
                  <a:pt x="86664" y="12877"/>
                </a:lnTo>
                <a:lnTo>
                  <a:pt x="85712" y="13055"/>
                </a:lnTo>
                <a:lnTo>
                  <a:pt x="85585" y="14020"/>
                </a:lnTo>
                <a:lnTo>
                  <a:pt x="85369" y="14655"/>
                </a:lnTo>
                <a:lnTo>
                  <a:pt x="85420" y="14147"/>
                </a:lnTo>
                <a:lnTo>
                  <a:pt x="85534" y="13639"/>
                </a:lnTo>
                <a:lnTo>
                  <a:pt x="85712" y="13131"/>
                </a:lnTo>
                <a:lnTo>
                  <a:pt x="85407" y="13131"/>
                </a:lnTo>
                <a:lnTo>
                  <a:pt x="85267" y="14147"/>
                </a:lnTo>
                <a:lnTo>
                  <a:pt x="84721" y="14147"/>
                </a:lnTo>
                <a:lnTo>
                  <a:pt x="84277" y="14020"/>
                </a:lnTo>
                <a:lnTo>
                  <a:pt x="83820" y="14960"/>
                </a:lnTo>
                <a:lnTo>
                  <a:pt x="83820" y="23037"/>
                </a:lnTo>
                <a:lnTo>
                  <a:pt x="83781" y="23291"/>
                </a:lnTo>
                <a:lnTo>
                  <a:pt x="83667" y="23799"/>
                </a:lnTo>
                <a:lnTo>
                  <a:pt x="83553" y="24180"/>
                </a:lnTo>
                <a:lnTo>
                  <a:pt x="83680" y="23380"/>
                </a:lnTo>
                <a:lnTo>
                  <a:pt x="83820" y="23037"/>
                </a:lnTo>
                <a:lnTo>
                  <a:pt x="83820" y="14960"/>
                </a:lnTo>
                <a:lnTo>
                  <a:pt x="83667" y="14782"/>
                </a:lnTo>
                <a:lnTo>
                  <a:pt x="83642" y="14655"/>
                </a:lnTo>
                <a:lnTo>
                  <a:pt x="83642" y="22910"/>
                </a:lnTo>
                <a:lnTo>
                  <a:pt x="83616" y="23164"/>
                </a:lnTo>
                <a:lnTo>
                  <a:pt x="83489" y="23799"/>
                </a:lnTo>
                <a:lnTo>
                  <a:pt x="83375" y="24180"/>
                </a:lnTo>
                <a:lnTo>
                  <a:pt x="83477" y="23418"/>
                </a:lnTo>
                <a:lnTo>
                  <a:pt x="83591" y="23037"/>
                </a:lnTo>
                <a:lnTo>
                  <a:pt x="83642" y="22910"/>
                </a:lnTo>
                <a:lnTo>
                  <a:pt x="83642" y="14655"/>
                </a:lnTo>
                <a:lnTo>
                  <a:pt x="83540" y="14147"/>
                </a:lnTo>
                <a:lnTo>
                  <a:pt x="83515" y="13131"/>
                </a:lnTo>
                <a:lnTo>
                  <a:pt x="83388" y="13004"/>
                </a:lnTo>
                <a:lnTo>
                  <a:pt x="83146" y="13131"/>
                </a:lnTo>
                <a:lnTo>
                  <a:pt x="83083" y="19481"/>
                </a:lnTo>
                <a:lnTo>
                  <a:pt x="83007" y="19989"/>
                </a:lnTo>
                <a:lnTo>
                  <a:pt x="83007" y="27101"/>
                </a:lnTo>
                <a:lnTo>
                  <a:pt x="82600" y="27609"/>
                </a:lnTo>
                <a:lnTo>
                  <a:pt x="82143" y="27990"/>
                </a:lnTo>
                <a:lnTo>
                  <a:pt x="82296" y="26720"/>
                </a:lnTo>
                <a:lnTo>
                  <a:pt x="82969" y="26924"/>
                </a:lnTo>
                <a:lnTo>
                  <a:pt x="83007" y="27101"/>
                </a:lnTo>
                <a:lnTo>
                  <a:pt x="83007" y="19989"/>
                </a:lnTo>
                <a:lnTo>
                  <a:pt x="82931" y="20497"/>
                </a:lnTo>
                <a:lnTo>
                  <a:pt x="82664" y="21259"/>
                </a:lnTo>
                <a:lnTo>
                  <a:pt x="82715" y="20751"/>
                </a:lnTo>
                <a:lnTo>
                  <a:pt x="82816" y="20116"/>
                </a:lnTo>
                <a:lnTo>
                  <a:pt x="83083" y="19481"/>
                </a:lnTo>
                <a:lnTo>
                  <a:pt x="83083" y="13081"/>
                </a:lnTo>
                <a:lnTo>
                  <a:pt x="82550" y="12623"/>
                </a:lnTo>
                <a:lnTo>
                  <a:pt x="82194" y="12750"/>
                </a:lnTo>
                <a:lnTo>
                  <a:pt x="81902" y="12814"/>
                </a:lnTo>
                <a:lnTo>
                  <a:pt x="81902" y="26339"/>
                </a:lnTo>
                <a:lnTo>
                  <a:pt x="81800" y="26974"/>
                </a:lnTo>
                <a:lnTo>
                  <a:pt x="81330" y="28879"/>
                </a:lnTo>
                <a:lnTo>
                  <a:pt x="81495" y="27482"/>
                </a:lnTo>
                <a:lnTo>
                  <a:pt x="81584" y="27228"/>
                </a:lnTo>
                <a:lnTo>
                  <a:pt x="81902" y="26339"/>
                </a:lnTo>
                <a:lnTo>
                  <a:pt x="81902" y="12814"/>
                </a:lnTo>
                <a:lnTo>
                  <a:pt x="81711" y="12852"/>
                </a:lnTo>
                <a:lnTo>
                  <a:pt x="81711" y="23037"/>
                </a:lnTo>
                <a:lnTo>
                  <a:pt x="81635" y="23672"/>
                </a:lnTo>
                <a:lnTo>
                  <a:pt x="81445" y="24307"/>
                </a:lnTo>
                <a:lnTo>
                  <a:pt x="81305" y="24815"/>
                </a:lnTo>
                <a:lnTo>
                  <a:pt x="81203" y="25704"/>
                </a:lnTo>
                <a:lnTo>
                  <a:pt x="81711" y="25958"/>
                </a:lnTo>
                <a:lnTo>
                  <a:pt x="81216" y="26593"/>
                </a:lnTo>
                <a:lnTo>
                  <a:pt x="80784" y="27228"/>
                </a:lnTo>
                <a:lnTo>
                  <a:pt x="80860" y="26390"/>
                </a:lnTo>
                <a:lnTo>
                  <a:pt x="80632" y="27228"/>
                </a:lnTo>
                <a:lnTo>
                  <a:pt x="80670" y="26847"/>
                </a:lnTo>
                <a:lnTo>
                  <a:pt x="80695" y="26593"/>
                </a:lnTo>
                <a:lnTo>
                  <a:pt x="80810" y="25514"/>
                </a:lnTo>
                <a:lnTo>
                  <a:pt x="80454" y="25704"/>
                </a:lnTo>
                <a:lnTo>
                  <a:pt x="80314" y="25831"/>
                </a:lnTo>
                <a:lnTo>
                  <a:pt x="80441" y="24688"/>
                </a:lnTo>
                <a:lnTo>
                  <a:pt x="80835" y="25298"/>
                </a:lnTo>
                <a:lnTo>
                  <a:pt x="80810" y="25514"/>
                </a:lnTo>
                <a:lnTo>
                  <a:pt x="80746" y="26149"/>
                </a:lnTo>
                <a:lnTo>
                  <a:pt x="81076" y="25069"/>
                </a:lnTo>
                <a:lnTo>
                  <a:pt x="81203" y="24688"/>
                </a:lnTo>
                <a:lnTo>
                  <a:pt x="81622" y="23291"/>
                </a:lnTo>
                <a:lnTo>
                  <a:pt x="81711" y="23037"/>
                </a:lnTo>
                <a:lnTo>
                  <a:pt x="81711" y="12852"/>
                </a:lnTo>
                <a:lnTo>
                  <a:pt x="81572" y="12877"/>
                </a:lnTo>
                <a:lnTo>
                  <a:pt x="81432" y="13271"/>
                </a:lnTo>
                <a:lnTo>
                  <a:pt x="81622" y="11468"/>
                </a:lnTo>
                <a:lnTo>
                  <a:pt x="81953" y="11607"/>
                </a:lnTo>
                <a:lnTo>
                  <a:pt x="83312" y="12496"/>
                </a:lnTo>
                <a:lnTo>
                  <a:pt x="84391" y="13512"/>
                </a:lnTo>
                <a:lnTo>
                  <a:pt x="84886" y="13157"/>
                </a:lnTo>
                <a:lnTo>
                  <a:pt x="83959" y="11226"/>
                </a:lnTo>
                <a:lnTo>
                  <a:pt x="83362" y="9956"/>
                </a:lnTo>
                <a:lnTo>
                  <a:pt x="81343" y="9702"/>
                </a:lnTo>
                <a:lnTo>
                  <a:pt x="81076" y="9956"/>
                </a:lnTo>
                <a:lnTo>
                  <a:pt x="80518" y="10998"/>
                </a:lnTo>
                <a:lnTo>
                  <a:pt x="80391" y="10198"/>
                </a:lnTo>
                <a:lnTo>
                  <a:pt x="80264" y="9410"/>
                </a:lnTo>
                <a:lnTo>
                  <a:pt x="80111" y="9690"/>
                </a:lnTo>
                <a:lnTo>
                  <a:pt x="79794" y="10096"/>
                </a:lnTo>
                <a:lnTo>
                  <a:pt x="79387" y="10591"/>
                </a:lnTo>
                <a:lnTo>
                  <a:pt x="79400" y="9156"/>
                </a:lnTo>
                <a:lnTo>
                  <a:pt x="79235" y="10350"/>
                </a:lnTo>
                <a:lnTo>
                  <a:pt x="79235" y="9994"/>
                </a:lnTo>
                <a:lnTo>
                  <a:pt x="79248" y="8750"/>
                </a:lnTo>
                <a:lnTo>
                  <a:pt x="77698" y="10160"/>
                </a:lnTo>
                <a:lnTo>
                  <a:pt x="77647" y="10426"/>
                </a:lnTo>
                <a:lnTo>
                  <a:pt x="77673" y="11239"/>
                </a:lnTo>
                <a:lnTo>
                  <a:pt x="77927" y="11976"/>
                </a:lnTo>
                <a:lnTo>
                  <a:pt x="78498" y="11684"/>
                </a:lnTo>
                <a:lnTo>
                  <a:pt x="78701" y="11531"/>
                </a:lnTo>
                <a:lnTo>
                  <a:pt x="79159" y="10820"/>
                </a:lnTo>
                <a:lnTo>
                  <a:pt x="79121" y="11163"/>
                </a:lnTo>
                <a:lnTo>
                  <a:pt x="80657" y="11798"/>
                </a:lnTo>
                <a:lnTo>
                  <a:pt x="80568" y="11315"/>
                </a:lnTo>
                <a:lnTo>
                  <a:pt x="81140" y="11226"/>
                </a:lnTo>
                <a:lnTo>
                  <a:pt x="81457" y="11391"/>
                </a:lnTo>
                <a:lnTo>
                  <a:pt x="81394" y="11633"/>
                </a:lnTo>
                <a:lnTo>
                  <a:pt x="81394" y="20751"/>
                </a:lnTo>
                <a:lnTo>
                  <a:pt x="81305" y="21513"/>
                </a:lnTo>
                <a:lnTo>
                  <a:pt x="81178" y="21894"/>
                </a:lnTo>
                <a:lnTo>
                  <a:pt x="80975" y="22402"/>
                </a:lnTo>
                <a:lnTo>
                  <a:pt x="81076" y="21513"/>
                </a:lnTo>
                <a:lnTo>
                  <a:pt x="81394" y="20751"/>
                </a:lnTo>
                <a:lnTo>
                  <a:pt x="81394" y="11633"/>
                </a:lnTo>
                <a:lnTo>
                  <a:pt x="81114" y="12636"/>
                </a:lnTo>
                <a:lnTo>
                  <a:pt x="81343" y="13500"/>
                </a:lnTo>
                <a:lnTo>
                  <a:pt x="80899" y="14782"/>
                </a:lnTo>
                <a:lnTo>
                  <a:pt x="80911" y="14655"/>
                </a:lnTo>
                <a:lnTo>
                  <a:pt x="81051" y="13258"/>
                </a:lnTo>
                <a:lnTo>
                  <a:pt x="81114" y="12750"/>
                </a:lnTo>
                <a:lnTo>
                  <a:pt x="80797" y="13004"/>
                </a:lnTo>
                <a:lnTo>
                  <a:pt x="80137" y="13258"/>
                </a:lnTo>
                <a:lnTo>
                  <a:pt x="80086" y="17703"/>
                </a:lnTo>
                <a:lnTo>
                  <a:pt x="80048" y="18084"/>
                </a:lnTo>
                <a:lnTo>
                  <a:pt x="79921" y="18580"/>
                </a:lnTo>
                <a:lnTo>
                  <a:pt x="79819" y="18846"/>
                </a:lnTo>
                <a:lnTo>
                  <a:pt x="79857" y="18592"/>
                </a:lnTo>
                <a:lnTo>
                  <a:pt x="79959" y="18084"/>
                </a:lnTo>
                <a:lnTo>
                  <a:pt x="80086" y="17703"/>
                </a:lnTo>
                <a:lnTo>
                  <a:pt x="80086" y="13258"/>
                </a:lnTo>
                <a:lnTo>
                  <a:pt x="79844" y="13208"/>
                </a:lnTo>
                <a:lnTo>
                  <a:pt x="79844" y="15036"/>
                </a:lnTo>
                <a:lnTo>
                  <a:pt x="79806" y="16560"/>
                </a:lnTo>
                <a:lnTo>
                  <a:pt x="79679" y="18211"/>
                </a:lnTo>
                <a:lnTo>
                  <a:pt x="79590" y="18338"/>
                </a:lnTo>
                <a:lnTo>
                  <a:pt x="79476" y="18592"/>
                </a:lnTo>
                <a:lnTo>
                  <a:pt x="78206" y="18465"/>
                </a:lnTo>
                <a:lnTo>
                  <a:pt x="75755" y="19735"/>
                </a:lnTo>
                <a:lnTo>
                  <a:pt x="75133" y="19545"/>
                </a:lnTo>
                <a:lnTo>
                  <a:pt x="75031" y="19989"/>
                </a:lnTo>
                <a:lnTo>
                  <a:pt x="74917" y="20370"/>
                </a:lnTo>
                <a:lnTo>
                  <a:pt x="74980" y="19735"/>
                </a:lnTo>
                <a:lnTo>
                  <a:pt x="75057" y="19519"/>
                </a:lnTo>
                <a:lnTo>
                  <a:pt x="74117" y="19227"/>
                </a:lnTo>
                <a:lnTo>
                  <a:pt x="74193" y="18592"/>
                </a:lnTo>
                <a:lnTo>
                  <a:pt x="74142" y="18465"/>
                </a:lnTo>
                <a:lnTo>
                  <a:pt x="74180" y="18211"/>
                </a:lnTo>
                <a:lnTo>
                  <a:pt x="73926" y="18465"/>
                </a:lnTo>
                <a:lnTo>
                  <a:pt x="73736" y="18592"/>
                </a:lnTo>
                <a:lnTo>
                  <a:pt x="73863" y="17576"/>
                </a:lnTo>
                <a:lnTo>
                  <a:pt x="74269" y="17830"/>
                </a:lnTo>
                <a:lnTo>
                  <a:pt x="74320" y="17576"/>
                </a:lnTo>
                <a:lnTo>
                  <a:pt x="74434" y="17068"/>
                </a:lnTo>
                <a:lnTo>
                  <a:pt x="74561" y="16433"/>
                </a:lnTo>
                <a:lnTo>
                  <a:pt x="74587" y="16306"/>
                </a:lnTo>
                <a:lnTo>
                  <a:pt x="74625" y="16179"/>
                </a:lnTo>
                <a:lnTo>
                  <a:pt x="75920" y="17957"/>
                </a:lnTo>
                <a:lnTo>
                  <a:pt x="77089" y="18224"/>
                </a:lnTo>
                <a:lnTo>
                  <a:pt x="77698" y="18592"/>
                </a:lnTo>
                <a:lnTo>
                  <a:pt x="78371" y="18338"/>
                </a:lnTo>
                <a:lnTo>
                  <a:pt x="78600" y="18338"/>
                </a:lnTo>
                <a:lnTo>
                  <a:pt x="79743" y="15290"/>
                </a:lnTo>
                <a:lnTo>
                  <a:pt x="79844" y="15036"/>
                </a:lnTo>
                <a:lnTo>
                  <a:pt x="79844" y="13208"/>
                </a:lnTo>
                <a:lnTo>
                  <a:pt x="77266" y="12750"/>
                </a:lnTo>
                <a:lnTo>
                  <a:pt x="75133" y="13639"/>
                </a:lnTo>
                <a:lnTo>
                  <a:pt x="73774" y="14109"/>
                </a:lnTo>
                <a:lnTo>
                  <a:pt x="73774" y="17068"/>
                </a:lnTo>
                <a:lnTo>
                  <a:pt x="73621" y="18084"/>
                </a:lnTo>
                <a:lnTo>
                  <a:pt x="73342" y="18846"/>
                </a:lnTo>
                <a:lnTo>
                  <a:pt x="73113" y="19227"/>
                </a:lnTo>
                <a:lnTo>
                  <a:pt x="73215" y="18580"/>
                </a:lnTo>
                <a:lnTo>
                  <a:pt x="73329" y="18211"/>
                </a:lnTo>
                <a:lnTo>
                  <a:pt x="73266" y="18846"/>
                </a:lnTo>
                <a:lnTo>
                  <a:pt x="73431" y="18084"/>
                </a:lnTo>
                <a:lnTo>
                  <a:pt x="73482" y="17830"/>
                </a:lnTo>
                <a:lnTo>
                  <a:pt x="73774" y="17068"/>
                </a:lnTo>
                <a:lnTo>
                  <a:pt x="73774" y="14109"/>
                </a:lnTo>
                <a:lnTo>
                  <a:pt x="73126" y="14325"/>
                </a:lnTo>
                <a:lnTo>
                  <a:pt x="73126" y="17830"/>
                </a:lnTo>
                <a:lnTo>
                  <a:pt x="73075" y="18224"/>
                </a:lnTo>
                <a:lnTo>
                  <a:pt x="72948" y="18834"/>
                </a:lnTo>
                <a:lnTo>
                  <a:pt x="72771" y="19354"/>
                </a:lnTo>
                <a:lnTo>
                  <a:pt x="72859" y="18580"/>
                </a:lnTo>
                <a:lnTo>
                  <a:pt x="72986" y="18211"/>
                </a:lnTo>
                <a:lnTo>
                  <a:pt x="73126" y="17830"/>
                </a:lnTo>
                <a:lnTo>
                  <a:pt x="73126" y="14325"/>
                </a:lnTo>
                <a:lnTo>
                  <a:pt x="72136" y="14655"/>
                </a:lnTo>
                <a:lnTo>
                  <a:pt x="71767" y="12242"/>
                </a:lnTo>
                <a:lnTo>
                  <a:pt x="70764" y="13385"/>
                </a:lnTo>
                <a:lnTo>
                  <a:pt x="70459" y="14655"/>
                </a:lnTo>
                <a:lnTo>
                  <a:pt x="70015" y="14897"/>
                </a:lnTo>
                <a:lnTo>
                  <a:pt x="70015" y="15036"/>
                </a:lnTo>
                <a:lnTo>
                  <a:pt x="69926" y="15544"/>
                </a:lnTo>
                <a:lnTo>
                  <a:pt x="69443" y="17576"/>
                </a:lnTo>
                <a:lnTo>
                  <a:pt x="69481" y="17195"/>
                </a:lnTo>
                <a:lnTo>
                  <a:pt x="69545" y="16560"/>
                </a:lnTo>
                <a:lnTo>
                  <a:pt x="69659" y="15913"/>
                </a:lnTo>
                <a:lnTo>
                  <a:pt x="70015" y="15036"/>
                </a:lnTo>
                <a:lnTo>
                  <a:pt x="70015" y="14897"/>
                </a:lnTo>
                <a:lnTo>
                  <a:pt x="69748" y="15036"/>
                </a:lnTo>
                <a:lnTo>
                  <a:pt x="69240" y="14782"/>
                </a:lnTo>
                <a:lnTo>
                  <a:pt x="68033" y="13779"/>
                </a:lnTo>
                <a:lnTo>
                  <a:pt x="67945" y="14528"/>
                </a:lnTo>
                <a:lnTo>
                  <a:pt x="66281" y="18834"/>
                </a:lnTo>
                <a:lnTo>
                  <a:pt x="67246" y="17195"/>
                </a:lnTo>
                <a:lnTo>
                  <a:pt x="68211" y="18846"/>
                </a:lnTo>
                <a:lnTo>
                  <a:pt x="69202" y="18224"/>
                </a:lnTo>
                <a:lnTo>
                  <a:pt x="69367" y="18084"/>
                </a:lnTo>
                <a:lnTo>
                  <a:pt x="69494" y="17957"/>
                </a:lnTo>
                <a:lnTo>
                  <a:pt x="69583" y="17703"/>
                </a:lnTo>
                <a:lnTo>
                  <a:pt x="69367" y="18465"/>
                </a:lnTo>
                <a:lnTo>
                  <a:pt x="69240" y="18973"/>
                </a:lnTo>
                <a:lnTo>
                  <a:pt x="68630" y="19735"/>
                </a:lnTo>
                <a:lnTo>
                  <a:pt x="67970" y="19227"/>
                </a:lnTo>
                <a:lnTo>
                  <a:pt x="66865" y="19951"/>
                </a:lnTo>
                <a:lnTo>
                  <a:pt x="67627" y="20370"/>
                </a:lnTo>
                <a:lnTo>
                  <a:pt x="67627" y="21259"/>
                </a:lnTo>
                <a:lnTo>
                  <a:pt x="67970" y="21132"/>
                </a:lnTo>
                <a:lnTo>
                  <a:pt x="68199" y="20116"/>
                </a:lnTo>
                <a:lnTo>
                  <a:pt x="68313" y="19951"/>
                </a:lnTo>
                <a:lnTo>
                  <a:pt x="68745" y="19735"/>
                </a:lnTo>
                <a:lnTo>
                  <a:pt x="69011" y="19608"/>
                </a:lnTo>
                <a:lnTo>
                  <a:pt x="69215" y="19951"/>
                </a:lnTo>
                <a:lnTo>
                  <a:pt x="69291" y="19608"/>
                </a:lnTo>
                <a:lnTo>
                  <a:pt x="69392" y="19100"/>
                </a:lnTo>
                <a:lnTo>
                  <a:pt x="69723" y="17957"/>
                </a:lnTo>
                <a:lnTo>
                  <a:pt x="69761" y="17703"/>
                </a:lnTo>
                <a:lnTo>
                  <a:pt x="69824" y="17576"/>
                </a:lnTo>
                <a:lnTo>
                  <a:pt x="70383" y="15671"/>
                </a:lnTo>
                <a:lnTo>
                  <a:pt x="70078" y="17754"/>
                </a:lnTo>
                <a:lnTo>
                  <a:pt x="71094" y="17957"/>
                </a:lnTo>
                <a:lnTo>
                  <a:pt x="71437" y="17957"/>
                </a:lnTo>
                <a:lnTo>
                  <a:pt x="72009" y="17449"/>
                </a:lnTo>
                <a:lnTo>
                  <a:pt x="72517" y="17322"/>
                </a:lnTo>
                <a:lnTo>
                  <a:pt x="72707" y="16306"/>
                </a:lnTo>
                <a:lnTo>
                  <a:pt x="72694" y="16687"/>
                </a:lnTo>
                <a:lnTo>
                  <a:pt x="72567" y="19583"/>
                </a:lnTo>
                <a:lnTo>
                  <a:pt x="72898" y="18211"/>
                </a:lnTo>
                <a:lnTo>
                  <a:pt x="72644" y="19354"/>
                </a:lnTo>
                <a:lnTo>
                  <a:pt x="72593" y="19608"/>
                </a:lnTo>
                <a:lnTo>
                  <a:pt x="71983" y="18973"/>
                </a:lnTo>
                <a:lnTo>
                  <a:pt x="71869" y="18846"/>
                </a:lnTo>
                <a:lnTo>
                  <a:pt x="71107" y="18719"/>
                </a:lnTo>
                <a:lnTo>
                  <a:pt x="70573" y="18973"/>
                </a:lnTo>
                <a:lnTo>
                  <a:pt x="70015" y="18110"/>
                </a:lnTo>
                <a:lnTo>
                  <a:pt x="69938" y="18719"/>
                </a:lnTo>
                <a:lnTo>
                  <a:pt x="69811" y="19100"/>
                </a:lnTo>
                <a:lnTo>
                  <a:pt x="69380" y="19735"/>
                </a:lnTo>
                <a:lnTo>
                  <a:pt x="69278" y="20040"/>
                </a:lnTo>
                <a:lnTo>
                  <a:pt x="69481" y="20370"/>
                </a:lnTo>
                <a:lnTo>
                  <a:pt x="70942" y="19608"/>
                </a:lnTo>
                <a:lnTo>
                  <a:pt x="71208" y="20624"/>
                </a:lnTo>
                <a:lnTo>
                  <a:pt x="71958" y="20370"/>
                </a:lnTo>
                <a:lnTo>
                  <a:pt x="72415" y="19735"/>
                </a:lnTo>
                <a:lnTo>
                  <a:pt x="72428" y="20116"/>
                </a:lnTo>
                <a:lnTo>
                  <a:pt x="73291" y="20624"/>
                </a:lnTo>
                <a:lnTo>
                  <a:pt x="73990" y="20751"/>
                </a:lnTo>
                <a:lnTo>
                  <a:pt x="74498" y="21005"/>
                </a:lnTo>
                <a:lnTo>
                  <a:pt x="74942" y="20878"/>
                </a:lnTo>
                <a:lnTo>
                  <a:pt x="75615" y="20370"/>
                </a:lnTo>
                <a:lnTo>
                  <a:pt x="75920" y="21374"/>
                </a:lnTo>
                <a:lnTo>
                  <a:pt x="76504" y="20751"/>
                </a:lnTo>
                <a:lnTo>
                  <a:pt x="76657" y="20497"/>
                </a:lnTo>
                <a:lnTo>
                  <a:pt x="77152" y="20650"/>
                </a:lnTo>
                <a:lnTo>
                  <a:pt x="77101" y="20497"/>
                </a:lnTo>
                <a:lnTo>
                  <a:pt x="77025" y="20243"/>
                </a:lnTo>
                <a:lnTo>
                  <a:pt x="77914" y="20624"/>
                </a:lnTo>
                <a:lnTo>
                  <a:pt x="78549" y="20751"/>
                </a:lnTo>
                <a:lnTo>
                  <a:pt x="78917" y="20497"/>
                </a:lnTo>
                <a:lnTo>
                  <a:pt x="79489" y="21590"/>
                </a:lnTo>
                <a:lnTo>
                  <a:pt x="79819" y="20497"/>
                </a:lnTo>
                <a:lnTo>
                  <a:pt x="79895" y="20243"/>
                </a:lnTo>
                <a:lnTo>
                  <a:pt x="79984" y="19989"/>
                </a:lnTo>
                <a:lnTo>
                  <a:pt x="79946" y="20243"/>
                </a:lnTo>
                <a:lnTo>
                  <a:pt x="79832" y="21132"/>
                </a:lnTo>
                <a:lnTo>
                  <a:pt x="79146" y="23368"/>
                </a:lnTo>
                <a:lnTo>
                  <a:pt x="79946" y="23647"/>
                </a:lnTo>
                <a:lnTo>
                  <a:pt x="80111" y="23291"/>
                </a:lnTo>
                <a:lnTo>
                  <a:pt x="80276" y="22910"/>
                </a:lnTo>
                <a:lnTo>
                  <a:pt x="80187" y="23622"/>
                </a:lnTo>
                <a:lnTo>
                  <a:pt x="80441" y="23037"/>
                </a:lnTo>
                <a:lnTo>
                  <a:pt x="80365" y="23647"/>
                </a:lnTo>
                <a:lnTo>
                  <a:pt x="80238" y="24053"/>
                </a:lnTo>
                <a:lnTo>
                  <a:pt x="80137" y="24307"/>
                </a:lnTo>
                <a:lnTo>
                  <a:pt x="80340" y="24307"/>
                </a:lnTo>
                <a:lnTo>
                  <a:pt x="80581" y="23037"/>
                </a:lnTo>
                <a:lnTo>
                  <a:pt x="80594" y="22910"/>
                </a:lnTo>
                <a:lnTo>
                  <a:pt x="80708" y="21894"/>
                </a:lnTo>
                <a:lnTo>
                  <a:pt x="81114" y="20751"/>
                </a:lnTo>
                <a:lnTo>
                  <a:pt x="81026" y="21259"/>
                </a:lnTo>
                <a:lnTo>
                  <a:pt x="80556" y="23368"/>
                </a:lnTo>
                <a:lnTo>
                  <a:pt x="80670" y="23037"/>
                </a:lnTo>
                <a:lnTo>
                  <a:pt x="80594" y="23761"/>
                </a:lnTo>
                <a:lnTo>
                  <a:pt x="80797" y="23291"/>
                </a:lnTo>
                <a:lnTo>
                  <a:pt x="80759" y="23545"/>
                </a:lnTo>
                <a:lnTo>
                  <a:pt x="80632" y="24066"/>
                </a:lnTo>
                <a:lnTo>
                  <a:pt x="80518" y="24434"/>
                </a:lnTo>
                <a:lnTo>
                  <a:pt x="80391" y="24714"/>
                </a:lnTo>
                <a:lnTo>
                  <a:pt x="80264" y="25831"/>
                </a:lnTo>
                <a:lnTo>
                  <a:pt x="80187" y="26593"/>
                </a:lnTo>
                <a:lnTo>
                  <a:pt x="80149" y="25704"/>
                </a:lnTo>
                <a:lnTo>
                  <a:pt x="79616" y="24688"/>
                </a:lnTo>
                <a:lnTo>
                  <a:pt x="78714" y="24625"/>
                </a:lnTo>
                <a:lnTo>
                  <a:pt x="78041" y="26847"/>
                </a:lnTo>
                <a:lnTo>
                  <a:pt x="77927" y="26339"/>
                </a:lnTo>
                <a:lnTo>
                  <a:pt x="77622" y="24815"/>
                </a:lnTo>
                <a:lnTo>
                  <a:pt x="77012" y="26339"/>
                </a:lnTo>
                <a:lnTo>
                  <a:pt x="77139" y="25196"/>
                </a:lnTo>
                <a:lnTo>
                  <a:pt x="76784" y="25196"/>
                </a:lnTo>
                <a:lnTo>
                  <a:pt x="76466" y="25196"/>
                </a:lnTo>
                <a:lnTo>
                  <a:pt x="74752" y="26847"/>
                </a:lnTo>
                <a:lnTo>
                  <a:pt x="73837" y="26212"/>
                </a:lnTo>
                <a:lnTo>
                  <a:pt x="73469" y="25958"/>
                </a:lnTo>
                <a:lnTo>
                  <a:pt x="73113" y="25704"/>
                </a:lnTo>
                <a:lnTo>
                  <a:pt x="72250" y="25831"/>
                </a:lnTo>
                <a:lnTo>
                  <a:pt x="72250" y="26212"/>
                </a:lnTo>
                <a:lnTo>
                  <a:pt x="72097" y="27127"/>
                </a:lnTo>
                <a:lnTo>
                  <a:pt x="71894" y="27736"/>
                </a:lnTo>
                <a:lnTo>
                  <a:pt x="71983" y="26974"/>
                </a:lnTo>
                <a:lnTo>
                  <a:pt x="72199" y="26339"/>
                </a:lnTo>
                <a:lnTo>
                  <a:pt x="72250" y="26212"/>
                </a:lnTo>
                <a:lnTo>
                  <a:pt x="72250" y="25831"/>
                </a:lnTo>
                <a:lnTo>
                  <a:pt x="71716" y="25908"/>
                </a:lnTo>
                <a:lnTo>
                  <a:pt x="71716" y="26720"/>
                </a:lnTo>
                <a:lnTo>
                  <a:pt x="71183" y="27203"/>
                </a:lnTo>
                <a:lnTo>
                  <a:pt x="70980" y="27482"/>
                </a:lnTo>
                <a:lnTo>
                  <a:pt x="71107" y="26339"/>
                </a:lnTo>
                <a:lnTo>
                  <a:pt x="71716" y="26720"/>
                </a:lnTo>
                <a:lnTo>
                  <a:pt x="71716" y="25908"/>
                </a:lnTo>
                <a:lnTo>
                  <a:pt x="71323" y="25958"/>
                </a:lnTo>
                <a:lnTo>
                  <a:pt x="71183" y="25831"/>
                </a:lnTo>
                <a:lnTo>
                  <a:pt x="70662" y="25323"/>
                </a:lnTo>
                <a:lnTo>
                  <a:pt x="70535" y="25196"/>
                </a:lnTo>
                <a:lnTo>
                  <a:pt x="69138" y="25323"/>
                </a:lnTo>
                <a:lnTo>
                  <a:pt x="68834" y="25196"/>
                </a:lnTo>
                <a:lnTo>
                  <a:pt x="68237" y="26974"/>
                </a:lnTo>
                <a:lnTo>
                  <a:pt x="68453" y="26974"/>
                </a:lnTo>
                <a:lnTo>
                  <a:pt x="68503" y="26466"/>
                </a:lnTo>
                <a:lnTo>
                  <a:pt x="69189" y="27355"/>
                </a:lnTo>
                <a:lnTo>
                  <a:pt x="68554" y="27482"/>
                </a:lnTo>
                <a:lnTo>
                  <a:pt x="68364" y="27736"/>
                </a:lnTo>
                <a:lnTo>
                  <a:pt x="68427" y="27203"/>
                </a:lnTo>
                <a:lnTo>
                  <a:pt x="67881" y="27990"/>
                </a:lnTo>
                <a:lnTo>
                  <a:pt x="67665" y="27482"/>
                </a:lnTo>
                <a:lnTo>
                  <a:pt x="67233" y="27127"/>
                </a:lnTo>
                <a:lnTo>
                  <a:pt x="67195" y="25831"/>
                </a:lnTo>
                <a:lnTo>
                  <a:pt x="66954" y="25577"/>
                </a:lnTo>
                <a:lnTo>
                  <a:pt x="66725" y="26847"/>
                </a:lnTo>
                <a:lnTo>
                  <a:pt x="66522" y="27482"/>
                </a:lnTo>
                <a:lnTo>
                  <a:pt x="66598" y="26593"/>
                </a:lnTo>
                <a:lnTo>
                  <a:pt x="66713" y="25323"/>
                </a:lnTo>
                <a:lnTo>
                  <a:pt x="65938" y="27482"/>
                </a:lnTo>
                <a:lnTo>
                  <a:pt x="66522" y="26593"/>
                </a:lnTo>
                <a:lnTo>
                  <a:pt x="66421" y="27482"/>
                </a:lnTo>
                <a:lnTo>
                  <a:pt x="66294" y="27851"/>
                </a:lnTo>
                <a:lnTo>
                  <a:pt x="65963" y="28244"/>
                </a:lnTo>
                <a:lnTo>
                  <a:pt x="65951" y="29260"/>
                </a:lnTo>
                <a:lnTo>
                  <a:pt x="66446" y="28879"/>
                </a:lnTo>
                <a:lnTo>
                  <a:pt x="69049" y="27990"/>
                </a:lnTo>
                <a:lnTo>
                  <a:pt x="69164" y="27736"/>
                </a:lnTo>
                <a:lnTo>
                  <a:pt x="69291" y="26593"/>
                </a:lnTo>
                <a:lnTo>
                  <a:pt x="69951" y="26924"/>
                </a:lnTo>
                <a:lnTo>
                  <a:pt x="70002" y="26593"/>
                </a:lnTo>
                <a:lnTo>
                  <a:pt x="70040" y="26466"/>
                </a:lnTo>
                <a:lnTo>
                  <a:pt x="70269" y="25831"/>
                </a:lnTo>
                <a:lnTo>
                  <a:pt x="70205" y="26339"/>
                </a:lnTo>
                <a:lnTo>
                  <a:pt x="70091" y="26847"/>
                </a:lnTo>
                <a:lnTo>
                  <a:pt x="69913" y="27355"/>
                </a:lnTo>
                <a:lnTo>
                  <a:pt x="69926" y="27127"/>
                </a:lnTo>
                <a:lnTo>
                  <a:pt x="69786" y="27355"/>
                </a:lnTo>
                <a:lnTo>
                  <a:pt x="69545" y="27736"/>
                </a:lnTo>
                <a:lnTo>
                  <a:pt x="69799" y="27736"/>
                </a:lnTo>
                <a:lnTo>
                  <a:pt x="72707" y="30403"/>
                </a:lnTo>
                <a:lnTo>
                  <a:pt x="78600" y="27482"/>
                </a:lnTo>
                <a:lnTo>
                  <a:pt x="80162" y="31038"/>
                </a:lnTo>
                <a:lnTo>
                  <a:pt x="83096" y="31546"/>
                </a:lnTo>
                <a:lnTo>
                  <a:pt x="83705" y="31800"/>
                </a:lnTo>
                <a:lnTo>
                  <a:pt x="84416" y="33197"/>
                </a:lnTo>
                <a:lnTo>
                  <a:pt x="83489" y="33197"/>
                </a:lnTo>
                <a:lnTo>
                  <a:pt x="80048" y="34569"/>
                </a:lnTo>
                <a:lnTo>
                  <a:pt x="81305" y="35864"/>
                </a:lnTo>
                <a:lnTo>
                  <a:pt x="83172" y="34086"/>
                </a:lnTo>
                <a:lnTo>
                  <a:pt x="84721" y="36626"/>
                </a:lnTo>
                <a:lnTo>
                  <a:pt x="84772" y="38404"/>
                </a:lnTo>
                <a:lnTo>
                  <a:pt x="85229" y="37261"/>
                </a:lnTo>
                <a:lnTo>
                  <a:pt x="85852" y="34086"/>
                </a:lnTo>
                <a:lnTo>
                  <a:pt x="86893" y="28879"/>
                </a:lnTo>
                <a:lnTo>
                  <a:pt x="87071" y="27990"/>
                </a:lnTo>
                <a:lnTo>
                  <a:pt x="87325" y="26720"/>
                </a:lnTo>
                <a:lnTo>
                  <a:pt x="87401" y="26339"/>
                </a:lnTo>
                <a:lnTo>
                  <a:pt x="87807" y="24180"/>
                </a:lnTo>
                <a:lnTo>
                  <a:pt x="88011" y="23037"/>
                </a:lnTo>
                <a:lnTo>
                  <a:pt x="88036" y="22910"/>
                </a:lnTo>
                <a:lnTo>
                  <a:pt x="88125" y="22402"/>
                </a:lnTo>
                <a:lnTo>
                  <a:pt x="88341" y="21259"/>
                </a:lnTo>
                <a:lnTo>
                  <a:pt x="88658" y="19481"/>
                </a:lnTo>
                <a:lnTo>
                  <a:pt x="88684" y="19354"/>
                </a:lnTo>
                <a:lnTo>
                  <a:pt x="88734" y="19100"/>
                </a:lnTo>
                <a:lnTo>
                  <a:pt x="88785" y="18846"/>
                </a:lnTo>
                <a:lnTo>
                  <a:pt x="88988" y="17703"/>
                </a:lnTo>
                <a:lnTo>
                  <a:pt x="89357" y="15671"/>
                </a:lnTo>
                <a:lnTo>
                  <a:pt x="89877" y="12877"/>
                </a:lnTo>
                <a:lnTo>
                  <a:pt x="90398" y="8178"/>
                </a:lnTo>
                <a:close/>
              </a:path>
              <a:path w="92075" h="38735">
                <a:moveTo>
                  <a:pt x="91617" y="4686"/>
                </a:moveTo>
                <a:lnTo>
                  <a:pt x="91008" y="4241"/>
                </a:lnTo>
                <a:lnTo>
                  <a:pt x="90919" y="5080"/>
                </a:lnTo>
                <a:lnTo>
                  <a:pt x="90893" y="5346"/>
                </a:lnTo>
                <a:lnTo>
                  <a:pt x="91071" y="5143"/>
                </a:lnTo>
                <a:lnTo>
                  <a:pt x="91617" y="4686"/>
                </a:lnTo>
                <a:close/>
              </a:path>
            </a:pathLst>
          </a:custGeom>
          <a:solidFill>
            <a:srgbClr val="B88F51"/>
          </a:solidFill>
        </p:spPr>
        <p:txBody>
          <a:bodyPr wrap="square" lIns="0" tIns="0" rIns="0" bIns="0" rtlCol="0"/>
          <a:lstStyle/>
          <a:p>
            <a:endParaRPr sz="2511"/>
          </a:p>
        </p:txBody>
      </p:sp>
      <p:sp>
        <p:nvSpPr>
          <p:cNvPr id="42" name="bg object 42"/>
          <p:cNvSpPr/>
          <p:nvPr/>
        </p:nvSpPr>
        <p:spPr>
          <a:xfrm>
            <a:off x="590217" y="228480"/>
            <a:ext cx="59134" cy="14288"/>
          </a:xfrm>
          <a:custGeom>
            <a:avLst/>
            <a:gdLst/>
            <a:ahLst/>
            <a:cxnLst/>
            <a:rect l="l" t="t" r="r" b="b"/>
            <a:pathLst>
              <a:path w="94615" h="22860">
                <a:moveTo>
                  <a:pt x="635" y="10261"/>
                </a:moveTo>
                <a:lnTo>
                  <a:pt x="139" y="9486"/>
                </a:lnTo>
                <a:lnTo>
                  <a:pt x="25" y="10464"/>
                </a:lnTo>
                <a:lnTo>
                  <a:pt x="0" y="10655"/>
                </a:lnTo>
                <a:lnTo>
                  <a:pt x="139" y="10502"/>
                </a:lnTo>
                <a:lnTo>
                  <a:pt x="635" y="10261"/>
                </a:lnTo>
                <a:close/>
              </a:path>
              <a:path w="94615" h="22860">
                <a:moveTo>
                  <a:pt x="1104" y="9626"/>
                </a:moveTo>
                <a:lnTo>
                  <a:pt x="355" y="12065"/>
                </a:lnTo>
                <a:lnTo>
                  <a:pt x="254" y="13030"/>
                </a:lnTo>
                <a:lnTo>
                  <a:pt x="990" y="10629"/>
                </a:lnTo>
                <a:lnTo>
                  <a:pt x="1104" y="9626"/>
                </a:lnTo>
                <a:close/>
              </a:path>
              <a:path w="94615" h="22860">
                <a:moveTo>
                  <a:pt x="2832" y="8432"/>
                </a:moveTo>
                <a:lnTo>
                  <a:pt x="2628" y="9017"/>
                </a:lnTo>
                <a:lnTo>
                  <a:pt x="2590" y="9372"/>
                </a:lnTo>
                <a:lnTo>
                  <a:pt x="2565" y="9575"/>
                </a:lnTo>
                <a:lnTo>
                  <a:pt x="2768" y="8991"/>
                </a:lnTo>
                <a:lnTo>
                  <a:pt x="2819" y="8636"/>
                </a:lnTo>
                <a:lnTo>
                  <a:pt x="2832" y="8432"/>
                </a:lnTo>
                <a:close/>
              </a:path>
              <a:path w="94615" h="22860">
                <a:moveTo>
                  <a:pt x="3086" y="14643"/>
                </a:moveTo>
                <a:lnTo>
                  <a:pt x="2882" y="15227"/>
                </a:lnTo>
                <a:lnTo>
                  <a:pt x="2844" y="15582"/>
                </a:lnTo>
                <a:lnTo>
                  <a:pt x="2819" y="15786"/>
                </a:lnTo>
                <a:lnTo>
                  <a:pt x="3022" y="15201"/>
                </a:lnTo>
                <a:lnTo>
                  <a:pt x="3073" y="14846"/>
                </a:lnTo>
                <a:lnTo>
                  <a:pt x="3086" y="14643"/>
                </a:lnTo>
                <a:close/>
              </a:path>
              <a:path w="94615" h="22860">
                <a:moveTo>
                  <a:pt x="3124" y="9156"/>
                </a:moveTo>
                <a:lnTo>
                  <a:pt x="2819" y="8978"/>
                </a:lnTo>
                <a:lnTo>
                  <a:pt x="2755" y="9448"/>
                </a:lnTo>
                <a:lnTo>
                  <a:pt x="3124" y="9156"/>
                </a:lnTo>
                <a:close/>
              </a:path>
              <a:path w="94615" h="22860">
                <a:moveTo>
                  <a:pt x="3390" y="14401"/>
                </a:moveTo>
                <a:lnTo>
                  <a:pt x="3060" y="15227"/>
                </a:lnTo>
                <a:lnTo>
                  <a:pt x="3022" y="15621"/>
                </a:lnTo>
                <a:lnTo>
                  <a:pt x="2971" y="16129"/>
                </a:lnTo>
                <a:lnTo>
                  <a:pt x="3289" y="15303"/>
                </a:lnTo>
                <a:lnTo>
                  <a:pt x="3340" y="14909"/>
                </a:lnTo>
                <a:lnTo>
                  <a:pt x="3390" y="14401"/>
                </a:lnTo>
                <a:close/>
              </a:path>
              <a:path w="94615" h="22860">
                <a:moveTo>
                  <a:pt x="3581" y="13817"/>
                </a:moveTo>
                <a:lnTo>
                  <a:pt x="3302" y="13462"/>
                </a:lnTo>
                <a:lnTo>
                  <a:pt x="3340" y="13144"/>
                </a:lnTo>
                <a:lnTo>
                  <a:pt x="3251" y="13398"/>
                </a:lnTo>
                <a:lnTo>
                  <a:pt x="2489" y="12395"/>
                </a:lnTo>
                <a:lnTo>
                  <a:pt x="2463" y="12611"/>
                </a:lnTo>
                <a:lnTo>
                  <a:pt x="1854" y="11811"/>
                </a:lnTo>
                <a:lnTo>
                  <a:pt x="1752" y="11671"/>
                </a:lnTo>
                <a:lnTo>
                  <a:pt x="1612" y="11468"/>
                </a:lnTo>
                <a:lnTo>
                  <a:pt x="1587" y="11595"/>
                </a:lnTo>
                <a:lnTo>
                  <a:pt x="914" y="11315"/>
                </a:lnTo>
                <a:lnTo>
                  <a:pt x="825" y="12153"/>
                </a:lnTo>
                <a:lnTo>
                  <a:pt x="762" y="12776"/>
                </a:lnTo>
                <a:lnTo>
                  <a:pt x="1308" y="12255"/>
                </a:lnTo>
                <a:lnTo>
                  <a:pt x="1536" y="12077"/>
                </a:lnTo>
                <a:lnTo>
                  <a:pt x="1435" y="13030"/>
                </a:lnTo>
                <a:lnTo>
                  <a:pt x="1358" y="13690"/>
                </a:lnTo>
                <a:lnTo>
                  <a:pt x="1968" y="13131"/>
                </a:lnTo>
                <a:lnTo>
                  <a:pt x="2349" y="13017"/>
                </a:lnTo>
                <a:lnTo>
                  <a:pt x="2197" y="13614"/>
                </a:lnTo>
                <a:lnTo>
                  <a:pt x="2133" y="13919"/>
                </a:lnTo>
                <a:lnTo>
                  <a:pt x="2006" y="14630"/>
                </a:lnTo>
                <a:lnTo>
                  <a:pt x="2247" y="14427"/>
                </a:lnTo>
                <a:lnTo>
                  <a:pt x="2235" y="14605"/>
                </a:lnTo>
                <a:lnTo>
                  <a:pt x="2844" y="14058"/>
                </a:lnTo>
                <a:lnTo>
                  <a:pt x="3098" y="13970"/>
                </a:lnTo>
                <a:lnTo>
                  <a:pt x="3073" y="14287"/>
                </a:lnTo>
                <a:lnTo>
                  <a:pt x="3187" y="13944"/>
                </a:lnTo>
                <a:lnTo>
                  <a:pt x="3581" y="13817"/>
                </a:lnTo>
                <a:close/>
              </a:path>
              <a:path w="94615" h="22860">
                <a:moveTo>
                  <a:pt x="3606" y="18402"/>
                </a:moveTo>
                <a:lnTo>
                  <a:pt x="3352" y="19050"/>
                </a:lnTo>
                <a:lnTo>
                  <a:pt x="2857" y="18440"/>
                </a:lnTo>
                <a:lnTo>
                  <a:pt x="2743" y="19431"/>
                </a:lnTo>
                <a:lnTo>
                  <a:pt x="2717" y="19710"/>
                </a:lnTo>
                <a:lnTo>
                  <a:pt x="2895" y="19469"/>
                </a:lnTo>
                <a:lnTo>
                  <a:pt x="3302" y="19354"/>
                </a:lnTo>
                <a:lnTo>
                  <a:pt x="3289" y="19519"/>
                </a:lnTo>
                <a:lnTo>
                  <a:pt x="3251" y="19900"/>
                </a:lnTo>
                <a:lnTo>
                  <a:pt x="3467" y="19291"/>
                </a:lnTo>
                <a:lnTo>
                  <a:pt x="3556" y="18796"/>
                </a:lnTo>
                <a:lnTo>
                  <a:pt x="3606" y="18402"/>
                </a:lnTo>
                <a:close/>
              </a:path>
              <a:path w="94615" h="22860">
                <a:moveTo>
                  <a:pt x="3708" y="9499"/>
                </a:moveTo>
                <a:lnTo>
                  <a:pt x="3441" y="8902"/>
                </a:lnTo>
                <a:lnTo>
                  <a:pt x="3124" y="9156"/>
                </a:lnTo>
                <a:lnTo>
                  <a:pt x="3708" y="9499"/>
                </a:lnTo>
                <a:close/>
              </a:path>
              <a:path w="94615" h="22860">
                <a:moveTo>
                  <a:pt x="3860" y="14782"/>
                </a:moveTo>
                <a:lnTo>
                  <a:pt x="3657" y="15367"/>
                </a:lnTo>
                <a:lnTo>
                  <a:pt x="3619" y="15722"/>
                </a:lnTo>
                <a:lnTo>
                  <a:pt x="3594" y="15938"/>
                </a:lnTo>
                <a:lnTo>
                  <a:pt x="3797" y="15341"/>
                </a:lnTo>
                <a:lnTo>
                  <a:pt x="3835" y="14986"/>
                </a:lnTo>
                <a:lnTo>
                  <a:pt x="3860" y="14782"/>
                </a:lnTo>
                <a:close/>
              </a:path>
              <a:path w="94615" h="22860">
                <a:moveTo>
                  <a:pt x="4546" y="15494"/>
                </a:moveTo>
                <a:lnTo>
                  <a:pt x="4292" y="16154"/>
                </a:lnTo>
                <a:lnTo>
                  <a:pt x="3911" y="15544"/>
                </a:lnTo>
                <a:lnTo>
                  <a:pt x="3810" y="16522"/>
                </a:lnTo>
                <a:lnTo>
                  <a:pt x="3784" y="16713"/>
                </a:lnTo>
                <a:lnTo>
                  <a:pt x="3924" y="16560"/>
                </a:lnTo>
                <a:lnTo>
                  <a:pt x="4241" y="16408"/>
                </a:lnTo>
                <a:lnTo>
                  <a:pt x="4229" y="16598"/>
                </a:lnTo>
                <a:lnTo>
                  <a:pt x="4191" y="16992"/>
                </a:lnTo>
                <a:lnTo>
                  <a:pt x="4457" y="16256"/>
                </a:lnTo>
                <a:lnTo>
                  <a:pt x="4495" y="15875"/>
                </a:lnTo>
                <a:lnTo>
                  <a:pt x="4546" y="15494"/>
                </a:lnTo>
                <a:close/>
              </a:path>
              <a:path w="94615" h="22860">
                <a:moveTo>
                  <a:pt x="4749" y="15709"/>
                </a:moveTo>
                <a:lnTo>
                  <a:pt x="4546" y="16294"/>
                </a:lnTo>
                <a:lnTo>
                  <a:pt x="4508" y="16649"/>
                </a:lnTo>
                <a:lnTo>
                  <a:pt x="4483" y="16852"/>
                </a:lnTo>
                <a:lnTo>
                  <a:pt x="4686" y="16268"/>
                </a:lnTo>
                <a:lnTo>
                  <a:pt x="4724" y="15913"/>
                </a:lnTo>
                <a:lnTo>
                  <a:pt x="4749" y="15709"/>
                </a:lnTo>
                <a:close/>
              </a:path>
              <a:path w="94615" h="22860">
                <a:moveTo>
                  <a:pt x="4953" y="14427"/>
                </a:moveTo>
                <a:lnTo>
                  <a:pt x="4127" y="14147"/>
                </a:lnTo>
                <a:lnTo>
                  <a:pt x="4025" y="15024"/>
                </a:lnTo>
                <a:lnTo>
                  <a:pt x="3975" y="15430"/>
                </a:lnTo>
                <a:lnTo>
                  <a:pt x="4432" y="15100"/>
                </a:lnTo>
                <a:lnTo>
                  <a:pt x="4953" y="14427"/>
                </a:lnTo>
                <a:close/>
              </a:path>
              <a:path w="94615" h="22860">
                <a:moveTo>
                  <a:pt x="5664" y="16459"/>
                </a:moveTo>
                <a:lnTo>
                  <a:pt x="5384" y="17183"/>
                </a:lnTo>
                <a:lnTo>
                  <a:pt x="5346" y="17564"/>
                </a:lnTo>
                <a:lnTo>
                  <a:pt x="5308" y="17945"/>
                </a:lnTo>
                <a:lnTo>
                  <a:pt x="5575" y="17221"/>
                </a:lnTo>
                <a:lnTo>
                  <a:pt x="5613" y="16840"/>
                </a:lnTo>
                <a:lnTo>
                  <a:pt x="5664" y="16459"/>
                </a:lnTo>
                <a:close/>
              </a:path>
              <a:path w="94615" h="22860">
                <a:moveTo>
                  <a:pt x="6121" y="13931"/>
                </a:moveTo>
                <a:lnTo>
                  <a:pt x="4991" y="16116"/>
                </a:lnTo>
                <a:lnTo>
                  <a:pt x="4800" y="17843"/>
                </a:lnTo>
                <a:lnTo>
                  <a:pt x="6007" y="14998"/>
                </a:lnTo>
                <a:lnTo>
                  <a:pt x="6121" y="13931"/>
                </a:lnTo>
                <a:close/>
              </a:path>
              <a:path w="94615" h="22860">
                <a:moveTo>
                  <a:pt x="6286" y="11557"/>
                </a:moveTo>
                <a:lnTo>
                  <a:pt x="6172" y="9829"/>
                </a:lnTo>
                <a:lnTo>
                  <a:pt x="5207" y="11036"/>
                </a:lnTo>
                <a:lnTo>
                  <a:pt x="4940" y="10553"/>
                </a:lnTo>
                <a:lnTo>
                  <a:pt x="4800" y="10325"/>
                </a:lnTo>
                <a:lnTo>
                  <a:pt x="4889" y="9969"/>
                </a:lnTo>
                <a:lnTo>
                  <a:pt x="4902" y="8128"/>
                </a:lnTo>
                <a:lnTo>
                  <a:pt x="4191" y="9969"/>
                </a:lnTo>
                <a:lnTo>
                  <a:pt x="3771" y="9525"/>
                </a:lnTo>
                <a:lnTo>
                  <a:pt x="4025" y="10185"/>
                </a:lnTo>
                <a:lnTo>
                  <a:pt x="4584" y="10502"/>
                </a:lnTo>
                <a:lnTo>
                  <a:pt x="4775" y="10350"/>
                </a:lnTo>
                <a:lnTo>
                  <a:pt x="5854" y="12801"/>
                </a:lnTo>
                <a:lnTo>
                  <a:pt x="6286" y="11557"/>
                </a:lnTo>
                <a:close/>
              </a:path>
              <a:path w="94615" h="22860">
                <a:moveTo>
                  <a:pt x="6769" y="11430"/>
                </a:moveTo>
                <a:lnTo>
                  <a:pt x="6578" y="11976"/>
                </a:lnTo>
                <a:lnTo>
                  <a:pt x="6654" y="11214"/>
                </a:lnTo>
                <a:lnTo>
                  <a:pt x="6451" y="11760"/>
                </a:lnTo>
                <a:lnTo>
                  <a:pt x="6731" y="9296"/>
                </a:lnTo>
                <a:lnTo>
                  <a:pt x="6286" y="11557"/>
                </a:lnTo>
                <a:lnTo>
                  <a:pt x="6362" y="12204"/>
                </a:lnTo>
                <a:lnTo>
                  <a:pt x="6350" y="12331"/>
                </a:lnTo>
                <a:lnTo>
                  <a:pt x="6311" y="12712"/>
                </a:lnTo>
                <a:lnTo>
                  <a:pt x="6553" y="12039"/>
                </a:lnTo>
                <a:lnTo>
                  <a:pt x="6527" y="12369"/>
                </a:lnTo>
                <a:lnTo>
                  <a:pt x="6502" y="12573"/>
                </a:lnTo>
                <a:lnTo>
                  <a:pt x="6705" y="11988"/>
                </a:lnTo>
                <a:lnTo>
                  <a:pt x="6743" y="11633"/>
                </a:lnTo>
                <a:lnTo>
                  <a:pt x="6769" y="11430"/>
                </a:lnTo>
                <a:close/>
              </a:path>
              <a:path w="94615" h="22860">
                <a:moveTo>
                  <a:pt x="7048" y="16573"/>
                </a:moveTo>
                <a:lnTo>
                  <a:pt x="6438" y="16129"/>
                </a:lnTo>
                <a:lnTo>
                  <a:pt x="6350" y="16967"/>
                </a:lnTo>
                <a:lnTo>
                  <a:pt x="6324" y="17233"/>
                </a:lnTo>
                <a:lnTo>
                  <a:pt x="6502" y="17030"/>
                </a:lnTo>
                <a:lnTo>
                  <a:pt x="7048" y="16573"/>
                </a:lnTo>
                <a:close/>
              </a:path>
              <a:path w="94615" h="22860">
                <a:moveTo>
                  <a:pt x="7658" y="8496"/>
                </a:moveTo>
                <a:lnTo>
                  <a:pt x="7454" y="9080"/>
                </a:lnTo>
                <a:lnTo>
                  <a:pt x="7416" y="9436"/>
                </a:lnTo>
                <a:lnTo>
                  <a:pt x="7391" y="9639"/>
                </a:lnTo>
                <a:lnTo>
                  <a:pt x="7594" y="9067"/>
                </a:lnTo>
                <a:lnTo>
                  <a:pt x="7632" y="8699"/>
                </a:lnTo>
                <a:lnTo>
                  <a:pt x="7658" y="8496"/>
                </a:lnTo>
                <a:close/>
              </a:path>
              <a:path w="94615" h="22860">
                <a:moveTo>
                  <a:pt x="7797" y="15519"/>
                </a:moveTo>
                <a:lnTo>
                  <a:pt x="7099" y="16471"/>
                </a:lnTo>
                <a:lnTo>
                  <a:pt x="6896" y="17068"/>
                </a:lnTo>
                <a:lnTo>
                  <a:pt x="6464" y="18313"/>
                </a:lnTo>
                <a:lnTo>
                  <a:pt x="7353" y="18453"/>
                </a:lnTo>
                <a:lnTo>
                  <a:pt x="7797" y="15519"/>
                </a:lnTo>
                <a:close/>
              </a:path>
              <a:path w="94615" h="22860">
                <a:moveTo>
                  <a:pt x="7797" y="13627"/>
                </a:moveTo>
                <a:lnTo>
                  <a:pt x="7480" y="14452"/>
                </a:lnTo>
                <a:lnTo>
                  <a:pt x="7556" y="13703"/>
                </a:lnTo>
                <a:lnTo>
                  <a:pt x="7289" y="14427"/>
                </a:lnTo>
                <a:lnTo>
                  <a:pt x="7251" y="14808"/>
                </a:lnTo>
                <a:lnTo>
                  <a:pt x="7213" y="15201"/>
                </a:lnTo>
                <a:lnTo>
                  <a:pt x="7467" y="14478"/>
                </a:lnTo>
                <a:lnTo>
                  <a:pt x="7429" y="14846"/>
                </a:lnTo>
                <a:lnTo>
                  <a:pt x="7378" y="15341"/>
                </a:lnTo>
                <a:lnTo>
                  <a:pt x="7696" y="14528"/>
                </a:lnTo>
                <a:lnTo>
                  <a:pt x="7747" y="14122"/>
                </a:lnTo>
                <a:lnTo>
                  <a:pt x="7797" y="13627"/>
                </a:lnTo>
                <a:close/>
              </a:path>
              <a:path w="94615" h="22860">
                <a:moveTo>
                  <a:pt x="7899" y="13944"/>
                </a:moveTo>
                <a:lnTo>
                  <a:pt x="7696" y="14528"/>
                </a:lnTo>
                <a:lnTo>
                  <a:pt x="7658" y="14884"/>
                </a:lnTo>
                <a:lnTo>
                  <a:pt x="7632" y="15087"/>
                </a:lnTo>
                <a:lnTo>
                  <a:pt x="7835" y="14503"/>
                </a:lnTo>
                <a:lnTo>
                  <a:pt x="7886" y="14147"/>
                </a:lnTo>
                <a:lnTo>
                  <a:pt x="7899" y="13944"/>
                </a:lnTo>
                <a:close/>
              </a:path>
              <a:path w="94615" h="22860">
                <a:moveTo>
                  <a:pt x="8204" y="21399"/>
                </a:moveTo>
                <a:lnTo>
                  <a:pt x="6908" y="20358"/>
                </a:lnTo>
                <a:lnTo>
                  <a:pt x="6769" y="21666"/>
                </a:lnTo>
                <a:lnTo>
                  <a:pt x="6692" y="22402"/>
                </a:lnTo>
                <a:lnTo>
                  <a:pt x="7416" y="21805"/>
                </a:lnTo>
                <a:lnTo>
                  <a:pt x="8204" y="21399"/>
                </a:lnTo>
                <a:close/>
              </a:path>
              <a:path w="94615" h="22860">
                <a:moveTo>
                  <a:pt x="8305" y="18110"/>
                </a:moveTo>
                <a:lnTo>
                  <a:pt x="7810" y="17272"/>
                </a:lnTo>
                <a:lnTo>
                  <a:pt x="7708" y="17106"/>
                </a:lnTo>
                <a:lnTo>
                  <a:pt x="7670" y="17272"/>
                </a:lnTo>
                <a:lnTo>
                  <a:pt x="7327" y="18973"/>
                </a:lnTo>
                <a:lnTo>
                  <a:pt x="8229" y="18211"/>
                </a:lnTo>
                <a:close/>
              </a:path>
              <a:path w="94615" h="22860">
                <a:moveTo>
                  <a:pt x="8343" y="13804"/>
                </a:moveTo>
                <a:lnTo>
                  <a:pt x="7937" y="14935"/>
                </a:lnTo>
                <a:lnTo>
                  <a:pt x="7772" y="16433"/>
                </a:lnTo>
                <a:lnTo>
                  <a:pt x="8293" y="14262"/>
                </a:lnTo>
                <a:lnTo>
                  <a:pt x="8343" y="13804"/>
                </a:lnTo>
                <a:close/>
              </a:path>
              <a:path w="94615" h="22860">
                <a:moveTo>
                  <a:pt x="9080" y="21094"/>
                </a:moveTo>
                <a:lnTo>
                  <a:pt x="8877" y="21678"/>
                </a:lnTo>
                <a:lnTo>
                  <a:pt x="8839" y="22034"/>
                </a:lnTo>
                <a:lnTo>
                  <a:pt x="8813" y="22237"/>
                </a:lnTo>
                <a:lnTo>
                  <a:pt x="9017" y="21653"/>
                </a:lnTo>
                <a:lnTo>
                  <a:pt x="9055" y="21297"/>
                </a:lnTo>
                <a:lnTo>
                  <a:pt x="9080" y="21094"/>
                </a:lnTo>
                <a:close/>
              </a:path>
              <a:path w="94615" h="22860">
                <a:moveTo>
                  <a:pt x="9093" y="18173"/>
                </a:moveTo>
                <a:lnTo>
                  <a:pt x="8356" y="18110"/>
                </a:lnTo>
                <a:lnTo>
                  <a:pt x="8801" y="18935"/>
                </a:lnTo>
                <a:lnTo>
                  <a:pt x="9093" y="18173"/>
                </a:lnTo>
                <a:close/>
              </a:path>
              <a:path w="94615" h="22860">
                <a:moveTo>
                  <a:pt x="9842" y="21031"/>
                </a:moveTo>
                <a:lnTo>
                  <a:pt x="9563" y="21767"/>
                </a:lnTo>
                <a:lnTo>
                  <a:pt x="9525" y="22148"/>
                </a:lnTo>
                <a:lnTo>
                  <a:pt x="9486" y="22529"/>
                </a:lnTo>
                <a:lnTo>
                  <a:pt x="9753" y="21805"/>
                </a:lnTo>
                <a:lnTo>
                  <a:pt x="9791" y="21424"/>
                </a:lnTo>
                <a:lnTo>
                  <a:pt x="9842" y="21031"/>
                </a:lnTo>
                <a:close/>
              </a:path>
              <a:path w="94615" h="22860">
                <a:moveTo>
                  <a:pt x="10007" y="13538"/>
                </a:moveTo>
                <a:lnTo>
                  <a:pt x="9804" y="14122"/>
                </a:lnTo>
                <a:lnTo>
                  <a:pt x="9766" y="14478"/>
                </a:lnTo>
                <a:lnTo>
                  <a:pt x="9740" y="14693"/>
                </a:lnTo>
                <a:lnTo>
                  <a:pt x="9944" y="14109"/>
                </a:lnTo>
                <a:lnTo>
                  <a:pt x="9982" y="13741"/>
                </a:lnTo>
                <a:lnTo>
                  <a:pt x="10007" y="13538"/>
                </a:lnTo>
                <a:close/>
              </a:path>
              <a:path w="94615" h="22860">
                <a:moveTo>
                  <a:pt x="10363" y="14249"/>
                </a:moveTo>
                <a:lnTo>
                  <a:pt x="10261" y="15062"/>
                </a:lnTo>
                <a:lnTo>
                  <a:pt x="10325" y="14566"/>
                </a:lnTo>
                <a:lnTo>
                  <a:pt x="10363" y="14249"/>
                </a:lnTo>
                <a:close/>
              </a:path>
              <a:path w="94615" h="22860">
                <a:moveTo>
                  <a:pt x="11341" y="13462"/>
                </a:moveTo>
                <a:lnTo>
                  <a:pt x="11010" y="14287"/>
                </a:lnTo>
                <a:lnTo>
                  <a:pt x="10972" y="14681"/>
                </a:lnTo>
                <a:lnTo>
                  <a:pt x="10922" y="15189"/>
                </a:lnTo>
                <a:lnTo>
                  <a:pt x="11239" y="14363"/>
                </a:lnTo>
                <a:lnTo>
                  <a:pt x="11290" y="13970"/>
                </a:lnTo>
                <a:lnTo>
                  <a:pt x="11341" y="13462"/>
                </a:lnTo>
                <a:close/>
              </a:path>
              <a:path w="94615" h="22860">
                <a:moveTo>
                  <a:pt x="12331" y="12598"/>
                </a:moveTo>
                <a:lnTo>
                  <a:pt x="11201" y="12331"/>
                </a:lnTo>
                <a:lnTo>
                  <a:pt x="9728" y="12141"/>
                </a:lnTo>
                <a:lnTo>
                  <a:pt x="7988" y="11849"/>
                </a:lnTo>
                <a:lnTo>
                  <a:pt x="7226" y="10248"/>
                </a:lnTo>
                <a:lnTo>
                  <a:pt x="6896" y="11658"/>
                </a:lnTo>
                <a:lnTo>
                  <a:pt x="7975" y="12611"/>
                </a:lnTo>
                <a:lnTo>
                  <a:pt x="9436" y="12865"/>
                </a:lnTo>
                <a:lnTo>
                  <a:pt x="10236" y="13360"/>
                </a:lnTo>
                <a:lnTo>
                  <a:pt x="9944" y="14109"/>
                </a:lnTo>
                <a:lnTo>
                  <a:pt x="9906" y="14503"/>
                </a:lnTo>
                <a:lnTo>
                  <a:pt x="9855" y="15011"/>
                </a:lnTo>
                <a:lnTo>
                  <a:pt x="10172" y="14185"/>
                </a:lnTo>
                <a:lnTo>
                  <a:pt x="10223" y="13792"/>
                </a:lnTo>
                <a:lnTo>
                  <a:pt x="10261" y="13373"/>
                </a:lnTo>
                <a:lnTo>
                  <a:pt x="10896" y="13741"/>
                </a:lnTo>
                <a:lnTo>
                  <a:pt x="12331" y="12598"/>
                </a:lnTo>
                <a:close/>
              </a:path>
              <a:path w="94615" h="22860">
                <a:moveTo>
                  <a:pt x="12738" y="10591"/>
                </a:moveTo>
                <a:lnTo>
                  <a:pt x="12331" y="12598"/>
                </a:lnTo>
                <a:lnTo>
                  <a:pt x="12471" y="13652"/>
                </a:lnTo>
                <a:lnTo>
                  <a:pt x="12636" y="13576"/>
                </a:lnTo>
                <a:lnTo>
                  <a:pt x="12522" y="12636"/>
                </a:lnTo>
                <a:lnTo>
                  <a:pt x="12484" y="12509"/>
                </a:lnTo>
                <a:lnTo>
                  <a:pt x="12738" y="10591"/>
                </a:lnTo>
                <a:close/>
              </a:path>
              <a:path w="94615" h="22860">
                <a:moveTo>
                  <a:pt x="14528" y="10541"/>
                </a:moveTo>
                <a:lnTo>
                  <a:pt x="13208" y="13144"/>
                </a:lnTo>
                <a:lnTo>
                  <a:pt x="13246" y="12763"/>
                </a:lnTo>
                <a:lnTo>
                  <a:pt x="13106" y="13893"/>
                </a:lnTo>
                <a:lnTo>
                  <a:pt x="12941" y="13589"/>
                </a:lnTo>
                <a:lnTo>
                  <a:pt x="13208" y="12750"/>
                </a:lnTo>
                <a:lnTo>
                  <a:pt x="13322" y="11734"/>
                </a:lnTo>
                <a:lnTo>
                  <a:pt x="12814" y="13360"/>
                </a:lnTo>
                <a:lnTo>
                  <a:pt x="12750" y="13220"/>
                </a:lnTo>
                <a:lnTo>
                  <a:pt x="12750" y="13601"/>
                </a:lnTo>
                <a:lnTo>
                  <a:pt x="12750" y="14236"/>
                </a:lnTo>
                <a:lnTo>
                  <a:pt x="12750" y="13601"/>
                </a:lnTo>
                <a:lnTo>
                  <a:pt x="12573" y="14185"/>
                </a:lnTo>
                <a:lnTo>
                  <a:pt x="11417" y="13589"/>
                </a:lnTo>
                <a:lnTo>
                  <a:pt x="11290" y="14732"/>
                </a:lnTo>
                <a:lnTo>
                  <a:pt x="11137" y="16129"/>
                </a:lnTo>
                <a:lnTo>
                  <a:pt x="11150" y="16357"/>
                </a:lnTo>
                <a:lnTo>
                  <a:pt x="10541" y="14706"/>
                </a:lnTo>
                <a:lnTo>
                  <a:pt x="10579" y="14401"/>
                </a:lnTo>
                <a:lnTo>
                  <a:pt x="10502" y="14605"/>
                </a:lnTo>
                <a:lnTo>
                  <a:pt x="10261" y="15062"/>
                </a:lnTo>
                <a:lnTo>
                  <a:pt x="9093" y="18173"/>
                </a:lnTo>
                <a:lnTo>
                  <a:pt x="9525" y="18211"/>
                </a:lnTo>
                <a:lnTo>
                  <a:pt x="10033" y="18376"/>
                </a:lnTo>
                <a:lnTo>
                  <a:pt x="11049" y="18554"/>
                </a:lnTo>
                <a:lnTo>
                  <a:pt x="12103" y="18897"/>
                </a:lnTo>
                <a:lnTo>
                  <a:pt x="11391" y="17018"/>
                </a:lnTo>
                <a:lnTo>
                  <a:pt x="11518" y="16979"/>
                </a:lnTo>
                <a:lnTo>
                  <a:pt x="11696" y="16916"/>
                </a:lnTo>
                <a:lnTo>
                  <a:pt x="11684" y="17119"/>
                </a:lnTo>
                <a:lnTo>
                  <a:pt x="11658" y="17399"/>
                </a:lnTo>
                <a:lnTo>
                  <a:pt x="11836" y="17157"/>
                </a:lnTo>
                <a:lnTo>
                  <a:pt x="12484" y="16954"/>
                </a:lnTo>
                <a:lnTo>
                  <a:pt x="11798" y="16129"/>
                </a:lnTo>
                <a:lnTo>
                  <a:pt x="11722" y="16687"/>
                </a:lnTo>
                <a:lnTo>
                  <a:pt x="11214" y="16052"/>
                </a:lnTo>
                <a:lnTo>
                  <a:pt x="12255" y="14935"/>
                </a:lnTo>
                <a:lnTo>
                  <a:pt x="12496" y="14909"/>
                </a:lnTo>
                <a:lnTo>
                  <a:pt x="12471" y="15151"/>
                </a:lnTo>
                <a:lnTo>
                  <a:pt x="12547" y="14897"/>
                </a:lnTo>
                <a:lnTo>
                  <a:pt x="12750" y="14871"/>
                </a:lnTo>
                <a:lnTo>
                  <a:pt x="12763" y="17386"/>
                </a:lnTo>
                <a:lnTo>
                  <a:pt x="13347" y="14782"/>
                </a:lnTo>
                <a:lnTo>
                  <a:pt x="13474" y="14757"/>
                </a:lnTo>
                <a:lnTo>
                  <a:pt x="13525" y="13995"/>
                </a:lnTo>
                <a:lnTo>
                  <a:pt x="13335" y="14274"/>
                </a:lnTo>
                <a:lnTo>
                  <a:pt x="14414" y="11506"/>
                </a:lnTo>
                <a:lnTo>
                  <a:pt x="14528" y="10541"/>
                </a:lnTo>
                <a:close/>
              </a:path>
              <a:path w="94615" h="22860">
                <a:moveTo>
                  <a:pt x="15735" y="11544"/>
                </a:moveTo>
                <a:lnTo>
                  <a:pt x="13881" y="15621"/>
                </a:lnTo>
                <a:lnTo>
                  <a:pt x="13677" y="17399"/>
                </a:lnTo>
                <a:lnTo>
                  <a:pt x="13881" y="16878"/>
                </a:lnTo>
                <a:lnTo>
                  <a:pt x="13868" y="17018"/>
                </a:lnTo>
                <a:lnTo>
                  <a:pt x="14046" y="16776"/>
                </a:lnTo>
                <a:lnTo>
                  <a:pt x="14693" y="16573"/>
                </a:lnTo>
                <a:lnTo>
                  <a:pt x="14211" y="16002"/>
                </a:lnTo>
                <a:lnTo>
                  <a:pt x="15633" y="12344"/>
                </a:lnTo>
                <a:lnTo>
                  <a:pt x="15735" y="11544"/>
                </a:lnTo>
                <a:close/>
              </a:path>
              <a:path w="94615" h="22860">
                <a:moveTo>
                  <a:pt x="15925" y="13614"/>
                </a:moveTo>
                <a:lnTo>
                  <a:pt x="15659" y="14338"/>
                </a:lnTo>
                <a:lnTo>
                  <a:pt x="15621" y="14719"/>
                </a:lnTo>
                <a:lnTo>
                  <a:pt x="15582" y="15100"/>
                </a:lnTo>
                <a:lnTo>
                  <a:pt x="15849" y="14376"/>
                </a:lnTo>
                <a:lnTo>
                  <a:pt x="15925" y="13614"/>
                </a:lnTo>
                <a:close/>
              </a:path>
              <a:path w="94615" h="22860">
                <a:moveTo>
                  <a:pt x="21323" y="11722"/>
                </a:moveTo>
                <a:lnTo>
                  <a:pt x="20091" y="13944"/>
                </a:lnTo>
                <a:lnTo>
                  <a:pt x="19456" y="13970"/>
                </a:lnTo>
                <a:lnTo>
                  <a:pt x="19481" y="13449"/>
                </a:lnTo>
                <a:lnTo>
                  <a:pt x="19011" y="13766"/>
                </a:lnTo>
                <a:lnTo>
                  <a:pt x="18580" y="13754"/>
                </a:lnTo>
                <a:lnTo>
                  <a:pt x="18643" y="13296"/>
                </a:lnTo>
                <a:lnTo>
                  <a:pt x="18465" y="13766"/>
                </a:lnTo>
                <a:lnTo>
                  <a:pt x="17449" y="12928"/>
                </a:lnTo>
                <a:lnTo>
                  <a:pt x="17386" y="13500"/>
                </a:lnTo>
                <a:lnTo>
                  <a:pt x="16484" y="12763"/>
                </a:lnTo>
                <a:lnTo>
                  <a:pt x="16395" y="13589"/>
                </a:lnTo>
                <a:lnTo>
                  <a:pt x="16040" y="13017"/>
                </a:lnTo>
                <a:lnTo>
                  <a:pt x="15925" y="13995"/>
                </a:lnTo>
                <a:lnTo>
                  <a:pt x="15900" y="14185"/>
                </a:lnTo>
                <a:lnTo>
                  <a:pt x="16040" y="14033"/>
                </a:lnTo>
                <a:lnTo>
                  <a:pt x="16357" y="13893"/>
                </a:lnTo>
                <a:lnTo>
                  <a:pt x="16344" y="14071"/>
                </a:lnTo>
                <a:lnTo>
                  <a:pt x="16256" y="14808"/>
                </a:lnTo>
                <a:lnTo>
                  <a:pt x="16992" y="14211"/>
                </a:lnTo>
                <a:lnTo>
                  <a:pt x="17322" y="14046"/>
                </a:lnTo>
                <a:lnTo>
                  <a:pt x="17310" y="14236"/>
                </a:lnTo>
                <a:lnTo>
                  <a:pt x="17221" y="14973"/>
                </a:lnTo>
                <a:lnTo>
                  <a:pt x="17957" y="14376"/>
                </a:lnTo>
                <a:lnTo>
                  <a:pt x="18338" y="14185"/>
                </a:lnTo>
                <a:lnTo>
                  <a:pt x="18326" y="14414"/>
                </a:lnTo>
                <a:lnTo>
                  <a:pt x="18288" y="14795"/>
                </a:lnTo>
                <a:lnTo>
                  <a:pt x="18554" y="14071"/>
                </a:lnTo>
                <a:lnTo>
                  <a:pt x="18973" y="15532"/>
                </a:lnTo>
                <a:lnTo>
                  <a:pt x="19621" y="14744"/>
                </a:lnTo>
                <a:lnTo>
                  <a:pt x="20167" y="14732"/>
                </a:lnTo>
                <a:lnTo>
                  <a:pt x="20523" y="14732"/>
                </a:lnTo>
                <a:lnTo>
                  <a:pt x="21259" y="13360"/>
                </a:lnTo>
                <a:lnTo>
                  <a:pt x="21323" y="11722"/>
                </a:lnTo>
                <a:close/>
              </a:path>
              <a:path w="94615" h="22860">
                <a:moveTo>
                  <a:pt x="83362" y="11823"/>
                </a:moveTo>
                <a:lnTo>
                  <a:pt x="83096" y="10223"/>
                </a:lnTo>
                <a:lnTo>
                  <a:pt x="82969" y="9436"/>
                </a:lnTo>
                <a:lnTo>
                  <a:pt x="82816" y="9715"/>
                </a:lnTo>
                <a:lnTo>
                  <a:pt x="82499" y="10121"/>
                </a:lnTo>
                <a:lnTo>
                  <a:pt x="82092" y="10617"/>
                </a:lnTo>
                <a:lnTo>
                  <a:pt x="82105" y="9182"/>
                </a:lnTo>
                <a:lnTo>
                  <a:pt x="81826" y="11188"/>
                </a:lnTo>
                <a:lnTo>
                  <a:pt x="83362" y="11823"/>
                </a:lnTo>
                <a:close/>
              </a:path>
              <a:path w="94615" h="22860">
                <a:moveTo>
                  <a:pt x="86868" y="330"/>
                </a:moveTo>
                <a:lnTo>
                  <a:pt x="86537" y="1155"/>
                </a:lnTo>
                <a:lnTo>
                  <a:pt x="86499" y="1549"/>
                </a:lnTo>
                <a:lnTo>
                  <a:pt x="86448" y="2044"/>
                </a:lnTo>
                <a:lnTo>
                  <a:pt x="86766" y="1231"/>
                </a:lnTo>
                <a:lnTo>
                  <a:pt x="86817" y="838"/>
                </a:lnTo>
                <a:lnTo>
                  <a:pt x="86868" y="330"/>
                </a:lnTo>
                <a:close/>
              </a:path>
              <a:path w="94615" h="22860">
                <a:moveTo>
                  <a:pt x="87655" y="1244"/>
                </a:moveTo>
                <a:lnTo>
                  <a:pt x="87045" y="800"/>
                </a:lnTo>
                <a:lnTo>
                  <a:pt x="86956" y="1638"/>
                </a:lnTo>
                <a:lnTo>
                  <a:pt x="86931" y="1905"/>
                </a:lnTo>
                <a:lnTo>
                  <a:pt x="87109" y="1689"/>
                </a:lnTo>
                <a:lnTo>
                  <a:pt x="87655" y="1244"/>
                </a:lnTo>
                <a:close/>
              </a:path>
              <a:path w="94615" h="22860">
                <a:moveTo>
                  <a:pt x="88036" y="0"/>
                </a:moveTo>
                <a:lnTo>
                  <a:pt x="87655" y="1244"/>
                </a:lnTo>
                <a:lnTo>
                  <a:pt x="87287" y="2451"/>
                </a:lnTo>
                <a:lnTo>
                  <a:pt x="87185" y="3416"/>
                </a:lnTo>
                <a:lnTo>
                  <a:pt x="87922" y="1016"/>
                </a:lnTo>
                <a:lnTo>
                  <a:pt x="88036" y="0"/>
                </a:lnTo>
                <a:close/>
              </a:path>
              <a:path w="94615" h="22860">
                <a:moveTo>
                  <a:pt x="88074" y="850"/>
                </a:moveTo>
                <a:lnTo>
                  <a:pt x="87871" y="1435"/>
                </a:lnTo>
                <a:lnTo>
                  <a:pt x="87833" y="1790"/>
                </a:lnTo>
                <a:lnTo>
                  <a:pt x="87807" y="1993"/>
                </a:lnTo>
                <a:lnTo>
                  <a:pt x="88011" y="1409"/>
                </a:lnTo>
                <a:lnTo>
                  <a:pt x="88061" y="1054"/>
                </a:lnTo>
                <a:lnTo>
                  <a:pt x="88074" y="850"/>
                </a:lnTo>
                <a:close/>
              </a:path>
              <a:path w="94615" h="22860">
                <a:moveTo>
                  <a:pt x="91998" y="3543"/>
                </a:moveTo>
                <a:lnTo>
                  <a:pt x="91668" y="4368"/>
                </a:lnTo>
                <a:lnTo>
                  <a:pt x="91630" y="4762"/>
                </a:lnTo>
                <a:lnTo>
                  <a:pt x="91579" y="5257"/>
                </a:lnTo>
                <a:lnTo>
                  <a:pt x="91897" y="4445"/>
                </a:lnTo>
                <a:lnTo>
                  <a:pt x="91948" y="4051"/>
                </a:lnTo>
                <a:lnTo>
                  <a:pt x="91998" y="3543"/>
                </a:lnTo>
                <a:close/>
              </a:path>
              <a:path w="94615" h="22860">
                <a:moveTo>
                  <a:pt x="92367" y="3683"/>
                </a:moveTo>
                <a:lnTo>
                  <a:pt x="91960" y="4813"/>
                </a:lnTo>
                <a:lnTo>
                  <a:pt x="91795" y="6311"/>
                </a:lnTo>
                <a:lnTo>
                  <a:pt x="92316" y="4140"/>
                </a:lnTo>
                <a:lnTo>
                  <a:pt x="92367" y="3683"/>
                </a:lnTo>
                <a:close/>
              </a:path>
              <a:path w="94615" h="22860">
                <a:moveTo>
                  <a:pt x="94310" y="4711"/>
                </a:moveTo>
                <a:lnTo>
                  <a:pt x="93700" y="4267"/>
                </a:lnTo>
                <a:lnTo>
                  <a:pt x="93611" y="5105"/>
                </a:lnTo>
                <a:lnTo>
                  <a:pt x="93586" y="5372"/>
                </a:lnTo>
                <a:lnTo>
                  <a:pt x="93764" y="5168"/>
                </a:lnTo>
                <a:lnTo>
                  <a:pt x="94310" y="4711"/>
                </a:lnTo>
                <a:close/>
              </a:path>
            </a:pathLst>
          </a:custGeom>
          <a:solidFill>
            <a:srgbClr val="B88F51"/>
          </a:solidFill>
        </p:spPr>
        <p:txBody>
          <a:bodyPr wrap="square" lIns="0" tIns="0" rIns="0" bIns="0" rtlCol="0"/>
          <a:lstStyle/>
          <a:p>
            <a:endParaRPr sz="2511"/>
          </a:p>
        </p:txBody>
      </p:sp>
      <p:sp>
        <p:nvSpPr>
          <p:cNvPr id="43" name="bg object 43"/>
          <p:cNvSpPr/>
          <p:nvPr/>
        </p:nvSpPr>
        <p:spPr>
          <a:xfrm>
            <a:off x="625649" y="232846"/>
            <a:ext cx="23019" cy="19844"/>
          </a:xfrm>
          <a:custGeom>
            <a:avLst/>
            <a:gdLst/>
            <a:ahLst/>
            <a:cxnLst/>
            <a:rect l="l" t="t" r="r" b="b"/>
            <a:pathLst>
              <a:path w="36830" h="31750">
                <a:moveTo>
                  <a:pt x="635" y="13119"/>
                </a:moveTo>
                <a:lnTo>
                  <a:pt x="139" y="12344"/>
                </a:lnTo>
                <a:lnTo>
                  <a:pt x="25" y="13322"/>
                </a:lnTo>
                <a:lnTo>
                  <a:pt x="0" y="13512"/>
                </a:lnTo>
                <a:lnTo>
                  <a:pt x="139" y="13360"/>
                </a:lnTo>
                <a:lnTo>
                  <a:pt x="635" y="13119"/>
                </a:lnTo>
                <a:close/>
              </a:path>
              <a:path w="36830" h="31750">
                <a:moveTo>
                  <a:pt x="990" y="7874"/>
                </a:moveTo>
                <a:lnTo>
                  <a:pt x="787" y="8458"/>
                </a:lnTo>
                <a:lnTo>
                  <a:pt x="749" y="8813"/>
                </a:lnTo>
                <a:lnTo>
                  <a:pt x="723" y="9017"/>
                </a:lnTo>
                <a:lnTo>
                  <a:pt x="927" y="8445"/>
                </a:lnTo>
                <a:lnTo>
                  <a:pt x="977" y="8077"/>
                </a:lnTo>
                <a:lnTo>
                  <a:pt x="990" y="7874"/>
                </a:lnTo>
                <a:close/>
              </a:path>
              <a:path w="36830" h="31750">
                <a:moveTo>
                  <a:pt x="1104" y="12471"/>
                </a:moveTo>
                <a:lnTo>
                  <a:pt x="355" y="14909"/>
                </a:lnTo>
                <a:lnTo>
                  <a:pt x="254" y="15875"/>
                </a:lnTo>
                <a:lnTo>
                  <a:pt x="990" y="13474"/>
                </a:lnTo>
                <a:lnTo>
                  <a:pt x="1104" y="12471"/>
                </a:lnTo>
                <a:close/>
              </a:path>
              <a:path w="36830" h="31750">
                <a:moveTo>
                  <a:pt x="1943" y="14579"/>
                </a:moveTo>
                <a:lnTo>
                  <a:pt x="914" y="14160"/>
                </a:lnTo>
                <a:lnTo>
                  <a:pt x="825" y="14998"/>
                </a:lnTo>
                <a:lnTo>
                  <a:pt x="762" y="15621"/>
                </a:lnTo>
                <a:lnTo>
                  <a:pt x="1333" y="15087"/>
                </a:lnTo>
                <a:lnTo>
                  <a:pt x="1943" y="14579"/>
                </a:lnTo>
                <a:close/>
              </a:path>
              <a:path w="36830" h="31750">
                <a:moveTo>
                  <a:pt x="2159" y="10299"/>
                </a:moveTo>
                <a:lnTo>
                  <a:pt x="1663" y="9525"/>
                </a:lnTo>
                <a:lnTo>
                  <a:pt x="1549" y="10502"/>
                </a:lnTo>
                <a:lnTo>
                  <a:pt x="1524" y="10693"/>
                </a:lnTo>
                <a:lnTo>
                  <a:pt x="1663" y="10541"/>
                </a:lnTo>
                <a:lnTo>
                  <a:pt x="2159" y="10299"/>
                </a:lnTo>
                <a:close/>
              </a:path>
              <a:path w="36830" h="31750">
                <a:moveTo>
                  <a:pt x="2247" y="4914"/>
                </a:moveTo>
                <a:lnTo>
                  <a:pt x="1752" y="4140"/>
                </a:lnTo>
                <a:lnTo>
                  <a:pt x="1638" y="5118"/>
                </a:lnTo>
                <a:lnTo>
                  <a:pt x="1612" y="5308"/>
                </a:lnTo>
                <a:lnTo>
                  <a:pt x="1752" y="5156"/>
                </a:lnTo>
                <a:lnTo>
                  <a:pt x="2247" y="4914"/>
                </a:lnTo>
                <a:close/>
              </a:path>
              <a:path w="36830" h="31750">
                <a:moveTo>
                  <a:pt x="2755" y="5092"/>
                </a:moveTo>
                <a:lnTo>
                  <a:pt x="2552" y="5676"/>
                </a:lnTo>
                <a:lnTo>
                  <a:pt x="2514" y="6032"/>
                </a:lnTo>
                <a:lnTo>
                  <a:pt x="2489" y="6235"/>
                </a:lnTo>
                <a:lnTo>
                  <a:pt x="2692" y="5651"/>
                </a:lnTo>
                <a:lnTo>
                  <a:pt x="2743" y="5295"/>
                </a:lnTo>
                <a:lnTo>
                  <a:pt x="2755" y="5092"/>
                </a:lnTo>
                <a:close/>
              </a:path>
              <a:path w="36830" h="31750">
                <a:moveTo>
                  <a:pt x="2819" y="11277"/>
                </a:moveTo>
                <a:lnTo>
                  <a:pt x="2616" y="11861"/>
                </a:lnTo>
                <a:lnTo>
                  <a:pt x="2578" y="12217"/>
                </a:lnTo>
                <a:lnTo>
                  <a:pt x="2552" y="12420"/>
                </a:lnTo>
                <a:lnTo>
                  <a:pt x="2755" y="11849"/>
                </a:lnTo>
                <a:lnTo>
                  <a:pt x="2806" y="11480"/>
                </a:lnTo>
                <a:lnTo>
                  <a:pt x="2819" y="11277"/>
                </a:lnTo>
                <a:close/>
              </a:path>
              <a:path w="36830" h="31750">
                <a:moveTo>
                  <a:pt x="2946" y="7264"/>
                </a:moveTo>
                <a:lnTo>
                  <a:pt x="2679" y="7988"/>
                </a:lnTo>
                <a:lnTo>
                  <a:pt x="2641" y="8369"/>
                </a:lnTo>
                <a:lnTo>
                  <a:pt x="2603" y="8750"/>
                </a:lnTo>
                <a:lnTo>
                  <a:pt x="2870" y="8026"/>
                </a:lnTo>
                <a:lnTo>
                  <a:pt x="2946" y="7264"/>
                </a:lnTo>
                <a:close/>
              </a:path>
              <a:path w="36830" h="31750">
                <a:moveTo>
                  <a:pt x="3098" y="10922"/>
                </a:moveTo>
                <a:lnTo>
                  <a:pt x="2070" y="10515"/>
                </a:lnTo>
                <a:lnTo>
                  <a:pt x="2082" y="10375"/>
                </a:lnTo>
                <a:lnTo>
                  <a:pt x="1879" y="10960"/>
                </a:lnTo>
                <a:lnTo>
                  <a:pt x="1841" y="11315"/>
                </a:lnTo>
                <a:lnTo>
                  <a:pt x="1816" y="11518"/>
                </a:lnTo>
                <a:lnTo>
                  <a:pt x="2019" y="10934"/>
                </a:lnTo>
                <a:lnTo>
                  <a:pt x="1981" y="11341"/>
                </a:lnTo>
                <a:lnTo>
                  <a:pt x="1905" y="11963"/>
                </a:lnTo>
                <a:lnTo>
                  <a:pt x="2463" y="11442"/>
                </a:lnTo>
                <a:lnTo>
                  <a:pt x="3098" y="10922"/>
                </a:lnTo>
                <a:close/>
              </a:path>
              <a:path w="36830" h="31750">
                <a:moveTo>
                  <a:pt x="3124" y="12014"/>
                </a:moveTo>
                <a:lnTo>
                  <a:pt x="2819" y="11836"/>
                </a:lnTo>
                <a:lnTo>
                  <a:pt x="2755" y="12306"/>
                </a:lnTo>
                <a:lnTo>
                  <a:pt x="3124" y="12014"/>
                </a:lnTo>
                <a:close/>
              </a:path>
              <a:path w="36830" h="31750">
                <a:moveTo>
                  <a:pt x="3263" y="1803"/>
                </a:moveTo>
                <a:lnTo>
                  <a:pt x="2946" y="2628"/>
                </a:lnTo>
                <a:lnTo>
                  <a:pt x="2895" y="3022"/>
                </a:lnTo>
                <a:lnTo>
                  <a:pt x="2844" y="3517"/>
                </a:lnTo>
                <a:lnTo>
                  <a:pt x="3162" y="2705"/>
                </a:lnTo>
                <a:lnTo>
                  <a:pt x="3213" y="2298"/>
                </a:lnTo>
                <a:lnTo>
                  <a:pt x="3263" y="1803"/>
                </a:lnTo>
                <a:close/>
              </a:path>
              <a:path w="36830" h="31750">
                <a:moveTo>
                  <a:pt x="3276" y="7200"/>
                </a:moveTo>
                <a:lnTo>
                  <a:pt x="2946" y="8026"/>
                </a:lnTo>
                <a:lnTo>
                  <a:pt x="2908" y="8420"/>
                </a:lnTo>
                <a:lnTo>
                  <a:pt x="2857" y="8928"/>
                </a:lnTo>
                <a:lnTo>
                  <a:pt x="3175" y="8102"/>
                </a:lnTo>
                <a:lnTo>
                  <a:pt x="3225" y="7708"/>
                </a:lnTo>
                <a:lnTo>
                  <a:pt x="3276" y="7200"/>
                </a:lnTo>
                <a:close/>
              </a:path>
              <a:path w="36830" h="31750">
                <a:moveTo>
                  <a:pt x="3429" y="4140"/>
                </a:moveTo>
                <a:lnTo>
                  <a:pt x="3098" y="4965"/>
                </a:lnTo>
                <a:lnTo>
                  <a:pt x="3060" y="5359"/>
                </a:lnTo>
                <a:lnTo>
                  <a:pt x="3009" y="5854"/>
                </a:lnTo>
                <a:lnTo>
                  <a:pt x="3327" y="5041"/>
                </a:lnTo>
                <a:lnTo>
                  <a:pt x="3378" y="4635"/>
                </a:lnTo>
                <a:lnTo>
                  <a:pt x="3429" y="4140"/>
                </a:lnTo>
                <a:close/>
              </a:path>
              <a:path w="36830" h="31750">
                <a:moveTo>
                  <a:pt x="3556" y="8102"/>
                </a:moveTo>
                <a:lnTo>
                  <a:pt x="3149" y="9232"/>
                </a:lnTo>
                <a:lnTo>
                  <a:pt x="2984" y="10731"/>
                </a:lnTo>
                <a:lnTo>
                  <a:pt x="3505" y="8559"/>
                </a:lnTo>
                <a:lnTo>
                  <a:pt x="3556" y="8102"/>
                </a:lnTo>
                <a:close/>
              </a:path>
              <a:path w="36830" h="31750">
                <a:moveTo>
                  <a:pt x="3695" y="12344"/>
                </a:moveTo>
                <a:lnTo>
                  <a:pt x="3429" y="11760"/>
                </a:lnTo>
                <a:lnTo>
                  <a:pt x="3124" y="12014"/>
                </a:lnTo>
                <a:lnTo>
                  <a:pt x="3695" y="12344"/>
                </a:lnTo>
                <a:close/>
              </a:path>
              <a:path w="36830" h="31750">
                <a:moveTo>
                  <a:pt x="3759" y="8356"/>
                </a:moveTo>
                <a:lnTo>
                  <a:pt x="3556" y="8940"/>
                </a:lnTo>
                <a:lnTo>
                  <a:pt x="3517" y="9296"/>
                </a:lnTo>
                <a:lnTo>
                  <a:pt x="3492" y="9499"/>
                </a:lnTo>
                <a:lnTo>
                  <a:pt x="3695" y="8915"/>
                </a:lnTo>
                <a:lnTo>
                  <a:pt x="3746" y="8559"/>
                </a:lnTo>
                <a:lnTo>
                  <a:pt x="3759" y="8356"/>
                </a:lnTo>
                <a:close/>
              </a:path>
              <a:path w="36830" h="31750">
                <a:moveTo>
                  <a:pt x="3810" y="9144"/>
                </a:moveTo>
                <a:lnTo>
                  <a:pt x="3606" y="9728"/>
                </a:lnTo>
                <a:lnTo>
                  <a:pt x="3568" y="10083"/>
                </a:lnTo>
                <a:lnTo>
                  <a:pt x="3543" y="10299"/>
                </a:lnTo>
                <a:lnTo>
                  <a:pt x="3746" y="9715"/>
                </a:lnTo>
                <a:lnTo>
                  <a:pt x="3784" y="9347"/>
                </a:lnTo>
                <a:lnTo>
                  <a:pt x="3810" y="9144"/>
                </a:lnTo>
                <a:close/>
              </a:path>
              <a:path w="36830" h="31750">
                <a:moveTo>
                  <a:pt x="4330" y="3289"/>
                </a:moveTo>
                <a:lnTo>
                  <a:pt x="3568" y="2921"/>
                </a:lnTo>
                <a:lnTo>
                  <a:pt x="3467" y="3886"/>
                </a:lnTo>
                <a:lnTo>
                  <a:pt x="3429" y="4140"/>
                </a:lnTo>
                <a:lnTo>
                  <a:pt x="3403" y="4495"/>
                </a:lnTo>
                <a:lnTo>
                  <a:pt x="3835" y="3949"/>
                </a:lnTo>
                <a:lnTo>
                  <a:pt x="4330" y="3289"/>
                </a:lnTo>
                <a:close/>
              </a:path>
              <a:path w="36830" h="31750">
                <a:moveTo>
                  <a:pt x="6146" y="11811"/>
                </a:moveTo>
                <a:lnTo>
                  <a:pt x="5397" y="10083"/>
                </a:lnTo>
                <a:lnTo>
                  <a:pt x="4419" y="9702"/>
                </a:lnTo>
                <a:lnTo>
                  <a:pt x="4165" y="9372"/>
                </a:lnTo>
                <a:lnTo>
                  <a:pt x="4102" y="7607"/>
                </a:lnTo>
                <a:lnTo>
                  <a:pt x="3835" y="9359"/>
                </a:lnTo>
                <a:lnTo>
                  <a:pt x="3810" y="9563"/>
                </a:lnTo>
                <a:lnTo>
                  <a:pt x="4013" y="9334"/>
                </a:lnTo>
                <a:lnTo>
                  <a:pt x="4191" y="10452"/>
                </a:lnTo>
                <a:lnTo>
                  <a:pt x="4584" y="10121"/>
                </a:lnTo>
                <a:lnTo>
                  <a:pt x="5092" y="10426"/>
                </a:lnTo>
                <a:lnTo>
                  <a:pt x="6146" y="11811"/>
                </a:lnTo>
                <a:close/>
              </a:path>
              <a:path w="36830" h="31750">
                <a:moveTo>
                  <a:pt x="6261" y="1447"/>
                </a:moveTo>
                <a:lnTo>
                  <a:pt x="5245" y="533"/>
                </a:lnTo>
                <a:lnTo>
                  <a:pt x="5219" y="660"/>
                </a:lnTo>
                <a:lnTo>
                  <a:pt x="4699" y="0"/>
                </a:lnTo>
                <a:lnTo>
                  <a:pt x="4584" y="990"/>
                </a:lnTo>
                <a:lnTo>
                  <a:pt x="4546" y="1270"/>
                </a:lnTo>
                <a:lnTo>
                  <a:pt x="4737" y="1028"/>
                </a:lnTo>
                <a:lnTo>
                  <a:pt x="5194" y="889"/>
                </a:lnTo>
                <a:lnTo>
                  <a:pt x="5092" y="1854"/>
                </a:lnTo>
                <a:lnTo>
                  <a:pt x="5029" y="2387"/>
                </a:lnTo>
                <a:lnTo>
                  <a:pt x="5626" y="1968"/>
                </a:lnTo>
                <a:lnTo>
                  <a:pt x="6261" y="1447"/>
                </a:lnTo>
                <a:close/>
              </a:path>
              <a:path w="36830" h="31750">
                <a:moveTo>
                  <a:pt x="6286" y="14401"/>
                </a:moveTo>
                <a:lnTo>
                  <a:pt x="6172" y="12687"/>
                </a:lnTo>
                <a:lnTo>
                  <a:pt x="5207" y="13881"/>
                </a:lnTo>
                <a:lnTo>
                  <a:pt x="4940" y="13398"/>
                </a:lnTo>
                <a:lnTo>
                  <a:pt x="4813" y="13169"/>
                </a:lnTo>
                <a:lnTo>
                  <a:pt x="4876" y="12827"/>
                </a:lnTo>
                <a:lnTo>
                  <a:pt x="4902" y="10985"/>
                </a:lnTo>
                <a:lnTo>
                  <a:pt x="4191" y="12827"/>
                </a:lnTo>
                <a:lnTo>
                  <a:pt x="3771" y="12382"/>
                </a:lnTo>
                <a:lnTo>
                  <a:pt x="4025" y="13042"/>
                </a:lnTo>
                <a:lnTo>
                  <a:pt x="4584" y="13360"/>
                </a:lnTo>
                <a:lnTo>
                  <a:pt x="4775" y="13195"/>
                </a:lnTo>
                <a:lnTo>
                  <a:pt x="5854" y="15646"/>
                </a:lnTo>
                <a:lnTo>
                  <a:pt x="6286" y="14401"/>
                </a:lnTo>
                <a:close/>
              </a:path>
              <a:path w="36830" h="31750">
                <a:moveTo>
                  <a:pt x="6388" y="4953"/>
                </a:moveTo>
                <a:lnTo>
                  <a:pt x="6184" y="5537"/>
                </a:lnTo>
                <a:lnTo>
                  <a:pt x="6146" y="5892"/>
                </a:lnTo>
                <a:lnTo>
                  <a:pt x="6121" y="6108"/>
                </a:lnTo>
                <a:lnTo>
                  <a:pt x="6324" y="5524"/>
                </a:lnTo>
                <a:lnTo>
                  <a:pt x="6362" y="5156"/>
                </a:lnTo>
                <a:lnTo>
                  <a:pt x="6388" y="4953"/>
                </a:lnTo>
                <a:close/>
              </a:path>
              <a:path w="36830" h="31750">
                <a:moveTo>
                  <a:pt x="6769" y="14274"/>
                </a:moveTo>
                <a:lnTo>
                  <a:pt x="6565" y="14846"/>
                </a:lnTo>
                <a:lnTo>
                  <a:pt x="6527" y="15214"/>
                </a:lnTo>
                <a:lnTo>
                  <a:pt x="6502" y="15430"/>
                </a:lnTo>
                <a:lnTo>
                  <a:pt x="6705" y="14846"/>
                </a:lnTo>
                <a:lnTo>
                  <a:pt x="6743" y="14478"/>
                </a:lnTo>
                <a:lnTo>
                  <a:pt x="6769" y="14274"/>
                </a:lnTo>
                <a:close/>
              </a:path>
              <a:path w="36830" h="31750">
                <a:moveTo>
                  <a:pt x="7175" y="11087"/>
                </a:moveTo>
                <a:lnTo>
                  <a:pt x="6896" y="11811"/>
                </a:lnTo>
                <a:lnTo>
                  <a:pt x="6858" y="12192"/>
                </a:lnTo>
                <a:lnTo>
                  <a:pt x="6819" y="12573"/>
                </a:lnTo>
                <a:lnTo>
                  <a:pt x="7086" y="11849"/>
                </a:lnTo>
                <a:lnTo>
                  <a:pt x="7124" y="11468"/>
                </a:lnTo>
                <a:lnTo>
                  <a:pt x="7175" y="11087"/>
                </a:lnTo>
                <a:close/>
              </a:path>
              <a:path w="36830" h="31750">
                <a:moveTo>
                  <a:pt x="7251" y="7416"/>
                </a:moveTo>
                <a:lnTo>
                  <a:pt x="6819" y="7632"/>
                </a:lnTo>
                <a:lnTo>
                  <a:pt x="5956" y="7277"/>
                </a:lnTo>
                <a:lnTo>
                  <a:pt x="5638" y="6743"/>
                </a:lnTo>
                <a:lnTo>
                  <a:pt x="4279" y="6121"/>
                </a:lnTo>
                <a:lnTo>
                  <a:pt x="5295" y="6565"/>
                </a:lnTo>
                <a:lnTo>
                  <a:pt x="5588" y="6121"/>
                </a:lnTo>
                <a:lnTo>
                  <a:pt x="6172" y="5257"/>
                </a:lnTo>
                <a:lnTo>
                  <a:pt x="6362" y="4965"/>
                </a:lnTo>
                <a:lnTo>
                  <a:pt x="5397" y="5257"/>
                </a:lnTo>
                <a:lnTo>
                  <a:pt x="5283" y="5016"/>
                </a:lnTo>
                <a:lnTo>
                  <a:pt x="4889" y="4876"/>
                </a:lnTo>
                <a:lnTo>
                  <a:pt x="4457" y="5207"/>
                </a:lnTo>
                <a:lnTo>
                  <a:pt x="4978" y="3784"/>
                </a:lnTo>
                <a:lnTo>
                  <a:pt x="5092" y="2717"/>
                </a:lnTo>
                <a:lnTo>
                  <a:pt x="4229" y="4368"/>
                </a:lnTo>
                <a:lnTo>
                  <a:pt x="4152" y="4025"/>
                </a:lnTo>
                <a:lnTo>
                  <a:pt x="3327" y="6248"/>
                </a:lnTo>
                <a:lnTo>
                  <a:pt x="3721" y="6248"/>
                </a:lnTo>
                <a:lnTo>
                  <a:pt x="3771" y="6629"/>
                </a:lnTo>
                <a:lnTo>
                  <a:pt x="3911" y="6286"/>
                </a:lnTo>
                <a:lnTo>
                  <a:pt x="4699" y="6426"/>
                </a:lnTo>
                <a:lnTo>
                  <a:pt x="5435" y="8255"/>
                </a:lnTo>
                <a:lnTo>
                  <a:pt x="6489" y="8204"/>
                </a:lnTo>
                <a:lnTo>
                  <a:pt x="5994" y="10731"/>
                </a:lnTo>
                <a:lnTo>
                  <a:pt x="6299" y="11988"/>
                </a:lnTo>
                <a:lnTo>
                  <a:pt x="6591" y="12801"/>
                </a:lnTo>
                <a:lnTo>
                  <a:pt x="6286" y="14401"/>
                </a:lnTo>
                <a:lnTo>
                  <a:pt x="6350" y="14998"/>
                </a:lnTo>
                <a:lnTo>
                  <a:pt x="6337" y="15189"/>
                </a:lnTo>
                <a:lnTo>
                  <a:pt x="6299" y="15570"/>
                </a:lnTo>
                <a:lnTo>
                  <a:pt x="6565" y="14846"/>
                </a:lnTo>
                <a:lnTo>
                  <a:pt x="6642" y="14071"/>
                </a:lnTo>
                <a:lnTo>
                  <a:pt x="6451" y="14579"/>
                </a:lnTo>
                <a:lnTo>
                  <a:pt x="6642" y="12915"/>
                </a:lnTo>
                <a:lnTo>
                  <a:pt x="6794" y="13296"/>
                </a:lnTo>
                <a:lnTo>
                  <a:pt x="6731" y="12141"/>
                </a:lnTo>
                <a:lnTo>
                  <a:pt x="6553" y="8877"/>
                </a:lnTo>
                <a:lnTo>
                  <a:pt x="6629" y="9613"/>
                </a:lnTo>
                <a:lnTo>
                  <a:pt x="7099" y="8648"/>
                </a:lnTo>
                <a:lnTo>
                  <a:pt x="7150" y="8204"/>
                </a:lnTo>
                <a:lnTo>
                  <a:pt x="7226" y="7632"/>
                </a:lnTo>
                <a:lnTo>
                  <a:pt x="7251" y="7416"/>
                </a:lnTo>
                <a:close/>
              </a:path>
              <a:path w="36830" h="31750">
                <a:moveTo>
                  <a:pt x="7505" y="2730"/>
                </a:moveTo>
                <a:lnTo>
                  <a:pt x="7010" y="1955"/>
                </a:lnTo>
                <a:lnTo>
                  <a:pt x="6896" y="2933"/>
                </a:lnTo>
                <a:lnTo>
                  <a:pt x="6870" y="3124"/>
                </a:lnTo>
                <a:lnTo>
                  <a:pt x="7010" y="2971"/>
                </a:lnTo>
                <a:lnTo>
                  <a:pt x="7505" y="2730"/>
                </a:lnTo>
                <a:close/>
              </a:path>
              <a:path w="36830" h="31750">
                <a:moveTo>
                  <a:pt x="7518" y="7277"/>
                </a:moveTo>
                <a:lnTo>
                  <a:pt x="7416" y="7099"/>
                </a:lnTo>
                <a:lnTo>
                  <a:pt x="7251" y="7416"/>
                </a:lnTo>
                <a:lnTo>
                  <a:pt x="7518" y="7277"/>
                </a:lnTo>
                <a:close/>
              </a:path>
              <a:path w="36830" h="31750">
                <a:moveTo>
                  <a:pt x="7658" y="11353"/>
                </a:moveTo>
                <a:lnTo>
                  <a:pt x="7454" y="11938"/>
                </a:lnTo>
                <a:lnTo>
                  <a:pt x="7416" y="12293"/>
                </a:lnTo>
                <a:lnTo>
                  <a:pt x="7391" y="12509"/>
                </a:lnTo>
                <a:lnTo>
                  <a:pt x="7594" y="11912"/>
                </a:lnTo>
                <a:lnTo>
                  <a:pt x="7645" y="11557"/>
                </a:lnTo>
                <a:lnTo>
                  <a:pt x="7658" y="11353"/>
                </a:lnTo>
                <a:close/>
              </a:path>
              <a:path w="36830" h="31750">
                <a:moveTo>
                  <a:pt x="7823" y="3619"/>
                </a:moveTo>
                <a:lnTo>
                  <a:pt x="6299" y="6591"/>
                </a:lnTo>
                <a:lnTo>
                  <a:pt x="6997" y="6756"/>
                </a:lnTo>
                <a:lnTo>
                  <a:pt x="7302" y="6997"/>
                </a:lnTo>
                <a:lnTo>
                  <a:pt x="7645" y="6756"/>
                </a:lnTo>
                <a:lnTo>
                  <a:pt x="7772" y="6121"/>
                </a:lnTo>
                <a:lnTo>
                  <a:pt x="7823" y="3619"/>
                </a:lnTo>
                <a:close/>
              </a:path>
              <a:path w="36830" h="31750">
                <a:moveTo>
                  <a:pt x="8039" y="7099"/>
                </a:moveTo>
                <a:lnTo>
                  <a:pt x="7988" y="6515"/>
                </a:lnTo>
                <a:lnTo>
                  <a:pt x="7759" y="6680"/>
                </a:lnTo>
                <a:lnTo>
                  <a:pt x="7747" y="7099"/>
                </a:lnTo>
                <a:lnTo>
                  <a:pt x="8039" y="7099"/>
                </a:lnTo>
                <a:close/>
              </a:path>
              <a:path w="36830" h="31750">
                <a:moveTo>
                  <a:pt x="8077" y="8216"/>
                </a:moveTo>
                <a:lnTo>
                  <a:pt x="7340" y="8699"/>
                </a:lnTo>
                <a:lnTo>
                  <a:pt x="7188" y="10731"/>
                </a:lnTo>
                <a:lnTo>
                  <a:pt x="8077" y="8216"/>
                </a:lnTo>
                <a:close/>
              </a:path>
              <a:path w="36830" h="31750">
                <a:moveTo>
                  <a:pt x="10655" y="9842"/>
                </a:moveTo>
                <a:lnTo>
                  <a:pt x="10452" y="10274"/>
                </a:lnTo>
                <a:lnTo>
                  <a:pt x="10604" y="10096"/>
                </a:lnTo>
                <a:lnTo>
                  <a:pt x="10655" y="9842"/>
                </a:lnTo>
                <a:close/>
              </a:path>
              <a:path w="36830" h="31750">
                <a:moveTo>
                  <a:pt x="10769" y="9931"/>
                </a:moveTo>
                <a:lnTo>
                  <a:pt x="10604" y="10096"/>
                </a:lnTo>
                <a:lnTo>
                  <a:pt x="10553" y="11112"/>
                </a:lnTo>
                <a:lnTo>
                  <a:pt x="10655" y="10223"/>
                </a:lnTo>
                <a:lnTo>
                  <a:pt x="10769" y="9931"/>
                </a:lnTo>
                <a:close/>
              </a:path>
              <a:path w="36830" h="31750">
                <a:moveTo>
                  <a:pt x="10845" y="8699"/>
                </a:moveTo>
                <a:lnTo>
                  <a:pt x="10477" y="8458"/>
                </a:lnTo>
                <a:lnTo>
                  <a:pt x="10426" y="8826"/>
                </a:lnTo>
                <a:lnTo>
                  <a:pt x="10845" y="8699"/>
                </a:lnTo>
                <a:close/>
              </a:path>
              <a:path w="36830" h="31750">
                <a:moveTo>
                  <a:pt x="10985" y="9334"/>
                </a:moveTo>
                <a:lnTo>
                  <a:pt x="10769" y="9931"/>
                </a:lnTo>
                <a:lnTo>
                  <a:pt x="10972" y="9461"/>
                </a:lnTo>
                <a:lnTo>
                  <a:pt x="10985" y="9334"/>
                </a:lnTo>
                <a:close/>
              </a:path>
              <a:path w="36830" h="31750">
                <a:moveTo>
                  <a:pt x="11938" y="12979"/>
                </a:moveTo>
                <a:lnTo>
                  <a:pt x="11582" y="12763"/>
                </a:lnTo>
                <a:lnTo>
                  <a:pt x="11252" y="12573"/>
                </a:lnTo>
                <a:lnTo>
                  <a:pt x="10553" y="12763"/>
                </a:lnTo>
                <a:lnTo>
                  <a:pt x="10515" y="12255"/>
                </a:lnTo>
                <a:lnTo>
                  <a:pt x="10502" y="12128"/>
                </a:lnTo>
                <a:lnTo>
                  <a:pt x="9728" y="11963"/>
                </a:lnTo>
                <a:lnTo>
                  <a:pt x="9563" y="12255"/>
                </a:lnTo>
                <a:lnTo>
                  <a:pt x="9563" y="12001"/>
                </a:lnTo>
                <a:lnTo>
                  <a:pt x="8699" y="11747"/>
                </a:lnTo>
                <a:lnTo>
                  <a:pt x="8509" y="11264"/>
                </a:lnTo>
                <a:lnTo>
                  <a:pt x="8331" y="11747"/>
                </a:lnTo>
                <a:lnTo>
                  <a:pt x="8013" y="10833"/>
                </a:lnTo>
                <a:lnTo>
                  <a:pt x="7353" y="13017"/>
                </a:lnTo>
                <a:lnTo>
                  <a:pt x="7874" y="12382"/>
                </a:lnTo>
                <a:lnTo>
                  <a:pt x="7924" y="14033"/>
                </a:lnTo>
                <a:lnTo>
                  <a:pt x="8140" y="12763"/>
                </a:lnTo>
                <a:lnTo>
                  <a:pt x="8242" y="12509"/>
                </a:lnTo>
                <a:lnTo>
                  <a:pt x="8318" y="12382"/>
                </a:lnTo>
                <a:lnTo>
                  <a:pt x="8534" y="12001"/>
                </a:lnTo>
                <a:lnTo>
                  <a:pt x="8801" y="13271"/>
                </a:lnTo>
                <a:lnTo>
                  <a:pt x="10375" y="13906"/>
                </a:lnTo>
                <a:lnTo>
                  <a:pt x="11912" y="13068"/>
                </a:lnTo>
                <a:close/>
              </a:path>
              <a:path w="36830" h="31750">
                <a:moveTo>
                  <a:pt x="12230" y="9207"/>
                </a:moveTo>
                <a:lnTo>
                  <a:pt x="12179" y="8902"/>
                </a:lnTo>
                <a:lnTo>
                  <a:pt x="12077" y="9207"/>
                </a:lnTo>
                <a:lnTo>
                  <a:pt x="12230" y="9207"/>
                </a:lnTo>
                <a:close/>
              </a:path>
              <a:path w="36830" h="31750">
                <a:moveTo>
                  <a:pt x="12319" y="15455"/>
                </a:moveTo>
                <a:lnTo>
                  <a:pt x="11188" y="15201"/>
                </a:lnTo>
                <a:lnTo>
                  <a:pt x="9715" y="14998"/>
                </a:lnTo>
                <a:lnTo>
                  <a:pt x="7975" y="14706"/>
                </a:lnTo>
                <a:lnTo>
                  <a:pt x="7213" y="13106"/>
                </a:lnTo>
                <a:lnTo>
                  <a:pt x="6883" y="14516"/>
                </a:lnTo>
                <a:lnTo>
                  <a:pt x="7962" y="15468"/>
                </a:lnTo>
                <a:lnTo>
                  <a:pt x="9423" y="15722"/>
                </a:lnTo>
                <a:lnTo>
                  <a:pt x="10883" y="16598"/>
                </a:lnTo>
                <a:lnTo>
                  <a:pt x="12319" y="15455"/>
                </a:lnTo>
                <a:close/>
              </a:path>
              <a:path w="36830" h="31750">
                <a:moveTo>
                  <a:pt x="12738" y="13449"/>
                </a:moveTo>
                <a:lnTo>
                  <a:pt x="12319" y="15455"/>
                </a:lnTo>
                <a:lnTo>
                  <a:pt x="12458" y="16510"/>
                </a:lnTo>
                <a:lnTo>
                  <a:pt x="12623" y="16433"/>
                </a:lnTo>
                <a:lnTo>
                  <a:pt x="12509" y="15494"/>
                </a:lnTo>
                <a:lnTo>
                  <a:pt x="12484" y="15367"/>
                </a:lnTo>
                <a:lnTo>
                  <a:pt x="12738" y="13449"/>
                </a:lnTo>
                <a:close/>
              </a:path>
              <a:path w="36830" h="31750">
                <a:moveTo>
                  <a:pt x="12738" y="13068"/>
                </a:moveTo>
                <a:lnTo>
                  <a:pt x="12242" y="12890"/>
                </a:lnTo>
                <a:lnTo>
                  <a:pt x="12077" y="12979"/>
                </a:lnTo>
                <a:lnTo>
                  <a:pt x="12433" y="13271"/>
                </a:lnTo>
                <a:lnTo>
                  <a:pt x="12738" y="13068"/>
                </a:lnTo>
                <a:close/>
              </a:path>
              <a:path w="36830" h="31750">
                <a:moveTo>
                  <a:pt x="13665" y="24206"/>
                </a:moveTo>
                <a:lnTo>
                  <a:pt x="12763" y="24066"/>
                </a:lnTo>
                <a:lnTo>
                  <a:pt x="12039" y="24066"/>
                </a:lnTo>
                <a:lnTo>
                  <a:pt x="12585" y="27495"/>
                </a:lnTo>
                <a:lnTo>
                  <a:pt x="13665" y="24206"/>
                </a:lnTo>
                <a:close/>
              </a:path>
              <a:path w="36830" h="31750">
                <a:moveTo>
                  <a:pt x="14008" y="6781"/>
                </a:moveTo>
                <a:lnTo>
                  <a:pt x="13868" y="6667"/>
                </a:lnTo>
                <a:lnTo>
                  <a:pt x="12141" y="7556"/>
                </a:lnTo>
                <a:lnTo>
                  <a:pt x="10388" y="7556"/>
                </a:lnTo>
                <a:lnTo>
                  <a:pt x="10261" y="5651"/>
                </a:lnTo>
                <a:lnTo>
                  <a:pt x="9804" y="6781"/>
                </a:lnTo>
                <a:lnTo>
                  <a:pt x="9677" y="7683"/>
                </a:lnTo>
                <a:lnTo>
                  <a:pt x="9791" y="8216"/>
                </a:lnTo>
                <a:lnTo>
                  <a:pt x="9156" y="8953"/>
                </a:lnTo>
                <a:lnTo>
                  <a:pt x="9486" y="8191"/>
                </a:lnTo>
                <a:lnTo>
                  <a:pt x="9601" y="7810"/>
                </a:lnTo>
                <a:lnTo>
                  <a:pt x="9842" y="5524"/>
                </a:lnTo>
                <a:lnTo>
                  <a:pt x="9055" y="8953"/>
                </a:lnTo>
                <a:lnTo>
                  <a:pt x="8991" y="9207"/>
                </a:lnTo>
                <a:lnTo>
                  <a:pt x="8890" y="9461"/>
                </a:lnTo>
                <a:lnTo>
                  <a:pt x="8445" y="10223"/>
                </a:lnTo>
                <a:lnTo>
                  <a:pt x="9321" y="7632"/>
                </a:lnTo>
                <a:lnTo>
                  <a:pt x="9258" y="7162"/>
                </a:lnTo>
                <a:lnTo>
                  <a:pt x="9093" y="6896"/>
                </a:lnTo>
                <a:lnTo>
                  <a:pt x="8877" y="7099"/>
                </a:lnTo>
                <a:lnTo>
                  <a:pt x="8039" y="7099"/>
                </a:lnTo>
                <a:lnTo>
                  <a:pt x="8115" y="8102"/>
                </a:lnTo>
                <a:lnTo>
                  <a:pt x="8140" y="8432"/>
                </a:lnTo>
                <a:lnTo>
                  <a:pt x="8216" y="9410"/>
                </a:lnTo>
                <a:lnTo>
                  <a:pt x="8166" y="9931"/>
                </a:lnTo>
                <a:lnTo>
                  <a:pt x="8077" y="10096"/>
                </a:lnTo>
                <a:lnTo>
                  <a:pt x="8013" y="10833"/>
                </a:lnTo>
                <a:lnTo>
                  <a:pt x="8153" y="10350"/>
                </a:lnTo>
                <a:lnTo>
                  <a:pt x="8229" y="10528"/>
                </a:lnTo>
                <a:lnTo>
                  <a:pt x="8242" y="10350"/>
                </a:lnTo>
                <a:lnTo>
                  <a:pt x="8267" y="10071"/>
                </a:lnTo>
                <a:lnTo>
                  <a:pt x="8293" y="10452"/>
                </a:lnTo>
                <a:lnTo>
                  <a:pt x="8305" y="10731"/>
                </a:lnTo>
                <a:lnTo>
                  <a:pt x="8509" y="11264"/>
                </a:lnTo>
                <a:lnTo>
                  <a:pt x="8839" y="10350"/>
                </a:lnTo>
                <a:lnTo>
                  <a:pt x="9537" y="10350"/>
                </a:lnTo>
                <a:lnTo>
                  <a:pt x="9563" y="11925"/>
                </a:lnTo>
                <a:lnTo>
                  <a:pt x="9728" y="11963"/>
                </a:lnTo>
                <a:lnTo>
                  <a:pt x="10198" y="11150"/>
                </a:lnTo>
                <a:lnTo>
                  <a:pt x="10388" y="10477"/>
                </a:lnTo>
                <a:lnTo>
                  <a:pt x="10452" y="10274"/>
                </a:lnTo>
                <a:lnTo>
                  <a:pt x="10248" y="10477"/>
                </a:lnTo>
                <a:lnTo>
                  <a:pt x="10261" y="10350"/>
                </a:lnTo>
                <a:lnTo>
                  <a:pt x="10274" y="10223"/>
                </a:lnTo>
                <a:lnTo>
                  <a:pt x="10375" y="9334"/>
                </a:lnTo>
                <a:lnTo>
                  <a:pt x="10426" y="8826"/>
                </a:lnTo>
                <a:lnTo>
                  <a:pt x="10007" y="8953"/>
                </a:lnTo>
                <a:lnTo>
                  <a:pt x="9766" y="9334"/>
                </a:lnTo>
                <a:lnTo>
                  <a:pt x="9791" y="8572"/>
                </a:lnTo>
                <a:lnTo>
                  <a:pt x="9893" y="8064"/>
                </a:lnTo>
                <a:lnTo>
                  <a:pt x="10477" y="8458"/>
                </a:lnTo>
                <a:lnTo>
                  <a:pt x="10515" y="8064"/>
                </a:lnTo>
                <a:lnTo>
                  <a:pt x="12179" y="8902"/>
                </a:lnTo>
                <a:lnTo>
                  <a:pt x="12433" y="8191"/>
                </a:lnTo>
                <a:lnTo>
                  <a:pt x="12306" y="8953"/>
                </a:lnTo>
                <a:lnTo>
                  <a:pt x="12814" y="9207"/>
                </a:lnTo>
                <a:lnTo>
                  <a:pt x="12230" y="9207"/>
                </a:lnTo>
                <a:lnTo>
                  <a:pt x="11861" y="10731"/>
                </a:lnTo>
                <a:lnTo>
                  <a:pt x="11963" y="9842"/>
                </a:lnTo>
                <a:lnTo>
                  <a:pt x="12077" y="9207"/>
                </a:lnTo>
                <a:lnTo>
                  <a:pt x="11823" y="9207"/>
                </a:lnTo>
                <a:lnTo>
                  <a:pt x="11823" y="10223"/>
                </a:lnTo>
                <a:lnTo>
                  <a:pt x="11277" y="10731"/>
                </a:lnTo>
                <a:lnTo>
                  <a:pt x="11087" y="10985"/>
                </a:lnTo>
                <a:lnTo>
                  <a:pt x="11214" y="9842"/>
                </a:lnTo>
                <a:lnTo>
                  <a:pt x="11823" y="10223"/>
                </a:lnTo>
                <a:lnTo>
                  <a:pt x="11823" y="9207"/>
                </a:lnTo>
                <a:lnTo>
                  <a:pt x="11442" y="9207"/>
                </a:lnTo>
                <a:lnTo>
                  <a:pt x="10972" y="9715"/>
                </a:lnTo>
                <a:lnTo>
                  <a:pt x="10896" y="10096"/>
                </a:lnTo>
                <a:lnTo>
                  <a:pt x="10795" y="10477"/>
                </a:lnTo>
                <a:lnTo>
                  <a:pt x="10553" y="11112"/>
                </a:lnTo>
                <a:lnTo>
                  <a:pt x="10502" y="12128"/>
                </a:lnTo>
                <a:lnTo>
                  <a:pt x="11252" y="12573"/>
                </a:lnTo>
                <a:lnTo>
                  <a:pt x="11976" y="12382"/>
                </a:lnTo>
                <a:lnTo>
                  <a:pt x="12128" y="12128"/>
                </a:lnTo>
                <a:lnTo>
                  <a:pt x="12255" y="11493"/>
                </a:lnTo>
                <a:lnTo>
                  <a:pt x="12293" y="11112"/>
                </a:lnTo>
                <a:lnTo>
                  <a:pt x="12306" y="10985"/>
                </a:lnTo>
                <a:lnTo>
                  <a:pt x="12331" y="10731"/>
                </a:lnTo>
                <a:lnTo>
                  <a:pt x="12484" y="9334"/>
                </a:lnTo>
                <a:lnTo>
                  <a:pt x="12382" y="10350"/>
                </a:lnTo>
                <a:lnTo>
                  <a:pt x="12852" y="9334"/>
                </a:lnTo>
                <a:lnTo>
                  <a:pt x="12903" y="9207"/>
                </a:lnTo>
                <a:lnTo>
                  <a:pt x="13360" y="8191"/>
                </a:lnTo>
                <a:lnTo>
                  <a:pt x="13423" y="8064"/>
                </a:lnTo>
                <a:lnTo>
                  <a:pt x="13538" y="7810"/>
                </a:lnTo>
                <a:lnTo>
                  <a:pt x="13652" y="7556"/>
                </a:lnTo>
                <a:lnTo>
                  <a:pt x="14008" y="6781"/>
                </a:lnTo>
                <a:close/>
              </a:path>
              <a:path w="36830" h="31750">
                <a:moveTo>
                  <a:pt x="14592" y="20002"/>
                </a:moveTo>
                <a:lnTo>
                  <a:pt x="14452" y="20002"/>
                </a:lnTo>
                <a:lnTo>
                  <a:pt x="14427" y="20243"/>
                </a:lnTo>
                <a:lnTo>
                  <a:pt x="14592" y="20002"/>
                </a:lnTo>
                <a:close/>
              </a:path>
              <a:path w="36830" h="31750">
                <a:moveTo>
                  <a:pt x="14681" y="24371"/>
                </a:moveTo>
                <a:lnTo>
                  <a:pt x="13754" y="23939"/>
                </a:lnTo>
                <a:lnTo>
                  <a:pt x="13665" y="24206"/>
                </a:lnTo>
                <a:lnTo>
                  <a:pt x="14681" y="24371"/>
                </a:lnTo>
                <a:close/>
              </a:path>
              <a:path w="36830" h="31750">
                <a:moveTo>
                  <a:pt x="14973" y="3365"/>
                </a:moveTo>
                <a:lnTo>
                  <a:pt x="14770" y="3949"/>
                </a:lnTo>
                <a:lnTo>
                  <a:pt x="14732" y="4305"/>
                </a:lnTo>
                <a:lnTo>
                  <a:pt x="14706" y="4508"/>
                </a:lnTo>
                <a:lnTo>
                  <a:pt x="14909" y="3924"/>
                </a:lnTo>
                <a:lnTo>
                  <a:pt x="14960" y="3568"/>
                </a:lnTo>
                <a:lnTo>
                  <a:pt x="14973" y="3365"/>
                </a:lnTo>
                <a:close/>
              </a:path>
              <a:path w="36830" h="31750">
                <a:moveTo>
                  <a:pt x="15455" y="20878"/>
                </a:moveTo>
                <a:lnTo>
                  <a:pt x="15138" y="20993"/>
                </a:lnTo>
                <a:lnTo>
                  <a:pt x="15113" y="21272"/>
                </a:lnTo>
                <a:lnTo>
                  <a:pt x="15455" y="20878"/>
                </a:lnTo>
                <a:close/>
              </a:path>
              <a:path w="36830" h="31750">
                <a:moveTo>
                  <a:pt x="15773" y="2070"/>
                </a:moveTo>
                <a:lnTo>
                  <a:pt x="15303" y="4064"/>
                </a:lnTo>
                <a:lnTo>
                  <a:pt x="15240" y="4381"/>
                </a:lnTo>
                <a:lnTo>
                  <a:pt x="15087" y="5130"/>
                </a:lnTo>
                <a:lnTo>
                  <a:pt x="15468" y="4851"/>
                </a:lnTo>
                <a:lnTo>
                  <a:pt x="15773" y="2070"/>
                </a:lnTo>
                <a:close/>
              </a:path>
              <a:path w="36830" h="31750">
                <a:moveTo>
                  <a:pt x="15824" y="4089"/>
                </a:moveTo>
                <a:lnTo>
                  <a:pt x="15557" y="4826"/>
                </a:lnTo>
                <a:lnTo>
                  <a:pt x="15519" y="5207"/>
                </a:lnTo>
                <a:lnTo>
                  <a:pt x="15481" y="5588"/>
                </a:lnTo>
                <a:lnTo>
                  <a:pt x="15748" y="4864"/>
                </a:lnTo>
                <a:lnTo>
                  <a:pt x="15824" y="4089"/>
                </a:lnTo>
                <a:close/>
              </a:path>
              <a:path w="36830" h="31750">
                <a:moveTo>
                  <a:pt x="16027" y="11150"/>
                </a:moveTo>
                <a:lnTo>
                  <a:pt x="16014" y="10769"/>
                </a:lnTo>
                <a:lnTo>
                  <a:pt x="15798" y="10744"/>
                </a:lnTo>
                <a:lnTo>
                  <a:pt x="16027" y="11150"/>
                </a:lnTo>
                <a:close/>
              </a:path>
              <a:path w="36830" h="31750">
                <a:moveTo>
                  <a:pt x="17030" y="15532"/>
                </a:moveTo>
                <a:lnTo>
                  <a:pt x="16929" y="15303"/>
                </a:lnTo>
                <a:lnTo>
                  <a:pt x="16649" y="14668"/>
                </a:lnTo>
                <a:lnTo>
                  <a:pt x="15963" y="14668"/>
                </a:lnTo>
                <a:lnTo>
                  <a:pt x="15722" y="14414"/>
                </a:lnTo>
                <a:lnTo>
                  <a:pt x="15087" y="14668"/>
                </a:lnTo>
                <a:lnTo>
                  <a:pt x="14376" y="15303"/>
                </a:lnTo>
                <a:lnTo>
                  <a:pt x="14325" y="15671"/>
                </a:lnTo>
                <a:lnTo>
                  <a:pt x="14833" y="16954"/>
                </a:lnTo>
                <a:lnTo>
                  <a:pt x="15836" y="15303"/>
                </a:lnTo>
                <a:lnTo>
                  <a:pt x="17030" y="15532"/>
                </a:lnTo>
                <a:close/>
              </a:path>
              <a:path w="36830" h="31750">
                <a:moveTo>
                  <a:pt x="18097" y="14224"/>
                </a:moveTo>
                <a:lnTo>
                  <a:pt x="17995" y="14668"/>
                </a:lnTo>
                <a:lnTo>
                  <a:pt x="17881" y="15684"/>
                </a:lnTo>
                <a:lnTo>
                  <a:pt x="18097" y="14224"/>
                </a:lnTo>
                <a:close/>
              </a:path>
              <a:path w="36830" h="31750">
                <a:moveTo>
                  <a:pt x="18224" y="13017"/>
                </a:moveTo>
                <a:lnTo>
                  <a:pt x="18097" y="14224"/>
                </a:lnTo>
                <a:lnTo>
                  <a:pt x="18224" y="13652"/>
                </a:lnTo>
                <a:lnTo>
                  <a:pt x="18224" y="13017"/>
                </a:lnTo>
                <a:close/>
              </a:path>
              <a:path w="36830" h="31750">
                <a:moveTo>
                  <a:pt x="20256" y="11188"/>
                </a:moveTo>
                <a:lnTo>
                  <a:pt x="20142" y="11493"/>
                </a:lnTo>
                <a:lnTo>
                  <a:pt x="20256" y="11188"/>
                </a:lnTo>
                <a:close/>
              </a:path>
              <a:path w="36830" h="31750">
                <a:moveTo>
                  <a:pt x="20459" y="3352"/>
                </a:moveTo>
                <a:lnTo>
                  <a:pt x="20193" y="4089"/>
                </a:lnTo>
                <a:lnTo>
                  <a:pt x="20154" y="4470"/>
                </a:lnTo>
                <a:lnTo>
                  <a:pt x="20116" y="4851"/>
                </a:lnTo>
                <a:lnTo>
                  <a:pt x="20383" y="4127"/>
                </a:lnTo>
                <a:lnTo>
                  <a:pt x="20459" y="3352"/>
                </a:lnTo>
                <a:close/>
              </a:path>
              <a:path w="36830" h="31750">
                <a:moveTo>
                  <a:pt x="20472" y="10985"/>
                </a:moveTo>
                <a:lnTo>
                  <a:pt x="20294" y="10871"/>
                </a:lnTo>
                <a:lnTo>
                  <a:pt x="20256" y="11188"/>
                </a:lnTo>
                <a:lnTo>
                  <a:pt x="20472" y="10985"/>
                </a:lnTo>
                <a:close/>
              </a:path>
              <a:path w="36830" h="31750">
                <a:moveTo>
                  <a:pt x="20624" y="1054"/>
                </a:moveTo>
                <a:lnTo>
                  <a:pt x="20142" y="2717"/>
                </a:lnTo>
                <a:lnTo>
                  <a:pt x="19646" y="1079"/>
                </a:lnTo>
                <a:lnTo>
                  <a:pt x="19088" y="3517"/>
                </a:lnTo>
                <a:lnTo>
                  <a:pt x="18986" y="3937"/>
                </a:lnTo>
                <a:lnTo>
                  <a:pt x="19291" y="3581"/>
                </a:lnTo>
                <a:lnTo>
                  <a:pt x="19926" y="3467"/>
                </a:lnTo>
                <a:lnTo>
                  <a:pt x="19875" y="3644"/>
                </a:lnTo>
                <a:lnTo>
                  <a:pt x="19837" y="5524"/>
                </a:lnTo>
                <a:lnTo>
                  <a:pt x="20205" y="3416"/>
                </a:lnTo>
                <a:lnTo>
                  <a:pt x="20345" y="3378"/>
                </a:lnTo>
                <a:lnTo>
                  <a:pt x="20256" y="3111"/>
                </a:lnTo>
                <a:lnTo>
                  <a:pt x="20624" y="1054"/>
                </a:lnTo>
                <a:close/>
              </a:path>
              <a:path w="36830" h="31750">
                <a:moveTo>
                  <a:pt x="20675" y="3581"/>
                </a:moveTo>
                <a:lnTo>
                  <a:pt x="20472" y="4165"/>
                </a:lnTo>
                <a:lnTo>
                  <a:pt x="20434" y="4521"/>
                </a:lnTo>
                <a:lnTo>
                  <a:pt x="20408" y="4724"/>
                </a:lnTo>
                <a:lnTo>
                  <a:pt x="20612" y="4140"/>
                </a:lnTo>
                <a:lnTo>
                  <a:pt x="20650" y="3784"/>
                </a:lnTo>
                <a:lnTo>
                  <a:pt x="20675" y="3581"/>
                </a:lnTo>
                <a:close/>
              </a:path>
              <a:path w="36830" h="31750">
                <a:moveTo>
                  <a:pt x="22047" y="14795"/>
                </a:moveTo>
                <a:lnTo>
                  <a:pt x="21932" y="14414"/>
                </a:lnTo>
                <a:lnTo>
                  <a:pt x="21882" y="14782"/>
                </a:lnTo>
                <a:lnTo>
                  <a:pt x="22047" y="14795"/>
                </a:lnTo>
                <a:close/>
              </a:path>
              <a:path w="36830" h="31750">
                <a:moveTo>
                  <a:pt x="22110" y="3670"/>
                </a:moveTo>
                <a:lnTo>
                  <a:pt x="22085" y="3251"/>
                </a:lnTo>
                <a:lnTo>
                  <a:pt x="22098" y="3048"/>
                </a:lnTo>
                <a:lnTo>
                  <a:pt x="21945" y="3467"/>
                </a:lnTo>
                <a:lnTo>
                  <a:pt x="21018" y="2247"/>
                </a:lnTo>
                <a:lnTo>
                  <a:pt x="20840" y="3810"/>
                </a:lnTo>
                <a:lnTo>
                  <a:pt x="20764" y="4470"/>
                </a:lnTo>
                <a:lnTo>
                  <a:pt x="21374" y="3911"/>
                </a:lnTo>
                <a:lnTo>
                  <a:pt x="21882" y="3759"/>
                </a:lnTo>
                <a:lnTo>
                  <a:pt x="21856" y="3987"/>
                </a:lnTo>
                <a:lnTo>
                  <a:pt x="21831" y="4191"/>
                </a:lnTo>
                <a:lnTo>
                  <a:pt x="21996" y="3708"/>
                </a:lnTo>
                <a:close/>
              </a:path>
              <a:path w="36830" h="31750">
                <a:moveTo>
                  <a:pt x="22402" y="2882"/>
                </a:moveTo>
                <a:lnTo>
                  <a:pt x="22110" y="3670"/>
                </a:lnTo>
                <a:lnTo>
                  <a:pt x="21996" y="4013"/>
                </a:lnTo>
                <a:lnTo>
                  <a:pt x="21831" y="5511"/>
                </a:lnTo>
                <a:lnTo>
                  <a:pt x="22352" y="3340"/>
                </a:lnTo>
                <a:lnTo>
                  <a:pt x="22402" y="2882"/>
                </a:lnTo>
                <a:close/>
              </a:path>
              <a:path w="36830" h="31750">
                <a:moveTo>
                  <a:pt x="22618" y="2959"/>
                </a:moveTo>
                <a:lnTo>
                  <a:pt x="22352" y="3695"/>
                </a:lnTo>
                <a:lnTo>
                  <a:pt x="22313" y="4076"/>
                </a:lnTo>
                <a:lnTo>
                  <a:pt x="22275" y="4457"/>
                </a:lnTo>
                <a:lnTo>
                  <a:pt x="22542" y="3733"/>
                </a:lnTo>
                <a:lnTo>
                  <a:pt x="22618" y="2959"/>
                </a:lnTo>
                <a:close/>
              </a:path>
              <a:path w="36830" h="31750">
                <a:moveTo>
                  <a:pt x="22999" y="17716"/>
                </a:moveTo>
                <a:lnTo>
                  <a:pt x="22301" y="17678"/>
                </a:lnTo>
                <a:lnTo>
                  <a:pt x="22072" y="17843"/>
                </a:lnTo>
                <a:lnTo>
                  <a:pt x="22580" y="18122"/>
                </a:lnTo>
                <a:lnTo>
                  <a:pt x="22999" y="17716"/>
                </a:lnTo>
                <a:close/>
              </a:path>
              <a:path w="36830" h="31750">
                <a:moveTo>
                  <a:pt x="23164" y="17995"/>
                </a:moveTo>
                <a:lnTo>
                  <a:pt x="22948" y="18122"/>
                </a:lnTo>
                <a:lnTo>
                  <a:pt x="23152" y="18122"/>
                </a:lnTo>
                <a:lnTo>
                  <a:pt x="23164" y="17995"/>
                </a:lnTo>
                <a:close/>
              </a:path>
              <a:path w="36830" h="31750">
                <a:moveTo>
                  <a:pt x="23444" y="13779"/>
                </a:moveTo>
                <a:lnTo>
                  <a:pt x="23164" y="13677"/>
                </a:lnTo>
                <a:lnTo>
                  <a:pt x="23304" y="14109"/>
                </a:lnTo>
                <a:lnTo>
                  <a:pt x="23444" y="13779"/>
                </a:lnTo>
                <a:close/>
              </a:path>
              <a:path w="36830" h="31750">
                <a:moveTo>
                  <a:pt x="23507" y="1308"/>
                </a:moveTo>
                <a:lnTo>
                  <a:pt x="22961" y="3340"/>
                </a:lnTo>
                <a:lnTo>
                  <a:pt x="22707" y="4749"/>
                </a:lnTo>
                <a:lnTo>
                  <a:pt x="23164" y="4381"/>
                </a:lnTo>
                <a:lnTo>
                  <a:pt x="23355" y="2705"/>
                </a:lnTo>
                <a:lnTo>
                  <a:pt x="23507" y="1308"/>
                </a:lnTo>
                <a:close/>
              </a:path>
              <a:path w="36830" h="31750">
                <a:moveTo>
                  <a:pt x="23609" y="17741"/>
                </a:moveTo>
                <a:lnTo>
                  <a:pt x="23482" y="17119"/>
                </a:lnTo>
                <a:lnTo>
                  <a:pt x="23202" y="17716"/>
                </a:lnTo>
                <a:lnTo>
                  <a:pt x="23164" y="17995"/>
                </a:lnTo>
                <a:lnTo>
                  <a:pt x="23609" y="17741"/>
                </a:lnTo>
                <a:close/>
              </a:path>
              <a:path w="36830" h="31750">
                <a:moveTo>
                  <a:pt x="24511" y="14871"/>
                </a:moveTo>
                <a:lnTo>
                  <a:pt x="23571" y="14922"/>
                </a:lnTo>
                <a:lnTo>
                  <a:pt x="23304" y="14109"/>
                </a:lnTo>
                <a:lnTo>
                  <a:pt x="22847" y="15176"/>
                </a:lnTo>
                <a:lnTo>
                  <a:pt x="21844" y="15176"/>
                </a:lnTo>
                <a:lnTo>
                  <a:pt x="21882" y="14782"/>
                </a:lnTo>
                <a:lnTo>
                  <a:pt x="21310" y="14744"/>
                </a:lnTo>
                <a:lnTo>
                  <a:pt x="21323" y="14579"/>
                </a:lnTo>
                <a:lnTo>
                  <a:pt x="21234" y="14732"/>
                </a:lnTo>
                <a:lnTo>
                  <a:pt x="20523" y="14668"/>
                </a:lnTo>
                <a:lnTo>
                  <a:pt x="19723" y="14033"/>
                </a:lnTo>
                <a:lnTo>
                  <a:pt x="18935" y="14414"/>
                </a:lnTo>
                <a:lnTo>
                  <a:pt x="18288" y="15760"/>
                </a:lnTo>
                <a:lnTo>
                  <a:pt x="18554" y="15811"/>
                </a:lnTo>
                <a:lnTo>
                  <a:pt x="19850" y="15303"/>
                </a:lnTo>
                <a:lnTo>
                  <a:pt x="20828" y="15481"/>
                </a:lnTo>
                <a:lnTo>
                  <a:pt x="20104" y="16802"/>
                </a:lnTo>
                <a:lnTo>
                  <a:pt x="19456" y="16814"/>
                </a:lnTo>
                <a:lnTo>
                  <a:pt x="19481" y="16306"/>
                </a:lnTo>
                <a:lnTo>
                  <a:pt x="19011" y="16624"/>
                </a:lnTo>
                <a:lnTo>
                  <a:pt x="18580" y="16611"/>
                </a:lnTo>
                <a:lnTo>
                  <a:pt x="18630" y="16167"/>
                </a:lnTo>
                <a:lnTo>
                  <a:pt x="18453" y="16624"/>
                </a:lnTo>
                <a:lnTo>
                  <a:pt x="18034" y="16268"/>
                </a:lnTo>
                <a:lnTo>
                  <a:pt x="18288" y="15760"/>
                </a:lnTo>
                <a:lnTo>
                  <a:pt x="17945" y="15697"/>
                </a:lnTo>
                <a:lnTo>
                  <a:pt x="17881" y="16154"/>
                </a:lnTo>
                <a:lnTo>
                  <a:pt x="17703" y="16002"/>
                </a:lnTo>
                <a:lnTo>
                  <a:pt x="17780" y="15671"/>
                </a:lnTo>
                <a:lnTo>
                  <a:pt x="17030" y="15532"/>
                </a:lnTo>
                <a:lnTo>
                  <a:pt x="17386" y="16370"/>
                </a:lnTo>
                <a:lnTo>
                  <a:pt x="16471" y="15621"/>
                </a:lnTo>
                <a:lnTo>
                  <a:pt x="16383" y="16421"/>
                </a:lnTo>
                <a:lnTo>
                  <a:pt x="16040" y="15875"/>
                </a:lnTo>
                <a:lnTo>
                  <a:pt x="15925" y="16852"/>
                </a:lnTo>
                <a:lnTo>
                  <a:pt x="15900" y="17043"/>
                </a:lnTo>
                <a:lnTo>
                  <a:pt x="16040" y="16891"/>
                </a:lnTo>
                <a:lnTo>
                  <a:pt x="16344" y="16751"/>
                </a:lnTo>
                <a:lnTo>
                  <a:pt x="16332" y="16929"/>
                </a:lnTo>
                <a:lnTo>
                  <a:pt x="16256" y="17678"/>
                </a:lnTo>
                <a:lnTo>
                  <a:pt x="16979" y="17068"/>
                </a:lnTo>
                <a:lnTo>
                  <a:pt x="17322" y="16891"/>
                </a:lnTo>
                <a:lnTo>
                  <a:pt x="17310" y="17094"/>
                </a:lnTo>
                <a:lnTo>
                  <a:pt x="17233" y="17830"/>
                </a:lnTo>
                <a:lnTo>
                  <a:pt x="17957" y="17233"/>
                </a:lnTo>
                <a:lnTo>
                  <a:pt x="18338" y="17030"/>
                </a:lnTo>
                <a:lnTo>
                  <a:pt x="18326" y="17272"/>
                </a:lnTo>
                <a:lnTo>
                  <a:pt x="18288" y="17665"/>
                </a:lnTo>
                <a:lnTo>
                  <a:pt x="18554" y="16929"/>
                </a:lnTo>
                <a:lnTo>
                  <a:pt x="18973" y="18389"/>
                </a:lnTo>
                <a:lnTo>
                  <a:pt x="19621" y="17602"/>
                </a:lnTo>
                <a:lnTo>
                  <a:pt x="20167" y="17589"/>
                </a:lnTo>
                <a:lnTo>
                  <a:pt x="20523" y="17589"/>
                </a:lnTo>
                <a:lnTo>
                  <a:pt x="21259" y="16217"/>
                </a:lnTo>
                <a:lnTo>
                  <a:pt x="21285" y="15557"/>
                </a:lnTo>
                <a:lnTo>
                  <a:pt x="22047" y="15684"/>
                </a:lnTo>
                <a:lnTo>
                  <a:pt x="22402" y="16065"/>
                </a:lnTo>
                <a:lnTo>
                  <a:pt x="22821" y="16065"/>
                </a:lnTo>
                <a:lnTo>
                  <a:pt x="22720" y="16573"/>
                </a:lnTo>
                <a:lnTo>
                  <a:pt x="22860" y="16065"/>
                </a:lnTo>
                <a:lnTo>
                  <a:pt x="23139" y="15303"/>
                </a:lnTo>
                <a:lnTo>
                  <a:pt x="22987" y="16319"/>
                </a:lnTo>
                <a:lnTo>
                  <a:pt x="22707" y="17081"/>
                </a:lnTo>
                <a:lnTo>
                  <a:pt x="22720" y="16573"/>
                </a:lnTo>
                <a:lnTo>
                  <a:pt x="22644" y="16319"/>
                </a:lnTo>
                <a:lnTo>
                  <a:pt x="22402" y="16065"/>
                </a:lnTo>
                <a:lnTo>
                  <a:pt x="21386" y="16065"/>
                </a:lnTo>
                <a:lnTo>
                  <a:pt x="21107" y="17589"/>
                </a:lnTo>
                <a:lnTo>
                  <a:pt x="22301" y="17678"/>
                </a:lnTo>
                <a:lnTo>
                  <a:pt x="23088" y="17081"/>
                </a:lnTo>
                <a:lnTo>
                  <a:pt x="23253" y="16954"/>
                </a:lnTo>
                <a:lnTo>
                  <a:pt x="23317" y="16700"/>
                </a:lnTo>
                <a:lnTo>
                  <a:pt x="23291" y="16929"/>
                </a:lnTo>
                <a:lnTo>
                  <a:pt x="23418" y="16827"/>
                </a:lnTo>
                <a:lnTo>
                  <a:pt x="23482" y="17119"/>
                </a:lnTo>
                <a:lnTo>
                  <a:pt x="23609" y="16827"/>
                </a:lnTo>
                <a:lnTo>
                  <a:pt x="23672" y="16700"/>
                </a:lnTo>
                <a:lnTo>
                  <a:pt x="23837" y="16319"/>
                </a:lnTo>
                <a:lnTo>
                  <a:pt x="24307" y="15303"/>
                </a:lnTo>
                <a:lnTo>
                  <a:pt x="24358" y="15176"/>
                </a:lnTo>
                <a:lnTo>
                  <a:pt x="24485" y="14922"/>
                </a:lnTo>
                <a:close/>
              </a:path>
              <a:path w="36830" h="31750">
                <a:moveTo>
                  <a:pt x="24942" y="13906"/>
                </a:moveTo>
                <a:lnTo>
                  <a:pt x="24511" y="14871"/>
                </a:lnTo>
                <a:lnTo>
                  <a:pt x="24714" y="14859"/>
                </a:lnTo>
                <a:lnTo>
                  <a:pt x="24841" y="14782"/>
                </a:lnTo>
                <a:lnTo>
                  <a:pt x="24942" y="13906"/>
                </a:lnTo>
                <a:close/>
              </a:path>
              <a:path w="36830" h="31750">
                <a:moveTo>
                  <a:pt x="25425" y="14808"/>
                </a:moveTo>
                <a:lnTo>
                  <a:pt x="24853" y="14846"/>
                </a:lnTo>
                <a:lnTo>
                  <a:pt x="24688" y="16065"/>
                </a:lnTo>
                <a:lnTo>
                  <a:pt x="24828" y="14859"/>
                </a:lnTo>
                <a:lnTo>
                  <a:pt x="23685" y="17691"/>
                </a:lnTo>
                <a:lnTo>
                  <a:pt x="23863" y="17589"/>
                </a:lnTo>
                <a:lnTo>
                  <a:pt x="24714" y="17653"/>
                </a:lnTo>
                <a:lnTo>
                  <a:pt x="24815" y="17335"/>
                </a:lnTo>
                <a:lnTo>
                  <a:pt x="24206" y="17335"/>
                </a:lnTo>
                <a:lnTo>
                  <a:pt x="24828" y="17119"/>
                </a:lnTo>
                <a:lnTo>
                  <a:pt x="24803" y="16954"/>
                </a:lnTo>
                <a:lnTo>
                  <a:pt x="24879" y="16827"/>
                </a:lnTo>
                <a:lnTo>
                  <a:pt x="25044" y="16573"/>
                </a:lnTo>
                <a:lnTo>
                  <a:pt x="25158" y="16192"/>
                </a:lnTo>
                <a:lnTo>
                  <a:pt x="25171" y="16065"/>
                </a:lnTo>
                <a:lnTo>
                  <a:pt x="25247" y="15392"/>
                </a:lnTo>
                <a:lnTo>
                  <a:pt x="25425" y="14808"/>
                </a:lnTo>
                <a:close/>
              </a:path>
              <a:path w="36830" h="31750">
                <a:moveTo>
                  <a:pt x="25590" y="14795"/>
                </a:moveTo>
                <a:lnTo>
                  <a:pt x="25488" y="14617"/>
                </a:lnTo>
                <a:lnTo>
                  <a:pt x="25425" y="14808"/>
                </a:lnTo>
                <a:lnTo>
                  <a:pt x="25590" y="14795"/>
                </a:lnTo>
                <a:close/>
              </a:path>
              <a:path w="36830" h="31750">
                <a:moveTo>
                  <a:pt x="25882" y="27444"/>
                </a:moveTo>
                <a:lnTo>
                  <a:pt x="23622" y="23685"/>
                </a:lnTo>
                <a:lnTo>
                  <a:pt x="23241" y="23050"/>
                </a:lnTo>
                <a:lnTo>
                  <a:pt x="17259" y="24320"/>
                </a:lnTo>
                <a:lnTo>
                  <a:pt x="15163" y="24447"/>
                </a:lnTo>
                <a:lnTo>
                  <a:pt x="14681" y="24371"/>
                </a:lnTo>
                <a:lnTo>
                  <a:pt x="17843" y="25844"/>
                </a:lnTo>
                <a:lnTo>
                  <a:pt x="20675" y="24447"/>
                </a:lnTo>
                <a:lnTo>
                  <a:pt x="22225" y="23685"/>
                </a:lnTo>
                <a:lnTo>
                  <a:pt x="25882" y="27444"/>
                </a:lnTo>
                <a:close/>
              </a:path>
              <a:path w="36830" h="31750">
                <a:moveTo>
                  <a:pt x="25946" y="16725"/>
                </a:moveTo>
                <a:lnTo>
                  <a:pt x="24930" y="17081"/>
                </a:lnTo>
                <a:lnTo>
                  <a:pt x="24853" y="17208"/>
                </a:lnTo>
                <a:lnTo>
                  <a:pt x="24815" y="17335"/>
                </a:lnTo>
                <a:lnTo>
                  <a:pt x="25882" y="17335"/>
                </a:lnTo>
                <a:lnTo>
                  <a:pt x="25946" y="16725"/>
                </a:lnTo>
                <a:close/>
              </a:path>
              <a:path w="36830" h="31750">
                <a:moveTo>
                  <a:pt x="25958" y="17335"/>
                </a:moveTo>
                <a:lnTo>
                  <a:pt x="25844" y="17589"/>
                </a:lnTo>
                <a:lnTo>
                  <a:pt x="25958" y="17335"/>
                </a:lnTo>
                <a:close/>
              </a:path>
              <a:path w="36830" h="31750">
                <a:moveTo>
                  <a:pt x="26136" y="17335"/>
                </a:moveTo>
                <a:lnTo>
                  <a:pt x="26085" y="17462"/>
                </a:lnTo>
                <a:lnTo>
                  <a:pt x="26136" y="17335"/>
                </a:lnTo>
                <a:close/>
              </a:path>
              <a:path w="36830" h="31750">
                <a:moveTo>
                  <a:pt x="26162" y="16852"/>
                </a:moveTo>
                <a:lnTo>
                  <a:pt x="25958" y="17335"/>
                </a:lnTo>
                <a:lnTo>
                  <a:pt x="26111" y="17335"/>
                </a:lnTo>
                <a:lnTo>
                  <a:pt x="26162" y="16852"/>
                </a:lnTo>
                <a:close/>
              </a:path>
              <a:path w="36830" h="31750">
                <a:moveTo>
                  <a:pt x="26416" y="17335"/>
                </a:moveTo>
                <a:lnTo>
                  <a:pt x="26327" y="17589"/>
                </a:lnTo>
                <a:lnTo>
                  <a:pt x="26416" y="17335"/>
                </a:lnTo>
                <a:close/>
              </a:path>
              <a:path w="36830" h="31750">
                <a:moveTo>
                  <a:pt x="26581" y="16878"/>
                </a:moveTo>
                <a:lnTo>
                  <a:pt x="26416" y="17335"/>
                </a:lnTo>
                <a:lnTo>
                  <a:pt x="26428" y="17462"/>
                </a:lnTo>
                <a:lnTo>
                  <a:pt x="26530" y="17335"/>
                </a:lnTo>
                <a:lnTo>
                  <a:pt x="26581" y="16878"/>
                </a:lnTo>
                <a:close/>
              </a:path>
              <a:path w="36830" h="31750">
                <a:moveTo>
                  <a:pt x="26962" y="4483"/>
                </a:moveTo>
                <a:lnTo>
                  <a:pt x="26695" y="5219"/>
                </a:lnTo>
                <a:lnTo>
                  <a:pt x="26657" y="5600"/>
                </a:lnTo>
                <a:lnTo>
                  <a:pt x="26619" y="5981"/>
                </a:lnTo>
                <a:lnTo>
                  <a:pt x="26885" y="5257"/>
                </a:lnTo>
                <a:lnTo>
                  <a:pt x="26962" y="4483"/>
                </a:lnTo>
                <a:close/>
              </a:path>
              <a:path w="36830" h="31750">
                <a:moveTo>
                  <a:pt x="27076" y="18669"/>
                </a:moveTo>
                <a:lnTo>
                  <a:pt x="26949" y="18605"/>
                </a:lnTo>
                <a:lnTo>
                  <a:pt x="26873" y="19418"/>
                </a:lnTo>
                <a:lnTo>
                  <a:pt x="27076" y="18669"/>
                </a:lnTo>
                <a:close/>
              </a:path>
              <a:path w="36830" h="31750">
                <a:moveTo>
                  <a:pt x="31457" y="5778"/>
                </a:moveTo>
                <a:lnTo>
                  <a:pt x="30924" y="6159"/>
                </a:lnTo>
                <a:lnTo>
                  <a:pt x="30937" y="6286"/>
                </a:lnTo>
                <a:lnTo>
                  <a:pt x="31318" y="6184"/>
                </a:lnTo>
                <a:lnTo>
                  <a:pt x="31419" y="6032"/>
                </a:lnTo>
                <a:lnTo>
                  <a:pt x="31457" y="5778"/>
                </a:lnTo>
                <a:close/>
              </a:path>
              <a:path w="36830" h="31750">
                <a:moveTo>
                  <a:pt x="36398" y="1206"/>
                </a:moveTo>
                <a:lnTo>
                  <a:pt x="34239" y="5143"/>
                </a:lnTo>
                <a:lnTo>
                  <a:pt x="33350" y="5651"/>
                </a:lnTo>
                <a:lnTo>
                  <a:pt x="32664" y="5842"/>
                </a:lnTo>
                <a:lnTo>
                  <a:pt x="32245" y="8699"/>
                </a:lnTo>
                <a:lnTo>
                  <a:pt x="31788" y="8458"/>
                </a:lnTo>
                <a:lnTo>
                  <a:pt x="31902" y="7810"/>
                </a:lnTo>
                <a:lnTo>
                  <a:pt x="32054" y="7048"/>
                </a:lnTo>
                <a:lnTo>
                  <a:pt x="32080" y="6921"/>
                </a:lnTo>
                <a:lnTo>
                  <a:pt x="32232" y="6159"/>
                </a:lnTo>
                <a:lnTo>
                  <a:pt x="32054" y="7340"/>
                </a:lnTo>
                <a:lnTo>
                  <a:pt x="32562" y="6159"/>
                </a:lnTo>
                <a:lnTo>
                  <a:pt x="32664" y="5905"/>
                </a:lnTo>
                <a:lnTo>
                  <a:pt x="31711" y="6083"/>
                </a:lnTo>
                <a:lnTo>
                  <a:pt x="31597" y="7048"/>
                </a:lnTo>
                <a:lnTo>
                  <a:pt x="31369" y="7683"/>
                </a:lnTo>
                <a:lnTo>
                  <a:pt x="31419" y="7175"/>
                </a:lnTo>
                <a:lnTo>
                  <a:pt x="31534" y="6667"/>
                </a:lnTo>
                <a:lnTo>
                  <a:pt x="31711" y="6159"/>
                </a:lnTo>
                <a:lnTo>
                  <a:pt x="31407" y="6159"/>
                </a:lnTo>
                <a:lnTo>
                  <a:pt x="31267" y="7175"/>
                </a:lnTo>
                <a:lnTo>
                  <a:pt x="30721" y="7175"/>
                </a:lnTo>
                <a:lnTo>
                  <a:pt x="30276" y="7048"/>
                </a:lnTo>
                <a:lnTo>
                  <a:pt x="29819" y="7988"/>
                </a:lnTo>
                <a:lnTo>
                  <a:pt x="29819" y="16065"/>
                </a:lnTo>
                <a:lnTo>
                  <a:pt x="29794" y="16319"/>
                </a:lnTo>
                <a:lnTo>
                  <a:pt x="29679" y="16827"/>
                </a:lnTo>
                <a:lnTo>
                  <a:pt x="29552" y="17208"/>
                </a:lnTo>
                <a:lnTo>
                  <a:pt x="29679" y="16421"/>
                </a:lnTo>
                <a:lnTo>
                  <a:pt x="29819" y="16065"/>
                </a:lnTo>
                <a:lnTo>
                  <a:pt x="29819" y="7988"/>
                </a:lnTo>
                <a:lnTo>
                  <a:pt x="29667" y="7810"/>
                </a:lnTo>
                <a:lnTo>
                  <a:pt x="29641" y="7683"/>
                </a:lnTo>
                <a:lnTo>
                  <a:pt x="29641" y="15938"/>
                </a:lnTo>
                <a:lnTo>
                  <a:pt x="29616" y="16192"/>
                </a:lnTo>
                <a:lnTo>
                  <a:pt x="29502" y="16827"/>
                </a:lnTo>
                <a:lnTo>
                  <a:pt x="29375" y="17208"/>
                </a:lnTo>
                <a:lnTo>
                  <a:pt x="29476" y="16446"/>
                </a:lnTo>
                <a:lnTo>
                  <a:pt x="29603" y="16065"/>
                </a:lnTo>
                <a:lnTo>
                  <a:pt x="29641" y="15938"/>
                </a:lnTo>
                <a:lnTo>
                  <a:pt x="29641" y="7683"/>
                </a:lnTo>
                <a:lnTo>
                  <a:pt x="29540" y="7175"/>
                </a:lnTo>
                <a:lnTo>
                  <a:pt x="29514" y="6159"/>
                </a:lnTo>
                <a:lnTo>
                  <a:pt x="29387" y="6032"/>
                </a:lnTo>
                <a:lnTo>
                  <a:pt x="29146" y="6159"/>
                </a:lnTo>
                <a:lnTo>
                  <a:pt x="29083" y="12509"/>
                </a:lnTo>
                <a:lnTo>
                  <a:pt x="29006" y="13068"/>
                </a:lnTo>
                <a:lnTo>
                  <a:pt x="29006" y="20129"/>
                </a:lnTo>
                <a:lnTo>
                  <a:pt x="28613" y="20637"/>
                </a:lnTo>
                <a:lnTo>
                  <a:pt x="28143" y="21018"/>
                </a:lnTo>
                <a:lnTo>
                  <a:pt x="28295" y="19748"/>
                </a:lnTo>
                <a:lnTo>
                  <a:pt x="28968" y="19964"/>
                </a:lnTo>
                <a:lnTo>
                  <a:pt x="29006" y="20129"/>
                </a:lnTo>
                <a:lnTo>
                  <a:pt x="29006" y="13068"/>
                </a:lnTo>
                <a:lnTo>
                  <a:pt x="28943" y="13525"/>
                </a:lnTo>
                <a:lnTo>
                  <a:pt x="28663" y="14287"/>
                </a:lnTo>
                <a:lnTo>
                  <a:pt x="28714" y="13779"/>
                </a:lnTo>
                <a:lnTo>
                  <a:pt x="28816" y="13144"/>
                </a:lnTo>
                <a:lnTo>
                  <a:pt x="29083" y="12509"/>
                </a:lnTo>
                <a:lnTo>
                  <a:pt x="29083" y="6108"/>
                </a:lnTo>
                <a:lnTo>
                  <a:pt x="28549" y="5651"/>
                </a:lnTo>
                <a:lnTo>
                  <a:pt x="28194" y="5778"/>
                </a:lnTo>
                <a:lnTo>
                  <a:pt x="27914" y="5842"/>
                </a:lnTo>
                <a:lnTo>
                  <a:pt x="27914" y="19367"/>
                </a:lnTo>
                <a:lnTo>
                  <a:pt x="27825" y="19875"/>
                </a:lnTo>
                <a:lnTo>
                  <a:pt x="27330" y="21907"/>
                </a:lnTo>
                <a:lnTo>
                  <a:pt x="27508" y="20510"/>
                </a:lnTo>
                <a:lnTo>
                  <a:pt x="27584" y="20256"/>
                </a:lnTo>
                <a:lnTo>
                  <a:pt x="27914" y="19367"/>
                </a:lnTo>
                <a:lnTo>
                  <a:pt x="27914" y="5842"/>
                </a:lnTo>
                <a:lnTo>
                  <a:pt x="27711" y="5880"/>
                </a:lnTo>
                <a:lnTo>
                  <a:pt x="27711" y="16065"/>
                </a:lnTo>
                <a:lnTo>
                  <a:pt x="27635" y="16700"/>
                </a:lnTo>
                <a:lnTo>
                  <a:pt x="27457" y="17335"/>
                </a:lnTo>
                <a:lnTo>
                  <a:pt x="27317" y="17843"/>
                </a:lnTo>
                <a:lnTo>
                  <a:pt x="27203" y="18732"/>
                </a:lnTo>
                <a:lnTo>
                  <a:pt x="27711" y="18986"/>
                </a:lnTo>
                <a:lnTo>
                  <a:pt x="27216" y="19621"/>
                </a:lnTo>
                <a:lnTo>
                  <a:pt x="26784" y="20256"/>
                </a:lnTo>
                <a:lnTo>
                  <a:pt x="26873" y="19418"/>
                </a:lnTo>
                <a:lnTo>
                  <a:pt x="26631" y="20256"/>
                </a:lnTo>
                <a:lnTo>
                  <a:pt x="26670" y="19875"/>
                </a:lnTo>
                <a:lnTo>
                  <a:pt x="26708" y="19621"/>
                </a:lnTo>
                <a:lnTo>
                  <a:pt x="26822" y="18542"/>
                </a:lnTo>
                <a:lnTo>
                  <a:pt x="26454" y="18732"/>
                </a:lnTo>
                <a:lnTo>
                  <a:pt x="26314" y="18859"/>
                </a:lnTo>
                <a:lnTo>
                  <a:pt x="26441" y="17716"/>
                </a:lnTo>
                <a:lnTo>
                  <a:pt x="26835" y="18338"/>
                </a:lnTo>
                <a:lnTo>
                  <a:pt x="26822" y="18542"/>
                </a:lnTo>
                <a:lnTo>
                  <a:pt x="26758" y="19177"/>
                </a:lnTo>
                <a:lnTo>
                  <a:pt x="27089" y="18097"/>
                </a:lnTo>
                <a:lnTo>
                  <a:pt x="27203" y="17716"/>
                </a:lnTo>
                <a:lnTo>
                  <a:pt x="27635" y="16319"/>
                </a:lnTo>
                <a:lnTo>
                  <a:pt x="27711" y="16065"/>
                </a:lnTo>
                <a:lnTo>
                  <a:pt x="27711" y="5880"/>
                </a:lnTo>
                <a:lnTo>
                  <a:pt x="27571" y="5905"/>
                </a:lnTo>
                <a:lnTo>
                  <a:pt x="27432" y="6286"/>
                </a:lnTo>
                <a:lnTo>
                  <a:pt x="27635" y="4495"/>
                </a:lnTo>
                <a:lnTo>
                  <a:pt x="27952" y="4635"/>
                </a:lnTo>
                <a:lnTo>
                  <a:pt x="29311" y="5524"/>
                </a:lnTo>
                <a:lnTo>
                  <a:pt x="30391" y="6540"/>
                </a:lnTo>
                <a:lnTo>
                  <a:pt x="30886" y="6184"/>
                </a:lnTo>
                <a:lnTo>
                  <a:pt x="29972" y="4254"/>
                </a:lnTo>
                <a:lnTo>
                  <a:pt x="29375" y="2984"/>
                </a:lnTo>
                <a:lnTo>
                  <a:pt x="27343" y="2730"/>
                </a:lnTo>
                <a:lnTo>
                  <a:pt x="27076" y="2984"/>
                </a:lnTo>
                <a:lnTo>
                  <a:pt x="26530" y="4013"/>
                </a:lnTo>
                <a:lnTo>
                  <a:pt x="26403" y="3238"/>
                </a:lnTo>
                <a:lnTo>
                  <a:pt x="26276" y="2451"/>
                </a:lnTo>
                <a:lnTo>
                  <a:pt x="26123" y="2730"/>
                </a:lnTo>
                <a:lnTo>
                  <a:pt x="25806" y="3136"/>
                </a:lnTo>
                <a:lnTo>
                  <a:pt x="25400" y="3632"/>
                </a:lnTo>
                <a:lnTo>
                  <a:pt x="25412" y="2197"/>
                </a:lnTo>
                <a:lnTo>
                  <a:pt x="25247" y="3378"/>
                </a:lnTo>
                <a:lnTo>
                  <a:pt x="25260" y="1790"/>
                </a:lnTo>
                <a:lnTo>
                  <a:pt x="23698" y="3200"/>
                </a:lnTo>
                <a:lnTo>
                  <a:pt x="23647" y="3530"/>
                </a:lnTo>
                <a:lnTo>
                  <a:pt x="23761" y="4508"/>
                </a:lnTo>
                <a:lnTo>
                  <a:pt x="23939" y="5029"/>
                </a:lnTo>
                <a:lnTo>
                  <a:pt x="24511" y="4724"/>
                </a:lnTo>
                <a:lnTo>
                  <a:pt x="24701" y="4584"/>
                </a:lnTo>
                <a:lnTo>
                  <a:pt x="25171" y="3860"/>
                </a:lnTo>
                <a:lnTo>
                  <a:pt x="25133" y="4203"/>
                </a:lnTo>
                <a:lnTo>
                  <a:pt x="26670" y="4838"/>
                </a:lnTo>
                <a:lnTo>
                  <a:pt x="26581" y="4343"/>
                </a:lnTo>
                <a:lnTo>
                  <a:pt x="27139" y="4254"/>
                </a:lnTo>
                <a:lnTo>
                  <a:pt x="27470" y="4419"/>
                </a:lnTo>
                <a:lnTo>
                  <a:pt x="27393" y="4699"/>
                </a:lnTo>
                <a:lnTo>
                  <a:pt x="27393" y="13779"/>
                </a:lnTo>
                <a:lnTo>
                  <a:pt x="27317" y="14541"/>
                </a:lnTo>
                <a:lnTo>
                  <a:pt x="27190" y="14922"/>
                </a:lnTo>
                <a:lnTo>
                  <a:pt x="26974" y="15430"/>
                </a:lnTo>
                <a:lnTo>
                  <a:pt x="27076" y="14541"/>
                </a:lnTo>
                <a:lnTo>
                  <a:pt x="27393" y="13779"/>
                </a:lnTo>
                <a:lnTo>
                  <a:pt x="27393" y="4699"/>
                </a:lnTo>
                <a:lnTo>
                  <a:pt x="27114" y="5676"/>
                </a:lnTo>
                <a:lnTo>
                  <a:pt x="27343" y="6540"/>
                </a:lnTo>
                <a:lnTo>
                  <a:pt x="26898" y="7810"/>
                </a:lnTo>
                <a:lnTo>
                  <a:pt x="26911" y="7683"/>
                </a:lnTo>
                <a:lnTo>
                  <a:pt x="27063" y="6286"/>
                </a:lnTo>
                <a:lnTo>
                  <a:pt x="27114" y="5778"/>
                </a:lnTo>
                <a:lnTo>
                  <a:pt x="26797" y="6032"/>
                </a:lnTo>
                <a:lnTo>
                  <a:pt x="26136" y="6286"/>
                </a:lnTo>
                <a:lnTo>
                  <a:pt x="26085" y="10731"/>
                </a:lnTo>
                <a:lnTo>
                  <a:pt x="26047" y="11112"/>
                </a:lnTo>
                <a:lnTo>
                  <a:pt x="25920" y="11620"/>
                </a:lnTo>
                <a:lnTo>
                  <a:pt x="25819" y="11874"/>
                </a:lnTo>
                <a:lnTo>
                  <a:pt x="25857" y="11620"/>
                </a:lnTo>
                <a:lnTo>
                  <a:pt x="25971" y="11112"/>
                </a:lnTo>
                <a:lnTo>
                  <a:pt x="26085" y="10731"/>
                </a:lnTo>
                <a:lnTo>
                  <a:pt x="26085" y="6286"/>
                </a:lnTo>
                <a:lnTo>
                  <a:pt x="25844" y="6235"/>
                </a:lnTo>
                <a:lnTo>
                  <a:pt x="25844" y="8064"/>
                </a:lnTo>
                <a:lnTo>
                  <a:pt x="25819" y="9588"/>
                </a:lnTo>
                <a:lnTo>
                  <a:pt x="25692" y="11239"/>
                </a:lnTo>
                <a:lnTo>
                  <a:pt x="25590" y="11366"/>
                </a:lnTo>
                <a:lnTo>
                  <a:pt x="25476" y="11620"/>
                </a:lnTo>
                <a:lnTo>
                  <a:pt x="24206" y="11493"/>
                </a:lnTo>
                <a:lnTo>
                  <a:pt x="21755" y="12763"/>
                </a:lnTo>
                <a:lnTo>
                  <a:pt x="21145" y="12573"/>
                </a:lnTo>
                <a:lnTo>
                  <a:pt x="21043" y="13017"/>
                </a:lnTo>
                <a:lnTo>
                  <a:pt x="20916" y="13398"/>
                </a:lnTo>
                <a:lnTo>
                  <a:pt x="20980" y="12763"/>
                </a:lnTo>
                <a:lnTo>
                  <a:pt x="21069" y="12547"/>
                </a:lnTo>
                <a:lnTo>
                  <a:pt x="20116" y="12255"/>
                </a:lnTo>
                <a:lnTo>
                  <a:pt x="20205" y="11620"/>
                </a:lnTo>
                <a:lnTo>
                  <a:pt x="20142" y="11493"/>
                </a:lnTo>
                <a:lnTo>
                  <a:pt x="20193" y="11252"/>
                </a:lnTo>
                <a:lnTo>
                  <a:pt x="19926" y="11493"/>
                </a:lnTo>
                <a:lnTo>
                  <a:pt x="19735" y="11620"/>
                </a:lnTo>
                <a:lnTo>
                  <a:pt x="19862" y="10604"/>
                </a:lnTo>
                <a:lnTo>
                  <a:pt x="20269" y="10858"/>
                </a:lnTo>
                <a:lnTo>
                  <a:pt x="20320" y="10604"/>
                </a:lnTo>
                <a:lnTo>
                  <a:pt x="20434" y="10096"/>
                </a:lnTo>
                <a:lnTo>
                  <a:pt x="20574" y="9461"/>
                </a:lnTo>
                <a:lnTo>
                  <a:pt x="20599" y="9334"/>
                </a:lnTo>
                <a:lnTo>
                  <a:pt x="20624" y="9207"/>
                </a:lnTo>
                <a:lnTo>
                  <a:pt x="21920" y="10985"/>
                </a:lnTo>
                <a:lnTo>
                  <a:pt x="23101" y="11264"/>
                </a:lnTo>
                <a:lnTo>
                  <a:pt x="23710" y="11620"/>
                </a:lnTo>
                <a:lnTo>
                  <a:pt x="24371" y="11366"/>
                </a:lnTo>
                <a:lnTo>
                  <a:pt x="24599" y="11366"/>
                </a:lnTo>
                <a:lnTo>
                  <a:pt x="25704" y="8445"/>
                </a:lnTo>
                <a:lnTo>
                  <a:pt x="25844" y="8064"/>
                </a:lnTo>
                <a:lnTo>
                  <a:pt x="25844" y="6235"/>
                </a:lnTo>
                <a:lnTo>
                  <a:pt x="23266" y="5778"/>
                </a:lnTo>
                <a:lnTo>
                  <a:pt x="21145" y="6667"/>
                </a:lnTo>
                <a:lnTo>
                  <a:pt x="19773" y="7137"/>
                </a:lnTo>
                <a:lnTo>
                  <a:pt x="19773" y="10096"/>
                </a:lnTo>
                <a:lnTo>
                  <a:pt x="19621" y="11112"/>
                </a:lnTo>
                <a:lnTo>
                  <a:pt x="19342" y="11874"/>
                </a:lnTo>
                <a:lnTo>
                  <a:pt x="19113" y="12255"/>
                </a:lnTo>
                <a:lnTo>
                  <a:pt x="19215" y="11620"/>
                </a:lnTo>
                <a:lnTo>
                  <a:pt x="19342" y="11239"/>
                </a:lnTo>
                <a:lnTo>
                  <a:pt x="19265" y="11874"/>
                </a:lnTo>
                <a:lnTo>
                  <a:pt x="19431" y="11112"/>
                </a:lnTo>
                <a:lnTo>
                  <a:pt x="19494" y="10858"/>
                </a:lnTo>
                <a:lnTo>
                  <a:pt x="19773" y="10096"/>
                </a:lnTo>
                <a:lnTo>
                  <a:pt x="19773" y="7137"/>
                </a:lnTo>
                <a:lnTo>
                  <a:pt x="19126" y="7353"/>
                </a:lnTo>
                <a:lnTo>
                  <a:pt x="19126" y="10858"/>
                </a:lnTo>
                <a:lnTo>
                  <a:pt x="19075" y="11264"/>
                </a:lnTo>
                <a:lnTo>
                  <a:pt x="18948" y="11861"/>
                </a:lnTo>
                <a:lnTo>
                  <a:pt x="18770" y="12382"/>
                </a:lnTo>
                <a:lnTo>
                  <a:pt x="18859" y="11620"/>
                </a:lnTo>
                <a:lnTo>
                  <a:pt x="18999" y="11239"/>
                </a:lnTo>
                <a:lnTo>
                  <a:pt x="19126" y="10858"/>
                </a:lnTo>
                <a:lnTo>
                  <a:pt x="19126" y="7353"/>
                </a:lnTo>
                <a:lnTo>
                  <a:pt x="18135" y="7683"/>
                </a:lnTo>
                <a:lnTo>
                  <a:pt x="17767" y="5270"/>
                </a:lnTo>
                <a:lnTo>
                  <a:pt x="16764" y="6413"/>
                </a:lnTo>
                <a:lnTo>
                  <a:pt x="16459" y="7683"/>
                </a:lnTo>
                <a:lnTo>
                  <a:pt x="16014" y="7924"/>
                </a:lnTo>
                <a:lnTo>
                  <a:pt x="16014" y="8064"/>
                </a:lnTo>
                <a:lnTo>
                  <a:pt x="15938" y="8572"/>
                </a:lnTo>
                <a:lnTo>
                  <a:pt x="15443" y="10604"/>
                </a:lnTo>
                <a:lnTo>
                  <a:pt x="15481" y="10223"/>
                </a:lnTo>
                <a:lnTo>
                  <a:pt x="15557" y="9588"/>
                </a:lnTo>
                <a:lnTo>
                  <a:pt x="15659" y="8953"/>
                </a:lnTo>
                <a:lnTo>
                  <a:pt x="16014" y="8064"/>
                </a:lnTo>
                <a:lnTo>
                  <a:pt x="16014" y="7924"/>
                </a:lnTo>
                <a:lnTo>
                  <a:pt x="15748" y="8064"/>
                </a:lnTo>
                <a:lnTo>
                  <a:pt x="15240" y="7810"/>
                </a:lnTo>
                <a:lnTo>
                  <a:pt x="14046" y="6819"/>
                </a:lnTo>
                <a:lnTo>
                  <a:pt x="13817" y="8826"/>
                </a:lnTo>
                <a:lnTo>
                  <a:pt x="13944" y="7556"/>
                </a:lnTo>
                <a:lnTo>
                  <a:pt x="12280" y="11861"/>
                </a:lnTo>
                <a:lnTo>
                  <a:pt x="13246" y="10223"/>
                </a:lnTo>
                <a:lnTo>
                  <a:pt x="14211" y="11874"/>
                </a:lnTo>
                <a:lnTo>
                  <a:pt x="15214" y="11264"/>
                </a:lnTo>
                <a:lnTo>
                  <a:pt x="15367" y="11112"/>
                </a:lnTo>
                <a:lnTo>
                  <a:pt x="15494" y="10985"/>
                </a:lnTo>
                <a:lnTo>
                  <a:pt x="15582" y="10731"/>
                </a:lnTo>
                <a:lnTo>
                  <a:pt x="15367" y="11493"/>
                </a:lnTo>
                <a:lnTo>
                  <a:pt x="15252" y="12001"/>
                </a:lnTo>
                <a:lnTo>
                  <a:pt x="14630" y="12763"/>
                </a:lnTo>
                <a:lnTo>
                  <a:pt x="13970" y="12255"/>
                </a:lnTo>
                <a:lnTo>
                  <a:pt x="12877" y="12979"/>
                </a:lnTo>
                <a:lnTo>
                  <a:pt x="13627" y="13398"/>
                </a:lnTo>
                <a:lnTo>
                  <a:pt x="13627" y="14287"/>
                </a:lnTo>
                <a:lnTo>
                  <a:pt x="13970" y="14160"/>
                </a:lnTo>
                <a:lnTo>
                  <a:pt x="14211" y="13144"/>
                </a:lnTo>
                <a:lnTo>
                  <a:pt x="14312" y="12979"/>
                </a:lnTo>
                <a:lnTo>
                  <a:pt x="14757" y="12763"/>
                </a:lnTo>
                <a:lnTo>
                  <a:pt x="15011" y="12636"/>
                </a:lnTo>
                <a:lnTo>
                  <a:pt x="15227" y="12979"/>
                </a:lnTo>
                <a:lnTo>
                  <a:pt x="15290" y="12636"/>
                </a:lnTo>
                <a:lnTo>
                  <a:pt x="15392" y="12128"/>
                </a:lnTo>
                <a:lnTo>
                  <a:pt x="15722" y="10985"/>
                </a:lnTo>
                <a:lnTo>
                  <a:pt x="15760" y="10731"/>
                </a:lnTo>
                <a:lnTo>
                  <a:pt x="15836" y="10604"/>
                </a:lnTo>
                <a:lnTo>
                  <a:pt x="16383" y="8699"/>
                </a:lnTo>
                <a:lnTo>
                  <a:pt x="16078" y="10782"/>
                </a:lnTo>
                <a:lnTo>
                  <a:pt x="17437" y="10985"/>
                </a:lnTo>
                <a:lnTo>
                  <a:pt x="18008" y="10477"/>
                </a:lnTo>
                <a:lnTo>
                  <a:pt x="18516" y="10350"/>
                </a:lnTo>
                <a:lnTo>
                  <a:pt x="18707" y="9334"/>
                </a:lnTo>
                <a:lnTo>
                  <a:pt x="18694" y="9715"/>
                </a:lnTo>
                <a:lnTo>
                  <a:pt x="18567" y="12623"/>
                </a:lnTo>
                <a:lnTo>
                  <a:pt x="18897" y="11239"/>
                </a:lnTo>
                <a:lnTo>
                  <a:pt x="18643" y="12382"/>
                </a:lnTo>
                <a:lnTo>
                  <a:pt x="18592" y="12636"/>
                </a:lnTo>
                <a:lnTo>
                  <a:pt x="17995" y="12001"/>
                </a:lnTo>
                <a:lnTo>
                  <a:pt x="17868" y="11874"/>
                </a:lnTo>
                <a:lnTo>
                  <a:pt x="17106" y="11747"/>
                </a:lnTo>
                <a:lnTo>
                  <a:pt x="16573" y="12001"/>
                </a:lnTo>
                <a:lnTo>
                  <a:pt x="16027" y="11150"/>
                </a:lnTo>
                <a:lnTo>
                  <a:pt x="15938" y="11747"/>
                </a:lnTo>
                <a:lnTo>
                  <a:pt x="15811" y="12128"/>
                </a:lnTo>
                <a:lnTo>
                  <a:pt x="15392" y="12763"/>
                </a:lnTo>
                <a:lnTo>
                  <a:pt x="15278" y="13068"/>
                </a:lnTo>
                <a:lnTo>
                  <a:pt x="15481" y="13398"/>
                </a:lnTo>
                <a:lnTo>
                  <a:pt x="16941" y="12636"/>
                </a:lnTo>
                <a:lnTo>
                  <a:pt x="17208" y="13652"/>
                </a:lnTo>
                <a:lnTo>
                  <a:pt x="17957" y="13398"/>
                </a:lnTo>
                <a:lnTo>
                  <a:pt x="18415" y="12763"/>
                </a:lnTo>
                <a:lnTo>
                  <a:pt x="18440" y="13144"/>
                </a:lnTo>
                <a:lnTo>
                  <a:pt x="19291" y="13652"/>
                </a:lnTo>
                <a:lnTo>
                  <a:pt x="19989" y="13779"/>
                </a:lnTo>
                <a:lnTo>
                  <a:pt x="20497" y="14033"/>
                </a:lnTo>
                <a:lnTo>
                  <a:pt x="20942" y="13906"/>
                </a:lnTo>
                <a:lnTo>
                  <a:pt x="21615" y="13398"/>
                </a:lnTo>
                <a:lnTo>
                  <a:pt x="21932" y="14414"/>
                </a:lnTo>
                <a:lnTo>
                  <a:pt x="22504" y="13779"/>
                </a:lnTo>
                <a:lnTo>
                  <a:pt x="22669" y="13525"/>
                </a:lnTo>
                <a:lnTo>
                  <a:pt x="23164" y="13677"/>
                </a:lnTo>
                <a:lnTo>
                  <a:pt x="23114" y="13525"/>
                </a:lnTo>
                <a:lnTo>
                  <a:pt x="23025" y="13271"/>
                </a:lnTo>
                <a:lnTo>
                  <a:pt x="23914" y="13652"/>
                </a:lnTo>
                <a:lnTo>
                  <a:pt x="24549" y="13779"/>
                </a:lnTo>
                <a:lnTo>
                  <a:pt x="24917" y="13525"/>
                </a:lnTo>
                <a:lnTo>
                  <a:pt x="25488" y="14617"/>
                </a:lnTo>
                <a:lnTo>
                  <a:pt x="25831" y="13525"/>
                </a:lnTo>
                <a:lnTo>
                  <a:pt x="25908" y="13271"/>
                </a:lnTo>
                <a:lnTo>
                  <a:pt x="25984" y="13017"/>
                </a:lnTo>
                <a:lnTo>
                  <a:pt x="25958" y="13271"/>
                </a:lnTo>
                <a:lnTo>
                  <a:pt x="25831" y="14160"/>
                </a:lnTo>
                <a:lnTo>
                  <a:pt x="25146" y="16395"/>
                </a:lnTo>
                <a:lnTo>
                  <a:pt x="25958" y="16687"/>
                </a:lnTo>
                <a:lnTo>
                  <a:pt x="26111" y="16319"/>
                </a:lnTo>
                <a:lnTo>
                  <a:pt x="26276" y="15938"/>
                </a:lnTo>
                <a:lnTo>
                  <a:pt x="26200" y="16649"/>
                </a:lnTo>
                <a:lnTo>
                  <a:pt x="26441" y="16065"/>
                </a:lnTo>
                <a:lnTo>
                  <a:pt x="26365" y="16687"/>
                </a:lnTo>
                <a:lnTo>
                  <a:pt x="26250" y="17081"/>
                </a:lnTo>
                <a:lnTo>
                  <a:pt x="26136" y="17335"/>
                </a:lnTo>
                <a:lnTo>
                  <a:pt x="26352" y="17335"/>
                </a:lnTo>
                <a:lnTo>
                  <a:pt x="26581" y="16065"/>
                </a:lnTo>
                <a:lnTo>
                  <a:pt x="26593" y="15938"/>
                </a:lnTo>
                <a:lnTo>
                  <a:pt x="26708" y="14922"/>
                </a:lnTo>
                <a:lnTo>
                  <a:pt x="27114" y="13779"/>
                </a:lnTo>
                <a:lnTo>
                  <a:pt x="27038" y="14287"/>
                </a:lnTo>
                <a:lnTo>
                  <a:pt x="26555" y="16395"/>
                </a:lnTo>
                <a:lnTo>
                  <a:pt x="26670" y="16065"/>
                </a:lnTo>
                <a:lnTo>
                  <a:pt x="26593" y="16789"/>
                </a:lnTo>
                <a:lnTo>
                  <a:pt x="26797" y="16319"/>
                </a:lnTo>
                <a:lnTo>
                  <a:pt x="26771" y="16573"/>
                </a:lnTo>
                <a:lnTo>
                  <a:pt x="26644" y="17094"/>
                </a:lnTo>
                <a:lnTo>
                  <a:pt x="26517" y="17462"/>
                </a:lnTo>
                <a:lnTo>
                  <a:pt x="26403" y="17741"/>
                </a:lnTo>
                <a:lnTo>
                  <a:pt x="26276" y="18859"/>
                </a:lnTo>
                <a:lnTo>
                  <a:pt x="26187" y="19621"/>
                </a:lnTo>
                <a:lnTo>
                  <a:pt x="26085" y="18605"/>
                </a:lnTo>
                <a:lnTo>
                  <a:pt x="25615" y="17716"/>
                </a:lnTo>
                <a:lnTo>
                  <a:pt x="24714" y="17653"/>
                </a:lnTo>
                <a:lnTo>
                  <a:pt x="24041" y="19875"/>
                </a:lnTo>
                <a:lnTo>
                  <a:pt x="23939" y="19367"/>
                </a:lnTo>
                <a:lnTo>
                  <a:pt x="23622" y="17843"/>
                </a:lnTo>
                <a:lnTo>
                  <a:pt x="23012" y="19367"/>
                </a:lnTo>
                <a:lnTo>
                  <a:pt x="23139" y="18224"/>
                </a:lnTo>
                <a:lnTo>
                  <a:pt x="22783" y="18224"/>
                </a:lnTo>
                <a:lnTo>
                  <a:pt x="22466" y="18224"/>
                </a:lnTo>
                <a:lnTo>
                  <a:pt x="20751" y="19875"/>
                </a:lnTo>
                <a:lnTo>
                  <a:pt x="19837" y="19240"/>
                </a:lnTo>
                <a:lnTo>
                  <a:pt x="19481" y="18986"/>
                </a:lnTo>
                <a:lnTo>
                  <a:pt x="19113" y="18732"/>
                </a:lnTo>
                <a:lnTo>
                  <a:pt x="18249" y="18859"/>
                </a:lnTo>
                <a:lnTo>
                  <a:pt x="18249" y="19240"/>
                </a:lnTo>
                <a:lnTo>
                  <a:pt x="18110" y="20167"/>
                </a:lnTo>
                <a:lnTo>
                  <a:pt x="17894" y="20764"/>
                </a:lnTo>
                <a:lnTo>
                  <a:pt x="17970" y="20002"/>
                </a:lnTo>
                <a:lnTo>
                  <a:pt x="18199" y="19367"/>
                </a:lnTo>
                <a:lnTo>
                  <a:pt x="18249" y="19240"/>
                </a:lnTo>
                <a:lnTo>
                  <a:pt x="18249" y="18859"/>
                </a:lnTo>
                <a:lnTo>
                  <a:pt x="17716" y="18935"/>
                </a:lnTo>
                <a:lnTo>
                  <a:pt x="17716" y="19748"/>
                </a:lnTo>
                <a:lnTo>
                  <a:pt x="17195" y="20243"/>
                </a:lnTo>
                <a:lnTo>
                  <a:pt x="16979" y="20510"/>
                </a:lnTo>
                <a:lnTo>
                  <a:pt x="17106" y="19367"/>
                </a:lnTo>
                <a:lnTo>
                  <a:pt x="17716" y="19748"/>
                </a:lnTo>
                <a:lnTo>
                  <a:pt x="17716" y="18935"/>
                </a:lnTo>
                <a:lnTo>
                  <a:pt x="17322" y="18986"/>
                </a:lnTo>
                <a:lnTo>
                  <a:pt x="17195" y="18859"/>
                </a:lnTo>
                <a:lnTo>
                  <a:pt x="16802" y="18478"/>
                </a:lnTo>
                <a:lnTo>
                  <a:pt x="16535" y="18224"/>
                </a:lnTo>
                <a:lnTo>
                  <a:pt x="15138" y="18478"/>
                </a:lnTo>
                <a:lnTo>
                  <a:pt x="14833" y="18224"/>
                </a:lnTo>
                <a:lnTo>
                  <a:pt x="14236" y="20002"/>
                </a:lnTo>
                <a:lnTo>
                  <a:pt x="14452" y="20002"/>
                </a:lnTo>
                <a:lnTo>
                  <a:pt x="14503" y="19494"/>
                </a:lnTo>
                <a:lnTo>
                  <a:pt x="15189" y="20383"/>
                </a:lnTo>
                <a:lnTo>
                  <a:pt x="14554" y="20510"/>
                </a:lnTo>
                <a:lnTo>
                  <a:pt x="14363" y="20764"/>
                </a:lnTo>
                <a:lnTo>
                  <a:pt x="14427" y="20243"/>
                </a:lnTo>
                <a:lnTo>
                  <a:pt x="13881" y="21018"/>
                </a:lnTo>
                <a:lnTo>
                  <a:pt x="13665" y="20510"/>
                </a:lnTo>
                <a:lnTo>
                  <a:pt x="13233" y="20167"/>
                </a:lnTo>
                <a:lnTo>
                  <a:pt x="13195" y="18859"/>
                </a:lnTo>
                <a:lnTo>
                  <a:pt x="13436" y="17195"/>
                </a:lnTo>
                <a:lnTo>
                  <a:pt x="13525" y="16852"/>
                </a:lnTo>
                <a:lnTo>
                  <a:pt x="13322" y="17132"/>
                </a:lnTo>
                <a:lnTo>
                  <a:pt x="14414" y="14363"/>
                </a:lnTo>
                <a:lnTo>
                  <a:pt x="14528" y="13398"/>
                </a:lnTo>
                <a:lnTo>
                  <a:pt x="13208" y="16002"/>
                </a:lnTo>
                <a:lnTo>
                  <a:pt x="13246" y="15621"/>
                </a:lnTo>
                <a:lnTo>
                  <a:pt x="13106" y="16776"/>
                </a:lnTo>
                <a:lnTo>
                  <a:pt x="12928" y="16446"/>
                </a:lnTo>
                <a:lnTo>
                  <a:pt x="13195" y="15595"/>
                </a:lnTo>
                <a:lnTo>
                  <a:pt x="13309" y="14592"/>
                </a:lnTo>
                <a:lnTo>
                  <a:pt x="12801" y="16217"/>
                </a:lnTo>
                <a:lnTo>
                  <a:pt x="12738" y="16078"/>
                </a:lnTo>
                <a:lnTo>
                  <a:pt x="12738" y="16459"/>
                </a:lnTo>
                <a:lnTo>
                  <a:pt x="12560" y="17030"/>
                </a:lnTo>
                <a:lnTo>
                  <a:pt x="12458" y="17995"/>
                </a:lnTo>
                <a:lnTo>
                  <a:pt x="12738" y="17081"/>
                </a:lnTo>
                <a:lnTo>
                  <a:pt x="12738" y="19812"/>
                </a:lnTo>
                <a:lnTo>
                  <a:pt x="12522" y="20510"/>
                </a:lnTo>
                <a:lnTo>
                  <a:pt x="12598" y="19621"/>
                </a:lnTo>
                <a:lnTo>
                  <a:pt x="12712" y="18351"/>
                </a:lnTo>
                <a:lnTo>
                  <a:pt x="11938" y="20510"/>
                </a:lnTo>
                <a:lnTo>
                  <a:pt x="12522" y="19621"/>
                </a:lnTo>
                <a:lnTo>
                  <a:pt x="12420" y="20510"/>
                </a:lnTo>
                <a:lnTo>
                  <a:pt x="12306" y="20878"/>
                </a:lnTo>
                <a:lnTo>
                  <a:pt x="11976" y="21272"/>
                </a:lnTo>
                <a:lnTo>
                  <a:pt x="11963" y="22288"/>
                </a:lnTo>
                <a:lnTo>
                  <a:pt x="12446" y="21907"/>
                </a:lnTo>
                <a:lnTo>
                  <a:pt x="15049" y="21018"/>
                </a:lnTo>
                <a:lnTo>
                  <a:pt x="15163" y="20764"/>
                </a:lnTo>
                <a:lnTo>
                  <a:pt x="15290" y="19621"/>
                </a:lnTo>
                <a:lnTo>
                  <a:pt x="15963" y="19964"/>
                </a:lnTo>
                <a:lnTo>
                  <a:pt x="16002" y="19621"/>
                </a:lnTo>
                <a:lnTo>
                  <a:pt x="16052" y="19494"/>
                </a:lnTo>
                <a:lnTo>
                  <a:pt x="16268" y="18859"/>
                </a:lnTo>
                <a:lnTo>
                  <a:pt x="16205" y="19367"/>
                </a:lnTo>
                <a:lnTo>
                  <a:pt x="16090" y="19875"/>
                </a:lnTo>
                <a:lnTo>
                  <a:pt x="15913" y="20383"/>
                </a:lnTo>
                <a:lnTo>
                  <a:pt x="15938" y="20167"/>
                </a:lnTo>
                <a:lnTo>
                  <a:pt x="15798" y="20383"/>
                </a:lnTo>
                <a:lnTo>
                  <a:pt x="15544" y="20764"/>
                </a:lnTo>
                <a:lnTo>
                  <a:pt x="15786" y="20764"/>
                </a:lnTo>
                <a:lnTo>
                  <a:pt x="18707" y="23431"/>
                </a:lnTo>
                <a:lnTo>
                  <a:pt x="24599" y="20510"/>
                </a:lnTo>
                <a:lnTo>
                  <a:pt x="26162" y="24066"/>
                </a:lnTo>
                <a:lnTo>
                  <a:pt x="29095" y="24574"/>
                </a:lnTo>
                <a:lnTo>
                  <a:pt x="29705" y="24828"/>
                </a:lnTo>
                <a:lnTo>
                  <a:pt x="30416" y="26225"/>
                </a:lnTo>
                <a:lnTo>
                  <a:pt x="29489" y="26225"/>
                </a:lnTo>
                <a:lnTo>
                  <a:pt x="26047" y="27609"/>
                </a:lnTo>
                <a:lnTo>
                  <a:pt x="27305" y="28892"/>
                </a:lnTo>
                <a:lnTo>
                  <a:pt x="29171" y="27114"/>
                </a:lnTo>
                <a:lnTo>
                  <a:pt x="30721" y="29654"/>
                </a:lnTo>
                <a:lnTo>
                  <a:pt x="30759" y="31432"/>
                </a:lnTo>
                <a:lnTo>
                  <a:pt x="31229" y="30289"/>
                </a:lnTo>
                <a:lnTo>
                  <a:pt x="31864" y="27114"/>
                </a:lnTo>
                <a:lnTo>
                  <a:pt x="32893" y="21907"/>
                </a:lnTo>
                <a:lnTo>
                  <a:pt x="33070" y="21018"/>
                </a:lnTo>
                <a:lnTo>
                  <a:pt x="33324" y="19748"/>
                </a:lnTo>
                <a:lnTo>
                  <a:pt x="33401" y="19367"/>
                </a:lnTo>
                <a:lnTo>
                  <a:pt x="33807" y="17208"/>
                </a:lnTo>
                <a:lnTo>
                  <a:pt x="34023" y="16065"/>
                </a:lnTo>
                <a:lnTo>
                  <a:pt x="34036" y="15938"/>
                </a:lnTo>
                <a:lnTo>
                  <a:pt x="34137" y="15430"/>
                </a:lnTo>
                <a:lnTo>
                  <a:pt x="34340" y="14287"/>
                </a:lnTo>
                <a:lnTo>
                  <a:pt x="34671" y="12509"/>
                </a:lnTo>
                <a:lnTo>
                  <a:pt x="34696" y="12382"/>
                </a:lnTo>
                <a:lnTo>
                  <a:pt x="34734" y="12128"/>
                </a:lnTo>
                <a:lnTo>
                  <a:pt x="34785" y="11874"/>
                </a:lnTo>
                <a:lnTo>
                  <a:pt x="34988" y="10731"/>
                </a:lnTo>
                <a:lnTo>
                  <a:pt x="35369" y="8699"/>
                </a:lnTo>
                <a:lnTo>
                  <a:pt x="35877" y="5905"/>
                </a:lnTo>
                <a:lnTo>
                  <a:pt x="36398" y="1206"/>
                </a:lnTo>
                <a:close/>
              </a:path>
            </a:pathLst>
          </a:custGeom>
          <a:solidFill>
            <a:srgbClr val="B88F51"/>
          </a:solidFill>
        </p:spPr>
        <p:txBody>
          <a:bodyPr wrap="square" lIns="0" tIns="0" rIns="0" bIns="0" rtlCol="0"/>
          <a:lstStyle/>
          <a:p>
            <a:endParaRPr sz="2511"/>
          </a:p>
        </p:txBody>
      </p:sp>
      <p:sp>
        <p:nvSpPr>
          <p:cNvPr id="44" name="bg object 44"/>
          <p:cNvSpPr/>
          <p:nvPr/>
        </p:nvSpPr>
        <p:spPr>
          <a:xfrm>
            <a:off x="626491" y="233299"/>
            <a:ext cx="48816" cy="23813"/>
          </a:xfrm>
          <a:custGeom>
            <a:avLst/>
            <a:gdLst/>
            <a:ahLst/>
            <a:cxnLst/>
            <a:rect l="l" t="t" r="r" b="b"/>
            <a:pathLst>
              <a:path w="78105" h="38100">
                <a:moveTo>
                  <a:pt x="1727" y="16776"/>
                </a:moveTo>
                <a:lnTo>
                  <a:pt x="1524" y="17360"/>
                </a:lnTo>
                <a:lnTo>
                  <a:pt x="1485" y="17716"/>
                </a:lnTo>
                <a:lnTo>
                  <a:pt x="1460" y="17919"/>
                </a:lnTo>
                <a:lnTo>
                  <a:pt x="1663" y="17335"/>
                </a:lnTo>
                <a:lnTo>
                  <a:pt x="1714" y="16979"/>
                </a:lnTo>
                <a:lnTo>
                  <a:pt x="1727" y="16776"/>
                </a:lnTo>
                <a:close/>
              </a:path>
              <a:path w="78105" h="38100">
                <a:moveTo>
                  <a:pt x="2044" y="16522"/>
                </a:moveTo>
                <a:lnTo>
                  <a:pt x="1714" y="17348"/>
                </a:lnTo>
                <a:lnTo>
                  <a:pt x="1676" y="17741"/>
                </a:lnTo>
                <a:lnTo>
                  <a:pt x="1625" y="18249"/>
                </a:lnTo>
                <a:lnTo>
                  <a:pt x="1943" y="17424"/>
                </a:lnTo>
                <a:lnTo>
                  <a:pt x="1993" y="17030"/>
                </a:lnTo>
                <a:lnTo>
                  <a:pt x="2044" y="16522"/>
                </a:lnTo>
                <a:close/>
              </a:path>
              <a:path w="78105" h="38100">
                <a:moveTo>
                  <a:pt x="2235" y="15938"/>
                </a:moveTo>
                <a:lnTo>
                  <a:pt x="1955" y="15595"/>
                </a:lnTo>
                <a:lnTo>
                  <a:pt x="1993" y="15278"/>
                </a:lnTo>
                <a:lnTo>
                  <a:pt x="1905" y="15519"/>
                </a:lnTo>
                <a:lnTo>
                  <a:pt x="1143" y="14516"/>
                </a:lnTo>
                <a:lnTo>
                  <a:pt x="1117" y="14719"/>
                </a:lnTo>
                <a:lnTo>
                  <a:pt x="254" y="13589"/>
                </a:lnTo>
                <a:lnTo>
                  <a:pt x="76" y="15151"/>
                </a:lnTo>
                <a:lnTo>
                  <a:pt x="0" y="15811"/>
                </a:lnTo>
                <a:lnTo>
                  <a:pt x="609" y="15252"/>
                </a:lnTo>
                <a:lnTo>
                  <a:pt x="1016" y="15125"/>
                </a:lnTo>
                <a:lnTo>
                  <a:pt x="850" y="15748"/>
                </a:lnTo>
                <a:lnTo>
                  <a:pt x="787" y="16052"/>
                </a:lnTo>
                <a:lnTo>
                  <a:pt x="660" y="16764"/>
                </a:lnTo>
                <a:lnTo>
                  <a:pt x="901" y="16560"/>
                </a:lnTo>
                <a:lnTo>
                  <a:pt x="889" y="16738"/>
                </a:lnTo>
                <a:lnTo>
                  <a:pt x="1498" y="16179"/>
                </a:lnTo>
                <a:lnTo>
                  <a:pt x="1765" y="16103"/>
                </a:lnTo>
                <a:lnTo>
                  <a:pt x="1727" y="16421"/>
                </a:lnTo>
                <a:lnTo>
                  <a:pt x="1841" y="16078"/>
                </a:lnTo>
                <a:lnTo>
                  <a:pt x="2235" y="15938"/>
                </a:lnTo>
                <a:close/>
              </a:path>
              <a:path w="78105" h="38100">
                <a:moveTo>
                  <a:pt x="2260" y="20535"/>
                </a:moveTo>
                <a:lnTo>
                  <a:pt x="2006" y="21183"/>
                </a:lnTo>
                <a:lnTo>
                  <a:pt x="1511" y="20561"/>
                </a:lnTo>
                <a:lnTo>
                  <a:pt x="1397" y="21551"/>
                </a:lnTo>
                <a:lnTo>
                  <a:pt x="1371" y="21831"/>
                </a:lnTo>
                <a:lnTo>
                  <a:pt x="1549" y="21590"/>
                </a:lnTo>
                <a:lnTo>
                  <a:pt x="1955" y="21475"/>
                </a:lnTo>
                <a:lnTo>
                  <a:pt x="1943" y="21653"/>
                </a:lnTo>
                <a:lnTo>
                  <a:pt x="1905" y="22034"/>
                </a:lnTo>
                <a:lnTo>
                  <a:pt x="2133" y="21412"/>
                </a:lnTo>
                <a:lnTo>
                  <a:pt x="2209" y="20929"/>
                </a:lnTo>
                <a:lnTo>
                  <a:pt x="2260" y="20535"/>
                </a:lnTo>
                <a:close/>
              </a:path>
              <a:path w="78105" h="38100">
                <a:moveTo>
                  <a:pt x="2514" y="16916"/>
                </a:moveTo>
                <a:lnTo>
                  <a:pt x="2311" y="17500"/>
                </a:lnTo>
                <a:lnTo>
                  <a:pt x="2273" y="17856"/>
                </a:lnTo>
                <a:lnTo>
                  <a:pt x="2247" y="18059"/>
                </a:lnTo>
                <a:lnTo>
                  <a:pt x="2451" y="17475"/>
                </a:lnTo>
                <a:lnTo>
                  <a:pt x="2501" y="17119"/>
                </a:lnTo>
                <a:lnTo>
                  <a:pt x="2514" y="16916"/>
                </a:lnTo>
                <a:close/>
              </a:path>
              <a:path w="78105" h="38100">
                <a:moveTo>
                  <a:pt x="3200" y="17614"/>
                </a:moveTo>
                <a:lnTo>
                  <a:pt x="2946" y="18275"/>
                </a:lnTo>
                <a:lnTo>
                  <a:pt x="2578" y="17678"/>
                </a:lnTo>
                <a:lnTo>
                  <a:pt x="2463" y="18656"/>
                </a:lnTo>
                <a:lnTo>
                  <a:pt x="2438" y="18846"/>
                </a:lnTo>
                <a:lnTo>
                  <a:pt x="2578" y="18694"/>
                </a:lnTo>
                <a:lnTo>
                  <a:pt x="2895" y="18554"/>
                </a:lnTo>
                <a:lnTo>
                  <a:pt x="2882" y="18732"/>
                </a:lnTo>
                <a:lnTo>
                  <a:pt x="2844" y="19113"/>
                </a:lnTo>
                <a:lnTo>
                  <a:pt x="3073" y="18465"/>
                </a:lnTo>
                <a:lnTo>
                  <a:pt x="3149" y="18008"/>
                </a:lnTo>
                <a:lnTo>
                  <a:pt x="3200" y="17614"/>
                </a:lnTo>
                <a:close/>
              </a:path>
              <a:path w="78105" h="38100">
                <a:moveTo>
                  <a:pt x="3390" y="17830"/>
                </a:moveTo>
                <a:lnTo>
                  <a:pt x="3187" y="18415"/>
                </a:lnTo>
                <a:lnTo>
                  <a:pt x="3149" y="18770"/>
                </a:lnTo>
                <a:lnTo>
                  <a:pt x="3124" y="18986"/>
                </a:lnTo>
                <a:lnTo>
                  <a:pt x="3327" y="18402"/>
                </a:lnTo>
                <a:lnTo>
                  <a:pt x="3365" y="18034"/>
                </a:lnTo>
                <a:lnTo>
                  <a:pt x="3390" y="17830"/>
                </a:lnTo>
                <a:close/>
              </a:path>
              <a:path w="78105" h="38100">
                <a:moveTo>
                  <a:pt x="3606" y="16560"/>
                </a:moveTo>
                <a:lnTo>
                  <a:pt x="2781" y="16281"/>
                </a:lnTo>
                <a:lnTo>
                  <a:pt x="2679" y="17157"/>
                </a:lnTo>
                <a:lnTo>
                  <a:pt x="2628" y="17564"/>
                </a:lnTo>
                <a:lnTo>
                  <a:pt x="3086" y="17233"/>
                </a:lnTo>
                <a:lnTo>
                  <a:pt x="3606" y="16560"/>
                </a:lnTo>
                <a:close/>
              </a:path>
              <a:path w="78105" h="38100">
                <a:moveTo>
                  <a:pt x="4292" y="18592"/>
                </a:moveTo>
                <a:lnTo>
                  <a:pt x="4025" y="19316"/>
                </a:lnTo>
                <a:lnTo>
                  <a:pt x="3987" y="19697"/>
                </a:lnTo>
                <a:lnTo>
                  <a:pt x="3949" y="20078"/>
                </a:lnTo>
                <a:lnTo>
                  <a:pt x="4216" y="19354"/>
                </a:lnTo>
                <a:lnTo>
                  <a:pt x="4292" y="18592"/>
                </a:lnTo>
                <a:close/>
              </a:path>
              <a:path w="78105" h="38100">
                <a:moveTo>
                  <a:pt x="4775" y="16052"/>
                </a:moveTo>
                <a:lnTo>
                  <a:pt x="3644" y="18237"/>
                </a:lnTo>
                <a:lnTo>
                  <a:pt x="3454" y="19964"/>
                </a:lnTo>
                <a:lnTo>
                  <a:pt x="4660" y="17119"/>
                </a:lnTo>
                <a:lnTo>
                  <a:pt x="4775" y="16052"/>
                </a:lnTo>
                <a:close/>
              </a:path>
              <a:path w="78105" h="38100">
                <a:moveTo>
                  <a:pt x="5702" y="18707"/>
                </a:moveTo>
                <a:lnTo>
                  <a:pt x="5092" y="18262"/>
                </a:lnTo>
                <a:lnTo>
                  <a:pt x="5003" y="19100"/>
                </a:lnTo>
                <a:lnTo>
                  <a:pt x="4978" y="19367"/>
                </a:lnTo>
                <a:lnTo>
                  <a:pt x="5156" y="19164"/>
                </a:lnTo>
                <a:lnTo>
                  <a:pt x="5702" y="18707"/>
                </a:lnTo>
                <a:close/>
              </a:path>
              <a:path w="78105" h="38100">
                <a:moveTo>
                  <a:pt x="6451" y="17640"/>
                </a:moveTo>
                <a:lnTo>
                  <a:pt x="5753" y="18592"/>
                </a:lnTo>
                <a:lnTo>
                  <a:pt x="5549" y="19189"/>
                </a:lnTo>
                <a:lnTo>
                  <a:pt x="5118" y="20434"/>
                </a:lnTo>
                <a:lnTo>
                  <a:pt x="6007" y="20574"/>
                </a:lnTo>
                <a:lnTo>
                  <a:pt x="6451" y="17640"/>
                </a:lnTo>
                <a:close/>
              </a:path>
              <a:path w="78105" h="38100">
                <a:moveTo>
                  <a:pt x="6451" y="15748"/>
                </a:moveTo>
                <a:lnTo>
                  <a:pt x="6121" y="16573"/>
                </a:lnTo>
                <a:lnTo>
                  <a:pt x="6159" y="16217"/>
                </a:lnTo>
                <a:lnTo>
                  <a:pt x="6210" y="15824"/>
                </a:lnTo>
                <a:lnTo>
                  <a:pt x="5930" y="16560"/>
                </a:lnTo>
                <a:lnTo>
                  <a:pt x="5892" y="16941"/>
                </a:lnTo>
                <a:lnTo>
                  <a:pt x="5854" y="17322"/>
                </a:lnTo>
                <a:lnTo>
                  <a:pt x="6108" y="16611"/>
                </a:lnTo>
                <a:lnTo>
                  <a:pt x="6083" y="16967"/>
                </a:lnTo>
                <a:lnTo>
                  <a:pt x="6032" y="17475"/>
                </a:lnTo>
                <a:lnTo>
                  <a:pt x="6350" y="16649"/>
                </a:lnTo>
                <a:lnTo>
                  <a:pt x="6400" y="16256"/>
                </a:lnTo>
                <a:lnTo>
                  <a:pt x="6451" y="15748"/>
                </a:lnTo>
                <a:close/>
              </a:path>
              <a:path w="78105" h="38100">
                <a:moveTo>
                  <a:pt x="6553" y="16065"/>
                </a:moveTo>
                <a:lnTo>
                  <a:pt x="6350" y="16649"/>
                </a:lnTo>
                <a:lnTo>
                  <a:pt x="6311" y="17005"/>
                </a:lnTo>
                <a:lnTo>
                  <a:pt x="6286" y="17221"/>
                </a:lnTo>
                <a:lnTo>
                  <a:pt x="6489" y="16637"/>
                </a:lnTo>
                <a:lnTo>
                  <a:pt x="6527" y="16268"/>
                </a:lnTo>
                <a:lnTo>
                  <a:pt x="6553" y="16065"/>
                </a:lnTo>
                <a:close/>
              </a:path>
              <a:path w="78105" h="38100">
                <a:moveTo>
                  <a:pt x="6845" y="23520"/>
                </a:moveTo>
                <a:lnTo>
                  <a:pt x="5549" y="22491"/>
                </a:lnTo>
                <a:lnTo>
                  <a:pt x="5410" y="23799"/>
                </a:lnTo>
                <a:lnTo>
                  <a:pt x="5321" y="24536"/>
                </a:lnTo>
                <a:lnTo>
                  <a:pt x="6057" y="23939"/>
                </a:lnTo>
                <a:lnTo>
                  <a:pt x="6845" y="23520"/>
                </a:lnTo>
                <a:close/>
              </a:path>
              <a:path w="78105" h="38100">
                <a:moveTo>
                  <a:pt x="6959" y="20231"/>
                </a:moveTo>
                <a:lnTo>
                  <a:pt x="6464" y="19392"/>
                </a:lnTo>
                <a:lnTo>
                  <a:pt x="6350" y="19227"/>
                </a:lnTo>
                <a:lnTo>
                  <a:pt x="6324" y="19392"/>
                </a:lnTo>
                <a:lnTo>
                  <a:pt x="5969" y="21094"/>
                </a:lnTo>
                <a:lnTo>
                  <a:pt x="6883" y="20332"/>
                </a:lnTo>
                <a:close/>
              </a:path>
              <a:path w="78105" h="38100">
                <a:moveTo>
                  <a:pt x="6997" y="15925"/>
                </a:moveTo>
                <a:lnTo>
                  <a:pt x="6591" y="17056"/>
                </a:lnTo>
                <a:lnTo>
                  <a:pt x="6426" y="18554"/>
                </a:lnTo>
                <a:lnTo>
                  <a:pt x="6946" y="16383"/>
                </a:lnTo>
                <a:lnTo>
                  <a:pt x="6997" y="15925"/>
                </a:lnTo>
                <a:close/>
              </a:path>
              <a:path w="78105" h="38100">
                <a:moveTo>
                  <a:pt x="7734" y="23215"/>
                </a:moveTo>
                <a:lnTo>
                  <a:pt x="7531" y="23799"/>
                </a:lnTo>
                <a:lnTo>
                  <a:pt x="7493" y="24155"/>
                </a:lnTo>
                <a:lnTo>
                  <a:pt x="7467" y="24358"/>
                </a:lnTo>
                <a:lnTo>
                  <a:pt x="7670" y="23774"/>
                </a:lnTo>
                <a:lnTo>
                  <a:pt x="7708" y="23418"/>
                </a:lnTo>
                <a:lnTo>
                  <a:pt x="7734" y="23215"/>
                </a:lnTo>
                <a:close/>
              </a:path>
              <a:path w="78105" h="38100">
                <a:moveTo>
                  <a:pt x="7734" y="20294"/>
                </a:moveTo>
                <a:lnTo>
                  <a:pt x="6997" y="20231"/>
                </a:lnTo>
                <a:lnTo>
                  <a:pt x="7442" y="21056"/>
                </a:lnTo>
                <a:lnTo>
                  <a:pt x="7734" y="20294"/>
                </a:lnTo>
                <a:close/>
              </a:path>
              <a:path w="78105" h="38100">
                <a:moveTo>
                  <a:pt x="8483" y="23164"/>
                </a:moveTo>
                <a:lnTo>
                  <a:pt x="8216" y="23901"/>
                </a:lnTo>
                <a:lnTo>
                  <a:pt x="8178" y="24282"/>
                </a:lnTo>
                <a:lnTo>
                  <a:pt x="8140" y="24663"/>
                </a:lnTo>
                <a:lnTo>
                  <a:pt x="8407" y="23939"/>
                </a:lnTo>
                <a:lnTo>
                  <a:pt x="8483" y="23164"/>
                </a:lnTo>
                <a:close/>
              </a:path>
              <a:path w="78105" h="38100">
                <a:moveTo>
                  <a:pt x="8661" y="15659"/>
                </a:moveTo>
                <a:lnTo>
                  <a:pt x="8458" y="16243"/>
                </a:lnTo>
                <a:lnTo>
                  <a:pt x="8420" y="16598"/>
                </a:lnTo>
                <a:lnTo>
                  <a:pt x="8394" y="16802"/>
                </a:lnTo>
                <a:lnTo>
                  <a:pt x="8597" y="16217"/>
                </a:lnTo>
                <a:lnTo>
                  <a:pt x="8636" y="15862"/>
                </a:lnTo>
                <a:lnTo>
                  <a:pt x="8661" y="15659"/>
                </a:lnTo>
                <a:close/>
              </a:path>
              <a:path w="78105" h="38100">
                <a:moveTo>
                  <a:pt x="8928" y="15405"/>
                </a:moveTo>
                <a:lnTo>
                  <a:pt x="8597" y="16217"/>
                </a:lnTo>
                <a:lnTo>
                  <a:pt x="8559" y="16624"/>
                </a:lnTo>
                <a:lnTo>
                  <a:pt x="8509" y="17119"/>
                </a:lnTo>
                <a:lnTo>
                  <a:pt x="8826" y="16306"/>
                </a:lnTo>
                <a:lnTo>
                  <a:pt x="8877" y="15913"/>
                </a:lnTo>
                <a:lnTo>
                  <a:pt x="8928" y="15405"/>
                </a:lnTo>
                <a:close/>
              </a:path>
              <a:path w="78105" h="38100">
                <a:moveTo>
                  <a:pt x="9982" y="15595"/>
                </a:moveTo>
                <a:lnTo>
                  <a:pt x="9652" y="16421"/>
                </a:lnTo>
                <a:lnTo>
                  <a:pt x="9613" y="16814"/>
                </a:lnTo>
                <a:lnTo>
                  <a:pt x="9563" y="17322"/>
                </a:lnTo>
                <a:lnTo>
                  <a:pt x="9880" y="16497"/>
                </a:lnTo>
                <a:lnTo>
                  <a:pt x="9931" y="16103"/>
                </a:lnTo>
                <a:lnTo>
                  <a:pt x="9982" y="15595"/>
                </a:lnTo>
                <a:close/>
              </a:path>
              <a:path w="78105" h="38100">
                <a:moveTo>
                  <a:pt x="12179" y="16129"/>
                </a:moveTo>
                <a:lnTo>
                  <a:pt x="11976" y="16408"/>
                </a:lnTo>
                <a:lnTo>
                  <a:pt x="11391" y="15354"/>
                </a:lnTo>
                <a:lnTo>
                  <a:pt x="11391" y="16484"/>
                </a:lnTo>
                <a:lnTo>
                  <a:pt x="10071" y="15722"/>
                </a:lnTo>
                <a:lnTo>
                  <a:pt x="9944" y="16865"/>
                </a:lnTo>
                <a:lnTo>
                  <a:pt x="9791" y="18262"/>
                </a:lnTo>
                <a:lnTo>
                  <a:pt x="9791" y="18478"/>
                </a:lnTo>
                <a:lnTo>
                  <a:pt x="9182" y="16840"/>
                </a:lnTo>
                <a:lnTo>
                  <a:pt x="9220" y="16535"/>
                </a:lnTo>
                <a:lnTo>
                  <a:pt x="9144" y="16738"/>
                </a:lnTo>
                <a:lnTo>
                  <a:pt x="7734" y="20294"/>
                </a:lnTo>
                <a:lnTo>
                  <a:pt x="8178" y="20332"/>
                </a:lnTo>
                <a:lnTo>
                  <a:pt x="8674" y="20497"/>
                </a:lnTo>
                <a:lnTo>
                  <a:pt x="9690" y="20675"/>
                </a:lnTo>
                <a:lnTo>
                  <a:pt x="10756" y="21018"/>
                </a:lnTo>
                <a:lnTo>
                  <a:pt x="10045" y="19138"/>
                </a:lnTo>
                <a:lnTo>
                  <a:pt x="10350" y="19037"/>
                </a:lnTo>
                <a:lnTo>
                  <a:pt x="10337" y="19253"/>
                </a:lnTo>
                <a:lnTo>
                  <a:pt x="10299" y="19532"/>
                </a:lnTo>
                <a:lnTo>
                  <a:pt x="10490" y="19291"/>
                </a:lnTo>
                <a:lnTo>
                  <a:pt x="11125" y="19088"/>
                </a:lnTo>
                <a:lnTo>
                  <a:pt x="10452" y="18249"/>
                </a:lnTo>
                <a:lnTo>
                  <a:pt x="10388" y="18808"/>
                </a:lnTo>
                <a:lnTo>
                  <a:pt x="9867" y="18186"/>
                </a:lnTo>
                <a:lnTo>
                  <a:pt x="10896" y="17068"/>
                </a:lnTo>
                <a:lnTo>
                  <a:pt x="11391" y="16992"/>
                </a:lnTo>
                <a:lnTo>
                  <a:pt x="11404" y="19519"/>
                </a:lnTo>
                <a:lnTo>
                  <a:pt x="11988" y="16916"/>
                </a:lnTo>
                <a:lnTo>
                  <a:pt x="12128" y="16891"/>
                </a:lnTo>
                <a:lnTo>
                  <a:pt x="12001" y="16827"/>
                </a:lnTo>
                <a:lnTo>
                  <a:pt x="12090" y="16471"/>
                </a:lnTo>
                <a:lnTo>
                  <a:pt x="12179" y="16129"/>
                </a:lnTo>
                <a:close/>
              </a:path>
              <a:path w="78105" h="38100">
                <a:moveTo>
                  <a:pt x="14376" y="13665"/>
                </a:moveTo>
                <a:lnTo>
                  <a:pt x="12522" y="17754"/>
                </a:lnTo>
                <a:lnTo>
                  <a:pt x="12319" y="19519"/>
                </a:lnTo>
                <a:lnTo>
                  <a:pt x="12509" y="19011"/>
                </a:lnTo>
                <a:lnTo>
                  <a:pt x="12509" y="19138"/>
                </a:lnTo>
                <a:lnTo>
                  <a:pt x="12687" y="18897"/>
                </a:lnTo>
                <a:lnTo>
                  <a:pt x="13335" y="18694"/>
                </a:lnTo>
                <a:lnTo>
                  <a:pt x="12865" y="18122"/>
                </a:lnTo>
                <a:lnTo>
                  <a:pt x="14287" y="14478"/>
                </a:lnTo>
                <a:lnTo>
                  <a:pt x="14376" y="13665"/>
                </a:lnTo>
                <a:close/>
              </a:path>
              <a:path w="78105" h="38100">
                <a:moveTo>
                  <a:pt x="14566" y="15722"/>
                </a:moveTo>
                <a:lnTo>
                  <a:pt x="14300" y="16459"/>
                </a:lnTo>
                <a:lnTo>
                  <a:pt x="14262" y="16840"/>
                </a:lnTo>
                <a:lnTo>
                  <a:pt x="14224" y="17221"/>
                </a:lnTo>
                <a:lnTo>
                  <a:pt x="14490" y="16497"/>
                </a:lnTo>
                <a:lnTo>
                  <a:pt x="14566" y="15722"/>
                </a:lnTo>
                <a:close/>
              </a:path>
              <a:path w="78105" h="38100">
                <a:moveTo>
                  <a:pt x="59588" y="10210"/>
                </a:moveTo>
                <a:lnTo>
                  <a:pt x="59080" y="9398"/>
                </a:lnTo>
                <a:lnTo>
                  <a:pt x="58813" y="8902"/>
                </a:lnTo>
                <a:lnTo>
                  <a:pt x="58674" y="9893"/>
                </a:lnTo>
                <a:lnTo>
                  <a:pt x="58635" y="10172"/>
                </a:lnTo>
                <a:lnTo>
                  <a:pt x="58762" y="9918"/>
                </a:lnTo>
                <a:lnTo>
                  <a:pt x="59029" y="9740"/>
                </a:lnTo>
                <a:lnTo>
                  <a:pt x="58902" y="10706"/>
                </a:lnTo>
                <a:lnTo>
                  <a:pt x="58826" y="11239"/>
                </a:lnTo>
                <a:lnTo>
                  <a:pt x="59194" y="10782"/>
                </a:lnTo>
                <a:lnTo>
                  <a:pt x="59588" y="10210"/>
                </a:lnTo>
                <a:close/>
              </a:path>
              <a:path w="78105" h="38100">
                <a:moveTo>
                  <a:pt x="59677" y="11277"/>
                </a:moveTo>
                <a:lnTo>
                  <a:pt x="59575" y="12090"/>
                </a:lnTo>
                <a:lnTo>
                  <a:pt x="59639" y="11595"/>
                </a:lnTo>
                <a:lnTo>
                  <a:pt x="59677" y="11277"/>
                </a:lnTo>
                <a:close/>
              </a:path>
              <a:path w="78105" h="38100">
                <a:moveTo>
                  <a:pt x="60071" y="16814"/>
                </a:moveTo>
                <a:lnTo>
                  <a:pt x="59664" y="17259"/>
                </a:lnTo>
                <a:lnTo>
                  <a:pt x="59550" y="18072"/>
                </a:lnTo>
                <a:lnTo>
                  <a:pt x="59423" y="19291"/>
                </a:lnTo>
                <a:lnTo>
                  <a:pt x="60071" y="16814"/>
                </a:lnTo>
                <a:close/>
              </a:path>
              <a:path w="78105" h="38100">
                <a:moveTo>
                  <a:pt x="60198" y="11391"/>
                </a:moveTo>
                <a:lnTo>
                  <a:pt x="59982" y="10655"/>
                </a:lnTo>
                <a:lnTo>
                  <a:pt x="59842" y="11633"/>
                </a:lnTo>
                <a:lnTo>
                  <a:pt x="59817" y="11823"/>
                </a:lnTo>
                <a:lnTo>
                  <a:pt x="59905" y="11658"/>
                </a:lnTo>
                <a:lnTo>
                  <a:pt x="60198" y="11391"/>
                </a:lnTo>
                <a:close/>
              </a:path>
              <a:path w="78105" h="38100">
                <a:moveTo>
                  <a:pt x="60223" y="16243"/>
                </a:moveTo>
                <a:lnTo>
                  <a:pt x="60083" y="16751"/>
                </a:lnTo>
                <a:lnTo>
                  <a:pt x="60134" y="17513"/>
                </a:lnTo>
                <a:lnTo>
                  <a:pt x="60185" y="16751"/>
                </a:lnTo>
                <a:lnTo>
                  <a:pt x="60223" y="16243"/>
                </a:lnTo>
                <a:close/>
              </a:path>
              <a:path w="78105" h="38100">
                <a:moveTo>
                  <a:pt x="61315" y="13957"/>
                </a:moveTo>
                <a:lnTo>
                  <a:pt x="60629" y="17386"/>
                </a:lnTo>
                <a:lnTo>
                  <a:pt x="60896" y="16624"/>
                </a:lnTo>
                <a:lnTo>
                  <a:pt x="60998" y="16243"/>
                </a:lnTo>
                <a:lnTo>
                  <a:pt x="61315" y="13957"/>
                </a:lnTo>
                <a:close/>
              </a:path>
              <a:path w="78105" h="38100">
                <a:moveTo>
                  <a:pt x="61442" y="18148"/>
                </a:moveTo>
                <a:lnTo>
                  <a:pt x="61290" y="18567"/>
                </a:lnTo>
                <a:lnTo>
                  <a:pt x="61417" y="18275"/>
                </a:lnTo>
                <a:lnTo>
                  <a:pt x="61442" y="18148"/>
                </a:lnTo>
                <a:close/>
              </a:path>
              <a:path w="78105" h="38100">
                <a:moveTo>
                  <a:pt x="61493" y="18237"/>
                </a:moveTo>
                <a:lnTo>
                  <a:pt x="61391" y="18402"/>
                </a:lnTo>
                <a:lnTo>
                  <a:pt x="61214" y="19418"/>
                </a:lnTo>
                <a:lnTo>
                  <a:pt x="61417" y="18529"/>
                </a:lnTo>
                <a:lnTo>
                  <a:pt x="61493" y="18237"/>
                </a:lnTo>
                <a:close/>
              </a:path>
              <a:path w="78105" h="38100">
                <a:moveTo>
                  <a:pt x="61506" y="17094"/>
                </a:moveTo>
                <a:lnTo>
                  <a:pt x="61442" y="16802"/>
                </a:lnTo>
                <a:lnTo>
                  <a:pt x="61391" y="17183"/>
                </a:lnTo>
                <a:close/>
              </a:path>
              <a:path w="78105" h="38100">
                <a:moveTo>
                  <a:pt x="61658" y="17640"/>
                </a:moveTo>
                <a:lnTo>
                  <a:pt x="61493" y="18237"/>
                </a:lnTo>
                <a:lnTo>
                  <a:pt x="61620" y="17894"/>
                </a:lnTo>
                <a:lnTo>
                  <a:pt x="61658" y="17640"/>
                </a:lnTo>
                <a:close/>
              </a:path>
              <a:path w="78105" h="38100">
                <a:moveTo>
                  <a:pt x="61887" y="21196"/>
                </a:moveTo>
                <a:lnTo>
                  <a:pt x="61798" y="21069"/>
                </a:lnTo>
                <a:lnTo>
                  <a:pt x="61556" y="20815"/>
                </a:lnTo>
                <a:lnTo>
                  <a:pt x="61163" y="21069"/>
                </a:lnTo>
                <a:lnTo>
                  <a:pt x="61175" y="20561"/>
                </a:lnTo>
                <a:lnTo>
                  <a:pt x="61175" y="20434"/>
                </a:lnTo>
                <a:lnTo>
                  <a:pt x="60744" y="20320"/>
                </a:lnTo>
                <a:lnTo>
                  <a:pt x="60655" y="20561"/>
                </a:lnTo>
                <a:lnTo>
                  <a:pt x="60655" y="20434"/>
                </a:lnTo>
                <a:lnTo>
                  <a:pt x="60591" y="20281"/>
                </a:lnTo>
                <a:lnTo>
                  <a:pt x="60185" y="20180"/>
                </a:lnTo>
                <a:lnTo>
                  <a:pt x="60121" y="19723"/>
                </a:lnTo>
                <a:lnTo>
                  <a:pt x="59994" y="20180"/>
                </a:lnTo>
                <a:lnTo>
                  <a:pt x="59867" y="19316"/>
                </a:lnTo>
                <a:lnTo>
                  <a:pt x="59334" y="21577"/>
                </a:lnTo>
                <a:lnTo>
                  <a:pt x="59677" y="20942"/>
                </a:lnTo>
                <a:lnTo>
                  <a:pt x="59651" y="21450"/>
                </a:lnTo>
                <a:lnTo>
                  <a:pt x="59537" y="22466"/>
                </a:lnTo>
                <a:lnTo>
                  <a:pt x="59829" y="21069"/>
                </a:lnTo>
                <a:lnTo>
                  <a:pt x="59880" y="20942"/>
                </a:lnTo>
                <a:lnTo>
                  <a:pt x="60083" y="20434"/>
                </a:lnTo>
                <a:lnTo>
                  <a:pt x="60121" y="21285"/>
                </a:lnTo>
                <a:lnTo>
                  <a:pt x="60248" y="21767"/>
                </a:lnTo>
                <a:lnTo>
                  <a:pt x="60985" y="22212"/>
                </a:lnTo>
                <a:lnTo>
                  <a:pt x="61887" y="21196"/>
                </a:lnTo>
                <a:close/>
              </a:path>
              <a:path w="78105" h="38100">
                <a:moveTo>
                  <a:pt x="62039" y="32169"/>
                </a:moveTo>
                <a:lnTo>
                  <a:pt x="61556" y="32118"/>
                </a:lnTo>
                <a:lnTo>
                  <a:pt x="61137" y="32118"/>
                </a:lnTo>
                <a:lnTo>
                  <a:pt x="61188" y="35547"/>
                </a:lnTo>
                <a:lnTo>
                  <a:pt x="62039" y="32169"/>
                </a:lnTo>
                <a:close/>
              </a:path>
              <a:path w="78105" h="38100">
                <a:moveTo>
                  <a:pt x="62369" y="17094"/>
                </a:moveTo>
                <a:lnTo>
                  <a:pt x="62268" y="17462"/>
                </a:lnTo>
                <a:lnTo>
                  <a:pt x="62369" y="17094"/>
                </a:lnTo>
                <a:close/>
              </a:path>
              <a:path w="78105" h="38100">
                <a:moveTo>
                  <a:pt x="62407" y="21170"/>
                </a:moveTo>
                <a:lnTo>
                  <a:pt x="62115" y="20942"/>
                </a:lnTo>
                <a:lnTo>
                  <a:pt x="62001" y="21069"/>
                </a:lnTo>
                <a:lnTo>
                  <a:pt x="61925" y="21196"/>
                </a:lnTo>
                <a:lnTo>
                  <a:pt x="62179" y="21450"/>
                </a:lnTo>
                <a:lnTo>
                  <a:pt x="62407" y="21170"/>
                </a:lnTo>
                <a:close/>
              </a:path>
              <a:path w="78105" h="38100">
                <a:moveTo>
                  <a:pt x="62623" y="32219"/>
                </a:moveTo>
                <a:lnTo>
                  <a:pt x="62115" y="31864"/>
                </a:lnTo>
                <a:lnTo>
                  <a:pt x="62039" y="32169"/>
                </a:lnTo>
                <a:lnTo>
                  <a:pt x="62623" y="32219"/>
                </a:lnTo>
                <a:close/>
              </a:path>
              <a:path w="78105" h="38100">
                <a:moveTo>
                  <a:pt x="62890" y="27927"/>
                </a:moveTo>
                <a:lnTo>
                  <a:pt x="62776" y="28143"/>
                </a:lnTo>
                <a:lnTo>
                  <a:pt x="62890" y="27927"/>
                </a:lnTo>
                <a:close/>
              </a:path>
              <a:path w="78105" h="38100">
                <a:moveTo>
                  <a:pt x="63207" y="28181"/>
                </a:moveTo>
                <a:lnTo>
                  <a:pt x="62826" y="28435"/>
                </a:lnTo>
                <a:lnTo>
                  <a:pt x="62699" y="28689"/>
                </a:lnTo>
                <a:lnTo>
                  <a:pt x="62776" y="28143"/>
                </a:lnTo>
                <a:lnTo>
                  <a:pt x="62407" y="28943"/>
                </a:lnTo>
                <a:lnTo>
                  <a:pt x="62331" y="28435"/>
                </a:lnTo>
                <a:lnTo>
                  <a:pt x="62204" y="28308"/>
                </a:lnTo>
                <a:lnTo>
                  <a:pt x="62128" y="26784"/>
                </a:lnTo>
                <a:lnTo>
                  <a:pt x="62077" y="26657"/>
                </a:lnTo>
                <a:lnTo>
                  <a:pt x="61798" y="28143"/>
                </a:lnTo>
                <a:lnTo>
                  <a:pt x="61683" y="28562"/>
                </a:lnTo>
                <a:lnTo>
                  <a:pt x="61785" y="27673"/>
                </a:lnTo>
                <a:lnTo>
                  <a:pt x="61950" y="26403"/>
                </a:lnTo>
                <a:lnTo>
                  <a:pt x="61353" y="28689"/>
                </a:lnTo>
                <a:lnTo>
                  <a:pt x="61760" y="27673"/>
                </a:lnTo>
                <a:lnTo>
                  <a:pt x="61620" y="28562"/>
                </a:lnTo>
                <a:lnTo>
                  <a:pt x="61544" y="28816"/>
                </a:lnTo>
                <a:lnTo>
                  <a:pt x="61239" y="29451"/>
                </a:lnTo>
                <a:lnTo>
                  <a:pt x="61226" y="30467"/>
                </a:lnTo>
                <a:lnTo>
                  <a:pt x="61544" y="29959"/>
                </a:lnTo>
                <a:lnTo>
                  <a:pt x="62966" y="28943"/>
                </a:lnTo>
                <a:lnTo>
                  <a:pt x="63119" y="28841"/>
                </a:lnTo>
                <a:lnTo>
                  <a:pt x="63131" y="28689"/>
                </a:lnTo>
                <a:lnTo>
                  <a:pt x="63207" y="28181"/>
                </a:lnTo>
                <a:close/>
              </a:path>
              <a:path w="78105" h="38100">
                <a:moveTo>
                  <a:pt x="63296" y="28714"/>
                </a:moveTo>
                <a:lnTo>
                  <a:pt x="63144" y="28816"/>
                </a:lnTo>
                <a:lnTo>
                  <a:pt x="63093" y="29070"/>
                </a:lnTo>
                <a:lnTo>
                  <a:pt x="63296" y="28714"/>
                </a:lnTo>
                <a:close/>
              </a:path>
              <a:path w="78105" h="38100">
                <a:moveTo>
                  <a:pt x="63373" y="20815"/>
                </a:moveTo>
                <a:lnTo>
                  <a:pt x="63296" y="20561"/>
                </a:lnTo>
                <a:lnTo>
                  <a:pt x="63131" y="20307"/>
                </a:lnTo>
                <a:lnTo>
                  <a:pt x="62598" y="20942"/>
                </a:lnTo>
                <a:lnTo>
                  <a:pt x="62471" y="21196"/>
                </a:lnTo>
                <a:lnTo>
                  <a:pt x="62750" y="21399"/>
                </a:lnTo>
                <a:lnTo>
                  <a:pt x="62788" y="22339"/>
                </a:lnTo>
                <a:lnTo>
                  <a:pt x="62890" y="22212"/>
                </a:lnTo>
                <a:lnTo>
                  <a:pt x="63004" y="21983"/>
                </a:lnTo>
                <a:lnTo>
                  <a:pt x="63246" y="20929"/>
                </a:lnTo>
                <a:lnTo>
                  <a:pt x="63373" y="20815"/>
                </a:lnTo>
                <a:close/>
              </a:path>
              <a:path w="78105" h="38100">
                <a:moveTo>
                  <a:pt x="63487" y="14719"/>
                </a:moveTo>
                <a:lnTo>
                  <a:pt x="62445" y="15862"/>
                </a:lnTo>
                <a:lnTo>
                  <a:pt x="61468" y="15862"/>
                </a:lnTo>
                <a:lnTo>
                  <a:pt x="61531" y="14084"/>
                </a:lnTo>
                <a:lnTo>
                  <a:pt x="61112" y="15481"/>
                </a:lnTo>
                <a:lnTo>
                  <a:pt x="60985" y="16802"/>
                </a:lnTo>
                <a:lnTo>
                  <a:pt x="60667" y="17386"/>
                </a:lnTo>
                <a:lnTo>
                  <a:pt x="60464" y="18021"/>
                </a:lnTo>
                <a:lnTo>
                  <a:pt x="60159" y="18783"/>
                </a:lnTo>
                <a:lnTo>
                  <a:pt x="60147" y="18402"/>
                </a:lnTo>
                <a:lnTo>
                  <a:pt x="60134" y="17513"/>
                </a:lnTo>
                <a:lnTo>
                  <a:pt x="60045" y="18402"/>
                </a:lnTo>
                <a:lnTo>
                  <a:pt x="59994" y="18567"/>
                </a:lnTo>
                <a:lnTo>
                  <a:pt x="59867" y="19316"/>
                </a:lnTo>
                <a:lnTo>
                  <a:pt x="59994" y="18783"/>
                </a:lnTo>
                <a:lnTo>
                  <a:pt x="60020" y="18986"/>
                </a:lnTo>
                <a:lnTo>
                  <a:pt x="60045" y="18783"/>
                </a:lnTo>
                <a:lnTo>
                  <a:pt x="60121" y="19723"/>
                </a:lnTo>
                <a:lnTo>
                  <a:pt x="60388" y="18783"/>
                </a:lnTo>
                <a:lnTo>
                  <a:pt x="60769" y="18783"/>
                </a:lnTo>
                <a:lnTo>
                  <a:pt x="60744" y="20320"/>
                </a:lnTo>
                <a:lnTo>
                  <a:pt x="61099" y="19418"/>
                </a:lnTo>
                <a:lnTo>
                  <a:pt x="61239" y="18783"/>
                </a:lnTo>
                <a:lnTo>
                  <a:pt x="61290" y="18567"/>
                </a:lnTo>
                <a:lnTo>
                  <a:pt x="61163" y="18783"/>
                </a:lnTo>
                <a:lnTo>
                  <a:pt x="61302" y="17767"/>
                </a:lnTo>
                <a:lnTo>
                  <a:pt x="61391" y="17183"/>
                </a:lnTo>
                <a:lnTo>
                  <a:pt x="61137" y="17386"/>
                </a:lnTo>
                <a:lnTo>
                  <a:pt x="60985" y="17767"/>
                </a:lnTo>
                <a:lnTo>
                  <a:pt x="61048" y="17005"/>
                </a:lnTo>
                <a:lnTo>
                  <a:pt x="61150" y="16497"/>
                </a:lnTo>
                <a:lnTo>
                  <a:pt x="61442" y="16802"/>
                </a:lnTo>
                <a:lnTo>
                  <a:pt x="61480" y="16497"/>
                </a:lnTo>
                <a:lnTo>
                  <a:pt x="61506" y="16370"/>
                </a:lnTo>
                <a:lnTo>
                  <a:pt x="62369" y="17094"/>
                </a:lnTo>
                <a:lnTo>
                  <a:pt x="62572" y="16370"/>
                </a:lnTo>
                <a:lnTo>
                  <a:pt x="62471" y="17183"/>
                </a:lnTo>
                <a:lnTo>
                  <a:pt x="62712" y="17386"/>
                </a:lnTo>
                <a:lnTo>
                  <a:pt x="62357" y="17437"/>
                </a:lnTo>
                <a:lnTo>
                  <a:pt x="62052" y="19037"/>
                </a:lnTo>
                <a:lnTo>
                  <a:pt x="62166" y="18148"/>
                </a:lnTo>
                <a:lnTo>
                  <a:pt x="62268" y="17462"/>
                </a:lnTo>
                <a:lnTo>
                  <a:pt x="62039" y="17500"/>
                </a:lnTo>
                <a:lnTo>
                  <a:pt x="62039" y="18567"/>
                </a:lnTo>
                <a:lnTo>
                  <a:pt x="61722" y="19024"/>
                </a:lnTo>
                <a:lnTo>
                  <a:pt x="61607" y="19164"/>
                </a:lnTo>
                <a:lnTo>
                  <a:pt x="61760" y="18148"/>
                </a:lnTo>
                <a:lnTo>
                  <a:pt x="61950" y="18402"/>
                </a:lnTo>
                <a:lnTo>
                  <a:pt x="62039" y="18567"/>
                </a:lnTo>
                <a:lnTo>
                  <a:pt x="62039" y="17500"/>
                </a:lnTo>
                <a:lnTo>
                  <a:pt x="61620" y="18021"/>
                </a:lnTo>
                <a:lnTo>
                  <a:pt x="61531" y="18529"/>
                </a:lnTo>
                <a:lnTo>
                  <a:pt x="61290" y="19418"/>
                </a:lnTo>
                <a:lnTo>
                  <a:pt x="61188" y="20434"/>
                </a:lnTo>
                <a:lnTo>
                  <a:pt x="61556" y="20815"/>
                </a:lnTo>
                <a:lnTo>
                  <a:pt x="61988" y="20561"/>
                </a:lnTo>
                <a:lnTo>
                  <a:pt x="62090" y="20281"/>
                </a:lnTo>
                <a:lnTo>
                  <a:pt x="62204" y="19672"/>
                </a:lnTo>
                <a:lnTo>
                  <a:pt x="62280" y="19164"/>
                </a:lnTo>
                <a:lnTo>
                  <a:pt x="62293" y="19037"/>
                </a:lnTo>
                <a:lnTo>
                  <a:pt x="62509" y="17513"/>
                </a:lnTo>
                <a:lnTo>
                  <a:pt x="62382" y="18529"/>
                </a:lnTo>
                <a:lnTo>
                  <a:pt x="62699" y="17513"/>
                </a:lnTo>
                <a:lnTo>
                  <a:pt x="63068" y="16370"/>
                </a:lnTo>
                <a:lnTo>
                  <a:pt x="63106" y="16243"/>
                </a:lnTo>
                <a:lnTo>
                  <a:pt x="63233" y="15862"/>
                </a:lnTo>
                <a:lnTo>
                  <a:pt x="63436" y="15227"/>
                </a:lnTo>
                <a:lnTo>
                  <a:pt x="63487" y="14719"/>
                </a:lnTo>
                <a:close/>
              </a:path>
              <a:path w="78105" h="38100">
                <a:moveTo>
                  <a:pt x="64350" y="11430"/>
                </a:moveTo>
                <a:lnTo>
                  <a:pt x="64198" y="12026"/>
                </a:lnTo>
                <a:lnTo>
                  <a:pt x="64147" y="12382"/>
                </a:lnTo>
                <a:lnTo>
                  <a:pt x="64122" y="12585"/>
                </a:lnTo>
                <a:lnTo>
                  <a:pt x="64274" y="12001"/>
                </a:lnTo>
                <a:lnTo>
                  <a:pt x="64325" y="11645"/>
                </a:lnTo>
                <a:lnTo>
                  <a:pt x="64350" y="11430"/>
                </a:lnTo>
                <a:close/>
              </a:path>
              <a:path w="78105" h="38100">
                <a:moveTo>
                  <a:pt x="64401" y="18681"/>
                </a:moveTo>
                <a:lnTo>
                  <a:pt x="64274" y="18656"/>
                </a:lnTo>
                <a:lnTo>
                  <a:pt x="64376" y="19024"/>
                </a:lnTo>
                <a:lnTo>
                  <a:pt x="64401" y="18681"/>
                </a:lnTo>
                <a:close/>
              </a:path>
              <a:path w="78105" h="38100">
                <a:moveTo>
                  <a:pt x="64604" y="23342"/>
                </a:moveTo>
                <a:lnTo>
                  <a:pt x="64452" y="22466"/>
                </a:lnTo>
                <a:lnTo>
                  <a:pt x="64071" y="22466"/>
                </a:lnTo>
                <a:lnTo>
                  <a:pt x="63957" y="22212"/>
                </a:lnTo>
                <a:lnTo>
                  <a:pt x="63576" y="22593"/>
                </a:lnTo>
                <a:lnTo>
                  <a:pt x="63195" y="23228"/>
                </a:lnTo>
                <a:lnTo>
                  <a:pt x="63131" y="24066"/>
                </a:lnTo>
                <a:lnTo>
                  <a:pt x="63258" y="24879"/>
                </a:lnTo>
                <a:lnTo>
                  <a:pt x="63944" y="23228"/>
                </a:lnTo>
                <a:lnTo>
                  <a:pt x="64604" y="23342"/>
                </a:lnTo>
                <a:close/>
              </a:path>
              <a:path w="78105" h="38100">
                <a:moveTo>
                  <a:pt x="64998" y="23406"/>
                </a:moveTo>
                <a:lnTo>
                  <a:pt x="64604" y="23342"/>
                </a:lnTo>
                <a:lnTo>
                  <a:pt x="64808" y="24371"/>
                </a:lnTo>
                <a:lnTo>
                  <a:pt x="64998" y="23406"/>
                </a:lnTo>
                <a:close/>
              </a:path>
              <a:path w="78105" h="38100">
                <a:moveTo>
                  <a:pt x="65278" y="23456"/>
                </a:moveTo>
                <a:lnTo>
                  <a:pt x="65100" y="23418"/>
                </a:lnTo>
                <a:lnTo>
                  <a:pt x="64973" y="24371"/>
                </a:lnTo>
                <a:lnTo>
                  <a:pt x="65278" y="23456"/>
                </a:lnTo>
                <a:close/>
              </a:path>
              <a:path w="78105" h="38100">
                <a:moveTo>
                  <a:pt x="65303" y="21920"/>
                </a:moveTo>
                <a:lnTo>
                  <a:pt x="65227" y="22339"/>
                </a:lnTo>
                <a:lnTo>
                  <a:pt x="65100" y="23418"/>
                </a:lnTo>
                <a:lnTo>
                  <a:pt x="65303" y="21920"/>
                </a:lnTo>
                <a:close/>
              </a:path>
              <a:path w="78105" h="38100">
                <a:moveTo>
                  <a:pt x="65468" y="20815"/>
                </a:moveTo>
                <a:lnTo>
                  <a:pt x="65303" y="21920"/>
                </a:lnTo>
                <a:lnTo>
                  <a:pt x="65430" y="21323"/>
                </a:lnTo>
                <a:lnTo>
                  <a:pt x="65468" y="20815"/>
                </a:lnTo>
                <a:close/>
              </a:path>
              <a:path w="78105" h="38100">
                <a:moveTo>
                  <a:pt x="65532" y="32245"/>
                </a:moveTo>
                <a:lnTo>
                  <a:pt x="62877" y="32245"/>
                </a:lnTo>
                <a:lnTo>
                  <a:pt x="62649" y="32245"/>
                </a:lnTo>
                <a:lnTo>
                  <a:pt x="64287" y="33388"/>
                </a:lnTo>
                <a:lnTo>
                  <a:pt x="65532" y="32245"/>
                </a:lnTo>
                <a:close/>
              </a:path>
              <a:path w="78105" h="38100">
                <a:moveTo>
                  <a:pt x="66344" y="11671"/>
                </a:moveTo>
                <a:lnTo>
                  <a:pt x="66243" y="12484"/>
                </a:lnTo>
                <a:lnTo>
                  <a:pt x="66306" y="11988"/>
                </a:lnTo>
                <a:lnTo>
                  <a:pt x="66344" y="11671"/>
                </a:lnTo>
                <a:close/>
              </a:path>
              <a:path w="78105" h="38100">
                <a:moveTo>
                  <a:pt x="66865" y="18567"/>
                </a:moveTo>
                <a:lnTo>
                  <a:pt x="66802" y="18415"/>
                </a:lnTo>
                <a:lnTo>
                  <a:pt x="66751" y="18719"/>
                </a:lnTo>
                <a:lnTo>
                  <a:pt x="66865" y="18567"/>
                </a:lnTo>
                <a:close/>
              </a:path>
              <a:path w="78105" h="38100">
                <a:moveTo>
                  <a:pt x="67449" y="11023"/>
                </a:moveTo>
                <a:lnTo>
                  <a:pt x="67246" y="11760"/>
                </a:lnTo>
                <a:lnTo>
                  <a:pt x="67195" y="12141"/>
                </a:lnTo>
                <a:lnTo>
                  <a:pt x="67144" y="12522"/>
                </a:lnTo>
                <a:lnTo>
                  <a:pt x="67348" y="11785"/>
                </a:lnTo>
                <a:lnTo>
                  <a:pt x="67449" y="11023"/>
                </a:lnTo>
                <a:close/>
              </a:path>
              <a:path w="78105" h="38100">
                <a:moveTo>
                  <a:pt x="67487" y="22212"/>
                </a:moveTo>
                <a:lnTo>
                  <a:pt x="67449" y="21831"/>
                </a:lnTo>
                <a:lnTo>
                  <a:pt x="67398" y="22212"/>
                </a:lnTo>
                <a:close/>
              </a:path>
              <a:path w="78105" h="38100">
                <a:moveTo>
                  <a:pt x="67564" y="11214"/>
                </a:moveTo>
                <a:lnTo>
                  <a:pt x="67398" y="11811"/>
                </a:lnTo>
                <a:lnTo>
                  <a:pt x="67348" y="12166"/>
                </a:lnTo>
                <a:lnTo>
                  <a:pt x="67322" y="12369"/>
                </a:lnTo>
                <a:lnTo>
                  <a:pt x="67475" y="11785"/>
                </a:lnTo>
                <a:lnTo>
                  <a:pt x="67525" y="11430"/>
                </a:lnTo>
                <a:lnTo>
                  <a:pt x="67564" y="11214"/>
                </a:lnTo>
                <a:close/>
              </a:path>
              <a:path w="78105" h="38100">
                <a:moveTo>
                  <a:pt x="67716" y="8750"/>
                </a:moveTo>
                <a:lnTo>
                  <a:pt x="67310" y="10414"/>
                </a:lnTo>
                <a:lnTo>
                  <a:pt x="67157" y="8826"/>
                </a:lnTo>
                <a:lnTo>
                  <a:pt x="66662" y="11277"/>
                </a:lnTo>
                <a:lnTo>
                  <a:pt x="66573" y="11709"/>
                </a:lnTo>
                <a:lnTo>
                  <a:pt x="66776" y="11328"/>
                </a:lnTo>
                <a:lnTo>
                  <a:pt x="67132" y="11150"/>
                </a:lnTo>
                <a:lnTo>
                  <a:pt x="67094" y="11353"/>
                </a:lnTo>
                <a:lnTo>
                  <a:pt x="66929" y="13208"/>
                </a:lnTo>
                <a:lnTo>
                  <a:pt x="67297" y="11074"/>
                </a:lnTo>
                <a:lnTo>
                  <a:pt x="67348" y="10782"/>
                </a:lnTo>
                <a:lnTo>
                  <a:pt x="67716" y="8750"/>
                </a:lnTo>
                <a:close/>
              </a:path>
              <a:path w="78105" h="38100">
                <a:moveTo>
                  <a:pt x="67792" y="23609"/>
                </a:moveTo>
                <a:lnTo>
                  <a:pt x="67741" y="23863"/>
                </a:lnTo>
                <a:lnTo>
                  <a:pt x="67792" y="23609"/>
                </a:lnTo>
                <a:close/>
              </a:path>
              <a:path w="78105" h="38100">
                <a:moveTo>
                  <a:pt x="67805" y="25006"/>
                </a:moveTo>
                <a:lnTo>
                  <a:pt x="67373" y="25006"/>
                </a:lnTo>
                <a:lnTo>
                  <a:pt x="67360" y="25234"/>
                </a:lnTo>
                <a:lnTo>
                  <a:pt x="67538" y="25412"/>
                </a:lnTo>
                <a:lnTo>
                  <a:pt x="67805" y="25006"/>
                </a:lnTo>
                <a:close/>
              </a:path>
              <a:path w="78105" h="38100">
                <a:moveTo>
                  <a:pt x="67830" y="21196"/>
                </a:moveTo>
                <a:lnTo>
                  <a:pt x="67678" y="21577"/>
                </a:lnTo>
                <a:lnTo>
                  <a:pt x="67830" y="21196"/>
                </a:lnTo>
                <a:close/>
              </a:path>
              <a:path w="78105" h="38100">
                <a:moveTo>
                  <a:pt x="68122" y="24384"/>
                </a:moveTo>
                <a:lnTo>
                  <a:pt x="67919" y="25006"/>
                </a:lnTo>
                <a:lnTo>
                  <a:pt x="67881" y="25234"/>
                </a:lnTo>
                <a:lnTo>
                  <a:pt x="68072" y="25006"/>
                </a:lnTo>
                <a:lnTo>
                  <a:pt x="68122" y="24384"/>
                </a:lnTo>
                <a:close/>
              </a:path>
              <a:path w="78105" h="38100">
                <a:moveTo>
                  <a:pt x="68351" y="21069"/>
                </a:moveTo>
                <a:lnTo>
                  <a:pt x="68199" y="20967"/>
                </a:lnTo>
                <a:lnTo>
                  <a:pt x="68249" y="21399"/>
                </a:lnTo>
                <a:lnTo>
                  <a:pt x="68351" y="21069"/>
                </a:lnTo>
                <a:close/>
              </a:path>
              <a:path w="78105" h="38100">
                <a:moveTo>
                  <a:pt x="68402" y="10591"/>
                </a:moveTo>
                <a:lnTo>
                  <a:pt x="68275" y="11036"/>
                </a:lnTo>
                <a:lnTo>
                  <a:pt x="67843" y="9893"/>
                </a:lnTo>
                <a:lnTo>
                  <a:pt x="67627" y="11442"/>
                </a:lnTo>
                <a:lnTo>
                  <a:pt x="67538" y="12090"/>
                </a:lnTo>
                <a:lnTo>
                  <a:pt x="67919" y="11506"/>
                </a:lnTo>
                <a:lnTo>
                  <a:pt x="68211" y="11303"/>
                </a:lnTo>
                <a:lnTo>
                  <a:pt x="68186" y="11544"/>
                </a:lnTo>
                <a:lnTo>
                  <a:pt x="68160" y="11747"/>
                </a:lnTo>
                <a:lnTo>
                  <a:pt x="68287" y="11264"/>
                </a:lnTo>
                <a:lnTo>
                  <a:pt x="68313" y="11137"/>
                </a:lnTo>
                <a:lnTo>
                  <a:pt x="68364" y="10807"/>
                </a:lnTo>
                <a:lnTo>
                  <a:pt x="68402" y="10591"/>
                </a:lnTo>
                <a:close/>
              </a:path>
              <a:path w="78105" h="38100">
                <a:moveTo>
                  <a:pt x="68580" y="10414"/>
                </a:moveTo>
                <a:lnTo>
                  <a:pt x="68351" y="11214"/>
                </a:lnTo>
                <a:lnTo>
                  <a:pt x="68262" y="11557"/>
                </a:lnTo>
                <a:lnTo>
                  <a:pt x="68059" y="13055"/>
                </a:lnTo>
                <a:lnTo>
                  <a:pt x="68516" y="10871"/>
                </a:lnTo>
                <a:lnTo>
                  <a:pt x="68580" y="10414"/>
                </a:lnTo>
                <a:close/>
              </a:path>
              <a:path w="78105" h="38100">
                <a:moveTo>
                  <a:pt x="68694" y="34378"/>
                </a:moveTo>
                <a:lnTo>
                  <a:pt x="67741" y="30975"/>
                </a:lnTo>
                <a:lnTo>
                  <a:pt x="67538" y="30213"/>
                </a:lnTo>
                <a:lnTo>
                  <a:pt x="64071" y="31991"/>
                </a:lnTo>
                <a:lnTo>
                  <a:pt x="62992" y="32219"/>
                </a:lnTo>
                <a:lnTo>
                  <a:pt x="65557" y="32219"/>
                </a:lnTo>
                <a:lnTo>
                  <a:pt x="66916" y="30975"/>
                </a:lnTo>
                <a:lnTo>
                  <a:pt x="68694" y="34378"/>
                </a:lnTo>
                <a:close/>
              </a:path>
              <a:path w="78105" h="38100">
                <a:moveTo>
                  <a:pt x="68694" y="10464"/>
                </a:moveTo>
                <a:lnTo>
                  <a:pt x="68491" y="11201"/>
                </a:lnTo>
                <a:lnTo>
                  <a:pt x="68440" y="11582"/>
                </a:lnTo>
                <a:lnTo>
                  <a:pt x="68389" y="11963"/>
                </a:lnTo>
                <a:lnTo>
                  <a:pt x="68592" y="11226"/>
                </a:lnTo>
                <a:lnTo>
                  <a:pt x="68694" y="10464"/>
                </a:lnTo>
                <a:close/>
              </a:path>
              <a:path w="78105" h="38100">
                <a:moveTo>
                  <a:pt x="68846" y="22098"/>
                </a:moveTo>
                <a:lnTo>
                  <a:pt x="68338" y="22212"/>
                </a:lnTo>
                <a:lnTo>
                  <a:pt x="68249" y="21399"/>
                </a:lnTo>
                <a:lnTo>
                  <a:pt x="67919" y="22466"/>
                </a:lnTo>
                <a:lnTo>
                  <a:pt x="67348" y="22593"/>
                </a:lnTo>
                <a:lnTo>
                  <a:pt x="67398" y="22212"/>
                </a:lnTo>
                <a:lnTo>
                  <a:pt x="66636" y="22212"/>
                </a:lnTo>
                <a:lnTo>
                  <a:pt x="66230" y="21704"/>
                </a:lnTo>
                <a:lnTo>
                  <a:pt x="65798" y="22059"/>
                </a:lnTo>
                <a:lnTo>
                  <a:pt x="65278" y="23456"/>
                </a:lnTo>
                <a:lnTo>
                  <a:pt x="65443" y="23482"/>
                </a:lnTo>
                <a:lnTo>
                  <a:pt x="66217" y="22847"/>
                </a:lnTo>
                <a:lnTo>
                  <a:pt x="67424" y="23101"/>
                </a:lnTo>
                <a:lnTo>
                  <a:pt x="67627" y="23482"/>
                </a:lnTo>
                <a:lnTo>
                  <a:pt x="67818" y="23482"/>
                </a:lnTo>
                <a:lnTo>
                  <a:pt x="67983" y="22847"/>
                </a:lnTo>
                <a:lnTo>
                  <a:pt x="68059" y="22593"/>
                </a:lnTo>
                <a:lnTo>
                  <a:pt x="67906" y="23609"/>
                </a:lnTo>
                <a:lnTo>
                  <a:pt x="67691" y="24371"/>
                </a:lnTo>
                <a:lnTo>
                  <a:pt x="67741" y="23863"/>
                </a:lnTo>
                <a:lnTo>
                  <a:pt x="67627" y="23482"/>
                </a:lnTo>
                <a:lnTo>
                  <a:pt x="67017" y="23482"/>
                </a:lnTo>
                <a:lnTo>
                  <a:pt x="66751" y="25006"/>
                </a:lnTo>
                <a:lnTo>
                  <a:pt x="67373" y="25006"/>
                </a:lnTo>
                <a:lnTo>
                  <a:pt x="67894" y="24371"/>
                </a:lnTo>
                <a:lnTo>
                  <a:pt x="68021" y="24218"/>
                </a:lnTo>
                <a:lnTo>
                  <a:pt x="68122" y="24384"/>
                </a:lnTo>
                <a:lnTo>
                  <a:pt x="68199" y="24117"/>
                </a:lnTo>
                <a:lnTo>
                  <a:pt x="68287" y="23863"/>
                </a:lnTo>
                <a:lnTo>
                  <a:pt x="68364" y="23609"/>
                </a:lnTo>
                <a:lnTo>
                  <a:pt x="68821" y="22212"/>
                </a:lnTo>
                <a:close/>
              </a:path>
              <a:path w="78105" h="38100">
                <a:moveTo>
                  <a:pt x="69189" y="21069"/>
                </a:moveTo>
                <a:lnTo>
                  <a:pt x="68846" y="22098"/>
                </a:lnTo>
                <a:lnTo>
                  <a:pt x="69037" y="22059"/>
                </a:lnTo>
                <a:lnTo>
                  <a:pt x="69189" y="21069"/>
                </a:lnTo>
                <a:close/>
              </a:path>
              <a:path w="78105" h="38100">
                <a:moveTo>
                  <a:pt x="69316" y="21996"/>
                </a:moveTo>
                <a:lnTo>
                  <a:pt x="69062" y="22047"/>
                </a:lnTo>
                <a:lnTo>
                  <a:pt x="68884" y="23355"/>
                </a:lnTo>
                <a:lnTo>
                  <a:pt x="69037" y="22059"/>
                </a:lnTo>
                <a:lnTo>
                  <a:pt x="68224" y="24841"/>
                </a:lnTo>
                <a:lnTo>
                  <a:pt x="68795" y="24752"/>
                </a:lnTo>
                <a:lnTo>
                  <a:pt x="68834" y="24625"/>
                </a:lnTo>
                <a:lnTo>
                  <a:pt x="68516" y="24625"/>
                </a:lnTo>
                <a:lnTo>
                  <a:pt x="68808" y="24409"/>
                </a:lnTo>
                <a:lnTo>
                  <a:pt x="68884" y="24117"/>
                </a:lnTo>
                <a:lnTo>
                  <a:pt x="68935" y="23990"/>
                </a:lnTo>
                <a:lnTo>
                  <a:pt x="69037" y="23736"/>
                </a:lnTo>
                <a:lnTo>
                  <a:pt x="69126" y="23355"/>
                </a:lnTo>
                <a:lnTo>
                  <a:pt x="69316" y="21996"/>
                </a:lnTo>
                <a:close/>
              </a:path>
              <a:path w="78105" h="38100">
                <a:moveTo>
                  <a:pt x="69316" y="8775"/>
                </a:moveTo>
                <a:lnTo>
                  <a:pt x="68846" y="10883"/>
                </a:lnTo>
                <a:lnTo>
                  <a:pt x="68605" y="12230"/>
                </a:lnTo>
                <a:lnTo>
                  <a:pt x="68897" y="11823"/>
                </a:lnTo>
                <a:lnTo>
                  <a:pt x="69316" y="8775"/>
                </a:lnTo>
                <a:close/>
              </a:path>
              <a:path w="78105" h="38100">
                <a:moveTo>
                  <a:pt x="69380" y="21983"/>
                </a:moveTo>
                <a:lnTo>
                  <a:pt x="69240" y="22593"/>
                </a:lnTo>
                <a:lnTo>
                  <a:pt x="69380" y="21983"/>
                </a:lnTo>
                <a:close/>
              </a:path>
              <a:path w="78105" h="38100">
                <a:moveTo>
                  <a:pt x="69519" y="23901"/>
                </a:moveTo>
                <a:lnTo>
                  <a:pt x="68897" y="24345"/>
                </a:lnTo>
                <a:lnTo>
                  <a:pt x="68846" y="24561"/>
                </a:lnTo>
                <a:lnTo>
                  <a:pt x="69443" y="24434"/>
                </a:lnTo>
                <a:lnTo>
                  <a:pt x="69519" y="23901"/>
                </a:lnTo>
                <a:close/>
              </a:path>
              <a:path w="78105" h="38100">
                <a:moveTo>
                  <a:pt x="69837" y="26517"/>
                </a:moveTo>
                <a:lnTo>
                  <a:pt x="69684" y="27165"/>
                </a:lnTo>
                <a:lnTo>
                  <a:pt x="69837" y="26517"/>
                </a:lnTo>
                <a:close/>
              </a:path>
              <a:path w="78105" h="38100">
                <a:moveTo>
                  <a:pt x="69875" y="23952"/>
                </a:moveTo>
                <a:lnTo>
                  <a:pt x="69748" y="24371"/>
                </a:lnTo>
                <a:lnTo>
                  <a:pt x="69748" y="24498"/>
                </a:lnTo>
                <a:lnTo>
                  <a:pt x="69824" y="24371"/>
                </a:lnTo>
                <a:lnTo>
                  <a:pt x="69875" y="23952"/>
                </a:lnTo>
                <a:close/>
              </a:path>
              <a:path w="78105" h="38100">
                <a:moveTo>
                  <a:pt x="69964" y="25641"/>
                </a:moveTo>
                <a:lnTo>
                  <a:pt x="69837" y="26517"/>
                </a:lnTo>
                <a:lnTo>
                  <a:pt x="69951" y="26022"/>
                </a:lnTo>
                <a:lnTo>
                  <a:pt x="69964" y="25641"/>
                </a:lnTo>
                <a:close/>
              </a:path>
              <a:path w="78105" h="38100">
                <a:moveTo>
                  <a:pt x="71043" y="11645"/>
                </a:moveTo>
                <a:lnTo>
                  <a:pt x="70827" y="12382"/>
                </a:lnTo>
                <a:lnTo>
                  <a:pt x="70777" y="12763"/>
                </a:lnTo>
                <a:lnTo>
                  <a:pt x="70726" y="13144"/>
                </a:lnTo>
                <a:lnTo>
                  <a:pt x="70929" y="12407"/>
                </a:lnTo>
                <a:lnTo>
                  <a:pt x="70980" y="12026"/>
                </a:lnTo>
                <a:lnTo>
                  <a:pt x="71043" y="11645"/>
                </a:lnTo>
                <a:close/>
              </a:path>
              <a:path w="78105" h="38100">
                <a:moveTo>
                  <a:pt x="73482" y="12560"/>
                </a:moveTo>
                <a:lnTo>
                  <a:pt x="73215" y="12903"/>
                </a:lnTo>
                <a:lnTo>
                  <a:pt x="73139" y="13068"/>
                </a:lnTo>
                <a:lnTo>
                  <a:pt x="73367" y="12941"/>
                </a:lnTo>
                <a:lnTo>
                  <a:pt x="73482" y="12560"/>
                </a:lnTo>
                <a:close/>
              </a:path>
              <a:path w="78105" h="38100">
                <a:moveTo>
                  <a:pt x="73685" y="406"/>
                </a:moveTo>
                <a:lnTo>
                  <a:pt x="73431" y="1244"/>
                </a:lnTo>
                <a:lnTo>
                  <a:pt x="73380" y="1638"/>
                </a:lnTo>
                <a:lnTo>
                  <a:pt x="73317" y="2133"/>
                </a:lnTo>
                <a:lnTo>
                  <a:pt x="73558" y="1308"/>
                </a:lnTo>
                <a:lnTo>
                  <a:pt x="73609" y="901"/>
                </a:lnTo>
                <a:lnTo>
                  <a:pt x="73685" y="406"/>
                </a:lnTo>
                <a:close/>
              </a:path>
              <a:path w="78105" h="38100">
                <a:moveTo>
                  <a:pt x="74333" y="812"/>
                </a:moveTo>
                <a:lnTo>
                  <a:pt x="74168" y="1409"/>
                </a:lnTo>
                <a:lnTo>
                  <a:pt x="74117" y="1765"/>
                </a:lnTo>
                <a:lnTo>
                  <a:pt x="74091" y="1968"/>
                </a:lnTo>
                <a:lnTo>
                  <a:pt x="74244" y="1384"/>
                </a:lnTo>
                <a:lnTo>
                  <a:pt x="74295" y="1028"/>
                </a:lnTo>
                <a:lnTo>
                  <a:pt x="74333" y="812"/>
                </a:lnTo>
                <a:close/>
              </a:path>
              <a:path w="78105" h="38100">
                <a:moveTo>
                  <a:pt x="74358" y="0"/>
                </a:moveTo>
                <a:lnTo>
                  <a:pt x="74053" y="1244"/>
                </a:lnTo>
                <a:lnTo>
                  <a:pt x="73748" y="850"/>
                </a:lnTo>
                <a:lnTo>
                  <a:pt x="73634" y="1689"/>
                </a:lnTo>
                <a:lnTo>
                  <a:pt x="73596" y="1955"/>
                </a:lnTo>
                <a:lnTo>
                  <a:pt x="73710" y="1739"/>
                </a:lnTo>
                <a:lnTo>
                  <a:pt x="74053" y="1270"/>
                </a:lnTo>
                <a:lnTo>
                  <a:pt x="73761" y="2489"/>
                </a:lnTo>
                <a:lnTo>
                  <a:pt x="73863" y="1727"/>
                </a:lnTo>
                <a:lnTo>
                  <a:pt x="73621" y="3441"/>
                </a:lnTo>
                <a:lnTo>
                  <a:pt x="74218" y="1003"/>
                </a:lnTo>
                <a:lnTo>
                  <a:pt x="74358" y="0"/>
                </a:lnTo>
                <a:close/>
              </a:path>
              <a:path w="78105" h="38100">
                <a:moveTo>
                  <a:pt x="76339" y="3187"/>
                </a:moveTo>
                <a:lnTo>
                  <a:pt x="76085" y="4025"/>
                </a:lnTo>
                <a:lnTo>
                  <a:pt x="76034" y="4419"/>
                </a:lnTo>
                <a:lnTo>
                  <a:pt x="75971" y="4914"/>
                </a:lnTo>
                <a:lnTo>
                  <a:pt x="76212" y="4076"/>
                </a:lnTo>
                <a:lnTo>
                  <a:pt x="76263" y="3683"/>
                </a:lnTo>
                <a:lnTo>
                  <a:pt x="76339" y="3187"/>
                </a:lnTo>
                <a:close/>
              </a:path>
              <a:path w="78105" h="38100">
                <a:moveTo>
                  <a:pt x="76530" y="3302"/>
                </a:moveTo>
                <a:lnTo>
                  <a:pt x="76212" y="4445"/>
                </a:lnTo>
                <a:lnTo>
                  <a:pt x="76009" y="5943"/>
                </a:lnTo>
                <a:lnTo>
                  <a:pt x="76466" y="3759"/>
                </a:lnTo>
                <a:lnTo>
                  <a:pt x="76530" y="3302"/>
                </a:lnTo>
                <a:close/>
              </a:path>
              <a:path w="78105" h="38100">
                <a:moveTo>
                  <a:pt x="76619" y="7734"/>
                </a:moveTo>
                <a:lnTo>
                  <a:pt x="75095" y="11671"/>
                </a:lnTo>
                <a:lnTo>
                  <a:pt x="74561" y="12306"/>
                </a:lnTo>
                <a:lnTo>
                  <a:pt x="74142" y="12522"/>
                </a:lnTo>
                <a:lnTo>
                  <a:pt x="73698" y="15481"/>
                </a:lnTo>
                <a:lnTo>
                  <a:pt x="73571" y="15354"/>
                </a:lnTo>
                <a:lnTo>
                  <a:pt x="73494" y="14973"/>
                </a:lnTo>
                <a:lnTo>
                  <a:pt x="73571" y="14592"/>
                </a:lnTo>
                <a:lnTo>
                  <a:pt x="73736" y="13703"/>
                </a:lnTo>
                <a:lnTo>
                  <a:pt x="73698" y="13995"/>
                </a:lnTo>
                <a:lnTo>
                  <a:pt x="74015" y="12941"/>
                </a:lnTo>
                <a:lnTo>
                  <a:pt x="74142" y="12560"/>
                </a:lnTo>
                <a:lnTo>
                  <a:pt x="73596" y="12814"/>
                </a:lnTo>
                <a:lnTo>
                  <a:pt x="73596" y="12941"/>
                </a:lnTo>
                <a:lnTo>
                  <a:pt x="73507" y="13576"/>
                </a:lnTo>
                <a:lnTo>
                  <a:pt x="73279" y="14465"/>
                </a:lnTo>
                <a:lnTo>
                  <a:pt x="73266" y="14084"/>
                </a:lnTo>
                <a:lnTo>
                  <a:pt x="73456" y="13449"/>
                </a:lnTo>
                <a:lnTo>
                  <a:pt x="73596" y="12941"/>
                </a:lnTo>
                <a:lnTo>
                  <a:pt x="73596" y="12814"/>
                </a:lnTo>
                <a:lnTo>
                  <a:pt x="73431" y="12903"/>
                </a:lnTo>
                <a:lnTo>
                  <a:pt x="73279" y="13957"/>
                </a:lnTo>
                <a:lnTo>
                  <a:pt x="72948" y="13957"/>
                </a:lnTo>
                <a:lnTo>
                  <a:pt x="72720" y="13830"/>
                </a:lnTo>
                <a:lnTo>
                  <a:pt x="72364" y="14973"/>
                </a:lnTo>
                <a:lnTo>
                  <a:pt x="72351" y="13195"/>
                </a:lnTo>
                <a:lnTo>
                  <a:pt x="72288" y="12941"/>
                </a:lnTo>
                <a:lnTo>
                  <a:pt x="72148" y="13195"/>
                </a:lnTo>
                <a:lnTo>
                  <a:pt x="71843" y="12687"/>
                </a:lnTo>
                <a:lnTo>
                  <a:pt x="71780" y="22847"/>
                </a:lnTo>
                <a:lnTo>
                  <a:pt x="71628" y="23609"/>
                </a:lnTo>
                <a:lnTo>
                  <a:pt x="71539" y="23990"/>
                </a:lnTo>
                <a:lnTo>
                  <a:pt x="71653" y="23228"/>
                </a:lnTo>
                <a:lnTo>
                  <a:pt x="71780" y="22847"/>
                </a:lnTo>
                <a:lnTo>
                  <a:pt x="71780" y="12738"/>
                </a:lnTo>
                <a:lnTo>
                  <a:pt x="71678" y="22847"/>
                </a:lnTo>
                <a:lnTo>
                  <a:pt x="71526" y="23609"/>
                </a:lnTo>
                <a:lnTo>
                  <a:pt x="71437" y="23990"/>
                </a:lnTo>
                <a:lnTo>
                  <a:pt x="71526" y="23355"/>
                </a:lnTo>
                <a:lnTo>
                  <a:pt x="71640" y="22974"/>
                </a:lnTo>
                <a:lnTo>
                  <a:pt x="71678" y="22847"/>
                </a:lnTo>
                <a:lnTo>
                  <a:pt x="71678" y="12801"/>
                </a:lnTo>
                <a:lnTo>
                  <a:pt x="71628" y="19418"/>
                </a:lnTo>
                <a:lnTo>
                  <a:pt x="71501" y="20320"/>
                </a:lnTo>
                <a:lnTo>
                  <a:pt x="71259" y="21069"/>
                </a:lnTo>
                <a:lnTo>
                  <a:pt x="71310" y="20815"/>
                </a:lnTo>
                <a:lnTo>
                  <a:pt x="71424" y="20040"/>
                </a:lnTo>
                <a:lnTo>
                  <a:pt x="71628" y="19418"/>
                </a:lnTo>
                <a:lnTo>
                  <a:pt x="71628" y="12839"/>
                </a:lnTo>
                <a:lnTo>
                  <a:pt x="71323" y="13030"/>
                </a:lnTo>
                <a:lnTo>
                  <a:pt x="71234" y="13195"/>
                </a:lnTo>
                <a:lnTo>
                  <a:pt x="71132" y="13538"/>
                </a:lnTo>
                <a:lnTo>
                  <a:pt x="71424" y="11531"/>
                </a:lnTo>
                <a:lnTo>
                  <a:pt x="71589" y="11671"/>
                </a:lnTo>
                <a:lnTo>
                  <a:pt x="72288" y="12560"/>
                </a:lnTo>
                <a:lnTo>
                  <a:pt x="72821" y="13449"/>
                </a:lnTo>
                <a:lnTo>
                  <a:pt x="72999" y="13195"/>
                </a:lnTo>
                <a:lnTo>
                  <a:pt x="72974" y="12306"/>
                </a:lnTo>
                <a:lnTo>
                  <a:pt x="72758" y="11290"/>
                </a:lnTo>
                <a:lnTo>
                  <a:pt x="72504" y="10020"/>
                </a:lnTo>
                <a:lnTo>
                  <a:pt x="71386" y="9893"/>
                </a:lnTo>
                <a:lnTo>
                  <a:pt x="71221" y="10147"/>
                </a:lnTo>
                <a:lnTo>
                  <a:pt x="70815" y="11188"/>
                </a:lnTo>
                <a:lnTo>
                  <a:pt x="70802" y="9690"/>
                </a:lnTo>
                <a:lnTo>
                  <a:pt x="70700" y="9982"/>
                </a:lnTo>
                <a:lnTo>
                  <a:pt x="70218" y="10922"/>
                </a:lnTo>
                <a:lnTo>
                  <a:pt x="70332" y="9512"/>
                </a:lnTo>
                <a:lnTo>
                  <a:pt x="70129" y="10807"/>
                </a:lnTo>
                <a:lnTo>
                  <a:pt x="70167" y="10337"/>
                </a:lnTo>
                <a:lnTo>
                  <a:pt x="70269" y="9105"/>
                </a:lnTo>
                <a:lnTo>
                  <a:pt x="69291" y="10617"/>
                </a:lnTo>
                <a:lnTo>
                  <a:pt x="69240" y="10883"/>
                </a:lnTo>
                <a:lnTo>
                  <a:pt x="69202" y="11684"/>
                </a:lnTo>
                <a:lnTo>
                  <a:pt x="69278" y="12395"/>
                </a:lnTo>
                <a:lnTo>
                  <a:pt x="69634" y="12052"/>
                </a:lnTo>
                <a:lnTo>
                  <a:pt x="69748" y="11899"/>
                </a:lnTo>
                <a:lnTo>
                  <a:pt x="70078" y="11137"/>
                </a:lnTo>
                <a:lnTo>
                  <a:pt x="70027" y="11506"/>
                </a:lnTo>
                <a:lnTo>
                  <a:pt x="70840" y="12014"/>
                </a:lnTo>
                <a:lnTo>
                  <a:pt x="70827" y="11480"/>
                </a:lnTo>
                <a:lnTo>
                  <a:pt x="71170" y="11290"/>
                </a:lnTo>
                <a:lnTo>
                  <a:pt x="71335" y="11455"/>
                </a:lnTo>
                <a:lnTo>
                  <a:pt x="71031" y="12801"/>
                </a:lnTo>
                <a:lnTo>
                  <a:pt x="71094" y="13690"/>
                </a:lnTo>
                <a:lnTo>
                  <a:pt x="71081" y="26784"/>
                </a:lnTo>
                <a:lnTo>
                  <a:pt x="70739" y="27419"/>
                </a:lnTo>
                <a:lnTo>
                  <a:pt x="70459" y="27800"/>
                </a:lnTo>
                <a:lnTo>
                  <a:pt x="70637" y="26530"/>
                </a:lnTo>
                <a:lnTo>
                  <a:pt x="71081" y="26784"/>
                </a:lnTo>
                <a:lnTo>
                  <a:pt x="71081" y="13741"/>
                </a:lnTo>
                <a:lnTo>
                  <a:pt x="70751" y="14973"/>
                </a:lnTo>
                <a:lnTo>
                  <a:pt x="70929" y="13576"/>
                </a:lnTo>
                <a:lnTo>
                  <a:pt x="71031" y="12814"/>
                </a:lnTo>
                <a:lnTo>
                  <a:pt x="70827" y="13195"/>
                </a:lnTo>
                <a:lnTo>
                  <a:pt x="70586" y="13436"/>
                </a:lnTo>
                <a:lnTo>
                  <a:pt x="70586" y="20815"/>
                </a:lnTo>
                <a:lnTo>
                  <a:pt x="70459" y="21704"/>
                </a:lnTo>
                <a:lnTo>
                  <a:pt x="70218" y="22466"/>
                </a:lnTo>
                <a:lnTo>
                  <a:pt x="70345" y="21577"/>
                </a:lnTo>
                <a:lnTo>
                  <a:pt x="70586" y="20815"/>
                </a:lnTo>
                <a:lnTo>
                  <a:pt x="70586" y="13436"/>
                </a:lnTo>
                <a:lnTo>
                  <a:pt x="70434" y="13576"/>
                </a:lnTo>
                <a:lnTo>
                  <a:pt x="70129" y="13474"/>
                </a:lnTo>
                <a:lnTo>
                  <a:pt x="70129" y="15354"/>
                </a:lnTo>
                <a:lnTo>
                  <a:pt x="70078" y="15925"/>
                </a:lnTo>
                <a:lnTo>
                  <a:pt x="70078" y="17894"/>
                </a:lnTo>
                <a:lnTo>
                  <a:pt x="69951" y="18567"/>
                </a:lnTo>
                <a:lnTo>
                  <a:pt x="69837" y="19037"/>
                </a:lnTo>
                <a:lnTo>
                  <a:pt x="69951" y="18402"/>
                </a:lnTo>
                <a:lnTo>
                  <a:pt x="70078" y="17894"/>
                </a:lnTo>
                <a:lnTo>
                  <a:pt x="70078" y="15925"/>
                </a:lnTo>
                <a:lnTo>
                  <a:pt x="69926" y="17640"/>
                </a:lnTo>
                <a:lnTo>
                  <a:pt x="69811" y="18402"/>
                </a:lnTo>
                <a:lnTo>
                  <a:pt x="69621" y="18783"/>
                </a:lnTo>
                <a:lnTo>
                  <a:pt x="68961" y="18783"/>
                </a:lnTo>
                <a:lnTo>
                  <a:pt x="67500" y="20180"/>
                </a:lnTo>
                <a:lnTo>
                  <a:pt x="67144" y="20040"/>
                </a:lnTo>
                <a:lnTo>
                  <a:pt x="67081" y="20434"/>
                </a:lnTo>
                <a:lnTo>
                  <a:pt x="66967" y="20815"/>
                </a:lnTo>
                <a:lnTo>
                  <a:pt x="67005" y="20561"/>
                </a:lnTo>
                <a:lnTo>
                  <a:pt x="66890" y="19926"/>
                </a:lnTo>
                <a:lnTo>
                  <a:pt x="66598" y="19799"/>
                </a:lnTo>
                <a:lnTo>
                  <a:pt x="66675" y="19291"/>
                </a:lnTo>
                <a:lnTo>
                  <a:pt x="66713" y="19037"/>
                </a:lnTo>
                <a:lnTo>
                  <a:pt x="66751" y="18719"/>
                </a:lnTo>
                <a:lnTo>
                  <a:pt x="66662" y="19037"/>
                </a:lnTo>
                <a:lnTo>
                  <a:pt x="66700" y="18796"/>
                </a:lnTo>
                <a:lnTo>
                  <a:pt x="66548" y="19037"/>
                </a:lnTo>
                <a:lnTo>
                  <a:pt x="66421" y="19291"/>
                </a:lnTo>
                <a:lnTo>
                  <a:pt x="66586" y="18148"/>
                </a:lnTo>
                <a:lnTo>
                  <a:pt x="66789" y="18402"/>
                </a:lnTo>
                <a:lnTo>
                  <a:pt x="66840" y="18148"/>
                </a:lnTo>
                <a:lnTo>
                  <a:pt x="66916" y="17767"/>
                </a:lnTo>
                <a:lnTo>
                  <a:pt x="67043" y="17132"/>
                </a:lnTo>
                <a:lnTo>
                  <a:pt x="67068" y="17005"/>
                </a:lnTo>
                <a:lnTo>
                  <a:pt x="67119" y="16751"/>
                </a:lnTo>
                <a:lnTo>
                  <a:pt x="67703" y="18402"/>
                </a:lnTo>
                <a:lnTo>
                  <a:pt x="68338" y="18529"/>
                </a:lnTo>
                <a:lnTo>
                  <a:pt x="68668" y="18910"/>
                </a:lnTo>
                <a:lnTo>
                  <a:pt x="69049" y="18656"/>
                </a:lnTo>
                <a:lnTo>
                  <a:pt x="69189" y="18656"/>
                </a:lnTo>
                <a:lnTo>
                  <a:pt x="69723" y="16751"/>
                </a:lnTo>
                <a:lnTo>
                  <a:pt x="69875" y="16243"/>
                </a:lnTo>
                <a:lnTo>
                  <a:pt x="70091" y="15481"/>
                </a:lnTo>
                <a:lnTo>
                  <a:pt x="70129" y="15354"/>
                </a:lnTo>
                <a:lnTo>
                  <a:pt x="70129" y="13474"/>
                </a:lnTo>
                <a:lnTo>
                  <a:pt x="68859" y="13322"/>
                </a:lnTo>
                <a:lnTo>
                  <a:pt x="67589" y="14338"/>
                </a:lnTo>
                <a:lnTo>
                  <a:pt x="66560" y="15011"/>
                </a:lnTo>
                <a:lnTo>
                  <a:pt x="66560" y="17767"/>
                </a:lnTo>
                <a:lnTo>
                  <a:pt x="66433" y="18656"/>
                </a:lnTo>
                <a:lnTo>
                  <a:pt x="66192" y="19418"/>
                </a:lnTo>
                <a:lnTo>
                  <a:pt x="66116" y="19545"/>
                </a:lnTo>
                <a:lnTo>
                  <a:pt x="66027" y="19926"/>
                </a:lnTo>
                <a:lnTo>
                  <a:pt x="66141" y="19291"/>
                </a:lnTo>
                <a:lnTo>
                  <a:pt x="66268" y="18783"/>
                </a:lnTo>
                <a:lnTo>
                  <a:pt x="66154" y="19418"/>
                </a:lnTo>
                <a:lnTo>
                  <a:pt x="66281" y="18783"/>
                </a:lnTo>
                <a:lnTo>
                  <a:pt x="66319" y="18529"/>
                </a:lnTo>
                <a:lnTo>
                  <a:pt x="66560" y="17767"/>
                </a:lnTo>
                <a:lnTo>
                  <a:pt x="66560" y="15011"/>
                </a:lnTo>
                <a:lnTo>
                  <a:pt x="65824" y="15481"/>
                </a:lnTo>
                <a:lnTo>
                  <a:pt x="65798" y="13068"/>
                </a:lnTo>
                <a:lnTo>
                  <a:pt x="65455" y="13728"/>
                </a:lnTo>
                <a:lnTo>
                  <a:pt x="65455" y="16243"/>
                </a:lnTo>
                <a:lnTo>
                  <a:pt x="65341" y="17005"/>
                </a:lnTo>
                <a:lnTo>
                  <a:pt x="65379" y="16624"/>
                </a:lnTo>
                <a:lnTo>
                  <a:pt x="65455" y="16243"/>
                </a:lnTo>
                <a:lnTo>
                  <a:pt x="65455" y="13728"/>
                </a:lnTo>
                <a:lnTo>
                  <a:pt x="65138" y="14338"/>
                </a:lnTo>
                <a:lnTo>
                  <a:pt x="64884" y="15608"/>
                </a:lnTo>
                <a:lnTo>
                  <a:pt x="64541" y="15913"/>
                </a:lnTo>
                <a:lnTo>
                  <a:pt x="64541" y="16370"/>
                </a:lnTo>
                <a:lnTo>
                  <a:pt x="64084" y="18529"/>
                </a:lnTo>
                <a:lnTo>
                  <a:pt x="64122" y="18275"/>
                </a:lnTo>
                <a:lnTo>
                  <a:pt x="64223" y="17513"/>
                </a:lnTo>
                <a:lnTo>
                  <a:pt x="64389" y="16751"/>
                </a:lnTo>
                <a:lnTo>
                  <a:pt x="64516" y="16294"/>
                </a:lnTo>
                <a:lnTo>
                  <a:pt x="64541" y="15913"/>
                </a:lnTo>
                <a:lnTo>
                  <a:pt x="64173" y="15862"/>
                </a:lnTo>
                <a:lnTo>
                  <a:pt x="64096" y="15735"/>
                </a:lnTo>
                <a:lnTo>
                  <a:pt x="63576" y="14871"/>
                </a:lnTo>
                <a:lnTo>
                  <a:pt x="63436" y="15836"/>
                </a:lnTo>
                <a:lnTo>
                  <a:pt x="63296" y="16878"/>
                </a:lnTo>
                <a:lnTo>
                  <a:pt x="63436" y="15836"/>
                </a:lnTo>
                <a:lnTo>
                  <a:pt x="62217" y="19977"/>
                </a:lnTo>
                <a:lnTo>
                  <a:pt x="62865" y="18402"/>
                </a:lnTo>
                <a:lnTo>
                  <a:pt x="63284" y="19926"/>
                </a:lnTo>
                <a:lnTo>
                  <a:pt x="63931" y="19164"/>
                </a:lnTo>
                <a:lnTo>
                  <a:pt x="64008" y="19037"/>
                </a:lnTo>
                <a:lnTo>
                  <a:pt x="64160" y="18656"/>
                </a:lnTo>
                <a:lnTo>
                  <a:pt x="63982" y="19418"/>
                </a:lnTo>
                <a:lnTo>
                  <a:pt x="63855" y="20053"/>
                </a:lnTo>
                <a:lnTo>
                  <a:pt x="63512" y="20701"/>
                </a:lnTo>
                <a:lnTo>
                  <a:pt x="63690" y="20561"/>
                </a:lnTo>
                <a:lnTo>
                  <a:pt x="63779" y="20916"/>
                </a:lnTo>
                <a:lnTo>
                  <a:pt x="63842" y="20561"/>
                </a:lnTo>
                <a:lnTo>
                  <a:pt x="63944" y="20053"/>
                </a:lnTo>
                <a:lnTo>
                  <a:pt x="64262" y="18656"/>
                </a:lnTo>
                <a:lnTo>
                  <a:pt x="64300" y="18529"/>
                </a:lnTo>
                <a:lnTo>
                  <a:pt x="64757" y="16624"/>
                </a:lnTo>
                <a:lnTo>
                  <a:pt x="64427" y="18681"/>
                </a:lnTo>
                <a:lnTo>
                  <a:pt x="64985" y="18783"/>
                </a:lnTo>
                <a:lnTo>
                  <a:pt x="65176" y="18783"/>
                </a:lnTo>
                <a:lnTo>
                  <a:pt x="65532" y="18275"/>
                </a:lnTo>
                <a:lnTo>
                  <a:pt x="65836" y="18148"/>
                </a:lnTo>
                <a:lnTo>
                  <a:pt x="66014" y="17132"/>
                </a:lnTo>
                <a:lnTo>
                  <a:pt x="65709" y="20307"/>
                </a:lnTo>
                <a:lnTo>
                  <a:pt x="65747" y="20053"/>
                </a:lnTo>
                <a:lnTo>
                  <a:pt x="65925" y="19291"/>
                </a:lnTo>
                <a:lnTo>
                  <a:pt x="66027" y="18910"/>
                </a:lnTo>
                <a:lnTo>
                  <a:pt x="66141" y="18529"/>
                </a:lnTo>
                <a:lnTo>
                  <a:pt x="66040" y="19164"/>
                </a:lnTo>
                <a:lnTo>
                  <a:pt x="65824" y="20053"/>
                </a:lnTo>
                <a:lnTo>
                  <a:pt x="65709" y="20307"/>
                </a:lnTo>
                <a:lnTo>
                  <a:pt x="65684" y="20434"/>
                </a:lnTo>
                <a:lnTo>
                  <a:pt x="65557" y="19989"/>
                </a:lnTo>
                <a:lnTo>
                  <a:pt x="65468" y="19799"/>
                </a:lnTo>
                <a:lnTo>
                  <a:pt x="65354" y="19545"/>
                </a:lnTo>
                <a:lnTo>
                  <a:pt x="64935" y="19545"/>
                </a:lnTo>
                <a:lnTo>
                  <a:pt x="64617" y="19799"/>
                </a:lnTo>
                <a:lnTo>
                  <a:pt x="64376" y="19024"/>
                </a:lnTo>
                <a:lnTo>
                  <a:pt x="64236" y="19926"/>
                </a:lnTo>
                <a:lnTo>
                  <a:pt x="64008" y="20434"/>
                </a:lnTo>
                <a:lnTo>
                  <a:pt x="63893" y="21323"/>
                </a:lnTo>
                <a:lnTo>
                  <a:pt x="64770" y="20434"/>
                </a:lnTo>
                <a:lnTo>
                  <a:pt x="64846" y="21450"/>
                </a:lnTo>
                <a:lnTo>
                  <a:pt x="65278" y="21094"/>
                </a:lnTo>
                <a:lnTo>
                  <a:pt x="65595" y="20561"/>
                </a:lnTo>
                <a:lnTo>
                  <a:pt x="65608" y="20916"/>
                </a:lnTo>
                <a:lnTo>
                  <a:pt x="66027" y="21196"/>
                </a:lnTo>
                <a:lnTo>
                  <a:pt x="66408" y="21323"/>
                </a:lnTo>
                <a:lnTo>
                  <a:pt x="66675" y="21577"/>
                </a:lnTo>
                <a:lnTo>
                  <a:pt x="66941" y="21450"/>
                </a:lnTo>
                <a:lnTo>
                  <a:pt x="67348" y="20815"/>
                </a:lnTo>
                <a:lnTo>
                  <a:pt x="67449" y="21831"/>
                </a:lnTo>
                <a:lnTo>
                  <a:pt x="67703" y="21399"/>
                </a:lnTo>
                <a:lnTo>
                  <a:pt x="67818" y="21158"/>
                </a:lnTo>
                <a:lnTo>
                  <a:pt x="67932" y="20815"/>
                </a:lnTo>
                <a:lnTo>
                  <a:pt x="68199" y="20967"/>
                </a:lnTo>
                <a:lnTo>
                  <a:pt x="68160" y="20561"/>
                </a:lnTo>
                <a:lnTo>
                  <a:pt x="68630" y="20942"/>
                </a:lnTo>
                <a:lnTo>
                  <a:pt x="68986" y="20942"/>
                </a:lnTo>
                <a:lnTo>
                  <a:pt x="69202" y="20815"/>
                </a:lnTo>
                <a:lnTo>
                  <a:pt x="69430" y="21767"/>
                </a:lnTo>
                <a:lnTo>
                  <a:pt x="69659" y="20815"/>
                </a:lnTo>
                <a:lnTo>
                  <a:pt x="69723" y="20561"/>
                </a:lnTo>
                <a:lnTo>
                  <a:pt x="69811" y="20180"/>
                </a:lnTo>
                <a:lnTo>
                  <a:pt x="69735" y="20853"/>
                </a:lnTo>
                <a:lnTo>
                  <a:pt x="69113" y="23482"/>
                </a:lnTo>
                <a:lnTo>
                  <a:pt x="69532" y="23825"/>
                </a:lnTo>
                <a:lnTo>
                  <a:pt x="69786" y="22974"/>
                </a:lnTo>
                <a:lnTo>
                  <a:pt x="69723" y="23418"/>
                </a:lnTo>
                <a:lnTo>
                  <a:pt x="69596" y="24066"/>
                </a:lnTo>
                <a:lnTo>
                  <a:pt x="69469" y="24434"/>
                </a:lnTo>
                <a:lnTo>
                  <a:pt x="69596" y="24345"/>
                </a:lnTo>
                <a:lnTo>
                  <a:pt x="69697" y="23736"/>
                </a:lnTo>
                <a:lnTo>
                  <a:pt x="69875" y="23101"/>
                </a:lnTo>
                <a:lnTo>
                  <a:pt x="69735" y="23990"/>
                </a:lnTo>
                <a:lnTo>
                  <a:pt x="69621" y="24396"/>
                </a:lnTo>
                <a:lnTo>
                  <a:pt x="69951" y="23101"/>
                </a:lnTo>
                <a:lnTo>
                  <a:pt x="69964" y="22974"/>
                </a:lnTo>
                <a:lnTo>
                  <a:pt x="70091" y="22047"/>
                </a:lnTo>
                <a:lnTo>
                  <a:pt x="70421" y="20815"/>
                </a:lnTo>
                <a:lnTo>
                  <a:pt x="70091" y="22466"/>
                </a:lnTo>
                <a:lnTo>
                  <a:pt x="69900" y="23482"/>
                </a:lnTo>
                <a:lnTo>
                  <a:pt x="70002" y="23101"/>
                </a:lnTo>
                <a:lnTo>
                  <a:pt x="69913" y="23761"/>
                </a:lnTo>
                <a:lnTo>
                  <a:pt x="70053" y="23228"/>
                </a:lnTo>
                <a:lnTo>
                  <a:pt x="69926" y="24066"/>
                </a:lnTo>
                <a:lnTo>
                  <a:pt x="69811" y="24498"/>
                </a:lnTo>
                <a:lnTo>
                  <a:pt x="69748" y="24752"/>
                </a:lnTo>
                <a:lnTo>
                  <a:pt x="69913" y="25349"/>
                </a:lnTo>
                <a:lnTo>
                  <a:pt x="69888" y="25577"/>
                </a:lnTo>
                <a:lnTo>
                  <a:pt x="69799" y="26276"/>
                </a:lnTo>
                <a:lnTo>
                  <a:pt x="70091" y="25006"/>
                </a:lnTo>
                <a:lnTo>
                  <a:pt x="70154" y="24752"/>
                </a:lnTo>
                <a:lnTo>
                  <a:pt x="70523" y="23228"/>
                </a:lnTo>
                <a:lnTo>
                  <a:pt x="70548" y="23101"/>
                </a:lnTo>
                <a:lnTo>
                  <a:pt x="70586" y="22974"/>
                </a:lnTo>
                <a:lnTo>
                  <a:pt x="70472" y="23761"/>
                </a:lnTo>
                <a:lnTo>
                  <a:pt x="70446" y="26276"/>
                </a:lnTo>
                <a:lnTo>
                  <a:pt x="69926" y="28816"/>
                </a:lnTo>
                <a:lnTo>
                  <a:pt x="70104" y="27546"/>
                </a:lnTo>
                <a:lnTo>
                  <a:pt x="70154" y="27292"/>
                </a:lnTo>
                <a:lnTo>
                  <a:pt x="70446" y="26276"/>
                </a:lnTo>
                <a:lnTo>
                  <a:pt x="70446" y="23876"/>
                </a:lnTo>
                <a:lnTo>
                  <a:pt x="70332" y="24371"/>
                </a:lnTo>
                <a:lnTo>
                  <a:pt x="70027" y="25679"/>
                </a:lnTo>
                <a:lnTo>
                  <a:pt x="70370" y="25895"/>
                </a:lnTo>
                <a:lnTo>
                  <a:pt x="69748" y="27165"/>
                </a:lnTo>
                <a:lnTo>
                  <a:pt x="69659" y="27292"/>
                </a:lnTo>
                <a:lnTo>
                  <a:pt x="69684" y="27038"/>
                </a:lnTo>
                <a:lnTo>
                  <a:pt x="69735" y="26657"/>
                </a:lnTo>
                <a:lnTo>
                  <a:pt x="69888" y="25577"/>
                </a:lnTo>
                <a:lnTo>
                  <a:pt x="69672" y="25768"/>
                </a:lnTo>
                <a:lnTo>
                  <a:pt x="69583" y="25895"/>
                </a:lnTo>
                <a:lnTo>
                  <a:pt x="69735" y="24777"/>
                </a:lnTo>
                <a:lnTo>
                  <a:pt x="69684" y="25006"/>
                </a:lnTo>
                <a:lnTo>
                  <a:pt x="69557" y="25895"/>
                </a:lnTo>
                <a:lnTo>
                  <a:pt x="69456" y="26657"/>
                </a:lnTo>
                <a:lnTo>
                  <a:pt x="69329" y="25006"/>
                </a:lnTo>
                <a:lnTo>
                  <a:pt x="69278" y="24752"/>
                </a:lnTo>
                <a:lnTo>
                  <a:pt x="68795" y="24752"/>
                </a:lnTo>
                <a:lnTo>
                  <a:pt x="68237" y="27038"/>
                </a:lnTo>
                <a:lnTo>
                  <a:pt x="68211" y="26657"/>
                </a:lnTo>
                <a:lnTo>
                  <a:pt x="68148" y="25095"/>
                </a:lnTo>
                <a:lnTo>
                  <a:pt x="67691" y="26657"/>
                </a:lnTo>
                <a:lnTo>
                  <a:pt x="67843" y="25514"/>
                </a:lnTo>
                <a:lnTo>
                  <a:pt x="67881" y="25234"/>
                </a:lnTo>
                <a:lnTo>
                  <a:pt x="67640" y="25514"/>
                </a:lnTo>
                <a:lnTo>
                  <a:pt x="66370" y="27292"/>
                </a:lnTo>
                <a:lnTo>
                  <a:pt x="66001" y="26911"/>
                </a:lnTo>
                <a:lnTo>
                  <a:pt x="65532" y="26403"/>
                </a:lnTo>
                <a:lnTo>
                  <a:pt x="65011" y="26543"/>
                </a:lnTo>
                <a:lnTo>
                  <a:pt x="65011" y="26911"/>
                </a:lnTo>
                <a:lnTo>
                  <a:pt x="64922" y="27546"/>
                </a:lnTo>
                <a:lnTo>
                  <a:pt x="64693" y="28308"/>
                </a:lnTo>
                <a:lnTo>
                  <a:pt x="64630" y="28435"/>
                </a:lnTo>
                <a:lnTo>
                  <a:pt x="64643" y="28308"/>
                </a:lnTo>
                <a:lnTo>
                  <a:pt x="64782" y="27673"/>
                </a:lnTo>
                <a:lnTo>
                  <a:pt x="64960" y="27038"/>
                </a:lnTo>
                <a:lnTo>
                  <a:pt x="65011" y="26911"/>
                </a:lnTo>
                <a:lnTo>
                  <a:pt x="65011" y="26543"/>
                </a:lnTo>
                <a:lnTo>
                  <a:pt x="64579" y="26644"/>
                </a:lnTo>
                <a:lnTo>
                  <a:pt x="64579" y="27546"/>
                </a:lnTo>
                <a:lnTo>
                  <a:pt x="64325" y="27927"/>
                </a:lnTo>
                <a:lnTo>
                  <a:pt x="64211" y="28181"/>
                </a:lnTo>
                <a:lnTo>
                  <a:pt x="64363" y="27038"/>
                </a:lnTo>
                <a:lnTo>
                  <a:pt x="64465" y="27165"/>
                </a:lnTo>
                <a:lnTo>
                  <a:pt x="64579" y="27546"/>
                </a:lnTo>
                <a:lnTo>
                  <a:pt x="64579" y="26644"/>
                </a:lnTo>
                <a:lnTo>
                  <a:pt x="64312" y="26276"/>
                </a:lnTo>
                <a:lnTo>
                  <a:pt x="64122" y="25895"/>
                </a:lnTo>
                <a:lnTo>
                  <a:pt x="63322" y="26276"/>
                </a:lnTo>
                <a:lnTo>
                  <a:pt x="63169" y="26022"/>
                </a:lnTo>
                <a:lnTo>
                  <a:pt x="62687" y="27927"/>
                </a:lnTo>
                <a:lnTo>
                  <a:pt x="62814" y="27927"/>
                </a:lnTo>
                <a:lnTo>
                  <a:pt x="62877" y="27419"/>
                </a:lnTo>
                <a:lnTo>
                  <a:pt x="63207" y="28181"/>
                </a:lnTo>
                <a:lnTo>
                  <a:pt x="63309" y="27546"/>
                </a:lnTo>
                <a:lnTo>
                  <a:pt x="63665" y="27774"/>
                </a:lnTo>
                <a:lnTo>
                  <a:pt x="63690" y="27546"/>
                </a:lnTo>
                <a:lnTo>
                  <a:pt x="63715" y="27419"/>
                </a:lnTo>
                <a:lnTo>
                  <a:pt x="63919" y="26657"/>
                </a:lnTo>
                <a:lnTo>
                  <a:pt x="63830" y="27292"/>
                </a:lnTo>
                <a:lnTo>
                  <a:pt x="63601" y="28181"/>
                </a:lnTo>
                <a:lnTo>
                  <a:pt x="63639" y="27952"/>
                </a:lnTo>
                <a:lnTo>
                  <a:pt x="63538" y="28181"/>
                </a:lnTo>
                <a:lnTo>
                  <a:pt x="63385" y="28562"/>
                </a:lnTo>
                <a:lnTo>
                  <a:pt x="63296" y="28714"/>
                </a:lnTo>
                <a:lnTo>
                  <a:pt x="63512" y="28562"/>
                </a:lnTo>
                <a:lnTo>
                  <a:pt x="64960" y="30975"/>
                </a:lnTo>
                <a:lnTo>
                  <a:pt x="67449" y="28562"/>
                </a:lnTo>
                <a:lnTo>
                  <a:pt x="67576" y="28435"/>
                </a:lnTo>
                <a:lnTo>
                  <a:pt x="68503" y="27546"/>
                </a:lnTo>
                <a:lnTo>
                  <a:pt x="69100" y="31102"/>
                </a:lnTo>
                <a:lnTo>
                  <a:pt x="70726" y="31356"/>
                </a:lnTo>
                <a:lnTo>
                  <a:pt x="71056" y="31483"/>
                </a:lnTo>
                <a:lnTo>
                  <a:pt x="71348" y="32880"/>
                </a:lnTo>
                <a:lnTo>
                  <a:pt x="70827" y="32880"/>
                </a:lnTo>
                <a:lnTo>
                  <a:pt x="68770" y="34505"/>
                </a:lnTo>
                <a:lnTo>
                  <a:pt x="69380" y="35674"/>
                </a:lnTo>
                <a:lnTo>
                  <a:pt x="70573" y="33769"/>
                </a:lnTo>
                <a:lnTo>
                  <a:pt x="71069" y="35547"/>
                </a:lnTo>
                <a:lnTo>
                  <a:pt x="71145" y="37960"/>
                </a:lnTo>
                <a:lnTo>
                  <a:pt x="71488" y="36817"/>
                </a:lnTo>
                <a:lnTo>
                  <a:pt x="72059" y="33769"/>
                </a:lnTo>
                <a:lnTo>
                  <a:pt x="72986" y="28816"/>
                </a:lnTo>
                <a:lnTo>
                  <a:pt x="73177" y="27800"/>
                </a:lnTo>
                <a:lnTo>
                  <a:pt x="73418" y="26530"/>
                </a:lnTo>
                <a:lnTo>
                  <a:pt x="73469" y="26276"/>
                </a:lnTo>
                <a:lnTo>
                  <a:pt x="73863" y="24117"/>
                </a:lnTo>
                <a:lnTo>
                  <a:pt x="73888" y="23990"/>
                </a:lnTo>
                <a:lnTo>
                  <a:pt x="74091" y="22847"/>
                </a:lnTo>
                <a:lnTo>
                  <a:pt x="74409" y="21069"/>
                </a:lnTo>
                <a:lnTo>
                  <a:pt x="74701" y="19418"/>
                </a:lnTo>
                <a:lnTo>
                  <a:pt x="74726" y="19291"/>
                </a:lnTo>
                <a:lnTo>
                  <a:pt x="74764" y="19037"/>
                </a:lnTo>
                <a:lnTo>
                  <a:pt x="74980" y="17894"/>
                </a:lnTo>
                <a:lnTo>
                  <a:pt x="75412" y="15481"/>
                </a:lnTo>
                <a:lnTo>
                  <a:pt x="75933" y="12560"/>
                </a:lnTo>
                <a:lnTo>
                  <a:pt x="76619" y="7734"/>
                </a:lnTo>
                <a:close/>
              </a:path>
              <a:path w="78105" h="38100">
                <a:moveTo>
                  <a:pt x="77546" y="4152"/>
                </a:moveTo>
                <a:lnTo>
                  <a:pt x="77241" y="3759"/>
                </a:lnTo>
                <a:lnTo>
                  <a:pt x="77127" y="4597"/>
                </a:lnTo>
                <a:lnTo>
                  <a:pt x="77089" y="4864"/>
                </a:lnTo>
                <a:lnTo>
                  <a:pt x="77203" y="4648"/>
                </a:lnTo>
                <a:lnTo>
                  <a:pt x="77546" y="4152"/>
                </a:lnTo>
                <a:close/>
              </a:path>
            </a:pathLst>
          </a:custGeom>
          <a:solidFill>
            <a:srgbClr val="B88F51"/>
          </a:solidFill>
        </p:spPr>
        <p:txBody>
          <a:bodyPr wrap="square" lIns="0" tIns="0" rIns="0" bIns="0" rtlCol="0"/>
          <a:lstStyle/>
          <a:p>
            <a:endParaRPr sz="2511"/>
          </a:p>
        </p:txBody>
      </p:sp>
      <p:sp>
        <p:nvSpPr>
          <p:cNvPr id="45" name="bg object 45"/>
          <p:cNvSpPr/>
          <p:nvPr/>
        </p:nvSpPr>
        <p:spPr>
          <a:xfrm>
            <a:off x="660931" y="239617"/>
            <a:ext cx="7541" cy="11509"/>
          </a:xfrm>
          <a:custGeom>
            <a:avLst/>
            <a:gdLst/>
            <a:ahLst/>
            <a:cxnLst/>
            <a:rect l="l" t="t" r="r" b="b"/>
            <a:pathLst>
              <a:path w="12065" h="18414">
                <a:moveTo>
                  <a:pt x="419" y="12052"/>
                </a:moveTo>
                <a:lnTo>
                  <a:pt x="203" y="11315"/>
                </a:lnTo>
                <a:lnTo>
                  <a:pt x="63" y="12293"/>
                </a:lnTo>
                <a:lnTo>
                  <a:pt x="38" y="12484"/>
                </a:lnTo>
                <a:lnTo>
                  <a:pt x="127" y="12319"/>
                </a:lnTo>
                <a:lnTo>
                  <a:pt x="419" y="12052"/>
                </a:lnTo>
                <a:close/>
              </a:path>
              <a:path w="12065" h="18414">
                <a:moveTo>
                  <a:pt x="736" y="11366"/>
                </a:moveTo>
                <a:lnTo>
                  <a:pt x="139" y="13855"/>
                </a:lnTo>
                <a:lnTo>
                  <a:pt x="241" y="13093"/>
                </a:lnTo>
                <a:lnTo>
                  <a:pt x="0" y="14808"/>
                </a:lnTo>
                <a:lnTo>
                  <a:pt x="596" y="12369"/>
                </a:lnTo>
                <a:lnTo>
                  <a:pt x="736" y="11366"/>
                </a:lnTo>
                <a:close/>
              </a:path>
              <a:path w="12065" h="18414">
                <a:moveTo>
                  <a:pt x="1041" y="6845"/>
                </a:moveTo>
                <a:lnTo>
                  <a:pt x="876" y="7442"/>
                </a:lnTo>
                <a:lnTo>
                  <a:pt x="825" y="7797"/>
                </a:lnTo>
                <a:lnTo>
                  <a:pt x="800" y="8001"/>
                </a:lnTo>
                <a:lnTo>
                  <a:pt x="952" y="7416"/>
                </a:lnTo>
                <a:lnTo>
                  <a:pt x="1003" y="7061"/>
                </a:lnTo>
                <a:lnTo>
                  <a:pt x="1041" y="6845"/>
                </a:lnTo>
                <a:close/>
              </a:path>
              <a:path w="12065" h="18414">
                <a:moveTo>
                  <a:pt x="1435" y="2946"/>
                </a:moveTo>
                <a:lnTo>
                  <a:pt x="1333" y="3759"/>
                </a:lnTo>
                <a:lnTo>
                  <a:pt x="1397" y="3263"/>
                </a:lnTo>
                <a:lnTo>
                  <a:pt x="1435" y="2946"/>
                </a:lnTo>
                <a:close/>
              </a:path>
              <a:path w="12065" h="18414">
                <a:moveTo>
                  <a:pt x="1473" y="16179"/>
                </a:moveTo>
                <a:lnTo>
                  <a:pt x="1320" y="16776"/>
                </a:lnTo>
                <a:lnTo>
                  <a:pt x="1270" y="17132"/>
                </a:lnTo>
                <a:lnTo>
                  <a:pt x="1244" y="17335"/>
                </a:lnTo>
                <a:lnTo>
                  <a:pt x="1397" y="16751"/>
                </a:lnTo>
                <a:lnTo>
                  <a:pt x="1447" y="16395"/>
                </a:lnTo>
                <a:lnTo>
                  <a:pt x="1473" y="16179"/>
                </a:lnTo>
                <a:close/>
              </a:path>
              <a:path w="12065" h="18414">
                <a:moveTo>
                  <a:pt x="1498" y="9156"/>
                </a:moveTo>
                <a:lnTo>
                  <a:pt x="1282" y="8420"/>
                </a:lnTo>
                <a:lnTo>
                  <a:pt x="1143" y="9398"/>
                </a:lnTo>
                <a:lnTo>
                  <a:pt x="1117" y="9588"/>
                </a:lnTo>
                <a:lnTo>
                  <a:pt x="1206" y="9423"/>
                </a:lnTo>
                <a:lnTo>
                  <a:pt x="1498" y="9156"/>
                </a:lnTo>
                <a:close/>
              </a:path>
              <a:path w="12065" h="18414">
                <a:moveTo>
                  <a:pt x="1803" y="10058"/>
                </a:moveTo>
                <a:lnTo>
                  <a:pt x="1651" y="10655"/>
                </a:lnTo>
                <a:lnTo>
                  <a:pt x="1600" y="11010"/>
                </a:lnTo>
                <a:lnTo>
                  <a:pt x="1574" y="11214"/>
                </a:lnTo>
                <a:lnTo>
                  <a:pt x="1727" y="10629"/>
                </a:lnTo>
                <a:lnTo>
                  <a:pt x="1778" y="10274"/>
                </a:lnTo>
                <a:lnTo>
                  <a:pt x="1803" y="10058"/>
                </a:lnTo>
                <a:close/>
              </a:path>
              <a:path w="12065" h="18414">
                <a:moveTo>
                  <a:pt x="1816" y="15328"/>
                </a:moveTo>
                <a:lnTo>
                  <a:pt x="1676" y="14998"/>
                </a:lnTo>
                <a:lnTo>
                  <a:pt x="1739" y="14681"/>
                </a:lnTo>
                <a:lnTo>
                  <a:pt x="1663" y="14947"/>
                </a:lnTo>
                <a:lnTo>
                  <a:pt x="1308" y="14008"/>
                </a:lnTo>
                <a:lnTo>
                  <a:pt x="1282" y="14198"/>
                </a:lnTo>
                <a:lnTo>
                  <a:pt x="1003" y="13474"/>
                </a:lnTo>
                <a:lnTo>
                  <a:pt x="952" y="13347"/>
                </a:lnTo>
                <a:lnTo>
                  <a:pt x="889" y="13157"/>
                </a:lnTo>
                <a:lnTo>
                  <a:pt x="863" y="13284"/>
                </a:lnTo>
                <a:lnTo>
                  <a:pt x="508" y="13055"/>
                </a:lnTo>
                <a:lnTo>
                  <a:pt x="393" y="13893"/>
                </a:lnTo>
                <a:lnTo>
                  <a:pt x="304" y="14516"/>
                </a:lnTo>
                <a:lnTo>
                  <a:pt x="660" y="13957"/>
                </a:lnTo>
                <a:lnTo>
                  <a:pt x="800" y="13766"/>
                </a:lnTo>
                <a:lnTo>
                  <a:pt x="673" y="14706"/>
                </a:lnTo>
                <a:lnTo>
                  <a:pt x="584" y="15367"/>
                </a:lnTo>
                <a:lnTo>
                  <a:pt x="965" y="14770"/>
                </a:lnTo>
                <a:lnTo>
                  <a:pt x="1168" y="14630"/>
                </a:lnTo>
                <a:lnTo>
                  <a:pt x="1041" y="15240"/>
                </a:lnTo>
                <a:lnTo>
                  <a:pt x="990" y="15544"/>
                </a:lnTo>
                <a:lnTo>
                  <a:pt x="863" y="16256"/>
                </a:lnTo>
                <a:lnTo>
                  <a:pt x="1028" y="16002"/>
                </a:lnTo>
                <a:lnTo>
                  <a:pt x="1193" y="14808"/>
                </a:lnTo>
                <a:lnTo>
                  <a:pt x="1092" y="15557"/>
                </a:lnTo>
                <a:lnTo>
                  <a:pt x="1028" y="16002"/>
                </a:lnTo>
                <a:lnTo>
                  <a:pt x="1003" y="16205"/>
                </a:lnTo>
                <a:lnTo>
                  <a:pt x="1384" y="15621"/>
                </a:lnTo>
                <a:lnTo>
                  <a:pt x="1536" y="15519"/>
                </a:lnTo>
                <a:lnTo>
                  <a:pt x="1498" y="15836"/>
                </a:lnTo>
                <a:lnTo>
                  <a:pt x="1587" y="15481"/>
                </a:lnTo>
                <a:lnTo>
                  <a:pt x="1816" y="15328"/>
                </a:lnTo>
                <a:close/>
              </a:path>
              <a:path w="12065" h="18414">
                <a:moveTo>
                  <a:pt x="1917" y="10769"/>
                </a:moveTo>
                <a:lnTo>
                  <a:pt x="1765" y="10617"/>
                </a:lnTo>
                <a:lnTo>
                  <a:pt x="1701" y="11087"/>
                </a:lnTo>
                <a:lnTo>
                  <a:pt x="1917" y="10769"/>
                </a:lnTo>
                <a:close/>
              </a:path>
              <a:path w="12065" h="18414">
                <a:moveTo>
                  <a:pt x="1955" y="3822"/>
                </a:moveTo>
                <a:lnTo>
                  <a:pt x="1739" y="3086"/>
                </a:lnTo>
                <a:lnTo>
                  <a:pt x="1600" y="4064"/>
                </a:lnTo>
                <a:lnTo>
                  <a:pt x="1574" y="4254"/>
                </a:lnTo>
                <a:lnTo>
                  <a:pt x="1663" y="4089"/>
                </a:lnTo>
                <a:lnTo>
                  <a:pt x="1955" y="3822"/>
                </a:lnTo>
                <a:close/>
              </a:path>
              <a:path w="12065" h="18414">
                <a:moveTo>
                  <a:pt x="1981" y="9702"/>
                </a:moveTo>
                <a:lnTo>
                  <a:pt x="1435" y="9372"/>
                </a:lnTo>
                <a:lnTo>
                  <a:pt x="1460" y="9232"/>
                </a:lnTo>
                <a:lnTo>
                  <a:pt x="1295" y="9829"/>
                </a:lnTo>
                <a:lnTo>
                  <a:pt x="1244" y="10185"/>
                </a:lnTo>
                <a:lnTo>
                  <a:pt x="1219" y="10388"/>
                </a:lnTo>
                <a:lnTo>
                  <a:pt x="1371" y="9804"/>
                </a:lnTo>
                <a:lnTo>
                  <a:pt x="1320" y="10198"/>
                </a:lnTo>
                <a:lnTo>
                  <a:pt x="1231" y="10820"/>
                </a:lnTo>
                <a:lnTo>
                  <a:pt x="1587" y="10261"/>
                </a:lnTo>
                <a:lnTo>
                  <a:pt x="1981" y="9702"/>
                </a:lnTo>
                <a:close/>
              </a:path>
              <a:path w="12065" h="18414">
                <a:moveTo>
                  <a:pt x="2171" y="6096"/>
                </a:moveTo>
                <a:lnTo>
                  <a:pt x="1968" y="6832"/>
                </a:lnTo>
                <a:lnTo>
                  <a:pt x="1917" y="7213"/>
                </a:lnTo>
                <a:lnTo>
                  <a:pt x="1866" y="7594"/>
                </a:lnTo>
                <a:lnTo>
                  <a:pt x="2070" y="6858"/>
                </a:lnTo>
                <a:lnTo>
                  <a:pt x="2171" y="6096"/>
                </a:lnTo>
                <a:close/>
              </a:path>
              <a:path w="12065" h="18414">
                <a:moveTo>
                  <a:pt x="2222" y="11049"/>
                </a:moveTo>
                <a:lnTo>
                  <a:pt x="2120" y="10502"/>
                </a:lnTo>
                <a:lnTo>
                  <a:pt x="1917" y="10769"/>
                </a:lnTo>
                <a:lnTo>
                  <a:pt x="2222" y="11049"/>
                </a:lnTo>
                <a:close/>
              </a:path>
              <a:path w="12065" h="18414">
                <a:moveTo>
                  <a:pt x="2247" y="3962"/>
                </a:moveTo>
                <a:lnTo>
                  <a:pt x="2082" y="4559"/>
                </a:lnTo>
                <a:lnTo>
                  <a:pt x="2032" y="4914"/>
                </a:lnTo>
                <a:lnTo>
                  <a:pt x="2006" y="5118"/>
                </a:lnTo>
                <a:lnTo>
                  <a:pt x="2159" y="4533"/>
                </a:lnTo>
                <a:lnTo>
                  <a:pt x="2209" y="4178"/>
                </a:lnTo>
                <a:lnTo>
                  <a:pt x="2247" y="3962"/>
                </a:lnTo>
                <a:close/>
              </a:path>
              <a:path w="12065" h="18414">
                <a:moveTo>
                  <a:pt x="2374" y="6007"/>
                </a:moveTo>
                <a:lnTo>
                  <a:pt x="2120" y="6845"/>
                </a:lnTo>
                <a:lnTo>
                  <a:pt x="2070" y="7239"/>
                </a:lnTo>
                <a:lnTo>
                  <a:pt x="2006" y="7734"/>
                </a:lnTo>
                <a:lnTo>
                  <a:pt x="2247" y="6908"/>
                </a:lnTo>
                <a:lnTo>
                  <a:pt x="2298" y="6515"/>
                </a:lnTo>
                <a:lnTo>
                  <a:pt x="2374" y="6007"/>
                </a:lnTo>
                <a:close/>
              </a:path>
              <a:path w="12065" h="18414">
                <a:moveTo>
                  <a:pt x="2463" y="6883"/>
                </a:moveTo>
                <a:lnTo>
                  <a:pt x="2146" y="8026"/>
                </a:lnTo>
                <a:lnTo>
                  <a:pt x="1943" y="9525"/>
                </a:lnTo>
                <a:lnTo>
                  <a:pt x="2400" y="7340"/>
                </a:lnTo>
                <a:lnTo>
                  <a:pt x="2463" y="6883"/>
                </a:lnTo>
                <a:close/>
              </a:path>
              <a:path w="12065" h="18414">
                <a:moveTo>
                  <a:pt x="2527" y="7874"/>
                </a:moveTo>
                <a:lnTo>
                  <a:pt x="2362" y="8470"/>
                </a:lnTo>
                <a:lnTo>
                  <a:pt x="2311" y="8826"/>
                </a:lnTo>
                <a:lnTo>
                  <a:pt x="2286" y="9029"/>
                </a:lnTo>
                <a:lnTo>
                  <a:pt x="2438" y="8445"/>
                </a:lnTo>
                <a:lnTo>
                  <a:pt x="2489" y="8089"/>
                </a:lnTo>
                <a:lnTo>
                  <a:pt x="2527" y="7874"/>
                </a:lnTo>
                <a:close/>
              </a:path>
              <a:path w="12065" h="18414">
                <a:moveTo>
                  <a:pt x="2540" y="15824"/>
                </a:moveTo>
                <a:lnTo>
                  <a:pt x="2108" y="15608"/>
                </a:lnTo>
                <a:lnTo>
                  <a:pt x="1981" y="16484"/>
                </a:lnTo>
                <a:lnTo>
                  <a:pt x="1930" y="16891"/>
                </a:lnTo>
                <a:lnTo>
                  <a:pt x="2209" y="16522"/>
                </a:lnTo>
                <a:lnTo>
                  <a:pt x="2540" y="15824"/>
                </a:lnTo>
                <a:close/>
              </a:path>
              <a:path w="12065" h="18414">
                <a:moveTo>
                  <a:pt x="2565" y="7099"/>
                </a:moveTo>
                <a:lnTo>
                  <a:pt x="2400" y="7696"/>
                </a:lnTo>
                <a:lnTo>
                  <a:pt x="2349" y="8051"/>
                </a:lnTo>
                <a:lnTo>
                  <a:pt x="2324" y="8255"/>
                </a:lnTo>
                <a:lnTo>
                  <a:pt x="2476" y="7670"/>
                </a:lnTo>
                <a:lnTo>
                  <a:pt x="2527" y="7315"/>
                </a:lnTo>
                <a:lnTo>
                  <a:pt x="2565" y="7099"/>
                </a:lnTo>
                <a:close/>
              </a:path>
              <a:path w="12065" h="18414">
                <a:moveTo>
                  <a:pt x="2781" y="673"/>
                </a:moveTo>
                <a:lnTo>
                  <a:pt x="2527" y="1511"/>
                </a:lnTo>
                <a:lnTo>
                  <a:pt x="2476" y="1905"/>
                </a:lnTo>
                <a:lnTo>
                  <a:pt x="2413" y="2400"/>
                </a:lnTo>
                <a:lnTo>
                  <a:pt x="2654" y="1562"/>
                </a:lnTo>
                <a:lnTo>
                  <a:pt x="2705" y="1168"/>
                </a:lnTo>
                <a:lnTo>
                  <a:pt x="2781" y="673"/>
                </a:lnTo>
                <a:close/>
              </a:path>
              <a:path w="12065" h="18414">
                <a:moveTo>
                  <a:pt x="3251" y="2070"/>
                </a:moveTo>
                <a:lnTo>
                  <a:pt x="2844" y="1752"/>
                </a:lnTo>
                <a:lnTo>
                  <a:pt x="2717" y="2717"/>
                </a:lnTo>
                <a:lnTo>
                  <a:pt x="2667" y="3048"/>
                </a:lnTo>
                <a:lnTo>
                  <a:pt x="2438" y="3810"/>
                </a:lnTo>
                <a:lnTo>
                  <a:pt x="2387" y="4203"/>
                </a:lnTo>
                <a:lnTo>
                  <a:pt x="2324" y="4699"/>
                </a:lnTo>
                <a:lnTo>
                  <a:pt x="2565" y="3873"/>
                </a:lnTo>
                <a:lnTo>
                  <a:pt x="2616" y="3467"/>
                </a:lnTo>
                <a:lnTo>
                  <a:pt x="2628" y="3327"/>
                </a:lnTo>
                <a:lnTo>
                  <a:pt x="2921" y="2743"/>
                </a:lnTo>
                <a:lnTo>
                  <a:pt x="3251" y="2070"/>
                </a:lnTo>
                <a:close/>
              </a:path>
              <a:path w="12065" h="18414">
                <a:moveTo>
                  <a:pt x="3581" y="11201"/>
                </a:moveTo>
                <a:lnTo>
                  <a:pt x="2946" y="12458"/>
                </a:lnTo>
                <a:lnTo>
                  <a:pt x="2832" y="12001"/>
                </a:lnTo>
                <a:lnTo>
                  <a:pt x="2781" y="11798"/>
                </a:lnTo>
                <a:lnTo>
                  <a:pt x="2844" y="11493"/>
                </a:lnTo>
                <a:lnTo>
                  <a:pt x="3009" y="9613"/>
                </a:lnTo>
                <a:lnTo>
                  <a:pt x="2463" y="11493"/>
                </a:lnTo>
                <a:lnTo>
                  <a:pt x="2260" y="11087"/>
                </a:lnTo>
                <a:lnTo>
                  <a:pt x="2349" y="11722"/>
                </a:lnTo>
                <a:lnTo>
                  <a:pt x="2641" y="11988"/>
                </a:lnTo>
                <a:lnTo>
                  <a:pt x="2755" y="11823"/>
                </a:lnTo>
                <a:lnTo>
                  <a:pt x="3187" y="14147"/>
                </a:lnTo>
                <a:lnTo>
                  <a:pt x="3517" y="12890"/>
                </a:lnTo>
                <a:lnTo>
                  <a:pt x="3581" y="11201"/>
                </a:lnTo>
                <a:close/>
              </a:path>
              <a:path w="12065" h="18414">
                <a:moveTo>
                  <a:pt x="3644" y="10337"/>
                </a:moveTo>
                <a:lnTo>
                  <a:pt x="3530" y="9753"/>
                </a:lnTo>
                <a:lnTo>
                  <a:pt x="3416" y="9017"/>
                </a:lnTo>
                <a:lnTo>
                  <a:pt x="3352" y="8686"/>
                </a:lnTo>
                <a:lnTo>
                  <a:pt x="2832" y="8394"/>
                </a:lnTo>
                <a:lnTo>
                  <a:pt x="2730" y="8128"/>
                </a:lnTo>
                <a:lnTo>
                  <a:pt x="2806" y="6337"/>
                </a:lnTo>
                <a:lnTo>
                  <a:pt x="2527" y="8089"/>
                </a:lnTo>
                <a:lnTo>
                  <a:pt x="2501" y="8293"/>
                </a:lnTo>
                <a:lnTo>
                  <a:pt x="2628" y="8051"/>
                </a:lnTo>
                <a:lnTo>
                  <a:pt x="2654" y="9144"/>
                </a:lnTo>
                <a:lnTo>
                  <a:pt x="2895" y="8788"/>
                </a:lnTo>
                <a:lnTo>
                  <a:pt x="3162" y="9055"/>
                </a:lnTo>
                <a:lnTo>
                  <a:pt x="3644" y="10337"/>
                </a:lnTo>
                <a:close/>
              </a:path>
              <a:path w="12065" h="18414">
                <a:moveTo>
                  <a:pt x="3797" y="12725"/>
                </a:moveTo>
                <a:lnTo>
                  <a:pt x="3644" y="13296"/>
                </a:lnTo>
                <a:lnTo>
                  <a:pt x="3594" y="13677"/>
                </a:lnTo>
                <a:lnTo>
                  <a:pt x="3568" y="13881"/>
                </a:lnTo>
                <a:lnTo>
                  <a:pt x="3721" y="13296"/>
                </a:lnTo>
                <a:lnTo>
                  <a:pt x="3771" y="12941"/>
                </a:lnTo>
                <a:lnTo>
                  <a:pt x="3797" y="12725"/>
                </a:lnTo>
                <a:close/>
              </a:path>
              <a:path w="12065" h="18414">
                <a:moveTo>
                  <a:pt x="4051" y="4165"/>
                </a:moveTo>
                <a:lnTo>
                  <a:pt x="3949" y="4978"/>
                </a:lnTo>
                <a:lnTo>
                  <a:pt x="4013" y="4483"/>
                </a:lnTo>
                <a:lnTo>
                  <a:pt x="4051" y="4165"/>
                </a:lnTo>
                <a:close/>
              </a:path>
              <a:path w="12065" h="18414">
                <a:moveTo>
                  <a:pt x="4216" y="14808"/>
                </a:moveTo>
                <a:lnTo>
                  <a:pt x="3962" y="15633"/>
                </a:lnTo>
                <a:lnTo>
                  <a:pt x="4064" y="14909"/>
                </a:lnTo>
                <a:lnTo>
                  <a:pt x="3860" y="15646"/>
                </a:lnTo>
                <a:lnTo>
                  <a:pt x="3810" y="16027"/>
                </a:lnTo>
                <a:lnTo>
                  <a:pt x="3759" y="16408"/>
                </a:lnTo>
                <a:lnTo>
                  <a:pt x="3949" y="15697"/>
                </a:lnTo>
                <a:lnTo>
                  <a:pt x="3911" y="16040"/>
                </a:lnTo>
                <a:lnTo>
                  <a:pt x="3848" y="16535"/>
                </a:lnTo>
                <a:lnTo>
                  <a:pt x="4089" y="15709"/>
                </a:lnTo>
                <a:lnTo>
                  <a:pt x="4140" y="15303"/>
                </a:lnTo>
                <a:lnTo>
                  <a:pt x="4216" y="14808"/>
                </a:lnTo>
                <a:close/>
              </a:path>
              <a:path w="12065" h="18414">
                <a:moveTo>
                  <a:pt x="4254" y="15113"/>
                </a:moveTo>
                <a:lnTo>
                  <a:pt x="4089" y="15709"/>
                </a:lnTo>
                <a:lnTo>
                  <a:pt x="4038" y="16065"/>
                </a:lnTo>
                <a:lnTo>
                  <a:pt x="4013" y="16268"/>
                </a:lnTo>
                <a:lnTo>
                  <a:pt x="4165" y="15684"/>
                </a:lnTo>
                <a:lnTo>
                  <a:pt x="4216" y="15328"/>
                </a:lnTo>
                <a:lnTo>
                  <a:pt x="4254" y="15113"/>
                </a:lnTo>
                <a:close/>
              </a:path>
              <a:path w="12065" h="18414">
                <a:moveTo>
                  <a:pt x="4254" y="4203"/>
                </a:moveTo>
                <a:lnTo>
                  <a:pt x="4152" y="5016"/>
                </a:lnTo>
                <a:lnTo>
                  <a:pt x="4216" y="4521"/>
                </a:lnTo>
                <a:lnTo>
                  <a:pt x="4254" y="4203"/>
                </a:lnTo>
                <a:close/>
              </a:path>
              <a:path w="12065" h="18414">
                <a:moveTo>
                  <a:pt x="4279" y="9537"/>
                </a:moveTo>
                <a:lnTo>
                  <a:pt x="4064" y="10274"/>
                </a:lnTo>
                <a:lnTo>
                  <a:pt x="4013" y="10655"/>
                </a:lnTo>
                <a:lnTo>
                  <a:pt x="3962" y="11036"/>
                </a:lnTo>
                <a:lnTo>
                  <a:pt x="4165" y="10299"/>
                </a:lnTo>
                <a:lnTo>
                  <a:pt x="4216" y="9918"/>
                </a:lnTo>
                <a:lnTo>
                  <a:pt x="4279" y="9537"/>
                </a:lnTo>
                <a:close/>
              </a:path>
              <a:path w="12065" h="18414">
                <a:moveTo>
                  <a:pt x="4292" y="3543"/>
                </a:moveTo>
                <a:lnTo>
                  <a:pt x="4140" y="4140"/>
                </a:lnTo>
                <a:lnTo>
                  <a:pt x="4089" y="4495"/>
                </a:lnTo>
                <a:lnTo>
                  <a:pt x="4064" y="4699"/>
                </a:lnTo>
                <a:lnTo>
                  <a:pt x="4216" y="4114"/>
                </a:lnTo>
                <a:lnTo>
                  <a:pt x="4267" y="3759"/>
                </a:lnTo>
                <a:lnTo>
                  <a:pt x="4292" y="3543"/>
                </a:lnTo>
                <a:close/>
              </a:path>
              <a:path w="12065" h="18414">
                <a:moveTo>
                  <a:pt x="4508" y="14947"/>
                </a:moveTo>
                <a:lnTo>
                  <a:pt x="4191" y="16090"/>
                </a:lnTo>
                <a:lnTo>
                  <a:pt x="3987" y="17589"/>
                </a:lnTo>
                <a:lnTo>
                  <a:pt x="4445" y="15405"/>
                </a:lnTo>
                <a:lnTo>
                  <a:pt x="4508" y="14947"/>
                </a:lnTo>
                <a:close/>
              </a:path>
              <a:path w="12065" h="18414">
                <a:moveTo>
                  <a:pt x="4521" y="9766"/>
                </a:moveTo>
                <a:lnTo>
                  <a:pt x="4368" y="10350"/>
                </a:lnTo>
                <a:lnTo>
                  <a:pt x="4318" y="10706"/>
                </a:lnTo>
                <a:lnTo>
                  <a:pt x="4292" y="10909"/>
                </a:lnTo>
                <a:lnTo>
                  <a:pt x="4445" y="10325"/>
                </a:lnTo>
                <a:lnTo>
                  <a:pt x="4495" y="9969"/>
                </a:lnTo>
                <a:lnTo>
                  <a:pt x="4521" y="9766"/>
                </a:lnTo>
                <a:close/>
              </a:path>
              <a:path w="12065" h="18414">
                <a:moveTo>
                  <a:pt x="4597" y="5905"/>
                </a:moveTo>
                <a:lnTo>
                  <a:pt x="4330" y="6172"/>
                </a:lnTo>
                <a:lnTo>
                  <a:pt x="3924" y="5905"/>
                </a:lnTo>
                <a:lnTo>
                  <a:pt x="3835" y="5727"/>
                </a:lnTo>
                <a:lnTo>
                  <a:pt x="3733" y="5384"/>
                </a:lnTo>
                <a:lnTo>
                  <a:pt x="3238" y="5029"/>
                </a:lnTo>
                <a:lnTo>
                  <a:pt x="3556" y="5232"/>
                </a:lnTo>
                <a:lnTo>
                  <a:pt x="3708" y="4864"/>
                </a:lnTo>
                <a:lnTo>
                  <a:pt x="4102" y="3949"/>
                </a:lnTo>
                <a:lnTo>
                  <a:pt x="4267" y="3568"/>
                </a:lnTo>
                <a:lnTo>
                  <a:pt x="3708" y="3937"/>
                </a:lnTo>
                <a:lnTo>
                  <a:pt x="3594" y="3657"/>
                </a:lnTo>
                <a:lnTo>
                  <a:pt x="3454" y="3581"/>
                </a:lnTo>
                <a:lnTo>
                  <a:pt x="3187" y="3949"/>
                </a:lnTo>
                <a:lnTo>
                  <a:pt x="3175" y="3810"/>
                </a:lnTo>
                <a:lnTo>
                  <a:pt x="3581" y="2501"/>
                </a:lnTo>
                <a:lnTo>
                  <a:pt x="3733" y="1447"/>
                </a:lnTo>
                <a:lnTo>
                  <a:pt x="3111" y="3124"/>
                </a:lnTo>
                <a:lnTo>
                  <a:pt x="3098" y="2806"/>
                </a:lnTo>
                <a:lnTo>
                  <a:pt x="2463" y="5067"/>
                </a:lnTo>
                <a:lnTo>
                  <a:pt x="2679" y="5029"/>
                </a:lnTo>
                <a:lnTo>
                  <a:pt x="2679" y="5397"/>
                </a:lnTo>
                <a:lnTo>
                  <a:pt x="2781" y="5054"/>
                </a:lnTo>
                <a:lnTo>
                  <a:pt x="3225" y="5130"/>
                </a:lnTo>
                <a:lnTo>
                  <a:pt x="3505" y="6883"/>
                </a:lnTo>
                <a:lnTo>
                  <a:pt x="4102" y="6756"/>
                </a:lnTo>
                <a:lnTo>
                  <a:pt x="3632" y="9271"/>
                </a:lnTo>
                <a:lnTo>
                  <a:pt x="3708" y="10502"/>
                </a:lnTo>
                <a:lnTo>
                  <a:pt x="3822" y="11239"/>
                </a:lnTo>
                <a:lnTo>
                  <a:pt x="3517" y="12890"/>
                </a:lnTo>
                <a:lnTo>
                  <a:pt x="3505" y="13538"/>
                </a:lnTo>
                <a:lnTo>
                  <a:pt x="3441" y="14033"/>
                </a:lnTo>
                <a:lnTo>
                  <a:pt x="3644" y="13296"/>
                </a:lnTo>
                <a:lnTo>
                  <a:pt x="3746" y="12534"/>
                </a:lnTo>
                <a:lnTo>
                  <a:pt x="3581" y="13093"/>
                </a:lnTo>
                <a:lnTo>
                  <a:pt x="3835" y="11328"/>
                </a:lnTo>
                <a:lnTo>
                  <a:pt x="3898" y="11747"/>
                </a:lnTo>
                <a:lnTo>
                  <a:pt x="3937" y="10617"/>
                </a:lnTo>
                <a:lnTo>
                  <a:pt x="4064" y="7988"/>
                </a:lnTo>
                <a:lnTo>
                  <a:pt x="4064" y="8140"/>
                </a:lnTo>
                <a:lnTo>
                  <a:pt x="4419" y="7150"/>
                </a:lnTo>
                <a:lnTo>
                  <a:pt x="4483" y="6756"/>
                </a:lnTo>
                <a:lnTo>
                  <a:pt x="4559" y="6172"/>
                </a:lnTo>
                <a:lnTo>
                  <a:pt x="4597" y="5905"/>
                </a:lnTo>
                <a:close/>
              </a:path>
              <a:path w="12065" h="18414">
                <a:moveTo>
                  <a:pt x="4660" y="5524"/>
                </a:moveTo>
                <a:lnTo>
                  <a:pt x="4597" y="5905"/>
                </a:lnTo>
                <a:lnTo>
                  <a:pt x="4660" y="5524"/>
                </a:lnTo>
                <a:close/>
              </a:path>
              <a:path w="12065" h="18414">
                <a:moveTo>
                  <a:pt x="5067" y="4978"/>
                </a:moveTo>
                <a:lnTo>
                  <a:pt x="4889" y="5575"/>
                </a:lnTo>
                <a:lnTo>
                  <a:pt x="5067" y="4978"/>
                </a:lnTo>
                <a:close/>
              </a:path>
              <a:path w="12065" h="18414">
                <a:moveTo>
                  <a:pt x="5194" y="2133"/>
                </a:moveTo>
                <a:lnTo>
                  <a:pt x="4114" y="5181"/>
                </a:lnTo>
                <a:lnTo>
                  <a:pt x="4495" y="5295"/>
                </a:lnTo>
                <a:lnTo>
                  <a:pt x="4660" y="5524"/>
                </a:lnTo>
                <a:lnTo>
                  <a:pt x="4864" y="5232"/>
                </a:lnTo>
                <a:lnTo>
                  <a:pt x="4953" y="4864"/>
                </a:lnTo>
                <a:lnTo>
                  <a:pt x="5194" y="2133"/>
                </a:lnTo>
                <a:close/>
              </a:path>
              <a:path w="12065" h="18414">
                <a:moveTo>
                  <a:pt x="5473" y="14554"/>
                </a:moveTo>
                <a:lnTo>
                  <a:pt x="5308" y="15151"/>
                </a:lnTo>
                <a:lnTo>
                  <a:pt x="5257" y="15506"/>
                </a:lnTo>
                <a:lnTo>
                  <a:pt x="5232" y="15709"/>
                </a:lnTo>
                <a:lnTo>
                  <a:pt x="5384" y="15125"/>
                </a:lnTo>
                <a:lnTo>
                  <a:pt x="5435" y="14770"/>
                </a:lnTo>
                <a:lnTo>
                  <a:pt x="5473" y="14554"/>
                </a:lnTo>
                <a:close/>
              </a:path>
              <a:path w="12065" h="18414">
                <a:moveTo>
                  <a:pt x="5600" y="15240"/>
                </a:moveTo>
                <a:lnTo>
                  <a:pt x="5499" y="16052"/>
                </a:lnTo>
                <a:lnTo>
                  <a:pt x="5562" y="15557"/>
                </a:lnTo>
                <a:lnTo>
                  <a:pt x="5600" y="15240"/>
                </a:lnTo>
                <a:close/>
              </a:path>
              <a:path w="12065" h="18414">
                <a:moveTo>
                  <a:pt x="5613" y="14376"/>
                </a:moveTo>
                <a:lnTo>
                  <a:pt x="5384" y="15125"/>
                </a:lnTo>
                <a:lnTo>
                  <a:pt x="5334" y="15519"/>
                </a:lnTo>
                <a:lnTo>
                  <a:pt x="5270" y="16014"/>
                </a:lnTo>
                <a:lnTo>
                  <a:pt x="5511" y="15189"/>
                </a:lnTo>
                <a:lnTo>
                  <a:pt x="5562" y="14782"/>
                </a:lnTo>
                <a:lnTo>
                  <a:pt x="5613" y="14376"/>
                </a:lnTo>
                <a:close/>
              </a:path>
              <a:path w="12065" h="18414">
                <a:moveTo>
                  <a:pt x="5689" y="6172"/>
                </a:moveTo>
                <a:lnTo>
                  <a:pt x="5664" y="5270"/>
                </a:lnTo>
                <a:lnTo>
                  <a:pt x="5524" y="5486"/>
                </a:lnTo>
                <a:lnTo>
                  <a:pt x="5054" y="5549"/>
                </a:lnTo>
                <a:lnTo>
                  <a:pt x="4953" y="8877"/>
                </a:lnTo>
                <a:lnTo>
                  <a:pt x="5689" y="6172"/>
                </a:lnTo>
                <a:close/>
              </a:path>
              <a:path w="12065" h="18414">
                <a:moveTo>
                  <a:pt x="5727" y="15367"/>
                </a:moveTo>
                <a:lnTo>
                  <a:pt x="5562" y="15963"/>
                </a:lnTo>
                <a:lnTo>
                  <a:pt x="5511" y="16319"/>
                </a:lnTo>
                <a:lnTo>
                  <a:pt x="5486" y="16522"/>
                </a:lnTo>
                <a:lnTo>
                  <a:pt x="5638" y="15938"/>
                </a:lnTo>
                <a:lnTo>
                  <a:pt x="5689" y="15582"/>
                </a:lnTo>
                <a:lnTo>
                  <a:pt x="5727" y="15367"/>
                </a:lnTo>
                <a:close/>
              </a:path>
              <a:path w="12065" h="18414">
                <a:moveTo>
                  <a:pt x="6223" y="14389"/>
                </a:moveTo>
                <a:lnTo>
                  <a:pt x="5969" y="15227"/>
                </a:lnTo>
                <a:lnTo>
                  <a:pt x="5918" y="15621"/>
                </a:lnTo>
                <a:lnTo>
                  <a:pt x="5854" y="16116"/>
                </a:lnTo>
                <a:lnTo>
                  <a:pt x="6096" y="15278"/>
                </a:lnTo>
                <a:lnTo>
                  <a:pt x="6146" y="14884"/>
                </a:lnTo>
                <a:lnTo>
                  <a:pt x="6223" y="14389"/>
                </a:lnTo>
                <a:close/>
              </a:path>
              <a:path w="12065" h="18414">
                <a:moveTo>
                  <a:pt x="6515" y="3060"/>
                </a:moveTo>
                <a:lnTo>
                  <a:pt x="6413" y="3873"/>
                </a:lnTo>
                <a:lnTo>
                  <a:pt x="6477" y="3378"/>
                </a:lnTo>
                <a:lnTo>
                  <a:pt x="6515" y="3060"/>
                </a:lnTo>
                <a:close/>
              </a:path>
              <a:path w="12065" h="18414">
                <a:moveTo>
                  <a:pt x="6845" y="13462"/>
                </a:moveTo>
                <a:lnTo>
                  <a:pt x="6223" y="13284"/>
                </a:lnTo>
                <a:lnTo>
                  <a:pt x="5410" y="13208"/>
                </a:lnTo>
                <a:lnTo>
                  <a:pt x="4457" y="13042"/>
                </a:lnTo>
                <a:lnTo>
                  <a:pt x="4152" y="11518"/>
                </a:lnTo>
                <a:lnTo>
                  <a:pt x="3848" y="12941"/>
                </a:lnTo>
                <a:lnTo>
                  <a:pt x="4381" y="13804"/>
                </a:lnTo>
                <a:lnTo>
                  <a:pt x="5194" y="13944"/>
                </a:lnTo>
                <a:lnTo>
                  <a:pt x="5613" y="14376"/>
                </a:lnTo>
                <a:lnTo>
                  <a:pt x="5943" y="14693"/>
                </a:lnTo>
                <a:lnTo>
                  <a:pt x="6845" y="13462"/>
                </a:lnTo>
                <a:close/>
              </a:path>
              <a:path w="12065" h="18414">
                <a:moveTo>
                  <a:pt x="7226" y="11455"/>
                </a:moveTo>
                <a:lnTo>
                  <a:pt x="6845" y="13462"/>
                </a:lnTo>
                <a:lnTo>
                  <a:pt x="6845" y="14490"/>
                </a:lnTo>
                <a:lnTo>
                  <a:pt x="6997" y="14351"/>
                </a:lnTo>
                <a:lnTo>
                  <a:pt x="6946" y="13474"/>
                </a:lnTo>
                <a:lnTo>
                  <a:pt x="7226" y="11455"/>
                </a:lnTo>
                <a:close/>
              </a:path>
              <a:path w="12065" h="18414">
                <a:moveTo>
                  <a:pt x="7340" y="17094"/>
                </a:moveTo>
                <a:lnTo>
                  <a:pt x="7239" y="17907"/>
                </a:lnTo>
                <a:lnTo>
                  <a:pt x="7302" y="17411"/>
                </a:lnTo>
                <a:lnTo>
                  <a:pt x="7340" y="17094"/>
                </a:lnTo>
                <a:close/>
              </a:path>
              <a:path w="12065" h="18414">
                <a:moveTo>
                  <a:pt x="8242" y="11264"/>
                </a:moveTo>
                <a:lnTo>
                  <a:pt x="7302" y="13931"/>
                </a:lnTo>
                <a:lnTo>
                  <a:pt x="7188" y="14706"/>
                </a:lnTo>
                <a:lnTo>
                  <a:pt x="7112" y="14363"/>
                </a:lnTo>
                <a:lnTo>
                  <a:pt x="7315" y="13538"/>
                </a:lnTo>
                <a:lnTo>
                  <a:pt x="7454" y="12547"/>
                </a:lnTo>
                <a:lnTo>
                  <a:pt x="7061" y="14173"/>
                </a:lnTo>
                <a:lnTo>
                  <a:pt x="7035" y="14046"/>
                </a:lnTo>
                <a:lnTo>
                  <a:pt x="6997" y="14351"/>
                </a:lnTo>
                <a:lnTo>
                  <a:pt x="6959" y="14579"/>
                </a:lnTo>
                <a:lnTo>
                  <a:pt x="6959" y="14973"/>
                </a:lnTo>
                <a:lnTo>
                  <a:pt x="6934" y="15163"/>
                </a:lnTo>
                <a:lnTo>
                  <a:pt x="6959" y="14973"/>
                </a:lnTo>
                <a:lnTo>
                  <a:pt x="6959" y="14579"/>
                </a:lnTo>
                <a:lnTo>
                  <a:pt x="6858" y="15024"/>
                </a:lnTo>
                <a:lnTo>
                  <a:pt x="6934" y="14414"/>
                </a:lnTo>
                <a:lnTo>
                  <a:pt x="6832" y="15074"/>
                </a:lnTo>
                <a:lnTo>
                  <a:pt x="6248" y="14516"/>
                </a:lnTo>
                <a:lnTo>
                  <a:pt x="6096" y="15646"/>
                </a:lnTo>
                <a:lnTo>
                  <a:pt x="5905" y="17030"/>
                </a:lnTo>
                <a:lnTo>
                  <a:pt x="6616" y="15773"/>
                </a:lnTo>
                <a:lnTo>
                  <a:pt x="6743" y="15722"/>
                </a:lnTo>
                <a:lnTo>
                  <a:pt x="6718" y="15976"/>
                </a:lnTo>
                <a:lnTo>
                  <a:pt x="6781" y="15722"/>
                </a:lnTo>
                <a:lnTo>
                  <a:pt x="6718" y="18148"/>
                </a:lnTo>
                <a:lnTo>
                  <a:pt x="7251" y="15544"/>
                </a:lnTo>
                <a:lnTo>
                  <a:pt x="7416" y="14744"/>
                </a:lnTo>
                <a:lnTo>
                  <a:pt x="7277" y="15036"/>
                </a:lnTo>
                <a:lnTo>
                  <a:pt x="8102" y="12217"/>
                </a:lnTo>
                <a:lnTo>
                  <a:pt x="8242" y="11264"/>
                </a:lnTo>
                <a:close/>
              </a:path>
              <a:path w="12065" h="18414">
                <a:moveTo>
                  <a:pt x="8788" y="14185"/>
                </a:moveTo>
                <a:lnTo>
                  <a:pt x="8585" y="14922"/>
                </a:lnTo>
                <a:lnTo>
                  <a:pt x="8534" y="15303"/>
                </a:lnTo>
                <a:lnTo>
                  <a:pt x="8483" y="15684"/>
                </a:lnTo>
                <a:lnTo>
                  <a:pt x="8686" y="14947"/>
                </a:lnTo>
                <a:lnTo>
                  <a:pt x="8788" y="14185"/>
                </a:lnTo>
                <a:close/>
              </a:path>
              <a:path w="12065" h="18414">
                <a:moveTo>
                  <a:pt x="8839" y="12153"/>
                </a:moveTo>
                <a:lnTo>
                  <a:pt x="7480" y="16332"/>
                </a:lnTo>
                <a:lnTo>
                  <a:pt x="7239" y="18097"/>
                </a:lnTo>
                <a:lnTo>
                  <a:pt x="7366" y="17627"/>
                </a:lnTo>
                <a:lnTo>
                  <a:pt x="7493" y="17449"/>
                </a:lnTo>
                <a:lnTo>
                  <a:pt x="7861" y="17195"/>
                </a:lnTo>
                <a:lnTo>
                  <a:pt x="7645" y="16687"/>
                </a:lnTo>
                <a:lnTo>
                  <a:pt x="8724" y="12966"/>
                </a:lnTo>
                <a:lnTo>
                  <a:pt x="8839" y="12153"/>
                </a:lnTo>
                <a:close/>
              </a:path>
              <a:path w="12065" h="18414">
                <a:moveTo>
                  <a:pt x="9131" y="2743"/>
                </a:moveTo>
                <a:lnTo>
                  <a:pt x="9029" y="3556"/>
                </a:lnTo>
                <a:lnTo>
                  <a:pt x="9093" y="3060"/>
                </a:lnTo>
                <a:lnTo>
                  <a:pt x="9131" y="2743"/>
                </a:lnTo>
                <a:close/>
              </a:path>
              <a:path w="12065" h="18414">
                <a:moveTo>
                  <a:pt x="9245" y="1320"/>
                </a:moveTo>
                <a:lnTo>
                  <a:pt x="9093" y="1917"/>
                </a:lnTo>
                <a:lnTo>
                  <a:pt x="9042" y="2273"/>
                </a:lnTo>
                <a:lnTo>
                  <a:pt x="9017" y="2476"/>
                </a:lnTo>
                <a:lnTo>
                  <a:pt x="9169" y="1892"/>
                </a:lnTo>
                <a:lnTo>
                  <a:pt x="9220" y="1536"/>
                </a:lnTo>
                <a:lnTo>
                  <a:pt x="9245" y="1320"/>
                </a:lnTo>
                <a:close/>
              </a:path>
              <a:path w="12065" h="18414">
                <a:moveTo>
                  <a:pt x="9677" y="1993"/>
                </a:moveTo>
                <a:lnTo>
                  <a:pt x="9474" y="2730"/>
                </a:lnTo>
                <a:lnTo>
                  <a:pt x="9423" y="3111"/>
                </a:lnTo>
                <a:lnTo>
                  <a:pt x="9372" y="3492"/>
                </a:lnTo>
                <a:lnTo>
                  <a:pt x="9575" y="2755"/>
                </a:lnTo>
                <a:lnTo>
                  <a:pt x="9677" y="1993"/>
                </a:lnTo>
                <a:close/>
              </a:path>
              <a:path w="12065" h="18414">
                <a:moveTo>
                  <a:pt x="9804" y="0"/>
                </a:moveTo>
                <a:lnTo>
                  <a:pt x="9321" y="2324"/>
                </a:lnTo>
                <a:lnTo>
                  <a:pt x="9182" y="3073"/>
                </a:lnTo>
                <a:lnTo>
                  <a:pt x="9410" y="2768"/>
                </a:lnTo>
                <a:lnTo>
                  <a:pt x="9804" y="0"/>
                </a:lnTo>
                <a:close/>
              </a:path>
              <a:path w="12065" h="18414">
                <a:moveTo>
                  <a:pt x="10299" y="2171"/>
                </a:moveTo>
                <a:lnTo>
                  <a:pt x="10198" y="2984"/>
                </a:lnTo>
                <a:lnTo>
                  <a:pt x="10261" y="2489"/>
                </a:lnTo>
                <a:lnTo>
                  <a:pt x="10299" y="2171"/>
                </a:lnTo>
                <a:close/>
              </a:path>
              <a:path w="12065" h="18414">
                <a:moveTo>
                  <a:pt x="10680" y="2235"/>
                </a:moveTo>
                <a:lnTo>
                  <a:pt x="10579" y="3048"/>
                </a:lnTo>
                <a:lnTo>
                  <a:pt x="10642" y="2552"/>
                </a:lnTo>
                <a:lnTo>
                  <a:pt x="10680" y="2235"/>
                </a:lnTo>
                <a:close/>
              </a:path>
              <a:path w="12065" h="18414">
                <a:moveTo>
                  <a:pt x="11976" y="11925"/>
                </a:moveTo>
                <a:lnTo>
                  <a:pt x="11112" y="14211"/>
                </a:lnTo>
                <a:lnTo>
                  <a:pt x="10756" y="14274"/>
                </a:lnTo>
                <a:lnTo>
                  <a:pt x="10807" y="13766"/>
                </a:lnTo>
                <a:lnTo>
                  <a:pt x="10477" y="14160"/>
                </a:lnTo>
                <a:lnTo>
                  <a:pt x="10274" y="14135"/>
                </a:lnTo>
                <a:lnTo>
                  <a:pt x="10337" y="13677"/>
                </a:lnTo>
                <a:lnTo>
                  <a:pt x="10210" y="14147"/>
                </a:lnTo>
                <a:lnTo>
                  <a:pt x="9702" y="13411"/>
                </a:lnTo>
                <a:lnTo>
                  <a:pt x="9613" y="13970"/>
                </a:lnTo>
                <a:lnTo>
                  <a:pt x="9169" y="13322"/>
                </a:lnTo>
                <a:lnTo>
                  <a:pt x="9055" y="14135"/>
                </a:lnTo>
                <a:lnTo>
                  <a:pt x="8902" y="13589"/>
                </a:lnTo>
                <a:lnTo>
                  <a:pt x="8763" y="14566"/>
                </a:lnTo>
                <a:lnTo>
                  <a:pt x="8737" y="14757"/>
                </a:lnTo>
                <a:lnTo>
                  <a:pt x="8826" y="14592"/>
                </a:lnTo>
                <a:lnTo>
                  <a:pt x="9017" y="14427"/>
                </a:lnTo>
                <a:lnTo>
                  <a:pt x="8991" y="14617"/>
                </a:lnTo>
                <a:lnTo>
                  <a:pt x="8890" y="15354"/>
                </a:lnTo>
                <a:lnTo>
                  <a:pt x="9347" y="14706"/>
                </a:lnTo>
                <a:lnTo>
                  <a:pt x="9550" y="14503"/>
                </a:lnTo>
                <a:lnTo>
                  <a:pt x="9525" y="14706"/>
                </a:lnTo>
                <a:lnTo>
                  <a:pt x="9423" y="15443"/>
                </a:lnTo>
                <a:lnTo>
                  <a:pt x="9880" y="14795"/>
                </a:lnTo>
                <a:lnTo>
                  <a:pt x="10109" y="14566"/>
                </a:lnTo>
                <a:lnTo>
                  <a:pt x="10083" y="14795"/>
                </a:lnTo>
                <a:lnTo>
                  <a:pt x="10033" y="15176"/>
                </a:lnTo>
                <a:lnTo>
                  <a:pt x="10236" y="14439"/>
                </a:lnTo>
                <a:lnTo>
                  <a:pt x="10363" y="15862"/>
                </a:lnTo>
                <a:lnTo>
                  <a:pt x="10795" y="15036"/>
                </a:lnTo>
                <a:lnTo>
                  <a:pt x="11303" y="14947"/>
                </a:lnTo>
                <a:lnTo>
                  <a:pt x="11811" y="13550"/>
                </a:lnTo>
                <a:lnTo>
                  <a:pt x="11976" y="11925"/>
                </a:lnTo>
                <a:close/>
              </a:path>
            </a:pathLst>
          </a:custGeom>
          <a:solidFill>
            <a:srgbClr val="B88F51"/>
          </a:solidFill>
        </p:spPr>
        <p:txBody>
          <a:bodyPr wrap="square" lIns="0" tIns="0" rIns="0" bIns="0" rtlCol="0"/>
          <a:lstStyle/>
          <a:p>
            <a:endParaRPr sz="2511"/>
          </a:p>
        </p:txBody>
      </p:sp>
      <p:sp>
        <p:nvSpPr>
          <p:cNvPr id="46" name="bg object 46"/>
          <p:cNvSpPr/>
          <p:nvPr/>
        </p:nvSpPr>
        <p:spPr>
          <a:xfrm>
            <a:off x="506643" y="157685"/>
            <a:ext cx="158750" cy="96838"/>
          </a:xfrm>
          <a:custGeom>
            <a:avLst/>
            <a:gdLst/>
            <a:ahLst/>
            <a:cxnLst/>
            <a:rect l="l" t="t" r="r" b="b"/>
            <a:pathLst>
              <a:path w="254000" h="154940">
                <a:moveTo>
                  <a:pt x="241" y="16891"/>
                </a:moveTo>
                <a:lnTo>
                  <a:pt x="76" y="17475"/>
                </a:lnTo>
                <a:lnTo>
                  <a:pt x="25" y="17830"/>
                </a:lnTo>
                <a:lnTo>
                  <a:pt x="0" y="18034"/>
                </a:lnTo>
                <a:lnTo>
                  <a:pt x="152" y="17449"/>
                </a:lnTo>
                <a:lnTo>
                  <a:pt x="203" y="17094"/>
                </a:lnTo>
                <a:lnTo>
                  <a:pt x="241" y="16891"/>
                </a:lnTo>
                <a:close/>
              </a:path>
              <a:path w="254000" h="154940">
                <a:moveTo>
                  <a:pt x="1168" y="13868"/>
                </a:moveTo>
                <a:lnTo>
                  <a:pt x="952" y="13131"/>
                </a:lnTo>
                <a:lnTo>
                  <a:pt x="812" y="14109"/>
                </a:lnTo>
                <a:lnTo>
                  <a:pt x="787" y="14300"/>
                </a:lnTo>
                <a:lnTo>
                  <a:pt x="876" y="14135"/>
                </a:lnTo>
                <a:lnTo>
                  <a:pt x="1168" y="13868"/>
                </a:lnTo>
                <a:close/>
              </a:path>
              <a:path w="254000" h="154940">
                <a:moveTo>
                  <a:pt x="1384" y="16129"/>
                </a:moveTo>
                <a:lnTo>
                  <a:pt x="1168" y="16865"/>
                </a:lnTo>
                <a:lnTo>
                  <a:pt x="1117" y="17246"/>
                </a:lnTo>
                <a:lnTo>
                  <a:pt x="1066" y="17627"/>
                </a:lnTo>
                <a:lnTo>
                  <a:pt x="1270" y="16891"/>
                </a:lnTo>
                <a:lnTo>
                  <a:pt x="1320" y="16510"/>
                </a:lnTo>
                <a:lnTo>
                  <a:pt x="1384" y="16129"/>
                </a:lnTo>
                <a:close/>
              </a:path>
              <a:path w="254000" h="154940">
                <a:moveTo>
                  <a:pt x="1460" y="13995"/>
                </a:moveTo>
                <a:lnTo>
                  <a:pt x="1295" y="14592"/>
                </a:lnTo>
                <a:lnTo>
                  <a:pt x="1244" y="14947"/>
                </a:lnTo>
                <a:lnTo>
                  <a:pt x="1219" y="15151"/>
                </a:lnTo>
                <a:lnTo>
                  <a:pt x="1371" y="14566"/>
                </a:lnTo>
                <a:lnTo>
                  <a:pt x="1422" y="14211"/>
                </a:lnTo>
                <a:lnTo>
                  <a:pt x="1460" y="13995"/>
                </a:lnTo>
                <a:close/>
              </a:path>
              <a:path w="254000" h="154940">
                <a:moveTo>
                  <a:pt x="1574" y="16040"/>
                </a:moveTo>
                <a:lnTo>
                  <a:pt x="1320" y="16878"/>
                </a:lnTo>
                <a:lnTo>
                  <a:pt x="1270" y="17272"/>
                </a:lnTo>
                <a:lnTo>
                  <a:pt x="1193" y="17767"/>
                </a:lnTo>
                <a:lnTo>
                  <a:pt x="1447" y="16941"/>
                </a:lnTo>
                <a:lnTo>
                  <a:pt x="1498" y="16535"/>
                </a:lnTo>
                <a:lnTo>
                  <a:pt x="1574" y="16040"/>
                </a:lnTo>
                <a:close/>
              </a:path>
              <a:path w="254000" h="154940">
                <a:moveTo>
                  <a:pt x="1905" y="13017"/>
                </a:moveTo>
                <a:lnTo>
                  <a:pt x="1663" y="13855"/>
                </a:lnTo>
                <a:lnTo>
                  <a:pt x="1600" y="14249"/>
                </a:lnTo>
                <a:lnTo>
                  <a:pt x="1536" y="14744"/>
                </a:lnTo>
                <a:lnTo>
                  <a:pt x="1778" y="13919"/>
                </a:lnTo>
                <a:lnTo>
                  <a:pt x="1828" y="13512"/>
                </a:lnTo>
                <a:lnTo>
                  <a:pt x="1905" y="13017"/>
                </a:lnTo>
                <a:close/>
              </a:path>
              <a:path w="254000" h="154940">
                <a:moveTo>
                  <a:pt x="2006" y="10718"/>
                </a:moveTo>
                <a:lnTo>
                  <a:pt x="1752" y="11557"/>
                </a:lnTo>
                <a:lnTo>
                  <a:pt x="1701" y="11950"/>
                </a:lnTo>
                <a:lnTo>
                  <a:pt x="1625" y="12446"/>
                </a:lnTo>
                <a:lnTo>
                  <a:pt x="1879" y="11607"/>
                </a:lnTo>
                <a:lnTo>
                  <a:pt x="1930" y="11214"/>
                </a:lnTo>
                <a:lnTo>
                  <a:pt x="2006" y="10718"/>
                </a:lnTo>
                <a:close/>
              </a:path>
              <a:path w="254000" h="154940">
                <a:moveTo>
                  <a:pt x="2476" y="12115"/>
                </a:moveTo>
                <a:lnTo>
                  <a:pt x="2082" y="11811"/>
                </a:lnTo>
                <a:lnTo>
                  <a:pt x="1943" y="12763"/>
                </a:lnTo>
                <a:lnTo>
                  <a:pt x="1905" y="13017"/>
                </a:lnTo>
                <a:lnTo>
                  <a:pt x="1854" y="13373"/>
                </a:lnTo>
                <a:lnTo>
                  <a:pt x="2146" y="12788"/>
                </a:lnTo>
                <a:lnTo>
                  <a:pt x="2476" y="12115"/>
                </a:lnTo>
                <a:close/>
              </a:path>
              <a:path w="254000" h="154940">
                <a:moveTo>
                  <a:pt x="3263" y="14211"/>
                </a:moveTo>
                <a:lnTo>
                  <a:pt x="3149" y="15024"/>
                </a:lnTo>
                <a:lnTo>
                  <a:pt x="3225" y="14528"/>
                </a:lnTo>
                <a:lnTo>
                  <a:pt x="3263" y="14211"/>
                </a:lnTo>
                <a:close/>
              </a:path>
              <a:path w="254000" h="154940">
                <a:moveTo>
                  <a:pt x="3517" y="13601"/>
                </a:moveTo>
                <a:lnTo>
                  <a:pt x="3352" y="14185"/>
                </a:lnTo>
                <a:lnTo>
                  <a:pt x="3302" y="14541"/>
                </a:lnTo>
                <a:lnTo>
                  <a:pt x="3276" y="14744"/>
                </a:lnTo>
                <a:lnTo>
                  <a:pt x="3429" y="14160"/>
                </a:lnTo>
                <a:lnTo>
                  <a:pt x="3492" y="13804"/>
                </a:lnTo>
                <a:lnTo>
                  <a:pt x="3517" y="13601"/>
                </a:lnTo>
                <a:close/>
              </a:path>
              <a:path w="254000" h="154940">
                <a:moveTo>
                  <a:pt x="3708" y="10160"/>
                </a:moveTo>
                <a:lnTo>
                  <a:pt x="3213" y="9334"/>
                </a:lnTo>
                <a:lnTo>
                  <a:pt x="2946" y="8839"/>
                </a:lnTo>
                <a:lnTo>
                  <a:pt x="2806" y="9829"/>
                </a:lnTo>
                <a:lnTo>
                  <a:pt x="2768" y="10109"/>
                </a:lnTo>
                <a:lnTo>
                  <a:pt x="2895" y="9855"/>
                </a:lnTo>
                <a:lnTo>
                  <a:pt x="3162" y="9677"/>
                </a:lnTo>
                <a:lnTo>
                  <a:pt x="3022" y="10642"/>
                </a:lnTo>
                <a:lnTo>
                  <a:pt x="2946" y="11176"/>
                </a:lnTo>
                <a:lnTo>
                  <a:pt x="3314" y="10718"/>
                </a:lnTo>
                <a:lnTo>
                  <a:pt x="3708" y="10160"/>
                </a:lnTo>
                <a:close/>
              </a:path>
              <a:path w="254000" h="154940">
                <a:moveTo>
                  <a:pt x="3810" y="15963"/>
                </a:moveTo>
                <a:lnTo>
                  <a:pt x="3530" y="16217"/>
                </a:lnTo>
                <a:lnTo>
                  <a:pt x="3136" y="15963"/>
                </a:lnTo>
                <a:lnTo>
                  <a:pt x="3035" y="15773"/>
                </a:lnTo>
                <a:lnTo>
                  <a:pt x="2933" y="15430"/>
                </a:lnTo>
                <a:lnTo>
                  <a:pt x="2451" y="15074"/>
                </a:lnTo>
                <a:lnTo>
                  <a:pt x="2755" y="15265"/>
                </a:lnTo>
                <a:lnTo>
                  <a:pt x="2921" y="14909"/>
                </a:lnTo>
                <a:lnTo>
                  <a:pt x="3327" y="13982"/>
                </a:lnTo>
                <a:lnTo>
                  <a:pt x="3492" y="13614"/>
                </a:lnTo>
                <a:lnTo>
                  <a:pt x="2921" y="13982"/>
                </a:lnTo>
                <a:lnTo>
                  <a:pt x="2819" y="13703"/>
                </a:lnTo>
                <a:lnTo>
                  <a:pt x="2667" y="13627"/>
                </a:lnTo>
                <a:lnTo>
                  <a:pt x="2400" y="13982"/>
                </a:lnTo>
                <a:lnTo>
                  <a:pt x="2806" y="12547"/>
                </a:lnTo>
                <a:lnTo>
                  <a:pt x="2959" y="11493"/>
                </a:lnTo>
                <a:lnTo>
                  <a:pt x="2336" y="13208"/>
                </a:lnTo>
                <a:lnTo>
                  <a:pt x="2311" y="12852"/>
                </a:lnTo>
                <a:lnTo>
                  <a:pt x="1676" y="15100"/>
                </a:lnTo>
                <a:lnTo>
                  <a:pt x="1892" y="15074"/>
                </a:lnTo>
                <a:lnTo>
                  <a:pt x="1905" y="15443"/>
                </a:lnTo>
                <a:lnTo>
                  <a:pt x="2006" y="15100"/>
                </a:lnTo>
                <a:lnTo>
                  <a:pt x="2438" y="15176"/>
                </a:lnTo>
                <a:lnTo>
                  <a:pt x="2705" y="16929"/>
                </a:lnTo>
                <a:lnTo>
                  <a:pt x="3302" y="16802"/>
                </a:lnTo>
                <a:lnTo>
                  <a:pt x="3263" y="18186"/>
                </a:lnTo>
                <a:lnTo>
                  <a:pt x="3619" y="17195"/>
                </a:lnTo>
                <a:lnTo>
                  <a:pt x="3683" y="16802"/>
                </a:lnTo>
                <a:lnTo>
                  <a:pt x="3771" y="16217"/>
                </a:lnTo>
                <a:lnTo>
                  <a:pt x="3810" y="15963"/>
                </a:lnTo>
                <a:close/>
              </a:path>
              <a:path w="254000" h="154940">
                <a:moveTo>
                  <a:pt x="3860" y="15570"/>
                </a:moveTo>
                <a:lnTo>
                  <a:pt x="3810" y="15963"/>
                </a:lnTo>
                <a:lnTo>
                  <a:pt x="3860" y="15570"/>
                </a:lnTo>
                <a:close/>
              </a:path>
              <a:path w="254000" h="154940">
                <a:moveTo>
                  <a:pt x="4216" y="16624"/>
                </a:moveTo>
                <a:lnTo>
                  <a:pt x="3759" y="17233"/>
                </a:lnTo>
                <a:lnTo>
                  <a:pt x="3632" y="18122"/>
                </a:lnTo>
                <a:lnTo>
                  <a:pt x="3517" y="19265"/>
                </a:lnTo>
                <a:lnTo>
                  <a:pt x="4216" y="16624"/>
                </a:lnTo>
                <a:close/>
              </a:path>
              <a:path w="254000" h="154940">
                <a:moveTo>
                  <a:pt x="4279" y="15024"/>
                </a:moveTo>
                <a:lnTo>
                  <a:pt x="4102" y="15621"/>
                </a:lnTo>
                <a:lnTo>
                  <a:pt x="4267" y="15595"/>
                </a:lnTo>
                <a:lnTo>
                  <a:pt x="4279" y="15024"/>
                </a:lnTo>
                <a:close/>
              </a:path>
              <a:path w="254000" h="154940">
                <a:moveTo>
                  <a:pt x="4318" y="11328"/>
                </a:moveTo>
                <a:lnTo>
                  <a:pt x="4102" y="10591"/>
                </a:lnTo>
                <a:lnTo>
                  <a:pt x="3962" y="11569"/>
                </a:lnTo>
                <a:lnTo>
                  <a:pt x="3937" y="11760"/>
                </a:lnTo>
                <a:lnTo>
                  <a:pt x="4025" y="11595"/>
                </a:lnTo>
                <a:lnTo>
                  <a:pt x="4318" y="11328"/>
                </a:lnTo>
                <a:close/>
              </a:path>
              <a:path w="254000" h="154940">
                <a:moveTo>
                  <a:pt x="4419" y="12179"/>
                </a:moveTo>
                <a:lnTo>
                  <a:pt x="3441" y="14909"/>
                </a:lnTo>
                <a:lnTo>
                  <a:pt x="3454" y="15265"/>
                </a:lnTo>
                <a:lnTo>
                  <a:pt x="3695" y="15341"/>
                </a:lnTo>
                <a:lnTo>
                  <a:pt x="3860" y="15570"/>
                </a:lnTo>
                <a:lnTo>
                  <a:pt x="4051" y="15316"/>
                </a:lnTo>
                <a:lnTo>
                  <a:pt x="4178" y="14909"/>
                </a:lnTo>
                <a:lnTo>
                  <a:pt x="4419" y="12179"/>
                </a:lnTo>
                <a:close/>
              </a:path>
              <a:path w="254000" h="154940">
                <a:moveTo>
                  <a:pt x="4902" y="16217"/>
                </a:moveTo>
                <a:lnTo>
                  <a:pt x="4876" y="15316"/>
                </a:lnTo>
                <a:lnTo>
                  <a:pt x="4737" y="15544"/>
                </a:lnTo>
                <a:lnTo>
                  <a:pt x="4267" y="15595"/>
                </a:lnTo>
                <a:lnTo>
                  <a:pt x="4229" y="16548"/>
                </a:lnTo>
                <a:lnTo>
                  <a:pt x="4165" y="18059"/>
                </a:lnTo>
                <a:lnTo>
                  <a:pt x="4152" y="18249"/>
                </a:lnTo>
                <a:lnTo>
                  <a:pt x="4076" y="18503"/>
                </a:lnTo>
                <a:lnTo>
                  <a:pt x="3962" y="19291"/>
                </a:lnTo>
                <a:lnTo>
                  <a:pt x="4064" y="18884"/>
                </a:lnTo>
                <a:lnTo>
                  <a:pt x="4140" y="18757"/>
                </a:lnTo>
                <a:lnTo>
                  <a:pt x="4140" y="18935"/>
                </a:lnTo>
                <a:lnTo>
                  <a:pt x="4216" y="18630"/>
                </a:lnTo>
                <a:lnTo>
                  <a:pt x="4902" y="16217"/>
                </a:lnTo>
                <a:close/>
              </a:path>
              <a:path w="254000" h="154940">
                <a:moveTo>
                  <a:pt x="5537" y="18122"/>
                </a:moveTo>
                <a:lnTo>
                  <a:pt x="5384" y="18542"/>
                </a:lnTo>
                <a:lnTo>
                  <a:pt x="5486" y="18376"/>
                </a:lnTo>
                <a:lnTo>
                  <a:pt x="5537" y="18122"/>
                </a:lnTo>
                <a:close/>
              </a:path>
              <a:path w="254000" h="154940">
                <a:moveTo>
                  <a:pt x="5600" y="18199"/>
                </a:moveTo>
                <a:lnTo>
                  <a:pt x="5486" y="18376"/>
                </a:lnTo>
                <a:lnTo>
                  <a:pt x="5295" y="19392"/>
                </a:lnTo>
                <a:lnTo>
                  <a:pt x="5486" y="18630"/>
                </a:lnTo>
                <a:lnTo>
                  <a:pt x="5600" y="18199"/>
                </a:lnTo>
                <a:close/>
              </a:path>
              <a:path w="254000" h="154940">
                <a:moveTo>
                  <a:pt x="5664" y="17030"/>
                </a:moveTo>
                <a:lnTo>
                  <a:pt x="5537" y="16789"/>
                </a:lnTo>
                <a:lnTo>
                  <a:pt x="5486" y="17157"/>
                </a:lnTo>
                <a:lnTo>
                  <a:pt x="5664" y="17030"/>
                </a:lnTo>
                <a:close/>
              </a:path>
              <a:path w="254000" h="154940">
                <a:moveTo>
                  <a:pt x="5753" y="17614"/>
                </a:moveTo>
                <a:lnTo>
                  <a:pt x="5600" y="18199"/>
                </a:lnTo>
                <a:lnTo>
                  <a:pt x="5715" y="17868"/>
                </a:lnTo>
                <a:lnTo>
                  <a:pt x="5753" y="17614"/>
                </a:lnTo>
                <a:close/>
              </a:path>
              <a:path w="254000" h="154940">
                <a:moveTo>
                  <a:pt x="5930" y="21170"/>
                </a:moveTo>
                <a:lnTo>
                  <a:pt x="5892" y="21043"/>
                </a:lnTo>
                <a:lnTo>
                  <a:pt x="5765" y="20916"/>
                </a:lnTo>
                <a:lnTo>
                  <a:pt x="5600" y="20751"/>
                </a:lnTo>
                <a:lnTo>
                  <a:pt x="5245" y="20916"/>
                </a:lnTo>
                <a:lnTo>
                  <a:pt x="5257" y="20535"/>
                </a:lnTo>
                <a:lnTo>
                  <a:pt x="5257" y="20408"/>
                </a:lnTo>
                <a:lnTo>
                  <a:pt x="4826" y="20294"/>
                </a:lnTo>
                <a:lnTo>
                  <a:pt x="4724" y="20535"/>
                </a:lnTo>
                <a:lnTo>
                  <a:pt x="4737" y="20408"/>
                </a:lnTo>
                <a:lnTo>
                  <a:pt x="4622" y="20243"/>
                </a:lnTo>
                <a:lnTo>
                  <a:pt x="4267" y="20154"/>
                </a:lnTo>
                <a:lnTo>
                  <a:pt x="4203" y="19685"/>
                </a:lnTo>
                <a:lnTo>
                  <a:pt x="4076" y="20154"/>
                </a:lnTo>
                <a:lnTo>
                  <a:pt x="3962" y="19291"/>
                </a:lnTo>
                <a:lnTo>
                  <a:pt x="3416" y="21551"/>
                </a:lnTo>
                <a:lnTo>
                  <a:pt x="3759" y="20916"/>
                </a:lnTo>
                <a:lnTo>
                  <a:pt x="3670" y="22440"/>
                </a:lnTo>
                <a:lnTo>
                  <a:pt x="3898" y="21043"/>
                </a:lnTo>
                <a:lnTo>
                  <a:pt x="3949" y="20916"/>
                </a:lnTo>
                <a:lnTo>
                  <a:pt x="4165" y="20408"/>
                </a:lnTo>
                <a:lnTo>
                  <a:pt x="4203" y="21424"/>
                </a:lnTo>
                <a:lnTo>
                  <a:pt x="4330" y="21729"/>
                </a:lnTo>
                <a:lnTo>
                  <a:pt x="5054" y="22059"/>
                </a:lnTo>
                <a:lnTo>
                  <a:pt x="5930" y="21170"/>
                </a:lnTo>
                <a:close/>
              </a:path>
              <a:path w="254000" h="154940">
                <a:moveTo>
                  <a:pt x="6096" y="32067"/>
                </a:moveTo>
                <a:lnTo>
                  <a:pt x="5588" y="31965"/>
                </a:lnTo>
                <a:lnTo>
                  <a:pt x="5270" y="32067"/>
                </a:lnTo>
                <a:lnTo>
                  <a:pt x="5219" y="35394"/>
                </a:lnTo>
                <a:lnTo>
                  <a:pt x="6096" y="32067"/>
                </a:lnTo>
                <a:close/>
              </a:path>
              <a:path w="254000" h="154940">
                <a:moveTo>
                  <a:pt x="6477" y="21170"/>
                </a:moveTo>
                <a:lnTo>
                  <a:pt x="6375" y="21043"/>
                </a:lnTo>
                <a:lnTo>
                  <a:pt x="6184" y="20916"/>
                </a:lnTo>
                <a:lnTo>
                  <a:pt x="6057" y="21043"/>
                </a:lnTo>
                <a:lnTo>
                  <a:pt x="6019" y="21170"/>
                </a:lnTo>
                <a:lnTo>
                  <a:pt x="6261" y="21424"/>
                </a:lnTo>
                <a:lnTo>
                  <a:pt x="6477" y="21170"/>
                </a:lnTo>
                <a:close/>
              </a:path>
              <a:path w="254000" h="154940">
                <a:moveTo>
                  <a:pt x="6502" y="17157"/>
                </a:moveTo>
                <a:lnTo>
                  <a:pt x="6489" y="16992"/>
                </a:lnTo>
                <a:lnTo>
                  <a:pt x="6388" y="17373"/>
                </a:lnTo>
                <a:lnTo>
                  <a:pt x="6502" y="17157"/>
                </a:lnTo>
                <a:close/>
              </a:path>
              <a:path w="254000" h="154940">
                <a:moveTo>
                  <a:pt x="6616" y="32169"/>
                </a:moveTo>
                <a:lnTo>
                  <a:pt x="6159" y="31838"/>
                </a:lnTo>
                <a:lnTo>
                  <a:pt x="6096" y="32067"/>
                </a:lnTo>
                <a:lnTo>
                  <a:pt x="6616" y="32169"/>
                </a:lnTo>
                <a:close/>
              </a:path>
              <a:path w="254000" h="154940">
                <a:moveTo>
                  <a:pt x="6946" y="27774"/>
                </a:moveTo>
                <a:lnTo>
                  <a:pt x="6858" y="28003"/>
                </a:lnTo>
                <a:lnTo>
                  <a:pt x="6946" y="27774"/>
                </a:lnTo>
                <a:close/>
              </a:path>
              <a:path w="254000" h="154940">
                <a:moveTo>
                  <a:pt x="7264" y="28155"/>
                </a:moveTo>
                <a:lnTo>
                  <a:pt x="6883" y="28409"/>
                </a:lnTo>
                <a:lnTo>
                  <a:pt x="6756" y="28663"/>
                </a:lnTo>
                <a:lnTo>
                  <a:pt x="6858" y="28003"/>
                </a:lnTo>
                <a:lnTo>
                  <a:pt x="6464" y="28917"/>
                </a:lnTo>
                <a:lnTo>
                  <a:pt x="6388" y="28409"/>
                </a:lnTo>
                <a:lnTo>
                  <a:pt x="6273" y="28282"/>
                </a:lnTo>
                <a:lnTo>
                  <a:pt x="6197" y="26758"/>
                </a:lnTo>
                <a:lnTo>
                  <a:pt x="6134" y="26631"/>
                </a:lnTo>
                <a:lnTo>
                  <a:pt x="5956" y="27647"/>
                </a:lnTo>
                <a:lnTo>
                  <a:pt x="5829" y="28155"/>
                </a:lnTo>
                <a:lnTo>
                  <a:pt x="5740" y="28409"/>
                </a:lnTo>
                <a:lnTo>
                  <a:pt x="5854" y="27520"/>
                </a:lnTo>
                <a:lnTo>
                  <a:pt x="6007" y="26377"/>
                </a:lnTo>
                <a:lnTo>
                  <a:pt x="5410" y="28536"/>
                </a:lnTo>
                <a:lnTo>
                  <a:pt x="5816" y="27520"/>
                </a:lnTo>
                <a:lnTo>
                  <a:pt x="5689" y="28409"/>
                </a:lnTo>
                <a:lnTo>
                  <a:pt x="5600" y="28790"/>
                </a:lnTo>
                <a:lnTo>
                  <a:pt x="5295" y="29425"/>
                </a:lnTo>
                <a:lnTo>
                  <a:pt x="5270" y="30314"/>
                </a:lnTo>
                <a:lnTo>
                  <a:pt x="5588" y="29806"/>
                </a:lnTo>
                <a:lnTo>
                  <a:pt x="6972" y="28917"/>
                </a:lnTo>
                <a:lnTo>
                  <a:pt x="7162" y="28790"/>
                </a:lnTo>
                <a:lnTo>
                  <a:pt x="7188" y="28663"/>
                </a:lnTo>
                <a:lnTo>
                  <a:pt x="7264" y="28155"/>
                </a:lnTo>
                <a:close/>
              </a:path>
              <a:path w="254000" h="154940">
                <a:moveTo>
                  <a:pt x="7289" y="28702"/>
                </a:moveTo>
                <a:lnTo>
                  <a:pt x="7137" y="29044"/>
                </a:lnTo>
                <a:lnTo>
                  <a:pt x="7289" y="28702"/>
                </a:lnTo>
                <a:close/>
              </a:path>
              <a:path w="254000" h="154940">
                <a:moveTo>
                  <a:pt x="7454" y="20789"/>
                </a:moveTo>
                <a:lnTo>
                  <a:pt x="7378" y="20535"/>
                </a:lnTo>
                <a:lnTo>
                  <a:pt x="7213" y="20281"/>
                </a:lnTo>
                <a:lnTo>
                  <a:pt x="6667" y="20942"/>
                </a:lnTo>
                <a:lnTo>
                  <a:pt x="6553" y="21170"/>
                </a:lnTo>
                <a:lnTo>
                  <a:pt x="6743" y="21297"/>
                </a:lnTo>
                <a:lnTo>
                  <a:pt x="6858" y="22313"/>
                </a:lnTo>
                <a:lnTo>
                  <a:pt x="6959" y="22186"/>
                </a:lnTo>
                <a:lnTo>
                  <a:pt x="7086" y="21945"/>
                </a:lnTo>
                <a:lnTo>
                  <a:pt x="7213" y="21361"/>
                </a:lnTo>
                <a:lnTo>
                  <a:pt x="7340" y="20891"/>
                </a:lnTo>
                <a:close/>
              </a:path>
              <a:path w="254000" h="154940">
                <a:moveTo>
                  <a:pt x="7594" y="14693"/>
                </a:moveTo>
                <a:lnTo>
                  <a:pt x="6553" y="15709"/>
                </a:lnTo>
                <a:lnTo>
                  <a:pt x="5562" y="15836"/>
                </a:lnTo>
                <a:lnTo>
                  <a:pt x="5638" y="14058"/>
                </a:lnTo>
                <a:lnTo>
                  <a:pt x="5181" y="15570"/>
                </a:lnTo>
                <a:lnTo>
                  <a:pt x="5410" y="13931"/>
                </a:lnTo>
                <a:lnTo>
                  <a:pt x="4699" y="17360"/>
                </a:lnTo>
                <a:lnTo>
                  <a:pt x="5003" y="16598"/>
                </a:lnTo>
                <a:lnTo>
                  <a:pt x="5092" y="16217"/>
                </a:lnTo>
                <a:lnTo>
                  <a:pt x="5168" y="15595"/>
                </a:lnTo>
                <a:lnTo>
                  <a:pt x="5080" y="16789"/>
                </a:lnTo>
                <a:lnTo>
                  <a:pt x="4749" y="17360"/>
                </a:lnTo>
                <a:lnTo>
                  <a:pt x="4572" y="17868"/>
                </a:lnTo>
                <a:lnTo>
                  <a:pt x="4254" y="18630"/>
                </a:lnTo>
                <a:lnTo>
                  <a:pt x="4203" y="19685"/>
                </a:lnTo>
                <a:lnTo>
                  <a:pt x="4470" y="18757"/>
                </a:lnTo>
                <a:lnTo>
                  <a:pt x="4864" y="18757"/>
                </a:lnTo>
                <a:lnTo>
                  <a:pt x="4826" y="20294"/>
                </a:lnTo>
                <a:lnTo>
                  <a:pt x="5181" y="19392"/>
                </a:lnTo>
                <a:lnTo>
                  <a:pt x="5334" y="18757"/>
                </a:lnTo>
                <a:lnTo>
                  <a:pt x="5384" y="18542"/>
                </a:lnTo>
                <a:lnTo>
                  <a:pt x="5257" y="18757"/>
                </a:lnTo>
                <a:lnTo>
                  <a:pt x="5422" y="17614"/>
                </a:lnTo>
                <a:lnTo>
                  <a:pt x="5486" y="17157"/>
                </a:lnTo>
                <a:lnTo>
                  <a:pt x="5245" y="17348"/>
                </a:lnTo>
                <a:lnTo>
                  <a:pt x="5067" y="17614"/>
                </a:lnTo>
                <a:lnTo>
                  <a:pt x="5143" y="16979"/>
                </a:lnTo>
                <a:lnTo>
                  <a:pt x="5245" y="16471"/>
                </a:lnTo>
                <a:lnTo>
                  <a:pt x="5537" y="16789"/>
                </a:lnTo>
                <a:lnTo>
                  <a:pt x="5588" y="16471"/>
                </a:lnTo>
                <a:lnTo>
                  <a:pt x="5600" y="16344"/>
                </a:lnTo>
                <a:lnTo>
                  <a:pt x="6489" y="16992"/>
                </a:lnTo>
                <a:lnTo>
                  <a:pt x="6667" y="16344"/>
                </a:lnTo>
                <a:lnTo>
                  <a:pt x="6642" y="17106"/>
                </a:lnTo>
                <a:lnTo>
                  <a:pt x="6807" y="17233"/>
                </a:lnTo>
                <a:lnTo>
                  <a:pt x="6464" y="17348"/>
                </a:lnTo>
                <a:lnTo>
                  <a:pt x="6134" y="19011"/>
                </a:lnTo>
                <a:lnTo>
                  <a:pt x="6273" y="17995"/>
                </a:lnTo>
                <a:lnTo>
                  <a:pt x="6388" y="17373"/>
                </a:lnTo>
                <a:lnTo>
                  <a:pt x="6045" y="17487"/>
                </a:lnTo>
                <a:lnTo>
                  <a:pt x="6045" y="18630"/>
                </a:lnTo>
                <a:lnTo>
                  <a:pt x="5803" y="18884"/>
                </a:lnTo>
                <a:lnTo>
                  <a:pt x="5689" y="19138"/>
                </a:lnTo>
                <a:lnTo>
                  <a:pt x="5842" y="17995"/>
                </a:lnTo>
                <a:lnTo>
                  <a:pt x="5918" y="18122"/>
                </a:lnTo>
                <a:lnTo>
                  <a:pt x="6045" y="18630"/>
                </a:lnTo>
                <a:lnTo>
                  <a:pt x="6045" y="17487"/>
                </a:lnTo>
                <a:lnTo>
                  <a:pt x="5715" y="17995"/>
                </a:lnTo>
                <a:lnTo>
                  <a:pt x="5626" y="18516"/>
                </a:lnTo>
                <a:lnTo>
                  <a:pt x="5372" y="19392"/>
                </a:lnTo>
                <a:lnTo>
                  <a:pt x="5270" y="20408"/>
                </a:lnTo>
                <a:lnTo>
                  <a:pt x="5600" y="20751"/>
                </a:lnTo>
                <a:lnTo>
                  <a:pt x="6070" y="20535"/>
                </a:lnTo>
                <a:lnTo>
                  <a:pt x="6210" y="20154"/>
                </a:lnTo>
                <a:lnTo>
                  <a:pt x="6362" y="19138"/>
                </a:lnTo>
                <a:lnTo>
                  <a:pt x="6375" y="19011"/>
                </a:lnTo>
                <a:lnTo>
                  <a:pt x="6604" y="17487"/>
                </a:lnTo>
                <a:lnTo>
                  <a:pt x="6464" y="18503"/>
                </a:lnTo>
                <a:lnTo>
                  <a:pt x="6794" y="17487"/>
                </a:lnTo>
                <a:lnTo>
                  <a:pt x="7175" y="16344"/>
                </a:lnTo>
                <a:lnTo>
                  <a:pt x="7213" y="16217"/>
                </a:lnTo>
                <a:lnTo>
                  <a:pt x="7340" y="15836"/>
                </a:lnTo>
                <a:lnTo>
                  <a:pt x="7543" y="15201"/>
                </a:lnTo>
                <a:lnTo>
                  <a:pt x="7594" y="14693"/>
                </a:lnTo>
                <a:close/>
              </a:path>
              <a:path w="254000" h="154940">
                <a:moveTo>
                  <a:pt x="8483" y="11391"/>
                </a:moveTo>
                <a:lnTo>
                  <a:pt x="8318" y="11988"/>
                </a:lnTo>
                <a:lnTo>
                  <a:pt x="8267" y="12344"/>
                </a:lnTo>
                <a:lnTo>
                  <a:pt x="8242" y="12547"/>
                </a:lnTo>
                <a:lnTo>
                  <a:pt x="8394" y="11963"/>
                </a:lnTo>
                <a:lnTo>
                  <a:pt x="8458" y="11607"/>
                </a:lnTo>
                <a:lnTo>
                  <a:pt x="8483" y="11391"/>
                </a:lnTo>
                <a:close/>
              </a:path>
              <a:path w="254000" h="154940">
                <a:moveTo>
                  <a:pt x="8699" y="23317"/>
                </a:moveTo>
                <a:lnTo>
                  <a:pt x="8534" y="22440"/>
                </a:lnTo>
                <a:lnTo>
                  <a:pt x="8140" y="22440"/>
                </a:lnTo>
                <a:lnTo>
                  <a:pt x="8026" y="22186"/>
                </a:lnTo>
                <a:lnTo>
                  <a:pt x="7645" y="22567"/>
                </a:lnTo>
                <a:lnTo>
                  <a:pt x="7264" y="23202"/>
                </a:lnTo>
                <a:lnTo>
                  <a:pt x="7200" y="24041"/>
                </a:lnTo>
                <a:lnTo>
                  <a:pt x="7327" y="24853"/>
                </a:lnTo>
                <a:lnTo>
                  <a:pt x="8013" y="23202"/>
                </a:lnTo>
                <a:lnTo>
                  <a:pt x="8699" y="23317"/>
                </a:lnTo>
                <a:close/>
              </a:path>
              <a:path w="254000" h="154940">
                <a:moveTo>
                  <a:pt x="8902" y="12065"/>
                </a:moveTo>
                <a:lnTo>
                  <a:pt x="8686" y="12801"/>
                </a:lnTo>
                <a:lnTo>
                  <a:pt x="8636" y="13182"/>
                </a:lnTo>
                <a:lnTo>
                  <a:pt x="8585" y="13563"/>
                </a:lnTo>
                <a:lnTo>
                  <a:pt x="8788" y="12827"/>
                </a:lnTo>
                <a:lnTo>
                  <a:pt x="8851" y="12446"/>
                </a:lnTo>
                <a:lnTo>
                  <a:pt x="8902" y="12065"/>
                </a:lnTo>
                <a:close/>
              </a:path>
              <a:path w="254000" h="154940">
                <a:moveTo>
                  <a:pt x="9029" y="10071"/>
                </a:moveTo>
                <a:lnTo>
                  <a:pt x="8547" y="12382"/>
                </a:lnTo>
                <a:lnTo>
                  <a:pt x="8407" y="13131"/>
                </a:lnTo>
                <a:lnTo>
                  <a:pt x="8636" y="12839"/>
                </a:lnTo>
                <a:lnTo>
                  <a:pt x="9029" y="10071"/>
                </a:lnTo>
                <a:close/>
              </a:path>
              <a:path w="254000" h="154940">
                <a:moveTo>
                  <a:pt x="9080" y="23380"/>
                </a:moveTo>
                <a:lnTo>
                  <a:pt x="8699" y="23317"/>
                </a:lnTo>
                <a:lnTo>
                  <a:pt x="8877" y="24345"/>
                </a:lnTo>
                <a:lnTo>
                  <a:pt x="9080" y="23380"/>
                </a:lnTo>
                <a:close/>
              </a:path>
              <a:path w="254000" h="154940">
                <a:moveTo>
                  <a:pt x="9359" y="23431"/>
                </a:moveTo>
                <a:lnTo>
                  <a:pt x="9169" y="23406"/>
                </a:lnTo>
                <a:lnTo>
                  <a:pt x="9042" y="24345"/>
                </a:lnTo>
                <a:lnTo>
                  <a:pt x="9359" y="23431"/>
                </a:lnTo>
                <a:close/>
              </a:path>
              <a:path w="254000" h="154940">
                <a:moveTo>
                  <a:pt x="9398" y="21818"/>
                </a:moveTo>
                <a:lnTo>
                  <a:pt x="9296" y="22313"/>
                </a:lnTo>
                <a:lnTo>
                  <a:pt x="9169" y="23406"/>
                </a:lnTo>
                <a:lnTo>
                  <a:pt x="9398" y="21818"/>
                </a:lnTo>
                <a:close/>
              </a:path>
              <a:path w="254000" h="154940">
                <a:moveTo>
                  <a:pt x="9563" y="20675"/>
                </a:moveTo>
                <a:lnTo>
                  <a:pt x="9398" y="21818"/>
                </a:lnTo>
                <a:lnTo>
                  <a:pt x="9512" y="21247"/>
                </a:lnTo>
                <a:lnTo>
                  <a:pt x="9563" y="20675"/>
                </a:lnTo>
                <a:close/>
              </a:path>
              <a:path w="254000" h="154940">
                <a:moveTo>
                  <a:pt x="9575" y="32219"/>
                </a:moveTo>
                <a:lnTo>
                  <a:pt x="6908" y="32219"/>
                </a:lnTo>
                <a:lnTo>
                  <a:pt x="6705" y="32219"/>
                </a:lnTo>
                <a:lnTo>
                  <a:pt x="8318" y="33362"/>
                </a:lnTo>
                <a:lnTo>
                  <a:pt x="9575" y="32219"/>
                </a:lnTo>
                <a:close/>
              </a:path>
              <a:path w="254000" h="154940">
                <a:moveTo>
                  <a:pt x="9906" y="12306"/>
                </a:moveTo>
                <a:lnTo>
                  <a:pt x="9791" y="13119"/>
                </a:lnTo>
                <a:lnTo>
                  <a:pt x="9867" y="12623"/>
                </a:lnTo>
                <a:lnTo>
                  <a:pt x="9906" y="12306"/>
                </a:lnTo>
                <a:close/>
              </a:path>
              <a:path w="254000" h="154940">
                <a:moveTo>
                  <a:pt x="10845" y="18694"/>
                </a:moveTo>
                <a:lnTo>
                  <a:pt x="10756" y="19011"/>
                </a:lnTo>
                <a:lnTo>
                  <a:pt x="10845" y="18694"/>
                </a:lnTo>
                <a:close/>
              </a:path>
              <a:path w="254000" h="154940">
                <a:moveTo>
                  <a:pt x="10972" y="18516"/>
                </a:moveTo>
                <a:lnTo>
                  <a:pt x="10845" y="18694"/>
                </a:lnTo>
                <a:lnTo>
                  <a:pt x="10972" y="18516"/>
                </a:lnTo>
                <a:close/>
              </a:path>
              <a:path w="254000" h="154940">
                <a:moveTo>
                  <a:pt x="11569" y="22186"/>
                </a:moveTo>
                <a:lnTo>
                  <a:pt x="11531" y="21793"/>
                </a:lnTo>
                <a:lnTo>
                  <a:pt x="11468" y="22186"/>
                </a:lnTo>
                <a:close/>
              </a:path>
              <a:path w="254000" h="154940">
                <a:moveTo>
                  <a:pt x="11582" y="10985"/>
                </a:moveTo>
                <a:lnTo>
                  <a:pt x="11366" y="11722"/>
                </a:lnTo>
                <a:lnTo>
                  <a:pt x="11315" y="12103"/>
                </a:lnTo>
                <a:lnTo>
                  <a:pt x="11264" y="12484"/>
                </a:lnTo>
                <a:lnTo>
                  <a:pt x="11468" y="11747"/>
                </a:lnTo>
                <a:lnTo>
                  <a:pt x="11518" y="11366"/>
                </a:lnTo>
                <a:lnTo>
                  <a:pt x="11582" y="10985"/>
                </a:lnTo>
                <a:close/>
              </a:path>
              <a:path w="254000" h="154940">
                <a:moveTo>
                  <a:pt x="11607" y="11836"/>
                </a:moveTo>
                <a:lnTo>
                  <a:pt x="11493" y="12649"/>
                </a:lnTo>
                <a:lnTo>
                  <a:pt x="11569" y="12153"/>
                </a:lnTo>
                <a:lnTo>
                  <a:pt x="11607" y="11836"/>
                </a:lnTo>
                <a:close/>
              </a:path>
              <a:path w="254000" h="154940">
                <a:moveTo>
                  <a:pt x="11684" y="11176"/>
                </a:moveTo>
                <a:lnTo>
                  <a:pt x="11518" y="11772"/>
                </a:lnTo>
                <a:lnTo>
                  <a:pt x="11468" y="12128"/>
                </a:lnTo>
                <a:lnTo>
                  <a:pt x="11442" y="12331"/>
                </a:lnTo>
                <a:lnTo>
                  <a:pt x="11595" y="11747"/>
                </a:lnTo>
                <a:lnTo>
                  <a:pt x="11645" y="11391"/>
                </a:lnTo>
                <a:lnTo>
                  <a:pt x="11684" y="11176"/>
                </a:lnTo>
                <a:close/>
              </a:path>
              <a:path w="254000" h="154940">
                <a:moveTo>
                  <a:pt x="11836" y="8712"/>
                </a:moveTo>
                <a:lnTo>
                  <a:pt x="11442" y="10325"/>
                </a:lnTo>
                <a:lnTo>
                  <a:pt x="11303" y="8788"/>
                </a:lnTo>
                <a:lnTo>
                  <a:pt x="10795" y="11239"/>
                </a:lnTo>
                <a:lnTo>
                  <a:pt x="10706" y="11658"/>
                </a:lnTo>
                <a:lnTo>
                  <a:pt x="10909" y="11290"/>
                </a:lnTo>
                <a:lnTo>
                  <a:pt x="11252" y="11137"/>
                </a:lnTo>
                <a:lnTo>
                  <a:pt x="11214" y="11315"/>
                </a:lnTo>
                <a:lnTo>
                  <a:pt x="11049" y="13169"/>
                </a:lnTo>
                <a:lnTo>
                  <a:pt x="11417" y="11061"/>
                </a:lnTo>
                <a:lnTo>
                  <a:pt x="11480" y="10693"/>
                </a:lnTo>
                <a:lnTo>
                  <a:pt x="11836" y="8712"/>
                </a:lnTo>
                <a:close/>
              </a:path>
              <a:path w="254000" h="154940">
                <a:moveTo>
                  <a:pt x="11861" y="24980"/>
                </a:moveTo>
                <a:lnTo>
                  <a:pt x="11442" y="24980"/>
                </a:lnTo>
                <a:lnTo>
                  <a:pt x="11442" y="25209"/>
                </a:lnTo>
                <a:lnTo>
                  <a:pt x="11607" y="25387"/>
                </a:lnTo>
                <a:lnTo>
                  <a:pt x="11861" y="24980"/>
                </a:lnTo>
                <a:close/>
              </a:path>
              <a:path w="254000" h="154940">
                <a:moveTo>
                  <a:pt x="11874" y="23583"/>
                </a:moveTo>
                <a:lnTo>
                  <a:pt x="11811" y="23837"/>
                </a:lnTo>
                <a:lnTo>
                  <a:pt x="11874" y="23583"/>
                </a:lnTo>
                <a:close/>
              </a:path>
              <a:path w="254000" h="154940">
                <a:moveTo>
                  <a:pt x="12192" y="24358"/>
                </a:moveTo>
                <a:lnTo>
                  <a:pt x="11988" y="24980"/>
                </a:lnTo>
                <a:lnTo>
                  <a:pt x="11950" y="25209"/>
                </a:lnTo>
                <a:lnTo>
                  <a:pt x="12153" y="24980"/>
                </a:lnTo>
                <a:lnTo>
                  <a:pt x="12192" y="24358"/>
                </a:lnTo>
                <a:close/>
              </a:path>
              <a:path w="254000" h="154940">
                <a:moveTo>
                  <a:pt x="12433" y="21043"/>
                </a:moveTo>
                <a:lnTo>
                  <a:pt x="12280" y="20942"/>
                </a:lnTo>
                <a:lnTo>
                  <a:pt x="12331" y="21361"/>
                </a:lnTo>
                <a:lnTo>
                  <a:pt x="12433" y="21043"/>
                </a:lnTo>
                <a:close/>
              </a:path>
              <a:path w="254000" h="154940">
                <a:moveTo>
                  <a:pt x="12522" y="10553"/>
                </a:moveTo>
                <a:lnTo>
                  <a:pt x="12395" y="10998"/>
                </a:lnTo>
                <a:lnTo>
                  <a:pt x="11976" y="9867"/>
                </a:lnTo>
                <a:lnTo>
                  <a:pt x="11747" y="11417"/>
                </a:lnTo>
                <a:lnTo>
                  <a:pt x="11658" y="12065"/>
                </a:lnTo>
                <a:lnTo>
                  <a:pt x="12039" y="11480"/>
                </a:lnTo>
                <a:lnTo>
                  <a:pt x="12331" y="11277"/>
                </a:lnTo>
                <a:lnTo>
                  <a:pt x="12306" y="11506"/>
                </a:lnTo>
                <a:lnTo>
                  <a:pt x="12280" y="11709"/>
                </a:lnTo>
                <a:lnTo>
                  <a:pt x="12395" y="11239"/>
                </a:lnTo>
                <a:lnTo>
                  <a:pt x="12433" y="11099"/>
                </a:lnTo>
                <a:lnTo>
                  <a:pt x="12496" y="10769"/>
                </a:lnTo>
                <a:lnTo>
                  <a:pt x="12522" y="10553"/>
                </a:lnTo>
                <a:close/>
              </a:path>
              <a:path w="254000" h="154940">
                <a:moveTo>
                  <a:pt x="12700" y="10375"/>
                </a:moveTo>
                <a:lnTo>
                  <a:pt x="12471" y="11188"/>
                </a:lnTo>
                <a:lnTo>
                  <a:pt x="12382" y="11518"/>
                </a:lnTo>
                <a:lnTo>
                  <a:pt x="12166" y="13017"/>
                </a:lnTo>
                <a:lnTo>
                  <a:pt x="12636" y="10833"/>
                </a:lnTo>
                <a:lnTo>
                  <a:pt x="12700" y="10375"/>
                </a:lnTo>
                <a:close/>
              </a:path>
              <a:path w="254000" h="154940">
                <a:moveTo>
                  <a:pt x="12738" y="34353"/>
                </a:moveTo>
                <a:lnTo>
                  <a:pt x="11798" y="30949"/>
                </a:lnTo>
                <a:lnTo>
                  <a:pt x="11582" y="30187"/>
                </a:lnTo>
                <a:lnTo>
                  <a:pt x="8102" y="31838"/>
                </a:lnTo>
                <a:lnTo>
                  <a:pt x="7061" y="32169"/>
                </a:lnTo>
                <a:lnTo>
                  <a:pt x="9626" y="32169"/>
                </a:lnTo>
                <a:lnTo>
                  <a:pt x="10960" y="30949"/>
                </a:lnTo>
                <a:lnTo>
                  <a:pt x="12738" y="34353"/>
                </a:lnTo>
                <a:close/>
              </a:path>
              <a:path w="254000" h="154940">
                <a:moveTo>
                  <a:pt x="12827" y="10439"/>
                </a:moveTo>
                <a:lnTo>
                  <a:pt x="12611" y="11176"/>
                </a:lnTo>
                <a:lnTo>
                  <a:pt x="12560" y="11557"/>
                </a:lnTo>
                <a:lnTo>
                  <a:pt x="12509" y="11938"/>
                </a:lnTo>
                <a:lnTo>
                  <a:pt x="12712" y="11201"/>
                </a:lnTo>
                <a:lnTo>
                  <a:pt x="12776" y="10820"/>
                </a:lnTo>
                <a:lnTo>
                  <a:pt x="12827" y="10439"/>
                </a:lnTo>
                <a:close/>
              </a:path>
              <a:path w="254000" h="154940">
                <a:moveTo>
                  <a:pt x="12966" y="21996"/>
                </a:moveTo>
                <a:lnTo>
                  <a:pt x="12420" y="22059"/>
                </a:lnTo>
                <a:lnTo>
                  <a:pt x="12331" y="21361"/>
                </a:lnTo>
                <a:lnTo>
                  <a:pt x="11988" y="22440"/>
                </a:lnTo>
                <a:lnTo>
                  <a:pt x="11417" y="22567"/>
                </a:lnTo>
                <a:lnTo>
                  <a:pt x="11468" y="22186"/>
                </a:lnTo>
                <a:lnTo>
                  <a:pt x="10718" y="22186"/>
                </a:lnTo>
                <a:lnTo>
                  <a:pt x="10312" y="21678"/>
                </a:lnTo>
                <a:lnTo>
                  <a:pt x="9906" y="21996"/>
                </a:lnTo>
                <a:lnTo>
                  <a:pt x="9791" y="22186"/>
                </a:lnTo>
                <a:lnTo>
                  <a:pt x="9359" y="23431"/>
                </a:lnTo>
                <a:lnTo>
                  <a:pt x="9512" y="23456"/>
                </a:lnTo>
                <a:lnTo>
                  <a:pt x="10287" y="22821"/>
                </a:lnTo>
                <a:lnTo>
                  <a:pt x="11493" y="22948"/>
                </a:lnTo>
                <a:lnTo>
                  <a:pt x="11722" y="23456"/>
                </a:lnTo>
                <a:lnTo>
                  <a:pt x="11887" y="23456"/>
                </a:lnTo>
                <a:lnTo>
                  <a:pt x="12065" y="22821"/>
                </a:lnTo>
                <a:lnTo>
                  <a:pt x="12141" y="22567"/>
                </a:lnTo>
                <a:lnTo>
                  <a:pt x="11976" y="23583"/>
                </a:lnTo>
                <a:lnTo>
                  <a:pt x="11760" y="24345"/>
                </a:lnTo>
                <a:lnTo>
                  <a:pt x="11811" y="23837"/>
                </a:lnTo>
                <a:lnTo>
                  <a:pt x="11722" y="23456"/>
                </a:lnTo>
                <a:lnTo>
                  <a:pt x="11087" y="23456"/>
                </a:lnTo>
                <a:lnTo>
                  <a:pt x="10807" y="24980"/>
                </a:lnTo>
                <a:lnTo>
                  <a:pt x="11442" y="24980"/>
                </a:lnTo>
                <a:lnTo>
                  <a:pt x="11976" y="24345"/>
                </a:lnTo>
                <a:lnTo>
                  <a:pt x="12090" y="24193"/>
                </a:lnTo>
                <a:lnTo>
                  <a:pt x="12192" y="24358"/>
                </a:lnTo>
                <a:lnTo>
                  <a:pt x="12280" y="24091"/>
                </a:lnTo>
                <a:lnTo>
                  <a:pt x="12357" y="23837"/>
                </a:lnTo>
                <a:lnTo>
                  <a:pt x="12446" y="23583"/>
                </a:lnTo>
                <a:lnTo>
                  <a:pt x="12941" y="22059"/>
                </a:lnTo>
                <a:close/>
              </a:path>
              <a:path w="254000" h="154940">
                <a:moveTo>
                  <a:pt x="13271" y="21043"/>
                </a:moveTo>
                <a:lnTo>
                  <a:pt x="12966" y="21996"/>
                </a:lnTo>
                <a:lnTo>
                  <a:pt x="13131" y="21983"/>
                </a:lnTo>
                <a:lnTo>
                  <a:pt x="13271" y="21043"/>
                </a:lnTo>
                <a:close/>
              </a:path>
              <a:path w="254000" h="154940">
                <a:moveTo>
                  <a:pt x="13398" y="21958"/>
                </a:moveTo>
                <a:lnTo>
                  <a:pt x="13144" y="21983"/>
                </a:lnTo>
                <a:lnTo>
                  <a:pt x="12954" y="23202"/>
                </a:lnTo>
                <a:lnTo>
                  <a:pt x="13131" y="21983"/>
                </a:lnTo>
                <a:lnTo>
                  <a:pt x="12280" y="24828"/>
                </a:lnTo>
                <a:lnTo>
                  <a:pt x="12865" y="24726"/>
                </a:lnTo>
                <a:lnTo>
                  <a:pt x="12928" y="24472"/>
                </a:lnTo>
                <a:lnTo>
                  <a:pt x="12573" y="24472"/>
                </a:lnTo>
                <a:lnTo>
                  <a:pt x="12877" y="24295"/>
                </a:lnTo>
                <a:lnTo>
                  <a:pt x="12954" y="24091"/>
                </a:lnTo>
                <a:lnTo>
                  <a:pt x="13004" y="23964"/>
                </a:lnTo>
                <a:lnTo>
                  <a:pt x="13119" y="23710"/>
                </a:lnTo>
                <a:lnTo>
                  <a:pt x="13182" y="23456"/>
                </a:lnTo>
                <a:lnTo>
                  <a:pt x="13220" y="23202"/>
                </a:lnTo>
                <a:lnTo>
                  <a:pt x="13398" y="21958"/>
                </a:lnTo>
                <a:close/>
              </a:path>
              <a:path w="254000" h="154940">
                <a:moveTo>
                  <a:pt x="13462" y="21945"/>
                </a:moveTo>
                <a:lnTo>
                  <a:pt x="13322" y="22542"/>
                </a:lnTo>
                <a:lnTo>
                  <a:pt x="13462" y="21945"/>
                </a:lnTo>
                <a:close/>
              </a:path>
              <a:path w="254000" h="154940">
                <a:moveTo>
                  <a:pt x="13462" y="8750"/>
                </a:moveTo>
                <a:lnTo>
                  <a:pt x="12979" y="10858"/>
                </a:lnTo>
                <a:lnTo>
                  <a:pt x="12738" y="12204"/>
                </a:lnTo>
                <a:lnTo>
                  <a:pt x="13030" y="11811"/>
                </a:lnTo>
                <a:lnTo>
                  <a:pt x="13258" y="10134"/>
                </a:lnTo>
                <a:lnTo>
                  <a:pt x="13462" y="8750"/>
                </a:lnTo>
                <a:close/>
              </a:path>
              <a:path w="254000" h="154940">
                <a:moveTo>
                  <a:pt x="13589" y="23876"/>
                </a:moveTo>
                <a:lnTo>
                  <a:pt x="13042" y="24193"/>
                </a:lnTo>
                <a:lnTo>
                  <a:pt x="12928" y="24434"/>
                </a:lnTo>
                <a:lnTo>
                  <a:pt x="13512" y="24384"/>
                </a:lnTo>
                <a:lnTo>
                  <a:pt x="13589" y="23876"/>
                </a:lnTo>
                <a:close/>
              </a:path>
              <a:path w="254000" h="154940">
                <a:moveTo>
                  <a:pt x="13893" y="26530"/>
                </a:moveTo>
                <a:lnTo>
                  <a:pt x="13741" y="27139"/>
                </a:lnTo>
                <a:lnTo>
                  <a:pt x="13893" y="26530"/>
                </a:lnTo>
                <a:close/>
              </a:path>
              <a:path w="254000" h="154940">
                <a:moveTo>
                  <a:pt x="14033" y="25615"/>
                </a:moveTo>
                <a:lnTo>
                  <a:pt x="13893" y="26530"/>
                </a:lnTo>
                <a:lnTo>
                  <a:pt x="14020" y="25996"/>
                </a:lnTo>
                <a:lnTo>
                  <a:pt x="14033" y="25615"/>
                </a:lnTo>
                <a:close/>
              </a:path>
              <a:path w="254000" h="154940">
                <a:moveTo>
                  <a:pt x="15151" y="11620"/>
                </a:moveTo>
                <a:lnTo>
                  <a:pt x="14935" y="12357"/>
                </a:lnTo>
                <a:lnTo>
                  <a:pt x="14884" y="12738"/>
                </a:lnTo>
                <a:lnTo>
                  <a:pt x="14833" y="13119"/>
                </a:lnTo>
                <a:lnTo>
                  <a:pt x="15036" y="12382"/>
                </a:lnTo>
                <a:lnTo>
                  <a:pt x="15087" y="12001"/>
                </a:lnTo>
                <a:lnTo>
                  <a:pt x="15151" y="11620"/>
                </a:lnTo>
                <a:close/>
              </a:path>
              <a:path w="254000" h="154940">
                <a:moveTo>
                  <a:pt x="17589" y="12534"/>
                </a:moveTo>
                <a:lnTo>
                  <a:pt x="17310" y="12915"/>
                </a:lnTo>
                <a:lnTo>
                  <a:pt x="17246" y="13042"/>
                </a:lnTo>
                <a:lnTo>
                  <a:pt x="17526" y="12915"/>
                </a:lnTo>
                <a:lnTo>
                  <a:pt x="17589" y="12534"/>
                </a:lnTo>
                <a:close/>
              </a:path>
              <a:path w="254000" h="154940">
                <a:moveTo>
                  <a:pt x="17843" y="393"/>
                </a:moveTo>
                <a:lnTo>
                  <a:pt x="17589" y="1231"/>
                </a:lnTo>
                <a:lnTo>
                  <a:pt x="17538" y="1625"/>
                </a:lnTo>
                <a:lnTo>
                  <a:pt x="17462" y="2120"/>
                </a:lnTo>
                <a:lnTo>
                  <a:pt x="17716" y="1295"/>
                </a:lnTo>
                <a:lnTo>
                  <a:pt x="17767" y="889"/>
                </a:lnTo>
                <a:lnTo>
                  <a:pt x="17843" y="393"/>
                </a:lnTo>
                <a:close/>
              </a:path>
              <a:path w="254000" h="154940">
                <a:moveTo>
                  <a:pt x="18224" y="1231"/>
                </a:moveTo>
                <a:lnTo>
                  <a:pt x="17907" y="838"/>
                </a:lnTo>
                <a:lnTo>
                  <a:pt x="17792" y="1676"/>
                </a:lnTo>
                <a:lnTo>
                  <a:pt x="17754" y="1943"/>
                </a:lnTo>
                <a:lnTo>
                  <a:pt x="17881" y="1714"/>
                </a:lnTo>
                <a:lnTo>
                  <a:pt x="18224" y="1231"/>
                </a:lnTo>
                <a:close/>
              </a:path>
              <a:path w="254000" h="154940">
                <a:moveTo>
                  <a:pt x="18491" y="812"/>
                </a:moveTo>
                <a:lnTo>
                  <a:pt x="18326" y="1409"/>
                </a:lnTo>
                <a:lnTo>
                  <a:pt x="18275" y="1765"/>
                </a:lnTo>
                <a:lnTo>
                  <a:pt x="18249" y="1968"/>
                </a:lnTo>
                <a:lnTo>
                  <a:pt x="18402" y="1384"/>
                </a:lnTo>
                <a:lnTo>
                  <a:pt x="18453" y="1028"/>
                </a:lnTo>
                <a:lnTo>
                  <a:pt x="18491" y="812"/>
                </a:lnTo>
                <a:close/>
              </a:path>
              <a:path w="254000" h="154940">
                <a:moveTo>
                  <a:pt x="18529" y="0"/>
                </a:moveTo>
                <a:lnTo>
                  <a:pt x="18224" y="1231"/>
                </a:lnTo>
                <a:lnTo>
                  <a:pt x="17919" y="2476"/>
                </a:lnTo>
                <a:lnTo>
                  <a:pt x="18021" y="1714"/>
                </a:lnTo>
                <a:lnTo>
                  <a:pt x="17780" y="3429"/>
                </a:lnTo>
                <a:lnTo>
                  <a:pt x="18376" y="1003"/>
                </a:lnTo>
                <a:lnTo>
                  <a:pt x="18529" y="0"/>
                </a:lnTo>
                <a:close/>
              </a:path>
              <a:path w="254000" h="154940">
                <a:moveTo>
                  <a:pt x="20485" y="3187"/>
                </a:moveTo>
                <a:lnTo>
                  <a:pt x="20243" y="4025"/>
                </a:lnTo>
                <a:lnTo>
                  <a:pt x="20180" y="4419"/>
                </a:lnTo>
                <a:lnTo>
                  <a:pt x="20104" y="4914"/>
                </a:lnTo>
                <a:lnTo>
                  <a:pt x="20358" y="4089"/>
                </a:lnTo>
                <a:lnTo>
                  <a:pt x="20408" y="3695"/>
                </a:lnTo>
                <a:lnTo>
                  <a:pt x="20485" y="3187"/>
                </a:lnTo>
                <a:close/>
              </a:path>
              <a:path w="254000" h="154940">
                <a:moveTo>
                  <a:pt x="20675" y="3302"/>
                </a:moveTo>
                <a:lnTo>
                  <a:pt x="20358" y="4445"/>
                </a:lnTo>
                <a:lnTo>
                  <a:pt x="20142" y="5943"/>
                </a:lnTo>
                <a:lnTo>
                  <a:pt x="20612" y="3759"/>
                </a:lnTo>
                <a:lnTo>
                  <a:pt x="20675" y="3302"/>
                </a:lnTo>
                <a:close/>
              </a:path>
              <a:path w="254000" h="154940">
                <a:moveTo>
                  <a:pt x="20739" y="7708"/>
                </a:moveTo>
                <a:lnTo>
                  <a:pt x="19215" y="11645"/>
                </a:lnTo>
                <a:lnTo>
                  <a:pt x="18669" y="12280"/>
                </a:lnTo>
                <a:lnTo>
                  <a:pt x="18351" y="12534"/>
                </a:lnTo>
                <a:lnTo>
                  <a:pt x="18262" y="12661"/>
                </a:lnTo>
                <a:lnTo>
                  <a:pt x="17792" y="15455"/>
                </a:lnTo>
                <a:lnTo>
                  <a:pt x="17678" y="15328"/>
                </a:lnTo>
                <a:lnTo>
                  <a:pt x="17602" y="14947"/>
                </a:lnTo>
                <a:lnTo>
                  <a:pt x="17678" y="14566"/>
                </a:lnTo>
                <a:lnTo>
                  <a:pt x="17818" y="13804"/>
                </a:lnTo>
                <a:lnTo>
                  <a:pt x="17843" y="13677"/>
                </a:lnTo>
                <a:lnTo>
                  <a:pt x="17995" y="12915"/>
                </a:lnTo>
                <a:lnTo>
                  <a:pt x="17767" y="14185"/>
                </a:lnTo>
                <a:lnTo>
                  <a:pt x="18186" y="12915"/>
                </a:lnTo>
                <a:lnTo>
                  <a:pt x="18262" y="12661"/>
                </a:lnTo>
                <a:lnTo>
                  <a:pt x="17703" y="12839"/>
                </a:lnTo>
                <a:lnTo>
                  <a:pt x="17614" y="13550"/>
                </a:lnTo>
                <a:lnTo>
                  <a:pt x="17386" y="14439"/>
                </a:lnTo>
                <a:lnTo>
                  <a:pt x="17437" y="14058"/>
                </a:lnTo>
                <a:lnTo>
                  <a:pt x="17462" y="13931"/>
                </a:lnTo>
                <a:lnTo>
                  <a:pt x="17703" y="12915"/>
                </a:lnTo>
                <a:lnTo>
                  <a:pt x="17538" y="12915"/>
                </a:lnTo>
                <a:lnTo>
                  <a:pt x="17386" y="13931"/>
                </a:lnTo>
                <a:lnTo>
                  <a:pt x="17056" y="14058"/>
                </a:lnTo>
                <a:lnTo>
                  <a:pt x="16827" y="13804"/>
                </a:lnTo>
                <a:lnTo>
                  <a:pt x="16459" y="14947"/>
                </a:lnTo>
                <a:lnTo>
                  <a:pt x="16459" y="13169"/>
                </a:lnTo>
                <a:lnTo>
                  <a:pt x="16395" y="12915"/>
                </a:lnTo>
                <a:lnTo>
                  <a:pt x="16256" y="13169"/>
                </a:lnTo>
                <a:lnTo>
                  <a:pt x="15951" y="12661"/>
                </a:lnTo>
                <a:lnTo>
                  <a:pt x="15849" y="22821"/>
                </a:lnTo>
                <a:lnTo>
                  <a:pt x="15709" y="23583"/>
                </a:lnTo>
                <a:lnTo>
                  <a:pt x="15608" y="23964"/>
                </a:lnTo>
                <a:lnTo>
                  <a:pt x="15849" y="22821"/>
                </a:lnTo>
                <a:lnTo>
                  <a:pt x="15849" y="12738"/>
                </a:lnTo>
                <a:lnTo>
                  <a:pt x="15748" y="22821"/>
                </a:lnTo>
                <a:lnTo>
                  <a:pt x="15608" y="23583"/>
                </a:lnTo>
                <a:lnTo>
                  <a:pt x="15506" y="23964"/>
                </a:lnTo>
                <a:lnTo>
                  <a:pt x="15595" y="23329"/>
                </a:lnTo>
                <a:lnTo>
                  <a:pt x="15709" y="22948"/>
                </a:lnTo>
                <a:lnTo>
                  <a:pt x="15748" y="22821"/>
                </a:lnTo>
                <a:lnTo>
                  <a:pt x="15748" y="12801"/>
                </a:lnTo>
                <a:lnTo>
                  <a:pt x="15722" y="19392"/>
                </a:lnTo>
                <a:lnTo>
                  <a:pt x="15557" y="20408"/>
                </a:lnTo>
                <a:lnTo>
                  <a:pt x="15341" y="21170"/>
                </a:lnTo>
                <a:lnTo>
                  <a:pt x="15392" y="20789"/>
                </a:lnTo>
                <a:lnTo>
                  <a:pt x="15468" y="20154"/>
                </a:lnTo>
                <a:lnTo>
                  <a:pt x="15722" y="19392"/>
                </a:lnTo>
                <a:lnTo>
                  <a:pt x="15722" y="12814"/>
                </a:lnTo>
                <a:lnTo>
                  <a:pt x="15379" y="13042"/>
                </a:lnTo>
                <a:lnTo>
                  <a:pt x="15252" y="13500"/>
                </a:lnTo>
                <a:lnTo>
                  <a:pt x="15532" y="11506"/>
                </a:lnTo>
                <a:lnTo>
                  <a:pt x="15697" y="11645"/>
                </a:lnTo>
                <a:lnTo>
                  <a:pt x="16395" y="12534"/>
                </a:lnTo>
                <a:lnTo>
                  <a:pt x="16929" y="13423"/>
                </a:lnTo>
                <a:lnTo>
                  <a:pt x="17119" y="13169"/>
                </a:lnTo>
                <a:lnTo>
                  <a:pt x="17094" y="12280"/>
                </a:lnTo>
                <a:lnTo>
                  <a:pt x="16891" y="11264"/>
                </a:lnTo>
                <a:lnTo>
                  <a:pt x="16624" y="9994"/>
                </a:lnTo>
                <a:lnTo>
                  <a:pt x="15519" y="9867"/>
                </a:lnTo>
                <a:lnTo>
                  <a:pt x="15328" y="10121"/>
                </a:lnTo>
                <a:lnTo>
                  <a:pt x="14935" y="11150"/>
                </a:lnTo>
                <a:lnTo>
                  <a:pt x="14922" y="9677"/>
                </a:lnTo>
                <a:lnTo>
                  <a:pt x="14820" y="9956"/>
                </a:lnTo>
                <a:lnTo>
                  <a:pt x="14605" y="10375"/>
                </a:lnTo>
                <a:lnTo>
                  <a:pt x="14338" y="10896"/>
                </a:lnTo>
                <a:lnTo>
                  <a:pt x="14452" y="9486"/>
                </a:lnTo>
                <a:lnTo>
                  <a:pt x="14287" y="10502"/>
                </a:lnTo>
                <a:lnTo>
                  <a:pt x="14414" y="9093"/>
                </a:lnTo>
                <a:lnTo>
                  <a:pt x="13423" y="10591"/>
                </a:lnTo>
                <a:lnTo>
                  <a:pt x="13373" y="10858"/>
                </a:lnTo>
                <a:lnTo>
                  <a:pt x="13398" y="12369"/>
                </a:lnTo>
                <a:lnTo>
                  <a:pt x="13754" y="12026"/>
                </a:lnTo>
                <a:lnTo>
                  <a:pt x="13868" y="11874"/>
                </a:lnTo>
                <a:lnTo>
                  <a:pt x="14185" y="11176"/>
                </a:lnTo>
                <a:lnTo>
                  <a:pt x="14084" y="11823"/>
                </a:lnTo>
                <a:lnTo>
                  <a:pt x="14147" y="11480"/>
                </a:lnTo>
                <a:lnTo>
                  <a:pt x="14960" y="11988"/>
                </a:lnTo>
                <a:lnTo>
                  <a:pt x="14947" y="11493"/>
                </a:lnTo>
                <a:lnTo>
                  <a:pt x="15290" y="11391"/>
                </a:lnTo>
                <a:lnTo>
                  <a:pt x="15278" y="11264"/>
                </a:lnTo>
                <a:lnTo>
                  <a:pt x="15455" y="11442"/>
                </a:lnTo>
                <a:lnTo>
                  <a:pt x="15138" y="12788"/>
                </a:lnTo>
                <a:lnTo>
                  <a:pt x="15201" y="13665"/>
                </a:lnTo>
                <a:lnTo>
                  <a:pt x="15138" y="13906"/>
                </a:lnTo>
                <a:lnTo>
                  <a:pt x="15138" y="26758"/>
                </a:lnTo>
                <a:lnTo>
                  <a:pt x="14795" y="27393"/>
                </a:lnTo>
                <a:lnTo>
                  <a:pt x="14516" y="27774"/>
                </a:lnTo>
                <a:lnTo>
                  <a:pt x="14693" y="26504"/>
                </a:lnTo>
                <a:lnTo>
                  <a:pt x="15138" y="26758"/>
                </a:lnTo>
                <a:lnTo>
                  <a:pt x="15138" y="13906"/>
                </a:lnTo>
                <a:lnTo>
                  <a:pt x="14846" y="14947"/>
                </a:lnTo>
                <a:lnTo>
                  <a:pt x="15036" y="13550"/>
                </a:lnTo>
                <a:lnTo>
                  <a:pt x="15138" y="12788"/>
                </a:lnTo>
                <a:lnTo>
                  <a:pt x="14935" y="13169"/>
                </a:lnTo>
                <a:lnTo>
                  <a:pt x="14668" y="13436"/>
                </a:lnTo>
                <a:lnTo>
                  <a:pt x="14668" y="20789"/>
                </a:lnTo>
                <a:lnTo>
                  <a:pt x="14643" y="20942"/>
                </a:lnTo>
                <a:lnTo>
                  <a:pt x="14643" y="23075"/>
                </a:lnTo>
                <a:lnTo>
                  <a:pt x="14554" y="23710"/>
                </a:lnTo>
                <a:lnTo>
                  <a:pt x="14503" y="23926"/>
                </a:lnTo>
                <a:lnTo>
                  <a:pt x="14503" y="26250"/>
                </a:lnTo>
                <a:lnTo>
                  <a:pt x="13982" y="28790"/>
                </a:lnTo>
                <a:lnTo>
                  <a:pt x="14173" y="27520"/>
                </a:lnTo>
                <a:lnTo>
                  <a:pt x="14224" y="27266"/>
                </a:lnTo>
                <a:lnTo>
                  <a:pt x="14503" y="26250"/>
                </a:lnTo>
                <a:lnTo>
                  <a:pt x="14503" y="23926"/>
                </a:lnTo>
                <a:lnTo>
                  <a:pt x="14401" y="24345"/>
                </a:lnTo>
                <a:lnTo>
                  <a:pt x="14097" y="25654"/>
                </a:lnTo>
                <a:lnTo>
                  <a:pt x="14427" y="25869"/>
                </a:lnTo>
                <a:lnTo>
                  <a:pt x="13804" y="27139"/>
                </a:lnTo>
                <a:lnTo>
                  <a:pt x="13716" y="27266"/>
                </a:lnTo>
                <a:lnTo>
                  <a:pt x="13754" y="27012"/>
                </a:lnTo>
                <a:lnTo>
                  <a:pt x="13817" y="26504"/>
                </a:lnTo>
                <a:lnTo>
                  <a:pt x="13855" y="26238"/>
                </a:lnTo>
                <a:lnTo>
                  <a:pt x="14173" y="24980"/>
                </a:lnTo>
                <a:lnTo>
                  <a:pt x="14236" y="24726"/>
                </a:lnTo>
                <a:lnTo>
                  <a:pt x="14605" y="23202"/>
                </a:lnTo>
                <a:lnTo>
                  <a:pt x="14643" y="23075"/>
                </a:lnTo>
                <a:lnTo>
                  <a:pt x="14643" y="20942"/>
                </a:lnTo>
                <a:lnTo>
                  <a:pt x="14490" y="21818"/>
                </a:lnTo>
                <a:lnTo>
                  <a:pt x="14287" y="22440"/>
                </a:lnTo>
                <a:lnTo>
                  <a:pt x="14414" y="21551"/>
                </a:lnTo>
                <a:lnTo>
                  <a:pt x="14668" y="20789"/>
                </a:lnTo>
                <a:lnTo>
                  <a:pt x="14668" y="13436"/>
                </a:lnTo>
                <a:lnTo>
                  <a:pt x="14541" y="13550"/>
                </a:lnTo>
                <a:lnTo>
                  <a:pt x="14236" y="13449"/>
                </a:lnTo>
                <a:lnTo>
                  <a:pt x="14236" y="15328"/>
                </a:lnTo>
                <a:lnTo>
                  <a:pt x="14160" y="16129"/>
                </a:lnTo>
                <a:lnTo>
                  <a:pt x="14160" y="17868"/>
                </a:lnTo>
                <a:lnTo>
                  <a:pt x="14046" y="18542"/>
                </a:lnTo>
                <a:lnTo>
                  <a:pt x="13919" y="19011"/>
                </a:lnTo>
                <a:lnTo>
                  <a:pt x="14160" y="17868"/>
                </a:lnTo>
                <a:lnTo>
                  <a:pt x="14160" y="16129"/>
                </a:lnTo>
                <a:lnTo>
                  <a:pt x="13957" y="18249"/>
                </a:lnTo>
                <a:lnTo>
                  <a:pt x="13703" y="18757"/>
                </a:lnTo>
                <a:lnTo>
                  <a:pt x="13042" y="18757"/>
                </a:lnTo>
                <a:lnTo>
                  <a:pt x="11569" y="20154"/>
                </a:lnTo>
                <a:lnTo>
                  <a:pt x="11239" y="20015"/>
                </a:lnTo>
                <a:lnTo>
                  <a:pt x="11163" y="20408"/>
                </a:lnTo>
                <a:lnTo>
                  <a:pt x="11036" y="20789"/>
                </a:lnTo>
                <a:lnTo>
                  <a:pt x="11112" y="20408"/>
                </a:lnTo>
                <a:lnTo>
                  <a:pt x="11125" y="20281"/>
                </a:lnTo>
                <a:lnTo>
                  <a:pt x="11201" y="20002"/>
                </a:lnTo>
                <a:lnTo>
                  <a:pt x="10972" y="19900"/>
                </a:lnTo>
                <a:lnTo>
                  <a:pt x="10680" y="19773"/>
                </a:lnTo>
                <a:lnTo>
                  <a:pt x="10756" y="19265"/>
                </a:lnTo>
                <a:lnTo>
                  <a:pt x="10756" y="19011"/>
                </a:lnTo>
                <a:lnTo>
                  <a:pt x="10807" y="18757"/>
                </a:lnTo>
                <a:lnTo>
                  <a:pt x="10629" y="19011"/>
                </a:lnTo>
                <a:lnTo>
                  <a:pt x="10515" y="19265"/>
                </a:lnTo>
                <a:lnTo>
                  <a:pt x="10668" y="18122"/>
                </a:lnTo>
                <a:lnTo>
                  <a:pt x="10871" y="18376"/>
                </a:lnTo>
                <a:lnTo>
                  <a:pt x="10922" y="18122"/>
                </a:lnTo>
                <a:lnTo>
                  <a:pt x="11010" y="17741"/>
                </a:lnTo>
                <a:lnTo>
                  <a:pt x="11137" y="17106"/>
                </a:lnTo>
                <a:lnTo>
                  <a:pt x="11163" y="16979"/>
                </a:lnTo>
                <a:lnTo>
                  <a:pt x="11214" y="16725"/>
                </a:lnTo>
                <a:lnTo>
                  <a:pt x="11785" y="18376"/>
                </a:lnTo>
                <a:lnTo>
                  <a:pt x="12420" y="18503"/>
                </a:lnTo>
                <a:lnTo>
                  <a:pt x="12750" y="18884"/>
                </a:lnTo>
                <a:lnTo>
                  <a:pt x="13144" y="18630"/>
                </a:lnTo>
                <a:lnTo>
                  <a:pt x="13271" y="18630"/>
                </a:lnTo>
                <a:lnTo>
                  <a:pt x="13830" y="16725"/>
                </a:lnTo>
                <a:lnTo>
                  <a:pt x="13982" y="16217"/>
                </a:lnTo>
                <a:lnTo>
                  <a:pt x="14198" y="15455"/>
                </a:lnTo>
                <a:lnTo>
                  <a:pt x="14236" y="15328"/>
                </a:lnTo>
                <a:lnTo>
                  <a:pt x="14236" y="13449"/>
                </a:lnTo>
                <a:lnTo>
                  <a:pt x="12966" y="13169"/>
                </a:lnTo>
                <a:lnTo>
                  <a:pt x="11696" y="14185"/>
                </a:lnTo>
                <a:lnTo>
                  <a:pt x="10655" y="14935"/>
                </a:lnTo>
                <a:lnTo>
                  <a:pt x="10655" y="17741"/>
                </a:lnTo>
                <a:lnTo>
                  <a:pt x="10566" y="18376"/>
                </a:lnTo>
                <a:lnTo>
                  <a:pt x="10439" y="18884"/>
                </a:lnTo>
                <a:lnTo>
                  <a:pt x="10274" y="19392"/>
                </a:lnTo>
                <a:lnTo>
                  <a:pt x="10210" y="19519"/>
                </a:lnTo>
                <a:lnTo>
                  <a:pt x="10109" y="19900"/>
                </a:lnTo>
                <a:lnTo>
                  <a:pt x="10223" y="19138"/>
                </a:lnTo>
                <a:lnTo>
                  <a:pt x="10350" y="18757"/>
                </a:lnTo>
                <a:lnTo>
                  <a:pt x="10248" y="19392"/>
                </a:lnTo>
                <a:lnTo>
                  <a:pt x="10363" y="18757"/>
                </a:lnTo>
                <a:lnTo>
                  <a:pt x="10401" y="18503"/>
                </a:lnTo>
                <a:lnTo>
                  <a:pt x="10655" y="17741"/>
                </a:lnTo>
                <a:lnTo>
                  <a:pt x="10655" y="14935"/>
                </a:lnTo>
                <a:lnTo>
                  <a:pt x="9931" y="15455"/>
                </a:lnTo>
                <a:lnTo>
                  <a:pt x="9906" y="13042"/>
                </a:lnTo>
                <a:lnTo>
                  <a:pt x="9245" y="14312"/>
                </a:lnTo>
                <a:lnTo>
                  <a:pt x="8978" y="15582"/>
                </a:lnTo>
                <a:lnTo>
                  <a:pt x="8610" y="15913"/>
                </a:lnTo>
                <a:lnTo>
                  <a:pt x="8610" y="16471"/>
                </a:lnTo>
                <a:lnTo>
                  <a:pt x="8166" y="18503"/>
                </a:lnTo>
                <a:lnTo>
                  <a:pt x="8204" y="18249"/>
                </a:lnTo>
                <a:lnTo>
                  <a:pt x="8229" y="18122"/>
                </a:lnTo>
                <a:lnTo>
                  <a:pt x="8318" y="17487"/>
                </a:lnTo>
                <a:lnTo>
                  <a:pt x="8420" y="16979"/>
                </a:lnTo>
                <a:lnTo>
                  <a:pt x="8483" y="16725"/>
                </a:lnTo>
                <a:lnTo>
                  <a:pt x="8585" y="16344"/>
                </a:lnTo>
                <a:lnTo>
                  <a:pt x="8610" y="16471"/>
                </a:lnTo>
                <a:lnTo>
                  <a:pt x="8610" y="15913"/>
                </a:lnTo>
                <a:lnTo>
                  <a:pt x="8293" y="15836"/>
                </a:lnTo>
                <a:lnTo>
                  <a:pt x="7683" y="14846"/>
                </a:lnTo>
                <a:lnTo>
                  <a:pt x="7569" y="15582"/>
                </a:lnTo>
                <a:lnTo>
                  <a:pt x="6210" y="20154"/>
                </a:lnTo>
                <a:lnTo>
                  <a:pt x="6959" y="18376"/>
                </a:lnTo>
                <a:lnTo>
                  <a:pt x="7378" y="19900"/>
                </a:lnTo>
                <a:lnTo>
                  <a:pt x="8013" y="19138"/>
                </a:lnTo>
                <a:lnTo>
                  <a:pt x="8089" y="19011"/>
                </a:lnTo>
                <a:lnTo>
                  <a:pt x="8242" y="18630"/>
                </a:lnTo>
                <a:lnTo>
                  <a:pt x="7950" y="19900"/>
                </a:lnTo>
                <a:lnTo>
                  <a:pt x="7594" y="20675"/>
                </a:lnTo>
                <a:lnTo>
                  <a:pt x="7772" y="20535"/>
                </a:lnTo>
                <a:lnTo>
                  <a:pt x="7861" y="20878"/>
                </a:lnTo>
                <a:lnTo>
                  <a:pt x="7924" y="20535"/>
                </a:lnTo>
                <a:lnTo>
                  <a:pt x="8051" y="19900"/>
                </a:lnTo>
                <a:lnTo>
                  <a:pt x="8115" y="19545"/>
                </a:lnTo>
                <a:lnTo>
                  <a:pt x="8026" y="19900"/>
                </a:lnTo>
                <a:lnTo>
                  <a:pt x="8293" y="18630"/>
                </a:lnTo>
                <a:lnTo>
                  <a:pt x="8115" y="19545"/>
                </a:lnTo>
                <a:lnTo>
                  <a:pt x="8343" y="18630"/>
                </a:lnTo>
                <a:lnTo>
                  <a:pt x="8851" y="16598"/>
                </a:lnTo>
                <a:lnTo>
                  <a:pt x="8686" y="17614"/>
                </a:lnTo>
                <a:lnTo>
                  <a:pt x="8559" y="18567"/>
                </a:lnTo>
                <a:lnTo>
                  <a:pt x="9271" y="18757"/>
                </a:lnTo>
                <a:lnTo>
                  <a:pt x="9626" y="18249"/>
                </a:lnTo>
                <a:lnTo>
                  <a:pt x="9918" y="18122"/>
                </a:lnTo>
                <a:lnTo>
                  <a:pt x="10109" y="17106"/>
                </a:lnTo>
                <a:lnTo>
                  <a:pt x="9779" y="20243"/>
                </a:lnTo>
                <a:lnTo>
                  <a:pt x="10020" y="19138"/>
                </a:lnTo>
                <a:lnTo>
                  <a:pt x="9842" y="20027"/>
                </a:lnTo>
                <a:lnTo>
                  <a:pt x="10020" y="19265"/>
                </a:lnTo>
                <a:lnTo>
                  <a:pt x="10121" y="18884"/>
                </a:lnTo>
                <a:lnTo>
                  <a:pt x="10223" y="18503"/>
                </a:lnTo>
                <a:lnTo>
                  <a:pt x="10134" y="19138"/>
                </a:lnTo>
                <a:lnTo>
                  <a:pt x="9906" y="20027"/>
                </a:lnTo>
                <a:lnTo>
                  <a:pt x="9791" y="20281"/>
                </a:lnTo>
                <a:lnTo>
                  <a:pt x="9563" y="19773"/>
                </a:lnTo>
                <a:lnTo>
                  <a:pt x="9448" y="19519"/>
                </a:lnTo>
                <a:lnTo>
                  <a:pt x="9029" y="19519"/>
                </a:lnTo>
                <a:lnTo>
                  <a:pt x="8699" y="19773"/>
                </a:lnTo>
                <a:lnTo>
                  <a:pt x="8470" y="18961"/>
                </a:lnTo>
                <a:lnTo>
                  <a:pt x="8318" y="19900"/>
                </a:lnTo>
                <a:lnTo>
                  <a:pt x="8089" y="20408"/>
                </a:lnTo>
                <a:lnTo>
                  <a:pt x="7962" y="21297"/>
                </a:lnTo>
                <a:lnTo>
                  <a:pt x="8851" y="20408"/>
                </a:lnTo>
                <a:lnTo>
                  <a:pt x="8915" y="21424"/>
                </a:lnTo>
                <a:lnTo>
                  <a:pt x="9385" y="21043"/>
                </a:lnTo>
                <a:lnTo>
                  <a:pt x="9677" y="20408"/>
                </a:lnTo>
                <a:lnTo>
                  <a:pt x="9690" y="20789"/>
                </a:lnTo>
                <a:lnTo>
                  <a:pt x="10096" y="21170"/>
                </a:lnTo>
                <a:lnTo>
                  <a:pt x="10490" y="21297"/>
                </a:lnTo>
                <a:lnTo>
                  <a:pt x="10756" y="21424"/>
                </a:lnTo>
                <a:lnTo>
                  <a:pt x="11010" y="21424"/>
                </a:lnTo>
                <a:lnTo>
                  <a:pt x="11099" y="21247"/>
                </a:lnTo>
                <a:lnTo>
                  <a:pt x="11430" y="20789"/>
                </a:lnTo>
                <a:lnTo>
                  <a:pt x="11531" y="21793"/>
                </a:lnTo>
                <a:lnTo>
                  <a:pt x="11785" y="21361"/>
                </a:lnTo>
                <a:lnTo>
                  <a:pt x="11899" y="21132"/>
                </a:lnTo>
                <a:lnTo>
                  <a:pt x="12014" y="20789"/>
                </a:lnTo>
                <a:lnTo>
                  <a:pt x="12280" y="20942"/>
                </a:lnTo>
                <a:lnTo>
                  <a:pt x="12230" y="20535"/>
                </a:lnTo>
                <a:lnTo>
                  <a:pt x="12712" y="20916"/>
                </a:lnTo>
                <a:lnTo>
                  <a:pt x="13055" y="20916"/>
                </a:lnTo>
                <a:lnTo>
                  <a:pt x="13284" y="20662"/>
                </a:lnTo>
                <a:lnTo>
                  <a:pt x="13398" y="21247"/>
                </a:lnTo>
                <a:lnTo>
                  <a:pt x="13512" y="21729"/>
                </a:lnTo>
                <a:lnTo>
                  <a:pt x="13779" y="20662"/>
                </a:lnTo>
                <a:lnTo>
                  <a:pt x="13804" y="20535"/>
                </a:lnTo>
                <a:lnTo>
                  <a:pt x="13906" y="20154"/>
                </a:lnTo>
                <a:lnTo>
                  <a:pt x="13804" y="20878"/>
                </a:lnTo>
                <a:lnTo>
                  <a:pt x="13182" y="23456"/>
                </a:lnTo>
                <a:lnTo>
                  <a:pt x="13601" y="23799"/>
                </a:lnTo>
                <a:lnTo>
                  <a:pt x="13855" y="22948"/>
                </a:lnTo>
                <a:lnTo>
                  <a:pt x="13792" y="23406"/>
                </a:lnTo>
                <a:lnTo>
                  <a:pt x="13665" y="24041"/>
                </a:lnTo>
                <a:lnTo>
                  <a:pt x="13563" y="24371"/>
                </a:lnTo>
                <a:lnTo>
                  <a:pt x="13677" y="24193"/>
                </a:lnTo>
                <a:lnTo>
                  <a:pt x="13779" y="23710"/>
                </a:lnTo>
                <a:lnTo>
                  <a:pt x="13944" y="23075"/>
                </a:lnTo>
                <a:lnTo>
                  <a:pt x="13804" y="23964"/>
                </a:lnTo>
                <a:lnTo>
                  <a:pt x="13690" y="24358"/>
                </a:lnTo>
                <a:lnTo>
                  <a:pt x="13804" y="24193"/>
                </a:lnTo>
                <a:lnTo>
                  <a:pt x="14020" y="23075"/>
                </a:lnTo>
                <a:lnTo>
                  <a:pt x="14046" y="22948"/>
                </a:lnTo>
                <a:lnTo>
                  <a:pt x="14173" y="22059"/>
                </a:lnTo>
                <a:lnTo>
                  <a:pt x="14503" y="20789"/>
                </a:lnTo>
                <a:lnTo>
                  <a:pt x="14173" y="22440"/>
                </a:lnTo>
                <a:lnTo>
                  <a:pt x="13970" y="23456"/>
                </a:lnTo>
                <a:lnTo>
                  <a:pt x="14071" y="23075"/>
                </a:lnTo>
                <a:lnTo>
                  <a:pt x="13957" y="23837"/>
                </a:lnTo>
                <a:lnTo>
                  <a:pt x="14122" y="23202"/>
                </a:lnTo>
                <a:lnTo>
                  <a:pt x="13995" y="24041"/>
                </a:lnTo>
                <a:lnTo>
                  <a:pt x="13881" y="24472"/>
                </a:lnTo>
                <a:lnTo>
                  <a:pt x="13893" y="24345"/>
                </a:lnTo>
                <a:lnTo>
                  <a:pt x="13957" y="23837"/>
                </a:lnTo>
                <a:lnTo>
                  <a:pt x="13817" y="24345"/>
                </a:lnTo>
                <a:lnTo>
                  <a:pt x="13830" y="24472"/>
                </a:lnTo>
                <a:lnTo>
                  <a:pt x="13614" y="25869"/>
                </a:lnTo>
                <a:lnTo>
                  <a:pt x="13804" y="24726"/>
                </a:lnTo>
                <a:lnTo>
                  <a:pt x="13982" y="25323"/>
                </a:lnTo>
                <a:lnTo>
                  <a:pt x="13944" y="25577"/>
                </a:lnTo>
                <a:lnTo>
                  <a:pt x="13741" y="25742"/>
                </a:lnTo>
                <a:lnTo>
                  <a:pt x="13639" y="25869"/>
                </a:lnTo>
                <a:lnTo>
                  <a:pt x="13525" y="26504"/>
                </a:lnTo>
                <a:lnTo>
                  <a:pt x="13398" y="24980"/>
                </a:lnTo>
                <a:lnTo>
                  <a:pt x="13347" y="24726"/>
                </a:lnTo>
                <a:lnTo>
                  <a:pt x="12865" y="24726"/>
                </a:lnTo>
                <a:lnTo>
                  <a:pt x="12293" y="27012"/>
                </a:lnTo>
                <a:lnTo>
                  <a:pt x="12280" y="26631"/>
                </a:lnTo>
                <a:lnTo>
                  <a:pt x="12217" y="25057"/>
                </a:lnTo>
                <a:lnTo>
                  <a:pt x="11747" y="26631"/>
                </a:lnTo>
                <a:lnTo>
                  <a:pt x="11912" y="25488"/>
                </a:lnTo>
                <a:lnTo>
                  <a:pt x="11950" y="25209"/>
                </a:lnTo>
                <a:lnTo>
                  <a:pt x="11709" y="25488"/>
                </a:lnTo>
                <a:lnTo>
                  <a:pt x="10426" y="27266"/>
                </a:lnTo>
                <a:lnTo>
                  <a:pt x="10007" y="26758"/>
                </a:lnTo>
                <a:lnTo>
                  <a:pt x="9588" y="26250"/>
                </a:lnTo>
                <a:lnTo>
                  <a:pt x="9067" y="26454"/>
                </a:lnTo>
                <a:lnTo>
                  <a:pt x="9067" y="26758"/>
                </a:lnTo>
                <a:lnTo>
                  <a:pt x="8978" y="27393"/>
                </a:lnTo>
                <a:lnTo>
                  <a:pt x="8750" y="28282"/>
                </a:lnTo>
                <a:lnTo>
                  <a:pt x="8686" y="28409"/>
                </a:lnTo>
                <a:lnTo>
                  <a:pt x="8801" y="27647"/>
                </a:lnTo>
                <a:lnTo>
                  <a:pt x="8712" y="28282"/>
                </a:lnTo>
                <a:lnTo>
                  <a:pt x="8839" y="27647"/>
                </a:lnTo>
                <a:lnTo>
                  <a:pt x="8991" y="27012"/>
                </a:lnTo>
                <a:lnTo>
                  <a:pt x="9067" y="26758"/>
                </a:lnTo>
                <a:lnTo>
                  <a:pt x="9067" y="26454"/>
                </a:lnTo>
                <a:lnTo>
                  <a:pt x="8636" y="26619"/>
                </a:lnTo>
                <a:lnTo>
                  <a:pt x="8636" y="27520"/>
                </a:lnTo>
                <a:lnTo>
                  <a:pt x="8382" y="27901"/>
                </a:lnTo>
                <a:lnTo>
                  <a:pt x="8255" y="28155"/>
                </a:lnTo>
                <a:lnTo>
                  <a:pt x="8420" y="27012"/>
                </a:lnTo>
                <a:lnTo>
                  <a:pt x="8521" y="27139"/>
                </a:lnTo>
                <a:lnTo>
                  <a:pt x="8636" y="27520"/>
                </a:lnTo>
                <a:lnTo>
                  <a:pt x="8636" y="26619"/>
                </a:lnTo>
                <a:lnTo>
                  <a:pt x="8382" y="26250"/>
                </a:lnTo>
                <a:lnTo>
                  <a:pt x="8191" y="25869"/>
                </a:lnTo>
                <a:lnTo>
                  <a:pt x="7378" y="26250"/>
                </a:lnTo>
                <a:lnTo>
                  <a:pt x="7226" y="25996"/>
                </a:lnTo>
                <a:lnTo>
                  <a:pt x="6743" y="27774"/>
                </a:lnTo>
                <a:lnTo>
                  <a:pt x="6883" y="27774"/>
                </a:lnTo>
                <a:lnTo>
                  <a:pt x="6934" y="27393"/>
                </a:lnTo>
                <a:lnTo>
                  <a:pt x="7264" y="28155"/>
                </a:lnTo>
                <a:lnTo>
                  <a:pt x="7366" y="27520"/>
                </a:lnTo>
                <a:lnTo>
                  <a:pt x="7708" y="27749"/>
                </a:lnTo>
                <a:lnTo>
                  <a:pt x="7747" y="27520"/>
                </a:lnTo>
                <a:lnTo>
                  <a:pt x="7772" y="27393"/>
                </a:lnTo>
                <a:lnTo>
                  <a:pt x="7975" y="26631"/>
                </a:lnTo>
                <a:lnTo>
                  <a:pt x="7886" y="27266"/>
                </a:lnTo>
                <a:lnTo>
                  <a:pt x="7658" y="28155"/>
                </a:lnTo>
                <a:lnTo>
                  <a:pt x="7696" y="27901"/>
                </a:lnTo>
                <a:lnTo>
                  <a:pt x="7569" y="28155"/>
                </a:lnTo>
                <a:lnTo>
                  <a:pt x="7289" y="28702"/>
                </a:lnTo>
                <a:lnTo>
                  <a:pt x="7556" y="28536"/>
                </a:lnTo>
                <a:lnTo>
                  <a:pt x="8991" y="30949"/>
                </a:lnTo>
                <a:lnTo>
                  <a:pt x="11506" y="28536"/>
                </a:lnTo>
                <a:lnTo>
                  <a:pt x="11633" y="28409"/>
                </a:lnTo>
                <a:lnTo>
                  <a:pt x="12560" y="27520"/>
                </a:lnTo>
                <a:lnTo>
                  <a:pt x="13144" y="31076"/>
                </a:lnTo>
                <a:lnTo>
                  <a:pt x="14770" y="31330"/>
                </a:lnTo>
                <a:lnTo>
                  <a:pt x="15087" y="31457"/>
                </a:lnTo>
                <a:lnTo>
                  <a:pt x="15379" y="32854"/>
                </a:lnTo>
                <a:lnTo>
                  <a:pt x="14859" y="32854"/>
                </a:lnTo>
                <a:lnTo>
                  <a:pt x="12801" y="34480"/>
                </a:lnTo>
                <a:lnTo>
                  <a:pt x="13411" y="35648"/>
                </a:lnTo>
                <a:lnTo>
                  <a:pt x="14605" y="33743"/>
                </a:lnTo>
                <a:lnTo>
                  <a:pt x="15062" y="35394"/>
                </a:lnTo>
                <a:lnTo>
                  <a:pt x="15151" y="37934"/>
                </a:lnTo>
                <a:lnTo>
                  <a:pt x="15506" y="36791"/>
                </a:lnTo>
                <a:lnTo>
                  <a:pt x="16090" y="33743"/>
                </a:lnTo>
                <a:lnTo>
                  <a:pt x="17043" y="28790"/>
                </a:lnTo>
                <a:lnTo>
                  <a:pt x="17246" y="27774"/>
                </a:lnTo>
                <a:lnTo>
                  <a:pt x="17487" y="26504"/>
                </a:lnTo>
                <a:lnTo>
                  <a:pt x="17538" y="26250"/>
                </a:lnTo>
                <a:lnTo>
                  <a:pt x="17932" y="24091"/>
                </a:lnTo>
                <a:lnTo>
                  <a:pt x="17957" y="23964"/>
                </a:lnTo>
                <a:lnTo>
                  <a:pt x="18173" y="22821"/>
                </a:lnTo>
                <a:lnTo>
                  <a:pt x="18465" y="21170"/>
                </a:lnTo>
                <a:lnTo>
                  <a:pt x="18796" y="19392"/>
                </a:lnTo>
                <a:lnTo>
                  <a:pt x="18821" y="19265"/>
                </a:lnTo>
                <a:lnTo>
                  <a:pt x="18859" y="19011"/>
                </a:lnTo>
                <a:lnTo>
                  <a:pt x="19075" y="17868"/>
                </a:lnTo>
                <a:lnTo>
                  <a:pt x="19507" y="15455"/>
                </a:lnTo>
                <a:lnTo>
                  <a:pt x="20015" y="12661"/>
                </a:lnTo>
                <a:lnTo>
                  <a:pt x="20739" y="7708"/>
                </a:lnTo>
                <a:close/>
              </a:path>
              <a:path w="254000" h="154940">
                <a:moveTo>
                  <a:pt x="21704" y="4165"/>
                </a:moveTo>
                <a:lnTo>
                  <a:pt x="21386" y="3771"/>
                </a:lnTo>
                <a:lnTo>
                  <a:pt x="21272" y="4610"/>
                </a:lnTo>
                <a:lnTo>
                  <a:pt x="21234" y="4876"/>
                </a:lnTo>
                <a:lnTo>
                  <a:pt x="21348" y="4660"/>
                </a:lnTo>
                <a:lnTo>
                  <a:pt x="21704" y="4165"/>
                </a:lnTo>
                <a:close/>
              </a:path>
              <a:path w="254000" h="154940">
                <a:moveTo>
                  <a:pt x="248335" y="147269"/>
                </a:moveTo>
                <a:lnTo>
                  <a:pt x="248183" y="147866"/>
                </a:lnTo>
                <a:lnTo>
                  <a:pt x="248132" y="148221"/>
                </a:lnTo>
                <a:lnTo>
                  <a:pt x="248107" y="148424"/>
                </a:lnTo>
                <a:lnTo>
                  <a:pt x="248259" y="147840"/>
                </a:lnTo>
                <a:lnTo>
                  <a:pt x="248310" y="147485"/>
                </a:lnTo>
                <a:lnTo>
                  <a:pt x="248335" y="147269"/>
                </a:lnTo>
                <a:close/>
              </a:path>
              <a:path w="254000" h="154940">
                <a:moveTo>
                  <a:pt x="248348" y="150952"/>
                </a:moveTo>
                <a:lnTo>
                  <a:pt x="248158" y="151612"/>
                </a:lnTo>
                <a:lnTo>
                  <a:pt x="247929" y="151028"/>
                </a:lnTo>
                <a:lnTo>
                  <a:pt x="247789" y="152019"/>
                </a:lnTo>
                <a:lnTo>
                  <a:pt x="247751" y="152298"/>
                </a:lnTo>
                <a:lnTo>
                  <a:pt x="247878" y="152044"/>
                </a:lnTo>
                <a:lnTo>
                  <a:pt x="248119" y="151879"/>
                </a:lnTo>
                <a:lnTo>
                  <a:pt x="248094" y="152069"/>
                </a:lnTo>
                <a:lnTo>
                  <a:pt x="248043" y="152450"/>
                </a:lnTo>
                <a:lnTo>
                  <a:pt x="248208" y="151815"/>
                </a:lnTo>
                <a:lnTo>
                  <a:pt x="248348" y="150952"/>
                </a:lnTo>
                <a:close/>
              </a:path>
              <a:path w="254000" h="154940">
                <a:moveTo>
                  <a:pt x="248539" y="147002"/>
                </a:moveTo>
                <a:lnTo>
                  <a:pt x="248285" y="147840"/>
                </a:lnTo>
                <a:lnTo>
                  <a:pt x="248234" y="148234"/>
                </a:lnTo>
                <a:lnTo>
                  <a:pt x="248170" y="148729"/>
                </a:lnTo>
                <a:lnTo>
                  <a:pt x="248412" y="147891"/>
                </a:lnTo>
                <a:lnTo>
                  <a:pt x="248462" y="147497"/>
                </a:lnTo>
                <a:lnTo>
                  <a:pt x="248539" y="147002"/>
                </a:lnTo>
                <a:close/>
              </a:path>
              <a:path w="254000" h="154940">
                <a:moveTo>
                  <a:pt x="248780" y="147345"/>
                </a:moveTo>
                <a:lnTo>
                  <a:pt x="248615" y="147942"/>
                </a:lnTo>
                <a:lnTo>
                  <a:pt x="248564" y="148297"/>
                </a:lnTo>
                <a:lnTo>
                  <a:pt x="248539" y="148501"/>
                </a:lnTo>
                <a:lnTo>
                  <a:pt x="248691" y="147916"/>
                </a:lnTo>
                <a:lnTo>
                  <a:pt x="248742" y="147561"/>
                </a:lnTo>
                <a:lnTo>
                  <a:pt x="248780" y="147345"/>
                </a:lnTo>
                <a:close/>
              </a:path>
              <a:path w="254000" h="154940">
                <a:moveTo>
                  <a:pt x="249085" y="147993"/>
                </a:moveTo>
                <a:lnTo>
                  <a:pt x="248907" y="148628"/>
                </a:lnTo>
                <a:lnTo>
                  <a:pt x="248754" y="148094"/>
                </a:lnTo>
                <a:lnTo>
                  <a:pt x="248615" y="149072"/>
                </a:lnTo>
                <a:lnTo>
                  <a:pt x="248589" y="149263"/>
                </a:lnTo>
                <a:lnTo>
                  <a:pt x="248678" y="149098"/>
                </a:lnTo>
                <a:lnTo>
                  <a:pt x="248843" y="148945"/>
                </a:lnTo>
                <a:lnTo>
                  <a:pt x="248831" y="149110"/>
                </a:lnTo>
                <a:lnTo>
                  <a:pt x="248780" y="149491"/>
                </a:lnTo>
                <a:lnTo>
                  <a:pt x="248958" y="148844"/>
                </a:lnTo>
                <a:lnTo>
                  <a:pt x="249085" y="147993"/>
                </a:lnTo>
                <a:close/>
              </a:path>
              <a:path w="254000" h="154940">
                <a:moveTo>
                  <a:pt x="249186" y="148183"/>
                </a:moveTo>
                <a:lnTo>
                  <a:pt x="249034" y="148780"/>
                </a:lnTo>
                <a:lnTo>
                  <a:pt x="248983" y="149136"/>
                </a:lnTo>
                <a:lnTo>
                  <a:pt x="248958" y="149339"/>
                </a:lnTo>
                <a:lnTo>
                  <a:pt x="249110" y="148755"/>
                </a:lnTo>
                <a:lnTo>
                  <a:pt x="249161" y="148399"/>
                </a:lnTo>
                <a:lnTo>
                  <a:pt x="249186" y="148183"/>
                </a:lnTo>
                <a:close/>
              </a:path>
              <a:path w="254000" h="154940">
                <a:moveTo>
                  <a:pt x="249275" y="149631"/>
                </a:moveTo>
                <a:lnTo>
                  <a:pt x="249174" y="150444"/>
                </a:lnTo>
                <a:lnTo>
                  <a:pt x="249237" y="149948"/>
                </a:lnTo>
                <a:lnTo>
                  <a:pt x="249275" y="149631"/>
                </a:lnTo>
                <a:close/>
              </a:path>
              <a:path w="254000" h="154940">
                <a:moveTo>
                  <a:pt x="249643" y="148869"/>
                </a:moveTo>
                <a:lnTo>
                  <a:pt x="249440" y="149606"/>
                </a:lnTo>
                <a:lnTo>
                  <a:pt x="249389" y="149987"/>
                </a:lnTo>
                <a:lnTo>
                  <a:pt x="249339" y="150368"/>
                </a:lnTo>
                <a:lnTo>
                  <a:pt x="249542" y="149631"/>
                </a:lnTo>
                <a:lnTo>
                  <a:pt x="249643" y="148869"/>
                </a:lnTo>
                <a:close/>
              </a:path>
              <a:path w="254000" h="154940">
                <a:moveTo>
                  <a:pt x="249872" y="148196"/>
                </a:moveTo>
                <a:lnTo>
                  <a:pt x="249770" y="149009"/>
                </a:lnTo>
                <a:lnTo>
                  <a:pt x="249834" y="148513"/>
                </a:lnTo>
                <a:lnTo>
                  <a:pt x="249872" y="148196"/>
                </a:lnTo>
                <a:close/>
              </a:path>
              <a:path w="254000" h="154940">
                <a:moveTo>
                  <a:pt x="250113" y="146329"/>
                </a:moveTo>
                <a:lnTo>
                  <a:pt x="249301" y="148577"/>
                </a:lnTo>
                <a:lnTo>
                  <a:pt x="249072" y="150291"/>
                </a:lnTo>
                <a:lnTo>
                  <a:pt x="249275" y="149631"/>
                </a:lnTo>
                <a:lnTo>
                  <a:pt x="249961" y="147396"/>
                </a:lnTo>
                <a:lnTo>
                  <a:pt x="250113" y="146329"/>
                </a:lnTo>
                <a:close/>
              </a:path>
              <a:path w="254000" h="154940">
                <a:moveTo>
                  <a:pt x="250431" y="148869"/>
                </a:moveTo>
                <a:lnTo>
                  <a:pt x="250113" y="148475"/>
                </a:lnTo>
                <a:lnTo>
                  <a:pt x="249999" y="149313"/>
                </a:lnTo>
                <a:lnTo>
                  <a:pt x="249961" y="149580"/>
                </a:lnTo>
                <a:lnTo>
                  <a:pt x="250075" y="149364"/>
                </a:lnTo>
                <a:lnTo>
                  <a:pt x="250431" y="148869"/>
                </a:lnTo>
                <a:close/>
              </a:path>
              <a:path w="254000" h="154940">
                <a:moveTo>
                  <a:pt x="250710" y="153543"/>
                </a:moveTo>
                <a:lnTo>
                  <a:pt x="250063" y="152628"/>
                </a:lnTo>
                <a:lnTo>
                  <a:pt x="249885" y="153924"/>
                </a:lnTo>
                <a:lnTo>
                  <a:pt x="249783" y="154660"/>
                </a:lnTo>
                <a:lnTo>
                  <a:pt x="250240" y="154012"/>
                </a:lnTo>
                <a:lnTo>
                  <a:pt x="250710" y="153543"/>
                </a:lnTo>
                <a:close/>
              </a:path>
              <a:path w="254000" h="154940">
                <a:moveTo>
                  <a:pt x="250926" y="147764"/>
                </a:moveTo>
                <a:lnTo>
                  <a:pt x="250469" y="148755"/>
                </a:lnTo>
                <a:lnTo>
                  <a:pt x="250304" y="149364"/>
                </a:lnTo>
                <a:lnTo>
                  <a:pt x="249974" y="150622"/>
                </a:lnTo>
                <a:lnTo>
                  <a:pt x="250456" y="150698"/>
                </a:lnTo>
                <a:lnTo>
                  <a:pt x="250926" y="147764"/>
                </a:lnTo>
                <a:close/>
              </a:path>
              <a:path w="254000" h="154940">
                <a:moveTo>
                  <a:pt x="251015" y="150304"/>
                </a:moveTo>
                <a:lnTo>
                  <a:pt x="250812" y="149517"/>
                </a:lnTo>
                <a:lnTo>
                  <a:pt x="250786" y="149364"/>
                </a:lnTo>
                <a:lnTo>
                  <a:pt x="250926" y="148742"/>
                </a:lnTo>
                <a:lnTo>
                  <a:pt x="250748" y="149517"/>
                </a:lnTo>
                <a:lnTo>
                  <a:pt x="250748" y="149364"/>
                </a:lnTo>
                <a:lnTo>
                  <a:pt x="250723" y="149517"/>
                </a:lnTo>
                <a:lnTo>
                  <a:pt x="250393" y="151218"/>
                </a:lnTo>
                <a:lnTo>
                  <a:pt x="250952" y="150431"/>
                </a:lnTo>
                <a:lnTo>
                  <a:pt x="251015" y="150304"/>
                </a:lnTo>
                <a:close/>
              </a:path>
              <a:path w="254000" h="154940">
                <a:moveTo>
                  <a:pt x="251231" y="153174"/>
                </a:moveTo>
                <a:lnTo>
                  <a:pt x="251079" y="153771"/>
                </a:lnTo>
                <a:lnTo>
                  <a:pt x="251028" y="154127"/>
                </a:lnTo>
                <a:lnTo>
                  <a:pt x="251002" y="154330"/>
                </a:lnTo>
                <a:lnTo>
                  <a:pt x="251155" y="153746"/>
                </a:lnTo>
                <a:lnTo>
                  <a:pt x="251206" y="153390"/>
                </a:lnTo>
                <a:lnTo>
                  <a:pt x="251231" y="153174"/>
                </a:lnTo>
                <a:close/>
              </a:path>
              <a:path w="254000" h="154940">
                <a:moveTo>
                  <a:pt x="251460" y="150304"/>
                </a:moveTo>
                <a:lnTo>
                  <a:pt x="251040" y="150304"/>
                </a:lnTo>
                <a:lnTo>
                  <a:pt x="251231" y="151079"/>
                </a:lnTo>
                <a:lnTo>
                  <a:pt x="251460" y="150304"/>
                </a:lnTo>
                <a:close/>
              </a:path>
              <a:path w="254000" h="154940">
                <a:moveTo>
                  <a:pt x="251675" y="153060"/>
                </a:moveTo>
                <a:lnTo>
                  <a:pt x="251460" y="153809"/>
                </a:lnTo>
                <a:lnTo>
                  <a:pt x="251409" y="154190"/>
                </a:lnTo>
                <a:lnTo>
                  <a:pt x="251358" y="154571"/>
                </a:lnTo>
                <a:lnTo>
                  <a:pt x="251561" y="153835"/>
                </a:lnTo>
                <a:lnTo>
                  <a:pt x="251612" y="153454"/>
                </a:lnTo>
                <a:lnTo>
                  <a:pt x="251675" y="153060"/>
                </a:lnTo>
                <a:close/>
              </a:path>
              <a:path w="254000" h="154940">
                <a:moveTo>
                  <a:pt x="252907" y="148932"/>
                </a:moveTo>
                <a:lnTo>
                  <a:pt x="252869" y="149199"/>
                </a:lnTo>
                <a:lnTo>
                  <a:pt x="252895" y="149047"/>
                </a:lnTo>
                <a:close/>
              </a:path>
              <a:path w="254000" h="154940">
                <a:moveTo>
                  <a:pt x="253453" y="148831"/>
                </a:moveTo>
                <a:lnTo>
                  <a:pt x="253136" y="148069"/>
                </a:lnTo>
                <a:lnTo>
                  <a:pt x="253047" y="148628"/>
                </a:lnTo>
                <a:lnTo>
                  <a:pt x="252806" y="148018"/>
                </a:lnTo>
                <a:lnTo>
                  <a:pt x="252755" y="148361"/>
                </a:lnTo>
                <a:lnTo>
                  <a:pt x="252514" y="146583"/>
                </a:lnTo>
                <a:lnTo>
                  <a:pt x="251460" y="150304"/>
                </a:lnTo>
                <a:lnTo>
                  <a:pt x="251701" y="150304"/>
                </a:lnTo>
                <a:lnTo>
                  <a:pt x="251968" y="150431"/>
                </a:lnTo>
                <a:lnTo>
                  <a:pt x="252526" y="150533"/>
                </a:lnTo>
                <a:lnTo>
                  <a:pt x="253098" y="150787"/>
                </a:lnTo>
                <a:lnTo>
                  <a:pt x="252869" y="149199"/>
                </a:lnTo>
                <a:lnTo>
                  <a:pt x="252844" y="148983"/>
                </a:lnTo>
                <a:lnTo>
                  <a:pt x="253022" y="148856"/>
                </a:lnTo>
                <a:lnTo>
                  <a:pt x="252996" y="149059"/>
                </a:lnTo>
                <a:lnTo>
                  <a:pt x="252958" y="149339"/>
                </a:lnTo>
                <a:lnTo>
                  <a:pt x="253085" y="149085"/>
                </a:lnTo>
                <a:lnTo>
                  <a:pt x="253453" y="148831"/>
                </a:lnTo>
                <a:close/>
              </a:path>
            </a:pathLst>
          </a:custGeom>
          <a:solidFill>
            <a:srgbClr val="B88F51"/>
          </a:solidFill>
        </p:spPr>
        <p:txBody>
          <a:bodyPr wrap="square" lIns="0" tIns="0" rIns="0" bIns="0" rtlCol="0"/>
          <a:lstStyle/>
          <a:p>
            <a:endParaRPr sz="2511"/>
          </a:p>
        </p:txBody>
      </p:sp>
      <p:sp>
        <p:nvSpPr>
          <p:cNvPr id="47" name="bg object 47"/>
          <p:cNvSpPr/>
          <p:nvPr/>
        </p:nvSpPr>
        <p:spPr>
          <a:xfrm>
            <a:off x="506135" y="167917"/>
            <a:ext cx="7541" cy="11113"/>
          </a:xfrm>
          <a:custGeom>
            <a:avLst/>
            <a:gdLst/>
            <a:ahLst/>
            <a:cxnLst/>
            <a:rect l="l" t="t" r="r" b="b"/>
            <a:pathLst>
              <a:path w="12065" h="17779">
                <a:moveTo>
                  <a:pt x="203" y="6426"/>
                </a:moveTo>
                <a:lnTo>
                  <a:pt x="88" y="7239"/>
                </a:lnTo>
                <a:lnTo>
                  <a:pt x="165" y="6743"/>
                </a:lnTo>
                <a:lnTo>
                  <a:pt x="203" y="6426"/>
                </a:lnTo>
                <a:close/>
              </a:path>
              <a:path w="12065" h="17779">
                <a:moveTo>
                  <a:pt x="419" y="5715"/>
                </a:moveTo>
                <a:lnTo>
                  <a:pt x="203" y="4978"/>
                </a:lnTo>
                <a:lnTo>
                  <a:pt x="63" y="5956"/>
                </a:lnTo>
                <a:lnTo>
                  <a:pt x="38" y="6146"/>
                </a:lnTo>
                <a:lnTo>
                  <a:pt x="127" y="5981"/>
                </a:lnTo>
                <a:lnTo>
                  <a:pt x="419" y="5715"/>
                </a:lnTo>
                <a:close/>
              </a:path>
              <a:path w="12065" h="17779">
                <a:moveTo>
                  <a:pt x="749" y="5041"/>
                </a:moveTo>
                <a:lnTo>
                  <a:pt x="139" y="7454"/>
                </a:lnTo>
                <a:lnTo>
                  <a:pt x="0" y="8470"/>
                </a:lnTo>
                <a:lnTo>
                  <a:pt x="596" y="6045"/>
                </a:lnTo>
                <a:lnTo>
                  <a:pt x="749" y="5041"/>
                </a:lnTo>
                <a:close/>
              </a:path>
              <a:path w="12065" h="17779">
                <a:moveTo>
                  <a:pt x="1054" y="520"/>
                </a:moveTo>
                <a:lnTo>
                  <a:pt x="889" y="1104"/>
                </a:lnTo>
                <a:lnTo>
                  <a:pt x="838" y="1460"/>
                </a:lnTo>
                <a:lnTo>
                  <a:pt x="812" y="1663"/>
                </a:lnTo>
                <a:lnTo>
                  <a:pt x="965" y="1079"/>
                </a:lnTo>
                <a:lnTo>
                  <a:pt x="1016" y="723"/>
                </a:lnTo>
                <a:lnTo>
                  <a:pt x="1054" y="520"/>
                </a:lnTo>
                <a:close/>
              </a:path>
              <a:path w="12065" h="17779">
                <a:moveTo>
                  <a:pt x="1460" y="13525"/>
                </a:moveTo>
                <a:lnTo>
                  <a:pt x="1257" y="14185"/>
                </a:lnTo>
                <a:lnTo>
                  <a:pt x="1028" y="13601"/>
                </a:lnTo>
                <a:lnTo>
                  <a:pt x="889" y="14592"/>
                </a:lnTo>
                <a:lnTo>
                  <a:pt x="850" y="14871"/>
                </a:lnTo>
                <a:lnTo>
                  <a:pt x="977" y="14617"/>
                </a:lnTo>
                <a:lnTo>
                  <a:pt x="1219" y="14452"/>
                </a:lnTo>
                <a:lnTo>
                  <a:pt x="1193" y="14643"/>
                </a:lnTo>
                <a:lnTo>
                  <a:pt x="1143" y="15024"/>
                </a:lnTo>
                <a:lnTo>
                  <a:pt x="1308" y="14389"/>
                </a:lnTo>
                <a:lnTo>
                  <a:pt x="1397" y="13906"/>
                </a:lnTo>
                <a:lnTo>
                  <a:pt x="1460" y="13525"/>
                </a:lnTo>
                <a:close/>
              </a:path>
              <a:path w="12065" h="17779">
                <a:moveTo>
                  <a:pt x="1460" y="9842"/>
                </a:moveTo>
                <a:lnTo>
                  <a:pt x="1295" y="10439"/>
                </a:lnTo>
                <a:lnTo>
                  <a:pt x="1244" y="10795"/>
                </a:lnTo>
                <a:lnTo>
                  <a:pt x="1219" y="10998"/>
                </a:lnTo>
                <a:lnTo>
                  <a:pt x="1371" y="10414"/>
                </a:lnTo>
                <a:lnTo>
                  <a:pt x="1422" y="10058"/>
                </a:lnTo>
                <a:lnTo>
                  <a:pt x="1460" y="9842"/>
                </a:lnTo>
                <a:close/>
              </a:path>
              <a:path w="12065" h="17779">
                <a:moveTo>
                  <a:pt x="1511" y="2819"/>
                </a:moveTo>
                <a:lnTo>
                  <a:pt x="1295" y="2082"/>
                </a:lnTo>
                <a:lnTo>
                  <a:pt x="1155" y="3060"/>
                </a:lnTo>
                <a:lnTo>
                  <a:pt x="1130" y="3251"/>
                </a:lnTo>
                <a:lnTo>
                  <a:pt x="1219" y="3086"/>
                </a:lnTo>
                <a:lnTo>
                  <a:pt x="1511" y="2819"/>
                </a:lnTo>
                <a:close/>
              </a:path>
              <a:path w="12065" h="17779">
                <a:moveTo>
                  <a:pt x="1651" y="9575"/>
                </a:moveTo>
                <a:lnTo>
                  <a:pt x="1397" y="10414"/>
                </a:lnTo>
                <a:lnTo>
                  <a:pt x="1346" y="10807"/>
                </a:lnTo>
                <a:lnTo>
                  <a:pt x="1270" y="11303"/>
                </a:lnTo>
                <a:lnTo>
                  <a:pt x="1524" y="10477"/>
                </a:lnTo>
                <a:lnTo>
                  <a:pt x="1574" y="10083"/>
                </a:lnTo>
                <a:lnTo>
                  <a:pt x="1651" y="9575"/>
                </a:lnTo>
                <a:close/>
              </a:path>
              <a:path w="12065" h="17779">
                <a:moveTo>
                  <a:pt x="1803" y="8991"/>
                </a:moveTo>
                <a:lnTo>
                  <a:pt x="1663" y="8661"/>
                </a:lnTo>
                <a:lnTo>
                  <a:pt x="1727" y="8343"/>
                </a:lnTo>
                <a:lnTo>
                  <a:pt x="1651" y="8610"/>
                </a:lnTo>
                <a:lnTo>
                  <a:pt x="1295" y="7670"/>
                </a:lnTo>
                <a:lnTo>
                  <a:pt x="1257" y="7886"/>
                </a:lnTo>
                <a:lnTo>
                  <a:pt x="990" y="7137"/>
                </a:lnTo>
                <a:lnTo>
                  <a:pt x="939" y="7010"/>
                </a:lnTo>
                <a:lnTo>
                  <a:pt x="876" y="6819"/>
                </a:lnTo>
                <a:lnTo>
                  <a:pt x="850" y="6946"/>
                </a:lnTo>
                <a:lnTo>
                  <a:pt x="495" y="6718"/>
                </a:lnTo>
                <a:lnTo>
                  <a:pt x="381" y="7556"/>
                </a:lnTo>
                <a:lnTo>
                  <a:pt x="292" y="8178"/>
                </a:lnTo>
                <a:lnTo>
                  <a:pt x="647" y="7620"/>
                </a:lnTo>
                <a:lnTo>
                  <a:pt x="787" y="7429"/>
                </a:lnTo>
                <a:lnTo>
                  <a:pt x="660" y="8369"/>
                </a:lnTo>
                <a:lnTo>
                  <a:pt x="571" y="9029"/>
                </a:lnTo>
                <a:lnTo>
                  <a:pt x="952" y="8432"/>
                </a:lnTo>
                <a:lnTo>
                  <a:pt x="1168" y="8280"/>
                </a:lnTo>
                <a:lnTo>
                  <a:pt x="1028" y="8902"/>
                </a:lnTo>
                <a:lnTo>
                  <a:pt x="977" y="9207"/>
                </a:lnTo>
                <a:lnTo>
                  <a:pt x="850" y="9918"/>
                </a:lnTo>
                <a:lnTo>
                  <a:pt x="1016" y="9664"/>
                </a:lnTo>
                <a:lnTo>
                  <a:pt x="1181" y="8470"/>
                </a:lnTo>
                <a:lnTo>
                  <a:pt x="1079" y="9220"/>
                </a:lnTo>
                <a:lnTo>
                  <a:pt x="1016" y="9664"/>
                </a:lnTo>
                <a:lnTo>
                  <a:pt x="990" y="9867"/>
                </a:lnTo>
                <a:lnTo>
                  <a:pt x="1371" y="9283"/>
                </a:lnTo>
                <a:lnTo>
                  <a:pt x="1524" y="9182"/>
                </a:lnTo>
                <a:lnTo>
                  <a:pt x="1485" y="9499"/>
                </a:lnTo>
                <a:lnTo>
                  <a:pt x="1574" y="9144"/>
                </a:lnTo>
                <a:lnTo>
                  <a:pt x="1803" y="8991"/>
                </a:lnTo>
                <a:close/>
              </a:path>
              <a:path w="12065" h="17779">
                <a:moveTo>
                  <a:pt x="1816" y="3721"/>
                </a:moveTo>
                <a:lnTo>
                  <a:pt x="1651" y="4318"/>
                </a:lnTo>
                <a:lnTo>
                  <a:pt x="1600" y="4673"/>
                </a:lnTo>
                <a:lnTo>
                  <a:pt x="1574" y="4876"/>
                </a:lnTo>
                <a:lnTo>
                  <a:pt x="1727" y="4292"/>
                </a:lnTo>
                <a:lnTo>
                  <a:pt x="1778" y="3937"/>
                </a:lnTo>
                <a:lnTo>
                  <a:pt x="1816" y="3721"/>
                </a:lnTo>
                <a:close/>
              </a:path>
              <a:path w="12065" h="17779">
                <a:moveTo>
                  <a:pt x="1892" y="9918"/>
                </a:moveTo>
                <a:lnTo>
                  <a:pt x="1727" y="10515"/>
                </a:lnTo>
                <a:lnTo>
                  <a:pt x="1676" y="10871"/>
                </a:lnTo>
                <a:lnTo>
                  <a:pt x="1651" y="11074"/>
                </a:lnTo>
                <a:lnTo>
                  <a:pt x="1803" y="10490"/>
                </a:lnTo>
                <a:lnTo>
                  <a:pt x="1866" y="10134"/>
                </a:lnTo>
                <a:lnTo>
                  <a:pt x="1892" y="9918"/>
                </a:lnTo>
                <a:close/>
              </a:path>
              <a:path w="12065" h="17779">
                <a:moveTo>
                  <a:pt x="1930" y="4432"/>
                </a:moveTo>
                <a:lnTo>
                  <a:pt x="1765" y="4279"/>
                </a:lnTo>
                <a:lnTo>
                  <a:pt x="1689" y="4749"/>
                </a:lnTo>
                <a:lnTo>
                  <a:pt x="1930" y="4432"/>
                </a:lnTo>
                <a:close/>
              </a:path>
              <a:path w="12065" h="17779">
                <a:moveTo>
                  <a:pt x="1993" y="3365"/>
                </a:moveTo>
                <a:lnTo>
                  <a:pt x="1447" y="3035"/>
                </a:lnTo>
                <a:lnTo>
                  <a:pt x="1473" y="2895"/>
                </a:lnTo>
                <a:lnTo>
                  <a:pt x="1308" y="3492"/>
                </a:lnTo>
                <a:lnTo>
                  <a:pt x="1257" y="3848"/>
                </a:lnTo>
                <a:lnTo>
                  <a:pt x="1231" y="4051"/>
                </a:lnTo>
                <a:lnTo>
                  <a:pt x="1384" y="3467"/>
                </a:lnTo>
                <a:lnTo>
                  <a:pt x="1333" y="3860"/>
                </a:lnTo>
                <a:lnTo>
                  <a:pt x="1244" y="4483"/>
                </a:lnTo>
                <a:lnTo>
                  <a:pt x="1600" y="3924"/>
                </a:lnTo>
                <a:lnTo>
                  <a:pt x="1993" y="3365"/>
                </a:lnTo>
                <a:close/>
              </a:path>
              <a:path w="12065" h="17779">
                <a:moveTo>
                  <a:pt x="2222" y="10566"/>
                </a:moveTo>
                <a:lnTo>
                  <a:pt x="2019" y="11226"/>
                </a:lnTo>
                <a:lnTo>
                  <a:pt x="1866" y="10668"/>
                </a:lnTo>
                <a:lnTo>
                  <a:pt x="1727" y="11645"/>
                </a:lnTo>
                <a:lnTo>
                  <a:pt x="1701" y="11836"/>
                </a:lnTo>
                <a:lnTo>
                  <a:pt x="1790" y="11671"/>
                </a:lnTo>
                <a:lnTo>
                  <a:pt x="1968" y="11506"/>
                </a:lnTo>
                <a:lnTo>
                  <a:pt x="1955" y="11684"/>
                </a:lnTo>
                <a:lnTo>
                  <a:pt x="1905" y="12065"/>
                </a:lnTo>
                <a:lnTo>
                  <a:pt x="2082" y="11404"/>
                </a:lnTo>
                <a:lnTo>
                  <a:pt x="2171" y="10947"/>
                </a:lnTo>
                <a:lnTo>
                  <a:pt x="2222" y="10566"/>
                </a:lnTo>
                <a:close/>
              </a:path>
              <a:path w="12065" h="17779">
                <a:moveTo>
                  <a:pt x="2222" y="4711"/>
                </a:moveTo>
                <a:lnTo>
                  <a:pt x="2120" y="4165"/>
                </a:lnTo>
                <a:lnTo>
                  <a:pt x="1930" y="4432"/>
                </a:lnTo>
                <a:lnTo>
                  <a:pt x="2222" y="4711"/>
                </a:lnTo>
                <a:close/>
              </a:path>
              <a:path w="12065" h="17779">
                <a:moveTo>
                  <a:pt x="2324" y="10769"/>
                </a:moveTo>
                <a:lnTo>
                  <a:pt x="2159" y="11366"/>
                </a:lnTo>
                <a:lnTo>
                  <a:pt x="2108" y="11722"/>
                </a:lnTo>
                <a:lnTo>
                  <a:pt x="2070" y="11925"/>
                </a:lnTo>
                <a:lnTo>
                  <a:pt x="2235" y="11341"/>
                </a:lnTo>
                <a:lnTo>
                  <a:pt x="2286" y="10985"/>
                </a:lnTo>
                <a:lnTo>
                  <a:pt x="2324" y="10769"/>
                </a:lnTo>
                <a:close/>
              </a:path>
              <a:path w="12065" h="17779">
                <a:moveTo>
                  <a:pt x="2476" y="546"/>
                </a:moveTo>
                <a:lnTo>
                  <a:pt x="2159" y="1689"/>
                </a:lnTo>
                <a:lnTo>
                  <a:pt x="1943" y="3187"/>
                </a:lnTo>
                <a:lnTo>
                  <a:pt x="2413" y="1003"/>
                </a:lnTo>
                <a:lnTo>
                  <a:pt x="2476" y="546"/>
                </a:lnTo>
                <a:close/>
              </a:path>
              <a:path w="12065" h="17779">
                <a:moveTo>
                  <a:pt x="2540" y="9486"/>
                </a:moveTo>
                <a:lnTo>
                  <a:pt x="2095" y="9271"/>
                </a:lnTo>
                <a:lnTo>
                  <a:pt x="1968" y="10147"/>
                </a:lnTo>
                <a:lnTo>
                  <a:pt x="1905" y="10553"/>
                </a:lnTo>
                <a:lnTo>
                  <a:pt x="2197" y="10185"/>
                </a:lnTo>
                <a:lnTo>
                  <a:pt x="2540" y="9486"/>
                </a:lnTo>
                <a:close/>
              </a:path>
              <a:path w="12065" h="17779">
                <a:moveTo>
                  <a:pt x="2540" y="1549"/>
                </a:moveTo>
                <a:lnTo>
                  <a:pt x="2374" y="2133"/>
                </a:lnTo>
                <a:lnTo>
                  <a:pt x="2324" y="2489"/>
                </a:lnTo>
                <a:lnTo>
                  <a:pt x="2298" y="2692"/>
                </a:lnTo>
                <a:lnTo>
                  <a:pt x="2451" y="2108"/>
                </a:lnTo>
                <a:lnTo>
                  <a:pt x="2501" y="1752"/>
                </a:lnTo>
                <a:lnTo>
                  <a:pt x="2540" y="1549"/>
                </a:lnTo>
                <a:close/>
              </a:path>
              <a:path w="12065" h="17779">
                <a:moveTo>
                  <a:pt x="2578" y="774"/>
                </a:moveTo>
                <a:lnTo>
                  <a:pt x="2413" y="1371"/>
                </a:lnTo>
                <a:lnTo>
                  <a:pt x="2362" y="1727"/>
                </a:lnTo>
                <a:lnTo>
                  <a:pt x="2336" y="1930"/>
                </a:lnTo>
                <a:lnTo>
                  <a:pt x="2489" y="1346"/>
                </a:lnTo>
                <a:lnTo>
                  <a:pt x="2552" y="990"/>
                </a:lnTo>
                <a:lnTo>
                  <a:pt x="2578" y="774"/>
                </a:lnTo>
                <a:close/>
              </a:path>
              <a:path w="12065" h="17779">
                <a:moveTo>
                  <a:pt x="2768" y="11442"/>
                </a:moveTo>
                <a:lnTo>
                  <a:pt x="2552" y="12179"/>
                </a:lnTo>
                <a:lnTo>
                  <a:pt x="2501" y="12560"/>
                </a:lnTo>
                <a:lnTo>
                  <a:pt x="2451" y="12941"/>
                </a:lnTo>
                <a:lnTo>
                  <a:pt x="2654" y="12204"/>
                </a:lnTo>
                <a:lnTo>
                  <a:pt x="2705" y="11823"/>
                </a:lnTo>
                <a:lnTo>
                  <a:pt x="2768" y="11442"/>
                </a:lnTo>
                <a:close/>
              </a:path>
              <a:path w="12065" h="17779">
                <a:moveTo>
                  <a:pt x="3225" y="8928"/>
                </a:moveTo>
                <a:lnTo>
                  <a:pt x="2413" y="11150"/>
                </a:lnTo>
                <a:lnTo>
                  <a:pt x="2171" y="12877"/>
                </a:lnTo>
                <a:lnTo>
                  <a:pt x="3073" y="9982"/>
                </a:lnTo>
                <a:lnTo>
                  <a:pt x="3225" y="8928"/>
                </a:lnTo>
                <a:close/>
              </a:path>
              <a:path w="12065" h="17779">
                <a:moveTo>
                  <a:pt x="3543" y="11455"/>
                </a:moveTo>
                <a:lnTo>
                  <a:pt x="3225" y="11074"/>
                </a:lnTo>
                <a:lnTo>
                  <a:pt x="3111" y="11899"/>
                </a:lnTo>
                <a:lnTo>
                  <a:pt x="3073" y="12166"/>
                </a:lnTo>
                <a:lnTo>
                  <a:pt x="3200" y="11950"/>
                </a:lnTo>
                <a:lnTo>
                  <a:pt x="3543" y="11455"/>
                </a:lnTo>
                <a:close/>
              </a:path>
              <a:path w="12065" h="17779">
                <a:moveTo>
                  <a:pt x="3594" y="4876"/>
                </a:moveTo>
                <a:lnTo>
                  <a:pt x="2946" y="6134"/>
                </a:lnTo>
                <a:lnTo>
                  <a:pt x="2844" y="5676"/>
                </a:lnTo>
                <a:lnTo>
                  <a:pt x="2781" y="5461"/>
                </a:lnTo>
                <a:lnTo>
                  <a:pt x="2857" y="5156"/>
                </a:lnTo>
                <a:lnTo>
                  <a:pt x="3009" y="3289"/>
                </a:lnTo>
                <a:lnTo>
                  <a:pt x="2463" y="5156"/>
                </a:lnTo>
                <a:lnTo>
                  <a:pt x="2260" y="4749"/>
                </a:lnTo>
                <a:lnTo>
                  <a:pt x="2349" y="5384"/>
                </a:lnTo>
                <a:lnTo>
                  <a:pt x="2641" y="5664"/>
                </a:lnTo>
                <a:lnTo>
                  <a:pt x="2755" y="5486"/>
                </a:lnTo>
                <a:lnTo>
                  <a:pt x="3175" y="7823"/>
                </a:lnTo>
                <a:lnTo>
                  <a:pt x="3517" y="6565"/>
                </a:lnTo>
                <a:lnTo>
                  <a:pt x="3594" y="4876"/>
                </a:lnTo>
                <a:close/>
              </a:path>
              <a:path w="12065" h="17779">
                <a:moveTo>
                  <a:pt x="3644" y="4000"/>
                </a:moveTo>
                <a:lnTo>
                  <a:pt x="3416" y="2679"/>
                </a:lnTo>
                <a:lnTo>
                  <a:pt x="3365" y="2349"/>
                </a:lnTo>
                <a:lnTo>
                  <a:pt x="2844" y="2057"/>
                </a:lnTo>
                <a:lnTo>
                  <a:pt x="2743" y="1790"/>
                </a:lnTo>
                <a:lnTo>
                  <a:pt x="2832" y="0"/>
                </a:lnTo>
                <a:lnTo>
                  <a:pt x="2540" y="1752"/>
                </a:lnTo>
                <a:lnTo>
                  <a:pt x="2501" y="1955"/>
                </a:lnTo>
                <a:lnTo>
                  <a:pt x="2641" y="1714"/>
                </a:lnTo>
                <a:lnTo>
                  <a:pt x="2654" y="2806"/>
                </a:lnTo>
                <a:lnTo>
                  <a:pt x="2895" y="2451"/>
                </a:lnTo>
                <a:lnTo>
                  <a:pt x="3162" y="2717"/>
                </a:lnTo>
                <a:lnTo>
                  <a:pt x="3644" y="4000"/>
                </a:lnTo>
                <a:close/>
              </a:path>
              <a:path w="12065" h="17779">
                <a:moveTo>
                  <a:pt x="3797" y="6400"/>
                </a:moveTo>
                <a:lnTo>
                  <a:pt x="3632" y="6972"/>
                </a:lnTo>
                <a:lnTo>
                  <a:pt x="3581" y="7353"/>
                </a:lnTo>
                <a:lnTo>
                  <a:pt x="3556" y="7556"/>
                </a:lnTo>
                <a:lnTo>
                  <a:pt x="3708" y="6972"/>
                </a:lnTo>
                <a:lnTo>
                  <a:pt x="3759" y="6616"/>
                </a:lnTo>
                <a:lnTo>
                  <a:pt x="3797" y="6400"/>
                </a:lnTo>
                <a:close/>
              </a:path>
              <a:path w="12065" h="17779">
                <a:moveTo>
                  <a:pt x="3810" y="16129"/>
                </a:moveTo>
                <a:lnTo>
                  <a:pt x="3175" y="15214"/>
                </a:lnTo>
                <a:lnTo>
                  <a:pt x="2984" y="16510"/>
                </a:lnTo>
                <a:lnTo>
                  <a:pt x="2882" y="17246"/>
                </a:lnTo>
                <a:lnTo>
                  <a:pt x="3340" y="16598"/>
                </a:lnTo>
                <a:lnTo>
                  <a:pt x="3810" y="16129"/>
                </a:lnTo>
                <a:close/>
              </a:path>
              <a:path w="12065" h="17779">
                <a:moveTo>
                  <a:pt x="4051" y="10363"/>
                </a:moveTo>
                <a:lnTo>
                  <a:pt x="3594" y="11341"/>
                </a:lnTo>
                <a:lnTo>
                  <a:pt x="3429" y="11950"/>
                </a:lnTo>
                <a:lnTo>
                  <a:pt x="3086" y="13208"/>
                </a:lnTo>
                <a:lnTo>
                  <a:pt x="3568" y="13284"/>
                </a:lnTo>
                <a:lnTo>
                  <a:pt x="3784" y="12014"/>
                </a:lnTo>
                <a:lnTo>
                  <a:pt x="4051" y="10363"/>
                </a:lnTo>
                <a:close/>
              </a:path>
              <a:path w="12065" h="17779">
                <a:moveTo>
                  <a:pt x="4140" y="12877"/>
                </a:moveTo>
                <a:lnTo>
                  <a:pt x="3924" y="12090"/>
                </a:lnTo>
                <a:lnTo>
                  <a:pt x="3898" y="11938"/>
                </a:lnTo>
                <a:lnTo>
                  <a:pt x="4038" y="11315"/>
                </a:lnTo>
                <a:lnTo>
                  <a:pt x="3860" y="12090"/>
                </a:lnTo>
                <a:lnTo>
                  <a:pt x="3860" y="11938"/>
                </a:lnTo>
                <a:lnTo>
                  <a:pt x="3835" y="12090"/>
                </a:lnTo>
                <a:lnTo>
                  <a:pt x="3505" y="13792"/>
                </a:lnTo>
                <a:lnTo>
                  <a:pt x="4064" y="13017"/>
                </a:lnTo>
                <a:lnTo>
                  <a:pt x="4140" y="12877"/>
                </a:lnTo>
                <a:close/>
              </a:path>
              <a:path w="12065" h="17779">
                <a:moveTo>
                  <a:pt x="4152" y="342"/>
                </a:moveTo>
                <a:lnTo>
                  <a:pt x="3644" y="2946"/>
                </a:lnTo>
                <a:lnTo>
                  <a:pt x="3721" y="4178"/>
                </a:lnTo>
                <a:lnTo>
                  <a:pt x="3822" y="4940"/>
                </a:lnTo>
                <a:lnTo>
                  <a:pt x="3517" y="6565"/>
                </a:lnTo>
                <a:lnTo>
                  <a:pt x="3505" y="7112"/>
                </a:lnTo>
                <a:lnTo>
                  <a:pt x="3479" y="7327"/>
                </a:lnTo>
                <a:lnTo>
                  <a:pt x="3429" y="7708"/>
                </a:lnTo>
                <a:lnTo>
                  <a:pt x="3505" y="7404"/>
                </a:lnTo>
                <a:lnTo>
                  <a:pt x="3632" y="6972"/>
                </a:lnTo>
                <a:lnTo>
                  <a:pt x="3695" y="6591"/>
                </a:lnTo>
                <a:lnTo>
                  <a:pt x="3746" y="6210"/>
                </a:lnTo>
                <a:lnTo>
                  <a:pt x="3594" y="6705"/>
                </a:lnTo>
                <a:lnTo>
                  <a:pt x="3835" y="5041"/>
                </a:lnTo>
                <a:lnTo>
                  <a:pt x="3898" y="5422"/>
                </a:lnTo>
                <a:lnTo>
                  <a:pt x="3949" y="4292"/>
                </a:lnTo>
                <a:lnTo>
                  <a:pt x="4152" y="342"/>
                </a:lnTo>
                <a:close/>
              </a:path>
              <a:path w="12065" h="17779">
                <a:moveTo>
                  <a:pt x="4203" y="8483"/>
                </a:moveTo>
                <a:lnTo>
                  <a:pt x="3949" y="9309"/>
                </a:lnTo>
                <a:lnTo>
                  <a:pt x="4000" y="8966"/>
                </a:lnTo>
                <a:lnTo>
                  <a:pt x="4064" y="8585"/>
                </a:lnTo>
                <a:lnTo>
                  <a:pt x="3848" y="9321"/>
                </a:lnTo>
                <a:lnTo>
                  <a:pt x="3797" y="9702"/>
                </a:lnTo>
                <a:lnTo>
                  <a:pt x="3746" y="10083"/>
                </a:lnTo>
                <a:lnTo>
                  <a:pt x="3937" y="9372"/>
                </a:lnTo>
                <a:lnTo>
                  <a:pt x="3898" y="9715"/>
                </a:lnTo>
                <a:lnTo>
                  <a:pt x="3822" y="10210"/>
                </a:lnTo>
                <a:lnTo>
                  <a:pt x="4076" y="9385"/>
                </a:lnTo>
                <a:lnTo>
                  <a:pt x="4127" y="8978"/>
                </a:lnTo>
                <a:lnTo>
                  <a:pt x="4203" y="8483"/>
                </a:lnTo>
                <a:close/>
              </a:path>
              <a:path w="12065" h="17779">
                <a:moveTo>
                  <a:pt x="4241" y="8788"/>
                </a:moveTo>
                <a:lnTo>
                  <a:pt x="4076" y="9385"/>
                </a:lnTo>
                <a:lnTo>
                  <a:pt x="4025" y="9740"/>
                </a:lnTo>
                <a:lnTo>
                  <a:pt x="4000" y="9944"/>
                </a:lnTo>
                <a:lnTo>
                  <a:pt x="4152" y="9359"/>
                </a:lnTo>
                <a:lnTo>
                  <a:pt x="4203" y="9004"/>
                </a:lnTo>
                <a:lnTo>
                  <a:pt x="4241" y="8788"/>
                </a:lnTo>
                <a:close/>
              </a:path>
              <a:path w="12065" h="17779">
                <a:moveTo>
                  <a:pt x="4279" y="3213"/>
                </a:moveTo>
                <a:lnTo>
                  <a:pt x="4064" y="3949"/>
                </a:lnTo>
                <a:lnTo>
                  <a:pt x="4013" y="4330"/>
                </a:lnTo>
                <a:lnTo>
                  <a:pt x="3962" y="4711"/>
                </a:lnTo>
                <a:lnTo>
                  <a:pt x="4165" y="3975"/>
                </a:lnTo>
                <a:lnTo>
                  <a:pt x="4216" y="3594"/>
                </a:lnTo>
                <a:lnTo>
                  <a:pt x="4279" y="3213"/>
                </a:lnTo>
                <a:close/>
              </a:path>
              <a:path w="12065" h="17779">
                <a:moveTo>
                  <a:pt x="4495" y="8623"/>
                </a:moveTo>
                <a:lnTo>
                  <a:pt x="4178" y="9766"/>
                </a:lnTo>
                <a:lnTo>
                  <a:pt x="3962" y="11264"/>
                </a:lnTo>
                <a:lnTo>
                  <a:pt x="4432" y="9080"/>
                </a:lnTo>
                <a:lnTo>
                  <a:pt x="4495" y="8623"/>
                </a:lnTo>
                <a:close/>
              </a:path>
              <a:path w="12065" h="17779">
                <a:moveTo>
                  <a:pt x="4533" y="3441"/>
                </a:moveTo>
                <a:lnTo>
                  <a:pt x="4368" y="4038"/>
                </a:lnTo>
                <a:lnTo>
                  <a:pt x="4318" y="4394"/>
                </a:lnTo>
                <a:lnTo>
                  <a:pt x="4292" y="4597"/>
                </a:lnTo>
                <a:lnTo>
                  <a:pt x="4445" y="4013"/>
                </a:lnTo>
                <a:lnTo>
                  <a:pt x="4495" y="3657"/>
                </a:lnTo>
                <a:lnTo>
                  <a:pt x="4533" y="3441"/>
                </a:lnTo>
                <a:close/>
              </a:path>
              <a:path w="12065" h="17779">
                <a:moveTo>
                  <a:pt x="4572" y="12890"/>
                </a:moveTo>
                <a:lnTo>
                  <a:pt x="4292" y="12877"/>
                </a:lnTo>
                <a:lnTo>
                  <a:pt x="4152" y="12877"/>
                </a:lnTo>
                <a:lnTo>
                  <a:pt x="4178" y="13017"/>
                </a:lnTo>
                <a:lnTo>
                  <a:pt x="4343" y="13652"/>
                </a:lnTo>
                <a:lnTo>
                  <a:pt x="4572" y="12890"/>
                </a:lnTo>
                <a:close/>
              </a:path>
              <a:path w="12065" h="17779">
                <a:moveTo>
                  <a:pt x="5461" y="8229"/>
                </a:moveTo>
                <a:lnTo>
                  <a:pt x="5295" y="8826"/>
                </a:lnTo>
                <a:lnTo>
                  <a:pt x="5245" y="9182"/>
                </a:lnTo>
                <a:lnTo>
                  <a:pt x="5219" y="9385"/>
                </a:lnTo>
                <a:lnTo>
                  <a:pt x="5372" y="8801"/>
                </a:lnTo>
                <a:lnTo>
                  <a:pt x="5422" y="8445"/>
                </a:lnTo>
                <a:lnTo>
                  <a:pt x="5461" y="8229"/>
                </a:lnTo>
                <a:close/>
              </a:path>
              <a:path w="12065" h="17779">
                <a:moveTo>
                  <a:pt x="5588" y="8928"/>
                </a:moveTo>
                <a:lnTo>
                  <a:pt x="5486" y="9677"/>
                </a:lnTo>
                <a:lnTo>
                  <a:pt x="5549" y="9245"/>
                </a:lnTo>
                <a:lnTo>
                  <a:pt x="5588" y="8928"/>
                </a:lnTo>
                <a:close/>
              </a:path>
              <a:path w="12065" h="17779">
                <a:moveTo>
                  <a:pt x="6210" y="8077"/>
                </a:moveTo>
                <a:lnTo>
                  <a:pt x="5956" y="8915"/>
                </a:lnTo>
                <a:lnTo>
                  <a:pt x="5905" y="9309"/>
                </a:lnTo>
                <a:lnTo>
                  <a:pt x="5829" y="9804"/>
                </a:lnTo>
                <a:lnTo>
                  <a:pt x="6083" y="8978"/>
                </a:lnTo>
                <a:lnTo>
                  <a:pt x="6134" y="8585"/>
                </a:lnTo>
                <a:lnTo>
                  <a:pt x="6210" y="8077"/>
                </a:lnTo>
                <a:close/>
              </a:path>
              <a:path w="12065" h="17779">
                <a:moveTo>
                  <a:pt x="6832" y="7150"/>
                </a:moveTo>
                <a:lnTo>
                  <a:pt x="6210" y="6972"/>
                </a:lnTo>
                <a:lnTo>
                  <a:pt x="5397" y="6896"/>
                </a:lnTo>
                <a:lnTo>
                  <a:pt x="4445" y="6731"/>
                </a:lnTo>
                <a:lnTo>
                  <a:pt x="4140" y="5207"/>
                </a:lnTo>
                <a:lnTo>
                  <a:pt x="3835" y="6616"/>
                </a:lnTo>
                <a:lnTo>
                  <a:pt x="4368" y="7480"/>
                </a:lnTo>
                <a:lnTo>
                  <a:pt x="5181" y="7632"/>
                </a:lnTo>
                <a:lnTo>
                  <a:pt x="5588" y="8051"/>
                </a:lnTo>
                <a:lnTo>
                  <a:pt x="5372" y="8801"/>
                </a:lnTo>
                <a:lnTo>
                  <a:pt x="5321" y="9194"/>
                </a:lnTo>
                <a:lnTo>
                  <a:pt x="5245" y="9690"/>
                </a:lnTo>
                <a:lnTo>
                  <a:pt x="5499" y="8864"/>
                </a:lnTo>
                <a:lnTo>
                  <a:pt x="5549" y="8458"/>
                </a:lnTo>
                <a:lnTo>
                  <a:pt x="5600" y="8064"/>
                </a:lnTo>
                <a:lnTo>
                  <a:pt x="5930" y="8382"/>
                </a:lnTo>
                <a:lnTo>
                  <a:pt x="6832" y="7150"/>
                </a:lnTo>
                <a:close/>
              </a:path>
              <a:path w="12065" h="17779">
                <a:moveTo>
                  <a:pt x="7226" y="5143"/>
                </a:moveTo>
                <a:lnTo>
                  <a:pt x="6832" y="7150"/>
                </a:lnTo>
                <a:lnTo>
                  <a:pt x="6819" y="8178"/>
                </a:lnTo>
                <a:lnTo>
                  <a:pt x="6972" y="8039"/>
                </a:lnTo>
                <a:lnTo>
                  <a:pt x="6934" y="7162"/>
                </a:lnTo>
                <a:lnTo>
                  <a:pt x="7226" y="5143"/>
                </a:lnTo>
                <a:close/>
              </a:path>
              <a:path w="12065" h="17779">
                <a:moveTo>
                  <a:pt x="8242" y="4953"/>
                </a:moveTo>
                <a:lnTo>
                  <a:pt x="7289" y="7620"/>
                </a:lnTo>
                <a:lnTo>
                  <a:pt x="7175" y="8382"/>
                </a:lnTo>
                <a:lnTo>
                  <a:pt x="7099" y="8089"/>
                </a:lnTo>
                <a:lnTo>
                  <a:pt x="7315" y="7239"/>
                </a:lnTo>
                <a:lnTo>
                  <a:pt x="7467" y="6235"/>
                </a:lnTo>
                <a:lnTo>
                  <a:pt x="7048" y="7874"/>
                </a:lnTo>
                <a:lnTo>
                  <a:pt x="7023" y="7734"/>
                </a:lnTo>
                <a:lnTo>
                  <a:pt x="6985" y="8128"/>
                </a:lnTo>
                <a:lnTo>
                  <a:pt x="6934" y="8343"/>
                </a:lnTo>
                <a:lnTo>
                  <a:pt x="6934" y="8763"/>
                </a:lnTo>
                <a:lnTo>
                  <a:pt x="6934" y="8343"/>
                </a:lnTo>
                <a:lnTo>
                  <a:pt x="6858" y="8648"/>
                </a:lnTo>
                <a:lnTo>
                  <a:pt x="6248" y="8204"/>
                </a:lnTo>
                <a:lnTo>
                  <a:pt x="6083" y="9334"/>
                </a:lnTo>
                <a:lnTo>
                  <a:pt x="5880" y="10718"/>
                </a:lnTo>
                <a:lnTo>
                  <a:pt x="5867" y="10947"/>
                </a:lnTo>
                <a:lnTo>
                  <a:pt x="5651" y="9359"/>
                </a:lnTo>
                <a:lnTo>
                  <a:pt x="5702" y="9055"/>
                </a:lnTo>
                <a:lnTo>
                  <a:pt x="5638" y="9258"/>
                </a:lnTo>
                <a:lnTo>
                  <a:pt x="5486" y="9677"/>
                </a:lnTo>
                <a:lnTo>
                  <a:pt x="4572" y="12890"/>
                </a:lnTo>
                <a:lnTo>
                  <a:pt x="4838" y="12903"/>
                </a:lnTo>
                <a:lnTo>
                  <a:pt x="5080" y="13017"/>
                </a:lnTo>
                <a:lnTo>
                  <a:pt x="5638" y="13106"/>
                </a:lnTo>
                <a:lnTo>
                  <a:pt x="6210" y="13373"/>
                </a:lnTo>
                <a:lnTo>
                  <a:pt x="5994" y="11798"/>
                </a:lnTo>
                <a:lnTo>
                  <a:pt x="6019" y="11633"/>
                </a:lnTo>
                <a:lnTo>
                  <a:pt x="6134" y="11455"/>
                </a:lnTo>
                <a:lnTo>
                  <a:pt x="6108" y="11658"/>
                </a:lnTo>
                <a:lnTo>
                  <a:pt x="6070" y="11938"/>
                </a:lnTo>
                <a:lnTo>
                  <a:pt x="6197" y="11684"/>
                </a:lnTo>
                <a:lnTo>
                  <a:pt x="6565" y="11430"/>
                </a:lnTo>
                <a:lnTo>
                  <a:pt x="6248" y="10668"/>
                </a:lnTo>
                <a:lnTo>
                  <a:pt x="6172" y="11201"/>
                </a:lnTo>
                <a:lnTo>
                  <a:pt x="6019" y="10845"/>
                </a:lnTo>
                <a:lnTo>
                  <a:pt x="6019" y="11518"/>
                </a:lnTo>
                <a:lnTo>
                  <a:pt x="5981" y="11760"/>
                </a:lnTo>
                <a:lnTo>
                  <a:pt x="5956" y="11569"/>
                </a:lnTo>
                <a:lnTo>
                  <a:pt x="6019" y="10845"/>
                </a:lnTo>
                <a:lnTo>
                  <a:pt x="5930" y="10629"/>
                </a:lnTo>
                <a:lnTo>
                  <a:pt x="6604" y="9461"/>
                </a:lnTo>
                <a:lnTo>
                  <a:pt x="6743" y="9410"/>
                </a:lnTo>
                <a:lnTo>
                  <a:pt x="6718" y="9664"/>
                </a:lnTo>
                <a:lnTo>
                  <a:pt x="6781" y="9398"/>
                </a:lnTo>
                <a:lnTo>
                  <a:pt x="6692" y="11836"/>
                </a:lnTo>
                <a:lnTo>
                  <a:pt x="7226" y="9232"/>
                </a:lnTo>
                <a:lnTo>
                  <a:pt x="7404" y="8432"/>
                </a:lnTo>
                <a:lnTo>
                  <a:pt x="7264" y="8724"/>
                </a:lnTo>
                <a:lnTo>
                  <a:pt x="8102" y="5918"/>
                </a:lnTo>
                <a:lnTo>
                  <a:pt x="8242" y="4953"/>
                </a:lnTo>
                <a:close/>
              </a:path>
              <a:path w="12065" h="17779">
                <a:moveTo>
                  <a:pt x="8788" y="7874"/>
                </a:moveTo>
                <a:lnTo>
                  <a:pt x="8572" y="8610"/>
                </a:lnTo>
                <a:lnTo>
                  <a:pt x="8521" y="8991"/>
                </a:lnTo>
                <a:lnTo>
                  <a:pt x="8470" y="9372"/>
                </a:lnTo>
                <a:lnTo>
                  <a:pt x="8674" y="8636"/>
                </a:lnTo>
                <a:lnTo>
                  <a:pt x="8724" y="8255"/>
                </a:lnTo>
                <a:lnTo>
                  <a:pt x="8788" y="7874"/>
                </a:lnTo>
                <a:close/>
              </a:path>
              <a:path w="12065" h="17779">
                <a:moveTo>
                  <a:pt x="8839" y="5854"/>
                </a:moveTo>
                <a:lnTo>
                  <a:pt x="7467" y="10020"/>
                </a:lnTo>
                <a:lnTo>
                  <a:pt x="7213" y="11785"/>
                </a:lnTo>
                <a:lnTo>
                  <a:pt x="7366" y="11252"/>
                </a:lnTo>
                <a:lnTo>
                  <a:pt x="7353" y="11391"/>
                </a:lnTo>
                <a:lnTo>
                  <a:pt x="7480" y="11137"/>
                </a:lnTo>
                <a:lnTo>
                  <a:pt x="7848" y="10883"/>
                </a:lnTo>
                <a:lnTo>
                  <a:pt x="7632" y="10375"/>
                </a:lnTo>
                <a:lnTo>
                  <a:pt x="8724" y="6667"/>
                </a:lnTo>
                <a:lnTo>
                  <a:pt x="8839" y="5854"/>
                </a:lnTo>
                <a:close/>
              </a:path>
              <a:path w="12065" h="17779">
                <a:moveTo>
                  <a:pt x="11976" y="5626"/>
                </a:moveTo>
                <a:lnTo>
                  <a:pt x="11099" y="7912"/>
                </a:lnTo>
                <a:lnTo>
                  <a:pt x="10744" y="7975"/>
                </a:lnTo>
                <a:lnTo>
                  <a:pt x="10795" y="7467"/>
                </a:lnTo>
                <a:lnTo>
                  <a:pt x="10464" y="7861"/>
                </a:lnTo>
                <a:lnTo>
                  <a:pt x="10261" y="7823"/>
                </a:lnTo>
                <a:lnTo>
                  <a:pt x="10337" y="7378"/>
                </a:lnTo>
                <a:lnTo>
                  <a:pt x="10198" y="7848"/>
                </a:lnTo>
                <a:lnTo>
                  <a:pt x="9702" y="7099"/>
                </a:lnTo>
                <a:lnTo>
                  <a:pt x="9613" y="7670"/>
                </a:lnTo>
                <a:lnTo>
                  <a:pt x="9169" y="7010"/>
                </a:lnTo>
                <a:lnTo>
                  <a:pt x="9042" y="7810"/>
                </a:lnTo>
                <a:lnTo>
                  <a:pt x="8902" y="7289"/>
                </a:lnTo>
                <a:lnTo>
                  <a:pt x="8763" y="8267"/>
                </a:lnTo>
                <a:lnTo>
                  <a:pt x="8737" y="8458"/>
                </a:lnTo>
                <a:lnTo>
                  <a:pt x="8826" y="8293"/>
                </a:lnTo>
                <a:lnTo>
                  <a:pt x="9004" y="8140"/>
                </a:lnTo>
                <a:lnTo>
                  <a:pt x="8978" y="8305"/>
                </a:lnTo>
                <a:lnTo>
                  <a:pt x="8877" y="9042"/>
                </a:lnTo>
                <a:lnTo>
                  <a:pt x="9359" y="8369"/>
                </a:lnTo>
                <a:lnTo>
                  <a:pt x="9537" y="8204"/>
                </a:lnTo>
                <a:lnTo>
                  <a:pt x="9512" y="8394"/>
                </a:lnTo>
                <a:lnTo>
                  <a:pt x="9410" y="9131"/>
                </a:lnTo>
                <a:lnTo>
                  <a:pt x="9893" y="8458"/>
                </a:lnTo>
                <a:lnTo>
                  <a:pt x="10096" y="8267"/>
                </a:lnTo>
                <a:lnTo>
                  <a:pt x="10071" y="8496"/>
                </a:lnTo>
                <a:lnTo>
                  <a:pt x="10020" y="8877"/>
                </a:lnTo>
                <a:lnTo>
                  <a:pt x="10223" y="8140"/>
                </a:lnTo>
                <a:lnTo>
                  <a:pt x="10337" y="9563"/>
                </a:lnTo>
                <a:lnTo>
                  <a:pt x="10769" y="8724"/>
                </a:lnTo>
                <a:lnTo>
                  <a:pt x="11087" y="8686"/>
                </a:lnTo>
                <a:lnTo>
                  <a:pt x="11277" y="8648"/>
                </a:lnTo>
                <a:lnTo>
                  <a:pt x="11798" y="7251"/>
                </a:lnTo>
                <a:lnTo>
                  <a:pt x="11976" y="5626"/>
                </a:lnTo>
                <a:close/>
              </a:path>
            </a:pathLst>
          </a:custGeom>
          <a:solidFill>
            <a:srgbClr val="B88F51"/>
          </a:solidFill>
        </p:spPr>
        <p:txBody>
          <a:bodyPr wrap="square" lIns="0" tIns="0" rIns="0" bIns="0" rtlCol="0"/>
          <a:lstStyle/>
          <a:p>
            <a:endParaRPr sz="2511"/>
          </a:p>
        </p:txBody>
      </p:sp>
      <p:sp>
        <p:nvSpPr>
          <p:cNvPr id="48" name="bg object 48"/>
          <p:cNvSpPr/>
          <p:nvPr/>
        </p:nvSpPr>
        <p:spPr>
          <a:xfrm>
            <a:off x="507937" y="163870"/>
            <a:ext cx="49609" cy="24209"/>
          </a:xfrm>
          <a:custGeom>
            <a:avLst/>
            <a:gdLst/>
            <a:ahLst/>
            <a:cxnLst/>
            <a:rect l="l" t="t" r="r" b="b"/>
            <a:pathLst>
              <a:path w="79375" h="38735">
                <a:moveTo>
                  <a:pt x="927" y="22606"/>
                </a:moveTo>
                <a:lnTo>
                  <a:pt x="292" y="21691"/>
                </a:lnTo>
                <a:lnTo>
                  <a:pt x="101" y="22987"/>
                </a:lnTo>
                <a:lnTo>
                  <a:pt x="0" y="23723"/>
                </a:lnTo>
                <a:lnTo>
                  <a:pt x="457" y="23075"/>
                </a:lnTo>
                <a:lnTo>
                  <a:pt x="927" y="22606"/>
                </a:lnTo>
                <a:close/>
              </a:path>
              <a:path w="79375" h="38735">
                <a:moveTo>
                  <a:pt x="1460" y="22237"/>
                </a:moveTo>
                <a:lnTo>
                  <a:pt x="1295" y="22834"/>
                </a:lnTo>
                <a:lnTo>
                  <a:pt x="1244" y="23190"/>
                </a:lnTo>
                <a:lnTo>
                  <a:pt x="1219" y="23393"/>
                </a:lnTo>
                <a:lnTo>
                  <a:pt x="1371" y="22809"/>
                </a:lnTo>
                <a:lnTo>
                  <a:pt x="1422" y="22453"/>
                </a:lnTo>
                <a:lnTo>
                  <a:pt x="1460" y="22237"/>
                </a:lnTo>
                <a:close/>
              </a:path>
              <a:path w="79375" h="38735">
                <a:moveTo>
                  <a:pt x="1879" y="22136"/>
                </a:moveTo>
                <a:lnTo>
                  <a:pt x="1663" y="22872"/>
                </a:lnTo>
                <a:lnTo>
                  <a:pt x="1612" y="23253"/>
                </a:lnTo>
                <a:lnTo>
                  <a:pt x="1562" y="23634"/>
                </a:lnTo>
                <a:lnTo>
                  <a:pt x="1765" y="22898"/>
                </a:lnTo>
                <a:lnTo>
                  <a:pt x="1816" y="22517"/>
                </a:lnTo>
                <a:lnTo>
                  <a:pt x="1879" y="22136"/>
                </a:lnTo>
                <a:close/>
              </a:path>
              <a:path w="79375" h="38735">
                <a:moveTo>
                  <a:pt x="40360" y="19786"/>
                </a:moveTo>
                <a:lnTo>
                  <a:pt x="39852" y="18999"/>
                </a:lnTo>
                <a:lnTo>
                  <a:pt x="39738" y="19977"/>
                </a:lnTo>
                <a:lnTo>
                  <a:pt x="39712" y="20167"/>
                </a:lnTo>
                <a:lnTo>
                  <a:pt x="39878" y="20002"/>
                </a:lnTo>
                <a:lnTo>
                  <a:pt x="40360" y="19786"/>
                </a:lnTo>
                <a:close/>
              </a:path>
              <a:path w="79375" h="38735">
                <a:moveTo>
                  <a:pt x="40741" y="14541"/>
                </a:moveTo>
                <a:lnTo>
                  <a:pt x="40525" y="15125"/>
                </a:lnTo>
                <a:lnTo>
                  <a:pt x="40487" y="15481"/>
                </a:lnTo>
                <a:lnTo>
                  <a:pt x="40462" y="15684"/>
                </a:lnTo>
                <a:lnTo>
                  <a:pt x="40678" y="15113"/>
                </a:lnTo>
                <a:lnTo>
                  <a:pt x="40716" y="14744"/>
                </a:lnTo>
                <a:lnTo>
                  <a:pt x="40741" y="14541"/>
                </a:lnTo>
                <a:close/>
              </a:path>
              <a:path w="79375" h="38735">
                <a:moveTo>
                  <a:pt x="41960" y="16979"/>
                </a:moveTo>
                <a:lnTo>
                  <a:pt x="41440" y="16192"/>
                </a:lnTo>
                <a:lnTo>
                  <a:pt x="41325" y="17170"/>
                </a:lnTo>
                <a:lnTo>
                  <a:pt x="41300" y="17360"/>
                </a:lnTo>
                <a:lnTo>
                  <a:pt x="41465" y="17195"/>
                </a:lnTo>
                <a:lnTo>
                  <a:pt x="41960" y="16979"/>
                </a:lnTo>
                <a:close/>
              </a:path>
              <a:path w="79375" h="38735">
                <a:moveTo>
                  <a:pt x="42011" y="11582"/>
                </a:moveTo>
                <a:lnTo>
                  <a:pt x="41503" y="10795"/>
                </a:lnTo>
                <a:lnTo>
                  <a:pt x="41389" y="11772"/>
                </a:lnTo>
                <a:lnTo>
                  <a:pt x="41363" y="11963"/>
                </a:lnTo>
                <a:lnTo>
                  <a:pt x="41529" y="11798"/>
                </a:lnTo>
                <a:lnTo>
                  <a:pt x="42011" y="11582"/>
                </a:lnTo>
                <a:close/>
              </a:path>
              <a:path w="79375" h="38735">
                <a:moveTo>
                  <a:pt x="42570" y="11772"/>
                </a:moveTo>
                <a:lnTo>
                  <a:pt x="42354" y="12357"/>
                </a:lnTo>
                <a:lnTo>
                  <a:pt x="42316" y="12712"/>
                </a:lnTo>
                <a:lnTo>
                  <a:pt x="42291" y="12928"/>
                </a:lnTo>
                <a:lnTo>
                  <a:pt x="42506" y="12344"/>
                </a:lnTo>
                <a:lnTo>
                  <a:pt x="42545" y="11976"/>
                </a:lnTo>
                <a:lnTo>
                  <a:pt x="42570" y="11772"/>
                </a:lnTo>
                <a:close/>
              </a:path>
              <a:path w="79375" h="38735">
                <a:moveTo>
                  <a:pt x="42659" y="17970"/>
                </a:moveTo>
                <a:lnTo>
                  <a:pt x="42443" y="18554"/>
                </a:lnTo>
                <a:lnTo>
                  <a:pt x="42405" y="18910"/>
                </a:lnTo>
                <a:lnTo>
                  <a:pt x="42379" y="19113"/>
                </a:lnTo>
                <a:lnTo>
                  <a:pt x="42595" y="18542"/>
                </a:lnTo>
                <a:lnTo>
                  <a:pt x="42633" y="18173"/>
                </a:lnTo>
                <a:lnTo>
                  <a:pt x="42659" y="17970"/>
                </a:lnTo>
                <a:close/>
              </a:path>
              <a:path w="79375" h="38735">
                <a:moveTo>
                  <a:pt x="42760" y="13944"/>
                </a:moveTo>
                <a:lnTo>
                  <a:pt x="42481" y="14668"/>
                </a:lnTo>
                <a:lnTo>
                  <a:pt x="42443" y="15049"/>
                </a:lnTo>
                <a:lnTo>
                  <a:pt x="42405" y="15430"/>
                </a:lnTo>
                <a:lnTo>
                  <a:pt x="42672" y="14706"/>
                </a:lnTo>
                <a:lnTo>
                  <a:pt x="42722" y="14325"/>
                </a:lnTo>
                <a:lnTo>
                  <a:pt x="42760" y="13944"/>
                </a:lnTo>
                <a:close/>
              </a:path>
              <a:path w="79375" h="38735">
                <a:moveTo>
                  <a:pt x="42926" y="17614"/>
                </a:moveTo>
                <a:lnTo>
                  <a:pt x="41859" y="17195"/>
                </a:lnTo>
                <a:lnTo>
                  <a:pt x="41884" y="17056"/>
                </a:lnTo>
                <a:lnTo>
                  <a:pt x="41668" y="17640"/>
                </a:lnTo>
                <a:lnTo>
                  <a:pt x="41630" y="17995"/>
                </a:lnTo>
                <a:lnTo>
                  <a:pt x="41605" y="18211"/>
                </a:lnTo>
                <a:lnTo>
                  <a:pt x="41808" y="17665"/>
                </a:lnTo>
                <a:lnTo>
                  <a:pt x="41770" y="18021"/>
                </a:lnTo>
                <a:lnTo>
                  <a:pt x="41694" y="18643"/>
                </a:lnTo>
                <a:lnTo>
                  <a:pt x="42278" y="18135"/>
                </a:lnTo>
                <a:lnTo>
                  <a:pt x="42926" y="17614"/>
                </a:lnTo>
                <a:close/>
              </a:path>
              <a:path w="79375" h="38735">
                <a:moveTo>
                  <a:pt x="42976" y="18694"/>
                </a:moveTo>
                <a:lnTo>
                  <a:pt x="42646" y="18516"/>
                </a:lnTo>
                <a:lnTo>
                  <a:pt x="42583" y="18986"/>
                </a:lnTo>
                <a:lnTo>
                  <a:pt x="42976" y="18694"/>
                </a:lnTo>
                <a:close/>
              </a:path>
              <a:path w="79375" h="38735">
                <a:moveTo>
                  <a:pt x="43078" y="8470"/>
                </a:moveTo>
                <a:lnTo>
                  <a:pt x="42748" y="9296"/>
                </a:lnTo>
                <a:lnTo>
                  <a:pt x="42697" y="9690"/>
                </a:lnTo>
                <a:lnTo>
                  <a:pt x="42646" y="10185"/>
                </a:lnTo>
                <a:lnTo>
                  <a:pt x="42976" y="9372"/>
                </a:lnTo>
                <a:lnTo>
                  <a:pt x="43027" y="8978"/>
                </a:lnTo>
                <a:lnTo>
                  <a:pt x="43078" y="8470"/>
                </a:lnTo>
                <a:close/>
              </a:path>
              <a:path w="79375" h="38735">
                <a:moveTo>
                  <a:pt x="43116" y="13881"/>
                </a:moveTo>
                <a:lnTo>
                  <a:pt x="42786" y="14706"/>
                </a:lnTo>
                <a:lnTo>
                  <a:pt x="42735" y="15100"/>
                </a:lnTo>
                <a:lnTo>
                  <a:pt x="42672" y="15608"/>
                </a:lnTo>
                <a:lnTo>
                  <a:pt x="43014" y="14782"/>
                </a:lnTo>
                <a:lnTo>
                  <a:pt x="43065" y="14389"/>
                </a:lnTo>
                <a:lnTo>
                  <a:pt x="43116" y="13881"/>
                </a:lnTo>
                <a:close/>
              </a:path>
              <a:path w="79375" h="38735">
                <a:moveTo>
                  <a:pt x="43256" y="10820"/>
                </a:moveTo>
                <a:lnTo>
                  <a:pt x="42913" y="11645"/>
                </a:lnTo>
                <a:lnTo>
                  <a:pt x="42875" y="12039"/>
                </a:lnTo>
                <a:lnTo>
                  <a:pt x="42824" y="12547"/>
                </a:lnTo>
                <a:lnTo>
                  <a:pt x="43154" y="11722"/>
                </a:lnTo>
                <a:lnTo>
                  <a:pt x="43205" y="11328"/>
                </a:lnTo>
                <a:lnTo>
                  <a:pt x="43256" y="10820"/>
                </a:lnTo>
                <a:close/>
              </a:path>
              <a:path w="79375" h="38735">
                <a:moveTo>
                  <a:pt x="43408" y="14795"/>
                </a:moveTo>
                <a:lnTo>
                  <a:pt x="42989" y="15925"/>
                </a:lnTo>
                <a:lnTo>
                  <a:pt x="42824" y="17424"/>
                </a:lnTo>
                <a:lnTo>
                  <a:pt x="43357" y="15252"/>
                </a:lnTo>
                <a:lnTo>
                  <a:pt x="43408" y="14795"/>
                </a:lnTo>
                <a:close/>
              </a:path>
              <a:path w="79375" h="38735">
                <a:moveTo>
                  <a:pt x="43573" y="19024"/>
                </a:moveTo>
                <a:lnTo>
                  <a:pt x="43294" y="18453"/>
                </a:lnTo>
                <a:lnTo>
                  <a:pt x="42976" y="18694"/>
                </a:lnTo>
                <a:lnTo>
                  <a:pt x="43573" y="19024"/>
                </a:lnTo>
                <a:close/>
              </a:path>
              <a:path w="79375" h="38735">
                <a:moveTo>
                  <a:pt x="43624" y="15049"/>
                </a:moveTo>
                <a:lnTo>
                  <a:pt x="43408" y="15633"/>
                </a:lnTo>
                <a:lnTo>
                  <a:pt x="43370" y="15989"/>
                </a:lnTo>
                <a:lnTo>
                  <a:pt x="43345" y="16192"/>
                </a:lnTo>
                <a:lnTo>
                  <a:pt x="43561" y="15621"/>
                </a:lnTo>
                <a:lnTo>
                  <a:pt x="43599" y="15252"/>
                </a:lnTo>
                <a:lnTo>
                  <a:pt x="43624" y="15049"/>
                </a:lnTo>
                <a:close/>
              </a:path>
              <a:path w="79375" h="38735">
                <a:moveTo>
                  <a:pt x="43688" y="15824"/>
                </a:moveTo>
                <a:lnTo>
                  <a:pt x="43472" y="16408"/>
                </a:lnTo>
                <a:lnTo>
                  <a:pt x="43434" y="16764"/>
                </a:lnTo>
                <a:lnTo>
                  <a:pt x="43408" y="16967"/>
                </a:lnTo>
                <a:lnTo>
                  <a:pt x="43624" y="16395"/>
                </a:lnTo>
                <a:lnTo>
                  <a:pt x="43662" y="16040"/>
                </a:lnTo>
                <a:lnTo>
                  <a:pt x="43688" y="15824"/>
                </a:lnTo>
                <a:close/>
              </a:path>
              <a:path w="79375" h="38735">
                <a:moveTo>
                  <a:pt x="44196" y="9982"/>
                </a:moveTo>
                <a:lnTo>
                  <a:pt x="43408" y="9601"/>
                </a:lnTo>
                <a:lnTo>
                  <a:pt x="43294" y="10566"/>
                </a:lnTo>
                <a:lnTo>
                  <a:pt x="43256" y="10820"/>
                </a:lnTo>
                <a:lnTo>
                  <a:pt x="43230" y="11176"/>
                </a:lnTo>
                <a:lnTo>
                  <a:pt x="43688" y="10629"/>
                </a:lnTo>
                <a:lnTo>
                  <a:pt x="44196" y="9982"/>
                </a:lnTo>
                <a:close/>
              </a:path>
              <a:path w="79375" h="38735">
                <a:moveTo>
                  <a:pt x="46113" y="18529"/>
                </a:moveTo>
                <a:lnTo>
                  <a:pt x="45847" y="17970"/>
                </a:lnTo>
                <a:lnTo>
                  <a:pt x="45491" y="17145"/>
                </a:lnTo>
                <a:lnTo>
                  <a:pt x="45339" y="16789"/>
                </a:lnTo>
                <a:lnTo>
                  <a:pt x="44323" y="16408"/>
                </a:lnTo>
                <a:lnTo>
                  <a:pt x="44043" y="16065"/>
                </a:lnTo>
                <a:lnTo>
                  <a:pt x="43967" y="14300"/>
                </a:lnTo>
                <a:lnTo>
                  <a:pt x="43700" y="16052"/>
                </a:lnTo>
                <a:lnTo>
                  <a:pt x="43675" y="16256"/>
                </a:lnTo>
                <a:lnTo>
                  <a:pt x="43878" y="16027"/>
                </a:lnTo>
                <a:lnTo>
                  <a:pt x="44081" y="17145"/>
                </a:lnTo>
                <a:lnTo>
                  <a:pt x="44488" y="16827"/>
                </a:lnTo>
                <a:lnTo>
                  <a:pt x="44818" y="17018"/>
                </a:lnTo>
                <a:lnTo>
                  <a:pt x="45021" y="17145"/>
                </a:lnTo>
                <a:lnTo>
                  <a:pt x="46113" y="18529"/>
                </a:lnTo>
                <a:close/>
              </a:path>
              <a:path w="79375" h="38735">
                <a:moveTo>
                  <a:pt x="46189" y="8166"/>
                </a:moveTo>
                <a:lnTo>
                  <a:pt x="45135" y="7239"/>
                </a:lnTo>
                <a:lnTo>
                  <a:pt x="44564" y="6692"/>
                </a:lnTo>
                <a:lnTo>
                  <a:pt x="44450" y="7683"/>
                </a:lnTo>
                <a:lnTo>
                  <a:pt x="44424" y="7962"/>
                </a:lnTo>
                <a:lnTo>
                  <a:pt x="44615" y="7721"/>
                </a:lnTo>
                <a:lnTo>
                  <a:pt x="45085" y="7581"/>
                </a:lnTo>
                <a:lnTo>
                  <a:pt x="44983" y="8559"/>
                </a:lnTo>
                <a:lnTo>
                  <a:pt x="44919" y="9093"/>
                </a:lnTo>
                <a:lnTo>
                  <a:pt x="45542" y="8674"/>
                </a:lnTo>
                <a:lnTo>
                  <a:pt x="46189" y="8166"/>
                </a:lnTo>
                <a:close/>
              </a:path>
              <a:path w="79375" h="38735">
                <a:moveTo>
                  <a:pt x="46266" y="21132"/>
                </a:moveTo>
                <a:lnTo>
                  <a:pt x="46139" y="19405"/>
                </a:lnTo>
                <a:lnTo>
                  <a:pt x="45135" y="20599"/>
                </a:lnTo>
                <a:lnTo>
                  <a:pt x="44856" y="20116"/>
                </a:lnTo>
                <a:lnTo>
                  <a:pt x="44716" y="19888"/>
                </a:lnTo>
                <a:lnTo>
                  <a:pt x="44805" y="19519"/>
                </a:lnTo>
                <a:lnTo>
                  <a:pt x="44818" y="17691"/>
                </a:lnTo>
                <a:lnTo>
                  <a:pt x="44081" y="19519"/>
                </a:lnTo>
                <a:lnTo>
                  <a:pt x="43637" y="19062"/>
                </a:lnTo>
                <a:lnTo>
                  <a:pt x="43903" y="19735"/>
                </a:lnTo>
                <a:lnTo>
                  <a:pt x="44488" y="20066"/>
                </a:lnTo>
                <a:lnTo>
                  <a:pt x="44678" y="19913"/>
                </a:lnTo>
                <a:lnTo>
                  <a:pt x="45821" y="22377"/>
                </a:lnTo>
                <a:lnTo>
                  <a:pt x="46266" y="21132"/>
                </a:lnTo>
                <a:close/>
              </a:path>
              <a:path w="79375" h="38735">
                <a:moveTo>
                  <a:pt x="46355" y="11671"/>
                </a:moveTo>
                <a:lnTo>
                  <a:pt x="46139" y="12255"/>
                </a:lnTo>
                <a:lnTo>
                  <a:pt x="46101" y="12611"/>
                </a:lnTo>
                <a:lnTo>
                  <a:pt x="46075" y="12814"/>
                </a:lnTo>
                <a:lnTo>
                  <a:pt x="46291" y="12242"/>
                </a:lnTo>
                <a:lnTo>
                  <a:pt x="46329" y="11874"/>
                </a:lnTo>
                <a:lnTo>
                  <a:pt x="46355" y="11671"/>
                </a:lnTo>
                <a:close/>
              </a:path>
              <a:path w="79375" h="38735">
                <a:moveTo>
                  <a:pt x="47180" y="17818"/>
                </a:moveTo>
                <a:lnTo>
                  <a:pt x="46901" y="18542"/>
                </a:lnTo>
                <a:lnTo>
                  <a:pt x="46863" y="18923"/>
                </a:lnTo>
                <a:lnTo>
                  <a:pt x="46824" y="19304"/>
                </a:lnTo>
                <a:lnTo>
                  <a:pt x="47091" y="18580"/>
                </a:lnTo>
                <a:lnTo>
                  <a:pt x="47142" y="18199"/>
                </a:lnTo>
                <a:lnTo>
                  <a:pt x="47180" y="17818"/>
                </a:lnTo>
                <a:close/>
              </a:path>
              <a:path w="79375" h="38735">
                <a:moveTo>
                  <a:pt x="47256" y="14135"/>
                </a:moveTo>
                <a:lnTo>
                  <a:pt x="46799" y="14351"/>
                </a:lnTo>
                <a:lnTo>
                  <a:pt x="45897" y="13982"/>
                </a:lnTo>
                <a:lnTo>
                  <a:pt x="45567" y="13449"/>
                </a:lnTo>
                <a:lnTo>
                  <a:pt x="44145" y="12814"/>
                </a:lnTo>
                <a:lnTo>
                  <a:pt x="45212" y="13258"/>
                </a:lnTo>
                <a:lnTo>
                  <a:pt x="45516" y="12814"/>
                </a:lnTo>
                <a:lnTo>
                  <a:pt x="46113" y="11963"/>
                </a:lnTo>
                <a:lnTo>
                  <a:pt x="46316" y="11684"/>
                </a:lnTo>
                <a:lnTo>
                  <a:pt x="45313" y="11963"/>
                </a:lnTo>
                <a:lnTo>
                  <a:pt x="45186" y="11709"/>
                </a:lnTo>
                <a:lnTo>
                  <a:pt x="44780" y="11557"/>
                </a:lnTo>
                <a:lnTo>
                  <a:pt x="44335" y="11887"/>
                </a:lnTo>
                <a:lnTo>
                  <a:pt x="44869" y="10477"/>
                </a:lnTo>
                <a:lnTo>
                  <a:pt x="44983" y="9423"/>
                </a:lnTo>
                <a:lnTo>
                  <a:pt x="44094" y="11061"/>
                </a:lnTo>
                <a:lnTo>
                  <a:pt x="44005" y="10706"/>
                </a:lnTo>
                <a:lnTo>
                  <a:pt x="43154" y="12928"/>
                </a:lnTo>
                <a:lnTo>
                  <a:pt x="43561" y="12928"/>
                </a:lnTo>
                <a:lnTo>
                  <a:pt x="43624" y="13322"/>
                </a:lnTo>
                <a:lnTo>
                  <a:pt x="43776" y="12966"/>
                </a:lnTo>
                <a:lnTo>
                  <a:pt x="44589" y="13106"/>
                </a:lnTo>
                <a:lnTo>
                  <a:pt x="45351" y="14947"/>
                </a:lnTo>
                <a:lnTo>
                  <a:pt x="46456" y="14922"/>
                </a:lnTo>
                <a:lnTo>
                  <a:pt x="45847" y="17957"/>
                </a:lnTo>
                <a:lnTo>
                  <a:pt x="45961" y="17437"/>
                </a:lnTo>
                <a:lnTo>
                  <a:pt x="46291" y="18707"/>
                </a:lnTo>
                <a:lnTo>
                  <a:pt x="46596" y="19494"/>
                </a:lnTo>
                <a:lnTo>
                  <a:pt x="46266" y="21132"/>
                </a:lnTo>
                <a:lnTo>
                  <a:pt x="46380" y="21996"/>
                </a:lnTo>
                <a:lnTo>
                  <a:pt x="46634" y="19608"/>
                </a:lnTo>
                <a:lnTo>
                  <a:pt x="46812" y="20027"/>
                </a:lnTo>
                <a:lnTo>
                  <a:pt x="46558" y="16078"/>
                </a:lnTo>
                <a:lnTo>
                  <a:pt x="46596" y="16332"/>
                </a:lnTo>
                <a:lnTo>
                  <a:pt x="47104" y="15367"/>
                </a:lnTo>
                <a:lnTo>
                  <a:pt x="47155" y="14922"/>
                </a:lnTo>
                <a:lnTo>
                  <a:pt x="47231" y="14351"/>
                </a:lnTo>
                <a:lnTo>
                  <a:pt x="47256" y="14135"/>
                </a:lnTo>
                <a:close/>
              </a:path>
              <a:path w="79375" h="38735">
                <a:moveTo>
                  <a:pt x="47498" y="9474"/>
                </a:moveTo>
                <a:lnTo>
                  <a:pt x="46977" y="8686"/>
                </a:lnTo>
                <a:lnTo>
                  <a:pt x="46863" y="9664"/>
                </a:lnTo>
                <a:lnTo>
                  <a:pt x="46837" y="9855"/>
                </a:lnTo>
                <a:lnTo>
                  <a:pt x="47002" y="9690"/>
                </a:lnTo>
                <a:lnTo>
                  <a:pt x="47498" y="9474"/>
                </a:lnTo>
                <a:close/>
              </a:path>
              <a:path w="79375" h="38735">
                <a:moveTo>
                  <a:pt x="47574" y="13982"/>
                </a:moveTo>
                <a:lnTo>
                  <a:pt x="47307" y="13741"/>
                </a:lnTo>
                <a:lnTo>
                  <a:pt x="47256" y="14135"/>
                </a:lnTo>
                <a:lnTo>
                  <a:pt x="47574" y="13982"/>
                </a:lnTo>
                <a:close/>
              </a:path>
              <a:path w="79375" h="38735">
                <a:moveTo>
                  <a:pt x="47688" y="18084"/>
                </a:moveTo>
                <a:lnTo>
                  <a:pt x="47472" y="18669"/>
                </a:lnTo>
                <a:lnTo>
                  <a:pt x="47434" y="19024"/>
                </a:lnTo>
                <a:lnTo>
                  <a:pt x="47409" y="19240"/>
                </a:lnTo>
                <a:lnTo>
                  <a:pt x="47625" y="18656"/>
                </a:lnTo>
                <a:lnTo>
                  <a:pt x="47663" y="18300"/>
                </a:lnTo>
                <a:lnTo>
                  <a:pt x="47688" y="18084"/>
                </a:lnTo>
                <a:close/>
              </a:path>
              <a:path w="79375" h="38735">
                <a:moveTo>
                  <a:pt x="47828" y="10350"/>
                </a:moveTo>
                <a:lnTo>
                  <a:pt x="46253" y="13296"/>
                </a:lnTo>
                <a:lnTo>
                  <a:pt x="46977" y="13474"/>
                </a:lnTo>
                <a:lnTo>
                  <a:pt x="47307" y="13741"/>
                </a:lnTo>
                <a:lnTo>
                  <a:pt x="47675" y="13474"/>
                </a:lnTo>
                <a:lnTo>
                  <a:pt x="47802" y="11963"/>
                </a:lnTo>
                <a:lnTo>
                  <a:pt x="47828" y="10350"/>
                </a:lnTo>
                <a:close/>
              </a:path>
              <a:path w="79375" h="38735">
                <a:moveTo>
                  <a:pt x="48069" y="13843"/>
                </a:moveTo>
                <a:lnTo>
                  <a:pt x="48018" y="13246"/>
                </a:lnTo>
                <a:lnTo>
                  <a:pt x="47777" y="13411"/>
                </a:lnTo>
                <a:lnTo>
                  <a:pt x="47764" y="13830"/>
                </a:lnTo>
                <a:lnTo>
                  <a:pt x="48069" y="13843"/>
                </a:lnTo>
                <a:close/>
              </a:path>
              <a:path w="79375" h="38735">
                <a:moveTo>
                  <a:pt x="48120" y="14859"/>
                </a:moveTo>
                <a:lnTo>
                  <a:pt x="47345" y="15354"/>
                </a:lnTo>
                <a:lnTo>
                  <a:pt x="47205" y="17386"/>
                </a:lnTo>
                <a:lnTo>
                  <a:pt x="48120" y="14859"/>
                </a:lnTo>
                <a:close/>
              </a:path>
              <a:path w="79375" h="38735">
                <a:moveTo>
                  <a:pt x="50800" y="16624"/>
                </a:moveTo>
                <a:lnTo>
                  <a:pt x="50596" y="17043"/>
                </a:lnTo>
                <a:lnTo>
                  <a:pt x="50711" y="16916"/>
                </a:lnTo>
                <a:lnTo>
                  <a:pt x="50800" y="16624"/>
                </a:lnTo>
                <a:close/>
              </a:path>
              <a:path w="79375" h="38735">
                <a:moveTo>
                  <a:pt x="51003" y="15481"/>
                </a:moveTo>
                <a:lnTo>
                  <a:pt x="50609" y="15227"/>
                </a:lnTo>
                <a:lnTo>
                  <a:pt x="50558" y="15608"/>
                </a:lnTo>
                <a:lnTo>
                  <a:pt x="51003" y="15481"/>
                </a:lnTo>
                <a:close/>
              </a:path>
              <a:path w="79375" h="38735">
                <a:moveTo>
                  <a:pt x="51142" y="16116"/>
                </a:moveTo>
                <a:lnTo>
                  <a:pt x="50914" y="16713"/>
                </a:lnTo>
                <a:lnTo>
                  <a:pt x="51117" y="16370"/>
                </a:lnTo>
                <a:lnTo>
                  <a:pt x="51142" y="16116"/>
                </a:lnTo>
                <a:close/>
              </a:path>
              <a:path w="79375" h="38735">
                <a:moveTo>
                  <a:pt x="52222" y="19799"/>
                </a:moveTo>
                <a:lnTo>
                  <a:pt x="51777" y="19545"/>
                </a:lnTo>
                <a:lnTo>
                  <a:pt x="51447" y="19354"/>
                </a:lnTo>
                <a:lnTo>
                  <a:pt x="50711" y="19545"/>
                </a:lnTo>
                <a:lnTo>
                  <a:pt x="50660" y="19037"/>
                </a:lnTo>
                <a:lnTo>
                  <a:pt x="50647" y="18910"/>
                </a:lnTo>
                <a:lnTo>
                  <a:pt x="49847" y="18745"/>
                </a:lnTo>
                <a:lnTo>
                  <a:pt x="49682" y="19037"/>
                </a:lnTo>
                <a:lnTo>
                  <a:pt x="49669" y="18707"/>
                </a:lnTo>
                <a:lnTo>
                  <a:pt x="49403" y="18656"/>
                </a:lnTo>
                <a:lnTo>
                  <a:pt x="48768" y="18529"/>
                </a:lnTo>
                <a:lnTo>
                  <a:pt x="48717" y="18402"/>
                </a:lnTo>
                <a:lnTo>
                  <a:pt x="48552" y="17957"/>
                </a:lnTo>
                <a:lnTo>
                  <a:pt x="48387" y="18402"/>
                </a:lnTo>
                <a:lnTo>
                  <a:pt x="48044" y="17551"/>
                </a:lnTo>
                <a:lnTo>
                  <a:pt x="47383" y="19799"/>
                </a:lnTo>
                <a:lnTo>
                  <a:pt x="47917" y="19164"/>
                </a:lnTo>
                <a:lnTo>
                  <a:pt x="47866" y="20688"/>
                </a:lnTo>
                <a:lnTo>
                  <a:pt x="48221" y="19418"/>
                </a:lnTo>
                <a:lnTo>
                  <a:pt x="48348" y="19164"/>
                </a:lnTo>
                <a:lnTo>
                  <a:pt x="48602" y="18656"/>
                </a:lnTo>
                <a:lnTo>
                  <a:pt x="48895" y="20053"/>
                </a:lnTo>
                <a:lnTo>
                  <a:pt x="50533" y="20688"/>
                </a:lnTo>
                <a:lnTo>
                  <a:pt x="52222" y="19799"/>
                </a:lnTo>
                <a:close/>
              </a:path>
              <a:path w="79375" h="38735">
                <a:moveTo>
                  <a:pt x="52438" y="15989"/>
                </a:moveTo>
                <a:lnTo>
                  <a:pt x="52387" y="15671"/>
                </a:lnTo>
                <a:lnTo>
                  <a:pt x="52273" y="15989"/>
                </a:lnTo>
                <a:lnTo>
                  <a:pt x="52438" y="15989"/>
                </a:lnTo>
                <a:close/>
              </a:path>
              <a:path w="79375" h="38735">
                <a:moveTo>
                  <a:pt x="52565" y="22250"/>
                </a:moveTo>
                <a:lnTo>
                  <a:pt x="51384" y="21983"/>
                </a:lnTo>
                <a:lnTo>
                  <a:pt x="49847" y="21767"/>
                </a:lnTo>
                <a:lnTo>
                  <a:pt x="48031" y="21450"/>
                </a:lnTo>
                <a:lnTo>
                  <a:pt x="47244" y="19837"/>
                </a:lnTo>
                <a:lnTo>
                  <a:pt x="46901" y="21247"/>
                </a:lnTo>
                <a:lnTo>
                  <a:pt x="48031" y="22212"/>
                </a:lnTo>
                <a:lnTo>
                  <a:pt x="49555" y="22491"/>
                </a:lnTo>
                <a:lnTo>
                  <a:pt x="51066" y="23380"/>
                </a:lnTo>
                <a:lnTo>
                  <a:pt x="52565" y="22250"/>
                </a:lnTo>
                <a:close/>
              </a:path>
              <a:path w="79375" h="38735">
                <a:moveTo>
                  <a:pt x="52933" y="19875"/>
                </a:moveTo>
                <a:lnTo>
                  <a:pt x="52463" y="19672"/>
                </a:lnTo>
                <a:lnTo>
                  <a:pt x="52222" y="19799"/>
                </a:lnTo>
                <a:lnTo>
                  <a:pt x="52666" y="20053"/>
                </a:lnTo>
                <a:lnTo>
                  <a:pt x="52933" y="19875"/>
                </a:lnTo>
                <a:close/>
              </a:path>
              <a:path w="79375" h="38735">
                <a:moveTo>
                  <a:pt x="52971" y="25260"/>
                </a:moveTo>
                <a:lnTo>
                  <a:pt x="52184" y="27292"/>
                </a:lnTo>
                <a:lnTo>
                  <a:pt x="52793" y="26403"/>
                </a:lnTo>
                <a:lnTo>
                  <a:pt x="52692" y="27292"/>
                </a:lnTo>
                <a:lnTo>
                  <a:pt x="52870" y="26403"/>
                </a:lnTo>
                <a:lnTo>
                  <a:pt x="52971" y="25260"/>
                </a:lnTo>
                <a:close/>
              </a:path>
              <a:path w="79375" h="38735">
                <a:moveTo>
                  <a:pt x="52984" y="20243"/>
                </a:moveTo>
                <a:lnTo>
                  <a:pt x="52565" y="22250"/>
                </a:lnTo>
                <a:lnTo>
                  <a:pt x="52717" y="23304"/>
                </a:lnTo>
                <a:lnTo>
                  <a:pt x="52971" y="23190"/>
                </a:lnTo>
                <a:lnTo>
                  <a:pt x="52730" y="22174"/>
                </a:lnTo>
                <a:lnTo>
                  <a:pt x="52984" y="20243"/>
                </a:lnTo>
                <a:close/>
              </a:path>
              <a:path w="79375" h="38735">
                <a:moveTo>
                  <a:pt x="53975" y="31038"/>
                </a:moveTo>
                <a:lnTo>
                  <a:pt x="53047" y="30848"/>
                </a:lnTo>
                <a:lnTo>
                  <a:pt x="52298" y="30848"/>
                </a:lnTo>
                <a:lnTo>
                  <a:pt x="52882" y="34404"/>
                </a:lnTo>
                <a:lnTo>
                  <a:pt x="53975" y="31038"/>
                </a:lnTo>
                <a:close/>
              </a:path>
              <a:path w="79375" h="38735">
                <a:moveTo>
                  <a:pt x="54279" y="13563"/>
                </a:moveTo>
                <a:lnTo>
                  <a:pt x="54140" y="13449"/>
                </a:lnTo>
                <a:lnTo>
                  <a:pt x="52336" y="14338"/>
                </a:lnTo>
                <a:lnTo>
                  <a:pt x="50520" y="14338"/>
                </a:lnTo>
                <a:lnTo>
                  <a:pt x="50380" y="12433"/>
                </a:lnTo>
                <a:lnTo>
                  <a:pt x="49898" y="13563"/>
                </a:lnTo>
                <a:lnTo>
                  <a:pt x="49796" y="15100"/>
                </a:lnTo>
                <a:lnTo>
                  <a:pt x="49237" y="15735"/>
                </a:lnTo>
                <a:lnTo>
                  <a:pt x="49695" y="14719"/>
                </a:lnTo>
                <a:lnTo>
                  <a:pt x="49949" y="12306"/>
                </a:lnTo>
                <a:lnTo>
                  <a:pt x="49136" y="15735"/>
                </a:lnTo>
                <a:lnTo>
                  <a:pt x="49072" y="15989"/>
                </a:lnTo>
                <a:lnTo>
                  <a:pt x="48971" y="16243"/>
                </a:lnTo>
                <a:lnTo>
                  <a:pt x="48501" y="17005"/>
                </a:lnTo>
                <a:lnTo>
                  <a:pt x="49415" y="14351"/>
                </a:lnTo>
                <a:lnTo>
                  <a:pt x="49339" y="13906"/>
                </a:lnTo>
                <a:lnTo>
                  <a:pt x="49174" y="13639"/>
                </a:lnTo>
                <a:lnTo>
                  <a:pt x="48945" y="13843"/>
                </a:lnTo>
                <a:lnTo>
                  <a:pt x="48069" y="13843"/>
                </a:lnTo>
                <a:lnTo>
                  <a:pt x="48145" y="14795"/>
                </a:lnTo>
                <a:lnTo>
                  <a:pt x="48158" y="15062"/>
                </a:lnTo>
                <a:lnTo>
                  <a:pt x="48260" y="16268"/>
                </a:lnTo>
                <a:lnTo>
                  <a:pt x="48247" y="16624"/>
                </a:lnTo>
                <a:lnTo>
                  <a:pt x="48120" y="16878"/>
                </a:lnTo>
                <a:lnTo>
                  <a:pt x="48044" y="17551"/>
                </a:lnTo>
                <a:lnTo>
                  <a:pt x="48171" y="17132"/>
                </a:lnTo>
                <a:lnTo>
                  <a:pt x="48298" y="17005"/>
                </a:lnTo>
                <a:lnTo>
                  <a:pt x="48310" y="16865"/>
                </a:lnTo>
                <a:lnTo>
                  <a:pt x="48348" y="17233"/>
                </a:lnTo>
                <a:lnTo>
                  <a:pt x="48348" y="17386"/>
                </a:lnTo>
                <a:lnTo>
                  <a:pt x="48552" y="17957"/>
                </a:lnTo>
                <a:lnTo>
                  <a:pt x="48920" y="17005"/>
                </a:lnTo>
                <a:lnTo>
                  <a:pt x="49644" y="17132"/>
                </a:lnTo>
                <a:lnTo>
                  <a:pt x="49669" y="18707"/>
                </a:lnTo>
                <a:lnTo>
                  <a:pt x="49847" y="18745"/>
                </a:lnTo>
                <a:lnTo>
                  <a:pt x="50355" y="17894"/>
                </a:lnTo>
                <a:lnTo>
                  <a:pt x="50533" y="17259"/>
                </a:lnTo>
                <a:lnTo>
                  <a:pt x="50596" y="17043"/>
                </a:lnTo>
                <a:lnTo>
                  <a:pt x="50380" y="17259"/>
                </a:lnTo>
                <a:lnTo>
                  <a:pt x="50507" y="16116"/>
                </a:lnTo>
                <a:lnTo>
                  <a:pt x="50558" y="15608"/>
                </a:lnTo>
                <a:lnTo>
                  <a:pt x="50126" y="15735"/>
                </a:lnTo>
                <a:lnTo>
                  <a:pt x="49872" y="16116"/>
                </a:lnTo>
                <a:lnTo>
                  <a:pt x="49911" y="15354"/>
                </a:lnTo>
                <a:lnTo>
                  <a:pt x="50012" y="14846"/>
                </a:lnTo>
                <a:lnTo>
                  <a:pt x="50609" y="15227"/>
                </a:lnTo>
                <a:lnTo>
                  <a:pt x="50660" y="14846"/>
                </a:lnTo>
                <a:lnTo>
                  <a:pt x="52387" y="15671"/>
                </a:lnTo>
                <a:lnTo>
                  <a:pt x="52654" y="14973"/>
                </a:lnTo>
                <a:lnTo>
                  <a:pt x="52616" y="15786"/>
                </a:lnTo>
                <a:lnTo>
                  <a:pt x="53047" y="15989"/>
                </a:lnTo>
                <a:lnTo>
                  <a:pt x="52438" y="15989"/>
                </a:lnTo>
                <a:lnTo>
                  <a:pt x="52057" y="17513"/>
                </a:lnTo>
                <a:lnTo>
                  <a:pt x="52158" y="16624"/>
                </a:lnTo>
                <a:lnTo>
                  <a:pt x="52273" y="15989"/>
                </a:lnTo>
                <a:lnTo>
                  <a:pt x="51981" y="15989"/>
                </a:lnTo>
                <a:lnTo>
                  <a:pt x="51981" y="17043"/>
                </a:lnTo>
                <a:lnTo>
                  <a:pt x="51447" y="17513"/>
                </a:lnTo>
                <a:lnTo>
                  <a:pt x="51257" y="17767"/>
                </a:lnTo>
                <a:lnTo>
                  <a:pt x="51384" y="16624"/>
                </a:lnTo>
                <a:lnTo>
                  <a:pt x="51879" y="16916"/>
                </a:lnTo>
                <a:lnTo>
                  <a:pt x="51981" y="17043"/>
                </a:lnTo>
                <a:lnTo>
                  <a:pt x="51981" y="15989"/>
                </a:lnTo>
                <a:lnTo>
                  <a:pt x="51612" y="15989"/>
                </a:lnTo>
                <a:lnTo>
                  <a:pt x="51117" y="16497"/>
                </a:lnTo>
                <a:lnTo>
                  <a:pt x="51054" y="16878"/>
                </a:lnTo>
                <a:lnTo>
                  <a:pt x="50952" y="17259"/>
                </a:lnTo>
                <a:lnTo>
                  <a:pt x="50711" y="17894"/>
                </a:lnTo>
                <a:lnTo>
                  <a:pt x="50838" y="16916"/>
                </a:lnTo>
                <a:lnTo>
                  <a:pt x="50914" y="16713"/>
                </a:lnTo>
                <a:lnTo>
                  <a:pt x="50749" y="16878"/>
                </a:lnTo>
                <a:lnTo>
                  <a:pt x="50660" y="18910"/>
                </a:lnTo>
                <a:lnTo>
                  <a:pt x="51447" y="19354"/>
                </a:lnTo>
                <a:lnTo>
                  <a:pt x="52184" y="19164"/>
                </a:lnTo>
                <a:lnTo>
                  <a:pt x="52336" y="18910"/>
                </a:lnTo>
                <a:lnTo>
                  <a:pt x="52451" y="18402"/>
                </a:lnTo>
                <a:lnTo>
                  <a:pt x="52514" y="17894"/>
                </a:lnTo>
                <a:lnTo>
                  <a:pt x="52527" y="17767"/>
                </a:lnTo>
                <a:lnTo>
                  <a:pt x="52552" y="17513"/>
                </a:lnTo>
                <a:lnTo>
                  <a:pt x="52705" y="16116"/>
                </a:lnTo>
                <a:lnTo>
                  <a:pt x="52603" y="17132"/>
                </a:lnTo>
                <a:lnTo>
                  <a:pt x="53086" y="16116"/>
                </a:lnTo>
                <a:lnTo>
                  <a:pt x="53136" y="15989"/>
                </a:lnTo>
                <a:lnTo>
                  <a:pt x="53619" y="14973"/>
                </a:lnTo>
                <a:lnTo>
                  <a:pt x="53670" y="14846"/>
                </a:lnTo>
                <a:lnTo>
                  <a:pt x="53797" y="14592"/>
                </a:lnTo>
                <a:lnTo>
                  <a:pt x="53911" y="14338"/>
                </a:lnTo>
                <a:lnTo>
                  <a:pt x="54279" y="13563"/>
                </a:lnTo>
                <a:close/>
              </a:path>
              <a:path w="79375" h="38735">
                <a:moveTo>
                  <a:pt x="54813" y="19545"/>
                </a:moveTo>
                <a:lnTo>
                  <a:pt x="54267" y="19037"/>
                </a:lnTo>
                <a:lnTo>
                  <a:pt x="53073" y="19799"/>
                </a:lnTo>
                <a:lnTo>
                  <a:pt x="53047" y="19926"/>
                </a:lnTo>
                <a:lnTo>
                  <a:pt x="53911" y="20307"/>
                </a:lnTo>
                <a:lnTo>
                  <a:pt x="53924" y="21069"/>
                </a:lnTo>
                <a:lnTo>
                  <a:pt x="54279" y="20942"/>
                </a:lnTo>
                <a:lnTo>
                  <a:pt x="54559" y="19799"/>
                </a:lnTo>
                <a:lnTo>
                  <a:pt x="54813" y="19672"/>
                </a:lnTo>
                <a:lnTo>
                  <a:pt x="54813" y="19545"/>
                </a:lnTo>
                <a:close/>
              </a:path>
              <a:path w="79375" h="38735">
                <a:moveTo>
                  <a:pt x="54838" y="20218"/>
                </a:moveTo>
                <a:lnTo>
                  <a:pt x="53479" y="22809"/>
                </a:lnTo>
                <a:lnTo>
                  <a:pt x="53289" y="24447"/>
                </a:lnTo>
                <a:lnTo>
                  <a:pt x="54737" y="21183"/>
                </a:lnTo>
                <a:lnTo>
                  <a:pt x="54838" y="20218"/>
                </a:lnTo>
                <a:close/>
              </a:path>
              <a:path w="79375" h="38735">
                <a:moveTo>
                  <a:pt x="54940" y="26784"/>
                </a:moveTo>
                <a:lnTo>
                  <a:pt x="54800" y="26784"/>
                </a:lnTo>
                <a:lnTo>
                  <a:pt x="54762" y="27025"/>
                </a:lnTo>
                <a:lnTo>
                  <a:pt x="54940" y="26784"/>
                </a:lnTo>
                <a:close/>
              </a:path>
              <a:path w="79375" h="38735">
                <a:moveTo>
                  <a:pt x="55283" y="10172"/>
                </a:moveTo>
                <a:lnTo>
                  <a:pt x="55067" y="10756"/>
                </a:lnTo>
                <a:lnTo>
                  <a:pt x="55029" y="11112"/>
                </a:lnTo>
                <a:lnTo>
                  <a:pt x="55003" y="11315"/>
                </a:lnTo>
                <a:lnTo>
                  <a:pt x="55219" y="10744"/>
                </a:lnTo>
                <a:lnTo>
                  <a:pt x="55257" y="10375"/>
                </a:lnTo>
                <a:lnTo>
                  <a:pt x="55283" y="10172"/>
                </a:lnTo>
                <a:close/>
              </a:path>
              <a:path w="79375" h="38735">
                <a:moveTo>
                  <a:pt x="55308" y="31305"/>
                </a:moveTo>
                <a:lnTo>
                  <a:pt x="54076" y="30721"/>
                </a:lnTo>
                <a:lnTo>
                  <a:pt x="53975" y="31038"/>
                </a:lnTo>
                <a:lnTo>
                  <a:pt x="55308" y="31305"/>
                </a:lnTo>
                <a:close/>
              </a:path>
              <a:path w="79375" h="38735">
                <a:moveTo>
                  <a:pt x="55702" y="27813"/>
                </a:moveTo>
                <a:lnTo>
                  <a:pt x="55511" y="27876"/>
                </a:lnTo>
                <a:lnTo>
                  <a:pt x="55486" y="28054"/>
                </a:lnTo>
                <a:lnTo>
                  <a:pt x="55702" y="27813"/>
                </a:lnTo>
                <a:close/>
              </a:path>
              <a:path w="79375" h="38735">
                <a:moveTo>
                  <a:pt x="56121" y="8890"/>
                </a:moveTo>
                <a:lnTo>
                  <a:pt x="55626" y="10883"/>
                </a:lnTo>
                <a:lnTo>
                  <a:pt x="55562" y="11201"/>
                </a:lnTo>
                <a:lnTo>
                  <a:pt x="55410" y="11950"/>
                </a:lnTo>
                <a:lnTo>
                  <a:pt x="55803" y="11684"/>
                </a:lnTo>
                <a:lnTo>
                  <a:pt x="55930" y="10490"/>
                </a:lnTo>
                <a:lnTo>
                  <a:pt x="56121" y="8890"/>
                </a:lnTo>
                <a:close/>
              </a:path>
              <a:path w="79375" h="38735">
                <a:moveTo>
                  <a:pt x="56172" y="10909"/>
                </a:moveTo>
                <a:lnTo>
                  <a:pt x="55892" y="11645"/>
                </a:lnTo>
                <a:lnTo>
                  <a:pt x="55854" y="12026"/>
                </a:lnTo>
                <a:lnTo>
                  <a:pt x="55816" y="12407"/>
                </a:lnTo>
                <a:lnTo>
                  <a:pt x="56083" y="11684"/>
                </a:lnTo>
                <a:lnTo>
                  <a:pt x="56134" y="11303"/>
                </a:lnTo>
                <a:lnTo>
                  <a:pt x="56172" y="10909"/>
                </a:lnTo>
                <a:close/>
              </a:path>
              <a:path w="79375" h="38735">
                <a:moveTo>
                  <a:pt x="56413" y="17945"/>
                </a:moveTo>
                <a:lnTo>
                  <a:pt x="56311" y="17551"/>
                </a:lnTo>
                <a:lnTo>
                  <a:pt x="56159" y="17526"/>
                </a:lnTo>
                <a:lnTo>
                  <a:pt x="56413" y="17945"/>
                </a:lnTo>
                <a:close/>
              </a:path>
              <a:path w="79375" h="38735">
                <a:moveTo>
                  <a:pt x="57531" y="22440"/>
                </a:moveTo>
                <a:lnTo>
                  <a:pt x="57416" y="22212"/>
                </a:lnTo>
                <a:lnTo>
                  <a:pt x="57061" y="21450"/>
                </a:lnTo>
                <a:lnTo>
                  <a:pt x="56349" y="21450"/>
                </a:lnTo>
                <a:lnTo>
                  <a:pt x="56095" y="21196"/>
                </a:lnTo>
                <a:lnTo>
                  <a:pt x="55435" y="21450"/>
                </a:lnTo>
                <a:lnTo>
                  <a:pt x="54686" y="22212"/>
                </a:lnTo>
                <a:lnTo>
                  <a:pt x="54660" y="22567"/>
                </a:lnTo>
                <a:lnTo>
                  <a:pt x="55194" y="23863"/>
                </a:lnTo>
                <a:lnTo>
                  <a:pt x="56222" y="22212"/>
                </a:lnTo>
                <a:lnTo>
                  <a:pt x="57531" y="22440"/>
                </a:lnTo>
                <a:close/>
              </a:path>
              <a:path w="79375" h="38735">
                <a:moveTo>
                  <a:pt x="58229" y="22567"/>
                </a:moveTo>
                <a:lnTo>
                  <a:pt x="57531" y="22440"/>
                </a:lnTo>
                <a:lnTo>
                  <a:pt x="58013" y="23482"/>
                </a:lnTo>
                <a:lnTo>
                  <a:pt x="58229" y="22567"/>
                </a:lnTo>
                <a:close/>
              </a:path>
              <a:path w="79375" h="38735">
                <a:moveTo>
                  <a:pt x="58572" y="21031"/>
                </a:moveTo>
                <a:lnTo>
                  <a:pt x="58229" y="22567"/>
                </a:lnTo>
                <a:lnTo>
                  <a:pt x="58407" y="22606"/>
                </a:lnTo>
                <a:lnTo>
                  <a:pt x="58572" y="21031"/>
                </a:lnTo>
                <a:close/>
              </a:path>
              <a:path w="79375" h="38735">
                <a:moveTo>
                  <a:pt x="58737" y="22656"/>
                </a:moveTo>
                <a:lnTo>
                  <a:pt x="58407" y="22606"/>
                </a:lnTo>
                <a:lnTo>
                  <a:pt x="58305" y="23482"/>
                </a:lnTo>
                <a:lnTo>
                  <a:pt x="58737" y="22656"/>
                </a:lnTo>
                <a:close/>
              </a:path>
              <a:path w="79375" h="38735">
                <a:moveTo>
                  <a:pt x="58801" y="20053"/>
                </a:moveTo>
                <a:lnTo>
                  <a:pt x="58699" y="19926"/>
                </a:lnTo>
                <a:lnTo>
                  <a:pt x="58572" y="21031"/>
                </a:lnTo>
                <a:lnTo>
                  <a:pt x="58801" y="20053"/>
                </a:lnTo>
                <a:close/>
              </a:path>
              <a:path w="79375" h="38735">
                <a:moveTo>
                  <a:pt x="60820" y="18084"/>
                </a:moveTo>
                <a:lnTo>
                  <a:pt x="60693" y="18402"/>
                </a:lnTo>
                <a:lnTo>
                  <a:pt x="60820" y="18084"/>
                </a:lnTo>
                <a:close/>
              </a:path>
              <a:path w="79375" h="38735">
                <a:moveTo>
                  <a:pt x="60998" y="10236"/>
                </a:moveTo>
                <a:lnTo>
                  <a:pt x="60718" y="10960"/>
                </a:lnTo>
                <a:lnTo>
                  <a:pt x="60680" y="11341"/>
                </a:lnTo>
                <a:lnTo>
                  <a:pt x="60642" y="11722"/>
                </a:lnTo>
                <a:lnTo>
                  <a:pt x="60909" y="10998"/>
                </a:lnTo>
                <a:lnTo>
                  <a:pt x="60960" y="10617"/>
                </a:lnTo>
                <a:lnTo>
                  <a:pt x="60998" y="10236"/>
                </a:lnTo>
                <a:close/>
              </a:path>
              <a:path w="79375" h="38735">
                <a:moveTo>
                  <a:pt x="61036" y="17894"/>
                </a:moveTo>
                <a:lnTo>
                  <a:pt x="60858" y="17754"/>
                </a:lnTo>
                <a:lnTo>
                  <a:pt x="60820" y="18084"/>
                </a:lnTo>
                <a:lnTo>
                  <a:pt x="61036" y="17894"/>
                </a:lnTo>
                <a:close/>
              </a:path>
              <a:path w="79375" h="38735">
                <a:moveTo>
                  <a:pt x="61163" y="7937"/>
                </a:moveTo>
                <a:lnTo>
                  <a:pt x="60667" y="9575"/>
                </a:lnTo>
                <a:lnTo>
                  <a:pt x="60147" y="7924"/>
                </a:lnTo>
                <a:lnTo>
                  <a:pt x="59575" y="10363"/>
                </a:lnTo>
                <a:lnTo>
                  <a:pt x="59474" y="10782"/>
                </a:lnTo>
                <a:lnTo>
                  <a:pt x="59791" y="10426"/>
                </a:lnTo>
                <a:lnTo>
                  <a:pt x="60439" y="10312"/>
                </a:lnTo>
                <a:lnTo>
                  <a:pt x="60388" y="10515"/>
                </a:lnTo>
                <a:lnTo>
                  <a:pt x="60350" y="12395"/>
                </a:lnTo>
                <a:lnTo>
                  <a:pt x="60731" y="10261"/>
                </a:lnTo>
                <a:lnTo>
                  <a:pt x="60883" y="10236"/>
                </a:lnTo>
                <a:lnTo>
                  <a:pt x="60794" y="9969"/>
                </a:lnTo>
                <a:lnTo>
                  <a:pt x="61163" y="7937"/>
                </a:lnTo>
                <a:close/>
              </a:path>
              <a:path w="79375" h="38735">
                <a:moveTo>
                  <a:pt x="61226" y="10452"/>
                </a:moveTo>
                <a:lnTo>
                  <a:pt x="61010" y="11036"/>
                </a:lnTo>
                <a:lnTo>
                  <a:pt x="60972" y="11391"/>
                </a:lnTo>
                <a:lnTo>
                  <a:pt x="60947" y="11595"/>
                </a:lnTo>
                <a:lnTo>
                  <a:pt x="61163" y="11023"/>
                </a:lnTo>
                <a:lnTo>
                  <a:pt x="61201" y="10655"/>
                </a:lnTo>
                <a:lnTo>
                  <a:pt x="61226" y="10452"/>
                </a:lnTo>
                <a:close/>
              </a:path>
              <a:path w="79375" h="38735">
                <a:moveTo>
                  <a:pt x="61480" y="31356"/>
                </a:moveTo>
                <a:lnTo>
                  <a:pt x="55549" y="31356"/>
                </a:lnTo>
                <a:lnTo>
                  <a:pt x="55410" y="31356"/>
                </a:lnTo>
                <a:lnTo>
                  <a:pt x="58343" y="32753"/>
                </a:lnTo>
                <a:lnTo>
                  <a:pt x="61480" y="31356"/>
                </a:lnTo>
                <a:close/>
              </a:path>
              <a:path w="79375" h="38735">
                <a:moveTo>
                  <a:pt x="62687" y="21704"/>
                </a:moveTo>
                <a:lnTo>
                  <a:pt x="62560" y="21323"/>
                </a:lnTo>
                <a:lnTo>
                  <a:pt x="62522" y="21691"/>
                </a:lnTo>
                <a:lnTo>
                  <a:pt x="62687" y="21704"/>
                </a:lnTo>
                <a:close/>
              </a:path>
              <a:path w="79375" h="38735">
                <a:moveTo>
                  <a:pt x="62712" y="10566"/>
                </a:moveTo>
                <a:lnTo>
                  <a:pt x="62674" y="10147"/>
                </a:lnTo>
                <a:lnTo>
                  <a:pt x="62699" y="9944"/>
                </a:lnTo>
                <a:lnTo>
                  <a:pt x="62534" y="10363"/>
                </a:lnTo>
                <a:lnTo>
                  <a:pt x="61569" y="9131"/>
                </a:lnTo>
                <a:lnTo>
                  <a:pt x="61391" y="10693"/>
                </a:lnTo>
                <a:lnTo>
                  <a:pt x="61315" y="11353"/>
                </a:lnTo>
                <a:lnTo>
                  <a:pt x="61950" y="10795"/>
                </a:lnTo>
                <a:lnTo>
                  <a:pt x="62471" y="10642"/>
                </a:lnTo>
                <a:lnTo>
                  <a:pt x="62445" y="10883"/>
                </a:lnTo>
                <a:lnTo>
                  <a:pt x="62420" y="11087"/>
                </a:lnTo>
                <a:lnTo>
                  <a:pt x="62598" y="10604"/>
                </a:lnTo>
                <a:close/>
              </a:path>
              <a:path w="79375" h="38735">
                <a:moveTo>
                  <a:pt x="63017" y="9779"/>
                </a:moveTo>
                <a:lnTo>
                  <a:pt x="62598" y="10909"/>
                </a:lnTo>
                <a:lnTo>
                  <a:pt x="62433" y="12407"/>
                </a:lnTo>
                <a:lnTo>
                  <a:pt x="62966" y="10236"/>
                </a:lnTo>
                <a:lnTo>
                  <a:pt x="63017" y="9779"/>
                </a:lnTo>
                <a:close/>
              </a:path>
              <a:path w="79375" h="38735">
                <a:moveTo>
                  <a:pt x="63246" y="9855"/>
                </a:moveTo>
                <a:lnTo>
                  <a:pt x="62966" y="10579"/>
                </a:lnTo>
                <a:lnTo>
                  <a:pt x="62928" y="10960"/>
                </a:lnTo>
                <a:lnTo>
                  <a:pt x="62890" y="11341"/>
                </a:lnTo>
                <a:lnTo>
                  <a:pt x="63157" y="10617"/>
                </a:lnTo>
                <a:lnTo>
                  <a:pt x="63207" y="10236"/>
                </a:lnTo>
                <a:lnTo>
                  <a:pt x="63246" y="9855"/>
                </a:lnTo>
                <a:close/>
              </a:path>
              <a:path w="79375" h="38735">
                <a:moveTo>
                  <a:pt x="63474" y="23177"/>
                </a:moveTo>
                <a:lnTo>
                  <a:pt x="63398" y="23482"/>
                </a:lnTo>
                <a:lnTo>
                  <a:pt x="63474" y="23177"/>
                </a:lnTo>
                <a:close/>
              </a:path>
              <a:path w="79375" h="38735">
                <a:moveTo>
                  <a:pt x="63690" y="24752"/>
                </a:moveTo>
                <a:lnTo>
                  <a:pt x="62865" y="24650"/>
                </a:lnTo>
                <a:lnTo>
                  <a:pt x="62725" y="24752"/>
                </a:lnTo>
                <a:lnTo>
                  <a:pt x="63334" y="25069"/>
                </a:lnTo>
                <a:lnTo>
                  <a:pt x="63690" y="24752"/>
                </a:lnTo>
                <a:close/>
              </a:path>
              <a:path w="79375" h="38735">
                <a:moveTo>
                  <a:pt x="63868" y="24904"/>
                </a:moveTo>
                <a:lnTo>
                  <a:pt x="63563" y="25069"/>
                </a:lnTo>
                <a:lnTo>
                  <a:pt x="63855" y="25069"/>
                </a:lnTo>
                <a:lnTo>
                  <a:pt x="63868" y="24904"/>
                </a:lnTo>
                <a:close/>
              </a:path>
              <a:path w="79375" h="38735">
                <a:moveTo>
                  <a:pt x="64135" y="20688"/>
                </a:moveTo>
                <a:lnTo>
                  <a:pt x="63842" y="20586"/>
                </a:lnTo>
                <a:lnTo>
                  <a:pt x="63995" y="21018"/>
                </a:lnTo>
                <a:lnTo>
                  <a:pt x="64135" y="20688"/>
                </a:lnTo>
                <a:close/>
              </a:path>
              <a:path w="79375" h="38735">
                <a:moveTo>
                  <a:pt x="64160" y="8229"/>
                </a:moveTo>
                <a:lnTo>
                  <a:pt x="63601" y="10248"/>
                </a:lnTo>
                <a:lnTo>
                  <a:pt x="63334" y="11658"/>
                </a:lnTo>
                <a:lnTo>
                  <a:pt x="63817" y="11290"/>
                </a:lnTo>
                <a:lnTo>
                  <a:pt x="64160" y="8229"/>
                </a:lnTo>
                <a:close/>
              </a:path>
              <a:path w="79375" h="38735">
                <a:moveTo>
                  <a:pt x="64325" y="24650"/>
                </a:moveTo>
                <a:lnTo>
                  <a:pt x="64185" y="24028"/>
                </a:lnTo>
                <a:lnTo>
                  <a:pt x="63906" y="24625"/>
                </a:lnTo>
                <a:lnTo>
                  <a:pt x="63868" y="24904"/>
                </a:lnTo>
                <a:lnTo>
                  <a:pt x="64325" y="24650"/>
                </a:lnTo>
                <a:close/>
              </a:path>
              <a:path w="79375" h="38735">
                <a:moveTo>
                  <a:pt x="65227" y="21831"/>
                </a:moveTo>
                <a:lnTo>
                  <a:pt x="64274" y="21831"/>
                </a:lnTo>
                <a:lnTo>
                  <a:pt x="63995" y="21018"/>
                </a:lnTo>
                <a:lnTo>
                  <a:pt x="63525" y="22085"/>
                </a:lnTo>
                <a:lnTo>
                  <a:pt x="62471" y="22085"/>
                </a:lnTo>
                <a:lnTo>
                  <a:pt x="62522" y="21691"/>
                </a:lnTo>
                <a:lnTo>
                  <a:pt x="61912" y="21653"/>
                </a:lnTo>
                <a:lnTo>
                  <a:pt x="61925" y="21475"/>
                </a:lnTo>
                <a:lnTo>
                  <a:pt x="61823" y="21640"/>
                </a:lnTo>
                <a:lnTo>
                  <a:pt x="61099" y="21577"/>
                </a:lnTo>
                <a:lnTo>
                  <a:pt x="60274" y="20942"/>
                </a:lnTo>
                <a:lnTo>
                  <a:pt x="59436" y="21323"/>
                </a:lnTo>
                <a:lnTo>
                  <a:pt x="58737" y="22656"/>
                </a:lnTo>
                <a:lnTo>
                  <a:pt x="59067" y="22720"/>
                </a:lnTo>
                <a:lnTo>
                  <a:pt x="60401" y="22212"/>
                </a:lnTo>
                <a:lnTo>
                  <a:pt x="61404" y="22390"/>
                </a:lnTo>
                <a:lnTo>
                  <a:pt x="60667" y="23685"/>
                </a:lnTo>
                <a:lnTo>
                  <a:pt x="59994" y="23698"/>
                </a:lnTo>
                <a:lnTo>
                  <a:pt x="60020" y="23190"/>
                </a:lnTo>
                <a:lnTo>
                  <a:pt x="59524" y="23495"/>
                </a:lnTo>
                <a:lnTo>
                  <a:pt x="58991" y="23456"/>
                </a:lnTo>
                <a:lnTo>
                  <a:pt x="59194" y="24206"/>
                </a:lnTo>
                <a:lnTo>
                  <a:pt x="59499" y="25260"/>
                </a:lnTo>
                <a:lnTo>
                  <a:pt x="60172" y="24472"/>
                </a:lnTo>
                <a:lnTo>
                  <a:pt x="61112" y="24472"/>
                </a:lnTo>
                <a:lnTo>
                  <a:pt x="61861" y="23126"/>
                </a:lnTo>
                <a:lnTo>
                  <a:pt x="61887" y="22466"/>
                </a:lnTo>
                <a:lnTo>
                  <a:pt x="62687" y="22593"/>
                </a:lnTo>
                <a:lnTo>
                  <a:pt x="63157" y="23075"/>
                </a:lnTo>
                <a:lnTo>
                  <a:pt x="63487" y="23101"/>
                </a:lnTo>
                <a:lnTo>
                  <a:pt x="63830" y="22212"/>
                </a:lnTo>
                <a:lnTo>
                  <a:pt x="63703" y="23177"/>
                </a:lnTo>
                <a:lnTo>
                  <a:pt x="63385" y="23990"/>
                </a:lnTo>
                <a:lnTo>
                  <a:pt x="63398" y="23482"/>
                </a:lnTo>
                <a:lnTo>
                  <a:pt x="63309" y="23228"/>
                </a:lnTo>
                <a:lnTo>
                  <a:pt x="63157" y="23075"/>
                </a:lnTo>
                <a:lnTo>
                  <a:pt x="62001" y="22974"/>
                </a:lnTo>
                <a:lnTo>
                  <a:pt x="61722" y="24498"/>
                </a:lnTo>
                <a:lnTo>
                  <a:pt x="62865" y="24650"/>
                </a:lnTo>
                <a:lnTo>
                  <a:pt x="63779" y="23990"/>
                </a:lnTo>
                <a:lnTo>
                  <a:pt x="63944" y="23863"/>
                </a:lnTo>
                <a:lnTo>
                  <a:pt x="64020" y="23609"/>
                </a:lnTo>
                <a:lnTo>
                  <a:pt x="63995" y="23825"/>
                </a:lnTo>
                <a:lnTo>
                  <a:pt x="64122" y="23736"/>
                </a:lnTo>
                <a:lnTo>
                  <a:pt x="64185" y="24028"/>
                </a:lnTo>
                <a:lnTo>
                  <a:pt x="64325" y="23736"/>
                </a:lnTo>
                <a:lnTo>
                  <a:pt x="64389" y="23609"/>
                </a:lnTo>
                <a:lnTo>
                  <a:pt x="64566" y="23228"/>
                </a:lnTo>
                <a:lnTo>
                  <a:pt x="65049" y="22212"/>
                </a:lnTo>
                <a:lnTo>
                  <a:pt x="65112" y="22085"/>
                </a:lnTo>
                <a:lnTo>
                  <a:pt x="65227" y="21831"/>
                </a:lnTo>
                <a:close/>
              </a:path>
              <a:path w="79375" h="38735">
                <a:moveTo>
                  <a:pt x="65709" y="20815"/>
                </a:moveTo>
                <a:lnTo>
                  <a:pt x="65227" y="21831"/>
                </a:lnTo>
                <a:lnTo>
                  <a:pt x="65557" y="21831"/>
                </a:lnTo>
                <a:lnTo>
                  <a:pt x="65608" y="21704"/>
                </a:lnTo>
                <a:lnTo>
                  <a:pt x="65709" y="20815"/>
                </a:lnTo>
                <a:close/>
              </a:path>
              <a:path w="79375" h="38735">
                <a:moveTo>
                  <a:pt x="66179" y="21831"/>
                </a:moveTo>
                <a:lnTo>
                  <a:pt x="65595" y="21831"/>
                </a:lnTo>
                <a:lnTo>
                  <a:pt x="64414" y="24599"/>
                </a:lnTo>
                <a:lnTo>
                  <a:pt x="64592" y="24498"/>
                </a:lnTo>
                <a:lnTo>
                  <a:pt x="65493" y="24561"/>
                </a:lnTo>
                <a:lnTo>
                  <a:pt x="65582" y="24282"/>
                </a:lnTo>
                <a:lnTo>
                  <a:pt x="64947" y="24244"/>
                </a:lnTo>
                <a:lnTo>
                  <a:pt x="65620" y="24053"/>
                </a:lnTo>
                <a:lnTo>
                  <a:pt x="65557" y="23863"/>
                </a:lnTo>
                <a:lnTo>
                  <a:pt x="65646" y="23736"/>
                </a:lnTo>
                <a:lnTo>
                  <a:pt x="65811" y="23482"/>
                </a:lnTo>
                <a:lnTo>
                  <a:pt x="65938" y="23177"/>
                </a:lnTo>
                <a:lnTo>
                  <a:pt x="66027" y="22301"/>
                </a:lnTo>
                <a:lnTo>
                  <a:pt x="66179" y="21831"/>
                </a:lnTo>
                <a:close/>
              </a:path>
              <a:path w="79375" h="38735">
                <a:moveTo>
                  <a:pt x="66382" y="21831"/>
                </a:moveTo>
                <a:lnTo>
                  <a:pt x="66255" y="21577"/>
                </a:lnTo>
                <a:lnTo>
                  <a:pt x="66179" y="21831"/>
                </a:lnTo>
                <a:lnTo>
                  <a:pt x="66382" y="21831"/>
                </a:lnTo>
                <a:close/>
              </a:path>
              <a:path w="79375" h="38735">
                <a:moveTo>
                  <a:pt x="66738" y="23749"/>
                </a:moveTo>
                <a:lnTo>
                  <a:pt x="65646" y="24053"/>
                </a:lnTo>
                <a:lnTo>
                  <a:pt x="65582" y="24282"/>
                </a:lnTo>
                <a:lnTo>
                  <a:pt x="66675" y="24333"/>
                </a:lnTo>
                <a:lnTo>
                  <a:pt x="66738" y="23749"/>
                </a:lnTo>
                <a:close/>
              </a:path>
              <a:path w="79375" h="38735">
                <a:moveTo>
                  <a:pt x="66992" y="23736"/>
                </a:moveTo>
                <a:lnTo>
                  <a:pt x="66725" y="24345"/>
                </a:lnTo>
                <a:lnTo>
                  <a:pt x="66929" y="24345"/>
                </a:lnTo>
                <a:lnTo>
                  <a:pt x="66992" y="23736"/>
                </a:lnTo>
                <a:close/>
              </a:path>
              <a:path w="79375" h="38735">
                <a:moveTo>
                  <a:pt x="67779" y="11430"/>
                </a:moveTo>
                <a:lnTo>
                  <a:pt x="67500" y="12153"/>
                </a:lnTo>
                <a:lnTo>
                  <a:pt x="67462" y="12534"/>
                </a:lnTo>
                <a:lnTo>
                  <a:pt x="67424" y="12915"/>
                </a:lnTo>
                <a:lnTo>
                  <a:pt x="67691" y="12192"/>
                </a:lnTo>
                <a:lnTo>
                  <a:pt x="67741" y="11811"/>
                </a:lnTo>
                <a:lnTo>
                  <a:pt x="67779" y="11430"/>
                </a:lnTo>
                <a:close/>
              </a:path>
              <a:path w="79375" h="38735">
                <a:moveTo>
                  <a:pt x="67919" y="25768"/>
                </a:moveTo>
                <a:lnTo>
                  <a:pt x="67818" y="25514"/>
                </a:lnTo>
                <a:lnTo>
                  <a:pt x="67703" y="26504"/>
                </a:lnTo>
                <a:lnTo>
                  <a:pt x="67919" y="25768"/>
                </a:lnTo>
                <a:close/>
              </a:path>
              <a:path w="79375" h="38735">
                <a:moveTo>
                  <a:pt x="71081" y="317"/>
                </a:moveTo>
                <a:lnTo>
                  <a:pt x="70739" y="1143"/>
                </a:lnTo>
                <a:lnTo>
                  <a:pt x="70700" y="1536"/>
                </a:lnTo>
                <a:lnTo>
                  <a:pt x="70650" y="2032"/>
                </a:lnTo>
                <a:lnTo>
                  <a:pt x="70980" y="1219"/>
                </a:lnTo>
                <a:lnTo>
                  <a:pt x="71031" y="825"/>
                </a:lnTo>
                <a:lnTo>
                  <a:pt x="71081" y="317"/>
                </a:lnTo>
                <a:close/>
              </a:path>
              <a:path w="79375" h="38735">
                <a:moveTo>
                  <a:pt x="72288" y="0"/>
                </a:moveTo>
                <a:lnTo>
                  <a:pt x="71894" y="1219"/>
                </a:lnTo>
                <a:lnTo>
                  <a:pt x="71272" y="774"/>
                </a:lnTo>
                <a:lnTo>
                  <a:pt x="71183" y="1612"/>
                </a:lnTo>
                <a:lnTo>
                  <a:pt x="71158" y="1879"/>
                </a:lnTo>
                <a:lnTo>
                  <a:pt x="71374" y="1651"/>
                </a:lnTo>
                <a:lnTo>
                  <a:pt x="71894" y="1244"/>
                </a:lnTo>
                <a:lnTo>
                  <a:pt x="71513" y="2438"/>
                </a:lnTo>
                <a:lnTo>
                  <a:pt x="71412" y="3403"/>
                </a:lnTo>
                <a:lnTo>
                  <a:pt x="72174" y="1003"/>
                </a:lnTo>
                <a:lnTo>
                  <a:pt x="72288" y="0"/>
                </a:lnTo>
                <a:close/>
              </a:path>
              <a:path w="79375" h="38735">
                <a:moveTo>
                  <a:pt x="72339" y="838"/>
                </a:moveTo>
                <a:lnTo>
                  <a:pt x="72123" y="1422"/>
                </a:lnTo>
                <a:lnTo>
                  <a:pt x="72085" y="1778"/>
                </a:lnTo>
                <a:lnTo>
                  <a:pt x="72059" y="1981"/>
                </a:lnTo>
                <a:lnTo>
                  <a:pt x="72275" y="1409"/>
                </a:lnTo>
                <a:lnTo>
                  <a:pt x="72313" y="1041"/>
                </a:lnTo>
                <a:lnTo>
                  <a:pt x="72339" y="838"/>
                </a:lnTo>
                <a:close/>
              </a:path>
              <a:path w="79375" h="38735">
                <a:moveTo>
                  <a:pt x="72453" y="12814"/>
                </a:moveTo>
                <a:lnTo>
                  <a:pt x="71920" y="13195"/>
                </a:lnTo>
                <a:lnTo>
                  <a:pt x="72415" y="13093"/>
                </a:lnTo>
                <a:lnTo>
                  <a:pt x="72453" y="12814"/>
                </a:lnTo>
                <a:close/>
              </a:path>
              <a:path w="79375" h="38735">
                <a:moveTo>
                  <a:pt x="76441" y="3581"/>
                </a:moveTo>
                <a:lnTo>
                  <a:pt x="76098" y="4406"/>
                </a:lnTo>
                <a:lnTo>
                  <a:pt x="76060" y="4800"/>
                </a:lnTo>
                <a:lnTo>
                  <a:pt x="75996" y="5308"/>
                </a:lnTo>
                <a:lnTo>
                  <a:pt x="76339" y="4483"/>
                </a:lnTo>
                <a:lnTo>
                  <a:pt x="76377" y="4089"/>
                </a:lnTo>
                <a:lnTo>
                  <a:pt x="76441" y="3581"/>
                </a:lnTo>
                <a:close/>
              </a:path>
              <a:path w="79375" h="38735">
                <a:moveTo>
                  <a:pt x="76809" y="3733"/>
                </a:moveTo>
                <a:lnTo>
                  <a:pt x="76390" y="4864"/>
                </a:lnTo>
                <a:lnTo>
                  <a:pt x="76225" y="6362"/>
                </a:lnTo>
                <a:lnTo>
                  <a:pt x="76758" y="4191"/>
                </a:lnTo>
                <a:lnTo>
                  <a:pt x="76809" y="3733"/>
                </a:lnTo>
                <a:close/>
              </a:path>
              <a:path w="79375" h="38735">
                <a:moveTo>
                  <a:pt x="77597" y="8242"/>
                </a:moveTo>
                <a:lnTo>
                  <a:pt x="75349" y="12179"/>
                </a:lnTo>
                <a:lnTo>
                  <a:pt x="74434" y="12687"/>
                </a:lnTo>
                <a:lnTo>
                  <a:pt x="73875" y="12814"/>
                </a:lnTo>
                <a:lnTo>
                  <a:pt x="73723" y="12852"/>
                </a:lnTo>
                <a:lnTo>
                  <a:pt x="73291" y="15735"/>
                </a:lnTo>
                <a:lnTo>
                  <a:pt x="72809" y="15481"/>
                </a:lnTo>
                <a:lnTo>
                  <a:pt x="72885" y="15100"/>
                </a:lnTo>
                <a:lnTo>
                  <a:pt x="72910" y="14973"/>
                </a:lnTo>
                <a:lnTo>
                  <a:pt x="72936" y="14846"/>
                </a:lnTo>
                <a:lnTo>
                  <a:pt x="73113" y="13957"/>
                </a:lnTo>
                <a:lnTo>
                  <a:pt x="73266" y="13195"/>
                </a:lnTo>
                <a:lnTo>
                  <a:pt x="73075" y="14338"/>
                </a:lnTo>
                <a:lnTo>
                  <a:pt x="73050" y="14465"/>
                </a:lnTo>
                <a:lnTo>
                  <a:pt x="73101" y="14338"/>
                </a:lnTo>
                <a:lnTo>
                  <a:pt x="73609" y="13195"/>
                </a:lnTo>
                <a:lnTo>
                  <a:pt x="73723" y="12941"/>
                </a:lnTo>
                <a:lnTo>
                  <a:pt x="72732" y="13042"/>
                </a:lnTo>
                <a:lnTo>
                  <a:pt x="72732" y="13195"/>
                </a:lnTo>
                <a:lnTo>
                  <a:pt x="72593" y="14084"/>
                </a:lnTo>
                <a:lnTo>
                  <a:pt x="72364" y="14592"/>
                </a:lnTo>
                <a:lnTo>
                  <a:pt x="72415" y="14211"/>
                </a:lnTo>
                <a:lnTo>
                  <a:pt x="72453" y="13830"/>
                </a:lnTo>
                <a:lnTo>
                  <a:pt x="72732" y="13195"/>
                </a:lnTo>
                <a:lnTo>
                  <a:pt x="72732" y="13042"/>
                </a:lnTo>
                <a:lnTo>
                  <a:pt x="72415" y="13093"/>
                </a:lnTo>
                <a:lnTo>
                  <a:pt x="72275" y="14084"/>
                </a:lnTo>
                <a:lnTo>
                  <a:pt x="71691" y="14211"/>
                </a:lnTo>
                <a:lnTo>
                  <a:pt x="71234" y="13957"/>
                </a:lnTo>
                <a:lnTo>
                  <a:pt x="70789" y="14846"/>
                </a:lnTo>
                <a:lnTo>
                  <a:pt x="70789" y="22974"/>
                </a:lnTo>
                <a:lnTo>
                  <a:pt x="70764" y="23228"/>
                </a:lnTo>
                <a:lnTo>
                  <a:pt x="70637" y="23825"/>
                </a:lnTo>
                <a:lnTo>
                  <a:pt x="70523" y="24117"/>
                </a:lnTo>
                <a:lnTo>
                  <a:pt x="70624" y="23482"/>
                </a:lnTo>
                <a:lnTo>
                  <a:pt x="70789" y="22974"/>
                </a:lnTo>
                <a:lnTo>
                  <a:pt x="70789" y="14846"/>
                </a:lnTo>
                <a:lnTo>
                  <a:pt x="70726" y="14973"/>
                </a:lnTo>
                <a:lnTo>
                  <a:pt x="70599" y="14782"/>
                </a:lnTo>
                <a:lnTo>
                  <a:pt x="70599" y="22974"/>
                </a:lnTo>
                <a:lnTo>
                  <a:pt x="70573" y="23228"/>
                </a:lnTo>
                <a:lnTo>
                  <a:pt x="70446" y="23825"/>
                </a:lnTo>
                <a:lnTo>
                  <a:pt x="70332" y="24117"/>
                </a:lnTo>
                <a:lnTo>
                  <a:pt x="70434" y="23482"/>
                </a:lnTo>
                <a:lnTo>
                  <a:pt x="70472" y="23355"/>
                </a:lnTo>
                <a:lnTo>
                  <a:pt x="70599" y="22974"/>
                </a:lnTo>
                <a:lnTo>
                  <a:pt x="70599" y="14782"/>
                </a:lnTo>
                <a:lnTo>
                  <a:pt x="70459" y="13195"/>
                </a:lnTo>
                <a:lnTo>
                  <a:pt x="70307" y="12941"/>
                </a:lnTo>
                <a:lnTo>
                  <a:pt x="70053" y="13195"/>
                </a:lnTo>
                <a:lnTo>
                  <a:pt x="70027" y="27025"/>
                </a:lnTo>
                <a:lnTo>
                  <a:pt x="69964" y="27165"/>
                </a:lnTo>
                <a:lnTo>
                  <a:pt x="69545" y="27673"/>
                </a:lnTo>
                <a:lnTo>
                  <a:pt x="69062" y="27927"/>
                </a:lnTo>
                <a:lnTo>
                  <a:pt x="69215" y="26657"/>
                </a:lnTo>
                <a:lnTo>
                  <a:pt x="70027" y="27025"/>
                </a:lnTo>
                <a:lnTo>
                  <a:pt x="70027" y="13182"/>
                </a:lnTo>
                <a:lnTo>
                  <a:pt x="70015" y="19545"/>
                </a:lnTo>
                <a:lnTo>
                  <a:pt x="69926" y="20307"/>
                </a:lnTo>
                <a:lnTo>
                  <a:pt x="69799" y="20688"/>
                </a:lnTo>
                <a:lnTo>
                  <a:pt x="69583" y="21196"/>
                </a:lnTo>
                <a:lnTo>
                  <a:pt x="69634" y="20688"/>
                </a:lnTo>
                <a:lnTo>
                  <a:pt x="69735" y="20180"/>
                </a:lnTo>
                <a:lnTo>
                  <a:pt x="70015" y="19545"/>
                </a:lnTo>
                <a:lnTo>
                  <a:pt x="70015" y="13169"/>
                </a:lnTo>
                <a:lnTo>
                  <a:pt x="69430" y="12687"/>
                </a:lnTo>
                <a:lnTo>
                  <a:pt x="69062" y="12687"/>
                </a:lnTo>
                <a:lnTo>
                  <a:pt x="68808" y="12788"/>
                </a:lnTo>
                <a:lnTo>
                  <a:pt x="68808" y="26276"/>
                </a:lnTo>
                <a:lnTo>
                  <a:pt x="68783" y="26504"/>
                </a:lnTo>
                <a:lnTo>
                  <a:pt x="68668" y="27165"/>
                </a:lnTo>
                <a:lnTo>
                  <a:pt x="68224" y="28943"/>
                </a:lnTo>
                <a:lnTo>
                  <a:pt x="68389" y="27419"/>
                </a:lnTo>
                <a:lnTo>
                  <a:pt x="68440" y="27292"/>
                </a:lnTo>
                <a:lnTo>
                  <a:pt x="68478" y="27165"/>
                </a:lnTo>
                <a:lnTo>
                  <a:pt x="68808" y="26276"/>
                </a:lnTo>
                <a:lnTo>
                  <a:pt x="68808" y="12788"/>
                </a:lnTo>
                <a:lnTo>
                  <a:pt x="68414" y="12941"/>
                </a:lnTo>
                <a:lnTo>
                  <a:pt x="68262" y="13360"/>
                </a:lnTo>
                <a:lnTo>
                  <a:pt x="68262" y="20688"/>
                </a:lnTo>
                <a:lnTo>
                  <a:pt x="68122" y="21691"/>
                </a:lnTo>
                <a:lnTo>
                  <a:pt x="67818" y="22466"/>
                </a:lnTo>
                <a:lnTo>
                  <a:pt x="67919" y="21577"/>
                </a:lnTo>
                <a:lnTo>
                  <a:pt x="68211" y="20815"/>
                </a:lnTo>
                <a:lnTo>
                  <a:pt x="68262" y="20688"/>
                </a:lnTo>
                <a:lnTo>
                  <a:pt x="68262" y="13360"/>
                </a:lnTo>
                <a:lnTo>
                  <a:pt x="68465" y="11404"/>
                </a:lnTo>
                <a:lnTo>
                  <a:pt x="68795" y="11544"/>
                </a:lnTo>
                <a:lnTo>
                  <a:pt x="70218" y="12560"/>
                </a:lnTo>
                <a:lnTo>
                  <a:pt x="71361" y="13576"/>
                </a:lnTo>
                <a:lnTo>
                  <a:pt x="71907" y="13195"/>
                </a:lnTo>
                <a:lnTo>
                  <a:pt x="70866" y="11163"/>
                </a:lnTo>
                <a:lnTo>
                  <a:pt x="70281" y="10020"/>
                </a:lnTo>
                <a:lnTo>
                  <a:pt x="68173" y="9639"/>
                </a:lnTo>
                <a:lnTo>
                  <a:pt x="67881" y="9893"/>
                </a:lnTo>
                <a:lnTo>
                  <a:pt x="67310" y="10922"/>
                </a:lnTo>
                <a:lnTo>
                  <a:pt x="67043" y="9385"/>
                </a:lnTo>
                <a:lnTo>
                  <a:pt x="66890" y="9664"/>
                </a:lnTo>
                <a:lnTo>
                  <a:pt x="66560" y="10058"/>
                </a:lnTo>
                <a:lnTo>
                  <a:pt x="66141" y="10553"/>
                </a:lnTo>
                <a:lnTo>
                  <a:pt x="66141" y="9118"/>
                </a:lnTo>
                <a:lnTo>
                  <a:pt x="65976" y="10299"/>
                </a:lnTo>
                <a:lnTo>
                  <a:pt x="65976" y="9956"/>
                </a:lnTo>
                <a:lnTo>
                  <a:pt x="65989" y="8724"/>
                </a:lnTo>
                <a:lnTo>
                  <a:pt x="64376" y="10109"/>
                </a:lnTo>
                <a:lnTo>
                  <a:pt x="64325" y="10375"/>
                </a:lnTo>
                <a:lnTo>
                  <a:pt x="64363" y="11188"/>
                </a:lnTo>
                <a:lnTo>
                  <a:pt x="64617" y="11938"/>
                </a:lnTo>
                <a:lnTo>
                  <a:pt x="65227" y="11633"/>
                </a:lnTo>
                <a:lnTo>
                  <a:pt x="65417" y="11493"/>
                </a:lnTo>
                <a:lnTo>
                  <a:pt x="65900" y="10795"/>
                </a:lnTo>
                <a:lnTo>
                  <a:pt x="65811" y="11468"/>
                </a:lnTo>
                <a:lnTo>
                  <a:pt x="65862" y="11125"/>
                </a:lnTo>
                <a:lnTo>
                  <a:pt x="67462" y="11772"/>
                </a:lnTo>
                <a:lnTo>
                  <a:pt x="67360" y="11252"/>
                </a:lnTo>
                <a:lnTo>
                  <a:pt x="67957" y="11163"/>
                </a:lnTo>
                <a:lnTo>
                  <a:pt x="68313" y="11328"/>
                </a:lnTo>
                <a:lnTo>
                  <a:pt x="67932" y="12623"/>
                </a:lnTo>
                <a:lnTo>
                  <a:pt x="68186" y="13550"/>
                </a:lnTo>
                <a:lnTo>
                  <a:pt x="67716" y="14846"/>
                </a:lnTo>
                <a:lnTo>
                  <a:pt x="67754" y="14465"/>
                </a:lnTo>
                <a:lnTo>
                  <a:pt x="67868" y="13322"/>
                </a:lnTo>
                <a:lnTo>
                  <a:pt x="67932" y="12687"/>
                </a:lnTo>
                <a:lnTo>
                  <a:pt x="67614" y="13068"/>
                </a:lnTo>
                <a:lnTo>
                  <a:pt x="66916" y="13322"/>
                </a:lnTo>
                <a:lnTo>
                  <a:pt x="66890" y="17640"/>
                </a:lnTo>
                <a:lnTo>
                  <a:pt x="66840" y="18084"/>
                </a:lnTo>
                <a:lnTo>
                  <a:pt x="66725" y="18516"/>
                </a:lnTo>
                <a:lnTo>
                  <a:pt x="66611" y="18783"/>
                </a:lnTo>
                <a:lnTo>
                  <a:pt x="66649" y="18529"/>
                </a:lnTo>
                <a:lnTo>
                  <a:pt x="66763" y="18021"/>
                </a:lnTo>
                <a:lnTo>
                  <a:pt x="66890" y="17640"/>
                </a:lnTo>
                <a:lnTo>
                  <a:pt x="66890" y="13322"/>
                </a:lnTo>
                <a:lnTo>
                  <a:pt x="66611" y="13271"/>
                </a:lnTo>
                <a:lnTo>
                  <a:pt x="66611" y="15100"/>
                </a:lnTo>
                <a:lnTo>
                  <a:pt x="66598" y="16116"/>
                </a:lnTo>
                <a:lnTo>
                  <a:pt x="66471" y="18148"/>
                </a:lnTo>
                <a:lnTo>
                  <a:pt x="66370" y="18275"/>
                </a:lnTo>
                <a:lnTo>
                  <a:pt x="66255" y="18529"/>
                </a:lnTo>
                <a:lnTo>
                  <a:pt x="65049" y="18415"/>
                </a:lnTo>
                <a:lnTo>
                  <a:pt x="64820" y="18453"/>
                </a:lnTo>
                <a:lnTo>
                  <a:pt x="62382" y="19545"/>
                </a:lnTo>
                <a:lnTo>
                  <a:pt x="61747" y="19405"/>
                </a:lnTo>
                <a:lnTo>
                  <a:pt x="61734" y="19545"/>
                </a:lnTo>
                <a:lnTo>
                  <a:pt x="61506" y="20307"/>
                </a:lnTo>
                <a:lnTo>
                  <a:pt x="61569" y="19672"/>
                </a:lnTo>
                <a:lnTo>
                  <a:pt x="61671" y="19380"/>
                </a:lnTo>
                <a:lnTo>
                  <a:pt x="61252" y="19291"/>
                </a:lnTo>
                <a:lnTo>
                  <a:pt x="60680" y="19164"/>
                </a:lnTo>
                <a:lnTo>
                  <a:pt x="60756" y="18529"/>
                </a:lnTo>
                <a:lnTo>
                  <a:pt x="60693" y="18402"/>
                </a:lnTo>
                <a:lnTo>
                  <a:pt x="60744" y="18148"/>
                </a:lnTo>
                <a:lnTo>
                  <a:pt x="60274" y="18529"/>
                </a:lnTo>
                <a:lnTo>
                  <a:pt x="60401" y="17386"/>
                </a:lnTo>
                <a:lnTo>
                  <a:pt x="60833" y="17729"/>
                </a:lnTo>
                <a:lnTo>
                  <a:pt x="60896" y="17386"/>
                </a:lnTo>
                <a:lnTo>
                  <a:pt x="60985" y="17005"/>
                </a:lnTo>
                <a:lnTo>
                  <a:pt x="61112" y="16370"/>
                </a:lnTo>
                <a:lnTo>
                  <a:pt x="61137" y="16243"/>
                </a:lnTo>
                <a:lnTo>
                  <a:pt x="61188" y="15989"/>
                </a:lnTo>
                <a:lnTo>
                  <a:pt x="62534" y="17894"/>
                </a:lnTo>
                <a:lnTo>
                  <a:pt x="63754" y="18148"/>
                </a:lnTo>
                <a:lnTo>
                  <a:pt x="64401" y="18529"/>
                </a:lnTo>
                <a:lnTo>
                  <a:pt x="64820" y="18453"/>
                </a:lnTo>
                <a:lnTo>
                  <a:pt x="65100" y="18402"/>
                </a:lnTo>
                <a:lnTo>
                  <a:pt x="65341" y="18275"/>
                </a:lnTo>
                <a:lnTo>
                  <a:pt x="66560" y="15227"/>
                </a:lnTo>
                <a:lnTo>
                  <a:pt x="66611" y="15100"/>
                </a:lnTo>
                <a:lnTo>
                  <a:pt x="66611" y="13271"/>
                </a:lnTo>
                <a:lnTo>
                  <a:pt x="63931" y="12814"/>
                </a:lnTo>
                <a:lnTo>
                  <a:pt x="61633" y="13601"/>
                </a:lnTo>
                <a:lnTo>
                  <a:pt x="60299" y="13982"/>
                </a:lnTo>
                <a:lnTo>
                  <a:pt x="60299" y="17005"/>
                </a:lnTo>
                <a:lnTo>
                  <a:pt x="60210" y="17754"/>
                </a:lnTo>
                <a:lnTo>
                  <a:pt x="60083" y="18148"/>
                </a:lnTo>
                <a:lnTo>
                  <a:pt x="59867" y="18656"/>
                </a:lnTo>
                <a:lnTo>
                  <a:pt x="59753" y="18783"/>
                </a:lnTo>
                <a:lnTo>
                  <a:pt x="59626" y="19164"/>
                </a:lnTo>
                <a:lnTo>
                  <a:pt x="59740" y="18402"/>
                </a:lnTo>
                <a:lnTo>
                  <a:pt x="59867" y="18084"/>
                </a:lnTo>
                <a:lnTo>
                  <a:pt x="59791" y="18656"/>
                </a:lnTo>
                <a:lnTo>
                  <a:pt x="59931" y="18021"/>
                </a:lnTo>
                <a:lnTo>
                  <a:pt x="59969" y="17767"/>
                </a:lnTo>
                <a:lnTo>
                  <a:pt x="60299" y="17005"/>
                </a:lnTo>
                <a:lnTo>
                  <a:pt x="60299" y="13982"/>
                </a:lnTo>
                <a:lnTo>
                  <a:pt x="59626" y="14173"/>
                </a:lnTo>
                <a:lnTo>
                  <a:pt x="59626" y="17767"/>
                </a:lnTo>
                <a:lnTo>
                  <a:pt x="59474" y="18707"/>
                </a:lnTo>
                <a:lnTo>
                  <a:pt x="59270" y="19291"/>
                </a:lnTo>
                <a:lnTo>
                  <a:pt x="59397" y="18402"/>
                </a:lnTo>
                <a:lnTo>
                  <a:pt x="59486" y="18148"/>
                </a:lnTo>
                <a:lnTo>
                  <a:pt x="59626" y="17767"/>
                </a:lnTo>
                <a:lnTo>
                  <a:pt x="59626" y="14173"/>
                </a:lnTo>
                <a:lnTo>
                  <a:pt x="58597" y="14465"/>
                </a:lnTo>
                <a:lnTo>
                  <a:pt x="58204" y="12179"/>
                </a:lnTo>
                <a:lnTo>
                  <a:pt x="57150" y="13322"/>
                </a:lnTo>
                <a:lnTo>
                  <a:pt x="56845" y="14465"/>
                </a:lnTo>
                <a:lnTo>
                  <a:pt x="56388" y="14706"/>
                </a:lnTo>
                <a:lnTo>
                  <a:pt x="56388" y="14846"/>
                </a:lnTo>
                <a:lnTo>
                  <a:pt x="56273" y="15481"/>
                </a:lnTo>
                <a:lnTo>
                  <a:pt x="55791" y="17513"/>
                </a:lnTo>
                <a:lnTo>
                  <a:pt x="55841" y="17132"/>
                </a:lnTo>
                <a:lnTo>
                  <a:pt x="55854" y="17005"/>
                </a:lnTo>
                <a:lnTo>
                  <a:pt x="55930" y="16370"/>
                </a:lnTo>
                <a:lnTo>
                  <a:pt x="56045" y="15786"/>
                </a:lnTo>
                <a:lnTo>
                  <a:pt x="56388" y="14846"/>
                </a:lnTo>
                <a:lnTo>
                  <a:pt x="56388" y="14706"/>
                </a:lnTo>
                <a:lnTo>
                  <a:pt x="56095" y="14846"/>
                </a:lnTo>
                <a:lnTo>
                  <a:pt x="55575" y="14719"/>
                </a:lnTo>
                <a:lnTo>
                  <a:pt x="54317" y="13601"/>
                </a:lnTo>
                <a:lnTo>
                  <a:pt x="54229" y="14338"/>
                </a:lnTo>
                <a:lnTo>
                  <a:pt x="52514" y="18618"/>
                </a:lnTo>
                <a:lnTo>
                  <a:pt x="53505" y="17005"/>
                </a:lnTo>
                <a:lnTo>
                  <a:pt x="54521" y="18783"/>
                </a:lnTo>
                <a:lnTo>
                  <a:pt x="55587" y="18021"/>
                </a:lnTo>
                <a:lnTo>
                  <a:pt x="55727" y="17894"/>
                </a:lnTo>
                <a:lnTo>
                  <a:pt x="55854" y="17767"/>
                </a:lnTo>
                <a:lnTo>
                  <a:pt x="55727" y="18275"/>
                </a:lnTo>
                <a:lnTo>
                  <a:pt x="55613" y="18910"/>
                </a:lnTo>
                <a:lnTo>
                  <a:pt x="55041" y="19570"/>
                </a:lnTo>
                <a:lnTo>
                  <a:pt x="55359" y="19418"/>
                </a:lnTo>
                <a:lnTo>
                  <a:pt x="55562" y="19799"/>
                </a:lnTo>
                <a:lnTo>
                  <a:pt x="55638" y="19418"/>
                </a:lnTo>
                <a:lnTo>
                  <a:pt x="56019" y="17526"/>
                </a:lnTo>
                <a:lnTo>
                  <a:pt x="55753" y="18910"/>
                </a:lnTo>
                <a:lnTo>
                  <a:pt x="56108" y="17729"/>
                </a:lnTo>
                <a:lnTo>
                  <a:pt x="56108" y="17526"/>
                </a:lnTo>
                <a:lnTo>
                  <a:pt x="56769" y="15481"/>
                </a:lnTo>
                <a:lnTo>
                  <a:pt x="56464" y="17589"/>
                </a:lnTo>
                <a:lnTo>
                  <a:pt x="57886" y="17894"/>
                </a:lnTo>
                <a:lnTo>
                  <a:pt x="58458" y="17386"/>
                </a:lnTo>
                <a:lnTo>
                  <a:pt x="59004" y="17259"/>
                </a:lnTo>
                <a:lnTo>
                  <a:pt x="59194" y="16243"/>
                </a:lnTo>
                <a:lnTo>
                  <a:pt x="59182" y="16497"/>
                </a:lnTo>
                <a:lnTo>
                  <a:pt x="59093" y="19418"/>
                </a:lnTo>
                <a:lnTo>
                  <a:pt x="59067" y="19545"/>
                </a:lnTo>
                <a:lnTo>
                  <a:pt x="58966" y="19291"/>
                </a:lnTo>
                <a:lnTo>
                  <a:pt x="58458" y="18783"/>
                </a:lnTo>
                <a:lnTo>
                  <a:pt x="58331" y="18656"/>
                </a:lnTo>
                <a:lnTo>
                  <a:pt x="57531" y="18529"/>
                </a:lnTo>
                <a:lnTo>
                  <a:pt x="56972" y="18783"/>
                </a:lnTo>
                <a:lnTo>
                  <a:pt x="56413" y="17945"/>
                </a:lnTo>
                <a:lnTo>
                  <a:pt x="56299" y="18745"/>
                </a:lnTo>
                <a:lnTo>
                  <a:pt x="56172" y="19037"/>
                </a:lnTo>
                <a:lnTo>
                  <a:pt x="55765" y="19545"/>
                </a:lnTo>
                <a:lnTo>
                  <a:pt x="55676" y="19989"/>
                </a:lnTo>
                <a:lnTo>
                  <a:pt x="55841" y="20307"/>
                </a:lnTo>
                <a:lnTo>
                  <a:pt x="57365" y="19545"/>
                </a:lnTo>
                <a:lnTo>
                  <a:pt x="57645" y="20561"/>
                </a:lnTo>
                <a:lnTo>
                  <a:pt x="58420" y="20307"/>
                </a:lnTo>
                <a:lnTo>
                  <a:pt x="58889" y="19672"/>
                </a:lnTo>
                <a:lnTo>
                  <a:pt x="58915" y="20053"/>
                </a:lnTo>
                <a:lnTo>
                  <a:pt x="59804" y="20561"/>
                </a:lnTo>
                <a:lnTo>
                  <a:pt x="60540" y="20688"/>
                </a:lnTo>
                <a:lnTo>
                  <a:pt x="61074" y="20815"/>
                </a:lnTo>
                <a:lnTo>
                  <a:pt x="61620" y="20815"/>
                </a:lnTo>
                <a:lnTo>
                  <a:pt x="62230" y="20307"/>
                </a:lnTo>
                <a:lnTo>
                  <a:pt x="62560" y="21323"/>
                </a:lnTo>
                <a:lnTo>
                  <a:pt x="63169" y="20688"/>
                </a:lnTo>
                <a:lnTo>
                  <a:pt x="63322" y="20434"/>
                </a:lnTo>
                <a:lnTo>
                  <a:pt x="63842" y="20586"/>
                </a:lnTo>
                <a:lnTo>
                  <a:pt x="63792" y="20434"/>
                </a:lnTo>
                <a:lnTo>
                  <a:pt x="63703" y="20180"/>
                </a:lnTo>
                <a:lnTo>
                  <a:pt x="64630" y="20561"/>
                </a:lnTo>
                <a:lnTo>
                  <a:pt x="65290" y="20688"/>
                </a:lnTo>
                <a:lnTo>
                  <a:pt x="65671" y="20434"/>
                </a:lnTo>
                <a:lnTo>
                  <a:pt x="66255" y="21577"/>
                </a:lnTo>
                <a:lnTo>
                  <a:pt x="66611" y="20434"/>
                </a:lnTo>
                <a:lnTo>
                  <a:pt x="66700" y="20180"/>
                </a:lnTo>
                <a:lnTo>
                  <a:pt x="66776" y="19926"/>
                </a:lnTo>
                <a:lnTo>
                  <a:pt x="66636" y="21069"/>
                </a:lnTo>
                <a:lnTo>
                  <a:pt x="66382" y="21831"/>
                </a:lnTo>
                <a:lnTo>
                  <a:pt x="65925" y="23291"/>
                </a:lnTo>
                <a:lnTo>
                  <a:pt x="66738" y="23698"/>
                </a:lnTo>
                <a:lnTo>
                  <a:pt x="66929" y="23228"/>
                </a:lnTo>
                <a:lnTo>
                  <a:pt x="67094" y="22847"/>
                </a:lnTo>
                <a:lnTo>
                  <a:pt x="66992" y="23736"/>
                </a:lnTo>
                <a:lnTo>
                  <a:pt x="67271" y="22974"/>
                </a:lnTo>
                <a:lnTo>
                  <a:pt x="67195" y="23609"/>
                </a:lnTo>
                <a:lnTo>
                  <a:pt x="67068" y="24028"/>
                </a:lnTo>
                <a:lnTo>
                  <a:pt x="66954" y="24358"/>
                </a:lnTo>
                <a:lnTo>
                  <a:pt x="67157" y="24358"/>
                </a:lnTo>
                <a:lnTo>
                  <a:pt x="67284" y="23609"/>
                </a:lnTo>
                <a:lnTo>
                  <a:pt x="67411" y="22974"/>
                </a:lnTo>
                <a:lnTo>
                  <a:pt x="67424" y="22847"/>
                </a:lnTo>
                <a:lnTo>
                  <a:pt x="67538" y="21831"/>
                </a:lnTo>
                <a:lnTo>
                  <a:pt x="67957" y="20815"/>
                </a:lnTo>
                <a:lnTo>
                  <a:pt x="67881" y="21323"/>
                </a:lnTo>
                <a:lnTo>
                  <a:pt x="67640" y="22288"/>
                </a:lnTo>
                <a:lnTo>
                  <a:pt x="67640" y="23228"/>
                </a:lnTo>
                <a:lnTo>
                  <a:pt x="67589" y="23609"/>
                </a:lnTo>
                <a:lnTo>
                  <a:pt x="67360" y="24371"/>
                </a:lnTo>
                <a:lnTo>
                  <a:pt x="67475" y="23698"/>
                </a:lnTo>
                <a:lnTo>
                  <a:pt x="67640" y="23228"/>
                </a:lnTo>
                <a:lnTo>
                  <a:pt x="67640" y="22288"/>
                </a:lnTo>
                <a:lnTo>
                  <a:pt x="67373" y="23355"/>
                </a:lnTo>
                <a:lnTo>
                  <a:pt x="67513" y="22974"/>
                </a:lnTo>
                <a:lnTo>
                  <a:pt x="67386" y="23825"/>
                </a:lnTo>
                <a:lnTo>
                  <a:pt x="67271" y="24371"/>
                </a:lnTo>
                <a:lnTo>
                  <a:pt x="67094" y="25895"/>
                </a:lnTo>
                <a:lnTo>
                  <a:pt x="67271" y="24752"/>
                </a:lnTo>
                <a:lnTo>
                  <a:pt x="67691" y="25361"/>
                </a:lnTo>
                <a:lnTo>
                  <a:pt x="67729" y="25006"/>
                </a:lnTo>
                <a:lnTo>
                  <a:pt x="67792" y="25514"/>
                </a:lnTo>
                <a:lnTo>
                  <a:pt x="67970" y="25006"/>
                </a:lnTo>
                <a:lnTo>
                  <a:pt x="68046" y="24752"/>
                </a:lnTo>
                <a:lnTo>
                  <a:pt x="68516" y="23228"/>
                </a:lnTo>
                <a:lnTo>
                  <a:pt x="68592" y="22974"/>
                </a:lnTo>
                <a:lnTo>
                  <a:pt x="68503" y="23774"/>
                </a:lnTo>
                <a:lnTo>
                  <a:pt x="68326" y="24371"/>
                </a:lnTo>
                <a:lnTo>
                  <a:pt x="68173" y="24904"/>
                </a:lnTo>
                <a:lnTo>
                  <a:pt x="68084" y="25641"/>
                </a:lnTo>
                <a:lnTo>
                  <a:pt x="68605" y="25895"/>
                </a:lnTo>
                <a:lnTo>
                  <a:pt x="67983" y="26784"/>
                </a:lnTo>
                <a:lnTo>
                  <a:pt x="67640" y="27165"/>
                </a:lnTo>
                <a:lnTo>
                  <a:pt x="67703" y="26504"/>
                </a:lnTo>
                <a:lnTo>
                  <a:pt x="67475" y="27292"/>
                </a:lnTo>
                <a:lnTo>
                  <a:pt x="67525" y="26784"/>
                </a:lnTo>
                <a:lnTo>
                  <a:pt x="67564" y="26530"/>
                </a:lnTo>
                <a:lnTo>
                  <a:pt x="67589" y="26276"/>
                </a:lnTo>
                <a:lnTo>
                  <a:pt x="67818" y="25514"/>
                </a:lnTo>
                <a:lnTo>
                  <a:pt x="67665" y="25577"/>
                </a:lnTo>
                <a:lnTo>
                  <a:pt x="67284" y="25768"/>
                </a:lnTo>
                <a:lnTo>
                  <a:pt x="67144" y="25895"/>
                </a:lnTo>
                <a:lnTo>
                  <a:pt x="67017" y="26530"/>
                </a:lnTo>
                <a:lnTo>
                  <a:pt x="66979" y="25641"/>
                </a:lnTo>
                <a:lnTo>
                  <a:pt x="66408" y="24625"/>
                </a:lnTo>
                <a:lnTo>
                  <a:pt x="65493" y="24561"/>
                </a:lnTo>
                <a:lnTo>
                  <a:pt x="64795" y="26784"/>
                </a:lnTo>
                <a:lnTo>
                  <a:pt x="64681" y="26276"/>
                </a:lnTo>
                <a:lnTo>
                  <a:pt x="64350" y="24752"/>
                </a:lnTo>
                <a:lnTo>
                  <a:pt x="63715" y="26276"/>
                </a:lnTo>
                <a:lnTo>
                  <a:pt x="63842" y="25133"/>
                </a:lnTo>
                <a:lnTo>
                  <a:pt x="63461" y="25133"/>
                </a:lnTo>
                <a:lnTo>
                  <a:pt x="63258" y="25133"/>
                </a:lnTo>
                <a:lnTo>
                  <a:pt x="61353" y="26784"/>
                </a:lnTo>
                <a:lnTo>
                  <a:pt x="60413" y="26149"/>
                </a:lnTo>
                <a:lnTo>
                  <a:pt x="59651" y="25641"/>
                </a:lnTo>
                <a:lnTo>
                  <a:pt x="58750" y="25704"/>
                </a:lnTo>
                <a:lnTo>
                  <a:pt x="58750" y="26149"/>
                </a:lnTo>
                <a:lnTo>
                  <a:pt x="58610" y="27025"/>
                </a:lnTo>
                <a:lnTo>
                  <a:pt x="58381" y="27546"/>
                </a:lnTo>
                <a:lnTo>
                  <a:pt x="58280" y="27673"/>
                </a:lnTo>
                <a:lnTo>
                  <a:pt x="58293" y="27546"/>
                </a:lnTo>
                <a:lnTo>
                  <a:pt x="58458" y="26911"/>
                </a:lnTo>
                <a:lnTo>
                  <a:pt x="58521" y="26657"/>
                </a:lnTo>
                <a:lnTo>
                  <a:pt x="58750" y="26149"/>
                </a:lnTo>
                <a:lnTo>
                  <a:pt x="58750" y="25704"/>
                </a:lnTo>
                <a:lnTo>
                  <a:pt x="58191" y="25742"/>
                </a:lnTo>
                <a:lnTo>
                  <a:pt x="58191" y="26657"/>
                </a:lnTo>
                <a:lnTo>
                  <a:pt x="57683" y="27025"/>
                </a:lnTo>
                <a:lnTo>
                  <a:pt x="57619" y="27165"/>
                </a:lnTo>
                <a:lnTo>
                  <a:pt x="57429" y="27292"/>
                </a:lnTo>
                <a:lnTo>
                  <a:pt x="57556" y="26149"/>
                </a:lnTo>
                <a:lnTo>
                  <a:pt x="58191" y="26657"/>
                </a:lnTo>
                <a:lnTo>
                  <a:pt x="58191" y="25742"/>
                </a:lnTo>
                <a:lnTo>
                  <a:pt x="57772" y="25768"/>
                </a:lnTo>
                <a:lnTo>
                  <a:pt x="57226" y="25260"/>
                </a:lnTo>
                <a:lnTo>
                  <a:pt x="56959" y="25006"/>
                </a:lnTo>
                <a:lnTo>
                  <a:pt x="55511" y="25260"/>
                </a:lnTo>
                <a:lnTo>
                  <a:pt x="55194" y="25006"/>
                </a:lnTo>
                <a:lnTo>
                  <a:pt x="54571" y="26784"/>
                </a:lnTo>
                <a:lnTo>
                  <a:pt x="54800" y="26784"/>
                </a:lnTo>
                <a:lnTo>
                  <a:pt x="54851" y="26276"/>
                </a:lnTo>
                <a:lnTo>
                  <a:pt x="55562" y="27165"/>
                </a:lnTo>
                <a:lnTo>
                  <a:pt x="54902" y="27419"/>
                </a:lnTo>
                <a:lnTo>
                  <a:pt x="54711" y="27673"/>
                </a:lnTo>
                <a:lnTo>
                  <a:pt x="54762" y="27025"/>
                </a:lnTo>
                <a:lnTo>
                  <a:pt x="54203" y="27800"/>
                </a:lnTo>
                <a:lnTo>
                  <a:pt x="53975" y="27292"/>
                </a:lnTo>
                <a:lnTo>
                  <a:pt x="53530" y="27051"/>
                </a:lnTo>
                <a:lnTo>
                  <a:pt x="53492" y="25641"/>
                </a:lnTo>
                <a:lnTo>
                  <a:pt x="53238" y="25514"/>
                </a:lnTo>
                <a:lnTo>
                  <a:pt x="53035" y="26657"/>
                </a:lnTo>
                <a:lnTo>
                  <a:pt x="52908" y="27051"/>
                </a:lnTo>
                <a:lnTo>
                  <a:pt x="52781" y="27292"/>
                </a:lnTo>
                <a:lnTo>
                  <a:pt x="52666" y="27546"/>
                </a:lnTo>
                <a:lnTo>
                  <a:pt x="52324" y="27927"/>
                </a:lnTo>
                <a:lnTo>
                  <a:pt x="52209" y="29197"/>
                </a:lnTo>
                <a:lnTo>
                  <a:pt x="52717" y="28689"/>
                </a:lnTo>
                <a:lnTo>
                  <a:pt x="55511" y="27876"/>
                </a:lnTo>
                <a:lnTo>
                  <a:pt x="55537" y="27673"/>
                </a:lnTo>
                <a:lnTo>
                  <a:pt x="55664" y="26530"/>
                </a:lnTo>
                <a:lnTo>
                  <a:pt x="56349" y="26860"/>
                </a:lnTo>
                <a:lnTo>
                  <a:pt x="56388" y="26530"/>
                </a:lnTo>
                <a:lnTo>
                  <a:pt x="56451" y="26276"/>
                </a:lnTo>
                <a:lnTo>
                  <a:pt x="56680" y="25768"/>
                </a:lnTo>
                <a:lnTo>
                  <a:pt x="56616" y="26276"/>
                </a:lnTo>
                <a:lnTo>
                  <a:pt x="56502" y="26784"/>
                </a:lnTo>
                <a:lnTo>
                  <a:pt x="56311" y="27292"/>
                </a:lnTo>
                <a:lnTo>
                  <a:pt x="56337" y="27051"/>
                </a:lnTo>
                <a:lnTo>
                  <a:pt x="55702" y="27813"/>
                </a:lnTo>
                <a:lnTo>
                  <a:pt x="56197" y="27673"/>
                </a:lnTo>
                <a:lnTo>
                  <a:pt x="59232" y="30340"/>
                </a:lnTo>
                <a:lnTo>
                  <a:pt x="65366" y="27419"/>
                </a:lnTo>
                <a:lnTo>
                  <a:pt x="67005" y="31102"/>
                </a:lnTo>
                <a:lnTo>
                  <a:pt x="70065" y="31610"/>
                </a:lnTo>
                <a:lnTo>
                  <a:pt x="70700" y="31737"/>
                </a:lnTo>
                <a:lnTo>
                  <a:pt x="71437" y="33261"/>
                </a:lnTo>
                <a:lnTo>
                  <a:pt x="70485" y="33261"/>
                </a:lnTo>
                <a:lnTo>
                  <a:pt x="66852" y="34531"/>
                </a:lnTo>
                <a:lnTo>
                  <a:pt x="64439" y="30721"/>
                </a:lnTo>
                <a:lnTo>
                  <a:pt x="63957" y="29959"/>
                </a:lnTo>
                <a:lnTo>
                  <a:pt x="57734" y="31102"/>
                </a:lnTo>
                <a:lnTo>
                  <a:pt x="55981" y="31305"/>
                </a:lnTo>
                <a:lnTo>
                  <a:pt x="61595" y="31305"/>
                </a:lnTo>
                <a:lnTo>
                  <a:pt x="62903" y="30721"/>
                </a:lnTo>
                <a:lnTo>
                  <a:pt x="66789" y="34531"/>
                </a:lnTo>
                <a:lnTo>
                  <a:pt x="68211" y="35928"/>
                </a:lnTo>
                <a:lnTo>
                  <a:pt x="70154" y="34023"/>
                </a:lnTo>
                <a:lnTo>
                  <a:pt x="71780" y="36690"/>
                </a:lnTo>
                <a:lnTo>
                  <a:pt x="71831" y="38468"/>
                </a:lnTo>
                <a:lnTo>
                  <a:pt x="72313" y="37325"/>
                </a:lnTo>
                <a:lnTo>
                  <a:pt x="72986" y="34023"/>
                </a:lnTo>
                <a:lnTo>
                  <a:pt x="74015" y="28943"/>
                </a:lnTo>
                <a:lnTo>
                  <a:pt x="74218" y="27927"/>
                </a:lnTo>
                <a:lnTo>
                  <a:pt x="74485" y="26657"/>
                </a:lnTo>
                <a:lnTo>
                  <a:pt x="74561" y="26276"/>
                </a:lnTo>
                <a:lnTo>
                  <a:pt x="74942" y="24244"/>
                </a:lnTo>
                <a:lnTo>
                  <a:pt x="74968" y="24117"/>
                </a:lnTo>
                <a:lnTo>
                  <a:pt x="75184" y="22974"/>
                </a:lnTo>
                <a:lnTo>
                  <a:pt x="75285" y="22466"/>
                </a:lnTo>
                <a:lnTo>
                  <a:pt x="75514" y="21196"/>
                </a:lnTo>
                <a:lnTo>
                  <a:pt x="75831" y="19545"/>
                </a:lnTo>
                <a:lnTo>
                  <a:pt x="75869" y="19291"/>
                </a:lnTo>
                <a:lnTo>
                  <a:pt x="75895" y="19164"/>
                </a:lnTo>
                <a:lnTo>
                  <a:pt x="75971" y="18783"/>
                </a:lnTo>
                <a:lnTo>
                  <a:pt x="76187" y="17640"/>
                </a:lnTo>
                <a:lnTo>
                  <a:pt x="76542" y="15735"/>
                </a:lnTo>
                <a:lnTo>
                  <a:pt x="77063" y="12941"/>
                </a:lnTo>
                <a:lnTo>
                  <a:pt x="77597" y="8242"/>
                </a:lnTo>
                <a:close/>
              </a:path>
              <a:path w="79375" h="38735">
                <a:moveTo>
                  <a:pt x="78867" y="4787"/>
                </a:moveTo>
                <a:lnTo>
                  <a:pt x="78232" y="4330"/>
                </a:lnTo>
                <a:lnTo>
                  <a:pt x="78130" y="5168"/>
                </a:lnTo>
                <a:lnTo>
                  <a:pt x="78105" y="5435"/>
                </a:lnTo>
                <a:lnTo>
                  <a:pt x="78320" y="5207"/>
                </a:lnTo>
                <a:lnTo>
                  <a:pt x="78867" y="4787"/>
                </a:lnTo>
                <a:close/>
              </a:path>
            </a:pathLst>
          </a:custGeom>
          <a:solidFill>
            <a:srgbClr val="B88F51"/>
          </a:solidFill>
        </p:spPr>
        <p:txBody>
          <a:bodyPr wrap="square" lIns="0" tIns="0" rIns="0" bIns="0" rtlCol="0"/>
          <a:lstStyle/>
          <a:p>
            <a:endParaRPr sz="2511"/>
          </a:p>
        </p:txBody>
      </p:sp>
      <p:sp>
        <p:nvSpPr>
          <p:cNvPr id="49" name="bg object 49"/>
          <p:cNvSpPr/>
          <p:nvPr/>
        </p:nvSpPr>
        <p:spPr>
          <a:xfrm>
            <a:off x="532931" y="170426"/>
            <a:ext cx="61516" cy="24209"/>
          </a:xfrm>
          <a:custGeom>
            <a:avLst/>
            <a:gdLst/>
            <a:ahLst/>
            <a:cxnLst/>
            <a:rect l="l" t="t" r="r" b="b"/>
            <a:pathLst>
              <a:path w="98425" h="38735">
                <a:moveTo>
                  <a:pt x="863" y="8648"/>
                </a:moveTo>
                <a:lnTo>
                  <a:pt x="101" y="11087"/>
                </a:lnTo>
                <a:lnTo>
                  <a:pt x="0" y="12052"/>
                </a:lnTo>
                <a:lnTo>
                  <a:pt x="749" y="9664"/>
                </a:lnTo>
                <a:lnTo>
                  <a:pt x="863" y="8648"/>
                </a:lnTo>
                <a:close/>
              </a:path>
              <a:path w="98425" h="38735">
                <a:moveTo>
                  <a:pt x="2946" y="13703"/>
                </a:moveTo>
                <a:lnTo>
                  <a:pt x="2730" y="14287"/>
                </a:lnTo>
                <a:lnTo>
                  <a:pt x="2692" y="14643"/>
                </a:lnTo>
                <a:lnTo>
                  <a:pt x="2667" y="14846"/>
                </a:lnTo>
                <a:lnTo>
                  <a:pt x="2882" y="14274"/>
                </a:lnTo>
                <a:lnTo>
                  <a:pt x="2921" y="13919"/>
                </a:lnTo>
                <a:lnTo>
                  <a:pt x="2946" y="13703"/>
                </a:lnTo>
                <a:close/>
              </a:path>
              <a:path w="98425" h="38735">
                <a:moveTo>
                  <a:pt x="3263" y="13462"/>
                </a:moveTo>
                <a:lnTo>
                  <a:pt x="2921" y="14287"/>
                </a:lnTo>
                <a:lnTo>
                  <a:pt x="2882" y="14681"/>
                </a:lnTo>
                <a:lnTo>
                  <a:pt x="2832" y="15189"/>
                </a:lnTo>
                <a:lnTo>
                  <a:pt x="3162" y="14363"/>
                </a:lnTo>
                <a:lnTo>
                  <a:pt x="3213" y="13970"/>
                </a:lnTo>
                <a:lnTo>
                  <a:pt x="3263" y="13462"/>
                </a:lnTo>
                <a:close/>
              </a:path>
              <a:path w="98425" h="38735">
                <a:moveTo>
                  <a:pt x="3467" y="12877"/>
                </a:moveTo>
                <a:lnTo>
                  <a:pt x="3175" y="12522"/>
                </a:lnTo>
                <a:lnTo>
                  <a:pt x="3213" y="12204"/>
                </a:lnTo>
                <a:lnTo>
                  <a:pt x="3111" y="12458"/>
                </a:lnTo>
                <a:lnTo>
                  <a:pt x="2324" y="11442"/>
                </a:lnTo>
                <a:lnTo>
                  <a:pt x="2298" y="11658"/>
                </a:lnTo>
                <a:lnTo>
                  <a:pt x="1663" y="10845"/>
                </a:lnTo>
                <a:lnTo>
                  <a:pt x="1536" y="10693"/>
                </a:lnTo>
                <a:lnTo>
                  <a:pt x="1397" y="10502"/>
                </a:lnTo>
                <a:lnTo>
                  <a:pt x="1371" y="10629"/>
                </a:lnTo>
                <a:lnTo>
                  <a:pt x="685" y="10337"/>
                </a:lnTo>
                <a:lnTo>
                  <a:pt x="584" y="11176"/>
                </a:lnTo>
                <a:lnTo>
                  <a:pt x="520" y="11798"/>
                </a:lnTo>
                <a:lnTo>
                  <a:pt x="1092" y="11290"/>
                </a:lnTo>
                <a:lnTo>
                  <a:pt x="1320" y="11112"/>
                </a:lnTo>
                <a:lnTo>
                  <a:pt x="1219" y="12065"/>
                </a:lnTo>
                <a:lnTo>
                  <a:pt x="1143" y="12725"/>
                </a:lnTo>
                <a:lnTo>
                  <a:pt x="1790" y="12166"/>
                </a:lnTo>
                <a:lnTo>
                  <a:pt x="2184" y="12052"/>
                </a:lnTo>
                <a:lnTo>
                  <a:pt x="2019" y="12661"/>
                </a:lnTo>
                <a:lnTo>
                  <a:pt x="1955" y="12966"/>
                </a:lnTo>
                <a:lnTo>
                  <a:pt x="1816" y="13677"/>
                </a:lnTo>
                <a:lnTo>
                  <a:pt x="2082" y="13462"/>
                </a:lnTo>
                <a:lnTo>
                  <a:pt x="2070" y="13665"/>
                </a:lnTo>
                <a:lnTo>
                  <a:pt x="2705" y="13106"/>
                </a:lnTo>
                <a:lnTo>
                  <a:pt x="2959" y="13030"/>
                </a:lnTo>
                <a:lnTo>
                  <a:pt x="2933" y="13360"/>
                </a:lnTo>
                <a:lnTo>
                  <a:pt x="3060" y="13004"/>
                </a:lnTo>
                <a:lnTo>
                  <a:pt x="3467" y="12877"/>
                </a:lnTo>
                <a:close/>
              </a:path>
              <a:path w="98425" h="38735">
                <a:moveTo>
                  <a:pt x="3505" y="17487"/>
                </a:moveTo>
                <a:lnTo>
                  <a:pt x="3251" y="18135"/>
                </a:lnTo>
                <a:lnTo>
                  <a:pt x="2717" y="17500"/>
                </a:lnTo>
                <a:lnTo>
                  <a:pt x="2603" y="18491"/>
                </a:lnTo>
                <a:lnTo>
                  <a:pt x="2565" y="18770"/>
                </a:lnTo>
                <a:lnTo>
                  <a:pt x="2768" y="18529"/>
                </a:lnTo>
                <a:lnTo>
                  <a:pt x="3200" y="18402"/>
                </a:lnTo>
                <a:lnTo>
                  <a:pt x="3187" y="18592"/>
                </a:lnTo>
                <a:lnTo>
                  <a:pt x="3149" y="18973"/>
                </a:lnTo>
                <a:lnTo>
                  <a:pt x="3378" y="18351"/>
                </a:lnTo>
                <a:lnTo>
                  <a:pt x="3467" y="17868"/>
                </a:lnTo>
                <a:lnTo>
                  <a:pt x="3505" y="17487"/>
                </a:lnTo>
                <a:close/>
              </a:path>
              <a:path w="98425" h="38735">
                <a:moveTo>
                  <a:pt x="3771" y="13843"/>
                </a:moveTo>
                <a:lnTo>
                  <a:pt x="3556" y="14427"/>
                </a:lnTo>
                <a:lnTo>
                  <a:pt x="3517" y="14782"/>
                </a:lnTo>
                <a:lnTo>
                  <a:pt x="3492" y="14986"/>
                </a:lnTo>
                <a:lnTo>
                  <a:pt x="3708" y="14414"/>
                </a:lnTo>
                <a:lnTo>
                  <a:pt x="3746" y="14058"/>
                </a:lnTo>
                <a:lnTo>
                  <a:pt x="3771" y="13843"/>
                </a:lnTo>
                <a:close/>
              </a:path>
              <a:path w="98425" h="38735">
                <a:moveTo>
                  <a:pt x="4470" y="14566"/>
                </a:moveTo>
                <a:lnTo>
                  <a:pt x="4216" y="15214"/>
                </a:lnTo>
                <a:lnTo>
                  <a:pt x="3835" y="14617"/>
                </a:lnTo>
                <a:lnTo>
                  <a:pt x="3721" y="15595"/>
                </a:lnTo>
                <a:lnTo>
                  <a:pt x="3695" y="15786"/>
                </a:lnTo>
                <a:lnTo>
                  <a:pt x="3860" y="15621"/>
                </a:lnTo>
                <a:lnTo>
                  <a:pt x="4165" y="15494"/>
                </a:lnTo>
                <a:lnTo>
                  <a:pt x="4152" y="15671"/>
                </a:lnTo>
                <a:lnTo>
                  <a:pt x="4102" y="16052"/>
                </a:lnTo>
                <a:lnTo>
                  <a:pt x="4343" y="15405"/>
                </a:lnTo>
                <a:lnTo>
                  <a:pt x="4432" y="14947"/>
                </a:lnTo>
                <a:lnTo>
                  <a:pt x="4470" y="14566"/>
                </a:lnTo>
                <a:close/>
              </a:path>
              <a:path w="98425" h="38735">
                <a:moveTo>
                  <a:pt x="4686" y="14782"/>
                </a:moveTo>
                <a:lnTo>
                  <a:pt x="4470" y="15367"/>
                </a:lnTo>
                <a:lnTo>
                  <a:pt x="4432" y="15722"/>
                </a:lnTo>
                <a:lnTo>
                  <a:pt x="4406" y="15938"/>
                </a:lnTo>
                <a:lnTo>
                  <a:pt x="4622" y="15354"/>
                </a:lnTo>
                <a:lnTo>
                  <a:pt x="4660" y="14986"/>
                </a:lnTo>
                <a:lnTo>
                  <a:pt x="4686" y="14782"/>
                </a:lnTo>
                <a:close/>
              </a:path>
              <a:path w="98425" h="38735">
                <a:moveTo>
                  <a:pt x="4889" y="13500"/>
                </a:moveTo>
                <a:lnTo>
                  <a:pt x="4038" y="13220"/>
                </a:lnTo>
                <a:lnTo>
                  <a:pt x="3937" y="14097"/>
                </a:lnTo>
                <a:lnTo>
                  <a:pt x="3886" y="14503"/>
                </a:lnTo>
                <a:lnTo>
                  <a:pt x="4368" y="14173"/>
                </a:lnTo>
                <a:lnTo>
                  <a:pt x="4889" y="13500"/>
                </a:lnTo>
                <a:close/>
              </a:path>
              <a:path w="98425" h="38735">
                <a:moveTo>
                  <a:pt x="5626" y="15544"/>
                </a:moveTo>
                <a:lnTo>
                  <a:pt x="5346" y="16268"/>
                </a:lnTo>
                <a:lnTo>
                  <a:pt x="5308" y="16649"/>
                </a:lnTo>
                <a:lnTo>
                  <a:pt x="5270" y="17030"/>
                </a:lnTo>
                <a:lnTo>
                  <a:pt x="5537" y="16306"/>
                </a:lnTo>
                <a:lnTo>
                  <a:pt x="5588" y="15925"/>
                </a:lnTo>
                <a:lnTo>
                  <a:pt x="5626" y="15544"/>
                </a:lnTo>
                <a:close/>
              </a:path>
              <a:path w="98425" h="38735">
                <a:moveTo>
                  <a:pt x="6108" y="13017"/>
                </a:moveTo>
                <a:lnTo>
                  <a:pt x="4940" y="15189"/>
                </a:lnTo>
                <a:lnTo>
                  <a:pt x="4749" y="16916"/>
                </a:lnTo>
                <a:lnTo>
                  <a:pt x="5994" y="14084"/>
                </a:lnTo>
                <a:lnTo>
                  <a:pt x="6108" y="13017"/>
                </a:lnTo>
                <a:close/>
              </a:path>
              <a:path w="98425" h="38735">
                <a:moveTo>
                  <a:pt x="6654" y="10325"/>
                </a:moveTo>
                <a:lnTo>
                  <a:pt x="6375" y="11049"/>
                </a:lnTo>
                <a:lnTo>
                  <a:pt x="6337" y="11430"/>
                </a:lnTo>
                <a:lnTo>
                  <a:pt x="6299" y="11811"/>
                </a:lnTo>
                <a:lnTo>
                  <a:pt x="6565" y="11087"/>
                </a:lnTo>
                <a:lnTo>
                  <a:pt x="6616" y="10706"/>
                </a:lnTo>
                <a:lnTo>
                  <a:pt x="6654" y="10325"/>
                </a:lnTo>
                <a:close/>
              </a:path>
              <a:path w="98425" h="38735">
                <a:moveTo>
                  <a:pt x="6781" y="10515"/>
                </a:moveTo>
                <a:lnTo>
                  <a:pt x="6565" y="11087"/>
                </a:lnTo>
                <a:lnTo>
                  <a:pt x="6527" y="11455"/>
                </a:lnTo>
                <a:lnTo>
                  <a:pt x="6502" y="11658"/>
                </a:lnTo>
                <a:lnTo>
                  <a:pt x="6718" y="11087"/>
                </a:lnTo>
                <a:lnTo>
                  <a:pt x="6756" y="10718"/>
                </a:lnTo>
                <a:lnTo>
                  <a:pt x="6781" y="10515"/>
                </a:lnTo>
                <a:close/>
              </a:path>
              <a:path w="98425" h="38735">
                <a:moveTo>
                  <a:pt x="7099" y="15671"/>
                </a:moveTo>
                <a:lnTo>
                  <a:pt x="6451" y="15227"/>
                </a:lnTo>
                <a:lnTo>
                  <a:pt x="6362" y="16065"/>
                </a:lnTo>
                <a:lnTo>
                  <a:pt x="6337" y="16332"/>
                </a:lnTo>
                <a:lnTo>
                  <a:pt x="6553" y="16103"/>
                </a:lnTo>
                <a:lnTo>
                  <a:pt x="7099" y="15671"/>
                </a:lnTo>
                <a:close/>
              </a:path>
              <a:path w="98425" h="38735">
                <a:moveTo>
                  <a:pt x="7594" y="12801"/>
                </a:moveTo>
                <a:lnTo>
                  <a:pt x="7315" y="13525"/>
                </a:lnTo>
                <a:lnTo>
                  <a:pt x="7277" y="13906"/>
                </a:lnTo>
                <a:lnTo>
                  <a:pt x="7239" y="14287"/>
                </a:lnTo>
                <a:lnTo>
                  <a:pt x="7505" y="13563"/>
                </a:lnTo>
                <a:lnTo>
                  <a:pt x="7556" y="13182"/>
                </a:lnTo>
                <a:lnTo>
                  <a:pt x="7594" y="12801"/>
                </a:lnTo>
                <a:close/>
              </a:path>
              <a:path w="98425" h="38735">
                <a:moveTo>
                  <a:pt x="7861" y="14630"/>
                </a:moveTo>
                <a:lnTo>
                  <a:pt x="7150" y="15570"/>
                </a:lnTo>
                <a:lnTo>
                  <a:pt x="6934" y="16167"/>
                </a:lnTo>
                <a:lnTo>
                  <a:pt x="6489" y="17411"/>
                </a:lnTo>
                <a:lnTo>
                  <a:pt x="7404" y="17564"/>
                </a:lnTo>
                <a:lnTo>
                  <a:pt x="7607" y="16281"/>
                </a:lnTo>
                <a:lnTo>
                  <a:pt x="7861" y="14630"/>
                </a:lnTo>
                <a:close/>
              </a:path>
              <a:path w="98425" h="38735">
                <a:moveTo>
                  <a:pt x="7962" y="13042"/>
                </a:moveTo>
                <a:lnTo>
                  <a:pt x="7759" y="13576"/>
                </a:lnTo>
                <a:lnTo>
                  <a:pt x="7810" y="13233"/>
                </a:lnTo>
                <a:lnTo>
                  <a:pt x="7861" y="12725"/>
                </a:lnTo>
                <a:lnTo>
                  <a:pt x="7531" y="13550"/>
                </a:lnTo>
                <a:lnTo>
                  <a:pt x="7480" y="13944"/>
                </a:lnTo>
                <a:lnTo>
                  <a:pt x="7429" y="14439"/>
                </a:lnTo>
                <a:lnTo>
                  <a:pt x="7734" y="13677"/>
                </a:lnTo>
                <a:lnTo>
                  <a:pt x="7708" y="13982"/>
                </a:lnTo>
                <a:lnTo>
                  <a:pt x="7683" y="14185"/>
                </a:lnTo>
                <a:lnTo>
                  <a:pt x="7899" y="13614"/>
                </a:lnTo>
                <a:lnTo>
                  <a:pt x="7937" y="13246"/>
                </a:lnTo>
                <a:lnTo>
                  <a:pt x="7962" y="13042"/>
                </a:lnTo>
                <a:close/>
              </a:path>
              <a:path w="98425" h="38735">
                <a:moveTo>
                  <a:pt x="8305" y="20523"/>
                </a:moveTo>
                <a:lnTo>
                  <a:pt x="6959" y="19469"/>
                </a:lnTo>
                <a:lnTo>
                  <a:pt x="6807" y="20777"/>
                </a:lnTo>
                <a:lnTo>
                  <a:pt x="6731" y="21513"/>
                </a:lnTo>
                <a:lnTo>
                  <a:pt x="7480" y="20929"/>
                </a:lnTo>
                <a:lnTo>
                  <a:pt x="8305" y="20523"/>
                </a:lnTo>
                <a:close/>
              </a:path>
              <a:path w="98425" h="38735">
                <a:moveTo>
                  <a:pt x="8407" y="17233"/>
                </a:moveTo>
                <a:lnTo>
                  <a:pt x="7874" y="16383"/>
                </a:lnTo>
                <a:lnTo>
                  <a:pt x="7772" y="16217"/>
                </a:lnTo>
                <a:lnTo>
                  <a:pt x="7734" y="16383"/>
                </a:lnTo>
                <a:lnTo>
                  <a:pt x="7378" y="18072"/>
                </a:lnTo>
                <a:lnTo>
                  <a:pt x="8293" y="17348"/>
                </a:lnTo>
                <a:close/>
              </a:path>
              <a:path w="98425" h="38735">
                <a:moveTo>
                  <a:pt x="8420" y="12915"/>
                </a:moveTo>
                <a:lnTo>
                  <a:pt x="8001" y="14046"/>
                </a:lnTo>
                <a:lnTo>
                  <a:pt x="7835" y="15544"/>
                </a:lnTo>
                <a:lnTo>
                  <a:pt x="8369" y="13373"/>
                </a:lnTo>
                <a:lnTo>
                  <a:pt x="8420" y="12915"/>
                </a:lnTo>
                <a:close/>
              </a:path>
              <a:path w="98425" h="38735">
                <a:moveTo>
                  <a:pt x="9207" y="17310"/>
                </a:moveTo>
                <a:lnTo>
                  <a:pt x="8445" y="17233"/>
                </a:lnTo>
                <a:lnTo>
                  <a:pt x="8915" y="18059"/>
                </a:lnTo>
                <a:lnTo>
                  <a:pt x="9207" y="17310"/>
                </a:lnTo>
                <a:close/>
              </a:path>
              <a:path w="98425" h="38735">
                <a:moveTo>
                  <a:pt x="9220" y="20218"/>
                </a:moveTo>
                <a:lnTo>
                  <a:pt x="9004" y="20802"/>
                </a:lnTo>
                <a:lnTo>
                  <a:pt x="8966" y="21158"/>
                </a:lnTo>
                <a:lnTo>
                  <a:pt x="8940" y="21374"/>
                </a:lnTo>
                <a:lnTo>
                  <a:pt x="9156" y="20789"/>
                </a:lnTo>
                <a:lnTo>
                  <a:pt x="9194" y="20421"/>
                </a:lnTo>
                <a:lnTo>
                  <a:pt x="9220" y="20218"/>
                </a:lnTo>
                <a:close/>
              </a:path>
              <a:path w="98425" h="38735">
                <a:moveTo>
                  <a:pt x="10007" y="20180"/>
                </a:moveTo>
                <a:lnTo>
                  <a:pt x="9728" y="20904"/>
                </a:lnTo>
                <a:lnTo>
                  <a:pt x="9690" y="21285"/>
                </a:lnTo>
                <a:lnTo>
                  <a:pt x="9652" y="21666"/>
                </a:lnTo>
                <a:lnTo>
                  <a:pt x="9918" y="20942"/>
                </a:lnTo>
                <a:lnTo>
                  <a:pt x="9969" y="20561"/>
                </a:lnTo>
                <a:lnTo>
                  <a:pt x="10007" y="20180"/>
                </a:lnTo>
                <a:close/>
              </a:path>
              <a:path w="98425" h="38735">
                <a:moveTo>
                  <a:pt x="10160" y="12661"/>
                </a:moveTo>
                <a:lnTo>
                  <a:pt x="9944" y="13246"/>
                </a:lnTo>
                <a:lnTo>
                  <a:pt x="9906" y="13601"/>
                </a:lnTo>
                <a:lnTo>
                  <a:pt x="9880" y="13804"/>
                </a:lnTo>
                <a:lnTo>
                  <a:pt x="10096" y="13233"/>
                </a:lnTo>
                <a:lnTo>
                  <a:pt x="10134" y="12865"/>
                </a:lnTo>
                <a:lnTo>
                  <a:pt x="10160" y="12661"/>
                </a:lnTo>
                <a:close/>
              </a:path>
              <a:path w="98425" h="38735">
                <a:moveTo>
                  <a:pt x="10439" y="12407"/>
                </a:moveTo>
                <a:lnTo>
                  <a:pt x="10109" y="13233"/>
                </a:lnTo>
                <a:lnTo>
                  <a:pt x="10058" y="13627"/>
                </a:lnTo>
                <a:lnTo>
                  <a:pt x="10007" y="14122"/>
                </a:lnTo>
                <a:lnTo>
                  <a:pt x="10337" y="13309"/>
                </a:lnTo>
                <a:lnTo>
                  <a:pt x="10388" y="12915"/>
                </a:lnTo>
                <a:lnTo>
                  <a:pt x="10439" y="12407"/>
                </a:lnTo>
                <a:close/>
              </a:path>
              <a:path w="98425" h="38735">
                <a:moveTo>
                  <a:pt x="11544" y="12611"/>
                </a:moveTo>
                <a:lnTo>
                  <a:pt x="11201" y="13436"/>
                </a:lnTo>
                <a:lnTo>
                  <a:pt x="11163" y="13830"/>
                </a:lnTo>
                <a:lnTo>
                  <a:pt x="11112" y="14338"/>
                </a:lnTo>
                <a:lnTo>
                  <a:pt x="11442" y="13512"/>
                </a:lnTo>
                <a:lnTo>
                  <a:pt x="11493" y="13119"/>
                </a:lnTo>
                <a:lnTo>
                  <a:pt x="11544" y="12611"/>
                </a:lnTo>
                <a:close/>
              </a:path>
              <a:path w="98425" h="38735">
                <a:moveTo>
                  <a:pt x="13817" y="13169"/>
                </a:moveTo>
                <a:lnTo>
                  <a:pt x="13614" y="13449"/>
                </a:lnTo>
                <a:lnTo>
                  <a:pt x="13208" y="12750"/>
                </a:lnTo>
                <a:lnTo>
                  <a:pt x="13474" y="11912"/>
                </a:lnTo>
                <a:lnTo>
                  <a:pt x="13589" y="10909"/>
                </a:lnTo>
                <a:lnTo>
                  <a:pt x="13081" y="12534"/>
                </a:lnTo>
                <a:lnTo>
                  <a:pt x="13004" y="12382"/>
                </a:lnTo>
                <a:lnTo>
                  <a:pt x="13004" y="12776"/>
                </a:lnTo>
                <a:lnTo>
                  <a:pt x="13004" y="13398"/>
                </a:lnTo>
                <a:lnTo>
                  <a:pt x="13004" y="12776"/>
                </a:lnTo>
                <a:lnTo>
                  <a:pt x="12827" y="13347"/>
                </a:lnTo>
                <a:lnTo>
                  <a:pt x="11620" y="12738"/>
                </a:lnTo>
                <a:lnTo>
                  <a:pt x="11493" y="13881"/>
                </a:lnTo>
                <a:lnTo>
                  <a:pt x="11341" y="15278"/>
                </a:lnTo>
                <a:lnTo>
                  <a:pt x="11353" y="15494"/>
                </a:lnTo>
                <a:lnTo>
                  <a:pt x="10718" y="13830"/>
                </a:lnTo>
                <a:lnTo>
                  <a:pt x="10756" y="13538"/>
                </a:lnTo>
                <a:lnTo>
                  <a:pt x="10680" y="13741"/>
                </a:lnTo>
                <a:lnTo>
                  <a:pt x="9207" y="17310"/>
                </a:lnTo>
                <a:lnTo>
                  <a:pt x="9677" y="17348"/>
                </a:lnTo>
                <a:lnTo>
                  <a:pt x="10198" y="17513"/>
                </a:lnTo>
                <a:lnTo>
                  <a:pt x="11252" y="17703"/>
                </a:lnTo>
                <a:lnTo>
                  <a:pt x="12357" y="18059"/>
                </a:lnTo>
                <a:lnTo>
                  <a:pt x="11620" y="16167"/>
                </a:lnTo>
                <a:lnTo>
                  <a:pt x="11938" y="16065"/>
                </a:lnTo>
                <a:lnTo>
                  <a:pt x="11912" y="16281"/>
                </a:lnTo>
                <a:lnTo>
                  <a:pt x="11887" y="16560"/>
                </a:lnTo>
                <a:lnTo>
                  <a:pt x="12077" y="16319"/>
                </a:lnTo>
                <a:lnTo>
                  <a:pt x="12738" y="16116"/>
                </a:lnTo>
                <a:lnTo>
                  <a:pt x="12026" y="15290"/>
                </a:lnTo>
                <a:lnTo>
                  <a:pt x="11963" y="15836"/>
                </a:lnTo>
                <a:lnTo>
                  <a:pt x="11417" y="15201"/>
                </a:lnTo>
                <a:lnTo>
                  <a:pt x="12496" y="14097"/>
                </a:lnTo>
                <a:lnTo>
                  <a:pt x="12750" y="14058"/>
                </a:lnTo>
                <a:lnTo>
                  <a:pt x="12725" y="14312"/>
                </a:lnTo>
                <a:lnTo>
                  <a:pt x="12801" y="14058"/>
                </a:lnTo>
                <a:lnTo>
                  <a:pt x="13004" y="14033"/>
                </a:lnTo>
                <a:lnTo>
                  <a:pt x="13030" y="16560"/>
                </a:lnTo>
                <a:lnTo>
                  <a:pt x="13627" y="13957"/>
                </a:lnTo>
                <a:lnTo>
                  <a:pt x="13779" y="13931"/>
                </a:lnTo>
                <a:lnTo>
                  <a:pt x="13652" y="13868"/>
                </a:lnTo>
                <a:lnTo>
                  <a:pt x="13817" y="13169"/>
                </a:lnTo>
                <a:close/>
              </a:path>
              <a:path w="98425" h="38735">
                <a:moveTo>
                  <a:pt x="16103" y="10731"/>
                </a:moveTo>
                <a:lnTo>
                  <a:pt x="14185" y="14808"/>
                </a:lnTo>
                <a:lnTo>
                  <a:pt x="13982" y="16573"/>
                </a:lnTo>
                <a:lnTo>
                  <a:pt x="14198" y="16040"/>
                </a:lnTo>
                <a:lnTo>
                  <a:pt x="14185" y="16192"/>
                </a:lnTo>
                <a:lnTo>
                  <a:pt x="14376" y="15951"/>
                </a:lnTo>
                <a:lnTo>
                  <a:pt x="15036" y="15748"/>
                </a:lnTo>
                <a:lnTo>
                  <a:pt x="14541" y="15189"/>
                </a:lnTo>
                <a:lnTo>
                  <a:pt x="16014" y="11531"/>
                </a:lnTo>
                <a:lnTo>
                  <a:pt x="16103" y="10731"/>
                </a:lnTo>
                <a:close/>
              </a:path>
              <a:path w="98425" h="38735">
                <a:moveTo>
                  <a:pt x="16319" y="12814"/>
                </a:moveTo>
                <a:lnTo>
                  <a:pt x="16040" y="13538"/>
                </a:lnTo>
                <a:lnTo>
                  <a:pt x="16002" y="13919"/>
                </a:lnTo>
                <a:lnTo>
                  <a:pt x="15963" y="14300"/>
                </a:lnTo>
                <a:lnTo>
                  <a:pt x="16230" y="13576"/>
                </a:lnTo>
                <a:lnTo>
                  <a:pt x="16281" y="13195"/>
                </a:lnTo>
                <a:lnTo>
                  <a:pt x="16319" y="12814"/>
                </a:lnTo>
                <a:close/>
              </a:path>
              <a:path w="98425" h="38735">
                <a:moveTo>
                  <a:pt x="19265" y="13195"/>
                </a:moveTo>
                <a:lnTo>
                  <a:pt x="19075" y="13055"/>
                </a:lnTo>
                <a:lnTo>
                  <a:pt x="19100" y="12915"/>
                </a:lnTo>
                <a:lnTo>
                  <a:pt x="19138" y="12534"/>
                </a:lnTo>
                <a:lnTo>
                  <a:pt x="18961" y="12979"/>
                </a:lnTo>
                <a:lnTo>
                  <a:pt x="17907" y="12141"/>
                </a:lnTo>
                <a:lnTo>
                  <a:pt x="17843" y="12712"/>
                </a:lnTo>
                <a:lnTo>
                  <a:pt x="16903" y="11963"/>
                </a:lnTo>
                <a:lnTo>
                  <a:pt x="16802" y="12801"/>
                </a:lnTo>
                <a:lnTo>
                  <a:pt x="16433" y="12217"/>
                </a:lnTo>
                <a:lnTo>
                  <a:pt x="16319" y="13195"/>
                </a:lnTo>
                <a:lnTo>
                  <a:pt x="16294" y="13385"/>
                </a:lnTo>
                <a:lnTo>
                  <a:pt x="16459" y="13220"/>
                </a:lnTo>
                <a:lnTo>
                  <a:pt x="16764" y="13081"/>
                </a:lnTo>
                <a:lnTo>
                  <a:pt x="16751" y="13271"/>
                </a:lnTo>
                <a:lnTo>
                  <a:pt x="16662" y="14008"/>
                </a:lnTo>
                <a:lnTo>
                  <a:pt x="17424" y="13423"/>
                </a:lnTo>
                <a:lnTo>
                  <a:pt x="17780" y="13246"/>
                </a:lnTo>
                <a:lnTo>
                  <a:pt x="17767" y="13449"/>
                </a:lnTo>
                <a:lnTo>
                  <a:pt x="17678" y="14185"/>
                </a:lnTo>
                <a:lnTo>
                  <a:pt x="18440" y="13601"/>
                </a:lnTo>
                <a:lnTo>
                  <a:pt x="18834" y="13411"/>
                </a:lnTo>
                <a:lnTo>
                  <a:pt x="18821" y="13639"/>
                </a:lnTo>
                <a:lnTo>
                  <a:pt x="18783" y="14020"/>
                </a:lnTo>
                <a:lnTo>
                  <a:pt x="19037" y="13309"/>
                </a:lnTo>
                <a:lnTo>
                  <a:pt x="19265" y="13195"/>
                </a:lnTo>
                <a:close/>
              </a:path>
              <a:path w="98425" h="38735">
                <a:moveTo>
                  <a:pt x="64363" y="7505"/>
                </a:moveTo>
                <a:lnTo>
                  <a:pt x="63652" y="6680"/>
                </a:lnTo>
                <a:lnTo>
                  <a:pt x="63538" y="7670"/>
                </a:lnTo>
                <a:lnTo>
                  <a:pt x="63512" y="7950"/>
                </a:lnTo>
                <a:lnTo>
                  <a:pt x="63703" y="7708"/>
                </a:lnTo>
                <a:lnTo>
                  <a:pt x="64363" y="7505"/>
                </a:lnTo>
                <a:close/>
              </a:path>
              <a:path w="98425" h="38735">
                <a:moveTo>
                  <a:pt x="67144" y="14986"/>
                </a:moveTo>
                <a:lnTo>
                  <a:pt x="66433" y="15328"/>
                </a:lnTo>
                <a:lnTo>
                  <a:pt x="66294" y="17360"/>
                </a:lnTo>
                <a:lnTo>
                  <a:pt x="67144" y="14986"/>
                </a:lnTo>
                <a:close/>
              </a:path>
              <a:path w="98425" h="38735">
                <a:moveTo>
                  <a:pt x="67386" y="15824"/>
                </a:moveTo>
                <a:lnTo>
                  <a:pt x="67360" y="14947"/>
                </a:lnTo>
                <a:lnTo>
                  <a:pt x="67335" y="14439"/>
                </a:lnTo>
                <a:lnTo>
                  <a:pt x="67144" y="14986"/>
                </a:lnTo>
                <a:lnTo>
                  <a:pt x="67386" y="15824"/>
                </a:lnTo>
                <a:close/>
              </a:path>
              <a:path w="98425" h="38735">
                <a:moveTo>
                  <a:pt x="69888" y="16598"/>
                </a:moveTo>
                <a:lnTo>
                  <a:pt x="69684" y="17018"/>
                </a:lnTo>
                <a:lnTo>
                  <a:pt x="69888" y="16598"/>
                </a:lnTo>
                <a:close/>
              </a:path>
              <a:path w="98425" h="38735">
                <a:moveTo>
                  <a:pt x="70002" y="16687"/>
                </a:moveTo>
                <a:lnTo>
                  <a:pt x="69850" y="16852"/>
                </a:lnTo>
                <a:lnTo>
                  <a:pt x="69799" y="17868"/>
                </a:lnTo>
                <a:lnTo>
                  <a:pt x="69926" y="16903"/>
                </a:lnTo>
                <a:lnTo>
                  <a:pt x="70002" y="16687"/>
                </a:lnTo>
                <a:close/>
              </a:path>
              <a:path w="98425" h="38735">
                <a:moveTo>
                  <a:pt x="70078" y="15455"/>
                </a:moveTo>
                <a:lnTo>
                  <a:pt x="69710" y="15214"/>
                </a:lnTo>
                <a:lnTo>
                  <a:pt x="69672" y="15582"/>
                </a:lnTo>
                <a:lnTo>
                  <a:pt x="70078" y="15455"/>
                </a:lnTo>
                <a:close/>
              </a:path>
              <a:path w="98425" h="38735">
                <a:moveTo>
                  <a:pt x="70231" y="16090"/>
                </a:moveTo>
                <a:lnTo>
                  <a:pt x="70002" y="16687"/>
                </a:lnTo>
                <a:lnTo>
                  <a:pt x="70205" y="16344"/>
                </a:lnTo>
                <a:lnTo>
                  <a:pt x="70231" y="16090"/>
                </a:lnTo>
                <a:close/>
              </a:path>
              <a:path w="98425" h="38735">
                <a:moveTo>
                  <a:pt x="71310" y="19773"/>
                </a:moveTo>
                <a:lnTo>
                  <a:pt x="70866" y="19519"/>
                </a:lnTo>
                <a:lnTo>
                  <a:pt x="70624" y="19380"/>
                </a:lnTo>
                <a:lnTo>
                  <a:pt x="69786" y="19519"/>
                </a:lnTo>
                <a:lnTo>
                  <a:pt x="69748" y="19011"/>
                </a:lnTo>
                <a:lnTo>
                  <a:pt x="69735" y="18884"/>
                </a:lnTo>
                <a:lnTo>
                  <a:pt x="68948" y="18719"/>
                </a:lnTo>
                <a:lnTo>
                  <a:pt x="68770" y="19011"/>
                </a:lnTo>
                <a:lnTo>
                  <a:pt x="68770" y="18757"/>
                </a:lnTo>
                <a:lnTo>
                  <a:pt x="67856" y="18503"/>
                </a:lnTo>
                <a:lnTo>
                  <a:pt x="67665" y="18021"/>
                </a:lnTo>
                <a:lnTo>
                  <a:pt x="67475" y="18503"/>
                </a:lnTo>
                <a:lnTo>
                  <a:pt x="67144" y="17602"/>
                </a:lnTo>
                <a:lnTo>
                  <a:pt x="66471" y="19773"/>
                </a:lnTo>
                <a:lnTo>
                  <a:pt x="67005" y="19138"/>
                </a:lnTo>
                <a:lnTo>
                  <a:pt x="67068" y="20789"/>
                </a:lnTo>
                <a:lnTo>
                  <a:pt x="67310" y="19431"/>
                </a:lnTo>
                <a:lnTo>
                  <a:pt x="67462" y="19138"/>
                </a:lnTo>
                <a:lnTo>
                  <a:pt x="67691" y="18757"/>
                </a:lnTo>
                <a:lnTo>
                  <a:pt x="67983" y="20027"/>
                </a:lnTo>
                <a:lnTo>
                  <a:pt x="69621" y="20662"/>
                </a:lnTo>
                <a:lnTo>
                  <a:pt x="71310" y="19773"/>
                </a:lnTo>
                <a:close/>
              </a:path>
              <a:path w="98425" h="38735">
                <a:moveTo>
                  <a:pt x="71615" y="15709"/>
                </a:moveTo>
                <a:lnTo>
                  <a:pt x="71488" y="15646"/>
                </a:lnTo>
                <a:lnTo>
                  <a:pt x="71361" y="15963"/>
                </a:lnTo>
                <a:lnTo>
                  <a:pt x="71564" y="15963"/>
                </a:lnTo>
                <a:lnTo>
                  <a:pt x="71615" y="15709"/>
                </a:lnTo>
                <a:close/>
              </a:path>
              <a:path w="98425" h="38735">
                <a:moveTo>
                  <a:pt x="72059" y="19862"/>
                </a:moveTo>
                <a:lnTo>
                  <a:pt x="71551" y="19646"/>
                </a:lnTo>
                <a:lnTo>
                  <a:pt x="71310" y="19773"/>
                </a:lnTo>
                <a:lnTo>
                  <a:pt x="71755" y="20027"/>
                </a:lnTo>
                <a:lnTo>
                  <a:pt x="72059" y="19862"/>
                </a:lnTo>
                <a:close/>
              </a:path>
              <a:path w="98425" h="38735">
                <a:moveTo>
                  <a:pt x="73025" y="31254"/>
                </a:moveTo>
                <a:lnTo>
                  <a:pt x="72974" y="31076"/>
                </a:lnTo>
                <a:lnTo>
                  <a:pt x="72136" y="30949"/>
                </a:lnTo>
                <a:lnTo>
                  <a:pt x="71386" y="30949"/>
                </a:lnTo>
                <a:lnTo>
                  <a:pt x="71958" y="34378"/>
                </a:lnTo>
                <a:lnTo>
                  <a:pt x="73025" y="31254"/>
                </a:lnTo>
                <a:close/>
              </a:path>
              <a:path w="98425" h="38735">
                <a:moveTo>
                  <a:pt x="73367" y="13550"/>
                </a:moveTo>
                <a:lnTo>
                  <a:pt x="73228" y="13423"/>
                </a:lnTo>
                <a:lnTo>
                  <a:pt x="71424" y="14312"/>
                </a:lnTo>
                <a:lnTo>
                  <a:pt x="69608" y="14312"/>
                </a:lnTo>
                <a:lnTo>
                  <a:pt x="69469" y="12407"/>
                </a:lnTo>
                <a:lnTo>
                  <a:pt x="68999" y="13550"/>
                </a:lnTo>
                <a:lnTo>
                  <a:pt x="68897" y="15074"/>
                </a:lnTo>
                <a:lnTo>
                  <a:pt x="68326" y="15709"/>
                </a:lnTo>
                <a:lnTo>
                  <a:pt x="68783" y="14693"/>
                </a:lnTo>
                <a:lnTo>
                  <a:pt x="69037" y="12280"/>
                </a:lnTo>
                <a:lnTo>
                  <a:pt x="68237" y="15709"/>
                </a:lnTo>
                <a:lnTo>
                  <a:pt x="68173" y="15963"/>
                </a:lnTo>
                <a:lnTo>
                  <a:pt x="68059" y="16217"/>
                </a:lnTo>
                <a:lnTo>
                  <a:pt x="67589" y="16979"/>
                </a:lnTo>
                <a:lnTo>
                  <a:pt x="67525" y="16598"/>
                </a:lnTo>
                <a:lnTo>
                  <a:pt x="67386" y="15824"/>
                </a:lnTo>
                <a:lnTo>
                  <a:pt x="67297" y="16687"/>
                </a:lnTo>
                <a:lnTo>
                  <a:pt x="67144" y="16979"/>
                </a:lnTo>
                <a:lnTo>
                  <a:pt x="67056" y="17360"/>
                </a:lnTo>
                <a:lnTo>
                  <a:pt x="67144" y="17602"/>
                </a:lnTo>
                <a:lnTo>
                  <a:pt x="67259" y="17233"/>
                </a:lnTo>
                <a:lnTo>
                  <a:pt x="67373" y="17106"/>
                </a:lnTo>
                <a:lnTo>
                  <a:pt x="67437" y="16598"/>
                </a:lnTo>
                <a:lnTo>
                  <a:pt x="67449" y="17487"/>
                </a:lnTo>
                <a:lnTo>
                  <a:pt x="67665" y="18021"/>
                </a:lnTo>
                <a:lnTo>
                  <a:pt x="68008" y="17106"/>
                </a:lnTo>
                <a:lnTo>
                  <a:pt x="68732" y="17106"/>
                </a:lnTo>
                <a:lnTo>
                  <a:pt x="68770" y="18694"/>
                </a:lnTo>
                <a:lnTo>
                  <a:pt x="68948" y="18719"/>
                </a:lnTo>
                <a:lnTo>
                  <a:pt x="69443" y="17868"/>
                </a:lnTo>
                <a:lnTo>
                  <a:pt x="69621" y="17233"/>
                </a:lnTo>
                <a:lnTo>
                  <a:pt x="69684" y="17018"/>
                </a:lnTo>
                <a:lnTo>
                  <a:pt x="69469" y="17233"/>
                </a:lnTo>
                <a:lnTo>
                  <a:pt x="69494" y="17106"/>
                </a:lnTo>
                <a:lnTo>
                  <a:pt x="69507" y="16979"/>
                </a:lnTo>
                <a:lnTo>
                  <a:pt x="69608" y="16090"/>
                </a:lnTo>
                <a:lnTo>
                  <a:pt x="69672" y="15582"/>
                </a:lnTo>
                <a:lnTo>
                  <a:pt x="69189" y="15709"/>
                </a:lnTo>
                <a:lnTo>
                  <a:pt x="68961" y="16090"/>
                </a:lnTo>
                <a:lnTo>
                  <a:pt x="68986" y="15455"/>
                </a:lnTo>
                <a:lnTo>
                  <a:pt x="69100" y="14820"/>
                </a:lnTo>
                <a:lnTo>
                  <a:pt x="69710" y="15214"/>
                </a:lnTo>
                <a:lnTo>
                  <a:pt x="69748" y="14820"/>
                </a:lnTo>
                <a:lnTo>
                  <a:pt x="71488" y="15646"/>
                </a:lnTo>
                <a:lnTo>
                  <a:pt x="71742" y="14947"/>
                </a:lnTo>
                <a:lnTo>
                  <a:pt x="71615" y="15709"/>
                </a:lnTo>
                <a:lnTo>
                  <a:pt x="72136" y="15963"/>
                </a:lnTo>
                <a:lnTo>
                  <a:pt x="71564" y="15963"/>
                </a:lnTo>
                <a:lnTo>
                  <a:pt x="71145" y="17614"/>
                </a:lnTo>
                <a:lnTo>
                  <a:pt x="71259" y="16598"/>
                </a:lnTo>
                <a:lnTo>
                  <a:pt x="71361" y="15963"/>
                </a:lnTo>
                <a:lnTo>
                  <a:pt x="71107" y="15963"/>
                </a:lnTo>
                <a:lnTo>
                  <a:pt x="71107" y="17106"/>
                </a:lnTo>
                <a:lnTo>
                  <a:pt x="70535" y="17487"/>
                </a:lnTo>
                <a:lnTo>
                  <a:pt x="70345" y="17741"/>
                </a:lnTo>
                <a:lnTo>
                  <a:pt x="70472" y="16598"/>
                </a:lnTo>
                <a:lnTo>
                  <a:pt x="71107" y="17106"/>
                </a:lnTo>
                <a:lnTo>
                  <a:pt x="71107" y="15963"/>
                </a:lnTo>
                <a:lnTo>
                  <a:pt x="70700" y="15963"/>
                </a:lnTo>
                <a:lnTo>
                  <a:pt x="70218" y="16471"/>
                </a:lnTo>
                <a:lnTo>
                  <a:pt x="70154" y="16852"/>
                </a:lnTo>
                <a:lnTo>
                  <a:pt x="70040" y="17233"/>
                </a:lnTo>
                <a:lnTo>
                  <a:pt x="69799" y="17868"/>
                </a:lnTo>
                <a:lnTo>
                  <a:pt x="69748" y="18884"/>
                </a:lnTo>
                <a:lnTo>
                  <a:pt x="70624" y="19380"/>
                </a:lnTo>
                <a:lnTo>
                  <a:pt x="71272" y="19265"/>
                </a:lnTo>
                <a:lnTo>
                  <a:pt x="71488" y="18884"/>
                </a:lnTo>
                <a:lnTo>
                  <a:pt x="71615" y="17868"/>
                </a:lnTo>
                <a:lnTo>
                  <a:pt x="71628" y="17741"/>
                </a:lnTo>
                <a:lnTo>
                  <a:pt x="71640" y="17614"/>
                </a:lnTo>
                <a:lnTo>
                  <a:pt x="71691" y="17106"/>
                </a:lnTo>
                <a:lnTo>
                  <a:pt x="72110" y="16217"/>
                </a:lnTo>
                <a:lnTo>
                  <a:pt x="72237" y="15963"/>
                </a:lnTo>
                <a:lnTo>
                  <a:pt x="72707" y="14947"/>
                </a:lnTo>
                <a:lnTo>
                  <a:pt x="72771" y="14820"/>
                </a:lnTo>
                <a:lnTo>
                  <a:pt x="72885" y="14566"/>
                </a:lnTo>
                <a:lnTo>
                  <a:pt x="73012" y="14312"/>
                </a:lnTo>
                <a:lnTo>
                  <a:pt x="73367" y="13550"/>
                </a:lnTo>
                <a:close/>
              </a:path>
              <a:path w="98425" h="38735">
                <a:moveTo>
                  <a:pt x="73914" y="19646"/>
                </a:moveTo>
                <a:lnTo>
                  <a:pt x="73787" y="19456"/>
                </a:lnTo>
                <a:lnTo>
                  <a:pt x="73355" y="19138"/>
                </a:lnTo>
                <a:lnTo>
                  <a:pt x="72224" y="19773"/>
                </a:lnTo>
                <a:lnTo>
                  <a:pt x="72136" y="19900"/>
                </a:lnTo>
                <a:lnTo>
                  <a:pt x="72999" y="20281"/>
                </a:lnTo>
                <a:lnTo>
                  <a:pt x="73012" y="21043"/>
                </a:lnTo>
                <a:lnTo>
                  <a:pt x="73355" y="20916"/>
                </a:lnTo>
                <a:lnTo>
                  <a:pt x="73647" y="19773"/>
                </a:lnTo>
                <a:lnTo>
                  <a:pt x="73914" y="19646"/>
                </a:lnTo>
                <a:close/>
              </a:path>
              <a:path w="98425" h="38735">
                <a:moveTo>
                  <a:pt x="74028" y="26758"/>
                </a:moveTo>
                <a:lnTo>
                  <a:pt x="73901" y="26758"/>
                </a:lnTo>
                <a:lnTo>
                  <a:pt x="73863" y="27025"/>
                </a:lnTo>
                <a:lnTo>
                  <a:pt x="74028" y="26758"/>
                </a:lnTo>
                <a:close/>
              </a:path>
              <a:path w="98425" h="38735">
                <a:moveTo>
                  <a:pt x="74129" y="31254"/>
                </a:moveTo>
                <a:lnTo>
                  <a:pt x="73164" y="30822"/>
                </a:lnTo>
                <a:lnTo>
                  <a:pt x="73075" y="31089"/>
                </a:lnTo>
                <a:lnTo>
                  <a:pt x="74129" y="31254"/>
                </a:lnTo>
                <a:close/>
              </a:path>
              <a:path w="98425" h="38735">
                <a:moveTo>
                  <a:pt x="74790" y="27800"/>
                </a:moveTo>
                <a:lnTo>
                  <a:pt x="74599" y="27851"/>
                </a:lnTo>
                <a:lnTo>
                  <a:pt x="74574" y="28028"/>
                </a:lnTo>
                <a:lnTo>
                  <a:pt x="74790" y="27800"/>
                </a:lnTo>
                <a:close/>
              </a:path>
              <a:path w="98425" h="38735">
                <a:moveTo>
                  <a:pt x="75514" y="17932"/>
                </a:moveTo>
                <a:lnTo>
                  <a:pt x="75501" y="17551"/>
                </a:lnTo>
                <a:lnTo>
                  <a:pt x="75272" y="17500"/>
                </a:lnTo>
                <a:lnTo>
                  <a:pt x="75514" y="17932"/>
                </a:lnTo>
                <a:close/>
              </a:path>
              <a:path w="98425" h="38735">
                <a:moveTo>
                  <a:pt x="76619" y="22428"/>
                </a:moveTo>
                <a:lnTo>
                  <a:pt x="76517" y="22186"/>
                </a:lnTo>
                <a:lnTo>
                  <a:pt x="76149" y="21424"/>
                </a:lnTo>
                <a:lnTo>
                  <a:pt x="75438" y="21424"/>
                </a:lnTo>
                <a:lnTo>
                  <a:pt x="75184" y="21170"/>
                </a:lnTo>
                <a:lnTo>
                  <a:pt x="74523" y="21424"/>
                </a:lnTo>
                <a:lnTo>
                  <a:pt x="73774" y="22186"/>
                </a:lnTo>
                <a:lnTo>
                  <a:pt x="73748" y="22542"/>
                </a:lnTo>
                <a:lnTo>
                  <a:pt x="74269" y="23837"/>
                </a:lnTo>
                <a:lnTo>
                  <a:pt x="75311" y="22186"/>
                </a:lnTo>
                <a:lnTo>
                  <a:pt x="76619" y="22428"/>
                </a:lnTo>
                <a:close/>
              </a:path>
              <a:path w="98425" h="38735">
                <a:moveTo>
                  <a:pt x="77317" y="22542"/>
                </a:moveTo>
                <a:lnTo>
                  <a:pt x="76619" y="22428"/>
                </a:lnTo>
                <a:lnTo>
                  <a:pt x="77101" y="23456"/>
                </a:lnTo>
                <a:lnTo>
                  <a:pt x="77317" y="22542"/>
                </a:lnTo>
                <a:close/>
              </a:path>
              <a:path w="98425" h="38735">
                <a:moveTo>
                  <a:pt x="77660" y="21043"/>
                </a:moveTo>
                <a:lnTo>
                  <a:pt x="77546" y="21551"/>
                </a:lnTo>
                <a:lnTo>
                  <a:pt x="77444" y="22567"/>
                </a:lnTo>
                <a:lnTo>
                  <a:pt x="77660" y="21043"/>
                </a:lnTo>
                <a:close/>
              </a:path>
              <a:path w="98425" h="38735">
                <a:moveTo>
                  <a:pt x="77825" y="22644"/>
                </a:moveTo>
                <a:lnTo>
                  <a:pt x="77482" y="22580"/>
                </a:lnTo>
                <a:lnTo>
                  <a:pt x="77381" y="23456"/>
                </a:lnTo>
                <a:lnTo>
                  <a:pt x="77825" y="22644"/>
                </a:lnTo>
                <a:close/>
              </a:path>
              <a:path w="98425" h="38735">
                <a:moveTo>
                  <a:pt x="77901" y="20027"/>
                </a:moveTo>
                <a:lnTo>
                  <a:pt x="77787" y="19900"/>
                </a:lnTo>
                <a:lnTo>
                  <a:pt x="77660" y="21043"/>
                </a:lnTo>
                <a:lnTo>
                  <a:pt x="77901" y="20027"/>
                </a:lnTo>
                <a:close/>
              </a:path>
              <a:path w="98425" h="38735">
                <a:moveTo>
                  <a:pt x="79908" y="18072"/>
                </a:moveTo>
                <a:lnTo>
                  <a:pt x="79781" y="18376"/>
                </a:lnTo>
                <a:lnTo>
                  <a:pt x="79908" y="18072"/>
                </a:lnTo>
                <a:close/>
              </a:path>
              <a:path w="98425" h="38735">
                <a:moveTo>
                  <a:pt x="80124" y="17868"/>
                </a:moveTo>
                <a:lnTo>
                  <a:pt x="79946" y="17767"/>
                </a:lnTo>
                <a:lnTo>
                  <a:pt x="79908" y="18072"/>
                </a:lnTo>
                <a:lnTo>
                  <a:pt x="80124" y="17868"/>
                </a:lnTo>
                <a:close/>
              </a:path>
              <a:path w="98425" h="38735">
                <a:moveTo>
                  <a:pt x="80251" y="7924"/>
                </a:moveTo>
                <a:lnTo>
                  <a:pt x="79756" y="9575"/>
                </a:lnTo>
                <a:lnTo>
                  <a:pt x="79235" y="7924"/>
                </a:lnTo>
                <a:lnTo>
                  <a:pt x="78663" y="10363"/>
                </a:lnTo>
                <a:lnTo>
                  <a:pt x="78562" y="10782"/>
                </a:lnTo>
                <a:lnTo>
                  <a:pt x="78879" y="10426"/>
                </a:lnTo>
                <a:lnTo>
                  <a:pt x="79527" y="10325"/>
                </a:lnTo>
                <a:lnTo>
                  <a:pt x="79476" y="10502"/>
                </a:lnTo>
                <a:lnTo>
                  <a:pt x="79438" y="12382"/>
                </a:lnTo>
                <a:lnTo>
                  <a:pt x="79819" y="10274"/>
                </a:lnTo>
                <a:lnTo>
                  <a:pt x="79971" y="10236"/>
                </a:lnTo>
                <a:lnTo>
                  <a:pt x="79870" y="9956"/>
                </a:lnTo>
                <a:lnTo>
                  <a:pt x="80251" y="7924"/>
                </a:lnTo>
                <a:close/>
              </a:path>
              <a:path w="98425" h="38735">
                <a:moveTo>
                  <a:pt x="81775" y="21678"/>
                </a:moveTo>
                <a:lnTo>
                  <a:pt x="81648" y="21285"/>
                </a:lnTo>
                <a:lnTo>
                  <a:pt x="81610" y="21666"/>
                </a:lnTo>
                <a:lnTo>
                  <a:pt x="81775" y="21678"/>
                </a:lnTo>
                <a:close/>
              </a:path>
              <a:path w="98425" h="38735">
                <a:moveTo>
                  <a:pt x="81800" y="9931"/>
                </a:moveTo>
                <a:lnTo>
                  <a:pt x="81635" y="10363"/>
                </a:lnTo>
                <a:lnTo>
                  <a:pt x="80657" y="9118"/>
                </a:lnTo>
                <a:lnTo>
                  <a:pt x="80479" y="10680"/>
                </a:lnTo>
                <a:lnTo>
                  <a:pt x="80403" y="11341"/>
                </a:lnTo>
                <a:lnTo>
                  <a:pt x="81038" y="10782"/>
                </a:lnTo>
                <a:lnTo>
                  <a:pt x="81572" y="10629"/>
                </a:lnTo>
                <a:lnTo>
                  <a:pt x="81546" y="10871"/>
                </a:lnTo>
                <a:lnTo>
                  <a:pt x="81521" y="11074"/>
                </a:lnTo>
                <a:lnTo>
                  <a:pt x="81699" y="10591"/>
                </a:lnTo>
                <a:lnTo>
                  <a:pt x="81775" y="10134"/>
                </a:lnTo>
                <a:lnTo>
                  <a:pt x="81800" y="9931"/>
                </a:lnTo>
                <a:close/>
              </a:path>
              <a:path w="98425" h="38735">
                <a:moveTo>
                  <a:pt x="82105" y="9766"/>
                </a:moveTo>
                <a:lnTo>
                  <a:pt x="81686" y="10896"/>
                </a:lnTo>
                <a:lnTo>
                  <a:pt x="81521" y="12395"/>
                </a:lnTo>
                <a:lnTo>
                  <a:pt x="82054" y="10223"/>
                </a:lnTo>
                <a:lnTo>
                  <a:pt x="82105" y="9766"/>
                </a:lnTo>
                <a:close/>
              </a:path>
              <a:path w="98425" h="38735">
                <a:moveTo>
                  <a:pt x="82334" y="9855"/>
                </a:moveTo>
                <a:lnTo>
                  <a:pt x="82054" y="10579"/>
                </a:lnTo>
                <a:lnTo>
                  <a:pt x="82016" y="10960"/>
                </a:lnTo>
                <a:lnTo>
                  <a:pt x="81978" y="11341"/>
                </a:lnTo>
                <a:lnTo>
                  <a:pt x="82245" y="10617"/>
                </a:lnTo>
                <a:lnTo>
                  <a:pt x="82296" y="10236"/>
                </a:lnTo>
                <a:lnTo>
                  <a:pt x="82334" y="9855"/>
                </a:lnTo>
                <a:close/>
              </a:path>
              <a:path w="98425" h="38735">
                <a:moveTo>
                  <a:pt x="82575" y="23152"/>
                </a:moveTo>
                <a:lnTo>
                  <a:pt x="82486" y="23456"/>
                </a:lnTo>
                <a:lnTo>
                  <a:pt x="82575" y="23152"/>
                </a:lnTo>
                <a:close/>
              </a:path>
              <a:path w="98425" h="38735">
                <a:moveTo>
                  <a:pt x="82778" y="24726"/>
                </a:moveTo>
                <a:lnTo>
                  <a:pt x="81978" y="24625"/>
                </a:lnTo>
                <a:lnTo>
                  <a:pt x="81813" y="24726"/>
                </a:lnTo>
                <a:lnTo>
                  <a:pt x="82423" y="25044"/>
                </a:lnTo>
                <a:lnTo>
                  <a:pt x="82778" y="24726"/>
                </a:lnTo>
                <a:close/>
              </a:path>
              <a:path w="98425" h="38735">
                <a:moveTo>
                  <a:pt x="82969" y="24879"/>
                </a:moveTo>
                <a:lnTo>
                  <a:pt x="82664" y="25044"/>
                </a:lnTo>
                <a:lnTo>
                  <a:pt x="82956" y="25044"/>
                </a:lnTo>
                <a:lnTo>
                  <a:pt x="82969" y="24879"/>
                </a:lnTo>
                <a:close/>
              </a:path>
              <a:path w="98425" h="38735">
                <a:moveTo>
                  <a:pt x="83223" y="20662"/>
                </a:moveTo>
                <a:lnTo>
                  <a:pt x="82943" y="20561"/>
                </a:lnTo>
                <a:lnTo>
                  <a:pt x="83083" y="20993"/>
                </a:lnTo>
                <a:lnTo>
                  <a:pt x="83223" y="20662"/>
                </a:lnTo>
                <a:close/>
              </a:path>
              <a:path w="98425" h="38735">
                <a:moveTo>
                  <a:pt x="83261" y="8216"/>
                </a:moveTo>
                <a:lnTo>
                  <a:pt x="82702" y="10236"/>
                </a:lnTo>
                <a:lnTo>
                  <a:pt x="82435" y="11645"/>
                </a:lnTo>
                <a:lnTo>
                  <a:pt x="82918" y="11277"/>
                </a:lnTo>
                <a:lnTo>
                  <a:pt x="83261" y="8216"/>
                </a:lnTo>
                <a:close/>
              </a:path>
              <a:path w="98425" h="38735">
                <a:moveTo>
                  <a:pt x="83400" y="24638"/>
                </a:moveTo>
                <a:lnTo>
                  <a:pt x="83261" y="24041"/>
                </a:lnTo>
                <a:lnTo>
                  <a:pt x="83058" y="24472"/>
                </a:lnTo>
                <a:lnTo>
                  <a:pt x="82969" y="24879"/>
                </a:lnTo>
                <a:lnTo>
                  <a:pt x="83400" y="24638"/>
                </a:lnTo>
                <a:close/>
              </a:path>
              <a:path w="98425" h="38735">
                <a:moveTo>
                  <a:pt x="84328" y="21805"/>
                </a:moveTo>
                <a:lnTo>
                  <a:pt x="83362" y="21805"/>
                </a:lnTo>
                <a:lnTo>
                  <a:pt x="83083" y="20993"/>
                </a:lnTo>
                <a:lnTo>
                  <a:pt x="82613" y="22059"/>
                </a:lnTo>
                <a:lnTo>
                  <a:pt x="81559" y="22059"/>
                </a:lnTo>
                <a:lnTo>
                  <a:pt x="81610" y="21666"/>
                </a:lnTo>
                <a:lnTo>
                  <a:pt x="80187" y="21551"/>
                </a:lnTo>
                <a:lnTo>
                  <a:pt x="79362" y="20916"/>
                </a:lnTo>
                <a:lnTo>
                  <a:pt x="78549" y="21285"/>
                </a:lnTo>
                <a:lnTo>
                  <a:pt x="77825" y="22644"/>
                </a:lnTo>
                <a:lnTo>
                  <a:pt x="78143" y="22694"/>
                </a:lnTo>
                <a:lnTo>
                  <a:pt x="79489" y="22186"/>
                </a:lnTo>
                <a:lnTo>
                  <a:pt x="81775" y="22567"/>
                </a:lnTo>
                <a:lnTo>
                  <a:pt x="82245" y="23050"/>
                </a:lnTo>
                <a:lnTo>
                  <a:pt x="82575" y="23075"/>
                </a:lnTo>
                <a:lnTo>
                  <a:pt x="82918" y="22313"/>
                </a:lnTo>
                <a:lnTo>
                  <a:pt x="82791" y="23152"/>
                </a:lnTo>
                <a:lnTo>
                  <a:pt x="82473" y="23964"/>
                </a:lnTo>
                <a:lnTo>
                  <a:pt x="82486" y="23456"/>
                </a:lnTo>
                <a:lnTo>
                  <a:pt x="82410" y="23202"/>
                </a:lnTo>
                <a:lnTo>
                  <a:pt x="82245" y="23050"/>
                </a:lnTo>
                <a:lnTo>
                  <a:pt x="81089" y="22948"/>
                </a:lnTo>
                <a:lnTo>
                  <a:pt x="80810" y="24472"/>
                </a:lnTo>
                <a:lnTo>
                  <a:pt x="81978" y="24625"/>
                </a:lnTo>
                <a:lnTo>
                  <a:pt x="83019" y="23964"/>
                </a:lnTo>
                <a:lnTo>
                  <a:pt x="83108" y="23583"/>
                </a:lnTo>
                <a:lnTo>
                  <a:pt x="83070" y="23926"/>
                </a:lnTo>
                <a:lnTo>
                  <a:pt x="83210" y="23837"/>
                </a:lnTo>
                <a:lnTo>
                  <a:pt x="83261" y="24041"/>
                </a:lnTo>
                <a:lnTo>
                  <a:pt x="83362" y="23837"/>
                </a:lnTo>
                <a:lnTo>
                  <a:pt x="83477" y="23583"/>
                </a:lnTo>
                <a:lnTo>
                  <a:pt x="83654" y="23202"/>
                </a:lnTo>
                <a:lnTo>
                  <a:pt x="84086" y="22313"/>
                </a:lnTo>
                <a:lnTo>
                  <a:pt x="84137" y="22186"/>
                </a:lnTo>
                <a:lnTo>
                  <a:pt x="84201" y="22059"/>
                </a:lnTo>
                <a:lnTo>
                  <a:pt x="84328" y="21805"/>
                </a:lnTo>
                <a:close/>
              </a:path>
              <a:path w="98425" h="38735">
                <a:moveTo>
                  <a:pt x="84709" y="23761"/>
                </a:moveTo>
                <a:close/>
              </a:path>
              <a:path w="98425" h="38735">
                <a:moveTo>
                  <a:pt x="84797" y="20789"/>
                </a:moveTo>
                <a:lnTo>
                  <a:pt x="84328" y="21805"/>
                </a:lnTo>
                <a:lnTo>
                  <a:pt x="84645" y="21805"/>
                </a:lnTo>
                <a:lnTo>
                  <a:pt x="84709" y="21678"/>
                </a:lnTo>
                <a:lnTo>
                  <a:pt x="84797" y="20789"/>
                </a:lnTo>
                <a:close/>
              </a:path>
              <a:path w="98425" h="38735">
                <a:moveTo>
                  <a:pt x="85128" y="22237"/>
                </a:moveTo>
                <a:close/>
              </a:path>
              <a:path w="98425" h="38735">
                <a:moveTo>
                  <a:pt x="85178" y="21805"/>
                </a:moveTo>
                <a:lnTo>
                  <a:pt x="84696" y="21805"/>
                </a:lnTo>
                <a:lnTo>
                  <a:pt x="84543" y="23075"/>
                </a:lnTo>
                <a:lnTo>
                  <a:pt x="84683" y="21805"/>
                </a:lnTo>
                <a:lnTo>
                  <a:pt x="83540" y="24549"/>
                </a:lnTo>
                <a:lnTo>
                  <a:pt x="83680" y="24472"/>
                </a:lnTo>
                <a:lnTo>
                  <a:pt x="84582" y="24536"/>
                </a:lnTo>
                <a:lnTo>
                  <a:pt x="84645" y="24345"/>
                </a:lnTo>
                <a:lnTo>
                  <a:pt x="84035" y="24345"/>
                </a:lnTo>
                <a:lnTo>
                  <a:pt x="84709" y="24117"/>
                </a:lnTo>
                <a:lnTo>
                  <a:pt x="84645" y="23837"/>
                </a:lnTo>
                <a:lnTo>
                  <a:pt x="84734" y="23710"/>
                </a:lnTo>
                <a:lnTo>
                  <a:pt x="84899" y="23456"/>
                </a:lnTo>
                <a:lnTo>
                  <a:pt x="85026" y="23152"/>
                </a:lnTo>
                <a:lnTo>
                  <a:pt x="85102" y="22313"/>
                </a:lnTo>
                <a:lnTo>
                  <a:pt x="85178" y="21805"/>
                </a:lnTo>
                <a:close/>
              </a:path>
              <a:path w="98425" h="38735">
                <a:moveTo>
                  <a:pt x="85267" y="21805"/>
                </a:moveTo>
                <a:lnTo>
                  <a:pt x="85128" y="22237"/>
                </a:lnTo>
                <a:lnTo>
                  <a:pt x="85267" y="21805"/>
                </a:lnTo>
                <a:close/>
              </a:path>
              <a:path w="98425" h="38735">
                <a:moveTo>
                  <a:pt x="85471" y="21805"/>
                </a:moveTo>
                <a:lnTo>
                  <a:pt x="85344" y="21564"/>
                </a:lnTo>
                <a:lnTo>
                  <a:pt x="85267" y="21805"/>
                </a:lnTo>
                <a:lnTo>
                  <a:pt x="85471" y="21805"/>
                </a:lnTo>
                <a:close/>
              </a:path>
              <a:path w="98425" h="38735">
                <a:moveTo>
                  <a:pt x="85839" y="24345"/>
                </a:moveTo>
                <a:lnTo>
                  <a:pt x="85737" y="24599"/>
                </a:lnTo>
                <a:lnTo>
                  <a:pt x="85839" y="24345"/>
                </a:lnTo>
                <a:close/>
              </a:path>
              <a:path w="98425" h="38735">
                <a:moveTo>
                  <a:pt x="85839" y="23736"/>
                </a:moveTo>
                <a:lnTo>
                  <a:pt x="84709" y="24117"/>
                </a:lnTo>
                <a:lnTo>
                  <a:pt x="84645" y="24345"/>
                </a:lnTo>
                <a:lnTo>
                  <a:pt x="85775" y="24345"/>
                </a:lnTo>
                <a:lnTo>
                  <a:pt x="85839" y="23736"/>
                </a:lnTo>
                <a:close/>
              </a:path>
              <a:path w="98425" h="38735">
                <a:moveTo>
                  <a:pt x="86042" y="24345"/>
                </a:moveTo>
                <a:lnTo>
                  <a:pt x="85991" y="24472"/>
                </a:lnTo>
                <a:lnTo>
                  <a:pt x="86042" y="24345"/>
                </a:lnTo>
                <a:close/>
              </a:path>
              <a:path w="98425" h="38735">
                <a:moveTo>
                  <a:pt x="86080" y="23710"/>
                </a:moveTo>
                <a:lnTo>
                  <a:pt x="85839" y="24345"/>
                </a:lnTo>
                <a:lnTo>
                  <a:pt x="86017" y="24345"/>
                </a:lnTo>
                <a:lnTo>
                  <a:pt x="86080" y="23710"/>
                </a:lnTo>
                <a:close/>
              </a:path>
              <a:path w="98425" h="38735">
                <a:moveTo>
                  <a:pt x="86296" y="24345"/>
                </a:moveTo>
                <a:lnTo>
                  <a:pt x="86233" y="24472"/>
                </a:lnTo>
                <a:lnTo>
                  <a:pt x="86296" y="24345"/>
                </a:lnTo>
                <a:close/>
              </a:path>
              <a:path w="98425" h="38735">
                <a:moveTo>
                  <a:pt x="87007" y="25742"/>
                </a:moveTo>
                <a:lnTo>
                  <a:pt x="86906" y="25615"/>
                </a:lnTo>
                <a:lnTo>
                  <a:pt x="86804" y="26454"/>
                </a:lnTo>
                <a:lnTo>
                  <a:pt x="87007" y="25742"/>
                </a:lnTo>
                <a:close/>
              </a:path>
              <a:path w="98425" h="38735">
                <a:moveTo>
                  <a:pt x="90170" y="304"/>
                </a:moveTo>
                <a:lnTo>
                  <a:pt x="89839" y="1130"/>
                </a:lnTo>
                <a:lnTo>
                  <a:pt x="89789" y="1524"/>
                </a:lnTo>
                <a:lnTo>
                  <a:pt x="89738" y="2032"/>
                </a:lnTo>
                <a:lnTo>
                  <a:pt x="90068" y="1206"/>
                </a:lnTo>
                <a:lnTo>
                  <a:pt x="90119" y="812"/>
                </a:lnTo>
                <a:lnTo>
                  <a:pt x="90170" y="304"/>
                </a:lnTo>
                <a:close/>
              </a:path>
              <a:path w="98425" h="38735">
                <a:moveTo>
                  <a:pt x="90957" y="13208"/>
                </a:moveTo>
                <a:lnTo>
                  <a:pt x="89928" y="11137"/>
                </a:lnTo>
                <a:lnTo>
                  <a:pt x="89357" y="9994"/>
                </a:lnTo>
                <a:lnTo>
                  <a:pt x="87249" y="9613"/>
                </a:lnTo>
                <a:lnTo>
                  <a:pt x="86969" y="9867"/>
                </a:lnTo>
                <a:lnTo>
                  <a:pt x="86385" y="10909"/>
                </a:lnTo>
                <a:lnTo>
                  <a:pt x="86131" y="9385"/>
                </a:lnTo>
                <a:lnTo>
                  <a:pt x="85979" y="9664"/>
                </a:lnTo>
                <a:lnTo>
                  <a:pt x="85648" y="10058"/>
                </a:lnTo>
                <a:lnTo>
                  <a:pt x="85229" y="10553"/>
                </a:lnTo>
                <a:lnTo>
                  <a:pt x="85229" y="9118"/>
                </a:lnTo>
                <a:lnTo>
                  <a:pt x="85064" y="10299"/>
                </a:lnTo>
                <a:lnTo>
                  <a:pt x="85077" y="8712"/>
                </a:lnTo>
                <a:lnTo>
                  <a:pt x="83464" y="10096"/>
                </a:lnTo>
                <a:lnTo>
                  <a:pt x="83413" y="10363"/>
                </a:lnTo>
                <a:lnTo>
                  <a:pt x="83540" y="11417"/>
                </a:lnTo>
                <a:lnTo>
                  <a:pt x="83705" y="11925"/>
                </a:lnTo>
                <a:lnTo>
                  <a:pt x="84315" y="11620"/>
                </a:lnTo>
                <a:lnTo>
                  <a:pt x="84505" y="11493"/>
                </a:lnTo>
                <a:lnTo>
                  <a:pt x="84988" y="10782"/>
                </a:lnTo>
                <a:lnTo>
                  <a:pt x="84950" y="11112"/>
                </a:lnTo>
                <a:lnTo>
                  <a:pt x="86550" y="11772"/>
                </a:lnTo>
                <a:lnTo>
                  <a:pt x="86448" y="11226"/>
                </a:lnTo>
                <a:lnTo>
                  <a:pt x="87058" y="11137"/>
                </a:lnTo>
                <a:lnTo>
                  <a:pt x="87884" y="11518"/>
                </a:lnTo>
                <a:lnTo>
                  <a:pt x="89306" y="12534"/>
                </a:lnTo>
                <a:lnTo>
                  <a:pt x="90449" y="13550"/>
                </a:lnTo>
                <a:lnTo>
                  <a:pt x="90957" y="13208"/>
                </a:lnTo>
                <a:close/>
              </a:path>
              <a:path w="98425" h="38735">
                <a:moveTo>
                  <a:pt x="91389" y="0"/>
                </a:moveTo>
                <a:lnTo>
                  <a:pt x="90995" y="1219"/>
                </a:lnTo>
                <a:lnTo>
                  <a:pt x="90360" y="774"/>
                </a:lnTo>
                <a:lnTo>
                  <a:pt x="90271" y="1612"/>
                </a:lnTo>
                <a:lnTo>
                  <a:pt x="90246" y="1879"/>
                </a:lnTo>
                <a:lnTo>
                  <a:pt x="90462" y="1651"/>
                </a:lnTo>
                <a:lnTo>
                  <a:pt x="90995" y="1231"/>
                </a:lnTo>
                <a:lnTo>
                  <a:pt x="90614" y="2438"/>
                </a:lnTo>
                <a:lnTo>
                  <a:pt x="90512" y="3403"/>
                </a:lnTo>
                <a:lnTo>
                  <a:pt x="91274" y="1003"/>
                </a:lnTo>
                <a:lnTo>
                  <a:pt x="91389" y="0"/>
                </a:lnTo>
                <a:close/>
              </a:path>
              <a:path w="98425" h="38735">
                <a:moveTo>
                  <a:pt x="91440" y="825"/>
                </a:moveTo>
                <a:lnTo>
                  <a:pt x="91224" y="1409"/>
                </a:lnTo>
                <a:lnTo>
                  <a:pt x="91186" y="1765"/>
                </a:lnTo>
                <a:lnTo>
                  <a:pt x="91160" y="1968"/>
                </a:lnTo>
                <a:lnTo>
                  <a:pt x="91376" y="1397"/>
                </a:lnTo>
                <a:lnTo>
                  <a:pt x="91414" y="1028"/>
                </a:lnTo>
                <a:lnTo>
                  <a:pt x="91440" y="825"/>
                </a:lnTo>
                <a:close/>
              </a:path>
              <a:path w="98425" h="38735">
                <a:moveTo>
                  <a:pt x="91541" y="12788"/>
                </a:moveTo>
                <a:lnTo>
                  <a:pt x="90995" y="13169"/>
                </a:lnTo>
                <a:lnTo>
                  <a:pt x="90995" y="13296"/>
                </a:lnTo>
                <a:lnTo>
                  <a:pt x="91490" y="13169"/>
                </a:lnTo>
                <a:lnTo>
                  <a:pt x="91541" y="12788"/>
                </a:lnTo>
                <a:close/>
              </a:path>
              <a:path w="98425" h="38735">
                <a:moveTo>
                  <a:pt x="95529" y="3568"/>
                </a:moveTo>
                <a:lnTo>
                  <a:pt x="95186" y="4394"/>
                </a:lnTo>
                <a:lnTo>
                  <a:pt x="95148" y="4787"/>
                </a:lnTo>
                <a:lnTo>
                  <a:pt x="95097" y="5295"/>
                </a:lnTo>
                <a:lnTo>
                  <a:pt x="95427" y="4470"/>
                </a:lnTo>
                <a:lnTo>
                  <a:pt x="95478" y="4076"/>
                </a:lnTo>
                <a:lnTo>
                  <a:pt x="95529" y="3568"/>
                </a:lnTo>
                <a:close/>
              </a:path>
              <a:path w="98425" h="38735">
                <a:moveTo>
                  <a:pt x="95910" y="3733"/>
                </a:moveTo>
                <a:lnTo>
                  <a:pt x="95491" y="4851"/>
                </a:lnTo>
                <a:lnTo>
                  <a:pt x="95326" y="6350"/>
                </a:lnTo>
                <a:lnTo>
                  <a:pt x="95859" y="4191"/>
                </a:lnTo>
                <a:lnTo>
                  <a:pt x="95910" y="3733"/>
                </a:lnTo>
                <a:close/>
              </a:path>
              <a:path w="98425" h="38735">
                <a:moveTo>
                  <a:pt x="96685" y="8216"/>
                </a:moveTo>
                <a:lnTo>
                  <a:pt x="94437" y="12153"/>
                </a:lnTo>
                <a:lnTo>
                  <a:pt x="93522" y="12661"/>
                </a:lnTo>
                <a:lnTo>
                  <a:pt x="92798" y="12852"/>
                </a:lnTo>
                <a:lnTo>
                  <a:pt x="92379" y="15709"/>
                </a:lnTo>
                <a:lnTo>
                  <a:pt x="91897" y="15455"/>
                </a:lnTo>
                <a:lnTo>
                  <a:pt x="91973" y="15074"/>
                </a:lnTo>
                <a:lnTo>
                  <a:pt x="91998" y="14947"/>
                </a:lnTo>
                <a:lnTo>
                  <a:pt x="92024" y="14820"/>
                </a:lnTo>
                <a:lnTo>
                  <a:pt x="92176" y="14058"/>
                </a:lnTo>
                <a:lnTo>
                  <a:pt x="92202" y="13931"/>
                </a:lnTo>
                <a:lnTo>
                  <a:pt x="92354" y="13169"/>
                </a:lnTo>
                <a:lnTo>
                  <a:pt x="92163" y="14312"/>
                </a:lnTo>
                <a:lnTo>
                  <a:pt x="92697" y="13169"/>
                </a:lnTo>
                <a:lnTo>
                  <a:pt x="92798" y="12915"/>
                </a:lnTo>
                <a:lnTo>
                  <a:pt x="91821" y="13093"/>
                </a:lnTo>
                <a:lnTo>
                  <a:pt x="91681" y="14058"/>
                </a:lnTo>
                <a:lnTo>
                  <a:pt x="91452" y="14566"/>
                </a:lnTo>
                <a:lnTo>
                  <a:pt x="91503" y="14185"/>
                </a:lnTo>
                <a:lnTo>
                  <a:pt x="91541" y="13804"/>
                </a:lnTo>
                <a:lnTo>
                  <a:pt x="91821" y="13169"/>
                </a:lnTo>
                <a:lnTo>
                  <a:pt x="91490" y="13169"/>
                </a:lnTo>
                <a:lnTo>
                  <a:pt x="91351" y="14185"/>
                </a:lnTo>
                <a:lnTo>
                  <a:pt x="90779" y="14185"/>
                </a:lnTo>
                <a:lnTo>
                  <a:pt x="90322" y="13931"/>
                </a:lnTo>
                <a:lnTo>
                  <a:pt x="89877" y="14808"/>
                </a:lnTo>
                <a:lnTo>
                  <a:pt x="89877" y="23075"/>
                </a:lnTo>
                <a:lnTo>
                  <a:pt x="89738" y="23837"/>
                </a:lnTo>
                <a:lnTo>
                  <a:pt x="89611" y="24218"/>
                </a:lnTo>
                <a:lnTo>
                  <a:pt x="89623" y="24091"/>
                </a:lnTo>
                <a:lnTo>
                  <a:pt x="89725" y="23456"/>
                </a:lnTo>
                <a:lnTo>
                  <a:pt x="89877" y="23075"/>
                </a:lnTo>
                <a:lnTo>
                  <a:pt x="89877" y="14808"/>
                </a:lnTo>
                <a:lnTo>
                  <a:pt x="89801" y="14947"/>
                </a:lnTo>
                <a:lnTo>
                  <a:pt x="89687" y="14757"/>
                </a:lnTo>
                <a:lnTo>
                  <a:pt x="89687" y="22948"/>
                </a:lnTo>
                <a:lnTo>
                  <a:pt x="89636" y="23456"/>
                </a:lnTo>
                <a:lnTo>
                  <a:pt x="89522" y="23837"/>
                </a:lnTo>
                <a:lnTo>
                  <a:pt x="89408" y="24091"/>
                </a:lnTo>
                <a:lnTo>
                  <a:pt x="89522" y="23456"/>
                </a:lnTo>
                <a:lnTo>
                  <a:pt x="89687" y="22948"/>
                </a:lnTo>
                <a:lnTo>
                  <a:pt x="89687" y="14757"/>
                </a:lnTo>
                <a:lnTo>
                  <a:pt x="89522" y="13169"/>
                </a:lnTo>
                <a:lnTo>
                  <a:pt x="89395" y="13042"/>
                </a:lnTo>
                <a:lnTo>
                  <a:pt x="89154" y="13169"/>
                </a:lnTo>
                <a:lnTo>
                  <a:pt x="89154" y="27012"/>
                </a:lnTo>
                <a:lnTo>
                  <a:pt x="88633" y="27647"/>
                </a:lnTo>
                <a:lnTo>
                  <a:pt x="88150" y="28028"/>
                </a:lnTo>
                <a:lnTo>
                  <a:pt x="88290" y="26631"/>
                </a:lnTo>
                <a:lnTo>
                  <a:pt x="89154" y="27012"/>
                </a:lnTo>
                <a:lnTo>
                  <a:pt x="89154" y="13169"/>
                </a:lnTo>
                <a:lnTo>
                  <a:pt x="89103" y="19519"/>
                </a:lnTo>
                <a:lnTo>
                  <a:pt x="89001" y="20408"/>
                </a:lnTo>
                <a:lnTo>
                  <a:pt x="88658" y="21170"/>
                </a:lnTo>
                <a:lnTo>
                  <a:pt x="88722" y="20662"/>
                </a:lnTo>
                <a:lnTo>
                  <a:pt x="88823" y="20154"/>
                </a:lnTo>
                <a:lnTo>
                  <a:pt x="89103" y="19519"/>
                </a:lnTo>
                <a:lnTo>
                  <a:pt x="89103" y="13144"/>
                </a:lnTo>
                <a:lnTo>
                  <a:pt x="88519" y="12661"/>
                </a:lnTo>
                <a:lnTo>
                  <a:pt x="88150" y="12661"/>
                </a:lnTo>
                <a:lnTo>
                  <a:pt x="87896" y="12763"/>
                </a:lnTo>
                <a:lnTo>
                  <a:pt x="87896" y="26250"/>
                </a:lnTo>
                <a:lnTo>
                  <a:pt x="87820" y="26885"/>
                </a:lnTo>
                <a:lnTo>
                  <a:pt x="87312" y="28917"/>
                </a:lnTo>
                <a:lnTo>
                  <a:pt x="87477" y="27393"/>
                </a:lnTo>
                <a:lnTo>
                  <a:pt x="87528" y="27266"/>
                </a:lnTo>
                <a:lnTo>
                  <a:pt x="87579" y="27139"/>
                </a:lnTo>
                <a:lnTo>
                  <a:pt x="87896" y="26250"/>
                </a:lnTo>
                <a:lnTo>
                  <a:pt x="87896" y="12763"/>
                </a:lnTo>
                <a:lnTo>
                  <a:pt x="87693" y="12839"/>
                </a:lnTo>
                <a:lnTo>
                  <a:pt x="87693" y="25996"/>
                </a:lnTo>
                <a:lnTo>
                  <a:pt x="86728" y="27139"/>
                </a:lnTo>
                <a:lnTo>
                  <a:pt x="86804" y="26454"/>
                </a:lnTo>
                <a:lnTo>
                  <a:pt x="86563" y="27266"/>
                </a:lnTo>
                <a:lnTo>
                  <a:pt x="86626" y="26758"/>
                </a:lnTo>
                <a:lnTo>
                  <a:pt x="86652" y="26504"/>
                </a:lnTo>
                <a:lnTo>
                  <a:pt x="86677" y="26250"/>
                </a:lnTo>
                <a:lnTo>
                  <a:pt x="87071" y="24980"/>
                </a:lnTo>
                <a:lnTo>
                  <a:pt x="87147" y="24726"/>
                </a:lnTo>
                <a:lnTo>
                  <a:pt x="87604" y="23202"/>
                </a:lnTo>
                <a:lnTo>
                  <a:pt x="87642" y="23075"/>
                </a:lnTo>
                <a:lnTo>
                  <a:pt x="87680" y="22948"/>
                </a:lnTo>
                <a:lnTo>
                  <a:pt x="87591" y="23710"/>
                </a:lnTo>
                <a:lnTo>
                  <a:pt x="87414" y="24345"/>
                </a:lnTo>
                <a:lnTo>
                  <a:pt x="87033" y="25679"/>
                </a:lnTo>
                <a:lnTo>
                  <a:pt x="87693" y="25996"/>
                </a:lnTo>
                <a:lnTo>
                  <a:pt x="87693" y="12839"/>
                </a:lnTo>
                <a:lnTo>
                  <a:pt x="87490" y="12915"/>
                </a:lnTo>
                <a:lnTo>
                  <a:pt x="87350" y="13309"/>
                </a:lnTo>
                <a:lnTo>
                  <a:pt x="87350" y="20662"/>
                </a:lnTo>
                <a:lnTo>
                  <a:pt x="87261" y="21564"/>
                </a:lnTo>
                <a:lnTo>
                  <a:pt x="87134" y="21932"/>
                </a:lnTo>
                <a:lnTo>
                  <a:pt x="86906" y="22440"/>
                </a:lnTo>
                <a:lnTo>
                  <a:pt x="87007" y="21551"/>
                </a:lnTo>
                <a:lnTo>
                  <a:pt x="87312" y="20789"/>
                </a:lnTo>
                <a:lnTo>
                  <a:pt x="87350" y="20662"/>
                </a:lnTo>
                <a:lnTo>
                  <a:pt x="87350" y="13309"/>
                </a:lnTo>
                <a:lnTo>
                  <a:pt x="86804" y="14820"/>
                </a:lnTo>
                <a:lnTo>
                  <a:pt x="86842" y="14439"/>
                </a:lnTo>
                <a:lnTo>
                  <a:pt x="86956" y="13296"/>
                </a:lnTo>
                <a:lnTo>
                  <a:pt x="87020" y="12661"/>
                </a:lnTo>
                <a:lnTo>
                  <a:pt x="86702" y="13042"/>
                </a:lnTo>
                <a:lnTo>
                  <a:pt x="86004" y="13296"/>
                </a:lnTo>
                <a:lnTo>
                  <a:pt x="85966" y="17614"/>
                </a:lnTo>
                <a:lnTo>
                  <a:pt x="85940" y="17868"/>
                </a:lnTo>
                <a:lnTo>
                  <a:pt x="85826" y="18503"/>
                </a:lnTo>
                <a:lnTo>
                  <a:pt x="85699" y="18884"/>
                </a:lnTo>
                <a:lnTo>
                  <a:pt x="85737" y="18503"/>
                </a:lnTo>
                <a:lnTo>
                  <a:pt x="85852" y="17995"/>
                </a:lnTo>
                <a:lnTo>
                  <a:pt x="85966" y="17614"/>
                </a:lnTo>
                <a:lnTo>
                  <a:pt x="85966" y="13296"/>
                </a:lnTo>
                <a:lnTo>
                  <a:pt x="85699" y="13246"/>
                </a:lnTo>
                <a:lnTo>
                  <a:pt x="85699" y="15074"/>
                </a:lnTo>
                <a:lnTo>
                  <a:pt x="85686" y="16090"/>
                </a:lnTo>
                <a:lnTo>
                  <a:pt x="85559" y="18122"/>
                </a:lnTo>
                <a:lnTo>
                  <a:pt x="85356" y="18376"/>
                </a:lnTo>
                <a:lnTo>
                  <a:pt x="85331" y="18503"/>
                </a:lnTo>
                <a:lnTo>
                  <a:pt x="84137" y="18389"/>
                </a:lnTo>
                <a:lnTo>
                  <a:pt x="83934" y="18427"/>
                </a:lnTo>
                <a:lnTo>
                  <a:pt x="81470" y="19646"/>
                </a:lnTo>
                <a:lnTo>
                  <a:pt x="80835" y="19456"/>
                </a:lnTo>
                <a:lnTo>
                  <a:pt x="80708" y="19964"/>
                </a:lnTo>
                <a:lnTo>
                  <a:pt x="80594" y="20281"/>
                </a:lnTo>
                <a:lnTo>
                  <a:pt x="80657" y="19646"/>
                </a:lnTo>
                <a:lnTo>
                  <a:pt x="80759" y="19431"/>
                </a:lnTo>
                <a:lnTo>
                  <a:pt x="80187" y="19265"/>
                </a:lnTo>
                <a:lnTo>
                  <a:pt x="79756" y="19138"/>
                </a:lnTo>
                <a:lnTo>
                  <a:pt x="79844" y="18503"/>
                </a:lnTo>
                <a:lnTo>
                  <a:pt x="79781" y="18376"/>
                </a:lnTo>
                <a:lnTo>
                  <a:pt x="79844" y="18122"/>
                </a:lnTo>
                <a:lnTo>
                  <a:pt x="79362" y="18503"/>
                </a:lnTo>
                <a:lnTo>
                  <a:pt x="79489" y="17487"/>
                </a:lnTo>
                <a:lnTo>
                  <a:pt x="79921" y="17741"/>
                </a:lnTo>
                <a:lnTo>
                  <a:pt x="79971" y="17487"/>
                </a:lnTo>
                <a:lnTo>
                  <a:pt x="80086" y="16979"/>
                </a:lnTo>
                <a:lnTo>
                  <a:pt x="80251" y="16217"/>
                </a:lnTo>
                <a:lnTo>
                  <a:pt x="80276" y="16090"/>
                </a:lnTo>
                <a:lnTo>
                  <a:pt x="81622" y="17868"/>
                </a:lnTo>
                <a:lnTo>
                  <a:pt x="82842" y="18122"/>
                </a:lnTo>
                <a:lnTo>
                  <a:pt x="83489" y="18503"/>
                </a:lnTo>
                <a:lnTo>
                  <a:pt x="83934" y="18427"/>
                </a:lnTo>
                <a:lnTo>
                  <a:pt x="84188" y="18376"/>
                </a:lnTo>
                <a:lnTo>
                  <a:pt x="84416" y="18249"/>
                </a:lnTo>
                <a:lnTo>
                  <a:pt x="85648" y="15201"/>
                </a:lnTo>
                <a:lnTo>
                  <a:pt x="85699" y="15074"/>
                </a:lnTo>
                <a:lnTo>
                  <a:pt x="85699" y="13246"/>
                </a:lnTo>
                <a:lnTo>
                  <a:pt x="83019" y="12788"/>
                </a:lnTo>
                <a:lnTo>
                  <a:pt x="80708" y="13576"/>
                </a:lnTo>
                <a:lnTo>
                  <a:pt x="79387" y="13957"/>
                </a:lnTo>
                <a:lnTo>
                  <a:pt x="79387" y="16979"/>
                </a:lnTo>
                <a:lnTo>
                  <a:pt x="79324" y="17602"/>
                </a:lnTo>
                <a:lnTo>
                  <a:pt x="79197" y="18122"/>
                </a:lnTo>
                <a:lnTo>
                  <a:pt x="78955" y="18757"/>
                </a:lnTo>
                <a:lnTo>
                  <a:pt x="79032" y="17995"/>
                </a:lnTo>
                <a:lnTo>
                  <a:pt x="79057" y="17741"/>
                </a:lnTo>
                <a:lnTo>
                  <a:pt x="79387" y="16979"/>
                </a:lnTo>
                <a:lnTo>
                  <a:pt x="79387" y="13957"/>
                </a:lnTo>
                <a:lnTo>
                  <a:pt x="78968" y="14084"/>
                </a:lnTo>
                <a:lnTo>
                  <a:pt x="78968" y="18084"/>
                </a:lnTo>
                <a:lnTo>
                  <a:pt x="78955" y="18249"/>
                </a:lnTo>
                <a:lnTo>
                  <a:pt x="78841" y="18757"/>
                </a:lnTo>
                <a:lnTo>
                  <a:pt x="78714" y="19138"/>
                </a:lnTo>
                <a:lnTo>
                  <a:pt x="78828" y="18503"/>
                </a:lnTo>
                <a:lnTo>
                  <a:pt x="78943" y="18122"/>
                </a:lnTo>
                <a:lnTo>
                  <a:pt x="78968" y="14084"/>
                </a:lnTo>
                <a:lnTo>
                  <a:pt x="78714" y="14147"/>
                </a:lnTo>
                <a:lnTo>
                  <a:pt x="78714" y="17741"/>
                </a:lnTo>
                <a:lnTo>
                  <a:pt x="78562" y="18694"/>
                </a:lnTo>
                <a:lnTo>
                  <a:pt x="78346" y="19265"/>
                </a:lnTo>
                <a:lnTo>
                  <a:pt x="78473" y="18427"/>
                </a:lnTo>
                <a:lnTo>
                  <a:pt x="78574" y="18122"/>
                </a:lnTo>
                <a:lnTo>
                  <a:pt x="78714" y="17741"/>
                </a:lnTo>
                <a:lnTo>
                  <a:pt x="78714" y="14147"/>
                </a:lnTo>
                <a:lnTo>
                  <a:pt x="77685" y="14439"/>
                </a:lnTo>
                <a:lnTo>
                  <a:pt x="77292" y="12153"/>
                </a:lnTo>
                <a:lnTo>
                  <a:pt x="76327" y="13208"/>
                </a:lnTo>
                <a:lnTo>
                  <a:pt x="76212" y="13423"/>
                </a:lnTo>
                <a:lnTo>
                  <a:pt x="75984" y="14274"/>
                </a:lnTo>
                <a:lnTo>
                  <a:pt x="75857" y="14478"/>
                </a:lnTo>
                <a:lnTo>
                  <a:pt x="75463" y="14681"/>
                </a:lnTo>
                <a:lnTo>
                  <a:pt x="75463" y="14820"/>
                </a:lnTo>
                <a:lnTo>
                  <a:pt x="75387" y="15455"/>
                </a:lnTo>
                <a:lnTo>
                  <a:pt x="74879" y="17487"/>
                </a:lnTo>
                <a:lnTo>
                  <a:pt x="74930" y="17106"/>
                </a:lnTo>
                <a:lnTo>
                  <a:pt x="74942" y="16979"/>
                </a:lnTo>
                <a:lnTo>
                  <a:pt x="75006" y="16344"/>
                </a:lnTo>
                <a:lnTo>
                  <a:pt x="75107" y="15824"/>
                </a:lnTo>
                <a:lnTo>
                  <a:pt x="75463" y="14820"/>
                </a:lnTo>
                <a:lnTo>
                  <a:pt x="75463" y="14681"/>
                </a:lnTo>
                <a:lnTo>
                  <a:pt x="75184" y="14820"/>
                </a:lnTo>
                <a:lnTo>
                  <a:pt x="74663" y="14693"/>
                </a:lnTo>
                <a:lnTo>
                  <a:pt x="74383" y="14439"/>
                </a:lnTo>
                <a:lnTo>
                  <a:pt x="73406" y="13576"/>
                </a:lnTo>
                <a:lnTo>
                  <a:pt x="73304" y="14478"/>
                </a:lnTo>
                <a:lnTo>
                  <a:pt x="71488" y="18884"/>
                </a:lnTo>
                <a:lnTo>
                  <a:pt x="72580" y="16979"/>
                </a:lnTo>
                <a:lnTo>
                  <a:pt x="73596" y="18757"/>
                </a:lnTo>
                <a:lnTo>
                  <a:pt x="74676" y="17995"/>
                </a:lnTo>
                <a:lnTo>
                  <a:pt x="74815" y="17868"/>
                </a:lnTo>
                <a:lnTo>
                  <a:pt x="75006" y="17500"/>
                </a:lnTo>
                <a:lnTo>
                  <a:pt x="74688" y="18884"/>
                </a:lnTo>
                <a:lnTo>
                  <a:pt x="74129" y="19545"/>
                </a:lnTo>
                <a:lnTo>
                  <a:pt x="74447" y="19392"/>
                </a:lnTo>
                <a:lnTo>
                  <a:pt x="74650" y="19773"/>
                </a:lnTo>
                <a:lnTo>
                  <a:pt x="74739" y="19392"/>
                </a:lnTo>
                <a:lnTo>
                  <a:pt x="74841" y="18884"/>
                </a:lnTo>
                <a:lnTo>
                  <a:pt x="75196" y="17741"/>
                </a:lnTo>
                <a:lnTo>
                  <a:pt x="75196" y="17500"/>
                </a:lnTo>
                <a:lnTo>
                  <a:pt x="75857" y="15582"/>
                </a:lnTo>
                <a:lnTo>
                  <a:pt x="75565" y="17564"/>
                </a:lnTo>
                <a:lnTo>
                  <a:pt x="76962" y="17868"/>
                </a:lnTo>
                <a:lnTo>
                  <a:pt x="77546" y="17360"/>
                </a:lnTo>
                <a:lnTo>
                  <a:pt x="78092" y="17233"/>
                </a:lnTo>
                <a:lnTo>
                  <a:pt x="78282" y="16217"/>
                </a:lnTo>
                <a:lnTo>
                  <a:pt x="78270" y="16344"/>
                </a:lnTo>
                <a:lnTo>
                  <a:pt x="78270" y="16471"/>
                </a:lnTo>
                <a:lnTo>
                  <a:pt x="78168" y="19392"/>
                </a:lnTo>
                <a:lnTo>
                  <a:pt x="78143" y="19519"/>
                </a:lnTo>
                <a:lnTo>
                  <a:pt x="78155" y="19380"/>
                </a:lnTo>
                <a:lnTo>
                  <a:pt x="77406" y="18757"/>
                </a:lnTo>
                <a:lnTo>
                  <a:pt x="76619" y="18503"/>
                </a:lnTo>
                <a:lnTo>
                  <a:pt x="76060" y="18757"/>
                </a:lnTo>
                <a:lnTo>
                  <a:pt x="75514" y="17932"/>
                </a:lnTo>
                <a:lnTo>
                  <a:pt x="75387" y="18719"/>
                </a:lnTo>
                <a:lnTo>
                  <a:pt x="75260" y="19011"/>
                </a:lnTo>
                <a:lnTo>
                  <a:pt x="74853" y="19519"/>
                </a:lnTo>
                <a:lnTo>
                  <a:pt x="74764" y="19964"/>
                </a:lnTo>
                <a:lnTo>
                  <a:pt x="74930" y="20281"/>
                </a:lnTo>
                <a:lnTo>
                  <a:pt x="76454" y="19519"/>
                </a:lnTo>
                <a:lnTo>
                  <a:pt x="76733" y="20535"/>
                </a:lnTo>
                <a:lnTo>
                  <a:pt x="77508" y="20281"/>
                </a:lnTo>
                <a:lnTo>
                  <a:pt x="77978" y="19646"/>
                </a:lnTo>
                <a:lnTo>
                  <a:pt x="78016" y="20027"/>
                </a:lnTo>
                <a:lnTo>
                  <a:pt x="78892" y="20535"/>
                </a:lnTo>
                <a:lnTo>
                  <a:pt x="79629" y="20662"/>
                </a:lnTo>
                <a:lnTo>
                  <a:pt x="80162" y="20916"/>
                </a:lnTo>
                <a:lnTo>
                  <a:pt x="80632" y="20789"/>
                </a:lnTo>
                <a:lnTo>
                  <a:pt x="81318" y="20281"/>
                </a:lnTo>
                <a:lnTo>
                  <a:pt x="81648" y="21285"/>
                </a:lnTo>
                <a:lnTo>
                  <a:pt x="82245" y="20662"/>
                </a:lnTo>
                <a:lnTo>
                  <a:pt x="82410" y="20408"/>
                </a:lnTo>
                <a:lnTo>
                  <a:pt x="82943" y="20561"/>
                </a:lnTo>
                <a:lnTo>
                  <a:pt x="82880" y="20408"/>
                </a:lnTo>
                <a:lnTo>
                  <a:pt x="82791" y="20154"/>
                </a:lnTo>
                <a:lnTo>
                  <a:pt x="83718" y="20535"/>
                </a:lnTo>
                <a:lnTo>
                  <a:pt x="84378" y="20662"/>
                </a:lnTo>
                <a:lnTo>
                  <a:pt x="84759" y="20535"/>
                </a:lnTo>
                <a:lnTo>
                  <a:pt x="84937" y="20789"/>
                </a:lnTo>
                <a:lnTo>
                  <a:pt x="85344" y="21564"/>
                </a:lnTo>
                <a:lnTo>
                  <a:pt x="85674" y="20535"/>
                </a:lnTo>
                <a:lnTo>
                  <a:pt x="85788" y="20154"/>
                </a:lnTo>
                <a:lnTo>
                  <a:pt x="85864" y="19900"/>
                </a:lnTo>
                <a:lnTo>
                  <a:pt x="85712" y="21043"/>
                </a:lnTo>
                <a:lnTo>
                  <a:pt x="85471" y="21805"/>
                </a:lnTo>
                <a:lnTo>
                  <a:pt x="85026" y="23279"/>
                </a:lnTo>
                <a:lnTo>
                  <a:pt x="85839" y="23672"/>
                </a:lnTo>
                <a:lnTo>
                  <a:pt x="86017" y="23202"/>
                </a:lnTo>
                <a:lnTo>
                  <a:pt x="86182" y="22821"/>
                </a:lnTo>
                <a:lnTo>
                  <a:pt x="86080" y="23710"/>
                </a:lnTo>
                <a:lnTo>
                  <a:pt x="86360" y="22948"/>
                </a:lnTo>
                <a:lnTo>
                  <a:pt x="86283" y="23672"/>
                </a:lnTo>
                <a:lnTo>
                  <a:pt x="86042" y="24345"/>
                </a:lnTo>
                <a:lnTo>
                  <a:pt x="86258" y="24345"/>
                </a:lnTo>
                <a:lnTo>
                  <a:pt x="86347" y="23672"/>
                </a:lnTo>
                <a:lnTo>
                  <a:pt x="86436" y="23456"/>
                </a:lnTo>
                <a:lnTo>
                  <a:pt x="86512" y="22948"/>
                </a:lnTo>
                <a:lnTo>
                  <a:pt x="86525" y="22821"/>
                </a:lnTo>
                <a:lnTo>
                  <a:pt x="86626" y="21932"/>
                </a:lnTo>
                <a:lnTo>
                  <a:pt x="87045" y="20789"/>
                </a:lnTo>
                <a:lnTo>
                  <a:pt x="86969" y="21297"/>
                </a:lnTo>
                <a:lnTo>
                  <a:pt x="86461" y="23329"/>
                </a:lnTo>
                <a:lnTo>
                  <a:pt x="86601" y="23075"/>
                </a:lnTo>
                <a:lnTo>
                  <a:pt x="86512" y="23837"/>
                </a:lnTo>
                <a:lnTo>
                  <a:pt x="86728" y="23202"/>
                </a:lnTo>
                <a:lnTo>
                  <a:pt x="86690" y="23672"/>
                </a:lnTo>
                <a:lnTo>
                  <a:pt x="86563" y="24091"/>
                </a:lnTo>
                <a:lnTo>
                  <a:pt x="86448" y="24345"/>
                </a:lnTo>
                <a:lnTo>
                  <a:pt x="86512" y="23837"/>
                </a:lnTo>
                <a:lnTo>
                  <a:pt x="86296" y="24345"/>
                </a:lnTo>
                <a:lnTo>
                  <a:pt x="86182" y="25869"/>
                </a:lnTo>
                <a:lnTo>
                  <a:pt x="86360" y="24726"/>
                </a:lnTo>
                <a:lnTo>
                  <a:pt x="86766" y="25336"/>
                </a:lnTo>
                <a:lnTo>
                  <a:pt x="86753" y="25552"/>
                </a:lnTo>
                <a:lnTo>
                  <a:pt x="86372" y="25742"/>
                </a:lnTo>
                <a:lnTo>
                  <a:pt x="86233" y="25869"/>
                </a:lnTo>
                <a:lnTo>
                  <a:pt x="86106" y="26504"/>
                </a:lnTo>
                <a:lnTo>
                  <a:pt x="85991" y="25488"/>
                </a:lnTo>
                <a:lnTo>
                  <a:pt x="85496" y="24599"/>
                </a:lnTo>
                <a:lnTo>
                  <a:pt x="84582" y="24536"/>
                </a:lnTo>
                <a:lnTo>
                  <a:pt x="83870" y="26758"/>
                </a:lnTo>
                <a:lnTo>
                  <a:pt x="83794" y="26377"/>
                </a:lnTo>
                <a:lnTo>
                  <a:pt x="83439" y="24815"/>
                </a:lnTo>
                <a:lnTo>
                  <a:pt x="82804" y="26377"/>
                </a:lnTo>
                <a:lnTo>
                  <a:pt x="82943" y="25107"/>
                </a:lnTo>
                <a:lnTo>
                  <a:pt x="82550" y="25107"/>
                </a:lnTo>
                <a:lnTo>
                  <a:pt x="82346" y="25107"/>
                </a:lnTo>
                <a:lnTo>
                  <a:pt x="80441" y="26758"/>
                </a:lnTo>
                <a:lnTo>
                  <a:pt x="79502" y="26123"/>
                </a:lnTo>
                <a:lnTo>
                  <a:pt x="78740" y="25615"/>
                </a:lnTo>
                <a:lnTo>
                  <a:pt x="77825" y="25679"/>
                </a:lnTo>
                <a:lnTo>
                  <a:pt x="77825" y="26123"/>
                </a:lnTo>
                <a:lnTo>
                  <a:pt x="77774" y="26631"/>
                </a:lnTo>
                <a:lnTo>
                  <a:pt x="77660" y="27139"/>
                </a:lnTo>
                <a:lnTo>
                  <a:pt x="77470" y="27647"/>
                </a:lnTo>
                <a:lnTo>
                  <a:pt x="77546" y="26885"/>
                </a:lnTo>
                <a:lnTo>
                  <a:pt x="77673" y="26504"/>
                </a:lnTo>
                <a:lnTo>
                  <a:pt x="77774" y="26250"/>
                </a:lnTo>
                <a:lnTo>
                  <a:pt x="77825" y="26123"/>
                </a:lnTo>
                <a:lnTo>
                  <a:pt x="77825" y="25679"/>
                </a:lnTo>
                <a:lnTo>
                  <a:pt x="77279" y="25717"/>
                </a:lnTo>
                <a:lnTo>
                  <a:pt x="77279" y="26631"/>
                </a:lnTo>
                <a:lnTo>
                  <a:pt x="76708" y="27139"/>
                </a:lnTo>
                <a:lnTo>
                  <a:pt x="76517" y="27266"/>
                </a:lnTo>
                <a:lnTo>
                  <a:pt x="76644" y="26250"/>
                </a:lnTo>
                <a:lnTo>
                  <a:pt x="77279" y="26631"/>
                </a:lnTo>
                <a:lnTo>
                  <a:pt x="77279" y="25717"/>
                </a:lnTo>
                <a:lnTo>
                  <a:pt x="76860" y="25742"/>
                </a:lnTo>
                <a:lnTo>
                  <a:pt x="76327" y="25234"/>
                </a:lnTo>
                <a:lnTo>
                  <a:pt x="76047" y="24980"/>
                </a:lnTo>
                <a:lnTo>
                  <a:pt x="74599" y="25234"/>
                </a:lnTo>
                <a:lnTo>
                  <a:pt x="74282" y="24980"/>
                </a:lnTo>
                <a:lnTo>
                  <a:pt x="73647" y="26758"/>
                </a:lnTo>
                <a:lnTo>
                  <a:pt x="73901" y="26758"/>
                </a:lnTo>
                <a:lnTo>
                  <a:pt x="73939" y="26377"/>
                </a:lnTo>
                <a:lnTo>
                  <a:pt x="74650" y="27139"/>
                </a:lnTo>
                <a:lnTo>
                  <a:pt x="73990" y="27393"/>
                </a:lnTo>
                <a:lnTo>
                  <a:pt x="73799" y="27647"/>
                </a:lnTo>
                <a:lnTo>
                  <a:pt x="73863" y="27025"/>
                </a:lnTo>
                <a:lnTo>
                  <a:pt x="73291" y="27901"/>
                </a:lnTo>
                <a:lnTo>
                  <a:pt x="73063" y="27266"/>
                </a:lnTo>
                <a:lnTo>
                  <a:pt x="72605" y="27025"/>
                </a:lnTo>
                <a:lnTo>
                  <a:pt x="72567" y="25615"/>
                </a:lnTo>
                <a:lnTo>
                  <a:pt x="72313" y="25488"/>
                </a:lnTo>
                <a:lnTo>
                  <a:pt x="72123" y="26631"/>
                </a:lnTo>
                <a:lnTo>
                  <a:pt x="72009" y="27012"/>
                </a:lnTo>
                <a:lnTo>
                  <a:pt x="71869" y="27266"/>
                </a:lnTo>
                <a:lnTo>
                  <a:pt x="71958" y="26377"/>
                </a:lnTo>
                <a:lnTo>
                  <a:pt x="72059" y="25234"/>
                </a:lnTo>
                <a:lnTo>
                  <a:pt x="71272" y="27393"/>
                </a:lnTo>
                <a:lnTo>
                  <a:pt x="71869" y="26377"/>
                </a:lnTo>
                <a:lnTo>
                  <a:pt x="71780" y="27266"/>
                </a:lnTo>
                <a:lnTo>
                  <a:pt x="71653" y="27647"/>
                </a:lnTo>
                <a:lnTo>
                  <a:pt x="71374" y="28028"/>
                </a:lnTo>
                <a:lnTo>
                  <a:pt x="71285" y="29171"/>
                </a:lnTo>
                <a:lnTo>
                  <a:pt x="71805" y="28663"/>
                </a:lnTo>
                <a:lnTo>
                  <a:pt x="74422" y="27901"/>
                </a:lnTo>
                <a:lnTo>
                  <a:pt x="74599" y="27851"/>
                </a:lnTo>
                <a:lnTo>
                  <a:pt x="74625" y="27647"/>
                </a:lnTo>
                <a:lnTo>
                  <a:pt x="74752" y="26504"/>
                </a:lnTo>
                <a:lnTo>
                  <a:pt x="75463" y="26847"/>
                </a:lnTo>
                <a:lnTo>
                  <a:pt x="75488" y="26504"/>
                </a:lnTo>
                <a:lnTo>
                  <a:pt x="75539" y="26377"/>
                </a:lnTo>
                <a:lnTo>
                  <a:pt x="75768" y="25742"/>
                </a:lnTo>
                <a:lnTo>
                  <a:pt x="75717" y="26250"/>
                </a:lnTo>
                <a:lnTo>
                  <a:pt x="75590" y="26758"/>
                </a:lnTo>
                <a:lnTo>
                  <a:pt x="75399" y="27266"/>
                </a:lnTo>
                <a:lnTo>
                  <a:pt x="75438" y="27012"/>
                </a:lnTo>
                <a:lnTo>
                  <a:pt x="74790" y="27800"/>
                </a:lnTo>
                <a:lnTo>
                  <a:pt x="75285" y="27647"/>
                </a:lnTo>
                <a:lnTo>
                  <a:pt x="78320" y="30314"/>
                </a:lnTo>
                <a:lnTo>
                  <a:pt x="84455" y="27393"/>
                </a:lnTo>
                <a:lnTo>
                  <a:pt x="86093" y="31076"/>
                </a:lnTo>
                <a:lnTo>
                  <a:pt x="89154" y="31584"/>
                </a:lnTo>
                <a:lnTo>
                  <a:pt x="89789" y="31838"/>
                </a:lnTo>
                <a:lnTo>
                  <a:pt x="90525" y="33235"/>
                </a:lnTo>
                <a:lnTo>
                  <a:pt x="89573" y="33235"/>
                </a:lnTo>
                <a:lnTo>
                  <a:pt x="85928" y="34505"/>
                </a:lnTo>
                <a:lnTo>
                  <a:pt x="83527" y="30695"/>
                </a:lnTo>
                <a:lnTo>
                  <a:pt x="83045" y="29933"/>
                </a:lnTo>
                <a:lnTo>
                  <a:pt x="76809" y="31203"/>
                </a:lnTo>
                <a:lnTo>
                  <a:pt x="74637" y="31330"/>
                </a:lnTo>
                <a:lnTo>
                  <a:pt x="74129" y="31254"/>
                </a:lnTo>
                <a:lnTo>
                  <a:pt x="77431" y="32727"/>
                </a:lnTo>
                <a:lnTo>
                  <a:pt x="80568" y="31330"/>
                </a:lnTo>
                <a:lnTo>
                  <a:pt x="81991" y="30695"/>
                </a:lnTo>
                <a:lnTo>
                  <a:pt x="85877" y="34505"/>
                </a:lnTo>
                <a:lnTo>
                  <a:pt x="87299" y="35902"/>
                </a:lnTo>
                <a:lnTo>
                  <a:pt x="89242" y="33997"/>
                </a:lnTo>
                <a:lnTo>
                  <a:pt x="90855" y="36664"/>
                </a:lnTo>
                <a:lnTo>
                  <a:pt x="90919" y="38442"/>
                </a:lnTo>
                <a:lnTo>
                  <a:pt x="91389" y="37299"/>
                </a:lnTo>
                <a:lnTo>
                  <a:pt x="92062" y="33997"/>
                </a:lnTo>
                <a:lnTo>
                  <a:pt x="93103" y="28917"/>
                </a:lnTo>
                <a:lnTo>
                  <a:pt x="93281" y="28028"/>
                </a:lnTo>
                <a:lnTo>
                  <a:pt x="93560" y="26631"/>
                </a:lnTo>
                <a:lnTo>
                  <a:pt x="93637" y="26250"/>
                </a:lnTo>
                <a:lnTo>
                  <a:pt x="94030" y="24218"/>
                </a:lnTo>
                <a:lnTo>
                  <a:pt x="94246" y="23075"/>
                </a:lnTo>
                <a:lnTo>
                  <a:pt x="94272" y="22948"/>
                </a:lnTo>
                <a:lnTo>
                  <a:pt x="94361" y="22440"/>
                </a:lnTo>
                <a:lnTo>
                  <a:pt x="94602" y="21170"/>
                </a:lnTo>
                <a:lnTo>
                  <a:pt x="94919" y="19519"/>
                </a:lnTo>
                <a:lnTo>
                  <a:pt x="94957" y="19265"/>
                </a:lnTo>
                <a:lnTo>
                  <a:pt x="94983" y="19138"/>
                </a:lnTo>
                <a:lnTo>
                  <a:pt x="95034" y="18884"/>
                </a:lnTo>
                <a:lnTo>
                  <a:pt x="95275" y="17614"/>
                </a:lnTo>
                <a:lnTo>
                  <a:pt x="95631" y="15709"/>
                </a:lnTo>
                <a:lnTo>
                  <a:pt x="96151" y="12915"/>
                </a:lnTo>
                <a:lnTo>
                  <a:pt x="96685" y="8216"/>
                </a:lnTo>
                <a:close/>
              </a:path>
              <a:path w="98425" h="38735">
                <a:moveTo>
                  <a:pt x="97942" y="4762"/>
                </a:moveTo>
                <a:lnTo>
                  <a:pt x="97307" y="4318"/>
                </a:lnTo>
                <a:lnTo>
                  <a:pt x="97218" y="5156"/>
                </a:lnTo>
                <a:lnTo>
                  <a:pt x="97180" y="5422"/>
                </a:lnTo>
                <a:lnTo>
                  <a:pt x="97370" y="5219"/>
                </a:lnTo>
                <a:lnTo>
                  <a:pt x="97942" y="4762"/>
                </a:lnTo>
                <a:close/>
              </a:path>
            </a:pathLst>
          </a:custGeom>
          <a:solidFill>
            <a:srgbClr val="B88F51"/>
          </a:solidFill>
        </p:spPr>
        <p:txBody>
          <a:bodyPr wrap="square" lIns="0" tIns="0" rIns="0" bIns="0" rtlCol="0"/>
          <a:lstStyle/>
          <a:p>
            <a:endParaRPr sz="2511"/>
          </a:p>
        </p:txBody>
      </p:sp>
      <p:sp>
        <p:nvSpPr>
          <p:cNvPr id="50" name="bg object 50"/>
          <p:cNvSpPr/>
          <p:nvPr/>
        </p:nvSpPr>
        <p:spPr>
          <a:xfrm>
            <a:off x="569682" y="174942"/>
            <a:ext cx="18256" cy="12700"/>
          </a:xfrm>
          <a:custGeom>
            <a:avLst/>
            <a:gdLst/>
            <a:ahLst/>
            <a:cxnLst/>
            <a:rect l="l" t="t" r="r" b="b"/>
            <a:pathLst>
              <a:path w="29209" h="20320">
                <a:moveTo>
                  <a:pt x="660" y="12547"/>
                </a:moveTo>
                <a:lnTo>
                  <a:pt x="139" y="11760"/>
                </a:lnTo>
                <a:lnTo>
                  <a:pt x="25" y="12738"/>
                </a:lnTo>
                <a:lnTo>
                  <a:pt x="0" y="12928"/>
                </a:lnTo>
                <a:lnTo>
                  <a:pt x="165" y="12763"/>
                </a:lnTo>
                <a:lnTo>
                  <a:pt x="660" y="12547"/>
                </a:lnTo>
                <a:close/>
              </a:path>
              <a:path w="29209" h="20320">
                <a:moveTo>
                  <a:pt x="1028" y="7302"/>
                </a:moveTo>
                <a:lnTo>
                  <a:pt x="812" y="7886"/>
                </a:lnTo>
                <a:lnTo>
                  <a:pt x="774" y="8242"/>
                </a:lnTo>
                <a:lnTo>
                  <a:pt x="749" y="8445"/>
                </a:lnTo>
                <a:lnTo>
                  <a:pt x="965" y="7874"/>
                </a:lnTo>
                <a:lnTo>
                  <a:pt x="1003" y="7505"/>
                </a:lnTo>
                <a:lnTo>
                  <a:pt x="1028" y="7302"/>
                </a:lnTo>
                <a:close/>
              </a:path>
              <a:path w="29209" h="20320">
                <a:moveTo>
                  <a:pt x="1143" y="11899"/>
                </a:moveTo>
                <a:lnTo>
                  <a:pt x="381" y="14338"/>
                </a:lnTo>
                <a:lnTo>
                  <a:pt x="279" y="15303"/>
                </a:lnTo>
                <a:lnTo>
                  <a:pt x="1028" y="12903"/>
                </a:lnTo>
                <a:lnTo>
                  <a:pt x="1143" y="11899"/>
                </a:lnTo>
                <a:close/>
              </a:path>
              <a:path w="29209" h="20320">
                <a:moveTo>
                  <a:pt x="1231" y="3365"/>
                </a:moveTo>
                <a:lnTo>
                  <a:pt x="1130" y="4178"/>
                </a:lnTo>
                <a:lnTo>
                  <a:pt x="1193" y="3683"/>
                </a:lnTo>
                <a:lnTo>
                  <a:pt x="1231" y="3365"/>
                </a:lnTo>
                <a:close/>
              </a:path>
              <a:path w="29209" h="20320">
                <a:moveTo>
                  <a:pt x="2247" y="9740"/>
                </a:moveTo>
                <a:lnTo>
                  <a:pt x="1727" y="8953"/>
                </a:lnTo>
                <a:lnTo>
                  <a:pt x="1612" y="9931"/>
                </a:lnTo>
                <a:lnTo>
                  <a:pt x="1587" y="10121"/>
                </a:lnTo>
                <a:lnTo>
                  <a:pt x="1752" y="9956"/>
                </a:lnTo>
                <a:lnTo>
                  <a:pt x="2247" y="9740"/>
                </a:lnTo>
                <a:close/>
              </a:path>
              <a:path w="29209" h="20320">
                <a:moveTo>
                  <a:pt x="2298" y="4356"/>
                </a:moveTo>
                <a:lnTo>
                  <a:pt x="1790" y="3568"/>
                </a:lnTo>
                <a:lnTo>
                  <a:pt x="1676" y="4546"/>
                </a:lnTo>
                <a:lnTo>
                  <a:pt x="1651" y="4737"/>
                </a:lnTo>
                <a:lnTo>
                  <a:pt x="1816" y="4572"/>
                </a:lnTo>
                <a:lnTo>
                  <a:pt x="2298" y="4356"/>
                </a:lnTo>
                <a:close/>
              </a:path>
              <a:path w="29209" h="20320">
                <a:moveTo>
                  <a:pt x="2857" y="4533"/>
                </a:moveTo>
                <a:lnTo>
                  <a:pt x="2641" y="5118"/>
                </a:lnTo>
                <a:lnTo>
                  <a:pt x="2603" y="5473"/>
                </a:lnTo>
                <a:lnTo>
                  <a:pt x="2578" y="5676"/>
                </a:lnTo>
                <a:lnTo>
                  <a:pt x="2794" y="5105"/>
                </a:lnTo>
                <a:lnTo>
                  <a:pt x="2832" y="4737"/>
                </a:lnTo>
                <a:lnTo>
                  <a:pt x="2857" y="4533"/>
                </a:lnTo>
                <a:close/>
              </a:path>
              <a:path w="29209" h="20320">
                <a:moveTo>
                  <a:pt x="2946" y="10731"/>
                </a:moveTo>
                <a:lnTo>
                  <a:pt x="2730" y="11315"/>
                </a:lnTo>
                <a:lnTo>
                  <a:pt x="2692" y="11671"/>
                </a:lnTo>
                <a:lnTo>
                  <a:pt x="2667" y="11874"/>
                </a:lnTo>
                <a:lnTo>
                  <a:pt x="2882" y="11303"/>
                </a:lnTo>
                <a:lnTo>
                  <a:pt x="2921" y="10934"/>
                </a:lnTo>
                <a:lnTo>
                  <a:pt x="2946" y="10731"/>
                </a:lnTo>
                <a:close/>
              </a:path>
              <a:path w="29209" h="20320">
                <a:moveTo>
                  <a:pt x="3048" y="6705"/>
                </a:moveTo>
                <a:lnTo>
                  <a:pt x="2768" y="7429"/>
                </a:lnTo>
                <a:lnTo>
                  <a:pt x="2730" y="7810"/>
                </a:lnTo>
                <a:lnTo>
                  <a:pt x="2692" y="8191"/>
                </a:lnTo>
                <a:lnTo>
                  <a:pt x="2959" y="7467"/>
                </a:lnTo>
                <a:lnTo>
                  <a:pt x="3009" y="7086"/>
                </a:lnTo>
                <a:lnTo>
                  <a:pt x="3048" y="6705"/>
                </a:lnTo>
                <a:close/>
              </a:path>
              <a:path w="29209" h="20320">
                <a:moveTo>
                  <a:pt x="3225" y="10375"/>
                </a:moveTo>
                <a:lnTo>
                  <a:pt x="2146" y="9956"/>
                </a:lnTo>
                <a:lnTo>
                  <a:pt x="2171" y="9817"/>
                </a:lnTo>
                <a:lnTo>
                  <a:pt x="1955" y="10401"/>
                </a:lnTo>
                <a:lnTo>
                  <a:pt x="1917" y="10756"/>
                </a:lnTo>
                <a:lnTo>
                  <a:pt x="1892" y="10960"/>
                </a:lnTo>
                <a:lnTo>
                  <a:pt x="2095" y="10426"/>
                </a:lnTo>
                <a:lnTo>
                  <a:pt x="2057" y="10782"/>
                </a:lnTo>
                <a:lnTo>
                  <a:pt x="1993" y="11404"/>
                </a:lnTo>
                <a:lnTo>
                  <a:pt x="2565" y="10896"/>
                </a:lnTo>
                <a:lnTo>
                  <a:pt x="3225" y="10375"/>
                </a:lnTo>
                <a:close/>
              </a:path>
              <a:path w="29209" h="20320">
                <a:moveTo>
                  <a:pt x="3263" y="11468"/>
                </a:moveTo>
                <a:lnTo>
                  <a:pt x="2933" y="11290"/>
                </a:lnTo>
                <a:lnTo>
                  <a:pt x="2870" y="11760"/>
                </a:lnTo>
                <a:lnTo>
                  <a:pt x="3263" y="11468"/>
                </a:lnTo>
                <a:close/>
              </a:path>
              <a:path w="29209" h="20320">
                <a:moveTo>
                  <a:pt x="3378" y="1231"/>
                </a:moveTo>
                <a:lnTo>
                  <a:pt x="3048" y="2057"/>
                </a:lnTo>
                <a:lnTo>
                  <a:pt x="2997" y="2451"/>
                </a:lnTo>
                <a:lnTo>
                  <a:pt x="2946" y="2946"/>
                </a:lnTo>
                <a:lnTo>
                  <a:pt x="3276" y="2133"/>
                </a:lnTo>
                <a:lnTo>
                  <a:pt x="3327" y="1739"/>
                </a:lnTo>
                <a:lnTo>
                  <a:pt x="3378" y="1231"/>
                </a:lnTo>
                <a:close/>
              </a:path>
              <a:path w="29209" h="20320">
                <a:moveTo>
                  <a:pt x="3403" y="6642"/>
                </a:moveTo>
                <a:lnTo>
                  <a:pt x="3060" y="7467"/>
                </a:lnTo>
                <a:lnTo>
                  <a:pt x="3022" y="7861"/>
                </a:lnTo>
                <a:lnTo>
                  <a:pt x="2959" y="8356"/>
                </a:lnTo>
                <a:lnTo>
                  <a:pt x="3302" y="7543"/>
                </a:lnTo>
                <a:lnTo>
                  <a:pt x="3352" y="7150"/>
                </a:lnTo>
                <a:lnTo>
                  <a:pt x="3403" y="6642"/>
                </a:lnTo>
                <a:close/>
              </a:path>
              <a:path w="29209" h="20320">
                <a:moveTo>
                  <a:pt x="3695" y="7556"/>
                </a:moveTo>
                <a:lnTo>
                  <a:pt x="3276" y="8686"/>
                </a:lnTo>
                <a:lnTo>
                  <a:pt x="3111" y="10185"/>
                </a:lnTo>
                <a:lnTo>
                  <a:pt x="3644" y="8013"/>
                </a:lnTo>
                <a:lnTo>
                  <a:pt x="3695" y="7556"/>
                </a:lnTo>
                <a:close/>
              </a:path>
              <a:path w="29209" h="20320">
                <a:moveTo>
                  <a:pt x="3746" y="16129"/>
                </a:moveTo>
                <a:lnTo>
                  <a:pt x="2603" y="14693"/>
                </a:lnTo>
                <a:lnTo>
                  <a:pt x="2578" y="14909"/>
                </a:lnTo>
                <a:lnTo>
                  <a:pt x="1930" y="14097"/>
                </a:lnTo>
                <a:lnTo>
                  <a:pt x="1816" y="13944"/>
                </a:lnTo>
                <a:lnTo>
                  <a:pt x="1676" y="13754"/>
                </a:lnTo>
                <a:lnTo>
                  <a:pt x="1651" y="13881"/>
                </a:lnTo>
                <a:lnTo>
                  <a:pt x="952" y="13589"/>
                </a:lnTo>
                <a:lnTo>
                  <a:pt x="863" y="14427"/>
                </a:lnTo>
                <a:lnTo>
                  <a:pt x="800" y="15049"/>
                </a:lnTo>
                <a:lnTo>
                  <a:pt x="1371" y="14541"/>
                </a:lnTo>
                <a:lnTo>
                  <a:pt x="1600" y="14351"/>
                </a:lnTo>
                <a:lnTo>
                  <a:pt x="1498" y="15316"/>
                </a:lnTo>
                <a:lnTo>
                  <a:pt x="1422" y="15976"/>
                </a:lnTo>
                <a:lnTo>
                  <a:pt x="2070" y="15417"/>
                </a:lnTo>
                <a:lnTo>
                  <a:pt x="2463" y="15303"/>
                </a:lnTo>
                <a:lnTo>
                  <a:pt x="2298" y="15913"/>
                </a:lnTo>
                <a:lnTo>
                  <a:pt x="2235" y="16217"/>
                </a:lnTo>
                <a:lnTo>
                  <a:pt x="2095" y="16929"/>
                </a:lnTo>
                <a:lnTo>
                  <a:pt x="2362" y="16713"/>
                </a:lnTo>
                <a:lnTo>
                  <a:pt x="2349" y="16916"/>
                </a:lnTo>
                <a:lnTo>
                  <a:pt x="2984" y="16357"/>
                </a:lnTo>
                <a:lnTo>
                  <a:pt x="3746" y="16129"/>
                </a:lnTo>
                <a:close/>
              </a:path>
              <a:path w="29209" h="20320">
                <a:moveTo>
                  <a:pt x="3860" y="11798"/>
                </a:moveTo>
                <a:lnTo>
                  <a:pt x="3581" y="11226"/>
                </a:lnTo>
                <a:lnTo>
                  <a:pt x="3263" y="11468"/>
                </a:lnTo>
                <a:lnTo>
                  <a:pt x="3860" y="11798"/>
                </a:lnTo>
                <a:close/>
              </a:path>
              <a:path w="29209" h="20320">
                <a:moveTo>
                  <a:pt x="3911" y="7810"/>
                </a:moveTo>
                <a:lnTo>
                  <a:pt x="3695" y="8394"/>
                </a:lnTo>
                <a:lnTo>
                  <a:pt x="3657" y="8750"/>
                </a:lnTo>
                <a:lnTo>
                  <a:pt x="3632" y="8953"/>
                </a:lnTo>
                <a:lnTo>
                  <a:pt x="3848" y="8382"/>
                </a:lnTo>
                <a:lnTo>
                  <a:pt x="3886" y="8013"/>
                </a:lnTo>
                <a:lnTo>
                  <a:pt x="3911" y="7810"/>
                </a:lnTo>
                <a:close/>
              </a:path>
              <a:path w="29209" h="20320">
                <a:moveTo>
                  <a:pt x="3975" y="8597"/>
                </a:moveTo>
                <a:lnTo>
                  <a:pt x="3759" y="9182"/>
                </a:lnTo>
                <a:lnTo>
                  <a:pt x="3721" y="9537"/>
                </a:lnTo>
                <a:lnTo>
                  <a:pt x="3695" y="9740"/>
                </a:lnTo>
                <a:lnTo>
                  <a:pt x="3911" y="9156"/>
                </a:lnTo>
                <a:lnTo>
                  <a:pt x="3949" y="8801"/>
                </a:lnTo>
                <a:lnTo>
                  <a:pt x="3975" y="8597"/>
                </a:lnTo>
                <a:close/>
              </a:path>
              <a:path w="29209" h="20320">
                <a:moveTo>
                  <a:pt x="4483" y="2743"/>
                </a:moveTo>
                <a:lnTo>
                  <a:pt x="3683" y="2362"/>
                </a:lnTo>
                <a:lnTo>
                  <a:pt x="3581" y="3327"/>
                </a:lnTo>
                <a:lnTo>
                  <a:pt x="3556" y="3581"/>
                </a:lnTo>
                <a:lnTo>
                  <a:pt x="3213" y="4406"/>
                </a:lnTo>
                <a:lnTo>
                  <a:pt x="3175" y="4800"/>
                </a:lnTo>
                <a:lnTo>
                  <a:pt x="3124" y="5308"/>
                </a:lnTo>
                <a:lnTo>
                  <a:pt x="3454" y="4483"/>
                </a:lnTo>
                <a:lnTo>
                  <a:pt x="3505" y="4089"/>
                </a:lnTo>
                <a:lnTo>
                  <a:pt x="3517" y="3937"/>
                </a:lnTo>
                <a:lnTo>
                  <a:pt x="3962" y="3390"/>
                </a:lnTo>
                <a:lnTo>
                  <a:pt x="4483" y="2743"/>
                </a:lnTo>
                <a:close/>
              </a:path>
              <a:path w="29209" h="20320">
                <a:moveTo>
                  <a:pt x="6413" y="11290"/>
                </a:moveTo>
                <a:lnTo>
                  <a:pt x="6134" y="10693"/>
                </a:lnTo>
                <a:lnTo>
                  <a:pt x="5626" y="9550"/>
                </a:lnTo>
                <a:lnTo>
                  <a:pt x="4610" y="9169"/>
                </a:lnTo>
                <a:lnTo>
                  <a:pt x="4343" y="8826"/>
                </a:lnTo>
                <a:lnTo>
                  <a:pt x="4267" y="7061"/>
                </a:lnTo>
                <a:lnTo>
                  <a:pt x="4000" y="8813"/>
                </a:lnTo>
                <a:lnTo>
                  <a:pt x="3975" y="9017"/>
                </a:lnTo>
                <a:lnTo>
                  <a:pt x="4178" y="8788"/>
                </a:lnTo>
                <a:lnTo>
                  <a:pt x="4381" y="9906"/>
                </a:lnTo>
                <a:lnTo>
                  <a:pt x="4787" y="9588"/>
                </a:lnTo>
                <a:lnTo>
                  <a:pt x="5118" y="9779"/>
                </a:lnTo>
                <a:lnTo>
                  <a:pt x="5321" y="9906"/>
                </a:lnTo>
                <a:lnTo>
                  <a:pt x="6413" y="11290"/>
                </a:lnTo>
                <a:close/>
              </a:path>
              <a:path w="29209" h="20320">
                <a:moveTo>
                  <a:pt x="6489" y="927"/>
                </a:moveTo>
                <a:lnTo>
                  <a:pt x="5422" y="0"/>
                </a:lnTo>
                <a:lnTo>
                  <a:pt x="5270" y="1320"/>
                </a:lnTo>
                <a:lnTo>
                  <a:pt x="5207" y="1854"/>
                </a:lnTo>
                <a:lnTo>
                  <a:pt x="5829" y="1435"/>
                </a:lnTo>
                <a:lnTo>
                  <a:pt x="6489" y="927"/>
                </a:lnTo>
                <a:close/>
              </a:path>
              <a:path w="29209" h="20320">
                <a:moveTo>
                  <a:pt x="6565" y="13893"/>
                </a:moveTo>
                <a:lnTo>
                  <a:pt x="6438" y="12166"/>
                </a:lnTo>
                <a:lnTo>
                  <a:pt x="5435" y="13360"/>
                </a:lnTo>
                <a:lnTo>
                  <a:pt x="5168" y="12865"/>
                </a:lnTo>
                <a:lnTo>
                  <a:pt x="5029" y="12636"/>
                </a:lnTo>
                <a:lnTo>
                  <a:pt x="5092" y="12293"/>
                </a:lnTo>
                <a:lnTo>
                  <a:pt x="5105" y="10452"/>
                </a:lnTo>
                <a:lnTo>
                  <a:pt x="4368" y="12293"/>
                </a:lnTo>
                <a:lnTo>
                  <a:pt x="3924" y="11836"/>
                </a:lnTo>
                <a:lnTo>
                  <a:pt x="4191" y="12509"/>
                </a:lnTo>
                <a:lnTo>
                  <a:pt x="4775" y="12839"/>
                </a:lnTo>
                <a:lnTo>
                  <a:pt x="4991" y="12674"/>
                </a:lnTo>
                <a:lnTo>
                  <a:pt x="6121" y="15138"/>
                </a:lnTo>
                <a:lnTo>
                  <a:pt x="6565" y="13893"/>
                </a:lnTo>
                <a:close/>
              </a:path>
              <a:path w="29209" h="20320">
                <a:moveTo>
                  <a:pt x="6642" y="4432"/>
                </a:moveTo>
                <a:lnTo>
                  <a:pt x="6426" y="5016"/>
                </a:lnTo>
                <a:lnTo>
                  <a:pt x="6388" y="5372"/>
                </a:lnTo>
                <a:lnTo>
                  <a:pt x="6362" y="5588"/>
                </a:lnTo>
                <a:lnTo>
                  <a:pt x="6578" y="5003"/>
                </a:lnTo>
                <a:lnTo>
                  <a:pt x="6616" y="4635"/>
                </a:lnTo>
                <a:lnTo>
                  <a:pt x="6642" y="4432"/>
                </a:lnTo>
                <a:close/>
              </a:path>
              <a:path w="29209" h="20320">
                <a:moveTo>
                  <a:pt x="7061" y="13779"/>
                </a:moveTo>
                <a:lnTo>
                  <a:pt x="6845" y="14338"/>
                </a:lnTo>
                <a:lnTo>
                  <a:pt x="6807" y="14719"/>
                </a:lnTo>
                <a:lnTo>
                  <a:pt x="6781" y="14935"/>
                </a:lnTo>
                <a:lnTo>
                  <a:pt x="6997" y="14351"/>
                </a:lnTo>
                <a:lnTo>
                  <a:pt x="7035" y="13982"/>
                </a:lnTo>
                <a:lnTo>
                  <a:pt x="7061" y="13779"/>
                </a:lnTo>
                <a:close/>
              </a:path>
              <a:path w="29209" h="20320">
                <a:moveTo>
                  <a:pt x="7467" y="10579"/>
                </a:moveTo>
                <a:lnTo>
                  <a:pt x="7188" y="11303"/>
                </a:lnTo>
                <a:lnTo>
                  <a:pt x="7150" y="11684"/>
                </a:lnTo>
                <a:lnTo>
                  <a:pt x="7112" y="12065"/>
                </a:lnTo>
                <a:lnTo>
                  <a:pt x="7378" y="11341"/>
                </a:lnTo>
                <a:lnTo>
                  <a:pt x="7429" y="10960"/>
                </a:lnTo>
                <a:lnTo>
                  <a:pt x="7467" y="10579"/>
                </a:lnTo>
                <a:close/>
              </a:path>
              <a:path w="29209" h="20320">
                <a:moveTo>
                  <a:pt x="7543" y="6908"/>
                </a:moveTo>
                <a:lnTo>
                  <a:pt x="7086" y="7124"/>
                </a:lnTo>
                <a:lnTo>
                  <a:pt x="6184" y="6756"/>
                </a:lnTo>
                <a:lnTo>
                  <a:pt x="5854" y="6223"/>
                </a:lnTo>
                <a:lnTo>
                  <a:pt x="4432" y="5588"/>
                </a:lnTo>
                <a:lnTo>
                  <a:pt x="5499" y="6032"/>
                </a:lnTo>
                <a:lnTo>
                  <a:pt x="5816" y="5588"/>
                </a:lnTo>
                <a:lnTo>
                  <a:pt x="6413" y="4737"/>
                </a:lnTo>
                <a:lnTo>
                  <a:pt x="6604" y="4457"/>
                </a:lnTo>
                <a:lnTo>
                  <a:pt x="5600" y="4737"/>
                </a:lnTo>
                <a:lnTo>
                  <a:pt x="5473" y="4470"/>
                </a:lnTo>
                <a:lnTo>
                  <a:pt x="5067" y="4330"/>
                </a:lnTo>
                <a:lnTo>
                  <a:pt x="4622" y="4660"/>
                </a:lnTo>
                <a:lnTo>
                  <a:pt x="5156" y="3251"/>
                </a:lnTo>
                <a:lnTo>
                  <a:pt x="5270" y="2184"/>
                </a:lnTo>
                <a:lnTo>
                  <a:pt x="4381" y="3835"/>
                </a:lnTo>
                <a:lnTo>
                  <a:pt x="4292" y="3479"/>
                </a:lnTo>
                <a:lnTo>
                  <a:pt x="3441" y="5702"/>
                </a:lnTo>
                <a:lnTo>
                  <a:pt x="3848" y="5702"/>
                </a:lnTo>
                <a:lnTo>
                  <a:pt x="3911" y="6083"/>
                </a:lnTo>
                <a:lnTo>
                  <a:pt x="4051" y="5740"/>
                </a:lnTo>
                <a:lnTo>
                  <a:pt x="4889" y="5880"/>
                </a:lnTo>
                <a:lnTo>
                  <a:pt x="5638" y="7721"/>
                </a:lnTo>
                <a:lnTo>
                  <a:pt x="6743" y="7696"/>
                </a:lnTo>
                <a:lnTo>
                  <a:pt x="6134" y="10693"/>
                </a:lnTo>
                <a:lnTo>
                  <a:pt x="6248" y="10198"/>
                </a:lnTo>
                <a:lnTo>
                  <a:pt x="6578" y="11468"/>
                </a:lnTo>
                <a:lnTo>
                  <a:pt x="6883" y="12280"/>
                </a:lnTo>
                <a:lnTo>
                  <a:pt x="6565" y="13893"/>
                </a:lnTo>
                <a:lnTo>
                  <a:pt x="6629" y="14452"/>
                </a:lnTo>
                <a:lnTo>
                  <a:pt x="6616" y="14681"/>
                </a:lnTo>
                <a:lnTo>
                  <a:pt x="6578" y="15062"/>
                </a:lnTo>
                <a:lnTo>
                  <a:pt x="6845" y="14338"/>
                </a:lnTo>
                <a:lnTo>
                  <a:pt x="6896" y="13957"/>
                </a:lnTo>
                <a:lnTo>
                  <a:pt x="6934" y="13576"/>
                </a:lnTo>
                <a:lnTo>
                  <a:pt x="6756" y="14046"/>
                </a:lnTo>
                <a:lnTo>
                  <a:pt x="6934" y="12395"/>
                </a:lnTo>
                <a:lnTo>
                  <a:pt x="7099" y="12788"/>
                </a:lnTo>
                <a:lnTo>
                  <a:pt x="7023" y="11633"/>
                </a:lnTo>
                <a:lnTo>
                  <a:pt x="6845" y="8648"/>
                </a:lnTo>
                <a:lnTo>
                  <a:pt x="6896" y="9105"/>
                </a:lnTo>
                <a:lnTo>
                  <a:pt x="7391" y="8140"/>
                </a:lnTo>
                <a:lnTo>
                  <a:pt x="7442" y="7696"/>
                </a:lnTo>
                <a:lnTo>
                  <a:pt x="7518" y="7124"/>
                </a:lnTo>
                <a:lnTo>
                  <a:pt x="7543" y="6908"/>
                </a:lnTo>
                <a:close/>
              </a:path>
              <a:path w="29209" h="20320">
                <a:moveTo>
                  <a:pt x="7785" y="2235"/>
                </a:moveTo>
                <a:lnTo>
                  <a:pt x="7277" y="1447"/>
                </a:lnTo>
                <a:lnTo>
                  <a:pt x="7162" y="2425"/>
                </a:lnTo>
                <a:lnTo>
                  <a:pt x="7137" y="2616"/>
                </a:lnTo>
                <a:lnTo>
                  <a:pt x="7302" y="2451"/>
                </a:lnTo>
                <a:lnTo>
                  <a:pt x="7785" y="2235"/>
                </a:lnTo>
                <a:close/>
              </a:path>
              <a:path w="29209" h="20320">
                <a:moveTo>
                  <a:pt x="7861" y="6756"/>
                </a:moveTo>
                <a:lnTo>
                  <a:pt x="7594" y="6502"/>
                </a:lnTo>
                <a:lnTo>
                  <a:pt x="7543" y="6908"/>
                </a:lnTo>
                <a:lnTo>
                  <a:pt x="7861" y="6756"/>
                </a:lnTo>
                <a:close/>
              </a:path>
              <a:path w="29209" h="20320">
                <a:moveTo>
                  <a:pt x="7975" y="10845"/>
                </a:moveTo>
                <a:lnTo>
                  <a:pt x="7759" y="11430"/>
                </a:lnTo>
                <a:lnTo>
                  <a:pt x="7721" y="11785"/>
                </a:lnTo>
                <a:lnTo>
                  <a:pt x="7696" y="11988"/>
                </a:lnTo>
                <a:lnTo>
                  <a:pt x="7912" y="11417"/>
                </a:lnTo>
                <a:lnTo>
                  <a:pt x="7950" y="11049"/>
                </a:lnTo>
                <a:lnTo>
                  <a:pt x="7975" y="10845"/>
                </a:lnTo>
                <a:close/>
              </a:path>
              <a:path w="29209" h="20320">
                <a:moveTo>
                  <a:pt x="8115" y="3124"/>
                </a:moveTo>
                <a:lnTo>
                  <a:pt x="6540" y="6070"/>
                </a:lnTo>
                <a:lnTo>
                  <a:pt x="7264" y="6248"/>
                </a:lnTo>
                <a:lnTo>
                  <a:pt x="7594" y="6502"/>
                </a:lnTo>
                <a:lnTo>
                  <a:pt x="7962" y="6248"/>
                </a:lnTo>
                <a:lnTo>
                  <a:pt x="8089" y="4737"/>
                </a:lnTo>
                <a:lnTo>
                  <a:pt x="8115" y="3124"/>
                </a:lnTo>
                <a:close/>
              </a:path>
              <a:path w="29209" h="20320">
                <a:moveTo>
                  <a:pt x="8356" y="6604"/>
                </a:moveTo>
                <a:lnTo>
                  <a:pt x="8305" y="6019"/>
                </a:lnTo>
                <a:lnTo>
                  <a:pt x="8064" y="6184"/>
                </a:lnTo>
                <a:lnTo>
                  <a:pt x="8051" y="6604"/>
                </a:lnTo>
                <a:lnTo>
                  <a:pt x="8356" y="6604"/>
                </a:lnTo>
                <a:close/>
              </a:path>
              <a:path w="29209" h="20320">
                <a:moveTo>
                  <a:pt x="9702" y="7124"/>
                </a:moveTo>
                <a:lnTo>
                  <a:pt x="9639" y="6705"/>
                </a:lnTo>
                <a:lnTo>
                  <a:pt x="9461" y="6413"/>
                </a:lnTo>
                <a:lnTo>
                  <a:pt x="9232" y="6616"/>
                </a:lnTo>
                <a:lnTo>
                  <a:pt x="8356" y="6604"/>
                </a:lnTo>
                <a:lnTo>
                  <a:pt x="8636" y="10007"/>
                </a:lnTo>
                <a:lnTo>
                  <a:pt x="9702" y="7124"/>
                </a:lnTo>
                <a:close/>
              </a:path>
              <a:path w="29209" h="20320">
                <a:moveTo>
                  <a:pt x="11823" y="15862"/>
                </a:moveTo>
                <a:lnTo>
                  <a:pt x="11493" y="16687"/>
                </a:lnTo>
                <a:lnTo>
                  <a:pt x="11442" y="17081"/>
                </a:lnTo>
                <a:lnTo>
                  <a:pt x="11391" y="17589"/>
                </a:lnTo>
                <a:lnTo>
                  <a:pt x="11722" y="16764"/>
                </a:lnTo>
                <a:lnTo>
                  <a:pt x="11772" y="16370"/>
                </a:lnTo>
                <a:lnTo>
                  <a:pt x="11823" y="15862"/>
                </a:lnTo>
                <a:close/>
              </a:path>
              <a:path w="29209" h="20320">
                <a:moveTo>
                  <a:pt x="12852" y="15011"/>
                </a:moveTo>
                <a:lnTo>
                  <a:pt x="11671" y="14732"/>
                </a:lnTo>
                <a:lnTo>
                  <a:pt x="10134" y="14528"/>
                </a:lnTo>
                <a:lnTo>
                  <a:pt x="8318" y="14211"/>
                </a:lnTo>
                <a:lnTo>
                  <a:pt x="7531" y="12598"/>
                </a:lnTo>
                <a:lnTo>
                  <a:pt x="7188" y="14008"/>
                </a:lnTo>
                <a:lnTo>
                  <a:pt x="8318" y="14973"/>
                </a:lnTo>
                <a:lnTo>
                  <a:pt x="9842" y="15252"/>
                </a:lnTo>
                <a:lnTo>
                  <a:pt x="10680" y="15760"/>
                </a:lnTo>
                <a:lnTo>
                  <a:pt x="10388" y="16459"/>
                </a:lnTo>
                <a:lnTo>
                  <a:pt x="10426" y="16129"/>
                </a:lnTo>
                <a:lnTo>
                  <a:pt x="10452" y="15925"/>
                </a:lnTo>
                <a:lnTo>
                  <a:pt x="10236" y="16510"/>
                </a:lnTo>
                <a:lnTo>
                  <a:pt x="10198" y="16865"/>
                </a:lnTo>
                <a:lnTo>
                  <a:pt x="10172" y="17068"/>
                </a:lnTo>
                <a:lnTo>
                  <a:pt x="10363" y="16548"/>
                </a:lnTo>
                <a:lnTo>
                  <a:pt x="10337" y="16891"/>
                </a:lnTo>
                <a:lnTo>
                  <a:pt x="10287" y="17386"/>
                </a:lnTo>
                <a:lnTo>
                  <a:pt x="10617" y="16573"/>
                </a:lnTo>
                <a:lnTo>
                  <a:pt x="10668" y="16179"/>
                </a:lnTo>
                <a:lnTo>
                  <a:pt x="10706" y="15773"/>
                </a:lnTo>
                <a:lnTo>
                  <a:pt x="11353" y="16141"/>
                </a:lnTo>
                <a:lnTo>
                  <a:pt x="12852" y="15011"/>
                </a:lnTo>
                <a:close/>
              </a:path>
              <a:path w="29209" h="20320">
                <a:moveTo>
                  <a:pt x="13271" y="13004"/>
                </a:moveTo>
                <a:lnTo>
                  <a:pt x="12852" y="15011"/>
                </a:lnTo>
                <a:lnTo>
                  <a:pt x="12992" y="16065"/>
                </a:lnTo>
                <a:lnTo>
                  <a:pt x="13169" y="15989"/>
                </a:lnTo>
                <a:lnTo>
                  <a:pt x="13042" y="15049"/>
                </a:lnTo>
                <a:lnTo>
                  <a:pt x="13017" y="14922"/>
                </a:lnTo>
                <a:lnTo>
                  <a:pt x="13271" y="13004"/>
                </a:lnTo>
                <a:close/>
              </a:path>
              <a:path w="29209" h="20320">
                <a:moveTo>
                  <a:pt x="15125" y="12979"/>
                </a:moveTo>
                <a:lnTo>
                  <a:pt x="13766" y="15570"/>
                </a:lnTo>
                <a:lnTo>
                  <a:pt x="13677" y="16319"/>
                </a:lnTo>
                <a:lnTo>
                  <a:pt x="13487" y="16002"/>
                </a:lnTo>
                <a:lnTo>
                  <a:pt x="13754" y="15176"/>
                </a:lnTo>
                <a:lnTo>
                  <a:pt x="13881" y="14160"/>
                </a:lnTo>
                <a:lnTo>
                  <a:pt x="13360" y="15773"/>
                </a:lnTo>
                <a:lnTo>
                  <a:pt x="13296" y="15633"/>
                </a:lnTo>
                <a:lnTo>
                  <a:pt x="13296" y="16002"/>
                </a:lnTo>
                <a:lnTo>
                  <a:pt x="13296" y="16624"/>
                </a:lnTo>
                <a:lnTo>
                  <a:pt x="13296" y="16776"/>
                </a:lnTo>
                <a:lnTo>
                  <a:pt x="13296" y="16624"/>
                </a:lnTo>
                <a:lnTo>
                  <a:pt x="13296" y="16002"/>
                </a:lnTo>
                <a:lnTo>
                  <a:pt x="13106" y="16598"/>
                </a:lnTo>
                <a:lnTo>
                  <a:pt x="11912" y="16002"/>
                </a:lnTo>
                <a:lnTo>
                  <a:pt x="11785" y="17145"/>
                </a:lnTo>
                <a:lnTo>
                  <a:pt x="11633" y="18542"/>
                </a:lnTo>
                <a:lnTo>
                  <a:pt x="12788" y="17360"/>
                </a:lnTo>
                <a:lnTo>
                  <a:pt x="13030" y="17322"/>
                </a:lnTo>
                <a:lnTo>
                  <a:pt x="13004" y="17564"/>
                </a:lnTo>
                <a:lnTo>
                  <a:pt x="13081" y="17322"/>
                </a:lnTo>
                <a:lnTo>
                  <a:pt x="13296" y="17297"/>
                </a:lnTo>
                <a:lnTo>
                  <a:pt x="13309" y="19812"/>
                </a:lnTo>
                <a:lnTo>
                  <a:pt x="13919" y="17221"/>
                </a:lnTo>
                <a:lnTo>
                  <a:pt x="14071" y="17195"/>
                </a:lnTo>
                <a:lnTo>
                  <a:pt x="13944" y="17132"/>
                </a:lnTo>
                <a:lnTo>
                  <a:pt x="14033" y="16764"/>
                </a:lnTo>
                <a:lnTo>
                  <a:pt x="14109" y="16421"/>
                </a:lnTo>
                <a:lnTo>
                  <a:pt x="13906" y="16700"/>
                </a:lnTo>
                <a:lnTo>
                  <a:pt x="15024" y="13957"/>
                </a:lnTo>
                <a:lnTo>
                  <a:pt x="15125" y="12979"/>
                </a:lnTo>
                <a:close/>
              </a:path>
              <a:path w="29209" h="20320">
                <a:moveTo>
                  <a:pt x="15570" y="2933"/>
                </a:moveTo>
                <a:lnTo>
                  <a:pt x="15354" y="3517"/>
                </a:lnTo>
                <a:lnTo>
                  <a:pt x="15316" y="3873"/>
                </a:lnTo>
                <a:lnTo>
                  <a:pt x="15290" y="4089"/>
                </a:lnTo>
                <a:lnTo>
                  <a:pt x="15506" y="3505"/>
                </a:lnTo>
                <a:lnTo>
                  <a:pt x="15544" y="3136"/>
                </a:lnTo>
                <a:lnTo>
                  <a:pt x="15570" y="2933"/>
                </a:lnTo>
                <a:close/>
              </a:path>
              <a:path w="29209" h="20320">
                <a:moveTo>
                  <a:pt x="16395" y="13982"/>
                </a:moveTo>
                <a:lnTo>
                  <a:pt x="14478" y="18046"/>
                </a:lnTo>
                <a:lnTo>
                  <a:pt x="14274" y="19824"/>
                </a:lnTo>
                <a:lnTo>
                  <a:pt x="16294" y="14795"/>
                </a:lnTo>
                <a:lnTo>
                  <a:pt x="16395" y="13982"/>
                </a:lnTo>
                <a:close/>
              </a:path>
              <a:path w="29209" h="20320">
                <a:moveTo>
                  <a:pt x="16408" y="1663"/>
                </a:moveTo>
                <a:lnTo>
                  <a:pt x="15913" y="3644"/>
                </a:lnTo>
                <a:lnTo>
                  <a:pt x="15849" y="3962"/>
                </a:lnTo>
                <a:lnTo>
                  <a:pt x="15697" y="4711"/>
                </a:lnTo>
                <a:lnTo>
                  <a:pt x="16090" y="4445"/>
                </a:lnTo>
                <a:lnTo>
                  <a:pt x="16217" y="3263"/>
                </a:lnTo>
                <a:lnTo>
                  <a:pt x="16408" y="1663"/>
                </a:lnTo>
                <a:close/>
              </a:path>
              <a:path w="29209" h="20320">
                <a:moveTo>
                  <a:pt x="16471" y="3670"/>
                </a:moveTo>
                <a:lnTo>
                  <a:pt x="16192" y="4406"/>
                </a:lnTo>
                <a:lnTo>
                  <a:pt x="16154" y="4787"/>
                </a:lnTo>
                <a:lnTo>
                  <a:pt x="16116" y="5168"/>
                </a:lnTo>
                <a:lnTo>
                  <a:pt x="16383" y="4445"/>
                </a:lnTo>
                <a:lnTo>
                  <a:pt x="16433" y="4064"/>
                </a:lnTo>
                <a:lnTo>
                  <a:pt x="16471" y="3670"/>
                </a:lnTo>
                <a:close/>
              </a:path>
              <a:path w="29209" h="20320">
                <a:moveTo>
                  <a:pt x="16598" y="16065"/>
                </a:moveTo>
                <a:lnTo>
                  <a:pt x="16319" y="16789"/>
                </a:lnTo>
                <a:lnTo>
                  <a:pt x="16281" y="17170"/>
                </a:lnTo>
                <a:lnTo>
                  <a:pt x="16243" y="17551"/>
                </a:lnTo>
                <a:lnTo>
                  <a:pt x="16510" y="16827"/>
                </a:lnTo>
                <a:lnTo>
                  <a:pt x="16560" y="16446"/>
                </a:lnTo>
                <a:lnTo>
                  <a:pt x="16598" y="16065"/>
                </a:lnTo>
                <a:close/>
              </a:path>
              <a:path w="29209" h="20320">
                <a:moveTo>
                  <a:pt x="21297" y="2997"/>
                </a:moveTo>
                <a:lnTo>
                  <a:pt x="21018" y="3721"/>
                </a:lnTo>
                <a:lnTo>
                  <a:pt x="20980" y="4102"/>
                </a:lnTo>
                <a:lnTo>
                  <a:pt x="20942" y="4483"/>
                </a:lnTo>
                <a:lnTo>
                  <a:pt x="21209" y="3759"/>
                </a:lnTo>
                <a:lnTo>
                  <a:pt x="21259" y="3378"/>
                </a:lnTo>
                <a:lnTo>
                  <a:pt x="21297" y="2997"/>
                </a:lnTo>
                <a:close/>
              </a:path>
              <a:path w="29209" h="20320">
                <a:moveTo>
                  <a:pt x="21513" y="3213"/>
                </a:moveTo>
                <a:lnTo>
                  <a:pt x="21297" y="3797"/>
                </a:lnTo>
                <a:lnTo>
                  <a:pt x="21259" y="4152"/>
                </a:lnTo>
                <a:lnTo>
                  <a:pt x="21234" y="4356"/>
                </a:lnTo>
                <a:lnTo>
                  <a:pt x="21450" y="3771"/>
                </a:lnTo>
                <a:lnTo>
                  <a:pt x="21488" y="3416"/>
                </a:lnTo>
                <a:lnTo>
                  <a:pt x="21513" y="3213"/>
                </a:lnTo>
                <a:close/>
              </a:path>
              <a:path w="29209" h="20320">
                <a:moveTo>
                  <a:pt x="22212" y="14236"/>
                </a:moveTo>
                <a:lnTo>
                  <a:pt x="20955" y="16446"/>
                </a:lnTo>
                <a:lnTo>
                  <a:pt x="20281" y="16459"/>
                </a:lnTo>
                <a:lnTo>
                  <a:pt x="20307" y="15951"/>
                </a:lnTo>
                <a:lnTo>
                  <a:pt x="19812" y="16256"/>
                </a:lnTo>
                <a:lnTo>
                  <a:pt x="19367" y="16243"/>
                </a:lnTo>
                <a:lnTo>
                  <a:pt x="19418" y="15786"/>
                </a:lnTo>
                <a:lnTo>
                  <a:pt x="19240" y="16243"/>
                </a:lnTo>
                <a:lnTo>
                  <a:pt x="18199" y="15405"/>
                </a:lnTo>
                <a:lnTo>
                  <a:pt x="18122" y="15976"/>
                </a:lnTo>
                <a:lnTo>
                  <a:pt x="17183" y="15227"/>
                </a:lnTo>
                <a:lnTo>
                  <a:pt x="17094" y="16052"/>
                </a:lnTo>
                <a:lnTo>
                  <a:pt x="16725" y="15468"/>
                </a:lnTo>
                <a:lnTo>
                  <a:pt x="16611" y="16446"/>
                </a:lnTo>
                <a:lnTo>
                  <a:pt x="16586" y="16637"/>
                </a:lnTo>
                <a:lnTo>
                  <a:pt x="16751" y="16471"/>
                </a:lnTo>
                <a:lnTo>
                  <a:pt x="17056" y="16332"/>
                </a:lnTo>
                <a:lnTo>
                  <a:pt x="17043" y="16535"/>
                </a:lnTo>
                <a:lnTo>
                  <a:pt x="16967" y="17272"/>
                </a:lnTo>
                <a:lnTo>
                  <a:pt x="17716" y="16687"/>
                </a:lnTo>
                <a:lnTo>
                  <a:pt x="18059" y="16522"/>
                </a:lnTo>
                <a:lnTo>
                  <a:pt x="18046" y="16713"/>
                </a:lnTo>
                <a:lnTo>
                  <a:pt x="17957" y="17449"/>
                </a:lnTo>
                <a:lnTo>
                  <a:pt x="18719" y="16865"/>
                </a:lnTo>
                <a:lnTo>
                  <a:pt x="19113" y="16675"/>
                </a:lnTo>
                <a:lnTo>
                  <a:pt x="19100" y="16891"/>
                </a:lnTo>
                <a:lnTo>
                  <a:pt x="19062" y="17284"/>
                </a:lnTo>
                <a:lnTo>
                  <a:pt x="19316" y="16573"/>
                </a:lnTo>
                <a:lnTo>
                  <a:pt x="19494" y="16967"/>
                </a:lnTo>
                <a:lnTo>
                  <a:pt x="19786" y="18021"/>
                </a:lnTo>
                <a:lnTo>
                  <a:pt x="20459" y="17233"/>
                </a:lnTo>
                <a:lnTo>
                  <a:pt x="21399" y="17233"/>
                </a:lnTo>
                <a:lnTo>
                  <a:pt x="22148" y="15887"/>
                </a:lnTo>
                <a:lnTo>
                  <a:pt x="22212" y="14236"/>
                </a:lnTo>
                <a:close/>
              </a:path>
              <a:path w="29209" h="20320">
                <a:moveTo>
                  <a:pt x="23533" y="2628"/>
                </a:moveTo>
                <a:lnTo>
                  <a:pt x="23253" y="3352"/>
                </a:lnTo>
                <a:lnTo>
                  <a:pt x="23215" y="3733"/>
                </a:lnTo>
                <a:lnTo>
                  <a:pt x="23177" y="4114"/>
                </a:lnTo>
                <a:lnTo>
                  <a:pt x="23444" y="3390"/>
                </a:lnTo>
                <a:lnTo>
                  <a:pt x="23495" y="3009"/>
                </a:lnTo>
                <a:lnTo>
                  <a:pt x="23533" y="2628"/>
                </a:lnTo>
                <a:close/>
              </a:path>
              <a:path w="29209" h="20320">
                <a:moveTo>
                  <a:pt x="28067" y="4203"/>
                </a:moveTo>
                <a:lnTo>
                  <a:pt x="27787" y="4927"/>
                </a:lnTo>
                <a:lnTo>
                  <a:pt x="27749" y="5308"/>
                </a:lnTo>
                <a:lnTo>
                  <a:pt x="27711" y="5689"/>
                </a:lnTo>
                <a:lnTo>
                  <a:pt x="27978" y="4965"/>
                </a:lnTo>
                <a:lnTo>
                  <a:pt x="28028" y="4584"/>
                </a:lnTo>
                <a:lnTo>
                  <a:pt x="28067" y="4203"/>
                </a:lnTo>
                <a:close/>
              </a:path>
              <a:path w="29209" h="20320">
                <a:moveTo>
                  <a:pt x="28892" y="3136"/>
                </a:moveTo>
                <a:lnTo>
                  <a:pt x="28232" y="5384"/>
                </a:lnTo>
                <a:lnTo>
                  <a:pt x="28524" y="6400"/>
                </a:lnTo>
                <a:lnTo>
                  <a:pt x="28892" y="3136"/>
                </a:lnTo>
                <a:close/>
              </a:path>
            </a:pathLst>
          </a:custGeom>
          <a:solidFill>
            <a:srgbClr val="B88F51"/>
          </a:solidFill>
        </p:spPr>
        <p:txBody>
          <a:bodyPr wrap="square" lIns="0" tIns="0" rIns="0" bIns="0" rtlCol="0"/>
          <a:lstStyle/>
          <a:p>
            <a:endParaRPr sz="2511"/>
          </a:p>
        </p:txBody>
      </p:sp>
      <p:sp>
        <p:nvSpPr>
          <p:cNvPr id="51" name="bg object 51"/>
          <p:cNvSpPr/>
          <p:nvPr/>
        </p:nvSpPr>
        <p:spPr>
          <a:xfrm>
            <a:off x="571151" y="176974"/>
            <a:ext cx="59928" cy="24209"/>
          </a:xfrm>
          <a:custGeom>
            <a:avLst/>
            <a:gdLst/>
            <a:ahLst/>
            <a:cxnLst/>
            <a:rect l="l" t="t" r="r" b="b"/>
            <a:pathLst>
              <a:path w="95884" h="38735">
                <a:moveTo>
                  <a:pt x="876" y="13703"/>
                </a:moveTo>
                <a:lnTo>
                  <a:pt x="660" y="14287"/>
                </a:lnTo>
                <a:lnTo>
                  <a:pt x="622" y="14643"/>
                </a:lnTo>
                <a:lnTo>
                  <a:pt x="596" y="14859"/>
                </a:lnTo>
                <a:lnTo>
                  <a:pt x="812" y="14274"/>
                </a:lnTo>
                <a:lnTo>
                  <a:pt x="850" y="13919"/>
                </a:lnTo>
                <a:lnTo>
                  <a:pt x="876" y="13703"/>
                </a:lnTo>
                <a:close/>
              </a:path>
              <a:path w="95884" h="38735">
                <a:moveTo>
                  <a:pt x="1206" y="13462"/>
                </a:moveTo>
                <a:lnTo>
                  <a:pt x="876" y="14287"/>
                </a:lnTo>
                <a:lnTo>
                  <a:pt x="825" y="14681"/>
                </a:lnTo>
                <a:lnTo>
                  <a:pt x="774" y="15176"/>
                </a:lnTo>
                <a:lnTo>
                  <a:pt x="1104" y="14363"/>
                </a:lnTo>
                <a:lnTo>
                  <a:pt x="1155" y="13970"/>
                </a:lnTo>
                <a:lnTo>
                  <a:pt x="1206" y="13462"/>
                </a:lnTo>
                <a:close/>
              </a:path>
              <a:path w="95884" h="38735">
                <a:moveTo>
                  <a:pt x="1397" y="12877"/>
                </a:moveTo>
                <a:lnTo>
                  <a:pt x="1104" y="12522"/>
                </a:lnTo>
                <a:lnTo>
                  <a:pt x="1143" y="12204"/>
                </a:lnTo>
                <a:lnTo>
                  <a:pt x="1041" y="12458"/>
                </a:lnTo>
                <a:lnTo>
                  <a:pt x="254" y="11442"/>
                </a:lnTo>
                <a:lnTo>
                  <a:pt x="76" y="13004"/>
                </a:lnTo>
                <a:lnTo>
                  <a:pt x="0" y="13665"/>
                </a:lnTo>
                <a:lnTo>
                  <a:pt x="635" y="13106"/>
                </a:lnTo>
                <a:lnTo>
                  <a:pt x="889" y="13030"/>
                </a:lnTo>
                <a:lnTo>
                  <a:pt x="863" y="13360"/>
                </a:lnTo>
                <a:lnTo>
                  <a:pt x="990" y="13004"/>
                </a:lnTo>
                <a:lnTo>
                  <a:pt x="1397" y="12877"/>
                </a:lnTo>
                <a:close/>
              </a:path>
              <a:path w="95884" h="38735">
                <a:moveTo>
                  <a:pt x="1435" y="17487"/>
                </a:moveTo>
                <a:lnTo>
                  <a:pt x="1181" y="18122"/>
                </a:lnTo>
                <a:lnTo>
                  <a:pt x="660" y="17487"/>
                </a:lnTo>
                <a:lnTo>
                  <a:pt x="546" y="18491"/>
                </a:lnTo>
                <a:lnTo>
                  <a:pt x="508" y="18770"/>
                </a:lnTo>
                <a:lnTo>
                  <a:pt x="711" y="18529"/>
                </a:lnTo>
                <a:lnTo>
                  <a:pt x="1130" y="18402"/>
                </a:lnTo>
                <a:lnTo>
                  <a:pt x="1117" y="18592"/>
                </a:lnTo>
                <a:lnTo>
                  <a:pt x="1079" y="18973"/>
                </a:lnTo>
                <a:lnTo>
                  <a:pt x="1308" y="18351"/>
                </a:lnTo>
                <a:lnTo>
                  <a:pt x="1397" y="17868"/>
                </a:lnTo>
                <a:lnTo>
                  <a:pt x="1435" y="17487"/>
                </a:lnTo>
                <a:close/>
              </a:path>
              <a:path w="95884" h="38735">
                <a:moveTo>
                  <a:pt x="1701" y="13855"/>
                </a:moveTo>
                <a:lnTo>
                  <a:pt x="1485" y="14439"/>
                </a:lnTo>
                <a:lnTo>
                  <a:pt x="1447" y="14795"/>
                </a:lnTo>
                <a:lnTo>
                  <a:pt x="1422" y="14998"/>
                </a:lnTo>
                <a:lnTo>
                  <a:pt x="1638" y="14427"/>
                </a:lnTo>
                <a:lnTo>
                  <a:pt x="1676" y="14071"/>
                </a:lnTo>
                <a:lnTo>
                  <a:pt x="1701" y="13855"/>
                </a:lnTo>
                <a:close/>
              </a:path>
              <a:path w="95884" h="38735">
                <a:moveTo>
                  <a:pt x="2400" y="14566"/>
                </a:moveTo>
                <a:lnTo>
                  <a:pt x="2146" y="15214"/>
                </a:lnTo>
                <a:lnTo>
                  <a:pt x="1765" y="14617"/>
                </a:lnTo>
                <a:lnTo>
                  <a:pt x="1651" y="15595"/>
                </a:lnTo>
                <a:lnTo>
                  <a:pt x="1625" y="15786"/>
                </a:lnTo>
                <a:lnTo>
                  <a:pt x="1790" y="15621"/>
                </a:lnTo>
                <a:lnTo>
                  <a:pt x="2095" y="15494"/>
                </a:lnTo>
                <a:lnTo>
                  <a:pt x="2082" y="15671"/>
                </a:lnTo>
                <a:lnTo>
                  <a:pt x="2044" y="16052"/>
                </a:lnTo>
                <a:lnTo>
                  <a:pt x="2286" y="15405"/>
                </a:lnTo>
                <a:lnTo>
                  <a:pt x="2400" y="14566"/>
                </a:lnTo>
                <a:close/>
              </a:path>
              <a:path w="95884" h="38735">
                <a:moveTo>
                  <a:pt x="2616" y="14782"/>
                </a:moveTo>
                <a:lnTo>
                  <a:pt x="2400" y="15367"/>
                </a:lnTo>
                <a:lnTo>
                  <a:pt x="2362" y="15722"/>
                </a:lnTo>
                <a:lnTo>
                  <a:pt x="2336" y="15925"/>
                </a:lnTo>
                <a:lnTo>
                  <a:pt x="2552" y="15354"/>
                </a:lnTo>
                <a:lnTo>
                  <a:pt x="2590" y="14998"/>
                </a:lnTo>
                <a:lnTo>
                  <a:pt x="2616" y="14782"/>
                </a:lnTo>
                <a:close/>
              </a:path>
              <a:path w="95884" h="38735">
                <a:moveTo>
                  <a:pt x="2819" y="13500"/>
                </a:moveTo>
                <a:lnTo>
                  <a:pt x="1968" y="13220"/>
                </a:lnTo>
                <a:lnTo>
                  <a:pt x="1866" y="14097"/>
                </a:lnTo>
                <a:lnTo>
                  <a:pt x="1816" y="14503"/>
                </a:lnTo>
                <a:lnTo>
                  <a:pt x="2298" y="14173"/>
                </a:lnTo>
                <a:lnTo>
                  <a:pt x="2819" y="13500"/>
                </a:lnTo>
                <a:close/>
              </a:path>
              <a:path w="95884" h="38735">
                <a:moveTo>
                  <a:pt x="3556" y="15544"/>
                </a:moveTo>
                <a:lnTo>
                  <a:pt x="3276" y="16268"/>
                </a:lnTo>
                <a:lnTo>
                  <a:pt x="3238" y="16649"/>
                </a:lnTo>
                <a:lnTo>
                  <a:pt x="3200" y="17030"/>
                </a:lnTo>
                <a:lnTo>
                  <a:pt x="3467" y="16306"/>
                </a:lnTo>
                <a:lnTo>
                  <a:pt x="3517" y="15925"/>
                </a:lnTo>
                <a:lnTo>
                  <a:pt x="3556" y="15544"/>
                </a:lnTo>
                <a:close/>
              </a:path>
              <a:path w="95884" h="38735">
                <a:moveTo>
                  <a:pt x="4038" y="13030"/>
                </a:moveTo>
                <a:lnTo>
                  <a:pt x="2870" y="15201"/>
                </a:lnTo>
                <a:lnTo>
                  <a:pt x="2667" y="16929"/>
                </a:lnTo>
                <a:lnTo>
                  <a:pt x="3911" y="14109"/>
                </a:lnTo>
                <a:lnTo>
                  <a:pt x="4038" y="13030"/>
                </a:lnTo>
                <a:close/>
              </a:path>
              <a:path w="95884" h="38735">
                <a:moveTo>
                  <a:pt x="5029" y="15671"/>
                </a:moveTo>
                <a:lnTo>
                  <a:pt x="4394" y="15227"/>
                </a:lnTo>
                <a:lnTo>
                  <a:pt x="4292" y="16065"/>
                </a:lnTo>
                <a:lnTo>
                  <a:pt x="4267" y="16332"/>
                </a:lnTo>
                <a:lnTo>
                  <a:pt x="4483" y="16103"/>
                </a:lnTo>
                <a:lnTo>
                  <a:pt x="5029" y="15671"/>
                </a:lnTo>
                <a:close/>
              </a:path>
              <a:path w="95884" h="38735">
                <a:moveTo>
                  <a:pt x="5537" y="12814"/>
                </a:moveTo>
                <a:lnTo>
                  <a:pt x="5257" y="13538"/>
                </a:lnTo>
                <a:lnTo>
                  <a:pt x="5219" y="13919"/>
                </a:lnTo>
                <a:lnTo>
                  <a:pt x="5181" y="14300"/>
                </a:lnTo>
                <a:lnTo>
                  <a:pt x="5448" y="13576"/>
                </a:lnTo>
                <a:lnTo>
                  <a:pt x="5499" y="13195"/>
                </a:lnTo>
                <a:lnTo>
                  <a:pt x="5537" y="12814"/>
                </a:lnTo>
                <a:close/>
              </a:path>
              <a:path w="95884" h="38735">
                <a:moveTo>
                  <a:pt x="5791" y="14630"/>
                </a:moveTo>
                <a:lnTo>
                  <a:pt x="5080" y="15570"/>
                </a:lnTo>
                <a:lnTo>
                  <a:pt x="4864" y="16167"/>
                </a:lnTo>
                <a:lnTo>
                  <a:pt x="4419" y="17411"/>
                </a:lnTo>
                <a:lnTo>
                  <a:pt x="5334" y="17564"/>
                </a:lnTo>
                <a:lnTo>
                  <a:pt x="5537" y="16281"/>
                </a:lnTo>
                <a:lnTo>
                  <a:pt x="5791" y="14630"/>
                </a:lnTo>
                <a:close/>
              </a:path>
              <a:path w="95884" h="38735">
                <a:moveTo>
                  <a:pt x="5791" y="12725"/>
                </a:moveTo>
                <a:lnTo>
                  <a:pt x="5461" y="13550"/>
                </a:lnTo>
                <a:lnTo>
                  <a:pt x="5410" y="13944"/>
                </a:lnTo>
                <a:lnTo>
                  <a:pt x="5359" y="14452"/>
                </a:lnTo>
                <a:lnTo>
                  <a:pt x="5689" y="13627"/>
                </a:lnTo>
                <a:lnTo>
                  <a:pt x="5740" y="13233"/>
                </a:lnTo>
                <a:lnTo>
                  <a:pt x="5791" y="12725"/>
                </a:lnTo>
                <a:close/>
              </a:path>
              <a:path w="95884" h="38735">
                <a:moveTo>
                  <a:pt x="5905" y="13055"/>
                </a:moveTo>
                <a:lnTo>
                  <a:pt x="5689" y="13627"/>
                </a:lnTo>
                <a:lnTo>
                  <a:pt x="5651" y="13995"/>
                </a:lnTo>
                <a:lnTo>
                  <a:pt x="5626" y="14198"/>
                </a:lnTo>
                <a:lnTo>
                  <a:pt x="5842" y="13627"/>
                </a:lnTo>
                <a:lnTo>
                  <a:pt x="5880" y="13258"/>
                </a:lnTo>
                <a:lnTo>
                  <a:pt x="5905" y="13055"/>
                </a:lnTo>
                <a:close/>
              </a:path>
              <a:path w="95884" h="38735">
                <a:moveTo>
                  <a:pt x="6223" y="20523"/>
                </a:moveTo>
                <a:lnTo>
                  <a:pt x="4876" y="19469"/>
                </a:lnTo>
                <a:lnTo>
                  <a:pt x="4737" y="20777"/>
                </a:lnTo>
                <a:lnTo>
                  <a:pt x="4648" y="21513"/>
                </a:lnTo>
                <a:lnTo>
                  <a:pt x="5410" y="20929"/>
                </a:lnTo>
                <a:lnTo>
                  <a:pt x="6223" y="20523"/>
                </a:lnTo>
                <a:close/>
              </a:path>
              <a:path w="95884" h="38735">
                <a:moveTo>
                  <a:pt x="6337" y="17233"/>
                </a:moveTo>
                <a:lnTo>
                  <a:pt x="5816" y="16383"/>
                </a:lnTo>
                <a:lnTo>
                  <a:pt x="5702" y="16217"/>
                </a:lnTo>
                <a:lnTo>
                  <a:pt x="5664" y="16383"/>
                </a:lnTo>
                <a:lnTo>
                  <a:pt x="5308" y="18072"/>
                </a:lnTo>
                <a:lnTo>
                  <a:pt x="6235" y="17348"/>
                </a:lnTo>
                <a:close/>
              </a:path>
              <a:path w="95884" h="38735">
                <a:moveTo>
                  <a:pt x="6350" y="12915"/>
                </a:moveTo>
                <a:lnTo>
                  <a:pt x="5930" y="14046"/>
                </a:lnTo>
                <a:lnTo>
                  <a:pt x="5765" y="15544"/>
                </a:lnTo>
                <a:lnTo>
                  <a:pt x="6299" y="13373"/>
                </a:lnTo>
                <a:lnTo>
                  <a:pt x="6350" y="12915"/>
                </a:lnTo>
                <a:close/>
              </a:path>
              <a:path w="95884" h="38735">
                <a:moveTo>
                  <a:pt x="7150" y="20218"/>
                </a:moveTo>
                <a:lnTo>
                  <a:pt x="6934" y="20802"/>
                </a:lnTo>
                <a:lnTo>
                  <a:pt x="6896" y="21158"/>
                </a:lnTo>
                <a:lnTo>
                  <a:pt x="6870" y="21361"/>
                </a:lnTo>
                <a:lnTo>
                  <a:pt x="7086" y="20777"/>
                </a:lnTo>
                <a:lnTo>
                  <a:pt x="7124" y="20421"/>
                </a:lnTo>
                <a:lnTo>
                  <a:pt x="7150" y="20218"/>
                </a:lnTo>
                <a:close/>
              </a:path>
              <a:path w="95884" h="38735">
                <a:moveTo>
                  <a:pt x="7150" y="17310"/>
                </a:moveTo>
                <a:lnTo>
                  <a:pt x="6375" y="17233"/>
                </a:lnTo>
                <a:lnTo>
                  <a:pt x="6845" y="18059"/>
                </a:lnTo>
                <a:lnTo>
                  <a:pt x="7150" y="17310"/>
                </a:lnTo>
                <a:close/>
              </a:path>
              <a:path w="95884" h="38735">
                <a:moveTo>
                  <a:pt x="7937" y="20193"/>
                </a:moveTo>
                <a:lnTo>
                  <a:pt x="7658" y="20916"/>
                </a:lnTo>
                <a:lnTo>
                  <a:pt x="7620" y="21297"/>
                </a:lnTo>
                <a:lnTo>
                  <a:pt x="7581" y="21678"/>
                </a:lnTo>
                <a:lnTo>
                  <a:pt x="7848" y="20955"/>
                </a:lnTo>
                <a:lnTo>
                  <a:pt x="7899" y="20574"/>
                </a:lnTo>
                <a:lnTo>
                  <a:pt x="7937" y="20193"/>
                </a:lnTo>
                <a:close/>
              </a:path>
              <a:path w="95884" h="38735">
                <a:moveTo>
                  <a:pt x="10668" y="16116"/>
                </a:moveTo>
                <a:lnTo>
                  <a:pt x="9956" y="15290"/>
                </a:lnTo>
                <a:lnTo>
                  <a:pt x="9893" y="15836"/>
                </a:lnTo>
                <a:lnTo>
                  <a:pt x="9334" y="15176"/>
                </a:lnTo>
                <a:lnTo>
                  <a:pt x="9296" y="15506"/>
                </a:lnTo>
                <a:lnTo>
                  <a:pt x="8648" y="13830"/>
                </a:lnTo>
                <a:lnTo>
                  <a:pt x="8686" y="13550"/>
                </a:lnTo>
                <a:lnTo>
                  <a:pt x="8610" y="13741"/>
                </a:lnTo>
                <a:lnTo>
                  <a:pt x="7150" y="17310"/>
                </a:lnTo>
                <a:lnTo>
                  <a:pt x="7607" y="17348"/>
                </a:lnTo>
                <a:lnTo>
                  <a:pt x="8128" y="17513"/>
                </a:lnTo>
                <a:lnTo>
                  <a:pt x="9182" y="17703"/>
                </a:lnTo>
                <a:lnTo>
                  <a:pt x="10287" y="18059"/>
                </a:lnTo>
                <a:lnTo>
                  <a:pt x="9550" y="16167"/>
                </a:lnTo>
                <a:lnTo>
                  <a:pt x="9867" y="16065"/>
                </a:lnTo>
                <a:lnTo>
                  <a:pt x="9842" y="16281"/>
                </a:lnTo>
                <a:lnTo>
                  <a:pt x="9817" y="16560"/>
                </a:lnTo>
                <a:lnTo>
                  <a:pt x="10007" y="16319"/>
                </a:lnTo>
                <a:lnTo>
                  <a:pt x="10668" y="16116"/>
                </a:lnTo>
                <a:close/>
              </a:path>
              <a:path w="95884" h="38735">
                <a:moveTo>
                  <a:pt x="12966" y="15748"/>
                </a:moveTo>
                <a:lnTo>
                  <a:pt x="12255" y="14922"/>
                </a:lnTo>
                <a:lnTo>
                  <a:pt x="12141" y="15913"/>
                </a:lnTo>
                <a:lnTo>
                  <a:pt x="12103" y="16192"/>
                </a:lnTo>
                <a:lnTo>
                  <a:pt x="12306" y="15951"/>
                </a:lnTo>
                <a:lnTo>
                  <a:pt x="12966" y="15748"/>
                </a:lnTo>
                <a:close/>
              </a:path>
              <a:path w="95884" h="38735">
                <a:moveTo>
                  <a:pt x="60109" y="8470"/>
                </a:moveTo>
                <a:lnTo>
                  <a:pt x="59778" y="9296"/>
                </a:lnTo>
                <a:lnTo>
                  <a:pt x="59728" y="9690"/>
                </a:lnTo>
                <a:lnTo>
                  <a:pt x="59677" y="10198"/>
                </a:lnTo>
                <a:lnTo>
                  <a:pt x="60007" y="9372"/>
                </a:lnTo>
                <a:lnTo>
                  <a:pt x="60058" y="8978"/>
                </a:lnTo>
                <a:lnTo>
                  <a:pt x="60109" y="8470"/>
                </a:lnTo>
                <a:close/>
              </a:path>
              <a:path w="95884" h="38735">
                <a:moveTo>
                  <a:pt x="61214" y="9982"/>
                </a:moveTo>
                <a:lnTo>
                  <a:pt x="60413" y="9601"/>
                </a:lnTo>
                <a:lnTo>
                  <a:pt x="60312" y="10566"/>
                </a:lnTo>
                <a:lnTo>
                  <a:pt x="60248" y="11176"/>
                </a:lnTo>
                <a:lnTo>
                  <a:pt x="60693" y="10629"/>
                </a:lnTo>
                <a:lnTo>
                  <a:pt x="61214" y="9982"/>
                </a:lnTo>
                <a:close/>
              </a:path>
              <a:path w="95884" h="38735">
                <a:moveTo>
                  <a:pt x="62014" y="9410"/>
                </a:moveTo>
                <a:lnTo>
                  <a:pt x="60845" y="11582"/>
                </a:lnTo>
                <a:lnTo>
                  <a:pt x="60642" y="13309"/>
                </a:lnTo>
                <a:lnTo>
                  <a:pt x="61887" y="10477"/>
                </a:lnTo>
                <a:lnTo>
                  <a:pt x="62014" y="9410"/>
                </a:lnTo>
                <a:close/>
              </a:path>
              <a:path w="95884" h="38735">
                <a:moveTo>
                  <a:pt x="63220" y="8153"/>
                </a:moveTo>
                <a:lnTo>
                  <a:pt x="62166" y="7226"/>
                </a:lnTo>
                <a:lnTo>
                  <a:pt x="62141" y="7366"/>
                </a:lnTo>
                <a:lnTo>
                  <a:pt x="61582" y="6692"/>
                </a:lnTo>
                <a:lnTo>
                  <a:pt x="61468" y="7683"/>
                </a:lnTo>
                <a:lnTo>
                  <a:pt x="61429" y="7962"/>
                </a:lnTo>
                <a:lnTo>
                  <a:pt x="61633" y="7721"/>
                </a:lnTo>
                <a:lnTo>
                  <a:pt x="62115" y="7581"/>
                </a:lnTo>
                <a:lnTo>
                  <a:pt x="62014" y="8547"/>
                </a:lnTo>
                <a:lnTo>
                  <a:pt x="61950" y="9080"/>
                </a:lnTo>
                <a:lnTo>
                  <a:pt x="62572" y="8661"/>
                </a:lnTo>
                <a:lnTo>
                  <a:pt x="63220" y="8153"/>
                </a:lnTo>
                <a:close/>
              </a:path>
              <a:path w="95884" h="38735">
                <a:moveTo>
                  <a:pt x="64528" y="9461"/>
                </a:moveTo>
                <a:lnTo>
                  <a:pt x="64008" y="8674"/>
                </a:lnTo>
                <a:lnTo>
                  <a:pt x="63893" y="9652"/>
                </a:lnTo>
                <a:lnTo>
                  <a:pt x="63868" y="9842"/>
                </a:lnTo>
                <a:lnTo>
                  <a:pt x="64033" y="9677"/>
                </a:lnTo>
                <a:lnTo>
                  <a:pt x="64528" y="9461"/>
                </a:lnTo>
                <a:close/>
              </a:path>
              <a:path w="95884" h="38735">
                <a:moveTo>
                  <a:pt x="65125" y="14859"/>
                </a:moveTo>
                <a:lnTo>
                  <a:pt x="64376" y="15341"/>
                </a:lnTo>
                <a:lnTo>
                  <a:pt x="64236" y="17373"/>
                </a:lnTo>
                <a:lnTo>
                  <a:pt x="65125" y="14859"/>
                </a:lnTo>
                <a:close/>
              </a:path>
              <a:path w="95884" h="38735">
                <a:moveTo>
                  <a:pt x="65316" y="15748"/>
                </a:moveTo>
                <a:lnTo>
                  <a:pt x="65290" y="14833"/>
                </a:lnTo>
                <a:lnTo>
                  <a:pt x="65278" y="14452"/>
                </a:lnTo>
                <a:lnTo>
                  <a:pt x="65125" y="14859"/>
                </a:lnTo>
                <a:lnTo>
                  <a:pt x="65316" y="15748"/>
                </a:lnTo>
                <a:close/>
              </a:path>
              <a:path w="95884" h="38735">
                <a:moveTo>
                  <a:pt x="67830" y="16611"/>
                </a:moveTo>
                <a:lnTo>
                  <a:pt x="67614" y="17030"/>
                </a:lnTo>
                <a:lnTo>
                  <a:pt x="67830" y="16611"/>
                </a:lnTo>
                <a:close/>
              </a:path>
              <a:path w="95884" h="38735">
                <a:moveTo>
                  <a:pt x="68021" y="15468"/>
                </a:moveTo>
                <a:lnTo>
                  <a:pt x="67640" y="15227"/>
                </a:lnTo>
                <a:lnTo>
                  <a:pt x="67589" y="15595"/>
                </a:lnTo>
                <a:lnTo>
                  <a:pt x="68021" y="15468"/>
                </a:lnTo>
                <a:close/>
              </a:path>
              <a:path w="95884" h="38735">
                <a:moveTo>
                  <a:pt x="68173" y="16103"/>
                </a:moveTo>
                <a:lnTo>
                  <a:pt x="67945" y="16700"/>
                </a:lnTo>
                <a:lnTo>
                  <a:pt x="68135" y="16357"/>
                </a:lnTo>
                <a:lnTo>
                  <a:pt x="68173" y="16103"/>
                </a:lnTo>
                <a:close/>
              </a:path>
              <a:path w="95884" h="38735">
                <a:moveTo>
                  <a:pt x="69253" y="19786"/>
                </a:moveTo>
                <a:lnTo>
                  <a:pt x="68795" y="19532"/>
                </a:lnTo>
                <a:lnTo>
                  <a:pt x="68465" y="19342"/>
                </a:lnTo>
                <a:lnTo>
                  <a:pt x="67741" y="19532"/>
                </a:lnTo>
                <a:lnTo>
                  <a:pt x="67691" y="19024"/>
                </a:lnTo>
                <a:lnTo>
                  <a:pt x="67678" y="18897"/>
                </a:lnTo>
                <a:lnTo>
                  <a:pt x="66878" y="18745"/>
                </a:lnTo>
                <a:lnTo>
                  <a:pt x="66713" y="19024"/>
                </a:lnTo>
                <a:lnTo>
                  <a:pt x="66700" y="18707"/>
                </a:lnTo>
                <a:lnTo>
                  <a:pt x="66421" y="18643"/>
                </a:lnTo>
                <a:lnTo>
                  <a:pt x="65798" y="18516"/>
                </a:lnTo>
                <a:lnTo>
                  <a:pt x="65747" y="18389"/>
                </a:lnTo>
                <a:lnTo>
                  <a:pt x="65582" y="17945"/>
                </a:lnTo>
                <a:lnTo>
                  <a:pt x="65417" y="18389"/>
                </a:lnTo>
                <a:lnTo>
                  <a:pt x="65062" y="17551"/>
                </a:lnTo>
                <a:lnTo>
                  <a:pt x="64401" y="19786"/>
                </a:lnTo>
                <a:lnTo>
                  <a:pt x="64947" y="19151"/>
                </a:lnTo>
                <a:lnTo>
                  <a:pt x="64897" y="20675"/>
                </a:lnTo>
                <a:lnTo>
                  <a:pt x="65252" y="19405"/>
                </a:lnTo>
                <a:lnTo>
                  <a:pt x="65379" y="19151"/>
                </a:lnTo>
                <a:lnTo>
                  <a:pt x="65633" y="18643"/>
                </a:lnTo>
                <a:lnTo>
                  <a:pt x="65925" y="20040"/>
                </a:lnTo>
                <a:lnTo>
                  <a:pt x="67564" y="20675"/>
                </a:lnTo>
                <a:lnTo>
                  <a:pt x="69253" y="19786"/>
                </a:lnTo>
                <a:close/>
              </a:path>
              <a:path w="95884" h="38735">
                <a:moveTo>
                  <a:pt x="69456" y="15976"/>
                </a:moveTo>
                <a:lnTo>
                  <a:pt x="69405" y="15659"/>
                </a:lnTo>
                <a:lnTo>
                  <a:pt x="69291" y="15976"/>
                </a:lnTo>
                <a:lnTo>
                  <a:pt x="69456" y="15976"/>
                </a:lnTo>
                <a:close/>
              </a:path>
              <a:path w="95884" h="38735">
                <a:moveTo>
                  <a:pt x="69964" y="19875"/>
                </a:moveTo>
                <a:lnTo>
                  <a:pt x="69494" y="19659"/>
                </a:lnTo>
                <a:lnTo>
                  <a:pt x="69253" y="19786"/>
                </a:lnTo>
                <a:lnTo>
                  <a:pt x="69697" y="20040"/>
                </a:lnTo>
                <a:lnTo>
                  <a:pt x="69964" y="19875"/>
                </a:lnTo>
                <a:close/>
              </a:path>
              <a:path w="95884" h="38735">
                <a:moveTo>
                  <a:pt x="70002" y="25247"/>
                </a:moveTo>
                <a:lnTo>
                  <a:pt x="69215" y="27279"/>
                </a:lnTo>
                <a:lnTo>
                  <a:pt x="69811" y="26390"/>
                </a:lnTo>
                <a:lnTo>
                  <a:pt x="69710" y="27279"/>
                </a:lnTo>
                <a:lnTo>
                  <a:pt x="69888" y="26390"/>
                </a:lnTo>
                <a:lnTo>
                  <a:pt x="70002" y="25247"/>
                </a:lnTo>
                <a:close/>
              </a:path>
              <a:path w="95884" h="38735">
                <a:moveTo>
                  <a:pt x="70993" y="31026"/>
                </a:moveTo>
                <a:lnTo>
                  <a:pt x="70078" y="30835"/>
                </a:lnTo>
                <a:lnTo>
                  <a:pt x="69329" y="30835"/>
                </a:lnTo>
                <a:lnTo>
                  <a:pt x="69900" y="34391"/>
                </a:lnTo>
                <a:lnTo>
                  <a:pt x="70993" y="31026"/>
                </a:lnTo>
                <a:close/>
              </a:path>
              <a:path w="95884" h="38735">
                <a:moveTo>
                  <a:pt x="71297" y="13563"/>
                </a:moveTo>
                <a:lnTo>
                  <a:pt x="71170" y="13436"/>
                </a:lnTo>
                <a:lnTo>
                  <a:pt x="69367" y="14325"/>
                </a:lnTo>
                <a:lnTo>
                  <a:pt x="67538" y="14325"/>
                </a:lnTo>
                <a:lnTo>
                  <a:pt x="67411" y="12420"/>
                </a:lnTo>
                <a:lnTo>
                  <a:pt x="66929" y="13563"/>
                </a:lnTo>
                <a:lnTo>
                  <a:pt x="66827" y="15087"/>
                </a:lnTo>
                <a:lnTo>
                  <a:pt x="66268" y="15722"/>
                </a:lnTo>
                <a:lnTo>
                  <a:pt x="66725" y="14706"/>
                </a:lnTo>
                <a:lnTo>
                  <a:pt x="66979" y="12293"/>
                </a:lnTo>
                <a:lnTo>
                  <a:pt x="66167" y="15722"/>
                </a:lnTo>
                <a:lnTo>
                  <a:pt x="66103" y="15976"/>
                </a:lnTo>
                <a:lnTo>
                  <a:pt x="65989" y="16230"/>
                </a:lnTo>
                <a:lnTo>
                  <a:pt x="65532" y="16992"/>
                </a:lnTo>
                <a:lnTo>
                  <a:pt x="65455" y="16611"/>
                </a:lnTo>
                <a:lnTo>
                  <a:pt x="65316" y="15748"/>
                </a:lnTo>
                <a:lnTo>
                  <a:pt x="65227" y="16700"/>
                </a:lnTo>
                <a:lnTo>
                  <a:pt x="65138" y="16865"/>
                </a:lnTo>
                <a:lnTo>
                  <a:pt x="65062" y="17551"/>
                </a:lnTo>
                <a:lnTo>
                  <a:pt x="65239" y="16992"/>
                </a:lnTo>
                <a:lnTo>
                  <a:pt x="65303" y="17183"/>
                </a:lnTo>
                <a:lnTo>
                  <a:pt x="65328" y="16992"/>
                </a:lnTo>
                <a:lnTo>
                  <a:pt x="65379" y="16611"/>
                </a:lnTo>
                <a:lnTo>
                  <a:pt x="65379" y="17373"/>
                </a:lnTo>
                <a:lnTo>
                  <a:pt x="65582" y="17945"/>
                </a:lnTo>
                <a:lnTo>
                  <a:pt x="65951" y="16992"/>
                </a:lnTo>
                <a:lnTo>
                  <a:pt x="66675" y="17119"/>
                </a:lnTo>
                <a:lnTo>
                  <a:pt x="66700" y="18707"/>
                </a:lnTo>
                <a:lnTo>
                  <a:pt x="66878" y="18745"/>
                </a:lnTo>
                <a:lnTo>
                  <a:pt x="67386" y="17881"/>
                </a:lnTo>
                <a:lnTo>
                  <a:pt x="67564" y="17246"/>
                </a:lnTo>
                <a:lnTo>
                  <a:pt x="67614" y="17030"/>
                </a:lnTo>
                <a:lnTo>
                  <a:pt x="67411" y="17246"/>
                </a:lnTo>
                <a:lnTo>
                  <a:pt x="67525" y="16103"/>
                </a:lnTo>
                <a:lnTo>
                  <a:pt x="67589" y="15595"/>
                </a:lnTo>
                <a:lnTo>
                  <a:pt x="67157" y="15722"/>
                </a:lnTo>
                <a:lnTo>
                  <a:pt x="66903" y="16103"/>
                </a:lnTo>
                <a:lnTo>
                  <a:pt x="66929" y="15341"/>
                </a:lnTo>
                <a:lnTo>
                  <a:pt x="67043" y="14833"/>
                </a:lnTo>
                <a:lnTo>
                  <a:pt x="67640" y="15227"/>
                </a:lnTo>
                <a:lnTo>
                  <a:pt x="67691" y="14833"/>
                </a:lnTo>
                <a:lnTo>
                  <a:pt x="69405" y="15659"/>
                </a:lnTo>
                <a:lnTo>
                  <a:pt x="69672" y="14960"/>
                </a:lnTo>
                <a:lnTo>
                  <a:pt x="69583" y="15748"/>
                </a:lnTo>
                <a:lnTo>
                  <a:pt x="70078" y="15976"/>
                </a:lnTo>
                <a:lnTo>
                  <a:pt x="69456" y="15976"/>
                </a:lnTo>
                <a:lnTo>
                  <a:pt x="69088" y="17500"/>
                </a:lnTo>
                <a:lnTo>
                  <a:pt x="69189" y="16611"/>
                </a:lnTo>
                <a:lnTo>
                  <a:pt x="69291" y="15976"/>
                </a:lnTo>
                <a:lnTo>
                  <a:pt x="69011" y="15976"/>
                </a:lnTo>
                <a:lnTo>
                  <a:pt x="69011" y="17030"/>
                </a:lnTo>
                <a:lnTo>
                  <a:pt x="68478" y="17500"/>
                </a:lnTo>
                <a:lnTo>
                  <a:pt x="68287" y="17754"/>
                </a:lnTo>
                <a:lnTo>
                  <a:pt x="68414" y="16611"/>
                </a:lnTo>
                <a:lnTo>
                  <a:pt x="68948" y="16941"/>
                </a:lnTo>
                <a:lnTo>
                  <a:pt x="69011" y="15976"/>
                </a:lnTo>
                <a:lnTo>
                  <a:pt x="68643" y="15976"/>
                </a:lnTo>
                <a:lnTo>
                  <a:pt x="68148" y="16484"/>
                </a:lnTo>
                <a:lnTo>
                  <a:pt x="68084" y="16865"/>
                </a:lnTo>
                <a:lnTo>
                  <a:pt x="67970" y="17246"/>
                </a:lnTo>
                <a:lnTo>
                  <a:pt x="67741" y="17881"/>
                </a:lnTo>
                <a:lnTo>
                  <a:pt x="67843" y="16941"/>
                </a:lnTo>
                <a:lnTo>
                  <a:pt x="67945" y="16700"/>
                </a:lnTo>
                <a:lnTo>
                  <a:pt x="67779" y="16865"/>
                </a:lnTo>
                <a:lnTo>
                  <a:pt x="67691" y="18897"/>
                </a:lnTo>
                <a:lnTo>
                  <a:pt x="68465" y="19342"/>
                </a:lnTo>
                <a:lnTo>
                  <a:pt x="69215" y="19151"/>
                </a:lnTo>
                <a:lnTo>
                  <a:pt x="69367" y="18897"/>
                </a:lnTo>
                <a:lnTo>
                  <a:pt x="69481" y="18389"/>
                </a:lnTo>
                <a:lnTo>
                  <a:pt x="69532" y="17881"/>
                </a:lnTo>
                <a:lnTo>
                  <a:pt x="69545" y="17754"/>
                </a:lnTo>
                <a:lnTo>
                  <a:pt x="69583" y="17500"/>
                </a:lnTo>
                <a:lnTo>
                  <a:pt x="69735" y="16103"/>
                </a:lnTo>
                <a:lnTo>
                  <a:pt x="69634" y="17119"/>
                </a:lnTo>
                <a:lnTo>
                  <a:pt x="70104" y="16103"/>
                </a:lnTo>
                <a:lnTo>
                  <a:pt x="70167" y="15976"/>
                </a:lnTo>
                <a:lnTo>
                  <a:pt x="70637" y="14960"/>
                </a:lnTo>
                <a:lnTo>
                  <a:pt x="70700" y="14833"/>
                </a:lnTo>
                <a:lnTo>
                  <a:pt x="70815" y="14579"/>
                </a:lnTo>
                <a:lnTo>
                  <a:pt x="70942" y="14325"/>
                </a:lnTo>
                <a:lnTo>
                  <a:pt x="71297" y="13563"/>
                </a:lnTo>
                <a:close/>
              </a:path>
              <a:path w="95884" h="38735">
                <a:moveTo>
                  <a:pt x="71843" y="19532"/>
                </a:moveTo>
                <a:lnTo>
                  <a:pt x="71297" y="19024"/>
                </a:lnTo>
                <a:lnTo>
                  <a:pt x="70104" y="19786"/>
                </a:lnTo>
                <a:lnTo>
                  <a:pt x="70065" y="19913"/>
                </a:lnTo>
                <a:lnTo>
                  <a:pt x="70942" y="20294"/>
                </a:lnTo>
                <a:lnTo>
                  <a:pt x="70954" y="21056"/>
                </a:lnTo>
                <a:lnTo>
                  <a:pt x="71297" y="20929"/>
                </a:lnTo>
                <a:lnTo>
                  <a:pt x="71577" y="19786"/>
                </a:lnTo>
                <a:lnTo>
                  <a:pt x="71843" y="19659"/>
                </a:lnTo>
                <a:lnTo>
                  <a:pt x="71843" y="19532"/>
                </a:lnTo>
                <a:close/>
              </a:path>
              <a:path w="95884" h="38735">
                <a:moveTo>
                  <a:pt x="71970" y="26771"/>
                </a:moveTo>
                <a:lnTo>
                  <a:pt x="71818" y="26771"/>
                </a:lnTo>
                <a:lnTo>
                  <a:pt x="71793" y="27051"/>
                </a:lnTo>
                <a:lnTo>
                  <a:pt x="71970" y="26771"/>
                </a:lnTo>
                <a:close/>
              </a:path>
              <a:path w="95884" h="38735">
                <a:moveTo>
                  <a:pt x="72313" y="10160"/>
                </a:moveTo>
                <a:lnTo>
                  <a:pt x="72097" y="10744"/>
                </a:lnTo>
                <a:lnTo>
                  <a:pt x="72059" y="11099"/>
                </a:lnTo>
                <a:lnTo>
                  <a:pt x="72034" y="11315"/>
                </a:lnTo>
                <a:lnTo>
                  <a:pt x="72250" y="10731"/>
                </a:lnTo>
                <a:lnTo>
                  <a:pt x="72288" y="10375"/>
                </a:lnTo>
                <a:lnTo>
                  <a:pt x="72313" y="10160"/>
                </a:lnTo>
                <a:close/>
              </a:path>
              <a:path w="95884" h="38735">
                <a:moveTo>
                  <a:pt x="72326" y="31305"/>
                </a:moveTo>
                <a:lnTo>
                  <a:pt x="71107" y="30708"/>
                </a:lnTo>
                <a:lnTo>
                  <a:pt x="70993" y="31026"/>
                </a:lnTo>
                <a:lnTo>
                  <a:pt x="72326" y="31305"/>
                </a:lnTo>
                <a:close/>
              </a:path>
              <a:path w="95884" h="38735">
                <a:moveTo>
                  <a:pt x="72720" y="27813"/>
                </a:moveTo>
                <a:lnTo>
                  <a:pt x="72529" y="27863"/>
                </a:lnTo>
                <a:lnTo>
                  <a:pt x="72517" y="28041"/>
                </a:lnTo>
                <a:lnTo>
                  <a:pt x="72720" y="27813"/>
                </a:lnTo>
                <a:close/>
              </a:path>
              <a:path w="95884" h="38735">
                <a:moveTo>
                  <a:pt x="73139" y="8877"/>
                </a:moveTo>
                <a:lnTo>
                  <a:pt x="72644" y="10871"/>
                </a:lnTo>
                <a:lnTo>
                  <a:pt x="72580" y="11188"/>
                </a:lnTo>
                <a:lnTo>
                  <a:pt x="72428" y="11938"/>
                </a:lnTo>
                <a:lnTo>
                  <a:pt x="72821" y="11671"/>
                </a:lnTo>
                <a:lnTo>
                  <a:pt x="72948" y="10477"/>
                </a:lnTo>
                <a:lnTo>
                  <a:pt x="73139" y="8877"/>
                </a:lnTo>
                <a:close/>
              </a:path>
              <a:path w="95884" h="38735">
                <a:moveTo>
                  <a:pt x="73202" y="10922"/>
                </a:moveTo>
                <a:lnTo>
                  <a:pt x="72923" y="11645"/>
                </a:lnTo>
                <a:lnTo>
                  <a:pt x="72885" y="12026"/>
                </a:lnTo>
                <a:lnTo>
                  <a:pt x="72847" y="12407"/>
                </a:lnTo>
                <a:lnTo>
                  <a:pt x="73126" y="11684"/>
                </a:lnTo>
                <a:lnTo>
                  <a:pt x="73202" y="10922"/>
                </a:lnTo>
                <a:close/>
              </a:path>
              <a:path w="95884" h="38735">
                <a:moveTo>
                  <a:pt x="73444" y="17945"/>
                </a:moveTo>
                <a:lnTo>
                  <a:pt x="73367" y="17551"/>
                </a:lnTo>
                <a:lnTo>
                  <a:pt x="73190" y="17513"/>
                </a:lnTo>
                <a:lnTo>
                  <a:pt x="73444" y="17945"/>
                </a:lnTo>
                <a:close/>
              </a:path>
              <a:path w="95884" h="38735">
                <a:moveTo>
                  <a:pt x="74549" y="22440"/>
                </a:moveTo>
                <a:lnTo>
                  <a:pt x="74447" y="22199"/>
                </a:lnTo>
                <a:lnTo>
                  <a:pt x="74091" y="21437"/>
                </a:lnTo>
                <a:lnTo>
                  <a:pt x="73380" y="21437"/>
                </a:lnTo>
                <a:lnTo>
                  <a:pt x="73126" y="21183"/>
                </a:lnTo>
                <a:lnTo>
                  <a:pt x="72466" y="21437"/>
                </a:lnTo>
                <a:lnTo>
                  <a:pt x="71704" y="22199"/>
                </a:lnTo>
                <a:lnTo>
                  <a:pt x="71678" y="22567"/>
                </a:lnTo>
                <a:lnTo>
                  <a:pt x="72212" y="23850"/>
                </a:lnTo>
                <a:lnTo>
                  <a:pt x="73253" y="22199"/>
                </a:lnTo>
                <a:lnTo>
                  <a:pt x="74549" y="22440"/>
                </a:lnTo>
                <a:close/>
              </a:path>
              <a:path w="95884" h="38735">
                <a:moveTo>
                  <a:pt x="75247" y="22567"/>
                </a:moveTo>
                <a:lnTo>
                  <a:pt x="74549" y="22440"/>
                </a:lnTo>
                <a:lnTo>
                  <a:pt x="75044" y="23469"/>
                </a:lnTo>
                <a:lnTo>
                  <a:pt x="75247" y="22567"/>
                </a:lnTo>
                <a:close/>
              </a:path>
              <a:path w="95884" h="38735">
                <a:moveTo>
                  <a:pt x="75590" y="21056"/>
                </a:moveTo>
                <a:lnTo>
                  <a:pt x="75476" y="21564"/>
                </a:lnTo>
                <a:lnTo>
                  <a:pt x="75374" y="22580"/>
                </a:lnTo>
                <a:lnTo>
                  <a:pt x="75590" y="21056"/>
                </a:lnTo>
                <a:close/>
              </a:path>
              <a:path w="95884" h="38735">
                <a:moveTo>
                  <a:pt x="75755" y="22656"/>
                </a:moveTo>
                <a:lnTo>
                  <a:pt x="75425" y="22593"/>
                </a:lnTo>
                <a:lnTo>
                  <a:pt x="75323" y="23469"/>
                </a:lnTo>
                <a:lnTo>
                  <a:pt x="75755" y="22656"/>
                </a:lnTo>
                <a:close/>
              </a:path>
              <a:path w="95884" h="38735">
                <a:moveTo>
                  <a:pt x="75831" y="20040"/>
                </a:moveTo>
                <a:lnTo>
                  <a:pt x="75730" y="19913"/>
                </a:lnTo>
                <a:lnTo>
                  <a:pt x="75590" y="21056"/>
                </a:lnTo>
                <a:lnTo>
                  <a:pt x="75831" y="20040"/>
                </a:lnTo>
                <a:close/>
              </a:path>
              <a:path w="95884" h="38735">
                <a:moveTo>
                  <a:pt x="77838" y="18084"/>
                </a:moveTo>
                <a:lnTo>
                  <a:pt x="77724" y="18389"/>
                </a:lnTo>
                <a:lnTo>
                  <a:pt x="77838" y="18084"/>
                </a:lnTo>
                <a:close/>
              </a:path>
              <a:path w="95884" h="38735">
                <a:moveTo>
                  <a:pt x="78028" y="10210"/>
                </a:moveTo>
                <a:lnTo>
                  <a:pt x="77749" y="10947"/>
                </a:lnTo>
                <a:lnTo>
                  <a:pt x="77711" y="11328"/>
                </a:lnTo>
                <a:lnTo>
                  <a:pt x="77673" y="11709"/>
                </a:lnTo>
                <a:lnTo>
                  <a:pt x="77939" y="10985"/>
                </a:lnTo>
                <a:lnTo>
                  <a:pt x="77990" y="10604"/>
                </a:lnTo>
                <a:lnTo>
                  <a:pt x="78028" y="10210"/>
                </a:lnTo>
                <a:close/>
              </a:path>
              <a:path w="95884" h="38735">
                <a:moveTo>
                  <a:pt x="78066" y="17881"/>
                </a:moveTo>
                <a:lnTo>
                  <a:pt x="77889" y="17741"/>
                </a:lnTo>
                <a:lnTo>
                  <a:pt x="77838" y="18084"/>
                </a:lnTo>
                <a:lnTo>
                  <a:pt x="78066" y="17881"/>
                </a:lnTo>
                <a:close/>
              </a:path>
              <a:path w="95884" h="38735">
                <a:moveTo>
                  <a:pt x="78181" y="7924"/>
                </a:moveTo>
                <a:lnTo>
                  <a:pt x="77685" y="9575"/>
                </a:lnTo>
                <a:lnTo>
                  <a:pt x="77165" y="7924"/>
                </a:lnTo>
                <a:lnTo>
                  <a:pt x="76593" y="10363"/>
                </a:lnTo>
                <a:lnTo>
                  <a:pt x="76492" y="10782"/>
                </a:lnTo>
                <a:lnTo>
                  <a:pt x="76809" y="10426"/>
                </a:lnTo>
                <a:lnTo>
                  <a:pt x="77457" y="10325"/>
                </a:lnTo>
                <a:lnTo>
                  <a:pt x="77406" y="10502"/>
                </a:lnTo>
                <a:lnTo>
                  <a:pt x="77368" y="12382"/>
                </a:lnTo>
                <a:lnTo>
                  <a:pt x="77749" y="10274"/>
                </a:lnTo>
                <a:lnTo>
                  <a:pt x="77901" y="10236"/>
                </a:lnTo>
                <a:lnTo>
                  <a:pt x="77800" y="9956"/>
                </a:lnTo>
                <a:lnTo>
                  <a:pt x="78181" y="7924"/>
                </a:lnTo>
                <a:close/>
              </a:path>
              <a:path w="95884" h="38735">
                <a:moveTo>
                  <a:pt x="78257" y="10439"/>
                </a:moveTo>
                <a:lnTo>
                  <a:pt x="78041" y="11023"/>
                </a:lnTo>
                <a:lnTo>
                  <a:pt x="78003" y="11379"/>
                </a:lnTo>
                <a:lnTo>
                  <a:pt x="77978" y="11582"/>
                </a:lnTo>
                <a:lnTo>
                  <a:pt x="78193" y="11010"/>
                </a:lnTo>
                <a:lnTo>
                  <a:pt x="78232" y="10642"/>
                </a:lnTo>
                <a:lnTo>
                  <a:pt x="78257" y="10439"/>
                </a:lnTo>
                <a:close/>
              </a:path>
              <a:path w="95884" h="38735">
                <a:moveTo>
                  <a:pt x="78498" y="31343"/>
                </a:moveTo>
                <a:lnTo>
                  <a:pt x="72580" y="31343"/>
                </a:lnTo>
                <a:lnTo>
                  <a:pt x="72440" y="31343"/>
                </a:lnTo>
                <a:lnTo>
                  <a:pt x="75374" y="32740"/>
                </a:lnTo>
                <a:lnTo>
                  <a:pt x="78498" y="31343"/>
                </a:lnTo>
                <a:close/>
              </a:path>
              <a:path w="95884" h="38735">
                <a:moveTo>
                  <a:pt x="79717" y="21691"/>
                </a:moveTo>
                <a:lnTo>
                  <a:pt x="79578" y="21297"/>
                </a:lnTo>
                <a:lnTo>
                  <a:pt x="79540" y="21678"/>
                </a:lnTo>
                <a:lnTo>
                  <a:pt x="79717" y="21691"/>
                </a:lnTo>
                <a:close/>
              </a:path>
              <a:path w="95884" h="38735">
                <a:moveTo>
                  <a:pt x="79743" y="10553"/>
                </a:moveTo>
                <a:lnTo>
                  <a:pt x="79705" y="10134"/>
                </a:lnTo>
                <a:lnTo>
                  <a:pt x="79730" y="9931"/>
                </a:lnTo>
                <a:lnTo>
                  <a:pt x="79565" y="10350"/>
                </a:lnTo>
                <a:lnTo>
                  <a:pt x="78600" y="9118"/>
                </a:lnTo>
                <a:lnTo>
                  <a:pt x="78422" y="10680"/>
                </a:lnTo>
                <a:lnTo>
                  <a:pt x="78346" y="11341"/>
                </a:lnTo>
                <a:lnTo>
                  <a:pt x="78994" y="10782"/>
                </a:lnTo>
                <a:lnTo>
                  <a:pt x="79502" y="10629"/>
                </a:lnTo>
                <a:lnTo>
                  <a:pt x="79476" y="10871"/>
                </a:lnTo>
                <a:lnTo>
                  <a:pt x="79451" y="11074"/>
                </a:lnTo>
                <a:lnTo>
                  <a:pt x="79629" y="10591"/>
                </a:lnTo>
                <a:close/>
              </a:path>
              <a:path w="95884" h="38735">
                <a:moveTo>
                  <a:pt x="80035" y="9766"/>
                </a:moveTo>
                <a:lnTo>
                  <a:pt x="79743" y="10553"/>
                </a:lnTo>
                <a:lnTo>
                  <a:pt x="79616" y="10896"/>
                </a:lnTo>
                <a:lnTo>
                  <a:pt x="79451" y="12395"/>
                </a:lnTo>
                <a:lnTo>
                  <a:pt x="79984" y="10223"/>
                </a:lnTo>
                <a:lnTo>
                  <a:pt x="80035" y="9766"/>
                </a:lnTo>
                <a:close/>
              </a:path>
              <a:path w="95884" h="38735">
                <a:moveTo>
                  <a:pt x="80276" y="9855"/>
                </a:moveTo>
                <a:lnTo>
                  <a:pt x="79997" y="10579"/>
                </a:lnTo>
                <a:lnTo>
                  <a:pt x="79959" y="10960"/>
                </a:lnTo>
                <a:lnTo>
                  <a:pt x="79921" y="11341"/>
                </a:lnTo>
                <a:lnTo>
                  <a:pt x="80187" y="10617"/>
                </a:lnTo>
                <a:lnTo>
                  <a:pt x="80238" y="10236"/>
                </a:lnTo>
                <a:lnTo>
                  <a:pt x="80276" y="9855"/>
                </a:lnTo>
                <a:close/>
              </a:path>
              <a:path w="95884" h="38735">
                <a:moveTo>
                  <a:pt x="80505" y="23164"/>
                </a:moveTo>
                <a:lnTo>
                  <a:pt x="80429" y="23469"/>
                </a:lnTo>
                <a:lnTo>
                  <a:pt x="80505" y="23164"/>
                </a:lnTo>
                <a:close/>
              </a:path>
              <a:path w="95884" h="38735">
                <a:moveTo>
                  <a:pt x="80721" y="24739"/>
                </a:moveTo>
                <a:lnTo>
                  <a:pt x="79895" y="24638"/>
                </a:lnTo>
                <a:lnTo>
                  <a:pt x="79768" y="24752"/>
                </a:lnTo>
                <a:lnTo>
                  <a:pt x="80352" y="25057"/>
                </a:lnTo>
                <a:lnTo>
                  <a:pt x="80721" y="24739"/>
                </a:lnTo>
                <a:close/>
              </a:path>
              <a:path w="95884" h="38735">
                <a:moveTo>
                  <a:pt x="80899" y="24892"/>
                </a:moveTo>
                <a:lnTo>
                  <a:pt x="80594" y="25057"/>
                </a:lnTo>
                <a:lnTo>
                  <a:pt x="80873" y="25057"/>
                </a:lnTo>
                <a:lnTo>
                  <a:pt x="80899" y="24892"/>
                </a:lnTo>
                <a:close/>
              </a:path>
              <a:path w="95884" h="38735">
                <a:moveTo>
                  <a:pt x="81165" y="20675"/>
                </a:moveTo>
                <a:lnTo>
                  <a:pt x="80873" y="20586"/>
                </a:lnTo>
                <a:lnTo>
                  <a:pt x="81013" y="21005"/>
                </a:lnTo>
                <a:lnTo>
                  <a:pt x="81165" y="20675"/>
                </a:lnTo>
                <a:close/>
              </a:path>
              <a:path w="95884" h="38735">
                <a:moveTo>
                  <a:pt x="81191" y="8216"/>
                </a:moveTo>
                <a:lnTo>
                  <a:pt x="80632" y="10236"/>
                </a:lnTo>
                <a:lnTo>
                  <a:pt x="80365" y="11645"/>
                </a:lnTo>
                <a:lnTo>
                  <a:pt x="80848" y="11277"/>
                </a:lnTo>
                <a:lnTo>
                  <a:pt x="81191" y="8216"/>
                </a:lnTo>
                <a:close/>
              </a:path>
              <a:path w="95884" h="38735">
                <a:moveTo>
                  <a:pt x="81343" y="24638"/>
                </a:moveTo>
                <a:lnTo>
                  <a:pt x="81216" y="24028"/>
                </a:lnTo>
                <a:lnTo>
                  <a:pt x="80937" y="24612"/>
                </a:lnTo>
                <a:lnTo>
                  <a:pt x="80899" y="24892"/>
                </a:lnTo>
                <a:lnTo>
                  <a:pt x="81343" y="24638"/>
                </a:lnTo>
                <a:close/>
              </a:path>
              <a:path w="95884" h="38735">
                <a:moveTo>
                  <a:pt x="82245" y="21818"/>
                </a:moveTo>
                <a:lnTo>
                  <a:pt x="81305" y="21818"/>
                </a:lnTo>
                <a:lnTo>
                  <a:pt x="81013" y="21005"/>
                </a:lnTo>
                <a:lnTo>
                  <a:pt x="80556" y="22072"/>
                </a:lnTo>
                <a:lnTo>
                  <a:pt x="79502" y="22072"/>
                </a:lnTo>
                <a:lnTo>
                  <a:pt x="79540" y="21678"/>
                </a:lnTo>
                <a:lnTo>
                  <a:pt x="78130" y="21564"/>
                </a:lnTo>
                <a:lnTo>
                  <a:pt x="77304" y="20929"/>
                </a:lnTo>
                <a:lnTo>
                  <a:pt x="76492" y="21297"/>
                </a:lnTo>
                <a:lnTo>
                  <a:pt x="75755" y="22656"/>
                </a:lnTo>
                <a:lnTo>
                  <a:pt x="76085" y="22707"/>
                </a:lnTo>
                <a:lnTo>
                  <a:pt x="77431" y="22199"/>
                </a:lnTo>
                <a:lnTo>
                  <a:pt x="79717" y="22580"/>
                </a:lnTo>
                <a:lnTo>
                  <a:pt x="80187" y="23063"/>
                </a:lnTo>
                <a:lnTo>
                  <a:pt x="80518" y="23088"/>
                </a:lnTo>
                <a:lnTo>
                  <a:pt x="80860" y="22199"/>
                </a:lnTo>
                <a:lnTo>
                  <a:pt x="80721" y="23164"/>
                </a:lnTo>
                <a:lnTo>
                  <a:pt x="80416" y="23977"/>
                </a:lnTo>
                <a:lnTo>
                  <a:pt x="80429" y="23469"/>
                </a:lnTo>
                <a:lnTo>
                  <a:pt x="80340" y="23215"/>
                </a:lnTo>
                <a:lnTo>
                  <a:pt x="80187" y="23063"/>
                </a:lnTo>
                <a:lnTo>
                  <a:pt x="79032" y="22961"/>
                </a:lnTo>
                <a:lnTo>
                  <a:pt x="78752" y="24485"/>
                </a:lnTo>
                <a:lnTo>
                  <a:pt x="79895" y="24638"/>
                </a:lnTo>
                <a:lnTo>
                  <a:pt x="80797" y="23977"/>
                </a:lnTo>
                <a:lnTo>
                  <a:pt x="80975" y="23850"/>
                </a:lnTo>
                <a:lnTo>
                  <a:pt x="81051" y="23596"/>
                </a:lnTo>
                <a:lnTo>
                  <a:pt x="81026" y="23825"/>
                </a:lnTo>
                <a:lnTo>
                  <a:pt x="81153" y="23723"/>
                </a:lnTo>
                <a:lnTo>
                  <a:pt x="81216" y="24028"/>
                </a:lnTo>
                <a:lnTo>
                  <a:pt x="81356" y="23723"/>
                </a:lnTo>
                <a:lnTo>
                  <a:pt x="81407" y="23596"/>
                </a:lnTo>
                <a:lnTo>
                  <a:pt x="81584" y="23215"/>
                </a:lnTo>
                <a:lnTo>
                  <a:pt x="82067" y="22199"/>
                </a:lnTo>
                <a:lnTo>
                  <a:pt x="82130" y="22072"/>
                </a:lnTo>
                <a:lnTo>
                  <a:pt x="82245" y="21818"/>
                </a:lnTo>
                <a:close/>
              </a:path>
              <a:path w="95884" h="38735">
                <a:moveTo>
                  <a:pt x="82727" y="20802"/>
                </a:moveTo>
                <a:lnTo>
                  <a:pt x="82245" y="21818"/>
                </a:lnTo>
                <a:lnTo>
                  <a:pt x="82575" y="21818"/>
                </a:lnTo>
                <a:lnTo>
                  <a:pt x="82727" y="20802"/>
                </a:lnTo>
                <a:close/>
              </a:path>
              <a:path w="95884" h="38735">
                <a:moveTo>
                  <a:pt x="83197" y="21818"/>
                </a:moveTo>
                <a:lnTo>
                  <a:pt x="82626" y="21818"/>
                </a:lnTo>
                <a:lnTo>
                  <a:pt x="82486" y="23088"/>
                </a:lnTo>
                <a:lnTo>
                  <a:pt x="82613" y="21818"/>
                </a:lnTo>
                <a:lnTo>
                  <a:pt x="81432" y="24587"/>
                </a:lnTo>
                <a:lnTo>
                  <a:pt x="81622" y="24485"/>
                </a:lnTo>
                <a:lnTo>
                  <a:pt x="82499" y="24549"/>
                </a:lnTo>
                <a:lnTo>
                  <a:pt x="82588" y="24269"/>
                </a:lnTo>
                <a:lnTo>
                  <a:pt x="81978" y="24231"/>
                </a:lnTo>
                <a:lnTo>
                  <a:pt x="82638" y="24053"/>
                </a:lnTo>
                <a:lnTo>
                  <a:pt x="82588" y="23850"/>
                </a:lnTo>
                <a:lnTo>
                  <a:pt x="82664" y="23723"/>
                </a:lnTo>
                <a:lnTo>
                  <a:pt x="82829" y="23469"/>
                </a:lnTo>
                <a:lnTo>
                  <a:pt x="82956" y="23164"/>
                </a:lnTo>
                <a:lnTo>
                  <a:pt x="83045" y="22301"/>
                </a:lnTo>
                <a:lnTo>
                  <a:pt x="83197" y="21818"/>
                </a:lnTo>
                <a:close/>
              </a:path>
              <a:path w="95884" h="38735">
                <a:moveTo>
                  <a:pt x="83413" y="21818"/>
                </a:moveTo>
                <a:lnTo>
                  <a:pt x="83273" y="21577"/>
                </a:lnTo>
                <a:lnTo>
                  <a:pt x="83197" y="21818"/>
                </a:lnTo>
                <a:lnTo>
                  <a:pt x="83413" y="21818"/>
                </a:lnTo>
                <a:close/>
              </a:path>
              <a:path w="95884" h="38735">
                <a:moveTo>
                  <a:pt x="83756" y="23749"/>
                </a:moveTo>
                <a:lnTo>
                  <a:pt x="82753" y="24028"/>
                </a:lnTo>
                <a:lnTo>
                  <a:pt x="82588" y="24269"/>
                </a:lnTo>
                <a:lnTo>
                  <a:pt x="83693" y="24333"/>
                </a:lnTo>
                <a:lnTo>
                  <a:pt x="83756" y="23749"/>
                </a:lnTo>
                <a:close/>
              </a:path>
              <a:path w="95884" h="38735">
                <a:moveTo>
                  <a:pt x="84023" y="23723"/>
                </a:moveTo>
                <a:lnTo>
                  <a:pt x="83743" y="24333"/>
                </a:lnTo>
                <a:lnTo>
                  <a:pt x="83947" y="24345"/>
                </a:lnTo>
                <a:lnTo>
                  <a:pt x="84023" y="23723"/>
                </a:lnTo>
                <a:close/>
              </a:path>
              <a:path w="95884" h="38735">
                <a:moveTo>
                  <a:pt x="84797" y="11430"/>
                </a:moveTo>
                <a:lnTo>
                  <a:pt x="84518" y="12153"/>
                </a:lnTo>
                <a:lnTo>
                  <a:pt x="84480" y="12534"/>
                </a:lnTo>
                <a:lnTo>
                  <a:pt x="84442" y="12915"/>
                </a:lnTo>
                <a:lnTo>
                  <a:pt x="84709" y="12192"/>
                </a:lnTo>
                <a:lnTo>
                  <a:pt x="84759" y="11811"/>
                </a:lnTo>
                <a:lnTo>
                  <a:pt x="84797" y="11430"/>
                </a:lnTo>
                <a:close/>
              </a:path>
              <a:path w="95884" h="38735">
                <a:moveTo>
                  <a:pt x="84937" y="25755"/>
                </a:moveTo>
                <a:lnTo>
                  <a:pt x="84848" y="25628"/>
                </a:lnTo>
                <a:lnTo>
                  <a:pt x="84734" y="26466"/>
                </a:lnTo>
                <a:lnTo>
                  <a:pt x="84937" y="25755"/>
                </a:lnTo>
                <a:close/>
              </a:path>
              <a:path w="95884" h="38735">
                <a:moveTo>
                  <a:pt x="88099" y="304"/>
                </a:moveTo>
                <a:lnTo>
                  <a:pt x="87757" y="1130"/>
                </a:lnTo>
                <a:lnTo>
                  <a:pt x="87718" y="1524"/>
                </a:lnTo>
                <a:lnTo>
                  <a:pt x="87668" y="2019"/>
                </a:lnTo>
                <a:lnTo>
                  <a:pt x="87998" y="1206"/>
                </a:lnTo>
                <a:lnTo>
                  <a:pt x="88049" y="812"/>
                </a:lnTo>
                <a:lnTo>
                  <a:pt x="88099" y="304"/>
                </a:lnTo>
                <a:close/>
              </a:path>
              <a:path w="95884" h="38735">
                <a:moveTo>
                  <a:pt x="89319" y="0"/>
                </a:moveTo>
                <a:lnTo>
                  <a:pt x="88925" y="1219"/>
                </a:lnTo>
                <a:lnTo>
                  <a:pt x="88303" y="774"/>
                </a:lnTo>
                <a:lnTo>
                  <a:pt x="88201" y="1612"/>
                </a:lnTo>
                <a:lnTo>
                  <a:pt x="88176" y="1879"/>
                </a:lnTo>
                <a:lnTo>
                  <a:pt x="88392" y="1651"/>
                </a:lnTo>
                <a:lnTo>
                  <a:pt x="88925" y="1231"/>
                </a:lnTo>
                <a:lnTo>
                  <a:pt x="88544" y="2438"/>
                </a:lnTo>
                <a:lnTo>
                  <a:pt x="88442" y="3403"/>
                </a:lnTo>
                <a:lnTo>
                  <a:pt x="89192" y="1016"/>
                </a:lnTo>
                <a:lnTo>
                  <a:pt x="89319" y="0"/>
                </a:lnTo>
                <a:close/>
              </a:path>
              <a:path w="95884" h="38735">
                <a:moveTo>
                  <a:pt x="89369" y="838"/>
                </a:moveTo>
                <a:lnTo>
                  <a:pt x="89154" y="1422"/>
                </a:lnTo>
                <a:lnTo>
                  <a:pt x="89115" y="1778"/>
                </a:lnTo>
                <a:lnTo>
                  <a:pt x="89090" y="1981"/>
                </a:lnTo>
                <a:lnTo>
                  <a:pt x="89306" y="1397"/>
                </a:lnTo>
                <a:lnTo>
                  <a:pt x="89344" y="1041"/>
                </a:lnTo>
                <a:lnTo>
                  <a:pt x="89369" y="838"/>
                </a:lnTo>
                <a:close/>
              </a:path>
              <a:path w="95884" h="38735">
                <a:moveTo>
                  <a:pt x="89484" y="12801"/>
                </a:moveTo>
                <a:lnTo>
                  <a:pt x="88938" y="13182"/>
                </a:lnTo>
                <a:lnTo>
                  <a:pt x="89446" y="13093"/>
                </a:lnTo>
                <a:lnTo>
                  <a:pt x="89484" y="12801"/>
                </a:lnTo>
                <a:close/>
              </a:path>
              <a:path w="95884" h="38735">
                <a:moveTo>
                  <a:pt x="93459" y="3568"/>
                </a:moveTo>
                <a:lnTo>
                  <a:pt x="93129" y="4394"/>
                </a:lnTo>
                <a:lnTo>
                  <a:pt x="93078" y="4787"/>
                </a:lnTo>
                <a:lnTo>
                  <a:pt x="93027" y="5283"/>
                </a:lnTo>
                <a:lnTo>
                  <a:pt x="93357" y="4470"/>
                </a:lnTo>
                <a:lnTo>
                  <a:pt x="93408" y="4076"/>
                </a:lnTo>
                <a:lnTo>
                  <a:pt x="93459" y="3568"/>
                </a:lnTo>
                <a:close/>
              </a:path>
              <a:path w="95884" h="38735">
                <a:moveTo>
                  <a:pt x="93840" y="3721"/>
                </a:moveTo>
                <a:lnTo>
                  <a:pt x="93421" y="4851"/>
                </a:lnTo>
                <a:lnTo>
                  <a:pt x="93256" y="6350"/>
                </a:lnTo>
                <a:lnTo>
                  <a:pt x="93789" y="4178"/>
                </a:lnTo>
                <a:lnTo>
                  <a:pt x="93840" y="3721"/>
                </a:lnTo>
                <a:close/>
              </a:path>
              <a:path w="95884" h="38735">
                <a:moveTo>
                  <a:pt x="94627" y="8229"/>
                </a:moveTo>
                <a:lnTo>
                  <a:pt x="92379" y="12166"/>
                </a:lnTo>
                <a:lnTo>
                  <a:pt x="91465" y="12674"/>
                </a:lnTo>
                <a:lnTo>
                  <a:pt x="90906" y="12801"/>
                </a:lnTo>
                <a:lnTo>
                  <a:pt x="90741" y="12839"/>
                </a:lnTo>
                <a:lnTo>
                  <a:pt x="90322" y="15722"/>
                </a:lnTo>
                <a:lnTo>
                  <a:pt x="89839" y="15468"/>
                </a:lnTo>
                <a:lnTo>
                  <a:pt x="89916" y="15087"/>
                </a:lnTo>
                <a:lnTo>
                  <a:pt x="89941" y="14960"/>
                </a:lnTo>
                <a:lnTo>
                  <a:pt x="89966" y="14833"/>
                </a:lnTo>
                <a:lnTo>
                  <a:pt x="90144" y="13944"/>
                </a:lnTo>
                <a:lnTo>
                  <a:pt x="90297" y="13182"/>
                </a:lnTo>
                <a:lnTo>
                  <a:pt x="90093" y="14325"/>
                </a:lnTo>
                <a:lnTo>
                  <a:pt x="90627" y="13182"/>
                </a:lnTo>
                <a:lnTo>
                  <a:pt x="90741" y="12928"/>
                </a:lnTo>
                <a:lnTo>
                  <a:pt x="89763" y="13030"/>
                </a:lnTo>
                <a:lnTo>
                  <a:pt x="89763" y="13182"/>
                </a:lnTo>
                <a:lnTo>
                  <a:pt x="89611" y="14071"/>
                </a:lnTo>
                <a:lnTo>
                  <a:pt x="89395" y="14579"/>
                </a:lnTo>
                <a:lnTo>
                  <a:pt x="89446" y="14198"/>
                </a:lnTo>
                <a:lnTo>
                  <a:pt x="89484" y="13817"/>
                </a:lnTo>
                <a:lnTo>
                  <a:pt x="89763" y="13182"/>
                </a:lnTo>
                <a:lnTo>
                  <a:pt x="89763" y="13030"/>
                </a:lnTo>
                <a:lnTo>
                  <a:pt x="89446" y="13093"/>
                </a:lnTo>
                <a:lnTo>
                  <a:pt x="89306" y="14071"/>
                </a:lnTo>
                <a:lnTo>
                  <a:pt x="88722" y="14198"/>
                </a:lnTo>
                <a:lnTo>
                  <a:pt x="88265" y="13944"/>
                </a:lnTo>
                <a:lnTo>
                  <a:pt x="87820" y="14820"/>
                </a:lnTo>
                <a:lnTo>
                  <a:pt x="87820" y="22961"/>
                </a:lnTo>
                <a:lnTo>
                  <a:pt x="87795" y="23215"/>
                </a:lnTo>
                <a:lnTo>
                  <a:pt x="87668" y="23825"/>
                </a:lnTo>
                <a:lnTo>
                  <a:pt x="87553" y="24104"/>
                </a:lnTo>
                <a:lnTo>
                  <a:pt x="87655" y="23469"/>
                </a:lnTo>
                <a:lnTo>
                  <a:pt x="87820" y="22961"/>
                </a:lnTo>
                <a:lnTo>
                  <a:pt x="87820" y="14820"/>
                </a:lnTo>
                <a:lnTo>
                  <a:pt x="87744" y="14960"/>
                </a:lnTo>
                <a:lnTo>
                  <a:pt x="87630" y="14770"/>
                </a:lnTo>
                <a:lnTo>
                  <a:pt x="87630" y="22961"/>
                </a:lnTo>
                <a:lnTo>
                  <a:pt x="87591" y="23291"/>
                </a:lnTo>
                <a:lnTo>
                  <a:pt x="87464" y="23825"/>
                </a:lnTo>
                <a:lnTo>
                  <a:pt x="87350" y="24104"/>
                </a:lnTo>
                <a:lnTo>
                  <a:pt x="87452" y="23469"/>
                </a:lnTo>
                <a:lnTo>
                  <a:pt x="87490" y="23342"/>
                </a:lnTo>
                <a:lnTo>
                  <a:pt x="87630" y="22961"/>
                </a:lnTo>
                <a:lnTo>
                  <a:pt x="87630" y="14770"/>
                </a:lnTo>
                <a:lnTo>
                  <a:pt x="87464" y="13182"/>
                </a:lnTo>
                <a:lnTo>
                  <a:pt x="87464" y="13055"/>
                </a:lnTo>
                <a:lnTo>
                  <a:pt x="87337" y="12928"/>
                </a:lnTo>
                <a:lnTo>
                  <a:pt x="87096" y="13169"/>
                </a:lnTo>
                <a:lnTo>
                  <a:pt x="87096" y="27025"/>
                </a:lnTo>
                <a:lnTo>
                  <a:pt x="86575" y="27660"/>
                </a:lnTo>
                <a:lnTo>
                  <a:pt x="86093" y="27914"/>
                </a:lnTo>
                <a:lnTo>
                  <a:pt x="86233" y="26644"/>
                </a:lnTo>
                <a:lnTo>
                  <a:pt x="87096" y="27025"/>
                </a:lnTo>
                <a:lnTo>
                  <a:pt x="87096" y="13169"/>
                </a:lnTo>
                <a:lnTo>
                  <a:pt x="87045" y="19532"/>
                </a:lnTo>
                <a:lnTo>
                  <a:pt x="86944" y="20421"/>
                </a:lnTo>
                <a:lnTo>
                  <a:pt x="86601" y="21183"/>
                </a:lnTo>
                <a:lnTo>
                  <a:pt x="86664" y="20675"/>
                </a:lnTo>
                <a:lnTo>
                  <a:pt x="86753" y="20167"/>
                </a:lnTo>
                <a:lnTo>
                  <a:pt x="87045" y="19532"/>
                </a:lnTo>
                <a:lnTo>
                  <a:pt x="87045" y="13157"/>
                </a:lnTo>
                <a:lnTo>
                  <a:pt x="86461" y="12674"/>
                </a:lnTo>
                <a:lnTo>
                  <a:pt x="86080" y="12674"/>
                </a:lnTo>
                <a:lnTo>
                  <a:pt x="85839" y="12776"/>
                </a:lnTo>
                <a:lnTo>
                  <a:pt x="85839" y="26263"/>
                </a:lnTo>
                <a:lnTo>
                  <a:pt x="85686" y="27152"/>
                </a:lnTo>
                <a:lnTo>
                  <a:pt x="85255" y="28930"/>
                </a:lnTo>
                <a:lnTo>
                  <a:pt x="85420" y="27406"/>
                </a:lnTo>
                <a:lnTo>
                  <a:pt x="85458" y="27279"/>
                </a:lnTo>
                <a:lnTo>
                  <a:pt x="85509" y="27152"/>
                </a:lnTo>
                <a:lnTo>
                  <a:pt x="85839" y="26263"/>
                </a:lnTo>
                <a:lnTo>
                  <a:pt x="85839" y="12776"/>
                </a:lnTo>
                <a:lnTo>
                  <a:pt x="85432" y="12928"/>
                </a:lnTo>
                <a:lnTo>
                  <a:pt x="85293" y="13309"/>
                </a:lnTo>
                <a:lnTo>
                  <a:pt x="85293" y="20675"/>
                </a:lnTo>
                <a:lnTo>
                  <a:pt x="85140" y="21678"/>
                </a:lnTo>
                <a:lnTo>
                  <a:pt x="84848" y="22453"/>
                </a:lnTo>
                <a:lnTo>
                  <a:pt x="84950" y="21564"/>
                </a:lnTo>
                <a:lnTo>
                  <a:pt x="85242" y="20802"/>
                </a:lnTo>
                <a:lnTo>
                  <a:pt x="85293" y="20675"/>
                </a:lnTo>
                <a:lnTo>
                  <a:pt x="85293" y="13309"/>
                </a:lnTo>
                <a:lnTo>
                  <a:pt x="85496" y="11404"/>
                </a:lnTo>
                <a:lnTo>
                  <a:pt x="85826" y="11531"/>
                </a:lnTo>
                <a:lnTo>
                  <a:pt x="87249" y="12547"/>
                </a:lnTo>
                <a:lnTo>
                  <a:pt x="88379" y="13563"/>
                </a:lnTo>
                <a:lnTo>
                  <a:pt x="88925" y="13182"/>
                </a:lnTo>
                <a:lnTo>
                  <a:pt x="87884" y="11150"/>
                </a:lnTo>
                <a:lnTo>
                  <a:pt x="85534" y="11163"/>
                </a:lnTo>
                <a:lnTo>
                  <a:pt x="87884" y="11150"/>
                </a:lnTo>
                <a:lnTo>
                  <a:pt x="87299" y="10007"/>
                </a:lnTo>
                <a:lnTo>
                  <a:pt x="85191" y="9626"/>
                </a:lnTo>
                <a:lnTo>
                  <a:pt x="84912" y="9880"/>
                </a:lnTo>
                <a:lnTo>
                  <a:pt x="84328" y="10922"/>
                </a:lnTo>
                <a:lnTo>
                  <a:pt x="84201" y="10172"/>
                </a:lnTo>
                <a:lnTo>
                  <a:pt x="84061" y="9385"/>
                </a:lnTo>
                <a:lnTo>
                  <a:pt x="83908" y="9664"/>
                </a:lnTo>
                <a:lnTo>
                  <a:pt x="83578" y="10058"/>
                </a:lnTo>
                <a:lnTo>
                  <a:pt x="83159" y="10553"/>
                </a:lnTo>
                <a:lnTo>
                  <a:pt x="83159" y="9118"/>
                </a:lnTo>
                <a:lnTo>
                  <a:pt x="83007" y="10210"/>
                </a:lnTo>
                <a:lnTo>
                  <a:pt x="83007" y="9944"/>
                </a:lnTo>
                <a:lnTo>
                  <a:pt x="83019" y="8712"/>
                </a:lnTo>
                <a:lnTo>
                  <a:pt x="81407" y="10096"/>
                </a:lnTo>
                <a:lnTo>
                  <a:pt x="81356" y="10363"/>
                </a:lnTo>
                <a:lnTo>
                  <a:pt x="81394" y="11176"/>
                </a:lnTo>
                <a:lnTo>
                  <a:pt x="81648" y="11925"/>
                </a:lnTo>
                <a:lnTo>
                  <a:pt x="82257" y="11620"/>
                </a:lnTo>
                <a:lnTo>
                  <a:pt x="82448" y="11480"/>
                </a:lnTo>
                <a:lnTo>
                  <a:pt x="82918" y="10807"/>
                </a:lnTo>
                <a:lnTo>
                  <a:pt x="82829" y="11468"/>
                </a:lnTo>
                <a:lnTo>
                  <a:pt x="82880" y="11125"/>
                </a:lnTo>
                <a:lnTo>
                  <a:pt x="84493" y="11772"/>
                </a:lnTo>
                <a:lnTo>
                  <a:pt x="84391" y="11252"/>
                </a:lnTo>
                <a:lnTo>
                  <a:pt x="84988" y="11163"/>
                </a:lnTo>
                <a:lnTo>
                  <a:pt x="85394" y="11150"/>
                </a:lnTo>
                <a:lnTo>
                  <a:pt x="84988" y="11163"/>
                </a:lnTo>
                <a:lnTo>
                  <a:pt x="85344" y="11328"/>
                </a:lnTo>
                <a:lnTo>
                  <a:pt x="84963" y="12623"/>
                </a:lnTo>
                <a:lnTo>
                  <a:pt x="85217" y="13525"/>
                </a:lnTo>
                <a:lnTo>
                  <a:pt x="84747" y="14833"/>
                </a:lnTo>
                <a:lnTo>
                  <a:pt x="84785" y="14452"/>
                </a:lnTo>
                <a:lnTo>
                  <a:pt x="84899" y="13309"/>
                </a:lnTo>
                <a:lnTo>
                  <a:pt x="84963" y="12674"/>
                </a:lnTo>
                <a:lnTo>
                  <a:pt x="84645" y="13055"/>
                </a:lnTo>
                <a:lnTo>
                  <a:pt x="83947" y="13309"/>
                </a:lnTo>
                <a:lnTo>
                  <a:pt x="83908" y="17627"/>
                </a:lnTo>
                <a:lnTo>
                  <a:pt x="83870" y="18008"/>
                </a:lnTo>
                <a:lnTo>
                  <a:pt x="83743" y="18516"/>
                </a:lnTo>
                <a:lnTo>
                  <a:pt x="83642" y="18770"/>
                </a:lnTo>
                <a:lnTo>
                  <a:pt x="83680" y="18516"/>
                </a:lnTo>
                <a:lnTo>
                  <a:pt x="83781" y="18008"/>
                </a:lnTo>
                <a:lnTo>
                  <a:pt x="83908" y="17627"/>
                </a:lnTo>
                <a:lnTo>
                  <a:pt x="83908" y="13309"/>
                </a:lnTo>
                <a:lnTo>
                  <a:pt x="83642" y="13258"/>
                </a:lnTo>
                <a:lnTo>
                  <a:pt x="83642" y="15087"/>
                </a:lnTo>
                <a:lnTo>
                  <a:pt x="83629" y="16103"/>
                </a:lnTo>
                <a:lnTo>
                  <a:pt x="83502" y="18135"/>
                </a:lnTo>
                <a:lnTo>
                  <a:pt x="83299" y="18389"/>
                </a:lnTo>
                <a:lnTo>
                  <a:pt x="83273" y="18516"/>
                </a:lnTo>
                <a:lnTo>
                  <a:pt x="82067" y="18402"/>
                </a:lnTo>
                <a:lnTo>
                  <a:pt x="81851" y="18440"/>
                </a:lnTo>
                <a:lnTo>
                  <a:pt x="79413" y="19532"/>
                </a:lnTo>
                <a:lnTo>
                  <a:pt x="78778" y="19392"/>
                </a:lnTo>
                <a:lnTo>
                  <a:pt x="78765" y="19532"/>
                </a:lnTo>
                <a:lnTo>
                  <a:pt x="78536" y="20294"/>
                </a:lnTo>
                <a:lnTo>
                  <a:pt x="78600" y="19659"/>
                </a:lnTo>
                <a:lnTo>
                  <a:pt x="78689" y="19380"/>
                </a:lnTo>
                <a:lnTo>
                  <a:pt x="78270" y="19278"/>
                </a:lnTo>
                <a:lnTo>
                  <a:pt x="77698" y="19151"/>
                </a:lnTo>
                <a:lnTo>
                  <a:pt x="77774" y="18516"/>
                </a:lnTo>
                <a:lnTo>
                  <a:pt x="77724" y="18389"/>
                </a:lnTo>
                <a:lnTo>
                  <a:pt x="77774" y="18148"/>
                </a:lnTo>
                <a:lnTo>
                  <a:pt x="77304" y="18516"/>
                </a:lnTo>
                <a:lnTo>
                  <a:pt x="77431" y="17373"/>
                </a:lnTo>
                <a:lnTo>
                  <a:pt x="77851" y="17716"/>
                </a:lnTo>
                <a:lnTo>
                  <a:pt x="77927" y="17373"/>
                </a:lnTo>
                <a:lnTo>
                  <a:pt x="78003" y="16992"/>
                </a:lnTo>
                <a:lnTo>
                  <a:pt x="78155" y="16230"/>
                </a:lnTo>
                <a:lnTo>
                  <a:pt x="78219" y="15976"/>
                </a:lnTo>
                <a:lnTo>
                  <a:pt x="79565" y="17881"/>
                </a:lnTo>
                <a:lnTo>
                  <a:pt x="80772" y="18148"/>
                </a:lnTo>
                <a:lnTo>
                  <a:pt x="81432" y="18516"/>
                </a:lnTo>
                <a:lnTo>
                  <a:pt x="81851" y="18440"/>
                </a:lnTo>
                <a:lnTo>
                  <a:pt x="82130" y="18389"/>
                </a:lnTo>
                <a:lnTo>
                  <a:pt x="82359" y="18262"/>
                </a:lnTo>
                <a:lnTo>
                  <a:pt x="83591" y="15214"/>
                </a:lnTo>
                <a:lnTo>
                  <a:pt x="83642" y="15087"/>
                </a:lnTo>
                <a:lnTo>
                  <a:pt x="83642" y="13258"/>
                </a:lnTo>
                <a:lnTo>
                  <a:pt x="80962" y="12801"/>
                </a:lnTo>
                <a:lnTo>
                  <a:pt x="78638" y="13589"/>
                </a:lnTo>
                <a:lnTo>
                  <a:pt x="77330" y="13970"/>
                </a:lnTo>
                <a:lnTo>
                  <a:pt x="77330" y="16992"/>
                </a:lnTo>
                <a:lnTo>
                  <a:pt x="77241" y="17741"/>
                </a:lnTo>
                <a:lnTo>
                  <a:pt x="77114" y="18135"/>
                </a:lnTo>
                <a:lnTo>
                  <a:pt x="76898" y="18643"/>
                </a:lnTo>
                <a:lnTo>
                  <a:pt x="76771" y="18770"/>
                </a:lnTo>
                <a:lnTo>
                  <a:pt x="76657" y="19151"/>
                </a:lnTo>
                <a:lnTo>
                  <a:pt x="76771" y="18389"/>
                </a:lnTo>
                <a:lnTo>
                  <a:pt x="76885" y="18084"/>
                </a:lnTo>
                <a:lnTo>
                  <a:pt x="76809" y="18643"/>
                </a:lnTo>
                <a:lnTo>
                  <a:pt x="76962" y="18008"/>
                </a:lnTo>
                <a:lnTo>
                  <a:pt x="77000" y="17754"/>
                </a:lnTo>
                <a:lnTo>
                  <a:pt x="77330" y="16992"/>
                </a:lnTo>
                <a:lnTo>
                  <a:pt x="77330" y="13970"/>
                </a:lnTo>
                <a:lnTo>
                  <a:pt x="76657" y="14160"/>
                </a:lnTo>
                <a:lnTo>
                  <a:pt x="76657" y="17754"/>
                </a:lnTo>
                <a:lnTo>
                  <a:pt x="76504" y="18707"/>
                </a:lnTo>
                <a:lnTo>
                  <a:pt x="76301" y="19278"/>
                </a:lnTo>
                <a:lnTo>
                  <a:pt x="76415" y="18389"/>
                </a:lnTo>
                <a:lnTo>
                  <a:pt x="76517" y="18135"/>
                </a:lnTo>
                <a:lnTo>
                  <a:pt x="76657" y="17754"/>
                </a:lnTo>
                <a:lnTo>
                  <a:pt x="76657" y="14160"/>
                </a:lnTo>
                <a:lnTo>
                  <a:pt x="75628" y="14452"/>
                </a:lnTo>
                <a:lnTo>
                  <a:pt x="75222" y="12166"/>
                </a:lnTo>
                <a:lnTo>
                  <a:pt x="74180" y="13309"/>
                </a:lnTo>
                <a:lnTo>
                  <a:pt x="73875" y="14452"/>
                </a:lnTo>
                <a:lnTo>
                  <a:pt x="73406" y="14693"/>
                </a:lnTo>
                <a:lnTo>
                  <a:pt x="73406" y="14833"/>
                </a:lnTo>
                <a:lnTo>
                  <a:pt x="73317" y="15468"/>
                </a:lnTo>
                <a:lnTo>
                  <a:pt x="72821" y="17500"/>
                </a:lnTo>
                <a:lnTo>
                  <a:pt x="72859" y="17119"/>
                </a:lnTo>
                <a:lnTo>
                  <a:pt x="72872" y="16992"/>
                </a:lnTo>
                <a:lnTo>
                  <a:pt x="72936" y="16357"/>
                </a:lnTo>
                <a:lnTo>
                  <a:pt x="73025" y="15849"/>
                </a:lnTo>
                <a:lnTo>
                  <a:pt x="73406" y="14833"/>
                </a:lnTo>
                <a:lnTo>
                  <a:pt x="73406" y="14693"/>
                </a:lnTo>
                <a:lnTo>
                  <a:pt x="73126" y="14833"/>
                </a:lnTo>
                <a:lnTo>
                  <a:pt x="72605" y="14706"/>
                </a:lnTo>
                <a:lnTo>
                  <a:pt x="71335" y="13589"/>
                </a:lnTo>
                <a:lnTo>
                  <a:pt x="71247" y="14338"/>
                </a:lnTo>
                <a:lnTo>
                  <a:pt x="69545" y="18605"/>
                </a:lnTo>
                <a:lnTo>
                  <a:pt x="70523" y="16992"/>
                </a:lnTo>
                <a:lnTo>
                  <a:pt x="71539" y="18770"/>
                </a:lnTo>
                <a:lnTo>
                  <a:pt x="72618" y="18008"/>
                </a:lnTo>
                <a:lnTo>
                  <a:pt x="72745" y="17881"/>
                </a:lnTo>
                <a:lnTo>
                  <a:pt x="72885" y="17754"/>
                </a:lnTo>
                <a:lnTo>
                  <a:pt x="72745" y="18262"/>
                </a:lnTo>
                <a:lnTo>
                  <a:pt x="72618" y="18897"/>
                </a:lnTo>
                <a:lnTo>
                  <a:pt x="72072" y="19558"/>
                </a:lnTo>
                <a:lnTo>
                  <a:pt x="72390" y="19405"/>
                </a:lnTo>
                <a:lnTo>
                  <a:pt x="72593" y="19786"/>
                </a:lnTo>
                <a:lnTo>
                  <a:pt x="72669" y="19405"/>
                </a:lnTo>
                <a:lnTo>
                  <a:pt x="73050" y="17513"/>
                </a:lnTo>
                <a:lnTo>
                  <a:pt x="72783" y="18897"/>
                </a:lnTo>
                <a:lnTo>
                  <a:pt x="73126" y="17716"/>
                </a:lnTo>
                <a:lnTo>
                  <a:pt x="73139" y="17513"/>
                </a:lnTo>
                <a:lnTo>
                  <a:pt x="73799" y="15468"/>
                </a:lnTo>
                <a:lnTo>
                  <a:pt x="73494" y="17576"/>
                </a:lnTo>
                <a:lnTo>
                  <a:pt x="74904" y="17881"/>
                </a:lnTo>
                <a:lnTo>
                  <a:pt x="75488" y="17373"/>
                </a:lnTo>
                <a:lnTo>
                  <a:pt x="76022" y="17246"/>
                </a:lnTo>
                <a:lnTo>
                  <a:pt x="76225" y="16230"/>
                </a:lnTo>
                <a:lnTo>
                  <a:pt x="76212" y="16357"/>
                </a:lnTo>
                <a:lnTo>
                  <a:pt x="76200" y="16484"/>
                </a:lnTo>
                <a:lnTo>
                  <a:pt x="76111" y="19405"/>
                </a:lnTo>
                <a:lnTo>
                  <a:pt x="76085" y="19532"/>
                </a:lnTo>
                <a:lnTo>
                  <a:pt x="75984" y="19278"/>
                </a:lnTo>
                <a:lnTo>
                  <a:pt x="75476" y="18770"/>
                </a:lnTo>
                <a:lnTo>
                  <a:pt x="75349" y="18643"/>
                </a:lnTo>
                <a:lnTo>
                  <a:pt x="74561" y="18516"/>
                </a:lnTo>
                <a:lnTo>
                  <a:pt x="74002" y="18770"/>
                </a:lnTo>
                <a:lnTo>
                  <a:pt x="73444" y="17945"/>
                </a:lnTo>
                <a:lnTo>
                  <a:pt x="73317" y="18745"/>
                </a:lnTo>
                <a:lnTo>
                  <a:pt x="73202" y="19024"/>
                </a:lnTo>
                <a:lnTo>
                  <a:pt x="72796" y="19532"/>
                </a:lnTo>
                <a:lnTo>
                  <a:pt x="72694" y="19989"/>
                </a:lnTo>
                <a:lnTo>
                  <a:pt x="72872" y="20294"/>
                </a:lnTo>
                <a:lnTo>
                  <a:pt x="74396" y="19532"/>
                </a:lnTo>
                <a:lnTo>
                  <a:pt x="74676" y="20548"/>
                </a:lnTo>
                <a:lnTo>
                  <a:pt x="75450" y="20294"/>
                </a:lnTo>
                <a:lnTo>
                  <a:pt x="75920" y="19659"/>
                </a:lnTo>
                <a:lnTo>
                  <a:pt x="75946" y="20040"/>
                </a:lnTo>
                <a:lnTo>
                  <a:pt x="76835" y="20548"/>
                </a:lnTo>
                <a:lnTo>
                  <a:pt x="77571" y="20675"/>
                </a:lnTo>
                <a:lnTo>
                  <a:pt x="78105" y="20802"/>
                </a:lnTo>
                <a:lnTo>
                  <a:pt x="78651" y="20802"/>
                </a:lnTo>
                <a:lnTo>
                  <a:pt x="79260" y="20294"/>
                </a:lnTo>
                <a:lnTo>
                  <a:pt x="79578" y="21297"/>
                </a:lnTo>
                <a:lnTo>
                  <a:pt x="80187" y="20675"/>
                </a:lnTo>
                <a:lnTo>
                  <a:pt x="80352" y="20421"/>
                </a:lnTo>
                <a:lnTo>
                  <a:pt x="80873" y="20586"/>
                </a:lnTo>
                <a:lnTo>
                  <a:pt x="80822" y="20421"/>
                </a:lnTo>
                <a:lnTo>
                  <a:pt x="80733" y="20167"/>
                </a:lnTo>
                <a:lnTo>
                  <a:pt x="81661" y="20548"/>
                </a:lnTo>
                <a:lnTo>
                  <a:pt x="82321" y="20675"/>
                </a:lnTo>
                <a:lnTo>
                  <a:pt x="82702" y="20421"/>
                </a:lnTo>
                <a:lnTo>
                  <a:pt x="83273" y="21577"/>
                </a:lnTo>
                <a:lnTo>
                  <a:pt x="83642" y="20421"/>
                </a:lnTo>
                <a:lnTo>
                  <a:pt x="83718" y="20167"/>
                </a:lnTo>
                <a:lnTo>
                  <a:pt x="83807" y="19913"/>
                </a:lnTo>
                <a:lnTo>
                  <a:pt x="83654" y="21056"/>
                </a:lnTo>
                <a:lnTo>
                  <a:pt x="83413" y="21818"/>
                </a:lnTo>
                <a:lnTo>
                  <a:pt x="82956" y="23291"/>
                </a:lnTo>
                <a:lnTo>
                  <a:pt x="83769" y="23698"/>
                </a:lnTo>
                <a:lnTo>
                  <a:pt x="83947" y="23215"/>
                </a:lnTo>
                <a:lnTo>
                  <a:pt x="84124" y="22834"/>
                </a:lnTo>
                <a:lnTo>
                  <a:pt x="84023" y="23723"/>
                </a:lnTo>
                <a:lnTo>
                  <a:pt x="84302" y="22961"/>
                </a:lnTo>
                <a:lnTo>
                  <a:pt x="84226" y="23596"/>
                </a:lnTo>
                <a:lnTo>
                  <a:pt x="84099" y="24028"/>
                </a:lnTo>
                <a:lnTo>
                  <a:pt x="83985" y="24345"/>
                </a:lnTo>
                <a:lnTo>
                  <a:pt x="84188" y="24358"/>
                </a:lnTo>
                <a:lnTo>
                  <a:pt x="84302" y="23596"/>
                </a:lnTo>
                <a:lnTo>
                  <a:pt x="84442" y="22961"/>
                </a:lnTo>
                <a:lnTo>
                  <a:pt x="84455" y="22834"/>
                </a:lnTo>
                <a:lnTo>
                  <a:pt x="84569" y="21818"/>
                </a:lnTo>
                <a:lnTo>
                  <a:pt x="84988" y="20802"/>
                </a:lnTo>
                <a:lnTo>
                  <a:pt x="84899" y="21310"/>
                </a:lnTo>
                <a:lnTo>
                  <a:pt x="84670" y="22250"/>
                </a:lnTo>
                <a:lnTo>
                  <a:pt x="84670" y="23215"/>
                </a:lnTo>
                <a:lnTo>
                  <a:pt x="84620" y="23596"/>
                </a:lnTo>
                <a:lnTo>
                  <a:pt x="84391" y="24358"/>
                </a:lnTo>
                <a:lnTo>
                  <a:pt x="84505" y="23698"/>
                </a:lnTo>
                <a:lnTo>
                  <a:pt x="84670" y="23215"/>
                </a:lnTo>
                <a:lnTo>
                  <a:pt x="84670" y="22250"/>
                </a:lnTo>
                <a:lnTo>
                  <a:pt x="84404" y="23342"/>
                </a:lnTo>
                <a:lnTo>
                  <a:pt x="84543" y="22961"/>
                </a:lnTo>
                <a:lnTo>
                  <a:pt x="84416" y="23825"/>
                </a:lnTo>
                <a:lnTo>
                  <a:pt x="84302" y="24358"/>
                </a:lnTo>
                <a:lnTo>
                  <a:pt x="84112" y="25882"/>
                </a:lnTo>
                <a:lnTo>
                  <a:pt x="84302" y="24739"/>
                </a:lnTo>
                <a:lnTo>
                  <a:pt x="84709" y="25361"/>
                </a:lnTo>
                <a:lnTo>
                  <a:pt x="84696" y="25565"/>
                </a:lnTo>
                <a:lnTo>
                  <a:pt x="84620" y="26263"/>
                </a:lnTo>
                <a:lnTo>
                  <a:pt x="85001" y="24993"/>
                </a:lnTo>
                <a:lnTo>
                  <a:pt x="85077" y="24739"/>
                </a:lnTo>
                <a:lnTo>
                  <a:pt x="85547" y="23215"/>
                </a:lnTo>
                <a:lnTo>
                  <a:pt x="85623" y="22961"/>
                </a:lnTo>
                <a:lnTo>
                  <a:pt x="85534" y="23723"/>
                </a:lnTo>
                <a:lnTo>
                  <a:pt x="85344" y="24358"/>
                </a:lnTo>
                <a:lnTo>
                  <a:pt x="84963" y="25692"/>
                </a:lnTo>
                <a:lnTo>
                  <a:pt x="85636" y="26009"/>
                </a:lnTo>
                <a:lnTo>
                  <a:pt x="84670" y="27152"/>
                </a:lnTo>
                <a:lnTo>
                  <a:pt x="84734" y="26466"/>
                </a:lnTo>
                <a:lnTo>
                  <a:pt x="84505" y="27279"/>
                </a:lnTo>
                <a:lnTo>
                  <a:pt x="84556" y="26771"/>
                </a:lnTo>
                <a:lnTo>
                  <a:pt x="84582" y="26517"/>
                </a:lnTo>
                <a:lnTo>
                  <a:pt x="84696" y="25565"/>
                </a:lnTo>
                <a:lnTo>
                  <a:pt x="84315" y="25755"/>
                </a:lnTo>
                <a:lnTo>
                  <a:pt x="84175" y="25882"/>
                </a:lnTo>
                <a:lnTo>
                  <a:pt x="84048" y="26517"/>
                </a:lnTo>
                <a:lnTo>
                  <a:pt x="83921" y="25501"/>
                </a:lnTo>
                <a:lnTo>
                  <a:pt x="83439" y="24612"/>
                </a:lnTo>
                <a:lnTo>
                  <a:pt x="82499" y="24549"/>
                </a:lnTo>
                <a:lnTo>
                  <a:pt x="81813" y="26771"/>
                </a:lnTo>
                <a:lnTo>
                  <a:pt x="81699" y="26263"/>
                </a:lnTo>
                <a:lnTo>
                  <a:pt x="81368" y="24752"/>
                </a:lnTo>
                <a:lnTo>
                  <a:pt x="80746" y="26263"/>
                </a:lnTo>
                <a:lnTo>
                  <a:pt x="80873" y="25120"/>
                </a:lnTo>
                <a:lnTo>
                  <a:pt x="80492" y="25120"/>
                </a:lnTo>
                <a:lnTo>
                  <a:pt x="80276" y="25120"/>
                </a:lnTo>
                <a:lnTo>
                  <a:pt x="78384" y="26771"/>
                </a:lnTo>
                <a:lnTo>
                  <a:pt x="77431" y="26136"/>
                </a:lnTo>
                <a:lnTo>
                  <a:pt x="76682" y="25628"/>
                </a:lnTo>
                <a:lnTo>
                  <a:pt x="75768" y="25692"/>
                </a:lnTo>
                <a:lnTo>
                  <a:pt x="75768" y="26136"/>
                </a:lnTo>
                <a:lnTo>
                  <a:pt x="75628" y="27025"/>
                </a:lnTo>
                <a:lnTo>
                  <a:pt x="75412" y="27533"/>
                </a:lnTo>
                <a:lnTo>
                  <a:pt x="75298" y="27660"/>
                </a:lnTo>
                <a:lnTo>
                  <a:pt x="75311" y="27533"/>
                </a:lnTo>
                <a:lnTo>
                  <a:pt x="75476" y="26898"/>
                </a:lnTo>
                <a:lnTo>
                  <a:pt x="75603" y="26517"/>
                </a:lnTo>
                <a:lnTo>
                  <a:pt x="75768" y="26136"/>
                </a:lnTo>
                <a:lnTo>
                  <a:pt x="75768" y="25692"/>
                </a:lnTo>
                <a:lnTo>
                  <a:pt x="75222" y="25730"/>
                </a:lnTo>
                <a:lnTo>
                  <a:pt x="75222" y="26644"/>
                </a:lnTo>
                <a:lnTo>
                  <a:pt x="74650" y="27152"/>
                </a:lnTo>
                <a:lnTo>
                  <a:pt x="74460" y="27279"/>
                </a:lnTo>
                <a:lnTo>
                  <a:pt x="74587" y="26136"/>
                </a:lnTo>
                <a:lnTo>
                  <a:pt x="75222" y="26644"/>
                </a:lnTo>
                <a:lnTo>
                  <a:pt x="75222" y="25730"/>
                </a:lnTo>
                <a:lnTo>
                  <a:pt x="74803" y="25755"/>
                </a:lnTo>
                <a:lnTo>
                  <a:pt x="74256" y="25247"/>
                </a:lnTo>
                <a:lnTo>
                  <a:pt x="73990" y="24993"/>
                </a:lnTo>
                <a:lnTo>
                  <a:pt x="72542" y="25247"/>
                </a:lnTo>
                <a:lnTo>
                  <a:pt x="72224" y="24993"/>
                </a:lnTo>
                <a:lnTo>
                  <a:pt x="71602" y="26771"/>
                </a:lnTo>
                <a:lnTo>
                  <a:pt x="71818" y="26771"/>
                </a:lnTo>
                <a:lnTo>
                  <a:pt x="71882" y="26263"/>
                </a:lnTo>
                <a:lnTo>
                  <a:pt x="72593" y="27152"/>
                </a:lnTo>
                <a:lnTo>
                  <a:pt x="71932" y="27406"/>
                </a:lnTo>
                <a:lnTo>
                  <a:pt x="71742" y="27660"/>
                </a:lnTo>
                <a:lnTo>
                  <a:pt x="71793" y="27051"/>
                </a:lnTo>
                <a:lnTo>
                  <a:pt x="71234" y="27914"/>
                </a:lnTo>
                <a:lnTo>
                  <a:pt x="71005" y="27279"/>
                </a:lnTo>
                <a:lnTo>
                  <a:pt x="70561" y="27051"/>
                </a:lnTo>
                <a:lnTo>
                  <a:pt x="70523" y="25628"/>
                </a:lnTo>
                <a:lnTo>
                  <a:pt x="70256" y="25501"/>
                </a:lnTo>
                <a:lnTo>
                  <a:pt x="70053" y="26644"/>
                </a:lnTo>
                <a:lnTo>
                  <a:pt x="69938" y="27051"/>
                </a:lnTo>
                <a:lnTo>
                  <a:pt x="69811" y="27279"/>
                </a:lnTo>
                <a:lnTo>
                  <a:pt x="69697" y="27406"/>
                </a:lnTo>
                <a:lnTo>
                  <a:pt x="69570" y="27660"/>
                </a:lnTo>
                <a:lnTo>
                  <a:pt x="69342" y="27914"/>
                </a:lnTo>
                <a:lnTo>
                  <a:pt x="69227" y="29184"/>
                </a:lnTo>
                <a:lnTo>
                  <a:pt x="69748" y="28676"/>
                </a:lnTo>
                <a:lnTo>
                  <a:pt x="72351" y="27914"/>
                </a:lnTo>
                <a:lnTo>
                  <a:pt x="72529" y="27863"/>
                </a:lnTo>
                <a:lnTo>
                  <a:pt x="72555" y="27660"/>
                </a:lnTo>
                <a:lnTo>
                  <a:pt x="72694" y="26517"/>
                </a:lnTo>
                <a:lnTo>
                  <a:pt x="73380" y="26860"/>
                </a:lnTo>
                <a:lnTo>
                  <a:pt x="73418" y="26517"/>
                </a:lnTo>
                <a:lnTo>
                  <a:pt x="73482" y="26263"/>
                </a:lnTo>
                <a:lnTo>
                  <a:pt x="73710" y="25755"/>
                </a:lnTo>
                <a:lnTo>
                  <a:pt x="73647" y="26263"/>
                </a:lnTo>
                <a:lnTo>
                  <a:pt x="73520" y="26771"/>
                </a:lnTo>
                <a:lnTo>
                  <a:pt x="73342" y="27279"/>
                </a:lnTo>
                <a:lnTo>
                  <a:pt x="73355" y="27051"/>
                </a:lnTo>
                <a:lnTo>
                  <a:pt x="72720" y="27813"/>
                </a:lnTo>
                <a:lnTo>
                  <a:pt x="73228" y="27660"/>
                </a:lnTo>
                <a:lnTo>
                  <a:pt x="76263" y="30327"/>
                </a:lnTo>
                <a:lnTo>
                  <a:pt x="82397" y="27406"/>
                </a:lnTo>
                <a:lnTo>
                  <a:pt x="84035" y="31089"/>
                </a:lnTo>
                <a:lnTo>
                  <a:pt x="87096" y="31597"/>
                </a:lnTo>
                <a:lnTo>
                  <a:pt x="87731" y="31724"/>
                </a:lnTo>
                <a:lnTo>
                  <a:pt x="88468" y="33248"/>
                </a:lnTo>
                <a:lnTo>
                  <a:pt x="87515" y="33248"/>
                </a:lnTo>
                <a:lnTo>
                  <a:pt x="83870" y="34518"/>
                </a:lnTo>
                <a:lnTo>
                  <a:pt x="81457" y="30708"/>
                </a:lnTo>
                <a:lnTo>
                  <a:pt x="80987" y="29946"/>
                </a:lnTo>
                <a:lnTo>
                  <a:pt x="74752" y="31089"/>
                </a:lnTo>
                <a:lnTo>
                  <a:pt x="72898" y="31305"/>
                </a:lnTo>
                <a:lnTo>
                  <a:pt x="78613" y="31305"/>
                </a:lnTo>
                <a:lnTo>
                  <a:pt x="79933" y="30708"/>
                </a:lnTo>
                <a:lnTo>
                  <a:pt x="83807" y="34518"/>
                </a:lnTo>
                <a:lnTo>
                  <a:pt x="85242" y="35915"/>
                </a:lnTo>
                <a:lnTo>
                  <a:pt x="87185" y="34010"/>
                </a:lnTo>
                <a:lnTo>
                  <a:pt x="88798" y="36677"/>
                </a:lnTo>
                <a:lnTo>
                  <a:pt x="88861" y="38455"/>
                </a:lnTo>
                <a:lnTo>
                  <a:pt x="89344" y="37312"/>
                </a:lnTo>
                <a:lnTo>
                  <a:pt x="90004" y="34010"/>
                </a:lnTo>
                <a:lnTo>
                  <a:pt x="91033" y="28930"/>
                </a:lnTo>
                <a:lnTo>
                  <a:pt x="91236" y="27914"/>
                </a:lnTo>
                <a:lnTo>
                  <a:pt x="91490" y="26644"/>
                </a:lnTo>
                <a:lnTo>
                  <a:pt x="91579" y="26263"/>
                </a:lnTo>
                <a:lnTo>
                  <a:pt x="91960" y="24231"/>
                </a:lnTo>
                <a:lnTo>
                  <a:pt x="91986" y="24104"/>
                </a:lnTo>
                <a:lnTo>
                  <a:pt x="92202" y="22961"/>
                </a:lnTo>
                <a:lnTo>
                  <a:pt x="92303" y="22453"/>
                </a:lnTo>
                <a:lnTo>
                  <a:pt x="92532" y="21183"/>
                </a:lnTo>
                <a:lnTo>
                  <a:pt x="92849" y="19532"/>
                </a:lnTo>
                <a:lnTo>
                  <a:pt x="92900" y="19278"/>
                </a:lnTo>
                <a:lnTo>
                  <a:pt x="92913" y="19151"/>
                </a:lnTo>
                <a:lnTo>
                  <a:pt x="92989" y="18770"/>
                </a:lnTo>
                <a:lnTo>
                  <a:pt x="93205" y="17627"/>
                </a:lnTo>
                <a:lnTo>
                  <a:pt x="93560" y="15722"/>
                </a:lnTo>
                <a:lnTo>
                  <a:pt x="94094" y="12928"/>
                </a:lnTo>
                <a:lnTo>
                  <a:pt x="94627" y="8229"/>
                </a:lnTo>
                <a:close/>
              </a:path>
              <a:path w="95884" h="38735">
                <a:moveTo>
                  <a:pt x="95885" y="4775"/>
                </a:moveTo>
                <a:lnTo>
                  <a:pt x="95237" y="4318"/>
                </a:lnTo>
                <a:lnTo>
                  <a:pt x="95148" y="5156"/>
                </a:lnTo>
                <a:lnTo>
                  <a:pt x="95123" y="5422"/>
                </a:lnTo>
                <a:lnTo>
                  <a:pt x="95338" y="5194"/>
                </a:lnTo>
                <a:lnTo>
                  <a:pt x="95885" y="4775"/>
                </a:lnTo>
                <a:close/>
              </a:path>
            </a:pathLst>
          </a:custGeom>
          <a:solidFill>
            <a:srgbClr val="B88F51"/>
          </a:solidFill>
        </p:spPr>
        <p:txBody>
          <a:bodyPr wrap="square" lIns="0" tIns="0" rIns="0" bIns="0" rtlCol="0"/>
          <a:lstStyle/>
          <a:p>
            <a:endParaRPr sz="2511"/>
          </a:p>
        </p:txBody>
      </p:sp>
      <p:sp>
        <p:nvSpPr>
          <p:cNvPr id="52" name="bg object 52"/>
          <p:cNvSpPr/>
          <p:nvPr/>
        </p:nvSpPr>
        <p:spPr>
          <a:xfrm>
            <a:off x="606615" y="182856"/>
            <a:ext cx="13891" cy="11509"/>
          </a:xfrm>
          <a:custGeom>
            <a:avLst/>
            <a:gdLst/>
            <a:ahLst/>
            <a:cxnLst/>
            <a:rect l="l" t="t" r="r" b="b"/>
            <a:pathLst>
              <a:path w="22225" h="18414">
                <a:moveTo>
                  <a:pt x="647" y="10363"/>
                </a:moveTo>
                <a:lnTo>
                  <a:pt x="139" y="9575"/>
                </a:lnTo>
                <a:lnTo>
                  <a:pt x="25" y="10553"/>
                </a:lnTo>
                <a:lnTo>
                  <a:pt x="0" y="10744"/>
                </a:lnTo>
                <a:lnTo>
                  <a:pt x="165" y="10579"/>
                </a:lnTo>
                <a:lnTo>
                  <a:pt x="647" y="10363"/>
                </a:lnTo>
                <a:close/>
              </a:path>
              <a:path w="22225" h="18414">
                <a:moveTo>
                  <a:pt x="1028" y="5118"/>
                </a:moveTo>
                <a:lnTo>
                  <a:pt x="812" y="5702"/>
                </a:lnTo>
                <a:lnTo>
                  <a:pt x="774" y="6057"/>
                </a:lnTo>
                <a:lnTo>
                  <a:pt x="749" y="6261"/>
                </a:lnTo>
                <a:lnTo>
                  <a:pt x="965" y="5689"/>
                </a:lnTo>
                <a:lnTo>
                  <a:pt x="1003" y="5321"/>
                </a:lnTo>
                <a:lnTo>
                  <a:pt x="1028" y="5118"/>
                </a:lnTo>
                <a:close/>
              </a:path>
              <a:path w="22225" h="18414">
                <a:moveTo>
                  <a:pt x="1130" y="9715"/>
                </a:moveTo>
                <a:lnTo>
                  <a:pt x="368" y="12153"/>
                </a:lnTo>
                <a:lnTo>
                  <a:pt x="266" y="13119"/>
                </a:lnTo>
                <a:lnTo>
                  <a:pt x="1028" y="10731"/>
                </a:lnTo>
                <a:lnTo>
                  <a:pt x="1130" y="9715"/>
                </a:lnTo>
                <a:close/>
              </a:path>
              <a:path w="22225" h="18414">
                <a:moveTo>
                  <a:pt x="2235" y="7569"/>
                </a:moveTo>
                <a:lnTo>
                  <a:pt x="1727" y="6781"/>
                </a:lnTo>
                <a:lnTo>
                  <a:pt x="1612" y="7759"/>
                </a:lnTo>
                <a:lnTo>
                  <a:pt x="1587" y="7950"/>
                </a:lnTo>
                <a:lnTo>
                  <a:pt x="1752" y="7785"/>
                </a:lnTo>
                <a:lnTo>
                  <a:pt x="2235" y="7569"/>
                </a:lnTo>
                <a:close/>
              </a:path>
              <a:path w="22225" h="18414">
                <a:moveTo>
                  <a:pt x="2311" y="2171"/>
                </a:moveTo>
                <a:lnTo>
                  <a:pt x="1790" y="1384"/>
                </a:lnTo>
                <a:lnTo>
                  <a:pt x="1676" y="2362"/>
                </a:lnTo>
                <a:lnTo>
                  <a:pt x="1651" y="2552"/>
                </a:lnTo>
                <a:lnTo>
                  <a:pt x="1816" y="2387"/>
                </a:lnTo>
                <a:lnTo>
                  <a:pt x="2311" y="2171"/>
                </a:lnTo>
                <a:close/>
              </a:path>
              <a:path w="22225" h="18414">
                <a:moveTo>
                  <a:pt x="2844" y="2349"/>
                </a:moveTo>
                <a:lnTo>
                  <a:pt x="2628" y="2933"/>
                </a:lnTo>
                <a:lnTo>
                  <a:pt x="2590" y="3289"/>
                </a:lnTo>
                <a:lnTo>
                  <a:pt x="2565" y="3492"/>
                </a:lnTo>
                <a:lnTo>
                  <a:pt x="2781" y="2908"/>
                </a:lnTo>
                <a:lnTo>
                  <a:pt x="2819" y="2552"/>
                </a:lnTo>
                <a:lnTo>
                  <a:pt x="2844" y="2349"/>
                </a:lnTo>
                <a:close/>
              </a:path>
              <a:path w="22225" h="18414">
                <a:moveTo>
                  <a:pt x="2933" y="8547"/>
                </a:moveTo>
                <a:lnTo>
                  <a:pt x="2717" y="9131"/>
                </a:lnTo>
                <a:lnTo>
                  <a:pt x="2679" y="9486"/>
                </a:lnTo>
                <a:lnTo>
                  <a:pt x="2654" y="9690"/>
                </a:lnTo>
                <a:lnTo>
                  <a:pt x="2870" y="9118"/>
                </a:lnTo>
                <a:lnTo>
                  <a:pt x="2908" y="8750"/>
                </a:lnTo>
                <a:lnTo>
                  <a:pt x="2933" y="8547"/>
                </a:lnTo>
                <a:close/>
              </a:path>
              <a:path w="22225" h="18414">
                <a:moveTo>
                  <a:pt x="3048" y="4533"/>
                </a:moveTo>
                <a:lnTo>
                  <a:pt x="2768" y="5257"/>
                </a:lnTo>
                <a:lnTo>
                  <a:pt x="2730" y="5638"/>
                </a:lnTo>
                <a:lnTo>
                  <a:pt x="2692" y="6019"/>
                </a:lnTo>
                <a:lnTo>
                  <a:pt x="2959" y="5295"/>
                </a:lnTo>
                <a:lnTo>
                  <a:pt x="3009" y="4914"/>
                </a:lnTo>
                <a:lnTo>
                  <a:pt x="3048" y="4533"/>
                </a:lnTo>
                <a:close/>
              </a:path>
              <a:path w="22225" h="18414">
                <a:moveTo>
                  <a:pt x="3200" y="8191"/>
                </a:moveTo>
                <a:lnTo>
                  <a:pt x="2133" y="7772"/>
                </a:lnTo>
                <a:lnTo>
                  <a:pt x="2159" y="7632"/>
                </a:lnTo>
                <a:lnTo>
                  <a:pt x="1943" y="8216"/>
                </a:lnTo>
                <a:lnTo>
                  <a:pt x="1905" y="8572"/>
                </a:lnTo>
                <a:lnTo>
                  <a:pt x="1879" y="8788"/>
                </a:lnTo>
                <a:lnTo>
                  <a:pt x="2082" y="8242"/>
                </a:lnTo>
                <a:lnTo>
                  <a:pt x="2044" y="8597"/>
                </a:lnTo>
                <a:lnTo>
                  <a:pt x="1968" y="9220"/>
                </a:lnTo>
                <a:lnTo>
                  <a:pt x="2552" y="8699"/>
                </a:lnTo>
                <a:lnTo>
                  <a:pt x="3200" y="8191"/>
                </a:lnTo>
                <a:close/>
              </a:path>
              <a:path w="22225" h="18414">
                <a:moveTo>
                  <a:pt x="3225" y="14770"/>
                </a:moveTo>
                <a:lnTo>
                  <a:pt x="3009" y="15354"/>
                </a:lnTo>
                <a:lnTo>
                  <a:pt x="2971" y="15709"/>
                </a:lnTo>
                <a:lnTo>
                  <a:pt x="2946" y="15913"/>
                </a:lnTo>
                <a:lnTo>
                  <a:pt x="3162" y="15341"/>
                </a:lnTo>
                <a:lnTo>
                  <a:pt x="3200" y="14973"/>
                </a:lnTo>
                <a:lnTo>
                  <a:pt x="3225" y="14770"/>
                </a:lnTo>
                <a:close/>
              </a:path>
              <a:path w="22225" h="18414">
                <a:moveTo>
                  <a:pt x="3251" y="9283"/>
                </a:moveTo>
                <a:lnTo>
                  <a:pt x="2933" y="9105"/>
                </a:lnTo>
                <a:lnTo>
                  <a:pt x="2870" y="9575"/>
                </a:lnTo>
                <a:lnTo>
                  <a:pt x="3251" y="9283"/>
                </a:lnTo>
                <a:close/>
              </a:path>
              <a:path w="22225" h="18414">
                <a:moveTo>
                  <a:pt x="3390" y="4470"/>
                </a:moveTo>
                <a:lnTo>
                  <a:pt x="3048" y="5295"/>
                </a:lnTo>
                <a:lnTo>
                  <a:pt x="3009" y="5689"/>
                </a:lnTo>
                <a:lnTo>
                  <a:pt x="2959" y="6197"/>
                </a:lnTo>
                <a:lnTo>
                  <a:pt x="3289" y="5372"/>
                </a:lnTo>
                <a:lnTo>
                  <a:pt x="3340" y="4978"/>
                </a:lnTo>
                <a:lnTo>
                  <a:pt x="3390" y="4470"/>
                </a:lnTo>
                <a:close/>
              </a:path>
              <a:path w="22225" h="18414">
                <a:moveTo>
                  <a:pt x="3543" y="14528"/>
                </a:moveTo>
                <a:lnTo>
                  <a:pt x="3213" y="15354"/>
                </a:lnTo>
                <a:lnTo>
                  <a:pt x="3162" y="15748"/>
                </a:lnTo>
                <a:lnTo>
                  <a:pt x="3111" y="16256"/>
                </a:lnTo>
                <a:lnTo>
                  <a:pt x="3441" y="15430"/>
                </a:lnTo>
                <a:lnTo>
                  <a:pt x="3492" y="15036"/>
                </a:lnTo>
                <a:lnTo>
                  <a:pt x="3543" y="14528"/>
                </a:lnTo>
                <a:close/>
              </a:path>
              <a:path w="22225" h="18414">
                <a:moveTo>
                  <a:pt x="3543" y="1397"/>
                </a:moveTo>
                <a:lnTo>
                  <a:pt x="3213" y="2222"/>
                </a:lnTo>
                <a:lnTo>
                  <a:pt x="3162" y="2616"/>
                </a:lnTo>
                <a:lnTo>
                  <a:pt x="3111" y="3124"/>
                </a:lnTo>
                <a:lnTo>
                  <a:pt x="3441" y="2298"/>
                </a:lnTo>
                <a:lnTo>
                  <a:pt x="3492" y="1905"/>
                </a:lnTo>
                <a:lnTo>
                  <a:pt x="3543" y="1397"/>
                </a:lnTo>
                <a:close/>
              </a:path>
              <a:path w="22225" h="18414">
                <a:moveTo>
                  <a:pt x="3683" y="5372"/>
                </a:moveTo>
                <a:lnTo>
                  <a:pt x="3263" y="6502"/>
                </a:lnTo>
                <a:lnTo>
                  <a:pt x="3098" y="8001"/>
                </a:lnTo>
                <a:lnTo>
                  <a:pt x="3632" y="5829"/>
                </a:lnTo>
                <a:lnTo>
                  <a:pt x="3683" y="5372"/>
                </a:lnTo>
                <a:close/>
              </a:path>
              <a:path w="22225" h="18414">
                <a:moveTo>
                  <a:pt x="3733" y="13944"/>
                </a:moveTo>
                <a:lnTo>
                  <a:pt x="3454" y="13601"/>
                </a:lnTo>
                <a:lnTo>
                  <a:pt x="3492" y="13284"/>
                </a:lnTo>
                <a:lnTo>
                  <a:pt x="3390" y="13538"/>
                </a:lnTo>
                <a:lnTo>
                  <a:pt x="2590" y="12509"/>
                </a:lnTo>
                <a:lnTo>
                  <a:pt x="2565" y="12700"/>
                </a:lnTo>
                <a:lnTo>
                  <a:pt x="1943" y="11912"/>
                </a:lnTo>
                <a:lnTo>
                  <a:pt x="1841" y="11785"/>
                </a:lnTo>
                <a:lnTo>
                  <a:pt x="1676" y="11569"/>
                </a:lnTo>
                <a:lnTo>
                  <a:pt x="1651" y="11709"/>
                </a:lnTo>
                <a:lnTo>
                  <a:pt x="952" y="11417"/>
                </a:lnTo>
                <a:lnTo>
                  <a:pt x="863" y="12255"/>
                </a:lnTo>
                <a:lnTo>
                  <a:pt x="787" y="12877"/>
                </a:lnTo>
                <a:lnTo>
                  <a:pt x="1371" y="12369"/>
                </a:lnTo>
                <a:lnTo>
                  <a:pt x="1600" y="12179"/>
                </a:lnTo>
                <a:lnTo>
                  <a:pt x="1498" y="13131"/>
                </a:lnTo>
                <a:lnTo>
                  <a:pt x="1422" y="13792"/>
                </a:lnTo>
                <a:lnTo>
                  <a:pt x="2070" y="13233"/>
                </a:lnTo>
                <a:lnTo>
                  <a:pt x="2451" y="13119"/>
                </a:lnTo>
                <a:lnTo>
                  <a:pt x="2286" y="13728"/>
                </a:lnTo>
                <a:lnTo>
                  <a:pt x="2222" y="14033"/>
                </a:lnTo>
                <a:lnTo>
                  <a:pt x="2082" y="14744"/>
                </a:lnTo>
                <a:lnTo>
                  <a:pt x="2349" y="14528"/>
                </a:lnTo>
                <a:lnTo>
                  <a:pt x="2336" y="14732"/>
                </a:lnTo>
                <a:lnTo>
                  <a:pt x="2971" y="14173"/>
                </a:lnTo>
                <a:lnTo>
                  <a:pt x="3251" y="14097"/>
                </a:lnTo>
                <a:lnTo>
                  <a:pt x="3238" y="14224"/>
                </a:lnTo>
                <a:lnTo>
                  <a:pt x="3213" y="14439"/>
                </a:lnTo>
                <a:lnTo>
                  <a:pt x="3352" y="14071"/>
                </a:lnTo>
                <a:lnTo>
                  <a:pt x="3733" y="13944"/>
                </a:lnTo>
                <a:close/>
              </a:path>
              <a:path w="22225" h="18414">
                <a:moveTo>
                  <a:pt x="3848" y="9613"/>
                </a:moveTo>
                <a:lnTo>
                  <a:pt x="3581" y="9042"/>
                </a:lnTo>
                <a:lnTo>
                  <a:pt x="3251" y="9283"/>
                </a:lnTo>
                <a:lnTo>
                  <a:pt x="3848" y="9613"/>
                </a:lnTo>
                <a:close/>
              </a:path>
              <a:path w="22225" h="18414">
                <a:moveTo>
                  <a:pt x="3898" y="5626"/>
                </a:moveTo>
                <a:lnTo>
                  <a:pt x="3683" y="6210"/>
                </a:lnTo>
                <a:lnTo>
                  <a:pt x="3644" y="6565"/>
                </a:lnTo>
                <a:lnTo>
                  <a:pt x="3619" y="6769"/>
                </a:lnTo>
                <a:lnTo>
                  <a:pt x="3835" y="6197"/>
                </a:lnTo>
                <a:lnTo>
                  <a:pt x="3873" y="5829"/>
                </a:lnTo>
                <a:lnTo>
                  <a:pt x="3898" y="5626"/>
                </a:lnTo>
                <a:close/>
              </a:path>
              <a:path w="22225" h="18414">
                <a:moveTo>
                  <a:pt x="3962" y="6413"/>
                </a:moveTo>
                <a:lnTo>
                  <a:pt x="3746" y="6997"/>
                </a:lnTo>
                <a:lnTo>
                  <a:pt x="3708" y="7353"/>
                </a:lnTo>
                <a:lnTo>
                  <a:pt x="3683" y="7556"/>
                </a:lnTo>
                <a:lnTo>
                  <a:pt x="3898" y="6985"/>
                </a:lnTo>
                <a:lnTo>
                  <a:pt x="3937" y="6616"/>
                </a:lnTo>
                <a:lnTo>
                  <a:pt x="3962" y="6413"/>
                </a:lnTo>
                <a:close/>
              </a:path>
              <a:path w="22225" h="18414">
                <a:moveTo>
                  <a:pt x="4038" y="14922"/>
                </a:moveTo>
                <a:lnTo>
                  <a:pt x="3822" y="15506"/>
                </a:lnTo>
                <a:lnTo>
                  <a:pt x="3784" y="15862"/>
                </a:lnTo>
                <a:lnTo>
                  <a:pt x="3759" y="16065"/>
                </a:lnTo>
                <a:lnTo>
                  <a:pt x="3975" y="15494"/>
                </a:lnTo>
                <a:lnTo>
                  <a:pt x="4013" y="15125"/>
                </a:lnTo>
                <a:lnTo>
                  <a:pt x="4038" y="14922"/>
                </a:lnTo>
                <a:close/>
              </a:path>
              <a:path w="22225" h="18414">
                <a:moveTo>
                  <a:pt x="4737" y="15646"/>
                </a:moveTo>
                <a:lnTo>
                  <a:pt x="4483" y="16294"/>
                </a:lnTo>
                <a:lnTo>
                  <a:pt x="4102" y="15684"/>
                </a:lnTo>
                <a:lnTo>
                  <a:pt x="3987" y="16662"/>
                </a:lnTo>
                <a:lnTo>
                  <a:pt x="3962" y="16852"/>
                </a:lnTo>
                <a:lnTo>
                  <a:pt x="4127" y="16687"/>
                </a:lnTo>
                <a:lnTo>
                  <a:pt x="4432" y="16548"/>
                </a:lnTo>
                <a:lnTo>
                  <a:pt x="4419" y="16751"/>
                </a:lnTo>
                <a:lnTo>
                  <a:pt x="4381" y="17132"/>
                </a:lnTo>
                <a:lnTo>
                  <a:pt x="4648" y="16408"/>
                </a:lnTo>
                <a:lnTo>
                  <a:pt x="4699" y="16027"/>
                </a:lnTo>
                <a:lnTo>
                  <a:pt x="4737" y="15646"/>
                </a:lnTo>
                <a:close/>
              </a:path>
              <a:path w="22225" h="18414">
                <a:moveTo>
                  <a:pt x="5168" y="14566"/>
                </a:moveTo>
                <a:lnTo>
                  <a:pt x="4305" y="14287"/>
                </a:lnTo>
                <a:lnTo>
                  <a:pt x="4203" y="15163"/>
                </a:lnTo>
                <a:lnTo>
                  <a:pt x="4165" y="15570"/>
                </a:lnTo>
                <a:lnTo>
                  <a:pt x="4635" y="15240"/>
                </a:lnTo>
                <a:lnTo>
                  <a:pt x="5168" y="14566"/>
                </a:lnTo>
                <a:close/>
              </a:path>
              <a:path w="22225" h="18414">
                <a:moveTo>
                  <a:pt x="6375" y="14097"/>
                </a:moveTo>
                <a:lnTo>
                  <a:pt x="5207" y="16268"/>
                </a:lnTo>
                <a:lnTo>
                  <a:pt x="5003" y="17995"/>
                </a:lnTo>
                <a:lnTo>
                  <a:pt x="6261" y="15163"/>
                </a:lnTo>
                <a:lnTo>
                  <a:pt x="6375" y="14097"/>
                </a:lnTo>
                <a:close/>
              </a:path>
              <a:path w="22225" h="18414">
                <a:moveTo>
                  <a:pt x="6400" y="9105"/>
                </a:moveTo>
                <a:lnTo>
                  <a:pt x="6121" y="8521"/>
                </a:lnTo>
                <a:lnTo>
                  <a:pt x="5613" y="7366"/>
                </a:lnTo>
                <a:lnTo>
                  <a:pt x="4597" y="6985"/>
                </a:lnTo>
                <a:lnTo>
                  <a:pt x="4330" y="6642"/>
                </a:lnTo>
                <a:lnTo>
                  <a:pt x="4254" y="4876"/>
                </a:lnTo>
                <a:lnTo>
                  <a:pt x="3987" y="6629"/>
                </a:lnTo>
                <a:lnTo>
                  <a:pt x="3962" y="6832"/>
                </a:lnTo>
                <a:lnTo>
                  <a:pt x="4165" y="6604"/>
                </a:lnTo>
                <a:lnTo>
                  <a:pt x="4368" y="7721"/>
                </a:lnTo>
                <a:lnTo>
                  <a:pt x="4775" y="7404"/>
                </a:lnTo>
                <a:lnTo>
                  <a:pt x="5105" y="7594"/>
                </a:lnTo>
                <a:lnTo>
                  <a:pt x="5308" y="7721"/>
                </a:lnTo>
                <a:lnTo>
                  <a:pt x="6400" y="9105"/>
                </a:lnTo>
                <a:close/>
              </a:path>
              <a:path w="22225" h="18414">
                <a:moveTo>
                  <a:pt x="6553" y="11722"/>
                </a:moveTo>
                <a:lnTo>
                  <a:pt x="6426" y="9994"/>
                </a:lnTo>
                <a:lnTo>
                  <a:pt x="5422" y="11188"/>
                </a:lnTo>
                <a:lnTo>
                  <a:pt x="5156" y="10706"/>
                </a:lnTo>
                <a:lnTo>
                  <a:pt x="5003" y="10464"/>
                </a:lnTo>
                <a:lnTo>
                  <a:pt x="5080" y="10109"/>
                </a:lnTo>
                <a:lnTo>
                  <a:pt x="5105" y="8280"/>
                </a:lnTo>
                <a:lnTo>
                  <a:pt x="4368" y="10109"/>
                </a:lnTo>
                <a:lnTo>
                  <a:pt x="3924" y="9652"/>
                </a:lnTo>
                <a:lnTo>
                  <a:pt x="4191" y="10325"/>
                </a:lnTo>
                <a:lnTo>
                  <a:pt x="4775" y="10655"/>
                </a:lnTo>
                <a:lnTo>
                  <a:pt x="4965" y="10490"/>
                </a:lnTo>
                <a:lnTo>
                  <a:pt x="6108" y="12966"/>
                </a:lnTo>
                <a:lnTo>
                  <a:pt x="6553" y="11722"/>
                </a:lnTo>
                <a:close/>
              </a:path>
              <a:path w="22225" h="18414">
                <a:moveTo>
                  <a:pt x="6629" y="2247"/>
                </a:moveTo>
                <a:lnTo>
                  <a:pt x="6413" y="2832"/>
                </a:lnTo>
                <a:lnTo>
                  <a:pt x="6375" y="3187"/>
                </a:lnTo>
                <a:lnTo>
                  <a:pt x="6350" y="3390"/>
                </a:lnTo>
                <a:lnTo>
                  <a:pt x="6565" y="2819"/>
                </a:lnTo>
                <a:lnTo>
                  <a:pt x="6604" y="2451"/>
                </a:lnTo>
                <a:lnTo>
                  <a:pt x="6629" y="2247"/>
                </a:lnTo>
                <a:close/>
              </a:path>
              <a:path w="22225" h="18414">
                <a:moveTo>
                  <a:pt x="7061" y="11595"/>
                </a:moveTo>
                <a:lnTo>
                  <a:pt x="6845" y="12179"/>
                </a:lnTo>
                <a:lnTo>
                  <a:pt x="6807" y="12534"/>
                </a:lnTo>
                <a:lnTo>
                  <a:pt x="6781" y="12750"/>
                </a:lnTo>
                <a:lnTo>
                  <a:pt x="6997" y="12166"/>
                </a:lnTo>
                <a:lnTo>
                  <a:pt x="7035" y="11798"/>
                </a:lnTo>
                <a:lnTo>
                  <a:pt x="7061" y="11595"/>
                </a:lnTo>
                <a:close/>
              </a:path>
              <a:path w="22225" h="18414">
                <a:moveTo>
                  <a:pt x="7454" y="8394"/>
                </a:moveTo>
                <a:lnTo>
                  <a:pt x="7188" y="9118"/>
                </a:lnTo>
                <a:lnTo>
                  <a:pt x="7137" y="9499"/>
                </a:lnTo>
                <a:lnTo>
                  <a:pt x="7099" y="9893"/>
                </a:lnTo>
                <a:lnTo>
                  <a:pt x="7366" y="9156"/>
                </a:lnTo>
                <a:lnTo>
                  <a:pt x="7416" y="8775"/>
                </a:lnTo>
                <a:lnTo>
                  <a:pt x="7454" y="8394"/>
                </a:lnTo>
                <a:close/>
              </a:path>
              <a:path w="22225" h="18414">
                <a:moveTo>
                  <a:pt x="7531" y="4724"/>
                </a:moveTo>
                <a:lnTo>
                  <a:pt x="7073" y="4940"/>
                </a:lnTo>
                <a:lnTo>
                  <a:pt x="6172" y="4572"/>
                </a:lnTo>
                <a:lnTo>
                  <a:pt x="5842" y="4038"/>
                </a:lnTo>
                <a:lnTo>
                  <a:pt x="4419" y="3403"/>
                </a:lnTo>
                <a:lnTo>
                  <a:pt x="5486" y="3860"/>
                </a:lnTo>
                <a:lnTo>
                  <a:pt x="5803" y="3403"/>
                </a:lnTo>
                <a:lnTo>
                  <a:pt x="6400" y="2552"/>
                </a:lnTo>
                <a:lnTo>
                  <a:pt x="6591" y="2273"/>
                </a:lnTo>
                <a:lnTo>
                  <a:pt x="5588" y="2552"/>
                </a:lnTo>
                <a:lnTo>
                  <a:pt x="5473" y="2298"/>
                </a:lnTo>
                <a:lnTo>
                  <a:pt x="5067" y="2146"/>
                </a:lnTo>
                <a:lnTo>
                  <a:pt x="4610" y="2476"/>
                </a:lnTo>
                <a:lnTo>
                  <a:pt x="5143" y="1066"/>
                </a:lnTo>
                <a:lnTo>
                  <a:pt x="5270" y="0"/>
                </a:lnTo>
                <a:lnTo>
                  <a:pt x="4368" y="1663"/>
                </a:lnTo>
                <a:lnTo>
                  <a:pt x="4279" y="1295"/>
                </a:lnTo>
                <a:lnTo>
                  <a:pt x="3429" y="3517"/>
                </a:lnTo>
                <a:lnTo>
                  <a:pt x="3835" y="3517"/>
                </a:lnTo>
                <a:lnTo>
                  <a:pt x="3898" y="3898"/>
                </a:lnTo>
                <a:lnTo>
                  <a:pt x="4038" y="3568"/>
                </a:lnTo>
                <a:lnTo>
                  <a:pt x="4864" y="3708"/>
                </a:lnTo>
                <a:lnTo>
                  <a:pt x="5626" y="5549"/>
                </a:lnTo>
                <a:lnTo>
                  <a:pt x="6731" y="5511"/>
                </a:lnTo>
                <a:lnTo>
                  <a:pt x="6121" y="8521"/>
                </a:lnTo>
                <a:lnTo>
                  <a:pt x="6235" y="8026"/>
                </a:lnTo>
                <a:lnTo>
                  <a:pt x="6565" y="9296"/>
                </a:lnTo>
                <a:lnTo>
                  <a:pt x="6870" y="10109"/>
                </a:lnTo>
                <a:lnTo>
                  <a:pt x="6553" y="11722"/>
                </a:lnTo>
                <a:lnTo>
                  <a:pt x="6616" y="12280"/>
                </a:lnTo>
                <a:lnTo>
                  <a:pt x="6604" y="12496"/>
                </a:lnTo>
                <a:lnTo>
                  <a:pt x="6565" y="12877"/>
                </a:lnTo>
                <a:lnTo>
                  <a:pt x="6667" y="12585"/>
                </a:lnTo>
                <a:lnTo>
                  <a:pt x="6832" y="12153"/>
                </a:lnTo>
                <a:lnTo>
                  <a:pt x="6883" y="11772"/>
                </a:lnTo>
                <a:lnTo>
                  <a:pt x="6921" y="11391"/>
                </a:lnTo>
                <a:lnTo>
                  <a:pt x="6743" y="11849"/>
                </a:lnTo>
                <a:lnTo>
                  <a:pt x="6921" y="10223"/>
                </a:lnTo>
                <a:lnTo>
                  <a:pt x="7086" y="10617"/>
                </a:lnTo>
                <a:lnTo>
                  <a:pt x="7010" y="9461"/>
                </a:lnTo>
                <a:lnTo>
                  <a:pt x="6819" y="6438"/>
                </a:lnTo>
                <a:lnTo>
                  <a:pt x="6883" y="6921"/>
                </a:lnTo>
                <a:lnTo>
                  <a:pt x="7378" y="5956"/>
                </a:lnTo>
                <a:lnTo>
                  <a:pt x="7442" y="5511"/>
                </a:lnTo>
                <a:lnTo>
                  <a:pt x="7505" y="4940"/>
                </a:lnTo>
                <a:lnTo>
                  <a:pt x="7531" y="4724"/>
                </a:lnTo>
                <a:close/>
              </a:path>
              <a:path w="22225" h="18414">
                <a:moveTo>
                  <a:pt x="7848" y="4572"/>
                </a:moveTo>
                <a:lnTo>
                  <a:pt x="7581" y="4318"/>
                </a:lnTo>
                <a:lnTo>
                  <a:pt x="7531" y="4724"/>
                </a:lnTo>
                <a:lnTo>
                  <a:pt x="7848" y="4572"/>
                </a:lnTo>
                <a:close/>
              </a:path>
              <a:path w="22225" h="18414">
                <a:moveTo>
                  <a:pt x="7975" y="8674"/>
                </a:moveTo>
                <a:lnTo>
                  <a:pt x="7759" y="9258"/>
                </a:lnTo>
                <a:lnTo>
                  <a:pt x="7721" y="9613"/>
                </a:lnTo>
                <a:lnTo>
                  <a:pt x="7696" y="9829"/>
                </a:lnTo>
                <a:lnTo>
                  <a:pt x="7912" y="9245"/>
                </a:lnTo>
                <a:lnTo>
                  <a:pt x="7950" y="8877"/>
                </a:lnTo>
                <a:lnTo>
                  <a:pt x="7975" y="8674"/>
                </a:lnTo>
                <a:close/>
              </a:path>
              <a:path w="22225" h="18414">
                <a:moveTo>
                  <a:pt x="8102" y="939"/>
                </a:moveTo>
                <a:lnTo>
                  <a:pt x="6527" y="3886"/>
                </a:lnTo>
                <a:lnTo>
                  <a:pt x="7251" y="4064"/>
                </a:lnTo>
                <a:lnTo>
                  <a:pt x="7581" y="4318"/>
                </a:lnTo>
                <a:lnTo>
                  <a:pt x="7950" y="4064"/>
                </a:lnTo>
                <a:lnTo>
                  <a:pt x="8077" y="2552"/>
                </a:lnTo>
                <a:lnTo>
                  <a:pt x="8102" y="939"/>
                </a:lnTo>
                <a:close/>
              </a:path>
              <a:path w="22225" h="18414">
                <a:moveTo>
                  <a:pt x="8128" y="13804"/>
                </a:moveTo>
                <a:lnTo>
                  <a:pt x="7785" y="14630"/>
                </a:lnTo>
                <a:lnTo>
                  <a:pt x="7835" y="14262"/>
                </a:lnTo>
                <a:lnTo>
                  <a:pt x="7874" y="13881"/>
                </a:lnTo>
                <a:lnTo>
                  <a:pt x="7594" y="14605"/>
                </a:lnTo>
                <a:lnTo>
                  <a:pt x="7556" y="14986"/>
                </a:lnTo>
                <a:lnTo>
                  <a:pt x="7518" y="15367"/>
                </a:lnTo>
                <a:lnTo>
                  <a:pt x="7772" y="14655"/>
                </a:lnTo>
                <a:lnTo>
                  <a:pt x="7747" y="15024"/>
                </a:lnTo>
                <a:lnTo>
                  <a:pt x="7696" y="15532"/>
                </a:lnTo>
                <a:lnTo>
                  <a:pt x="8026" y="14706"/>
                </a:lnTo>
                <a:lnTo>
                  <a:pt x="8077" y="14312"/>
                </a:lnTo>
                <a:lnTo>
                  <a:pt x="8128" y="13804"/>
                </a:lnTo>
                <a:close/>
              </a:path>
              <a:path w="22225" h="18414">
                <a:moveTo>
                  <a:pt x="8242" y="14122"/>
                </a:moveTo>
                <a:lnTo>
                  <a:pt x="8026" y="14706"/>
                </a:lnTo>
                <a:lnTo>
                  <a:pt x="7988" y="15062"/>
                </a:lnTo>
                <a:lnTo>
                  <a:pt x="7962" y="15265"/>
                </a:lnTo>
                <a:lnTo>
                  <a:pt x="8178" y="14693"/>
                </a:lnTo>
                <a:lnTo>
                  <a:pt x="8216" y="14325"/>
                </a:lnTo>
                <a:lnTo>
                  <a:pt x="8242" y="14122"/>
                </a:lnTo>
                <a:close/>
              </a:path>
              <a:path w="22225" h="18414">
                <a:moveTo>
                  <a:pt x="8343" y="4419"/>
                </a:moveTo>
                <a:lnTo>
                  <a:pt x="8293" y="3835"/>
                </a:lnTo>
                <a:lnTo>
                  <a:pt x="8051" y="4000"/>
                </a:lnTo>
                <a:lnTo>
                  <a:pt x="8039" y="4419"/>
                </a:lnTo>
                <a:lnTo>
                  <a:pt x="8343" y="4419"/>
                </a:lnTo>
                <a:close/>
              </a:path>
              <a:path w="22225" h="18414">
                <a:moveTo>
                  <a:pt x="8699" y="13982"/>
                </a:moveTo>
                <a:lnTo>
                  <a:pt x="8280" y="15113"/>
                </a:lnTo>
                <a:lnTo>
                  <a:pt x="8115" y="16611"/>
                </a:lnTo>
                <a:lnTo>
                  <a:pt x="8648" y="14439"/>
                </a:lnTo>
                <a:lnTo>
                  <a:pt x="8699" y="13982"/>
                </a:lnTo>
                <a:close/>
              </a:path>
              <a:path w="22225" h="18414">
                <a:moveTo>
                  <a:pt x="9715" y="4940"/>
                </a:moveTo>
                <a:lnTo>
                  <a:pt x="9626" y="4521"/>
                </a:lnTo>
                <a:lnTo>
                  <a:pt x="9448" y="4229"/>
                </a:lnTo>
                <a:lnTo>
                  <a:pt x="9220" y="4432"/>
                </a:lnTo>
                <a:lnTo>
                  <a:pt x="8343" y="4419"/>
                </a:lnTo>
                <a:lnTo>
                  <a:pt x="8623" y="7823"/>
                </a:lnTo>
                <a:lnTo>
                  <a:pt x="9715" y="4940"/>
                </a:lnTo>
                <a:close/>
              </a:path>
              <a:path w="22225" h="18414">
                <a:moveTo>
                  <a:pt x="11023" y="14617"/>
                </a:moveTo>
                <a:lnTo>
                  <a:pt x="10807" y="15201"/>
                </a:lnTo>
                <a:lnTo>
                  <a:pt x="10769" y="15557"/>
                </a:lnTo>
                <a:lnTo>
                  <a:pt x="10744" y="15773"/>
                </a:lnTo>
                <a:lnTo>
                  <a:pt x="10960" y="15189"/>
                </a:lnTo>
                <a:lnTo>
                  <a:pt x="10998" y="14820"/>
                </a:lnTo>
                <a:lnTo>
                  <a:pt x="11023" y="14617"/>
                </a:lnTo>
                <a:close/>
              </a:path>
              <a:path w="22225" h="18414">
                <a:moveTo>
                  <a:pt x="11811" y="13677"/>
                </a:moveTo>
                <a:lnTo>
                  <a:pt x="11468" y="14503"/>
                </a:lnTo>
                <a:lnTo>
                  <a:pt x="11430" y="14897"/>
                </a:lnTo>
                <a:lnTo>
                  <a:pt x="11379" y="15405"/>
                </a:lnTo>
                <a:lnTo>
                  <a:pt x="11709" y="14579"/>
                </a:lnTo>
                <a:lnTo>
                  <a:pt x="11760" y="14185"/>
                </a:lnTo>
                <a:lnTo>
                  <a:pt x="11811" y="13677"/>
                </a:lnTo>
                <a:close/>
              </a:path>
              <a:path w="22225" h="18414">
                <a:moveTo>
                  <a:pt x="12839" y="12839"/>
                </a:moveTo>
                <a:lnTo>
                  <a:pt x="11658" y="12560"/>
                </a:lnTo>
                <a:lnTo>
                  <a:pt x="10121" y="12357"/>
                </a:lnTo>
                <a:lnTo>
                  <a:pt x="8305" y="12039"/>
                </a:lnTo>
                <a:lnTo>
                  <a:pt x="7518" y="10426"/>
                </a:lnTo>
                <a:lnTo>
                  <a:pt x="7175" y="11836"/>
                </a:lnTo>
                <a:lnTo>
                  <a:pt x="8305" y="12801"/>
                </a:lnTo>
                <a:lnTo>
                  <a:pt x="9829" y="13081"/>
                </a:lnTo>
                <a:lnTo>
                  <a:pt x="10668" y="13576"/>
                </a:lnTo>
                <a:lnTo>
                  <a:pt x="10375" y="14274"/>
                </a:lnTo>
                <a:lnTo>
                  <a:pt x="10414" y="13957"/>
                </a:lnTo>
                <a:lnTo>
                  <a:pt x="10439" y="13741"/>
                </a:lnTo>
                <a:lnTo>
                  <a:pt x="10223" y="14325"/>
                </a:lnTo>
                <a:lnTo>
                  <a:pt x="10185" y="14681"/>
                </a:lnTo>
                <a:lnTo>
                  <a:pt x="10160" y="14897"/>
                </a:lnTo>
                <a:lnTo>
                  <a:pt x="10350" y="14363"/>
                </a:lnTo>
                <a:lnTo>
                  <a:pt x="10325" y="14706"/>
                </a:lnTo>
                <a:lnTo>
                  <a:pt x="10274" y="15201"/>
                </a:lnTo>
                <a:lnTo>
                  <a:pt x="10604" y="14389"/>
                </a:lnTo>
                <a:lnTo>
                  <a:pt x="10655" y="13995"/>
                </a:lnTo>
                <a:lnTo>
                  <a:pt x="10693" y="13601"/>
                </a:lnTo>
                <a:lnTo>
                  <a:pt x="11341" y="13970"/>
                </a:lnTo>
                <a:lnTo>
                  <a:pt x="12839" y="12839"/>
                </a:lnTo>
                <a:close/>
              </a:path>
              <a:path w="22225" h="18414">
                <a:moveTo>
                  <a:pt x="13258" y="10833"/>
                </a:moveTo>
                <a:lnTo>
                  <a:pt x="12839" y="12839"/>
                </a:lnTo>
                <a:lnTo>
                  <a:pt x="12992" y="13893"/>
                </a:lnTo>
                <a:lnTo>
                  <a:pt x="13157" y="13817"/>
                </a:lnTo>
                <a:lnTo>
                  <a:pt x="13004" y="12763"/>
                </a:lnTo>
                <a:lnTo>
                  <a:pt x="13258" y="10833"/>
                </a:lnTo>
                <a:close/>
              </a:path>
              <a:path w="22225" h="18414">
                <a:moveTo>
                  <a:pt x="15125" y="10795"/>
                </a:moveTo>
                <a:lnTo>
                  <a:pt x="13766" y="13385"/>
                </a:lnTo>
                <a:lnTo>
                  <a:pt x="13677" y="14147"/>
                </a:lnTo>
                <a:lnTo>
                  <a:pt x="13474" y="13804"/>
                </a:lnTo>
                <a:lnTo>
                  <a:pt x="13741" y="12979"/>
                </a:lnTo>
                <a:lnTo>
                  <a:pt x="13855" y="11976"/>
                </a:lnTo>
                <a:lnTo>
                  <a:pt x="13347" y="13576"/>
                </a:lnTo>
                <a:lnTo>
                  <a:pt x="13284" y="13449"/>
                </a:lnTo>
                <a:lnTo>
                  <a:pt x="13284" y="13804"/>
                </a:lnTo>
                <a:lnTo>
                  <a:pt x="13284" y="14439"/>
                </a:lnTo>
                <a:lnTo>
                  <a:pt x="13284" y="14592"/>
                </a:lnTo>
                <a:lnTo>
                  <a:pt x="13284" y="14439"/>
                </a:lnTo>
                <a:lnTo>
                  <a:pt x="13284" y="13804"/>
                </a:lnTo>
                <a:lnTo>
                  <a:pt x="13093" y="14414"/>
                </a:lnTo>
                <a:lnTo>
                  <a:pt x="11899" y="13817"/>
                </a:lnTo>
                <a:lnTo>
                  <a:pt x="11772" y="14960"/>
                </a:lnTo>
                <a:lnTo>
                  <a:pt x="11620" y="16357"/>
                </a:lnTo>
                <a:lnTo>
                  <a:pt x="11569" y="17233"/>
                </a:lnTo>
                <a:lnTo>
                  <a:pt x="11531" y="17513"/>
                </a:lnTo>
                <a:lnTo>
                  <a:pt x="11734" y="17272"/>
                </a:lnTo>
                <a:lnTo>
                  <a:pt x="12001" y="17195"/>
                </a:lnTo>
                <a:lnTo>
                  <a:pt x="12217" y="17132"/>
                </a:lnTo>
                <a:lnTo>
                  <a:pt x="12192" y="17348"/>
                </a:lnTo>
                <a:lnTo>
                  <a:pt x="12153" y="17627"/>
                </a:lnTo>
                <a:lnTo>
                  <a:pt x="12357" y="17386"/>
                </a:lnTo>
                <a:lnTo>
                  <a:pt x="13017" y="17183"/>
                </a:lnTo>
                <a:lnTo>
                  <a:pt x="12306" y="16357"/>
                </a:lnTo>
                <a:lnTo>
                  <a:pt x="12242" y="16903"/>
                </a:lnTo>
                <a:lnTo>
                  <a:pt x="11696" y="16281"/>
                </a:lnTo>
                <a:lnTo>
                  <a:pt x="12776" y="15176"/>
                </a:lnTo>
                <a:lnTo>
                  <a:pt x="13004" y="15151"/>
                </a:lnTo>
                <a:lnTo>
                  <a:pt x="12992" y="15379"/>
                </a:lnTo>
                <a:lnTo>
                  <a:pt x="13055" y="15151"/>
                </a:lnTo>
                <a:lnTo>
                  <a:pt x="13284" y="15113"/>
                </a:lnTo>
                <a:lnTo>
                  <a:pt x="13296" y="17627"/>
                </a:lnTo>
                <a:lnTo>
                  <a:pt x="13906" y="15036"/>
                </a:lnTo>
                <a:lnTo>
                  <a:pt x="14058" y="15011"/>
                </a:lnTo>
                <a:lnTo>
                  <a:pt x="13931" y="14947"/>
                </a:lnTo>
                <a:lnTo>
                  <a:pt x="14020" y="14579"/>
                </a:lnTo>
                <a:lnTo>
                  <a:pt x="14097" y="14236"/>
                </a:lnTo>
                <a:lnTo>
                  <a:pt x="13893" y="14516"/>
                </a:lnTo>
                <a:lnTo>
                  <a:pt x="15011" y="11772"/>
                </a:lnTo>
                <a:lnTo>
                  <a:pt x="15125" y="10795"/>
                </a:lnTo>
                <a:close/>
              </a:path>
              <a:path w="22225" h="18414">
                <a:moveTo>
                  <a:pt x="16383" y="11811"/>
                </a:moveTo>
                <a:lnTo>
                  <a:pt x="14465" y="15887"/>
                </a:lnTo>
                <a:lnTo>
                  <a:pt x="14262" y="17653"/>
                </a:lnTo>
                <a:lnTo>
                  <a:pt x="14452" y="17157"/>
                </a:lnTo>
                <a:lnTo>
                  <a:pt x="14643" y="17030"/>
                </a:lnTo>
                <a:lnTo>
                  <a:pt x="15303" y="16827"/>
                </a:lnTo>
                <a:lnTo>
                  <a:pt x="14820" y="16268"/>
                </a:lnTo>
                <a:lnTo>
                  <a:pt x="16294" y="12623"/>
                </a:lnTo>
                <a:lnTo>
                  <a:pt x="16383" y="11811"/>
                </a:lnTo>
                <a:close/>
              </a:path>
              <a:path w="22225" h="18414">
                <a:moveTo>
                  <a:pt x="16586" y="13881"/>
                </a:moveTo>
                <a:lnTo>
                  <a:pt x="16306" y="14605"/>
                </a:lnTo>
                <a:lnTo>
                  <a:pt x="16268" y="14986"/>
                </a:lnTo>
                <a:lnTo>
                  <a:pt x="16230" y="15379"/>
                </a:lnTo>
                <a:lnTo>
                  <a:pt x="16497" y="14643"/>
                </a:lnTo>
                <a:lnTo>
                  <a:pt x="16548" y="14262"/>
                </a:lnTo>
                <a:lnTo>
                  <a:pt x="16586" y="13881"/>
                </a:lnTo>
                <a:close/>
              </a:path>
              <a:path w="22225" h="18414">
                <a:moveTo>
                  <a:pt x="22199" y="12052"/>
                </a:moveTo>
                <a:lnTo>
                  <a:pt x="20942" y="14262"/>
                </a:lnTo>
                <a:lnTo>
                  <a:pt x="20269" y="14274"/>
                </a:lnTo>
                <a:lnTo>
                  <a:pt x="20294" y="13766"/>
                </a:lnTo>
                <a:lnTo>
                  <a:pt x="19799" y="14071"/>
                </a:lnTo>
                <a:lnTo>
                  <a:pt x="19354" y="14058"/>
                </a:lnTo>
                <a:lnTo>
                  <a:pt x="19405" y="13614"/>
                </a:lnTo>
                <a:lnTo>
                  <a:pt x="19227" y="14071"/>
                </a:lnTo>
                <a:lnTo>
                  <a:pt x="18173" y="13220"/>
                </a:lnTo>
                <a:lnTo>
                  <a:pt x="18110" y="13792"/>
                </a:lnTo>
                <a:lnTo>
                  <a:pt x="17170" y="13042"/>
                </a:lnTo>
                <a:lnTo>
                  <a:pt x="17081" y="13881"/>
                </a:lnTo>
                <a:lnTo>
                  <a:pt x="16713" y="13296"/>
                </a:lnTo>
                <a:lnTo>
                  <a:pt x="16598" y="14274"/>
                </a:lnTo>
                <a:lnTo>
                  <a:pt x="16573" y="14465"/>
                </a:lnTo>
                <a:lnTo>
                  <a:pt x="16738" y="14300"/>
                </a:lnTo>
                <a:lnTo>
                  <a:pt x="17043" y="14160"/>
                </a:lnTo>
                <a:lnTo>
                  <a:pt x="17030" y="14351"/>
                </a:lnTo>
                <a:lnTo>
                  <a:pt x="16941" y="15100"/>
                </a:lnTo>
                <a:lnTo>
                  <a:pt x="17703" y="14503"/>
                </a:lnTo>
                <a:lnTo>
                  <a:pt x="18046" y="14338"/>
                </a:lnTo>
                <a:lnTo>
                  <a:pt x="18034" y="14528"/>
                </a:lnTo>
                <a:lnTo>
                  <a:pt x="17945" y="15265"/>
                </a:lnTo>
                <a:lnTo>
                  <a:pt x="18707" y="14681"/>
                </a:lnTo>
                <a:lnTo>
                  <a:pt x="19100" y="14490"/>
                </a:lnTo>
                <a:lnTo>
                  <a:pt x="19088" y="14719"/>
                </a:lnTo>
                <a:lnTo>
                  <a:pt x="19050" y="15100"/>
                </a:lnTo>
                <a:lnTo>
                  <a:pt x="19316" y="14376"/>
                </a:lnTo>
                <a:lnTo>
                  <a:pt x="19469" y="14782"/>
                </a:lnTo>
                <a:lnTo>
                  <a:pt x="19773" y="15836"/>
                </a:lnTo>
                <a:lnTo>
                  <a:pt x="20447" y="15049"/>
                </a:lnTo>
                <a:lnTo>
                  <a:pt x="21386" y="15049"/>
                </a:lnTo>
                <a:lnTo>
                  <a:pt x="22136" y="13690"/>
                </a:lnTo>
                <a:lnTo>
                  <a:pt x="22199" y="12052"/>
                </a:lnTo>
                <a:close/>
              </a:path>
            </a:pathLst>
          </a:custGeom>
          <a:solidFill>
            <a:srgbClr val="B88F51"/>
          </a:solidFill>
        </p:spPr>
        <p:txBody>
          <a:bodyPr wrap="square" lIns="0" tIns="0" rIns="0" bIns="0" rtlCol="0"/>
          <a:lstStyle/>
          <a:p>
            <a:endParaRPr sz="2511"/>
          </a:p>
        </p:txBody>
      </p:sp>
      <p:sp>
        <p:nvSpPr>
          <p:cNvPr id="53" name="bg object 53"/>
          <p:cNvSpPr/>
          <p:nvPr/>
        </p:nvSpPr>
        <p:spPr>
          <a:xfrm>
            <a:off x="608402" y="183523"/>
            <a:ext cx="59928" cy="24209"/>
          </a:xfrm>
          <a:custGeom>
            <a:avLst/>
            <a:gdLst/>
            <a:ahLst/>
            <a:cxnLst/>
            <a:rect l="l" t="t" r="r" b="b"/>
            <a:pathLst>
              <a:path w="95884" h="38735">
                <a:moveTo>
                  <a:pt x="914" y="17475"/>
                </a:moveTo>
                <a:lnTo>
                  <a:pt x="660" y="18122"/>
                </a:lnTo>
                <a:lnTo>
                  <a:pt x="139" y="17500"/>
                </a:lnTo>
                <a:lnTo>
                  <a:pt x="25" y="18491"/>
                </a:lnTo>
                <a:lnTo>
                  <a:pt x="0" y="18770"/>
                </a:lnTo>
                <a:lnTo>
                  <a:pt x="190" y="18529"/>
                </a:lnTo>
                <a:lnTo>
                  <a:pt x="609" y="18402"/>
                </a:lnTo>
                <a:lnTo>
                  <a:pt x="596" y="18592"/>
                </a:lnTo>
                <a:lnTo>
                  <a:pt x="558" y="18973"/>
                </a:lnTo>
                <a:lnTo>
                  <a:pt x="787" y="18351"/>
                </a:lnTo>
                <a:lnTo>
                  <a:pt x="876" y="17868"/>
                </a:lnTo>
                <a:lnTo>
                  <a:pt x="914" y="17475"/>
                </a:lnTo>
                <a:close/>
              </a:path>
              <a:path w="95884" h="38735">
                <a:moveTo>
                  <a:pt x="1879" y="14579"/>
                </a:moveTo>
                <a:lnTo>
                  <a:pt x="1600" y="15303"/>
                </a:lnTo>
                <a:lnTo>
                  <a:pt x="1562" y="15684"/>
                </a:lnTo>
                <a:lnTo>
                  <a:pt x="1524" y="16065"/>
                </a:lnTo>
                <a:lnTo>
                  <a:pt x="1790" y="15341"/>
                </a:lnTo>
                <a:lnTo>
                  <a:pt x="1841" y="14960"/>
                </a:lnTo>
                <a:lnTo>
                  <a:pt x="1879" y="14579"/>
                </a:lnTo>
                <a:close/>
              </a:path>
              <a:path w="95884" h="38735">
                <a:moveTo>
                  <a:pt x="2108" y="14795"/>
                </a:moveTo>
                <a:lnTo>
                  <a:pt x="1892" y="15379"/>
                </a:lnTo>
                <a:lnTo>
                  <a:pt x="1854" y="15735"/>
                </a:lnTo>
                <a:lnTo>
                  <a:pt x="1828" y="15938"/>
                </a:lnTo>
                <a:lnTo>
                  <a:pt x="2044" y="15367"/>
                </a:lnTo>
                <a:lnTo>
                  <a:pt x="2082" y="14998"/>
                </a:lnTo>
                <a:lnTo>
                  <a:pt x="2108" y="14795"/>
                </a:lnTo>
                <a:close/>
              </a:path>
              <a:path w="95884" h="38735">
                <a:moveTo>
                  <a:pt x="3048" y="15557"/>
                </a:moveTo>
                <a:lnTo>
                  <a:pt x="2768" y="16281"/>
                </a:lnTo>
                <a:lnTo>
                  <a:pt x="2730" y="16662"/>
                </a:lnTo>
                <a:lnTo>
                  <a:pt x="2692" y="17056"/>
                </a:lnTo>
                <a:lnTo>
                  <a:pt x="2959" y="16319"/>
                </a:lnTo>
                <a:lnTo>
                  <a:pt x="3009" y="15938"/>
                </a:lnTo>
                <a:lnTo>
                  <a:pt x="3048" y="15557"/>
                </a:lnTo>
                <a:close/>
              </a:path>
              <a:path w="95884" h="38735">
                <a:moveTo>
                  <a:pt x="4508" y="15684"/>
                </a:moveTo>
                <a:lnTo>
                  <a:pt x="3860" y="15227"/>
                </a:lnTo>
                <a:lnTo>
                  <a:pt x="3771" y="16065"/>
                </a:lnTo>
                <a:lnTo>
                  <a:pt x="3733" y="16332"/>
                </a:lnTo>
                <a:lnTo>
                  <a:pt x="3924" y="16129"/>
                </a:lnTo>
                <a:lnTo>
                  <a:pt x="4508" y="15684"/>
                </a:lnTo>
                <a:close/>
              </a:path>
              <a:path w="95884" h="38735">
                <a:moveTo>
                  <a:pt x="5270" y="14630"/>
                </a:moveTo>
                <a:lnTo>
                  <a:pt x="4559" y="15570"/>
                </a:lnTo>
                <a:lnTo>
                  <a:pt x="4343" y="16167"/>
                </a:lnTo>
                <a:lnTo>
                  <a:pt x="3898" y="17411"/>
                </a:lnTo>
                <a:lnTo>
                  <a:pt x="4813" y="17564"/>
                </a:lnTo>
                <a:lnTo>
                  <a:pt x="5016" y="16281"/>
                </a:lnTo>
                <a:lnTo>
                  <a:pt x="5270" y="14630"/>
                </a:lnTo>
                <a:close/>
              </a:path>
              <a:path w="95884" h="38735">
                <a:moveTo>
                  <a:pt x="5702" y="20535"/>
                </a:moveTo>
                <a:lnTo>
                  <a:pt x="4356" y="19481"/>
                </a:lnTo>
                <a:lnTo>
                  <a:pt x="4216" y="20789"/>
                </a:lnTo>
                <a:lnTo>
                  <a:pt x="4127" y="21526"/>
                </a:lnTo>
                <a:lnTo>
                  <a:pt x="4889" y="20942"/>
                </a:lnTo>
                <a:lnTo>
                  <a:pt x="5702" y="20535"/>
                </a:lnTo>
                <a:close/>
              </a:path>
              <a:path w="95884" h="38735">
                <a:moveTo>
                  <a:pt x="5816" y="17233"/>
                </a:moveTo>
                <a:lnTo>
                  <a:pt x="5295" y="16383"/>
                </a:lnTo>
                <a:lnTo>
                  <a:pt x="5181" y="16217"/>
                </a:lnTo>
                <a:lnTo>
                  <a:pt x="5156" y="16383"/>
                </a:lnTo>
                <a:lnTo>
                  <a:pt x="4787" y="18072"/>
                </a:lnTo>
                <a:lnTo>
                  <a:pt x="5715" y="17348"/>
                </a:lnTo>
                <a:close/>
              </a:path>
              <a:path w="95884" h="38735">
                <a:moveTo>
                  <a:pt x="6629" y="17310"/>
                </a:moveTo>
                <a:lnTo>
                  <a:pt x="5854" y="17233"/>
                </a:lnTo>
                <a:lnTo>
                  <a:pt x="6324" y="18059"/>
                </a:lnTo>
                <a:lnTo>
                  <a:pt x="6629" y="17310"/>
                </a:lnTo>
                <a:close/>
              </a:path>
              <a:path w="95884" h="38735">
                <a:moveTo>
                  <a:pt x="6642" y="20231"/>
                </a:moveTo>
                <a:lnTo>
                  <a:pt x="6426" y="20815"/>
                </a:lnTo>
                <a:lnTo>
                  <a:pt x="6388" y="21170"/>
                </a:lnTo>
                <a:lnTo>
                  <a:pt x="6362" y="21374"/>
                </a:lnTo>
                <a:lnTo>
                  <a:pt x="6578" y="20789"/>
                </a:lnTo>
                <a:lnTo>
                  <a:pt x="6616" y="20434"/>
                </a:lnTo>
                <a:lnTo>
                  <a:pt x="6642" y="20231"/>
                </a:lnTo>
                <a:close/>
              </a:path>
              <a:path w="95884" h="38735">
                <a:moveTo>
                  <a:pt x="7416" y="20193"/>
                </a:moveTo>
                <a:lnTo>
                  <a:pt x="7137" y="20916"/>
                </a:lnTo>
                <a:lnTo>
                  <a:pt x="7099" y="21297"/>
                </a:lnTo>
                <a:lnTo>
                  <a:pt x="7061" y="21678"/>
                </a:lnTo>
                <a:lnTo>
                  <a:pt x="7327" y="20955"/>
                </a:lnTo>
                <a:lnTo>
                  <a:pt x="7378" y="20574"/>
                </a:lnTo>
                <a:lnTo>
                  <a:pt x="7416" y="20193"/>
                </a:lnTo>
                <a:close/>
              </a:path>
              <a:path w="95884" h="38735">
                <a:moveTo>
                  <a:pt x="9766" y="18059"/>
                </a:moveTo>
                <a:lnTo>
                  <a:pt x="8064" y="13652"/>
                </a:lnTo>
                <a:lnTo>
                  <a:pt x="6629" y="17310"/>
                </a:lnTo>
                <a:lnTo>
                  <a:pt x="7086" y="17348"/>
                </a:lnTo>
                <a:lnTo>
                  <a:pt x="7607" y="17513"/>
                </a:lnTo>
                <a:lnTo>
                  <a:pt x="8661" y="17703"/>
                </a:lnTo>
                <a:lnTo>
                  <a:pt x="9766" y="18059"/>
                </a:lnTo>
                <a:close/>
              </a:path>
              <a:path w="95884" h="38735">
                <a:moveTo>
                  <a:pt x="57251" y="14541"/>
                </a:moveTo>
                <a:lnTo>
                  <a:pt x="57035" y="15125"/>
                </a:lnTo>
                <a:lnTo>
                  <a:pt x="56997" y="15481"/>
                </a:lnTo>
                <a:lnTo>
                  <a:pt x="56972" y="15684"/>
                </a:lnTo>
                <a:lnTo>
                  <a:pt x="57188" y="15113"/>
                </a:lnTo>
                <a:lnTo>
                  <a:pt x="57226" y="14744"/>
                </a:lnTo>
                <a:lnTo>
                  <a:pt x="57251" y="14541"/>
                </a:lnTo>
                <a:close/>
              </a:path>
              <a:path w="95884" h="38735">
                <a:moveTo>
                  <a:pt x="58470" y="16979"/>
                </a:moveTo>
                <a:lnTo>
                  <a:pt x="57950" y="16192"/>
                </a:lnTo>
                <a:lnTo>
                  <a:pt x="57835" y="17170"/>
                </a:lnTo>
                <a:lnTo>
                  <a:pt x="57810" y="17360"/>
                </a:lnTo>
                <a:lnTo>
                  <a:pt x="57975" y="17195"/>
                </a:lnTo>
                <a:lnTo>
                  <a:pt x="58470" y="16979"/>
                </a:lnTo>
                <a:close/>
              </a:path>
              <a:path w="95884" h="38735">
                <a:moveTo>
                  <a:pt x="58534" y="11582"/>
                </a:moveTo>
                <a:lnTo>
                  <a:pt x="58013" y="10795"/>
                </a:lnTo>
                <a:lnTo>
                  <a:pt x="57899" y="11772"/>
                </a:lnTo>
                <a:lnTo>
                  <a:pt x="57886" y="11963"/>
                </a:lnTo>
                <a:lnTo>
                  <a:pt x="58039" y="11798"/>
                </a:lnTo>
                <a:lnTo>
                  <a:pt x="58534" y="11582"/>
                </a:lnTo>
                <a:close/>
              </a:path>
              <a:path w="95884" h="38735">
                <a:moveTo>
                  <a:pt x="59080" y="11772"/>
                </a:moveTo>
                <a:lnTo>
                  <a:pt x="58864" y="12357"/>
                </a:lnTo>
                <a:lnTo>
                  <a:pt x="58826" y="12712"/>
                </a:lnTo>
                <a:lnTo>
                  <a:pt x="58801" y="12915"/>
                </a:lnTo>
                <a:lnTo>
                  <a:pt x="59016" y="12331"/>
                </a:lnTo>
                <a:lnTo>
                  <a:pt x="59055" y="11976"/>
                </a:lnTo>
                <a:lnTo>
                  <a:pt x="59080" y="11772"/>
                </a:lnTo>
                <a:close/>
              </a:path>
              <a:path w="95884" h="38735">
                <a:moveTo>
                  <a:pt x="59270" y="13944"/>
                </a:moveTo>
                <a:lnTo>
                  <a:pt x="58991" y="14668"/>
                </a:lnTo>
                <a:lnTo>
                  <a:pt x="58953" y="15049"/>
                </a:lnTo>
                <a:lnTo>
                  <a:pt x="58902" y="15430"/>
                </a:lnTo>
                <a:lnTo>
                  <a:pt x="59182" y="14706"/>
                </a:lnTo>
                <a:lnTo>
                  <a:pt x="59232" y="14325"/>
                </a:lnTo>
                <a:lnTo>
                  <a:pt x="59270" y="13944"/>
                </a:lnTo>
                <a:close/>
              </a:path>
              <a:path w="95884" h="38735">
                <a:moveTo>
                  <a:pt x="59436" y="17614"/>
                </a:moveTo>
                <a:lnTo>
                  <a:pt x="58369" y="17183"/>
                </a:lnTo>
                <a:lnTo>
                  <a:pt x="58381" y="17056"/>
                </a:lnTo>
                <a:lnTo>
                  <a:pt x="58166" y="17640"/>
                </a:lnTo>
                <a:lnTo>
                  <a:pt x="58127" y="17995"/>
                </a:lnTo>
                <a:lnTo>
                  <a:pt x="58102" y="18199"/>
                </a:lnTo>
                <a:lnTo>
                  <a:pt x="58318" y="17627"/>
                </a:lnTo>
                <a:lnTo>
                  <a:pt x="58280" y="18021"/>
                </a:lnTo>
                <a:lnTo>
                  <a:pt x="58204" y="18643"/>
                </a:lnTo>
                <a:lnTo>
                  <a:pt x="58788" y="18135"/>
                </a:lnTo>
                <a:lnTo>
                  <a:pt x="59436" y="17614"/>
                </a:lnTo>
                <a:close/>
              </a:path>
              <a:path w="95884" h="38735">
                <a:moveTo>
                  <a:pt x="59588" y="8470"/>
                </a:moveTo>
                <a:lnTo>
                  <a:pt x="59245" y="9296"/>
                </a:lnTo>
                <a:lnTo>
                  <a:pt x="59207" y="9690"/>
                </a:lnTo>
                <a:lnTo>
                  <a:pt x="59156" y="10185"/>
                </a:lnTo>
                <a:lnTo>
                  <a:pt x="59486" y="9372"/>
                </a:lnTo>
                <a:lnTo>
                  <a:pt x="59537" y="8978"/>
                </a:lnTo>
                <a:lnTo>
                  <a:pt x="59588" y="8470"/>
                </a:lnTo>
                <a:close/>
              </a:path>
              <a:path w="95884" h="38735">
                <a:moveTo>
                  <a:pt x="59613" y="13881"/>
                </a:moveTo>
                <a:lnTo>
                  <a:pt x="59283" y="14706"/>
                </a:lnTo>
                <a:lnTo>
                  <a:pt x="59232" y="15100"/>
                </a:lnTo>
                <a:lnTo>
                  <a:pt x="59182" y="15595"/>
                </a:lnTo>
                <a:lnTo>
                  <a:pt x="59512" y="14782"/>
                </a:lnTo>
                <a:lnTo>
                  <a:pt x="59563" y="14389"/>
                </a:lnTo>
                <a:lnTo>
                  <a:pt x="59613" y="13881"/>
                </a:lnTo>
                <a:close/>
              </a:path>
              <a:path w="95884" h="38735">
                <a:moveTo>
                  <a:pt x="59905" y="14782"/>
                </a:moveTo>
                <a:lnTo>
                  <a:pt x="59486" y="15913"/>
                </a:lnTo>
                <a:lnTo>
                  <a:pt x="59321" y="17411"/>
                </a:lnTo>
                <a:lnTo>
                  <a:pt x="59855" y="15240"/>
                </a:lnTo>
                <a:lnTo>
                  <a:pt x="59905" y="14782"/>
                </a:lnTo>
                <a:close/>
              </a:path>
              <a:path w="95884" h="38735">
                <a:moveTo>
                  <a:pt x="60134" y="15049"/>
                </a:moveTo>
                <a:lnTo>
                  <a:pt x="59918" y="15633"/>
                </a:lnTo>
                <a:lnTo>
                  <a:pt x="59880" y="15989"/>
                </a:lnTo>
                <a:lnTo>
                  <a:pt x="59855" y="16192"/>
                </a:lnTo>
                <a:lnTo>
                  <a:pt x="60071" y="15621"/>
                </a:lnTo>
                <a:lnTo>
                  <a:pt x="60109" y="15252"/>
                </a:lnTo>
                <a:lnTo>
                  <a:pt x="60134" y="15049"/>
                </a:lnTo>
                <a:close/>
              </a:path>
              <a:path w="95884" h="38735">
                <a:moveTo>
                  <a:pt x="60185" y="15824"/>
                </a:moveTo>
                <a:lnTo>
                  <a:pt x="59969" y="16408"/>
                </a:lnTo>
                <a:lnTo>
                  <a:pt x="59931" y="16764"/>
                </a:lnTo>
                <a:lnTo>
                  <a:pt x="59905" y="16967"/>
                </a:lnTo>
                <a:lnTo>
                  <a:pt x="60121" y="16395"/>
                </a:lnTo>
                <a:lnTo>
                  <a:pt x="60159" y="16027"/>
                </a:lnTo>
                <a:lnTo>
                  <a:pt x="60185" y="15824"/>
                </a:lnTo>
                <a:close/>
              </a:path>
              <a:path w="95884" h="38735">
                <a:moveTo>
                  <a:pt x="60693" y="9982"/>
                </a:moveTo>
                <a:lnTo>
                  <a:pt x="59905" y="9601"/>
                </a:lnTo>
                <a:lnTo>
                  <a:pt x="59791" y="10566"/>
                </a:lnTo>
                <a:lnTo>
                  <a:pt x="59766" y="10820"/>
                </a:lnTo>
                <a:lnTo>
                  <a:pt x="59423" y="11645"/>
                </a:lnTo>
                <a:lnTo>
                  <a:pt x="59385" y="12039"/>
                </a:lnTo>
                <a:lnTo>
                  <a:pt x="59321" y="12534"/>
                </a:lnTo>
                <a:lnTo>
                  <a:pt x="59664" y="11722"/>
                </a:lnTo>
                <a:lnTo>
                  <a:pt x="59702" y="11328"/>
                </a:lnTo>
                <a:lnTo>
                  <a:pt x="59753" y="10871"/>
                </a:lnTo>
                <a:lnTo>
                  <a:pt x="59728" y="11176"/>
                </a:lnTo>
                <a:lnTo>
                  <a:pt x="60185" y="10629"/>
                </a:lnTo>
                <a:lnTo>
                  <a:pt x="60693" y="9982"/>
                </a:lnTo>
                <a:close/>
              </a:path>
              <a:path w="95884" h="38735">
                <a:moveTo>
                  <a:pt x="62623" y="18516"/>
                </a:moveTo>
                <a:lnTo>
                  <a:pt x="62344" y="17932"/>
                </a:lnTo>
                <a:lnTo>
                  <a:pt x="61836" y="16776"/>
                </a:lnTo>
                <a:lnTo>
                  <a:pt x="60833" y="16395"/>
                </a:lnTo>
                <a:lnTo>
                  <a:pt x="60553" y="16052"/>
                </a:lnTo>
                <a:lnTo>
                  <a:pt x="60477" y="14287"/>
                </a:lnTo>
                <a:lnTo>
                  <a:pt x="60210" y="16040"/>
                </a:lnTo>
                <a:lnTo>
                  <a:pt x="60185" y="16243"/>
                </a:lnTo>
                <a:lnTo>
                  <a:pt x="60388" y="16014"/>
                </a:lnTo>
                <a:lnTo>
                  <a:pt x="60591" y="17132"/>
                </a:lnTo>
                <a:lnTo>
                  <a:pt x="60998" y="16814"/>
                </a:lnTo>
                <a:lnTo>
                  <a:pt x="61328" y="17005"/>
                </a:lnTo>
                <a:lnTo>
                  <a:pt x="61531" y="17132"/>
                </a:lnTo>
                <a:lnTo>
                  <a:pt x="62623" y="18516"/>
                </a:lnTo>
                <a:close/>
              </a:path>
              <a:path w="95884" h="38735">
                <a:moveTo>
                  <a:pt x="62699" y="8153"/>
                </a:moveTo>
                <a:lnTo>
                  <a:pt x="61645" y="7226"/>
                </a:lnTo>
                <a:lnTo>
                  <a:pt x="61620" y="7366"/>
                </a:lnTo>
                <a:lnTo>
                  <a:pt x="61061" y="6692"/>
                </a:lnTo>
                <a:lnTo>
                  <a:pt x="60947" y="7683"/>
                </a:lnTo>
                <a:lnTo>
                  <a:pt x="60909" y="7962"/>
                </a:lnTo>
                <a:lnTo>
                  <a:pt x="61112" y="7734"/>
                </a:lnTo>
                <a:lnTo>
                  <a:pt x="61595" y="7581"/>
                </a:lnTo>
                <a:lnTo>
                  <a:pt x="61493" y="8547"/>
                </a:lnTo>
                <a:lnTo>
                  <a:pt x="61429" y="9080"/>
                </a:lnTo>
                <a:lnTo>
                  <a:pt x="62052" y="8661"/>
                </a:lnTo>
                <a:lnTo>
                  <a:pt x="62699" y="8153"/>
                </a:lnTo>
                <a:close/>
              </a:path>
              <a:path w="95884" h="38735">
                <a:moveTo>
                  <a:pt x="62852" y="11671"/>
                </a:moveTo>
                <a:lnTo>
                  <a:pt x="62636" y="12255"/>
                </a:lnTo>
                <a:lnTo>
                  <a:pt x="62598" y="12611"/>
                </a:lnTo>
                <a:lnTo>
                  <a:pt x="62572" y="12814"/>
                </a:lnTo>
                <a:lnTo>
                  <a:pt x="62788" y="12242"/>
                </a:lnTo>
                <a:lnTo>
                  <a:pt x="62826" y="11887"/>
                </a:lnTo>
                <a:lnTo>
                  <a:pt x="62852" y="11671"/>
                </a:lnTo>
                <a:close/>
              </a:path>
              <a:path w="95884" h="38735">
                <a:moveTo>
                  <a:pt x="63677" y="17818"/>
                </a:moveTo>
                <a:lnTo>
                  <a:pt x="63398" y="18542"/>
                </a:lnTo>
                <a:lnTo>
                  <a:pt x="63360" y="18923"/>
                </a:lnTo>
                <a:lnTo>
                  <a:pt x="63322" y="19316"/>
                </a:lnTo>
                <a:lnTo>
                  <a:pt x="63588" y="18580"/>
                </a:lnTo>
                <a:lnTo>
                  <a:pt x="63639" y="18199"/>
                </a:lnTo>
                <a:lnTo>
                  <a:pt x="63677" y="17818"/>
                </a:lnTo>
                <a:close/>
              </a:path>
              <a:path w="95884" h="38735">
                <a:moveTo>
                  <a:pt x="63754" y="14135"/>
                </a:moveTo>
                <a:lnTo>
                  <a:pt x="63309" y="14351"/>
                </a:lnTo>
                <a:lnTo>
                  <a:pt x="62407" y="13982"/>
                </a:lnTo>
                <a:lnTo>
                  <a:pt x="62077" y="13449"/>
                </a:lnTo>
                <a:lnTo>
                  <a:pt x="60655" y="12814"/>
                </a:lnTo>
                <a:lnTo>
                  <a:pt x="61722" y="13258"/>
                </a:lnTo>
                <a:lnTo>
                  <a:pt x="62026" y="12814"/>
                </a:lnTo>
                <a:lnTo>
                  <a:pt x="62623" y="11963"/>
                </a:lnTo>
                <a:lnTo>
                  <a:pt x="62826" y="11684"/>
                </a:lnTo>
                <a:lnTo>
                  <a:pt x="61823" y="11963"/>
                </a:lnTo>
                <a:lnTo>
                  <a:pt x="61696" y="11709"/>
                </a:lnTo>
                <a:lnTo>
                  <a:pt x="61302" y="11557"/>
                </a:lnTo>
                <a:lnTo>
                  <a:pt x="60845" y="11887"/>
                </a:lnTo>
                <a:lnTo>
                  <a:pt x="60807" y="11760"/>
                </a:lnTo>
                <a:lnTo>
                  <a:pt x="61379" y="10464"/>
                </a:lnTo>
                <a:lnTo>
                  <a:pt x="61493" y="9410"/>
                </a:lnTo>
                <a:lnTo>
                  <a:pt x="60604" y="11061"/>
                </a:lnTo>
                <a:lnTo>
                  <a:pt x="60515" y="10706"/>
                </a:lnTo>
                <a:lnTo>
                  <a:pt x="59664" y="12928"/>
                </a:lnTo>
                <a:lnTo>
                  <a:pt x="60071" y="12928"/>
                </a:lnTo>
                <a:lnTo>
                  <a:pt x="60134" y="13296"/>
                </a:lnTo>
                <a:lnTo>
                  <a:pt x="60274" y="12979"/>
                </a:lnTo>
                <a:lnTo>
                  <a:pt x="61099" y="13119"/>
                </a:lnTo>
                <a:lnTo>
                  <a:pt x="61861" y="14960"/>
                </a:lnTo>
                <a:lnTo>
                  <a:pt x="62966" y="14922"/>
                </a:lnTo>
                <a:lnTo>
                  <a:pt x="62344" y="17932"/>
                </a:lnTo>
                <a:lnTo>
                  <a:pt x="62458" y="17437"/>
                </a:lnTo>
                <a:lnTo>
                  <a:pt x="62788" y="18707"/>
                </a:lnTo>
                <a:lnTo>
                  <a:pt x="63309" y="20027"/>
                </a:lnTo>
                <a:lnTo>
                  <a:pt x="63030" y="15570"/>
                </a:lnTo>
                <a:lnTo>
                  <a:pt x="63119" y="16332"/>
                </a:lnTo>
                <a:lnTo>
                  <a:pt x="63614" y="15367"/>
                </a:lnTo>
                <a:lnTo>
                  <a:pt x="63665" y="14922"/>
                </a:lnTo>
                <a:lnTo>
                  <a:pt x="63728" y="14351"/>
                </a:lnTo>
                <a:lnTo>
                  <a:pt x="63754" y="14135"/>
                </a:lnTo>
                <a:close/>
              </a:path>
              <a:path w="95884" h="38735">
                <a:moveTo>
                  <a:pt x="64008" y="9461"/>
                </a:moveTo>
                <a:lnTo>
                  <a:pt x="63487" y="8674"/>
                </a:lnTo>
                <a:lnTo>
                  <a:pt x="63373" y="9652"/>
                </a:lnTo>
                <a:lnTo>
                  <a:pt x="63347" y="9842"/>
                </a:lnTo>
                <a:lnTo>
                  <a:pt x="63512" y="9677"/>
                </a:lnTo>
                <a:lnTo>
                  <a:pt x="64008" y="9461"/>
                </a:lnTo>
                <a:close/>
              </a:path>
              <a:path w="95884" h="38735">
                <a:moveTo>
                  <a:pt x="64071" y="13982"/>
                </a:moveTo>
                <a:lnTo>
                  <a:pt x="63804" y="13741"/>
                </a:lnTo>
                <a:lnTo>
                  <a:pt x="63754" y="14135"/>
                </a:lnTo>
                <a:lnTo>
                  <a:pt x="64071" y="13982"/>
                </a:lnTo>
                <a:close/>
              </a:path>
              <a:path w="95884" h="38735">
                <a:moveTo>
                  <a:pt x="64198" y="18084"/>
                </a:moveTo>
                <a:lnTo>
                  <a:pt x="63982" y="18669"/>
                </a:lnTo>
                <a:lnTo>
                  <a:pt x="63944" y="19024"/>
                </a:lnTo>
                <a:lnTo>
                  <a:pt x="63919" y="19240"/>
                </a:lnTo>
                <a:lnTo>
                  <a:pt x="64135" y="18656"/>
                </a:lnTo>
                <a:lnTo>
                  <a:pt x="64173" y="18300"/>
                </a:lnTo>
                <a:lnTo>
                  <a:pt x="64198" y="18084"/>
                </a:lnTo>
                <a:close/>
              </a:path>
              <a:path w="95884" h="38735">
                <a:moveTo>
                  <a:pt x="64338" y="10350"/>
                </a:moveTo>
                <a:lnTo>
                  <a:pt x="62763" y="13296"/>
                </a:lnTo>
                <a:lnTo>
                  <a:pt x="63487" y="13474"/>
                </a:lnTo>
                <a:lnTo>
                  <a:pt x="63804" y="13741"/>
                </a:lnTo>
                <a:lnTo>
                  <a:pt x="64173" y="13474"/>
                </a:lnTo>
                <a:lnTo>
                  <a:pt x="64300" y="11963"/>
                </a:lnTo>
                <a:lnTo>
                  <a:pt x="64338" y="10350"/>
                </a:lnTo>
                <a:close/>
              </a:path>
              <a:path w="95884" h="38735">
                <a:moveTo>
                  <a:pt x="64566" y="13830"/>
                </a:moveTo>
                <a:lnTo>
                  <a:pt x="64528" y="13246"/>
                </a:lnTo>
                <a:lnTo>
                  <a:pt x="64274" y="13411"/>
                </a:lnTo>
                <a:lnTo>
                  <a:pt x="64274" y="13830"/>
                </a:lnTo>
                <a:lnTo>
                  <a:pt x="64566" y="13830"/>
                </a:lnTo>
                <a:close/>
              </a:path>
              <a:path w="95884" h="38735">
                <a:moveTo>
                  <a:pt x="64604" y="14859"/>
                </a:moveTo>
                <a:lnTo>
                  <a:pt x="63855" y="15354"/>
                </a:lnTo>
                <a:lnTo>
                  <a:pt x="63715" y="17386"/>
                </a:lnTo>
                <a:lnTo>
                  <a:pt x="64604" y="14859"/>
                </a:lnTo>
                <a:close/>
              </a:path>
              <a:path w="95884" h="38735">
                <a:moveTo>
                  <a:pt x="67310" y="16624"/>
                </a:moveTo>
                <a:lnTo>
                  <a:pt x="67106" y="17030"/>
                </a:lnTo>
                <a:lnTo>
                  <a:pt x="67310" y="16624"/>
                </a:lnTo>
                <a:close/>
              </a:path>
              <a:path w="95884" h="38735">
                <a:moveTo>
                  <a:pt x="67513" y="15481"/>
                </a:moveTo>
                <a:lnTo>
                  <a:pt x="67119" y="15227"/>
                </a:lnTo>
                <a:lnTo>
                  <a:pt x="67068" y="15608"/>
                </a:lnTo>
                <a:lnTo>
                  <a:pt x="67513" y="15481"/>
                </a:lnTo>
                <a:close/>
              </a:path>
              <a:path w="95884" h="38735">
                <a:moveTo>
                  <a:pt x="67652" y="16116"/>
                </a:moveTo>
                <a:lnTo>
                  <a:pt x="67437" y="16687"/>
                </a:lnTo>
                <a:lnTo>
                  <a:pt x="67614" y="16370"/>
                </a:lnTo>
                <a:lnTo>
                  <a:pt x="67652" y="16116"/>
                </a:lnTo>
                <a:close/>
              </a:path>
              <a:path w="95884" h="38735">
                <a:moveTo>
                  <a:pt x="68732" y="19799"/>
                </a:moveTo>
                <a:lnTo>
                  <a:pt x="68275" y="19545"/>
                </a:lnTo>
                <a:lnTo>
                  <a:pt x="67945" y="19354"/>
                </a:lnTo>
                <a:lnTo>
                  <a:pt x="67221" y="19545"/>
                </a:lnTo>
                <a:lnTo>
                  <a:pt x="67170" y="19037"/>
                </a:lnTo>
                <a:lnTo>
                  <a:pt x="67157" y="18897"/>
                </a:lnTo>
                <a:lnTo>
                  <a:pt x="66357" y="18745"/>
                </a:lnTo>
                <a:lnTo>
                  <a:pt x="66192" y="19037"/>
                </a:lnTo>
                <a:lnTo>
                  <a:pt x="66179" y="18707"/>
                </a:lnTo>
                <a:lnTo>
                  <a:pt x="65900" y="18656"/>
                </a:lnTo>
                <a:lnTo>
                  <a:pt x="65278" y="18529"/>
                </a:lnTo>
                <a:lnTo>
                  <a:pt x="65227" y="18402"/>
                </a:lnTo>
                <a:lnTo>
                  <a:pt x="65062" y="17945"/>
                </a:lnTo>
                <a:lnTo>
                  <a:pt x="64897" y="18402"/>
                </a:lnTo>
                <a:lnTo>
                  <a:pt x="64554" y="17551"/>
                </a:lnTo>
                <a:lnTo>
                  <a:pt x="63893" y="19799"/>
                </a:lnTo>
                <a:lnTo>
                  <a:pt x="64427" y="19164"/>
                </a:lnTo>
                <a:lnTo>
                  <a:pt x="64376" y="20688"/>
                </a:lnTo>
                <a:lnTo>
                  <a:pt x="64731" y="19405"/>
                </a:lnTo>
                <a:lnTo>
                  <a:pt x="64858" y="19164"/>
                </a:lnTo>
                <a:lnTo>
                  <a:pt x="65112" y="18656"/>
                </a:lnTo>
                <a:lnTo>
                  <a:pt x="65405" y="20053"/>
                </a:lnTo>
                <a:lnTo>
                  <a:pt x="67043" y="20688"/>
                </a:lnTo>
                <a:lnTo>
                  <a:pt x="68732" y="19799"/>
                </a:lnTo>
                <a:close/>
              </a:path>
              <a:path w="95884" h="38735">
                <a:moveTo>
                  <a:pt x="68935" y="15989"/>
                </a:moveTo>
                <a:lnTo>
                  <a:pt x="68897" y="15671"/>
                </a:lnTo>
                <a:lnTo>
                  <a:pt x="68770" y="15989"/>
                </a:lnTo>
                <a:lnTo>
                  <a:pt x="68935" y="15989"/>
                </a:lnTo>
                <a:close/>
              </a:path>
              <a:path w="95884" h="38735">
                <a:moveTo>
                  <a:pt x="69443" y="19875"/>
                </a:moveTo>
                <a:lnTo>
                  <a:pt x="68973" y="19672"/>
                </a:lnTo>
                <a:lnTo>
                  <a:pt x="68732" y="19799"/>
                </a:lnTo>
                <a:lnTo>
                  <a:pt x="69176" y="20053"/>
                </a:lnTo>
                <a:lnTo>
                  <a:pt x="69443" y="19875"/>
                </a:lnTo>
                <a:close/>
              </a:path>
              <a:path w="95884" h="38735">
                <a:moveTo>
                  <a:pt x="69481" y="25260"/>
                </a:moveTo>
                <a:lnTo>
                  <a:pt x="68694" y="27292"/>
                </a:lnTo>
                <a:lnTo>
                  <a:pt x="69303" y="26403"/>
                </a:lnTo>
                <a:lnTo>
                  <a:pt x="69202" y="27292"/>
                </a:lnTo>
                <a:lnTo>
                  <a:pt x="69367" y="26403"/>
                </a:lnTo>
                <a:lnTo>
                  <a:pt x="69481" y="25260"/>
                </a:lnTo>
                <a:close/>
              </a:path>
              <a:path w="95884" h="38735">
                <a:moveTo>
                  <a:pt x="70485" y="31026"/>
                </a:moveTo>
                <a:lnTo>
                  <a:pt x="69557" y="30848"/>
                </a:lnTo>
                <a:lnTo>
                  <a:pt x="68808" y="30848"/>
                </a:lnTo>
                <a:lnTo>
                  <a:pt x="69380" y="34404"/>
                </a:lnTo>
                <a:lnTo>
                  <a:pt x="70485" y="31026"/>
                </a:lnTo>
                <a:close/>
              </a:path>
              <a:path w="95884" h="38735">
                <a:moveTo>
                  <a:pt x="70777" y="13563"/>
                </a:moveTo>
                <a:lnTo>
                  <a:pt x="70650" y="13449"/>
                </a:lnTo>
                <a:lnTo>
                  <a:pt x="68846" y="14338"/>
                </a:lnTo>
                <a:lnTo>
                  <a:pt x="67030" y="14338"/>
                </a:lnTo>
                <a:lnTo>
                  <a:pt x="66890" y="12433"/>
                </a:lnTo>
                <a:lnTo>
                  <a:pt x="66421" y="13563"/>
                </a:lnTo>
                <a:lnTo>
                  <a:pt x="66306" y="15100"/>
                </a:lnTo>
                <a:lnTo>
                  <a:pt x="65747" y="15735"/>
                </a:lnTo>
                <a:lnTo>
                  <a:pt x="66205" y="14719"/>
                </a:lnTo>
                <a:lnTo>
                  <a:pt x="66459" y="12306"/>
                </a:lnTo>
                <a:lnTo>
                  <a:pt x="65646" y="15735"/>
                </a:lnTo>
                <a:lnTo>
                  <a:pt x="65582" y="15989"/>
                </a:lnTo>
                <a:lnTo>
                  <a:pt x="65481" y="16243"/>
                </a:lnTo>
                <a:lnTo>
                  <a:pt x="65011" y="17005"/>
                </a:lnTo>
                <a:lnTo>
                  <a:pt x="65925" y="14351"/>
                </a:lnTo>
                <a:lnTo>
                  <a:pt x="65849" y="13906"/>
                </a:lnTo>
                <a:lnTo>
                  <a:pt x="65684" y="13639"/>
                </a:lnTo>
                <a:lnTo>
                  <a:pt x="65455" y="13843"/>
                </a:lnTo>
                <a:lnTo>
                  <a:pt x="64566" y="13830"/>
                </a:lnTo>
                <a:lnTo>
                  <a:pt x="64643" y="14757"/>
                </a:lnTo>
                <a:lnTo>
                  <a:pt x="64655" y="14986"/>
                </a:lnTo>
                <a:lnTo>
                  <a:pt x="64770" y="16243"/>
                </a:lnTo>
                <a:lnTo>
                  <a:pt x="64757" y="16624"/>
                </a:lnTo>
                <a:lnTo>
                  <a:pt x="64630" y="16865"/>
                </a:lnTo>
                <a:lnTo>
                  <a:pt x="64554" y="17551"/>
                </a:lnTo>
                <a:lnTo>
                  <a:pt x="64681" y="17132"/>
                </a:lnTo>
                <a:lnTo>
                  <a:pt x="64808" y="17005"/>
                </a:lnTo>
                <a:lnTo>
                  <a:pt x="64820" y="16865"/>
                </a:lnTo>
                <a:lnTo>
                  <a:pt x="64858" y="17233"/>
                </a:lnTo>
                <a:lnTo>
                  <a:pt x="64858" y="17386"/>
                </a:lnTo>
                <a:lnTo>
                  <a:pt x="65062" y="17945"/>
                </a:lnTo>
                <a:lnTo>
                  <a:pt x="65430" y="17005"/>
                </a:lnTo>
                <a:lnTo>
                  <a:pt x="66154" y="17132"/>
                </a:lnTo>
                <a:lnTo>
                  <a:pt x="66179" y="18707"/>
                </a:lnTo>
                <a:lnTo>
                  <a:pt x="66357" y="18745"/>
                </a:lnTo>
                <a:lnTo>
                  <a:pt x="66865" y="17894"/>
                </a:lnTo>
                <a:lnTo>
                  <a:pt x="67043" y="17259"/>
                </a:lnTo>
                <a:lnTo>
                  <a:pt x="67106" y="17030"/>
                </a:lnTo>
                <a:lnTo>
                  <a:pt x="66890" y="17259"/>
                </a:lnTo>
                <a:lnTo>
                  <a:pt x="67005" y="16116"/>
                </a:lnTo>
                <a:lnTo>
                  <a:pt x="67068" y="15608"/>
                </a:lnTo>
                <a:lnTo>
                  <a:pt x="66649" y="15722"/>
                </a:lnTo>
                <a:lnTo>
                  <a:pt x="66382" y="16116"/>
                </a:lnTo>
                <a:lnTo>
                  <a:pt x="66421" y="15354"/>
                </a:lnTo>
                <a:lnTo>
                  <a:pt x="66522" y="14846"/>
                </a:lnTo>
                <a:lnTo>
                  <a:pt x="67119" y="15227"/>
                </a:lnTo>
                <a:lnTo>
                  <a:pt x="67170" y="14846"/>
                </a:lnTo>
                <a:lnTo>
                  <a:pt x="68897" y="15671"/>
                </a:lnTo>
                <a:lnTo>
                  <a:pt x="69151" y="14973"/>
                </a:lnTo>
                <a:lnTo>
                  <a:pt x="69062" y="15748"/>
                </a:lnTo>
                <a:lnTo>
                  <a:pt x="69557" y="15989"/>
                </a:lnTo>
                <a:lnTo>
                  <a:pt x="68935" y="15989"/>
                </a:lnTo>
                <a:lnTo>
                  <a:pt x="68567" y="17513"/>
                </a:lnTo>
                <a:lnTo>
                  <a:pt x="68668" y="16624"/>
                </a:lnTo>
                <a:lnTo>
                  <a:pt x="68770" y="15989"/>
                </a:lnTo>
                <a:lnTo>
                  <a:pt x="68491" y="15989"/>
                </a:lnTo>
                <a:lnTo>
                  <a:pt x="68491" y="17030"/>
                </a:lnTo>
                <a:lnTo>
                  <a:pt x="67957" y="17513"/>
                </a:lnTo>
                <a:lnTo>
                  <a:pt x="67767" y="17767"/>
                </a:lnTo>
                <a:lnTo>
                  <a:pt x="67894" y="16624"/>
                </a:lnTo>
                <a:lnTo>
                  <a:pt x="68389" y="16916"/>
                </a:lnTo>
                <a:lnTo>
                  <a:pt x="68491" y="15989"/>
                </a:lnTo>
                <a:lnTo>
                  <a:pt x="68122" y="15989"/>
                </a:lnTo>
                <a:lnTo>
                  <a:pt x="67627" y="16497"/>
                </a:lnTo>
                <a:lnTo>
                  <a:pt x="67564" y="16865"/>
                </a:lnTo>
                <a:lnTo>
                  <a:pt x="67449" y="17259"/>
                </a:lnTo>
                <a:lnTo>
                  <a:pt x="67221" y="17894"/>
                </a:lnTo>
                <a:lnTo>
                  <a:pt x="67322" y="17005"/>
                </a:lnTo>
                <a:lnTo>
                  <a:pt x="67437" y="16687"/>
                </a:lnTo>
                <a:lnTo>
                  <a:pt x="67259" y="16865"/>
                </a:lnTo>
                <a:lnTo>
                  <a:pt x="67170" y="18910"/>
                </a:lnTo>
                <a:lnTo>
                  <a:pt x="67945" y="19354"/>
                </a:lnTo>
                <a:lnTo>
                  <a:pt x="68694" y="19164"/>
                </a:lnTo>
                <a:lnTo>
                  <a:pt x="68846" y="18897"/>
                </a:lnTo>
                <a:lnTo>
                  <a:pt x="68961" y="18402"/>
                </a:lnTo>
                <a:lnTo>
                  <a:pt x="69011" y="17894"/>
                </a:lnTo>
                <a:lnTo>
                  <a:pt x="69037" y="17767"/>
                </a:lnTo>
                <a:lnTo>
                  <a:pt x="69062" y="17513"/>
                </a:lnTo>
                <a:lnTo>
                  <a:pt x="69215" y="16116"/>
                </a:lnTo>
                <a:lnTo>
                  <a:pt x="69113" y="17132"/>
                </a:lnTo>
                <a:lnTo>
                  <a:pt x="69583" y="16116"/>
                </a:lnTo>
                <a:lnTo>
                  <a:pt x="69646" y="15989"/>
                </a:lnTo>
                <a:lnTo>
                  <a:pt x="70116" y="14973"/>
                </a:lnTo>
                <a:lnTo>
                  <a:pt x="70180" y="14846"/>
                </a:lnTo>
                <a:lnTo>
                  <a:pt x="70294" y="14592"/>
                </a:lnTo>
                <a:lnTo>
                  <a:pt x="70421" y="14338"/>
                </a:lnTo>
                <a:lnTo>
                  <a:pt x="70777" y="13563"/>
                </a:lnTo>
                <a:close/>
              </a:path>
              <a:path w="95884" h="38735">
                <a:moveTo>
                  <a:pt x="71323" y="19545"/>
                </a:moveTo>
                <a:lnTo>
                  <a:pt x="70777" y="19037"/>
                </a:lnTo>
                <a:lnTo>
                  <a:pt x="69583" y="19786"/>
                </a:lnTo>
                <a:lnTo>
                  <a:pt x="69545" y="19926"/>
                </a:lnTo>
                <a:lnTo>
                  <a:pt x="70421" y="20307"/>
                </a:lnTo>
                <a:lnTo>
                  <a:pt x="70434" y="21069"/>
                </a:lnTo>
                <a:lnTo>
                  <a:pt x="70777" y="20942"/>
                </a:lnTo>
                <a:lnTo>
                  <a:pt x="71069" y="19786"/>
                </a:lnTo>
                <a:lnTo>
                  <a:pt x="71323" y="19672"/>
                </a:lnTo>
                <a:lnTo>
                  <a:pt x="71323" y="19545"/>
                </a:lnTo>
                <a:close/>
              </a:path>
              <a:path w="95884" h="38735">
                <a:moveTo>
                  <a:pt x="71450" y="26784"/>
                </a:moveTo>
                <a:lnTo>
                  <a:pt x="71297" y="26784"/>
                </a:lnTo>
                <a:lnTo>
                  <a:pt x="71272" y="27012"/>
                </a:lnTo>
                <a:lnTo>
                  <a:pt x="71450" y="26784"/>
                </a:lnTo>
                <a:close/>
              </a:path>
              <a:path w="95884" h="38735">
                <a:moveTo>
                  <a:pt x="71793" y="10160"/>
                </a:moveTo>
                <a:lnTo>
                  <a:pt x="71577" y="10744"/>
                </a:lnTo>
                <a:lnTo>
                  <a:pt x="71539" y="11099"/>
                </a:lnTo>
                <a:lnTo>
                  <a:pt x="71513" y="11303"/>
                </a:lnTo>
                <a:lnTo>
                  <a:pt x="71729" y="10731"/>
                </a:lnTo>
                <a:lnTo>
                  <a:pt x="71767" y="10363"/>
                </a:lnTo>
                <a:lnTo>
                  <a:pt x="71793" y="10160"/>
                </a:lnTo>
                <a:close/>
              </a:path>
              <a:path w="95884" h="38735">
                <a:moveTo>
                  <a:pt x="71818" y="31305"/>
                </a:moveTo>
                <a:lnTo>
                  <a:pt x="70586" y="30721"/>
                </a:lnTo>
                <a:lnTo>
                  <a:pt x="70485" y="31026"/>
                </a:lnTo>
                <a:lnTo>
                  <a:pt x="71818" y="31305"/>
                </a:lnTo>
                <a:close/>
              </a:path>
              <a:path w="95884" h="38735">
                <a:moveTo>
                  <a:pt x="72199" y="27813"/>
                </a:moveTo>
                <a:lnTo>
                  <a:pt x="72009" y="27863"/>
                </a:lnTo>
                <a:lnTo>
                  <a:pt x="71996" y="28054"/>
                </a:lnTo>
                <a:lnTo>
                  <a:pt x="72199" y="27813"/>
                </a:lnTo>
                <a:close/>
              </a:path>
              <a:path w="95884" h="38735">
                <a:moveTo>
                  <a:pt x="72618" y="8890"/>
                </a:moveTo>
                <a:lnTo>
                  <a:pt x="72123" y="10883"/>
                </a:lnTo>
                <a:lnTo>
                  <a:pt x="72059" y="11201"/>
                </a:lnTo>
                <a:lnTo>
                  <a:pt x="71907" y="11950"/>
                </a:lnTo>
                <a:lnTo>
                  <a:pt x="72301" y="11684"/>
                </a:lnTo>
                <a:lnTo>
                  <a:pt x="72428" y="10490"/>
                </a:lnTo>
                <a:lnTo>
                  <a:pt x="72618" y="8890"/>
                </a:lnTo>
                <a:close/>
              </a:path>
              <a:path w="95884" h="38735">
                <a:moveTo>
                  <a:pt x="72682" y="10922"/>
                </a:moveTo>
                <a:lnTo>
                  <a:pt x="72402" y="11645"/>
                </a:lnTo>
                <a:lnTo>
                  <a:pt x="72364" y="12026"/>
                </a:lnTo>
                <a:lnTo>
                  <a:pt x="72326" y="12407"/>
                </a:lnTo>
                <a:lnTo>
                  <a:pt x="72605" y="11684"/>
                </a:lnTo>
                <a:lnTo>
                  <a:pt x="72682" y="10922"/>
                </a:lnTo>
                <a:close/>
              </a:path>
              <a:path w="95884" h="38735">
                <a:moveTo>
                  <a:pt x="72923" y="17945"/>
                </a:moveTo>
                <a:lnTo>
                  <a:pt x="72809" y="17551"/>
                </a:lnTo>
                <a:lnTo>
                  <a:pt x="72669" y="17513"/>
                </a:lnTo>
                <a:lnTo>
                  <a:pt x="72923" y="17945"/>
                </a:lnTo>
                <a:close/>
              </a:path>
              <a:path w="95884" h="38735">
                <a:moveTo>
                  <a:pt x="74028" y="22440"/>
                </a:moveTo>
                <a:lnTo>
                  <a:pt x="73926" y="22212"/>
                </a:lnTo>
                <a:lnTo>
                  <a:pt x="73571" y="21450"/>
                </a:lnTo>
                <a:lnTo>
                  <a:pt x="72859" y="21450"/>
                </a:lnTo>
                <a:lnTo>
                  <a:pt x="72605" y="21196"/>
                </a:lnTo>
                <a:lnTo>
                  <a:pt x="71945" y="21450"/>
                </a:lnTo>
                <a:lnTo>
                  <a:pt x="71196" y="22212"/>
                </a:lnTo>
                <a:lnTo>
                  <a:pt x="71158" y="22567"/>
                </a:lnTo>
                <a:lnTo>
                  <a:pt x="71704" y="23863"/>
                </a:lnTo>
                <a:lnTo>
                  <a:pt x="72732" y="22212"/>
                </a:lnTo>
                <a:lnTo>
                  <a:pt x="74028" y="22440"/>
                </a:lnTo>
                <a:close/>
              </a:path>
              <a:path w="95884" h="38735">
                <a:moveTo>
                  <a:pt x="74726" y="22567"/>
                </a:moveTo>
                <a:lnTo>
                  <a:pt x="74028" y="22440"/>
                </a:lnTo>
                <a:lnTo>
                  <a:pt x="74523" y="23482"/>
                </a:lnTo>
                <a:lnTo>
                  <a:pt x="74726" y="22567"/>
                </a:lnTo>
                <a:close/>
              </a:path>
              <a:path w="95884" h="38735">
                <a:moveTo>
                  <a:pt x="75082" y="21031"/>
                </a:moveTo>
                <a:lnTo>
                  <a:pt x="74726" y="22567"/>
                </a:lnTo>
                <a:lnTo>
                  <a:pt x="74904" y="22593"/>
                </a:lnTo>
                <a:lnTo>
                  <a:pt x="75082" y="21031"/>
                </a:lnTo>
                <a:close/>
              </a:path>
              <a:path w="95884" h="38735">
                <a:moveTo>
                  <a:pt x="75247" y="22656"/>
                </a:moveTo>
                <a:lnTo>
                  <a:pt x="74904" y="22593"/>
                </a:lnTo>
                <a:lnTo>
                  <a:pt x="74815" y="23482"/>
                </a:lnTo>
                <a:lnTo>
                  <a:pt x="75247" y="22656"/>
                </a:lnTo>
                <a:close/>
              </a:path>
              <a:path w="95884" h="38735">
                <a:moveTo>
                  <a:pt x="75311" y="20053"/>
                </a:moveTo>
                <a:lnTo>
                  <a:pt x="75209" y="19926"/>
                </a:lnTo>
                <a:lnTo>
                  <a:pt x="75082" y="21031"/>
                </a:lnTo>
                <a:lnTo>
                  <a:pt x="75311" y="20053"/>
                </a:lnTo>
                <a:close/>
              </a:path>
              <a:path w="95884" h="38735">
                <a:moveTo>
                  <a:pt x="77508" y="10236"/>
                </a:moveTo>
                <a:lnTo>
                  <a:pt x="77228" y="10960"/>
                </a:lnTo>
                <a:lnTo>
                  <a:pt x="77190" y="11341"/>
                </a:lnTo>
                <a:lnTo>
                  <a:pt x="77152" y="11722"/>
                </a:lnTo>
                <a:lnTo>
                  <a:pt x="77431" y="10998"/>
                </a:lnTo>
                <a:lnTo>
                  <a:pt x="77508" y="10236"/>
                </a:lnTo>
                <a:close/>
              </a:path>
              <a:path w="95884" h="38735">
                <a:moveTo>
                  <a:pt x="77546" y="17894"/>
                </a:moveTo>
                <a:lnTo>
                  <a:pt x="77368" y="17754"/>
                </a:lnTo>
                <a:lnTo>
                  <a:pt x="77330" y="18034"/>
                </a:lnTo>
                <a:lnTo>
                  <a:pt x="77546" y="17894"/>
                </a:lnTo>
                <a:close/>
              </a:path>
              <a:path w="95884" h="38735">
                <a:moveTo>
                  <a:pt x="77673" y="7937"/>
                </a:moveTo>
                <a:lnTo>
                  <a:pt x="77165" y="9601"/>
                </a:lnTo>
                <a:lnTo>
                  <a:pt x="76644" y="7924"/>
                </a:lnTo>
                <a:lnTo>
                  <a:pt x="76073" y="10363"/>
                </a:lnTo>
                <a:lnTo>
                  <a:pt x="75971" y="10782"/>
                </a:lnTo>
                <a:lnTo>
                  <a:pt x="76288" y="10426"/>
                </a:lnTo>
                <a:lnTo>
                  <a:pt x="76949" y="10312"/>
                </a:lnTo>
                <a:lnTo>
                  <a:pt x="76898" y="10515"/>
                </a:lnTo>
                <a:lnTo>
                  <a:pt x="76860" y="12395"/>
                </a:lnTo>
                <a:lnTo>
                  <a:pt x="77241" y="10261"/>
                </a:lnTo>
                <a:lnTo>
                  <a:pt x="77381" y="10236"/>
                </a:lnTo>
                <a:lnTo>
                  <a:pt x="77292" y="9994"/>
                </a:lnTo>
                <a:lnTo>
                  <a:pt x="77673" y="7937"/>
                </a:lnTo>
                <a:close/>
              </a:path>
              <a:path w="95884" h="38735">
                <a:moveTo>
                  <a:pt x="77736" y="10452"/>
                </a:moveTo>
                <a:lnTo>
                  <a:pt x="77520" y="11036"/>
                </a:lnTo>
                <a:lnTo>
                  <a:pt x="77482" y="11391"/>
                </a:lnTo>
                <a:lnTo>
                  <a:pt x="77457" y="11595"/>
                </a:lnTo>
                <a:lnTo>
                  <a:pt x="77673" y="11010"/>
                </a:lnTo>
                <a:lnTo>
                  <a:pt x="77711" y="10655"/>
                </a:lnTo>
                <a:lnTo>
                  <a:pt x="77736" y="10452"/>
                </a:lnTo>
                <a:close/>
              </a:path>
              <a:path w="95884" h="38735">
                <a:moveTo>
                  <a:pt x="77990" y="31356"/>
                </a:moveTo>
                <a:lnTo>
                  <a:pt x="72059" y="31356"/>
                </a:lnTo>
                <a:lnTo>
                  <a:pt x="71920" y="31356"/>
                </a:lnTo>
                <a:lnTo>
                  <a:pt x="74853" y="32753"/>
                </a:lnTo>
                <a:lnTo>
                  <a:pt x="77990" y="31356"/>
                </a:lnTo>
                <a:close/>
              </a:path>
              <a:path w="95884" h="38735">
                <a:moveTo>
                  <a:pt x="79197" y="21704"/>
                </a:moveTo>
                <a:lnTo>
                  <a:pt x="79070" y="21310"/>
                </a:lnTo>
                <a:lnTo>
                  <a:pt x="79019" y="21691"/>
                </a:lnTo>
                <a:lnTo>
                  <a:pt x="79197" y="21704"/>
                </a:lnTo>
                <a:close/>
              </a:path>
              <a:path w="95884" h="38735">
                <a:moveTo>
                  <a:pt x="79514" y="9766"/>
                </a:moveTo>
                <a:lnTo>
                  <a:pt x="79222" y="10566"/>
                </a:lnTo>
                <a:lnTo>
                  <a:pt x="79184" y="10134"/>
                </a:lnTo>
                <a:lnTo>
                  <a:pt x="79209" y="9931"/>
                </a:lnTo>
                <a:lnTo>
                  <a:pt x="79044" y="10363"/>
                </a:lnTo>
                <a:lnTo>
                  <a:pt x="78079" y="9131"/>
                </a:lnTo>
                <a:lnTo>
                  <a:pt x="77901" y="10693"/>
                </a:lnTo>
                <a:lnTo>
                  <a:pt x="77825" y="11353"/>
                </a:lnTo>
                <a:lnTo>
                  <a:pt x="78460" y="10795"/>
                </a:lnTo>
                <a:lnTo>
                  <a:pt x="78968" y="10642"/>
                </a:lnTo>
                <a:lnTo>
                  <a:pt x="78955" y="10871"/>
                </a:lnTo>
                <a:lnTo>
                  <a:pt x="78930" y="11087"/>
                </a:lnTo>
                <a:lnTo>
                  <a:pt x="79108" y="10604"/>
                </a:lnTo>
                <a:lnTo>
                  <a:pt x="79095" y="10896"/>
                </a:lnTo>
                <a:lnTo>
                  <a:pt x="78930" y="12395"/>
                </a:lnTo>
                <a:lnTo>
                  <a:pt x="79463" y="10223"/>
                </a:lnTo>
                <a:lnTo>
                  <a:pt x="79514" y="9766"/>
                </a:lnTo>
                <a:close/>
              </a:path>
              <a:path w="95884" h="38735">
                <a:moveTo>
                  <a:pt x="79756" y="9855"/>
                </a:moveTo>
                <a:lnTo>
                  <a:pt x="79476" y="10579"/>
                </a:lnTo>
                <a:lnTo>
                  <a:pt x="79438" y="10960"/>
                </a:lnTo>
                <a:lnTo>
                  <a:pt x="79400" y="11341"/>
                </a:lnTo>
                <a:lnTo>
                  <a:pt x="79667" y="10617"/>
                </a:lnTo>
                <a:lnTo>
                  <a:pt x="79717" y="10236"/>
                </a:lnTo>
                <a:lnTo>
                  <a:pt x="79756" y="9855"/>
                </a:lnTo>
                <a:close/>
              </a:path>
              <a:path w="95884" h="38735">
                <a:moveTo>
                  <a:pt x="79984" y="23177"/>
                </a:moveTo>
                <a:lnTo>
                  <a:pt x="79908" y="23482"/>
                </a:lnTo>
                <a:lnTo>
                  <a:pt x="79984" y="23177"/>
                </a:lnTo>
                <a:close/>
              </a:path>
              <a:path w="95884" h="38735">
                <a:moveTo>
                  <a:pt x="80200" y="24752"/>
                </a:moveTo>
                <a:lnTo>
                  <a:pt x="79375" y="24638"/>
                </a:lnTo>
                <a:lnTo>
                  <a:pt x="79235" y="24752"/>
                </a:lnTo>
                <a:lnTo>
                  <a:pt x="79832" y="25057"/>
                </a:lnTo>
                <a:lnTo>
                  <a:pt x="80200" y="24752"/>
                </a:lnTo>
                <a:close/>
              </a:path>
              <a:path w="95884" h="38735">
                <a:moveTo>
                  <a:pt x="80378" y="24892"/>
                </a:moveTo>
                <a:lnTo>
                  <a:pt x="80098" y="25057"/>
                </a:lnTo>
                <a:lnTo>
                  <a:pt x="80365" y="25057"/>
                </a:lnTo>
                <a:lnTo>
                  <a:pt x="80378" y="24892"/>
                </a:lnTo>
                <a:close/>
              </a:path>
              <a:path w="95884" h="38735">
                <a:moveTo>
                  <a:pt x="80645" y="20688"/>
                </a:moveTo>
                <a:lnTo>
                  <a:pt x="80352" y="20586"/>
                </a:lnTo>
                <a:lnTo>
                  <a:pt x="80492" y="21005"/>
                </a:lnTo>
                <a:lnTo>
                  <a:pt x="80645" y="20688"/>
                </a:lnTo>
                <a:close/>
              </a:path>
              <a:path w="95884" h="38735">
                <a:moveTo>
                  <a:pt x="80670" y="8216"/>
                </a:moveTo>
                <a:lnTo>
                  <a:pt x="80111" y="10236"/>
                </a:lnTo>
                <a:lnTo>
                  <a:pt x="79844" y="11645"/>
                </a:lnTo>
                <a:lnTo>
                  <a:pt x="80327" y="11277"/>
                </a:lnTo>
                <a:lnTo>
                  <a:pt x="80670" y="8216"/>
                </a:lnTo>
                <a:close/>
              </a:path>
              <a:path w="95884" h="38735">
                <a:moveTo>
                  <a:pt x="80835" y="24638"/>
                </a:moveTo>
                <a:lnTo>
                  <a:pt x="80695" y="24028"/>
                </a:lnTo>
                <a:lnTo>
                  <a:pt x="80416" y="24625"/>
                </a:lnTo>
                <a:lnTo>
                  <a:pt x="80378" y="24892"/>
                </a:lnTo>
                <a:lnTo>
                  <a:pt x="80835" y="24638"/>
                </a:lnTo>
                <a:close/>
              </a:path>
              <a:path w="95884" h="38735">
                <a:moveTo>
                  <a:pt x="81737" y="21831"/>
                </a:moveTo>
                <a:lnTo>
                  <a:pt x="80784" y="21831"/>
                </a:lnTo>
                <a:lnTo>
                  <a:pt x="80492" y="21005"/>
                </a:lnTo>
                <a:lnTo>
                  <a:pt x="80035" y="22085"/>
                </a:lnTo>
                <a:lnTo>
                  <a:pt x="78981" y="22085"/>
                </a:lnTo>
                <a:lnTo>
                  <a:pt x="79019" y="21691"/>
                </a:lnTo>
                <a:lnTo>
                  <a:pt x="77609" y="21577"/>
                </a:lnTo>
                <a:lnTo>
                  <a:pt x="76784" y="20942"/>
                </a:lnTo>
                <a:lnTo>
                  <a:pt x="75958" y="21310"/>
                </a:lnTo>
                <a:lnTo>
                  <a:pt x="75247" y="22656"/>
                </a:lnTo>
                <a:lnTo>
                  <a:pt x="75577" y="22720"/>
                </a:lnTo>
                <a:lnTo>
                  <a:pt x="76911" y="22212"/>
                </a:lnTo>
                <a:lnTo>
                  <a:pt x="79197" y="22593"/>
                </a:lnTo>
                <a:lnTo>
                  <a:pt x="79667" y="23063"/>
                </a:lnTo>
                <a:lnTo>
                  <a:pt x="79997" y="23101"/>
                </a:lnTo>
                <a:lnTo>
                  <a:pt x="80340" y="22212"/>
                </a:lnTo>
                <a:lnTo>
                  <a:pt x="80200" y="23177"/>
                </a:lnTo>
                <a:lnTo>
                  <a:pt x="79895" y="23990"/>
                </a:lnTo>
                <a:lnTo>
                  <a:pt x="79908" y="23482"/>
                </a:lnTo>
                <a:lnTo>
                  <a:pt x="79819" y="23228"/>
                </a:lnTo>
                <a:lnTo>
                  <a:pt x="79667" y="23063"/>
                </a:lnTo>
                <a:lnTo>
                  <a:pt x="78511" y="22974"/>
                </a:lnTo>
                <a:lnTo>
                  <a:pt x="78232" y="24498"/>
                </a:lnTo>
                <a:lnTo>
                  <a:pt x="79375" y="24638"/>
                </a:lnTo>
                <a:lnTo>
                  <a:pt x="80276" y="23990"/>
                </a:lnTo>
                <a:lnTo>
                  <a:pt x="80454" y="23863"/>
                </a:lnTo>
                <a:lnTo>
                  <a:pt x="80530" y="23609"/>
                </a:lnTo>
                <a:lnTo>
                  <a:pt x="80505" y="23825"/>
                </a:lnTo>
                <a:lnTo>
                  <a:pt x="80632" y="23736"/>
                </a:lnTo>
                <a:lnTo>
                  <a:pt x="80695" y="24028"/>
                </a:lnTo>
                <a:lnTo>
                  <a:pt x="80835" y="23736"/>
                </a:lnTo>
                <a:lnTo>
                  <a:pt x="80899" y="23609"/>
                </a:lnTo>
                <a:lnTo>
                  <a:pt x="81076" y="23228"/>
                </a:lnTo>
                <a:lnTo>
                  <a:pt x="81559" y="22212"/>
                </a:lnTo>
                <a:lnTo>
                  <a:pt x="81610" y="22085"/>
                </a:lnTo>
                <a:lnTo>
                  <a:pt x="81737" y="21831"/>
                </a:lnTo>
                <a:close/>
              </a:path>
              <a:path w="95884" h="38735">
                <a:moveTo>
                  <a:pt x="82219" y="20815"/>
                </a:moveTo>
                <a:lnTo>
                  <a:pt x="81737" y="21831"/>
                </a:lnTo>
                <a:lnTo>
                  <a:pt x="82067" y="21831"/>
                </a:lnTo>
                <a:lnTo>
                  <a:pt x="82118" y="21704"/>
                </a:lnTo>
                <a:lnTo>
                  <a:pt x="82219" y="20815"/>
                </a:lnTo>
                <a:close/>
              </a:path>
              <a:path w="95884" h="38735">
                <a:moveTo>
                  <a:pt x="82575" y="21831"/>
                </a:moveTo>
                <a:lnTo>
                  <a:pt x="82105" y="21831"/>
                </a:lnTo>
                <a:lnTo>
                  <a:pt x="80911" y="24599"/>
                </a:lnTo>
                <a:lnTo>
                  <a:pt x="81102" y="24498"/>
                </a:lnTo>
                <a:lnTo>
                  <a:pt x="81991" y="24549"/>
                </a:lnTo>
                <a:lnTo>
                  <a:pt x="82080" y="24269"/>
                </a:lnTo>
                <a:lnTo>
                  <a:pt x="81457" y="24244"/>
                </a:lnTo>
                <a:lnTo>
                  <a:pt x="82130" y="24053"/>
                </a:lnTo>
                <a:lnTo>
                  <a:pt x="82067" y="23863"/>
                </a:lnTo>
                <a:lnTo>
                  <a:pt x="82143" y="23736"/>
                </a:lnTo>
                <a:lnTo>
                  <a:pt x="82321" y="23482"/>
                </a:lnTo>
                <a:lnTo>
                  <a:pt x="82435" y="23177"/>
                </a:lnTo>
                <a:lnTo>
                  <a:pt x="82575" y="21831"/>
                </a:lnTo>
                <a:close/>
              </a:path>
              <a:path w="95884" h="38735">
                <a:moveTo>
                  <a:pt x="82677" y="21831"/>
                </a:moveTo>
                <a:lnTo>
                  <a:pt x="82537" y="22301"/>
                </a:lnTo>
                <a:lnTo>
                  <a:pt x="82677" y="21831"/>
                </a:lnTo>
                <a:close/>
              </a:path>
              <a:path w="95884" h="38735">
                <a:moveTo>
                  <a:pt x="82892" y="21831"/>
                </a:moveTo>
                <a:lnTo>
                  <a:pt x="82753" y="21577"/>
                </a:lnTo>
                <a:lnTo>
                  <a:pt x="82677" y="21831"/>
                </a:lnTo>
                <a:lnTo>
                  <a:pt x="82892" y="21831"/>
                </a:lnTo>
                <a:close/>
              </a:path>
              <a:path w="95884" h="38735">
                <a:moveTo>
                  <a:pt x="83248" y="23749"/>
                </a:moveTo>
                <a:lnTo>
                  <a:pt x="82232" y="24028"/>
                </a:lnTo>
                <a:lnTo>
                  <a:pt x="82080" y="24269"/>
                </a:lnTo>
                <a:lnTo>
                  <a:pt x="83185" y="24333"/>
                </a:lnTo>
                <a:lnTo>
                  <a:pt x="83248" y="23749"/>
                </a:lnTo>
                <a:close/>
              </a:path>
              <a:path w="95884" h="38735">
                <a:moveTo>
                  <a:pt x="83502" y="23736"/>
                </a:moveTo>
                <a:lnTo>
                  <a:pt x="83235" y="24333"/>
                </a:lnTo>
                <a:lnTo>
                  <a:pt x="83426" y="24345"/>
                </a:lnTo>
                <a:lnTo>
                  <a:pt x="83502" y="23736"/>
                </a:lnTo>
                <a:close/>
              </a:path>
              <a:path w="95884" h="38735">
                <a:moveTo>
                  <a:pt x="84277" y="11430"/>
                </a:moveTo>
                <a:lnTo>
                  <a:pt x="83997" y="12153"/>
                </a:lnTo>
                <a:lnTo>
                  <a:pt x="83959" y="12534"/>
                </a:lnTo>
                <a:lnTo>
                  <a:pt x="83921" y="12915"/>
                </a:lnTo>
                <a:lnTo>
                  <a:pt x="84188" y="12192"/>
                </a:lnTo>
                <a:lnTo>
                  <a:pt x="84239" y="11811"/>
                </a:lnTo>
                <a:lnTo>
                  <a:pt x="84277" y="11430"/>
                </a:lnTo>
                <a:close/>
              </a:path>
              <a:path w="95884" h="38735">
                <a:moveTo>
                  <a:pt x="84429" y="25768"/>
                </a:moveTo>
                <a:lnTo>
                  <a:pt x="84328" y="25641"/>
                </a:lnTo>
                <a:lnTo>
                  <a:pt x="84213" y="26492"/>
                </a:lnTo>
                <a:lnTo>
                  <a:pt x="84429" y="25768"/>
                </a:lnTo>
                <a:close/>
              </a:path>
              <a:path w="95884" h="38735">
                <a:moveTo>
                  <a:pt x="87579" y="304"/>
                </a:moveTo>
                <a:lnTo>
                  <a:pt x="87249" y="1130"/>
                </a:lnTo>
                <a:lnTo>
                  <a:pt x="87198" y="1524"/>
                </a:lnTo>
                <a:lnTo>
                  <a:pt x="87147" y="2019"/>
                </a:lnTo>
                <a:lnTo>
                  <a:pt x="87477" y="1206"/>
                </a:lnTo>
                <a:lnTo>
                  <a:pt x="87528" y="812"/>
                </a:lnTo>
                <a:lnTo>
                  <a:pt x="87579" y="304"/>
                </a:lnTo>
                <a:close/>
              </a:path>
              <a:path w="95884" h="38735">
                <a:moveTo>
                  <a:pt x="88404" y="1219"/>
                </a:moveTo>
                <a:lnTo>
                  <a:pt x="87769" y="774"/>
                </a:lnTo>
                <a:lnTo>
                  <a:pt x="87680" y="1612"/>
                </a:lnTo>
                <a:lnTo>
                  <a:pt x="87655" y="1879"/>
                </a:lnTo>
                <a:lnTo>
                  <a:pt x="87871" y="1651"/>
                </a:lnTo>
                <a:lnTo>
                  <a:pt x="88404" y="1219"/>
                </a:lnTo>
                <a:close/>
              </a:path>
              <a:path w="95884" h="38735">
                <a:moveTo>
                  <a:pt x="88785" y="0"/>
                </a:moveTo>
                <a:lnTo>
                  <a:pt x="88404" y="1219"/>
                </a:lnTo>
                <a:lnTo>
                  <a:pt x="88023" y="2438"/>
                </a:lnTo>
                <a:lnTo>
                  <a:pt x="87922" y="3403"/>
                </a:lnTo>
                <a:lnTo>
                  <a:pt x="88684" y="1003"/>
                </a:lnTo>
                <a:lnTo>
                  <a:pt x="88785" y="0"/>
                </a:lnTo>
                <a:close/>
              </a:path>
              <a:path w="95884" h="38735">
                <a:moveTo>
                  <a:pt x="88849" y="838"/>
                </a:moveTo>
                <a:lnTo>
                  <a:pt x="88633" y="1422"/>
                </a:lnTo>
                <a:lnTo>
                  <a:pt x="88595" y="1778"/>
                </a:lnTo>
                <a:lnTo>
                  <a:pt x="88569" y="1981"/>
                </a:lnTo>
                <a:lnTo>
                  <a:pt x="88785" y="1397"/>
                </a:lnTo>
                <a:lnTo>
                  <a:pt x="88823" y="1041"/>
                </a:lnTo>
                <a:lnTo>
                  <a:pt x="88849" y="838"/>
                </a:lnTo>
                <a:close/>
              </a:path>
              <a:path w="95884" h="38735">
                <a:moveTo>
                  <a:pt x="88963" y="12814"/>
                </a:moveTo>
                <a:lnTo>
                  <a:pt x="88430" y="13195"/>
                </a:lnTo>
                <a:lnTo>
                  <a:pt x="88925" y="13093"/>
                </a:lnTo>
                <a:lnTo>
                  <a:pt x="88963" y="12814"/>
                </a:lnTo>
                <a:close/>
              </a:path>
              <a:path w="95884" h="38735">
                <a:moveTo>
                  <a:pt x="92951" y="3581"/>
                </a:moveTo>
                <a:lnTo>
                  <a:pt x="92608" y="4406"/>
                </a:lnTo>
                <a:lnTo>
                  <a:pt x="92570" y="4800"/>
                </a:lnTo>
                <a:lnTo>
                  <a:pt x="92506" y="5308"/>
                </a:lnTo>
                <a:lnTo>
                  <a:pt x="92849" y="4483"/>
                </a:lnTo>
                <a:lnTo>
                  <a:pt x="92900" y="4089"/>
                </a:lnTo>
                <a:lnTo>
                  <a:pt x="92951" y="3581"/>
                </a:lnTo>
                <a:close/>
              </a:path>
              <a:path w="95884" h="38735">
                <a:moveTo>
                  <a:pt x="93319" y="3721"/>
                </a:moveTo>
                <a:lnTo>
                  <a:pt x="92900" y="4851"/>
                </a:lnTo>
                <a:lnTo>
                  <a:pt x="92735" y="6350"/>
                </a:lnTo>
                <a:lnTo>
                  <a:pt x="93268" y="4178"/>
                </a:lnTo>
                <a:lnTo>
                  <a:pt x="93319" y="3721"/>
                </a:lnTo>
                <a:close/>
              </a:path>
              <a:path w="95884" h="38735">
                <a:moveTo>
                  <a:pt x="94107" y="8242"/>
                </a:moveTo>
                <a:lnTo>
                  <a:pt x="91859" y="12179"/>
                </a:lnTo>
                <a:lnTo>
                  <a:pt x="90944" y="12687"/>
                </a:lnTo>
                <a:lnTo>
                  <a:pt x="90385" y="12814"/>
                </a:lnTo>
                <a:lnTo>
                  <a:pt x="90233" y="12852"/>
                </a:lnTo>
                <a:lnTo>
                  <a:pt x="89801" y="15735"/>
                </a:lnTo>
                <a:lnTo>
                  <a:pt x="89319" y="15481"/>
                </a:lnTo>
                <a:lnTo>
                  <a:pt x="89395" y="15100"/>
                </a:lnTo>
                <a:lnTo>
                  <a:pt x="89420" y="14973"/>
                </a:lnTo>
                <a:lnTo>
                  <a:pt x="89446" y="14846"/>
                </a:lnTo>
                <a:lnTo>
                  <a:pt x="89623" y="13957"/>
                </a:lnTo>
                <a:lnTo>
                  <a:pt x="89776" y="13195"/>
                </a:lnTo>
                <a:lnTo>
                  <a:pt x="89585" y="14338"/>
                </a:lnTo>
                <a:lnTo>
                  <a:pt x="89560" y="14465"/>
                </a:lnTo>
                <a:lnTo>
                  <a:pt x="89611" y="14338"/>
                </a:lnTo>
                <a:lnTo>
                  <a:pt x="90119" y="13195"/>
                </a:lnTo>
                <a:lnTo>
                  <a:pt x="90233" y="12941"/>
                </a:lnTo>
                <a:lnTo>
                  <a:pt x="89242" y="13042"/>
                </a:lnTo>
                <a:lnTo>
                  <a:pt x="89242" y="13195"/>
                </a:lnTo>
                <a:lnTo>
                  <a:pt x="89090" y="14084"/>
                </a:lnTo>
                <a:lnTo>
                  <a:pt x="88874" y="14592"/>
                </a:lnTo>
                <a:lnTo>
                  <a:pt x="88925" y="14211"/>
                </a:lnTo>
                <a:lnTo>
                  <a:pt x="88963" y="13830"/>
                </a:lnTo>
                <a:lnTo>
                  <a:pt x="89242" y="13195"/>
                </a:lnTo>
                <a:lnTo>
                  <a:pt x="89242" y="13042"/>
                </a:lnTo>
                <a:lnTo>
                  <a:pt x="88925" y="13093"/>
                </a:lnTo>
                <a:lnTo>
                  <a:pt x="88785" y="14084"/>
                </a:lnTo>
                <a:lnTo>
                  <a:pt x="88201" y="14211"/>
                </a:lnTo>
                <a:lnTo>
                  <a:pt x="87744" y="13957"/>
                </a:lnTo>
                <a:lnTo>
                  <a:pt x="87299" y="14846"/>
                </a:lnTo>
                <a:lnTo>
                  <a:pt x="87299" y="22974"/>
                </a:lnTo>
                <a:lnTo>
                  <a:pt x="87274" y="23228"/>
                </a:lnTo>
                <a:lnTo>
                  <a:pt x="87147" y="23825"/>
                </a:lnTo>
                <a:lnTo>
                  <a:pt x="87033" y="24117"/>
                </a:lnTo>
                <a:lnTo>
                  <a:pt x="87134" y="23482"/>
                </a:lnTo>
                <a:lnTo>
                  <a:pt x="87299" y="22974"/>
                </a:lnTo>
                <a:lnTo>
                  <a:pt x="87299" y="14846"/>
                </a:lnTo>
                <a:lnTo>
                  <a:pt x="87236" y="14973"/>
                </a:lnTo>
                <a:lnTo>
                  <a:pt x="87109" y="14782"/>
                </a:lnTo>
                <a:lnTo>
                  <a:pt x="87109" y="22974"/>
                </a:lnTo>
                <a:lnTo>
                  <a:pt x="87083" y="23228"/>
                </a:lnTo>
                <a:lnTo>
                  <a:pt x="86956" y="23825"/>
                </a:lnTo>
                <a:lnTo>
                  <a:pt x="86842" y="24117"/>
                </a:lnTo>
                <a:lnTo>
                  <a:pt x="86944" y="23482"/>
                </a:lnTo>
                <a:lnTo>
                  <a:pt x="86982" y="23355"/>
                </a:lnTo>
                <a:lnTo>
                  <a:pt x="87109" y="22974"/>
                </a:lnTo>
                <a:lnTo>
                  <a:pt x="87109" y="14782"/>
                </a:lnTo>
                <a:lnTo>
                  <a:pt x="86969" y="13195"/>
                </a:lnTo>
                <a:lnTo>
                  <a:pt x="86817" y="12941"/>
                </a:lnTo>
                <a:lnTo>
                  <a:pt x="86563" y="13195"/>
                </a:lnTo>
                <a:lnTo>
                  <a:pt x="86537" y="27012"/>
                </a:lnTo>
                <a:lnTo>
                  <a:pt x="86474" y="27165"/>
                </a:lnTo>
                <a:lnTo>
                  <a:pt x="86055" y="27673"/>
                </a:lnTo>
                <a:lnTo>
                  <a:pt x="85572" y="27927"/>
                </a:lnTo>
                <a:lnTo>
                  <a:pt x="85725" y="26657"/>
                </a:lnTo>
                <a:lnTo>
                  <a:pt x="86537" y="27012"/>
                </a:lnTo>
                <a:lnTo>
                  <a:pt x="86537" y="13182"/>
                </a:lnTo>
                <a:lnTo>
                  <a:pt x="86525" y="19545"/>
                </a:lnTo>
                <a:lnTo>
                  <a:pt x="86423" y="20434"/>
                </a:lnTo>
                <a:lnTo>
                  <a:pt x="86080" y="21196"/>
                </a:lnTo>
                <a:lnTo>
                  <a:pt x="86144" y="20688"/>
                </a:lnTo>
                <a:lnTo>
                  <a:pt x="86233" y="20180"/>
                </a:lnTo>
                <a:lnTo>
                  <a:pt x="86525" y="19545"/>
                </a:lnTo>
                <a:lnTo>
                  <a:pt x="86525" y="13169"/>
                </a:lnTo>
                <a:lnTo>
                  <a:pt x="85940" y="12687"/>
                </a:lnTo>
                <a:lnTo>
                  <a:pt x="85572" y="12687"/>
                </a:lnTo>
                <a:lnTo>
                  <a:pt x="85318" y="12788"/>
                </a:lnTo>
                <a:lnTo>
                  <a:pt x="85318" y="26276"/>
                </a:lnTo>
                <a:lnTo>
                  <a:pt x="85293" y="26492"/>
                </a:lnTo>
                <a:lnTo>
                  <a:pt x="85166" y="27165"/>
                </a:lnTo>
                <a:lnTo>
                  <a:pt x="84734" y="28943"/>
                </a:lnTo>
                <a:lnTo>
                  <a:pt x="84899" y="27419"/>
                </a:lnTo>
                <a:lnTo>
                  <a:pt x="84937" y="27292"/>
                </a:lnTo>
                <a:lnTo>
                  <a:pt x="84988" y="27165"/>
                </a:lnTo>
                <a:lnTo>
                  <a:pt x="85318" y="26276"/>
                </a:lnTo>
                <a:lnTo>
                  <a:pt x="85318" y="12788"/>
                </a:lnTo>
                <a:lnTo>
                  <a:pt x="84924" y="12941"/>
                </a:lnTo>
                <a:lnTo>
                  <a:pt x="84772" y="13360"/>
                </a:lnTo>
                <a:lnTo>
                  <a:pt x="84772" y="20688"/>
                </a:lnTo>
                <a:lnTo>
                  <a:pt x="84620" y="21691"/>
                </a:lnTo>
                <a:lnTo>
                  <a:pt x="84328" y="22466"/>
                </a:lnTo>
                <a:lnTo>
                  <a:pt x="84429" y="21577"/>
                </a:lnTo>
                <a:lnTo>
                  <a:pt x="84721" y="20815"/>
                </a:lnTo>
                <a:lnTo>
                  <a:pt x="84772" y="20688"/>
                </a:lnTo>
                <a:lnTo>
                  <a:pt x="84772" y="13360"/>
                </a:lnTo>
                <a:lnTo>
                  <a:pt x="84975" y="11404"/>
                </a:lnTo>
                <a:lnTo>
                  <a:pt x="85305" y="11544"/>
                </a:lnTo>
                <a:lnTo>
                  <a:pt x="86728" y="12560"/>
                </a:lnTo>
                <a:lnTo>
                  <a:pt x="87871" y="13576"/>
                </a:lnTo>
                <a:lnTo>
                  <a:pt x="88417" y="13195"/>
                </a:lnTo>
                <a:lnTo>
                  <a:pt x="87376" y="11163"/>
                </a:lnTo>
                <a:lnTo>
                  <a:pt x="86791" y="10020"/>
                </a:lnTo>
                <a:lnTo>
                  <a:pt x="84683" y="9639"/>
                </a:lnTo>
                <a:lnTo>
                  <a:pt x="84391" y="9893"/>
                </a:lnTo>
                <a:lnTo>
                  <a:pt x="83807" y="10934"/>
                </a:lnTo>
                <a:lnTo>
                  <a:pt x="83680" y="10172"/>
                </a:lnTo>
                <a:lnTo>
                  <a:pt x="83540" y="9385"/>
                </a:lnTo>
                <a:lnTo>
                  <a:pt x="83388" y="9664"/>
                </a:lnTo>
                <a:lnTo>
                  <a:pt x="83058" y="10058"/>
                </a:lnTo>
                <a:lnTo>
                  <a:pt x="82638" y="10553"/>
                </a:lnTo>
                <a:lnTo>
                  <a:pt x="82638" y="9118"/>
                </a:lnTo>
                <a:lnTo>
                  <a:pt x="82486" y="10198"/>
                </a:lnTo>
                <a:lnTo>
                  <a:pt x="82499" y="8724"/>
                </a:lnTo>
                <a:lnTo>
                  <a:pt x="80886" y="10109"/>
                </a:lnTo>
                <a:lnTo>
                  <a:pt x="80835" y="10375"/>
                </a:lnTo>
                <a:lnTo>
                  <a:pt x="80949" y="11430"/>
                </a:lnTo>
                <a:lnTo>
                  <a:pt x="81127" y="11938"/>
                </a:lnTo>
                <a:lnTo>
                  <a:pt x="81737" y="11633"/>
                </a:lnTo>
                <a:lnTo>
                  <a:pt x="81915" y="11506"/>
                </a:lnTo>
                <a:lnTo>
                  <a:pt x="82397" y="10820"/>
                </a:lnTo>
                <a:lnTo>
                  <a:pt x="82359" y="11112"/>
                </a:lnTo>
                <a:lnTo>
                  <a:pt x="83972" y="11772"/>
                </a:lnTo>
                <a:lnTo>
                  <a:pt x="83870" y="11252"/>
                </a:lnTo>
                <a:lnTo>
                  <a:pt x="84467" y="11163"/>
                </a:lnTo>
                <a:lnTo>
                  <a:pt x="84823" y="11328"/>
                </a:lnTo>
                <a:lnTo>
                  <a:pt x="84442" y="12623"/>
                </a:lnTo>
                <a:lnTo>
                  <a:pt x="84696" y="13550"/>
                </a:lnTo>
                <a:lnTo>
                  <a:pt x="84226" y="14846"/>
                </a:lnTo>
                <a:lnTo>
                  <a:pt x="84264" y="14465"/>
                </a:lnTo>
                <a:lnTo>
                  <a:pt x="84378" y="13322"/>
                </a:lnTo>
                <a:lnTo>
                  <a:pt x="84442" y="12687"/>
                </a:lnTo>
                <a:lnTo>
                  <a:pt x="84124" y="13068"/>
                </a:lnTo>
                <a:lnTo>
                  <a:pt x="83426" y="13322"/>
                </a:lnTo>
                <a:lnTo>
                  <a:pt x="83400" y="17640"/>
                </a:lnTo>
                <a:lnTo>
                  <a:pt x="83350" y="18072"/>
                </a:lnTo>
                <a:lnTo>
                  <a:pt x="83223" y="18516"/>
                </a:lnTo>
                <a:lnTo>
                  <a:pt x="83121" y="18783"/>
                </a:lnTo>
                <a:lnTo>
                  <a:pt x="83159" y="18529"/>
                </a:lnTo>
                <a:lnTo>
                  <a:pt x="83273" y="18021"/>
                </a:lnTo>
                <a:lnTo>
                  <a:pt x="83400" y="17640"/>
                </a:lnTo>
                <a:lnTo>
                  <a:pt x="83400" y="13322"/>
                </a:lnTo>
                <a:lnTo>
                  <a:pt x="83121" y="13271"/>
                </a:lnTo>
                <a:lnTo>
                  <a:pt x="83121" y="15100"/>
                </a:lnTo>
                <a:lnTo>
                  <a:pt x="83108" y="16116"/>
                </a:lnTo>
                <a:lnTo>
                  <a:pt x="82981" y="18148"/>
                </a:lnTo>
                <a:lnTo>
                  <a:pt x="82778" y="18402"/>
                </a:lnTo>
                <a:lnTo>
                  <a:pt x="82753" y="18529"/>
                </a:lnTo>
                <a:lnTo>
                  <a:pt x="81546" y="18402"/>
                </a:lnTo>
                <a:lnTo>
                  <a:pt x="81330" y="18453"/>
                </a:lnTo>
                <a:lnTo>
                  <a:pt x="78892" y="19545"/>
                </a:lnTo>
                <a:lnTo>
                  <a:pt x="78257" y="19405"/>
                </a:lnTo>
                <a:lnTo>
                  <a:pt x="78244" y="19545"/>
                </a:lnTo>
                <a:lnTo>
                  <a:pt x="78016" y="20307"/>
                </a:lnTo>
                <a:lnTo>
                  <a:pt x="78079" y="19672"/>
                </a:lnTo>
                <a:lnTo>
                  <a:pt x="78193" y="19380"/>
                </a:lnTo>
                <a:lnTo>
                  <a:pt x="77749" y="19291"/>
                </a:lnTo>
                <a:lnTo>
                  <a:pt x="77190" y="19164"/>
                </a:lnTo>
                <a:lnTo>
                  <a:pt x="77266" y="18529"/>
                </a:lnTo>
                <a:lnTo>
                  <a:pt x="77203" y="18402"/>
                </a:lnTo>
                <a:lnTo>
                  <a:pt x="77330" y="18034"/>
                </a:lnTo>
                <a:lnTo>
                  <a:pt x="76974" y="18275"/>
                </a:lnTo>
                <a:lnTo>
                  <a:pt x="76784" y="18529"/>
                </a:lnTo>
                <a:lnTo>
                  <a:pt x="76911" y="17386"/>
                </a:lnTo>
                <a:lnTo>
                  <a:pt x="77343" y="17729"/>
                </a:lnTo>
                <a:lnTo>
                  <a:pt x="77406" y="17386"/>
                </a:lnTo>
                <a:lnTo>
                  <a:pt x="77482" y="17005"/>
                </a:lnTo>
                <a:lnTo>
                  <a:pt x="77622" y="16370"/>
                </a:lnTo>
                <a:lnTo>
                  <a:pt x="77647" y="16243"/>
                </a:lnTo>
                <a:lnTo>
                  <a:pt x="77698" y="15989"/>
                </a:lnTo>
                <a:lnTo>
                  <a:pt x="79044" y="17894"/>
                </a:lnTo>
                <a:lnTo>
                  <a:pt x="80251" y="18148"/>
                </a:lnTo>
                <a:lnTo>
                  <a:pt x="80911" y="18529"/>
                </a:lnTo>
                <a:lnTo>
                  <a:pt x="81330" y="18453"/>
                </a:lnTo>
                <a:lnTo>
                  <a:pt x="81546" y="18402"/>
                </a:lnTo>
                <a:lnTo>
                  <a:pt x="81838" y="18275"/>
                </a:lnTo>
                <a:lnTo>
                  <a:pt x="83070" y="15227"/>
                </a:lnTo>
                <a:lnTo>
                  <a:pt x="83121" y="15100"/>
                </a:lnTo>
                <a:lnTo>
                  <a:pt x="83121" y="13271"/>
                </a:lnTo>
                <a:lnTo>
                  <a:pt x="80441" y="12814"/>
                </a:lnTo>
                <a:lnTo>
                  <a:pt x="78130" y="13601"/>
                </a:lnTo>
                <a:lnTo>
                  <a:pt x="76809" y="13982"/>
                </a:lnTo>
                <a:lnTo>
                  <a:pt x="76809" y="17005"/>
                </a:lnTo>
                <a:lnTo>
                  <a:pt x="76720" y="17754"/>
                </a:lnTo>
                <a:lnTo>
                  <a:pt x="76593" y="18148"/>
                </a:lnTo>
                <a:lnTo>
                  <a:pt x="76377" y="18656"/>
                </a:lnTo>
                <a:lnTo>
                  <a:pt x="76250" y="18783"/>
                </a:lnTo>
                <a:lnTo>
                  <a:pt x="76136" y="19164"/>
                </a:lnTo>
                <a:lnTo>
                  <a:pt x="76250" y="18402"/>
                </a:lnTo>
                <a:lnTo>
                  <a:pt x="76352" y="18148"/>
                </a:lnTo>
                <a:lnTo>
                  <a:pt x="76301" y="18656"/>
                </a:lnTo>
                <a:lnTo>
                  <a:pt x="76441" y="18021"/>
                </a:lnTo>
                <a:lnTo>
                  <a:pt x="76479" y="17767"/>
                </a:lnTo>
                <a:lnTo>
                  <a:pt x="76809" y="17005"/>
                </a:lnTo>
                <a:lnTo>
                  <a:pt x="76809" y="13982"/>
                </a:lnTo>
                <a:lnTo>
                  <a:pt x="76136" y="14173"/>
                </a:lnTo>
                <a:lnTo>
                  <a:pt x="76136" y="17767"/>
                </a:lnTo>
                <a:lnTo>
                  <a:pt x="75984" y="18707"/>
                </a:lnTo>
                <a:lnTo>
                  <a:pt x="75780" y="19291"/>
                </a:lnTo>
                <a:lnTo>
                  <a:pt x="75895" y="18453"/>
                </a:lnTo>
                <a:lnTo>
                  <a:pt x="75996" y="18148"/>
                </a:lnTo>
                <a:lnTo>
                  <a:pt x="76136" y="17767"/>
                </a:lnTo>
                <a:lnTo>
                  <a:pt x="76136" y="14173"/>
                </a:lnTo>
                <a:lnTo>
                  <a:pt x="75107" y="14465"/>
                </a:lnTo>
                <a:lnTo>
                  <a:pt x="74714" y="12179"/>
                </a:lnTo>
                <a:lnTo>
                  <a:pt x="73660" y="13322"/>
                </a:lnTo>
                <a:lnTo>
                  <a:pt x="73355" y="14465"/>
                </a:lnTo>
                <a:lnTo>
                  <a:pt x="72898" y="14706"/>
                </a:lnTo>
                <a:lnTo>
                  <a:pt x="72898" y="14846"/>
                </a:lnTo>
                <a:lnTo>
                  <a:pt x="72783" y="15481"/>
                </a:lnTo>
                <a:lnTo>
                  <a:pt x="72301" y="17513"/>
                </a:lnTo>
                <a:lnTo>
                  <a:pt x="72339" y="17132"/>
                </a:lnTo>
                <a:lnTo>
                  <a:pt x="72351" y="17005"/>
                </a:lnTo>
                <a:lnTo>
                  <a:pt x="72415" y="16370"/>
                </a:lnTo>
                <a:lnTo>
                  <a:pt x="72504" y="15862"/>
                </a:lnTo>
                <a:lnTo>
                  <a:pt x="72898" y="14846"/>
                </a:lnTo>
                <a:lnTo>
                  <a:pt x="72898" y="14706"/>
                </a:lnTo>
                <a:lnTo>
                  <a:pt x="72605" y="14846"/>
                </a:lnTo>
                <a:lnTo>
                  <a:pt x="72085" y="14719"/>
                </a:lnTo>
                <a:lnTo>
                  <a:pt x="70815" y="13601"/>
                </a:lnTo>
                <a:lnTo>
                  <a:pt x="70726" y="14351"/>
                </a:lnTo>
                <a:lnTo>
                  <a:pt x="69024" y="18618"/>
                </a:lnTo>
                <a:lnTo>
                  <a:pt x="70015" y="17005"/>
                </a:lnTo>
                <a:lnTo>
                  <a:pt x="71031" y="18783"/>
                </a:lnTo>
                <a:lnTo>
                  <a:pt x="72097" y="18021"/>
                </a:lnTo>
                <a:lnTo>
                  <a:pt x="72224" y="17894"/>
                </a:lnTo>
                <a:lnTo>
                  <a:pt x="72364" y="17767"/>
                </a:lnTo>
                <a:lnTo>
                  <a:pt x="72237" y="18275"/>
                </a:lnTo>
                <a:lnTo>
                  <a:pt x="72110" y="18897"/>
                </a:lnTo>
                <a:lnTo>
                  <a:pt x="71551" y="19558"/>
                </a:lnTo>
                <a:lnTo>
                  <a:pt x="71869" y="19418"/>
                </a:lnTo>
                <a:lnTo>
                  <a:pt x="72072" y="19786"/>
                </a:lnTo>
                <a:lnTo>
                  <a:pt x="72148" y="19418"/>
                </a:lnTo>
                <a:lnTo>
                  <a:pt x="72542" y="17513"/>
                </a:lnTo>
                <a:lnTo>
                  <a:pt x="72263" y="18910"/>
                </a:lnTo>
                <a:lnTo>
                  <a:pt x="72605" y="17729"/>
                </a:lnTo>
                <a:lnTo>
                  <a:pt x="72631" y="17513"/>
                </a:lnTo>
                <a:lnTo>
                  <a:pt x="73279" y="15481"/>
                </a:lnTo>
                <a:lnTo>
                  <a:pt x="72974" y="17576"/>
                </a:lnTo>
                <a:lnTo>
                  <a:pt x="74396" y="17894"/>
                </a:lnTo>
                <a:lnTo>
                  <a:pt x="74968" y="17386"/>
                </a:lnTo>
                <a:lnTo>
                  <a:pt x="75514" y="17259"/>
                </a:lnTo>
                <a:lnTo>
                  <a:pt x="75704" y="16243"/>
                </a:lnTo>
                <a:lnTo>
                  <a:pt x="75692" y="16497"/>
                </a:lnTo>
                <a:lnTo>
                  <a:pt x="75590" y="19418"/>
                </a:lnTo>
                <a:lnTo>
                  <a:pt x="75907" y="18148"/>
                </a:lnTo>
                <a:lnTo>
                  <a:pt x="75577" y="19545"/>
                </a:lnTo>
                <a:lnTo>
                  <a:pt x="75463" y="19291"/>
                </a:lnTo>
                <a:lnTo>
                  <a:pt x="74968" y="18783"/>
                </a:lnTo>
                <a:lnTo>
                  <a:pt x="74841" y="18656"/>
                </a:lnTo>
                <a:lnTo>
                  <a:pt x="74041" y="18529"/>
                </a:lnTo>
                <a:lnTo>
                  <a:pt x="73482" y="18783"/>
                </a:lnTo>
                <a:lnTo>
                  <a:pt x="72923" y="17945"/>
                </a:lnTo>
                <a:lnTo>
                  <a:pt x="72809" y="18745"/>
                </a:lnTo>
                <a:lnTo>
                  <a:pt x="72682" y="19037"/>
                </a:lnTo>
                <a:lnTo>
                  <a:pt x="72275" y="19545"/>
                </a:lnTo>
                <a:lnTo>
                  <a:pt x="72174" y="19989"/>
                </a:lnTo>
                <a:lnTo>
                  <a:pt x="72351" y="20307"/>
                </a:lnTo>
                <a:lnTo>
                  <a:pt x="73875" y="19545"/>
                </a:lnTo>
                <a:lnTo>
                  <a:pt x="74155" y="20561"/>
                </a:lnTo>
                <a:lnTo>
                  <a:pt x="74930" y="20307"/>
                </a:lnTo>
                <a:lnTo>
                  <a:pt x="75399" y="19672"/>
                </a:lnTo>
                <a:lnTo>
                  <a:pt x="75425" y="20053"/>
                </a:lnTo>
                <a:lnTo>
                  <a:pt x="76327" y="20561"/>
                </a:lnTo>
                <a:lnTo>
                  <a:pt x="77050" y="20688"/>
                </a:lnTo>
                <a:lnTo>
                  <a:pt x="77584" y="20815"/>
                </a:lnTo>
                <a:lnTo>
                  <a:pt x="78130" y="20815"/>
                </a:lnTo>
                <a:lnTo>
                  <a:pt x="78740" y="20307"/>
                </a:lnTo>
                <a:lnTo>
                  <a:pt x="79070" y="21310"/>
                </a:lnTo>
                <a:lnTo>
                  <a:pt x="79667" y="20688"/>
                </a:lnTo>
                <a:lnTo>
                  <a:pt x="79832" y="20434"/>
                </a:lnTo>
                <a:lnTo>
                  <a:pt x="80352" y="20586"/>
                </a:lnTo>
                <a:lnTo>
                  <a:pt x="80302" y="20434"/>
                </a:lnTo>
                <a:lnTo>
                  <a:pt x="80213" y="20180"/>
                </a:lnTo>
                <a:lnTo>
                  <a:pt x="81140" y="20561"/>
                </a:lnTo>
                <a:lnTo>
                  <a:pt x="81800" y="20688"/>
                </a:lnTo>
                <a:lnTo>
                  <a:pt x="82194" y="20434"/>
                </a:lnTo>
                <a:lnTo>
                  <a:pt x="82753" y="21577"/>
                </a:lnTo>
                <a:lnTo>
                  <a:pt x="83121" y="20434"/>
                </a:lnTo>
                <a:lnTo>
                  <a:pt x="83197" y="20180"/>
                </a:lnTo>
                <a:lnTo>
                  <a:pt x="83286" y="19926"/>
                </a:lnTo>
                <a:lnTo>
                  <a:pt x="83134" y="21069"/>
                </a:lnTo>
                <a:lnTo>
                  <a:pt x="82892" y="21831"/>
                </a:lnTo>
                <a:lnTo>
                  <a:pt x="82435" y="23291"/>
                </a:lnTo>
                <a:lnTo>
                  <a:pt x="83248" y="23698"/>
                </a:lnTo>
                <a:lnTo>
                  <a:pt x="83426" y="23228"/>
                </a:lnTo>
                <a:lnTo>
                  <a:pt x="83604" y="22847"/>
                </a:lnTo>
                <a:lnTo>
                  <a:pt x="83502" y="23736"/>
                </a:lnTo>
                <a:lnTo>
                  <a:pt x="83781" y="22974"/>
                </a:lnTo>
                <a:lnTo>
                  <a:pt x="83705" y="23609"/>
                </a:lnTo>
                <a:lnTo>
                  <a:pt x="83578" y="24028"/>
                </a:lnTo>
                <a:lnTo>
                  <a:pt x="83464" y="24345"/>
                </a:lnTo>
                <a:lnTo>
                  <a:pt x="83667" y="24358"/>
                </a:lnTo>
                <a:lnTo>
                  <a:pt x="83781" y="23609"/>
                </a:lnTo>
                <a:lnTo>
                  <a:pt x="83921" y="22974"/>
                </a:lnTo>
                <a:lnTo>
                  <a:pt x="83934" y="22847"/>
                </a:lnTo>
                <a:lnTo>
                  <a:pt x="84048" y="21831"/>
                </a:lnTo>
                <a:lnTo>
                  <a:pt x="84467" y="20815"/>
                </a:lnTo>
                <a:lnTo>
                  <a:pt x="84378" y="21310"/>
                </a:lnTo>
                <a:lnTo>
                  <a:pt x="84150" y="22263"/>
                </a:lnTo>
                <a:lnTo>
                  <a:pt x="84150" y="23228"/>
                </a:lnTo>
                <a:lnTo>
                  <a:pt x="84099" y="23609"/>
                </a:lnTo>
                <a:lnTo>
                  <a:pt x="83870" y="24371"/>
                </a:lnTo>
                <a:lnTo>
                  <a:pt x="83985" y="23698"/>
                </a:lnTo>
                <a:lnTo>
                  <a:pt x="84150" y="23228"/>
                </a:lnTo>
                <a:lnTo>
                  <a:pt x="84150" y="22263"/>
                </a:lnTo>
                <a:lnTo>
                  <a:pt x="83883" y="23355"/>
                </a:lnTo>
                <a:lnTo>
                  <a:pt x="84023" y="22974"/>
                </a:lnTo>
                <a:lnTo>
                  <a:pt x="83896" y="23825"/>
                </a:lnTo>
                <a:lnTo>
                  <a:pt x="83781" y="24371"/>
                </a:lnTo>
                <a:lnTo>
                  <a:pt x="83604" y="25895"/>
                </a:lnTo>
                <a:lnTo>
                  <a:pt x="83781" y="24752"/>
                </a:lnTo>
                <a:lnTo>
                  <a:pt x="84188" y="25361"/>
                </a:lnTo>
                <a:lnTo>
                  <a:pt x="84175" y="25577"/>
                </a:lnTo>
                <a:lnTo>
                  <a:pt x="84099" y="26276"/>
                </a:lnTo>
                <a:lnTo>
                  <a:pt x="84480" y="25006"/>
                </a:lnTo>
                <a:lnTo>
                  <a:pt x="84556" y="24752"/>
                </a:lnTo>
                <a:lnTo>
                  <a:pt x="85026" y="23228"/>
                </a:lnTo>
                <a:lnTo>
                  <a:pt x="85102" y="22974"/>
                </a:lnTo>
                <a:lnTo>
                  <a:pt x="85013" y="23774"/>
                </a:lnTo>
                <a:lnTo>
                  <a:pt x="84836" y="24371"/>
                </a:lnTo>
                <a:lnTo>
                  <a:pt x="84442" y="25692"/>
                </a:lnTo>
                <a:lnTo>
                  <a:pt x="85115" y="26022"/>
                </a:lnTo>
                <a:lnTo>
                  <a:pt x="84150" y="27165"/>
                </a:lnTo>
                <a:lnTo>
                  <a:pt x="84213" y="26492"/>
                </a:lnTo>
                <a:lnTo>
                  <a:pt x="83985" y="27292"/>
                </a:lnTo>
                <a:lnTo>
                  <a:pt x="84035" y="26784"/>
                </a:lnTo>
                <a:lnTo>
                  <a:pt x="84061" y="26530"/>
                </a:lnTo>
                <a:lnTo>
                  <a:pt x="84175" y="25577"/>
                </a:lnTo>
                <a:lnTo>
                  <a:pt x="83794" y="25768"/>
                </a:lnTo>
                <a:lnTo>
                  <a:pt x="83654" y="25895"/>
                </a:lnTo>
                <a:lnTo>
                  <a:pt x="83527" y="26530"/>
                </a:lnTo>
                <a:lnTo>
                  <a:pt x="83489" y="25641"/>
                </a:lnTo>
                <a:lnTo>
                  <a:pt x="82918" y="24625"/>
                </a:lnTo>
                <a:lnTo>
                  <a:pt x="81991" y="24549"/>
                </a:lnTo>
                <a:lnTo>
                  <a:pt x="81305" y="26784"/>
                </a:lnTo>
                <a:lnTo>
                  <a:pt x="81191" y="26276"/>
                </a:lnTo>
                <a:lnTo>
                  <a:pt x="80848" y="24752"/>
                </a:lnTo>
                <a:lnTo>
                  <a:pt x="80225" y="26276"/>
                </a:lnTo>
                <a:lnTo>
                  <a:pt x="80352" y="25133"/>
                </a:lnTo>
                <a:lnTo>
                  <a:pt x="79971" y="25133"/>
                </a:lnTo>
                <a:lnTo>
                  <a:pt x="79756" y="25133"/>
                </a:lnTo>
                <a:lnTo>
                  <a:pt x="77863" y="26784"/>
                </a:lnTo>
                <a:lnTo>
                  <a:pt x="76911" y="26149"/>
                </a:lnTo>
                <a:lnTo>
                  <a:pt x="76161" y="25641"/>
                </a:lnTo>
                <a:lnTo>
                  <a:pt x="75260" y="25704"/>
                </a:lnTo>
                <a:lnTo>
                  <a:pt x="75260" y="26149"/>
                </a:lnTo>
                <a:lnTo>
                  <a:pt x="75120" y="27012"/>
                </a:lnTo>
                <a:lnTo>
                  <a:pt x="74891" y="27546"/>
                </a:lnTo>
                <a:lnTo>
                  <a:pt x="74790" y="27673"/>
                </a:lnTo>
                <a:lnTo>
                  <a:pt x="74803" y="27546"/>
                </a:lnTo>
                <a:lnTo>
                  <a:pt x="74955" y="26911"/>
                </a:lnTo>
                <a:lnTo>
                  <a:pt x="75031" y="26657"/>
                </a:lnTo>
                <a:lnTo>
                  <a:pt x="75260" y="26149"/>
                </a:lnTo>
                <a:lnTo>
                  <a:pt x="75260" y="25704"/>
                </a:lnTo>
                <a:lnTo>
                  <a:pt x="74701" y="25742"/>
                </a:lnTo>
                <a:lnTo>
                  <a:pt x="74701" y="26657"/>
                </a:lnTo>
                <a:lnTo>
                  <a:pt x="74129" y="27165"/>
                </a:lnTo>
                <a:lnTo>
                  <a:pt x="73939" y="27292"/>
                </a:lnTo>
                <a:lnTo>
                  <a:pt x="74066" y="26149"/>
                </a:lnTo>
                <a:lnTo>
                  <a:pt x="74701" y="26657"/>
                </a:lnTo>
                <a:lnTo>
                  <a:pt x="74701" y="25742"/>
                </a:lnTo>
                <a:lnTo>
                  <a:pt x="74282" y="25768"/>
                </a:lnTo>
                <a:lnTo>
                  <a:pt x="73736" y="25260"/>
                </a:lnTo>
                <a:lnTo>
                  <a:pt x="73469" y="25006"/>
                </a:lnTo>
                <a:lnTo>
                  <a:pt x="72021" y="25260"/>
                </a:lnTo>
                <a:lnTo>
                  <a:pt x="71704" y="25006"/>
                </a:lnTo>
                <a:lnTo>
                  <a:pt x="71081" y="26784"/>
                </a:lnTo>
                <a:lnTo>
                  <a:pt x="71297" y="26784"/>
                </a:lnTo>
                <a:lnTo>
                  <a:pt x="71361" y="26276"/>
                </a:lnTo>
                <a:lnTo>
                  <a:pt x="72072" y="27165"/>
                </a:lnTo>
                <a:lnTo>
                  <a:pt x="71412" y="27419"/>
                </a:lnTo>
                <a:lnTo>
                  <a:pt x="71221" y="27673"/>
                </a:lnTo>
                <a:lnTo>
                  <a:pt x="71272" y="27012"/>
                </a:lnTo>
                <a:lnTo>
                  <a:pt x="70713" y="27800"/>
                </a:lnTo>
                <a:lnTo>
                  <a:pt x="70485" y="27292"/>
                </a:lnTo>
                <a:lnTo>
                  <a:pt x="70015" y="27038"/>
                </a:lnTo>
                <a:lnTo>
                  <a:pt x="70002" y="25641"/>
                </a:lnTo>
                <a:lnTo>
                  <a:pt x="69735" y="25514"/>
                </a:lnTo>
                <a:lnTo>
                  <a:pt x="69557" y="26530"/>
                </a:lnTo>
                <a:lnTo>
                  <a:pt x="69430" y="27012"/>
                </a:lnTo>
                <a:lnTo>
                  <a:pt x="69291" y="27292"/>
                </a:lnTo>
                <a:lnTo>
                  <a:pt x="69176" y="27546"/>
                </a:lnTo>
                <a:lnTo>
                  <a:pt x="68834" y="27927"/>
                </a:lnTo>
                <a:lnTo>
                  <a:pt x="68719" y="29197"/>
                </a:lnTo>
                <a:lnTo>
                  <a:pt x="69227" y="28689"/>
                </a:lnTo>
                <a:lnTo>
                  <a:pt x="72009" y="27863"/>
                </a:lnTo>
                <a:lnTo>
                  <a:pt x="72034" y="27673"/>
                </a:lnTo>
                <a:lnTo>
                  <a:pt x="72174" y="26530"/>
                </a:lnTo>
                <a:lnTo>
                  <a:pt x="72859" y="26860"/>
                </a:lnTo>
                <a:lnTo>
                  <a:pt x="72898" y="26530"/>
                </a:lnTo>
                <a:lnTo>
                  <a:pt x="72961" y="26276"/>
                </a:lnTo>
                <a:lnTo>
                  <a:pt x="73190" y="25768"/>
                </a:lnTo>
                <a:lnTo>
                  <a:pt x="73126" y="26276"/>
                </a:lnTo>
                <a:lnTo>
                  <a:pt x="73012" y="26784"/>
                </a:lnTo>
                <a:lnTo>
                  <a:pt x="72834" y="27292"/>
                </a:lnTo>
                <a:lnTo>
                  <a:pt x="72847" y="27038"/>
                </a:lnTo>
                <a:lnTo>
                  <a:pt x="72199" y="27813"/>
                </a:lnTo>
                <a:lnTo>
                  <a:pt x="72707" y="27673"/>
                </a:lnTo>
                <a:lnTo>
                  <a:pt x="75742" y="30340"/>
                </a:lnTo>
                <a:lnTo>
                  <a:pt x="81876" y="27419"/>
                </a:lnTo>
                <a:lnTo>
                  <a:pt x="83515" y="31102"/>
                </a:lnTo>
                <a:lnTo>
                  <a:pt x="86575" y="31610"/>
                </a:lnTo>
                <a:lnTo>
                  <a:pt x="87210" y="31737"/>
                </a:lnTo>
                <a:lnTo>
                  <a:pt x="87960" y="33261"/>
                </a:lnTo>
                <a:lnTo>
                  <a:pt x="86995" y="33261"/>
                </a:lnTo>
                <a:lnTo>
                  <a:pt x="83362" y="34531"/>
                </a:lnTo>
                <a:lnTo>
                  <a:pt x="80949" y="30721"/>
                </a:lnTo>
                <a:lnTo>
                  <a:pt x="80467" y="29959"/>
                </a:lnTo>
                <a:lnTo>
                  <a:pt x="74244" y="31102"/>
                </a:lnTo>
                <a:lnTo>
                  <a:pt x="72491" y="31305"/>
                </a:lnTo>
                <a:lnTo>
                  <a:pt x="78092" y="31305"/>
                </a:lnTo>
                <a:lnTo>
                  <a:pt x="79413" y="30721"/>
                </a:lnTo>
                <a:lnTo>
                  <a:pt x="83299" y="34531"/>
                </a:lnTo>
                <a:lnTo>
                  <a:pt x="84721" y="35928"/>
                </a:lnTo>
                <a:lnTo>
                  <a:pt x="86664" y="34023"/>
                </a:lnTo>
                <a:lnTo>
                  <a:pt x="88290" y="36690"/>
                </a:lnTo>
                <a:lnTo>
                  <a:pt x="88341" y="38468"/>
                </a:lnTo>
                <a:lnTo>
                  <a:pt x="88823" y="37325"/>
                </a:lnTo>
                <a:lnTo>
                  <a:pt x="89496" y="34023"/>
                </a:lnTo>
                <a:lnTo>
                  <a:pt x="90525" y="28943"/>
                </a:lnTo>
                <a:lnTo>
                  <a:pt x="90728" y="27927"/>
                </a:lnTo>
                <a:lnTo>
                  <a:pt x="90982" y="26657"/>
                </a:lnTo>
                <a:lnTo>
                  <a:pt x="91071" y="26276"/>
                </a:lnTo>
                <a:lnTo>
                  <a:pt x="91452" y="24244"/>
                </a:lnTo>
                <a:lnTo>
                  <a:pt x="91478" y="24117"/>
                </a:lnTo>
                <a:lnTo>
                  <a:pt x="91694" y="22974"/>
                </a:lnTo>
                <a:lnTo>
                  <a:pt x="91782" y="22466"/>
                </a:lnTo>
                <a:lnTo>
                  <a:pt x="92024" y="21196"/>
                </a:lnTo>
                <a:lnTo>
                  <a:pt x="92329" y="19545"/>
                </a:lnTo>
                <a:lnTo>
                  <a:pt x="92379" y="19291"/>
                </a:lnTo>
                <a:lnTo>
                  <a:pt x="92405" y="19164"/>
                </a:lnTo>
                <a:lnTo>
                  <a:pt x="92481" y="18783"/>
                </a:lnTo>
                <a:lnTo>
                  <a:pt x="92684" y="17640"/>
                </a:lnTo>
                <a:lnTo>
                  <a:pt x="93052" y="15735"/>
                </a:lnTo>
                <a:lnTo>
                  <a:pt x="93573" y="12941"/>
                </a:lnTo>
                <a:lnTo>
                  <a:pt x="94107" y="8242"/>
                </a:lnTo>
                <a:close/>
              </a:path>
              <a:path w="95884" h="38735">
                <a:moveTo>
                  <a:pt x="95364" y="4775"/>
                </a:moveTo>
                <a:lnTo>
                  <a:pt x="94716" y="4318"/>
                </a:lnTo>
                <a:lnTo>
                  <a:pt x="94627" y="5156"/>
                </a:lnTo>
                <a:lnTo>
                  <a:pt x="94602" y="5422"/>
                </a:lnTo>
                <a:lnTo>
                  <a:pt x="94818" y="5194"/>
                </a:lnTo>
                <a:lnTo>
                  <a:pt x="95364" y="4775"/>
                </a:lnTo>
                <a:close/>
              </a:path>
            </a:pathLst>
          </a:custGeom>
          <a:solidFill>
            <a:srgbClr val="B88F51"/>
          </a:solidFill>
        </p:spPr>
        <p:txBody>
          <a:bodyPr wrap="square" lIns="0" tIns="0" rIns="0" bIns="0" rtlCol="0"/>
          <a:lstStyle/>
          <a:p>
            <a:endParaRPr sz="2511"/>
          </a:p>
        </p:txBody>
      </p:sp>
      <p:sp>
        <p:nvSpPr>
          <p:cNvPr id="54" name="bg object 54"/>
          <p:cNvSpPr/>
          <p:nvPr/>
        </p:nvSpPr>
        <p:spPr>
          <a:xfrm>
            <a:off x="643541" y="188579"/>
            <a:ext cx="51197" cy="15081"/>
          </a:xfrm>
          <a:custGeom>
            <a:avLst/>
            <a:gdLst/>
            <a:ahLst/>
            <a:cxnLst/>
            <a:rect l="l" t="t" r="r" b="b"/>
            <a:pathLst>
              <a:path w="81915" h="24129">
                <a:moveTo>
                  <a:pt x="660" y="11696"/>
                </a:moveTo>
                <a:lnTo>
                  <a:pt x="139" y="10909"/>
                </a:lnTo>
                <a:lnTo>
                  <a:pt x="25" y="11887"/>
                </a:lnTo>
                <a:lnTo>
                  <a:pt x="0" y="12077"/>
                </a:lnTo>
                <a:lnTo>
                  <a:pt x="165" y="11912"/>
                </a:lnTo>
                <a:lnTo>
                  <a:pt x="660" y="11696"/>
                </a:lnTo>
                <a:close/>
              </a:path>
              <a:path w="81915" h="24129">
                <a:moveTo>
                  <a:pt x="1143" y="11049"/>
                </a:moveTo>
                <a:lnTo>
                  <a:pt x="381" y="13487"/>
                </a:lnTo>
                <a:lnTo>
                  <a:pt x="279" y="14452"/>
                </a:lnTo>
                <a:lnTo>
                  <a:pt x="1028" y="12052"/>
                </a:lnTo>
                <a:lnTo>
                  <a:pt x="1143" y="11049"/>
                </a:lnTo>
                <a:close/>
              </a:path>
              <a:path w="81915" h="24129">
                <a:moveTo>
                  <a:pt x="2946" y="9867"/>
                </a:moveTo>
                <a:lnTo>
                  <a:pt x="2730" y="10452"/>
                </a:lnTo>
                <a:lnTo>
                  <a:pt x="2692" y="10807"/>
                </a:lnTo>
                <a:lnTo>
                  <a:pt x="2667" y="11010"/>
                </a:lnTo>
                <a:lnTo>
                  <a:pt x="2882" y="10439"/>
                </a:lnTo>
                <a:lnTo>
                  <a:pt x="2921" y="10071"/>
                </a:lnTo>
                <a:lnTo>
                  <a:pt x="2946" y="9867"/>
                </a:lnTo>
                <a:close/>
              </a:path>
              <a:path w="81915" h="24129">
                <a:moveTo>
                  <a:pt x="3225" y="16103"/>
                </a:moveTo>
                <a:lnTo>
                  <a:pt x="3009" y="16687"/>
                </a:lnTo>
                <a:lnTo>
                  <a:pt x="2971" y="17043"/>
                </a:lnTo>
                <a:lnTo>
                  <a:pt x="2946" y="17246"/>
                </a:lnTo>
                <a:lnTo>
                  <a:pt x="3162" y="16675"/>
                </a:lnTo>
                <a:lnTo>
                  <a:pt x="3200" y="16319"/>
                </a:lnTo>
                <a:lnTo>
                  <a:pt x="3225" y="16103"/>
                </a:lnTo>
                <a:close/>
              </a:path>
              <a:path w="81915" h="24129">
                <a:moveTo>
                  <a:pt x="3263" y="10604"/>
                </a:moveTo>
                <a:lnTo>
                  <a:pt x="2933" y="10426"/>
                </a:lnTo>
                <a:lnTo>
                  <a:pt x="2882" y="10896"/>
                </a:lnTo>
                <a:lnTo>
                  <a:pt x="3263" y="10604"/>
                </a:lnTo>
                <a:close/>
              </a:path>
              <a:path w="81915" h="24129">
                <a:moveTo>
                  <a:pt x="3543" y="15849"/>
                </a:moveTo>
                <a:lnTo>
                  <a:pt x="3200" y="16675"/>
                </a:lnTo>
                <a:lnTo>
                  <a:pt x="3162" y="17068"/>
                </a:lnTo>
                <a:lnTo>
                  <a:pt x="3098" y="17576"/>
                </a:lnTo>
                <a:lnTo>
                  <a:pt x="3441" y="16751"/>
                </a:lnTo>
                <a:lnTo>
                  <a:pt x="3479" y="16357"/>
                </a:lnTo>
                <a:lnTo>
                  <a:pt x="3543" y="15849"/>
                </a:lnTo>
                <a:close/>
              </a:path>
              <a:path w="81915" h="24129">
                <a:moveTo>
                  <a:pt x="3746" y="15265"/>
                </a:moveTo>
                <a:lnTo>
                  <a:pt x="3454" y="14909"/>
                </a:lnTo>
                <a:lnTo>
                  <a:pt x="3492" y="14605"/>
                </a:lnTo>
                <a:lnTo>
                  <a:pt x="3403" y="14846"/>
                </a:lnTo>
                <a:lnTo>
                  <a:pt x="2603" y="13830"/>
                </a:lnTo>
                <a:lnTo>
                  <a:pt x="2578" y="14046"/>
                </a:lnTo>
                <a:lnTo>
                  <a:pt x="1943" y="13246"/>
                </a:lnTo>
                <a:lnTo>
                  <a:pt x="1828" y="13106"/>
                </a:lnTo>
                <a:lnTo>
                  <a:pt x="1676" y="12903"/>
                </a:lnTo>
                <a:lnTo>
                  <a:pt x="1651" y="13042"/>
                </a:lnTo>
                <a:lnTo>
                  <a:pt x="965" y="12738"/>
                </a:lnTo>
                <a:lnTo>
                  <a:pt x="863" y="13576"/>
                </a:lnTo>
                <a:lnTo>
                  <a:pt x="800" y="14198"/>
                </a:lnTo>
                <a:lnTo>
                  <a:pt x="1371" y="13690"/>
                </a:lnTo>
                <a:lnTo>
                  <a:pt x="1600" y="13512"/>
                </a:lnTo>
                <a:lnTo>
                  <a:pt x="1498" y="14465"/>
                </a:lnTo>
                <a:lnTo>
                  <a:pt x="1422" y="15125"/>
                </a:lnTo>
                <a:lnTo>
                  <a:pt x="2070" y="14566"/>
                </a:lnTo>
                <a:lnTo>
                  <a:pt x="2451" y="14452"/>
                </a:lnTo>
                <a:lnTo>
                  <a:pt x="2286" y="15062"/>
                </a:lnTo>
                <a:lnTo>
                  <a:pt x="2222" y="15367"/>
                </a:lnTo>
                <a:lnTo>
                  <a:pt x="2082" y="16078"/>
                </a:lnTo>
                <a:lnTo>
                  <a:pt x="2362" y="15849"/>
                </a:lnTo>
                <a:lnTo>
                  <a:pt x="2501" y="14643"/>
                </a:lnTo>
                <a:lnTo>
                  <a:pt x="2514" y="14439"/>
                </a:lnTo>
                <a:lnTo>
                  <a:pt x="2501" y="14643"/>
                </a:lnTo>
                <a:lnTo>
                  <a:pt x="2425" y="15392"/>
                </a:lnTo>
                <a:lnTo>
                  <a:pt x="2362" y="15849"/>
                </a:lnTo>
                <a:lnTo>
                  <a:pt x="2349" y="16052"/>
                </a:lnTo>
                <a:lnTo>
                  <a:pt x="2997" y="15494"/>
                </a:lnTo>
                <a:lnTo>
                  <a:pt x="3251" y="15417"/>
                </a:lnTo>
                <a:lnTo>
                  <a:pt x="3238" y="15544"/>
                </a:lnTo>
                <a:lnTo>
                  <a:pt x="3213" y="15760"/>
                </a:lnTo>
                <a:lnTo>
                  <a:pt x="3340" y="15392"/>
                </a:lnTo>
                <a:lnTo>
                  <a:pt x="3746" y="15265"/>
                </a:lnTo>
                <a:close/>
              </a:path>
              <a:path w="81915" h="24129">
                <a:moveTo>
                  <a:pt x="3771" y="19888"/>
                </a:moveTo>
                <a:lnTo>
                  <a:pt x="3530" y="20510"/>
                </a:lnTo>
                <a:lnTo>
                  <a:pt x="2997" y="19888"/>
                </a:lnTo>
                <a:lnTo>
                  <a:pt x="2882" y="20878"/>
                </a:lnTo>
                <a:lnTo>
                  <a:pt x="2844" y="21158"/>
                </a:lnTo>
                <a:lnTo>
                  <a:pt x="3048" y="20916"/>
                </a:lnTo>
                <a:lnTo>
                  <a:pt x="3467" y="20789"/>
                </a:lnTo>
                <a:lnTo>
                  <a:pt x="3454" y="20993"/>
                </a:lnTo>
                <a:lnTo>
                  <a:pt x="3416" y="21374"/>
                </a:lnTo>
                <a:lnTo>
                  <a:pt x="3644" y="20739"/>
                </a:lnTo>
                <a:lnTo>
                  <a:pt x="3733" y="20269"/>
                </a:lnTo>
                <a:lnTo>
                  <a:pt x="3771" y="19888"/>
                </a:lnTo>
                <a:close/>
              </a:path>
              <a:path w="81915" h="24129">
                <a:moveTo>
                  <a:pt x="3860" y="10934"/>
                </a:moveTo>
                <a:lnTo>
                  <a:pt x="3581" y="10363"/>
                </a:lnTo>
                <a:lnTo>
                  <a:pt x="3263" y="10604"/>
                </a:lnTo>
                <a:lnTo>
                  <a:pt x="3860" y="10934"/>
                </a:lnTo>
                <a:close/>
              </a:path>
              <a:path w="81915" h="24129">
                <a:moveTo>
                  <a:pt x="4038" y="16243"/>
                </a:moveTo>
                <a:lnTo>
                  <a:pt x="3822" y="16827"/>
                </a:lnTo>
                <a:lnTo>
                  <a:pt x="3784" y="17183"/>
                </a:lnTo>
                <a:lnTo>
                  <a:pt x="3759" y="17399"/>
                </a:lnTo>
                <a:lnTo>
                  <a:pt x="3975" y="16814"/>
                </a:lnTo>
                <a:lnTo>
                  <a:pt x="4013" y="16446"/>
                </a:lnTo>
                <a:lnTo>
                  <a:pt x="4038" y="16243"/>
                </a:lnTo>
                <a:close/>
              </a:path>
              <a:path w="81915" h="24129">
                <a:moveTo>
                  <a:pt x="4737" y="16967"/>
                </a:moveTo>
                <a:lnTo>
                  <a:pt x="4483" y="17614"/>
                </a:lnTo>
                <a:lnTo>
                  <a:pt x="4102" y="17018"/>
                </a:lnTo>
                <a:lnTo>
                  <a:pt x="3987" y="17995"/>
                </a:lnTo>
                <a:lnTo>
                  <a:pt x="3962" y="18186"/>
                </a:lnTo>
                <a:lnTo>
                  <a:pt x="4127" y="18021"/>
                </a:lnTo>
                <a:lnTo>
                  <a:pt x="4432" y="17894"/>
                </a:lnTo>
                <a:lnTo>
                  <a:pt x="4419" y="18072"/>
                </a:lnTo>
                <a:lnTo>
                  <a:pt x="4381" y="18453"/>
                </a:lnTo>
                <a:lnTo>
                  <a:pt x="4610" y="17805"/>
                </a:lnTo>
                <a:lnTo>
                  <a:pt x="4699" y="17348"/>
                </a:lnTo>
                <a:lnTo>
                  <a:pt x="4737" y="16967"/>
                </a:lnTo>
                <a:close/>
              </a:path>
              <a:path w="81915" h="24129">
                <a:moveTo>
                  <a:pt x="4965" y="17183"/>
                </a:moveTo>
                <a:lnTo>
                  <a:pt x="4749" y="17767"/>
                </a:lnTo>
                <a:lnTo>
                  <a:pt x="4711" y="18122"/>
                </a:lnTo>
                <a:lnTo>
                  <a:pt x="4686" y="18326"/>
                </a:lnTo>
                <a:lnTo>
                  <a:pt x="4902" y="17754"/>
                </a:lnTo>
                <a:lnTo>
                  <a:pt x="4940" y="17386"/>
                </a:lnTo>
                <a:lnTo>
                  <a:pt x="4965" y="17183"/>
                </a:lnTo>
                <a:close/>
              </a:path>
              <a:path w="81915" h="24129">
                <a:moveTo>
                  <a:pt x="5156" y="15887"/>
                </a:moveTo>
                <a:lnTo>
                  <a:pt x="4305" y="15608"/>
                </a:lnTo>
                <a:lnTo>
                  <a:pt x="4203" y="16484"/>
                </a:lnTo>
                <a:lnTo>
                  <a:pt x="4152" y="16891"/>
                </a:lnTo>
                <a:lnTo>
                  <a:pt x="4635" y="16560"/>
                </a:lnTo>
                <a:lnTo>
                  <a:pt x="5156" y="15887"/>
                </a:lnTo>
                <a:close/>
              </a:path>
              <a:path w="81915" h="24129">
                <a:moveTo>
                  <a:pt x="5905" y="17945"/>
                </a:moveTo>
                <a:lnTo>
                  <a:pt x="5626" y="18669"/>
                </a:lnTo>
                <a:lnTo>
                  <a:pt x="5588" y="19050"/>
                </a:lnTo>
                <a:lnTo>
                  <a:pt x="5549" y="19431"/>
                </a:lnTo>
                <a:lnTo>
                  <a:pt x="5816" y="18707"/>
                </a:lnTo>
                <a:lnTo>
                  <a:pt x="5867" y="18326"/>
                </a:lnTo>
                <a:lnTo>
                  <a:pt x="5905" y="17945"/>
                </a:lnTo>
                <a:close/>
              </a:path>
              <a:path w="81915" h="24129">
                <a:moveTo>
                  <a:pt x="6388" y="15417"/>
                </a:moveTo>
                <a:lnTo>
                  <a:pt x="5219" y="17589"/>
                </a:lnTo>
                <a:lnTo>
                  <a:pt x="5029" y="19316"/>
                </a:lnTo>
                <a:lnTo>
                  <a:pt x="6261" y="16484"/>
                </a:lnTo>
                <a:lnTo>
                  <a:pt x="6388" y="15417"/>
                </a:lnTo>
                <a:close/>
              </a:path>
              <a:path w="81915" h="24129">
                <a:moveTo>
                  <a:pt x="6553" y="13042"/>
                </a:moveTo>
                <a:lnTo>
                  <a:pt x="6426" y="11315"/>
                </a:lnTo>
                <a:lnTo>
                  <a:pt x="5422" y="12509"/>
                </a:lnTo>
                <a:lnTo>
                  <a:pt x="5016" y="11785"/>
                </a:lnTo>
                <a:lnTo>
                  <a:pt x="5092" y="11430"/>
                </a:lnTo>
                <a:lnTo>
                  <a:pt x="5105" y="9601"/>
                </a:lnTo>
                <a:lnTo>
                  <a:pt x="4368" y="11430"/>
                </a:lnTo>
                <a:lnTo>
                  <a:pt x="3924" y="10972"/>
                </a:lnTo>
                <a:lnTo>
                  <a:pt x="4203" y="11645"/>
                </a:lnTo>
                <a:lnTo>
                  <a:pt x="4775" y="11976"/>
                </a:lnTo>
                <a:lnTo>
                  <a:pt x="4978" y="11823"/>
                </a:lnTo>
                <a:lnTo>
                  <a:pt x="6108" y="14287"/>
                </a:lnTo>
                <a:lnTo>
                  <a:pt x="6553" y="13042"/>
                </a:lnTo>
                <a:close/>
              </a:path>
              <a:path w="81915" h="24129">
                <a:moveTo>
                  <a:pt x="7010" y="10782"/>
                </a:moveTo>
                <a:lnTo>
                  <a:pt x="6553" y="13042"/>
                </a:lnTo>
                <a:lnTo>
                  <a:pt x="6629" y="13665"/>
                </a:lnTo>
                <a:lnTo>
                  <a:pt x="6616" y="13830"/>
                </a:lnTo>
                <a:lnTo>
                  <a:pt x="6578" y="14211"/>
                </a:lnTo>
                <a:lnTo>
                  <a:pt x="6845" y="13487"/>
                </a:lnTo>
                <a:lnTo>
                  <a:pt x="6896" y="13106"/>
                </a:lnTo>
                <a:lnTo>
                  <a:pt x="6934" y="12725"/>
                </a:lnTo>
                <a:lnTo>
                  <a:pt x="6731" y="13233"/>
                </a:lnTo>
                <a:lnTo>
                  <a:pt x="7010" y="10782"/>
                </a:lnTo>
                <a:close/>
              </a:path>
              <a:path w="81915" h="24129">
                <a:moveTo>
                  <a:pt x="7061" y="12915"/>
                </a:moveTo>
                <a:lnTo>
                  <a:pt x="6845" y="13487"/>
                </a:lnTo>
                <a:lnTo>
                  <a:pt x="6807" y="13855"/>
                </a:lnTo>
                <a:lnTo>
                  <a:pt x="6781" y="14058"/>
                </a:lnTo>
                <a:lnTo>
                  <a:pt x="6997" y="13487"/>
                </a:lnTo>
                <a:lnTo>
                  <a:pt x="7035" y="13119"/>
                </a:lnTo>
                <a:lnTo>
                  <a:pt x="7061" y="12915"/>
                </a:lnTo>
                <a:close/>
              </a:path>
              <a:path w="81915" h="24129">
                <a:moveTo>
                  <a:pt x="7366" y="18084"/>
                </a:moveTo>
                <a:lnTo>
                  <a:pt x="6718" y="17627"/>
                </a:lnTo>
                <a:lnTo>
                  <a:pt x="6629" y="18465"/>
                </a:lnTo>
                <a:lnTo>
                  <a:pt x="6604" y="18732"/>
                </a:lnTo>
                <a:lnTo>
                  <a:pt x="6819" y="18503"/>
                </a:lnTo>
                <a:lnTo>
                  <a:pt x="7366" y="18084"/>
                </a:lnTo>
                <a:close/>
              </a:path>
              <a:path w="81915" h="24129">
                <a:moveTo>
                  <a:pt x="7874" y="15201"/>
                </a:moveTo>
                <a:lnTo>
                  <a:pt x="7594" y="15925"/>
                </a:lnTo>
                <a:lnTo>
                  <a:pt x="7556" y="16306"/>
                </a:lnTo>
                <a:lnTo>
                  <a:pt x="7518" y="16700"/>
                </a:lnTo>
                <a:lnTo>
                  <a:pt x="7785" y="15963"/>
                </a:lnTo>
                <a:lnTo>
                  <a:pt x="7835" y="15582"/>
                </a:lnTo>
                <a:lnTo>
                  <a:pt x="7874" y="15201"/>
                </a:lnTo>
                <a:close/>
              </a:path>
              <a:path w="81915" h="24129">
                <a:moveTo>
                  <a:pt x="7975" y="9994"/>
                </a:moveTo>
                <a:lnTo>
                  <a:pt x="7759" y="10579"/>
                </a:lnTo>
                <a:lnTo>
                  <a:pt x="7721" y="10934"/>
                </a:lnTo>
                <a:lnTo>
                  <a:pt x="7696" y="11150"/>
                </a:lnTo>
                <a:lnTo>
                  <a:pt x="7912" y="10566"/>
                </a:lnTo>
                <a:lnTo>
                  <a:pt x="7950" y="10210"/>
                </a:lnTo>
                <a:lnTo>
                  <a:pt x="7975" y="9994"/>
                </a:lnTo>
                <a:close/>
              </a:path>
              <a:path w="81915" h="24129">
                <a:moveTo>
                  <a:pt x="8128" y="15125"/>
                </a:moveTo>
                <a:lnTo>
                  <a:pt x="7797" y="15951"/>
                </a:lnTo>
                <a:lnTo>
                  <a:pt x="7747" y="16344"/>
                </a:lnTo>
                <a:lnTo>
                  <a:pt x="7696" y="16852"/>
                </a:lnTo>
                <a:lnTo>
                  <a:pt x="8026" y="16027"/>
                </a:lnTo>
                <a:lnTo>
                  <a:pt x="8077" y="15633"/>
                </a:lnTo>
                <a:lnTo>
                  <a:pt x="8128" y="15125"/>
                </a:lnTo>
                <a:close/>
              </a:path>
              <a:path w="81915" h="24129">
                <a:moveTo>
                  <a:pt x="8140" y="17030"/>
                </a:moveTo>
                <a:lnTo>
                  <a:pt x="7429" y="17970"/>
                </a:lnTo>
                <a:lnTo>
                  <a:pt x="7213" y="18567"/>
                </a:lnTo>
                <a:lnTo>
                  <a:pt x="6769" y="19812"/>
                </a:lnTo>
                <a:lnTo>
                  <a:pt x="7683" y="19964"/>
                </a:lnTo>
                <a:lnTo>
                  <a:pt x="7886" y="18681"/>
                </a:lnTo>
                <a:lnTo>
                  <a:pt x="8140" y="17030"/>
                </a:lnTo>
                <a:close/>
              </a:path>
              <a:path w="81915" h="24129">
                <a:moveTo>
                  <a:pt x="8242" y="15443"/>
                </a:moveTo>
                <a:lnTo>
                  <a:pt x="8026" y="16027"/>
                </a:lnTo>
                <a:lnTo>
                  <a:pt x="7988" y="16383"/>
                </a:lnTo>
                <a:lnTo>
                  <a:pt x="7962" y="16586"/>
                </a:lnTo>
                <a:lnTo>
                  <a:pt x="8178" y="16014"/>
                </a:lnTo>
                <a:lnTo>
                  <a:pt x="8216" y="15646"/>
                </a:lnTo>
                <a:lnTo>
                  <a:pt x="8242" y="15443"/>
                </a:lnTo>
                <a:close/>
              </a:path>
              <a:path w="81915" h="24129">
                <a:moveTo>
                  <a:pt x="8585" y="22923"/>
                </a:moveTo>
                <a:lnTo>
                  <a:pt x="7239" y="21869"/>
                </a:lnTo>
                <a:lnTo>
                  <a:pt x="7086" y="23177"/>
                </a:lnTo>
                <a:lnTo>
                  <a:pt x="7010" y="23914"/>
                </a:lnTo>
                <a:lnTo>
                  <a:pt x="7759" y="23329"/>
                </a:lnTo>
                <a:lnTo>
                  <a:pt x="8585" y="22923"/>
                </a:lnTo>
                <a:close/>
              </a:path>
              <a:path w="81915" h="24129">
                <a:moveTo>
                  <a:pt x="8674" y="19634"/>
                </a:moveTo>
                <a:lnTo>
                  <a:pt x="8153" y="18783"/>
                </a:lnTo>
                <a:lnTo>
                  <a:pt x="8051" y="18618"/>
                </a:lnTo>
                <a:lnTo>
                  <a:pt x="8013" y="18783"/>
                </a:lnTo>
                <a:lnTo>
                  <a:pt x="7658" y="20472"/>
                </a:lnTo>
                <a:lnTo>
                  <a:pt x="8572" y="19748"/>
                </a:lnTo>
                <a:close/>
              </a:path>
              <a:path w="81915" h="24129">
                <a:moveTo>
                  <a:pt x="8699" y="15303"/>
                </a:moveTo>
                <a:lnTo>
                  <a:pt x="8280" y="16433"/>
                </a:lnTo>
                <a:lnTo>
                  <a:pt x="8115" y="17932"/>
                </a:lnTo>
                <a:lnTo>
                  <a:pt x="8648" y="15760"/>
                </a:lnTo>
                <a:lnTo>
                  <a:pt x="8699" y="15303"/>
                </a:lnTo>
                <a:close/>
              </a:path>
              <a:path w="81915" h="24129">
                <a:moveTo>
                  <a:pt x="9486" y="19697"/>
                </a:moveTo>
                <a:lnTo>
                  <a:pt x="8724" y="19634"/>
                </a:lnTo>
                <a:lnTo>
                  <a:pt x="9194" y="20459"/>
                </a:lnTo>
                <a:lnTo>
                  <a:pt x="9486" y="19697"/>
                </a:lnTo>
                <a:close/>
              </a:path>
              <a:path w="81915" h="24129">
                <a:moveTo>
                  <a:pt x="9499" y="22618"/>
                </a:moveTo>
                <a:lnTo>
                  <a:pt x="9283" y="23202"/>
                </a:lnTo>
                <a:lnTo>
                  <a:pt x="9245" y="23558"/>
                </a:lnTo>
                <a:lnTo>
                  <a:pt x="9220" y="23761"/>
                </a:lnTo>
                <a:lnTo>
                  <a:pt x="9436" y="23177"/>
                </a:lnTo>
                <a:lnTo>
                  <a:pt x="9474" y="22821"/>
                </a:lnTo>
                <a:lnTo>
                  <a:pt x="9499" y="22618"/>
                </a:lnTo>
                <a:close/>
              </a:path>
              <a:path w="81915" h="24129">
                <a:moveTo>
                  <a:pt x="10287" y="22567"/>
                </a:moveTo>
                <a:lnTo>
                  <a:pt x="10007" y="23304"/>
                </a:lnTo>
                <a:lnTo>
                  <a:pt x="9969" y="23685"/>
                </a:lnTo>
                <a:lnTo>
                  <a:pt x="9931" y="24066"/>
                </a:lnTo>
                <a:lnTo>
                  <a:pt x="10198" y="23342"/>
                </a:lnTo>
                <a:lnTo>
                  <a:pt x="10248" y="22961"/>
                </a:lnTo>
                <a:lnTo>
                  <a:pt x="10287" y="22567"/>
                </a:lnTo>
                <a:close/>
              </a:path>
              <a:path w="81915" h="24129">
                <a:moveTo>
                  <a:pt x="10439" y="15062"/>
                </a:moveTo>
                <a:lnTo>
                  <a:pt x="10223" y="15646"/>
                </a:lnTo>
                <a:lnTo>
                  <a:pt x="10185" y="16002"/>
                </a:lnTo>
                <a:lnTo>
                  <a:pt x="10160" y="16217"/>
                </a:lnTo>
                <a:lnTo>
                  <a:pt x="10375" y="15633"/>
                </a:lnTo>
                <a:lnTo>
                  <a:pt x="10414" y="15278"/>
                </a:lnTo>
                <a:lnTo>
                  <a:pt x="10439" y="15062"/>
                </a:lnTo>
                <a:close/>
              </a:path>
              <a:path w="81915" h="24129">
                <a:moveTo>
                  <a:pt x="11811" y="14998"/>
                </a:moveTo>
                <a:lnTo>
                  <a:pt x="11468" y="15824"/>
                </a:lnTo>
                <a:lnTo>
                  <a:pt x="11430" y="16217"/>
                </a:lnTo>
                <a:lnTo>
                  <a:pt x="11379" y="16725"/>
                </a:lnTo>
                <a:lnTo>
                  <a:pt x="11709" y="15900"/>
                </a:lnTo>
                <a:lnTo>
                  <a:pt x="11760" y="15506"/>
                </a:lnTo>
                <a:lnTo>
                  <a:pt x="11811" y="14998"/>
                </a:lnTo>
                <a:close/>
              </a:path>
              <a:path w="81915" h="24129">
                <a:moveTo>
                  <a:pt x="12839" y="14160"/>
                </a:moveTo>
                <a:lnTo>
                  <a:pt x="11658" y="13881"/>
                </a:lnTo>
                <a:lnTo>
                  <a:pt x="10121" y="13677"/>
                </a:lnTo>
                <a:lnTo>
                  <a:pt x="8305" y="13360"/>
                </a:lnTo>
                <a:lnTo>
                  <a:pt x="7518" y="11747"/>
                </a:lnTo>
                <a:lnTo>
                  <a:pt x="7175" y="13157"/>
                </a:lnTo>
                <a:lnTo>
                  <a:pt x="8305" y="14122"/>
                </a:lnTo>
                <a:lnTo>
                  <a:pt x="9829" y="14401"/>
                </a:lnTo>
                <a:lnTo>
                  <a:pt x="10668" y="14897"/>
                </a:lnTo>
                <a:lnTo>
                  <a:pt x="10375" y="15633"/>
                </a:lnTo>
                <a:lnTo>
                  <a:pt x="10325" y="16027"/>
                </a:lnTo>
                <a:lnTo>
                  <a:pt x="10274" y="16522"/>
                </a:lnTo>
                <a:lnTo>
                  <a:pt x="10604" y="15709"/>
                </a:lnTo>
                <a:lnTo>
                  <a:pt x="10655" y="15316"/>
                </a:lnTo>
                <a:lnTo>
                  <a:pt x="10693" y="14922"/>
                </a:lnTo>
                <a:lnTo>
                  <a:pt x="11341" y="15290"/>
                </a:lnTo>
                <a:lnTo>
                  <a:pt x="12839" y="14160"/>
                </a:lnTo>
                <a:close/>
              </a:path>
              <a:path w="81915" h="24129">
                <a:moveTo>
                  <a:pt x="13258" y="12153"/>
                </a:moveTo>
                <a:lnTo>
                  <a:pt x="12839" y="14160"/>
                </a:lnTo>
                <a:lnTo>
                  <a:pt x="12992" y="15214"/>
                </a:lnTo>
                <a:lnTo>
                  <a:pt x="13169" y="15138"/>
                </a:lnTo>
                <a:lnTo>
                  <a:pt x="13004" y="14084"/>
                </a:lnTo>
                <a:lnTo>
                  <a:pt x="13258" y="12153"/>
                </a:lnTo>
                <a:close/>
              </a:path>
              <a:path w="81915" h="24129">
                <a:moveTo>
                  <a:pt x="15125" y="12115"/>
                </a:moveTo>
                <a:lnTo>
                  <a:pt x="13766" y="14706"/>
                </a:lnTo>
                <a:lnTo>
                  <a:pt x="13677" y="15468"/>
                </a:lnTo>
                <a:lnTo>
                  <a:pt x="13487" y="15138"/>
                </a:lnTo>
                <a:lnTo>
                  <a:pt x="13754" y="14300"/>
                </a:lnTo>
                <a:lnTo>
                  <a:pt x="13868" y="13296"/>
                </a:lnTo>
                <a:lnTo>
                  <a:pt x="13360" y="14922"/>
                </a:lnTo>
                <a:lnTo>
                  <a:pt x="13284" y="14770"/>
                </a:lnTo>
                <a:lnTo>
                  <a:pt x="13284" y="15163"/>
                </a:lnTo>
                <a:lnTo>
                  <a:pt x="13284" y="15798"/>
                </a:lnTo>
                <a:lnTo>
                  <a:pt x="13284" y="15163"/>
                </a:lnTo>
                <a:lnTo>
                  <a:pt x="13106" y="15735"/>
                </a:lnTo>
                <a:lnTo>
                  <a:pt x="11899" y="15138"/>
                </a:lnTo>
                <a:lnTo>
                  <a:pt x="11772" y="16281"/>
                </a:lnTo>
                <a:lnTo>
                  <a:pt x="11620" y="17678"/>
                </a:lnTo>
                <a:lnTo>
                  <a:pt x="11633" y="17894"/>
                </a:lnTo>
                <a:lnTo>
                  <a:pt x="10985" y="16205"/>
                </a:lnTo>
                <a:lnTo>
                  <a:pt x="11023" y="15938"/>
                </a:lnTo>
                <a:lnTo>
                  <a:pt x="10947" y="16116"/>
                </a:lnTo>
                <a:lnTo>
                  <a:pt x="9486" y="19697"/>
                </a:lnTo>
                <a:lnTo>
                  <a:pt x="9956" y="19748"/>
                </a:lnTo>
                <a:lnTo>
                  <a:pt x="10477" y="19913"/>
                </a:lnTo>
                <a:lnTo>
                  <a:pt x="11531" y="20104"/>
                </a:lnTo>
                <a:lnTo>
                  <a:pt x="12636" y="20459"/>
                </a:lnTo>
                <a:lnTo>
                  <a:pt x="11899" y="18567"/>
                </a:lnTo>
                <a:lnTo>
                  <a:pt x="12204" y="18465"/>
                </a:lnTo>
                <a:lnTo>
                  <a:pt x="12192" y="18669"/>
                </a:lnTo>
                <a:lnTo>
                  <a:pt x="12166" y="18948"/>
                </a:lnTo>
                <a:lnTo>
                  <a:pt x="12357" y="18707"/>
                </a:lnTo>
                <a:lnTo>
                  <a:pt x="13017" y="18503"/>
                </a:lnTo>
                <a:lnTo>
                  <a:pt x="12306" y="17678"/>
                </a:lnTo>
                <a:lnTo>
                  <a:pt x="12242" y="18237"/>
                </a:lnTo>
                <a:lnTo>
                  <a:pt x="11696" y="17602"/>
                </a:lnTo>
                <a:lnTo>
                  <a:pt x="12776" y="16484"/>
                </a:lnTo>
                <a:lnTo>
                  <a:pt x="13030" y="16459"/>
                </a:lnTo>
                <a:lnTo>
                  <a:pt x="13004" y="16700"/>
                </a:lnTo>
                <a:lnTo>
                  <a:pt x="13081" y="16459"/>
                </a:lnTo>
                <a:lnTo>
                  <a:pt x="13284" y="16433"/>
                </a:lnTo>
                <a:lnTo>
                  <a:pt x="13296" y="18948"/>
                </a:lnTo>
                <a:lnTo>
                  <a:pt x="13906" y="16357"/>
                </a:lnTo>
                <a:lnTo>
                  <a:pt x="14058" y="16332"/>
                </a:lnTo>
                <a:lnTo>
                  <a:pt x="13931" y="16268"/>
                </a:lnTo>
                <a:lnTo>
                  <a:pt x="14020" y="15900"/>
                </a:lnTo>
                <a:lnTo>
                  <a:pt x="14097" y="15557"/>
                </a:lnTo>
                <a:lnTo>
                  <a:pt x="13893" y="15836"/>
                </a:lnTo>
                <a:lnTo>
                  <a:pt x="15024" y="13093"/>
                </a:lnTo>
                <a:lnTo>
                  <a:pt x="15125" y="12115"/>
                </a:lnTo>
                <a:close/>
              </a:path>
              <a:path w="81915" h="24129">
                <a:moveTo>
                  <a:pt x="16383" y="13131"/>
                </a:moveTo>
                <a:lnTo>
                  <a:pt x="14465" y="17208"/>
                </a:lnTo>
                <a:lnTo>
                  <a:pt x="14262" y="18973"/>
                </a:lnTo>
                <a:lnTo>
                  <a:pt x="14439" y="18516"/>
                </a:lnTo>
                <a:lnTo>
                  <a:pt x="14643" y="18351"/>
                </a:lnTo>
                <a:lnTo>
                  <a:pt x="15303" y="18148"/>
                </a:lnTo>
                <a:lnTo>
                  <a:pt x="14820" y="17602"/>
                </a:lnTo>
                <a:lnTo>
                  <a:pt x="16294" y="13957"/>
                </a:lnTo>
                <a:lnTo>
                  <a:pt x="16383" y="13131"/>
                </a:lnTo>
                <a:close/>
              </a:path>
              <a:path w="81915" h="24129">
                <a:moveTo>
                  <a:pt x="16586" y="15201"/>
                </a:moveTo>
                <a:lnTo>
                  <a:pt x="16306" y="15925"/>
                </a:lnTo>
                <a:lnTo>
                  <a:pt x="16268" y="16306"/>
                </a:lnTo>
                <a:lnTo>
                  <a:pt x="16217" y="16700"/>
                </a:lnTo>
                <a:lnTo>
                  <a:pt x="16497" y="15963"/>
                </a:lnTo>
                <a:lnTo>
                  <a:pt x="16548" y="15582"/>
                </a:lnTo>
                <a:lnTo>
                  <a:pt x="16586" y="15201"/>
                </a:lnTo>
                <a:close/>
              </a:path>
              <a:path w="81915" h="24129">
                <a:moveTo>
                  <a:pt x="22199" y="13373"/>
                </a:moveTo>
                <a:lnTo>
                  <a:pt x="20942" y="15582"/>
                </a:lnTo>
                <a:lnTo>
                  <a:pt x="20269" y="15595"/>
                </a:lnTo>
                <a:lnTo>
                  <a:pt x="20294" y="15074"/>
                </a:lnTo>
                <a:lnTo>
                  <a:pt x="19799" y="15392"/>
                </a:lnTo>
                <a:lnTo>
                  <a:pt x="19367" y="15379"/>
                </a:lnTo>
                <a:lnTo>
                  <a:pt x="19418" y="14935"/>
                </a:lnTo>
                <a:lnTo>
                  <a:pt x="19240" y="15392"/>
                </a:lnTo>
                <a:lnTo>
                  <a:pt x="18173" y="14541"/>
                </a:lnTo>
                <a:lnTo>
                  <a:pt x="18110" y="15113"/>
                </a:lnTo>
                <a:lnTo>
                  <a:pt x="17170" y="14363"/>
                </a:lnTo>
                <a:lnTo>
                  <a:pt x="17081" y="15201"/>
                </a:lnTo>
                <a:lnTo>
                  <a:pt x="16700" y="14617"/>
                </a:lnTo>
                <a:lnTo>
                  <a:pt x="16598" y="15595"/>
                </a:lnTo>
                <a:lnTo>
                  <a:pt x="16573" y="15786"/>
                </a:lnTo>
                <a:lnTo>
                  <a:pt x="16738" y="15621"/>
                </a:lnTo>
                <a:lnTo>
                  <a:pt x="17043" y="15481"/>
                </a:lnTo>
                <a:lnTo>
                  <a:pt x="17030" y="15671"/>
                </a:lnTo>
                <a:lnTo>
                  <a:pt x="16941" y="16408"/>
                </a:lnTo>
                <a:lnTo>
                  <a:pt x="17703" y="15824"/>
                </a:lnTo>
                <a:lnTo>
                  <a:pt x="18046" y="15659"/>
                </a:lnTo>
                <a:lnTo>
                  <a:pt x="18034" y="15849"/>
                </a:lnTo>
                <a:lnTo>
                  <a:pt x="17957" y="16586"/>
                </a:lnTo>
                <a:lnTo>
                  <a:pt x="18707" y="16002"/>
                </a:lnTo>
                <a:lnTo>
                  <a:pt x="19113" y="15798"/>
                </a:lnTo>
                <a:lnTo>
                  <a:pt x="19100" y="16040"/>
                </a:lnTo>
                <a:lnTo>
                  <a:pt x="19062" y="16421"/>
                </a:lnTo>
                <a:lnTo>
                  <a:pt x="19329" y="15697"/>
                </a:lnTo>
                <a:lnTo>
                  <a:pt x="19481" y="16103"/>
                </a:lnTo>
                <a:lnTo>
                  <a:pt x="19773" y="17157"/>
                </a:lnTo>
                <a:lnTo>
                  <a:pt x="20447" y="16370"/>
                </a:lnTo>
                <a:lnTo>
                  <a:pt x="21386" y="16370"/>
                </a:lnTo>
                <a:lnTo>
                  <a:pt x="22148" y="15011"/>
                </a:lnTo>
                <a:lnTo>
                  <a:pt x="22199" y="13373"/>
                </a:lnTo>
                <a:close/>
              </a:path>
              <a:path w="81915" h="24129">
                <a:moveTo>
                  <a:pt x="74599" y="11988"/>
                </a:moveTo>
                <a:lnTo>
                  <a:pt x="74561" y="9664"/>
                </a:lnTo>
                <a:lnTo>
                  <a:pt x="74460" y="9956"/>
                </a:lnTo>
                <a:lnTo>
                  <a:pt x="74244" y="10375"/>
                </a:lnTo>
                <a:lnTo>
                  <a:pt x="73977" y="10896"/>
                </a:lnTo>
                <a:lnTo>
                  <a:pt x="74091" y="9486"/>
                </a:lnTo>
                <a:lnTo>
                  <a:pt x="73723" y="11823"/>
                </a:lnTo>
                <a:lnTo>
                  <a:pt x="73787" y="11480"/>
                </a:lnTo>
                <a:lnTo>
                  <a:pt x="74599" y="11988"/>
                </a:lnTo>
                <a:close/>
              </a:path>
              <a:path w="81915" h="24129">
                <a:moveTo>
                  <a:pt x="77495" y="406"/>
                </a:moveTo>
                <a:lnTo>
                  <a:pt x="77241" y="1244"/>
                </a:lnTo>
                <a:lnTo>
                  <a:pt x="77190" y="1638"/>
                </a:lnTo>
                <a:lnTo>
                  <a:pt x="77114" y="2133"/>
                </a:lnTo>
                <a:lnTo>
                  <a:pt x="77368" y="1308"/>
                </a:lnTo>
                <a:lnTo>
                  <a:pt x="77419" y="914"/>
                </a:lnTo>
                <a:lnTo>
                  <a:pt x="77495" y="406"/>
                </a:lnTo>
                <a:close/>
              </a:path>
              <a:path w="81915" h="24129">
                <a:moveTo>
                  <a:pt x="78143" y="812"/>
                </a:moveTo>
                <a:lnTo>
                  <a:pt x="77978" y="1409"/>
                </a:lnTo>
                <a:lnTo>
                  <a:pt x="77927" y="1765"/>
                </a:lnTo>
                <a:lnTo>
                  <a:pt x="77901" y="1968"/>
                </a:lnTo>
                <a:lnTo>
                  <a:pt x="78054" y="1384"/>
                </a:lnTo>
                <a:lnTo>
                  <a:pt x="78105" y="1028"/>
                </a:lnTo>
                <a:lnTo>
                  <a:pt x="78143" y="812"/>
                </a:lnTo>
                <a:close/>
              </a:path>
              <a:path w="81915" h="24129">
                <a:moveTo>
                  <a:pt x="78181" y="0"/>
                </a:moveTo>
                <a:lnTo>
                  <a:pt x="77863" y="1231"/>
                </a:lnTo>
                <a:lnTo>
                  <a:pt x="77558" y="838"/>
                </a:lnTo>
                <a:lnTo>
                  <a:pt x="77444" y="1676"/>
                </a:lnTo>
                <a:lnTo>
                  <a:pt x="77406" y="1943"/>
                </a:lnTo>
                <a:lnTo>
                  <a:pt x="77520" y="1727"/>
                </a:lnTo>
                <a:lnTo>
                  <a:pt x="77863" y="1244"/>
                </a:lnTo>
                <a:lnTo>
                  <a:pt x="77571" y="2438"/>
                </a:lnTo>
                <a:lnTo>
                  <a:pt x="77431" y="3429"/>
                </a:lnTo>
                <a:lnTo>
                  <a:pt x="78028" y="1003"/>
                </a:lnTo>
                <a:lnTo>
                  <a:pt x="78181" y="0"/>
                </a:lnTo>
                <a:close/>
              </a:path>
              <a:path w="81915" h="24129">
                <a:moveTo>
                  <a:pt x="80137" y="3187"/>
                </a:moveTo>
                <a:lnTo>
                  <a:pt x="79883" y="4025"/>
                </a:lnTo>
                <a:lnTo>
                  <a:pt x="79832" y="4419"/>
                </a:lnTo>
                <a:lnTo>
                  <a:pt x="79756" y="4914"/>
                </a:lnTo>
                <a:lnTo>
                  <a:pt x="80010" y="4089"/>
                </a:lnTo>
                <a:lnTo>
                  <a:pt x="80060" y="3695"/>
                </a:lnTo>
                <a:lnTo>
                  <a:pt x="80137" y="3187"/>
                </a:lnTo>
                <a:close/>
              </a:path>
              <a:path w="81915" h="24129">
                <a:moveTo>
                  <a:pt x="80327" y="3302"/>
                </a:moveTo>
                <a:lnTo>
                  <a:pt x="80010" y="4445"/>
                </a:lnTo>
                <a:lnTo>
                  <a:pt x="79794" y="5943"/>
                </a:lnTo>
                <a:lnTo>
                  <a:pt x="80264" y="3759"/>
                </a:lnTo>
                <a:lnTo>
                  <a:pt x="80327" y="3302"/>
                </a:lnTo>
                <a:close/>
              </a:path>
              <a:path w="81915" h="24129">
                <a:moveTo>
                  <a:pt x="81356" y="4165"/>
                </a:moveTo>
                <a:lnTo>
                  <a:pt x="81038" y="3771"/>
                </a:lnTo>
                <a:lnTo>
                  <a:pt x="80924" y="4610"/>
                </a:lnTo>
                <a:lnTo>
                  <a:pt x="80886" y="4876"/>
                </a:lnTo>
                <a:lnTo>
                  <a:pt x="81013" y="4660"/>
                </a:lnTo>
                <a:lnTo>
                  <a:pt x="81356" y="4165"/>
                </a:lnTo>
                <a:close/>
              </a:path>
            </a:pathLst>
          </a:custGeom>
          <a:solidFill>
            <a:srgbClr val="B88F51"/>
          </a:solidFill>
        </p:spPr>
        <p:txBody>
          <a:bodyPr wrap="square" lIns="0" tIns="0" rIns="0" bIns="0" rtlCol="0"/>
          <a:lstStyle/>
          <a:p>
            <a:endParaRPr sz="2511"/>
          </a:p>
        </p:txBody>
      </p:sp>
      <p:sp>
        <p:nvSpPr>
          <p:cNvPr id="55" name="bg object 55"/>
          <p:cNvSpPr/>
          <p:nvPr/>
        </p:nvSpPr>
        <p:spPr>
          <a:xfrm>
            <a:off x="680307" y="193404"/>
            <a:ext cx="13494" cy="19050"/>
          </a:xfrm>
          <a:custGeom>
            <a:avLst/>
            <a:gdLst/>
            <a:ahLst/>
            <a:cxnLst/>
            <a:rect l="l" t="t" r="r" b="b"/>
            <a:pathLst>
              <a:path w="21590" h="30479">
                <a:moveTo>
                  <a:pt x="431" y="14363"/>
                </a:moveTo>
                <a:lnTo>
                  <a:pt x="215" y="13627"/>
                </a:lnTo>
                <a:lnTo>
                  <a:pt x="76" y="14605"/>
                </a:lnTo>
                <a:lnTo>
                  <a:pt x="50" y="14795"/>
                </a:lnTo>
                <a:lnTo>
                  <a:pt x="139" y="14630"/>
                </a:lnTo>
                <a:lnTo>
                  <a:pt x="431" y="14363"/>
                </a:lnTo>
                <a:close/>
              </a:path>
              <a:path w="21590" h="30479">
                <a:moveTo>
                  <a:pt x="749" y="13690"/>
                </a:moveTo>
                <a:lnTo>
                  <a:pt x="139" y="16103"/>
                </a:lnTo>
                <a:lnTo>
                  <a:pt x="0" y="17119"/>
                </a:lnTo>
                <a:lnTo>
                  <a:pt x="609" y="14693"/>
                </a:lnTo>
                <a:lnTo>
                  <a:pt x="749" y="13690"/>
                </a:lnTo>
                <a:close/>
              </a:path>
              <a:path w="21590" h="30479">
                <a:moveTo>
                  <a:pt x="1054" y="15709"/>
                </a:moveTo>
                <a:lnTo>
                  <a:pt x="508" y="15367"/>
                </a:lnTo>
                <a:lnTo>
                  <a:pt x="393" y="16205"/>
                </a:lnTo>
                <a:lnTo>
                  <a:pt x="304" y="16827"/>
                </a:lnTo>
                <a:lnTo>
                  <a:pt x="660" y="16268"/>
                </a:lnTo>
                <a:lnTo>
                  <a:pt x="1054" y="15709"/>
                </a:lnTo>
                <a:close/>
              </a:path>
              <a:path w="21590" h="30479">
                <a:moveTo>
                  <a:pt x="1054" y="9156"/>
                </a:moveTo>
                <a:lnTo>
                  <a:pt x="889" y="9753"/>
                </a:lnTo>
                <a:lnTo>
                  <a:pt x="838" y="10109"/>
                </a:lnTo>
                <a:lnTo>
                  <a:pt x="812" y="10312"/>
                </a:lnTo>
                <a:lnTo>
                  <a:pt x="965" y="9728"/>
                </a:lnTo>
                <a:lnTo>
                  <a:pt x="1016" y="9372"/>
                </a:lnTo>
                <a:lnTo>
                  <a:pt x="1054" y="9156"/>
                </a:lnTo>
                <a:close/>
              </a:path>
              <a:path w="21590" h="30479">
                <a:moveTo>
                  <a:pt x="1511" y="11468"/>
                </a:moveTo>
                <a:lnTo>
                  <a:pt x="1295" y="10731"/>
                </a:lnTo>
                <a:lnTo>
                  <a:pt x="1155" y="11709"/>
                </a:lnTo>
                <a:lnTo>
                  <a:pt x="1130" y="11899"/>
                </a:lnTo>
                <a:lnTo>
                  <a:pt x="1219" y="11734"/>
                </a:lnTo>
                <a:lnTo>
                  <a:pt x="1511" y="11468"/>
                </a:lnTo>
                <a:close/>
              </a:path>
              <a:path w="21590" h="30479">
                <a:moveTo>
                  <a:pt x="1816" y="12382"/>
                </a:moveTo>
                <a:lnTo>
                  <a:pt x="1651" y="12979"/>
                </a:lnTo>
                <a:lnTo>
                  <a:pt x="1600" y="13335"/>
                </a:lnTo>
                <a:lnTo>
                  <a:pt x="1574" y="13538"/>
                </a:lnTo>
                <a:lnTo>
                  <a:pt x="1727" y="12954"/>
                </a:lnTo>
                <a:lnTo>
                  <a:pt x="1778" y="12598"/>
                </a:lnTo>
                <a:lnTo>
                  <a:pt x="1816" y="12382"/>
                </a:lnTo>
                <a:close/>
              </a:path>
              <a:path w="21590" h="30479">
                <a:moveTo>
                  <a:pt x="1930" y="13081"/>
                </a:moveTo>
                <a:lnTo>
                  <a:pt x="1765" y="12928"/>
                </a:lnTo>
                <a:lnTo>
                  <a:pt x="1689" y="13398"/>
                </a:lnTo>
                <a:lnTo>
                  <a:pt x="1930" y="13081"/>
                </a:lnTo>
                <a:close/>
              </a:path>
              <a:path w="21590" h="30479">
                <a:moveTo>
                  <a:pt x="1993" y="12014"/>
                </a:moveTo>
                <a:lnTo>
                  <a:pt x="1447" y="11684"/>
                </a:lnTo>
                <a:lnTo>
                  <a:pt x="1473" y="11544"/>
                </a:lnTo>
                <a:lnTo>
                  <a:pt x="1308" y="12141"/>
                </a:lnTo>
                <a:lnTo>
                  <a:pt x="1257" y="12496"/>
                </a:lnTo>
                <a:lnTo>
                  <a:pt x="1231" y="12700"/>
                </a:lnTo>
                <a:lnTo>
                  <a:pt x="1384" y="12115"/>
                </a:lnTo>
                <a:lnTo>
                  <a:pt x="1333" y="12509"/>
                </a:lnTo>
                <a:lnTo>
                  <a:pt x="1244" y="13131"/>
                </a:lnTo>
                <a:lnTo>
                  <a:pt x="1600" y="12573"/>
                </a:lnTo>
                <a:lnTo>
                  <a:pt x="1993" y="12014"/>
                </a:lnTo>
                <a:close/>
              </a:path>
              <a:path w="21590" h="30479">
                <a:moveTo>
                  <a:pt x="1993" y="6146"/>
                </a:moveTo>
                <a:lnTo>
                  <a:pt x="1778" y="5410"/>
                </a:lnTo>
                <a:lnTo>
                  <a:pt x="1638" y="6388"/>
                </a:lnTo>
                <a:lnTo>
                  <a:pt x="1612" y="6578"/>
                </a:lnTo>
                <a:lnTo>
                  <a:pt x="1701" y="6413"/>
                </a:lnTo>
                <a:lnTo>
                  <a:pt x="1993" y="6146"/>
                </a:lnTo>
                <a:close/>
              </a:path>
              <a:path w="21590" h="30479">
                <a:moveTo>
                  <a:pt x="2209" y="8407"/>
                </a:moveTo>
                <a:lnTo>
                  <a:pt x="1993" y="9144"/>
                </a:lnTo>
                <a:lnTo>
                  <a:pt x="1943" y="9525"/>
                </a:lnTo>
                <a:lnTo>
                  <a:pt x="1892" y="9906"/>
                </a:lnTo>
                <a:lnTo>
                  <a:pt x="2095" y="9169"/>
                </a:lnTo>
                <a:lnTo>
                  <a:pt x="2146" y="8788"/>
                </a:lnTo>
                <a:lnTo>
                  <a:pt x="2209" y="8407"/>
                </a:lnTo>
                <a:close/>
              </a:path>
              <a:path w="21590" h="30479">
                <a:moveTo>
                  <a:pt x="2235" y="13373"/>
                </a:moveTo>
                <a:lnTo>
                  <a:pt x="2120" y="12814"/>
                </a:lnTo>
                <a:lnTo>
                  <a:pt x="1930" y="13081"/>
                </a:lnTo>
                <a:lnTo>
                  <a:pt x="2235" y="13373"/>
                </a:lnTo>
                <a:close/>
              </a:path>
              <a:path w="21590" h="30479">
                <a:moveTo>
                  <a:pt x="2273" y="6286"/>
                </a:moveTo>
                <a:lnTo>
                  <a:pt x="2108" y="6883"/>
                </a:lnTo>
                <a:lnTo>
                  <a:pt x="2057" y="7239"/>
                </a:lnTo>
                <a:lnTo>
                  <a:pt x="2032" y="7442"/>
                </a:lnTo>
                <a:lnTo>
                  <a:pt x="2184" y="6858"/>
                </a:lnTo>
                <a:lnTo>
                  <a:pt x="2235" y="6502"/>
                </a:lnTo>
                <a:lnTo>
                  <a:pt x="2273" y="6286"/>
                </a:lnTo>
                <a:close/>
              </a:path>
              <a:path w="21590" h="30479">
                <a:moveTo>
                  <a:pt x="2400" y="8331"/>
                </a:moveTo>
                <a:lnTo>
                  <a:pt x="2146" y="9169"/>
                </a:lnTo>
                <a:lnTo>
                  <a:pt x="2095" y="9563"/>
                </a:lnTo>
                <a:lnTo>
                  <a:pt x="2019" y="10058"/>
                </a:lnTo>
                <a:lnTo>
                  <a:pt x="2273" y="9232"/>
                </a:lnTo>
                <a:lnTo>
                  <a:pt x="2324" y="8839"/>
                </a:lnTo>
                <a:lnTo>
                  <a:pt x="2400" y="8331"/>
                </a:lnTo>
                <a:close/>
              </a:path>
              <a:path w="21590" h="30479">
                <a:moveTo>
                  <a:pt x="2476" y="9207"/>
                </a:moveTo>
                <a:lnTo>
                  <a:pt x="2159" y="10350"/>
                </a:lnTo>
                <a:lnTo>
                  <a:pt x="1943" y="11849"/>
                </a:lnTo>
                <a:lnTo>
                  <a:pt x="2413" y="9664"/>
                </a:lnTo>
                <a:lnTo>
                  <a:pt x="2476" y="9207"/>
                </a:lnTo>
                <a:close/>
              </a:path>
              <a:path w="21590" h="30479">
                <a:moveTo>
                  <a:pt x="2552" y="10198"/>
                </a:moveTo>
                <a:lnTo>
                  <a:pt x="2387" y="10795"/>
                </a:lnTo>
                <a:lnTo>
                  <a:pt x="2336" y="11150"/>
                </a:lnTo>
                <a:lnTo>
                  <a:pt x="2311" y="11353"/>
                </a:lnTo>
                <a:lnTo>
                  <a:pt x="2463" y="10769"/>
                </a:lnTo>
                <a:lnTo>
                  <a:pt x="2514" y="10414"/>
                </a:lnTo>
                <a:lnTo>
                  <a:pt x="2552" y="10198"/>
                </a:lnTo>
                <a:close/>
              </a:path>
              <a:path w="21590" h="30479">
                <a:moveTo>
                  <a:pt x="2578" y="9423"/>
                </a:moveTo>
                <a:lnTo>
                  <a:pt x="2413" y="10020"/>
                </a:lnTo>
                <a:lnTo>
                  <a:pt x="2362" y="10375"/>
                </a:lnTo>
                <a:lnTo>
                  <a:pt x="2336" y="10579"/>
                </a:lnTo>
                <a:lnTo>
                  <a:pt x="2489" y="9994"/>
                </a:lnTo>
                <a:lnTo>
                  <a:pt x="2552" y="9639"/>
                </a:lnTo>
                <a:lnTo>
                  <a:pt x="2578" y="9423"/>
                </a:lnTo>
                <a:close/>
              </a:path>
              <a:path w="21590" h="30479">
                <a:moveTo>
                  <a:pt x="2819" y="2997"/>
                </a:moveTo>
                <a:lnTo>
                  <a:pt x="2565" y="3835"/>
                </a:lnTo>
                <a:lnTo>
                  <a:pt x="2514" y="4229"/>
                </a:lnTo>
                <a:lnTo>
                  <a:pt x="2438" y="4724"/>
                </a:lnTo>
                <a:lnTo>
                  <a:pt x="2692" y="3886"/>
                </a:lnTo>
                <a:lnTo>
                  <a:pt x="2743" y="3492"/>
                </a:lnTo>
                <a:lnTo>
                  <a:pt x="2819" y="2997"/>
                </a:lnTo>
                <a:close/>
              </a:path>
              <a:path w="21590" h="30479">
                <a:moveTo>
                  <a:pt x="3289" y="4394"/>
                </a:moveTo>
                <a:lnTo>
                  <a:pt x="2895" y="4076"/>
                </a:lnTo>
                <a:lnTo>
                  <a:pt x="2755" y="5041"/>
                </a:lnTo>
                <a:lnTo>
                  <a:pt x="2705" y="5372"/>
                </a:lnTo>
                <a:lnTo>
                  <a:pt x="2476" y="6134"/>
                </a:lnTo>
                <a:lnTo>
                  <a:pt x="2425" y="6527"/>
                </a:lnTo>
                <a:lnTo>
                  <a:pt x="2349" y="7023"/>
                </a:lnTo>
                <a:lnTo>
                  <a:pt x="2603" y="6197"/>
                </a:lnTo>
                <a:lnTo>
                  <a:pt x="2654" y="5803"/>
                </a:lnTo>
                <a:lnTo>
                  <a:pt x="2667" y="5651"/>
                </a:lnTo>
                <a:lnTo>
                  <a:pt x="2959" y="5067"/>
                </a:lnTo>
                <a:lnTo>
                  <a:pt x="3289" y="4394"/>
                </a:lnTo>
                <a:close/>
              </a:path>
              <a:path w="21590" h="30479">
                <a:moveTo>
                  <a:pt x="3594" y="13525"/>
                </a:moveTo>
                <a:lnTo>
                  <a:pt x="2946" y="14782"/>
                </a:lnTo>
                <a:lnTo>
                  <a:pt x="2844" y="14325"/>
                </a:lnTo>
                <a:lnTo>
                  <a:pt x="2781" y="14097"/>
                </a:lnTo>
                <a:lnTo>
                  <a:pt x="2844" y="13804"/>
                </a:lnTo>
                <a:lnTo>
                  <a:pt x="3009" y="11938"/>
                </a:lnTo>
                <a:lnTo>
                  <a:pt x="2463" y="13804"/>
                </a:lnTo>
                <a:lnTo>
                  <a:pt x="2260" y="13398"/>
                </a:lnTo>
                <a:lnTo>
                  <a:pt x="2349" y="14033"/>
                </a:lnTo>
                <a:lnTo>
                  <a:pt x="2641" y="14312"/>
                </a:lnTo>
                <a:lnTo>
                  <a:pt x="2755" y="14135"/>
                </a:lnTo>
                <a:lnTo>
                  <a:pt x="3175" y="16471"/>
                </a:lnTo>
                <a:lnTo>
                  <a:pt x="3517" y="15214"/>
                </a:lnTo>
                <a:lnTo>
                  <a:pt x="3594" y="13525"/>
                </a:lnTo>
                <a:close/>
              </a:path>
              <a:path w="21590" h="30479">
                <a:moveTo>
                  <a:pt x="3644" y="12661"/>
                </a:moveTo>
                <a:lnTo>
                  <a:pt x="3543" y="12128"/>
                </a:lnTo>
                <a:lnTo>
                  <a:pt x="3416" y="11341"/>
                </a:lnTo>
                <a:lnTo>
                  <a:pt x="3365" y="11010"/>
                </a:lnTo>
                <a:lnTo>
                  <a:pt x="2844" y="10706"/>
                </a:lnTo>
                <a:lnTo>
                  <a:pt x="2717" y="10401"/>
                </a:lnTo>
                <a:lnTo>
                  <a:pt x="2819" y="8661"/>
                </a:lnTo>
                <a:lnTo>
                  <a:pt x="2540" y="10414"/>
                </a:lnTo>
                <a:lnTo>
                  <a:pt x="2501" y="10617"/>
                </a:lnTo>
                <a:lnTo>
                  <a:pt x="2641" y="10375"/>
                </a:lnTo>
                <a:lnTo>
                  <a:pt x="2654" y="11468"/>
                </a:lnTo>
                <a:lnTo>
                  <a:pt x="2895" y="11112"/>
                </a:lnTo>
                <a:lnTo>
                  <a:pt x="3162" y="11379"/>
                </a:lnTo>
                <a:lnTo>
                  <a:pt x="3644" y="12661"/>
                </a:lnTo>
                <a:close/>
              </a:path>
              <a:path w="21590" h="30479">
                <a:moveTo>
                  <a:pt x="3810" y="15049"/>
                </a:moveTo>
                <a:lnTo>
                  <a:pt x="3644" y="15633"/>
                </a:lnTo>
                <a:lnTo>
                  <a:pt x="3594" y="16002"/>
                </a:lnTo>
                <a:lnTo>
                  <a:pt x="3568" y="16205"/>
                </a:lnTo>
                <a:lnTo>
                  <a:pt x="3721" y="15621"/>
                </a:lnTo>
                <a:lnTo>
                  <a:pt x="3771" y="15265"/>
                </a:lnTo>
                <a:lnTo>
                  <a:pt x="3810" y="15049"/>
                </a:lnTo>
                <a:close/>
              </a:path>
              <a:path w="21590" h="30479">
                <a:moveTo>
                  <a:pt x="4292" y="11874"/>
                </a:moveTo>
                <a:lnTo>
                  <a:pt x="4076" y="12611"/>
                </a:lnTo>
                <a:lnTo>
                  <a:pt x="4025" y="12992"/>
                </a:lnTo>
                <a:lnTo>
                  <a:pt x="3975" y="13373"/>
                </a:lnTo>
                <a:lnTo>
                  <a:pt x="4178" y="12636"/>
                </a:lnTo>
                <a:lnTo>
                  <a:pt x="4229" y="12255"/>
                </a:lnTo>
                <a:lnTo>
                  <a:pt x="4292" y="11874"/>
                </a:lnTo>
                <a:close/>
              </a:path>
              <a:path w="21590" h="30479">
                <a:moveTo>
                  <a:pt x="4318" y="5905"/>
                </a:moveTo>
                <a:lnTo>
                  <a:pt x="4165" y="6477"/>
                </a:lnTo>
                <a:lnTo>
                  <a:pt x="4114" y="6832"/>
                </a:lnTo>
                <a:lnTo>
                  <a:pt x="4089" y="7035"/>
                </a:lnTo>
                <a:lnTo>
                  <a:pt x="4241" y="6451"/>
                </a:lnTo>
                <a:lnTo>
                  <a:pt x="4305" y="6096"/>
                </a:lnTo>
                <a:lnTo>
                  <a:pt x="4318" y="5905"/>
                </a:lnTo>
                <a:close/>
              </a:path>
              <a:path w="21590" h="30479">
                <a:moveTo>
                  <a:pt x="4533" y="2438"/>
                </a:moveTo>
                <a:lnTo>
                  <a:pt x="4038" y="1612"/>
                </a:lnTo>
                <a:lnTo>
                  <a:pt x="4013" y="1752"/>
                </a:lnTo>
                <a:lnTo>
                  <a:pt x="3759" y="1117"/>
                </a:lnTo>
                <a:lnTo>
                  <a:pt x="3619" y="2108"/>
                </a:lnTo>
                <a:lnTo>
                  <a:pt x="3581" y="2387"/>
                </a:lnTo>
                <a:lnTo>
                  <a:pt x="3708" y="2133"/>
                </a:lnTo>
                <a:lnTo>
                  <a:pt x="3987" y="1943"/>
                </a:lnTo>
                <a:lnTo>
                  <a:pt x="3848" y="2921"/>
                </a:lnTo>
                <a:lnTo>
                  <a:pt x="3771" y="3454"/>
                </a:lnTo>
                <a:lnTo>
                  <a:pt x="4140" y="2997"/>
                </a:lnTo>
                <a:lnTo>
                  <a:pt x="4533" y="2438"/>
                </a:lnTo>
                <a:close/>
              </a:path>
              <a:path w="21590" h="30479">
                <a:moveTo>
                  <a:pt x="4546" y="12090"/>
                </a:moveTo>
                <a:lnTo>
                  <a:pt x="4381" y="12687"/>
                </a:lnTo>
                <a:lnTo>
                  <a:pt x="4330" y="13042"/>
                </a:lnTo>
                <a:lnTo>
                  <a:pt x="4305" y="13246"/>
                </a:lnTo>
                <a:lnTo>
                  <a:pt x="4457" y="12661"/>
                </a:lnTo>
                <a:lnTo>
                  <a:pt x="4508" y="12306"/>
                </a:lnTo>
                <a:lnTo>
                  <a:pt x="4546" y="12090"/>
                </a:lnTo>
                <a:close/>
              </a:path>
              <a:path w="21590" h="30479">
                <a:moveTo>
                  <a:pt x="4622" y="8242"/>
                </a:moveTo>
                <a:lnTo>
                  <a:pt x="4356" y="8496"/>
                </a:lnTo>
                <a:lnTo>
                  <a:pt x="3962" y="8242"/>
                </a:lnTo>
                <a:lnTo>
                  <a:pt x="3860" y="8051"/>
                </a:lnTo>
                <a:lnTo>
                  <a:pt x="3759" y="7708"/>
                </a:lnTo>
                <a:lnTo>
                  <a:pt x="3276" y="7353"/>
                </a:lnTo>
                <a:lnTo>
                  <a:pt x="3581" y="7556"/>
                </a:lnTo>
                <a:lnTo>
                  <a:pt x="3746" y="7188"/>
                </a:lnTo>
                <a:lnTo>
                  <a:pt x="4152" y="6261"/>
                </a:lnTo>
                <a:lnTo>
                  <a:pt x="4318" y="5905"/>
                </a:lnTo>
                <a:lnTo>
                  <a:pt x="3746" y="6261"/>
                </a:lnTo>
                <a:lnTo>
                  <a:pt x="3632" y="5981"/>
                </a:lnTo>
                <a:lnTo>
                  <a:pt x="3492" y="5905"/>
                </a:lnTo>
                <a:lnTo>
                  <a:pt x="3225" y="6261"/>
                </a:lnTo>
                <a:lnTo>
                  <a:pt x="3213" y="6134"/>
                </a:lnTo>
                <a:lnTo>
                  <a:pt x="3619" y="4826"/>
                </a:lnTo>
                <a:lnTo>
                  <a:pt x="3771" y="3771"/>
                </a:lnTo>
                <a:lnTo>
                  <a:pt x="3149" y="5448"/>
                </a:lnTo>
                <a:lnTo>
                  <a:pt x="3136" y="5130"/>
                </a:lnTo>
                <a:lnTo>
                  <a:pt x="2501" y="7378"/>
                </a:lnTo>
                <a:lnTo>
                  <a:pt x="2717" y="7353"/>
                </a:lnTo>
                <a:lnTo>
                  <a:pt x="2717" y="7721"/>
                </a:lnTo>
                <a:lnTo>
                  <a:pt x="2819" y="7378"/>
                </a:lnTo>
                <a:lnTo>
                  <a:pt x="3263" y="7454"/>
                </a:lnTo>
                <a:lnTo>
                  <a:pt x="3530" y="9207"/>
                </a:lnTo>
                <a:lnTo>
                  <a:pt x="4114" y="9093"/>
                </a:lnTo>
                <a:lnTo>
                  <a:pt x="3644" y="11595"/>
                </a:lnTo>
                <a:lnTo>
                  <a:pt x="3721" y="12827"/>
                </a:lnTo>
                <a:lnTo>
                  <a:pt x="3822" y="13589"/>
                </a:lnTo>
                <a:lnTo>
                  <a:pt x="3517" y="15214"/>
                </a:lnTo>
                <a:lnTo>
                  <a:pt x="3505" y="15875"/>
                </a:lnTo>
                <a:lnTo>
                  <a:pt x="3441" y="16370"/>
                </a:lnTo>
                <a:lnTo>
                  <a:pt x="3644" y="15633"/>
                </a:lnTo>
                <a:lnTo>
                  <a:pt x="3695" y="15252"/>
                </a:lnTo>
                <a:lnTo>
                  <a:pt x="3759" y="14871"/>
                </a:lnTo>
                <a:lnTo>
                  <a:pt x="3581" y="15455"/>
                </a:lnTo>
                <a:lnTo>
                  <a:pt x="3835" y="13690"/>
                </a:lnTo>
                <a:lnTo>
                  <a:pt x="3898" y="14071"/>
                </a:lnTo>
                <a:lnTo>
                  <a:pt x="3949" y="12941"/>
                </a:lnTo>
                <a:lnTo>
                  <a:pt x="4114" y="9512"/>
                </a:lnTo>
                <a:lnTo>
                  <a:pt x="4089" y="10464"/>
                </a:lnTo>
                <a:lnTo>
                  <a:pt x="4432" y="9474"/>
                </a:lnTo>
                <a:lnTo>
                  <a:pt x="4495" y="9080"/>
                </a:lnTo>
                <a:lnTo>
                  <a:pt x="4584" y="8496"/>
                </a:lnTo>
                <a:lnTo>
                  <a:pt x="4622" y="8242"/>
                </a:lnTo>
                <a:close/>
              </a:path>
              <a:path w="21590" h="30479">
                <a:moveTo>
                  <a:pt x="4686" y="7848"/>
                </a:moveTo>
                <a:lnTo>
                  <a:pt x="4622" y="8242"/>
                </a:lnTo>
                <a:lnTo>
                  <a:pt x="4686" y="7848"/>
                </a:lnTo>
                <a:close/>
              </a:path>
              <a:path w="21590" h="30479">
                <a:moveTo>
                  <a:pt x="5029" y="8902"/>
                </a:moveTo>
                <a:lnTo>
                  <a:pt x="4572" y="9525"/>
                </a:lnTo>
                <a:lnTo>
                  <a:pt x="4445" y="10414"/>
                </a:lnTo>
                <a:lnTo>
                  <a:pt x="4330" y="11557"/>
                </a:lnTo>
                <a:lnTo>
                  <a:pt x="5029" y="8902"/>
                </a:lnTo>
                <a:close/>
              </a:path>
              <a:path w="21590" h="30479">
                <a:moveTo>
                  <a:pt x="5105" y="7302"/>
                </a:moveTo>
                <a:lnTo>
                  <a:pt x="4927" y="7899"/>
                </a:lnTo>
                <a:lnTo>
                  <a:pt x="5080" y="7886"/>
                </a:lnTo>
                <a:lnTo>
                  <a:pt x="5105" y="7302"/>
                </a:lnTo>
                <a:close/>
              </a:path>
              <a:path w="21590" h="30479">
                <a:moveTo>
                  <a:pt x="5130" y="3619"/>
                </a:moveTo>
                <a:lnTo>
                  <a:pt x="4914" y="2882"/>
                </a:lnTo>
                <a:lnTo>
                  <a:pt x="4775" y="3860"/>
                </a:lnTo>
                <a:lnTo>
                  <a:pt x="4749" y="4051"/>
                </a:lnTo>
                <a:lnTo>
                  <a:pt x="4838" y="3886"/>
                </a:lnTo>
                <a:lnTo>
                  <a:pt x="5130" y="3619"/>
                </a:lnTo>
                <a:close/>
              </a:path>
              <a:path w="21590" h="30479">
                <a:moveTo>
                  <a:pt x="5245" y="4457"/>
                </a:moveTo>
                <a:lnTo>
                  <a:pt x="4152" y="7505"/>
                </a:lnTo>
                <a:lnTo>
                  <a:pt x="4483" y="7607"/>
                </a:lnTo>
                <a:lnTo>
                  <a:pt x="4686" y="7848"/>
                </a:lnTo>
                <a:lnTo>
                  <a:pt x="4902" y="7556"/>
                </a:lnTo>
                <a:lnTo>
                  <a:pt x="4991" y="7188"/>
                </a:lnTo>
                <a:lnTo>
                  <a:pt x="5245" y="4457"/>
                </a:lnTo>
                <a:close/>
              </a:path>
              <a:path w="21590" h="30479">
                <a:moveTo>
                  <a:pt x="5727" y="8496"/>
                </a:moveTo>
                <a:lnTo>
                  <a:pt x="5702" y="7607"/>
                </a:lnTo>
                <a:lnTo>
                  <a:pt x="5562" y="7823"/>
                </a:lnTo>
                <a:lnTo>
                  <a:pt x="5080" y="7886"/>
                </a:lnTo>
                <a:lnTo>
                  <a:pt x="5041" y="8877"/>
                </a:lnTo>
                <a:lnTo>
                  <a:pt x="4991" y="10223"/>
                </a:lnTo>
                <a:lnTo>
                  <a:pt x="4965" y="10541"/>
                </a:lnTo>
                <a:lnTo>
                  <a:pt x="4889" y="10795"/>
                </a:lnTo>
                <a:lnTo>
                  <a:pt x="4775" y="11569"/>
                </a:lnTo>
                <a:lnTo>
                  <a:pt x="4902" y="11049"/>
                </a:lnTo>
                <a:lnTo>
                  <a:pt x="4927" y="11226"/>
                </a:lnTo>
                <a:lnTo>
                  <a:pt x="4953" y="11049"/>
                </a:lnTo>
                <a:lnTo>
                  <a:pt x="4965" y="10858"/>
                </a:lnTo>
                <a:lnTo>
                  <a:pt x="4965" y="11214"/>
                </a:lnTo>
                <a:lnTo>
                  <a:pt x="5041" y="10922"/>
                </a:lnTo>
                <a:lnTo>
                  <a:pt x="5727" y="8496"/>
                </a:lnTo>
                <a:close/>
              </a:path>
              <a:path w="21590" h="30479">
                <a:moveTo>
                  <a:pt x="6350" y="10414"/>
                </a:moveTo>
                <a:lnTo>
                  <a:pt x="6197" y="10833"/>
                </a:lnTo>
                <a:lnTo>
                  <a:pt x="6311" y="10655"/>
                </a:lnTo>
                <a:lnTo>
                  <a:pt x="6350" y="10414"/>
                </a:lnTo>
                <a:close/>
              </a:path>
              <a:path w="21590" h="30479">
                <a:moveTo>
                  <a:pt x="6413" y="10477"/>
                </a:moveTo>
                <a:lnTo>
                  <a:pt x="6311" y="10655"/>
                </a:lnTo>
                <a:lnTo>
                  <a:pt x="6108" y="11684"/>
                </a:lnTo>
                <a:lnTo>
                  <a:pt x="6311" y="10922"/>
                </a:lnTo>
                <a:lnTo>
                  <a:pt x="6413" y="10477"/>
                </a:lnTo>
                <a:close/>
              </a:path>
              <a:path w="21590" h="30479">
                <a:moveTo>
                  <a:pt x="6477" y="9321"/>
                </a:moveTo>
                <a:lnTo>
                  <a:pt x="6362" y="9067"/>
                </a:lnTo>
                <a:lnTo>
                  <a:pt x="6311" y="9448"/>
                </a:lnTo>
                <a:lnTo>
                  <a:pt x="6477" y="9321"/>
                </a:lnTo>
                <a:close/>
              </a:path>
              <a:path w="21590" h="30479">
                <a:moveTo>
                  <a:pt x="6565" y="9906"/>
                </a:moveTo>
                <a:lnTo>
                  <a:pt x="6413" y="10477"/>
                </a:lnTo>
                <a:lnTo>
                  <a:pt x="6540" y="10160"/>
                </a:lnTo>
                <a:lnTo>
                  <a:pt x="6565" y="9906"/>
                </a:lnTo>
                <a:close/>
              </a:path>
              <a:path w="21590" h="30479">
                <a:moveTo>
                  <a:pt x="6756" y="13462"/>
                </a:moveTo>
                <a:lnTo>
                  <a:pt x="6705" y="13335"/>
                </a:lnTo>
                <a:lnTo>
                  <a:pt x="6578" y="13208"/>
                </a:lnTo>
                <a:lnTo>
                  <a:pt x="6426" y="13042"/>
                </a:lnTo>
                <a:lnTo>
                  <a:pt x="6057" y="13208"/>
                </a:lnTo>
                <a:lnTo>
                  <a:pt x="6070" y="12827"/>
                </a:lnTo>
                <a:lnTo>
                  <a:pt x="6083" y="12687"/>
                </a:lnTo>
                <a:lnTo>
                  <a:pt x="5638" y="12585"/>
                </a:lnTo>
                <a:lnTo>
                  <a:pt x="5537" y="12827"/>
                </a:lnTo>
                <a:lnTo>
                  <a:pt x="5549" y="12700"/>
                </a:lnTo>
                <a:lnTo>
                  <a:pt x="5499" y="12547"/>
                </a:lnTo>
                <a:lnTo>
                  <a:pt x="5092" y="12446"/>
                </a:lnTo>
                <a:lnTo>
                  <a:pt x="5029" y="11950"/>
                </a:lnTo>
                <a:lnTo>
                  <a:pt x="4889" y="12446"/>
                </a:lnTo>
                <a:lnTo>
                  <a:pt x="4775" y="11569"/>
                </a:lnTo>
                <a:lnTo>
                  <a:pt x="4229" y="13843"/>
                </a:lnTo>
                <a:lnTo>
                  <a:pt x="4572" y="13208"/>
                </a:lnTo>
                <a:lnTo>
                  <a:pt x="4483" y="14732"/>
                </a:lnTo>
                <a:lnTo>
                  <a:pt x="4724" y="13335"/>
                </a:lnTo>
                <a:lnTo>
                  <a:pt x="4775" y="13208"/>
                </a:lnTo>
                <a:lnTo>
                  <a:pt x="4978" y="12700"/>
                </a:lnTo>
                <a:lnTo>
                  <a:pt x="5029" y="13716"/>
                </a:lnTo>
                <a:lnTo>
                  <a:pt x="5143" y="14020"/>
                </a:lnTo>
                <a:lnTo>
                  <a:pt x="5867" y="14351"/>
                </a:lnTo>
                <a:lnTo>
                  <a:pt x="6756" y="13462"/>
                </a:lnTo>
                <a:close/>
              </a:path>
              <a:path w="21590" h="30479">
                <a:moveTo>
                  <a:pt x="6845" y="15811"/>
                </a:moveTo>
                <a:lnTo>
                  <a:pt x="6223" y="15633"/>
                </a:lnTo>
                <a:lnTo>
                  <a:pt x="5410" y="15557"/>
                </a:lnTo>
                <a:lnTo>
                  <a:pt x="4457" y="15392"/>
                </a:lnTo>
                <a:lnTo>
                  <a:pt x="4152" y="13868"/>
                </a:lnTo>
                <a:lnTo>
                  <a:pt x="3848" y="15278"/>
                </a:lnTo>
                <a:lnTo>
                  <a:pt x="4381" y="16141"/>
                </a:lnTo>
                <a:lnTo>
                  <a:pt x="5194" y="16294"/>
                </a:lnTo>
                <a:lnTo>
                  <a:pt x="5943" y="17043"/>
                </a:lnTo>
                <a:lnTo>
                  <a:pt x="6845" y="15811"/>
                </a:lnTo>
                <a:close/>
              </a:path>
              <a:path w="21590" h="30479">
                <a:moveTo>
                  <a:pt x="6921" y="24345"/>
                </a:moveTo>
                <a:lnTo>
                  <a:pt x="6400" y="24257"/>
                </a:lnTo>
                <a:lnTo>
                  <a:pt x="6096" y="24345"/>
                </a:lnTo>
                <a:lnTo>
                  <a:pt x="6032" y="27686"/>
                </a:lnTo>
                <a:lnTo>
                  <a:pt x="6921" y="24345"/>
                </a:lnTo>
                <a:close/>
              </a:path>
              <a:path w="21590" h="30479">
                <a:moveTo>
                  <a:pt x="7239" y="13804"/>
                </a:moveTo>
                <a:lnTo>
                  <a:pt x="6845" y="15811"/>
                </a:lnTo>
                <a:lnTo>
                  <a:pt x="6845" y="16840"/>
                </a:lnTo>
                <a:lnTo>
                  <a:pt x="6997" y="16700"/>
                </a:lnTo>
                <a:lnTo>
                  <a:pt x="6946" y="15824"/>
                </a:lnTo>
                <a:lnTo>
                  <a:pt x="7239" y="13804"/>
                </a:lnTo>
                <a:close/>
              </a:path>
              <a:path w="21590" h="30479">
                <a:moveTo>
                  <a:pt x="7289" y="13462"/>
                </a:moveTo>
                <a:lnTo>
                  <a:pt x="7188" y="13335"/>
                </a:lnTo>
                <a:lnTo>
                  <a:pt x="6997" y="13208"/>
                </a:lnTo>
                <a:lnTo>
                  <a:pt x="6883" y="13335"/>
                </a:lnTo>
                <a:lnTo>
                  <a:pt x="6832" y="13462"/>
                </a:lnTo>
                <a:lnTo>
                  <a:pt x="7073" y="13716"/>
                </a:lnTo>
                <a:lnTo>
                  <a:pt x="7289" y="13462"/>
                </a:lnTo>
                <a:close/>
              </a:path>
              <a:path w="21590" h="30479">
                <a:moveTo>
                  <a:pt x="7315" y="9448"/>
                </a:moveTo>
                <a:lnTo>
                  <a:pt x="7302" y="9283"/>
                </a:lnTo>
                <a:lnTo>
                  <a:pt x="7200" y="9652"/>
                </a:lnTo>
                <a:lnTo>
                  <a:pt x="7315" y="9448"/>
                </a:lnTo>
                <a:close/>
              </a:path>
              <a:path w="21590" h="30479">
                <a:moveTo>
                  <a:pt x="7442" y="24447"/>
                </a:moveTo>
                <a:lnTo>
                  <a:pt x="6972" y="24130"/>
                </a:lnTo>
                <a:lnTo>
                  <a:pt x="6921" y="24345"/>
                </a:lnTo>
                <a:lnTo>
                  <a:pt x="7442" y="24447"/>
                </a:lnTo>
                <a:close/>
              </a:path>
              <a:path w="21590" h="30479">
                <a:moveTo>
                  <a:pt x="7759" y="20066"/>
                </a:moveTo>
                <a:lnTo>
                  <a:pt x="7670" y="20294"/>
                </a:lnTo>
                <a:lnTo>
                  <a:pt x="7759" y="20066"/>
                </a:lnTo>
                <a:close/>
              </a:path>
              <a:path w="21590" h="30479">
                <a:moveTo>
                  <a:pt x="8115" y="20980"/>
                </a:moveTo>
                <a:lnTo>
                  <a:pt x="7988" y="21069"/>
                </a:lnTo>
                <a:lnTo>
                  <a:pt x="7950" y="21336"/>
                </a:lnTo>
                <a:lnTo>
                  <a:pt x="8115" y="20980"/>
                </a:lnTo>
                <a:close/>
              </a:path>
              <a:path w="21590" h="30479">
                <a:moveTo>
                  <a:pt x="8255" y="13614"/>
                </a:moveTo>
                <a:lnTo>
                  <a:pt x="7302" y="16281"/>
                </a:lnTo>
                <a:lnTo>
                  <a:pt x="7188" y="17030"/>
                </a:lnTo>
                <a:lnTo>
                  <a:pt x="7112" y="16725"/>
                </a:lnTo>
                <a:lnTo>
                  <a:pt x="7327" y="15887"/>
                </a:lnTo>
                <a:lnTo>
                  <a:pt x="7467" y="14884"/>
                </a:lnTo>
                <a:lnTo>
                  <a:pt x="7048" y="16471"/>
                </a:lnTo>
                <a:lnTo>
                  <a:pt x="7010" y="16637"/>
                </a:lnTo>
                <a:lnTo>
                  <a:pt x="6858" y="17297"/>
                </a:lnTo>
                <a:lnTo>
                  <a:pt x="6718" y="18313"/>
                </a:lnTo>
                <a:lnTo>
                  <a:pt x="6946" y="17373"/>
                </a:lnTo>
                <a:lnTo>
                  <a:pt x="6731" y="20078"/>
                </a:lnTo>
                <a:lnTo>
                  <a:pt x="6654" y="20447"/>
                </a:lnTo>
                <a:lnTo>
                  <a:pt x="6553" y="20701"/>
                </a:lnTo>
                <a:lnTo>
                  <a:pt x="6680" y="19812"/>
                </a:lnTo>
                <a:lnTo>
                  <a:pt x="6819" y="18669"/>
                </a:lnTo>
                <a:lnTo>
                  <a:pt x="6223" y="20828"/>
                </a:lnTo>
                <a:lnTo>
                  <a:pt x="6629" y="19812"/>
                </a:lnTo>
                <a:lnTo>
                  <a:pt x="6502" y="20701"/>
                </a:lnTo>
                <a:lnTo>
                  <a:pt x="6413" y="21069"/>
                </a:lnTo>
                <a:lnTo>
                  <a:pt x="6108" y="21717"/>
                </a:lnTo>
                <a:lnTo>
                  <a:pt x="6083" y="22606"/>
                </a:lnTo>
                <a:lnTo>
                  <a:pt x="6400" y="22098"/>
                </a:lnTo>
                <a:lnTo>
                  <a:pt x="7785" y="21209"/>
                </a:lnTo>
                <a:lnTo>
                  <a:pt x="7975" y="21082"/>
                </a:lnTo>
                <a:lnTo>
                  <a:pt x="8013" y="20955"/>
                </a:lnTo>
                <a:lnTo>
                  <a:pt x="8077" y="20447"/>
                </a:lnTo>
                <a:lnTo>
                  <a:pt x="7696" y="20701"/>
                </a:lnTo>
                <a:lnTo>
                  <a:pt x="7569" y="20955"/>
                </a:lnTo>
                <a:lnTo>
                  <a:pt x="7670" y="20294"/>
                </a:lnTo>
                <a:lnTo>
                  <a:pt x="7277" y="21209"/>
                </a:lnTo>
                <a:lnTo>
                  <a:pt x="7200" y="20701"/>
                </a:lnTo>
                <a:lnTo>
                  <a:pt x="7086" y="20574"/>
                </a:lnTo>
                <a:lnTo>
                  <a:pt x="7010" y="19050"/>
                </a:lnTo>
                <a:lnTo>
                  <a:pt x="7416" y="17081"/>
                </a:lnTo>
                <a:lnTo>
                  <a:pt x="7277" y="17373"/>
                </a:lnTo>
                <a:lnTo>
                  <a:pt x="8102" y="14579"/>
                </a:lnTo>
                <a:lnTo>
                  <a:pt x="8255" y="13614"/>
                </a:lnTo>
                <a:close/>
              </a:path>
              <a:path w="21590" h="30479">
                <a:moveTo>
                  <a:pt x="8280" y="13081"/>
                </a:moveTo>
                <a:lnTo>
                  <a:pt x="8191" y="12827"/>
                </a:lnTo>
                <a:lnTo>
                  <a:pt x="8026" y="12573"/>
                </a:lnTo>
                <a:lnTo>
                  <a:pt x="7480" y="13233"/>
                </a:lnTo>
                <a:lnTo>
                  <a:pt x="7366" y="13462"/>
                </a:lnTo>
                <a:lnTo>
                  <a:pt x="7556" y="13589"/>
                </a:lnTo>
                <a:lnTo>
                  <a:pt x="7670" y="14605"/>
                </a:lnTo>
                <a:lnTo>
                  <a:pt x="7772" y="14478"/>
                </a:lnTo>
                <a:lnTo>
                  <a:pt x="7899" y="14224"/>
                </a:lnTo>
                <a:lnTo>
                  <a:pt x="8026" y="13627"/>
                </a:lnTo>
                <a:lnTo>
                  <a:pt x="8153" y="13169"/>
                </a:lnTo>
                <a:lnTo>
                  <a:pt x="8280" y="13081"/>
                </a:lnTo>
                <a:close/>
              </a:path>
              <a:path w="21590" h="30479">
                <a:moveTo>
                  <a:pt x="8407" y="6985"/>
                </a:moveTo>
                <a:lnTo>
                  <a:pt x="7366" y="8001"/>
                </a:lnTo>
                <a:lnTo>
                  <a:pt x="6375" y="8128"/>
                </a:lnTo>
                <a:lnTo>
                  <a:pt x="6451" y="6350"/>
                </a:lnTo>
                <a:lnTo>
                  <a:pt x="6019" y="7797"/>
                </a:lnTo>
                <a:lnTo>
                  <a:pt x="6223" y="6223"/>
                </a:lnTo>
                <a:lnTo>
                  <a:pt x="5524" y="9652"/>
                </a:lnTo>
                <a:lnTo>
                  <a:pt x="5829" y="8890"/>
                </a:lnTo>
                <a:lnTo>
                  <a:pt x="5930" y="8509"/>
                </a:lnTo>
                <a:lnTo>
                  <a:pt x="6007" y="7874"/>
                </a:lnTo>
                <a:lnTo>
                  <a:pt x="5892" y="9067"/>
                </a:lnTo>
                <a:lnTo>
                  <a:pt x="5575" y="9652"/>
                </a:lnTo>
                <a:lnTo>
                  <a:pt x="5384" y="10160"/>
                </a:lnTo>
                <a:lnTo>
                  <a:pt x="5067" y="10922"/>
                </a:lnTo>
                <a:lnTo>
                  <a:pt x="5029" y="11950"/>
                </a:lnTo>
                <a:lnTo>
                  <a:pt x="5283" y="11049"/>
                </a:lnTo>
                <a:lnTo>
                  <a:pt x="5676" y="11049"/>
                </a:lnTo>
                <a:lnTo>
                  <a:pt x="5638" y="12585"/>
                </a:lnTo>
                <a:lnTo>
                  <a:pt x="5943" y="11811"/>
                </a:lnTo>
                <a:lnTo>
                  <a:pt x="6146" y="11049"/>
                </a:lnTo>
                <a:lnTo>
                  <a:pt x="6197" y="10833"/>
                </a:lnTo>
                <a:lnTo>
                  <a:pt x="6070" y="11049"/>
                </a:lnTo>
                <a:lnTo>
                  <a:pt x="6235" y="9906"/>
                </a:lnTo>
                <a:lnTo>
                  <a:pt x="6311" y="9448"/>
                </a:lnTo>
                <a:lnTo>
                  <a:pt x="6070" y="9626"/>
                </a:lnTo>
                <a:lnTo>
                  <a:pt x="5892" y="9906"/>
                </a:lnTo>
                <a:lnTo>
                  <a:pt x="5956" y="9271"/>
                </a:lnTo>
                <a:lnTo>
                  <a:pt x="6057" y="8763"/>
                </a:lnTo>
                <a:lnTo>
                  <a:pt x="6362" y="9067"/>
                </a:lnTo>
                <a:lnTo>
                  <a:pt x="6400" y="8763"/>
                </a:lnTo>
                <a:lnTo>
                  <a:pt x="6413" y="8636"/>
                </a:lnTo>
                <a:lnTo>
                  <a:pt x="7302" y="9283"/>
                </a:lnTo>
                <a:lnTo>
                  <a:pt x="7480" y="8636"/>
                </a:lnTo>
                <a:lnTo>
                  <a:pt x="7454" y="9398"/>
                </a:lnTo>
                <a:lnTo>
                  <a:pt x="7620" y="9525"/>
                </a:lnTo>
                <a:lnTo>
                  <a:pt x="7289" y="9626"/>
                </a:lnTo>
                <a:lnTo>
                  <a:pt x="6946" y="11303"/>
                </a:lnTo>
                <a:lnTo>
                  <a:pt x="7099" y="10287"/>
                </a:lnTo>
                <a:lnTo>
                  <a:pt x="7200" y="9652"/>
                </a:lnTo>
                <a:lnTo>
                  <a:pt x="6858" y="9779"/>
                </a:lnTo>
                <a:lnTo>
                  <a:pt x="6858" y="10922"/>
                </a:lnTo>
                <a:lnTo>
                  <a:pt x="6629" y="11176"/>
                </a:lnTo>
                <a:lnTo>
                  <a:pt x="6502" y="11430"/>
                </a:lnTo>
                <a:lnTo>
                  <a:pt x="6654" y="10287"/>
                </a:lnTo>
                <a:lnTo>
                  <a:pt x="6743" y="10414"/>
                </a:lnTo>
                <a:lnTo>
                  <a:pt x="6858" y="10922"/>
                </a:lnTo>
                <a:lnTo>
                  <a:pt x="6858" y="9779"/>
                </a:lnTo>
                <a:lnTo>
                  <a:pt x="6527" y="10287"/>
                </a:lnTo>
                <a:lnTo>
                  <a:pt x="6426" y="10833"/>
                </a:lnTo>
                <a:lnTo>
                  <a:pt x="6184" y="11684"/>
                </a:lnTo>
                <a:lnTo>
                  <a:pt x="6083" y="12687"/>
                </a:lnTo>
                <a:lnTo>
                  <a:pt x="6426" y="13042"/>
                </a:lnTo>
                <a:lnTo>
                  <a:pt x="6883" y="12827"/>
                </a:lnTo>
                <a:lnTo>
                  <a:pt x="7035" y="12446"/>
                </a:lnTo>
                <a:lnTo>
                  <a:pt x="7188" y="11430"/>
                </a:lnTo>
                <a:lnTo>
                  <a:pt x="7200" y="11303"/>
                </a:lnTo>
                <a:lnTo>
                  <a:pt x="7416" y="9779"/>
                </a:lnTo>
                <a:lnTo>
                  <a:pt x="7277" y="10795"/>
                </a:lnTo>
                <a:lnTo>
                  <a:pt x="7620" y="9779"/>
                </a:lnTo>
                <a:lnTo>
                  <a:pt x="7988" y="8636"/>
                </a:lnTo>
                <a:lnTo>
                  <a:pt x="8026" y="8509"/>
                </a:lnTo>
                <a:lnTo>
                  <a:pt x="8153" y="8128"/>
                </a:lnTo>
                <a:lnTo>
                  <a:pt x="8356" y="7493"/>
                </a:lnTo>
                <a:lnTo>
                  <a:pt x="8407" y="6985"/>
                </a:lnTo>
                <a:close/>
              </a:path>
              <a:path w="21590" h="30479">
                <a:moveTo>
                  <a:pt x="9169" y="5080"/>
                </a:moveTo>
                <a:lnTo>
                  <a:pt x="9055" y="5892"/>
                </a:lnTo>
                <a:lnTo>
                  <a:pt x="9131" y="5397"/>
                </a:lnTo>
                <a:lnTo>
                  <a:pt x="9169" y="5080"/>
                </a:lnTo>
                <a:close/>
              </a:path>
              <a:path w="21590" h="30479">
                <a:moveTo>
                  <a:pt x="9309" y="3670"/>
                </a:moveTo>
                <a:lnTo>
                  <a:pt x="9144" y="4267"/>
                </a:lnTo>
                <a:lnTo>
                  <a:pt x="9093" y="4622"/>
                </a:lnTo>
                <a:lnTo>
                  <a:pt x="9067" y="4826"/>
                </a:lnTo>
                <a:lnTo>
                  <a:pt x="9220" y="4241"/>
                </a:lnTo>
                <a:lnTo>
                  <a:pt x="9271" y="3886"/>
                </a:lnTo>
                <a:lnTo>
                  <a:pt x="9309" y="3670"/>
                </a:lnTo>
                <a:close/>
              </a:path>
              <a:path w="21590" h="30479">
                <a:moveTo>
                  <a:pt x="9512" y="15595"/>
                </a:moveTo>
                <a:lnTo>
                  <a:pt x="9347" y="14732"/>
                </a:lnTo>
                <a:lnTo>
                  <a:pt x="8966" y="14732"/>
                </a:lnTo>
                <a:lnTo>
                  <a:pt x="8839" y="14478"/>
                </a:lnTo>
                <a:lnTo>
                  <a:pt x="8458" y="14859"/>
                </a:lnTo>
                <a:lnTo>
                  <a:pt x="8077" y="15494"/>
                </a:lnTo>
                <a:lnTo>
                  <a:pt x="8013" y="16319"/>
                </a:lnTo>
                <a:lnTo>
                  <a:pt x="8140" y="17145"/>
                </a:lnTo>
                <a:lnTo>
                  <a:pt x="8839" y="15494"/>
                </a:lnTo>
                <a:lnTo>
                  <a:pt x="9512" y="15595"/>
                </a:lnTo>
                <a:close/>
              </a:path>
              <a:path w="21590" h="30479">
                <a:moveTo>
                  <a:pt x="9728" y="4343"/>
                </a:moveTo>
                <a:lnTo>
                  <a:pt x="9512" y="5080"/>
                </a:lnTo>
                <a:lnTo>
                  <a:pt x="9461" y="5461"/>
                </a:lnTo>
                <a:lnTo>
                  <a:pt x="9410" y="5842"/>
                </a:lnTo>
                <a:lnTo>
                  <a:pt x="9613" y="5105"/>
                </a:lnTo>
                <a:lnTo>
                  <a:pt x="9664" y="4724"/>
                </a:lnTo>
                <a:lnTo>
                  <a:pt x="9728" y="4343"/>
                </a:lnTo>
                <a:close/>
              </a:path>
              <a:path w="21590" h="30479">
                <a:moveTo>
                  <a:pt x="9842" y="2362"/>
                </a:moveTo>
                <a:lnTo>
                  <a:pt x="9359" y="4673"/>
                </a:lnTo>
                <a:lnTo>
                  <a:pt x="9220" y="5422"/>
                </a:lnTo>
                <a:lnTo>
                  <a:pt x="9448" y="5130"/>
                </a:lnTo>
                <a:lnTo>
                  <a:pt x="9842" y="2362"/>
                </a:lnTo>
                <a:close/>
              </a:path>
              <a:path w="21590" h="30479">
                <a:moveTo>
                  <a:pt x="10210" y="14109"/>
                </a:moveTo>
                <a:lnTo>
                  <a:pt x="10109" y="14605"/>
                </a:lnTo>
                <a:lnTo>
                  <a:pt x="9994" y="15684"/>
                </a:lnTo>
                <a:lnTo>
                  <a:pt x="10210" y="14109"/>
                </a:lnTo>
                <a:close/>
              </a:path>
              <a:path w="21590" h="30479">
                <a:moveTo>
                  <a:pt x="10375" y="12954"/>
                </a:moveTo>
                <a:lnTo>
                  <a:pt x="10210" y="14109"/>
                </a:lnTo>
                <a:lnTo>
                  <a:pt x="10325" y="13538"/>
                </a:lnTo>
                <a:lnTo>
                  <a:pt x="10375" y="12954"/>
                </a:lnTo>
                <a:close/>
              </a:path>
              <a:path w="21590" h="30479">
                <a:moveTo>
                  <a:pt x="10388" y="24511"/>
                </a:moveTo>
                <a:lnTo>
                  <a:pt x="7721" y="24511"/>
                </a:lnTo>
                <a:lnTo>
                  <a:pt x="7518" y="24511"/>
                </a:lnTo>
                <a:lnTo>
                  <a:pt x="9131" y="25654"/>
                </a:lnTo>
                <a:lnTo>
                  <a:pt x="10388" y="24511"/>
                </a:lnTo>
                <a:close/>
              </a:path>
              <a:path w="21590" h="30479">
                <a:moveTo>
                  <a:pt x="10718" y="4584"/>
                </a:moveTo>
                <a:lnTo>
                  <a:pt x="10617" y="5397"/>
                </a:lnTo>
                <a:lnTo>
                  <a:pt x="10680" y="4902"/>
                </a:lnTo>
                <a:lnTo>
                  <a:pt x="10718" y="4584"/>
                </a:lnTo>
                <a:close/>
              </a:path>
              <a:path w="21590" h="30479">
                <a:moveTo>
                  <a:pt x="11658" y="10998"/>
                </a:moveTo>
                <a:lnTo>
                  <a:pt x="11569" y="11303"/>
                </a:lnTo>
                <a:lnTo>
                  <a:pt x="11658" y="10998"/>
                </a:lnTo>
                <a:close/>
              </a:path>
              <a:path w="21590" h="30479">
                <a:moveTo>
                  <a:pt x="11772" y="10833"/>
                </a:moveTo>
                <a:lnTo>
                  <a:pt x="11709" y="10668"/>
                </a:lnTo>
                <a:lnTo>
                  <a:pt x="11658" y="10998"/>
                </a:lnTo>
                <a:lnTo>
                  <a:pt x="11772" y="10833"/>
                </a:lnTo>
                <a:close/>
              </a:path>
              <a:path w="21590" h="30479">
                <a:moveTo>
                  <a:pt x="12382" y="14478"/>
                </a:moveTo>
                <a:lnTo>
                  <a:pt x="12344" y="14071"/>
                </a:lnTo>
                <a:lnTo>
                  <a:pt x="12280" y="14478"/>
                </a:lnTo>
                <a:close/>
              </a:path>
              <a:path w="21590" h="30479">
                <a:moveTo>
                  <a:pt x="12395" y="3276"/>
                </a:moveTo>
                <a:lnTo>
                  <a:pt x="12179" y="4013"/>
                </a:lnTo>
                <a:lnTo>
                  <a:pt x="12128" y="4394"/>
                </a:lnTo>
                <a:lnTo>
                  <a:pt x="12077" y="4775"/>
                </a:lnTo>
                <a:lnTo>
                  <a:pt x="12280" y="4038"/>
                </a:lnTo>
                <a:lnTo>
                  <a:pt x="12331" y="3657"/>
                </a:lnTo>
                <a:lnTo>
                  <a:pt x="12395" y="3276"/>
                </a:lnTo>
                <a:close/>
              </a:path>
              <a:path w="21590" h="30479">
                <a:moveTo>
                  <a:pt x="12496" y="3467"/>
                </a:moveTo>
                <a:lnTo>
                  <a:pt x="12331" y="4064"/>
                </a:lnTo>
                <a:lnTo>
                  <a:pt x="12280" y="4419"/>
                </a:lnTo>
                <a:lnTo>
                  <a:pt x="12255" y="4622"/>
                </a:lnTo>
                <a:lnTo>
                  <a:pt x="12407" y="4038"/>
                </a:lnTo>
                <a:lnTo>
                  <a:pt x="12458" y="3683"/>
                </a:lnTo>
                <a:lnTo>
                  <a:pt x="12496" y="3467"/>
                </a:lnTo>
                <a:close/>
              </a:path>
              <a:path w="21590" h="30479">
                <a:moveTo>
                  <a:pt x="12661" y="1003"/>
                </a:moveTo>
                <a:lnTo>
                  <a:pt x="12255" y="2654"/>
                </a:lnTo>
                <a:lnTo>
                  <a:pt x="12115" y="1092"/>
                </a:lnTo>
                <a:lnTo>
                  <a:pt x="11607" y="3530"/>
                </a:lnTo>
                <a:lnTo>
                  <a:pt x="11518" y="3949"/>
                </a:lnTo>
                <a:lnTo>
                  <a:pt x="11722" y="3581"/>
                </a:lnTo>
                <a:lnTo>
                  <a:pt x="12077" y="3416"/>
                </a:lnTo>
                <a:lnTo>
                  <a:pt x="12039" y="3606"/>
                </a:lnTo>
                <a:lnTo>
                  <a:pt x="11874" y="5461"/>
                </a:lnTo>
                <a:lnTo>
                  <a:pt x="12242" y="3340"/>
                </a:lnTo>
                <a:lnTo>
                  <a:pt x="12293" y="3035"/>
                </a:lnTo>
                <a:lnTo>
                  <a:pt x="12661" y="1003"/>
                </a:lnTo>
                <a:close/>
              </a:path>
              <a:path w="21590" h="30479">
                <a:moveTo>
                  <a:pt x="12674" y="17272"/>
                </a:moveTo>
                <a:lnTo>
                  <a:pt x="12268" y="17272"/>
                </a:lnTo>
                <a:lnTo>
                  <a:pt x="12268" y="17500"/>
                </a:lnTo>
                <a:lnTo>
                  <a:pt x="12433" y="17665"/>
                </a:lnTo>
                <a:lnTo>
                  <a:pt x="12674" y="17272"/>
                </a:lnTo>
                <a:close/>
              </a:path>
              <a:path w="21590" h="30479">
                <a:moveTo>
                  <a:pt x="12687" y="15875"/>
                </a:moveTo>
                <a:lnTo>
                  <a:pt x="12623" y="16129"/>
                </a:lnTo>
                <a:lnTo>
                  <a:pt x="12687" y="15875"/>
                </a:lnTo>
                <a:close/>
              </a:path>
              <a:path w="21590" h="30479">
                <a:moveTo>
                  <a:pt x="13004" y="16649"/>
                </a:moveTo>
                <a:lnTo>
                  <a:pt x="12801" y="17272"/>
                </a:lnTo>
                <a:lnTo>
                  <a:pt x="12763" y="17500"/>
                </a:lnTo>
                <a:lnTo>
                  <a:pt x="12966" y="17272"/>
                </a:lnTo>
                <a:lnTo>
                  <a:pt x="13004" y="16649"/>
                </a:lnTo>
                <a:close/>
              </a:path>
              <a:path w="21590" h="30479">
                <a:moveTo>
                  <a:pt x="13246" y="13335"/>
                </a:moveTo>
                <a:lnTo>
                  <a:pt x="13106" y="13233"/>
                </a:lnTo>
                <a:lnTo>
                  <a:pt x="13157" y="13627"/>
                </a:lnTo>
                <a:lnTo>
                  <a:pt x="13246" y="13335"/>
                </a:lnTo>
                <a:close/>
              </a:path>
              <a:path w="21590" h="30479">
                <a:moveTo>
                  <a:pt x="13347" y="2844"/>
                </a:moveTo>
                <a:lnTo>
                  <a:pt x="13220" y="3289"/>
                </a:lnTo>
                <a:lnTo>
                  <a:pt x="12788" y="2146"/>
                </a:lnTo>
                <a:lnTo>
                  <a:pt x="12573" y="3695"/>
                </a:lnTo>
                <a:lnTo>
                  <a:pt x="12484" y="4343"/>
                </a:lnTo>
                <a:lnTo>
                  <a:pt x="12865" y="3759"/>
                </a:lnTo>
                <a:lnTo>
                  <a:pt x="13157" y="3556"/>
                </a:lnTo>
                <a:lnTo>
                  <a:pt x="13131" y="3797"/>
                </a:lnTo>
                <a:lnTo>
                  <a:pt x="13106" y="4000"/>
                </a:lnTo>
                <a:lnTo>
                  <a:pt x="13246" y="3505"/>
                </a:lnTo>
                <a:lnTo>
                  <a:pt x="13309" y="3060"/>
                </a:lnTo>
                <a:lnTo>
                  <a:pt x="13347" y="2844"/>
                </a:lnTo>
                <a:close/>
              </a:path>
              <a:path w="21590" h="30479">
                <a:moveTo>
                  <a:pt x="13525" y="2667"/>
                </a:moveTo>
                <a:lnTo>
                  <a:pt x="13296" y="3467"/>
                </a:lnTo>
                <a:lnTo>
                  <a:pt x="13208" y="3810"/>
                </a:lnTo>
                <a:lnTo>
                  <a:pt x="12992" y="5308"/>
                </a:lnTo>
                <a:lnTo>
                  <a:pt x="13462" y="3124"/>
                </a:lnTo>
                <a:lnTo>
                  <a:pt x="13525" y="2667"/>
                </a:lnTo>
                <a:close/>
              </a:path>
              <a:path w="21590" h="30479">
                <a:moveTo>
                  <a:pt x="13550" y="26631"/>
                </a:moveTo>
                <a:lnTo>
                  <a:pt x="12611" y="23241"/>
                </a:lnTo>
                <a:lnTo>
                  <a:pt x="12395" y="22479"/>
                </a:lnTo>
                <a:lnTo>
                  <a:pt x="8915" y="24130"/>
                </a:lnTo>
                <a:lnTo>
                  <a:pt x="7912" y="24447"/>
                </a:lnTo>
                <a:lnTo>
                  <a:pt x="10452" y="24447"/>
                </a:lnTo>
                <a:lnTo>
                  <a:pt x="11772" y="23241"/>
                </a:lnTo>
                <a:lnTo>
                  <a:pt x="13550" y="26631"/>
                </a:lnTo>
                <a:close/>
              </a:path>
              <a:path w="21590" h="30479">
                <a:moveTo>
                  <a:pt x="13652" y="2717"/>
                </a:moveTo>
                <a:lnTo>
                  <a:pt x="13436" y="3454"/>
                </a:lnTo>
                <a:lnTo>
                  <a:pt x="13385" y="3835"/>
                </a:lnTo>
                <a:lnTo>
                  <a:pt x="13335" y="4216"/>
                </a:lnTo>
                <a:lnTo>
                  <a:pt x="13538" y="3479"/>
                </a:lnTo>
                <a:lnTo>
                  <a:pt x="13589" y="3098"/>
                </a:lnTo>
                <a:lnTo>
                  <a:pt x="13652" y="2717"/>
                </a:lnTo>
                <a:close/>
              </a:path>
              <a:path w="21590" h="30479">
                <a:moveTo>
                  <a:pt x="13779" y="14287"/>
                </a:moveTo>
                <a:lnTo>
                  <a:pt x="13233" y="14351"/>
                </a:lnTo>
                <a:lnTo>
                  <a:pt x="13157" y="13627"/>
                </a:lnTo>
                <a:lnTo>
                  <a:pt x="12801" y="14732"/>
                </a:lnTo>
                <a:lnTo>
                  <a:pt x="12230" y="14859"/>
                </a:lnTo>
                <a:lnTo>
                  <a:pt x="12280" y="14478"/>
                </a:lnTo>
                <a:lnTo>
                  <a:pt x="11950" y="14478"/>
                </a:lnTo>
                <a:lnTo>
                  <a:pt x="11976" y="14287"/>
                </a:lnTo>
                <a:lnTo>
                  <a:pt x="11899" y="14478"/>
                </a:lnTo>
                <a:lnTo>
                  <a:pt x="11531" y="14478"/>
                </a:lnTo>
                <a:lnTo>
                  <a:pt x="11125" y="13970"/>
                </a:lnTo>
                <a:lnTo>
                  <a:pt x="10718" y="14287"/>
                </a:lnTo>
                <a:lnTo>
                  <a:pt x="10604" y="14478"/>
                </a:lnTo>
                <a:lnTo>
                  <a:pt x="10172" y="15709"/>
                </a:lnTo>
                <a:lnTo>
                  <a:pt x="10337" y="15748"/>
                </a:lnTo>
                <a:lnTo>
                  <a:pt x="11099" y="15113"/>
                </a:lnTo>
                <a:lnTo>
                  <a:pt x="11633" y="15176"/>
                </a:lnTo>
                <a:lnTo>
                  <a:pt x="11112" y="16560"/>
                </a:lnTo>
                <a:lnTo>
                  <a:pt x="10756" y="16624"/>
                </a:lnTo>
                <a:lnTo>
                  <a:pt x="10807" y="16116"/>
                </a:lnTo>
                <a:lnTo>
                  <a:pt x="10477" y="16510"/>
                </a:lnTo>
                <a:lnTo>
                  <a:pt x="10274" y="16471"/>
                </a:lnTo>
                <a:lnTo>
                  <a:pt x="10350" y="16040"/>
                </a:lnTo>
                <a:lnTo>
                  <a:pt x="10210" y="16510"/>
                </a:lnTo>
                <a:lnTo>
                  <a:pt x="10007" y="16192"/>
                </a:lnTo>
                <a:lnTo>
                  <a:pt x="10172" y="15709"/>
                </a:lnTo>
                <a:lnTo>
                  <a:pt x="9994" y="15684"/>
                </a:lnTo>
                <a:lnTo>
                  <a:pt x="9931" y="16090"/>
                </a:lnTo>
                <a:lnTo>
                  <a:pt x="9829" y="15938"/>
                </a:lnTo>
                <a:lnTo>
                  <a:pt x="9893" y="15671"/>
                </a:lnTo>
                <a:lnTo>
                  <a:pt x="9512" y="15595"/>
                </a:lnTo>
                <a:lnTo>
                  <a:pt x="9626" y="16332"/>
                </a:lnTo>
                <a:lnTo>
                  <a:pt x="9169" y="15659"/>
                </a:lnTo>
                <a:lnTo>
                  <a:pt x="9055" y="16471"/>
                </a:lnTo>
                <a:lnTo>
                  <a:pt x="8902" y="15938"/>
                </a:lnTo>
                <a:lnTo>
                  <a:pt x="8763" y="16916"/>
                </a:lnTo>
                <a:lnTo>
                  <a:pt x="8737" y="17106"/>
                </a:lnTo>
                <a:lnTo>
                  <a:pt x="8826" y="16941"/>
                </a:lnTo>
                <a:lnTo>
                  <a:pt x="9017" y="16776"/>
                </a:lnTo>
                <a:lnTo>
                  <a:pt x="8991" y="16954"/>
                </a:lnTo>
                <a:lnTo>
                  <a:pt x="8890" y="17691"/>
                </a:lnTo>
                <a:lnTo>
                  <a:pt x="9347" y="17043"/>
                </a:lnTo>
                <a:lnTo>
                  <a:pt x="9550" y="16840"/>
                </a:lnTo>
                <a:lnTo>
                  <a:pt x="9525" y="17056"/>
                </a:lnTo>
                <a:lnTo>
                  <a:pt x="9423" y="17792"/>
                </a:lnTo>
                <a:lnTo>
                  <a:pt x="9906" y="17119"/>
                </a:lnTo>
                <a:lnTo>
                  <a:pt x="10109" y="16916"/>
                </a:lnTo>
                <a:lnTo>
                  <a:pt x="10083" y="17157"/>
                </a:lnTo>
                <a:lnTo>
                  <a:pt x="10033" y="17538"/>
                </a:lnTo>
                <a:lnTo>
                  <a:pt x="10236" y="16802"/>
                </a:lnTo>
                <a:lnTo>
                  <a:pt x="10363" y="18211"/>
                </a:lnTo>
                <a:lnTo>
                  <a:pt x="10782" y="17373"/>
                </a:lnTo>
                <a:lnTo>
                  <a:pt x="11099" y="17335"/>
                </a:lnTo>
                <a:lnTo>
                  <a:pt x="11290" y="17297"/>
                </a:lnTo>
                <a:lnTo>
                  <a:pt x="11811" y="15900"/>
                </a:lnTo>
                <a:lnTo>
                  <a:pt x="11874" y="15201"/>
                </a:lnTo>
                <a:lnTo>
                  <a:pt x="12306" y="15240"/>
                </a:lnTo>
                <a:lnTo>
                  <a:pt x="12534" y="15748"/>
                </a:lnTo>
                <a:lnTo>
                  <a:pt x="12700" y="15748"/>
                </a:lnTo>
                <a:lnTo>
                  <a:pt x="12890" y="15113"/>
                </a:lnTo>
                <a:lnTo>
                  <a:pt x="12954" y="14859"/>
                </a:lnTo>
                <a:lnTo>
                  <a:pt x="12801" y="15875"/>
                </a:lnTo>
                <a:lnTo>
                  <a:pt x="12573" y="16637"/>
                </a:lnTo>
                <a:lnTo>
                  <a:pt x="12623" y="16129"/>
                </a:lnTo>
                <a:lnTo>
                  <a:pt x="12534" y="15748"/>
                </a:lnTo>
                <a:lnTo>
                  <a:pt x="11899" y="15748"/>
                </a:lnTo>
                <a:lnTo>
                  <a:pt x="11620" y="17272"/>
                </a:lnTo>
                <a:lnTo>
                  <a:pt x="12268" y="17272"/>
                </a:lnTo>
                <a:lnTo>
                  <a:pt x="12788" y="16637"/>
                </a:lnTo>
                <a:lnTo>
                  <a:pt x="12903" y="16484"/>
                </a:lnTo>
                <a:lnTo>
                  <a:pt x="12954" y="16129"/>
                </a:lnTo>
                <a:lnTo>
                  <a:pt x="12915" y="16484"/>
                </a:lnTo>
                <a:lnTo>
                  <a:pt x="13004" y="16649"/>
                </a:lnTo>
                <a:lnTo>
                  <a:pt x="13093" y="16383"/>
                </a:lnTo>
                <a:lnTo>
                  <a:pt x="13182" y="16129"/>
                </a:lnTo>
                <a:lnTo>
                  <a:pt x="13258" y="15875"/>
                </a:lnTo>
                <a:lnTo>
                  <a:pt x="13754" y="14351"/>
                </a:lnTo>
                <a:close/>
              </a:path>
              <a:path w="21590" h="30479">
                <a:moveTo>
                  <a:pt x="14084" y="13335"/>
                </a:moveTo>
                <a:lnTo>
                  <a:pt x="13779" y="14287"/>
                </a:lnTo>
                <a:lnTo>
                  <a:pt x="13944" y="14262"/>
                </a:lnTo>
                <a:lnTo>
                  <a:pt x="14084" y="13335"/>
                </a:lnTo>
                <a:close/>
              </a:path>
              <a:path w="21590" h="30479">
                <a:moveTo>
                  <a:pt x="14274" y="14224"/>
                </a:moveTo>
                <a:lnTo>
                  <a:pt x="13957" y="14262"/>
                </a:lnTo>
                <a:lnTo>
                  <a:pt x="13106" y="17106"/>
                </a:lnTo>
                <a:lnTo>
                  <a:pt x="13690" y="17018"/>
                </a:lnTo>
                <a:lnTo>
                  <a:pt x="13754" y="16764"/>
                </a:lnTo>
                <a:lnTo>
                  <a:pt x="13385" y="16764"/>
                </a:lnTo>
                <a:lnTo>
                  <a:pt x="13792" y="16522"/>
                </a:lnTo>
                <a:lnTo>
                  <a:pt x="13766" y="16383"/>
                </a:lnTo>
                <a:lnTo>
                  <a:pt x="13830" y="16256"/>
                </a:lnTo>
                <a:lnTo>
                  <a:pt x="13931" y="16002"/>
                </a:lnTo>
                <a:lnTo>
                  <a:pt x="13995" y="15748"/>
                </a:lnTo>
                <a:lnTo>
                  <a:pt x="14033" y="15494"/>
                </a:lnTo>
                <a:lnTo>
                  <a:pt x="14135" y="14820"/>
                </a:lnTo>
                <a:lnTo>
                  <a:pt x="14274" y="14224"/>
                </a:lnTo>
                <a:close/>
              </a:path>
              <a:path w="21590" h="30479">
                <a:moveTo>
                  <a:pt x="14274" y="1028"/>
                </a:moveTo>
                <a:lnTo>
                  <a:pt x="13792" y="3136"/>
                </a:lnTo>
                <a:lnTo>
                  <a:pt x="13550" y="4483"/>
                </a:lnTo>
                <a:lnTo>
                  <a:pt x="13843" y="4076"/>
                </a:lnTo>
                <a:lnTo>
                  <a:pt x="14071" y="2413"/>
                </a:lnTo>
                <a:lnTo>
                  <a:pt x="14274" y="1028"/>
                </a:lnTo>
                <a:close/>
              </a:path>
              <a:path w="21590" h="30479">
                <a:moveTo>
                  <a:pt x="14414" y="16154"/>
                </a:moveTo>
                <a:lnTo>
                  <a:pt x="13855" y="16484"/>
                </a:lnTo>
                <a:lnTo>
                  <a:pt x="13766" y="16725"/>
                </a:lnTo>
                <a:lnTo>
                  <a:pt x="14338" y="16662"/>
                </a:lnTo>
                <a:lnTo>
                  <a:pt x="14414" y="16154"/>
                </a:lnTo>
                <a:close/>
              </a:path>
              <a:path w="21590" h="30479">
                <a:moveTo>
                  <a:pt x="14554" y="16129"/>
                </a:moveTo>
                <a:lnTo>
                  <a:pt x="14376" y="16662"/>
                </a:lnTo>
                <a:lnTo>
                  <a:pt x="14503" y="16484"/>
                </a:lnTo>
                <a:lnTo>
                  <a:pt x="14554" y="16129"/>
                </a:lnTo>
                <a:close/>
              </a:path>
              <a:path w="21590" h="30479">
                <a:moveTo>
                  <a:pt x="14706" y="18808"/>
                </a:moveTo>
                <a:lnTo>
                  <a:pt x="14566" y="19431"/>
                </a:lnTo>
                <a:lnTo>
                  <a:pt x="14706" y="18808"/>
                </a:lnTo>
                <a:close/>
              </a:path>
              <a:path w="21590" h="30479">
                <a:moveTo>
                  <a:pt x="14770" y="16205"/>
                </a:moveTo>
                <a:lnTo>
                  <a:pt x="14643" y="16637"/>
                </a:lnTo>
                <a:lnTo>
                  <a:pt x="14643" y="16764"/>
                </a:lnTo>
                <a:lnTo>
                  <a:pt x="14706" y="16637"/>
                </a:lnTo>
                <a:lnTo>
                  <a:pt x="14770" y="16205"/>
                </a:lnTo>
                <a:close/>
              </a:path>
              <a:path w="21590" h="30479">
                <a:moveTo>
                  <a:pt x="14846" y="17907"/>
                </a:moveTo>
                <a:lnTo>
                  <a:pt x="14706" y="18808"/>
                </a:lnTo>
                <a:lnTo>
                  <a:pt x="14833" y="18288"/>
                </a:lnTo>
                <a:lnTo>
                  <a:pt x="14846" y="17907"/>
                </a:lnTo>
                <a:close/>
              </a:path>
              <a:path w="21590" h="30479">
                <a:moveTo>
                  <a:pt x="15976" y="3911"/>
                </a:moveTo>
                <a:lnTo>
                  <a:pt x="15760" y="4648"/>
                </a:lnTo>
                <a:lnTo>
                  <a:pt x="15709" y="5029"/>
                </a:lnTo>
                <a:lnTo>
                  <a:pt x="15659" y="5410"/>
                </a:lnTo>
                <a:lnTo>
                  <a:pt x="15862" y="4673"/>
                </a:lnTo>
                <a:lnTo>
                  <a:pt x="15925" y="4292"/>
                </a:lnTo>
                <a:lnTo>
                  <a:pt x="15976" y="3911"/>
                </a:lnTo>
                <a:close/>
              </a:path>
              <a:path w="21590" h="30479">
                <a:moveTo>
                  <a:pt x="21551" y="0"/>
                </a:moveTo>
                <a:lnTo>
                  <a:pt x="20027" y="3937"/>
                </a:lnTo>
                <a:lnTo>
                  <a:pt x="19481" y="4572"/>
                </a:lnTo>
                <a:lnTo>
                  <a:pt x="19164" y="4826"/>
                </a:lnTo>
                <a:lnTo>
                  <a:pt x="19075" y="4953"/>
                </a:lnTo>
                <a:lnTo>
                  <a:pt x="18605" y="7747"/>
                </a:lnTo>
                <a:lnTo>
                  <a:pt x="18491" y="7620"/>
                </a:lnTo>
                <a:lnTo>
                  <a:pt x="18415" y="7239"/>
                </a:lnTo>
                <a:lnTo>
                  <a:pt x="18491" y="6858"/>
                </a:lnTo>
                <a:lnTo>
                  <a:pt x="18643" y="6096"/>
                </a:lnTo>
                <a:lnTo>
                  <a:pt x="18605" y="6350"/>
                </a:lnTo>
                <a:lnTo>
                  <a:pt x="18592" y="6477"/>
                </a:lnTo>
                <a:lnTo>
                  <a:pt x="18643" y="6350"/>
                </a:lnTo>
                <a:lnTo>
                  <a:pt x="18999" y="5207"/>
                </a:lnTo>
                <a:lnTo>
                  <a:pt x="19075" y="4953"/>
                </a:lnTo>
                <a:lnTo>
                  <a:pt x="18516" y="5130"/>
                </a:lnTo>
                <a:lnTo>
                  <a:pt x="18440" y="5842"/>
                </a:lnTo>
                <a:lnTo>
                  <a:pt x="18199" y="6731"/>
                </a:lnTo>
                <a:lnTo>
                  <a:pt x="18262" y="6350"/>
                </a:lnTo>
                <a:lnTo>
                  <a:pt x="18389" y="5715"/>
                </a:lnTo>
                <a:lnTo>
                  <a:pt x="18516" y="5207"/>
                </a:lnTo>
                <a:lnTo>
                  <a:pt x="18351" y="5194"/>
                </a:lnTo>
                <a:lnTo>
                  <a:pt x="18402" y="4826"/>
                </a:lnTo>
                <a:lnTo>
                  <a:pt x="18122" y="5194"/>
                </a:lnTo>
                <a:lnTo>
                  <a:pt x="18072" y="5334"/>
                </a:lnTo>
                <a:lnTo>
                  <a:pt x="18338" y="5219"/>
                </a:lnTo>
                <a:lnTo>
                  <a:pt x="18199" y="6223"/>
                </a:lnTo>
                <a:lnTo>
                  <a:pt x="17868" y="6350"/>
                </a:lnTo>
                <a:lnTo>
                  <a:pt x="17640" y="6096"/>
                </a:lnTo>
                <a:lnTo>
                  <a:pt x="17272" y="7239"/>
                </a:lnTo>
                <a:lnTo>
                  <a:pt x="17284" y="5461"/>
                </a:lnTo>
                <a:lnTo>
                  <a:pt x="17221" y="5207"/>
                </a:lnTo>
                <a:lnTo>
                  <a:pt x="17068" y="5461"/>
                </a:lnTo>
                <a:lnTo>
                  <a:pt x="16764" y="4953"/>
                </a:lnTo>
                <a:lnTo>
                  <a:pt x="16662" y="15113"/>
                </a:lnTo>
                <a:lnTo>
                  <a:pt x="16522" y="15875"/>
                </a:lnTo>
                <a:lnTo>
                  <a:pt x="16421" y="16256"/>
                </a:lnTo>
                <a:lnTo>
                  <a:pt x="16662" y="15113"/>
                </a:lnTo>
                <a:lnTo>
                  <a:pt x="16662" y="5029"/>
                </a:lnTo>
                <a:lnTo>
                  <a:pt x="16573" y="15113"/>
                </a:lnTo>
                <a:lnTo>
                  <a:pt x="16421" y="15875"/>
                </a:lnTo>
                <a:lnTo>
                  <a:pt x="16319" y="16256"/>
                </a:lnTo>
                <a:lnTo>
                  <a:pt x="16408" y="15621"/>
                </a:lnTo>
                <a:lnTo>
                  <a:pt x="16535" y="15240"/>
                </a:lnTo>
                <a:lnTo>
                  <a:pt x="16573" y="15113"/>
                </a:lnTo>
                <a:lnTo>
                  <a:pt x="16573" y="5080"/>
                </a:lnTo>
                <a:lnTo>
                  <a:pt x="16535" y="11684"/>
                </a:lnTo>
                <a:lnTo>
                  <a:pt x="16383" y="12687"/>
                </a:lnTo>
                <a:lnTo>
                  <a:pt x="16154" y="13462"/>
                </a:lnTo>
                <a:lnTo>
                  <a:pt x="16217" y="13081"/>
                </a:lnTo>
                <a:lnTo>
                  <a:pt x="16281" y="12446"/>
                </a:lnTo>
                <a:lnTo>
                  <a:pt x="16535" y="11684"/>
                </a:lnTo>
                <a:lnTo>
                  <a:pt x="16535" y="5105"/>
                </a:lnTo>
                <a:lnTo>
                  <a:pt x="16192" y="5334"/>
                </a:lnTo>
                <a:lnTo>
                  <a:pt x="16078" y="5702"/>
                </a:lnTo>
                <a:lnTo>
                  <a:pt x="16357" y="3810"/>
                </a:lnTo>
                <a:lnTo>
                  <a:pt x="16510" y="3937"/>
                </a:lnTo>
                <a:lnTo>
                  <a:pt x="17208" y="4826"/>
                </a:lnTo>
                <a:lnTo>
                  <a:pt x="17741" y="5715"/>
                </a:lnTo>
                <a:lnTo>
                  <a:pt x="18034" y="5334"/>
                </a:lnTo>
                <a:lnTo>
                  <a:pt x="17919" y="4572"/>
                </a:lnTo>
                <a:lnTo>
                  <a:pt x="17703" y="3556"/>
                </a:lnTo>
                <a:lnTo>
                  <a:pt x="17437" y="2286"/>
                </a:lnTo>
                <a:lnTo>
                  <a:pt x="16332" y="2159"/>
                </a:lnTo>
                <a:lnTo>
                  <a:pt x="16154" y="2413"/>
                </a:lnTo>
                <a:lnTo>
                  <a:pt x="15748" y="3454"/>
                </a:lnTo>
                <a:lnTo>
                  <a:pt x="15735" y="1943"/>
                </a:lnTo>
                <a:lnTo>
                  <a:pt x="15633" y="2235"/>
                </a:lnTo>
                <a:lnTo>
                  <a:pt x="15417" y="2654"/>
                </a:lnTo>
                <a:lnTo>
                  <a:pt x="15151" y="3175"/>
                </a:lnTo>
                <a:lnTo>
                  <a:pt x="15265" y="1765"/>
                </a:lnTo>
                <a:lnTo>
                  <a:pt x="15074" y="2921"/>
                </a:lnTo>
                <a:lnTo>
                  <a:pt x="15227" y="1384"/>
                </a:lnTo>
                <a:lnTo>
                  <a:pt x="14236" y="2882"/>
                </a:lnTo>
                <a:lnTo>
                  <a:pt x="14185" y="3149"/>
                </a:lnTo>
                <a:lnTo>
                  <a:pt x="14211" y="4660"/>
                </a:lnTo>
                <a:lnTo>
                  <a:pt x="14566" y="4318"/>
                </a:lnTo>
                <a:lnTo>
                  <a:pt x="14681" y="4165"/>
                </a:lnTo>
                <a:lnTo>
                  <a:pt x="14998" y="3441"/>
                </a:lnTo>
                <a:lnTo>
                  <a:pt x="14897" y="4102"/>
                </a:lnTo>
                <a:lnTo>
                  <a:pt x="14960" y="3759"/>
                </a:lnTo>
                <a:lnTo>
                  <a:pt x="15773" y="4267"/>
                </a:lnTo>
                <a:lnTo>
                  <a:pt x="15760" y="3784"/>
                </a:lnTo>
                <a:lnTo>
                  <a:pt x="16103" y="3683"/>
                </a:lnTo>
                <a:lnTo>
                  <a:pt x="16090" y="3556"/>
                </a:lnTo>
                <a:lnTo>
                  <a:pt x="16281" y="3733"/>
                </a:lnTo>
                <a:lnTo>
                  <a:pt x="15963" y="5067"/>
                </a:lnTo>
                <a:lnTo>
                  <a:pt x="16027" y="5918"/>
                </a:lnTo>
                <a:lnTo>
                  <a:pt x="15951" y="6197"/>
                </a:lnTo>
                <a:lnTo>
                  <a:pt x="15951" y="19050"/>
                </a:lnTo>
                <a:lnTo>
                  <a:pt x="15608" y="19685"/>
                </a:lnTo>
                <a:lnTo>
                  <a:pt x="15328" y="20066"/>
                </a:lnTo>
                <a:lnTo>
                  <a:pt x="15506" y="18796"/>
                </a:lnTo>
                <a:lnTo>
                  <a:pt x="15951" y="19050"/>
                </a:lnTo>
                <a:lnTo>
                  <a:pt x="15951" y="6197"/>
                </a:lnTo>
                <a:lnTo>
                  <a:pt x="15659" y="7239"/>
                </a:lnTo>
                <a:lnTo>
                  <a:pt x="15849" y="5842"/>
                </a:lnTo>
                <a:lnTo>
                  <a:pt x="15951" y="5080"/>
                </a:lnTo>
                <a:lnTo>
                  <a:pt x="15748" y="5461"/>
                </a:lnTo>
                <a:lnTo>
                  <a:pt x="15481" y="5727"/>
                </a:lnTo>
                <a:lnTo>
                  <a:pt x="15481" y="13081"/>
                </a:lnTo>
                <a:lnTo>
                  <a:pt x="15316" y="14109"/>
                </a:lnTo>
                <a:lnTo>
                  <a:pt x="15100" y="14732"/>
                </a:lnTo>
                <a:lnTo>
                  <a:pt x="15227" y="13843"/>
                </a:lnTo>
                <a:lnTo>
                  <a:pt x="15481" y="13081"/>
                </a:lnTo>
                <a:lnTo>
                  <a:pt x="15481" y="5727"/>
                </a:lnTo>
                <a:lnTo>
                  <a:pt x="15354" y="5842"/>
                </a:lnTo>
                <a:lnTo>
                  <a:pt x="15049" y="5740"/>
                </a:lnTo>
                <a:lnTo>
                  <a:pt x="15049" y="7620"/>
                </a:lnTo>
                <a:lnTo>
                  <a:pt x="14986" y="8343"/>
                </a:lnTo>
                <a:lnTo>
                  <a:pt x="14986" y="10160"/>
                </a:lnTo>
                <a:lnTo>
                  <a:pt x="14859" y="10833"/>
                </a:lnTo>
                <a:lnTo>
                  <a:pt x="14732" y="11303"/>
                </a:lnTo>
                <a:lnTo>
                  <a:pt x="14986" y="10160"/>
                </a:lnTo>
                <a:lnTo>
                  <a:pt x="14986" y="8343"/>
                </a:lnTo>
                <a:lnTo>
                  <a:pt x="14846" y="9906"/>
                </a:lnTo>
                <a:lnTo>
                  <a:pt x="14719" y="10655"/>
                </a:lnTo>
                <a:lnTo>
                  <a:pt x="14516" y="11049"/>
                </a:lnTo>
                <a:lnTo>
                  <a:pt x="13855" y="11049"/>
                </a:lnTo>
                <a:lnTo>
                  <a:pt x="12382" y="12446"/>
                </a:lnTo>
                <a:lnTo>
                  <a:pt x="12052" y="12293"/>
                </a:lnTo>
                <a:lnTo>
                  <a:pt x="11976" y="12687"/>
                </a:lnTo>
                <a:lnTo>
                  <a:pt x="11849" y="13081"/>
                </a:lnTo>
                <a:lnTo>
                  <a:pt x="11925" y="12700"/>
                </a:lnTo>
                <a:lnTo>
                  <a:pt x="11938" y="12573"/>
                </a:lnTo>
                <a:lnTo>
                  <a:pt x="12014" y="12280"/>
                </a:lnTo>
                <a:lnTo>
                  <a:pt x="11798" y="12192"/>
                </a:lnTo>
                <a:lnTo>
                  <a:pt x="11493" y="12065"/>
                </a:lnTo>
                <a:lnTo>
                  <a:pt x="11569" y="11557"/>
                </a:lnTo>
                <a:lnTo>
                  <a:pt x="11569" y="11303"/>
                </a:lnTo>
                <a:lnTo>
                  <a:pt x="11620" y="11049"/>
                </a:lnTo>
                <a:lnTo>
                  <a:pt x="11442" y="11303"/>
                </a:lnTo>
                <a:lnTo>
                  <a:pt x="11328" y="11557"/>
                </a:lnTo>
                <a:lnTo>
                  <a:pt x="11480" y="10414"/>
                </a:lnTo>
                <a:lnTo>
                  <a:pt x="11696" y="10655"/>
                </a:lnTo>
                <a:lnTo>
                  <a:pt x="11747" y="10414"/>
                </a:lnTo>
                <a:lnTo>
                  <a:pt x="11823" y="10033"/>
                </a:lnTo>
                <a:lnTo>
                  <a:pt x="11950" y="9398"/>
                </a:lnTo>
                <a:lnTo>
                  <a:pt x="11976" y="9271"/>
                </a:lnTo>
                <a:lnTo>
                  <a:pt x="12026" y="9017"/>
                </a:lnTo>
                <a:lnTo>
                  <a:pt x="12547" y="10477"/>
                </a:lnTo>
                <a:lnTo>
                  <a:pt x="12674" y="10668"/>
                </a:lnTo>
                <a:lnTo>
                  <a:pt x="13246" y="10795"/>
                </a:lnTo>
                <a:lnTo>
                  <a:pt x="13563" y="11176"/>
                </a:lnTo>
                <a:lnTo>
                  <a:pt x="13957" y="10922"/>
                </a:lnTo>
                <a:lnTo>
                  <a:pt x="14084" y="10922"/>
                </a:lnTo>
                <a:lnTo>
                  <a:pt x="14643" y="9017"/>
                </a:lnTo>
                <a:lnTo>
                  <a:pt x="14795" y="8509"/>
                </a:lnTo>
                <a:lnTo>
                  <a:pt x="15011" y="7747"/>
                </a:lnTo>
                <a:lnTo>
                  <a:pt x="15049" y="7620"/>
                </a:lnTo>
                <a:lnTo>
                  <a:pt x="15049" y="5740"/>
                </a:lnTo>
                <a:lnTo>
                  <a:pt x="13779" y="5461"/>
                </a:lnTo>
                <a:lnTo>
                  <a:pt x="12509" y="6477"/>
                </a:lnTo>
                <a:lnTo>
                  <a:pt x="11468" y="7226"/>
                </a:lnTo>
                <a:lnTo>
                  <a:pt x="11468" y="10033"/>
                </a:lnTo>
                <a:lnTo>
                  <a:pt x="11303" y="11049"/>
                </a:lnTo>
                <a:lnTo>
                  <a:pt x="11087" y="11684"/>
                </a:lnTo>
                <a:lnTo>
                  <a:pt x="11023" y="11811"/>
                </a:lnTo>
                <a:lnTo>
                  <a:pt x="10922" y="12192"/>
                </a:lnTo>
                <a:lnTo>
                  <a:pt x="11049" y="11430"/>
                </a:lnTo>
                <a:lnTo>
                  <a:pt x="11163" y="11049"/>
                </a:lnTo>
                <a:lnTo>
                  <a:pt x="11061" y="11684"/>
                </a:lnTo>
                <a:lnTo>
                  <a:pt x="11188" y="11049"/>
                </a:lnTo>
                <a:lnTo>
                  <a:pt x="11214" y="10795"/>
                </a:lnTo>
                <a:lnTo>
                  <a:pt x="11468" y="10033"/>
                </a:lnTo>
                <a:lnTo>
                  <a:pt x="11468" y="7226"/>
                </a:lnTo>
                <a:lnTo>
                  <a:pt x="10744" y="7747"/>
                </a:lnTo>
                <a:lnTo>
                  <a:pt x="10718" y="5334"/>
                </a:lnTo>
                <a:lnTo>
                  <a:pt x="10058" y="6604"/>
                </a:lnTo>
                <a:lnTo>
                  <a:pt x="9791" y="7874"/>
                </a:lnTo>
                <a:lnTo>
                  <a:pt x="9423" y="8204"/>
                </a:lnTo>
                <a:lnTo>
                  <a:pt x="9423" y="8763"/>
                </a:lnTo>
                <a:lnTo>
                  <a:pt x="8978" y="10795"/>
                </a:lnTo>
                <a:lnTo>
                  <a:pt x="9017" y="10541"/>
                </a:lnTo>
                <a:lnTo>
                  <a:pt x="9042" y="10414"/>
                </a:lnTo>
                <a:lnTo>
                  <a:pt x="9144" y="9779"/>
                </a:lnTo>
                <a:lnTo>
                  <a:pt x="9232" y="9271"/>
                </a:lnTo>
                <a:lnTo>
                  <a:pt x="9309" y="9017"/>
                </a:lnTo>
                <a:lnTo>
                  <a:pt x="9398" y="8648"/>
                </a:lnTo>
                <a:lnTo>
                  <a:pt x="9423" y="8204"/>
                </a:lnTo>
                <a:lnTo>
                  <a:pt x="9093" y="8128"/>
                </a:lnTo>
                <a:lnTo>
                  <a:pt x="8509" y="7137"/>
                </a:lnTo>
                <a:lnTo>
                  <a:pt x="8204" y="9144"/>
                </a:lnTo>
                <a:lnTo>
                  <a:pt x="8382" y="7874"/>
                </a:lnTo>
                <a:lnTo>
                  <a:pt x="7035" y="12446"/>
                </a:lnTo>
                <a:lnTo>
                  <a:pt x="7772" y="10668"/>
                </a:lnTo>
                <a:lnTo>
                  <a:pt x="8191" y="12192"/>
                </a:lnTo>
                <a:lnTo>
                  <a:pt x="8826" y="11430"/>
                </a:lnTo>
                <a:lnTo>
                  <a:pt x="8915" y="11303"/>
                </a:lnTo>
                <a:lnTo>
                  <a:pt x="9029" y="11023"/>
                </a:lnTo>
                <a:lnTo>
                  <a:pt x="8775" y="12192"/>
                </a:lnTo>
                <a:lnTo>
                  <a:pt x="8407" y="12966"/>
                </a:lnTo>
                <a:lnTo>
                  <a:pt x="8585" y="12827"/>
                </a:lnTo>
                <a:lnTo>
                  <a:pt x="8674" y="13157"/>
                </a:lnTo>
                <a:lnTo>
                  <a:pt x="8737" y="12827"/>
                </a:lnTo>
                <a:lnTo>
                  <a:pt x="8864" y="12192"/>
                </a:lnTo>
                <a:lnTo>
                  <a:pt x="8928" y="11836"/>
                </a:lnTo>
                <a:lnTo>
                  <a:pt x="8839" y="12192"/>
                </a:lnTo>
                <a:lnTo>
                  <a:pt x="9093" y="10972"/>
                </a:lnTo>
                <a:lnTo>
                  <a:pt x="8928" y="11836"/>
                </a:lnTo>
                <a:lnTo>
                  <a:pt x="9156" y="10922"/>
                </a:lnTo>
                <a:lnTo>
                  <a:pt x="9156" y="10795"/>
                </a:lnTo>
                <a:lnTo>
                  <a:pt x="9664" y="8890"/>
                </a:lnTo>
                <a:lnTo>
                  <a:pt x="9499" y="9906"/>
                </a:lnTo>
                <a:lnTo>
                  <a:pt x="9385" y="10845"/>
                </a:lnTo>
                <a:lnTo>
                  <a:pt x="10083" y="11049"/>
                </a:lnTo>
                <a:lnTo>
                  <a:pt x="10439" y="10541"/>
                </a:lnTo>
                <a:lnTo>
                  <a:pt x="10731" y="10414"/>
                </a:lnTo>
                <a:lnTo>
                  <a:pt x="10922" y="9398"/>
                </a:lnTo>
                <a:lnTo>
                  <a:pt x="10604" y="12547"/>
                </a:lnTo>
                <a:lnTo>
                  <a:pt x="10833" y="11430"/>
                </a:lnTo>
                <a:lnTo>
                  <a:pt x="10655" y="12319"/>
                </a:lnTo>
                <a:lnTo>
                  <a:pt x="10833" y="11557"/>
                </a:lnTo>
                <a:lnTo>
                  <a:pt x="10934" y="11176"/>
                </a:lnTo>
                <a:lnTo>
                  <a:pt x="11036" y="10795"/>
                </a:lnTo>
                <a:lnTo>
                  <a:pt x="10960" y="11430"/>
                </a:lnTo>
                <a:lnTo>
                  <a:pt x="10718" y="12319"/>
                </a:lnTo>
                <a:lnTo>
                  <a:pt x="10604" y="12547"/>
                </a:lnTo>
                <a:lnTo>
                  <a:pt x="10375" y="12065"/>
                </a:lnTo>
                <a:lnTo>
                  <a:pt x="10261" y="11811"/>
                </a:lnTo>
                <a:lnTo>
                  <a:pt x="9842" y="11811"/>
                </a:lnTo>
                <a:lnTo>
                  <a:pt x="9512" y="12065"/>
                </a:lnTo>
                <a:lnTo>
                  <a:pt x="9283" y="11239"/>
                </a:lnTo>
                <a:lnTo>
                  <a:pt x="9131" y="12192"/>
                </a:lnTo>
                <a:lnTo>
                  <a:pt x="8902" y="12687"/>
                </a:lnTo>
                <a:lnTo>
                  <a:pt x="8775" y="13589"/>
                </a:lnTo>
                <a:lnTo>
                  <a:pt x="9664" y="12700"/>
                </a:lnTo>
                <a:lnTo>
                  <a:pt x="9740" y="13716"/>
                </a:lnTo>
                <a:lnTo>
                  <a:pt x="10198" y="13335"/>
                </a:lnTo>
                <a:lnTo>
                  <a:pt x="10375" y="12954"/>
                </a:lnTo>
                <a:lnTo>
                  <a:pt x="10490" y="12700"/>
                </a:lnTo>
                <a:lnTo>
                  <a:pt x="10502" y="13081"/>
                </a:lnTo>
                <a:lnTo>
                  <a:pt x="10922" y="13462"/>
                </a:lnTo>
                <a:lnTo>
                  <a:pt x="11404" y="13627"/>
                </a:lnTo>
                <a:lnTo>
                  <a:pt x="11569" y="13716"/>
                </a:lnTo>
                <a:lnTo>
                  <a:pt x="11823" y="13716"/>
                </a:lnTo>
                <a:lnTo>
                  <a:pt x="11912" y="13538"/>
                </a:lnTo>
                <a:lnTo>
                  <a:pt x="12242" y="13081"/>
                </a:lnTo>
                <a:lnTo>
                  <a:pt x="12344" y="14071"/>
                </a:lnTo>
                <a:lnTo>
                  <a:pt x="12611" y="13627"/>
                </a:lnTo>
                <a:lnTo>
                  <a:pt x="12712" y="13411"/>
                </a:lnTo>
                <a:lnTo>
                  <a:pt x="12827" y="13081"/>
                </a:lnTo>
                <a:lnTo>
                  <a:pt x="13106" y="13233"/>
                </a:lnTo>
                <a:lnTo>
                  <a:pt x="13055" y="12827"/>
                </a:lnTo>
                <a:lnTo>
                  <a:pt x="13525" y="13208"/>
                </a:lnTo>
                <a:lnTo>
                  <a:pt x="13868" y="13208"/>
                </a:lnTo>
                <a:lnTo>
                  <a:pt x="14097" y="12954"/>
                </a:lnTo>
                <a:lnTo>
                  <a:pt x="14211" y="13538"/>
                </a:lnTo>
                <a:lnTo>
                  <a:pt x="14338" y="14020"/>
                </a:lnTo>
                <a:lnTo>
                  <a:pt x="14592" y="12954"/>
                </a:lnTo>
                <a:lnTo>
                  <a:pt x="14630" y="12827"/>
                </a:lnTo>
                <a:lnTo>
                  <a:pt x="14719" y="12446"/>
                </a:lnTo>
                <a:lnTo>
                  <a:pt x="14617" y="13157"/>
                </a:lnTo>
                <a:lnTo>
                  <a:pt x="13995" y="15748"/>
                </a:lnTo>
                <a:lnTo>
                  <a:pt x="14414" y="16090"/>
                </a:lnTo>
                <a:lnTo>
                  <a:pt x="14681" y="15240"/>
                </a:lnTo>
                <a:lnTo>
                  <a:pt x="14554" y="16129"/>
                </a:lnTo>
                <a:lnTo>
                  <a:pt x="14757" y="15367"/>
                </a:lnTo>
                <a:lnTo>
                  <a:pt x="14643" y="16205"/>
                </a:lnTo>
                <a:lnTo>
                  <a:pt x="14516" y="16649"/>
                </a:lnTo>
                <a:lnTo>
                  <a:pt x="14643" y="16484"/>
                </a:lnTo>
                <a:lnTo>
                  <a:pt x="14846" y="15367"/>
                </a:lnTo>
                <a:lnTo>
                  <a:pt x="14859" y="15240"/>
                </a:lnTo>
                <a:lnTo>
                  <a:pt x="14986" y="14351"/>
                </a:lnTo>
                <a:lnTo>
                  <a:pt x="15316" y="13081"/>
                </a:lnTo>
                <a:lnTo>
                  <a:pt x="14986" y="14732"/>
                </a:lnTo>
                <a:lnTo>
                  <a:pt x="14782" y="15748"/>
                </a:lnTo>
                <a:lnTo>
                  <a:pt x="14884" y="15367"/>
                </a:lnTo>
                <a:lnTo>
                  <a:pt x="14795" y="16027"/>
                </a:lnTo>
                <a:lnTo>
                  <a:pt x="14935" y="15494"/>
                </a:lnTo>
                <a:lnTo>
                  <a:pt x="14808" y="16319"/>
                </a:lnTo>
                <a:lnTo>
                  <a:pt x="14693" y="16764"/>
                </a:lnTo>
                <a:lnTo>
                  <a:pt x="14630" y="17018"/>
                </a:lnTo>
                <a:lnTo>
                  <a:pt x="14795" y="17602"/>
                </a:lnTo>
                <a:lnTo>
                  <a:pt x="14770" y="17843"/>
                </a:lnTo>
                <a:lnTo>
                  <a:pt x="14681" y="18529"/>
                </a:lnTo>
                <a:lnTo>
                  <a:pt x="14986" y="17272"/>
                </a:lnTo>
                <a:lnTo>
                  <a:pt x="15049" y="17018"/>
                </a:lnTo>
                <a:lnTo>
                  <a:pt x="15417" y="15494"/>
                </a:lnTo>
                <a:lnTo>
                  <a:pt x="15455" y="15367"/>
                </a:lnTo>
                <a:lnTo>
                  <a:pt x="15367" y="16002"/>
                </a:lnTo>
                <a:lnTo>
                  <a:pt x="15328" y="16179"/>
                </a:lnTo>
                <a:lnTo>
                  <a:pt x="15328" y="18542"/>
                </a:lnTo>
                <a:lnTo>
                  <a:pt x="14795" y="21082"/>
                </a:lnTo>
                <a:lnTo>
                  <a:pt x="14986" y="19812"/>
                </a:lnTo>
                <a:lnTo>
                  <a:pt x="15036" y="19558"/>
                </a:lnTo>
                <a:lnTo>
                  <a:pt x="15328" y="18542"/>
                </a:lnTo>
                <a:lnTo>
                  <a:pt x="15328" y="16179"/>
                </a:lnTo>
                <a:lnTo>
                  <a:pt x="15227" y="16637"/>
                </a:lnTo>
                <a:lnTo>
                  <a:pt x="14909" y="17945"/>
                </a:lnTo>
                <a:lnTo>
                  <a:pt x="15240" y="18161"/>
                </a:lnTo>
                <a:lnTo>
                  <a:pt x="14617" y="19431"/>
                </a:lnTo>
                <a:lnTo>
                  <a:pt x="14528" y="19558"/>
                </a:lnTo>
                <a:lnTo>
                  <a:pt x="14566" y="19304"/>
                </a:lnTo>
                <a:lnTo>
                  <a:pt x="14617" y="18923"/>
                </a:lnTo>
                <a:lnTo>
                  <a:pt x="14770" y="17843"/>
                </a:lnTo>
                <a:lnTo>
                  <a:pt x="14554" y="18034"/>
                </a:lnTo>
                <a:lnTo>
                  <a:pt x="14452" y="18161"/>
                </a:lnTo>
                <a:lnTo>
                  <a:pt x="14338" y="18923"/>
                </a:lnTo>
                <a:lnTo>
                  <a:pt x="14389" y="18034"/>
                </a:lnTo>
                <a:lnTo>
                  <a:pt x="14160" y="17018"/>
                </a:lnTo>
                <a:lnTo>
                  <a:pt x="13690" y="17018"/>
                </a:lnTo>
                <a:lnTo>
                  <a:pt x="13106" y="19304"/>
                </a:lnTo>
                <a:lnTo>
                  <a:pt x="13093" y="18923"/>
                </a:lnTo>
                <a:lnTo>
                  <a:pt x="13030" y="17335"/>
                </a:lnTo>
                <a:lnTo>
                  <a:pt x="12560" y="18923"/>
                </a:lnTo>
                <a:lnTo>
                  <a:pt x="12725" y="17780"/>
                </a:lnTo>
                <a:lnTo>
                  <a:pt x="12763" y="17500"/>
                </a:lnTo>
                <a:lnTo>
                  <a:pt x="12522" y="17780"/>
                </a:lnTo>
                <a:lnTo>
                  <a:pt x="11252" y="19558"/>
                </a:lnTo>
                <a:lnTo>
                  <a:pt x="10833" y="19050"/>
                </a:lnTo>
                <a:lnTo>
                  <a:pt x="10401" y="18542"/>
                </a:lnTo>
                <a:lnTo>
                  <a:pt x="9880" y="18745"/>
                </a:lnTo>
                <a:lnTo>
                  <a:pt x="9880" y="19050"/>
                </a:lnTo>
                <a:lnTo>
                  <a:pt x="9804" y="19685"/>
                </a:lnTo>
                <a:lnTo>
                  <a:pt x="9563" y="20574"/>
                </a:lnTo>
                <a:lnTo>
                  <a:pt x="9499" y="20701"/>
                </a:lnTo>
                <a:lnTo>
                  <a:pt x="9613" y="19939"/>
                </a:lnTo>
                <a:lnTo>
                  <a:pt x="9525" y="20574"/>
                </a:lnTo>
                <a:lnTo>
                  <a:pt x="9664" y="19939"/>
                </a:lnTo>
                <a:lnTo>
                  <a:pt x="9817" y="19304"/>
                </a:lnTo>
                <a:lnTo>
                  <a:pt x="9880" y="19050"/>
                </a:lnTo>
                <a:lnTo>
                  <a:pt x="9880" y="18745"/>
                </a:lnTo>
                <a:lnTo>
                  <a:pt x="9461" y="18897"/>
                </a:lnTo>
                <a:lnTo>
                  <a:pt x="9461" y="19812"/>
                </a:lnTo>
                <a:lnTo>
                  <a:pt x="9144" y="20294"/>
                </a:lnTo>
                <a:lnTo>
                  <a:pt x="9067" y="20447"/>
                </a:lnTo>
                <a:lnTo>
                  <a:pt x="9232" y="19304"/>
                </a:lnTo>
                <a:lnTo>
                  <a:pt x="9334" y="19431"/>
                </a:lnTo>
                <a:lnTo>
                  <a:pt x="9461" y="19812"/>
                </a:lnTo>
                <a:lnTo>
                  <a:pt x="9461" y="18897"/>
                </a:lnTo>
                <a:lnTo>
                  <a:pt x="9194" y="18542"/>
                </a:lnTo>
                <a:lnTo>
                  <a:pt x="9004" y="18161"/>
                </a:lnTo>
                <a:lnTo>
                  <a:pt x="8191" y="18542"/>
                </a:lnTo>
                <a:lnTo>
                  <a:pt x="8039" y="18288"/>
                </a:lnTo>
                <a:lnTo>
                  <a:pt x="7556" y="20066"/>
                </a:lnTo>
                <a:lnTo>
                  <a:pt x="7696" y="20066"/>
                </a:lnTo>
                <a:lnTo>
                  <a:pt x="7747" y="19685"/>
                </a:lnTo>
                <a:lnTo>
                  <a:pt x="8077" y="20447"/>
                </a:lnTo>
                <a:lnTo>
                  <a:pt x="8178" y="19812"/>
                </a:lnTo>
                <a:lnTo>
                  <a:pt x="8547" y="20040"/>
                </a:lnTo>
                <a:lnTo>
                  <a:pt x="8572" y="19812"/>
                </a:lnTo>
                <a:lnTo>
                  <a:pt x="8585" y="19685"/>
                </a:lnTo>
                <a:lnTo>
                  <a:pt x="8788" y="18923"/>
                </a:lnTo>
                <a:lnTo>
                  <a:pt x="8712" y="19558"/>
                </a:lnTo>
                <a:lnTo>
                  <a:pt x="8470" y="20447"/>
                </a:lnTo>
                <a:lnTo>
                  <a:pt x="8521" y="20167"/>
                </a:lnTo>
                <a:lnTo>
                  <a:pt x="8382" y="20447"/>
                </a:lnTo>
                <a:lnTo>
                  <a:pt x="8242" y="20701"/>
                </a:lnTo>
                <a:lnTo>
                  <a:pt x="8115" y="20980"/>
                </a:lnTo>
                <a:lnTo>
                  <a:pt x="8369" y="20828"/>
                </a:lnTo>
                <a:lnTo>
                  <a:pt x="9804" y="23241"/>
                </a:lnTo>
                <a:lnTo>
                  <a:pt x="12319" y="20828"/>
                </a:lnTo>
                <a:lnTo>
                  <a:pt x="13373" y="19812"/>
                </a:lnTo>
                <a:lnTo>
                  <a:pt x="13957" y="23368"/>
                </a:lnTo>
                <a:lnTo>
                  <a:pt x="15582" y="23622"/>
                </a:lnTo>
                <a:lnTo>
                  <a:pt x="15913" y="23749"/>
                </a:lnTo>
                <a:lnTo>
                  <a:pt x="16192" y="25146"/>
                </a:lnTo>
                <a:lnTo>
                  <a:pt x="15671" y="25146"/>
                </a:lnTo>
                <a:lnTo>
                  <a:pt x="13627" y="26771"/>
                </a:lnTo>
                <a:lnTo>
                  <a:pt x="14224" y="27940"/>
                </a:lnTo>
                <a:lnTo>
                  <a:pt x="15430" y="26035"/>
                </a:lnTo>
                <a:lnTo>
                  <a:pt x="15887" y="27686"/>
                </a:lnTo>
                <a:lnTo>
                  <a:pt x="15976" y="30226"/>
                </a:lnTo>
                <a:lnTo>
                  <a:pt x="16332" y="29083"/>
                </a:lnTo>
                <a:lnTo>
                  <a:pt x="16916" y="26035"/>
                </a:lnTo>
                <a:lnTo>
                  <a:pt x="17868" y="21082"/>
                </a:lnTo>
                <a:lnTo>
                  <a:pt x="18059" y="20066"/>
                </a:lnTo>
                <a:lnTo>
                  <a:pt x="18300" y="18796"/>
                </a:lnTo>
                <a:lnTo>
                  <a:pt x="18351" y="18542"/>
                </a:lnTo>
                <a:lnTo>
                  <a:pt x="18757" y="16383"/>
                </a:lnTo>
                <a:lnTo>
                  <a:pt x="18783" y="16256"/>
                </a:lnTo>
                <a:lnTo>
                  <a:pt x="18986" y="15113"/>
                </a:lnTo>
                <a:lnTo>
                  <a:pt x="19291" y="13462"/>
                </a:lnTo>
                <a:lnTo>
                  <a:pt x="19608" y="11684"/>
                </a:lnTo>
                <a:lnTo>
                  <a:pt x="19634" y="11557"/>
                </a:lnTo>
                <a:lnTo>
                  <a:pt x="19685" y="11303"/>
                </a:lnTo>
                <a:lnTo>
                  <a:pt x="19888" y="10160"/>
                </a:lnTo>
                <a:lnTo>
                  <a:pt x="20332" y="7747"/>
                </a:lnTo>
                <a:lnTo>
                  <a:pt x="20840" y="4953"/>
                </a:lnTo>
                <a:lnTo>
                  <a:pt x="21551" y="0"/>
                </a:lnTo>
                <a:close/>
              </a:path>
            </a:pathLst>
          </a:custGeom>
          <a:solidFill>
            <a:srgbClr val="B88F51"/>
          </a:solidFill>
        </p:spPr>
        <p:txBody>
          <a:bodyPr wrap="square" lIns="0" tIns="0" rIns="0" bIns="0" rtlCol="0"/>
          <a:lstStyle/>
          <a:p>
            <a:endParaRPr sz="2511"/>
          </a:p>
        </p:txBody>
      </p:sp>
      <p:sp>
        <p:nvSpPr>
          <p:cNvPr id="56" name="bg object 56"/>
          <p:cNvSpPr/>
          <p:nvPr/>
        </p:nvSpPr>
        <p:spPr>
          <a:xfrm>
            <a:off x="490371" y="102402"/>
            <a:ext cx="195659" cy="107553"/>
          </a:xfrm>
          <a:custGeom>
            <a:avLst/>
            <a:gdLst/>
            <a:ahLst/>
            <a:cxnLst/>
            <a:rect l="l" t="t" r="r" b="b"/>
            <a:pathLst>
              <a:path w="313055" h="172085">
                <a:moveTo>
                  <a:pt x="952" y="9969"/>
                </a:moveTo>
                <a:lnTo>
                  <a:pt x="457" y="9144"/>
                </a:lnTo>
                <a:lnTo>
                  <a:pt x="190" y="8648"/>
                </a:lnTo>
                <a:lnTo>
                  <a:pt x="38" y="9639"/>
                </a:lnTo>
                <a:lnTo>
                  <a:pt x="0" y="9918"/>
                </a:lnTo>
                <a:lnTo>
                  <a:pt x="127" y="9677"/>
                </a:lnTo>
                <a:lnTo>
                  <a:pt x="393" y="9499"/>
                </a:lnTo>
                <a:lnTo>
                  <a:pt x="254" y="10452"/>
                </a:lnTo>
                <a:lnTo>
                  <a:pt x="177" y="10985"/>
                </a:lnTo>
                <a:lnTo>
                  <a:pt x="546" y="10528"/>
                </a:lnTo>
                <a:lnTo>
                  <a:pt x="952" y="9969"/>
                </a:lnTo>
                <a:close/>
              </a:path>
              <a:path w="313055" h="172085">
                <a:moveTo>
                  <a:pt x="1346" y="16471"/>
                </a:moveTo>
                <a:lnTo>
                  <a:pt x="901" y="16954"/>
                </a:lnTo>
                <a:lnTo>
                  <a:pt x="673" y="18605"/>
                </a:lnTo>
                <a:lnTo>
                  <a:pt x="635" y="18986"/>
                </a:lnTo>
                <a:lnTo>
                  <a:pt x="736" y="18605"/>
                </a:lnTo>
                <a:lnTo>
                  <a:pt x="1346" y="16471"/>
                </a:lnTo>
                <a:close/>
              </a:path>
              <a:path w="313055" h="172085">
                <a:moveTo>
                  <a:pt x="1384" y="17170"/>
                </a:moveTo>
                <a:lnTo>
                  <a:pt x="1270" y="18097"/>
                </a:lnTo>
                <a:lnTo>
                  <a:pt x="1181" y="18351"/>
                </a:lnTo>
                <a:lnTo>
                  <a:pt x="1079" y="19126"/>
                </a:lnTo>
                <a:lnTo>
                  <a:pt x="1193" y="18681"/>
                </a:lnTo>
                <a:lnTo>
                  <a:pt x="1333" y="18097"/>
                </a:lnTo>
                <a:lnTo>
                  <a:pt x="1282" y="18478"/>
                </a:lnTo>
                <a:lnTo>
                  <a:pt x="1384" y="18097"/>
                </a:lnTo>
                <a:lnTo>
                  <a:pt x="1384" y="17170"/>
                </a:lnTo>
                <a:close/>
              </a:path>
              <a:path w="313055" h="172085">
                <a:moveTo>
                  <a:pt x="1473" y="16065"/>
                </a:moveTo>
                <a:lnTo>
                  <a:pt x="1358" y="16446"/>
                </a:lnTo>
                <a:lnTo>
                  <a:pt x="1384" y="17170"/>
                </a:lnTo>
                <a:lnTo>
                  <a:pt x="1435" y="16446"/>
                </a:lnTo>
                <a:lnTo>
                  <a:pt x="1473" y="16065"/>
                </a:lnTo>
                <a:close/>
              </a:path>
              <a:path w="313055" h="172085">
                <a:moveTo>
                  <a:pt x="1524" y="11176"/>
                </a:moveTo>
                <a:lnTo>
                  <a:pt x="1320" y="10439"/>
                </a:lnTo>
                <a:lnTo>
                  <a:pt x="1168" y="11404"/>
                </a:lnTo>
                <a:lnTo>
                  <a:pt x="1143" y="11595"/>
                </a:lnTo>
                <a:lnTo>
                  <a:pt x="1231" y="11430"/>
                </a:lnTo>
                <a:lnTo>
                  <a:pt x="1524" y="11176"/>
                </a:lnTo>
                <a:close/>
              </a:path>
              <a:path w="313055" h="172085">
                <a:moveTo>
                  <a:pt x="2667" y="17970"/>
                </a:moveTo>
                <a:lnTo>
                  <a:pt x="2514" y="18364"/>
                </a:lnTo>
                <a:lnTo>
                  <a:pt x="2641" y="18097"/>
                </a:lnTo>
                <a:lnTo>
                  <a:pt x="2667" y="17970"/>
                </a:lnTo>
                <a:close/>
              </a:path>
              <a:path w="313055" h="172085">
                <a:moveTo>
                  <a:pt x="2730" y="18021"/>
                </a:moveTo>
                <a:lnTo>
                  <a:pt x="2616" y="18211"/>
                </a:lnTo>
                <a:lnTo>
                  <a:pt x="2413" y="19240"/>
                </a:lnTo>
                <a:lnTo>
                  <a:pt x="2616" y="18478"/>
                </a:lnTo>
                <a:lnTo>
                  <a:pt x="2730" y="18021"/>
                </a:lnTo>
                <a:close/>
              </a:path>
              <a:path w="313055" h="172085">
                <a:moveTo>
                  <a:pt x="2794" y="16891"/>
                </a:moveTo>
                <a:lnTo>
                  <a:pt x="2692" y="16624"/>
                </a:lnTo>
                <a:lnTo>
                  <a:pt x="2628" y="17005"/>
                </a:lnTo>
                <a:lnTo>
                  <a:pt x="2794" y="16891"/>
                </a:lnTo>
                <a:close/>
              </a:path>
              <a:path w="313055" h="172085">
                <a:moveTo>
                  <a:pt x="2895" y="17462"/>
                </a:moveTo>
                <a:lnTo>
                  <a:pt x="2730" y="18021"/>
                </a:lnTo>
                <a:lnTo>
                  <a:pt x="2832" y="17843"/>
                </a:lnTo>
                <a:lnTo>
                  <a:pt x="2895" y="17462"/>
                </a:lnTo>
                <a:close/>
              </a:path>
              <a:path w="313055" h="172085">
                <a:moveTo>
                  <a:pt x="3035" y="21018"/>
                </a:moveTo>
                <a:lnTo>
                  <a:pt x="2984" y="20891"/>
                </a:lnTo>
                <a:lnTo>
                  <a:pt x="2857" y="20764"/>
                </a:lnTo>
                <a:lnTo>
                  <a:pt x="2705" y="20599"/>
                </a:lnTo>
                <a:lnTo>
                  <a:pt x="2349" y="20764"/>
                </a:lnTo>
                <a:lnTo>
                  <a:pt x="2362" y="20383"/>
                </a:lnTo>
                <a:lnTo>
                  <a:pt x="2362" y="20256"/>
                </a:lnTo>
                <a:lnTo>
                  <a:pt x="1930" y="20142"/>
                </a:lnTo>
                <a:lnTo>
                  <a:pt x="1828" y="20383"/>
                </a:lnTo>
                <a:lnTo>
                  <a:pt x="1854" y="20129"/>
                </a:lnTo>
                <a:lnTo>
                  <a:pt x="1384" y="20002"/>
                </a:lnTo>
                <a:lnTo>
                  <a:pt x="1320" y="19507"/>
                </a:lnTo>
                <a:lnTo>
                  <a:pt x="1181" y="20002"/>
                </a:lnTo>
                <a:lnTo>
                  <a:pt x="1079" y="19126"/>
                </a:lnTo>
                <a:lnTo>
                  <a:pt x="508" y="21399"/>
                </a:lnTo>
                <a:lnTo>
                  <a:pt x="736" y="20980"/>
                </a:lnTo>
                <a:lnTo>
                  <a:pt x="863" y="20637"/>
                </a:lnTo>
                <a:lnTo>
                  <a:pt x="749" y="22288"/>
                </a:lnTo>
                <a:lnTo>
                  <a:pt x="990" y="20980"/>
                </a:lnTo>
                <a:lnTo>
                  <a:pt x="1092" y="20637"/>
                </a:lnTo>
                <a:lnTo>
                  <a:pt x="1282" y="20129"/>
                </a:lnTo>
                <a:lnTo>
                  <a:pt x="1308" y="21526"/>
                </a:lnTo>
                <a:lnTo>
                  <a:pt x="2146" y="21907"/>
                </a:lnTo>
                <a:lnTo>
                  <a:pt x="3035" y="21018"/>
                </a:lnTo>
                <a:close/>
              </a:path>
              <a:path w="313055" h="172085">
                <a:moveTo>
                  <a:pt x="3048" y="26225"/>
                </a:moveTo>
                <a:lnTo>
                  <a:pt x="2413" y="28384"/>
                </a:lnTo>
                <a:lnTo>
                  <a:pt x="2832" y="27495"/>
                </a:lnTo>
                <a:lnTo>
                  <a:pt x="2692" y="28257"/>
                </a:lnTo>
                <a:lnTo>
                  <a:pt x="2857" y="27495"/>
                </a:lnTo>
                <a:lnTo>
                  <a:pt x="3048" y="26225"/>
                </a:lnTo>
                <a:close/>
              </a:path>
              <a:path w="313055" h="172085">
                <a:moveTo>
                  <a:pt x="3060" y="31902"/>
                </a:moveTo>
                <a:lnTo>
                  <a:pt x="2552" y="31813"/>
                </a:lnTo>
                <a:lnTo>
                  <a:pt x="2235" y="31902"/>
                </a:lnTo>
                <a:lnTo>
                  <a:pt x="2133" y="35242"/>
                </a:lnTo>
                <a:lnTo>
                  <a:pt x="3060" y="31902"/>
                </a:lnTo>
                <a:close/>
              </a:path>
              <a:path w="313055" h="172085">
                <a:moveTo>
                  <a:pt x="3568" y="21018"/>
                </a:moveTo>
                <a:lnTo>
                  <a:pt x="3467" y="20891"/>
                </a:lnTo>
                <a:lnTo>
                  <a:pt x="3289" y="20764"/>
                </a:lnTo>
                <a:lnTo>
                  <a:pt x="3162" y="20891"/>
                </a:lnTo>
                <a:lnTo>
                  <a:pt x="3111" y="21018"/>
                </a:lnTo>
                <a:lnTo>
                  <a:pt x="3352" y="21272"/>
                </a:lnTo>
                <a:lnTo>
                  <a:pt x="3568" y="21018"/>
                </a:lnTo>
                <a:close/>
              </a:path>
              <a:path w="313055" h="172085">
                <a:moveTo>
                  <a:pt x="3581" y="32004"/>
                </a:moveTo>
                <a:lnTo>
                  <a:pt x="3124" y="31686"/>
                </a:lnTo>
                <a:lnTo>
                  <a:pt x="3060" y="31902"/>
                </a:lnTo>
                <a:lnTo>
                  <a:pt x="3581" y="32004"/>
                </a:lnTo>
                <a:close/>
              </a:path>
              <a:path w="313055" h="172085">
                <a:moveTo>
                  <a:pt x="3644" y="17081"/>
                </a:moveTo>
                <a:lnTo>
                  <a:pt x="3632" y="16840"/>
                </a:lnTo>
                <a:lnTo>
                  <a:pt x="3517" y="17208"/>
                </a:lnTo>
                <a:lnTo>
                  <a:pt x="3644" y="17081"/>
                </a:lnTo>
                <a:close/>
              </a:path>
              <a:path w="313055" h="172085">
                <a:moveTo>
                  <a:pt x="3962" y="27749"/>
                </a:moveTo>
                <a:lnTo>
                  <a:pt x="3848" y="27965"/>
                </a:lnTo>
                <a:lnTo>
                  <a:pt x="3962" y="27749"/>
                </a:lnTo>
                <a:close/>
              </a:path>
              <a:path w="313055" h="172085">
                <a:moveTo>
                  <a:pt x="4267" y="28003"/>
                </a:moveTo>
                <a:lnTo>
                  <a:pt x="3886" y="28257"/>
                </a:lnTo>
                <a:lnTo>
                  <a:pt x="3759" y="28511"/>
                </a:lnTo>
                <a:lnTo>
                  <a:pt x="3848" y="27965"/>
                </a:lnTo>
                <a:lnTo>
                  <a:pt x="3467" y="28765"/>
                </a:lnTo>
                <a:lnTo>
                  <a:pt x="3390" y="28257"/>
                </a:lnTo>
                <a:lnTo>
                  <a:pt x="3162" y="28003"/>
                </a:lnTo>
                <a:lnTo>
                  <a:pt x="3162" y="26479"/>
                </a:lnTo>
                <a:lnTo>
                  <a:pt x="2971" y="27495"/>
                </a:lnTo>
                <a:lnTo>
                  <a:pt x="2857" y="27965"/>
                </a:lnTo>
                <a:lnTo>
                  <a:pt x="2743" y="28257"/>
                </a:lnTo>
                <a:lnTo>
                  <a:pt x="2654" y="28498"/>
                </a:lnTo>
                <a:lnTo>
                  <a:pt x="2286" y="29273"/>
                </a:lnTo>
                <a:lnTo>
                  <a:pt x="2260" y="30162"/>
                </a:lnTo>
                <a:lnTo>
                  <a:pt x="2578" y="29654"/>
                </a:lnTo>
                <a:lnTo>
                  <a:pt x="3962" y="28765"/>
                </a:lnTo>
                <a:lnTo>
                  <a:pt x="4178" y="28625"/>
                </a:lnTo>
                <a:lnTo>
                  <a:pt x="4267" y="28003"/>
                </a:lnTo>
                <a:close/>
              </a:path>
              <a:path w="313055" h="172085">
                <a:moveTo>
                  <a:pt x="4368" y="28498"/>
                </a:moveTo>
                <a:lnTo>
                  <a:pt x="4178" y="28625"/>
                </a:lnTo>
                <a:lnTo>
                  <a:pt x="4140" y="28892"/>
                </a:lnTo>
                <a:lnTo>
                  <a:pt x="4368" y="28498"/>
                </a:lnTo>
                <a:close/>
              </a:path>
              <a:path w="313055" h="172085">
                <a:moveTo>
                  <a:pt x="4495" y="20688"/>
                </a:moveTo>
                <a:lnTo>
                  <a:pt x="4394" y="20256"/>
                </a:lnTo>
                <a:lnTo>
                  <a:pt x="4318" y="20129"/>
                </a:lnTo>
                <a:lnTo>
                  <a:pt x="3670" y="20891"/>
                </a:lnTo>
                <a:lnTo>
                  <a:pt x="3644" y="21018"/>
                </a:lnTo>
                <a:lnTo>
                  <a:pt x="3835" y="21145"/>
                </a:lnTo>
                <a:lnTo>
                  <a:pt x="3937" y="22161"/>
                </a:lnTo>
                <a:lnTo>
                  <a:pt x="4152" y="21907"/>
                </a:lnTo>
                <a:lnTo>
                  <a:pt x="4381" y="20891"/>
                </a:lnTo>
                <a:lnTo>
                  <a:pt x="4495" y="20688"/>
                </a:lnTo>
                <a:close/>
              </a:path>
              <a:path w="313055" h="172085">
                <a:moveTo>
                  <a:pt x="4775" y="14668"/>
                </a:moveTo>
                <a:lnTo>
                  <a:pt x="3708" y="15684"/>
                </a:lnTo>
                <a:lnTo>
                  <a:pt x="2730" y="15684"/>
                </a:lnTo>
                <a:lnTo>
                  <a:pt x="2832" y="13906"/>
                </a:lnTo>
                <a:lnTo>
                  <a:pt x="2413" y="15176"/>
                </a:lnTo>
                <a:lnTo>
                  <a:pt x="2362" y="15430"/>
                </a:lnTo>
                <a:lnTo>
                  <a:pt x="2235" y="16624"/>
                </a:lnTo>
                <a:lnTo>
                  <a:pt x="1905" y="17208"/>
                </a:lnTo>
                <a:lnTo>
                  <a:pt x="2146" y="16471"/>
                </a:lnTo>
                <a:lnTo>
                  <a:pt x="2260" y="16065"/>
                </a:lnTo>
                <a:lnTo>
                  <a:pt x="2603" y="13779"/>
                </a:lnTo>
                <a:lnTo>
                  <a:pt x="1841" y="17208"/>
                </a:lnTo>
                <a:lnTo>
                  <a:pt x="1765" y="17589"/>
                </a:lnTo>
                <a:lnTo>
                  <a:pt x="1384" y="18478"/>
                </a:lnTo>
                <a:lnTo>
                  <a:pt x="1320" y="19507"/>
                </a:lnTo>
                <a:lnTo>
                  <a:pt x="1600" y="18605"/>
                </a:lnTo>
                <a:lnTo>
                  <a:pt x="1993" y="18605"/>
                </a:lnTo>
                <a:lnTo>
                  <a:pt x="1930" y="20142"/>
                </a:lnTo>
                <a:lnTo>
                  <a:pt x="2260" y="19367"/>
                </a:lnTo>
                <a:lnTo>
                  <a:pt x="2463" y="18605"/>
                </a:lnTo>
                <a:lnTo>
                  <a:pt x="2514" y="18364"/>
                </a:lnTo>
                <a:lnTo>
                  <a:pt x="2374" y="18605"/>
                </a:lnTo>
                <a:lnTo>
                  <a:pt x="2565" y="17462"/>
                </a:lnTo>
                <a:lnTo>
                  <a:pt x="2628" y="17005"/>
                </a:lnTo>
                <a:lnTo>
                  <a:pt x="2413" y="17170"/>
                </a:lnTo>
                <a:lnTo>
                  <a:pt x="2209" y="17462"/>
                </a:lnTo>
                <a:lnTo>
                  <a:pt x="2298" y="16827"/>
                </a:lnTo>
                <a:lnTo>
                  <a:pt x="2400" y="16319"/>
                </a:lnTo>
                <a:lnTo>
                  <a:pt x="2692" y="16624"/>
                </a:lnTo>
                <a:lnTo>
                  <a:pt x="2730" y="16319"/>
                </a:lnTo>
                <a:lnTo>
                  <a:pt x="2755" y="16192"/>
                </a:lnTo>
                <a:lnTo>
                  <a:pt x="3632" y="16840"/>
                </a:lnTo>
                <a:lnTo>
                  <a:pt x="3822" y="16192"/>
                </a:lnTo>
                <a:lnTo>
                  <a:pt x="3771" y="16954"/>
                </a:lnTo>
                <a:lnTo>
                  <a:pt x="3949" y="17081"/>
                </a:lnTo>
                <a:lnTo>
                  <a:pt x="3657" y="17170"/>
                </a:lnTo>
                <a:lnTo>
                  <a:pt x="3594" y="17335"/>
                </a:lnTo>
                <a:lnTo>
                  <a:pt x="3263" y="18859"/>
                </a:lnTo>
                <a:lnTo>
                  <a:pt x="3390" y="17970"/>
                </a:lnTo>
                <a:lnTo>
                  <a:pt x="3492" y="17335"/>
                </a:lnTo>
                <a:lnTo>
                  <a:pt x="3517" y="17208"/>
                </a:lnTo>
                <a:lnTo>
                  <a:pt x="3162" y="17335"/>
                </a:lnTo>
                <a:lnTo>
                  <a:pt x="3162" y="18478"/>
                </a:lnTo>
                <a:lnTo>
                  <a:pt x="2933" y="18732"/>
                </a:lnTo>
                <a:lnTo>
                  <a:pt x="2806" y="18986"/>
                </a:lnTo>
                <a:lnTo>
                  <a:pt x="2984" y="17970"/>
                </a:lnTo>
                <a:lnTo>
                  <a:pt x="3086" y="18097"/>
                </a:lnTo>
                <a:lnTo>
                  <a:pt x="3162" y="18478"/>
                </a:lnTo>
                <a:lnTo>
                  <a:pt x="3162" y="17335"/>
                </a:lnTo>
                <a:lnTo>
                  <a:pt x="2832" y="17868"/>
                </a:lnTo>
                <a:lnTo>
                  <a:pt x="2717" y="18478"/>
                </a:lnTo>
                <a:lnTo>
                  <a:pt x="2501" y="19240"/>
                </a:lnTo>
                <a:lnTo>
                  <a:pt x="2489" y="20383"/>
                </a:lnTo>
                <a:lnTo>
                  <a:pt x="2705" y="20599"/>
                </a:lnTo>
                <a:lnTo>
                  <a:pt x="3175" y="20383"/>
                </a:lnTo>
                <a:lnTo>
                  <a:pt x="3289" y="20104"/>
                </a:lnTo>
                <a:lnTo>
                  <a:pt x="3403" y="19621"/>
                </a:lnTo>
                <a:lnTo>
                  <a:pt x="3492" y="18986"/>
                </a:lnTo>
                <a:lnTo>
                  <a:pt x="3517" y="18859"/>
                </a:lnTo>
                <a:lnTo>
                  <a:pt x="3594" y="18351"/>
                </a:lnTo>
                <a:lnTo>
                  <a:pt x="3937" y="17335"/>
                </a:lnTo>
                <a:lnTo>
                  <a:pt x="4318" y="16192"/>
                </a:lnTo>
                <a:lnTo>
                  <a:pt x="4356" y="16065"/>
                </a:lnTo>
                <a:lnTo>
                  <a:pt x="4495" y="15684"/>
                </a:lnTo>
                <a:lnTo>
                  <a:pt x="4749" y="14922"/>
                </a:lnTo>
                <a:lnTo>
                  <a:pt x="4775" y="14668"/>
                </a:lnTo>
                <a:close/>
              </a:path>
              <a:path w="313055" h="172085">
                <a:moveTo>
                  <a:pt x="5638" y="18516"/>
                </a:moveTo>
                <a:lnTo>
                  <a:pt x="5486" y="18478"/>
                </a:lnTo>
                <a:lnTo>
                  <a:pt x="5575" y="18834"/>
                </a:lnTo>
                <a:lnTo>
                  <a:pt x="5638" y="18516"/>
                </a:lnTo>
                <a:close/>
              </a:path>
              <a:path w="313055" h="172085">
                <a:moveTo>
                  <a:pt x="5702" y="11277"/>
                </a:moveTo>
                <a:lnTo>
                  <a:pt x="5524" y="11861"/>
                </a:lnTo>
                <a:lnTo>
                  <a:pt x="5473" y="12217"/>
                </a:lnTo>
                <a:lnTo>
                  <a:pt x="5435" y="12420"/>
                </a:lnTo>
                <a:lnTo>
                  <a:pt x="5613" y="11836"/>
                </a:lnTo>
                <a:lnTo>
                  <a:pt x="5664" y="11480"/>
                </a:lnTo>
                <a:lnTo>
                  <a:pt x="5702" y="11277"/>
                </a:lnTo>
                <a:close/>
              </a:path>
              <a:path w="313055" h="172085">
                <a:moveTo>
                  <a:pt x="5765" y="23164"/>
                </a:moveTo>
                <a:lnTo>
                  <a:pt x="5613" y="22288"/>
                </a:lnTo>
                <a:lnTo>
                  <a:pt x="5232" y="22288"/>
                </a:lnTo>
                <a:lnTo>
                  <a:pt x="5118" y="22034"/>
                </a:lnTo>
                <a:lnTo>
                  <a:pt x="4724" y="22415"/>
                </a:lnTo>
                <a:lnTo>
                  <a:pt x="4330" y="23050"/>
                </a:lnTo>
                <a:lnTo>
                  <a:pt x="4254" y="23825"/>
                </a:lnTo>
                <a:lnTo>
                  <a:pt x="4381" y="24701"/>
                </a:lnTo>
                <a:lnTo>
                  <a:pt x="5092" y="23050"/>
                </a:lnTo>
                <a:lnTo>
                  <a:pt x="5765" y="23164"/>
                </a:lnTo>
                <a:close/>
              </a:path>
              <a:path w="313055" h="172085">
                <a:moveTo>
                  <a:pt x="6146" y="23228"/>
                </a:moveTo>
                <a:lnTo>
                  <a:pt x="5765" y="23164"/>
                </a:lnTo>
                <a:lnTo>
                  <a:pt x="5943" y="24193"/>
                </a:lnTo>
                <a:lnTo>
                  <a:pt x="6146" y="23228"/>
                </a:lnTo>
                <a:close/>
              </a:path>
              <a:path w="313055" h="172085">
                <a:moveTo>
                  <a:pt x="6426" y="23279"/>
                </a:moveTo>
                <a:lnTo>
                  <a:pt x="6248" y="23241"/>
                </a:lnTo>
                <a:lnTo>
                  <a:pt x="6096" y="24193"/>
                </a:lnTo>
                <a:lnTo>
                  <a:pt x="6426" y="23279"/>
                </a:lnTo>
                <a:close/>
              </a:path>
              <a:path w="313055" h="172085">
                <a:moveTo>
                  <a:pt x="6477" y="21767"/>
                </a:moveTo>
                <a:lnTo>
                  <a:pt x="6362" y="22288"/>
                </a:lnTo>
                <a:lnTo>
                  <a:pt x="6248" y="23241"/>
                </a:lnTo>
                <a:lnTo>
                  <a:pt x="6477" y="21767"/>
                </a:lnTo>
                <a:close/>
              </a:path>
              <a:path w="313055" h="172085">
                <a:moveTo>
                  <a:pt x="6591" y="32067"/>
                </a:moveTo>
                <a:lnTo>
                  <a:pt x="3873" y="32067"/>
                </a:lnTo>
                <a:lnTo>
                  <a:pt x="3657" y="32067"/>
                </a:lnTo>
                <a:lnTo>
                  <a:pt x="5257" y="33210"/>
                </a:lnTo>
                <a:lnTo>
                  <a:pt x="6591" y="32067"/>
                </a:lnTo>
                <a:close/>
              </a:path>
              <a:path w="313055" h="172085">
                <a:moveTo>
                  <a:pt x="6705" y="20713"/>
                </a:moveTo>
                <a:lnTo>
                  <a:pt x="6477" y="21767"/>
                </a:lnTo>
                <a:lnTo>
                  <a:pt x="6705" y="20713"/>
                </a:lnTo>
                <a:close/>
              </a:path>
              <a:path w="313055" h="172085">
                <a:moveTo>
                  <a:pt x="8077" y="18516"/>
                </a:moveTo>
                <a:lnTo>
                  <a:pt x="8013" y="18364"/>
                </a:lnTo>
                <a:lnTo>
                  <a:pt x="7962" y="18681"/>
                </a:lnTo>
                <a:lnTo>
                  <a:pt x="8077" y="18516"/>
                </a:lnTo>
                <a:close/>
              </a:path>
              <a:path w="313055" h="172085">
                <a:moveTo>
                  <a:pt x="8648" y="22034"/>
                </a:moveTo>
                <a:lnTo>
                  <a:pt x="8623" y="21755"/>
                </a:lnTo>
                <a:lnTo>
                  <a:pt x="8572" y="22034"/>
                </a:lnTo>
                <a:close/>
              </a:path>
              <a:path w="313055" h="172085">
                <a:moveTo>
                  <a:pt x="8801" y="10909"/>
                </a:moveTo>
                <a:lnTo>
                  <a:pt x="8585" y="11645"/>
                </a:lnTo>
                <a:lnTo>
                  <a:pt x="8521" y="12026"/>
                </a:lnTo>
                <a:lnTo>
                  <a:pt x="8458" y="12407"/>
                </a:lnTo>
                <a:lnTo>
                  <a:pt x="8686" y="11671"/>
                </a:lnTo>
                <a:lnTo>
                  <a:pt x="8737" y="11290"/>
                </a:lnTo>
                <a:lnTo>
                  <a:pt x="8801" y="10909"/>
                </a:lnTo>
                <a:close/>
              </a:path>
              <a:path w="313055" h="172085">
                <a:moveTo>
                  <a:pt x="8902" y="11112"/>
                </a:moveTo>
                <a:lnTo>
                  <a:pt x="8724" y="11696"/>
                </a:lnTo>
                <a:lnTo>
                  <a:pt x="8674" y="12052"/>
                </a:lnTo>
                <a:lnTo>
                  <a:pt x="8636" y="12255"/>
                </a:lnTo>
                <a:lnTo>
                  <a:pt x="8813" y="11671"/>
                </a:lnTo>
                <a:lnTo>
                  <a:pt x="8864" y="11315"/>
                </a:lnTo>
                <a:lnTo>
                  <a:pt x="8902" y="11112"/>
                </a:lnTo>
                <a:close/>
              </a:path>
              <a:path w="313055" h="172085">
                <a:moveTo>
                  <a:pt x="8915" y="24955"/>
                </a:moveTo>
                <a:lnTo>
                  <a:pt x="8483" y="24955"/>
                </a:lnTo>
                <a:lnTo>
                  <a:pt x="8483" y="25196"/>
                </a:lnTo>
                <a:lnTo>
                  <a:pt x="8648" y="25349"/>
                </a:lnTo>
                <a:lnTo>
                  <a:pt x="8915" y="24955"/>
                </a:lnTo>
                <a:close/>
              </a:path>
              <a:path w="313055" h="172085">
                <a:moveTo>
                  <a:pt x="9093" y="8636"/>
                </a:moveTo>
                <a:lnTo>
                  <a:pt x="8674" y="10274"/>
                </a:lnTo>
                <a:lnTo>
                  <a:pt x="8547" y="8712"/>
                </a:lnTo>
                <a:lnTo>
                  <a:pt x="8013" y="11150"/>
                </a:lnTo>
                <a:lnTo>
                  <a:pt x="7924" y="11569"/>
                </a:lnTo>
                <a:lnTo>
                  <a:pt x="8128" y="11201"/>
                </a:lnTo>
                <a:lnTo>
                  <a:pt x="8483" y="11036"/>
                </a:lnTo>
                <a:lnTo>
                  <a:pt x="8432" y="11239"/>
                </a:lnTo>
                <a:lnTo>
                  <a:pt x="8242" y="13093"/>
                </a:lnTo>
                <a:lnTo>
                  <a:pt x="8648" y="10972"/>
                </a:lnTo>
                <a:lnTo>
                  <a:pt x="8712" y="10642"/>
                </a:lnTo>
                <a:lnTo>
                  <a:pt x="9093" y="8636"/>
                </a:lnTo>
                <a:close/>
              </a:path>
              <a:path w="313055" h="172085">
                <a:moveTo>
                  <a:pt x="9232" y="24257"/>
                </a:moveTo>
                <a:lnTo>
                  <a:pt x="9080" y="24701"/>
                </a:lnTo>
                <a:lnTo>
                  <a:pt x="8978" y="25196"/>
                </a:lnTo>
                <a:lnTo>
                  <a:pt x="9194" y="24955"/>
                </a:lnTo>
                <a:lnTo>
                  <a:pt x="9232" y="24257"/>
                </a:lnTo>
                <a:close/>
              </a:path>
              <a:path w="313055" h="172085">
                <a:moveTo>
                  <a:pt x="9664" y="34315"/>
                </a:moveTo>
                <a:lnTo>
                  <a:pt x="8763" y="30924"/>
                </a:lnTo>
                <a:lnTo>
                  <a:pt x="8559" y="30162"/>
                </a:lnTo>
                <a:lnTo>
                  <a:pt x="5067" y="31813"/>
                </a:lnTo>
                <a:lnTo>
                  <a:pt x="4165" y="32004"/>
                </a:lnTo>
                <a:lnTo>
                  <a:pt x="6654" y="32004"/>
                </a:lnTo>
                <a:lnTo>
                  <a:pt x="7924" y="30924"/>
                </a:lnTo>
                <a:lnTo>
                  <a:pt x="9664" y="34315"/>
                </a:lnTo>
                <a:close/>
              </a:path>
              <a:path w="313055" h="172085">
                <a:moveTo>
                  <a:pt x="9753" y="10502"/>
                </a:moveTo>
                <a:lnTo>
                  <a:pt x="9613" y="10934"/>
                </a:lnTo>
                <a:lnTo>
                  <a:pt x="9207" y="9791"/>
                </a:lnTo>
                <a:lnTo>
                  <a:pt x="8966" y="11341"/>
                </a:lnTo>
                <a:lnTo>
                  <a:pt x="8864" y="11988"/>
                </a:lnTo>
                <a:lnTo>
                  <a:pt x="9258" y="11404"/>
                </a:lnTo>
                <a:lnTo>
                  <a:pt x="9550" y="11214"/>
                </a:lnTo>
                <a:lnTo>
                  <a:pt x="9525" y="11442"/>
                </a:lnTo>
                <a:lnTo>
                  <a:pt x="9486" y="11645"/>
                </a:lnTo>
                <a:lnTo>
                  <a:pt x="9626" y="11150"/>
                </a:lnTo>
                <a:lnTo>
                  <a:pt x="9715" y="10706"/>
                </a:lnTo>
                <a:lnTo>
                  <a:pt x="9753" y="10502"/>
                </a:lnTo>
                <a:close/>
              </a:path>
              <a:path w="313055" h="172085">
                <a:moveTo>
                  <a:pt x="9931" y="10312"/>
                </a:moveTo>
                <a:lnTo>
                  <a:pt x="9690" y="11112"/>
                </a:lnTo>
                <a:lnTo>
                  <a:pt x="9601" y="11455"/>
                </a:lnTo>
                <a:lnTo>
                  <a:pt x="9372" y="12941"/>
                </a:lnTo>
                <a:lnTo>
                  <a:pt x="9867" y="10769"/>
                </a:lnTo>
                <a:lnTo>
                  <a:pt x="9931" y="10312"/>
                </a:lnTo>
                <a:close/>
              </a:path>
              <a:path w="313055" h="172085">
                <a:moveTo>
                  <a:pt x="10033" y="21971"/>
                </a:moveTo>
                <a:lnTo>
                  <a:pt x="9499" y="22034"/>
                </a:lnTo>
                <a:lnTo>
                  <a:pt x="9423" y="21323"/>
                </a:lnTo>
                <a:lnTo>
                  <a:pt x="9220" y="21958"/>
                </a:lnTo>
                <a:lnTo>
                  <a:pt x="9220" y="22542"/>
                </a:lnTo>
                <a:lnTo>
                  <a:pt x="9042" y="23558"/>
                </a:lnTo>
                <a:lnTo>
                  <a:pt x="8813" y="24320"/>
                </a:lnTo>
                <a:lnTo>
                  <a:pt x="8864" y="23812"/>
                </a:lnTo>
                <a:lnTo>
                  <a:pt x="9017" y="23228"/>
                </a:lnTo>
                <a:lnTo>
                  <a:pt x="9182" y="22669"/>
                </a:lnTo>
                <a:lnTo>
                  <a:pt x="9220" y="22542"/>
                </a:lnTo>
                <a:lnTo>
                  <a:pt x="9220" y="21958"/>
                </a:lnTo>
                <a:lnTo>
                  <a:pt x="9067" y="22415"/>
                </a:lnTo>
                <a:lnTo>
                  <a:pt x="8496" y="22542"/>
                </a:lnTo>
                <a:lnTo>
                  <a:pt x="8572" y="22034"/>
                </a:lnTo>
                <a:lnTo>
                  <a:pt x="7797" y="22034"/>
                </a:lnTo>
                <a:lnTo>
                  <a:pt x="7404" y="21526"/>
                </a:lnTo>
                <a:lnTo>
                  <a:pt x="6921" y="21907"/>
                </a:lnTo>
                <a:lnTo>
                  <a:pt x="6426" y="23279"/>
                </a:lnTo>
                <a:lnTo>
                  <a:pt x="6591" y="23304"/>
                </a:lnTo>
                <a:lnTo>
                  <a:pt x="7366" y="22669"/>
                </a:lnTo>
                <a:lnTo>
                  <a:pt x="8572" y="22923"/>
                </a:lnTo>
                <a:lnTo>
                  <a:pt x="8737" y="23304"/>
                </a:lnTo>
                <a:lnTo>
                  <a:pt x="8166" y="23304"/>
                </a:lnTo>
                <a:lnTo>
                  <a:pt x="7861" y="24955"/>
                </a:lnTo>
                <a:lnTo>
                  <a:pt x="8483" y="24955"/>
                </a:lnTo>
                <a:lnTo>
                  <a:pt x="9017" y="24320"/>
                </a:lnTo>
                <a:lnTo>
                  <a:pt x="9144" y="24168"/>
                </a:lnTo>
                <a:lnTo>
                  <a:pt x="9309" y="24066"/>
                </a:lnTo>
                <a:lnTo>
                  <a:pt x="9398" y="23812"/>
                </a:lnTo>
                <a:lnTo>
                  <a:pt x="9525" y="23431"/>
                </a:lnTo>
                <a:lnTo>
                  <a:pt x="10020" y="22034"/>
                </a:lnTo>
                <a:close/>
              </a:path>
              <a:path w="313055" h="172085">
                <a:moveTo>
                  <a:pt x="10058" y="10375"/>
                </a:moveTo>
                <a:lnTo>
                  <a:pt x="9842" y="11112"/>
                </a:lnTo>
                <a:lnTo>
                  <a:pt x="9779" y="11493"/>
                </a:lnTo>
                <a:lnTo>
                  <a:pt x="9715" y="11874"/>
                </a:lnTo>
                <a:lnTo>
                  <a:pt x="9944" y="11137"/>
                </a:lnTo>
                <a:lnTo>
                  <a:pt x="9994" y="10756"/>
                </a:lnTo>
                <a:lnTo>
                  <a:pt x="10058" y="10375"/>
                </a:lnTo>
                <a:close/>
              </a:path>
              <a:path w="313055" h="172085">
                <a:moveTo>
                  <a:pt x="10375" y="21018"/>
                </a:moveTo>
                <a:lnTo>
                  <a:pt x="10033" y="21971"/>
                </a:lnTo>
                <a:lnTo>
                  <a:pt x="10185" y="21958"/>
                </a:lnTo>
                <a:lnTo>
                  <a:pt x="10248" y="21780"/>
                </a:lnTo>
                <a:lnTo>
                  <a:pt x="10375" y="21018"/>
                </a:lnTo>
                <a:close/>
              </a:path>
              <a:path w="313055" h="172085">
                <a:moveTo>
                  <a:pt x="10490" y="21920"/>
                </a:moveTo>
                <a:lnTo>
                  <a:pt x="10223" y="21945"/>
                </a:lnTo>
                <a:lnTo>
                  <a:pt x="10020" y="23177"/>
                </a:lnTo>
                <a:lnTo>
                  <a:pt x="10210" y="21945"/>
                </a:lnTo>
                <a:lnTo>
                  <a:pt x="10121" y="22161"/>
                </a:lnTo>
                <a:lnTo>
                  <a:pt x="9309" y="24815"/>
                </a:lnTo>
                <a:lnTo>
                  <a:pt x="9880" y="24701"/>
                </a:lnTo>
                <a:lnTo>
                  <a:pt x="9944" y="24447"/>
                </a:lnTo>
                <a:lnTo>
                  <a:pt x="9626" y="24447"/>
                </a:lnTo>
                <a:lnTo>
                  <a:pt x="9931" y="24257"/>
                </a:lnTo>
                <a:lnTo>
                  <a:pt x="10007" y="23939"/>
                </a:lnTo>
                <a:lnTo>
                  <a:pt x="10223" y="23431"/>
                </a:lnTo>
                <a:lnTo>
                  <a:pt x="10287" y="23177"/>
                </a:lnTo>
                <a:lnTo>
                  <a:pt x="10490" y="21920"/>
                </a:lnTo>
                <a:close/>
              </a:path>
              <a:path w="313055" h="172085">
                <a:moveTo>
                  <a:pt x="10541" y="21920"/>
                </a:moveTo>
                <a:lnTo>
                  <a:pt x="10401" y="22491"/>
                </a:lnTo>
                <a:lnTo>
                  <a:pt x="10541" y="21920"/>
                </a:lnTo>
                <a:close/>
              </a:path>
              <a:path w="313055" h="172085">
                <a:moveTo>
                  <a:pt x="10655" y="23825"/>
                </a:moveTo>
                <a:lnTo>
                  <a:pt x="10083" y="24168"/>
                </a:lnTo>
                <a:lnTo>
                  <a:pt x="9956" y="24409"/>
                </a:lnTo>
                <a:lnTo>
                  <a:pt x="10566" y="24345"/>
                </a:lnTo>
                <a:lnTo>
                  <a:pt x="10655" y="23825"/>
                </a:lnTo>
                <a:close/>
              </a:path>
              <a:path w="313055" h="172085">
                <a:moveTo>
                  <a:pt x="10706" y="8699"/>
                </a:moveTo>
                <a:lnTo>
                  <a:pt x="10198" y="10795"/>
                </a:lnTo>
                <a:lnTo>
                  <a:pt x="9931" y="12141"/>
                </a:lnTo>
                <a:lnTo>
                  <a:pt x="10236" y="11734"/>
                </a:lnTo>
                <a:lnTo>
                  <a:pt x="10706" y="8699"/>
                </a:lnTo>
                <a:close/>
              </a:path>
              <a:path w="313055" h="172085">
                <a:moveTo>
                  <a:pt x="10769" y="23863"/>
                </a:moveTo>
                <a:lnTo>
                  <a:pt x="10617" y="24345"/>
                </a:lnTo>
                <a:lnTo>
                  <a:pt x="10718" y="24168"/>
                </a:lnTo>
                <a:lnTo>
                  <a:pt x="10769" y="23863"/>
                </a:lnTo>
                <a:close/>
              </a:path>
              <a:path w="313055" h="172085">
                <a:moveTo>
                  <a:pt x="10922" y="26479"/>
                </a:moveTo>
                <a:lnTo>
                  <a:pt x="10756" y="27114"/>
                </a:lnTo>
                <a:lnTo>
                  <a:pt x="10922" y="26479"/>
                </a:lnTo>
                <a:close/>
              </a:path>
              <a:path w="313055" h="172085">
                <a:moveTo>
                  <a:pt x="11074" y="25463"/>
                </a:moveTo>
                <a:lnTo>
                  <a:pt x="10883" y="26225"/>
                </a:lnTo>
                <a:lnTo>
                  <a:pt x="11074" y="25463"/>
                </a:lnTo>
                <a:close/>
              </a:path>
              <a:path w="313055" h="172085">
                <a:moveTo>
                  <a:pt x="11137" y="25590"/>
                </a:moveTo>
                <a:lnTo>
                  <a:pt x="11074" y="25463"/>
                </a:lnTo>
                <a:lnTo>
                  <a:pt x="10922" y="26479"/>
                </a:lnTo>
                <a:lnTo>
                  <a:pt x="11137" y="25590"/>
                </a:lnTo>
                <a:close/>
              </a:path>
              <a:path w="313055" h="172085">
                <a:moveTo>
                  <a:pt x="12369" y="11595"/>
                </a:moveTo>
                <a:lnTo>
                  <a:pt x="12153" y="12331"/>
                </a:lnTo>
                <a:lnTo>
                  <a:pt x="12090" y="12712"/>
                </a:lnTo>
                <a:lnTo>
                  <a:pt x="12026" y="13093"/>
                </a:lnTo>
                <a:lnTo>
                  <a:pt x="12242" y="12357"/>
                </a:lnTo>
                <a:lnTo>
                  <a:pt x="12369" y="11595"/>
                </a:lnTo>
                <a:close/>
              </a:path>
              <a:path w="313055" h="172085">
                <a:moveTo>
                  <a:pt x="14795" y="12509"/>
                </a:moveTo>
                <a:lnTo>
                  <a:pt x="14503" y="12890"/>
                </a:lnTo>
                <a:lnTo>
                  <a:pt x="14452" y="13144"/>
                </a:lnTo>
                <a:lnTo>
                  <a:pt x="14668" y="13017"/>
                </a:lnTo>
                <a:lnTo>
                  <a:pt x="14795" y="12509"/>
                </a:lnTo>
                <a:close/>
              </a:path>
              <a:path w="313055" h="172085">
                <a:moveTo>
                  <a:pt x="15189" y="393"/>
                </a:moveTo>
                <a:lnTo>
                  <a:pt x="14935" y="1231"/>
                </a:lnTo>
                <a:lnTo>
                  <a:pt x="14871" y="1625"/>
                </a:lnTo>
                <a:lnTo>
                  <a:pt x="14795" y="2120"/>
                </a:lnTo>
                <a:lnTo>
                  <a:pt x="15049" y="1295"/>
                </a:lnTo>
                <a:lnTo>
                  <a:pt x="15113" y="901"/>
                </a:lnTo>
                <a:lnTo>
                  <a:pt x="15189" y="393"/>
                </a:lnTo>
                <a:close/>
              </a:path>
              <a:path w="313055" h="172085">
                <a:moveTo>
                  <a:pt x="15836" y="825"/>
                </a:moveTo>
                <a:lnTo>
                  <a:pt x="15659" y="1409"/>
                </a:lnTo>
                <a:lnTo>
                  <a:pt x="15608" y="1765"/>
                </a:lnTo>
                <a:lnTo>
                  <a:pt x="15582" y="1968"/>
                </a:lnTo>
                <a:lnTo>
                  <a:pt x="15748" y="1384"/>
                </a:lnTo>
                <a:lnTo>
                  <a:pt x="15798" y="1028"/>
                </a:lnTo>
                <a:lnTo>
                  <a:pt x="15836" y="825"/>
                </a:lnTo>
                <a:close/>
              </a:path>
              <a:path w="313055" h="172085">
                <a:moveTo>
                  <a:pt x="15875" y="0"/>
                </a:moveTo>
                <a:lnTo>
                  <a:pt x="15557" y="1244"/>
                </a:lnTo>
                <a:lnTo>
                  <a:pt x="15252" y="838"/>
                </a:lnTo>
                <a:lnTo>
                  <a:pt x="15125" y="1676"/>
                </a:lnTo>
                <a:lnTo>
                  <a:pt x="15087" y="1943"/>
                </a:lnTo>
                <a:lnTo>
                  <a:pt x="15214" y="1727"/>
                </a:lnTo>
                <a:lnTo>
                  <a:pt x="15544" y="1257"/>
                </a:lnTo>
                <a:lnTo>
                  <a:pt x="15240" y="2476"/>
                </a:lnTo>
                <a:lnTo>
                  <a:pt x="15354" y="1714"/>
                </a:lnTo>
                <a:lnTo>
                  <a:pt x="15087" y="3416"/>
                </a:lnTo>
                <a:lnTo>
                  <a:pt x="15722" y="1003"/>
                </a:lnTo>
                <a:lnTo>
                  <a:pt x="15875" y="0"/>
                </a:lnTo>
                <a:close/>
              </a:path>
              <a:path w="313055" h="172085">
                <a:moveTo>
                  <a:pt x="17805" y="3225"/>
                </a:moveTo>
                <a:lnTo>
                  <a:pt x="17551" y="4051"/>
                </a:lnTo>
                <a:lnTo>
                  <a:pt x="17487" y="4445"/>
                </a:lnTo>
                <a:lnTo>
                  <a:pt x="17411" y="4940"/>
                </a:lnTo>
                <a:lnTo>
                  <a:pt x="17665" y="4114"/>
                </a:lnTo>
                <a:lnTo>
                  <a:pt x="17805" y="3225"/>
                </a:lnTo>
                <a:close/>
              </a:path>
              <a:path w="313055" h="172085">
                <a:moveTo>
                  <a:pt x="17995" y="3340"/>
                </a:moveTo>
                <a:lnTo>
                  <a:pt x="17665" y="4483"/>
                </a:lnTo>
                <a:lnTo>
                  <a:pt x="17437" y="5969"/>
                </a:lnTo>
                <a:lnTo>
                  <a:pt x="17932" y="3797"/>
                </a:lnTo>
                <a:lnTo>
                  <a:pt x="17995" y="3340"/>
                </a:lnTo>
                <a:close/>
              </a:path>
              <a:path w="313055" h="172085">
                <a:moveTo>
                  <a:pt x="18008" y="7683"/>
                </a:moveTo>
                <a:lnTo>
                  <a:pt x="16421" y="11747"/>
                </a:lnTo>
                <a:lnTo>
                  <a:pt x="15875" y="12382"/>
                </a:lnTo>
                <a:lnTo>
                  <a:pt x="15557" y="12509"/>
                </a:lnTo>
                <a:lnTo>
                  <a:pt x="15468" y="12636"/>
                </a:lnTo>
                <a:lnTo>
                  <a:pt x="14960" y="15430"/>
                </a:lnTo>
                <a:lnTo>
                  <a:pt x="14846" y="15303"/>
                </a:lnTo>
                <a:lnTo>
                  <a:pt x="14782" y="14922"/>
                </a:lnTo>
                <a:lnTo>
                  <a:pt x="14859" y="14541"/>
                </a:lnTo>
                <a:lnTo>
                  <a:pt x="15011" y="13779"/>
                </a:lnTo>
                <a:lnTo>
                  <a:pt x="15189" y="12890"/>
                </a:lnTo>
                <a:lnTo>
                  <a:pt x="14986" y="14084"/>
                </a:lnTo>
                <a:lnTo>
                  <a:pt x="15379" y="12890"/>
                </a:lnTo>
                <a:lnTo>
                  <a:pt x="15468" y="12636"/>
                </a:lnTo>
                <a:lnTo>
                  <a:pt x="14909" y="12890"/>
                </a:lnTo>
                <a:lnTo>
                  <a:pt x="14782" y="13652"/>
                </a:lnTo>
                <a:lnTo>
                  <a:pt x="14566" y="14414"/>
                </a:lnTo>
                <a:lnTo>
                  <a:pt x="14630" y="14033"/>
                </a:lnTo>
                <a:lnTo>
                  <a:pt x="14732" y="13525"/>
                </a:lnTo>
                <a:lnTo>
                  <a:pt x="14909" y="12890"/>
                </a:lnTo>
                <a:lnTo>
                  <a:pt x="14719" y="12992"/>
                </a:lnTo>
                <a:lnTo>
                  <a:pt x="14566" y="13906"/>
                </a:lnTo>
                <a:lnTo>
                  <a:pt x="14249" y="14033"/>
                </a:lnTo>
                <a:lnTo>
                  <a:pt x="14008" y="13906"/>
                </a:lnTo>
                <a:lnTo>
                  <a:pt x="13639" y="14922"/>
                </a:lnTo>
                <a:lnTo>
                  <a:pt x="13665" y="13144"/>
                </a:lnTo>
                <a:lnTo>
                  <a:pt x="13601" y="12890"/>
                </a:lnTo>
                <a:lnTo>
                  <a:pt x="13449" y="13144"/>
                </a:lnTo>
                <a:lnTo>
                  <a:pt x="13157" y="12636"/>
                </a:lnTo>
                <a:lnTo>
                  <a:pt x="12928" y="12788"/>
                </a:lnTo>
                <a:lnTo>
                  <a:pt x="12928" y="22796"/>
                </a:lnTo>
                <a:lnTo>
                  <a:pt x="12776" y="23558"/>
                </a:lnTo>
                <a:lnTo>
                  <a:pt x="12674" y="23939"/>
                </a:lnTo>
                <a:lnTo>
                  <a:pt x="12788" y="23228"/>
                </a:lnTo>
                <a:lnTo>
                  <a:pt x="12928" y="22796"/>
                </a:lnTo>
                <a:lnTo>
                  <a:pt x="12928" y="12788"/>
                </a:lnTo>
                <a:lnTo>
                  <a:pt x="12839" y="19367"/>
                </a:lnTo>
                <a:lnTo>
                  <a:pt x="12827" y="22796"/>
                </a:lnTo>
                <a:lnTo>
                  <a:pt x="12674" y="23558"/>
                </a:lnTo>
                <a:lnTo>
                  <a:pt x="12573" y="23939"/>
                </a:lnTo>
                <a:lnTo>
                  <a:pt x="12661" y="23304"/>
                </a:lnTo>
                <a:lnTo>
                  <a:pt x="12788" y="22923"/>
                </a:lnTo>
                <a:lnTo>
                  <a:pt x="12827" y="22796"/>
                </a:lnTo>
                <a:lnTo>
                  <a:pt x="12827" y="19443"/>
                </a:lnTo>
                <a:lnTo>
                  <a:pt x="12661" y="20383"/>
                </a:lnTo>
                <a:lnTo>
                  <a:pt x="12433" y="21145"/>
                </a:lnTo>
                <a:lnTo>
                  <a:pt x="12484" y="20764"/>
                </a:lnTo>
                <a:lnTo>
                  <a:pt x="12611" y="20129"/>
                </a:lnTo>
                <a:lnTo>
                  <a:pt x="12839" y="19367"/>
                </a:lnTo>
                <a:lnTo>
                  <a:pt x="12839" y="12852"/>
                </a:lnTo>
                <a:lnTo>
                  <a:pt x="12573" y="13017"/>
                </a:lnTo>
                <a:lnTo>
                  <a:pt x="12446" y="13436"/>
                </a:lnTo>
                <a:lnTo>
                  <a:pt x="12750" y="11480"/>
                </a:lnTo>
                <a:lnTo>
                  <a:pt x="12915" y="11620"/>
                </a:lnTo>
                <a:lnTo>
                  <a:pt x="13601" y="12509"/>
                </a:lnTo>
                <a:lnTo>
                  <a:pt x="14122" y="13398"/>
                </a:lnTo>
                <a:lnTo>
                  <a:pt x="14312" y="13144"/>
                </a:lnTo>
                <a:lnTo>
                  <a:pt x="14198" y="11747"/>
                </a:lnTo>
                <a:lnTo>
                  <a:pt x="14097" y="11239"/>
                </a:lnTo>
                <a:lnTo>
                  <a:pt x="13868" y="9969"/>
                </a:lnTo>
                <a:lnTo>
                  <a:pt x="12750" y="9842"/>
                </a:lnTo>
                <a:lnTo>
                  <a:pt x="12573" y="10096"/>
                </a:lnTo>
                <a:lnTo>
                  <a:pt x="12166" y="11137"/>
                </a:lnTo>
                <a:lnTo>
                  <a:pt x="12166" y="9639"/>
                </a:lnTo>
                <a:lnTo>
                  <a:pt x="12052" y="9918"/>
                </a:lnTo>
                <a:lnTo>
                  <a:pt x="11557" y="10858"/>
                </a:lnTo>
                <a:lnTo>
                  <a:pt x="11696" y="9448"/>
                </a:lnTo>
                <a:lnTo>
                  <a:pt x="11468" y="10756"/>
                </a:lnTo>
                <a:lnTo>
                  <a:pt x="11645" y="9055"/>
                </a:lnTo>
                <a:lnTo>
                  <a:pt x="10642" y="10541"/>
                </a:lnTo>
                <a:lnTo>
                  <a:pt x="10591" y="10807"/>
                </a:lnTo>
                <a:lnTo>
                  <a:pt x="10604" y="12319"/>
                </a:lnTo>
                <a:lnTo>
                  <a:pt x="10960" y="11988"/>
                </a:lnTo>
                <a:lnTo>
                  <a:pt x="11074" y="11836"/>
                </a:lnTo>
                <a:lnTo>
                  <a:pt x="11404" y="11099"/>
                </a:lnTo>
                <a:lnTo>
                  <a:pt x="11353" y="11430"/>
                </a:lnTo>
                <a:lnTo>
                  <a:pt x="12166" y="11950"/>
                </a:lnTo>
                <a:lnTo>
                  <a:pt x="12166" y="11468"/>
                </a:lnTo>
                <a:lnTo>
                  <a:pt x="12509" y="11366"/>
                </a:lnTo>
                <a:lnTo>
                  <a:pt x="12496" y="11239"/>
                </a:lnTo>
                <a:lnTo>
                  <a:pt x="12674" y="11417"/>
                </a:lnTo>
                <a:lnTo>
                  <a:pt x="12344" y="12750"/>
                </a:lnTo>
                <a:lnTo>
                  <a:pt x="12395" y="13627"/>
                </a:lnTo>
                <a:lnTo>
                  <a:pt x="12166" y="14439"/>
                </a:lnTo>
                <a:lnTo>
                  <a:pt x="12166" y="26733"/>
                </a:lnTo>
                <a:lnTo>
                  <a:pt x="11823" y="27368"/>
                </a:lnTo>
                <a:lnTo>
                  <a:pt x="11531" y="27749"/>
                </a:lnTo>
                <a:lnTo>
                  <a:pt x="11722" y="26479"/>
                </a:lnTo>
                <a:lnTo>
                  <a:pt x="12166" y="26733"/>
                </a:lnTo>
                <a:lnTo>
                  <a:pt x="12166" y="14439"/>
                </a:lnTo>
                <a:lnTo>
                  <a:pt x="12026" y="14922"/>
                </a:lnTo>
                <a:lnTo>
                  <a:pt x="12230" y="13525"/>
                </a:lnTo>
                <a:lnTo>
                  <a:pt x="12344" y="12763"/>
                </a:lnTo>
                <a:lnTo>
                  <a:pt x="12141" y="13144"/>
                </a:lnTo>
                <a:lnTo>
                  <a:pt x="11760" y="13512"/>
                </a:lnTo>
                <a:lnTo>
                  <a:pt x="11760" y="20764"/>
                </a:lnTo>
                <a:lnTo>
                  <a:pt x="11734" y="20955"/>
                </a:lnTo>
                <a:lnTo>
                  <a:pt x="11734" y="22923"/>
                </a:lnTo>
                <a:lnTo>
                  <a:pt x="11620" y="23685"/>
                </a:lnTo>
                <a:lnTo>
                  <a:pt x="11544" y="23990"/>
                </a:lnTo>
                <a:lnTo>
                  <a:pt x="11544" y="26225"/>
                </a:lnTo>
                <a:lnTo>
                  <a:pt x="10972" y="28765"/>
                </a:lnTo>
                <a:lnTo>
                  <a:pt x="11188" y="27495"/>
                </a:lnTo>
                <a:lnTo>
                  <a:pt x="11252" y="27241"/>
                </a:lnTo>
                <a:lnTo>
                  <a:pt x="11544" y="26225"/>
                </a:lnTo>
                <a:lnTo>
                  <a:pt x="11544" y="23990"/>
                </a:lnTo>
                <a:lnTo>
                  <a:pt x="11455" y="24320"/>
                </a:lnTo>
                <a:lnTo>
                  <a:pt x="11315" y="24879"/>
                </a:lnTo>
                <a:lnTo>
                  <a:pt x="11201" y="25590"/>
                </a:lnTo>
                <a:lnTo>
                  <a:pt x="11468" y="25844"/>
                </a:lnTo>
                <a:lnTo>
                  <a:pt x="11125" y="26479"/>
                </a:lnTo>
                <a:lnTo>
                  <a:pt x="10833" y="27114"/>
                </a:lnTo>
                <a:lnTo>
                  <a:pt x="10731" y="27241"/>
                </a:lnTo>
                <a:lnTo>
                  <a:pt x="10744" y="27114"/>
                </a:lnTo>
                <a:lnTo>
                  <a:pt x="10782" y="26860"/>
                </a:lnTo>
                <a:lnTo>
                  <a:pt x="10845" y="26479"/>
                </a:lnTo>
                <a:lnTo>
                  <a:pt x="10883" y="26225"/>
                </a:lnTo>
                <a:lnTo>
                  <a:pt x="10985" y="25527"/>
                </a:lnTo>
                <a:lnTo>
                  <a:pt x="10769" y="25717"/>
                </a:lnTo>
                <a:lnTo>
                  <a:pt x="10680" y="25844"/>
                </a:lnTo>
                <a:lnTo>
                  <a:pt x="10858" y="24701"/>
                </a:lnTo>
                <a:lnTo>
                  <a:pt x="11023" y="25285"/>
                </a:lnTo>
                <a:lnTo>
                  <a:pt x="11074" y="24955"/>
                </a:lnTo>
                <a:lnTo>
                  <a:pt x="11074" y="25463"/>
                </a:lnTo>
                <a:lnTo>
                  <a:pt x="11214" y="24955"/>
                </a:lnTo>
                <a:lnTo>
                  <a:pt x="11277" y="24701"/>
                </a:lnTo>
                <a:lnTo>
                  <a:pt x="11671" y="23177"/>
                </a:lnTo>
                <a:lnTo>
                  <a:pt x="11696" y="23050"/>
                </a:lnTo>
                <a:lnTo>
                  <a:pt x="11734" y="22923"/>
                </a:lnTo>
                <a:lnTo>
                  <a:pt x="11734" y="20955"/>
                </a:lnTo>
                <a:lnTo>
                  <a:pt x="11671" y="21399"/>
                </a:lnTo>
                <a:lnTo>
                  <a:pt x="11544" y="21907"/>
                </a:lnTo>
                <a:lnTo>
                  <a:pt x="11366" y="22415"/>
                </a:lnTo>
                <a:lnTo>
                  <a:pt x="11480" y="21653"/>
                </a:lnTo>
                <a:lnTo>
                  <a:pt x="11760" y="20764"/>
                </a:lnTo>
                <a:lnTo>
                  <a:pt x="11760" y="13512"/>
                </a:lnTo>
                <a:lnTo>
                  <a:pt x="11404" y="13423"/>
                </a:lnTo>
                <a:lnTo>
                  <a:pt x="11404" y="15303"/>
                </a:lnTo>
                <a:lnTo>
                  <a:pt x="11303" y="16281"/>
                </a:lnTo>
                <a:lnTo>
                  <a:pt x="11303" y="17843"/>
                </a:lnTo>
                <a:lnTo>
                  <a:pt x="11163" y="18516"/>
                </a:lnTo>
                <a:lnTo>
                  <a:pt x="11049" y="18986"/>
                </a:lnTo>
                <a:lnTo>
                  <a:pt x="11137" y="18351"/>
                </a:lnTo>
                <a:lnTo>
                  <a:pt x="11303" y="17843"/>
                </a:lnTo>
                <a:lnTo>
                  <a:pt x="11303" y="16281"/>
                </a:lnTo>
                <a:lnTo>
                  <a:pt x="11137" y="17843"/>
                </a:lnTo>
                <a:lnTo>
                  <a:pt x="11036" y="18351"/>
                </a:lnTo>
                <a:lnTo>
                  <a:pt x="10833" y="18732"/>
                </a:lnTo>
                <a:lnTo>
                  <a:pt x="10172" y="18732"/>
                </a:lnTo>
                <a:lnTo>
                  <a:pt x="8674" y="20002"/>
                </a:lnTo>
                <a:lnTo>
                  <a:pt x="8356" y="19862"/>
                </a:lnTo>
                <a:lnTo>
                  <a:pt x="8242" y="20383"/>
                </a:lnTo>
                <a:lnTo>
                  <a:pt x="8140" y="20764"/>
                </a:lnTo>
                <a:lnTo>
                  <a:pt x="8191" y="20383"/>
                </a:lnTo>
                <a:lnTo>
                  <a:pt x="8204" y="20256"/>
                </a:lnTo>
                <a:lnTo>
                  <a:pt x="8318" y="19850"/>
                </a:lnTo>
                <a:lnTo>
                  <a:pt x="8089" y="19748"/>
                </a:lnTo>
                <a:lnTo>
                  <a:pt x="7797" y="19621"/>
                </a:lnTo>
                <a:lnTo>
                  <a:pt x="7886" y="19113"/>
                </a:lnTo>
                <a:lnTo>
                  <a:pt x="7912" y="18986"/>
                </a:lnTo>
                <a:lnTo>
                  <a:pt x="7962" y="18681"/>
                </a:lnTo>
                <a:lnTo>
                  <a:pt x="7874" y="18986"/>
                </a:lnTo>
                <a:lnTo>
                  <a:pt x="7924" y="18745"/>
                </a:lnTo>
                <a:lnTo>
                  <a:pt x="7759" y="18986"/>
                </a:lnTo>
                <a:lnTo>
                  <a:pt x="7632" y="19113"/>
                </a:lnTo>
                <a:lnTo>
                  <a:pt x="7797" y="18097"/>
                </a:lnTo>
                <a:lnTo>
                  <a:pt x="8001" y="18351"/>
                </a:lnTo>
                <a:lnTo>
                  <a:pt x="8051" y="18097"/>
                </a:lnTo>
                <a:lnTo>
                  <a:pt x="8153" y="17589"/>
                </a:lnTo>
                <a:lnTo>
                  <a:pt x="8267" y="17081"/>
                </a:lnTo>
                <a:lnTo>
                  <a:pt x="8293" y="16954"/>
                </a:lnTo>
                <a:lnTo>
                  <a:pt x="8318" y="16827"/>
                </a:lnTo>
                <a:lnTo>
                  <a:pt x="8369" y="16573"/>
                </a:lnTo>
                <a:lnTo>
                  <a:pt x="8928" y="18351"/>
                </a:lnTo>
                <a:lnTo>
                  <a:pt x="9550" y="18478"/>
                </a:lnTo>
                <a:lnTo>
                  <a:pt x="9880" y="18859"/>
                </a:lnTo>
                <a:lnTo>
                  <a:pt x="10274" y="18605"/>
                </a:lnTo>
                <a:lnTo>
                  <a:pt x="10401" y="18478"/>
                </a:lnTo>
                <a:lnTo>
                  <a:pt x="10998" y="16573"/>
                </a:lnTo>
                <a:lnTo>
                  <a:pt x="11163" y="16065"/>
                </a:lnTo>
                <a:lnTo>
                  <a:pt x="11404" y="15303"/>
                </a:lnTo>
                <a:lnTo>
                  <a:pt x="11404" y="13423"/>
                </a:lnTo>
                <a:lnTo>
                  <a:pt x="10160" y="13144"/>
                </a:lnTo>
                <a:lnTo>
                  <a:pt x="8877" y="14160"/>
                </a:lnTo>
                <a:lnTo>
                  <a:pt x="7797" y="14859"/>
                </a:lnTo>
                <a:lnTo>
                  <a:pt x="7797" y="17589"/>
                </a:lnTo>
                <a:lnTo>
                  <a:pt x="7620" y="18605"/>
                </a:lnTo>
                <a:lnTo>
                  <a:pt x="7391" y="19367"/>
                </a:lnTo>
                <a:lnTo>
                  <a:pt x="7505" y="18605"/>
                </a:lnTo>
                <a:lnTo>
                  <a:pt x="7531" y="18478"/>
                </a:lnTo>
                <a:lnTo>
                  <a:pt x="7797" y="17589"/>
                </a:lnTo>
                <a:lnTo>
                  <a:pt x="7797" y="14859"/>
                </a:lnTo>
                <a:lnTo>
                  <a:pt x="7454" y="15074"/>
                </a:lnTo>
                <a:lnTo>
                  <a:pt x="7454" y="18681"/>
                </a:lnTo>
                <a:lnTo>
                  <a:pt x="7353" y="19367"/>
                </a:lnTo>
                <a:lnTo>
                  <a:pt x="7226" y="19748"/>
                </a:lnTo>
                <a:lnTo>
                  <a:pt x="7340" y="19113"/>
                </a:lnTo>
                <a:lnTo>
                  <a:pt x="7454" y="18681"/>
                </a:lnTo>
                <a:lnTo>
                  <a:pt x="7454" y="15074"/>
                </a:lnTo>
                <a:lnTo>
                  <a:pt x="7353" y="18478"/>
                </a:lnTo>
                <a:lnTo>
                  <a:pt x="7251" y="19126"/>
                </a:lnTo>
                <a:lnTo>
                  <a:pt x="7023" y="20002"/>
                </a:lnTo>
                <a:lnTo>
                  <a:pt x="7137" y="19113"/>
                </a:lnTo>
                <a:lnTo>
                  <a:pt x="7226" y="18859"/>
                </a:lnTo>
                <a:lnTo>
                  <a:pt x="7353" y="18478"/>
                </a:lnTo>
                <a:lnTo>
                  <a:pt x="7353" y="15151"/>
                </a:lnTo>
                <a:lnTo>
                  <a:pt x="7099" y="15303"/>
                </a:lnTo>
                <a:lnTo>
                  <a:pt x="7112" y="13017"/>
                </a:lnTo>
                <a:lnTo>
                  <a:pt x="6705" y="13690"/>
                </a:lnTo>
                <a:lnTo>
                  <a:pt x="6705" y="16065"/>
                </a:lnTo>
                <a:lnTo>
                  <a:pt x="6578" y="16827"/>
                </a:lnTo>
                <a:lnTo>
                  <a:pt x="6629" y="16446"/>
                </a:lnTo>
                <a:lnTo>
                  <a:pt x="6705" y="16065"/>
                </a:lnTo>
                <a:lnTo>
                  <a:pt x="6705" y="13690"/>
                </a:lnTo>
                <a:lnTo>
                  <a:pt x="6464" y="14084"/>
                </a:lnTo>
                <a:lnTo>
                  <a:pt x="6362" y="14414"/>
                </a:lnTo>
                <a:lnTo>
                  <a:pt x="6146" y="15430"/>
                </a:lnTo>
                <a:lnTo>
                  <a:pt x="5715" y="15811"/>
                </a:lnTo>
                <a:lnTo>
                  <a:pt x="5435" y="15684"/>
                </a:lnTo>
                <a:lnTo>
                  <a:pt x="5346" y="15557"/>
                </a:lnTo>
                <a:lnTo>
                  <a:pt x="4838" y="14770"/>
                </a:lnTo>
                <a:lnTo>
                  <a:pt x="4699" y="15659"/>
                </a:lnTo>
                <a:lnTo>
                  <a:pt x="4546" y="16700"/>
                </a:lnTo>
                <a:lnTo>
                  <a:pt x="4699" y="15659"/>
                </a:lnTo>
                <a:lnTo>
                  <a:pt x="3441" y="19735"/>
                </a:lnTo>
                <a:lnTo>
                  <a:pt x="4089" y="18224"/>
                </a:lnTo>
                <a:lnTo>
                  <a:pt x="4483" y="19748"/>
                </a:lnTo>
                <a:lnTo>
                  <a:pt x="5130" y="18986"/>
                </a:lnTo>
                <a:lnTo>
                  <a:pt x="5207" y="18859"/>
                </a:lnTo>
                <a:lnTo>
                  <a:pt x="5334" y="18605"/>
                </a:lnTo>
                <a:lnTo>
                  <a:pt x="5295" y="18478"/>
                </a:lnTo>
                <a:lnTo>
                  <a:pt x="5346" y="18097"/>
                </a:lnTo>
                <a:lnTo>
                  <a:pt x="5448" y="17462"/>
                </a:lnTo>
                <a:lnTo>
                  <a:pt x="5562" y="16827"/>
                </a:lnTo>
                <a:lnTo>
                  <a:pt x="5638" y="16573"/>
                </a:lnTo>
                <a:lnTo>
                  <a:pt x="5740" y="16217"/>
                </a:lnTo>
                <a:lnTo>
                  <a:pt x="5295" y="18478"/>
                </a:lnTo>
                <a:lnTo>
                  <a:pt x="5334" y="18605"/>
                </a:lnTo>
                <a:lnTo>
                  <a:pt x="5245" y="18986"/>
                </a:lnTo>
                <a:lnTo>
                  <a:pt x="5130" y="19735"/>
                </a:lnTo>
                <a:lnTo>
                  <a:pt x="4686" y="20523"/>
                </a:lnTo>
                <a:lnTo>
                  <a:pt x="4876" y="20383"/>
                </a:lnTo>
                <a:lnTo>
                  <a:pt x="4953" y="20713"/>
                </a:lnTo>
                <a:lnTo>
                  <a:pt x="5029" y="20383"/>
                </a:lnTo>
                <a:lnTo>
                  <a:pt x="5422" y="18478"/>
                </a:lnTo>
                <a:lnTo>
                  <a:pt x="5143" y="19875"/>
                </a:lnTo>
                <a:lnTo>
                  <a:pt x="5435" y="18681"/>
                </a:lnTo>
                <a:lnTo>
                  <a:pt x="5473" y="18478"/>
                </a:lnTo>
                <a:lnTo>
                  <a:pt x="6007" y="16446"/>
                </a:lnTo>
                <a:lnTo>
                  <a:pt x="5651" y="18516"/>
                </a:lnTo>
                <a:lnTo>
                  <a:pt x="6045" y="18605"/>
                </a:lnTo>
                <a:lnTo>
                  <a:pt x="6400" y="18605"/>
                </a:lnTo>
                <a:lnTo>
                  <a:pt x="6756" y="18097"/>
                </a:lnTo>
                <a:lnTo>
                  <a:pt x="7061" y="17970"/>
                </a:lnTo>
                <a:lnTo>
                  <a:pt x="7264" y="16954"/>
                </a:lnTo>
                <a:lnTo>
                  <a:pt x="7226" y="17208"/>
                </a:lnTo>
                <a:lnTo>
                  <a:pt x="6896" y="20104"/>
                </a:lnTo>
                <a:lnTo>
                  <a:pt x="7124" y="19113"/>
                </a:lnTo>
                <a:lnTo>
                  <a:pt x="6934" y="20002"/>
                </a:lnTo>
                <a:lnTo>
                  <a:pt x="6883" y="20256"/>
                </a:lnTo>
                <a:lnTo>
                  <a:pt x="6896" y="20129"/>
                </a:lnTo>
                <a:lnTo>
                  <a:pt x="6616" y="19621"/>
                </a:lnTo>
                <a:lnTo>
                  <a:pt x="6553" y="19494"/>
                </a:lnTo>
                <a:lnTo>
                  <a:pt x="6146" y="19367"/>
                </a:lnTo>
                <a:lnTo>
                  <a:pt x="5816" y="19621"/>
                </a:lnTo>
                <a:lnTo>
                  <a:pt x="5575" y="18834"/>
                </a:lnTo>
                <a:lnTo>
                  <a:pt x="5422" y="19735"/>
                </a:lnTo>
                <a:lnTo>
                  <a:pt x="5181" y="20256"/>
                </a:lnTo>
                <a:lnTo>
                  <a:pt x="5067" y="21145"/>
                </a:lnTo>
                <a:lnTo>
                  <a:pt x="5956" y="20383"/>
                </a:lnTo>
                <a:lnTo>
                  <a:pt x="6019" y="21399"/>
                </a:lnTo>
                <a:lnTo>
                  <a:pt x="6464" y="21018"/>
                </a:lnTo>
                <a:lnTo>
                  <a:pt x="6781" y="20383"/>
                </a:lnTo>
                <a:lnTo>
                  <a:pt x="6794" y="20764"/>
                </a:lnTo>
                <a:lnTo>
                  <a:pt x="7200" y="21145"/>
                </a:lnTo>
                <a:lnTo>
                  <a:pt x="7581" y="21145"/>
                </a:lnTo>
                <a:lnTo>
                  <a:pt x="7848" y="21399"/>
                </a:lnTo>
                <a:lnTo>
                  <a:pt x="8102" y="21272"/>
                </a:lnTo>
                <a:lnTo>
                  <a:pt x="8534" y="20764"/>
                </a:lnTo>
                <a:lnTo>
                  <a:pt x="8623" y="21755"/>
                </a:lnTo>
                <a:lnTo>
                  <a:pt x="9004" y="21018"/>
                </a:lnTo>
                <a:lnTo>
                  <a:pt x="9118" y="20764"/>
                </a:lnTo>
                <a:lnTo>
                  <a:pt x="9372" y="20916"/>
                </a:lnTo>
                <a:lnTo>
                  <a:pt x="9334" y="20510"/>
                </a:lnTo>
                <a:lnTo>
                  <a:pt x="9804" y="20891"/>
                </a:lnTo>
                <a:lnTo>
                  <a:pt x="10160" y="20891"/>
                </a:lnTo>
                <a:lnTo>
                  <a:pt x="10388" y="20637"/>
                </a:lnTo>
                <a:lnTo>
                  <a:pt x="10591" y="21704"/>
                </a:lnTo>
                <a:lnTo>
                  <a:pt x="10871" y="20637"/>
                </a:lnTo>
                <a:lnTo>
                  <a:pt x="10909" y="20510"/>
                </a:lnTo>
                <a:lnTo>
                  <a:pt x="11036" y="20002"/>
                </a:lnTo>
                <a:lnTo>
                  <a:pt x="10934" y="20637"/>
                </a:lnTo>
                <a:lnTo>
                  <a:pt x="10820" y="21272"/>
                </a:lnTo>
                <a:lnTo>
                  <a:pt x="10274" y="23329"/>
                </a:lnTo>
                <a:lnTo>
                  <a:pt x="10668" y="23774"/>
                </a:lnTo>
                <a:lnTo>
                  <a:pt x="10807" y="23304"/>
                </a:lnTo>
                <a:lnTo>
                  <a:pt x="10934" y="22923"/>
                </a:lnTo>
                <a:lnTo>
                  <a:pt x="10820" y="23647"/>
                </a:lnTo>
                <a:lnTo>
                  <a:pt x="11023" y="23050"/>
                </a:lnTo>
                <a:lnTo>
                  <a:pt x="10922" y="23647"/>
                </a:lnTo>
                <a:lnTo>
                  <a:pt x="10718" y="24333"/>
                </a:lnTo>
                <a:lnTo>
                  <a:pt x="10845" y="24320"/>
                </a:lnTo>
                <a:lnTo>
                  <a:pt x="11087" y="23050"/>
                </a:lnTo>
                <a:lnTo>
                  <a:pt x="11112" y="22923"/>
                </a:lnTo>
                <a:lnTo>
                  <a:pt x="11226" y="22161"/>
                </a:lnTo>
                <a:lnTo>
                  <a:pt x="11341" y="21653"/>
                </a:lnTo>
                <a:lnTo>
                  <a:pt x="11607" y="20764"/>
                </a:lnTo>
                <a:lnTo>
                  <a:pt x="11506" y="21399"/>
                </a:lnTo>
                <a:lnTo>
                  <a:pt x="11264" y="22415"/>
                </a:lnTo>
                <a:lnTo>
                  <a:pt x="11036" y="23431"/>
                </a:lnTo>
                <a:lnTo>
                  <a:pt x="11150" y="23050"/>
                </a:lnTo>
                <a:lnTo>
                  <a:pt x="11023" y="23812"/>
                </a:lnTo>
                <a:lnTo>
                  <a:pt x="11188" y="23177"/>
                </a:lnTo>
                <a:lnTo>
                  <a:pt x="11137" y="23558"/>
                </a:lnTo>
                <a:lnTo>
                  <a:pt x="11023" y="24066"/>
                </a:lnTo>
                <a:lnTo>
                  <a:pt x="10934" y="24320"/>
                </a:lnTo>
                <a:lnTo>
                  <a:pt x="11023" y="23812"/>
                </a:lnTo>
                <a:lnTo>
                  <a:pt x="10871" y="24320"/>
                </a:lnTo>
                <a:lnTo>
                  <a:pt x="10655" y="25844"/>
                </a:lnTo>
                <a:lnTo>
                  <a:pt x="10553" y="26479"/>
                </a:lnTo>
                <a:lnTo>
                  <a:pt x="10426" y="24815"/>
                </a:lnTo>
                <a:lnTo>
                  <a:pt x="9880" y="24701"/>
                </a:lnTo>
                <a:lnTo>
                  <a:pt x="9321" y="26860"/>
                </a:lnTo>
                <a:lnTo>
                  <a:pt x="9309" y="26606"/>
                </a:lnTo>
                <a:lnTo>
                  <a:pt x="9258" y="24993"/>
                </a:lnTo>
                <a:lnTo>
                  <a:pt x="8775" y="26606"/>
                </a:lnTo>
                <a:lnTo>
                  <a:pt x="8940" y="25463"/>
                </a:lnTo>
                <a:lnTo>
                  <a:pt x="8978" y="25196"/>
                </a:lnTo>
                <a:lnTo>
                  <a:pt x="8750" y="25463"/>
                </a:lnTo>
                <a:lnTo>
                  <a:pt x="7454" y="27114"/>
                </a:lnTo>
                <a:lnTo>
                  <a:pt x="7099" y="26733"/>
                </a:lnTo>
                <a:lnTo>
                  <a:pt x="6629" y="26225"/>
                </a:lnTo>
                <a:lnTo>
                  <a:pt x="6096" y="26365"/>
                </a:lnTo>
                <a:lnTo>
                  <a:pt x="6096" y="26733"/>
                </a:lnTo>
                <a:lnTo>
                  <a:pt x="5981" y="27495"/>
                </a:lnTo>
                <a:lnTo>
                  <a:pt x="5753" y="28257"/>
                </a:lnTo>
                <a:lnTo>
                  <a:pt x="5880" y="27495"/>
                </a:lnTo>
                <a:lnTo>
                  <a:pt x="6057" y="26860"/>
                </a:lnTo>
                <a:lnTo>
                  <a:pt x="6096" y="26733"/>
                </a:lnTo>
                <a:lnTo>
                  <a:pt x="6096" y="26365"/>
                </a:lnTo>
                <a:lnTo>
                  <a:pt x="5651" y="26479"/>
                </a:lnTo>
                <a:lnTo>
                  <a:pt x="5651" y="27368"/>
                </a:lnTo>
                <a:lnTo>
                  <a:pt x="5372" y="27774"/>
                </a:lnTo>
                <a:lnTo>
                  <a:pt x="5270" y="28003"/>
                </a:lnTo>
                <a:lnTo>
                  <a:pt x="5435" y="26860"/>
                </a:lnTo>
                <a:lnTo>
                  <a:pt x="5638" y="27114"/>
                </a:lnTo>
                <a:lnTo>
                  <a:pt x="5651" y="27368"/>
                </a:lnTo>
                <a:lnTo>
                  <a:pt x="5651" y="26479"/>
                </a:lnTo>
                <a:lnTo>
                  <a:pt x="5372" y="26098"/>
                </a:lnTo>
                <a:lnTo>
                  <a:pt x="4419" y="26098"/>
                </a:lnTo>
                <a:lnTo>
                  <a:pt x="4191" y="26098"/>
                </a:lnTo>
                <a:lnTo>
                  <a:pt x="3759" y="27749"/>
                </a:lnTo>
                <a:lnTo>
                  <a:pt x="3886" y="27749"/>
                </a:lnTo>
                <a:lnTo>
                  <a:pt x="3962" y="27241"/>
                </a:lnTo>
                <a:lnTo>
                  <a:pt x="4267" y="28003"/>
                </a:lnTo>
                <a:lnTo>
                  <a:pt x="4381" y="27368"/>
                </a:lnTo>
                <a:lnTo>
                  <a:pt x="4724" y="27584"/>
                </a:lnTo>
                <a:lnTo>
                  <a:pt x="4762" y="27368"/>
                </a:lnTo>
                <a:lnTo>
                  <a:pt x="4787" y="27241"/>
                </a:lnTo>
                <a:lnTo>
                  <a:pt x="5003" y="26479"/>
                </a:lnTo>
                <a:lnTo>
                  <a:pt x="4902" y="27114"/>
                </a:lnTo>
                <a:lnTo>
                  <a:pt x="4673" y="28003"/>
                </a:lnTo>
                <a:lnTo>
                  <a:pt x="4699" y="27774"/>
                </a:lnTo>
                <a:lnTo>
                  <a:pt x="4597" y="28003"/>
                </a:lnTo>
                <a:lnTo>
                  <a:pt x="4432" y="28384"/>
                </a:lnTo>
                <a:lnTo>
                  <a:pt x="4559" y="28384"/>
                </a:lnTo>
                <a:lnTo>
                  <a:pt x="5969" y="30797"/>
                </a:lnTo>
                <a:lnTo>
                  <a:pt x="8737" y="28257"/>
                </a:lnTo>
                <a:lnTo>
                  <a:pt x="9575" y="27495"/>
                </a:lnTo>
                <a:lnTo>
                  <a:pt x="10121" y="30924"/>
                </a:lnTo>
                <a:lnTo>
                  <a:pt x="11734" y="31305"/>
                </a:lnTo>
                <a:lnTo>
                  <a:pt x="12065" y="31432"/>
                </a:lnTo>
                <a:lnTo>
                  <a:pt x="12331" y="32829"/>
                </a:lnTo>
                <a:lnTo>
                  <a:pt x="11811" y="32829"/>
                </a:lnTo>
                <a:lnTo>
                  <a:pt x="9728" y="34455"/>
                </a:lnTo>
                <a:lnTo>
                  <a:pt x="10325" y="35623"/>
                </a:lnTo>
                <a:lnTo>
                  <a:pt x="11557" y="33718"/>
                </a:lnTo>
                <a:lnTo>
                  <a:pt x="12052" y="35623"/>
                </a:lnTo>
                <a:lnTo>
                  <a:pt x="12141" y="36766"/>
                </a:lnTo>
                <a:lnTo>
                  <a:pt x="12039" y="37909"/>
                </a:lnTo>
                <a:lnTo>
                  <a:pt x="12420" y="36766"/>
                </a:lnTo>
                <a:lnTo>
                  <a:pt x="13042" y="33718"/>
                </a:lnTo>
                <a:lnTo>
                  <a:pt x="14046" y="28765"/>
                </a:lnTo>
                <a:lnTo>
                  <a:pt x="14249" y="27749"/>
                </a:lnTo>
                <a:lnTo>
                  <a:pt x="14503" y="26479"/>
                </a:lnTo>
                <a:lnTo>
                  <a:pt x="14566" y="26225"/>
                </a:lnTo>
                <a:lnTo>
                  <a:pt x="14986" y="24066"/>
                </a:lnTo>
                <a:lnTo>
                  <a:pt x="15011" y="23939"/>
                </a:lnTo>
                <a:lnTo>
                  <a:pt x="15240" y="22796"/>
                </a:lnTo>
                <a:lnTo>
                  <a:pt x="15557" y="21145"/>
                </a:lnTo>
                <a:lnTo>
                  <a:pt x="15913" y="19367"/>
                </a:lnTo>
                <a:lnTo>
                  <a:pt x="15925" y="19240"/>
                </a:lnTo>
                <a:lnTo>
                  <a:pt x="15976" y="18986"/>
                </a:lnTo>
                <a:lnTo>
                  <a:pt x="16205" y="17843"/>
                </a:lnTo>
                <a:lnTo>
                  <a:pt x="16675" y="15430"/>
                </a:lnTo>
                <a:lnTo>
                  <a:pt x="17221" y="12636"/>
                </a:lnTo>
                <a:lnTo>
                  <a:pt x="18008" y="7683"/>
                </a:lnTo>
                <a:close/>
              </a:path>
              <a:path w="313055" h="172085">
                <a:moveTo>
                  <a:pt x="19011" y="4216"/>
                </a:moveTo>
                <a:lnTo>
                  <a:pt x="18707" y="3810"/>
                </a:lnTo>
                <a:lnTo>
                  <a:pt x="18580" y="4648"/>
                </a:lnTo>
                <a:lnTo>
                  <a:pt x="18542" y="4914"/>
                </a:lnTo>
                <a:lnTo>
                  <a:pt x="18656" y="4699"/>
                </a:lnTo>
                <a:lnTo>
                  <a:pt x="19011" y="4216"/>
                </a:lnTo>
                <a:close/>
              </a:path>
              <a:path w="313055" h="172085">
                <a:moveTo>
                  <a:pt x="305358" y="167792"/>
                </a:moveTo>
                <a:lnTo>
                  <a:pt x="305168" y="168440"/>
                </a:lnTo>
                <a:lnTo>
                  <a:pt x="304927" y="167855"/>
                </a:lnTo>
                <a:lnTo>
                  <a:pt x="304787" y="168846"/>
                </a:lnTo>
                <a:lnTo>
                  <a:pt x="304749" y="169125"/>
                </a:lnTo>
                <a:lnTo>
                  <a:pt x="304876" y="168871"/>
                </a:lnTo>
                <a:lnTo>
                  <a:pt x="305117" y="168706"/>
                </a:lnTo>
                <a:lnTo>
                  <a:pt x="305092" y="168910"/>
                </a:lnTo>
                <a:lnTo>
                  <a:pt x="305041" y="169291"/>
                </a:lnTo>
                <a:lnTo>
                  <a:pt x="305219" y="168643"/>
                </a:lnTo>
                <a:lnTo>
                  <a:pt x="305295" y="168173"/>
                </a:lnTo>
                <a:lnTo>
                  <a:pt x="305358" y="167792"/>
                </a:lnTo>
                <a:close/>
              </a:path>
              <a:path w="313055" h="172085">
                <a:moveTo>
                  <a:pt x="305371" y="164096"/>
                </a:moveTo>
                <a:lnTo>
                  <a:pt x="305206" y="164693"/>
                </a:lnTo>
                <a:lnTo>
                  <a:pt x="305155" y="165049"/>
                </a:lnTo>
                <a:lnTo>
                  <a:pt x="305130" y="165252"/>
                </a:lnTo>
                <a:lnTo>
                  <a:pt x="305282" y="164668"/>
                </a:lnTo>
                <a:lnTo>
                  <a:pt x="305333" y="164312"/>
                </a:lnTo>
                <a:lnTo>
                  <a:pt x="305371" y="164096"/>
                </a:lnTo>
                <a:close/>
              </a:path>
              <a:path w="313055" h="172085">
                <a:moveTo>
                  <a:pt x="305562" y="163842"/>
                </a:moveTo>
                <a:lnTo>
                  <a:pt x="305308" y="164680"/>
                </a:lnTo>
                <a:lnTo>
                  <a:pt x="305257" y="165074"/>
                </a:lnTo>
                <a:lnTo>
                  <a:pt x="305193" y="165569"/>
                </a:lnTo>
                <a:lnTo>
                  <a:pt x="305435" y="164744"/>
                </a:lnTo>
                <a:lnTo>
                  <a:pt x="305485" y="164350"/>
                </a:lnTo>
                <a:lnTo>
                  <a:pt x="305562" y="163842"/>
                </a:lnTo>
                <a:close/>
              </a:path>
              <a:path w="313055" h="172085">
                <a:moveTo>
                  <a:pt x="305714" y="163245"/>
                </a:moveTo>
                <a:lnTo>
                  <a:pt x="305587" y="162941"/>
                </a:lnTo>
                <a:lnTo>
                  <a:pt x="305638" y="162610"/>
                </a:lnTo>
                <a:lnTo>
                  <a:pt x="305562" y="162877"/>
                </a:lnTo>
                <a:lnTo>
                  <a:pt x="305206" y="161925"/>
                </a:lnTo>
                <a:lnTo>
                  <a:pt x="305168" y="162153"/>
                </a:lnTo>
                <a:lnTo>
                  <a:pt x="304774" y="161086"/>
                </a:lnTo>
                <a:lnTo>
                  <a:pt x="304558" y="162636"/>
                </a:lnTo>
                <a:lnTo>
                  <a:pt x="304469" y="163296"/>
                </a:lnTo>
                <a:lnTo>
                  <a:pt x="304850" y="162699"/>
                </a:lnTo>
                <a:lnTo>
                  <a:pt x="305092" y="162534"/>
                </a:lnTo>
                <a:lnTo>
                  <a:pt x="304952" y="163156"/>
                </a:lnTo>
                <a:lnTo>
                  <a:pt x="304888" y="163461"/>
                </a:lnTo>
                <a:lnTo>
                  <a:pt x="304761" y="164172"/>
                </a:lnTo>
                <a:lnTo>
                  <a:pt x="304927" y="163918"/>
                </a:lnTo>
                <a:lnTo>
                  <a:pt x="305092" y="162725"/>
                </a:lnTo>
                <a:lnTo>
                  <a:pt x="304990" y="163474"/>
                </a:lnTo>
                <a:lnTo>
                  <a:pt x="304927" y="163918"/>
                </a:lnTo>
                <a:lnTo>
                  <a:pt x="304901" y="164122"/>
                </a:lnTo>
                <a:lnTo>
                  <a:pt x="305282" y="163537"/>
                </a:lnTo>
                <a:lnTo>
                  <a:pt x="305435" y="163436"/>
                </a:lnTo>
                <a:lnTo>
                  <a:pt x="305422" y="163563"/>
                </a:lnTo>
                <a:lnTo>
                  <a:pt x="305396" y="163766"/>
                </a:lnTo>
                <a:lnTo>
                  <a:pt x="305485" y="163398"/>
                </a:lnTo>
                <a:lnTo>
                  <a:pt x="305714" y="163245"/>
                </a:lnTo>
                <a:close/>
              </a:path>
              <a:path w="313055" h="172085">
                <a:moveTo>
                  <a:pt x="305803" y="164172"/>
                </a:moveTo>
                <a:lnTo>
                  <a:pt x="305638" y="164769"/>
                </a:lnTo>
                <a:lnTo>
                  <a:pt x="305587" y="165125"/>
                </a:lnTo>
                <a:lnTo>
                  <a:pt x="305562" y="165328"/>
                </a:lnTo>
                <a:lnTo>
                  <a:pt x="305714" y="164744"/>
                </a:lnTo>
                <a:lnTo>
                  <a:pt x="305777" y="164388"/>
                </a:lnTo>
                <a:lnTo>
                  <a:pt x="305803" y="164172"/>
                </a:lnTo>
                <a:close/>
              </a:path>
              <a:path w="313055" h="172085">
                <a:moveTo>
                  <a:pt x="306120" y="164833"/>
                </a:moveTo>
                <a:lnTo>
                  <a:pt x="305917" y="165493"/>
                </a:lnTo>
                <a:lnTo>
                  <a:pt x="305765" y="164934"/>
                </a:lnTo>
                <a:lnTo>
                  <a:pt x="305625" y="165912"/>
                </a:lnTo>
                <a:lnTo>
                  <a:pt x="305600" y="166103"/>
                </a:lnTo>
                <a:lnTo>
                  <a:pt x="305689" y="165938"/>
                </a:lnTo>
                <a:lnTo>
                  <a:pt x="305866" y="165773"/>
                </a:lnTo>
                <a:lnTo>
                  <a:pt x="305854" y="165950"/>
                </a:lnTo>
                <a:lnTo>
                  <a:pt x="305803" y="166331"/>
                </a:lnTo>
                <a:lnTo>
                  <a:pt x="305981" y="165671"/>
                </a:lnTo>
                <a:lnTo>
                  <a:pt x="306057" y="165214"/>
                </a:lnTo>
                <a:lnTo>
                  <a:pt x="306120" y="164833"/>
                </a:lnTo>
                <a:close/>
              </a:path>
              <a:path w="313055" h="172085">
                <a:moveTo>
                  <a:pt x="306222" y="165023"/>
                </a:moveTo>
                <a:lnTo>
                  <a:pt x="306057" y="165620"/>
                </a:lnTo>
                <a:lnTo>
                  <a:pt x="306006" y="165976"/>
                </a:lnTo>
                <a:lnTo>
                  <a:pt x="305981" y="166179"/>
                </a:lnTo>
                <a:lnTo>
                  <a:pt x="306133" y="165595"/>
                </a:lnTo>
                <a:lnTo>
                  <a:pt x="306184" y="165239"/>
                </a:lnTo>
                <a:lnTo>
                  <a:pt x="306222" y="165023"/>
                </a:lnTo>
                <a:close/>
              </a:path>
              <a:path w="313055" h="172085">
                <a:moveTo>
                  <a:pt x="306438" y="163753"/>
                </a:moveTo>
                <a:lnTo>
                  <a:pt x="305993" y="163537"/>
                </a:lnTo>
                <a:lnTo>
                  <a:pt x="305866" y="164414"/>
                </a:lnTo>
                <a:lnTo>
                  <a:pt x="305803" y="164820"/>
                </a:lnTo>
                <a:lnTo>
                  <a:pt x="306095" y="164452"/>
                </a:lnTo>
                <a:lnTo>
                  <a:pt x="306438" y="163753"/>
                </a:lnTo>
                <a:close/>
              </a:path>
              <a:path w="313055" h="172085">
                <a:moveTo>
                  <a:pt x="306679" y="165696"/>
                </a:moveTo>
                <a:lnTo>
                  <a:pt x="306463" y="166433"/>
                </a:lnTo>
                <a:lnTo>
                  <a:pt x="306412" y="166814"/>
                </a:lnTo>
                <a:lnTo>
                  <a:pt x="306362" y="167195"/>
                </a:lnTo>
                <a:lnTo>
                  <a:pt x="306565" y="166458"/>
                </a:lnTo>
                <a:lnTo>
                  <a:pt x="306616" y="166077"/>
                </a:lnTo>
                <a:lnTo>
                  <a:pt x="306679" y="165696"/>
                </a:lnTo>
                <a:close/>
              </a:path>
              <a:path w="313055" h="172085">
                <a:moveTo>
                  <a:pt x="307124" y="163182"/>
                </a:moveTo>
                <a:lnTo>
                  <a:pt x="306311" y="165404"/>
                </a:lnTo>
                <a:lnTo>
                  <a:pt x="306070" y="167132"/>
                </a:lnTo>
                <a:lnTo>
                  <a:pt x="306971" y="164236"/>
                </a:lnTo>
                <a:lnTo>
                  <a:pt x="307124" y="163182"/>
                </a:lnTo>
                <a:close/>
              </a:path>
              <a:path w="313055" h="172085">
                <a:moveTo>
                  <a:pt x="307454" y="165709"/>
                </a:moveTo>
                <a:lnTo>
                  <a:pt x="307136" y="165315"/>
                </a:lnTo>
                <a:lnTo>
                  <a:pt x="307022" y="166154"/>
                </a:lnTo>
                <a:lnTo>
                  <a:pt x="306984" y="166420"/>
                </a:lnTo>
                <a:lnTo>
                  <a:pt x="307098" y="166204"/>
                </a:lnTo>
                <a:lnTo>
                  <a:pt x="307454" y="165709"/>
                </a:lnTo>
                <a:close/>
              </a:path>
              <a:path w="313055" h="172085">
                <a:moveTo>
                  <a:pt x="307708" y="170383"/>
                </a:moveTo>
                <a:lnTo>
                  <a:pt x="307073" y="169468"/>
                </a:lnTo>
                <a:lnTo>
                  <a:pt x="306882" y="170764"/>
                </a:lnTo>
                <a:lnTo>
                  <a:pt x="306781" y="171500"/>
                </a:lnTo>
                <a:lnTo>
                  <a:pt x="307238" y="170853"/>
                </a:lnTo>
                <a:lnTo>
                  <a:pt x="307708" y="170383"/>
                </a:lnTo>
                <a:close/>
              </a:path>
              <a:path w="313055" h="172085">
                <a:moveTo>
                  <a:pt x="307962" y="164617"/>
                </a:moveTo>
                <a:lnTo>
                  <a:pt x="307492" y="165595"/>
                </a:lnTo>
                <a:lnTo>
                  <a:pt x="307327" y="166204"/>
                </a:lnTo>
                <a:lnTo>
                  <a:pt x="306984" y="167462"/>
                </a:lnTo>
                <a:lnTo>
                  <a:pt x="307467" y="167538"/>
                </a:lnTo>
                <a:lnTo>
                  <a:pt x="307962" y="164617"/>
                </a:lnTo>
                <a:close/>
              </a:path>
              <a:path w="313055" h="172085">
                <a:moveTo>
                  <a:pt x="308038" y="167144"/>
                </a:moveTo>
                <a:lnTo>
                  <a:pt x="307822" y="166357"/>
                </a:lnTo>
                <a:lnTo>
                  <a:pt x="307797" y="166230"/>
                </a:lnTo>
                <a:lnTo>
                  <a:pt x="307771" y="166357"/>
                </a:lnTo>
                <a:lnTo>
                  <a:pt x="307771" y="166204"/>
                </a:lnTo>
                <a:lnTo>
                  <a:pt x="307733" y="166357"/>
                </a:lnTo>
                <a:lnTo>
                  <a:pt x="307416" y="168059"/>
                </a:lnTo>
                <a:lnTo>
                  <a:pt x="307962" y="167284"/>
                </a:lnTo>
                <a:lnTo>
                  <a:pt x="308038" y="167144"/>
                </a:lnTo>
                <a:close/>
              </a:path>
              <a:path w="313055" h="172085">
                <a:moveTo>
                  <a:pt x="308102" y="162750"/>
                </a:moveTo>
                <a:lnTo>
                  <a:pt x="307848" y="163588"/>
                </a:lnTo>
                <a:lnTo>
                  <a:pt x="307898" y="163220"/>
                </a:lnTo>
                <a:lnTo>
                  <a:pt x="307962" y="162839"/>
                </a:lnTo>
                <a:lnTo>
                  <a:pt x="307746" y="163576"/>
                </a:lnTo>
                <a:lnTo>
                  <a:pt x="307695" y="163957"/>
                </a:lnTo>
                <a:lnTo>
                  <a:pt x="307644" y="164338"/>
                </a:lnTo>
                <a:lnTo>
                  <a:pt x="307835" y="163614"/>
                </a:lnTo>
                <a:lnTo>
                  <a:pt x="307797" y="163982"/>
                </a:lnTo>
                <a:lnTo>
                  <a:pt x="307721" y="164477"/>
                </a:lnTo>
                <a:lnTo>
                  <a:pt x="307975" y="163652"/>
                </a:lnTo>
                <a:lnTo>
                  <a:pt x="308025" y="163245"/>
                </a:lnTo>
                <a:lnTo>
                  <a:pt x="308102" y="162750"/>
                </a:lnTo>
                <a:close/>
              </a:path>
              <a:path w="313055" h="172085">
                <a:moveTo>
                  <a:pt x="308140" y="163055"/>
                </a:moveTo>
                <a:lnTo>
                  <a:pt x="307975" y="163652"/>
                </a:lnTo>
                <a:lnTo>
                  <a:pt x="307924" y="164007"/>
                </a:lnTo>
                <a:lnTo>
                  <a:pt x="307898" y="164211"/>
                </a:lnTo>
                <a:lnTo>
                  <a:pt x="308051" y="163626"/>
                </a:lnTo>
                <a:lnTo>
                  <a:pt x="308102" y="163271"/>
                </a:lnTo>
                <a:lnTo>
                  <a:pt x="308140" y="163055"/>
                </a:lnTo>
                <a:close/>
              </a:path>
              <a:path w="313055" h="172085">
                <a:moveTo>
                  <a:pt x="308241" y="170014"/>
                </a:moveTo>
                <a:lnTo>
                  <a:pt x="308076" y="170611"/>
                </a:lnTo>
                <a:lnTo>
                  <a:pt x="308025" y="170967"/>
                </a:lnTo>
                <a:lnTo>
                  <a:pt x="308000" y="171170"/>
                </a:lnTo>
                <a:lnTo>
                  <a:pt x="308152" y="170586"/>
                </a:lnTo>
                <a:lnTo>
                  <a:pt x="308203" y="170230"/>
                </a:lnTo>
                <a:lnTo>
                  <a:pt x="308241" y="170014"/>
                </a:lnTo>
                <a:close/>
              </a:path>
              <a:path w="313055" h="172085">
                <a:moveTo>
                  <a:pt x="308394" y="162890"/>
                </a:moveTo>
                <a:lnTo>
                  <a:pt x="308076" y="164033"/>
                </a:lnTo>
                <a:lnTo>
                  <a:pt x="307860" y="165531"/>
                </a:lnTo>
                <a:lnTo>
                  <a:pt x="308330" y="163347"/>
                </a:lnTo>
                <a:lnTo>
                  <a:pt x="308394" y="162890"/>
                </a:lnTo>
                <a:close/>
              </a:path>
              <a:path w="313055" h="172085">
                <a:moveTo>
                  <a:pt x="308470" y="167144"/>
                </a:moveTo>
                <a:lnTo>
                  <a:pt x="308216" y="167144"/>
                </a:lnTo>
                <a:lnTo>
                  <a:pt x="308063" y="167144"/>
                </a:lnTo>
                <a:lnTo>
                  <a:pt x="308076" y="167284"/>
                </a:lnTo>
                <a:lnTo>
                  <a:pt x="308254" y="167919"/>
                </a:lnTo>
                <a:lnTo>
                  <a:pt x="308470" y="167144"/>
                </a:lnTo>
                <a:close/>
              </a:path>
              <a:path w="313055" h="172085">
                <a:moveTo>
                  <a:pt x="308673" y="169913"/>
                </a:moveTo>
                <a:lnTo>
                  <a:pt x="308457" y="170649"/>
                </a:lnTo>
                <a:lnTo>
                  <a:pt x="308406" y="171030"/>
                </a:lnTo>
                <a:lnTo>
                  <a:pt x="308356" y="171411"/>
                </a:lnTo>
                <a:lnTo>
                  <a:pt x="308559" y="170675"/>
                </a:lnTo>
                <a:lnTo>
                  <a:pt x="308610" y="170294"/>
                </a:lnTo>
                <a:lnTo>
                  <a:pt x="308673" y="169913"/>
                </a:lnTo>
                <a:close/>
              </a:path>
              <a:path w="313055" h="172085">
                <a:moveTo>
                  <a:pt x="309359" y="162496"/>
                </a:moveTo>
                <a:lnTo>
                  <a:pt x="309194" y="163093"/>
                </a:lnTo>
                <a:lnTo>
                  <a:pt x="309143" y="163449"/>
                </a:lnTo>
                <a:lnTo>
                  <a:pt x="309118" y="163652"/>
                </a:lnTo>
                <a:lnTo>
                  <a:pt x="309270" y="163068"/>
                </a:lnTo>
                <a:lnTo>
                  <a:pt x="309321" y="162712"/>
                </a:lnTo>
                <a:lnTo>
                  <a:pt x="309359" y="162496"/>
                </a:lnTo>
                <a:close/>
              </a:path>
              <a:path w="313055" h="172085">
                <a:moveTo>
                  <a:pt x="309499" y="163182"/>
                </a:moveTo>
                <a:lnTo>
                  <a:pt x="309384" y="163995"/>
                </a:lnTo>
                <a:lnTo>
                  <a:pt x="309460" y="163499"/>
                </a:lnTo>
                <a:lnTo>
                  <a:pt x="309499" y="163182"/>
                </a:lnTo>
                <a:close/>
              </a:path>
              <a:path w="313055" h="172085">
                <a:moveTo>
                  <a:pt x="309537" y="162229"/>
                </a:moveTo>
                <a:lnTo>
                  <a:pt x="309283" y="163068"/>
                </a:lnTo>
                <a:lnTo>
                  <a:pt x="309232" y="163461"/>
                </a:lnTo>
                <a:lnTo>
                  <a:pt x="309156" y="163957"/>
                </a:lnTo>
                <a:lnTo>
                  <a:pt x="309410" y="163131"/>
                </a:lnTo>
                <a:lnTo>
                  <a:pt x="309460" y="162737"/>
                </a:lnTo>
                <a:lnTo>
                  <a:pt x="309537" y="162229"/>
                </a:lnTo>
                <a:close/>
              </a:path>
              <a:path w="313055" h="172085">
                <a:moveTo>
                  <a:pt x="310108" y="162331"/>
                </a:moveTo>
                <a:lnTo>
                  <a:pt x="309854" y="163169"/>
                </a:lnTo>
                <a:lnTo>
                  <a:pt x="309803" y="163563"/>
                </a:lnTo>
                <a:lnTo>
                  <a:pt x="309727" y="164058"/>
                </a:lnTo>
                <a:lnTo>
                  <a:pt x="309981" y="163233"/>
                </a:lnTo>
                <a:lnTo>
                  <a:pt x="310032" y="162839"/>
                </a:lnTo>
                <a:lnTo>
                  <a:pt x="310108" y="162331"/>
                </a:lnTo>
                <a:close/>
              </a:path>
              <a:path w="313055" h="172085">
                <a:moveTo>
                  <a:pt x="311315" y="162687"/>
                </a:moveTo>
                <a:lnTo>
                  <a:pt x="311175" y="162979"/>
                </a:lnTo>
                <a:lnTo>
                  <a:pt x="310934" y="161988"/>
                </a:lnTo>
                <a:lnTo>
                  <a:pt x="310832" y="163106"/>
                </a:lnTo>
                <a:lnTo>
                  <a:pt x="310146" y="162458"/>
                </a:lnTo>
                <a:lnTo>
                  <a:pt x="309981" y="163588"/>
                </a:lnTo>
                <a:lnTo>
                  <a:pt x="309778" y="164973"/>
                </a:lnTo>
                <a:lnTo>
                  <a:pt x="309778" y="165163"/>
                </a:lnTo>
                <a:lnTo>
                  <a:pt x="309562" y="163614"/>
                </a:lnTo>
                <a:lnTo>
                  <a:pt x="309613" y="163309"/>
                </a:lnTo>
                <a:lnTo>
                  <a:pt x="309549" y="163512"/>
                </a:lnTo>
                <a:lnTo>
                  <a:pt x="309384" y="163995"/>
                </a:lnTo>
                <a:lnTo>
                  <a:pt x="308470" y="167144"/>
                </a:lnTo>
                <a:lnTo>
                  <a:pt x="308737" y="167170"/>
                </a:lnTo>
                <a:lnTo>
                  <a:pt x="308991" y="167284"/>
                </a:lnTo>
                <a:lnTo>
                  <a:pt x="309549" y="167373"/>
                </a:lnTo>
                <a:lnTo>
                  <a:pt x="310121" y="167640"/>
                </a:lnTo>
                <a:lnTo>
                  <a:pt x="309867" y="165836"/>
                </a:lnTo>
                <a:lnTo>
                  <a:pt x="310045" y="165709"/>
                </a:lnTo>
                <a:lnTo>
                  <a:pt x="310019" y="165912"/>
                </a:lnTo>
                <a:lnTo>
                  <a:pt x="309981" y="166192"/>
                </a:lnTo>
                <a:lnTo>
                  <a:pt x="310108" y="165938"/>
                </a:lnTo>
                <a:lnTo>
                  <a:pt x="310476" y="165684"/>
                </a:lnTo>
                <a:lnTo>
                  <a:pt x="310159" y="164922"/>
                </a:lnTo>
                <a:lnTo>
                  <a:pt x="310070" y="165481"/>
                </a:lnTo>
                <a:lnTo>
                  <a:pt x="309829" y="164884"/>
                </a:lnTo>
                <a:lnTo>
                  <a:pt x="310502" y="163715"/>
                </a:lnTo>
                <a:lnTo>
                  <a:pt x="310794" y="163614"/>
                </a:lnTo>
                <a:lnTo>
                  <a:pt x="310603" y="166090"/>
                </a:lnTo>
                <a:lnTo>
                  <a:pt x="311150" y="163474"/>
                </a:lnTo>
                <a:lnTo>
                  <a:pt x="311315" y="162687"/>
                </a:lnTo>
                <a:close/>
              </a:path>
              <a:path w="313055" h="172085">
                <a:moveTo>
                  <a:pt x="312686" y="162140"/>
                </a:moveTo>
                <a:lnTo>
                  <a:pt x="312470" y="162877"/>
                </a:lnTo>
                <a:lnTo>
                  <a:pt x="312420" y="163258"/>
                </a:lnTo>
                <a:lnTo>
                  <a:pt x="312369" y="163639"/>
                </a:lnTo>
                <a:lnTo>
                  <a:pt x="312572" y="162902"/>
                </a:lnTo>
                <a:lnTo>
                  <a:pt x="312623" y="162521"/>
                </a:lnTo>
                <a:lnTo>
                  <a:pt x="312686" y="162140"/>
                </a:lnTo>
                <a:close/>
              </a:path>
              <a:path w="313055" h="172085">
                <a:moveTo>
                  <a:pt x="312737" y="160108"/>
                </a:moveTo>
                <a:lnTo>
                  <a:pt x="311365" y="164274"/>
                </a:lnTo>
                <a:lnTo>
                  <a:pt x="311111" y="166039"/>
                </a:lnTo>
                <a:lnTo>
                  <a:pt x="311264" y="165506"/>
                </a:lnTo>
                <a:lnTo>
                  <a:pt x="311251" y="165646"/>
                </a:lnTo>
                <a:lnTo>
                  <a:pt x="311378" y="165392"/>
                </a:lnTo>
                <a:lnTo>
                  <a:pt x="311746" y="165138"/>
                </a:lnTo>
                <a:lnTo>
                  <a:pt x="311531" y="164630"/>
                </a:lnTo>
                <a:lnTo>
                  <a:pt x="312623" y="160921"/>
                </a:lnTo>
                <a:lnTo>
                  <a:pt x="312737" y="160108"/>
                </a:lnTo>
                <a:close/>
              </a:path>
            </a:pathLst>
          </a:custGeom>
          <a:solidFill>
            <a:srgbClr val="B88F51"/>
          </a:solidFill>
        </p:spPr>
        <p:txBody>
          <a:bodyPr wrap="square" lIns="0" tIns="0" rIns="0" bIns="0" rtlCol="0"/>
          <a:lstStyle/>
          <a:p>
            <a:endParaRPr sz="2511"/>
          </a:p>
        </p:txBody>
      </p:sp>
      <p:sp>
        <p:nvSpPr>
          <p:cNvPr id="57" name="bg object 57"/>
          <p:cNvSpPr/>
          <p:nvPr/>
        </p:nvSpPr>
        <p:spPr>
          <a:xfrm>
            <a:off x="488013" y="108625"/>
            <a:ext cx="7541" cy="11509"/>
          </a:xfrm>
          <a:custGeom>
            <a:avLst/>
            <a:gdLst/>
            <a:ahLst/>
            <a:cxnLst/>
            <a:rect l="l" t="t" r="r" b="b"/>
            <a:pathLst>
              <a:path w="12065" h="18414">
                <a:moveTo>
                  <a:pt x="457" y="11899"/>
                </a:moveTo>
                <a:lnTo>
                  <a:pt x="254" y="11163"/>
                </a:lnTo>
                <a:lnTo>
                  <a:pt x="101" y="12141"/>
                </a:lnTo>
                <a:lnTo>
                  <a:pt x="76" y="12331"/>
                </a:lnTo>
                <a:lnTo>
                  <a:pt x="165" y="12166"/>
                </a:lnTo>
                <a:lnTo>
                  <a:pt x="457" y="11899"/>
                </a:lnTo>
                <a:close/>
              </a:path>
              <a:path w="12065" h="18414">
                <a:moveTo>
                  <a:pt x="800" y="11226"/>
                </a:moveTo>
                <a:lnTo>
                  <a:pt x="152" y="13703"/>
                </a:lnTo>
                <a:lnTo>
                  <a:pt x="266" y="12941"/>
                </a:lnTo>
                <a:lnTo>
                  <a:pt x="0" y="14643"/>
                </a:lnTo>
                <a:lnTo>
                  <a:pt x="635" y="12230"/>
                </a:lnTo>
                <a:lnTo>
                  <a:pt x="800" y="11226"/>
                </a:lnTo>
                <a:close/>
              </a:path>
              <a:path w="12065" h="18414">
                <a:moveTo>
                  <a:pt x="1155" y="6705"/>
                </a:moveTo>
                <a:lnTo>
                  <a:pt x="990" y="7289"/>
                </a:lnTo>
                <a:lnTo>
                  <a:pt x="927" y="7645"/>
                </a:lnTo>
                <a:lnTo>
                  <a:pt x="901" y="7848"/>
                </a:lnTo>
                <a:lnTo>
                  <a:pt x="1066" y="7264"/>
                </a:lnTo>
                <a:lnTo>
                  <a:pt x="1117" y="6908"/>
                </a:lnTo>
                <a:lnTo>
                  <a:pt x="1155" y="6705"/>
                </a:lnTo>
                <a:close/>
              </a:path>
              <a:path w="12065" h="18414">
                <a:moveTo>
                  <a:pt x="1447" y="16052"/>
                </a:moveTo>
                <a:lnTo>
                  <a:pt x="1270" y="16637"/>
                </a:lnTo>
                <a:lnTo>
                  <a:pt x="1219" y="16992"/>
                </a:lnTo>
                <a:lnTo>
                  <a:pt x="1181" y="17195"/>
                </a:lnTo>
                <a:lnTo>
                  <a:pt x="1358" y="16611"/>
                </a:lnTo>
                <a:lnTo>
                  <a:pt x="1409" y="16256"/>
                </a:lnTo>
                <a:lnTo>
                  <a:pt x="1447" y="16052"/>
                </a:lnTo>
                <a:close/>
              </a:path>
              <a:path w="12065" h="18414">
                <a:moveTo>
                  <a:pt x="1587" y="9017"/>
                </a:moveTo>
                <a:lnTo>
                  <a:pt x="1384" y="8280"/>
                </a:lnTo>
                <a:lnTo>
                  <a:pt x="1231" y="9258"/>
                </a:lnTo>
                <a:lnTo>
                  <a:pt x="1206" y="9448"/>
                </a:lnTo>
                <a:lnTo>
                  <a:pt x="1295" y="9283"/>
                </a:lnTo>
                <a:lnTo>
                  <a:pt x="1587" y="9017"/>
                </a:lnTo>
                <a:close/>
              </a:path>
              <a:path w="12065" h="18414">
                <a:moveTo>
                  <a:pt x="1803" y="15189"/>
                </a:moveTo>
                <a:lnTo>
                  <a:pt x="1676" y="14871"/>
                </a:lnTo>
                <a:lnTo>
                  <a:pt x="1739" y="14554"/>
                </a:lnTo>
                <a:lnTo>
                  <a:pt x="1651" y="14808"/>
                </a:lnTo>
                <a:lnTo>
                  <a:pt x="1320" y="13868"/>
                </a:lnTo>
                <a:lnTo>
                  <a:pt x="1282" y="14084"/>
                </a:lnTo>
                <a:lnTo>
                  <a:pt x="1016" y="13347"/>
                </a:lnTo>
                <a:lnTo>
                  <a:pt x="952" y="13182"/>
                </a:lnTo>
                <a:lnTo>
                  <a:pt x="901" y="13017"/>
                </a:lnTo>
                <a:lnTo>
                  <a:pt x="533" y="12903"/>
                </a:lnTo>
                <a:lnTo>
                  <a:pt x="406" y="13741"/>
                </a:lnTo>
                <a:lnTo>
                  <a:pt x="304" y="14363"/>
                </a:lnTo>
                <a:lnTo>
                  <a:pt x="673" y="13804"/>
                </a:lnTo>
                <a:lnTo>
                  <a:pt x="800" y="13639"/>
                </a:lnTo>
                <a:lnTo>
                  <a:pt x="660" y="14566"/>
                </a:lnTo>
                <a:lnTo>
                  <a:pt x="558" y="15227"/>
                </a:lnTo>
                <a:lnTo>
                  <a:pt x="952" y="14630"/>
                </a:lnTo>
                <a:lnTo>
                  <a:pt x="1181" y="14490"/>
                </a:lnTo>
                <a:lnTo>
                  <a:pt x="1041" y="15087"/>
                </a:lnTo>
                <a:lnTo>
                  <a:pt x="977" y="15392"/>
                </a:lnTo>
                <a:lnTo>
                  <a:pt x="838" y="16103"/>
                </a:lnTo>
                <a:lnTo>
                  <a:pt x="1003" y="15862"/>
                </a:lnTo>
                <a:lnTo>
                  <a:pt x="977" y="16065"/>
                </a:lnTo>
                <a:lnTo>
                  <a:pt x="1371" y="15481"/>
                </a:lnTo>
                <a:lnTo>
                  <a:pt x="1524" y="15392"/>
                </a:lnTo>
                <a:lnTo>
                  <a:pt x="1473" y="15697"/>
                </a:lnTo>
                <a:lnTo>
                  <a:pt x="1574" y="15354"/>
                </a:lnTo>
                <a:lnTo>
                  <a:pt x="1803" y="15189"/>
                </a:lnTo>
                <a:close/>
              </a:path>
              <a:path w="12065" h="18414">
                <a:moveTo>
                  <a:pt x="1879" y="9944"/>
                </a:moveTo>
                <a:lnTo>
                  <a:pt x="1701" y="10528"/>
                </a:lnTo>
                <a:lnTo>
                  <a:pt x="1651" y="10883"/>
                </a:lnTo>
                <a:lnTo>
                  <a:pt x="1625" y="11087"/>
                </a:lnTo>
                <a:lnTo>
                  <a:pt x="1790" y="10502"/>
                </a:lnTo>
                <a:lnTo>
                  <a:pt x="1841" y="10147"/>
                </a:lnTo>
                <a:lnTo>
                  <a:pt x="1879" y="9944"/>
                </a:lnTo>
                <a:close/>
              </a:path>
              <a:path w="12065" h="18414">
                <a:moveTo>
                  <a:pt x="1981" y="10629"/>
                </a:moveTo>
                <a:lnTo>
                  <a:pt x="1816" y="10477"/>
                </a:lnTo>
                <a:lnTo>
                  <a:pt x="1739" y="10947"/>
                </a:lnTo>
                <a:lnTo>
                  <a:pt x="1981" y="10629"/>
                </a:lnTo>
                <a:close/>
              </a:path>
              <a:path w="12065" h="18414">
                <a:moveTo>
                  <a:pt x="2070" y="9575"/>
                </a:moveTo>
                <a:lnTo>
                  <a:pt x="1524" y="9232"/>
                </a:lnTo>
                <a:lnTo>
                  <a:pt x="1549" y="9105"/>
                </a:lnTo>
                <a:lnTo>
                  <a:pt x="1371" y="9690"/>
                </a:lnTo>
                <a:lnTo>
                  <a:pt x="1320" y="10045"/>
                </a:lnTo>
                <a:lnTo>
                  <a:pt x="1295" y="10248"/>
                </a:lnTo>
                <a:lnTo>
                  <a:pt x="1447" y="9702"/>
                </a:lnTo>
                <a:lnTo>
                  <a:pt x="1397" y="10058"/>
                </a:lnTo>
                <a:lnTo>
                  <a:pt x="1295" y="10680"/>
                </a:lnTo>
                <a:lnTo>
                  <a:pt x="1663" y="10121"/>
                </a:lnTo>
                <a:lnTo>
                  <a:pt x="2070" y="9575"/>
                </a:lnTo>
                <a:close/>
              </a:path>
              <a:path w="12065" h="18414">
                <a:moveTo>
                  <a:pt x="2120" y="3708"/>
                </a:moveTo>
                <a:lnTo>
                  <a:pt x="1917" y="2959"/>
                </a:lnTo>
                <a:lnTo>
                  <a:pt x="1765" y="3937"/>
                </a:lnTo>
                <a:lnTo>
                  <a:pt x="1739" y="4127"/>
                </a:lnTo>
                <a:lnTo>
                  <a:pt x="1828" y="3962"/>
                </a:lnTo>
                <a:lnTo>
                  <a:pt x="2120" y="3708"/>
                </a:lnTo>
                <a:close/>
              </a:path>
              <a:path w="12065" h="18414">
                <a:moveTo>
                  <a:pt x="2273" y="10909"/>
                </a:moveTo>
                <a:lnTo>
                  <a:pt x="2171" y="10363"/>
                </a:lnTo>
                <a:lnTo>
                  <a:pt x="1981" y="10629"/>
                </a:lnTo>
                <a:lnTo>
                  <a:pt x="2273" y="10909"/>
                </a:lnTo>
                <a:close/>
              </a:path>
              <a:path w="12065" h="18414">
                <a:moveTo>
                  <a:pt x="2311" y="5969"/>
                </a:moveTo>
                <a:lnTo>
                  <a:pt x="2095" y="6705"/>
                </a:lnTo>
                <a:lnTo>
                  <a:pt x="2032" y="7086"/>
                </a:lnTo>
                <a:lnTo>
                  <a:pt x="1968" y="7467"/>
                </a:lnTo>
                <a:lnTo>
                  <a:pt x="2184" y="6731"/>
                </a:lnTo>
                <a:lnTo>
                  <a:pt x="2311" y="5969"/>
                </a:lnTo>
                <a:close/>
              </a:path>
              <a:path w="12065" h="18414">
                <a:moveTo>
                  <a:pt x="2413" y="3848"/>
                </a:moveTo>
                <a:lnTo>
                  <a:pt x="2235" y="4432"/>
                </a:lnTo>
                <a:lnTo>
                  <a:pt x="2184" y="4787"/>
                </a:lnTo>
                <a:lnTo>
                  <a:pt x="2146" y="4991"/>
                </a:lnTo>
                <a:lnTo>
                  <a:pt x="2324" y="4406"/>
                </a:lnTo>
                <a:lnTo>
                  <a:pt x="2374" y="4051"/>
                </a:lnTo>
                <a:lnTo>
                  <a:pt x="2413" y="3848"/>
                </a:lnTo>
                <a:close/>
              </a:path>
              <a:path w="12065" h="18414">
                <a:moveTo>
                  <a:pt x="2501" y="5892"/>
                </a:moveTo>
                <a:lnTo>
                  <a:pt x="2247" y="6718"/>
                </a:lnTo>
                <a:lnTo>
                  <a:pt x="2184" y="7112"/>
                </a:lnTo>
                <a:lnTo>
                  <a:pt x="2108" y="7607"/>
                </a:lnTo>
                <a:lnTo>
                  <a:pt x="2362" y="6781"/>
                </a:lnTo>
                <a:lnTo>
                  <a:pt x="2501" y="5892"/>
                </a:lnTo>
                <a:close/>
              </a:path>
              <a:path w="12065" h="18414">
                <a:moveTo>
                  <a:pt x="2527" y="15709"/>
                </a:moveTo>
                <a:lnTo>
                  <a:pt x="2095" y="15481"/>
                </a:lnTo>
                <a:lnTo>
                  <a:pt x="1955" y="16357"/>
                </a:lnTo>
                <a:lnTo>
                  <a:pt x="1892" y="16764"/>
                </a:lnTo>
                <a:lnTo>
                  <a:pt x="2184" y="16408"/>
                </a:lnTo>
                <a:lnTo>
                  <a:pt x="2527" y="15709"/>
                </a:lnTo>
                <a:close/>
              </a:path>
              <a:path w="12065" h="18414">
                <a:moveTo>
                  <a:pt x="2578" y="6756"/>
                </a:moveTo>
                <a:lnTo>
                  <a:pt x="2247" y="7899"/>
                </a:lnTo>
                <a:lnTo>
                  <a:pt x="2019" y="9385"/>
                </a:lnTo>
                <a:lnTo>
                  <a:pt x="2514" y="7213"/>
                </a:lnTo>
                <a:lnTo>
                  <a:pt x="2578" y="6756"/>
                </a:lnTo>
                <a:close/>
              </a:path>
              <a:path w="12065" h="18414">
                <a:moveTo>
                  <a:pt x="2641" y="7759"/>
                </a:moveTo>
                <a:lnTo>
                  <a:pt x="2463" y="8343"/>
                </a:lnTo>
                <a:lnTo>
                  <a:pt x="2413" y="8699"/>
                </a:lnTo>
                <a:lnTo>
                  <a:pt x="2374" y="8902"/>
                </a:lnTo>
                <a:lnTo>
                  <a:pt x="2552" y="8318"/>
                </a:lnTo>
                <a:lnTo>
                  <a:pt x="2603" y="7962"/>
                </a:lnTo>
                <a:lnTo>
                  <a:pt x="2641" y="7759"/>
                </a:lnTo>
                <a:close/>
              </a:path>
              <a:path w="12065" h="18414">
                <a:moveTo>
                  <a:pt x="2679" y="6997"/>
                </a:moveTo>
                <a:lnTo>
                  <a:pt x="2501" y="7581"/>
                </a:lnTo>
                <a:lnTo>
                  <a:pt x="2451" y="7937"/>
                </a:lnTo>
                <a:lnTo>
                  <a:pt x="2425" y="8140"/>
                </a:lnTo>
                <a:lnTo>
                  <a:pt x="2590" y="7556"/>
                </a:lnTo>
                <a:lnTo>
                  <a:pt x="2641" y="7200"/>
                </a:lnTo>
                <a:lnTo>
                  <a:pt x="2679" y="6997"/>
                </a:lnTo>
                <a:close/>
              </a:path>
              <a:path w="12065" h="18414">
                <a:moveTo>
                  <a:pt x="2870" y="2857"/>
                </a:moveTo>
                <a:lnTo>
                  <a:pt x="2616" y="3695"/>
                </a:lnTo>
                <a:lnTo>
                  <a:pt x="2552" y="4089"/>
                </a:lnTo>
                <a:lnTo>
                  <a:pt x="2476" y="4584"/>
                </a:lnTo>
                <a:lnTo>
                  <a:pt x="2730" y="3759"/>
                </a:lnTo>
                <a:lnTo>
                  <a:pt x="2794" y="3365"/>
                </a:lnTo>
                <a:lnTo>
                  <a:pt x="2870" y="2857"/>
                </a:lnTo>
                <a:close/>
              </a:path>
              <a:path w="12065" h="18414">
                <a:moveTo>
                  <a:pt x="2997" y="558"/>
                </a:moveTo>
                <a:lnTo>
                  <a:pt x="2743" y="1397"/>
                </a:lnTo>
                <a:lnTo>
                  <a:pt x="2679" y="1790"/>
                </a:lnTo>
                <a:lnTo>
                  <a:pt x="2603" y="2286"/>
                </a:lnTo>
                <a:lnTo>
                  <a:pt x="2857" y="1460"/>
                </a:lnTo>
                <a:lnTo>
                  <a:pt x="2921" y="1066"/>
                </a:lnTo>
                <a:lnTo>
                  <a:pt x="2997" y="558"/>
                </a:lnTo>
                <a:close/>
              </a:path>
              <a:path w="12065" h="18414">
                <a:moveTo>
                  <a:pt x="3467" y="1968"/>
                </a:moveTo>
                <a:lnTo>
                  <a:pt x="3073" y="1651"/>
                </a:lnTo>
                <a:lnTo>
                  <a:pt x="2921" y="2603"/>
                </a:lnTo>
                <a:lnTo>
                  <a:pt x="2832" y="3213"/>
                </a:lnTo>
                <a:lnTo>
                  <a:pt x="3124" y="2628"/>
                </a:lnTo>
                <a:lnTo>
                  <a:pt x="3467" y="1968"/>
                </a:lnTo>
                <a:close/>
              </a:path>
              <a:path w="12065" h="18414">
                <a:moveTo>
                  <a:pt x="3632" y="11099"/>
                </a:moveTo>
                <a:lnTo>
                  <a:pt x="2984" y="12344"/>
                </a:lnTo>
                <a:lnTo>
                  <a:pt x="2819" y="11658"/>
                </a:lnTo>
                <a:lnTo>
                  <a:pt x="2895" y="11366"/>
                </a:lnTo>
                <a:lnTo>
                  <a:pt x="3073" y="9499"/>
                </a:lnTo>
                <a:lnTo>
                  <a:pt x="2501" y="11366"/>
                </a:lnTo>
                <a:lnTo>
                  <a:pt x="2311" y="10947"/>
                </a:lnTo>
                <a:lnTo>
                  <a:pt x="2387" y="11595"/>
                </a:lnTo>
                <a:lnTo>
                  <a:pt x="2679" y="11861"/>
                </a:lnTo>
                <a:lnTo>
                  <a:pt x="2794" y="11696"/>
                </a:lnTo>
                <a:lnTo>
                  <a:pt x="3187" y="14046"/>
                </a:lnTo>
                <a:lnTo>
                  <a:pt x="3543" y="12788"/>
                </a:lnTo>
                <a:lnTo>
                  <a:pt x="3632" y="11099"/>
                </a:lnTo>
                <a:close/>
              </a:path>
              <a:path w="12065" h="18414">
                <a:moveTo>
                  <a:pt x="3708" y="10236"/>
                </a:moveTo>
                <a:lnTo>
                  <a:pt x="3606" y="9664"/>
                </a:lnTo>
                <a:lnTo>
                  <a:pt x="3441" y="8585"/>
                </a:lnTo>
                <a:lnTo>
                  <a:pt x="2933" y="8280"/>
                </a:lnTo>
                <a:lnTo>
                  <a:pt x="2832" y="8013"/>
                </a:lnTo>
                <a:lnTo>
                  <a:pt x="2933" y="6223"/>
                </a:lnTo>
                <a:lnTo>
                  <a:pt x="2628" y="7975"/>
                </a:lnTo>
                <a:lnTo>
                  <a:pt x="2590" y="8178"/>
                </a:lnTo>
                <a:lnTo>
                  <a:pt x="2730" y="7937"/>
                </a:lnTo>
                <a:lnTo>
                  <a:pt x="2730" y="9029"/>
                </a:lnTo>
                <a:lnTo>
                  <a:pt x="2984" y="8686"/>
                </a:lnTo>
                <a:lnTo>
                  <a:pt x="3251" y="8953"/>
                </a:lnTo>
                <a:lnTo>
                  <a:pt x="3708" y="10236"/>
                </a:lnTo>
                <a:close/>
              </a:path>
              <a:path w="12065" h="18414">
                <a:moveTo>
                  <a:pt x="4203" y="14732"/>
                </a:moveTo>
                <a:lnTo>
                  <a:pt x="3949" y="15557"/>
                </a:lnTo>
                <a:lnTo>
                  <a:pt x="4000" y="15189"/>
                </a:lnTo>
                <a:lnTo>
                  <a:pt x="4064" y="14808"/>
                </a:lnTo>
                <a:lnTo>
                  <a:pt x="3848" y="15544"/>
                </a:lnTo>
                <a:lnTo>
                  <a:pt x="3784" y="15925"/>
                </a:lnTo>
                <a:lnTo>
                  <a:pt x="3721" y="16306"/>
                </a:lnTo>
                <a:lnTo>
                  <a:pt x="3937" y="15595"/>
                </a:lnTo>
                <a:lnTo>
                  <a:pt x="3886" y="15951"/>
                </a:lnTo>
                <a:lnTo>
                  <a:pt x="3810" y="16446"/>
                </a:lnTo>
                <a:lnTo>
                  <a:pt x="4064" y="15621"/>
                </a:lnTo>
                <a:lnTo>
                  <a:pt x="4203" y="14732"/>
                </a:lnTo>
                <a:close/>
              </a:path>
              <a:path w="12065" h="18414">
                <a:moveTo>
                  <a:pt x="4241" y="15036"/>
                </a:moveTo>
                <a:lnTo>
                  <a:pt x="4064" y="15621"/>
                </a:lnTo>
                <a:lnTo>
                  <a:pt x="4013" y="15976"/>
                </a:lnTo>
                <a:lnTo>
                  <a:pt x="3975" y="16179"/>
                </a:lnTo>
                <a:lnTo>
                  <a:pt x="4152" y="15595"/>
                </a:lnTo>
                <a:lnTo>
                  <a:pt x="4203" y="15240"/>
                </a:lnTo>
                <a:lnTo>
                  <a:pt x="4241" y="15036"/>
                </a:lnTo>
                <a:close/>
              </a:path>
              <a:path w="12065" h="18414">
                <a:moveTo>
                  <a:pt x="4356" y="9448"/>
                </a:moveTo>
                <a:lnTo>
                  <a:pt x="4140" y="10185"/>
                </a:lnTo>
                <a:lnTo>
                  <a:pt x="4076" y="10566"/>
                </a:lnTo>
                <a:lnTo>
                  <a:pt x="4013" y="10947"/>
                </a:lnTo>
                <a:lnTo>
                  <a:pt x="4241" y="10210"/>
                </a:lnTo>
                <a:lnTo>
                  <a:pt x="4292" y="9829"/>
                </a:lnTo>
                <a:lnTo>
                  <a:pt x="4356" y="9448"/>
                </a:lnTo>
                <a:close/>
              </a:path>
              <a:path w="12065" h="18414">
                <a:moveTo>
                  <a:pt x="4483" y="3467"/>
                </a:moveTo>
                <a:lnTo>
                  <a:pt x="4305" y="4051"/>
                </a:lnTo>
                <a:lnTo>
                  <a:pt x="4254" y="4406"/>
                </a:lnTo>
                <a:lnTo>
                  <a:pt x="4216" y="4610"/>
                </a:lnTo>
                <a:lnTo>
                  <a:pt x="4394" y="4025"/>
                </a:lnTo>
                <a:lnTo>
                  <a:pt x="4445" y="3670"/>
                </a:lnTo>
                <a:lnTo>
                  <a:pt x="4483" y="3467"/>
                </a:lnTo>
                <a:close/>
              </a:path>
              <a:path w="12065" h="18414">
                <a:moveTo>
                  <a:pt x="4495" y="14859"/>
                </a:moveTo>
                <a:lnTo>
                  <a:pt x="4165" y="16002"/>
                </a:lnTo>
                <a:lnTo>
                  <a:pt x="3937" y="17487"/>
                </a:lnTo>
                <a:lnTo>
                  <a:pt x="4432" y="15316"/>
                </a:lnTo>
                <a:lnTo>
                  <a:pt x="4495" y="14859"/>
                </a:lnTo>
                <a:close/>
              </a:path>
              <a:path w="12065" h="18414">
                <a:moveTo>
                  <a:pt x="4610" y="9690"/>
                </a:moveTo>
                <a:lnTo>
                  <a:pt x="4432" y="10274"/>
                </a:lnTo>
                <a:lnTo>
                  <a:pt x="4381" y="10629"/>
                </a:lnTo>
                <a:lnTo>
                  <a:pt x="4343" y="10833"/>
                </a:lnTo>
                <a:lnTo>
                  <a:pt x="4521" y="10248"/>
                </a:lnTo>
                <a:lnTo>
                  <a:pt x="4572" y="9893"/>
                </a:lnTo>
                <a:lnTo>
                  <a:pt x="4610" y="9690"/>
                </a:lnTo>
                <a:close/>
              </a:path>
              <a:path w="12065" h="18414">
                <a:moveTo>
                  <a:pt x="4737" y="5829"/>
                </a:moveTo>
                <a:lnTo>
                  <a:pt x="4470" y="6083"/>
                </a:lnTo>
                <a:lnTo>
                  <a:pt x="4089" y="5829"/>
                </a:lnTo>
                <a:lnTo>
                  <a:pt x="3975" y="5638"/>
                </a:lnTo>
                <a:lnTo>
                  <a:pt x="3886" y="5283"/>
                </a:lnTo>
                <a:lnTo>
                  <a:pt x="3378" y="4914"/>
                </a:lnTo>
                <a:lnTo>
                  <a:pt x="3708" y="5130"/>
                </a:lnTo>
                <a:lnTo>
                  <a:pt x="3873" y="4762"/>
                </a:lnTo>
                <a:lnTo>
                  <a:pt x="4292" y="3835"/>
                </a:lnTo>
                <a:lnTo>
                  <a:pt x="4457" y="3479"/>
                </a:lnTo>
                <a:lnTo>
                  <a:pt x="3886" y="3835"/>
                </a:lnTo>
                <a:lnTo>
                  <a:pt x="3835" y="3594"/>
                </a:lnTo>
                <a:lnTo>
                  <a:pt x="3632" y="3479"/>
                </a:lnTo>
                <a:lnTo>
                  <a:pt x="3352" y="3835"/>
                </a:lnTo>
                <a:lnTo>
                  <a:pt x="3771" y="2413"/>
                </a:lnTo>
                <a:lnTo>
                  <a:pt x="3937" y="1346"/>
                </a:lnTo>
                <a:lnTo>
                  <a:pt x="3302" y="3035"/>
                </a:lnTo>
                <a:lnTo>
                  <a:pt x="3289" y="2692"/>
                </a:lnTo>
                <a:lnTo>
                  <a:pt x="2616" y="4940"/>
                </a:lnTo>
                <a:lnTo>
                  <a:pt x="2844" y="4914"/>
                </a:lnTo>
                <a:lnTo>
                  <a:pt x="2832" y="5295"/>
                </a:lnTo>
                <a:lnTo>
                  <a:pt x="2946" y="4940"/>
                </a:lnTo>
                <a:lnTo>
                  <a:pt x="3390" y="5016"/>
                </a:lnTo>
                <a:lnTo>
                  <a:pt x="3632" y="6781"/>
                </a:lnTo>
                <a:lnTo>
                  <a:pt x="4229" y="6667"/>
                </a:lnTo>
                <a:lnTo>
                  <a:pt x="3606" y="9664"/>
                </a:lnTo>
                <a:lnTo>
                  <a:pt x="3721" y="9169"/>
                </a:lnTo>
                <a:lnTo>
                  <a:pt x="3784" y="10401"/>
                </a:lnTo>
                <a:lnTo>
                  <a:pt x="3873" y="11150"/>
                </a:lnTo>
                <a:lnTo>
                  <a:pt x="3543" y="12788"/>
                </a:lnTo>
                <a:lnTo>
                  <a:pt x="3517" y="13449"/>
                </a:lnTo>
                <a:lnTo>
                  <a:pt x="3441" y="13931"/>
                </a:lnTo>
                <a:lnTo>
                  <a:pt x="3644" y="13258"/>
                </a:lnTo>
                <a:lnTo>
                  <a:pt x="3606" y="13576"/>
                </a:lnTo>
                <a:lnTo>
                  <a:pt x="3568" y="13779"/>
                </a:lnTo>
                <a:lnTo>
                  <a:pt x="3746" y="13195"/>
                </a:lnTo>
                <a:lnTo>
                  <a:pt x="3797" y="12839"/>
                </a:lnTo>
                <a:lnTo>
                  <a:pt x="3835" y="12636"/>
                </a:lnTo>
                <a:lnTo>
                  <a:pt x="3670" y="13169"/>
                </a:lnTo>
                <a:lnTo>
                  <a:pt x="3721" y="12814"/>
                </a:lnTo>
                <a:lnTo>
                  <a:pt x="3784" y="12433"/>
                </a:lnTo>
                <a:lnTo>
                  <a:pt x="3606" y="13030"/>
                </a:lnTo>
                <a:lnTo>
                  <a:pt x="3886" y="11252"/>
                </a:lnTo>
                <a:lnTo>
                  <a:pt x="3937" y="11645"/>
                </a:lnTo>
                <a:lnTo>
                  <a:pt x="4000" y="10528"/>
                </a:lnTo>
                <a:lnTo>
                  <a:pt x="4191" y="7416"/>
                </a:lnTo>
                <a:lnTo>
                  <a:pt x="4178" y="8051"/>
                </a:lnTo>
                <a:lnTo>
                  <a:pt x="4533" y="7061"/>
                </a:lnTo>
                <a:lnTo>
                  <a:pt x="4597" y="6667"/>
                </a:lnTo>
                <a:lnTo>
                  <a:pt x="4686" y="6083"/>
                </a:lnTo>
                <a:lnTo>
                  <a:pt x="4737" y="5829"/>
                </a:lnTo>
                <a:close/>
              </a:path>
              <a:path w="12065" h="18414">
                <a:moveTo>
                  <a:pt x="4800" y="5422"/>
                </a:moveTo>
                <a:lnTo>
                  <a:pt x="4737" y="5829"/>
                </a:lnTo>
                <a:lnTo>
                  <a:pt x="4800" y="5422"/>
                </a:lnTo>
                <a:close/>
              </a:path>
              <a:path w="12065" h="18414">
                <a:moveTo>
                  <a:pt x="5232" y="4902"/>
                </a:moveTo>
                <a:lnTo>
                  <a:pt x="5041" y="5486"/>
                </a:lnTo>
                <a:lnTo>
                  <a:pt x="5207" y="5473"/>
                </a:lnTo>
                <a:lnTo>
                  <a:pt x="5232" y="4902"/>
                </a:lnTo>
                <a:close/>
              </a:path>
              <a:path w="12065" h="18414">
                <a:moveTo>
                  <a:pt x="5397" y="2057"/>
                </a:moveTo>
                <a:lnTo>
                  <a:pt x="4267" y="5080"/>
                </a:lnTo>
                <a:lnTo>
                  <a:pt x="4648" y="5207"/>
                </a:lnTo>
                <a:lnTo>
                  <a:pt x="4800" y="5422"/>
                </a:lnTo>
                <a:lnTo>
                  <a:pt x="4978" y="5207"/>
                </a:lnTo>
                <a:lnTo>
                  <a:pt x="5092" y="4940"/>
                </a:lnTo>
                <a:lnTo>
                  <a:pt x="5397" y="2057"/>
                </a:lnTo>
                <a:close/>
              </a:path>
              <a:path w="12065" h="18414">
                <a:moveTo>
                  <a:pt x="5473" y="14490"/>
                </a:moveTo>
                <a:lnTo>
                  <a:pt x="5295" y="15074"/>
                </a:lnTo>
                <a:lnTo>
                  <a:pt x="5245" y="15430"/>
                </a:lnTo>
                <a:lnTo>
                  <a:pt x="5219" y="15633"/>
                </a:lnTo>
                <a:lnTo>
                  <a:pt x="5384" y="15049"/>
                </a:lnTo>
                <a:lnTo>
                  <a:pt x="5435" y="14693"/>
                </a:lnTo>
                <a:lnTo>
                  <a:pt x="5473" y="14490"/>
                </a:lnTo>
                <a:close/>
              </a:path>
              <a:path w="12065" h="18414">
                <a:moveTo>
                  <a:pt x="5715" y="15316"/>
                </a:moveTo>
                <a:lnTo>
                  <a:pt x="5537" y="15900"/>
                </a:lnTo>
                <a:lnTo>
                  <a:pt x="5486" y="16256"/>
                </a:lnTo>
                <a:lnTo>
                  <a:pt x="5448" y="16459"/>
                </a:lnTo>
                <a:lnTo>
                  <a:pt x="5626" y="15875"/>
                </a:lnTo>
                <a:lnTo>
                  <a:pt x="5676" y="15519"/>
                </a:lnTo>
                <a:lnTo>
                  <a:pt x="5715" y="15316"/>
                </a:lnTo>
                <a:close/>
              </a:path>
              <a:path w="12065" h="18414">
                <a:moveTo>
                  <a:pt x="5829" y="6083"/>
                </a:moveTo>
                <a:lnTo>
                  <a:pt x="5816" y="5207"/>
                </a:lnTo>
                <a:lnTo>
                  <a:pt x="5689" y="5410"/>
                </a:lnTo>
                <a:lnTo>
                  <a:pt x="5207" y="5473"/>
                </a:lnTo>
                <a:lnTo>
                  <a:pt x="5041" y="8801"/>
                </a:lnTo>
                <a:lnTo>
                  <a:pt x="5829" y="6083"/>
                </a:lnTo>
                <a:close/>
              </a:path>
              <a:path w="12065" h="18414">
                <a:moveTo>
                  <a:pt x="6223" y="14338"/>
                </a:moveTo>
                <a:lnTo>
                  <a:pt x="5969" y="15163"/>
                </a:lnTo>
                <a:lnTo>
                  <a:pt x="5905" y="15557"/>
                </a:lnTo>
                <a:lnTo>
                  <a:pt x="5829" y="16052"/>
                </a:lnTo>
                <a:lnTo>
                  <a:pt x="6083" y="15227"/>
                </a:lnTo>
                <a:lnTo>
                  <a:pt x="6223" y="14338"/>
                </a:lnTo>
                <a:close/>
              </a:path>
              <a:path w="12065" h="18414">
                <a:moveTo>
                  <a:pt x="6858" y="13423"/>
                </a:moveTo>
                <a:lnTo>
                  <a:pt x="6248" y="13246"/>
                </a:lnTo>
                <a:lnTo>
                  <a:pt x="5422" y="13157"/>
                </a:lnTo>
                <a:lnTo>
                  <a:pt x="4635" y="13004"/>
                </a:lnTo>
                <a:lnTo>
                  <a:pt x="4470" y="12966"/>
                </a:lnTo>
                <a:lnTo>
                  <a:pt x="4191" y="11442"/>
                </a:lnTo>
                <a:lnTo>
                  <a:pt x="3873" y="12852"/>
                </a:lnTo>
                <a:lnTo>
                  <a:pt x="4394" y="13728"/>
                </a:lnTo>
                <a:lnTo>
                  <a:pt x="5194" y="13881"/>
                </a:lnTo>
                <a:lnTo>
                  <a:pt x="5600" y="14312"/>
                </a:lnTo>
                <a:lnTo>
                  <a:pt x="5384" y="15049"/>
                </a:lnTo>
                <a:lnTo>
                  <a:pt x="5321" y="15443"/>
                </a:lnTo>
                <a:lnTo>
                  <a:pt x="5245" y="15938"/>
                </a:lnTo>
                <a:lnTo>
                  <a:pt x="5499" y="15113"/>
                </a:lnTo>
                <a:lnTo>
                  <a:pt x="5613" y="14325"/>
                </a:lnTo>
                <a:lnTo>
                  <a:pt x="5943" y="14643"/>
                </a:lnTo>
                <a:lnTo>
                  <a:pt x="6858" y="13423"/>
                </a:lnTo>
                <a:close/>
              </a:path>
              <a:path w="12065" h="18414">
                <a:moveTo>
                  <a:pt x="7277" y="11417"/>
                </a:moveTo>
                <a:lnTo>
                  <a:pt x="6858" y="13423"/>
                </a:lnTo>
                <a:lnTo>
                  <a:pt x="6845" y="14452"/>
                </a:lnTo>
                <a:lnTo>
                  <a:pt x="6997" y="14312"/>
                </a:lnTo>
                <a:lnTo>
                  <a:pt x="6959" y="13449"/>
                </a:lnTo>
                <a:lnTo>
                  <a:pt x="7277" y="11417"/>
                </a:lnTo>
                <a:close/>
              </a:path>
              <a:path w="12065" h="18414">
                <a:moveTo>
                  <a:pt x="8293" y="11239"/>
                </a:moveTo>
                <a:lnTo>
                  <a:pt x="7302" y="13868"/>
                </a:lnTo>
                <a:lnTo>
                  <a:pt x="7188" y="14668"/>
                </a:lnTo>
                <a:lnTo>
                  <a:pt x="7112" y="14351"/>
                </a:lnTo>
                <a:lnTo>
                  <a:pt x="7340" y="13500"/>
                </a:lnTo>
                <a:lnTo>
                  <a:pt x="7505" y="12496"/>
                </a:lnTo>
                <a:lnTo>
                  <a:pt x="7061" y="14160"/>
                </a:lnTo>
                <a:lnTo>
                  <a:pt x="7035" y="13995"/>
                </a:lnTo>
                <a:lnTo>
                  <a:pt x="6997" y="14312"/>
                </a:lnTo>
                <a:lnTo>
                  <a:pt x="6985" y="14465"/>
                </a:lnTo>
                <a:lnTo>
                  <a:pt x="6934" y="14668"/>
                </a:lnTo>
                <a:lnTo>
                  <a:pt x="6934" y="15024"/>
                </a:lnTo>
                <a:lnTo>
                  <a:pt x="6934" y="14668"/>
                </a:lnTo>
                <a:lnTo>
                  <a:pt x="6858" y="14973"/>
                </a:lnTo>
                <a:lnTo>
                  <a:pt x="6946" y="14363"/>
                </a:lnTo>
                <a:lnTo>
                  <a:pt x="6832" y="15024"/>
                </a:lnTo>
                <a:lnTo>
                  <a:pt x="6261" y="14465"/>
                </a:lnTo>
                <a:lnTo>
                  <a:pt x="6083" y="15595"/>
                </a:lnTo>
                <a:lnTo>
                  <a:pt x="5867" y="16979"/>
                </a:lnTo>
                <a:lnTo>
                  <a:pt x="6604" y="15722"/>
                </a:lnTo>
                <a:lnTo>
                  <a:pt x="6731" y="15684"/>
                </a:lnTo>
                <a:lnTo>
                  <a:pt x="6705" y="15913"/>
                </a:lnTo>
                <a:lnTo>
                  <a:pt x="6756" y="15684"/>
                </a:lnTo>
                <a:lnTo>
                  <a:pt x="6654" y="18110"/>
                </a:lnTo>
                <a:lnTo>
                  <a:pt x="7226" y="15506"/>
                </a:lnTo>
                <a:lnTo>
                  <a:pt x="7404" y="14706"/>
                </a:lnTo>
                <a:lnTo>
                  <a:pt x="7264" y="14998"/>
                </a:lnTo>
                <a:lnTo>
                  <a:pt x="8140" y="12192"/>
                </a:lnTo>
                <a:lnTo>
                  <a:pt x="8293" y="11239"/>
                </a:lnTo>
                <a:close/>
              </a:path>
              <a:path w="12065" h="18414">
                <a:moveTo>
                  <a:pt x="8801" y="14160"/>
                </a:moveTo>
                <a:lnTo>
                  <a:pt x="8585" y="14897"/>
                </a:lnTo>
                <a:lnTo>
                  <a:pt x="8521" y="15278"/>
                </a:lnTo>
                <a:lnTo>
                  <a:pt x="8458" y="15659"/>
                </a:lnTo>
                <a:lnTo>
                  <a:pt x="8686" y="14922"/>
                </a:lnTo>
                <a:lnTo>
                  <a:pt x="8737" y="14541"/>
                </a:lnTo>
                <a:lnTo>
                  <a:pt x="8801" y="14160"/>
                </a:lnTo>
                <a:close/>
              </a:path>
              <a:path w="12065" h="18414">
                <a:moveTo>
                  <a:pt x="8877" y="12141"/>
                </a:moveTo>
                <a:lnTo>
                  <a:pt x="7454" y="16294"/>
                </a:lnTo>
                <a:lnTo>
                  <a:pt x="7632" y="15113"/>
                </a:lnTo>
                <a:lnTo>
                  <a:pt x="7175" y="18059"/>
                </a:lnTo>
                <a:lnTo>
                  <a:pt x="7340" y="17487"/>
                </a:lnTo>
                <a:lnTo>
                  <a:pt x="7327" y="17665"/>
                </a:lnTo>
                <a:lnTo>
                  <a:pt x="7454" y="17411"/>
                </a:lnTo>
                <a:lnTo>
                  <a:pt x="7835" y="17170"/>
                </a:lnTo>
                <a:lnTo>
                  <a:pt x="7607" y="16637"/>
                </a:lnTo>
                <a:lnTo>
                  <a:pt x="8750" y="12941"/>
                </a:lnTo>
                <a:lnTo>
                  <a:pt x="8877" y="12141"/>
                </a:lnTo>
                <a:close/>
              </a:path>
              <a:path w="12065" h="18414">
                <a:moveTo>
                  <a:pt x="9474" y="1320"/>
                </a:moveTo>
                <a:lnTo>
                  <a:pt x="9296" y="1905"/>
                </a:lnTo>
                <a:lnTo>
                  <a:pt x="9245" y="2260"/>
                </a:lnTo>
                <a:lnTo>
                  <a:pt x="9207" y="2463"/>
                </a:lnTo>
                <a:lnTo>
                  <a:pt x="9385" y="1879"/>
                </a:lnTo>
                <a:lnTo>
                  <a:pt x="9436" y="1524"/>
                </a:lnTo>
                <a:lnTo>
                  <a:pt x="9474" y="1320"/>
                </a:lnTo>
                <a:close/>
              </a:path>
              <a:path w="12065" h="18414">
                <a:moveTo>
                  <a:pt x="9893" y="1993"/>
                </a:moveTo>
                <a:lnTo>
                  <a:pt x="9664" y="2730"/>
                </a:lnTo>
                <a:lnTo>
                  <a:pt x="9613" y="3111"/>
                </a:lnTo>
                <a:lnTo>
                  <a:pt x="9550" y="3492"/>
                </a:lnTo>
                <a:lnTo>
                  <a:pt x="9766" y="2755"/>
                </a:lnTo>
                <a:lnTo>
                  <a:pt x="9893" y="1993"/>
                </a:lnTo>
                <a:close/>
              </a:path>
              <a:path w="12065" h="18414">
                <a:moveTo>
                  <a:pt x="10045" y="0"/>
                </a:moveTo>
                <a:lnTo>
                  <a:pt x="9588" y="1993"/>
                </a:lnTo>
                <a:lnTo>
                  <a:pt x="9525" y="2311"/>
                </a:lnTo>
                <a:lnTo>
                  <a:pt x="9372" y="3060"/>
                </a:lnTo>
                <a:lnTo>
                  <a:pt x="9613" y="2768"/>
                </a:lnTo>
                <a:lnTo>
                  <a:pt x="9791" y="1587"/>
                </a:lnTo>
                <a:lnTo>
                  <a:pt x="10045" y="0"/>
                </a:lnTo>
                <a:close/>
              </a:path>
              <a:path w="12065" h="18414">
                <a:moveTo>
                  <a:pt x="12026" y="11950"/>
                </a:moveTo>
                <a:lnTo>
                  <a:pt x="11125" y="14224"/>
                </a:lnTo>
                <a:lnTo>
                  <a:pt x="10769" y="14287"/>
                </a:lnTo>
                <a:lnTo>
                  <a:pt x="10833" y="13779"/>
                </a:lnTo>
                <a:lnTo>
                  <a:pt x="10528" y="14109"/>
                </a:lnTo>
                <a:lnTo>
                  <a:pt x="10287" y="14135"/>
                </a:lnTo>
                <a:lnTo>
                  <a:pt x="10363" y="13690"/>
                </a:lnTo>
                <a:lnTo>
                  <a:pt x="10223" y="14160"/>
                </a:lnTo>
                <a:lnTo>
                  <a:pt x="9728" y="13411"/>
                </a:lnTo>
                <a:lnTo>
                  <a:pt x="9639" y="13970"/>
                </a:lnTo>
                <a:lnTo>
                  <a:pt x="9194" y="13309"/>
                </a:lnTo>
                <a:lnTo>
                  <a:pt x="9055" y="14135"/>
                </a:lnTo>
                <a:lnTo>
                  <a:pt x="8915" y="13589"/>
                </a:lnTo>
                <a:lnTo>
                  <a:pt x="8763" y="14554"/>
                </a:lnTo>
                <a:lnTo>
                  <a:pt x="8737" y="14744"/>
                </a:lnTo>
                <a:lnTo>
                  <a:pt x="8826" y="14579"/>
                </a:lnTo>
                <a:lnTo>
                  <a:pt x="9017" y="14414"/>
                </a:lnTo>
                <a:lnTo>
                  <a:pt x="8991" y="14605"/>
                </a:lnTo>
                <a:lnTo>
                  <a:pt x="8877" y="15341"/>
                </a:lnTo>
                <a:lnTo>
                  <a:pt x="9347" y="14706"/>
                </a:lnTo>
                <a:lnTo>
                  <a:pt x="9550" y="14503"/>
                </a:lnTo>
                <a:lnTo>
                  <a:pt x="9525" y="14706"/>
                </a:lnTo>
                <a:lnTo>
                  <a:pt x="9410" y="15443"/>
                </a:lnTo>
                <a:lnTo>
                  <a:pt x="9880" y="14808"/>
                </a:lnTo>
                <a:lnTo>
                  <a:pt x="10121" y="14579"/>
                </a:lnTo>
                <a:lnTo>
                  <a:pt x="10083" y="14808"/>
                </a:lnTo>
                <a:lnTo>
                  <a:pt x="10020" y="15189"/>
                </a:lnTo>
                <a:lnTo>
                  <a:pt x="10248" y="14452"/>
                </a:lnTo>
                <a:lnTo>
                  <a:pt x="10287" y="14846"/>
                </a:lnTo>
                <a:lnTo>
                  <a:pt x="10350" y="15862"/>
                </a:lnTo>
                <a:lnTo>
                  <a:pt x="10795" y="15036"/>
                </a:lnTo>
                <a:lnTo>
                  <a:pt x="11099" y="14998"/>
                </a:lnTo>
                <a:lnTo>
                  <a:pt x="11303" y="14960"/>
                </a:lnTo>
                <a:lnTo>
                  <a:pt x="11836" y="13576"/>
                </a:lnTo>
                <a:lnTo>
                  <a:pt x="12026" y="11950"/>
                </a:lnTo>
                <a:close/>
              </a:path>
            </a:pathLst>
          </a:custGeom>
          <a:solidFill>
            <a:srgbClr val="B88F51"/>
          </a:solidFill>
        </p:spPr>
        <p:txBody>
          <a:bodyPr wrap="square" lIns="0" tIns="0" rIns="0" bIns="0" rtlCol="0"/>
          <a:lstStyle/>
          <a:p>
            <a:endParaRPr sz="2511"/>
          </a:p>
        </p:txBody>
      </p:sp>
      <p:sp>
        <p:nvSpPr>
          <p:cNvPr id="58" name="bg object 58"/>
          <p:cNvSpPr/>
          <p:nvPr/>
        </p:nvSpPr>
        <p:spPr>
          <a:xfrm>
            <a:off x="488498" y="108855"/>
            <a:ext cx="50006" cy="24209"/>
          </a:xfrm>
          <a:custGeom>
            <a:avLst/>
            <a:gdLst/>
            <a:ahLst/>
            <a:cxnLst/>
            <a:rect l="l" t="t" r="r" b="b"/>
            <a:pathLst>
              <a:path w="80009" h="38735">
                <a:moveTo>
                  <a:pt x="622" y="19354"/>
                </a:moveTo>
                <a:lnTo>
                  <a:pt x="419" y="20015"/>
                </a:lnTo>
                <a:lnTo>
                  <a:pt x="190" y="19431"/>
                </a:lnTo>
                <a:lnTo>
                  <a:pt x="38" y="20421"/>
                </a:lnTo>
                <a:lnTo>
                  <a:pt x="0" y="20701"/>
                </a:lnTo>
                <a:lnTo>
                  <a:pt x="127" y="20447"/>
                </a:lnTo>
                <a:lnTo>
                  <a:pt x="368" y="20294"/>
                </a:lnTo>
                <a:lnTo>
                  <a:pt x="342" y="20472"/>
                </a:lnTo>
                <a:lnTo>
                  <a:pt x="279" y="20853"/>
                </a:lnTo>
                <a:lnTo>
                  <a:pt x="469" y="20231"/>
                </a:lnTo>
                <a:lnTo>
                  <a:pt x="558" y="19735"/>
                </a:lnTo>
                <a:lnTo>
                  <a:pt x="622" y="19354"/>
                </a:lnTo>
                <a:close/>
              </a:path>
              <a:path w="80009" h="38735">
                <a:moveTo>
                  <a:pt x="673" y="15684"/>
                </a:moveTo>
                <a:lnTo>
                  <a:pt x="495" y="16268"/>
                </a:lnTo>
                <a:lnTo>
                  <a:pt x="444" y="16624"/>
                </a:lnTo>
                <a:lnTo>
                  <a:pt x="406" y="16827"/>
                </a:lnTo>
                <a:lnTo>
                  <a:pt x="584" y="16243"/>
                </a:lnTo>
                <a:lnTo>
                  <a:pt x="635" y="15887"/>
                </a:lnTo>
                <a:lnTo>
                  <a:pt x="673" y="15684"/>
                </a:lnTo>
                <a:close/>
              </a:path>
              <a:path w="80009" h="38735">
                <a:moveTo>
                  <a:pt x="863" y="15417"/>
                </a:moveTo>
                <a:lnTo>
                  <a:pt x="609" y="16243"/>
                </a:lnTo>
                <a:lnTo>
                  <a:pt x="546" y="16637"/>
                </a:lnTo>
                <a:lnTo>
                  <a:pt x="469" y="17132"/>
                </a:lnTo>
                <a:lnTo>
                  <a:pt x="723" y="16306"/>
                </a:lnTo>
                <a:lnTo>
                  <a:pt x="863" y="15417"/>
                </a:lnTo>
                <a:close/>
              </a:path>
              <a:path w="80009" h="38735">
                <a:moveTo>
                  <a:pt x="1104" y="15760"/>
                </a:moveTo>
                <a:lnTo>
                  <a:pt x="927" y="16344"/>
                </a:lnTo>
                <a:lnTo>
                  <a:pt x="876" y="16700"/>
                </a:lnTo>
                <a:lnTo>
                  <a:pt x="838" y="16903"/>
                </a:lnTo>
                <a:lnTo>
                  <a:pt x="1016" y="16319"/>
                </a:lnTo>
                <a:lnTo>
                  <a:pt x="1066" y="15963"/>
                </a:lnTo>
                <a:lnTo>
                  <a:pt x="1104" y="15760"/>
                </a:lnTo>
                <a:close/>
              </a:path>
              <a:path w="80009" h="38735">
                <a:moveTo>
                  <a:pt x="1422" y="16408"/>
                </a:moveTo>
                <a:lnTo>
                  <a:pt x="1219" y="17094"/>
                </a:lnTo>
                <a:lnTo>
                  <a:pt x="1066" y="16510"/>
                </a:lnTo>
                <a:lnTo>
                  <a:pt x="914" y="17487"/>
                </a:lnTo>
                <a:lnTo>
                  <a:pt x="889" y="17678"/>
                </a:lnTo>
                <a:lnTo>
                  <a:pt x="977" y="17513"/>
                </a:lnTo>
                <a:lnTo>
                  <a:pt x="1168" y="17348"/>
                </a:lnTo>
                <a:lnTo>
                  <a:pt x="1143" y="17526"/>
                </a:lnTo>
                <a:lnTo>
                  <a:pt x="1079" y="17907"/>
                </a:lnTo>
                <a:lnTo>
                  <a:pt x="1270" y="17259"/>
                </a:lnTo>
                <a:lnTo>
                  <a:pt x="1358" y="16789"/>
                </a:lnTo>
                <a:lnTo>
                  <a:pt x="1422" y="16408"/>
                </a:lnTo>
                <a:close/>
              </a:path>
              <a:path w="80009" h="38735">
                <a:moveTo>
                  <a:pt x="1524" y="16611"/>
                </a:moveTo>
                <a:lnTo>
                  <a:pt x="1346" y="17195"/>
                </a:lnTo>
                <a:lnTo>
                  <a:pt x="1295" y="17551"/>
                </a:lnTo>
                <a:lnTo>
                  <a:pt x="1257" y="17754"/>
                </a:lnTo>
                <a:lnTo>
                  <a:pt x="1435" y="17170"/>
                </a:lnTo>
                <a:lnTo>
                  <a:pt x="1485" y="16814"/>
                </a:lnTo>
                <a:lnTo>
                  <a:pt x="1524" y="16611"/>
                </a:lnTo>
                <a:close/>
              </a:path>
              <a:path w="80009" h="38735">
                <a:moveTo>
                  <a:pt x="1968" y="17284"/>
                </a:moveTo>
                <a:lnTo>
                  <a:pt x="1752" y="18021"/>
                </a:lnTo>
                <a:lnTo>
                  <a:pt x="1689" y="18402"/>
                </a:lnTo>
                <a:lnTo>
                  <a:pt x="1625" y="18783"/>
                </a:lnTo>
                <a:lnTo>
                  <a:pt x="1841" y="18046"/>
                </a:lnTo>
                <a:lnTo>
                  <a:pt x="1968" y="17284"/>
                </a:lnTo>
                <a:close/>
              </a:path>
              <a:path w="80009" h="38735">
                <a:moveTo>
                  <a:pt x="2451" y="14770"/>
                </a:moveTo>
                <a:lnTo>
                  <a:pt x="1612" y="17005"/>
                </a:lnTo>
                <a:lnTo>
                  <a:pt x="1346" y="18719"/>
                </a:lnTo>
                <a:lnTo>
                  <a:pt x="2286" y="15836"/>
                </a:lnTo>
                <a:lnTo>
                  <a:pt x="2451" y="14770"/>
                </a:lnTo>
                <a:close/>
              </a:path>
              <a:path w="80009" h="38735">
                <a:moveTo>
                  <a:pt x="2743" y="17322"/>
                </a:moveTo>
                <a:lnTo>
                  <a:pt x="2438" y="16929"/>
                </a:lnTo>
                <a:lnTo>
                  <a:pt x="2311" y="17754"/>
                </a:lnTo>
                <a:lnTo>
                  <a:pt x="2273" y="18021"/>
                </a:lnTo>
                <a:lnTo>
                  <a:pt x="2387" y="17805"/>
                </a:lnTo>
                <a:lnTo>
                  <a:pt x="2743" y="17322"/>
                </a:lnTo>
                <a:close/>
              </a:path>
              <a:path w="80009" h="38735">
                <a:moveTo>
                  <a:pt x="2946" y="21983"/>
                </a:moveTo>
                <a:lnTo>
                  <a:pt x="2311" y="21056"/>
                </a:lnTo>
                <a:lnTo>
                  <a:pt x="2108" y="22352"/>
                </a:lnTo>
                <a:lnTo>
                  <a:pt x="1993" y="23088"/>
                </a:lnTo>
                <a:lnTo>
                  <a:pt x="2463" y="22453"/>
                </a:lnTo>
                <a:lnTo>
                  <a:pt x="2946" y="21983"/>
                </a:lnTo>
                <a:close/>
              </a:path>
              <a:path w="80009" h="38735">
                <a:moveTo>
                  <a:pt x="3263" y="16217"/>
                </a:moveTo>
                <a:lnTo>
                  <a:pt x="2794" y="17195"/>
                </a:lnTo>
                <a:lnTo>
                  <a:pt x="2616" y="17805"/>
                </a:lnTo>
                <a:lnTo>
                  <a:pt x="2260" y="19062"/>
                </a:lnTo>
                <a:lnTo>
                  <a:pt x="2743" y="19138"/>
                </a:lnTo>
                <a:lnTo>
                  <a:pt x="3263" y="16217"/>
                </a:lnTo>
                <a:close/>
              </a:path>
              <a:path w="80009" h="38735">
                <a:moveTo>
                  <a:pt x="3314" y="18745"/>
                </a:moveTo>
                <a:lnTo>
                  <a:pt x="3111" y="17957"/>
                </a:lnTo>
                <a:lnTo>
                  <a:pt x="3086" y="17805"/>
                </a:lnTo>
                <a:lnTo>
                  <a:pt x="3048" y="17957"/>
                </a:lnTo>
                <a:lnTo>
                  <a:pt x="3048" y="17805"/>
                </a:lnTo>
                <a:lnTo>
                  <a:pt x="3022" y="17957"/>
                </a:lnTo>
                <a:lnTo>
                  <a:pt x="2667" y="19659"/>
                </a:lnTo>
                <a:lnTo>
                  <a:pt x="3225" y="18897"/>
                </a:lnTo>
                <a:lnTo>
                  <a:pt x="3314" y="18745"/>
                </a:lnTo>
                <a:close/>
              </a:path>
              <a:path w="80009" h="38735">
                <a:moveTo>
                  <a:pt x="3479" y="21640"/>
                </a:moveTo>
                <a:lnTo>
                  <a:pt x="3302" y="22225"/>
                </a:lnTo>
                <a:lnTo>
                  <a:pt x="3251" y="22580"/>
                </a:lnTo>
                <a:lnTo>
                  <a:pt x="3213" y="22783"/>
                </a:lnTo>
                <a:lnTo>
                  <a:pt x="3390" y="22199"/>
                </a:lnTo>
                <a:lnTo>
                  <a:pt x="3441" y="21844"/>
                </a:lnTo>
                <a:lnTo>
                  <a:pt x="3479" y="21640"/>
                </a:lnTo>
                <a:close/>
              </a:path>
              <a:path w="80009" h="38735">
                <a:moveTo>
                  <a:pt x="3746" y="18757"/>
                </a:moveTo>
                <a:lnTo>
                  <a:pt x="3479" y="18745"/>
                </a:lnTo>
                <a:lnTo>
                  <a:pt x="3327" y="18745"/>
                </a:lnTo>
                <a:lnTo>
                  <a:pt x="3352" y="18897"/>
                </a:lnTo>
                <a:lnTo>
                  <a:pt x="3505" y="19519"/>
                </a:lnTo>
                <a:lnTo>
                  <a:pt x="3746" y="18757"/>
                </a:lnTo>
                <a:close/>
              </a:path>
              <a:path w="80009" h="38735">
                <a:moveTo>
                  <a:pt x="3911" y="21526"/>
                </a:moveTo>
                <a:lnTo>
                  <a:pt x="3695" y="22263"/>
                </a:lnTo>
                <a:lnTo>
                  <a:pt x="3632" y="22644"/>
                </a:lnTo>
                <a:lnTo>
                  <a:pt x="3568" y="23025"/>
                </a:lnTo>
                <a:lnTo>
                  <a:pt x="3797" y="22288"/>
                </a:lnTo>
                <a:lnTo>
                  <a:pt x="3848" y="21907"/>
                </a:lnTo>
                <a:lnTo>
                  <a:pt x="3911" y="21526"/>
                </a:lnTo>
                <a:close/>
              </a:path>
              <a:path w="80009" h="38735">
                <a:moveTo>
                  <a:pt x="5778" y="17335"/>
                </a:moveTo>
                <a:lnTo>
                  <a:pt x="5461" y="16560"/>
                </a:lnTo>
                <a:lnTo>
                  <a:pt x="5372" y="17119"/>
                </a:lnTo>
                <a:lnTo>
                  <a:pt x="5130" y="16497"/>
                </a:lnTo>
                <a:lnTo>
                  <a:pt x="5067" y="16840"/>
                </a:lnTo>
                <a:lnTo>
                  <a:pt x="4864" y="15049"/>
                </a:lnTo>
                <a:lnTo>
                  <a:pt x="3746" y="18757"/>
                </a:lnTo>
                <a:lnTo>
                  <a:pt x="4013" y="18770"/>
                </a:lnTo>
                <a:lnTo>
                  <a:pt x="4254" y="18897"/>
                </a:lnTo>
                <a:lnTo>
                  <a:pt x="4813" y="18999"/>
                </a:lnTo>
                <a:lnTo>
                  <a:pt x="5372" y="19265"/>
                </a:lnTo>
                <a:lnTo>
                  <a:pt x="5143" y="17462"/>
                </a:lnTo>
                <a:lnTo>
                  <a:pt x="5334" y="17335"/>
                </a:lnTo>
                <a:lnTo>
                  <a:pt x="5308" y="17551"/>
                </a:lnTo>
                <a:lnTo>
                  <a:pt x="5270" y="17830"/>
                </a:lnTo>
                <a:lnTo>
                  <a:pt x="5397" y="17576"/>
                </a:lnTo>
                <a:lnTo>
                  <a:pt x="5778" y="17335"/>
                </a:lnTo>
                <a:close/>
              </a:path>
              <a:path w="80009" h="38735">
                <a:moveTo>
                  <a:pt x="42189" y="14287"/>
                </a:moveTo>
                <a:lnTo>
                  <a:pt x="41973" y="14871"/>
                </a:lnTo>
                <a:lnTo>
                  <a:pt x="41922" y="15227"/>
                </a:lnTo>
                <a:lnTo>
                  <a:pt x="41897" y="15430"/>
                </a:lnTo>
                <a:lnTo>
                  <a:pt x="42113" y="14859"/>
                </a:lnTo>
                <a:lnTo>
                  <a:pt x="42164" y="14503"/>
                </a:lnTo>
                <a:lnTo>
                  <a:pt x="42189" y="14287"/>
                </a:lnTo>
                <a:close/>
              </a:path>
              <a:path w="80009" h="38735">
                <a:moveTo>
                  <a:pt x="42443" y="10363"/>
                </a:moveTo>
                <a:lnTo>
                  <a:pt x="42341" y="11176"/>
                </a:lnTo>
                <a:lnTo>
                  <a:pt x="42405" y="10680"/>
                </a:lnTo>
                <a:lnTo>
                  <a:pt x="42443" y="10363"/>
                </a:lnTo>
                <a:close/>
              </a:path>
              <a:path w="80009" h="38735">
                <a:moveTo>
                  <a:pt x="43472" y="11341"/>
                </a:moveTo>
                <a:lnTo>
                  <a:pt x="42989" y="10553"/>
                </a:lnTo>
                <a:lnTo>
                  <a:pt x="42862" y="11531"/>
                </a:lnTo>
                <a:lnTo>
                  <a:pt x="42837" y="11722"/>
                </a:lnTo>
                <a:lnTo>
                  <a:pt x="42976" y="11569"/>
                </a:lnTo>
                <a:lnTo>
                  <a:pt x="43472" y="11341"/>
                </a:lnTo>
                <a:close/>
              </a:path>
              <a:path w="80009" h="38735">
                <a:moveTo>
                  <a:pt x="44018" y="11544"/>
                </a:moveTo>
                <a:lnTo>
                  <a:pt x="43802" y="12128"/>
                </a:lnTo>
                <a:lnTo>
                  <a:pt x="43751" y="12484"/>
                </a:lnTo>
                <a:lnTo>
                  <a:pt x="43726" y="12687"/>
                </a:lnTo>
                <a:lnTo>
                  <a:pt x="43942" y="12115"/>
                </a:lnTo>
                <a:lnTo>
                  <a:pt x="43992" y="11760"/>
                </a:lnTo>
                <a:lnTo>
                  <a:pt x="44018" y="11544"/>
                </a:lnTo>
                <a:close/>
              </a:path>
              <a:path w="80009" h="38735">
                <a:moveTo>
                  <a:pt x="44157" y="13716"/>
                </a:moveTo>
                <a:lnTo>
                  <a:pt x="43878" y="14439"/>
                </a:lnTo>
                <a:lnTo>
                  <a:pt x="43827" y="14820"/>
                </a:lnTo>
                <a:lnTo>
                  <a:pt x="43776" y="15201"/>
                </a:lnTo>
                <a:lnTo>
                  <a:pt x="44056" y="14478"/>
                </a:lnTo>
                <a:lnTo>
                  <a:pt x="44157" y="13716"/>
                </a:lnTo>
                <a:close/>
              </a:path>
              <a:path w="80009" h="38735">
                <a:moveTo>
                  <a:pt x="44500" y="13665"/>
                </a:moveTo>
                <a:lnTo>
                  <a:pt x="44157" y="14478"/>
                </a:lnTo>
                <a:lnTo>
                  <a:pt x="44107" y="14871"/>
                </a:lnTo>
                <a:lnTo>
                  <a:pt x="44043" y="15367"/>
                </a:lnTo>
                <a:lnTo>
                  <a:pt x="44386" y="14554"/>
                </a:lnTo>
                <a:lnTo>
                  <a:pt x="44500" y="13665"/>
                </a:lnTo>
                <a:close/>
              </a:path>
              <a:path w="80009" h="38735">
                <a:moveTo>
                  <a:pt x="44564" y="8242"/>
                </a:moveTo>
                <a:lnTo>
                  <a:pt x="44221" y="9067"/>
                </a:lnTo>
                <a:lnTo>
                  <a:pt x="44170" y="9461"/>
                </a:lnTo>
                <a:lnTo>
                  <a:pt x="44107" y="9956"/>
                </a:lnTo>
                <a:lnTo>
                  <a:pt x="44450" y="9144"/>
                </a:lnTo>
                <a:lnTo>
                  <a:pt x="44564" y="8242"/>
                </a:lnTo>
                <a:close/>
              </a:path>
              <a:path w="80009" h="38735">
                <a:moveTo>
                  <a:pt x="45605" y="9779"/>
                </a:moveTo>
                <a:lnTo>
                  <a:pt x="44856" y="9385"/>
                </a:lnTo>
                <a:lnTo>
                  <a:pt x="44729" y="10350"/>
                </a:lnTo>
                <a:lnTo>
                  <a:pt x="44691" y="10617"/>
                </a:lnTo>
                <a:lnTo>
                  <a:pt x="44361" y="11417"/>
                </a:lnTo>
                <a:lnTo>
                  <a:pt x="44310" y="11811"/>
                </a:lnTo>
                <a:lnTo>
                  <a:pt x="44246" y="12306"/>
                </a:lnTo>
                <a:lnTo>
                  <a:pt x="44589" y="11493"/>
                </a:lnTo>
                <a:lnTo>
                  <a:pt x="44653" y="10960"/>
                </a:lnTo>
                <a:lnTo>
                  <a:pt x="45097" y="10426"/>
                </a:lnTo>
                <a:lnTo>
                  <a:pt x="45605" y="9779"/>
                </a:lnTo>
                <a:close/>
              </a:path>
              <a:path w="80009" h="38735">
                <a:moveTo>
                  <a:pt x="47320" y="12065"/>
                </a:moveTo>
                <a:lnTo>
                  <a:pt x="47218" y="12877"/>
                </a:lnTo>
                <a:lnTo>
                  <a:pt x="47282" y="12382"/>
                </a:lnTo>
                <a:lnTo>
                  <a:pt x="47320" y="12065"/>
                </a:lnTo>
                <a:close/>
              </a:path>
              <a:path w="80009" h="38735">
                <a:moveTo>
                  <a:pt x="47612" y="7962"/>
                </a:moveTo>
                <a:lnTo>
                  <a:pt x="46583" y="7035"/>
                </a:lnTo>
                <a:lnTo>
                  <a:pt x="46037" y="6477"/>
                </a:lnTo>
                <a:lnTo>
                  <a:pt x="45910" y="7467"/>
                </a:lnTo>
                <a:lnTo>
                  <a:pt x="45872" y="7747"/>
                </a:lnTo>
                <a:lnTo>
                  <a:pt x="46062" y="7518"/>
                </a:lnTo>
                <a:lnTo>
                  <a:pt x="46532" y="7378"/>
                </a:lnTo>
                <a:lnTo>
                  <a:pt x="46418" y="8343"/>
                </a:lnTo>
                <a:lnTo>
                  <a:pt x="46355" y="8877"/>
                </a:lnTo>
                <a:lnTo>
                  <a:pt x="46951" y="8470"/>
                </a:lnTo>
                <a:lnTo>
                  <a:pt x="47612" y="7962"/>
                </a:lnTo>
                <a:close/>
              </a:path>
              <a:path w="80009" h="38735">
                <a:moveTo>
                  <a:pt x="47701" y="12128"/>
                </a:moveTo>
                <a:lnTo>
                  <a:pt x="47599" y="12941"/>
                </a:lnTo>
                <a:lnTo>
                  <a:pt x="47663" y="12446"/>
                </a:lnTo>
                <a:lnTo>
                  <a:pt x="47701" y="12128"/>
                </a:lnTo>
                <a:close/>
              </a:path>
              <a:path w="80009" h="38735">
                <a:moveTo>
                  <a:pt x="47701" y="11468"/>
                </a:moveTo>
                <a:lnTo>
                  <a:pt x="47485" y="12052"/>
                </a:lnTo>
                <a:lnTo>
                  <a:pt x="47434" y="12407"/>
                </a:lnTo>
                <a:lnTo>
                  <a:pt x="47409" y="12623"/>
                </a:lnTo>
                <a:lnTo>
                  <a:pt x="47625" y="12039"/>
                </a:lnTo>
                <a:lnTo>
                  <a:pt x="47663" y="11684"/>
                </a:lnTo>
                <a:lnTo>
                  <a:pt x="47701" y="11468"/>
                </a:lnTo>
                <a:close/>
              </a:path>
              <a:path w="80009" h="38735">
                <a:moveTo>
                  <a:pt x="47891" y="9080"/>
                </a:moveTo>
                <a:lnTo>
                  <a:pt x="47790" y="9893"/>
                </a:lnTo>
                <a:lnTo>
                  <a:pt x="47853" y="9398"/>
                </a:lnTo>
                <a:lnTo>
                  <a:pt x="47891" y="9080"/>
                </a:lnTo>
                <a:close/>
              </a:path>
              <a:path w="80009" h="38735">
                <a:moveTo>
                  <a:pt x="48526" y="13931"/>
                </a:moveTo>
                <a:lnTo>
                  <a:pt x="48082" y="14147"/>
                </a:lnTo>
                <a:lnTo>
                  <a:pt x="47218" y="13779"/>
                </a:lnTo>
                <a:lnTo>
                  <a:pt x="46926" y="13271"/>
                </a:lnTo>
                <a:lnTo>
                  <a:pt x="46304" y="12966"/>
                </a:lnTo>
                <a:lnTo>
                  <a:pt x="45529" y="12585"/>
                </a:lnTo>
                <a:lnTo>
                  <a:pt x="46545" y="13055"/>
                </a:lnTo>
                <a:lnTo>
                  <a:pt x="46875" y="12585"/>
                </a:lnTo>
                <a:lnTo>
                  <a:pt x="47459" y="11747"/>
                </a:lnTo>
                <a:lnTo>
                  <a:pt x="47650" y="11480"/>
                </a:lnTo>
                <a:lnTo>
                  <a:pt x="46685" y="11747"/>
                </a:lnTo>
                <a:lnTo>
                  <a:pt x="46570" y="11506"/>
                </a:lnTo>
                <a:lnTo>
                  <a:pt x="46177" y="11353"/>
                </a:lnTo>
                <a:lnTo>
                  <a:pt x="45720" y="11671"/>
                </a:lnTo>
                <a:lnTo>
                  <a:pt x="45681" y="11544"/>
                </a:lnTo>
                <a:lnTo>
                  <a:pt x="46266" y="10261"/>
                </a:lnTo>
                <a:lnTo>
                  <a:pt x="46393" y="9207"/>
                </a:lnTo>
                <a:lnTo>
                  <a:pt x="45504" y="10845"/>
                </a:lnTo>
                <a:lnTo>
                  <a:pt x="45427" y="10490"/>
                </a:lnTo>
                <a:lnTo>
                  <a:pt x="44564" y="12700"/>
                </a:lnTo>
                <a:lnTo>
                  <a:pt x="44958" y="12700"/>
                </a:lnTo>
                <a:lnTo>
                  <a:pt x="44996" y="13081"/>
                </a:lnTo>
                <a:lnTo>
                  <a:pt x="45148" y="12738"/>
                </a:lnTo>
                <a:lnTo>
                  <a:pt x="45961" y="12890"/>
                </a:lnTo>
                <a:lnTo>
                  <a:pt x="46659" y="14744"/>
                </a:lnTo>
                <a:lnTo>
                  <a:pt x="47739" y="14719"/>
                </a:lnTo>
                <a:lnTo>
                  <a:pt x="47853" y="16129"/>
                </a:lnTo>
                <a:lnTo>
                  <a:pt x="48361" y="15163"/>
                </a:lnTo>
                <a:lnTo>
                  <a:pt x="48425" y="14719"/>
                </a:lnTo>
                <a:lnTo>
                  <a:pt x="48501" y="14147"/>
                </a:lnTo>
                <a:lnTo>
                  <a:pt x="48526" y="13931"/>
                </a:lnTo>
                <a:close/>
              </a:path>
              <a:path w="80009" h="38735">
                <a:moveTo>
                  <a:pt x="48844" y="13779"/>
                </a:moveTo>
                <a:lnTo>
                  <a:pt x="48590" y="13538"/>
                </a:lnTo>
                <a:lnTo>
                  <a:pt x="48526" y="13931"/>
                </a:lnTo>
                <a:lnTo>
                  <a:pt x="48844" y="13779"/>
                </a:lnTo>
                <a:close/>
              </a:path>
              <a:path w="80009" h="38735">
                <a:moveTo>
                  <a:pt x="48844" y="9271"/>
                </a:moveTo>
                <a:lnTo>
                  <a:pt x="48361" y="8483"/>
                </a:lnTo>
                <a:lnTo>
                  <a:pt x="48234" y="9461"/>
                </a:lnTo>
                <a:lnTo>
                  <a:pt x="48209" y="9652"/>
                </a:lnTo>
                <a:lnTo>
                  <a:pt x="48348" y="9499"/>
                </a:lnTo>
                <a:lnTo>
                  <a:pt x="48844" y="9271"/>
                </a:lnTo>
                <a:close/>
              </a:path>
              <a:path w="80009" h="38735">
                <a:moveTo>
                  <a:pt x="49149" y="10160"/>
                </a:moveTo>
                <a:lnTo>
                  <a:pt x="47561" y="13093"/>
                </a:lnTo>
                <a:lnTo>
                  <a:pt x="48272" y="13271"/>
                </a:lnTo>
                <a:lnTo>
                  <a:pt x="48590" y="13538"/>
                </a:lnTo>
                <a:lnTo>
                  <a:pt x="48945" y="13271"/>
                </a:lnTo>
                <a:lnTo>
                  <a:pt x="49060" y="12585"/>
                </a:lnTo>
                <a:lnTo>
                  <a:pt x="49149" y="10160"/>
                </a:lnTo>
                <a:close/>
              </a:path>
              <a:path w="80009" h="38735">
                <a:moveTo>
                  <a:pt x="49314" y="13639"/>
                </a:moveTo>
                <a:lnTo>
                  <a:pt x="49276" y="13055"/>
                </a:lnTo>
                <a:lnTo>
                  <a:pt x="49034" y="13220"/>
                </a:lnTo>
                <a:lnTo>
                  <a:pt x="49022" y="13627"/>
                </a:lnTo>
                <a:lnTo>
                  <a:pt x="49314" y="13639"/>
                </a:lnTo>
                <a:close/>
              </a:path>
              <a:path w="80009" h="38735">
                <a:moveTo>
                  <a:pt x="49352" y="14693"/>
                </a:moveTo>
                <a:lnTo>
                  <a:pt x="48590" y="15176"/>
                </a:lnTo>
                <a:lnTo>
                  <a:pt x="48552" y="15557"/>
                </a:lnTo>
                <a:lnTo>
                  <a:pt x="48425" y="17208"/>
                </a:lnTo>
                <a:lnTo>
                  <a:pt x="49352" y="14693"/>
                </a:lnTo>
                <a:close/>
              </a:path>
              <a:path w="80009" h="38735">
                <a:moveTo>
                  <a:pt x="51663" y="11341"/>
                </a:moveTo>
                <a:lnTo>
                  <a:pt x="51562" y="12153"/>
                </a:lnTo>
                <a:lnTo>
                  <a:pt x="51625" y="11658"/>
                </a:lnTo>
                <a:lnTo>
                  <a:pt x="51663" y="11341"/>
                </a:lnTo>
                <a:close/>
              </a:path>
              <a:path w="80009" h="38735">
                <a:moveTo>
                  <a:pt x="51930" y="16446"/>
                </a:moveTo>
                <a:lnTo>
                  <a:pt x="51727" y="16865"/>
                </a:lnTo>
                <a:lnTo>
                  <a:pt x="51879" y="16700"/>
                </a:lnTo>
                <a:lnTo>
                  <a:pt x="51930" y="16446"/>
                </a:lnTo>
                <a:close/>
              </a:path>
              <a:path w="80009" h="38735">
                <a:moveTo>
                  <a:pt x="52044" y="16535"/>
                </a:moveTo>
                <a:lnTo>
                  <a:pt x="51879" y="16700"/>
                </a:lnTo>
                <a:lnTo>
                  <a:pt x="51816" y="17716"/>
                </a:lnTo>
                <a:lnTo>
                  <a:pt x="51930" y="16827"/>
                </a:lnTo>
                <a:lnTo>
                  <a:pt x="52044" y="16535"/>
                </a:lnTo>
                <a:close/>
              </a:path>
              <a:path w="80009" h="38735">
                <a:moveTo>
                  <a:pt x="52146" y="15303"/>
                </a:moveTo>
                <a:lnTo>
                  <a:pt x="51777" y="15062"/>
                </a:lnTo>
                <a:lnTo>
                  <a:pt x="51727" y="15430"/>
                </a:lnTo>
                <a:lnTo>
                  <a:pt x="52146" y="15303"/>
                </a:lnTo>
                <a:close/>
              </a:path>
              <a:path w="80009" h="38735">
                <a:moveTo>
                  <a:pt x="52273" y="15938"/>
                </a:moveTo>
                <a:lnTo>
                  <a:pt x="52044" y="16535"/>
                </a:lnTo>
                <a:lnTo>
                  <a:pt x="52247" y="16192"/>
                </a:lnTo>
                <a:lnTo>
                  <a:pt x="52273" y="15938"/>
                </a:lnTo>
                <a:close/>
              </a:path>
              <a:path w="80009" h="38735">
                <a:moveTo>
                  <a:pt x="53263" y="19621"/>
                </a:moveTo>
                <a:lnTo>
                  <a:pt x="52832" y="19367"/>
                </a:lnTo>
                <a:lnTo>
                  <a:pt x="52514" y="19177"/>
                </a:lnTo>
                <a:lnTo>
                  <a:pt x="51790" y="19367"/>
                </a:lnTo>
                <a:lnTo>
                  <a:pt x="51752" y="18859"/>
                </a:lnTo>
                <a:lnTo>
                  <a:pt x="51752" y="18732"/>
                </a:lnTo>
                <a:lnTo>
                  <a:pt x="50977" y="18580"/>
                </a:lnTo>
                <a:lnTo>
                  <a:pt x="50800" y="18859"/>
                </a:lnTo>
                <a:lnTo>
                  <a:pt x="50800" y="18542"/>
                </a:lnTo>
                <a:lnTo>
                  <a:pt x="50533" y="18478"/>
                </a:lnTo>
                <a:lnTo>
                  <a:pt x="49923" y="18351"/>
                </a:lnTo>
                <a:lnTo>
                  <a:pt x="49885" y="18224"/>
                </a:lnTo>
                <a:lnTo>
                  <a:pt x="49733" y="17780"/>
                </a:lnTo>
                <a:lnTo>
                  <a:pt x="49555" y="18224"/>
                </a:lnTo>
                <a:lnTo>
                  <a:pt x="49237" y="17386"/>
                </a:lnTo>
                <a:lnTo>
                  <a:pt x="48552" y="19621"/>
                </a:lnTo>
                <a:lnTo>
                  <a:pt x="49085" y="18986"/>
                </a:lnTo>
                <a:lnTo>
                  <a:pt x="49009" y="20510"/>
                </a:lnTo>
                <a:lnTo>
                  <a:pt x="49364" y="19177"/>
                </a:lnTo>
                <a:lnTo>
                  <a:pt x="49453" y="18986"/>
                </a:lnTo>
                <a:lnTo>
                  <a:pt x="49758" y="18478"/>
                </a:lnTo>
                <a:lnTo>
                  <a:pt x="50012" y="19875"/>
                </a:lnTo>
                <a:lnTo>
                  <a:pt x="51600" y="20510"/>
                </a:lnTo>
                <a:lnTo>
                  <a:pt x="53263" y="19621"/>
                </a:lnTo>
                <a:close/>
              </a:path>
              <a:path w="80009" h="38735">
                <a:moveTo>
                  <a:pt x="53543" y="15811"/>
                </a:moveTo>
                <a:lnTo>
                  <a:pt x="53492" y="15506"/>
                </a:lnTo>
                <a:lnTo>
                  <a:pt x="53378" y="15811"/>
                </a:lnTo>
                <a:lnTo>
                  <a:pt x="53543" y="15811"/>
                </a:lnTo>
                <a:close/>
              </a:path>
              <a:path w="80009" h="38735">
                <a:moveTo>
                  <a:pt x="53962" y="19710"/>
                </a:moveTo>
                <a:lnTo>
                  <a:pt x="53505" y="19494"/>
                </a:lnTo>
                <a:lnTo>
                  <a:pt x="53263" y="19621"/>
                </a:lnTo>
                <a:lnTo>
                  <a:pt x="53695" y="19875"/>
                </a:lnTo>
                <a:lnTo>
                  <a:pt x="53962" y="19710"/>
                </a:lnTo>
                <a:close/>
              </a:path>
              <a:path w="80009" h="38735">
                <a:moveTo>
                  <a:pt x="54775" y="30861"/>
                </a:moveTo>
                <a:lnTo>
                  <a:pt x="53873" y="30670"/>
                </a:lnTo>
                <a:lnTo>
                  <a:pt x="53136" y="30670"/>
                </a:lnTo>
                <a:lnTo>
                  <a:pt x="53644" y="34099"/>
                </a:lnTo>
                <a:lnTo>
                  <a:pt x="54775" y="30861"/>
                </a:lnTo>
                <a:close/>
              </a:path>
              <a:path w="80009" h="38735">
                <a:moveTo>
                  <a:pt x="55372" y="13398"/>
                </a:moveTo>
                <a:lnTo>
                  <a:pt x="55232" y="13271"/>
                </a:lnTo>
                <a:lnTo>
                  <a:pt x="53467" y="14160"/>
                </a:lnTo>
                <a:lnTo>
                  <a:pt x="51701" y="14160"/>
                </a:lnTo>
                <a:lnTo>
                  <a:pt x="51600" y="12255"/>
                </a:lnTo>
                <a:lnTo>
                  <a:pt x="51104" y="13436"/>
                </a:lnTo>
                <a:lnTo>
                  <a:pt x="50977" y="14922"/>
                </a:lnTo>
                <a:lnTo>
                  <a:pt x="50431" y="15557"/>
                </a:lnTo>
                <a:lnTo>
                  <a:pt x="50888" y="14541"/>
                </a:lnTo>
                <a:lnTo>
                  <a:pt x="51181" y="12128"/>
                </a:lnTo>
                <a:lnTo>
                  <a:pt x="50342" y="15557"/>
                </a:lnTo>
                <a:lnTo>
                  <a:pt x="50279" y="15811"/>
                </a:lnTo>
                <a:lnTo>
                  <a:pt x="50165" y="16065"/>
                </a:lnTo>
                <a:lnTo>
                  <a:pt x="49695" y="16827"/>
                </a:lnTo>
                <a:lnTo>
                  <a:pt x="49669" y="16700"/>
                </a:lnTo>
                <a:lnTo>
                  <a:pt x="50647" y="14147"/>
                </a:lnTo>
                <a:lnTo>
                  <a:pt x="50558" y="13728"/>
                </a:lnTo>
                <a:lnTo>
                  <a:pt x="50393" y="13462"/>
                </a:lnTo>
                <a:lnTo>
                  <a:pt x="50177" y="13652"/>
                </a:lnTo>
                <a:lnTo>
                  <a:pt x="49314" y="13639"/>
                </a:lnTo>
                <a:lnTo>
                  <a:pt x="49377" y="14617"/>
                </a:lnTo>
                <a:lnTo>
                  <a:pt x="49377" y="14744"/>
                </a:lnTo>
                <a:lnTo>
                  <a:pt x="49466" y="16065"/>
                </a:lnTo>
                <a:lnTo>
                  <a:pt x="49453" y="16446"/>
                </a:lnTo>
                <a:lnTo>
                  <a:pt x="49339" y="16675"/>
                </a:lnTo>
                <a:lnTo>
                  <a:pt x="49237" y="17386"/>
                </a:lnTo>
                <a:lnTo>
                  <a:pt x="49403" y="16827"/>
                </a:lnTo>
                <a:lnTo>
                  <a:pt x="49466" y="17018"/>
                </a:lnTo>
                <a:lnTo>
                  <a:pt x="49491" y="16827"/>
                </a:lnTo>
                <a:lnTo>
                  <a:pt x="49517" y="16675"/>
                </a:lnTo>
                <a:lnTo>
                  <a:pt x="49491" y="17081"/>
                </a:lnTo>
                <a:lnTo>
                  <a:pt x="49733" y="17780"/>
                </a:lnTo>
                <a:lnTo>
                  <a:pt x="50101" y="16827"/>
                </a:lnTo>
                <a:lnTo>
                  <a:pt x="50800" y="16954"/>
                </a:lnTo>
                <a:lnTo>
                  <a:pt x="50800" y="18542"/>
                </a:lnTo>
                <a:lnTo>
                  <a:pt x="50977" y="18580"/>
                </a:lnTo>
                <a:lnTo>
                  <a:pt x="51396" y="17843"/>
                </a:lnTo>
                <a:lnTo>
                  <a:pt x="51511" y="17589"/>
                </a:lnTo>
                <a:lnTo>
                  <a:pt x="51663" y="17081"/>
                </a:lnTo>
                <a:lnTo>
                  <a:pt x="51727" y="16865"/>
                </a:lnTo>
                <a:lnTo>
                  <a:pt x="51511" y="17081"/>
                </a:lnTo>
                <a:lnTo>
                  <a:pt x="51650" y="15938"/>
                </a:lnTo>
                <a:lnTo>
                  <a:pt x="51727" y="15430"/>
                </a:lnTo>
                <a:lnTo>
                  <a:pt x="51295" y="15557"/>
                </a:lnTo>
                <a:lnTo>
                  <a:pt x="51041" y="15938"/>
                </a:lnTo>
                <a:lnTo>
                  <a:pt x="51079" y="15176"/>
                </a:lnTo>
                <a:lnTo>
                  <a:pt x="51193" y="14668"/>
                </a:lnTo>
                <a:lnTo>
                  <a:pt x="51777" y="15062"/>
                </a:lnTo>
                <a:lnTo>
                  <a:pt x="51828" y="14668"/>
                </a:lnTo>
                <a:lnTo>
                  <a:pt x="53492" y="15506"/>
                </a:lnTo>
                <a:lnTo>
                  <a:pt x="53759" y="14795"/>
                </a:lnTo>
                <a:lnTo>
                  <a:pt x="53619" y="15557"/>
                </a:lnTo>
                <a:lnTo>
                  <a:pt x="54127" y="15811"/>
                </a:lnTo>
                <a:lnTo>
                  <a:pt x="53543" y="15811"/>
                </a:lnTo>
                <a:lnTo>
                  <a:pt x="53136" y="17462"/>
                </a:lnTo>
                <a:lnTo>
                  <a:pt x="53263" y="16446"/>
                </a:lnTo>
                <a:lnTo>
                  <a:pt x="53378" y="15811"/>
                </a:lnTo>
                <a:lnTo>
                  <a:pt x="53035" y="15811"/>
                </a:lnTo>
                <a:lnTo>
                  <a:pt x="53035" y="17018"/>
                </a:lnTo>
                <a:lnTo>
                  <a:pt x="52552" y="17335"/>
                </a:lnTo>
                <a:lnTo>
                  <a:pt x="52362" y="17589"/>
                </a:lnTo>
                <a:lnTo>
                  <a:pt x="52501" y="16446"/>
                </a:lnTo>
                <a:lnTo>
                  <a:pt x="52959" y="16827"/>
                </a:lnTo>
                <a:lnTo>
                  <a:pt x="53035" y="17018"/>
                </a:lnTo>
                <a:lnTo>
                  <a:pt x="53035" y="15811"/>
                </a:lnTo>
                <a:lnTo>
                  <a:pt x="52743" y="15811"/>
                </a:lnTo>
                <a:lnTo>
                  <a:pt x="52247" y="16319"/>
                </a:lnTo>
                <a:lnTo>
                  <a:pt x="52184" y="16675"/>
                </a:lnTo>
                <a:lnTo>
                  <a:pt x="52057" y="17081"/>
                </a:lnTo>
                <a:lnTo>
                  <a:pt x="51816" y="17716"/>
                </a:lnTo>
                <a:lnTo>
                  <a:pt x="51752" y="18732"/>
                </a:lnTo>
                <a:lnTo>
                  <a:pt x="52514" y="19177"/>
                </a:lnTo>
                <a:lnTo>
                  <a:pt x="53594" y="17589"/>
                </a:lnTo>
                <a:lnTo>
                  <a:pt x="53606" y="17462"/>
                </a:lnTo>
                <a:lnTo>
                  <a:pt x="53797" y="15938"/>
                </a:lnTo>
                <a:lnTo>
                  <a:pt x="53682" y="16954"/>
                </a:lnTo>
                <a:lnTo>
                  <a:pt x="54165" y="15938"/>
                </a:lnTo>
                <a:lnTo>
                  <a:pt x="54229" y="15811"/>
                </a:lnTo>
                <a:lnTo>
                  <a:pt x="54698" y="14795"/>
                </a:lnTo>
                <a:lnTo>
                  <a:pt x="54762" y="14668"/>
                </a:lnTo>
                <a:lnTo>
                  <a:pt x="54889" y="14414"/>
                </a:lnTo>
                <a:lnTo>
                  <a:pt x="55003" y="14160"/>
                </a:lnTo>
                <a:lnTo>
                  <a:pt x="55372" y="13398"/>
                </a:lnTo>
                <a:close/>
              </a:path>
              <a:path w="80009" h="38735">
                <a:moveTo>
                  <a:pt x="55778" y="26606"/>
                </a:moveTo>
                <a:lnTo>
                  <a:pt x="55651" y="26606"/>
                </a:lnTo>
                <a:lnTo>
                  <a:pt x="55613" y="26873"/>
                </a:lnTo>
                <a:lnTo>
                  <a:pt x="55778" y="26606"/>
                </a:lnTo>
                <a:close/>
              </a:path>
              <a:path w="80009" h="38735">
                <a:moveTo>
                  <a:pt x="55791" y="19494"/>
                </a:moveTo>
                <a:lnTo>
                  <a:pt x="55714" y="19291"/>
                </a:lnTo>
                <a:lnTo>
                  <a:pt x="55257" y="18859"/>
                </a:lnTo>
                <a:lnTo>
                  <a:pt x="54114" y="19608"/>
                </a:lnTo>
                <a:lnTo>
                  <a:pt x="54063" y="19748"/>
                </a:lnTo>
                <a:lnTo>
                  <a:pt x="54889" y="20129"/>
                </a:lnTo>
                <a:lnTo>
                  <a:pt x="54889" y="20891"/>
                </a:lnTo>
                <a:lnTo>
                  <a:pt x="55232" y="20764"/>
                </a:lnTo>
                <a:lnTo>
                  <a:pt x="55473" y="19824"/>
                </a:lnTo>
                <a:lnTo>
                  <a:pt x="55562" y="19608"/>
                </a:lnTo>
                <a:lnTo>
                  <a:pt x="55791" y="19494"/>
                </a:lnTo>
                <a:close/>
              </a:path>
              <a:path w="80009" h="38735">
                <a:moveTo>
                  <a:pt x="56057" y="31127"/>
                </a:moveTo>
                <a:lnTo>
                  <a:pt x="54876" y="30543"/>
                </a:lnTo>
                <a:lnTo>
                  <a:pt x="54775" y="30861"/>
                </a:lnTo>
                <a:lnTo>
                  <a:pt x="56057" y="31127"/>
                </a:lnTo>
                <a:close/>
              </a:path>
              <a:path w="80009" h="38735">
                <a:moveTo>
                  <a:pt x="56362" y="11455"/>
                </a:moveTo>
                <a:lnTo>
                  <a:pt x="56261" y="12268"/>
                </a:lnTo>
                <a:lnTo>
                  <a:pt x="56324" y="11772"/>
                </a:lnTo>
                <a:lnTo>
                  <a:pt x="56362" y="11455"/>
                </a:lnTo>
                <a:close/>
              </a:path>
              <a:path w="80009" h="38735">
                <a:moveTo>
                  <a:pt x="56413" y="10033"/>
                </a:moveTo>
                <a:lnTo>
                  <a:pt x="56197" y="10617"/>
                </a:lnTo>
                <a:lnTo>
                  <a:pt x="56146" y="10972"/>
                </a:lnTo>
                <a:lnTo>
                  <a:pt x="56121" y="11176"/>
                </a:lnTo>
                <a:lnTo>
                  <a:pt x="56337" y="10604"/>
                </a:lnTo>
                <a:lnTo>
                  <a:pt x="56388" y="10248"/>
                </a:lnTo>
                <a:lnTo>
                  <a:pt x="56413" y="10033"/>
                </a:lnTo>
                <a:close/>
              </a:path>
              <a:path w="80009" h="38735">
                <a:moveTo>
                  <a:pt x="56515" y="27647"/>
                </a:moveTo>
                <a:lnTo>
                  <a:pt x="56324" y="27698"/>
                </a:lnTo>
                <a:lnTo>
                  <a:pt x="56299" y="27876"/>
                </a:lnTo>
                <a:lnTo>
                  <a:pt x="56515" y="27647"/>
                </a:lnTo>
                <a:close/>
              </a:path>
              <a:path w="80009" h="38735">
                <a:moveTo>
                  <a:pt x="57226" y="8763"/>
                </a:moveTo>
                <a:lnTo>
                  <a:pt x="56718" y="10744"/>
                </a:lnTo>
                <a:lnTo>
                  <a:pt x="56654" y="11061"/>
                </a:lnTo>
                <a:lnTo>
                  <a:pt x="56489" y="11811"/>
                </a:lnTo>
                <a:lnTo>
                  <a:pt x="56883" y="11544"/>
                </a:lnTo>
                <a:lnTo>
                  <a:pt x="57035" y="10363"/>
                </a:lnTo>
                <a:lnTo>
                  <a:pt x="57226" y="8763"/>
                </a:lnTo>
                <a:close/>
              </a:path>
              <a:path w="80009" h="38735">
                <a:moveTo>
                  <a:pt x="57264" y="10795"/>
                </a:moveTo>
                <a:lnTo>
                  <a:pt x="56984" y="11518"/>
                </a:lnTo>
                <a:lnTo>
                  <a:pt x="56934" y="11899"/>
                </a:lnTo>
                <a:lnTo>
                  <a:pt x="56883" y="12280"/>
                </a:lnTo>
                <a:lnTo>
                  <a:pt x="57162" y="11557"/>
                </a:lnTo>
                <a:lnTo>
                  <a:pt x="57264" y="10795"/>
                </a:lnTo>
                <a:close/>
              </a:path>
              <a:path w="80009" h="38735">
                <a:moveTo>
                  <a:pt x="57378" y="17818"/>
                </a:moveTo>
                <a:lnTo>
                  <a:pt x="57277" y="17386"/>
                </a:lnTo>
                <a:lnTo>
                  <a:pt x="57150" y="17348"/>
                </a:lnTo>
                <a:lnTo>
                  <a:pt x="57378" y="17818"/>
                </a:lnTo>
                <a:close/>
              </a:path>
              <a:path w="80009" h="38735">
                <a:moveTo>
                  <a:pt x="58318" y="22263"/>
                </a:moveTo>
                <a:lnTo>
                  <a:pt x="58216" y="22034"/>
                </a:lnTo>
                <a:lnTo>
                  <a:pt x="57937" y="21399"/>
                </a:lnTo>
                <a:lnTo>
                  <a:pt x="57251" y="21272"/>
                </a:lnTo>
                <a:lnTo>
                  <a:pt x="57010" y="21018"/>
                </a:lnTo>
                <a:lnTo>
                  <a:pt x="56362" y="21399"/>
                </a:lnTo>
                <a:lnTo>
                  <a:pt x="55638" y="22034"/>
                </a:lnTo>
                <a:lnTo>
                  <a:pt x="55524" y="22250"/>
                </a:lnTo>
                <a:lnTo>
                  <a:pt x="56083" y="23685"/>
                </a:lnTo>
                <a:lnTo>
                  <a:pt x="57111" y="22034"/>
                </a:lnTo>
                <a:lnTo>
                  <a:pt x="58318" y="22263"/>
                </a:lnTo>
                <a:close/>
              </a:path>
              <a:path w="80009" h="38735">
                <a:moveTo>
                  <a:pt x="58420" y="11074"/>
                </a:moveTo>
                <a:lnTo>
                  <a:pt x="58318" y="11887"/>
                </a:lnTo>
                <a:lnTo>
                  <a:pt x="58381" y="11391"/>
                </a:lnTo>
                <a:lnTo>
                  <a:pt x="58420" y="11074"/>
                </a:lnTo>
                <a:close/>
              </a:path>
              <a:path w="80009" h="38735">
                <a:moveTo>
                  <a:pt x="59067" y="22402"/>
                </a:moveTo>
                <a:lnTo>
                  <a:pt x="58318" y="22263"/>
                </a:lnTo>
                <a:lnTo>
                  <a:pt x="58826" y="23431"/>
                </a:lnTo>
                <a:lnTo>
                  <a:pt x="59067" y="22402"/>
                </a:lnTo>
                <a:close/>
              </a:path>
              <a:path w="80009" h="38735">
                <a:moveTo>
                  <a:pt x="59118" y="11214"/>
                </a:moveTo>
                <a:lnTo>
                  <a:pt x="59016" y="12026"/>
                </a:lnTo>
                <a:lnTo>
                  <a:pt x="59080" y="11531"/>
                </a:lnTo>
                <a:lnTo>
                  <a:pt x="59118" y="11214"/>
                </a:lnTo>
                <a:close/>
              </a:path>
              <a:path w="80009" h="38735">
                <a:moveTo>
                  <a:pt x="59423" y="20929"/>
                </a:moveTo>
                <a:lnTo>
                  <a:pt x="59309" y="21399"/>
                </a:lnTo>
                <a:lnTo>
                  <a:pt x="59182" y="22415"/>
                </a:lnTo>
                <a:lnTo>
                  <a:pt x="59423" y="20929"/>
                </a:lnTo>
                <a:close/>
              </a:path>
              <a:path w="80009" h="38735">
                <a:moveTo>
                  <a:pt x="59613" y="22504"/>
                </a:moveTo>
                <a:lnTo>
                  <a:pt x="59232" y="22428"/>
                </a:lnTo>
                <a:lnTo>
                  <a:pt x="59105" y="23431"/>
                </a:lnTo>
                <a:lnTo>
                  <a:pt x="59613" y="22504"/>
                </a:lnTo>
                <a:close/>
              </a:path>
              <a:path w="80009" h="38735">
                <a:moveTo>
                  <a:pt x="59664" y="19875"/>
                </a:moveTo>
                <a:lnTo>
                  <a:pt x="59563" y="19748"/>
                </a:lnTo>
                <a:lnTo>
                  <a:pt x="59423" y="20929"/>
                </a:lnTo>
                <a:lnTo>
                  <a:pt x="59664" y="19875"/>
                </a:lnTo>
                <a:close/>
              </a:path>
              <a:path w="80009" h="38735">
                <a:moveTo>
                  <a:pt x="60045" y="10617"/>
                </a:moveTo>
                <a:lnTo>
                  <a:pt x="59944" y="11430"/>
                </a:lnTo>
                <a:lnTo>
                  <a:pt x="60007" y="10934"/>
                </a:lnTo>
                <a:lnTo>
                  <a:pt x="60045" y="10617"/>
                </a:lnTo>
                <a:close/>
              </a:path>
              <a:path w="80009" h="38735">
                <a:moveTo>
                  <a:pt x="61633" y="18008"/>
                </a:moveTo>
                <a:lnTo>
                  <a:pt x="61518" y="18224"/>
                </a:lnTo>
                <a:lnTo>
                  <a:pt x="61633" y="18008"/>
                </a:lnTo>
                <a:close/>
              </a:path>
              <a:path w="80009" h="38735">
                <a:moveTo>
                  <a:pt x="61874" y="17843"/>
                </a:moveTo>
                <a:lnTo>
                  <a:pt x="61683" y="17691"/>
                </a:lnTo>
                <a:lnTo>
                  <a:pt x="61633" y="18008"/>
                </a:lnTo>
                <a:lnTo>
                  <a:pt x="61874" y="17843"/>
                </a:lnTo>
                <a:close/>
              </a:path>
              <a:path w="80009" h="38735">
                <a:moveTo>
                  <a:pt x="61976" y="10134"/>
                </a:moveTo>
                <a:lnTo>
                  <a:pt x="61696" y="10858"/>
                </a:lnTo>
                <a:lnTo>
                  <a:pt x="61645" y="11239"/>
                </a:lnTo>
                <a:lnTo>
                  <a:pt x="61595" y="11620"/>
                </a:lnTo>
                <a:lnTo>
                  <a:pt x="61874" y="10896"/>
                </a:lnTo>
                <a:lnTo>
                  <a:pt x="61976" y="10134"/>
                </a:lnTo>
                <a:close/>
              </a:path>
              <a:path w="80009" h="38735">
                <a:moveTo>
                  <a:pt x="62077" y="31178"/>
                </a:moveTo>
                <a:lnTo>
                  <a:pt x="56299" y="31178"/>
                </a:lnTo>
                <a:lnTo>
                  <a:pt x="56159" y="31178"/>
                </a:lnTo>
                <a:lnTo>
                  <a:pt x="58991" y="32575"/>
                </a:lnTo>
                <a:lnTo>
                  <a:pt x="62077" y="31178"/>
                </a:lnTo>
                <a:close/>
              </a:path>
              <a:path w="80009" h="38735">
                <a:moveTo>
                  <a:pt x="62141" y="11010"/>
                </a:moveTo>
                <a:lnTo>
                  <a:pt x="62039" y="11823"/>
                </a:lnTo>
                <a:lnTo>
                  <a:pt x="62103" y="11328"/>
                </a:lnTo>
                <a:lnTo>
                  <a:pt x="62141" y="11010"/>
                </a:lnTo>
                <a:close/>
              </a:path>
              <a:path w="80009" h="38735">
                <a:moveTo>
                  <a:pt x="62166" y="7835"/>
                </a:moveTo>
                <a:lnTo>
                  <a:pt x="61658" y="9474"/>
                </a:lnTo>
                <a:lnTo>
                  <a:pt x="61175" y="7835"/>
                </a:lnTo>
                <a:lnTo>
                  <a:pt x="60579" y="10261"/>
                </a:lnTo>
                <a:lnTo>
                  <a:pt x="60477" y="10680"/>
                </a:lnTo>
                <a:lnTo>
                  <a:pt x="60794" y="10325"/>
                </a:lnTo>
                <a:lnTo>
                  <a:pt x="61417" y="10223"/>
                </a:lnTo>
                <a:lnTo>
                  <a:pt x="61366" y="10414"/>
                </a:lnTo>
                <a:lnTo>
                  <a:pt x="61302" y="12293"/>
                </a:lnTo>
                <a:lnTo>
                  <a:pt x="61709" y="10172"/>
                </a:lnTo>
                <a:lnTo>
                  <a:pt x="61861" y="10147"/>
                </a:lnTo>
                <a:lnTo>
                  <a:pt x="61772" y="9867"/>
                </a:lnTo>
                <a:lnTo>
                  <a:pt x="62166" y="7835"/>
                </a:lnTo>
                <a:close/>
              </a:path>
              <a:path w="80009" h="38735">
                <a:moveTo>
                  <a:pt x="62191" y="10350"/>
                </a:moveTo>
                <a:lnTo>
                  <a:pt x="61976" y="10934"/>
                </a:lnTo>
                <a:lnTo>
                  <a:pt x="61925" y="11290"/>
                </a:lnTo>
                <a:lnTo>
                  <a:pt x="61899" y="11493"/>
                </a:lnTo>
                <a:lnTo>
                  <a:pt x="62115" y="10922"/>
                </a:lnTo>
                <a:lnTo>
                  <a:pt x="62166" y="10566"/>
                </a:lnTo>
                <a:lnTo>
                  <a:pt x="62191" y="10350"/>
                </a:lnTo>
                <a:close/>
              </a:path>
              <a:path w="80009" h="38735">
                <a:moveTo>
                  <a:pt x="63411" y="21653"/>
                </a:moveTo>
                <a:lnTo>
                  <a:pt x="63296" y="21272"/>
                </a:lnTo>
                <a:lnTo>
                  <a:pt x="63246" y="21640"/>
                </a:lnTo>
                <a:lnTo>
                  <a:pt x="63411" y="21653"/>
                </a:lnTo>
                <a:close/>
              </a:path>
              <a:path w="80009" h="38735">
                <a:moveTo>
                  <a:pt x="63627" y="9855"/>
                </a:moveTo>
                <a:lnTo>
                  <a:pt x="63461" y="10287"/>
                </a:lnTo>
                <a:lnTo>
                  <a:pt x="62534" y="9055"/>
                </a:lnTo>
                <a:lnTo>
                  <a:pt x="62344" y="10604"/>
                </a:lnTo>
                <a:lnTo>
                  <a:pt x="62255" y="11264"/>
                </a:lnTo>
                <a:lnTo>
                  <a:pt x="62903" y="10706"/>
                </a:lnTo>
                <a:lnTo>
                  <a:pt x="63385" y="10566"/>
                </a:lnTo>
                <a:lnTo>
                  <a:pt x="63373" y="10795"/>
                </a:lnTo>
                <a:lnTo>
                  <a:pt x="63347" y="10998"/>
                </a:lnTo>
                <a:lnTo>
                  <a:pt x="63525" y="10528"/>
                </a:lnTo>
                <a:lnTo>
                  <a:pt x="63601" y="10071"/>
                </a:lnTo>
                <a:lnTo>
                  <a:pt x="63627" y="9855"/>
                </a:lnTo>
                <a:close/>
              </a:path>
              <a:path w="80009" h="38735">
                <a:moveTo>
                  <a:pt x="63931" y="9702"/>
                </a:moveTo>
                <a:lnTo>
                  <a:pt x="63627" y="10490"/>
                </a:lnTo>
                <a:lnTo>
                  <a:pt x="63500" y="10820"/>
                </a:lnTo>
                <a:lnTo>
                  <a:pt x="63309" y="12319"/>
                </a:lnTo>
                <a:lnTo>
                  <a:pt x="63868" y="10160"/>
                </a:lnTo>
                <a:lnTo>
                  <a:pt x="63931" y="9702"/>
                </a:lnTo>
                <a:close/>
              </a:path>
              <a:path w="80009" h="38735">
                <a:moveTo>
                  <a:pt x="64160" y="9779"/>
                </a:moveTo>
                <a:lnTo>
                  <a:pt x="63881" y="10502"/>
                </a:lnTo>
                <a:lnTo>
                  <a:pt x="63830" y="10883"/>
                </a:lnTo>
                <a:lnTo>
                  <a:pt x="63779" y="11264"/>
                </a:lnTo>
                <a:lnTo>
                  <a:pt x="64058" y="10541"/>
                </a:lnTo>
                <a:lnTo>
                  <a:pt x="64160" y="9779"/>
                </a:lnTo>
                <a:close/>
              </a:path>
              <a:path w="80009" h="38735">
                <a:moveTo>
                  <a:pt x="64173" y="22923"/>
                </a:moveTo>
                <a:lnTo>
                  <a:pt x="64071" y="23304"/>
                </a:lnTo>
                <a:lnTo>
                  <a:pt x="64173" y="22923"/>
                </a:lnTo>
                <a:close/>
              </a:path>
              <a:path w="80009" h="38735">
                <a:moveTo>
                  <a:pt x="64338" y="24574"/>
                </a:moveTo>
                <a:lnTo>
                  <a:pt x="63627" y="24536"/>
                </a:lnTo>
                <a:lnTo>
                  <a:pt x="63385" y="24701"/>
                </a:lnTo>
                <a:lnTo>
                  <a:pt x="63893" y="24968"/>
                </a:lnTo>
                <a:lnTo>
                  <a:pt x="64338" y="24574"/>
                </a:lnTo>
                <a:close/>
              </a:path>
              <a:path w="80009" h="38735">
                <a:moveTo>
                  <a:pt x="64846" y="20637"/>
                </a:moveTo>
                <a:lnTo>
                  <a:pt x="64554" y="20485"/>
                </a:lnTo>
                <a:lnTo>
                  <a:pt x="64706" y="20942"/>
                </a:lnTo>
                <a:lnTo>
                  <a:pt x="64846" y="20637"/>
                </a:lnTo>
                <a:close/>
              </a:path>
              <a:path w="80009" h="38735">
                <a:moveTo>
                  <a:pt x="64960" y="24599"/>
                </a:moveTo>
                <a:lnTo>
                  <a:pt x="64833" y="23977"/>
                </a:lnTo>
                <a:lnTo>
                  <a:pt x="64541" y="24574"/>
                </a:lnTo>
                <a:lnTo>
                  <a:pt x="64503" y="24866"/>
                </a:lnTo>
                <a:lnTo>
                  <a:pt x="64960" y="24599"/>
                </a:lnTo>
                <a:close/>
              </a:path>
              <a:path w="80009" h="38735">
                <a:moveTo>
                  <a:pt x="65087" y="8153"/>
                </a:moveTo>
                <a:lnTo>
                  <a:pt x="64503" y="10172"/>
                </a:lnTo>
                <a:lnTo>
                  <a:pt x="64223" y="11569"/>
                </a:lnTo>
                <a:lnTo>
                  <a:pt x="64706" y="11214"/>
                </a:lnTo>
                <a:lnTo>
                  <a:pt x="64909" y="9537"/>
                </a:lnTo>
                <a:lnTo>
                  <a:pt x="65087" y="8153"/>
                </a:lnTo>
                <a:close/>
              </a:path>
              <a:path w="80009" h="38735">
                <a:moveTo>
                  <a:pt x="65938" y="21653"/>
                </a:moveTo>
                <a:lnTo>
                  <a:pt x="64947" y="21653"/>
                </a:lnTo>
                <a:lnTo>
                  <a:pt x="64706" y="20942"/>
                </a:lnTo>
                <a:lnTo>
                  <a:pt x="64223" y="21907"/>
                </a:lnTo>
                <a:lnTo>
                  <a:pt x="63195" y="22034"/>
                </a:lnTo>
                <a:lnTo>
                  <a:pt x="63246" y="21640"/>
                </a:lnTo>
                <a:lnTo>
                  <a:pt x="61874" y="21526"/>
                </a:lnTo>
                <a:lnTo>
                  <a:pt x="61074" y="20891"/>
                </a:lnTo>
                <a:lnTo>
                  <a:pt x="60261" y="21272"/>
                </a:lnTo>
                <a:lnTo>
                  <a:pt x="59613" y="22504"/>
                </a:lnTo>
                <a:lnTo>
                  <a:pt x="59867" y="22542"/>
                </a:lnTo>
                <a:lnTo>
                  <a:pt x="61188" y="22034"/>
                </a:lnTo>
                <a:lnTo>
                  <a:pt x="63398" y="22415"/>
                </a:lnTo>
                <a:lnTo>
                  <a:pt x="63842" y="22898"/>
                </a:lnTo>
                <a:lnTo>
                  <a:pt x="64173" y="22923"/>
                </a:lnTo>
                <a:lnTo>
                  <a:pt x="64503" y="22161"/>
                </a:lnTo>
                <a:lnTo>
                  <a:pt x="64427" y="22898"/>
                </a:lnTo>
                <a:lnTo>
                  <a:pt x="64300" y="23279"/>
                </a:lnTo>
                <a:lnTo>
                  <a:pt x="64058" y="23812"/>
                </a:lnTo>
                <a:lnTo>
                  <a:pt x="64071" y="23304"/>
                </a:lnTo>
                <a:lnTo>
                  <a:pt x="63995" y="23050"/>
                </a:lnTo>
                <a:lnTo>
                  <a:pt x="63842" y="22898"/>
                </a:lnTo>
                <a:lnTo>
                  <a:pt x="62725" y="22796"/>
                </a:lnTo>
                <a:lnTo>
                  <a:pt x="62433" y="24447"/>
                </a:lnTo>
                <a:lnTo>
                  <a:pt x="63627" y="24536"/>
                </a:lnTo>
                <a:lnTo>
                  <a:pt x="64338" y="24003"/>
                </a:lnTo>
                <a:lnTo>
                  <a:pt x="64592" y="23812"/>
                </a:lnTo>
                <a:lnTo>
                  <a:pt x="64681" y="23431"/>
                </a:lnTo>
                <a:lnTo>
                  <a:pt x="64643" y="23787"/>
                </a:lnTo>
                <a:lnTo>
                  <a:pt x="64770" y="23685"/>
                </a:lnTo>
                <a:lnTo>
                  <a:pt x="64833" y="23977"/>
                </a:lnTo>
                <a:lnTo>
                  <a:pt x="64960" y="23685"/>
                </a:lnTo>
                <a:lnTo>
                  <a:pt x="65087" y="23431"/>
                </a:lnTo>
                <a:lnTo>
                  <a:pt x="65265" y="23050"/>
                </a:lnTo>
                <a:lnTo>
                  <a:pt x="65697" y="22161"/>
                </a:lnTo>
                <a:lnTo>
                  <a:pt x="65938" y="21653"/>
                </a:lnTo>
                <a:close/>
              </a:path>
              <a:path w="80009" h="38735">
                <a:moveTo>
                  <a:pt x="66357" y="20764"/>
                </a:moveTo>
                <a:lnTo>
                  <a:pt x="65938" y="21653"/>
                </a:lnTo>
                <a:lnTo>
                  <a:pt x="66243" y="21653"/>
                </a:lnTo>
                <a:lnTo>
                  <a:pt x="66357" y="20764"/>
                </a:lnTo>
                <a:close/>
              </a:path>
              <a:path w="80009" h="38735">
                <a:moveTo>
                  <a:pt x="66840" y="21653"/>
                </a:moveTo>
                <a:lnTo>
                  <a:pt x="66255" y="21653"/>
                </a:lnTo>
                <a:lnTo>
                  <a:pt x="65036" y="24561"/>
                </a:lnTo>
                <a:lnTo>
                  <a:pt x="65214" y="24447"/>
                </a:lnTo>
                <a:lnTo>
                  <a:pt x="66078" y="24511"/>
                </a:lnTo>
                <a:lnTo>
                  <a:pt x="66179" y="24193"/>
                </a:lnTo>
                <a:lnTo>
                  <a:pt x="65557" y="24193"/>
                </a:lnTo>
                <a:lnTo>
                  <a:pt x="66103" y="24041"/>
                </a:lnTo>
                <a:lnTo>
                  <a:pt x="66167" y="23812"/>
                </a:lnTo>
                <a:lnTo>
                  <a:pt x="66255" y="23685"/>
                </a:lnTo>
                <a:lnTo>
                  <a:pt x="66421" y="23431"/>
                </a:lnTo>
                <a:lnTo>
                  <a:pt x="66535" y="23177"/>
                </a:lnTo>
                <a:lnTo>
                  <a:pt x="66573" y="22923"/>
                </a:lnTo>
                <a:lnTo>
                  <a:pt x="66649" y="22250"/>
                </a:lnTo>
                <a:lnTo>
                  <a:pt x="66840" y="21653"/>
                </a:lnTo>
                <a:close/>
              </a:path>
              <a:path w="80009" h="38735">
                <a:moveTo>
                  <a:pt x="66992" y="21653"/>
                </a:moveTo>
                <a:lnTo>
                  <a:pt x="66903" y="21488"/>
                </a:lnTo>
                <a:lnTo>
                  <a:pt x="66840" y="21653"/>
                </a:lnTo>
                <a:lnTo>
                  <a:pt x="66992" y="21653"/>
                </a:lnTo>
                <a:close/>
              </a:path>
              <a:path w="80009" h="38735">
                <a:moveTo>
                  <a:pt x="67119" y="34290"/>
                </a:moveTo>
                <a:lnTo>
                  <a:pt x="64884" y="30543"/>
                </a:lnTo>
                <a:lnTo>
                  <a:pt x="64503" y="29908"/>
                </a:lnTo>
                <a:lnTo>
                  <a:pt x="58420" y="31051"/>
                </a:lnTo>
                <a:lnTo>
                  <a:pt x="57137" y="31127"/>
                </a:lnTo>
                <a:lnTo>
                  <a:pt x="62179" y="31127"/>
                </a:lnTo>
                <a:lnTo>
                  <a:pt x="63474" y="30543"/>
                </a:lnTo>
                <a:lnTo>
                  <a:pt x="67119" y="34290"/>
                </a:lnTo>
                <a:close/>
              </a:path>
              <a:path w="80009" h="38735">
                <a:moveTo>
                  <a:pt x="67284" y="34467"/>
                </a:moveTo>
                <a:lnTo>
                  <a:pt x="67119" y="34290"/>
                </a:lnTo>
                <a:lnTo>
                  <a:pt x="67233" y="34480"/>
                </a:lnTo>
                <a:close/>
              </a:path>
              <a:path w="80009" h="38735">
                <a:moveTo>
                  <a:pt x="67322" y="23710"/>
                </a:moveTo>
                <a:lnTo>
                  <a:pt x="66357" y="23977"/>
                </a:lnTo>
                <a:lnTo>
                  <a:pt x="66230" y="24066"/>
                </a:lnTo>
                <a:lnTo>
                  <a:pt x="66179" y="24193"/>
                </a:lnTo>
                <a:lnTo>
                  <a:pt x="67259" y="24193"/>
                </a:lnTo>
                <a:lnTo>
                  <a:pt x="67322" y="23710"/>
                </a:lnTo>
                <a:close/>
              </a:path>
              <a:path w="80009" h="38735">
                <a:moveTo>
                  <a:pt x="67335" y="24193"/>
                </a:moveTo>
                <a:lnTo>
                  <a:pt x="67221" y="24447"/>
                </a:lnTo>
                <a:lnTo>
                  <a:pt x="67335" y="24193"/>
                </a:lnTo>
                <a:close/>
              </a:path>
              <a:path w="80009" h="38735">
                <a:moveTo>
                  <a:pt x="67564" y="24193"/>
                </a:moveTo>
                <a:lnTo>
                  <a:pt x="67462" y="24447"/>
                </a:lnTo>
                <a:lnTo>
                  <a:pt x="67564" y="24193"/>
                </a:lnTo>
                <a:close/>
              </a:path>
              <a:path w="80009" h="38735">
                <a:moveTo>
                  <a:pt x="67564" y="23685"/>
                </a:moveTo>
                <a:lnTo>
                  <a:pt x="67335" y="24193"/>
                </a:lnTo>
                <a:lnTo>
                  <a:pt x="67500" y="24193"/>
                </a:lnTo>
                <a:lnTo>
                  <a:pt x="67564" y="23685"/>
                </a:lnTo>
                <a:close/>
              </a:path>
              <a:path w="80009" h="38735">
                <a:moveTo>
                  <a:pt x="67792" y="24193"/>
                </a:moveTo>
                <a:lnTo>
                  <a:pt x="67703" y="24447"/>
                </a:lnTo>
                <a:lnTo>
                  <a:pt x="67792" y="24193"/>
                </a:lnTo>
                <a:close/>
              </a:path>
              <a:path w="80009" h="38735">
                <a:moveTo>
                  <a:pt x="68326" y="25463"/>
                </a:moveTo>
                <a:lnTo>
                  <a:pt x="68199" y="25501"/>
                </a:lnTo>
                <a:lnTo>
                  <a:pt x="68097" y="26225"/>
                </a:lnTo>
                <a:lnTo>
                  <a:pt x="68326" y="25463"/>
                </a:lnTo>
                <a:close/>
              </a:path>
              <a:path w="80009" h="38735">
                <a:moveTo>
                  <a:pt x="68440" y="25590"/>
                </a:moveTo>
                <a:lnTo>
                  <a:pt x="68237" y="26263"/>
                </a:lnTo>
                <a:lnTo>
                  <a:pt x="68440" y="25590"/>
                </a:lnTo>
                <a:close/>
              </a:path>
              <a:path w="80009" h="38735">
                <a:moveTo>
                  <a:pt x="68541" y="11391"/>
                </a:moveTo>
                <a:lnTo>
                  <a:pt x="68262" y="12115"/>
                </a:lnTo>
                <a:lnTo>
                  <a:pt x="68211" y="12496"/>
                </a:lnTo>
                <a:lnTo>
                  <a:pt x="68160" y="12877"/>
                </a:lnTo>
                <a:lnTo>
                  <a:pt x="68440" y="12153"/>
                </a:lnTo>
                <a:lnTo>
                  <a:pt x="68541" y="11391"/>
                </a:lnTo>
                <a:close/>
              </a:path>
              <a:path w="80009" h="38735">
                <a:moveTo>
                  <a:pt x="71945" y="304"/>
                </a:moveTo>
                <a:lnTo>
                  <a:pt x="71602" y="1130"/>
                </a:lnTo>
                <a:lnTo>
                  <a:pt x="71551" y="1524"/>
                </a:lnTo>
                <a:lnTo>
                  <a:pt x="71488" y="2019"/>
                </a:lnTo>
                <a:lnTo>
                  <a:pt x="71831" y="1206"/>
                </a:lnTo>
                <a:lnTo>
                  <a:pt x="71945" y="304"/>
                </a:lnTo>
                <a:close/>
              </a:path>
              <a:path w="80009" h="38735">
                <a:moveTo>
                  <a:pt x="73075" y="12763"/>
                </a:moveTo>
                <a:lnTo>
                  <a:pt x="72529" y="13144"/>
                </a:lnTo>
                <a:lnTo>
                  <a:pt x="72529" y="13271"/>
                </a:lnTo>
                <a:lnTo>
                  <a:pt x="73012" y="13182"/>
                </a:lnTo>
                <a:lnTo>
                  <a:pt x="73075" y="12763"/>
                </a:lnTo>
                <a:close/>
              </a:path>
              <a:path w="80009" h="38735">
                <a:moveTo>
                  <a:pt x="73113" y="0"/>
                </a:moveTo>
                <a:lnTo>
                  <a:pt x="72720" y="1219"/>
                </a:lnTo>
                <a:lnTo>
                  <a:pt x="72123" y="774"/>
                </a:lnTo>
                <a:lnTo>
                  <a:pt x="72021" y="1612"/>
                </a:lnTo>
                <a:lnTo>
                  <a:pt x="71983" y="1879"/>
                </a:lnTo>
                <a:lnTo>
                  <a:pt x="72174" y="1676"/>
                </a:lnTo>
                <a:lnTo>
                  <a:pt x="72707" y="1270"/>
                </a:lnTo>
                <a:lnTo>
                  <a:pt x="72326" y="2425"/>
                </a:lnTo>
                <a:lnTo>
                  <a:pt x="72212" y="3403"/>
                </a:lnTo>
                <a:lnTo>
                  <a:pt x="72986" y="1016"/>
                </a:lnTo>
                <a:lnTo>
                  <a:pt x="73113" y="0"/>
                </a:lnTo>
                <a:close/>
              </a:path>
              <a:path w="80009" h="38735">
                <a:moveTo>
                  <a:pt x="73164" y="838"/>
                </a:moveTo>
                <a:lnTo>
                  <a:pt x="72936" y="1422"/>
                </a:lnTo>
                <a:lnTo>
                  <a:pt x="72898" y="1778"/>
                </a:lnTo>
                <a:lnTo>
                  <a:pt x="72872" y="1981"/>
                </a:lnTo>
                <a:lnTo>
                  <a:pt x="73088" y="1409"/>
                </a:lnTo>
                <a:lnTo>
                  <a:pt x="73126" y="1054"/>
                </a:lnTo>
                <a:lnTo>
                  <a:pt x="73164" y="838"/>
                </a:lnTo>
                <a:close/>
              </a:path>
              <a:path w="80009" h="38735">
                <a:moveTo>
                  <a:pt x="73647" y="14325"/>
                </a:moveTo>
                <a:close/>
              </a:path>
              <a:path w="80009" h="38735">
                <a:moveTo>
                  <a:pt x="77101" y="3619"/>
                </a:moveTo>
                <a:lnTo>
                  <a:pt x="76758" y="4432"/>
                </a:lnTo>
                <a:lnTo>
                  <a:pt x="76708" y="4826"/>
                </a:lnTo>
                <a:lnTo>
                  <a:pt x="76644" y="5334"/>
                </a:lnTo>
                <a:lnTo>
                  <a:pt x="76987" y="4508"/>
                </a:lnTo>
                <a:lnTo>
                  <a:pt x="77101" y="3619"/>
                </a:lnTo>
                <a:close/>
              </a:path>
              <a:path w="80009" h="38735">
                <a:moveTo>
                  <a:pt x="77470" y="3771"/>
                </a:moveTo>
                <a:lnTo>
                  <a:pt x="77038" y="4889"/>
                </a:lnTo>
                <a:lnTo>
                  <a:pt x="76847" y="6388"/>
                </a:lnTo>
                <a:lnTo>
                  <a:pt x="77406" y="4229"/>
                </a:lnTo>
                <a:lnTo>
                  <a:pt x="77470" y="3771"/>
                </a:lnTo>
                <a:close/>
              </a:path>
              <a:path w="80009" h="38735">
                <a:moveTo>
                  <a:pt x="78143" y="8318"/>
                </a:moveTo>
                <a:lnTo>
                  <a:pt x="75895" y="12128"/>
                </a:lnTo>
                <a:lnTo>
                  <a:pt x="74993" y="12636"/>
                </a:lnTo>
                <a:lnTo>
                  <a:pt x="74447" y="12890"/>
                </a:lnTo>
                <a:lnTo>
                  <a:pt x="74295" y="12928"/>
                </a:lnTo>
                <a:lnTo>
                  <a:pt x="73825" y="15811"/>
                </a:lnTo>
                <a:lnTo>
                  <a:pt x="73444" y="15506"/>
                </a:lnTo>
                <a:lnTo>
                  <a:pt x="73444" y="15049"/>
                </a:lnTo>
                <a:lnTo>
                  <a:pt x="73469" y="14922"/>
                </a:lnTo>
                <a:lnTo>
                  <a:pt x="73494" y="14795"/>
                </a:lnTo>
                <a:lnTo>
                  <a:pt x="73660" y="14033"/>
                </a:lnTo>
                <a:lnTo>
                  <a:pt x="73685" y="13906"/>
                </a:lnTo>
                <a:lnTo>
                  <a:pt x="73850" y="13144"/>
                </a:lnTo>
                <a:lnTo>
                  <a:pt x="73647" y="14325"/>
                </a:lnTo>
                <a:lnTo>
                  <a:pt x="74180" y="13144"/>
                </a:lnTo>
                <a:lnTo>
                  <a:pt x="74282" y="12928"/>
                </a:lnTo>
                <a:lnTo>
                  <a:pt x="73329" y="13119"/>
                </a:lnTo>
                <a:lnTo>
                  <a:pt x="73177" y="14033"/>
                </a:lnTo>
                <a:lnTo>
                  <a:pt x="72948" y="14668"/>
                </a:lnTo>
                <a:lnTo>
                  <a:pt x="73012" y="14160"/>
                </a:lnTo>
                <a:lnTo>
                  <a:pt x="73126" y="13703"/>
                </a:lnTo>
                <a:lnTo>
                  <a:pt x="73329" y="13144"/>
                </a:lnTo>
                <a:lnTo>
                  <a:pt x="73012" y="13182"/>
                </a:lnTo>
                <a:lnTo>
                  <a:pt x="72859" y="14160"/>
                </a:lnTo>
                <a:lnTo>
                  <a:pt x="72301" y="14160"/>
                </a:lnTo>
                <a:lnTo>
                  <a:pt x="71856" y="13906"/>
                </a:lnTo>
                <a:lnTo>
                  <a:pt x="71335" y="14922"/>
                </a:lnTo>
                <a:lnTo>
                  <a:pt x="71272" y="22923"/>
                </a:lnTo>
                <a:lnTo>
                  <a:pt x="71247" y="23253"/>
                </a:lnTo>
                <a:lnTo>
                  <a:pt x="71120" y="23787"/>
                </a:lnTo>
                <a:lnTo>
                  <a:pt x="70993" y="24066"/>
                </a:lnTo>
                <a:lnTo>
                  <a:pt x="71107" y="23431"/>
                </a:lnTo>
                <a:lnTo>
                  <a:pt x="71272" y="22923"/>
                </a:lnTo>
                <a:lnTo>
                  <a:pt x="71272" y="14820"/>
                </a:lnTo>
                <a:lnTo>
                  <a:pt x="71196" y="14668"/>
                </a:lnTo>
                <a:lnTo>
                  <a:pt x="71094" y="13144"/>
                </a:lnTo>
                <a:lnTo>
                  <a:pt x="71081" y="22923"/>
                </a:lnTo>
                <a:lnTo>
                  <a:pt x="71056" y="23253"/>
                </a:lnTo>
                <a:lnTo>
                  <a:pt x="70929" y="23787"/>
                </a:lnTo>
                <a:lnTo>
                  <a:pt x="70802" y="24066"/>
                </a:lnTo>
                <a:lnTo>
                  <a:pt x="70916" y="23431"/>
                </a:lnTo>
                <a:lnTo>
                  <a:pt x="70954" y="23304"/>
                </a:lnTo>
                <a:lnTo>
                  <a:pt x="71081" y="22923"/>
                </a:lnTo>
                <a:lnTo>
                  <a:pt x="71081" y="13131"/>
                </a:lnTo>
                <a:lnTo>
                  <a:pt x="70726" y="13144"/>
                </a:lnTo>
                <a:lnTo>
                  <a:pt x="70573" y="13017"/>
                </a:lnTo>
                <a:lnTo>
                  <a:pt x="70573" y="19494"/>
                </a:lnTo>
                <a:lnTo>
                  <a:pt x="70497" y="20104"/>
                </a:lnTo>
                <a:lnTo>
                  <a:pt x="70497" y="26860"/>
                </a:lnTo>
                <a:lnTo>
                  <a:pt x="70065" y="27495"/>
                </a:lnTo>
                <a:lnTo>
                  <a:pt x="69951" y="27647"/>
                </a:lnTo>
                <a:lnTo>
                  <a:pt x="69507" y="27876"/>
                </a:lnTo>
                <a:lnTo>
                  <a:pt x="69672" y="26606"/>
                </a:lnTo>
                <a:lnTo>
                  <a:pt x="70497" y="26860"/>
                </a:lnTo>
                <a:lnTo>
                  <a:pt x="70497" y="20104"/>
                </a:lnTo>
                <a:lnTo>
                  <a:pt x="70472" y="20294"/>
                </a:lnTo>
                <a:lnTo>
                  <a:pt x="70116" y="21145"/>
                </a:lnTo>
                <a:lnTo>
                  <a:pt x="70180" y="20637"/>
                </a:lnTo>
                <a:lnTo>
                  <a:pt x="70294" y="20129"/>
                </a:lnTo>
                <a:lnTo>
                  <a:pt x="70573" y="19494"/>
                </a:lnTo>
                <a:lnTo>
                  <a:pt x="70573" y="13017"/>
                </a:lnTo>
                <a:lnTo>
                  <a:pt x="70116" y="12636"/>
                </a:lnTo>
                <a:lnTo>
                  <a:pt x="69761" y="12636"/>
                </a:lnTo>
                <a:lnTo>
                  <a:pt x="69291" y="12827"/>
                </a:lnTo>
                <a:lnTo>
                  <a:pt x="69291" y="26225"/>
                </a:lnTo>
                <a:lnTo>
                  <a:pt x="69202" y="26860"/>
                </a:lnTo>
                <a:lnTo>
                  <a:pt x="68668" y="28892"/>
                </a:lnTo>
                <a:lnTo>
                  <a:pt x="68859" y="27368"/>
                </a:lnTo>
                <a:lnTo>
                  <a:pt x="68961" y="27114"/>
                </a:lnTo>
                <a:lnTo>
                  <a:pt x="69291" y="26225"/>
                </a:lnTo>
                <a:lnTo>
                  <a:pt x="69291" y="12827"/>
                </a:lnTo>
                <a:lnTo>
                  <a:pt x="69138" y="12890"/>
                </a:lnTo>
                <a:lnTo>
                  <a:pt x="69138" y="22923"/>
                </a:lnTo>
                <a:lnTo>
                  <a:pt x="69037" y="23685"/>
                </a:lnTo>
                <a:lnTo>
                  <a:pt x="68846" y="24320"/>
                </a:lnTo>
                <a:lnTo>
                  <a:pt x="68681" y="24828"/>
                </a:lnTo>
                <a:lnTo>
                  <a:pt x="68580" y="25590"/>
                </a:lnTo>
                <a:lnTo>
                  <a:pt x="69088" y="25844"/>
                </a:lnTo>
                <a:lnTo>
                  <a:pt x="68580" y="26606"/>
                </a:lnTo>
                <a:lnTo>
                  <a:pt x="68592" y="26479"/>
                </a:lnTo>
                <a:lnTo>
                  <a:pt x="68503" y="26606"/>
                </a:lnTo>
                <a:lnTo>
                  <a:pt x="68135" y="27114"/>
                </a:lnTo>
                <a:lnTo>
                  <a:pt x="68237" y="26263"/>
                </a:lnTo>
                <a:lnTo>
                  <a:pt x="67970" y="27114"/>
                </a:lnTo>
                <a:lnTo>
                  <a:pt x="68046" y="26606"/>
                </a:lnTo>
                <a:lnTo>
                  <a:pt x="68059" y="26479"/>
                </a:lnTo>
                <a:lnTo>
                  <a:pt x="68186" y="25501"/>
                </a:lnTo>
                <a:lnTo>
                  <a:pt x="67843" y="25590"/>
                </a:lnTo>
                <a:lnTo>
                  <a:pt x="67678" y="25844"/>
                </a:lnTo>
                <a:lnTo>
                  <a:pt x="67818" y="24574"/>
                </a:lnTo>
                <a:lnTo>
                  <a:pt x="68224" y="25298"/>
                </a:lnTo>
                <a:lnTo>
                  <a:pt x="68262" y="24955"/>
                </a:lnTo>
                <a:lnTo>
                  <a:pt x="68313" y="25463"/>
                </a:lnTo>
                <a:lnTo>
                  <a:pt x="68503" y="24955"/>
                </a:lnTo>
                <a:lnTo>
                  <a:pt x="68618" y="24574"/>
                </a:lnTo>
                <a:lnTo>
                  <a:pt x="69062" y="23177"/>
                </a:lnTo>
                <a:lnTo>
                  <a:pt x="69138" y="22923"/>
                </a:lnTo>
                <a:lnTo>
                  <a:pt x="69138" y="12890"/>
                </a:lnTo>
                <a:lnTo>
                  <a:pt x="68973" y="13296"/>
                </a:lnTo>
                <a:lnTo>
                  <a:pt x="69215" y="11366"/>
                </a:lnTo>
                <a:lnTo>
                  <a:pt x="69532" y="11493"/>
                </a:lnTo>
                <a:lnTo>
                  <a:pt x="70904" y="12509"/>
                </a:lnTo>
                <a:lnTo>
                  <a:pt x="71983" y="13525"/>
                </a:lnTo>
                <a:lnTo>
                  <a:pt x="72491" y="13182"/>
                </a:lnTo>
                <a:lnTo>
                  <a:pt x="71526" y="11112"/>
                </a:lnTo>
                <a:lnTo>
                  <a:pt x="69253" y="11125"/>
                </a:lnTo>
                <a:lnTo>
                  <a:pt x="71526" y="11112"/>
                </a:lnTo>
                <a:lnTo>
                  <a:pt x="70993" y="9969"/>
                </a:lnTo>
                <a:lnTo>
                  <a:pt x="68948" y="9588"/>
                </a:lnTo>
                <a:lnTo>
                  <a:pt x="68668" y="9842"/>
                </a:lnTo>
                <a:lnTo>
                  <a:pt x="68084" y="10883"/>
                </a:lnTo>
                <a:lnTo>
                  <a:pt x="68033" y="10502"/>
                </a:lnTo>
                <a:lnTo>
                  <a:pt x="67856" y="9334"/>
                </a:lnTo>
                <a:lnTo>
                  <a:pt x="67703" y="9613"/>
                </a:lnTo>
                <a:lnTo>
                  <a:pt x="66954" y="10502"/>
                </a:lnTo>
                <a:lnTo>
                  <a:pt x="66979" y="9067"/>
                </a:lnTo>
                <a:lnTo>
                  <a:pt x="66802" y="10287"/>
                </a:lnTo>
                <a:lnTo>
                  <a:pt x="66852" y="8661"/>
                </a:lnTo>
                <a:lnTo>
                  <a:pt x="65252" y="10033"/>
                </a:lnTo>
                <a:lnTo>
                  <a:pt x="65201" y="10299"/>
                </a:lnTo>
                <a:lnTo>
                  <a:pt x="65290" y="11353"/>
                </a:lnTo>
                <a:lnTo>
                  <a:pt x="65455" y="11861"/>
                </a:lnTo>
                <a:lnTo>
                  <a:pt x="66052" y="11569"/>
                </a:lnTo>
                <a:lnTo>
                  <a:pt x="66243" y="11430"/>
                </a:lnTo>
                <a:lnTo>
                  <a:pt x="66725" y="10731"/>
                </a:lnTo>
                <a:lnTo>
                  <a:pt x="66687" y="11061"/>
                </a:lnTo>
                <a:lnTo>
                  <a:pt x="68224" y="11722"/>
                </a:lnTo>
                <a:lnTo>
                  <a:pt x="68135" y="11214"/>
                </a:lnTo>
                <a:lnTo>
                  <a:pt x="68719" y="11125"/>
                </a:lnTo>
                <a:lnTo>
                  <a:pt x="69113" y="11112"/>
                </a:lnTo>
                <a:lnTo>
                  <a:pt x="68719" y="11125"/>
                </a:lnTo>
                <a:lnTo>
                  <a:pt x="69062" y="11290"/>
                </a:lnTo>
                <a:lnTo>
                  <a:pt x="68668" y="12585"/>
                </a:lnTo>
                <a:lnTo>
                  <a:pt x="68897" y="13487"/>
                </a:lnTo>
                <a:lnTo>
                  <a:pt x="68846" y="13627"/>
                </a:lnTo>
                <a:lnTo>
                  <a:pt x="68846" y="20637"/>
                </a:lnTo>
                <a:lnTo>
                  <a:pt x="68694" y="21640"/>
                </a:lnTo>
                <a:lnTo>
                  <a:pt x="68389" y="22415"/>
                </a:lnTo>
                <a:lnTo>
                  <a:pt x="68503" y="21526"/>
                </a:lnTo>
                <a:lnTo>
                  <a:pt x="68846" y="20637"/>
                </a:lnTo>
                <a:lnTo>
                  <a:pt x="68846" y="13627"/>
                </a:lnTo>
                <a:lnTo>
                  <a:pt x="68414" y="14795"/>
                </a:lnTo>
                <a:lnTo>
                  <a:pt x="68465" y="14414"/>
                </a:lnTo>
                <a:lnTo>
                  <a:pt x="68592" y="13271"/>
                </a:lnTo>
                <a:lnTo>
                  <a:pt x="68668" y="12636"/>
                </a:lnTo>
                <a:lnTo>
                  <a:pt x="68351" y="13017"/>
                </a:lnTo>
                <a:lnTo>
                  <a:pt x="67665" y="13271"/>
                </a:lnTo>
                <a:lnTo>
                  <a:pt x="67564" y="17589"/>
                </a:lnTo>
                <a:lnTo>
                  <a:pt x="67513" y="18059"/>
                </a:lnTo>
                <a:lnTo>
                  <a:pt x="67386" y="18478"/>
                </a:lnTo>
                <a:lnTo>
                  <a:pt x="67271" y="18732"/>
                </a:lnTo>
                <a:lnTo>
                  <a:pt x="67310" y="18478"/>
                </a:lnTo>
                <a:lnTo>
                  <a:pt x="67437" y="17970"/>
                </a:lnTo>
                <a:lnTo>
                  <a:pt x="67564" y="17589"/>
                </a:lnTo>
                <a:lnTo>
                  <a:pt x="67564" y="13258"/>
                </a:lnTo>
                <a:lnTo>
                  <a:pt x="67348" y="13220"/>
                </a:lnTo>
                <a:lnTo>
                  <a:pt x="67348" y="15049"/>
                </a:lnTo>
                <a:lnTo>
                  <a:pt x="67271" y="17208"/>
                </a:lnTo>
                <a:lnTo>
                  <a:pt x="67144" y="18097"/>
                </a:lnTo>
                <a:lnTo>
                  <a:pt x="67056" y="18224"/>
                </a:lnTo>
                <a:lnTo>
                  <a:pt x="66929" y="18478"/>
                </a:lnTo>
                <a:lnTo>
                  <a:pt x="65646" y="18351"/>
                </a:lnTo>
                <a:lnTo>
                  <a:pt x="63144" y="19494"/>
                </a:lnTo>
                <a:lnTo>
                  <a:pt x="62534" y="19316"/>
                </a:lnTo>
                <a:lnTo>
                  <a:pt x="62509" y="19494"/>
                </a:lnTo>
                <a:lnTo>
                  <a:pt x="62395" y="19875"/>
                </a:lnTo>
                <a:lnTo>
                  <a:pt x="62280" y="20129"/>
                </a:lnTo>
                <a:lnTo>
                  <a:pt x="62407" y="19494"/>
                </a:lnTo>
                <a:lnTo>
                  <a:pt x="62471" y="19291"/>
                </a:lnTo>
                <a:lnTo>
                  <a:pt x="61493" y="18986"/>
                </a:lnTo>
                <a:lnTo>
                  <a:pt x="61569" y="18478"/>
                </a:lnTo>
                <a:lnTo>
                  <a:pt x="61518" y="18224"/>
                </a:lnTo>
                <a:lnTo>
                  <a:pt x="61556" y="18059"/>
                </a:lnTo>
                <a:lnTo>
                  <a:pt x="61302" y="18224"/>
                </a:lnTo>
                <a:lnTo>
                  <a:pt x="61112" y="18478"/>
                </a:lnTo>
                <a:lnTo>
                  <a:pt x="61264" y="17335"/>
                </a:lnTo>
                <a:lnTo>
                  <a:pt x="61645" y="17653"/>
                </a:lnTo>
                <a:lnTo>
                  <a:pt x="61722" y="17335"/>
                </a:lnTo>
                <a:lnTo>
                  <a:pt x="61849" y="16827"/>
                </a:lnTo>
                <a:lnTo>
                  <a:pt x="61988" y="16192"/>
                </a:lnTo>
                <a:lnTo>
                  <a:pt x="62026" y="16065"/>
                </a:lnTo>
                <a:lnTo>
                  <a:pt x="62052" y="15938"/>
                </a:lnTo>
                <a:lnTo>
                  <a:pt x="63334" y="17843"/>
                </a:lnTo>
                <a:lnTo>
                  <a:pt x="64490" y="17970"/>
                </a:lnTo>
                <a:lnTo>
                  <a:pt x="65138" y="18478"/>
                </a:lnTo>
                <a:lnTo>
                  <a:pt x="65811" y="18224"/>
                </a:lnTo>
                <a:lnTo>
                  <a:pt x="66040" y="18224"/>
                </a:lnTo>
                <a:lnTo>
                  <a:pt x="67348" y="15049"/>
                </a:lnTo>
                <a:lnTo>
                  <a:pt x="67348" y="13220"/>
                </a:lnTo>
                <a:lnTo>
                  <a:pt x="66992" y="13144"/>
                </a:lnTo>
                <a:lnTo>
                  <a:pt x="64770" y="12636"/>
                </a:lnTo>
                <a:lnTo>
                  <a:pt x="62611" y="13525"/>
                </a:lnTo>
                <a:lnTo>
                  <a:pt x="61175" y="13944"/>
                </a:lnTo>
                <a:lnTo>
                  <a:pt x="61175" y="16827"/>
                </a:lnTo>
                <a:lnTo>
                  <a:pt x="61061" y="17741"/>
                </a:lnTo>
                <a:lnTo>
                  <a:pt x="60718" y="18605"/>
                </a:lnTo>
                <a:lnTo>
                  <a:pt x="60820" y="17843"/>
                </a:lnTo>
                <a:lnTo>
                  <a:pt x="60883" y="17589"/>
                </a:lnTo>
                <a:lnTo>
                  <a:pt x="61175" y="16827"/>
                </a:lnTo>
                <a:lnTo>
                  <a:pt x="61175" y="13944"/>
                </a:lnTo>
                <a:lnTo>
                  <a:pt x="60731" y="14071"/>
                </a:lnTo>
                <a:lnTo>
                  <a:pt x="60731" y="17970"/>
                </a:lnTo>
                <a:lnTo>
                  <a:pt x="60642" y="18605"/>
                </a:lnTo>
                <a:lnTo>
                  <a:pt x="60477" y="18986"/>
                </a:lnTo>
                <a:lnTo>
                  <a:pt x="60591" y="18351"/>
                </a:lnTo>
                <a:lnTo>
                  <a:pt x="60706" y="18008"/>
                </a:lnTo>
                <a:lnTo>
                  <a:pt x="60731" y="14071"/>
                </a:lnTo>
                <a:lnTo>
                  <a:pt x="60502" y="14147"/>
                </a:lnTo>
                <a:lnTo>
                  <a:pt x="60502" y="17589"/>
                </a:lnTo>
                <a:lnTo>
                  <a:pt x="60464" y="17970"/>
                </a:lnTo>
                <a:lnTo>
                  <a:pt x="60350" y="18605"/>
                </a:lnTo>
                <a:lnTo>
                  <a:pt x="60121" y="19113"/>
                </a:lnTo>
                <a:lnTo>
                  <a:pt x="60223" y="18351"/>
                </a:lnTo>
                <a:lnTo>
                  <a:pt x="60363" y="17970"/>
                </a:lnTo>
                <a:lnTo>
                  <a:pt x="60502" y="17589"/>
                </a:lnTo>
                <a:lnTo>
                  <a:pt x="60502" y="14147"/>
                </a:lnTo>
                <a:lnTo>
                  <a:pt x="59550" y="14414"/>
                </a:lnTo>
                <a:lnTo>
                  <a:pt x="59207" y="12001"/>
                </a:lnTo>
                <a:lnTo>
                  <a:pt x="58178" y="13144"/>
                </a:lnTo>
                <a:lnTo>
                  <a:pt x="57886" y="14160"/>
                </a:lnTo>
                <a:lnTo>
                  <a:pt x="57772" y="14325"/>
                </a:lnTo>
                <a:lnTo>
                  <a:pt x="57391" y="14528"/>
                </a:lnTo>
                <a:lnTo>
                  <a:pt x="57391" y="14668"/>
                </a:lnTo>
                <a:lnTo>
                  <a:pt x="57264" y="15506"/>
                </a:lnTo>
                <a:lnTo>
                  <a:pt x="56781" y="17335"/>
                </a:lnTo>
                <a:lnTo>
                  <a:pt x="56832" y="16954"/>
                </a:lnTo>
                <a:lnTo>
                  <a:pt x="56845" y="16827"/>
                </a:lnTo>
                <a:lnTo>
                  <a:pt x="56908" y="16319"/>
                </a:lnTo>
                <a:lnTo>
                  <a:pt x="57023" y="15684"/>
                </a:lnTo>
                <a:lnTo>
                  <a:pt x="57391" y="14668"/>
                </a:lnTo>
                <a:lnTo>
                  <a:pt x="57391" y="14528"/>
                </a:lnTo>
                <a:lnTo>
                  <a:pt x="57124" y="14668"/>
                </a:lnTo>
                <a:lnTo>
                  <a:pt x="56603" y="14541"/>
                </a:lnTo>
                <a:lnTo>
                  <a:pt x="56337" y="14287"/>
                </a:lnTo>
                <a:lnTo>
                  <a:pt x="55410" y="13436"/>
                </a:lnTo>
                <a:lnTo>
                  <a:pt x="55295" y="14325"/>
                </a:lnTo>
                <a:lnTo>
                  <a:pt x="53581" y="18427"/>
                </a:lnTo>
                <a:lnTo>
                  <a:pt x="54559" y="16827"/>
                </a:lnTo>
                <a:lnTo>
                  <a:pt x="55511" y="18605"/>
                </a:lnTo>
                <a:lnTo>
                  <a:pt x="56629" y="17818"/>
                </a:lnTo>
                <a:lnTo>
                  <a:pt x="56807" y="17716"/>
                </a:lnTo>
                <a:lnTo>
                  <a:pt x="56565" y="18732"/>
                </a:lnTo>
                <a:lnTo>
                  <a:pt x="56019" y="19392"/>
                </a:lnTo>
                <a:lnTo>
                  <a:pt x="56324" y="19240"/>
                </a:lnTo>
                <a:lnTo>
                  <a:pt x="56502" y="19608"/>
                </a:lnTo>
                <a:lnTo>
                  <a:pt x="56591" y="19240"/>
                </a:lnTo>
                <a:lnTo>
                  <a:pt x="56705" y="18732"/>
                </a:lnTo>
                <a:lnTo>
                  <a:pt x="57073" y="17589"/>
                </a:lnTo>
                <a:lnTo>
                  <a:pt x="57086" y="17348"/>
                </a:lnTo>
                <a:lnTo>
                  <a:pt x="57759" y="15430"/>
                </a:lnTo>
                <a:lnTo>
                  <a:pt x="57442" y="17424"/>
                </a:lnTo>
                <a:lnTo>
                  <a:pt x="58801" y="17716"/>
                </a:lnTo>
                <a:lnTo>
                  <a:pt x="59372" y="17208"/>
                </a:lnTo>
                <a:lnTo>
                  <a:pt x="59893" y="17208"/>
                </a:lnTo>
                <a:lnTo>
                  <a:pt x="60096" y="16065"/>
                </a:lnTo>
                <a:lnTo>
                  <a:pt x="60083" y="16408"/>
                </a:lnTo>
                <a:lnTo>
                  <a:pt x="59944" y="19367"/>
                </a:lnTo>
                <a:lnTo>
                  <a:pt x="60261" y="17970"/>
                </a:lnTo>
                <a:lnTo>
                  <a:pt x="60007" y="19113"/>
                </a:lnTo>
                <a:lnTo>
                  <a:pt x="59944" y="19367"/>
                </a:lnTo>
                <a:lnTo>
                  <a:pt x="59918" y="19494"/>
                </a:lnTo>
                <a:lnTo>
                  <a:pt x="59931" y="19367"/>
                </a:lnTo>
                <a:lnTo>
                  <a:pt x="59347" y="18732"/>
                </a:lnTo>
                <a:lnTo>
                  <a:pt x="59220" y="18605"/>
                </a:lnTo>
                <a:lnTo>
                  <a:pt x="58458" y="18478"/>
                </a:lnTo>
                <a:lnTo>
                  <a:pt x="57899" y="18732"/>
                </a:lnTo>
                <a:lnTo>
                  <a:pt x="57378" y="17818"/>
                </a:lnTo>
                <a:lnTo>
                  <a:pt x="57251" y="18605"/>
                </a:lnTo>
                <a:lnTo>
                  <a:pt x="57124" y="18859"/>
                </a:lnTo>
                <a:lnTo>
                  <a:pt x="56515" y="19621"/>
                </a:lnTo>
                <a:lnTo>
                  <a:pt x="56769" y="20129"/>
                </a:lnTo>
                <a:lnTo>
                  <a:pt x="58267" y="19367"/>
                </a:lnTo>
                <a:lnTo>
                  <a:pt x="58521" y="20383"/>
                </a:lnTo>
                <a:lnTo>
                  <a:pt x="59283" y="20129"/>
                </a:lnTo>
                <a:lnTo>
                  <a:pt x="59753" y="19494"/>
                </a:lnTo>
                <a:lnTo>
                  <a:pt x="59778" y="19875"/>
                </a:lnTo>
                <a:lnTo>
                  <a:pt x="60629" y="20383"/>
                </a:lnTo>
                <a:lnTo>
                  <a:pt x="61341" y="20510"/>
                </a:lnTo>
                <a:lnTo>
                  <a:pt x="61861" y="20764"/>
                </a:lnTo>
                <a:lnTo>
                  <a:pt x="62306" y="20764"/>
                </a:lnTo>
                <a:lnTo>
                  <a:pt x="62395" y="20637"/>
                </a:lnTo>
                <a:lnTo>
                  <a:pt x="62992" y="20256"/>
                </a:lnTo>
                <a:lnTo>
                  <a:pt x="63296" y="21272"/>
                </a:lnTo>
                <a:lnTo>
                  <a:pt x="63893" y="20637"/>
                </a:lnTo>
                <a:lnTo>
                  <a:pt x="64122" y="20256"/>
                </a:lnTo>
                <a:lnTo>
                  <a:pt x="64249" y="20256"/>
                </a:lnTo>
                <a:lnTo>
                  <a:pt x="64554" y="20485"/>
                </a:lnTo>
                <a:lnTo>
                  <a:pt x="64477" y="20256"/>
                </a:lnTo>
                <a:lnTo>
                  <a:pt x="64427" y="20129"/>
                </a:lnTo>
                <a:lnTo>
                  <a:pt x="65316" y="20510"/>
                </a:lnTo>
                <a:lnTo>
                  <a:pt x="65963" y="20637"/>
                </a:lnTo>
                <a:lnTo>
                  <a:pt x="66344" y="20383"/>
                </a:lnTo>
                <a:lnTo>
                  <a:pt x="66497" y="20764"/>
                </a:lnTo>
                <a:lnTo>
                  <a:pt x="66903" y="21488"/>
                </a:lnTo>
                <a:lnTo>
                  <a:pt x="67259" y="20383"/>
                </a:lnTo>
                <a:lnTo>
                  <a:pt x="67424" y="19875"/>
                </a:lnTo>
                <a:lnTo>
                  <a:pt x="67259" y="21018"/>
                </a:lnTo>
                <a:lnTo>
                  <a:pt x="66548" y="23253"/>
                </a:lnTo>
                <a:lnTo>
                  <a:pt x="67322" y="23647"/>
                </a:lnTo>
                <a:lnTo>
                  <a:pt x="67513" y="23177"/>
                </a:lnTo>
                <a:lnTo>
                  <a:pt x="67678" y="22796"/>
                </a:lnTo>
                <a:lnTo>
                  <a:pt x="67564" y="23685"/>
                </a:lnTo>
                <a:lnTo>
                  <a:pt x="67843" y="22923"/>
                </a:lnTo>
                <a:lnTo>
                  <a:pt x="67767" y="23558"/>
                </a:lnTo>
                <a:lnTo>
                  <a:pt x="67652" y="23939"/>
                </a:lnTo>
                <a:lnTo>
                  <a:pt x="67564" y="24193"/>
                </a:lnTo>
                <a:lnTo>
                  <a:pt x="67741" y="24193"/>
                </a:lnTo>
                <a:lnTo>
                  <a:pt x="67843" y="23558"/>
                </a:lnTo>
                <a:lnTo>
                  <a:pt x="67957" y="23177"/>
                </a:lnTo>
                <a:lnTo>
                  <a:pt x="67995" y="22923"/>
                </a:lnTo>
                <a:lnTo>
                  <a:pt x="68008" y="22796"/>
                </a:lnTo>
                <a:lnTo>
                  <a:pt x="68135" y="21780"/>
                </a:lnTo>
                <a:lnTo>
                  <a:pt x="68554" y="20637"/>
                </a:lnTo>
                <a:lnTo>
                  <a:pt x="68414" y="21488"/>
                </a:lnTo>
                <a:lnTo>
                  <a:pt x="67957" y="23253"/>
                </a:lnTo>
                <a:lnTo>
                  <a:pt x="68084" y="22923"/>
                </a:lnTo>
                <a:lnTo>
                  <a:pt x="67983" y="23685"/>
                </a:lnTo>
                <a:lnTo>
                  <a:pt x="68199" y="23177"/>
                </a:lnTo>
                <a:lnTo>
                  <a:pt x="68148" y="23558"/>
                </a:lnTo>
                <a:lnTo>
                  <a:pt x="67906" y="24320"/>
                </a:lnTo>
                <a:lnTo>
                  <a:pt x="67919" y="24193"/>
                </a:lnTo>
                <a:lnTo>
                  <a:pt x="67983" y="23685"/>
                </a:lnTo>
                <a:lnTo>
                  <a:pt x="67792" y="24193"/>
                </a:lnTo>
                <a:lnTo>
                  <a:pt x="67818" y="24320"/>
                </a:lnTo>
                <a:lnTo>
                  <a:pt x="67614" y="25844"/>
                </a:lnTo>
                <a:lnTo>
                  <a:pt x="67538" y="26479"/>
                </a:lnTo>
                <a:lnTo>
                  <a:pt x="67449" y="25463"/>
                </a:lnTo>
                <a:lnTo>
                  <a:pt x="66979" y="24574"/>
                </a:lnTo>
                <a:lnTo>
                  <a:pt x="66078" y="24511"/>
                </a:lnTo>
                <a:lnTo>
                  <a:pt x="65366" y="26606"/>
                </a:lnTo>
                <a:lnTo>
                  <a:pt x="65290" y="26225"/>
                </a:lnTo>
                <a:lnTo>
                  <a:pt x="64973" y="24688"/>
                </a:lnTo>
                <a:lnTo>
                  <a:pt x="64325" y="26225"/>
                </a:lnTo>
                <a:lnTo>
                  <a:pt x="64477" y="25082"/>
                </a:lnTo>
                <a:lnTo>
                  <a:pt x="64503" y="24866"/>
                </a:lnTo>
                <a:lnTo>
                  <a:pt x="64109" y="25082"/>
                </a:lnTo>
                <a:lnTo>
                  <a:pt x="63893" y="24968"/>
                </a:lnTo>
                <a:lnTo>
                  <a:pt x="62026" y="26606"/>
                </a:lnTo>
                <a:lnTo>
                  <a:pt x="60998" y="25971"/>
                </a:lnTo>
                <a:lnTo>
                  <a:pt x="60388" y="25590"/>
                </a:lnTo>
                <a:lnTo>
                  <a:pt x="59499" y="25590"/>
                </a:lnTo>
                <a:lnTo>
                  <a:pt x="59499" y="25971"/>
                </a:lnTo>
                <a:lnTo>
                  <a:pt x="59410" y="26606"/>
                </a:lnTo>
                <a:lnTo>
                  <a:pt x="59118" y="27495"/>
                </a:lnTo>
                <a:lnTo>
                  <a:pt x="59220" y="26733"/>
                </a:lnTo>
                <a:lnTo>
                  <a:pt x="59448" y="26098"/>
                </a:lnTo>
                <a:lnTo>
                  <a:pt x="59499" y="25971"/>
                </a:lnTo>
                <a:lnTo>
                  <a:pt x="59499" y="25590"/>
                </a:lnTo>
                <a:lnTo>
                  <a:pt x="58953" y="25590"/>
                </a:lnTo>
                <a:lnTo>
                  <a:pt x="58953" y="26479"/>
                </a:lnTo>
                <a:lnTo>
                  <a:pt x="58394" y="26987"/>
                </a:lnTo>
                <a:lnTo>
                  <a:pt x="58204" y="27114"/>
                </a:lnTo>
                <a:lnTo>
                  <a:pt x="58343" y="26098"/>
                </a:lnTo>
                <a:lnTo>
                  <a:pt x="58953" y="26479"/>
                </a:lnTo>
                <a:lnTo>
                  <a:pt x="58953" y="25590"/>
                </a:lnTo>
                <a:lnTo>
                  <a:pt x="58559" y="25590"/>
                </a:lnTo>
                <a:lnTo>
                  <a:pt x="58039" y="25082"/>
                </a:lnTo>
                <a:lnTo>
                  <a:pt x="57785" y="24828"/>
                </a:lnTo>
                <a:lnTo>
                  <a:pt x="56362" y="25082"/>
                </a:lnTo>
                <a:lnTo>
                  <a:pt x="56057" y="24828"/>
                </a:lnTo>
                <a:lnTo>
                  <a:pt x="55422" y="26606"/>
                </a:lnTo>
                <a:lnTo>
                  <a:pt x="55651" y="26606"/>
                </a:lnTo>
                <a:lnTo>
                  <a:pt x="55702" y="26225"/>
                </a:lnTo>
                <a:lnTo>
                  <a:pt x="56388" y="26987"/>
                </a:lnTo>
                <a:lnTo>
                  <a:pt x="55740" y="27241"/>
                </a:lnTo>
                <a:lnTo>
                  <a:pt x="55549" y="27495"/>
                </a:lnTo>
                <a:lnTo>
                  <a:pt x="55613" y="26873"/>
                </a:lnTo>
                <a:lnTo>
                  <a:pt x="55041" y="27749"/>
                </a:lnTo>
                <a:lnTo>
                  <a:pt x="54838" y="27114"/>
                </a:lnTo>
                <a:lnTo>
                  <a:pt x="54381" y="26873"/>
                </a:lnTo>
                <a:lnTo>
                  <a:pt x="54394" y="25463"/>
                </a:lnTo>
                <a:lnTo>
                  <a:pt x="54152" y="25336"/>
                </a:lnTo>
                <a:lnTo>
                  <a:pt x="53936" y="26479"/>
                </a:lnTo>
                <a:lnTo>
                  <a:pt x="53822" y="26860"/>
                </a:lnTo>
                <a:lnTo>
                  <a:pt x="53682" y="27114"/>
                </a:lnTo>
                <a:lnTo>
                  <a:pt x="53784" y="26225"/>
                </a:lnTo>
                <a:lnTo>
                  <a:pt x="53898" y="25082"/>
                </a:lnTo>
                <a:lnTo>
                  <a:pt x="53098" y="27114"/>
                </a:lnTo>
                <a:lnTo>
                  <a:pt x="53695" y="26225"/>
                </a:lnTo>
                <a:lnTo>
                  <a:pt x="53594" y="27114"/>
                </a:lnTo>
                <a:lnTo>
                  <a:pt x="53555" y="27368"/>
                </a:lnTo>
                <a:lnTo>
                  <a:pt x="53111" y="27876"/>
                </a:lnTo>
                <a:lnTo>
                  <a:pt x="53086" y="29019"/>
                </a:lnTo>
                <a:lnTo>
                  <a:pt x="53581" y="28511"/>
                </a:lnTo>
                <a:lnTo>
                  <a:pt x="56146" y="27749"/>
                </a:lnTo>
                <a:lnTo>
                  <a:pt x="56324" y="27698"/>
                </a:lnTo>
                <a:lnTo>
                  <a:pt x="56362" y="27495"/>
                </a:lnTo>
                <a:lnTo>
                  <a:pt x="56489" y="26352"/>
                </a:lnTo>
                <a:lnTo>
                  <a:pt x="57175" y="26695"/>
                </a:lnTo>
                <a:lnTo>
                  <a:pt x="57213" y="26352"/>
                </a:lnTo>
                <a:lnTo>
                  <a:pt x="57264" y="26225"/>
                </a:lnTo>
                <a:lnTo>
                  <a:pt x="57492" y="25590"/>
                </a:lnTo>
                <a:lnTo>
                  <a:pt x="57429" y="26098"/>
                </a:lnTo>
                <a:lnTo>
                  <a:pt x="57302" y="26606"/>
                </a:lnTo>
                <a:lnTo>
                  <a:pt x="57111" y="27114"/>
                </a:lnTo>
                <a:lnTo>
                  <a:pt x="57150" y="26873"/>
                </a:lnTo>
                <a:lnTo>
                  <a:pt x="56515" y="27647"/>
                </a:lnTo>
                <a:lnTo>
                  <a:pt x="56997" y="27495"/>
                </a:lnTo>
                <a:lnTo>
                  <a:pt x="59905" y="30162"/>
                </a:lnTo>
                <a:lnTo>
                  <a:pt x="65913" y="27368"/>
                </a:lnTo>
                <a:lnTo>
                  <a:pt x="67449" y="30924"/>
                </a:lnTo>
                <a:lnTo>
                  <a:pt x="71031" y="31686"/>
                </a:lnTo>
                <a:lnTo>
                  <a:pt x="71729" y="33210"/>
                </a:lnTo>
                <a:lnTo>
                  <a:pt x="70802" y="33210"/>
                </a:lnTo>
                <a:lnTo>
                  <a:pt x="67284" y="34467"/>
                </a:lnTo>
                <a:lnTo>
                  <a:pt x="68541" y="35750"/>
                </a:lnTo>
                <a:lnTo>
                  <a:pt x="70459" y="33972"/>
                </a:lnTo>
                <a:lnTo>
                  <a:pt x="71996" y="36639"/>
                </a:lnTo>
                <a:lnTo>
                  <a:pt x="72009" y="38417"/>
                </a:lnTo>
                <a:lnTo>
                  <a:pt x="72504" y="37274"/>
                </a:lnTo>
                <a:lnTo>
                  <a:pt x="73215" y="33972"/>
                </a:lnTo>
                <a:lnTo>
                  <a:pt x="74307" y="28892"/>
                </a:lnTo>
                <a:lnTo>
                  <a:pt x="74523" y="27876"/>
                </a:lnTo>
                <a:lnTo>
                  <a:pt x="74790" y="26606"/>
                </a:lnTo>
                <a:lnTo>
                  <a:pt x="74879" y="26225"/>
                </a:lnTo>
                <a:lnTo>
                  <a:pt x="75285" y="24193"/>
                </a:lnTo>
                <a:lnTo>
                  <a:pt x="75311" y="24066"/>
                </a:lnTo>
                <a:lnTo>
                  <a:pt x="75552" y="22923"/>
                </a:lnTo>
                <a:lnTo>
                  <a:pt x="76619" y="17589"/>
                </a:lnTo>
                <a:lnTo>
                  <a:pt x="76987" y="15811"/>
                </a:lnTo>
                <a:lnTo>
                  <a:pt x="77558" y="12890"/>
                </a:lnTo>
                <a:lnTo>
                  <a:pt x="78143" y="8318"/>
                </a:lnTo>
                <a:close/>
              </a:path>
              <a:path w="80009" h="38735">
                <a:moveTo>
                  <a:pt x="79438" y="4826"/>
                </a:moveTo>
                <a:lnTo>
                  <a:pt x="78816" y="4368"/>
                </a:lnTo>
                <a:lnTo>
                  <a:pt x="78714" y="5207"/>
                </a:lnTo>
                <a:lnTo>
                  <a:pt x="78676" y="5473"/>
                </a:lnTo>
                <a:lnTo>
                  <a:pt x="78867" y="5270"/>
                </a:lnTo>
                <a:lnTo>
                  <a:pt x="79438" y="4826"/>
                </a:lnTo>
                <a:close/>
              </a:path>
            </a:pathLst>
          </a:custGeom>
          <a:solidFill>
            <a:srgbClr val="B88F51"/>
          </a:solidFill>
        </p:spPr>
        <p:txBody>
          <a:bodyPr wrap="square" lIns="0" tIns="0" rIns="0" bIns="0" rtlCol="0"/>
          <a:lstStyle/>
          <a:p>
            <a:endParaRPr sz="2511"/>
          </a:p>
        </p:txBody>
      </p:sp>
      <p:sp>
        <p:nvSpPr>
          <p:cNvPr id="59" name="bg object 59"/>
          <p:cNvSpPr/>
          <p:nvPr/>
        </p:nvSpPr>
        <p:spPr>
          <a:xfrm>
            <a:off x="514175" y="117649"/>
            <a:ext cx="13494" cy="11113"/>
          </a:xfrm>
          <a:custGeom>
            <a:avLst/>
            <a:gdLst/>
            <a:ahLst/>
            <a:cxnLst/>
            <a:rect l="l" t="t" r="r" b="b"/>
            <a:pathLst>
              <a:path w="21590" h="17779">
                <a:moveTo>
                  <a:pt x="342" y="6159"/>
                </a:moveTo>
                <a:lnTo>
                  <a:pt x="241" y="6972"/>
                </a:lnTo>
                <a:lnTo>
                  <a:pt x="304" y="6477"/>
                </a:lnTo>
                <a:lnTo>
                  <a:pt x="342" y="6159"/>
                </a:lnTo>
                <a:close/>
              </a:path>
              <a:path w="21590" h="17779">
                <a:moveTo>
                  <a:pt x="635" y="5461"/>
                </a:moveTo>
                <a:lnTo>
                  <a:pt x="152" y="4673"/>
                </a:lnTo>
                <a:lnTo>
                  <a:pt x="25" y="5651"/>
                </a:lnTo>
                <a:lnTo>
                  <a:pt x="0" y="5842"/>
                </a:lnTo>
                <a:lnTo>
                  <a:pt x="139" y="5689"/>
                </a:lnTo>
                <a:lnTo>
                  <a:pt x="635" y="5461"/>
                </a:lnTo>
                <a:close/>
              </a:path>
              <a:path w="21590" h="17779">
                <a:moveTo>
                  <a:pt x="1104" y="215"/>
                </a:moveTo>
                <a:lnTo>
                  <a:pt x="889" y="800"/>
                </a:lnTo>
                <a:lnTo>
                  <a:pt x="838" y="1155"/>
                </a:lnTo>
                <a:lnTo>
                  <a:pt x="812" y="1358"/>
                </a:lnTo>
                <a:lnTo>
                  <a:pt x="1028" y="787"/>
                </a:lnTo>
                <a:lnTo>
                  <a:pt x="1079" y="431"/>
                </a:lnTo>
                <a:lnTo>
                  <a:pt x="1104" y="215"/>
                </a:lnTo>
                <a:close/>
              </a:path>
              <a:path w="21590" h="17779">
                <a:moveTo>
                  <a:pt x="1130" y="4813"/>
                </a:moveTo>
                <a:lnTo>
                  <a:pt x="342" y="7239"/>
                </a:lnTo>
                <a:lnTo>
                  <a:pt x="228" y="8216"/>
                </a:lnTo>
                <a:lnTo>
                  <a:pt x="1003" y="5829"/>
                </a:lnTo>
                <a:lnTo>
                  <a:pt x="1130" y="4813"/>
                </a:lnTo>
                <a:close/>
              </a:path>
              <a:path w="21590" h="17779">
                <a:moveTo>
                  <a:pt x="2247" y="2667"/>
                </a:moveTo>
                <a:lnTo>
                  <a:pt x="1752" y="1879"/>
                </a:lnTo>
                <a:lnTo>
                  <a:pt x="1625" y="2857"/>
                </a:lnTo>
                <a:lnTo>
                  <a:pt x="1600" y="3048"/>
                </a:lnTo>
                <a:lnTo>
                  <a:pt x="1739" y="2895"/>
                </a:lnTo>
                <a:lnTo>
                  <a:pt x="2247" y="2667"/>
                </a:lnTo>
                <a:close/>
              </a:path>
              <a:path w="21590" h="17779">
                <a:moveTo>
                  <a:pt x="2908" y="3657"/>
                </a:moveTo>
                <a:lnTo>
                  <a:pt x="2692" y="4241"/>
                </a:lnTo>
                <a:lnTo>
                  <a:pt x="2641" y="4597"/>
                </a:lnTo>
                <a:lnTo>
                  <a:pt x="2616" y="4800"/>
                </a:lnTo>
                <a:lnTo>
                  <a:pt x="2832" y="4229"/>
                </a:lnTo>
                <a:lnTo>
                  <a:pt x="2870" y="3873"/>
                </a:lnTo>
                <a:lnTo>
                  <a:pt x="2908" y="3657"/>
                </a:lnTo>
                <a:close/>
              </a:path>
              <a:path w="21590" h="17779">
                <a:moveTo>
                  <a:pt x="3073" y="9880"/>
                </a:moveTo>
                <a:lnTo>
                  <a:pt x="2857" y="10464"/>
                </a:lnTo>
                <a:lnTo>
                  <a:pt x="2806" y="10820"/>
                </a:lnTo>
                <a:lnTo>
                  <a:pt x="2781" y="11023"/>
                </a:lnTo>
                <a:lnTo>
                  <a:pt x="2997" y="10452"/>
                </a:lnTo>
                <a:lnTo>
                  <a:pt x="3048" y="10096"/>
                </a:lnTo>
                <a:lnTo>
                  <a:pt x="3073" y="9880"/>
                </a:lnTo>
                <a:close/>
              </a:path>
              <a:path w="21590" h="17779">
                <a:moveTo>
                  <a:pt x="3187" y="3314"/>
                </a:moveTo>
                <a:lnTo>
                  <a:pt x="2146" y="2882"/>
                </a:lnTo>
                <a:lnTo>
                  <a:pt x="2171" y="2743"/>
                </a:lnTo>
                <a:lnTo>
                  <a:pt x="1943" y="3327"/>
                </a:lnTo>
                <a:lnTo>
                  <a:pt x="1905" y="3683"/>
                </a:lnTo>
                <a:lnTo>
                  <a:pt x="1879" y="3886"/>
                </a:lnTo>
                <a:lnTo>
                  <a:pt x="2082" y="3327"/>
                </a:lnTo>
                <a:lnTo>
                  <a:pt x="2044" y="3708"/>
                </a:lnTo>
                <a:lnTo>
                  <a:pt x="1968" y="4330"/>
                </a:lnTo>
                <a:lnTo>
                  <a:pt x="2552" y="3810"/>
                </a:lnTo>
                <a:lnTo>
                  <a:pt x="3187" y="3314"/>
                </a:lnTo>
                <a:close/>
              </a:path>
              <a:path w="21590" h="17779">
                <a:moveTo>
                  <a:pt x="3200" y="4394"/>
                </a:moveTo>
                <a:lnTo>
                  <a:pt x="2895" y="4216"/>
                </a:lnTo>
                <a:lnTo>
                  <a:pt x="2832" y="4686"/>
                </a:lnTo>
                <a:lnTo>
                  <a:pt x="3200" y="4394"/>
                </a:lnTo>
                <a:close/>
              </a:path>
              <a:path w="21590" h="17779">
                <a:moveTo>
                  <a:pt x="3390" y="9639"/>
                </a:moveTo>
                <a:lnTo>
                  <a:pt x="3048" y="10464"/>
                </a:lnTo>
                <a:lnTo>
                  <a:pt x="2997" y="10858"/>
                </a:lnTo>
                <a:lnTo>
                  <a:pt x="2933" y="11353"/>
                </a:lnTo>
                <a:lnTo>
                  <a:pt x="3276" y="10541"/>
                </a:lnTo>
                <a:lnTo>
                  <a:pt x="3390" y="9639"/>
                </a:lnTo>
                <a:close/>
              </a:path>
              <a:path w="21590" h="17779">
                <a:moveTo>
                  <a:pt x="3543" y="13665"/>
                </a:moveTo>
                <a:lnTo>
                  <a:pt x="3289" y="14300"/>
                </a:lnTo>
                <a:lnTo>
                  <a:pt x="2781" y="13665"/>
                </a:lnTo>
                <a:lnTo>
                  <a:pt x="2654" y="14655"/>
                </a:lnTo>
                <a:lnTo>
                  <a:pt x="2616" y="14935"/>
                </a:lnTo>
                <a:lnTo>
                  <a:pt x="2806" y="14706"/>
                </a:lnTo>
                <a:lnTo>
                  <a:pt x="3238" y="14579"/>
                </a:lnTo>
                <a:lnTo>
                  <a:pt x="3213" y="14770"/>
                </a:lnTo>
                <a:lnTo>
                  <a:pt x="3162" y="15151"/>
                </a:lnTo>
                <a:lnTo>
                  <a:pt x="3403" y="14528"/>
                </a:lnTo>
                <a:lnTo>
                  <a:pt x="3543" y="13665"/>
                </a:lnTo>
                <a:close/>
              </a:path>
              <a:path w="21590" h="17779">
                <a:moveTo>
                  <a:pt x="3581" y="9055"/>
                </a:moveTo>
                <a:lnTo>
                  <a:pt x="3314" y="8712"/>
                </a:lnTo>
                <a:lnTo>
                  <a:pt x="3327" y="8585"/>
                </a:lnTo>
                <a:lnTo>
                  <a:pt x="3365" y="8382"/>
                </a:lnTo>
                <a:lnTo>
                  <a:pt x="3263" y="8648"/>
                </a:lnTo>
                <a:lnTo>
                  <a:pt x="2489" y="7620"/>
                </a:lnTo>
                <a:lnTo>
                  <a:pt x="2463" y="7823"/>
                </a:lnTo>
                <a:lnTo>
                  <a:pt x="1854" y="7010"/>
                </a:lnTo>
                <a:lnTo>
                  <a:pt x="1752" y="6870"/>
                </a:lnTo>
                <a:lnTo>
                  <a:pt x="1612" y="6680"/>
                </a:lnTo>
                <a:lnTo>
                  <a:pt x="1587" y="6807"/>
                </a:lnTo>
                <a:lnTo>
                  <a:pt x="914" y="6502"/>
                </a:lnTo>
                <a:lnTo>
                  <a:pt x="812" y="7340"/>
                </a:lnTo>
                <a:lnTo>
                  <a:pt x="736" y="7962"/>
                </a:lnTo>
                <a:lnTo>
                  <a:pt x="1320" y="7442"/>
                </a:lnTo>
                <a:lnTo>
                  <a:pt x="1536" y="7277"/>
                </a:lnTo>
                <a:lnTo>
                  <a:pt x="1422" y="8229"/>
                </a:lnTo>
                <a:lnTo>
                  <a:pt x="1346" y="8890"/>
                </a:lnTo>
                <a:lnTo>
                  <a:pt x="1981" y="8331"/>
                </a:lnTo>
                <a:lnTo>
                  <a:pt x="2362" y="8216"/>
                </a:lnTo>
                <a:lnTo>
                  <a:pt x="2184" y="8839"/>
                </a:lnTo>
                <a:lnTo>
                  <a:pt x="2120" y="9144"/>
                </a:lnTo>
                <a:lnTo>
                  <a:pt x="1981" y="9855"/>
                </a:lnTo>
                <a:lnTo>
                  <a:pt x="2235" y="9639"/>
                </a:lnTo>
                <a:lnTo>
                  <a:pt x="2209" y="9829"/>
                </a:lnTo>
                <a:lnTo>
                  <a:pt x="2857" y="9271"/>
                </a:lnTo>
                <a:lnTo>
                  <a:pt x="3111" y="9194"/>
                </a:lnTo>
                <a:lnTo>
                  <a:pt x="3098" y="9321"/>
                </a:lnTo>
                <a:lnTo>
                  <a:pt x="3073" y="9525"/>
                </a:lnTo>
                <a:lnTo>
                  <a:pt x="3200" y="9169"/>
                </a:lnTo>
                <a:lnTo>
                  <a:pt x="3581" y="9055"/>
                </a:lnTo>
                <a:close/>
              </a:path>
              <a:path w="21590" h="17779">
                <a:moveTo>
                  <a:pt x="3683" y="495"/>
                </a:moveTo>
                <a:lnTo>
                  <a:pt x="3251" y="1612"/>
                </a:lnTo>
                <a:lnTo>
                  <a:pt x="3060" y="3111"/>
                </a:lnTo>
                <a:lnTo>
                  <a:pt x="3619" y="952"/>
                </a:lnTo>
                <a:lnTo>
                  <a:pt x="3683" y="495"/>
                </a:lnTo>
                <a:close/>
              </a:path>
              <a:path w="21590" h="17779">
                <a:moveTo>
                  <a:pt x="3771" y="4737"/>
                </a:moveTo>
                <a:lnTo>
                  <a:pt x="3517" y="4152"/>
                </a:lnTo>
                <a:lnTo>
                  <a:pt x="3200" y="4394"/>
                </a:lnTo>
                <a:lnTo>
                  <a:pt x="3771" y="4737"/>
                </a:lnTo>
                <a:close/>
              </a:path>
              <a:path w="21590" h="17779">
                <a:moveTo>
                  <a:pt x="3873" y="10033"/>
                </a:moveTo>
                <a:lnTo>
                  <a:pt x="3657" y="10617"/>
                </a:lnTo>
                <a:lnTo>
                  <a:pt x="3606" y="10972"/>
                </a:lnTo>
                <a:lnTo>
                  <a:pt x="3581" y="11176"/>
                </a:lnTo>
                <a:lnTo>
                  <a:pt x="3797" y="10604"/>
                </a:lnTo>
                <a:lnTo>
                  <a:pt x="3848" y="10248"/>
                </a:lnTo>
                <a:lnTo>
                  <a:pt x="3873" y="10033"/>
                </a:lnTo>
                <a:close/>
              </a:path>
              <a:path w="21590" h="17779">
                <a:moveTo>
                  <a:pt x="3898" y="749"/>
                </a:moveTo>
                <a:lnTo>
                  <a:pt x="3683" y="1333"/>
                </a:lnTo>
                <a:lnTo>
                  <a:pt x="3632" y="1689"/>
                </a:lnTo>
                <a:lnTo>
                  <a:pt x="3606" y="1892"/>
                </a:lnTo>
                <a:lnTo>
                  <a:pt x="3822" y="1320"/>
                </a:lnTo>
                <a:lnTo>
                  <a:pt x="3873" y="952"/>
                </a:lnTo>
                <a:lnTo>
                  <a:pt x="3898" y="749"/>
                </a:lnTo>
                <a:close/>
              </a:path>
              <a:path w="21590" h="17779">
                <a:moveTo>
                  <a:pt x="3937" y="1536"/>
                </a:moveTo>
                <a:lnTo>
                  <a:pt x="3708" y="2120"/>
                </a:lnTo>
                <a:lnTo>
                  <a:pt x="3670" y="2476"/>
                </a:lnTo>
                <a:lnTo>
                  <a:pt x="3644" y="2692"/>
                </a:lnTo>
                <a:lnTo>
                  <a:pt x="3860" y="2108"/>
                </a:lnTo>
                <a:lnTo>
                  <a:pt x="3911" y="1752"/>
                </a:lnTo>
                <a:lnTo>
                  <a:pt x="3937" y="1536"/>
                </a:lnTo>
                <a:close/>
              </a:path>
              <a:path w="21590" h="17779">
                <a:moveTo>
                  <a:pt x="4533" y="10756"/>
                </a:moveTo>
                <a:lnTo>
                  <a:pt x="4279" y="11404"/>
                </a:lnTo>
                <a:lnTo>
                  <a:pt x="3911" y="10795"/>
                </a:lnTo>
                <a:lnTo>
                  <a:pt x="3784" y="11772"/>
                </a:lnTo>
                <a:lnTo>
                  <a:pt x="3759" y="11963"/>
                </a:lnTo>
                <a:lnTo>
                  <a:pt x="3898" y="11811"/>
                </a:lnTo>
                <a:lnTo>
                  <a:pt x="4229" y="11658"/>
                </a:lnTo>
                <a:lnTo>
                  <a:pt x="4203" y="11861"/>
                </a:lnTo>
                <a:lnTo>
                  <a:pt x="4152" y="12242"/>
                </a:lnTo>
                <a:lnTo>
                  <a:pt x="4445" y="11518"/>
                </a:lnTo>
                <a:lnTo>
                  <a:pt x="4483" y="11137"/>
                </a:lnTo>
                <a:lnTo>
                  <a:pt x="4533" y="10756"/>
                </a:lnTo>
                <a:close/>
              </a:path>
              <a:path w="21590" h="17779">
                <a:moveTo>
                  <a:pt x="4749" y="10972"/>
                </a:moveTo>
                <a:lnTo>
                  <a:pt x="4533" y="11557"/>
                </a:lnTo>
                <a:lnTo>
                  <a:pt x="4483" y="11912"/>
                </a:lnTo>
                <a:lnTo>
                  <a:pt x="4457" y="12115"/>
                </a:lnTo>
                <a:lnTo>
                  <a:pt x="4673" y="11544"/>
                </a:lnTo>
                <a:lnTo>
                  <a:pt x="4724" y="11188"/>
                </a:lnTo>
                <a:lnTo>
                  <a:pt x="4749" y="10972"/>
                </a:lnTo>
                <a:close/>
              </a:path>
              <a:path w="21590" h="17779">
                <a:moveTo>
                  <a:pt x="4965" y="9690"/>
                </a:moveTo>
                <a:lnTo>
                  <a:pt x="4140" y="9398"/>
                </a:lnTo>
                <a:lnTo>
                  <a:pt x="4025" y="10274"/>
                </a:lnTo>
                <a:lnTo>
                  <a:pt x="3975" y="10680"/>
                </a:lnTo>
                <a:lnTo>
                  <a:pt x="4445" y="10350"/>
                </a:lnTo>
                <a:lnTo>
                  <a:pt x="4965" y="9690"/>
                </a:lnTo>
                <a:close/>
              </a:path>
              <a:path w="21590" h="17779">
                <a:moveTo>
                  <a:pt x="5080" y="12471"/>
                </a:moveTo>
                <a:lnTo>
                  <a:pt x="4978" y="13284"/>
                </a:lnTo>
                <a:lnTo>
                  <a:pt x="5041" y="12788"/>
                </a:lnTo>
                <a:lnTo>
                  <a:pt x="5080" y="12471"/>
                </a:lnTo>
                <a:close/>
              </a:path>
              <a:path w="21590" h="17779">
                <a:moveTo>
                  <a:pt x="5651" y="11734"/>
                </a:moveTo>
                <a:lnTo>
                  <a:pt x="5372" y="12458"/>
                </a:lnTo>
                <a:lnTo>
                  <a:pt x="5321" y="12839"/>
                </a:lnTo>
                <a:lnTo>
                  <a:pt x="5270" y="13220"/>
                </a:lnTo>
                <a:lnTo>
                  <a:pt x="5549" y="12496"/>
                </a:lnTo>
                <a:lnTo>
                  <a:pt x="5651" y="11734"/>
                </a:lnTo>
                <a:close/>
              </a:path>
              <a:path w="21590" h="17779">
                <a:moveTo>
                  <a:pt x="5918" y="12636"/>
                </a:moveTo>
                <a:lnTo>
                  <a:pt x="5816" y="13449"/>
                </a:lnTo>
                <a:lnTo>
                  <a:pt x="5880" y="12954"/>
                </a:lnTo>
                <a:lnTo>
                  <a:pt x="5918" y="12636"/>
                </a:lnTo>
                <a:close/>
              </a:path>
              <a:path w="21590" h="17779">
                <a:moveTo>
                  <a:pt x="5969" y="11099"/>
                </a:moveTo>
                <a:lnTo>
                  <a:pt x="5867" y="11912"/>
                </a:lnTo>
                <a:lnTo>
                  <a:pt x="5930" y="11417"/>
                </a:lnTo>
                <a:lnTo>
                  <a:pt x="5969" y="11099"/>
                </a:lnTo>
                <a:close/>
              </a:path>
              <a:path w="21590" h="17779">
                <a:moveTo>
                  <a:pt x="6159" y="9220"/>
                </a:moveTo>
                <a:lnTo>
                  <a:pt x="4978" y="11391"/>
                </a:lnTo>
                <a:lnTo>
                  <a:pt x="4762" y="13106"/>
                </a:lnTo>
                <a:lnTo>
                  <a:pt x="6019" y="10287"/>
                </a:lnTo>
                <a:lnTo>
                  <a:pt x="6159" y="9220"/>
                </a:lnTo>
                <a:close/>
              </a:path>
              <a:path w="21590" h="17779">
                <a:moveTo>
                  <a:pt x="6261" y="4241"/>
                </a:moveTo>
                <a:lnTo>
                  <a:pt x="5537" y="2501"/>
                </a:lnTo>
                <a:lnTo>
                  <a:pt x="4559" y="2108"/>
                </a:lnTo>
                <a:lnTo>
                  <a:pt x="4330" y="1828"/>
                </a:lnTo>
                <a:lnTo>
                  <a:pt x="4254" y="0"/>
                </a:lnTo>
                <a:lnTo>
                  <a:pt x="3962" y="1752"/>
                </a:lnTo>
                <a:lnTo>
                  <a:pt x="3924" y="1955"/>
                </a:lnTo>
                <a:lnTo>
                  <a:pt x="4140" y="1727"/>
                </a:lnTo>
                <a:lnTo>
                  <a:pt x="4318" y="2844"/>
                </a:lnTo>
                <a:lnTo>
                  <a:pt x="4711" y="2540"/>
                </a:lnTo>
                <a:lnTo>
                  <a:pt x="5232" y="2844"/>
                </a:lnTo>
                <a:lnTo>
                  <a:pt x="6261" y="4241"/>
                </a:lnTo>
                <a:close/>
              </a:path>
              <a:path w="21590" h="17779">
                <a:moveTo>
                  <a:pt x="6362" y="6858"/>
                </a:moveTo>
                <a:lnTo>
                  <a:pt x="6273" y="5130"/>
                </a:lnTo>
                <a:lnTo>
                  <a:pt x="5270" y="6324"/>
                </a:lnTo>
                <a:lnTo>
                  <a:pt x="5016" y="5829"/>
                </a:lnTo>
                <a:lnTo>
                  <a:pt x="4889" y="5600"/>
                </a:lnTo>
                <a:lnTo>
                  <a:pt x="4965" y="5232"/>
                </a:lnTo>
                <a:lnTo>
                  <a:pt x="5016" y="3403"/>
                </a:lnTo>
                <a:lnTo>
                  <a:pt x="4267" y="5232"/>
                </a:lnTo>
                <a:lnTo>
                  <a:pt x="3848" y="4775"/>
                </a:lnTo>
                <a:lnTo>
                  <a:pt x="4102" y="5448"/>
                </a:lnTo>
                <a:lnTo>
                  <a:pt x="4660" y="5778"/>
                </a:lnTo>
                <a:lnTo>
                  <a:pt x="4851" y="5626"/>
                </a:lnTo>
                <a:lnTo>
                  <a:pt x="5918" y="8089"/>
                </a:lnTo>
                <a:lnTo>
                  <a:pt x="6362" y="6858"/>
                </a:lnTo>
                <a:close/>
              </a:path>
              <a:path w="21590" h="17779">
                <a:moveTo>
                  <a:pt x="6858" y="6731"/>
                </a:moveTo>
                <a:lnTo>
                  <a:pt x="6642" y="7289"/>
                </a:lnTo>
                <a:lnTo>
                  <a:pt x="6591" y="7670"/>
                </a:lnTo>
                <a:lnTo>
                  <a:pt x="6565" y="7886"/>
                </a:lnTo>
                <a:lnTo>
                  <a:pt x="6781" y="7302"/>
                </a:lnTo>
                <a:lnTo>
                  <a:pt x="6832" y="6946"/>
                </a:lnTo>
                <a:lnTo>
                  <a:pt x="6858" y="6731"/>
                </a:lnTo>
                <a:close/>
              </a:path>
              <a:path w="21590" h="17779">
                <a:moveTo>
                  <a:pt x="6908" y="5740"/>
                </a:moveTo>
                <a:lnTo>
                  <a:pt x="6692" y="558"/>
                </a:lnTo>
                <a:lnTo>
                  <a:pt x="6121" y="3149"/>
                </a:lnTo>
                <a:lnTo>
                  <a:pt x="6426" y="4419"/>
                </a:lnTo>
                <a:lnTo>
                  <a:pt x="6705" y="5219"/>
                </a:lnTo>
                <a:lnTo>
                  <a:pt x="6362" y="6858"/>
                </a:lnTo>
                <a:lnTo>
                  <a:pt x="6426" y="7518"/>
                </a:lnTo>
                <a:lnTo>
                  <a:pt x="6362" y="8013"/>
                </a:lnTo>
                <a:lnTo>
                  <a:pt x="6642" y="7289"/>
                </a:lnTo>
                <a:lnTo>
                  <a:pt x="6743" y="6527"/>
                </a:lnTo>
                <a:lnTo>
                  <a:pt x="6527" y="7086"/>
                </a:lnTo>
                <a:lnTo>
                  <a:pt x="6743" y="5321"/>
                </a:lnTo>
                <a:lnTo>
                  <a:pt x="6908" y="5740"/>
                </a:lnTo>
                <a:close/>
              </a:path>
              <a:path w="21590" h="17779">
                <a:moveTo>
                  <a:pt x="7073" y="11887"/>
                </a:moveTo>
                <a:lnTo>
                  <a:pt x="6451" y="11430"/>
                </a:lnTo>
                <a:lnTo>
                  <a:pt x="6350" y="12268"/>
                </a:lnTo>
                <a:lnTo>
                  <a:pt x="6311" y="12534"/>
                </a:lnTo>
                <a:lnTo>
                  <a:pt x="6502" y="12331"/>
                </a:lnTo>
                <a:lnTo>
                  <a:pt x="7073" y="11887"/>
                </a:lnTo>
                <a:close/>
              </a:path>
              <a:path w="21590" h="17779">
                <a:moveTo>
                  <a:pt x="7302" y="3543"/>
                </a:moveTo>
                <a:lnTo>
                  <a:pt x="7023" y="4267"/>
                </a:lnTo>
                <a:lnTo>
                  <a:pt x="6972" y="4648"/>
                </a:lnTo>
                <a:lnTo>
                  <a:pt x="6921" y="5029"/>
                </a:lnTo>
                <a:lnTo>
                  <a:pt x="7200" y="4305"/>
                </a:lnTo>
                <a:lnTo>
                  <a:pt x="7302" y="3543"/>
                </a:lnTo>
                <a:close/>
              </a:path>
              <a:path w="21590" h="17779">
                <a:moveTo>
                  <a:pt x="7797" y="3810"/>
                </a:moveTo>
                <a:lnTo>
                  <a:pt x="7581" y="4394"/>
                </a:lnTo>
                <a:lnTo>
                  <a:pt x="7531" y="4749"/>
                </a:lnTo>
                <a:lnTo>
                  <a:pt x="7505" y="4953"/>
                </a:lnTo>
                <a:lnTo>
                  <a:pt x="7721" y="4381"/>
                </a:lnTo>
                <a:lnTo>
                  <a:pt x="7759" y="4025"/>
                </a:lnTo>
                <a:lnTo>
                  <a:pt x="7797" y="3810"/>
                </a:lnTo>
                <a:close/>
              </a:path>
              <a:path w="21590" h="17779">
                <a:moveTo>
                  <a:pt x="7835" y="10845"/>
                </a:moveTo>
                <a:lnTo>
                  <a:pt x="7124" y="11772"/>
                </a:lnTo>
                <a:lnTo>
                  <a:pt x="6908" y="12369"/>
                </a:lnTo>
                <a:lnTo>
                  <a:pt x="6451" y="13601"/>
                </a:lnTo>
                <a:lnTo>
                  <a:pt x="7353" y="13766"/>
                </a:lnTo>
                <a:lnTo>
                  <a:pt x="7556" y="12496"/>
                </a:lnTo>
                <a:lnTo>
                  <a:pt x="7835" y="10845"/>
                </a:lnTo>
                <a:close/>
              </a:path>
              <a:path w="21590" h="17779">
                <a:moveTo>
                  <a:pt x="7861" y="8953"/>
                </a:moveTo>
                <a:lnTo>
                  <a:pt x="7518" y="9766"/>
                </a:lnTo>
                <a:lnTo>
                  <a:pt x="7620" y="9017"/>
                </a:lnTo>
                <a:lnTo>
                  <a:pt x="7340" y="9740"/>
                </a:lnTo>
                <a:lnTo>
                  <a:pt x="7289" y="10121"/>
                </a:lnTo>
                <a:lnTo>
                  <a:pt x="7239" y="10502"/>
                </a:lnTo>
                <a:lnTo>
                  <a:pt x="7505" y="9791"/>
                </a:lnTo>
                <a:lnTo>
                  <a:pt x="7467" y="10160"/>
                </a:lnTo>
                <a:lnTo>
                  <a:pt x="7404" y="10668"/>
                </a:lnTo>
                <a:lnTo>
                  <a:pt x="7747" y="9842"/>
                </a:lnTo>
                <a:lnTo>
                  <a:pt x="7861" y="8953"/>
                </a:lnTo>
                <a:close/>
              </a:path>
              <a:path w="21590" h="17779">
                <a:moveTo>
                  <a:pt x="7975" y="9258"/>
                </a:moveTo>
                <a:lnTo>
                  <a:pt x="7759" y="9842"/>
                </a:lnTo>
                <a:lnTo>
                  <a:pt x="7708" y="10198"/>
                </a:lnTo>
                <a:lnTo>
                  <a:pt x="7683" y="10401"/>
                </a:lnTo>
                <a:lnTo>
                  <a:pt x="7899" y="9829"/>
                </a:lnTo>
                <a:lnTo>
                  <a:pt x="7937" y="9461"/>
                </a:lnTo>
                <a:lnTo>
                  <a:pt x="7975" y="9258"/>
                </a:lnTo>
                <a:close/>
              </a:path>
              <a:path w="21590" h="17779">
                <a:moveTo>
                  <a:pt x="8166" y="16738"/>
                </a:moveTo>
                <a:lnTo>
                  <a:pt x="6870" y="15671"/>
                </a:lnTo>
                <a:lnTo>
                  <a:pt x="6705" y="16979"/>
                </a:lnTo>
                <a:lnTo>
                  <a:pt x="6616" y="17716"/>
                </a:lnTo>
                <a:lnTo>
                  <a:pt x="7353" y="17132"/>
                </a:lnTo>
                <a:lnTo>
                  <a:pt x="8166" y="16738"/>
                </a:lnTo>
                <a:close/>
              </a:path>
              <a:path w="21590" h="17779">
                <a:moveTo>
                  <a:pt x="8318" y="13449"/>
                </a:moveTo>
                <a:lnTo>
                  <a:pt x="7823" y="12598"/>
                </a:lnTo>
                <a:lnTo>
                  <a:pt x="7721" y="12433"/>
                </a:lnTo>
                <a:lnTo>
                  <a:pt x="7683" y="12598"/>
                </a:lnTo>
                <a:lnTo>
                  <a:pt x="7302" y="14287"/>
                </a:lnTo>
                <a:lnTo>
                  <a:pt x="8255" y="13525"/>
                </a:lnTo>
                <a:close/>
              </a:path>
              <a:path w="21590" h="17779">
                <a:moveTo>
                  <a:pt x="8420" y="9144"/>
                </a:moveTo>
                <a:lnTo>
                  <a:pt x="7988" y="10261"/>
                </a:lnTo>
                <a:lnTo>
                  <a:pt x="7797" y="11760"/>
                </a:lnTo>
                <a:lnTo>
                  <a:pt x="8356" y="9601"/>
                </a:lnTo>
                <a:lnTo>
                  <a:pt x="8420" y="9144"/>
                </a:lnTo>
                <a:close/>
              </a:path>
              <a:path w="21590" h="17779">
                <a:moveTo>
                  <a:pt x="9105" y="13525"/>
                </a:moveTo>
                <a:lnTo>
                  <a:pt x="8356" y="13449"/>
                </a:lnTo>
                <a:lnTo>
                  <a:pt x="8382" y="13576"/>
                </a:lnTo>
                <a:lnTo>
                  <a:pt x="8801" y="14287"/>
                </a:lnTo>
                <a:lnTo>
                  <a:pt x="9105" y="13525"/>
                </a:lnTo>
                <a:close/>
              </a:path>
              <a:path w="21590" h="17779">
                <a:moveTo>
                  <a:pt x="9639" y="11798"/>
                </a:moveTo>
                <a:lnTo>
                  <a:pt x="9563" y="12382"/>
                </a:lnTo>
                <a:lnTo>
                  <a:pt x="9601" y="12115"/>
                </a:lnTo>
                <a:lnTo>
                  <a:pt x="9639" y="11798"/>
                </a:lnTo>
                <a:close/>
              </a:path>
              <a:path w="21590" h="17779">
                <a:moveTo>
                  <a:pt x="10439" y="9626"/>
                </a:moveTo>
                <a:lnTo>
                  <a:pt x="10337" y="10439"/>
                </a:lnTo>
                <a:lnTo>
                  <a:pt x="10401" y="9944"/>
                </a:lnTo>
                <a:lnTo>
                  <a:pt x="10439" y="9626"/>
                </a:lnTo>
                <a:close/>
              </a:path>
              <a:path w="21590" h="17779">
                <a:moveTo>
                  <a:pt x="11455" y="8851"/>
                </a:moveTo>
                <a:lnTo>
                  <a:pt x="11112" y="9677"/>
                </a:lnTo>
                <a:lnTo>
                  <a:pt x="11061" y="10071"/>
                </a:lnTo>
                <a:lnTo>
                  <a:pt x="10998" y="10566"/>
                </a:lnTo>
                <a:lnTo>
                  <a:pt x="11341" y="9753"/>
                </a:lnTo>
                <a:lnTo>
                  <a:pt x="11455" y="8851"/>
                </a:lnTo>
                <a:close/>
              </a:path>
              <a:path w="21590" h="17779">
                <a:moveTo>
                  <a:pt x="11569" y="12382"/>
                </a:moveTo>
                <a:lnTo>
                  <a:pt x="11544" y="12611"/>
                </a:lnTo>
                <a:lnTo>
                  <a:pt x="11569" y="12484"/>
                </a:lnTo>
                <a:close/>
              </a:path>
              <a:path w="21590" h="17779">
                <a:moveTo>
                  <a:pt x="12458" y="8013"/>
                </a:moveTo>
                <a:lnTo>
                  <a:pt x="11315" y="7734"/>
                </a:lnTo>
                <a:lnTo>
                  <a:pt x="9817" y="7505"/>
                </a:lnTo>
                <a:lnTo>
                  <a:pt x="8064" y="7175"/>
                </a:lnTo>
                <a:lnTo>
                  <a:pt x="7327" y="5562"/>
                </a:lnTo>
                <a:lnTo>
                  <a:pt x="6959" y="6972"/>
                </a:lnTo>
                <a:lnTo>
                  <a:pt x="8039" y="7950"/>
                </a:lnTo>
                <a:lnTo>
                  <a:pt x="9525" y="8229"/>
                </a:lnTo>
                <a:lnTo>
                  <a:pt x="10337" y="8737"/>
                </a:lnTo>
                <a:lnTo>
                  <a:pt x="10045" y="9436"/>
                </a:lnTo>
                <a:lnTo>
                  <a:pt x="10083" y="9118"/>
                </a:lnTo>
                <a:lnTo>
                  <a:pt x="10121" y="8902"/>
                </a:lnTo>
                <a:lnTo>
                  <a:pt x="9906" y="9486"/>
                </a:lnTo>
                <a:lnTo>
                  <a:pt x="9855" y="9842"/>
                </a:lnTo>
                <a:lnTo>
                  <a:pt x="9829" y="10045"/>
                </a:lnTo>
                <a:lnTo>
                  <a:pt x="10020" y="9537"/>
                </a:lnTo>
                <a:lnTo>
                  <a:pt x="9982" y="9867"/>
                </a:lnTo>
                <a:lnTo>
                  <a:pt x="9918" y="10363"/>
                </a:lnTo>
                <a:lnTo>
                  <a:pt x="10261" y="9550"/>
                </a:lnTo>
                <a:lnTo>
                  <a:pt x="10363" y="8750"/>
                </a:lnTo>
                <a:lnTo>
                  <a:pt x="10985" y="9131"/>
                </a:lnTo>
                <a:lnTo>
                  <a:pt x="12458" y="8013"/>
                </a:lnTo>
                <a:close/>
              </a:path>
              <a:path w="21590" h="17779">
                <a:moveTo>
                  <a:pt x="12903" y="6019"/>
                </a:moveTo>
                <a:lnTo>
                  <a:pt x="12458" y="8013"/>
                </a:lnTo>
                <a:lnTo>
                  <a:pt x="12585" y="9067"/>
                </a:lnTo>
                <a:lnTo>
                  <a:pt x="12763" y="8991"/>
                </a:lnTo>
                <a:lnTo>
                  <a:pt x="12623" y="7937"/>
                </a:lnTo>
                <a:lnTo>
                  <a:pt x="12903" y="6019"/>
                </a:lnTo>
                <a:close/>
              </a:path>
              <a:path w="21590" h="17779">
                <a:moveTo>
                  <a:pt x="13843" y="11823"/>
                </a:moveTo>
                <a:lnTo>
                  <a:pt x="13741" y="12636"/>
                </a:lnTo>
                <a:lnTo>
                  <a:pt x="13804" y="12141"/>
                </a:lnTo>
                <a:lnTo>
                  <a:pt x="13843" y="11823"/>
                </a:lnTo>
                <a:close/>
              </a:path>
              <a:path w="21590" h="17779">
                <a:moveTo>
                  <a:pt x="14732" y="5994"/>
                </a:moveTo>
                <a:lnTo>
                  <a:pt x="13347" y="8572"/>
                </a:lnTo>
                <a:lnTo>
                  <a:pt x="13246" y="9321"/>
                </a:lnTo>
                <a:lnTo>
                  <a:pt x="13081" y="9004"/>
                </a:lnTo>
                <a:lnTo>
                  <a:pt x="13347" y="8178"/>
                </a:lnTo>
                <a:lnTo>
                  <a:pt x="13474" y="7162"/>
                </a:lnTo>
                <a:lnTo>
                  <a:pt x="12954" y="8763"/>
                </a:lnTo>
                <a:lnTo>
                  <a:pt x="12890" y="8636"/>
                </a:lnTo>
                <a:lnTo>
                  <a:pt x="12877" y="8978"/>
                </a:lnTo>
                <a:lnTo>
                  <a:pt x="12877" y="9626"/>
                </a:lnTo>
                <a:lnTo>
                  <a:pt x="12865" y="9779"/>
                </a:lnTo>
                <a:lnTo>
                  <a:pt x="12877" y="9626"/>
                </a:lnTo>
                <a:lnTo>
                  <a:pt x="12877" y="8978"/>
                </a:lnTo>
                <a:lnTo>
                  <a:pt x="12687" y="9588"/>
                </a:lnTo>
                <a:lnTo>
                  <a:pt x="11518" y="8991"/>
                </a:lnTo>
                <a:lnTo>
                  <a:pt x="11379" y="10134"/>
                </a:lnTo>
                <a:lnTo>
                  <a:pt x="11201" y="11531"/>
                </a:lnTo>
                <a:lnTo>
                  <a:pt x="11226" y="11747"/>
                </a:lnTo>
                <a:lnTo>
                  <a:pt x="10629" y="10083"/>
                </a:lnTo>
                <a:lnTo>
                  <a:pt x="10668" y="9779"/>
                </a:lnTo>
                <a:lnTo>
                  <a:pt x="10591" y="9982"/>
                </a:lnTo>
                <a:lnTo>
                  <a:pt x="10337" y="10439"/>
                </a:lnTo>
                <a:lnTo>
                  <a:pt x="9563" y="12382"/>
                </a:lnTo>
                <a:lnTo>
                  <a:pt x="9105" y="13525"/>
                </a:lnTo>
                <a:lnTo>
                  <a:pt x="9550" y="13576"/>
                </a:lnTo>
                <a:lnTo>
                  <a:pt x="10058" y="13754"/>
                </a:lnTo>
                <a:lnTo>
                  <a:pt x="11087" y="13944"/>
                </a:lnTo>
                <a:lnTo>
                  <a:pt x="12153" y="14300"/>
                </a:lnTo>
                <a:lnTo>
                  <a:pt x="11544" y="12636"/>
                </a:lnTo>
                <a:lnTo>
                  <a:pt x="11468" y="12420"/>
                </a:lnTo>
                <a:lnTo>
                  <a:pt x="11772" y="12319"/>
                </a:lnTo>
                <a:lnTo>
                  <a:pt x="11747" y="12522"/>
                </a:lnTo>
                <a:lnTo>
                  <a:pt x="11709" y="12801"/>
                </a:lnTo>
                <a:lnTo>
                  <a:pt x="11899" y="12573"/>
                </a:lnTo>
                <a:lnTo>
                  <a:pt x="12560" y="12369"/>
                </a:lnTo>
                <a:lnTo>
                  <a:pt x="11874" y="11531"/>
                </a:lnTo>
                <a:lnTo>
                  <a:pt x="11798" y="12077"/>
                </a:lnTo>
                <a:lnTo>
                  <a:pt x="11290" y="11442"/>
                </a:lnTo>
                <a:lnTo>
                  <a:pt x="12344" y="10350"/>
                </a:lnTo>
                <a:lnTo>
                  <a:pt x="12598" y="10325"/>
                </a:lnTo>
                <a:lnTo>
                  <a:pt x="12573" y="10566"/>
                </a:lnTo>
                <a:lnTo>
                  <a:pt x="12649" y="10325"/>
                </a:lnTo>
                <a:lnTo>
                  <a:pt x="12865" y="10287"/>
                </a:lnTo>
                <a:lnTo>
                  <a:pt x="12839" y="12801"/>
                </a:lnTo>
                <a:lnTo>
                  <a:pt x="13462" y="10223"/>
                </a:lnTo>
                <a:lnTo>
                  <a:pt x="13601" y="10198"/>
                </a:lnTo>
                <a:lnTo>
                  <a:pt x="13576" y="9766"/>
                </a:lnTo>
                <a:lnTo>
                  <a:pt x="13665" y="9423"/>
                </a:lnTo>
                <a:lnTo>
                  <a:pt x="13462" y="9702"/>
                </a:lnTo>
                <a:lnTo>
                  <a:pt x="14605" y="6959"/>
                </a:lnTo>
                <a:lnTo>
                  <a:pt x="14732" y="5994"/>
                </a:lnTo>
                <a:close/>
              </a:path>
              <a:path w="21590" h="17779">
                <a:moveTo>
                  <a:pt x="15925" y="7010"/>
                </a:moveTo>
                <a:lnTo>
                  <a:pt x="13982" y="11049"/>
                </a:lnTo>
                <a:lnTo>
                  <a:pt x="13766" y="12839"/>
                </a:lnTo>
                <a:lnTo>
                  <a:pt x="13944" y="12382"/>
                </a:lnTo>
                <a:lnTo>
                  <a:pt x="14135" y="12217"/>
                </a:lnTo>
                <a:lnTo>
                  <a:pt x="14795" y="12026"/>
                </a:lnTo>
                <a:lnTo>
                  <a:pt x="14325" y="11468"/>
                </a:lnTo>
                <a:lnTo>
                  <a:pt x="15824" y="7823"/>
                </a:lnTo>
                <a:lnTo>
                  <a:pt x="15925" y="7010"/>
                </a:lnTo>
                <a:close/>
              </a:path>
              <a:path w="21590" h="17779">
                <a:moveTo>
                  <a:pt x="16090" y="9080"/>
                </a:moveTo>
                <a:lnTo>
                  <a:pt x="15811" y="9804"/>
                </a:lnTo>
                <a:lnTo>
                  <a:pt x="15760" y="10185"/>
                </a:lnTo>
                <a:lnTo>
                  <a:pt x="15709" y="10579"/>
                </a:lnTo>
                <a:lnTo>
                  <a:pt x="15989" y="9842"/>
                </a:lnTo>
                <a:lnTo>
                  <a:pt x="16090" y="9080"/>
                </a:lnTo>
                <a:close/>
              </a:path>
              <a:path w="21590" h="17779">
                <a:moveTo>
                  <a:pt x="21590" y="7302"/>
                </a:moveTo>
                <a:lnTo>
                  <a:pt x="20320" y="9499"/>
                </a:lnTo>
                <a:lnTo>
                  <a:pt x="19672" y="9512"/>
                </a:lnTo>
                <a:lnTo>
                  <a:pt x="19697" y="8991"/>
                </a:lnTo>
                <a:lnTo>
                  <a:pt x="19138" y="9347"/>
                </a:lnTo>
                <a:lnTo>
                  <a:pt x="18783" y="9283"/>
                </a:lnTo>
                <a:lnTo>
                  <a:pt x="18846" y="8826"/>
                </a:lnTo>
                <a:lnTo>
                  <a:pt x="18656" y="9296"/>
                </a:lnTo>
                <a:lnTo>
                  <a:pt x="17653" y="8432"/>
                </a:lnTo>
                <a:lnTo>
                  <a:pt x="17576" y="9004"/>
                </a:lnTo>
                <a:lnTo>
                  <a:pt x="16675" y="8255"/>
                </a:lnTo>
                <a:lnTo>
                  <a:pt x="16560" y="9080"/>
                </a:lnTo>
                <a:lnTo>
                  <a:pt x="16217" y="8496"/>
                </a:lnTo>
                <a:lnTo>
                  <a:pt x="16090" y="9474"/>
                </a:lnTo>
                <a:lnTo>
                  <a:pt x="16065" y="9664"/>
                </a:lnTo>
                <a:lnTo>
                  <a:pt x="16205" y="9512"/>
                </a:lnTo>
                <a:lnTo>
                  <a:pt x="16522" y="9372"/>
                </a:lnTo>
                <a:lnTo>
                  <a:pt x="16510" y="9550"/>
                </a:lnTo>
                <a:lnTo>
                  <a:pt x="16421" y="10287"/>
                </a:lnTo>
                <a:lnTo>
                  <a:pt x="17157" y="9702"/>
                </a:lnTo>
                <a:lnTo>
                  <a:pt x="17513" y="9537"/>
                </a:lnTo>
                <a:lnTo>
                  <a:pt x="17487" y="9740"/>
                </a:lnTo>
                <a:lnTo>
                  <a:pt x="17399" y="10477"/>
                </a:lnTo>
                <a:lnTo>
                  <a:pt x="18135" y="9893"/>
                </a:lnTo>
                <a:lnTo>
                  <a:pt x="18542" y="9702"/>
                </a:lnTo>
                <a:lnTo>
                  <a:pt x="18516" y="9931"/>
                </a:lnTo>
                <a:lnTo>
                  <a:pt x="18465" y="10312"/>
                </a:lnTo>
                <a:lnTo>
                  <a:pt x="18732" y="9613"/>
                </a:lnTo>
                <a:lnTo>
                  <a:pt x="19151" y="11061"/>
                </a:lnTo>
                <a:lnTo>
                  <a:pt x="19824" y="10287"/>
                </a:lnTo>
                <a:lnTo>
                  <a:pt x="20739" y="10287"/>
                </a:lnTo>
                <a:lnTo>
                  <a:pt x="21501" y="8940"/>
                </a:lnTo>
                <a:lnTo>
                  <a:pt x="21590" y="7302"/>
                </a:lnTo>
                <a:close/>
              </a:path>
            </a:pathLst>
          </a:custGeom>
          <a:solidFill>
            <a:srgbClr val="B88F51"/>
          </a:solidFill>
        </p:spPr>
        <p:txBody>
          <a:bodyPr wrap="square" lIns="0" tIns="0" rIns="0" bIns="0" rtlCol="0"/>
          <a:lstStyle/>
          <a:p>
            <a:endParaRPr sz="2511"/>
          </a:p>
        </p:txBody>
      </p:sp>
      <p:sp>
        <p:nvSpPr>
          <p:cNvPr id="60" name="bg object 60"/>
          <p:cNvSpPr/>
          <p:nvPr/>
        </p:nvSpPr>
        <p:spPr>
          <a:xfrm>
            <a:off x="518311" y="115666"/>
            <a:ext cx="55959" cy="24209"/>
          </a:xfrm>
          <a:custGeom>
            <a:avLst/>
            <a:gdLst/>
            <a:ahLst/>
            <a:cxnLst/>
            <a:rect l="l" t="t" r="r" b="b"/>
            <a:pathLst>
              <a:path w="89534" h="38735">
                <a:moveTo>
                  <a:pt x="1549" y="19913"/>
                </a:moveTo>
                <a:lnTo>
                  <a:pt x="254" y="18846"/>
                </a:lnTo>
                <a:lnTo>
                  <a:pt x="88" y="20154"/>
                </a:lnTo>
                <a:lnTo>
                  <a:pt x="0" y="20891"/>
                </a:lnTo>
                <a:lnTo>
                  <a:pt x="736" y="20307"/>
                </a:lnTo>
                <a:lnTo>
                  <a:pt x="1549" y="19913"/>
                </a:lnTo>
                <a:close/>
              </a:path>
              <a:path w="89534" h="38735">
                <a:moveTo>
                  <a:pt x="2438" y="19608"/>
                </a:moveTo>
                <a:lnTo>
                  <a:pt x="2222" y="20193"/>
                </a:lnTo>
                <a:lnTo>
                  <a:pt x="2184" y="20548"/>
                </a:lnTo>
                <a:lnTo>
                  <a:pt x="2159" y="20751"/>
                </a:lnTo>
                <a:lnTo>
                  <a:pt x="2374" y="20180"/>
                </a:lnTo>
                <a:lnTo>
                  <a:pt x="2413" y="19824"/>
                </a:lnTo>
                <a:lnTo>
                  <a:pt x="2438" y="19608"/>
                </a:lnTo>
                <a:close/>
              </a:path>
              <a:path w="89534" h="38735">
                <a:moveTo>
                  <a:pt x="3213" y="19583"/>
                </a:moveTo>
                <a:lnTo>
                  <a:pt x="2933" y="20307"/>
                </a:lnTo>
                <a:lnTo>
                  <a:pt x="2882" y="20688"/>
                </a:lnTo>
                <a:lnTo>
                  <a:pt x="2832" y="21069"/>
                </a:lnTo>
                <a:lnTo>
                  <a:pt x="3124" y="20345"/>
                </a:lnTo>
                <a:lnTo>
                  <a:pt x="3162" y="19964"/>
                </a:lnTo>
                <a:lnTo>
                  <a:pt x="3213" y="19583"/>
                </a:lnTo>
                <a:close/>
              </a:path>
              <a:path w="89534" h="38735">
                <a:moveTo>
                  <a:pt x="51028" y="20231"/>
                </a:moveTo>
                <a:lnTo>
                  <a:pt x="50927" y="21043"/>
                </a:lnTo>
                <a:lnTo>
                  <a:pt x="50990" y="20548"/>
                </a:lnTo>
                <a:lnTo>
                  <a:pt x="51028" y="20231"/>
                </a:lnTo>
                <a:close/>
              </a:path>
              <a:path w="89534" h="38735">
                <a:moveTo>
                  <a:pt x="51333" y="19532"/>
                </a:moveTo>
                <a:lnTo>
                  <a:pt x="50838" y="18745"/>
                </a:lnTo>
                <a:lnTo>
                  <a:pt x="50711" y="19723"/>
                </a:lnTo>
                <a:lnTo>
                  <a:pt x="50685" y="19913"/>
                </a:lnTo>
                <a:lnTo>
                  <a:pt x="50850" y="19748"/>
                </a:lnTo>
                <a:lnTo>
                  <a:pt x="51333" y="19532"/>
                </a:lnTo>
                <a:close/>
              </a:path>
              <a:path w="89534" h="38735">
                <a:moveTo>
                  <a:pt x="51777" y="14300"/>
                </a:moveTo>
                <a:lnTo>
                  <a:pt x="51549" y="14884"/>
                </a:lnTo>
                <a:lnTo>
                  <a:pt x="51511" y="15240"/>
                </a:lnTo>
                <a:lnTo>
                  <a:pt x="51485" y="15443"/>
                </a:lnTo>
                <a:lnTo>
                  <a:pt x="51701" y="14871"/>
                </a:lnTo>
                <a:lnTo>
                  <a:pt x="51739" y="14516"/>
                </a:lnTo>
                <a:lnTo>
                  <a:pt x="51777" y="14300"/>
                </a:lnTo>
                <a:close/>
              </a:path>
              <a:path w="89534" h="38735">
                <a:moveTo>
                  <a:pt x="52031" y="10363"/>
                </a:moveTo>
                <a:lnTo>
                  <a:pt x="51930" y="11176"/>
                </a:lnTo>
                <a:lnTo>
                  <a:pt x="51993" y="10680"/>
                </a:lnTo>
                <a:lnTo>
                  <a:pt x="52031" y="10363"/>
                </a:lnTo>
                <a:close/>
              </a:path>
              <a:path w="89534" h="38735">
                <a:moveTo>
                  <a:pt x="52920" y="16738"/>
                </a:moveTo>
                <a:lnTo>
                  <a:pt x="52425" y="15951"/>
                </a:lnTo>
                <a:lnTo>
                  <a:pt x="52298" y="16929"/>
                </a:lnTo>
                <a:lnTo>
                  <a:pt x="52273" y="17119"/>
                </a:lnTo>
                <a:lnTo>
                  <a:pt x="52412" y="16967"/>
                </a:lnTo>
                <a:lnTo>
                  <a:pt x="52920" y="16738"/>
                </a:lnTo>
                <a:close/>
              </a:path>
              <a:path w="89534" h="38735">
                <a:moveTo>
                  <a:pt x="53086" y="11353"/>
                </a:moveTo>
                <a:lnTo>
                  <a:pt x="52590" y="10566"/>
                </a:lnTo>
                <a:lnTo>
                  <a:pt x="52463" y="11544"/>
                </a:lnTo>
                <a:lnTo>
                  <a:pt x="52438" y="11734"/>
                </a:lnTo>
                <a:lnTo>
                  <a:pt x="52578" y="11582"/>
                </a:lnTo>
                <a:lnTo>
                  <a:pt x="53086" y="11353"/>
                </a:lnTo>
                <a:close/>
              </a:path>
              <a:path w="89534" h="38735">
                <a:moveTo>
                  <a:pt x="53581" y="17729"/>
                </a:moveTo>
                <a:lnTo>
                  <a:pt x="53365" y="18313"/>
                </a:lnTo>
                <a:lnTo>
                  <a:pt x="53314" y="18669"/>
                </a:lnTo>
                <a:lnTo>
                  <a:pt x="53289" y="18872"/>
                </a:lnTo>
                <a:lnTo>
                  <a:pt x="53505" y="18300"/>
                </a:lnTo>
                <a:lnTo>
                  <a:pt x="53555" y="17945"/>
                </a:lnTo>
                <a:lnTo>
                  <a:pt x="53581" y="17729"/>
                </a:lnTo>
                <a:close/>
              </a:path>
              <a:path w="89534" h="38735">
                <a:moveTo>
                  <a:pt x="53606" y="11544"/>
                </a:moveTo>
                <a:lnTo>
                  <a:pt x="53378" y="12128"/>
                </a:lnTo>
                <a:lnTo>
                  <a:pt x="53340" y="12484"/>
                </a:lnTo>
                <a:lnTo>
                  <a:pt x="53314" y="12687"/>
                </a:lnTo>
                <a:lnTo>
                  <a:pt x="53530" y="12115"/>
                </a:lnTo>
                <a:lnTo>
                  <a:pt x="53568" y="11760"/>
                </a:lnTo>
                <a:lnTo>
                  <a:pt x="53606" y="11544"/>
                </a:lnTo>
                <a:close/>
              </a:path>
              <a:path w="89534" h="38735">
                <a:moveTo>
                  <a:pt x="53759" y="13716"/>
                </a:moveTo>
                <a:lnTo>
                  <a:pt x="53479" y="14439"/>
                </a:lnTo>
                <a:lnTo>
                  <a:pt x="53428" y="14820"/>
                </a:lnTo>
                <a:lnTo>
                  <a:pt x="53378" y="15201"/>
                </a:lnTo>
                <a:lnTo>
                  <a:pt x="53657" y="14478"/>
                </a:lnTo>
                <a:lnTo>
                  <a:pt x="53759" y="13716"/>
                </a:lnTo>
                <a:close/>
              </a:path>
              <a:path w="89534" h="38735">
                <a:moveTo>
                  <a:pt x="53860" y="17386"/>
                </a:moveTo>
                <a:lnTo>
                  <a:pt x="52819" y="16954"/>
                </a:lnTo>
                <a:lnTo>
                  <a:pt x="52844" y="16814"/>
                </a:lnTo>
                <a:lnTo>
                  <a:pt x="52616" y="17399"/>
                </a:lnTo>
                <a:lnTo>
                  <a:pt x="52578" y="17754"/>
                </a:lnTo>
                <a:lnTo>
                  <a:pt x="52552" y="17970"/>
                </a:lnTo>
                <a:lnTo>
                  <a:pt x="52755" y="17399"/>
                </a:lnTo>
                <a:lnTo>
                  <a:pt x="52717" y="17780"/>
                </a:lnTo>
                <a:lnTo>
                  <a:pt x="52641" y="18402"/>
                </a:lnTo>
                <a:lnTo>
                  <a:pt x="53225" y="17881"/>
                </a:lnTo>
                <a:lnTo>
                  <a:pt x="53860" y="17386"/>
                </a:lnTo>
                <a:close/>
              </a:path>
              <a:path w="89534" h="38735">
                <a:moveTo>
                  <a:pt x="53873" y="18465"/>
                </a:moveTo>
                <a:lnTo>
                  <a:pt x="53568" y="18288"/>
                </a:lnTo>
                <a:lnTo>
                  <a:pt x="53492" y="18757"/>
                </a:lnTo>
                <a:lnTo>
                  <a:pt x="53873" y="18465"/>
                </a:lnTo>
                <a:close/>
              </a:path>
              <a:path w="89534" h="38735">
                <a:moveTo>
                  <a:pt x="54102" y="13665"/>
                </a:moveTo>
                <a:lnTo>
                  <a:pt x="53759" y="14478"/>
                </a:lnTo>
                <a:lnTo>
                  <a:pt x="53708" y="14871"/>
                </a:lnTo>
                <a:lnTo>
                  <a:pt x="53644" y="15367"/>
                </a:lnTo>
                <a:lnTo>
                  <a:pt x="53987" y="14554"/>
                </a:lnTo>
                <a:lnTo>
                  <a:pt x="54102" y="13665"/>
                </a:lnTo>
                <a:close/>
              </a:path>
              <a:path w="89534" h="38735">
                <a:moveTo>
                  <a:pt x="54165" y="8255"/>
                </a:moveTo>
                <a:lnTo>
                  <a:pt x="53822" y="9080"/>
                </a:lnTo>
                <a:lnTo>
                  <a:pt x="53771" y="9474"/>
                </a:lnTo>
                <a:lnTo>
                  <a:pt x="53708" y="9969"/>
                </a:lnTo>
                <a:lnTo>
                  <a:pt x="54051" y="9156"/>
                </a:lnTo>
                <a:lnTo>
                  <a:pt x="54165" y="8255"/>
                </a:lnTo>
                <a:close/>
              </a:path>
              <a:path w="89534" h="38735">
                <a:moveTo>
                  <a:pt x="54292" y="10617"/>
                </a:moveTo>
                <a:lnTo>
                  <a:pt x="53949" y="11430"/>
                </a:lnTo>
                <a:lnTo>
                  <a:pt x="53898" y="11823"/>
                </a:lnTo>
                <a:lnTo>
                  <a:pt x="53835" y="12319"/>
                </a:lnTo>
                <a:lnTo>
                  <a:pt x="54178" y="11506"/>
                </a:lnTo>
                <a:lnTo>
                  <a:pt x="54292" y="10617"/>
                </a:lnTo>
                <a:close/>
              </a:path>
              <a:path w="89534" h="38735">
                <a:moveTo>
                  <a:pt x="54368" y="14579"/>
                </a:moveTo>
                <a:lnTo>
                  <a:pt x="53936" y="15697"/>
                </a:lnTo>
                <a:lnTo>
                  <a:pt x="53746" y="17195"/>
                </a:lnTo>
                <a:lnTo>
                  <a:pt x="54305" y="15024"/>
                </a:lnTo>
                <a:lnTo>
                  <a:pt x="54368" y="14579"/>
                </a:lnTo>
                <a:close/>
              </a:path>
              <a:path w="89534" h="38735">
                <a:moveTo>
                  <a:pt x="54457" y="18808"/>
                </a:moveTo>
                <a:lnTo>
                  <a:pt x="54190" y="18224"/>
                </a:lnTo>
                <a:lnTo>
                  <a:pt x="53873" y="18465"/>
                </a:lnTo>
                <a:lnTo>
                  <a:pt x="54457" y="18808"/>
                </a:lnTo>
                <a:close/>
              </a:path>
              <a:path w="89534" h="38735">
                <a:moveTo>
                  <a:pt x="54571" y="14820"/>
                </a:moveTo>
                <a:lnTo>
                  <a:pt x="54343" y="15405"/>
                </a:lnTo>
                <a:lnTo>
                  <a:pt x="54305" y="15760"/>
                </a:lnTo>
                <a:lnTo>
                  <a:pt x="54279" y="15963"/>
                </a:lnTo>
                <a:lnTo>
                  <a:pt x="54495" y="15392"/>
                </a:lnTo>
                <a:lnTo>
                  <a:pt x="54533" y="15036"/>
                </a:lnTo>
                <a:lnTo>
                  <a:pt x="54571" y="14820"/>
                </a:lnTo>
                <a:close/>
              </a:path>
              <a:path w="89534" h="38735">
                <a:moveTo>
                  <a:pt x="54622" y="15608"/>
                </a:moveTo>
                <a:lnTo>
                  <a:pt x="54406" y="16192"/>
                </a:lnTo>
                <a:lnTo>
                  <a:pt x="54356" y="16548"/>
                </a:lnTo>
                <a:lnTo>
                  <a:pt x="54330" y="16751"/>
                </a:lnTo>
                <a:lnTo>
                  <a:pt x="54546" y="16179"/>
                </a:lnTo>
                <a:lnTo>
                  <a:pt x="54597" y="15824"/>
                </a:lnTo>
                <a:lnTo>
                  <a:pt x="54622" y="15608"/>
                </a:lnTo>
                <a:close/>
              </a:path>
              <a:path w="89534" h="38735">
                <a:moveTo>
                  <a:pt x="55219" y="9779"/>
                </a:moveTo>
                <a:lnTo>
                  <a:pt x="54457" y="9385"/>
                </a:lnTo>
                <a:lnTo>
                  <a:pt x="54330" y="10350"/>
                </a:lnTo>
                <a:lnTo>
                  <a:pt x="54292" y="10617"/>
                </a:lnTo>
                <a:lnTo>
                  <a:pt x="54254" y="10960"/>
                </a:lnTo>
                <a:lnTo>
                  <a:pt x="54698" y="10426"/>
                </a:lnTo>
                <a:lnTo>
                  <a:pt x="55219" y="9779"/>
                </a:lnTo>
                <a:close/>
              </a:path>
              <a:path w="89534" h="38735">
                <a:moveTo>
                  <a:pt x="56921" y="12065"/>
                </a:moveTo>
                <a:lnTo>
                  <a:pt x="56819" y="12877"/>
                </a:lnTo>
                <a:lnTo>
                  <a:pt x="56883" y="12382"/>
                </a:lnTo>
                <a:lnTo>
                  <a:pt x="56921" y="12065"/>
                </a:lnTo>
                <a:close/>
              </a:path>
              <a:path w="89534" h="38735">
                <a:moveTo>
                  <a:pt x="56934" y="18313"/>
                </a:moveTo>
                <a:lnTo>
                  <a:pt x="56349" y="16929"/>
                </a:lnTo>
                <a:lnTo>
                  <a:pt x="56210" y="16573"/>
                </a:lnTo>
                <a:lnTo>
                  <a:pt x="55219" y="16179"/>
                </a:lnTo>
                <a:lnTo>
                  <a:pt x="55003" y="15900"/>
                </a:lnTo>
                <a:lnTo>
                  <a:pt x="54914" y="14071"/>
                </a:lnTo>
                <a:lnTo>
                  <a:pt x="54635" y="15824"/>
                </a:lnTo>
                <a:lnTo>
                  <a:pt x="54597" y="16027"/>
                </a:lnTo>
                <a:lnTo>
                  <a:pt x="54813" y="15798"/>
                </a:lnTo>
                <a:lnTo>
                  <a:pt x="54978" y="16916"/>
                </a:lnTo>
                <a:lnTo>
                  <a:pt x="55384" y="16611"/>
                </a:lnTo>
                <a:lnTo>
                  <a:pt x="55892" y="16916"/>
                </a:lnTo>
                <a:lnTo>
                  <a:pt x="56934" y="18313"/>
                </a:lnTo>
                <a:close/>
              </a:path>
              <a:path w="89534" h="38735">
                <a:moveTo>
                  <a:pt x="57035" y="20929"/>
                </a:moveTo>
                <a:lnTo>
                  <a:pt x="56946" y="19202"/>
                </a:lnTo>
                <a:lnTo>
                  <a:pt x="55943" y="20396"/>
                </a:lnTo>
                <a:lnTo>
                  <a:pt x="55689" y="19900"/>
                </a:lnTo>
                <a:lnTo>
                  <a:pt x="55549" y="19659"/>
                </a:lnTo>
                <a:lnTo>
                  <a:pt x="55651" y="19304"/>
                </a:lnTo>
                <a:lnTo>
                  <a:pt x="55689" y="17475"/>
                </a:lnTo>
                <a:lnTo>
                  <a:pt x="54940" y="19304"/>
                </a:lnTo>
                <a:lnTo>
                  <a:pt x="54521" y="18846"/>
                </a:lnTo>
                <a:lnTo>
                  <a:pt x="54775" y="19519"/>
                </a:lnTo>
                <a:lnTo>
                  <a:pt x="55321" y="19850"/>
                </a:lnTo>
                <a:lnTo>
                  <a:pt x="55511" y="19697"/>
                </a:lnTo>
                <a:lnTo>
                  <a:pt x="56591" y="22161"/>
                </a:lnTo>
                <a:lnTo>
                  <a:pt x="57035" y="20929"/>
                </a:lnTo>
                <a:close/>
              </a:path>
              <a:path w="89534" h="38735">
                <a:moveTo>
                  <a:pt x="57200" y="7962"/>
                </a:moveTo>
                <a:lnTo>
                  <a:pt x="56172" y="7035"/>
                </a:lnTo>
                <a:lnTo>
                  <a:pt x="55626" y="6489"/>
                </a:lnTo>
                <a:lnTo>
                  <a:pt x="55499" y="7480"/>
                </a:lnTo>
                <a:lnTo>
                  <a:pt x="55460" y="7759"/>
                </a:lnTo>
                <a:lnTo>
                  <a:pt x="55651" y="7531"/>
                </a:lnTo>
                <a:lnTo>
                  <a:pt x="56121" y="7391"/>
                </a:lnTo>
                <a:lnTo>
                  <a:pt x="56007" y="8356"/>
                </a:lnTo>
                <a:lnTo>
                  <a:pt x="55943" y="8890"/>
                </a:lnTo>
                <a:lnTo>
                  <a:pt x="56540" y="8483"/>
                </a:lnTo>
                <a:lnTo>
                  <a:pt x="57200" y="7962"/>
                </a:lnTo>
                <a:close/>
              </a:path>
              <a:path w="89534" h="38735">
                <a:moveTo>
                  <a:pt x="57289" y="12141"/>
                </a:moveTo>
                <a:lnTo>
                  <a:pt x="57188" y="12954"/>
                </a:lnTo>
                <a:lnTo>
                  <a:pt x="57251" y="12458"/>
                </a:lnTo>
                <a:lnTo>
                  <a:pt x="57289" y="12141"/>
                </a:lnTo>
                <a:close/>
              </a:path>
              <a:path w="89534" h="38735">
                <a:moveTo>
                  <a:pt x="57289" y="11468"/>
                </a:moveTo>
                <a:lnTo>
                  <a:pt x="57073" y="12052"/>
                </a:lnTo>
                <a:lnTo>
                  <a:pt x="57023" y="12407"/>
                </a:lnTo>
                <a:lnTo>
                  <a:pt x="56997" y="12623"/>
                </a:lnTo>
                <a:lnTo>
                  <a:pt x="57213" y="12039"/>
                </a:lnTo>
                <a:lnTo>
                  <a:pt x="57264" y="11684"/>
                </a:lnTo>
                <a:lnTo>
                  <a:pt x="57289" y="11468"/>
                </a:lnTo>
                <a:close/>
              </a:path>
              <a:path w="89534" h="38735">
                <a:moveTo>
                  <a:pt x="57492" y="9080"/>
                </a:moveTo>
                <a:lnTo>
                  <a:pt x="57391" y="9893"/>
                </a:lnTo>
                <a:lnTo>
                  <a:pt x="57454" y="9398"/>
                </a:lnTo>
                <a:lnTo>
                  <a:pt x="57492" y="9080"/>
                </a:lnTo>
                <a:close/>
              </a:path>
              <a:path w="89534" h="38735">
                <a:moveTo>
                  <a:pt x="57988" y="17614"/>
                </a:moveTo>
                <a:lnTo>
                  <a:pt x="57708" y="18338"/>
                </a:lnTo>
                <a:lnTo>
                  <a:pt x="57658" y="18719"/>
                </a:lnTo>
                <a:lnTo>
                  <a:pt x="57607" y="19100"/>
                </a:lnTo>
                <a:lnTo>
                  <a:pt x="57886" y="18376"/>
                </a:lnTo>
                <a:lnTo>
                  <a:pt x="57988" y="17614"/>
                </a:lnTo>
                <a:close/>
              </a:path>
              <a:path w="89534" h="38735">
                <a:moveTo>
                  <a:pt x="58127" y="13944"/>
                </a:moveTo>
                <a:lnTo>
                  <a:pt x="57670" y="14160"/>
                </a:lnTo>
                <a:lnTo>
                  <a:pt x="56807" y="13792"/>
                </a:lnTo>
                <a:lnTo>
                  <a:pt x="56515" y="13296"/>
                </a:lnTo>
                <a:lnTo>
                  <a:pt x="55118" y="12598"/>
                </a:lnTo>
                <a:lnTo>
                  <a:pt x="56134" y="13068"/>
                </a:lnTo>
                <a:lnTo>
                  <a:pt x="56464" y="12598"/>
                </a:lnTo>
                <a:lnTo>
                  <a:pt x="57061" y="11760"/>
                </a:lnTo>
                <a:lnTo>
                  <a:pt x="57238" y="11493"/>
                </a:lnTo>
                <a:lnTo>
                  <a:pt x="56261" y="11760"/>
                </a:lnTo>
                <a:lnTo>
                  <a:pt x="56159" y="11518"/>
                </a:lnTo>
                <a:lnTo>
                  <a:pt x="55753" y="11366"/>
                </a:lnTo>
                <a:lnTo>
                  <a:pt x="55308" y="11684"/>
                </a:lnTo>
                <a:lnTo>
                  <a:pt x="55854" y="10274"/>
                </a:lnTo>
                <a:lnTo>
                  <a:pt x="55994" y="9220"/>
                </a:lnTo>
                <a:lnTo>
                  <a:pt x="55105" y="10871"/>
                </a:lnTo>
                <a:lnTo>
                  <a:pt x="55016" y="10502"/>
                </a:lnTo>
                <a:lnTo>
                  <a:pt x="54152" y="12712"/>
                </a:lnTo>
                <a:lnTo>
                  <a:pt x="54546" y="12712"/>
                </a:lnTo>
                <a:lnTo>
                  <a:pt x="54610" y="13093"/>
                </a:lnTo>
                <a:lnTo>
                  <a:pt x="54749" y="12763"/>
                </a:lnTo>
                <a:lnTo>
                  <a:pt x="55549" y="12903"/>
                </a:lnTo>
                <a:lnTo>
                  <a:pt x="56248" y="14757"/>
                </a:lnTo>
                <a:lnTo>
                  <a:pt x="57327" y="14732"/>
                </a:lnTo>
                <a:lnTo>
                  <a:pt x="56794" y="17233"/>
                </a:lnTo>
                <a:lnTo>
                  <a:pt x="57099" y="18503"/>
                </a:lnTo>
                <a:lnTo>
                  <a:pt x="57378" y="19291"/>
                </a:lnTo>
                <a:lnTo>
                  <a:pt x="57035" y="20929"/>
                </a:lnTo>
                <a:lnTo>
                  <a:pt x="57124" y="21780"/>
                </a:lnTo>
                <a:lnTo>
                  <a:pt x="57416" y="19405"/>
                </a:lnTo>
                <a:lnTo>
                  <a:pt x="57581" y="19824"/>
                </a:lnTo>
                <a:lnTo>
                  <a:pt x="57518" y="18669"/>
                </a:lnTo>
                <a:lnTo>
                  <a:pt x="57404" y="15798"/>
                </a:lnTo>
                <a:lnTo>
                  <a:pt x="57442" y="16141"/>
                </a:lnTo>
                <a:lnTo>
                  <a:pt x="57937" y="15176"/>
                </a:lnTo>
                <a:lnTo>
                  <a:pt x="58013" y="14732"/>
                </a:lnTo>
                <a:lnTo>
                  <a:pt x="58089" y="14160"/>
                </a:lnTo>
                <a:lnTo>
                  <a:pt x="58127" y="13944"/>
                </a:lnTo>
                <a:close/>
              </a:path>
              <a:path w="89534" h="38735">
                <a:moveTo>
                  <a:pt x="58432" y="13792"/>
                </a:moveTo>
                <a:lnTo>
                  <a:pt x="58178" y="13550"/>
                </a:lnTo>
                <a:lnTo>
                  <a:pt x="58127" y="13944"/>
                </a:lnTo>
                <a:lnTo>
                  <a:pt x="58432" y="13792"/>
                </a:lnTo>
                <a:close/>
              </a:path>
              <a:path w="89534" h="38735">
                <a:moveTo>
                  <a:pt x="58432" y="9283"/>
                </a:moveTo>
                <a:lnTo>
                  <a:pt x="57950" y="8496"/>
                </a:lnTo>
                <a:lnTo>
                  <a:pt x="57823" y="9474"/>
                </a:lnTo>
                <a:lnTo>
                  <a:pt x="57797" y="9664"/>
                </a:lnTo>
                <a:lnTo>
                  <a:pt x="57937" y="9512"/>
                </a:lnTo>
                <a:lnTo>
                  <a:pt x="58432" y="9283"/>
                </a:lnTo>
                <a:close/>
              </a:path>
              <a:path w="89534" h="38735">
                <a:moveTo>
                  <a:pt x="58483" y="17894"/>
                </a:moveTo>
                <a:lnTo>
                  <a:pt x="58267" y="18478"/>
                </a:lnTo>
                <a:lnTo>
                  <a:pt x="58216" y="18834"/>
                </a:lnTo>
                <a:lnTo>
                  <a:pt x="58191" y="19037"/>
                </a:lnTo>
                <a:lnTo>
                  <a:pt x="58407" y="18465"/>
                </a:lnTo>
                <a:lnTo>
                  <a:pt x="58458" y="18110"/>
                </a:lnTo>
                <a:lnTo>
                  <a:pt x="58483" y="17894"/>
                </a:lnTo>
                <a:close/>
              </a:path>
              <a:path w="89534" h="38735">
                <a:moveTo>
                  <a:pt x="58737" y="10172"/>
                </a:moveTo>
                <a:lnTo>
                  <a:pt x="57162" y="13106"/>
                </a:lnTo>
                <a:lnTo>
                  <a:pt x="57861" y="13296"/>
                </a:lnTo>
                <a:lnTo>
                  <a:pt x="58178" y="13550"/>
                </a:lnTo>
                <a:lnTo>
                  <a:pt x="58521" y="13296"/>
                </a:lnTo>
                <a:lnTo>
                  <a:pt x="58648" y="12712"/>
                </a:lnTo>
                <a:lnTo>
                  <a:pt x="58737" y="10172"/>
                </a:lnTo>
                <a:close/>
              </a:path>
              <a:path w="89534" h="38735">
                <a:moveTo>
                  <a:pt x="58902" y="13652"/>
                </a:moveTo>
                <a:lnTo>
                  <a:pt x="58864" y="13068"/>
                </a:lnTo>
                <a:lnTo>
                  <a:pt x="58635" y="13220"/>
                </a:lnTo>
                <a:lnTo>
                  <a:pt x="58610" y="13639"/>
                </a:lnTo>
                <a:lnTo>
                  <a:pt x="58902" y="13652"/>
                </a:lnTo>
                <a:close/>
              </a:path>
              <a:path w="89534" h="38735">
                <a:moveTo>
                  <a:pt x="58940" y="14693"/>
                </a:moveTo>
                <a:lnTo>
                  <a:pt x="58191" y="15189"/>
                </a:lnTo>
                <a:lnTo>
                  <a:pt x="58140" y="15557"/>
                </a:lnTo>
                <a:lnTo>
                  <a:pt x="58026" y="17221"/>
                </a:lnTo>
                <a:lnTo>
                  <a:pt x="58940" y="14693"/>
                </a:lnTo>
                <a:close/>
              </a:path>
              <a:path w="89534" h="38735">
                <a:moveTo>
                  <a:pt x="61252" y="11341"/>
                </a:moveTo>
                <a:lnTo>
                  <a:pt x="61150" y="12153"/>
                </a:lnTo>
                <a:lnTo>
                  <a:pt x="61214" y="11658"/>
                </a:lnTo>
                <a:lnTo>
                  <a:pt x="61252" y="11341"/>
                </a:lnTo>
                <a:close/>
              </a:path>
              <a:path w="89534" h="38735">
                <a:moveTo>
                  <a:pt x="61531" y="16459"/>
                </a:moveTo>
                <a:lnTo>
                  <a:pt x="61315" y="16878"/>
                </a:lnTo>
                <a:lnTo>
                  <a:pt x="61480" y="16713"/>
                </a:lnTo>
                <a:lnTo>
                  <a:pt x="61531" y="16459"/>
                </a:lnTo>
                <a:close/>
              </a:path>
              <a:path w="89534" h="38735">
                <a:moveTo>
                  <a:pt x="61645" y="16548"/>
                </a:moveTo>
                <a:lnTo>
                  <a:pt x="61480" y="16713"/>
                </a:lnTo>
                <a:lnTo>
                  <a:pt x="61417" y="17729"/>
                </a:lnTo>
                <a:lnTo>
                  <a:pt x="61531" y="16840"/>
                </a:lnTo>
                <a:lnTo>
                  <a:pt x="61645" y="16548"/>
                </a:lnTo>
                <a:close/>
              </a:path>
              <a:path w="89534" h="38735">
                <a:moveTo>
                  <a:pt x="61747" y="15316"/>
                </a:moveTo>
                <a:lnTo>
                  <a:pt x="61366" y="15062"/>
                </a:lnTo>
                <a:lnTo>
                  <a:pt x="61315" y="15443"/>
                </a:lnTo>
                <a:lnTo>
                  <a:pt x="61747" y="15316"/>
                </a:lnTo>
                <a:close/>
              </a:path>
              <a:path w="89534" h="38735">
                <a:moveTo>
                  <a:pt x="61874" y="15951"/>
                </a:moveTo>
                <a:lnTo>
                  <a:pt x="61645" y="16548"/>
                </a:lnTo>
                <a:lnTo>
                  <a:pt x="61836" y="16205"/>
                </a:lnTo>
                <a:lnTo>
                  <a:pt x="61874" y="15951"/>
                </a:lnTo>
                <a:close/>
              </a:path>
              <a:path w="89534" h="38735">
                <a:moveTo>
                  <a:pt x="62865" y="19634"/>
                </a:moveTo>
                <a:lnTo>
                  <a:pt x="62433" y="19380"/>
                </a:lnTo>
                <a:lnTo>
                  <a:pt x="62191" y="19240"/>
                </a:lnTo>
                <a:lnTo>
                  <a:pt x="61391" y="19380"/>
                </a:lnTo>
                <a:lnTo>
                  <a:pt x="61353" y="18872"/>
                </a:lnTo>
                <a:lnTo>
                  <a:pt x="61252" y="18719"/>
                </a:lnTo>
                <a:lnTo>
                  <a:pt x="60566" y="18580"/>
                </a:lnTo>
                <a:lnTo>
                  <a:pt x="60401" y="18872"/>
                </a:lnTo>
                <a:lnTo>
                  <a:pt x="60401" y="18542"/>
                </a:lnTo>
                <a:lnTo>
                  <a:pt x="60134" y="18491"/>
                </a:lnTo>
                <a:lnTo>
                  <a:pt x="59524" y="18364"/>
                </a:lnTo>
                <a:lnTo>
                  <a:pt x="59474" y="18237"/>
                </a:lnTo>
                <a:lnTo>
                  <a:pt x="59321" y="17780"/>
                </a:lnTo>
                <a:lnTo>
                  <a:pt x="59156" y="18237"/>
                </a:lnTo>
                <a:lnTo>
                  <a:pt x="58826" y="17386"/>
                </a:lnTo>
                <a:lnTo>
                  <a:pt x="58153" y="19634"/>
                </a:lnTo>
                <a:lnTo>
                  <a:pt x="58686" y="18999"/>
                </a:lnTo>
                <a:lnTo>
                  <a:pt x="58610" y="20523"/>
                </a:lnTo>
                <a:lnTo>
                  <a:pt x="58978" y="19240"/>
                </a:lnTo>
                <a:lnTo>
                  <a:pt x="59105" y="18999"/>
                </a:lnTo>
                <a:lnTo>
                  <a:pt x="59359" y="18491"/>
                </a:lnTo>
                <a:lnTo>
                  <a:pt x="59613" y="19888"/>
                </a:lnTo>
                <a:lnTo>
                  <a:pt x="61201" y="20523"/>
                </a:lnTo>
                <a:lnTo>
                  <a:pt x="62865" y="19634"/>
                </a:lnTo>
                <a:close/>
              </a:path>
              <a:path w="89534" h="38735">
                <a:moveTo>
                  <a:pt x="63131" y="15824"/>
                </a:moveTo>
                <a:lnTo>
                  <a:pt x="63093" y="15506"/>
                </a:lnTo>
                <a:lnTo>
                  <a:pt x="62966" y="15824"/>
                </a:lnTo>
                <a:lnTo>
                  <a:pt x="63131" y="15824"/>
                </a:lnTo>
                <a:close/>
              </a:path>
              <a:path w="89534" h="38735">
                <a:moveTo>
                  <a:pt x="63144" y="22085"/>
                </a:moveTo>
                <a:lnTo>
                  <a:pt x="62001" y="21805"/>
                </a:lnTo>
                <a:lnTo>
                  <a:pt x="60502" y="21590"/>
                </a:lnTo>
                <a:lnTo>
                  <a:pt x="59042" y="21310"/>
                </a:lnTo>
                <a:lnTo>
                  <a:pt x="58750" y="21247"/>
                </a:lnTo>
                <a:lnTo>
                  <a:pt x="58013" y="19634"/>
                </a:lnTo>
                <a:lnTo>
                  <a:pt x="57645" y="21043"/>
                </a:lnTo>
                <a:lnTo>
                  <a:pt x="58724" y="22021"/>
                </a:lnTo>
                <a:lnTo>
                  <a:pt x="60210" y="22301"/>
                </a:lnTo>
                <a:lnTo>
                  <a:pt x="61671" y="23202"/>
                </a:lnTo>
                <a:lnTo>
                  <a:pt x="63144" y="22085"/>
                </a:lnTo>
                <a:close/>
              </a:path>
              <a:path w="89534" h="38735">
                <a:moveTo>
                  <a:pt x="63576" y="19723"/>
                </a:moveTo>
                <a:lnTo>
                  <a:pt x="63106" y="19507"/>
                </a:lnTo>
                <a:lnTo>
                  <a:pt x="62865" y="19634"/>
                </a:lnTo>
                <a:lnTo>
                  <a:pt x="63296" y="19888"/>
                </a:lnTo>
                <a:lnTo>
                  <a:pt x="63576" y="19723"/>
                </a:lnTo>
                <a:close/>
              </a:path>
              <a:path w="89534" h="38735">
                <a:moveTo>
                  <a:pt x="63588" y="20091"/>
                </a:moveTo>
                <a:lnTo>
                  <a:pt x="63144" y="22085"/>
                </a:lnTo>
                <a:lnTo>
                  <a:pt x="63271" y="23139"/>
                </a:lnTo>
                <a:lnTo>
                  <a:pt x="63525" y="23025"/>
                </a:lnTo>
                <a:lnTo>
                  <a:pt x="63309" y="22009"/>
                </a:lnTo>
                <a:lnTo>
                  <a:pt x="63588" y="20091"/>
                </a:lnTo>
                <a:close/>
              </a:path>
              <a:path w="89534" h="38735">
                <a:moveTo>
                  <a:pt x="64363" y="30873"/>
                </a:moveTo>
                <a:lnTo>
                  <a:pt x="63474" y="30683"/>
                </a:lnTo>
                <a:lnTo>
                  <a:pt x="62738" y="30683"/>
                </a:lnTo>
                <a:lnTo>
                  <a:pt x="63246" y="34239"/>
                </a:lnTo>
                <a:lnTo>
                  <a:pt x="64363" y="30873"/>
                </a:lnTo>
                <a:close/>
              </a:path>
              <a:path w="89534" h="38735">
                <a:moveTo>
                  <a:pt x="64960" y="13398"/>
                </a:moveTo>
                <a:lnTo>
                  <a:pt x="64833" y="13284"/>
                </a:lnTo>
                <a:lnTo>
                  <a:pt x="63068" y="14173"/>
                </a:lnTo>
                <a:lnTo>
                  <a:pt x="61302" y="14173"/>
                </a:lnTo>
                <a:lnTo>
                  <a:pt x="61201" y="12268"/>
                </a:lnTo>
                <a:lnTo>
                  <a:pt x="60693" y="13436"/>
                </a:lnTo>
                <a:lnTo>
                  <a:pt x="60579" y="14935"/>
                </a:lnTo>
                <a:lnTo>
                  <a:pt x="60032" y="15570"/>
                </a:lnTo>
                <a:lnTo>
                  <a:pt x="60490" y="14554"/>
                </a:lnTo>
                <a:lnTo>
                  <a:pt x="60782" y="12141"/>
                </a:lnTo>
                <a:lnTo>
                  <a:pt x="59931" y="15570"/>
                </a:lnTo>
                <a:lnTo>
                  <a:pt x="59867" y="15824"/>
                </a:lnTo>
                <a:lnTo>
                  <a:pt x="59753" y="16078"/>
                </a:lnTo>
                <a:lnTo>
                  <a:pt x="59296" y="16840"/>
                </a:lnTo>
                <a:lnTo>
                  <a:pt x="59270" y="16700"/>
                </a:lnTo>
                <a:lnTo>
                  <a:pt x="60236" y="14160"/>
                </a:lnTo>
                <a:lnTo>
                  <a:pt x="60159" y="13766"/>
                </a:lnTo>
                <a:lnTo>
                  <a:pt x="59982" y="13474"/>
                </a:lnTo>
                <a:lnTo>
                  <a:pt x="59766" y="13677"/>
                </a:lnTo>
                <a:lnTo>
                  <a:pt x="58902" y="13652"/>
                </a:lnTo>
                <a:lnTo>
                  <a:pt x="58966" y="14630"/>
                </a:lnTo>
                <a:lnTo>
                  <a:pt x="59067" y="16116"/>
                </a:lnTo>
                <a:lnTo>
                  <a:pt x="59042" y="16459"/>
                </a:lnTo>
                <a:lnTo>
                  <a:pt x="58928" y="16675"/>
                </a:lnTo>
                <a:lnTo>
                  <a:pt x="58826" y="17386"/>
                </a:lnTo>
                <a:lnTo>
                  <a:pt x="59004" y="16840"/>
                </a:lnTo>
                <a:lnTo>
                  <a:pt x="59067" y="17018"/>
                </a:lnTo>
                <a:lnTo>
                  <a:pt x="59080" y="16840"/>
                </a:lnTo>
                <a:lnTo>
                  <a:pt x="59105" y="16713"/>
                </a:lnTo>
                <a:lnTo>
                  <a:pt x="59080" y="17094"/>
                </a:lnTo>
                <a:lnTo>
                  <a:pt x="59321" y="17780"/>
                </a:lnTo>
                <a:lnTo>
                  <a:pt x="59690" y="16840"/>
                </a:lnTo>
                <a:lnTo>
                  <a:pt x="60401" y="16967"/>
                </a:lnTo>
                <a:lnTo>
                  <a:pt x="60401" y="18542"/>
                </a:lnTo>
                <a:lnTo>
                  <a:pt x="60566" y="18580"/>
                </a:lnTo>
                <a:lnTo>
                  <a:pt x="60998" y="17856"/>
                </a:lnTo>
                <a:lnTo>
                  <a:pt x="61112" y="17602"/>
                </a:lnTo>
                <a:lnTo>
                  <a:pt x="61252" y="17094"/>
                </a:lnTo>
                <a:lnTo>
                  <a:pt x="61315" y="16878"/>
                </a:lnTo>
                <a:lnTo>
                  <a:pt x="61112" y="17094"/>
                </a:lnTo>
                <a:lnTo>
                  <a:pt x="61252" y="15951"/>
                </a:lnTo>
                <a:lnTo>
                  <a:pt x="61315" y="15443"/>
                </a:lnTo>
                <a:lnTo>
                  <a:pt x="60883" y="15557"/>
                </a:lnTo>
                <a:lnTo>
                  <a:pt x="60642" y="15951"/>
                </a:lnTo>
                <a:lnTo>
                  <a:pt x="60680" y="15189"/>
                </a:lnTo>
                <a:lnTo>
                  <a:pt x="60794" y="14681"/>
                </a:lnTo>
                <a:lnTo>
                  <a:pt x="61366" y="15062"/>
                </a:lnTo>
                <a:lnTo>
                  <a:pt x="61429" y="14681"/>
                </a:lnTo>
                <a:lnTo>
                  <a:pt x="63093" y="15506"/>
                </a:lnTo>
                <a:lnTo>
                  <a:pt x="63360" y="14808"/>
                </a:lnTo>
                <a:lnTo>
                  <a:pt x="63258" y="15595"/>
                </a:lnTo>
                <a:lnTo>
                  <a:pt x="63728" y="15824"/>
                </a:lnTo>
                <a:lnTo>
                  <a:pt x="63131" y="15824"/>
                </a:lnTo>
                <a:lnTo>
                  <a:pt x="62738" y="17475"/>
                </a:lnTo>
                <a:lnTo>
                  <a:pt x="62865" y="16459"/>
                </a:lnTo>
                <a:lnTo>
                  <a:pt x="62966" y="15824"/>
                </a:lnTo>
                <a:lnTo>
                  <a:pt x="62623" y="15824"/>
                </a:lnTo>
                <a:lnTo>
                  <a:pt x="62623" y="17018"/>
                </a:lnTo>
                <a:lnTo>
                  <a:pt x="62153" y="17348"/>
                </a:lnTo>
                <a:lnTo>
                  <a:pt x="61963" y="17602"/>
                </a:lnTo>
                <a:lnTo>
                  <a:pt x="62103" y="16459"/>
                </a:lnTo>
                <a:lnTo>
                  <a:pt x="62560" y="16840"/>
                </a:lnTo>
                <a:lnTo>
                  <a:pt x="62623" y="17018"/>
                </a:lnTo>
                <a:lnTo>
                  <a:pt x="62623" y="15824"/>
                </a:lnTo>
                <a:lnTo>
                  <a:pt x="62344" y="15824"/>
                </a:lnTo>
                <a:lnTo>
                  <a:pt x="61849" y="16332"/>
                </a:lnTo>
                <a:lnTo>
                  <a:pt x="61772" y="16675"/>
                </a:lnTo>
                <a:lnTo>
                  <a:pt x="61658" y="17094"/>
                </a:lnTo>
                <a:lnTo>
                  <a:pt x="61417" y="17729"/>
                </a:lnTo>
                <a:lnTo>
                  <a:pt x="61353" y="18745"/>
                </a:lnTo>
                <a:lnTo>
                  <a:pt x="62191" y="19240"/>
                </a:lnTo>
                <a:lnTo>
                  <a:pt x="62839" y="19126"/>
                </a:lnTo>
                <a:lnTo>
                  <a:pt x="63055" y="18745"/>
                </a:lnTo>
                <a:lnTo>
                  <a:pt x="63169" y="17729"/>
                </a:lnTo>
                <a:lnTo>
                  <a:pt x="63195" y="17602"/>
                </a:lnTo>
                <a:lnTo>
                  <a:pt x="63207" y="17475"/>
                </a:lnTo>
                <a:lnTo>
                  <a:pt x="63398" y="15951"/>
                </a:lnTo>
                <a:lnTo>
                  <a:pt x="63284" y="16967"/>
                </a:lnTo>
                <a:lnTo>
                  <a:pt x="63754" y="15951"/>
                </a:lnTo>
                <a:lnTo>
                  <a:pt x="63817" y="15824"/>
                </a:lnTo>
                <a:lnTo>
                  <a:pt x="64300" y="14808"/>
                </a:lnTo>
                <a:lnTo>
                  <a:pt x="64363" y="14681"/>
                </a:lnTo>
                <a:lnTo>
                  <a:pt x="64477" y="14427"/>
                </a:lnTo>
                <a:lnTo>
                  <a:pt x="64604" y="14173"/>
                </a:lnTo>
                <a:lnTo>
                  <a:pt x="64960" y="13398"/>
                </a:lnTo>
                <a:close/>
              </a:path>
              <a:path w="89534" h="38735">
                <a:moveTo>
                  <a:pt x="65379" y="26619"/>
                </a:moveTo>
                <a:lnTo>
                  <a:pt x="65239" y="26619"/>
                </a:lnTo>
                <a:lnTo>
                  <a:pt x="65201" y="26873"/>
                </a:lnTo>
                <a:lnTo>
                  <a:pt x="65379" y="26619"/>
                </a:lnTo>
                <a:close/>
              </a:path>
              <a:path w="89534" h="38735">
                <a:moveTo>
                  <a:pt x="65392" y="20066"/>
                </a:moveTo>
                <a:lnTo>
                  <a:pt x="64020" y="22644"/>
                </a:lnTo>
                <a:lnTo>
                  <a:pt x="63817" y="24282"/>
                </a:lnTo>
                <a:lnTo>
                  <a:pt x="65278" y="21056"/>
                </a:lnTo>
                <a:lnTo>
                  <a:pt x="65392" y="20066"/>
                </a:lnTo>
                <a:close/>
              </a:path>
              <a:path w="89534" h="38735">
                <a:moveTo>
                  <a:pt x="65392" y="19507"/>
                </a:moveTo>
                <a:lnTo>
                  <a:pt x="65278" y="19316"/>
                </a:lnTo>
                <a:lnTo>
                  <a:pt x="64858" y="18999"/>
                </a:lnTo>
                <a:lnTo>
                  <a:pt x="63741" y="19634"/>
                </a:lnTo>
                <a:lnTo>
                  <a:pt x="63652" y="19761"/>
                </a:lnTo>
                <a:lnTo>
                  <a:pt x="64490" y="20142"/>
                </a:lnTo>
                <a:lnTo>
                  <a:pt x="64490" y="20904"/>
                </a:lnTo>
                <a:lnTo>
                  <a:pt x="64833" y="20777"/>
                </a:lnTo>
                <a:lnTo>
                  <a:pt x="65125" y="19634"/>
                </a:lnTo>
                <a:lnTo>
                  <a:pt x="65392" y="19507"/>
                </a:lnTo>
                <a:close/>
              </a:path>
              <a:path w="89534" h="38735">
                <a:moveTo>
                  <a:pt x="65659" y="31140"/>
                </a:moveTo>
                <a:lnTo>
                  <a:pt x="64477" y="30556"/>
                </a:lnTo>
                <a:lnTo>
                  <a:pt x="64363" y="30873"/>
                </a:lnTo>
                <a:lnTo>
                  <a:pt x="65659" y="31140"/>
                </a:lnTo>
                <a:close/>
              </a:path>
              <a:path w="89534" h="38735">
                <a:moveTo>
                  <a:pt x="65963" y="11468"/>
                </a:moveTo>
                <a:lnTo>
                  <a:pt x="65862" y="12280"/>
                </a:lnTo>
                <a:lnTo>
                  <a:pt x="65925" y="11785"/>
                </a:lnTo>
                <a:lnTo>
                  <a:pt x="65963" y="11468"/>
                </a:lnTo>
                <a:close/>
              </a:path>
              <a:path w="89534" h="38735">
                <a:moveTo>
                  <a:pt x="66001" y="10033"/>
                </a:moveTo>
                <a:lnTo>
                  <a:pt x="65786" y="10617"/>
                </a:lnTo>
                <a:lnTo>
                  <a:pt x="65735" y="10972"/>
                </a:lnTo>
                <a:lnTo>
                  <a:pt x="65709" y="11176"/>
                </a:lnTo>
                <a:lnTo>
                  <a:pt x="65925" y="10604"/>
                </a:lnTo>
                <a:lnTo>
                  <a:pt x="65963" y="10248"/>
                </a:lnTo>
                <a:lnTo>
                  <a:pt x="66001" y="10033"/>
                </a:lnTo>
                <a:close/>
              </a:path>
              <a:path w="89534" h="38735">
                <a:moveTo>
                  <a:pt x="66116" y="27647"/>
                </a:moveTo>
                <a:lnTo>
                  <a:pt x="65925" y="27698"/>
                </a:lnTo>
                <a:lnTo>
                  <a:pt x="65900" y="27889"/>
                </a:lnTo>
                <a:lnTo>
                  <a:pt x="66116" y="27647"/>
                </a:lnTo>
                <a:close/>
              </a:path>
              <a:path w="89534" h="38735">
                <a:moveTo>
                  <a:pt x="66827" y="8775"/>
                </a:moveTo>
                <a:lnTo>
                  <a:pt x="66319" y="10756"/>
                </a:lnTo>
                <a:lnTo>
                  <a:pt x="66255" y="11074"/>
                </a:lnTo>
                <a:lnTo>
                  <a:pt x="66103" y="11823"/>
                </a:lnTo>
                <a:lnTo>
                  <a:pt x="66484" y="11557"/>
                </a:lnTo>
                <a:lnTo>
                  <a:pt x="66636" y="10375"/>
                </a:lnTo>
                <a:lnTo>
                  <a:pt x="66827" y="8775"/>
                </a:lnTo>
                <a:close/>
              </a:path>
              <a:path w="89534" h="38735">
                <a:moveTo>
                  <a:pt x="66852" y="10795"/>
                </a:moveTo>
                <a:lnTo>
                  <a:pt x="66573" y="11518"/>
                </a:lnTo>
                <a:lnTo>
                  <a:pt x="66522" y="11899"/>
                </a:lnTo>
                <a:lnTo>
                  <a:pt x="66471" y="12280"/>
                </a:lnTo>
                <a:lnTo>
                  <a:pt x="66751" y="11557"/>
                </a:lnTo>
                <a:lnTo>
                  <a:pt x="66852" y="10795"/>
                </a:lnTo>
                <a:close/>
              </a:path>
              <a:path w="89534" h="38735">
                <a:moveTo>
                  <a:pt x="67030" y="17437"/>
                </a:moveTo>
                <a:lnTo>
                  <a:pt x="66738" y="17360"/>
                </a:lnTo>
                <a:lnTo>
                  <a:pt x="66967" y="17830"/>
                </a:lnTo>
                <a:lnTo>
                  <a:pt x="67030" y="17437"/>
                </a:lnTo>
                <a:close/>
              </a:path>
              <a:path w="89534" h="38735">
                <a:moveTo>
                  <a:pt x="67906" y="22263"/>
                </a:moveTo>
                <a:lnTo>
                  <a:pt x="67805" y="22047"/>
                </a:lnTo>
                <a:lnTo>
                  <a:pt x="67538" y="21412"/>
                </a:lnTo>
                <a:lnTo>
                  <a:pt x="66852" y="21285"/>
                </a:lnTo>
                <a:lnTo>
                  <a:pt x="66611" y="21031"/>
                </a:lnTo>
                <a:lnTo>
                  <a:pt x="65951" y="21412"/>
                </a:lnTo>
                <a:lnTo>
                  <a:pt x="65227" y="22047"/>
                </a:lnTo>
                <a:lnTo>
                  <a:pt x="65125" y="22263"/>
                </a:lnTo>
                <a:lnTo>
                  <a:pt x="65684" y="23698"/>
                </a:lnTo>
                <a:lnTo>
                  <a:pt x="66713" y="22047"/>
                </a:lnTo>
                <a:lnTo>
                  <a:pt x="67906" y="22263"/>
                </a:lnTo>
                <a:close/>
              </a:path>
              <a:path w="89534" h="38735">
                <a:moveTo>
                  <a:pt x="68008" y="11087"/>
                </a:moveTo>
                <a:lnTo>
                  <a:pt x="67906" y="11899"/>
                </a:lnTo>
                <a:lnTo>
                  <a:pt x="67970" y="11404"/>
                </a:lnTo>
                <a:lnTo>
                  <a:pt x="68008" y="11087"/>
                </a:lnTo>
                <a:close/>
              </a:path>
              <a:path w="89534" h="38735">
                <a:moveTo>
                  <a:pt x="68668" y="22402"/>
                </a:moveTo>
                <a:lnTo>
                  <a:pt x="67906" y="22263"/>
                </a:lnTo>
                <a:lnTo>
                  <a:pt x="68427" y="23444"/>
                </a:lnTo>
                <a:lnTo>
                  <a:pt x="68668" y="22402"/>
                </a:lnTo>
                <a:close/>
              </a:path>
              <a:path w="89534" h="38735">
                <a:moveTo>
                  <a:pt x="68707" y="11214"/>
                </a:moveTo>
                <a:lnTo>
                  <a:pt x="68605" y="12026"/>
                </a:lnTo>
                <a:lnTo>
                  <a:pt x="68668" y="11531"/>
                </a:lnTo>
                <a:lnTo>
                  <a:pt x="68707" y="11214"/>
                </a:lnTo>
                <a:close/>
              </a:path>
              <a:path w="89534" h="38735">
                <a:moveTo>
                  <a:pt x="69011" y="20929"/>
                </a:moveTo>
                <a:lnTo>
                  <a:pt x="68897" y="21412"/>
                </a:lnTo>
                <a:lnTo>
                  <a:pt x="68770" y="22428"/>
                </a:lnTo>
                <a:lnTo>
                  <a:pt x="69011" y="20929"/>
                </a:lnTo>
                <a:close/>
              </a:path>
              <a:path w="89534" h="38735">
                <a:moveTo>
                  <a:pt x="69202" y="22504"/>
                </a:moveTo>
                <a:lnTo>
                  <a:pt x="68821" y="22440"/>
                </a:lnTo>
                <a:lnTo>
                  <a:pt x="68707" y="23444"/>
                </a:lnTo>
                <a:lnTo>
                  <a:pt x="69202" y="22504"/>
                </a:lnTo>
                <a:close/>
              </a:path>
              <a:path w="89534" h="38735">
                <a:moveTo>
                  <a:pt x="69265" y="19888"/>
                </a:moveTo>
                <a:lnTo>
                  <a:pt x="69164" y="19761"/>
                </a:lnTo>
                <a:lnTo>
                  <a:pt x="69011" y="20929"/>
                </a:lnTo>
                <a:lnTo>
                  <a:pt x="69265" y="19888"/>
                </a:lnTo>
                <a:close/>
              </a:path>
              <a:path w="89534" h="38735">
                <a:moveTo>
                  <a:pt x="69646" y="10617"/>
                </a:moveTo>
                <a:lnTo>
                  <a:pt x="69545" y="11430"/>
                </a:lnTo>
                <a:lnTo>
                  <a:pt x="69608" y="10934"/>
                </a:lnTo>
                <a:lnTo>
                  <a:pt x="69646" y="10617"/>
                </a:lnTo>
                <a:close/>
              </a:path>
              <a:path w="89534" h="38735">
                <a:moveTo>
                  <a:pt x="71234" y="18008"/>
                </a:moveTo>
                <a:lnTo>
                  <a:pt x="71132" y="18237"/>
                </a:lnTo>
                <a:lnTo>
                  <a:pt x="71234" y="18008"/>
                </a:lnTo>
                <a:close/>
              </a:path>
              <a:path w="89534" h="38735">
                <a:moveTo>
                  <a:pt x="71361" y="17221"/>
                </a:moveTo>
                <a:lnTo>
                  <a:pt x="71323" y="17399"/>
                </a:lnTo>
                <a:lnTo>
                  <a:pt x="71361" y="17221"/>
                </a:lnTo>
                <a:close/>
              </a:path>
              <a:path w="89534" h="38735">
                <a:moveTo>
                  <a:pt x="71475" y="17856"/>
                </a:moveTo>
                <a:lnTo>
                  <a:pt x="71272" y="17691"/>
                </a:lnTo>
                <a:lnTo>
                  <a:pt x="71234" y="18008"/>
                </a:lnTo>
                <a:lnTo>
                  <a:pt x="71475" y="17856"/>
                </a:lnTo>
                <a:close/>
              </a:path>
              <a:path w="89534" h="38735">
                <a:moveTo>
                  <a:pt x="71564" y="10147"/>
                </a:moveTo>
                <a:lnTo>
                  <a:pt x="71285" y="10871"/>
                </a:lnTo>
                <a:lnTo>
                  <a:pt x="71234" y="11252"/>
                </a:lnTo>
                <a:lnTo>
                  <a:pt x="71183" y="11633"/>
                </a:lnTo>
                <a:lnTo>
                  <a:pt x="71462" y="10909"/>
                </a:lnTo>
                <a:lnTo>
                  <a:pt x="71564" y="10147"/>
                </a:lnTo>
                <a:close/>
              </a:path>
              <a:path w="89534" h="38735">
                <a:moveTo>
                  <a:pt x="71666" y="31191"/>
                </a:moveTo>
                <a:lnTo>
                  <a:pt x="65900" y="31191"/>
                </a:lnTo>
                <a:lnTo>
                  <a:pt x="65760" y="31191"/>
                </a:lnTo>
                <a:lnTo>
                  <a:pt x="68592" y="32588"/>
                </a:lnTo>
                <a:lnTo>
                  <a:pt x="71666" y="31191"/>
                </a:lnTo>
                <a:close/>
              </a:path>
              <a:path w="89534" h="38735">
                <a:moveTo>
                  <a:pt x="71742" y="11023"/>
                </a:moveTo>
                <a:lnTo>
                  <a:pt x="71640" y="11836"/>
                </a:lnTo>
                <a:lnTo>
                  <a:pt x="71704" y="11341"/>
                </a:lnTo>
                <a:lnTo>
                  <a:pt x="71742" y="11023"/>
                </a:lnTo>
                <a:close/>
              </a:path>
              <a:path w="89534" h="38735">
                <a:moveTo>
                  <a:pt x="71755" y="7848"/>
                </a:moveTo>
                <a:lnTo>
                  <a:pt x="71247" y="9486"/>
                </a:lnTo>
                <a:lnTo>
                  <a:pt x="70764" y="7848"/>
                </a:lnTo>
                <a:lnTo>
                  <a:pt x="70167" y="10274"/>
                </a:lnTo>
                <a:lnTo>
                  <a:pt x="70065" y="10693"/>
                </a:lnTo>
                <a:lnTo>
                  <a:pt x="70383" y="10337"/>
                </a:lnTo>
                <a:lnTo>
                  <a:pt x="71005" y="10236"/>
                </a:lnTo>
                <a:lnTo>
                  <a:pt x="70954" y="10426"/>
                </a:lnTo>
                <a:lnTo>
                  <a:pt x="70891" y="12306"/>
                </a:lnTo>
                <a:lnTo>
                  <a:pt x="71297" y="10185"/>
                </a:lnTo>
                <a:lnTo>
                  <a:pt x="71450" y="10160"/>
                </a:lnTo>
                <a:lnTo>
                  <a:pt x="71361" y="9880"/>
                </a:lnTo>
                <a:lnTo>
                  <a:pt x="71755" y="7848"/>
                </a:lnTo>
                <a:close/>
              </a:path>
              <a:path w="89534" h="38735">
                <a:moveTo>
                  <a:pt x="71780" y="10363"/>
                </a:moveTo>
                <a:lnTo>
                  <a:pt x="71564" y="10947"/>
                </a:lnTo>
                <a:lnTo>
                  <a:pt x="71513" y="11303"/>
                </a:lnTo>
                <a:lnTo>
                  <a:pt x="71488" y="11506"/>
                </a:lnTo>
                <a:lnTo>
                  <a:pt x="71704" y="10934"/>
                </a:lnTo>
                <a:lnTo>
                  <a:pt x="71755" y="10579"/>
                </a:lnTo>
                <a:lnTo>
                  <a:pt x="71780" y="10363"/>
                </a:lnTo>
                <a:close/>
              </a:path>
              <a:path w="89534" h="38735">
                <a:moveTo>
                  <a:pt x="73012" y="21666"/>
                </a:moveTo>
                <a:lnTo>
                  <a:pt x="72885" y="21272"/>
                </a:lnTo>
                <a:lnTo>
                  <a:pt x="72834" y="21653"/>
                </a:lnTo>
                <a:lnTo>
                  <a:pt x="73012" y="21666"/>
                </a:lnTo>
                <a:close/>
              </a:path>
              <a:path w="89534" h="38735">
                <a:moveTo>
                  <a:pt x="73228" y="9867"/>
                </a:moveTo>
                <a:lnTo>
                  <a:pt x="73063" y="10299"/>
                </a:lnTo>
                <a:lnTo>
                  <a:pt x="72136" y="9055"/>
                </a:lnTo>
                <a:lnTo>
                  <a:pt x="71932" y="10604"/>
                </a:lnTo>
                <a:lnTo>
                  <a:pt x="71856" y="11264"/>
                </a:lnTo>
                <a:lnTo>
                  <a:pt x="72491" y="10706"/>
                </a:lnTo>
                <a:lnTo>
                  <a:pt x="72986" y="10566"/>
                </a:lnTo>
                <a:lnTo>
                  <a:pt x="72961" y="10807"/>
                </a:lnTo>
                <a:lnTo>
                  <a:pt x="72936" y="11010"/>
                </a:lnTo>
                <a:lnTo>
                  <a:pt x="73113" y="10528"/>
                </a:lnTo>
                <a:lnTo>
                  <a:pt x="73190" y="10083"/>
                </a:lnTo>
                <a:lnTo>
                  <a:pt x="73228" y="9867"/>
                </a:lnTo>
                <a:close/>
              </a:path>
              <a:path w="89534" h="38735">
                <a:moveTo>
                  <a:pt x="73533" y="9715"/>
                </a:moveTo>
                <a:lnTo>
                  <a:pt x="73101" y="10833"/>
                </a:lnTo>
                <a:lnTo>
                  <a:pt x="72910" y="12331"/>
                </a:lnTo>
                <a:lnTo>
                  <a:pt x="73469" y="10172"/>
                </a:lnTo>
                <a:lnTo>
                  <a:pt x="73533" y="9715"/>
                </a:lnTo>
                <a:close/>
              </a:path>
              <a:path w="89534" h="38735">
                <a:moveTo>
                  <a:pt x="73761" y="9791"/>
                </a:moveTo>
                <a:lnTo>
                  <a:pt x="73482" y="10515"/>
                </a:lnTo>
                <a:lnTo>
                  <a:pt x="73431" y="10896"/>
                </a:lnTo>
                <a:lnTo>
                  <a:pt x="73380" y="11277"/>
                </a:lnTo>
                <a:lnTo>
                  <a:pt x="73660" y="10553"/>
                </a:lnTo>
                <a:lnTo>
                  <a:pt x="73761" y="9791"/>
                </a:lnTo>
                <a:close/>
              </a:path>
              <a:path w="89534" h="38735">
                <a:moveTo>
                  <a:pt x="73774" y="22936"/>
                </a:moveTo>
                <a:lnTo>
                  <a:pt x="73672" y="23317"/>
                </a:lnTo>
                <a:lnTo>
                  <a:pt x="73774" y="22936"/>
                </a:lnTo>
                <a:close/>
              </a:path>
              <a:path w="89534" h="38735">
                <a:moveTo>
                  <a:pt x="73939" y="24587"/>
                </a:moveTo>
                <a:lnTo>
                  <a:pt x="73215" y="24536"/>
                </a:lnTo>
                <a:lnTo>
                  <a:pt x="72986" y="24714"/>
                </a:lnTo>
                <a:lnTo>
                  <a:pt x="73482" y="24980"/>
                </a:lnTo>
                <a:lnTo>
                  <a:pt x="73939" y="24587"/>
                </a:lnTo>
                <a:close/>
              </a:path>
              <a:path w="89534" h="38735">
                <a:moveTo>
                  <a:pt x="74434" y="20650"/>
                </a:moveTo>
                <a:lnTo>
                  <a:pt x="74129" y="20485"/>
                </a:lnTo>
                <a:lnTo>
                  <a:pt x="74295" y="20942"/>
                </a:lnTo>
                <a:lnTo>
                  <a:pt x="74434" y="20650"/>
                </a:lnTo>
                <a:close/>
              </a:path>
              <a:path w="89534" h="38735">
                <a:moveTo>
                  <a:pt x="74549" y="24599"/>
                </a:moveTo>
                <a:lnTo>
                  <a:pt x="74422" y="23977"/>
                </a:lnTo>
                <a:lnTo>
                  <a:pt x="74142" y="24587"/>
                </a:lnTo>
                <a:lnTo>
                  <a:pt x="74091" y="24866"/>
                </a:lnTo>
                <a:lnTo>
                  <a:pt x="74549" y="24599"/>
                </a:lnTo>
                <a:close/>
              </a:path>
              <a:path w="89534" h="38735">
                <a:moveTo>
                  <a:pt x="74676" y="8153"/>
                </a:moveTo>
                <a:lnTo>
                  <a:pt x="74091" y="10172"/>
                </a:lnTo>
                <a:lnTo>
                  <a:pt x="73812" y="11569"/>
                </a:lnTo>
                <a:lnTo>
                  <a:pt x="74295" y="11214"/>
                </a:lnTo>
                <a:lnTo>
                  <a:pt x="74498" y="9537"/>
                </a:lnTo>
                <a:lnTo>
                  <a:pt x="74676" y="8153"/>
                </a:lnTo>
                <a:close/>
              </a:path>
              <a:path w="89534" h="38735">
                <a:moveTo>
                  <a:pt x="75526" y="21666"/>
                </a:moveTo>
                <a:lnTo>
                  <a:pt x="74549" y="21666"/>
                </a:lnTo>
                <a:lnTo>
                  <a:pt x="74295" y="20942"/>
                </a:lnTo>
                <a:lnTo>
                  <a:pt x="73825" y="21920"/>
                </a:lnTo>
                <a:lnTo>
                  <a:pt x="72796" y="22047"/>
                </a:lnTo>
                <a:lnTo>
                  <a:pt x="72834" y="21653"/>
                </a:lnTo>
                <a:lnTo>
                  <a:pt x="72250" y="21615"/>
                </a:lnTo>
                <a:lnTo>
                  <a:pt x="72263" y="21386"/>
                </a:lnTo>
                <a:lnTo>
                  <a:pt x="72136" y="21602"/>
                </a:lnTo>
                <a:lnTo>
                  <a:pt x="71475" y="21539"/>
                </a:lnTo>
                <a:lnTo>
                  <a:pt x="70675" y="20904"/>
                </a:lnTo>
                <a:lnTo>
                  <a:pt x="69862" y="21285"/>
                </a:lnTo>
                <a:lnTo>
                  <a:pt x="69202" y="22504"/>
                </a:lnTo>
                <a:lnTo>
                  <a:pt x="69469" y="22555"/>
                </a:lnTo>
                <a:lnTo>
                  <a:pt x="70777" y="22047"/>
                </a:lnTo>
                <a:lnTo>
                  <a:pt x="71780" y="22225"/>
                </a:lnTo>
                <a:lnTo>
                  <a:pt x="70993" y="23583"/>
                </a:lnTo>
                <a:lnTo>
                  <a:pt x="70358" y="23596"/>
                </a:lnTo>
                <a:lnTo>
                  <a:pt x="70383" y="23075"/>
                </a:lnTo>
                <a:lnTo>
                  <a:pt x="69900" y="23380"/>
                </a:lnTo>
                <a:lnTo>
                  <a:pt x="69380" y="23342"/>
                </a:lnTo>
                <a:lnTo>
                  <a:pt x="69837" y="25158"/>
                </a:lnTo>
                <a:lnTo>
                  <a:pt x="70510" y="24371"/>
                </a:lnTo>
                <a:lnTo>
                  <a:pt x="71412" y="24371"/>
                </a:lnTo>
                <a:lnTo>
                  <a:pt x="72174" y="23037"/>
                </a:lnTo>
                <a:lnTo>
                  <a:pt x="72212" y="22301"/>
                </a:lnTo>
                <a:lnTo>
                  <a:pt x="72999" y="22428"/>
                </a:lnTo>
                <a:lnTo>
                  <a:pt x="73444" y="22910"/>
                </a:lnTo>
                <a:lnTo>
                  <a:pt x="73774" y="22936"/>
                </a:lnTo>
                <a:lnTo>
                  <a:pt x="74117" y="22174"/>
                </a:lnTo>
                <a:lnTo>
                  <a:pt x="73952" y="23190"/>
                </a:lnTo>
                <a:lnTo>
                  <a:pt x="73660" y="23952"/>
                </a:lnTo>
                <a:lnTo>
                  <a:pt x="73672" y="23317"/>
                </a:lnTo>
                <a:lnTo>
                  <a:pt x="73583" y="23063"/>
                </a:lnTo>
                <a:lnTo>
                  <a:pt x="73444" y="22910"/>
                </a:lnTo>
                <a:lnTo>
                  <a:pt x="72326" y="22809"/>
                </a:lnTo>
                <a:lnTo>
                  <a:pt x="72034" y="24460"/>
                </a:lnTo>
                <a:lnTo>
                  <a:pt x="73215" y="24536"/>
                </a:lnTo>
                <a:lnTo>
                  <a:pt x="74015" y="23952"/>
                </a:lnTo>
                <a:lnTo>
                  <a:pt x="74193" y="23825"/>
                </a:lnTo>
                <a:lnTo>
                  <a:pt x="74282" y="23444"/>
                </a:lnTo>
                <a:lnTo>
                  <a:pt x="74231" y="23787"/>
                </a:lnTo>
                <a:lnTo>
                  <a:pt x="74371" y="23698"/>
                </a:lnTo>
                <a:lnTo>
                  <a:pt x="74422" y="23977"/>
                </a:lnTo>
                <a:lnTo>
                  <a:pt x="74561" y="23698"/>
                </a:lnTo>
                <a:lnTo>
                  <a:pt x="74688" y="23444"/>
                </a:lnTo>
                <a:lnTo>
                  <a:pt x="74866" y="23063"/>
                </a:lnTo>
                <a:lnTo>
                  <a:pt x="75285" y="22174"/>
                </a:lnTo>
                <a:lnTo>
                  <a:pt x="75526" y="21666"/>
                </a:lnTo>
                <a:close/>
              </a:path>
              <a:path w="89534" h="38735">
                <a:moveTo>
                  <a:pt x="75958" y="20777"/>
                </a:moveTo>
                <a:lnTo>
                  <a:pt x="75526" y="21666"/>
                </a:lnTo>
                <a:lnTo>
                  <a:pt x="75844" y="21666"/>
                </a:lnTo>
                <a:lnTo>
                  <a:pt x="75958" y="20777"/>
                </a:lnTo>
                <a:close/>
              </a:path>
              <a:path w="89534" h="38735">
                <a:moveTo>
                  <a:pt x="76314" y="21666"/>
                </a:moveTo>
                <a:lnTo>
                  <a:pt x="75857" y="21666"/>
                </a:lnTo>
                <a:lnTo>
                  <a:pt x="75679" y="22936"/>
                </a:lnTo>
                <a:lnTo>
                  <a:pt x="75831" y="21704"/>
                </a:lnTo>
                <a:lnTo>
                  <a:pt x="74625" y="24561"/>
                </a:lnTo>
                <a:lnTo>
                  <a:pt x="74815" y="24460"/>
                </a:lnTo>
                <a:lnTo>
                  <a:pt x="75666" y="24523"/>
                </a:lnTo>
                <a:lnTo>
                  <a:pt x="75780" y="24206"/>
                </a:lnTo>
                <a:lnTo>
                  <a:pt x="75158" y="24206"/>
                </a:lnTo>
                <a:lnTo>
                  <a:pt x="75704" y="24053"/>
                </a:lnTo>
                <a:lnTo>
                  <a:pt x="75768" y="23825"/>
                </a:lnTo>
                <a:lnTo>
                  <a:pt x="75844" y="23698"/>
                </a:lnTo>
                <a:lnTo>
                  <a:pt x="76009" y="23444"/>
                </a:lnTo>
                <a:lnTo>
                  <a:pt x="76136" y="23063"/>
                </a:lnTo>
                <a:lnTo>
                  <a:pt x="76149" y="22936"/>
                </a:lnTo>
                <a:lnTo>
                  <a:pt x="76314" y="21666"/>
                </a:lnTo>
                <a:close/>
              </a:path>
              <a:path w="89534" h="38735">
                <a:moveTo>
                  <a:pt x="76441" y="21666"/>
                </a:moveTo>
                <a:lnTo>
                  <a:pt x="76314" y="21666"/>
                </a:lnTo>
                <a:lnTo>
                  <a:pt x="76238" y="22275"/>
                </a:lnTo>
                <a:lnTo>
                  <a:pt x="76441" y="21666"/>
                </a:lnTo>
                <a:close/>
              </a:path>
              <a:path w="89534" h="38735">
                <a:moveTo>
                  <a:pt x="76593" y="21666"/>
                </a:moveTo>
                <a:lnTo>
                  <a:pt x="76492" y="21501"/>
                </a:lnTo>
                <a:lnTo>
                  <a:pt x="76441" y="21666"/>
                </a:lnTo>
                <a:lnTo>
                  <a:pt x="76593" y="21666"/>
                </a:lnTo>
                <a:close/>
              </a:path>
              <a:path w="89534" h="38735">
                <a:moveTo>
                  <a:pt x="76720" y="34302"/>
                </a:moveTo>
                <a:lnTo>
                  <a:pt x="74472" y="30556"/>
                </a:lnTo>
                <a:lnTo>
                  <a:pt x="74104" y="29921"/>
                </a:lnTo>
                <a:lnTo>
                  <a:pt x="68021" y="31064"/>
                </a:lnTo>
                <a:lnTo>
                  <a:pt x="66738" y="31140"/>
                </a:lnTo>
                <a:lnTo>
                  <a:pt x="71767" y="31140"/>
                </a:lnTo>
                <a:lnTo>
                  <a:pt x="73063" y="30556"/>
                </a:lnTo>
                <a:lnTo>
                  <a:pt x="76720" y="34302"/>
                </a:lnTo>
                <a:close/>
              </a:path>
              <a:path w="89534" h="38735">
                <a:moveTo>
                  <a:pt x="76885" y="34467"/>
                </a:moveTo>
                <a:lnTo>
                  <a:pt x="76720" y="34302"/>
                </a:lnTo>
                <a:lnTo>
                  <a:pt x="76835" y="34493"/>
                </a:lnTo>
                <a:close/>
              </a:path>
              <a:path w="89534" h="38735">
                <a:moveTo>
                  <a:pt x="76911" y="23710"/>
                </a:moveTo>
                <a:lnTo>
                  <a:pt x="75946" y="23977"/>
                </a:lnTo>
                <a:lnTo>
                  <a:pt x="75780" y="24206"/>
                </a:lnTo>
                <a:lnTo>
                  <a:pt x="76847" y="24206"/>
                </a:lnTo>
                <a:lnTo>
                  <a:pt x="76911" y="23710"/>
                </a:lnTo>
                <a:close/>
              </a:path>
              <a:path w="89534" h="38735">
                <a:moveTo>
                  <a:pt x="76936" y="24206"/>
                </a:moveTo>
                <a:lnTo>
                  <a:pt x="76822" y="24460"/>
                </a:lnTo>
                <a:lnTo>
                  <a:pt x="76936" y="24206"/>
                </a:lnTo>
                <a:close/>
              </a:path>
              <a:path w="89534" h="38735">
                <a:moveTo>
                  <a:pt x="77152" y="24206"/>
                </a:moveTo>
                <a:lnTo>
                  <a:pt x="77063" y="24460"/>
                </a:lnTo>
                <a:lnTo>
                  <a:pt x="77152" y="24206"/>
                </a:lnTo>
                <a:close/>
              </a:path>
              <a:path w="89534" h="38735">
                <a:moveTo>
                  <a:pt x="77165" y="23698"/>
                </a:moveTo>
                <a:lnTo>
                  <a:pt x="76936" y="24206"/>
                </a:lnTo>
                <a:lnTo>
                  <a:pt x="77089" y="24206"/>
                </a:lnTo>
                <a:lnTo>
                  <a:pt x="77165" y="23698"/>
                </a:lnTo>
                <a:close/>
              </a:path>
              <a:path w="89534" h="38735">
                <a:moveTo>
                  <a:pt x="77393" y="24206"/>
                </a:moveTo>
                <a:lnTo>
                  <a:pt x="77304" y="24460"/>
                </a:lnTo>
                <a:lnTo>
                  <a:pt x="77393" y="24206"/>
                </a:lnTo>
                <a:close/>
              </a:path>
              <a:path w="89534" h="38735">
                <a:moveTo>
                  <a:pt x="77927" y="25476"/>
                </a:moveTo>
                <a:lnTo>
                  <a:pt x="77787" y="25501"/>
                </a:lnTo>
                <a:lnTo>
                  <a:pt x="77698" y="26238"/>
                </a:lnTo>
                <a:lnTo>
                  <a:pt x="77927" y="25476"/>
                </a:lnTo>
                <a:close/>
              </a:path>
              <a:path w="89534" h="38735">
                <a:moveTo>
                  <a:pt x="78041" y="25603"/>
                </a:moveTo>
                <a:lnTo>
                  <a:pt x="77927" y="25476"/>
                </a:lnTo>
                <a:lnTo>
                  <a:pt x="77838" y="26263"/>
                </a:lnTo>
                <a:lnTo>
                  <a:pt x="78041" y="25603"/>
                </a:lnTo>
                <a:close/>
              </a:path>
              <a:path w="89534" h="38735">
                <a:moveTo>
                  <a:pt x="78130" y="11391"/>
                </a:moveTo>
                <a:lnTo>
                  <a:pt x="77851" y="12115"/>
                </a:lnTo>
                <a:lnTo>
                  <a:pt x="77800" y="12496"/>
                </a:lnTo>
                <a:lnTo>
                  <a:pt x="77749" y="12877"/>
                </a:lnTo>
                <a:lnTo>
                  <a:pt x="78028" y="12153"/>
                </a:lnTo>
                <a:lnTo>
                  <a:pt x="78130" y="11391"/>
                </a:lnTo>
                <a:close/>
              </a:path>
              <a:path w="89534" h="38735">
                <a:moveTo>
                  <a:pt x="81534" y="304"/>
                </a:moveTo>
                <a:lnTo>
                  <a:pt x="81191" y="1130"/>
                </a:lnTo>
                <a:lnTo>
                  <a:pt x="81140" y="1524"/>
                </a:lnTo>
                <a:lnTo>
                  <a:pt x="81076" y="2032"/>
                </a:lnTo>
                <a:lnTo>
                  <a:pt x="81419" y="1206"/>
                </a:lnTo>
                <a:lnTo>
                  <a:pt x="81534" y="304"/>
                </a:lnTo>
                <a:close/>
              </a:path>
              <a:path w="89534" h="38735">
                <a:moveTo>
                  <a:pt x="82677" y="12776"/>
                </a:moveTo>
                <a:lnTo>
                  <a:pt x="82130" y="13157"/>
                </a:lnTo>
                <a:lnTo>
                  <a:pt x="82130" y="13284"/>
                </a:lnTo>
                <a:lnTo>
                  <a:pt x="82613" y="13182"/>
                </a:lnTo>
                <a:lnTo>
                  <a:pt x="82677" y="12776"/>
                </a:lnTo>
                <a:close/>
              </a:path>
              <a:path w="89534" h="38735">
                <a:moveTo>
                  <a:pt x="82715" y="0"/>
                </a:moveTo>
                <a:lnTo>
                  <a:pt x="82321" y="1231"/>
                </a:lnTo>
                <a:lnTo>
                  <a:pt x="81711" y="774"/>
                </a:lnTo>
                <a:lnTo>
                  <a:pt x="81610" y="1612"/>
                </a:lnTo>
                <a:lnTo>
                  <a:pt x="81572" y="1879"/>
                </a:lnTo>
                <a:lnTo>
                  <a:pt x="81762" y="1676"/>
                </a:lnTo>
                <a:lnTo>
                  <a:pt x="82308" y="1257"/>
                </a:lnTo>
                <a:lnTo>
                  <a:pt x="81927" y="2425"/>
                </a:lnTo>
                <a:lnTo>
                  <a:pt x="81813" y="3403"/>
                </a:lnTo>
                <a:lnTo>
                  <a:pt x="82588" y="1016"/>
                </a:lnTo>
                <a:lnTo>
                  <a:pt x="82715" y="0"/>
                </a:lnTo>
                <a:close/>
              </a:path>
              <a:path w="89534" h="38735">
                <a:moveTo>
                  <a:pt x="82765" y="838"/>
                </a:moveTo>
                <a:lnTo>
                  <a:pt x="82537" y="1422"/>
                </a:lnTo>
                <a:lnTo>
                  <a:pt x="82499" y="1778"/>
                </a:lnTo>
                <a:lnTo>
                  <a:pt x="82473" y="1981"/>
                </a:lnTo>
                <a:lnTo>
                  <a:pt x="82689" y="1409"/>
                </a:lnTo>
                <a:lnTo>
                  <a:pt x="82727" y="1041"/>
                </a:lnTo>
                <a:lnTo>
                  <a:pt x="82765" y="838"/>
                </a:lnTo>
                <a:close/>
              </a:path>
              <a:path w="89534" h="38735">
                <a:moveTo>
                  <a:pt x="83248" y="14338"/>
                </a:moveTo>
                <a:close/>
              </a:path>
              <a:path w="89534" h="38735">
                <a:moveTo>
                  <a:pt x="86702" y="3619"/>
                </a:moveTo>
                <a:lnTo>
                  <a:pt x="86360" y="4432"/>
                </a:lnTo>
                <a:lnTo>
                  <a:pt x="86309" y="4826"/>
                </a:lnTo>
                <a:lnTo>
                  <a:pt x="86245" y="5334"/>
                </a:lnTo>
                <a:lnTo>
                  <a:pt x="86588" y="4508"/>
                </a:lnTo>
                <a:lnTo>
                  <a:pt x="86702" y="3619"/>
                </a:lnTo>
                <a:close/>
              </a:path>
              <a:path w="89534" h="38735">
                <a:moveTo>
                  <a:pt x="87058" y="3771"/>
                </a:moveTo>
                <a:lnTo>
                  <a:pt x="86626" y="4889"/>
                </a:lnTo>
                <a:lnTo>
                  <a:pt x="86436" y="6388"/>
                </a:lnTo>
                <a:lnTo>
                  <a:pt x="86995" y="4229"/>
                </a:lnTo>
                <a:lnTo>
                  <a:pt x="87058" y="3771"/>
                </a:lnTo>
                <a:close/>
              </a:path>
              <a:path w="89534" h="38735">
                <a:moveTo>
                  <a:pt x="87744" y="8331"/>
                </a:moveTo>
                <a:lnTo>
                  <a:pt x="85496" y="12141"/>
                </a:lnTo>
                <a:lnTo>
                  <a:pt x="84594" y="12649"/>
                </a:lnTo>
                <a:lnTo>
                  <a:pt x="84048" y="12903"/>
                </a:lnTo>
                <a:lnTo>
                  <a:pt x="83883" y="12928"/>
                </a:lnTo>
                <a:lnTo>
                  <a:pt x="83426" y="15824"/>
                </a:lnTo>
                <a:lnTo>
                  <a:pt x="83045" y="15506"/>
                </a:lnTo>
                <a:lnTo>
                  <a:pt x="83045" y="15062"/>
                </a:lnTo>
                <a:lnTo>
                  <a:pt x="83070" y="14935"/>
                </a:lnTo>
                <a:lnTo>
                  <a:pt x="83096" y="14808"/>
                </a:lnTo>
                <a:lnTo>
                  <a:pt x="83261" y="14046"/>
                </a:lnTo>
                <a:lnTo>
                  <a:pt x="83286" y="13919"/>
                </a:lnTo>
                <a:lnTo>
                  <a:pt x="83451" y="13157"/>
                </a:lnTo>
                <a:lnTo>
                  <a:pt x="83248" y="14338"/>
                </a:lnTo>
                <a:lnTo>
                  <a:pt x="83781" y="13157"/>
                </a:lnTo>
                <a:lnTo>
                  <a:pt x="83870" y="12928"/>
                </a:lnTo>
                <a:lnTo>
                  <a:pt x="82931" y="13119"/>
                </a:lnTo>
                <a:lnTo>
                  <a:pt x="82778" y="14046"/>
                </a:lnTo>
                <a:lnTo>
                  <a:pt x="82550" y="14681"/>
                </a:lnTo>
                <a:lnTo>
                  <a:pt x="82613" y="14173"/>
                </a:lnTo>
                <a:lnTo>
                  <a:pt x="82727" y="13703"/>
                </a:lnTo>
                <a:lnTo>
                  <a:pt x="82931" y="13157"/>
                </a:lnTo>
                <a:lnTo>
                  <a:pt x="82613" y="13182"/>
                </a:lnTo>
                <a:lnTo>
                  <a:pt x="82461" y="14173"/>
                </a:lnTo>
                <a:lnTo>
                  <a:pt x="81902" y="14173"/>
                </a:lnTo>
                <a:lnTo>
                  <a:pt x="81457" y="13919"/>
                </a:lnTo>
                <a:lnTo>
                  <a:pt x="80937" y="14935"/>
                </a:lnTo>
                <a:lnTo>
                  <a:pt x="80873" y="22936"/>
                </a:lnTo>
                <a:lnTo>
                  <a:pt x="80822" y="23317"/>
                </a:lnTo>
                <a:lnTo>
                  <a:pt x="80695" y="23787"/>
                </a:lnTo>
                <a:lnTo>
                  <a:pt x="80581" y="24079"/>
                </a:lnTo>
                <a:lnTo>
                  <a:pt x="80695" y="23444"/>
                </a:lnTo>
                <a:lnTo>
                  <a:pt x="80873" y="22936"/>
                </a:lnTo>
                <a:lnTo>
                  <a:pt x="80873" y="14833"/>
                </a:lnTo>
                <a:lnTo>
                  <a:pt x="80784" y="14681"/>
                </a:lnTo>
                <a:lnTo>
                  <a:pt x="80695" y="13157"/>
                </a:lnTo>
                <a:lnTo>
                  <a:pt x="80683" y="22936"/>
                </a:lnTo>
                <a:lnTo>
                  <a:pt x="80645" y="23266"/>
                </a:lnTo>
                <a:lnTo>
                  <a:pt x="80518" y="23787"/>
                </a:lnTo>
                <a:lnTo>
                  <a:pt x="80403" y="24079"/>
                </a:lnTo>
                <a:lnTo>
                  <a:pt x="80505" y="23444"/>
                </a:lnTo>
                <a:lnTo>
                  <a:pt x="80543" y="23317"/>
                </a:lnTo>
                <a:lnTo>
                  <a:pt x="80683" y="22936"/>
                </a:lnTo>
                <a:lnTo>
                  <a:pt x="80683" y="13144"/>
                </a:lnTo>
                <a:lnTo>
                  <a:pt x="80327" y="13157"/>
                </a:lnTo>
                <a:lnTo>
                  <a:pt x="80175" y="13030"/>
                </a:lnTo>
                <a:lnTo>
                  <a:pt x="80175" y="19507"/>
                </a:lnTo>
                <a:lnTo>
                  <a:pt x="80098" y="20116"/>
                </a:lnTo>
                <a:lnTo>
                  <a:pt x="80098" y="26873"/>
                </a:lnTo>
                <a:lnTo>
                  <a:pt x="79552" y="27647"/>
                </a:lnTo>
                <a:lnTo>
                  <a:pt x="79108" y="27889"/>
                </a:lnTo>
                <a:lnTo>
                  <a:pt x="79273" y="26619"/>
                </a:lnTo>
                <a:lnTo>
                  <a:pt x="80098" y="26873"/>
                </a:lnTo>
                <a:lnTo>
                  <a:pt x="80098" y="20116"/>
                </a:lnTo>
                <a:lnTo>
                  <a:pt x="80073" y="20307"/>
                </a:lnTo>
                <a:lnTo>
                  <a:pt x="79717" y="21158"/>
                </a:lnTo>
                <a:lnTo>
                  <a:pt x="79781" y="20650"/>
                </a:lnTo>
                <a:lnTo>
                  <a:pt x="79883" y="20142"/>
                </a:lnTo>
                <a:lnTo>
                  <a:pt x="80175" y="19507"/>
                </a:lnTo>
                <a:lnTo>
                  <a:pt x="80175" y="13030"/>
                </a:lnTo>
                <a:lnTo>
                  <a:pt x="79717" y="12649"/>
                </a:lnTo>
                <a:lnTo>
                  <a:pt x="79362" y="12649"/>
                </a:lnTo>
                <a:lnTo>
                  <a:pt x="78892" y="12839"/>
                </a:lnTo>
                <a:lnTo>
                  <a:pt x="78892" y="26238"/>
                </a:lnTo>
                <a:lnTo>
                  <a:pt x="78790" y="26873"/>
                </a:lnTo>
                <a:lnTo>
                  <a:pt x="78270" y="28905"/>
                </a:lnTo>
                <a:lnTo>
                  <a:pt x="78460" y="27381"/>
                </a:lnTo>
                <a:lnTo>
                  <a:pt x="78549" y="27127"/>
                </a:lnTo>
                <a:lnTo>
                  <a:pt x="78892" y="26238"/>
                </a:lnTo>
                <a:lnTo>
                  <a:pt x="78892" y="12839"/>
                </a:lnTo>
                <a:lnTo>
                  <a:pt x="78740" y="12903"/>
                </a:lnTo>
                <a:lnTo>
                  <a:pt x="78740" y="22936"/>
                </a:lnTo>
                <a:lnTo>
                  <a:pt x="78638" y="23698"/>
                </a:lnTo>
                <a:lnTo>
                  <a:pt x="78435" y="24333"/>
                </a:lnTo>
                <a:lnTo>
                  <a:pt x="78282" y="24841"/>
                </a:lnTo>
                <a:lnTo>
                  <a:pt x="78181" y="25603"/>
                </a:lnTo>
                <a:lnTo>
                  <a:pt x="78689" y="25857"/>
                </a:lnTo>
                <a:lnTo>
                  <a:pt x="78181" y="26619"/>
                </a:lnTo>
                <a:lnTo>
                  <a:pt x="78193" y="26492"/>
                </a:lnTo>
                <a:lnTo>
                  <a:pt x="78092" y="26619"/>
                </a:lnTo>
                <a:lnTo>
                  <a:pt x="77736" y="27127"/>
                </a:lnTo>
                <a:lnTo>
                  <a:pt x="77838" y="26263"/>
                </a:lnTo>
                <a:lnTo>
                  <a:pt x="77571" y="27127"/>
                </a:lnTo>
                <a:lnTo>
                  <a:pt x="77635" y="26619"/>
                </a:lnTo>
                <a:lnTo>
                  <a:pt x="77647" y="26492"/>
                </a:lnTo>
                <a:lnTo>
                  <a:pt x="77787" y="25501"/>
                </a:lnTo>
                <a:lnTo>
                  <a:pt x="77444" y="25603"/>
                </a:lnTo>
                <a:lnTo>
                  <a:pt x="77279" y="25857"/>
                </a:lnTo>
                <a:lnTo>
                  <a:pt x="77419" y="24587"/>
                </a:lnTo>
                <a:lnTo>
                  <a:pt x="77812" y="25298"/>
                </a:lnTo>
                <a:lnTo>
                  <a:pt x="77863" y="24968"/>
                </a:lnTo>
                <a:lnTo>
                  <a:pt x="77914" y="25476"/>
                </a:lnTo>
                <a:lnTo>
                  <a:pt x="78092" y="24968"/>
                </a:lnTo>
                <a:lnTo>
                  <a:pt x="78219" y="24587"/>
                </a:lnTo>
                <a:lnTo>
                  <a:pt x="78651" y="23190"/>
                </a:lnTo>
                <a:lnTo>
                  <a:pt x="78740" y="22936"/>
                </a:lnTo>
                <a:lnTo>
                  <a:pt x="78740" y="12903"/>
                </a:lnTo>
                <a:lnTo>
                  <a:pt x="78562" y="13322"/>
                </a:lnTo>
                <a:lnTo>
                  <a:pt x="78816" y="11366"/>
                </a:lnTo>
                <a:lnTo>
                  <a:pt x="79133" y="11506"/>
                </a:lnTo>
                <a:lnTo>
                  <a:pt x="80505" y="12522"/>
                </a:lnTo>
                <a:lnTo>
                  <a:pt x="81584" y="13538"/>
                </a:lnTo>
                <a:lnTo>
                  <a:pt x="82080" y="13182"/>
                </a:lnTo>
                <a:lnTo>
                  <a:pt x="81114" y="11125"/>
                </a:lnTo>
                <a:lnTo>
                  <a:pt x="80594" y="9982"/>
                </a:lnTo>
                <a:lnTo>
                  <a:pt x="78549" y="9601"/>
                </a:lnTo>
                <a:lnTo>
                  <a:pt x="78270" y="9855"/>
                </a:lnTo>
                <a:lnTo>
                  <a:pt x="77685" y="10896"/>
                </a:lnTo>
                <a:lnTo>
                  <a:pt x="77635" y="10515"/>
                </a:lnTo>
                <a:lnTo>
                  <a:pt x="77457" y="9347"/>
                </a:lnTo>
                <a:lnTo>
                  <a:pt x="77304" y="9626"/>
                </a:lnTo>
                <a:lnTo>
                  <a:pt x="76555" y="10515"/>
                </a:lnTo>
                <a:lnTo>
                  <a:pt x="76581" y="9080"/>
                </a:lnTo>
                <a:lnTo>
                  <a:pt x="76403" y="10236"/>
                </a:lnTo>
                <a:lnTo>
                  <a:pt x="76441" y="8674"/>
                </a:lnTo>
                <a:lnTo>
                  <a:pt x="74841" y="10045"/>
                </a:lnTo>
                <a:lnTo>
                  <a:pt x="74790" y="10312"/>
                </a:lnTo>
                <a:lnTo>
                  <a:pt x="74879" y="11366"/>
                </a:lnTo>
                <a:lnTo>
                  <a:pt x="75044" y="11874"/>
                </a:lnTo>
                <a:lnTo>
                  <a:pt x="75641" y="11582"/>
                </a:lnTo>
                <a:lnTo>
                  <a:pt x="75831" y="11442"/>
                </a:lnTo>
                <a:lnTo>
                  <a:pt x="76327" y="10731"/>
                </a:lnTo>
                <a:lnTo>
                  <a:pt x="76276" y="11074"/>
                </a:lnTo>
                <a:lnTo>
                  <a:pt x="77825" y="11734"/>
                </a:lnTo>
                <a:lnTo>
                  <a:pt x="77736" y="11214"/>
                </a:lnTo>
                <a:lnTo>
                  <a:pt x="78320" y="11125"/>
                </a:lnTo>
                <a:lnTo>
                  <a:pt x="78663" y="11290"/>
                </a:lnTo>
                <a:lnTo>
                  <a:pt x="78270" y="12585"/>
                </a:lnTo>
                <a:lnTo>
                  <a:pt x="78498" y="13500"/>
                </a:lnTo>
                <a:lnTo>
                  <a:pt x="78447" y="13639"/>
                </a:lnTo>
                <a:lnTo>
                  <a:pt x="78447" y="20650"/>
                </a:lnTo>
                <a:lnTo>
                  <a:pt x="78282" y="21653"/>
                </a:lnTo>
                <a:lnTo>
                  <a:pt x="77990" y="22428"/>
                </a:lnTo>
                <a:lnTo>
                  <a:pt x="78105" y="21539"/>
                </a:lnTo>
                <a:lnTo>
                  <a:pt x="78447" y="20650"/>
                </a:lnTo>
                <a:lnTo>
                  <a:pt x="78447" y="13639"/>
                </a:lnTo>
                <a:lnTo>
                  <a:pt x="78016" y="14808"/>
                </a:lnTo>
                <a:lnTo>
                  <a:pt x="78054" y="14427"/>
                </a:lnTo>
                <a:lnTo>
                  <a:pt x="78193" y="13284"/>
                </a:lnTo>
                <a:lnTo>
                  <a:pt x="78270" y="12649"/>
                </a:lnTo>
                <a:lnTo>
                  <a:pt x="77952" y="13030"/>
                </a:lnTo>
                <a:lnTo>
                  <a:pt x="77266" y="13284"/>
                </a:lnTo>
                <a:lnTo>
                  <a:pt x="77216" y="19126"/>
                </a:lnTo>
                <a:lnTo>
                  <a:pt x="77114" y="19888"/>
                </a:lnTo>
                <a:lnTo>
                  <a:pt x="77152" y="19507"/>
                </a:lnTo>
                <a:lnTo>
                  <a:pt x="77216" y="19126"/>
                </a:lnTo>
                <a:lnTo>
                  <a:pt x="77216" y="13284"/>
                </a:lnTo>
                <a:lnTo>
                  <a:pt x="77165" y="17602"/>
                </a:lnTo>
                <a:lnTo>
                  <a:pt x="77101" y="18059"/>
                </a:lnTo>
                <a:lnTo>
                  <a:pt x="76974" y="18478"/>
                </a:lnTo>
                <a:lnTo>
                  <a:pt x="76873" y="18745"/>
                </a:lnTo>
                <a:lnTo>
                  <a:pt x="76911" y="18491"/>
                </a:lnTo>
                <a:lnTo>
                  <a:pt x="77025" y="17983"/>
                </a:lnTo>
                <a:lnTo>
                  <a:pt x="77165" y="17602"/>
                </a:lnTo>
                <a:lnTo>
                  <a:pt x="77165" y="13271"/>
                </a:lnTo>
                <a:lnTo>
                  <a:pt x="76949" y="13233"/>
                </a:lnTo>
                <a:lnTo>
                  <a:pt x="76949" y="15062"/>
                </a:lnTo>
                <a:lnTo>
                  <a:pt x="76860" y="17348"/>
                </a:lnTo>
                <a:lnTo>
                  <a:pt x="76746" y="18110"/>
                </a:lnTo>
                <a:lnTo>
                  <a:pt x="76644" y="18237"/>
                </a:lnTo>
                <a:lnTo>
                  <a:pt x="76530" y="18491"/>
                </a:lnTo>
                <a:lnTo>
                  <a:pt x="75247" y="18364"/>
                </a:lnTo>
                <a:lnTo>
                  <a:pt x="72745" y="19507"/>
                </a:lnTo>
                <a:lnTo>
                  <a:pt x="72136" y="19316"/>
                </a:lnTo>
                <a:lnTo>
                  <a:pt x="72110" y="19507"/>
                </a:lnTo>
                <a:lnTo>
                  <a:pt x="71983" y="19888"/>
                </a:lnTo>
                <a:lnTo>
                  <a:pt x="71882" y="20142"/>
                </a:lnTo>
                <a:lnTo>
                  <a:pt x="71996" y="19507"/>
                </a:lnTo>
                <a:lnTo>
                  <a:pt x="72072" y="19291"/>
                </a:lnTo>
                <a:lnTo>
                  <a:pt x="71094" y="18999"/>
                </a:lnTo>
                <a:lnTo>
                  <a:pt x="71158" y="18491"/>
                </a:lnTo>
                <a:lnTo>
                  <a:pt x="71132" y="18237"/>
                </a:lnTo>
                <a:lnTo>
                  <a:pt x="71170" y="18059"/>
                </a:lnTo>
                <a:lnTo>
                  <a:pt x="70904" y="18237"/>
                </a:lnTo>
                <a:lnTo>
                  <a:pt x="70713" y="18491"/>
                </a:lnTo>
                <a:lnTo>
                  <a:pt x="70853" y="17348"/>
                </a:lnTo>
                <a:lnTo>
                  <a:pt x="71247" y="17665"/>
                </a:lnTo>
                <a:lnTo>
                  <a:pt x="71310" y="17348"/>
                </a:lnTo>
                <a:lnTo>
                  <a:pt x="71348" y="17221"/>
                </a:lnTo>
                <a:lnTo>
                  <a:pt x="71450" y="16840"/>
                </a:lnTo>
                <a:lnTo>
                  <a:pt x="71615" y="16078"/>
                </a:lnTo>
                <a:lnTo>
                  <a:pt x="71653" y="15951"/>
                </a:lnTo>
                <a:lnTo>
                  <a:pt x="72936" y="17856"/>
                </a:lnTo>
                <a:lnTo>
                  <a:pt x="74091" y="17983"/>
                </a:lnTo>
                <a:lnTo>
                  <a:pt x="74739" y="18491"/>
                </a:lnTo>
                <a:lnTo>
                  <a:pt x="75412" y="18237"/>
                </a:lnTo>
                <a:lnTo>
                  <a:pt x="75641" y="18237"/>
                </a:lnTo>
                <a:lnTo>
                  <a:pt x="76949" y="15062"/>
                </a:lnTo>
                <a:lnTo>
                  <a:pt x="76949" y="13233"/>
                </a:lnTo>
                <a:lnTo>
                  <a:pt x="76593" y="13157"/>
                </a:lnTo>
                <a:lnTo>
                  <a:pt x="74371" y="12649"/>
                </a:lnTo>
                <a:lnTo>
                  <a:pt x="72199" y="13538"/>
                </a:lnTo>
                <a:lnTo>
                  <a:pt x="70777" y="13957"/>
                </a:lnTo>
                <a:lnTo>
                  <a:pt x="70777" y="16840"/>
                </a:lnTo>
                <a:lnTo>
                  <a:pt x="70675" y="17741"/>
                </a:lnTo>
                <a:lnTo>
                  <a:pt x="70548" y="18110"/>
                </a:lnTo>
                <a:lnTo>
                  <a:pt x="70319" y="18618"/>
                </a:lnTo>
                <a:lnTo>
                  <a:pt x="70192" y="18719"/>
                </a:lnTo>
                <a:lnTo>
                  <a:pt x="70078" y="18999"/>
                </a:lnTo>
                <a:lnTo>
                  <a:pt x="70180" y="18364"/>
                </a:lnTo>
                <a:lnTo>
                  <a:pt x="70294" y="18008"/>
                </a:lnTo>
                <a:lnTo>
                  <a:pt x="70231" y="18618"/>
                </a:lnTo>
                <a:lnTo>
                  <a:pt x="70408" y="17856"/>
                </a:lnTo>
                <a:lnTo>
                  <a:pt x="70472" y="17602"/>
                </a:lnTo>
                <a:lnTo>
                  <a:pt x="70777" y="16840"/>
                </a:lnTo>
                <a:lnTo>
                  <a:pt x="70777" y="13957"/>
                </a:lnTo>
                <a:lnTo>
                  <a:pt x="70104" y="14160"/>
                </a:lnTo>
                <a:lnTo>
                  <a:pt x="70104" y="17602"/>
                </a:lnTo>
                <a:lnTo>
                  <a:pt x="70053" y="17983"/>
                </a:lnTo>
                <a:lnTo>
                  <a:pt x="69938" y="18618"/>
                </a:lnTo>
                <a:lnTo>
                  <a:pt x="69723" y="19126"/>
                </a:lnTo>
                <a:lnTo>
                  <a:pt x="69824" y="18364"/>
                </a:lnTo>
                <a:lnTo>
                  <a:pt x="69964" y="17983"/>
                </a:lnTo>
                <a:lnTo>
                  <a:pt x="70104" y="17602"/>
                </a:lnTo>
                <a:lnTo>
                  <a:pt x="70104" y="14160"/>
                </a:lnTo>
                <a:lnTo>
                  <a:pt x="69151" y="14427"/>
                </a:lnTo>
                <a:lnTo>
                  <a:pt x="68808" y="12014"/>
                </a:lnTo>
                <a:lnTo>
                  <a:pt x="67779" y="13157"/>
                </a:lnTo>
                <a:lnTo>
                  <a:pt x="67449" y="14427"/>
                </a:lnTo>
                <a:lnTo>
                  <a:pt x="66992" y="14592"/>
                </a:lnTo>
                <a:lnTo>
                  <a:pt x="66954" y="15062"/>
                </a:lnTo>
                <a:lnTo>
                  <a:pt x="66382" y="17348"/>
                </a:lnTo>
                <a:lnTo>
                  <a:pt x="66421" y="16967"/>
                </a:lnTo>
                <a:lnTo>
                  <a:pt x="66446" y="16840"/>
                </a:lnTo>
                <a:lnTo>
                  <a:pt x="66509" y="16332"/>
                </a:lnTo>
                <a:lnTo>
                  <a:pt x="66611" y="15697"/>
                </a:lnTo>
                <a:lnTo>
                  <a:pt x="66992" y="14681"/>
                </a:lnTo>
                <a:lnTo>
                  <a:pt x="66725" y="14681"/>
                </a:lnTo>
                <a:lnTo>
                  <a:pt x="66205" y="14554"/>
                </a:lnTo>
                <a:lnTo>
                  <a:pt x="65925" y="14300"/>
                </a:lnTo>
                <a:lnTo>
                  <a:pt x="64998" y="13436"/>
                </a:lnTo>
                <a:lnTo>
                  <a:pt x="64884" y="14338"/>
                </a:lnTo>
                <a:lnTo>
                  <a:pt x="64757" y="15443"/>
                </a:lnTo>
                <a:lnTo>
                  <a:pt x="64884" y="14338"/>
                </a:lnTo>
                <a:lnTo>
                  <a:pt x="63055" y="18745"/>
                </a:lnTo>
                <a:lnTo>
                  <a:pt x="64147" y="16840"/>
                </a:lnTo>
                <a:lnTo>
                  <a:pt x="65112" y="18618"/>
                </a:lnTo>
                <a:lnTo>
                  <a:pt x="66217" y="17830"/>
                </a:lnTo>
                <a:lnTo>
                  <a:pt x="66395" y="17729"/>
                </a:lnTo>
                <a:lnTo>
                  <a:pt x="66294" y="18110"/>
                </a:lnTo>
                <a:lnTo>
                  <a:pt x="66179" y="18719"/>
                </a:lnTo>
                <a:lnTo>
                  <a:pt x="65620" y="19392"/>
                </a:lnTo>
                <a:lnTo>
                  <a:pt x="65925" y="19253"/>
                </a:lnTo>
                <a:lnTo>
                  <a:pt x="66116" y="19634"/>
                </a:lnTo>
                <a:lnTo>
                  <a:pt x="66192" y="19253"/>
                </a:lnTo>
                <a:lnTo>
                  <a:pt x="66306" y="18719"/>
                </a:lnTo>
                <a:lnTo>
                  <a:pt x="66662" y="17602"/>
                </a:lnTo>
                <a:lnTo>
                  <a:pt x="66687" y="17360"/>
                </a:lnTo>
                <a:lnTo>
                  <a:pt x="67360" y="15443"/>
                </a:lnTo>
                <a:lnTo>
                  <a:pt x="67259" y="16078"/>
                </a:lnTo>
                <a:lnTo>
                  <a:pt x="67144" y="17475"/>
                </a:lnTo>
                <a:lnTo>
                  <a:pt x="68046" y="17729"/>
                </a:lnTo>
                <a:lnTo>
                  <a:pt x="68402" y="17729"/>
                </a:lnTo>
                <a:lnTo>
                  <a:pt x="68973" y="17221"/>
                </a:lnTo>
                <a:lnTo>
                  <a:pt x="69494" y="17221"/>
                </a:lnTo>
                <a:lnTo>
                  <a:pt x="69710" y="16078"/>
                </a:lnTo>
                <a:lnTo>
                  <a:pt x="69545" y="19380"/>
                </a:lnTo>
                <a:lnTo>
                  <a:pt x="69519" y="19507"/>
                </a:lnTo>
                <a:lnTo>
                  <a:pt x="69519" y="19380"/>
                </a:lnTo>
                <a:lnTo>
                  <a:pt x="68935" y="18745"/>
                </a:lnTo>
                <a:lnTo>
                  <a:pt x="68821" y="18618"/>
                </a:lnTo>
                <a:lnTo>
                  <a:pt x="68059" y="18491"/>
                </a:lnTo>
                <a:lnTo>
                  <a:pt x="67500" y="18745"/>
                </a:lnTo>
                <a:lnTo>
                  <a:pt x="66967" y="17830"/>
                </a:lnTo>
                <a:lnTo>
                  <a:pt x="66840" y="18618"/>
                </a:lnTo>
                <a:lnTo>
                  <a:pt x="66725" y="18872"/>
                </a:lnTo>
                <a:lnTo>
                  <a:pt x="66357" y="19316"/>
                </a:lnTo>
                <a:lnTo>
                  <a:pt x="66243" y="19888"/>
                </a:lnTo>
                <a:lnTo>
                  <a:pt x="66370" y="20142"/>
                </a:lnTo>
                <a:lnTo>
                  <a:pt x="67868" y="19380"/>
                </a:lnTo>
                <a:lnTo>
                  <a:pt x="68122" y="20396"/>
                </a:lnTo>
                <a:lnTo>
                  <a:pt x="68884" y="20142"/>
                </a:lnTo>
                <a:lnTo>
                  <a:pt x="69354" y="19507"/>
                </a:lnTo>
                <a:lnTo>
                  <a:pt x="69367" y="19888"/>
                </a:lnTo>
                <a:lnTo>
                  <a:pt x="70231" y="20396"/>
                </a:lnTo>
                <a:lnTo>
                  <a:pt x="70942" y="20523"/>
                </a:lnTo>
                <a:lnTo>
                  <a:pt x="71462" y="20777"/>
                </a:lnTo>
                <a:lnTo>
                  <a:pt x="71907" y="20777"/>
                </a:lnTo>
                <a:lnTo>
                  <a:pt x="71996" y="20650"/>
                </a:lnTo>
                <a:lnTo>
                  <a:pt x="72593" y="20269"/>
                </a:lnTo>
                <a:lnTo>
                  <a:pt x="72885" y="21272"/>
                </a:lnTo>
                <a:lnTo>
                  <a:pt x="73494" y="20650"/>
                </a:lnTo>
                <a:lnTo>
                  <a:pt x="73723" y="20269"/>
                </a:lnTo>
                <a:lnTo>
                  <a:pt x="73850" y="20269"/>
                </a:lnTo>
                <a:lnTo>
                  <a:pt x="74129" y="20485"/>
                </a:lnTo>
                <a:lnTo>
                  <a:pt x="74053" y="20269"/>
                </a:lnTo>
                <a:lnTo>
                  <a:pt x="74015" y="20142"/>
                </a:lnTo>
                <a:lnTo>
                  <a:pt x="74917" y="20523"/>
                </a:lnTo>
                <a:lnTo>
                  <a:pt x="75565" y="20650"/>
                </a:lnTo>
                <a:lnTo>
                  <a:pt x="75946" y="20396"/>
                </a:lnTo>
                <a:lnTo>
                  <a:pt x="76098" y="20777"/>
                </a:lnTo>
                <a:lnTo>
                  <a:pt x="76492" y="21501"/>
                </a:lnTo>
                <a:lnTo>
                  <a:pt x="76860" y="20396"/>
                </a:lnTo>
                <a:lnTo>
                  <a:pt x="77025" y="19888"/>
                </a:lnTo>
                <a:lnTo>
                  <a:pt x="76847" y="21031"/>
                </a:lnTo>
                <a:lnTo>
                  <a:pt x="76111" y="23291"/>
                </a:lnTo>
                <a:lnTo>
                  <a:pt x="76923" y="23660"/>
                </a:lnTo>
                <a:lnTo>
                  <a:pt x="77101" y="23190"/>
                </a:lnTo>
                <a:lnTo>
                  <a:pt x="77279" y="22809"/>
                </a:lnTo>
                <a:lnTo>
                  <a:pt x="77165" y="23698"/>
                </a:lnTo>
                <a:lnTo>
                  <a:pt x="77444" y="22936"/>
                </a:lnTo>
                <a:lnTo>
                  <a:pt x="77368" y="23571"/>
                </a:lnTo>
                <a:lnTo>
                  <a:pt x="77254" y="23952"/>
                </a:lnTo>
                <a:lnTo>
                  <a:pt x="77152" y="24206"/>
                </a:lnTo>
                <a:lnTo>
                  <a:pt x="77330" y="24206"/>
                </a:lnTo>
                <a:lnTo>
                  <a:pt x="77431" y="23571"/>
                </a:lnTo>
                <a:lnTo>
                  <a:pt x="77558" y="23190"/>
                </a:lnTo>
                <a:lnTo>
                  <a:pt x="77584" y="22936"/>
                </a:lnTo>
                <a:lnTo>
                  <a:pt x="77609" y="22809"/>
                </a:lnTo>
                <a:lnTo>
                  <a:pt x="77736" y="21793"/>
                </a:lnTo>
                <a:lnTo>
                  <a:pt x="78155" y="20650"/>
                </a:lnTo>
                <a:lnTo>
                  <a:pt x="78016" y="21501"/>
                </a:lnTo>
                <a:lnTo>
                  <a:pt x="77558" y="23266"/>
                </a:lnTo>
                <a:lnTo>
                  <a:pt x="77685" y="22936"/>
                </a:lnTo>
                <a:lnTo>
                  <a:pt x="77584" y="23698"/>
                </a:lnTo>
                <a:lnTo>
                  <a:pt x="77800" y="23190"/>
                </a:lnTo>
                <a:lnTo>
                  <a:pt x="77736" y="23571"/>
                </a:lnTo>
                <a:lnTo>
                  <a:pt x="77508" y="24333"/>
                </a:lnTo>
                <a:lnTo>
                  <a:pt x="77520" y="24206"/>
                </a:lnTo>
                <a:lnTo>
                  <a:pt x="77584" y="23698"/>
                </a:lnTo>
                <a:lnTo>
                  <a:pt x="77393" y="24206"/>
                </a:lnTo>
                <a:lnTo>
                  <a:pt x="77406" y="24333"/>
                </a:lnTo>
                <a:lnTo>
                  <a:pt x="77216" y="25857"/>
                </a:lnTo>
                <a:lnTo>
                  <a:pt x="77139" y="26492"/>
                </a:lnTo>
                <a:lnTo>
                  <a:pt x="77038" y="25476"/>
                </a:lnTo>
                <a:lnTo>
                  <a:pt x="76581" y="24587"/>
                </a:lnTo>
                <a:lnTo>
                  <a:pt x="75666" y="24523"/>
                </a:lnTo>
                <a:lnTo>
                  <a:pt x="74968" y="26619"/>
                </a:lnTo>
                <a:lnTo>
                  <a:pt x="74879" y="26238"/>
                </a:lnTo>
                <a:lnTo>
                  <a:pt x="74574" y="24701"/>
                </a:lnTo>
                <a:lnTo>
                  <a:pt x="73926" y="26238"/>
                </a:lnTo>
                <a:lnTo>
                  <a:pt x="74066" y="25095"/>
                </a:lnTo>
                <a:lnTo>
                  <a:pt x="74091" y="24866"/>
                </a:lnTo>
                <a:lnTo>
                  <a:pt x="73710" y="25095"/>
                </a:lnTo>
                <a:lnTo>
                  <a:pt x="73482" y="24980"/>
                </a:lnTo>
                <a:lnTo>
                  <a:pt x="71628" y="26619"/>
                </a:lnTo>
                <a:lnTo>
                  <a:pt x="70599" y="25984"/>
                </a:lnTo>
                <a:lnTo>
                  <a:pt x="69989" y="25603"/>
                </a:lnTo>
                <a:lnTo>
                  <a:pt x="69100" y="25603"/>
                </a:lnTo>
                <a:lnTo>
                  <a:pt x="69100" y="25984"/>
                </a:lnTo>
                <a:lnTo>
                  <a:pt x="69011" y="26619"/>
                </a:lnTo>
                <a:lnTo>
                  <a:pt x="68719" y="27508"/>
                </a:lnTo>
                <a:lnTo>
                  <a:pt x="68821" y="26746"/>
                </a:lnTo>
                <a:lnTo>
                  <a:pt x="69049" y="26111"/>
                </a:lnTo>
                <a:lnTo>
                  <a:pt x="69100" y="25984"/>
                </a:lnTo>
                <a:lnTo>
                  <a:pt x="69100" y="25603"/>
                </a:lnTo>
                <a:lnTo>
                  <a:pt x="68554" y="25603"/>
                </a:lnTo>
                <a:lnTo>
                  <a:pt x="68554" y="26492"/>
                </a:lnTo>
                <a:lnTo>
                  <a:pt x="67995" y="27000"/>
                </a:lnTo>
                <a:lnTo>
                  <a:pt x="67805" y="27127"/>
                </a:lnTo>
                <a:lnTo>
                  <a:pt x="67945" y="26111"/>
                </a:lnTo>
                <a:lnTo>
                  <a:pt x="68554" y="26492"/>
                </a:lnTo>
                <a:lnTo>
                  <a:pt x="68554" y="25603"/>
                </a:lnTo>
                <a:lnTo>
                  <a:pt x="68160" y="25603"/>
                </a:lnTo>
                <a:lnTo>
                  <a:pt x="67640" y="25095"/>
                </a:lnTo>
                <a:lnTo>
                  <a:pt x="67386" y="24841"/>
                </a:lnTo>
                <a:lnTo>
                  <a:pt x="65963" y="25095"/>
                </a:lnTo>
                <a:lnTo>
                  <a:pt x="65659" y="24841"/>
                </a:lnTo>
                <a:lnTo>
                  <a:pt x="65024" y="26619"/>
                </a:lnTo>
                <a:lnTo>
                  <a:pt x="65239" y="26619"/>
                </a:lnTo>
                <a:lnTo>
                  <a:pt x="65303" y="26238"/>
                </a:lnTo>
                <a:lnTo>
                  <a:pt x="65989" y="27000"/>
                </a:lnTo>
                <a:lnTo>
                  <a:pt x="65366" y="27254"/>
                </a:lnTo>
                <a:lnTo>
                  <a:pt x="65151" y="27508"/>
                </a:lnTo>
                <a:lnTo>
                  <a:pt x="65201" y="26873"/>
                </a:lnTo>
                <a:lnTo>
                  <a:pt x="64643" y="27762"/>
                </a:lnTo>
                <a:lnTo>
                  <a:pt x="64439" y="27127"/>
                </a:lnTo>
                <a:lnTo>
                  <a:pt x="63982" y="26873"/>
                </a:lnTo>
                <a:lnTo>
                  <a:pt x="63995" y="25476"/>
                </a:lnTo>
                <a:lnTo>
                  <a:pt x="63741" y="25349"/>
                </a:lnTo>
                <a:lnTo>
                  <a:pt x="63525" y="26492"/>
                </a:lnTo>
                <a:lnTo>
                  <a:pt x="63411" y="26873"/>
                </a:lnTo>
                <a:lnTo>
                  <a:pt x="63284" y="27127"/>
                </a:lnTo>
                <a:lnTo>
                  <a:pt x="63373" y="26238"/>
                </a:lnTo>
                <a:lnTo>
                  <a:pt x="63500" y="25095"/>
                </a:lnTo>
                <a:lnTo>
                  <a:pt x="62699" y="27127"/>
                </a:lnTo>
                <a:lnTo>
                  <a:pt x="63296" y="26238"/>
                </a:lnTo>
                <a:lnTo>
                  <a:pt x="63182" y="27127"/>
                </a:lnTo>
                <a:lnTo>
                  <a:pt x="63157" y="27381"/>
                </a:lnTo>
                <a:lnTo>
                  <a:pt x="62699" y="27889"/>
                </a:lnTo>
                <a:lnTo>
                  <a:pt x="62687" y="29032"/>
                </a:lnTo>
                <a:lnTo>
                  <a:pt x="63182" y="28524"/>
                </a:lnTo>
                <a:lnTo>
                  <a:pt x="65735" y="27762"/>
                </a:lnTo>
                <a:lnTo>
                  <a:pt x="65925" y="27698"/>
                </a:lnTo>
                <a:lnTo>
                  <a:pt x="65951" y="27508"/>
                </a:lnTo>
                <a:lnTo>
                  <a:pt x="66090" y="26365"/>
                </a:lnTo>
                <a:lnTo>
                  <a:pt x="66763" y="26708"/>
                </a:lnTo>
                <a:lnTo>
                  <a:pt x="66814" y="26365"/>
                </a:lnTo>
                <a:lnTo>
                  <a:pt x="66852" y="26238"/>
                </a:lnTo>
                <a:lnTo>
                  <a:pt x="67094" y="25603"/>
                </a:lnTo>
                <a:lnTo>
                  <a:pt x="67030" y="26111"/>
                </a:lnTo>
                <a:lnTo>
                  <a:pt x="66903" y="26619"/>
                </a:lnTo>
                <a:lnTo>
                  <a:pt x="66713" y="27127"/>
                </a:lnTo>
                <a:lnTo>
                  <a:pt x="66738" y="26873"/>
                </a:lnTo>
                <a:lnTo>
                  <a:pt x="66116" y="27647"/>
                </a:lnTo>
                <a:lnTo>
                  <a:pt x="66586" y="27508"/>
                </a:lnTo>
                <a:lnTo>
                  <a:pt x="69507" y="30175"/>
                </a:lnTo>
                <a:lnTo>
                  <a:pt x="75514" y="27381"/>
                </a:lnTo>
                <a:lnTo>
                  <a:pt x="77050" y="30937"/>
                </a:lnTo>
                <a:lnTo>
                  <a:pt x="80632" y="31699"/>
                </a:lnTo>
                <a:lnTo>
                  <a:pt x="81330" y="33223"/>
                </a:lnTo>
                <a:lnTo>
                  <a:pt x="80391" y="33223"/>
                </a:lnTo>
                <a:lnTo>
                  <a:pt x="76885" y="34467"/>
                </a:lnTo>
                <a:lnTo>
                  <a:pt x="78143" y="35763"/>
                </a:lnTo>
                <a:lnTo>
                  <a:pt x="80060" y="33985"/>
                </a:lnTo>
                <a:lnTo>
                  <a:pt x="81597" y="36652"/>
                </a:lnTo>
                <a:lnTo>
                  <a:pt x="81610" y="38430"/>
                </a:lnTo>
                <a:lnTo>
                  <a:pt x="82092" y="37287"/>
                </a:lnTo>
                <a:lnTo>
                  <a:pt x="82804" y="33985"/>
                </a:lnTo>
                <a:lnTo>
                  <a:pt x="83896" y="28905"/>
                </a:lnTo>
                <a:lnTo>
                  <a:pt x="84112" y="27889"/>
                </a:lnTo>
                <a:lnTo>
                  <a:pt x="84391" y="26619"/>
                </a:lnTo>
                <a:lnTo>
                  <a:pt x="84467" y="26238"/>
                </a:lnTo>
                <a:lnTo>
                  <a:pt x="84886" y="24206"/>
                </a:lnTo>
                <a:lnTo>
                  <a:pt x="84912" y="24079"/>
                </a:lnTo>
                <a:lnTo>
                  <a:pt x="85140" y="22936"/>
                </a:lnTo>
                <a:lnTo>
                  <a:pt x="85242" y="22428"/>
                </a:lnTo>
                <a:lnTo>
                  <a:pt x="85496" y="21158"/>
                </a:lnTo>
                <a:lnTo>
                  <a:pt x="85839" y="19507"/>
                </a:lnTo>
                <a:lnTo>
                  <a:pt x="87160" y="12903"/>
                </a:lnTo>
                <a:lnTo>
                  <a:pt x="87744" y="8331"/>
                </a:lnTo>
                <a:close/>
              </a:path>
              <a:path w="89534" h="38735">
                <a:moveTo>
                  <a:pt x="89027" y="4826"/>
                </a:moveTo>
                <a:lnTo>
                  <a:pt x="88404" y="4368"/>
                </a:lnTo>
                <a:lnTo>
                  <a:pt x="88303" y="5207"/>
                </a:lnTo>
                <a:lnTo>
                  <a:pt x="88265" y="5473"/>
                </a:lnTo>
                <a:lnTo>
                  <a:pt x="88455" y="5270"/>
                </a:lnTo>
                <a:lnTo>
                  <a:pt x="89027" y="4826"/>
                </a:lnTo>
                <a:close/>
              </a:path>
            </a:pathLst>
          </a:custGeom>
          <a:solidFill>
            <a:srgbClr val="B88F51"/>
          </a:solidFill>
        </p:spPr>
        <p:txBody>
          <a:bodyPr wrap="square" lIns="0" tIns="0" rIns="0" bIns="0" rtlCol="0"/>
          <a:lstStyle/>
          <a:p>
            <a:endParaRPr sz="2511"/>
          </a:p>
        </p:txBody>
      </p:sp>
      <p:sp>
        <p:nvSpPr>
          <p:cNvPr id="61" name="bg object 61"/>
          <p:cNvSpPr/>
          <p:nvPr/>
        </p:nvSpPr>
        <p:spPr>
          <a:xfrm>
            <a:off x="550132" y="122484"/>
            <a:ext cx="59928" cy="24209"/>
          </a:xfrm>
          <a:custGeom>
            <a:avLst/>
            <a:gdLst/>
            <a:ahLst/>
            <a:cxnLst/>
            <a:rect l="l" t="t" r="r" b="b"/>
            <a:pathLst>
              <a:path w="95884" h="38735">
                <a:moveTo>
                  <a:pt x="114" y="9321"/>
                </a:moveTo>
                <a:lnTo>
                  <a:pt x="12" y="10134"/>
                </a:lnTo>
                <a:lnTo>
                  <a:pt x="76" y="9639"/>
                </a:lnTo>
                <a:lnTo>
                  <a:pt x="114" y="9321"/>
                </a:lnTo>
                <a:close/>
              </a:path>
              <a:path w="95884" h="38735">
                <a:moveTo>
                  <a:pt x="901" y="7988"/>
                </a:moveTo>
                <a:lnTo>
                  <a:pt x="114" y="10401"/>
                </a:lnTo>
                <a:lnTo>
                  <a:pt x="0" y="11379"/>
                </a:lnTo>
                <a:lnTo>
                  <a:pt x="774" y="8991"/>
                </a:lnTo>
                <a:lnTo>
                  <a:pt x="901" y="7988"/>
                </a:lnTo>
                <a:close/>
              </a:path>
              <a:path w="95884" h="38735">
                <a:moveTo>
                  <a:pt x="2844" y="13042"/>
                </a:moveTo>
                <a:lnTo>
                  <a:pt x="2628" y="13627"/>
                </a:lnTo>
                <a:lnTo>
                  <a:pt x="2578" y="13982"/>
                </a:lnTo>
                <a:lnTo>
                  <a:pt x="2552" y="14198"/>
                </a:lnTo>
                <a:lnTo>
                  <a:pt x="2768" y="13614"/>
                </a:lnTo>
                <a:lnTo>
                  <a:pt x="2806" y="13258"/>
                </a:lnTo>
                <a:lnTo>
                  <a:pt x="2844" y="13042"/>
                </a:lnTo>
                <a:close/>
              </a:path>
              <a:path w="95884" h="38735">
                <a:moveTo>
                  <a:pt x="3149" y="12814"/>
                </a:moveTo>
                <a:lnTo>
                  <a:pt x="2806" y="13627"/>
                </a:lnTo>
                <a:lnTo>
                  <a:pt x="2755" y="14020"/>
                </a:lnTo>
                <a:lnTo>
                  <a:pt x="2692" y="14516"/>
                </a:lnTo>
                <a:lnTo>
                  <a:pt x="3035" y="13703"/>
                </a:lnTo>
                <a:lnTo>
                  <a:pt x="3149" y="12814"/>
                </a:lnTo>
                <a:close/>
              </a:path>
              <a:path w="95884" h="38735">
                <a:moveTo>
                  <a:pt x="3314" y="16827"/>
                </a:moveTo>
                <a:lnTo>
                  <a:pt x="3060" y="17475"/>
                </a:lnTo>
                <a:lnTo>
                  <a:pt x="2552" y="16840"/>
                </a:lnTo>
                <a:lnTo>
                  <a:pt x="2425" y="17830"/>
                </a:lnTo>
                <a:lnTo>
                  <a:pt x="2387" y="18110"/>
                </a:lnTo>
                <a:lnTo>
                  <a:pt x="2578" y="17881"/>
                </a:lnTo>
                <a:lnTo>
                  <a:pt x="2997" y="17754"/>
                </a:lnTo>
                <a:lnTo>
                  <a:pt x="2984" y="17932"/>
                </a:lnTo>
                <a:lnTo>
                  <a:pt x="2933" y="18313"/>
                </a:lnTo>
                <a:lnTo>
                  <a:pt x="3162" y="17703"/>
                </a:lnTo>
                <a:lnTo>
                  <a:pt x="3314" y="16827"/>
                </a:lnTo>
                <a:close/>
              </a:path>
              <a:path w="95884" h="38735">
                <a:moveTo>
                  <a:pt x="3352" y="12230"/>
                </a:moveTo>
                <a:lnTo>
                  <a:pt x="3073" y="11874"/>
                </a:lnTo>
                <a:lnTo>
                  <a:pt x="3124" y="11557"/>
                </a:lnTo>
                <a:lnTo>
                  <a:pt x="3022" y="11811"/>
                </a:lnTo>
                <a:lnTo>
                  <a:pt x="2260" y="10795"/>
                </a:lnTo>
                <a:lnTo>
                  <a:pt x="2235" y="10998"/>
                </a:lnTo>
                <a:lnTo>
                  <a:pt x="1625" y="10198"/>
                </a:lnTo>
                <a:lnTo>
                  <a:pt x="1498" y="10033"/>
                </a:lnTo>
                <a:lnTo>
                  <a:pt x="1371" y="9855"/>
                </a:lnTo>
                <a:lnTo>
                  <a:pt x="685" y="9677"/>
                </a:lnTo>
                <a:lnTo>
                  <a:pt x="584" y="10515"/>
                </a:lnTo>
                <a:lnTo>
                  <a:pt x="508" y="11137"/>
                </a:lnTo>
                <a:lnTo>
                  <a:pt x="1092" y="10617"/>
                </a:lnTo>
                <a:lnTo>
                  <a:pt x="1295" y="10464"/>
                </a:lnTo>
                <a:lnTo>
                  <a:pt x="1181" y="11404"/>
                </a:lnTo>
                <a:lnTo>
                  <a:pt x="1092" y="12065"/>
                </a:lnTo>
                <a:lnTo>
                  <a:pt x="1739" y="11506"/>
                </a:lnTo>
                <a:lnTo>
                  <a:pt x="2108" y="11404"/>
                </a:lnTo>
                <a:lnTo>
                  <a:pt x="1943" y="12001"/>
                </a:lnTo>
                <a:lnTo>
                  <a:pt x="1879" y="12306"/>
                </a:lnTo>
                <a:lnTo>
                  <a:pt x="1739" y="13017"/>
                </a:lnTo>
                <a:lnTo>
                  <a:pt x="2006" y="12788"/>
                </a:lnTo>
                <a:lnTo>
                  <a:pt x="2184" y="11379"/>
                </a:lnTo>
                <a:lnTo>
                  <a:pt x="2070" y="12344"/>
                </a:lnTo>
                <a:lnTo>
                  <a:pt x="2006" y="12788"/>
                </a:lnTo>
                <a:lnTo>
                  <a:pt x="1981" y="13004"/>
                </a:lnTo>
                <a:lnTo>
                  <a:pt x="2628" y="12446"/>
                </a:lnTo>
                <a:lnTo>
                  <a:pt x="2870" y="12382"/>
                </a:lnTo>
                <a:lnTo>
                  <a:pt x="2832" y="12700"/>
                </a:lnTo>
                <a:lnTo>
                  <a:pt x="2959" y="12357"/>
                </a:lnTo>
                <a:lnTo>
                  <a:pt x="3352" y="12230"/>
                </a:lnTo>
                <a:close/>
              </a:path>
              <a:path w="95884" h="38735">
                <a:moveTo>
                  <a:pt x="3632" y="13195"/>
                </a:moveTo>
                <a:lnTo>
                  <a:pt x="3416" y="13779"/>
                </a:lnTo>
                <a:lnTo>
                  <a:pt x="3365" y="14135"/>
                </a:lnTo>
                <a:lnTo>
                  <a:pt x="3340" y="14338"/>
                </a:lnTo>
                <a:lnTo>
                  <a:pt x="3556" y="13766"/>
                </a:lnTo>
                <a:lnTo>
                  <a:pt x="3606" y="13411"/>
                </a:lnTo>
                <a:lnTo>
                  <a:pt x="3632" y="13195"/>
                </a:lnTo>
                <a:close/>
              </a:path>
              <a:path w="95884" h="38735">
                <a:moveTo>
                  <a:pt x="4292" y="13919"/>
                </a:moveTo>
                <a:lnTo>
                  <a:pt x="4038" y="14566"/>
                </a:lnTo>
                <a:lnTo>
                  <a:pt x="3683" y="13970"/>
                </a:lnTo>
                <a:lnTo>
                  <a:pt x="3556" y="14947"/>
                </a:lnTo>
                <a:lnTo>
                  <a:pt x="3530" y="15138"/>
                </a:lnTo>
                <a:lnTo>
                  <a:pt x="3670" y="14986"/>
                </a:lnTo>
                <a:lnTo>
                  <a:pt x="3975" y="14846"/>
                </a:lnTo>
                <a:lnTo>
                  <a:pt x="3962" y="15024"/>
                </a:lnTo>
                <a:lnTo>
                  <a:pt x="3911" y="15405"/>
                </a:lnTo>
                <a:lnTo>
                  <a:pt x="4165" y="14757"/>
                </a:lnTo>
                <a:lnTo>
                  <a:pt x="4292" y="13919"/>
                </a:lnTo>
                <a:close/>
              </a:path>
              <a:path w="95884" h="38735">
                <a:moveTo>
                  <a:pt x="4508" y="14135"/>
                </a:moveTo>
                <a:lnTo>
                  <a:pt x="4279" y="14719"/>
                </a:lnTo>
                <a:lnTo>
                  <a:pt x="4241" y="15074"/>
                </a:lnTo>
                <a:lnTo>
                  <a:pt x="4216" y="15278"/>
                </a:lnTo>
                <a:lnTo>
                  <a:pt x="4432" y="14706"/>
                </a:lnTo>
                <a:lnTo>
                  <a:pt x="4470" y="14351"/>
                </a:lnTo>
                <a:lnTo>
                  <a:pt x="4508" y="14135"/>
                </a:lnTo>
                <a:close/>
              </a:path>
              <a:path w="95884" h="38735">
                <a:moveTo>
                  <a:pt x="4724" y="12865"/>
                </a:moveTo>
                <a:lnTo>
                  <a:pt x="3898" y="12573"/>
                </a:lnTo>
                <a:lnTo>
                  <a:pt x="3784" y="13449"/>
                </a:lnTo>
                <a:lnTo>
                  <a:pt x="3733" y="13855"/>
                </a:lnTo>
                <a:lnTo>
                  <a:pt x="4203" y="13525"/>
                </a:lnTo>
                <a:lnTo>
                  <a:pt x="4724" y="12865"/>
                </a:lnTo>
                <a:close/>
              </a:path>
              <a:path w="95884" h="38735">
                <a:moveTo>
                  <a:pt x="4838" y="15646"/>
                </a:moveTo>
                <a:lnTo>
                  <a:pt x="4737" y="16459"/>
                </a:lnTo>
                <a:lnTo>
                  <a:pt x="4800" y="15963"/>
                </a:lnTo>
                <a:lnTo>
                  <a:pt x="4838" y="15646"/>
                </a:lnTo>
                <a:close/>
              </a:path>
              <a:path w="95884" h="38735">
                <a:moveTo>
                  <a:pt x="5410" y="14909"/>
                </a:moveTo>
                <a:lnTo>
                  <a:pt x="5130" y="15633"/>
                </a:lnTo>
                <a:lnTo>
                  <a:pt x="5080" y="16014"/>
                </a:lnTo>
                <a:lnTo>
                  <a:pt x="5029" y="16395"/>
                </a:lnTo>
                <a:lnTo>
                  <a:pt x="5308" y="15671"/>
                </a:lnTo>
                <a:lnTo>
                  <a:pt x="5410" y="14909"/>
                </a:lnTo>
                <a:close/>
              </a:path>
              <a:path w="95884" h="38735">
                <a:moveTo>
                  <a:pt x="5676" y="15798"/>
                </a:moveTo>
                <a:lnTo>
                  <a:pt x="5575" y="16611"/>
                </a:lnTo>
                <a:lnTo>
                  <a:pt x="5638" y="16116"/>
                </a:lnTo>
                <a:lnTo>
                  <a:pt x="5676" y="15798"/>
                </a:lnTo>
                <a:close/>
              </a:path>
              <a:path w="95884" h="38735">
                <a:moveTo>
                  <a:pt x="5727" y="14262"/>
                </a:moveTo>
                <a:lnTo>
                  <a:pt x="5626" y="15074"/>
                </a:lnTo>
                <a:lnTo>
                  <a:pt x="5689" y="14579"/>
                </a:lnTo>
                <a:lnTo>
                  <a:pt x="5727" y="14262"/>
                </a:lnTo>
                <a:close/>
              </a:path>
              <a:path w="95884" h="38735">
                <a:moveTo>
                  <a:pt x="5918" y="12395"/>
                </a:moveTo>
                <a:lnTo>
                  <a:pt x="4749" y="14554"/>
                </a:lnTo>
                <a:lnTo>
                  <a:pt x="4521" y="16268"/>
                </a:lnTo>
                <a:lnTo>
                  <a:pt x="5791" y="13449"/>
                </a:lnTo>
                <a:lnTo>
                  <a:pt x="5918" y="12395"/>
                </a:lnTo>
                <a:close/>
              </a:path>
              <a:path w="95884" h="38735">
                <a:moveTo>
                  <a:pt x="6502" y="9702"/>
                </a:moveTo>
                <a:lnTo>
                  <a:pt x="6223" y="10426"/>
                </a:lnTo>
                <a:lnTo>
                  <a:pt x="6172" y="10807"/>
                </a:lnTo>
                <a:lnTo>
                  <a:pt x="6121" y="11188"/>
                </a:lnTo>
                <a:lnTo>
                  <a:pt x="6400" y="10464"/>
                </a:lnTo>
                <a:lnTo>
                  <a:pt x="6502" y="9702"/>
                </a:lnTo>
                <a:close/>
              </a:path>
              <a:path w="95884" h="38735">
                <a:moveTo>
                  <a:pt x="6629" y="9893"/>
                </a:moveTo>
                <a:lnTo>
                  <a:pt x="6413" y="10477"/>
                </a:lnTo>
                <a:lnTo>
                  <a:pt x="6362" y="10833"/>
                </a:lnTo>
                <a:lnTo>
                  <a:pt x="6337" y="11036"/>
                </a:lnTo>
                <a:lnTo>
                  <a:pt x="6553" y="10464"/>
                </a:lnTo>
                <a:lnTo>
                  <a:pt x="6591" y="10109"/>
                </a:lnTo>
                <a:lnTo>
                  <a:pt x="6629" y="9893"/>
                </a:lnTo>
                <a:close/>
              </a:path>
              <a:path w="95884" h="38735">
                <a:moveTo>
                  <a:pt x="6832" y="15049"/>
                </a:moveTo>
                <a:lnTo>
                  <a:pt x="6210" y="14592"/>
                </a:lnTo>
                <a:lnTo>
                  <a:pt x="6108" y="15430"/>
                </a:lnTo>
                <a:lnTo>
                  <a:pt x="6070" y="15697"/>
                </a:lnTo>
                <a:lnTo>
                  <a:pt x="6261" y="15494"/>
                </a:lnTo>
                <a:lnTo>
                  <a:pt x="6832" y="15049"/>
                </a:lnTo>
                <a:close/>
              </a:path>
              <a:path w="95884" h="38735">
                <a:moveTo>
                  <a:pt x="7378" y="12192"/>
                </a:moveTo>
                <a:lnTo>
                  <a:pt x="7099" y="12915"/>
                </a:lnTo>
                <a:lnTo>
                  <a:pt x="7048" y="13296"/>
                </a:lnTo>
                <a:lnTo>
                  <a:pt x="6997" y="13677"/>
                </a:lnTo>
                <a:lnTo>
                  <a:pt x="7277" y="12954"/>
                </a:lnTo>
                <a:lnTo>
                  <a:pt x="7378" y="12192"/>
                </a:lnTo>
                <a:close/>
              </a:path>
              <a:path w="95884" h="38735">
                <a:moveTo>
                  <a:pt x="7594" y="14020"/>
                </a:moveTo>
                <a:lnTo>
                  <a:pt x="6883" y="14947"/>
                </a:lnTo>
                <a:lnTo>
                  <a:pt x="6667" y="15544"/>
                </a:lnTo>
                <a:lnTo>
                  <a:pt x="6210" y="16776"/>
                </a:lnTo>
                <a:lnTo>
                  <a:pt x="7099" y="16941"/>
                </a:lnTo>
                <a:lnTo>
                  <a:pt x="7594" y="14020"/>
                </a:lnTo>
                <a:close/>
              </a:path>
              <a:path w="95884" h="38735">
                <a:moveTo>
                  <a:pt x="7632" y="12115"/>
                </a:moveTo>
                <a:lnTo>
                  <a:pt x="7289" y="12928"/>
                </a:lnTo>
                <a:lnTo>
                  <a:pt x="7239" y="13322"/>
                </a:lnTo>
                <a:lnTo>
                  <a:pt x="7175" y="13830"/>
                </a:lnTo>
                <a:lnTo>
                  <a:pt x="7518" y="13004"/>
                </a:lnTo>
                <a:lnTo>
                  <a:pt x="7632" y="12115"/>
                </a:lnTo>
                <a:close/>
              </a:path>
              <a:path w="95884" h="38735">
                <a:moveTo>
                  <a:pt x="7734" y="12433"/>
                </a:moveTo>
                <a:lnTo>
                  <a:pt x="7518" y="13004"/>
                </a:lnTo>
                <a:lnTo>
                  <a:pt x="7467" y="13373"/>
                </a:lnTo>
                <a:lnTo>
                  <a:pt x="7442" y="13576"/>
                </a:lnTo>
                <a:lnTo>
                  <a:pt x="7658" y="13004"/>
                </a:lnTo>
                <a:lnTo>
                  <a:pt x="7696" y="12636"/>
                </a:lnTo>
                <a:lnTo>
                  <a:pt x="7734" y="12433"/>
                </a:lnTo>
                <a:close/>
              </a:path>
              <a:path w="95884" h="38735">
                <a:moveTo>
                  <a:pt x="7924" y="19900"/>
                </a:moveTo>
                <a:lnTo>
                  <a:pt x="6629" y="18834"/>
                </a:lnTo>
                <a:lnTo>
                  <a:pt x="6464" y="20142"/>
                </a:lnTo>
                <a:lnTo>
                  <a:pt x="6375" y="20878"/>
                </a:lnTo>
                <a:lnTo>
                  <a:pt x="7112" y="20294"/>
                </a:lnTo>
                <a:lnTo>
                  <a:pt x="7924" y="19900"/>
                </a:lnTo>
                <a:close/>
              </a:path>
              <a:path w="95884" h="38735">
                <a:moveTo>
                  <a:pt x="8077" y="16611"/>
                </a:moveTo>
                <a:lnTo>
                  <a:pt x="7581" y="15760"/>
                </a:lnTo>
                <a:lnTo>
                  <a:pt x="7480" y="15595"/>
                </a:lnTo>
                <a:lnTo>
                  <a:pt x="7442" y="15760"/>
                </a:lnTo>
                <a:lnTo>
                  <a:pt x="7061" y="17449"/>
                </a:lnTo>
                <a:lnTo>
                  <a:pt x="8013" y="16700"/>
                </a:lnTo>
                <a:close/>
              </a:path>
              <a:path w="95884" h="38735">
                <a:moveTo>
                  <a:pt x="8178" y="12306"/>
                </a:moveTo>
                <a:lnTo>
                  <a:pt x="7747" y="13423"/>
                </a:lnTo>
                <a:lnTo>
                  <a:pt x="7556" y="14922"/>
                </a:lnTo>
                <a:lnTo>
                  <a:pt x="8115" y="12763"/>
                </a:lnTo>
                <a:lnTo>
                  <a:pt x="8178" y="12306"/>
                </a:lnTo>
                <a:close/>
              </a:path>
              <a:path w="95884" h="38735">
                <a:moveTo>
                  <a:pt x="8826" y="19608"/>
                </a:moveTo>
                <a:lnTo>
                  <a:pt x="8597" y="20193"/>
                </a:lnTo>
                <a:lnTo>
                  <a:pt x="8559" y="20548"/>
                </a:lnTo>
                <a:lnTo>
                  <a:pt x="8534" y="20751"/>
                </a:lnTo>
                <a:lnTo>
                  <a:pt x="8750" y="20180"/>
                </a:lnTo>
                <a:lnTo>
                  <a:pt x="8788" y="19824"/>
                </a:lnTo>
                <a:lnTo>
                  <a:pt x="8826" y="19608"/>
                </a:lnTo>
                <a:close/>
              </a:path>
              <a:path w="95884" h="38735">
                <a:moveTo>
                  <a:pt x="8864" y="16700"/>
                </a:moveTo>
                <a:lnTo>
                  <a:pt x="8115" y="16611"/>
                </a:lnTo>
                <a:lnTo>
                  <a:pt x="8153" y="16738"/>
                </a:lnTo>
                <a:lnTo>
                  <a:pt x="8559" y="17449"/>
                </a:lnTo>
                <a:lnTo>
                  <a:pt x="8864" y="16700"/>
                </a:lnTo>
                <a:close/>
              </a:path>
              <a:path w="95884" h="38735">
                <a:moveTo>
                  <a:pt x="9410" y="14960"/>
                </a:moveTo>
                <a:lnTo>
                  <a:pt x="9334" y="15506"/>
                </a:lnTo>
                <a:lnTo>
                  <a:pt x="9372" y="15278"/>
                </a:lnTo>
                <a:lnTo>
                  <a:pt x="9410" y="14960"/>
                </a:lnTo>
                <a:close/>
              </a:path>
              <a:path w="95884" h="38735">
                <a:moveTo>
                  <a:pt x="9588" y="19570"/>
                </a:moveTo>
                <a:lnTo>
                  <a:pt x="9309" y="20294"/>
                </a:lnTo>
                <a:lnTo>
                  <a:pt x="9258" y="20675"/>
                </a:lnTo>
                <a:lnTo>
                  <a:pt x="9207" y="21056"/>
                </a:lnTo>
                <a:lnTo>
                  <a:pt x="9486" y="20332"/>
                </a:lnTo>
                <a:lnTo>
                  <a:pt x="9588" y="19570"/>
                </a:lnTo>
                <a:close/>
              </a:path>
              <a:path w="95884" h="38735">
                <a:moveTo>
                  <a:pt x="9880" y="12065"/>
                </a:moveTo>
                <a:lnTo>
                  <a:pt x="9652" y="12649"/>
                </a:lnTo>
                <a:lnTo>
                  <a:pt x="9613" y="13004"/>
                </a:lnTo>
                <a:lnTo>
                  <a:pt x="9588" y="13208"/>
                </a:lnTo>
                <a:lnTo>
                  <a:pt x="9804" y="12636"/>
                </a:lnTo>
                <a:lnTo>
                  <a:pt x="9842" y="12280"/>
                </a:lnTo>
                <a:lnTo>
                  <a:pt x="9880" y="12065"/>
                </a:lnTo>
                <a:close/>
              </a:path>
              <a:path w="95884" h="38735">
                <a:moveTo>
                  <a:pt x="10147" y="11823"/>
                </a:moveTo>
                <a:lnTo>
                  <a:pt x="9804" y="12636"/>
                </a:lnTo>
                <a:lnTo>
                  <a:pt x="9753" y="13030"/>
                </a:lnTo>
                <a:lnTo>
                  <a:pt x="9690" y="13525"/>
                </a:lnTo>
                <a:lnTo>
                  <a:pt x="10033" y="12712"/>
                </a:lnTo>
                <a:lnTo>
                  <a:pt x="10147" y="11823"/>
                </a:lnTo>
                <a:close/>
              </a:path>
              <a:path w="95884" h="38735">
                <a:moveTo>
                  <a:pt x="10210" y="12788"/>
                </a:moveTo>
                <a:lnTo>
                  <a:pt x="10109" y="13601"/>
                </a:lnTo>
                <a:lnTo>
                  <a:pt x="10172" y="13106"/>
                </a:lnTo>
                <a:lnTo>
                  <a:pt x="10210" y="12788"/>
                </a:lnTo>
                <a:close/>
              </a:path>
              <a:path w="95884" h="38735">
                <a:moveTo>
                  <a:pt x="11214" y="12026"/>
                </a:moveTo>
                <a:lnTo>
                  <a:pt x="10871" y="12839"/>
                </a:lnTo>
                <a:lnTo>
                  <a:pt x="10820" y="13233"/>
                </a:lnTo>
                <a:lnTo>
                  <a:pt x="10756" y="13728"/>
                </a:lnTo>
                <a:lnTo>
                  <a:pt x="11099" y="12915"/>
                </a:lnTo>
                <a:lnTo>
                  <a:pt x="11214" y="12026"/>
                </a:lnTo>
                <a:close/>
              </a:path>
              <a:path w="95884" h="38735">
                <a:moveTo>
                  <a:pt x="11341" y="15544"/>
                </a:moveTo>
                <a:lnTo>
                  <a:pt x="11303" y="15798"/>
                </a:lnTo>
                <a:lnTo>
                  <a:pt x="11328" y="15659"/>
                </a:lnTo>
                <a:close/>
              </a:path>
              <a:path w="95884" h="38735">
                <a:moveTo>
                  <a:pt x="13423" y="12598"/>
                </a:moveTo>
                <a:lnTo>
                  <a:pt x="13220" y="12877"/>
                </a:lnTo>
                <a:lnTo>
                  <a:pt x="12827" y="12166"/>
                </a:lnTo>
                <a:lnTo>
                  <a:pt x="13106" y="11341"/>
                </a:lnTo>
                <a:lnTo>
                  <a:pt x="13233" y="10325"/>
                </a:lnTo>
                <a:lnTo>
                  <a:pt x="12700" y="11938"/>
                </a:lnTo>
                <a:lnTo>
                  <a:pt x="12649" y="11811"/>
                </a:lnTo>
                <a:lnTo>
                  <a:pt x="12636" y="12141"/>
                </a:lnTo>
                <a:lnTo>
                  <a:pt x="12623" y="12801"/>
                </a:lnTo>
                <a:lnTo>
                  <a:pt x="12611" y="12941"/>
                </a:lnTo>
                <a:lnTo>
                  <a:pt x="12623" y="12801"/>
                </a:lnTo>
                <a:lnTo>
                  <a:pt x="12623" y="12192"/>
                </a:lnTo>
                <a:lnTo>
                  <a:pt x="12446" y="12750"/>
                </a:lnTo>
                <a:lnTo>
                  <a:pt x="11290" y="12166"/>
                </a:lnTo>
                <a:lnTo>
                  <a:pt x="11150" y="13296"/>
                </a:lnTo>
                <a:lnTo>
                  <a:pt x="10972" y="14693"/>
                </a:lnTo>
                <a:lnTo>
                  <a:pt x="10985" y="14909"/>
                </a:lnTo>
                <a:lnTo>
                  <a:pt x="10388" y="13258"/>
                </a:lnTo>
                <a:lnTo>
                  <a:pt x="10439" y="12941"/>
                </a:lnTo>
                <a:lnTo>
                  <a:pt x="10350" y="13157"/>
                </a:lnTo>
                <a:lnTo>
                  <a:pt x="10109" y="13601"/>
                </a:lnTo>
                <a:lnTo>
                  <a:pt x="9334" y="15506"/>
                </a:lnTo>
                <a:lnTo>
                  <a:pt x="8864" y="16700"/>
                </a:lnTo>
                <a:lnTo>
                  <a:pt x="9309" y="16738"/>
                </a:lnTo>
                <a:lnTo>
                  <a:pt x="9817" y="16916"/>
                </a:lnTo>
                <a:lnTo>
                  <a:pt x="10845" y="17106"/>
                </a:lnTo>
                <a:lnTo>
                  <a:pt x="11912" y="17462"/>
                </a:lnTo>
                <a:lnTo>
                  <a:pt x="11303" y="15798"/>
                </a:lnTo>
                <a:lnTo>
                  <a:pt x="11226" y="15582"/>
                </a:lnTo>
                <a:lnTo>
                  <a:pt x="11544" y="15481"/>
                </a:lnTo>
                <a:lnTo>
                  <a:pt x="11518" y="15684"/>
                </a:lnTo>
                <a:lnTo>
                  <a:pt x="11480" y="15963"/>
                </a:lnTo>
                <a:lnTo>
                  <a:pt x="11671" y="15722"/>
                </a:lnTo>
                <a:lnTo>
                  <a:pt x="12331" y="15532"/>
                </a:lnTo>
                <a:lnTo>
                  <a:pt x="11645" y="14693"/>
                </a:lnTo>
                <a:lnTo>
                  <a:pt x="11569" y="15252"/>
                </a:lnTo>
                <a:lnTo>
                  <a:pt x="11049" y="14617"/>
                </a:lnTo>
                <a:lnTo>
                  <a:pt x="12115" y="13512"/>
                </a:lnTo>
                <a:lnTo>
                  <a:pt x="12357" y="13487"/>
                </a:lnTo>
                <a:lnTo>
                  <a:pt x="12331" y="13728"/>
                </a:lnTo>
                <a:lnTo>
                  <a:pt x="12407" y="13487"/>
                </a:lnTo>
                <a:lnTo>
                  <a:pt x="12611" y="13462"/>
                </a:lnTo>
                <a:lnTo>
                  <a:pt x="12585" y="15976"/>
                </a:lnTo>
                <a:lnTo>
                  <a:pt x="13220" y="13385"/>
                </a:lnTo>
                <a:lnTo>
                  <a:pt x="13373" y="13360"/>
                </a:lnTo>
                <a:lnTo>
                  <a:pt x="13246" y="13296"/>
                </a:lnTo>
                <a:lnTo>
                  <a:pt x="13423" y="12598"/>
                </a:lnTo>
                <a:close/>
              </a:path>
              <a:path w="95884" h="38735">
                <a:moveTo>
                  <a:pt x="13601" y="14986"/>
                </a:moveTo>
                <a:lnTo>
                  <a:pt x="13500" y="15798"/>
                </a:lnTo>
                <a:lnTo>
                  <a:pt x="13563" y="15303"/>
                </a:lnTo>
                <a:lnTo>
                  <a:pt x="13601" y="14986"/>
                </a:lnTo>
                <a:close/>
              </a:path>
              <a:path w="95884" h="38735">
                <a:moveTo>
                  <a:pt x="15684" y="10172"/>
                </a:moveTo>
                <a:lnTo>
                  <a:pt x="13741" y="14211"/>
                </a:lnTo>
                <a:lnTo>
                  <a:pt x="13525" y="16002"/>
                </a:lnTo>
                <a:lnTo>
                  <a:pt x="13728" y="15506"/>
                </a:lnTo>
                <a:lnTo>
                  <a:pt x="13906" y="15379"/>
                </a:lnTo>
                <a:lnTo>
                  <a:pt x="14554" y="15189"/>
                </a:lnTo>
                <a:lnTo>
                  <a:pt x="14084" y="14617"/>
                </a:lnTo>
                <a:lnTo>
                  <a:pt x="15582" y="10985"/>
                </a:lnTo>
                <a:lnTo>
                  <a:pt x="15684" y="10172"/>
                </a:lnTo>
                <a:close/>
              </a:path>
              <a:path w="95884" h="38735">
                <a:moveTo>
                  <a:pt x="15862" y="12255"/>
                </a:moveTo>
                <a:lnTo>
                  <a:pt x="15582" y="12979"/>
                </a:lnTo>
                <a:lnTo>
                  <a:pt x="15532" y="13360"/>
                </a:lnTo>
                <a:lnTo>
                  <a:pt x="15481" y="13741"/>
                </a:lnTo>
                <a:lnTo>
                  <a:pt x="15760" y="13017"/>
                </a:lnTo>
                <a:lnTo>
                  <a:pt x="15862" y="12255"/>
                </a:lnTo>
                <a:close/>
              </a:path>
              <a:path w="95884" h="38735">
                <a:moveTo>
                  <a:pt x="18719" y="12674"/>
                </a:moveTo>
                <a:lnTo>
                  <a:pt x="18529" y="12534"/>
                </a:lnTo>
                <a:lnTo>
                  <a:pt x="18605" y="12001"/>
                </a:lnTo>
                <a:lnTo>
                  <a:pt x="18427" y="12446"/>
                </a:lnTo>
                <a:lnTo>
                  <a:pt x="17424" y="11607"/>
                </a:lnTo>
                <a:lnTo>
                  <a:pt x="17348" y="12179"/>
                </a:lnTo>
                <a:lnTo>
                  <a:pt x="16446" y="11430"/>
                </a:lnTo>
                <a:lnTo>
                  <a:pt x="16332" y="12255"/>
                </a:lnTo>
                <a:lnTo>
                  <a:pt x="15989" y="11671"/>
                </a:lnTo>
                <a:lnTo>
                  <a:pt x="15862" y="12649"/>
                </a:lnTo>
                <a:lnTo>
                  <a:pt x="15836" y="12839"/>
                </a:lnTo>
                <a:lnTo>
                  <a:pt x="15976" y="12687"/>
                </a:lnTo>
                <a:lnTo>
                  <a:pt x="16294" y="12547"/>
                </a:lnTo>
                <a:lnTo>
                  <a:pt x="16281" y="12725"/>
                </a:lnTo>
                <a:lnTo>
                  <a:pt x="16192" y="13462"/>
                </a:lnTo>
                <a:lnTo>
                  <a:pt x="16929" y="12877"/>
                </a:lnTo>
                <a:lnTo>
                  <a:pt x="17284" y="12712"/>
                </a:lnTo>
                <a:lnTo>
                  <a:pt x="17259" y="12915"/>
                </a:lnTo>
                <a:lnTo>
                  <a:pt x="17170" y="13652"/>
                </a:lnTo>
                <a:lnTo>
                  <a:pt x="17907" y="13068"/>
                </a:lnTo>
                <a:lnTo>
                  <a:pt x="18300" y="12877"/>
                </a:lnTo>
                <a:lnTo>
                  <a:pt x="18275" y="13106"/>
                </a:lnTo>
                <a:lnTo>
                  <a:pt x="18224" y="13487"/>
                </a:lnTo>
                <a:lnTo>
                  <a:pt x="18491" y="12788"/>
                </a:lnTo>
                <a:lnTo>
                  <a:pt x="18719" y="12674"/>
                </a:lnTo>
                <a:close/>
              </a:path>
              <a:path w="95884" h="38735">
                <a:moveTo>
                  <a:pt x="62699" y="7315"/>
                </a:moveTo>
                <a:lnTo>
                  <a:pt x="62014" y="6477"/>
                </a:lnTo>
                <a:lnTo>
                  <a:pt x="61887" y="7467"/>
                </a:lnTo>
                <a:lnTo>
                  <a:pt x="61849" y="7747"/>
                </a:lnTo>
                <a:lnTo>
                  <a:pt x="62039" y="7518"/>
                </a:lnTo>
                <a:lnTo>
                  <a:pt x="62699" y="7315"/>
                </a:lnTo>
                <a:close/>
              </a:path>
              <a:path w="95884" h="38735">
                <a:moveTo>
                  <a:pt x="65328" y="14693"/>
                </a:moveTo>
                <a:lnTo>
                  <a:pt x="64566" y="15176"/>
                </a:lnTo>
                <a:lnTo>
                  <a:pt x="64528" y="15557"/>
                </a:lnTo>
                <a:lnTo>
                  <a:pt x="64401" y="17208"/>
                </a:lnTo>
                <a:lnTo>
                  <a:pt x="65328" y="14693"/>
                </a:lnTo>
                <a:close/>
              </a:path>
              <a:path w="95884" h="38735">
                <a:moveTo>
                  <a:pt x="65481" y="15557"/>
                </a:moveTo>
                <a:lnTo>
                  <a:pt x="65468" y="14668"/>
                </a:lnTo>
                <a:lnTo>
                  <a:pt x="65468" y="14287"/>
                </a:lnTo>
                <a:lnTo>
                  <a:pt x="65328" y="14693"/>
                </a:lnTo>
                <a:lnTo>
                  <a:pt x="65481" y="15557"/>
                </a:lnTo>
                <a:close/>
              </a:path>
              <a:path w="95884" h="38735">
                <a:moveTo>
                  <a:pt x="67906" y="16446"/>
                </a:moveTo>
                <a:lnTo>
                  <a:pt x="67703" y="16865"/>
                </a:lnTo>
                <a:lnTo>
                  <a:pt x="67856" y="16700"/>
                </a:lnTo>
                <a:lnTo>
                  <a:pt x="67906" y="16446"/>
                </a:lnTo>
                <a:close/>
              </a:path>
              <a:path w="95884" h="38735">
                <a:moveTo>
                  <a:pt x="68021" y="16535"/>
                </a:moveTo>
                <a:lnTo>
                  <a:pt x="67856" y="16700"/>
                </a:lnTo>
                <a:lnTo>
                  <a:pt x="67792" y="17716"/>
                </a:lnTo>
                <a:lnTo>
                  <a:pt x="67906" y="16827"/>
                </a:lnTo>
                <a:lnTo>
                  <a:pt x="68021" y="16535"/>
                </a:lnTo>
                <a:close/>
              </a:path>
              <a:path w="95884" h="38735">
                <a:moveTo>
                  <a:pt x="68122" y="15303"/>
                </a:moveTo>
                <a:lnTo>
                  <a:pt x="67754" y="15062"/>
                </a:lnTo>
                <a:lnTo>
                  <a:pt x="67703" y="15430"/>
                </a:lnTo>
                <a:lnTo>
                  <a:pt x="68122" y="15303"/>
                </a:lnTo>
                <a:close/>
              </a:path>
              <a:path w="95884" h="38735">
                <a:moveTo>
                  <a:pt x="68249" y="15938"/>
                </a:moveTo>
                <a:lnTo>
                  <a:pt x="68021" y="16535"/>
                </a:lnTo>
                <a:lnTo>
                  <a:pt x="68224" y="16192"/>
                </a:lnTo>
                <a:lnTo>
                  <a:pt x="68249" y="15938"/>
                </a:lnTo>
                <a:close/>
              </a:path>
              <a:path w="95884" h="38735">
                <a:moveTo>
                  <a:pt x="69240" y="19621"/>
                </a:moveTo>
                <a:lnTo>
                  <a:pt x="68808" y="19367"/>
                </a:lnTo>
                <a:lnTo>
                  <a:pt x="68567" y="19227"/>
                </a:lnTo>
                <a:lnTo>
                  <a:pt x="67767" y="19367"/>
                </a:lnTo>
                <a:lnTo>
                  <a:pt x="67729" y="18859"/>
                </a:lnTo>
                <a:lnTo>
                  <a:pt x="67729" y="18732"/>
                </a:lnTo>
                <a:lnTo>
                  <a:pt x="66954" y="18580"/>
                </a:lnTo>
                <a:lnTo>
                  <a:pt x="66776" y="18859"/>
                </a:lnTo>
                <a:lnTo>
                  <a:pt x="66776" y="18542"/>
                </a:lnTo>
                <a:lnTo>
                  <a:pt x="66509" y="18478"/>
                </a:lnTo>
                <a:lnTo>
                  <a:pt x="65900" y="18351"/>
                </a:lnTo>
                <a:lnTo>
                  <a:pt x="65862" y="18224"/>
                </a:lnTo>
                <a:lnTo>
                  <a:pt x="65709" y="17780"/>
                </a:lnTo>
                <a:lnTo>
                  <a:pt x="65532" y="18224"/>
                </a:lnTo>
                <a:lnTo>
                  <a:pt x="65214" y="17386"/>
                </a:lnTo>
                <a:lnTo>
                  <a:pt x="64528" y="19621"/>
                </a:lnTo>
                <a:lnTo>
                  <a:pt x="65062" y="18986"/>
                </a:lnTo>
                <a:lnTo>
                  <a:pt x="64985" y="20510"/>
                </a:lnTo>
                <a:lnTo>
                  <a:pt x="65328" y="19227"/>
                </a:lnTo>
                <a:lnTo>
                  <a:pt x="65430" y="18986"/>
                </a:lnTo>
                <a:lnTo>
                  <a:pt x="65735" y="18478"/>
                </a:lnTo>
                <a:lnTo>
                  <a:pt x="65989" y="19875"/>
                </a:lnTo>
                <a:lnTo>
                  <a:pt x="67576" y="20510"/>
                </a:lnTo>
                <a:lnTo>
                  <a:pt x="69240" y="19621"/>
                </a:lnTo>
                <a:close/>
              </a:path>
              <a:path w="95884" h="38735">
                <a:moveTo>
                  <a:pt x="69519" y="15811"/>
                </a:moveTo>
                <a:lnTo>
                  <a:pt x="69469" y="15506"/>
                </a:lnTo>
                <a:lnTo>
                  <a:pt x="69354" y="15811"/>
                </a:lnTo>
                <a:lnTo>
                  <a:pt x="69519" y="15811"/>
                </a:lnTo>
                <a:close/>
              </a:path>
              <a:path w="95884" h="38735">
                <a:moveTo>
                  <a:pt x="69938" y="19710"/>
                </a:moveTo>
                <a:lnTo>
                  <a:pt x="69481" y="19494"/>
                </a:lnTo>
                <a:lnTo>
                  <a:pt x="69240" y="19621"/>
                </a:lnTo>
                <a:lnTo>
                  <a:pt x="69672" y="19875"/>
                </a:lnTo>
                <a:lnTo>
                  <a:pt x="69938" y="19710"/>
                </a:lnTo>
                <a:close/>
              </a:path>
              <a:path w="95884" h="38735">
                <a:moveTo>
                  <a:pt x="70751" y="30861"/>
                </a:moveTo>
                <a:lnTo>
                  <a:pt x="69850" y="30670"/>
                </a:lnTo>
                <a:lnTo>
                  <a:pt x="69113" y="30670"/>
                </a:lnTo>
                <a:lnTo>
                  <a:pt x="69621" y="34099"/>
                </a:lnTo>
                <a:lnTo>
                  <a:pt x="70751" y="30861"/>
                </a:lnTo>
                <a:close/>
              </a:path>
              <a:path w="95884" h="38735">
                <a:moveTo>
                  <a:pt x="71348" y="13398"/>
                </a:moveTo>
                <a:lnTo>
                  <a:pt x="71208" y="13271"/>
                </a:lnTo>
                <a:lnTo>
                  <a:pt x="69443" y="14160"/>
                </a:lnTo>
                <a:lnTo>
                  <a:pt x="67678" y="14160"/>
                </a:lnTo>
                <a:lnTo>
                  <a:pt x="67576" y="12255"/>
                </a:lnTo>
                <a:lnTo>
                  <a:pt x="67081" y="13436"/>
                </a:lnTo>
                <a:lnTo>
                  <a:pt x="66954" y="14922"/>
                </a:lnTo>
                <a:lnTo>
                  <a:pt x="66408" y="15557"/>
                </a:lnTo>
                <a:lnTo>
                  <a:pt x="66865" y="14541"/>
                </a:lnTo>
                <a:lnTo>
                  <a:pt x="67157" y="12128"/>
                </a:lnTo>
                <a:lnTo>
                  <a:pt x="66319" y="15557"/>
                </a:lnTo>
                <a:lnTo>
                  <a:pt x="66255" y="15811"/>
                </a:lnTo>
                <a:lnTo>
                  <a:pt x="66141" y="16065"/>
                </a:lnTo>
                <a:lnTo>
                  <a:pt x="65671" y="16827"/>
                </a:lnTo>
                <a:lnTo>
                  <a:pt x="65620" y="16446"/>
                </a:lnTo>
                <a:lnTo>
                  <a:pt x="65481" y="15557"/>
                </a:lnTo>
                <a:lnTo>
                  <a:pt x="65430" y="16446"/>
                </a:lnTo>
                <a:lnTo>
                  <a:pt x="65316" y="16675"/>
                </a:lnTo>
                <a:lnTo>
                  <a:pt x="65214" y="17386"/>
                </a:lnTo>
                <a:lnTo>
                  <a:pt x="65379" y="16827"/>
                </a:lnTo>
                <a:lnTo>
                  <a:pt x="65443" y="17018"/>
                </a:lnTo>
                <a:lnTo>
                  <a:pt x="65468" y="16827"/>
                </a:lnTo>
                <a:lnTo>
                  <a:pt x="65532" y="16446"/>
                </a:lnTo>
                <a:lnTo>
                  <a:pt x="65468" y="17081"/>
                </a:lnTo>
                <a:lnTo>
                  <a:pt x="65709" y="17780"/>
                </a:lnTo>
                <a:lnTo>
                  <a:pt x="66065" y="16827"/>
                </a:lnTo>
                <a:lnTo>
                  <a:pt x="66776" y="16954"/>
                </a:lnTo>
                <a:lnTo>
                  <a:pt x="66776" y="18542"/>
                </a:lnTo>
                <a:lnTo>
                  <a:pt x="66954" y="18580"/>
                </a:lnTo>
                <a:lnTo>
                  <a:pt x="67373" y="17843"/>
                </a:lnTo>
                <a:lnTo>
                  <a:pt x="67487" y="17589"/>
                </a:lnTo>
                <a:lnTo>
                  <a:pt x="67640" y="17081"/>
                </a:lnTo>
                <a:lnTo>
                  <a:pt x="67703" y="16865"/>
                </a:lnTo>
                <a:lnTo>
                  <a:pt x="67487" y="17081"/>
                </a:lnTo>
                <a:lnTo>
                  <a:pt x="67627" y="15938"/>
                </a:lnTo>
                <a:lnTo>
                  <a:pt x="67703" y="15430"/>
                </a:lnTo>
                <a:lnTo>
                  <a:pt x="67271" y="15557"/>
                </a:lnTo>
                <a:lnTo>
                  <a:pt x="67017" y="15938"/>
                </a:lnTo>
                <a:lnTo>
                  <a:pt x="67056" y="15176"/>
                </a:lnTo>
                <a:lnTo>
                  <a:pt x="67170" y="14668"/>
                </a:lnTo>
                <a:lnTo>
                  <a:pt x="67754" y="15062"/>
                </a:lnTo>
                <a:lnTo>
                  <a:pt x="67805" y="14668"/>
                </a:lnTo>
                <a:lnTo>
                  <a:pt x="69469" y="15506"/>
                </a:lnTo>
                <a:lnTo>
                  <a:pt x="69735" y="14795"/>
                </a:lnTo>
                <a:lnTo>
                  <a:pt x="69596" y="15557"/>
                </a:lnTo>
                <a:lnTo>
                  <a:pt x="70104" y="15811"/>
                </a:lnTo>
                <a:lnTo>
                  <a:pt x="69519" y="15811"/>
                </a:lnTo>
                <a:lnTo>
                  <a:pt x="69113" y="17462"/>
                </a:lnTo>
                <a:lnTo>
                  <a:pt x="69240" y="16446"/>
                </a:lnTo>
                <a:lnTo>
                  <a:pt x="69354" y="15811"/>
                </a:lnTo>
                <a:lnTo>
                  <a:pt x="69011" y="15811"/>
                </a:lnTo>
                <a:lnTo>
                  <a:pt x="69011" y="17018"/>
                </a:lnTo>
                <a:lnTo>
                  <a:pt x="68580" y="17310"/>
                </a:lnTo>
                <a:lnTo>
                  <a:pt x="68338" y="17589"/>
                </a:lnTo>
                <a:lnTo>
                  <a:pt x="68478" y="16446"/>
                </a:lnTo>
                <a:lnTo>
                  <a:pt x="68935" y="16827"/>
                </a:lnTo>
                <a:lnTo>
                  <a:pt x="69011" y="17018"/>
                </a:lnTo>
                <a:lnTo>
                  <a:pt x="69011" y="15811"/>
                </a:lnTo>
                <a:lnTo>
                  <a:pt x="68719" y="15811"/>
                </a:lnTo>
                <a:lnTo>
                  <a:pt x="68224" y="16319"/>
                </a:lnTo>
                <a:lnTo>
                  <a:pt x="68160" y="16675"/>
                </a:lnTo>
                <a:lnTo>
                  <a:pt x="68033" y="17081"/>
                </a:lnTo>
                <a:lnTo>
                  <a:pt x="67792" y="17716"/>
                </a:lnTo>
                <a:lnTo>
                  <a:pt x="67729" y="18732"/>
                </a:lnTo>
                <a:lnTo>
                  <a:pt x="68567" y="19227"/>
                </a:lnTo>
                <a:lnTo>
                  <a:pt x="69215" y="19113"/>
                </a:lnTo>
                <a:lnTo>
                  <a:pt x="69430" y="18732"/>
                </a:lnTo>
                <a:lnTo>
                  <a:pt x="69557" y="17716"/>
                </a:lnTo>
                <a:lnTo>
                  <a:pt x="69570" y="17589"/>
                </a:lnTo>
                <a:lnTo>
                  <a:pt x="69583" y="17462"/>
                </a:lnTo>
                <a:lnTo>
                  <a:pt x="69773" y="15938"/>
                </a:lnTo>
                <a:lnTo>
                  <a:pt x="69659" y="16954"/>
                </a:lnTo>
                <a:lnTo>
                  <a:pt x="70142" y="15938"/>
                </a:lnTo>
                <a:lnTo>
                  <a:pt x="70205" y="15811"/>
                </a:lnTo>
                <a:lnTo>
                  <a:pt x="70675" y="14795"/>
                </a:lnTo>
                <a:lnTo>
                  <a:pt x="70739" y="14668"/>
                </a:lnTo>
                <a:lnTo>
                  <a:pt x="70866" y="14414"/>
                </a:lnTo>
                <a:lnTo>
                  <a:pt x="70980" y="14160"/>
                </a:lnTo>
                <a:lnTo>
                  <a:pt x="71348" y="13398"/>
                </a:lnTo>
                <a:close/>
              </a:path>
              <a:path w="95884" h="38735">
                <a:moveTo>
                  <a:pt x="71755" y="26606"/>
                </a:moveTo>
                <a:lnTo>
                  <a:pt x="71628" y="26606"/>
                </a:lnTo>
                <a:lnTo>
                  <a:pt x="71589" y="26873"/>
                </a:lnTo>
                <a:lnTo>
                  <a:pt x="71755" y="26606"/>
                </a:lnTo>
                <a:close/>
              </a:path>
              <a:path w="95884" h="38735">
                <a:moveTo>
                  <a:pt x="71767" y="19494"/>
                </a:moveTo>
                <a:lnTo>
                  <a:pt x="71678" y="19291"/>
                </a:lnTo>
                <a:lnTo>
                  <a:pt x="71234" y="18859"/>
                </a:lnTo>
                <a:lnTo>
                  <a:pt x="70091" y="19608"/>
                </a:lnTo>
                <a:lnTo>
                  <a:pt x="70040" y="19748"/>
                </a:lnTo>
                <a:lnTo>
                  <a:pt x="70866" y="20129"/>
                </a:lnTo>
                <a:lnTo>
                  <a:pt x="70866" y="20891"/>
                </a:lnTo>
                <a:lnTo>
                  <a:pt x="71208" y="20764"/>
                </a:lnTo>
                <a:lnTo>
                  <a:pt x="71450" y="19824"/>
                </a:lnTo>
                <a:lnTo>
                  <a:pt x="71539" y="19608"/>
                </a:lnTo>
                <a:lnTo>
                  <a:pt x="71767" y="19494"/>
                </a:lnTo>
                <a:close/>
              </a:path>
              <a:path w="95884" h="38735">
                <a:moveTo>
                  <a:pt x="72034" y="31127"/>
                </a:moveTo>
                <a:lnTo>
                  <a:pt x="70853" y="30543"/>
                </a:lnTo>
                <a:lnTo>
                  <a:pt x="70751" y="30861"/>
                </a:lnTo>
                <a:lnTo>
                  <a:pt x="72034" y="31127"/>
                </a:lnTo>
                <a:close/>
              </a:path>
              <a:path w="95884" h="38735">
                <a:moveTo>
                  <a:pt x="72491" y="27647"/>
                </a:moveTo>
                <a:lnTo>
                  <a:pt x="72301" y="27698"/>
                </a:lnTo>
                <a:lnTo>
                  <a:pt x="72275" y="27876"/>
                </a:lnTo>
                <a:lnTo>
                  <a:pt x="72491" y="27647"/>
                </a:lnTo>
                <a:close/>
              </a:path>
              <a:path w="95884" h="38735">
                <a:moveTo>
                  <a:pt x="73342" y="17805"/>
                </a:moveTo>
                <a:lnTo>
                  <a:pt x="73228" y="17386"/>
                </a:lnTo>
                <a:lnTo>
                  <a:pt x="73228" y="17589"/>
                </a:lnTo>
                <a:lnTo>
                  <a:pt x="73342" y="17805"/>
                </a:lnTo>
                <a:close/>
              </a:path>
              <a:path w="95884" h="38735">
                <a:moveTo>
                  <a:pt x="74295" y="22263"/>
                </a:moveTo>
                <a:lnTo>
                  <a:pt x="74193" y="22034"/>
                </a:lnTo>
                <a:lnTo>
                  <a:pt x="73914" y="21399"/>
                </a:lnTo>
                <a:lnTo>
                  <a:pt x="73228" y="21272"/>
                </a:lnTo>
                <a:lnTo>
                  <a:pt x="72986" y="21018"/>
                </a:lnTo>
                <a:lnTo>
                  <a:pt x="72339" y="21399"/>
                </a:lnTo>
                <a:lnTo>
                  <a:pt x="71615" y="22034"/>
                </a:lnTo>
                <a:lnTo>
                  <a:pt x="71501" y="22263"/>
                </a:lnTo>
                <a:lnTo>
                  <a:pt x="72059" y="23685"/>
                </a:lnTo>
                <a:lnTo>
                  <a:pt x="73088" y="22034"/>
                </a:lnTo>
                <a:lnTo>
                  <a:pt x="74295" y="22263"/>
                </a:lnTo>
                <a:close/>
              </a:path>
              <a:path w="95884" h="38735">
                <a:moveTo>
                  <a:pt x="75044" y="22402"/>
                </a:moveTo>
                <a:lnTo>
                  <a:pt x="74295" y="22263"/>
                </a:lnTo>
                <a:lnTo>
                  <a:pt x="74803" y="23431"/>
                </a:lnTo>
                <a:lnTo>
                  <a:pt x="75044" y="22402"/>
                </a:lnTo>
                <a:close/>
              </a:path>
              <a:path w="95884" h="38735">
                <a:moveTo>
                  <a:pt x="75399" y="20929"/>
                </a:moveTo>
                <a:lnTo>
                  <a:pt x="75285" y="21399"/>
                </a:lnTo>
                <a:lnTo>
                  <a:pt x="75158" y="22415"/>
                </a:lnTo>
                <a:lnTo>
                  <a:pt x="75399" y="20929"/>
                </a:lnTo>
                <a:close/>
              </a:path>
              <a:path w="95884" h="38735">
                <a:moveTo>
                  <a:pt x="75590" y="22504"/>
                </a:moveTo>
                <a:lnTo>
                  <a:pt x="75209" y="22428"/>
                </a:lnTo>
                <a:lnTo>
                  <a:pt x="75082" y="23431"/>
                </a:lnTo>
                <a:lnTo>
                  <a:pt x="75590" y="22504"/>
                </a:lnTo>
                <a:close/>
              </a:path>
              <a:path w="95884" h="38735">
                <a:moveTo>
                  <a:pt x="75641" y="19875"/>
                </a:moveTo>
                <a:lnTo>
                  <a:pt x="75539" y="19748"/>
                </a:lnTo>
                <a:lnTo>
                  <a:pt x="75399" y="20929"/>
                </a:lnTo>
                <a:lnTo>
                  <a:pt x="75641" y="19875"/>
                </a:lnTo>
                <a:close/>
              </a:path>
              <a:path w="95884" h="38735">
                <a:moveTo>
                  <a:pt x="77609" y="18008"/>
                </a:moveTo>
                <a:lnTo>
                  <a:pt x="77495" y="18224"/>
                </a:lnTo>
                <a:lnTo>
                  <a:pt x="77609" y="18008"/>
                </a:lnTo>
                <a:close/>
              </a:path>
              <a:path w="95884" h="38735">
                <a:moveTo>
                  <a:pt x="77851" y="17843"/>
                </a:moveTo>
                <a:lnTo>
                  <a:pt x="77660" y="17691"/>
                </a:lnTo>
                <a:lnTo>
                  <a:pt x="77609" y="18008"/>
                </a:lnTo>
                <a:lnTo>
                  <a:pt x="77851" y="17843"/>
                </a:lnTo>
                <a:close/>
              </a:path>
              <a:path w="95884" h="38735">
                <a:moveTo>
                  <a:pt x="78041" y="31178"/>
                </a:moveTo>
                <a:lnTo>
                  <a:pt x="72275" y="31178"/>
                </a:lnTo>
                <a:lnTo>
                  <a:pt x="72136" y="31178"/>
                </a:lnTo>
                <a:lnTo>
                  <a:pt x="74968" y="32575"/>
                </a:lnTo>
                <a:lnTo>
                  <a:pt x="78041" y="31178"/>
                </a:lnTo>
                <a:close/>
              </a:path>
              <a:path w="95884" h="38735">
                <a:moveTo>
                  <a:pt x="78143" y="7835"/>
                </a:moveTo>
                <a:lnTo>
                  <a:pt x="77622" y="9499"/>
                </a:lnTo>
                <a:lnTo>
                  <a:pt x="77139" y="7835"/>
                </a:lnTo>
                <a:lnTo>
                  <a:pt x="76542" y="10261"/>
                </a:lnTo>
                <a:lnTo>
                  <a:pt x="76441" y="10680"/>
                </a:lnTo>
                <a:lnTo>
                  <a:pt x="76758" y="10325"/>
                </a:lnTo>
                <a:lnTo>
                  <a:pt x="77393" y="10223"/>
                </a:lnTo>
                <a:lnTo>
                  <a:pt x="77343" y="10414"/>
                </a:lnTo>
                <a:lnTo>
                  <a:pt x="77279" y="12293"/>
                </a:lnTo>
                <a:lnTo>
                  <a:pt x="77685" y="10172"/>
                </a:lnTo>
                <a:lnTo>
                  <a:pt x="77825" y="10147"/>
                </a:lnTo>
                <a:lnTo>
                  <a:pt x="77736" y="9893"/>
                </a:lnTo>
                <a:lnTo>
                  <a:pt x="78143" y="7835"/>
                </a:lnTo>
                <a:close/>
              </a:path>
              <a:path w="95884" h="38735">
                <a:moveTo>
                  <a:pt x="79387" y="21653"/>
                </a:moveTo>
                <a:lnTo>
                  <a:pt x="79273" y="21272"/>
                </a:lnTo>
                <a:lnTo>
                  <a:pt x="79222" y="21640"/>
                </a:lnTo>
                <a:lnTo>
                  <a:pt x="79387" y="21653"/>
                </a:lnTo>
                <a:close/>
              </a:path>
              <a:path w="95884" h="38735">
                <a:moveTo>
                  <a:pt x="79603" y="9855"/>
                </a:moveTo>
                <a:lnTo>
                  <a:pt x="79438" y="10287"/>
                </a:lnTo>
                <a:lnTo>
                  <a:pt x="78524" y="9055"/>
                </a:lnTo>
                <a:lnTo>
                  <a:pt x="78320" y="10604"/>
                </a:lnTo>
                <a:lnTo>
                  <a:pt x="78244" y="11264"/>
                </a:lnTo>
                <a:lnTo>
                  <a:pt x="78879" y="10706"/>
                </a:lnTo>
                <a:lnTo>
                  <a:pt x="79362" y="10566"/>
                </a:lnTo>
                <a:lnTo>
                  <a:pt x="79336" y="10795"/>
                </a:lnTo>
                <a:lnTo>
                  <a:pt x="79311" y="11010"/>
                </a:lnTo>
                <a:lnTo>
                  <a:pt x="79489" y="10528"/>
                </a:lnTo>
                <a:lnTo>
                  <a:pt x="79527" y="10401"/>
                </a:lnTo>
                <a:lnTo>
                  <a:pt x="79578" y="10071"/>
                </a:lnTo>
                <a:lnTo>
                  <a:pt x="79603" y="9855"/>
                </a:lnTo>
                <a:close/>
              </a:path>
              <a:path w="95884" h="38735">
                <a:moveTo>
                  <a:pt x="79908" y="9702"/>
                </a:moveTo>
                <a:lnTo>
                  <a:pt x="79603" y="10490"/>
                </a:lnTo>
                <a:lnTo>
                  <a:pt x="79476" y="10820"/>
                </a:lnTo>
                <a:lnTo>
                  <a:pt x="79286" y="12319"/>
                </a:lnTo>
                <a:lnTo>
                  <a:pt x="79844" y="10160"/>
                </a:lnTo>
                <a:lnTo>
                  <a:pt x="79908" y="9702"/>
                </a:lnTo>
                <a:close/>
              </a:path>
              <a:path w="95884" h="38735">
                <a:moveTo>
                  <a:pt x="80137" y="9779"/>
                </a:moveTo>
                <a:lnTo>
                  <a:pt x="79857" y="10502"/>
                </a:lnTo>
                <a:lnTo>
                  <a:pt x="79806" y="10883"/>
                </a:lnTo>
                <a:lnTo>
                  <a:pt x="79756" y="11264"/>
                </a:lnTo>
                <a:lnTo>
                  <a:pt x="80035" y="10541"/>
                </a:lnTo>
                <a:lnTo>
                  <a:pt x="80137" y="9779"/>
                </a:lnTo>
                <a:close/>
              </a:path>
              <a:path w="95884" h="38735">
                <a:moveTo>
                  <a:pt x="80149" y="22923"/>
                </a:moveTo>
                <a:lnTo>
                  <a:pt x="80048" y="23304"/>
                </a:lnTo>
                <a:lnTo>
                  <a:pt x="80149" y="22923"/>
                </a:lnTo>
                <a:close/>
              </a:path>
              <a:path w="95884" h="38735">
                <a:moveTo>
                  <a:pt x="80314" y="24574"/>
                </a:moveTo>
                <a:lnTo>
                  <a:pt x="79603" y="24536"/>
                </a:lnTo>
                <a:lnTo>
                  <a:pt x="79362" y="24701"/>
                </a:lnTo>
                <a:lnTo>
                  <a:pt x="79870" y="24968"/>
                </a:lnTo>
                <a:lnTo>
                  <a:pt x="80314" y="24574"/>
                </a:lnTo>
                <a:close/>
              </a:path>
              <a:path w="95884" h="38735">
                <a:moveTo>
                  <a:pt x="80810" y="20637"/>
                </a:moveTo>
                <a:lnTo>
                  <a:pt x="80530" y="20485"/>
                </a:lnTo>
                <a:lnTo>
                  <a:pt x="80670" y="20916"/>
                </a:lnTo>
                <a:lnTo>
                  <a:pt x="80810" y="20637"/>
                </a:lnTo>
                <a:close/>
              </a:path>
              <a:path w="95884" h="38735">
                <a:moveTo>
                  <a:pt x="80937" y="24599"/>
                </a:moveTo>
                <a:lnTo>
                  <a:pt x="80810" y="23977"/>
                </a:lnTo>
                <a:lnTo>
                  <a:pt x="80518" y="24574"/>
                </a:lnTo>
                <a:lnTo>
                  <a:pt x="80479" y="24866"/>
                </a:lnTo>
                <a:lnTo>
                  <a:pt x="80937" y="24599"/>
                </a:lnTo>
                <a:close/>
              </a:path>
              <a:path w="95884" h="38735">
                <a:moveTo>
                  <a:pt x="81064" y="8153"/>
                </a:moveTo>
                <a:lnTo>
                  <a:pt x="80479" y="10172"/>
                </a:lnTo>
                <a:lnTo>
                  <a:pt x="80200" y="11582"/>
                </a:lnTo>
                <a:lnTo>
                  <a:pt x="80683" y="11214"/>
                </a:lnTo>
                <a:lnTo>
                  <a:pt x="80886" y="9537"/>
                </a:lnTo>
                <a:lnTo>
                  <a:pt x="81064" y="8153"/>
                </a:lnTo>
                <a:close/>
              </a:path>
              <a:path w="95884" h="38735">
                <a:moveTo>
                  <a:pt x="81915" y="21653"/>
                </a:moveTo>
                <a:lnTo>
                  <a:pt x="80924" y="21653"/>
                </a:lnTo>
                <a:lnTo>
                  <a:pt x="80670" y="20916"/>
                </a:lnTo>
                <a:lnTo>
                  <a:pt x="80187" y="21907"/>
                </a:lnTo>
                <a:lnTo>
                  <a:pt x="79171" y="22034"/>
                </a:lnTo>
                <a:lnTo>
                  <a:pt x="79222" y="21640"/>
                </a:lnTo>
                <a:lnTo>
                  <a:pt x="77851" y="21526"/>
                </a:lnTo>
                <a:lnTo>
                  <a:pt x="77050" y="20891"/>
                </a:lnTo>
                <a:lnTo>
                  <a:pt x="76238" y="21272"/>
                </a:lnTo>
                <a:lnTo>
                  <a:pt x="75590" y="22504"/>
                </a:lnTo>
                <a:lnTo>
                  <a:pt x="75844" y="22542"/>
                </a:lnTo>
                <a:lnTo>
                  <a:pt x="77165" y="22034"/>
                </a:lnTo>
                <a:lnTo>
                  <a:pt x="79375" y="22415"/>
                </a:lnTo>
                <a:lnTo>
                  <a:pt x="79819" y="22898"/>
                </a:lnTo>
                <a:lnTo>
                  <a:pt x="80149" y="22923"/>
                </a:lnTo>
                <a:lnTo>
                  <a:pt x="80479" y="22161"/>
                </a:lnTo>
                <a:lnTo>
                  <a:pt x="80403" y="22898"/>
                </a:lnTo>
                <a:lnTo>
                  <a:pt x="80276" y="23291"/>
                </a:lnTo>
                <a:lnTo>
                  <a:pt x="80035" y="23812"/>
                </a:lnTo>
                <a:lnTo>
                  <a:pt x="80048" y="23304"/>
                </a:lnTo>
                <a:lnTo>
                  <a:pt x="79971" y="23050"/>
                </a:lnTo>
                <a:lnTo>
                  <a:pt x="79819" y="22898"/>
                </a:lnTo>
                <a:lnTo>
                  <a:pt x="78701" y="22796"/>
                </a:lnTo>
                <a:lnTo>
                  <a:pt x="78397" y="24447"/>
                </a:lnTo>
                <a:lnTo>
                  <a:pt x="79603" y="24536"/>
                </a:lnTo>
                <a:lnTo>
                  <a:pt x="80314" y="24003"/>
                </a:lnTo>
                <a:lnTo>
                  <a:pt x="80568" y="23812"/>
                </a:lnTo>
                <a:lnTo>
                  <a:pt x="80657" y="23431"/>
                </a:lnTo>
                <a:lnTo>
                  <a:pt x="80619" y="23787"/>
                </a:lnTo>
                <a:lnTo>
                  <a:pt x="80746" y="23685"/>
                </a:lnTo>
                <a:lnTo>
                  <a:pt x="80810" y="23977"/>
                </a:lnTo>
                <a:lnTo>
                  <a:pt x="80937" y="23685"/>
                </a:lnTo>
                <a:lnTo>
                  <a:pt x="81064" y="23431"/>
                </a:lnTo>
                <a:lnTo>
                  <a:pt x="81241" y="23050"/>
                </a:lnTo>
                <a:lnTo>
                  <a:pt x="81673" y="22161"/>
                </a:lnTo>
                <a:lnTo>
                  <a:pt x="81915" y="21653"/>
                </a:lnTo>
                <a:close/>
              </a:path>
              <a:path w="95884" h="38735">
                <a:moveTo>
                  <a:pt x="82334" y="20764"/>
                </a:moveTo>
                <a:lnTo>
                  <a:pt x="81915" y="21653"/>
                </a:lnTo>
                <a:lnTo>
                  <a:pt x="82219" y="21653"/>
                </a:lnTo>
                <a:lnTo>
                  <a:pt x="82334" y="20764"/>
                </a:lnTo>
                <a:close/>
              </a:path>
              <a:path w="95884" h="38735">
                <a:moveTo>
                  <a:pt x="82816" y="21653"/>
                </a:moveTo>
                <a:lnTo>
                  <a:pt x="82689" y="21653"/>
                </a:lnTo>
                <a:lnTo>
                  <a:pt x="82232" y="21653"/>
                </a:lnTo>
                <a:lnTo>
                  <a:pt x="81013" y="24561"/>
                </a:lnTo>
                <a:lnTo>
                  <a:pt x="81191" y="24447"/>
                </a:lnTo>
                <a:lnTo>
                  <a:pt x="82054" y="24511"/>
                </a:lnTo>
                <a:lnTo>
                  <a:pt x="82156" y="24193"/>
                </a:lnTo>
                <a:lnTo>
                  <a:pt x="81534" y="24193"/>
                </a:lnTo>
                <a:lnTo>
                  <a:pt x="82080" y="24041"/>
                </a:lnTo>
                <a:lnTo>
                  <a:pt x="82143" y="23812"/>
                </a:lnTo>
                <a:lnTo>
                  <a:pt x="82232" y="23685"/>
                </a:lnTo>
                <a:lnTo>
                  <a:pt x="82397" y="23431"/>
                </a:lnTo>
                <a:lnTo>
                  <a:pt x="82524" y="23050"/>
                </a:lnTo>
                <a:lnTo>
                  <a:pt x="82537" y="22923"/>
                </a:lnTo>
                <a:lnTo>
                  <a:pt x="82613" y="22288"/>
                </a:lnTo>
                <a:lnTo>
                  <a:pt x="82816" y="21653"/>
                </a:lnTo>
                <a:close/>
              </a:path>
              <a:path w="95884" h="38735">
                <a:moveTo>
                  <a:pt x="82969" y="21653"/>
                </a:moveTo>
                <a:lnTo>
                  <a:pt x="82880" y="21488"/>
                </a:lnTo>
                <a:lnTo>
                  <a:pt x="82816" y="21653"/>
                </a:lnTo>
                <a:lnTo>
                  <a:pt x="82969" y="21653"/>
                </a:lnTo>
                <a:close/>
              </a:path>
              <a:path w="95884" h="38735">
                <a:moveTo>
                  <a:pt x="83121" y="34328"/>
                </a:moveTo>
                <a:lnTo>
                  <a:pt x="80860" y="30543"/>
                </a:lnTo>
                <a:lnTo>
                  <a:pt x="80479" y="29908"/>
                </a:lnTo>
                <a:lnTo>
                  <a:pt x="74396" y="31051"/>
                </a:lnTo>
                <a:lnTo>
                  <a:pt x="73113" y="31127"/>
                </a:lnTo>
                <a:lnTo>
                  <a:pt x="78155" y="31127"/>
                </a:lnTo>
                <a:lnTo>
                  <a:pt x="79438" y="30543"/>
                </a:lnTo>
                <a:lnTo>
                  <a:pt x="83121" y="34328"/>
                </a:lnTo>
                <a:close/>
              </a:path>
              <a:path w="95884" h="38735">
                <a:moveTo>
                  <a:pt x="83261" y="34467"/>
                </a:moveTo>
                <a:lnTo>
                  <a:pt x="83121" y="34328"/>
                </a:lnTo>
                <a:lnTo>
                  <a:pt x="83210" y="34480"/>
                </a:lnTo>
                <a:close/>
              </a:path>
              <a:path w="95884" h="38735">
                <a:moveTo>
                  <a:pt x="83299" y="23710"/>
                </a:moveTo>
                <a:lnTo>
                  <a:pt x="82334" y="23977"/>
                </a:lnTo>
                <a:lnTo>
                  <a:pt x="82207" y="24066"/>
                </a:lnTo>
                <a:lnTo>
                  <a:pt x="82156" y="24193"/>
                </a:lnTo>
                <a:lnTo>
                  <a:pt x="83235" y="24193"/>
                </a:lnTo>
                <a:lnTo>
                  <a:pt x="83299" y="23710"/>
                </a:lnTo>
                <a:close/>
              </a:path>
              <a:path w="95884" h="38735">
                <a:moveTo>
                  <a:pt x="83312" y="24193"/>
                </a:moveTo>
                <a:lnTo>
                  <a:pt x="83197" y="24447"/>
                </a:lnTo>
                <a:lnTo>
                  <a:pt x="83312" y="24193"/>
                </a:lnTo>
                <a:close/>
              </a:path>
              <a:path w="95884" h="38735">
                <a:moveTo>
                  <a:pt x="83540" y="24193"/>
                </a:moveTo>
                <a:lnTo>
                  <a:pt x="83439" y="24447"/>
                </a:lnTo>
                <a:lnTo>
                  <a:pt x="83540" y="24193"/>
                </a:lnTo>
                <a:close/>
              </a:path>
              <a:path w="95884" h="38735">
                <a:moveTo>
                  <a:pt x="83540" y="23685"/>
                </a:moveTo>
                <a:lnTo>
                  <a:pt x="83312" y="24193"/>
                </a:lnTo>
                <a:lnTo>
                  <a:pt x="83477" y="24193"/>
                </a:lnTo>
                <a:lnTo>
                  <a:pt x="83540" y="23685"/>
                </a:lnTo>
                <a:close/>
              </a:path>
              <a:path w="95884" h="38735">
                <a:moveTo>
                  <a:pt x="83769" y="24193"/>
                </a:moveTo>
                <a:lnTo>
                  <a:pt x="83680" y="24447"/>
                </a:lnTo>
                <a:lnTo>
                  <a:pt x="83769" y="24193"/>
                </a:lnTo>
                <a:close/>
              </a:path>
              <a:path w="95884" h="38735">
                <a:moveTo>
                  <a:pt x="84302" y="25463"/>
                </a:moveTo>
                <a:lnTo>
                  <a:pt x="84175" y="25501"/>
                </a:lnTo>
                <a:lnTo>
                  <a:pt x="84074" y="26225"/>
                </a:lnTo>
                <a:lnTo>
                  <a:pt x="84302" y="25463"/>
                </a:lnTo>
                <a:close/>
              </a:path>
              <a:path w="95884" h="38735">
                <a:moveTo>
                  <a:pt x="84416" y="25590"/>
                </a:moveTo>
                <a:lnTo>
                  <a:pt x="84213" y="26263"/>
                </a:lnTo>
                <a:lnTo>
                  <a:pt x="84416" y="25590"/>
                </a:lnTo>
                <a:close/>
              </a:path>
              <a:path w="95884" h="38735">
                <a:moveTo>
                  <a:pt x="87503" y="11112"/>
                </a:moveTo>
                <a:lnTo>
                  <a:pt x="86969" y="9969"/>
                </a:lnTo>
                <a:lnTo>
                  <a:pt x="84924" y="9588"/>
                </a:lnTo>
                <a:lnTo>
                  <a:pt x="84645" y="9842"/>
                </a:lnTo>
                <a:lnTo>
                  <a:pt x="84061" y="10883"/>
                </a:lnTo>
                <a:lnTo>
                  <a:pt x="84010" y="10502"/>
                </a:lnTo>
                <a:lnTo>
                  <a:pt x="83832" y="9334"/>
                </a:lnTo>
                <a:lnTo>
                  <a:pt x="83680" y="9613"/>
                </a:lnTo>
                <a:lnTo>
                  <a:pt x="82931" y="10502"/>
                </a:lnTo>
                <a:lnTo>
                  <a:pt x="82956" y="9067"/>
                </a:lnTo>
                <a:lnTo>
                  <a:pt x="82778" y="10185"/>
                </a:lnTo>
                <a:lnTo>
                  <a:pt x="82791" y="9906"/>
                </a:lnTo>
                <a:lnTo>
                  <a:pt x="82829" y="8661"/>
                </a:lnTo>
                <a:lnTo>
                  <a:pt x="81229" y="10033"/>
                </a:lnTo>
                <a:lnTo>
                  <a:pt x="81178" y="10299"/>
                </a:lnTo>
                <a:lnTo>
                  <a:pt x="81203" y="11150"/>
                </a:lnTo>
                <a:lnTo>
                  <a:pt x="81432" y="11861"/>
                </a:lnTo>
                <a:lnTo>
                  <a:pt x="82029" y="11569"/>
                </a:lnTo>
                <a:lnTo>
                  <a:pt x="82219" y="11430"/>
                </a:lnTo>
                <a:lnTo>
                  <a:pt x="82689" y="10744"/>
                </a:lnTo>
                <a:lnTo>
                  <a:pt x="82651" y="11061"/>
                </a:lnTo>
                <a:lnTo>
                  <a:pt x="84201" y="11722"/>
                </a:lnTo>
                <a:lnTo>
                  <a:pt x="84112" y="11214"/>
                </a:lnTo>
                <a:lnTo>
                  <a:pt x="84696" y="11125"/>
                </a:lnTo>
                <a:lnTo>
                  <a:pt x="87503" y="11112"/>
                </a:lnTo>
                <a:close/>
              </a:path>
              <a:path w="95884" h="38735">
                <a:moveTo>
                  <a:pt x="87922" y="304"/>
                </a:moveTo>
                <a:lnTo>
                  <a:pt x="87579" y="1130"/>
                </a:lnTo>
                <a:lnTo>
                  <a:pt x="87528" y="1524"/>
                </a:lnTo>
                <a:lnTo>
                  <a:pt x="87464" y="2019"/>
                </a:lnTo>
                <a:lnTo>
                  <a:pt x="87807" y="1206"/>
                </a:lnTo>
                <a:lnTo>
                  <a:pt x="87922" y="304"/>
                </a:lnTo>
                <a:close/>
              </a:path>
              <a:path w="95884" h="38735">
                <a:moveTo>
                  <a:pt x="88468" y="13182"/>
                </a:moveTo>
                <a:lnTo>
                  <a:pt x="87503" y="11112"/>
                </a:lnTo>
                <a:lnTo>
                  <a:pt x="84696" y="11125"/>
                </a:lnTo>
                <a:lnTo>
                  <a:pt x="85509" y="11493"/>
                </a:lnTo>
                <a:lnTo>
                  <a:pt x="86880" y="12509"/>
                </a:lnTo>
                <a:lnTo>
                  <a:pt x="87960" y="13525"/>
                </a:lnTo>
                <a:lnTo>
                  <a:pt x="88468" y="13182"/>
                </a:lnTo>
                <a:close/>
              </a:path>
              <a:path w="95884" h="38735">
                <a:moveTo>
                  <a:pt x="89052" y="12763"/>
                </a:moveTo>
                <a:lnTo>
                  <a:pt x="88506" y="13144"/>
                </a:lnTo>
                <a:lnTo>
                  <a:pt x="88506" y="13271"/>
                </a:lnTo>
                <a:lnTo>
                  <a:pt x="88912" y="13182"/>
                </a:lnTo>
                <a:lnTo>
                  <a:pt x="89014" y="13017"/>
                </a:lnTo>
                <a:lnTo>
                  <a:pt x="89052" y="12763"/>
                </a:lnTo>
                <a:close/>
              </a:path>
              <a:path w="95884" h="38735">
                <a:moveTo>
                  <a:pt x="89103" y="0"/>
                </a:moveTo>
                <a:lnTo>
                  <a:pt x="88709" y="1231"/>
                </a:lnTo>
                <a:lnTo>
                  <a:pt x="88087" y="774"/>
                </a:lnTo>
                <a:lnTo>
                  <a:pt x="87985" y="1612"/>
                </a:lnTo>
                <a:lnTo>
                  <a:pt x="87947" y="1879"/>
                </a:lnTo>
                <a:lnTo>
                  <a:pt x="88138" y="1676"/>
                </a:lnTo>
                <a:lnTo>
                  <a:pt x="88696" y="1244"/>
                </a:lnTo>
                <a:lnTo>
                  <a:pt x="88315" y="2451"/>
                </a:lnTo>
                <a:lnTo>
                  <a:pt x="88404" y="1689"/>
                </a:lnTo>
                <a:lnTo>
                  <a:pt x="88188" y="3403"/>
                </a:lnTo>
                <a:lnTo>
                  <a:pt x="88963" y="1016"/>
                </a:lnTo>
                <a:lnTo>
                  <a:pt x="89103" y="0"/>
                </a:lnTo>
                <a:close/>
              </a:path>
              <a:path w="95884" h="38735">
                <a:moveTo>
                  <a:pt x="89128" y="838"/>
                </a:moveTo>
                <a:lnTo>
                  <a:pt x="88912" y="1422"/>
                </a:lnTo>
                <a:lnTo>
                  <a:pt x="88874" y="1778"/>
                </a:lnTo>
                <a:lnTo>
                  <a:pt x="88849" y="1981"/>
                </a:lnTo>
                <a:lnTo>
                  <a:pt x="89065" y="1409"/>
                </a:lnTo>
                <a:lnTo>
                  <a:pt x="89103" y="1054"/>
                </a:lnTo>
                <a:lnTo>
                  <a:pt x="89128" y="838"/>
                </a:lnTo>
                <a:close/>
              </a:path>
              <a:path w="95884" h="38735">
                <a:moveTo>
                  <a:pt x="89623" y="14325"/>
                </a:moveTo>
                <a:close/>
              </a:path>
              <a:path w="95884" h="38735">
                <a:moveTo>
                  <a:pt x="93078" y="3619"/>
                </a:moveTo>
                <a:lnTo>
                  <a:pt x="92735" y="4432"/>
                </a:lnTo>
                <a:lnTo>
                  <a:pt x="92684" y="4826"/>
                </a:lnTo>
                <a:lnTo>
                  <a:pt x="92621" y="5321"/>
                </a:lnTo>
                <a:lnTo>
                  <a:pt x="92964" y="4508"/>
                </a:lnTo>
                <a:lnTo>
                  <a:pt x="93078" y="3619"/>
                </a:lnTo>
                <a:close/>
              </a:path>
              <a:path w="95884" h="38735">
                <a:moveTo>
                  <a:pt x="93446" y="3771"/>
                </a:moveTo>
                <a:lnTo>
                  <a:pt x="93014" y="4889"/>
                </a:lnTo>
                <a:lnTo>
                  <a:pt x="92824" y="6388"/>
                </a:lnTo>
                <a:lnTo>
                  <a:pt x="93383" y="4229"/>
                </a:lnTo>
                <a:lnTo>
                  <a:pt x="93446" y="3771"/>
                </a:lnTo>
                <a:close/>
              </a:path>
              <a:path w="95884" h="38735">
                <a:moveTo>
                  <a:pt x="94119" y="8318"/>
                </a:moveTo>
                <a:lnTo>
                  <a:pt x="91871" y="12128"/>
                </a:lnTo>
                <a:lnTo>
                  <a:pt x="90970" y="12636"/>
                </a:lnTo>
                <a:lnTo>
                  <a:pt x="90271" y="12839"/>
                </a:lnTo>
                <a:lnTo>
                  <a:pt x="89801" y="15811"/>
                </a:lnTo>
                <a:lnTo>
                  <a:pt x="89420" y="15506"/>
                </a:lnTo>
                <a:lnTo>
                  <a:pt x="89420" y="15049"/>
                </a:lnTo>
                <a:lnTo>
                  <a:pt x="89446" y="14922"/>
                </a:lnTo>
                <a:lnTo>
                  <a:pt x="89471" y="14795"/>
                </a:lnTo>
                <a:lnTo>
                  <a:pt x="89636" y="14033"/>
                </a:lnTo>
                <a:lnTo>
                  <a:pt x="89662" y="13906"/>
                </a:lnTo>
                <a:lnTo>
                  <a:pt x="89827" y="13144"/>
                </a:lnTo>
                <a:lnTo>
                  <a:pt x="89623" y="14325"/>
                </a:lnTo>
                <a:lnTo>
                  <a:pt x="90157" y="13144"/>
                </a:lnTo>
                <a:lnTo>
                  <a:pt x="90271" y="12890"/>
                </a:lnTo>
                <a:lnTo>
                  <a:pt x="90093" y="12890"/>
                </a:lnTo>
                <a:lnTo>
                  <a:pt x="89306" y="13081"/>
                </a:lnTo>
                <a:lnTo>
                  <a:pt x="89154" y="14033"/>
                </a:lnTo>
                <a:lnTo>
                  <a:pt x="88925" y="14668"/>
                </a:lnTo>
                <a:lnTo>
                  <a:pt x="88988" y="14160"/>
                </a:lnTo>
                <a:lnTo>
                  <a:pt x="89103" y="13703"/>
                </a:lnTo>
                <a:lnTo>
                  <a:pt x="89306" y="13144"/>
                </a:lnTo>
                <a:lnTo>
                  <a:pt x="89039" y="13144"/>
                </a:lnTo>
                <a:lnTo>
                  <a:pt x="88950" y="13398"/>
                </a:lnTo>
                <a:lnTo>
                  <a:pt x="88836" y="14160"/>
                </a:lnTo>
                <a:lnTo>
                  <a:pt x="88277" y="14160"/>
                </a:lnTo>
                <a:lnTo>
                  <a:pt x="87833" y="13906"/>
                </a:lnTo>
                <a:lnTo>
                  <a:pt x="87312" y="14922"/>
                </a:lnTo>
                <a:lnTo>
                  <a:pt x="87249" y="22923"/>
                </a:lnTo>
                <a:lnTo>
                  <a:pt x="87210" y="23304"/>
                </a:lnTo>
                <a:lnTo>
                  <a:pt x="87083" y="23787"/>
                </a:lnTo>
                <a:lnTo>
                  <a:pt x="86956" y="24066"/>
                </a:lnTo>
                <a:lnTo>
                  <a:pt x="87083" y="23431"/>
                </a:lnTo>
                <a:lnTo>
                  <a:pt x="87249" y="22923"/>
                </a:lnTo>
                <a:lnTo>
                  <a:pt x="87249" y="14820"/>
                </a:lnTo>
                <a:lnTo>
                  <a:pt x="87160" y="14668"/>
                </a:lnTo>
                <a:lnTo>
                  <a:pt x="87071" y="13144"/>
                </a:lnTo>
                <a:lnTo>
                  <a:pt x="87058" y="22923"/>
                </a:lnTo>
                <a:lnTo>
                  <a:pt x="87033" y="23253"/>
                </a:lnTo>
                <a:lnTo>
                  <a:pt x="86906" y="23787"/>
                </a:lnTo>
                <a:lnTo>
                  <a:pt x="86779" y="24066"/>
                </a:lnTo>
                <a:lnTo>
                  <a:pt x="86893" y="23431"/>
                </a:lnTo>
                <a:lnTo>
                  <a:pt x="86931" y="23304"/>
                </a:lnTo>
                <a:lnTo>
                  <a:pt x="87058" y="22923"/>
                </a:lnTo>
                <a:lnTo>
                  <a:pt x="87058" y="13131"/>
                </a:lnTo>
                <a:lnTo>
                  <a:pt x="86702" y="13144"/>
                </a:lnTo>
                <a:lnTo>
                  <a:pt x="86550" y="13017"/>
                </a:lnTo>
                <a:lnTo>
                  <a:pt x="86550" y="19494"/>
                </a:lnTo>
                <a:lnTo>
                  <a:pt x="86474" y="20104"/>
                </a:lnTo>
                <a:lnTo>
                  <a:pt x="86474" y="26860"/>
                </a:lnTo>
                <a:lnTo>
                  <a:pt x="86042" y="27495"/>
                </a:lnTo>
                <a:lnTo>
                  <a:pt x="85928" y="27647"/>
                </a:lnTo>
                <a:lnTo>
                  <a:pt x="85483" y="27876"/>
                </a:lnTo>
                <a:lnTo>
                  <a:pt x="85648" y="26606"/>
                </a:lnTo>
                <a:lnTo>
                  <a:pt x="86474" y="26860"/>
                </a:lnTo>
                <a:lnTo>
                  <a:pt x="86474" y="20104"/>
                </a:lnTo>
                <a:lnTo>
                  <a:pt x="86448" y="20294"/>
                </a:lnTo>
                <a:lnTo>
                  <a:pt x="86093" y="21145"/>
                </a:lnTo>
                <a:lnTo>
                  <a:pt x="86156" y="20637"/>
                </a:lnTo>
                <a:lnTo>
                  <a:pt x="86271" y="20129"/>
                </a:lnTo>
                <a:lnTo>
                  <a:pt x="86550" y="19494"/>
                </a:lnTo>
                <a:lnTo>
                  <a:pt x="86550" y="13017"/>
                </a:lnTo>
                <a:lnTo>
                  <a:pt x="86093" y="12636"/>
                </a:lnTo>
                <a:lnTo>
                  <a:pt x="85737" y="12636"/>
                </a:lnTo>
                <a:lnTo>
                  <a:pt x="85267" y="12827"/>
                </a:lnTo>
                <a:lnTo>
                  <a:pt x="85267" y="26225"/>
                </a:lnTo>
                <a:lnTo>
                  <a:pt x="84645" y="28892"/>
                </a:lnTo>
                <a:lnTo>
                  <a:pt x="84836" y="27368"/>
                </a:lnTo>
                <a:lnTo>
                  <a:pt x="84937" y="27114"/>
                </a:lnTo>
                <a:lnTo>
                  <a:pt x="85267" y="26225"/>
                </a:lnTo>
                <a:lnTo>
                  <a:pt x="85267" y="12827"/>
                </a:lnTo>
                <a:lnTo>
                  <a:pt x="85102" y="12890"/>
                </a:lnTo>
                <a:lnTo>
                  <a:pt x="85102" y="22923"/>
                </a:lnTo>
                <a:lnTo>
                  <a:pt x="85013" y="23685"/>
                </a:lnTo>
                <a:lnTo>
                  <a:pt x="84823" y="24320"/>
                </a:lnTo>
                <a:lnTo>
                  <a:pt x="84658" y="24828"/>
                </a:lnTo>
                <a:lnTo>
                  <a:pt x="84556" y="25590"/>
                </a:lnTo>
                <a:lnTo>
                  <a:pt x="85064" y="25844"/>
                </a:lnTo>
                <a:lnTo>
                  <a:pt x="84556" y="26606"/>
                </a:lnTo>
                <a:lnTo>
                  <a:pt x="84569" y="26479"/>
                </a:lnTo>
                <a:lnTo>
                  <a:pt x="84480" y="26606"/>
                </a:lnTo>
                <a:lnTo>
                  <a:pt x="84112" y="27114"/>
                </a:lnTo>
                <a:lnTo>
                  <a:pt x="84213" y="26263"/>
                </a:lnTo>
                <a:lnTo>
                  <a:pt x="83947" y="27114"/>
                </a:lnTo>
                <a:lnTo>
                  <a:pt x="84023" y="26606"/>
                </a:lnTo>
                <a:lnTo>
                  <a:pt x="84035" y="26479"/>
                </a:lnTo>
                <a:lnTo>
                  <a:pt x="84162" y="25501"/>
                </a:lnTo>
                <a:lnTo>
                  <a:pt x="83807" y="25590"/>
                </a:lnTo>
                <a:lnTo>
                  <a:pt x="83654" y="25844"/>
                </a:lnTo>
                <a:lnTo>
                  <a:pt x="83794" y="24574"/>
                </a:lnTo>
                <a:lnTo>
                  <a:pt x="84201" y="25298"/>
                </a:lnTo>
                <a:lnTo>
                  <a:pt x="84239" y="24955"/>
                </a:lnTo>
                <a:lnTo>
                  <a:pt x="84289" y="25463"/>
                </a:lnTo>
                <a:lnTo>
                  <a:pt x="84467" y="24955"/>
                </a:lnTo>
                <a:lnTo>
                  <a:pt x="84594" y="24574"/>
                </a:lnTo>
                <a:lnTo>
                  <a:pt x="85026" y="23177"/>
                </a:lnTo>
                <a:lnTo>
                  <a:pt x="85102" y="22923"/>
                </a:lnTo>
                <a:lnTo>
                  <a:pt x="85102" y="12890"/>
                </a:lnTo>
                <a:lnTo>
                  <a:pt x="84823" y="13639"/>
                </a:lnTo>
                <a:lnTo>
                  <a:pt x="84823" y="20637"/>
                </a:lnTo>
                <a:lnTo>
                  <a:pt x="84670" y="21640"/>
                </a:lnTo>
                <a:lnTo>
                  <a:pt x="84366" y="22415"/>
                </a:lnTo>
                <a:lnTo>
                  <a:pt x="84480" y="21526"/>
                </a:lnTo>
                <a:lnTo>
                  <a:pt x="84823" y="20637"/>
                </a:lnTo>
                <a:lnTo>
                  <a:pt x="84823" y="13639"/>
                </a:lnTo>
                <a:lnTo>
                  <a:pt x="84391" y="14795"/>
                </a:lnTo>
                <a:lnTo>
                  <a:pt x="84442" y="14414"/>
                </a:lnTo>
                <a:lnTo>
                  <a:pt x="84569" y="13271"/>
                </a:lnTo>
                <a:lnTo>
                  <a:pt x="84645" y="12636"/>
                </a:lnTo>
                <a:lnTo>
                  <a:pt x="84328" y="13017"/>
                </a:lnTo>
                <a:lnTo>
                  <a:pt x="83642" y="13271"/>
                </a:lnTo>
                <a:lnTo>
                  <a:pt x="83540" y="17589"/>
                </a:lnTo>
                <a:lnTo>
                  <a:pt x="83489" y="18059"/>
                </a:lnTo>
                <a:lnTo>
                  <a:pt x="83362" y="18478"/>
                </a:lnTo>
                <a:lnTo>
                  <a:pt x="83248" y="18732"/>
                </a:lnTo>
                <a:lnTo>
                  <a:pt x="83286" y="18478"/>
                </a:lnTo>
                <a:lnTo>
                  <a:pt x="83413" y="17970"/>
                </a:lnTo>
                <a:lnTo>
                  <a:pt x="83540" y="17589"/>
                </a:lnTo>
                <a:lnTo>
                  <a:pt x="83540" y="13258"/>
                </a:lnTo>
                <a:lnTo>
                  <a:pt x="83324" y="13220"/>
                </a:lnTo>
                <a:lnTo>
                  <a:pt x="83324" y="15049"/>
                </a:lnTo>
                <a:lnTo>
                  <a:pt x="83248" y="17310"/>
                </a:lnTo>
                <a:lnTo>
                  <a:pt x="83121" y="18097"/>
                </a:lnTo>
                <a:lnTo>
                  <a:pt x="83019" y="18224"/>
                </a:lnTo>
                <a:lnTo>
                  <a:pt x="82905" y="18478"/>
                </a:lnTo>
                <a:lnTo>
                  <a:pt x="81622" y="18351"/>
                </a:lnTo>
                <a:lnTo>
                  <a:pt x="79121" y="19494"/>
                </a:lnTo>
                <a:lnTo>
                  <a:pt x="78511" y="19316"/>
                </a:lnTo>
                <a:lnTo>
                  <a:pt x="78486" y="19494"/>
                </a:lnTo>
                <a:lnTo>
                  <a:pt x="78371" y="19875"/>
                </a:lnTo>
                <a:lnTo>
                  <a:pt x="78257" y="20129"/>
                </a:lnTo>
                <a:lnTo>
                  <a:pt x="78384" y="19494"/>
                </a:lnTo>
                <a:lnTo>
                  <a:pt x="78447" y="19291"/>
                </a:lnTo>
                <a:lnTo>
                  <a:pt x="77470" y="18986"/>
                </a:lnTo>
                <a:lnTo>
                  <a:pt x="77546" y="18478"/>
                </a:lnTo>
                <a:lnTo>
                  <a:pt x="77495" y="18224"/>
                </a:lnTo>
                <a:lnTo>
                  <a:pt x="77533" y="18059"/>
                </a:lnTo>
                <a:lnTo>
                  <a:pt x="77279" y="18224"/>
                </a:lnTo>
                <a:lnTo>
                  <a:pt x="77089" y="18478"/>
                </a:lnTo>
                <a:lnTo>
                  <a:pt x="77228" y="17335"/>
                </a:lnTo>
                <a:lnTo>
                  <a:pt x="77622" y="17665"/>
                </a:lnTo>
                <a:lnTo>
                  <a:pt x="77698" y="17335"/>
                </a:lnTo>
                <a:lnTo>
                  <a:pt x="77825" y="16827"/>
                </a:lnTo>
                <a:lnTo>
                  <a:pt x="77965" y="16192"/>
                </a:lnTo>
                <a:lnTo>
                  <a:pt x="78003" y="16065"/>
                </a:lnTo>
                <a:lnTo>
                  <a:pt x="78028" y="15938"/>
                </a:lnTo>
                <a:lnTo>
                  <a:pt x="79311" y="17843"/>
                </a:lnTo>
                <a:lnTo>
                  <a:pt x="80467" y="17970"/>
                </a:lnTo>
                <a:lnTo>
                  <a:pt x="81114" y="18478"/>
                </a:lnTo>
                <a:lnTo>
                  <a:pt x="81788" y="18224"/>
                </a:lnTo>
                <a:lnTo>
                  <a:pt x="82016" y="18224"/>
                </a:lnTo>
                <a:lnTo>
                  <a:pt x="83324" y="15049"/>
                </a:lnTo>
                <a:lnTo>
                  <a:pt x="83324" y="13220"/>
                </a:lnTo>
                <a:lnTo>
                  <a:pt x="82969" y="13144"/>
                </a:lnTo>
                <a:lnTo>
                  <a:pt x="80746" y="12636"/>
                </a:lnTo>
                <a:lnTo>
                  <a:pt x="78574" y="13525"/>
                </a:lnTo>
                <a:lnTo>
                  <a:pt x="77152" y="13944"/>
                </a:lnTo>
                <a:lnTo>
                  <a:pt x="77152" y="16827"/>
                </a:lnTo>
                <a:lnTo>
                  <a:pt x="77050" y="17741"/>
                </a:lnTo>
                <a:lnTo>
                  <a:pt x="76923" y="18097"/>
                </a:lnTo>
                <a:lnTo>
                  <a:pt x="76695" y="18605"/>
                </a:lnTo>
                <a:lnTo>
                  <a:pt x="76796" y="17843"/>
                </a:lnTo>
                <a:lnTo>
                  <a:pt x="76860" y="17589"/>
                </a:lnTo>
                <a:lnTo>
                  <a:pt x="77152" y="16827"/>
                </a:lnTo>
                <a:lnTo>
                  <a:pt x="77152" y="13944"/>
                </a:lnTo>
                <a:lnTo>
                  <a:pt x="76708" y="14071"/>
                </a:lnTo>
                <a:lnTo>
                  <a:pt x="76708" y="17970"/>
                </a:lnTo>
                <a:lnTo>
                  <a:pt x="76606" y="18605"/>
                </a:lnTo>
                <a:lnTo>
                  <a:pt x="76454" y="18986"/>
                </a:lnTo>
                <a:lnTo>
                  <a:pt x="76568" y="18351"/>
                </a:lnTo>
                <a:lnTo>
                  <a:pt x="76682" y="18008"/>
                </a:lnTo>
                <a:lnTo>
                  <a:pt x="76708" y="14071"/>
                </a:lnTo>
                <a:lnTo>
                  <a:pt x="76479" y="14147"/>
                </a:lnTo>
                <a:lnTo>
                  <a:pt x="76479" y="17589"/>
                </a:lnTo>
                <a:lnTo>
                  <a:pt x="76441" y="17970"/>
                </a:lnTo>
                <a:lnTo>
                  <a:pt x="76327" y="18605"/>
                </a:lnTo>
                <a:lnTo>
                  <a:pt x="76098" y="19113"/>
                </a:lnTo>
                <a:lnTo>
                  <a:pt x="76200" y="18351"/>
                </a:lnTo>
                <a:lnTo>
                  <a:pt x="76339" y="17970"/>
                </a:lnTo>
                <a:lnTo>
                  <a:pt x="76479" y="17589"/>
                </a:lnTo>
                <a:lnTo>
                  <a:pt x="76479" y="14147"/>
                </a:lnTo>
                <a:lnTo>
                  <a:pt x="75526" y="14414"/>
                </a:lnTo>
                <a:lnTo>
                  <a:pt x="75184" y="12001"/>
                </a:lnTo>
                <a:lnTo>
                  <a:pt x="74155" y="13144"/>
                </a:lnTo>
                <a:lnTo>
                  <a:pt x="73863" y="14160"/>
                </a:lnTo>
                <a:lnTo>
                  <a:pt x="73748" y="14325"/>
                </a:lnTo>
                <a:lnTo>
                  <a:pt x="73367" y="14528"/>
                </a:lnTo>
                <a:lnTo>
                  <a:pt x="73367" y="14668"/>
                </a:lnTo>
                <a:lnTo>
                  <a:pt x="73240" y="15506"/>
                </a:lnTo>
                <a:lnTo>
                  <a:pt x="72758" y="17335"/>
                </a:lnTo>
                <a:lnTo>
                  <a:pt x="72809" y="16954"/>
                </a:lnTo>
                <a:lnTo>
                  <a:pt x="72821" y="16827"/>
                </a:lnTo>
                <a:lnTo>
                  <a:pt x="72885" y="16319"/>
                </a:lnTo>
                <a:lnTo>
                  <a:pt x="72999" y="15684"/>
                </a:lnTo>
                <a:lnTo>
                  <a:pt x="73367" y="14668"/>
                </a:lnTo>
                <a:lnTo>
                  <a:pt x="73367" y="14528"/>
                </a:lnTo>
                <a:lnTo>
                  <a:pt x="73101" y="14668"/>
                </a:lnTo>
                <a:lnTo>
                  <a:pt x="72580" y="14541"/>
                </a:lnTo>
                <a:lnTo>
                  <a:pt x="72313" y="14287"/>
                </a:lnTo>
                <a:lnTo>
                  <a:pt x="71386" y="13436"/>
                </a:lnTo>
                <a:lnTo>
                  <a:pt x="71272" y="14325"/>
                </a:lnTo>
                <a:lnTo>
                  <a:pt x="69430" y="18732"/>
                </a:lnTo>
                <a:lnTo>
                  <a:pt x="70523" y="16827"/>
                </a:lnTo>
                <a:lnTo>
                  <a:pt x="71488" y="18605"/>
                </a:lnTo>
                <a:lnTo>
                  <a:pt x="72542" y="17843"/>
                </a:lnTo>
                <a:lnTo>
                  <a:pt x="72771" y="17729"/>
                </a:lnTo>
                <a:lnTo>
                  <a:pt x="72542" y="18732"/>
                </a:lnTo>
                <a:lnTo>
                  <a:pt x="71983" y="19392"/>
                </a:lnTo>
                <a:lnTo>
                  <a:pt x="72301" y="19240"/>
                </a:lnTo>
                <a:lnTo>
                  <a:pt x="72478" y="19608"/>
                </a:lnTo>
                <a:lnTo>
                  <a:pt x="72567" y="19240"/>
                </a:lnTo>
                <a:lnTo>
                  <a:pt x="72682" y="18732"/>
                </a:lnTo>
                <a:lnTo>
                  <a:pt x="73050" y="17589"/>
                </a:lnTo>
                <a:lnTo>
                  <a:pt x="73063" y="17348"/>
                </a:lnTo>
                <a:lnTo>
                  <a:pt x="73736" y="15430"/>
                </a:lnTo>
                <a:lnTo>
                  <a:pt x="73634" y="16065"/>
                </a:lnTo>
                <a:lnTo>
                  <a:pt x="73520" y="17462"/>
                </a:lnTo>
                <a:lnTo>
                  <a:pt x="74422" y="17716"/>
                </a:lnTo>
                <a:lnTo>
                  <a:pt x="74777" y="17716"/>
                </a:lnTo>
                <a:lnTo>
                  <a:pt x="75349" y="17208"/>
                </a:lnTo>
                <a:lnTo>
                  <a:pt x="75869" y="17208"/>
                </a:lnTo>
                <a:lnTo>
                  <a:pt x="76073" y="16065"/>
                </a:lnTo>
                <a:lnTo>
                  <a:pt x="76060" y="16408"/>
                </a:lnTo>
                <a:lnTo>
                  <a:pt x="75920" y="19367"/>
                </a:lnTo>
                <a:lnTo>
                  <a:pt x="76238" y="17970"/>
                </a:lnTo>
                <a:lnTo>
                  <a:pt x="75984" y="19113"/>
                </a:lnTo>
                <a:lnTo>
                  <a:pt x="75920" y="19367"/>
                </a:lnTo>
                <a:lnTo>
                  <a:pt x="75895" y="19494"/>
                </a:lnTo>
                <a:lnTo>
                  <a:pt x="75907" y="19367"/>
                </a:lnTo>
                <a:lnTo>
                  <a:pt x="75323" y="18732"/>
                </a:lnTo>
                <a:lnTo>
                  <a:pt x="75196" y="18605"/>
                </a:lnTo>
                <a:lnTo>
                  <a:pt x="74434" y="18478"/>
                </a:lnTo>
                <a:lnTo>
                  <a:pt x="73875" y="18732"/>
                </a:lnTo>
                <a:lnTo>
                  <a:pt x="73342" y="17805"/>
                </a:lnTo>
                <a:lnTo>
                  <a:pt x="73215" y="18605"/>
                </a:lnTo>
                <a:lnTo>
                  <a:pt x="73088" y="18859"/>
                </a:lnTo>
                <a:lnTo>
                  <a:pt x="72491" y="19621"/>
                </a:lnTo>
                <a:lnTo>
                  <a:pt x="72745" y="20129"/>
                </a:lnTo>
                <a:lnTo>
                  <a:pt x="74244" y="19367"/>
                </a:lnTo>
                <a:lnTo>
                  <a:pt x="74498" y="20383"/>
                </a:lnTo>
                <a:lnTo>
                  <a:pt x="75260" y="20129"/>
                </a:lnTo>
                <a:lnTo>
                  <a:pt x="75730" y="19494"/>
                </a:lnTo>
                <a:lnTo>
                  <a:pt x="75755" y="19875"/>
                </a:lnTo>
                <a:lnTo>
                  <a:pt x="76606" y="20383"/>
                </a:lnTo>
                <a:lnTo>
                  <a:pt x="77317" y="20510"/>
                </a:lnTo>
                <a:lnTo>
                  <a:pt x="77825" y="20764"/>
                </a:lnTo>
                <a:lnTo>
                  <a:pt x="78282" y="20764"/>
                </a:lnTo>
                <a:lnTo>
                  <a:pt x="78371" y="20637"/>
                </a:lnTo>
                <a:lnTo>
                  <a:pt x="78968" y="20256"/>
                </a:lnTo>
                <a:lnTo>
                  <a:pt x="79273" y="21272"/>
                </a:lnTo>
                <a:lnTo>
                  <a:pt x="79857" y="20637"/>
                </a:lnTo>
                <a:lnTo>
                  <a:pt x="79641" y="21018"/>
                </a:lnTo>
                <a:lnTo>
                  <a:pt x="79883" y="20637"/>
                </a:lnTo>
                <a:lnTo>
                  <a:pt x="80098" y="20256"/>
                </a:lnTo>
                <a:lnTo>
                  <a:pt x="80225" y="20256"/>
                </a:lnTo>
                <a:lnTo>
                  <a:pt x="80530" y="20485"/>
                </a:lnTo>
                <a:lnTo>
                  <a:pt x="80454" y="20256"/>
                </a:lnTo>
                <a:lnTo>
                  <a:pt x="80403" y="20129"/>
                </a:lnTo>
                <a:lnTo>
                  <a:pt x="81292" y="20510"/>
                </a:lnTo>
                <a:lnTo>
                  <a:pt x="81940" y="20637"/>
                </a:lnTo>
                <a:lnTo>
                  <a:pt x="82321" y="20383"/>
                </a:lnTo>
                <a:lnTo>
                  <a:pt x="82473" y="20764"/>
                </a:lnTo>
                <a:lnTo>
                  <a:pt x="82880" y="21488"/>
                </a:lnTo>
                <a:lnTo>
                  <a:pt x="83235" y="20383"/>
                </a:lnTo>
                <a:lnTo>
                  <a:pt x="83400" y="19875"/>
                </a:lnTo>
                <a:lnTo>
                  <a:pt x="83235" y="21018"/>
                </a:lnTo>
                <a:lnTo>
                  <a:pt x="82499" y="23291"/>
                </a:lnTo>
                <a:lnTo>
                  <a:pt x="83299" y="23647"/>
                </a:lnTo>
                <a:lnTo>
                  <a:pt x="83489" y="23177"/>
                </a:lnTo>
                <a:lnTo>
                  <a:pt x="83654" y="22796"/>
                </a:lnTo>
                <a:lnTo>
                  <a:pt x="83540" y="23685"/>
                </a:lnTo>
                <a:lnTo>
                  <a:pt x="83820" y="22923"/>
                </a:lnTo>
                <a:lnTo>
                  <a:pt x="83743" y="23558"/>
                </a:lnTo>
                <a:lnTo>
                  <a:pt x="83629" y="23939"/>
                </a:lnTo>
                <a:lnTo>
                  <a:pt x="83540" y="24193"/>
                </a:lnTo>
                <a:lnTo>
                  <a:pt x="83718" y="24193"/>
                </a:lnTo>
                <a:lnTo>
                  <a:pt x="83820" y="23558"/>
                </a:lnTo>
                <a:lnTo>
                  <a:pt x="83934" y="23177"/>
                </a:lnTo>
                <a:lnTo>
                  <a:pt x="83972" y="22923"/>
                </a:lnTo>
                <a:lnTo>
                  <a:pt x="83985" y="22796"/>
                </a:lnTo>
                <a:lnTo>
                  <a:pt x="84099" y="21780"/>
                </a:lnTo>
                <a:lnTo>
                  <a:pt x="84531" y="20637"/>
                </a:lnTo>
                <a:lnTo>
                  <a:pt x="84391" y="21488"/>
                </a:lnTo>
                <a:lnTo>
                  <a:pt x="83934" y="23253"/>
                </a:lnTo>
                <a:lnTo>
                  <a:pt x="84061" y="22923"/>
                </a:lnTo>
                <a:lnTo>
                  <a:pt x="83959" y="23685"/>
                </a:lnTo>
                <a:lnTo>
                  <a:pt x="84175" y="23177"/>
                </a:lnTo>
                <a:lnTo>
                  <a:pt x="84124" y="23558"/>
                </a:lnTo>
                <a:lnTo>
                  <a:pt x="83883" y="24320"/>
                </a:lnTo>
                <a:lnTo>
                  <a:pt x="83896" y="24193"/>
                </a:lnTo>
                <a:lnTo>
                  <a:pt x="83959" y="23685"/>
                </a:lnTo>
                <a:lnTo>
                  <a:pt x="83769" y="24193"/>
                </a:lnTo>
                <a:lnTo>
                  <a:pt x="83794" y="24320"/>
                </a:lnTo>
                <a:lnTo>
                  <a:pt x="83591" y="25844"/>
                </a:lnTo>
                <a:lnTo>
                  <a:pt x="83515" y="26479"/>
                </a:lnTo>
                <a:lnTo>
                  <a:pt x="83426" y="25463"/>
                </a:lnTo>
                <a:lnTo>
                  <a:pt x="82956" y="24574"/>
                </a:lnTo>
                <a:lnTo>
                  <a:pt x="82054" y="24511"/>
                </a:lnTo>
                <a:lnTo>
                  <a:pt x="81343" y="26606"/>
                </a:lnTo>
                <a:lnTo>
                  <a:pt x="81267" y="26225"/>
                </a:lnTo>
                <a:lnTo>
                  <a:pt x="80949" y="24688"/>
                </a:lnTo>
                <a:lnTo>
                  <a:pt x="80302" y="26225"/>
                </a:lnTo>
                <a:lnTo>
                  <a:pt x="80454" y="25082"/>
                </a:lnTo>
                <a:lnTo>
                  <a:pt x="80479" y="24866"/>
                </a:lnTo>
                <a:lnTo>
                  <a:pt x="80086" y="25082"/>
                </a:lnTo>
                <a:lnTo>
                  <a:pt x="79870" y="24968"/>
                </a:lnTo>
                <a:lnTo>
                  <a:pt x="78003" y="26606"/>
                </a:lnTo>
                <a:lnTo>
                  <a:pt x="76974" y="25971"/>
                </a:lnTo>
                <a:lnTo>
                  <a:pt x="76365" y="25590"/>
                </a:lnTo>
                <a:lnTo>
                  <a:pt x="75476" y="25590"/>
                </a:lnTo>
                <a:lnTo>
                  <a:pt x="75476" y="25971"/>
                </a:lnTo>
                <a:lnTo>
                  <a:pt x="75387" y="26606"/>
                </a:lnTo>
                <a:lnTo>
                  <a:pt x="75095" y="27495"/>
                </a:lnTo>
                <a:lnTo>
                  <a:pt x="75196" y="26733"/>
                </a:lnTo>
                <a:lnTo>
                  <a:pt x="75425" y="26098"/>
                </a:lnTo>
                <a:lnTo>
                  <a:pt x="75476" y="25971"/>
                </a:lnTo>
                <a:lnTo>
                  <a:pt x="75476" y="25590"/>
                </a:lnTo>
                <a:lnTo>
                  <a:pt x="74930" y="25590"/>
                </a:lnTo>
                <a:lnTo>
                  <a:pt x="74930" y="26479"/>
                </a:lnTo>
                <a:lnTo>
                  <a:pt x="74371" y="26987"/>
                </a:lnTo>
                <a:lnTo>
                  <a:pt x="74180" y="27114"/>
                </a:lnTo>
                <a:lnTo>
                  <a:pt x="74320" y="26098"/>
                </a:lnTo>
                <a:lnTo>
                  <a:pt x="74930" y="26479"/>
                </a:lnTo>
                <a:lnTo>
                  <a:pt x="74930" y="25590"/>
                </a:lnTo>
                <a:lnTo>
                  <a:pt x="74536" y="25590"/>
                </a:lnTo>
                <a:lnTo>
                  <a:pt x="74015" y="25082"/>
                </a:lnTo>
                <a:lnTo>
                  <a:pt x="73761" y="24828"/>
                </a:lnTo>
                <a:lnTo>
                  <a:pt x="72339" y="25082"/>
                </a:lnTo>
                <a:lnTo>
                  <a:pt x="72034" y="24828"/>
                </a:lnTo>
                <a:lnTo>
                  <a:pt x="71399" y="26606"/>
                </a:lnTo>
                <a:lnTo>
                  <a:pt x="71628" y="26606"/>
                </a:lnTo>
                <a:lnTo>
                  <a:pt x="71678" y="26225"/>
                </a:lnTo>
                <a:lnTo>
                  <a:pt x="72364" y="26987"/>
                </a:lnTo>
                <a:lnTo>
                  <a:pt x="71716" y="27241"/>
                </a:lnTo>
                <a:lnTo>
                  <a:pt x="71526" y="27495"/>
                </a:lnTo>
                <a:lnTo>
                  <a:pt x="71589" y="26873"/>
                </a:lnTo>
                <a:lnTo>
                  <a:pt x="71018" y="27749"/>
                </a:lnTo>
                <a:lnTo>
                  <a:pt x="70815" y="27114"/>
                </a:lnTo>
                <a:lnTo>
                  <a:pt x="70358" y="26873"/>
                </a:lnTo>
                <a:lnTo>
                  <a:pt x="70370" y="25463"/>
                </a:lnTo>
                <a:lnTo>
                  <a:pt x="70116" y="25336"/>
                </a:lnTo>
                <a:lnTo>
                  <a:pt x="69913" y="26479"/>
                </a:lnTo>
                <a:lnTo>
                  <a:pt x="69799" y="26860"/>
                </a:lnTo>
                <a:lnTo>
                  <a:pt x="69659" y="27114"/>
                </a:lnTo>
                <a:lnTo>
                  <a:pt x="69761" y="26225"/>
                </a:lnTo>
                <a:lnTo>
                  <a:pt x="69875" y="25082"/>
                </a:lnTo>
                <a:lnTo>
                  <a:pt x="69062" y="27114"/>
                </a:lnTo>
                <a:lnTo>
                  <a:pt x="69672" y="26225"/>
                </a:lnTo>
                <a:lnTo>
                  <a:pt x="69570" y="27114"/>
                </a:lnTo>
                <a:lnTo>
                  <a:pt x="69532" y="27368"/>
                </a:lnTo>
                <a:lnTo>
                  <a:pt x="69088" y="27876"/>
                </a:lnTo>
                <a:lnTo>
                  <a:pt x="69062" y="29019"/>
                </a:lnTo>
                <a:lnTo>
                  <a:pt x="69557" y="28511"/>
                </a:lnTo>
                <a:lnTo>
                  <a:pt x="72123" y="27749"/>
                </a:lnTo>
                <a:lnTo>
                  <a:pt x="72301" y="27698"/>
                </a:lnTo>
                <a:lnTo>
                  <a:pt x="72339" y="27495"/>
                </a:lnTo>
                <a:lnTo>
                  <a:pt x="72466" y="26352"/>
                </a:lnTo>
                <a:lnTo>
                  <a:pt x="73152" y="26695"/>
                </a:lnTo>
                <a:lnTo>
                  <a:pt x="73190" y="26352"/>
                </a:lnTo>
                <a:lnTo>
                  <a:pt x="73240" y="26225"/>
                </a:lnTo>
                <a:lnTo>
                  <a:pt x="73469" y="25590"/>
                </a:lnTo>
                <a:lnTo>
                  <a:pt x="73406" y="26098"/>
                </a:lnTo>
                <a:lnTo>
                  <a:pt x="73279" y="26606"/>
                </a:lnTo>
                <a:lnTo>
                  <a:pt x="73088" y="27114"/>
                </a:lnTo>
                <a:lnTo>
                  <a:pt x="73126" y="26873"/>
                </a:lnTo>
                <a:lnTo>
                  <a:pt x="72491" y="27647"/>
                </a:lnTo>
                <a:lnTo>
                  <a:pt x="72974" y="27495"/>
                </a:lnTo>
                <a:lnTo>
                  <a:pt x="75882" y="30162"/>
                </a:lnTo>
                <a:lnTo>
                  <a:pt x="81889" y="27368"/>
                </a:lnTo>
                <a:lnTo>
                  <a:pt x="83426" y="30924"/>
                </a:lnTo>
                <a:lnTo>
                  <a:pt x="87007" y="31686"/>
                </a:lnTo>
                <a:lnTo>
                  <a:pt x="87706" y="33210"/>
                </a:lnTo>
                <a:lnTo>
                  <a:pt x="86779" y="33210"/>
                </a:lnTo>
                <a:lnTo>
                  <a:pt x="83261" y="34467"/>
                </a:lnTo>
                <a:lnTo>
                  <a:pt x="84505" y="35750"/>
                </a:lnTo>
                <a:lnTo>
                  <a:pt x="86436" y="33972"/>
                </a:lnTo>
                <a:lnTo>
                  <a:pt x="87960" y="36639"/>
                </a:lnTo>
                <a:lnTo>
                  <a:pt x="87985" y="38417"/>
                </a:lnTo>
                <a:lnTo>
                  <a:pt x="88480" y="37274"/>
                </a:lnTo>
                <a:lnTo>
                  <a:pt x="89192" y="33972"/>
                </a:lnTo>
                <a:lnTo>
                  <a:pt x="90284" y="28892"/>
                </a:lnTo>
                <a:lnTo>
                  <a:pt x="90500" y="27876"/>
                </a:lnTo>
                <a:lnTo>
                  <a:pt x="90766" y="26606"/>
                </a:lnTo>
                <a:lnTo>
                  <a:pt x="90855" y="26225"/>
                </a:lnTo>
                <a:lnTo>
                  <a:pt x="91262" y="24193"/>
                </a:lnTo>
                <a:lnTo>
                  <a:pt x="91287" y="24066"/>
                </a:lnTo>
                <a:lnTo>
                  <a:pt x="91528" y="22923"/>
                </a:lnTo>
                <a:lnTo>
                  <a:pt x="92595" y="17589"/>
                </a:lnTo>
                <a:lnTo>
                  <a:pt x="92964" y="15811"/>
                </a:lnTo>
                <a:lnTo>
                  <a:pt x="93535" y="12890"/>
                </a:lnTo>
                <a:lnTo>
                  <a:pt x="94119" y="8318"/>
                </a:lnTo>
                <a:close/>
              </a:path>
              <a:path w="95884" h="38735">
                <a:moveTo>
                  <a:pt x="95402" y="4826"/>
                </a:moveTo>
                <a:lnTo>
                  <a:pt x="94792" y="4368"/>
                </a:lnTo>
                <a:lnTo>
                  <a:pt x="94691" y="5207"/>
                </a:lnTo>
                <a:lnTo>
                  <a:pt x="94653" y="5473"/>
                </a:lnTo>
                <a:lnTo>
                  <a:pt x="94843" y="5270"/>
                </a:lnTo>
                <a:lnTo>
                  <a:pt x="95402" y="4826"/>
                </a:lnTo>
                <a:close/>
              </a:path>
            </a:pathLst>
          </a:custGeom>
          <a:solidFill>
            <a:srgbClr val="B88F51"/>
          </a:solidFill>
        </p:spPr>
        <p:txBody>
          <a:bodyPr wrap="square" lIns="0" tIns="0" rIns="0" bIns="0" rtlCol="0"/>
          <a:lstStyle/>
          <a:p>
            <a:endParaRPr sz="2511"/>
          </a:p>
        </p:txBody>
      </p:sp>
      <p:sp>
        <p:nvSpPr>
          <p:cNvPr id="62" name="bg object 62"/>
          <p:cNvSpPr/>
          <p:nvPr/>
        </p:nvSpPr>
        <p:spPr>
          <a:xfrm>
            <a:off x="585796" y="126881"/>
            <a:ext cx="17859" cy="12700"/>
          </a:xfrm>
          <a:custGeom>
            <a:avLst/>
            <a:gdLst/>
            <a:ahLst/>
            <a:cxnLst/>
            <a:rect l="l" t="t" r="r" b="b"/>
            <a:pathLst>
              <a:path w="28575" h="20320">
                <a:moveTo>
                  <a:pt x="342" y="13195"/>
                </a:moveTo>
                <a:lnTo>
                  <a:pt x="241" y="14008"/>
                </a:lnTo>
                <a:lnTo>
                  <a:pt x="304" y="13512"/>
                </a:lnTo>
                <a:lnTo>
                  <a:pt x="342" y="13195"/>
                </a:lnTo>
                <a:close/>
              </a:path>
              <a:path w="28575" h="20320">
                <a:moveTo>
                  <a:pt x="635" y="12496"/>
                </a:moveTo>
                <a:lnTo>
                  <a:pt x="152" y="11709"/>
                </a:lnTo>
                <a:lnTo>
                  <a:pt x="25" y="12687"/>
                </a:lnTo>
                <a:lnTo>
                  <a:pt x="0" y="12877"/>
                </a:lnTo>
                <a:lnTo>
                  <a:pt x="139" y="12725"/>
                </a:lnTo>
                <a:lnTo>
                  <a:pt x="635" y="12496"/>
                </a:lnTo>
                <a:close/>
              </a:path>
              <a:path w="28575" h="20320">
                <a:moveTo>
                  <a:pt x="1104" y="7251"/>
                </a:moveTo>
                <a:lnTo>
                  <a:pt x="889" y="7835"/>
                </a:lnTo>
                <a:lnTo>
                  <a:pt x="838" y="8191"/>
                </a:lnTo>
                <a:lnTo>
                  <a:pt x="812" y="8394"/>
                </a:lnTo>
                <a:lnTo>
                  <a:pt x="1028" y="7823"/>
                </a:lnTo>
                <a:lnTo>
                  <a:pt x="1079" y="7467"/>
                </a:lnTo>
                <a:lnTo>
                  <a:pt x="1104" y="7251"/>
                </a:lnTo>
                <a:close/>
              </a:path>
              <a:path w="28575" h="20320">
                <a:moveTo>
                  <a:pt x="1130" y="11861"/>
                </a:moveTo>
                <a:lnTo>
                  <a:pt x="342" y="14274"/>
                </a:lnTo>
                <a:lnTo>
                  <a:pt x="228" y="15252"/>
                </a:lnTo>
                <a:lnTo>
                  <a:pt x="1003" y="12865"/>
                </a:lnTo>
                <a:lnTo>
                  <a:pt x="1130" y="11861"/>
                </a:lnTo>
                <a:close/>
              </a:path>
              <a:path w="28575" h="20320">
                <a:moveTo>
                  <a:pt x="1358" y="3327"/>
                </a:moveTo>
                <a:lnTo>
                  <a:pt x="1257" y="4140"/>
                </a:lnTo>
                <a:lnTo>
                  <a:pt x="1320" y="3644"/>
                </a:lnTo>
                <a:lnTo>
                  <a:pt x="1358" y="3327"/>
                </a:lnTo>
                <a:close/>
              </a:path>
              <a:path w="28575" h="20320">
                <a:moveTo>
                  <a:pt x="2247" y="9702"/>
                </a:moveTo>
                <a:lnTo>
                  <a:pt x="1752" y="8915"/>
                </a:lnTo>
                <a:lnTo>
                  <a:pt x="1625" y="9893"/>
                </a:lnTo>
                <a:lnTo>
                  <a:pt x="1600" y="10083"/>
                </a:lnTo>
                <a:lnTo>
                  <a:pt x="1739" y="9931"/>
                </a:lnTo>
                <a:lnTo>
                  <a:pt x="2247" y="9702"/>
                </a:lnTo>
                <a:close/>
              </a:path>
              <a:path w="28575" h="20320">
                <a:moveTo>
                  <a:pt x="2400" y="4318"/>
                </a:moveTo>
                <a:lnTo>
                  <a:pt x="1905" y="3530"/>
                </a:lnTo>
                <a:lnTo>
                  <a:pt x="1778" y="4508"/>
                </a:lnTo>
                <a:lnTo>
                  <a:pt x="1752" y="4699"/>
                </a:lnTo>
                <a:lnTo>
                  <a:pt x="1892" y="4546"/>
                </a:lnTo>
                <a:lnTo>
                  <a:pt x="2400" y="4318"/>
                </a:lnTo>
                <a:close/>
              </a:path>
              <a:path w="28575" h="20320">
                <a:moveTo>
                  <a:pt x="2908" y="10693"/>
                </a:moveTo>
                <a:lnTo>
                  <a:pt x="2692" y="11277"/>
                </a:lnTo>
                <a:lnTo>
                  <a:pt x="2641" y="11633"/>
                </a:lnTo>
                <a:lnTo>
                  <a:pt x="2616" y="11836"/>
                </a:lnTo>
                <a:lnTo>
                  <a:pt x="2832" y="11264"/>
                </a:lnTo>
                <a:lnTo>
                  <a:pt x="2882" y="10909"/>
                </a:lnTo>
                <a:lnTo>
                  <a:pt x="2908" y="10693"/>
                </a:lnTo>
                <a:close/>
              </a:path>
              <a:path w="28575" h="20320">
                <a:moveTo>
                  <a:pt x="2921" y="4508"/>
                </a:moveTo>
                <a:lnTo>
                  <a:pt x="2705" y="5092"/>
                </a:lnTo>
                <a:lnTo>
                  <a:pt x="2654" y="5448"/>
                </a:lnTo>
                <a:lnTo>
                  <a:pt x="2628" y="5651"/>
                </a:lnTo>
                <a:lnTo>
                  <a:pt x="2844" y="5080"/>
                </a:lnTo>
                <a:lnTo>
                  <a:pt x="2882" y="4724"/>
                </a:lnTo>
                <a:lnTo>
                  <a:pt x="2921" y="4508"/>
                </a:lnTo>
                <a:close/>
              </a:path>
              <a:path w="28575" h="20320">
                <a:moveTo>
                  <a:pt x="3073" y="6680"/>
                </a:moveTo>
                <a:lnTo>
                  <a:pt x="2794" y="7404"/>
                </a:lnTo>
                <a:lnTo>
                  <a:pt x="2743" y="7785"/>
                </a:lnTo>
                <a:lnTo>
                  <a:pt x="2692" y="8166"/>
                </a:lnTo>
                <a:lnTo>
                  <a:pt x="2971" y="7442"/>
                </a:lnTo>
                <a:lnTo>
                  <a:pt x="3073" y="6680"/>
                </a:lnTo>
                <a:close/>
              </a:path>
              <a:path w="28575" h="20320">
                <a:moveTo>
                  <a:pt x="3187" y="11430"/>
                </a:moveTo>
                <a:lnTo>
                  <a:pt x="2882" y="11252"/>
                </a:lnTo>
                <a:lnTo>
                  <a:pt x="2819" y="11722"/>
                </a:lnTo>
                <a:lnTo>
                  <a:pt x="3187" y="11430"/>
                </a:lnTo>
                <a:close/>
              </a:path>
              <a:path w="28575" h="20320">
                <a:moveTo>
                  <a:pt x="3187" y="10350"/>
                </a:moveTo>
                <a:lnTo>
                  <a:pt x="2146" y="9918"/>
                </a:lnTo>
                <a:lnTo>
                  <a:pt x="2171" y="9779"/>
                </a:lnTo>
                <a:lnTo>
                  <a:pt x="1943" y="10363"/>
                </a:lnTo>
                <a:lnTo>
                  <a:pt x="1905" y="10718"/>
                </a:lnTo>
                <a:lnTo>
                  <a:pt x="1879" y="10922"/>
                </a:lnTo>
                <a:lnTo>
                  <a:pt x="2082" y="10363"/>
                </a:lnTo>
                <a:lnTo>
                  <a:pt x="2044" y="10744"/>
                </a:lnTo>
                <a:lnTo>
                  <a:pt x="1968" y="11366"/>
                </a:lnTo>
                <a:lnTo>
                  <a:pt x="2552" y="10845"/>
                </a:lnTo>
                <a:lnTo>
                  <a:pt x="3187" y="10350"/>
                </a:lnTo>
                <a:close/>
              </a:path>
              <a:path w="28575" h="20320">
                <a:moveTo>
                  <a:pt x="3416" y="6629"/>
                </a:moveTo>
                <a:lnTo>
                  <a:pt x="3073" y="7442"/>
                </a:lnTo>
                <a:lnTo>
                  <a:pt x="3022" y="7835"/>
                </a:lnTo>
                <a:lnTo>
                  <a:pt x="2959" y="8331"/>
                </a:lnTo>
                <a:lnTo>
                  <a:pt x="3302" y="7518"/>
                </a:lnTo>
                <a:lnTo>
                  <a:pt x="3416" y="6629"/>
                </a:lnTo>
                <a:close/>
              </a:path>
              <a:path w="28575" h="20320">
                <a:moveTo>
                  <a:pt x="3479" y="1219"/>
                </a:moveTo>
                <a:lnTo>
                  <a:pt x="3136" y="2032"/>
                </a:lnTo>
                <a:lnTo>
                  <a:pt x="3086" y="2425"/>
                </a:lnTo>
                <a:lnTo>
                  <a:pt x="3022" y="2921"/>
                </a:lnTo>
                <a:lnTo>
                  <a:pt x="3365" y="2108"/>
                </a:lnTo>
                <a:lnTo>
                  <a:pt x="3479" y="1219"/>
                </a:lnTo>
                <a:close/>
              </a:path>
              <a:path w="28575" h="20320">
                <a:moveTo>
                  <a:pt x="3581" y="16090"/>
                </a:moveTo>
                <a:lnTo>
                  <a:pt x="2489" y="14655"/>
                </a:lnTo>
                <a:lnTo>
                  <a:pt x="2463" y="14846"/>
                </a:lnTo>
                <a:lnTo>
                  <a:pt x="1854" y="14046"/>
                </a:lnTo>
                <a:lnTo>
                  <a:pt x="1752" y="13906"/>
                </a:lnTo>
                <a:lnTo>
                  <a:pt x="1612" y="13716"/>
                </a:lnTo>
                <a:lnTo>
                  <a:pt x="1587" y="13843"/>
                </a:lnTo>
                <a:lnTo>
                  <a:pt x="914" y="13538"/>
                </a:lnTo>
                <a:lnTo>
                  <a:pt x="812" y="14376"/>
                </a:lnTo>
                <a:lnTo>
                  <a:pt x="736" y="14998"/>
                </a:lnTo>
                <a:lnTo>
                  <a:pt x="1320" y="14478"/>
                </a:lnTo>
                <a:lnTo>
                  <a:pt x="1536" y="14312"/>
                </a:lnTo>
                <a:lnTo>
                  <a:pt x="1422" y="15265"/>
                </a:lnTo>
                <a:lnTo>
                  <a:pt x="1333" y="15925"/>
                </a:lnTo>
                <a:lnTo>
                  <a:pt x="1981" y="15367"/>
                </a:lnTo>
                <a:lnTo>
                  <a:pt x="2349" y="15265"/>
                </a:lnTo>
                <a:lnTo>
                  <a:pt x="2171" y="15875"/>
                </a:lnTo>
                <a:lnTo>
                  <a:pt x="2108" y="16179"/>
                </a:lnTo>
                <a:lnTo>
                  <a:pt x="1968" y="16891"/>
                </a:lnTo>
                <a:lnTo>
                  <a:pt x="2235" y="16662"/>
                </a:lnTo>
                <a:lnTo>
                  <a:pt x="2413" y="15240"/>
                </a:lnTo>
                <a:lnTo>
                  <a:pt x="2298" y="16205"/>
                </a:lnTo>
                <a:lnTo>
                  <a:pt x="2235" y="16662"/>
                </a:lnTo>
                <a:lnTo>
                  <a:pt x="2209" y="16865"/>
                </a:lnTo>
                <a:lnTo>
                  <a:pt x="2857" y="16306"/>
                </a:lnTo>
                <a:lnTo>
                  <a:pt x="3581" y="16090"/>
                </a:lnTo>
                <a:close/>
              </a:path>
              <a:path w="28575" h="20320">
                <a:moveTo>
                  <a:pt x="3683" y="7531"/>
                </a:moveTo>
                <a:lnTo>
                  <a:pt x="3251" y="8648"/>
                </a:lnTo>
                <a:lnTo>
                  <a:pt x="3060" y="10147"/>
                </a:lnTo>
                <a:lnTo>
                  <a:pt x="3619" y="7988"/>
                </a:lnTo>
                <a:lnTo>
                  <a:pt x="3683" y="7531"/>
                </a:lnTo>
                <a:close/>
              </a:path>
              <a:path w="28575" h="20320">
                <a:moveTo>
                  <a:pt x="3771" y="11772"/>
                </a:moveTo>
                <a:lnTo>
                  <a:pt x="3517" y="11188"/>
                </a:lnTo>
                <a:lnTo>
                  <a:pt x="3187" y="11430"/>
                </a:lnTo>
                <a:lnTo>
                  <a:pt x="3771" y="11772"/>
                </a:lnTo>
                <a:close/>
              </a:path>
              <a:path w="28575" h="20320">
                <a:moveTo>
                  <a:pt x="3898" y="7785"/>
                </a:moveTo>
                <a:lnTo>
                  <a:pt x="3670" y="8369"/>
                </a:lnTo>
                <a:lnTo>
                  <a:pt x="3632" y="8724"/>
                </a:lnTo>
                <a:lnTo>
                  <a:pt x="3606" y="8928"/>
                </a:lnTo>
                <a:lnTo>
                  <a:pt x="3822" y="8356"/>
                </a:lnTo>
                <a:lnTo>
                  <a:pt x="3860" y="8001"/>
                </a:lnTo>
                <a:lnTo>
                  <a:pt x="3898" y="7785"/>
                </a:lnTo>
                <a:close/>
              </a:path>
              <a:path w="28575" h="20320">
                <a:moveTo>
                  <a:pt x="3937" y="8559"/>
                </a:moveTo>
                <a:lnTo>
                  <a:pt x="3721" y="9144"/>
                </a:lnTo>
                <a:lnTo>
                  <a:pt x="3670" y="9499"/>
                </a:lnTo>
                <a:lnTo>
                  <a:pt x="3644" y="9702"/>
                </a:lnTo>
                <a:lnTo>
                  <a:pt x="3860" y="9131"/>
                </a:lnTo>
                <a:lnTo>
                  <a:pt x="3911" y="8775"/>
                </a:lnTo>
                <a:lnTo>
                  <a:pt x="3937" y="8559"/>
                </a:lnTo>
                <a:close/>
              </a:path>
              <a:path w="28575" h="20320">
                <a:moveTo>
                  <a:pt x="4521" y="2743"/>
                </a:moveTo>
                <a:lnTo>
                  <a:pt x="3771" y="2349"/>
                </a:lnTo>
                <a:lnTo>
                  <a:pt x="3644" y="3314"/>
                </a:lnTo>
                <a:lnTo>
                  <a:pt x="3606" y="3594"/>
                </a:lnTo>
                <a:lnTo>
                  <a:pt x="3276" y="4381"/>
                </a:lnTo>
                <a:lnTo>
                  <a:pt x="3225" y="4775"/>
                </a:lnTo>
                <a:lnTo>
                  <a:pt x="3162" y="5270"/>
                </a:lnTo>
                <a:lnTo>
                  <a:pt x="3505" y="4457"/>
                </a:lnTo>
                <a:lnTo>
                  <a:pt x="3568" y="3924"/>
                </a:lnTo>
                <a:lnTo>
                  <a:pt x="4013" y="3390"/>
                </a:lnTo>
                <a:lnTo>
                  <a:pt x="4521" y="2743"/>
                </a:lnTo>
                <a:close/>
              </a:path>
              <a:path w="28575" h="20320">
                <a:moveTo>
                  <a:pt x="6235" y="5029"/>
                </a:moveTo>
                <a:lnTo>
                  <a:pt x="6134" y="5842"/>
                </a:lnTo>
                <a:lnTo>
                  <a:pt x="6197" y="5346"/>
                </a:lnTo>
                <a:lnTo>
                  <a:pt x="6235" y="5029"/>
                </a:lnTo>
                <a:close/>
              </a:path>
              <a:path w="28575" h="20320">
                <a:moveTo>
                  <a:pt x="6248" y="11277"/>
                </a:moveTo>
                <a:lnTo>
                  <a:pt x="5664" y="9893"/>
                </a:lnTo>
                <a:lnTo>
                  <a:pt x="5524" y="9537"/>
                </a:lnTo>
                <a:lnTo>
                  <a:pt x="4546" y="9144"/>
                </a:lnTo>
                <a:lnTo>
                  <a:pt x="4318" y="8864"/>
                </a:lnTo>
                <a:lnTo>
                  <a:pt x="4241" y="7035"/>
                </a:lnTo>
                <a:lnTo>
                  <a:pt x="3949" y="8788"/>
                </a:lnTo>
                <a:lnTo>
                  <a:pt x="3911" y="8991"/>
                </a:lnTo>
                <a:lnTo>
                  <a:pt x="4127" y="8763"/>
                </a:lnTo>
                <a:lnTo>
                  <a:pt x="4292" y="9880"/>
                </a:lnTo>
                <a:lnTo>
                  <a:pt x="4699" y="9575"/>
                </a:lnTo>
                <a:lnTo>
                  <a:pt x="5219" y="9880"/>
                </a:lnTo>
                <a:lnTo>
                  <a:pt x="6248" y="11277"/>
                </a:lnTo>
                <a:close/>
              </a:path>
              <a:path w="28575" h="20320">
                <a:moveTo>
                  <a:pt x="6362" y="13893"/>
                </a:moveTo>
                <a:lnTo>
                  <a:pt x="6273" y="12166"/>
                </a:lnTo>
                <a:lnTo>
                  <a:pt x="5270" y="13360"/>
                </a:lnTo>
                <a:lnTo>
                  <a:pt x="5016" y="12865"/>
                </a:lnTo>
                <a:lnTo>
                  <a:pt x="4889" y="12636"/>
                </a:lnTo>
                <a:lnTo>
                  <a:pt x="4965" y="12268"/>
                </a:lnTo>
                <a:lnTo>
                  <a:pt x="5016" y="10439"/>
                </a:lnTo>
                <a:lnTo>
                  <a:pt x="4267" y="12268"/>
                </a:lnTo>
                <a:lnTo>
                  <a:pt x="3848" y="11811"/>
                </a:lnTo>
                <a:lnTo>
                  <a:pt x="4102" y="12484"/>
                </a:lnTo>
                <a:lnTo>
                  <a:pt x="4648" y="12814"/>
                </a:lnTo>
                <a:lnTo>
                  <a:pt x="4851" y="12661"/>
                </a:lnTo>
                <a:lnTo>
                  <a:pt x="5918" y="15125"/>
                </a:lnTo>
                <a:lnTo>
                  <a:pt x="6362" y="13893"/>
                </a:lnTo>
                <a:close/>
              </a:path>
              <a:path w="28575" h="20320">
                <a:moveTo>
                  <a:pt x="6515" y="927"/>
                </a:moveTo>
                <a:lnTo>
                  <a:pt x="5499" y="0"/>
                </a:lnTo>
                <a:lnTo>
                  <a:pt x="5334" y="1308"/>
                </a:lnTo>
                <a:lnTo>
                  <a:pt x="5270" y="1841"/>
                </a:lnTo>
                <a:lnTo>
                  <a:pt x="5867" y="1435"/>
                </a:lnTo>
                <a:lnTo>
                  <a:pt x="6515" y="927"/>
                </a:lnTo>
                <a:close/>
              </a:path>
              <a:path w="28575" h="20320">
                <a:moveTo>
                  <a:pt x="6604" y="4432"/>
                </a:moveTo>
                <a:lnTo>
                  <a:pt x="6375" y="5016"/>
                </a:lnTo>
                <a:lnTo>
                  <a:pt x="6337" y="5372"/>
                </a:lnTo>
                <a:lnTo>
                  <a:pt x="6311" y="5588"/>
                </a:lnTo>
                <a:lnTo>
                  <a:pt x="6527" y="5003"/>
                </a:lnTo>
                <a:lnTo>
                  <a:pt x="6565" y="4648"/>
                </a:lnTo>
                <a:lnTo>
                  <a:pt x="6604" y="4432"/>
                </a:lnTo>
                <a:close/>
              </a:path>
              <a:path w="28575" h="20320">
                <a:moveTo>
                  <a:pt x="6616" y="5092"/>
                </a:moveTo>
                <a:lnTo>
                  <a:pt x="6515" y="5905"/>
                </a:lnTo>
                <a:lnTo>
                  <a:pt x="6578" y="5410"/>
                </a:lnTo>
                <a:lnTo>
                  <a:pt x="6616" y="5092"/>
                </a:lnTo>
                <a:close/>
              </a:path>
              <a:path w="28575" h="20320">
                <a:moveTo>
                  <a:pt x="6807" y="2044"/>
                </a:moveTo>
                <a:lnTo>
                  <a:pt x="6705" y="2857"/>
                </a:lnTo>
                <a:lnTo>
                  <a:pt x="6769" y="2362"/>
                </a:lnTo>
                <a:lnTo>
                  <a:pt x="6807" y="2044"/>
                </a:lnTo>
                <a:close/>
              </a:path>
              <a:path w="28575" h="20320">
                <a:moveTo>
                  <a:pt x="6858" y="13766"/>
                </a:moveTo>
                <a:lnTo>
                  <a:pt x="6642" y="14351"/>
                </a:lnTo>
                <a:lnTo>
                  <a:pt x="6591" y="14706"/>
                </a:lnTo>
                <a:lnTo>
                  <a:pt x="6565" y="14922"/>
                </a:lnTo>
                <a:lnTo>
                  <a:pt x="6781" y="14338"/>
                </a:lnTo>
                <a:lnTo>
                  <a:pt x="6832" y="13982"/>
                </a:lnTo>
                <a:lnTo>
                  <a:pt x="6858" y="13766"/>
                </a:lnTo>
                <a:close/>
              </a:path>
              <a:path w="28575" h="20320">
                <a:moveTo>
                  <a:pt x="7302" y="10579"/>
                </a:moveTo>
                <a:lnTo>
                  <a:pt x="7023" y="11303"/>
                </a:lnTo>
                <a:lnTo>
                  <a:pt x="6972" y="11684"/>
                </a:lnTo>
                <a:lnTo>
                  <a:pt x="6921" y="12065"/>
                </a:lnTo>
                <a:lnTo>
                  <a:pt x="7200" y="11341"/>
                </a:lnTo>
                <a:lnTo>
                  <a:pt x="7302" y="10579"/>
                </a:lnTo>
                <a:close/>
              </a:path>
              <a:path w="28575" h="20320">
                <a:moveTo>
                  <a:pt x="7442" y="6896"/>
                </a:moveTo>
                <a:lnTo>
                  <a:pt x="6997" y="7112"/>
                </a:lnTo>
                <a:lnTo>
                  <a:pt x="6134" y="6743"/>
                </a:lnTo>
                <a:lnTo>
                  <a:pt x="5842" y="6235"/>
                </a:lnTo>
                <a:lnTo>
                  <a:pt x="5219" y="5930"/>
                </a:lnTo>
                <a:lnTo>
                  <a:pt x="4445" y="5549"/>
                </a:lnTo>
                <a:lnTo>
                  <a:pt x="5461" y="6019"/>
                </a:lnTo>
                <a:lnTo>
                  <a:pt x="5791" y="5549"/>
                </a:lnTo>
                <a:lnTo>
                  <a:pt x="6375" y="4711"/>
                </a:lnTo>
                <a:lnTo>
                  <a:pt x="6565" y="4445"/>
                </a:lnTo>
                <a:lnTo>
                  <a:pt x="5588" y="4711"/>
                </a:lnTo>
                <a:lnTo>
                  <a:pt x="5473" y="4470"/>
                </a:lnTo>
                <a:lnTo>
                  <a:pt x="5080" y="4318"/>
                </a:lnTo>
                <a:lnTo>
                  <a:pt x="4635" y="4635"/>
                </a:lnTo>
                <a:lnTo>
                  <a:pt x="4597" y="4508"/>
                </a:lnTo>
                <a:lnTo>
                  <a:pt x="5181" y="3225"/>
                </a:lnTo>
                <a:lnTo>
                  <a:pt x="5308" y="2171"/>
                </a:lnTo>
                <a:lnTo>
                  <a:pt x="4419" y="3810"/>
                </a:lnTo>
                <a:lnTo>
                  <a:pt x="4343" y="3454"/>
                </a:lnTo>
                <a:lnTo>
                  <a:pt x="3479" y="5664"/>
                </a:lnTo>
                <a:lnTo>
                  <a:pt x="3873" y="5664"/>
                </a:lnTo>
                <a:lnTo>
                  <a:pt x="3911" y="6045"/>
                </a:lnTo>
                <a:lnTo>
                  <a:pt x="4064" y="5702"/>
                </a:lnTo>
                <a:lnTo>
                  <a:pt x="4876" y="5854"/>
                </a:lnTo>
                <a:lnTo>
                  <a:pt x="5575" y="7708"/>
                </a:lnTo>
                <a:lnTo>
                  <a:pt x="6654" y="7683"/>
                </a:lnTo>
                <a:lnTo>
                  <a:pt x="6121" y="10185"/>
                </a:lnTo>
                <a:lnTo>
                  <a:pt x="6413" y="11468"/>
                </a:lnTo>
                <a:lnTo>
                  <a:pt x="6705" y="12280"/>
                </a:lnTo>
                <a:lnTo>
                  <a:pt x="6362" y="13893"/>
                </a:lnTo>
                <a:lnTo>
                  <a:pt x="6413" y="14490"/>
                </a:lnTo>
                <a:lnTo>
                  <a:pt x="6400" y="14668"/>
                </a:lnTo>
                <a:lnTo>
                  <a:pt x="6350" y="15062"/>
                </a:lnTo>
                <a:lnTo>
                  <a:pt x="6629" y="14338"/>
                </a:lnTo>
                <a:lnTo>
                  <a:pt x="6731" y="13563"/>
                </a:lnTo>
                <a:lnTo>
                  <a:pt x="6527" y="14084"/>
                </a:lnTo>
                <a:lnTo>
                  <a:pt x="6743" y="12382"/>
                </a:lnTo>
                <a:lnTo>
                  <a:pt x="6896" y="12776"/>
                </a:lnTo>
                <a:lnTo>
                  <a:pt x="6845" y="11633"/>
                </a:lnTo>
                <a:lnTo>
                  <a:pt x="6705" y="8432"/>
                </a:lnTo>
                <a:lnTo>
                  <a:pt x="6769" y="9093"/>
                </a:lnTo>
                <a:lnTo>
                  <a:pt x="7277" y="8128"/>
                </a:lnTo>
                <a:lnTo>
                  <a:pt x="7340" y="7683"/>
                </a:lnTo>
                <a:lnTo>
                  <a:pt x="7416" y="7112"/>
                </a:lnTo>
                <a:lnTo>
                  <a:pt x="7442" y="6896"/>
                </a:lnTo>
                <a:close/>
              </a:path>
              <a:path w="28575" h="20320">
                <a:moveTo>
                  <a:pt x="7759" y="6743"/>
                </a:moveTo>
                <a:lnTo>
                  <a:pt x="7505" y="6502"/>
                </a:lnTo>
                <a:lnTo>
                  <a:pt x="7442" y="6896"/>
                </a:lnTo>
                <a:lnTo>
                  <a:pt x="7759" y="6743"/>
                </a:lnTo>
                <a:close/>
              </a:path>
              <a:path w="28575" h="20320">
                <a:moveTo>
                  <a:pt x="7759" y="2235"/>
                </a:moveTo>
                <a:lnTo>
                  <a:pt x="7277" y="1447"/>
                </a:lnTo>
                <a:lnTo>
                  <a:pt x="7150" y="2425"/>
                </a:lnTo>
                <a:lnTo>
                  <a:pt x="7124" y="2616"/>
                </a:lnTo>
                <a:lnTo>
                  <a:pt x="7264" y="2463"/>
                </a:lnTo>
                <a:lnTo>
                  <a:pt x="7759" y="2235"/>
                </a:lnTo>
                <a:close/>
              </a:path>
              <a:path w="28575" h="20320">
                <a:moveTo>
                  <a:pt x="7797" y="10845"/>
                </a:moveTo>
                <a:lnTo>
                  <a:pt x="7581" y="11430"/>
                </a:lnTo>
                <a:lnTo>
                  <a:pt x="7531" y="11785"/>
                </a:lnTo>
                <a:lnTo>
                  <a:pt x="7505" y="11988"/>
                </a:lnTo>
                <a:lnTo>
                  <a:pt x="7721" y="11417"/>
                </a:lnTo>
                <a:lnTo>
                  <a:pt x="7772" y="11061"/>
                </a:lnTo>
                <a:lnTo>
                  <a:pt x="7797" y="10845"/>
                </a:lnTo>
                <a:close/>
              </a:path>
              <a:path w="28575" h="20320">
                <a:moveTo>
                  <a:pt x="8064" y="3124"/>
                </a:moveTo>
                <a:lnTo>
                  <a:pt x="6477" y="6057"/>
                </a:lnTo>
                <a:lnTo>
                  <a:pt x="7188" y="6235"/>
                </a:lnTo>
                <a:lnTo>
                  <a:pt x="7505" y="6502"/>
                </a:lnTo>
                <a:lnTo>
                  <a:pt x="7861" y="6235"/>
                </a:lnTo>
                <a:lnTo>
                  <a:pt x="7975" y="5549"/>
                </a:lnTo>
                <a:lnTo>
                  <a:pt x="8064" y="3124"/>
                </a:lnTo>
                <a:close/>
              </a:path>
              <a:path w="28575" h="20320">
                <a:moveTo>
                  <a:pt x="8229" y="6616"/>
                </a:moveTo>
                <a:lnTo>
                  <a:pt x="8191" y="6019"/>
                </a:lnTo>
                <a:lnTo>
                  <a:pt x="7950" y="6184"/>
                </a:lnTo>
                <a:lnTo>
                  <a:pt x="7937" y="6604"/>
                </a:lnTo>
                <a:lnTo>
                  <a:pt x="8229" y="6616"/>
                </a:lnTo>
                <a:close/>
              </a:path>
              <a:path w="28575" h="20320">
                <a:moveTo>
                  <a:pt x="9563" y="7112"/>
                </a:moveTo>
                <a:lnTo>
                  <a:pt x="9474" y="6692"/>
                </a:lnTo>
                <a:lnTo>
                  <a:pt x="9309" y="6426"/>
                </a:lnTo>
                <a:lnTo>
                  <a:pt x="9093" y="6629"/>
                </a:lnTo>
                <a:lnTo>
                  <a:pt x="8229" y="6616"/>
                </a:lnTo>
                <a:lnTo>
                  <a:pt x="8458" y="10007"/>
                </a:lnTo>
                <a:lnTo>
                  <a:pt x="9563" y="7112"/>
                </a:lnTo>
                <a:close/>
              </a:path>
              <a:path w="28575" h="20320">
                <a:moveTo>
                  <a:pt x="10109" y="15938"/>
                </a:moveTo>
                <a:lnTo>
                  <a:pt x="9893" y="16522"/>
                </a:lnTo>
                <a:lnTo>
                  <a:pt x="9842" y="16878"/>
                </a:lnTo>
                <a:lnTo>
                  <a:pt x="9817" y="17081"/>
                </a:lnTo>
                <a:lnTo>
                  <a:pt x="10033" y="16510"/>
                </a:lnTo>
                <a:lnTo>
                  <a:pt x="10083" y="16154"/>
                </a:lnTo>
                <a:lnTo>
                  <a:pt x="10109" y="15938"/>
                </a:lnTo>
                <a:close/>
              </a:path>
              <a:path w="28575" h="20320">
                <a:moveTo>
                  <a:pt x="10439" y="16662"/>
                </a:moveTo>
                <a:lnTo>
                  <a:pt x="10337" y="17475"/>
                </a:lnTo>
                <a:lnTo>
                  <a:pt x="10401" y="16979"/>
                </a:lnTo>
                <a:lnTo>
                  <a:pt x="10439" y="16662"/>
                </a:lnTo>
                <a:close/>
              </a:path>
              <a:path w="28575" h="20320">
                <a:moveTo>
                  <a:pt x="10579" y="4305"/>
                </a:moveTo>
                <a:lnTo>
                  <a:pt x="10477" y="5118"/>
                </a:lnTo>
                <a:lnTo>
                  <a:pt x="10541" y="4622"/>
                </a:lnTo>
                <a:lnTo>
                  <a:pt x="10579" y="4305"/>
                </a:lnTo>
                <a:close/>
              </a:path>
              <a:path w="28575" h="20320">
                <a:moveTo>
                  <a:pt x="11455" y="15887"/>
                </a:moveTo>
                <a:lnTo>
                  <a:pt x="11112" y="16713"/>
                </a:lnTo>
                <a:lnTo>
                  <a:pt x="11061" y="17106"/>
                </a:lnTo>
                <a:lnTo>
                  <a:pt x="10998" y="17602"/>
                </a:lnTo>
                <a:lnTo>
                  <a:pt x="11341" y="16789"/>
                </a:lnTo>
                <a:lnTo>
                  <a:pt x="11455" y="15887"/>
                </a:lnTo>
                <a:close/>
              </a:path>
              <a:path w="28575" h="20320">
                <a:moveTo>
                  <a:pt x="12458" y="15049"/>
                </a:moveTo>
                <a:lnTo>
                  <a:pt x="11315" y="14770"/>
                </a:lnTo>
                <a:lnTo>
                  <a:pt x="9817" y="14554"/>
                </a:lnTo>
                <a:lnTo>
                  <a:pt x="8356" y="14274"/>
                </a:lnTo>
                <a:lnTo>
                  <a:pt x="8064" y="14211"/>
                </a:lnTo>
                <a:lnTo>
                  <a:pt x="7327" y="12598"/>
                </a:lnTo>
                <a:lnTo>
                  <a:pt x="6959" y="14008"/>
                </a:lnTo>
                <a:lnTo>
                  <a:pt x="8039" y="14986"/>
                </a:lnTo>
                <a:lnTo>
                  <a:pt x="9525" y="15265"/>
                </a:lnTo>
                <a:lnTo>
                  <a:pt x="10337" y="15773"/>
                </a:lnTo>
                <a:lnTo>
                  <a:pt x="10033" y="16510"/>
                </a:lnTo>
                <a:lnTo>
                  <a:pt x="9982" y="16903"/>
                </a:lnTo>
                <a:lnTo>
                  <a:pt x="9918" y="17399"/>
                </a:lnTo>
                <a:lnTo>
                  <a:pt x="10261" y="16586"/>
                </a:lnTo>
                <a:lnTo>
                  <a:pt x="10363" y="15786"/>
                </a:lnTo>
                <a:lnTo>
                  <a:pt x="10985" y="16167"/>
                </a:lnTo>
                <a:lnTo>
                  <a:pt x="12458" y="15049"/>
                </a:lnTo>
                <a:close/>
              </a:path>
              <a:path w="28575" h="20320">
                <a:moveTo>
                  <a:pt x="12903" y="13055"/>
                </a:moveTo>
                <a:lnTo>
                  <a:pt x="12458" y="15049"/>
                </a:lnTo>
                <a:lnTo>
                  <a:pt x="12585" y="16103"/>
                </a:lnTo>
                <a:lnTo>
                  <a:pt x="12763" y="16027"/>
                </a:lnTo>
                <a:lnTo>
                  <a:pt x="12623" y="14973"/>
                </a:lnTo>
                <a:lnTo>
                  <a:pt x="12903" y="13055"/>
                </a:lnTo>
                <a:close/>
              </a:path>
              <a:path w="28575" h="20320">
                <a:moveTo>
                  <a:pt x="14719" y="13030"/>
                </a:moveTo>
                <a:lnTo>
                  <a:pt x="13347" y="15608"/>
                </a:lnTo>
                <a:lnTo>
                  <a:pt x="13246" y="16357"/>
                </a:lnTo>
                <a:lnTo>
                  <a:pt x="13081" y="16040"/>
                </a:lnTo>
                <a:lnTo>
                  <a:pt x="13347" y="15214"/>
                </a:lnTo>
                <a:lnTo>
                  <a:pt x="13474" y="14198"/>
                </a:lnTo>
                <a:lnTo>
                  <a:pt x="12954" y="15798"/>
                </a:lnTo>
                <a:lnTo>
                  <a:pt x="12890" y="15671"/>
                </a:lnTo>
                <a:lnTo>
                  <a:pt x="12877" y="16014"/>
                </a:lnTo>
                <a:lnTo>
                  <a:pt x="12877" y="16662"/>
                </a:lnTo>
                <a:lnTo>
                  <a:pt x="12865" y="16827"/>
                </a:lnTo>
                <a:lnTo>
                  <a:pt x="12877" y="16662"/>
                </a:lnTo>
                <a:lnTo>
                  <a:pt x="12877" y="16014"/>
                </a:lnTo>
                <a:lnTo>
                  <a:pt x="12687" y="16624"/>
                </a:lnTo>
                <a:lnTo>
                  <a:pt x="11518" y="16040"/>
                </a:lnTo>
                <a:lnTo>
                  <a:pt x="11379" y="17170"/>
                </a:lnTo>
                <a:lnTo>
                  <a:pt x="11201" y="18567"/>
                </a:lnTo>
                <a:lnTo>
                  <a:pt x="12344" y="17386"/>
                </a:lnTo>
                <a:lnTo>
                  <a:pt x="12598" y="17360"/>
                </a:lnTo>
                <a:lnTo>
                  <a:pt x="12573" y="17602"/>
                </a:lnTo>
                <a:lnTo>
                  <a:pt x="12649" y="17360"/>
                </a:lnTo>
                <a:lnTo>
                  <a:pt x="12865" y="17322"/>
                </a:lnTo>
                <a:lnTo>
                  <a:pt x="12839" y="19837"/>
                </a:lnTo>
                <a:lnTo>
                  <a:pt x="13462" y="17259"/>
                </a:lnTo>
                <a:lnTo>
                  <a:pt x="13601" y="17233"/>
                </a:lnTo>
                <a:lnTo>
                  <a:pt x="13576" y="16802"/>
                </a:lnTo>
                <a:lnTo>
                  <a:pt x="13665" y="16459"/>
                </a:lnTo>
                <a:lnTo>
                  <a:pt x="13462" y="16738"/>
                </a:lnTo>
                <a:lnTo>
                  <a:pt x="14592" y="14008"/>
                </a:lnTo>
                <a:lnTo>
                  <a:pt x="14719" y="13030"/>
                </a:lnTo>
                <a:close/>
              </a:path>
              <a:path w="28575" h="20320">
                <a:moveTo>
                  <a:pt x="15278" y="4419"/>
                </a:moveTo>
                <a:lnTo>
                  <a:pt x="15176" y="5232"/>
                </a:lnTo>
                <a:lnTo>
                  <a:pt x="15240" y="4737"/>
                </a:lnTo>
                <a:lnTo>
                  <a:pt x="15278" y="4419"/>
                </a:lnTo>
                <a:close/>
              </a:path>
              <a:path w="28575" h="20320">
                <a:moveTo>
                  <a:pt x="15328" y="2997"/>
                </a:moveTo>
                <a:lnTo>
                  <a:pt x="15100" y="3581"/>
                </a:lnTo>
                <a:lnTo>
                  <a:pt x="15062" y="3937"/>
                </a:lnTo>
                <a:lnTo>
                  <a:pt x="15036" y="4140"/>
                </a:lnTo>
                <a:lnTo>
                  <a:pt x="15252" y="3568"/>
                </a:lnTo>
                <a:lnTo>
                  <a:pt x="15290" y="3213"/>
                </a:lnTo>
                <a:lnTo>
                  <a:pt x="15328" y="2997"/>
                </a:lnTo>
                <a:close/>
              </a:path>
              <a:path w="28575" h="20320">
                <a:moveTo>
                  <a:pt x="15925" y="14046"/>
                </a:moveTo>
                <a:lnTo>
                  <a:pt x="13982" y="18084"/>
                </a:lnTo>
                <a:lnTo>
                  <a:pt x="13766" y="19875"/>
                </a:lnTo>
                <a:lnTo>
                  <a:pt x="15824" y="14859"/>
                </a:lnTo>
                <a:lnTo>
                  <a:pt x="15925" y="14046"/>
                </a:lnTo>
                <a:close/>
              </a:path>
              <a:path w="28575" h="20320">
                <a:moveTo>
                  <a:pt x="16090" y="16116"/>
                </a:moveTo>
                <a:lnTo>
                  <a:pt x="15811" y="16840"/>
                </a:lnTo>
                <a:lnTo>
                  <a:pt x="15760" y="17221"/>
                </a:lnTo>
                <a:lnTo>
                  <a:pt x="15709" y="17602"/>
                </a:lnTo>
                <a:lnTo>
                  <a:pt x="15989" y="16878"/>
                </a:lnTo>
                <a:lnTo>
                  <a:pt x="16090" y="16116"/>
                </a:lnTo>
                <a:close/>
              </a:path>
              <a:path w="28575" h="20320">
                <a:moveTo>
                  <a:pt x="16141" y="1727"/>
                </a:moveTo>
                <a:lnTo>
                  <a:pt x="15633" y="3708"/>
                </a:lnTo>
                <a:lnTo>
                  <a:pt x="15570" y="4025"/>
                </a:lnTo>
                <a:lnTo>
                  <a:pt x="15405" y="4775"/>
                </a:lnTo>
                <a:lnTo>
                  <a:pt x="15798" y="4508"/>
                </a:lnTo>
                <a:lnTo>
                  <a:pt x="15938" y="3327"/>
                </a:lnTo>
                <a:lnTo>
                  <a:pt x="16141" y="1727"/>
                </a:lnTo>
                <a:close/>
              </a:path>
              <a:path w="28575" h="20320">
                <a:moveTo>
                  <a:pt x="16179" y="3759"/>
                </a:moveTo>
                <a:lnTo>
                  <a:pt x="15900" y="4483"/>
                </a:lnTo>
                <a:lnTo>
                  <a:pt x="15849" y="4864"/>
                </a:lnTo>
                <a:lnTo>
                  <a:pt x="15798" y="5245"/>
                </a:lnTo>
                <a:lnTo>
                  <a:pt x="16078" y="4521"/>
                </a:lnTo>
                <a:lnTo>
                  <a:pt x="16179" y="3759"/>
                </a:lnTo>
                <a:close/>
              </a:path>
              <a:path w="28575" h="20320">
                <a:moveTo>
                  <a:pt x="17335" y="4038"/>
                </a:moveTo>
                <a:lnTo>
                  <a:pt x="17233" y="4851"/>
                </a:lnTo>
                <a:lnTo>
                  <a:pt x="17297" y="4356"/>
                </a:lnTo>
                <a:lnTo>
                  <a:pt x="17335" y="4038"/>
                </a:lnTo>
                <a:close/>
              </a:path>
              <a:path w="28575" h="20320">
                <a:moveTo>
                  <a:pt x="18034" y="4178"/>
                </a:moveTo>
                <a:lnTo>
                  <a:pt x="17932" y="4991"/>
                </a:lnTo>
                <a:lnTo>
                  <a:pt x="17995" y="4495"/>
                </a:lnTo>
                <a:lnTo>
                  <a:pt x="18034" y="4178"/>
                </a:lnTo>
                <a:close/>
              </a:path>
              <a:path w="28575" h="20320">
                <a:moveTo>
                  <a:pt x="18961" y="3581"/>
                </a:moveTo>
                <a:lnTo>
                  <a:pt x="18859" y="4394"/>
                </a:lnTo>
                <a:lnTo>
                  <a:pt x="18923" y="3898"/>
                </a:lnTo>
                <a:lnTo>
                  <a:pt x="18961" y="3581"/>
                </a:lnTo>
                <a:close/>
              </a:path>
              <a:path w="28575" h="20320">
                <a:moveTo>
                  <a:pt x="20891" y="3098"/>
                </a:moveTo>
                <a:lnTo>
                  <a:pt x="20612" y="3822"/>
                </a:lnTo>
                <a:lnTo>
                  <a:pt x="20561" y="4203"/>
                </a:lnTo>
                <a:lnTo>
                  <a:pt x="20510" y="4584"/>
                </a:lnTo>
                <a:lnTo>
                  <a:pt x="20789" y="3860"/>
                </a:lnTo>
                <a:lnTo>
                  <a:pt x="20891" y="3098"/>
                </a:lnTo>
                <a:close/>
              </a:path>
              <a:path w="28575" h="20320">
                <a:moveTo>
                  <a:pt x="21056" y="3975"/>
                </a:moveTo>
                <a:lnTo>
                  <a:pt x="20955" y="4787"/>
                </a:lnTo>
                <a:lnTo>
                  <a:pt x="21018" y="4292"/>
                </a:lnTo>
                <a:lnTo>
                  <a:pt x="21056" y="3975"/>
                </a:lnTo>
                <a:close/>
              </a:path>
              <a:path w="28575" h="20320">
                <a:moveTo>
                  <a:pt x="21107" y="3314"/>
                </a:moveTo>
                <a:lnTo>
                  <a:pt x="20891" y="3898"/>
                </a:lnTo>
                <a:lnTo>
                  <a:pt x="20840" y="4254"/>
                </a:lnTo>
                <a:lnTo>
                  <a:pt x="20815" y="4457"/>
                </a:lnTo>
                <a:lnTo>
                  <a:pt x="21031" y="3886"/>
                </a:lnTo>
                <a:lnTo>
                  <a:pt x="21082" y="3530"/>
                </a:lnTo>
                <a:lnTo>
                  <a:pt x="21107" y="3314"/>
                </a:lnTo>
                <a:close/>
              </a:path>
              <a:path w="28575" h="20320">
                <a:moveTo>
                  <a:pt x="21577" y="14338"/>
                </a:moveTo>
                <a:lnTo>
                  <a:pt x="20307" y="16535"/>
                </a:lnTo>
                <a:lnTo>
                  <a:pt x="19672" y="16548"/>
                </a:lnTo>
                <a:lnTo>
                  <a:pt x="19697" y="16027"/>
                </a:lnTo>
                <a:lnTo>
                  <a:pt x="19215" y="16332"/>
                </a:lnTo>
                <a:lnTo>
                  <a:pt x="18783" y="16319"/>
                </a:lnTo>
                <a:lnTo>
                  <a:pt x="18846" y="15862"/>
                </a:lnTo>
                <a:lnTo>
                  <a:pt x="18656" y="16332"/>
                </a:lnTo>
                <a:lnTo>
                  <a:pt x="17653" y="15481"/>
                </a:lnTo>
                <a:lnTo>
                  <a:pt x="17576" y="16040"/>
                </a:lnTo>
                <a:lnTo>
                  <a:pt x="16675" y="15290"/>
                </a:lnTo>
                <a:lnTo>
                  <a:pt x="16560" y="16116"/>
                </a:lnTo>
                <a:lnTo>
                  <a:pt x="16217" y="15532"/>
                </a:lnTo>
                <a:lnTo>
                  <a:pt x="16090" y="16510"/>
                </a:lnTo>
                <a:lnTo>
                  <a:pt x="16065" y="16700"/>
                </a:lnTo>
                <a:lnTo>
                  <a:pt x="16205" y="16548"/>
                </a:lnTo>
                <a:lnTo>
                  <a:pt x="16522" y="16408"/>
                </a:lnTo>
                <a:lnTo>
                  <a:pt x="16510" y="16586"/>
                </a:lnTo>
                <a:lnTo>
                  <a:pt x="16421" y="17322"/>
                </a:lnTo>
                <a:lnTo>
                  <a:pt x="17157" y="16738"/>
                </a:lnTo>
                <a:lnTo>
                  <a:pt x="17513" y="16573"/>
                </a:lnTo>
                <a:lnTo>
                  <a:pt x="17487" y="16776"/>
                </a:lnTo>
                <a:lnTo>
                  <a:pt x="17399" y="17513"/>
                </a:lnTo>
                <a:lnTo>
                  <a:pt x="18135" y="16929"/>
                </a:lnTo>
                <a:lnTo>
                  <a:pt x="18542" y="16738"/>
                </a:lnTo>
                <a:lnTo>
                  <a:pt x="18516" y="16967"/>
                </a:lnTo>
                <a:lnTo>
                  <a:pt x="18465" y="17348"/>
                </a:lnTo>
                <a:lnTo>
                  <a:pt x="18732" y="16649"/>
                </a:lnTo>
                <a:lnTo>
                  <a:pt x="19151" y="18110"/>
                </a:lnTo>
                <a:lnTo>
                  <a:pt x="19824" y="17322"/>
                </a:lnTo>
                <a:lnTo>
                  <a:pt x="20739" y="17322"/>
                </a:lnTo>
                <a:lnTo>
                  <a:pt x="21501" y="15976"/>
                </a:lnTo>
                <a:lnTo>
                  <a:pt x="21577" y="14338"/>
                </a:lnTo>
                <a:close/>
              </a:path>
              <a:path w="28575" h="20320">
                <a:moveTo>
                  <a:pt x="23075" y="2743"/>
                </a:moveTo>
                <a:lnTo>
                  <a:pt x="22796" y="3467"/>
                </a:lnTo>
                <a:lnTo>
                  <a:pt x="22745" y="3848"/>
                </a:lnTo>
                <a:lnTo>
                  <a:pt x="22694" y="4229"/>
                </a:lnTo>
                <a:lnTo>
                  <a:pt x="22974" y="3505"/>
                </a:lnTo>
                <a:lnTo>
                  <a:pt x="23075" y="2743"/>
                </a:lnTo>
                <a:close/>
              </a:path>
              <a:path w="28575" h="20320">
                <a:moveTo>
                  <a:pt x="27457" y="4356"/>
                </a:moveTo>
                <a:lnTo>
                  <a:pt x="27178" y="5080"/>
                </a:lnTo>
                <a:lnTo>
                  <a:pt x="27127" y="5461"/>
                </a:lnTo>
                <a:lnTo>
                  <a:pt x="27076" y="5842"/>
                </a:lnTo>
                <a:lnTo>
                  <a:pt x="27355" y="5118"/>
                </a:lnTo>
                <a:lnTo>
                  <a:pt x="27457" y="4356"/>
                </a:lnTo>
                <a:close/>
              </a:path>
              <a:path w="28575" h="20320">
                <a:moveTo>
                  <a:pt x="28270" y="3302"/>
                </a:moveTo>
                <a:lnTo>
                  <a:pt x="27584" y="5549"/>
                </a:lnTo>
                <a:lnTo>
                  <a:pt x="27851" y="6565"/>
                </a:lnTo>
                <a:lnTo>
                  <a:pt x="28270" y="3302"/>
                </a:lnTo>
                <a:close/>
              </a:path>
            </a:pathLst>
          </a:custGeom>
          <a:solidFill>
            <a:srgbClr val="B88F51"/>
          </a:solidFill>
        </p:spPr>
        <p:txBody>
          <a:bodyPr wrap="square" lIns="0" tIns="0" rIns="0" bIns="0" rtlCol="0"/>
          <a:lstStyle/>
          <a:p>
            <a:endParaRPr sz="2511"/>
          </a:p>
        </p:txBody>
      </p:sp>
      <p:sp>
        <p:nvSpPr>
          <p:cNvPr id="63" name="bg object 63"/>
          <p:cNvSpPr/>
          <p:nvPr/>
        </p:nvSpPr>
        <p:spPr>
          <a:xfrm>
            <a:off x="587176" y="129294"/>
            <a:ext cx="58738" cy="24209"/>
          </a:xfrm>
          <a:custGeom>
            <a:avLst/>
            <a:gdLst/>
            <a:ahLst/>
            <a:cxnLst/>
            <a:rect l="l" t="t" r="r" b="b"/>
            <a:pathLst>
              <a:path w="93980" h="38735">
                <a:moveTo>
                  <a:pt x="850" y="13055"/>
                </a:moveTo>
                <a:lnTo>
                  <a:pt x="647" y="13639"/>
                </a:lnTo>
                <a:lnTo>
                  <a:pt x="596" y="13995"/>
                </a:lnTo>
                <a:lnTo>
                  <a:pt x="571" y="14211"/>
                </a:lnTo>
                <a:lnTo>
                  <a:pt x="787" y="13627"/>
                </a:lnTo>
                <a:lnTo>
                  <a:pt x="825" y="13271"/>
                </a:lnTo>
                <a:lnTo>
                  <a:pt x="850" y="13055"/>
                </a:lnTo>
                <a:close/>
              </a:path>
              <a:path w="93980" h="38735">
                <a:moveTo>
                  <a:pt x="1181" y="12814"/>
                </a:moveTo>
                <a:lnTo>
                  <a:pt x="838" y="13639"/>
                </a:lnTo>
                <a:lnTo>
                  <a:pt x="787" y="14033"/>
                </a:lnTo>
                <a:lnTo>
                  <a:pt x="723" y="14528"/>
                </a:lnTo>
                <a:lnTo>
                  <a:pt x="1066" y="13716"/>
                </a:lnTo>
                <a:lnTo>
                  <a:pt x="1181" y="12814"/>
                </a:lnTo>
                <a:close/>
              </a:path>
              <a:path w="93980" h="38735">
                <a:moveTo>
                  <a:pt x="1333" y="16840"/>
                </a:moveTo>
                <a:lnTo>
                  <a:pt x="1079" y="17475"/>
                </a:lnTo>
                <a:lnTo>
                  <a:pt x="571" y="16840"/>
                </a:lnTo>
                <a:lnTo>
                  <a:pt x="444" y="17830"/>
                </a:lnTo>
                <a:lnTo>
                  <a:pt x="406" y="18110"/>
                </a:lnTo>
                <a:lnTo>
                  <a:pt x="596" y="17868"/>
                </a:lnTo>
                <a:lnTo>
                  <a:pt x="1028" y="17754"/>
                </a:lnTo>
                <a:lnTo>
                  <a:pt x="1003" y="17945"/>
                </a:lnTo>
                <a:lnTo>
                  <a:pt x="952" y="18326"/>
                </a:lnTo>
                <a:lnTo>
                  <a:pt x="1193" y="17703"/>
                </a:lnTo>
                <a:lnTo>
                  <a:pt x="1333" y="16840"/>
                </a:lnTo>
                <a:close/>
              </a:path>
              <a:path w="93980" h="38735">
                <a:moveTo>
                  <a:pt x="1371" y="12230"/>
                </a:moveTo>
                <a:lnTo>
                  <a:pt x="1092" y="11887"/>
                </a:lnTo>
                <a:lnTo>
                  <a:pt x="1143" y="11557"/>
                </a:lnTo>
                <a:lnTo>
                  <a:pt x="1041" y="11811"/>
                </a:lnTo>
                <a:lnTo>
                  <a:pt x="279" y="10795"/>
                </a:lnTo>
                <a:lnTo>
                  <a:pt x="88" y="12344"/>
                </a:lnTo>
                <a:lnTo>
                  <a:pt x="0" y="13004"/>
                </a:lnTo>
                <a:lnTo>
                  <a:pt x="647" y="12446"/>
                </a:lnTo>
                <a:lnTo>
                  <a:pt x="889" y="12382"/>
                </a:lnTo>
                <a:lnTo>
                  <a:pt x="850" y="12712"/>
                </a:lnTo>
                <a:lnTo>
                  <a:pt x="977" y="12357"/>
                </a:lnTo>
                <a:lnTo>
                  <a:pt x="1371" y="12230"/>
                </a:lnTo>
                <a:close/>
              </a:path>
              <a:path w="93980" h="38735">
                <a:moveTo>
                  <a:pt x="1651" y="13208"/>
                </a:moveTo>
                <a:lnTo>
                  <a:pt x="1435" y="13792"/>
                </a:lnTo>
                <a:lnTo>
                  <a:pt x="1384" y="14147"/>
                </a:lnTo>
                <a:lnTo>
                  <a:pt x="1358" y="14351"/>
                </a:lnTo>
                <a:lnTo>
                  <a:pt x="1574" y="13779"/>
                </a:lnTo>
                <a:lnTo>
                  <a:pt x="1625" y="13423"/>
                </a:lnTo>
                <a:lnTo>
                  <a:pt x="1651" y="13208"/>
                </a:lnTo>
                <a:close/>
              </a:path>
              <a:path w="93980" h="38735">
                <a:moveTo>
                  <a:pt x="2324" y="13931"/>
                </a:moveTo>
                <a:lnTo>
                  <a:pt x="2070" y="14579"/>
                </a:lnTo>
                <a:lnTo>
                  <a:pt x="1701" y="13970"/>
                </a:lnTo>
                <a:lnTo>
                  <a:pt x="1574" y="14947"/>
                </a:lnTo>
                <a:lnTo>
                  <a:pt x="1549" y="15138"/>
                </a:lnTo>
                <a:lnTo>
                  <a:pt x="1689" y="14986"/>
                </a:lnTo>
                <a:lnTo>
                  <a:pt x="2019" y="14833"/>
                </a:lnTo>
                <a:lnTo>
                  <a:pt x="1993" y="15036"/>
                </a:lnTo>
                <a:lnTo>
                  <a:pt x="1943" y="15417"/>
                </a:lnTo>
                <a:lnTo>
                  <a:pt x="2222" y="14693"/>
                </a:lnTo>
                <a:lnTo>
                  <a:pt x="2324" y="13931"/>
                </a:lnTo>
                <a:close/>
              </a:path>
              <a:path w="93980" h="38735">
                <a:moveTo>
                  <a:pt x="2540" y="14147"/>
                </a:moveTo>
                <a:lnTo>
                  <a:pt x="2324" y="14732"/>
                </a:lnTo>
                <a:lnTo>
                  <a:pt x="2273" y="15087"/>
                </a:lnTo>
                <a:lnTo>
                  <a:pt x="2247" y="15290"/>
                </a:lnTo>
                <a:lnTo>
                  <a:pt x="2463" y="14719"/>
                </a:lnTo>
                <a:lnTo>
                  <a:pt x="2514" y="14363"/>
                </a:lnTo>
                <a:lnTo>
                  <a:pt x="2540" y="14147"/>
                </a:lnTo>
                <a:close/>
              </a:path>
              <a:path w="93980" h="38735">
                <a:moveTo>
                  <a:pt x="2755" y="12865"/>
                </a:moveTo>
                <a:lnTo>
                  <a:pt x="1930" y="12573"/>
                </a:lnTo>
                <a:lnTo>
                  <a:pt x="1816" y="13449"/>
                </a:lnTo>
                <a:lnTo>
                  <a:pt x="1765" y="13855"/>
                </a:lnTo>
                <a:lnTo>
                  <a:pt x="2235" y="13538"/>
                </a:lnTo>
                <a:lnTo>
                  <a:pt x="2755" y="12865"/>
                </a:lnTo>
                <a:close/>
              </a:path>
              <a:path w="93980" h="38735">
                <a:moveTo>
                  <a:pt x="2870" y="15646"/>
                </a:moveTo>
                <a:lnTo>
                  <a:pt x="2768" y="16459"/>
                </a:lnTo>
                <a:lnTo>
                  <a:pt x="2832" y="15963"/>
                </a:lnTo>
                <a:lnTo>
                  <a:pt x="2870" y="15646"/>
                </a:lnTo>
                <a:close/>
              </a:path>
              <a:path w="93980" h="38735">
                <a:moveTo>
                  <a:pt x="3441" y="14909"/>
                </a:moveTo>
                <a:lnTo>
                  <a:pt x="3162" y="15633"/>
                </a:lnTo>
                <a:lnTo>
                  <a:pt x="3111" y="16014"/>
                </a:lnTo>
                <a:lnTo>
                  <a:pt x="3060" y="16395"/>
                </a:lnTo>
                <a:lnTo>
                  <a:pt x="3340" y="15671"/>
                </a:lnTo>
                <a:lnTo>
                  <a:pt x="3441" y="14909"/>
                </a:lnTo>
                <a:close/>
              </a:path>
              <a:path w="93980" h="38735">
                <a:moveTo>
                  <a:pt x="3708" y="15811"/>
                </a:moveTo>
                <a:lnTo>
                  <a:pt x="3606" y="16624"/>
                </a:lnTo>
                <a:lnTo>
                  <a:pt x="3670" y="16129"/>
                </a:lnTo>
                <a:lnTo>
                  <a:pt x="3708" y="15811"/>
                </a:lnTo>
                <a:close/>
              </a:path>
              <a:path w="93980" h="38735">
                <a:moveTo>
                  <a:pt x="3759" y="14274"/>
                </a:moveTo>
                <a:lnTo>
                  <a:pt x="3657" y="15087"/>
                </a:lnTo>
                <a:lnTo>
                  <a:pt x="3721" y="14592"/>
                </a:lnTo>
                <a:lnTo>
                  <a:pt x="3759" y="14274"/>
                </a:lnTo>
                <a:close/>
              </a:path>
              <a:path w="93980" h="38735">
                <a:moveTo>
                  <a:pt x="3937" y="12407"/>
                </a:moveTo>
                <a:lnTo>
                  <a:pt x="2768" y="14566"/>
                </a:lnTo>
                <a:lnTo>
                  <a:pt x="2540" y="16281"/>
                </a:lnTo>
                <a:lnTo>
                  <a:pt x="3810" y="13462"/>
                </a:lnTo>
                <a:lnTo>
                  <a:pt x="3937" y="12407"/>
                </a:lnTo>
                <a:close/>
              </a:path>
              <a:path w="93980" h="38735">
                <a:moveTo>
                  <a:pt x="4864" y="15062"/>
                </a:moveTo>
                <a:lnTo>
                  <a:pt x="4241" y="14605"/>
                </a:lnTo>
                <a:lnTo>
                  <a:pt x="4140" y="15443"/>
                </a:lnTo>
                <a:lnTo>
                  <a:pt x="4102" y="15709"/>
                </a:lnTo>
                <a:lnTo>
                  <a:pt x="4292" y="15506"/>
                </a:lnTo>
                <a:lnTo>
                  <a:pt x="4864" y="15062"/>
                </a:lnTo>
                <a:close/>
              </a:path>
              <a:path w="93980" h="38735">
                <a:moveTo>
                  <a:pt x="5626" y="14020"/>
                </a:moveTo>
                <a:lnTo>
                  <a:pt x="4914" y="14947"/>
                </a:lnTo>
                <a:lnTo>
                  <a:pt x="4699" y="15544"/>
                </a:lnTo>
                <a:lnTo>
                  <a:pt x="4241" y="16776"/>
                </a:lnTo>
                <a:lnTo>
                  <a:pt x="5130" y="16941"/>
                </a:lnTo>
                <a:lnTo>
                  <a:pt x="5626" y="14020"/>
                </a:lnTo>
                <a:close/>
              </a:path>
              <a:path w="93980" h="38735">
                <a:moveTo>
                  <a:pt x="5651" y="12128"/>
                </a:moveTo>
                <a:lnTo>
                  <a:pt x="5308" y="12941"/>
                </a:lnTo>
                <a:lnTo>
                  <a:pt x="5410" y="12192"/>
                </a:lnTo>
                <a:lnTo>
                  <a:pt x="5130" y="12915"/>
                </a:lnTo>
                <a:lnTo>
                  <a:pt x="5080" y="13296"/>
                </a:lnTo>
                <a:lnTo>
                  <a:pt x="5029" y="13677"/>
                </a:lnTo>
                <a:lnTo>
                  <a:pt x="5295" y="12966"/>
                </a:lnTo>
                <a:lnTo>
                  <a:pt x="5257" y="13335"/>
                </a:lnTo>
                <a:lnTo>
                  <a:pt x="5194" y="13843"/>
                </a:lnTo>
                <a:lnTo>
                  <a:pt x="5537" y="13017"/>
                </a:lnTo>
                <a:lnTo>
                  <a:pt x="5651" y="12128"/>
                </a:lnTo>
                <a:close/>
              </a:path>
              <a:path w="93980" h="38735">
                <a:moveTo>
                  <a:pt x="5765" y="12433"/>
                </a:moveTo>
                <a:lnTo>
                  <a:pt x="5549" y="13017"/>
                </a:lnTo>
                <a:lnTo>
                  <a:pt x="5499" y="13373"/>
                </a:lnTo>
                <a:lnTo>
                  <a:pt x="5473" y="13576"/>
                </a:lnTo>
                <a:lnTo>
                  <a:pt x="5689" y="13004"/>
                </a:lnTo>
                <a:lnTo>
                  <a:pt x="5727" y="12636"/>
                </a:lnTo>
                <a:lnTo>
                  <a:pt x="5765" y="12433"/>
                </a:lnTo>
                <a:close/>
              </a:path>
              <a:path w="93980" h="38735">
                <a:moveTo>
                  <a:pt x="5956" y="19913"/>
                </a:moveTo>
                <a:lnTo>
                  <a:pt x="4660" y="18846"/>
                </a:lnTo>
                <a:lnTo>
                  <a:pt x="4495" y="20154"/>
                </a:lnTo>
                <a:lnTo>
                  <a:pt x="4406" y="20891"/>
                </a:lnTo>
                <a:lnTo>
                  <a:pt x="5143" y="20307"/>
                </a:lnTo>
                <a:lnTo>
                  <a:pt x="5956" y="19913"/>
                </a:lnTo>
                <a:close/>
              </a:path>
              <a:path w="93980" h="38735">
                <a:moveTo>
                  <a:pt x="6096" y="16624"/>
                </a:moveTo>
                <a:lnTo>
                  <a:pt x="5613" y="15773"/>
                </a:lnTo>
                <a:lnTo>
                  <a:pt x="5511" y="15608"/>
                </a:lnTo>
                <a:lnTo>
                  <a:pt x="5473" y="15773"/>
                </a:lnTo>
                <a:lnTo>
                  <a:pt x="5105" y="17462"/>
                </a:lnTo>
                <a:lnTo>
                  <a:pt x="6045" y="16700"/>
                </a:lnTo>
                <a:close/>
              </a:path>
              <a:path w="93980" h="38735">
                <a:moveTo>
                  <a:pt x="6197" y="12319"/>
                </a:moveTo>
                <a:lnTo>
                  <a:pt x="5765" y="13436"/>
                </a:lnTo>
                <a:lnTo>
                  <a:pt x="5575" y="14935"/>
                </a:lnTo>
                <a:lnTo>
                  <a:pt x="6134" y="12776"/>
                </a:lnTo>
                <a:lnTo>
                  <a:pt x="6197" y="12319"/>
                </a:lnTo>
                <a:close/>
              </a:path>
              <a:path w="93980" h="38735">
                <a:moveTo>
                  <a:pt x="6858" y="19608"/>
                </a:moveTo>
                <a:lnTo>
                  <a:pt x="6642" y="20193"/>
                </a:lnTo>
                <a:lnTo>
                  <a:pt x="6591" y="20548"/>
                </a:lnTo>
                <a:lnTo>
                  <a:pt x="6565" y="20751"/>
                </a:lnTo>
                <a:lnTo>
                  <a:pt x="6781" y="20180"/>
                </a:lnTo>
                <a:lnTo>
                  <a:pt x="6819" y="19824"/>
                </a:lnTo>
                <a:lnTo>
                  <a:pt x="6858" y="19608"/>
                </a:lnTo>
                <a:close/>
              </a:path>
              <a:path w="93980" h="38735">
                <a:moveTo>
                  <a:pt x="6883" y="16700"/>
                </a:moveTo>
                <a:lnTo>
                  <a:pt x="6146" y="16624"/>
                </a:lnTo>
                <a:lnTo>
                  <a:pt x="6172" y="16751"/>
                </a:lnTo>
                <a:lnTo>
                  <a:pt x="6591" y="17462"/>
                </a:lnTo>
                <a:lnTo>
                  <a:pt x="6883" y="16700"/>
                </a:lnTo>
                <a:close/>
              </a:path>
              <a:path w="93980" h="38735">
                <a:moveTo>
                  <a:pt x="7429" y="14973"/>
                </a:moveTo>
                <a:lnTo>
                  <a:pt x="7353" y="15532"/>
                </a:lnTo>
                <a:lnTo>
                  <a:pt x="7391" y="15290"/>
                </a:lnTo>
                <a:lnTo>
                  <a:pt x="7429" y="14973"/>
                </a:lnTo>
                <a:close/>
              </a:path>
              <a:path w="93980" h="38735">
                <a:moveTo>
                  <a:pt x="7620" y="19583"/>
                </a:moveTo>
                <a:lnTo>
                  <a:pt x="7340" y="20307"/>
                </a:lnTo>
                <a:lnTo>
                  <a:pt x="7289" y="20688"/>
                </a:lnTo>
                <a:lnTo>
                  <a:pt x="7239" y="21069"/>
                </a:lnTo>
                <a:lnTo>
                  <a:pt x="7518" y="20345"/>
                </a:lnTo>
                <a:lnTo>
                  <a:pt x="7620" y="19583"/>
                </a:lnTo>
                <a:close/>
              </a:path>
              <a:path w="93980" h="38735">
                <a:moveTo>
                  <a:pt x="9347" y="15557"/>
                </a:moveTo>
                <a:lnTo>
                  <a:pt x="9321" y="15760"/>
                </a:lnTo>
                <a:lnTo>
                  <a:pt x="9347" y="15557"/>
                </a:lnTo>
                <a:close/>
              </a:path>
              <a:path w="93980" h="38735">
                <a:moveTo>
                  <a:pt x="10350" y="15544"/>
                </a:moveTo>
                <a:lnTo>
                  <a:pt x="9664" y="14706"/>
                </a:lnTo>
                <a:lnTo>
                  <a:pt x="9588" y="15252"/>
                </a:lnTo>
                <a:lnTo>
                  <a:pt x="9055" y="14592"/>
                </a:lnTo>
                <a:lnTo>
                  <a:pt x="9004" y="14909"/>
                </a:lnTo>
                <a:lnTo>
                  <a:pt x="8420" y="13258"/>
                </a:lnTo>
                <a:lnTo>
                  <a:pt x="8458" y="12954"/>
                </a:lnTo>
                <a:lnTo>
                  <a:pt x="8382" y="13157"/>
                </a:lnTo>
                <a:lnTo>
                  <a:pt x="7353" y="15532"/>
                </a:lnTo>
                <a:lnTo>
                  <a:pt x="6883" y="16700"/>
                </a:lnTo>
                <a:lnTo>
                  <a:pt x="7340" y="16751"/>
                </a:lnTo>
                <a:lnTo>
                  <a:pt x="7848" y="16929"/>
                </a:lnTo>
                <a:lnTo>
                  <a:pt x="8877" y="17119"/>
                </a:lnTo>
                <a:lnTo>
                  <a:pt x="9944" y="17475"/>
                </a:lnTo>
                <a:lnTo>
                  <a:pt x="9321" y="15786"/>
                </a:lnTo>
                <a:lnTo>
                  <a:pt x="9258" y="15582"/>
                </a:lnTo>
                <a:lnTo>
                  <a:pt x="9563" y="15494"/>
                </a:lnTo>
                <a:lnTo>
                  <a:pt x="9537" y="15697"/>
                </a:lnTo>
                <a:lnTo>
                  <a:pt x="9499" y="15976"/>
                </a:lnTo>
                <a:lnTo>
                  <a:pt x="9690" y="15735"/>
                </a:lnTo>
                <a:lnTo>
                  <a:pt x="10350" y="15544"/>
                </a:lnTo>
                <a:close/>
              </a:path>
              <a:path w="93980" h="38735">
                <a:moveTo>
                  <a:pt x="11633" y="14998"/>
                </a:moveTo>
                <a:lnTo>
                  <a:pt x="11531" y="15811"/>
                </a:lnTo>
                <a:lnTo>
                  <a:pt x="11595" y="15316"/>
                </a:lnTo>
                <a:lnTo>
                  <a:pt x="11633" y="14998"/>
                </a:lnTo>
                <a:close/>
              </a:path>
              <a:path w="93980" h="38735">
                <a:moveTo>
                  <a:pt x="12585" y="15201"/>
                </a:moveTo>
                <a:lnTo>
                  <a:pt x="11899" y="14363"/>
                </a:lnTo>
                <a:lnTo>
                  <a:pt x="11772" y="15354"/>
                </a:lnTo>
                <a:lnTo>
                  <a:pt x="11734" y="15633"/>
                </a:lnTo>
                <a:lnTo>
                  <a:pt x="11925" y="15405"/>
                </a:lnTo>
                <a:lnTo>
                  <a:pt x="12585" y="15201"/>
                </a:lnTo>
                <a:close/>
              </a:path>
              <a:path w="93980" h="38735">
                <a:moveTo>
                  <a:pt x="56438" y="10363"/>
                </a:moveTo>
                <a:lnTo>
                  <a:pt x="56337" y="11176"/>
                </a:lnTo>
                <a:lnTo>
                  <a:pt x="56400" y="10680"/>
                </a:lnTo>
                <a:lnTo>
                  <a:pt x="56438" y="10363"/>
                </a:lnTo>
                <a:close/>
              </a:path>
              <a:path w="93980" h="38735">
                <a:moveTo>
                  <a:pt x="58572" y="8255"/>
                </a:moveTo>
                <a:lnTo>
                  <a:pt x="58229" y="9080"/>
                </a:lnTo>
                <a:lnTo>
                  <a:pt x="58178" y="9474"/>
                </a:lnTo>
                <a:lnTo>
                  <a:pt x="58115" y="9969"/>
                </a:lnTo>
                <a:lnTo>
                  <a:pt x="58458" y="9156"/>
                </a:lnTo>
                <a:lnTo>
                  <a:pt x="58572" y="8255"/>
                </a:lnTo>
                <a:close/>
              </a:path>
              <a:path w="93980" h="38735">
                <a:moveTo>
                  <a:pt x="59613" y="9779"/>
                </a:moveTo>
                <a:lnTo>
                  <a:pt x="58864" y="9385"/>
                </a:lnTo>
                <a:lnTo>
                  <a:pt x="58737" y="10350"/>
                </a:lnTo>
                <a:lnTo>
                  <a:pt x="58661" y="10960"/>
                </a:lnTo>
                <a:lnTo>
                  <a:pt x="59105" y="10426"/>
                </a:lnTo>
                <a:lnTo>
                  <a:pt x="59613" y="9779"/>
                </a:lnTo>
                <a:close/>
              </a:path>
              <a:path w="93980" h="38735">
                <a:moveTo>
                  <a:pt x="60401" y="9220"/>
                </a:moveTo>
                <a:lnTo>
                  <a:pt x="59220" y="11379"/>
                </a:lnTo>
                <a:lnTo>
                  <a:pt x="59004" y="13093"/>
                </a:lnTo>
                <a:lnTo>
                  <a:pt x="60261" y="10274"/>
                </a:lnTo>
                <a:lnTo>
                  <a:pt x="60401" y="9220"/>
                </a:lnTo>
                <a:close/>
              </a:path>
              <a:path w="93980" h="38735">
                <a:moveTo>
                  <a:pt x="61595" y="7962"/>
                </a:moveTo>
                <a:lnTo>
                  <a:pt x="60579" y="7035"/>
                </a:lnTo>
                <a:lnTo>
                  <a:pt x="60032" y="6489"/>
                </a:lnTo>
                <a:lnTo>
                  <a:pt x="59905" y="7480"/>
                </a:lnTo>
                <a:lnTo>
                  <a:pt x="59867" y="7759"/>
                </a:lnTo>
                <a:lnTo>
                  <a:pt x="60058" y="7531"/>
                </a:lnTo>
                <a:lnTo>
                  <a:pt x="60528" y="7391"/>
                </a:lnTo>
                <a:lnTo>
                  <a:pt x="60413" y="8356"/>
                </a:lnTo>
                <a:lnTo>
                  <a:pt x="60350" y="8890"/>
                </a:lnTo>
                <a:lnTo>
                  <a:pt x="60947" y="8483"/>
                </a:lnTo>
                <a:lnTo>
                  <a:pt x="61595" y="7962"/>
                </a:lnTo>
                <a:close/>
              </a:path>
              <a:path w="93980" h="38735">
                <a:moveTo>
                  <a:pt x="61899" y="9080"/>
                </a:moveTo>
                <a:lnTo>
                  <a:pt x="61798" y="9893"/>
                </a:lnTo>
                <a:lnTo>
                  <a:pt x="61861" y="9398"/>
                </a:lnTo>
                <a:lnTo>
                  <a:pt x="61899" y="9080"/>
                </a:lnTo>
                <a:close/>
              </a:path>
              <a:path w="93980" h="38735">
                <a:moveTo>
                  <a:pt x="62839" y="9283"/>
                </a:moveTo>
                <a:lnTo>
                  <a:pt x="62357" y="8496"/>
                </a:lnTo>
                <a:lnTo>
                  <a:pt x="62230" y="9474"/>
                </a:lnTo>
                <a:lnTo>
                  <a:pt x="62204" y="9664"/>
                </a:lnTo>
                <a:lnTo>
                  <a:pt x="62344" y="9512"/>
                </a:lnTo>
                <a:lnTo>
                  <a:pt x="62839" y="9283"/>
                </a:lnTo>
                <a:close/>
              </a:path>
              <a:path w="93980" h="38735">
                <a:moveTo>
                  <a:pt x="63347" y="14706"/>
                </a:moveTo>
                <a:lnTo>
                  <a:pt x="62585" y="15189"/>
                </a:lnTo>
                <a:lnTo>
                  <a:pt x="62547" y="15570"/>
                </a:lnTo>
                <a:lnTo>
                  <a:pt x="62420" y="17221"/>
                </a:lnTo>
                <a:lnTo>
                  <a:pt x="63347" y="14706"/>
                </a:lnTo>
                <a:close/>
              </a:path>
              <a:path w="93980" h="38735">
                <a:moveTo>
                  <a:pt x="63512" y="15595"/>
                </a:moveTo>
                <a:lnTo>
                  <a:pt x="63500" y="14681"/>
                </a:lnTo>
                <a:lnTo>
                  <a:pt x="63487" y="14300"/>
                </a:lnTo>
                <a:lnTo>
                  <a:pt x="63347" y="14706"/>
                </a:lnTo>
                <a:lnTo>
                  <a:pt x="63512" y="15595"/>
                </a:lnTo>
                <a:close/>
              </a:path>
              <a:path w="93980" h="38735">
                <a:moveTo>
                  <a:pt x="65659" y="11341"/>
                </a:moveTo>
                <a:lnTo>
                  <a:pt x="65557" y="12153"/>
                </a:lnTo>
                <a:lnTo>
                  <a:pt x="65620" y="11658"/>
                </a:lnTo>
                <a:lnTo>
                  <a:pt x="65659" y="11341"/>
                </a:lnTo>
                <a:close/>
              </a:path>
              <a:path w="93980" h="38735">
                <a:moveTo>
                  <a:pt x="65925" y="16459"/>
                </a:moveTo>
                <a:lnTo>
                  <a:pt x="65722" y="16878"/>
                </a:lnTo>
                <a:lnTo>
                  <a:pt x="65874" y="16713"/>
                </a:lnTo>
                <a:lnTo>
                  <a:pt x="65925" y="16459"/>
                </a:lnTo>
                <a:close/>
              </a:path>
              <a:path w="93980" h="38735">
                <a:moveTo>
                  <a:pt x="66040" y="16548"/>
                </a:moveTo>
                <a:lnTo>
                  <a:pt x="65874" y="16713"/>
                </a:lnTo>
                <a:lnTo>
                  <a:pt x="65811" y="17729"/>
                </a:lnTo>
                <a:lnTo>
                  <a:pt x="65925" y="16840"/>
                </a:lnTo>
                <a:lnTo>
                  <a:pt x="66040" y="16548"/>
                </a:lnTo>
                <a:close/>
              </a:path>
              <a:path w="93980" h="38735">
                <a:moveTo>
                  <a:pt x="66141" y="15316"/>
                </a:moveTo>
                <a:lnTo>
                  <a:pt x="65773" y="15062"/>
                </a:lnTo>
                <a:lnTo>
                  <a:pt x="65722" y="15443"/>
                </a:lnTo>
                <a:lnTo>
                  <a:pt x="66141" y="15316"/>
                </a:lnTo>
                <a:close/>
              </a:path>
              <a:path w="93980" h="38735">
                <a:moveTo>
                  <a:pt x="66268" y="15951"/>
                </a:moveTo>
                <a:lnTo>
                  <a:pt x="66040" y="16548"/>
                </a:lnTo>
                <a:lnTo>
                  <a:pt x="66243" y="16205"/>
                </a:lnTo>
                <a:lnTo>
                  <a:pt x="66268" y="15951"/>
                </a:lnTo>
                <a:close/>
              </a:path>
              <a:path w="93980" h="38735">
                <a:moveTo>
                  <a:pt x="67271" y="19634"/>
                </a:moveTo>
                <a:lnTo>
                  <a:pt x="66827" y="19380"/>
                </a:lnTo>
                <a:lnTo>
                  <a:pt x="66598" y="19240"/>
                </a:lnTo>
                <a:lnTo>
                  <a:pt x="65786" y="19380"/>
                </a:lnTo>
                <a:lnTo>
                  <a:pt x="65760" y="18872"/>
                </a:lnTo>
                <a:lnTo>
                  <a:pt x="65659" y="18719"/>
                </a:lnTo>
                <a:lnTo>
                  <a:pt x="64973" y="18580"/>
                </a:lnTo>
                <a:lnTo>
                  <a:pt x="64795" y="18872"/>
                </a:lnTo>
                <a:lnTo>
                  <a:pt x="64795" y="18542"/>
                </a:lnTo>
                <a:lnTo>
                  <a:pt x="64528" y="18491"/>
                </a:lnTo>
                <a:lnTo>
                  <a:pt x="63919" y="18364"/>
                </a:lnTo>
                <a:lnTo>
                  <a:pt x="63881" y="18237"/>
                </a:lnTo>
                <a:lnTo>
                  <a:pt x="63728" y="17792"/>
                </a:lnTo>
                <a:lnTo>
                  <a:pt x="63550" y="18237"/>
                </a:lnTo>
                <a:lnTo>
                  <a:pt x="63233" y="17386"/>
                </a:lnTo>
                <a:lnTo>
                  <a:pt x="62547" y="19634"/>
                </a:lnTo>
                <a:lnTo>
                  <a:pt x="63080" y="18999"/>
                </a:lnTo>
                <a:lnTo>
                  <a:pt x="63004" y="20523"/>
                </a:lnTo>
                <a:lnTo>
                  <a:pt x="63360" y="19240"/>
                </a:lnTo>
                <a:lnTo>
                  <a:pt x="63449" y="18999"/>
                </a:lnTo>
                <a:lnTo>
                  <a:pt x="63754" y="18491"/>
                </a:lnTo>
                <a:lnTo>
                  <a:pt x="64008" y="19888"/>
                </a:lnTo>
                <a:lnTo>
                  <a:pt x="65595" y="20523"/>
                </a:lnTo>
                <a:lnTo>
                  <a:pt x="67271" y="19634"/>
                </a:lnTo>
                <a:close/>
              </a:path>
              <a:path w="93980" h="38735">
                <a:moveTo>
                  <a:pt x="67551" y="15824"/>
                </a:moveTo>
                <a:lnTo>
                  <a:pt x="67500" y="15506"/>
                </a:lnTo>
                <a:lnTo>
                  <a:pt x="67373" y="15824"/>
                </a:lnTo>
                <a:lnTo>
                  <a:pt x="67551" y="15824"/>
                </a:lnTo>
                <a:close/>
              </a:path>
              <a:path w="93980" h="38735">
                <a:moveTo>
                  <a:pt x="67957" y="19710"/>
                </a:moveTo>
                <a:lnTo>
                  <a:pt x="67500" y="19507"/>
                </a:lnTo>
                <a:lnTo>
                  <a:pt x="67271" y="19634"/>
                </a:lnTo>
                <a:lnTo>
                  <a:pt x="67691" y="19888"/>
                </a:lnTo>
                <a:lnTo>
                  <a:pt x="67957" y="19710"/>
                </a:lnTo>
                <a:close/>
              </a:path>
              <a:path w="93980" h="38735">
                <a:moveTo>
                  <a:pt x="68770" y="30873"/>
                </a:moveTo>
                <a:lnTo>
                  <a:pt x="67868" y="30683"/>
                </a:lnTo>
                <a:lnTo>
                  <a:pt x="67132" y="30683"/>
                </a:lnTo>
                <a:lnTo>
                  <a:pt x="67640" y="34112"/>
                </a:lnTo>
                <a:lnTo>
                  <a:pt x="68770" y="30873"/>
                </a:lnTo>
                <a:close/>
              </a:path>
              <a:path w="93980" h="38735">
                <a:moveTo>
                  <a:pt x="69367" y="13411"/>
                </a:moveTo>
                <a:lnTo>
                  <a:pt x="69227" y="13284"/>
                </a:lnTo>
                <a:lnTo>
                  <a:pt x="67462" y="14173"/>
                </a:lnTo>
                <a:lnTo>
                  <a:pt x="65697" y="14173"/>
                </a:lnTo>
                <a:lnTo>
                  <a:pt x="65595" y="12268"/>
                </a:lnTo>
                <a:lnTo>
                  <a:pt x="65100" y="13436"/>
                </a:lnTo>
                <a:lnTo>
                  <a:pt x="64985" y="14935"/>
                </a:lnTo>
                <a:lnTo>
                  <a:pt x="64427" y="15570"/>
                </a:lnTo>
                <a:lnTo>
                  <a:pt x="64884" y="14554"/>
                </a:lnTo>
                <a:lnTo>
                  <a:pt x="65176" y="12141"/>
                </a:lnTo>
                <a:lnTo>
                  <a:pt x="64338" y="15570"/>
                </a:lnTo>
                <a:lnTo>
                  <a:pt x="64274" y="15824"/>
                </a:lnTo>
                <a:lnTo>
                  <a:pt x="64160" y="16078"/>
                </a:lnTo>
                <a:lnTo>
                  <a:pt x="63690" y="16840"/>
                </a:lnTo>
                <a:lnTo>
                  <a:pt x="63639" y="16459"/>
                </a:lnTo>
                <a:lnTo>
                  <a:pt x="63512" y="15595"/>
                </a:lnTo>
                <a:lnTo>
                  <a:pt x="63449" y="16459"/>
                </a:lnTo>
                <a:lnTo>
                  <a:pt x="63334" y="16675"/>
                </a:lnTo>
                <a:lnTo>
                  <a:pt x="63233" y="17386"/>
                </a:lnTo>
                <a:lnTo>
                  <a:pt x="63398" y="16840"/>
                </a:lnTo>
                <a:lnTo>
                  <a:pt x="63461" y="17018"/>
                </a:lnTo>
                <a:lnTo>
                  <a:pt x="63487" y="16840"/>
                </a:lnTo>
                <a:lnTo>
                  <a:pt x="63550" y="16459"/>
                </a:lnTo>
                <a:lnTo>
                  <a:pt x="63487" y="17094"/>
                </a:lnTo>
                <a:lnTo>
                  <a:pt x="63728" y="17792"/>
                </a:lnTo>
                <a:lnTo>
                  <a:pt x="64096" y="16840"/>
                </a:lnTo>
                <a:lnTo>
                  <a:pt x="64795" y="16967"/>
                </a:lnTo>
                <a:lnTo>
                  <a:pt x="64795" y="18542"/>
                </a:lnTo>
                <a:lnTo>
                  <a:pt x="64973" y="18580"/>
                </a:lnTo>
                <a:lnTo>
                  <a:pt x="65405" y="17856"/>
                </a:lnTo>
                <a:lnTo>
                  <a:pt x="65506" y="17602"/>
                </a:lnTo>
                <a:lnTo>
                  <a:pt x="65659" y="17094"/>
                </a:lnTo>
                <a:lnTo>
                  <a:pt x="65722" y="16878"/>
                </a:lnTo>
                <a:lnTo>
                  <a:pt x="65506" y="17094"/>
                </a:lnTo>
                <a:lnTo>
                  <a:pt x="65659" y="15951"/>
                </a:lnTo>
                <a:lnTo>
                  <a:pt x="65722" y="15443"/>
                </a:lnTo>
                <a:lnTo>
                  <a:pt x="65278" y="15570"/>
                </a:lnTo>
                <a:lnTo>
                  <a:pt x="65036" y="15951"/>
                </a:lnTo>
                <a:lnTo>
                  <a:pt x="65074" y="15189"/>
                </a:lnTo>
                <a:lnTo>
                  <a:pt x="65189" y="14681"/>
                </a:lnTo>
                <a:lnTo>
                  <a:pt x="65773" y="15062"/>
                </a:lnTo>
                <a:lnTo>
                  <a:pt x="65824" y="14681"/>
                </a:lnTo>
                <a:lnTo>
                  <a:pt x="67500" y="15506"/>
                </a:lnTo>
                <a:lnTo>
                  <a:pt x="67754" y="14808"/>
                </a:lnTo>
                <a:lnTo>
                  <a:pt x="67665" y="15595"/>
                </a:lnTo>
                <a:lnTo>
                  <a:pt x="68122" y="15824"/>
                </a:lnTo>
                <a:lnTo>
                  <a:pt x="67551" y="15824"/>
                </a:lnTo>
                <a:lnTo>
                  <a:pt x="67132" y="17475"/>
                </a:lnTo>
                <a:lnTo>
                  <a:pt x="67259" y="16459"/>
                </a:lnTo>
                <a:lnTo>
                  <a:pt x="67373" y="15824"/>
                </a:lnTo>
                <a:lnTo>
                  <a:pt x="67030" y="15824"/>
                </a:lnTo>
                <a:lnTo>
                  <a:pt x="67030" y="17018"/>
                </a:lnTo>
                <a:lnTo>
                  <a:pt x="66548" y="17348"/>
                </a:lnTo>
                <a:lnTo>
                  <a:pt x="66357" y="17602"/>
                </a:lnTo>
                <a:lnTo>
                  <a:pt x="66497" y="16459"/>
                </a:lnTo>
                <a:lnTo>
                  <a:pt x="66954" y="16840"/>
                </a:lnTo>
                <a:lnTo>
                  <a:pt x="67030" y="17018"/>
                </a:lnTo>
                <a:lnTo>
                  <a:pt x="67030" y="15824"/>
                </a:lnTo>
                <a:lnTo>
                  <a:pt x="66738" y="15824"/>
                </a:lnTo>
                <a:lnTo>
                  <a:pt x="66255" y="16332"/>
                </a:lnTo>
                <a:lnTo>
                  <a:pt x="66179" y="16675"/>
                </a:lnTo>
                <a:lnTo>
                  <a:pt x="66065" y="17094"/>
                </a:lnTo>
                <a:lnTo>
                  <a:pt x="65811" y="17729"/>
                </a:lnTo>
                <a:lnTo>
                  <a:pt x="65747" y="18745"/>
                </a:lnTo>
                <a:lnTo>
                  <a:pt x="66598" y="19240"/>
                </a:lnTo>
                <a:lnTo>
                  <a:pt x="67233" y="19126"/>
                </a:lnTo>
                <a:lnTo>
                  <a:pt x="67449" y="18745"/>
                </a:lnTo>
                <a:lnTo>
                  <a:pt x="67576" y="17729"/>
                </a:lnTo>
                <a:lnTo>
                  <a:pt x="67589" y="17602"/>
                </a:lnTo>
                <a:lnTo>
                  <a:pt x="67614" y="17475"/>
                </a:lnTo>
                <a:lnTo>
                  <a:pt x="67792" y="15951"/>
                </a:lnTo>
                <a:lnTo>
                  <a:pt x="67678" y="16967"/>
                </a:lnTo>
                <a:lnTo>
                  <a:pt x="68160" y="15951"/>
                </a:lnTo>
                <a:lnTo>
                  <a:pt x="68224" y="15824"/>
                </a:lnTo>
                <a:lnTo>
                  <a:pt x="68707" y="14808"/>
                </a:lnTo>
                <a:lnTo>
                  <a:pt x="68757" y="14681"/>
                </a:lnTo>
                <a:lnTo>
                  <a:pt x="68884" y="14427"/>
                </a:lnTo>
                <a:lnTo>
                  <a:pt x="68999" y="14173"/>
                </a:lnTo>
                <a:lnTo>
                  <a:pt x="69367" y="13411"/>
                </a:lnTo>
                <a:close/>
              </a:path>
              <a:path w="93980" h="38735">
                <a:moveTo>
                  <a:pt x="69773" y="26619"/>
                </a:moveTo>
                <a:lnTo>
                  <a:pt x="69646" y="26619"/>
                </a:lnTo>
                <a:lnTo>
                  <a:pt x="69608" y="26885"/>
                </a:lnTo>
                <a:lnTo>
                  <a:pt x="69773" y="26619"/>
                </a:lnTo>
                <a:close/>
              </a:path>
              <a:path w="93980" h="38735">
                <a:moveTo>
                  <a:pt x="69786" y="19507"/>
                </a:moveTo>
                <a:lnTo>
                  <a:pt x="69646" y="19240"/>
                </a:lnTo>
                <a:lnTo>
                  <a:pt x="69265" y="18872"/>
                </a:lnTo>
                <a:lnTo>
                  <a:pt x="68084" y="19634"/>
                </a:lnTo>
                <a:lnTo>
                  <a:pt x="68059" y="19761"/>
                </a:lnTo>
                <a:lnTo>
                  <a:pt x="68884" y="20142"/>
                </a:lnTo>
                <a:lnTo>
                  <a:pt x="68884" y="20904"/>
                </a:lnTo>
                <a:lnTo>
                  <a:pt x="69227" y="20777"/>
                </a:lnTo>
                <a:lnTo>
                  <a:pt x="69519" y="19634"/>
                </a:lnTo>
                <a:lnTo>
                  <a:pt x="69786" y="19507"/>
                </a:lnTo>
                <a:close/>
              </a:path>
              <a:path w="93980" h="38735">
                <a:moveTo>
                  <a:pt x="70065" y="31140"/>
                </a:moveTo>
                <a:lnTo>
                  <a:pt x="68872" y="30556"/>
                </a:lnTo>
                <a:lnTo>
                  <a:pt x="68770" y="30873"/>
                </a:lnTo>
                <a:lnTo>
                  <a:pt x="70065" y="31140"/>
                </a:lnTo>
                <a:close/>
              </a:path>
              <a:path w="93980" h="38735">
                <a:moveTo>
                  <a:pt x="70370" y="11468"/>
                </a:moveTo>
                <a:lnTo>
                  <a:pt x="70269" y="12280"/>
                </a:lnTo>
                <a:lnTo>
                  <a:pt x="70332" y="11785"/>
                </a:lnTo>
                <a:lnTo>
                  <a:pt x="70370" y="11468"/>
                </a:lnTo>
                <a:close/>
              </a:path>
              <a:path w="93980" h="38735">
                <a:moveTo>
                  <a:pt x="70408" y="10033"/>
                </a:moveTo>
                <a:lnTo>
                  <a:pt x="70192" y="10617"/>
                </a:lnTo>
                <a:lnTo>
                  <a:pt x="70142" y="10972"/>
                </a:lnTo>
                <a:lnTo>
                  <a:pt x="70116" y="11176"/>
                </a:lnTo>
                <a:lnTo>
                  <a:pt x="70332" y="10604"/>
                </a:lnTo>
                <a:lnTo>
                  <a:pt x="70383" y="10248"/>
                </a:lnTo>
                <a:lnTo>
                  <a:pt x="70408" y="10033"/>
                </a:lnTo>
                <a:close/>
              </a:path>
              <a:path w="93980" h="38735">
                <a:moveTo>
                  <a:pt x="70510" y="27647"/>
                </a:moveTo>
                <a:lnTo>
                  <a:pt x="70332" y="27698"/>
                </a:lnTo>
                <a:lnTo>
                  <a:pt x="70294" y="27889"/>
                </a:lnTo>
                <a:lnTo>
                  <a:pt x="70510" y="27647"/>
                </a:lnTo>
                <a:close/>
              </a:path>
              <a:path w="93980" h="38735">
                <a:moveTo>
                  <a:pt x="71221" y="8775"/>
                </a:moveTo>
                <a:lnTo>
                  <a:pt x="70713" y="10756"/>
                </a:lnTo>
                <a:lnTo>
                  <a:pt x="70650" y="11074"/>
                </a:lnTo>
                <a:lnTo>
                  <a:pt x="70497" y="11823"/>
                </a:lnTo>
                <a:lnTo>
                  <a:pt x="70878" y="11557"/>
                </a:lnTo>
                <a:lnTo>
                  <a:pt x="71031" y="10375"/>
                </a:lnTo>
                <a:lnTo>
                  <a:pt x="71221" y="8775"/>
                </a:lnTo>
                <a:close/>
              </a:path>
              <a:path w="93980" h="38735">
                <a:moveTo>
                  <a:pt x="71259" y="10795"/>
                </a:moveTo>
                <a:lnTo>
                  <a:pt x="70980" y="11518"/>
                </a:lnTo>
                <a:lnTo>
                  <a:pt x="70929" y="11899"/>
                </a:lnTo>
                <a:lnTo>
                  <a:pt x="70878" y="12280"/>
                </a:lnTo>
                <a:lnTo>
                  <a:pt x="71158" y="11557"/>
                </a:lnTo>
                <a:lnTo>
                  <a:pt x="71259" y="10795"/>
                </a:lnTo>
                <a:close/>
              </a:path>
              <a:path w="93980" h="38735">
                <a:moveTo>
                  <a:pt x="71374" y="17830"/>
                </a:moveTo>
                <a:lnTo>
                  <a:pt x="71272" y="17386"/>
                </a:lnTo>
                <a:lnTo>
                  <a:pt x="71145" y="17360"/>
                </a:lnTo>
                <a:lnTo>
                  <a:pt x="71374" y="17830"/>
                </a:lnTo>
                <a:close/>
              </a:path>
              <a:path w="93980" h="38735">
                <a:moveTo>
                  <a:pt x="72313" y="22263"/>
                </a:moveTo>
                <a:lnTo>
                  <a:pt x="72212" y="22047"/>
                </a:lnTo>
                <a:lnTo>
                  <a:pt x="71932" y="21412"/>
                </a:lnTo>
                <a:lnTo>
                  <a:pt x="71247" y="21285"/>
                </a:lnTo>
                <a:lnTo>
                  <a:pt x="71005" y="21031"/>
                </a:lnTo>
                <a:lnTo>
                  <a:pt x="70358" y="21412"/>
                </a:lnTo>
                <a:lnTo>
                  <a:pt x="69634" y="22047"/>
                </a:lnTo>
                <a:lnTo>
                  <a:pt x="69519" y="22250"/>
                </a:lnTo>
                <a:lnTo>
                  <a:pt x="70078" y="23698"/>
                </a:lnTo>
                <a:lnTo>
                  <a:pt x="71107" y="22047"/>
                </a:lnTo>
                <a:lnTo>
                  <a:pt x="72313" y="22263"/>
                </a:lnTo>
                <a:close/>
              </a:path>
              <a:path w="93980" h="38735">
                <a:moveTo>
                  <a:pt x="72415" y="11087"/>
                </a:moveTo>
                <a:lnTo>
                  <a:pt x="72313" y="11899"/>
                </a:lnTo>
                <a:lnTo>
                  <a:pt x="72377" y="11404"/>
                </a:lnTo>
                <a:lnTo>
                  <a:pt x="72415" y="11087"/>
                </a:lnTo>
                <a:close/>
              </a:path>
              <a:path w="93980" h="38735">
                <a:moveTo>
                  <a:pt x="73075" y="22402"/>
                </a:moveTo>
                <a:lnTo>
                  <a:pt x="72313" y="22263"/>
                </a:lnTo>
                <a:lnTo>
                  <a:pt x="72821" y="23444"/>
                </a:lnTo>
                <a:lnTo>
                  <a:pt x="73075" y="22402"/>
                </a:lnTo>
                <a:close/>
              </a:path>
              <a:path w="93980" h="38735">
                <a:moveTo>
                  <a:pt x="73113" y="11214"/>
                </a:moveTo>
                <a:lnTo>
                  <a:pt x="73012" y="12026"/>
                </a:lnTo>
                <a:lnTo>
                  <a:pt x="73075" y="11531"/>
                </a:lnTo>
                <a:lnTo>
                  <a:pt x="73113" y="11214"/>
                </a:lnTo>
                <a:close/>
              </a:path>
              <a:path w="93980" h="38735">
                <a:moveTo>
                  <a:pt x="73418" y="20929"/>
                </a:moveTo>
                <a:lnTo>
                  <a:pt x="73304" y="21412"/>
                </a:lnTo>
                <a:lnTo>
                  <a:pt x="73177" y="22428"/>
                </a:lnTo>
                <a:lnTo>
                  <a:pt x="73418" y="20929"/>
                </a:lnTo>
                <a:close/>
              </a:path>
              <a:path w="93980" h="38735">
                <a:moveTo>
                  <a:pt x="73609" y="22504"/>
                </a:moveTo>
                <a:lnTo>
                  <a:pt x="73228" y="22440"/>
                </a:lnTo>
                <a:lnTo>
                  <a:pt x="73101" y="23444"/>
                </a:lnTo>
                <a:lnTo>
                  <a:pt x="73609" y="22504"/>
                </a:lnTo>
                <a:close/>
              </a:path>
              <a:path w="93980" h="38735">
                <a:moveTo>
                  <a:pt x="73660" y="19888"/>
                </a:moveTo>
                <a:lnTo>
                  <a:pt x="73558" y="19761"/>
                </a:lnTo>
                <a:lnTo>
                  <a:pt x="73418" y="20929"/>
                </a:lnTo>
                <a:lnTo>
                  <a:pt x="73660" y="19888"/>
                </a:lnTo>
                <a:close/>
              </a:path>
              <a:path w="93980" h="38735">
                <a:moveTo>
                  <a:pt x="74053" y="10617"/>
                </a:moveTo>
                <a:lnTo>
                  <a:pt x="73952" y="11430"/>
                </a:lnTo>
                <a:lnTo>
                  <a:pt x="74015" y="10934"/>
                </a:lnTo>
                <a:lnTo>
                  <a:pt x="74053" y="10617"/>
                </a:lnTo>
                <a:close/>
              </a:path>
              <a:path w="93980" h="38735">
                <a:moveTo>
                  <a:pt x="75628" y="18021"/>
                </a:moveTo>
                <a:lnTo>
                  <a:pt x="75526" y="18237"/>
                </a:lnTo>
                <a:lnTo>
                  <a:pt x="75628" y="18021"/>
                </a:lnTo>
                <a:close/>
              </a:path>
              <a:path w="93980" h="38735">
                <a:moveTo>
                  <a:pt x="75869" y="17856"/>
                </a:moveTo>
                <a:lnTo>
                  <a:pt x="75679" y="17691"/>
                </a:lnTo>
                <a:lnTo>
                  <a:pt x="75628" y="18021"/>
                </a:lnTo>
                <a:lnTo>
                  <a:pt x="75869" y="17856"/>
                </a:lnTo>
                <a:close/>
              </a:path>
              <a:path w="93980" h="38735">
                <a:moveTo>
                  <a:pt x="75971" y="10147"/>
                </a:moveTo>
                <a:lnTo>
                  <a:pt x="75692" y="10871"/>
                </a:lnTo>
                <a:lnTo>
                  <a:pt x="75641" y="11252"/>
                </a:lnTo>
                <a:lnTo>
                  <a:pt x="75590" y="11633"/>
                </a:lnTo>
                <a:lnTo>
                  <a:pt x="75869" y="10909"/>
                </a:lnTo>
                <a:lnTo>
                  <a:pt x="75971" y="10147"/>
                </a:lnTo>
                <a:close/>
              </a:path>
              <a:path w="93980" h="38735">
                <a:moveTo>
                  <a:pt x="76073" y="31191"/>
                </a:moveTo>
                <a:lnTo>
                  <a:pt x="70294" y="31191"/>
                </a:lnTo>
                <a:lnTo>
                  <a:pt x="70167" y="31191"/>
                </a:lnTo>
                <a:lnTo>
                  <a:pt x="72986" y="32588"/>
                </a:lnTo>
                <a:lnTo>
                  <a:pt x="76073" y="31191"/>
                </a:lnTo>
                <a:close/>
              </a:path>
              <a:path w="93980" h="38735">
                <a:moveTo>
                  <a:pt x="76149" y="11023"/>
                </a:moveTo>
                <a:lnTo>
                  <a:pt x="76047" y="11836"/>
                </a:lnTo>
                <a:lnTo>
                  <a:pt x="76111" y="11341"/>
                </a:lnTo>
                <a:lnTo>
                  <a:pt x="76149" y="11023"/>
                </a:lnTo>
                <a:close/>
              </a:path>
              <a:path w="93980" h="38735">
                <a:moveTo>
                  <a:pt x="76161" y="7848"/>
                </a:moveTo>
                <a:lnTo>
                  <a:pt x="75653" y="9486"/>
                </a:lnTo>
                <a:lnTo>
                  <a:pt x="75171" y="7848"/>
                </a:lnTo>
                <a:lnTo>
                  <a:pt x="74574" y="10274"/>
                </a:lnTo>
                <a:lnTo>
                  <a:pt x="74472" y="10693"/>
                </a:lnTo>
                <a:lnTo>
                  <a:pt x="74790" y="10337"/>
                </a:lnTo>
                <a:lnTo>
                  <a:pt x="75412" y="10236"/>
                </a:lnTo>
                <a:lnTo>
                  <a:pt x="75361" y="10426"/>
                </a:lnTo>
                <a:lnTo>
                  <a:pt x="75298" y="12306"/>
                </a:lnTo>
                <a:lnTo>
                  <a:pt x="75704" y="10185"/>
                </a:lnTo>
                <a:lnTo>
                  <a:pt x="75857" y="10160"/>
                </a:lnTo>
                <a:lnTo>
                  <a:pt x="75768" y="9880"/>
                </a:lnTo>
                <a:lnTo>
                  <a:pt x="76161" y="7848"/>
                </a:lnTo>
                <a:close/>
              </a:path>
              <a:path w="93980" h="38735">
                <a:moveTo>
                  <a:pt x="76187" y="10363"/>
                </a:moveTo>
                <a:lnTo>
                  <a:pt x="75971" y="10947"/>
                </a:lnTo>
                <a:lnTo>
                  <a:pt x="75920" y="11303"/>
                </a:lnTo>
                <a:lnTo>
                  <a:pt x="75895" y="11506"/>
                </a:lnTo>
                <a:lnTo>
                  <a:pt x="76111" y="10934"/>
                </a:lnTo>
                <a:lnTo>
                  <a:pt x="76161" y="10579"/>
                </a:lnTo>
                <a:lnTo>
                  <a:pt x="76187" y="10363"/>
                </a:lnTo>
                <a:close/>
              </a:path>
              <a:path w="93980" h="38735">
                <a:moveTo>
                  <a:pt x="77406" y="21666"/>
                </a:moveTo>
                <a:lnTo>
                  <a:pt x="77292" y="21272"/>
                </a:lnTo>
                <a:lnTo>
                  <a:pt x="77241" y="21653"/>
                </a:lnTo>
                <a:lnTo>
                  <a:pt x="77406" y="21666"/>
                </a:lnTo>
                <a:close/>
              </a:path>
              <a:path w="93980" h="38735">
                <a:moveTo>
                  <a:pt x="77635" y="9867"/>
                </a:moveTo>
                <a:lnTo>
                  <a:pt x="77470" y="10299"/>
                </a:lnTo>
                <a:lnTo>
                  <a:pt x="76542" y="9055"/>
                </a:lnTo>
                <a:lnTo>
                  <a:pt x="76339" y="10604"/>
                </a:lnTo>
                <a:lnTo>
                  <a:pt x="76263" y="11264"/>
                </a:lnTo>
                <a:lnTo>
                  <a:pt x="76898" y="10706"/>
                </a:lnTo>
                <a:lnTo>
                  <a:pt x="77393" y="10566"/>
                </a:lnTo>
                <a:lnTo>
                  <a:pt x="77368" y="10807"/>
                </a:lnTo>
                <a:lnTo>
                  <a:pt x="77343" y="11023"/>
                </a:lnTo>
                <a:lnTo>
                  <a:pt x="77520" y="10528"/>
                </a:lnTo>
                <a:lnTo>
                  <a:pt x="77597" y="10083"/>
                </a:lnTo>
                <a:lnTo>
                  <a:pt x="77635" y="9867"/>
                </a:lnTo>
                <a:close/>
              </a:path>
              <a:path w="93980" h="38735">
                <a:moveTo>
                  <a:pt x="77939" y="9715"/>
                </a:moveTo>
                <a:lnTo>
                  <a:pt x="77508" y="10833"/>
                </a:lnTo>
                <a:lnTo>
                  <a:pt x="77317" y="12331"/>
                </a:lnTo>
                <a:lnTo>
                  <a:pt x="77876" y="10172"/>
                </a:lnTo>
                <a:lnTo>
                  <a:pt x="77939" y="9715"/>
                </a:lnTo>
                <a:close/>
              </a:path>
              <a:path w="93980" h="38735">
                <a:moveTo>
                  <a:pt x="78168" y="22936"/>
                </a:moveTo>
                <a:lnTo>
                  <a:pt x="78066" y="23317"/>
                </a:lnTo>
                <a:lnTo>
                  <a:pt x="78168" y="22936"/>
                </a:lnTo>
                <a:close/>
              </a:path>
              <a:path w="93980" h="38735">
                <a:moveTo>
                  <a:pt x="78168" y="9791"/>
                </a:moveTo>
                <a:lnTo>
                  <a:pt x="77889" y="10515"/>
                </a:lnTo>
                <a:lnTo>
                  <a:pt x="77838" y="10896"/>
                </a:lnTo>
                <a:lnTo>
                  <a:pt x="77787" y="11277"/>
                </a:lnTo>
                <a:lnTo>
                  <a:pt x="78066" y="10553"/>
                </a:lnTo>
                <a:lnTo>
                  <a:pt x="78168" y="9791"/>
                </a:lnTo>
                <a:close/>
              </a:path>
              <a:path w="93980" h="38735">
                <a:moveTo>
                  <a:pt x="78333" y="24587"/>
                </a:moveTo>
                <a:lnTo>
                  <a:pt x="77622" y="24536"/>
                </a:lnTo>
                <a:lnTo>
                  <a:pt x="77381" y="24714"/>
                </a:lnTo>
                <a:lnTo>
                  <a:pt x="77889" y="24980"/>
                </a:lnTo>
                <a:lnTo>
                  <a:pt x="78333" y="24587"/>
                </a:lnTo>
                <a:close/>
              </a:path>
              <a:path w="93980" h="38735">
                <a:moveTo>
                  <a:pt x="78841" y="20650"/>
                </a:moveTo>
                <a:lnTo>
                  <a:pt x="78549" y="20485"/>
                </a:lnTo>
                <a:lnTo>
                  <a:pt x="78701" y="20942"/>
                </a:lnTo>
                <a:lnTo>
                  <a:pt x="78841" y="20650"/>
                </a:lnTo>
                <a:close/>
              </a:path>
              <a:path w="93980" h="38735">
                <a:moveTo>
                  <a:pt x="78955" y="24612"/>
                </a:moveTo>
                <a:lnTo>
                  <a:pt x="78828" y="23977"/>
                </a:lnTo>
                <a:lnTo>
                  <a:pt x="78536" y="24587"/>
                </a:lnTo>
                <a:lnTo>
                  <a:pt x="78498" y="24866"/>
                </a:lnTo>
                <a:lnTo>
                  <a:pt x="78955" y="24612"/>
                </a:lnTo>
                <a:close/>
              </a:path>
              <a:path w="93980" h="38735">
                <a:moveTo>
                  <a:pt x="79082" y="8153"/>
                </a:moveTo>
                <a:lnTo>
                  <a:pt x="78498" y="10172"/>
                </a:lnTo>
                <a:lnTo>
                  <a:pt x="78219" y="11569"/>
                </a:lnTo>
                <a:lnTo>
                  <a:pt x="78701" y="11214"/>
                </a:lnTo>
                <a:lnTo>
                  <a:pt x="78905" y="9537"/>
                </a:lnTo>
                <a:lnTo>
                  <a:pt x="79082" y="8153"/>
                </a:lnTo>
                <a:close/>
              </a:path>
              <a:path w="93980" h="38735">
                <a:moveTo>
                  <a:pt x="79933" y="21666"/>
                </a:moveTo>
                <a:lnTo>
                  <a:pt x="78943" y="21666"/>
                </a:lnTo>
                <a:lnTo>
                  <a:pt x="78701" y="20942"/>
                </a:lnTo>
                <a:lnTo>
                  <a:pt x="78219" y="21920"/>
                </a:lnTo>
                <a:lnTo>
                  <a:pt x="77190" y="22047"/>
                </a:lnTo>
                <a:lnTo>
                  <a:pt x="77241" y="21653"/>
                </a:lnTo>
                <a:lnTo>
                  <a:pt x="75869" y="21539"/>
                </a:lnTo>
                <a:lnTo>
                  <a:pt x="75069" y="20904"/>
                </a:lnTo>
                <a:lnTo>
                  <a:pt x="74256" y="21285"/>
                </a:lnTo>
                <a:lnTo>
                  <a:pt x="73609" y="22504"/>
                </a:lnTo>
                <a:lnTo>
                  <a:pt x="73863" y="22555"/>
                </a:lnTo>
                <a:lnTo>
                  <a:pt x="75184" y="22047"/>
                </a:lnTo>
                <a:lnTo>
                  <a:pt x="77393" y="22428"/>
                </a:lnTo>
                <a:lnTo>
                  <a:pt x="77851" y="22910"/>
                </a:lnTo>
                <a:lnTo>
                  <a:pt x="78168" y="22936"/>
                </a:lnTo>
                <a:lnTo>
                  <a:pt x="78498" y="22174"/>
                </a:lnTo>
                <a:lnTo>
                  <a:pt x="78422" y="22910"/>
                </a:lnTo>
                <a:lnTo>
                  <a:pt x="78295" y="23291"/>
                </a:lnTo>
                <a:lnTo>
                  <a:pt x="78054" y="23825"/>
                </a:lnTo>
                <a:lnTo>
                  <a:pt x="78066" y="23317"/>
                </a:lnTo>
                <a:lnTo>
                  <a:pt x="77990" y="23063"/>
                </a:lnTo>
                <a:lnTo>
                  <a:pt x="77851" y="22910"/>
                </a:lnTo>
                <a:lnTo>
                  <a:pt x="76720" y="22809"/>
                </a:lnTo>
                <a:lnTo>
                  <a:pt x="76428" y="24460"/>
                </a:lnTo>
                <a:lnTo>
                  <a:pt x="77622" y="24536"/>
                </a:lnTo>
                <a:lnTo>
                  <a:pt x="78346" y="24015"/>
                </a:lnTo>
                <a:lnTo>
                  <a:pt x="78600" y="23825"/>
                </a:lnTo>
                <a:lnTo>
                  <a:pt x="78676" y="23444"/>
                </a:lnTo>
                <a:lnTo>
                  <a:pt x="78638" y="23799"/>
                </a:lnTo>
                <a:lnTo>
                  <a:pt x="78765" y="23698"/>
                </a:lnTo>
                <a:lnTo>
                  <a:pt x="78828" y="23977"/>
                </a:lnTo>
                <a:lnTo>
                  <a:pt x="78968" y="23698"/>
                </a:lnTo>
                <a:lnTo>
                  <a:pt x="79082" y="23444"/>
                </a:lnTo>
                <a:lnTo>
                  <a:pt x="79273" y="23063"/>
                </a:lnTo>
                <a:lnTo>
                  <a:pt x="79692" y="22174"/>
                </a:lnTo>
                <a:lnTo>
                  <a:pt x="79933" y="21666"/>
                </a:lnTo>
                <a:close/>
              </a:path>
              <a:path w="93980" h="38735">
                <a:moveTo>
                  <a:pt x="80225" y="23749"/>
                </a:moveTo>
                <a:close/>
              </a:path>
              <a:path w="93980" h="38735">
                <a:moveTo>
                  <a:pt x="80352" y="20777"/>
                </a:moveTo>
                <a:lnTo>
                  <a:pt x="79933" y="21666"/>
                </a:lnTo>
                <a:lnTo>
                  <a:pt x="80238" y="21666"/>
                </a:lnTo>
                <a:lnTo>
                  <a:pt x="80352" y="20777"/>
                </a:lnTo>
                <a:close/>
              </a:path>
              <a:path w="93980" h="38735">
                <a:moveTo>
                  <a:pt x="80721" y="21666"/>
                </a:moveTo>
                <a:lnTo>
                  <a:pt x="80251" y="21666"/>
                </a:lnTo>
                <a:lnTo>
                  <a:pt x="79032" y="24561"/>
                </a:lnTo>
                <a:lnTo>
                  <a:pt x="79209" y="24460"/>
                </a:lnTo>
                <a:lnTo>
                  <a:pt x="80073" y="24523"/>
                </a:lnTo>
                <a:lnTo>
                  <a:pt x="80175" y="24206"/>
                </a:lnTo>
                <a:lnTo>
                  <a:pt x="79552" y="24206"/>
                </a:lnTo>
                <a:lnTo>
                  <a:pt x="80098" y="24053"/>
                </a:lnTo>
                <a:lnTo>
                  <a:pt x="80162" y="23825"/>
                </a:lnTo>
                <a:lnTo>
                  <a:pt x="80251" y="23698"/>
                </a:lnTo>
                <a:lnTo>
                  <a:pt x="80416" y="23444"/>
                </a:lnTo>
                <a:lnTo>
                  <a:pt x="80543" y="23190"/>
                </a:lnTo>
                <a:lnTo>
                  <a:pt x="80568" y="22936"/>
                </a:lnTo>
                <a:lnTo>
                  <a:pt x="80721" y="21666"/>
                </a:lnTo>
                <a:close/>
              </a:path>
              <a:path w="93980" h="38735">
                <a:moveTo>
                  <a:pt x="80848" y="21666"/>
                </a:moveTo>
                <a:lnTo>
                  <a:pt x="80721" y="21666"/>
                </a:lnTo>
                <a:lnTo>
                  <a:pt x="80657" y="22250"/>
                </a:lnTo>
                <a:lnTo>
                  <a:pt x="80848" y="21666"/>
                </a:lnTo>
                <a:close/>
              </a:path>
              <a:path w="93980" h="38735">
                <a:moveTo>
                  <a:pt x="81000" y="21666"/>
                </a:moveTo>
                <a:lnTo>
                  <a:pt x="80899" y="21488"/>
                </a:lnTo>
                <a:lnTo>
                  <a:pt x="80848" y="21666"/>
                </a:lnTo>
                <a:lnTo>
                  <a:pt x="81000" y="21666"/>
                </a:lnTo>
                <a:close/>
              </a:path>
              <a:path w="93980" h="38735">
                <a:moveTo>
                  <a:pt x="81140" y="34328"/>
                </a:moveTo>
                <a:lnTo>
                  <a:pt x="78879" y="30556"/>
                </a:lnTo>
                <a:lnTo>
                  <a:pt x="78498" y="29921"/>
                </a:lnTo>
                <a:lnTo>
                  <a:pt x="72415" y="31064"/>
                </a:lnTo>
                <a:lnTo>
                  <a:pt x="71132" y="31140"/>
                </a:lnTo>
                <a:lnTo>
                  <a:pt x="76187" y="31140"/>
                </a:lnTo>
                <a:lnTo>
                  <a:pt x="77470" y="30556"/>
                </a:lnTo>
                <a:lnTo>
                  <a:pt x="81140" y="34328"/>
                </a:lnTo>
                <a:close/>
              </a:path>
              <a:path w="93980" h="38735">
                <a:moveTo>
                  <a:pt x="81280" y="34480"/>
                </a:moveTo>
                <a:lnTo>
                  <a:pt x="81140" y="34328"/>
                </a:lnTo>
                <a:lnTo>
                  <a:pt x="81229" y="34493"/>
                </a:lnTo>
                <a:close/>
              </a:path>
              <a:path w="93980" h="38735">
                <a:moveTo>
                  <a:pt x="81318" y="23710"/>
                </a:moveTo>
                <a:lnTo>
                  <a:pt x="80352" y="23977"/>
                </a:lnTo>
                <a:lnTo>
                  <a:pt x="80225" y="24079"/>
                </a:lnTo>
                <a:lnTo>
                  <a:pt x="80175" y="24206"/>
                </a:lnTo>
                <a:lnTo>
                  <a:pt x="81254" y="24206"/>
                </a:lnTo>
                <a:lnTo>
                  <a:pt x="81318" y="23710"/>
                </a:lnTo>
                <a:close/>
              </a:path>
              <a:path w="93980" h="38735">
                <a:moveTo>
                  <a:pt x="81330" y="24206"/>
                </a:moveTo>
                <a:lnTo>
                  <a:pt x="81216" y="24460"/>
                </a:lnTo>
                <a:lnTo>
                  <a:pt x="81330" y="24206"/>
                </a:lnTo>
                <a:close/>
              </a:path>
              <a:path w="93980" h="38735">
                <a:moveTo>
                  <a:pt x="81559" y="24206"/>
                </a:moveTo>
                <a:lnTo>
                  <a:pt x="81457" y="24460"/>
                </a:lnTo>
                <a:lnTo>
                  <a:pt x="81559" y="24206"/>
                </a:lnTo>
                <a:close/>
              </a:path>
              <a:path w="93980" h="38735">
                <a:moveTo>
                  <a:pt x="81559" y="23698"/>
                </a:moveTo>
                <a:lnTo>
                  <a:pt x="81330" y="24206"/>
                </a:lnTo>
                <a:lnTo>
                  <a:pt x="81495" y="24206"/>
                </a:lnTo>
                <a:lnTo>
                  <a:pt x="81559" y="23698"/>
                </a:lnTo>
                <a:close/>
              </a:path>
              <a:path w="93980" h="38735">
                <a:moveTo>
                  <a:pt x="81800" y="24206"/>
                </a:moveTo>
                <a:lnTo>
                  <a:pt x="81699" y="24460"/>
                </a:lnTo>
                <a:lnTo>
                  <a:pt x="81800" y="24206"/>
                </a:lnTo>
                <a:close/>
              </a:path>
              <a:path w="93980" h="38735">
                <a:moveTo>
                  <a:pt x="82448" y="25603"/>
                </a:moveTo>
                <a:lnTo>
                  <a:pt x="82334" y="25476"/>
                </a:lnTo>
                <a:lnTo>
                  <a:pt x="82232" y="26314"/>
                </a:lnTo>
                <a:lnTo>
                  <a:pt x="82448" y="25603"/>
                </a:lnTo>
                <a:close/>
              </a:path>
              <a:path w="93980" h="38735">
                <a:moveTo>
                  <a:pt x="82537" y="11391"/>
                </a:moveTo>
                <a:lnTo>
                  <a:pt x="82257" y="12115"/>
                </a:lnTo>
                <a:lnTo>
                  <a:pt x="82207" y="12496"/>
                </a:lnTo>
                <a:lnTo>
                  <a:pt x="82156" y="12877"/>
                </a:lnTo>
                <a:lnTo>
                  <a:pt x="82435" y="12153"/>
                </a:lnTo>
                <a:lnTo>
                  <a:pt x="82537" y="11391"/>
                </a:lnTo>
                <a:close/>
              </a:path>
              <a:path w="93980" h="38735">
                <a:moveTo>
                  <a:pt x="85940" y="304"/>
                </a:moveTo>
                <a:lnTo>
                  <a:pt x="85598" y="1130"/>
                </a:lnTo>
                <a:lnTo>
                  <a:pt x="85547" y="1524"/>
                </a:lnTo>
                <a:lnTo>
                  <a:pt x="85483" y="2019"/>
                </a:lnTo>
                <a:lnTo>
                  <a:pt x="85826" y="1206"/>
                </a:lnTo>
                <a:lnTo>
                  <a:pt x="85940" y="304"/>
                </a:lnTo>
                <a:close/>
              </a:path>
              <a:path w="93980" h="38735">
                <a:moveTo>
                  <a:pt x="87071" y="12776"/>
                </a:moveTo>
                <a:lnTo>
                  <a:pt x="86525" y="13157"/>
                </a:lnTo>
                <a:lnTo>
                  <a:pt x="86525" y="13284"/>
                </a:lnTo>
                <a:lnTo>
                  <a:pt x="86931" y="13182"/>
                </a:lnTo>
                <a:lnTo>
                  <a:pt x="87033" y="13030"/>
                </a:lnTo>
                <a:lnTo>
                  <a:pt x="87071" y="12776"/>
                </a:lnTo>
                <a:close/>
              </a:path>
              <a:path w="93980" h="38735">
                <a:moveTo>
                  <a:pt x="87122" y="0"/>
                </a:moveTo>
                <a:lnTo>
                  <a:pt x="86728" y="1231"/>
                </a:lnTo>
                <a:lnTo>
                  <a:pt x="86118" y="774"/>
                </a:lnTo>
                <a:lnTo>
                  <a:pt x="86017" y="1612"/>
                </a:lnTo>
                <a:lnTo>
                  <a:pt x="85979" y="1879"/>
                </a:lnTo>
                <a:lnTo>
                  <a:pt x="86169" y="1676"/>
                </a:lnTo>
                <a:lnTo>
                  <a:pt x="86715" y="1257"/>
                </a:lnTo>
                <a:lnTo>
                  <a:pt x="86334" y="2425"/>
                </a:lnTo>
                <a:lnTo>
                  <a:pt x="86220" y="3403"/>
                </a:lnTo>
                <a:lnTo>
                  <a:pt x="86995" y="1016"/>
                </a:lnTo>
                <a:lnTo>
                  <a:pt x="87122" y="0"/>
                </a:lnTo>
                <a:close/>
              </a:path>
              <a:path w="93980" h="38735">
                <a:moveTo>
                  <a:pt x="87172" y="838"/>
                </a:moveTo>
                <a:lnTo>
                  <a:pt x="86956" y="1422"/>
                </a:lnTo>
                <a:lnTo>
                  <a:pt x="86906" y="1778"/>
                </a:lnTo>
                <a:lnTo>
                  <a:pt x="86880" y="1981"/>
                </a:lnTo>
                <a:lnTo>
                  <a:pt x="87096" y="1409"/>
                </a:lnTo>
                <a:lnTo>
                  <a:pt x="87147" y="1054"/>
                </a:lnTo>
                <a:lnTo>
                  <a:pt x="87172" y="838"/>
                </a:lnTo>
                <a:close/>
              </a:path>
              <a:path w="93980" h="38735">
                <a:moveTo>
                  <a:pt x="87655" y="14338"/>
                </a:moveTo>
                <a:close/>
              </a:path>
              <a:path w="93980" h="38735">
                <a:moveTo>
                  <a:pt x="91109" y="3619"/>
                </a:moveTo>
                <a:lnTo>
                  <a:pt x="90766" y="4432"/>
                </a:lnTo>
                <a:lnTo>
                  <a:pt x="90716" y="4826"/>
                </a:lnTo>
                <a:lnTo>
                  <a:pt x="90652" y="5334"/>
                </a:lnTo>
                <a:lnTo>
                  <a:pt x="90995" y="4508"/>
                </a:lnTo>
                <a:lnTo>
                  <a:pt x="91109" y="3619"/>
                </a:lnTo>
                <a:close/>
              </a:path>
              <a:path w="93980" h="38735">
                <a:moveTo>
                  <a:pt x="91465" y="3771"/>
                </a:moveTo>
                <a:lnTo>
                  <a:pt x="91033" y="4889"/>
                </a:lnTo>
                <a:lnTo>
                  <a:pt x="90843" y="6388"/>
                </a:lnTo>
                <a:lnTo>
                  <a:pt x="91401" y="4229"/>
                </a:lnTo>
                <a:lnTo>
                  <a:pt x="91465" y="3771"/>
                </a:lnTo>
                <a:close/>
              </a:path>
              <a:path w="93980" h="38735">
                <a:moveTo>
                  <a:pt x="92138" y="8331"/>
                </a:moveTo>
                <a:lnTo>
                  <a:pt x="89890" y="12141"/>
                </a:lnTo>
                <a:lnTo>
                  <a:pt x="88988" y="12649"/>
                </a:lnTo>
                <a:lnTo>
                  <a:pt x="88290" y="12852"/>
                </a:lnTo>
                <a:lnTo>
                  <a:pt x="87820" y="15824"/>
                </a:lnTo>
                <a:lnTo>
                  <a:pt x="87452" y="15506"/>
                </a:lnTo>
                <a:lnTo>
                  <a:pt x="87452" y="15062"/>
                </a:lnTo>
                <a:lnTo>
                  <a:pt x="87477" y="14935"/>
                </a:lnTo>
                <a:lnTo>
                  <a:pt x="87503" y="14808"/>
                </a:lnTo>
                <a:lnTo>
                  <a:pt x="87668" y="14046"/>
                </a:lnTo>
                <a:lnTo>
                  <a:pt x="87693" y="13919"/>
                </a:lnTo>
                <a:lnTo>
                  <a:pt x="87845" y="13157"/>
                </a:lnTo>
                <a:lnTo>
                  <a:pt x="87655" y="14338"/>
                </a:lnTo>
                <a:lnTo>
                  <a:pt x="88176" y="13157"/>
                </a:lnTo>
                <a:lnTo>
                  <a:pt x="88290" y="12903"/>
                </a:lnTo>
                <a:lnTo>
                  <a:pt x="88112" y="12903"/>
                </a:lnTo>
                <a:lnTo>
                  <a:pt x="87325" y="13093"/>
                </a:lnTo>
                <a:lnTo>
                  <a:pt x="87185" y="14046"/>
                </a:lnTo>
                <a:lnTo>
                  <a:pt x="86944" y="14681"/>
                </a:lnTo>
                <a:lnTo>
                  <a:pt x="87020" y="14173"/>
                </a:lnTo>
                <a:lnTo>
                  <a:pt x="87134" y="13703"/>
                </a:lnTo>
                <a:lnTo>
                  <a:pt x="87325" y="13157"/>
                </a:lnTo>
                <a:lnTo>
                  <a:pt x="87058" y="13157"/>
                </a:lnTo>
                <a:lnTo>
                  <a:pt x="86982" y="13411"/>
                </a:lnTo>
                <a:lnTo>
                  <a:pt x="86855" y="14173"/>
                </a:lnTo>
                <a:lnTo>
                  <a:pt x="86296" y="14173"/>
                </a:lnTo>
                <a:lnTo>
                  <a:pt x="85852" y="13919"/>
                </a:lnTo>
                <a:lnTo>
                  <a:pt x="85331" y="14935"/>
                </a:lnTo>
                <a:lnTo>
                  <a:pt x="85267" y="14808"/>
                </a:lnTo>
                <a:lnTo>
                  <a:pt x="85267" y="22936"/>
                </a:lnTo>
                <a:lnTo>
                  <a:pt x="85229" y="23317"/>
                </a:lnTo>
                <a:lnTo>
                  <a:pt x="85102" y="23799"/>
                </a:lnTo>
                <a:lnTo>
                  <a:pt x="84975" y="24079"/>
                </a:lnTo>
                <a:lnTo>
                  <a:pt x="85102" y="23444"/>
                </a:lnTo>
                <a:lnTo>
                  <a:pt x="85267" y="22936"/>
                </a:lnTo>
                <a:lnTo>
                  <a:pt x="85267" y="14808"/>
                </a:lnTo>
                <a:lnTo>
                  <a:pt x="85191" y="14681"/>
                </a:lnTo>
                <a:lnTo>
                  <a:pt x="85090" y="13157"/>
                </a:lnTo>
                <a:lnTo>
                  <a:pt x="85090" y="22936"/>
                </a:lnTo>
                <a:lnTo>
                  <a:pt x="85051" y="23317"/>
                </a:lnTo>
                <a:lnTo>
                  <a:pt x="84924" y="23799"/>
                </a:lnTo>
                <a:lnTo>
                  <a:pt x="84797" y="24079"/>
                </a:lnTo>
                <a:lnTo>
                  <a:pt x="84912" y="23444"/>
                </a:lnTo>
                <a:lnTo>
                  <a:pt x="84963" y="23317"/>
                </a:lnTo>
                <a:lnTo>
                  <a:pt x="85090" y="22936"/>
                </a:lnTo>
                <a:lnTo>
                  <a:pt x="85090" y="13157"/>
                </a:lnTo>
                <a:lnTo>
                  <a:pt x="84963" y="13030"/>
                </a:lnTo>
                <a:lnTo>
                  <a:pt x="84721" y="13157"/>
                </a:lnTo>
                <a:lnTo>
                  <a:pt x="84569" y="13030"/>
                </a:lnTo>
                <a:lnTo>
                  <a:pt x="84569" y="19507"/>
                </a:lnTo>
                <a:lnTo>
                  <a:pt x="84493" y="20116"/>
                </a:lnTo>
                <a:lnTo>
                  <a:pt x="84493" y="26873"/>
                </a:lnTo>
                <a:lnTo>
                  <a:pt x="83947" y="27647"/>
                </a:lnTo>
                <a:lnTo>
                  <a:pt x="83502" y="27889"/>
                </a:lnTo>
                <a:lnTo>
                  <a:pt x="83667" y="26619"/>
                </a:lnTo>
                <a:lnTo>
                  <a:pt x="84493" y="26873"/>
                </a:lnTo>
                <a:lnTo>
                  <a:pt x="84493" y="20116"/>
                </a:lnTo>
                <a:lnTo>
                  <a:pt x="84467" y="20307"/>
                </a:lnTo>
                <a:lnTo>
                  <a:pt x="84112" y="21158"/>
                </a:lnTo>
                <a:lnTo>
                  <a:pt x="84175" y="20650"/>
                </a:lnTo>
                <a:lnTo>
                  <a:pt x="84289" y="20142"/>
                </a:lnTo>
                <a:lnTo>
                  <a:pt x="84569" y="19507"/>
                </a:lnTo>
                <a:lnTo>
                  <a:pt x="84569" y="13030"/>
                </a:lnTo>
                <a:lnTo>
                  <a:pt x="84112" y="12649"/>
                </a:lnTo>
                <a:lnTo>
                  <a:pt x="83756" y="12649"/>
                </a:lnTo>
                <a:lnTo>
                  <a:pt x="83286" y="12839"/>
                </a:lnTo>
                <a:lnTo>
                  <a:pt x="83286" y="26238"/>
                </a:lnTo>
                <a:lnTo>
                  <a:pt x="83197" y="26873"/>
                </a:lnTo>
                <a:lnTo>
                  <a:pt x="82664" y="28905"/>
                </a:lnTo>
                <a:lnTo>
                  <a:pt x="82854" y="27381"/>
                </a:lnTo>
                <a:lnTo>
                  <a:pt x="82956" y="27127"/>
                </a:lnTo>
                <a:lnTo>
                  <a:pt x="83286" y="26238"/>
                </a:lnTo>
                <a:lnTo>
                  <a:pt x="83286" y="12839"/>
                </a:lnTo>
                <a:lnTo>
                  <a:pt x="83134" y="12903"/>
                </a:lnTo>
                <a:lnTo>
                  <a:pt x="83134" y="22936"/>
                </a:lnTo>
                <a:lnTo>
                  <a:pt x="83032" y="23698"/>
                </a:lnTo>
                <a:lnTo>
                  <a:pt x="82842" y="24333"/>
                </a:lnTo>
                <a:lnTo>
                  <a:pt x="82689" y="24841"/>
                </a:lnTo>
                <a:lnTo>
                  <a:pt x="82575" y="25603"/>
                </a:lnTo>
                <a:lnTo>
                  <a:pt x="83083" y="25857"/>
                </a:lnTo>
                <a:lnTo>
                  <a:pt x="82575" y="26619"/>
                </a:lnTo>
                <a:lnTo>
                  <a:pt x="82588" y="26492"/>
                </a:lnTo>
                <a:lnTo>
                  <a:pt x="82499" y="26619"/>
                </a:lnTo>
                <a:lnTo>
                  <a:pt x="82130" y="27127"/>
                </a:lnTo>
                <a:lnTo>
                  <a:pt x="82232" y="26314"/>
                </a:lnTo>
                <a:lnTo>
                  <a:pt x="81978" y="27127"/>
                </a:lnTo>
                <a:lnTo>
                  <a:pt x="82054" y="26619"/>
                </a:lnTo>
                <a:lnTo>
                  <a:pt x="82067" y="26492"/>
                </a:lnTo>
                <a:lnTo>
                  <a:pt x="82092" y="26238"/>
                </a:lnTo>
                <a:lnTo>
                  <a:pt x="82321" y="25476"/>
                </a:lnTo>
                <a:lnTo>
                  <a:pt x="82194" y="25501"/>
                </a:lnTo>
                <a:lnTo>
                  <a:pt x="81838" y="25603"/>
                </a:lnTo>
                <a:lnTo>
                  <a:pt x="81673" y="25857"/>
                </a:lnTo>
                <a:lnTo>
                  <a:pt x="81813" y="24587"/>
                </a:lnTo>
                <a:lnTo>
                  <a:pt x="82219" y="25311"/>
                </a:lnTo>
                <a:lnTo>
                  <a:pt x="82257" y="24968"/>
                </a:lnTo>
                <a:lnTo>
                  <a:pt x="82308" y="25476"/>
                </a:lnTo>
                <a:lnTo>
                  <a:pt x="82499" y="24968"/>
                </a:lnTo>
                <a:lnTo>
                  <a:pt x="82613" y="24587"/>
                </a:lnTo>
                <a:lnTo>
                  <a:pt x="83058" y="23190"/>
                </a:lnTo>
                <a:lnTo>
                  <a:pt x="83134" y="22936"/>
                </a:lnTo>
                <a:lnTo>
                  <a:pt x="83134" y="12903"/>
                </a:lnTo>
                <a:lnTo>
                  <a:pt x="82981" y="13271"/>
                </a:lnTo>
                <a:lnTo>
                  <a:pt x="83223" y="11366"/>
                </a:lnTo>
                <a:lnTo>
                  <a:pt x="83527" y="11506"/>
                </a:lnTo>
                <a:lnTo>
                  <a:pt x="84899" y="12522"/>
                </a:lnTo>
                <a:lnTo>
                  <a:pt x="85979" y="13538"/>
                </a:lnTo>
                <a:lnTo>
                  <a:pt x="86487" y="13182"/>
                </a:lnTo>
                <a:lnTo>
                  <a:pt x="85521" y="11125"/>
                </a:lnTo>
                <a:lnTo>
                  <a:pt x="84988" y="9982"/>
                </a:lnTo>
                <a:lnTo>
                  <a:pt x="82943" y="9601"/>
                </a:lnTo>
                <a:lnTo>
                  <a:pt x="82664" y="9855"/>
                </a:lnTo>
                <a:lnTo>
                  <a:pt x="82092" y="10883"/>
                </a:lnTo>
                <a:lnTo>
                  <a:pt x="82042" y="10515"/>
                </a:lnTo>
                <a:lnTo>
                  <a:pt x="81864" y="9347"/>
                </a:lnTo>
                <a:lnTo>
                  <a:pt x="81711" y="9626"/>
                </a:lnTo>
                <a:lnTo>
                  <a:pt x="80962" y="10515"/>
                </a:lnTo>
                <a:lnTo>
                  <a:pt x="80987" y="9080"/>
                </a:lnTo>
                <a:lnTo>
                  <a:pt x="80810" y="10236"/>
                </a:lnTo>
                <a:lnTo>
                  <a:pt x="80848" y="8674"/>
                </a:lnTo>
                <a:lnTo>
                  <a:pt x="79248" y="10045"/>
                </a:lnTo>
                <a:lnTo>
                  <a:pt x="79197" y="10312"/>
                </a:lnTo>
                <a:lnTo>
                  <a:pt x="79286" y="11366"/>
                </a:lnTo>
                <a:lnTo>
                  <a:pt x="79451" y="11874"/>
                </a:lnTo>
                <a:lnTo>
                  <a:pt x="80048" y="11582"/>
                </a:lnTo>
                <a:lnTo>
                  <a:pt x="80238" y="11442"/>
                </a:lnTo>
                <a:lnTo>
                  <a:pt x="80733" y="10731"/>
                </a:lnTo>
                <a:lnTo>
                  <a:pt x="80683" y="11074"/>
                </a:lnTo>
                <a:lnTo>
                  <a:pt x="82232" y="11734"/>
                </a:lnTo>
                <a:lnTo>
                  <a:pt x="82143" y="11214"/>
                </a:lnTo>
                <a:lnTo>
                  <a:pt x="82727" y="11125"/>
                </a:lnTo>
                <a:lnTo>
                  <a:pt x="83070" y="11290"/>
                </a:lnTo>
                <a:lnTo>
                  <a:pt x="82677" y="12585"/>
                </a:lnTo>
                <a:lnTo>
                  <a:pt x="82905" y="13474"/>
                </a:lnTo>
                <a:lnTo>
                  <a:pt x="82842" y="13652"/>
                </a:lnTo>
                <a:lnTo>
                  <a:pt x="82842" y="20650"/>
                </a:lnTo>
                <a:lnTo>
                  <a:pt x="82689" y="21653"/>
                </a:lnTo>
                <a:lnTo>
                  <a:pt x="82384" y="22428"/>
                </a:lnTo>
                <a:lnTo>
                  <a:pt x="82499" y="21539"/>
                </a:lnTo>
                <a:lnTo>
                  <a:pt x="82842" y="20650"/>
                </a:lnTo>
                <a:lnTo>
                  <a:pt x="82842" y="13652"/>
                </a:lnTo>
                <a:lnTo>
                  <a:pt x="82410" y="14808"/>
                </a:lnTo>
                <a:lnTo>
                  <a:pt x="82461" y="14427"/>
                </a:lnTo>
                <a:lnTo>
                  <a:pt x="82600" y="13284"/>
                </a:lnTo>
                <a:lnTo>
                  <a:pt x="82664" y="12649"/>
                </a:lnTo>
                <a:lnTo>
                  <a:pt x="82346" y="13030"/>
                </a:lnTo>
                <a:lnTo>
                  <a:pt x="81661" y="13284"/>
                </a:lnTo>
                <a:lnTo>
                  <a:pt x="81559" y="17602"/>
                </a:lnTo>
                <a:lnTo>
                  <a:pt x="81508" y="18059"/>
                </a:lnTo>
                <a:lnTo>
                  <a:pt x="81381" y="18478"/>
                </a:lnTo>
                <a:lnTo>
                  <a:pt x="81267" y="18745"/>
                </a:lnTo>
                <a:lnTo>
                  <a:pt x="81318" y="18491"/>
                </a:lnTo>
                <a:lnTo>
                  <a:pt x="81432" y="17983"/>
                </a:lnTo>
                <a:lnTo>
                  <a:pt x="81559" y="17602"/>
                </a:lnTo>
                <a:lnTo>
                  <a:pt x="81559" y="13271"/>
                </a:lnTo>
                <a:lnTo>
                  <a:pt x="81343" y="13233"/>
                </a:lnTo>
                <a:lnTo>
                  <a:pt x="81343" y="15062"/>
                </a:lnTo>
                <a:lnTo>
                  <a:pt x="81267" y="17221"/>
                </a:lnTo>
                <a:lnTo>
                  <a:pt x="81153" y="18110"/>
                </a:lnTo>
                <a:lnTo>
                  <a:pt x="81051" y="18237"/>
                </a:lnTo>
                <a:lnTo>
                  <a:pt x="80924" y="18491"/>
                </a:lnTo>
                <a:lnTo>
                  <a:pt x="79641" y="18364"/>
                </a:lnTo>
                <a:lnTo>
                  <a:pt x="77139" y="19507"/>
                </a:lnTo>
                <a:lnTo>
                  <a:pt x="76530" y="19316"/>
                </a:lnTo>
                <a:lnTo>
                  <a:pt x="76517" y="19507"/>
                </a:lnTo>
                <a:lnTo>
                  <a:pt x="76390" y="19888"/>
                </a:lnTo>
                <a:lnTo>
                  <a:pt x="76276" y="20142"/>
                </a:lnTo>
                <a:lnTo>
                  <a:pt x="76403" y="19507"/>
                </a:lnTo>
                <a:lnTo>
                  <a:pt x="76466" y="19304"/>
                </a:lnTo>
                <a:lnTo>
                  <a:pt x="75488" y="18999"/>
                </a:lnTo>
                <a:lnTo>
                  <a:pt x="75565" y="18491"/>
                </a:lnTo>
                <a:lnTo>
                  <a:pt x="75526" y="18237"/>
                </a:lnTo>
                <a:lnTo>
                  <a:pt x="75565" y="18059"/>
                </a:lnTo>
                <a:lnTo>
                  <a:pt x="75298" y="18237"/>
                </a:lnTo>
                <a:lnTo>
                  <a:pt x="75120" y="18491"/>
                </a:lnTo>
                <a:lnTo>
                  <a:pt x="75260" y="17348"/>
                </a:lnTo>
                <a:lnTo>
                  <a:pt x="75653" y="17665"/>
                </a:lnTo>
                <a:lnTo>
                  <a:pt x="75717" y="17348"/>
                </a:lnTo>
                <a:lnTo>
                  <a:pt x="75768" y="17221"/>
                </a:lnTo>
                <a:lnTo>
                  <a:pt x="75844" y="16840"/>
                </a:lnTo>
                <a:lnTo>
                  <a:pt x="76022" y="16078"/>
                </a:lnTo>
                <a:lnTo>
                  <a:pt x="76047" y="15951"/>
                </a:lnTo>
                <a:lnTo>
                  <a:pt x="77330" y="17856"/>
                </a:lnTo>
                <a:lnTo>
                  <a:pt x="78486" y="17983"/>
                </a:lnTo>
                <a:lnTo>
                  <a:pt x="79133" y="18491"/>
                </a:lnTo>
                <a:lnTo>
                  <a:pt x="79806" y="18237"/>
                </a:lnTo>
                <a:lnTo>
                  <a:pt x="80035" y="18237"/>
                </a:lnTo>
                <a:lnTo>
                  <a:pt x="81343" y="15062"/>
                </a:lnTo>
                <a:lnTo>
                  <a:pt x="81343" y="13233"/>
                </a:lnTo>
                <a:lnTo>
                  <a:pt x="80987" y="13157"/>
                </a:lnTo>
                <a:lnTo>
                  <a:pt x="78765" y="12649"/>
                </a:lnTo>
                <a:lnTo>
                  <a:pt x="76606" y="13538"/>
                </a:lnTo>
                <a:lnTo>
                  <a:pt x="75171" y="13957"/>
                </a:lnTo>
                <a:lnTo>
                  <a:pt x="75171" y="16840"/>
                </a:lnTo>
                <a:lnTo>
                  <a:pt x="75069" y="17792"/>
                </a:lnTo>
                <a:lnTo>
                  <a:pt x="74714" y="18618"/>
                </a:lnTo>
                <a:lnTo>
                  <a:pt x="74472" y="18999"/>
                </a:lnTo>
                <a:lnTo>
                  <a:pt x="74587" y="18364"/>
                </a:lnTo>
                <a:lnTo>
                  <a:pt x="74701" y="18021"/>
                </a:lnTo>
                <a:lnTo>
                  <a:pt x="74637" y="18618"/>
                </a:lnTo>
                <a:lnTo>
                  <a:pt x="74815" y="17856"/>
                </a:lnTo>
                <a:lnTo>
                  <a:pt x="74879" y="17602"/>
                </a:lnTo>
                <a:lnTo>
                  <a:pt x="75171" y="16840"/>
                </a:lnTo>
                <a:lnTo>
                  <a:pt x="75171" y="13957"/>
                </a:lnTo>
                <a:lnTo>
                  <a:pt x="74498" y="14160"/>
                </a:lnTo>
                <a:lnTo>
                  <a:pt x="74498" y="17602"/>
                </a:lnTo>
                <a:lnTo>
                  <a:pt x="74460" y="17983"/>
                </a:lnTo>
                <a:lnTo>
                  <a:pt x="74345" y="18618"/>
                </a:lnTo>
                <a:lnTo>
                  <a:pt x="74117" y="19126"/>
                </a:lnTo>
                <a:lnTo>
                  <a:pt x="74218" y="18364"/>
                </a:lnTo>
                <a:lnTo>
                  <a:pt x="74358" y="17983"/>
                </a:lnTo>
                <a:lnTo>
                  <a:pt x="74498" y="17602"/>
                </a:lnTo>
                <a:lnTo>
                  <a:pt x="74498" y="14160"/>
                </a:lnTo>
                <a:lnTo>
                  <a:pt x="73545" y="14427"/>
                </a:lnTo>
                <a:lnTo>
                  <a:pt x="73202" y="12014"/>
                </a:lnTo>
                <a:lnTo>
                  <a:pt x="72174" y="13157"/>
                </a:lnTo>
                <a:lnTo>
                  <a:pt x="71882" y="14173"/>
                </a:lnTo>
                <a:lnTo>
                  <a:pt x="71780" y="14338"/>
                </a:lnTo>
                <a:lnTo>
                  <a:pt x="71386" y="14554"/>
                </a:lnTo>
                <a:lnTo>
                  <a:pt x="71386" y="14681"/>
                </a:lnTo>
                <a:lnTo>
                  <a:pt x="71348" y="15062"/>
                </a:lnTo>
                <a:lnTo>
                  <a:pt x="70777" y="17348"/>
                </a:lnTo>
                <a:lnTo>
                  <a:pt x="70827" y="16967"/>
                </a:lnTo>
                <a:lnTo>
                  <a:pt x="70840" y="16840"/>
                </a:lnTo>
                <a:lnTo>
                  <a:pt x="70904" y="16332"/>
                </a:lnTo>
                <a:lnTo>
                  <a:pt x="71018" y="15697"/>
                </a:lnTo>
                <a:lnTo>
                  <a:pt x="71386" y="14681"/>
                </a:lnTo>
                <a:lnTo>
                  <a:pt x="71386" y="14554"/>
                </a:lnTo>
                <a:lnTo>
                  <a:pt x="71120" y="14681"/>
                </a:lnTo>
                <a:lnTo>
                  <a:pt x="70599" y="14554"/>
                </a:lnTo>
                <a:lnTo>
                  <a:pt x="70332" y="14300"/>
                </a:lnTo>
                <a:lnTo>
                  <a:pt x="69405" y="13436"/>
                </a:lnTo>
                <a:lnTo>
                  <a:pt x="69291" y="14338"/>
                </a:lnTo>
                <a:lnTo>
                  <a:pt x="67449" y="18745"/>
                </a:lnTo>
                <a:lnTo>
                  <a:pt x="68554" y="16840"/>
                </a:lnTo>
                <a:lnTo>
                  <a:pt x="69507" y="18618"/>
                </a:lnTo>
                <a:lnTo>
                  <a:pt x="70624" y="17830"/>
                </a:lnTo>
                <a:lnTo>
                  <a:pt x="70802" y="17729"/>
                </a:lnTo>
                <a:lnTo>
                  <a:pt x="70688" y="18110"/>
                </a:lnTo>
                <a:lnTo>
                  <a:pt x="70573" y="18719"/>
                </a:lnTo>
                <a:lnTo>
                  <a:pt x="70027" y="19392"/>
                </a:lnTo>
                <a:lnTo>
                  <a:pt x="70319" y="19253"/>
                </a:lnTo>
                <a:lnTo>
                  <a:pt x="70510" y="19634"/>
                </a:lnTo>
                <a:lnTo>
                  <a:pt x="70599" y="19253"/>
                </a:lnTo>
                <a:lnTo>
                  <a:pt x="70713" y="18719"/>
                </a:lnTo>
                <a:lnTo>
                  <a:pt x="71069" y="17602"/>
                </a:lnTo>
                <a:lnTo>
                  <a:pt x="71081" y="17360"/>
                </a:lnTo>
                <a:lnTo>
                  <a:pt x="71755" y="15443"/>
                </a:lnTo>
                <a:lnTo>
                  <a:pt x="71437" y="17424"/>
                </a:lnTo>
                <a:lnTo>
                  <a:pt x="72796" y="17729"/>
                </a:lnTo>
                <a:lnTo>
                  <a:pt x="73367" y="17221"/>
                </a:lnTo>
                <a:lnTo>
                  <a:pt x="73888" y="17221"/>
                </a:lnTo>
                <a:lnTo>
                  <a:pt x="74104" y="16078"/>
                </a:lnTo>
                <a:lnTo>
                  <a:pt x="73939" y="19380"/>
                </a:lnTo>
                <a:lnTo>
                  <a:pt x="74269" y="17983"/>
                </a:lnTo>
                <a:lnTo>
                  <a:pt x="74002" y="19126"/>
                </a:lnTo>
                <a:lnTo>
                  <a:pt x="73939" y="19380"/>
                </a:lnTo>
                <a:lnTo>
                  <a:pt x="73914" y="19507"/>
                </a:lnTo>
                <a:lnTo>
                  <a:pt x="73926" y="19380"/>
                </a:lnTo>
                <a:lnTo>
                  <a:pt x="73342" y="18745"/>
                </a:lnTo>
                <a:lnTo>
                  <a:pt x="73215" y="18618"/>
                </a:lnTo>
                <a:lnTo>
                  <a:pt x="72453" y="18491"/>
                </a:lnTo>
                <a:lnTo>
                  <a:pt x="71894" y="18745"/>
                </a:lnTo>
                <a:lnTo>
                  <a:pt x="71374" y="17830"/>
                </a:lnTo>
                <a:lnTo>
                  <a:pt x="71247" y="18618"/>
                </a:lnTo>
                <a:lnTo>
                  <a:pt x="71120" y="18872"/>
                </a:lnTo>
                <a:lnTo>
                  <a:pt x="70764" y="19316"/>
                </a:lnTo>
                <a:lnTo>
                  <a:pt x="70637" y="19888"/>
                </a:lnTo>
                <a:lnTo>
                  <a:pt x="70764" y="20142"/>
                </a:lnTo>
                <a:lnTo>
                  <a:pt x="72263" y="19380"/>
                </a:lnTo>
                <a:lnTo>
                  <a:pt x="72517" y="20396"/>
                </a:lnTo>
                <a:lnTo>
                  <a:pt x="73279" y="20142"/>
                </a:lnTo>
                <a:lnTo>
                  <a:pt x="73748" y="19507"/>
                </a:lnTo>
                <a:lnTo>
                  <a:pt x="73774" y="19888"/>
                </a:lnTo>
                <a:lnTo>
                  <a:pt x="74625" y="20396"/>
                </a:lnTo>
                <a:lnTo>
                  <a:pt x="75336" y="20523"/>
                </a:lnTo>
                <a:lnTo>
                  <a:pt x="75857" y="20777"/>
                </a:lnTo>
                <a:lnTo>
                  <a:pt x="76301" y="20777"/>
                </a:lnTo>
                <a:lnTo>
                  <a:pt x="76390" y="20650"/>
                </a:lnTo>
                <a:lnTo>
                  <a:pt x="76987" y="20269"/>
                </a:lnTo>
                <a:lnTo>
                  <a:pt x="77292" y="21272"/>
                </a:lnTo>
                <a:lnTo>
                  <a:pt x="77889" y="20650"/>
                </a:lnTo>
                <a:lnTo>
                  <a:pt x="78117" y="20269"/>
                </a:lnTo>
                <a:lnTo>
                  <a:pt x="78244" y="20269"/>
                </a:lnTo>
                <a:lnTo>
                  <a:pt x="78549" y="20485"/>
                </a:lnTo>
                <a:lnTo>
                  <a:pt x="78473" y="20269"/>
                </a:lnTo>
                <a:lnTo>
                  <a:pt x="78422" y="20142"/>
                </a:lnTo>
                <a:lnTo>
                  <a:pt x="79311" y="20523"/>
                </a:lnTo>
                <a:lnTo>
                  <a:pt x="79959" y="20650"/>
                </a:lnTo>
                <a:lnTo>
                  <a:pt x="80340" y="20396"/>
                </a:lnTo>
                <a:lnTo>
                  <a:pt x="80492" y="20777"/>
                </a:lnTo>
                <a:lnTo>
                  <a:pt x="80899" y="21488"/>
                </a:lnTo>
                <a:lnTo>
                  <a:pt x="81254" y="20396"/>
                </a:lnTo>
                <a:lnTo>
                  <a:pt x="81419" y="19888"/>
                </a:lnTo>
                <a:lnTo>
                  <a:pt x="81254" y="21031"/>
                </a:lnTo>
                <a:lnTo>
                  <a:pt x="80543" y="23253"/>
                </a:lnTo>
                <a:lnTo>
                  <a:pt x="81318" y="23660"/>
                </a:lnTo>
                <a:lnTo>
                  <a:pt x="81508" y="23190"/>
                </a:lnTo>
                <a:lnTo>
                  <a:pt x="81673" y="22809"/>
                </a:lnTo>
                <a:lnTo>
                  <a:pt x="81559" y="23698"/>
                </a:lnTo>
                <a:lnTo>
                  <a:pt x="81838" y="22936"/>
                </a:lnTo>
                <a:lnTo>
                  <a:pt x="81775" y="23571"/>
                </a:lnTo>
                <a:lnTo>
                  <a:pt x="81661" y="23952"/>
                </a:lnTo>
                <a:lnTo>
                  <a:pt x="81559" y="24206"/>
                </a:lnTo>
                <a:lnTo>
                  <a:pt x="81737" y="24206"/>
                </a:lnTo>
                <a:lnTo>
                  <a:pt x="81838" y="23571"/>
                </a:lnTo>
                <a:lnTo>
                  <a:pt x="81965" y="23190"/>
                </a:lnTo>
                <a:lnTo>
                  <a:pt x="81991" y="22936"/>
                </a:lnTo>
                <a:lnTo>
                  <a:pt x="82003" y="22809"/>
                </a:lnTo>
                <a:lnTo>
                  <a:pt x="82130" y="21793"/>
                </a:lnTo>
                <a:lnTo>
                  <a:pt x="82550" y="20650"/>
                </a:lnTo>
                <a:lnTo>
                  <a:pt x="82423" y="21488"/>
                </a:lnTo>
                <a:lnTo>
                  <a:pt x="81965" y="23190"/>
                </a:lnTo>
                <a:lnTo>
                  <a:pt x="82080" y="22936"/>
                </a:lnTo>
                <a:lnTo>
                  <a:pt x="81978" y="23698"/>
                </a:lnTo>
                <a:lnTo>
                  <a:pt x="82194" y="23190"/>
                </a:lnTo>
                <a:lnTo>
                  <a:pt x="82143" y="23571"/>
                </a:lnTo>
                <a:lnTo>
                  <a:pt x="81902" y="24333"/>
                </a:lnTo>
                <a:lnTo>
                  <a:pt x="81915" y="24206"/>
                </a:lnTo>
                <a:lnTo>
                  <a:pt x="81978" y="23698"/>
                </a:lnTo>
                <a:lnTo>
                  <a:pt x="81800" y="24206"/>
                </a:lnTo>
                <a:lnTo>
                  <a:pt x="81813" y="24333"/>
                </a:lnTo>
                <a:lnTo>
                  <a:pt x="81622" y="25857"/>
                </a:lnTo>
                <a:lnTo>
                  <a:pt x="81534" y="26492"/>
                </a:lnTo>
                <a:lnTo>
                  <a:pt x="81445" y="25476"/>
                </a:lnTo>
                <a:lnTo>
                  <a:pt x="80975" y="24587"/>
                </a:lnTo>
                <a:lnTo>
                  <a:pt x="80073" y="24523"/>
                </a:lnTo>
                <a:lnTo>
                  <a:pt x="79362" y="26619"/>
                </a:lnTo>
                <a:lnTo>
                  <a:pt x="79286" y="26238"/>
                </a:lnTo>
                <a:lnTo>
                  <a:pt x="78981" y="24701"/>
                </a:lnTo>
                <a:lnTo>
                  <a:pt x="78320" y="26238"/>
                </a:lnTo>
                <a:lnTo>
                  <a:pt x="78473" y="25095"/>
                </a:lnTo>
                <a:lnTo>
                  <a:pt x="78498" y="24866"/>
                </a:lnTo>
                <a:lnTo>
                  <a:pt x="78105" y="25095"/>
                </a:lnTo>
                <a:lnTo>
                  <a:pt x="77889" y="24980"/>
                </a:lnTo>
                <a:lnTo>
                  <a:pt x="76022" y="26619"/>
                </a:lnTo>
                <a:lnTo>
                  <a:pt x="75006" y="25984"/>
                </a:lnTo>
                <a:lnTo>
                  <a:pt x="74383" y="25603"/>
                </a:lnTo>
                <a:lnTo>
                  <a:pt x="73494" y="25603"/>
                </a:lnTo>
                <a:lnTo>
                  <a:pt x="73494" y="25984"/>
                </a:lnTo>
                <a:lnTo>
                  <a:pt x="73418" y="26619"/>
                </a:lnTo>
                <a:lnTo>
                  <a:pt x="73113" y="27508"/>
                </a:lnTo>
                <a:lnTo>
                  <a:pt x="73215" y="26746"/>
                </a:lnTo>
                <a:lnTo>
                  <a:pt x="73456" y="26111"/>
                </a:lnTo>
                <a:lnTo>
                  <a:pt x="73494" y="25984"/>
                </a:lnTo>
                <a:lnTo>
                  <a:pt x="73494" y="25603"/>
                </a:lnTo>
                <a:lnTo>
                  <a:pt x="72948" y="25603"/>
                </a:lnTo>
                <a:lnTo>
                  <a:pt x="72948" y="26492"/>
                </a:lnTo>
                <a:lnTo>
                  <a:pt x="72390" y="27000"/>
                </a:lnTo>
                <a:lnTo>
                  <a:pt x="72199" y="27127"/>
                </a:lnTo>
                <a:lnTo>
                  <a:pt x="72339" y="26111"/>
                </a:lnTo>
                <a:lnTo>
                  <a:pt x="72948" y="26492"/>
                </a:lnTo>
                <a:lnTo>
                  <a:pt x="72948" y="25603"/>
                </a:lnTo>
                <a:lnTo>
                  <a:pt x="72555" y="25603"/>
                </a:lnTo>
                <a:lnTo>
                  <a:pt x="72047" y="25095"/>
                </a:lnTo>
                <a:lnTo>
                  <a:pt x="71780" y="24841"/>
                </a:lnTo>
                <a:lnTo>
                  <a:pt x="70358" y="25095"/>
                </a:lnTo>
                <a:lnTo>
                  <a:pt x="70053" y="24841"/>
                </a:lnTo>
                <a:lnTo>
                  <a:pt x="69418" y="26619"/>
                </a:lnTo>
                <a:lnTo>
                  <a:pt x="69646" y="26619"/>
                </a:lnTo>
                <a:lnTo>
                  <a:pt x="69697" y="26238"/>
                </a:lnTo>
                <a:lnTo>
                  <a:pt x="70383" y="27000"/>
                </a:lnTo>
                <a:lnTo>
                  <a:pt x="69735" y="27254"/>
                </a:lnTo>
                <a:lnTo>
                  <a:pt x="69545" y="27508"/>
                </a:lnTo>
                <a:lnTo>
                  <a:pt x="69608" y="26885"/>
                </a:lnTo>
                <a:lnTo>
                  <a:pt x="69049" y="27762"/>
                </a:lnTo>
                <a:lnTo>
                  <a:pt x="68834" y="27127"/>
                </a:lnTo>
                <a:lnTo>
                  <a:pt x="68389" y="26885"/>
                </a:lnTo>
                <a:lnTo>
                  <a:pt x="68389" y="25476"/>
                </a:lnTo>
                <a:lnTo>
                  <a:pt x="68135" y="25349"/>
                </a:lnTo>
                <a:lnTo>
                  <a:pt x="67932" y="26492"/>
                </a:lnTo>
                <a:lnTo>
                  <a:pt x="67818" y="26873"/>
                </a:lnTo>
                <a:lnTo>
                  <a:pt x="67678" y="27127"/>
                </a:lnTo>
                <a:lnTo>
                  <a:pt x="67779" y="26238"/>
                </a:lnTo>
                <a:lnTo>
                  <a:pt x="67894" y="25095"/>
                </a:lnTo>
                <a:lnTo>
                  <a:pt x="67094" y="27127"/>
                </a:lnTo>
                <a:lnTo>
                  <a:pt x="67691" y="26238"/>
                </a:lnTo>
                <a:lnTo>
                  <a:pt x="67589" y="27127"/>
                </a:lnTo>
                <a:lnTo>
                  <a:pt x="67551" y="27381"/>
                </a:lnTo>
                <a:lnTo>
                  <a:pt x="67106" y="27889"/>
                </a:lnTo>
                <a:lnTo>
                  <a:pt x="67081" y="29032"/>
                </a:lnTo>
                <a:lnTo>
                  <a:pt x="67589" y="28524"/>
                </a:lnTo>
                <a:lnTo>
                  <a:pt x="70142" y="27762"/>
                </a:lnTo>
                <a:lnTo>
                  <a:pt x="70332" y="27698"/>
                </a:lnTo>
                <a:lnTo>
                  <a:pt x="70358" y="27508"/>
                </a:lnTo>
                <a:lnTo>
                  <a:pt x="70485" y="26365"/>
                </a:lnTo>
                <a:lnTo>
                  <a:pt x="71170" y="26708"/>
                </a:lnTo>
                <a:lnTo>
                  <a:pt x="71208" y="26365"/>
                </a:lnTo>
                <a:lnTo>
                  <a:pt x="71259" y="26238"/>
                </a:lnTo>
                <a:lnTo>
                  <a:pt x="71488" y="25603"/>
                </a:lnTo>
                <a:lnTo>
                  <a:pt x="71437" y="26111"/>
                </a:lnTo>
                <a:lnTo>
                  <a:pt x="71310" y="26619"/>
                </a:lnTo>
                <a:lnTo>
                  <a:pt x="71107" y="27127"/>
                </a:lnTo>
                <a:lnTo>
                  <a:pt x="71145" y="26873"/>
                </a:lnTo>
                <a:lnTo>
                  <a:pt x="70510" y="27647"/>
                </a:lnTo>
                <a:lnTo>
                  <a:pt x="70980" y="27508"/>
                </a:lnTo>
                <a:lnTo>
                  <a:pt x="73901" y="30175"/>
                </a:lnTo>
                <a:lnTo>
                  <a:pt x="79908" y="27381"/>
                </a:lnTo>
                <a:lnTo>
                  <a:pt x="81445" y="30937"/>
                </a:lnTo>
                <a:lnTo>
                  <a:pt x="85026" y="31699"/>
                </a:lnTo>
                <a:lnTo>
                  <a:pt x="85725" y="33223"/>
                </a:lnTo>
                <a:lnTo>
                  <a:pt x="84797" y="33223"/>
                </a:lnTo>
                <a:lnTo>
                  <a:pt x="81280" y="34480"/>
                </a:lnTo>
                <a:lnTo>
                  <a:pt x="82524" y="35763"/>
                </a:lnTo>
                <a:lnTo>
                  <a:pt x="84455" y="33985"/>
                </a:lnTo>
                <a:lnTo>
                  <a:pt x="85991" y="36652"/>
                </a:lnTo>
                <a:lnTo>
                  <a:pt x="86004" y="38430"/>
                </a:lnTo>
                <a:lnTo>
                  <a:pt x="86499" y="37287"/>
                </a:lnTo>
                <a:lnTo>
                  <a:pt x="87210" y="33985"/>
                </a:lnTo>
                <a:lnTo>
                  <a:pt x="88303" y="28905"/>
                </a:lnTo>
                <a:lnTo>
                  <a:pt x="88519" y="27889"/>
                </a:lnTo>
                <a:lnTo>
                  <a:pt x="88785" y="26619"/>
                </a:lnTo>
                <a:lnTo>
                  <a:pt x="88874" y="26238"/>
                </a:lnTo>
                <a:lnTo>
                  <a:pt x="89293" y="24206"/>
                </a:lnTo>
                <a:lnTo>
                  <a:pt x="89319" y="24079"/>
                </a:lnTo>
                <a:lnTo>
                  <a:pt x="89547" y="22936"/>
                </a:lnTo>
                <a:lnTo>
                  <a:pt x="90309" y="19126"/>
                </a:lnTo>
                <a:lnTo>
                  <a:pt x="90398" y="18745"/>
                </a:lnTo>
                <a:lnTo>
                  <a:pt x="90627" y="17602"/>
                </a:lnTo>
                <a:lnTo>
                  <a:pt x="90982" y="15824"/>
                </a:lnTo>
                <a:lnTo>
                  <a:pt x="91567" y="12903"/>
                </a:lnTo>
                <a:lnTo>
                  <a:pt x="92138" y="8331"/>
                </a:lnTo>
                <a:close/>
              </a:path>
              <a:path w="93980" h="38735">
                <a:moveTo>
                  <a:pt x="93433" y="4826"/>
                </a:moveTo>
                <a:lnTo>
                  <a:pt x="92811" y="4368"/>
                </a:lnTo>
                <a:lnTo>
                  <a:pt x="92710" y="5207"/>
                </a:lnTo>
                <a:lnTo>
                  <a:pt x="92671" y="5473"/>
                </a:lnTo>
                <a:lnTo>
                  <a:pt x="92862" y="5270"/>
                </a:lnTo>
                <a:lnTo>
                  <a:pt x="93433" y="4826"/>
                </a:lnTo>
                <a:close/>
              </a:path>
            </a:pathLst>
          </a:custGeom>
          <a:solidFill>
            <a:srgbClr val="B88F51"/>
          </a:solidFill>
        </p:spPr>
        <p:txBody>
          <a:bodyPr wrap="square" lIns="0" tIns="0" rIns="0" bIns="0" rtlCol="0"/>
          <a:lstStyle/>
          <a:p>
            <a:endParaRPr sz="2511"/>
          </a:p>
        </p:txBody>
      </p:sp>
      <p:sp>
        <p:nvSpPr>
          <p:cNvPr id="64" name="bg object 64"/>
          <p:cNvSpPr/>
          <p:nvPr/>
        </p:nvSpPr>
        <p:spPr>
          <a:xfrm>
            <a:off x="621609" y="135057"/>
            <a:ext cx="13494" cy="11509"/>
          </a:xfrm>
          <a:custGeom>
            <a:avLst/>
            <a:gdLst/>
            <a:ahLst/>
            <a:cxnLst/>
            <a:rect l="l" t="t" r="r" b="b"/>
            <a:pathLst>
              <a:path w="21590" h="18414">
                <a:moveTo>
                  <a:pt x="330" y="11010"/>
                </a:moveTo>
                <a:lnTo>
                  <a:pt x="228" y="11823"/>
                </a:lnTo>
                <a:lnTo>
                  <a:pt x="292" y="11328"/>
                </a:lnTo>
                <a:lnTo>
                  <a:pt x="330" y="11010"/>
                </a:lnTo>
                <a:close/>
              </a:path>
              <a:path w="21590" h="18414">
                <a:moveTo>
                  <a:pt x="635" y="10312"/>
                </a:moveTo>
                <a:lnTo>
                  <a:pt x="152" y="9525"/>
                </a:lnTo>
                <a:lnTo>
                  <a:pt x="25" y="10502"/>
                </a:lnTo>
                <a:lnTo>
                  <a:pt x="0" y="10693"/>
                </a:lnTo>
                <a:lnTo>
                  <a:pt x="139" y="10541"/>
                </a:lnTo>
                <a:lnTo>
                  <a:pt x="635" y="10312"/>
                </a:lnTo>
                <a:close/>
              </a:path>
              <a:path w="21590" h="18414">
                <a:moveTo>
                  <a:pt x="1092" y="5080"/>
                </a:moveTo>
                <a:lnTo>
                  <a:pt x="876" y="5664"/>
                </a:lnTo>
                <a:lnTo>
                  <a:pt x="825" y="6019"/>
                </a:lnTo>
                <a:lnTo>
                  <a:pt x="800" y="6223"/>
                </a:lnTo>
                <a:lnTo>
                  <a:pt x="1016" y="5651"/>
                </a:lnTo>
                <a:lnTo>
                  <a:pt x="1054" y="5295"/>
                </a:lnTo>
                <a:lnTo>
                  <a:pt x="1092" y="5080"/>
                </a:lnTo>
                <a:close/>
              </a:path>
              <a:path w="21590" h="18414">
                <a:moveTo>
                  <a:pt x="1117" y="9664"/>
                </a:moveTo>
                <a:lnTo>
                  <a:pt x="330" y="12090"/>
                </a:lnTo>
                <a:lnTo>
                  <a:pt x="215" y="13068"/>
                </a:lnTo>
                <a:lnTo>
                  <a:pt x="990" y="10680"/>
                </a:lnTo>
                <a:lnTo>
                  <a:pt x="1117" y="9664"/>
                </a:lnTo>
                <a:close/>
              </a:path>
              <a:path w="21590" h="18414">
                <a:moveTo>
                  <a:pt x="2235" y="7518"/>
                </a:moveTo>
                <a:lnTo>
                  <a:pt x="1739" y="6731"/>
                </a:lnTo>
                <a:lnTo>
                  <a:pt x="1612" y="7708"/>
                </a:lnTo>
                <a:lnTo>
                  <a:pt x="1587" y="7899"/>
                </a:lnTo>
                <a:lnTo>
                  <a:pt x="1727" y="7747"/>
                </a:lnTo>
                <a:lnTo>
                  <a:pt x="2235" y="7518"/>
                </a:lnTo>
                <a:close/>
              </a:path>
              <a:path w="21590" h="18414">
                <a:moveTo>
                  <a:pt x="2374" y="2133"/>
                </a:moveTo>
                <a:lnTo>
                  <a:pt x="1892" y="1346"/>
                </a:lnTo>
                <a:lnTo>
                  <a:pt x="1765" y="2324"/>
                </a:lnTo>
                <a:lnTo>
                  <a:pt x="1739" y="2514"/>
                </a:lnTo>
                <a:lnTo>
                  <a:pt x="1879" y="2362"/>
                </a:lnTo>
                <a:lnTo>
                  <a:pt x="2374" y="2133"/>
                </a:lnTo>
                <a:close/>
              </a:path>
              <a:path w="21590" h="18414">
                <a:moveTo>
                  <a:pt x="2895" y="8509"/>
                </a:moveTo>
                <a:lnTo>
                  <a:pt x="2679" y="9093"/>
                </a:lnTo>
                <a:lnTo>
                  <a:pt x="2628" y="9448"/>
                </a:lnTo>
                <a:lnTo>
                  <a:pt x="2603" y="9652"/>
                </a:lnTo>
                <a:lnTo>
                  <a:pt x="2819" y="9080"/>
                </a:lnTo>
                <a:lnTo>
                  <a:pt x="2870" y="8712"/>
                </a:lnTo>
                <a:lnTo>
                  <a:pt x="2895" y="8509"/>
                </a:lnTo>
                <a:close/>
              </a:path>
              <a:path w="21590" h="18414">
                <a:moveTo>
                  <a:pt x="2921" y="2324"/>
                </a:moveTo>
                <a:lnTo>
                  <a:pt x="2705" y="2908"/>
                </a:lnTo>
                <a:lnTo>
                  <a:pt x="2654" y="3263"/>
                </a:lnTo>
                <a:lnTo>
                  <a:pt x="2628" y="3467"/>
                </a:lnTo>
                <a:lnTo>
                  <a:pt x="2844" y="2895"/>
                </a:lnTo>
                <a:lnTo>
                  <a:pt x="2895" y="2540"/>
                </a:lnTo>
                <a:lnTo>
                  <a:pt x="2921" y="2324"/>
                </a:lnTo>
                <a:close/>
              </a:path>
              <a:path w="21590" h="18414">
                <a:moveTo>
                  <a:pt x="3073" y="14732"/>
                </a:moveTo>
                <a:lnTo>
                  <a:pt x="2857" y="15316"/>
                </a:lnTo>
                <a:lnTo>
                  <a:pt x="2806" y="15671"/>
                </a:lnTo>
                <a:lnTo>
                  <a:pt x="2781" y="15875"/>
                </a:lnTo>
                <a:lnTo>
                  <a:pt x="2997" y="15303"/>
                </a:lnTo>
                <a:lnTo>
                  <a:pt x="3048" y="14947"/>
                </a:lnTo>
                <a:lnTo>
                  <a:pt x="3073" y="14732"/>
                </a:lnTo>
                <a:close/>
              </a:path>
              <a:path w="21590" h="18414">
                <a:moveTo>
                  <a:pt x="3073" y="4495"/>
                </a:moveTo>
                <a:lnTo>
                  <a:pt x="2794" y="5219"/>
                </a:lnTo>
                <a:lnTo>
                  <a:pt x="2743" y="5600"/>
                </a:lnTo>
                <a:lnTo>
                  <a:pt x="2692" y="5981"/>
                </a:lnTo>
                <a:lnTo>
                  <a:pt x="2971" y="5257"/>
                </a:lnTo>
                <a:lnTo>
                  <a:pt x="3073" y="4495"/>
                </a:lnTo>
                <a:close/>
              </a:path>
              <a:path w="21590" h="18414">
                <a:moveTo>
                  <a:pt x="3175" y="8166"/>
                </a:moveTo>
                <a:lnTo>
                  <a:pt x="2133" y="7734"/>
                </a:lnTo>
                <a:lnTo>
                  <a:pt x="2159" y="7594"/>
                </a:lnTo>
                <a:lnTo>
                  <a:pt x="1943" y="8178"/>
                </a:lnTo>
                <a:lnTo>
                  <a:pt x="1892" y="8534"/>
                </a:lnTo>
                <a:lnTo>
                  <a:pt x="1866" y="8737"/>
                </a:lnTo>
                <a:lnTo>
                  <a:pt x="2070" y="8178"/>
                </a:lnTo>
                <a:lnTo>
                  <a:pt x="2032" y="8559"/>
                </a:lnTo>
                <a:lnTo>
                  <a:pt x="1955" y="9182"/>
                </a:lnTo>
                <a:lnTo>
                  <a:pt x="2540" y="8661"/>
                </a:lnTo>
                <a:lnTo>
                  <a:pt x="3175" y="8166"/>
                </a:lnTo>
                <a:close/>
              </a:path>
              <a:path w="21590" h="18414">
                <a:moveTo>
                  <a:pt x="3187" y="9245"/>
                </a:moveTo>
                <a:lnTo>
                  <a:pt x="2882" y="9067"/>
                </a:lnTo>
                <a:lnTo>
                  <a:pt x="2806" y="9537"/>
                </a:lnTo>
                <a:lnTo>
                  <a:pt x="3187" y="9245"/>
                </a:lnTo>
                <a:close/>
              </a:path>
              <a:path w="21590" h="18414">
                <a:moveTo>
                  <a:pt x="3378" y="14503"/>
                </a:moveTo>
                <a:lnTo>
                  <a:pt x="3035" y="15316"/>
                </a:lnTo>
                <a:lnTo>
                  <a:pt x="2984" y="15709"/>
                </a:lnTo>
                <a:lnTo>
                  <a:pt x="2921" y="16217"/>
                </a:lnTo>
                <a:lnTo>
                  <a:pt x="3263" y="15392"/>
                </a:lnTo>
                <a:lnTo>
                  <a:pt x="3378" y="14503"/>
                </a:lnTo>
                <a:close/>
              </a:path>
              <a:path w="21590" h="18414">
                <a:moveTo>
                  <a:pt x="3416" y="4445"/>
                </a:moveTo>
                <a:lnTo>
                  <a:pt x="3073" y="5270"/>
                </a:lnTo>
                <a:lnTo>
                  <a:pt x="3022" y="5664"/>
                </a:lnTo>
                <a:lnTo>
                  <a:pt x="2959" y="6159"/>
                </a:lnTo>
                <a:lnTo>
                  <a:pt x="3302" y="5346"/>
                </a:lnTo>
                <a:lnTo>
                  <a:pt x="3416" y="4445"/>
                </a:lnTo>
                <a:close/>
              </a:path>
              <a:path w="21590" h="18414">
                <a:moveTo>
                  <a:pt x="3581" y="13919"/>
                </a:moveTo>
                <a:lnTo>
                  <a:pt x="3302" y="13576"/>
                </a:lnTo>
                <a:lnTo>
                  <a:pt x="3352" y="13246"/>
                </a:lnTo>
                <a:lnTo>
                  <a:pt x="3251" y="13500"/>
                </a:lnTo>
                <a:lnTo>
                  <a:pt x="2489" y="12484"/>
                </a:lnTo>
                <a:lnTo>
                  <a:pt x="2463" y="12687"/>
                </a:lnTo>
                <a:lnTo>
                  <a:pt x="1854" y="11887"/>
                </a:lnTo>
                <a:lnTo>
                  <a:pt x="1727" y="11722"/>
                </a:lnTo>
                <a:lnTo>
                  <a:pt x="1600" y="11544"/>
                </a:lnTo>
                <a:lnTo>
                  <a:pt x="914" y="11366"/>
                </a:lnTo>
                <a:lnTo>
                  <a:pt x="812" y="12204"/>
                </a:lnTo>
                <a:lnTo>
                  <a:pt x="736" y="12827"/>
                </a:lnTo>
                <a:lnTo>
                  <a:pt x="1320" y="12306"/>
                </a:lnTo>
                <a:lnTo>
                  <a:pt x="1524" y="12153"/>
                </a:lnTo>
                <a:lnTo>
                  <a:pt x="1409" y="13093"/>
                </a:lnTo>
                <a:lnTo>
                  <a:pt x="1320" y="13754"/>
                </a:lnTo>
                <a:lnTo>
                  <a:pt x="1968" y="13195"/>
                </a:lnTo>
                <a:lnTo>
                  <a:pt x="2336" y="13093"/>
                </a:lnTo>
                <a:lnTo>
                  <a:pt x="2171" y="13690"/>
                </a:lnTo>
                <a:lnTo>
                  <a:pt x="2108" y="13995"/>
                </a:lnTo>
                <a:lnTo>
                  <a:pt x="1968" y="14706"/>
                </a:lnTo>
                <a:lnTo>
                  <a:pt x="2235" y="14478"/>
                </a:lnTo>
                <a:lnTo>
                  <a:pt x="2413" y="13068"/>
                </a:lnTo>
                <a:lnTo>
                  <a:pt x="2298" y="14033"/>
                </a:lnTo>
                <a:lnTo>
                  <a:pt x="2235" y="14478"/>
                </a:lnTo>
                <a:lnTo>
                  <a:pt x="2209" y="14693"/>
                </a:lnTo>
                <a:lnTo>
                  <a:pt x="2857" y="14135"/>
                </a:lnTo>
                <a:lnTo>
                  <a:pt x="3098" y="14071"/>
                </a:lnTo>
                <a:lnTo>
                  <a:pt x="3060" y="14389"/>
                </a:lnTo>
                <a:lnTo>
                  <a:pt x="3187" y="14046"/>
                </a:lnTo>
                <a:lnTo>
                  <a:pt x="3581" y="13919"/>
                </a:lnTo>
                <a:close/>
              </a:path>
              <a:path w="21590" h="18414">
                <a:moveTo>
                  <a:pt x="3606" y="1384"/>
                </a:moveTo>
                <a:lnTo>
                  <a:pt x="3263" y="2209"/>
                </a:lnTo>
                <a:lnTo>
                  <a:pt x="3213" y="2603"/>
                </a:lnTo>
                <a:lnTo>
                  <a:pt x="3149" y="3098"/>
                </a:lnTo>
                <a:lnTo>
                  <a:pt x="3492" y="2286"/>
                </a:lnTo>
                <a:lnTo>
                  <a:pt x="3606" y="1384"/>
                </a:lnTo>
                <a:close/>
              </a:path>
              <a:path w="21590" h="18414">
                <a:moveTo>
                  <a:pt x="3683" y="5359"/>
                </a:moveTo>
                <a:lnTo>
                  <a:pt x="3251" y="6477"/>
                </a:lnTo>
                <a:lnTo>
                  <a:pt x="3060" y="7975"/>
                </a:lnTo>
                <a:lnTo>
                  <a:pt x="3619" y="5803"/>
                </a:lnTo>
                <a:lnTo>
                  <a:pt x="3683" y="5359"/>
                </a:lnTo>
                <a:close/>
              </a:path>
              <a:path w="21590" h="18414">
                <a:moveTo>
                  <a:pt x="3771" y="9588"/>
                </a:moveTo>
                <a:lnTo>
                  <a:pt x="3505" y="9004"/>
                </a:lnTo>
                <a:lnTo>
                  <a:pt x="3187" y="9245"/>
                </a:lnTo>
                <a:lnTo>
                  <a:pt x="3771" y="9588"/>
                </a:lnTo>
                <a:close/>
              </a:path>
              <a:path w="21590" h="18414">
                <a:moveTo>
                  <a:pt x="3860" y="14884"/>
                </a:moveTo>
                <a:lnTo>
                  <a:pt x="3644" y="15468"/>
                </a:lnTo>
                <a:lnTo>
                  <a:pt x="3594" y="15824"/>
                </a:lnTo>
                <a:lnTo>
                  <a:pt x="3568" y="16040"/>
                </a:lnTo>
                <a:lnTo>
                  <a:pt x="3784" y="15455"/>
                </a:lnTo>
                <a:lnTo>
                  <a:pt x="3835" y="15100"/>
                </a:lnTo>
                <a:lnTo>
                  <a:pt x="3860" y="14884"/>
                </a:lnTo>
                <a:close/>
              </a:path>
              <a:path w="21590" h="18414">
                <a:moveTo>
                  <a:pt x="3886" y="5600"/>
                </a:moveTo>
                <a:lnTo>
                  <a:pt x="3657" y="6184"/>
                </a:lnTo>
                <a:lnTo>
                  <a:pt x="3619" y="6540"/>
                </a:lnTo>
                <a:lnTo>
                  <a:pt x="3594" y="6743"/>
                </a:lnTo>
                <a:lnTo>
                  <a:pt x="3810" y="6172"/>
                </a:lnTo>
                <a:lnTo>
                  <a:pt x="3848" y="5816"/>
                </a:lnTo>
                <a:lnTo>
                  <a:pt x="3886" y="5600"/>
                </a:lnTo>
                <a:close/>
              </a:path>
              <a:path w="21590" h="18414">
                <a:moveTo>
                  <a:pt x="3937" y="6388"/>
                </a:moveTo>
                <a:lnTo>
                  <a:pt x="3721" y="6972"/>
                </a:lnTo>
                <a:lnTo>
                  <a:pt x="3670" y="7327"/>
                </a:lnTo>
                <a:lnTo>
                  <a:pt x="3644" y="7531"/>
                </a:lnTo>
                <a:lnTo>
                  <a:pt x="3860" y="6959"/>
                </a:lnTo>
                <a:lnTo>
                  <a:pt x="3911" y="6604"/>
                </a:lnTo>
                <a:lnTo>
                  <a:pt x="3937" y="6388"/>
                </a:lnTo>
                <a:close/>
              </a:path>
              <a:path w="21590" h="18414">
                <a:moveTo>
                  <a:pt x="4521" y="15608"/>
                </a:moveTo>
                <a:lnTo>
                  <a:pt x="4267" y="16256"/>
                </a:lnTo>
                <a:lnTo>
                  <a:pt x="3898" y="15659"/>
                </a:lnTo>
                <a:lnTo>
                  <a:pt x="3771" y="16637"/>
                </a:lnTo>
                <a:lnTo>
                  <a:pt x="3746" y="16827"/>
                </a:lnTo>
                <a:lnTo>
                  <a:pt x="3886" y="16675"/>
                </a:lnTo>
                <a:lnTo>
                  <a:pt x="4203" y="16535"/>
                </a:lnTo>
                <a:lnTo>
                  <a:pt x="4191" y="16713"/>
                </a:lnTo>
                <a:lnTo>
                  <a:pt x="4140" y="17094"/>
                </a:lnTo>
                <a:lnTo>
                  <a:pt x="4381" y="16459"/>
                </a:lnTo>
                <a:lnTo>
                  <a:pt x="4521" y="15608"/>
                </a:lnTo>
                <a:close/>
              </a:path>
              <a:path w="21590" h="18414">
                <a:moveTo>
                  <a:pt x="4953" y="14554"/>
                </a:moveTo>
                <a:lnTo>
                  <a:pt x="4127" y="14262"/>
                </a:lnTo>
                <a:lnTo>
                  <a:pt x="4013" y="15138"/>
                </a:lnTo>
                <a:lnTo>
                  <a:pt x="3962" y="15544"/>
                </a:lnTo>
                <a:lnTo>
                  <a:pt x="4432" y="15214"/>
                </a:lnTo>
                <a:lnTo>
                  <a:pt x="4953" y="14554"/>
                </a:lnTo>
                <a:close/>
              </a:path>
              <a:path w="21590" h="18414">
                <a:moveTo>
                  <a:pt x="5956" y="15951"/>
                </a:moveTo>
                <a:lnTo>
                  <a:pt x="5854" y="16764"/>
                </a:lnTo>
                <a:lnTo>
                  <a:pt x="5918" y="16268"/>
                </a:lnTo>
                <a:lnTo>
                  <a:pt x="5956" y="15951"/>
                </a:lnTo>
                <a:close/>
              </a:path>
              <a:path w="21590" h="18414">
                <a:moveTo>
                  <a:pt x="6146" y="14084"/>
                </a:moveTo>
                <a:lnTo>
                  <a:pt x="4978" y="16243"/>
                </a:lnTo>
                <a:lnTo>
                  <a:pt x="4749" y="17957"/>
                </a:lnTo>
                <a:lnTo>
                  <a:pt x="6019" y="15138"/>
                </a:lnTo>
                <a:lnTo>
                  <a:pt x="6146" y="14084"/>
                </a:lnTo>
                <a:close/>
              </a:path>
              <a:path w="21590" h="18414">
                <a:moveTo>
                  <a:pt x="6235" y="2844"/>
                </a:moveTo>
                <a:lnTo>
                  <a:pt x="6134" y="3657"/>
                </a:lnTo>
                <a:lnTo>
                  <a:pt x="6197" y="3162"/>
                </a:lnTo>
                <a:lnTo>
                  <a:pt x="6235" y="2844"/>
                </a:lnTo>
                <a:close/>
              </a:path>
              <a:path w="21590" h="18414">
                <a:moveTo>
                  <a:pt x="6248" y="9093"/>
                </a:moveTo>
                <a:lnTo>
                  <a:pt x="5524" y="7353"/>
                </a:lnTo>
                <a:lnTo>
                  <a:pt x="4546" y="6959"/>
                </a:lnTo>
                <a:lnTo>
                  <a:pt x="4318" y="6680"/>
                </a:lnTo>
                <a:lnTo>
                  <a:pt x="4241" y="4851"/>
                </a:lnTo>
                <a:lnTo>
                  <a:pt x="3949" y="6604"/>
                </a:lnTo>
                <a:lnTo>
                  <a:pt x="3911" y="6807"/>
                </a:lnTo>
                <a:lnTo>
                  <a:pt x="4127" y="6578"/>
                </a:lnTo>
                <a:lnTo>
                  <a:pt x="4305" y="7696"/>
                </a:lnTo>
                <a:lnTo>
                  <a:pt x="4699" y="7391"/>
                </a:lnTo>
                <a:lnTo>
                  <a:pt x="5219" y="7696"/>
                </a:lnTo>
                <a:lnTo>
                  <a:pt x="6248" y="9093"/>
                </a:lnTo>
                <a:close/>
              </a:path>
              <a:path w="21590" h="18414">
                <a:moveTo>
                  <a:pt x="6350" y="11709"/>
                </a:moveTo>
                <a:lnTo>
                  <a:pt x="6261" y="9982"/>
                </a:lnTo>
                <a:lnTo>
                  <a:pt x="5257" y="11176"/>
                </a:lnTo>
                <a:lnTo>
                  <a:pt x="5003" y="10680"/>
                </a:lnTo>
                <a:lnTo>
                  <a:pt x="4876" y="10452"/>
                </a:lnTo>
                <a:lnTo>
                  <a:pt x="4965" y="10083"/>
                </a:lnTo>
                <a:lnTo>
                  <a:pt x="5003" y="8255"/>
                </a:lnTo>
                <a:lnTo>
                  <a:pt x="4254" y="10083"/>
                </a:lnTo>
                <a:lnTo>
                  <a:pt x="3835" y="9626"/>
                </a:lnTo>
                <a:lnTo>
                  <a:pt x="4089" y="10299"/>
                </a:lnTo>
                <a:lnTo>
                  <a:pt x="4635" y="10629"/>
                </a:lnTo>
                <a:lnTo>
                  <a:pt x="4838" y="10477"/>
                </a:lnTo>
                <a:lnTo>
                  <a:pt x="5905" y="12941"/>
                </a:lnTo>
                <a:lnTo>
                  <a:pt x="6350" y="11709"/>
                </a:lnTo>
                <a:close/>
              </a:path>
              <a:path w="21590" h="18414">
                <a:moveTo>
                  <a:pt x="6604" y="2921"/>
                </a:moveTo>
                <a:lnTo>
                  <a:pt x="6502" y="3733"/>
                </a:lnTo>
                <a:lnTo>
                  <a:pt x="6565" y="3238"/>
                </a:lnTo>
                <a:lnTo>
                  <a:pt x="6604" y="2921"/>
                </a:lnTo>
                <a:close/>
              </a:path>
              <a:path w="21590" h="18414">
                <a:moveTo>
                  <a:pt x="6604" y="2247"/>
                </a:moveTo>
                <a:lnTo>
                  <a:pt x="6375" y="2832"/>
                </a:lnTo>
                <a:lnTo>
                  <a:pt x="6337" y="3187"/>
                </a:lnTo>
                <a:lnTo>
                  <a:pt x="6311" y="3390"/>
                </a:lnTo>
                <a:lnTo>
                  <a:pt x="6527" y="2819"/>
                </a:lnTo>
                <a:lnTo>
                  <a:pt x="6565" y="2463"/>
                </a:lnTo>
                <a:lnTo>
                  <a:pt x="6604" y="2247"/>
                </a:lnTo>
                <a:close/>
              </a:path>
              <a:path w="21590" h="18414">
                <a:moveTo>
                  <a:pt x="6858" y="11582"/>
                </a:moveTo>
                <a:lnTo>
                  <a:pt x="6642" y="12166"/>
                </a:lnTo>
                <a:lnTo>
                  <a:pt x="6591" y="12522"/>
                </a:lnTo>
                <a:lnTo>
                  <a:pt x="6565" y="12725"/>
                </a:lnTo>
                <a:lnTo>
                  <a:pt x="6781" y="12153"/>
                </a:lnTo>
                <a:lnTo>
                  <a:pt x="6819" y="11798"/>
                </a:lnTo>
                <a:lnTo>
                  <a:pt x="6858" y="11582"/>
                </a:lnTo>
                <a:close/>
              </a:path>
              <a:path w="21590" h="18414">
                <a:moveTo>
                  <a:pt x="7302" y="8394"/>
                </a:moveTo>
                <a:lnTo>
                  <a:pt x="7023" y="9118"/>
                </a:lnTo>
                <a:lnTo>
                  <a:pt x="6972" y="9499"/>
                </a:lnTo>
                <a:lnTo>
                  <a:pt x="6921" y="9880"/>
                </a:lnTo>
                <a:lnTo>
                  <a:pt x="7200" y="9156"/>
                </a:lnTo>
                <a:lnTo>
                  <a:pt x="7302" y="8394"/>
                </a:lnTo>
                <a:close/>
              </a:path>
              <a:path w="21590" h="18414">
                <a:moveTo>
                  <a:pt x="7429" y="4724"/>
                </a:moveTo>
                <a:lnTo>
                  <a:pt x="6985" y="4940"/>
                </a:lnTo>
                <a:lnTo>
                  <a:pt x="6108" y="4572"/>
                </a:lnTo>
                <a:lnTo>
                  <a:pt x="5829" y="4064"/>
                </a:lnTo>
                <a:lnTo>
                  <a:pt x="5207" y="3759"/>
                </a:lnTo>
                <a:lnTo>
                  <a:pt x="4432" y="3378"/>
                </a:lnTo>
                <a:lnTo>
                  <a:pt x="5448" y="3848"/>
                </a:lnTo>
                <a:lnTo>
                  <a:pt x="5778" y="3378"/>
                </a:lnTo>
                <a:lnTo>
                  <a:pt x="6375" y="2540"/>
                </a:lnTo>
                <a:lnTo>
                  <a:pt x="6553" y="2273"/>
                </a:lnTo>
                <a:lnTo>
                  <a:pt x="5575" y="2540"/>
                </a:lnTo>
                <a:lnTo>
                  <a:pt x="5461" y="2286"/>
                </a:lnTo>
                <a:lnTo>
                  <a:pt x="5067" y="2146"/>
                </a:lnTo>
                <a:lnTo>
                  <a:pt x="4622" y="2463"/>
                </a:lnTo>
                <a:lnTo>
                  <a:pt x="5168" y="1054"/>
                </a:lnTo>
                <a:lnTo>
                  <a:pt x="5308" y="0"/>
                </a:lnTo>
                <a:lnTo>
                  <a:pt x="4406" y="1638"/>
                </a:lnTo>
                <a:lnTo>
                  <a:pt x="4330" y="1282"/>
                </a:lnTo>
                <a:lnTo>
                  <a:pt x="3467" y="3492"/>
                </a:lnTo>
                <a:lnTo>
                  <a:pt x="3860" y="3492"/>
                </a:lnTo>
                <a:lnTo>
                  <a:pt x="3911" y="3873"/>
                </a:lnTo>
                <a:lnTo>
                  <a:pt x="4064" y="3543"/>
                </a:lnTo>
                <a:lnTo>
                  <a:pt x="4864" y="3683"/>
                </a:lnTo>
                <a:lnTo>
                  <a:pt x="5562" y="5537"/>
                </a:lnTo>
                <a:lnTo>
                  <a:pt x="6642" y="5511"/>
                </a:lnTo>
                <a:lnTo>
                  <a:pt x="6108" y="8013"/>
                </a:lnTo>
                <a:lnTo>
                  <a:pt x="6413" y="9283"/>
                </a:lnTo>
                <a:lnTo>
                  <a:pt x="6692" y="10071"/>
                </a:lnTo>
                <a:lnTo>
                  <a:pt x="6350" y="11709"/>
                </a:lnTo>
                <a:lnTo>
                  <a:pt x="6413" y="12369"/>
                </a:lnTo>
                <a:lnTo>
                  <a:pt x="6350" y="12865"/>
                </a:lnTo>
                <a:lnTo>
                  <a:pt x="6629" y="12141"/>
                </a:lnTo>
                <a:lnTo>
                  <a:pt x="6731" y="11379"/>
                </a:lnTo>
                <a:lnTo>
                  <a:pt x="6515" y="11938"/>
                </a:lnTo>
                <a:lnTo>
                  <a:pt x="6731" y="10185"/>
                </a:lnTo>
                <a:lnTo>
                  <a:pt x="6896" y="10604"/>
                </a:lnTo>
                <a:lnTo>
                  <a:pt x="6832" y="9448"/>
                </a:lnTo>
                <a:lnTo>
                  <a:pt x="6718" y="6578"/>
                </a:lnTo>
                <a:lnTo>
                  <a:pt x="6756" y="6921"/>
                </a:lnTo>
                <a:lnTo>
                  <a:pt x="7251" y="5956"/>
                </a:lnTo>
                <a:lnTo>
                  <a:pt x="7315" y="5511"/>
                </a:lnTo>
                <a:lnTo>
                  <a:pt x="7404" y="4940"/>
                </a:lnTo>
                <a:lnTo>
                  <a:pt x="7429" y="4724"/>
                </a:lnTo>
                <a:close/>
              </a:path>
              <a:path w="21590" h="18414">
                <a:moveTo>
                  <a:pt x="7607" y="13881"/>
                </a:moveTo>
                <a:lnTo>
                  <a:pt x="7327" y="14605"/>
                </a:lnTo>
                <a:lnTo>
                  <a:pt x="7277" y="14986"/>
                </a:lnTo>
                <a:lnTo>
                  <a:pt x="7226" y="15367"/>
                </a:lnTo>
                <a:lnTo>
                  <a:pt x="7505" y="14643"/>
                </a:lnTo>
                <a:lnTo>
                  <a:pt x="7607" y="13881"/>
                </a:lnTo>
                <a:close/>
              </a:path>
              <a:path w="21590" h="18414">
                <a:moveTo>
                  <a:pt x="7747" y="4572"/>
                </a:moveTo>
                <a:lnTo>
                  <a:pt x="7493" y="4330"/>
                </a:lnTo>
                <a:lnTo>
                  <a:pt x="7429" y="4724"/>
                </a:lnTo>
                <a:lnTo>
                  <a:pt x="7747" y="4572"/>
                </a:lnTo>
                <a:close/>
              </a:path>
              <a:path w="21590" h="18414">
                <a:moveTo>
                  <a:pt x="7797" y="8674"/>
                </a:moveTo>
                <a:lnTo>
                  <a:pt x="7581" y="9258"/>
                </a:lnTo>
                <a:lnTo>
                  <a:pt x="7531" y="9613"/>
                </a:lnTo>
                <a:lnTo>
                  <a:pt x="7505" y="9817"/>
                </a:lnTo>
                <a:lnTo>
                  <a:pt x="7721" y="9245"/>
                </a:lnTo>
                <a:lnTo>
                  <a:pt x="7772" y="8890"/>
                </a:lnTo>
                <a:lnTo>
                  <a:pt x="7797" y="8674"/>
                </a:lnTo>
                <a:close/>
              </a:path>
              <a:path w="21590" h="18414">
                <a:moveTo>
                  <a:pt x="7861" y="13804"/>
                </a:moveTo>
                <a:lnTo>
                  <a:pt x="7518" y="14617"/>
                </a:lnTo>
                <a:lnTo>
                  <a:pt x="7467" y="15011"/>
                </a:lnTo>
                <a:lnTo>
                  <a:pt x="7404" y="15519"/>
                </a:lnTo>
                <a:lnTo>
                  <a:pt x="7747" y="14693"/>
                </a:lnTo>
                <a:lnTo>
                  <a:pt x="7861" y="13804"/>
                </a:lnTo>
                <a:close/>
              </a:path>
              <a:path w="21590" h="18414">
                <a:moveTo>
                  <a:pt x="7962" y="14122"/>
                </a:moveTo>
                <a:lnTo>
                  <a:pt x="7747" y="14693"/>
                </a:lnTo>
                <a:lnTo>
                  <a:pt x="7696" y="15062"/>
                </a:lnTo>
                <a:lnTo>
                  <a:pt x="7670" y="15265"/>
                </a:lnTo>
                <a:lnTo>
                  <a:pt x="7886" y="14693"/>
                </a:lnTo>
                <a:lnTo>
                  <a:pt x="7937" y="14338"/>
                </a:lnTo>
                <a:lnTo>
                  <a:pt x="7962" y="14122"/>
                </a:lnTo>
                <a:close/>
              </a:path>
              <a:path w="21590" h="18414">
                <a:moveTo>
                  <a:pt x="8051" y="952"/>
                </a:moveTo>
                <a:lnTo>
                  <a:pt x="6464" y="3886"/>
                </a:lnTo>
                <a:lnTo>
                  <a:pt x="7175" y="4064"/>
                </a:lnTo>
                <a:lnTo>
                  <a:pt x="7493" y="4330"/>
                </a:lnTo>
                <a:lnTo>
                  <a:pt x="7861" y="4064"/>
                </a:lnTo>
                <a:lnTo>
                  <a:pt x="7962" y="3378"/>
                </a:lnTo>
                <a:lnTo>
                  <a:pt x="8051" y="952"/>
                </a:lnTo>
                <a:close/>
              </a:path>
              <a:path w="21590" h="18414">
                <a:moveTo>
                  <a:pt x="8216" y="4432"/>
                </a:moveTo>
                <a:lnTo>
                  <a:pt x="8178" y="3848"/>
                </a:lnTo>
                <a:lnTo>
                  <a:pt x="7937" y="4013"/>
                </a:lnTo>
                <a:lnTo>
                  <a:pt x="7924" y="4419"/>
                </a:lnTo>
                <a:lnTo>
                  <a:pt x="8216" y="4432"/>
                </a:lnTo>
                <a:close/>
              </a:path>
              <a:path w="21590" h="18414">
                <a:moveTo>
                  <a:pt x="8407" y="13995"/>
                </a:moveTo>
                <a:lnTo>
                  <a:pt x="7975" y="15113"/>
                </a:lnTo>
                <a:lnTo>
                  <a:pt x="7785" y="16611"/>
                </a:lnTo>
                <a:lnTo>
                  <a:pt x="8343" y="14452"/>
                </a:lnTo>
                <a:lnTo>
                  <a:pt x="8407" y="13995"/>
                </a:lnTo>
                <a:close/>
              </a:path>
              <a:path w="21590" h="18414">
                <a:moveTo>
                  <a:pt x="9550" y="4940"/>
                </a:moveTo>
                <a:lnTo>
                  <a:pt x="9474" y="4546"/>
                </a:lnTo>
                <a:lnTo>
                  <a:pt x="9296" y="4254"/>
                </a:lnTo>
                <a:lnTo>
                  <a:pt x="9080" y="4445"/>
                </a:lnTo>
                <a:lnTo>
                  <a:pt x="8216" y="4432"/>
                </a:lnTo>
                <a:lnTo>
                  <a:pt x="8445" y="7835"/>
                </a:lnTo>
                <a:lnTo>
                  <a:pt x="9550" y="4940"/>
                </a:lnTo>
                <a:close/>
              </a:path>
              <a:path w="21590" h="18414">
                <a:moveTo>
                  <a:pt x="9639" y="16649"/>
                </a:moveTo>
                <a:lnTo>
                  <a:pt x="9537" y="17462"/>
                </a:lnTo>
                <a:lnTo>
                  <a:pt x="9601" y="16967"/>
                </a:lnTo>
                <a:lnTo>
                  <a:pt x="9639" y="16649"/>
                </a:lnTo>
                <a:close/>
              </a:path>
              <a:path w="21590" h="18414">
                <a:moveTo>
                  <a:pt x="10109" y="13754"/>
                </a:moveTo>
                <a:lnTo>
                  <a:pt x="9893" y="14338"/>
                </a:lnTo>
                <a:lnTo>
                  <a:pt x="9842" y="14693"/>
                </a:lnTo>
                <a:lnTo>
                  <a:pt x="9817" y="14897"/>
                </a:lnTo>
                <a:lnTo>
                  <a:pt x="10033" y="14325"/>
                </a:lnTo>
                <a:lnTo>
                  <a:pt x="10083" y="13970"/>
                </a:lnTo>
                <a:lnTo>
                  <a:pt x="10109" y="13754"/>
                </a:lnTo>
                <a:close/>
              </a:path>
              <a:path w="21590" h="18414">
                <a:moveTo>
                  <a:pt x="10439" y="14478"/>
                </a:moveTo>
                <a:lnTo>
                  <a:pt x="10337" y="15290"/>
                </a:lnTo>
                <a:lnTo>
                  <a:pt x="10401" y="14795"/>
                </a:lnTo>
                <a:lnTo>
                  <a:pt x="10439" y="14478"/>
                </a:lnTo>
                <a:close/>
              </a:path>
              <a:path w="21590" h="18414">
                <a:moveTo>
                  <a:pt x="10668" y="14630"/>
                </a:moveTo>
                <a:lnTo>
                  <a:pt x="10452" y="15214"/>
                </a:lnTo>
                <a:lnTo>
                  <a:pt x="10401" y="15570"/>
                </a:lnTo>
                <a:lnTo>
                  <a:pt x="10375" y="15786"/>
                </a:lnTo>
                <a:lnTo>
                  <a:pt x="10591" y="15201"/>
                </a:lnTo>
                <a:lnTo>
                  <a:pt x="10642" y="14846"/>
                </a:lnTo>
                <a:lnTo>
                  <a:pt x="10668" y="14630"/>
                </a:lnTo>
                <a:close/>
              </a:path>
              <a:path w="21590" h="18414">
                <a:moveTo>
                  <a:pt x="11442" y="13703"/>
                </a:moveTo>
                <a:lnTo>
                  <a:pt x="11099" y="14528"/>
                </a:lnTo>
                <a:lnTo>
                  <a:pt x="11049" y="14922"/>
                </a:lnTo>
                <a:lnTo>
                  <a:pt x="10985" y="15417"/>
                </a:lnTo>
                <a:lnTo>
                  <a:pt x="11328" y="14605"/>
                </a:lnTo>
                <a:lnTo>
                  <a:pt x="11442" y="13703"/>
                </a:lnTo>
                <a:close/>
              </a:path>
              <a:path w="21590" h="18414">
                <a:moveTo>
                  <a:pt x="11569" y="17233"/>
                </a:moveTo>
                <a:lnTo>
                  <a:pt x="11493" y="17843"/>
                </a:lnTo>
                <a:lnTo>
                  <a:pt x="11557" y="17348"/>
                </a:lnTo>
                <a:close/>
              </a:path>
              <a:path w="21590" h="18414">
                <a:moveTo>
                  <a:pt x="12458" y="12865"/>
                </a:moveTo>
                <a:lnTo>
                  <a:pt x="11315" y="12585"/>
                </a:lnTo>
                <a:lnTo>
                  <a:pt x="9829" y="12369"/>
                </a:lnTo>
                <a:lnTo>
                  <a:pt x="8064" y="12026"/>
                </a:lnTo>
                <a:lnTo>
                  <a:pt x="7327" y="10414"/>
                </a:lnTo>
                <a:lnTo>
                  <a:pt x="6972" y="11823"/>
                </a:lnTo>
                <a:lnTo>
                  <a:pt x="8051" y="12801"/>
                </a:lnTo>
                <a:lnTo>
                  <a:pt x="9525" y="13081"/>
                </a:lnTo>
                <a:lnTo>
                  <a:pt x="10337" y="13589"/>
                </a:lnTo>
                <a:lnTo>
                  <a:pt x="10033" y="14325"/>
                </a:lnTo>
                <a:lnTo>
                  <a:pt x="9982" y="14719"/>
                </a:lnTo>
                <a:lnTo>
                  <a:pt x="9918" y="15214"/>
                </a:lnTo>
                <a:lnTo>
                  <a:pt x="10261" y="14401"/>
                </a:lnTo>
                <a:lnTo>
                  <a:pt x="10363" y="13601"/>
                </a:lnTo>
                <a:lnTo>
                  <a:pt x="10985" y="13982"/>
                </a:lnTo>
                <a:lnTo>
                  <a:pt x="12458" y="12865"/>
                </a:lnTo>
                <a:close/>
              </a:path>
              <a:path w="21590" h="18414">
                <a:moveTo>
                  <a:pt x="12903" y="10871"/>
                </a:moveTo>
                <a:lnTo>
                  <a:pt x="12458" y="12865"/>
                </a:lnTo>
                <a:lnTo>
                  <a:pt x="12585" y="13919"/>
                </a:lnTo>
                <a:lnTo>
                  <a:pt x="12750" y="13843"/>
                </a:lnTo>
                <a:lnTo>
                  <a:pt x="12623" y="12788"/>
                </a:lnTo>
                <a:lnTo>
                  <a:pt x="12903" y="10871"/>
                </a:lnTo>
                <a:close/>
              </a:path>
              <a:path w="21590" h="18414">
                <a:moveTo>
                  <a:pt x="13830" y="16675"/>
                </a:moveTo>
                <a:lnTo>
                  <a:pt x="13728" y="17487"/>
                </a:lnTo>
                <a:lnTo>
                  <a:pt x="13792" y="16992"/>
                </a:lnTo>
                <a:lnTo>
                  <a:pt x="13830" y="16675"/>
                </a:lnTo>
                <a:close/>
              </a:path>
              <a:path w="21590" h="18414">
                <a:moveTo>
                  <a:pt x="14706" y="10845"/>
                </a:moveTo>
                <a:lnTo>
                  <a:pt x="13335" y="13423"/>
                </a:lnTo>
                <a:lnTo>
                  <a:pt x="13233" y="14185"/>
                </a:lnTo>
                <a:lnTo>
                  <a:pt x="13055" y="13855"/>
                </a:lnTo>
                <a:lnTo>
                  <a:pt x="13335" y="13030"/>
                </a:lnTo>
                <a:lnTo>
                  <a:pt x="13462" y="12014"/>
                </a:lnTo>
                <a:lnTo>
                  <a:pt x="12928" y="13627"/>
                </a:lnTo>
                <a:lnTo>
                  <a:pt x="12877" y="13500"/>
                </a:lnTo>
                <a:lnTo>
                  <a:pt x="12865" y="13830"/>
                </a:lnTo>
                <a:lnTo>
                  <a:pt x="12865" y="14478"/>
                </a:lnTo>
                <a:lnTo>
                  <a:pt x="12852" y="14630"/>
                </a:lnTo>
                <a:lnTo>
                  <a:pt x="12865" y="14478"/>
                </a:lnTo>
                <a:lnTo>
                  <a:pt x="12865" y="13830"/>
                </a:lnTo>
                <a:lnTo>
                  <a:pt x="12674" y="14439"/>
                </a:lnTo>
                <a:lnTo>
                  <a:pt x="11518" y="13855"/>
                </a:lnTo>
                <a:lnTo>
                  <a:pt x="11379" y="14986"/>
                </a:lnTo>
                <a:lnTo>
                  <a:pt x="11201" y="16383"/>
                </a:lnTo>
                <a:lnTo>
                  <a:pt x="11137" y="17259"/>
                </a:lnTo>
                <a:lnTo>
                  <a:pt x="11099" y="17538"/>
                </a:lnTo>
                <a:lnTo>
                  <a:pt x="11290" y="17297"/>
                </a:lnTo>
                <a:lnTo>
                  <a:pt x="11569" y="17233"/>
                </a:lnTo>
                <a:lnTo>
                  <a:pt x="11772" y="17170"/>
                </a:lnTo>
                <a:lnTo>
                  <a:pt x="11747" y="17373"/>
                </a:lnTo>
                <a:lnTo>
                  <a:pt x="11709" y="17653"/>
                </a:lnTo>
                <a:lnTo>
                  <a:pt x="11899" y="17411"/>
                </a:lnTo>
                <a:lnTo>
                  <a:pt x="12560" y="17221"/>
                </a:lnTo>
                <a:lnTo>
                  <a:pt x="11874" y="16383"/>
                </a:lnTo>
                <a:lnTo>
                  <a:pt x="11798" y="16941"/>
                </a:lnTo>
                <a:lnTo>
                  <a:pt x="11277" y="16306"/>
                </a:lnTo>
                <a:lnTo>
                  <a:pt x="12344" y="15201"/>
                </a:lnTo>
                <a:lnTo>
                  <a:pt x="12585" y="15176"/>
                </a:lnTo>
                <a:lnTo>
                  <a:pt x="12560" y="15417"/>
                </a:lnTo>
                <a:lnTo>
                  <a:pt x="12636" y="15176"/>
                </a:lnTo>
                <a:lnTo>
                  <a:pt x="12852" y="15151"/>
                </a:lnTo>
                <a:lnTo>
                  <a:pt x="12827" y="17665"/>
                </a:lnTo>
                <a:lnTo>
                  <a:pt x="13449" y="15074"/>
                </a:lnTo>
                <a:lnTo>
                  <a:pt x="13601" y="15049"/>
                </a:lnTo>
                <a:lnTo>
                  <a:pt x="13474" y="14986"/>
                </a:lnTo>
                <a:lnTo>
                  <a:pt x="13563" y="14630"/>
                </a:lnTo>
                <a:lnTo>
                  <a:pt x="13652" y="14287"/>
                </a:lnTo>
                <a:lnTo>
                  <a:pt x="13449" y="14566"/>
                </a:lnTo>
                <a:lnTo>
                  <a:pt x="14579" y="11836"/>
                </a:lnTo>
                <a:lnTo>
                  <a:pt x="14706" y="10845"/>
                </a:lnTo>
                <a:close/>
              </a:path>
              <a:path w="21590" h="18414">
                <a:moveTo>
                  <a:pt x="15913" y="11861"/>
                </a:moveTo>
                <a:lnTo>
                  <a:pt x="13970" y="15900"/>
                </a:lnTo>
                <a:lnTo>
                  <a:pt x="13754" y="17691"/>
                </a:lnTo>
                <a:lnTo>
                  <a:pt x="13957" y="17195"/>
                </a:lnTo>
                <a:lnTo>
                  <a:pt x="14135" y="17068"/>
                </a:lnTo>
                <a:lnTo>
                  <a:pt x="14795" y="16878"/>
                </a:lnTo>
                <a:lnTo>
                  <a:pt x="14312" y="16306"/>
                </a:lnTo>
                <a:lnTo>
                  <a:pt x="15811" y="12674"/>
                </a:lnTo>
                <a:lnTo>
                  <a:pt x="15913" y="11861"/>
                </a:lnTo>
                <a:close/>
              </a:path>
              <a:path w="21590" h="18414">
                <a:moveTo>
                  <a:pt x="16090" y="13944"/>
                </a:moveTo>
                <a:lnTo>
                  <a:pt x="15811" y="14668"/>
                </a:lnTo>
                <a:lnTo>
                  <a:pt x="15760" y="15049"/>
                </a:lnTo>
                <a:lnTo>
                  <a:pt x="15709" y="15430"/>
                </a:lnTo>
                <a:lnTo>
                  <a:pt x="15989" y="14706"/>
                </a:lnTo>
                <a:lnTo>
                  <a:pt x="16090" y="13944"/>
                </a:lnTo>
                <a:close/>
              </a:path>
              <a:path w="21590" h="18414">
                <a:moveTo>
                  <a:pt x="21577" y="12166"/>
                </a:moveTo>
                <a:lnTo>
                  <a:pt x="20320" y="14363"/>
                </a:lnTo>
                <a:lnTo>
                  <a:pt x="19672" y="14376"/>
                </a:lnTo>
                <a:lnTo>
                  <a:pt x="19697" y="13855"/>
                </a:lnTo>
                <a:lnTo>
                  <a:pt x="19215" y="14160"/>
                </a:lnTo>
                <a:lnTo>
                  <a:pt x="18770" y="14147"/>
                </a:lnTo>
                <a:lnTo>
                  <a:pt x="18834" y="13690"/>
                </a:lnTo>
                <a:lnTo>
                  <a:pt x="18656" y="14147"/>
                </a:lnTo>
                <a:lnTo>
                  <a:pt x="17640" y="13296"/>
                </a:lnTo>
                <a:lnTo>
                  <a:pt x="17564" y="13868"/>
                </a:lnTo>
                <a:lnTo>
                  <a:pt x="16662" y="13119"/>
                </a:lnTo>
                <a:lnTo>
                  <a:pt x="16548" y="13931"/>
                </a:lnTo>
                <a:lnTo>
                  <a:pt x="16217" y="13360"/>
                </a:lnTo>
                <a:lnTo>
                  <a:pt x="16090" y="14338"/>
                </a:lnTo>
                <a:lnTo>
                  <a:pt x="16065" y="14528"/>
                </a:lnTo>
                <a:lnTo>
                  <a:pt x="16205" y="14376"/>
                </a:lnTo>
                <a:lnTo>
                  <a:pt x="16510" y="14236"/>
                </a:lnTo>
                <a:lnTo>
                  <a:pt x="16497" y="14414"/>
                </a:lnTo>
                <a:lnTo>
                  <a:pt x="16408" y="15151"/>
                </a:lnTo>
                <a:lnTo>
                  <a:pt x="17145" y="14566"/>
                </a:lnTo>
                <a:lnTo>
                  <a:pt x="17500" y="14401"/>
                </a:lnTo>
                <a:lnTo>
                  <a:pt x="17475" y="14605"/>
                </a:lnTo>
                <a:lnTo>
                  <a:pt x="17386" y="15341"/>
                </a:lnTo>
                <a:lnTo>
                  <a:pt x="18122" y="14757"/>
                </a:lnTo>
                <a:lnTo>
                  <a:pt x="18529" y="14566"/>
                </a:lnTo>
                <a:lnTo>
                  <a:pt x="18503" y="14795"/>
                </a:lnTo>
                <a:lnTo>
                  <a:pt x="18453" y="15176"/>
                </a:lnTo>
                <a:lnTo>
                  <a:pt x="18719" y="14478"/>
                </a:lnTo>
                <a:lnTo>
                  <a:pt x="19151" y="15938"/>
                </a:lnTo>
                <a:lnTo>
                  <a:pt x="19824" y="15151"/>
                </a:lnTo>
                <a:lnTo>
                  <a:pt x="20739" y="15151"/>
                </a:lnTo>
                <a:lnTo>
                  <a:pt x="21501" y="13804"/>
                </a:lnTo>
                <a:lnTo>
                  <a:pt x="21577" y="12166"/>
                </a:lnTo>
                <a:close/>
              </a:path>
            </a:pathLst>
          </a:custGeom>
          <a:solidFill>
            <a:srgbClr val="B88F51"/>
          </a:solidFill>
        </p:spPr>
        <p:txBody>
          <a:bodyPr wrap="square" lIns="0" tIns="0" rIns="0" bIns="0" rtlCol="0"/>
          <a:lstStyle/>
          <a:p>
            <a:endParaRPr sz="2511"/>
          </a:p>
        </p:txBody>
      </p:sp>
      <p:sp>
        <p:nvSpPr>
          <p:cNvPr id="65" name="bg object 65"/>
          <p:cNvSpPr/>
          <p:nvPr/>
        </p:nvSpPr>
        <p:spPr>
          <a:xfrm>
            <a:off x="623245" y="136112"/>
            <a:ext cx="58341" cy="24209"/>
          </a:xfrm>
          <a:custGeom>
            <a:avLst/>
            <a:gdLst/>
            <a:ahLst/>
            <a:cxnLst/>
            <a:rect l="l" t="t" r="r" b="b"/>
            <a:pathLst>
              <a:path w="93344" h="38735">
                <a:moveTo>
                  <a:pt x="927" y="16827"/>
                </a:moveTo>
                <a:lnTo>
                  <a:pt x="673" y="17475"/>
                </a:lnTo>
                <a:lnTo>
                  <a:pt x="165" y="16840"/>
                </a:lnTo>
                <a:lnTo>
                  <a:pt x="38" y="17830"/>
                </a:lnTo>
                <a:lnTo>
                  <a:pt x="0" y="18110"/>
                </a:lnTo>
                <a:lnTo>
                  <a:pt x="190" y="17868"/>
                </a:lnTo>
                <a:lnTo>
                  <a:pt x="609" y="17754"/>
                </a:lnTo>
                <a:lnTo>
                  <a:pt x="596" y="17932"/>
                </a:lnTo>
                <a:lnTo>
                  <a:pt x="546" y="18313"/>
                </a:lnTo>
                <a:lnTo>
                  <a:pt x="774" y="17703"/>
                </a:lnTo>
                <a:lnTo>
                  <a:pt x="927" y="16827"/>
                </a:lnTo>
                <a:close/>
              </a:path>
              <a:path w="93344" h="38735">
                <a:moveTo>
                  <a:pt x="1905" y="13919"/>
                </a:moveTo>
                <a:lnTo>
                  <a:pt x="1625" y="14643"/>
                </a:lnTo>
                <a:lnTo>
                  <a:pt x="1574" y="15024"/>
                </a:lnTo>
                <a:lnTo>
                  <a:pt x="1524" y="15405"/>
                </a:lnTo>
                <a:lnTo>
                  <a:pt x="1803" y="14681"/>
                </a:lnTo>
                <a:lnTo>
                  <a:pt x="1905" y="13919"/>
                </a:lnTo>
                <a:close/>
              </a:path>
              <a:path w="93344" h="38735">
                <a:moveTo>
                  <a:pt x="2120" y="14135"/>
                </a:moveTo>
                <a:lnTo>
                  <a:pt x="1905" y="14719"/>
                </a:lnTo>
                <a:lnTo>
                  <a:pt x="1854" y="15074"/>
                </a:lnTo>
                <a:lnTo>
                  <a:pt x="1828" y="15278"/>
                </a:lnTo>
                <a:lnTo>
                  <a:pt x="2044" y="14706"/>
                </a:lnTo>
                <a:lnTo>
                  <a:pt x="2082" y="14351"/>
                </a:lnTo>
                <a:lnTo>
                  <a:pt x="2120" y="14135"/>
                </a:lnTo>
                <a:close/>
              </a:path>
              <a:path w="93344" h="38735">
                <a:moveTo>
                  <a:pt x="2451" y="15646"/>
                </a:moveTo>
                <a:lnTo>
                  <a:pt x="2349" y="16459"/>
                </a:lnTo>
                <a:lnTo>
                  <a:pt x="2413" y="15963"/>
                </a:lnTo>
                <a:lnTo>
                  <a:pt x="2451" y="15646"/>
                </a:lnTo>
                <a:close/>
              </a:path>
              <a:path w="93344" h="38735">
                <a:moveTo>
                  <a:pt x="3022" y="14909"/>
                </a:moveTo>
                <a:lnTo>
                  <a:pt x="2743" y="15633"/>
                </a:lnTo>
                <a:lnTo>
                  <a:pt x="2692" y="16014"/>
                </a:lnTo>
                <a:lnTo>
                  <a:pt x="2641" y="16395"/>
                </a:lnTo>
                <a:lnTo>
                  <a:pt x="2921" y="15671"/>
                </a:lnTo>
                <a:lnTo>
                  <a:pt x="3022" y="14909"/>
                </a:lnTo>
                <a:close/>
              </a:path>
              <a:path w="93344" h="38735">
                <a:moveTo>
                  <a:pt x="3289" y="15798"/>
                </a:moveTo>
                <a:lnTo>
                  <a:pt x="3187" y="16611"/>
                </a:lnTo>
                <a:lnTo>
                  <a:pt x="3251" y="16116"/>
                </a:lnTo>
                <a:lnTo>
                  <a:pt x="3289" y="15798"/>
                </a:lnTo>
                <a:close/>
              </a:path>
              <a:path w="93344" h="38735">
                <a:moveTo>
                  <a:pt x="4445" y="15049"/>
                </a:moveTo>
                <a:lnTo>
                  <a:pt x="3822" y="14592"/>
                </a:lnTo>
                <a:lnTo>
                  <a:pt x="3721" y="15430"/>
                </a:lnTo>
                <a:lnTo>
                  <a:pt x="3683" y="15697"/>
                </a:lnTo>
                <a:lnTo>
                  <a:pt x="3873" y="15494"/>
                </a:lnTo>
                <a:lnTo>
                  <a:pt x="4445" y="15049"/>
                </a:lnTo>
                <a:close/>
              </a:path>
              <a:path w="93344" h="38735">
                <a:moveTo>
                  <a:pt x="5207" y="14020"/>
                </a:moveTo>
                <a:lnTo>
                  <a:pt x="4495" y="14947"/>
                </a:lnTo>
                <a:lnTo>
                  <a:pt x="4279" y="15544"/>
                </a:lnTo>
                <a:lnTo>
                  <a:pt x="3822" y="16776"/>
                </a:lnTo>
                <a:lnTo>
                  <a:pt x="4711" y="16941"/>
                </a:lnTo>
                <a:lnTo>
                  <a:pt x="5207" y="14020"/>
                </a:lnTo>
                <a:close/>
              </a:path>
              <a:path w="93344" h="38735">
                <a:moveTo>
                  <a:pt x="5537" y="19900"/>
                </a:moveTo>
                <a:lnTo>
                  <a:pt x="4241" y="18834"/>
                </a:lnTo>
                <a:lnTo>
                  <a:pt x="4076" y="20142"/>
                </a:lnTo>
                <a:lnTo>
                  <a:pt x="3987" y="20878"/>
                </a:lnTo>
                <a:lnTo>
                  <a:pt x="4724" y="20294"/>
                </a:lnTo>
                <a:lnTo>
                  <a:pt x="5537" y="19900"/>
                </a:lnTo>
                <a:close/>
              </a:path>
              <a:path w="93344" h="38735">
                <a:moveTo>
                  <a:pt x="5689" y="16611"/>
                </a:moveTo>
                <a:lnTo>
                  <a:pt x="5194" y="15760"/>
                </a:lnTo>
                <a:lnTo>
                  <a:pt x="5092" y="15595"/>
                </a:lnTo>
                <a:lnTo>
                  <a:pt x="5054" y="15760"/>
                </a:lnTo>
                <a:lnTo>
                  <a:pt x="4686" y="17449"/>
                </a:lnTo>
                <a:lnTo>
                  <a:pt x="5626" y="16687"/>
                </a:lnTo>
                <a:close/>
              </a:path>
              <a:path w="93344" h="38735">
                <a:moveTo>
                  <a:pt x="6438" y="19608"/>
                </a:moveTo>
                <a:lnTo>
                  <a:pt x="6223" y="20193"/>
                </a:lnTo>
                <a:lnTo>
                  <a:pt x="6172" y="20548"/>
                </a:lnTo>
                <a:lnTo>
                  <a:pt x="6146" y="20751"/>
                </a:lnTo>
                <a:lnTo>
                  <a:pt x="6362" y="20180"/>
                </a:lnTo>
                <a:lnTo>
                  <a:pt x="6400" y="19812"/>
                </a:lnTo>
                <a:lnTo>
                  <a:pt x="6438" y="19608"/>
                </a:lnTo>
                <a:close/>
              </a:path>
              <a:path w="93344" h="38735">
                <a:moveTo>
                  <a:pt x="6477" y="16687"/>
                </a:moveTo>
                <a:lnTo>
                  <a:pt x="5727" y="16611"/>
                </a:lnTo>
                <a:lnTo>
                  <a:pt x="5765" y="16738"/>
                </a:lnTo>
                <a:lnTo>
                  <a:pt x="6172" y="17449"/>
                </a:lnTo>
                <a:lnTo>
                  <a:pt x="6477" y="16687"/>
                </a:lnTo>
                <a:close/>
              </a:path>
              <a:path w="93344" h="38735">
                <a:moveTo>
                  <a:pt x="7200" y="19570"/>
                </a:moveTo>
                <a:lnTo>
                  <a:pt x="6921" y="20294"/>
                </a:lnTo>
                <a:lnTo>
                  <a:pt x="6870" y="20675"/>
                </a:lnTo>
                <a:lnTo>
                  <a:pt x="6819" y="21056"/>
                </a:lnTo>
                <a:lnTo>
                  <a:pt x="7099" y="20332"/>
                </a:lnTo>
                <a:lnTo>
                  <a:pt x="7200" y="19570"/>
                </a:lnTo>
                <a:close/>
              </a:path>
              <a:path w="93344" h="38735">
                <a:moveTo>
                  <a:pt x="9525" y="17462"/>
                </a:moveTo>
                <a:lnTo>
                  <a:pt x="7937" y="13055"/>
                </a:lnTo>
                <a:lnTo>
                  <a:pt x="6477" y="16687"/>
                </a:lnTo>
                <a:lnTo>
                  <a:pt x="6921" y="16738"/>
                </a:lnTo>
                <a:lnTo>
                  <a:pt x="7429" y="16916"/>
                </a:lnTo>
                <a:lnTo>
                  <a:pt x="8458" y="17106"/>
                </a:lnTo>
                <a:lnTo>
                  <a:pt x="9525" y="17462"/>
                </a:lnTo>
                <a:close/>
              </a:path>
              <a:path w="93344" h="38735">
                <a:moveTo>
                  <a:pt x="55778" y="14287"/>
                </a:moveTo>
                <a:lnTo>
                  <a:pt x="55562" y="14871"/>
                </a:lnTo>
                <a:lnTo>
                  <a:pt x="55511" y="15227"/>
                </a:lnTo>
                <a:lnTo>
                  <a:pt x="55486" y="15430"/>
                </a:lnTo>
                <a:lnTo>
                  <a:pt x="55702" y="14859"/>
                </a:lnTo>
                <a:lnTo>
                  <a:pt x="55740" y="14503"/>
                </a:lnTo>
                <a:lnTo>
                  <a:pt x="55778" y="14287"/>
                </a:lnTo>
                <a:close/>
              </a:path>
              <a:path w="93344" h="38735">
                <a:moveTo>
                  <a:pt x="56019" y="10363"/>
                </a:moveTo>
                <a:lnTo>
                  <a:pt x="55918" y="11176"/>
                </a:lnTo>
                <a:lnTo>
                  <a:pt x="55981" y="10680"/>
                </a:lnTo>
                <a:lnTo>
                  <a:pt x="56019" y="10363"/>
                </a:lnTo>
                <a:close/>
              </a:path>
              <a:path w="93344" h="38735">
                <a:moveTo>
                  <a:pt x="56908" y="16738"/>
                </a:moveTo>
                <a:lnTo>
                  <a:pt x="56426" y="15951"/>
                </a:lnTo>
                <a:lnTo>
                  <a:pt x="56299" y="16929"/>
                </a:lnTo>
                <a:lnTo>
                  <a:pt x="56273" y="17119"/>
                </a:lnTo>
                <a:lnTo>
                  <a:pt x="56413" y="16967"/>
                </a:lnTo>
                <a:lnTo>
                  <a:pt x="56908" y="16738"/>
                </a:lnTo>
                <a:close/>
              </a:path>
              <a:path w="93344" h="38735">
                <a:moveTo>
                  <a:pt x="57061" y="11353"/>
                </a:moveTo>
                <a:lnTo>
                  <a:pt x="56578" y="10566"/>
                </a:lnTo>
                <a:lnTo>
                  <a:pt x="56451" y="11544"/>
                </a:lnTo>
                <a:lnTo>
                  <a:pt x="56426" y="11734"/>
                </a:lnTo>
                <a:lnTo>
                  <a:pt x="56565" y="11582"/>
                </a:lnTo>
                <a:lnTo>
                  <a:pt x="57061" y="11353"/>
                </a:lnTo>
                <a:close/>
              </a:path>
              <a:path w="93344" h="38735">
                <a:moveTo>
                  <a:pt x="57594" y="11544"/>
                </a:moveTo>
                <a:lnTo>
                  <a:pt x="57378" y="12128"/>
                </a:lnTo>
                <a:lnTo>
                  <a:pt x="57327" y="12484"/>
                </a:lnTo>
                <a:lnTo>
                  <a:pt x="57302" y="12687"/>
                </a:lnTo>
                <a:lnTo>
                  <a:pt x="57518" y="12115"/>
                </a:lnTo>
                <a:lnTo>
                  <a:pt x="57569" y="11760"/>
                </a:lnTo>
                <a:lnTo>
                  <a:pt x="57594" y="11544"/>
                </a:lnTo>
                <a:close/>
              </a:path>
              <a:path w="93344" h="38735">
                <a:moveTo>
                  <a:pt x="57746" y="13716"/>
                </a:moveTo>
                <a:lnTo>
                  <a:pt x="57467" y="14439"/>
                </a:lnTo>
                <a:lnTo>
                  <a:pt x="57416" y="14820"/>
                </a:lnTo>
                <a:lnTo>
                  <a:pt x="57365" y="15201"/>
                </a:lnTo>
                <a:lnTo>
                  <a:pt x="57645" y="14478"/>
                </a:lnTo>
                <a:lnTo>
                  <a:pt x="57746" y="13716"/>
                </a:lnTo>
                <a:close/>
              </a:path>
              <a:path w="93344" h="38735">
                <a:moveTo>
                  <a:pt x="57848" y="17386"/>
                </a:moveTo>
                <a:lnTo>
                  <a:pt x="56807" y="16954"/>
                </a:lnTo>
                <a:lnTo>
                  <a:pt x="56832" y="16814"/>
                </a:lnTo>
                <a:lnTo>
                  <a:pt x="56616" y="17399"/>
                </a:lnTo>
                <a:lnTo>
                  <a:pt x="56565" y="17754"/>
                </a:lnTo>
                <a:lnTo>
                  <a:pt x="56540" y="17957"/>
                </a:lnTo>
                <a:lnTo>
                  <a:pt x="56743" y="17399"/>
                </a:lnTo>
                <a:lnTo>
                  <a:pt x="56705" y="17780"/>
                </a:lnTo>
                <a:lnTo>
                  <a:pt x="56629" y="18402"/>
                </a:lnTo>
                <a:lnTo>
                  <a:pt x="57213" y="17881"/>
                </a:lnTo>
                <a:lnTo>
                  <a:pt x="57848" y="17386"/>
                </a:lnTo>
                <a:close/>
              </a:path>
              <a:path w="93344" h="38735">
                <a:moveTo>
                  <a:pt x="58089" y="13665"/>
                </a:moveTo>
                <a:lnTo>
                  <a:pt x="57746" y="14478"/>
                </a:lnTo>
                <a:lnTo>
                  <a:pt x="57696" y="14871"/>
                </a:lnTo>
                <a:lnTo>
                  <a:pt x="57632" y="15367"/>
                </a:lnTo>
                <a:lnTo>
                  <a:pt x="57975" y="14554"/>
                </a:lnTo>
                <a:lnTo>
                  <a:pt x="58089" y="13665"/>
                </a:lnTo>
                <a:close/>
              </a:path>
              <a:path w="93344" h="38735">
                <a:moveTo>
                  <a:pt x="58153" y="8255"/>
                </a:moveTo>
                <a:lnTo>
                  <a:pt x="57810" y="9067"/>
                </a:lnTo>
                <a:lnTo>
                  <a:pt x="57759" y="9461"/>
                </a:lnTo>
                <a:lnTo>
                  <a:pt x="57696" y="9956"/>
                </a:lnTo>
                <a:lnTo>
                  <a:pt x="58039" y="9144"/>
                </a:lnTo>
                <a:lnTo>
                  <a:pt x="58153" y="8255"/>
                </a:lnTo>
                <a:close/>
              </a:path>
              <a:path w="93344" h="38735">
                <a:moveTo>
                  <a:pt x="58356" y="14566"/>
                </a:moveTo>
                <a:lnTo>
                  <a:pt x="57924" y="15684"/>
                </a:lnTo>
                <a:lnTo>
                  <a:pt x="57734" y="17183"/>
                </a:lnTo>
                <a:lnTo>
                  <a:pt x="58293" y="15024"/>
                </a:lnTo>
                <a:lnTo>
                  <a:pt x="58356" y="14566"/>
                </a:lnTo>
                <a:close/>
              </a:path>
              <a:path w="93344" h="38735">
                <a:moveTo>
                  <a:pt x="58572" y="14820"/>
                </a:moveTo>
                <a:lnTo>
                  <a:pt x="58356" y="15405"/>
                </a:lnTo>
                <a:lnTo>
                  <a:pt x="58305" y="15760"/>
                </a:lnTo>
                <a:lnTo>
                  <a:pt x="58280" y="15963"/>
                </a:lnTo>
                <a:lnTo>
                  <a:pt x="58496" y="15392"/>
                </a:lnTo>
                <a:lnTo>
                  <a:pt x="58534" y="15036"/>
                </a:lnTo>
                <a:lnTo>
                  <a:pt x="58572" y="14820"/>
                </a:lnTo>
                <a:close/>
              </a:path>
              <a:path w="93344" h="38735">
                <a:moveTo>
                  <a:pt x="58610" y="15608"/>
                </a:moveTo>
                <a:lnTo>
                  <a:pt x="58394" y="16192"/>
                </a:lnTo>
                <a:lnTo>
                  <a:pt x="58343" y="16548"/>
                </a:lnTo>
                <a:lnTo>
                  <a:pt x="58318" y="16751"/>
                </a:lnTo>
                <a:lnTo>
                  <a:pt x="58534" y="16179"/>
                </a:lnTo>
                <a:lnTo>
                  <a:pt x="58585" y="15824"/>
                </a:lnTo>
                <a:lnTo>
                  <a:pt x="58610" y="15608"/>
                </a:lnTo>
                <a:close/>
              </a:path>
              <a:path w="93344" h="38735">
                <a:moveTo>
                  <a:pt x="59194" y="9779"/>
                </a:moveTo>
                <a:lnTo>
                  <a:pt x="58445" y="9385"/>
                </a:lnTo>
                <a:lnTo>
                  <a:pt x="58318" y="10350"/>
                </a:lnTo>
                <a:lnTo>
                  <a:pt x="58280" y="10629"/>
                </a:lnTo>
                <a:lnTo>
                  <a:pt x="57950" y="11417"/>
                </a:lnTo>
                <a:lnTo>
                  <a:pt x="57899" y="11811"/>
                </a:lnTo>
                <a:lnTo>
                  <a:pt x="57835" y="12306"/>
                </a:lnTo>
                <a:lnTo>
                  <a:pt x="58178" y="11493"/>
                </a:lnTo>
                <a:lnTo>
                  <a:pt x="58242" y="10960"/>
                </a:lnTo>
                <a:lnTo>
                  <a:pt x="58686" y="10426"/>
                </a:lnTo>
                <a:lnTo>
                  <a:pt x="59194" y="9779"/>
                </a:lnTo>
                <a:close/>
              </a:path>
              <a:path w="93344" h="38735">
                <a:moveTo>
                  <a:pt x="60909" y="12065"/>
                </a:moveTo>
                <a:lnTo>
                  <a:pt x="60807" y="12877"/>
                </a:lnTo>
                <a:lnTo>
                  <a:pt x="60871" y="12382"/>
                </a:lnTo>
                <a:lnTo>
                  <a:pt x="60909" y="12065"/>
                </a:lnTo>
                <a:close/>
              </a:path>
              <a:path w="93344" h="38735">
                <a:moveTo>
                  <a:pt x="60921" y="18313"/>
                </a:moveTo>
                <a:lnTo>
                  <a:pt x="60337" y="16929"/>
                </a:lnTo>
                <a:lnTo>
                  <a:pt x="60198" y="16573"/>
                </a:lnTo>
                <a:lnTo>
                  <a:pt x="59220" y="16179"/>
                </a:lnTo>
                <a:lnTo>
                  <a:pt x="58991" y="15900"/>
                </a:lnTo>
                <a:lnTo>
                  <a:pt x="58915" y="14071"/>
                </a:lnTo>
                <a:lnTo>
                  <a:pt x="58623" y="15824"/>
                </a:lnTo>
                <a:lnTo>
                  <a:pt x="58585" y="16027"/>
                </a:lnTo>
                <a:lnTo>
                  <a:pt x="58801" y="15798"/>
                </a:lnTo>
                <a:lnTo>
                  <a:pt x="58966" y="16916"/>
                </a:lnTo>
                <a:lnTo>
                  <a:pt x="59372" y="16611"/>
                </a:lnTo>
                <a:lnTo>
                  <a:pt x="59893" y="16916"/>
                </a:lnTo>
                <a:lnTo>
                  <a:pt x="60921" y="18313"/>
                </a:lnTo>
                <a:close/>
              </a:path>
              <a:path w="93344" h="38735">
                <a:moveTo>
                  <a:pt x="61188" y="7962"/>
                </a:moveTo>
                <a:lnTo>
                  <a:pt x="60172" y="7035"/>
                </a:lnTo>
                <a:lnTo>
                  <a:pt x="59613" y="6477"/>
                </a:lnTo>
                <a:lnTo>
                  <a:pt x="59486" y="7467"/>
                </a:lnTo>
                <a:lnTo>
                  <a:pt x="59448" y="7747"/>
                </a:lnTo>
                <a:lnTo>
                  <a:pt x="59639" y="7505"/>
                </a:lnTo>
                <a:lnTo>
                  <a:pt x="60121" y="7378"/>
                </a:lnTo>
                <a:lnTo>
                  <a:pt x="60007" y="8343"/>
                </a:lnTo>
                <a:lnTo>
                  <a:pt x="59944" y="8877"/>
                </a:lnTo>
                <a:lnTo>
                  <a:pt x="60540" y="8470"/>
                </a:lnTo>
                <a:lnTo>
                  <a:pt x="61188" y="7962"/>
                </a:lnTo>
                <a:close/>
              </a:path>
              <a:path w="93344" h="38735">
                <a:moveTo>
                  <a:pt x="61277" y="11468"/>
                </a:moveTo>
                <a:lnTo>
                  <a:pt x="61061" y="12052"/>
                </a:lnTo>
                <a:lnTo>
                  <a:pt x="61010" y="12407"/>
                </a:lnTo>
                <a:lnTo>
                  <a:pt x="60985" y="12623"/>
                </a:lnTo>
                <a:lnTo>
                  <a:pt x="61201" y="12039"/>
                </a:lnTo>
                <a:lnTo>
                  <a:pt x="61252" y="11684"/>
                </a:lnTo>
                <a:lnTo>
                  <a:pt x="61277" y="11468"/>
                </a:lnTo>
                <a:close/>
              </a:path>
              <a:path w="93344" h="38735">
                <a:moveTo>
                  <a:pt x="61290" y="12128"/>
                </a:moveTo>
                <a:lnTo>
                  <a:pt x="61188" y="12941"/>
                </a:lnTo>
                <a:lnTo>
                  <a:pt x="61252" y="12446"/>
                </a:lnTo>
                <a:lnTo>
                  <a:pt x="61290" y="12128"/>
                </a:lnTo>
                <a:close/>
              </a:path>
              <a:path w="93344" h="38735">
                <a:moveTo>
                  <a:pt x="61480" y="9080"/>
                </a:moveTo>
                <a:lnTo>
                  <a:pt x="61379" y="9893"/>
                </a:lnTo>
                <a:lnTo>
                  <a:pt x="61442" y="9398"/>
                </a:lnTo>
                <a:lnTo>
                  <a:pt x="61480" y="9080"/>
                </a:lnTo>
                <a:close/>
              </a:path>
              <a:path w="93344" h="38735">
                <a:moveTo>
                  <a:pt x="61976" y="17614"/>
                </a:moveTo>
                <a:lnTo>
                  <a:pt x="61696" y="18338"/>
                </a:lnTo>
                <a:lnTo>
                  <a:pt x="61645" y="18719"/>
                </a:lnTo>
                <a:lnTo>
                  <a:pt x="61595" y="19100"/>
                </a:lnTo>
                <a:lnTo>
                  <a:pt x="61874" y="18376"/>
                </a:lnTo>
                <a:lnTo>
                  <a:pt x="61976" y="17614"/>
                </a:lnTo>
                <a:close/>
              </a:path>
              <a:path w="93344" h="38735">
                <a:moveTo>
                  <a:pt x="62115" y="13944"/>
                </a:moveTo>
                <a:lnTo>
                  <a:pt x="61671" y="14160"/>
                </a:lnTo>
                <a:lnTo>
                  <a:pt x="60807" y="13792"/>
                </a:lnTo>
                <a:lnTo>
                  <a:pt x="60490" y="13246"/>
                </a:lnTo>
                <a:lnTo>
                  <a:pt x="59893" y="12979"/>
                </a:lnTo>
                <a:lnTo>
                  <a:pt x="59118" y="12598"/>
                </a:lnTo>
                <a:lnTo>
                  <a:pt x="60134" y="13068"/>
                </a:lnTo>
                <a:lnTo>
                  <a:pt x="60464" y="12598"/>
                </a:lnTo>
                <a:lnTo>
                  <a:pt x="61048" y="11760"/>
                </a:lnTo>
                <a:lnTo>
                  <a:pt x="61239" y="11493"/>
                </a:lnTo>
                <a:lnTo>
                  <a:pt x="60274" y="11760"/>
                </a:lnTo>
                <a:lnTo>
                  <a:pt x="60147" y="11518"/>
                </a:lnTo>
                <a:lnTo>
                  <a:pt x="59753" y="11353"/>
                </a:lnTo>
                <a:lnTo>
                  <a:pt x="59309" y="11684"/>
                </a:lnTo>
                <a:lnTo>
                  <a:pt x="59270" y="11557"/>
                </a:lnTo>
                <a:lnTo>
                  <a:pt x="59855" y="10261"/>
                </a:lnTo>
                <a:lnTo>
                  <a:pt x="59982" y="9207"/>
                </a:lnTo>
                <a:lnTo>
                  <a:pt x="59093" y="10845"/>
                </a:lnTo>
                <a:lnTo>
                  <a:pt x="59016" y="10502"/>
                </a:lnTo>
                <a:lnTo>
                  <a:pt x="58153" y="12712"/>
                </a:lnTo>
                <a:lnTo>
                  <a:pt x="58547" y="12712"/>
                </a:lnTo>
                <a:lnTo>
                  <a:pt x="58585" y="13081"/>
                </a:lnTo>
                <a:lnTo>
                  <a:pt x="58724" y="12750"/>
                </a:lnTo>
                <a:lnTo>
                  <a:pt x="59550" y="12903"/>
                </a:lnTo>
                <a:lnTo>
                  <a:pt x="60248" y="14757"/>
                </a:lnTo>
                <a:lnTo>
                  <a:pt x="61328" y="14732"/>
                </a:lnTo>
                <a:lnTo>
                  <a:pt x="60782" y="17221"/>
                </a:lnTo>
                <a:lnTo>
                  <a:pt x="61087" y="18491"/>
                </a:lnTo>
                <a:lnTo>
                  <a:pt x="61569" y="19812"/>
                </a:lnTo>
                <a:lnTo>
                  <a:pt x="61379" y="15494"/>
                </a:lnTo>
                <a:lnTo>
                  <a:pt x="61442" y="16141"/>
                </a:lnTo>
                <a:lnTo>
                  <a:pt x="61937" y="15176"/>
                </a:lnTo>
                <a:lnTo>
                  <a:pt x="62001" y="14732"/>
                </a:lnTo>
                <a:lnTo>
                  <a:pt x="62077" y="14160"/>
                </a:lnTo>
                <a:lnTo>
                  <a:pt x="62115" y="13944"/>
                </a:lnTo>
                <a:close/>
              </a:path>
              <a:path w="93344" h="38735">
                <a:moveTo>
                  <a:pt x="62433" y="13792"/>
                </a:moveTo>
                <a:lnTo>
                  <a:pt x="62179" y="13550"/>
                </a:lnTo>
                <a:lnTo>
                  <a:pt x="62115" y="13944"/>
                </a:lnTo>
                <a:lnTo>
                  <a:pt x="62433" y="13792"/>
                </a:lnTo>
                <a:close/>
              </a:path>
              <a:path w="93344" h="38735">
                <a:moveTo>
                  <a:pt x="62433" y="9271"/>
                </a:moveTo>
                <a:lnTo>
                  <a:pt x="61937" y="8483"/>
                </a:lnTo>
                <a:lnTo>
                  <a:pt x="61810" y="9461"/>
                </a:lnTo>
                <a:lnTo>
                  <a:pt x="61785" y="9652"/>
                </a:lnTo>
                <a:lnTo>
                  <a:pt x="61950" y="9486"/>
                </a:lnTo>
                <a:lnTo>
                  <a:pt x="62433" y="9271"/>
                </a:lnTo>
                <a:close/>
              </a:path>
              <a:path w="93344" h="38735">
                <a:moveTo>
                  <a:pt x="62471" y="17881"/>
                </a:moveTo>
                <a:lnTo>
                  <a:pt x="62242" y="18465"/>
                </a:lnTo>
                <a:lnTo>
                  <a:pt x="62204" y="18821"/>
                </a:lnTo>
                <a:lnTo>
                  <a:pt x="62179" y="19037"/>
                </a:lnTo>
                <a:lnTo>
                  <a:pt x="62395" y="18453"/>
                </a:lnTo>
                <a:lnTo>
                  <a:pt x="62433" y="18097"/>
                </a:lnTo>
                <a:lnTo>
                  <a:pt x="62471" y="17881"/>
                </a:lnTo>
                <a:close/>
              </a:path>
              <a:path w="93344" h="38735">
                <a:moveTo>
                  <a:pt x="62738" y="10172"/>
                </a:moveTo>
                <a:lnTo>
                  <a:pt x="61150" y="13106"/>
                </a:lnTo>
                <a:lnTo>
                  <a:pt x="61861" y="13296"/>
                </a:lnTo>
                <a:lnTo>
                  <a:pt x="62179" y="13550"/>
                </a:lnTo>
                <a:lnTo>
                  <a:pt x="62522" y="13296"/>
                </a:lnTo>
                <a:lnTo>
                  <a:pt x="62636" y="12712"/>
                </a:lnTo>
                <a:lnTo>
                  <a:pt x="62738" y="10172"/>
                </a:lnTo>
                <a:close/>
              </a:path>
              <a:path w="93344" h="38735">
                <a:moveTo>
                  <a:pt x="62903" y="13639"/>
                </a:moveTo>
                <a:lnTo>
                  <a:pt x="62865" y="13068"/>
                </a:lnTo>
                <a:lnTo>
                  <a:pt x="62623" y="13220"/>
                </a:lnTo>
                <a:lnTo>
                  <a:pt x="62611" y="13639"/>
                </a:lnTo>
                <a:lnTo>
                  <a:pt x="62903" y="13639"/>
                </a:lnTo>
                <a:close/>
              </a:path>
              <a:path w="93344" h="38735">
                <a:moveTo>
                  <a:pt x="62928" y="14693"/>
                </a:moveTo>
                <a:lnTo>
                  <a:pt x="62179" y="15176"/>
                </a:lnTo>
                <a:lnTo>
                  <a:pt x="62128" y="15557"/>
                </a:lnTo>
                <a:lnTo>
                  <a:pt x="62014" y="17208"/>
                </a:lnTo>
                <a:lnTo>
                  <a:pt x="62928" y="14693"/>
                </a:lnTo>
                <a:close/>
              </a:path>
              <a:path w="93344" h="38735">
                <a:moveTo>
                  <a:pt x="65252" y="11341"/>
                </a:moveTo>
                <a:lnTo>
                  <a:pt x="65151" y="12153"/>
                </a:lnTo>
                <a:lnTo>
                  <a:pt x="65214" y="11658"/>
                </a:lnTo>
                <a:lnTo>
                  <a:pt x="65252" y="11341"/>
                </a:lnTo>
                <a:close/>
              </a:path>
              <a:path w="93344" h="38735">
                <a:moveTo>
                  <a:pt x="65519" y="16446"/>
                </a:moveTo>
                <a:lnTo>
                  <a:pt x="65303" y="16865"/>
                </a:lnTo>
                <a:lnTo>
                  <a:pt x="65468" y="16700"/>
                </a:lnTo>
                <a:lnTo>
                  <a:pt x="65519" y="16446"/>
                </a:lnTo>
                <a:close/>
              </a:path>
              <a:path w="93344" h="38735">
                <a:moveTo>
                  <a:pt x="65633" y="16535"/>
                </a:moveTo>
                <a:lnTo>
                  <a:pt x="65468" y="16700"/>
                </a:lnTo>
                <a:lnTo>
                  <a:pt x="65405" y="17716"/>
                </a:lnTo>
                <a:lnTo>
                  <a:pt x="65519" y="16827"/>
                </a:lnTo>
                <a:lnTo>
                  <a:pt x="65633" y="16535"/>
                </a:lnTo>
                <a:close/>
              </a:path>
              <a:path w="93344" h="38735">
                <a:moveTo>
                  <a:pt x="65735" y="15303"/>
                </a:moveTo>
                <a:lnTo>
                  <a:pt x="65366" y="15062"/>
                </a:lnTo>
                <a:lnTo>
                  <a:pt x="65303" y="15430"/>
                </a:lnTo>
                <a:lnTo>
                  <a:pt x="65735" y="15303"/>
                </a:lnTo>
                <a:close/>
              </a:path>
              <a:path w="93344" h="38735">
                <a:moveTo>
                  <a:pt x="65862" y="15938"/>
                </a:moveTo>
                <a:lnTo>
                  <a:pt x="65633" y="16535"/>
                </a:lnTo>
                <a:lnTo>
                  <a:pt x="65824" y="16192"/>
                </a:lnTo>
                <a:lnTo>
                  <a:pt x="65862" y="15938"/>
                </a:lnTo>
                <a:close/>
              </a:path>
              <a:path w="93344" h="38735">
                <a:moveTo>
                  <a:pt x="66852" y="19621"/>
                </a:moveTo>
                <a:lnTo>
                  <a:pt x="66421" y="19367"/>
                </a:lnTo>
                <a:lnTo>
                  <a:pt x="66179" y="19227"/>
                </a:lnTo>
                <a:lnTo>
                  <a:pt x="65379" y="19367"/>
                </a:lnTo>
                <a:lnTo>
                  <a:pt x="65341" y="18859"/>
                </a:lnTo>
                <a:lnTo>
                  <a:pt x="65239" y="18719"/>
                </a:lnTo>
                <a:lnTo>
                  <a:pt x="64554" y="18567"/>
                </a:lnTo>
                <a:lnTo>
                  <a:pt x="64389" y="18859"/>
                </a:lnTo>
                <a:lnTo>
                  <a:pt x="64389" y="18542"/>
                </a:lnTo>
                <a:lnTo>
                  <a:pt x="64122" y="18478"/>
                </a:lnTo>
                <a:lnTo>
                  <a:pt x="63512" y="18351"/>
                </a:lnTo>
                <a:lnTo>
                  <a:pt x="63461" y="18224"/>
                </a:lnTo>
                <a:lnTo>
                  <a:pt x="63309" y="17780"/>
                </a:lnTo>
                <a:lnTo>
                  <a:pt x="63144" y="18224"/>
                </a:lnTo>
                <a:lnTo>
                  <a:pt x="62826" y="17386"/>
                </a:lnTo>
                <a:lnTo>
                  <a:pt x="62141" y="19621"/>
                </a:lnTo>
                <a:lnTo>
                  <a:pt x="62674" y="18986"/>
                </a:lnTo>
                <a:lnTo>
                  <a:pt x="62598" y="20510"/>
                </a:lnTo>
                <a:lnTo>
                  <a:pt x="62966" y="19227"/>
                </a:lnTo>
                <a:lnTo>
                  <a:pt x="63093" y="18986"/>
                </a:lnTo>
                <a:lnTo>
                  <a:pt x="63347" y="18478"/>
                </a:lnTo>
                <a:lnTo>
                  <a:pt x="63614" y="19875"/>
                </a:lnTo>
                <a:lnTo>
                  <a:pt x="65189" y="20510"/>
                </a:lnTo>
                <a:lnTo>
                  <a:pt x="66852" y="19621"/>
                </a:lnTo>
                <a:close/>
              </a:path>
              <a:path w="93344" h="38735">
                <a:moveTo>
                  <a:pt x="67132" y="15811"/>
                </a:moveTo>
                <a:lnTo>
                  <a:pt x="67081" y="15506"/>
                </a:lnTo>
                <a:lnTo>
                  <a:pt x="66967" y="15811"/>
                </a:lnTo>
                <a:lnTo>
                  <a:pt x="67132" y="15811"/>
                </a:lnTo>
                <a:close/>
              </a:path>
              <a:path w="93344" h="38735">
                <a:moveTo>
                  <a:pt x="67551" y="19710"/>
                </a:moveTo>
                <a:lnTo>
                  <a:pt x="67094" y="19494"/>
                </a:lnTo>
                <a:lnTo>
                  <a:pt x="66852" y="19621"/>
                </a:lnTo>
                <a:lnTo>
                  <a:pt x="67284" y="19875"/>
                </a:lnTo>
                <a:lnTo>
                  <a:pt x="67551" y="19710"/>
                </a:lnTo>
                <a:close/>
              </a:path>
              <a:path w="93344" h="38735">
                <a:moveTo>
                  <a:pt x="68364" y="30861"/>
                </a:moveTo>
                <a:lnTo>
                  <a:pt x="67462" y="30670"/>
                </a:lnTo>
                <a:lnTo>
                  <a:pt x="66725" y="30670"/>
                </a:lnTo>
                <a:lnTo>
                  <a:pt x="67233" y="34226"/>
                </a:lnTo>
                <a:lnTo>
                  <a:pt x="68364" y="30861"/>
                </a:lnTo>
                <a:close/>
              </a:path>
              <a:path w="93344" h="38735">
                <a:moveTo>
                  <a:pt x="68948" y="13398"/>
                </a:moveTo>
                <a:lnTo>
                  <a:pt x="68821" y="13271"/>
                </a:lnTo>
                <a:lnTo>
                  <a:pt x="67056" y="14160"/>
                </a:lnTo>
                <a:lnTo>
                  <a:pt x="65290" y="14160"/>
                </a:lnTo>
                <a:lnTo>
                  <a:pt x="65189" y="12255"/>
                </a:lnTo>
                <a:lnTo>
                  <a:pt x="64693" y="13436"/>
                </a:lnTo>
                <a:lnTo>
                  <a:pt x="64566" y="14922"/>
                </a:lnTo>
                <a:lnTo>
                  <a:pt x="64020" y="15557"/>
                </a:lnTo>
                <a:lnTo>
                  <a:pt x="64477" y="14541"/>
                </a:lnTo>
                <a:lnTo>
                  <a:pt x="64770" y="12128"/>
                </a:lnTo>
                <a:lnTo>
                  <a:pt x="63919" y="15557"/>
                </a:lnTo>
                <a:lnTo>
                  <a:pt x="63855" y="15811"/>
                </a:lnTo>
                <a:lnTo>
                  <a:pt x="63754" y="16065"/>
                </a:lnTo>
                <a:lnTo>
                  <a:pt x="63284" y="16827"/>
                </a:lnTo>
                <a:lnTo>
                  <a:pt x="64236" y="14160"/>
                </a:lnTo>
                <a:lnTo>
                  <a:pt x="64147" y="13741"/>
                </a:lnTo>
                <a:lnTo>
                  <a:pt x="63982" y="13462"/>
                </a:lnTo>
                <a:lnTo>
                  <a:pt x="63766" y="13665"/>
                </a:lnTo>
                <a:lnTo>
                  <a:pt x="62903" y="13639"/>
                </a:lnTo>
                <a:lnTo>
                  <a:pt x="62966" y="14592"/>
                </a:lnTo>
                <a:lnTo>
                  <a:pt x="62966" y="14744"/>
                </a:lnTo>
                <a:lnTo>
                  <a:pt x="63055" y="16065"/>
                </a:lnTo>
                <a:lnTo>
                  <a:pt x="63042" y="16446"/>
                </a:lnTo>
                <a:lnTo>
                  <a:pt x="62928" y="16675"/>
                </a:lnTo>
                <a:lnTo>
                  <a:pt x="62826" y="17386"/>
                </a:lnTo>
                <a:lnTo>
                  <a:pt x="62992" y="16827"/>
                </a:lnTo>
                <a:lnTo>
                  <a:pt x="63055" y="17018"/>
                </a:lnTo>
                <a:lnTo>
                  <a:pt x="63080" y="16827"/>
                </a:lnTo>
                <a:lnTo>
                  <a:pt x="63093" y="16687"/>
                </a:lnTo>
                <a:lnTo>
                  <a:pt x="63080" y="17081"/>
                </a:lnTo>
                <a:lnTo>
                  <a:pt x="63309" y="17780"/>
                </a:lnTo>
                <a:lnTo>
                  <a:pt x="63677" y="16827"/>
                </a:lnTo>
                <a:lnTo>
                  <a:pt x="64389" y="16954"/>
                </a:lnTo>
                <a:lnTo>
                  <a:pt x="64389" y="18542"/>
                </a:lnTo>
                <a:lnTo>
                  <a:pt x="64554" y="18567"/>
                </a:lnTo>
                <a:lnTo>
                  <a:pt x="64985" y="17843"/>
                </a:lnTo>
                <a:lnTo>
                  <a:pt x="65100" y="17589"/>
                </a:lnTo>
                <a:lnTo>
                  <a:pt x="65239" y="17081"/>
                </a:lnTo>
                <a:lnTo>
                  <a:pt x="65303" y="16865"/>
                </a:lnTo>
                <a:lnTo>
                  <a:pt x="65100" y="17081"/>
                </a:lnTo>
                <a:lnTo>
                  <a:pt x="65239" y="15938"/>
                </a:lnTo>
                <a:lnTo>
                  <a:pt x="65303" y="15430"/>
                </a:lnTo>
                <a:lnTo>
                  <a:pt x="64858" y="15557"/>
                </a:lnTo>
                <a:lnTo>
                  <a:pt x="64630" y="15938"/>
                </a:lnTo>
                <a:lnTo>
                  <a:pt x="64668" y="15176"/>
                </a:lnTo>
                <a:lnTo>
                  <a:pt x="64782" y="14668"/>
                </a:lnTo>
                <a:lnTo>
                  <a:pt x="65366" y="15062"/>
                </a:lnTo>
                <a:lnTo>
                  <a:pt x="65417" y="14668"/>
                </a:lnTo>
                <a:lnTo>
                  <a:pt x="67081" y="15506"/>
                </a:lnTo>
                <a:lnTo>
                  <a:pt x="67348" y="14795"/>
                </a:lnTo>
                <a:lnTo>
                  <a:pt x="67246" y="15582"/>
                </a:lnTo>
                <a:lnTo>
                  <a:pt x="67716" y="15811"/>
                </a:lnTo>
                <a:lnTo>
                  <a:pt x="67132" y="15811"/>
                </a:lnTo>
                <a:lnTo>
                  <a:pt x="66725" y="17462"/>
                </a:lnTo>
                <a:lnTo>
                  <a:pt x="66852" y="16446"/>
                </a:lnTo>
                <a:lnTo>
                  <a:pt x="66967" y="15811"/>
                </a:lnTo>
                <a:lnTo>
                  <a:pt x="66611" y="15811"/>
                </a:lnTo>
                <a:lnTo>
                  <a:pt x="66611" y="17018"/>
                </a:lnTo>
                <a:lnTo>
                  <a:pt x="66141" y="17335"/>
                </a:lnTo>
                <a:lnTo>
                  <a:pt x="65951" y="17589"/>
                </a:lnTo>
                <a:lnTo>
                  <a:pt x="66090" y="16446"/>
                </a:lnTo>
                <a:lnTo>
                  <a:pt x="66548" y="16827"/>
                </a:lnTo>
                <a:lnTo>
                  <a:pt x="66611" y="17018"/>
                </a:lnTo>
                <a:lnTo>
                  <a:pt x="66611" y="15811"/>
                </a:lnTo>
                <a:lnTo>
                  <a:pt x="66332" y="15811"/>
                </a:lnTo>
                <a:lnTo>
                  <a:pt x="65836" y="16319"/>
                </a:lnTo>
                <a:lnTo>
                  <a:pt x="65773" y="16675"/>
                </a:lnTo>
                <a:lnTo>
                  <a:pt x="65646" y="17081"/>
                </a:lnTo>
                <a:lnTo>
                  <a:pt x="65405" y="17716"/>
                </a:lnTo>
                <a:lnTo>
                  <a:pt x="65341" y="18732"/>
                </a:lnTo>
                <a:lnTo>
                  <a:pt x="66179" y="19227"/>
                </a:lnTo>
                <a:lnTo>
                  <a:pt x="66827" y="19113"/>
                </a:lnTo>
                <a:lnTo>
                  <a:pt x="67043" y="18732"/>
                </a:lnTo>
                <a:lnTo>
                  <a:pt x="67170" y="17716"/>
                </a:lnTo>
                <a:lnTo>
                  <a:pt x="67183" y="17589"/>
                </a:lnTo>
                <a:lnTo>
                  <a:pt x="67195" y="17462"/>
                </a:lnTo>
                <a:lnTo>
                  <a:pt x="67386" y="15938"/>
                </a:lnTo>
                <a:lnTo>
                  <a:pt x="67271" y="16954"/>
                </a:lnTo>
                <a:lnTo>
                  <a:pt x="67754" y="15938"/>
                </a:lnTo>
                <a:lnTo>
                  <a:pt x="67805" y="15811"/>
                </a:lnTo>
                <a:lnTo>
                  <a:pt x="68287" y="14795"/>
                </a:lnTo>
                <a:lnTo>
                  <a:pt x="68351" y="14668"/>
                </a:lnTo>
                <a:lnTo>
                  <a:pt x="68465" y="14414"/>
                </a:lnTo>
                <a:lnTo>
                  <a:pt x="68592" y="14160"/>
                </a:lnTo>
                <a:lnTo>
                  <a:pt x="68948" y="13398"/>
                </a:lnTo>
                <a:close/>
              </a:path>
              <a:path w="93344" h="38735">
                <a:moveTo>
                  <a:pt x="69367" y="26606"/>
                </a:moveTo>
                <a:lnTo>
                  <a:pt x="69240" y="26606"/>
                </a:lnTo>
                <a:lnTo>
                  <a:pt x="69202" y="26873"/>
                </a:lnTo>
                <a:lnTo>
                  <a:pt x="69367" y="26606"/>
                </a:lnTo>
                <a:close/>
              </a:path>
              <a:path w="93344" h="38735">
                <a:moveTo>
                  <a:pt x="69380" y="19494"/>
                </a:moveTo>
                <a:lnTo>
                  <a:pt x="69303" y="19291"/>
                </a:lnTo>
                <a:lnTo>
                  <a:pt x="68846" y="18859"/>
                </a:lnTo>
                <a:lnTo>
                  <a:pt x="67691" y="19621"/>
                </a:lnTo>
                <a:lnTo>
                  <a:pt x="67652" y="19748"/>
                </a:lnTo>
                <a:lnTo>
                  <a:pt x="68478" y="20129"/>
                </a:lnTo>
                <a:lnTo>
                  <a:pt x="68478" y="20891"/>
                </a:lnTo>
                <a:lnTo>
                  <a:pt x="68821" y="20764"/>
                </a:lnTo>
                <a:lnTo>
                  <a:pt x="69113" y="19621"/>
                </a:lnTo>
                <a:lnTo>
                  <a:pt x="69380" y="19494"/>
                </a:lnTo>
                <a:close/>
              </a:path>
              <a:path w="93344" h="38735">
                <a:moveTo>
                  <a:pt x="69646" y="31127"/>
                </a:moveTo>
                <a:lnTo>
                  <a:pt x="68465" y="30543"/>
                </a:lnTo>
                <a:lnTo>
                  <a:pt x="68364" y="30861"/>
                </a:lnTo>
                <a:lnTo>
                  <a:pt x="69646" y="31127"/>
                </a:lnTo>
                <a:close/>
              </a:path>
              <a:path w="93344" h="38735">
                <a:moveTo>
                  <a:pt x="69951" y="11468"/>
                </a:moveTo>
                <a:lnTo>
                  <a:pt x="69850" y="12280"/>
                </a:lnTo>
                <a:lnTo>
                  <a:pt x="69913" y="11785"/>
                </a:lnTo>
                <a:lnTo>
                  <a:pt x="69951" y="11468"/>
                </a:lnTo>
                <a:close/>
              </a:path>
              <a:path w="93344" h="38735">
                <a:moveTo>
                  <a:pt x="70002" y="10033"/>
                </a:moveTo>
                <a:lnTo>
                  <a:pt x="69786" y="10617"/>
                </a:lnTo>
                <a:lnTo>
                  <a:pt x="69735" y="10972"/>
                </a:lnTo>
                <a:lnTo>
                  <a:pt x="69710" y="11176"/>
                </a:lnTo>
                <a:lnTo>
                  <a:pt x="69926" y="10604"/>
                </a:lnTo>
                <a:lnTo>
                  <a:pt x="69964" y="10248"/>
                </a:lnTo>
                <a:lnTo>
                  <a:pt x="70002" y="10033"/>
                </a:lnTo>
                <a:close/>
              </a:path>
              <a:path w="93344" h="38735">
                <a:moveTo>
                  <a:pt x="70104" y="27647"/>
                </a:moveTo>
                <a:lnTo>
                  <a:pt x="69913" y="27698"/>
                </a:lnTo>
                <a:lnTo>
                  <a:pt x="69888" y="27876"/>
                </a:lnTo>
                <a:lnTo>
                  <a:pt x="70104" y="27647"/>
                </a:lnTo>
                <a:close/>
              </a:path>
              <a:path w="93344" h="38735">
                <a:moveTo>
                  <a:pt x="70815" y="8763"/>
                </a:moveTo>
                <a:lnTo>
                  <a:pt x="70307" y="10744"/>
                </a:lnTo>
                <a:lnTo>
                  <a:pt x="70243" y="11061"/>
                </a:lnTo>
                <a:lnTo>
                  <a:pt x="70078" y="11811"/>
                </a:lnTo>
                <a:lnTo>
                  <a:pt x="70472" y="11544"/>
                </a:lnTo>
                <a:lnTo>
                  <a:pt x="70612" y="10363"/>
                </a:lnTo>
                <a:lnTo>
                  <a:pt x="70815" y="8763"/>
                </a:lnTo>
                <a:close/>
              </a:path>
              <a:path w="93344" h="38735">
                <a:moveTo>
                  <a:pt x="70853" y="10795"/>
                </a:moveTo>
                <a:lnTo>
                  <a:pt x="70573" y="11518"/>
                </a:lnTo>
                <a:lnTo>
                  <a:pt x="70523" y="11899"/>
                </a:lnTo>
                <a:lnTo>
                  <a:pt x="70472" y="12280"/>
                </a:lnTo>
                <a:lnTo>
                  <a:pt x="70751" y="11557"/>
                </a:lnTo>
                <a:lnTo>
                  <a:pt x="70853" y="10795"/>
                </a:lnTo>
                <a:close/>
              </a:path>
              <a:path w="93344" h="38735">
                <a:moveTo>
                  <a:pt x="70967" y="17818"/>
                </a:moveTo>
                <a:lnTo>
                  <a:pt x="70878" y="17386"/>
                </a:lnTo>
                <a:lnTo>
                  <a:pt x="70739" y="17348"/>
                </a:lnTo>
                <a:lnTo>
                  <a:pt x="70967" y="17818"/>
                </a:lnTo>
                <a:close/>
              </a:path>
              <a:path w="93344" h="38735">
                <a:moveTo>
                  <a:pt x="71894" y="22263"/>
                </a:moveTo>
                <a:lnTo>
                  <a:pt x="71805" y="22034"/>
                </a:lnTo>
                <a:lnTo>
                  <a:pt x="71526" y="21399"/>
                </a:lnTo>
                <a:lnTo>
                  <a:pt x="70840" y="21272"/>
                </a:lnTo>
                <a:lnTo>
                  <a:pt x="70599" y="21018"/>
                </a:lnTo>
                <a:lnTo>
                  <a:pt x="69951" y="21399"/>
                </a:lnTo>
                <a:lnTo>
                  <a:pt x="69227" y="22034"/>
                </a:lnTo>
                <a:lnTo>
                  <a:pt x="69126" y="22263"/>
                </a:lnTo>
                <a:lnTo>
                  <a:pt x="69672" y="23685"/>
                </a:lnTo>
                <a:lnTo>
                  <a:pt x="70700" y="22034"/>
                </a:lnTo>
                <a:lnTo>
                  <a:pt x="71894" y="22263"/>
                </a:lnTo>
                <a:close/>
              </a:path>
              <a:path w="93344" h="38735">
                <a:moveTo>
                  <a:pt x="72009" y="11074"/>
                </a:moveTo>
                <a:lnTo>
                  <a:pt x="71907" y="11887"/>
                </a:lnTo>
                <a:lnTo>
                  <a:pt x="71970" y="11391"/>
                </a:lnTo>
                <a:lnTo>
                  <a:pt x="72009" y="11074"/>
                </a:lnTo>
                <a:close/>
              </a:path>
              <a:path w="93344" h="38735">
                <a:moveTo>
                  <a:pt x="72656" y="22402"/>
                </a:moveTo>
                <a:lnTo>
                  <a:pt x="71894" y="22263"/>
                </a:lnTo>
                <a:lnTo>
                  <a:pt x="72415" y="23431"/>
                </a:lnTo>
                <a:lnTo>
                  <a:pt x="72656" y="22402"/>
                </a:lnTo>
                <a:close/>
              </a:path>
              <a:path w="93344" h="38735">
                <a:moveTo>
                  <a:pt x="72707" y="11214"/>
                </a:moveTo>
                <a:lnTo>
                  <a:pt x="72605" y="12026"/>
                </a:lnTo>
                <a:lnTo>
                  <a:pt x="72669" y="11531"/>
                </a:lnTo>
                <a:lnTo>
                  <a:pt x="72707" y="11214"/>
                </a:lnTo>
                <a:close/>
              </a:path>
              <a:path w="93344" h="38735">
                <a:moveTo>
                  <a:pt x="72999" y="20929"/>
                </a:moveTo>
                <a:lnTo>
                  <a:pt x="72898" y="21399"/>
                </a:lnTo>
                <a:lnTo>
                  <a:pt x="72771" y="22415"/>
                </a:lnTo>
                <a:lnTo>
                  <a:pt x="72999" y="20929"/>
                </a:lnTo>
                <a:close/>
              </a:path>
              <a:path w="93344" h="38735">
                <a:moveTo>
                  <a:pt x="73190" y="22504"/>
                </a:moveTo>
                <a:lnTo>
                  <a:pt x="72821" y="22428"/>
                </a:lnTo>
                <a:lnTo>
                  <a:pt x="72694" y="23431"/>
                </a:lnTo>
                <a:lnTo>
                  <a:pt x="73190" y="22504"/>
                </a:lnTo>
                <a:close/>
              </a:path>
              <a:path w="93344" h="38735">
                <a:moveTo>
                  <a:pt x="73253" y="19875"/>
                </a:moveTo>
                <a:lnTo>
                  <a:pt x="73152" y="19748"/>
                </a:lnTo>
                <a:lnTo>
                  <a:pt x="72999" y="20929"/>
                </a:lnTo>
                <a:lnTo>
                  <a:pt x="73253" y="19875"/>
                </a:lnTo>
                <a:close/>
              </a:path>
              <a:path w="93344" h="38735">
                <a:moveTo>
                  <a:pt x="73634" y="10617"/>
                </a:moveTo>
                <a:lnTo>
                  <a:pt x="73533" y="11430"/>
                </a:lnTo>
                <a:lnTo>
                  <a:pt x="73596" y="10934"/>
                </a:lnTo>
                <a:lnTo>
                  <a:pt x="73634" y="10617"/>
                </a:lnTo>
                <a:close/>
              </a:path>
              <a:path w="93344" h="38735">
                <a:moveTo>
                  <a:pt x="75222" y="18008"/>
                </a:moveTo>
                <a:lnTo>
                  <a:pt x="75120" y="18224"/>
                </a:lnTo>
                <a:lnTo>
                  <a:pt x="75222" y="18008"/>
                </a:lnTo>
                <a:close/>
              </a:path>
              <a:path w="93344" h="38735">
                <a:moveTo>
                  <a:pt x="75463" y="17843"/>
                </a:moveTo>
                <a:lnTo>
                  <a:pt x="75272" y="17691"/>
                </a:lnTo>
                <a:lnTo>
                  <a:pt x="75222" y="18008"/>
                </a:lnTo>
                <a:lnTo>
                  <a:pt x="75463" y="17843"/>
                </a:lnTo>
                <a:close/>
              </a:path>
              <a:path w="93344" h="38735">
                <a:moveTo>
                  <a:pt x="75552" y="10134"/>
                </a:moveTo>
                <a:lnTo>
                  <a:pt x="75272" y="10858"/>
                </a:lnTo>
                <a:lnTo>
                  <a:pt x="75222" y="11239"/>
                </a:lnTo>
                <a:lnTo>
                  <a:pt x="75171" y="11620"/>
                </a:lnTo>
                <a:lnTo>
                  <a:pt x="75450" y="10896"/>
                </a:lnTo>
                <a:lnTo>
                  <a:pt x="75552" y="10134"/>
                </a:lnTo>
                <a:close/>
              </a:path>
              <a:path w="93344" h="38735">
                <a:moveTo>
                  <a:pt x="75666" y="31178"/>
                </a:moveTo>
                <a:lnTo>
                  <a:pt x="69888" y="31178"/>
                </a:lnTo>
                <a:lnTo>
                  <a:pt x="69748" y="31178"/>
                </a:lnTo>
                <a:lnTo>
                  <a:pt x="72580" y="32575"/>
                </a:lnTo>
                <a:lnTo>
                  <a:pt x="75666" y="31178"/>
                </a:lnTo>
                <a:close/>
              </a:path>
              <a:path w="93344" h="38735">
                <a:moveTo>
                  <a:pt x="75730" y="11010"/>
                </a:moveTo>
                <a:lnTo>
                  <a:pt x="75628" y="11823"/>
                </a:lnTo>
                <a:lnTo>
                  <a:pt x="75692" y="11328"/>
                </a:lnTo>
                <a:lnTo>
                  <a:pt x="75730" y="11010"/>
                </a:lnTo>
                <a:close/>
              </a:path>
              <a:path w="93344" h="38735">
                <a:moveTo>
                  <a:pt x="75755" y="7835"/>
                </a:moveTo>
                <a:lnTo>
                  <a:pt x="75234" y="9499"/>
                </a:lnTo>
                <a:lnTo>
                  <a:pt x="74752" y="7835"/>
                </a:lnTo>
                <a:lnTo>
                  <a:pt x="74155" y="10261"/>
                </a:lnTo>
                <a:lnTo>
                  <a:pt x="74053" y="10680"/>
                </a:lnTo>
                <a:lnTo>
                  <a:pt x="74371" y="10325"/>
                </a:lnTo>
                <a:lnTo>
                  <a:pt x="75006" y="10223"/>
                </a:lnTo>
                <a:lnTo>
                  <a:pt x="74955" y="10414"/>
                </a:lnTo>
                <a:lnTo>
                  <a:pt x="74891" y="12293"/>
                </a:lnTo>
                <a:lnTo>
                  <a:pt x="75298" y="10172"/>
                </a:lnTo>
                <a:lnTo>
                  <a:pt x="75438" y="10147"/>
                </a:lnTo>
                <a:lnTo>
                  <a:pt x="75349" y="9893"/>
                </a:lnTo>
                <a:lnTo>
                  <a:pt x="75755" y="7835"/>
                </a:lnTo>
                <a:close/>
              </a:path>
              <a:path w="93344" h="38735">
                <a:moveTo>
                  <a:pt x="75768" y="10350"/>
                </a:moveTo>
                <a:lnTo>
                  <a:pt x="75552" y="10934"/>
                </a:lnTo>
                <a:lnTo>
                  <a:pt x="75501" y="11290"/>
                </a:lnTo>
                <a:lnTo>
                  <a:pt x="75476" y="11493"/>
                </a:lnTo>
                <a:lnTo>
                  <a:pt x="75692" y="10922"/>
                </a:lnTo>
                <a:lnTo>
                  <a:pt x="75742" y="10566"/>
                </a:lnTo>
                <a:lnTo>
                  <a:pt x="75768" y="10350"/>
                </a:lnTo>
                <a:close/>
              </a:path>
              <a:path w="93344" h="38735">
                <a:moveTo>
                  <a:pt x="77000" y="21653"/>
                </a:moveTo>
                <a:lnTo>
                  <a:pt x="76885" y="21272"/>
                </a:lnTo>
                <a:lnTo>
                  <a:pt x="76835" y="21640"/>
                </a:lnTo>
                <a:lnTo>
                  <a:pt x="77000" y="21653"/>
                </a:lnTo>
                <a:close/>
              </a:path>
              <a:path w="93344" h="38735">
                <a:moveTo>
                  <a:pt x="77216" y="9855"/>
                </a:moveTo>
                <a:lnTo>
                  <a:pt x="77050" y="10287"/>
                </a:lnTo>
                <a:lnTo>
                  <a:pt x="76136" y="9055"/>
                </a:lnTo>
                <a:lnTo>
                  <a:pt x="75933" y="10604"/>
                </a:lnTo>
                <a:lnTo>
                  <a:pt x="75857" y="11264"/>
                </a:lnTo>
                <a:lnTo>
                  <a:pt x="76492" y="10706"/>
                </a:lnTo>
                <a:lnTo>
                  <a:pt x="76974" y="10566"/>
                </a:lnTo>
                <a:lnTo>
                  <a:pt x="76949" y="10795"/>
                </a:lnTo>
                <a:lnTo>
                  <a:pt x="76923" y="10998"/>
                </a:lnTo>
                <a:lnTo>
                  <a:pt x="77101" y="10528"/>
                </a:lnTo>
                <a:lnTo>
                  <a:pt x="77139" y="10401"/>
                </a:lnTo>
                <a:lnTo>
                  <a:pt x="77190" y="10071"/>
                </a:lnTo>
                <a:lnTo>
                  <a:pt x="77216" y="9855"/>
                </a:lnTo>
                <a:close/>
              </a:path>
              <a:path w="93344" h="38735">
                <a:moveTo>
                  <a:pt x="77520" y="9702"/>
                </a:moveTo>
                <a:lnTo>
                  <a:pt x="77216" y="10490"/>
                </a:lnTo>
                <a:lnTo>
                  <a:pt x="77089" y="10820"/>
                </a:lnTo>
                <a:lnTo>
                  <a:pt x="76898" y="12319"/>
                </a:lnTo>
                <a:lnTo>
                  <a:pt x="77457" y="10160"/>
                </a:lnTo>
                <a:lnTo>
                  <a:pt x="77520" y="9702"/>
                </a:lnTo>
                <a:close/>
              </a:path>
              <a:path w="93344" h="38735">
                <a:moveTo>
                  <a:pt x="77749" y="9779"/>
                </a:moveTo>
                <a:lnTo>
                  <a:pt x="77470" y="10502"/>
                </a:lnTo>
                <a:lnTo>
                  <a:pt x="77419" y="10883"/>
                </a:lnTo>
                <a:lnTo>
                  <a:pt x="77368" y="11264"/>
                </a:lnTo>
                <a:lnTo>
                  <a:pt x="77660" y="10541"/>
                </a:lnTo>
                <a:lnTo>
                  <a:pt x="77698" y="10160"/>
                </a:lnTo>
                <a:lnTo>
                  <a:pt x="77749" y="9779"/>
                </a:lnTo>
                <a:close/>
              </a:path>
              <a:path w="93344" h="38735">
                <a:moveTo>
                  <a:pt x="77762" y="22923"/>
                </a:moveTo>
                <a:lnTo>
                  <a:pt x="77660" y="23304"/>
                </a:lnTo>
                <a:lnTo>
                  <a:pt x="77762" y="22923"/>
                </a:lnTo>
                <a:close/>
              </a:path>
              <a:path w="93344" h="38735">
                <a:moveTo>
                  <a:pt x="77927" y="24574"/>
                </a:moveTo>
                <a:lnTo>
                  <a:pt x="77216" y="24536"/>
                </a:lnTo>
                <a:lnTo>
                  <a:pt x="76974" y="24701"/>
                </a:lnTo>
                <a:lnTo>
                  <a:pt x="77482" y="24968"/>
                </a:lnTo>
                <a:lnTo>
                  <a:pt x="77927" y="24574"/>
                </a:lnTo>
                <a:close/>
              </a:path>
              <a:path w="93344" h="38735">
                <a:moveTo>
                  <a:pt x="78422" y="20637"/>
                </a:moveTo>
                <a:lnTo>
                  <a:pt x="78130" y="20485"/>
                </a:lnTo>
                <a:lnTo>
                  <a:pt x="78282" y="20916"/>
                </a:lnTo>
                <a:lnTo>
                  <a:pt x="78422" y="20637"/>
                </a:lnTo>
                <a:close/>
              </a:path>
              <a:path w="93344" h="38735">
                <a:moveTo>
                  <a:pt x="78549" y="24599"/>
                </a:moveTo>
                <a:lnTo>
                  <a:pt x="78422" y="23977"/>
                </a:lnTo>
                <a:lnTo>
                  <a:pt x="78130" y="24574"/>
                </a:lnTo>
                <a:lnTo>
                  <a:pt x="78092" y="24866"/>
                </a:lnTo>
                <a:lnTo>
                  <a:pt x="78549" y="24599"/>
                </a:lnTo>
                <a:close/>
              </a:path>
              <a:path w="93344" h="38735">
                <a:moveTo>
                  <a:pt x="78663" y="8153"/>
                </a:moveTo>
                <a:lnTo>
                  <a:pt x="78079" y="10172"/>
                </a:lnTo>
                <a:lnTo>
                  <a:pt x="77800" y="11569"/>
                </a:lnTo>
                <a:lnTo>
                  <a:pt x="78282" y="11214"/>
                </a:lnTo>
                <a:lnTo>
                  <a:pt x="78486" y="9537"/>
                </a:lnTo>
                <a:lnTo>
                  <a:pt x="78663" y="8153"/>
                </a:lnTo>
                <a:close/>
              </a:path>
              <a:path w="93344" h="38735">
                <a:moveTo>
                  <a:pt x="79527" y="21653"/>
                </a:moveTo>
                <a:lnTo>
                  <a:pt x="78536" y="21653"/>
                </a:lnTo>
                <a:lnTo>
                  <a:pt x="78282" y="20916"/>
                </a:lnTo>
                <a:lnTo>
                  <a:pt x="77800" y="21907"/>
                </a:lnTo>
                <a:lnTo>
                  <a:pt x="76784" y="22034"/>
                </a:lnTo>
                <a:lnTo>
                  <a:pt x="76835" y="21640"/>
                </a:lnTo>
                <a:lnTo>
                  <a:pt x="75463" y="21526"/>
                </a:lnTo>
                <a:lnTo>
                  <a:pt x="74663" y="20891"/>
                </a:lnTo>
                <a:lnTo>
                  <a:pt x="73850" y="21272"/>
                </a:lnTo>
                <a:lnTo>
                  <a:pt x="73190" y="22504"/>
                </a:lnTo>
                <a:lnTo>
                  <a:pt x="73456" y="22542"/>
                </a:lnTo>
                <a:lnTo>
                  <a:pt x="74777" y="22034"/>
                </a:lnTo>
                <a:lnTo>
                  <a:pt x="76987" y="22415"/>
                </a:lnTo>
                <a:lnTo>
                  <a:pt x="77431" y="22898"/>
                </a:lnTo>
                <a:lnTo>
                  <a:pt x="77762" y="22923"/>
                </a:lnTo>
                <a:lnTo>
                  <a:pt x="78105" y="22161"/>
                </a:lnTo>
                <a:lnTo>
                  <a:pt x="77939" y="23177"/>
                </a:lnTo>
                <a:lnTo>
                  <a:pt x="77647" y="23939"/>
                </a:lnTo>
                <a:lnTo>
                  <a:pt x="77660" y="23304"/>
                </a:lnTo>
                <a:lnTo>
                  <a:pt x="77584" y="23050"/>
                </a:lnTo>
                <a:lnTo>
                  <a:pt x="77431" y="22898"/>
                </a:lnTo>
                <a:lnTo>
                  <a:pt x="76314" y="22796"/>
                </a:lnTo>
                <a:lnTo>
                  <a:pt x="76009" y="24447"/>
                </a:lnTo>
                <a:lnTo>
                  <a:pt x="77216" y="24536"/>
                </a:lnTo>
                <a:lnTo>
                  <a:pt x="78016" y="23939"/>
                </a:lnTo>
                <a:lnTo>
                  <a:pt x="78181" y="23812"/>
                </a:lnTo>
                <a:lnTo>
                  <a:pt x="78270" y="23431"/>
                </a:lnTo>
                <a:lnTo>
                  <a:pt x="78232" y="23787"/>
                </a:lnTo>
                <a:lnTo>
                  <a:pt x="78359" y="23685"/>
                </a:lnTo>
                <a:lnTo>
                  <a:pt x="78422" y="23977"/>
                </a:lnTo>
                <a:lnTo>
                  <a:pt x="78549" y="23685"/>
                </a:lnTo>
                <a:lnTo>
                  <a:pt x="78676" y="23431"/>
                </a:lnTo>
                <a:lnTo>
                  <a:pt x="78854" y="23050"/>
                </a:lnTo>
                <a:lnTo>
                  <a:pt x="79273" y="22161"/>
                </a:lnTo>
                <a:lnTo>
                  <a:pt x="79527" y="21653"/>
                </a:lnTo>
                <a:close/>
              </a:path>
              <a:path w="93344" h="38735">
                <a:moveTo>
                  <a:pt x="79946" y="20764"/>
                </a:moveTo>
                <a:lnTo>
                  <a:pt x="79527" y="21653"/>
                </a:lnTo>
                <a:lnTo>
                  <a:pt x="79832" y="21653"/>
                </a:lnTo>
                <a:lnTo>
                  <a:pt x="79946" y="20764"/>
                </a:lnTo>
                <a:close/>
              </a:path>
              <a:path w="93344" h="38735">
                <a:moveTo>
                  <a:pt x="80429" y="21653"/>
                </a:moveTo>
                <a:lnTo>
                  <a:pt x="79844" y="21653"/>
                </a:lnTo>
                <a:lnTo>
                  <a:pt x="79667" y="22923"/>
                </a:lnTo>
                <a:lnTo>
                  <a:pt x="79819" y="21704"/>
                </a:lnTo>
                <a:lnTo>
                  <a:pt x="78625" y="24561"/>
                </a:lnTo>
                <a:lnTo>
                  <a:pt x="78803" y="24447"/>
                </a:lnTo>
                <a:lnTo>
                  <a:pt x="79654" y="24511"/>
                </a:lnTo>
                <a:lnTo>
                  <a:pt x="79768" y="24193"/>
                </a:lnTo>
                <a:lnTo>
                  <a:pt x="79146" y="24193"/>
                </a:lnTo>
                <a:lnTo>
                  <a:pt x="79692" y="24041"/>
                </a:lnTo>
                <a:lnTo>
                  <a:pt x="79756" y="23812"/>
                </a:lnTo>
                <a:lnTo>
                  <a:pt x="80225" y="22275"/>
                </a:lnTo>
                <a:lnTo>
                  <a:pt x="80429" y="21653"/>
                </a:lnTo>
                <a:close/>
              </a:path>
              <a:path w="93344" h="38735">
                <a:moveTo>
                  <a:pt x="80581" y="21653"/>
                </a:moveTo>
                <a:lnTo>
                  <a:pt x="80492" y="21488"/>
                </a:lnTo>
                <a:lnTo>
                  <a:pt x="80429" y="21653"/>
                </a:lnTo>
                <a:lnTo>
                  <a:pt x="80581" y="21653"/>
                </a:lnTo>
                <a:close/>
              </a:path>
              <a:path w="93344" h="38735">
                <a:moveTo>
                  <a:pt x="80708" y="34290"/>
                </a:moveTo>
                <a:lnTo>
                  <a:pt x="78473" y="30543"/>
                </a:lnTo>
                <a:lnTo>
                  <a:pt x="78092" y="29908"/>
                </a:lnTo>
                <a:lnTo>
                  <a:pt x="72009" y="31051"/>
                </a:lnTo>
                <a:lnTo>
                  <a:pt x="70726" y="31127"/>
                </a:lnTo>
                <a:lnTo>
                  <a:pt x="75768" y="31127"/>
                </a:lnTo>
                <a:lnTo>
                  <a:pt x="77063" y="30543"/>
                </a:lnTo>
                <a:lnTo>
                  <a:pt x="80708" y="34290"/>
                </a:lnTo>
                <a:close/>
              </a:path>
              <a:path w="93344" h="38735">
                <a:moveTo>
                  <a:pt x="80873" y="34467"/>
                </a:moveTo>
                <a:lnTo>
                  <a:pt x="80708" y="34290"/>
                </a:lnTo>
                <a:lnTo>
                  <a:pt x="80822" y="34480"/>
                </a:lnTo>
                <a:close/>
              </a:path>
              <a:path w="93344" h="38735">
                <a:moveTo>
                  <a:pt x="80899" y="23710"/>
                </a:moveTo>
                <a:lnTo>
                  <a:pt x="79946" y="23977"/>
                </a:lnTo>
                <a:lnTo>
                  <a:pt x="79819" y="24066"/>
                </a:lnTo>
                <a:lnTo>
                  <a:pt x="79768" y="24193"/>
                </a:lnTo>
                <a:lnTo>
                  <a:pt x="80835" y="24193"/>
                </a:lnTo>
                <a:lnTo>
                  <a:pt x="80899" y="23710"/>
                </a:lnTo>
                <a:close/>
              </a:path>
              <a:path w="93344" h="38735">
                <a:moveTo>
                  <a:pt x="80924" y="24193"/>
                </a:moveTo>
                <a:lnTo>
                  <a:pt x="80810" y="24447"/>
                </a:lnTo>
                <a:lnTo>
                  <a:pt x="80924" y="24193"/>
                </a:lnTo>
                <a:close/>
              </a:path>
              <a:path w="93344" h="38735">
                <a:moveTo>
                  <a:pt x="81153" y="24193"/>
                </a:moveTo>
                <a:lnTo>
                  <a:pt x="81064" y="24447"/>
                </a:lnTo>
                <a:lnTo>
                  <a:pt x="81153" y="24193"/>
                </a:lnTo>
                <a:close/>
              </a:path>
              <a:path w="93344" h="38735">
                <a:moveTo>
                  <a:pt x="81153" y="23685"/>
                </a:moveTo>
                <a:lnTo>
                  <a:pt x="80924" y="24193"/>
                </a:lnTo>
                <a:lnTo>
                  <a:pt x="81089" y="24193"/>
                </a:lnTo>
                <a:lnTo>
                  <a:pt x="81153" y="23685"/>
                </a:lnTo>
                <a:close/>
              </a:path>
              <a:path w="93344" h="38735">
                <a:moveTo>
                  <a:pt x="81381" y="24193"/>
                </a:moveTo>
                <a:lnTo>
                  <a:pt x="81292" y="24447"/>
                </a:lnTo>
                <a:lnTo>
                  <a:pt x="81381" y="24193"/>
                </a:lnTo>
                <a:close/>
              </a:path>
              <a:path w="93344" h="38735">
                <a:moveTo>
                  <a:pt x="81915" y="25463"/>
                </a:moveTo>
                <a:lnTo>
                  <a:pt x="81775" y="25501"/>
                </a:lnTo>
                <a:lnTo>
                  <a:pt x="81686" y="26225"/>
                </a:lnTo>
                <a:lnTo>
                  <a:pt x="81915" y="25463"/>
                </a:lnTo>
                <a:close/>
              </a:path>
              <a:path w="93344" h="38735">
                <a:moveTo>
                  <a:pt x="82042" y="25590"/>
                </a:moveTo>
                <a:lnTo>
                  <a:pt x="81915" y="25476"/>
                </a:lnTo>
                <a:lnTo>
                  <a:pt x="81813" y="26314"/>
                </a:lnTo>
                <a:lnTo>
                  <a:pt x="82042" y="25590"/>
                </a:lnTo>
                <a:close/>
              </a:path>
              <a:path w="93344" h="38735">
                <a:moveTo>
                  <a:pt x="82118" y="11391"/>
                </a:moveTo>
                <a:lnTo>
                  <a:pt x="81838" y="12115"/>
                </a:lnTo>
                <a:lnTo>
                  <a:pt x="81788" y="12496"/>
                </a:lnTo>
                <a:lnTo>
                  <a:pt x="81737" y="12877"/>
                </a:lnTo>
                <a:lnTo>
                  <a:pt x="82016" y="12153"/>
                </a:lnTo>
                <a:lnTo>
                  <a:pt x="82118" y="11391"/>
                </a:lnTo>
                <a:close/>
              </a:path>
              <a:path w="93344" h="38735">
                <a:moveTo>
                  <a:pt x="85534" y="304"/>
                </a:moveTo>
                <a:lnTo>
                  <a:pt x="85191" y="1130"/>
                </a:lnTo>
                <a:lnTo>
                  <a:pt x="85140" y="1524"/>
                </a:lnTo>
                <a:lnTo>
                  <a:pt x="85077" y="2019"/>
                </a:lnTo>
                <a:lnTo>
                  <a:pt x="85420" y="1206"/>
                </a:lnTo>
                <a:lnTo>
                  <a:pt x="85534" y="304"/>
                </a:lnTo>
                <a:close/>
              </a:path>
              <a:path w="93344" h="38735">
                <a:moveTo>
                  <a:pt x="86652" y="12763"/>
                </a:moveTo>
                <a:lnTo>
                  <a:pt x="86106" y="13144"/>
                </a:lnTo>
                <a:lnTo>
                  <a:pt x="86118" y="13271"/>
                </a:lnTo>
                <a:lnTo>
                  <a:pt x="86588" y="13182"/>
                </a:lnTo>
                <a:lnTo>
                  <a:pt x="86652" y="12763"/>
                </a:lnTo>
                <a:close/>
              </a:path>
              <a:path w="93344" h="38735">
                <a:moveTo>
                  <a:pt x="86702" y="0"/>
                </a:moveTo>
                <a:lnTo>
                  <a:pt x="86309" y="1219"/>
                </a:lnTo>
                <a:lnTo>
                  <a:pt x="85699" y="762"/>
                </a:lnTo>
                <a:lnTo>
                  <a:pt x="85598" y="1600"/>
                </a:lnTo>
                <a:lnTo>
                  <a:pt x="85559" y="1866"/>
                </a:lnTo>
                <a:lnTo>
                  <a:pt x="85750" y="1663"/>
                </a:lnTo>
                <a:lnTo>
                  <a:pt x="86296" y="1231"/>
                </a:lnTo>
                <a:lnTo>
                  <a:pt x="85915" y="2425"/>
                </a:lnTo>
                <a:lnTo>
                  <a:pt x="85801" y="3403"/>
                </a:lnTo>
                <a:lnTo>
                  <a:pt x="86575" y="1016"/>
                </a:lnTo>
                <a:lnTo>
                  <a:pt x="86702" y="0"/>
                </a:lnTo>
                <a:close/>
              </a:path>
              <a:path w="93344" h="38735">
                <a:moveTo>
                  <a:pt x="86753" y="838"/>
                </a:moveTo>
                <a:lnTo>
                  <a:pt x="86525" y="1422"/>
                </a:lnTo>
                <a:lnTo>
                  <a:pt x="86487" y="1778"/>
                </a:lnTo>
                <a:lnTo>
                  <a:pt x="86461" y="1981"/>
                </a:lnTo>
                <a:lnTo>
                  <a:pt x="86677" y="1409"/>
                </a:lnTo>
                <a:lnTo>
                  <a:pt x="86715" y="1054"/>
                </a:lnTo>
                <a:lnTo>
                  <a:pt x="86753" y="838"/>
                </a:lnTo>
                <a:close/>
              </a:path>
              <a:path w="93344" h="38735">
                <a:moveTo>
                  <a:pt x="87236" y="14325"/>
                </a:moveTo>
                <a:close/>
              </a:path>
              <a:path w="93344" h="38735">
                <a:moveTo>
                  <a:pt x="90690" y="3619"/>
                </a:moveTo>
                <a:lnTo>
                  <a:pt x="90347" y="4432"/>
                </a:lnTo>
                <a:lnTo>
                  <a:pt x="90297" y="4826"/>
                </a:lnTo>
                <a:lnTo>
                  <a:pt x="90233" y="5334"/>
                </a:lnTo>
                <a:lnTo>
                  <a:pt x="90576" y="4508"/>
                </a:lnTo>
                <a:lnTo>
                  <a:pt x="90690" y="3619"/>
                </a:lnTo>
                <a:close/>
              </a:path>
              <a:path w="93344" h="38735">
                <a:moveTo>
                  <a:pt x="91059" y="3771"/>
                </a:moveTo>
                <a:lnTo>
                  <a:pt x="90627" y="4889"/>
                </a:lnTo>
                <a:lnTo>
                  <a:pt x="90436" y="6388"/>
                </a:lnTo>
                <a:lnTo>
                  <a:pt x="90995" y="4229"/>
                </a:lnTo>
                <a:lnTo>
                  <a:pt x="91059" y="3771"/>
                </a:lnTo>
                <a:close/>
              </a:path>
              <a:path w="93344" h="38735">
                <a:moveTo>
                  <a:pt x="91732" y="8318"/>
                </a:moveTo>
                <a:lnTo>
                  <a:pt x="89484" y="12128"/>
                </a:lnTo>
                <a:lnTo>
                  <a:pt x="88582" y="12636"/>
                </a:lnTo>
                <a:lnTo>
                  <a:pt x="88036" y="12890"/>
                </a:lnTo>
                <a:lnTo>
                  <a:pt x="87884" y="12928"/>
                </a:lnTo>
                <a:lnTo>
                  <a:pt x="87414" y="15811"/>
                </a:lnTo>
                <a:lnTo>
                  <a:pt x="87020" y="15506"/>
                </a:lnTo>
                <a:lnTo>
                  <a:pt x="87033" y="15049"/>
                </a:lnTo>
                <a:lnTo>
                  <a:pt x="87058" y="14922"/>
                </a:lnTo>
                <a:lnTo>
                  <a:pt x="87083" y="14795"/>
                </a:lnTo>
                <a:lnTo>
                  <a:pt x="87249" y="14033"/>
                </a:lnTo>
                <a:lnTo>
                  <a:pt x="87274" y="13906"/>
                </a:lnTo>
                <a:lnTo>
                  <a:pt x="87439" y="13144"/>
                </a:lnTo>
                <a:lnTo>
                  <a:pt x="87236" y="14325"/>
                </a:lnTo>
                <a:lnTo>
                  <a:pt x="87769" y="13144"/>
                </a:lnTo>
                <a:lnTo>
                  <a:pt x="87871" y="12928"/>
                </a:lnTo>
                <a:lnTo>
                  <a:pt x="86918" y="13131"/>
                </a:lnTo>
                <a:lnTo>
                  <a:pt x="86766" y="14033"/>
                </a:lnTo>
                <a:lnTo>
                  <a:pt x="86537" y="14668"/>
                </a:lnTo>
                <a:lnTo>
                  <a:pt x="86601" y="14160"/>
                </a:lnTo>
                <a:lnTo>
                  <a:pt x="86715" y="13703"/>
                </a:lnTo>
                <a:lnTo>
                  <a:pt x="86918" y="13144"/>
                </a:lnTo>
                <a:lnTo>
                  <a:pt x="86614" y="13182"/>
                </a:lnTo>
                <a:lnTo>
                  <a:pt x="86563" y="13398"/>
                </a:lnTo>
                <a:lnTo>
                  <a:pt x="86448" y="14160"/>
                </a:lnTo>
                <a:lnTo>
                  <a:pt x="85890" y="14160"/>
                </a:lnTo>
                <a:lnTo>
                  <a:pt x="85445" y="13906"/>
                </a:lnTo>
                <a:lnTo>
                  <a:pt x="84924" y="14922"/>
                </a:lnTo>
                <a:lnTo>
                  <a:pt x="84861" y="22923"/>
                </a:lnTo>
                <a:lnTo>
                  <a:pt x="84810" y="23304"/>
                </a:lnTo>
                <a:lnTo>
                  <a:pt x="84683" y="23787"/>
                </a:lnTo>
                <a:lnTo>
                  <a:pt x="84569" y="24066"/>
                </a:lnTo>
                <a:lnTo>
                  <a:pt x="84683" y="23431"/>
                </a:lnTo>
                <a:lnTo>
                  <a:pt x="84861" y="22923"/>
                </a:lnTo>
                <a:lnTo>
                  <a:pt x="84861" y="14820"/>
                </a:lnTo>
                <a:lnTo>
                  <a:pt x="84785" y="14668"/>
                </a:lnTo>
                <a:lnTo>
                  <a:pt x="84683" y="13144"/>
                </a:lnTo>
                <a:lnTo>
                  <a:pt x="84670" y="22923"/>
                </a:lnTo>
                <a:lnTo>
                  <a:pt x="84632" y="23253"/>
                </a:lnTo>
                <a:lnTo>
                  <a:pt x="84505" y="23787"/>
                </a:lnTo>
                <a:lnTo>
                  <a:pt x="84391" y="24066"/>
                </a:lnTo>
                <a:lnTo>
                  <a:pt x="84493" y="23431"/>
                </a:lnTo>
                <a:lnTo>
                  <a:pt x="84543" y="23304"/>
                </a:lnTo>
                <a:lnTo>
                  <a:pt x="84670" y="22923"/>
                </a:lnTo>
                <a:lnTo>
                  <a:pt x="84670" y="13131"/>
                </a:lnTo>
                <a:lnTo>
                  <a:pt x="84315" y="13144"/>
                </a:lnTo>
                <a:lnTo>
                  <a:pt x="84162" y="13017"/>
                </a:lnTo>
                <a:lnTo>
                  <a:pt x="84162" y="19494"/>
                </a:lnTo>
                <a:lnTo>
                  <a:pt x="84086" y="20104"/>
                </a:lnTo>
                <a:lnTo>
                  <a:pt x="84086" y="26860"/>
                </a:lnTo>
                <a:lnTo>
                  <a:pt x="83654" y="27495"/>
                </a:lnTo>
                <a:lnTo>
                  <a:pt x="83527" y="27647"/>
                </a:lnTo>
                <a:lnTo>
                  <a:pt x="83096" y="27876"/>
                </a:lnTo>
                <a:lnTo>
                  <a:pt x="83261" y="26606"/>
                </a:lnTo>
                <a:lnTo>
                  <a:pt x="84086" y="26860"/>
                </a:lnTo>
                <a:lnTo>
                  <a:pt x="84086" y="20104"/>
                </a:lnTo>
                <a:lnTo>
                  <a:pt x="84061" y="20294"/>
                </a:lnTo>
                <a:lnTo>
                  <a:pt x="83705" y="21145"/>
                </a:lnTo>
                <a:lnTo>
                  <a:pt x="83769" y="20637"/>
                </a:lnTo>
                <a:lnTo>
                  <a:pt x="83870" y="20129"/>
                </a:lnTo>
                <a:lnTo>
                  <a:pt x="84162" y="19494"/>
                </a:lnTo>
                <a:lnTo>
                  <a:pt x="84162" y="13017"/>
                </a:lnTo>
                <a:lnTo>
                  <a:pt x="83705" y="12636"/>
                </a:lnTo>
                <a:lnTo>
                  <a:pt x="83350" y="12636"/>
                </a:lnTo>
                <a:lnTo>
                  <a:pt x="82880" y="12827"/>
                </a:lnTo>
                <a:lnTo>
                  <a:pt x="82880" y="26225"/>
                </a:lnTo>
                <a:lnTo>
                  <a:pt x="82778" y="26860"/>
                </a:lnTo>
                <a:lnTo>
                  <a:pt x="82257" y="28892"/>
                </a:lnTo>
                <a:lnTo>
                  <a:pt x="82448" y="27368"/>
                </a:lnTo>
                <a:lnTo>
                  <a:pt x="82537" y="27114"/>
                </a:lnTo>
                <a:lnTo>
                  <a:pt x="82880" y="26225"/>
                </a:lnTo>
                <a:lnTo>
                  <a:pt x="82880" y="12827"/>
                </a:lnTo>
                <a:lnTo>
                  <a:pt x="82715" y="12890"/>
                </a:lnTo>
                <a:lnTo>
                  <a:pt x="82715" y="22923"/>
                </a:lnTo>
                <a:lnTo>
                  <a:pt x="82626" y="23685"/>
                </a:lnTo>
                <a:lnTo>
                  <a:pt x="82435" y="24320"/>
                </a:lnTo>
                <a:lnTo>
                  <a:pt x="82270" y="24828"/>
                </a:lnTo>
                <a:lnTo>
                  <a:pt x="82169" y="25590"/>
                </a:lnTo>
                <a:lnTo>
                  <a:pt x="82677" y="25844"/>
                </a:lnTo>
                <a:lnTo>
                  <a:pt x="82169" y="26606"/>
                </a:lnTo>
                <a:lnTo>
                  <a:pt x="82181" y="26479"/>
                </a:lnTo>
                <a:lnTo>
                  <a:pt x="82092" y="26606"/>
                </a:lnTo>
                <a:lnTo>
                  <a:pt x="81724" y="27114"/>
                </a:lnTo>
                <a:lnTo>
                  <a:pt x="81813" y="26314"/>
                </a:lnTo>
                <a:lnTo>
                  <a:pt x="81572" y="27114"/>
                </a:lnTo>
                <a:lnTo>
                  <a:pt x="81635" y="26606"/>
                </a:lnTo>
                <a:lnTo>
                  <a:pt x="81648" y="26479"/>
                </a:lnTo>
                <a:lnTo>
                  <a:pt x="81775" y="25501"/>
                </a:lnTo>
                <a:lnTo>
                  <a:pt x="81432" y="25590"/>
                </a:lnTo>
                <a:lnTo>
                  <a:pt x="81267" y="25844"/>
                </a:lnTo>
                <a:lnTo>
                  <a:pt x="81407" y="24574"/>
                </a:lnTo>
                <a:lnTo>
                  <a:pt x="81800" y="25298"/>
                </a:lnTo>
                <a:lnTo>
                  <a:pt x="81851" y="24955"/>
                </a:lnTo>
                <a:lnTo>
                  <a:pt x="81902" y="25463"/>
                </a:lnTo>
                <a:lnTo>
                  <a:pt x="82080" y="24955"/>
                </a:lnTo>
                <a:lnTo>
                  <a:pt x="82194" y="24574"/>
                </a:lnTo>
                <a:lnTo>
                  <a:pt x="82638" y="23177"/>
                </a:lnTo>
                <a:lnTo>
                  <a:pt x="82715" y="22923"/>
                </a:lnTo>
                <a:lnTo>
                  <a:pt x="82715" y="12890"/>
                </a:lnTo>
                <a:lnTo>
                  <a:pt x="82562" y="13296"/>
                </a:lnTo>
                <a:lnTo>
                  <a:pt x="82804" y="11353"/>
                </a:lnTo>
                <a:lnTo>
                  <a:pt x="83121" y="11493"/>
                </a:lnTo>
                <a:lnTo>
                  <a:pt x="84493" y="12509"/>
                </a:lnTo>
                <a:lnTo>
                  <a:pt x="85572" y="13525"/>
                </a:lnTo>
                <a:lnTo>
                  <a:pt x="86067" y="13182"/>
                </a:lnTo>
                <a:lnTo>
                  <a:pt x="85115" y="11112"/>
                </a:lnTo>
                <a:lnTo>
                  <a:pt x="84582" y="9969"/>
                </a:lnTo>
                <a:lnTo>
                  <a:pt x="82537" y="9588"/>
                </a:lnTo>
                <a:lnTo>
                  <a:pt x="82257" y="9842"/>
                </a:lnTo>
                <a:lnTo>
                  <a:pt x="81673" y="10883"/>
                </a:lnTo>
                <a:lnTo>
                  <a:pt x="81622" y="10502"/>
                </a:lnTo>
                <a:lnTo>
                  <a:pt x="81445" y="9334"/>
                </a:lnTo>
                <a:lnTo>
                  <a:pt x="81292" y="9613"/>
                </a:lnTo>
                <a:lnTo>
                  <a:pt x="80543" y="10502"/>
                </a:lnTo>
                <a:lnTo>
                  <a:pt x="80568" y="9067"/>
                </a:lnTo>
                <a:lnTo>
                  <a:pt x="80391" y="10223"/>
                </a:lnTo>
                <a:lnTo>
                  <a:pt x="80441" y="8661"/>
                </a:lnTo>
                <a:lnTo>
                  <a:pt x="78841" y="10033"/>
                </a:lnTo>
                <a:lnTo>
                  <a:pt x="78790" y="10299"/>
                </a:lnTo>
                <a:lnTo>
                  <a:pt x="78879" y="11353"/>
                </a:lnTo>
                <a:lnTo>
                  <a:pt x="79044" y="11861"/>
                </a:lnTo>
                <a:lnTo>
                  <a:pt x="79641" y="11569"/>
                </a:lnTo>
                <a:lnTo>
                  <a:pt x="79819" y="11430"/>
                </a:lnTo>
                <a:lnTo>
                  <a:pt x="80302" y="10744"/>
                </a:lnTo>
                <a:lnTo>
                  <a:pt x="80264" y="11061"/>
                </a:lnTo>
                <a:lnTo>
                  <a:pt x="81813" y="11722"/>
                </a:lnTo>
                <a:lnTo>
                  <a:pt x="81724" y="11201"/>
                </a:lnTo>
                <a:lnTo>
                  <a:pt x="82308" y="11112"/>
                </a:lnTo>
                <a:lnTo>
                  <a:pt x="82651" y="11277"/>
                </a:lnTo>
                <a:lnTo>
                  <a:pt x="82257" y="12585"/>
                </a:lnTo>
                <a:lnTo>
                  <a:pt x="82486" y="13487"/>
                </a:lnTo>
                <a:lnTo>
                  <a:pt x="82435" y="13627"/>
                </a:lnTo>
                <a:lnTo>
                  <a:pt x="82435" y="20637"/>
                </a:lnTo>
                <a:lnTo>
                  <a:pt x="82270" y="21640"/>
                </a:lnTo>
                <a:lnTo>
                  <a:pt x="81978" y="22415"/>
                </a:lnTo>
                <a:lnTo>
                  <a:pt x="82092" y="21526"/>
                </a:lnTo>
                <a:lnTo>
                  <a:pt x="82435" y="20637"/>
                </a:lnTo>
                <a:lnTo>
                  <a:pt x="82435" y="13627"/>
                </a:lnTo>
                <a:lnTo>
                  <a:pt x="82003" y="14795"/>
                </a:lnTo>
                <a:lnTo>
                  <a:pt x="82042" y="14414"/>
                </a:lnTo>
                <a:lnTo>
                  <a:pt x="82181" y="13271"/>
                </a:lnTo>
                <a:lnTo>
                  <a:pt x="82257" y="12636"/>
                </a:lnTo>
                <a:lnTo>
                  <a:pt x="81940" y="13017"/>
                </a:lnTo>
                <a:lnTo>
                  <a:pt x="81254" y="13271"/>
                </a:lnTo>
                <a:lnTo>
                  <a:pt x="81153" y="17589"/>
                </a:lnTo>
                <a:lnTo>
                  <a:pt x="81102" y="18046"/>
                </a:lnTo>
                <a:lnTo>
                  <a:pt x="80975" y="18478"/>
                </a:lnTo>
                <a:lnTo>
                  <a:pt x="80860" y="18732"/>
                </a:lnTo>
                <a:lnTo>
                  <a:pt x="80899" y="18478"/>
                </a:lnTo>
                <a:lnTo>
                  <a:pt x="81026" y="17970"/>
                </a:lnTo>
                <a:lnTo>
                  <a:pt x="81153" y="17589"/>
                </a:lnTo>
                <a:lnTo>
                  <a:pt x="81153" y="13258"/>
                </a:lnTo>
                <a:lnTo>
                  <a:pt x="80937" y="13220"/>
                </a:lnTo>
                <a:lnTo>
                  <a:pt x="80937" y="15049"/>
                </a:lnTo>
                <a:lnTo>
                  <a:pt x="80860" y="17335"/>
                </a:lnTo>
                <a:lnTo>
                  <a:pt x="80733" y="18097"/>
                </a:lnTo>
                <a:lnTo>
                  <a:pt x="80632" y="18224"/>
                </a:lnTo>
                <a:lnTo>
                  <a:pt x="80518" y="18478"/>
                </a:lnTo>
                <a:lnTo>
                  <a:pt x="79235" y="18351"/>
                </a:lnTo>
                <a:lnTo>
                  <a:pt x="76733" y="19494"/>
                </a:lnTo>
                <a:lnTo>
                  <a:pt x="76123" y="19316"/>
                </a:lnTo>
                <a:lnTo>
                  <a:pt x="76098" y="19494"/>
                </a:lnTo>
                <a:lnTo>
                  <a:pt x="75971" y="19875"/>
                </a:lnTo>
                <a:lnTo>
                  <a:pt x="75869" y="20129"/>
                </a:lnTo>
                <a:lnTo>
                  <a:pt x="75984" y="19494"/>
                </a:lnTo>
                <a:lnTo>
                  <a:pt x="76060" y="19291"/>
                </a:lnTo>
                <a:lnTo>
                  <a:pt x="75082" y="18986"/>
                </a:lnTo>
                <a:lnTo>
                  <a:pt x="75158" y="18478"/>
                </a:lnTo>
                <a:lnTo>
                  <a:pt x="75120" y="18224"/>
                </a:lnTo>
                <a:lnTo>
                  <a:pt x="75158" y="18046"/>
                </a:lnTo>
                <a:lnTo>
                  <a:pt x="74891" y="18224"/>
                </a:lnTo>
                <a:lnTo>
                  <a:pt x="74701" y="18478"/>
                </a:lnTo>
                <a:lnTo>
                  <a:pt x="74841" y="17335"/>
                </a:lnTo>
                <a:lnTo>
                  <a:pt x="75234" y="17665"/>
                </a:lnTo>
                <a:lnTo>
                  <a:pt x="75311" y="17335"/>
                </a:lnTo>
                <a:lnTo>
                  <a:pt x="75349" y="17208"/>
                </a:lnTo>
                <a:lnTo>
                  <a:pt x="75438" y="16827"/>
                </a:lnTo>
                <a:lnTo>
                  <a:pt x="75615" y="16065"/>
                </a:lnTo>
                <a:lnTo>
                  <a:pt x="75641" y="15938"/>
                </a:lnTo>
                <a:lnTo>
                  <a:pt x="76923" y="17843"/>
                </a:lnTo>
                <a:lnTo>
                  <a:pt x="78079" y="17970"/>
                </a:lnTo>
                <a:lnTo>
                  <a:pt x="78727" y="18478"/>
                </a:lnTo>
                <a:lnTo>
                  <a:pt x="79400" y="18224"/>
                </a:lnTo>
                <a:lnTo>
                  <a:pt x="79629" y="18224"/>
                </a:lnTo>
                <a:lnTo>
                  <a:pt x="80937" y="15049"/>
                </a:lnTo>
                <a:lnTo>
                  <a:pt x="80937" y="13220"/>
                </a:lnTo>
                <a:lnTo>
                  <a:pt x="80581" y="13144"/>
                </a:lnTo>
                <a:lnTo>
                  <a:pt x="78359" y="12636"/>
                </a:lnTo>
                <a:lnTo>
                  <a:pt x="76200" y="13525"/>
                </a:lnTo>
                <a:lnTo>
                  <a:pt x="74764" y="13944"/>
                </a:lnTo>
                <a:lnTo>
                  <a:pt x="74764" y="16827"/>
                </a:lnTo>
                <a:lnTo>
                  <a:pt x="74663" y="17780"/>
                </a:lnTo>
                <a:lnTo>
                  <a:pt x="74307" y="18605"/>
                </a:lnTo>
                <a:lnTo>
                  <a:pt x="74180" y="18719"/>
                </a:lnTo>
                <a:lnTo>
                  <a:pt x="74066" y="18986"/>
                </a:lnTo>
                <a:lnTo>
                  <a:pt x="74168" y="18351"/>
                </a:lnTo>
                <a:lnTo>
                  <a:pt x="74295" y="18008"/>
                </a:lnTo>
                <a:lnTo>
                  <a:pt x="74231" y="18605"/>
                </a:lnTo>
                <a:lnTo>
                  <a:pt x="74409" y="17843"/>
                </a:lnTo>
                <a:lnTo>
                  <a:pt x="74472" y="17589"/>
                </a:lnTo>
                <a:lnTo>
                  <a:pt x="74764" y="16827"/>
                </a:lnTo>
                <a:lnTo>
                  <a:pt x="74764" y="13944"/>
                </a:lnTo>
                <a:lnTo>
                  <a:pt x="74091" y="14147"/>
                </a:lnTo>
                <a:lnTo>
                  <a:pt x="74091" y="17589"/>
                </a:lnTo>
                <a:lnTo>
                  <a:pt x="74041" y="17970"/>
                </a:lnTo>
                <a:lnTo>
                  <a:pt x="73939" y="18605"/>
                </a:lnTo>
                <a:lnTo>
                  <a:pt x="73710" y="19113"/>
                </a:lnTo>
                <a:lnTo>
                  <a:pt x="73812" y="18351"/>
                </a:lnTo>
                <a:lnTo>
                  <a:pt x="73952" y="17970"/>
                </a:lnTo>
                <a:lnTo>
                  <a:pt x="74091" y="17589"/>
                </a:lnTo>
                <a:lnTo>
                  <a:pt x="74091" y="14147"/>
                </a:lnTo>
                <a:lnTo>
                  <a:pt x="73139" y="14414"/>
                </a:lnTo>
                <a:lnTo>
                  <a:pt x="72796" y="12001"/>
                </a:lnTo>
                <a:lnTo>
                  <a:pt x="71767" y="13144"/>
                </a:lnTo>
                <a:lnTo>
                  <a:pt x="71437" y="14414"/>
                </a:lnTo>
                <a:lnTo>
                  <a:pt x="70980" y="14579"/>
                </a:lnTo>
                <a:lnTo>
                  <a:pt x="70942" y="15049"/>
                </a:lnTo>
                <a:lnTo>
                  <a:pt x="70370" y="17335"/>
                </a:lnTo>
                <a:lnTo>
                  <a:pt x="70421" y="16954"/>
                </a:lnTo>
                <a:lnTo>
                  <a:pt x="70434" y="16827"/>
                </a:lnTo>
                <a:lnTo>
                  <a:pt x="70497" y="16319"/>
                </a:lnTo>
                <a:lnTo>
                  <a:pt x="70612" y="15684"/>
                </a:lnTo>
                <a:lnTo>
                  <a:pt x="70980" y="14668"/>
                </a:lnTo>
                <a:lnTo>
                  <a:pt x="70713" y="14668"/>
                </a:lnTo>
                <a:lnTo>
                  <a:pt x="70192" y="14541"/>
                </a:lnTo>
                <a:lnTo>
                  <a:pt x="69913" y="14287"/>
                </a:lnTo>
                <a:lnTo>
                  <a:pt x="68986" y="13436"/>
                </a:lnTo>
                <a:lnTo>
                  <a:pt x="68884" y="14325"/>
                </a:lnTo>
                <a:lnTo>
                  <a:pt x="67043" y="18732"/>
                </a:lnTo>
                <a:lnTo>
                  <a:pt x="68148" y="16827"/>
                </a:lnTo>
                <a:lnTo>
                  <a:pt x="69100" y="18605"/>
                </a:lnTo>
                <a:lnTo>
                  <a:pt x="70205" y="17818"/>
                </a:lnTo>
                <a:lnTo>
                  <a:pt x="70408" y="17716"/>
                </a:lnTo>
                <a:lnTo>
                  <a:pt x="70167" y="18719"/>
                </a:lnTo>
                <a:lnTo>
                  <a:pt x="69608" y="19392"/>
                </a:lnTo>
                <a:lnTo>
                  <a:pt x="69913" y="19240"/>
                </a:lnTo>
                <a:lnTo>
                  <a:pt x="70104" y="19621"/>
                </a:lnTo>
                <a:lnTo>
                  <a:pt x="70180" y="19240"/>
                </a:lnTo>
                <a:lnTo>
                  <a:pt x="70294" y="18719"/>
                </a:lnTo>
                <a:lnTo>
                  <a:pt x="70662" y="17589"/>
                </a:lnTo>
                <a:lnTo>
                  <a:pt x="70675" y="17348"/>
                </a:lnTo>
                <a:lnTo>
                  <a:pt x="71348" y="15430"/>
                </a:lnTo>
                <a:lnTo>
                  <a:pt x="71031" y="17411"/>
                </a:lnTo>
                <a:lnTo>
                  <a:pt x="72390" y="17716"/>
                </a:lnTo>
                <a:lnTo>
                  <a:pt x="72961" y="17208"/>
                </a:lnTo>
                <a:lnTo>
                  <a:pt x="73482" y="17208"/>
                </a:lnTo>
                <a:lnTo>
                  <a:pt x="73698" y="16065"/>
                </a:lnTo>
                <a:lnTo>
                  <a:pt x="73533" y="19367"/>
                </a:lnTo>
                <a:lnTo>
                  <a:pt x="73863" y="17970"/>
                </a:lnTo>
                <a:lnTo>
                  <a:pt x="73596" y="19113"/>
                </a:lnTo>
                <a:lnTo>
                  <a:pt x="73533" y="19367"/>
                </a:lnTo>
                <a:lnTo>
                  <a:pt x="73507" y="19494"/>
                </a:lnTo>
                <a:lnTo>
                  <a:pt x="73507" y="19367"/>
                </a:lnTo>
                <a:lnTo>
                  <a:pt x="72923" y="18732"/>
                </a:lnTo>
                <a:lnTo>
                  <a:pt x="72809" y="18605"/>
                </a:lnTo>
                <a:lnTo>
                  <a:pt x="72047" y="18478"/>
                </a:lnTo>
                <a:lnTo>
                  <a:pt x="71488" y="18732"/>
                </a:lnTo>
                <a:lnTo>
                  <a:pt x="70967" y="17818"/>
                </a:lnTo>
                <a:lnTo>
                  <a:pt x="70840" y="18605"/>
                </a:lnTo>
                <a:lnTo>
                  <a:pt x="70713" y="18859"/>
                </a:lnTo>
                <a:lnTo>
                  <a:pt x="70358" y="19316"/>
                </a:lnTo>
                <a:lnTo>
                  <a:pt x="70231" y="19875"/>
                </a:lnTo>
                <a:lnTo>
                  <a:pt x="70358" y="20129"/>
                </a:lnTo>
                <a:lnTo>
                  <a:pt x="71856" y="19367"/>
                </a:lnTo>
                <a:lnTo>
                  <a:pt x="72110" y="20383"/>
                </a:lnTo>
                <a:lnTo>
                  <a:pt x="72872" y="20129"/>
                </a:lnTo>
                <a:lnTo>
                  <a:pt x="73342" y="19494"/>
                </a:lnTo>
                <a:lnTo>
                  <a:pt x="73367" y="19875"/>
                </a:lnTo>
                <a:lnTo>
                  <a:pt x="74218" y="20383"/>
                </a:lnTo>
                <a:lnTo>
                  <a:pt x="74930" y="20510"/>
                </a:lnTo>
                <a:lnTo>
                  <a:pt x="75450" y="20764"/>
                </a:lnTo>
                <a:lnTo>
                  <a:pt x="75895" y="20764"/>
                </a:lnTo>
                <a:lnTo>
                  <a:pt x="75984" y="20637"/>
                </a:lnTo>
                <a:lnTo>
                  <a:pt x="76581" y="20256"/>
                </a:lnTo>
                <a:lnTo>
                  <a:pt x="76885" y="21272"/>
                </a:lnTo>
                <a:lnTo>
                  <a:pt x="77482" y="20637"/>
                </a:lnTo>
                <a:lnTo>
                  <a:pt x="77711" y="20256"/>
                </a:lnTo>
                <a:lnTo>
                  <a:pt x="77838" y="20256"/>
                </a:lnTo>
                <a:lnTo>
                  <a:pt x="78130" y="20485"/>
                </a:lnTo>
                <a:lnTo>
                  <a:pt x="78054" y="20256"/>
                </a:lnTo>
                <a:lnTo>
                  <a:pt x="78016" y="20129"/>
                </a:lnTo>
                <a:lnTo>
                  <a:pt x="78905" y="20510"/>
                </a:lnTo>
                <a:lnTo>
                  <a:pt x="79552" y="20637"/>
                </a:lnTo>
                <a:lnTo>
                  <a:pt x="79933" y="20383"/>
                </a:lnTo>
                <a:lnTo>
                  <a:pt x="80086" y="20764"/>
                </a:lnTo>
                <a:lnTo>
                  <a:pt x="80492" y="21488"/>
                </a:lnTo>
                <a:lnTo>
                  <a:pt x="80848" y="20383"/>
                </a:lnTo>
                <a:lnTo>
                  <a:pt x="81013" y="19875"/>
                </a:lnTo>
                <a:lnTo>
                  <a:pt x="80848" y="21018"/>
                </a:lnTo>
                <a:lnTo>
                  <a:pt x="80098" y="23291"/>
                </a:lnTo>
                <a:lnTo>
                  <a:pt x="80911" y="23647"/>
                </a:lnTo>
                <a:lnTo>
                  <a:pt x="81089" y="23177"/>
                </a:lnTo>
                <a:lnTo>
                  <a:pt x="81267" y="22796"/>
                </a:lnTo>
                <a:lnTo>
                  <a:pt x="81153" y="23685"/>
                </a:lnTo>
                <a:lnTo>
                  <a:pt x="81432" y="22923"/>
                </a:lnTo>
                <a:lnTo>
                  <a:pt x="81368" y="23431"/>
                </a:lnTo>
                <a:lnTo>
                  <a:pt x="81254" y="23939"/>
                </a:lnTo>
                <a:lnTo>
                  <a:pt x="81153" y="24193"/>
                </a:lnTo>
                <a:lnTo>
                  <a:pt x="81330" y="24193"/>
                </a:lnTo>
                <a:lnTo>
                  <a:pt x="81432" y="23558"/>
                </a:lnTo>
                <a:lnTo>
                  <a:pt x="81546" y="23177"/>
                </a:lnTo>
                <a:lnTo>
                  <a:pt x="81584" y="22923"/>
                </a:lnTo>
                <a:lnTo>
                  <a:pt x="81597" y="22796"/>
                </a:lnTo>
                <a:lnTo>
                  <a:pt x="81724" y="21780"/>
                </a:lnTo>
                <a:lnTo>
                  <a:pt x="82143" y="20637"/>
                </a:lnTo>
                <a:lnTo>
                  <a:pt x="82003" y="21488"/>
                </a:lnTo>
                <a:lnTo>
                  <a:pt x="81546" y="23253"/>
                </a:lnTo>
                <a:lnTo>
                  <a:pt x="81673" y="22923"/>
                </a:lnTo>
                <a:lnTo>
                  <a:pt x="81572" y="23685"/>
                </a:lnTo>
                <a:lnTo>
                  <a:pt x="81788" y="23177"/>
                </a:lnTo>
                <a:lnTo>
                  <a:pt x="81724" y="23558"/>
                </a:lnTo>
                <a:lnTo>
                  <a:pt x="81495" y="24320"/>
                </a:lnTo>
                <a:lnTo>
                  <a:pt x="81508" y="24193"/>
                </a:lnTo>
                <a:lnTo>
                  <a:pt x="81572" y="23685"/>
                </a:lnTo>
                <a:lnTo>
                  <a:pt x="81381" y="24193"/>
                </a:lnTo>
                <a:lnTo>
                  <a:pt x="81407" y="24320"/>
                </a:lnTo>
                <a:lnTo>
                  <a:pt x="81203" y="25844"/>
                </a:lnTo>
                <a:lnTo>
                  <a:pt x="81127" y="26479"/>
                </a:lnTo>
                <a:lnTo>
                  <a:pt x="81038" y="25463"/>
                </a:lnTo>
                <a:lnTo>
                  <a:pt x="80568" y="24574"/>
                </a:lnTo>
                <a:lnTo>
                  <a:pt x="79654" y="24511"/>
                </a:lnTo>
                <a:lnTo>
                  <a:pt x="78955" y="26606"/>
                </a:lnTo>
                <a:lnTo>
                  <a:pt x="78879" y="26225"/>
                </a:lnTo>
                <a:lnTo>
                  <a:pt x="78562" y="24688"/>
                </a:lnTo>
                <a:lnTo>
                  <a:pt x="77914" y="26225"/>
                </a:lnTo>
                <a:lnTo>
                  <a:pt x="78054" y="25082"/>
                </a:lnTo>
                <a:lnTo>
                  <a:pt x="78092" y="24866"/>
                </a:lnTo>
                <a:lnTo>
                  <a:pt x="77698" y="25082"/>
                </a:lnTo>
                <a:lnTo>
                  <a:pt x="77482" y="24968"/>
                </a:lnTo>
                <a:lnTo>
                  <a:pt x="75615" y="26606"/>
                </a:lnTo>
                <a:lnTo>
                  <a:pt x="74587" y="25971"/>
                </a:lnTo>
                <a:lnTo>
                  <a:pt x="73977" y="25590"/>
                </a:lnTo>
                <a:lnTo>
                  <a:pt x="73088" y="25590"/>
                </a:lnTo>
                <a:lnTo>
                  <a:pt x="73088" y="25971"/>
                </a:lnTo>
                <a:lnTo>
                  <a:pt x="72999" y="26606"/>
                </a:lnTo>
                <a:lnTo>
                  <a:pt x="72707" y="27495"/>
                </a:lnTo>
                <a:lnTo>
                  <a:pt x="72809" y="26733"/>
                </a:lnTo>
                <a:lnTo>
                  <a:pt x="73037" y="26098"/>
                </a:lnTo>
                <a:lnTo>
                  <a:pt x="73088" y="25971"/>
                </a:lnTo>
                <a:lnTo>
                  <a:pt x="73088" y="25590"/>
                </a:lnTo>
                <a:lnTo>
                  <a:pt x="72542" y="25590"/>
                </a:lnTo>
                <a:lnTo>
                  <a:pt x="72542" y="26479"/>
                </a:lnTo>
                <a:lnTo>
                  <a:pt x="71983" y="26987"/>
                </a:lnTo>
                <a:lnTo>
                  <a:pt x="71793" y="27114"/>
                </a:lnTo>
                <a:lnTo>
                  <a:pt x="71932" y="26098"/>
                </a:lnTo>
                <a:lnTo>
                  <a:pt x="72542" y="26479"/>
                </a:lnTo>
                <a:lnTo>
                  <a:pt x="72542" y="25590"/>
                </a:lnTo>
                <a:lnTo>
                  <a:pt x="72148" y="25590"/>
                </a:lnTo>
                <a:lnTo>
                  <a:pt x="71628" y="25082"/>
                </a:lnTo>
                <a:lnTo>
                  <a:pt x="71374" y="24828"/>
                </a:lnTo>
                <a:lnTo>
                  <a:pt x="69951" y="25082"/>
                </a:lnTo>
                <a:lnTo>
                  <a:pt x="69646" y="24828"/>
                </a:lnTo>
                <a:lnTo>
                  <a:pt x="69011" y="26606"/>
                </a:lnTo>
                <a:lnTo>
                  <a:pt x="69240" y="26606"/>
                </a:lnTo>
                <a:lnTo>
                  <a:pt x="69291" y="26225"/>
                </a:lnTo>
                <a:lnTo>
                  <a:pt x="69977" y="26987"/>
                </a:lnTo>
                <a:lnTo>
                  <a:pt x="69354" y="27241"/>
                </a:lnTo>
                <a:lnTo>
                  <a:pt x="69138" y="27495"/>
                </a:lnTo>
                <a:lnTo>
                  <a:pt x="69202" y="26873"/>
                </a:lnTo>
                <a:lnTo>
                  <a:pt x="68630" y="27749"/>
                </a:lnTo>
                <a:lnTo>
                  <a:pt x="68427" y="27114"/>
                </a:lnTo>
                <a:lnTo>
                  <a:pt x="67970" y="26873"/>
                </a:lnTo>
                <a:lnTo>
                  <a:pt x="67983" y="25463"/>
                </a:lnTo>
                <a:lnTo>
                  <a:pt x="67729" y="25336"/>
                </a:lnTo>
                <a:lnTo>
                  <a:pt x="67525" y="26479"/>
                </a:lnTo>
                <a:lnTo>
                  <a:pt x="67411" y="26860"/>
                </a:lnTo>
                <a:lnTo>
                  <a:pt x="67271" y="27114"/>
                </a:lnTo>
                <a:lnTo>
                  <a:pt x="67360" y="26225"/>
                </a:lnTo>
                <a:lnTo>
                  <a:pt x="67487" y="25082"/>
                </a:lnTo>
                <a:lnTo>
                  <a:pt x="66687" y="27114"/>
                </a:lnTo>
                <a:lnTo>
                  <a:pt x="67284" y="26225"/>
                </a:lnTo>
                <a:lnTo>
                  <a:pt x="67170" y="27114"/>
                </a:lnTo>
                <a:lnTo>
                  <a:pt x="67144" y="27368"/>
                </a:lnTo>
                <a:lnTo>
                  <a:pt x="66700" y="27876"/>
                </a:lnTo>
                <a:lnTo>
                  <a:pt x="66675" y="29019"/>
                </a:lnTo>
                <a:lnTo>
                  <a:pt x="67170" y="28511"/>
                </a:lnTo>
                <a:lnTo>
                  <a:pt x="69735" y="27749"/>
                </a:lnTo>
                <a:lnTo>
                  <a:pt x="69913" y="27698"/>
                </a:lnTo>
                <a:lnTo>
                  <a:pt x="69938" y="27495"/>
                </a:lnTo>
                <a:lnTo>
                  <a:pt x="70078" y="26352"/>
                </a:lnTo>
                <a:lnTo>
                  <a:pt x="70751" y="26695"/>
                </a:lnTo>
                <a:lnTo>
                  <a:pt x="70802" y="26352"/>
                </a:lnTo>
                <a:lnTo>
                  <a:pt x="70853" y="26225"/>
                </a:lnTo>
                <a:lnTo>
                  <a:pt x="71081" y="25590"/>
                </a:lnTo>
                <a:lnTo>
                  <a:pt x="71018" y="26098"/>
                </a:lnTo>
                <a:lnTo>
                  <a:pt x="70891" y="26606"/>
                </a:lnTo>
                <a:lnTo>
                  <a:pt x="70700" y="27114"/>
                </a:lnTo>
                <a:lnTo>
                  <a:pt x="70739" y="26873"/>
                </a:lnTo>
                <a:lnTo>
                  <a:pt x="70104" y="27647"/>
                </a:lnTo>
                <a:lnTo>
                  <a:pt x="70586" y="27495"/>
                </a:lnTo>
                <a:lnTo>
                  <a:pt x="73494" y="30162"/>
                </a:lnTo>
                <a:lnTo>
                  <a:pt x="79502" y="27368"/>
                </a:lnTo>
                <a:lnTo>
                  <a:pt x="81038" y="30924"/>
                </a:lnTo>
                <a:lnTo>
                  <a:pt x="84620" y="31686"/>
                </a:lnTo>
                <a:lnTo>
                  <a:pt x="85318" y="33210"/>
                </a:lnTo>
                <a:lnTo>
                  <a:pt x="84391" y="33210"/>
                </a:lnTo>
                <a:lnTo>
                  <a:pt x="80873" y="34467"/>
                </a:lnTo>
                <a:lnTo>
                  <a:pt x="82130" y="35750"/>
                </a:lnTo>
                <a:lnTo>
                  <a:pt x="84048" y="33972"/>
                </a:lnTo>
                <a:lnTo>
                  <a:pt x="85585" y="36639"/>
                </a:lnTo>
                <a:lnTo>
                  <a:pt x="85598" y="38417"/>
                </a:lnTo>
                <a:lnTo>
                  <a:pt x="86093" y="37274"/>
                </a:lnTo>
                <a:lnTo>
                  <a:pt x="86804" y="33972"/>
                </a:lnTo>
                <a:lnTo>
                  <a:pt x="87884" y="28892"/>
                </a:lnTo>
                <a:lnTo>
                  <a:pt x="88099" y="27876"/>
                </a:lnTo>
                <a:lnTo>
                  <a:pt x="88379" y="26606"/>
                </a:lnTo>
                <a:lnTo>
                  <a:pt x="88455" y="26225"/>
                </a:lnTo>
                <a:lnTo>
                  <a:pt x="88874" y="24193"/>
                </a:lnTo>
                <a:lnTo>
                  <a:pt x="88900" y="24066"/>
                </a:lnTo>
                <a:lnTo>
                  <a:pt x="89128" y="22923"/>
                </a:lnTo>
                <a:lnTo>
                  <a:pt x="89230" y="22415"/>
                </a:lnTo>
                <a:lnTo>
                  <a:pt x="89496" y="21145"/>
                </a:lnTo>
                <a:lnTo>
                  <a:pt x="91147" y="12890"/>
                </a:lnTo>
                <a:lnTo>
                  <a:pt x="91732" y="8318"/>
                </a:lnTo>
                <a:close/>
              </a:path>
              <a:path w="93344" h="38735">
                <a:moveTo>
                  <a:pt x="93027" y="4826"/>
                </a:moveTo>
                <a:lnTo>
                  <a:pt x="92405" y="4368"/>
                </a:lnTo>
                <a:lnTo>
                  <a:pt x="92303" y="5207"/>
                </a:lnTo>
                <a:lnTo>
                  <a:pt x="92265" y="5473"/>
                </a:lnTo>
                <a:lnTo>
                  <a:pt x="92456" y="5270"/>
                </a:lnTo>
                <a:lnTo>
                  <a:pt x="93027" y="4826"/>
                </a:lnTo>
                <a:close/>
              </a:path>
            </a:pathLst>
          </a:custGeom>
          <a:solidFill>
            <a:srgbClr val="B88F51"/>
          </a:solidFill>
        </p:spPr>
        <p:txBody>
          <a:bodyPr wrap="square" lIns="0" tIns="0" rIns="0" bIns="0" rtlCol="0"/>
          <a:lstStyle/>
          <a:p>
            <a:endParaRPr sz="2511"/>
          </a:p>
        </p:txBody>
      </p:sp>
      <p:sp>
        <p:nvSpPr>
          <p:cNvPr id="66" name="bg object 66"/>
          <p:cNvSpPr/>
          <p:nvPr/>
        </p:nvSpPr>
        <p:spPr>
          <a:xfrm>
            <a:off x="657415" y="141422"/>
            <a:ext cx="50006" cy="14684"/>
          </a:xfrm>
          <a:custGeom>
            <a:avLst/>
            <a:gdLst/>
            <a:ahLst/>
            <a:cxnLst/>
            <a:rect l="l" t="t" r="r" b="b"/>
            <a:pathLst>
              <a:path w="80009" h="23495">
                <a:moveTo>
                  <a:pt x="342" y="11734"/>
                </a:moveTo>
                <a:lnTo>
                  <a:pt x="241" y="12547"/>
                </a:lnTo>
                <a:lnTo>
                  <a:pt x="304" y="12052"/>
                </a:lnTo>
                <a:lnTo>
                  <a:pt x="342" y="11734"/>
                </a:lnTo>
                <a:close/>
              </a:path>
              <a:path w="80009" h="23495">
                <a:moveTo>
                  <a:pt x="635" y="11036"/>
                </a:moveTo>
                <a:lnTo>
                  <a:pt x="152" y="10248"/>
                </a:lnTo>
                <a:lnTo>
                  <a:pt x="25" y="11226"/>
                </a:lnTo>
                <a:lnTo>
                  <a:pt x="0" y="11417"/>
                </a:lnTo>
                <a:lnTo>
                  <a:pt x="139" y="11264"/>
                </a:lnTo>
                <a:lnTo>
                  <a:pt x="635" y="11036"/>
                </a:lnTo>
                <a:close/>
              </a:path>
              <a:path w="80009" h="23495">
                <a:moveTo>
                  <a:pt x="1130" y="10388"/>
                </a:moveTo>
                <a:lnTo>
                  <a:pt x="342" y="12814"/>
                </a:lnTo>
                <a:lnTo>
                  <a:pt x="228" y="13792"/>
                </a:lnTo>
                <a:lnTo>
                  <a:pt x="1003" y="11404"/>
                </a:lnTo>
                <a:lnTo>
                  <a:pt x="1130" y="10388"/>
                </a:lnTo>
                <a:close/>
              </a:path>
              <a:path w="80009" h="23495">
                <a:moveTo>
                  <a:pt x="2908" y="9232"/>
                </a:moveTo>
                <a:lnTo>
                  <a:pt x="2679" y="9817"/>
                </a:lnTo>
                <a:lnTo>
                  <a:pt x="2641" y="10172"/>
                </a:lnTo>
                <a:lnTo>
                  <a:pt x="2616" y="10375"/>
                </a:lnTo>
                <a:lnTo>
                  <a:pt x="2832" y="9804"/>
                </a:lnTo>
                <a:lnTo>
                  <a:pt x="2870" y="9448"/>
                </a:lnTo>
                <a:lnTo>
                  <a:pt x="2908" y="9232"/>
                </a:lnTo>
                <a:close/>
              </a:path>
              <a:path w="80009" h="23495">
                <a:moveTo>
                  <a:pt x="3073" y="15455"/>
                </a:moveTo>
                <a:lnTo>
                  <a:pt x="2857" y="16040"/>
                </a:lnTo>
                <a:lnTo>
                  <a:pt x="2806" y="16395"/>
                </a:lnTo>
                <a:lnTo>
                  <a:pt x="2781" y="16611"/>
                </a:lnTo>
                <a:lnTo>
                  <a:pt x="2997" y="16027"/>
                </a:lnTo>
                <a:lnTo>
                  <a:pt x="3035" y="15671"/>
                </a:lnTo>
                <a:lnTo>
                  <a:pt x="3073" y="15455"/>
                </a:lnTo>
                <a:close/>
              </a:path>
              <a:path w="80009" h="23495">
                <a:moveTo>
                  <a:pt x="3187" y="9969"/>
                </a:moveTo>
                <a:lnTo>
                  <a:pt x="2882" y="9791"/>
                </a:lnTo>
                <a:lnTo>
                  <a:pt x="2819" y="10261"/>
                </a:lnTo>
                <a:lnTo>
                  <a:pt x="3187" y="9969"/>
                </a:lnTo>
                <a:close/>
              </a:path>
              <a:path w="80009" h="23495">
                <a:moveTo>
                  <a:pt x="3390" y="15227"/>
                </a:moveTo>
                <a:lnTo>
                  <a:pt x="3048" y="16040"/>
                </a:lnTo>
                <a:lnTo>
                  <a:pt x="2997" y="16433"/>
                </a:lnTo>
                <a:lnTo>
                  <a:pt x="2933" y="16929"/>
                </a:lnTo>
                <a:lnTo>
                  <a:pt x="3276" y="16116"/>
                </a:lnTo>
                <a:lnTo>
                  <a:pt x="3390" y="15227"/>
                </a:lnTo>
                <a:close/>
              </a:path>
              <a:path w="80009" h="23495">
                <a:moveTo>
                  <a:pt x="3543" y="19240"/>
                </a:moveTo>
                <a:lnTo>
                  <a:pt x="3289" y="19875"/>
                </a:lnTo>
                <a:lnTo>
                  <a:pt x="2781" y="19240"/>
                </a:lnTo>
                <a:lnTo>
                  <a:pt x="2654" y="20231"/>
                </a:lnTo>
                <a:lnTo>
                  <a:pt x="2616" y="20510"/>
                </a:lnTo>
                <a:lnTo>
                  <a:pt x="2806" y="20281"/>
                </a:lnTo>
                <a:lnTo>
                  <a:pt x="3238" y="20154"/>
                </a:lnTo>
                <a:lnTo>
                  <a:pt x="3213" y="20345"/>
                </a:lnTo>
                <a:lnTo>
                  <a:pt x="3162" y="20726"/>
                </a:lnTo>
                <a:lnTo>
                  <a:pt x="3403" y="20104"/>
                </a:lnTo>
                <a:lnTo>
                  <a:pt x="3543" y="19240"/>
                </a:lnTo>
                <a:close/>
              </a:path>
              <a:path w="80009" h="23495">
                <a:moveTo>
                  <a:pt x="3581" y="14630"/>
                </a:moveTo>
                <a:lnTo>
                  <a:pt x="3302" y="14274"/>
                </a:lnTo>
                <a:lnTo>
                  <a:pt x="3352" y="13957"/>
                </a:lnTo>
                <a:lnTo>
                  <a:pt x="3251" y="14211"/>
                </a:lnTo>
                <a:lnTo>
                  <a:pt x="2489" y="13182"/>
                </a:lnTo>
                <a:lnTo>
                  <a:pt x="2463" y="13385"/>
                </a:lnTo>
                <a:lnTo>
                  <a:pt x="1854" y="12585"/>
                </a:lnTo>
                <a:lnTo>
                  <a:pt x="1752" y="12446"/>
                </a:lnTo>
                <a:lnTo>
                  <a:pt x="1612" y="12255"/>
                </a:lnTo>
                <a:lnTo>
                  <a:pt x="1587" y="12382"/>
                </a:lnTo>
                <a:lnTo>
                  <a:pt x="914" y="12077"/>
                </a:lnTo>
                <a:lnTo>
                  <a:pt x="812" y="12915"/>
                </a:lnTo>
                <a:lnTo>
                  <a:pt x="736" y="13538"/>
                </a:lnTo>
                <a:lnTo>
                  <a:pt x="1320" y="13017"/>
                </a:lnTo>
                <a:lnTo>
                  <a:pt x="1536" y="12852"/>
                </a:lnTo>
                <a:lnTo>
                  <a:pt x="1422" y="13804"/>
                </a:lnTo>
                <a:lnTo>
                  <a:pt x="1333" y="14465"/>
                </a:lnTo>
                <a:lnTo>
                  <a:pt x="1981" y="13906"/>
                </a:lnTo>
                <a:lnTo>
                  <a:pt x="2349" y="13804"/>
                </a:lnTo>
                <a:lnTo>
                  <a:pt x="2171" y="14414"/>
                </a:lnTo>
                <a:lnTo>
                  <a:pt x="2108" y="14719"/>
                </a:lnTo>
                <a:lnTo>
                  <a:pt x="1968" y="15430"/>
                </a:lnTo>
                <a:lnTo>
                  <a:pt x="2235" y="15201"/>
                </a:lnTo>
                <a:lnTo>
                  <a:pt x="2413" y="13779"/>
                </a:lnTo>
                <a:lnTo>
                  <a:pt x="2298" y="14744"/>
                </a:lnTo>
                <a:lnTo>
                  <a:pt x="2235" y="15201"/>
                </a:lnTo>
                <a:lnTo>
                  <a:pt x="2209" y="15405"/>
                </a:lnTo>
                <a:lnTo>
                  <a:pt x="2857" y="14846"/>
                </a:lnTo>
                <a:lnTo>
                  <a:pt x="3098" y="14782"/>
                </a:lnTo>
                <a:lnTo>
                  <a:pt x="3060" y="15100"/>
                </a:lnTo>
                <a:lnTo>
                  <a:pt x="3187" y="14757"/>
                </a:lnTo>
                <a:lnTo>
                  <a:pt x="3581" y="14630"/>
                </a:lnTo>
                <a:close/>
              </a:path>
              <a:path w="80009" h="23495">
                <a:moveTo>
                  <a:pt x="3771" y="10312"/>
                </a:moveTo>
                <a:lnTo>
                  <a:pt x="3517" y="9728"/>
                </a:lnTo>
                <a:lnTo>
                  <a:pt x="3187" y="9969"/>
                </a:lnTo>
                <a:lnTo>
                  <a:pt x="3771" y="10312"/>
                </a:lnTo>
                <a:close/>
              </a:path>
              <a:path w="80009" h="23495">
                <a:moveTo>
                  <a:pt x="3860" y="15608"/>
                </a:moveTo>
                <a:lnTo>
                  <a:pt x="3644" y="16192"/>
                </a:lnTo>
                <a:lnTo>
                  <a:pt x="3594" y="16548"/>
                </a:lnTo>
                <a:lnTo>
                  <a:pt x="3568" y="16751"/>
                </a:lnTo>
                <a:lnTo>
                  <a:pt x="3784" y="16179"/>
                </a:lnTo>
                <a:lnTo>
                  <a:pt x="3835" y="15824"/>
                </a:lnTo>
                <a:lnTo>
                  <a:pt x="3860" y="15608"/>
                </a:lnTo>
                <a:close/>
              </a:path>
              <a:path w="80009" h="23495">
                <a:moveTo>
                  <a:pt x="4533" y="16332"/>
                </a:moveTo>
                <a:lnTo>
                  <a:pt x="4279" y="16979"/>
                </a:lnTo>
                <a:lnTo>
                  <a:pt x="3911" y="16370"/>
                </a:lnTo>
                <a:lnTo>
                  <a:pt x="3784" y="17348"/>
                </a:lnTo>
                <a:lnTo>
                  <a:pt x="3759" y="17538"/>
                </a:lnTo>
                <a:lnTo>
                  <a:pt x="3898" y="17386"/>
                </a:lnTo>
                <a:lnTo>
                  <a:pt x="4229" y="17246"/>
                </a:lnTo>
                <a:lnTo>
                  <a:pt x="4203" y="17437"/>
                </a:lnTo>
                <a:lnTo>
                  <a:pt x="4152" y="17818"/>
                </a:lnTo>
                <a:lnTo>
                  <a:pt x="4406" y="17157"/>
                </a:lnTo>
                <a:lnTo>
                  <a:pt x="4533" y="16332"/>
                </a:lnTo>
                <a:close/>
              </a:path>
              <a:path w="80009" h="23495">
                <a:moveTo>
                  <a:pt x="4749" y="16548"/>
                </a:moveTo>
                <a:lnTo>
                  <a:pt x="4533" y="17132"/>
                </a:lnTo>
                <a:lnTo>
                  <a:pt x="4483" y="17487"/>
                </a:lnTo>
                <a:lnTo>
                  <a:pt x="4457" y="17691"/>
                </a:lnTo>
                <a:lnTo>
                  <a:pt x="4673" y="17119"/>
                </a:lnTo>
                <a:lnTo>
                  <a:pt x="4724" y="16764"/>
                </a:lnTo>
                <a:lnTo>
                  <a:pt x="4749" y="16548"/>
                </a:lnTo>
                <a:close/>
              </a:path>
              <a:path w="80009" h="23495">
                <a:moveTo>
                  <a:pt x="4965" y="15265"/>
                </a:moveTo>
                <a:lnTo>
                  <a:pt x="4140" y="14973"/>
                </a:lnTo>
                <a:lnTo>
                  <a:pt x="4025" y="15849"/>
                </a:lnTo>
                <a:lnTo>
                  <a:pt x="3975" y="16256"/>
                </a:lnTo>
                <a:lnTo>
                  <a:pt x="4445" y="15938"/>
                </a:lnTo>
                <a:lnTo>
                  <a:pt x="4965" y="15265"/>
                </a:lnTo>
                <a:close/>
              </a:path>
              <a:path w="80009" h="23495">
                <a:moveTo>
                  <a:pt x="5080" y="18046"/>
                </a:moveTo>
                <a:lnTo>
                  <a:pt x="4978" y="18859"/>
                </a:lnTo>
                <a:lnTo>
                  <a:pt x="5041" y="18364"/>
                </a:lnTo>
                <a:lnTo>
                  <a:pt x="5080" y="18046"/>
                </a:lnTo>
                <a:close/>
              </a:path>
              <a:path w="80009" h="23495">
                <a:moveTo>
                  <a:pt x="5651" y="17310"/>
                </a:moveTo>
                <a:lnTo>
                  <a:pt x="5372" y="18034"/>
                </a:lnTo>
                <a:lnTo>
                  <a:pt x="5321" y="18415"/>
                </a:lnTo>
                <a:lnTo>
                  <a:pt x="5270" y="18796"/>
                </a:lnTo>
                <a:lnTo>
                  <a:pt x="5549" y="18072"/>
                </a:lnTo>
                <a:lnTo>
                  <a:pt x="5651" y="17310"/>
                </a:lnTo>
                <a:close/>
              </a:path>
              <a:path w="80009" h="23495">
                <a:moveTo>
                  <a:pt x="5918" y="18211"/>
                </a:moveTo>
                <a:lnTo>
                  <a:pt x="5816" y="19024"/>
                </a:lnTo>
                <a:lnTo>
                  <a:pt x="5880" y="18529"/>
                </a:lnTo>
                <a:lnTo>
                  <a:pt x="5918" y="18211"/>
                </a:lnTo>
                <a:close/>
              </a:path>
              <a:path w="80009" h="23495">
                <a:moveTo>
                  <a:pt x="5969" y="16675"/>
                </a:moveTo>
                <a:lnTo>
                  <a:pt x="5867" y="17487"/>
                </a:lnTo>
                <a:lnTo>
                  <a:pt x="5930" y="16992"/>
                </a:lnTo>
                <a:lnTo>
                  <a:pt x="5969" y="16675"/>
                </a:lnTo>
                <a:close/>
              </a:path>
              <a:path w="80009" h="23495">
                <a:moveTo>
                  <a:pt x="6146" y="14795"/>
                </a:moveTo>
                <a:lnTo>
                  <a:pt x="4978" y="16967"/>
                </a:lnTo>
                <a:lnTo>
                  <a:pt x="4749" y="18681"/>
                </a:lnTo>
                <a:lnTo>
                  <a:pt x="6019" y="15862"/>
                </a:lnTo>
                <a:lnTo>
                  <a:pt x="6146" y="14795"/>
                </a:lnTo>
                <a:close/>
              </a:path>
              <a:path w="80009" h="23495">
                <a:moveTo>
                  <a:pt x="6362" y="12420"/>
                </a:moveTo>
                <a:lnTo>
                  <a:pt x="6273" y="10693"/>
                </a:lnTo>
                <a:lnTo>
                  <a:pt x="5270" y="11887"/>
                </a:lnTo>
                <a:lnTo>
                  <a:pt x="5016" y="11391"/>
                </a:lnTo>
                <a:lnTo>
                  <a:pt x="4889" y="11176"/>
                </a:lnTo>
                <a:lnTo>
                  <a:pt x="4965" y="10807"/>
                </a:lnTo>
                <a:lnTo>
                  <a:pt x="5016" y="8978"/>
                </a:lnTo>
                <a:lnTo>
                  <a:pt x="4267" y="10807"/>
                </a:lnTo>
                <a:lnTo>
                  <a:pt x="3848" y="10350"/>
                </a:lnTo>
                <a:lnTo>
                  <a:pt x="4102" y="11023"/>
                </a:lnTo>
                <a:lnTo>
                  <a:pt x="4648" y="11353"/>
                </a:lnTo>
                <a:lnTo>
                  <a:pt x="4851" y="11201"/>
                </a:lnTo>
                <a:lnTo>
                  <a:pt x="5918" y="13652"/>
                </a:lnTo>
                <a:lnTo>
                  <a:pt x="6362" y="12420"/>
                </a:lnTo>
                <a:close/>
              </a:path>
              <a:path w="80009" h="23495">
                <a:moveTo>
                  <a:pt x="6845" y="10160"/>
                </a:moveTo>
                <a:lnTo>
                  <a:pt x="6362" y="12420"/>
                </a:lnTo>
                <a:lnTo>
                  <a:pt x="6413" y="13030"/>
                </a:lnTo>
                <a:lnTo>
                  <a:pt x="6400" y="13208"/>
                </a:lnTo>
                <a:lnTo>
                  <a:pt x="6350" y="13589"/>
                </a:lnTo>
                <a:lnTo>
                  <a:pt x="6629" y="12865"/>
                </a:lnTo>
                <a:lnTo>
                  <a:pt x="6731" y="12103"/>
                </a:lnTo>
                <a:lnTo>
                  <a:pt x="6527" y="12611"/>
                </a:lnTo>
                <a:lnTo>
                  <a:pt x="6845" y="10160"/>
                </a:lnTo>
                <a:close/>
              </a:path>
              <a:path w="80009" h="23495">
                <a:moveTo>
                  <a:pt x="6858" y="12306"/>
                </a:moveTo>
                <a:lnTo>
                  <a:pt x="6629" y="12865"/>
                </a:lnTo>
                <a:lnTo>
                  <a:pt x="6591" y="13246"/>
                </a:lnTo>
                <a:lnTo>
                  <a:pt x="6565" y="13449"/>
                </a:lnTo>
                <a:lnTo>
                  <a:pt x="6781" y="12877"/>
                </a:lnTo>
                <a:lnTo>
                  <a:pt x="6832" y="12522"/>
                </a:lnTo>
                <a:lnTo>
                  <a:pt x="6858" y="12306"/>
                </a:lnTo>
                <a:close/>
              </a:path>
              <a:path w="80009" h="23495">
                <a:moveTo>
                  <a:pt x="7607" y="14592"/>
                </a:moveTo>
                <a:lnTo>
                  <a:pt x="7327" y="15316"/>
                </a:lnTo>
                <a:lnTo>
                  <a:pt x="7277" y="15697"/>
                </a:lnTo>
                <a:lnTo>
                  <a:pt x="7226" y="16078"/>
                </a:lnTo>
                <a:lnTo>
                  <a:pt x="7505" y="15354"/>
                </a:lnTo>
                <a:lnTo>
                  <a:pt x="7607" y="14592"/>
                </a:lnTo>
                <a:close/>
              </a:path>
              <a:path w="80009" h="23495">
                <a:moveTo>
                  <a:pt x="7797" y="9385"/>
                </a:moveTo>
                <a:lnTo>
                  <a:pt x="7569" y="9969"/>
                </a:lnTo>
                <a:lnTo>
                  <a:pt x="7531" y="10325"/>
                </a:lnTo>
                <a:lnTo>
                  <a:pt x="7505" y="10541"/>
                </a:lnTo>
                <a:lnTo>
                  <a:pt x="7721" y="9956"/>
                </a:lnTo>
                <a:lnTo>
                  <a:pt x="7759" y="9601"/>
                </a:lnTo>
                <a:lnTo>
                  <a:pt x="7797" y="9385"/>
                </a:lnTo>
                <a:close/>
              </a:path>
              <a:path w="80009" h="23495">
                <a:moveTo>
                  <a:pt x="7823" y="16421"/>
                </a:moveTo>
                <a:lnTo>
                  <a:pt x="7112" y="17348"/>
                </a:lnTo>
                <a:lnTo>
                  <a:pt x="6451" y="17005"/>
                </a:lnTo>
                <a:lnTo>
                  <a:pt x="6350" y="17843"/>
                </a:lnTo>
                <a:lnTo>
                  <a:pt x="6311" y="18110"/>
                </a:lnTo>
                <a:lnTo>
                  <a:pt x="6502" y="17907"/>
                </a:lnTo>
                <a:lnTo>
                  <a:pt x="7061" y="17475"/>
                </a:lnTo>
                <a:lnTo>
                  <a:pt x="6896" y="17945"/>
                </a:lnTo>
                <a:lnTo>
                  <a:pt x="6438" y="19177"/>
                </a:lnTo>
                <a:lnTo>
                  <a:pt x="7327" y="19342"/>
                </a:lnTo>
                <a:lnTo>
                  <a:pt x="7823" y="16421"/>
                </a:lnTo>
                <a:close/>
              </a:path>
              <a:path w="80009" h="23495">
                <a:moveTo>
                  <a:pt x="7861" y="14528"/>
                </a:moveTo>
                <a:lnTo>
                  <a:pt x="7518" y="15341"/>
                </a:lnTo>
                <a:lnTo>
                  <a:pt x="7467" y="15735"/>
                </a:lnTo>
                <a:lnTo>
                  <a:pt x="7404" y="16243"/>
                </a:lnTo>
                <a:lnTo>
                  <a:pt x="7747" y="15417"/>
                </a:lnTo>
                <a:lnTo>
                  <a:pt x="7861" y="14528"/>
                </a:lnTo>
                <a:close/>
              </a:path>
              <a:path w="80009" h="23495">
                <a:moveTo>
                  <a:pt x="7962" y="14833"/>
                </a:moveTo>
                <a:lnTo>
                  <a:pt x="7747" y="15417"/>
                </a:lnTo>
                <a:lnTo>
                  <a:pt x="7696" y="15773"/>
                </a:lnTo>
                <a:lnTo>
                  <a:pt x="7670" y="15976"/>
                </a:lnTo>
                <a:lnTo>
                  <a:pt x="7886" y="15405"/>
                </a:lnTo>
                <a:lnTo>
                  <a:pt x="7937" y="15049"/>
                </a:lnTo>
                <a:lnTo>
                  <a:pt x="7962" y="14833"/>
                </a:lnTo>
                <a:close/>
              </a:path>
              <a:path w="80009" h="23495">
                <a:moveTo>
                  <a:pt x="8166" y="22313"/>
                </a:moveTo>
                <a:lnTo>
                  <a:pt x="6870" y="21247"/>
                </a:lnTo>
                <a:lnTo>
                  <a:pt x="6705" y="22555"/>
                </a:lnTo>
                <a:lnTo>
                  <a:pt x="6616" y="23291"/>
                </a:lnTo>
                <a:lnTo>
                  <a:pt x="7353" y="22707"/>
                </a:lnTo>
                <a:lnTo>
                  <a:pt x="8166" y="22313"/>
                </a:lnTo>
                <a:close/>
              </a:path>
              <a:path w="80009" h="23495">
                <a:moveTo>
                  <a:pt x="8305" y="19024"/>
                </a:moveTo>
                <a:lnTo>
                  <a:pt x="7823" y="18173"/>
                </a:lnTo>
                <a:lnTo>
                  <a:pt x="7708" y="18008"/>
                </a:lnTo>
                <a:lnTo>
                  <a:pt x="7683" y="18173"/>
                </a:lnTo>
                <a:lnTo>
                  <a:pt x="7302" y="19862"/>
                </a:lnTo>
                <a:lnTo>
                  <a:pt x="8255" y="19100"/>
                </a:lnTo>
                <a:close/>
              </a:path>
              <a:path w="80009" h="23495">
                <a:moveTo>
                  <a:pt x="8407" y="14719"/>
                </a:moveTo>
                <a:lnTo>
                  <a:pt x="7975" y="15836"/>
                </a:lnTo>
                <a:lnTo>
                  <a:pt x="7785" y="17335"/>
                </a:lnTo>
                <a:lnTo>
                  <a:pt x="8343" y="15176"/>
                </a:lnTo>
                <a:lnTo>
                  <a:pt x="8407" y="14719"/>
                </a:lnTo>
                <a:close/>
              </a:path>
              <a:path w="80009" h="23495">
                <a:moveTo>
                  <a:pt x="9067" y="22009"/>
                </a:moveTo>
                <a:lnTo>
                  <a:pt x="8851" y="22593"/>
                </a:lnTo>
                <a:lnTo>
                  <a:pt x="8801" y="22948"/>
                </a:lnTo>
                <a:lnTo>
                  <a:pt x="8775" y="23152"/>
                </a:lnTo>
                <a:lnTo>
                  <a:pt x="8991" y="22580"/>
                </a:lnTo>
                <a:lnTo>
                  <a:pt x="9042" y="22225"/>
                </a:lnTo>
                <a:lnTo>
                  <a:pt x="9067" y="22009"/>
                </a:lnTo>
                <a:close/>
              </a:path>
              <a:path w="80009" h="23495">
                <a:moveTo>
                  <a:pt x="9093" y="19100"/>
                </a:moveTo>
                <a:lnTo>
                  <a:pt x="8343" y="19024"/>
                </a:lnTo>
                <a:lnTo>
                  <a:pt x="8382" y="19151"/>
                </a:lnTo>
                <a:lnTo>
                  <a:pt x="8788" y="19862"/>
                </a:lnTo>
                <a:lnTo>
                  <a:pt x="9093" y="19100"/>
                </a:lnTo>
                <a:close/>
              </a:path>
              <a:path w="80009" h="23495">
                <a:moveTo>
                  <a:pt x="9639" y="17373"/>
                </a:moveTo>
                <a:lnTo>
                  <a:pt x="9563" y="17907"/>
                </a:lnTo>
                <a:lnTo>
                  <a:pt x="9601" y="17691"/>
                </a:lnTo>
                <a:lnTo>
                  <a:pt x="9639" y="17373"/>
                </a:lnTo>
                <a:close/>
              </a:path>
              <a:path w="80009" h="23495">
                <a:moveTo>
                  <a:pt x="9829" y="21983"/>
                </a:moveTo>
                <a:lnTo>
                  <a:pt x="9550" y="22707"/>
                </a:lnTo>
                <a:lnTo>
                  <a:pt x="9499" y="23088"/>
                </a:lnTo>
                <a:lnTo>
                  <a:pt x="9448" y="23469"/>
                </a:lnTo>
                <a:lnTo>
                  <a:pt x="9728" y="22745"/>
                </a:lnTo>
                <a:lnTo>
                  <a:pt x="9829" y="21983"/>
                </a:lnTo>
                <a:close/>
              </a:path>
              <a:path w="80009" h="23495">
                <a:moveTo>
                  <a:pt x="10109" y="14478"/>
                </a:moveTo>
                <a:lnTo>
                  <a:pt x="9893" y="15062"/>
                </a:lnTo>
                <a:lnTo>
                  <a:pt x="9842" y="15417"/>
                </a:lnTo>
                <a:lnTo>
                  <a:pt x="9817" y="15621"/>
                </a:lnTo>
                <a:lnTo>
                  <a:pt x="10033" y="15049"/>
                </a:lnTo>
                <a:lnTo>
                  <a:pt x="10083" y="14693"/>
                </a:lnTo>
                <a:lnTo>
                  <a:pt x="10109" y="14478"/>
                </a:lnTo>
                <a:close/>
              </a:path>
              <a:path w="80009" h="23495">
                <a:moveTo>
                  <a:pt x="10439" y="15201"/>
                </a:moveTo>
                <a:lnTo>
                  <a:pt x="10337" y="16002"/>
                </a:lnTo>
                <a:lnTo>
                  <a:pt x="10401" y="15519"/>
                </a:lnTo>
                <a:lnTo>
                  <a:pt x="10439" y="15201"/>
                </a:lnTo>
                <a:close/>
              </a:path>
              <a:path w="80009" h="23495">
                <a:moveTo>
                  <a:pt x="11455" y="14439"/>
                </a:moveTo>
                <a:lnTo>
                  <a:pt x="11112" y="15252"/>
                </a:lnTo>
                <a:lnTo>
                  <a:pt x="11061" y="15646"/>
                </a:lnTo>
                <a:lnTo>
                  <a:pt x="10998" y="16141"/>
                </a:lnTo>
                <a:lnTo>
                  <a:pt x="11341" y="15328"/>
                </a:lnTo>
                <a:lnTo>
                  <a:pt x="11455" y="14439"/>
                </a:lnTo>
                <a:close/>
              </a:path>
              <a:path w="80009" h="23495">
                <a:moveTo>
                  <a:pt x="11557" y="17957"/>
                </a:moveTo>
                <a:lnTo>
                  <a:pt x="11531" y="18186"/>
                </a:lnTo>
                <a:lnTo>
                  <a:pt x="11557" y="18059"/>
                </a:lnTo>
                <a:close/>
              </a:path>
              <a:path w="80009" h="23495">
                <a:moveTo>
                  <a:pt x="12458" y="13589"/>
                </a:moveTo>
                <a:lnTo>
                  <a:pt x="11315" y="13309"/>
                </a:lnTo>
                <a:lnTo>
                  <a:pt x="9817" y="13081"/>
                </a:lnTo>
                <a:lnTo>
                  <a:pt x="8356" y="12814"/>
                </a:lnTo>
                <a:lnTo>
                  <a:pt x="8064" y="12750"/>
                </a:lnTo>
                <a:lnTo>
                  <a:pt x="7327" y="11137"/>
                </a:lnTo>
                <a:lnTo>
                  <a:pt x="6959" y="12534"/>
                </a:lnTo>
                <a:lnTo>
                  <a:pt x="8039" y="13525"/>
                </a:lnTo>
                <a:lnTo>
                  <a:pt x="9525" y="13804"/>
                </a:lnTo>
                <a:lnTo>
                  <a:pt x="10337" y="14312"/>
                </a:lnTo>
                <a:lnTo>
                  <a:pt x="10033" y="15049"/>
                </a:lnTo>
                <a:lnTo>
                  <a:pt x="9982" y="15443"/>
                </a:lnTo>
                <a:lnTo>
                  <a:pt x="9918" y="15938"/>
                </a:lnTo>
                <a:lnTo>
                  <a:pt x="10261" y="15125"/>
                </a:lnTo>
                <a:lnTo>
                  <a:pt x="10363" y="14325"/>
                </a:lnTo>
                <a:lnTo>
                  <a:pt x="10985" y="14706"/>
                </a:lnTo>
                <a:lnTo>
                  <a:pt x="12458" y="13589"/>
                </a:lnTo>
                <a:close/>
              </a:path>
              <a:path w="80009" h="23495">
                <a:moveTo>
                  <a:pt x="12903" y="11595"/>
                </a:moveTo>
                <a:lnTo>
                  <a:pt x="12458" y="13589"/>
                </a:lnTo>
                <a:lnTo>
                  <a:pt x="12585" y="14643"/>
                </a:lnTo>
                <a:lnTo>
                  <a:pt x="12763" y="14566"/>
                </a:lnTo>
                <a:lnTo>
                  <a:pt x="12623" y="13500"/>
                </a:lnTo>
                <a:lnTo>
                  <a:pt x="12903" y="11595"/>
                </a:lnTo>
                <a:close/>
              </a:path>
              <a:path w="80009" h="23495">
                <a:moveTo>
                  <a:pt x="13830" y="17399"/>
                </a:moveTo>
                <a:lnTo>
                  <a:pt x="13728" y="18211"/>
                </a:lnTo>
                <a:lnTo>
                  <a:pt x="13792" y="17716"/>
                </a:lnTo>
                <a:lnTo>
                  <a:pt x="13830" y="17399"/>
                </a:lnTo>
                <a:close/>
              </a:path>
              <a:path w="80009" h="23495">
                <a:moveTo>
                  <a:pt x="14706" y="11569"/>
                </a:moveTo>
                <a:lnTo>
                  <a:pt x="13347" y="14147"/>
                </a:lnTo>
                <a:lnTo>
                  <a:pt x="13246" y="14909"/>
                </a:lnTo>
                <a:lnTo>
                  <a:pt x="13068" y="14592"/>
                </a:lnTo>
                <a:lnTo>
                  <a:pt x="13347" y="13754"/>
                </a:lnTo>
                <a:lnTo>
                  <a:pt x="13474" y="12750"/>
                </a:lnTo>
                <a:lnTo>
                  <a:pt x="12941" y="14363"/>
                </a:lnTo>
                <a:lnTo>
                  <a:pt x="12877" y="14211"/>
                </a:lnTo>
                <a:lnTo>
                  <a:pt x="12865" y="14605"/>
                </a:lnTo>
                <a:lnTo>
                  <a:pt x="12865" y="15252"/>
                </a:lnTo>
                <a:lnTo>
                  <a:pt x="12865" y="14605"/>
                </a:lnTo>
                <a:lnTo>
                  <a:pt x="12687" y="15163"/>
                </a:lnTo>
                <a:lnTo>
                  <a:pt x="11518" y="14579"/>
                </a:lnTo>
                <a:lnTo>
                  <a:pt x="11379" y="15709"/>
                </a:lnTo>
                <a:lnTo>
                  <a:pt x="11201" y="17106"/>
                </a:lnTo>
                <a:lnTo>
                  <a:pt x="11214" y="17322"/>
                </a:lnTo>
                <a:lnTo>
                  <a:pt x="10617" y="15684"/>
                </a:lnTo>
                <a:lnTo>
                  <a:pt x="10668" y="15354"/>
                </a:lnTo>
                <a:lnTo>
                  <a:pt x="10579" y="15570"/>
                </a:lnTo>
                <a:lnTo>
                  <a:pt x="10337" y="16002"/>
                </a:lnTo>
                <a:lnTo>
                  <a:pt x="9563" y="17907"/>
                </a:lnTo>
                <a:lnTo>
                  <a:pt x="9093" y="19100"/>
                </a:lnTo>
                <a:lnTo>
                  <a:pt x="9537" y="19151"/>
                </a:lnTo>
                <a:lnTo>
                  <a:pt x="10045" y="19329"/>
                </a:lnTo>
                <a:lnTo>
                  <a:pt x="11074" y="19519"/>
                </a:lnTo>
                <a:lnTo>
                  <a:pt x="12141" y="19875"/>
                </a:lnTo>
                <a:lnTo>
                  <a:pt x="11531" y="18211"/>
                </a:lnTo>
                <a:lnTo>
                  <a:pt x="11455" y="17995"/>
                </a:lnTo>
                <a:lnTo>
                  <a:pt x="11772" y="17894"/>
                </a:lnTo>
                <a:lnTo>
                  <a:pt x="11747" y="18097"/>
                </a:lnTo>
                <a:lnTo>
                  <a:pt x="11709" y="18376"/>
                </a:lnTo>
                <a:lnTo>
                  <a:pt x="11899" y="18135"/>
                </a:lnTo>
                <a:lnTo>
                  <a:pt x="12560" y="17945"/>
                </a:lnTo>
                <a:lnTo>
                  <a:pt x="11874" y="17106"/>
                </a:lnTo>
                <a:lnTo>
                  <a:pt x="11798" y="17665"/>
                </a:lnTo>
                <a:lnTo>
                  <a:pt x="11277" y="17030"/>
                </a:lnTo>
                <a:lnTo>
                  <a:pt x="12344" y="15925"/>
                </a:lnTo>
                <a:lnTo>
                  <a:pt x="12598" y="15900"/>
                </a:lnTo>
                <a:lnTo>
                  <a:pt x="12573" y="16141"/>
                </a:lnTo>
                <a:lnTo>
                  <a:pt x="12649" y="15900"/>
                </a:lnTo>
                <a:lnTo>
                  <a:pt x="12852" y="15875"/>
                </a:lnTo>
                <a:lnTo>
                  <a:pt x="12827" y="18376"/>
                </a:lnTo>
                <a:lnTo>
                  <a:pt x="13449" y="15798"/>
                </a:lnTo>
                <a:lnTo>
                  <a:pt x="13601" y="15773"/>
                </a:lnTo>
                <a:lnTo>
                  <a:pt x="13474" y="15709"/>
                </a:lnTo>
                <a:lnTo>
                  <a:pt x="13563" y="15341"/>
                </a:lnTo>
                <a:lnTo>
                  <a:pt x="13652" y="14998"/>
                </a:lnTo>
                <a:lnTo>
                  <a:pt x="13449" y="15278"/>
                </a:lnTo>
                <a:lnTo>
                  <a:pt x="14592" y="12547"/>
                </a:lnTo>
                <a:lnTo>
                  <a:pt x="14706" y="11569"/>
                </a:lnTo>
                <a:close/>
              </a:path>
              <a:path w="80009" h="23495">
                <a:moveTo>
                  <a:pt x="15925" y="12585"/>
                </a:moveTo>
                <a:lnTo>
                  <a:pt x="13982" y="16624"/>
                </a:lnTo>
                <a:lnTo>
                  <a:pt x="13766" y="18415"/>
                </a:lnTo>
                <a:lnTo>
                  <a:pt x="13944" y="17957"/>
                </a:lnTo>
                <a:lnTo>
                  <a:pt x="14135" y="17792"/>
                </a:lnTo>
                <a:lnTo>
                  <a:pt x="14795" y="17602"/>
                </a:lnTo>
                <a:lnTo>
                  <a:pt x="14325" y="17043"/>
                </a:lnTo>
                <a:lnTo>
                  <a:pt x="15824" y="13398"/>
                </a:lnTo>
                <a:lnTo>
                  <a:pt x="15925" y="12585"/>
                </a:lnTo>
                <a:close/>
              </a:path>
              <a:path w="80009" h="23495">
                <a:moveTo>
                  <a:pt x="16090" y="14655"/>
                </a:moveTo>
                <a:lnTo>
                  <a:pt x="15811" y="15379"/>
                </a:lnTo>
                <a:lnTo>
                  <a:pt x="15760" y="15760"/>
                </a:lnTo>
                <a:lnTo>
                  <a:pt x="15709" y="16141"/>
                </a:lnTo>
                <a:lnTo>
                  <a:pt x="15989" y="15417"/>
                </a:lnTo>
                <a:lnTo>
                  <a:pt x="16090" y="14655"/>
                </a:lnTo>
                <a:close/>
              </a:path>
              <a:path w="80009" h="23495">
                <a:moveTo>
                  <a:pt x="21577" y="12877"/>
                </a:moveTo>
                <a:lnTo>
                  <a:pt x="20307" y="15074"/>
                </a:lnTo>
                <a:lnTo>
                  <a:pt x="19659" y="15074"/>
                </a:lnTo>
                <a:lnTo>
                  <a:pt x="19697" y="14566"/>
                </a:lnTo>
                <a:lnTo>
                  <a:pt x="19215" y="14871"/>
                </a:lnTo>
                <a:lnTo>
                  <a:pt x="18783" y="14859"/>
                </a:lnTo>
                <a:lnTo>
                  <a:pt x="18846" y="14401"/>
                </a:lnTo>
                <a:lnTo>
                  <a:pt x="18656" y="14871"/>
                </a:lnTo>
                <a:lnTo>
                  <a:pt x="17653" y="14008"/>
                </a:lnTo>
                <a:lnTo>
                  <a:pt x="17576" y="14579"/>
                </a:lnTo>
                <a:lnTo>
                  <a:pt x="16675" y="13830"/>
                </a:lnTo>
                <a:lnTo>
                  <a:pt x="16560" y="14655"/>
                </a:lnTo>
                <a:lnTo>
                  <a:pt x="16217" y="14071"/>
                </a:lnTo>
                <a:lnTo>
                  <a:pt x="16090" y="15049"/>
                </a:lnTo>
                <a:lnTo>
                  <a:pt x="16065" y="15240"/>
                </a:lnTo>
                <a:lnTo>
                  <a:pt x="16205" y="15087"/>
                </a:lnTo>
                <a:lnTo>
                  <a:pt x="16522" y="14947"/>
                </a:lnTo>
                <a:lnTo>
                  <a:pt x="16510" y="15125"/>
                </a:lnTo>
                <a:lnTo>
                  <a:pt x="16421" y="15862"/>
                </a:lnTo>
                <a:lnTo>
                  <a:pt x="17157" y="15278"/>
                </a:lnTo>
                <a:lnTo>
                  <a:pt x="17513" y="15113"/>
                </a:lnTo>
                <a:lnTo>
                  <a:pt x="17487" y="15316"/>
                </a:lnTo>
                <a:lnTo>
                  <a:pt x="17399" y="16052"/>
                </a:lnTo>
                <a:lnTo>
                  <a:pt x="18135" y="15468"/>
                </a:lnTo>
                <a:lnTo>
                  <a:pt x="18542" y="15278"/>
                </a:lnTo>
                <a:lnTo>
                  <a:pt x="18516" y="15506"/>
                </a:lnTo>
                <a:lnTo>
                  <a:pt x="18465" y="15887"/>
                </a:lnTo>
                <a:lnTo>
                  <a:pt x="18732" y="15189"/>
                </a:lnTo>
                <a:lnTo>
                  <a:pt x="19151" y="16637"/>
                </a:lnTo>
                <a:lnTo>
                  <a:pt x="19824" y="15862"/>
                </a:lnTo>
                <a:lnTo>
                  <a:pt x="20739" y="15862"/>
                </a:lnTo>
                <a:lnTo>
                  <a:pt x="21488" y="14528"/>
                </a:lnTo>
                <a:lnTo>
                  <a:pt x="21577" y="12877"/>
                </a:lnTo>
                <a:close/>
              </a:path>
              <a:path w="80009" h="23495">
                <a:moveTo>
                  <a:pt x="72961" y="9639"/>
                </a:moveTo>
                <a:lnTo>
                  <a:pt x="72847" y="9918"/>
                </a:lnTo>
                <a:lnTo>
                  <a:pt x="72351" y="10858"/>
                </a:lnTo>
                <a:lnTo>
                  <a:pt x="72491" y="9448"/>
                </a:lnTo>
                <a:lnTo>
                  <a:pt x="72250" y="10858"/>
                </a:lnTo>
                <a:lnTo>
                  <a:pt x="72148" y="11430"/>
                </a:lnTo>
                <a:lnTo>
                  <a:pt x="72961" y="11950"/>
                </a:lnTo>
                <a:lnTo>
                  <a:pt x="72961" y="9639"/>
                </a:lnTo>
                <a:close/>
              </a:path>
              <a:path w="80009" h="23495">
                <a:moveTo>
                  <a:pt x="75996" y="393"/>
                </a:moveTo>
                <a:lnTo>
                  <a:pt x="75742" y="1231"/>
                </a:lnTo>
                <a:lnTo>
                  <a:pt x="75679" y="1625"/>
                </a:lnTo>
                <a:lnTo>
                  <a:pt x="75603" y="2120"/>
                </a:lnTo>
                <a:lnTo>
                  <a:pt x="75857" y="1295"/>
                </a:lnTo>
                <a:lnTo>
                  <a:pt x="75920" y="901"/>
                </a:lnTo>
                <a:lnTo>
                  <a:pt x="75996" y="393"/>
                </a:lnTo>
                <a:close/>
              </a:path>
              <a:path w="80009" h="23495">
                <a:moveTo>
                  <a:pt x="76352" y="1244"/>
                </a:moveTo>
                <a:lnTo>
                  <a:pt x="76047" y="838"/>
                </a:lnTo>
                <a:lnTo>
                  <a:pt x="75920" y="1676"/>
                </a:lnTo>
                <a:lnTo>
                  <a:pt x="75882" y="1943"/>
                </a:lnTo>
                <a:lnTo>
                  <a:pt x="75996" y="1727"/>
                </a:lnTo>
                <a:lnTo>
                  <a:pt x="76352" y="1244"/>
                </a:lnTo>
                <a:close/>
              </a:path>
              <a:path w="80009" h="23495">
                <a:moveTo>
                  <a:pt x="76631" y="825"/>
                </a:moveTo>
                <a:lnTo>
                  <a:pt x="76454" y="1409"/>
                </a:lnTo>
                <a:lnTo>
                  <a:pt x="76403" y="1765"/>
                </a:lnTo>
                <a:lnTo>
                  <a:pt x="76365" y="1968"/>
                </a:lnTo>
                <a:lnTo>
                  <a:pt x="76542" y="1384"/>
                </a:lnTo>
                <a:lnTo>
                  <a:pt x="76593" y="1028"/>
                </a:lnTo>
                <a:lnTo>
                  <a:pt x="76631" y="825"/>
                </a:lnTo>
                <a:close/>
              </a:path>
              <a:path w="80009" h="23495">
                <a:moveTo>
                  <a:pt x="76682" y="0"/>
                </a:moveTo>
                <a:lnTo>
                  <a:pt x="76352" y="1244"/>
                </a:lnTo>
                <a:lnTo>
                  <a:pt x="76034" y="2476"/>
                </a:lnTo>
                <a:lnTo>
                  <a:pt x="76149" y="1714"/>
                </a:lnTo>
                <a:lnTo>
                  <a:pt x="75882" y="3416"/>
                </a:lnTo>
                <a:lnTo>
                  <a:pt x="76517" y="1003"/>
                </a:lnTo>
                <a:lnTo>
                  <a:pt x="76682" y="0"/>
                </a:lnTo>
                <a:close/>
              </a:path>
              <a:path w="80009" h="23495">
                <a:moveTo>
                  <a:pt x="78600" y="3225"/>
                </a:moveTo>
                <a:lnTo>
                  <a:pt x="78346" y="4051"/>
                </a:lnTo>
                <a:lnTo>
                  <a:pt x="78282" y="4445"/>
                </a:lnTo>
                <a:lnTo>
                  <a:pt x="78206" y="4940"/>
                </a:lnTo>
                <a:lnTo>
                  <a:pt x="78460" y="4114"/>
                </a:lnTo>
                <a:lnTo>
                  <a:pt x="78600" y="3225"/>
                </a:lnTo>
                <a:close/>
              </a:path>
              <a:path w="80009" h="23495">
                <a:moveTo>
                  <a:pt x="78790" y="3327"/>
                </a:moveTo>
                <a:lnTo>
                  <a:pt x="78460" y="4470"/>
                </a:lnTo>
                <a:lnTo>
                  <a:pt x="78232" y="5956"/>
                </a:lnTo>
                <a:lnTo>
                  <a:pt x="78727" y="3784"/>
                </a:lnTo>
                <a:lnTo>
                  <a:pt x="78790" y="3327"/>
                </a:lnTo>
                <a:close/>
              </a:path>
              <a:path w="80009" h="23495">
                <a:moveTo>
                  <a:pt x="79806" y="4216"/>
                </a:moveTo>
                <a:lnTo>
                  <a:pt x="79502" y="3810"/>
                </a:lnTo>
                <a:lnTo>
                  <a:pt x="79375" y="4648"/>
                </a:lnTo>
                <a:lnTo>
                  <a:pt x="79336" y="4914"/>
                </a:lnTo>
                <a:lnTo>
                  <a:pt x="79451" y="4699"/>
                </a:lnTo>
                <a:lnTo>
                  <a:pt x="79806" y="4216"/>
                </a:lnTo>
                <a:close/>
              </a:path>
            </a:pathLst>
          </a:custGeom>
          <a:solidFill>
            <a:srgbClr val="B88F51"/>
          </a:solidFill>
        </p:spPr>
        <p:txBody>
          <a:bodyPr wrap="square" lIns="0" tIns="0" rIns="0" bIns="0" rtlCol="0"/>
          <a:lstStyle/>
          <a:p>
            <a:endParaRPr sz="2511"/>
          </a:p>
        </p:txBody>
      </p:sp>
      <p:sp>
        <p:nvSpPr>
          <p:cNvPr id="67" name="bg object 67"/>
          <p:cNvSpPr/>
          <p:nvPr/>
        </p:nvSpPr>
        <p:spPr>
          <a:xfrm>
            <a:off x="693055" y="146216"/>
            <a:ext cx="13891" cy="19050"/>
          </a:xfrm>
          <a:custGeom>
            <a:avLst/>
            <a:gdLst/>
            <a:ahLst/>
            <a:cxnLst/>
            <a:rect l="l" t="t" r="r" b="b"/>
            <a:pathLst>
              <a:path w="22225" h="30479">
                <a:moveTo>
                  <a:pt x="457" y="14185"/>
                </a:moveTo>
                <a:lnTo>
                  <a:pt x="254" y="13436"/>
                </a:lnTo>
                <a:lnTo>
                  <a:pt x="101" y="14414"/>
                </a:lnTo>
                <a:lnTo>
                  <a:pt x="76" y="14605"/>
                </a:lnTo>
                <a:lnTo>
                  <a:pt x="165" y="14439"/>
                </a:lnTo>
                <a:lnTo>
                  <a:pt x="457" y="14185"/>
                </a:lnTo>
                <a:close/>
              </a:path>
              <a:path w="22225" h="30479">
                <a:moveTo>
                  <a:pt x="787" y="13512"/>
                </a:moveTo>
                <a:lnTo>
                  <a:pt x="152" y="15989"/>
                </a:lnTo>
                <a:lnTo>
                  <a:pt x="266" y="15227"/>
                </a:lnTo>
                <a:lnTo>
                  <a:pt x="0" y="16929"/>
                </a:lnTo>
                <a:lnTo>
                  <a:pt x="635" y="14516"/>
                </a:lnTo>
                <a:lnTo>
                  <a:pt x="787" y="13512"/>
                </a:lnTo>
                <a:close/>
              </a:path>
              <a:path w="22225" h="30479">
                <a:moveTo>
                  <a:pt x="1079" y="15544"/>
                </a:moveTo>
                <a:lnTo>
                  <a:pt x="533" y="15189"/>
                </a:lnTo>
                <a:lnTo>
                  <a:pt x="406" y="16027"/>
                </a:lnTo>
                <a:lnTo>
                  <a:pt x="304" y="16649"/>
                </a:lnTo>
                <a:lnTo>
                  <a:pt x="673" y="16090"/>
                </a:lnTo>
                <a:lnTo>
                  <a:pt x="1079" y="15544"/>
                </a:lnTo>
                <a:close/>
              </a:path>
              <a:path w="22225" h="30479">
                <a:moveTo>
                  <a:pt x="1168" y="8991"/>
                </a:moveTo>
                <a:lnTo>
                  <a:pt x="990" y="9575"/>
                </a:lnTo>
                <a:lnTo>
                  <a:pt x="939" y="9931"/>
                </a:lnTo>
                <a:lnTo>
                  <a:pt x="901" y="10134"/>
                </a:lnTo>
                <a:lnTo>
                  <a:pt x="1079" y="9550"/>
                </a:lnTo>
                <a:lnTo>
                  <a:pt x="1130" y="9194"/>
                </a:lnTo>
                <a:lnTo>
                  <a:pt x="1168" y="8991"/>
                </a:lnTo>
                <a:close/>
              </a:path>
              <a:path w="22225" h="30479">
                <a:moveTo>
                  <a:pt x="1587" y="11290"/>
                </a:moveTo>
                <a:lnTo>
                  <a:pt x="1384" y="10553"/>
                </a:lnTo>
                <a:lnTo>
                  <a:pt x="1231" y="11531"/>
                </a:lnTo>
                <a:lnTo>
                  <a:pt x="1206" y="11722"/>
                </a:lnTo>
                <a:lnTo>
                  <a:pt x="1295" y="11557"/>
                </a:lnTo>
                <a:lnTo>
                  <a:pt x="1587" y="11290"/>
                </a:lnTo>
                <a:close/>
              </a:path>
              <a:path w="22225" h="30479">
                <a:moveTo>
                  <a:pt x="1879" y="12230"/>
                </a:moveTo>
                <a:lnTo>
                  <a:pt x="1701" y="12814"/>
                </a:lnTo>
                <a:lnTo>
                  <a:pt x="1651" y="13169"/>
                </a:lnTo>
                <a:lnTo>
                  <a:pt x="1612" y="13373"/>
                </a:lnTo>
                <a:lnTo>
                  <a:pt x="1790" y="12788"/>
                </a:lnTo>
                <a:lnTo>
                  <a:pt x="1841" y="12433"/>
                </a:lnTo>
                <a:lnTo>
                  <a:pt x="1879" y="12230"/>
                </a:lnTo>
                <a:close/>
              </a:path>
              <a:path w="22225" h="30479">
                <a:moveTo>
                  <a:pt x="1981" y="12915"/>
                </a:moveTo>
                <a:lnTo>
                  <a:pt x="1816" y="12763"/>
                </a:lnTo>
                <a:lnTo>
                  <a:pt x="1739" y="13233"/>
                </a:lnTo>
                <a:lnTo>
                  <a:pt x="1981" y="12915"/>
                </a:lnTo>
                <a:close/>
              </a:path>
              <a:path w="22225" h="30479">
                <a:moveTo>
                  <a:pt x="2070" y="11861"/>
                </a:moveTo>
                <a:lnTo>
                  <a:pt x="1524" y="11518"/>
                </a:lnTo>
                <a:lnTo>
                  <a:pt x="1549" y="11379"/>
                </a:lnTo>
                <a:lnTo>
                  <a:pt x="1371" y="11963"/>
                </a:lnTo>
                <a:lnTo>
                  <a:pt x="1320" y="12319"/>
                </a:lnTo>
                <a:lnTo>
                  <a:pt x="1282" y="12534"/>
                </a:lnTo>
                <a:lnTo>
                  <a:pt x="1447" y="11950"/>
                </a:lnTo>
                <a:lnTo>
                  <a:pt x="1397" y="12344"/>
                </a:lnTo>
                <a:lnTo>
                  <a:pt x="1295" y="12966"/>
                </a:lnTo>
                <a:lnTo>
                  <a:pt x="1663" y="12420"/>
                </a:lnTo>
                <a:lnTo>
                  <a:pt x="2070" y="11861"/>
                </a:lnTo>
                <a:close/>
              </a:path>
              <a:path w="22225" h="30479">
                <a:moveTo>
                  <a:pt x="2120" y="5994"/>
                </a:moveTo>
                <a:lnTo>
                  <a:pt x="1917" y="5245"/>
                </a:lnTo>
                <a:lnTo>
                  <a:pt x="1765" y="6223"/>
                </a:lnTo>
                <a:lnTo>
                  <a:pt x="1739" y="6413"/>
                </a:lnTo>
                <a:lnTo>
                  <a:pt x="1828" y="6248"/>
                </a:lnTo>
                <a:lnTo>
                  <a:pt x="2120" y="5994"/>
                </a:lnTo>
                <a:close/>
              </a:path>
              <a:path w="22225" h="30479">
                <a:moveTo>
                  <a:pt x="2273" y="13195"/>
                </a:moveTo>
                <a:lnTo>
                  <a:pt x="2171" y="12649"/>
                </a:lnTo>
                <a:lnTo>
                  <a:pt x="1981" y="12915"/>
                </a:lnTo>
                <a:lnTo>
                  <a:pt x="2273" y="13195"/>
                </a:lnTo>
                <a:close/>
              </a:path>
              <a:path w="22225" h="30479">
                <a:moveTo>
                  <a:pt x="2311" y="8255"/>
                </a:moveTo>
                <a:lnTo>
                  <a:pt x="2095" y="8991"/>
                </a:lnTo>
                <a:lnTo>
                  <a:pt x="2032" y="9372"/>
                </a:lnTo>
                <a:lnTo>
                  <a:pt x="1968" y="9753"/>
                </a:lnTo>
                <a:lnTo>
                  <a:pt x="2197" y="9017"/>
                </a:lnTo>
                <a:lnTo>
                  <a:pt x="2247" y="8636"/>
                </a:lnTo>
                <a:lnTo>
                  <a:pt x="2311" y="8255"/>
                </a:lnTo>
                <a:close/>
              </a:path>
              <a:path w="22225" h="30479">
                <a:moveTo>
                  <a:pt x="2413" y="6134"/>
                </a:moveTo>
                <a:lnTo>
                  <a:pt x="2235" y="6718"/>
                </a:lnTo>
                <a:lnTo>
                  <a:pt x="2184" y="7073"/>
                </a:lnTo>
                <a:lnTo>
                  <a:pt x="2159" y="7277"/>
                </a:lnTo>
                <a:lnTo>
                  <a:pt x="2324" y="6692"/>
                </a:lnTo>
                <a:lnTo>
                  <a:pt x="2374" y="6337"/>
                </a:lnTo>
                <a:lnTo>
                  <a:pt x="2413" y="6134"/>
                </a:lnTo>
                <a:close/>
              </a:path>
              <a:path w="22225" h="30479">
                <a:moveTo>
                  <a:pt x="2501" y="8178"/>
                </a:moveTo>
                <a:lnTo>
                  <a:pt x="2247" y="9004"/>
                </a:lnTo>
                <a:lnTo>
                  <a:pt x="2184" y="9398"/>
                </a:lnTo>
                <a:lnTo>
                  <a:pt x="2108" y="9893"/>
                </a:lnTo>
                <a:lnTo>
                  <a:pt x="2362" y="9067"/>
                </a:lnTo>
                <a:lnTo>
                  <a:pt x="2501" y="8178"/>
                </a:lnTo>
                <a:close/>
              </a:path>
              <a:path w="22225" h="30479">
                <a:moveTo>
                  <a:pt x="2578" y="9042"/>
                </a:moveTo>
                <a:lnTo>
                  <a:pt x="2247" y="10185"/>
                </a:lnTo>
                <a:lnTo>
                  <a:pt x="2019" y="11671"/>
                </a:lnTo>
                <a:lnTo>
                  <a:pt x="2514" y="9499"/>
                </a:lnTo>
                <a:lnTo>
                  <a:pt x="2578" y="9042"/>
                </a:lnTo>
                <a:close/>
              </a:path>
              <a:path w="22225" h="30479">
                <a:moveTo>
                  <a:pt x="2641" y="10045"/>
                </a:moveTo>
                <a:lnTo>
                  <a:pt x="2463" y="10629"/>
                </a:lnTo>
                <a:lnTo>
                  <a:pt x="2413" y="10985"/>
                </a:lnTo>
                <a:lnTo>
                  <a:pt x="2374" y="11188"/>
                </a:lnTo>
                <a:lnTo>
                  <a:pt x="2552" y="10604"/>
                </a:lnTo>
                <a:lnTo>
                  <a:pt x="2603" y="10248"/>
                </a:lnTo>
                <a:lnTo>
                  <a:pt x="2641" y="10045"/>
                </a:lnTo>
                <a:close/>
              </a:path>
              <a:path w="22225" h="30479">
                <a:moveTo>
                  <a:pt x="2679" y="9283"/>
                </a:moveTo>
                <a:lnTo>
                  <a:pt x="2501" y="9867"/>
                </a:lnTo>
                <a:lnTo>
                  <a:pt x="2451" y="10223"/>
                </a:lnTo>
                <a:lnTo>
                  <a:pt x="2413" y="10426"/>
                </a:lnTo>
                <a:lnTo>
                  <a:pt x="2590" y="9842"/>
                </a:lnTo>
                <a:lnTo>
                  <a:pt x="2641" y="9486"/>
                </a:lnTo>
                <a:lnTo>
                  <a:pt x="2679" y="9283"/>
                </a:lnTo>
                <a:close/>
              </a:path>
              <a:path w="22225" h="30479">
                <a:moveTo>
                  <a:pt x="2997" y="2844"/>
                </a:moveTo>
                <a:lnTo>
                  <a:pt x="2743" y="3683"/>
                </a:lnTo>
                <a:lnTo>
                  <a:pt x="2679" y="4076"/>
                </a:lnTo>
                <a:lnTo>
                  <a:pt x="2603" y="4572"/>
                </a:lnTo>
                <a:lnTo>
                  <a:pt x="2857" y="3746"/>
                </a:lnTo>
                <a:lnTo>
                  <a:pt x="2921" y="3352"/>
                </a:lnTo>
                <a:lnTo>
                  <a:pt x="2997" y="2844"/>
                </a:lnTo>
                <a:close/>
              </a:path>
              <a:path w="22225" h="30479">
                <a:moveTo>
                  <a:pt x="3454" y="4254"/>
                </a:moveTo>
                <a:lnTo>
                  <a:pt x="3060" y="3937"/>
                </a:lnTo>
                <a:lnTo>
                  <a:pt x="2908" y="4889"/>
                </a:lnTo>
                <a:lnTo>
                  <a:pt x="2870" y="5156"/>
                </a:lnTo>
                <a:lnTo>
                  <a:pt x="2616" y="5981"/>
                </a:lnTo>
                <a:lnTo>
                  <a:pt x="2552" y="6375"/>
                </a:lnTo>
                <a:lnTo>
                  <a:pt x="2476" y="6870"/>
                </a:lnTo>
                <a:lnTo>
                  <a:pt x="2730" y="6045"/>
                </a:lnTo>
                <a:lnTo>
                  <a:pt x="2857" y="5232"/>
                </a:lnTo>
                <a:lnTo>
                  <a:pt x="2819" y="5499"/>
                </a:lnTo>
                <a:lnTo>
                  <a:pt x="3111" y="4914"/>
                </a:lnTo>
                <a:lnTo>
                  <a:pt x="3454" y="4254"/>
                </a:lnTo>
                <a:close/>
              </a:path>
              <a:path w="22225" h="30479">
                <a:moveTo>
                  <a:pt x="3632" y="13385"/>
                </a:moveTo>
                <a:lnTo>
                  <a:pt x="2984" y="14643"/>
                </a:lnTo>
                <a:lnTo>
                  <a:pt x="2870" y="14173"/>
                </a:lnTo>
                <a:lnTo>
                  <a:pt x="2819" y="13957"/>
                </a:lnTo>
                <a:lnTo>
                  <a:pt x="2895" y="13652"/>
                </a:lnTo>
                <a:lnTo>
                  <a:pt x="3073" y="11785"/>
                </a:lnTo>
                <a:lnTo>
                  <a:pt x="2501" y="13652"/>
                </a:lnTo>
                <a:lnTo>
                  <a:pt x="2311" y="13233"/>
                </a:lnTo>
                <a:lnTo>
                  <a:pt x="2387" y="13881"/>
                </a:lnTo>
                <a:lnTo>
                  <a:pt x="2679" y="14147"/>
                </a:lnTo>
                <a:lnTo>
                  <a:pt x="2794" y="13982"/>
                </a:lnTo>
                <a:lnTo>
                  <a:pt x="3187" y="16332"/>
                </a:lnTo>
                <a:lnTo>
                  <a:pt x="3543" y="15074"/>
                </a:lnTo>
                <a:lnTo>
                  <a:pt x="3632" y="13385"/>
                </a:lnTo>
                <a:close/>
              </a:path>
              <a:path w="22225" h="30479">
                <a:moveTo>
                  <a:pt x="3708" y="12509"/>
                </a:moveTo>
                <a:lnTo>
                  <a:pt x="3606" y="11938"/>
                </a:lnTo>
                <a:lnTo>
                  <a:pt x="3505" y="11188"/>
                </a:lnTo>
                <a:lnTo>
                  <a:pt x="3441" y="10845"/>
                </a:lnTo>
                <a:lnTo>
                  <a:pt x="2933" y="10553"/>
                </a:lnTo>
                <a:lnTo>
                  <a:pt x="2832" y="10287"/>
                </a:lnTo>
                <a:lnTo>
                  <a:pt x="2933" y="8496"/>
                </a:lnTo>
                <a:lnTo>
                  <a:pt x="2628" y="10248"/>
                </a:lnTo>
                <a:lnTo>
                  <a:pt x="2590" y="10452"/>
                </a:lnTo>
                <a:lnTo>
                  <a:pt x="2730" y="10210"/>
                </a:lnTo>
                <a:lnTo>
                  <a:pt x="2730" y="11303"/>
                </a:lnTo>
                <a:lnTo>
                  <a:pt x="2984" y="10960"/>
                </a:lnTo>
                <a:lnTo>
                  <a:pt x="3251" y="11226"/>
                </a:lnTo>
                <a:lnTo>
                  <a:pt x="3708" y="12509"/>
                </a:lnTo>
                <a:close/>
              </a:path>
              <a:path w="22225" h="30479">
                <a:moveTo>
                  <a:pt x="4356" y="11734"/>
                </a:moveTo>
                <a:lnTo>
                  <a:pt x="4140" y="12471"/>
                </a:lnTo>
                <a:lnTo>
                  <a:pt x="4076" y="12852"/>
                </a:lnTo>
                <a:lnTo>
                  <a:pt x="4013" y="13233"/>
                </a:lnTo>
                <a:lnTo>
                  <a:pt x="4229" y="12496"/>
                </a:lnTo>
                <a:lnTo>
                  <a:pt x="4356" y="11734"/>
                </a:lnTo>
                <a:close/>
              </a:path>
              <a:path w="22225" h="30479">
                <a:moveTo>
                  <a:pt x="4483" y="5753"/>
                </a:moveTo>
                <a:lnTo>
                  <a:pt x="4305" y="6337"/>
                </a:lnTo>
                <a:lnTo>
                  <a:pt x="4254" y="6692"/>
                </a:lnTo>
                <a:lnTo>
                  <a:pt x="4229" y="6896"/>
                </a:lnTo>
                <a:lnTo>
                  <a:pt x="4394" y="6311"/>
                </a:lnTo>
                <a:lnTo>
                  <a:pt x="4445" y="5956"/>
                </a:lnTo>
                <a:lnTo>
                  <a:pt x="4483" y="5753"/>
                </a:lnTo>
                <a:close/>
              </a:path>
              <a:path w="22225" h="30479">
                <a:moveTo>
                  <a:pt x="4610" y="11963"/>
                </a:moveTo>
                <a:lnTo>
                  <a:pt x="4432" y="12547"/>
                </a:lnTo>
                <a:lnTo>
                  <a:pt x="4381" y="12903"/>
                </a:lnTo>
                <a:lnTo>
                  <a:pt x="4343" y="13106"/>
                </a:lnTo>
                <a:lnTo>
                  <a:pt x="4521" y="12522"/>
                </a:lnTo>
                <a:lnTo>
                  <a:pt x="4572" y="12166"/>
                </a:lnTo>
                <a:lnTo>
                  <a:pt x="4610" y="11963"/>
                </a:lnTo>
                <a:close/>
              </a:path>
              <a:path w="22225" h="30479">
                <a:moveTo>
                  <a:pt x="4724" y="2298"/>
                </a:moveTo>
                <a:lnTo>
                  <a:pt x="4229" y="1473"/>
                </a:lnTo>
                <a:lnTo>
                  <a:pt x="3962" y="977"/>
                </a:lnTo>
                <a:lnTo>
                  <a:pt x="3810" y="1968"/>
                </a:lnTo>
                <a:lnTo>
                  <a:pt x="3771" y="2247"/>
                </a:lnTo>
                <a:lnTo>
                  <a:pt x="3898" y="2006"/>
                </a:lnTo>
                <a:lnTo>
                  <a:pt x="4165" y="1828"/>
                </a:lnTo>
                <a:lnTo>
                  <a:pt x="4025" y="2781"/>
                </a:lnTo>
                <a:lnTo>
                  <a:pt x="3937" y="3314"/>
                </a:lnTo>
                <a:lnTo>
                  <a:pt x="4330" y="2844"/>
                </a:lnTo>
                <a:lnTo>
                  <a:pt x="4724" y="2298"/>
                </a:lnTo>
                <a:close/>
              </a:path>
              <a:path w="22225" h="30479">
                <a:moveTo>
                  <a:pt x="4737" y="8115"/>
                </a:moveTo>
                <a:lnTo>
                  <a:pt x="4470" y="8369"/>
                </a:lnTo>
                <a:lnTo>
                  <a:pt x="4089" y="8115"/>
                </a:lnTo>
                <a:lnTo>
                  <a:pt x="3975" y="7924"/>
                </a:lnTo>
                <a:lnTo>
                  <a:pt x="3886" y="7569"/>
                </a:lnTo>
                <a:lnTo>
                  <a:pt x="3378" y="7200"/>
                </a:lnTo>
                <a:lnTo>
                  <a:pt x="3708" y="7416"/>
                </a:lnTo>
                <a:lnTo>
                  <a:pt x="3873" y="7048"/>
                </a:lnTo>
                <a:lnTo>
                  <a:pt x="4292" y="6121"/>
                </a:lnTo>
                <a:lnTo>
                  <a:pt x="4457" y="5765"/>
                </a:lnTo>
                <a:lnTo>
                  <a:pt x="3886" y="6121"/>
                </a:lnTo>
                <a:lnTo>
                  <a:pt x="3835" y="5880"/>
                </a:lnTo>
                <a:lnTo>
                  <a:pt x="3632" y="5765"/>
                </a:lnTo>
                <a:lnTo>
                  <a:pt x="3352" y="6121"/>
                </a:lnTo>
                <a:lnTo>
                  <a:pt x="3340" y="5994"/>
                </a:lnTo>
                <a:lnTo>
                  <a:pt x="3771" y="4686"/>
                </a:lnTo>
                <a:lnTo>
                  <a:pt x="3937" y="3619"/>
                </a:lnTo>
                <a:lnTo>
                  <a:pt x="3302" y="5308"/>
                </a:lnTo>
                <a:lnTo>
                  <a:pt x="3289" y="4978"/>
                </a:lnTo>
                <a:lnTo>
                  <a:pt x="2616" y="7226"/>
                </a:lnTo>
                <a:lnTo>
                  <a:pt x="2844" y="7200"/>
                </a:lnTo>
                <a:lnTo>
                  <a:pt x="2832" y="7569"/>
                </a:lnTo>
                <a:lnTo>
                  <a:pt x="2933" y="7226"/>
                </a:lnTo>
                <a:lnTo>
                  <a:pt x="3378" y="7315"/>
                </a:lnTo>
                <a:lnTo>
                  <a:pt x="3632" y="9067"/>
                </a:lnTo>
                <a:lnTo>
                  <a:pt x="4229" y="8953"/>
                </a:lnTo>
                <a:lnTo>
                  <a:pt x="3606" y="11938"/>
                </a:lnTo>
                <a:lnTo>
                  <a:pt x="3721" y="11455"/>
                </a:lnTo>
                <a:lnTo>
                  <a:pt x="3784" y="12687"/>
                </a:lnTo>
                <a:lnTo>
                  <a:pt x="3873" y="13436"/>
                </a:lnTo>
                <a:lnTo>
                  <a:pt x="3543" y="15074"/>
                </a:lnTo>
                <a:lnTo>
                  <a:pt x="3517" y="15735"/>
                </a:lnTo>
                <a:lnTo>
                  <a:pt x="3441" y="16217"/>
                </a:lnTo>
                <a:lnTo>
                  <a:pt x="3644" y="15544"/>
                </a:lnTo>
                <a:lnTo>
                  <a:pt x="3606" y="15862"/>
                </a:lnTo>
                <a:lnTo>
                  <a:pt x="3568" y="16065"/>
                </a:lnTo>
                <a:lnTo>
                  <a:pt x="3746" y="15481"/>
                </a:lnTo>
                <a:lnTo>
                  <a:pt x="3797" y="15125"/>
                </a:lnTo>
                <a:lnTo>
                  <a:pt x="3835" y="14922"/>
                </a:lnTo>
                <a:lnTo>
                  <a:pt x="3670" y="15455"/>
                </a:lnTo>
                <a:lnTo>
                  <a:pt x="3721" y="15100"/>
                </a:lnTo>
                <a:lnTo>
                  <a:pt x="3784" y="14719"/>
                </a:lnTo>
                <a:lnTo>
                  <a:pt x="3606" y="15316"/>
                </a:lnTo>
                <a:lnTo>
                  <a:pt x="3886" y="13550"/>
                </a:lnTo>
                <a:lnTo>
                  <a:pt x="3937" y="13944"/>
                </a:lnTo>
                <a:lnTo>
                  <a:pt x="4000" y="12814"/>
                </a:lnTo>
                <a:lnTo>
                  <a:pt x="4191" y="9702"/>
                </a:lnTo>
                <a:lnTo>
                  <a:pt x="4178" y="10337"/>
                </a:lnTo>
                <a:lnTo>
                  <a:pt x="4533" y="9347"/>
                </a:lnTo>
                <a:lnTo>
                  <a:pt x="4597" y="8953"/>
                </a:lnTo>
                <a:lnTo>
                  <a:pt x="4686" y="8369"/>
                </a:lnTo>
                <a:lnTo>
                  <a:pt x="4737" y="8115"/>
                </a:lnTo>
                <a:close/>
              </a:path>
              <a:path w="22225" h="30479">
                <a:moveTo>
                  <a:pt x="4800" y="7708"/>
                </a:moveTo>
                <a:lnTo>
                  <a:pt x="4737" y="8115"/>
                </a:lnTo>
                <a:lnTo>
                  <a:pt x="4800" y="7708"/>
                </a:lnTo>
                <a:close/>
              </a:path>
              <a:path w="22225" h="30479">
                <a:moveTo>
                  <a:pt x="5130" y="8801"/>
                </a:moveTo>
                <a:lnTo>
                  <a:pt x="4673" y="9271"/>
                </a:lnTo>
                <a:lnTo>
                  <a:pt x="4445" y="10922"/>
                </a:lnTo>
                <a:lnTo>
                  <a:pt x="4406" y="11303"/>
                </a:lnTo>
                <a:lnTo>
                  <a:pt x="4521" y="10922"/>
                </a:lnTo>
                <a:lnTo>
                  <a:pt x="5130" y="8801"/>
                </a:lnTo>
                <a:close/>
              </a:path>
              <a:path w="22225" h="30479">
                <a:moveTo>
                  <a:pt x="5232" y="7188"/>
                </a:moveTo>
                <a:lnTo>
                  <a:pt x="5130" y="7315"/>
                </a:lnTo>
                <a:lnTo>
                  <a:pt x="5041" y="7772"/>
                </a:lnTo>
                <a:lnTo>
                  <a:pt x="5207" y="7747"/>
                </a:lnTo>
                <a:lnTo>
                  <a:pt x="5232" y="7188"/>
                </a:lnTo>
                <a:close/>
              </a:path>
              <a:path w="22225" h="30479">
                <a:moveTo>
                  <a:pt x="5295" y="3505"/>
                </a:moveTo>
                <a:lnTo>
                  <a:pt x="5092" y="2768"/>
                </a:lnTo>
                <a:lnTo>
                  <a:pt x="4940" y="3733"/>
                </a:lnTo>
                <a:lnTo>
                  <a:pt x="4914" y="3924"/>
                </a:lnTo>
                <a:lnTo>
                  <a:pt x="5003" y="3759"/>
                </a:lnTo>
                <a:lnTo>
                  <a:pt x="5295" y="3505"/>
                </a:lnTo>
                <a:close/>
              </a:path>
              <a:path w="22225" h="30479">
                <a:moveTo>
                  <a:pt x="5397" y="4343"/>
                </a:moveTo>
                <a:lnTo>
                  <a:pt x="4267" y="7366"/>
                </a:lnTo>
                <a:lnTo>
                  <a:pt x="4648" y="7493"/>
                </a:lnTo>
                <a:lnTo>
                  <a:pt x="4800" y="7708"/>
                </a:lnTo>
                <a:lnTo>
                  <a:pt x="4978" y="7493"/>
                </a:lnTo>
                <a:lnTo>
                  <a:pt x="5092" y="7226"/>
                </a:lnTo>
                <a:lnTo>
                  <a:pt x="5397" y="4343"/>
                </a:lnTo>
                <a:close/>
              </a:path>
              <a:path w="22225" h="30479">
                <a:moveTo>
                  <a:pt x="5829" y="8369"/>
                </a:moveTo>
                <a:lnTo>
                  <a:pt x="5816" y="7493"/>
                </a:lnTo>
                <a:lnTo>
                  <a:pt x="5689" y="7696"/>
                </a:lnTo>
                <a:lnTo>
                  <a:pt x="5207" y="7747"/>
                </a:lnTo>
                <a:lnTo>
                  <a:pt x="5156" y="8661"/>
                </a:lnTo>
                <a:lnTo>
                  <a:pt x="5130" y="8801"/>
                </a:lnTo>
                <a:lnTo>
                  <a:pt x="5092" y="9982"/>
                </a:lnTo>
                <a:lnTo>
                  <a:pt x="5041" y="10414"/>
                </a:lnTo>
                <a:lnTo>
                  <a:pt x="4953" y="10668"/>
                </a:lnTo>
                <a:lnTo>
                  <a:pt x="4851" y="11455"/>
                </a:lnTo>
                <a:lnTo>
                  <a:pt x="4965" y="11010"/>
                </a:lnTo>
                <a:lnTo>
                  <a:pt x="5054" y="10718"/>
                </a:lnTo>
                <a:lnTo>
                  <a:pt x="5041" y="11087"/>
                </a:lnTo>
                <a:lnTo>
                  <a:pt x="5118" y="10795"/>
                </a:lnTo>
                <a:lnTo>
                  <a:pt x="5829" y="8369"/>
                </a:lnTo>
                <a:close/>
              </a:path>
              <a:path w="22225" h="30479">
                <a:moveTo>
                  <a:pt x="6438" y="10287"/>
                </a:moveTo>
                <a:lnTo>
                  <a:pt x="6286" y="10693"/>
                </a:lnTo>
                <a:lnTo>
                  <a:pt x="6413" y="10414"/>
                </a:lnTo>
                <a:lnTo>
                  <a:pt x="6438" y="10287"/>
                </a:lnTo>
                <a:close/>
              </a:path>
              <a:path w="22225" h="30479">
                <a:moveTo>
                  <a:pt x="6502" y="10350"/>
                </a:moveTo>
                <a:lnTo>
                  <a:pt x="6388" y="10528"/>
                </a:lnTo>
                <a:lnTo>
                  <a:pt x="6184" y="11557"/>
                </a:lnTo>
                <a:lnTo>
                  <a:pt x="6388" y="10795"/>
                </a:lnTo>
                <a:lnTo>
                  <a:pt x="6502" y="10350"/>
                </a:lnTo>
                <a:close/>
              </a:path>
              <a:path w="22225" h="30479">
                <a:moveTo>
                  <a:pt x="6565" y="9207"/>
                </a:moveTo>
                <a:lnTo>
                  <a:pt x="6464" y="8940"/>
                </a:lnTo>
                <a:lnTo>
                  <a:pt x="6400" y="9334"/>
                </a:lnTo>
                <a:lnTo>
                  <a:pt x="6565" y="9207"/>
                </a:lnTo>
                <a:close/>
              </a:path>
              <a:path w="22225" h="30479">
                <a:moveTo>
                  <a:pt x="6667" y="9779"/>
                </a:moveTo>
                <a:lnTo>
                  <a:pt x="6502" y="10350"/>
                </a:lnTo>
                <a:lnTo>
                  <a:pt x="6604" y="10160"/>
                </a:lnTo>
                <a:lnTo>
                  <a:pt x="6667" y="9779"/>
                </a:lnTo>
                <a:close/>
              </a:path>
              <a:path w="22225" h="30479">
                <a:moveTo>
                  <a:pt x="6807" y="13335"/>
                </a:moveTo>
                <a:lnTo>
                  <a:pt x="6756" y="13208"/>
                </a:lnTo>
                <a:lnTo>
                  <a:pt x="6629" y="13081"/>
                </a:lnTo>
                <a:lnTo>
                  <a:pt x="6477" y="12915"/>
                </a:lnTo>
                <a:lnTo>
                  <a:pt x="6121" y="13081"/>
                </a:lnTo>
                <a:lnTo>
                  <a:pt x="6134" y="12700"/>
                </a:lnTo>
                <a:lnTo>
                  <a:pt x="6146" y="12573"/>
                </a:lnTo>
                <a:lnTo>
                  <a:pt x="5702" y="12458"/>
                </a:lnTo>
                <a:lnTo>
                  <a:pt x="5600" y="12700"/>
                </a:lnTo>
                <a:lnTo>
                  <a:pt x="5626" y="12446"/>
                </a:lnTo>
                <a:lnTo>
                  <a:pt x="5156" y="12319"/>
                </a:lnTo>
                <a:lnTo>
                  <a:pt x="5092" y="11836"/>
                </a:lnTo>
                <a:lnTo>
                  <a:pt x="4953" y="12319"/>
                </a:lnTo>
                <a:lnTo>
                  <a:pt x="4851" y="11455"/>
                </a:lnTo>
                <a:lnTo>
                  <a:pt x="4279" y="13716"/>
                </a:lnTo>
                <a:lnTo>
                  <a:pt x="4508" y="13296"/>
                </a:lnTo>
                <a:lnTo>
                  <a:pt x="4635" y="12954"/>
                </a:lnTo>
                <a:lnTo>
                  <a:pt x="4521" y="14605"/>
                </a:lnTo>
                <a:lnTo>
                  <a:pt x="4762" y="13296"/>
                </a:lnTo>
                <a:lnTo>
                  <a:pt x="4864" y="12954"/>
                </a:lnTo>
                <a:lnTo>
                  <a:pt x="5054" y="12446"/>
                </a:lnTo>
                <a:lnTo>
                  <a:pt x="5080" y="13843"/>
                </a:lnTo>
                <a:lnTo>
                  <a:pt x="5905" y="14224"/>
                </a:lnTo>
                <a:lnTo>
                  <a:pt x="6807" y="13335"/>
                </a:lnTo>
                <a:close/>
              </a:path>
              <a:path w="22225" h="30479">
                <a:moveTo>
                  <a:pt x="6832" y="24231"/>
                </a:moveTo>
                <a:lnTo>
                  <a:pt x="6324" y="24130"/>
                </a:lnTo>
                <a:lnTo>
                  <a:pt x="6007" y="24231"/>
                </a:lnTo>
                <a:lnTo>
                  <a:pt x="5905" y="27559"/>
                </a:lnTo>
                <a:lnTo>
                  <a:pt x="6832" y="24231"/>
                </a:lnTo>
                <a:close/>
              </a:path>
              <a:path w="22225" h="30479">
                <a:moveTo>
                  <a:pt x="6858" y="15697"/>
                </a:moveTo>
                <a:lnTo>
                  <a:pt x="6248" y="15519"/>
                </a:lnTo>
                <a:lnTo>
                  <a:pt x="5422" y="15417"/>
                </a:lnTo>
                <a:lnTo>
                  <a:pt x="4635" y="15278"/>
                </a:lnTo>
                <a:lnTo>
                  <a:pt x="4470" y="15240"/>
                </a:lnTo>
                <a:lnTo>
                  <a:pt x="4191" y="13716"/>
                </a:lnTo>
                <a:lnTo>
                  <a:pt x="3873" y="15125"/>
                </a:lnTo>
                <a:lnTo>
                  <a:pt x="4394" y="16002"/>
                </a:lnTo>
                <a:lnTo>
                  <a:pt x="5194" y="16154"/>
                </a:lnTo>
                <a:lnTo>
                  <a:pt x="5943" y="16916"/>
                </a:lnTo>
                <a:lnTo>
                  <a:pt x="6858" y="15697"/>
                </a:lnTo>
                <a:close/>
              </a:path>
              <a:path w="22225" h="30479">
                <a:moveTo>
                  <a:pt x="7277" y="13690"/>
                </a:moveTo>
                <a:lnTo>
                  <a:pt x="6858" y="15697"/>
                </a:lnTo>
                <a:lnTo>
                  <a:pt x="6845" y="16725"/>
                </a:lnTo>
                <a:lnTo>
                  <a:pt x="6997" y="16586"/>
                </a:lnTo>
                <a:lnTo>
                  <a:pt x="6959" y="15709"/>
                </a:lnTo>
                <a:lnTo>
                  <a:pt x="7277" y="13690"/>
                </a:lnTo>
                <a:close/>
              </a:path>
              <a:path w="22225" h="30479">
                <a:moveTo>
                  <a:pt x="7340" y="13335"/>
                </a:moveTo>
                <a:lnTo>
                  <a:pt x="7239" y="13208"/>
                </a:lnTo>
                <a:lnTo>
                  <a:pt x="7061" y="13081"/>
                </a:lnTo>
                <a:lnTo>
                  <a:pt x="6934" y="13208"/>
                </a:lnTo>
                <a:lnTo>
                  <a:pt x="6883" y="13335"/>
                </a:lnTo>
                <a:lnTo>
                  <a:pt x="7124" y="13589"/>
                </a:lnTo>
                <a:lnTo>
                  <a:pt x="7340" y="13335"/>
                </a:lnTo>
                <a:close/>
              </a:path>
              <a:path w="22225" h="30479">
                <a:moveTo>
                  <a:pt x="7353" y="24333"/>
                </a:moveTo>
                <a:lnTo>
                  <a:pt x="6896" y="24003"/>
                </a:lnTo>
                <a:lnTo>
                  <a:pt x="6832" y="24231"/>
                </a:lnTo>
                <a:lnTo>
                  <a:pt x="7353" y="24333"/>
                </a:lnTo>
                <a:close/>
              </a:path>
              <a:path w="22225" h="30479">
                <a:moveTo>
                  <a:pt x="7416" y="9398"/>
                </a:moveTo>
                <a:lnTo>
                  <a:pt x="7404" y="9169"/>
                </a:lnTo>
                <a:lnTo>
                  <a:pt x="7302" y="9537"/>
                </a:lnTo>
                <a:lnTo>
                  <a:pt x="7416" y="9398"/>
                </a:lnTo>
                <a:close/>
              </a:path>
              <a:path w="22225" h="30479">
                <a:moveTo>
                  <a:pt x="7734" y="20066"/>
                </a:moveTo>
                <a:lnTo>
                  <a:pt x="7607" y="20320"/>
                </a:lnTo>
                <a:lnTo>
                  <a:pt x="7734" y="20066"/>
                </a:lnTo>
                <a:close/>
              </a:path>
              <a:path w="22225" h="30479">
                <a:moveTo>
                  <a:pt x="8140" y="20840"/>
                </a:moveTo>
                <a:lnTo>
                  <a:pt x="7950" y="20955"/>
                </a:lnTo>
                <a:lnTo>
                  <a:pt x="7912" y="21209"/>
                </a:lnTo>
                <a:lnTo>
                  <a:pt x="8140" y="20840"/>
                </a:lnTo>
                <a:close/>
              </a:path>
              <a:path w="22225" h="30479">
                <a:moveTo>
                  <a:pt x="8267" y="13017"/>
                </a:moveTo>
                <a:lnTo>
                  <a:pt x="8166" y="12573"/>
                </a:lnTo>
                <a:lnTo>
                  <a:pt x="8089" y="12446"/>
                </a:lnTo>
                <a:lnTo>
                  <a:pt x="7442" y="13208"/>
                </a:lnTo>
                <a:lnTo>
                  <a:pt x="7416" y="13335"/>
                </a:lnTo>
                <a:lnTo>
                  <a:pt x="7607" y="13462"/>
                </a:lnTo>
                <a:lnTo>
                  <a:pt x="7708" y="14478"/>
                </a:lnTo>
                <a:lnTo>
                  <a:pt x="7924" y="14224"/>
                </a:lnTo>
                <a:lnTo>
                  <a:pt x="8153" y="13208"/>
                </a:lnTo>
                <a:lnTo>
                  <a:pt x="8267" y="13017"/>
                </a:lnTo>
                <a:close/>
              </a:path>
              <a:path w="22225" h="30479">
                <a:moveTo>
                  <a:pt x="8293" y="13525"/>
                </a:moveTo>
                <a:lnTo>
                  <a:pt x="7302" y="16154"/>
                </a:lnTo>
                <a:lnTo>
                  <a:pt x="7188" y="16954"/>
                </a:lnTo>
                <a:lnTo>
                  <a:pt x="7112" y="16637"/>
                </a:lnTo>
                <a:lnTo>
                  <a:pt x="7340" y="15786"/>
                </a:lnTo>
                <a:lnTo>
                  <a:pt x="7493" y="14782"/>
                </a:lnTo>
                <a:lnTo>
                  <a:pt x="7061" y="16433"/>
                </a:lnTo>
                <a:lnTo>
                  <a:pt x="7035" y="16281"/>
                </a:lnTo>
                <a:lnTo>
                  <a:pt x="6997" y="16586"/>
                </a:lnTo>
                <a:lnTo>
                  <a:pt x="6985" y="16738"/>
                </a:lnTo>
                <a:lnTo>
                  <a:pt x="6858" y="17259"/>
                </a:lnTo>
                <a:lnTo>
                  <a:pt x="6946" y="16637"/>
                </a:lnTo>
                <a:lnTo>
                  <a:pt x="6705" y="18199"/>
                </a:lnTo>
                <a:lnTo>
                  <a:pt x="6934" y="17310"/>
                </a:lnTo>
                <a:lnTo>
                  <a:pt x="6819" y="18542"/>
                </a:lnTo>
                <a:lnTo>
                  <a:pt x="6680" y="20040"/>
                </a:lnTo>
                <a:lnTo>
                  <a:pt x="6616" y="20320"/>
                </a:lnTo>
                <a:lnTo>
                  <a:pt x="6515" y="20574"/>
                </a:lnTo>
                <a:lnTo>
                  <a:pt x="6629" y="19812"/>
                </a:lnTo>
                <a:lnTo>
                  <a:pt x="6819" y="18542"/>
                </a:lnTo>
                <a:lnTo>
                  <a:pt x="6184" y="20701"/>
                </a:lnTo>
                <a:lnTo>
                  <a:pt x="6604" y="19812"/>
                </a:lnTo>
                <a:lnTo>
                  <a:pt x="6464" y="20574"/>
                </a:lnTo>
                <a:lnTo>
                  <a:pt x="6362" y="20955"/>
                </a:lnTo>
                <a:lnTo>
                  <a:pt x="6057" y="21590"/>
                </a:lnTo>
                <a:lnTo>
                  <a:pt x="6032" y="22479"/>
                </a:lnTo>
                <a:lnTo>
                  <a:pt x="6350" y="21971"/>
                </a:lnTo>
                <a:lnTo>
                  <a:pt x="7747" y="21082"/>
                </a:lnTo>
                <a:lnTo>
                  <a:pt x="7950" y="20955"/>
                </a:lnTo>
                <a:lnTo>
                  <a:pt x="7962" y="20828"/>
                </a:lnTo>
                <a:lnTo>
                  <a:pt x="8039" y="20320"/>
                </a:lnTo>
                <a:lnTo>
                  <a:pt x="7658" y="20574"/>
                </a:lnTo>
                <a:lnTo>
                  <a:pt x="7531" y="20828"/>
                </a:lnTo>
                <a:lnTo>
                  <a:pt x="7607" y="20320"/>
                </a:lnTo>
                <a:lnTo>
                  <a:pt x="7239" y="21082"/>
                </a:lnTo>
                <a:lnTo>
                  <a:pt x="7162" y="20574"/>
                </a:lnTo>
                <a:lnTo>
                  <a:pt x="6934" y="20320"/>
                </a:lnTo>
                <a:lnTo>
                  <a:pt x="6934" y="19138"/>
                </a:lnTo>
                <a:lnTo>
                  <a:pt x="7404" y="16992"/>
                </a:lnTo>
                <a:lnTo>
                  <a:pt x="7264" y="17284"/>
                </a:lnTo>
                <a:lnTo>
                  <a:pt x="8140" y="14478"/>
                </a:lnTo>
                <a:lnTo>
                  <a:pt x="8293" y="13525"/>
                </a:lnTo>
                <a:close/>
              </a:path>
              <a:path w="22225" h="30479">
                <a:moveTo>
                  <a:pt x="8547" y="6985"/>
                </a:moveTo>
                <a:lnTo>
                  <a:pt x="7480" y="8001"/>
                </a:lnTo>
                <a:lnTo>
                  <a:pt x="6502" y="8001"/>
                </a:lnTo>
                <a:lnTo>
                  <a:pt x="6604" y="6223"/>
                </a:lnTo>
                <a:lnTo>
                  <a:pt x="6197" y="7493"/>
                </a:lnTo>
                <a:lnTo>
                  <a:pt x="6134" y="7747"/>
                </a:lnTo>
                <a:lnTo>
                  <a:pt x="6007" y="8940"/>
                </a:lnTo>
                <a:lnTo>
                  <a:pt x="5676" y="9525"/>
                </a:lnTo>
                <a:lnTo>
                  <a:pt x="5918" y="8801"/>
                </a:lnTo>
                <a:lnTo>
                  <a:pt x="6032" y="8382"/>
                </a:lnTo>
                <a:lnTo>
                  <a:pt x="6375" y="6096"/>
                </a:lnTo>
                <a:lnTo>
                  <a:pt x="5613" y="9525"/>
                </a:lnTo>
                <a:lnTo>
                  <a:pt x="5524" y="9906"/>
                </a:lnTo>
                <a:lnTo>
                  <a:pt x="5156" y="10795"/>
                </a:lnTo>
                <a:lnTo>
                  <a:pt x="5092" y="11836"/>
                </a:lnTo>
                <a:lnTo>
                  <a:pt x="5372" y="10922"/>
                </a:lnTo>
                <a:lnTo>
                  <a:pt x="5765" y="10922"/>
                </a:lnTo>
                <a:lnTo>
                  <a:pt x="5702" y="12458"/>
                </a:lnTo>
                <a:lnTo>
                  <a:pt x="6032" y="11684"/>
                </a:lnTo>
                <a:lnTo>
                  <a:pt x="6235" y="10922"/>
                </a:lnTo>
                <a:lnTo>
                  <a:pt x="6286" y="10693"/>
                </a:lnTo>
                <a:lnTo>
                  <a:pt x="6146" y="10922"/>
                </a:lnTo>
                <a:lnTo>
                  <a:pt x="6337" y="9779"/>
                </a:lnTo>
                <a:lnTo>
                  <a:pt x="6400" y="9334"/>
                </a:lnTo>
                <a:lnTo>
                  <a:pt x="6184" y="9499"/>
                </a:lnTo>
                <a:lnTo>
                  <a:pt x="5981" y="9779"/>
                </a:lnTo>
                <a:lnTo>
                  <a:pt x="6057" y="9144"/>
                </a:lnTo>
                <a:lnTo>
                  <a:pt x="6172" y="8636"/>
                </a:lnTo>
                <a:lnTo>
                  <a:pt x="6464" y="8940"/>
                </a:lnTo>
                <a:lnTo>
                  <a:pt x="6502" y="8636"/>
                </a:lnTo>
                <a:lnTo>
                  <a:pt x="6527" y="8509"/>
                </a:lnTo>
                <a:lnTo>
                  <a:pt x="7404" y="9169"/>
                </a:lnTo>
                <a:lnTo>
                  <a:pt x="7594" y="8509"/>
                </a:lnTo>
                <a:lnTo>
                  <a:pt x="7543" y="9271"/>
                </a:lnTo>
                <a:lnTo>
                  <a:pt x="7721" y="9398"/>
                </a:lnTo>
                <a:lnTo>
                  <a:pt x="7429" y="9499"/>
                </a:lnTo>
                <a:lnTo>
                  <a:pt x="7366" y="9652"/>
                </a:lnTo>
                <a:lnTo>
                  <a:pt x="7035" y="11176"/>
                </a:lnTo>
                <a:lnTo>
                  <a:pt x="7162" y="10287"/>
                </a:lnTo>
                <a:lnTo>
                  <a:pt x="7264" y="9652"/>
                </a:lnTo>
                <a:lnTo>
                  <a:pt x="6946" y="9652"/>
                </a:lnTo>
                <a:lnTo>
                  <a:pt x="6946" y="10833"/>
                </a:lnTo>
                <a:lnTo>
                  <a:pt x="6705" y="11176"/>
                </a:lnTo>
                <a:lnTo>
                  <a:pt x="6578" y="11303"/>
                </a:lnTo>
                <a:lnTo>
                  <a:pt x="6756" y="10287"/>
                </a:lnTo>
                <a:lnTo>
                  <a:pt x="6858" y="10414"/>
                </a:lnTo>
                <a:lnTo>
                  <a:pt x="6946" y="10833"/>
                </a:lnTo>
                <a:lnTo>
                  <a:pt x="6946" y="9652"/>
                </a:lnTo>
                <a:lnTo>
                  <a:pt x="6604" y="10185"/>
                </a:lnTo>
                <a:lnTo>
                  <a:pt x="6489" y="10795"/>
                </a:lnTo>
                <a:lnTo>
                  <a:pt x="6273" y="11557"/>
                </a:lnTo>
                <a:lnTo>
                  <a:pt x="6273" y="12700"/>
                </a:lnTo>
                <a:lnTo>
                  <a:pt x="6477" y="12915"/>
                </a:lnTo>
                <a:lnTo>
                  <a:pt x="6946" y="12700"/>
                </a:lnTo>
                <a:lnTo>
                  <a:pt x="7061" y="12433"/>
                </a:lnTo>
                <a:lnTo>
                  <a:pt x="7175" y="11938"/>
                </a:lnTo>
                <a:lnTo>
                  <a:pt x="7264" y="11303"/>
                </a:lnTo>
                <a:lnTo>
                  <a:pt x="7289" y="11176"/>
                </a:lnTo>
                <a:lnTo>
                  <a:pt x="7366" y="10668"/>
                </a:lnTo>
                <a:lnTo>
                  <a:pt x="7708" y="9652"/>
                </a:lnTo>
                <a:lnTo>
                  <a:pt x="8089" y="8509"/>
                </a:lnTo>
                <a:lnTo>
                  <a:pt x="8140" y="8382"/>
                </a:lnTo>
                <a:lnTo>
                  <a:pt x="8267" y="8001"/>
                </a:lnTo>
                <a:lnTo>
                  <a:pt x="8521" y="7239"/>
                </a:lnTo>
                <a:lnTo>
                  <a:pt x="8547" y="6985"/>
                </a:lnTo>
                <a:close/>
              </a:path>
              <a:path w="22225" h="30479">
                <a:moveTo>
                  <a:pt x="9410" y="10833"/>
                </a:moveTo>
                <a:lnTo>
                  <a:pt x="9271" y="10807"/>
                </a:lnTo>
                <a:lnTo>
                  <a:pt x="9359" y="11163"/>
                </a:lnTo>
                <a:lnTo>
                  <a:pt x="9410" y="10833"/>
                </a:lnTo>
                <a:close/>
              </a:path>
              <a:path w="22225" h="30479">
                <a:moveTo>
                  <a:pt x="9474" y="3606"/>
                </a:moveTo>
                <a:lnTo>
                  <a:pt x="9296" y="4191"/>
                </a:lnTo>
                <a:lnTo>
                  <a:pt x="9245" y="4546"/>
                </a:lnTo>
                <a:lnTo>
                  <a:pt x="9207" y="4749"/>
                </a:lnTo>
                <a:lnTo>
                  <a:pt x="9385" y="4165"/>
                </a:lnTo>
                <a:lnTo>
                  <a:pt x="9436" y="3810"/>
                </a:lnTo>
                <a:lnTo>
                  <a:pt x="9474" y="3606"/>
                </a:lnTo>
                <a:close/>
              </a:path>
              <a:path w="22225" h="30479">
                <a:moveTo>
                  <a:pt x="9537" y="15481"/>
                </a:moveTo>
                <a:lnTo>
                  <a:pt x="9385" y="14605"/>
                </a:lnTo>
                <a:lnTo>
                  <a:pt x="9004" y="14605"/>
                </a:lnTo>
                <a:lnTo>
                  <a:pt x="8890" y="14478"/>
                </a:lnTo>
                <a:lnTo>
                  <a:pt x="8496" y="14732"/>
                </a:lnTo>
                <a:lnTo>
                  <a:pt x="8102" y="15367"/>
                </a:lnTo>
                <a:lnTo>
                  <a:pt x="8026" y="16154"/>
                </a:lnTo>
                <a:lnTo>
                  <a:pt x="8153" y="17018"/>
                </a:lnTo>
                <a:lnTo>
                  <a:pt x="8864" y="15367"/>
                </a:lnTo>
                <a:lnTo>
                  <a:pt x="9537" y="15481"/>
                </a:lnTo>
                <a:close/>
              </a:path>
              <a:path w="22225" h="30479">
                <a:moveTo>
                  <a:pt x="9893" y="4267"/>
                </a:moveTo>
                <a:lnTo>
                  <a:pt x="9677" y="5003"/>
                </a:lnTo>
                <a:lnTo>
                  <a:pt x="9613" y="5384"/>
                </a:lnTo>
                <a:lnTo>
                  <a:pt x="9550" y="5765"/>
                </a:lnTo>
                <a:lnTo>
                  <a:pt x="9766" y="5029"/>
                </a:lnTo>
                <a:lnTo>
                  <a:pt x="9893" y="4267"/>
                </a:lnTo>
                <a:close/>
              </a:path>
              <a:path w="22225" h="30479">
                <a:moveTo>
                  <a:pt x="10045" y="2286"/>
                </a:moveTo>
                <a:lnTo>
                  <a:pt x="9588" y="4279"/>
                </a:lnTo>
                <a:lnTo>
                  <a:pt x="9525" y="4597"/>
                </a:lnTo>
                <a:lnTo>
                  <a:pt x="9372" y="5346"/>
                </a:lnTo>
                <a:lnTo>
                  <a:pt x="9613" y="5054"/>
                </a:lnTo>
                <a:lnTo>
                  <a:pt x="9791" y="3873"/>
                </a:lnTo>
                <a:lnTo>
                  <a:pt x="10045" y="2286"/>
                </a:lnTo>
                <a:close/>
              </a:path>
              <a:path w="22225" h="30479">
                <a:moveTo>
                  <a:pt x="10248" y="14084"/>
                </a:moveTo>
                <a:lnTo>
                  <a:pt x="10134" y="14605"/>
                </a:lnTo>
                <a:lnTo>
                  <a:pt x="10020" y="15570"/>
                </a:lnTo>
                <a:lnTo>
                  <a:pt x="10248" y="14084"/>
                </a:lnTo>
                <a:close/>
              </a:path>
              <a:path w="22225" h="30479">
                <a:moveTo>
                  <a:pt x="10363" y="24384"/>
                </a:moveTo>
                <a:lnTo>
                  <a:pt x="7645" y="24384"/>
                </a:lnTo>
                <a:lnTo>
                  <a:pt x="7429" y="24384"/>
                </a:lnTo>
                <a:lnTo>
                  <a:pt x="9029" y="25527"/>
                </a:lnTo>
                <a:lnTo>
                  <a:pt x="10363" y="24384"/>
                </a:lnTo>
                <a:close/>
              </a:path>
              <a:path w="22225" h="30479">
                <a:moveTo>
                  <a:pt x="10477" y="13055"/>
                </a:moveTo>
                <a:lnTo>
                  <a:pt x="10248" y="14084"/>
                </a:lnTo>
                <a:lnTo>
                  <a:pt x="10477" y="13055"/>
                </a:lnTo>
                <a:close/>
              </a:path>
              <a:path w="22225" h="30479">
                <a:moveTo>
                  <a:pt x="11849" y="10833"/>
                </a:moveTo>
                <a:lnTo>
                  <a:pt x="11785" y="10693"/>
                </a:lnTo>
                <a:lnTo>
                  <a:pt x="11734" y="11010"/>
                </a:lnTo>
                <a:lnTo>
                  <a:pt x="11849" y="10833"/>
                </a:lnTo>
                <a:close/>
              </a:path>
              <a:path w="22225" h="30479">
                <a:moveTo>
                  <a:pt x="12420" y="14351"/>
                </a:moveTo>
                <a:lnTo>
                  <a:pt x="12395" y="14071"/>
                </a:lnTo>
                <a:lnTo>
                  <a:pt x="12344" y="14351"/>
                </a:lnTo>
                <a:close/>
              </a:path>
              <a:path w="22225" h="30479">
                <a:moveTo>
                  <a:pt x="12573" y="3238"/>
                </a:moveTo>
                <a:lnTo>
                  <a:pt x="12357" y="3975"/>
                </a:lnTo>
                <a:lnTo>
                  <a:pt x="12293" y="4356"/>
                </a:lnTo>
                <a:lnTo>
                  <a:pt x="12230" y="4737"/>
                </a:lnTo>
                <a:lnTo>
                  <a:pt x="12446" y="4000"/>
                </a:lnTo>
                <a:lnTo>
                  <a:pt x="12573" y="3238"/>
                </a:lnTo>
                <a:close/>
              </a:path>
              <a:path w="22225" h="30479">
                <a:moveTo>
                  <a:pt x="12674" y="3441"/>
                </a:moveTo>
                <a:lnTo>
                  <a:pt x="12496" y="4025"/>
                </a:lnTo>
                <a:lnTo>
                  <a:pt x="12446" y="4381"/>
                </a:lnTo>
                <a:lnTo>
                  <a:pt x="12407" y="4584"/>
                </a:lnTo>
                <a:lnTo>
                  <a:pt x="12585" y="4000"/>
                </a:lnTo>
                <a:lnTo>
                  <a:pt x="12636" y="3644"/>
                </a:lnTo>
                <a:lnTo>
                  <a:pt x="12674" y="3441"/>
                </a:lnTo>
                <a:close/>
              </a:path>
              <a:path w="22225" h="30479">
                <a:moveTo>
                  <a:pt x="12687" y="17272"/>
                </a:moveTo>
                <a:lnTo>
                  <a:pt x="12255" y="17272"/>
                </a:lnTo>
                <a:lnTo>
                  <a:pt x="12255" y="17513"/>
                </a:lnTo>
                <a:lnTo>
                  <a:pt x="12420" y="17678"/>
                </a:lnTo>
                <a:lnTo>
                  <a:pt x="12687" y="17272"/>
                </a:lnTo>
                <a:close/>
              </a:path>
              <a:path w="22225" h="30479">
                <a:moveTo>
                  <a:pt x="12865" y="965"/>
                </a:moveTo>
                <a:lnTo>
                  <a:pt x="12433" y="2628"/>
                </a:lnTo>
                <a:lnTo>
                  <a:pt x="12306" y="1041"/>
                </a:lnTo>
                <a:lnTo>
                  <a:pt x="11772" y="3479"/>
                </a:lnTo>
                <a:lnTo>
                  <a:pt x="11684" y="3898"/>
                </a:lnTo>
                <a:lnTo>
                  <a:pt x="11887" y="3530"/>
                </a:lnTo>
                <a:lnTo>
                  <a:pt x="12255" y="3365"/>
                </a:lnTo>
                <a:lnTo>
                  <a:pt x="12204" y="3568"/>
                </a:lnTo>
                <a:lnTo>
                  <a:pt x="12014" y="5422"/>
                </a:lnTo>
                <a:lnTo>
                  <a:pt x="12420" y="3289"/>
                </a:lnTo>
                <a:lnTo>
                  <a:pt x="12471" y="3009"/>
                </a:lnTo>
                <a:lnTo>
                  <a:pt x="12865" y="965"/>
                </a:lnTo>
                <a:close/>
              </a:path>
              <a:path w="22225" h="30479">
                <a:moveTo>
                  <a:pt x="13004" y="16586"/>
                </a:moveTo>
                <a:lnTo>
                  <a:pt x="12852" y="17018"/>
                </a:lnTo>
                <a:lnTo>
                  <a:pt x="12763" y="17513"/>
                </a:lnTo>
                <a:lnTo>
                  <a:pt x="12966" y="17272"/>
                </a:lnTo>
                <a:lnTo>
                  <a:pt x="13004" y="16586"/>
                </a:lnTo>
                <a:close/>
              </a:path>
              <a:path w="22225" h="30479">
                <a:moveTo>
                  <a:pt x="13436" y="26644"/>
                </a:moveTo>
                <a:lnTo>
                  <a:pt x="12534" y="23241"/>
                </a:lnTo>
                <a:lnTo>
                  <a:pt x="12331" y="22479"/>
                </a:lnTo>
                <a:lnTo>
                  <a:pt x="8839" y="24130"/>
                </a:lnTo>
                <a:lnTo>
                  <a:pt x="7874" y="24333"/>
                </a:lnTo>
                <a:lnTo>
                  <a:pt x="10426" y="24333"/>
                </a:lnTo>
                <a:lnTo>
                  <a:pt x="11696" y="23241"/>
                </a:lnTo>
                <a:lnTo>
                  <a:pt x="13436" y="26644"/>
                </a:lnTo>
                <a:close/>
              </a:path>
              <a:path w="22225" h="30479">
                <a:moveTo>
                  <a:pt x="13525" y="2832"/>
                </a:moveTo>
                <a:lnTo>
                  <a:pt x="13385" y="3276"/>
                </a:lnTo>
                <a:lnTo>
                  <a:pt x="12979" y="2120"/>
                </a:lnTo>
                <a:lnTo>
                  <a:pt x="12738" y="3670"/>
                </a:lnTo>
                <a:lnTo>
                  <a:pt x="12636" y="4318"/>
                </a:lnTo>
                <a:lnTo>
                  <a:pt x="13030" y="3733"/>
                </a:lnTo>
                <a:lnTo>
                  <a:pt x="13322" y="3543"/>
                </a:lnTo>
                <a:lnTo>
                  <a:pt x="13296" y="3771"/>
                </a:lnTo>
                <a:lnTo>
                  <a:pt x="13258" y="3975"/>
                </a:lnTo>
                <a:lnTo>
                  <a:pt x="13398" y="3492"/>
                </a:lnTo>
                <a:lnTo>
                  <a:pt x="13487" y="3035"/>
                </a:lnTo>
                <a:lnTo>
                  <a:pt x="13525" y="2832"/>
                </a:lnTo>
                <a:close/>
              </a:path>
              <a:path w="22225" h="30479">
                <a:moveTo>
                  <a:pt x="13703" y="2641"/>
                </a:moveTo>
                <a:lnTo>
                  <a:pt x="13462" y="3454"/>
                </a:lnTo>
                <a:lnTo>
                  <a:pt x="13373" y="3784"/>
                </a:lnTo>
                <a:lnTo>
                  <a:pt x="13144" y="5270"/>
                </a:lnTo>
                <a:lnTo>
                  <a:pt x="13639" y="3098"/>
                </a:lnTo>
                <a:lnTo>
                  <a:pt x="13703" y="2641"/>
                </a:lnTo>
                <a:close/>
              </a:path>
              <a:path w="22225" h="30479">
                <a:moveTo>
                  <a:pt x="13817" y="14300"/>
                </a:moveTo>
                <a:lnTo>
                  <a:pt x="13271" y="14351"/>
                </a:lnTo>
                <a:lnTo>
                  <a:pt x="13195" y="13652"/>
                </a:lnTo>
                <a:lnTo>
                  <a:pt x="12992" y="14274"/>
                </a:lnTo>
                <a:lnTo>
                  <a:pt x="12992" y="14859"/>
                </a:lnTo>
                <a:lnTo>
                  <a:pt x="12814" y="15875"/>
                </a:lnTo>
                <a:lnTo>
                  <a:pt x="12585" y="16637"/>
                </a:lnTo>
                <a:lnTo>
                  <a:pt x="12636" y="16129"/>
                </a:lnTo>
                <a:lnTo>
                  <a:pt x="12788" y="15557"/>
                </a:lnTo>
                <a:lnTo>
                  <a:pt x="12954" y="14986"/>
                </a:lnTo>
                <a:lnTo>
                  <a:pt x="12992" y="14859"/>
                </a:lnTo>
                <a:lnTo>
                  <a:pt x="12992" y="14274"/>
                </a:lnTo>
                <a:lnTo>
                  <a:pt x="12839" y="14732"/>
                </a:lnTo>
                <a:lnTo>
                  <a:pt x="12268" y="14859"/>
                </a:lnTo>
                <a:lnTo>
                  <a:pt x="12344" y="14351"/>
                </a:lnTo>
                <a:lnTo>
                  <a:pt x="12001" y="14351"/>
                </a:lnTo>
                <a:lnTo>
                  <a:pt x="11569" y="14351"/>
                </a:lnTo>
                <a:lnTo>
                  <a:pt x="11176" y="13843"/>
                </a:lnTo>
                <a:lnTo>
                  <a:pt x="10693" y="14224"/>
                </a:lnTo>
                <a:lnTo>
                  <a:pt x="10198" y="15595"/>
                </a:lnTo>
                <a:lnTo>
                  <a:pt x="10363" y="15621"/>
                </a:lnTo>
                <a:lnTo>
                  <a:pt x="11137" y="14986"/>
                </a:lnTo>
                <a:lnTo>
                  <a:pt x="11684" y="15113"/>
                </a:lnTo>
                <a:lnTo>
                  <a:pt x="11125" y="16510"/>
                </a:lnTo>
                <a:lnTo>
                  <a:pt x="10769" y="16573"/>
                </a:lnTo>
                <a:lnTo>
                  <a:pt x="10833" y="16065"/>
                </a:lnTo>
                <a:lnTo>
                  <a:pt x="10528" y="16395"/>
                </a:lnTo>
                <a:lnTo>
                  <a:pt x="10287" y="16421"/>
                </a:lnTo>
                <a:lnTo>
                  <a:pt x="10363" y="15976"/>
                </a:lnTo>
                <a:lnTo>
                  <a:pt x="10223" y="16433"/>
                </a:lnTo>
                <a:lnTo>
                  <a:pt x="10007" y="16103"/>
                </a:lnTo>
                <a:lnTo>
                  <a:pt x="10198" y="15595"/>
                </a:lnTo>
                <a:lnTo>
                  <a:pt x="10020" y="15570"/>
                </a:lnTo>
                <a:lnTo>
                  <a:pt x="9944" y="16014"/>
                </a:lnTo>
                <a:lnTo>
                  <a:pt x="9855" y="15887"/>
                </a:lnTo>
                <a:lnTo>
                  <a:pt x="9931" y="15557"/>
                </a:lnTo>
                <a:lnTo>
                  <a:pt x="9537" y="15481"/>
                </a:lnTo>
                <a:lnTo>
                  <a:pt x="9639" y="16192"/>
                </a:lnTo>
                <a:lnTo>
                  <a:pt x="9194" y="15582"/>
                </a:lnTo>
                <a:lnTo>
                  <a:pt x="9055" y="16421"/>
                </a:lnTo>
                <a:lnTo>
                  <a:pt x="8915" y="15875"/>
                </a:lnTo>
                <a:lnTo>
                  <a:pt x="8763" y="16840"/>
                </a:lnTo>
                <a:lnTo>
                  <a:pt x="8737" y="17030"/>
                </a:lnTo>
                <a:lnTo>
                  <a:pt x="8826" y="16865"/>
                </a:lnTo>
                <a:lnTo>
                  <a:pt x="9017" y="16700"/>
                </a:lnTo>
                <a:lnTo>
                  <a:pt x="8991" y="16878"/>
                </a:lnTo>
                <a:lnTo>
                  <a:pt x="8877" y="17614"/>
                </a:lnTo>
                <a:lnTo>
                  <a:pt x="9347" y="16979"/>
                </a:lnTo>
                <a:lnTo>
                  <a:pt x="9550" y="16776"/>
                </a:lnTo>
                <a:lnTo>
                  <a:pt x="9525" y="16979"/>
                </a:lnTo>
                <a:lnTo>
                  <a:pt x="9410" y="17716"/>
                </a:lnTo>
                <a:lnTo>
                  <a:pt x="9880" y="17081"/>
                </a:lnTo>
                <a:lnTo>
                  <a:pt x="10121" y="16852"/>
                </a:lnTo>
                <a:lnTo>
                  <a:pt x="10083" y="17094"/>
                </a:lnTo>
                <a:lnTo>
                  <a:pt x="10020" y="17475"/>
                </a:lnTo>
                <a:lnTo>
                  <a:pt x="10248" y="16738"/>
                </a:lnTo>
                <a:lnTo>
                  <a:pt x="10287" y="17132"/>
                </a:lnTo>
                <a:lnTo>
                  <a:pt x="10350" y="18148"/>
                </a:lnTo>
                <a:lnTo>
                  <a:pt x="10795" y="17322"/>
                </a:lnTo>
                <a:lnTo>
                  <a:pt x="11099" y="17284"/>
                </a:lnTo>
                <a:lnTo>
                  <a:pt x="11303" y="17246"/>
                </a:lnTo>
                <a:lnTo>
                  <a:pt x="11836" y="15862"/>
                </a:lnTo>
                <a:lnTo>
                  <a:pt x="11912" y="15151"/>
                </a:lnTo>
                <a:lnTo>
                  <a:pt x="12344" y="15240"/>
                </a:lnTo>
                <a:lnTo>
                  <a:pt x="12509" y="15621"/>
                </a:lnTo>
                <a:lnTo>
                  <a:pt x="11938" y="15621"/>
                </a:lnTo>
                <a:lnTo>
                  <a:pt x="11633" y="17272"/>
                </a:lnTo>
                <a:lnTo>
                  <a:pt x="12255" y="17272"/>
                </a:lnTo>
                <a:lnTo>
                  <a:pt x="12788" y="16637"/>
                </a:lnTo>
                <a:lnTo>
                  <a:pt x="12915" y="16497"/>
                </a:lnTo>
                <a:lnTo>
                  <a:pt x="13081" y="16383"/>
                </a:lnTo>
                <a:lnTo>
                  <a:pt x="13169" y="16129"/>
                </a:lnTo>
                <a:lnTo>
                  <a:pt x="13296" y="15748"/>
                </a:lnTo>
                <a:lnTo>
                  <a:pt x="13792" y="14351"/>
                </a:lnTo>
                <a:close/>
              </a:path>
              <a:path w="22225" h="30479">
                <a:moveTo>
                  <a:pt x="13830" y="2705"/>
                </a:moveTo>
                <a:lnTo>
                  <a:pt x="13614" y="3441"/>
                </a:lnTo>
                <a:lnTo>
                  <a:pt x="13550" y="3822"/>
                </a:lnTo>
                <a:lnTo>
                  <a:pt x="13487" y="4203"/>
                </a:lnTo>
                <a:lnTo>
                  <a:pt x="13716" y="3467"/>
                </a:lnTo>
                <a:lnTo>
                  <a:pt x="13766" y="3086"/>
                </a:lnTo>
                <a:lnTo>
                  <a:pt x="13830" y="2705"/>
                </a:lnTo>
                <a:close/>
              </a:path>
              <a:path w="22225" h="30479">
                <a:moveTo>
                  <a:pt x="14147" y="13335"/>
                </a:moveTo>
                <a:lnTo>
                  <a:pt x="13817" y="14300"/>
                </a:lnTo>
                <a:lnTo>
                  <a:pt x="13957" y="14274"/>
                </a:lnTo>
                <a:lnTo>
                  <a:pt x="14020" y="14097"/>
                </a:lnTo>
                <a:lnTo>
                  <a:pt x="14147" y="13335"/>
                </a:lnTo>
                <a:close/>
              </a:path>
              <a:path w="22225" h="30479">
                <a:moveTo>
                  <a:pt x="14262" y="14249"/>
                </a:moveTo>
                <a:lnTo>
                  <a:pt x="13995" y="14274"/>
                </a:lnTo>
                <a:lnTo>
                  <a:pt x="13792" y="15494"/>
                </a:lnTo>
                <a:lnTo>
                  <a:pt x="13982" y="14274"/>
                </a:lnTo>
                <a:lnTo>
                  <a:pt x="13893" y="14478"/>
                </a:lnTo>
                <a:lnTo>
                  <a:pt x="13081" y="17145"/>
                </a:lnTo>
                <a:lnTo>
                  <a:pt x="13195" y="17018"/>
                </a:lnTo>
                <a:lnTo>
                  <a:pt x="13652" y="17018"/>
                </a:lnTo>
                <a:lnTo>
                  <a:pt x="13716" y="16764"/>
                </a:lnTo>
                <a:lnTo>
                  <a:pt x="13398" y="16764"/>
                </a:lnTo>
                <a:lnTo>
                  <a:pt x="13703" y="16586"/>
                </a:lnTo>
                <a:lnTo>
                  <a:pt x="13779" y="16256"/>
                </a:lnTo>
                <a:lnTo>
                  <a:pt x="14008" y="15748"/>
                </a:lnTo>
                <a:lnTo>
                  <a:pt x="14058" y="15494"/>
                </a:lnTo>
                <a:lnTo>
                  <a:pt x="14262" y="14249"/>
                </a:lnTo>
                <a:close/>
              </a:path>
              <a:path w="22225" h="30479">
                <a:moveTo>
                  <a:pt x="14312" y="14236"/>
                </a:moveTo>
                <a:lnTo>
                  <a:pt x="14173" y="14820"/>
                </a:lnTo>
                <a:lnTo>
                  <a:pt x="14312" y="14236"/>
                </a:lnTo>
                <a:close/>
              </a:path>
              <a:path w="22225" h="30479">
                <a:moveTo>
                  <a:pt x="14427" y="16154"/>
                </a:moveTo>
                <a:lnTo>
                  <a:pt x="13855" y="16497"/>
                </a:lnTo>
                <a:lnTo>
                  <a:pt x="13728" y="16738"/>
                </a:lnTo>
                <a:lnTo>
                  <a:pt x="14351" y="16675"/>
                </a:lnTo>
                <a:lnTo>
                  <a:pt x="14427" y="16154"/>
                </a:lnTo>
                <a:close/>
              </a:path>
              <a:path w="22225" h="30479">
                <a:moveTo>
                  <a:pt x="14478" y="1028"/>
                </a:moveTo>
                <a:lnTo>
                  <a:pt x="13970" y="3124"/>
                </a:lnTo>
                <a:lnTo>
                  <a:pt x="13703" y="4470"/>
                </a:lnTo>
                <a:lnTo>
                  <a:pt x="14008" y="4064"/>
                </a:lnTo>
                <a:lnTo>
                  <a:pt x="14478" y="1028"/>
                </a:lnTo>
                <a:close/>
              </a:path>
              <a:path w="22225" h="30479">
                <a:moveTo>
                  <a:pt x="14541" y="16217"/>
                </a:moveTo>
                <a:lnTo>
                  <a:pt x="14389" y="16675"/>
                </a:lnTo>
                <a:lnTo>
                  <a:pt x="14490" y="16497"/>
                </a:lnTo>
                <a:lnTo>
                  <a:pt x="14541" y="16217"/>
                </a:lnTo>
                <a:close/>
              </a:path>
              <a:path w="22225" h="30479">
                <a:moveTo>
                  <a:pt x="14693" y="18796"/>
                </a:moveTo>
                <a:lnTo>
                  <a:pt x="14528" y="19431"/>
                </a:lnTo>
                <a:lnTo>
                  <a:pt x="14693" y="18796"/>
                </a:lnTo>
                <a:close/>
              </a:path>
              <a:path w="22225" h="30479">
                <a:moveTo>
                  <a:pt x="14846" y="17780"/>
                </a:moveTo>
                <a:lnTo>
                  <a:pt x="14655" y="18542"/>
                </a:lnTo>
                <a:lnTo>
                  <a:pt x="14846" y="17780"/>
                </a:lnTo>
                <a:close/>
              </a:path>
              <a:path w="22225" h="30479">
                <a:moveTo>
                  <a:pt x="14909" y="17907"/>
                </a:moveTo>
                <a:lnTo>
                  <a:pt x="14693" y="18796"/>
                </a:lnTo>
                <a:lnTo>
                  <a:pt x="14909" y="17907"/>
                </a:lnTo>
                <a:close/>
              </a:path>
              <a:path w="22225" h="30479">
                <a:moveTo>
                  <a:pt x="16141" y="3911"/>
                </a:moveTo>
                <a:lnTo>
                  <a:pt x="15925" y="4648"/>
                </a:lnTo>
                <a:lnTo>
                  <a:pt x="15862" y="5029"/>
                </a:lnTo>
                <a:lnTo>
                  <a:pt x="15798" y="5410"/>
                </a:lnTo>
                <a:lnTo>
                  <a:pt x="16027" y="4673"/>
                </a:lnTo>
                <a:lnTo>
                  <a:pt x="16078" y="4292"/>
                </a:lnTo>
                <a:lnTo>
                  <a:pt x="16141" y="3911"/>
                </a:lnTo>
                <a:close/>
              </a:path>
              <a:path w="22225" h="30479">
                <a:moveTo>
                  <a:pt x="18567" y="4826"/>
                </a:moveTo>
                <a:lnTo>
                  <a:pt x="18275" y="5207"/>
                </a:lnTo>
                <a:lnTo>
                  <a:pt x="18224" y="5461"/>
                </a:lnTo>
                <a:lnTo>
                  <a:pt x="18440" y="5334"/>
                </a:lnTo>
                <a:lnTo>
                  <a:pt x="18567" y="4826"/>
                </a:lnTo>
                <a:close/>
              </a:path>
              <a:path w="22225" h="30479">
                <a:moveTo>
                  <a:pt x="21780" y="0"/>
                </a:moveTo>
                <a:lnTo>
                  <a:pt x="20193" y="4064"/>
                </a:lnTo>
                <a:lnTo>
                  <a:pt x="19646" y="4699"/>
                </a:lnTo>
                <a:lnTo>
                  <a:pt x="19329" y="4826"/>
                </a:lnTo>
                <a:lnTo>
                  <a:pt x="19227" y="4953"/>
                </a:lnTo>
                <a:lnTo>
                  <a:pt x="18732" y="7747"/>
                </a:lnTo>
                <a:lnTo>
                  <a:pt x="18605" y="7620"/>
                </a:lnTo>
                <a:lnTo>
                  <a:pt x="18542" y="7239"/>
                </a:lnTo>
                <a:lnTo>
                  <a:pt x="18618" y="6858"/>
                </a:lnTo>
                <a:lnTo>
                  <a:pt x="18783" y="6096"/>
                </a:lnTo>
                <a:lnTo>
                  <a:pt x="18961" y="5207"/>
                </a:lnTo>
                <a:lnTo>
                  <a:pt x="18757" y="6400"/>
                </a:lnTo>
                <a:lnTo>
                  <a:pt x="19138" y="5207"/>
                </a:lnTo>
                <a:lnTo>
                  <a:pt x="19227" y="4953"/>
                </a:lnTo>
                <a:lnTo>
                  <a:pt x="18681" y="5207"/>
                </a:lnTo>
                <a:lnTo>
                  <a:pt x="18554" y="5969"/>
                </a:lnTo>
                <a:lnTo>
                  <a:pt x="18338" y="6731"/>
                </a:lnTo>
                <a:lnTo>
                  <a:pt x="18402" y="6350"/>
                </a:lnTo>
                <a:lnTo>
                  <a:pt x="18491" y="5842"/>
                </a:lnTo>
                <a:lnTo>
                  <a:pt x="18681" y="5207"/>
                </a:lnTo>
                <a:lnTo>
                  <a:pt x="18491" y="5308"/>
                </a:lnTo>
                <a:lnTo>
                  <a:pt x="18338" y="6223"/>
                </a:lnTo>
                <a:lnTo>
                  <a:pt x="18021" y="6350"/>
                </a:lnTo>
                <a:lnTo>
                  <a:pt x="17780" y="6223"/>
                </a:lnTo>
                <a:lnTo>
                  <a:pt x="17411" y="7239"/>
                </a:lnTo>
                <a:lnTo>
                  <a:pt x="17437" y="5461"/>
                </a:lnTo>
                <a:lnTo>
                  <a:pt x="17373" y="5207"/>
                </a:lnTo>
                <a:lnTo>
                  <a:pt x="17221" y="5461"/>
                </a:lnTo>
                <a:lnTo>
                  <a:pt x="16929" y="4953"/>
                </a:lnTo>
                <a:lnTo>
                  <a:pt x="16700" y="5105"/>
                </a:lnTo>
                <a:lnTo>
                  <a:pt x="16700" y="15113"/>
                </a:lnTo>
                <a:lnTo>
                  <a:pt x="16548" y="15875"/>
                </a:lnTo>
                <a:lnTo>
                  <a:pt x="16446" y="16256"/>
                </a:lnTo>
                <a:lnTo>
                  <a:pt x="16560" y="15557"/>
                </a:lnTo>
                <a:lnTo>
                  <a:pt x="16700" y="15113"/>
                </a:lnTo>
                <a:lnTo>
                  <a:pt x="16700" y="5105"/>
                </a:lnTo>
                <a:lnTo>
                  <a:pt x="16611" y="11684"/>
                </a:lnTo>
                <a:lnTo>
                  <a:pt x="16598" y="15113"/>
                </a:lnTo>
                <a:lnTo>
                  <a:pt x="16446" y="15875"/>
                </a:lnTo>
                <a:lnTo>
                  <a:pt x="16344" y="16256"/>
                </a:lnTo>
                <a:lnTo>
                  <a:pt x="16433" y="15621"/>
                </a:lnTo>
                <a:lnTo>
                  <a:pt x="16560" y="15240"/>
                </a:lnTo>
                <a:lnTo>
                  <a:pt x="16598" y="15113"/>
                </a:lnTo>
                <a:lnTo>
                  <a:pt x="16598" y="11760"/>
                </a:lnTo>
                <a:lnTo>
                  <a:pt x="16433" y="12700"/>
                </a:lnTo>
                <a:lnTo>
                  <a:pt x="16205" y="13462"/>
                </a:lnTo>
                <a:lnTo>
                  <a:pt x="16256" y="13081"/>
                </a:lnTo>
                <a:lnTo>
                  <a:pt x="16383" y="12446"/>
                </a:lnTo>
                <a:lnTo>
                  <a:pt x="16611" y="11684"/>
                </a:lnTo>
                <a:lnTo>
                  <a:pt x="16611" y="5168"/>
                </a:lnTo>
                <a:lnTo>
                  <a:pt x="16344" y="5334"/>
                </a:lnTo>
                <a:lnTo>
                  <a:pt x="16230" y="5740"/>
                </a:lnTo>
                <a:lnTo>
                  <a:pt x="16522" y="3810"/>
                </a:lnTo>
                <a:lnTo>
                  <a:pt x="16687" y="3937"/>
                </a:lnTo>
                <a:lnTo>
                  <a:pt x="17373" y="4826"/>
                </a:lnTo>
                <a:lnTo>
                  <a:pt x="17894" y="5715"/>
                </a:lnTo>
                <a:lnTo>
                  <a:pt x="18084" y="5461"/>
                </a:lnTo>
                <a:lnTo>
                  <a:pt x="17970" y="4064"/>
                </a:lnTo>
                <a:lnTo>
                  <a:pt x="17868" y="3556"/>
                </a:lnTo>
                <a:lnTo>
                  <a:pt x="17640" y="2286"/>
                </a:lnTo>
                <a:lnTo>
                  <a:pt x="16522" y="2159"/>
                </a:lnTo>
                <a:lnTo>
                  <a:pt x="16344" y="2413"/>
                </a:lnTo>
                <a:lnTo>
                  <a:pt x="15938" y="3454"/>
                </a:lnTo>
                <a:lnTo>
                  <a:pt x="15938" y="1968"/>
                </a:lnTo>
                <a:lnTo>
                  <a:pt x="15824" y="2247"/>
                </a:lnTo>
                <a:lnTo>
                  <a:pt x="15328" y="3187"/>
                </a:lnTo>
                <a:lnTo>
                  <a:pt x="15468" y="1778"/>
                </a:lnTo>
                <a:lnTo>
                  <a:pt x="15240" y="3086"/>
                </a:lnTo>
                <a:lnTo>
                  <a:pt x="15417" y="1384"/>
                </a:lnTo>
                <a:lnTo>
                  <a:pt x="14414" y="2870"/>
                </a:lnTo>
                <a:lnTo>
                  <a:pt x="14363" y="3136"/>
                </a:lnTo>
                <a:lnTo>
                  <a:pt x="14376" y="4648"/>
                </a:lnTo>
                <a:lnTo>
                  <a:pt x="14732" y="4318"/>
                </a:lnTo>
                <a:lnTo>
                  <a:pt x="14859" y="4165"/>
                </a:lnTo>
                <a:lnTo>
                  <a:pt x="15176" y="3429"/>
                </a:lnTo>
                <a:lnTo>
                  <a:pt x="15125" y="3759"/>
                </a:lnTo>
                <a:lnTo>
                  <a:pt x="15938" y="4279"/>
                </a:lnTo>
                <a:lnTo>
                  <a:pt x="15938" y="3784"/>
                </a:lnTo>
                <a:lnTo>
                  <a:pt x="16281" y="3683"/>
                </a:lnTo>
                <a:lnTo>
                  <a:pt x="16268" y="3556"/>
                </a:lnTo>
                <a:lnTo>
                  <a:pt x="16446" y="3733"/>
                </a:lnTo>
                <a:lnTo>
                  <a:pt x="16116" y="5080"/>
                </a:lnTo>
                <a:lnTo>
                  <a:pt x="16167" y="5943"/>
                </a:lnTo>
                <a:lnTo>
                  <a:pt x="15938" y="6756"/>
                </a:lnTo>
                <a:lnTo>
                  <a:pt x="15938" y="19050"/>
                </a:lnTo>
                <a:lnTo>
                  <a:pt x="15582" y="19685"/>
                </a:lnTo>
                <a:lnTo>
                  <a:pt x="15303" y="20066"/>
                </a:lnTo>
                <a:lnTo>
                  <a:pt x="15494" y="18796"/>
                </a:lnTo>
                <a:lnTo>
                  <a:pt x="15938" y="19050"/>
                </a:lnTo>
                <a:lnTo>
                  <a:pt x="15938" y="6756"/>
                </a:lnTo>
                <a:lnTo>
                  <a:pt x="15798" y="7239"/>
                </a:lnTo>
                <a:lnTo>
                  <a:pt x="16002" y="5842"/>
                </a:lnTo>
                <a:lnTo>
                  <a:pt x="16116" y="5080"/>
                </a:lnTo>
                <a:lnTo>
                  <a:pt x="15900" y="5461"/>
                </a:lnTo>
                <a:lnTo>
                  <a:pt x="15544" y="5816"/>
                </a:lnTo>
                <a:lnTo>
                  <a:pt x="15544" y="13081"/>
                </a:lnTo>
                <a:lnTo>
                  <a:pt x="15506" y="13309"/>
                </a:lnTo>
                <a:lnTo>
                  <a:pt x="15506" y="15240"/>
                </a:lnTo>
                <a:lnTo>
                  <a:pt x="15392" y="16002"/>
                </a:lnTo>
                <a:lnTo>
                  <a:pt x="15316" y="16306"/>
                </a:lnTo>
                <a:lnTo>
                  <a:pt x="15316" y="18542"/>
                </a:lnTo>
                <a:lnTo>
                  <a:pt x="14744" y="21082"/>
                </a:lnTo>
                <a:lnTo>
                  <a:pt x="14960" y="19812"/>
                </a:lnTo>
                <a:lnTo>
                  <a:pt x="15024" y="19558"/>
                </a:lnTo>
                <a:lnTo>
                  <a:pt x="15316" y="18542"/>
                </a:lnTo>
                <a:lnTo>
                  <a:pt x="15316" y="16306"/>
                </a:lnTo>
                <a:lnTo>
                  <a:pt x="15227" y="16637"/>
                </a:lnTo>
                <a:lnTo>
                  <a:pt x="15087" y="17208"/>
                </a:lnTo>
                <a:lnTo>
                  <a:pt x="14973" y="17907"/>
                </a:lnTo>
                <a:lnTo>
                  <a:pt x="15240" y="18161"/>
                </a:lnTo>
                <a:lnTo>
                  <a:pt x="14605" y="19431"/>
                </a:lnTo>
                <a:lnTo>
                  <a:pt x="14503" y="19558"/>
                </a:lnTo>
                <a:lnTo>
                  <a:pt x="14516" y="19431"/>
                </a:lnTo>
                <a:lnTo>
                  <a:pt x="14554" y="19177"/>
                </a:lnTo>
                <a:lnTo>
                  <a:pt x="14617" y="18796"/>
                </a:lnTo>
                <a:lnTo>
                  <a:pt x="14655" y="18542"/>
                </a:lnTo>
                <a:lnTo>
                  <a:pt x="14757" y="17856"/>
                </a:lnTo>
                <a:lnTo>
                  <a:pt x="14541" y="18034"/>
                </a:lnTo>
                <a:lnTo>
                  <a:pt x="14452" y="18161"/>
                </a:lnTo>
                <a:lnTo>
                  <a:pt x="14630" y="17018"/>
                </a:lnTo>
                <a:lnTo>
                  <a:pt x="14795" y="17614"/>
                </a:lnTo>
                <a:lnTo>
                  <a:pt x="14846" y="17272"/>
                </a:lnTo>
                <a:lnTo>
                  <a:pt x="14846" y="17780"/>
                </a:lnTo>
                <a:lnTo>
                  <a:pt x="14986" y="17272"/>
                </a:lnTo>
                <a:lnTo>
                  <a:pt x="15049" y="17018"/>
                </a:lnTo>
                <a:lnTo>
                  <a:pt x="15443" y="15494"/>
                </a:lnTo>
                <a:lnTo>
                  <a:pt x="15468" y="15367"/>
                </a:lnTo>
                <a:lnTo>
                  <a:pt x="15506" y="15240"/>
                </a:lnTo>
                <a:lnTo>
                  <a:pt x="15506" y="13309"/>
                </a:lnTo>
                <a:lnTo>
                  <a:pt x="15417" y="13843"/>
                </a:lnTo>
                <a:lnTo>
                  <a:pt x="15138" y="14732"/>
                </a:lnTo>
                <a:lnTo>
                  <a:pt x="15252" y="13970"/>
                </a:lnTo>
                <a:lnTo>
                  <a:pt x="15544" y="13081"/>
                </a:lnTo>
                <a:lnTo>
                  <a:pt x="15544" y="5816"/>
                </a:lnTo>
                <a:lnTo>
                  <a:pt x="15176" y="5740"/>
                </a:lnTo>
                <a:lnTo>
                  <a:pt x="15176" y="7620"/>
                </a:lnTo>
                <a:lnTo>
                  <a:pt x="15074" y="8597"/>
                </a:lnTo>
                <a:lnTo>
                  <a:pt x="15074" y="10160"/>
                </a:lnTo>
                <a:lnTo>
                  <a:pt x="14947" y="10833"/>
                </a:lnTo>
                <a:lnTo>
                  <a:pt x="14820" y="11303"/>
                </a:lnTo>
                <a:lnTo>
                  <a:pt x="14909" y="10668"/>
                </a:lnTo>
                <a:lnTo>
                  <a:pt x="15074" y="10160"/>
                </a:lnTo>
                <a:lnTo>
                  <a:pt x="15074" y="8597"/>
                </a:lnTo>
                <a:lnTo>
                  <a:pt x="14909" y="10160"/>
                </a:lnTo>
                <a:lnTo>
                  <a:pt x="14808" y="10668"/>
                </a:lnTo>
                <a:lnTo>
                  <a:pt x="14605" y="11049"/>
                </a:lnTo>
                <a:lnTo>
                  <a:pt x="13944" y="11049"/>
                </a:lnTo>
                <a:lnTo>
                  <a:pt x="12446" y="12319"/>
                </a:lnTo>
                <a:lnTo>
                  <a:pt x="12128" y="12192"/>
                </a:lnTo>
                <a:lnTo>
                  <a:pt x="12014" y="12700"/>
                </a:lnTo>
                <a:lnTo>
                  <a:pt x="11912" y="13081"/>
                </a:lnTo>
                <a:lnTo>
                  <a:pt x="11963" y="12700"/>
                </a:lnTo>
                <a:lnTo>
                  <a:pt x="11988" y="12573"/>
                </a:lnTo>
                <a:lnTo>
                  <a:pt x="12090" y="12166"/>
                </a:lnTo>
                <a:lnTo>
                  <a:pt x="11861" y="12065"/>
                </a:lnTo>
                <a:lnTo>
                  <a:pt x="11569" y="11938"/>
                </a:lnTo>
                <a:lnTo>
                  <a:pt x="11658" y="11430"/>
                </a:lnTo>
                <a:lnTo>
                  <a:pt x="11684" y="11303"/>
                </a:lnTo>
                <a:lnTo>
                  <a:pt x="11734" y="11010"/>
                </a:lnTo>
                <a:lnTo>
                  <a:pt x="11645" y="11303"/>
                </a:lnTo>
                <a:lnTo>
                  <a:pt x="11696" y="11061"/>
                </a:lnTo>
                <a:lnTo>
                  <a:pt x="11531" y="11303"/>
                </a:lnTo>
                <a:lnTo>
                  <a:pt x="11404" y="11430"/>
                </a:lnTo>
                <a:lnTo>
                  <a:pt x="11569" y="10414"/>
                </a:lnTo>
                <a:lnTo>
                  <a:pt x="11772" y="10680"/>
                </a:lnTo>
                <a:lnTo>
                  <a:pt x="11823" y="10414"/>
                </a:lnTo>
                <a:lnTo>
                  <a:pt x="11925" y="9906"/>
                </a:lnTo>
                <a:lnTo>
                  <a:pt x="12039" y="9398"/>
                </a:lnTo>
                <a:lnTo>
                  <a:pt x="12065" y="9271"/>
                </a:lnTo>
                <a:lnTo>
                  <a:pt x="12090" y="9144"/>
                </a:lnTo>
                <a:lnTo>
                  <a:pt x="12141" y="8890"/>
                </a:lnTo>
                <a:lnTo>
                  <a:pt x="12700" y="10668"/>
                </a:lnTo>
                <a:lnTo>
                  <a:pt x="13322" y="10795"/>
                </a:lnTo>
                <a:lnTo>
                  <a:pt x="13652" y="11176"/>
                </a:lnTo>
                <a:lnTo>
                  <a:pt x="14046" y="10922"/>
                </a:lnTo>
                <a:lnTo>
                  <a:pt x="14173" y="10795"/>
                </a:lnTo>
                <a:lnTo>
                  <a:pt x="14770" y="8890"/>
                </a:lnTo>
                <a:lnTo>
                  <a:pt x="14935" y="8382"/>
                </a:lnTo>
                <a:lnTo>
                  <a:pt x="15176" y="7620"/>
                </a:lnTo>
                <a:lnTo>
                  <a:pt x="15176" y="5740"/>
                </a:lnTo>
                <a:lnTo>
                  <a:pt x="13931" y="5461"/>
                </a:lnTo>
                <a:lnTo>
                  <a:pt x="12649" y="6477"/>
                </a:lnTo>
                <a:lnTo>
                  <a:pt x="11569" y="7175"/>
                </a:lnTo>
                <a:lnTo>
                  <a:pt x="11569" y="9906"/>
                </a:lnTo>
                <a:lnTo>
                  <a:pt x="11391" y="10922"/>
                </a:lnTo>
                <a:lnTo>
                  <a:pt x="11163" y="11684"/>
                </a:lnTo>
                <a:lnTo>
                  <a:pt x="11277" y="10922"/>
                </a:lnTo>
                <a:lnTo>
                  <a:pt x="11303" y="10795"/>
                </a:lnTo>
                <a:lnTo>
                  <a:pt x="11569" y="9906"/>
                </a:lnTo>
                <a:lnTo>
                  <a:pt x="11569" y="7175"/>
                </a:lnTo>
                <a:lnTo>
                  <a:pt x="11226" y="7391"/>
                </a:lnTo>
                <a:lnTo>
                  <a:pt x="11226" y="11010"/>
                </a:lnTo>
                <a:lnTo>
                  <a:pt x="11125" y="11684"/>
                </a:lnTo>
                <a:lnTo>
                  <a:pt x="10998" y="12065"/>
                </a:lnTo>
                <a:lnTo>
                  <a:pt x="11125" y="11430"/>
                </a:lnTo>
                <a:lnTo>
                  <a:pt x="11226" y="11010"/>
                </a:lnTo>
                <a:lnTo>
                  <a:pt x="11226" y="7391"/>
                </a:lnTo>
                <a:lnTo>
                  <a:pt x="11125" y="10795"/>
                </a:lnTo>
                <a:lnTo>
                  <a:pt x="11023" y="11430"/>
                </a:lnTo>
                <a:lnTo>
                  <a:pt x="10795" y="12192"/>
                </a:lnTo>
                <a:lnTo>
                  <a:pt x="10909" y="11430"/>
                </a:lnTo>
                <a:lnTo>
                  <a:pt x="10998" y="11176"/>
                </a:lnTo>
                <a:lnTo>
                  <a:pt x="11125" y="10795"/>
                </a:lnTo>
                <a:lnTo>
                  <a:pt x="11125" y="7467"/>
                </a:lnTo>
                <a:lnTo>
                  <a:pt x="10871" y="7620"/>
                </a:lnTo>
                <a:lnTo>
                  <a:pt x="10871" y="5334"/>
                </a:lnTo>
                <a:lnTo>
                  <a:pt x="10477" y="6019"/>
                </a:lnTo>
                <a:lnTo>
                  <a:pt x="10477" y="8382"/>
                </a:lnTo>
                <a:lnTo>
                  <a:pt x="10350" y="9144"/>
                </a:lnTo>
                <a:lnTo>
                  <a:pt x="10401" y="8763"/>
                </a:lnTo>
                <a:lnTo>
                  <a:pt x="10477" y="8382"/>
                </a:lnTo>
                <a:lnTo>
                  <a:pt x="10477" y="6019"/>
                </a:lnTo>
                <a:lnTo>
                  <a:pt x="10248" y="6400"/>
                </a:lnTo>
                <a:lnTo>
                  <a:pt x="10147" y="6731"/>
                </a:lnTo>
                <a:lnTo>
                  <a:pt x="9918" y="7747"/>
                </a:lnTo>
                <a:lnTo>
                  <a:pt x="9486" y="8128"/>
                </a:lnTo>
                <a:lnTo>
                  <a:pt x="9207" y="8001"/>
                </a:lnTo>
                <a:lnTo>
                  <a:pt x="9118" y="7874"/>
                </a:lnTo>
                <a:lnTo>
                  <a:pt x="8610" y="7086"/>
                </a:lnTo>
                <a:lnTo>
                  <a:pt x="8470" y="7975"/>
                </a:lnTo>
                <a:lnTo>
                  <a:pt x="8318" y="9017"/>
                </a:lnTo>
                <a:lnTo>
                  <a:pt x="8470" y="7975"/>
                </a:lnTo>
                <a:lnTo>
                  <a:pt x="7213" y="12065"/>
                </a:lnTo>
                <a:lnTo>
                  <a:pt x="7861" y="10541"/>
                </a:lnTo>
                <a:lnTo>
                  <a:pt x="8255" y="12065"/>
                </a:lnTo>
                <a:lnTo>
                  <a:pt x="8902" y="11303"/>
                </a:lnTo>
                <a:lnTo>
                  <a:pt x="8978" y="11176"/>
                </a:lnTo>
                <a:lnTo>
                  <a:pt x="9105" y="10922"/>
                </a:lnTo>
                <a:lnTo>
                  <a:pt x="9067" y="10795"/>
                </a:lnTo>
                <a:lnTo>
                  <a:pt x="9131" y="10414"/>
                </a:lnTo>
                <a:lnTo>
                  <a:pt x="9232" y="9779"/>
                </a:lnTo>
                <a:lnTo>
                  <a:pt x="9347" y="9144"/>
                </a:lnTo>
                <a:lnTo>
                  <a:pt x="9423" y="8890"/>
                </a:lnTo>
                <a:lnTo>
                  <a:pt x="9512" y="8559"/>
                </a:lnTo>
                <a:lnTo>
                  <a:pt x="9067" y="10795"/>
                </a:lnTo>
                <a:lnTo>
                  <a:pt x="9105" y="10922"/>
                </a:lnTo>
                <a:lnTo>
                  <a:pt x="9017" y="11303"/>
                </a:lnTo>
                <a:lnTo>
                  <a:pt x="8902" y="12065"/>
                </a:lnTo>
                <a:lnTo>
                  <a:pt x="8470" y="12852"/>
                </a:lnTo>
                <a:lnTo>
                  <a:pt x="8648" y="12700"/>
                </a:lnTo>
                <a:lnTo>
                  <a:pt x="8724" y="13055"/>
                </a:lnTo>
                <a:lnTo>
                  <a:pt x="8801" y="12700"/>
                </a:lnTo>
                <a:lnTo>
                  <a:pt x="9182" y="10807"/>
                </a:lnTo>
                <a:lnTo>
                  <a:pt x="8915" y="12192"/>
                </a:lnTo>
                <a:lnTo>
                  <a:pt x="9220" y="11010"/>
                </a:lnTo>
                <a:lnTo>
                  <a:pt x="9232" y="10807"/>
                </a:lnTo>
                <a:lnTo>
                  <a:pt x="9779" y="8763"/>
                </a:lnTo>
                <a:lnTo>
                  <a:pt x="9423" y="10833"/>
                </a:lnTo>
                <a:lnTo>
                  <a:pt x="9817" y="10922"/>
                </a:lnTo>
                <a:lnTo>
                  <a:pt x="10172" y="10922"/>
                </a:lnTo>
                <a:lnTo>
                  <a:pt x="10528" y="10414"/>
                </a:lnTo>
                <a:lnTo>
                  <a:pt x="10833" y="10287"/>
                </a:lnTo>
                <a:lnTo>
                  <a:pt x="11036" y="9271"/>
                </a:lnTo>
                <a:lnTo>
                  <a:pt x="10998" y="9525"/>
                </a:lnTo>
                <a:lnTo>
                  <a:pt x="10668" y="12433"/>
                </a:lnTo>
                <a:lnTo>
                  <a:pt x="10896" y="11430"/>
                </a:lnTo>
                <a:lnTo>
                  <a:pt x="10731" y="12192"/>
                </a:lnTo>
                <a:lnTo>
                  <a:pt x="10655" y="12573"/>
                </a:lnTo>
                <a:lnTo>
                  <a:pt x="10668" y="12446"/>
                </a:lnTo>
                <a:lnTo>
                  <a:pt x="10388" y="11938"/>
                </a:lnTo>
                <a:lnTo>
                  <a:pt x="10325" y="11811"/>
                </a:lnTo>
                <a:lnTo>
                  <a:pt x="9918" y="11684"/>
                </a:lnTo>
                <a:lnTo>
                  <a:pt x="9588" y="11938"/>
                </a:lnTo>
                <a:lnTo>
                  <a:pt x="9359" y="11163"/>
                </a:lnTo>
                <a:lnTo>
                  <a:pt x="9258" y="11684"/>
                </a:lnTo>
                <a:lnTo>
                  <a:pt x="9144" y="12166"/>
                </a:lnTo>
                <a:lnTo>
                  <a:pt x="8902" y="12700"/>
                </a:lnTo>
                <a:lnTo>
                  <a:pt x="8826" y="13462"/>
                </a:lnTo>
                <a:lnTo>
                  <a:pt x="9728" y="12700"/>
                </a:lnTo>
                <a:lnTo>
                  <a:pt x="9791" y="13716"/>
                </a:lnTo>
                <a:lnTo>
                  <a:pt x="10236" y="13335"/>
                </a:lnTo>
                <a:lnTo>
                  <a:pt x="10553" y="12700"/>
                </a:lnTo>
                <a:lnTo>
                  <a:pt x="10566" y="13081"/>
                </a:lnTo>
                <a:lnTo>
                  <a:pt x="10972" y="13462"/>
                </a:lnTo>
                <a:lnTo>
                  <a:pt x="11353" y="13462"/>
                </a:lnTo>
                <a:lnTo>
                  <a:pt x="11620" y="13716"/>
                </a:lnTo>
                <a:lnTo>
                  <a:pt x="11874" y="13589"/>
                </a:lnTo>
                <a:lnTo>
                  <a:pt x="12306" y="13081"/>
                </a:lnTo>
                <a:lnTo>
                  <a:pt x="12395" y="14071"/>
                </a:lnTo>
                <a:lnTo>
                  <a:pt x="12776" y="13335"/>
                </a:lnTo>
                <a:lnTo>
                  <a:pt x="12890" y="13081"/>
                </a:lnTo>
                <a:lnTo>
                  <a:pt x="13144" y="13233"/>
                </a:lnTo>
                <a:lnTo>
                  <a:pt x="13106" y="12827"/>
                </a:lnTo>
                <a:lnTo>
                  <a:pt x="13576" y="13208"/>
                </a:lnTo>
                <a:lnTo>
                  <a:pt x="13931" y="13208"/>
                </a:lnTo>
                <a:lnTo>
                  <a:pt x="14160" y="12954"/>
                </a:lnTo>
                <a:lnTo>
                  <a:pt x="14376" y="14033"/>
                </a:lnTo>
                <a:lnTo>
                  <a:pt x="14643" y="12954"/>
                </a:lnTo>
                <a:lnTo>
                  <a:pt x="14681" y="12827"/>
                </a:lnTo>
                <a:lnTo>
                  <a:pt x="14808" y="12319"/>
                </a:lnTo>
                <a:lnTo>
                  <a:pt x="14706" y="12954"/>
                </a:lnTo>
                <a:lnTo>
                  <a:pt x="14592" y="13589"/>
                </a:lnTo>
                <a:lnTo>
                  <a:pt x="14046" y="15646"/>
                </a:lnTo>
                <a:lnTo>
                  <a:pt x="14439" y="16103"/>
                </a:lnTo>
                <a:lnTo>
                  <a:pt x="14579" y="15621"/>
                </a:lnTo>
                <a:lnTo>
                  <a:pt x="14706" y="15240"/>
                </a:lnTo>
                <a:lnTo>
                  <a:pt x="14605" y="15913"/>
                </a:lnTo>
                <a:lnTo>
                  <a:pt x="14795" y="15367"/>
                </a:lnTo>
                <a:lnTo>
                  <a:pt x="14706" y="15913"/>
                </a:lnTo>
                <a:lnTo>
                  <a:pt x="14579" y="16383"/>
                </a:lnTo>
                <a:lnTo>
                  <a:pt x="14490" y="16662"/>
                </a:lnTo>
                <a:lnTo>
                  <a:pt x="14617" y="16649"/>
                </a:lnTo>
                <a:lnTo>
                  <a:pt x="14859" y="15367"/>
                </a:lnTo>
                <a:lnTo>
                  <a:pt x="14884" y="15240"/>
                </a:lnTo>
                <a:lnTo>
                  <a:pt x="14998" y="14478"/>
                </a:lnTo>
                <a:lnTo>
                  <a:pt x="15113" y="13970"/>
                </a:lnTo>
                <a:lnTo>
                  <a:pt x="15367" y="13081"/>
                </a:lnTo>
                <a:lnTo>
                  <a:pt x="15024" y="14732"/>
                </a:lnTo>
                <a:lnTo>
                  <a:pt x="14808" y="15748"/>
                </a:lnTo>
                <a:lnTo>
                  <a:pt x="14922" y="15367"/>
                </a:lnTo>
                <a:lnTo>
                  <a:pt x="14795" y="16129"/>
                </a:lnTo>
                <a:lnTo>
                  <a:pt x="14960" y="15494"/>
                </a:lnTo>
                <a:lnTo>
                  <a:pt x="14909" y="15875"/>
                </a:lnTo>
                <a:lnTo>
                  <a:pt x="14795" y="16383"/>
                </a:lnTo>
                <a:lnTo>
                  <a:pt x="14706" y="16637"/>
                </a:lnTo>
                <a:lnTo>
                  <a:pt x="14795" y="16129"/>
                </a:lnTo>
                <a:lnTo>
                  <a:pt x="14655" y="16637"/>
                </a:lnTo>
                <a:lnTo>
                  <a:pt x="14414" y="18161"/>
                </a:lnTo>
                <a:lnTo>
                  <a:pt x="14312" y="18796"/>
                </a:lnTo>
                <a:lnTo>
                  <a:pt x="14198" y="17145"/>
                </a:lnTo>
                <a:lnTo>
                  <a:pt x="14173" y="17018"/>
                </a:lnTo>
                <a:lnTo>
                  <a:pt x="13652" y="17018"/>
                </a:lnTo>
                <a:lnTo>
                  <a:pt x="13093" y="19177"/>
                </a:lnTo>
                <a:lnTo>
                  <a:pt x="13081" y="18923"/>
                </a:lnTo>
                <a:lnTo>
                  <a:pt x="13030" y="17322"/>
                </a:lnTo>
                <a:lnTo>
                  <a:pt x="12547" y="18923"/>
                </a:lnTo>
                <a:lnTo>
                  <a:pt x="12712" y="17780"/>
                </a:lnTo>
                <a:lnTo>
                  <a:pt x="12763" y="17513"/>
                </a:lnTo>
                <a:lnTo>
                  <a:pt x="12522" y="17780"/>
                </a:lnTo>
                <a:lnTo>
                  <a:pt x="11226" y="19431"/>
                </a:lnTo>
                <a:lnTo>
                  <a:pt x="10871" y="19050"/>
                </a:lnTo>
                <a:lnTo>
                  <a:pt x="10401" y="18542"/>
                </a:lnTo>
                <a:lnTo>
                  <a:pt x="9867" y="18681"/>
                </a:lnTo>
                <a:lnTo>
                  <a:pt x="9867" y="19050"/>
                </a:lnTo>
                <a:lnTo>
                  <a:pt x="9753" y="19812"/>
                </a:lnTo>
                <a:lnTo>
                  <a:pt x="9525" y="20574"/>
                </a:lnTo>
                <a:lnTo>
                  <a:pt x="9652" y="19812"/>
                </a:lnTo>
                <a:lnTo>
                  <a:pt x="9829" y="19177"/>
                </a:lnTo>
                <a:lnTo>
                  <a:pt x="9867" y="19050"/>
                </a:lnTo>
                <a:lnTo>
                  <a:pt x="9867" y="18681"/>
                </a:lnTo>
                <a:lnTo>
                  <a:pt x="9423" y="18796"/>
                </a:lnTo>
                <a:lnTo>
                  <a:pt x="9423" y="19685"/>
                </a:lnTo>
                <a:lnTo>
                  <a:pt x="9156" y="20104"/>
                </a:lnTo>
                <a:lnTo>
                  <a:pt x="9042" y="20320"/>
                </a:lnTo>
                <a:lnTo>
                  <a:pt x="9207" y="19177"/>
                </a:lnTo>
                <a:lnTo>
                  <a:pt x="9410" y="19431"/>
                </a:lnTo>
                <a:lnTo>
                  <a:pt x="9423" y="19685"/>
                </a:lnTo>
                <a:lnTo>
                  <a:pt x="9423" y="18796"/>
                </a:lnTo>
                <a:lnTo>
                  <a:pt x="9144" y="18415"/>
                </a:lnTo>
                <a:lnTo>
                  <a:pt x="8191" y="18415"/>
                </a:lnTo>
                <a:lnTo>
                  <a:pt x="7975" y="18415"/>
                </a:lnTo>
                <a:lnTo>
                  <a:pt x="7531" y="20066"/>
                </a:lnTo>
                <a:lnTo>
                  <a:pt x="7734" y="19558"/>
                </a:lnTo>
                <a:lnTo>
                  <a:pt x="8039" y="20320"/>
                </a:lnTo>
                <a:lnTo>
                  <a:pt x="8153" y="19685"/>
                </a:lnTo>
                <a:lnTo>
                  <a:pt x="8496" y="19913"/>
                </a:lnTo>
                <a:lnTo>
                  <a:pt x="8534" y="19685"/>
                </a:lnTo>
                <a:lnTo>
                  <a:pt x="8559" y="19558"/>
                </a:lnTo>
                <a:lnTo>
                  <a:pt x="8775" y="18796"/>
                </a:lnTo>
                <a:lnTo>
                  <a:pt x="8674" y="19431"/>
                </a:lnTo>
                <a:lnTo>
                  <a:pt x="8445" y="20320"/>
                </a:lnTo>
                <a:lnTo>
                  <a:pt x="8470" y="20104"/>
                </a:lnTo>
                <a:lnTo>
                  <a:pt x="8369" y="20320"/>
                </a:lnTo>
                <a:lnTo>
                  <a:pt x="8204" y="20701"/>
                </a:lnTo>
                <a:lnTo>
                  <a:pt x="8140" y="20840"/>
                </a:lnTo>
                <a:lnTo>
                  <a:pt x="8343" y="20701"/>
                </a:lnTo>
                <a:lnTo>
                  <a:pt x="9740" y="23114"/>
                </a:lnTo>
                <a:lnTo>
                  <a:pt x="12509" y="20574"/>
                </a:lnTo>
                <a:lnTo>
                  <a:pt x="13347" y="19812"/>
                </a:lnTo>
                <a:lnTo>
                  <a:pt x="13893" y="23241"/>
                </a:lnTo>
                <a:lnTo>
                  <a:pt x="15506" y="23622"/>
                </a:lnTo>
                <a:lnTo>
                  <a:pt x="15836" y="23749"/>
                </a:lnTo>
                <a:lnTo>
                  <a:pt x="16103" y="25146"/>
                </a:lnTo>
                <a:lnTo>
                  <a:pt x="15582" y="25146"/>
                </a:lnTo>
                <a:lnTo>
                  <a:pt x="13500" y="26784"/>
                </a:lnTo>
                <a:lnTo>
                  <a:pt x="14097" y="27940"/>
                </a:lnTo>
                <a:lnTo>
                  <a:pt x="15328" y="26035"/>
                </a:lnTo>
                <a:lnTo>
                  <a:pt x="15824" y="27940"/>
                </a:lnTo>
                <a:lnTo>
                  <a:pt x="15913" y="29083"/>
                </a:lnTo>
                <a:lnTo>
                  <a:pt x="15811" y="30226"/>
                </a:lnTo>
                <a:lnTo>
                  <a:pt x="16192" y="29083"/>
                </a:lnTo>
                <a:lnTo>
                  <a:pt x="16814" y="26035"/>
                </a:lnTo>
                <a:lnTo>
                  <a:pt x="17818" y="21082"/>
                </a:lnTo>
                <a:lnTo>
                  <a:pt x="18021" y="20066"/>
                </a:lnTo>
                <a:lnTo>
                  <a:pt x="18288" y="18796"/>
                </a:lnTo>
                <a:lnTo>
                  <a:pt x="18338" y="18542"/>
                </a:lnTo>
                <a:lnTo>
                  <a:pt x="18757" y="16383"/>
                </a:lnTo>
                <a:lnTo>
                  <a:pt x="18783" y="16256"/>
                </a:lnTo>
                <a:lnTo>
                  <a:pt x="19011" y="15113"/>
                </a:lnTo>
                <a:lnTo>
                  <a:pt x="19329" y="13462"/>
                </a:lnTo>
                <a:lnTo>
                  <a:pt x="19685" y="11684"/>
                </a:lnTo>
                <a:lnTo>
                  <a:pt x="19710" y="11557"/>
                </a:lnTo>
                <a:lnTo>
                  <a:pt x="19748" y="11303"/>
                </a:lnTo>
                <a:lnTo>
                  <a:pt x="19977" y="10160"/>
                </a:lnTo>
                <a:lnTo>
                  <a:pt x="20447" y="7747"/>
                </a:lnTo>
                <a:lnTo>
                  <a:pt x="20993" y="4953"/>
                </a:lnTo>
                <a:lnTo>
                  <a:pt x="21780" y="0"/>
                </a:lnTo>
                <a:close/>
              </a:path>
            </a:pathLst>
          </a:custGeom>
          <a:solidFill>
            <a:srgbClr val="B88F51"/>
          </a:solidFill>
        </p:spPr>
        <p:txBody>
          <a:bodyPr wrap="square" lIns="0" tIns="0" rIns="0" bIns="0" rtlCol="0"/>
          <a:lstStyle/>
          <a:p>
            <a:endParaRPr sz="2511"/>
          </a:p>
        </p:txBody>
      </p:sp>
      <p:sp>
        <p:nvSpPr>
          <p:cNvPr id="68" name="bg object 68"/>
          <p:cNvSpPr/>
          <p:nvPr/>
        </p:nvSpPr>
        <p:spPr>
          <a:xfrm>
            <a:off x="495133" y="50046"/>
            <a:ext cx="203597" cy="112316"/>
          </a:xfrm>
          <a:custGeom>
            <a:avLst/>
            <a:gdLst/>
            <a:ahLst/>
            <a:cxnLst/>
            <a:rect l="l" t="t" r="r" b="b"/>
            <a:pathLst>
              <a:path w="325755" h="179704">
                <a:moveTo>
                  <a:pt x="952" y="9372"/>
                </a:moveTo>
                <a:lnTo>
                  <a:pt x="495" y="8534"/>
                </a:lnTo>
                <a:lnTo>
                  <a:pt x="457" y="8674"/>
                </a:lnTo>
                <a:lnTo>
                  <a:pt x="241" y="8039"/>
                </a:lnTo>
                <a:lnTo>
                  <a:pt x="50" y="9017"/>
                </a:lnTo>
                <a:lnTo>
                  <a:pt x="0" y="9296"/>
                </a:lnTo>
                <a:lnTo>
                  <a:pt x="139" y="9055"/>
                </a:lnTo>
                <a:lnTo>
                  <a:pt x="419" y="8877"/>
                </a:lnTo>
                <a:lnTo>
                  <a:pt x="241" y="9829"/>
                </a:lnTo>
                <a:lnTo>
                  <a:pt x="139" y="10363"/>
                </a:lnTo>
                <a:lnTo>
                  <a:pt x="546" y="9906"/>
                </a:lnTo>
                <a:lnTo>
                  <a:pt x="952" y="9372"/>
                </a:lnTo>
                <a:close/>
              </a:path>
              <a:path w="325755" h="179704">
                <a:moveTo>
                  <a:pt x="1117" y="15887"/>
                </a:moveTo>
                <a:lnTo>
                  <a:pt x="635" y="16383"/>
                </a:lnTo>
                <a:lnTo>
                  <a:pt x="393" y="17640"/>
                </a:lnTo>
                <a:lnTo>
                  <a:pt x="279" y="18415"/>
                </a:lnTo>
                <a:lnTo>
                  <a:pt x="1117" y="15887"/>
                </a:lnTo>
                <a:close/>
              </a:path>
              <a:path w="325755" h="179704">
                <a:moveTo>
                  <a:pt x="1244" y="15494"/>
                </a:moveTo>
                <a:lnTo>
                  <a:pt x="1117" y="15875"/>
                </a:lnTo>
                <a:lnTo>
                  <a:pt x="1104" y="16700"/>
                </a:lnTo>
                <a:lnTo>
                  <a:pt x="1206" y="15875"/>
                </a:lnTo>
                <a:lnTo>
                  <a:pt x="1244" y="15494"/>
                </a:lnTo>
                <a:close/>
              </a:path>
              <a:path w="325755" h="179704">
                <a:moveTo>
                  <a:pt x="1485" y="10604"/>
                </a:moveTo>
                <a:lnTo>
                  <a:pt x="1308" y="9855"/>
                </a:lnTo>
                <a:lnTo>
                  <a:pt x="1117" y="10820"/>
                </a:lnTo>
                <a:lnTo>
                  <a:pt x="1079" y="11010"/>
                </a:lnTo>
                <a:lnTo>
                  <a:pt x="1181" y="10845"/>
                </a:lnTo>
                <a:lnTo>
                  <a:pt x="1485" y="10604"/>
                </a:lnTo>
                <a:close/>
              </a:path>
              <a:path w="325755" h="179704">
                <a:moveTo>
                  <a:pt x="2146" y="31369"/>
                </a:moveTo>
                <a:lnTo>
                  <a:pt x="1701" y="31242"/>
                </a:lnTo>
                <a:lnTo>
                  <a:pt x="1295" y="31369"/>
                </a:lnTo>
                <a:lnTo>
                  <a:pt x="1155" y="34671"/>
                </a:lnTo>
                <a:lnTo>
                  <a:pt x="2120" y="31623"/>
                </a:lnTo>
                <a:lnTo>
                  <a:pt x="2146" y="31369"/>
                </a:lnTo>
                <a:close/>
              </a:path>
              <a:path w="325755" h="179704">
                <a:moveTo>
                  <a:pt x="2197" y="17805"/>
                </a:moveTo>
                <a:lnTo>
                  <a:pt x="2044" y="18034"/>
                </a:lnTo>
                <a:lnTo>
                  <a:pt x="2197" y="17805"/>
                </a:lnTo>
                <a:close/>
              </a:path>
              <a:path w="325755" h="179704">
                <a:moveTo>
                  <a:pt x="2362" y="17399"/>
                </a:moveTo>
                <a:lnTo>
                  <a:pt x="2197" y="17805"/>
                </a:lnTo>
                <a:lnTo>
                  <a:pt x="2311" y="17640"/>
                </a:lnTo>
                <a:lnTo>
                  <a:pt x="2362" y="17399"/>
                </a:lnTo>
                <a:close/>
              </a:path>
              <a:path w="325755" h="179704">
                <a:moveTo>
                  <a:pt x="2413" y="17475"/>
                </a:moveTo>
                <a:lnTo>
                  <a:pt x="2311" y="17640"/>
                </a:lnTo>
                <a:lnTo>
                  <a:pt x="2057" y="18669"/>
                </a:lnTo>
                <a:lnTo>
                  <a:pt x="2362" y="17640"/>
                </a:lnTo>
                <a:lnTo>
                  <a:pt x="2413" y="17475"/>
                </a:lnTo>
                <a:close/>
              </a:path>
              <a:path w="325755" h="179704">
                <a:moveTo>
                  <a:pt x="2476" y="16357"/>
                </a:moveTo>
                <a:lnTo>
                  <a:pt x="2438" y="16052"/>
                </a:lnTo>
                <a:lnTo>
                  <a:pt x="2362" y="16433"/>
                </a:lnTo>
                <a:close/>
              </a:path>
              <a:path w="325755" h="179704">
                <a:moveTo>
                  <a:pt x="2603" y="16891"/>
                </a:moveTo>
                <a:lnTo>
                  <a:pt x="2413" y="17475"/>
                </a:lnTo>
                <a:lnTo>
                  <a:pt x="2527" y="17272"/>
                </a:lnTo>
                <a:lnTo>
                  <a:pt x="2603" y="16891"/>
                </a:lnTo>
                <a:close/>
              </a:path>
              <a:path w="325755" h="179704">
                <a:moveTo>
                  <a:pt x="2679" y="20497"/>
                </a:moveTo>
                <a:lnTo>
                  <a:pt x="2565" y="20320"/>
                </a:lnTo>
                <a:lnTo>
                  <a:pt x="2387" y="20116"/>
                </a:lnTo>
                <a:lnTo>
                  <a:pt x="1930" y="20320"/>
                </a:lnTo>
                <a:lnTo>
                  <a:pt x="1968" y="19812"/>
                </a:lnTo>
                <a:lnTo>
                  <a:pt x="1981" y="19685"/>
                </a:lnTo>
                <a:lnTo>
                  <a:pt x="1549" y="19570"/>
                </a:lnTo>
                <a:lnTo>
                  <a:pt x="1435" y="19812"/>
                </a:lnTo>
                <a:lnTo>
                  <a:pt x="1473" y="19558"/>
                </a:lnTo>
                <a:lnTo>
                  <a:pt x="990" y="19431"/>
                </a:lnTo>
                <a:lnTo>
                  <a:pt x="977" y="19304"/>
                </a:lnTo>
                <a:lnTo>
                  <a:pt x="952" y="18872"/>
                </a:lnTo>
                <a:lnTo>
                  <a:pt x="800" y="19304"/>
                </a:lnTo>
                <a:lnTo>
                  <a:pt x="736" y="18503"/>
                </a:lnTo>
                <a:lnTo>
                  <a:pt x="63" y="20701"/>
                </a:lnTo>
                <a:lnTo>
                  <a:pt x="444" y="20066"/>
                </a:lnTo>
                <a:lnTo>
                  <a:pt x="330" y="20955"/>
                </a:lnTo>
                <a:lnTo>
                  <a:pt x="215" y="21590"/>
                </a:lnTo>
                <a:lnTo>
                  <a:pt x="520" y="20574"/>
                </a:lnTo>
                <a:lnTo>
                  <a:pt x="685" y="20066"/>
                </a:lnTo>
                <a:lnTo>
                  <a:pt x="876" y="19558"/>
                </a:lnTo>
                <a:lnTo>
                  <a:pt x="863" y="20828"/>
                </a:lnTo>
                <a:lnTo>
                  <a:pt x="1676" y="21463"/>
                </a:lnTo>
                <a:lnTo>
                  <a:pt x="2679" y="20497"/>
                </a:lnTo>
                <a:close/>
              </a:path>
              <a:path w="325755" h="179704">
                <a:moveTo>
                  <a:pt x="2870" y="31572"/>
                </a:moveTo>
                <a:lnTo>
                  <a:pt x="2286" y="31115"/>
                </a:lnTo>
                <a:lnTo>
                  <a:pt x="2197" y="31381"/>
                </a:lnTo>
                <a:lnTo>
                  <a:pt x="2870" y="31572"/>
                </a:lnTo>
                <a:close/>
              </a:path>
              <a:path w="325755" h="179704">
                <a:moveTo>
                  <a:pt x="3048" y="20447"/>
                </a:moveTo>
                <a:lnTo>
                  <a:pt x="2870" y="20320"/>
                </a:lnTo>
                <a:lnTo>
                  <a:pt x="2806" y="20574"/>
                </a:lnTo>
                <a:lnTo>
                  <a:pt x="2921" y="20701"/>
                </a:lnTo>
                <a:lnTo>
                  <a:pt x="3048" y="20574"/>
                </a:lnTo>
                <a:lnTo>
                  <a:pt x="3048" y="20447"/>
                </a:lnTo>
                <a:close/>
              </a:path>
              <a:path w="325755" h="179704">
                <a:moveTo>
                  <a:pt x="3276" y="27178"/>
                </a:moveTo>
                <a:lnTo>
                  <a:pt x="3149" y="27432"/>
                </a:lnTo>
                <a:lnTo>
                  <a:pt x="3276" y="27178"/>
                </a:lnTo>
                <a:close/>
              </a:path>
              <a:path w="325755" h="179704">
                <a:moveTo>
                  <a:pt x="3352" y="16357"/>
                </a:moveTo>
                <a:lnTo>
                  <a:pt x="3225" y="16700"/>
                </a:lnTo>
                <a:lnTo>
                  <a:pt x="3352" y="16357"/>
                </a:lnTo>
                <a:close/>
              </a:path>
              <a:path w="325755" h="179704">
                <a:moveTo>
                  <a:pt x="3568" y="27559"/>
                </a:moveTo>
                <a:lnTo>
                  <a:pt x="3175" y="27813"/>
                </a:lnTo>
                <a:lnTo>
                  <a:pt x="3035" y="27940"/>
                </a:lnTo>
                <a:lnTo>
                  <a:pt x="3149" y="27432"/>
                </a:lnTo>
                <a:lnTo>
                  <a:pt x="2921" y="27940"/>
                </a:lnTo>
                <a:lnTo>
                  <a:pt x="2730" y="28321"/>
                </a:lnTo>
                <a:lnTo>
                  <a:pt x="2679" y="27686"/>
                </a:lnTo>
                <a:lnTo>
                  <a:pt x="2578" y="27559"/>
                </a:lnTo>
                <a:lnTo>
                  <a:pt x="2514" y="25908"/>
                </a:lnTo>
                <a:lnTo>
                  <a:pt x="2159" y="27432"/>
                </a:lnTo>
                <a:lnTo>
                  <a:pt x="2032" y="27813"/>
                </a:lnTo>
                <a:lnTo>
                  <a:pt x="2197" y="26924"/>
                </a:lnTo>
                <a:lnTo>
                  <a:pt x="2413" y="25781"/>
                </a:lnTo>
                <a:lnTo>
                  <a:pt x="1701" y="27813"/>
                </a:lnTo>
                <a:lnTo>
                  <a:pt x="2159" y="26924"/>
                </a:lnTo>
                <a:lnTo>
                  <a:pt x="1993" y="27813"/>
                </a:lnTo>
                <a:lnTo>
                  <a:pt x="1866" y="28181"/>
                </a:lnTo>
                <a:lnTo>
                  <a:pt x="1536" y="28702"/>
                </a:lnTo>
                <a:lnTo>
                  <a:pt x="1473" y="29591"/>
                </a:lnTo>
                <a:lnTo>
                  <a:pt x="1816" y="29210"/>
                </a:lnTo>
                <a:lnTo>
                  <a:pt x="3238" y="28321"/>
                </a:lnTo>
                <a:lnTo>
                  <a:pt x="3454" y="28181"/>
                </a:lnTo>
                <a:lnTo>
                  <a:pt x="3568" y="27559"/>
                </a:lnTo>
                <a:close/>
              </a:path>
              <a:path w="325755" h="179704">
                <a:moveTo>
                  <a:pt x="3581" y="28105"/>
                </a:moveTo>
                <a:lnTo>
                  <a:pt x="3454" y="28181"/>
                </a:lnTo>
                <a:lnTo>
                  <a:pt x="3403" y="28448"/>
                </a:lnTo>
                <a:lnTo>
                  <a:pt x="3581" y="28105"/>
                </a:lnTo>
                <a:close/>
              </a:path>
              <a:path w="325755" h="179704">
                <a:moveTo>
                  <a:pt x="4152" y="20193"/>
                </a:moveTo>
                <a:lnTo>
                  <a:pt x="4076" y="19939"/>
                </a:lnTo>
                <a:lnTo>
                  <a:pt x="3924" y="19685"/>
                </a:lnTo>
                <a:lnTo>
                  <a:pt x="3327" y="20281"/>
                </a:lnTo>
                <a:lnTo>
                  <a:pt x="3225" y="20574"/>
                </a:lnTo>
                <a:lnTo>
                  <a:pt x="3390" y="20701"/>
                </a:lnTo>
                <a:lnTo>
                  <a:pt x="3467" y="21717"/>
                </a:lnTo>
                <a:lnTo>
                  <a:pt x="3695" y="21412"/>
                </a:lnTo>
                <a:lnTo>
                  <a:pt x="3937" y="20497"/>
                </a:lnTo>
                <a:lnTo>
                  <a:pt x="4064" y="20256"/>
                </a:lnTo>
                <a:close/>
              </a:path>
              <a:path w="325755" h="179704">
                <a:moveTo>
                  <a:pt x="4597" y="14224"/>
                </a:moveTo>
                <a:lnTo>
                  <a:pt x="3492" y="15113"/>
                </a:lnTo>
                <a:lnTo>
                  <a:pt x="2501" y="15113"/>
                </a:lnTo>
                <a:lnTo>
                  <a:pt x="2679" y="13335"/>
                </a:lnTo>
                <a:lnTo>
                  <a:pt x="2171" y="14732"/>
                </a:lnTo>
                <a:lnTo>
                  <a:pt x="2108" y="15113"/>
                </a:lnTo>
                <a:lnTo>
                  <a:pt x="1981" y="16052"/>
                </a:lnTo>
                <a:lnTo>
                  <a:pt x="1625" y="16637"/>
                </a:lnTo>
                <a:lnTo>
                  <a:pt x="1955" y="15748"/>
                </a:lnTo>
                <a:lnTo>
                  <a:pt x="2082" y="14986"/>
                </a:lnTo>
                <a:lnTo>
                  <a:pt x="2171" y="14732"/>
                </a:lnTo>
                <a:lnTo>
                  <a:pt x="2451" y="13208"/>
                </a:lnTo>
                <a:lnTo>
                  <a:pt x="1562" y="16637"/>
                </a:lnTo>
                <a:lnTo>
                  <a:pt x="1460" y="17018"/>
                </a:lnTo>
                <a:lnTo>
                  <a:pt x="1054" y="17907"/>
                </a:lnTo>
                <a:lnTo>
                  <a:pt x="1066" y="17526"/>
                </a:lnTo>
                <a:lnTo>
                  <a:pt x="1104" y="16700"/>
                </a:lnTo>
                <a:lnTo>
                  <a:pt x="965" y="17526"/>
                </a:lnTo>
                <a:lnTo>
                  <a:pt x="850" y="17805"/>
                </a:lnTo>
                <a:lnTo>
                  <a:pt x="736" y="18503"/>
                </a:lnTo>
                <a:lnTo>
                  <a:pt x="838" y="18161"/>
                </a:lnTo>
                <a:lnTo>
                  <a:pt x="927" y="18034"/>
                </a:lnTo>
                <a:lnTo>
                  <a:pt x="1016" y="17526"/>
                </a:lnTo>
                <a:lnTo>
                  <a:pt x="952" y="17907"/>
                </a:lnTo>
                <a:lnTo>
                  <a:pt x="952" y="18872"/>
                </a:lnTo>
                <a:lnTo>
                  <a:pt x="1270" y="17907"/>
                </a:lnTo>
                <a:lnTo>
                  <a:pt x="1625" y="18021"/>
                </a:lnTo>
                <a:lnTo>
                  <a:pt x="1549" y="19570"/>
                </a:lnTo>
                <a:lnTo>
                  <a:pt x="1892" y="18796"/>
                </a:lnTo>
                <a:lnTo>
                  <a:pt x="2019" y="18427"/>
                </a:lnTo>
                <a:lnTo>
                  <a:pt x="2044" y="18034"/>
                </a:lnTo>
                <a:lnTo>
                  <a:pt x="2273" y="16891"/>
                </a:lnTo>
                <a:lnTo>
                  <a:pt x="2362" y="16433"/>
                </a:lnTo>
                <a:lnTo>
                  <a:pt x="2095" y="16637"/>
                </a:lnTo>
                <a:lnTo>
                  <a:pt x="1917" y="16891"/>
                </a:lnTo>
                <a:lnTo>
                  <a:pt x="2044" y="16357"/>
                </a:lnTo>
                <a:lnTo>
                  <a:pt x="2159" y="15748"/>
                </a:lnTo>
                <a:lnTo>
                  <a:pt x="2438" y="16052"/>
                </a:lnTo>
                <a:lnTo>
                  <a:pt x="2489" y="15748"/>
                </a:lnTo>
                <a:lnTo>
                  <a:pt x="2514" y="15621"/>
                </a:lnTo>
                <a:lnTo>
                  <a:pt x="3352" y="16357"/>
                </a:lnTo>
                <a:lnTo>
                  <a:pt x="3581" y="15748"/>
                </a:lnTo>
                <a:lnTo>
                  <a:pt x="3530" y="16510"/>
                </a:lnTo>
                <a:lnTo>
                  <a:pt x="3670" y="16637"/>
                </a:lnTo>
                <a:lnTo>
                  <a:pt x="3340" y="16687"/>
                </a:lnTo>
                <a:lnTo>
                  <a:pt x="2921" y="18288"/>
                </a:lnTo>
                <a:lnTo>
                  <a:pt x="3086" y="17399"/>
                </a:lnTo>
                <a:lnTo>
                  <a:pt x="3225" y="16700"/>
                </a:lnTo>
                <a:lnTo>
                  <a:pt x="2882" y="16764"/>
                </a:lnTo>
                <a:lnTo>
                  <a:pt x="2882" y="17881"/>
                </a:lnTo>
                <a:lnTo>
                  <a:pt x="2590" y="18288"/>
                </a:lnTo>
                <a:lnTo>
                  <a:pt x="2463" y="18542"/>
                </a:lnTo>
                <a:lnTo>
                  <a:pt x="2679" y="17399"/>
                </a:lnTo>
                <a:lnTo>
                  <a:pt x="2781" y="17526"/>
                </a:lnTo>
                <a:lnTo>
                  <a:pt x="2882" y="17881"/>
                </a:lnTo>
                <a:lnTo>
                  <a:pt x="2882" y="16764"/>
                </a:lnTo>
                <a:lnTo>
                  <a:pt x="2552" y="17272"/>
                </a:lnTo>
                <a:lnTo>
                  <a:pt x="2387" y="17907"/>
                </a:lnTo>
                <a:lnTo>
                  <a:pt x="2133" y="18669"/>
                </a:lnTo>
                <a:lnTo>
                  <a:pt x="2095" y="19812"/>
                </a:lnTo>
                <a:lnTo>
                  <a:pt x="2387" y="20116"/>
                </a:lnTo>
                <a:lnTo>
                  <a:pt x="2768" y="19939"/>
                </a:lnTo>
                <a:lnTo>
                  <a:pt x="2933" y="19558"/>
                </a:lnTo>
                <a:lnTo>
                  <a:pt x="3136" y="18542"/>
                </a:lnTo>
                <a:lnTo>
                  <a:pt x="3187" y="18288"/>
                </a:lnTo>
                <a:lnTo>
                  <a:pt x="3289" y="17754"/>
                </a:lnTo>
                <a:lnTo>
                  <a:pt x="3619" y="16891"/>
                </a:lnTo>
                <a:lnTo>
                  <a:pt x="4064" y="15748"/>
                </a:lnTo>
                <a:lnTo>
                  <a:pt x="4114" y="15621"/>
                </a:lnTo>
                <a:lnTo>
                  <a:pt x="4165" y="15494"/>
                </a:lnTo>
                <a:lnTo>
                  <a:pt x="4305" y="15113"/>
                </a:lnTo>
                <a:lnTo>
                  <a:pt x="4559" y="14478"/>
                </a:lnTo>
                <a:lnTo>
                  <a:pt x="4597" y="14224"/>
                </a:lnTo>
                <a:close/>
              </a:path>
              <a:path w="325755" h="179704">
                <a:moveTo>
                  <a:pt x="5245" y="22771"/>
                </a:moveTo>
                <a:lnTo>
                  <a:pt x="5232" y="22606"/>
                </a:lnTo>
                <a:lnTo>
                  <a:pt x="5130" y="21844"/>
                </a:lnTo>
                <a:lnTo>
                  <a:pt x="4749" y="21844"/>
                </a:lnTo>
                <a:lnTo>
                  <a:pt x="4648" y="21717"/>
                </a:lnTo>
                <a:lnTo>
                  <a:pt x="4241" y="21971"/>
                </a:lnTo>
                <a:lnTo>
                  <a:pt x="3746" y="22733"/>
                </a:lnTo>
                <a:lnTo>
                  <a:pt x="3683" y="23075"/>
                </a:lnTo>
                <a:lnTo>
                  <a:pt x="3797" y="24257"/>
                </a:lnTo>
                <a:lnTo>
                  <a:pt x="4584" y="22606"/>
                </a:lnTo>
                <a:lnTo>
                  <a:pt x="5245" y="22771"/>
                </a:lnTo>
                <a:close/>
              </a:path>
              <a:path w="325755" h="179704">
                <a:moveTo>
                  <a:pt x="5613" y="22987"/>
                </a:moveTo>
                <a:lnTo>
                  <a:pt x="5575" y="22860"/>
                </a:lnTo>
                <a:lnTo>
                  <a:pt x="5245" y="22771"/>
                </a:lnTo>
                <a:lnTo>
                  <a:pt x="5384" y="23876"/>
                </a:lnTo>
                <a:lnTo>
                  <a:pt x="5613" y="22987"/>
                </a:lnTo>
                <a:close/>
              </a:path>
              <a:path w="325755" h="179704">
                <a:moveTo>
                  <a:pt x="5651" y="10858"/>
                </a:moveTo>
                <a:lnTo>
                  <a:pt x="5448" y="11442"/>
                </a:lnTo>
                <a:lnTo>
                  <a:pt x="5384" y="11798"/>
                </a:lnTo>
                <a:lnTo>
                  <a:pt x="5346" y="12001"/>
                </a:lnTo>
                <a:lnTo>
                  <a:pt x="5537" y="11417"/>
                </a:lnTo>
                <a:lnTo>
                  <a:pt x="5600" y="11074"/>
                </a:lnTo>
                <a:lnTo>
                  <a:pt x="5651" y="10858"/>
                </a:lnTo>
                <a:close/>
              </a:path>
              <a:path w="325755" h="179704">
                <a:moveTo>
                  <a:pt x="5880" y="22936"/>
                </a:moveTo>
                <a:lnTo>
                  <a:pt x="5702" y="22885"/>
                </a:lnTo>
                <a:lnTo>
                  <a:pt x="5537" y="23749"/>
                </a:lnTo>
                <a:lnTo>
                  <a:pt x="5880" y="22936"/>
                </a:lnTo>
                <a:close/>
              </a:path>
              <a:path w="325755" h="179704">
                <a:moveTo>
                  <a:pt x="5969" y="21564"/>
                </a:moveTo>
                <a:lnTo>
                  <a:pt x="5829" y="22098"/>
                </a:lnTo>
                <a:lnTo>
                  <a:pt x="5702" y="22885"/>
                </a:lnTo>
                <a:lnTo>
                  <a:pt x="5969" y="21564"/>
                </a:lnTo>
                <a:close/>
              </a:path>
              <a:path w="325755" h="179704">
                <a:moveTo>
                  <a:pt x="6235" y="20193"/>
                </a:moveTo>
                <a:lnTo>
                  <a:pt x="5969" y="21564"/>
                </a:lnTo>
                <a:lnTo>
                  <a:pt x="6223" y="20574"/>
                </a:lnTo>
                <a:lnTo>
                  <a:pt x="6235" y="20193"/>
                </a:lnTo>
                <a:close/>
              </a:path>
              <a:path w="325755" h="179704">
                <a:moveTo>
                  <a:pt x="7632" y="18300"/>
                </a:moveTo>
                <a:lnTo>
                  <a:pt x="7531" y="18542"/>
                </a:lnTo>
                <a:lnTo>
                  <a:pt x="7632" y="18300"/>
                </a:lnTo>
                <a:close/>
              </a:path>
              <a:path w="325755" h="179704">
                <a:moveTo>
                  <a:pt x="7696" y="18046"/>
                </a:moveTo>
                <a:lnTo>
                  <a:pt x="7632" y="18300"/>
                </a:lnTo>
                <a:lnTo>
                  <a:pt x="7696" y="18046"/>
                </a:lnTo>
                <a:close/>
              </a:path>
              <a:path w="325755" h="179704">
                <a:moveTo>
                  <a:pt x="8178" y="21717"/>
                </a:moveTo>
                <a:lnTo>
                  <a:pt x="8166" y="21424"/>
                </a:lnTo>
                <a:lnTo>
                  <a:pt x="8102" y="21717"/>
                </a:lnTo>
                <a:close/>
              </a:path>
              <a:path w="325755" h="179704">
                <a:moveTo>
                  <a:pt x="8331" y="24638"/>
                </a:moveTo>
                <a:lnTo>
                  <a:pt x="7912" y="24638"/>
                </a:lnTo>
                <a:lnTo>
                  <a:pt x="7886" y="24853"/>
                </a:lnTo>
                <a:lnTo>
                  <a:pt x="8051" y="25031"/>
                </a:lnTo>
                <a:lnTo>
                  <a:pt x="8331" y="24638"/>
                </a:lnTo>
                <a:close/>
              </a:path>
              <a:path w="325755" h="179704">
                <a:moveTo>
                  <a:pt x="8407" y="23241"/>
                </a:moveTo>
                <a:lnTo>
                  <a:pt x="8331" y="23495"/>
                </a:lnTo>
                <a:lnTo>
                  <a:pt x="8407" y="23241"/>
                </a:lnTo>
                <a:close/>
              </a:path>
              <a:path w="325755" h="179704">
                <a:moveTo>
                  <a:pt x="8686" y="23926"/>
                </a:moveTo>
                <a:lnTo>
                  <a:pt x="8509" y="24384"/>
                </a:lnTo>
                <a:lnTo>
                  <a:pt x="8407" y="24853"/>
                </a:lnTo>
                <a:lnTo>
                  <a:pt x="8610" y="24638"/>
                </a:lnTo>
                <a:lnTo>
                  <a:pt x="8686" y="23926"/>
                </a:lnTo>
                <a:close/>
              </a:path>
              <a:path w="325755" h="179704">
                <a:moveTo>
                  <a:pt x="8737" y="34163"/>
                </a:moveTo>
                <a:lnTo>
                  <a:pt x="7950" y="30607"/>
                </a:lnTo>
                <a:lnTo>
                  <a:pt x="7772" y="29845"/>
                </a:lnTo>
                <a:lnTo>
                  <a:pt x="4229" y="31369"/>
                </a:lnTo>
                <a:lnTo>
                  <a:pt x="3009" y="31623"/>
                </a:lnTo>
                <a:lnTo>
                  <a:pt x="2870" y="31572"/>
                </a:lnTo>
                <a:lnTo>
                  <a:pt x="4356" y="32766"/>
                </a:lnTo>
                <a:lnTo>
                  <a:pt x="7112" y="30607"/>
                </a:lnTo>
                <a:lnTo>
                  <a:pt x="8737" y="34163"/>
                </a:lnTo>
                <a:close/>
              </a:path>
              <a:path w="325755" h="179704">
                <a:moveTo>
                  <a:pt x="8763" y="10617"/>
                </a:moveTo>
                <a:lnTo>
                  <a:pt x="8521" y="11341"/>
                </a:lnTo>
                <a:lnTo>
                  <a:pt x="8445" y="11722"/>
                </a:lnTo>
                <a:lnTo>
                  <a:pt x="8369" y="12103"/>
                </a:lnTo>
                <a:lnTo>
                  <a:pt x="8623" y="11379"/>
                </a:lnTo>
                <a:lnTo>
                  <a:pt x="8686" y="10998"/>
                </a:lnTo>
                <a:lnTo>
                  <a:pt x="8763" y="10617"/>
                </a:lnTo>
                <a:close/>
              </a:path>
              <a:path w="325755" h="179704">
                <a:moveTo>
                  <a:pt x="8851" y="10820"/>
                </a:moveTo>
                <a:lnTo>
                  <a:pt x="8648" y="11404"/>
                </a:lnTo>
                <a:lnTo>
                  <a:pt x="8585" y="11760"/>
                </a:lnTo>
                <a:lnTo>
                  <a:pt x="8547" y="11963"/>
                </a:lnTo>
                <a:lnTo>
                  <a:pt x="8737" y="11379"/>
                </a:lnTo>
                <a:lnTo>
                  <a:pt x="8801" y="11036"/>
                </a:lnTo>
                <a:lnTo>
                  <a:pt x="8851" y="10820"/>
                </a:lnTo>
                <a:close/>
              </a:path>
              <a:path w="325755" h="179704">
                <a:moveTo>
                  <a:pt x="9093" y="20701"/>
                </a:moveTo>
                <a:lnTo>
                  <a:pt x="8953" y="20599"/>
                </a:lnTo>
                <a:lnTo>
                  <a:pt x="8978" y="21005"/>
                </a:lnTo>
                <a:lnTo>
                  <a:pt x="9093" y="20701"/>
                </a:lnTo>
                <a:close/>
              </a:path>
              <a:path w="325755" h="179704">
                <a:moveTo>
                  <a:pt x="9144" y="8369"/>
                </a:moveTo>
                <a:lnTo>
                  <a:pt x="8661" y="9969"/>
                </a:lnTo>
                <a:lnTo>
                  <a:pt x="8597" y="8420"/>
                </a:lnTo>
                <a:lnTo>
                  <a:pt x="7962" y="10833"/>
                </a:lnTo>
                <a:lnTo>
                  <a:pt x="7848" y="11252"/>
                </a:lnTo>
                <a:lnTo>
                  <a:pt x="8077" y="10883"/>
                </a:lnTo>
                <a:lnTo>
                  <a:pt x="8432" y="10744"/>
                </a:lnTo>
                <a:lnTo>
                  <a:pt x="8382" y="10934"/>
                </a:lnTo>
                <a:lnTo>
                  <a:pt x="8115" y="12776"/>
                </a:lnTo>
                <a:lnTo>
                  <a:pt x="8597" y="10680"/>
                </a:lnTo>
                <a:lnTo>
                  <a:pt x="8674" y="10337"/>
                </a:lnTo>
                <a:lnTo>
                  <a:pt x="9144" y="8369"/>
                </a:lnTo>
                <a:close/>
              </a:path>
              <a:path w="325755" h="179704">
                <a:moveTo>
                  <a:pt x="9550" y="21729"/>
                </a:moveTo>
                <a:lnTo>
                  <a:pt x="9029" y="21844"/>
                </a:lnTo>
                <a:lnTo>
                  <a:pt x="8978" y="21005"/>
                </a:lnTo>
                <a:lnTo>
                  <a:pt x="8585" y="22098"/>
                </a:lnTo>
                <a:lnTo>
                  <a:pt x="8001" y="22225"/>
                </a:lnTo>
                <a:lnTo>
                  <a:pt x="8102" y="21717"/>
                </a:lnTo>
                <a:lnTo>
                  <a:pt x="7327" y="21717"/>
                </a:lnTo>
                <a:lnTo>
                  <a:pt x="6946" y="21209"/>
                </a:lnTo>
                <a:lnTo>
                  <a:pt x="6451" y="21590"/>
                </a:lnTo>
                <a:lnTo>
                  <a:pt x="5880" y="22936"/>
                </a:lnTo>
                <a:lnTo>
                  <a:pt x="6070" y="22987"/>
                </a:lnTo>
                <a:lnTo>
                  <a:pt x="6870" y="22352"/>
                </a:lnTo>
                <a:lnTo>
                  <a:pt x="8064" y="22606"/>
                </a:lnTo>
                <a:lnTo>
                  <a:pt x="8255" y="23075"/>
                </a:lnTo>
                <a:lnTo>
                  <a:pt x="8432" y="23101"/>
                </a:lnTo>
                <a:lnTo>
                  <a:pt x="8686" y="22352"/>
                </a:lnTo>
                <a:lnTo>
                  <a:pt x="8509" y="23241"/>
                </a:lnTo>
                <a:lnTo>
                  <a:pt x="8255" y="24003"/>
                </a:lnTo>
                <a:lnTo>
                  <a:pt x="8331" y="23495"/>
                </a:lnTo>
                <a:lnTo>
                  <a:pt x="8255" y="23075"/>
                </a:lnTo>
                <a:lnTo>
                  <a:pt x="7632" y="22987"/>
                </a:lnTo>
                <a:lnTo>
                  <a:pt x="7277" y="24638"/>
                </a:lnTo>
                <a:lnTo>
                  <a:pt x="7912" y="24638"/>
                </a:lnTo>
                <a:lnTo>
                  <a:pt x="8470" y="24003"/>
                </a:lnTo>
                <a:lnTo>
                  <a:pt x="8585" y="23850"/>
                </a:lnTo>
                <a:lnTo>
                  <a:pt x="8661" y="23495"/>
                </a:lnTo>
                <a:lnTo>
                  <a:pt x="8597" y="23850"/>
                </a:lnTo>
                <a:lnTo>
                  <a:pt x="8763" y="23749"/>
                </a:lnTo>
                <a:lnTo>
                  <a:pt x="8851" y="23495"/>
                </a:lnTo>
                <a:lnTo>
                  <a:pt x="8953" y="23241"/>
                </a:lnTo>
                <a:lnTo>
                  <a:pt x="9499" y="21844"/>
                </a:lnTo>
                <a:close/>
              </a:path>
              <a:path w="325755" h="179704">
                <a:moveTo>
                  <a:pt x="9728" y="10248"/>
                </a:moveTo>
                <a:lnTo>
                  <a:pt x="9575" y="10668"/>
                </a:lnTo>
                <a:lnTo>
                  <a:pt x="9220" y="9512"/>
                </a:lnTo>
                <a:lnTo>
                  <a:pt x="8915" y="11049"/>
                </a:lnTo>
                <a:lnTo>
                  <a:pt x="8788" y="11696"/>
                </a:lnTo>
                <a:lnTo>
                  <a:pt x="9207" y="11125"/>
                </a:lnTo>
                <a:lnTo>
                  <a:pt x="9499" y="10947"/>
                </a:lnTo>
                <a:lnTo>
                  <a:pt x="9461" y="11188"/>
                </a:lnTo>
                <a:lnTo>
                  <a:pt x="9423" y="11391"/>
                </a:lnTo>
                <a:lnTo>
                  <a:pt x="9575" y="10909"/>
                </a:lnTo>
                <a:lnTo>
                  <a:pt x="9613" y="10769"/>
                </a:lnTo>
                <a:lnTo>
                  <a:pt x="9677" y="10464"/>
                </a:lnTo>
                <a:lnTo>
                  <a:pt x="9728" y="10248"/>
                </a:lnTo>
                <a:close/>
              </a:path>
              <a:path w="325755" h="179704">
                <a:moveTo>
                  <a:pt x="9918" y="10071"/>
                </a:moveTo>
                <a:lnTo>
                  <a:pt x="9652" y="10858"/>
                </a:lnTo>
                <a:lnTo>
                  <a:pt x="9537" y="11201"/>
                </a:lnTo>
                <a:lnTo>
                  <a:pt x="9245" y="12687"/>
                </a:lnTo>
                <a:lnTo>
                  <a:pt x="9829" y="10528"/>
                </a:lnTo>
                <a:lnTo>
                  <a:pt x="9918" y="10071"/>
                </a:lnTo>
                <a:close/>
              </a:path>
              <a:path w="325755" h="179704">
                <a:moveTo>
                  <a:pt x="9944" y="20701"/>
                </a:moveTo>
                <a:lnTo>
                  <a:pt x="9550" y="21729"/>
                </a:lnTo>
                <a:lnTo>
                  <a:pt x="9740" y="21678"/>
                </a:lnTo>
                <a:lnTo>
                  <a:pt x="9944" y="20701"/>
                </a:lnTo>
                <a:close/>
              </a:path>
              <a:path w="325755" h="179704">
                <a:moveTo>
                  <a:pt x="10033" y="10134"/>
                </a:moveTo>
                <a:lnTo>
                  <a:pt x="9791" y="10858"/>
                </a:lnTo>
                <a:lnTo>
                  <a:pt x="9715" y="11239"/>
                </a:lnTo>
                <a:lnTo>
                  <a:pt x="9639" y="11620"/>
                </a:lnTo>
                <a:lnTo>
                  <a:pt x="9893" y="10896"/>
                </a:lnTo>
                <a:lnTo>
                  <a:pt x="9956" y="10515"/>
                </a:lnTo>
                <a:lnTo>
                  <a:pt x="10033" y="10134"/>
                </a:lnTo>
                <a:close/>
              </a:path>
              <a:path w="325755" h="179704">
                <a:moveTo>
                  <a:pt x="10096" y="21602"/>
                </a:moveTo>
                <a:lnTo>
                  <a:pt x="9753" y="21678"/>
                </a:lnTo>
                <a:lnTo>
                  <a:pt x="8763" y="24460"/>
                </a:lnTo>
                <a:lnTo>
                  <a:pt x="9334" y="24447"/>
                </a:lnTo>
                <a:lnTo>
                  <a:pt x="9385" y="24257"/>
                </a:lnTo>
                <a:lnTo>
                  <a:pt x="9067" y="24257"/>
                </a:lnTo>
                <a:lnTo>
                  <a:pt x="9436" y="24003"/>
                </a:lnTo>
                <a:lnTo>
                  <a:pt x="9461" y="23749"/>
                </a:lnTo>
                <a:lnTo>
                  <a:pt x="9525" y="23622"/>
                </a:lnTo>
                <a:lnTo>
                  <a:pt x="9652" y="23368"/>
                </a:lnTo>
                <a:lnTo>
                  <a:pt x="9766" y="22987"/>
                </a:lnTo>
                <a:lnTo>
                  <a:pt x="9906" y="22225"/>
                </a:lnTo>
                <a:lnTo>
                  <a:pt x="10096" y="21602"/>
                </a:lnTo>
                <a:close/>
              </a:path>
              <a:path w="325755" h="179704">
                <a:moveTo>
                  <a:pt x="10134" y="23507"/>
                </a:moveTo>
                <a:lnTo>
                  <a:pt x="9474" y="23977"/>
                </a:lnTo>
                <a:lnTo>
                  <a:pt x="9398" y="24218"/>
                </a:lnTo>
                <a:lnTo>
                  <a:pt x="10007" y="24155"/>
                </a:lnTo>
                <a:lnTo>
                  <a:pt x="10134" y="23507"/>
                </a:lnTo>
                <a:close/>
              </a:path>
              <a:path w="325755" h="179704">
                <a:moveTo>
                  <a:pt x="10261" y="23495"/>
                </a:moveTo>
                <a:lnTo>
                  <a:pt x="10045" y="24155"/>
                </a:lnTo>
                <a:lnTo>
                  <a:pt x="10172" y="23977"/>
                </a:lnTo>
                <a:lnTo>
                  <a:pt x="10261" y="23495"/>
                </a:lnTo>
                <a:close/>
              </a:path>
              <a:path w="325755" h="179704">
                <a:moveTo>
                  <a:pt x="10325" y="26060"/>
                </a:moveTo>
                <a:lnTo>
                  <a:pt x="10096" y="26797"/>
                </a:lnTo>
                <a:lnTo>
                  <a:pt x="10325" y="26060"/>
                </a:lnTo>
                <a:close/>
              </a:path>
              <a:path w="325755" h="179704">
                <a:moveTo>
                  <a:pt x="10464" y="25273"/>
                </a:moveTo>
                <a:lnTo>
                  <a:pt x="10375" y="25400"/>
                </a:lnTo>
                <a:lnTo>
                  <a:pt x="10248" y="26035"/>
                </a:lnTo>
                <a:lnTo>
                  <a:pt x="10464" y="25273"/>
                </a:lnTo>
                <a:close/>
              </a:path>
              <a:path w="325755" h="179704">
                <a:moveTo>
                  <a:pt x="10464" y="23672"/>
                </a:moveTo>
                <a:lnTo>
                  <a:pt x="10287" y="24130"/>
                </a:lnTo>
                <a:lnTo>
                  <a:pt x="10464" y="23672"/>
                </a:lnTo>
                <a:close/>
              </a:path>
              <a:path w="325755" h="179704">
                <a:moveTo>
                  <a:pt x="10477" y="25273"/>
                </a:moveTo>
                <a:lnTo>
                  <a:pt x="10325" y="26060"/>
                </a:lnTo>
                <a:lnTo>
                  <a:pt x="10439" y="25654"/>
                </a:lnTo>
                <a:lnTo>
                  <a:pt x="10477" y="25273"/>
                </a:lnTo>
                <a:close/>
              </a:path>
              <a:path w="325755" h="179704">
                <a:moveTo>
                  <a:pt x="10744" y="8496"/>
                </a:moveTo>
                <a:lnTo>
                  <a:pt x="10172" y="10502"/>
                </a:lnTo>
                <a:lnTo>
                  <a:pt x="9842" y="11899"/>
                </a:lnTo>
                <a:lnTo>
                  <a:pt x="10160" y="11518"/>
                </a:lnTo>
                <a:lnTo>
                  <a:pt x="10744" y="8496"/>
                </a:lnTo>
                <a:close/>
              </a:path>
              <a:path w="325755" h="179704">
                <a:moveTo>
                  <a:pt x="12293" y="11442"/>
                </a:moveTo>
                <a:lnTo>
                  <a:pt x="12052" y="12166"/>
                </a:lnTo>
                <a:lnTo>
                  <a:pt x="11976" y="12547"/>
                </a:lnTo>
                <a:lnTo>
                  <a:pt x="11899" y="12928"/>
                </a:lnTo>
                <a:lnTo>
                  <a:pt x="12141" y="12204"/>
                </a:lnTo>
                <a:lnTo>
                  <a:pt x="12293" y="11442"/>
                </a:lnTo>
                <a:close/>
              </a:path>
              <a:path w="325755" h="179704">
                <a:moveTo>
                  <a:pt x="14681" y="12446"/>
                </a:moveTo>
                <a:lnTo>
                  <a:pt x="14376" y="12827"/>
                </a:lnTo>
                <a:lnTo>
                  <a:pt x="14325" y="12954"/>
                </a:lnTo>
                <a:lnTo>
                  <a:pt x="14605" y="12839"/>
                </a:lnTo>
                <a:lnTo>
                  <a:pt x="14681" y="12446"/>
                </a:lnTo>
                <a:close/>
              </a:path>
              <a:path w="325755" h="179704">
                <a:moveTo>
                  <a:pt x="14833" y="13944"/>
                </a:moveTo>
                <a:lnTo>
                  <a:pt x="14782" y="14097"/>
                </a:lnTo>
                <a:lnTo>
                  <a:pt x="14833" y="13944"/>
                </a:lnTo>
                <a:close/>
              </a:path>
              <a:path w="325755" h="179704">
                <a:moveTo>
                  <a:pt x="15557" y="368"/>
                </a:moveTo>
                <a:lnTo>
                  <a:pt x="15265" y="1193"/>
                </a:lnTo>
                <a:lnTo>
                  <a:pt x="15189" y="1587"/>
                </a:lnTo>
                <a:lnTo>
                  <a:pt x="15087" y="2082"/>
                </a:lnTo>
                <a:lnTo>
                  <a:pt x="15379" y="1257"/>
                </a:lnTo>
                <a:lnTo>
                  <a:pt x="15455" y="863"/>
                </a:lnTo>
                <a:lnTo>
                  <a:pt x="15557" y="368"/>
                </a:lnTo>
                <a:close/>
              </a:path>
              <a:path w="325755" h="179704">
                <a:moveTo>
                  <a:pt x="15887" y="1219"/>
                </a:moveTo>
                <a:lnTo>
                  <a:pt x="15608" y="812"/>
                </a:lnTo>
                <a:lnTo>
                  <a:pt x="15443" y="1638"/>
                </a:lnTo>
                <a:lnTo>
                  <a:pt x="15392" y="1905"/>
                </a:lnTo>
                <a:lnTo>
                  <a:pt x="15519" y="1689"/>
                </a:lnTo>
                <a:lnTo>
                  <a:pt x="15887" y="1219"/>
                </a:lnTo>
                <a:close/>
              </a:path>
              <a:path w="325755" h="179704">
                <a:moveTo>
                  <a:pt x="16192" y="812"/>
                </a:moveTo>
                <a:lnTo>
                  <a:pt x="15989" y="1397"/>
                </a:lnTo>
                <a:lnTo>
                  <a:pt x="15925" y="1752"/>
                </a:lnTo>
                <a:lnTo>
                  <a:pt x="15887" y="1955"/>
                </a:lnTo>
                <a:lnTo>
                  <a:pt x="16078" y="1371"/>
                </a:lnTo>
                <a:lnTo>
                  <a:pt x="16141" y="1028"/>
                </a:lnTo>
                <a:lnTo>
                  <a:pt x="16192" y="812"/>
                </a:lnTo>
                <a:close/>
              </a:path>
              <a:path w="325755" h="179704">
                <a:moveTo>
                  <a:pt x="16268" y="0"/>
                </a:moveTo>
                <a:lnTo>
                  <a:pt x="15887" y="1219"/>
                </a:lnTo>
                <a:lnTo>
                  <a:pt x="15532" y="2387"/>
                </a:lnTo>
                <a:lnTo>
                  <a:pt x="15341" y="3378"/>
                </a:lnTo>
                <a:lnTo>
                  <a:pt x="16065" y="990"/>
                </a:lnTo>
                <a:lnTo>
                  <a:pt x="16268" y="0"/>
                </a:lnTo>
                <a:close/>
              </a:path>
              <a:path w="325755" h="179704">
                <a:moveTo>
                  <a:pt x="18059" y="3276"/>
                </a:moveTo>
                <a:lnTo>
                  <a:pt x="17767" y="4102"/>
                </a:lnTo>
                <a:lnTo>
                  <a:pt x="17691" y="4495"/>
                </a:lnTo>
                <a:lnTo>
                  <a:pt x="17589" y="4991"/>
                </a:lnTo>
                <a:lnTo>
                  <a:pt x="17881" y="4165"/>
                </a:lnTo>
                <a:lnTo>
                  <a:pt x="18059" y="3276"/>
                </a:lnTo>
                <a:close/>
              </a:path>
              <a:path w="325755" h="179704">
                <a:moveTo>
                  <a:pt x="18084" y="7747"/>
                </a:moveTo>
                <a:lnTo>
                  <a:pt x="16344" y="11684"/>
                </a:lnTo>
                <a:lnTo>
                  <a:pt x="15773" y="12319"/>
                </a:lnTo>
                <a:lnTo>
                  <a:pt x="15354" y="12534"/>
                </a:lnTo>
                <a:lnTo>
                  <a:pt x="14744" y="15367"/>
                </a:lnTo>
                <a:lnTo>
                  <a:pt x="14516" y="15113"/>
                </a:lnTo>
                <a:lnTo>
                  <a:pt x="14554" y="14986"/>
                </a:lnTo>
                <a:lnTo>
                  <a:pt x="14617" y="14732"/>
                </a:lnTo>
                <a:lnTo>
                  <a:pt x="14681" y="14478"/>
                </a:lnTo>
                <a:lnTo>
                  <a:pt x="14871" y="13716"/>
                </a:lnTo>
                <a:lnTo>
                  <a:pt x="14833" y="13944"/>
                </a:lnTo>
                <a:lnTo>
                  <a:pt x="15265" y="12827"/>
                </a:lnTo>
                <a:lnTo>
                  <a:pt x="15354" y="12573"/>
                </a:lnTo>
                <a:lnTo>
                  <a:pt x="14782" y="12776"/>
                </a:lnTo>
                <a:lnTo>
                  <a:pt x="14630" y="13589"/>
                </a:lnTo>
                <a:lnTo>
                  <a:pt x="14389" y="14351"/>
                </a:lnTo>
                <a:lnTo>
                  <a:pt x="14465" y="13970"/>
                </a:lnTo>
                <a:lnTo>
                  <a:pt x="14541" y="13589"/>
                </a:lnTo>
                <a:lnTo>
                  <a:pt x="14782" y="12827"/>
                </a:lnTo>
                <a:lnTo>
                  <a:pt x="14643" y="12827"/>
                </a:lnTo>
                <a:lnTo>
                  <a:pt x="14516" y="13335"/>
                </a:lnTo>
                <a:lnTo>
                  <a:pt x="14389" y="13970"/>
                </a:lnTo>
                <a:lnTo>
                  <a:pt x="14401" y="13843"/>
                </a:lnTo>
                <a:lnTo>
                  <a:pt x="14084" y="13970"/>
                </a:lnTo>
                <a:lnTo>
                  <a:pt x="13855" y="13716"/>
                </a:lnTo>
                <a:lnTo>
                  <a:pt x="13436" y="14732"/>
                </a:lnTo>
                <a:lnTo>
                  <a:pt x="13525" y="13081"/>
                </a:lnTo>
                <a:lnTo>
                  <a:pt x="13474" y="12827"/>
                </a:lnTo>
                <a:lnTo>
                  <a:pt x="13309" y="13081"/>
                </a:lnTo>
                <a:lnTo>
                  <a:pt x="13042" y="12573"/>
                </a:lnTo>
                <a:lnTo>
                  <a:pt x="12839" y="12573"/>
                </a:lnTo>
                <a:lnTo>
                  <a:pt x="12458" y="12827"/>
                </a:lnTo>
                <a:lnTo>
                  <a:pt x="12458" y="19177"/>
                </a:lnTo>
                <a:lnTo>
                  <a:pt x="12420" y="19367"/>
                </a:lnTo>
                <a:lnTo>
                  <a:pt x="12420" y="22606"/>
                </a:lnTo>
                <a:lnTo>
                  <a:pt x="12344" y="23075"/>
                </a:lnTo>
                <a:lnTo>
                  <a:pt x="12230" y="23469"/>
                </a:lnTo>
                <a:lnTo>
                  <a:pt x="12128" y="23749"/>
                </a:lnTo>
                <a:lnTo>
                  <a:pt x="12255" y="23177"/>
                </a:lnTo>
                <a:lnTo>
                  <a:pt x="12420" y="22606"/>
                </a:lnTo>
                <a:lnTo>
                  <a:pt x="12420" y="19367"/>
                </a:lnTo>
                <a:lnTo>
                  <a:pt x="12293" y="20002"/>
                </a:lnTo>
                <a:lnTo>
                  <a:pt x="12293" y="22733"/>
                </a:lnTo>
                <a:lnTo>
                  <a:pt x="12026" y="23749"/>
                </a:lnTo>
                <a:lnTo>
                  <a:pt x="12179" y="23114"/>
                </a:lnTo>
                <a:lnTo>
                  <a:pt x="12293" y="22733"/>
                </a:lnTo>
                <a:lnTo>
                  <a:pt x="12293" y="20002"/>
                </a:lnTo>
                <a:lnTo>
                  <a:pt x="12255" y="20193"/>
                </a:lnTo>
                <a:lnTo>
                  <a:pt x="12001" y="20955"/>
                </a:lnTo>
                <a:lnTo>
                  <a:pt x="12065" y="20574"/>
                </a:lnTo>
                <a:lnTo>
                  <a:pt x="12166" y="20066"/>
                </a:lnTo>
                <a:lnTo>
                  <a:pt x="12204" y="19939"/>
                </a:lnTo>
                <a:lnTo>
                  <a:pt x="12458" y="19177"/>
                </a:lnTo>
                <a:lnTo>
                  <a:pt x="12458" y="12827"/>
                </a:lnTo>
                <a:lnTo>
                  <a:pt x="12319" y="13233"/>
                </a:lnTo>
                <a:lnTo>
                  <a:pt x="12674" y="11417"/>
                </a:lnTo>
                <a:lnTo>
                  <a:pt x="12839" y="11557"/>
                </a:lnTo>
                <a:lnTo>
                  <a:pt x="13487" y="12446"/>
                </a:lnTo>
                <a:lnTo>
                  <a:pt x="13970" y="13335"/>
                </a:lnTo>
                <a:lnTo>
                  <a:pt x="14274" y="12954"/>
                </a:lnTo>
                <a:lnTo>
                  <a:pt x="14224" y="12319"/>
                </a:lnTo>
                <a:lnTo>
                  <a:pt x="14058" y="11176"/>
                </a:lnTo>
                <a:lnTo>
                  <a:pt x="13855" y="9906"/>
                </a:lnTo>
                <a:lnTo>
                  <a:pt x="12750" y="9652"/>
                </a:lnTo>
                <a:lnTo>
                  <a:pt x="12103" y="10972"/>
                </a:lnTo>
                <a:lnTo>
                  <a:pt x="12141" y="10236"/>
                </a:lnTo>
                <a:lnTo>
                  <a:pt x="12166" y="9474"/>
                </a:lnTo>
                <a:lnTo>
                  <a:pt x="12052" y="9753"/>
                </a:lnTo>
                <a:lnTo>
                  <a:pt x="11811" y="10160"/>
                </a:lnTo>
                <a:lnTo>
                  <a:pt x="11518" y="10668"/>
                </a:lnTo>
                <a:lnTo>
                  <a:pt x="11709" y="9258"/>
                </a:lnTo>
                <a:lnTo>
                  <a:pt x="11480" y="10299"/>
                </a:lnTo>
                <a:lnTo>
                  <a:pt x="11684" y="8877"/>
                </a:lnTo>
                <a:lnTo>
                  <a:pt x="10617" y="10325"/>
                </a:lnTo>
                <a:lnTo>
                  <a:pt x="10515" y="12103"/>
                </a:lnTo>
                <a:lnTo>
                  <a:pt x="10883" y="11785"/>
                </a:lnTo>
                <a:lnTo>
                  <a:pt x="11010" y="11633"/>
                </a:lnTo>
                <a:lnTo>
                  <a:pt x="11341" y="10947"/>
                </a:lnTo>
                <a:lnTo>
                  <a:pt x="11214" y="11582"/>
                </a:lnTo>
                <a:lnTo>
                  <a:pt x="11290" y="11239"/>
                </a:lnTo>
                <a:lnTo>
                  <a:pt x="12077" y="11785"/>
                </a:lnTo>
                <a:lnTo>
                  <a:pt x="12090" y="11277"/>
                </a:lnTo>
                <a:lnTo>
                  <a:pt x="12446" y="11176"/>
                </a:lnTo>
                <a:lnTo>
                  <a:pt x="12598" y="11341"/>
                </a:lnTo>
                <a:lnTo>
                  <a:pt x="12230" y="12598"/>
                </a:lnTo>
                <a:lnTo>
                  <a:pt x="12242" y="13449"/>
                </a:lnTo>
                <a:lnTo>
                  <a:pt x="11823" y="14732"/>
                </a:lnTo>
                <a:lnTo>
                  <a:pt x="12103" y="13335"/>
                </a:lnTo>
                <a:lnTo>
                  <a:pt x="12230" y="12700"/>
                </a:lnTo>
                <a:lnTo>
                  <a:pt x="12001" y="12954"/>
                </a:lnTo>
                <a:lnTo>
                  <a:pt x="11595" y="13335"/>
                </a:lnTo>
                <a:lnTo>
                  <a:pt x="11506" y="26543"/>
                </a:lnTo>
                <a:lnTo>
                  <a:pt x="11163" y="27139"/>
                </a:lnTo>
                <a:lnTo>
                  <a:pt x="10833" y="27559"/>
                </a:lnTo>
                <a:lnTo>
                  <a:pt x="11074" y="26289"/>
                </a:lnTo>
                <a:lnTo>
                  <a:pt x="11506" y="26543"/>
                </a:lnTo>
                <a:lnTo>
                  <a:pt x="11506" y="13309"/>
                </a:lnTo>
                <a:lnTo>
                  <a:pt x="11341" y="13258"/>
                </a:lnTo>
                <a:lnTo>
                  <a:pt x="11341" y="20574"/>
                </a:lnTo>
                <a:lnTo>
                  <a:pt x="11226" y="21209"/>
                </a:lnTo>
                <a:lnTo>
                  <a:pt x="11226" y="22733"/>
                </a:lnTo>
                <a:lnTo>
                  <a:pt x="11074" y="23545"/>
                </a:lnTo>
                <a:lnTo>
                  <a:pt x="10909" y="24091"/>
                </a:lnTo>
                <a:lnTo>
                  <a:pt x="10909" y="26035"/>
                </a:lnTo>
                <a:lnTo>
                  <a:pt x="10236" y="28575"/>
                </a:lnTo>
                <a:lnTo>
                  <a:pt x="10502" y="27178"/>
                </a:lnTo>
                <a:lnTo>
                  <a:pt x="10579" y="26924"/>
                </a:lnTo>
                <a:lnTo>
                  <a:pt x="10909" y="26035"/>
                </a:lnTo>
                <a:lnTo>
                  <a:pt x="10909" y="24091"/>
                </a:lnTo>
                <a:lnTo>
                  <a:pt x="10706" y="24765"/>
                </a:lnTo>
                <a:lnTo>
                  <a:pt x="10591" y="25400"/>
                </a:lnTo>
                <a:lnTo>
                  <a:pt x="10718" y="25527"/>
                </a:lnTo>
                <a:lnTo>
                  <a:pt x="10769" y="25781"/>
                </a:lnTo>
                <a:lnTo>
                  <a:pt x="10160" y="26797"/>
                </a:lnTo>
                <a:lnTo>
                  <a:pt x="10058" y="26924"/>
                </a:lnTo>
                <a:lnTo>
                  <a:pt x="10083" y="26797"/>
                </a:lnTo>
                <a:lnTo>
                  <a:pt x="10109" y="26670"/>
                </a:lnTo>
                <a:lnTo>
                  <a:pt x="10185" y="26289"/>
                </a:lnTo>
                <a:lnTo>
                  <a:pt x="10375" y="25349"/>
                </a:lnTo>
                <a:lnTo>
                  <a:pt x="10160" y="25527"/>
                </a:lnTo>
                <a:lnTo>
                  <a:pt x="10058" y="25654"/>
                </a:lnTo>
                <a:lnTo>
                  <a:pt x="10287" y="24511"/>
                </a:lnTo>
                <a:lnTo>
                  <a:pt x="10426" y="25095"/>
                </a:lnTo>
                <a:lnTo>
                  <a:pt x="10490" y="24765"/>
                </a:lnTo>
                <a:lnTo>
                  <a:pt x="10477" y="25273"/>
                </a:lnTo>
                <a:lnTo>
                  <a:pt x="10629" y="24765"/>
                </a:lnTo>
                <a:lnTo>
                  <a:pt x="10706" y="24511"/>
                </a:lnTo>
                <a:lnTo>
                  <a:pt x="11150" y="22987"/>
                </a:lnTo>
                <a:lnTo>
                  <a:pt x="11188" y="22860"/>
                </a:lnTo>
                <a:lnTo>
                  <a:pt x="11226" y="22733"/>
                </a:lnTo>
                <a:lnTo>
                  <a:pt x="11226" y="21209"/>
                </a:lnTo>
                <a:lnTo>
                  <a:pt x="11201" y="21336"/>
                </a:lnTo>
                <a:lnTo>
                  <a:pt x="10883" y="22225"/>
                </a:lnTo>
                <a:lnTo>
                  <a:pt x="11010" y="21564"/>
                </a:lnTo>
                <a:lnTo>
                  <a:pt x="11099" y="21209"/>
                </a:lnTo>
                <a:lnTo>
                  <a:pt x="11341" y="20574"/>
                </a:lnTo>
                <a:lnTo>
                  <a:pt x="11341" y="13258"/>
                </a:lnTo>
                <a:lnTo>
                  <a:pt x="11188" y="13208"/>
                </a:lnTo>
                <a:lnTo>
                  <a:pt x="11188" y="15113"/>
                </a:lnTo>
                <a:lnTo>
                  <a:pt x="11176" y="20574"/>
                </a:lnTo>
                <a:lnTo>
                  <a:pt x="11112" y="20955"/>
                </a:lnTo>
                <a:lnTo>
                  <a:pt x="10769" y="22225"/>
                </a:lnTo>
                <a:lnTo>
                  <a:pt x="10515" y="23114"/>
                </a:lnTo>
                <a:lnTo>
                  <a:pt x="10591" y="22733"/>
                </a:lnTo>
                <a:lnTo>
                  <a:pt x="10617" y="22606"/>
                </a:lnTo>
                <a:lnTo>
                  <a:pt x="10845" y="21564"/>
                </a:lnTo>
                <a:lnTo>
                  <a:pt x="11176" y="20574"/>
                </a:lnTo>
                <a:lnTo>
                  <a:pt x="11176" y="15201"/>
                </a:lnTo>
                <a:lnTo>
                  <a:pt x="10998" y="16446"/>
                </a:lnTo>
                <a:lnTo>
                  <a:pt x="10998" y="17653"/>
                </a:lnTo>
                <a:lnTo>
                  <a:pt x="10693" y="18796"/>
                </a:lnTo>
                <a:lnTo>
                  <a:pt x="10731" y="18542"/>
                </a:lnTo>
                <a:lnTo>
                  <a:pt x="10858" y="18021"/>
                </a:lnTo>
                <a:lnTo>
                  <a:pt x="10998" y="17653"/>
                </a:lnTo>
                <a:lnTo>
                  <a:pt x="10998" y="16446"/>
                </a:lnTo>
                <a:lnTo>
                  <a:pt x="10769" y="18021"/>
                </a:lnTo>
                <a:lnTo>
                  <a:pt x="10528" y="18542"/>
                </a:lnTo>
                <a:lnTo>
                  <a:pt x="9893" y="18427"/>
                </a:lnTo>
                <a:lnTo>
                  <a:pt x="10058" y="18300"/>
                </a:lnTo>
                <a:lnTo>
                  <a:pt x="10744" y="16383"/>
                </a:lnTo>
                <a:lnTo>
                  <a:pt x="10972" y="15748"/>
                </a:lnTo>
                <a:lnTo>
                  <a:pt x="11188" y="15113"/>
                </a:lnTo>
                <a:lnTo>
                  <a:pt x="11188" y="13208"/>
                </a:lnTo>
                <a:lnTo>
                  <a:pt x="10033" y="12954"/>
                </a:lnTo>
                <a:lnTo>
                  <a:pt x="9753" y="13144"/>
                </a:lnTo>
                <a:lnTo>
                  <a:pt x="9753" y="18478"/>
                </a:lnTo>
                <a:lnTo>
                  <a:pt x="8280" y="19685"/>
                </a:lnTo>
                <a:lnTo>
                  <a:pt x="7975" y="19545"/>
                </a:lnTo>
                <a:lnTo>
                  <a:pt x="7721" y="20447"/>
                </a:lnTo>
                <a:lnTo>
                  <a:pt x="7810" y="19939"/>
                </a:lnTo>
                <a:lnTo>
                  <a:pt x="7823" y="19812"/>
                </a:lnTo>
                <a:lnTo>
                  <a:pt x="7937" y="19532"/>
                </a:lnTo>
                <a:lnTo>
                  <a:pt x="7708" y="19431"/>
                </a:lnTo>
                <a:lnTo>
                  <a:pt x="7416" y="19304"/>
                </a:lnTo>
                <a:lnTo>
                  <a:pt x="7531" y="18796"/>
                </a:lnTo>
                <a:lnTo>
                  <a:pt x="7531" y="18542"/>
                </a:lnTo>
                <a:lnTo>
                  <a:pt x="7581" y="18351"/>
                </a:lnTo>
                <a:lnTo>
                  <a:pt x="7429" y="18503"/>
                </a:lnTo>
                <a:lnTo>
                  <a:pt x="7277" y="18796"/>
                </a:lnTo>
                <a:lnTo>
                  <a:pt x="7493" y="17780"/>
                </a:lnTo>
                <a:lnTo>
                  <a:pt x="7670" y="18021"/>
                </a:lnTo>
                <a:lnTo>
                  <a:pt x="7734" y="17780"/>
                </a:lnTo>
                <a:lnTo>
                  <a:pt x="7874" y="17272"/>
                </a:lnTo>
                <a:lnTo>
                  <a:pt x="8039" y="16637"/>
                </a:lnTo>
                <a:lnTo>
                  <a:pt x="8077" y="16510"/>
                </a:lnTo>
                <a:lnTo>
                  <a:pt x="8102" y="16383"/>
                </a:lnTo>
                <a:lnTo>
                  <a:pt x="8534" y="17805"/>
                </a:lnTo>
                <a:lnTo>
                  <a:pt x="8661" y="18046"/>
                </a:lnTo>
                <a:lnTo>
                  <a:pt x="9220" y="18161"/>
                </a:lnTo>
                <a:lnTo>
                  <a:pt x="9525" y="18542"/>
                </a:lnTo>
                <a:lnTo>
                  <a:pt x="9753" y="18478"/>
                </a:lnTo>
                <a:lnTo>
                  <a:pt x="9753" y="13144"/>
                </a:lnTo>
                <a:lnTo>
                  <a:pt x="7493" y="14605"/>
                </a:lnTo>
                <a:lnTo>
                  <a:pt x="7493" y="17272"/>
                </a:lnTo>
                <a:lnTo>
                  <a:pt x="7277" y="18288"/>
                </a:lnTo>
                <a:lnTo>
                  <a:pt x="7023" y="19050"/>
                </a:lnTo>
                <a:lnTo>
                  <a:pt x="7175" y="18288"/>
                </a:lnTo>
                <a:lnTo>
                  <a:pt x="7239" y="18034"/>
                </a:lnTo>
                <a:lnTo>
                  <a:pt x="7493" y="17272"/>
                </a:lnTo>
                <a:lnTo>
                  <a:pt x="7493" y="14605"/>
                </a:lnTo>
                <a:lnTo>
                  <a:pt x="7073" y="14871"/>
                </a:lnTo>
                <a:lnTo>
                  <a:pt x="7073" y="18503"/>
                </a:lnTo>
                <a:lnTo>
                  <a:pt x="6946" y="19050"/>
                </a:lnTo>
                <a:lnTo>
                  <a:pt x="6832" y="19431"/>
                </a:lnTo>
                <a:lnTo>
                  <a:pt x="7073" y="18503"/>
                </a:lnTo>
                <a:lnTo>
                  <a:pt x="7073" y="14871"/>
                </a:lnTo>
                <a:lnTo>
                  <a:pt x="7023" y="18034"/>
                </a:lnTo>
                <a:lnTo>
                  <a:pt x="6870" y="18796"/>
                </a:lnTo>
                <a:lnTo>
                  <a:pt x="6629" y="19558"/>
                </a:lnTo>
                <a:lnTo>
                  <a:pt x="6819" y="18669"/>
                </a:lnTo>
                <a:lnTo>
                  <a:pt x="6908" y="18415"/>
                </a:lnTo>
                <a:lnTo>
                  <a:pt x="7023" y="18034"/>
                </a:lnTo>
                <a:lnTo>
                  <a:pt x="7023" y="14897"/>
                </a:lnTo>
                <a:lnTo>
                  <a:pt x="6883" y="14986"/>
                </a:lnTo>
                <a:lnTo>
                  <a:pt x="6985" y="12573"/>
                </a:lnTo>
                <a:lnTo>
                  <a:pt x="6337" y="13716"/>
                </a:lnTo>
                <a:lnTo>
                  <a:pt x="6235" y="13944"/>
                </a:lnTo>
                <a:lnTo>
                  <a:pt x="5930" y="14986"/>
                </a:lnTo>
                <a:lnTo>
                  <a:pt x="5473" y="15367"/>
                </a:lnTo>
                <a:lnTo>
                  <a:pt x="5219" y="15240"/>
                </a:lnTo>
                <a:lnTo>
                  <a:pt x="5143" y="15113"/>
                </a:lnTo>
                <a:lnTo>
                  <a:pt x="4660" y="14312"/>
                </a:lnTo>
                <a:lnTo>
                  <a:pt x="4483" y="15227"/>
                </a:lnTo>
                <a:lnTo>
                  <a:pt x="4279" y="16256"/>
                </a:lnTo>
                <a:lnTo>
                  <a:pt x="4483" y="15227"/>
                </a:lnTo>
                <a:lnTo>
                  <a:pt x="2933" y="19558"/>
                </a:lnTo>
                <a:lnTo>
                  <a:pt x="3771" y="17653"/>
                </a:lnTo>
                <a:lnTo>
                  <a:pt x="4102" y="19304"/>
                </a:lnTo>
                <a:lnTo>
                  <a:pt x="4800" y="18529"/>
                </a:lnTo>
                <a:lnTo>
                  <a:pt x="5003" y="18161"/>
                </a:lnTo>
                <a:lnTo>
                  <a:pt x="4965" y="18034"/>
                </a:lnTo>
                <a:lnTo>
                  <a:pt x="5041" y="17653"/>
                </a:lnTo>
                <a:lnTo>
                  <a:pt x="5168" y="17018"/>
                </a:lnTo>
                <a:lnTo>
                  <a:pt x="5283" y="16433"/>
                </a:lnTo>
                <a:lnTo>
                  <a:pt x="5384" y="16129"/>
                </a:lnTo>
                <a:lnTo>
                  <a:pt x="5638" y="15367"/>
                </a:lnTo>
                <a:lnTo>
                  <a:pt x="4965" y="18034"/>
                </a:lnTo>
                <a:lnTo>
                  <a:pt x="5003" y="18161"/>
                </a:lnTo>
                <a:lnTo>
                  <a:pt x="4673" y="19431"/>
                </a:lnTo>
                <a:lnTo>
                  <a:pt x="4305" y="20066"/>
                </a:lnTo>
                <a:lnTo>
                  <a:pt x="4470" y="19939"/>
                </a:lnTo>
                <a:lnTo>
                  <a:pt x="4546" y="20281"/>
                </a:lnTo>
                <a:lnTo>
                  <a:pt x="4635" y="19939"/>
                </a:lnTo>
                <a:lnTo>
                  <a:pt x="5092" y="18034"/>
                </a:lnTo>
                <a:lnTo>
                  <a:pt x="4762" y="19431"/>
                </a:lnTo>
                <a:lnTo>
                  <a:pt x="5105" y="18237"/>
                </a:lnTo>
                <a:lnTo>
                  <a:pt x="5143" y="18034"/>
                </a:lnTo>
                <a:lnTo>
                  <a:pt x="5753" y="16002"/>
                </a:lnTo>
                <a:lnTo>
                  <a:pt x="5321" y="18072"/>
                </a:lnTo>
                <a:lnTo>
                  <a:pt x="6057" y="18288"/>
                </a:lnTo>
                <a:lnTo>
                  <a:pt x="6438" y="17780"/>
                </a:lnTo>
                <a:lnTo>
                  <a:pt x="6743" y="17653"/>
                </a:lnTo>
                <a:lnTo>
                  <a:pt x="6972" y="16637"/>
                </a:lnTo>
                <a:lnTo>
                  <a:pt x="6489" y="19773"/>
                </a:lnTo>
                <a:lnTo>
                  <a:pt x="6845" y="18415"/>
                </a:lnTo>
                <a:lnTo>
                  <a:pt x="6565" y="19558"/>
                </a:lnTo>
                <a:lnTo>
                  <a:pt x="6502" y="19812"/>
                </a:lnTo>
                <a:lnTo>
                  <a:pt x="6299" y="19304"/>
                </a:lnTo>
                <a:lnTo>
                  <a:pt x="6184" y="19050"/>
                </a:lnTo>
                <a:lnTo>
                  <a:pt x="5778" y="18923"/>
                </a:lnTo>
                <a:lnTo>
                  <a:pt x="5435" y="19304"/>
                </a:lnTo>
                <a:lnTo>
                  <a:pt x="5245" y="18453"/>
                </a:lnTo>
                <a:lnTo>
                  <a:pt x="5092" y="19177"/>
                </a:lnTo>
                <a:lnTo>
                  <a:pt x="4978" y="19545"/>
                </a:lnTo>
                <a:lnTo>
                  <a:pt x="4686" y="20066"/>
                </a:lnTo>
                <a:lnTo>
                  <a:pt x="4622" y="20701"/>
                </a:lnTo>
                <a:lnTo>
                  <a:pt x="5549" y="19939"/>
                </a:lnTo>
                <a:lnTo>
                  <a:pt x="5575" y="20955"/>
                </a:lnTo>
                <a:lnTo>
                  <a:pt x="6007" y="20599"/>
                </a:lnTo>
                <a:lnTo>
                  <a:pt x="6375" y="19939"/>
                </a:lnTo>
                <a:lnTo>
                  <a:pt x="6324" y="20294"/>
                </a:lnTo>
                <a:lnTo>
                  <a:pt x="6756" y="20828"/>
                </a:lnTo>
                <a:lnTo>
                  <a:pt x="7150" y="20828"/>
                </a:lnTo>
                <a:lnTo>
                  <a:pt x="7404" y="21082"/>
                </a:lnTo>
                <a:lnTo>
                  <a:pt x="7658" y="20955"/>
                </a:lnTo>
                <a:lnTo>
                  <a:pt x="8115" y="20447"/>
                </a:lnTo>
                <a:lnTo>
                  <a:pt x="8166" y="21424"/>
                </a:lnTo>
                <a:lnTo>
                  <a:pt x="8432" y="21005"/>
                </a:lnTo>
                <a:lnTo>
                  <a:pt x="8686" y="20447"/>
                </a:lnTo>
                <a:lnTo>
                  <a:pt x="8953" y="20599"/>
                </a:lnTo>
                <a:lnTo>
                  <a:pt x="8928" y="20193"/>
                </a:lnTo>
                <a:lnTo>
                  <a:pt x="9385" y="20574"/>
                </a:lnTo>
                <a:lnTo>
                  <a:pt x="9728" y="20701"/>
                </a:lnTo>
                <a:lnTo>
                  <a:pt x="9969" y="20447"/>
                </a:lnTo>
                <a:lnTo>
                  <a:pt x="10160" y="21412"/>
                </a:lnTo>
                <a:lnTo>
                  <a:pt x="10452" y="20447"/>
                </a:lnTo>
                <a:lnTo>
                  <a:pt x="10528" y="20193"/>
                </a:lnTo>
                <a:lnTo>
                  <a:pt x="10642" y="19812"/>
                </a:lnTo>
                <a:lnTo>
                  <a:pt x="10617" y="19939"/>
                </a:lnTo>
                <a:lnTo>
                  <a:pt x="10502" y="20574"/>
                </a:lnTo>
                <a:lnTo>
                  <a:pt x="10375" y="21069"/>
                </a:lnTo>
                <a:lnTo>
                  <a:pt x="9740" y="23177"/>
                </a:lnTo>
                <a:lnTo>
                  <a:pt x="10147" y="23469"/>
                </a:lnTo>
                <a:lnTo>
                  <a:pt x="10261" y="23114"/>
                </a:lnTo>
                <a:lnTo>
                  <a:pt x="10426" y="22606"/>
                </a:lnTo>
                <a:lnTo>
                  <a:pt x="10261" y="23495"/>
                </a:lnTo>
                <a:lnTo>
                  <a:pt x="10502" y="22733"/>
                </a:lnTo>
                <a:lnTo>
                  <a:pt x="10439" y="23114"/>
                </a:lnTo>
                <a:lnTo>
                  <a:pt x="10363" y="23469"/>
                </a:lnTo>
                <a:lnTo>
                  <a:pt x="10147" y="24142"/>
                </a:lnTo>
                <a:lnTo>
                  <a:pt x="10388" y="23495"/>
                </a:lnTo>
                <a:lnTo>
                  <a:pt x="10541" y="23114"/>
                </a:lnTo>
                <a:lnTo>
                  <a:pt x="10629" y="22860"/>
                </a:lnTo>
                <a:lnTo>
                  <a:pt x="10515" y="23507"/>
                </a:lnTo>
                <a:lnTo>
                  <a:pt x="10668" y="22987"/>
                </a:lnTo>
                <a:lnTo>
                  <a:pt x="10591" y="23469"/>
                </a:lnTo>
                <a:lnTo>
                  <a:pt x="10375" y="24130"/>
                </a:lnTo>
                <a:lnTo>
                  <a:pt x="10274" y="24447"/>
                </a:lnTo>
                <a:lnTo>
                  <a:pt x="10033" y="25654"/>
                </a:lnTo>
                <a:lnTo>
                  <a:pt x="9906" y="26289"/>
                </a:lnTo>
                <a:lnTo>
                  <a:pt x="9817" y="24511"/>
                </a:lnTo>
                <a:lnTo>
                  <a:pt x="9334" y="24447"/>
                </a:lnTo>
                <a:lnTo>
                  <a:pt x="8661" y="26670"/>
                </a:lnTo>
                <a:lnTo>
                  <a:pt x="8661" y="26289"/>
                </a:lnTo>
                <a:lnTo>
                  <a:pt x="8686" y="24701"/>
                </a:lnTo>
                <a:lnTo>
                  <a:pt x="8128" y="26289"/>
                </a:lnTo>
                <a:lnTo>
                  <a:pt x="8343" y="25146"/>
                </a:lnTo>
                <a:lnTo>
                  <a:pt x="8407" y="24853"/>
                </a:lnTo>
                <a:lnTo>
                  <a:pt x="8140" y="25146"/>
                </a:lnTo>
                <a:lnTo>
                  <a:pt x="6781" y="26797"/>
                </a:lnTo>
                <a:lnTo>
                  <a:pt x="6388" y="26289"/>
                </a:lnTo>
                <a:lnTo>
                  <a:pt x="5994" y="25781"/>
                </a:lnTo>
                <a:lnTo>
                  <a:pt x="5410" y="25933"/>
                </a:lnTo>
                <a:lnTo>
                  <a:pt x="5410" y="26416"/>
                </a:lnTo>
                <a:lnTo>
                  <a:pt x="5270" y="27139"/>
                </a:lnTo>
                <a:lnTo>
                  <a:pt x="5041" y="27813"/>
                </a:lnTo>
                <a:lnTo>
                  <a:pt x="4978" y="27940"/>
                </a:lnTo>
                <a:lnTo>
                  <a:pt x="5054" y="27508"/>
                </a:lnTo>
                <a:lnTo>
                  <a:pt x="5003" y="27813"/>
                </a:lnTo>
                <a:lnTo>
                  <a:pt x="5194" y="27051"/>
                </a:lnTo>
                <a:lnTo>
                  <a:pt x="5410" y="26416"/>
                </a:lnTo>
                <a:lnTo>
                  <a:pt x="5410" y="25933"/>
                </a:lnTo>
                <a:lnTo>
                  <a:pt x="4953" y="26035"/>
                </a:lnTo>
                <a:lnTo>
                  <a:pt x="4953" y="27051"/>
                </a:lnTo>
                <a:lnTo>
                  <a:pt x="4711" y="27292"/>
                </a:lnTo>
                <a:lnTo>
                  <a:pt x="4572" y="27559"/>
                </a:lnTo>
                <a:lnTo>
                  <a:pt x="4787" y="26416"/>
                </a:lnTo>
                <a:lnTo>
                  <a:pt x="4864" y="26543"/>
                </a:lnTo>
                <a:lnTo>
                  <a:pt x="4953" y="27051"/>
                </a:lnTo>
                <a:lnTo>
                  <a:pt x="4953" y="26035"/>
                </a:lnTo>
                <a:lnTo>
                  <a:pt x="4749" y="25654"/>
                </a:lnTo>
                <a:lnTo>
                  <a:pt x="4610" y="25400"/>
                </a:lnTo>
                <a:lnTo>
                  <a:pt x="3797" y="25654"/>
                </a:lnTo>
                <a:lnTo>
                  <a:pt x="3644" y="25400"/>
                </a:lnTo>
                <a:lnTo>
                  <a:pt x="3073" y="27178"/>
                </a:lnTo>
                <a:lnTo>
                  <a:pt x="3213" y="27178"/>
                </a:lnTo>
                <a:lnTo>
                  <a:pt x="3289" y="26797"/>
                </a:lnTo>
                <a:lnTo>
                  <a:pt x="3568" y="27559"/>
                </a:lnTo>
                <a:lnTo>
                  <a:pt x="3708" y="26924"/>
                </a:lnTo>
                <a:lnTo>
                  <a:pt x="4051" y="27139"/>
                </a:lnTo>
                <a:lnTo>
                  <a:pt x="4089" y="26924"/>
                </a:lnTo>
                <a:lnTo>
                  <a:pt x="4114" y="26797"/>
                </a:lnTo>
                <a:lnTo>
                  <a:pt x="4368" y="26035"/>
                </a:lnTo>
                <a:lnTo>
                  <a:pt x="4216" y="26797"/>
                </a:lnTo>
                <a:lnTo>
                  <a:pt x="3975" y="27559"/>
                </a:lnTo>
                <a:lnTo>
                  <a:pt x="4025" y="27292"/>
                </a:lnTo>
                <a:lnTo>
                  <a:pt x="3873" y="27559"/>
                </a:lnTo>
                <a:lnTo>
                  <a:pt x="3581" y="28105"/>
                </a:lnTo>
                <a:lnTo>
                  <a:pt x="3848" y="27940"/>
                </a:lnTo>
                <a:lnTo>
                  <a:pt x="5156" y="30353"/>
                </a:lnTo>
                <a:lnTo>
                  <a:pt x="8890" y="27178"/>
                </a:lnTo>
                <a:lnTo>
                  <a:pt x="9296" y="30734"/>
                </a:lnTo>
                <a:lnTo>
                  <a:pt x="10909" y="31115"/>
                </a:lnTo>
                <a:lnTo>
                  <a:pt x="11226" y="31242"/>
                </a:lnTo>
                <a:lnTo>
                  <a:pt x="11442" y="32639"/>
                </a:lnTo>
                <a:lnTo>
                  <a:pt x="10922" y="32639"/>
                </a:lnTo>
                <a:lnTo>
                  <a:pt x="8750" y="34163"/>
                </a:lnTo>
                <a:lnTo>
                  <a:pt x="9321" y="35433"/>
                </a:lnTo>
                <a:lnTo>
                  <a:pt x="10629" y="33528"/>
                </a:lnTo>
                <a:lnTo>
                  <a:pt x="11049" y="35433"/>
                </a:lnTo>
                <a:lnTo>
                  <a:pt x="11087" y="36576"/>
                </a:lnTo>
                <a:lnTo>
                  <a:pt x="10947" y="37719"/>
                </a:lnTo>
                <a:lnTo>
                  <a:pt x="11366" y="36576"/>
                </a:lnTo>
                <a:lnTo>
                  <a:pt x="12115" y="33528"/>
                </a:lnTo>
                <a:lnTo>
                  <a:pt x="13335" y="28575"/>
                </a:lnTo>
                <a:lnTo>
                  <a:pt x="13589" y="27559"/>
                </a:lnTo>
                <a:lnTo>
                  <a:pt x="13893" y="26289"/>
                </a:lnTo>
                <a:lnTo>
                  <a:pt x="13957" y="26035"/>
                </a:lnTo>
                <a:lnTo>
                  <a:pt x="14478" y="23876"/>
                </a:lnTo>
                <a:lnTo>
                  <a:pt x="14503" y="23749"/>
                </a:lnTo>
                <a:lnTo>
                  <a:pt x="14770" y="22606"/>
                </a:lnTo>
                <a:lnTo>
                  <a:pt x="15163" y="20955"/>
                </a:lnTo>
                <a:lnTo>
                  <a:pt x="15582" y="19177"/>
                </a:lnTo>
                <a:lnTo>
                  <a:pt x="15608" y="19050"/>
                </a:lnTo>
                <a:lnTo>
                  <a:pt x="15671" y="18796"/>
                </a:lnTo>
                <a:lnTo>
                  <a:pt x="15938" y="17653"/>
                </a:lnTo>
                <a:lnTo>
                  <a:pt x="16484" y="15367"/>
                </a:lnTo>
                <a:lnTo>
                  <a:pt x="17145" y="12573"/>
                </a:lnTo>
                <a:lnTo>
                  <a:pt x="18084" y="7747"/>
                </a:lnTo>
                <a:close/>
              </a:path>
              <a:path w="325755" h="179704">
                <a:moveTo>
                  <a:pt x="18249" y="3403"/>
                </a:moveTo>
                <a:lnTo>
                  <a:pt x="17868" y="4533"/>
                </a:lnTo>
                <a:lnTo>
                  <a:pt x="17576" y="6019"/>
                </a:lnTo>
                <a:lnTo>
                  <a:pt x="18161" y="3860"/>
                </a:lnTo>
                <a:lnTo>
                  <a:pt x="18249" y="3403"/>
                </a:lnTo>
                <a:close/>
              </a:path>
              <a:path w="325755" h="179704">
                <a:moveTo>
                  <a:pt x="19215" y="4330"/>
                </a:moveTo>
                <a:lnTo>
                  <a:pt x="18935" y="3924"/>
                </a:lnTo>
                <a:lnTo>
                  <a:pt x="18770" y="4749"/>
                </a:lnTo>
                <a:lnTo>
                  <a:pt x="18719" y="5016"/>
                </a:lnTo>
                <a:lnTo>
                  <a:pt x="18846" y="4800"/>
                </a:lnTo>
                <a:lnTo>
                  <a:pt x="19215" y="4330"/>
                </a:lnTo>
                <a:close/>
              </a:path>
              <a:path w="325755" h="179704">
                <a:moveTo>
                  <a:pt x="318071" y="175882"/>
                </a:moveTo>
                <a:lnTo>
                  <a:pt x="317868" y="176542"/>
                </a:lnTo>
                <a:lnTo>
                  <a:pt x="317639" y="175945"/>
                </a:lnTo>
                <a:lnTo>
                  <a:pt x="317487" y="176936"/>
                </a:lnTo>
                <a:lnTo>
                  <a:pt x="317449" y="177215"/>
                </a:lnTo>
                <a:lnTo>
                  <a:pt x="317576" y="176961"/>
                </a:lnTo>
                <a:lnTo>
                  <a:pt x="317817" y="176809"/>
                </a:lnTo>
                <a:lnTo>
                  <a:pt x="317792" y="176999"/>
                </a:lnTo>
                <a:lnTo>
                  <a:pt x="317728" y="177380"/>
                </a:lnTo>
                <a:lnTo>
                  <a:pt x="317919" y="176745"/>
                </a:lnTo>
                <a:lnTo>
                  <a:pt x="318008" y="176263"/>
                </a:lnTo>
                <a:lnTo>
                  <a:pt x="318071" y="175882"/>
                </a:lnTo>
                <a:close/>
              </a:path>
              <a:path w="325755" h="179704">
                <a:moveTo>
                  <a:pt x="318135" y="172212"/>
                </a:moveTo>
                <a:lnTo>
                  <a:pt x="317957" y="172796"/>
                </a:lnTo>
                <a:lnTo>
                  <a:pt x="317906" y="173151"/>
                </a:lnTo>
                <a:lnTo>
                  <a:pt x="317868" y="173355"/>
                </a:lnTo>
                <a:lnTo>
                  <a:pt x="318046" y="172770"/>
                </a:lnTo>
                <a:lnTo>
                  <a:pt x="318096" y="172415"/>
                </a:lnTo>
                <a:lnTo>
                  <a:pt x="318135" y="172212"/>
                </a:lnTo>
                <a:close/>
              </a:path>
              <a:path w="325755" h="179704">
                <a:moveTo>
                  <a:pt x="318312" y="171932"/>
                </a:moveTo>
                <a:lnTo>
                  <a:pt x="318058" y="172770"/>
                </a:lnTo>
                <a:lnTo>
                  <a:pt x="317995" y="173164"/>
                </a:lnTo>
                <a:lnTo>
                  <a:pt x="317919" y="173659"/>
                </a:lnTo>
                <a:lnTo>
                  <a:pt x="318173" y="172834"/>
                </a:lnTo>
                <a:lnTo>
                  <a:pt x="318236" y="172440"/>
                </a:lnTo>
                <a:lnTo>
                  <a:pt x="318312" y="171932"/>
                </a:lnTo>
                <a:close/>
              </a:path>
              <a:path w="325755" h="179704">
                <a:moveTo>
                  <a:pt x="318477" y="171348"/>
                </a:moveTo>
                <a:lnTo>
                  <a:pt x="318350" y="171030"/>
                </a:lnTo>
                <a:lnTo>
                  <a:pt x="318414" y="170713"/>
                </a:lnTo>
                <a:lnTo>
                  <a:pt x="318325" y="170967"/>
                </a:lnTo>
                <a:lnTo>
                  <a:pt x="317995" y="170027"/>
                </a:lnTo>
                <a:lnTo>
                  <a:pt x="317957" y="170243"/>
                </a:lnTo>
                <a:lnTo>
                  <a:pt x="317576" y="169164"/>
                </a:lnTo>
                <a:lnTo>
                  <a:pt x="317334" y="170713"/>
                </a:lnTo>
                <a:lnTo>
                  <a:pt x="317233" y="171361"/>
                </a:lnTo>
                <a:lnTo>
                  <a:pt x="317627" y="170776"/>
                </a:lnTo>
                <a:lnTo>
                  <a:pt x="317855" y="170624"/>
                </a:lnTo>
                <a:lnTo>
                  <a:pt x="317715" y="171246"/>
                </a:lnTo>
                <a:lnTo>
                  <a:pt x="317652" y="171551"/>
                </a:lnTo>
                <a:lnTo>
                  <a:pt x="317512" y="172262"/>
                </a:lnTo>
                <a:lnTo>
                  <a:pt x="317677" y="172021"/>
                </a:lnTo>
                <a:lnTo>
                  <a:pt x="317652" y="172224"/>
                </a:lnTo>
                <a:lnTo>
                  <a:pt x="318046" y="171640"/>
                </a:lnTo>
                <a:lnTo>
                  <a:pt x="318198" y="171551"/>
                </a:lnTo>
                <a:lnTo>
                  <a:pt x="318147" y="171856"/>
                </a:lnTo>
                <a:lnTo>
                  <a:pt x="318249" y="171513"/>
                </a:lnTo>
                <a:lnTo>
                  <a:pt x="318477" y="171348"/>
                </a:lnTo>
                <a:close/>
              </a:path>
              <a:path w="325755" h="179704">
                <a:moveTo>
                  <a:pt x="318554" y="172288"/>
                </a:moveTo>
                <a:lnTo>
                  <a:pt x="318376" y="172872"/>
                </a:lnTo>
                <a:lnTo>
                  <a:pt x="318325" y="173228"/>
                </a:lnTo>
                <a:lnTo>
                  <a:pt x="318287" y="173431"/>
                </a:lnTo>
                <a:lnTo>
                  <a:pt x="318465" y="172847"/>
                </a:lnTo>
                <a:lnTo>
                  <a:pt x="318516" y="172491"/>
                </a:lnTo>
                <a:lnTo>
                  <a:pt x="318554" y="172288"/>
                </a:lnTo>
                <a:close/>
              </a:path>
              <a:path w="325755" h="179704">
                <a:moveTo>
                  <a:pt x="318871" y="172935"/>
                </a:moveTo>
                <a:lnTo>
                  <a:pt x="318668" y="173621"/>
                </a:lnTo>
                <a:lnTo>
                  <a:pt x="318516" y="173050"/>
                </a:lnTo>
                <a:lnTo>
                  <a:pt x="318363" y="174015"/>
                </a:lnTo>
                <a:lnTo>
                  <a:pt x="318338" y="174205"/>
                </a:lnTo>
                <a:lnTo>
                  <a:pt x="318427" y="174040"/>
                </a:lnTo>
                <a:lnTo>
                  <a:pt x="318617" y="173875"/>
                </a:lnTo>
                <a:lnTo>
                  <a:pt x="318592" y="174053"/>
                </a:lnTo>
                <a:lnTo>
                  <a:pt x="318528" y="174434"/>
                </a:lnTo>
                <a:lnTo>
                  <a:pt x="318719" y="173786"/>
                </a:lnTo>
                <a:lnTo>
                  <a:pt x="318808" y="173316"/>
                </a:lnTo>
                <a:lnTo>
                  <a:pt x="318871" y="172935"/>
                </a:lnTo>
                <a:close/>
              </a:path>
              <a:path w="325755" h="179704">
                <a:moveTo>
                  <a:pt x="318973" y="173139"/>
                </a:moveTo>
                <a:lnTo>
                  <a:pt x="318795" y="173723"/>
                </a:lnTo>
                <a:lnTo>
                  <a:pt x="318744" y="174078"/>
                </a:lnTo>
                <a:lnTo>
                  <a:pt x="318706" y="174282"/>
                </a:lnTo>
                <a:lnTo>
                  <a:pt x="318884" y="173697"/>
                </a:lnTo>
                <a:lnTo>
                  <a:pt x="318935" y="173342"/>
                </a:lnTo>
                <a:lnTo>
                  <a:pt x="318973" y="173139"/>
                </a:lnTo>
                <a:close/>
              </a:path>
              <a:path w="325755" h="179704">
                <a:moveTo>
                  <a:pt x="319201" y="171856"/>
                </a:moveTo>
                <a:lnTo>
                  <a:pt x="318770" y="171640"/>
                </a:lnTo>
                <a:lnTo>
                  <a:pt x="318630" y="172516"/>
                </a:lnTo>
                <a:lnTo>
                  <a:pt x="318566" y="172923"/>
                </a:lnTo>
                <a:lnTo>
                  <a:pt x="318858" y="172567"/>
                </a:lnTo>
                <a:lnTo>
                  <a:pt x="319201" y="171856"/>
                </a:lnTo>
                <a:close/>
              </a:path>
              <a:path w="325755" h="179704">
                <a:moveTo>
                  <a:pt x="319417" y="173812"/>
                </a:moveTo>
                <a:lnTo>
                  <a:pt x="319201" y="174548"/>
                </a:lnTo>
                <a:lnTo>
                  <a:pt x="319138" y="174929"/>
                </a:lnTo>
                <a:lnTo>
                  <a:pt x="319074" y="175310"/>
                </a:lnTo>
                <a:lnTo>
                  <a:pt x="319290" y="174574"/>
                </a:lnTo>
                <a:lnTo>
                  <a:pt x="319417" y="173812"/>
                </a:lnTo>
                <a:close/>
              </a:path>
              <a:path w="325755" h="179704">
                <a:moveTo>
                  <a:pt x="319913" y="171297"/>
                </a:moveTo>
                <a:lnTo>
                  <a:pt x="319062" y="173532"/>
                </a:lnTo>
                <a:lnTo>
                  <a:pt x="318795" y="175234"/>
                </a:lnTo>
                <a:lnTo>
                  <a:pt x="319735" y="172364"/>
                </a:lnTo>
                <a:lnTo>
                  <a:pt x="319913" y="171297"/>
                </a:lnTo>
                <a:close/>
              </a:path>
              <a:path w="325755" h="179704">
                <a:moveTo>
                  <a:pt x="320192" y="173837"/>
                </a:moveTo>
                <a:lnTo>
                  <a:pt x="319887" y="173443"/>
                </a:lnTo>
                <a:lnTo>
                  <a:pt x="319760" y="174269"/>
                </a:lnTo>
                <a:lnTo>
                  <a:pt x="319722" y="174536"/>
                </a:lnTo>
                <a:lnTo>
                  <a:pt x="319849" y="174320"/>
                </a:lnTo>
                <a:lnTo>
                  <a:pt x="320192" y="173837"/>
                </a:lnTo>
                <a:close/>
              </a:path>
              <a:path w="325755" h="179704">
                <a:moveTo>
                  <a:pt x="320395" y="178511"/>
                </a:moveTo>
                <a:lnTo>
                  <a:pt x="319760" y="177584"/>
                </a:lnTo>
                <a:lnTo>
                  <a:pt x="319557" y="178879"/>
                </a:lnTo>
                <a:lnTo>
                  <a:pt x="319443" y="179616"/>
                </a:lnTo>
                <a:lnTo>
                  <a:pt x="319913" y="178981"/>
                </a:lnTo>
                <a:lnTo>
                  <a:pt x="320395" y="178511"/>
                </a:lnTo>
                <a:close/>
              </a:path>
              <a:path w="325755" h="179704">
                <a:moveTo>
                  <a:pt x="320713" y="172745"/>
                </a:moveTo>
                <a:lnTo>
                  <a:pt x="320243" y="173723"/>
                </a:lnTo>
                <a:lnTo>
                  <a:pt x="320065" y="174332"/>
                </a:lnTo>
                <a:lnTo>
                  <a:pt x="319709" y="175590"/>
                </a:lnTo>
                <a:lnTo>
                  <a:pt x="320192" y="175666"/>
                </a:lnTo>
                <a:lnTo>
                  <a:pt x="320713" y="172745"/>
                </a:lnTo>
                <a:close/>
              </a:path>
              <a:path w="325755" h="179704">
                <a:moveTo>
                  <a:pt x="320763" y="175272"/>
                </a:moveTo>
                <a:lnTo>
                  <a:pt x="320560" y="174485"/>
                </a:lnTo>
                <a:lnTo>
                  <a:pt x="320535" y="174332"/>
                </a:lnTo>
                <a:lnTo>
                  <a:pt x="320497" y="174485"/>
                </a:lnTo>
                <a:lnTo>
                  <a:pt x="320497" y="174332"/>
                </a:lnTo>
                <a:lnTo>
                  <a:pt x="320471" y="174485"/>
                </a:lnTo>
                <a:lnTo>
                  <a:pt x="320116" y="176187"/>
                </a:lnTo>
                <a:lnTo>
                  <a:pt x="320675" y="175425"/>
                </a:lnTo>
                <a:lnTo>
                  <a:pt x="320763" y="175272"/>
                </a:lnTo>
                <a:close/>
              </a:path>
              <a:path w="325755" h="179704">
                <a:moveTo>
                  <a:pt x="320878" y="170891"/>
                </a:moveTo>
                <a:lnTo>
                  <a:pt x="320624" y="171716"/>
                </a:lnTo>
                <a:lnTo>
                  <a:pt x="320675" y="171348"/>
                </a:lnTo>
                <a:lnTo>
                  <a:pt x="320738" y="170967"/>
                </a:lnTo>
                <a:lnTo>
                  <a:pt x="320522" y="171704"/>
                </a:lnTo>
                <a:lnTo>
                  <a:pt x="320459" y="172085"/>
                </a:lnTo>
                <a:lnTo>
                  <a:pt x="320395" y="172466"/>
                </a:lnTo>
                <a:lnTo>
                  <a:pt x="320611" y="171754"/>
                </a:lnTo>
                <a:lnTo>
                  <a:pt x="320560" y="172110"/>
                </a:lnTo>
                <a:lnTo>
                  <a:pt x="320484" y="172605"/>
                </a:lnTo>
                <a:lnTo>
                  <a:pt x="320738" y="171780"/>
                </a:lnTo>
                <a:lnTo>
                  <a:pt x="320878" y="170891"/>
                </a:lnTo>
                <a:close/>
              </a:path>
              <a:path w="325755" h="179704">
                <a:moveTo>
                  <a:pt x="320916" y="171196"/>
                </a:moveTo>
                <a:lnTo>
                  <a:pt x="320738" y="171780"/>
                </a:lnTo>
                <a:lnTo>
                  <a:pt x="320687" y="172135"/>
                </a:lnTo>
                <a:lnTo>
                  <a:pt x="320649" y="172339"/>
                </a:lnTo>
                <a:lnTo>
                  <a:pt x="320827" y="171754"/>
                </a:lnTo>
                <a:lnTo>
                  <a:pt x="320878" y="171399"/>
                </a:lnTo>
                <a:lnTo>
                  <a:pt x="320916" y="171196"/>
                </a:lnTo>
                <a:close/>
              </a:path>
              <a:path w="325755" h="179704">
                <a:moveTo>
                  <a:pt x="320929" y="178155"/>
                </a:moveTo>
                <a:lnTo>
                  <a:pt x="320763" y="178739"/>
                </a:lnTo>
                <a:lnTo>
                  <a:pt x="320700" y="179095"/>
                </a:lnTo>
                <a:lnTo>
                  <a:pt x="320675" y="179298"/>
                </a:lnTo>
                <a:lnTo>
                  <a:pt x="320840" y="178714"/>
                </a:lnTo>
                <a:lnTo>
                  <a:pt x="320890" y="178358"/>
                </a:lnTo>
                <a:lnTo>
                  <a:pt x="320929" y="178155"/>
                </a:lnTo>
                <a:close/>
              </a:path>
              <a:path w="325755" h="179704">
                <a:moveTo>
                  <a:pt x="321170" y="171018"/>
                </a:moveTo>
                <a:lnTo>
                  <a:pt x="320840" y="172161"/>
                </a:lnTo>
                <a:lnTo>
                  <a:pt x="320611" y="173647"/>
                </a:lnTo>
                <a:lnTo>
                  <a:pt x="321106" y="171475"/>
                </a:lnTo>
                <a:lnTo>
                  <a:pt x="321170" y="171018"/>
                </a:lnTo>
                <a:close/>
              </a:path>
              <a:path w="325755" h="179704">
                <a:moveTo>
                  <a:pt x="321195" y="175272"/>
                </a:moveTo>
                <a:lnTo>
                  <a:pt x="320929" y="175272"/>
                </a:lnTo>
                <a:lnTo>
                  <a:pt x="320776" y="175272"/>
                </a:lnTo>
                <a:lnTo>
                  <a:pt x="320802" y="175425"/>
                </a:lnTo>
                <a:lnTo>
                  <a:pt x="320954" y="176047"/>
                </a:lnTo>
                <a:lnTo>
                  <a:pt x="321195" y="175272"/>
                </a:lnTo>
                <a:close/>
              </a:path>
              <a:path w="325755" h="179704">
                <a:moveTo>
                  <a:pt x="321360" y="178054"/>
                </a:moveTo>
                <a:lnTo>
                  <a:pt x="321144" y="178790"/>
                </a:lnTo>
                <a:lnTo>
                  <a:pt x="321081" y="179171"/>
                </a:lnTo>
                <a:lnTo>
                  <a:pt x="321017" y="179552"/>
                </a:lnTo>
                <a:lnTo>
                  <a:pt x="321233" y="178816"/>
                </a:lnTo>
                <a:lnTo>
                  <a:pt x="321360" y="178054"/>
                </a:lnTo>
                <a:close/>
              </a:path>
              <a:path w="325755" h="179704">
                <a:moveTo>
                  <a:pt x="322148" y="170649"/>
                </a:moveTo>
                <a:lnTo>
                  <a:pt x="321970" y="171234"/>
                </a:lnTo>
                <a:lnTo>
                  <a:pt x="321919" y="171589"/>
                </a:lnTo>
                <a:lnTo>
                  <a:pt x="321894" y="171792"/>
                </a:lnTo>
                <a:lnTo>
                  <a:pt x="322059" y="171208"/>
                </a:lnTo>
                <a:lnTo>
                  <a:pt x="322110" y="170853"/>
                </a:lnTo>
                <a:lnTo>
                  <a:pt x="322148" y="170649"/>
                </a:lnTo>
                <a:close/>
              </a:path>
              <a:path w="325755" h="179704">
                <a:moveTo>
                  <a:pt x="322313" y="170383"/>
                </a:moveTo>
                <a:lnTo>
                  <a:pt x="322059" y="171208"/>
                </a:lnTo>
                <a:lnTo>
                  <a:pt x="321995" y="171602"/>
                </a:lnTo>
                <a:lnTo>
                  <a:pt x="321919" y="172097"/>
                </a:lnTo>
                <a:lnTo>
                  <a:pt x="322173" y="171272"/>
                </a:lnTo>
                <a:lnTo>
                  <a:pt x="322313" y="170383"/>
                </a:lnTo>
                <a:close/>
              </a:path>
              <a:path w="325755" h="179704">
                <a:moveTo>
                  <a:pt x="322897" y="170497"/>
                </a:moveTo>
                <a:lnTo>
                  <a:pt x="322643" y="171323"/>
                </a:lnTo>
                <a:lnTo>
                  <a:pt x="322580" y="171716"/>
                </a:lnTo>
                <a:lnTo>
                  <a:pt x="322503" y="172212"/>
                </a:lnTo>
                <a:lnTo>
                  <a:pt x="322757" y="171386"/>
                </a:lnTo>
                <a:lnTo>
                  <a:pt x="322897" y="170497"/>
                </a:lnTo>
                <a:close/>
              </a:path>
              <a:path w="325755" h="179704">
                <a:moveTo>
                  <a:pt x="324078" y="170865"/>
                </a:moveTo>
                <a:lnTo>
                  <a:pt x="323938" y="171157"/>
                </a:lnTo>
                <a:lnTo>
                  <a:pt x="323710" y="170154"/>
                </a:lnTo>
                <a:lnTo>
                  <a:pt x="323596" y="171259"/>
                </a:lnTo>
                <a:lnTo>
                  <a:pt x="322935" y="170611"/>
                </a:lnTo>
                <a:lnTo>
                  <a:pt x="322757" y="171742"/>
                </a:lnTo>
                <a:lnTo>
                  <a:pt x="322541" y="173126"/>
                </a:lnTo>
                <a:lnTo>
                  <a:pt x="322516" y="173355"/>
                </a:lnTo>
                <a:lnTo>
                  <a:pt x="322326" y="171780"/>
                </a:lnTo>
                <a:lnTo>
                  <a:pt x="322389" y="171475"/>
                </a:lnTo>
                <a:lnTo>
                  <a:pt x="322326" y="171691"/>
                </a:lnTo>
                <a:lnTo>
                  <a:pt x="321195" y="175272"/>
                </a:lnTo>
                <a:lnTo>
                  <a:pt x="321462" y="175298"/>
                </a:lnTo>
                <a:lnTo>
                  <a:pt x="321703" y="175425"/>
                </a:lnTo>
                <a:lnTo>
                  <a:pt x="322249" y="175526"/>
                </a:lnTo>
                <a:lnTo>
                  <a:pt x="322821" y="175793"/>
                </a:lnTo>
                <a:lnTo>
                  <a:pt x="322592" y="173990"/>
                </a:lnTo>
                <a:lnTo>
                  <a:pt x="322783" y="173863"/>
                </a:lnTo>
                <a:lnTo>
                  <a:pt x="322757" y="174066"/>
                </a:lnTo>
                <a:lnTo>
                  <a:pt x="322719" y="174345"/>
                </a:lnTo>
                <a:lnTo>
                  <a:pt x="322846" y="174091"/>
                </a:lnTo>
                <a:lnTo>
                  <a:pt x="323215" y="173850"/>
                </a:lnTo>
                <a:lnTo>
                  <a:pt x="322910" y="173075"/>
                </a:lnTo>
                <a:lnTo>
                  <a:pt x="322821" y="173621"/>
                </a:lnTo>
                <a:lnTo>
                  <a:pt x="322580" y="173050"/>
                </a:lnTo>
                <a:lnTo>
                  <a:pt x="323278" y="171869"/>
                </a:lnTo>
                <a:lnTo>
                  <a:pt x="323557" y="171780"/>
                </a:lnTo>
                <a:lnTo>
                  <a:pt x="323329" y="174269"/>
                </a:lnTo>
                <a:lnTo>
                  <a:pt x="323900" y="171653"/>
                </a:lnTo>
                <a:lnTo>
                  <a:pt x="324078" y="170865"/>
                </a:lnTo>
                <a:close/>
              </a:path>
              <a:path w="325755" h="179704">
                <a:moveTo>
                  <a:pt x="325475" y="170319"/>
                </a:moveTo>
                <a:lnTo>
                  <a:pt x="325259" y="171056"/>
                </a:lnTo>
                <a:lnTo>
                  <a:pt x="325196" y="171437"/>
                </a:lnTo>
                <a:lnTo>
                  <a:pt x="325132" y="171818"/>
                </a:lnTo>
                <a:lnTo>
                  <a:pt x="325361" y="171081"/>
                </a:lnTo>
                <a:lnTo>
                  <a:pt x="325412" y="170700"/>
                </a:lnTo>
                <a:lnTo>
                  <a:pt x="325475" y="170319"/>
                </a:lnTo>
                <a:close/>
              </a:path>
              <a:path w="325755" h="179704">
                <a:moveTo>
                  <a:pt x="325551" y="168300"/>
                </a:moveTo>
                <a:lnTo>
                  <a:pt x="324129" y="172427"/>
                </a:lnTo>
                <a:lnTo>
                  <a:pt x="323850" y="174218"/>
                </a:lnTo>
                <a:lnTo>
                  <a:pt x="324015" y="173647"/>
                </a:lnTo>
                <a:lnTo>
                  <a:pt x="324002" y="173824"/>
                </a:lnTo>
                <a:lnTo>
                  <a:pt x="324129" y="173570"/>
                </a:lnTo>
                <a:lnTo>
                  <a:pt x="324510" y="173329"/>
                </a:lnTo>
                <a:lnTo>
                  <a:pt x="324281" y="172796"/>
                </a:lnTo>
                <a:lnTo>
                  <a:pt x="325424" y="169100"/>
                </a:lnTo>
                <a:lnTo>
                  <a:pt x="325551" y="168300"/>
                </a:lnTo>
                <a:close/>
              </a:path>
            </a:pathLst>
          </a:custGeom>
          <a:solidFill>
            <a:srgbClr val="B88F51"/>
          </a:solidFill>
        </p:spPr>
        <p:txBody>
          <a:bodyPr wrap="square" lIns="0" tIns="0" rIns="0" bIns="0" rtlCol="0"/>
          <a:lstStyle/>
          <a:p>
            <a:endParaRPr sz="2511"/>
          </a:p>
        </p:txBody>
      </p:sp>
      <p:sp>
        <p:nvSpPr>
          <p:cNvPr id="69" name="bg object 69"/>
          <p:cNvSpPr/>
          <p:nvPr/>
        </p:nvSpPr>
        <p:spPr>
          <a:xfrm>
            <a:off x="492426" y="56031"/>
            <a:ext cx="7938" cy="11509"/>
          </a:xfrm>
          <a:custGeom>
            <a:avLst/>
            <a:gdLst/>
            <a:ahLst/>
            <a:cxnLst/>
            <a:rect l="l" t="t" r="r" b="b"/>
            <a:pathLst>
              <a:path w="12700" h="18414">
                <a:moveTo>
                  <a:pt x="571" y="11518"/>
                </a:moveTo>
                <a:lnTo>
                  <a:pt x="393" y="10769"/>
                </a:lnTo>
                <a:lnTo>
                  <a:pt x="203" y="11734"/>
                </a:lnTo>
                <a:lnTo>
                  <a:pt x="165" y="11925"/>
                </a:lnTo>
                <a:lnTo>
                  <a:pt x="266" y="11760"/>
                </a:lnTo>
                <a:lnTo>
                  <a:pt x="571" y="11518"/>
                </a:lnTo>
                <a:close/>
              </a:path>
              <a:path w="12700" h="18414">
                <a:moveTo>
                  <a:pt x="927" y="10858"/>
                </a:moveTo>
                <a:lnTo>
                  <a:pt x="177" y="13284"/>
                </a:lnTo>
                <a:lnTo>
                  <a:pt x="0" y="14236"/>
                </a:lnTo>
                <a:lnTo>
                  <a:pt x="723" y="11849"/>
                </a:lnTo>
                <a:lnTo>
                  <a:pt x="927" y="10858"/>
                </a:lnTo>
                <a:close/>
              </a:path>
              <a:path w="12700" h="18414">
                <a:moveTo>
                  <a:pt x="1397" y="15697"/>
                </a:moveTo>
                <a:lnTo>
                  <a:pt x="1193" y="16281"/>
                </a:lnTo>
                <a:lnTo>
                  <a:pt x="1130" y="16637"/>
                </a:lnTo>
                <a:lnTo>
                  <a:pt x="1092" y="16840"/>
                </a:lnTo>
                <a:lnTo>
                  <a:pt x="1282" y="16256"/>
                </a:lnTo>
                <a:lnTo>
                  <a:pt x="1346" y="15913"/>
                </a:lnTo>
                <a:lnTo>
                  <a:pt x="1397" y="15697"/>
                </a:lnTo>
                <a:close/>
              </a:path>
              <a:path w="12700" h="18414">
                <a:moveTo>
                  <a:pt x="1473" y="6350"/>
                </a:moveTo>
                <a:lnTo>
                  <a:pt x="1282" y="6934"/>
                </a:lnTo>
                <a:lnTo>
                  <a:pt x="1206" y="7289"/>
                </a:lnTo>
                <a:lnTo>
                  <a:pt x="1168" y="7493"/>
                </a:lnTo>
                <a:lnTo>
                  <a:pt x="1358" y="6908"/>
                </a:lnTo>
                <a:lnTo>
                  <a:pt x="1435" y="6553"/>
                </a:lnTo>
                <a:lnTo>
                  <a:pt x="1473" y="6350"/>
                </a:lnTo>
                <a:close/>
              </a:path>
              <a:path w="12700" h="18414">
                <a:moveTo>
                  <a:pt x="1790" y="14859"/>
                </a:moveTo>
                <a:lnTo>
                  <a:pt x="1663" y="14503"/>
                </a:lnTo>
                <a:lnTo>
                  <a:pt x="1739" y="14211"/>
                </a:lnTo>
                <a:lnTo>
                  <a:pt x="1651" y="14452"/>
                </a:lnTo>
                <a:lnTo>
                  <a:pt x="1358" y="13512"/>
                </a:lnTo>
                <a:lnTo>
                  <a:pt x="1308" y="13728"/>
                </a:lnTo>
                <a:lnTo>
                  <a:pt x="1066" y="12954"/>
                </a:lnTo>
                <a:lnTo>
                  <a:pt x="977" y="12649"/>
                </a:lnTo>
                <a:lnTo>
                  <a:pt x="952" y="12776"/>
                </a:lnTo>
                <a:lnTo>
                  <a:pt x="596" y="12522"/>
                </a:lnTo>
                <a:lnTo>
                  <a:pt x="431" y="13347"/>
                </a:lnTo>
                <a:lnTo>
                  <a:pt x="317" y="13957"/>
                </a:lnTo>
                <a:lnTo>
                  <a:pt x="698" y="13423"/>
                </a:lnTo>
                <a:lnTo>
                  <a:pt x="863" y="13220"/>
                </a:lnTo>
                <a:lnTo>
                  <a:pt x="673" y="14185"/>
                </a:lnTo>
                <a:lnTo>
                  <a:pt x="546" y="14833"/>
                </a:lnTo>
                <a:lnTo>
                  <a:pt x="965" y="14262"/>
                </a:lnTo>
                <a:lnTo>
                  <a:pt x="1193" y="14122"/>
                </a:lnTo>
                <a:lnTo>
                  <a:pt x="1028" y="14719"/>
                </a:lnTo>
                <a:lnTo>
                  <a:pt x="952" y="15024"/>
                </a:lnTo>
                <a:lnTo>
                  <a:pt x="787" y="15722"/>
                </a:lnTo>
                <a:lnTo>
                  <a:pt x="965" y="15494"/>
                </a:lnTo>
                <a:lnTo>
                  <a:pt x="1193" y="14300"/>
                </a:lnTo>
                <a:lnTo>
                  <a:pt x="1054" y="15049"/>
                </a:lnTo>
                <a:lnTo>
                  <a:pt x="965" y="15494"/>
                </a:lnTo>
                <a:lnTo>
                  <a:pt x="927" y="15697"/>
                </a:lnTo>
                <a:lnTo>
                  <a:pt x="1346" y="15125"/>
                </a:lnTo>
                <a:lnTo>
                  <a:pt x="1485" y="15036"/>
                </a:lnTo>
                <a:lnTo>
                  <a:pt x="1435" y="15354"/>
                </a:lnTo>
                <a:lnTo>
                  <a:pt x="1549" y="15011"/>
                </a:lnTo>
                <a:lnTo>
                  <a:pt x="1790" y="14859"/>
                </a:lnTo>
                <a:close/>
              </a:path>
              <a:path w="12700" h="18414">
                <a:moveTo>
                  <a:pt x="1803" y="8686"/>
                </a:moveTo>
                <a:lnTo>
                  <a:pt x="1625" y="7937"/>
                </a:lnTo>
                <a:lnTo>
                  <a:pt x="1435" y="8902"/>
                </a:lnTo>
                <a:lnTo>
                  <a:pt x="1397" y="9093"/>
                </a:lnTo>
                <a:lnTo>
                  <a:pt x="1498" y="8928"/>
                </a:lnTo>
                <a:lnTo>
                  <a:pt x="1803" y="8686"/>
                </a:lnTo>
                <a:close/>
              </a:path>
              <a:path w="12700" h="18414">
                <a:moveTo>
                  <a:pt x="2070" y="9601"/>
                </a:moveTo>
                <a:lnTo>
                  <a:pt x="1866" y="10185"/>
                </a:lnTo>
                <a:lnTo>
                  <a:pt x="1803" y="10541"/>
                </a:lnTo>
                <a:lnTo>
                  <a:pt x="1765" y="10744"/>
                </a:lnTo>
                <a:lnTo>
                  <a:pt x="1955" y="10160"/>
                </a:lnTo>
                <a:lnTo>
                  <a:pt x="2019" y="9817"/>
                </a:lnTo>
                <a:lnTo>
                  <a:pt x="2070" y="9601"/>
                </a:lnTo>
                <a:close/>
              </a:path>
              <a:path w="12700" h="18414">
                <a:moveTo>
                  <a:pt x="2133" y="10312"/>
                </a:moveTo>
                <a:lnTo>
                  <a:pt x="1993" y="10160"/>
                </a:lnTo>
                <a:lnTo>
                  <a:pt x="1892" y="10617"/>
                </a:lnTo>
                <a:lnTo>
                  <a:pt x="2133" y="10312"/>
                </a:lnTo>
                <a:close/>
              </a:path>
              <a:path w="12700" h="18414">
                <a:moveTo>
                  <a:pt x="2247" y="9258"/>
                </a:moveTo>
                <a:lnTo>
                  <a:pt x="1727" y="8902"/>
                </a:lnTo>
                <a:lnTo>
                  <a:pt x="1765" y="8750"/>
                </a:lnTo>
                <a:lnTo>
                  <a:pt x="1562" y="9334"/>
                </a:lnTo>
                <a:lnTo>
                  <a:pt x="1498" y="9690"/>
                </a:lnTo>
                <a:lnTo>
                  <a:pt x="1460" y="9893"/>
                </a:lnTo>
                <a:lnTo>
                  <a:pt x="1625" y="9372"/>
                </a:lnTo>
                <a:lnTo>
                  <a:pt x="1562" y="9715"/>
                </a:lnTo>
                <a:lnTo>
                  <a:pt x="1447" y="10325"/>
                </a:lnTo>
                <a:lnTo>
                  <a:pt x="1828" y="9791"/>
                </a:lnTo>
                <a:lnTo>
                  <a:pt x="2247" y="9258"/>
                </a:lnTo>
                <a:close/>
              </a:path>
              <a:path w="12700" h="18414">
                <a:moveTo>
                  <a:pt x="2413" y="10617"/>
                </a:moveTo>
                <a:lnTo>
                  <a:pt x="2349" y="10058"/>
                </a:lnTo>
                <a:lnTo>
                  <a:pt x="2133" y="10312"/>
                </a:lnTo>
                <a:lnTo>
                  <a:pt x="2413" y="10617"/>
                </a:lnTo>
                <a:close/>
              </a:path>
              <a:path w="12700" h="18414">
                <a:moveTo>
                  <a:pt x="2476" y="15392"/>
                </a:moveTo>
                <a:lnTo>
                  <a:pt x="2044" y="15163"/>
                </a:lnTo>
                <a:lnTo>
                  <a:pt x="1879" y="16027"/>
                </a:lnTo>
                <a:lnTo>
                  <a:pt x="1803" y="16433"/>
                </a:lnTo>
                <a:lnTo>
                  <a:pt x="2108" y="16078"/>
                </a:lnTo>
                <a:lnTo>
                  <a:pt x="2476" y="15392"/>
                </a:lnTo>
                <a:close/>
              </a:path>
              <a:path w="12700" h="18414">
                <a:moveTo>
                  <a:pt x="2552" y="3390"/>
                </a:moveTo>
                <a:lnTo>
                  <a:pt x="2374" y="2641"/>
                </a:lnTo>
                <a:lnTo>
                  <a:pt x="2184" y="3606"/>
                </a:lnTo>
                <a:lnTo>
                  <a:pt x="2146" y="3797"/>
                </a:lnTo>
                <a:lnTo>
                  <a:pt x="2247" y="3632"/>
                </a:lnTo>
                <a:lnTo>
                  <a:pt x="2552" y="3390"/>
                </a:lnTo>
                <a:close/>
              </a:path>
              <a:path w="12700" h="18414">
                <a:moveTo>
                  <a:pt x="2641" y="5664"/>
                </a:moveTo>
                <a:lnTo>
                  <a:pt x="2400" y="6388"/>
                </a:lnTo>
                <a:lnTo>
                  <a:pt x="2324" y="6769"/>
                </a:lnTo>
                <a:lnTo>
                  <a:pt x="2247" y="7150"/>
                </a:lnTo>
                <a:lnTo>
                  <a:pt x="2489" y="6426"/>
                </a:lnTo>
                <a:lnTo>
                  <a:pt x="2641" y="5664"/>
                </a:lnTo>
                <a:close/>
              </a:path>
              <a:path w="12700" h="18414">
                <a:moveTo>
                  <a:pt x="2832" y="3543"/>
                </a:moveTo>
                <a:lnTo>
                  <a:pt x="2641" y="4127"/>
                </a:lnTo>
                <a:lnTo>
                  <a:pt x="2565" y="4483"/>
                </a:lnTo>
                <a:lnTo>
                  <a:pt x="2527" y="4686"/>
                </a:lnTo>
                <a:lnTo>
                  <a:pt x="2717" y="4102"/>
                </a:lnTo>
                <a:lnTo>
                  <a:pt x="2794" y="3759"/>
                </a:lnTo>
                <a:lnTo>
                  <a:pt x="2832" y="3543"/>
                </a:lnTo>
                <a:close/>
              </a:path>
              <a:path w="12700" h="18414">
                <a:moveTo>
                  <a:pt x="2844" y="5575"/>
                </a:moveTo>
                <a:lnTo>
                  <a:pt x="2552" y="6400"/>
                </a:lnTo>
                <a:lnTo>
                  <a:pt x="2476" y="6794"/>
                </a:lnTo>
                <a:lnTo>
                  <a:pt x="2374" y="7289"/>
                </a:lnTo>
                <a:lnTo>
                  <a:pt x="2667" y="6464"/>
                </a:lnTo>
                <a:lnTo>
                  <a:pt x="2844" y="5575"/>
                </a:lnTo>
                <a:close/>
              </a:path>
              <a:path w="12700" h="18414">
                <a:moveTo>
                  <a:pt x="2882" y="6451"/>
                </a:moveTo>
                <a:lnTo>
                  <a:pt x="2501" y="7581"/>
                </a:lnTo>
                <a:lnTo>
                  <a:pt x="2209" y="9067"/>
                </a:lnTo>
                <a:lnTo>
                  <a:pt x="2794" y="6908"/>
                </a:lnTo>
                <a:lnTo>
                  <a:pt x="2882" y="6451"/>
                </a:lnTo>
                <a:close/>
              </a:path>
              <a:path w="12700" h="18414">
                <a:moveTo>
                  <a:pt x="2908" y="7454"/>
                </a:moveTo>
                <a:lnTo>
                  <a:pt x="2705" y="8039"/>
                </a:lnTo>
                <a:lnTo>
                  <a:pt x="2641" y="8394"/>
                </a:lnTo>
                <a:lnTo>
                  <a:pt x="2603" y="8597"/>
                </a:lnTo>
                <a:lnTo>
                  <a:pt x="2794" y="8013"/>
                </a:lnTo>
                <a:lnTo>
                  <a:pt x="2857" y="7670"/>
                </a:lnTo>
                <a:lnTo>
                  <a:pt x="2908" y="7454"/>
                </a:lnTo>
                <a:close/>
              </a:path>
              <a:path w="12700" h="18414">
                <a:moveTo>
                  <a:pt x="2971" y="6692"/>
                </a:moveTo>
                <a:lnTo>
                  <a:pt x="2768" y="7277"/>
                </a:lnTo>
                <a:lnTo>
                  <a:pt x="2705" y="7632"/>
                </a:lnTo>
                <a:lnTo>
                  <a:pt x="2667" y="7835"/>
                </a:lnTo>
                <a:lnTo>
                  <a:pt x="2857" y="7264"/>
                </a:lnTo>
                <a:lnTo>
                  <a:pt x="2921" y="6908"/>
                </a:lnTo>
                <a:lnTo>
                  <a:pt x="2971" y="6692"/>
                </a:lnTo>
                <a:close/>
              </a:path>
              <a:path w="12700" h="18414">
                <a:moveTo>
                  <a:pt x="3327" y="2578"/>
                </a:moveTo>
                <a:lnTo>
                  <a:pt x="3035" y="3390"/>
                </a:lnTo>
                <a:lnTo>
                  <a:pt x="2959" y="3784"/>
                </a:lnTo>
                <a:lnTo>
                  <a:pt x="2870" y="4279"/>
                </a:lnTo>
                <a:lnTo>
                  <a:pt x="3149" y="3454"/>
                </a:lnTo>
                <a:lnTo>
                  <a:pt x="3225" y="3060"/>
                </a:lnTo>
                <a:lnTo>
                  <a:pt x="3327" y="2578"/>
                </a:lnTo>
                <a:close/>
              </a:path>
              <a:path w="12700" h="18414">
                <a:moveTo>
                  <a:pt x="3543" y="292"/>
                </a:moveTo>
                <a:lnTo>
                  <a:pt x="3251" y="1104"/>
                </a:lnTo>
                <a:lnTo>
                  <a:pt x="3175" y="1498"/>
                </a:lnTo>
                <a:lnTo>
                  <a:pt x="3073" y="1993"/>
                </a:lnTo>
                <a:lnTo>
                  <a:pt x="3365" y="1168"/>
                </a:lnTo>
                <a:lnTo>
                  <a:pt x="3441" y="774"/>
                </a:lnTo>
                <a:lnTo>
                  <a:pt x="3543" y="292"/>
                </a:lnTo>
                <a:close/>
              </a:path>
              <a:path w="12700" h="18414">
                <a:moveTo>
                  <a:pt x="3771" y="10833"/>
                </a:moveTo>
                <a:lnTo>
                  <a:pt x="3073" y="12065"/>
                </a:lnTo>
                <a:lnTo>
                  <a:pt x="2984" y="11595"/>
                </a:lnTo>
                <a:lnTo>
                  <a:pt x="2946" y="11379"/>
                </a:lnTo>
                <a:lnTo>
                  <a:pt x="3022" y="11061"/>
                </a:lnTo>
                <a:lnTo>
                  <a:pt x="3276" y="9220"/>
                </a:lnTo>
                <a:lnTo>
                  <a:pt x="2641" y="11061"/>
                </a:lnTo>
                <a:lnTo>
                  <a:pt x="2413" y="10617"/>
                </a:lnTo>
                <a:lnTo>
                  <a:pt x="2540" y="11315"/>
                </a:lnTo>
                <a:lnTo>
                  <a:pt x="2794" y="11569"/>
                </a:lnTo>
                <a:lnTo>
                  <a:pt x="2921" y="11404"/>
                </a:lnTo>
                <a:lnTo>
                  <a:pt x="3213" y="13754"/>
                </a:lnTo>
                <a:lnTo>
                  <a:pt x="3619" y="12522"/>
                </a:lnTo>
                <a:lnTo>
                  <a:pt x="3771" y="10833"/>
                </a:lnTo>
                <a:close/>
              </a:path>
              <a:path w="12700" h="18414">
                <a:moveTo>
                  <a:pt x="3873" y="9969"/>
                </a:moveTo>
                <a:lnTo>
                  <a:pt x="3721" y="8648"/>
                </a:lnTo>
                <a:lnTo>
                  <a:pt x="3670" y="8305"/>
                </a:lnTo>
                <a:lnTo>
                  <a:pt x="3175" y="7988"/>
                </a:lnTo>
                <a:lnTo>
                  <a:pt x="3073" y="7670"/>
                </a:lnTo>
                <a:lnTo>
                  <a:pt x="3263" y="5930"/>
                </a:lnTo>
                <a:lnTo>
                  <a:pt x="2882" y="7670"/>
                </a:lnTo>
                <a:lnTo>
                  <a:pt x="2844" y="7874"/>
                </a:lnTo>
                <a:lnTo>
                  <a:pt x="2984" y="7632"/>
                </a:lnTo>
                <a:lnTo>
                  <a:pt x="2946" y="8724"/>
                </a:lnTo>
                <a:lnTo>
                  <a:pt x="3213" y="8394"/>
                </a:lnTo>
                <a:lnTo>
                  <a:pt x="3365" y="8559"/>
                </a:lnTo>
                <a:lnTo>
                  <a:pt x="3873" y="9969"/>
                </a:lnTo>
                <a:close/>
              </a:path>
              <a:path w="12700" h="18414">
                <a:moveTo>
                  <a:pt x="3949" y="1701"/>
                </a:moveTo>
                <a:lnTo>
                  <a:pt x="3568" y="1371"/>
                </a:lnTo>
                <a:lnTo>
                  <a:pt x="3378" y="2324"/>
                </a:lnTo>
                <a:lnTo>
                  <a:pt x="3327" y="2578"/>
                </a:lnTo>
                <a:lnTo>
                  <a:pt x="3263" y="2921"/>
                </a:lnTo>
                <a:lnTo>
                  <a:pt x="3581" y="2362"/>
                </a:lnTo>
                <a:lnTo>
                  <a:pt x="3949" y="1701"/>
                </a:lnTo>
                <a:close/>
              </a:path>
              <a:path w="12700" h="18414">
                <a:moveTo>
                  <a:pt x="4203" y="14490"/>
                </a:moveTo>
                <a:lnTo>
                  <a:pt x="3911" y="15290"/>
                </a:lnTo>
                <a:lnTo>
                  <a:pt x="3975" y="14947"/>
                </a:lnTo>
                <a:lnTo>
                  <a:pt x="4051" y="14566"/>
                </a:lnTo>
                <a:lnTo>
                  <a:pt x="3810" y="15290"/>
                </a:lnTo>
                <a:lnTo>
                  <a:pt x="3733" y="15671"/>
                </a:lnTo>
                <a:lnTo>
                  <a:pt x="3657" y="16052"/>
                </a:lnTo>
                <a:lnTo>
                  <a:pt x="3898" y="15367"/>
                </a:lnTo>
                <a:lnTo>
                  <a:pt x="3835" y="15697"/>
                </a:lnTo>
                <a:lnTo>
                  <a:pt x="3733" y="16192"/>
                </a:lnTo>
                <a:lnTo>
                  <a:pt x="4025" y="15367"/>
                </a:lnTo>
                <a:lnTo>
                  <a:pt x="4102" y="14973"/>
                </a:lnTo>
                <a:lnTo>
                  <a:pt x="4203" y="14490"/>
                </a:lnTo>
                <a:close/>
              </a:path>
              <a:path w="12700" h="18414">
                <a:moveTo>
                  <a:pt x="4229" y="14782"/>
                </a:moveTo>
                <a:lnTo>
                  <a:pt x="4025" y="15367"/>
                </a:lnTo>
                <a:lnTo>
                  <a:pt x="3962" y="15722"/>
                </a:lnTo>
                <a:lnTo>
                  <a:pt x="3924" y="15925"/>
                </a:lnTo>
                <a:lnTo>
                  <a:pt x="4114" y="15341"/>
                </a:lnTo>
                <a:lnTo>
                  <a:pt x="4191" y="14998"/>
                </a:lnTo>
                <a:lnTo>
                  <a:pt x="4229" y="14782"/>
                </a:lnTo>
                <a:close/>
              </a:path>
              <a:path w="12700" h="18414">
                <a:moveTo>
                  <a:pt x="4495" y="14630"/>
                </a:moveTo>
                <a:lnTo>
                  <a:pt x="4114" y="15760"/>
                </a:lnTo>
                <a:lnTo>
                  <a:pt x="3822" y="17246"/>
                </a:lnTo>
                <a:lnTo>
                  <a:pt x="4406" y="15087"/>
                </a:lnTo>
                <a:lnTo>
                  <a:pt x="4495" y="14630"/>
                </a:lnTo>
                <a:close/>
              </a:path>
              <a:path w="12700" h="18414">
                <a:moveTo>
                  <a:pt x="4546" y="9220"/>
                </a:moveTo>
                <a:lnTo>
                  <a:pt x="4305" y="9944"/>
                </a:lnTo>
                <a:lnTo>
                  <a:pt x="4229" y="10325"/>
                </a:lnTo>
                <a:lnTo>
                  <a:pt x="4152" y="10706"/>
                </a:lnTo>
                <a:lnTo>
                  <a:pt x="4406" y="9982"/>
                </a:lnTo>
                <a:lnTo>
                  <a:pt x="4470" y="9601"/>
                </a:lnTo>
                <a:lnTo>
                  <a:pt x="4546" y="9220"/>
                </a:lnTo>
                <a:close/>
              </a:path>
              <a:path w="12700" h="18414">
                <a:moveTo>
                  <a:pt x="4800" y="9448"/>
                </a:moveTo>
                <a:lnTo>
                  <a:pt x="4597" y="10033"/>
                </a:lnTo>
                <a:lnTo>
                  <a:pt x="4533" y="10388"/>
                </a:lnTo>
                <a:lnTo>
                  <a:pt x="4495" y="10591"/>
                </a:lnTo>
                <a:lnTo>
                  <a:pt x="4686" y="10007"/>
                </a:lnTo>
                <a:lnTo>
                  <a:pt x="4749" y="9664"/>
                </a:lnTo>
                <a:lnTo>
                  <a:pt x="4800" y="9448"/>
                </a:lnTo>
                <a:close/>
              </a:path>
              <a:path w="12700" h="18414">
                <a:moveTo>
                  <a:pt x="4914" y="3238"/>
                </a:moveTo>
                <a:lnTo>
                  <a:pt x="4711" y="3822"/>
                </a:lnTo>
                <a:lnTo>
                  <a:pt x="4648" y="4178"/>
                </a:lnTo>
                <a:lnTo>
                  <a:pt x="4610" y="4381"/>
                </a:lnTo>
                <a:lnTo>
                  <a:pt x="4800" y="3797"/>
                </a:lnTo>
                <a:lnTo>
                  <a:pt x="4864" y="3454"/>
                </a:lnTo>
                <a:lnTo>
                  <a:pt x="4914" y="3238"/>
                </a:lnTo>
                <a:close/>
              </a:path>
              <a:path w="12700" h="18414">
                <a:moveTo>
                  <a:pt x="5067" y="5613"/>
                </a:moveTo>
                <a:lnTo>
                  <a:pt x="4800" y="5842"/>
                </a:lnTo>
                <a:lnTo>
                  <a:pt x="4457" y="5613"/>
                </a:lnTo>
                <a:lnTo>
                  <a:pt x="4330" y="5422"/>
                </a:lnTo>
                <a:lnTo>
                  <a:pt x="4229" y="5016"/>
                </a:lnTo>
                <a:lnTo>
                  <a:pt x="3746" y="4622"/>
                </a:lnTo>
                <a:lnTo>
                  <a:pt x="4076" y="4864"/>
                </a:lnTo>
                <a:lnTo>
                  <a:pt x="4267" y="4470"/>
                </a:lnTo>
                <a:lnTo>
                  <a:pt x="4724" y="3581"/>
                </a:lnTo>
                <a:lnTo>
                  <a:pt x="4889" y="3251"/>
                </a:lnTo>
                <a:lnTo>
                  <a:pt x="4305" y="3581"/>
                </a:lnTo>
                <a:lnTo>
                  <a:pt x="4267" y="3340"/>
                </a:lnTo>
                <a:lnTo>
                  <a:pt x="4064" y="3213"/>
                </a:lnTo>
                <a:lnTo>
                  <a:pt x="3771" y="3556"/>
                </a:lnTo>
                <a:lnTo>
                  <a:pt x="4241" y="2159"/>
                </a:lnTo>
                <a:lnTo>
                  <a:pt x="4445" y="1104"/>
                </a:lnTo>
                <a:lnTo>
                  <a:pt x="3746" y="2768"/>
                </a:lnTo>
                <a:lnTo>
                  <a:pt x="3746" y="2425"/>
                </a:lnTo>
                <a:lnTo>
                  <a:pt x="2997" y="4635"/>
                </a:lnTo>
                <a:lnTo>
                  <a:pt x="3213" y="4622"/>
                </a:lnTo>
                <a:lnTo>
                  <a:pt x="3200" y="5003"/>
                </a:lnTo>
                <a:lnTo>
                  <a:pt x="3327" y="4660"/>
                </a:lnTo>
                <a:lnTo>
                  <a:pt x="3759" y="4749"/>
                </a:lnTo>
                <a:lnTo>
                  <a:pt x="3924" y="6515"/>
                </a:lnTo>
                <a:lnTo>
                  <a:pt x="4533" y="6413"/>
                </a:lnTo>
                <a:lnTo>
                  <a:pt x="3924" y="8915"/>
                </a:lnTo>
                <a:lnTo>
                  <a:pt x="4013" y="10871"/>
                </a:lnTo>
                <a:lnTo>
                  <a:pt x="3619" y="12522"/>
                </a:lnTo>
                <a:lnTo>
                  <a:pt x="3581" y="13081"/>
                </a:lnTo>
                <a:lnTo>
                  <a:pt x="3543" y="13284"/>
                </a:lnTo>
                <a:lnTo>
                  <a:pt x="3467" y="13665"/>
                </a:lnTo>
                <a:lnTo>
                  <a:pt x="3568" y="13360"/>
                </a:lnTo>
                <a:lnTo>
                  <a:pt x="3695" y="13004"/>
                </a:lnTo>
                <a:lnTo>
                  <a:pt x="3644" y="13309"/>
                </a:lnTo>
                <a:lnTo>
                  <a:pt x="3606" y="13512"/>
                </a:lnTo>
                <a:lnTo>
                  <a:pt x="3797" y="12941"/>
                </a:lnTo>
                <a:lnTo>
                  <a:pt x="3860" y="12585"/>
                </a:lnTo>
                <a:lnTo>
                  <a:pt x="3911" y="12369"/>
                </a:lnTo>
                <a:lnTo>
                  <a:pt x="3721" y="12903"/>
                </a:lnTo>
                <a:lnTo>
                  <a:pt x="3784" y="12560"/>
                </a:lnTo>
                <a:lnTo>
                  <a:pt x="3860" y="12179"/>
                </a:lnTo>
                <a:lnTo>
                  <a:pt x="3695" y="12649"/>
                </a:lnTo>
                <a:lnTo>
                  <a:pt x="4025" y="10985"/>
                </a:lnTo>
                <a:lnTo>
                  <a:pt x="4051" y="11404"/>
                </a:lnTo>
                <a:lnTo>
                  <a:pt x="4152" y="10312"/>
                </a:lnTo>
                <a:lnTo>
                  <a:pt x="4470" y="7124"/>
                </a:lnTo>
                <a:lnTo>
                  <a:pt x="4432" y="7797"/>
                </a:lnTo>
                <a:lnTo>
                  <a:pt x="4826" y="6819"/>
                </a:lnTo>
                <a:lnTo>
                  <a:pt x="4902" y="6413"/>
                </a:lnTo>
                <a:lnTo>
                  <a:pt x="5016" y="5842"/>
                </a:lnTo>
                <a:lnTo>
                  <a:pt x="5067" y="5613"/>
                </a:lnTo>
                <a:close/>
              </a:path>
              <a:path w="12700" h="18414">
                <a:moveTo>
                  <a:pt x="5143" y="5219"/>
                </a:moveTo>
                <a:lnTo>
                  <a:pt x="5067" y="5613"/>
                </a:lnTo>
                <a:lnTo>
                  <a:pt x="5143" y="5219"/>
                </a:lnTo>
                <a:close/>
              </a:path>
              <a:path w="12700" h="18414">
                <a:moveTo>
                  <a:pt x="5473" y="14287"/>
                </a:moveTo>
                <a:lnTo>
                  <a:pt x="5270" y="14871"/>
                </a:lnTo>
                <a:lnTo>
                  <a:pt x="5207" y="15227"/>
                </a:lnTo>
                <a:lnTo>
                  <a:pt x="5168" y="15430"/>
                </a:lnTo>
                <a:lnTo>
                  <a:pt x="5359" y="14846"/>
                </a:lnTo>
                <a:lnTo>
                  <a:pt x="5422" y="14503"/>
                </a:lnTo>
                <a:lnTo>
                  <a:pt x="5473" y="14287"/>
                </a:lnTo>
                <a:close/>
              </a:path>
              <a:path w="12700" h="18414">
                <a:moveTo>
                  <a:pt x="5600" y="4699"/>
                </a:moveTo>
                <a:lnTo>
                  <a:pt x="5473" y="4838"/>
                </a:lnTo>
                <a:lnTo>
                  <a:pt x="5397" y="5283"/>
                </a:lnTo>
                <a:lnTo>
                  <a:pt x="5549" y="5270"/>
                </a:lnTo>
                <a:lnTo>
                  <a:pt x="5600" y="4699"/>
                </a:lnTo>
                <a:close/>
              </a:path>
              <a:path w="12700" h="18414">
                <a:moveTo>
                  <a:pt x="5676" y="15113"/>
                </a:moveTo>
                <a:lnTo>
                  <a:pt x="5473" y="15697"/>
                </a:lnTo>
                <a:lnTo>
                  <a:pt x="5410" y="16052"/>
                </a:lnTo>
                <a:lnTo>
                  <a:pt x="5372" y="16256"/>
                </a:lnTo>
                <a:lnTo>
                  <a:pt x="5562" y="15671"/>
                </a:lnTo>
                <a:lnTo>
                  <a:pt x="5626" y="15328"/>
                </a:lnTo>
                <a:lnTo>
                  <a:pt x="5676" y="15113"/>
                </a:lnTo>
                <a:close/>
              </a:path>
              <a:path w="12700" h="18414">
                <a:moveTo>
                  <a:pt x="5892" y="1866"/>
                </a:moveTo>
                <a:lnTo>
                  <a:pt x="4787" y="4470"/>
                </a:lnTo>
                <a:lnTo>
                  <a:pt x="4699" y="4864"/>
                </a:lnTo>
                <a:lnTo>
                  <a:pt x="5003" y="4978"/>
                </a:lnTo>
                <a:lnTo>
                  <a:pt x="5143" y="5219"/>
                </a:lnTo>
                <a:lnTo>
                  <a:pt x="5346" y="4978"/>
                </a:lnTo>
                <a:lnTo>
                  <a:pt x="5473" y="4749"/>
                </a:lnTo>
                <a:lnTo>
                  <a:pt x="5892" y="1866"/>
                </a:lnTo>
                <a:close/>
              </a:path>
              <a:path w="12700" h="18414">
                <a:moveTo>
                  <a:pt x="6184" y="5016"/>
                </a:moveTo>
                <a:lnTo>
                  <a:pt x="6032" y="5232"/>
                </a:lnTo>
                <a:lnTo>
                  <a:pt x="5549" y="5270"/>
                </a:lnTo>
                <a:lnTo>
                  <a:pt x="5270" y="8585"/>
                </a:lnTo>
                <a:lnTo>
                  <a:pt x="6184" y="5842"/>
                </a:lnTo>
                <a:lnTo>
                  <a:pt x="6184" y="5016"/>
                </a:lnTo>
                <a:close/>
              </a:path>
              <a:path w="12700" h="18414">
                <a:moveTo>
                  <a:pt x="6223" y="14173"/>
                </a:moveTo>
                <a:lnTo>
                  <a:pt x="5930" y="14986"/>
                </a:lnTo>
                <a:lnTo>
                  <a:pt x="5854" y="15379"/>
                </a:lnTo>
                <a:lnTo>
                  <a:pt x="5753" y="15875"/>
                </a:lnTo>
                <a:lnTo>
                  <a:pt x="6057" y="15049"/>
                </a:lnTo>
                <a:lnTo>
                  <a:pt x="6121" y="14668"/>
                </a:lnTo>
                <a:lnTo>
                  <a:pt x="6223" y="14173"/>
                </a:lnTo>
                <a:close/>
              </a:path>
              <a:path w="12700" h="18414">
                <a:moveTo>
                  <a:pt x="6896" y="13284"/>
                </a:moveTo>
                <a:lnTo>
                  <a:pt x="6286" y="13081"/>
                </a:lnTo>
                <a:lnTo>
                  <a:pt x="5473" y="12954"/>
                </a:lnTo>
                <a:lnTo>
                  <a:pt x="4533" y="12738"/>
                </a:lnTo>
                <a:lnTo>
                  <a:pt x="4305" y="11201"/>
                </a:lnTo>
                <a:lnTo>
                  <a:pt x="3924" y="12636"/>
                </a:lnTo>
                <a:lnTo>
                  <a:pt x="4419" y="13500"/>
                </a:lnTo>
                <a:lnTo>
                  <a:pt x="5219" y="13677"/>
                </a:lnTo>
                <a:lnTo>
                  <a:pt x="5613" y="14135"/>
                </a:lnTo>
                <a:lnTo>
                  <a:pt x="5359" y="14846"/>
                </a:lnTo>
                <a:lnTo>
                  <a:pt x="5283" y="15252"/>
                </a:lnTo>
                <a:lnTo>
                  <a:pt x="5181" y="15748"/>
                </a:lnTo>
                <a:lnTo>
                  <a:pt x="5473" y="14922"/>
                </a:lnTo>
                <a:lnTo>
                  <a:pt x="5626" y="14147"/>
                </a:lnTo>
                <a:lnTo>
                  <a:pt x="5930" y="14465"/>
                </a:lnTo>
                <a:lnTo>
                  <a:pt x="6896" y="13284"/>
                </a:lnTo>
                <a:close/>
              </a:path>
              <a:path w="12700" h="18414">
                <a:moveTo>
                  <a:pt x="7391" y="11303"/>
                </a:moveTo>
                <a:lnTo>
                  <a:pt x="6896" y="13284"/>
                </a:lnTo>
                <a:lnTo>
                  <a:pt x="6832" y="14312"/>
                </a:lnTo>
                <a:lnTo>
                  <a:pt x="6959" y="14211"/>
                </a:lnTo>
                <a:lnTo>
                  <a:pt x="6997" y="13195"/>
                </a:lnTo>
                <a:lnTo>
                  <a:pt x="7391" y="11303"/>
                </a:lnTo>
                <a:close/>
              </a:path>
              <a:path w="12700" h="18414">
                <a:moveTo>
                  <a:pt x="8420" y="11163"/>
                </a:moveTo>
                <a:lnTo>
                  <a:pt x="7327" y="13779"/>
                </a:lnTo>
                <a:lnTo>
                  <a:pt x="7175" y="14516"/>
                </a:lnTo>
                <a:lnTo>
                  <a:pt x="7124" y="14224"/>
                </a:lnTo>
                <a:lnTo>
                  <a:pt x="7378" y="13385"/>
                </a:lnTo>
                <a:lnTo>
                  <a:pt x="7581" y="12395"/>
                </a:lnTo>
                <a:lnTo>
                  <a:pt x="7086" y="14008"/>
                </a:lnTo>
                <a:lnTo>
                  <a:pt x="7061" y="13868"/>
                </a:lnTo>
                <a:lnTo>
                  <a:pt x="7010" y="14249"/>
                </a:lnTo>
                <a:lnTo>
                  <a:pt x="6921" y="14541"/>
                </a:lnTo>
                <a:lnTo>
                  <a:pt x="6921" y="14871"/>
                </a:lnTo>
                <a:lnTo>
                  <a:pt x="6921" y="14541"/>
                </a:lnTo>
                <a:lnTo>
                  <a:pt x="6845" y="14782"/>
                </a:lnTo>
                <a:lnTo>
                  <a:pt x="6248" y="14300"/>
                </a:lnTo>
                <a:lnTo>
                  <a:pt x="6032" y="15417"/>
                </a:lnTo>
                <a:lnTo>
                  <a:pt x="5765" y="16802"/>
                </a:lnTo>
                <a:lnTo>
                  <a:pt x="6553" y="15570"/>
                </a:lnTo>
                <a:lnTo>
                  <a:pt x="6692" y="15532"/>
                </a:lnTo>
                <a:lnTo>
                  <a:pt x="6654" y="15773"/>
                </a:lnTo>
                <a:lnTo>
                  <a:pt x="6718" y="15519"/>
                </a:lnTo>
                <a:lnTo>
                  <a:pt x="6527" y="17945"/>
                </a:lnTo>
                <a:lnTo>
                  <a:pt x="7188" y="15367"/>
                </a:lnTo>
                <a:lnTo>
                  <a:pt x="7404" y="14579"/>
                </a:lnTo>
                <a:lnTo>
                  <a:pt x="7251" y="14871"/>
                </a:lnTo>
                <a:lnTo>
                  <a:pt x="8229" y="12115"/>
                </a:lnTo>
                <a:lnTo>
                  <a:pt x="8420" y="11163"/>
                </a:lnTo>
                <a:close/>
              </a:path>
              <a:path w="12700" h="18414">
                <a:moveTo>
                  <a:pt x="8801" y="14109"/>
                </a:moveTo>
                <a:lnTo>
                  <a:pt x="8559" y="14833"/>
                </a:lnTo>
                <a:lnTo>
                  <a:pt x="8483" y="15214"/>
                </a:lnTo>
                <a:lnTo>
                  <a:pt x="8407" y="15595"/>
                </a:lnTo>
                <a:lnTo>
                  <a:pt x="8661" y="14871"/>
                </a:lnTo>
                <a:lnTo>
                  <a:pt x="8737" y="14490"/>
                </a:lnTo>
                <a:lnTo>
                  <a:pt x="8801" y="14109"/>
                </a:lnTo>
                <a:close/>
              </a:path>
              <a:path w="12700" h="18414">
                <a:moveTo>
                  <a:pt x="8966" y="12090"/>
                </a:moveTo>
                <a:lnTo>
                  <a:pt x="7378" y="16179"/>
                </a:lnTo>
                <a:lnTo>
                  <a:pt x="7035" y="17932"/>
                </a:lnTo>
                <a:lnTo>
                  <a:pt x="7226" y="17386"/>
                </a:lnTo>
                <a:lnTo>
                  <a:pt x="7200" y="17538"/>
                </a:lnTo>
                <a:lnTo>
                  <a:pt x="7327" y="17297"/>
                </a:lnTo>
                <a:lnTo>
                  <a:pt x="7721" y="17056"/>
                </a:lnTo>
                <a:lnTo>
                  <a:pt x="7518" y="16535"/>
                </a:lnTo>
                <a:lnTo>
                  <a:pt x="8813" y="12890"/>
                </a:lnTo>
                <a:lnTo>
                  <a:pt x="8966" y="12090"/>
                </a:lnTo>
                <a:close/>
              </a:path>
              <a:path w="12700" h="18414">
                <a:moveTo>
                  <a:pt x="9982" y="1282"/>
                </a:moveTo>
                <a:lnTo>
                  <a:pt x="9779" y="1866"/>
                </a:lnTo>
                <a:lnTo>
                  <a:pt x="9715" y="2222"/>
                </a:lnTo>
                <a:lnTo>
                  <a:pt x="9677" y="2425"/>
                </a:lnTo>
                <a:lnTo>
                  <a:pt x="9867" y="1841"/>
                </a:lnTo>
                <a:lnTo>
                  <a:pt x="9931" y="1498"/>
                </a:lnTo>
                <a:lnTo>
                  <a:pt x="9982" y="1282"/>
                </a:lnTo>
                <a:close/>
              </a:path>
              <a:path w="12700" h="18414">
                <a:moveTo>
                  <a:pt x="10363" y="1981"/>
                </a:moveTo>
                <a:lnTo>
                  <a:pt x="10121" y="2705"/>
                </a:lnTo>
                <a:lnTo>
                  <a:pt x="10045" y="3086"/>
                </a:lnTo>
                <a:lnTo>
                  <a:pt x="9969" y="3467"/>
                </a:lnTo>
                <a:lnTo>
                  <a:pt x="10223" y="2743"/>
                </a:lnTo>
                <a:lnTo>
                  <a:pt x="10287" y="2362"/>
                </a:lnTo>
                <a:lnTo>
                  <a:pt x="10363" y="1981"/>
                </a:lnTo>
                <a:close/>
              </a:path>
              <a:path w="12700" h="18414">
                <a:moveTo>
                  <a:pt x="10604" y="0"/>
                </a:moveTo>
                <a:lnTo>
                  <a:pt x="10071" y="1968"/>
                </a:lnTo>
                <a:lnTo>
                  <a:pt x="9994" y="2286"/>
                </a:lnTo>
                <a:lnTo>
                  <a:pt x="9817" y="3035"/>
                </a:lnTo>
                <a:lnTo>
                  <a:pt x="10058" y="2743"/>
                </a:lnTo>
                <a:lnTo>
                  <a:pt x="10287" y="1574"/>
                </a:lnTo>
                <a:lnTo>
                  <a:pt x="10604" y="0"/>
                </a:lnTo>
                <a:close/>
              </a:path>
              <a:path w="12700" h="18414">
                <a:moveTo>
                  <a:pt x="12115" y="12014"/>
                </a:moveTo>
                <a:lnTo>
                  <a:pt x="11125" y="14249"/>
                </a:lnTo>
                <a:lnTo>
                  <a:pt x="10769" y="14287"/>
                </a:lnTo>
                <a:lnTo>
                  <a:pt x="10845" y="13792"/>
                </a:lnTo>
                <a:lnTo>
                  <a:pt x="10490" y="14160"/>
                </a:lnTo>
                <a:lnTo>
                  <a:pt x="10299" y="14122"/>
                </a:lnTo>
                <a:lnTo>
                  <a:pt x="10388" y="13690"/>
                </a:lnTo>
                <a:lnTo>
                  <a:pt x="10248" y="14109"/>
                </a:lnTo>
                <a:lnTo>
                  <a:pt x="9766" y="13385"/>
                </a:lnTo>
                <a:lnTo>
                  <a:pt x="9652" y="13931"/>
                </a:lnTo>
                <a:lnTo>
                  <a:pt x="9245" y="13258"/>
                </a:lnTo>
                <a:lnTo>
                  <a:pt x="9080" y="14084"/>
                </a:lnTo>
                <a:lnTo>
                  <a:pt x="8953" y="13525"/>
                </a:lnTo>
                <a:lnTo>
                  <a:pt x="8763" y="14490"/>
                </a:lnTo>
                <a:lnTo>
                  <a:pt x="8724" y="14681"/>
                </a:lnTo>
                <a:lnTo>
                  <a:pt x="8826" y="14516"/>
                </a:lnTo>
                <a:lnTo>
                  <a:pt x="9017" y="14363"/>
                </a:lnTo>
                <a:lnTo>
                  <a:pt x="8991" y="14541"/>
                </a:lnTo>
                <a:lnTo>
                  <a:pt x="8851" y="15278"/>
                </a:lnTo>
                <a:lnTo>
                  <a:pt x="9334" y="14655"/>
                </a:lnTo>
                <a:lnTo>
                  <a:pt x="9550" y="14465"/>
                </a:lnTo>
                <a:lnTo>
                  <a:pt x="9512" y="14668"/>
                </a:lnTo>
                <a:lnTo>
                  <a:pt x="9372" y="15405"/>
                </a:lnTo>
                <a:lnTo>
                  <a:pt x="9855" y="14782"/>
                </a:lnTo>
                <a:lnTo>
                  <a:pt x="10109" y="14554"/>
                </a:lnTo>
                <a:lnTo>
                  <a:pt x="10071" y="14795"/>
                </a:lnTo>
                <a:lnTo>
                  <a:pt x="9994" y="15176"/>
                </a:lnTo>
                <a:lnTo>
                  <a:pt x="10248" y="14452"/>
                </a:lnTo>
                <a:lnTo>
                  <a:pt x="10287" y="15862"/>
                </a:lnTo>
                <a:lnTo>
                  <a:pt x="10756" y="15049"/>
                </a:lnTo>
                <a:lnTo>
                  <a:pt x="11061" y="15011"/>
                </a:lnTo>
                <a:lnTo>
                  <a:pt x="11264" y="14998"/>
                </a:lnTo>
                <a:lnTo>
                  <a:pt x="11861" y="13627"/>
                </a:lnTo>
                <a:lnTo>
                  <a:pt x="12115" y="12014"/>
                </a:lnTo>
                <a:close/>
              </a:path>
            </a:pathLst>
          </a:custGeom>
          <a:solidFill>
            <a:srgbClr val="B88F51"/>
          </a:solidFill>
        </p:spPr>
        <p:txBody>
          <a:bodyPr wrap="square" lIns="0" tIns="0" rIns="0" bIns="0" rtlCol="0"/>
          <a:lstStyle/>
          <a:p>
            <a:endParaRPr sz="2511"/>
          </a:p>
        </p:txBody>
      </p:sp>
      <p:sp>
        <p:nvSpPr>
          <p:cNvPr id="70" name="bg object 70"/>
          <p:cNvSpPr/>
          <p:nvPr/>
        </p:nvSpPr>
        <p:spPr>
          <a:xfrm>
            <a:off x="492760" y="57849"/>
            <a:ext cx="50403" cy="24209"/>
          </a:xfrm>
          <a:custGeom>
            <a:avLst/>
            <a:gdLst/>
            <a:ahLst/>
            <a:cxnLst/>
            <a:rect l="l" t="t" r="r" b="b"/>
            <a:pathLst>
              <a:path w="80644" h="38735">
                <a:moveTo>
                  <a:pt x="660" y="16459"/>
                </a:moveTo>
                <a:lnTo>
                  <a:pt x="444" y="17106"/>
                </a:lnTo>
                <a:lnTo>
                  <a:pt x="241" y="16522"/>
                </a:lnTo>
                <a:lnTo>
                  <a:pt x="50" y="17500"/>
                </a:lnTo>
                <a:lnTo>
                  <a:pt x="0" y="17780"/>
                </a:lnTo>
                <a:lnTo>
                  <a:pt x="127" y="17538"/>
                </a:lnTo>
                <a:lnTo>
                  <a:pt x="368" y="17386"/>
                </a:lnTo>
                <a:lnTo>
                  <a:pt x="342" y="17564"/>
                </a:lnTo>
                <a:lnTo>
                  <a:pt x="266" y="17945"/>
                </a:lnTo>
                <a:lnTo>
                  <a:pt x="469" y="17335"/>
                </a:lnTo>
                <a:lnTo>
                  <a:pt x="660" y="16459"/>
                </a:lnTo>
                <a:close/>
              </a:path>
              <a:path w="80644" h="38735">
                <a:moveTo>
                  <a:pt x="863" y="12788"/>
                </a:moveTo>
                <a:lnTo>
                  <a:pt x="660" y="13373"/>
                </a:lnTo>
                <a:lnTo>
                  <a:pt x="596" y="13728"/>
                </a:lnTo>
                <a:lnTo>
                  <a:pt x="558" y="13931"/>
                </a:lnTo>
                <a:lnTo>
                  <a:pt x="749" y="13347"/>
                </a:lnTo>
                <a:lnTo>
                  <a:pt x="812" y="13004"/>
                </a:lnTo>
                <a:lnTo>
                  <a:pt x="863" y="12788"/>
                </a:lnTo>
                <a:close/>
              </a:path>
              <a:path w="80644" h="38735">
                <a:moveTo>
                  <a:pt x="1066" y="12522"/>
                </a:moveTo>
                <a:lnTo>
                  <a:pt x="774" y="13347"/>
                </a:lnTo>
                <a:lnTo>
                  <a:pt x="698" y="13741"/>
                </a:lnTo>
                <a:lnTo>
                  <a:pt x="596" y="14236"/>
                </a:lnTo>
                <a:lnTo>
                  <a:pt x="889" y="13411"/>
                </a:lnTo>
                <a:lnTo>
                  <a:pt x="965" y="13017"/>
                </a:lnTo>
                <a:lnTo>
                  <a:pt x="1066" y="12522"/>
                </a:lnTo>
                <a:close/>
              </a:path>
              <a:path w="80644" h="38735">
                <a:moveTo>
                  <a:pt x="1295" y="12877"/>
                </a:moveTo>
                <a:lnTo>
                  <a:pt x="1092" y="13462"/>
                </a:lnTo>
                <a:lnTo>
                  <a:pt x="1028" y="13817"/>
                </a:lnTo>
                <a:lnTo>
                  <a:pt x="990" y="14020"/>
                </a:lnTo>
                <a:lnTo>
                  <a:pt x="1181" y="13436"/>
                </a:lnTo>
                <a:lnTo>
                  <a:pt x="1244" y="13093"/>
                </a:lnTo>
                <a:lnTo>
                  <a:pt x="1295" y="12877"/>
                </a:lnTo>
                <a:close/>
              </a:path>
              <a:path w="80644" h="38735">
                <a:moveTo>
                  <a:pt x="1574" y="13550"/>
                </a:moveTo>
                <a:lnTo>
                  <a:pt x="1346" y="14211"/>
                </a:lnTo>
                <a:lnTo>
                  <a:pt x="1219" y="13639"/>
                </a:lnTo>
                <a:lnTo>
                  <a:pt x="1028" y="14605"/>
                </a:lnTo>
                <a:lnTo>
                  <a:pt x="990" y="14795"/>
                </a:lnTo>
                <a:lnTo>
                  <a:pt x="1092" y="14630"/>
                </a:lnTo>
                <a:lnTo>
                  <a:pt x="1282" y="14478"/>
                </a:lnTo>
                <a:lnTo>
                  <a:pt x="1257" y="14655"/>
                </a:lnTo>
                <a:lnTo>
                  <a:pt x="1181" y="15036"/>
                </a:lnTo>
                <a:lnTo>
                  <a:pt x="1397" y="14389"/>
                </a:lnTo>
                <a:lnTo>
                  <a:pt x="1498" y="13931"/>
                </a:lnTo>
                <a:lnTo>
                  <a:pt x="1574" y="13550"/>
                </a:lnTo>
                <a:close/>
              </a:path>
              <a:path w="80644" h="38735">
                <a:moveTo>
                  <a:pt x="1663" y="13754"/>
                </a:moveTo>
                <a:lnTo>
                  <a:pt x="1473" y="14338"/>
                </a:lnTo>
                <a:lnTo>
                  <a:pt x="1409" y="14693"/>
                </a:lnTo>
                <a:lnTo>
                  <a:pt x="1371" y="14897"/>
                </a:lnTo>
                <a:lnTo>
                  <a:pt x="1562" y="14312"/>
                </a:lnTo>
                <a:lnTo>
                  <a:pt x="1663" y="13754"/>
                </a:lnTo>
                <a:close/>
              </a:path>
              <a:path w="80644" h="38735">
                <a:moveTo>
                  <a:pt x="2082" y="14439"/>
                </a:moveTo>
                <a:lnTo>
                  <a:pt x="1841" y="15163"/>
                </a:lnTo>
                <a:lnTo>
                  <a:pt x="1765" y="15544"/>
                </a:lnTo>
                <a:lnTo>
                  <a:pt x="1689" y="15925"/>
                </a:lnTo>
                <a:lnTo>
                  <a:pt x="1930" y="15201"/>
                </a:lnTo>
                <a:lnTo>
                  <a:pt x="2082" y="14439"/>
                </a:lnTo>
                <a:close/>
              </a:path>
              <a:path w="80644" h="38735">
                <a:moveTo>
                  <a:pt x="2679" y="11950"/>
                </a:moveTo>
                <a:lnTo>
                  <a:pt x="1752" y="14147"/>
                </a:lnTo>
                <a:lnTo>
                  <a:pt x="1422" y="15849"/>
                </a:lnTo>
                <a:lnTo>
                  <a:pt x="2476" y="13004"/>
                </a:lnTo>
                <a:lnTo>
                  <a:pt x="2679" y="11950"/>
                </a:lnTo>
                <a:close/>
              </a:path>
              <a:path w="80644" h="38735">
                <a:moveTo>
                  <a:pt x="2870" y="14503"/>
                </a:moveTo>
                <a:lnTo>
                  <a:pt x="2578" y="14097"/>
                </a:lnTo>
                <a:lnTo>
                  <a:pt x="2413" y="14922"/>
                </a:lnTo>
                <a:lnTo>
                  <a:pt x="2362" y="15189"/>
                </a:lnTo>
                <a:lnTo>
                  <a:pt x="2489" y="14973"/>
                </a:lnTo>
                <a:lnTo>
                  <a:pt x="2870" y="14503"/>
                </a:lnTo>
                <a:close/>
              </a:path>
              <a:path w="80644" h="38735">
                <a:moveTo>
                  <a:pt x="2882" y="19189"/>
                </a:moveTo>
                <a:lnTo>
                  <a:pt x="2286" y="18237"/>
                </a:lnTo>
                <a:lnTo>
                  <a:pt x="2032" y="19519"/>
                </a:lnTo>
                <a:lnTo>
                  <a:pt x="1892" y="20243"/>
                </a:lnTo>
                <a:lnTo>
                  <a:pt x="2374" y="19634"/>
                </a:lnTo>
                <a:lnTo>
                  <a:pt x="2882" y="19189"/>
                </a:lnTo>
                <a:close/>
              </a:path>
              <a:path w="80644" h="38735">
                <a:moveTo>
                  <a:pt x="3378" y="15963"/>
                </a:moveTo>
                <a:lnTo>
                  <a:pt x="3200" y="15163"/>
                </a:lnTo>
                <a:lnTo>
                  <a:pt x="3162" y="15011"/>
                </a:lnTo>
                <a:lnTo>
                  <a:pt x="3124" y="15163"/>
                </a:lnTo>
                <a:lnTo>
                  <a:pt x="2705" y="16840"/>
                </a:lnTo>
                <a:lnTo>
                  <a:pt x="3263" y="16141"/>
                </a:lnTo>
                <a:lnTo>
                  <a:pt x="3378" y="15963"/>
                </a:lnTo>
                <a:close/>
              </a:path>
              <a:path w="80644" h="38735">
                <a:moveTo>
                  <a:pt x="3429" y="18834"/>
                </a:moveTo>
                <a:lnTo>
                  <a:pt x="3225" y="19418"/>
                </a:lnTo>
                <a:lnTo>
                  <a:pt x="3162" y="19773"/>
                </a:lnTo>
                <a:lnTo>
                  <a:pt x="3124" y="19977"/>
                </a:lnTo>
                <a:lnTo>
                  <a:pt x="3314" y="19392"/>
                </a:lnTo>
                <a:lnTo>
                  <a:pt x="3378" y="19050"/>
                </a:lnTo>
                <a:lnTo>
                  <a:pt x="3429" y="18834"/>
                </a:lnTo>
                <a:close/>
              </a:path>
              <a:path w="80644" h="38735">
                <a:moveTo>
                  <a:pt x="3429" y="13436"/>
                </a:moveTo>
                <a:lnTo>
                  <a:pt x="2908" y="14389"/>
                </a:lnTo>
                <a:lnTo>
                  <a:pt x="2717" y="14986"/>
                </a:lnTo>
                <a:lnTo>
                  <a:pt x="2311" y="16230"/>
                </a:lnTo>
                <a:lnTo>
                  <a:pt x="2794" y="16332"/>
                </a:lnTo>
                <a:lnTo>
                  <a:pt x="3429" y="13436"/>
                </a:lnTo>
                <a:close/>
              </a:path>
              <a:path w="80644" h="38735">
                <a:moveTo>
                  <a:pt x="3810" y="15976"/>
                </a:moveTo>
                <a:lnTo>
                  <a:pt x="3543" y="15963"/>
                </a:lnTo>
                <a:lnTo>
                  <a:pt x="3403" y="15963"/>
                </a:lnTo>
                <a:lnTo>
                  <a:pt x="3441" y="16268"/>
                </a:lnTo>
                <a:lnTo>
                  <a:pt x="3543" y="16751"/>
                </a:lnTo>
                <a:lnTo>
                  <a:pt x="3810" y="15976"/>
                </a:lnTo>
                <a:close/>
              </a:path>
              <a:path w="80644" h="38735">
                <a:moveTo>
                  <a:pt x="3860" y="18757"/>
                </a:moveTo>
                <a:lnTo>
                  <a:pt x="3619" y="19481"/>
                </a:lnTo>
                <a:lnTo>
                  <a:pt x="3543" y="19862"/>
                </a:lnTo>
                <a:lnTo>
                  <a:pt x="3467" y="20243"/>
                </a:lnTo>
                <a:lnTo>
                  <a:pt x="3721" y="19519"/>
                </a:lnTo>
                <a:lnTo>
                  <a:pt x="3784" y="19138"/>
                </a:lnTo>
                <a:lnTo>
                  <a:pt x="3860" y="18757"/>
                </a:lnTo>
                <a:close/>
              </a:path>
              <a:path w="80644" h="38735">
                <a:moveTo>
                  <a:pt x="5892" y="14630"/>
                </a:moveTo>
                <a:lnTo>
                  <a:pt x="5613" y="13843"/>
                </a:lnTo>
                <a:lnTo>
                  <a:pt x="5499" y="14401"/>
                </a:lnTo>
                <a:lnTo>
                  <a:pt x="5283" y="13779"/>
                </a:lnTo>
                <a:lnTo>
                  <a:pt x="5207" y="14122"/>
                </a:lnTo>
                <a:lnTo>
                  <a:pt x="5067" y="12331"/>
                </a:lnTo>
                <a:lnTo>
                  <a:pt x="3810" y="15976"/>
                </a:lnTo>
                <a:lnTo>
                  <a:pt x="4051" y="16002"/>
                </a:lnTo>
                <a:lnTo>
                  <a:pt x="4318" y="16141"/>
                </a:lnTo>
                <a:lnTo>
                  <a:pt x="4864" y="16268"/>
                </a:lnTo>
                <a:lnTo>
                  <a:pt x="5422" y="16560"/>
                </a:lnTo>
                <a:lnTo>
                  <a:pt x="5257" y="14744"/>
                </a:lnTo>
                <a:lnTo>
                  <a:pt x="5461" y="14617"/>
                </a:lnTo>
                <a:lnTo>
                  <a:pt x="5422" y="14833"/>
                </a:lnTo>
                <a:lnTo>
                  <a:pt x="5372" y="15113"/>
                </a:lnTo>
                <a:lnTo>
                  <a:pt x="5499" y="14871"/>
                </a:lnTo>
                <a:lnTo>
                  <a:pt x="5892" y="14630"/>
                </a:lnTo>
                <a:close/>
              </a:path>
              <a:path w="80644" h="38735">
                <a:moveTo>
                  <a:pt x="42506" y="13030"/>
                </a:moveTo>
                <a:lnTo>
                  <a:pt x="42278" y="13601"/>
                </a:lnTo>
                <a:lnTo>
                  <a:pt x="42214" y="13957"/>
                </a:lnTo>
                <a:lnTo>
                  <a:pt x="42176" y="14160"/>
                </a:lnTo>
                <a:lnTo>
                  <a:pt x="42418" y="13589"/>
                </a:lnTo>
                <a:lnTo>
                  <a:pt x="42481" y="13233"/>
                </a:lnTo>
                <a:lnTo>
                  <a:pt x="42506" y="13030"/>
                </a:lnTo>
                <a:close/>
              </a:path>
              <a:path w="80644" h="38735">
                <a:moveTo>
                  <a:pt x="43929" y="10147"/>
                </a:moveTo>
                <a:lnTo>
                  <a:pt x="43472" y="9334"/>
                </a:lnTo>
                <a:lnTo>
                  <a:pt x="43307" y="10312"/>
                </a:lnTo>
                <a:lnTo>
                  <a:pt x="43268" y="10502"/>
                </a:lnTo>
                <a:lnTo>
                  <a:pt x="43421" y="10350"/>
                </a:lnTo>
                <a:lnTo>
                  <a:pt x="43929" y="10147"/>
                </a:lnTo>
                <a:close/>
              </a:path>
              <a:path w="80644" h="38735">
                <a:moveTo>
                  <a:pt x="44450" y="10363"/>
                </a:moveTo>
                <a:lnTo>
                  <a:pt x="44208" y="10934"/>
                </a:lnTo>
                <a:lnTo>
                  <a:pt x="44145" y="11290"/>
                </a:lnTo>
                <a:lnTo>
                  <a:pt x="44107" y="11493"/>
                </a:lnTo>
                <a:lnTo>
                  <a:pt x="44348" y="10922"/>
                </a:lnTo>
                <a:lnTo>
                  <a:pt x="44411" y="10566"/>
                </a:lnTo>
                <a:lnTo>
                  <a:pt x="44450" y="10363"/>
                </a:lnTo>
                <a:close/>
              </a:path>
              <a:path w="80644" h="38735">
                <a:moveTo>
                  <a:pt x="44513" y="12534"/>
                </a:moveTo>
                <a:lnTo>
                  <a:pt x="44208" y="13246"/>
                </a:lnTo>
                <a:lnTo>
                  <a:pt x="44145" y="13627"/>
                </a:lnTo>
                <a:lnTo>
                  <a:pt x="44081" y="14008"/>
                </a:lnTo>
                <a:lnTo>
                  <a:pt x="44386" y="13296"/>
                </a:lnTo>
                <a:lnTo>
                  <a:pt x="44513" y="12534"/>
                </a:lnTo>
                <a:close/>
              </a:path>
              <a:path w="80644" h="38735">
                <a:moveTo>
                  <a:pt x="44869" y="12496"/>
                </a:moveTo>
                <a:lnTo>
                  <a:pt x="44488" y="13296"/>
                </a:lnTo>
                <a:lnTo>
                  <a:pt x="44424" y="13690"/>
                </a:lnTo>
                <a:lnTo>
                  <a:pt x="44348" y="14185"/>
                </a:lnTo>
                <a:lnTo>
                  <a:pt x="44716" y="13385"/>
                </a:lnTo>
                <a:lnTo>
                  <a:pt x="44780" y="12992"/>
                </a:lnTo>
                <a:lnTo>
                  <a:pt x="44869" y="12496"/>
                </a:lnTo>
                <a:close/>
              </a:path>
              <a:path w="80644" h="38735">
                <a:moveTo>
                  <a:pt x="45135" y="7099"/>
                </a:moveTo>
                <a:lnTo>
                  <a:pt x="44754" y="7899"/>
                </a:lnTo>
                <a:lnTo>
                  <a:pt x="44691" y="8293"/>
                </a:lnTo>
                <a:lnTo>
                  <a:pt x="44602" y="8788"/>
                </a:lnTo>
                <a:lnTo>
                  <a:pt x="44983" y="7988"/>
                </a:lnTo>
                <a:lnTo>
                  <a:pt x="45046" y="7594"/>
                </a:lnTo>
                <a:lnTo>
                  <a:pt x="45135" y="7099"/>
                </a:lnTo>
                <a:close/>
              </a:path>
              <a:path w="80644" h="38735">
                <a:moveTo>
                  <a:pt x="46126" y="8661"/>
                </a:moveTo>
                <a:lnTo>
                  <a:pt x="45389" y="8242"/>
                </a:lnTo>
                <a:lnTo>
                  <a:pt x="45224" y="9194"/>
                </a:lnTo>
                <a:lnTo>
                  <a:pt x="45173" y="9474"/>
                </a:lnTo>
                <a:lnTo>
                  <a:pt x="44805" y="10248"/>
                </a:lnTo>
                <a:lnTo>
                  <a:pt x="44742" y="10642"/>
                </a:lnTo>
                <a:lnTo>
                  <a:pt x="44665" y="11137"/>
                </a:lnTo>
                <a:lnTo>
                  <a:pt x="45034" y="10337"/>
                </a:lnTo>
                <a:lnTo>
                  <a:pt x="45097" y="9944"/>
                </a:lnTo>
                <a:lnTo>
                  <a:pt x="45123" y="9804"/>
                </a:lnTo>
                <a:lnTo>
                  <a:pt x="45593" y="9283"/>
                </a:lnTo>
                <a:lnTo>
                  <a:pt x="46126" y="8661"/>
                </a:lnTo>
                <a:close/>
              </a:path>
              <a:path w="80644" h="38735">
                <a:moveTo>
                  <a:pt x="48145" y="10439"/>
                </a:moveTo>
                <a:lnTo>
                  <a:pt x="47917" y="11010"/>
                </a:lnTo>
                <a:lnTo>
                  <a:pt x="47853" y="11366"/>
                </a:lnTo>
                <a:lnTo>
                  <a:pt x="47815" y="11569"/>
                </a:lnTo>
                <a:lnTo>
                  <a:pt x="48056" y="10998"/>
                </a:lnTo>
                <a:lnTo>
                  <a:pt x="48120" y="10642"/>
                </a:lnTo>
                <a:lnTo>
                  <a:pt x="48145" y="10439"/>
                </a:lnTo>
                <a:close/>
              </a:path>
              <a:path w="80644" h="38735">
                <a:moveTo>
                  <a:pt x="48196" y="6921"/>
                </a:moveTo>
                <a:lnTo>
                  <a:pt x="47205" y="5956"/>
                </a:lnTo>
                <a:lnTo>
                  <a:pt x="47180" y="6083"/>
                </a:lnTo>
                <a:lnTo>
                  <a:pt x="46672" y="5384"/>
                </a:lnTo>
                <a:lnTo>
                  <a:pt x="46507" y="6375"/>
                </a:lnTo>
                <a:lnTo>
                  <a:pt x="46456" y="6654"/>
                </a:lnTo>
                <a:lnTo>
                  <a:pt x="46659" y="6426"/>
                </a:lnTo>
                <a:lnTo>
                  <a:pt x="47142" y="6299"/>
                </a:lnTo>
                <a:lnTo>
                  <a:pt x="46990" y="7264"/>
                </a:lnTo>
                <a:lnTo>
                  <a:pt x="46901" y="7797"/>
                </a:lnTo>
                <a:lnTo>
                  <a:pt x="47523" y="7404"/>
                </a:lnTo>
                <a:lnTo>
                  <a:pt x="48196" y="6921"/>
                </a:lnTo>
                <a:close/>
              </a:path>
              <a:path w="80644" h="38735">
                <a:moveTo>
                  <a:pt x="48895" y="12941"/>
                </a:moveTo>
                <a:lnTo>
                  <a:pt x="48437" y="13131"/>
                </a:lnTo>
                <a:lnTo>
                  <a:pt x="47586" y="12725"/>
                </a:lnTo>
                <a:lnTo>
                  <a:pt x="47282" y="12179"/>
                </a:lnTo>
                <a:lnTo>
                  <a:pt x="45935" y="11480"/>
                </a:lnTo>
                <a:lnTo>
                  <a:pt x="46951" y="11976"/>
                </a:lnTo>
                <a:lnTo>
                  <a:pt x="47320" y="11480"/>
                </a:lnTo>
                <a:lnTo>
                  <a:pt x="47929" y="10680"/>
                </a:lnTo>
                <a:lnTo>
                  <a:pt x="48107" y="10439"/>
                </a:lnTo>
                <a:lnTo>
                  <a:pt x="47129" y="10680"/>
                </a:lnTo>
                <a:lnTo>
                  <a:pt x="47015" y="10426"/>
                </a:lnTo>
                <a:lnTo>
                  <a:pt x="46621" y="10261"/>
                </a:lnTo>
                <a:lnTo>
                  <a:pt x="46164" y="10566"/>
                </a:lnTo>
                <a:lnTo>
                  <a:pt x="46761" y="9182"/>
                </a:lnTo>
                <a:lnTo>
                  <a:pt x="46951" y="8115"/>
                </a:lnTo>
                <a:lnTo>
                  <a:pt x="45974" y="9728"/>
                </a:lnTo>
                <a:lnTo>
                  <a:pt x="45910" y="9372"/>
                </a:lnTo>
                <a:lnTo>
                  <a:pt x="44958" y="11544"/>
                </a:lnTo>
                <a:lnTo>
                  <a:pt x="45351" y="11557"/>
                </a:lnTo>
                <a:lnTo>
                  <a:pt x="45402" y="11950"/>
                </a:lnTo>
                <a:lnTo>
                  <a:pt x="45567" y="11620"/>
                </a:lnTo>
                <a:lnTo>
                  <a:pt x="46355" y="11798"/>
                </a:lnTo>
                <a:lnTo>
                  <a:pt x="46990" y="13665"/>
                </a:lnTo>
                <a:lnTo>
                  <a:pt x="48069" y="13677"/>
                </a:lnTo>
                <a:lnTo>
                  <a:pt x="48145" y="15100"/>
                </a:lnTo>
                <a:lnTo>
                  <a:pt x="48679" y="14160"/>
                </a:lnTo>
                <a:lnTo>
                  <a:pt x="48856" y="13131"/>
                </a:lnTo>
                <a:lnTo>
                  <a:pt x="48895" y="12941"/>
                </a:lnTo>
                <a:close/>
              </a:path>
              <a:path w="80644" h="38735">
                <a:moveTo>
                  <a:pt x="49187" y="12814"/>
                </a:moveTo>
                <a:lnTo>
                  <a:pt x="49098" y="12649"/>
                </a:lnTo>
                <a:lnTo>
                  <a:pt x="48971" y="12547"/>
                </a:lnTo>
                <a:lnTo>
                  <a:pt x="48895" y="12941"/>
                </a:lnTo>
                <a:lnTo>
                  <a:pt x="49187" y="12814"/>
                </a:lnTo>
                <a:close/>
              </a:path>
              <a:path w="80644" h="38735">
                <a:moveTo>
                  <a:pt x="49390" y="8293"/>
                </a:moveTo>
                <a:lnTo>
                  <a:pt x="48933" y="7493"/>
                </a:lnTo>
                <a:lnTo>
                  <a:pt x="48768" y="8458"/>
                </a:lnTo>
                <a:lnTo>
                  <a:pt x="48742" y="8648"/>
                </a:lnTo>
                <a:lnTo>
                  <a:pt x="48882" y="8496"/>
                </a:lnTo>
                <a:lnTo>
                  <a:pt x="49390" y="8293"/>
                </a:lnTo>
                <a:close/>
              </a:path>
              <a:path w="80644" h="38735">
                <a:moveTo>
                  <a:pt x="49669" y="9182"/>
                </a:moveTo>
                <a:lnTo>
                  <a:pt x="48120" y="11798"/>
                </a:lnTo>
                <a:lnTo>
                  <a:pt x="48006" y="12077"/>
                </a:lnTo>
                <a:lnTo>
                  <a:pt x="48666" y="12268"/>
                </a:lnTo>
                <a:lnTo>
                  <a:pt x="48971" y="12547"/>
                </a:lnTo>
                <a:lnTo>
                  <a:pt x="49377" y="12268"/>
                </a:lnTo>
                <a:lnTo>
                  <a:pt x="49491" y="11480"/>
                </a:lnTo>
                <a:lnTo>
                  <a:pt x="49669" y="9182"/>
                </a:lnTo>
                <a:close/>
              </a:path>
              <a:path w="80644" h="38735">
                <a:moveTo>
                  <a:pt x="49682" y="13728"/>
                </a:moveTo>
                <a:lnTo>
                  <a:pt x="48920" y="14211"/>
                </a:lnTo>
                <a:lnTo>
                  <a:pt x="48679" y="15735"/>
                </a:lnTo>
                <a:lnTo>
                  <a:pt x="48666" y="16243"/>
                </a:lnTo>
                <a:lnTo>
                  <a:pt x="49682" y="13728"/>
                </a:lnTo>
                <a:close/>
              </a:path>
              <a:path w="80644" h="38735">
                <a:moveTo>
                  <a:pt x="49695" y="12674"/>
                </a:moveTo>
                <a:lnTo>
                  <a:pt x="49682" y="12077"/>
                </a:lnTo>
                <a:lnTo>
                  <a:pt x="49517" y="12179"/>
                </a:lnTo>
                <a:lnTo>
                  <a:pt x="49403" y="12649"/>
                </a:lnTo>
                <a:lnTo>
                  <a:pt x="49695" y="12674"/>
                </a:lnTo>
                <a:close/>
              </a:path>
              <a:path w="80644" h="38735">
                <a:moveTo>
                  <a:pt x="51968" y="16052"/>
                </a:moveTo>
                <a:lnTo>
                  <a:pt x="51777" y="16243"/>
                </a:lnTo>
                <a:lnTo>
                  <a:pt x="51904" y="16243"/>
                </a:lnTo>
                <a:lnTo>
                  <a:pt x="51968" y="16052"/>
                </a:lnTo>
                <a:close/>
              </a:path>
              <a:path w="80644" h="38735">
                <a:moveTo>
                  <a:pt x="52222" y="15608"/>
                </a:moveTo>
                <a:lnTo>
                  <a:pt x="51968" y="16052"/>
                </a:lnTo>
                <a:lnTo>
                  <a:pt x="52171" y="15862"/>
                </a:lnTo>
                <a:lnTo>
                  <a:pt x="52222" y="15608"/>
                </a:lnTo>
                <a:close/>
              </a:path>
              <a:path w="80644" h="38735">
                <a:moveTo>
                  <a:pt x="52476" y="14465"/>
                </a:moveTo>
                <a:lnTo>
                  <a:pt x="52120" y="14211"/>
                </a:lnTo>
                <a:lnTo>
                  <a:pt x="52057" y="14579"/>
                </a:lnTo>
                <a:lnTo>
                  <a:pt x="52476" y="14465"/>
                </a:lnTo>
                <a:close/>
              </a:path>
              <a:path w="80644" h="38735">
                <a:moveTo>
                  <a:pt x="52590" y="15100"/>
                </a:moveTo>
                <a:lnTo>
                  <a:pt x="52260" y="15760"/>
                </a:lnTo>
                <a:lnTo>
                  <a:pt x="52527" y="15481"/>
                </a:lnTo>
                <a:lnTo>
                  <a:pt x="52590" y="15100"/>
                </a:lnTo>
                <a:close/>
              </a:path>
              <a:path w="80644" h="38735">
                <a:moveTo>
                  <a:pt x="53263" y="18846"/>
                </a:moveTo>
                <a:lnTo>
                  <a:pt x="52908" y="18529"/>
                </a:lnTo>
                <a:lnTo>
                  <a:pt x="52717" y="18402"/>
                </a:lnTo>
                <a:lnTo>
                  <a:pt x="51981" y="18529"/>
                </a:lnTo>
                <a:lnTo>
                  <a:pt x="51955" y="17894"/>
                </a:lnTo>
                <a:lnTo>
                  <a:pt x="51142" y="17665"/>
                </a:lnTo>
                <a:lnTo>
                  <a:pt x="51003" y="17894"/>
                </a:lnTo>
                <a:lnTo>
                  <a:pt x="50901" y="17589"/>
                </a:lnTo>
                <a:lnTo>
                  <a:pt x="50596" y="17513"/>
                </a:lnTo>
                <a:lnTo>
                  <a:pt x="50139" y="17386"/>
                </a:lnTo>
                <a:lnTo>
                  <a:pt x="50101" y="17259"/>
                </a:lnTo>
                <a:lnTo>
                  <a:pt x="49974" y="16827"/>
                </a:lnTo>
                <a:lnTo>
                  <a:pt x="49771" y="17259"/>
                </a:lnTo>
                <a:lnTo>
                  <a:pt x="49479" y="16408"/>
                </a:lnTo>
                <a:lnTo>
                  <a:pt x="48704" y="18656"/>
                </a:lnTo>
                <a:lnTo>
                  <a:pt x="49263" y="18021"/>
                </a:lnTo>
                <a:lnTo>
                  <a:pt x="49250" y="18656"/>
                </a:lnTo>
                <a:lnTo>
                  <a:pt x="49136" y="19545"/>
                </a:lnTo>
                <a:lnTo>
                  <a:pt x="49568" y="18262"/>
                </a:lnTo>
                <a:lnTo>
                  <a:pt x="49695" y="18021"/>
                </a:lnTo>
                <a:lnTo>
                  <a:pt x="49961" y="17513"/>
                </a:lnTo>
                <a:lnTo>
                  <a:pt x="50139" y="18669"/>
                </a:lnTo>
                <a:lnTo>
                  <a:pt x="50266" y="18948"/>
                </a:lnTo>
                <a:lnTo>
                  <a:pt x="51739" y="19545"/>
                </a:lnTo>
                <a:lnTo>
                  <a:pt x="53263" y="18846"/>
                </a:lnTo>
                <a:close/>
              </a:path>
              <a:path w="80644" h="38735">
                <a:moveTo>
                  <a:pt x="53873" y="24244"/>
                </a:moveTo>
                <a:lnTo>
                  <a:pt x="52984" y="26403"/>
                </a:lnTo>
                <a:lnTo>
                  <a:pt x="53632" y="25387"/>
                </a:lnTo>
                <a:lnTo>
                  <a:pt x="53492" y="26276"/>
                </a:lnTo>
                <a:lnTo>
                  <a:pt x="53708" y="25387"/>
                </a:lnTo>
                <a:lnTo>
                  <a:pt x="53873" y="24244"/>
                </a:lnTo>
                <a:close/>
              </a:path>
              <a:path w="80644" h="38735">
                <a:moveTo>
                  <a:pt x="53898" y="14973"/>
                </a:moveTo>
                <a:lnTo>
                  <a:pt x="53835" y="14655"/>
                </a:lnTo>
                <a:lnTo>
                  <a:pt x="53695" y="14973"/>
                </a:lnTo>
                <a:lnTo>
                  <a:pt x="53898" y="14973"/>
                </a:lnTo>
                <a:close/>
              </a:path>
              <a:path w="80644" h="38735">
                <a:moveTo>
                  <a:pt x="54165" y="18973"/>
                </a:moveTo>
                <a:lnTo>
                  <a:pt x="53682" y="18656"/>
                </a:lnTo>
                <a:lnTo>
                  <a:pt x="53441" y="18770"/>
                </a:lnTo>
                <a:lnTo>
                  <a:pt x="53860" y="19164"/>
                </a:lnTo>
                <a:lnTo>
                  <a:pt x="54165" y="18973"/>
                </a:lnTo>
                <a:close/>
              </a:path>
              <a:path w="80644" h="38735">
                <a:moveTo>
                  <a:pt x="54533" y="30137"/>
                </a:moveTo>
                <a:lnTo>
                  <a:pt x="53632" y="29959"/>
                </a:lnTo>
                <a:lnTo>
                  <a:pt x="52895" y="29832"/>
                </a:lnTo>
                <a:lnTo>
                  <a:pt x="53276" y="33388"/>
                </a:lnTo>
                <a:lnTo>
                  <a:pt x="54533" y="30137"/>
                </a:lnTo>
                <a:close/>
              </a:path>
              <a:path w="80644" h="38735">
                <a:moveTo>
                  <a:pt x="55702" y="30391"/>
                </a:moveTo>
                <a:lnTo>
                  <a:pt x="54648" y="29832"/>
                </a:lnTo>
                <a:lnTo>
                  <a:pt x="54533" y="30137"/>
                </a:lnTo>
                <a:lnTo>
                  <a:pt x="55702" y="30391"/>
                </a:lnTo>
                <a:close/>
              </a:path>
              <a:path w="80644" h="38735">
                <a:moveTo>
                  <a:pt x="55702" y="25895"/>
                </a:moveTo>
                <a:lnTo>
                  <a:pt x="55575" y="25895"/>
                </a:lnTo>
                <a:lnTo>
                  <a:pt x="55537" y="26111"/>
                </a:lnTo>
                <a:lnTo>
                  <a:pt x="55702" y="25895"/>
                </a:lnTo>
                <a:close/>
              </a:path>
              <a:path w="80644" h="38735">
                <a:moveTo>
                  <a:pt x="55778" y="12712"/>
                </a:moveTo>
                <a:lnTo>
                  <a:pt x="55664" y="12560"/>
                </a:lnTo>
                <a:lnTo>
                  <a:pt x="53848" y="13449"/>
                </a:lnTo>
                <a:lnTo>
                  <a:pt x="52082" y="13195"/>
                </a:lnTo>
                <a:lnTo>
                  <a:pt x="52044" y="11417"/>
                </a:lnTo>
                <a:lnTo>
                  <a:pt x="51409" y="12674"/>
                </a:lnTo>
                <a:lnTo>
                  <a:pt x="51320" y="13195"/>
                </a:lnTo>
                <a:lnTo>
                  <a:pt x="51447" y="13957"/>
                </a:lnTo>
                <a:lnTo>
                  <a:pt x="50749" y="14592"/>
                </a:lnTo>
                <a:lnTo>
                  <a:pt x="51244" y="13576"/>
                </a:lnTo>
                <a:lnTo>
                  <a:pt x="51346" y="12814"/>
                </a:lnTo>
                <a:lnTo>
                  <a:pt x="51485" y="12179"/>
                </a:lnTo>
                <a:lnTo>
                  <a:pt x="51625" y="11290"/>
                </a:lnTo>
                <a:lnTo>
                  <a:pt x="50660" y="14592"/>
                </a:lnTo>
                <a:lnTo>
                  <a:pt x="50584" y="14846"/>
                </a:lnTo>
                <a:lnTo>
                  <a:pt x="50469" y="15100"/>
                </a:lnTo>
                <a:lnTo>
                  <a:pt x="49961" y="15862"/>
                </a:lnTo>
                <a:lnTo>
                  <a:pt x="49936" y="15735"/>
                </a:lnTo>
                <a:lnTo>
                  <a:pt x="51028" y="13195"/>
                </a:lnTo>
                <a:lnTo>
                  <a:pt x="50901" y="12725"/>
                </a:lnTo>
                <a:lnTo>
                  <a:pt x="50800" y="12534"/>
                </a:lnTo>
                <a:lnTo>
                  <a:pt x="50558" y="12725"/>
                </a:lnTo>
                <a:lnTo>
                  <a:pt x="49695" y="12674"/>
                </a:lnTo>
                <a:lnTo>
                  <a:pt x="49720" y="13639"/>
                </a:lnTo>
                <a:lnTo>
                  <a:pt x="49720" y="13766"/>
                </a:lnTo>
                <a:lnTo>
                  <a:pt x="49758" y="15201"/>
                </a:lnTo>
                <a:lnTo>
                  <a:pt x="49745" y="15481"/>
                </a:lnTo>
                <a:lnTo>
                  <a:pt x="49593" y="15735"/>
                </a:lnTo>
                <a:lnTo>
                  <a:pt x="49479" y="16408"/>
                </a:lnTo>
                <a:lnTo>
                  <a:pt x="49669" y="15862"/>
                </a:lnTo>
                <a:lnTo>
                  <a:pt x="49733" y="16052"/>
                </a:lnTo>
                <a:lnTo>
                  <a:pt x="49758" y="15862"/>
                </a:lnTo>
                <a:lnTo>
                  <a:pt x="49784" y="15735"/>
                </a:lnTo>
                <a:lnTo>
                  <a:pt x="49745" y="16103"/>
                </a:lnTo>
                <a:lnTo>
                  <a:pt x="49974" y="16827"/>
                </a:lnTo>
                <a:lnTo>
                  <a:pt x="50368" y="15989"/>
                </a:lnTo>
                <a:lnTo>
                  <a:pt x="51003" y="16103"/>
                </a:lnTo>
                <a:lnTo>
                  <a:pt x="51054" y="17640"/>
                </a:lnTo>
                <a:lnTo>
                  <a:pt x="51676" y="16827"/>
                </a:lnTo>
                <a:lnTo>
                  <a:pt x="51854" y="16370"/>
                </a:lnTo>
                <a:lnTo>
                  <a:pt x="51777" y="16243"/>
                </a:lnTo>
                <a:lnTo>
                  <a:pt x="51828" y="15989"/>
                </a:lnTo>
                <a:lnTo>
                  <a:pt x="51841" y="15862"/>
                </a:lnTo>
                <a:lnTo>
                  <a:pt x="51993" y="14973"/>
                </a:lnTo>
                <a:lnTo>
                  <a:pt x="52057" y="14579"/>
                </a:lnTo>
                <a:lnTo>
                  <a:pt x="51600" y="14719"/>
                </a:lnTo>
                <a:lnTo>
                  <a:pt x="51358" y="14973"/>
                </a:lnTo>
                <a:lnTo>
                  <a:pt x="51422" y="14338"/>
                </a:lnTo>
                <a:lnTo>
                  <a:pt x="51549" y="13830"/>
                </a:lnTo>
                <a:lnTo>
                  <a:pt x="52120" y="14211"/>
                </a:lnTo>
                <a:lnTo>
                  <a:pt x="52184" y="13830"/>
                </a:lnTo>
                <a:lnTo>
                  <a:pt x="53835" y="14655"/>
                </a:lnTo>
                <a:lnTo>
                  <a:pt x="54127" y="13957"/>
                </a:lnTo>
                <a:lnTo>
                  <a:pt x="54089" y="14211"/>
                </a:lnTo>
                <a:lnTo>
                  <a:pt x="53975" y="14719"/>
                </a:lnTo>
                <a:lnTo>
                  <a:pt x="54457" y="14973"/>
                </a:lnTo>
                <a:lnTo>
                  <a:pt x="53898" y="14973"/>
                </a:lnTo>
                <a:lnTo>
                  <a:pt x="53403" y="16624"/>
                </a:lnTo>
                <a:lnTo>
                  <a:pt x="53568" y="15608"/>
                </a:lnTo>
                <a:lnTo>
                  <a:pt x="53644" y="15100"/>
                </a:lnTo>
                <a:lnTo>
                  <a:pt x="53695" y="14973"/>
                </a:lnTo>
                <a:lnTo>
                  <a:pt x="53390" y="14973"/>
                </a:lnTo>
                <a:lnTo>
                  <a:pt x="53390" y="16116"/>
                </a:lnTo>
                <a:lnTo>
                  <a:pt x="52806" y="16497"/>
                </a:lnTo>
                <a:lnTo>
                  <a:pt x="52616" y="16751"/>
                </a:lnTo>
                <a:lnTo>
                  <a:pt x="52793" y="15608"/>
                </a:lnTo>
                <a:lnTo>
                  <a:pt x="53390" y="16116"/>
                </a:lnTo>
                <a:lnTo>
                  <a:pt x="53390" y="14973"/>
                </a:lnTo>
                <a:lnTo>
                  <a:pt x="53060" y="14973"/>
                </a:lnTo>
                <a:lnTo>
                  <a:pt x="52552" y="15481"/>
                </a:lnTo>
                <a:lnTo>
                  <a:pt x="52387" y="16103"/>
                </a:lnTo>
                <a:lnTo>
                  <a:pt x="52070" y="16878"/>
                </a:lnTo>
                <a:lnTo>
                  <a:pt x="52197" y="15989"/>
                </a:lnTo>
                <a:lnTo>
                  <a:pt x="52260" y="15760"/>
                </a:lnTo>
                <a:lnTo>
                  <a:pt x="52082" y="16243"/>
                </a:lnTo>
                <a:lnTo>
                  <a:pt x="51968" y="17894"/>
                </a:lnTo>
                <a:lnTo>
                  <a:pt x="52717" y="18402"/>
                </a:lnTo>
                <a:lnTo>
                  <a:pt x="53441" y="18275"/>
                </a:lnTo>
                <a:lnTo>
                  <a:pt x="53670" y="17894"/>
                </a:lnTo>
                <a:lnTo>
                  <a:pt x="53848" y="16878"/>
                </a:lnTo>
                <a:lnTo>
                  <a:pt x="53860" y="16751"/>
                </a:lnTo>
                <a:lnTo>
                  <a:pt x="53886" y="16624"/>
                </a:lnTo>
                <a:lnTo>
                  <a:pt x="54114" y="15227"/>
                </a:lnTo>
                <a:lnTo>
                  <a:pt x="53975" y="16103"/>
                </a:lnTo>
                <a:lnTo>
                  <a:pt x="54432" y="15227"/>
                </a:lnTo>
                <a:lnTo>
                  <a:pt x="54571" y="14973"/>
                </a:lnTo>
                <a:lnTo>
                  <a:pt x="55118" y="13957"/>
                </a:lnTo>
                <a:lnTo>
                  <a:pt x="55181" y="13830"/>
                </a:lnTo>
                <a:lnTo>
                  <a:pt x="55321" y="13576"/>
                </a:lnTo>
                <a:lnTo>
                  <a:pt x="55384" y="13449"/>
                </a:lnTo>
                <a:lnTo>
                  <a:pt x="55778" y="12712"/>
                </a:lnTo>
                <a:close/>
              </a:path>
              <a:path w="80644" h="38735">
                <a:moveTo>
                  <a:pt x="56019" y="18770"/>
                </a:moveTo>
                <a:lnTo>
                  <a:pt x="55473" y="18148"/>
                </a:lnTo>
                <a:lnTo>
                  <a:pt x="54356" y="18846"/>
                </a:lnTo>
                <a:lnTo>
                  <a:pt x="54254" y="18973"/>
                </a:lnTo>
                <a:lnTo>
                  <a:pt x="54952" y="19354"/>
                </a:lnTo>
                <a:lnTo>
                  <a:pt x="55029" y="20180"/>
                </a:lnTo>
                <a:lnTo>
                  <a:pt x="55372" y="20053"/>
                </a:lnTo>
                <a:lnTo>
                  <a:pt x="55714" y="18910"/>
                </a:lnTo>
                <a:lnTo>
                  <a:pt x="56019" y="18770"/>
                </a:lnTo>
                <a:close/>
              </a:path>
              <a:path w="80644" h="38735">
                <a:moveTo>
                  <a:pt x="56476" y="26885"/>
                </a:moveTo>
                <a:lnTo>
                  <a:pt x="56222" y="26949"/>
                </a:lnTo>
                <a:lnTo>
                  <a:pt x="56172" y="27292"/>
                </a:lnTo>
                <a:lnTo>
                  <a:pt x="56476" y="26885"/>
                </a:lnTo>
                <a:close/>
              </a:path>
              <a:path w="80644" h="38735">
                <a:moveTo>
                  <a:pt x="56946" y="9347"/>
                </a:moveTo>
                <a:lnTo>
                  <a:pt x="56718" y="9918"/>
                </a:lnTo>
                <a:lnTo>
                  <a:pt x="56654" y="10274"/>
                </a:lnTo>
                <a:lnTo>
                  <a:pt x="56616" y="10477"/>
                </a:lnTo>
                <a:lnTo>
                  <a:pt x="56857" y="9906"/>
                </a:lnTo>
                <a:lnTo>
                  <a:pt x="56921" y="9550"/>
                </a:lnTo>
                <a:lnTo>
                  <a:pt x="56946" y="9347"/>
                </a:lnTo>
                <a:close/>
              </a:path>
              <a:path w="80644" h="38735">
                <a:moveTo>
                  <a:pt x="57023" y="17805"/>
                </a:moveTo>
                <a:lnTo>
                  <a:pt x="56934" y="18021"/>
                </a:lnTo>
                <a:lnTo>
                  <a:pt x="57023" y="17805"/>
                </a:lnTo>
                <a:close/>
              </a:path>
              <a:path w="80644" h="38735">
                <a:moveTo>
                  <a:pt x="57708" y="16827"/>
                </a:moveTo>
                <a:lnTo>
                  <a:pt x="57404" y="16751"/>
                </a:lnTo>
                <a:lnTo>
                  <a:pt x="57645" y="17183"/>
                </a:lnTo>
                <a:lnTo>
                  <a:pt x="57708" y="16827"/>
                </a:lnTo>
                <a:close/>
              </a:path>
              <a:path w="80644" h="38735">
                <a:moveTo>
                  <a:pt x="57785" y="10134"/>
                </a:moveTo>
                <a:lnTo>
                  <a:pt x="57480" y="10845"/>
                </a:lnTo>
                <a:lnTo>
                  <a:pt x="57416" y="11226"/>
                </a:lnTo>
                <a:lnTo>
                  <a:pt x="57353" y="11607"/>
                </a:lnTo>
                <a:lnTo>
                  <a:pt x="57658" y="10896"/>
                </a:lnTo>
                <a:lnTo>
                  <a:pt x="57785" y="10134"/>
                </a:lnTo>
                <a:close/>
              </a:path>
              <a:path w="80644" h="38735">
                <a:moveTo>
                  <a:pt x="57835" y="8115"/>
                </a:moveTo>
                <a:lnTo>
                  <a:pt x="57251" y="10071"/>
                </a:lnTo>
                <a:lnTo>
                  <a:pt x="57175" y="10388"/>
                </a:lnTo>
                <a:lnTo>
                  <a:pt x="56984" y="11137"/>
                </a:lnTo>
                <a:lnTo>
                  <a:pt x="57378" y="10871"/>
                </a:lnTo>
                <a:lnTo>
                  <a:pt x="57581" y="9702"/>
                </a:lnTo>
                <a:lnTo>
                  <a:pt x="57835" y="8115"/>
                </a:lnTo>
                <a:close/>
              </a:path>
              <a:path w="80644" h="38735">
                <a:moveTo>
                  <a:pt x="58470" y="21742"/>
                </a:moveTo>
                <a:lnTo>
                  <a:pt x="58369" y="21450"/>
                </a:lnTo>
                <a:lnTo>
                  <a:pt x="58077" y="20688"/>
                </a:lnTo>
                <a:lnTo>
                  <a:pt x="57378" y="20688"/>
                </a:lnTo>
                <a:lnTo>
                  <a:pt x="57150" y="20434"/>
                </a:lnTo>
                <a:lnTo>
                  <a:pt x="56476" y="20688"/>
                </a:lnTo>
                <a:lnTo>
                  <a:pt x="55740" y="21323"/>
                </a:lnTo>
                <a:lnTo>
                  <a:pt x="55638" y="21577"/>
                </a:lnTo>
                <a:lnTo>
                  <a:pt x="56108" y="22974"/>
                </a:lnTo>
                <a:lnTo>
                  <a:pt x="57213" y="21450"/>
                </a:lnTo>
                <a:lnTo>
                  <a:pt x="58470" y="21742"/>
                </a:lnTo>
                <a:close/>
              </a:path>
              <a:path w="80644" h="38735">
                <a:moveTo>
                  <a:pt x="59156" y="21894"/>
                </a:moveTo>
                <a:lnTo>
                  <a:pt x="58470" y="21742"/>
                </a:lnTo>
                <a:lnTo>
                  <a:pt x="58889" y="22847"/>
                </a:lnTo>
                <a:lnTo>
                  <a:pt x="59156" y="21894"/>
                </a:lnTo>
                <a:close/>
              </a:path>
              <a:path w="80644" h="38735">
                <a:moveTo>
                  <a:pt x="59575" y="20421"/>
                </a:moveTo>
                <a:lnTo>
                  <a:pt x="59156" y="21894"/>
                </a:lnTo>
                <a:lnTo>
                  <a:pt x="59321" y="21932"/>
                </a:lnTo>
                <a:lnTo>
                  <a:pt x="59575" y="20421"/>
                </a:lnTo>
                <a:close/>
              </a:path>
              <a:path w="80644" h="38735">
                <a:moveTo>
                  <a:pt x="59651" y="22009"/>
                </a:moveTo>
                <a:lnTo>
                  <a:pt x="59321" y="21932"/>
                </a:lnTo>
                <a:lnTo>
                  <a:pt x="59169" y="22847"/>
                </a:lnTo>
                <a:lnTo>
                  <a:pt x="59651" y="22009"/>
                </a:lnTo>
                <a:close/>
              </a:path>
              <a:path w="80644" h="38735">
                <a:moveTo>
                  <a:pt x="59791" y="19672"/>
                </a:moveTo>
                <a:lnTo>
                  <a:pt x="59766" y="19291"/>
                </a:lnTo>
                <a:lnTo>
                  <a:pt x="59575" y="20421"/>
                </a:lnTo>
                <a:lnTo>
                  <a:pt x="59791" y="19672"/>
                </a:lnTo>
                <a:close/>
              </a:path>
              <a:path w="80644" h="38735">
                <a:moveTo>
                  <a:pt x="61912" y="17538"/>
                </a:moveTo>
                <a:lnTo>
                  <a:pt x="61785" y="17767"/>
                </a:lnTo>
                <a:lnTo>
                  <a:pt x="61912" y="17538"/>
                </a:lnTo>
                <a:close/>
              </a:path>
              <a:path w="80644" h="38735">
                <a:moveTo>
                  <a:pt x="62153" y="17386"/>
                </a:moveTo>
                <a:lnTo>
                  <a:pt x="61976" y="17221"/>
                </a:lnTo>
                <a:lnTo>
                  <a:pt x="61912" y="17538"/>
                </a:lnTo>
                <a:lnTo>
                  <a:pt x="62153" y="17386"/>
                </a:lnTo>
                <a:close/>
              </a:path>
              <a:path w="80644" h="38735">
                <a:moveTo>
                  <a:pt x="62534" y="9677"/>
                </a:moveTo>
                <a:lnTo>
                  <a:pt x="62230" y="10388"/>
                </a:lnTo>
                <a:lnTo>
                  <a:pt x="62166" y="10769"/>
                </a:lnTo>
                <a:lnTo>
                  <a:pt x="62103" y="11150"/>
                </a:lnTo>
                <a:lnTo>
                  <a:pt x="62407" y="10439"/>
                </a:lnTo>
                <a:lnTo>
                  <a:pt x="62534" y="9677"/>
                </a:lnTo>
                <a:close/>
              </a:path>
              <a:path w="80644" h="38735">
                <a:moveTo>
                  <a:pt x="62738" y="9906"/>
                </a:moveTo>
                <a:lnTo>
                  <a:pt x="62509" y="10477"/>
                </a:lnTo>
                <a:lnTo>
                  <a:pt x="62445" y="10833"/>
                </a:lnTo>
                <a:lnTo>
                  <a:pt x="62407" y="11036"/>
                </a:lnTo>
                <a:lnTo>
                  <a:pt x="62649" y="10464"/>
                </a:lnTo>
                <a:lnTo>
                  <a:pt x="62712" y="10109"/>
                </a:lnTo>
                <a:lnTo>
                  <a:pt x="62738" y="9906"/>
                </a:lnTo>
                <a:close/>
              </a:path>
              <a:path w="80644" h="38735">
                <a:moveTo>
                  <a:pt x="62826" y="7391"/>
                </a:moveTo>
                <a:lnTo>
                  <a:pt x="62242" y="9017"/>
                </a:lnTo>
                <a:lnTo>
                  <a:pt x="61836" y="7340"/>
                </a:lnTo>
                <a:lnTo>
                  <a:pt x="61137" y="9740"/>
                </a:lnTo>
                <a:lnTo>
                  <a:pt x="61023" y="10160"/>
                </a:lnTo>
                <a:lnTo>
                  <a:pt x="61341" y="9817"/>
                </a:lnTo>
                <a:lnTo>
                  <a:pt x="61988" y="9740"/>
                </a:lnTo>
                <a:lnTo>
                  <a:pt x="61925" y="9931"/>
                </a:lnTo>
                <a:lnTo>
                  <a:pt x="61785" y="11798"/>
                </a:lnTo>
                <a:lnTo>
                  <a:pt x="62280" y="9702"/>
                </a:lnTo>
                <a:lnTo>
                  <a:pt x="62420" y="9677"/>
                </a:lnTo>
                <a:lnTo>
                  <a:pt x="62344" y="9410"/>
                </a:lnTo>
                <a:lnTo>
                  <a:pt x="62826" y="7391"/>
                </a:lnTo>
                <a:close/>
              </a:path>
              <a:path w="80644" h="38735">
                <a:moveTo>
                  <a:pt x="63550" y="21196"/>
                </a:moveTo>
                <a:lnTo>
                  <a:pt x="63449" y="20815"/>
                </a:lnTo>
                <a:lnTo>
                  <a:pt x="63398" y="21170"/>
                </a:lnTo>
                <a:lnTo>
                  <a:pt x="63550" y="21196"/>
                </a:lnTo>
                <a:close/>
              </a:path>
              <a:path w="80644" h="38735">
                <a:moveTo>
                  <a:pt x="64211" y="9461"/>
                </a:moveTo>
                <a:lnTo>
                  <a:pt x="64046" y="9880"/>
                </a:lnTo>
                <a:lnTo>
                  <a:pt x="63157" y="8597"/>
                </a:lnTo>
                <a:lnTo>
                  <a:pt x="62903" y="10147"/>
                </a:lnTo>
                <a:lnTo>
                  <a:pt x="62801" y="10795"/>
                </a:lnTo>
                <a:lnTo>
                  <a:pt x="63436" y="10274"/>
                </a:lnTo>
                <a:lnTo>
                  <a:pt x="63957" y="10147"/>
                </a:lnTo>
                <a:lnTo>
                  <a:pt x="63919" y="10388"/>
                </a:lnTo>
                <a:lnTo>
                  <a:pt x="63881" y="10591"/>
                </a:lnTo>
                <a:lnTo>
                  <a:pt x="64071" y="10121"/>
                </a:lnTo>
                <a:lnTo>
                  <a:pt x="64198" y="10083"/>
                </a:lnTo>
                <a:lnTo>
                  <a:pt x="64185" y="9664"/>
                </a:lnTo>
                <a:lnTo>
                  <a:pt x="64211" y="9461"/>
                </a:lnTo>
                <a:close/>
              </a:path>
              <a:path w="80644" h="38735">
                <a:moveTo>
                  <a:pt x="64249" y="22669"/>
                </a:moveTo>
                <a:lnTo>
                  <a:pt x="64147" y="22974"/>
                </a:lnTo>
                <a:lnTo>
                  <a:pt x="64249" y="22669"/>
                </a:lnTo>
                <a:close/>
              </a:path>
              <a:path w="80644" h="38735">
                <a:moveTo>
                  <a:pt x="64350" y="24257"/>
                </a:moveTo>
                <a:lnTo>
                  <a:pt x="63588" y="24142"/>
                </a:lnTo>
                <a:lnTo>
                  <a:pt x="63461" y="24218"/>
                </a:lnTo>
                <a:lnTo>
                  <a:pt x="63919" y="24599"/>
                </a:lnTo>
                <a:lnTo>
                  <a:pt x="64350" y="24257"/>
                </a:lnTo>
                <a:close/>
              </a:path>
              <a:path w="80644" h="38735">
                <a:moveTo>
                  <a:pt x="64528" y="9309"/>
                </a:moveTo>
                <a:lnTo>
                  <a:pt x="64198" y="10083"/>
                </a:lnTo>
                <a:lnTo>
                  <a:pt x="64058" y="10414"/>
                </a:lnTo>
                <a:lnTo>
                  <a:pt x="63817" y="11899"/>
                </a:lnTo>
                <a:lnTo>
                  <a:pt x="64465" y="9728"/>
                </a:lnTo>
                <a:lnTo>
                  <a:pt x="64528" y="9309"/>
                </a:lnTo>
                <a:close/>
              </a:path>
              <a:path w="80644" h="38735">
                <a:moveTo>
                  <a:pt x="64757" y="9398"/>
                </a:moveTo>
                <a:lnTo>
                  <a:pt x="64452" y="10109"/>
                </a:lnTo>
                <a:lnTo>
                  <a:pt x="64389" y="10490"/>
                </a:lnTo>
                <a:lnTo>
                  <a:pt x="64325" y="10871"/>
                </a:lnTo>
                <a:lnTo>
                  <a:pt x="64643" y="10160"/>
                </a:lnTo>
                <a:lnTo>
                  <a:pt x="64706" y="9779"/>
                </a:lnTo>
                <a:lnTo>
                  <a:pt x="64757" y="9398"/>
                </a:lnTo>
                <a:close/>
              </a:path>
              <a:path w="80644" h="38735">
                <a:moveTo>
                  <a:pt x="64998" y="24257"/>
                </a:moveTo>
                <a:lnTo>
                  <a:pt x="64884" y="23558"/>
                </a:lnTo>
                <a:lnTo>
                  <a:pt x="64655" y="23977"/>
                </a:lnTo>
                <a:lnTo>
                  <a:pt x="64528" y="24523"/>
                </a:lnTo>
                <a:lnTo>
                  <a:pt x="64998" y="24257"/>
                </a:lnTo>
                <a:close/>
              </a:path>
              <a:path w="80644" h="38735">
                <a:moveTo>
                  <a:pt x="65024" y="20307"/>
                </a:moveTo>
                <a:lnTo>
                  <a:pt x="64744" y="20142"/>
                </a:lnTo>
                <a:lnTo>
                  <a:pt x="64871" y="20586"/>
                </a:lnTo>
                <a:lnTo>
                  <a:pt x="65024" y="20307"/>
                </a:lnTo>
                <a:close/>
              </a:path>
              <a:path w="80644" h="38735">
                <a:moveTo>
                  <a:pt x="65735" y="7810"/>
                </a:moveTo>
                <a:lnTo>
                  <a:pt x="65074" y="9804"/>
                </a:lnTo>
                <a:lnTo>
                  <a:pt x="64744" y="11201"/>
                </a:lnTo>
                <a:lnTo>
                  <a:pt x="65239" y="10858"/>
                </a:lnTo>
                <a:lnTo>
                  <a:pt x="65506" y="9194"/>
                </a:lnTo>
                <a:lnTo>
                  <a:pt x="65735" y="7810"/>
                </a:lnTo>
                <a:close/>
              </a:path>
              <a:path w="80644" h="38735">
                <a:moveTo>
                  <a:pt x="66040" y="21374"/>
                </a:moveTo>
                <a:lnTo>
                  <a:pt x="65100" y="21323"/>
                </a:lnTo>
                <a:lnTo>
                  <a:pt x="64871" y="20586"/>
                </a:lnTo>
                <a:lnTo>
                  <a:pt x="64350" y="21577"/>
                </a:lnTo>
                <a:lnTo>
                  <a:pt x="63322" y="21577"/>
                </a:lnTo>
                <a:lnTo>
                  <a:pt x="63398" y="21170"/>
                </a:lnTo>
                <a:lnTo>
                  <a:pt x="62014" y="20942"/>
                </a:lnTo>
                <a:lnTo>
                  <a:pt x="61239" y="20307"/>
                </a:lnTo>
                <a:lnTo>
                  <a:pt x="60401" y="20688"/>
                </a:lnTo>
                <a:lnTo>
                  <a:pt x="59651" y="22009"/>
                </a:lnTo>
                <a:lnTo>
                  <a:pt x="59956" y="22085"/>
                </a:lnTo>
                <a:lnTo>
                  <a:pt x="61302" y="21577"/>
                </a:lnTo>
                <a:lnTo>
                  <a:pt x="63512" y="22085"/>
                </a:lnTo>
                <a:lnTo>
                  <a:pt x="63944" y="22555"/>
                </a:lnTo>
                <a:lnTo>
                  <a:pt x="64262" y="22593"/>
                </a:lnTo>
                <a:lnTo>
                  <a:pt x="64643" y="21831"/>
                </a:lnTo>
                <a:lnTo>
                  <a:pt x="64490" y="22720"/>
                </a:lnTo>
                <a:lnTo>
                  <a:pt x="64122" y="23482"/>
                </a:lnTo>
                <a:lnTo>
                  <a:pt x="64147" y="22974"/>
                </a:lnTo>
                <a:lnTo>
                  <a:pt x="64046" y="22669"/>
                </a:lnTo>
                <a:lnTo>
                  <a:pt x="62814" y="22466"/>
                </a:lnTo>
                <a:lnTo>
                  <a:pt x="62458" y="23990"/>
                </a:lnTo>
                <a:lnTo>
                  <a:pt x="63588" y="24142"/>
                </a:lnTo>
                <a:lnTo>
                  <a:pt x="64338" y="23672"/>
                </a:lnTo>
                <a:lnTo>
                  <a:pt x="64643" y="23482"/>
                </a:lnTo>
                <a:lnTo>
                  <a:pt x="64757" y="23101"/>
                </a:lnTo>
                <a:lnTo>
                  <a:pt x="64706" y="23444"/>
                </a:lnTo>
                <a:lnTo>
                  <a:pt x="64846" y="23355"/>
                </a:lnTo>
                <a:lnTo>
                  <a:pt x="64884" y="23558"/>
                </a:lnTo>
                <a:lnTo>
                  <a:pt x="64985" y="23355"/>
                </a:lnTo>
                <a:lnTo>
                  <a:pt x="65125" y="23101"/>
                </a:lnTo>
                <a:lnTo>
                  <a:pt x="65328" y="22720"/>
                </a:lnTo>
                <a:lnTo>
                  <a:pt x="65798" y="21831"/>
                </a:lnTo>
                <a:lnTo>
                  <a:pt x="66040" y="21374"/>
                </a:lnTo>
                <a:close/>
              </a:path>
              <a:path w="80644" h="38735">
                <a:moveTo>
                  <a:pt x="66548" y="20434"/>
                </a:moveTo>
                <a:lnTo>
                  <a:pt x="66040" y="21374"/>
                </a:lnTo>
                <a:lnTo>
                  <a:pt x="66370" y="21399"/>
                </a:lnTo>
                <a:lnTo>
                  <a:pt x="66548" y="20434"/>
                </a:lnTo>
                <a:close/>
              </a:path>
              <a:path w="80644" h="38735">
                <a:moveTo>
                  <a:pt x="66802" y="34048"/>
                </a:moveTo>
                <a:lnTo>
                  <a:pt x="64693" y="30213"/>
                </a:lnTo>
                <a:lnTo>
                  <a:pt x="64338" y="29578"/>
                </a:lnTo>
                <a:lnTo>
                  <a:pt x="58191" y="30467"/>
                </a:lnTo>
                <a:lnTo>
                  <a:pt x="56057" y="30467"/>
                </a:lnTo>
                <a:lnTo>
                  <a:pt x="55702" y="30391"/>
                </a:lnTo>
                <a:lnTo>
                  <a:pt x="58712" y="31991"/>
                </a:lnTo>
                <a:lnTo>
                  <a:pt x="62623" y="30467"/>
                </a:lnTo>
                <a:lnTo>
                  <a:pt x="63271" y="30213"/>
                </a:lnTo>
                <a:lnTo>
                  <a:pt x="66802" y="34048"/>
                </a:lnTo>
                <a:close/>
              </a:path>
              <a:path w="80644" h="38735">
                <a:moveTo>
                  <a:pt x="66979" y="34251"/>
                </a:moveTo>
                <a:lnTo>
                  <a:pt x="66802" y="34048"/>
                </a:lnTo>
                <a:lnTo>
                  <a:pt x="66916" y="34277"/>
                </a:lnTo>
                <a:close/>
              </a:path>
              <a:path w="80644" h="38735">
                <a:moveTo>
                  <a:pt x="67005" y="21437"/>
                </a:moveTo>
                <a:lnTo>
                  <a:pt x="66878" y="21424"/>
                </a:lnTo>
                <a:lnTo>
                  <a:pt x="66395" y="21399"/>
                </a:lnTo>
                <a:lnTo>
                  <a:pt x="66179" y="22720"/>
                </a:lnTo>
                <a:lnTo>
                  <a:pt x="66370" y="21399"/>
                </a:lnTo>
                <a:lnTo>
                  <a:pt x="65074" y="24218"/>
                </a:lnTo>
                <a:lnTo>
                  <a:pt x="65265" y="24117"/>
                </a:lnTo>
                <a:lnTo>
                  <a:pt x="66103" y="24231"/>
                </a:lnTo>
                <a:lnTo>
                  <a:pt x="66230" y="23888"/>
                </a:lnTo>
                <a:lnTo>
                  <a:pt x="65620" y="23863"/>
                </a:lnTo>
                <a:lnTo>
                  <a:pt x="66294" y="23672"/>
                </a:lnTo>
                <a:lnTo>
                  <a:pt x="66243" y="23482"/>
                </a:lnTo>
                <a:lnTo>
                  <a:pt x="66332" y="23355"/>
                </a:lnTo>
                <a:lnTo>
                  <a:pt x="66509" y="23101"/>
                </a:lnTo>
                <a:lnTo>
                  <a:pt x="66636" y="22834"/>
                </a:lnTo>
                <a:lnTo>
                  <a:pt x="66763" y="22085"/>
                </a:lnTo>
                <a:lnTo>
                  <a:pt x="67005" y="21437"/>
                </a:lnTo>
                <a:close/>
              </a:path>
              <a:path w="80644" h="38735">
                <a:moveTo>
                  <a:pt x="67157" y="21450"/>
                </a:moveTo>
                <a:lnTo>
                  <a:pt x="67068" y="21259"/>
                </a:lnTo>
                <a:lnTo>
                  <a:pt x="67005" y="21437"/>
                </a:lnTo>
                <a:lnTo>
                  <a:pt x="67157" y="21450"/>
                </a:lnTo>
                <a:close/>
              </a:path>
              <a:path w="80644" h="38735">
                <a:moveTo>
                  <a:pt x="67398" y="23990"/>
                </a:moveTo>
                <a:lnTo>
                  <a:pt x="67271" y="24244"/>
                </a:lnTo>
                <a:lnTo>
                  <a:pt x="67398" y="23990"/>
                </a:lnTo>
                <a:close/>
              </a:path>
              <a:path w="80644" h="38735">
                <a:moveTo>
                  <a:pt x="67424" y="23368"/>
                </a:moveTo>
                <a:lnTo>
                  <a:pt x="66319" y="23672"/>
                </a:lnTo>
                <a:lnTo>
                  <a:pt x="66230" y="23888"/>
                </a:lnTo>
                <a:lnTo>
                  <a:pt x="67322" y="23952"/>
                </a:lnTo>
                <a:lnTo>
                  <a:pt x="67424" y="23368"/>
                </a:lnTo>
                <a:close/>
              </a:path>
              <a:path w="80644" h="38735">
                <a:moveTo>
                  <a:pt x="67627" y="23545"/>
                </a:moveTo>
                <a:lnTo>
                  <a:pt x="67411" y="23964"/>
                </a:lnTo>
                <a:lnTo>
                  <a:pt x="67551" y="23964"/>
                </a:lnTo>
                <a:lnTo>
                  <a:pt x="67627" y="23545"/>
                </a:lnTo>
                <a:close/>
              </a:path>
              <a:path w="80644" h="38735">
                <a:moveTo>
                  <a:pt x="68072" y="23482"/>
                </a:moveTo>
                <a:lnTo>
                  <a:pt x="67995" y="23672"/>
                </a:lnTo>
                <a:lnTo>
                  <a:pt x="67881" y="24117"/>
                </a:lnTo>
                <a:lnTo>
                  <a:pt x="68072" y="23482"/>
                </a:lnTo>
                <a:close/>
              </a:path>
              <a:path w="80644" h="38735">
                <a:moveTo>
                  <a:pt x="68351" y="25260"/>
                </a:moveTo>
                <a:lnTo>
                  <a:pt x="68211" y="25285"/>
                </a:lnTo>
                <a:lnTo>
                  <a:pt x="68097" y="26022"/>
                </a:lnTo>
                <a:lnTo>
                  <a:pt x="68351" y="25260"/>
                </a:lnTo>
                <a:close/>
              </a:path>
              <a:path w="80644" h="38735">
                <a:moveTo>
                  <a:pt x="68414" y="25514"/>
                </a:moveTo>
                <a:lnTo>
                  <a:pt x="68364" y="25260"/>
                </a:lnTo>
                <a:lnTo>
                  <a:pt x="68211" y="26098"/>
                </a:lnTo>
                <a:lnTo>
                  <a:pt x="68414" y="25514"/>
                </a:lnTo>
                <a:close/>
              </a:path>
              <a:path w="80644" h="38735">
                <a:moveTo>
                  <a:pt x="69088" y="11188"/>
                </a:moveTo>
                <a:lnTo>
                  <a:pt x="68783" y="11899"/>
                </a:lnTo>
                <a:lnTo>
                  <a:pt x="68719" y="12280"/>
                </a:lnTo>
                <a:lnTo>
                  <a:pt x="68656" y="12661"/>
                </a:lnTo>
                <a:lnTo>
                  <a:pt x="68973" y="11950"/>
                </a:lnTo>
                <a:lnTo>
                  <a:pt x="69024" y="11569"/>
                </a:lnTo>
                <a:lnTo>
                  <a:pt x="69088" y="11188"/>
                </a:lnTo>
                <a:close/>
              </a:path>
              <a:path w="80644" h="38735">
                <a:moveTo>
                  <a:pt x="72936" y="254"/>
                </a:moveTo>
                <a:lnTo>
                  <a:pt x="72555" y="1054"/>
                </a:lnTo>
                <a:lnTo>
                  <a:pt x="72491" y="1447"/>
                </a:lnTo>
                <a:lnTo>
                  <a:pt x="72415" y="1943"/>
                </a:lnTo>
                <a:lnTo>
                  <a:pt x="72783" y="1143"/>
                </a:lnTo>
                <a:lnTo>
                  <a:pt x="72847" y="749"/>
                </a:lnTo>
                <a:lnTo>
                  <a:pt x="72936" y="254"/>
                </a:lnTo>
                <a:close/>
              </a:path>
              <a:path w="80644" h="38735">
                <a:moveTo>
                  <a:pt x="73596" y="12687"/>
                </a:moveTo>
                <a:lnTo>
                  <a:pt x="73037" y="13068"/>
                </a:lnTo>
                <a:lnTo>
                  <a:pt x="73037" y="13195"/>
                </a:lnTo>
                <a:lnTo>
                  <a:pt x="73406" y="13144"/>
                </a:lnTo>
                <a:lnTo>
                  <a:pt x="73533" y="13068"/>
                </a:lnTo>
                <a:lnTo>
                  <a:pt x="73596" y="12687"/>
                </a:lnTo>
                <a:close/>
              </a:path>
              <a:path w="80644" h="38735">
                <a:moveTo>
                  <a:pt x="73685" y="1193"/>
                </a:moveTo>
                <a:lnTo>
                  <a:pt x="73088" y="711"/>
                </a:lnTo>
                <a:lnTo>
                  <a:pt x="72948" y="1549"/>
                </a:lnTo>
                <a:lnTo>
                  <a:pt x="72910" y="1816"/>
                </a:lnTo>
                <a:lnTo>
                  <a:pt x="73101" y="1612"/>
                </a:lnTo>
                <a:lnTo>
                  <a:pt x="73685" y="1193"/>
                </a:lnTo>
                <a:close/>
              </a:path>
              <a:path w="80644" h="38735">
                <a:moveTo>
                  <a:pt x="74129" y="14249"/>
                </a:moveTo>
                <a:close/>
              </a:path>
              <a:path w="80644" h="38735">
                <a:moveTo>
                  <a:pt x="74129" y="825"/>
                </a:moveTo>
                <a:lnTo>
                  <a:pt x="73901" y="1397"/>
                </a:lnTo>
                <a:lnTo>
                  <a:pt x="73837" y="1752"/>
                </a:lnTo>
                <a:lnTo>
                  <a:pt x="73799" y="1955"/>
                </a:lnTo>
                <a:lnTo>
                  <a:pt x="74041" y="1384"/>
                </a:lnTo>
                <a:lnTo>
                  <a:pt x="74104" y="1028"/>
                </a:lnTo>
                <a:lnTo>
                  <a:pt x="74129" y="825"/>
                </a:lnTo>
                <a:close/>
              </a:path>
              <a:path w="80644" h="38735">
                <a:moveTo>
                  <a:pt x="74129" y="0"/>
                </a:moveTo>
                <a:lnTo>
                  <a:pt x="73685" y="1193"/>
                </a:lnTo>
                <a:lnTo>
                  <a:pt x="73240" y="2413"/>
                </a:lnTo>
                <a:lnTo>
                  <a:pt x="73088" y="3352"/>
                </a:lnTo>
                <a:lnTo>
                  <a:pt x="73952" y="990"/>
                </a:lnTo>
                <a:lnTo>
                  <a:pt x="74129" y="0"/>
                </a:lnTo>
                <a:close/>
              </a:path>
              <a:path w="80644" h="38735">
                <a:moveTo>
                  <a:pt x="77990" y="3759"/>
                </a:moveTo>
                <a:lnTo>
                  <a:pt x="77609" y="4559"/>
                </a:lnTo>
                <a:lnTo>
                  <a:pt x="77546" y="4953"/>
                </a:lnTo>
                <a:lnTo>
                  <a:pt x="77470" y="5448"/>
                </a:lnTo>
                <a:lnTo>
                  <a:pt x="77838" y="4648"/>
                </a:lnTo>
                <a:lnTo>
                  <a:pt x="77901" y="4254"/>
                </a:lnTo>
                <a:lnTo>
                  <a:pt x="77990" y="3759"/>
                </a:lnTo>
                <a:close/>
              </a:path>
              <a:path w="80644" h="38735">
                <a:moveTo>
                  <a:pt x="78346" y="3924"/>
                </a:moveTo>
                <a:lnTo>
                  <a:pt x="77876" y="5029"/>
                </a:lnTo>
                <a:lnTo>
                  <a:pt x="77635" y="6515"/>
                </a:lnTo>
                <a:lnTo>
                  <a:pt x="78282" y="4343"/>
                </a:lnTo>
                <a:lnTo>
                  <a:pt x="78346" y="3924"/>
                </a:lnTo>
                <a:close/>
              </a:path>
              <a:path w="80644" h="38735">
                <a:moveTo>
                  <a:pt x="78854" y="8496"/>
                </a:moveTo>
                <a:lnTo>
                  <a:pt x="76454" y="12179"/>
                </a:lnTo>
                <a:lnTo>
                  <a:pt x="75412" y="12738"/>
                </a:lnTo>
                <a:lnTo>
                  <a:pt x="74968" y="12941"/>
                </a:lnTo>
                <a:lnTo>
                  <a:pt x="74815" y="12954"/>
                </a:lnTo>
                <a:lnTo>
                  <a:pt x="74231" y="15735"/>
                </a:lnTo>
                <a:lnTo>
                  <a:pt x="73837" y="15506"/>
                </a:lnTo>
                <a:lnTo>
                  <a:pt x="73939" y="14846"/>
                </a:lnTo>
                <a:lnTo>
                  <a:pt x="74168" y="13957"/>
                </a:lnTo>
                <a:lnTo>
                  <a:pt x="74358" y="13195"/>
                </a:lnTo>
                <a:lnTo>
                  <a:pt x="74129" y="14249"/>
                </a:lnTo>
                <a:lnTo>
                  <a:pt x="74688" y="13195"/>
                </a:lnTo>
                <a:lnTo>
                  <a:pt x="74803" y="12954"/>
                </a:lnTo>
                <a:lnTo>
                  <a:pt x="73837" y="13081"/>
                </a:lnTo>
                <a:lnTo>
                  <a:pt x="73736" y="13703"/>
                </a:lnTo>
                <a:lnTo>
                  <a:pt x="73406" y="14592"/>
                </a:lnTo>
                <a:lnTo>
                  <a:pt x="73469" y="14211"/>
                </a:lnTo>
                <a:lnTo>
                  <a:pt x="73583" y="13703"/>
                </a:lnTo>
                <a:lnTo>
                  <a:pt x="73825" y="13093"/>
                </a:lnTo>
                <a:lnTo>
                  <a:pt x="73520" y="13131"/>
                </a:lnTo>
                <a:lnTo>
                  <a:pt x="73342" y="14084"/>
                </a:lnTo>
                <a:lnTo>
                  <a:pt x="72771" y="14084"/>
                </a:lnTo>
                <a:lnTo>
                  <a:pt x="72326" y="13830"/>
                </a:lnTo>
                <a:lnTo>
                  <a:pt x="71767" y="14846"/>
                </a:lnTo>
                <a:lnTo>
                  <a:pt x="71704" y="14719"/>
                </a:lnTo>
                <a:lnTo>
                  <a:pt x="71628" y="14579"/>
                </a:lnTo>
                <a:lnTo>
                  <a:pt x="71615" y="13068"/>
                </a:lnTo>
                <a:lnTo>
                  <a:pt x="71475" y="12814"/>
                </a:lnTo>
                <a:lnTo>
                  <a:pt x="71399" y="22847"/>
                </a:lnTo>
                <a:lnTo>
                  <a:pt x="71323" y="23444"/>
                </a:lnTo>
                <a:lnTo>
                  <a:pt x="71069" y="23990"/>
                </a:lnTo>
                <a:lnTo>
                  <a:pt x="71183" y="23406"/>
                </a:lnTo>
                <a:lnTo>
                  <a:pt x="71399" y="22847"/>
                </a:lnTo>
                <a:lnTo>
                  <a:pt x="71399" y="12890"/>
                </a:lnTo>
                <a:lnTo>
                  <a:pt x="71221" y="13068"/>
                </a:lnTo>
                <a:lnTo>
                  <a:pt x="71208" y="22847"/>
                </a:lnTo>
                <a:lnTo>
                  <a:pt x="71132" y="23329"/>
                </a:lnTo>
                <a:lnTo>
                  <a:pt x="70878" y="23990"/>
                </a:lnTo>
                <a:lnTo>
                  <a:pt x="70993" y="23329"/>
                </a:lnTo>
                <a:lnTo>
                  <a:pt x="71208" y="22847"/>
                </a:lnTo>
                <a:lnTo>
                  <a:pt x="71208" y="13055"/>
                </a:lnTo>
                <a:lnTo>
                  <a:pt x="70827" y="12649"/>
                </a:lnTo>
                <a:lnTo>
                  <a:pt x="70827" y="19291"/>
                </a:lnTo>
                <a:lnTo>
                  <a:pt x="70751" y="19799"/>
                </a:lnTo>
                <a:lnTo>
                  <a:pt x="70637" y="20307"/>
                </a:lnTo>
                <a:lnTo>
                  <a:pt x="70472" y="20688"/>
                </a:lnTo>
                <a:lnTo>
                  <a:pt x="70472" y="26784"/>
                </a:lnTo>
                <a:lnTo>
                  <a:pt x="69926" y="27419"/>
                </a:lnTo>
                <a:lnTo>
                  <a:pt x="69443" y="27800"/>
                </a:lnTo>
                <a:lnTo>
                  <a:pt x="69646" y="26530"/>
                </a:lnTo>
                <a:lnTo>
                  <a:pt x="70472" y="26784"/>
                </a:lnTo>
                <a:lnTo>
                  <a:pt x="70472" y="20688"/>
                </a:lnTo>
                <a:lnTo>
                  <a:pt x="70307" y="21069"/>
                </a:lnTo>
                <a:lnTo>
                  <a:pt x="70421" y="20434"/>
                </a:lnTo>
                <a:lnTo>
                  <a:pt x="70510" y="20053"/>
                </a:lnTo>
                <a:lnTo>
                  <a:pt x="70561" y="19926"/>
                </a:lnTo>
                <a:lnTo>
                  <a:pt x="70827" y="19291"/>
                </a:lnTo>
                <a:lnTo>
                  <a:pt x="70827" y="12649"/>
                </a:lnTo>
                <a:lnTo>
                  <a:pt x="70637" y="12433"/>
                </a:lnTo>
                <a:lnTo>
                  <a:pt x="70269" y="12560"/>
                </a:lnTo>
                <a:lnTo>
                  <a:pt x="69659" y="12674"/>
                </a:lnTo>
                <a:lnTo>
                  <a:pt x="69570" y="12814"/>
                </a:lnTo>
                <a:lnTo>
                  <a:pt x="69456" y="13093"/>
                </a:lnTo>
                <a:lnTo>
                  <a:pt x="69773" y="11226"/>
                </a:lnTo>
                <a:lnTo>
                  <a:pt x="70078" y="11417"/>
                </a:lnTo>
                <a:lnTo>
                  <a:pt x="71424" y="12433"/>
                </a:lnTo>
                <a:lnTo>
                  <a:pt x="72466" y="13449"/>
                </a:lnTo>
                <a:lnTo>
                  <a:pt x="72936" y="13131"/>
                </a:lnTo>
                <a:lnTo>
                  <a:pt x="72821" y="12674"/>
                </a:lnTo>
                <a:lnTo>
                  <a:pt x="72059" y="10909"/>
                </a:lnTo>
                <a:lnTo>
                  <a:pt x="71615" y="9893"/>
                </a:lnTo>
                <a:lnTo>
                  <a:pt x="69570" y="9385"/>
                </a:lnTo>
                <a:lnTo>
                  <a:pt x="69202" y="9893"/>
                </a:lnTo>
                <a:lnTo>
                  <a:pt x="68668" y="10693"/>
                </a:lnTo>
                <a:lnTo>
                  <a:pt x="68580" y="9906"/>
                </a:lnTo>
                <a:lnTo>
                  <a:pt x="68491" y="9118"/>
                </a:lnTo>
                <a:lnTo>
                  <a:pt x="68326" y="9385"/>
                </a:lnTo>
                <a:lnTo>
                  <a:pt x="67983" y="9766"/>
                </a:lnTo>
                <a:lnTo>
                  <a:pt x="67551" y="10236"/>
                </a:lnTo>
                <a:lnTo>
                  <a:pt x="67627" y="8813"/>
                </a:lnTo>
                <a:lnTo>
                  <a:pt x="67386" y="10007"/>
                </a:lnTo>
                <a:lnTo>
                  <a:pt x="67487" y="8394"/>
                </a:lnTo>
                <a:lnTo>
                  <a:pt x="65836" y="9702"/>
                </a:lnTo>
                <a:lnTo>
                  <a:pt x="65862" y="11137"/>
                </a:lnTo>
                <a:lnTo>
                  <a:pt x="65976" y="11544"/>
                </a:lnTo>
                <a:lnTo>
                  <a:pt x="66586" y="11277"/>
                </a:lnTo>
                <a:lnTo>
                  <a:pt x="66802" y="11137"/>
                </a:lnTo>
                <a:lnTo>
                  <a:pt x="67297" y="10464"/>
                </a:lnTo>
                <a:lnTo>
                  <a:pt x="67170" y="11137"/>
                </a:lnTo>
                <a:lnTo>
                  <a:pt x="67246" y="10795"/>
                </a:lnTo>
                <a:lnTo>
                  <a:pt x="68770" y="11518"/>
                </a:lnTo>
                <a:lnTo>
                  <a:pt x="68707" y="10998"/>
                </a:lnTo>
                <a:lnTo>
                  <a:pt x="69291" y="10909"/>
                </a:lnTo>
                <a:lnTo>
                  <a:pt x="69608" y="11125"/>
                </a:lnTo>
                <a:lnTo>
                  <a:pt x="69176" y="12382"/>
                </a:lnTo>
                <a:lnTo>
                  <a:pt x="69367" y="13296"/>
                </a:lnTo>
                <a:lnTo>
                  <a:pt x="69278" y="13525"/>
                </a:lnTo>
                <a:lnTo>
                  <a:pt x="69278" y="26022"/>
                </a:lnTo>
                <a:lnTo>
                  <a:pt x="69164" y="26657"/>
                </a:lnTo>
                <a:lnTo>
                  <a:pt x="68567" y="28689"/>
                </a:lnTo>
                <a:lnTo>
                  <a:pt x="68770" y="27419"/>
                </a:lnTo>
                <a:lnTo>
                  <a:pt x="68859" y="27038"/>
                </a:lnTo>
                <a:lnTo>
                  <a:pt x="69278" y="26022"/>
                </a:lnTo>
                <a:lnTo>
                  <a:pt x="69278" y="13525"/>
                </a:lnTo>
                <a:lnTo>
                  <a:pt x="69049" y="14097"/>
                </a:lnTo>
                <a:lnTo>
                  <a:pt x="69049" y="20434"/>
                </a:lnTo>
                <a:lnTo>
                  <a:pt x="68872" y="21424"/>
                </a:lnTo>
                <a:lnTo>
                  <a:pt x="68529" y="22212"/>
                </a:lnTo>
                <a:lnTo>
                  <a:pt x="68643" y="21577"/>
                </a:lnTo>
                <a:lnTo>
                  <a:pt x="68745" y="21170"/>
                </a:lnTo>
                <a:lnTo>
                  <a:pt x="68999" y="20561"/>
                </a:lnTo>
                <a:lnTo>
                  <a:pt x="69049" y="20434"/>
                </a:lnTo>
                <a:lnTo>
                  <a:pt x="69049" y="14097"/>
                </a:lnTo>
                <a:lnTo>
                  <a:pt x="68846" y="14592"/>
                </a:lnTo>
                <a:lnTo>
                  <a:pt x="68961" y="13830"/>
                </a:lnTo>
                <a:lnTo>
                  <a:pt x="69100" y="12941"/>
                </a:lnTo>
                <a:lnTo>
                  <a:pt x="69176" y="12433"/>
                </a:lnTo>
                <a:lnTo>
                  <a:pt x="68846" y="12814"/>
                </a:lnTo>
                <a:lnTo>
                  <a:pt x="68148" y="12941"/>
                </a:lnTo>
                <a:lnTo>
                  <a:pt x="67881" y="12890"/>
                </a:lnTo>
                <a:lnTo>
                  <a:pt x="67881" y="17386"/>
                </a:lnTo>
                <a:lnTo>
                  <a:pt x="67729" y="18021"/>
                </a:lnTo>
                <a:lnTo>
                  <a:pt x="67538" y="18529"/>
                </a:lnTo>
                <a:lnTo>
                  <a:pt x="67576" y="18275"/>
                </a:lnTo>
                <a:lnTo>
                  <a:pt x="67691" y="17894"/>
                </a:lnTo>
                <a:lnTo>
                  <a:pt x="67881" y="17386"/>
                </a:lnTo>
                <a:lnTo>
                  <a:pt x="67881" y="12890"/>
                </a:lnTo>
                <a:lnTo>
                  <a:pt x="67754" y="12865"/>
                </a:lnTo>
                <a:lnTo>
                  <a:pt x="67754" y="14719"/>
                </a:lnTo>
                <a:lnTo>
                  <a:pt x="67576" y="17513"/>
                </a:lnTo>
                <a:lnTo>
                  <a:pt x="67449" y="17894"/>
                </a:lnTo>
                <a:lnTo>
                  <a:pt x="67322" y="18034"/>
                </a:lnTo>
                <a:lnTo>
                  <a:pt x="67208" y="18275"/>
                </a:lnTo>
                <a:lnTo>
                  <a:pt x="66001" y="18034"/>
                </a:lnTo>
                <a:lnTo>
                  <a:pt x="65786" y="18072"/>
                </a:lnTo>
                <a:lnTo>
                  <a:pt x="63373" y="19037"/>
                </a:lnTo>
                <a:lnTo>
                  <a:pt x="62776" y="18846"/>
                </a:lnTo>
                <a:lnTo>
                  <a:pt x="62725" y="19164"/>
                </a:lnTo>
                <a:lnTo>
                  <a:pt x="62484" y="19672"/>
                </a:lnTo>
                <a:lnTo>
                  <a:pt x="62572" y="19164"/>
                </a:lnTo>
                <a:lnTo>
                  <a:pt x="62623" y="19037"/>
                </a:lnTo>
                <a:lnTo>
                  <a:pt x="62674" y="18910"/>
                </a:lnTo>
                <a:lnTo>
                  <a:pt x="62560" y="18783"/>
                </a:lnTo>
                <a:lnTo>
                  <a:pt x="62141" y="18656"/>
                </a:lnTo>
                <a:lnTo>
                  <a:pt x="61734" y="18529"/>
                </a:lnTo>
                <a:lnTo>
                  <a:pt x="61849" y="17894"/>
                </a:lnTo>
                <a:lnTo>
                  <a:pt x="61785" y="17767"/>
                </a:lnTo>
                <a:lnTo>
                  <a:pt x="61836" y="17589"/>
                </a:lnTo>
                <a:lnTo>
                  <a:pt x="61379" y="17894"/>
                </a:lnTo>
                <a:lnTo>
                  <a:pt x="61556" y="16878"/>
                </a:lnTo>
                <a:lnTo>
                  <a:pt x="61937" y="17195"/>
                </a:lnTo>
                <a:lnTo>
                  <a:pt x="62026" y="16878"/>
                </a:lnTo>
                <a:lnTo>
                  <a:pt x="62166" y="16370"/>
                </a:lnTo>
                <a:lnTo>
                  <a:pt x="62344" y="15735"/>
                </a:lnTo>
                <a:lnTo>
                  <a:pt x="62369" y="15608"/>
                </a:lnTo>
                <a:lnTo>
                  <a:pt x="62407" y="15481"/>
                </a:lnTo>
                <a:lnTo>
                  <a:pt x="63627" y="17386"/>
                </a:lnTo>
                <a:lnTo>
                  <a:pt x="64744" y="17627"/>
                </a:lnTo>
                <a:lnTo>
                  <a:pt x="65405" y="18148"/>
                </a:lnTo>
                <a:lnTo>
                  <a:pt x="65786" y="18072"/>
                </a:lnTo>
                <a:lnTo>
                  <a:pt x="65925" y="18021"/>
                </a:lnTo>
                <a:lnTo>
                  <a:pt x="66090" y="18021"/>
                </a:lnTo>
                <a:lnTo>
                  <a:pt x="66332" y="17894"/>
                </a:lnTo>
                <a:lnTo>
                  <a:pt x="67411" y="15481"/>
                </a:lnTo>
                <a:lnTo>
                  <a:pt x="67475" y="15354"/>
                </a:lnTo>
                <a:lnTo>
                  <a:pt x="67754" y="14719"/>
                </a:lnTo>
                <a:lnTo>
                  <a:pt x="67754" y="12865"/>
                </a:lnTo>
                <a:lnTo>
                  <a:pt x="66890" y="12674"/>
                </a:lnTo>
                <a:lnTo>
                  <a:pt x="65265" y="12306"/>
                </a:lnTo>
                <a:lnTo>
                  <a:pt x="62953" y="13093"/>
                </a:lnTo>
                <a:lnTo>
                  <a:pt x="61493" y="13462"/>
                </a:lnTo>
                <a:lnTo>
                  <a:pt x="61493" y="16370"/>
                </a:lnTo>
                <a:lnTo>
                  <a:pt x="61417" y="16827"/>
                </a:lnTo>
                <a:lnTo>
                  <a:pt x="61290" y="17386"/>
                </a:lnTo>
                <a:lnTo>
                  <a:pt x="60960" y="18148"/>
                </a:lnTo>
                <a:lnTo>
                  <a:pt x="61099" y="17386"/>
                </a:lnTo>
                <a:lnTo>
                  <a:pt x="61163" y="17132"/>
                </a:lnTo>
                <a:lnTo>
                  <a:pt x="61493" y="16370"/>
                </a:lnTo>
                <a:lnTo>
                  <a:pt x="61493" y="13462"/>
                </a:lnTo>
                <a:lnTo>
                  <a:pt x="61036" y="13576"/>
                </a:lnTo>
                <a:lnTo>
                  <a:pt x="61036" y="17386"/>
                </a:lnTo>
                <a:lnTo>
                  <a:pt x="60972" y="17767"/>
                </a:lnTo>
                <a:lnTo>
                  <a:pt x="60858" y="18148"/>
                </a:lnTo>
                <a:lnTo>
                  <a:pt x="60706" y="18529"/>
                </a:lnTo>
                <a:lnTo>
                  <a:pt x="60794" y="17894"/>
                </a:lnTo>
                <a:lnTo>
                  <a:pt x="61036" y="17386"/>
                </a:lnTo>
                <a:lnTo>
                  <a:pt x="61036" y="13576"/>
                </a:lnTo>
                <a:lnTo>
                  <a:pt x="60782" y="13639"/>
                </a:lnTo>
                <a:lnTo>
                  <a:pt x="60782" y="17132"/>
                </a:lnTo>
                <a:lnTo>
                  <a:pt x="60680" y="17767"/>
                </a:lnTo>
                <a:lnTo>
                  <a:pt x="60350" y="18656"/>
                </a:lnTo>
                <a:lnTo>
                  <a:pt x="60477" y="17894"/>
                </a:lnTo>
                <a:lnTo>
                  <a:pt x="60629" y="17513"/>
                </a:lnTo>
                <a:lnTo>
                  <a:pt x="60782" y="17132"/>
                </a:lnTo>
                <a:lnTo>
                  <a:pt x="60782" y="13639"/>
                </a:lnTo>
                <a:lnTo>
                  <a:pt x="59956" y="13830"/>
                </a:lnTo>
                <a:lnTo>
                  <a:pt x="59702" y="11417"/>
                </a:lnTo>
                <a:lnTo>
                  <a:pt x="58610" y="12560"/>
                </a:lnTo>
                <a:lnTo>
                  <a:pt x="58331" y="13449"/>
                </a:lnTo>
                <a:lnTo>
                  <a:pt x="58204" y="13728"/>
                </a:lnTo>
                <a:lnTo>
                  <a:pt x="57772" y="13957"/>
                </a:lnTo>
                <a:lnTo>
                  <a:pt x="57772" y="14084"/>
                </a:lnTo>
                <a:lnTo>
                  <a:pt x="57619" y="14719"/>
                </a:lnTo>
                <a:lnTo>
                  <a:pt x="57061" y="16624"/>
                </a:lnTo>
                <a:lnTo>
                  <a:pt x="57124" y="16243"/>
                </a:lnTo>
                <a:lnTo>
                  <a:pt x="57150" y="16116"/>
                </a:lnTo>
                <a:lnTo>
                  <a:pt x="57238" y="15608"/>
                </a:lnTo>
                <a:lnTo>
                  <a:pt x="57353" y="15100"/>
                </a:lnTo>
                <a:lnTo>
                  <a:pt x="57467" y="14846"/>
                </a:lnTo>
                <a:lnTo>
                  <a:pt x="57518" y="14719"/>
                </a:lnTo>
                <a:lnTo>
                  <a:pt x="57772" y="14084"/>
                </a:lnTo>
                <a:lnTo>
                  <a:pt x="57772" y="13957"/>
                </a:lnTo>
                <a:lnTo>
                  <a:pt x="57505" y="14084"/>
                </a:lnTo>
                <a:lnTo>
                  <a:pt x="56997" y="13830"/>
                </a:lnTo>
                <a:lnTo>
                  <a:pt x="56730" y="13576"/>
                </a:lnTo>
                <a:lnTo>
                  <a:pt x="55829" y="12712"/>
                </a:lnTo>
                <a:lnTo>
                  <a:pt x="55676" y="13627"/>
                </a:lnTo>
                <a:lnTo>
                  <a:pt x="55499" y="14719"/>
                </a:lnTo>
                <a:lnTo>
                  <a:pt x="55676" y="13627"/>
                </a:lnTo>
                <a:lnTo>
                  <a:pt x="53670" y="17894"/>
                </a:lnTo>
                <a:lnTo>
                  <a:pt x="54838" y="16116"/>
                </a:lnTo>
                <a:lnTo>
                  <a:pt x="55740" y="17894"/>
                </a:lnTo>
                <a:lnTo>
                  <a:pt x="56832" y="17259"/>
                </a:lnTo>
                <a:lnTo>
                  <a:pt x="57099" y="17005"/>
                </a:lnTo>
                <a:lnTo>
                  <a:pt x="57188" y="16751"/>
                </a:lnTo>
                <a:lnTo>
                  <a:pt x="57035" y="17259"/>
                </a:lnTo>
                <a:lnTo>
                  <a:pt x="56908" y="17805"/>
                </a:lnTo>
                <a:lnTo>
                  <a:pt x="56781" y="18021"/>
                </a:lnTo>
                <a:lnTo>
                  <a:pt x="56222" y="18669"/>
                </a:lnTo>
                <a:lnTo>
                  <a:pt x="56527" y="18529"/>
                </a:lnTo>
                <a:lnTo>
                  <a:pt x="56718" y="18973"/>
                </a:lnTo>
                <a:lnTo>
                  <a:pt x="56832" y="18529"/>
                </a:lnTo>
                <a:lnTo>
                  <a:pt x="56946" y="18072"/>
                </a:lnTo>
                <a:lnTo>
                  <a:pt x="57289" y="16751"/>
                </a:lnTo>
                <a:lnTo>
                  <a:pt x="57023" y="17805"/>
                </a:lnTo>
                <a:lnTo>
                  <a:pt x="57365" y="16852"/>
                </a:lnTo>
                <a:lnTo>
                  <a:pt x="57454" y="16624"/>
                </a:lnTo>
                <a:lnTo>
                  <a:pt x="58115" y="14846"/>
                </a:lnTo>
                <a:lnTo>
                  <a:pt x="57886" y="15989"/>
                </a:lnTo>
                <a:lnTo>
                  <a:pt x="57759" y="16827"/>
                </a:lnTo>
                <a:lnTo>
                  <a:pt x="59067" y="17132"/>
                </a:lnTo>
                <a:lnTo>
                  <a:pt x="59664" y="16624"/>
                </a:lnTo>
                <a:lnTo>
                  <a:pt x="60198" y="16624"/>
                </a:lnTo>
                <a:lnTo>
                  <a:pt x="60439" y="15608"/>
                </a:lnTo>
                <a:lnTo>
                  <a:pt x="60413" y="15862"/>
                </a:lnTo>
                <a:lnTo>
                  <a:pt x="60439" y="15735"/>
                </a:lnTo>
                <a:lnTo>
                  <a:pt x="60159" y="18783"/>
                </a:lnTo>
                <a:lnTo>
                  <a:pt x="60134" y="18910"/>
                </a:lnTo>
                <a:lnTo>
                  <a:pt x="60147" y="18783"/>
                </a:lnTo>
                <a:lnTo>
                  <a:pt x="59461" y="18021"/>
                </a:lnTo>
                <a:lnTo>
                  <a:pt x="58699" y="17767"/>
                </a:lnTo>
                <a:lnTo>
                  <a:pt x="58127" y="18021"/>
                </a:lnTo>
                <a:lnTo>
                  <a:pt x="57645" y="17183"/>
                </a:lnTo>
                <a:lnTo>
                  <a:pt x="57467" y="18021"/>
                </a:lnTo>
                <a:lnTo>
                  <a:pt x="57353" y="18262"/>
                </a:lnTo>
                <a:lnTo>
                  <a:pt x="56946" y="18732"/>
                </a:lnTo>
                <a:lnTo>
                  <a:pt x="56845" y="19291"/>
                </a:lnTo>
                <a:lnTo>
                  <a:pt x="56946" y="19545"/>
                </a:lnTo>
                <a:lnTo>
                  <a:pt x="58470" y="18783"/>
                </a:lnTo>
                <a:lnTo>
                  <a:pt x="58686" y="19799"/>
                </a:lnTo>
                <a:lnTo>
                  <a:pt x="59461" y="19545"/>
                </a:lnTo>
                <a:lnTo>
                  <a:pt x="59969" y="19037"/>
                </a:lnTo>
                <a:lnTo>
                  <a:pt x="59982" y="19418"/>
                </a:lnTo>
                <a:lnTo>
                  <a:pt x="60807" y="19926"/>
                </a:lnTo>
                <a:lnTo>
                  <a:pt x="61518" y="20053"/>
                </a:lnTo>
                <a:lnTo>
                  <a:pt x="62026" y="20307"/>
                </a:lnTo>
                <a:lnTo>
                  <a:pt x="62572" y="20307"/>
                </a:lnTo>
                <a:lnTo>
                  <a:pt x="63182" y="19799"/>
                </a:lnTo>
                <a:lnTo>
                  <a:pt x="63449" y="20815"/>
                </a:lnTo>
                <a:lnTo>
                  <a:pt x="64071" y="20180"/>
                </a:lnTo>
                <a:lnTo>
                  <a:pt x="64249" y="19926"/>
                </a:lnTo>
                <a:lnTo>
                  <a:pt x="64744" y="20142"/>
                </a:lnTo>
                <a:lnTo>
                  <a:pt x="64668" y="19926"/>
                </a:lnTo>
                <a:lnTo>
                  <a:pt x="64630" y="19799"/>
                </a:lnTo>
                <a:lnTo>
                  <a:pt x="65519" y="20180"/>
                </a:lnTo>
                <a:lnTo>
                  <a:pt x="66154" y="20307"/>
                </a:lnTo>
                <a:lnTo>
                  <a:pt x="66548" y="20180"/>
                </a:lnTo>
                <a:lnTo>
                  <a:pt x="67068" y="21259"/>
                </a:lnTo>
                <a:lnTo>
                  <a:pt x="67462" y="20180"/>
                </a:lnTo>
                <a:lnTo>
                  <a:pt x="67614" y="19799"/>
                </a:lnTo>
                <a:lnTo>
                  <a:pt x="67652" y="19672"/>
                </a:lnTo>
                <a:lnTo>
                  <a:pt x="67640" y="19799"/>
                </a:lnTo>
                <a:lnTo>
                  <a:pt x="67513" y="20561"/>
                </a:lnTo>
                <a:lnTo>
                  <a:pt x="66624" y="22936"/>
                </a:lnTo>
                <a:lnTo>
                  <a:pt x="67437" y="23329"/>
                </a:lnTo>
                <a:lnTo>
                  <a:pt x="67678" y="22847"/>
                </a:lnTo>
                <a:lnTo>
                  <a:pt x="67792" y="22593"/>
                </a:lnTo>
                <a:lnTo>
                  <a:pt x="67691" y="23291"/>
                </a:lnTo>
                <a:lnTo>
                  <a:pt x="67957" y="22720"/>
                </a:lnTo>
                <a:lnTo>
                  <a:pt x="67843" y="23406"/>
                </a:lnTo>
                <a:lnTo>
                  <a:pt x="67602" y="23964"/>
                </a:lnTo>
                <a:lnTo>
                  <a:pt x="67805" y="23977"/>
                </a:lnTo>
                <a:lnTo>
                  <a:pt x="67919" y="23406"/>
                </a:lnTo>
                <a:lnTo>
                  <a:pt x="68033" y="23101"/>
                </a:lnTo>
                <a:lnTo>
                  <a:pt x="68097" y="22720"/>
                </a:lnTo>
                <a:lnTo>
                  <a:pt x="68122" y="22593"/>
                </a:lnTo>
                <a:lnTo>
                  <a:pt x="68237" y="21894"/>
                </a:lnTo>
                <a:lnTo>
                  <a:pt x="68351" y="21424"/>
                </a:lnTo>
                <a:lnTo>
                  <a:pt x="68757" y="20561"/>
                </a:lnTo>
                <a:lnTo>
                  <a:pt x="68681" y="20942"/>
                </a:lnTo>
                <a:lnTo>
                  <a:pt x="68033" y="23101"/>
                </a:lnTo>
                <a:lnTo>
                  <a:pt x="68199" y="22720"/>
                </a:lnTo>
                <a:lnTo>
                  <a:pt x="68072" y="23482"/>
                </a:lnTo>
                <a:lnTo>
                  <a:pt x="68300" y="22974"/>
                </a:lnTo>
                <a:lnTo>
                  <a:pt x="68186" y="23545"/>
                </a:lnTo>
                <a:lnTo>
                  <a:pt x="67970" y="24117"/>
                </a:lnTo>
                <a:lnTo>
                  <a:pt x="67856" y="24257"/>
                </a:lnTo>
                <a:lnTo>
                  <a:pt x="67640" y="25514"/>
                </a:lnTo>
                <a:lnTo>
                  <a:pt x="67868" y="24371"/>
                </a:lnTo>
                <a:lnTo>
                  <a:pt x="68249" y="25082"/>
                </a:lnTo>
                <a:lnTo>
                  <a:pt x="68300" y="24752"/>
                </a:lnTo>
                <a:lnTo>
                  <a:pt x="68338" y="25260"/>
                </a:lnTo>
                <a:lnTo>
                  <a:pt x="68541" y="24752"/>
                </a:lnTo>
                <a:lnTo>
                  <a:pt x="68681" y="24371"/>
                </a:lnTo>
                <a:lnTo>
                  <a:pt x="69164" y="22974"/>
                </a:lnTo>
                <a:lnTo>
                  <a:pt x="69253" y="22720"/>
                </a:lnTo>
                <a:lnTo>
                  <a:pt x="69126" y="23482"/>
                </a:lnTo>
                <a:lnTo>
                  <a:pt x="68910" y="24117"/>
                </a:lnTo>
                <a:lnTo>
                  <a:pt x="68592" y="25006"/>
                </a:lnTo>
                <a:lnTo>
                  <a:pt x="68541" y="25387"/>
                </a:lnTo>
                <a:lnTo>
                  <a:pt x="68910" y="25641"/>
                </a:lnTo>
                <a:lnTo>
                  <a:pt x="68999" y="25895"/>
                </a:lnTo>
                <a:lnTo>
                  <a:pt x="68567" y="26403"/>
                </a:lnTo>
                <a:lnTo>
                  <a:pt x="68567" y="26276"/>
                </a:lnTo>
                <a:lnTo>
                  <a:pt x="68478" y="26403"/>
                </a:lnTo>
                <a:lnTo>
                  <a:pt x="68084" y="26911"/>
                </a:lnTo>
                <a:lnTo>
                  <a:pt x="68211" y="26098"/>
                </a:lnTo>
                <a:lnTo>
                  <a:pt x="67932" y="26911"/>
                </a:lnTo>
                <a:lnTo>
                  <a:pt x="68046" y="26276"/>
                </a:lnTo>
                <a:lnTo>
                  <a:pt x="68211" y="25285"/>
                </a:lnTo>
                <a:lnTo>
                  <a:pt x="67830" y="25387"/>
                </a:lnTo>
                <a:lnTo>
                  <a:pt x="67678" y="25514"/>
                </a:lnTo>
                <a:lnTo>
                  <a:pt x="67627" y="25641"/>
                </a:lnTo>
                <a:lnTo>
                  <a:pt x="67513" y="26276"/>
                </a:lnTo>
                <a:lnTo>
                  <a:pt x="67462" y="25260"/>
                </a:lnTo>
                <a:lnTo>
                  <a:pt x="67030" y="24371"/>
                </a:lnTo>
                <a:lnTo>
                  <a:pt x="66103" y="24231"/>
                </a:lnTo>
                <a:lnTo>
                  <a:pt x="65328" y="26276"/>
                </a:lnTo>
                <a:lnTo>
                  <a:pt x="65316" y="26149"/>
                </a:lnTo>
                <a:lnTo>
                  <a:pt x="65265" y="25895"/>
                </a:lnTo>
                <a:lnTo>
                  <a:pt x="65011" y="24345"/>
                </a:lnTo>
                <a:lnTo>
                  <a:pt x="64300" y="25895"/>
                </a:lnTo>
                <a:lnTo>
                  <a:pt x="64490" y="24752"/>
                </a:lnTo>
                <a:lnTo>
                  <a:pt x="64528" y="24523"/>
                </a:lnTo>
                <a:lnTo>
                  <a:pt x="64122" y="24752"/>
                </a:lnTo>
                <a:lnTo>
                  <a:pt x="63919" y="24599"/>
                </a:lnTo>
                <a:lnTo>
                  <a:pt x="61976" y="26149"/>
                </a:lnTo>
                <a:lnTo>
                  <a:pt x="60909" y="25387"/>
                </a:lnTo>
                <a:lnTo>
                  <a:pt x="60363" y="25006"/>
                </a:lnTo>
                <a:lnTo>
                  <a:pt x="59461" y="25006"/>
                </a:lnTo>
                <a:lnTo>
                  <a:pt x="59461" y="25387"/>
                </a:lnTo>
                <a:lnTo>
                  <a:pt x="59359" y="26022"/>
                </a:lnTo>
                <a:lnTo>
                  <a:pt x="59029" y="26911"/>
                </a:lnTo>
                <a:lnTo>
                  <a:pt x="59156" y="26149"/>
                </a:lnTo>
                <a:lnTo>
                  <a:pt x="59410" y="25514"/>
                </a:lnTo>
                <a:lnTo>
                  <a:pt x="59461" y="25387"/>
                </a:lnTo>
                <a:lnTo>
                  <a:pt x="59461" y="25006"/>
                </a:lnTo>
                <a:lnTo>
                  <a:pt x="58953" y="25006"/>
                </a:lnTo>
                <a:lnTo>
                  <a:pt x="58953" y="26784"/>
                </a:lnTo>
                <a:lnTo>
                  <a:pt x="58940" y="26911"/>
                </a:lnTo>
                <a:lnTo>
                  <a:pt x="58915" y="27038"/>
                </a:lnTo>
                <a:lnTo>
                  <a:pt x="58953" y="26784"/>
                </a:lnTo>
                <a:lnTo>
                  <a:pt x="58953" y="25006"/>
                </a:lnTo>
                <a:lnTo>
                  <a:pt x="58889" y="25895"/>
                </a:lnTo>
                <a:lnTo>
                  <a:pt x="58318" y="26403"/>
                </a:lnTo>
                <a:lnTo>
                  <a:pt x="58115" y="26530"/>
                </a:lnTo>
                <a:lnTo>
                  <a:pt x="58293" y="25514"/>
                </a:lnTo>
                <a:lnTo>
                  <a:pt x="58889" y="25895"/>
                </a:lnTo>
                <a:lnTo>
                  <a:pt x="58889" y="25006"/>
                </a:lnTo>
                <a:lnTo>
                  <a:pt x="58534" y="25006"/>
                </a:lnTo>
                <a:lnTo>
                  <a:pt x="57899" y="24371"/>
                </a:lnTo>
                <a:lnTo>
                  <a:pt x="57772" y="24244"/>
                </a:lnTo>
                <a:lnTo>
                  <a:pt x="56349" y="24371"/>
                </a:lnTo>
                <a:lnTo>
                  <a:pt x="56057" y="24117"/>
                </a:lnTo>
                <a:lnTo>
                  <a:pt x="55346" y="25895"/>
                </a:lnTo>
                <a:lnTo>
                  <a:pt x="55575" y="25895"/>
                </a:lnTo>
                <a:lnTo>
                  <a:pt x="55638" y="25514"/>
                </a:lnTo>
                <a:lnTo>
                  <a:pt x="56299" y="26276"/>
                </a:lnTo>
                <a:lnTo>
                  <a:pt x="55664" y="26530"/>
                </a:lnTo>
                <a:lnTo>
                  <a:pt x="55435" y="26784"/>
                </a:lnTo>
                <a:lnTo>
                  <a:pt x="55537" y="26111"/>
                </a:lnTo>
                <a:lnTo>
                  <a:pt x="54927" y="26911"/>
                </a:lnTo>
                <a:lnTo>
                  <a:pt x="54737" y="26403"/>
                </a:lnTo>
                <a:lnTo>
                  <a:pt x="54368" y="26098"/>
                </a:lnTo>
                <a:lnTo>
                  <a:pt x="54356" y="24752"/>
                </a:lnTo>
                <a:lnTo>
                  <a:pt x="54114" y="24498"/>
                </a:lnTo>
                <a:lnTo>
                  <a:pt x="53797" y="25895"/>
                </a:lnTo>
                <a:lnTo>
                  <a:pt x="53581" y="26276"/>
                </a:lnTo>
                <a:lnTo>
                  <a:pt x="53467" y="26403"/>
                </a:lnTo>
                <a:lnTo>
                  <a:pt x="53352" y="26657"/>
                </a:lnTo>
                <a:lnTo>
                  <a:pt x="52959" y="27165"/>
                </a:lnTo>
                <a:lnTo>
                  <a:pt x="52908" y="28181"/>
                </a:lnTo>
                <a:lnTo>
                  <a:pt x="53428" y="27673"/>
                </a:lnTo>
                <a:lnTo>
                  <a:pt x="56222" y="26949"/>
                </a:lnTo>
                <a:lnTo>
                  <a:pt x="56261" y="26784"/>
                </a:lnTo>
                <a:lnTo>
                  <a:pt x="56426" y="25641"/>
                </a:lnTo>
                <a:lnTo>
                  <a:pt x="57073" y="26073"/>
                </a:lnTo>
                <a:lnTo>
                  <a:pt x="57150" y="25641"/>
                </a:lnTo>
                <a:lnTo>
                  <a:pt x="57213" y="25514"/>
                </a:lnTo>
                <a:lnTo>
                  <a:pt x="57467" y="25006"/>
                </a:lnTo>
                <a:lnTo>
                  <a:pt x="57340" y="25768"/>
                </a:lnTo>
                <a:lnTo>
                  <a:pt x="57023" y="26403"/>
                </a:lnTo>
                <a:lnTo>
                  <a:pt x="57048" y="26276"/>
                </a:lnTo>
                <a:lnTo>
                  <a:pt x="56908" y="26403"/>
                </a:lnTo>
                <a:lnTo>
                  <a:pt x="56642" y="26657"/>
                </a:lnTo>
                <a:lnTo>
                  <a:pt x="56476" y="26885"/>
                </a:lnTo>
                <a:lnTo>
                  <a:pt x="56883" y="26784"/>
                </a:lnTo>
                <a:lnTo>
                  <a:pt x="59715" y="29578"/>
                </a:lnTo>
                <a:lnTo>
                  <a:pt x="65862" y="27038"/>
                </a:lnTo>
                <a:lnTo>
                  <a:pt x="67259" y="30721"/>
                </a:lnTo>
                <a:lnTo>
                  <a:pt x="70218" y="31483"/>
                </a:lnTo>
                <a:lnTo>
                  <a:pt x="70827" y="31610"/>
                </a:lnTo>
                <a:lnTo>
                  <a:pt x="71475" y="33134"/>
                </a:lnTo>
                <a:lnTo>
                  <a:pt x="70535" y="33007"/>
                </a:lnTo>
                <a:lnTo>
                  <a:pt x="66979" y="34251"/>
                </a:lnTo>
                <a:lnTo>
                  <a:pt x="68160" y="35547"/>
                </a:lnTo>
                <a:lnTo>
                  <a:pt x="70167" y="33896"/>
                </a:lnTo>
                <a:lnTo>
                  <a:pt x="71602" y="36563"/>
                </a:lnTo>
                <a:lnTo>
                  <a:pt x="71551" y="38341"/>
                </a:lnTo>
                <a:lnTo>
                  <a:pt x="72085" y="37198"/>
                </a:lnTo>
                <a:lnTo>
                  <a:pt x="72936" y="33896"/>
                </a:lnTo>
                <a:lnTo>
                  <a:pt x="73126" y="33134"/>
                </a:lnTo>
                <a:lnTo>
                  <a:pt x="74269" y="28689"/>
                </a:lnTo>
                <a:lnTo>
                  <a:pt x="74498" y="27800"/>
                </a:lnTo>
                <a:lnTo>
                  <a:pt x="74828" y="26530"/>
                </a:lnTo>
                <a:lnTo>
                  <a:pt x="74955" y="26022"/>
                </a:lnTo>
                <a:lnTo>
                  <a:pt x="75450" y="23990"/>
                </a:lnTo>
                <a:lnTo>
                  <a:pt x="75730" y="22847"/>
                </a:lnTo>
                <a:lnTo>
                  <a:pt x="75768" y="22720"/>
                </a:lnTo>
                <a:lnTo>
                  <a:pt x="75882" y="22212"/>
                </a:lnTo>
                <a:lnTo>
                  <a:pt x="76161" y="21069"/>
                </a:lnTo>
                <a:lnTo>
                  <a:pt x="76593" y="19291"/>
                </a:lnTo>
                <a:lnTo>
                  <a:pt x="76657" y="19037"/>
                </a:lnTo>
                <a:lnTo>
                  <a:pt x="76720" y="18783"/>
                </a:lnTo>
                <a:lnTo>
                  <a:pt x="76784" y="18529"/>
                </a:lnTo>
                <a:lnTo>
                  <a:pt x="77063" y="17386"/>
                </a:lnTo>
                <a:lnTo>
                  <a:pt x="77470" y="15735"/>
                </a:lnTo>
                <a:lnTo>
                  <a:pt x="78079" y="13195"/>
                </a:lnTo>
                <a:lnTo>
                  <a:pt x="78854" y="8496"/>
                </a:lnTo>
                <a:close/>
              </a:path>
              <a:path w="80644" h="38735">
                <a:moveTo>
                  <a:pt x="80276" y="5054"/>
                </a:moveTo>
                <a:lnTo>
                  <a:pt x="79679" y="4572"/>
                </a:lnTo>
                <a:lnTo>
                  <a:pt x="79540" y="5410"/>
                </a:lnTo>
                <a:lnTo>
                  <a:pt x="79489" y="5676"/>
                </a:lnTo>
                <a:lnTo>
                  <a:pt x="79692" y="5473"/>
                </a:lnTo>
                <a:lnTo>
                  <a:pt x="80276" y="5054"/>
                </a:lnTo>
                <a:close/>
              </a:path>
            </a:pathLst>
          </a:custGeom>
          <a:solidFill>
            <a:srgbClr val="B88F51"/>
          </a:solidFill>
        </p:spPr>
        <p:txBody>
          <a:bodyPr wrap="square" lIns="0" tIns="0" rIns="0" bIns="0" rtlCol="0"/>
          <a:lstStyle/>
          <a:p>
            <a:endParaRPr sz="2511"/>
          </a:p>
        </p:txBody>
      </p:sp>
      <p:sp>
        <p:nvSpPr>
          <p:cNvPr id="71" name="bg object 71"/>
          <p:cNvSpPr/>
          <p:nvPr/>
        </p:nvSpPr>
        <p:spPr>
          <a:xfrm>
            <a:off x="518517" y="65937"/>
            <a:ext cx="13891" cy="11509"/>
          </a:xfrm>
          <a:custGeom>
            <a:avLst/>
            <a:gdLst/>
            <a:ahLst/>
            <a:cxnLst/>
            <a:rect l="l" t="t" r="r" b="b"/>
            <a:pathLst>
              <a:path w="22225" h="18414">
                <a:moveTo>
                  <a:pt x="647" y="5308"/>
                </a:moveTo>
                <a:lnTo>
                  <a:pt x="190" y="4495"/>
                </a:lnTo>
                <a:lnTo>
                  <a:pt x="25" y="5473"/>
                </a:lnTo>
                <a:lnTo>
                  <a:pt x="0" y="5664"/>
                </a:lnTo>
                <a:lnTo>
                  <a:pt x="139" y="5511"/>
                </a:lnTo>
                <a:lnTo>
                  <a:pt x="647" y="5308"/>
                </a:lnTo>
                <a:close/>
              </a:path>
              <a:path w="22225" h="18414">
                <a:moveTo>
                  <a:pt x="1168" y="4699"/>
                </a:moveTo>
                <a:lnTo>
                  <a:pt x="279" y="7112"/>
                </a:lnTo>
                <a:lnTo>
                  <a:pt x="127" y="8051"/>
                </a:lnTo>
                <a:lnTo>
                  <a:pt x="1003" y="5702"/>
                </a:lnTo>
                <a:lnTo>
                  <a:pt x="1168" y="4699"/>
                </a:lnTo>
                <a:close/>
              </a:path>
              <a:path w="22225" h="18414">
                <a:moveTo>
                  <a:pt x="1295" y="88"/>
                </a:moveTo>
                <a:lnTo>
                  <a:pt x="1066" y="660"/>
                </a:lnTo>
                <a:lnTo>
                  <a:pt x="1003" y="1016"/>
                </a:lnTo>
                <a:lnTo>
                  <a:pt x="965" y="1219"/>
                </a:lnTo>
                <a:lnTo>
                  <a:pt x="1206" y="647"/>
                </a:lnTo>
                <a:lnTo>
                  <a:pt x="1270" y="292"/>
                </a:lnTo>
                <a:lnTo>
                  <a:pt x="1295" y="88"/>
                </a:lnTo>
                <a:close/>
              </a:path>
              <a:path w="22225" h="18414">
                <a:moveTo>
                  <a:pt x="2260" y="2654"/>
                </a:moveTo>
                <a:lnTo>
                  <a:pt x="2032" y="3225"/>
                </a:lnTo>
                <a:lnTo>
                  <a:pt x="1968" y="3581"/>
                </a:lnTo>
                <a:lnTo>
                  <a:pt x="1930" y="3784"/>
                </a:lnTo>
                <a:lnTo>
                  <a:pt x="2171" y="3213"/>
                </a:lnTo>
                <a:lnTo>
                  <a:pt x="2235" y="2857"/>
                </a:lnTo>
                <a:lnTo>
                  <a:pt x="2260" y="2654"/>
                </a:lnTo>
                <a:close/>
              </a:path>
              <a:path w="22225" h="18414">
                <a:moveTo>
                  <a:pt x="2349" y="2590"/>
                </a:moveTo>
                <a:lnTo>
                  <a:pt x="1892" y="1778"/>
                </a:lnTo>
                <a:lnTo>
                  <a:pt x="1727" y="2755"/>
                </a:lnTo>
                <a:lnTo>
                  <a:pt x="1701" y="2946"/>
                </a:lnTo>
                <a:lnTo>
                  <a:pt x="1841" y="2794"/>
                </a:lnTo>
                <a:lnTo>
                  <a:pt x="2349" y="2590"/>
                </a:lnTo>
                <a:close/>
              </a:path>
              <a:path w="22225" h="18414">
                <a:moveTo>
                  <a:pt x="2908" y="9829"/>
                </a:moveTo>
                <a:lnTo>
                  <a:pt x="2679" y="10401"/>
                </a:lnTo>
                <a:lnTo>
                  <a:pt x="2616" y="10756"/>
                </a:lnTo>
                <a:lnTo>
                  <a:pt x="2578" y="10960"/>
                </a:lnTo>
                <a:lnTo>
                  <a:pt x="2819" y="10388"/>
                </a:lnTo>
                <a:lnTo>
                  <a:pt x="2882" y="10033"/>
                </a:lnTo>
                <a:lnTo>
                  <a:pt x="2908" y="9829"/>
                </a:lnTo>
                <a:close/>
              </a:path>
              <a:path w="22225" h="18414">
                <a:moveTo>
                  <a:pt x="2984" y="3606"/>
                </a:moveTo>
                <a:lnTo>
                  <a:pt x="2755" y="4178"/>
                </a:lnTo>
                <a:lnTo>
                  <a:pt x="2692" y="4533"/>
                </a:lnTo>
                <a:lnTo>
                  <a:pt x="2654" y="4737"/>
                </a:lnTo>
                <a:lnTo>
                  <a:pt x="2895" y="4165"/>
                </a:lnTo>
                <a:lnTo>
                  <a:pt x="2959" y="3810"/>
                </a:lnTo>
                <a:lnTo>
                  <a:pt x="2984" y="3606"/>
                </a:lnTo>
                <a:close/>
              </a:path>
              <a:path w="22225" h="18414">
                <a:moveTo>
                  <a:pt x="3251" y="13627"/>
                </a:moveTo>
                <a:lnTo>
                  <a:pt x="2971" y="14262"/>
                </a:lnTo>
                <a:lnTo>
                  <a:pt x="2489" y="13601"/>
                </a:lnTo>
                <a:lnTo>
                  <a:pt x="2324" y="14592"/>
                </a:lnTo>
                <a:lnTo>
                  <a:pt x="2273" y="14871"/>
                </a:lnTo>
                <a:lnTo>
                  <a:pt x="2476" y="14643"/>
                </a:lnTo>
                <a:lnTo>
                  <a:pt x="2908" y="14528"/>
                </a:lnTo>
                <a:lnTo>
                  <a:pt x="2882" y="14719"/>
                </a:lnTo>
                <a:lnTo>
                  <a:pt x="2819" y="15100"/>
                </a:lnTo>
                <a:lnTo>
                  <a:pt x="3086" y="14478"/>
                </a:lnTo>
                <a:lnTo>
                  <a:pt x="3187" y="14008"/>
                </a:lnTo>
                <a:lnTo>
                  <a:pt x="3251" y="13627"/>
                </a:lnTo>
                <a:close/>
              </a:path>
              <a:path w="22225" h="18414">
                <a:moveTo>
                  <a:pt x="3251" y="9601"/>
                </a:moveTo>
                <a:lnTo>
                  <a:pt x="2870" y="10401"/>
                </a:lnTo>
                <a:lnTo>
                  <a:pt x="2806" y="10795"/>
                </a:lnTo>
                <a:lnTo>
                  <a:pt x="2730" y="11290"/>
                </a:lnTo>
                <a:lnTo>
                  <a:pt x="3098" y="10490"/>
                </a:lnTo>
                <a:lnTo>
                  <a:pt x="3162" y="10096"/>
                </a:lnTo>
                <a:lnTo>
                  <a:pt x="3251" y="9601"/>
                </a:lnTo>
                <a:close/>
              </a:path>
              <a:path w="22225" h="18414">
                <a:moveTo>
                  <a:pt x="3251" y="4343"/>
                </a:moveTo>
                <a:lnTo>
                  <a:pt x="2946" y="4152"/>
                </a:lnTo>
                <a:lnTo>
                  <a:pt x="2857" y="4622"/>
                </a:lnTo>
                <a:lnTo>
                  <a:pt x="3251" y="4343"/>
                </a:lnTo>
                <a:close/>
              </a:path>
              <a:path w="22225" h="18414">
                <a:moveTo>
                  <a:pt x="3276" y="3276"/>
                </a:moveTo>
                <a:lnTo>
                  <a:pt x="2260" y="2794"/>
                </a:lnTo>
                <a:lnTo>
                  <a:pt x="2120" y="3619"/>
                </a:lnTo>
                <a:lnTo>
                  <a:pt x="2019" y="4241"/>
                </a:lnTo>
                <a:lnTo>
                  <a:pt x="2616" y="3746"/>
                </a:lnTo>
                <a:lnTo>
                  <a:pt x="3276" y="3276"/>
                </a:lnTo>
                <a:close/>
              </a:path>
              <a:path w="22225" h="18414">
                <a:moveTo>
                  <a:pt x="3467" y="9029"/>
                </a:moveTo>
                <a:lnTo>
                  <a:pt x="3200" y="8661"/>
                </a:lnTo>
                <a:lnTo>
                  <a:pt x="3251" y="8343"/>
                </a:lnTo>
                <a:lnTo>
                  <a:pt x="3149" y="8585"/>
                </a:lnTo>
                <a:lnTo>
                  <a:pt x="2425" y="7543"/>
                </a:lnTo>
                <a:lnTo>
                  <a:pt x="2387" y="7747"/>
                </a:lnTo>
                <a:lnTo>
                  <a:pt x="1816" y="6921"/>
                </a:lnTo>
                <a:lnTo>
                  <a:pt x="1701" y="6769"/>
                </a:lnTo>
                <a:lnTo>
                  <a:pt x="1574" y="6565"/>
                </a:lnTo>
                <a:lnTo>
                  <a:pt x="1549" y="6692"/>
                </a:lnTo>
                <a:lnTo>
                  <a:pt x="889" y="6362"/>
                </a:lnTo>
                <a:lnTo>
                  <a:pt x="749" y="7200"/>
                </a:lnTo>
                <a:lnTo>
                  <a:pt x="647" y="7823"/>
                </a:lnTo>
                <a:lnTo>
                  <a:pt x="1244" y="7327"/>
                </a:lnTo>
                <a:lnTo>
                  <a:pt x="1473" y="7162"/>
                </a:lnTo>
                <a:lnTo>
                  <a:pt x="1320" y="8115"/>
                </a:lnTo>
                <a:lnTo>
                  <a:pt x="1206" y="8763"/>
                </a:lnTo>
                <a:lnTo>
                  <a:pt x="1854" y="8242"/>
                </a:lnTo>
                <a:lnTo>
                  <a:pt x="2260" y="8153"/>
                </a:lnTo>
                <a:lnTo>
                  <a:pt x="2057" y="8750"/>
                </a:lnTo>
                <a:lnTo>
                  <a:pt x="1981" y="9055"/>
                </a:lnTo>
                <a:lnTo>
                  <a:pt x="1816" y="9753"/>
                </a:lnTo>
                <a:lnTo>
                  <a:pt x="2095" y="9537"/>
                </a:lnTo>
                <a:lnTo>
                  <a:pt x="2286" y="8343"/>
                </a:lnTo>
                <a:lnTo>
                  <a:pt x="2171" y="9093"/>
                </a:lnTo>
                <a:lnTo>
                  <a:pt x="2095" y="9537"/>
                </a:lnTo>
                <a:lnTo>
                  <a:pt x="2070" y="9740"/>
                </a:lnTo>
                <a:lnTo>
                  <a:pt x="2705" y="9220"/>
                </a:lnTo>
                <a:lnTo>
                  <a:pt x="2971" y="9156"/>
                </a:lnTo>
                <a:lnTo>
                  <a:pt x="2921" y="9474"/>
                </a:lnTo>
                <a:lnTo>
                  <a:pt x="3060" y="9144"/>
                </a:lnTo>
                <a:lnTo>
                  <a:pt x="3467" y="9029"/>
                </a:lnTo>
                <a:close/>
              </a:path>
              <a:path w="22225" h="18414">
                <a:moveTo>
                  <a:pt x="3695" y="10007"/>
                </a:moveTo>
                <a:lnTo>
                  <a:pt x="3467" y="10579"/>
                </a:lnTo>
                <a:lnTo>
                  <a:pt x="3403" y="10934"/>
                </a:lnTo>
                <a:lnTo>
                  <a:pt x="3365" y="11137"/>
                </a:lnTo>
                <a:lnTo>
                  <a:pt x="3606" y="10566"/>
                </a:lnTo>
                <a:lnTo>
                  <a:pt x="3670" y="10210"/>
                </a:lnTo>
                <a:lnTo>
                  <a:pt x="3695" y="10007"/>
                </a:lnTo>
                <a:close/>
              </a:path>
              <a:path w="22225" h="18414">
                <a:moveTo>
                  <a:pt x="3810" y="4699"/>
                </a:moveTo>
                <a:lnTo>
                  <a:pt x="3568" y="4114"/>
                </a:lnTo>
                <a:lnTo>
                  <a:pt x="3251" y="4343"/>
                </a:lnTo>
                <a:lnTo>
                  <a:pt x="3810" y="4699"/>
                </a:lnTo>
                <a:close/>
              </a:path>
              <a:path w="22225" h="18414">
                <a:moveTo>
                  <a:pt x="3886" y="469"/>
                </a:moveTo>
                <a:lnTo>
                  <a:pt x="3416" y="1574"/>
                </a:lnTo>
                <a:lnTo>
                  <a:pt x="3175" y="3060"/>
                </a:lnTo>
                <a:lnTo>
                  <a:pt x="3822" y="889"/>
                </a:lnTo>
                <a:lnTo>
                  <a:pt x="3886" y="469"/>
                </a:lnTo>
                <a:close/>
              </a:path>
              <a:path w="22225" h="18414">
                <a:moveTo>
                  <a:pt x="4076" y="736"/>
                </a:moveTo>
                <a:lnTo>
                  <a:pt x="3848" y="1308"/>
                </a:lnTo>
                <a:lnTo>
                  <a:pt x="3784" y="1663"/>
                </a:lnTo>
                <a:lnTo>
                  <a:pt x="3746" y="1866"/>
                </a:lnTo>
                <a:lnTo>
                  <a:pt x="3987" y="1295"/>
                </a:lnTo>
                <a:lnTo>
                  <a:pt x="4051" y="939"/>
                </a:lnTo>
                <a:lnTo>
                  <a:pt x="4076" y="736"/>
                </a:lnTo>
                <a:close/>
              </a:path>
              <a:path w="22225" h="18414">
                <a:moveTo>
                  <a:pt x="4102" y="1524"/>
                </a:moveTo>
                <a:lnTo>
                  <a:pt x="3873" y="2095"/>
                </a:lnTo>
                <a:lnTo>
                  <a:pt x="3810" y="2451"/>
                </a:lnTo>
                <a:lnTo>
                  <a:pt x="3771" y="2654"/>
                </a:lnTo>
                <a:lnTo>
                  <a:pt x="4013" y="2082"/>
                </a:lnTo>
                <a:lnTo>
                  <a:pt x="4076" y="1727"/>
                </a:lnTo>
                <a:lnTo>
                  <a:pt x="4102" y="1524"/>
                </a:lnTo>
                <a:close/>
              </a:path>
              <a:path w="22225" h="18414">
                <a:moveTo>
                  <a:pt x="4356" y="10756"/>
                </a:moveTo>
                <a:lnTo>
                  <a:pt x="4064" y="11391"/>
                </a:lnTo>
                <a:lnTo>
                  <a:pt x="3733" y="10795"/>
                </a:lnTo>
                <a:lnTo>
                  <a:pt x="3568" y="11760"/>
                </a:lnTo>
                <a:lnTo>
                  <a:pt x="3543" y="11950"/>
                </a:lnTo>
                <a:lnTo>
                  <a:pt x="3683" y="11798"/>
                </a:lnTo>
                <a:lnTo>
                  <a:pt x="4000" y="11671"/>
                </a:lnTo>
                <a:lnTo>
                  <a:pt x="3975" y="11849"/>
                </a:lnTo>
                <a:lnTo>
                  <a:pt x="3911" y="12230"/>
                </a:lnTo>
                <a:lnTo>
                  <a:pt x="4191" y="11595"/>
                </a:lnTo>
                <a:lnTo>
                  <a:pt x="4279" y="11137"/>
                </a:lnTo>
                <a:lnTo>
                  <a:pt x="4356" y="10756"/>
                </a:lnTo>
                <a:close/>
              </a:path>
              <a:path w="22225" h="18414">
                <a:moveTo>
                  <a:pt x="4559" y="10985"/>
                </a:moveTo>
                <a:lnTo>
                  <a:pt x="4318" y="11557"/>
                </a:lnTo>
                <a:lnTo>
                  <a:pt x="4254" y="11912"/>
                </a:lnTo>
                <a:lnTo>
                  <a:pt x="4216" y="12115"/>
                </a:lnTo>
                <a:lnTo>
                  <a:pt x="4457" y="11544"/>
                </a:lnTo>
                <a:lnTo>
                  <a:pt x="4521" y="11188"/>
                </a:lnTo>
                <a:lnTo>
                  <a:pt x="4559" y="10985"/>
                </a:lnTo>
                <a:close/>
              </a:path>
              <a:path w="22225" h="18414">
                <a:moveTo>
                  <a:pt x="4826" y="9715"/>
                </a:moveTo>
                <a:lnTo>
                  <a:pt x="4000" y="9385"/>
                </a:lnTo>
                <a:lnTo>
                  <a:pt x="3860" y="10261"/>
                </a:lnTo>
                <a:lnTo>
                  <a:pt x="3797" y="10668"/>
                </a:lnTo>
                <a:lnTo>
                  <a:pt x="4279" y="10363"/>
                </a:lnTo>
                <a:lnTo>
                  <a:pt x="4826" y="9715"/>
                </a:lnTo>
                <a:close/>
              </a:path>
              <a:path w="22225" h="18414">
                <a:moveTo>
                  <a:pt x="5435" y="11785"/>
                </a:moveTo>
                <a:lnTo>
                  <a:pt x="5130" y="12496"/>
                </a:lnTo>
                <a:lnTo>
                  <a:pt x="5067" y="12877"/>
                </a:lnTo>
                <a:lnTo>
                  <a:pt x="5003" y="13258"/>
                </a:lnTo>
                <a:lnTo>
                  <a:pt x="5321" y="12547"/>
                </a:lnTo>
                <a:lnTo>
                  <a:pt x="5384" y="12166"/>
                </a:lnTo>
                <a:lnTo>
                  <a:pt x="5435" y="11785"/>
                </a:lnTo>
                <a:close/>
              </a:path>
              <a:path w="22225" h="18414">
                <a:moveTo>
                  <a:pt x="6045" y="9296"/>
                </a:moveTo>
                <a:lnTo>
                  <a:pt x="4775" y="11417"/>
                </a:lnTo>
                <a:lnTo>
                  <a:pt x="4495" y="13131"/>
                </a:lnTo>
                <a:lnTo>
                  <a:pt x="5867" y="10363"/>
                </a:lnTo>
                <a:lnTo>
                  <a:pt x="6045" y="9296"/>
                </a:lnTo>
                <a:close/>
              </a:path>
              <a:path w="22225" h="18414">
                <a:moveTo>
                  <a:pt x="6337" y="6934"/>
                </a:moveTo>
                <a:lnTo>
                  <a:pt x="6311" y="5207"/>
                </a:lnTo>
                <a:lnTo>
                  <a:pt x="5257" y="6350"/>
                </a:lnTo>
                <a:lnTo>
                  <a:pt x="5016" y="5854"/>
                </a:lnTo>
                <a:lnTo>
                  <a:pt x="4889" y="5613"/>
                </a:lnTo>
                <a:lnTo>
                  <a:pt x="5003" y="5219"/>
                </a:lnTo>
                <a:lnTo>
                  <a:pt x="5105" y="3429"/>
                </a:lnTo>
                <a:lnTo>
                  <a:pt x="4292" y="5219"/>
                </a:lnTo>
                <a:lnTo>
                  <a:pt x="3886" y="4749"/>
                </a:lnTo>
                <a:lnTo>
                  <a:pt x="4102" y="5435"/>
                </a:lnTo>
                <a:lnTo>
                  <a:pt x="4660" y="5791"/>
                </a:lnTo>
                <a:lnTo>
                  <a:pt x="4864" y="5638"/>
                </a:lnTo>
                <a:lnTo>
                  <a:pt x="5842" y="8153"/>
                </a:lnTo>
                <a:lnTo>
                  <a:pt x="6337" y="6934"/>
                </a:lnTo>
                <a:close/>
              </a:path>
              <a:path w="22225" h="18414">
                <a:moveTo>
                  <a:pt x="6337" y="4318"/>
                </a:moveTo>
                <a:lnTo>
                  <a:pt x="6096" y="3721"/>
                </a:lnTo>
                <a:lnTo>
                  <a:pt x="5664" y="2552"/>
                </a:lnTo>
                <a:lnTo>
                  <a:pt x="4699" y="2120"/>
                </a:lnTo>
                <a:lnTo>
                  <a:pt x="4483" y="1828"/>
                </a:lnTo>
                <a:lnTo>
                  <a:pt x="4470" y="0"/>
                </a:lnTo>
                <a:lnTo>
                  <a:pt x="4114" y="1739"/>
                </a:lnTo>
                <a:lnTo>
                  <a:pt x="4076" y="1943"/>
                </a:lnTo>
                <a:lnTo>
                  <a:pt x="4292" y="1727"/>
                </a:lnTo>
                <a:lnTo>
                  <a:pt x="4419" y="2844"/>
                </a:lnTo>
                <a:lnTo>
                  <a:pt x="4838" y="2552"/>
                </a:lnTo>
                <a:lnTo>
                  <a:pt x="5346" y="2882"/>
                </a:lnTo>
                <a:lnTo>
                  <a:pt x="6337" y="4318"/>
                </a:lnTo>
                <a:close/>
              </a:path>
              <a:path w="22225" h="18414">
                <a:moveTo>
                  <a:pt x="6832" y="6832"/>
                </a:moveTo>
                <a:lnTo>
                  <a:pt x="6604" y="7404"/>
                </a:lnTo>
                <a:lnTo>
                  <a:pt x="6540" y="7759"/>
                </a:lnTo>
                <a:lnTo>
                  <a:pt x="6502" y="7962"/>
                </a:lnTo>
                <a:lnTo>
                  <a:pt x="6743" y="7391"/>
                </a:lnTo>
                <a:lnTo>
                  <a:pt x="6807" y="7035"/>
                </a:lnTo>
                <a:lnTo>
                  <a:pt x="6832" y="6832"/>
                </a:lnTo>
                <a:close/>
              </a:path>
              <a:path w="22225" h="18414">
                <a:moveTo>
                  <a:pt x="6858" y="11988"/>
                </a:moveTo>
                <a:lnTo>
                  <a:pt x="6261" y="11506"/>
                </a:lnTo>
                <a:lnTo>
                  <a:pt x="6121" y="12344"/>
                </a:lnTo>
                <a:lnTo>
                  <a:pt x="6070" y="12611"/>
                </a:lnTo>
                <a:lnTo>
                  <a:pt x="6273" y="12407"/>
                </a:lnTo>
                <a:lnTo>
                  <a:pt x="6858" y="11988"/>
                </a:lnTo>
                <a:close/>
              </a:path>
              <a:path w="22225" h="18414">
                <a:moveTo>
                  <a:pt x="6921" y="5854"/>
                </a:moveTo>
                <a:lnTo>
                  <a:pt x="6908" y="4699"/>
                </a:lnTo>
                <a:lnTo>
                  <a:pt x="6896" y="660"/>
                </a:lnTo>
                <a:lnTo>
                  <a:pt x="6235" y="3225"/>
                </a:lnTo>
                <a:lnTo>
                  <a:pt x="6489" y="4521"/>
                </a:lnTo>
                <a:lnTo>
                  <a:pt x="6743" y="5334"/>
                </a:lnTo>
                <a:lnTo>
                  <a:pt x="6337" y="6934"/>
                </a:lnTo>
                <a:lnTo>
                  <a:pt x="6375" y="7543"/>
                </a:lnTo>
                <a:lnTo>
                  <a:pt x="6350" y="7721"/>
                </a:lnTo>
                <a:lnTo>
                  <a:pt x="6286" y="8102"/>
                </a:lnTo>
                <a:lnTo>
                  <a:pt x="6591" y="7391"/>
                </a:lnTo>
                <a:lnTo>
                  <a:pt x="6718" y="6629"/>
                </a:lnTo>
                <a:lnTo>
                  <a:pt x="6502" y="7112"/>
                </a:lnTo>
                <a:lnTo>
                  <a:pt x="6781" y="5448"/>
                </a:lnTo>
                <a:lnTo>
                  <a:pt x="6921" y="5854"/>
                </a:lnTo>
                <a:close/>
              </a:path>
              <a:path w="22225" h="18414">
                <a:moveTo>
                  <a:pt x="7404" y="3657"/>
                </a:moveTo>
                <a:lnTo>
                  <a:pt x="7099" y="4368"/>
                </a:lnTo>
                <a:lnTo>
                  <a:pt x="7035" y="4749"/>
                </a:lnTo>
                <a:lnTo>
                  <a:pt x="6972" y="5130"/>
                </a:lnTo>
                <a:lnTo>
                  <a:pt x="7277" y="4419"/>
                </a:lnTo>
                <a:lnTo>
                  <a:pt x="7404" y="3657"/>
                </a:lnTo>
                <a:close/>
              </a:path>
              <a:path w="22225" h="18414">
                <a:moveTo>
                  <a:pt x="7505" y="9144"/>
                </a:moveTo>
                <a:lnTo>
                  <a:pt x="7200" y="9855"/>
                </a:lnTo>
                <a:lnTo>
                  <a:pt x="7137" y="10236"/>
                </a:lnTo>
                <a:lnTo>
                  <a:pt x="7073" y="10617"/>
                </a:lnTo>
                <a:lnTo>
                  <a:pt x="7378" y="9906"/>
                </a:lnTo>
                <a:lnTo>
                  <a:pt x="7505" y="9144"/>
                </a:lnTo>
                <a:close/>
              </a:path>
              <a:path w="22225" h="18414">
                <a:moveTo>
                  <a:pt x="7670" y="10985"/>
                </a:moveTo>
                <a:lnTo>
                  <a:pt x="6921" y="11887"/>
                </a:lnTo>
                <a:lnTo>
                  <a:pt x="6680" y="12471"/>
                </a:lnTo>
                <a:lnTo>
                  <a:pt x="6172" y="13690"/>
                </a:lnTo>
                <a:lnTo>
                  <a:pt x="7073" y="13881"/>
                </a:lnTo>
                <a:lnTo>
                  <a:pt x="7327" y="12623"/>
                </a:lnTo>
                <a:lnTo>
                  <a:pt x="7670" y="10985"/>
                </a:lnTo>
                <a:close/>
              </a:path>
              <a:path w="22225" h="18414">
                <a:moveTo>
                  <a:pt x="7772" y="16878"/>
                </a:moveTo>
                <a:lnTo>
                  <a:pt x="6515" y="15773"/>
                </a:lnTo>
                <a:lnTo>
                  <a:pt x="6299" y="17068"/>
                </a:lnTo>
                <a:lnTo>
                  <a:pt x="6172" y="17805"/>
                </a:lnTo>
                <a:lnTo>
                  <a:pt x="6946" y="17246"/>
                </a:lnTo>
                <a:lnTo>
                  <a:pt x="7772" y="16878"/>
                </a:lnTo>
                <a:close/>
              </a:path>
              <a:path w="22225" h="18414">
                <a:moveTo>
                  <a:pt x="7772" y="9093"/>
                </a:moveTo>
                <a:lnTo>
                  <a:pt x="7391" y="9893"/>
                </a:lnTo>
                <a:lnTo>
                  <a:pt x="7327" y="10287"/>
                </a:lnTo>
                <a:lnTo>
                  <a:pt x="7251" y="10782"/>
                </a:lnTo>
                <a:lnTo>
                  <a:pt x="7620" y="9982"/>
                </a:lnTo>
                <a:lnTo>
                  <a:pt x="7683" y="9588"/>
                </a:lnTo>
                <a:lnTo>
                  <a:pt x="7772" y="9093"/>
                </a:lnTo>
                <a:close/>
              </a:path>
              <a:path w="22225" h="18414">
                <a:moveTo>
                  <a:pt x="7848" y="9410"/>
                </a:moveTo>
                <a:lnTo>
                  <a:pt x="7620" y="9982"/>
                </a:lnTo>
                <a:lnTo>
                  <a:pt x="7556" y="10337"/>
                </a:lnTo>
                <a:lnTo>
                  <a:pt x="7518" y="10541"/>
                </a:lnTo>
                <a:lnTo>
                  <a:pt x="7759" y="9969"/>
                </a:lnTo>
                <a:lnTo>
                  <a:pt x="7823" y="9613"/>
                </a:lnTo>
                <a:lnTo>
                  <a:pt x="7848" y="9410"/>
                </a:lnTo>
                <a:close/>
              </a:path>
              <a:path w="22225" h="18414">
                <a:moveTo>
                  <a:pt x="7899" y="3949"/>
                </a:moveTo>
                <a:lnTo>
                  <a:pt x="7658" y="4521"/>
                </a:lnTo>
                <a:lnTo>
                  <a:pt x="7594" y="4876"/>
                </a:lnTo>
                <a:lnTo>
                  <a:pt x="7556" y="5080"/>
                </a:lnTo>
                <a:lnTo>
                  <a:pt x="7797" y="4508"/>
                </a:lnTo>
                <a:lnTo>
                  <a:pt x="7861" y="4152"/>
                </a:lnTo>
                <a:lnTo>
                  <a:pt x="7899" y="3949"/>
                </a:lnTo>
                <a:close/>
              </a:path>
              <a:path w="22225" h="18414">
                <a:moveTo>
                  <a:pt x="8051" y="13601"/>
                </a:moveTo>
                <a:lnTo>
                  <a:pt x="7581" y="12725"/>
                </a:lnTo>
                <a:lnTo>
                  <a:pt x="7480" y="12560"/>
                </a:lnTo>
                <a:lnTo>
                  <a:pt x="7442" y="12725"/>
                </a:lnTo>
                <a:lnTo>
                  <a:pt x="6997" y="14401"/>
                </a:lnTo>
                <a:lnTo>
                  <a:pt x="7950" y="13703"/>
                </a:lnTo>
                <a:close/>
              </a:path>
              <a:path w="22225" h="18414">
                <a:moveTo>
                  <a:pt x="8305" y="9296"/>
                </a:moveTo>
                <a:lnTo>
                  <a:pt x="7835" y="10401"/>
                </a:lnTo>
                <a:lnTo>
                  <a:pt x="7581" y="11887"/>
                </a:lnTo>
                <a:lnTo>
                  <a:pt x="8242" y="9715"/>
                </a:lnTo>
                <a:lnTo>
                  <a:pt x="8305" y="9296"/>
                </a:lnTo>
                <a:close/>
              </a:path>
              <a:path w="22225" h="18414">
                <a:moveTo>
                  <a:pt x="8839" y="13703"/>
                </a:moveTo>
                <a:lnTo>
                  <a:pt x="8089" y="13601"/>
                </a:lnTo>
                <a:lnTo>
                  <a:pt x="8140" y="13766"/>
                </a:lnTo>
                <a:lnTo>
                  <a:pt x="8509" y="14452"/>
                </a:lnTo>
                <a:lnTo>
                  <a:pt x="8839" y="13703"/>
                </a:lnTo>
                <a:close/>
              </a:path>
              <a:path w="22225" h="18414">
                <a:moveTo>
                  <a:pt x="10020" y="9131"/>
                </a:moveTo>
                <a:lnTo>
                  <a:pt x="9791" y="9702"/>
                </a:lnTo>
                <a:lnTo>
                  <a:pt x="9728" y="10058"/>
                </a:lnTo>
                <a:lnTo>
                  <a:pt x="9690" y="10261"/>
                </a:lnTo>
                <a:lnTo>
                  <a:pt x="9931" y="9690"/>
                </a:lnTo>
                <a:lnTo>
                  <a:pt x="9994" y="9334"/>
                </a:lnTo>
                <a:lnTo>
                  <a:pt x="10020" y="9131"/>
                </a:lnTo>
                <a:close/>
              </a:path>
              <a:path w="22225" h="18414">
                <a:moveTo>
                  <a:pt x="11379" y="9144"/>
                </a:moveTo>
                <a:lnTo>
                  <a:pt x="10998" y="9944"/>
                </a:lnTo>
                <a:lnTo>
                  <a:pt x="10934" y="10337"/>
                </a:lnTo>
                <a:lnTo>
                  <a:pt x="10858" y="10833"/>
                </a:lnTo>
                <a:lnTo>
                  <a:pt x="11226" y="10033"/>
                </a:lnTo>
                <a:lnTo>
                  <a:pt x="11290" y="9639"/>
                </a:lnTo>
                <a:lnTo>
                  <a:pt x="11379" y="9144"/>
                </a:lnTo>
                <a:close/>
              </a:path>
              <a:path w="22225" h="18414">
                <a:moveTo>
                  <a:pt x="12420" y="8343"/>
                </a:moveTo>
                <a:lnTo>
                  <a:pt x="11290" y="8013"/>
                </a:lnTo>
                <a:lnTo>
                  <a:pt x="9791" y="7734"/>
                </a:lnTo>
                <a:lnTo>
                  <a:pt x="8331" y="7404"/>
                </a:lnTo>
                <a:lnTo>
                  <a:pt x="8039" y="7327"/>
                </a:lnTo>
                <a:lnTo>
                  <a:pt x="7353" y="5689"/>
                </a:lnTo>
                <a:lnTo>
                  <a:pt x="6934" y="7112"/>
                </a:lnTo>
                <a:lnTo>
                  <a:pt x="7988" y="8102"/>
                </a:lnTo>
                <a:lnTo>
                  <a:pt x="9461" y="8445"/>
                </a:lnTo>
                <a:lnTo>
                  <a:pt x="10261" y="8991"/>
                </a:lnTo>
                <a:lnTo>
                  <a:pt x="9931" y="9690"/>
                </a:lnTo>
                <a:lnTo>
                  <a:pt x="9867" y="10083"/>
                </a:lnTo>
                <a:lnTo>
                  <a:pt x="9791" y="10579"/>
                </a:lnTo>
                <a:lnTo>
                  <a:pt x="10160" y="9779"/>
                </a:lnTo>
                <a:lnTo>
                  <a:pt x="10223" y="9385"/>
                </a:lnTo>
                <a:lnTo>
                  <a:pt x="10287" y="9004"/>
                </a:lnTo>
                <a:lnTo>
                  <a:pt x="10896" y="9398"/>
                </a:lnTo>
                <a:lnTo>
                  <a:pt x="12420" y="8343"/>
                </a:lnTo>
                <a:close/>
              </a:path>
              <a:path w="22225" h="18414">
                <a:moveTo>
                  <a:pt x="12941" y="6362"/>
                </a:moveTo>
                <a:lnTo>
                  <a:pt x="12420" y="8343"/>
                </a:lnTo>
                <a:lnTo>
                  <a:pt x="12509" y="9398"/>
                </a:lnTo>
                <a:lnTo>
                  <a:pt x="12687" y="9334"/>
                </a:lnTo>
                <a:lnTo>
                  <a:pt x="12611" y="8382"/>
                </a:lnTo>
                <a:lnTo>
                  <a:pt x="12941" y="6362"/>
                </a:lnTo>
                <a:close/>
              </a:path>
              <a:path w="22225" h="18414">
                <a:moveTo>
                  <a:pt x="14757" y="6400"/>
                </a:moveTo>
                <a:lnTo>
                  <a:pt x="13284" y="8928"/>
                </a:lnTo>
                <a:lnTo>
                  <a:pt x="13157" y="9690"/>
                </a:lnTo>
                <a:lnTo>
                  <a:pt x="12992" y="9359"/>
                </a:lnTo>
                <a:lnTo>
                  <a:pt x="13296" y="8534"/>
                </a:lnTo>
                <a:lnTo>
                  <a:pt x="13474" y="7531"/>
                </a:lnTo>
                <a:lnTo>
                  <a:pt x="12877" y="9131"/>
                </a:lnTo>
                <a:lnTo>
                  <a:pt x="12814" y="8978"/>
                </a:lnTo>
                <a:lnTo>
                  <a:pt x="12788" y="9385"/>
                </a:lnTo>
                <a:lnTo>
                  <a:pt x="12750" y="9994"/>
                </a:lnTo>
                <a:lnTo>
                  <a:pt x="12750" y="9499"/>
                </a:lnTo>
                <a:lnTo>
                  <a:pt x="12585" y="9944"/>
                </a:lnTo>
                <a:lnTo>
                  <a:pt x="11442" y="9283"/>
                </a:lnTo>
                <a:lnTo>
                  <a:pt x="11252" y="10414"/>
                </a:lnTo>
                <a:lnTo>
                  <a:pt x="11023" y="11798"/>
                </a:lnTo>
                <a:lnTo>
                  <a:pt x="11036" y="12026"/>
                </a:lnTo>
                <a:lnTo>
                  <a:pt x="10490" y="10325"/>
                </a:lnTo>
                <a:lnTo>
                  <a:pt x="10541" y="10033"/>
                </a:lnTo>
                <a:lnTo>
                  <a:pt x="10464" y="10223"/>
                </a:lnTo>
                <a:lnTo>
                  <a:pt x="8839" y="13703"/>
                </a:lnTo>
                <a:lnTo>
                  <a:pt x="9283" y="13766"/>
                </a:lnTo>
                <a:lnTo>
                  <a:pt x="9779" y="13970"/>
                </a:lnTo>
                <a:lnTo>
                  <a:pt x="10807" y="14198"/>
                </a:lnTo>
                <a:lnTo>
                  <a:pt x="11861" y="14605"/>
                </a:lnTo>
                <a:lnTo>
                  <a:pt x="11239" y="12687"/>
                </a:lnTo>
                <a:lnTo>
                  <a:pt x="11366" y="12649"/>
                </a:lnTo>
                <a:lnTo>
                  <a:pt x="11557" y="12598"/>
                </a:lnTo>
                <a:lnTo>
                  <a:pt x="11531" y="12814"/>
                </a:lnTo>
                <a:lnTo>
                  <a:pt x="11480" y="13093"/>
                </a:lnTo>
                <a:lnTo>
                  <a:pt x="11684" y="12865"/>
                </a:lnTo>
                <a:lnTo>
                  <a:pt x="12344" y="12687"/>
                </a:lnTo>
                <a:lnTo>
                  <a:pt x="11696" y="11823"/>
                </a:lnTo>
                <a:lnTo>
                  <a:pt x="11595" y="12369"/>
                </a:lnTo>
                <a:lnTo>
                  <a:pt x="11112" y="11709"/>
                </a:lnTo>
                <a:lnTo>
                  <a:pt x="12217" y="10668"/>
                </a:lnTo>
                <a:lnTo>
                  <a:pt x="12471" y="10655"/>
                </a:lnTo>
                <a:lnTo>
                  <a:pt x="12433" y="10883"/>
                </a:lnTo>
                <a:lnTo>
                  <a:pt x="12509" y="10642"/>
                </a:lnTo>
                <a:lnTo>
                  <a:pt x="12712" y="10629"/>
                </a:lnTo>
                <a:lnTo>
                  <a:pt x="12598" y="13144"/>
                </a:lnTo>
                <a:lnTo>
                  <a:pt x="13335" y="10579"/>
                </a:lnTo>
                <a:lnTo>
                  <a:pt x="13474" y="10566"/>
                </a:lnTo>
                <a:lnTo>
                  <a:pt x="13563" y="9791"/>
                </a:lnTo>
                <a:lnTo>
                  <a:pt x="13347" y="10071"/>
                </a:lnTo>
                <a:lnTo>
                  <a:pt x="14605" y="7353"/>
                </a:lnTo>
                <a:lnTo>
                  <a:pt x="14757" y="6400"/>
                </a:lnTo>
                <a:close/>
              </a:path>
              <a:path w="22225" h="18414">
                <a:moveTo>
                  <a:pt x="15938" y="7480"/>
                </a:moveTo>
                <a:lnTo>
                  <a:pt x="13830" y="11455"/>
                </a:lnTo>
                <a:lnTo>
                  <a:pt x="13550" y="13220"/>
                </a:lnTo>
                <a:lnTo>
                  <a:pt x="13741" y="12788"/>
                </a:lnTo>
                <a:lnTo>
                  <a:pt x="13944" y="12611"/>
                </a:lnTo>
                <a:lnTo>
                  <a:pt x="14605" y="12433"/>
                </a:lnTo>
                <a:lnTo>
                  <a:pt x="14160" y="11861"/>
                </a:lnTo>
                <a:lnTo>
                  <a:pt x="15798" y="8280"/>
                </a:lnTo>
                <a:lnTo>
                  <a:pt x="15938" y="7480"/>
                </a:lnTo>
                <a:close/>
              </a:path>
              <a:path w="22225" h="18414">
                <a:moveTo>
                  <a:pt x="16027" y="9550"/>
                </a:moveTo>
                <a:lnTo>
                  <a:pt x="15722" y="10261"/>
                </a:lnTo>
                <a:lnTo>
                  <a:pt x="15659" y="10642"/>
                </a:lnTo>
                <a:lnTo>
                  <a:pt x="15595" y="11023"/>
                </a:lnTo>
                <a:lnTo>
                  <a:pt x="15900" y="10312"/>
                </a:lnTo>
                <a:lnTo>
                  <a:pt x="15976" y="9931"/>
                </a:lnTo>
                <a:lnTo>
                  <a:pt x="16027" y="9550"/>
                </a:lnTo>
                <a:close/>
              </a:path>
              <a:path w="22225" h="18414">
                <a:moveTo>
                  <a:pt x="21602" y="7988"/>
                </a:moveTo>
                <a:lnTo>
                  <a:pt x="20243" y="10134"/>
                </a:lnTo>
                <a:lnTo>
                  <a:pt x="19596" y="10121"/>
                </a:lnTo>
                <a:lnTo>
                  <a:pt x="19659" y="9601"/>
                </a:lnTo>
                <a:lnTo>
                  <a:pt x="19151" y="9893"/>
                </a:lnTo>
                <a:lnTo>
                  <a:pt x="18732" y="9855"/>
                </a:lnTo>
                <a:lnTo>
                  <a:pt x="18796" y="9410"/>
                </a:lnTo>
                <a:lnTo>
                  <a:pt x="18592" y="9867"/>
                </a:lnTo>
                <a:lnTo>
                  <a:pt x="17614" y="8978"/>
                </a:lnTo>
                <a:lnTo>
                  <a:pt x="17513" y="9525"/>
                </a:lnTo>
                <a:lnTo>
                  <a:pt x="16649" y="8750"/>
                </a:lnTo>
                <a:lnTo>
                  <a:pt x="16510" y="9575"/>
                </a:lnTo>
                <a:lnTo>
                  <a:pt x="16179" y="8978"/>
                </a:lnTo>
                <a:lnTo>
                  <a:pt x="16014" y="9944"/>
                </a:lnTo>
                <a:lnTo>
                  <a:pt x="15976" y="10134"/>
                </a:lnTo>
                <a:lnTo>
                  <a:pt x="16129" y="9982"/>
                </a:lnTo>
                <a:lnTo>
                  <a:pt x="16459" y="9855"/>
                </a:lnTo>
                <a:lnTo>
                  <a:pt x="16433" y="10045"/>
                </a:lnTo>
                <a:lnTo>
                  <a:pt x="16306" y="10782"/>
                </a:lnTo>
                <a:lnTo>
                  <a:pt x="17081" y="10223"/>
                </a:lnTo>
                <a:lnTo>
                  <a:pt x="17424" y="10083"/>
                </a:lnTo>
                <a:lnTo>
                  <a:pt x="17399" y="10274"/>
                </a:lnTo>
                <a:lnTo>
                  <a:pt x="17272" y="11010"/>
                </a:lnTo>
                <a:lnTo>
                  <a:pt x="18046" y="10452"/>
                </a:lnTo>
                <a:lnTo>
                  <a:pt x="18453" y="10287"/>
                </a:lnTo>
                <a:lnTo>
                  <a:pt x="18427" y="10502"/>
                </a:lnTo>
                <a:lnTo>
                  <a:pt x="18364" y="10883"/>
                </a:lnTo>
                <a:lnTo>
                  <a:pt x="18669" y="10185"/>
                </a:lnTo>
                <a:lnTo>
                  <a:pt x="19024" y="11658"/>
                </a:lnTo>
                <a:lnTo>
                  <a:pt x="19723" y="10909"/>
                </a:lnTo>
                <a:lnTo>
                  <a:pt x="20281" y="10922"/>
                </a:lnTo>
                <a:lnTo>
                  <a:pt x="20637" y="10947"/>
                </a:lnTo>
                <a:lnTo>
                  <a:pt x="21463" y="9626"/>
                </a:lnTo>
                <a:lnTo>
                  <a:pt x="21602" y="7988"/>
                </a:lnTo>
                <a:close/>
              </a:path>
            </a:pathLst>
          </a:custGeom>
          <a:solidFill>
            <a:srgbClr val="B88F51"/>
          </a:solidFill>
        </p:spPr>
        <p:txBody>
          <a:bodyPr wrap="square" lIns="0" tIns="0" rIns="0" bIns="0" rtlCol="0"/>
          <a:lstStyle/>
          <a:p>
            <a:endParaRPr sz="2511"/>
          </a:p>
        </p:txBody>
      </p:sp>
      <p:sp>
        <p:nvSpPr>
          <p:cNvPr id="72" name="bg object 72"/>
          <p:cNvSpPr/>
          <p:nvPr/>
        </p:nvSpPr>
        <p:spPr>
          <a:xfrm>
            <a:off x="522375" y="66087"/>
            <a:ext cx="56356" cy="24209"/>
          </a:xfrm>
          <a:custGeom>
            <a:avLst/>
            <a:gdLst/>
            <a:ahLst/>
            <a:cxnLst/>
            <a:rect l="l" t="t" r="r" b="b"/>
            <a:pathLst>
              <a:path w="90169" h="38735">
                <a:moveTo>
                  <a:pt x="1600" y="16637"/>
                </a:moveTo>
                <a:lnTo>
                  <a:pt x="342" y="15532"/>
                </a:lnTo>
                <a:lnTo>
                  <a:pt x="127" y="16827"/>
                </a:lnTo>
                <a:lnTo>
                  <a:pt x="0" y="17564"/>
                </a:lnTo>
                <a:lnTo>
                  <a:pt x="774" y="17005"/>
                </a:lnTo>
                <a:lnTo>
                  <a:pt x="1600" y="16637"/>
                </a:lnTo>
                <a:close/>
              </a:path>
              <a:path w="90169" h="38735">
                <a:moveTo>
                  <a:pt x="2514" y="16383"/>
                </a:moveTo>
                <a:lnTo>
                  <a:pt x="2273" y="16954"/>
                </a:lnTo>
                <a:lnTo>
                  <a:pt x="2209" y="17310"/>
                </a:lnTo>
                <a:lnTo>
                  <a:pt x="2171" y="17513"/>
                </a:lnTo>
                <a:lnTo>
                  <a:pt x="2413" y="16941"/>
                </a:lnTo>
                <a:lnTo>
                  <a:pt x="2476" y="16586"/>
                </a:lnTo>
                <a:lnTo>
                  <a:pt x="2514" y="16383"/>
                </a:lnTo>
                <a:close/>
              </a:path>
              <a:path w="90169" h="38735">
                <a:moveTo>
                  <a:pt x="3276" y="16383"/>
                </a:moveTo>
                <a:lnTo>
                  <a:pt x="2971" y="17094"/>
                </a:lnTo>
                <a:lnTo>
                  <a:pt x="2908" y="17475"/>
                </a:lnTo>
                <a:lnTo>
                  <a:pt x="2844" y="17856"/>
                </a:lnTo>
                <a:lnTo>
                  <a:pt x="3149" y="17145"/>
                </a:lnTo>
                <a:lnTo>
                  <a:pt x="3276" y="16383"/>
                </a:lnTo>
                <a:close/>
              </a:path>
              <a:path w="90169" h="38735">
                <a:moveTo>
                  <a:pt x="51600" y="18249"/>
                </a:moveTo>
                <a:lnTo>
                  <a:pt x="51142" y="17437"/>
                </a:lnTo>
                <a:lnTo>
                  <a:pt x="50977" y="18415"/>
                </a:lnTo>
                <a:lnTo>
                  <a:pt x="50939" y="18605"/>
                </a:lnTo>
                <a:lnTo>
                  <a:pt x="51092" y="18453"/>
                </a:lnTo>
                <a:lnTo>
                  <a:pt x="51600" y="18249"/>
                </a:lnTo>
                <a:close/>
              </a:path>
              <a:path w="90169" h="38735">
                <a:moveTo>
                  <a:pt x="52247" y="13042"/>
                </a:moveTo>
                <a:lnTo>
                  <a:pt x="52019" y="13614"/>
                </a:lnTo>
                <a:lnTo>
                  <a:pt x="51955" y="13970"/>
                </a:lnTo>
                <a:lnTo>
                  <a:pt x="51917" y="14173"/>
                </a:lnTo>
                <a:lnTo>
                  <a:pt x="52158" y="13601"/>
                </a:lnTo>
                <a:lnTo>
                  <a:pt x="52222" y="13246"/>
                </a:lnTo>
                <a:lnTo>
                  <a:pt x="52247" y="13042"/>
                </a:lnTo>
                <a:close/>
              </a:path>
              <a:path w="90169" h="38735">
                <a:moveTo>
                  <a:pt x="53301" y="15532"/>
                </a:moveTo>
                <a:lnTo>
                  <a:pt x="52844" y="14719"/>
                </a:lnTo>
                <a:lnTo>
                  <a:pt x="52679" y="15697"/>
                </a:lnTo>
                <a:lnTo>
                  <a:pt x="52654" y="15887"/>
                </a:lnTo>
                <a:lnTo>
                  <a:pt x="52793" y="15735"/>
                </a:lnTo>
                <a:lnTo>
                  <a:pt x="53301" y="15532"/>
                </a:lnTo>
                <a:close/>
              </a:path>
              <a:path w="90169" h="38735">
                <a:moveTo>
                  <a:pt x="53670" y="10147"/>
                </a:moveTo>
                <a:lnTo>
                  <a:pt x="53213" y="9347"/>
                </a:lnTo>
                <a:lnTo>
                  <a:pt x="53047" y="10312"/>
                </a:lnTo>
                <a:lnTo>
                  <a:pt x="53022" y="10502"/>
                </a:lnTo>
                <a:lnTo>
                  <a:pt x="53162" y="10350"/>
                </a:lnTo>
                <a:lnTo>
                  <a:pt x="53670" y="10147"/>
                </a:lnTo>
                <a:close/>
              </a:path>
              <a:path w="90169" h="38735">
                <a:moveTo>
                  <a:pt x="53936" y="16548"/>
                </a:moveTo>
                <a:lnTo>
                  <a:pt x="53708" y="17119"/>
                </a:lnTo>
                <a:lnTo>
                  <a:pt x="53644" y="17475"/>
                </a:lnTo>
                <a:lnTo>
                  <a:pt x="53606" y="17678"/>
                </a:lnTo>
                <a:lnTo>
                  <a:pt x="53848" y="17106"/>
                </a:lnTo>
                <a:lnTo>
                  <a:pt x="53911" y="16751"/>
                </a:lnTo>
                <a:lnTo>
                  <a:pt x="53936" y="16548"/>
                </a:lnTo>
                <a:close/>
              </a:path>
              <a:path w="90169" h="38735">
                <a:moveTo>
                  <a:pt x="54190" y="10363"/>
                </a:moveTo>
                <a:lnTo>
                  <a:pt x="53962" y="10934"/>
                </a:lnTo>
                <a:lnTo>
                  <a:pt x="53898" y="11290"/>
                </a:lnTo>
                <a:lnTo>
                  <a:pt x="53860" y="11493"/>
                </a:lnTo>
                <a:lnTo>
                  <a:pt x="54102" y="10922"/>
                </a:lnTo>
                <a:lnTo>
                  <a:pt x="54165" y="10566"/>
                </a:lnTo>
                <a:lnTo>
                  <a:pt x="54190" y="10363"/>
                </a:lnTo>
                <a:close/>
              </a:path>
              <a:path w="90169" h="38735">
                <a:moveTo>
                  <a:pt x="54203" y="17297"/>
                </a:moveTo>
                <a:lnTo>
                  <a:pt x="53898" y="17106"/>
                </a:lnTo>
                <a:lnTo>
                  <a:pt x="53809" y="17564"/>
                </a:lnTo>
                <a:lnTo>
                  <a:pt x="54203" y="17297"/>
                </a:lnTo>
                <a:close/>
              </a:path>
              <a:path w="90169" h="38735">
                <a:moveTo>
                  <a:pt x="54229" y="16217"/>
                </a:moveTo>
                <a:lnTo>
                  <a:pt x="53213" y="15735"/>
                </a:lnTo>
                <a:lnTo>
                  <a:pt x="53225" y="15595"/>
                </a:lnTo>
                <a:lnTo>
                  <a:pt x="52997" y="16167"/>
                </a:lnTo>
                <a:lnTo>
                  <a:pt x="52933" y="16522"/>
                </a:lnTo>
                <a:lnTo>
                  <a:pt x="52895" y="16725"/>
                </a:lnTo>
                <a:lnTo>
                  <a:pt x="53136" y="16154"/>
                </a:lnTo>
                <a:lnTo>
                  <a:pt x="53073" y="16560"/>
                </a:lnTo>
                <a:lnTo>
                  <a:pt x="52971" y="17183"/>
                </a:lnTo>
                <a:lnTo>
                  <a:pt x="53568" y="16687"/>
                </a:lnTo>
                <a:lnTo>
                  <a:pt x="54229" y="16217"/>
                </a:lnTo>
                <a:close/>
              </a:path>
              <a:path w="90169" h="38735">
                <a:moveTo>
                  <a:pt x="54267" y="12534"/>
                </a:moveTo>
                <a:lnTo>
                  <a:pt x="53962" y="13246"/>
                </a:lnTo>
                <a:lnTo>
                  <a:pt x="53898" y="13627"/>
                </a:lnTo>
                <a:lnTo>
                  <a:pt x="53835" y="14008"/>
                </a:lnTo>
                <a:lnTo>
                  <a:pt x="54140" y="13296"/>
                </a:lnTo>
                <a:lnTo>
                  <a:pt x="54267" y="12534"/>
                </a:lnTo>
                <a:close/>
              </a:path>
              <a:path w="90169" h="38735">
                <a:moveTo>
                  <a:pt x="54622" y="12496"/>
                </a:moveTo>
                <a:lnTo>
                  <a:pt x="54241" y="13296"/>
                </a:lnTo>
                <a:lnTo>
                  <a:pt x="54178" y="13690"/>
                </a:lnTo>
                <a:lnTo>
                  <a:pt x="54089" y="14185"/>
                </a:lnTo>
                <a:lnTo>
                  <a:pt x="54470" y="13385"/>
                </a:lnTo>
                <a:lnTo>
                  <a:pt x="54533" y="12992"/>
                </a:lnTo>
                <a:lnTo>
                  <a:pt x="54622" y="12496"/>
                </a:lnTo>
                <a:close/>
              </a:path>
              <a:path w="90169" h="38735">
                <a:moveTo>
                  <a:pt x="54775" y="17653"/>
                </a:moveTo>
                <a:lnTo>
                  <a:pt x="54533" y="17056"/>
                </a:lnTo>
                <a:lnTo>
                  <a:pt x="54203" y="17297"/>
                </a:lnTo>
                <a:lnTo>
                  <a:pt x="54775" y="17653"/>
                </a:lnTo>
                <a:close/>
              </a:path>
              <a:path w="90169" h="38735">
                <a:moveTo>
                  <a:pt x="54838" y="13423"/>
                </a:moveTo>
                <a:lnTo>
                  <a:pt x="54368" y="14528"/>
                </a:lnTo>
                <a:lnTo>
                  <a:pt x="54127" y="16014"/>
                </a:lnTo>
                <a:lnTo>
                  <a:pt x="54775" y="13843"/>
                </a:lnTo>
                <a:lnTo>
                  <a:pt x="54838" y="13423"/>
                </a:lnTo>
                <a:close/>
              </a:path>
              <a:path w="90169" h="38735">
                <a:moveTo>
                  <a:pt x="54889" y="7099"/>
                </a:moveTo>
                <a:lnTo>
                  <a:pt x="54508" y="7899"/>
                </a:lnTo>
                <a:lnTo>
                  <a:pt x="54444" y="8293"/>
                </a:lnTo>
                <a:lnTo>
                  <a:pt x="54356" y="8788"/>
                </a:lnTo>
                <a:lnTo>
                  <a:pt x="54737" y="7988"/>
                </a:lnTo>
                <a:lnTo>
                  <a:pt x="54800" y="7594"/>
                </a:lnTo>
                <a:lnTo>
                  <a:pt x="54889" y="7099"/>
                </a:lnTo>
                <a:close/>
              </a:path>
              <a:path w="90169" h="38735">
                <a:moveTo>
                  <a:pt x="55041" y="13677"/>
                </a:moveTo>
                <a:lnTo>
                  <a:pt x="54813" y="14249"/>
                </a:lnTo>
                <a:lnTo>
                  <a:pt x="54749" y="14605"/>
                </a:lnTo>
                <a:lnTo>
                  <a:pt x="54711" y="14808"/>
                </a:lnTo>
                <a:lnTo>
                  <a:pt x="54952" y="14236"/>
                </a:lnTo>
                <a:lnTo>
                  <a:pt x="55016" y="13881"/>
                </a:lnTo>
                <a:lnTo>
                  <a:pt x="55041" y="13677"/>
                </a:lnTo>
                <a:close/>
              </a:path>
              <a:path w="90169" h="38735">
                <a:moveTo>
                  <a:pt x="55067" y="14465"/>
                </a:moveTo>
                <a:lnTo>
                  <a:pt x="54825" y="15036"/>
                </a:lnTo>
                <a:lnTo>
                  <a:pt x="54762" y="15392"/>
                </a:lnTo>
                <a:lnTo>
                  <a:pt x="54724" y="15595"/>
                </a:lnTo>
                <a:lnTo>
                  <a:pt x="54965" y="15024"/>
                </a:lnTo>
                <a:lnTo>
                  <a:pt x="55029" y="14668"/>
                </a:lnTo>
                <a:lnTo>
                  <a:pt x="55067" y="14465"/>
                </a:lnTo>
                <a:close/>
              </a:path>
              <a:path w="90169" h="38735">
                <a:moveTo>
                  <a:pt x="55880" y="8661"/>
                </a:moveTo>
                <a:lnTo>
                  <a:pt x="55118" y="8242"/>
                </a:lnTo>
                <a:lnTo>
                  <a:pt x="54965" y="9194"/>
                </a:lnTo>
                <a:lnTo>
                  <a:pt x="54914" y="9474"/>
                </a:lnTo>
                <a:lnTo>
                  <a:pt x="54546" y="10248"/>
                </a:lnTo>
                <a:lnTo>
                  <a:pt x="54483" y="10642"/>
                </a:lnTo>
                <a:lnTo>
                  <a:pt x="54406" y="11137"/>
                </a:lnTo>
                <a:lnTo>
                  <a:pt x="54775" y="10337"/>
                </a:lnTo>
                <a:lnTo>
                  <a:pt x="54838" y="9944"/>
                </a:lnTo>
                <a:lnTo>
                  <a:pt x="54864" y="9804"/>
                </a:lnTo>
                <a:lnTo>
                  <a:pt x="55333" y="9283"/>
                </a:lnTo>
                <a:lnTo>
                  <a:pt x="55880" y="8661"/>
                </a:lnTo>
                <a:close/>
              </a:path>
              <a:path w="90169" h="38735">
                <a:moveTo>
                  <a:pt x="57289" y="19875"/>
                </a:moveTo>
                <a:lnTo>
                  <a:pt x="57264" y="18148"/>
                </a:lnTo>
                <a:lnTo>
                  <a:pt x="56210" y="19291"/>
                </a:lnTo>
                <a:lnTo>
                  <a:pt x="55968" y="18796"/>
                </a:lnTo>
                <a:lnTo>
                  <a:pt x="55841" y="18554"/>
                </a:lnTo>
                <a:lnTo>
                  <a:pt x="55956" y="18161"/>
                </a:lnTo>
                <a:lnTo>
                  <a:pt x="56057" y="16370"/>
                </a:lnTo>
                <a:lnTo>
                  <a:pt x="55245" y="18161"/>
                </a:lnTo>
                <a:lnTo>
                  <a:pt x="54838" y="17691"/>
                </a:lnTo>
                <a:lnTo>
                  <a:pt x="55067" y="18376"/>
                </a:lnTo>
                <a:lnTo>
                  <a:pt x="55613" y="18732"/>
                </a:lnTo>
                <a:lnTo>
                  <a:pt x="55816" y="18580"/>
                </a:lnTo>
                <a:lnTo>
                  <a:pt x="56794" y="21094"/>
                </a:lnTo>
                <a:lnTo>
                  <a:pt x="57289" y="19875"/>
                </a:lnTo>
                <a:close/>
              </a:path>
              <a:path w="90169" h="38735">
                <a:moveTo>
                  <a:pt x="57289" y="17259"/>
                </a:moveTo>
                <a:lnTo>
                  <a:pt x="57048" y="16662"/>
                </a:lnTo>
                <a:lnTo>
                  <a:pt x="56616" y="15494"/>
                </a:lnTo>
                <a:lnTo>
                  <a:pt x="55651" y="15062"/>
                </a:lnTo>
                <a:lnTo>
                  <a:pt x="55435" y="14770"/>
                </a:lnTo>
                <a:lnTo>
                  <a:pt x="55422" y="12941"/>
                </a:lnTo>
                <a:lnTo>
                  <a:pt x="55067" y="14681"/>
                </a:lnTo>
                <a:lnTo>
                  <a:pt x="55029" y="14884"/>
                </a:lnTo>
                <a:lnTo>
                  <a:pt x="55245" y="14668"/>
                </a:lnTo>
                <a:lnTo>
                  <a:pt x="55372" y="15786"/>
                </a:lnTo>
                <a:lnTo>
                  <a:pt x="55791" y="15494"/>
                </a:lnTo>
                <a:lnTo>
                  <a:pt x="56299" y="15824"/>
                </a:lnTo>
                <a:lnTo>
                  <a:pt x="57289" y="17259"/>
                </a:lnTo>
                <a:close/>
              </a:path>
              <a:path w="90169" h="38735">
                <a:moveTo>
                  <a:pt x="57886" y="10439"/>
                </a:moveTo>
                <a:lnTo>
                  <a:pt x="57658" y="11010"/>
                </a:lnTo>
                <a:lnTo>
                  <a:pt x="57594" y="11366"/>
                </a:lnTo>
                <a:lnTo>
                  <a:pt x="57556" y="11569"/>
                </a:lnTo>
                <a:lnTo>
                  <a:pt x="57797" y="10998"/>
                </a:lnTo>
                <a:lnTo>
                  <a:pt x="57861" y="10642"/>
                </a:lnTo>
                <a:lnTo>
                  <a:pt x="57886" y="10439"/>
                </a:lnTo>
                <a:close/>
              </a:path>
              <a:path w="90169" h="38735">
                <a:moveTo>
                  <a:pt x="57937" y="6921"/>
                </a:moveTo>
                <a:lnTo>
                  <a:pt x="56946" y="5956"/>
                </a:lnTo>
                <a:lnTo>
                  <a:pt x="56921" y="6083"/>
                </a:lnTo>
                <a:lnTo>
                  <a:pt x="56413" y="5384"/>
                </a:lnTo>
                <a:lnTo>
                  <a:pt x="56248" y="6375"/>
                </a:lnTo>
                <a:lnTo>
                  <a:pt x="56197" y="6654"/>
                </a:lnTo>
                <a:lnTo>
                  <a:pt x="56400" y="6426"/>
                </a:lnTo>
                <a:lnTo>
                  <a:pt x="56883" y="6299"/>
                </a:lnTo>
                <a:lnTo>
                  <a:pt x="56730" y="7264"/>
                </a:lnTo>
                <a:lnTo>
                  <a:pt x="56642" y="7797"/>
                </a:lnTo>
                <a:lnTo>
                  <a:pt x="57264" y="7404"/>
                </a:lnTo>
                <a:lnTo>
                  <a:pt x="57937" y="6921"/>
                </a:lnTo>
                <a:close/>
              </a:path>
              <a:path w="90169" h="38735">
                <a:moveTo>
                  <a:pt x="58369" y="16598"/>
                </a:moveTo>
                <a:lnTo>
                  <a:pt x="58051" y="17310"/>
                </a:lnTo>
                <a:lnTo>
                  <a:pt x="57988" y="17691"/>
                </a:lnTo>
                <a:lnTo>
                  <a:pt x="57924" y="18072"/>
                </a:lnTo>
                <a:lnTo>
                  <a:pt x="58242" y="17360"/>
                </a:lnTo>
                <a:lnTo>
                  <a:pt x="58293" y="16979"/>
                </a:lnTo>
                <a:lnTo>
                  <a:pt x="58369" y="16598"/>
                </a:lnTo>
                <a:close/>
              </a:path>
              <a:path w="90169" h="38735">
                <a:moveTo>
                  <a:pt x="58635" y="12941"/>
                </a:moveTo>
                <a:lnTo>
                  <a:pt x="58178" y="13131"/>
                </a:lnTo>
                <a:lnTo>
                  <a:pt x="57327" y="12725"/>
                </a:lnTo>
                <a:lnTo>
                  <a:pt x="57023" y="12179"/>
                </a:lnTo>
                <a:lnTo>
                  <a:pt x="55676" y="11468"/>
                </a:lnTo>
                <a:lnTo>
                  <a:pt x="56692" y="11976"/>
                </a:lnTo>
                <a:lnTo>
                  <a:pt x="57073" y="11468"/>
                </a:lnTo>
                <a:lnTo>
                  <a:pt x="57670" y="10680"/>
                </a:lnTo>
                <a:lnTo>
                  <a:pt x="57848" y="10439"/>
                </a:lnTo>
                <a:lnTo>
                  <a:pt x="56870" y="10680"/>
                </a:lnTo>
                <a:lnTo>
                  <a:pt x="56756" y="10426"/>
                </a:lnTo>
                <a:lnTo>
                  <a:pt x="56375" y="10261"/>
                </a:lnTo>
                <a:lnTo>
                  <a:pt x="55905" y="10566"/>
                </a:lnTo>
                <a:lnTo>
                  <a:pt x="56515" y="9169"/>
                </a:lnTo>
                <a:lnTo>
                  <a:pt x="56692" y="8115"/>
                </a:lnTo>
                <a:lnTo>
                  <a:pt x="55714" y="9728"/>
                </a:lnTo>
                <a:lnTo>
                  <a:pt x="55651" y="9372"/>
                </a:lnTo>
                <a:lnTo>
                  <a:pt x="54698" y="11544"/>
                </a:lnTo>
                <a:lnTo>
                  <a:pt x="55092" y="11557"/>
                </a:lnTo>
                <a:lnTo>
                  <a:pt x="55143" y="11950"/>
                </a:lnTo>
                <a:lnTo>
                  <a:pt x="55308" y="11620"/>
                </a:lnTo>
                <a:lnTo>
                  <a:pt x="56095" y="11798"/>
                </a:lnTo>
                <a:lnTo>
                  <a:pt x="56743" y="13665"/>
                </a:lnTo>
                <a:lnTo>
                  <a:pt x="57810" y="13677"/>
                </a:lnTo>
                <a:lnTo>
                  <a:pt x="57188" y="16167"/>
                </a:lnTo>
                <a:lnTo>
                  <a:pt x="57442" y="17462"/>
                </a:lnTo>
                <a:lnTo>
                  <a:pt x="57696" y="18275"/>
                </a:lnTo>
                <a:lnTo>
                  <a:pt x="57289" y="19875"/>
                </a:lnTo>
                <a:lnTo>
                  <a:pt x="57353" y="20739"/>
                </a:lnTo>
                <a:lnTo>
                  <a:pt x="57734" y="18389"/>
                </a:lnTo>
                <a:lnTo>
                  <a:pt x="57873" y="18796"/>
                </a:lnTo>
                <a:lnTo>
                  <a:pt x="57861" y="17640"/>
                </a:lnTo>
                <a:lnTo>
                  <a:pt x="57848" y="14478"/>
                </a:lnTo>
                <a:lnTo>
                  <a:pt x="57886" y="15100"/>
                </a:lnTo>
                <a:lnTo>
                  <a:pt x="58420" y="14160"/>
                </a:lnTo>
                <a:lnTo>
                  <a:pt x="58610" y="13131"/>
                </a:lnTo>
                <a:lnTo>
                  <a:pt x="58635" y="12941"/>
                </a:lnTo>
                <a:close/>
              </a:path>
              <a:path w="90169" h="38735">
                <a:moveTo>
                  <a:pt x="58839" y="16903"/>
                </a:moveTo>
                <a:lnTo>
                  <a:pt x="58610" y="17475"/>
                </a:lnTo>
                <a:lnTo>
                  <a:pt x="58547" y="17830"/>
                </a:lnTo>
                <a:lnTo>
                  <a:pt x="58508" y="18034"/>
                </a:lnTo>
                <a:lnTo>
                  <a:pt x="58750" y="17462"/>
                </a:lnTo>
                <a:lnTo>
                  <a:pt x="58813" y="17106"/>
                </a:lnTo>
                <a:lnTo>
                  <a:pt x="58839" y="16903"/>
                </a:lnTo>
                <a:close/>
              </a:path>
              <a:path w="90169" h="38735">
                <a:moveTo>
                  <a:pt x="58889" y="12827"/>
                </a:moveTo>
                <a:lnTo>
                  <a:pt x="58826" y="12649"/>
                </a:lnTo>
                <a:lnTo>
                  <a:pt x="58635" y="12941"/>
                </a:lnTo>
                <a:lnTo>
                  <a:pt x="58889" y="12827"/>
                </a:lnTo>
                <a:close/>
              </a:path>
              <a:path w="90169" h="38735">
                <a:moveTo>
                  <a:pt x="59131" y="8293"/>
                </a:moveTo>
                <a:lnTo>
                  <a:pt x="58674" y="7493"/>
                </a:lnTo>
                <a:lnTo>
                  <a:pt x="58508" y="8458"/>
                </a:lnTo>
                <a:lnTo>
                  <a:pt x="58483" y="8648"/>
                </a:lnTo>
                <a:lnTo>
                  <a:pt x="58623" y="8496"/>
                </a:lnTo>
                <a:lnTo>
                  <a:pt x="59131" y="8293"/>
                </a:lnTo>
                <a:close/>
              </a:path>
              <a:path w="90169" h="38735">
                <a:moveTo>
                  <a:pt x="59410" y="9182"/>
                </a:moveTo>
                <a:lnTo>
                  <a:pt x="57873" y="11798"/>
                </a:lnTo>
                <a:lnTo>
                  <a:pt x="57759" y="12077"/>
                </a:lnTo>
                <a:lnTo>
                  <a:pt x="58407" y="12268"/>
                </a:lnTo>
                <a:lnTo>
                  <a:pt x="58712" y="12547"/>
                </a:lnTo>
                <a:lnTo>
                  <a:pt x="59118" y="12268"/>
                </a:lnTo>
                <a:lnTo>
                  <a:pt x="59232" y="11468"/>
                </a:lnTo>
                <a:lnTo>
                  <a:pt x="59410" y="9182"/>
                </a:lnTo>
                <a:close/>
              </a:path>
              <a:path w="90169" h="38735">
                <a:moveTo>
                  <a:pt x="59436" y="13728"/>
                </a:moveTo>
                <a:lnTo>
                  <a:pt x="58674" y="14211"/>
                </a:lnTo>
                <a:lnTo>
                  <a:pt x="58432" y="15735"/>
                </a:lnTo>
                <a:lnTo>
                  <a:pt x="58420" y="16243"/>
                </a:lnTo>
                <a:lnTo>
                  <a:pt x="59436" y="13728"/>
                </a:lnTo>
                <a:close/>
              </a:path>
              <a:path w="90169" h="38735">
                <a:moveTo>
                  <a:pt x="59448" y="12674"/>
                </a:moveTo>
                <a:lnTo>
                  <a:pt x="59423" y="12077"/>
                </a:lnTo>
                <a:lnTo>
                  <a:pt x="59258" y="12179"/>
                </a:lnTo>
                <a:lnTo>
                  <a:pt x="59143" y="12649"/>
                </a:lnTo>
                <a:lnTo>
                  <a:pt x="59448" y="12674"/>
                </a:lnTo>
                <a:close/>
              </a:path>
              <a:path w="90169" h="38735">
                <a:moveTo>
                  <a:pt x="61722" y="16052"/>
                </a:moveTo>
                <a:lnTo>
                  <a:pt x="61531" y="16243"/>
                </a:lnTo>
                <a:lnTo>
                  <a:pt x="61722" y="16052"/>
                </a:lnTo>
                <a:close/>
              </a:path>
              <a:path w="90169" h="38735">
                <a:moveTo>
                  <a:pt x="61976" y="15608"/>
                </a:moveTo>
                <a:lnTo>
                  <a:pt x="61722" y="16052"/>
                </a:lnTo>
                <a:lnTo>
                  <a:pt x="61912" y="15862"/>
                </a:lnTo>
                <a:lnTo>
                  <a:pt x="61976" y="15608"/>
                </a:lnTo>
                <a:close/>
              </a:path>
              <a:path w="90169" h="38735">
                <a:moveTo>
                  <a:pt x="62230" y="14465"/>
                </a:moveTo>
                <a:lnTo>
                  <a:pt x="61861" y="14211"/>
                </a:lnTo>
                <a:lnTo>
                  <a:pt x="61785" y="14592"/>
                </a:lnTo>
                <a:lnTo>
                  <a:pt x="62230" y="14465"/>
                </a:lnTo>
                <a:close/>
              </a:path>
              <a:path w="90169" h="38735">
                <a:moveTo>
                  <a:pt x="62344" y="15100"/>
                </a:moveTo>
                <a:lnTo>
                  <a:pt x="62001" y="15760"/>
                </a:lnTo>
                <a:lnTo>
                  <a:pt x="62268" y="15481"/>
                </a:lnTo>
                <a:lnTo>
                  <a:pt x="62344" y="15100"/>
                </a:lnTo>
                <a:close/>
              </a:path>
              <a:path w="90169" h="38735">
                <a:moveTo>
                  <a:pt x="63004" y="18846"/>
                </a:moveTo>
                <a:lnTo>
                  <a:pt x="62661" y="18529"/>
                </a:lnTo>
                <a:lnTo>
                  <a:pt x="62458" y="18402"/>
                </a:lnTo>
                <a:lnTo>
                  <a:pt x="61722" y="18529"/>
                </a:lnTo>
                <a:lnTo>
                  <a:pt x="61696" y="17894"/>
                </a:lnTo>
                <a:lnTo>
                  <a:pt x="60896" y="17665"/>
                </a:lnTo>
                <a:lnTo>
                  <a:pt x="60756" y="17894"/>
                </a:lnTo>
                <a:lnTo>
                  <a:pt x="60642" y="17589"/>
                </a:lnTo>
                <a:lnTo>
                  <a:pt x="60337" y="17513"/>
                </a:lnTo>
                <a:lnTo>
                  <a:pt x="59893" y="17386"/>
                </a:lnTo>
                <a:lnTo>
                  <a:pt x="59842" y="17259"/>
                </a:lnTo>
                <a:lnTo>
                  <a:pt x="59715" y="16827"/>
                </a:lnTo>
                <a:lnTo>
                  <a:pt x="59524" y="17259"/>
                </a:lnTo>
                <a:lnTo>
                  <a:pt x="59232" y="16408"/>
                </a:lnTo>
                <a:lnTo>
                  <a:pt x="58458" y="18656"/>
                </a:lnTo>
                <a:lnTo>
                  <a:pt x="59016" y="18021"/>
                </a:lnTo>
                <a:lnTo>
                  <a:pt x="59004" y="18656"/>
                </a:lnTo>
                <a:lnTo>
                  <a:pt x="58889" y="19545"/>
                </a:lnTo>
                <a:lnTo>
                  <a:pt x="59309" y="18262"/>
                </a:lnTo>
                <a:lnTo>
                  <a:pt x="59436" y="18021"/>
                </a:lnTo>
                <a:lnTo>
                  <a:pt x="59715" y="17513"/>
                </a:lnTo>
                <a:lnTo>
                  <a:pt x="59893" y="18669"/>
                </a:lnTo>
                <a:lnTo>
                  <a:pt x="60020" y="18948"/>
                </a:lnTo>
                <a:lnTo>
                  <a:pt x="61493" y="19545"/>
                </a:lnTo>
                <a:lnTo>
                  <a:pt x="63004" y="18846"/>
                </a:lnTo>
                <a:close/>
              </a:path>
              <a:path w="90169" h="38735">
                <a:moveTo>
                  <a:pt x="63373" y="21285"/>
                </a:moveTo>
                <a:lnTo>
                  <a:pt x="62230" y="20955"/>
                </a:lnTo>
                <a:lnTo>
                  <a:pt x="60744" y="20675"/>
                </a:lnTo>
                <a:lnTo>
                  <a:pt x="58991" y="20281"/>
                </a:lnTo>
                <a:lnTo>
                  <a:pt x="58305" y="18630"/>
                </a:lnTo>
                <a:lnTo>
                  <a:pt x="57886" y="20053"/>
                </a:lnTo>
                <a:lnTo>
                  <a:pt x="58940" y="21043"/>
                </a:lnTo>
                <a:lnTo>
                  <a:pt x="60413" y="21386"/>
                </a:lnTo>
                <a:lnTo>
                  <a:pt x="61849" y="22339"/>
                </a:lnTo>
                <a:lnTo>
                  <a:pt x="63373" y="21285"/>
                </a:lnTo>
                <a:close/>
              </a:path>
              <a:path w="90169" h="38735">
                <a:moveTo>
                  <a:pt x="63627" y="24244"/>
                </a:moveTo>
                <a:lnTo>
                  <a:pt x="62738" y="26403"/>
                </a:lnTo>
                <a:lnTo>
                  <a:pt x="63385" y="25387"/>
                </a:lnTo>
                <a:lnTo>
                  <a:pt x="63233" y="26276"/>
                </a:lnTo>
                <a:lnTo>
                  <a:pt x="63461" y="25387"/>
                </a:lnTo>
                <a:lnTo>
                  <a:pt x="63627" y="24244"/>
                </a:lnTo>
                <a:close/>
              </a:path>
              <a:path w="90169" h="38735">
                <a:moveTo>
                  <a:pt x="63652" y="14973"/>
                </a:moveTo>
                <a:lnTo>
                  <a:pt x="63576" y="14655"/>
                </a:lnTo>
                <a:lnTo>
                  <a:pt x="63449" y="14973"/>
                </a:lnTo>
                <a:lnTo>
                  <a:pt x="63652" y="14973"/>
                </a:lnTo>
                <a:close/>
              </a:path>
              <a:path w="90169" h="38735">
                <a:moveTo>
                  <a:pt x="63893" y="19304"/>
                </a:moveTo>
                <a:lnTo>
                  <a:pt x="63373" y="21285"/>
                </a:lnTo>
                <a:lnTo>
                  <a:pt x="63461" y="22352"/>
                </a:lnTo>
                <a:lnTo>
                  <a:pt x="63728" y="22237"/>
                </a:lnTo>
                <a:lnTo>
                  <a:pt x="63563" y="21323"/>
                </a:lnTo>
                <a:lnTo>
                  <a:pt x="63893" y="19304"/>
                </a:lnTo>
                <a:close/>
              </a:path>
              <a:path w="90169" h="38735">
                <a:moveTo>
                  <a:pt x="63919" y="18973"/>
                </a:moveTo>
                <a:lnTo>
                  <a:pt x="63436" y="18656"/>
                </a:lnTo>
                <a:lnTo>
                  <a:pt x="63182" y="18770"/>
                </a:lnTo>
                <a:lnTo>
                  <a:pt x="63614" y="19164"/>
                </a:lnTo>
                <a:lnTo>
                  <a:pt x="63919" y="18973"/>
                </a:lnTo>
                <a:close/>
              </a:path>
              <a:path w="90169" h="38735">
                <a:moveTo>
                  <a:pt x="64274" y="30137"/>
                </a:moveTo>
                <a:lnTo>
                  <a:pt x="63385" y="29959"/>
                </a:lnTo>
                <a:lnTo>
                  <a:pt x="62649" y="29832"/>
                </a:lnTo>
                <a:lnTo>
                  <a:pt x="63030" y="33388"/>
                </a:lnTo>
                <a:lnTo>
                  <a:pt x="64274" y="30137"/>
                </a:lnTo>
                <a:close/>
              </a:path>
              <a:path w="90169" h="38735">
                <a:moveTo>
                  <a:pt x="65455" y="30391"/>
                </a:moveTo>
                <a:lnTo>
                  <a:pt x="64401" y="29832"/>
                </a:lnTo>
                <a:lnTo>
                  <a:pt x="64274" y="30137"/>
                </a:lnTo>
                <a:lnTo>
                  <a:pt x="65455" y="30391"/>
                </a:lnTo>
                <a:close/>
              </a:path>
              <a:path w="90169" h="38735">
                <a:moveTo>
                  <a:pt x="65455" y="25895"/>
                </a:moveTo>
                <a:lnTo>
                  <a:pt x="65328" y="25895"/>
                </a:lnTo>
                <a:lnTo>
                  <a:pt x="65290" y="26098"/>
                </a:lnTo>
                <a:lnTo>
                  <a:pt x="65455" y="25895"/>
                </a:lnTo>
                <a:close/>
              </a:path>
              <a:path w="90169" h="38735">
                <a:moveTo>
                  <a:pt x="65532" y="12687"/>
                </a:moveTo>
                <a:lnTo>
                  <a:pt x="65405" y="12560"/>
                </a:lnTo>
                <a:lnTo>
                  <a:pt x="63601" y="13449"/>
                </a:lnTo>
                <a:lnTo>
                  <a:pt x="61836" y="13195"/>
                </a:lnTo>
                <a:lnTo>
                  <a:pt x="61798" y="11417"/>
                </a:lnTo>
                <a:lnTo>
                  <a:pt x="61163" y="12687"/>
                </a:lnTo>
                <a:lnTo>
                  <a:pt x="61074" y="13195"/>
                </a:lnTo>
                <a:lnTo>
                  <a:pt x="61201" y="13957"/>
                </a:lnTo>
                <a:lnTo>
                  <a:pt x="60502" y="14592"/>
                </a:lnTo>
                <a:lnTo>
                  <a:pt x="60998" y="13576"/>
                </a:lnTo>
                <a:lnTo>
                  <a:pt x="61099" y="12814"/>
                </a:lnTo>
                <a:lnTo>
                  <a:pt x="61226" y="12179"/>
                </a:lnTo>
                <a:lnTo>
                  <a:pt x="61379" y="11290"/>
                </a:lnTo>
                <a:lnTo>
                  <a:pt x="60401" y="14592"/>
                </a:lnTo>
                <a:lnTo>
                  <a:pt x="60325" y="14846"/>
                </a:lnTo>
                <a:lnTo>
                  <a:pt x="60210" y="15100"/>
                </a:lnTo>
                <a:lnTo>
                  <a:pt x="59715" y="15862"/>
                </a:lnTo>
                <a:lnTo>
                  <a:pt x="59690" y="15709"/>
                </a:lnTo>
                <a:lnTo>
                  <a:pt x="60769" y="13195"/>
                </a:lnTo>
                <a:lnTo>
                  <a:pt x="60642" y="12725"/>
                </a:lnTo>
                <a:lnTo>
                  <a:pt x="60540" y="12534"/>
                </a:lnTo>
                <a:lnTo>
                  <a:pt x="60299" y="12725"/>
                </a:lnTo>
                <a:lnTo>
                  <a:pt x="59448" y="12674"/>
                </a:lnTo>
                <a:lnTo>
                  <a:pt x="59461" y="13639"/>
                </a:lnTo>
                <a:lnTo>
                  <a:pt x="59499" y="15049"/>
                </a:lnTo>
                <a:lnTo>
                  <a:pt x="59461" y="15506"/>
                </a:lnTo>
                <a:lnTo>
                  <a:pt x="59334" y="15735"/>
                </a:lnTo>
                <a:lnTo>
                  <a:pt x="59232" y="16408"/>
                </a:lnTo>
                <a:lnTo>
                  <a:pt x="59423" y="15862"/>
                </a:lnTo>
                <a:lnTo>
                  <a:pt x="59474" y="16052"/>
                </a:lnTo>
                <a:lnTo>
                  <a:pt x="59512" y="15862"/>
                </a:lnTo>
                <a:lnTo>
                  <a:pt x="59486" y="16103"/>
                </a:lnTo>
                <a:lnTo>
                  <a:pt x="59715" y="16827"/>
                </a:lnTo>
                <a:lnTo>
                  <a:pt x="60109" y="15989"/>
                </a:lnTo>
                <a:lnTo>
                  <a:pt x="60744" y="16103"/>
                </a:lnTo>
                <a:lnTo>
                  <a:pt x="60794" y="17640"/>
                </a:lnTo>
                <a:lnTo>
                  <a:pt x="61417" y="16827"/>
                </a:lnTo>
                <a:lnTo>
                  <a:pt x="61607" y="16370"/>
                </a:lnTo>
                <a:lnTo>
                  <a:pt x="61531" y="16243"/>
                </a:lnTo>
                <a:lnTo>
                  <a:pt x="61569" y="15989"/>
                </a:lnTo>
                <a:lnTo>
                  <a:pt x="61582" y="15862"/>
                </a:lnTo>
                <a:lnTo>
                  <a:pt x="61722" y="14973"/>
                </a:lnTo>
                <a:lnTo>
                  <a:pt x="61785" y="14592"/>
                </a:lnTo>
                <a:lnTo>
                  <a:pt x="61353" y="14719"/>
                </a:lnTo>
                <a:lnTo>
                  <a:pt x="61112" y="14973"/>
                </a:lnTo>
                <a:lnTo>
                  <a:pt x="61175" y="14338"/>
                </a:lnTo>
                <a:lnTo>
                  <a:pt x="61302" y="13830"/>
                </a:lnTo>
                <a:lnTo>
                  <a:pt x="61861" y="14211"/>
                </a:lnTo>
                <a:lnTo>
                  <a:pt x="61937" y="13830"/>
                </a:lnTo>
                <a:lnTo>
                  <a:pt x="63576" y="14655"/>
                </a:lnTo>
                <a:lnTo>
                  <a:pt x="63881" y="13957"/>
                </a:lnTo>
                <a:lnTo>
                  <a:pt x="63842" y="14211"/>
                </a:lnTo>
                <a:lnTo>
                  <a:pt x="63715" y="14719"/>
                </a:lnTo>
                <a:lnTo>
                  <a:pt x="64211" y="14973"/>
                </a:lnTo>
                <a:lnTo>
                  <a:pt x="63652" y="14973"/>
                </a:lnTo>
                <a:lnTo>
                  <a:pt x="63157" y="16624"/>
                </a:lnTo>
                <a:lnTo>
                  <a:pt x="63309" y="15608"/>
                </a:lnTo>
                <a:lnTo>
                  <a:pt x="63398" y="15100"/>
                </a:lnTo>
                <a:lnTo>
                  <a:pt x="63449" y="14973"/>
                </a:lnTo>
                <a:lnTo>
                  <a:pt x="63144" y="14973"/>
                </a:lnTo>
                <a:lnTo>
                  <a:pt x="63144" y="16116"/>
                </a:lnTo>
                <a:lnTo>
                  <a:pt x="62560" y="16497"/>
                </a:lnTo>
                <a:lnTo>
                  <a:pt x="62369" y="16751"/>
                </a:lnTo>
                <a:lnTo>
                  <a:pt x="62547" y="15608"/>
                </a:lnTo>
                <a:lnTo>
                  <a:pt x="63144" y="16116"/>
                </a:lnTo>
                <a:lnTo>
                  <a:pt x="63144" y="14973"/>
                </a:lnTo>
                <a:lnTo>
                  <a:pt x="62814" y="14973"/>
                </a:lnTo>
                <a:lnTo>
                  <a:pt x="62293" y="15481"/>
                </a:lnTo>
                <a:lnTo>
                  <a:pt x="62141" y="16103"/>
                </a:lnTo>
                <a:lnTo>
                  <a:pt x="61823" y="16878"/>
                </a:lnTo>
                <a:lnTo>
                  <a:pt x="61937" y="15989"/>
                </a:lnTo>
                <a:lnTo>
                  <a:pt x="62001" y="15760"/>
                </a:lnTo>
                <a:lnTo>
                  <a:pt x="61823" y="16243"/>
                </a:lnTo>
                <a:lnTo>
                  <a:pt x="61709" y="17894"/>
                </a:lnTo>
                <a:lnTo>
                  <a:pt x="62458" y="18402"/>
                </a:lnTo>
                <a:lnTo>
                  <a:pt x="63195" y="18275"/>
                </a:lnTo>
                <a:lnTo>
                  <a:pt x="63423" y="17894"/>
                </a:lnTo>
                <a:lnTo>
                  <a:pt x="63588" y="16878"/>
                </a:lnTo>
                <a:lnTo>
                  <a:pt x="63614" y="16751"/>
                </a:lnTo>
                <a:lnTo>
                  <a:pt x="63627" y="16624"/>
                </a:lnTo>
                <a:lnTo>
                  <a:pt x="63715" y="16103"/>
                </a:lnTo>
                <a:lnTo>
                  <a:pt x="64185" y="15227"/>
                </a:lnTo>
                <a:lnTo>
                  <a:pt x="64312" y="14973"/>
                </a:lnTo>
                <a:lnTo>
                  <a:pt x="64858" y="13957"/>
                </a:lnTo>
                <a:lnTo>
                  <a:pt x="64922" y="13830"/>
                </a:lnTo>
                <a:lnTo>
                  <a:pt x="65532" y="12687"/>
                </a:lnTo>
                <a:close/>
              </a:path>
              <a:path w="90169" h="38735">
                <a:moveTo>
                  <a:pt x="65722" y="19342"/>
                </a:moveTo>
                <a:lnTo>
                  <a:pt x="64236" y="21869"/>
                </a:lnTo>
                <a:lnTo>
                  <a:pt x="63969" y="23495"/>
                </a:lnTo>
                <a:lnTo>
                  <a:pt x="65557" y="20307"/>
                </a:lnTo>
                <a:lnTo>
                  <a:pt x="65722" y="19342"/>
                </a:lnTo>
                <a:close/>
              </a:path>
              <a:path w="90169" h="38735">
                <a:moveTo>
                  <a:pt x="65760" y="18770"/>
                </a:moveTo>
                <a:lnTo>
                  <a:pt x="65227" y="18148"/>
                </a:lnTo>
                <a:lnTo>
                  <a:pt x="64109" y="18846"/>
                </a:lnTo>
                <a:lnTo>
                  <a:pt x="63995" y="18973"/>
                </a:lnTo>
                <a:lnTo>
                  <a:pt x="64681" y="19354"/>
                </a:lnTo>
                <a:lnTo>
                  <a:pt x="64782" y="20180"/>
                </a:lnTo>
                <a:lnTo>
                  <a:pt x="65125" y="20053"/>
                </a:lnTo>
                <a:lnTo>
                  <a:pt x="65468" y="18910"/>
                </a:lnTo>
                <a:lnTo>
                  <a:pt x="65760" y="18770"/>
                </a:lnTo>
                <a:close/>
              </a:path>
              <a:path w="90169" h="38735">
                <a:moveTo>
                  <a:pt x="66230" y="26885"/>
                </a:moveTo>
                <a:lnTo>
                  <a:pt x="65976" y="26949"/>
                </a:lnTo>
                <a:lnTo>
                  <a:pt x="65925" y="27292"/>
                </a:lnTo>
                <a:lnTo>
                  <a:pt x="66230" y="26885"/>
                </a:lnTo>
                <a:close/>
              </a:path>
              <a:path w="90169" h="38735">
                <a:moveTo>
                  <a:pt x="66700" y="9347"/>
                </a:moveTo>
                <a:lnTo>
                  <a:pt x="66459" y="9918"/>
                </a:lnTo>
                <a:lnTo>
                  <a:pt x="66408" y="10274"/>
                </a:lnTo>
                <a:lnTo>
                  <a:pt x="66370" y="10477"/>
                </a:lnTo>
                <a:lnTo>
                  <a:pt x="66611" y="9906"/>
                </a:lnTo>
                <a:lnTo>
                  <a:pt x="66675" y="9550"/>
                </a:lnTo>
                <a:lnTo>
                  <a:pt x="66700" y="9347"/>
                </a:lnTo>
                <a:close/>
              </a:path>
              <a:path w="90169" h="38735">
                <a:moveTo>
                  <a:pt x="66763" y="17767"/>
                </a:moveTo>
                <a:lnTo>
                  <a:pt x="66687" y="18021"/>
                </a:lnTo>
                <a:lnTo>
                  <a:pt x="66763" y="17767"/>
                </a:lnTo>
                <a:close/>
              </a:path>
              <a:path w="90169" h="38735">
                <a:moveTo>
                  <a:pt x="67462" y="16827"/>
                </a:moveTo>
                <a:lnTo>
                  <a:pt x="67132" y="16751"/>
                </a:lnTo>
                <a:lnTo>
                  <a:pt x="67386" y="17183"/>
                </a:lnTo>
                <a:lnTo>
                  <a:pt x="67462" y="16827"/>
                </a:lnTo>
                <a:close/>
              </a:path>
              <a:path w="90169" h="38735">
                <a:moveTo>
                  <a:pt x="67525" y="10134"/>
                </a:moveTo>
                <a:lnTo>
                  <a:pt x="67221" y="10845"/>
                </a:lnTo>
                <a:lnTo>
                  <a:pt x="67157" y="11226"/>
                </a:lnTo>
                <a:lnTo>
                  <a:pt x="67094" y="11607"/>
                </a:lnTo>
                <a:lnTo>
                  <a:pt x="67411" y="10896"/>
                </a:lnTo>
                <a:lnTo>
                  <a:pt x="67462" y="10515"/>
                </a:lnTo>
                <a:lnTo>
                  <a:pt x="67525" y="10134"/>
                </a:lnTo>
                <a:close/>
              </a:path>
              <a:path w="90169" h="38735">
                <a:moveTo>
                  <a:pt x="67576" y="8115"/>
                </a:moveTo>
                <a:lnTo>
                  <a:pt x="66992" y="10071"/>
                </a:lnTo>
                <a:lnTo>
                  <a:pt x="66916" y="10388"/>
                </a:lnTo>
                <a:lnTo>
                  <a:pt x="66725" y="11137"/>
                </a:lnTo>
                <a:lnTo>
                  <a:pt x="67119" y="10883"/>
                </a:lnTo>
                <a:lnTo>
                  <a:pt x="67322" y="9702"/>
                </a:lnTo>
                <a:lnTo>
                  <a:pt x="67576" y="8115"/>
                </a:lnTo>
                <a:close/>
              </a:path>
              <a:path w="90169" h="38735">
                <a:moveTo>
                  <a:pt x="68224" y="21742"/>
                </a:moveTo>
                <a:lnTo>
                  <a:pt x="68110" y="21450"/>
                </a:lnTo>
                <a:lnTo>
                  <a:pt x="67830" y="20688"/>
                </a:lnTo>
                <a:lnTo>
                  <a:pt x="67132" y="20688"/>
                </a:lnTo>
                <a:lnTo>
                  <a:pt x="66903" y="20434"/>
                </a:lnTo>
                <a:lnTo>
                  <a:pt x="66230" y="20688"/>
                </a:lnTo>
                <a:lnTo>
                  <a:pt x="65481" y="21323"/>
                </a:lnTo>
                <a:lnTo>
                  <a:pt x="65379" y="21577"/>
                </a:lnTo>
                <a:lnTo>
                  <a:pt x="65862" y="22974"/>
                </a:lnTo>
                <a:lnTo>
                  <a:pt x="66967" y="21450"/>
                </a:lnTo>
                <a:lnTo>
                  <a:pt x="68224" y="21742"/>
                </a:lnTo>
                <a:close/>
              </a:path>
              <a:path w="90169" h="38735">
                <a:moveTo>
                  <a:pt x="68897" y="21894"/>
                </a:moveTo>
                <a:lnTo>
                  <a:pt x="68224" y="21742"/>
                </a:lnTo>
                <a:lnTo>
                  <a:pt x="68643" y="22847"/>
                </a:lnTo>
                <a:lnTo>
                  <a:pt x="68897" y="21894"/>
                </a:lnTo>
                <a:close/>
              </a:path>
              <a:path w="90169" h="38735">
                <a:moveTo>
                  <a:pt x="69329" y="20358"/>
                </a:moveTo>
                <a:lnTo>
                  <a:pt x="68897" y="21894"/>
                </a:lnTo>
                <a:lnTo>
                  <a:pt x="69075" y="21932"/>
                </a:lnTo>
                <a:lnTo>
                  <a:pt x="69329" y="20358"/>
                </a:lnTo>
                <a:close/>
              </a:path>
              <a:path w="90169" h="38735">
                <a:moveTo>
                  <a:pt x="69392" y="22009"/>
                </a:moveTo>
                <a:lnTo>
                  <a:pt x="69075" y="21932"/>
                </a:lnTo>
                <a:lnTo>
                  <a:pt x="68922" y="22847"/>
                </a:lnTo>
                <a:lnTo>
                  <a:pt x="69392" y="22009"/>
                </a:lnTo>
                <a:close/>
              </a:path>
              <a:path w="90169" h="38735">
                <a:moveTo>
                  <a:pt x="69557" y="19545"/>
                </a:moveTo>
                <a:lnTo>
                  <a:pt x="69519" y="19291"/>
                </a:lnTo>
                <a:lnTo>
                  <a:pt x="69329" y="20358"/>
                </a:lnTo>
                <a:lnTo>
                  <a:pt x="69557" y="19545"/>
                </a:lnTo>
                <a:close/>
              </a:path>
              <a:path w="90169" h="38735">
                <a:moveTo>
                  <a:pt x="70345" y="10071"/>
                </a:moveTo>
                <a:lnTo>
                  <a:pt x="70205" y="10883"/>
                </a:lnTo>
                <a:lnTo>
                  <a:pt x="70294" y="10388"/>
                </a:lnTo>
                <a:lnTo>
                  <a:pt x="70345" y="10071"/>
                </a:lnTo>
                <a:close/>
              </a:path>
              <a:path w="90169" h="38735">
                <a:moveTo>
                  <a:pt x="71653" y="17538"/>
                </a:moveTo>
                <a:lnTo>
                  <a:pt x="71539" y="17767"/>
                </a:lnTo>
                <a:lnTo>
                  <a:pt x="71653" y="17538"/>
                </a:lnTo>
                <a:close/>
              </a:path>
              <a:path w="90169" h="38735">
                <a:moveTo>
                  <a:pt x="71907" y="17386"/>
                </a:moveTo>
                <a:lnTo>
                  <a:pt x="71716" y="17221"/>
                </a:lnTo>
                <a:lnTo>
                  <a:pt x="71653" y="17538"/>
                </a:lnTo>
                <a:lnTo>
                  <a:pt x="71907" y="17386"/>
                </a:lnTo>
                <a:close/>
              </a:path>
              <a:path w="90169" h="38735">
                <a:moveTo>
                  <a:pt x="72288" y="9677"/>
                </a:moveTo>
                <a:lnTo>
                  <a:pt x="71983" y="10388"/>
                </a:lnTo>
                <a:lnTo>
                  <a:pt x="71920" y="10769"/>
                </a:lnTo>
                <a:lnTo>
                  <a:pt x="71856" y="11150"/>
                </a:lnTo>
                <a:lnTo>
                  <a:pt x="72174" y="10439"/>
                </a:lnTo>
                <a:lnTo>
                  <a:pt x="72224" y="10058"/>
                </a:lnTo>
                <a:lnTo>
                  <a:pt x="72288" y="9677"/>
                </a:lnTo>
                <a:close/>
              </a:path>
              <a:path w="90169" h="38735">
                <a:moveTo>
                  <a:pt x="72504" y="9906"/>
                </a:moveTo>
                <a:lnTo>
                  <a:pt x="72263" y="10477"/>
                </a:lnTo>
                <a:lnTo>
                  <a:pt x="72199" y="10833"/>
                </a:lnTo>
                <a:lnTo>
                  <a:pt x="72161" y="11036"/>
                </a:lnTo>
                <a:lnTo>
                  <a:pt x="72402" y="10464"/>
                </a:lnTo>
                <a:lnTo>
                  <a:pt x="72466" y="10109"/>
                </a:lnTo>
                <a:lnTo>
                  <a:pt x="72504" y="9906"/>
                </a:lnTo>
                <a:close/>
              </a:path>
              <a:path w="90169" h="38735">
                <a:moveTo>
                  <a:pt x="72567" y="7391"/>
                </a:moveTo>
                <a:lnTo>
                  <a:pt x="71996" y="9004"/>
                </a:lnTo>
                <a:lnTo>
                  <a:pt x="71564" y="7340"/>
                </a:lnTo>
                <a:lnTo>
                  <a:pt x="70878" y="9740"/>
                </a:lnTo>
                <a:lnTo>
                  <a:pt x="70764" y="10160"/>
                </a:lnTo>
                <a:lnTo>
                  <a:pt x="71081" y="9817"/>
                </a:lnTo>
                <a:lnTo>
                  <a:pt x="71729" y="9740"/>
                </a:lnTo>
                <a:lnTo>
                  <a:pt x="71666" y="9931"/>
                </a:lnTo>
                <a:lnTo>
                  <a:pt x="71526" y="11811"/>
                </a:lnTo>
                <a:lnTo>
                  <a:pt x="72021" y="9702"/>
                </a:lnTo>
                <a:lnTo>
                  <a:pt x="72174" y="9677"/>
                </a:lnTo>
                <a:lnTo>
                  <a:pt x="72097" y="9398"/>
                </a:lnTo>
                <a:lnTo>
                  <a:pt x="72567" y="7391"/>
                </a:lnTo>
                <a:close/>
              </a:path>
              <a:path w="90169" h="38735">
                <a:moveTo>
                  <a:pt x="73304" y="21196"/>
                </a:moveTo>
                <a:lnTo>
                  <a:pt x="73202" y="20815"/>
                </a:lnTo>
                <a:lnTo>
                  <a:pt x="73139" y="21170"/>
                </a:lnTo>
                <a:lnTo>
                  <a:pt x="73304" y="21196"/>
                </a:lnTo>
                <a:close/>
              </a:path>
              <a:path w="90169" h="38735">
                <a:moveTo>
                  <a:pt x="73952" y="9461"/>
                </a:moveTo>
                <a:lnTo>
                  <a:pt x="73774" y="9880"/>
                </a:lnTo>
                <a:lnTo>
                  <a:pt x="72898" y="8610"/>
                </a:lnTo>
                <a:lnTo>
                  <a:pt x="72644" y="10160"/>
                </a:lnTo>
                <a:lnTo>
                  <a:pt x="72529" y="10807"/>
                </a:lnTo>
                <a:lnTo>
                  <a:pt x="73177" y="10287"/>
                </a:lnTo>
                <a:lnTo>
                  <a:pt x="73698" y="10160"/>
                </a:lnTo>
                <a:lnTo>
                  <a:pt x="73660" y="10388"/>
                </a:lnTo>
                <a:lnTo>
                  <a:pt x="73621" y="10591"/>
                </a:lnTo>
                <a:lnTo>
                  <a:pt x="73812" y="10134"/>
                </a:lnTo>
                <a:lnTo>
                  <a:pt x="73939" y="10096"/>
                </a:lnTo>
                <a:lnTo>
                  <a:pt x="73926" y="9664"/>
                </a:lnTo>
                <a:lnTo>
                  <a:pt x="73952" y="9461"/>
                </a:lnTo>
                <a:close/>
              </a:path>
              <a:path w="90169" h="38735">
                <a:moveTo>
                  <a:pt x="74002" y="22669"/>
                </a:moveTo>
                <a:lnTo>
                  <a:pt x="73901" y="22974"/>
                </a:lnTo>
                <a:lnTo>
                  <a:pt x="74002" y="22669"/>
                </a:lnTo>
                <a:close/>
              </a:path>
              <a:path w="90169" h="38735">
                <a:moveTo>
                  <a:pt x="74104" y="24257"/>
                </a:moveTo>
                <a:lnTo>
                  <a:pt x="73342" y="24142"/>
                </a:lnTo>
                <a:lnTo>
                  <a:pt x="73215" y="24218"/>
                </a:lnTo>
                <a:lnTo>
                  <a:pt x="73672" y="24599"/>
                </a:lnTo>
                <a:lnTo>
                  <a:pt x="74104" y="24257"/>
                </a:lnTo>
                <a:close/>
              </a:path>
              <a:path w="90169" h="38735">
                <a:moveTo>
                  <a:pt x="74269" y="9321"/>
                </a:moveTo>
                <a:lnTo>
                  <a:pt x="73939" y="10096"/>
                </a:lnTo>
                <a:lnTo>
                  <a:pt x="73799" y="10426"/>
                </a:lnTo>
                <a:lnTo>
                  <a:pt x="73558" y="11912"/>
                </a:lnTo>
                <a:lnTo>
                  <a:pt x="74206" y="9740"/>
                </a:lnTo>
                <a:lnTo>
                  <a:pt x="74269" y="9321"/>
                </a:lnTo>
                <a:close/>
              </a:path>
              <a:path w="90169" h="38735">
                <a:moveTo>
                  <a:pt x="74498" y="9410"/>
                </a:moveTo>
                <a:lnTo>
                  <a:pt x="74193" y="10121"/>
                </a:lnTo>
                <a:lnTo>
                  <a:pt x="74129" y="10502"/>
                </a:lnTo>
                <a:lnTo>
                  <a:pt x="74066" y="10883"/>
                </a:lnTo>
                <a:lnTo>
                  <a:pt x="74371" y="10172"/>
                </a:lnTo>
                <a:lnTo>
                  <a:pt x="74498" y="9410"/>
                </a:lnTo>
                <a:close/>
              </a:path>
              <a:path w="90169" h="38735">
                <a:moveTo>
                  <a:pt x="74739" y="24257"/>
                </a:moveTo>
                <a:lnTo>
                  <a:pt x="74625" y="23558"/>
                </a:lnTo>
                <a:lnTo>
                  <a:pt x="74396" y="23977"/>
                </a:lnTo>
                <a:lnTo>
                  <a:pt x="74269" y="24523"/>
                </a:lnTo>
                <a:lnTo>
                  <a:pt x="74739" y="24257"/>
                </a:lnTo>
                <a:close/>
              </a:path>
              <a:path w="90169" h="38735">
                <a:moveTo>
                  <a:pt x="74777" y="20307"/>
                </a:moveTo>
                <a:lnTo>
                  <a:pt x="74485" y="20142"/>
                </a:lnTo>
                <a:lnTo>
                  <a:pt x="74625" y="20586"/>
                </a:lnTo>
                <a:lnTo>
                  <a:pt x="74777" y="20307"/>
                </a:lnTo>
                <a:close/>
              </a:path>
              <a:path w="90169" h="38735">
                <a:moveTo>
                  <a:pt x="75488" y="7810"/>
                </a:moveTo>
                <a:lnTo>
                  <a:pt x="74828" y="9804"/>
                </a:lnTo>
                <a:lnTo>
                  <a:pt x="74498" y="11201"/>
                </a:lnTo>
                <a:lnTo>
                  <a:pt x="74993" y="10858"/>
                </a:lnTo>
                <a:lnTo>
                  <a:pt x="75260" y="9194"/>
                </a:lnTo>
                <a:lnTo>
                  <a:pt x="75488" y="7810"/>
                </a:lnTo>
                <a:close/>
              </a:path>
              <a:path w="90169" h="38735">
                <a:moveTo>
                  <a:pt x="75793" y="21374"/>
                </a:moveTo>
                <a:lnTo>
                  <a:pt x="74853" y="21323"/>
                </a:lnTo>
                <a:lnTo>
                  <a:pt x="74625" y="20586"/>
                </a:lnTo>
                <a:lnTo>
                  <a:pt x="74104" y="21577"/>
                </a:lnTo>
                <a:lnTo>
                  <a:pt x="73075" y="21577"/>
                </a:lnTo>
                <a:lnTo>
                  <a:pt x="73139" y="21170"/>
                </a:lnTo>
                <a:lnTo>
                  <a:pt x="72542" y="21082"/>
                </a:lnTo>
                <a:lnTo>
                  <a:pt x="72567" y="20929"/>
                </a:lnTo>
                <a:lnTo>
                  <a:pt x="72478" y="21069"/>
                </a:lnTo>
                <a:lnTo>
                  <a:pt x="71767" y="20942"/>
                </a:lnTo>
                <a:lnTo>
                  <a:pt x="70993" y="20307"/>
                </a:lnTo>
                <a:lnTo>
                  <a:pt x="70154" y="20688"/>
                </a:lnTo>
                <a:lnTo>
                  <a:pt x="69392" y="22009"/>
                </a:lnTo>
                <a:lnTo>
                  <a:pt x="69710" y="22085"/>
                </a:lnTo>
                <a:lnTo>
                  <a:pt x="71056" y="21577"/>
                </a:lnTo>
                <a:lnTo>
                  <a:pt x="72009" y="21805"/>
                </a:lnTo>
                <a:lnTo>
                  <a:pt x="71208" y="23075"/>
                </a:lnTo>
                <a:lnTo>
                  <a:pt x="70561" y="23063"/>
                </a:lnTo>
                <a:lnTo>
                  <a:pt x="70624" y="22542"/>
                </a:lnTo>
                <a:lnTo>
                  <a:pt x="70116" y="22821"/>
                </a:lnTo>
                <a:lnTo>
                  <a:pt x="69596" y="22771"/>
                </a:lnTo>
                <a:lnTo>
                  <a:pt x="69761" y="23520"/>
                </a:lnTo>
                <a:lnTo>
                  <a:pt x="69989" y="24599"/>
                </a:lnTo>
                <a:lnTo>
                  <a:pt x="70688" y="23850"/>
                </a:lnTo>
                <a:lnTo>
                  <a:pt x="71247" y="23863"/>
                </a:lnTo>
                <a:lnTo>
                  <a:pt x="71602" y="23888"/>
                </a:lnTo>
                <a:lnTo>
                  <a:pt x="72415" y="22580"/>
                </a:lnTo>
                <a:lnTo>
                  <a:pt x="72466" y="21907"/>
                </a:lnTo>
                <a:lnTo>
                  <a:pt x="73266" y="22085"/>
                </a:lnTo>
                <a:lnTo>
                  <a:pt x="73685" y="22555"/>
                </a:lnTo>
                <a:lnTo>
                  <a:pt x="74015" y="22593"/>
                </a:lnTo>
                <a:lnTo>
                  <a:pt x="74396" y="21831"/>
                </a:lnTo>
                <a:lnTo>
                  <a:pt x="74244" y="22720"/>
                </a:lnTo>
                <a:lnTo>
                  <a:pt x="73875" y="23482"/>
                </a:lnTo>
                <a:lnTo>
                  <a:pt x="73901" y="22974"/>
                </a:lnTo>
                <a:lnTo>
                  <a:pt x="73774" y="22669"/>
                </a:lnTo>
                <a:lnTo>
                  <a:pt x="72567" y="22466"/>
                </a:lnTo>
                <a:lnTo>
                  <a:pt x="72212" y="23990"/>
                </a:lnTo>
                <a:lnTo>
                  <a:pt x="73342" y="24142"/>
                </a:lnTo>
                <a:lnTo>
                  <a:pt x="74091" y="23672"/>
                </a:lnTo>
                <a:lnTo>
                  <a:pt x="74396" y="23482"/>
                </a:lnTo>
                <a:lnTo>
                  <a:pt x="74510" y="23101"/>
                </a:lnTo>
                <a:lnTo>
                  <a:pt x="74447" y="23444"/>
                </a:lnTo>
                <a:lnTo>
                  <a:pt x="74599" y="23355"/>
                </a:lnTo>
                <a:lnTo>
                  <a:pt x="74625" y="23558"/>
                </a:lnTo>
                <a:lnTo>
                  <a:pt x="74739" y="23355"/>
                </a:lnTo>
                <a:lnTo>
                  <a:pt x="74866" y="23101"/>
                </a:lnTo>
                <a:lnTo>
                  <a:pt x="75069" y="22720"/>
                </a:lnTo>
                <a:lnTo>
                  <a:pt x="75552" y="21831"/>
                </a:lnTo>
                <a:lnTo>
                  <a:pt x="75793" y="21374"/>
                </a:lnTo>
                <a:close/>
              </a:path>
              <a:path w="90169" h="38735">
                <a:moveTo>
                  <a:pt x="76301" y="20434"/>
                </a:moveTo>
                <a:lnTo>
                  <a:pt x="75793" y="21374"/>
                </a:lnTo>
                <a:lnTo>
                  <a:pt x="76123" y="21399"/>
                </a:lnTo>
                <a:lnTo>
                  <a:pt x="76301" y="20434"/>
                </a:lnTo>
                <a:close/>
              </a:path>
              <a:path w="90169" h="38735">
                <a:moveTo>
                  <a:pt x="76530" y="34036"/>
                </a:moveTo>
                <a:lnTo>
                  <a:pt x="74434" y="30213"/>
                </a:lnTo>
                <a:lnTo>
                  <a:pt x="74091" y="29578"/>
                </a:lnTo>
                <a:lnTo>
                  <a:pt x="67945" y="30467"/>
                </a:lnTo>
                <a:lnTo>
                  <a:pt x="65811" y="30467"/>
                </a:lnTo>
                <a:lnTo>
                  <a:pt x="65455" y="30391"/>
                </a:lnTo>
                <a:lnTo>
                  <a:pt x="68465" y="31991"/>
                </a:lnTo>
                <a:lnTo>
                  <a:pt x="72364" y="30467"/>
                </a:lnTo>
                <a:lnTo>
                  <a:pt x="73025" y="30213"/>
                </a:lnTo>
                <a:lnTo>
                  <a:pt x="76530" y="34036"/>
                </a:lnTo>
                <a:close/>
              </a:path>
              <a:path w="90169" h="38735">
                <a:moveTo>
                  <a:pt x="76619" y="21424"/>
                </a:moveTo>
                <a:lnTo>
                  <a:pt x="76136" y="21399"/>
                </a:lnTo>
                <a:lnTo>
                  <a:pt x="75933" y="22720"/>
                </a:lnTo>
                <a:lnTo>
                  <a:pt x="76123" y="21399"/>
                </a:lnTo>
                <a:lnTo>
                  <a:pt x="74815" y="24218"/>
                </a:lnTo>
                <a:lnTo>
                  <a:pt x="75006" y="24117"/>
                </a:lnTo>
                <a:lnTo>
                  <a:pt x="75844" y="24231"/>
                </a:lnTo>
                <a:lnTo>
                  <a:pt x="75971" y="23888"/>
                </a:lnTo>
                <a:lnTo>
                  <a:pt x="75374" y="23863"/>
                </a:lnTo>
                <a:lnTo>
                  <a:pt x="76047" y="23672"/>
                </a:lnTo>
                <a:lnTo>
                  <a:pt x="75996" y="23482"/>
                </a:lnTo>
                <a:lnTo>
                  <a:pt x="76085" y="23355"/>
                </a:lnTo>
                <a:lnTo>
                  <a:pt x="76263" y="23101"/>
                </a:lnTo>
                <a:lnTo>
                  <a:pt x="76377" y="22847"/>
                </a:lnTo>
                <a:lnTo>
                  <a:pt x="76403" y="22720"/>
                </a:lnTo>
                <a:lnTo>
                  <a:pt x="76619" y="21424"/>
                </a:lnTo>
                <a:close/>
              </a:path>
              <a:path w="90169" h="38735">
                <a:moveTo>
                  <a:pt x="76733" y="34251"/>
                </a:moveTo>
                <a:lnTo>
                  <a:pt x="76530" y="34036"/>
                </a:lnTo>
                <a:lnTo>
                  <a:pt x="76669" y="34277"/>
                </a:lnTo>
                <a:close/>
              </a:path>
              <a:path w="90169" h="38735">
                <a:moveTo>
                  <a:pt x="76746" y="21437"/>
                </a:moveTo>
                <a:lnTo>
                  <a:pt x="76619" y="21424"/>
                </a:lnTo>
                <a:lnTo>
                  <a:pt x="76517" y="22085"/>
                </a:lnTo>
                <a:lnTo>
                  <a:pt x="76746" y="21437"/>
                </a:lnTo>
                <a:close/>
              </a:path>
              <a:path w="90169" h="38735">
                <a:moveTo>
                  <a:pt x="76911" y="21450"/>
                </a:moveTo>
                <a:lnTo>
                  <a:pt x="76822" y="21247"/>
                </a:lnTo>
                <a:lnTo>
                  <a:pt x="76746" y="21437"/>
                </a:lnTo>
                <a:lnTo>
                  <a:pt x="76911" y="21450"/>
                </a:lnTo>
                <a:close/>
              </a:path>
              <a:path w="90169" h="38735">
                <a:moveTo>
                  <a:pt x="77152" y="23990"/>
                </a:moveTo>
                <a:lnTo>
                  <a:pt x="77025" y="24244"/>
                </a:lnTo>
                <a:lnTo>
                  <a:pt x="77152" y="23990"/>
                </a:lnTo>
                <a:close/>
              </a:path>
              <a:path w="90169" h="38735">
                <a:moveTo>
                  <a:pt x="77165" y="23368"/>
                </a:moveTo>
                <a:lnTo>
                  <a:pt x="76060" y="23672"/>
                </a:lnTo>
                <a:lnTo>
                  <a:pt x="75971" y="23888"/>
                </a:lnTo>
                <a:lnTo>
                  <a:pt x="77063" y="23952"/>
                </a:lnTo>
                <a:lnTo>
                  <a:pt x="77165" y="23368"/>
                </a:lnTo>
                <a:close/>
              </a:path>
              <a:path w="90169" h="38735">
                <a:moveTo>
                  <a:pt x="77368" y="23545"/>
                </a:moveTo>
                <a:lnTo>
                  <a:pt x="77165" y="23964"/>
                </a:lnTo>
                <a:lnTo>
                  <a:pt x="77292" y="23964"/>
                </a:lnTo>
                <a:lnTo>
                  <a:pt x="77368" y="23545"/>
                </a:lnTo>
                <a:close/>
              </a:path>
              <a:path w="90169" h="38735">
                <a:moveTo>
                  <a:pt x="77800" y="23520"/>
                </a:moveTo>
                <a:lnTo>
                  <a:pt x="77736" y="23672"/>
                </a:lnTo>
                <a:lnTo>
                  <a:pt x="77622" y="24117"/>
                </a:lnTo>
                <a:lnTo>
                  <a:pt x="77800" y="23520"/>
                </a:lnTo>
                <a:close/>
              </a:path>
              <a:path w="90169" h="38735">
                <a:moveTo>
                  <a:pt x="78105" y="25260"/>
                </a:moveTo>
                <a:lnTo>
                  <a:pt x="77965" y="25285"/>
                </a:lnTo>
                <a:lnTo>
                  <a:pt x="77851" y="26022"/>
                </a:lnTo>
                <a:lnTo>
                  <a:pt x="78105" y="25260"/>
                </a:lnTo>
                <a:close/>
              </a:path>
              <a:path w="90169" h="38735">
                <a:moveTo>
                  <a:pt x="78168" y="25514"/>
                </a:moveTo>
                <a:lnTo>
                  <a:pt x="78105" y="25260"/>
                </a:lnTo>
                <a:lnTo>
                  <a:pt x="77965" y="26098"/>
                </a:lnTo>
                <a:lnTo>
                  <a:pt x="78168" y="25514"/>
                </a:lnTo>
                <a:close/>
              </a:path>
              <a:path w="90169" h="38735">
                <a:moveTo>
                  <a:pt x="78828" y="11188"/>
                </a:moveTo>
                <a:lnTo>
                  <a:pt x="78524" y="11899"/>
                </a:lnTo>
                <a:lnTo>
                  <a:pt x="78460" y="12280"/>
                </a:lnTo>
                <a:lnTo>
                  <a:pt x="78397" y="12661"/>
                </a:lnTo>
                <a:lnTo>
                  <a:pt x="78701" y="11950"/>
                </a:lnTo>
                <a:lnTo>
                  <a:pt x="78828" y="11188"/>
                </a:lnTo>
                <a:close/>
              </a:path>
              <a:path w="90169" h="38735">
                <a:moveTo>
                  <a:pt x="82677" y="254"/>
                </a:moveTo>
                <a:lnTo>
                  <a:pt x="82296" y="1054"/>
                </a:lnTo>
                <a:lnTo>
                  <a:pt x="82232" y="1447"/>
                </a:lnTo>
                <a:lnTo>
                  <a:pt x="82143" y="1943"/>
                </a:lnTo>
                <a:lnTo>
                  <a:pt x="82524" y="1143"/>
                </a:lnTo>
                <a:lnTo>
                  <a:pt x="82588" y="749"/>
                </a:lnTo>
                <a:lnTo>
                  <a:pt x="82677" y="254"/>
                </a:lnTo>
                <a:close/>
              </a:path>
              <a:path w="90169" h="38735">
                <a:moveTo>
                  <a:pt x="83350" y="12687"/>
                </a:moveTo>
                <a:lnTo>
                  <a:pt x="82778" y="13068"/>
                </a:lnTo>
                <a:lnTo>
                  <a:pt x="82778" y="13195"/>
                </a:lnTo>
                <a:lnTo>
                  <a:pt x="83261" y="13131"/>
                </a:lnTo>
                <a:lnTo>
                  <a:pt x="83350" y="12687"/>
                </a:lnTo>
                <a:close/>
              </a:path>
              <a:path w="90169" h="38735">
                <a:moveTo>
                  <a:pt x="83870" y="0"/>
                </a:moveTo>
                <a:lnTo>
                  <a:pt x="83426" y="1193"/>
                </a:lnTo>
                <a:lnTo>
                  <a:pt x="82842" y="711"/>
                </a:lnTo>
                <a:lnTo>
                  <a:pt x="82702" y="1549"/>
                </a:lnTo>
                <a:lnTo>
                  <a:pt x="82664" y="1816"/>
                </a:lnTo>
                <a:lnTo>
                  <a:pt x="82854" y="1612"/>
                </a:lnTo>
                <a:lnTo>
                  <a:pt x="83426" y="1206"/>
                </a:lnTo>
                <a:lnTo>
                  <a:pt x="82981" y="2413"/>
                </a:lnTo>
                <a:lnTo>
                  <a:pt x="82829" y="3352"/>
                </a:lnTo>
                <a:lnTo>
                  <a:pt x="83705" y="1003"/>
                </a:lnTo>
                <a:lnTo>
                  <a:pt x="83870" y="0"/>
                </a:lnTo>
                <a:close/>
              </a:path>
              <a:path w="90169" h="38735">
                <a:moveTo>
                  <a:pt x="83883" y="14211"/>
                </a:moveTo>
                <a:lnTo>
                  <a:pt x="83820" y="14338"/>
                </a:lnTo>
                <a:lnTo>
                  <a:pt x="83883" y="14211"/>
                </a:lnTo>
                <a:close/>
              </a:path>
              <a:path w="90169" h="38735">
                <a:moveTo>
                  <a:pt x="83883" y="825"/>
                </a:moveTo>
                <a:lnTo>
                  <a:pt x="83642" y="1397"/>
                </a:lnTo>
                <a:lnTo>
                  <a:pt x="83578" y="1752"/>
                </a:lnTo>
                <a:lnTo>
                  <a:pt x="83540" y="1955"/>
                </a:lnTo>
                <a:lnTo>
                  <a:pt x="83781" y="1384"/>
                </a:lnTo>
                <a:lnTo>
                  <a:pt x="83845" y="1028"/>
                </a:lnTo>
                <a:lnTo>
                  <a:pt x="83883" y="825"/>
                </a:lnTo>
                <a:close/>
              </a:path>
              <a:path w="90169" h="38735">
                <a:moveTo>
                  <a:pt x="87731" y="3759"/>
                </a:moveTo>
                <a:lnTo>
                  <a:pt x="87350" y="4559"/>
                </a:lnTo>
                <a:lnTo>
                  <a:pt x="87287" y="4953"/>
                </a:lnTo>
                <a:lnTo>
                  <a:pt x="87210" y="5448"/>
                </a:lnTo>
                <a:lnTo>
                  <a:pt x="87579" y="4648"/>
                </a:lnTo>
                <a:lnTo>
                  <a:pt x="87642" y="4254"/>
                </a:lnTo>
                <a:lnTo>
                  <a:pt x="87731" y="3759"/>
                </a:lnTo>
                <a:close/>
              </a:path>
              <a:path w="90169" h="38735">
                <a:moveTo>
                  <a:pt x="88087" y="3924"/>
                </a:moveTo>
                <a:lnTo>
                  <a:pt x="87617" y="5029"/>
                </a:lnTo>
                <a:lnTo>
                  <a:pt x="87376" y="6515"/>
                </a:lnTo>
                <a:lnTo>
                  <a:pt x="88023" y="4343"/>
                </a:lnTo>
                <a:lnTo>
                  <a:pt x="88087" y="3924"/>
                </a:lnTo>
                <a:close/>
              </a:path>
              <a:path w="90169" h="38735">
                <a:moveTo>
                  <a:pt x="88607" y="8496"/>
                </a:moveTo>
                <a:lnTo>
                  <a:pt x="86207" y="12179"/>
                </a:lnTo>
                <a:lnTo>
                  <a:pt x="85166" y="12738"/>
                </a:lnTo>
                <a:lnTo>
                  <a:pt x="84721" y="12941"/>
                </a:lnTo>
                <a:lnTo>
                  <a:pt x="84556" y="12954"/>
                </a:lnTo>
                <a:lnTo>
                  <a:pt x="83985" y="15735"/>
                </a:lnTo>
                <a:lnTo>
                  <a:pt x="83566" y="15506"/>
                </a:lnTo>
                <a:lnTo>
                  <a:pt x="83680" y="14846"/>
                </a:lnTo>
                <a:lnTo>
                  <a:pt x="83908" y="13957"/>
                </a:lnTo>
                <a:lnTo>
                  <a:pt x="84112" y="13195"/>
                </a:lnTo>
                <a:lnTo>
                  <a:pt x="83883" y="14211"/>
                </a:lnTo>
                <a:lnTo>
                  <a:pt x="84429" y="13195"/>
                </a:lnTo>
                <a:lnTo>
                  <a:pt x="84556" y="12954"/>
                </a:lnTo>
                <a:lnTo>
                  <a:pt x="83578" y="13081"/>
                </a:lnTo>
                <a:lnTo>
                  <a:pt x="83477" y="13703"/>
                </a:lnTo>
                <a:lnTo>
                  <a:pt x="83159" y="14592"/>
                </a:lnTo>
                <a:lnTo>
                  <a:pt x="83223" y="14211"/>
                </a:lnTo>
                <a:lnTo>
                  <a:pt x="83324" y="13703"/>
                </a:lnTo>
                <a:lnTo>
                  <a:pt x="83578" y="13081"/>
                </a:lnTo>
                <a:lnTo>
                  <a:pt x="83261" y="13131"/>
                </a:lnTo>
                <a:lnTo>
                  <a:pt x="83096" y="14084"/>
                </a:lnTo>
                <a:lnTo>
                  <a:pt x="82524" y="14084"/>
                </a:lnTo>
                <a:lnTo>
                  <a:pt x="82080" y="13830"/>
                </a:lnTo>
                <a:lnTo>
                  <a:pt x="81521" y="14846"/>
                </a:lnTo>
                <a:lnTo>
                  <a:pt x="81445" y="14719"/>
                </a:lnTo>
                <a:lnTo>
                  <a:pt x="81368" y="14554"/>
                </a:lnTo>
                <a:lnTo>
                  <a:pt x="81368" y="13068"/>
                </a:lnTo>
                <a:lnTo>
                  <a:pt x="81229" y="12814"/>
                </a:lnTo>
                <a:lnTo>
                  <a:pt x="81153" y="22847"/>
                </a:lnTo>
                <a:lnTo>
                  <a:pt x="81064" y="23431"/>
                </a:lnTo>
                <a:lnTo>
                  <a:pt x="80822" y="23990"/>
                </a:lnTo>
                <a:lnTo>
                  <a:pt x="80937" y="23406"/>
                </a:lnTo>
                <a:lnTo>
                  <a:pt x="81153" y="22847"/>
                </a:lnTo>
                <a:lnTo>
                  <a:pt x="81153" y="12890"/>
                </a:lnTo>
                <a:lnTo>
                  <a:pt x="80975" y="13068"/>
                </a:lnTo>
                <a:lnTo>
                  <a:pt x="80975" y="22847"/>
                </a:lnTo>
                <a:lnTo>
                  <a:pt x="80873" y="23329"/>
                </a:lnTo>
                <a:lnTo>
                  <a:pt x="80632" y="23990"/>
                </a:lnTo>
                <a:lnTo>
                  <a:pt x="80733" y="23329"/>
                </a:lnTo>
                <a:lnTo>
                  <a:pt x="80975" y="22847"/>
                </a:lnTo>
                <a:lnTo>
                  <a:pt x="80975" y="13068"/>
                </a:lnTo>
                <a:lnTo>
                  <a:pt x="80581" y="12649"/>
                </a:lnTo>
                <a:lnTo>
                  <a:pt x="80581" y="19291"/>
                </a:lnTo>
                <a:lnTo>
                  <a:pt x="80492" y="19799"/>
                </a:lnTo>
                <a:lnTo>
                  <a:pt x="80378" y="20307"/>
                </a:lnTo>
                <a:lnTo>
                  <a:pt x="80225" y="20675"/>
                </a:lnTo>
                <a:lnTo>
                  <a:pt x="80225" y="26784"/>
                </a:lnTo>
                <a:lnTo>
                  <a:pt x="79679" y="27419"/>
                </a:lnTo>
                <a:lnTo>
                  <a:pt x="79184" y="27800"/>
                </a:lnTo>
                <a:lnTo>
                  <a:pt x="79400" y="26530"/>
                </a:lnTo>
                <a:lnTo>
                  <a:pt x="80225" y="26784"/>
                </a:lnTo>
                <a:lnTo>
                  <a:pt x="80225" y="20675"/>
                </a:lnTo>
                <a:lnTo>
                  <a:pt x="80060" y="21069"/>
                </a:lnTo>
                <a:lnTo>
                  <a:pt x="80162" y="20434"/>
                </a:lnTo>
                <a:lnTo>
                  <a:pt x="80264" y="20053"/>
                </a:lnTo>
                <a:lnTo>
                  <a:pt x="80314" y="19926"/>
                </a:lnTo>
                <a:lnTo>
                  <a:pt x="80581" y="19291"/>
                </a:lnTo>
                <a:lnTo>
                  <a:pt x="80581" y="12649"/>
                </a:lnTo>
                <a:lnTo>
                  <a:pt x="80391" y="12433"/>
                </a:lnTo>
                <a:lnTo>
                  <a:pt x="80022" y="12560"/>
                </a:lnTo>
                <a:lnTo>
                  <a:pt x="79375" y="12687"/>
                </a:lnTo>
                <a:lnTo>
                  <a:pt x="79209" y="13093"/>
                </a:lnTo>
                <a:lnTo>
                  <a:pt x="79527" y="11226"/>
                </a:lnTo>
                <a:lnTo>
                  <a:pt x="79832" y="11417"/>
                </a:lnTo>
                <a:lnTo>
                  <a:pt x="81178" y="12433"/>
                </a:lnTo>
                <a:lnTo>
                  <a:pt x="82219" y="13449"/>
                </a:lnTo>
                <a:lnTo>
                  <a:pt x="82689" y="13131"/>
                </a:lnTo>
                <a:lnTo>
                  <a:pt x="82575" y="12725"/>
                </a:lnTo>
                <a:lnTo>
                  <a:pt x="81800" y="10909"/>
                </a:lnTo>
                <a:lnTo>
                  <a:pt x="81368" y="9893"/>
                </a:lnTo>
                <a:lnTo>
                  <a:pt x="79324" y="9385"/>
                </a:lnTo>
                <a:lnTo>
                  <a:pt x="78943" y="9893"/>
                </a:lnTo>
                <a:lnTo>
                  <a:pt x="78409" y="10706"/>
                </a:lnTo>
                <a:lnTo>
                  <a:pt x="78359" y="10236"/>
                </a:lnTo>
                <a:lnTo>
                  <a:pt x="78232" y="9118"/>
                </a:lnTo>
                <a:lnTo>
                  <a:pt x="78066" y="9385"/>
                </a:lnTo>
                <a:lnTo>
                  <a:pt x="77292" y="10236"/>
                </a:lnTo>
                <a:lnTo>
                  <a:pt x="77368" y="8801"/>
                </a:lnTo>
                <a:lnTo>
                  <a:pt x="77127" y="10020"/>
                </a:lnTo>
                <a:lnTo>
                  <a:pt x="77241" y="8394"/>
                </a:lnTo>
                <a:lnTo>
                  <a:pt x="75577" y="9702"/>
                </a:lnTo>
                <a:lnTo>
                  <a:pt x="75603" y="11137"/>
                </a:lnTo>
                <a:lnTo>
                  <a:pt x="75717" y="11544"/>
                </a:lnTo>
                <a:lnTo>
                  <a:pt x="76327" y="11277"/>
                </a:lnTo>
                <a:lnTo>
                  <a:pt x="76542" y="11137"/>
                </a:lnTo>
                <a:lnTo>
                  <a:pt x="77050" y="10452"/>
                </a:lnTo>
                <a:lnTo>
                  <a:pt x="76987" y="10795"/>
                </a:lnTo>
                <a:lnTo>
                  <a:pt x="78511" y="11518"/>
                </a:lnTo>
                <a:lnTo>
                  <a:pt x="78447" y="10998"/>
                </a:lnTo>
                <a:lnTo>
                  <a:pt x="79044" y="10909"/>
                </a:lnTo>
                <a:lnTo>
                  <a:pt x="79362" y="11125"/>
                </a:lnTo>
                <a:lnTo>
                  <a:pt x="78930" y="12382"/>
                </a:lnTo>
                <a:lnTo>
                  <a:pt x="79121" y="13296"/>
                </a:lnTo>
                <a:lnTo>
                  <a:pt x="79032" y="13525"/>
                </a:lnTo>
                <a:lnTo>
                  <a:pt x="79032" y="26022"/>
                </a:lnTo>
                <a:lnTo>
                  <a:pt x="78917" y="26657"/>
                </a:lnTo>
                <a:lnTo>
                  <a:pt x="78320" y="28689"/>
                </a:lnTo>
                <a:lnTo>
                  <a:pt x="78511" y="27419"/>
                </a:lnTo>
                <a:lnTo>
                  <a:pt x="78613" y="27038"/>
                </a:lnTo>
                <a:lnTo>
                  <a:pt x="79032" y="26022"/>
                </a:lnTo>
                <a:lnTo>
                  <a:pt x="79032" y="13525"/>
                </a:lnTo>
                <a:lnTo>
                  <a:pt x="78803" y="14097"/>
                </a:lnTo>
                <a:lnTo>
                  <a:pt x="78803" y="20434"/>
                </a:lnTo>
                <a:lnTo>
                  <a:pt x="78613" y="21399"/>
                </a:lnTo>
                <a:lnTo>
                  <a:pt x="78282" y="22212"/>
                </a:lnTo>
                <a:lnTo>
                  <a:pt x="78409" y="21450"/>
                </a:lnTo>
                <a:lnTo>
                  <a:pt x="78740" y="20561"/>
                </a:lnTo>
                <a:lnTo>
                  <a:pt x="78803" y="20434"/>
                </a:lnTo>
                <a:lnTo>
                  <a:pt x="78803" y="14097"/>
                </a:lnTo>
                <a:lnTo>
                  <a:pt x="78600" y="14592"/>
                </a:lnTo>
                <a:lnTo>
                  <a:pt x="78714" y="13830"/>
                </a:lnTo>
                <a:lnTo>
                  <a:pt x="78841" y="12941"/>
                </a:lnTo>
                <a:lnTo>
                  <a:pt x="78930" y="12433"/>
                </a:lnTo>
                <a:lnTo>
                  <a:pt x="78600" y="12814"/>
                </a:lnTo>
                <a:lnTo>
                  <a:pt x="77901" y="12941"/>
                </a:lnTo>
                <a:lnTo>
                  <a:pt x="77635" y="12890"/>
                </a:lnTo>
                <a:lnTo>
                  <a:pt x="77635" y="17386"/>
                </a:lnTo>
                <a:lnTo>
                  <a:pt x="77482" y="18021"/>
                </a:lnTo>
                <a:lnTo>
                  <a:pt x="77292" y="18529"/>
                </a:lnTo>
                <a:lnTo>
                  <a:pt x="77330" y="18275"/>
                </a:lnTo>
                <a:lnTo>
                  <a:pt x="77431" y="17894"/>
                </a:lnTo>
                <a:lnTo>
                  <a:pt x="77635" y="17386"/>
                </a:lnTo>
                <a:lnTo>
                  <a:pt x="77635" y="12890"/>
                </a:lnTo>
                <a:lnTo>
                  <a:pt x="77508" y="12865"/>
                </a:lnTo>
                <a:lnTo>
                  <a:pt x="77508" y="14719"/>
                </a:lnTo>
                <a:lnTo>
                  <a:pt x="77317" y="17513"/>
                </a:lnTo>
                <a:lnTo>
                  <a:pt x="77190" y="17894"/>
                </a:lnTo>
                <a:lnTo>
                  <a:pt x="77063" y="18034"/>
                </a:lnTo>
                <a:lnTo>
                  <a:pt x="76962" y="18275"/>
                </a:lnTo>
                <a:lnTo>
                  <a:pt x="75755" y="18034"/>
                </a:lnTo>
                <a:lnTo>
                  <a:pt x="75526" y="18072"/>
                </a:lnTo>
                <a:lnTo>
                  <a:pt x="73126" y="19037"/>
                </a:lnTo>
                <a:lnTo>
                  <a:pt x="72517" y="18846"/>
                </a:lnTo>
                <a:lnTo>
                  <a:pt x="72478" y="19164"/>
                </a:lnTo>
                <a:lnTo>
                  <a:pt x="72237" y="19672"/>
                </a:lnTo>
                <a:lnTo>
                  <a:pt x="72326" y="19164"/>
                </a:lnTo>
                <a:lnTo>
                  <a:pt x="72364" y="19037"/>
                </a:lnTo>
                <a:lnTo>
                  <a:pt x="72415" y="18910"/>
                </a:lnTo>
                <a:lnTo>
                  <a:pt x="72301" y="18783"/>
                </a:lnTo>
                <a:lnTo>
                  <a:pt x="71894" y="18656"/>
                </a:lnTo>
                <a:lnTo>
                  <a:pt x="71488" y="18529"/>
                </a:lnTo>
                <a:lnTo>
                  <a:pt x="71589" y="17894"/>
                </a:lnTo>
                <a:lnTo>
                  <a:pt x="71539" y="17767"/>
                </a:lnTo>
                <a:lnTo>
                  <a:pt x="71577" y="17589"/>
                </a:lnTo>
                <a:lnTo>
                  <a:pt x="71132" y="17894"/>
                </a:lnTo>
                <a:lnTo>
                  <a:pt x="71310" y="16878"/>
                </a:lnTo>
                <a:lnTo>
                  <a:pt x="71678" y="17195"/>
                </a:lnTo>
                <a:lnTo>
                  <a:pt x="71767" y="16878"/>
                </a:lnTo>
                <a:lnTo>
                  <a:pt x="71907" y="16370"/>
                </a:lnTo>
                <a:lnTo>
                  <a:pt x="72123" y="15608"/>
                </a:lnTo>
                <a:lnTo>
                  <a:pt x="72161" y="15481"/>
                </a:lnTo>
                <a:lnTo>
                  <a:pt x="73367" y="17386"/>
                </a:lnTo>
                <a:lnTo>
                  <a:pt x="74485" y="17627"/>
                </a:lnTo>
                <a:lnTo>
                  <a:pt x="75158" y="18148"/>
                </a:lnTo>
                <a:lnTo>
                  <a:pt x="75526" y="18072"/>
                </a:lnTo>
                <a:lnTo>
                  <a:pt x="75679" y="18021"/>
                </a:lnTo>
                <a:lnTo>
                  <a:pt x="75844" y="18021"/>
                </a:lnTo>
                <a:lnTo>
                  <a:pt x="76085" y="17894"/>
                </a:lnTo>
                <a:lnTo>
                  <a:pt x="77165" y="15481"/>
                </a:lnTo>
                <a:lnTo>
                  <a:pt x="77216" y="15354"/>
                </a:lnTo>
                <a:lnTo>
                  <a:pt x="77508" y="14719"/>
                </a:lnTo>
                <a:lnTo>
                  <a:pt x="77508" y="12865"/>
                </a:lnTo>
                <a:lnTo>
                  <a:pt x="76669" y="12687"/>
                </a:lnTo>
                <a:lnTo>
                  <a:pt x="75018" y="12306"/>
                </a:lnTo>
                <a:lnTo>
                  <a:pt x="72478" y="13144"/>
                </a:lnTo>
                <a:lnTo>
                  <a:pt x="71234" y="13462"/>
                </a:lnTo>
                <a:lnTo>
                  <a:pt x="71234" y="16370"/>
                </a:lnTo>
                <a:lnTo>
                  <a:pt x="71158" y="16827"/>
                </a:lnTo>
                <a:lnTo>
                  <a:pt x="71031" y="17386"/>
                </a:lnTo>
                <a:lnTo>
                  <a:pt x="70713" y="18148"/>
                </a:lnTo>
                <a:lnTo>
                  <a:pt x="70840" y="17386"/>
                </a:lnTo>
                <a:lnTo>
                  <a:pt x="70916" y="17132"/>
                </a:lnTo>
                <a:lnTo>
                  <a:pt x="71234" y="16370"/>
                </a:lnTo>
                <a:lnTo>
                  <a:pt x="71234" y="13462"/>
                </a:lnTo>
                <a:lnTo>
                  <a:pt x="70789" y="13563"/>
                </a:lnTo>
                <a:lnTo>
                  <a:pt x="70789" y="17386"/>
                </a:lnTo>
                <a:lnTo>
                  <a:pt x="70713" y="17767"/>
                </a:lnTo>
                <a:lnTo>
                  <a:pt x="70599" y="18148"/>
                </a:lnTo>
                <a:lnTo>
                  <a:pt x="70459" y="18529"/>
                </a:lnTo>
                <a:lnTo>
                  <a:pt x="70548" y="17894"/>
                </a:lnTo>
                <a:lnTo>
                  <a:pt x="70789" y="17386"/>
                </a:lnTo>
                <a:lnTo>
                  <a:pt x="70789" y="13563"/>
                </a:lnTo>
                <a:lnTo>
                  <a:pt x="70535" y="13627"/>
                </a:lnTo>
                <a:lnTo>
                  <a:pt x="70535" y="17132"/>
                </a:lnTo>
                <a:lnTo>
                  <a:pt x="70421" y="17767"/>
                </a:lnTo>
                <a:lnTo>
                  <a:pt x="70104" y="18656"/>
                </a:lnTo>
                <a:lnTo>
                  <a:pt x="70205" y="18021"/>
                </a:lnTo>
                <a:lnTo>
                  <a:pt x="70383" y="17513"/>
                </a:lnTo>
                <a:lnTo>
                  <a:pt x="70535" y="17132"/>
                </a:lnTo>
                <a:lnTo>
                  <a:pt x="70535" y="13627"/>
                </a:lnTo>
                <a:lnTo>
                  <a:pt x="69710" y="13830"/>
                </a:lnTo>
                <a:lnTo>
                  <a:pt x="69456" y="11417"/>
                </a:lnTo>
                <a:lnTo>
                  <a:pt x="68364" y="12560"/>
                </a:lnTo>
                <a:lnTo>
                  <a:pt x="68072" y="13449"/>
                </a:lnTo>
                <a:lnTo>
                  <a:pt x="67945" y="13728"/>
                </a:lnTo>
                <a:lnTo>
                  <a:pt x="67525" y="13957"/>
                </a:lnTo>
                <a:lnTo>
                  <a:pt x="67525" y="14084"/>
                </a:lnTo>
                <a:lnTo>
                  <a:pt x="67373" y="14719"/>
                </a:lnTo>
                <a:lnTo>
                  <a:pt x="66814" y="16624"/>
                </a:lnTo>
                <a:lnTo>
                  <a:pt x="66878" y="16243"/>
                </a:lnTo>
                <a:lnTo>
                  <a:pt x="66890" y="16116"/>
                </a:lnTo>
                <a:lnTo>
                  <a:pt x="66979" y="15608"/>
                </a:lnTo>
                <a:lnTo>
                  <a:pt x="67106" y="15100"/>
                </a:lnTo>
                <a:lnTo>
                  <a:pt x="67208" y="14846"/>
                </a:lnTo>
                <a:lnTo>
                  <a:pt x="67259" y="14719"/>
                </a:lnTo>
                <a:lnTo>
                  <a:pt x="67525" y="14084"/>
                </a:lnTo>
                <a:lnTo>
                  <a:pt x="67525" y="13957"/>
                </a:lnTo>
                <a:lnTo>
                  <a:pt x="67259" y="14084"/>
                </a:lnTo>
                <a:lnTo>
                  <a:pt x="66751" y="13830"/>
                </a:lnTo>
                <a:lnTo>
                  <a:pt x="66471" y="13576"/>
                </a:lnTo>
                <a:lnTo>
                  <a:pt x="65570" y="12725"/>
                </a:lnTo>
                <a:lnTo>
                  <a:pt x="65417" y="13639"/>
                </a:lnTo>
                <a:lnTo>
                  <a:pt x="65239" y="14719"/>
                </a:lnTo>
                <a:lnTo>
                  <a:pt x="65417" y="13639"/>
                </a:lnTo>
                <a:lnTo>
                  <a:pt x="63423" y="17894"/>
                </a:lnTo>
                <a:lnTo>
                  <a:pt x="64592" y="16116"/>
                </a:lnTo>
                <a:lnTo>
                  <a:pt x="65493" y="17894"/>
                </a:lnTo>
                <a:lnTo>
                  <a:pt x="66573" y="17259"/>
                </a:lnTo>
                <a:lnTo>
                  <a:pt x="66840" y="17018"/>
                </a:lnTo>
                <a:lnTo>
                  <a:pt x="66776" y="17221"/>
                </a:lnTo>
                <a:lnTo>
                  <a:pt x="66662" y="17767"/>
                </a:lnTo>
                <a:lnTo>
                  <a:pt x="66535" y="18021"/>
                </a:lnTo>
                <a:lnTo>
                  <a:pt x="65963" y="18669"/>
                </a:lnTo>
                <a:lnTo>
                  <a:pt x="66281" y="18529"/>
                </a:lnTo>
                <a:lnTo>
                  <a:pt x="66459" y="18973"/>
                </a:lnTo>
                <a:lnTo>
                  <a:pt x="66573" y="18529"/>
                </a:lnTo>
                <a:lnTo>
                  <a:pt x="66687" y="18072"/>
                </a:lnTo>
                <a:lnTo>
                  <a:pt x="67043" y="16751"/>
                </a:lnTo>
                <a:lnTo>
                  <a:pt x="66763" y="17767"/>
                </a:lnTo>
                <a:lnTo>
                  <a:pt x="67132" y="16751"/>
                </a:lnTo>
                <a:lnTo>
                  <a:pt x="67183" y="16624"/>
                </a:lnTo>
                <a:lnTo>
                  <a:pt x="67868" y="14719"/>
                </a:lnTo>
                <a:lnTo>
                  <a:pt x="67602" y="16052"/>
                </a:lnTo>
                <a:lnTo>
                  <a:pt x="67475" y="16827"/>
                </a:lnTo>
                <a:lnTo>
                  <a:pt x="68821" y="17132"/>
                </a:lnTo>
                <a:lnTo>
                  <a:pt x="69418" y="16624"/>
                </a:lnTo>
                <a:lnTo>
                  <a:pt x="69951" y="16624"/>
                </a:lnTo>
                <a:lnTo>
                  <a:pt x="70192" y="15608"/>
                </a:lnTo>
                <a:lnTo>
                  <a:pt x="69913" y="18783"/>
                </a:lnTo>
                <a:lnTo>
                  <a:pt x="70256" y="17589"/>
                </a:lnTo>
                <a:lnTo>
                  <a:pt x="69913" y="18783"/>
                </a:lnTo>
                <a:lnTo>
                  <a:pt x="69888" y="18910"/>
                </a:lnTo>
                <a:lnTo>
                  <a:pt x="69888" y="18783"/>
                </a:lnTo>
                <a:lnTo>
                  <a:pt x="69215" y="18021"/>
                </a:lnTo>
                <a:lnTo>
                  <a:pt x="68453" y="17767"/>
                </a:lnTo>
                <a:lnTo>
                  <a:pt x="67881" y="18021"/>
                </a:lnTo>
                <a:lnTo>
                  <a:pt x="67386" y="17183"/>
                </a:lnTo>
                <a:lnTo>
                  <a:pt x="67221" y="18021"/>
                </a:lnTo>
                <a:lnTo>
                  <a:pt x="67106" y="18262"/>
                </a:lnTo>
                <a:lnTo>
                  <a:pt x="66700" y="18732"/>
                </a:lnTo>
                <a:lnTo>
                  <a:pt x="66586" y="19291"/>
                </a:lnTo>
                <a:lnTo>
                  <a:pt x="66700" y="19545"/>
                </a:lnTo>
                <a:lnTo>
                  <a:pt x="68224" y="18783"/>
                </a:lnTo>
                <a:lnTo>
                  <a:pt x="68440" y="19799"/>
                </a:lnTo>
                <a:lnTo>
                  <a:pt x="69215" y="19545"/>
                </a:lnTo>
                <a:lnTo>
                  <a:pt x="69710" y="19037"/>
                </a:lnTo>
                <a:lnTo>
                  <a:pt x="69723" y="19418"/>
                </a:lnTo>
                <a:lnTo>
                  <a:pt x="70561" y="19926"/>
                </a:lnTo>
                <a:lnTo>
                  <a:pt x="71272" y="20053"/>
                </a:lnTo>
                <a:lnTo>
                  <a:pt x="71780" y="20307"/>
                </a:lnTo>
                <a:lnTo>
                  <a:pt x="72326" y="20307"/>
                </a:lnTo>
                <a:lnTo>
                  <a:pt x="72936" y="19799"/>
                </a:lnTo>
                <a:lnTo>
                  <a:pt x="73202" y="20815"/>
                </a:lnTo>
                <a:lnTo>
                  <a:pt x="73825" y="20180"/>
                </a:lnTo>
                <a:lnTo>
                  <a:pt x="74002" y="19926"/>
                </a:lnTo>
                <a:lnTo>
                  <a:pt x="74485" y="20142"/>
                </a:lnTo>
                <a:lnTo>
                  <a:pt x="74422" y="19926"/>
                </a:lnTo>
                <a:lnTo>
                  <a:pt x="74383" y="19799"/>
                </a:lnTo>
                <a:lnTo>
                  <a:pt x="75272" y="20180"/>
                </a:lnTo>
                <a:lnTo>
                  <a:pt x="75907" y="20307"/>
                </a:lnTo>
                <a:lnTo>
                  <a:pt x="76301" y="20180"/>
                </a:lnTo>
                <a:lnTo>
                  <a:pt x="76504" y="20561"/>
                </a:lnTo>
                <a:lnTo>
                  <a:pt x="76822" y="21247"/>
                </a:lnTo>
                <a:lnTo>
                  <a:pt x="77216" y="20180"/>
                </a:lnTo>
                <a:lnTo>
                  <a:pt x="77355" y="19799"/>
                </a:lnTo>
                <a:lnTo>
                  <a:pt x="77406" y="19672"/>
                </a:lnTo>
                <a:lnTo>
                  <a:pt x="77381" y="19799"/>
                </a:lnTo>
                <a:lnTo>
                  <a:pt x="77254" y="20561"/>
                </a:lnTo>
                <a:lnTo>
                  <a:pt x="76377" y="22936"/>
                </a:lnTo>
                <a:lnTo>
                  <a:pt x="77177" y="23329"/>
                </a:lnTo>
                <a:lnTo>
                  <a:pt x="77419" y="22847"/>
                </a:lnTo>
                <a:lnTo>
                  <a:pt x="77546" y="22593"/>
                </a:lnTo>
                <a:lnTo>
                  <a:pt x="77431" y="23291"/>
                </a:lnTo>
                <a:lnTo>
                  <a:pt x="77711" y="22720"/>
                </a:lnTo>
                <a:lnTo>
                  <a:pt x="77584" y="23406"/>
                </a:lnTo>
                <a:lnTo>
                  <a:pt x="77343" y="23964"/>
                </a:lnTo>
                <a:lnTo>
                  <a:pt x="77546" y="23977"/>
                </a:lnTo>
                <a:lnTo>
                  <a:pt x="77660" y="23406"/>
                </a:lnTo>
                <a:lnTo>
                  <a:pt x="77787" y="23101"/>
                </a:lnTo>
                <a:lnTo>
                  <a:pt x="77851" y="22720"/>
                </a:lnTo>
                <a:lnTo>
                  <a:pt x="77863" y="22593"/>
                </a:lnTo>
                <a:lnTo>
                  <a:pt x="77978" y="21894"/>
                </a:lnTo>
                <a:lnTo>
                  <a:pt x="78105" y="21424"/>
                </a:lnTo>
                <a:lnTo>
                  <a:pt x="78511" y="20561"/>
                </a:lnTo>
                <a:lnTo>
                  <a:pt x="78435" y="20942"/>
                </a:lnTo>
                <a:lnTo>
                  <a:pt x="77787" y="23101"/>
                </a:lnTo>
                <a:lnTo>
                  <a:pt x="77952" y="22720"/>
                </a:lnTo>
                <a:lnTo>
                  <a:pt x="77825" y="23431"/>
                </a:lnTo>
                <a:lnTo>
                  <a:pt x="78054" y="22974"/>
                </a:lnTo>
                <a:lnTo>
                  <a:pt x="77939" y="23545"/>
                </a:lnTo>
                <a:lnTo>
                  <a:pt x="77724" y="24117"/>
                </a:lnTo>
                <a:lnTo>
                  <a:pt x="77597" y="24257"/>
                </a:lnTo>
                <a:lnTo>
                  <a:pt x="77393" y="25514"/>
                </a:lnTo>
                <a:lnTo>
                  <a:pt x="77622" y="24371"/>
                </a:lnTo>
                <a:lnTo>
                  <a:pt x="77990" y="25082"/>
                </a:lnTo>
                <a:lnTo>
                  <a:pt x="78054" y="24752"/>
                </a:lnTo>
                <a:lnTo>
                  <a:pt x="78092" y="25260"/>
                </a:lnTo>
                <a:lnTo>
                  <a:pt x="78295" y="24752"/>
                </a:lnTo>
                <a:lnTo>
                  <a:pt x="78422" y="24371"/>
                </a:lnTo>
                <a:lnTo>
                  <a:pt x="78917" y="22974"/>
                </a:lnTo>
                <a:lnTo>
                  <a:pt x="79006" y="22720"/>
                </a:lnTo>
                <a:lnTo>
                  <a:pt x="78879" y="23482"/>
                </a:lnTo>
                <a:lnTo>
                  <a:pt x="78651" y="24117"/>
                </a:lnTo>
                <a:lnTo>
                  <a:pt x="78346" y="25006"/>
                </a:lnTo>
                <a:lnTo>
                  <a:pt x="78282" y="25387"/>
                </a:lnTo>
                <a:lnTo>
                  <a:pt x="78663" y="25641"/>
                </a:lnTo>
                <a:lnTo>
                  <a:pt x="78740" y="25895"/>
                </a:lnTo>
                <a:lnTo>
                  <a:pt x="78320" y="26403"/>
                </a:lnTo>
                <a:lnTo>
                  <a:pt x="78320" y="26276"/>
                </a:lnTo>
                <a:lnTo>
                  <a:pt x="78219" y="26403"/>
                </a:lnTo>
                <a:lnTo>
                  <a:pt x="77838" y="26911"/>
                </a:lnTo>
                <a:lnTo>
                  <a:pt x="77965" y="26098"/>
                </a:lnTo>
                <a:lnTo>
                  <a:pt x="77685" y="26911"/>
                </a:lnTo>
                <a:lnTo>
                  <a:pt x="77787" y="26276"/>
                </a:lnTo>
                <a:lnTo>
                  <a:pt x="77952" y="25285"/>
                </a:lnTo>
                <a:lnTo>
                  <a:pt x="77584" y="25387"/>
                </a:lnTo>
                <a:lnTo>
                  <a:pt x="77431" y="25514"/>
                </a:lnTo>
                <a:lnTo>
                  <a:pt x="77368" y="25641"/>
                </a:lnTo>
                <a:lnTo>
                  <a:pt x="77266" y="26276"/>
                </a:lnTo>
                <a:lnTo>
                  <a:pt x="77216" y="25260"/>
                </a:lnTo>
                <a:lnTo>
                  <a:pt x="76784" y="24371"/>
                </a:lnTo>
                <a:lnTo>
                  <a:pt x="75844" y="24231"/>
                </a:lnTo>
                <a:lnTo>
                  <a:pt x="75082" y="26276"/>
                </a:lnTo>
                <a:lnTo>
                  <a:pt x="75057" y="26149"/>
                </a:lnTo>
                <a:lnTo>
                  <a:pt x="75018" y="25895"/>
                </a:lnTo>
                <a:lnTo>
                  <a:pt x="74752" y="24345"/>
                </a:lnTo>
                <a:lnTo>
                  <a:pt x="74053" y="25895"/>
                </a:lnTo>
                <a:lnTo>
                  <a:pt x="74231" y="24752"/>
                </a:lnTo>
                <a:lnTo>
                  <a:pt x="74269" y="24523"/>
                </a:lnTo>
                <a:lnTo>
                  <a:pt x="73875" y="24752"/>
                </a:lnTo>
                <a:lnTo>
                  <a:pt x="73672" y="24599"/>
                </a:lnTo>
                <a:lnTo>
                  <a:pt x="71729" y="26149"/>
                </a:lnTo>
                <a:lnTo>
                  <a:pt x="70650" y="25387"/>
                </a:lnTo>
                <a:lnTo>
                  <a:pt x="70116" y="25006"/>
                </a:lnTo>
                <a:lnTo>
                  <a:pt x="69215" y="25006"/>
                </a:lnTo>
                <a:lnTo>
                  <a:pt x="69215" y="25387"/>
                </a:lnTo>
                <a:lnTo>
                  <a:pt x="69088" y="26073"/>
                </a:lnTo>
                <a:lnTo>
                  <a:pt x="68770" y="26911"/>
                </a:lnTo>
                <a:lnTo>
                  <a:pt x="68910" y="26149"/>
                </a:lnTo>
                <a:lnTo>
                  <a:pt x="69164" y="25514"/>
                </a:lnTo>
                <a:lnTo>
                  <a:pt x="69215" y="25387"/>
                </a:lnTo>
                <a:lnTo>
                  <a:pt x="69215" y="25006"/>
                </a:lnTo>
                <a:lnTo>
                  <a:pt x="68643" y="25006"/>
                </a:lnTo>
                <a:lnTo>
                  <a:pt x="68643" y="25895"/>
                </a:lnTo>
                <a:lnTo>
                  <a:pt x="68072" y="26403"/>
                </a:lnTo>
                <a:lnTo>
                  <a:pt x="67868" y="26530"/>
                </a:lnTo>
                <a:lnTo>
                  <a:pt x="68046" y="25514"/>
                </a:lnTo>
                <a:lnTo>
                  <a:pt x="68643" y="25895"/>
                </a:lnTo>
                <a:lnTo>
                  <a:pt x="68643" y="25006"/>
                </a:lnTo>
                <a:lnTo>
                  <a:pt x="68287" y="25006"/>
                </a:lnTo>
                <a:lnTo>
                  <a:pt x="67652" y="24371"/>
                </a:lnTo>
                <a:lnTo>
                  <a:pt x="67525" y="24244"/>
                </a:lnTo>
                <a:lnTo>
                  <a:pt x="66103" y="24371"/>
                </a:lnTo>
                <a:lnTo>
                  <a:pt x="65811" y="24117"/>
                </a:lnTo>
                <a:lnTo>
                  <a:pt x="65100" y="25895"/>
                </a:lnTo>
                <a:lnTo>
                  <a:pt x="65328" y="25895"/>
                </a:lnTo>
                <a:lnTo>
                  <a:pt x="65405" y="25514"/>
                </a:lnTo>
                <a:lnTo>
                  <a:pt x="66052" y="26276"/>
                </a:lnTo>
                <a:lnTo>
                  <a:pt x="65417" y="26530"/>
                </a:lnTo>
                <a:lnTo>
                  <a:pt x="65189" y="26784"/>
                </a:lnTo>
                <a:lnTo>
                  <a:pt x="65290" y="26098"/>
                </a:lnTo>
                <a:lnTo>
                  <a:pt x="64681" y="26911"/>
                </a:lnTo>
                <a:lnTo>
                  <a:pt x="64490" y="26403"/>
                </a:lnTo>
                <a:lnTo>
                  <a:pt x="64122" y="26098"/>
                </a:lnTo>
                <a:lnTo>
                  <a:pt x="64096" y="24752"/>
                </a:lnTo>
                <a:lnTo>
                  <a:pt x="63868" y="24498"/>
                </a:lnTo>
                <a:lnTo>
                  <a:pt x="63550" y="25895"/>
                </a:lnTo>
                <a:lnTo>
                  <a:pt x="63334" y="26276"/>
                </a:lnTo>
                <a:lnTo>
                  <a:pt x="63207" y="26403"/>
                </a:lnTo>
                <a:lnTo>
                  <a:pt x="63093" y="26657"/>
                </a:lnTo>
                <a:lnTo>
                  <a:pt x="62699" y="27165"/>
                </a:lnTo>
                <a:lnTo>
                  <a:pt x="62661" y="28181"/>
                </a:lnTo>
                <a:lnTo>
                  <a:pt x="63182" y="27673"/>
                </a:lnTo>
                <a:lnTo>
                  <a:pt x="65976" y="26949"/>
                </a:lnTo>
                <a:lnTo>
                  <a:pt x="66001" y="26784"/>
                </a:lnTo>
                <a:lnTo>
                  <a:pt x="66179" y="25641"/>
                </a:lnTo>
                <a:lnTo>
                  <a:pt x="66827" y="26073"/>
                </a:lnTo>
                <a:lnTo>
                  <a:pt x="66903" y="25641"/>
                </a:lnTo>
                <a:lnTo>
                  <a:pt x="66967" y="25514"/>
                </a:lnTo>
                <a:lnTo>
                  <a:pt x="67221" y="25006"/>
                </a:lnTo>
                <a:lnTo>
                  <a:pt x="67094" y="25768"/>
                </a:lnTo>
                <a:lnTo>
                  <a:pt x="66776" y="26403"/>
                </a:lnTo>
                <a:lnTo>
                  <a:pt x="66789" y="26276"/>
                </a:lnTo>
                <a:lnTo>
                  <a:pt x="66662" y="26403"/>
                </a:lnTo>
                <a:lnTo>
                  <a:pt x="66395" y="26657"/>
                </a:lnTo>
                <a:lnTo>
                  <a:pt x="66230" y="26885"/>
                </a:lnTo>
                <a:lnTo>
                  <a:pt x="66636" y="26784"/>
                </a:lnTo>
                <a:lnTo>
                  <a:pt x="69469" y="29578"/>
                </a:lnTo>
                <a:lnTo>
                  <a:pt x="75615" y="27038"/>
                </a:lnTo>
                <a:lnTo>
                  <a:pt x="77012" y="30721"/>
                </a:lnTo>
                <a:lnTo>
                  <a:pt x="79971" y="31483"/>
                </a:lnTo>
                <a:lnTo>
                  <a:pt x="80581" y="31610"/>
                </a:lnTo>
                <a:lnTo>
                  <a:pt x="81229" y="33134"/>
                </a:lnTo>
                <a:lnTo>
                  <a:pt x="80302" y="33007"/>
                </a:lnTo>
                <a:lnTo>
                  <a:pt x="76733" y="34251"/>
                </a:lnTo>
                <a:lnTo>
                  <a:pt x="77927" y="35547"/>
                </a:lnTo>
                <a:lnTo>
                  <a:pt x="79921" y="33896"/>
                </a:lnTo>
                <a:lnTo>
                  <a:pt x="81356" y="36563"/>
                </a:lnTo>
                <a:lnTo>
                  <a:pt x="81305" y="38341"/>
                </a:lnTo>
                <a:lnTo>
                  <a:pt x="81838" y="37198"/>
                </a:lnTo>
                <a:lnTo>
                  <a:pt x="82677" y="33896"/>
                </a:lnTo>
                <a:lnTo>
                  <a:pt x="82880" y="33134"/>
                </a:lnTo>
                <a:lnTo>
                  <a:pt x="84010" y="28689"/>
                </a:lnTo>
                <a:lnTo>
                  <a:pt x="84239" y="27800"/>
                </a:lnTo>
                <a:lnTo>
                  <a:pt x="84569" y="26530"/>
                </a:lnTo>
                <a:lnTo>
                  <a:pt x="84696" y="26022"/>
                </a:lnTo>
                <a:lnTo>
                  <a:pt x="85204" y="23990"/>
                </a:lnTo>
                <a:lnTo>
                  <a:pt x="85471" y="22847"/>
                </a:lnTo>
                <a:lnTo>
                  <a:pt x="85509" y="22720"/>
                </a:lnTo>
                <a:lnTo>
                  <a:pt x="85636" y="22212"/>
                </a:lnTo>
                <a:lnTo>
                  <a:pt x="85915" y="21069"/>
                </a:lnTo>
                <a:lnTo>
                  <a:pt x="86347" y="19291"/>
                </a:lnTo>
                <a:lnTo>
                  <a:pt x="86410" y="19037"/>
                </a:lnTo>
                <a:lnTo>
                  <a:pt x="86461" y="18783"/>
                </a:lnTo>
                <a:lnTo>
                  <a:pt x="86525" y="18529"/>
                </a:lnTo>
                <a:lnTo>
                  <a:pt x="86804" y="17386"/>
                </a:lnTo>
                <a:lnTo>
                  <a:pt x="87210" y="15735"/>
                </a:lnTo>
                <a:lnTo>
                  <a:pt x="87833" y="13195"/>
                </a:lnTo>
                <a:lnTo>
                  <a:pt x="88607" y="8496"/>
                </a:lnTo>
                <a:close/>
              </a:path>
              <a:path w="90169" h="38735">
                <a:moveTo>
                  <a:pt x="90030" y="5054"/>
                </a:moveTo>
                <a:lnTo>
                  <a:pt x="89433" y="4572"/>
                </a:lnTo>
                <a:lnTo>
                  <a:pt x="89293" y="5410"/>
                </a:lnTo>
                <a:lnTo>
                  <a:pt x="89242" y="5676"/>
                </a:lnTo>
                <a:lnTo>
                  <a:pt x="89446" y="5473"/>
                </a:lnTo>
                <a:lnTo>
                  <a:pt x="90030" y="5054"/>
                </a:lnTo>
                <a:close/>
              </a:path>
            </a:pathLst>
          </a:custGeom>
          <a:solidFill>
            <a:srgbClr val="B88F51"/>
          </a:solidFill>
        </p:spPr>
        <p:txBody>
          <a:bodyPr wrap="square" lIns="0" tIns="0" rIns="0" bIns="0" rtlCol="0"/>
          <a:lstStyle/>
          <a:p>
            <a:endParaRPr sz="2511"/>
          </a:p>
        </p:txBody>
      </p:sp>
      <p:sp>
        <p:nvSpPr>
          <p:cNvPr id="73" name="bg object 73"/>
          <p:cNvSpPr/>
          <p:nvPr/>
        </p:nvSpPr>
        <p:spPr>
          <a:xfrm>
            <a:off x="554307" y="74327"/>
            <a:ext cx="60325" cy="24209"/>
          </a:xfrm>
          <a:custGeom>
            <a:avLst/>
            <a:gdLst/>
            <a:ahLst/>
            <a:cxnLst/>
            <a:rect l="l" t="t" r="r" b="b"/>
            <a:pathLst>
              <a:path w="96519" h="38735">
                <a:moveTo>
                  <a:pt x="1041" y="4457"/>
                </a:moveTo>
                <a:lnTo>
                  <a:pt x="152" y="6870"/>
                </a:lnTo>
                <a:lnTo>
                  <a:pt x="0" y="7810"/>
                </a:lnTo>
                <a:lnTo>
                  <a:pt x="863" y="5461"/>
                </a:lnTo>
                <a:lnTo>
                  <a:pt x="1041" y="4457"/>
                </a:lnTo>
                <a:close/>
              </a:path>
              <a:path w="96519" h="38735">
                <a:moveTo>
                  <a:pt x="2781" y="9588"/>
                </a:moveTo>
                <a:lnTo>
                  <a:pt x="2552" y="10160"/>
                </a:lnTo>
                <a:lnTo>
                  <a:pt x="2489" y="10515"/>
                </a:lnTo>
                <a:lnTo>
                  <a:pt x="2451" y="10718"/>
                </a:lnTo>
                <a:lnTo>
                  <a:pt x="2692" y="10147"/>
                </a:lnTo>
                <a:lnTo>
                  <a:pt x="2755" y="9791"/>
                </a:lnTo>
                <a:lnTo>
                  <a:pt x="2781" y="9588"/>
                </a:lnTo>
                <a:close/>
              </a:path>
              <a:path w="96519" h="38735">
                <a:moveTo>
                  <a:pt x="3111" y="13385"/>
                </a:moveTo>
                <a:lnTo>
                  <a:pt x="2832" y="14020"/>
                </a:lnTo>
                <a:lnTo>
                  <a:pt x="2349" y="13360"/>
                </a:lnTo>
                <a:lnTo>
                  <a:pt x="2184" y="14351"/>
                </a:lnTo>
                <a:lnTo>
                  <a:pt x="2133" y="14630"/>
                </a:lnTo>
                <a:lnTo>
                  <a:pt x="2336" y="14401"/>
                </a:lnTo>
                <a:lnTo>
                  <a:pt x="2768" y="14287"/>
                </a:lnTo>
                <a:lnTo>
                  <a:pt x="2743" y="14478"/>
                </a:lnTo>
                <a:lnTo>
                  <a:pt x="2679" y="14859"/>
                </a:lnTo>
                <a:lnTo>
                  <a:pt x="2933" y="14249"/>
                </a:lnTo>
                <a:lnTo>
                  <a:pt x="3060" y="13766"/>
                </a:lnTo>
                <a:lnTo>
                  <a:pt x="3111" y="13385"/>
                </a:lnTo>
                <a:close/>
              </a:path>
              <a:path w="96519" h="38735">
                <a:moveTo>
                  <a:pt x="3111" y="9372"/>
                </a:moveTo>
                <a:lnTo>
                  <a:pt x="2730" y="10172"/>
                </a:lnTo>
                <a:lnTo>
                  <a:pt x="2667" y="10566"/>
                </a:lnTo>
                <a:lnTo>
                  <a:pt x="2578" y="11061"/>
                </a:lnTo>
                <a:lnTo>
                  <a:pt x="2959" y="10261"/>
                </a:lnTo>
                <a:lnTo>
                  <a:pt x="3022" y="9867"/>
                </a:lnTo>
                <a:lnTo>
                  <a:pt x="3111" y="9372"/>
                </a:lnTo>
                <a:close/>
              </a:path>
              <a:path w="96519" h="38735">
                <a:moveTo>
                  <a:pt x="3327" y="8788"/>
                </a:moveTo>
                <a:lnTo>
                  <a:pt x="3060" y="8420"/>
                </a:lnTo>
                <a:lnTo>
                  <a:pt x="3111" y="8115"/>
                </a:lnTo>
                <a:lnTo>
                  <a:pt x="3009" y="8356"/>
                </a:lnTo>
                <a:lnTo>
                  <a:pt x="2286" y="7302"/>
                </a:lnTo>
                <a:lnTo>
                  <a:pt x="2247" y="7518"/>
                </a:lnTo>
                <a:lnTo>
                  <a:pt x="1676" y="6680"/>
                </a:lnTo>
                <a:lnTo>
                  <a:pt x="1562" y="6527"/>
                </a:lnTo>
                <a:lnTo>
                  <a:pt x="1435" y="6324"/>
                </a:lnTo>
                <a:lnTo>
                  <a:pt x="1409" y="6451"/>
                </a:lnTo>
                <a:lnTo>
                  <a:pt x="749" y="6121"/>
                </a:lnTo>
                <a:lnTo>
                  <a:pt x="609" y="6959"/>
                </a:lnTo>
                <a:lnTo>
                  <a:pt x="508" y="7581"/>
                </a:lnTo>
                <a:lnTo>
                  <a:pt x="1104" y="7086"/>
                </a:lnTo>
                <a:lnTo>
                  <a:pt x="1333" y="6921"/>
                </a:lnTo>
                <a:lnTo>
                  <a:pt x="1181" y="7874"/>
                </a:lnTo>
                <a:lnTo>
                  <a:pt x="1079" y="8521"/>
                </a:lnTo>
                <a:lnTo>
                  <a:pt x="1714" y="8013"/>
                </a:lnTo>
                <a:lnTo>
                  <a:pt x="2133" y="7899"/>
                </a:lnTo>
                <a:lnTo>
                  <a:pt x="1930" y="8509"/>
                </a:lnTo>
                <a:lnTo>
                  <a:pt x="1854" y="8813"/>
                </a:lnTo>
                <a:lnTo>
                  <a:pt x="1689" y="9512"/>
                </a:lnTo>
                <a:lnTo>
                  <a:pt x="1955" y="9309"/>
                </a:lnTo>
                <a:lnTo>
                  <a:pt x="1930" y="9499"/>
                </a:lnTo>
                <a:lnTo>
                  <a:pt x="2565" y="8978"/>
                </a:lnTo>
                <a:lnTo>
                  <a:pt x="2832" y="8915"/>
                </a:lnTo>
                <a:lnTo>
                  <a:pt x="2819" y="9042"/>
                </a:lnTo>
                <a:lnTo>
                  <a:pt x="2781" y="9245"/>
                </a:lnTo>
                <a:lnTo>
                  <a:pt x="2921" y="8902"/>
                </a:lnTo>
                <a:lnTo>
                  <a:pt x="3327" y="8788"/>
                </a:lnTo>
                <a:close/>
              </a:path>
              <a:path w="96519" h="38735">
                <a:moveTo>
                  <a:pt x="3581" y="9779"/>
                </a:moveTo>
                <a:lnTo>
                  <a:pt x="3340" y="10350"/>
                </a:lnTo>
                <a:lnTo>
                  <a:pt x="3276" y="10706"/>
                </a:lnTo>
                <a:lnTo>
                  <a:pt x="3238" y="10909"/>
                </a:lnTo>
                <a:lnTo>
                  <a:pt x="3479" y="10337"/>
                </a:lnTo>
                <a:lnTo>
                  <a:pt x="3543" y="9982"/>
                </a:lnTo>
                <a:lnTo>
                  <a:pt x="3581" y="9779"/>
                </a:lnTo>
                <a:close/>
              </a:path>
              <a:path w="96519" h="38735">
                <a:moveTo>
                  <a:pt x="4216" y="10515"/>
                </a:moveTo>
                <a:lnTo>
                  <a:pt x="3937" y="11163"/>
                </a:lnTo>
                <a:lnTo>
                  <a:pt x="3594" y="10553"/>
                </a:lnTo>
                <a:lnTo>
                  <a:pt x="3429" y="11518"/>
                </a:lnTo>
                <a:lnTo>
                  <a:pt x="3390" y="11709"/>
                </a:lnTo>
                <a:lnTo>
                  <a:pt x="3543" y="11557"/>
                </a:lnTo>
                <a:lnTo>
                  <a:pt x="3873" y="11430"/>
                </a:lnTo>
                <a:lnTo>
                  <a:pt x="3848" y="11607"/>
                </a:lnTo>
                <a:lnTo>
                  <a:pt x="3784" y="11988"/>
                </a:lnTo>
                <a:lnTo>
                  <a:pt x="4051" y="11353"/>
                </a:lnTo>
                <a:lnTo>
                  <a:pt x="4216" y="10515"/>
                </a:lnTo>
                <a:close/>
              </a:path>
              <a:path w="96519" h="38735">
                <a:moveTo>
                  <a:pt x="4419" y="10744"/>
                </a:moveTo>
                <a:lnTo>
                  <a:pt x="4191" y="11315"/>
                </a:lnTo>
                <a:lnTo>
                  <a:pt x="4127" y="11671"/>
                </a:lnTo>
                <a:lnTo>
                  <a:pt x="4089" y="11874"/>
                </a:lnTo>
                <a:lnTo>
                  <a:pt x="4330" y="11303"/>
                </a:lnTo>
                <a:lnTo>
                  <a:pt x="4394" y="10947"/>
                </a:lnTo>
                <a:lnTo>
                  <a:pt x="4419" y="10744"/>
                </a:lnTo>
                <a:close/>
              </a:path>
              <a:path w="96519" h="38735">
                <a:moveTo>
                  <a:pt x="4686" y="9474"/>
                </a:moveTo>
                <a:lnTo>
                  <a:pt x="3860" y="9144"/>
                </a:lnTo>
                <a:lnTo>
                  <a:pt x="3721" y="10020"/>
                </a:lnTo>
                <a:lnTo>
                  <a:pt x="3657" y="10426"/>
                </a:lnTo>
                <a:lnTo>
                  <a:pt x="4140" y="10121"/>
                </a:lnTo>
                <a:lnTo>
                  <a:pt x="4686" y="9474"/>
                </a:lnTo>
                <a:close/>
              </a:path>
              <a:path w="96519" h="38735">
                <a:moveTo>
                  <a:pt x="5295" y="11557"/>
                </a:moveTo>
                <a:lnTo>
                  <a:pt x="4991" y="12268"/>
                </a:lnTo>
                <a:lnTo>
                  <a:pt x="4927" y="12649"/>
                </a:lnTo>
                <a:lnTo>
                  <a:pt x="4864" y="13030"/>
                </a:lnTo>
                <a:lnTo>
                  <a:pt x="5168" y="12319"/>
                </a:lnTo>
                <a:lnTo>
                  <a:pt x="5295" y="11557"/>
                </a:lnTo>
                <a:close/>
              </a:path>
              <a:path w="96519" h="38735">
                <a:moveTo>
                  <a:pt x="5905" y="9055"/>
                </a:moveTo>
                <a:lnTo>
                  <a:pt x="4635" y="11176"/>
                </a:lnTo>
                <a:lnTo>
                  <a:pt x="4356" y="12890"/>
                </a:lnTo>
                <a:lnTo>
                  <a:pt x="5727" y="10121"/>
                </a:lnTo>
                <a:lnTo>
                  <a:pt x="5905" y="9055"/>
                </a:lnTo>
                <a:close/>
              </a:path>
              <a:path w="96519" h="38735">
                <a:moveTo>
                  <a:pt x="6591" y="6388"/>
                </a:moveTo>
                <a:lnTo>
                  <a:pt x="6286" y="7099"/>
                </a:lnTo>
                <a:lnTo>
                  <a:pt x="6223" y="7480"/>
                </a:lnTo>
                <a:lnTo>
                  <a:pt x="6159" y="7861"/>
                </a:lnTo>
                <a:lnTo>
                  <a:pt x="6464" y="7150"/>
                </a:lnTo>
                <a:lnTo>
                  <a:pt x="6591" y="6388"/>
                </a:lnTo>
                <a:close/>
              </a:path>
              <a:path w="96519" h="38735">
                <a:moveTo>
                  <a:pt x="6692" y="6591"/>
                </a:moveTo>
                <a:lnTo>
                  <a:pt x="6464" y="7150"/>
                </a:lnTo>
                <a:lnTo>
                  <a:pt x="6400" y="7518"/>
                </a:lnTo>
                <a:lnTo>
                  <a:pt x="6362" y="7721"/>
                </a:lnTo>
                <a:lnTo>
                  <a:pt x="6604" y="7150"/>
                </a:lnTo>
                <a:lnTo>
                  <a:pt x="6667" y="6794"/>
                </a:lnTo>
                <a:lnTo>
                  <a:pt x="6692" y="6591"/>
                </a:lnTo>
                <a:close/>
              </a:path>
              <a:path w="96519" h="38735">
                <a:moveTo>
                  <a:pt x="6718" y="11747"/>
                </a:moveTo>
                <a:lnTo>
                  <a:pt x="6121" y="11264"/>
                </a:lnTo>
                <a:lnTo>
                  <a:pt x="5981" y="12103"/>
                </a:lnTo>
                <a:lnTo>
                  <a:pt x="5943" y="12369"/>
                </a:lnTo>
                <a:lnTo>
                  <a:pt x="6134" y="12166"/>
                </a:lnTo>
                <a:lnTo>
                  <a:pt x="6718" y="11747"/>
                </a:lnTo>
                <a:close/>
              </a:path>
              <a:path w="96519" h="38735">
                <a:moveTo>
                  <a:pt x="7531" y="10744"/>
                </a:moveTo>
                <a:lnTo>
                  <a:pt x="6781" y="11645"/>
                </a:lnTo>
                <a:lnTo>
                  <a:pt x="6540" y="12230"/>
                </a:lnTo>
                <a:lnTo>
                  <a:pt x="6032" y="13449"/>
                </a:lnTo>
                <a:lnTo>
                  <a:pt x="6934" y="13639"/>
                </a:lnTo>
                <a:lnTo>
                  <a:pt x="7188" y="12382"/>
                </a:lnTo>
                <a:lnTo>
                  <a:pt x="7531" y="10744"/>
                </a:lnTo>
                <a:close/>
              </a:path>
              <a:path w="96519" h="38735">
                <a:moveTo>
                  <a:pt x="7632" y="16637"/>
                </a:moveTo>
                <a:lnTo>
                  <a:pt x="6375" y="15532"/>
                </a:lnTo>
                <a:lnTo>
                  <a:pt x="6159" y="16827"/>
                </a:lnTo>
                <a:lnTo>
                  <a:pt x="6032" y="17564"/>
                </a:lnTo>
                <a:lnTo>
                  <a:pt x="6807" y="17005"/>
                </a:lnTo>
                <a:lnTo>
                  <a:pt x="7632" y="16637"/>
                </a:lnTo>
                <a:close/>
              </a:path>
              <a:path w="96519" h="38735">
                <a:moveTo>
                  <a:pt x="7632" y="8851"/>
                </a:moveTo>
                <a:lnTo>
                  <a:pt x="7251" y="9639"/>
                </a:lnTo>
                <a:lnTo>
                  <a:pt x="7378" y="8915"/>
                </a:lnTo>
                <a:lnTo>
                  <a:pt x="7073" y="9626"/>
                </a:lnTo>
                <a:lnTo>
                  <a:pt x="7010" y="10007"/>
                </a:lnTo>
                <a:lnTo>
                  <a:pt x="6946" y="10388"/>
                </a:lnTo>
                <a:lnTo>
                  <a:pt x="7239" y="9702"/>
                </a:lnTo>
                <a:lnTo>
                  <a:pt x="7188" y="10045"/>
                </a:lnTo>
                <a:lnTo>
                  <a:pt x="7099" y="10541"/>
                </a:lnTo>
                <a:lnTo>
                  <a:pt x="7480" y="9740"/>
                </a:lnTo>
                <a:lnTo>
                  <a:pt x="7543" y="9347"/>
                </a:lnTo>
                <a:lnTo>
                  <a:pt x="7632" y="8851"/>
                </a:lnTo>
                <a:close/>
              </a:path>
              <a:path w="96519" h="38735">
                <a:moveTo>
                  <a:pt x="7721" y="9169"/>
                </a:moveTo>
                <a:lnTo>
                  <a:pt x="7480" y="9740"/>
                </a:lnTo>
                <a:lnTo>
                  <a:pt x="7416" y="10096"/>
                </a:lnTo>
                <a:lnTo>
                  <a:pt x="7378" y="10299"/>
                </a:lnTo>
                <a:lnTo>
                  <a:pt x="7620" y="9728"/>
                </a:lnTo>
                <a:lnTo>
                  <a:pt x="7683" y="9372"/>
                </a:lnTo>
                <a:lnTo>
                  <a:pt x="7721" y="9169"/>
                </a:lnTo>
                <a:close/>
              </a:path>
              <a:path w="96519" h="38735">
                <a:moveTo>
                  <a:pt x="7912" y="13360"/>
                </a:moveTo>
                <a:lnTo>
                  <a:pt x="7442" y="12484"/>
                </a:lnTo>
                <a:lnTo>
                  <a:pt x="7353" y="12319"/>
                </a:lnTo>
                <a:lnTo>
                  <a:pt x="7302" y="12484"/>
                </a:lnTo>
                <a:lnTo>
                  <a:pt x="6870" y="14160"/>
                </a:lnTo>
                <a:lnTo>
                  <a:pt x="7810" y="13474"/>
                </a:lnTo>
                <a:close/>
              </a:path>
              <a:path w="96519" h="38735">
                <a:moveTo>
                  <a:pt x="8166" y="9055"/>
                </a:moveTo>
                <a:lnTo>
                  <a:pt x="7696" y="10160"/>
                </a:lnTo>
                <a:lnTo>
                  <a:pt x="7454" y="11645"/>
                </a:lnTo>
                <a:lnTo>
                  <a:pt x="8102" y="9474"/>
                </a:lnTo>
                <a:lnTo>
                  <a:pt x="8166" y="9055"/>
                </a:lnTo>
                <a:close/>
              </a:path>
              <a:path w="96519" h="38735">
                <a:moveTo>
                  <a:pt x="8547" y="16383"/>
                </a:moveTo>
                <a:lnTo>
                  <a:pt x="8318" y="16954"/>
                </a:lnTo>
                <a:lnTo>
                  <a:pt x="8255" y="17310"/>
                </a:lnTo>
                <a:lnTo>
                  <a:pt x="8216" y="17513"/>
                </a:lnTo>
                <a:lnTo>
                  <a:pt x="8458" y="16941"/>
                </a:lnTo>
                <a:lnTo>
                  <a:pt x="8521" y="16586"/>
                </a:lnTo>
                <a:lnTo>
                  <a:pt x="8547" y="16383"/>
                </a:lnTo>
                <a:close/>
              </a:path>
              <a:path w="96519" h="38735">
                <a:moveTo>
                  <a:pt x="8712" y="13474"/>
                </a:moveTo>
                <a:lnTo>
                  <a:pt x="7962" y="13360"/>
                </a:lnTo>
                <a:lnTo>
                  <a:pt x="8001" y="13525"/>
                </a:lnTo>
                <a:lnTo>
                  <a:pt x="8382" y="14211"/>
                </a:lnTo>
                <a:lnTo>
                  <a:pt x="8712" y="13474"/>
                </a:lnTo>
                <a:close/>
              </a:path>
              <a:path w="96519" h="38735">
                <a:moveTo>
                  <a:pt x="9309" y="16383"/>
                </a:moveTo>
                <a:lnTo>
                  <a:pt x="9004" y="17094"/>
                </a:lnTo>
                <a:lnTo>
                  <a:pt x="8940" y="17475"/>
                </a:lnTo>
                <a:lnTo>
                  <a:pt x="8877" y="17856"/>
                </a:lnTo>
                <a:lnTo>
                  <a:pt x="9194" y="17145"/>
                </a:lnTo>
                <a:lnTo>
                  <a:pt x="9245" y="16764"/>
                </a:lnTo>
                <a:lnTo>
                  <a:pt x="9309" y="16383"/>
                </a:lnTo>
                <a:close/>
              </a:path>
              <a:path w="96519" h="38735">
                <a:moveTo>
                  <a:pt x="9880" y="8890"/>
                </a:moveTo>
                <a:lnTo>
                  <a:pt x="9652" y="9461"/>
                </a:lnTo>
                <a:lnTo>
                  <a:pt x="9588" y="9817"/>
                </a:lnTo>
                <a:lnTo>
                  <a:pt x="9550" y="10020"/>
                </a:lnTo>
                <a:lnTo>
                  <a:pt x="9791" y="9448"/>
                </a:lnTo>
                <a:lnTo>
                  <a:pt x="9855" y="9093"/>
                </a:lnTo>
                <a:lnTo>
                  <a:pt x="9880" y="8890"/>
                </a:lnTo>
                <a:close/>
              </a:path>
              <a:path w="96519" h="38735">
                <a:moveTo>
                  <a:pt x="10172" y="8648"/>
                </a:moveTo>
                <a:lnTo>
                  <a:pt x="9791" y="9448"/>
                </a:lnTo>
                <a:lnTo>
                  <a:pt x="9728" y="9842"/>
                </a:lnTo>
                <a:lnTo>
                  <a:pt x="9639" y="10337"/>
                </a:lnTo>
                <a:lnTo>
                  <a:pt x="10020" y="9537"/>
                </a:lnTo>
                <a:lnTo>
                  <a:pt x="10083" y="9144"/>
                </a:lnTo>
                <a:lnTo>
                  <a:pt x="10172" y="8648"/>
                </a:lnTo>
                <a:close/>
              </a:path>
              <a:path w="96519" h="38735">
                <a:moveTo>
                  <a:pt x="11239" y="8902"/>
                </a:moveTo>
                <a:lnTo>
                  <a:pt x="10858" y="9702"/>
                </a:lnTo>
                <a:lnTo>
                  <a:pt x="10795" y="10096"/>
                </a:lnTo>
                <a:lnTo>
                  <a:pt x="10718" y="10591"/>
                </a:lnTo>
                <a:lnTo>
                  <a:pt x="11087" y="9791"/>
                </a:lnTo>
                <a:lnTo>
                  <a:pt x="11150" y="9398"/>
                </a:lnTo>
                <a:lnTo>
                  <a:pt x="11239" y="8902"/>
                </a:lnTo>
                <a:close/>
              </a:path>
              <a:path w="96519" h="38735">
                <a:moveTo>
                  <a:pt x="13436" y="9550"/>
                </a:moveTo>
                <a:lnTo>
                  <a:pt x="13220" y="9829"/>
                </a:lnTo>
                <a:lnTo>
                  <a:pt x="12865" y="9105"/>
                </a:lnTo>
                <a:lnTo>
                  <a:pt x="13169" y="8293"/>
                </a:lnTo>
                <a:lnTo>
                  <a:pt x="13335" y="7289"/>
                </a:lnTo>
                <a:lnTo>
                  <a:pt x="12750" y="8877"/>
                </a:lnTo>
                <a:lnTo>
                  <a:pt x="12687" y="8737"/>
                </a:lnTo>
                <a:lnTo>
                  <a:pt x="12661" y="9105"/>
                </a:lnTo>
                <a:lnTo>
                  <a:pt x="12623" y="9728"/>
                </a:lnTo>
                <a:lnTo>
                  <a:pt x="12611" y="9867"/>
                </a:lnTo>
                <a:lnTo>
                  <a:pt x="12623" y="9728"/>
                </a:lnTo>
                <a:lnTo>
                  <a:pt x="12623" y="9220"/>
                </a:lnTo>
                <a:lnTo>
                  <a:pt x="12446" y="9702"/>
                </a:lnTo>
                <a:lnTo>
                  <a:pt x="11315" y="9042"/>
                </a:lnTo>
                <a:lnTo>
                  <a:pt x="11125" y="10172"/>
                </a:lnTo>
                <a:lnTo>
                  <a:pt x="10896" y="11557"/>
                </a:lnTo>
                <a:lnTo>
                  <a:pt x="10896" y="11772"/>
                </a:lnTo>
                <a:lnTo>
                  <a:pt x="10363" y="10058"/>
                </a:lnTo>
                <a:lnTo>
                  <a:pt x="10414" y="9791"/>
                </a:lnTo>
                <a:lnTo>
                  <a:pt x="10325" y="9982"/>
                </a:lnTo>
                <a:lnTo>
                  <a:pt x="8712" y="13474"/>
                </a:lnTo>
                <a:lnTo>
                  <a:pt x="9156" y="13525"/>
                </a:lnTo>
                <a:lnTo>
                  <a:pt x="9652" y="13728"/>
                </a:lnTo>
                <a:lnTo>
                  <a:pt x="10680" y="13957"/>
                </a:lnTo>
                <a:lnTo>
                  <a:pt x="11734" y="14363"/>
                </a:lnTo>
                <a:lnTo>
                  <a:pt x="11112" y="12446"/>
                </a:lnTo>
                <a:lnTo>
                  <a:pt x="11417" y="12357"/>
                </a:lnTo>
                <a:lnTo>
                  <a:pt x="11391" y="12573"/>
                </a:lnTo>
                <a:lnTo>
                  <a:pt x="11341" y="12852"/>
                </a:lnTo>
                <a:lnTo>
                  <a:pt x="11544" y="12623"/>
                </a:lnTo>
                <a:lnTo>
                  <a:pt x="12204" y="12446"/>
                </a:lnTo>
                <a:lnTo>
                  <a:pt x="11557" y="11582"/>
                </a:lnTo>
                <a:lnTo>
                  <a:pt x="11455" y="12128"/>
                </a:lnTo>
                <a:lnTo>
                  <a:pt x="10972" y="11480"/>
                </a:lnTo>
                <a:lnTo>
                  <a:pt x="12090" y="10426"/>
                </a:lnTo>
                <a:lnTo>
                  <a:pt x="12331" y="10414"/>
                </a:lnTo>
                <a:lnTo>
                  <a:pt x="12293" y="10642"/>
                </a:lnTo>
                <a:lnTo>
                  <a:pt x="12369" y="10401"/>
                </a:lnTo>
                <a:lnTo>
                  <a:pt x="12585" y="10388"/>
                </a:lnTo>
                <a:lnTo>
                  <a:pt x="12471" y="12903"/>
                </a:lnTo>
                <a:lnTo>
                  <a:pt x="13208" y="10337"/>
                </a:lnTo>
                <a:lnTo>
                  <a:pt x="13347" y="10325"/>
                </a:lnTo>
                <a:lnTo>
                  <a:pt x="13436" y="9550"/>
                </a:lnTo>
                <a:close/>
              </a:path>
              <a:path w="96519" h="38735">
                <a:moveTo>
                  <a:pt x="15798" y="7239"/>
                </a:moveTo>
                <a:lnTo>
                  <a:pt x="13703" y="11214"/>
                </a:lnTo>
                <a:lnTo>
                  <a:pt x="13411" y="12979"/>
                </a:lnTo>
                <a:lnTo>
                  <a:pt x="13601" y="12547"/>
                </a:lnTo>
                <a:lnTo>
                  <a:pt x="13804" y="12369"/>
                </a:lnTo>
                <a:lnTo>
                  <a:pt x="14465" y="12192"/>
                </a:lnTo>
                <a:lnTo>
                  <a:pt x="14020" y="11620"/>
                </a:lnTo>
                <a:lnTo>
                  <a:pt x="15659" y="8039"/>
                </a:lnTo>
                <a:lnTo>
                  <a:pt x="15798" y="7239"/>
                </a:lnTo>
                <a:close/>
              </a:path>
              <a:path w="96519" h="38735">
                <a:moveTo>
                  <a:pt x="15887" y="9309"/>
                </a:moveTo>
                <a:lnTo>
                  <a:pt x="15582" y="10020"/>
                </a:lnTo>
                <a:lnTo>
                  <a:pt x="15519" y="10401"/>
                </a:lnTo>
                <a:lnTo>
                  <a:pt x="15455" y="10782"/>
                </a:lnTo>
                <a:lnTo>
                  <a:pt x="15760" y="10071"/>
                </a:lnTo>
                <a:lnTo>
                  <a:pt x="15887" y="9309"/>
                </a:lnTo>
                <a:close/>
              </a:path>
              <a:path w="96519" h="38735">
                <a:moveTo>
                  <a:pt x="18745" y="9842"/>
                </a:moveTo>
                <a:lnTo>
                  <a:pt x="18567" y="9702"/>
                </a:lnTo>
                <a:lnTo>
                  <a:pt x="18592" y="9550"/>
                </a:lnTo>
                <a:lnTo>
                  <a:pt x="18656" y="9169"/>
                </a:lnTo>
                <a:lnTo>
                  <a:pt x="18465" y="9613"/>
                </a:lnTo>
                <a:lnTo>
                  <a:pt x="17487" y="8737"/>
                </a:lnTo>
                <a:lnTo>
                  <a:pt x="17386" y="9296"/>
                </a:lnTo>
                <a:lnTo>
                  <a:pt x="16510" y="8509"/>
                </a:lnTo>
                <a:lnTo>
                  <a:pt x="16370" y="9321"/>
                </a:lnTo>
                <a:lnTo>
                  <a:pt x="16040" y="8724"/>
                </a:lnTo>
                <a:lnTo>
                  <a:pt x="15875" y="9702"/>
                </a:lnTo>
                <a:lnTo>
                  <a:pt x="15849" y="9893"/>
                </a:lnTo>
                <a:lnTo>
                  <a:pt x="15989" y="9740"/>
                </a:lnTo>
                <a:lnTo>
                  <a:pt x="16319" y="9613"/>
                </a:lnTo>
                <a:lnTo>
                  <a:pt x="16294" y="9804"/>
                </a:lnTo>
                <a:lnTo>
                  <a:pt x="16167" y="10541"/>
                </a:lnTo>
                <a:lnTo>
                  <a:pt x="16941" y="9982"/>
                </a:lnTo>
                <a:lnTo>
                  <a:pt x="17297" y="9829"/>
                </a:lnTo>
                <a:lnTo>
                  <a:pt x="17272" y="10033"/>
                </a:lnTo>
                <a:lnTo>
                  <a:pt x="17145" y="10769"/>
                </a:lnTo>
                <a:lnTo>
                  <a:pt x="17919" y="10210"/>
                </a:lnTo>
                <a:lnTo>
                  <a:pt x="18313" y="10045"/>
                </a:lnTo>
                <a:lnTo>
                  <a:pt x="18288" y="10261"/>
                </a:lnTo>
                <a:lnTo>
                  <a:pt x="18224" y="10642"/>
                </a:lnTo>
                <a:lnTo>
                  <a:pt x="18529" y="9944"/>
                </a:lnTo>
                <a:lnTo>
                  <a:pt x="18745" y="9842"/>
                </a:lnTo>
                <a:close/>
              </a:path>
              <a:path w="96519" h="38735">
                <a:moveTo>
                  <a:pt x="63106" y="6248"/>
                </a:moveTo>
                <a:lnTo>
                  <a:pt x="62458" y="5384"/>
                </a:lnTo>
                <a:lnTo>
                  <a:pt x="62293" y="6375"/>
                </a:lnTo>
                <a:lnTo>
                  <a:pt x="62242" y="6654"/>
                </a:lnTo>
                <a:lnTo>
                  <a:pt x="62445" y="6426"/>
                </a:lnTo>
                <a:lnTo>
                  <a:pt x="63106" y="6248"/>
                </a:lnTo>
                <a:close/>
              </a:path>
              <a:path w="96519" h="38735">
                <a:moveTo>
                  <a:pt x="65468" y="13728"/>
                </a:moveTo>
                <a:lnTo>
                  <a:pt x="64706" y="14211"/>
                </a:lnTo>
                <a:lnTo>
                  <a:pt x="64465" y="15735"/>
                </a:lnTo>
                <a:lnTo>
                  <a:pt x="64452" y="16243"/>
                </a:lnTo>
                <a:lnTo>
                  <a:pt x="65468" y="13728"/>
                </a:lnTo>
                <a:close/>
              </a:path>
              <a:path w="96519" h="38735">
                <a:moveTo>
                  <a:pt x="65633" y="13322"/>
                </a:moveTo>
                <a:lnTo>
                  <a:pt x="65468" y="13728"/>
                </a:lnTo>
                <a:lnTo>
                  <a:pt x="65595" y="14554"/>
                </a:lnTo>
                <a:lnTo>
                  <a:pt x="65620" y="13703"/>
                </a:lnTo>
                <a:lnTo>
                  <a:pt x="65633" y="13322"/>
                </a:lnTo>
                <a:close/>
              </a:path>
              <a:path w="96519" h="38735">
                <a:moveTo>
                  <a:pt x="67716" y="16090"/>
                </a:moveTo>
                <a:lnTo>
                  <a:pt x="67564" y="16243"/>
                </a:lnTo>
                <a:lnTo>
                  <a:pt x="67716" y="16090"/>
                </a:lnTo>
                <a:close/>
              </a:path>
              <a:path w="96519" h="38735">
                <a:moveTo>
                  <a:pt x="67945" y="15862"/>
                </a:moveTo>
                <a:lnTo>
                  <a:pt x="67919" y="15481"/>
                </a:lnTo>
                <a:lnTo>
                  <a:pt x="67716" y="16090"/>
                </a:lnTo>
                <a:lnTo>
                  <a:pt x="67945" y="15862"/>
                </a:lnTo>
                <a:close/>
              </a:path>
              <a:path w="96519" h="38735">
                <a:moveTo>
                  <a:pt x="68262" y="14465"/>
                </a:moveTo>
                <a:lnTo>
                  <a:pt x="67894" y="14211"/>
                </a:lnTo>
                <a:lnTo>
                  <a:pt x="67830" y="14592"/>
                </a:lnTo>
                <a:lnTo>
                  <a:pt x="68262" y="14465"/>
                </a:lnTo>
                <a:close/>
              </a:path>
              <a:path w="96519" h="38735">
                <a:moveTo>
                  <a:pt x="68376" y="15100"/>
                </a:moveTo>
                <a:lnTo>
                  <a:pt x="68046" y="15773"/>
                </a:lnTo>
                <a:lnTo>
                  <a:pt x="68300" y="15506"/>
                </a:lnTo>
                <a:lnTo>
                  <a:pt x="68376" y="15100"/>
                </a:lnTo>
                <a:close/>
              </a:path>
              <a:path w="96519" h="38735">
                <a:moveTo>
                  <a:pt x="69049" y="18846"/>
                </a:moveTo>
                <a:lnTo>
                  <a:pt x="68694" y="18529"/>
                </a:lnTo>
                <a:lnTo>
                  <a:pt x="68503" y="18402"/>
                </a:lnTo>
                <a:lnTo>
                  <a:pt x="67767" y="18529"/>
                </a:lnTo>
                <a:lnTo>
                  <a:pt x="67741" y="17894"/>
                </a:lnTo>
                <a:lnTo>
                  <a:pt x="66929" y="17665"/>
                </a:lnTo>
                <a:lnTo>
                  <a:pt x="66789" y="17894"/>
                </a:lnTo>
                <a:lnTo>
                  <a:pt x="66675" y="17589"/>
                </a:lnTo>
                <a:lnTo>
                  <a:pt x="66382" y="17513"/>
                </a:lnTo>
                <a:lnTo>
                  <a:pt x="65925" y="17386"/>
                </a:lnTo>
                <a:lnTo>
                  <a:pt x="65887" y="17259"/>
                </a:lnTo>
                <a:lnTo>
                  <a:pt x="65747" y="16827"/>
                </a:lnTo>
                <a:lnTo>
                  <a:pt x="65557" y="17259"/>
                </a:lnTo>
                <a:lnTo>
                  <a:pt x="65265" y="16408"/>
                </a:lnTo>
                <a:lnTo>
                  <a:pt x="64490" y="18656"/>
                </a:lnTo>
                <a:lnTo>
                  <a:pt x="65049" y="18021"/>
                </a:lnTo>
                <a:lnTo>
                  <a:pt x="65036" y="18656"/>
                </a:lnTo>
                <a:lnTo>
                  <a:pt x="64922" y="19545"/>
                </a:lnTo>
                <a:lnTo>
                  <a:pt x="65354" y="18262"/>
                </a:lnTo>
                <a:lnTo>
                  <a:pt x="65481" y="18021"/>
                </a:lnTo>
                <a:lnTo>
                  <a:pt x="65747" y="17513"/>
                </a:lnTo>
                <a:lnTo>
                  <a:pt x="65925" y="18669"/>
                </a:lnTo>
                <a:lnTo>
                  <a:pt x="66052" y="18948"/>
                </a:lnTo>
                <a:lnTo>
                  <a:pt x="67525" y="19545"/>
                </a:lnTo>
                <a:lnTo>
                  <a:pt x="69049" y="18846"/>
                </a:lnTo>
                <a:close/>
              </a:path>
              <a:path w="96519" h="38735">
                <a:moveTo>
                  <a:pt x="69659" y="24244"/>
                </a:moveTo>
                <a:lnTo>
                  <a:pt x="68770" y="26403"/>
                </a:lnTo>
                <a:lnTo>
                  <a:pt x="69418" y="25387"/>
                </a:lnTo>
                <a:lnTo>
                  <a:pt x="69265" y="26276"/>
                </a:lnTo>
                <a:lnTo>
                  <a:pt x="69494" y="25387"/>
                </a:lnTo>
                <a:lnTo>
                  <a:pt x="69659" y="24244"/>
                </a:lnTo>
                <a:close/>
              </a:path>
              <a:path w="96519" h="38735">
                <a:moveTo>
                  <a:pt x="69684" y="14973"/>
                </a:moveTo>
                <a:lnTo>
                  <a:pt x="69608" y="14655"/>
                </a:lnTo>
                <a:lnTo>
                  <a:pt x="69481" y="14973"/>
                </a:lnTo>
                <a:lnTo>
                  <a:pt x="69684" y="14973"/>
                </a:lnTo>
                <a:close/>
              </a:path>
              <a:path w="96519" h="38735">
                <a:moveTo>
                  <a:pt x="69951" y="18973"/>
                </a:moveTo>
                <a:lnTo>
                  <a:pt x="69469" y="18656"/>
                </a:lnTo>
                <a:lnTo>
                  <a:pt x="69215" y="18770"/>
                </a:lnTo>
                <a:lnTo>
                  <a:pt x="69646" y="19164"/>
                </a:lnTo>
                <a:lnTo>
                  <a:pt x="69951" y="18973"/>
                </a:lnTo>
                <a:close/>
              </a:path>
              <a:path w="96519" h="38735">
                <a:moveTo>
                  <a:pt x="70307" y="30149"/>
                </a:moveTo>
                <a:lnTo>
                  <a:pt x="69418" y="29959"/>
                </a:lnTo>
                <a:lnTo>
                  <a:pt x="68681" y="29832"/>
                </a:lnTo>
                <a:lnTo>
                  <a:pt x="69062" y="33388"/>
                </a:lnTo>
                <a:lnTo>
                  <a:pt x="70307" y="30149"/>
                </a:lnTo>
                <a:close/>
              </a:path>
              <a:path w="96519" h="38735">
                <a:moveTo>
                  <a:pt x="71488" y="25895"/>
                </a:moveTo>
                <a:lnTo>
                  <a:pt x="71361" y="25895"/>
                </a:lnTo>
                <a:lnTo>
                  <a:pt x="71323" y="26111"/>
                </a:lnTo>
                <a:lnTo>
                  <a:pt x="71488" y="25895"/>
                </a:lnTo>
                <a:close/>
              </a:path>
              <a:path w="96519" h="38735">
                <a:moveTo>
                  <a:pt x="71501" y="30391"/>
                </a:moveTo>
                <a:lnTo>
                  <a:pt x="70434" y="29832"/>
                </a:lnTo>
                <a:lnTo>
                  <a:pt x="70307" y="30149"/>
                </a:lnTo>
                <a:lnTo>
                  <a:pt x="71501" y="30391"/>
                </a:lnTo>
                <a:close/>
              </a:path>
              <a:path w="96519" h="38735">
                <a:moveTo>
                  <a:pt x="71577" y="12687"/>
                </a:moveTo>
                <a:lnTo>
                  <a:pt x="71437" y="12560"/>
                </a:lnTo>
                <a:lnTo>
                  <a:pt x="69634" y="13449"/>
                </a:lnTo>
                <a:lnTo>
                  <a:pt x="67856" y="13195"/>
                </a:lnTo>
                <a:lnTo>
                  <a:pt x="67830" y="11417"/>
                </a:lnTo>
                <a:lnTo>
                  <a:pt x="67195" y="12687"/>
                </a:lnTo>
                <a:lnTo>
                  <a:pt x="67106" y="13195"/>
                </a:lnTo>
                <a:lnTo>
                  <a:pt x="67233" y="13957"/>
                </a:lnTo>
                <a:lnTo>
                  <a:pt x="66535" y="14592"/>
                </a:lnTo>
                <a:lnTo>
                  <a:pt x="67030" y="13576"/>
                </a:lnTo>
                <a:lnTo>
                  <a:pt x="67132" y="12814"/>
                </a:lnTo>
                <a:lnTo>
                  <a:pt x="67259" y="12179"/>
                </a:lnTo>
                <a:lnTo>
                  <a:pt x="67411" y="11290"/>
                </a:lnTo>
                <a:lnTo>
                  <a:pt x="66446" y="14592"/>
                </a:lnTo>
                <a:lnTo>
                  <a:pt x="66370" y="14846"/>
                </a:lnTo>
                <a:lnTo>
                  <a:pt x="66243" y="15100"/>
                </a:lnTo>
                <a:lnTo>
                  <a:pt x="65747" y="15862"/>
                </a:lnTo>
                <a:lnTo>
                  <a:pt x="65709" y="15481"/>
                </a:lnTo>
                <a:lnTo>
                  <a:pt x="65595" y="14554"/>
                </a:lnTo>
                <a:lnTo>
                  <a:pt x="65493" y="15506"/>
                </a:lnTo>
                <a:lnTo>
                  <a:pt x="65366" y="15735"/>
                </a:lnTo>
                <a:lnTo>
                  <a:pt x="65265" y="16408"/>
                </a:lnTo>
                <a:lnTo>
                  <a:pt x="65455" y="15862"/>
                </a:lnTo>
                <a:lnTo>
                  <a:pt x="65519" y="16052"/>
                </a:lnTo>
                <a:lnTo>
                  <a:pt x="65747" y="16827"/>
                </a:lnTo>
                <a:lnTo>
                  <a:pt x="66141" y="15989"/>
                </a:lnTo>
                <a:lnTo>
                  <a:pt x="66789" y="16103"/>
                </a:lnTo>
                <a:lnTo>
                  <a:pt x="66827" y="17640"/>
                </a:lnTo>
                <a:lnTo>
                  <a:pt x="67449" y="16827"/>
                </a:lnTo>
                <a:lnTo>
                  <a:pt x="67538" y="16624"/>
                </a:lnTo>
                <a:lnTo>
                  <a:pt x="67564" y="16243"/>
                </a:lnTo>
                <a:lnTo>
                  <a:pt x="67602" y="15989"/>
                </a:lnTo>
                <a:lnTo>
                  <a:pt x="67627" y="15862"/>
                </a:lnTo>
                <a:lnTo>
                  <a:pt x="67767" y="14973"/>
                </a:lnTo>
                <a:lnTo>
                  <a:pt x="67830" y="14592"/>
                </a:lnTo>
                <a:lnTo>
                  <a:pt x="67373" y="14732"/>
                </a:lnTo>
                <a:lnTo>
                  <a:pt x="67132" y="14973"/>
                </a:lnTo>
                <a:lnTo>
                  <a:pt x="67208" y="14338"/>
                </a:lnTo>
                <a:lnTo>
                  <a:pt x="67335" y="13830"/>
                </a:lnTo>
                <a:lnTo>
                  <a:pt x="67894" y="14211"/>
                </a:lnTo>
                <a:lnTo>
                  <a:pt x="67970" y="13830"/>
                </a:lnTo>
                <a:lnTo>
                  <a:pt x="69608" y="14655"/>
                </a:lnTo>
                <a:lnTo>
                  <a:pt x="69900" y="13957"/>
                </a:lnTo>
                <a:lnTo>
                  <a:pt x="69761" y="14732"/>
                </a:lnTo>
                <a:lnTo>
                  <a:pt x="70243" y="14973"/>
                </a:lnTo>
                <a:lnTo>
                  <a:pt x="69684" y="14973"/>
                </a:lnTo>
                <a:lnTo>
                  <a:pt x="69189" y="16624"/>
                </a:lnTo>
                <a:lnTo>
                  <a:pt x="69354" y="15608"/>
                </a:lnTo>
                <a:lnTo>
                  <a:pt x="69430" y="15100"/>
                </a:lnTo>
                <a:lnTo>
                  <a:pt x="69481" y="14973"/>
                </a:lnTo>
                <a:lnTo>
                  <a:pt x="69176" y="14973"/>
                </a:lnTo>
                <a:lnTo>
                  <a:pt x="69176" y="16116"/>
                </a:lnTo>
                <a:lnTo>
                  <a:pt x="68592" y="16497"/>
                </a:lnTo>
                <a:lnTo>
                  <a:pt x="68402" y="16751"/>
                </a:lnTo>
                <a:lnTo>
                  <a:pt x="68580" y="15608"/>
                </a:lnTo>
                <a:lnTo>
                  <a:pt x="69176" y="16116"/>
                </a:lnTo>
                <a:lnTo>
                  <a:pt x="69176" y="14973"/>
                </a:lnTo>
                <a:lnTo>
                  <a:pt x="68846" y="14973"/>
                </a:lnTo>
                <a:lnTo>
                  <a:pt x="68300" y="15506"/>
                </a:lnTo>
                <a:lnTo>
                  <a:pt x="68173" y="16090"/>
                </a:lnTo>
                <a:lnTo>
                  <a:pt x="67843" y="16878"/>
                </a:lnTo>
                <a:lnTo>
                  <a:pt x="67970" y="16090"/>
                </a:lnTo>
                <a:lnTo>
                  <a:pt x="68046" y="15773"/>
                </a:lnTo>
                <a:lnTo>
                  <a:pt x="67856" y="16243"/>
                </a:lnTo>
                <a:lnTo>
                  <a:pt x="67741" y="17894"/>
                </a:lnTo>
                <a:lnTo>
                  <a:pt x="68503" y="18402"/>
                </a:lnTo>
                <a:lnTo>
                  <a:pt x="69227" y="18275"/>
                </a:lnTo>
                <a:lnTo>
                  <a:pt x="69456" y="17894"/>
                </a:lnTo>
                <a:lnTo>
                  <a:pt x="69621" y="16878"/>
                </a:lnTo>
                <a:lnTo>
                  <a:pt x="69646" y="16751"/>
                </a:lnTo>
                <a:lnTo>
                  <a:pt x="69672" y="16624"/>
                </a:lnTo>
                <a:lnTo>
                  <a:pt x="69748" y="16103"/>
                </a:lnTo>
                <a:lnTo>
                  <a:pt x="70218" y="15227"/>
                </a:lnTo>
                <a:lnTo>
                  <a:pt x="70358" y="14973"/>
                </a:lnTo>
                <a:lnTo>
                  <a:pt x="70891" y="13957"/>
                </a:lnTo>
                <a:lnTo>
                  <a:pt x="70967" y="13830"/>
                </a:lnTo>
                <a:lnTo>
                  <a:pt x="71577" y="12687"/>
                </a:lnTo>
                <a:close/>
              </a:path>
              <a:path w="96519" h="38735">
                <a:moveTo>
                  <a:pt x="71793" y="18770"/>
                </a:moveTo>
                <a:lnTo>
                  <a:pt x="71259" y="18148"/>
                </a:lnTo>
                <a:lnTo>
                  <a:pt x="70142" y="18846"/>
                </a:lnTo>
                <a:lnTo>
                  <a:pt x="70040" y="18973"/>
                </a:lnTo>
                <a:lnTo>
                  <a:pt x="70726" y="19354"/>
                </a:lnTo>
                <a:lnTo>
                  <a:pt x="70815" y="20180"/>
                </a:lnTo>
                <a:lnTo>
                  <a:pt x="71158" y="20053"/>
                </a:lnTo>
                <a:lnTo>
                  <a:pt x="71501" y="18910"/>
                </a:lnTo>
                <a:lnTo>
                  <a:pt x="71793" y="18770"/>
                </a:lnTo>
                <a:close/>
              </a:path>
              <a:path w="96519" h="38735">
                <a:moveTo>
                  <a:pt x="72263" y="26885"/>
                </a:moveTo>
                <a:lnTo>
                  <a:pt x="72009" y="26949"/>
                </a:lnTo>
                <a:lnTo>
                  <a:pt x="71958" y="27292"/>
                </a:lnTo>
                <a:lnTo>
                  <a:pt x="72263" y="26885"/>
                </a:lnTo>
                <a:close/>
              </a:path>
              <a:path w="96519" h="38735">
                <a:moveTo>
                  <a:pt x="72796" y="17805"/>
                </a:moveTo>
                <a:lnTo>
                  <a:pt x="72720" y="18021"/>
                </a:lnTo>
                <a:lnTo>
                  <a:pt x="72796" y="17805"/>
                </a:lnTo>
                <a:close/>
              </a:path>
              <a:path w="96519" h="38735">
                <a:moveTo>
                  <a:pt x="73494" y="16827"/>
                </a:moveTo>
                <a:lnTo>
                  <a:pt x="73190" y="16751"/>
                </a:lnTo>
                <a:lnTo>
                  <a:pt x="73418" y="17183"/>
                </a:lnTo>
                <a:lnTo>
                  <a:pt x="73494" y="16827"/>
                </a:lnTo>
                <a:close/>
              </a:path>
              <a:path w="96519" h="38735">
                <a:moveTo>
                  <a:pt x="74231" y="21678"/>
                </a:moveTo>
                <a:lnTo>
                  <a:pt x="74142" y="21450"/>
                </a:lnTo>
                <a:lnTo>
                  <a:pt x="73863" y="20688"/>
                </a:lnTo>
                <a:lnTo>
                  <a:pt x="73164" y="20688"/>
                </a:lnTo>
                <a:lnTo>
                  <a:pt x="72936" y="20434"/>
                </a:lnTo>
                <a:lnTo>
                  <a:pt x="72263" y="20688"/>
                </a:lnTo>
                <a:lnTo>
                  <a:pt x="71526" y="21323"/>
                </a:lnTo>
                <a:lnTo>
                  <a:pt x="71412" y="21577"/>
                </a:lnTo>
                <a:lnTo>
                  <a:pt x="71894" y="22974"/>
                </a:lnTo>
                <a:lnTo>
                  <a:pt x="72999" y="21450"/>
                </a:lnTo>
                <a:lnTo>
                  <a:pt x="74231" y="21678"/>
                </a:lnTo>
                <a:close/>
              </a:path>
              <a:path w="96519" h="38735">
                <a:moveTo>
                  <a:pt x="74968" y="21805"/>
                </a:moveTo>
                <a:lnTo>
                  <a:pt x="74231" y="21678"/>
                </a:lnTo>
                <a:lnTo>
                  <a:pt x="74676" y="22847"/>
                </a:lnTo>
                <a:lnTo>
                  <a:pt x="74968" y="21805"/>
                </a:lnTo>
                <a:close/>
              </a:path>
              <a:path w="96519" h="38735">
                <a:moveTo>
                  <a:pt x="75374" y="20358"/>
                </a:moveTo>
                <a:lnTo>
                  <a:pt x="75171" y="21069"/>
                </a:lnTo>
                <a:lnTo>
                  <a:pt x="75057" y="21831"/>
                </a:lnTo>
                <a:lnTo>
                  <a:pt x="75374" y="20358"/>
                </a:lnTo>
                <a:close/>
              </a:path>
              <a:path w="96519" h="38735">
                <a:moveTo>
                  <a:pt x="75488" y="21907"/>
                </a:moveTo>
                <a:lnTo>
                  <a:pt x="75120" y="21844"/>
                </a:lnTo>
                <a:lnTo>
                  <a:pt x="74955" y="22847"/>
                </a:lnTo>
                <a:lnTo>
                  <a:pt x="75488" y="21907"/>
                </a:lnTo>
                <a:close/>
              </a:path>
              <a:path w="96519" h="38735">
                <a:moveTo>
                  <a:pt x="75603" y="19545"/>
                </a:moveTo>
                <a:lnTo>
                  <a:pt x="75552" y="19291"/>
                </a:lnTo>
                <a:lnTo>
                  <a:pt x="75374" y="20358"/>
                </a:lnTo>
                <a:lnTo>
                  <a:pt x="75603" y="19545"/>
                </a:lnTo>
                <a:close/>
              </a:path>
              <a:path w="96519" h="38735">
                <a:moveTo>
                  <a:pt x="77698" y="17538"/>
                </a:moveTo>
                <a:lnTo>
                  <a:pt x="77571" y="17767"/>
                </a:lnTo>
                <a:lnTo>
                  <a:pt x="77698" y="17538"/>
                </a:lnTo>
                <a:close/>
              </a:path>
              <a:path w="96519" h="38735">
                <a:moveTo>
                  <a:pt x="77939" y="17386"/>
                </a:moveTo>
                <a:lnTo>
                  <a:pt x="77749" y="17221"/>
                </a:lnTo>
                <a:lnTo>
                  <a:pt x="77698" y="17538"/>
                </a:lnTo>
                <a:lnTo>
                  <a:pt x="77939" y="17386"/>
                </a:lnTo>
                <a:close/>
              </a:path>
              <a:path w="96519" h="38735">
                <a:moveTo>
                  <a:pt x="78613" y="7391"/>
                </a:moveTo>
                <a:lnTo>
                  <a:pt x="78028" y="9042"/>
                </a:lnTo>
                <a:lnTo>
                  <a:pt x="77609" y="7353"/>
                </a:lnTo>
                <a:lnTo>
                  <a:pt x="76911" y="9753"/>
                </a:lnTo>
                <a:lnTo>
                  <a:pt x="76796" y="10172"/>
                </a:lnTo>
                <a:lnTo>
                  <a:pt x="77114" y="9829"/>
                </a:lnTo>
                <a:lnTo>
                  <a:pt x="77774" y="9753"/>
                </a:lnTo>
                <a:lnTo>
                  <a:pt x="77711" y="9931"/>
                </a:lnTo>
                <a:lnTo>
                  <a:pt x="77571" y="11811"/>
                </a:lnTo>
                <a:lnTo>
                  <a:pt x="78066" y="9715"/>
                </a:lnTo>
                <a:lnTo>
                  <a:pt x="78193" y="9690"/>
                </a:lnTo>
                <a:lnTo>
                  <a:pt x="78130" y="9448"/>
                </a:lnTo>
                <a:lnTo>
                  <a:pt x="78613" y="7391"/>
                </a:lnTo>
                <a:close/>
              </a:path>
              <a:path w="96519" h="38735">
                <a:moveTo>
                  <a:pt x="79336" y="21196"/>
                </a:moveTo>
                <a:lnTo>
                  <a:pt x="79235" y="20815"/>
                </a:lnTo>
                <a:lnTo>
                  <a:pt x="79171" y="21170"/>
                </a:lnTo>
                <a:lnTo>
                  <a:pt x="79336" y="21196"/>
                </a:lnTo>
                <a:close/>
              </a:path>
              <a:path w="96519" h="38735">
                <a:moveTo>
                  <a:pt x="79997" y="9461"/>
                </a:moveTo>
                <a:lnTo>
                  <a:pt x="79819" y="9893"/>
                </a:lnTo>
                <a:lnTo>
                  <a:pt x="78930" y="8610"/>
                </a:lnTo>
                <a:lnTo>
                  <a:pt x="78676" y="10160"/>
                </a:lnTo>
                <a:lnTo>
                  <a:pt x="78562" y="10807"/>
                </a:lnTo>
                <a:lnTo>
                  <a:pt x="79209" y="10287"/>
                </a:lnTo>
                <a:lnTo>
                  <a:pt x="79743" y="10160"/>
                </a:lnTo>
                <a:lnTo>
                  <a:pt x="79705" y="10388"/>
                </a:lnTo>
                <a:lnTo>
                  <a:pt x="79667" y="10591"/>
                </a:lnTo>
                <a:lnTo>
                  <a:pt x="79857" y="10134"/>
                </a:lnTo>
                <a:lnTo>
                  <a:pt x="79971" y="9664"/>
                </a:lnTo>
                <a:lnTo>
                  <a:pt x="79997" y="9461"/>
                </a:lnTo>
                <a:close/>
              </a:path>
              <a:path w="96519" h="38735">
                <a:moveTo>
                  <a:pt x="80035" y="22669"/>
                </a:moveTo>
                <a:lnTo>
                  <a:pt x="79933" y="22974"/>
                </a:lnTo>
                <a:lnTo>
                  <a:pt x="80035" y="22669"/>
                </a:lnTo>
                <a:close/>
              </a:path>
              <a:path w="96519" h="38735">
                <a:moveTo>
                  <a:pt x="80137" y="24257"/>
                </a:moveTo>
                <a:lnTo>
                  <a:pt x="79375" y="24142"/>
                </a:lnTo>
                <a:lnTo>
                  <a:pt x="79248" y="24218"/>
                </a:lnTo>
                <a:lnTo>
                  <a:pt x="79705" y="24599"/>
                </a:lnTo>
                <a:lnTo>
                  <a:pt x="80137" y="24257"/>
                </a:lnTo>
                <a:close/>
              </a:path>
              <a:path w="96519" h="38735">
                <a:moveTo>
                  <a:pt x="80314" y="9321"/>
                </a:moveTo>
                <a:lnTo>
                  <a:pt x="79844" y="10426"/>
                </a:lnTo>
                <a:lnTo>
                  <a:pt x="79603" y="11912"/>
                </a:lnTo>
                <a:lnTo>
                  <a:pt x="80251" y="9740"/>
                </a:lnTo>
                <a:lnTo>
                  <a:pt x="80314" y="9321"/>
                </a:lnTo>
                <a:close/>
              </a:path>
              <a:path w="96519" h="38735">
                <a:moveTo>
                  <a:pt x="80530" y="9410"/>
                </a:moveTo>
                <a:lnTo>
                  <a:pt x="80225" y="10121"/>
                </a:lnTo>
                <a:lnTo>
                  <a:pt x="80162" y="10502"/>
                </a:lnTo>
                <a:lnTo>
                  <a:pt x="80098" y="10883"/>
                </a:lnTo>
                <a:lnTo>
                  <a:pt x="80403" y="10172"/>
                </a:lnTo>
                <a:lnTo>
                  <a:pt x="80530" y="9410"/>
                </a:lnTo>
                <a:close/>
              </a:path>
              <a:path w="96519" h="38735">
                <a:moveTo>
                  <a:pt x="80784" y="24257"/>
                </a:moveTo>
                <a:lnTo>
                  <a:pt x="80670" y="23571"/>
                </a:lnTo>
                <a:lnTo>
                  <a:pt x="80378" y="24117"/>
                </a:lnTo>
                <a:lnTo>
                  <a:pt x="80314" y="24523"/>
                </a:lnTo>
                <a:lnTo>
                  <a:pt x="80784" y="24257"/>
                </a:lnTo>
                <a:close/>
              </a:path>
              <a:path w="96519" h="38735">
                <a:moveTo>
                  <a:pt x="80810" y="20307"/>
                </a:moveTo>
                <a:lnTo>
                  <a:pt x="80518" y="20154"/>
                </a:lnTo>
                <a:lnTo>
                  <a:pt x="80657" y="20586"/>
                </a:lnTo>
                <a:lnTo>
                  <a:pt x="80810" y="20307"/>
                </a:lnTo>
                <a:close/>
              </a:path>
              <a:path w="96519" h="38735">
                <a:moveTo>
                  <a:pt x="81521" y="7823"/>
                </a:moveTo>
                <a:lnTo>
                  <a:pt x="80860" y="9817"/>
                </a:lnTo>
                <a:lnTo>
                  <a:pt x="80530" y="11214"/>
                </a:lnTo>
                <a:lnTo>
                  <a:pt x="81026" y="10871"/>
                </a:lnTo>
                <a:lnTo>
                  <a:pt x="81292" y="9207"/>
                </a:lnTo>
                <a:lnTo>
                  <a:pt x="81521" y="7823"/>
                </a:lnTo>
                <a:close/>
              </a:path>
              <a:path w="96519" h="38735">
                <a:moveTo>
                  <a:pt x="81826" y="21374"/>
                </a:moveTo>
                <a:lnTo>
                  <a:pt x="80886" y="21323"/>
                </a:lnTo>
                <a:lnTo>
                  <a:pt x="80657" y="20586"/>
                </a:lnTo>
                <a:lnTo>
                  <a:pt x="80137" y="21577"/>
                </a:lnTo>
                <a:lnTo>
                  <a:pt x="79108" y="21577"/>
                </a:lnTo>
                <a:lnTo>
                  <a:pt x="79171" y="21170"/>
                </a:lnTo>
                <a:lnTo>
                  <a:pt x="77800" y="20942"/>
                </a:lnTo>
                <a:lnTo>
                  <a:pt x="77025" y="20307"/>
                </a:lnTo>
                <a:lnTo>
                  <a:pt x="76187" y="20688"/>
                </a:lnTo>
                <a:lnTo>
                  <a:pt x="75488" y="21907"/>
                </a:lnTo>
                <a:lnTo>
                  <a:pt x="75742" y="21958"/>
                </a:lnTo>
                <a:lnTo>
                  <a:pt x="77089" y="21577"/>
                </a:lnTo>
                <a:lnTo>
                  <a:pt x="79298" y="22085"/>
                </a:lnTo>
                <a:lnTo>
                  <a:pt x="79717" y="22555"/>
                </a:lnTo>
                <a:lnTo>
                  <a:pt x="80048" y="22593"/>
                </a:lnTo>
                <a:lnTo>
                  <a:pt x="80429" y="21831"/>
                </a:lnTo>
                <a:lnTo>
                  <a:pt x="80276" y="22720"/>
                </a:lnTo>
                <a:lnTo>
                  <a:pt x="79908" y="23482"/>
                </a:lnTo>
                <a:lnTo>
                  <a:pt x="79933" y="22974"/>
                </a:lnTo>
                <a:lnTo>
                  <a:pt x="79819" y="22669"/>
                </a:lnTo>
                <a:lnTo>
                  <a:pt x="78600" y="22466"/>
                </a:lnTo>
                <a:lnTo>
                  <a:pt x="78244" y="23990"/>
                </a:lnTo>
                <a:lnTo>
                  <a:pt x="79375" y="24142"/>
                </a:lnTo>
                <a:lnTo>
                  <a:pt x="80124" y="23672"/>
                </a:lnTo>
                <a:lnTo>
                  <a:pt x="80429" y="23482"/>
                </a:lnTo>
                <a:lnTo>
                  <a:pt x="80543" y="23101"/>
                </a:lnTo>
                <a:lnTo>
                  <a:pt x="80479" y="23444"/>
                </a:lnTo>
                <a:lnTo>
                  <a:pt x="80632" y="23355"/>
                </a:lnTo>
                <a:lnTo>
                  <a:pt x="80670" y="23571"/>
                </a:lnTo>
                <a:lnTo>
                  <a:pt x="80784" y="23355"/>
                </a:lnTo>
                <a:lnTo>
                  <a:pt x="80911" y="23101"/>
                </a:lnTo>
                <a:lnTo>
                  <a:pt x="81114" y="22720"/>
                </a:lnTo>
                <a:lnTo>
                  <a:pt x="81584" y="21831"/>
                </a:lnTo>
                <a:lnTo>
                  <a:pt x="81826" y="21374"/>
                </a:lnTo>
                <a:close/>
              </a:path>
              <a:path w="96519" h="38735">
                <a:moveTo>
                  <a:pt x="82334" y="20434"/>
                </a:moveTo>
                <a:lnTo>
                  <a:pt x="81826" y="21374"/>
                </a:lnTo>
                <a:lnTo>
                  <a:pt x="82156" y="21399"/>
                </a:lnTo>
                <a:lnTo>
                  <a:pt x="82334" y="20434"/>
                </a:lnTo>
                <a:close/>
              </a:path>
              <a:path w="96519" h="38735">
                <a:moveTo>
                  <a:pt x="82537" y="33997"/>
                </a:moveTo>
                <a:lnTo>
                  <a:pt x="80467" y="30213"/>
                </a:lnTo>
                <a:lnTo>
                  <a:pt x="80124" y="29578"/>
                </a:lnTo>
                <a:lnTo>
                  <a:pt x="73977" y="30467"/>
                </a:lnTo>
                <a:lnTo>
                  <a:pt x="71831" y="30467"/>
                </a:lnTo>
                <a:lnTo>
                  <a:pt x="71501" y="30391"/>
                </a:lnTo>
                <a:lnTo>
                  <a:pt x="74498" y="31991"/>
                </a:lnTo>
                <a:lnTo>
                  <a:pt x="78409" y="30467"/>
                </a:lnTo>
                <a:lnTo>
                  <a:pt x="79057" y="30213"/>
                </a:lnTo>
                <a:lnTo>
                  <a:pt x="82537" y="33997"/>
                </a:lnTo>
                <a:close/>
              </a:path>
              <a:path w="96519" h="38735">
                <a:moveTo>
                  <a:pt x="82651" y="21424"/>
                </a:moveTo>
                <a:lnTo>
                  <a:pt x="82181" y="21399"/>
                </a:lnTo>
                <a:lnTo>
                  <a:pt x="81965" y="22720"/>
                </a:lnTo>
                <a:lnTo>
                  <a:pt x="82156" y="21399"/>
                </a:lnTo>
                <a:lnTo>
                  <a:pt x="80860" y="24218"/>
                </a:lnTo>
                <a:lnTo>
                  <a:pt x="81038" y="24117"/>
                </a:lnTo>
                <a:lnTo>
                  <a:pt x="81876" y="24231"/>
                </a:lnTo>
                <a:lnTo>
                  <a:pt x="82016" y="23888"/>
                </a:lnTo>
                <a:lnTo>
                  <a:pt x="81407" y="23863"/>
                </a:lnTo>
                <a:lnTo>
                  <a:pt x="82080" y="23672"/>
                </a:lnTo>
                <a:lnTo>
                  <a:pt x="82029" y="23482"/>
                </a:lnTo>
                <a:lnTo>
                  <a:pt x="82118" y="23355"/>
                </a:lnTo>
                <a:lnTo>
                  <a:pt x="82296" y="23101"/>
                </a:lnTo>
                <a:lnTo>
                  <a:pt x="82423" y="22847"/>
                </a:lnTo>
                <a:lnTo>
                  <a:pt x="82435" y="22720"/>
                </a:lnTo>
                <a:lnTo>
                  <a:pt x="82651" y="21424"/>
                </a:lnTo>
                <a:close/>
              </a:path>
              <a:path w="96519" h="38735">
                <a:moveTo>
                  <a:pt x="82765" y="34251"/>
                </a:moveTo>
                <a:lnTo>
                  <a:pt x="82537" y="33997"/>
                </a:lnTo>
                <a:lnTo>
                  <a:pt x="82689" y="34277"/>
                </a:lnTo>
                <a:close/>
              </a:path>
              <a:path w="96519" h="38735">
                <a:moveTo>
                  <a:pt x="82791" y="21437"/>
                </a:moveTo>
                <a:lnTo>
                  <a:pt x="82651" y="21424"/>
                </a:lnTo>
                <a:lnTo>
                  <a:pt x="82550" y="22085"/>
                </a:lnTo>
                <a:lnTo>
                  <a:pt x="82791" y="21437"/>
                </a:lnTo>
                <a:close/>
              </a:path>
              <a:path w="96519" h="38735">
                <a:moveTo>
                  <a:pt x="82943" y="21450"/>
                </a:moveTo>
                <a:lnTo>
                  <a:pt x="82854" y="21259"/>
                </a:lnTo>
                <a:lnTo>
                  <a:pt x="82791" y="21437"/>
                </a:lnTo>
                <a:lnTo>
                  <a:pt x="82943" y="21450"/>
                </a:lnTo>
                <a:close/>
              </a:path>
              <a:path w="96519" h="38735">
                <a:moveTo>
                  <a:pt x="83185" y="23990"/>
                </a:moveTo>
                <a:lnTo>
                  <a:pt x="83058" y="24244"/>
                </a:lnTo>
                <a:lnTo>
                  <a:pt x="83185" y="23990"/>
                </a:lnTo>
                <a:close/>
              </a:path>
              <a:path w="96519" h="38735">
                <a:moveTo>
                  <a:pt x="83210" y="23368"/>
                </a:moveTo>
                <a:lnTo>
                  <a:pt x="82105" y="23672"/>
                </a:lnTo>
                <a:lnTo>
                  <a:pt x="82016" y="23888"/>
                </a:lnTo>
                <a:lnTo>
                  <a:pt x="83108" y="23952"/>
                </a:lnTo>
                <a:lnTo>
                  <a:pt x="83210" y="23368"/>
                </a:lnTo>
                <a:close/>
              </a:path>
              <a:path w="96519" h="38735">
                <a:moveTo>
                  <a:pt x="83400" y="23545"/>
                </a:moveTo>
                <a:lnTo>
                  <a:pt x="83197" y="23964"/>
                </a:lnTo>
                <a:lnTo>
                  <a:pt x="83337" y="23964"/>
                </a:lnTo>
                <a:lnTo>
                  <a:pt x="83400" y="23545"/>
                </a:lnTo>
                <a:close/>
              </a:path>
              <a:path w="96519" h="38735">
                <a:moveTo>
                  <a:pt x="83858" y="23482"/>
                </a:moveTo>
                <a:lnTo>
                  <a:pt x="83781" y="23672"/>
                </a:lnTo>
                <a:lnTo>
                  <a:pt x="83654" y="24117"/>
                </a:lnTo>
                <a:lnTo>
                  <a:pt x="83858" y="23482"/>
                </a:lnTo>
                <a:close/>
              </a:path>
              <a:path w="96519" h="38735">
                <a:moveTo>
                  <a:pt x="84137" y="25260"/>
                </a:moveTo>
                <a:lnTo>
                  <a:pt x="83997" y="25285"/>
                </a:lnTo>
                <a:lnTo>
                  <a:pt x="83883" y="26022"/>
                </a:lnTo>
                <a:lnTo>
                  <a:pt x="84137" y="25260"/>
                </a:lnTo>
                <a:close/>
              </a:path>
              <a:path w="96519" h="38735">
                <a:moveTo>
                  <a:pt x="84201" y="25514"/>
                </a:moveTo>
                <a:lnTo>
                  <a:pt x="84150" y="25260"/>
                </a:lnTo>
                <a:lnTo>
                  <a:pt x="83997" y="26098"/>
                </a:lnTo>
                <a:lnTo>
                  <a:pt x="84201" y="25514"/>
                </a:lnTo>
                <a:close/>
              </a:path>
              <a:path w="96519" h="38735">
                <a:moveTo>
                  <a:pt x="88709" y="254"/>
                </a:moveTo>
                <a:lnTo>
                  <a:pt x="88328" y="1054"/>
                </a:lnTo>
                <a:lnTo>
                  <a:pt x="88265" y="1447"/>
                </a:lnTo>
                <a:lnTo>
                  <a:pt x="88176" y="1943"/>
                </a:lnTo>
                <a:lnTo>
                  <a:pt x="88557" y="1143"/>
                </a:lnTo>
                <a:lnTo>
                  <a:pt x="88620" y="749"/>
                </a:lnTo>
                <a:lnTo>
                  <a:pt x="88709" y="254"/>
                </a:lnTo>
                <a:close/>
              </a:path>
              <a:path w="96519" h="38735">
                <a:moveTo>
                  <a:pt x="88722" y="13131"/>
                </a:moveTo>
                <a:lnTo>
                  <a:pt x="88595" y="12687"/>
                </a:lnTo>
                <a:lnTo>
                  <a:pt x="87833" y="10909"/>
                </a:lnTo>
                <a:lnTo>
                  <a:pt x="87401" y="9893"/>
                </a:lnTo>
                <a:lnTo>
                  <a:pt x="85356" y="9385"/>
                </a:lnTo>
                <a:lnTo>
                  <a:pt x="84975" y="9893"/>
                </a:lnTo>
                <a:lnTo>
                  <a:pt x="84455" y="10693"/>
                </a:lnTo>
                <a:lnTo>
                  <a:pt x="84404" y="10236"/>
                </a:lnTo>
                <a:lnTo>
                  <a:pt x="84264" y="9118"/>
                </a:lnTo>
                <a:lnTo>
                  <a:pt x="84112" y="9385"/>
                </a:lnTo>
                <a:lnTo>
                  <a:pt x="83324" y="10236"/>
                </a:lnTo>
                <a:lnTo>
                  <a:pt x="83400" y="8813"/>
                </a:lnTo>
                <a:lnTo>
                  <a:pt x="83172" y="9944"/>
                </a:lnTo>
                <a:lnTo>
                  <a:pt x="83273" y="8394"/>
                </a:lnTo>
                <a:lnTo>
                  <a:pt x="81622" y="9702"/>
                </a:lnTo>
                <a:lnTo>
                  <a:pt x="81648" y="11137"/>
                </a:lnTo>
                <a:lnTo>
                  <a:pt x="81762" y="11544"/>
                </a:lnTo>
                <a:lnTo>
                  <a:pt x="82372" y="11277"/>
                </a:lnTo>
                <a:lnTo>
                  <a:pt x="82575" y="11137"/>
                </a:lnTo>
                <a:lnTo>
                  <a:pt x="83083" y="10464"/>
                </a:lnTo>
                <a:lnTo>
                  <a:pt x="83019" y="10795"/>
                </a:lnTo>
                <a:lnTo>
                  <a:pt x="84556" y="11518"/>
                </a:lnTo>
                <a:lnTo>
                  <a:pt x="84493" y="10998"/>
                </a:lnTo>
                <a:lnTo>
                  <a:pt x="85077" y="10909"/>
                </a:lnTo>
                <a:lnTo>
                  <a:pt x="85864" y="11417"/>
                </a:lnTo>
                <a:lnTo>
                  <a:pt x="87198" y="12433"/>
                </a:lnTo>
                <a:lnTo>
                  <a:pt x="88252" y="13449"/>
                </a:lnTo>
                <a:lnTo>
                  <a:pt x="88722" y="13131"/>
                </a:lnTo>
                <a:close/>
              </a:path>
              <a:path w="96519" h="38735">
                <a:moveTo>
                  <a:pt x="89369" y="12687"/>
                </a:moveTo>
                <a:lnTo>
                  <a:pt x="88811" y="13068"/>
                </a:lnTo>
                <a:lnTo>
                  <a:pt x="88811" y="13195"/>
                </a:lnTo>
                <a:lnTo>
                  <a:pt x="89179" y="13144"/>
                </a:lnTo>
                <a:lnTo>
                  <a:pt x="89306" y="13068"/>
                </a:lnTo>
                <a:lnTo>
                  <a:pt x="89369" y="12687"/>
                </a:lnTo>
                <a:close/>
              </a:path>
              <a:path w="96519" h="38735">
                <a:moveTo>
                  <a:pt x="89471" y="1193"/>
                </a:moveTo>
                <a:lnTo>
                  <a:pt x="88874" y="711"/>
                </a:lnTo>
                <a:lnTo>
                  <a:pt x="88734" y="1549"/>
                </a:lnTo>
                <a:lnTo>
                  <a:pt x="88684" y="1816"/>
                </a:lnTo>
                <a:lnTo>
                  <a:pt x="88887" y="1612"/>
                </a:lnTo>
                <a:lnTo>
                  <a:pt x="89471" y="1193"/>
                </a:lnTo>
                <a:close/>
              </a:path>
              <a:path w="96519" h="38735">
                <a:moveTo>
                  <a:pt x="89903" y="14249"/>
                </a:moveTo>
                <a:close/>
              </a:path>
              <a:path w="96519" h="38735">
                <a:moveTo>
                  <a:pt x="89903" y="825"/>
                </a:moveTo>
                <a:lnTo>
                  <a:pt x="89674" y="1397"/>
                </a:lnTo>
                <a:lnTo>
                  <a:pt x="89611" y="1752"/>
                </a:lnTo>
                <a:lnTo>
                  <a:pt x="89573" y="1955"/>
                </a:lnTo>
                <a:lnTo>
                  <a:pt x="89814" y="1384"/>
                </a:lnTo>
                <a:lnTo>
                  <a:pt x="89877" y="1028"/>
                </a:lnTo>
                <a:lnTo>
                  <a:pt x="89903" y="825"/>
                </a:lnTo>
                <a:close/>
              </a:path>
              <a:path w="96519" h="38735">
                <a:moveTo>
                  <a:pt x="89916" y="0"/>
                </a:moveTo>
                <a:lnTo>
                  <a:pt x="89471" y="1193"/>
                </a:lnTo>
                <a:lnTo>
                  <a:pt x="89027" y="2413"/>
                </a:lnTo>
                <a:lnTo>
                  <a:pt x="88874" y="3352"/>
                </a:lnTo>
                <a:lnTo>
                  <a:pt x="89738" y="1003"/>
                </a:lnTo>
                <a:lnTo>
                  <a:pt x="89916" y="0"/>
                </a:lnTo>
                <a:close/>
              </a:path>
              <a:path w="96519" h="38735">
                <a:moveTo>
                  <a:pt x="93776" y="3759"/>
                </a:moveTo>
                <a:lnTo>
                  <a:pt x="93395" y="4559"/>
                </a:lnTo>
                <a:lnTo>
                  <a:pt x="93332" y="4953"/>
                </a:lnTo>
                <a:lnTo>
                  <a:pt x="93256" y="5448"/>
                </a:lnTo>
                <a:lnTo>
                  <a:pt x="93624" y="4648"/>
                </a:lnTo>
                <a:lnTo>
                  <a:pt x="93687" y="4254"/>
                </a:lnTo>
                <a:lnTo>
                  <a:pt x="93776" y="3759"/>
                </a:lnTo>
                <a:close/>
              </a:path>
              <a:path w="96519" h="38735">
                <a:moveTo>
                  <a:pt x="94119" y="3924"/>
                </a:moveTo>
                <a:lnTo>
                  <a:pt x="93649" y="5029"/>
                </a:lnTo>
                <a:lnTo>
                  <a:pt x="93408" y="6515"/>
                </a:lnTo>
                <a:lnTo>
                  <a:pt x="94056" y="4343"/>
                </a:lnTo>
                <a:lnTo>
                  <a:pt x="94119" y="3924"/>
                </a:lnTo>
                <a:close/>
              </a:path>
              <a:path w="96519" h="38735">
                <a:moveTo>
                  <a:pt x="94640" y="8496"/>
                </a:moveTo>
                <a:lnTo>
                  <a:pt x="92240" y="12179"/>
                </a:lnTo>
                <a:lnTo>
                  <a:pt x="91198" y="12738"/>
                </a:lnTo>
                <a:lnTo>
                  <a:pt x="90754" y="12941"/>
                </a:lnTo>
                <a:lnTo>
                  <a:pt x="90601" y="12954"/>
                </a:lnTo>
                <a:lnTo>
                  <a:pt x="90017" y="15735"/>
                </a:lnTo>
                <a:lnTo>
                  <a:pt x="89611" y="15506"/>
                </a:lnTo>
                <a:lnTo>
                  <a:pt x="89725" y="14846"/>
                </a:lnTo>
                <a:lnTo>
                  <a:pt x="89954" y="13957"/>
                </a:lnTo>
                <a:lnTo>
                  <a:pt x="90144" y="13195"/>
                </a:lnTo>
                <a:lnTo>
                  <a:pt x="89903" y="14249"/>
                </a:lnTo>
                <a:lnTo>
                  <a:pt x="90462" y="13195"/>
                </a:lnTo>
                <a:lnTo>
                  <a:pt x="90589" y="12954"/>
                </a:lnTo>
                <a:lnTo>
                  <a:pt x="89623" y="13081"/>
                </a:lnTo>
                <a:lnTo>
                  <a:pt x="89522" y="13703"/>
                </a:lnTo>
                <a:lnTo>
                  <a:pt x="89192" y="14592"/>
                </a:lnTo>
                <a:lnTo>
                  <a:pt x="89115" y="14211"/>
                </a:lnTo>
                <a:lnTo>
                  <a:pt x="89242" y="14211"/>
                </a:lnTo>
                <a:lnTo>
                  <a:pt x="89357" y="13728"/>
                </a:lnTo>
                <a:lnTo>
                  <a:pt x="89611" y="13093"/>
                </a:lnTo>
                <a:lnTo>
                  <a:pt x="89293" y="13131"/>
                </a:lnTo>
                <a:lnTo>
                  <a:pt x="89128" y="14084"/>
                </a:lnTo>
                <a:lnTo>
                  <a:pt x="88557" y="14084"/>
                </a:lnTo>
                <a:lnTo>
                  <a:pt x="88112" y="13957"/>
                </a:lnTo>
                <a:lnTo>
                  <a:pt x="87553" y="14846"/>
                </a:lnTo>
                <a:lnTo>
                  <a:pt x="87490" y="14719"/>
                </a:lnTo>
                <a:lnTo>
                  <a:pt x="87401" y="14554"/>
                </a:lnTo>
                <a:lnTo>
                  <a:pt x="87401" y="13068"/>
                </a:lnTo>
                <a:lnTo>
                  <a:pt x="87261" y="12814"/>
                </a:lnTo>
                <a:lnTo>
                  <a:pt x="87185" y="22847"/>
                </a:lnTo>
                <a:lnTo>
                  <a:pt x="87096" y="23444"/>
                </a:lnTo>
                <a:lnTo>
                  <a:pt x="86855" y="23990"/>
                </a:lnTo>
                <a:lnTo>
                  <a:pt x="86969" y="23406"/>
                </a:lnTo>
                <a:lnTo>
                  <a:pt x="87185" y="22847"/>
                </a:lnTo>
                <a:lnTo>
                  <a:pt x="87185" y="12890"/>
                </a:lnTo>
                <a:lnTo>
                  <a:pt x="87007" y="13068"/>
                </a:lnTo>
                <a:lnTo>
                  <a:pt x="86995" y="22847"/>
                </a:lnTo>
                <a:lnTo>
                  <a:pt x="86906" y="23329"/>
                </a:lnTo>
                <a:lnTo>
                  <a:pt x="86664" y="23990"/>
                </a:lnTo>
                <a:lnTo>
                  <a:pt x="86779" y="23329"/>
                </a:lnTo>
                <a:lnTo>
                  <a:pt x="86995" y="22847"/>
                </a:lnTo>
                <a:lnTo>
                  <a:pt x="86995" y="13055"/>
                </a:lnTo>
                <a:lnTo>
                  <a:pt x="86614" y="12649"/>
                </a:lnTo>
                <a:lnTo>
                  <a:pt x="86614" y="19291"/>
                </a:lnTo>
                <a:lnTo>
                  <a:pt x="86537" y="19799"/>
                </a:lnTo>
                <a:lnTo>
                  <a:pt x="86423" y="20307"/>
                </a:lnTo>
                <a:lnTo>
                  <a:pt x="86258" y="20688"/>
                </a:lnTo>
                <a:lnTo>
                  <a:pt x="86258" y="26784"/>
                </a:lnTo>
                <a:lnTo>
                  <a:pt x="85712" y="27419"/>
                </a:lnTo>
                <a:lnTo>
                  <a:pt x="85217" y="27800"/>
                </a:lnTo>
                <a:lnTo>
                  <a:pt x="85432" y="26530"/>
                </a:lnTo>
                <a:lnTo>
                  <a:pt x="86258" y="26784"/>
                </a:lnTo>
                <a:lnTo>
                  <a:pt x="86258" y="20688"/>
                </a:lnTo>
                <a:lnTo>
                  <a:pt x="86093" y="21069"/>
                </a:lnTo>
                <a:lnTo>
                  <a:pt x="86207" y="20434"/>
                </a:lnTo>
                <a:lnTo>
                  <a:pt x="86296" y="20053"/>
                </a:lnTo>
                <a:lnTo>
                  <a:pt x="86347" y="19926"/>
                </a:lnTo>
                <a:lnTo>
                  <a:pt x="86614" y="19291"/>
                </a:lnTo>
                <a:lnTo>
                  <a:pt x="86614" y="12649"/>
                </a:lnTo>
                <a:lnTo>
                  <a:pt x="86423" y="12433"/>
                </a:lnTo>
                <a:lnTo>
                  <a:pt x="86055" y="12560"/>
                </a:lnTo>
                <a:lnTo>
                  <a:pt x="85407" y="12687"/>
                </a:lnTo>
                <a:lnTo>
                  <a:pt x="85064" y="13538"/>
                </a:lnTo>
                <a:lnTo>
                  <a:pt x="85064" y="26022"/>
                </a:lnTo>
                <a:lnTo>
                  <a:pt x="84950" y="26657"/>
                </a:lnTo>
                <a:lnTo>
                  <a:pt x="84340" y="28689"/>
                </a:lnTo>
                <a:lnTo>
                  <a:pt x="84556" y="27419"/>
                </a:lnTo>
                <a:lnTo>
                  <a:pt x="84645" y="27038"/>
                </a:lnTo>
                <a:lnTo>
                  <a:pt x="85064" y="26022"/>
                </a:lnTo>
                <a:lnTo>
                  <a:pt x="85064" y="13538"/>
                </a:lnTo>
                <a:lnTo>
                  <a:pt x="84836" y="14097"/>
                </a:lnTo>
                <a:lnTo>
                  <a:pt x="84836" y="20434"/>
                </a:lnTo>
                <a:lnTo>
                  <a:pt x="84658" y="21374"/>
                </a:lnTo>
                <a:lnTo>
                  <a:pt x="84315" y="22212"/>
                </a:lnTo>
                <a:lnTo>
                  <a:pt x="84442" y="21450"/>
                </a:lnTo>
                <a:lnTo>
                  <a:pt x="84785" y="20561"/>
                </a:lnTo>
                <a:lnTo>
                  <a:pt x="84836" y="20434"/>
                </a:lnTo>
                <a:lnTo>
                  <a:pt x="84836" y="14097"/>
                </a:lnTo>
                <a:lnTo>
                  <a:pt x="84632" y="14592"/>
                </a:lnTo>
                <a:lnTo>
                  <a:pt x="84747" y="13830"/>
                </a:lnTo>
                <a:lnTo>
                  <a:pt x="84886" y="12941"/>
                </a:lnTo>
                <a:lnTo>
                  <a:pt x="84963" y="12433"/>
                </a:lnTo>
                <a:lnTo>
                  <a:pt x="84632" y="12814"/>
                </a:lnTo>
                <a:lnTo>
                  <a:pt x="83934" y="12941"/>
                </a:lnTo>
                <a:lnTo>
                  <a:pt x="83667" y="12890"/>
                </a:lnTo>
                <a:lnTo>
                  <a:pt x="83667" y="17386"/>
                </a:lnTo>
                <a:lnTo>
                  <a:pt x="83515" y="18021"/>
                </a:lnTo>
                <a:lnTo>
                  <a:pt x="83324" y="18529"/>
                </a:lnTo>
                <a:lnTo>
                  <a:pt x="83362" y="18275"/>
                </a:lnTo>
                <a:lnTo>
                  <a:pt x="83477" y="17894"/>
                </a:lnTo>
                <a:lnTo>
                  <a:pt x="83667" y="17386"/>
                </a:lnTo>
                <a:lnTo>
                  <a:pt x="83667" y="12890"/>
                </a:lnTo>
                <a:lnTo>
                  <a:pt x="83540" y="12865"/>
                </a:lnTo>
                <a:lnTo>
                  <a:pt x="83540" y="14719"/>
                </a:lnTo>
                <a:lnTo>
                  <a:pt x="83350" y="17513"/>
                </a:lnTo>
                <a:lnTo>
                  <a:pt x="83223" y="17894"/>
                </a:lnTo>
                <a:lnTo>
                  <a:pt x="83108" y="18034"/>
                </a:lnTo>
                <a:lnTo>
                  <a:pt x="82994" y="18275"/>
                </a:lnTo>
                <a:lnTo>
                  <a:pt x="81788" y="18034"/>
                </a:lnTo>
                <a:lnTo>
                  <a:pt x="81572" y="18072"/>
                </a:lnTo>
                <a:lnTo>
                  <a:pt x="79159" y="19037"/>
                </a:lnTo>
                <a:lnTo>
                  <a:pt x="78549" y="18846"/>
                </a:lnTo>
                <a:lnTo>
                  <a:pt x="78511" y="19164"/>
                </a:lnTo>
                <a:lnTo>
                  <a:pt x="78270" y="19672"/>
                </a:lnTo>
                <a:lnTo>
                  <a:pt x="78359" y="19164"/>
                </a:lnTo>
                <a:lnTo>
                  <a:pt x="78409" y="19037"/>
                </a:lnTo>
                <a:lnTo>
                  <a:pt x="78460" y="18910"/>
                </a:lnTo>
                <a:lnTo>
                  <a:pt x="78333" y="18783"/>
                </a:lnTo>
                <a:lnTo>
                  <a:pt x="77927" y="18656"/>
                </a:lnTo>
                <a:lnTo>
                  <a:pt x="77520" y="18529"/>
                </a:lnTo>
                <a:lnTo>
                  <a:pt x="77635" y="17894"/>
                </a:lnTo>
                <a:lnTo>
                  <a:pt x="77571" y="17767"/>
                </a:lnTo>
                <a:lnTo>
                  <a:pt x="77609" y="17602"/>
                </a:lnTo>
                <a:lnTo>
                  <a:pt x="77165" y="17894"/>
                </a:lnTo>
                <a:lnTo>
                  <a:pt x="77343" y="16878"/>
                </a:lnTo>
                <a:lnTo>
                  <a:pt x="77724" y="17195"/>
                </a:lnTo>
                <a:lnTo>
                  <a:pt x="77800" y="16878"/>
                </a:lnTo>
                <a:lnTo>
                  <a:pt x="77952" y="16370"/>
                </a:lnTo>
                <a:lnTo>
                  <a:pt x="78117" y="15735"/>
                </a:lnTo>
                <a:lnTo>
                  <a:pt x="78155" y="15608"/>
                </a:lnTo>
                <a:lnTo>
                  <a:pt x="78193" y="15481"/>
                </a:lnTo>
                <a:lnTo>
                  <a:pt x="79400" y="17386"/>
                </a:lnTo>
                <a:lnTo>
                  <a:pt x="80518" y="17627"/>
                </a:lnTo>
                <a:lnTo>
                  <a:pt x="81191" y="18148"/>
                </a:lnTo>
                <a:lnTo>
                  <a:pt x="81572" y="18072"/>
                </a:lnTo>
                <a:lnTo>
                  <a:pt x="81711" y="18021"/>
                </a:lnTo>
                <a:lnTo>
                  <a:pt x="81876" y="18021"/>
                </a:lnTo>
                <a:lnTo>
                  <a:pt x="82118" y="17894"/>
                </a:lnTo>
                <a:lnTo>
                  <a:pt x="83197" y="15481"/>
                </a:lnTo>
                <a:lnTo>
                  <a:pt x="83261" y="15354"/>
                </a:lnTo>
                <a:lnTo>
                  <a:pt x="83540" y="14719"/>
                </a:lnTo>
                <a:lnTo>
                  <a:pt x="83540" y="12865"/>
                </a:lnTo>
                <a:lnTo>
                  <a:pt x="82702" y="12687"/>
                </a:lnTo>
                <a:lnTo>
                  <a:pt x="81051" y="12306"/>
                </a:lnTo>
                <a:lnTo>
                  <a:pt x="78524" y="13144"/>
                </a:lnTo>
                <a:lnTo>
                  <a:pt x="77266" y="13462"/>
                </a:lnTo>
                <a:lnTo>
                  <a:pt x="77266" y="16370"/>
                </a:lnTo>
                <a:lnTo>
                  <a:pt x="77190" y="16827"/>
                </a:lnTo>
                <a:lnTo>
                  <a:pt x="77076" y="17386"/>
                </a:lnTo>
                <a:lnTo>
                  <a:pt x="76746" y="18148"/>
                </a:lnTo>
                <a:lnTo>
                  <a:pt x="76873" y="17386"/>
                </a:lnTo>
                <a:lnTo>
                  <a:pt x="76949" y="17132"/>
                </a:lnTo>
                <a:lnTo>
                  <a:pt x="77266" y="16370"/>
                </a:lnTo>
                <a:lnTo>
                  <a:pt x="77266" y="13462"/>
                </a:lnTo>
                <a:lnTo>
                  <a:pt x="76822" y="13576"/>
                </a:lnTo>
                <a:lnTo>
                  <a:pt x="76822" y="17386"/>
                </a:lnTo>
                <a:lnTo>
                  <a:pt x="76746" y="17767"/>
                </a:lnTo>
                <a:lnTo>
                  <a:pt x="76631" y="18148"/>
                </a:lnTo>
                <a:lnTo>
                  <a:pt x="76492" y="18529"/>
                </a:lnTo>
                <a:lnTo>
                  <a:pt x="76581" y="17894"/>
                </a:lnTo>
                <a:lnTo>
                  <a:pt x="76822" y="17386"/>
                </a:lnTo>
                <a:lnTo>
                  <a:pt x="76822" y="13576"/>
                </a:lnTo>
                <a:lnTo>
                  <a:pt x="76568" y="13627"/>
                </a:lnTo>
                <a:lnTo>
                  <a:pt x="76568" y="17132"/>
                </a:lnTo>
                <a:lnTo>
                  <a:pt x="76466" y="17767"/>
                </a:lnTo>
                <a:lnTo>
                  <a:pt x="76136" y="18656"/>
                </a:lnTo>
                <a:lnTo>
                  <a:pt x="76263" y="17894"/>
                </a:lnTo>
                <a:lnTo>
                  <a:pt x="76415" y="17513"/>
                </a:lnTo>
                <a:lnTo>
                  <a:pt x="76568" y="17132"/>
                </a:lnTo>
                <a:lnTo>
                  <a:pt x="76568" y="13627"/>
                </a:lnTo>
                <a:lnTo>
                  <a:pt x="75742" y="13830"/>
                </a:lnTo>
                <a:lnTo>
                  <a:pt x="75488" y="11417"/>
                </a:lnTo>
                <a:lnTo>
                  <a:pt x="74396" y="12560"/>
                </a:lnTo>
                <a:lnTo>
                  <a:pt x="74066" y="13576"/>
                </a:lnTo>
                <a:lnTo>
                  <a:pt x="73977" y="13728"/>
                </a:lnTo>
                <a:lnTo>
                  <a:pt x="73558" y="13944"/>
                </a:lnTo>
                <a:lnTo>
                  <a:pt x="73558" y="14084"/>
                </a:lnTo>
                <a:lnTo>
                  <a:pt x="73406" y="14719"/>
                </a:lnTo>
                <a:lnTo>
                  <a:pt x="72847" y="16624"/>
                </a:lnTo>
                <a:lnTo>
                  <a:pt x="72910" y="16243"/>
                </a:lnTo>
                <a:lnTo>
                  <a:pt x="72936" y="16116"/>
                </a:lnTo>
                <a:lnTo>
                  <a:pt x="73025" y="15608"/>
                </a:lnTo>
                <a:lnTo>
                  <a:pt x="73139" y="15100"/>
                </a:lnTo>
                <a:lnTo>
                  <a:pt x="73240" y="14846"/>
                </a:lnTo>
                <a:lnTo>
                  <a:pt x="73291" y="14719"/>
                </a:lnTo>
                <a:lnTo>
                  <a:pt x="73558" y="14084"/>
                </a:lnTo>
                <a:lnTo>
                  <a:pt x="73558" y="13944"/>
                </a:lnTo>
                <a:lnTo>
                  <a:pt x="73279" y="14084"/>
                </a:lnTo>
                <a:lnTo>
                  <a:pt x="72783" y="13830"/>
                </a:lnTo>
                <a:lnTo>
                  <a:pt x="72517" y="13576"/>
                </a:lnTo>
                <a:lnTo>
                  <a:pt x="71615" y="12725"/>
                </a:lnTo>
                <a:lnTo>
                  <a:pt x="71462" y="13627"/>
                </a:lnTo>
                <a:lnTo>
                  <a:pt x="71285" y="14719"/>
                </a:lnTo>
                <a:lnTo>
                  <a:pt x="71462" y="13627"/>
                </a:lnTo>
                <a:lnTo>
                  <a:pt x="69456" y="17894"/>
                </a:lnTo>
                <a:lnTo>
                  <a:pt x="70624" y="16116"/>
                </a:lnTo>
                <a:lnTo>
                  <a:pt x="71526" y="17894"/>
                </a:lnTo>
                <a:lnTo>
                  <a:pt x="72605" y="17259"/>
                </a:lnTo>
                <a:lnTo>
                  <a:pt x="72872" y="17005"/>
                </a:lnTo>
                <a:lnTo>
                  <a:pt x="72809" y="17221"/>
                </a:lnTo>
                <a:lnTo>
                  <a:pt x="72694" y="17767"/>
                </a:lnTo>
                <a:lnTo>
                  <a:pt x="72567" y="18021"/>
                </a:lnTo>
                <a:lnTo>
                  <a:pt x="71996" y="18669"/>
                </a:lnTo>
                <a:lnTo>
                  <a:pt x="72313" y="18529"/>
                </a:lnTo>
                <a:lnTo>
                  <a:pt x="72491" y="18973"/>
                </a:lnTo>
                <a:lnTo>
                  <a:pt x="72605" y="18529"/>
                </a:lnTo>
                <a:lnTo>
                  <a:pt x="72732" y="18072"/>
                </a:lnTo>
                <a:lnTo>
                  <a:pt x="73075" y="16751"/>
                </a:lnTo>
                <a:lnTo>
                  <a:pt x="72796" y="17805"/>
                </a:lnTo>
                <a:lnTo>
                  <a:pt x="73152" y="16852"/>
                </a:lnTo>
                <a:lnTo>
                  <a:pt x="73240" y="16624"/>
                </a:lnTo>
                <a:lnTo>
                  <a:pt x="73901" y="14846"/>
                </a:lnTo>
                <a:lnTo>
                  <a:pt x="73647" y="16116"/>
                </a:lnTo>
                <a:lnTo>
                  <a:pt x="73520" y="16827"/>
                </a:lnTo>
                <a:lnTo>
                  <a:pt x="74853" y="17132"/>
                </a:lnTo>
                <a:lnTo>
                  <a:pt x="75450" y="16624"/>
                </a:lnTo>
                <a:lnTo>
                  <a:pt x="75984" y="16624"/>
                </a:lnTo>
                <a:lnTo>
                  <a:pt x="76225" y="15608"/>
                </a:lnTo>
                <a:lnTo>
                  <a:pt x="76200" y="15862"/>
                </a:lnTo>
                <a:lnTo>
                  <a:pt x="76225" y="15735"/>
                </a:lnTo>
                <a:lnTo>
                  <a:pt x="75946" y="18783"/>
                </a:lnTo>
                <a:lnTo>
                  <a:pt x="75920" y="18910"/>
                </a:lnTo>
                <a:lnTo>
                  <a:pt x="75933" y="18783"/>
                </a:lnTo>
                <a:lnTo>
                  <a:pt x="75247" y="18021"/>
                </a:lnTo>
                <a:lnTo>
                  <a:pt x="74485" y="17767"/>
                </a:lnTo>
                <a:lnTo>
                  <a:pt x="73914" y="18021"/>
                </a:lnTo>
                <a:lnTo>
                  <a:pt x="73418" y="17183"/>
                </a:lnTo>
                <a:lnTo>
                  <a:pt x="73253" y="18021"/>
                </a:lnTo>
                <a:lnTo>
                  <a:pt x="73126" y="18262"/>
                </a:lnTo>
                <a:lnTo>
                  <a:pt x="72732" y="18732"/>
                </a:lnTo>
                <a:lnTo>
                  <a:pt x="72631" y="19291"/>
                </a:lnTo>
                <a:lnTo>
                  <a:pt x="72732" y="19545"/>
                </a:lnTo>
                <a:lnTo>
                  <a:pt x="74256" y="18783"/>
                </a:lnTo>
                <a:lnTo>
                  <a:pt x="74472" y="19799"/>
                </a:lnTo>
                <a:lnTo>
                  <a:pt x="75247" y="19545"/>
                </a:lnTo>
                <a:lnTo>
                  <a:pt x="75742" y="19037"/>
                </a:lnTo>
                <a:lnTo>
                  <a:pt x="75755" y="19418"/>
                </a:lnTo>
                <a:lnTo>
                  <a:pt x="76593" y="19926"/>
                </a:lnTo>
                <a:lnTo>
                  <a:pt x="77304" y="20053"/>
                </a:lnTo>
                <a:lnTo>
                  <a:pt x="77812" y="20307"/>
                </a:lnTo>
                <a:lnTo>
                  <a:pt x="78359" y="20307"/>
                </a:lnTo>
                <a:lnTo>
                  <a:pt x="78968" y="19799"/>
                </a:lnTo>
                <a:lnTo>
                  <a:pt x="79235" y="20815"/>
                </a:lnTo>
                <a:lnTo>
                  <a:pt x="79857" y="20180"/>
                </a:lnTo>
                <a:lnTo>
                  <a:pt x="80035" y="19926"/>
                </a:lnTo>
                <a:lnTo>
                  <a:pt x="80518" y="20154"/>
                </a:lnTo>
                <a:lnTo>
                  <a:pt x="80454" y="19926"/>
                </a:lnTo>
                <a:lnTo>
                  <a:pt x="80416" y="19799"/>
                </a:lnTo>
                <a:lnTo>
                  <a:pt x="81305" y="20180"/>
                </a:lnTo>
                <a:lnTo>
                  <a:pt x="81940" y="20307"/>
                </a:lnTo>
                <a:lnTo>
                  <a:pt x="82334" y="20180"/>
                </a:lnTo>
                <a:lnTo>
                  <a:pt x="82854" y="21259"/>
                </a:lnTo>
                <a:lnTo>
                  <a:pt x="83248" y="20180"/>
                </a:lnTo>
                <a:lnTo>
                  <a:pt x="83388" y="19799"/>
                </a:lnTo>
                <a:lnTo>
                  <a:pt x="83439" y="19672"/>
                </a:lnTo>
                <a:lnTo>
                  <a:pt x="83337" y="20307"/>
                </a:lnTo>
                <a:lnTo>
                  <a:pt x="83223" y="20815"/>
                </a:lnTo>
                <a:lnTo>
                  <a:pt x="82410" y="22936"/>
                </a:lnTo>
                <a:lnTo>
                  <a:pt x="83223" y="23329"/>
                </a:lnTo>
                <a:lnTo>
                  <a:pt x="83451" y="22847"/>
                </a:lnTo>
                <a:lnTo>
                  <a:pt x="83578" y="22593"/>
                </a:lnTo>
                <a:lnTo>
                  <a:pt x="83464" y="23291"/>
                </a:lnTo>
                <a:lnTo>
                  <a:pt x="83743" y="22720"/>
                </a:lnTo>
                <a:lnTo>
                  <a:pt x="83629" y="23406"/>
                </a:lnTo>
                <a:lnTo>
                  <a:pt x="83375" y="23964"/>
                </a:lnTo>
                <a:lnTo>
                  <a:pt x="83578" y="23977"/>
                </a:lnTo>
                <a:lnTo>
                  <a:pt x="83693" y="23406"/>
                </a:lnTo>
                <a:lnTo>
                  <a:pt x="83820" y="23101"/>
                </a:lnTo>
                <a:lnTo>
                  <a:pt x="83883" y="22720"/>
                </a:lnTo>
                <a:lnTo>
                  <a:pt x="83908" y="22593"/>
                </a:lnTo>
                <a:lnTo>
                  <a:pt x="84023" y="21844"/>
                </a:lnTo>
                <a:lnTo>
                  <a:pt x="84150" y="21399"/>
                </a:lnTo>
                <a:lnTo>
                  <a:pt x="84543" y="20561"/>
                </a:lnTo>
                <a:lnTo>
                  <a:pt x="84366" y="21259"/>
                </a:lnTo>
                <a:lnTo>
                  <a:pt x="83820" y="23101"/>
                </a:lnTo>
                <a:lnTo>
                  <a:pt x="83985" y="22720"/>
                </a:lnTo>
                <a:lnTo>
                  <a:pt x="83858" y="23482"/>
                </a:lnTo>
                <a:lnTo>
                  <a:pt x="84086" y="22974"/>
                </a:lnTo>
                <a:lnTo>
                  <a:pt x="83972" y="23545"/>
                </a:lnTo>
                <a:lnTo>
                  <a:pt x="83756" y="24117"/>
                </a:lnTo>
                <a:lnTo>
                  <a:pt x="83629" y="24257"/>
                </a:lnTo>
                <a:lnTo>
                  <a:pt x="83426" y="25514"/>
                </a:lnTo>
                <a:lnTo>
                  <a:pt x="83654" y="24371"/>
                </a:lnTo>
                <a:lnTo>
                  <a:pt x="84023" y="25082"/>
                </a:lnTo>
                <a:lnTo>
                  <a:pt x="84086" y="24752"/>
                </a:lnTo>
                <a:lnTo>
                  <a:pt x="84124" y="25260"/>
                </a:lnTo>
                <a:lnTo>
                  <a:pt x="84328" y="24752"/>
                </a:lnTo>
                <a:lnTo>
                  <a:pt x="84455" y="24371"/>
                </a:lnTo>
                <a:lnTo>
                  <a:pt x="84950" y="22974"/>
                </a:lnTo>
                <a:lnTo>
                  <a:pt x="85039" y="22720"/>
                </a:lnTo>
                <a:lnTo>
                  <a:pt x="84912" y="23482"/>
                </a:lnTo>
                <a:lnTo>
                  <a:pt x="84683" y="24117"/>
                </a:lnTo>
                <a:lnTo>
                  <a:pt x="84378" y="25006"/>
                </a:lnTo>
                <a:lnTo>
                  <a:pt x="84328" y="25387"/>
                </a:lnTo>
                <a:lnTo>
                  <a:pt x="84696" y="25641"/>
                </a:lnTo>
                <a:lnTo>
                  <a:pt x="84772" y="25895"/>
                </a:lnTo>
                <a:lnTo>
                  <a:pt x="84340" y="26403"/>
                </a:lnTo>
                <a:lnTo>
                  <a:pt x="84353" y="26276"/>
                </a:lnTo>
                <a:lnTo>
                  <a:pt x="84251" y="26403"/>
                </a:lnTo>
                <a:lnTo>
                  <a:pt x="83870" y="26911"/>
                </a:lnTo>
                <a:lnTo>
                  <a:pt x="83997" y="26098"/>
                </a:lnTo>
                <a:lnTo>
                  <a:pt x="83718" y="26911"/>
                </a:lnTo>
                <a:lnTo>
                  <a:pt x="83820" y="26276"/>
                </a:lnTo>
                <a:lnTo>
                  <a:pt x="83997" y="25285"/>
                </a:lnTo>
                <a:lnTo>
                  <a:pt x="83616" y="25387"/>
                </a:lnTo>
                <a:lnTo>
                  <a:pt x="83464" y="25514"/>
                </a:lnTo>
                <a:lnTo>
                  <a:pt x="83400" y="25641"/>
                </a:lnTo>
                <a:lnTo>
                  <a:pt x="83299" y="26276"/>
                </a:lnTo>
                <a:lnTo>
                  <a:pt x="83248" y="25260"/>
                </a:lnTo>
                <a:lnTo>
                  <a:pt x="82816" y="24371"/>
                </a:lnTo>
                <a:lnTo>
                  <a:pt x="81876" y="24231"/>
                </a:lnTo>
                <a:lnTo>
                  <a:pt x="81114" y="26276"/>
                </a:lnTo>
                <a:lnTo>
                  <a:pt x="81089" y="26149"/>
                </a:lnTo>
                <a:lnTo>
                  <a:pt x="81051" y="25895"/>
                </a:lnTo>
                <a:lnTo>
                  <a:pt x="80797" y="24345"/>
                </a:lnTo>
                <a:lnTo>
                  <a:pt x="80086" y="25895"/>
                </a:lnTo>
                <a:lnTo>
                  <a:pt x="80276" y="24752"/>
                </a:lnTo>
                <a:lnTo>
                  <a:pt x="80314" y="24523"/>
                </a:lnTo>
                <a:lnTo>
                  <a:pt x="79908" y="24752"/>
                </a:lnTo>
                <a:lnTo>
                  <a:pt x="79705" y="24599"/>
                </a:lnTo>
                <a:lnTo>
                  <a:pt x="77762" y="26149"/>
                </a:lnTo>
                <a:lnTo>
                  <a:pt x="76682" y="25387"/>
                </a:lnTo>
                <a:lnTo>
                  <a:pt x="76149" y="25006"/>
                </a:lnTo>
                <a:lnTo>
                  <a:pt x="75247" y="25006"/>
                </a:lnTo>
                <a:lnTo>
                  <a:pt x="75247" y="25387"/>
                </a:lnTo>
                <a:lnTo>
                  <a:pt x="75145" y="26022"/>
                </a:lnTo>
                <a:lnTo>
                  <a:pt x="74815" y="26911"/>
                </a:lnTo>
                <a:lnTo>
                  <a:pt x="74930" y="26149"/>
                </a:lnTo>
                <a:lnTo>
                  <a:pt x="75196" y="25514"/>
                </a:lnTo>
                <a:lnTo>
                  <a:pt x="75247" y="25387"/>
                </a:lnTo>
                <a:lnTo>
                  <a:pt x="75247" y="25006"/>
                </a:lnTo>
                <a:lnTo>
                  <a:pt x="74676" y="25006"/>
                </a:lnTo>
                <a:lnTo>
                  <a:pt x="74676" y="25895"/>
                </a:lnTo>
                <a:lnTo>
                  <a:pt x="74091" y="26403"/>
                </a:lnTo>
                <a:lnTo>
                  <a:pt x="73901" y="26530"/>
                </a:lnTo>
                <a:lnTo>
                  <a:pt x="74079" y="25514"/>
                </a:lnTo>
                <a:lnTo>
                  <a:pt x="74676" y="25895"/>
                </a:lnTo>
                <a:lnTo>
                  <a:pt x="74676" y="25006"/>
                </a:lnTo>
                <a:lnTo>
                  <a:pt x="74320" y="25006"/>
                </a:lnTo>
                <a:lnTo>
                  <a:pt x="73685" y="24371"/>
                </a:lnTo>
                <a:lnTo>
                  <a:pt x="73558" y="24244"/>
                </a:lnTo>
                <a:lnTo>
                  <a:pt x="72136" y="24371"/>
                </a:lnTo>
                <a:lnTo>
                  <a:pt x="71831" y="24117"/>
                </a:lnTo>
                <a:lnTo>
                  <a:pt x="71132" y="25895"/>
                </a:lnTo>
                <a:lnTo>
                  <a:pt x="71361" y="25895"/>
                </a:lnTo>
                <a:lnTo>
                  <a:pt x="71424" y="25514"/>
                </a:lnTo>
                <a:lnTo>
                  <a:pt x="72085" y="26276"/>
                </a:lnTo>
                <a:lnTo>
                  <a:pt x="71450" y="26530"/>
                </a:lnTo>
                <a:lnTo>
                  <a:pt x="71221" y="26784"/>
                </a:lnTo>
                <a:lnTo>
                  <a:pt x="71323" y="26111"/>
                </a:lnTo>
                <a:lnTo>
                  <a:pt x="70713" y="26911"/>
                </a:lnTo>
                <a:lnTo>
                  <a:pt x="70523" y="26403"/>
                </a:lnTo>
                <a:lnTo>
                  <a:pt x="70154" y="26098"/>
                </a:lnTo>
                <a:lnTo>
                  <a:pt x="70129" y="24752"/>
                </a:lnTo>
                <a:lnTo>
                  <a:pt x="69900" y="24498"/>
                </a:lnTo>
                <a:lnTo>
                  <a:pt x="69583" y="25895"/>
                </a:lnTo>
                <a:lnTo>
                  <a:pt x="69367" y="26276"/>
                </a:lnTo>
                <a:lnTo>
                  <a:pt x="69253" y="26403"/>
                </a:lnTo>
                <a:lnTo>
                  <a:pt x="69126" y="26657"/>
                </a:lnTo>
                <a:lnTo>
                  <a:pt x="68745" y="27165"/>
                </a:lnTo>
                <a:lnTo>
                  <a:pt x="68694" y="28181"/>
                </a:lnTo>
                <a:lnTo>
                  <a:pt x="69215" y="27673"/>
                </a:lnTo>
                <a:lnTo>
                  <a:pt x="72009" y="26949"/>
                </a:lnTo>
                <a:lnTo>
                  <a:pt x="72034" y="26784"/>
                </a:lnTo>
                <a:lnTo>
                  <a:pt x="72212" y="25641"/>
                </a:lnTo>
                <a:lnTo>
                  <a:pt x="72859" y="26085"/>
                </a:lnTo>
                <a:lnTo>
                  <a:pt x="72936" y="25641"/>
                </a:lnTo>
                <a:lnTo>
                  <a:pt x="72999" y="25514"/>
                </a:lnTo>
                <a:lnTo>
                  <a:pt x="73253" y="25006"/>
                </a:lnTo>
                <a:lnTo>
                  <a:pt x="73126" y="25768"/>
                </a:lnTo>
                <a:lnTo>
                  <a:pt x="72809" y="26403"/>
                </a:lnTo>
                <a:lnTo>
                  <a:pt x="72834" y="26276"/>
                </a:lnTo>
                <a:lnTo>
                  <a:pt x="72694" y="26403"/>
                </a:lnTo>
                <a:lnTo>
                  <a:pt x="72428" y="26657"/>
                </a:lnTo>
                <a:lnTo>
                  <a:pt x="72263" y="26885"/>
                </a:lnTo>
                <a:lnTo>
                  <a:pt x="72669" y="26784"/>
                </a:lnTo>
                <a:lnTo>
                  <a:pt x="75501" y="29578"/>
                </a:lnTo>
                <a:lnTo>
                  <a:pt x="81648" y="27038"/>
                </a:lnTo>
                <a:lnTo>
                  <a:pt x="83045" y="30721"/>
                </a:lnTo>
                <a:lnTo>
                  <a:pt x="86004" y="31483"/>
                </a:lnTo>
                <a:lnTo>
                  <a:pt x="86614" y="31610"/>
                </a:lnTo>
                <a:lnTo>
                  <a:pt x="87261" y="33134"/>
                </a:lnTo>
                <a:lnTo>
                  <a:pt x="86321" y="33007"/>
                </a:lnTo>
                <a:lnTo>
                  <a:pt x="82765" y="34251"/>
                </a:lnTo>
                <a:lnTo>
                  <a:pt x="83959" y="35547"/>
                </a:lnTo>
                <a:lnTo>
                  <a:pt x="85953" y="33896"/>
                </a:lnTo>
                <a:lnTo>
                  <a:pt x="87388" y="36563"/>
                </a:lnTo>
                <a:lnTo>
                  <a:pt x="87337" y="38341"/>
                </a:lnTo>
                <a:lnTo>
                  <a:pt x="87871" y="37198"/>
                </a:lnTo>
                <a:lnTo>
                  <a:pt x="88722" y="33896"/>
                </a:lnTo>
                <a:lnTo>
                  <a:pt x="88912" y="33134"/>
                </a:lnTo>
                <a:lnTo>
                  <a:pt x="90055" y="28689"/>
                </a:lnTo>
                <a:lnTo>
                  <a:pt x="90284" y="27800"/>
                </a:lnTo>
                <a:lnTo>
                  <a:pt x="90614" y="26530"/>
                </a:lnTo>
                <a:lnTo>
                  <a:pt x="90741" y="26022"/>
                </a:lnTo>
                <a:lnTo>
                  <a:pt x="91236" y="23990"/>
                </a:lnTo>
                <a:lnTo>
                  <a:pt x="91516" y="22847"/>
                </a:lnTo>
                <a:lnTo>
                  <a:pt x="91541" y="22720"/>
                </a:lnTo>
                <a:lnTo>
                  <a:pt x="91668" y="22212"/>
                </a:lnTo>
                <a:lnTo>
                  <a:pt x="91948" y="21069"/>
                </a:lnTo>
                <a:lnTo>
                  <a:pt x="92379" y="19291"/>
                </a:lnTo>
                <a:lnTo>
                  <a:pt x="92443" y="19037"/>
                </a:lnTo>
                <a:lnTo>
                  <a:pt x="92506" y="18783"/>
                </a:lnTo>
                <a:lnTo>
                  <a:pt x="92570" y="18529"/>
                </a:lnTo>
                <a:lnTo>
                  <a:pt x="92849" y="17386"/>
                </a:lnTo>
                <a:lnTo>
                  <a:pt x="93243" y="15735"/>
                </a:lnTo>
                <a:lnTo>
                  <a:pt x="93865" y="13195"/>
                </a:lnTo>
                <a:lnTo>
                  <a:pt x="94640" y="8496"/>
                </a:lnTo>
                <a:close/>
              </a:path>
              <a:path w="96519" h="38735">
                <a:moveTo>
                  <a:pt x="96062" y="5054"/>
                </a:moveTo>
                <a:lnTo>
                  <a:pt x="95465" y="4572"/>
                </a:lnTo>
                <a:lnTo>
                  <a:pt x="95326" y="5410"/>
                </a:lnTo>
                <a:lnTo>
                  <a:pt x="95288" y="5676"/>
                </a:lnTo>
                <a:lnTo>
                  <a:pt x="95478" y="5473"/>
                </a:lnTo>
                <a:lnTo>
                  <a:pt x="96062" y="5054"/>
                </a:lnTo>
                <a:close/>
              </a:path>
            </a:pathLst>
          </a:custGeom>
          <a:solidFill>
            <a:srgbClr val="B88F51"/>
          </a:solidFill>
        </p:spPr>
        <p:txBody>
          <a:bodyPr wrap="square" lIns="0" tIns="0" rIns="0" bIns="0" rtlCol="0"/>
          <a:lstStyle/>
          <a:p>
            <a:endParaRPr sz="2511"/>
          </a:p>
        </p:txBody>
      </p:sp>
      <p:sp>
        <p:nvSpPr>
          <p:cNvPr id="74" name="bg object 74"/>
          <p:cNvSpPr/>
          <p:nvPr/>
        </p:nvSpPr>
        <p:spPr>
          <a:xfrm>
            <a:off x="589931" y="78049"/>
            <a:ext cx="18256" cy="12700"/>
          </a:xfrm>
          <a:custGeom>
            <a:avLst/>
            <a:gdLst/>
            <a:ahLst/>
            <a:cxnLst/>
            <a:rect l="l" t="t" r="r" b="b"/>
            <a:pathLst>
              <a:path w="29209" h="20319">
                <a:moveTo>
                  <a:pt x="647" y="12293"/>
                </a:moveTo>
                <a:lnTo>
                  <a:pt x="190" y="11493"/>
                </a:lnTo>
                <a:lnTo>
                  <a:pt x="25" y="12458"/>
                </a:lnTo>
                <a:lnTo>
                  <a:pt x="0" y="12649"/>
                </a:lnTo>
                <a:lnTo>
                  <a:pt x="139" y="12496"/>
                </a:lnTo>
                <a:lnTo>
                  <a:pt x="647" y="12293"/>
                </a:lnTo>
                <a:close/>
              </a:path>
              <a:path w="29209" h="20319">
                <a:moveTo>
                  <a:pt x="1168" y="11684"/>
                </a:moveTo>
                <a:lnTo>
                  <a:pt x="279" y="14097"/>
                </a:lnTo>
                <a:lnTo>
                  <a:pt x="127" y="15036"/>
                </a:lnTo>
                <a:lnTo>
                  <a:pt x="1003" y="12687"/>
                </a:lnTo>
                <a:lnTo>
                  <a:pt x="1168" y="11684"/>
                </a:lnTo>
                <a:close/>
              </a:path>
              <a:path w="29209" h="20319">
                <a:moveTo>
                  <a:pt x="1295" y="7086"/>
                </a:moveTo>
                <a:lnTo>
                  <a:pt x="1066" y="7658"/>
                </a:lnTo>
                <a:lnTo>
                  <a:pt x="1003" y="8013"/>
                </a:lnTo>
                <a:lnTo>
                  <a:pt x="965" y="8216"/>
                </a:lnTo>
                <a:lnTo>
                  <a:pt x="1206" y="7645"/>
                </a:lnTo>
                <a:lnTo>
                  <a:pt x="1270" y="7289"/>
                </a:lnTo>
                <a:lnTo>
                  <a:pt x="1295" y="7086"/>
                </a:lnTo>
                <a:close/>
              </a:path>
              <a:path w="29209" h="20319">
                <a:moveTo>
                  <a:pt x="2349" y="9575"/>
                </a:moveTo>
                <a:lnTo>
                  <a:pt x="1892" y="8763"/>
                </a:lnTo>
                <a:lnTo>
                  <a:pt x="1727" y="9740"/>
                </a:lnTo>
                <a:lnTo>
                  <a:pt x="1689" y="9931"/>
                </a:lnTo>
                <a:lnTo>
                  <a:pt x="1841" y="9779"/>
                </a:lnTo>
                <a:lnTo>
                  <a:pt x="2349" y="9575"/>
                </a:lnTo>
                <a:close/>
              </a:path>
              <a:path w="29209" h="20319">
                <a:moveTo>
                  <a:pt x="2705" y="4191"/>
                </a:moveTo>
                <a:lnTo>
                  <a:pt x="2247" y="3378"/>
                </a:lnTo>
                <a:lnTo>
                  <a:pt x="2082" y="4356"/>
                </a:lnTo>
                <a:lnTo>
                  <a:pt x="2057" y="4546"/>
                </a:lnTo>
                <a:lnTo>
                  <a:pt x="2197" y="4394"/>
                </a:lnTo>
                <a:lnTo>
                  <a:pt x="2705" y="4191"/>
                </a:lnTo>
                <a:close/>
              </a:path>
              <a:path w="29209" h="20319">
                <a:moveTo>
                  <a:pt x="2971" y="10591"/>
                </a:moveTo>
                <a:lnTo>
                  <a:pt x="2743" y="11163"/>
                </a:lnTo>
                <a:lnTo>
                  <a:pt x="2679" y="11518"/>
                </a:lnTo>
                <a:lnTo>
                  <a:pt x="2641" y="11722"/>
                </a:lnTo>
                <a:lnTo>
                  <a:pt x="2882" y="11150"/>
                </a:lnTo>
                <a:lnTo>
                  <a:pt x="2946" y="10795"/>
                </a:lnTo>
                <a:lnTo>
                  <a:pt x="2971" y="10591"/>
                </a:lnTo>
                <a:close/>
              </a:path>
              <a:path w="29209" h="20319">
                <a:moveTo>
                  <a:pt x="3225" y="4406"/>
                </a:moveTo>
                <a:lnTo>
                  <a:pt x="2997" y="4978"/>
                </a:lnTo>
                <a:lnTo>
                  <a:pt x="2933" y="5334"/>
                </a:lnTo>
                <a:lnTo>
                  <a:pt x="2895" y="5537"/>
                </a:lnTo>
                <a:lnTo>
                  <a:pt x="3136" y="4965"/>
                </a:lnTo>
                <a:lnTo>
                  <a:pt x="3200" y="4610"/>
                </a:lnTo>
                <a:lnTo>
                  <a:pt x="3225" y="4406"/>
                </a:lnTo>
                <a:close/>
              </a:path>
              <a:path w="29209" h="20319">
                <a:moveTo>
                  <a:pt x="3251" y="11341"/>
                </a:moveTo>
                <a:lnTo>
                  <a:pt x="2946" y="11137"/>
                </a:lnTo>
                <a:lnTo>
                  <a:pt x="2857" y="11607"/>
                </a:lnTo>
                <a:lnTo>
                  <a:pt x="3251" y="11341"/>
                </a:lnTo>
                <a:close/>
              </a:path>
              <a:path w="29209" h="20319">
                <a:moveTo>
                  <a:pt x="3263" y="10261"/>
                </a:moveTo>
                <a:lnTo>
                  <a:pt x="2247" y="9766"/>
                </a:lnTo>
                <a:lnTo>
                  <a:pt x="2032" y="10223"/>
                </a:lnTo>
                <a:lnTo>
                  <a:pt x="1968" y="10579"/>
                </a:lnTo>
                <a:lnTo>
                  <a:pt x="1930" y="10782"/>
                </a:lnTo>
                <a:lnTo>
                  <a:pt x="2171" y="10210"/>
                </a:lnTo>
                <a:lnTo>
                  <a:pt x="2108" y="10604"/>
                </a:lnTo>
                <a:lnTo>
                  <a:pt x="2006" y="11226"/>
                </a:lnTo>
                <a:lnTo>
                  <a:pt x="2603" y="10731"/>
                </a:lnTo>
                <a:lnTo>
                  <a:pt x="3263" y="10261"/>
                </a:lnTo>
                <a:close/>
              </a:path>
              <a:path w="29209" h="20319">
                <a:moveTo>
                  <a:pt x="3302" y="6578"/>
                </a:moveTo>
                <a:lnTo>
                  <a:pt x="2997" y="7289"/>
                </a:lnTo>
                <a:lnTo>
                  <a:pt x="2933" y="7670"/>
                </a:lnTo>
                <a:lnTo>
                  <a:pt x="2870" y="8051"/>
                </a:lnTo>
                <a:lnTo>
                  <a:pt x="3175" y="7340"/>
                </a:lnTo>
                <a:lnTo>
                  <a:pt x="3302" y="6578"/>
                </a:lnTo>
                <a:close/>
              </a:path>
              <a:path w="29209" h="20319">
                <a:moveTo>
                  <a:pt x="3467" y="16014"/>
                </a:moveTo>
                <a:lnTo>
                  <a:pt x="2425" y="14528"/>
                </a:lnTo>
                <a:lnTo>
                  <a:pt x="2387" y="14732"/>
                </a:lnTo>
                <a:lnTo>
                  <a:pt x="2286" y="14592"/>
                </a:lnTo>
                <a:lnTo>
                  <a:pt x="2286" y="15328"/>
                </a:lnTo>
                <a:lnTo>
                  <a:pt x="2171" y="16078"/>
                </a:lnTo>
                <a:lnTo>
                  <a:pt x="2108" y="16395"/>
                </a:lnTo>
                <a:lnTo>
                  <a:pt x="2286" y="15328"/>
                </a:lnTo>
                <a:lnTo>
                  <a:pt x="2286" y="14592"/>
                </a:lnTo>
                <a:lnTo>
                  <a:pt x="1816" y="13919"/>
                </a:lnTo>
                <a:lnTo>
                  <a:pt x="1727" y="13779"/>
                </a:lnTo>
                <a:lnTo>
                  <a:pt x="1574" y="13550"/>
                </a:lnTo>
                <a:lnTo>
                  <a:pt x="1549" y="13690"/>
                </a:lnTo>
                <a:lnTo>
                  <a:pt x="889" y="13360"/>
                </a:lnTo>
                <a:lnTo>
                  <a:pt x="749" y="14198"/>
                </a:lnTo>
                <a:lnTo>
                  <a:pt x="647" y="14820"/>
                </a:lnTo>
                <a:lnTo>
                  <a:pt x="1244" y="14325"/>
                </a:lnTo>
                <a:lnTo>
                  <a:pt x="1473" y="14160"/>
                </a:lnTo>
                <a:lnTo>
                  <a:pt x="1320" y="15100"/>
                </a:lnTo>
                <a:lnTo>
                  <a:pt x="1219" y="15748"/>
                </a:lnTo>
                <a:lnTo>
                  <a:pt x="1866" y="15227"/>
                </a:lnTo>
                <a:lnTo>
                  <a:pt x="2260" y="15138"/>
                </a:lnTo>
                <a:lnTo>
                  <a:pt x="2057" y="15735"/>
                </a:lnTo>
                <a:lnTo>
                  <a:pt x="1981" y="16040"/>
                </a:lnTo>
                <a:lnTo>
                  <a:pt x="1803" y="16738"/>
                </a:lnTo>
                <a:lnTo>
                  <a:pt x="2082" y="16535"/>
                </a:lnTo>
                <a:lnTo>
                  <a:pt x="2057" y="16725"/>
                </a:lnTo>
                <a:lnTo>
                  <a:pt x="2705" y="16205"/>
                </a:lnTo>
                <a:lnTo>
                  <a:pt x="3467" y="16014"/>
                </a:lnTo>
                <a:close/>
              </a:path>
              <a:path w="29209" h="20319">
                <a:moveTo>
                  <a:pt x="3657" y="6540"/>
                </a:moveTo>
                <a:lnTo>
                  <a:pt x="3276" y="7340"/>
                </a:lnTo>
                <a:lnTo>
                  <a:pt x="3213" y="7734"/>
                </a:lnTo>
                <a:lnTo>
                  <a:pt x="3124" y="8229"/>
                </a:lnTo>
                <a:lnTo>
                  <a:pt x="3505" y="7429"/>
                </a:lnTo>
                <a:lnTo>
                  <a:pt x="3568" y="7035"/>
                </a:lnTo>
                <a:lnTo>
                  <a:pt x="3657" y="6540"/>
                </a:lnTo>
                <a:close/>
              </a:path>
              <a:path w="29209" h="20319">
                <a:moveTo>
                  <a:pt x="3822" y="11696"/>
                </a:moveTo>
                <a:lnTo>
                  <a:pt x="3581" y="11099"/>
                </a:lnTo>
                <a:lnTo>
                  <a:pt x="3251" y="11341"/>
                </a:lnTo>
                <a:lnTo>
                  <a:pt x="3822" y="11696"/>
                </a:lnTo>
                <a:close/>
              </a:path>
              <a:path w="29209" h="20319">
                <a:moveTo>
                  <a:pt x="3886" y="7454"/>
                </a:moveTo>
                <a:lnTo>
                  <a:pt x="3416" y="8559"/>
                </a:lnTo>
                <a:lnTo>
                  <a:pt x="3175" y="10045"/>
                </a:lnTo>
                <a:lnTo>
                  <a:pt x="3822" y="7874"/>
                </a:lnTo>
                <a:lnTo>
                  <a:pt x="3886" y="7454"/>
                </a:lnTo>
                <a:close/>
              </a:path>
              <a:path w="29209" h="20319">
                <a:moveTo>
                  <a:pt x="3924" y="1143"/>
                </a:moveTo>
                <a:lnTo>
                  <a:pt x="3543" y="1943"/>
                </a:lnTo>
                <a:lnTo>
                  <a:pt x="3479" y="2336"/>
                </a:lnTo>
                <a:lnTo>
                  <a:pt x="3390" y="2832"/>
                </a:lnTo>
                <a:lnTo>
                  <a:pt x="3771" y="2032"/>
                </a:lnTo>
                <a:lnTo>
                  <a:pt x="3835" y="1638"/>
                </a:lnTo>
                <a:lnTo>
                  <a:pt x="3924" y="1143"/>
                </a:lnTo>
                <a:close/>
              </a:path>
              <a:path w="29209" h="20319">
                <a:moveTo>
                  <a:pt x="4076" y="7721"/>
                </a:moveTo>
                <a:lnTo>
                  <a:pt x="3848" y="8293"/>
                </a:lnTo>
                <a:lnTo>
                  <a:pt x="3784" y="8648"/>
                </a:lnTo>
                <a:lnTo>
                  <a:pt x="3746" y="8851"/>
                </a:lnTo>
                <a:lnTo>
                  <a:pt x="3987" y="8280"/>
                </a:lnTo>
                <a:lnTo>
                  <a:pt x="4051" y="7924"/>
                </a:lnTo>
                <a:lnTo>
                  <a:pt x="4076" y="7721"/>
                </a:lnTo>
                <a:close/>
              </a:path>
              <a:path w="29209" h="20319">
                <a:moveTo>
                  <a:pt x="4089" y="8509"/>
                </a:moveTo>
                <a:lnTo>
                  <a:pt x="3860" y="9080"/>
                </a:lnTo>
                <a:lnTo>
                  <a:pt x="3797" y="9436"/>
                </a:lnTo>
                <a:lnTo>
                  <a:pt x="3759" y="9639"/>
                </a:lnTo>
                <a:lnTo>
                  <a:pt x="4000" y="9067"/>
                </a:lnTo>
                <a:lnTo>
                  <a:pt x="4064" y="8712"/>
                </a:lnTo>
                <a:lnTo>
                  <a:pt x="4089" y="8509"/>
                </a:lnTo>
                <a:close/>
              </a:path>
              <a:path w="29209" h="20319">
                <a:moveTo>
                  <a:pt x="4902" y="2705"/>
                </a:moveTo>
                <a:lnTo>
                  <a:pt x="4152" y="2286"/>
                </a:lnTo>
                <a:lnTo>
                  <a:pt x="4000" y="3238"/>
                </a:lnTo>
                <a:lnTo>
                  <a:pt x="3937" y="3556"/>
                </a:lnTo>
                <a:lnTo>
                  <a:pt x="3594" y="4292"/>
                </a:lnTo>
                <a:lnTo>
                  <a:pt x="3530" y="4686"/>
                </a:lnTo>
                <a:lnTo>
                  <a:pt x="3454" y="5181"/>
                </a:lnTo>
                <a:lnTo>
                  <a:pt x="3822" y="4381"/>
                </a:lnTo>
                <a:lnTo>
                  <a:pt x="3886" y="3987"/>
                </a:lnTo>
                <a:lnTo>
                  <a:pt x="3898" y="3848"/>
                </a:lnTo>
                <a:lnTo>
                  <a:pt x="4368" y="3327"/>
                </a:lnTo>
                <a:lnTo>
                  <a:pt x="4902" y="2705"/>
                </a:lnTo>
                <a:close/>
              </a:path>
              <a:path w="29209" h="20319">
                <a:moveTo>
                  <a:pt x="6337" y="13919"/>
                </a:moveTo>
                <a:lnTo>
                  <a:pt x="6299" y="12192"/>
                </a:lnTo>
                <a:lnTo>
                  <a:pt x="5257" y="13335"/>
                </a:lnTo>
                <a:lnTo>
                  <a:pt x="5016" y="12839"/>
                </a:lnTo>
                <a:lnTo>
                  <a:pt x="4889" y="12598"/>
                </a:lnTo>
                <a:lnTo>
                  <a:pt x="4991" y="12204"/>
                </a:lnTo>
                <a:lnTo>
                  <a:pt x="5105" y="10414"/>
                </a:lnTo>
                <a:lnTo>
                  <a:pt x="4292" y="12204"/>
                </a:lnTo>
                <a:lnTo>
                  <a:pt x="3886" y="11734"/>
                </a:lnTo>
                <a:lnTo>
                  <a:pt x="4114" y="12420"/>
                </a:lnTo>
                <a:lnTo>
                  <a:pt x="4660" y="12776"/>
                </a:lnTo>
                <a:lnTo>
                  <a:pt x="4864" y="12623"/>
                </a:lnTo>
                <a:lnTo>
                  <a:pt x="5842" y="15138"/>
                </a:lnTo>
                <a:lnTo>
                  <a:pt x="6337" y="13919"/>
                </a:lnTo>
                <a:close/>
              </a:path>
              <a:path w="29209" h="20319">
                <a:moveTo>
                  <a:pt x="6337" y="11315"/>
                </a:moveTo>
                <a:lnTo>
                  <a:pt x="6096" y="10693"/>
                </a:lnTo>
                <a:lnTo>
                  <a:pt x="5803" y="9893"/>
                </a:lnTo>
                <a:lnTo>
                  <a:pt x="5664" y="9537"/>
                </a:lnTo>
                <a:lnTo>
                  <a:pt x="4699" y="9105"/>
                </a:lnTo>
                <a:lnTo>
                  <a:pt x="4483" y="8813"/>
                </a:lnTo>
                <a:lnTo>
                  <a:pt x="4470" y="6985"/>
                </a:lnTo>
                <a:lnTo>
                  <a:pt x="4114" y="8724"/>
                </a:lnTo>
                <a:lnTo>
                  <a:pt x="4076" y="8928"/>
                </a:lnTo>
                <a:lnTo>
                  <a:pt x="4292" y="8712"/>
                </a:lnTo>
                <a:lnTo>
                  <a:pt x="4419" y="9842"/>
                </a:lnTo>
                <a:lnTo>
                  <a:pt x="4838" y="9537"/>
                </a:lnTo>
                <a:lnTo>
                  <a:pt x="5346" y="9867"/>
                </a:lnTo>
                <a:lnTo>
                  <a:pt x="6337" y="11315"/>
                </a:lnTo>
                <a:close/>
              </a:path>
              <a:path w="29209" h="20319">
                <a:moveTo>
                  <a:pt x="6832" y="13817"/>
                </a:moveTo>
                <a:lnTo>
                  <a:pt x="6591" y="14376"/>
                </a:lnTo>
                <a:lnTo>
                  <a:pt x="6527" y="14744"/>
                </a:lnTo>
                <a:lnTo>
                  <a:pt x="6489" y="14947"/>
                </a:lnTo>
                <a:lnTo>
                  <a:pt x="6731" y="14376"/>
                </a:lnTo>
                <a:lnTo>
                  <a:pt x="6794" y="14020"/>
                </a:lnTo>
                <a:lnTo>
                  <a:pt x="6832" y="13817"/>
                </a:lnTo>
                <a:close/>
              </a:path>
              <a:path w="29209" h="20319">
                <a:moveTo>
                  <a:pt x="6921" y="4483"/>
                </a:moveTo>
                <a:lnTo>
                  <a:pt x="6692" y="5054"/>
                </a:lnTo>
                <a:lnTo>
                  <a:pt x="6629" y="5410"/>
                </a:lnTo>
                <a:lnTo>
                  <a:pt x="6591" y="5613"/>
                </a:lnTo>
                <a:lnTo>
                  <a:pt x="6832" y="5041"/>
                </a:lnTo>
                <a:lnTo>
                  <a:pt x="6896" y="4686"/>
                </a:lnTo>
                <a:lnTo>
                  <a:pt x="6921" y="4483"/>
                </a:lnTo>
                <a:close/>
              </a:path>
              <a:path w="29209" h="20319">
                <a:moveTo>
                  <a:pt x="6985" y="965"/>
                </a:moveTo>
                <a:lnTo>
                  <a:pt x="5994" y="0"/>
                </a:lnTo>
                <a:lnTo>
                  <a:pt x="5778" y="1308"/>
                </a:lnTo>
                <a:lnTo>
                  <a:pt x="5689" y="1841"/>
                </a:lnTo>
                <a:lnTo>
                  <a:pt x="6311" y="1447"/>
                </a:lnTo>
                <a:lnTo>
                  <a:pt x="6985" y="965"/>
                </a:lnTo>
                <a:close/>
              </a:path>
              <a:path w="29209" h="20319">
                <a:moveTo>
                  <a:pt x="7404" y="10655"/>
                </a:moveTo>
                <a:lnTo>
                  <a:pt x="7099" y="11366"/>
                </a:lnTo>
                <a:lnTo>
                  <a:pt x="7035" y="11747"/>
                </a:lnTo>
                <a:lnTo>
                  <a:pt x="6972" y="12128"/>
                </a:lnTo>
                <a:lnTo>
                  <a:pt x="7289" y="11417"/>
                </a:lnTo>
                <a:lnTo>
                  <a:pt x="7340" y="11036"/>
                </a:lnTo>
                <a:lnTo>
                  <a:pt x="7404" y="10655"/>
                </a:lnTo>
                <a:close/>
              </a:path>
              <a:path w="29209" h="20319">
                <a:moveTo>
                  <a:pt x="7683" y="6985"/>
                </a:moveTo>
                <a:lnTo>
                  <a:pt x="7226" y="7175"/>
                </a:lnTo>
                <a:lnTo>
                  <a:pt x="6375" y="6769"/>
                </a:lnTo>
                <a:lnTo>
                  <a:pt x="6070" y="6223"/>
                </a:lnTo>
                <a:lnTo>
                  <a:pt x="4724" y="5511"/>
                </a:lnTo>
                <a:lnTo>
                  <a:pt x="5740" y="6019"/>
                </a:lnTo>
                <a:lnTo>
                  <a:pt x="6121" y="5511"/>
                </a:lnTo>
                <a:lnTo>
                  <a:pt x="6705" y="4724"/>
                </a:lnTo>
                <a:lnTo>
                  <a:pt x="6896" y="4483"/>
                </a:lnTo>
                <a:lnTo>
                  <a:pt x="5918" y="4724"/>
                </a:lnTo>
                <a:lnTo>
                  <a:pt x="5803" y="4470"/>
                </a:lnTo>
                <a:lnTo>
                  <a:pt x="5422" y="4305"/>
                </a:lnTo>
                <a:lnTo>
                  <a:pt x="4953" y="4610"/>
                </a:lnTo>
                <a:lnTo>
                  <a:pt x="4914" y="4483"/>
                </a:lnTo>
                <a:lnTo>
                  <a:pt x="5549" y="3213"/>
                </a:lnTo>
                <a:lnTo>
                  <a:pt x="5727" y="2159"/>
                </a:lnTo>
                <a:lnTo>
                  <a:pt x="4762" y="3759"/>
                </a:lnTo>
                <a:lnTo>
                  <a:pt x="4699" y="3416"/>
                </a:lnTo>
                <a:lnTo>
                  <a:pt x="3746" y="5588"/>
                </a:lnTo>
                <a:lnTo>
                  <a:pt x="4140" y="5600"/>
                </a:lnTo>
                <a:lnTo>
                  <a:pt x="4178" y="5981"/>
                </a:lnTo>
                <a:lnTo>
                  <a:pt x="4330" y="5651"/>
                </a:lnTo>
                <a:lnTo>
                  <a:pt x="5143" y="5842"/>
                </a:lnTo>
                <a:lnTo>
                  <a:pt x="5791" y="7708"/>
                </a:lnTo>
                <a:lnTo>
                  <a:pt x="6858" y="7721"/>
                </a:lnTo>
                <a:lnTo>
                  <a:pt x="6223" y="10210"/>
                </a:lnTo>
                <a:lnTo>
                  <a:pt x="6477" y="11506"/>
                </a:lnTo>
                <a:lnTo>
                  <a:pt x="6731" y="12331"/>
                </a:lnTo>
                <a:lnTo>
                  <a:pt x="6337" y="13919"/>
                </a:lnTo>
                <a:lnTo>
                  <a:pt x="6375" y="14528"/>
                </a:lnTo>
                <a:lnTo>
                  <a:pt x="6350" y="14706"/>
                </a:lnTo>
                <a:lnTo>
                  <a:pt x="6286" y="15087"/>
                </a:lnTo>
                <a:lnTo>
                  <a:pt x="6591" y="14376"/>
                </a:lnTo>
                <a:lnTo>
                  <a:pt x="6654" y="13995"/>
                </a:lnTo>
                <a:lnTo>
                  <a:pt x="6731" y="13614"/>
                </a:lnTo>
                <a:lnTo>
                  <a:pt x="6502" y="14109"/>
                </a:lnTo>
                <a:lnTo>
                  <a:pt x="6781" y="12458"/>
                </a:lnTo>
                <a:lnTo>
                  <a:pt x="6908" y="12839"/>
                </a:lnTo>
                <a:lnTo>
                  <a:pt x="6896" y="11722"/>
                </a:lnTo>
                <a:lnTo>
                  <a:pt x="6883" y="8255"/>
                </a:lnTo>
                <a:lnTo>
                  <a:pt x="6934" y="9144"/>
                </a:lnTo>
                <a:lnTo>
                  <a:pt x="7467" y="8204"/>
                </a:lnTo>
                <a:lnTo>
                  <a:pt x="7645" y="7175"/>
                </a:lnTo>
                <a:lnTo>
                  <a:pt x="7683" y="6985"/>
                </a:lnTo>
                <a:close/>
              </a:path>
              <a:path w="29209" h="20319">
                <a:moveTo>
                  <a:pt x="7886" y="10947"/>
                </a:moveTo>
                <a:lnTo>
                  <a:pt x="7658" y="11518"/>
                </a:lnTo>
                <a:lnTo>
                  <a:pt x="7594" y="11874"/>
                </a:lnTo>
                <a:lnTo>
                  <a:pt x="7556" y="12077"/>
                </a:lnTo>
                <a:lnTo>
                  <a:pt x="7797" y="11506"/>
                </a:lnTo>
                <a:lnTo>
                  <a:pt x="7861" y="11150"/>
                </a:lnTo>
                <a:lnTo>
                  <a:pt x="7886" y="10947"/>
                </a:lnTo>
                <a:close/>
              </a:path>
              <a:path w="29209" h="20319">
                <a:moveTo>
                  <a:pt x="7937" y="6883"/>
                </a:moveTo>
                <a:lnTo>
                  <a:pt x="7874" y="6692"/>
                </a:lnTo>
                <a:lnTo>
                  <a:pt x="7747" y="6591"/>
                </a:lnTo>
                <a:lnTo>
                  <a:pt x="7683" y="6985"/>
                </a:lnTo>
                <a:lnTo>
                  <a:pt x="7937" y="6883"/>
                </a:lnTo>
                <a:close/>
              </a:path>
              <a:path w="29209" h="20319">
                <a:moveTo>
                  <a:pt x="8178" y="2336"/>
                </a:moveTo>
                <a:lnTo>
                  <a:pt x="7721" y="1536"/>
                </a:lnTo>
                <a:lnTo>
                  <a:pt x="7556" y="2501"/>
                </a:lnTo>
                <a:lnTo>
                  <a:pt x="7531" y="2692"/>
                </a:lnTo>
                <a:lnTo>
                  <a:pt x="7670" y="2540"/>
                </a:lnTo>
                <a:lnTo>
                  <a:pt x="8178" y="2336"/>
                </a:lnTo>
                <a:close/>
              </a:path>
              <a:path w="29209" h="20319">
                <a:moveTo>
                  <a:pt x="8458" y="3225"/>
                </a:moveTo>
                <a:lnTo>
                  <a:pt x="6908" y="5842"/>
                </a:lnTo>
                <a:lnTo>
                  <a:pt x="6794" y="6121"/>
                </a:lnTo>
                <a:lnTo>
                  <a:pt x="7454" y="6311"/>
                </a:lnTo>
                <a:lnTo>
                  <a:pt x="7747" y="6591"/>
                </a:lnTo>
                <a:lnTo>
                  <a:pt x="8166" y="6311"/>
                </a:lnTo>
                <a:lnTo>
                  <a:pt x="8280" y="5511"/>
                </a:lnTo>
                <a:lnTo>
                  <a:pt x="8458" y="3225"/>
                </a:lnTo>
                <a:close/>
              </a:path>
              <a:path w="29209" h="20319">
                <a:moveTo>
                  <a:pt x="8483" y="6718"/>
                </a:moveTo>
                <a:lnTo>
                  <a:pt x="8470" y="6121"/>
                </a:lnTo>
                <a:lnTo>
                  <a:pt x="8305" y="6223"/>
                </a:lnTo>
                <a:lnTo>
                  <a:pt x="8191" y="6692"/>
                </a:lnTo>
                <a:lnTo>
                  <a:pt x="8483" y="6718"/>
                </a:lnTo>
                <a:close/>
              </a:path>
              <a:path w="29209" h="20319">
                <a:moveTo>
                  <a:pt x="9817" y="7239"/>
                </a:moveTo>
                <a:lnTo>
                  <a:pt x="9690" y="6769"/>
                </a:lnTo>
                <a:lnTo>
                  <a:pt x="9588" y="6578"/>
                </a:lnTo>
                <a:lnTo>
                  <a:pt x="9347" y="6769"/>
                </a:lnTo>
                <a:lnTo>
                  <a:pt x="8483" y="6718"/>
                </a:lnTo>
                <a:lnTo>
                  <a:pt x="8585" y="10121"/>
                </a:lnTo>
                <a:lnTo>
                  <a:pt x="9817" y="7239"/>
                </a:lnTo>
                <a:close/>
              </a:path>
              <a:path w="29209" h="20319">
                <a:moveTo>
                  <a:pt x="10007" y="16116"/>
                </a:moveTo>
                <a:lnTo>
                  <a:pt x="9779" y="16687"/>
                </a:lnTo>
                <a:lnTo>
                  <a:pt x="9715" y="17043"/>
                </a:lnTo>
                <a:lnTo>
                  <a:pt x="9677" y="17246"/>
                </a:lnTo>
                <a:lnTo>
                  <a:pt x="9918" y="16675"/>
                </a:lnTo>
                <a:lnTo>
                  <a:pt x="9982" y="16319"/>
                </a:lnTo>
                <a:lnTo>
                  <a:pt x="10007" y="16116"/>
                </a:lnTo>
                <a:close/>
              </a:path>
              <a:path w="29209" h="20319">
                <a:moveTo>
                  <a:pt x="11366" y="16129"/>
                </a:moveTo>
                <a:lnTo>
                  <a:pt x="10985" y="16929"/>
                </a:lnTo>
                <a:lnTo>
                  <a:pt x="10922" y="17322"/>
                </a:lnTo>
                <a:lnTo>
                  <a:pt x="10845" y="17818"/>
                </a:lnTo>
                <a:lnTo>
                  <a:pt x="11214" y="17018"/>
                </a:lnTo>
                <a:lnTo>
                  <a:pt x="11277" y="16624"/>
                </a:lnTo>
                <a:lnTo>
                  <a:pt x="11366" y="16129"/>
                </a:lnTo>
                <a:close/>
              </a:path>
              <a:path w="29209" h="20319">
                <a:moveTo>
                  <a:pt x="12420" y="15328"/>
                </a:moveTo>
                <a:lnTo>
                  <a:pt x="11290" y="14998"/>
                </a:lnTo>
                <a:lnTo>
                  <a:pt x="9791" y="14719"/>
                </a:lnTo>
                <a:lnTo>
                  <a:pt x="8331" y="14389"/>
                </a:lnTo>
                <a:lnTo>
                  <a:pt x="8039" y="14312"/>
                </a:lnTo>
                <a:lnTo>
                  <a:pt x="7353" y="12674"/>
                </a:lnTo>
                <a:lnTo>
                  <a:pt x="6934" y="14097"/>
                </a:lnTo>
                <a:lnTo>
                  <a:pt x="7988" y="15087"/>
                </a:lnTo>
                <a:lnTo>
                  <a:pt x="9461" y="15430"/>
                </a:lnTo>
                <a:lnTo>
                  <a:pt x="10261" y="15963"/>
                </a:lnTo>
                <a:lnTo>
                  <a:pt x="9918" y="16675"/>
                </a:lnTo>
                <a:lnTo>
                  <a:pt x="9855" y="17081"/>
                </a:lnTo>
                <a:lnTo>
                  <a:pt x="9779" y="17576"/>
                </a:lnTo>
                <a:lnTo>
                  <a:pt x="10147" y="16776"/>
                </a:lnTo>
                <a:lnTo>
                  <a:pt x="10210" y="16383"/>
                </a:lnTo>
                <a:lnTo>
                  <a:pt x="10274" y="15976"/>
                </a:lnTo>
                <a:lnTo>
                  <a:pt x="10896" y="16383"/>
                </a:lnTo>
                <a:lnTo>
                  <a:pt x="12420" y="15328"/>
                </a:lnTo>
                <a:close/>
              </a:path>
              <a:path w="29209" h="20319">
                <a:moveTo>
                  <a:pt x="12941" y="13347"/>
                </a:moveTo>
                <a:lnTo>
                  <a:pt x="12420" y="15328"/>
                </a:lnTo>
                <a:lnTo>
                  <a:pt x="12509" y="16383"/>
                </a:lnTo>
                <a:lnTo>
                  <a:pt x="12687" y="16319"/>
                </a:lnTo>
                <a:lnTo>
                  <a:pt x="12611" y="15367"/>
                </a:lnTo>
                <a:lnTo>
                  <a:pt x="12941" y="13347"/>
                </a:lnTo>
                <a:close/>
              </a:path>
              <a:path w="29209" h="20319">
                <a:moveTo>
                  <a:pt x="14757" y="13398"/>
                </a:moveTo>
                <a:lnTo>
                  <a:pt x="13284" y="15925"/>
                </a:lnTo>
                <a:lnTo>
                  <a:pt x="13157" y="16675"/>
                </a:lnTo>
                <a:lnTo>
                  <a:pt x="12992" y="16357"/>
                </a:lnTo>
                <a:lnTo>
                  <a:pt x="13309" y="15519"/>
                </a:lnTo>
                <a:lnTo>
                  <a:pt x="13474" y="14516"/>
                </a:lnTo>
                <a:lnTo>
                  <a:pt x="12877" y="16116"/>
                </a:lnTo>
                <a:lnTo>
                  <a:pt x="12814" y="15963"/>
                </a:lnTo>
                <a:lnTo>
                  <a:pt x="12788" y="16370"/>
                </a:lnTo>
                <a:lnTo>
                  <a:pt x="12750" y="16992"/>
                </a:lnTo>
                <a:lnTo>
                  <a:pt x="12750" y="16484"/>
                </a:lnTo>
                <a:lnTo>
                  <a:pt x="12585" y="16929"/>
                </a:lnTo>
                <a:lnTo>
                  <a:pt x="11442" y="16268"/>
                </a:lnTo>
                <a:lnTo>
                  <a:pt x="11252" y="17399"/>
                </a:lnTo>
                <a:lnTo>
                  <a:pt x="11023" y="18783"/>
                </a:lnTo>
                <a:lnTo>
                  <a:pt x="12217" y="17653"/>
                </a:lnTo>
                <a:lnTo>
                  <a:pt x="12471" y="17640"/>
                </a:lnTo>
                <a:lnTo>
                  <a:pt x="12433" y="17868"/>
                </a:lnTo>
                <a:lnTo>
                  <a:pt x="12509" y="17627"/>
                </a:lnTo>
                <a:lnTo>
                  <a:pt x="12712" y="17614"/>
                </a:lnTo>
                <a:lnTo>
                  <a:pt x="12598" y="20129"/>
                </a:lnTo>
                <a:lnTo>
                  <a:pt x="13335" y="17564"/>
                </a:lnTo>
                <a:lnTo>
                  <a:pt x="13474" y="17551"/>
                </a:lnTo>
                <a:lnTo>
                  <a:pt x="13563" y="16776"/>
                </a:lnTo>
                <a:lnTo>
                  <a:pt x="13347" y="17056"/>
                </a:lnTo>
                <a:lnTo>
                  <a:pt x="14592" y="14351"/>
                </a:lnTo>
                <a:lnTo>
                  <a:pt x="14757" y="13398"/>
                </a:lnTo>
                <a:close/>
              </a:path>
              <a:path w="29209" h="20319">
                <a:moveTo>
                  <a:pt x="15646" y="4826"/>
                </a:moveTo>
                <a:lnTo>
                  <a:pt x="15506" y="5638"/>
                </a:lnTo>
                <a:lnTo>
                  <a:pt x="15595" y="5143"/>
                </a:lnTo>
                <a:lnTo>
                  <a:pt x="15646" y="4826"/>
                </a:lnTo>
                <a:close/>
              </a:path>
              <a:path w="29209" h="20319">
                <a:moveTo>
                  <a:pt x="15735" y="3390"/>
                </a:moveTo>
                <a:lnTo>
                  <a:pt x="15506" y="3962"/>
                </a:lnTo>
                <a:lnTo>
                  <a:pt x="15443" y="4318"/>
                </a:lnTo>
                <a:lnTo>
                  <a:pt x="15405" y="4521"/>
                </a:lnTo>
                <a:lnTo>
                  <a:pt x="15646" y="3949"/>
                </a:lnTo>
                <a:lnTo>
                  <a:pt x="15709" y="3594"/>
                </a:lnTo>
                <a:lnTo>
                  <a:pt x="15735" y="3390"/>
                </a:lnTo>
                <a:close/>
              </a:path>
              <a:path w="29209" h="20319">
                <a:moveTo>
                  <a:pt x="15925" y="14465"/>
                </a:moveTo>
                <a:lnTo>
                  <a:pt x="13830" y="18440"/>
                </a:lnTo>
                <a:lnTo>
                  <a:pt x="13538" y="20193"/>
                </a:lnTo>
                <a:lnTo>
                  <a:pt x="15798" y="15265"/>
                </a:lnTo>
                <a:lnTo>
                  <a:pt x="15925" y="14465"/>
                </a:lnTo>
                <a:close/>
              </a:path>
              <a:path w="29209" h="20319">
                <a:moveTo>
                  <a:pt x="16014" y="16535"/>
                </a:moveTo>
                <a:lnTo>
                  <a:pt x="15709" y="17246"/>
                </a:lnTo>
                <a:lnTo>
                  <a:pt x="15646" y="17627"/>
                </a:lnTo>
                <a:lnTo>
                  <a:pt x="15582" y="18008"/>
                </a:lnTo>
                <a:lnTo>
                  <a:pt x="15887" y="17297"/>
                </a:lnTo>
                <a:lnTo>
                  <a:pt x="16014" y="16535"/>
                </a:lnTo>
                <a:close/>
              </a:path>
              <a:path w="29209" h="20319">
                <a:moveTo>
                  <a:pt x="16573" y="4178"/>
                </a:moveTo>
                <a:lnTo>
                  <a:pt x="16268" y="4889"/>
                </a:lnTo>
                <a:lnTo>
                  <a:pt x="16205" y="5270"/>
                </a:lnTo>
                <a:lnTo>
                  <a:pt x="16141" y="5651"/>
                </a:lnTo>
                <a:lnTo>
                  <a:pt x="16459" y="4940"/>
                </a:lnTo>
                <a:lnTo>
                  <a:pt x="16510" y="4559"/>
                </a:lnTo>
                <a:lnTo>
                  <a:pt x="16573" y="4178"/>
                </a:lnTo>
                <a:close/>
              </a:path>
              <a:path w="29209" h="20319">
                <a:moveTo>
                  <a:pt x="16611" y="2159"/>
                </a:moveTo>
                <a:lnTo>
                  <a:pt x="16027" y="4114"/>
                </a:lnTo>
                <a:lnTo>
                  <a:pt x="15951" y="4432"/>
                </a:lnTo>
                <a:lnTo>
                  <a:pt x="15760" y="5181"/>
                </a:lnTo>
                <a:lnTo>
                  <a:pt x="16154" y="4927"/>
                </a:lnTo>
                <a:lnTo>
                  <a:pt x="16357" y="3746"/>
                </a:lnTo>
                <a:lnTo>
                  <a:pt x="16611" y="2159"/>
                </a:lnTo>
                <a:close/>
              </a:path>
              <a:path w="29209" h="20319">
                <a:moveTo>
                  <a:pt x="18415" y="4673"/>
                </a:moveTo>
                <a:lnTo>
                  <a:pt x="18275" y="5486"/>
                </a:lnTo>
                <a:lnTo>
                  <a:pt x="18364" y="4991"/>
                </a:lnTo>
                <a:lnTo>
                  <a:pt x="18415" y="4673"/>
                </a:lnTo>
                <a:close/>
              </a:path>
              <a:path w="29209" h="20319">
                <a:moveTo>
                  <a:pt x="21323" y="3721"/>
                </a:moveTo>
                <a:lnTo>
                  <a:pt x="21018" y="4432"/>
                </a:lnTo>
                <a:lnTo>
                  <a:pt x="20955" y="4813"/>
                </a:lnTo>
                <a:lnTo>
                  <a:pt x="20891" y="5194"/>
                </a:lnTo>
                <a:lnTo>
                  <a:pt x="21209" y="4483"/>
                </a:lnTo>
                <a:lnTo>
                  <a:pt x="21259" y="4102"/>
                </a:lnTo>
                <a:lnTo>
                  <a:pt x="21323" y="3721"/>
                </a:lnTo>
                <a:close/>
              </a:path>
              <a:path w="29209" h="20319">
                <a:moveTo>
                  <a:pt x="21526" y="3949"/>
                </a:moveTo>
                <a:lnTo>
                  <a:pt x="21297" y="4521"/>
                </a:lnTo>
                <a:lnTo>
                  <a:pt x="21234" y="4876"/>
                </a:lnTo>
                <a:lnTo>
                  <a:pt x="21196" y="5080"/>
                </a:lnTo>
                <a:lnTo>
                  <a:pt x="21437" y="4508"/>
                </a:lnTo>
                <a:lnTo>
                  <a:pt x="21501" y="4152"/>
                </a:lnTo>
                <a:lnTo>
                  <a:pt x="21526" y="3949"/>
                </a:lnTo>
                <a:close/>
              </a:path>
              <a:path w="29209" h="20319">
                <a:moveTo>
                  <a:pt x="21602" y="14973"/>
                </a:moveTo>
                <a:lnTo>
                  <a:pt x="20243" y="17119"/>
                </a:lnTo>
                <a:lnTo>
                  <a:pt x="19596" y="17106"/>
                </a:lnTo>
                <a:lnTo>
                  <a:pt x="19659" y="16586"/>
                </a:lnTo>
                <a:lnTo>
                  <a:pt x="19151" y="16878"/>
                </a:lnTo>
                <a:lnTo>
                  <a:pt x="18707" y="16840"/>
                </a:lnTo>
                <a:lnTo>
                  <a:pt x="18783" y="16395"/>
                </a:lnTo>
                <a:lnTo>
                  <a:pt x="18580" y="16852"/>
                </a:lnTo>
                <a:lnTo>
                  <a:pt x="17614" y="15963"/>
                </a:lnTo>
                <a:lnTo>
                  <a:pt x="17513" y="16522"/>
                </a:lnTo>
                <a:lnTo>
                  <a:pt x="16637" y="15735"/>
                </a:lnTo>
                <a:lnTo>
                  <a:pt x="16497" y="16560"/>
                </a:lnTo>
                <a:lnTo>
                  <a:pt x="16167" y="15963"/>
                </a:lnTo>
                <a:lnTo>
                  <a:pt x="16002" y="16929"/>
                </a:lnTo>
                <a:lnTo>
                  <a:pt x="15976" y="17119"/>
                </a:lnTo>
                <a:lnTo>
                  <a:pt x="16116" y="16967"/>
                </a:lnTo>
                <a:lnTo>
                  <a:pt x="16446" y="16840"/>
                </a:lnTo>
                <a:lnTo>
                  <a:pt x="16421" y="17030"/>
                </a:lnTo>
                <a:lnTo>
                  <a:pt x="16294" y="17767"/>
                </a:lnTo>
                <a:lnTo>
                  <a:pt x="17068" y="17208"/>
                </a:lnTo>
                <a:lnTo>
                  <a:pt x="17424" y="17056"/>
                </a:lnTo>
                <a:lnTo>
                  <a:pt x="17399" y="17259"/>
                </a:lnTo>
                <a:lnTo>
                  <a:pt x="17272" y="17995"/>
                </a:lnTo>
                <a:lnTo>
                  <a:pt x="18046" y="17437"/>
                </a:lnTo>
                <a:lnTo>
                  <a:pt x="18440" y="17272"/>
                </a:lnTo>
                <a:lnTo>
                  <a:pt x="18415" y="17487"/>
                </a:lnTo>
                <a:lnTo>
                  <a:pt x="18351" y="17868"/>
                </a:lnTo>
                <a:lnTo>
                  <a:pt x="18643" y="17183"/>
                </a:lnTo>
                <a:lnTo>
                  <a:pt x="19024" y="18643"/>
                </a:lnTo>
                <a:lnTo>
                  <a:pt x="19723" y="17881"/>
                </a:lnTo>
                <a:lnTo>
                  <a:pt x="20281" y="17907"/>
                </a:lnTo>
                <a:lnTo>
                  <a:pt x="20637" y="17932"/>
                </a:lnTo>
                <a:lnTo>
                  <a:pt x="21463" y="16611"/>
                </a:lnTo>
                <a:lnTo>
                  <a:pt x="21602" y="14973"/>
                </a:lnTo>
                <a:close/>
              </a:path>
              <a:path w="29209" h="20319">
                <a:moveTo>
                  <a:pt x="23533" y="3454"/>
                </a:moveTo>
                <a:lnTo>
                  <a:pt x="23228" y="4165"/>
                </a:lnTo>
                <a:lnTo>
                  <a:pt x="23164" y="4546"/>
                </a:lnTo>
                <a:lnTo>
                  <a:pt x="23101" y="4927"/>
                </a:lnTo>
                <a:lnTo>
                  <a:pt x="23406" y="4216"/>
                </a:lnTo>
                <a:lnTo>
                  <a:pt x="23533" y="3454"/>
                </a:lnTo>
                <a:close/>
              </a:path>
              <a:path w="29209" h="20319">
                <a:moveTo>
                  <a:pt x="27863" y="5232"/>
                </a:moveTo>
                <a:lnTo>
                  <a:pt x="27559" y="5943"/>
                </a:lnTo>
                <a:lnTo>
                  <a:pt x="27495" y="6324"/>
                </a:lnTo>
                <a:lnTo>
                  <a:pt x="27432" y="6705"/>
                </a:lnTo>
                <a:lnTo>
                  <a:pt x="27736" y="5994"/>
                </a:lnTo>
                <a:lnTo>
                  <a:pt x="27863" y="5232"/>
                </a:lnTo>
                <a:close/>
              </a:path>
              <a:path w="29209" h="20319">
                <a:moveTo>
                  <a:pt x="28740" y="4216"/>
                </a:moveTo>
                <a:lnTo>
                  <a:pt x="27965" y="6426"/>
                </a:lnTo>
                <a:lnTo>
                  <a:pt x="28194" y="7454"/>
                </a:lnTo>
                <a:lnTo>
                  <a:pt x="28740" y="4216"/>
                </a:lnTo>
                <a:close/>
              </a:path>
            </a:pathLst>
          </a:custGeom>
          <a:solidFill>
            <a:srgbClr val="B88F51"/>
          </a:solidFill>
        </p:spPr>
        <p:txBody>
          <a:bodyPr wrap="square" lIns="0" tIns="0" rIns="0" bIns="0" rtlCol="0"/>
          <a:lstStyle/>
          <a:p>
            <a:endParaRPr sz="2511"/>
          </a:p>
        </p:txBody>
      </p:sp>
      <p:sp>
        <p:nvSpPr>
          <p:cNvPr id="75" name="bg object 75"/>
          <p:cNvSpPr/>
          <p:nvPr/>
        </p:nvSpPr>
        <p:spPr>
          <a:xfrm>
            <a:off x="591217" y="82566"/>
            <a:ext cx="59134" cy="24209"/>
          </a:xfrm>
          <a:custGeom>
            <a:avLst/>
            <a:gdLst/>
            <a:ahLst/>
            <a:cxnLst/>
            <a:rect l="l" t="t" r="r" b="b"/>
            <a:pathLst>
              <a:path w="94615" h="38735">
                <a:moveTo>
                  <a:pt x="850" y="9588"/>
                </a:moveTo>
                <a:lnTo>
                  <a:pt x="622" y="10160"/>
                </a:lnTo>
                <a:lnTo>
                  <a:pt x="558" y="10515"/>
                </a:lnTo>
                <a:lnTo>
                  <a:pt x="520" y="10718"/>
                </a:lnTo>
                <a:lnTo>
                  <a:pt x="762" y="10147"/>
                </a:lnTo>
                <a:lnTo>
                  <a:pt x="825" y="9791"/>
                </a:lnTo>
                <a:lnTo>
                  <a:pt x="850" y="9588"/>
                </a:lnTo>
                <a:close/>
              </a:path>
              <a:path w="94615" h="38735">
                <a:moveTo>
                  <a:pt x="1181" y="13385"/>
                </a:moveTo>
                <a:lnTo>
                  <a:pt x="901" y="14020"/>
                </a:lnTo>
                <a:lnTo>
                  <a:pt x="419" y="13360"/>
                </a:lnTo>
                <a:lnTo>
                  <a:pt x="254" y="14351"/>
                </a:lnTo>
                <a:lnTo>
                  <a:pt x="203" y="14630"/>
                </a:lnTo>
                <a:lnTo>
                  <a:pt x="406" y="14401"/>
                </a:lnTo>
                <a:lnTo>
                  <a:pt x="838" y="14287"/>
                </a:lnTo>
                <a:lnTo>
                  <a:pt x="812" y="14478"/>
                </a:lnTo>
                <a:lnTo>
                  <a:pt x="749" y="14859"/>
                </a:lnTo>
                <a:lnTo>
                  <a:pt x="1016" y="14236"/>
                </a:lnTo>
                <a:lnTo>
                  <a:pt x="1117" y="13766"/>
                </a:lnTo>
                <a:lnTo>
                  <a:pt x="1181" y="13385"/>
                </a:lnTo>
                <a:close/>
              </a:path>
              <a:path w="94615" h="38735">
                <a:moveTo>
                  <a:pt x="1181" y="9372"/>
                </a:moveTo>
                <a:lnTo>
                  <a:pt x="800" y="10172"/>
                </a:lnTo>
                <a:lnTo>
                  <a:pt x="736" y="10566"/>
                </a:lnTo>
                <a:lnTo>
                  <a:pt x="660" y="11061"/>
                </a:lnTo>
                <a:lnTo>
                  <a:pt x="1028" y="10261"/>
                </a:lnTo>
                <a:lnTo>
                  <a:pt x="1092" y="9867"/>
                </a:lnTo>
                <a:lnTo>
                  <a:pt x="1181" y="9372"/>
                </a:lnTo>
                <a:close/>
              </a:path>
              <a:path w="94615" h="38735">
                <a:moveTo>
                  <a:pt x="1409" y="8788"/>
                </a:moveTo>
                <a:lnTo>
                  <a:pt x="1143" y="8420"/>
                </a:lnTo>
                <a:lnTo>
                  <a:pt x="1193" y="8115"/>
                </a:lnTo>
                <a:lnTo>
                  <a:pt x="1092" y="8356"/>
                </a:lnTo>
                <a:lnTo>
                  <a:pt x="368" y="7302"/>
                </a:lnTo>
                <a:lnTo>
                  <a:pt x="114" y="8851"/>
                </a:lnTo>
                <a:lnTo>
                  <a:pt x="0" y="9499"/>
                </a:lnTo>
                <a:lnTo>
                  <a:pt x="647" y="8978"/>
                </a:lnTo>
                <a:lnTo>
                  <a:pt x="914" y="8915"/>
                </a:lnTo>
                <a:lnTo>
                  <a:pt x="901" y="9042"/>
                </a:lnTo>
                <a:lnTo>
                  <a:pt x="863" y="9245"/>
                </a:lnTo>
                <a:lnTo>
                  <a:pt x="1003" y="8902"/>
                </a:lnTo>
                <a:lnTo>
                  <a:pt x="1409" y="8788"/>
                </a:lnTo>
                <a:close/>
              </a:path>
              <a:path w="94615" h="38735">
                <a:moveTo>
                  <a:pt x="1638" y="9779"/>
                </a:moveTo>
                <a:lnTo>
                  <a:pt x="1409" y="10350"/>
                </a:lnTo>
                <a:lnTo>
                  <a:pt x="1346" y="10706"/>
                </a:lnTo>
                <a:lnTo>
                  <a:pt x="1308" y="10909"/>
                </a:lnTo>
                <a:lnTo>
                  <a:pt x="1549" y="10337"/>
                </a:lnTo>
                <a:lnTo>
                  <a:pt x="1612" y="9982"/>
                </a:lnTo>
                <a:lnTo>
                  <a:pt x="1638" y="9779"/>
                </a:lnTo>
                <a:close/>
              </a:path>
              <a:path w="94615" h="38735">
                <a:moveTo>
                  <a:pt x="2286" y="10515"/>
                </a:moveTo>
                <a:lnTo>
                  <a:pt x="2006" y="11163"/>
                </a:lnTo>
                <a:lnTo>
                  <a:pt x="1663" y="10553"/>
                </a:lnTo>
                <a:lnTo>
                  <a:pt x="1498" y="11518"/>
                </a:lnTo>
                <a:lnTo>
                  <a:pt x="1473" y="11709"/>
                </a:lnTo>
                <a:lnTo>
                  <a:pt x="1612" y="11557"/>
                </a:lnTo>
                <a:lnTo>
                  <a:pt x="1943" y="11430"/>
                </a:lnTo>
                <a:lnTo>
                  <a:pt x="1917" y="11607"/>
                </a:lnTo>
                <a:lnTo>
                  <a:pt x="1854" y="11988"/>
                </a:lnTo>
                <a:lnTo>
                  <a:pt x="2171" y="11277"/>
                </a:lnTo>
                <a:lnTo>
                  <a:pt x="2222" y="10896"/>
                </a:lnTo>
                <a:lnTo>
                  <a:pt x="2286" y="10515"/>
                </a:lnTo>
                <a:close/>
              </a:path>
              <a:path w="94615" h="38735">
                <a:moveTo>
                  <a:pt x="2489" y="10744"/>
                </a:moveTo>
                <a:lnTo>
                  <a:pt x="2260" y="11315"/>
                </a:lnTo>
                <a:lnTo>
                  <a:pt x="2197" y="11671"/>
                </a:lnTo>
                <a:lnTo>
                  <a:pt x="2159" y="11874"/>
                </a:lnTo>
                <a:lnTo>
                  <a:pt x="2400" y="11303"/>
                </a:lnTo>
                <a:lnTo>
                  <a:pt x="2463" y="10947"/>
                </a:lnTo>
                <a:lnTo>
                  <a:pt x="2489" y="10744"/>
                </a:lnTo>
                <a:close/>
              </a:path>
              <a:path w="94615" h="38735">
                <a:moveTo>
                  <a:pt x="2755" y="9474"/>
                </a:moveTo>
                <a:lnTo>
                  <a:pt x="1930" y="9144"/>
                </a:lnTo>
                <a:lnTo>
                  <a:pt x="1790" y="10020"/>
                </a:lnTo>
                <a:lnTo>
                  <a:pt x="1727" y="10426"/>
                </a:lnTo>
                <a:lnTo>
                  <a:pt x="2209" y="10121"/>
                </a:lnTo>
                <a:lnTo>
                  <a:pt x="2755" y="9474"/>
                </a:lnTo>
                <a:close/>
              </a:path>
              <a:path w="94615" h="38735">
                <a:moveTo>
                  <a:pt x="3365" y="11557"/>
                </a:moveTo>
                <a:lnTo>
                  <a:pt x="3060" y="12268"/>
                </a:lnTo>
                <a:lnTo>
                  <a:pt x="2997" y="12649"/>
                </a:lnTo>
                <a:lnTo>
                  <a:pt x="2933" y="13030"/>
                </a:lnTo>
                <a:lnTo>
                  <a:pt x="3251" y="12319"/>
                </a:lnTo>
                <a:lnTo>
                  <a:pt x="3302" y="11938"/>
                </a:lnTo>
                <a:lnTo>
                  <a:pt x="3365" y="11557"/>
                </a:lnTo>
                <a:close/>
              </a:path>
              <a:path w="94615" h="38735">
                <a:moveTo>
                  <a:pt x="3987" y="9055"/>
                </a:moveTo>
                <a:lnTo>
                  <a:pt x="2717" y="11176"/>
                </a:lnTo>
                <a:lnTo>
                  <a:pt x="2438" y="12890"/>
                </a:lnTo>
                <a:lnTo>
                  <a:pt x="3810" y="10109"/>
                </a:lnTo>
                <a:lnTo>
                  <a:pt x="3987" y="9055"/>
                </a:lnTo>
                <a:close/>
              </a:path>
              <a:path w="94615" h="38735">
                <a:moveTo>
                  <a:pt x="4787" y="11747"/>
                </a:moveTo>
                <a:lnTo>
                  <a:pt x="4191" y="11264"/>
                </a:lnTo>
                <a:lnTo>
                  <a:pt x="4051" y="12103"/>
                </a:lnTo>
                <a:lnTo>
                  <a:pt x="4013" y="12369"/>
                </a:lnTo>
                <a:lnTo>
                  <a:pt x="4203" y="12166"/>
                </a:lnTo>
                <a:lnTo>
                  <a:pt x="4787" y="11747"/>
                </a:lnTo>
                <a:close/>
              </a:path>
              <a:path w="94615" h="38735">
                <a:moveTo>
                  <a:pt x="5600" y="10744"/>
                </a:moveTo>
                <a:lnTo>
                  <a:pt x="4851" y="11645"/>
                </a:lnTo>
                <a:lnTo>
                  <a:pt x="4610" y="12230"/>
                </a:lnTo>
                <a:lnTo>
                  <a:pt x="4102" y="13449"/>
                </a:lnTo>
                <a:lnTo>
                  <a:pt x="5003" y="13639"/>
                </a:lnTo>
                <a:lnTo>
                  <a:pt x="5257" y="12382"/>
                </a:lnTo>
                <a:lnTo>
                  <a:pt x="5600" y="10744"/>
                </a:lnTo>
                <a:close/>
              </a:path>
              <a:path w="94615" h="38735">
                <a:moveTo>
                  <a:pt x="5702" y="8851"/>
                </a:moveTo>
                <a:lnTo>
                  <a:pt x="5346" y="9601"/>
                </a:lnTo>
                <a:lnTo>
                  <a:pt x="5397" y="9296"/>
                </a:lnTo>
                <a:lnTo>
                  <a:pt x="5448" y="8915"/>
                </a:lnTo>
                <a:lnTo>
                  <a:pt x="5143" y="9626"/>
                </a:lnTo>
                <a:lnTo>
                  <a:pt x="5080" y="10007"/>
                </a:lnTo>
                <a:lnTo>
                  <a:pt x="5016" y="10388"/>
                </a:lnTo>
                <a:lnTo>
                  <a:pt x="5295" y="9740"/>
                </a:lnTo>
                <a:lnTo>
                  <a:pt x="5257" y="10045"/>
                </a:lnTo>
                <a:lnTo>
                  <a:pt x="5181" y="10541"/>
                </a:lnTo>
                <a:lnTo>
                  <a:pt x="5549" y="9740"/>
                </a:lnTo>
                <a:lnTo>
                  <a:pt x="5613" y="9347"/>
                </a:lnTo>
                <a:lnTo>
                  <a:pt x="5702" y="8851"/>
                </a:lnTo>
                <a:close/>
              </a:path>
              <a:path w="94615" h="38735">
                <a:moveTo>
                  <a:pt x="5715" y="16637"/>
                </a:moveTo>
                <a:lnTo>
                  <a:pt x="4457" y="15532"/>
                </a:lnTo>
                <a:lnTo>
                  <a:pt x="4241" y="16827"/>
                </a:lnTo>
                <a:lnTo>
                  <a:pt x="4114" y="17564"/>
                </a:lnTo>
                <a:lnTo>
                  <a:pt x="4889" y="17005"/>
                </a:lnTo>
                <a:lnTo>
                  <a:pt x="5715" y="16637"/>
                </a:lnTo>
                <a:close/>
              </a:path>
              <a:path w="94615" h="38735">
                <a:moveTo>
                  <a:pt x="5803" y="9169"/>
                </a:moveTo>
                <a:lnTo>
                  <a:pt x="5562" y="9740"/>
                </a:lnTo>
                <a:lnTo>
                  <a:pt x="5499" y="10096"/>
                </a:lnTo>
                <a:lnTo>
                  <a:pt x="5461" y="10299"/>
                </a:lnTo>
                <a:lnTo>
                  <a:pt x="5702" y="9728"/>
                </a:lnTo>
                <a:lnTo>
                  <a:pt x="5765" y="9372"/>
                </a:lnTo>
                <a:lnTo>
                  <a:pt x="5803" y="9169"/>
                </a:lnTo>
                <a:close/>
              </a:path>
              <a:path w="94615" h="38735">
                <a:moveTo>
                  <a:pt x="5981" y="13360"/>
                </a:moveTo>
                <a:lnTo>
                  <a:pt x="5524" y="12484"/>
                </a:lnTo>
                <a:lnTo>
                  <a:pt x="5422" y="12319"/>
                </a:lnTo>
                <a:lnTo>
                  <a:pt x="5372" y="12484"/>
                </a:lnTo>
                <a:lnTo>
                  <a:pt x="4940" y="14160"/>
                </a:lnTo>
                <a:lnTo>
                  <a:pt x="5892" y="13474"/>
                </a:lnTo>
                <a:close/>
              </a:path>
              <a:path w="94615" h="38735">
                <a:moveTo>
                  <a:pt x="6248" y="9055"/>
                </a:moveTo>
                <a:lnTo>
                  <a:pt x="5778" y="10160"/>
                </a:lnTo>
                <a:lnTo>
                  <a:pt x="5537" y="11645"/>
                </a:lnTo>
                <a:lnTo>
                  <a:pt x="6184" y="9474"/>
                </a:lnTo>
                <a:lnTo>
                  <a:pt x="6248" y="9055"/>
                </a:lnTo>
                <a:close/>
              </a:path>
              <a:path w="94615" h="38735">
                <a:moveTo>
                  <a:pt x="6616" y="16383"/>
                </a:moveTo>
                <a:lnTo>
                  <a:pt x="6388" y="16954"/>
                </a:lnTo>
                <a:lnTo>
                  <a:pt x="6324" y="17310"/>
                </a:lnTo>
                <a:lnTo>
                  <a:pt x="6286" y="17513"/>
                </a:lnTo>
                <a:lnTo>
                  <a:pt x="6527" y="16941"/>
                </a:lnTo>
                <a:lnTo>
                  <a:pt x="6591" y="16586"/>
                </a:lnTo>
                <a:lnTo>
                  <a:pt x="6616" y="16383"/>
                </a:lnTo>
                <a:close/>
              </a:path>
              <a:path w="94615" h="38735">
                <a:moveTo>
                  <a:pt x="6769" y="13474"/>
                </a:moveTo>
                <a:lnTo>
                  <a:pt x="6032" y="13360"/>
                </a:lnTo>
                <a:lnTo>
                  <a:pt x="6070" y="13525"/>
                </a:lnTo>
                <a:lnTo>
                  <a:pt x="6438" y="14211"/>
                </a:lnTo>
                <a:lnTo>
                  <a:pt x="6769" y="13474"/>
                </a:lnTo>
                <a:close/>
              </a:path>
              <a:path w="94615" h="38735">
                <a:moveTo>
                  <a:pt x="7391" y="16383"/>
                </a:moveTo>
                <a:lnTo>
                  <a:pt x="7086" y="17094"/>
                </a:lnTo>
                <a:lnTo>
                  <a:pt x="7023" y="17475"/>
                </a:lnTo>
                <a:lnTo>
                  <a:pt x="6959" y="17856"/>
                </a:lnTo>
                <a:lnTo>
                  <a:pt x="7264" y="17145"/>
                </a:lnTo>
                <a:lnTo>
                  <a:pt x="7391" y="16383"/>
                </a:lnTo>
                <a:close/>
              </a:path>
              <a:path w="94615" h="38735">
                <a:moveTo>
                  <a:pt x="10287" y="12446"/>
                </a:moveTo>
                <a:lnTo>
                  <a:pt x="9639" y="11582"/>
                </a:lnTo>
                <a:lnTo>
                  <a:pt x="9537" y="12141"/>
                </a:lnTo>
                <a:lnTo>
                  <a:pt x="9029" y="11442"/>
                </a:lnTo>
                <a:lnTo>
                  <a:pt x="8966" y="11772"/>
                </a:lnTo>
                <a:lnTo>
                  <a:pt x="8432" y="10083"/>
                </a:lnTo>
                <a:lnTo>
                  <a:pt x="8483" y="9791"/>
                </a:lnTo>
                <a:lnTo>
                  <a:pt x="8407" y="9982"/>
                </a:lnTo>
                <a:lnTo>
                  <a:pt x="6769" y="13474"/>
                </a:lnTo>
                <a:lnTo>
                  <a:pt x="7226" y="13525"/>
                </a:lnTo>
                <a:lnTo>
                  <a:pt x="7721" y="13728"/>
                </a:lnTo>
                <a:lnTo>
                  <a:pt x="8750" y="13957"/>
                </a:lnTo>
                <a:lnTo>
                  <a:pt x="9804" y="14363"/>
                </a:lnTo>
                <a:lnTo>
                  <a:pt x="9182" y="12446"/>
                </a:lnTo>
                <a:lnTo>
                  <a:pt x="9499" y="12357"/>
                </a:lnTo>
                <a:lnTo>
                  <a:pt x="9474" y="12573"/>
                </a:lnTo>
                <a:lnTo>
                  <a:pt x="9423" y="12852"/>
                </a:lnTo>
                <a:lnTo>
                  <a:pt x="9626" y="12623"/>
                </a:lnTo>
                <a:lnTo>
                  <a:pt x="10287" y="12446"/>
                </a:lnTo>
                <a:close/>
              </a:path>
              <a:path w="94615" h="38735">
                <a:moveTo>
                  <a:pt x="11595" y="11963"/>
                </a:moveTo>
                <a:lnTo>
                  <a:pt x="11455" y="12776"/>
                </a:lnTo>
                <a:lnTo>
                  <a:pt x="11544" y="12280"/>
                </a:lnTo>
                <a:lnTo>
                  <a:pt x="11595" y="11963"/>
                </a:lnTo>
                <a:close/>
              </a:path>
              <a:path w="94615" h="38735">
                <a:moveTo>
                  <a:pt x="12547" y="12192"/>
                </a:moveTo>
                <a:lnTo>
                  <a:pt x="11899" y="11328"/>
                </a:lnTo>
                <a:lnTo>
                  <a:pt x="11734" y="12319"/>
                </a:lnTo>
                <a:lnTo>
                  <a:pt x="11684" y="12598"/>
                </a:lnTo>
                <a:lnTo>
                  <a:pt x="11887" y="12369"/>
                </a:lnTo>
                <a:lnTo>
                  <a:pt x="12547" y="12192"/>
                </a:lnTo>
                <a:close/>
              </a:path>
              <a:path w="94615" h="38735">
                <a:moveTo>
                  <a:pt x="58991" y="7099"/>
                </a:moveTo>
                <a:lnTo>
                  <a:pt x="58610" y="7899"/>
                </a:lnTo>
                <a:lnTo>
                  <a:pt x="58547" y="8293"/>
                </a:lnTo>
                <a:lnTo>
                  <a:pt x="58470" y="8788"/>
                </a:lnTo>
                <a:lnTo>
                  <a:pt x="58839" y="7988"/>
                </a:lnTo>
                <a:lnTo>
                  <a:pt x="58902" y="7594"/>
                </a:lnTo>
                <a:lnTo>
                  <a:pt x="58991" y="7099"/>
                </a:lnTo>
                <a:close/>
              </a:path>
              <a:path w="94615" h="38735">
                <a:moveTo>
                  <a:pt x="59982" y="8661"/>
                </a:moveTo>
                <a:lnTo>
                  <a:pt x="59245" y="8242"/>
                </a:lnTo>
                <a:lnTo>
                  <a:pt x="59080" y="9194"/>
                </a:lnTo>
                <a:lnTo>
                  <a:pt x="58978" y="9804"/>
                </a:lnTo>
                <a:lnTo>
                  <a:pt x="59448" y="9283"/>
                </a:lnTo>
                <a:lnTo>
                  <a:pt x="59982" y="8661"/>
                </a:lnTo>
                <a:close/>
              </a:path>
              <a:path w="94615" h="38735">
                <a:moveTo>
                  <a:pt x="60807" y="8115"/>
                </a:moveTo>
                <a:lnTo>
                  <a:pt x="59537" y="10236"/>
                </a:lnTo>
                <a:lnTo>
                  <a:pt x="59258" y="11950"/>
                </a:lnTo>
                <a:lnTo>
                  <a:pt x="60617" y="9182"/>
                </a:lnTo>
                <a:lnTo>
                  <a:pt x="60807" y="8115"/>
                </a:lnTo>
                <a:close/>
              </a:path>
              <a:path w="94615" h="38735">
                <a:moveTo>
                  <a:pt x="62052" y="6921"/>
                </a:moveTo>
                <a:lnTo>
                  <a:pt x="61061" y="5956"/>
                </a:lnTo>
                <a:lnTo>
                  <a:pt x="61036" y="6083"/>
                </a:lnTo>
                <a:lnTo>
                  <a:pt x="60528" y="5384"/>
                </a:lnTo>
                <a:lnTo>
                  <a:pt x="60363" y="6375"/>
                </a:lnTo>
                <a:lnTo>
                  <a:pt x="60312" y="6654"/>
                </a:lnTo>
                <a:lnTo>
                  <a:pt x="60515" y="6426"/>
                </a:lnTo>
                <a:lnTo>
                  <a:pt x="60998" y="6299"/>
                </a:lnTo>
                <a:lnTo>
                  <a:pt x="60845" y="7264"/>
                </a:lnTo>
                <a:lnTo>
                  <a:pt x="60756" y="7797"/>
                </a:lnTo>
                <a:lnTo>
                  <a:pt x="61379" y="7404"/>
                </a:lnTo>
                <a:lnTo>
                  <a:pt x="62052" y="6921"/>
                </a:lnTo>
                <a:close/>
              </a:path>
              <a:path w="94615" h="38735">
                <a:moveTo>
                  <a:pt x="63246" y="8293"/>
                </a:moveTo>
                <a:lnTo>
                  <a:pt x="62788" y="7493"/>
                </a:lnTo>
                <a:lnTo>
                  <a:pt x="62623" y="8458"/>
                </a:lnTo>
                <a:lnTo>
                  <a:pt x="62585" y="8648"/>
                </a:lnTo>
                <a:lnTo>
                  <a:pt x="62738" y="8496"/>
                </a:lnTo>
                <a:lnTo>
                  <a:pt x="63246" y="8293"/>
                </a:lnTo>
                <a:close/>
              </a:path>
              <a:path w="94615" h="38735">
                <a:moveTo>
                  <a:pt x="63538" y="13728"/>
                </a:moveTo>
                <a:lnTo>
                  <a:pt x="62776" y="14211"/>
                </a:lnTo>
                <a:lnTo>
                  <a:pt x="62534" y="15735"/>
                </a:lnTo>
                <a:lnTo>
                  <a:pt x="62522" y="16243"/>
                </a:lnTo>
                <a:lnTo>
                  <a:pt x="63538" y="13728"/>
                </a:lnTo>
                <a:close/>
              </a:path>
              <a:path w="94615" h="38735">
                <a:moveTo>
                  <a:pt x="63703" y="13322"/>
                </a:moveTo>
                <a:lnTo>
                  <a:pt x="63538" y="13728"/>
                </a:lnTo>
                <a:lnTo>
                  <a:pt x="63677" y="14566"/>
                </a:lnTo>
                <a:lnTo>
                  <a:pt x="63690" y="13703"/>
                </a:lnTo>
                <a:lnTo>
                  <a:pt x="63703" y="13322"/>
                </a:lnTo>
                <a:close/>
              </a:path>
              <a:path w="94615" h="38735">
                <a:moveTo>
                  <a:pt x="66001" y="10464"/>
                </a:moveTo>
                <a:lnTo>
                  <a:pt x="65862" y="11277"/>
                </a:lnTo>
                <a:lnTo>
                  <a:pt x="65951" y="10782"/>
                </a:lnTo>
                <a:lnTo>
                  <a:pt x="66001" y="10464"/>
                </a:lnTo>
                <a:close/>
              </a:path>
              <a:path w="94615" h="38735">
                <a:moveTo>
                  <a:pt x="66078" y="15608"/>
                </a:moveTo>
                <a:lnTo>
                  <a:pt x="65836" y="16040"/>
                </a:lnTo>
                <a:lnTo>
                  <a:pt x="66014" y="15862"/>
                </a:lnTo>
                <a:lnTo>
                  <a:pt x="66078" y="15608"/>
                </a:lnTo>
                <a:close/>
              </a:path>
              <a:path w="94615" h="38735">
                <a:moveTo>
                  <a:pt x="66332" y="14465"/>
                </a:moveTo>
                <a:lnTo>
                  <a:pt x="65963" y="14211"/>
                </a:lnTo>
                <a:lnTo>
                  <a:pt x="65900" y="14592"/>
                </a:lnTo>
                <a:lnTo>
                  <a:pt x="66332" y="14465"/>
                </a:lnTo>
                <a:close/>
              </a:path>
              <a:path w="94615" h="38735">
                <a:moveTo>
                  <a:pt x="66446" y="15100"/>
                </a:moveTo>
                <a:lnTo>
                  <a:pt x="66116" y="15773"/>
                </a:lnTo>
                <a:lnTo>
                  <a:pt x="66382" y="15481"/>
                </a:lnTo>
                <a:lnTo>
                  <a:pt x="66446" y="15100"/>
                </a:lnTo>
                <a:close/>
              </a:path>
              <a:path w="94615" h="38735">
                <a:moveTo>
                  <a:pt x="67119" y="18846"/>
                </a:moveTo>
                <a:lnTo>
                  <a:pt x="66763" y="18529"/>
                </a:lnTo>
                <a:lnTo>
                  <a:pt x="66573" y="18402"/>
                </a:lnTo>
                <a:lnTo>
                  <a:pt x="65824" y="18529"/>
                </a:lnTo>
                <a:lnTo>
                  <a:pt x="65811" y="17894"/>
                </a:lnTo>
                <a:lnTo>
                  <a:pt x="64998" y="17665"/>
                </a:lnTo>
                <a:lnTo>
                  <a:pt x="64858" y="17894"/>
                </a:lnTo>
                <a:lnTo>
                  <a:pt x="64757" y="17602"/>
                </a:lnTo>
                <a:lnTo>
                  <a:pt x="64452" y="17513"/>
                </a:lnTo>
                <a:lnTo>
                  <a:pt x="63995" y="17386"/>
                </a:lnTo>
                <a:lnTo>
                  <a:pt x="63957" y="17259"/>
                </a:lnTo>
                <a:lnTo>
                  <a:pt x="63830" y="16840"/>
                </a:lnTo>
                <a:lnTo>
                  <a:pt x="63627" y="17259"/>
                </a:lnTo>
                <a:lnTo>
                  <a:pt x="63334" y="16408"/>
                </a:lnTo>
                <a:lnTo>
                  <a:pt x="62560" y="18656"/>
                </a:lnTo>
                <a:lnTo>
                  <a:pt x="63119" y="18021"/>
                </a:lnTo>
                <a:lnTo>
                  <a:pt x="63106" y="18656"/>
                </a:lnTo>
                <a:lnTo>
                  <a:pt x="62992" y="19545"/>
                </a:lnTo>
                <a:lnTo>
                  <a:pt x="63423" y="18262"/>
                </a:lnTo>
                <a:lnTo>
                  <a:pt x="63550" y="18021"/>
                </a:lnTo>
                <a:lnTo>
                  <a:pt x="63817" y="17513"/>
                </a:lnTo>
                <a:lnTo>
                  <a:pt x="63995" y="18681"/>
                </a:lnTo>
                <a:lnTo>
                  <a:pt x="64122" y="18948"/>
                </a:lnTo>
                <a:lnTo>
                  <a:pt x="65595" y="19545"/>
                </a:lnTo>
                <a:lnTo>
                  <a:pt x="67119" y="18846"/>
                </a:lnTo>
                <a:close/>
              </a:path>
              <a:path w="94615" h="38735">
                <a:moveTo>
                  <a:pt x="67729" y="24244"/>
                </a:moveTo>
                <a:lnTo>
                  <a:pt x="66840" y="26403"/>
                </a:lnTo>
                <a:lnTo>
                  <a:pt x="67487" y="25387"/>
                </a:lnTo>
                <a:lnTo>
                  <a:pt x="67335" y="26276"/>
                </a:lnTo>
                <a:lnTo>
                  <a:pt x="67564" y="25387"/>
                </a:lnTo>
                <a:lnTo>
                  <a:pt x="67729" y="24244"/>
                </a:lnTo>
                <a:close/>
              </a:path>
              <a:path w="94615" h="38735">
                <a:moveTo>
                  <a:pt x="67754" y="14973"/>
                </a:moveTo>
                <a:lnTo>
                  <a:pt x="67691" y="14655"/>
                </a:lnTo>
                <a:lnTo>
                  <a:pt x="67551" y="14973"/>
                </a:lnTo>
                <a:lnTo>
                  <a:pt x="67754" y="14973"/>
                </a:lnTo>
                <a:close/>
              </a:path>
              <a:path w="94615" h="38735">
                <a:moveTo>
                  <a:pt x="68021" y="18973"/>
                </a:moveTo>
                <a:lnTo>
                  <a:pt x="67538" y="18656"/>
                </a:lnTo>
                <a:lnTo>
                  <a:pt x="67297" y="18770"/>
                </a:lnTo>
                <a:lnTo>
                  <a:pt x="67716" y="19164"/>
                </a:lnTo>
                <a:lnTo>
                  <a:pt x="68021" y="18973"/>
                </a:lnTo>
                <a:close/>
              </a:path>
              <a:path w="94615" h="38735">
                <a:moveTo>
                  <a:pt x="68389" y="30149"/>
                </a:moveTo>
                <a:lnTo>
                  <a:pt x="67487" y="29959"/>
                </a:lnTo>
                <a:lnTo>
                  <a:pt x="66751" y="29832"/>
                </a:lnTo>
                <a:lnTo>
                  <a:pt x="67132" y="33388"/>
                </a:lnTo>
                <a:lnTo>
                  <a:pt x="68389" y="30149"/>
                </a:lnTo>
                <a:close/>
              </a:path>
              <a:path w="94615" h="38735">
                <a:moveTo>
                  <a:pt x="69557" y="30391"/>
                </a:moveTo>
                <a:lnTo>
                  <a:pt x="68503" y="29832"/>
                </a:lnTo>
                <a:lnTo>
                  <a:pt x="68389" y="30149"/>
                </a:lnTo>
                <a:lnTo>
                  <a:pt x="69557" y="30391"/>
                </a:lnTo>
                <a:close/>
              </a:path>
              <a:path w="94615" h="38735">
                <a:moveTo>
                  <a:pt x="69557" y="25895"/>
                </a:moveTo>
                <a:lnTo>
                  <a:pt x="69392" y="26111"/>
                </a:lnTo>
                <a:lnTo>
                  <a:pt x="69557" y="25895"/>
                </a:lnTo>
                <a:close/>
              </a:path>
              <a:path w="94615" h="38735">
                <a:moveTo>
                  <a:pt x="69646" y="12687"/>
                </a:moveTo>
                <a:lnTo>
                  <a:pt x="69507" y="12560"/>
                </a:lnTo>
                <a:lnTo>
                  <a:pt x="67703" y="13449"/>
                </a:lnTo>
                <a:lnTo>
                  <a:pt x="65938" y="13195"/>
                </a:lnTo>
                <a:lnTo>
                  <a:pt x="65900" y="11417"/>
                </a:lnTo>
                <a:lnTo>
                  <a:pt x="65265" y="12687"/>
                </a:lnTo>
                <a:lnTo>
                  <a:pt x="65176" y="13195"/>
                </a:lnTo>
                <a:lnTo>
                  <a:pt x="65303" y="13957"/>
                </a:lnTo>
                <a:lnTo>
                  <a:pt x="64604" y="14592"/>
                </a:lnTo>
                <a:lnTo>
                  <a:pt x="65100" y="13576"/>
                </a:lnTo>
                <a:lnTo>
                  <a:pt x="65201" y="12814"/>
                </a:lnTo>
                <a:lnTo>
                  <a:pt x="65328" y="12179"/>
                </a:lnTo>
                <a:lnTo>
                  <a:pt x="65481" y="11290"/>
                </a:lnTo>
                <a:lnTo>
                  <a:pt x="64516" y="14592"/>
                </a:lnTo>
                <a:lnTo>
                  <a:pt x="64439" y="14846"/>
                </a:lnTo>
                <a:lnTo>
                  <a:pt x="64325" y="15100"/>
                </a:lnTo>
                <a:lnTo>
                  <a:pt x="63817" y="15862"/>
                </a:lnTo>
                <a:lnTo>
                  <a:pt x="63779" y="15481"/>
                </a:lnTo>
                <a:lnTo>
                  <a:pt x="63677" y="14566"/>
                </a:lnTo>
                <a:lnTo>
                  <a:pt x="63563" y="15506"/>
                </a:lnTo>
                <a:lnTo>
                  <a:pt x="63449" y="15735"/>
                </a:lnTo>
                <a:lnTo>
                  <a:pt x="63334" y="16408"/>
                </a:lnTo>
                <a:lnTo>
                  <a:pt x="63525" y="15862"/>
                </a:lnTo>
                <a:lnTo>
                  <a:pt x="63588" y="16052"/>
                </a:lnTo>
                <a:lnTo>
                  <a:pt x="63614" y="15862"/>
                </a:lnTo>
                <a:lnTo>
                  <a:pt x="63690" y="15481"/>
                </a:lnTo>
                <a:lnTo>
                  <a:pt x="63601" y="16103"/>
                </a:lnTo>
                <a:lnTo>
                  <a:pt x="63830" y="16840"/>
                </a:lnTo>
                <a:lnTo>
                  <a:pt x="64223" y="15989"/>
                </a:lnTo>
                <a:lnTo>
                  <a:pt x="64858" y="16103"/>
                </a:lnTo>
                <a:lnTo>
                  <a:pt x="64909" y="17640"/>
                </a:lnTo>
                <a:lnTo>
                  <a:pt x="65532" y="16827"/>
                </a:lnTo>
                <a:lnTo>
                  <a:pt x="65760" y="16243"/>
                </a:lnTo>
                <a:lnTo>
                  <a:pt x="65836" y="16040"/>
                </a:lnTo>
                <a:lnTo>
                  <a:pt x="65633" y="16243"/>
                </a:lnTo>
                <a:lnTo>
                  <a:pt x="65671" y="15989"/>
                </a:lnTo>
                <a:lnTo>
                  <a:pt x="65697" y="15862"/>
                </a:lnTo>
                <a:lnTo>
                  <a:pt x="65836" y="14973"/>
                </a:lnTo>
                <a:lnTo>
                  <a:pt x="65900" y="14592"/>
                </a:lnTo>
                <a:lnTo>
                  <a:pt x="65455" y="14719"/>
                </a:lnTo>
                <a:lnTo>
                  <a:pt x="65214" y="14973"/>
                </a:lnTo>
                <a:lnTo>
                  <a:pt x="65278" y="14338"/>
                </a:lnTo>
                <a:lnTo>
                  <a:pt x="65405" y="13830"/>
                </a:lnTo>
                <a:lnTo>
                  <a:pt x="65963" y="14211"/>
                </a:lnTo>
                <a:lnTo>
                  <a:pt x="66040" y="13830"/>
                </a:lnTo>
                <a:lnTo>
                  <a:pt x="67691" y="14655"/>
                </a:lnTo>
                <a:lnTo>
                  <a:pt x="67983" y="13957"/>
                </a:lnTo>
                <a:lnTo>
                  <a:pt x="67945" y="14211"/>
                </a:lnTo>
                <a:lnTo>
                  <a:pt x="67830" y="14732"/>
                </a:lnTo>
                <a:lnTo>
                  <a:pt x="68313" y="14973"/>
                </a:lnTo>
                <a:lnTo>
                  <a:pt x="67754" y="14973"/>
                </a:lnTo>
                <a:lnTo>
                  <a:pt x="67259" y="16624"/>
                </a:lnTo>
                <a:lnTo>
                  <a:pt x="67424" y="15608"/>
                </a:lnTo>
                <a:lnTo>
                  <a:pt x="67500" y="15100"/>
                </a:lnTo>
                <a:lnTo>
                  <a:pt x="67551" y="14973"/>
                </a:lnTo>
                <a:lnTo>
                  <a:pt x="67246" y="14973"/>
                </a:lnTo>
                <a:lnTo>
                  <a:pt x="67246" y="16116"/>
                </a:lnTo>
                <a:lnTo>
                  <a:pt x="66662" y="16497"/>
                </a:lnTo>
                <a:lnTo>
                  <a:pt x="66471" y="16751"/>
                </a:lnTo>
                <a:lnTo>
                  <a:pt x="66649" y="15608"/>
                </a:lnTo>
                <a:lnTo>
                  <a:pt x="67246" y="16116"/>
                </a:lnTo>
                <a:lnTo>
                  <a:pt x="67246" y="14973"/>
                </a:lnTo>
                <a:lnTo>
                  <a:pt x="66916" y="14973"/>
                </a:lnTo>
                <a:lnTo>
                  <a:pt x="66408" y="15481"/>
                </a:lnTo>
                <a:lnTo>
                  <a:pt x="66243" y="16103"/>
                </a:lnTo>
                <a:lnTo>
                  <a:pt x="65925" y="16878"/>
                </a:lnTo>
                <a:lnTo>
                  <a:pt x="66052" y="15989"/>
                </a:lnTo>
                <a:lnTo>
                  <a:pt x="66116" y="15773"/>
                </a:lnTo>
                <a:lnTo>
                  <a:pt x="65938" y="16243"/>
                </a:lnTo>
                <a:lnTo>
                  <a:pt x="65811" y="17894"/>
                </a:lnTo>
                <a:lnTo>
                  <a:pt x="66573" y="18402"/>
                </a:lnTo>
                <a:lnTo>
                  <a:pt x="67297" y="18275"/>
                </a:lnTo>
                <a:lnTo>
                  <a:pt x="67525" y="17894"/>
                </a:lnTo>
                <a:lnTo>
                  <a:pt x="67691" y="16878"/>
                </a:lnTo>
                <a:lnTo>
                  <a:pt x="67716" y="16751"/>
                </a:lnTo>
                <a:lnTo>
                  <a:pt x="67741" y="16624"/>
                </a:lnTo>
                <a:lnTo>
                  <a:pt x="67970" y="15227"/>
                </a:lnTo>
                <a:lnTo>
                  <a:pt x="67830" y="16103"/>
                </a:lnTo>
                <a:lnTo>
                  <a:pt x="68287" y="15227"/>
                </a:lnTo>
                <a:lnTo>
                  <a:pt x="68427" y="14973"/>
                </a:lnTo>
                <a:lnTo>
                  <a:pt x="68973" y="13957"/>
                </a:lnTo>
                <a:lnTo>
                  <a:pt x="69037" y="13830"/>
                </a:lnTo>
                <a:lnTo>
                  <a:pt x="69646" y="12687"/>
                </a:lnTo>
                <a:close/>
              </a:path>
              <a:path w="94615" h="38735">
                <a:moveTo>
                  <a:pt x="69875" y="18770"/>
                </a:moveTo>
                <a:lnTo>
                  <a:pt x="69329" y="18148"/>
                </a:lnTo>
                <a:lnTo>
                  <a:pt x="68211" y="18846"/>
                </a:lnTo>
                <a:lnTo>
                  <a:pt x="68110" y="18973"/>
                </a:lnTo>
                <a:lnTo>
                  <a:pt x="68808" y="19354"/>
                </a:lnTo>
                <a:lnTo>
                  <a:pt x="68884" y="20180"/>
                </a:lnTo>
                <a:lnTo>
                  <a:pt x="69240" y="20053"/>
                </a:lnTo>
                <a:lnTo>
                  <a:pt x="69570" y="18910"/>
                </a:lnTo>
                <a:lnTo>
                  <a:pt x="69875" y="18770"/>
                </a:lnTo>
                <a:close/>
              </a:path>
              <a:path w="94615" h="38735">
                <a:moveTo>
                  <a:pt x="70332" y="26885"/>
                </a:moveTo>
                <a:lnTo>
                  <a:pt x="70078" y="26949"/>
                </a:lnTo>
                <a:lnTo>
                  <a:pt x="70027" y="27292"/>
                </a:lnTo>
                <a:lnTo>
                  <a:pt x="70332" y="26885"/>
                </a:lnTo>
                <a:close/>
              </a:path>
              <a:path w="94615" h="38735">
                <a:moveTo>
                  <a:pt x="70802" y="9347"/>
                </a:moveTo>
                <a:lnTo>
                  <a:pt x="70573" y="9918"/>
                </a:lnTo>
                <a:lnTo>
                  <a:pt x="70510" y="10274"/>
                </a:lnTo>
                <a:lnTo>
                  <a:pt x="70472" y="10477"/>
                </a:lnTo>
                <a:lnTo>
                  <a:pt x="70713" y="9906"/>
                </a:lnTo>
                <a:lnTo>
                  <a:pt x="70777" y="9550"/>
                </a:lnTo>
                <a:lnTo>
                  <a:pt x="70802" y="9347"/>
                </a:lnTo>
                <a:close/>
              </a:path>
              <a:path w="94615" h="38735">
                <a:moveTo>
                  <a:pt x="70878" y="17767"/>
                </a:moveTo>
                <a:lnTo>
                  <a:pt x="70789" y="18021"/>
                </a:lnTo>
                <a:lnTo>
                  <a:pt x="70878" y="17767"/>
                </a:lnTo>
                <a:close/>
              </a:path>
              <a:path w="94615" h="38735">
                <a:moveTo>
                  <a:pt x="71564" y="16827"/>
                </a:moveTo>
                <a:lnTo>
                  <a:pt x="71247" y="16751"/>
                </a:lnTo>
                <a:lnTo>
                  <a:pt x="71488" y="17183"/>
                </a:lnTo>
                <a:lnTo>
                  <a:pt x="71564" y="16827"/>
                </a:lnTo>
                <a:close/>
              </a:path>
              <a:path w="94615" h="38735">
                <a:moveTo>
                  <a:pt x="71640" y="10134"/>
                </a:moveTo>
                <a:lnTo>
                  <a:pt x="71335" y="10845"/>
                </a:lnTo>
                <a:lnTo>
                  <a:pt x="71272" y="11226"/>
                </a:lnTo>
                <a:lnTo>
                  <a:pt x="71208" y="11607"/>
                </a:lnTo>
                <a:lnTo>
                  <a:pt x="71513" y="10896"/>
                </a:lnTo>
                <a:lnTo>
                  <a:pt x="71640" y="10134"/>
                </a:lnTo>
                <a:close/>
              </a:path>
              <a:path w="94615" h="38735">
                <a:moveTo>
                  <a:pt x="71691" y="8128"/>
                </a:moveTo>
                <a:lnTo>
                  <a:pt x="71107" y="10083"/>
                </a:lnTo>
                <a:lnTo>
                  <a:pt x="71031" y="10401"/>
                </a:lnTo>
                <a:lnTo>
                  <a:pt x="70840" y="11137"/>
                </a:lnTo>
                <a:lnTo>
                  <a:pt x="71234" y="10896"/>
                </a:lnTo>
                <a:lnTo>
                  <a:pt x="71437" y="9715"/>
                </a:lnTo>
                <a:lnTo>
                  <a:pt x="71691" y="8128"/>
                </a:lnTo>
                <a:close/>
              </a:path>
              <a:path w="94615" h="38735">
                <a:moveTo>
                  <a:pt x="72326" y="21742"/>
                </a:moveTo>
                <a:lnTo>
                  <a:pt x="72224" y="21450"/>
                </a:lnTo>
                <a:lnTo>
                  <a:pt x="71932" y="20688"/>
                </a:lnTo>
                <a:lnTo>
                  <a:pt x="71234" y="20688"/>
                </a:lnTo>
                <a:lnTo>
                  <a:pt x="71005" y="20434"/>
                </a:lnTo>
                <a:lnTo>
                  <a:pt x="70332" y="20688"/>
                </a:lnTo>
                <a:lnTo>
                  <a:pt x="69596" y="21323"/>
                </a:lnTo>
                <a:lnTo>
                  <a:pt x="69494" y="21577"/>
                </a:lnTo>
                <a:lnTo>
                  <a:pt x="69964" y="22974"/>
                </a:lnTo>
                <a:lnTo>
                  <a:pt x="71069" y="21450"/>
                </a:lnTo>
                <a:lnTo>
                  <a:pt x="72326" y="21742"/>
                </a:lnTo>
                <a:close/>
              </a:path>
              <a:path w="94615" h="38735">
                <a:moveTo>
                  <a:pt x="73012" y="21894"/>
                </a:moveTo>
                <a:lnTo>
                  <a:pt x="72326" y="21742"/>
                </a:lnTo>
                <a:lnTo>
                  <a:pt x="72745" y="22847"/>
                </a:lnTo>
                <a:lnTo>
                  <a:pt x="73012" y="21894"/>
                </a:lnTo>
                <a:close/>
              </a:path>
              <a:path w="94615" h="38735">
                <a:moveTo>
                  <a:pt x="73431" y="20421"/>
                </a:moveTo>
                <a:lnTo>
                  <a:pt x="73012" y="21894"/>
                </a:lnTo>
                <a:lnTo>
                  <a:pt x="73177" y="21932"/>
                </a:lnTo>
                <a:lnTo>
                  <a:pt x="73431" y="20421"/>
                </a:lnTo>
                <a:close/>
              </a:path>
              <a:path w="94615" h="38735">
                <a:moveTo>
                  <a:pt x="73507" y="22009"/>
                </a:moveTo>
                <a:lnTo>
                  <a:pt x="73177" y="21932"/>
                </a:lnTo>
                <a:lnTo>
                  <a:pt x="73025" y="22847"/>
                </a:lnTo>
                <a:lnTo>
                  <a:pt x="73507" y="22009"/>
                </a:lnTo>
                <a:close/>
              </a:path>
              <a:path w="94615" h="38735">
                <a:moveTo>
                  <a:pt x="73647" y="19672"/>
                </a:moveTo>
                <a:lnTo>
                  <a:pt x="73621" y="19291"/>
                </a:lnTo>
                <a:lnTo>
                  <a:pt x="73431" y="20421"/>
                </a:lnTo>
                <a:lnTo>
                  <a:pt x="73647" y="19672"/>
                </a:lnTo>
                <a:close/>
              </a:path>
              <a:path w="94615" h="38735">
                <a:moveTo>
                  <a:pt x="75768" y="17551"/>
                </a:moveTo>
                <a:lnTo>
                  <a:pt x="75641" y="17767"/>
                </a:lnTo>
                <a:lnTo>
                  <a:pt x="75768" y="17551"/>
                </a:lnTo>
                <a:close/>
              </a:path>
              <a:path w="94615" h="38735">
                <a:moveTo>
                  <a:pt x="76009" y="17386"/>
                </a:moveTo>
                <a:lnTo>
                  <a:pt x="75819" y="17221"/>
                </a:lnTo>
                <a:lnTo>
                  <a:pt x="75768" y="17551"/>
                </a:lnTo>
                <a:lnTo>
                  <a:pt x="76009" y="17386"/>
                </a:lnTo>
                <a:close/>
              </a:path>
              <a:path w="94615" h="38735">
                <a:moveTo>
                  <a:pt x="76390" y="9677"/>
                </a:moveTo>
                <a:lnTo>
                  <a:pt x="76085" y="10388"/>
                </a:lnTo>
                <a:lnTo>
                  <a:pt x="76022" y="10769"/>
                </a:lnTo>
                <a:lnTo>
                  <a:pt x="75958" y="11150"/>
                </a:lnTo>
                <a:lnTo>
                  <a:pt x="76276" y="10439"/>
                </a:lnTo>
                <a:lnTo>
                  <a:pt x="76327" y="10058"/>
                </a:lnTo>
                <a:lnTo>
                  <a:pt x="76390" y="9677"/>
                </a:lnTo>
                <a:close/>
              </a:path>
              <a:path w="94615" h="38735">
                <a:moveTo>
                  <a:pt x="76606" y="9906"/>
                </a:moveTo>
                <a:lnTo>
                  <a:pt x="76365" y="10477"/>
                </a:lnTo>
                <a:lnTo>
                  <a:pt x="76301" y="10833"/>
                </a:lnTo>
                <a:lnTo>
                  <a:pt x="76263" y="11036"/>
                </a:lnTo>
                <a:lnTo>
                  <a:pt x="76504" y="10464"/>
                </a:lnTo>
                <a:lnTo>
                  <a:pt x="76568" y="10109"/>
                </a:lnTo>
                <a:lnTo>
                  <a:pt x="76606" y="9906"/>
                </a:lnTo>
                <a:close/>
              </a:path>
              <a:path w="94615" h="38735">
                <a:moveTo>
                  <a:pt x="76682" y="7391"/>
                </a:moveTo>
                <a:lnTo>
                  <a:pt x="76098" y="9017"/>
                </a:lnTo>
                <a:lnTo>
                  <a:pt x="75692" y="7353"/>
                </a:lnTo>
                <a:lnTo>
                  <a:pt x="74993" y="9753"/>
                </a:lnTo>
                <a:lnTo>
                  <a:pt x="74879" y="10172"/>
                </a:lnTo>
                <a:lnTo>
                  <a:pt x="75196" y="9829"/>
                </a:lnTo>
                <a:lnTo>
                  <a:pt x="75844" y="9753"/>
                </a:lnTo>
                <a:lnTo>
                  <a:pt x="75780" y="9931"/>
                </a:lnTo>
                <a:lnTo>
                  <a:pt x="75641" y="11811"/>
                </a:lnTo>
                <a:lnTo>
                  <a:pt x="76136" y="9715"/>
                </a:lnTo>
                <a:lnTo>
                  <a:pt x="76276" y="9690"/>
                </a:lnTo>
                <a:lnTo>
                  <a:pt x="76200" y="9423"/>
                </a:lnTo>
                <a:lnTo>
                  <a:pt x="76682" y="7391"/>
                </a:lnTo>
                <a:close/>
              </a:path>
              <a:path w="94615" h="38735">
                <a:moveTo>
                  <a:pt x="77406" y="21196"/>
                </a:moveTo>
                <a:lnTo>
                  <a:pt x="77304" y="20815"/>
                </a:lnTo>
                <a:lnTo>
                  <a:pt x="77241" y="21170"/>
                </a:lnTo>
                <a:lnTo>
                  <a:pt x="77406" y="21196"/>
                </a:lnTo>
                <a:close/>
              </a:path>
              <a:path w="94615" h="38735">
                <a:moveTo>
                  <a:pt x="78066" y="9461"/>
                </a:moveTo>
                <a:lnTo>
                  <a:pt x="77889" y="9880"/>
                </a:lnTo>
                <a:lnTo>
                  <a:pt x="77012" y="8610"/>
                </a:lnTo>
                <a:lnTo>
                  <a:pt x="76758" y="10160"/>
                </a:lnTo>
                <a:lnTo>
                  <a:pt x="76644" y="10807"/>
                </a:lnTo>
                <a:lnTo>
                  <a:pt x="77292" y="10287"/>
                </a:lnTo>
                <a:lnTo>
                  <a:pt x="77812" y="10160"/>
                </a:lnTo>
                <a:lnTo>
                  <a:pt x="77774" y="10388"/>
                </a:lnTo>
                <a:lnTo>
                  <a:pt x="77736" y="10591"/>
                </a:lnTo>
                <a:lnTo>
                  <a:pt x="77927" y="10134"/>
                </a:lnTo>
                <a:lnTo>
                  <a:pt x="78054" y="10096"/>
                </a:lnTo>
                <a:lnTo>
                  <a:pt x="78041" y="9664"/>
                </a:lnTo>
                <a:lnTo>
                  <a:pt x="78066" y="9461"/>
                </a:lnTo>
                <a:close/>
              </a:path>
              <a:path w="94615" h="38735">
                <a:moveTo>
                  <a:pt x="78105" y="22669"/>
                </a:moveTo>
                <a:lnTo>
                  <a:pt x="78003" y="22974"/>
                </a:lnTo>
                <a:lnTo>
                  <a:pt x="78105" y="22669"/>
                </a:lnTo>
                <a:close/>
              </a:path>
              <a:path w="94615" h="38735">
                <a:moveTo>
                  <a:pt x="78206" y="24269"/>
                </a:moveTo>
                <a:lnTo>
                  <a:pt x="77444" y="24142"/>
                </a:lnTo>
                <a:lnTo>
                  <a:pt x="77304" y="24231"/>
                </a:lnTo>
                <a:lnTo>
                  <a:pt x="77774" y="24599"/>
                </a:lnTo>
                <a:lnTo>
                  <a:pt x="78206" y="24269"/>
                </a:lnTo>
                <a:close/>
              </a:path>
              <a:path w="94615" h="38735">
                <a:moveTo>
                  <a:pt x="78384" y="9321"/>
                </a:moveTo>
                <a:lnTo>
                  <a:pt x="78054" y="10096"/>
                </a:lnTo>
                <a:lnTo>
                  <a:pt x="77914" y="10426"/>
                </a:lnTo>
                <a:lnTo>
                  <a:pt x="77673" y="11912"/>
                </a:lnTo>
                <a:lnTo>
                  <a:pt x="78320" y="9740"/>
                </a:lnTo>
                <a:lnTo>
                  <a:pt x="78384" y="9321"/>
                </a:lnTo>
                <a:close/>
              </a:path>
              <a:path w="94615" h="38735">
                <a:moveTo>
                  <a:pt x="78613" y="9410"/>
                </a:moveTo>
                <a:lnTo>
                  <a:pt x="78308" y="10121"/>
                </a:lnTo>
                <a:lnTo>
                  <a:pt x="78244" y="10502"/>
                </a:lnTo>
                <a:lnTo>
                  <a:pt x="78181" y="10883"/>
                </a:lnTo>
                <a:lnTo>
                  <a:pt x="78498" y="10172"/>
                </a:lnTo>
                <a:lnTo>
                  <a:pt x="78562" y="9791"/>
                </a:lnTo>
                <a:lnTo>
                  <a:pt x="78613" y="9410"/>
                </a:lnTo>
                <a:close/>
              </a:path>
              <a:path w="94615" h="38735">
                <a:moveTo>
                  <a:pt x="78854" y="24269"/>
                </a:moveTo>
                <a:lnTo>
                  <a:pt x="78740" y="23571"/>
                </a:lnTo>
                <a:lnTo>
                  <a:pt x="78447" y="24117"/>
                </a:lnTo>
                <a:lnTo>
                  <a:pt x="78384" y="24523"/>
                </a:lnTo>
                <a:lnTo>
                  <a:pt x="78854" y="24269"/>
                </a:lnTo>
                <a:close/>
              </a:path>
              <a:path w="94615" h="38735">
                <a:moveTo>
                  <a:pt x="78879" y="20307"/>
                </a:moveTo>
                <a:lnTo>
                  <a:pt x="78600" y="20154"/>
                </a:lnTo>
                <a:lnTo>
                  <a:pt x="78727" y="20586"/>
                </a:lnTo>
                <a:lnTo>
                  <a:pt x="78879" y="20307"/>
                </a:lnTo>
                <a:close/>
              </a:path>
              <a:path w="94615" h="38735">
                <a:moveTo>
                  <a:pt x="79590" y="7823"/>
                </a:moveTo>
                <a:lnTo>
                  <a:pt x="78930" y="9817"/>
                </a:lnTo>
                <a:lnTo>
                  <a:pt x="78600" y="11214"/>
                </a:lnTo>
                <a:lnTo>
                  <a:pt x="79095" y="10871"/>
                </a:lnTo>
                <a:lnTo>
                  <a:pt x="79362" y="9207"/>
                </a:lnTo>
                <a:lnTo>
                  <a:pt x="79590" y="7823"/>
                </a:lnTo>
                <a:close/>
              </a:path>
              <a:path w="94615" h="38735">
                <a:moveTo>
                  <a:pt x="79895" y="21386"/>
                </a:moveTo>
                <a:lnTo>
                  <a:pt x="78955" y="21323"/>
                </a:lnTo>
                <a:lnTo>
                  <a:pt x="78727" y="20586"/>
                </a:lnTo>
                <a:lnTo>
                  <a:pt x="78206" y="21577"/>
                </a:lnTo>
                <a:lnTo>
                  <a:pt x="77177" y="21577"/>
                </a:lnTo>
                <a:lnTo>
                  <a:pt x="77241" y="21170"/>
                </a:lnTo>
                <a:lnTo>
                  <a:pt x="75869" y="20942"/>
                </a:lnTo>
                <a:lnTo>
                  <a:pt x="75095" y="20307"/>
                </a:lnTo>
                <a:lnTo>
                  <a:pt x="74256" y="20688"/>
                </a:lnTo>
                <a:lnTo>
                  <a:pt x="73507" y="22009"/>
                </a:lnTo>
                <a:lnTo>
                  <a:pt x="73812" y="22085"/>
                </a:lnTo>
                <a:lnTo>
                  <a:pt x="75158" y="21577"/>
                </a:lnTo>
                <a:lnTo>
                  <a:pt x="77368" y="22085"/>
                </a:lnTo>
                <a:lnTo>
                  <a:pt x="77800" y="22567"/>
                </a:lnTo>
                <a:lnTo>
                  <a:pt x="78117" y="22593"/>
                </a:lnTo>
                <a:lnTo>
                  <a:pt x="78498" y="21831"/>
                </a:lnTo>
                <a:lnTo>
                  <a:pt x="78346" y="22720"/>
                </a:lnTo>
                <a:lnTo>
                  <a:pt x="77978" y="23482"/>
                </a:lnTo>
                <a:lnTo>
                  <a:pt x="78003" y="22974"/>
                </a:lnTo>
                <a:lnTo>
                  <a:pt x="77889" y="22669"/>
                </a:lnTo>
                <a:lnTo>
                  <a:pt x="76669" y="22466"/>
                </a:lnTo>
                <a:lnTo>
                  <a:pt x="76314" y="23990"/>
                </a:lnTo>
                <a:lnTo>
                  <a:pt x="77444" y="24142"/>
                </a:lnTo>
                <a:lnTo>
                  <a:pt x="78193" y="23672"/>
                </a:lnTo>
                <a:lnTo>
                  <a:pt x="78498" y="23482"/>
                </a:lnTo>
                <a:lnTo>
                  <a:pt x="78613" y="23101"/>
                </a:lnTo>
                <a:lnTo>
                  <a:pt x="78562" y="23444"/>
                </a:lnTo>
                <a:lnTo>
                  <a:pt x="78701" y="23355"/>
                </a:lnTo>
                <a:lnTo>
                  <a:pt x="78740" y="23571"/>
                </a:lnTo>
                <a:lnTo>
                  <a:pt x="78854" y="23355"/>
                </a:lnTo>
                <a:lnTo>
                  <a:pt x="78994" y="23101"/>
                </a:lnTo>
                <a:lnTo>
                  <a:pt x="79197" y="22720"/>
                </a:lnTo>
                <a:lnTo>
                  <a:pt x="79667" y="21831"/>
                </a:lnTo>
                <a:lnTo>
                  <a:pt x="79895" y="21386"/>
                </a:lnTo>
                <a:close/>
              </a:path>
              <a:path w="94615" h="38735">
                <a:moveTo>
                  <a:pt x="80403" y="20434"/>
                </a:moveTo>
                <a:lnTo>
                  <a:pt x="79895" y="21386"/>
                </a:lnTo>
                <a:lnTo>
                  <a:pt x="80225" y="21399"/>
                </a:lnTo>
                <a:lnTo>
                  <a:pt x="80403" y="20434"/>
                </a:lnTo>
                <a:close/>
              </a:path>
              <a:path w="94615" h="38735">
                <a:moveTo>
                  <a:pt x="80645" y="34036"/>
                </a:moveTo>
                <a:lnTo>
                  <a:pt x="78549" y="30213"/>
                </a:lnTo>
                <a:lnTo>
                  <a:pt x="78193" y="29578"/>
                </a:lnTo>
                <a:lnTo>
                  <a:pt x="72047" y="30467"/>
                </a:lnTo>
                <a:lnTo>
                  <a:pt x="69913" y="30467"/>
                </a:lnTo>
                <a:lnTo>
                  <a:pt x="69557" y="30391"/>
                </a:lnTo>
                <a:lnTo>
                  <a:pt x="72567" y="31991"/>
                </a:lnTo>
                <a:lnTo>
                  <a:pt x="76479" y="30467"/>
                </a:lnTo>
                <a:lnTo>
                  <a:pt x="77127" y="30213"/>
                </a:lnTo>
                <a:lnTo>
                  <a:pt x="80645" y="34036"/>
                </a:lnTo>
                <a:close/>
              </a:path>
              <a:path w="94615" h="38735">
                <a:moveTo>
                  <a:pt x="80835" y="34251"/>
                </a:moveTo>
                <a:lnTo>
                  <a:pt x="80645" y="34036"/>
                </a:lnTo>
                <a:lnTo>
                  <a:pt x="80772" y="34277"/>
                </a:lnTo>
                <a:close/>
              </a:path>
              <a:path w="94615" h="38735">
                <a:moveTo>
                  <a:pt x="80860" y="21437"/>
                </a:moveTo>
                <a:lnTo>
                  <a:pt x="80733" y="21437"/>
                </a:lnTo>
                <a:lnTo>
                  <a:pt x="80251" y="21399"/>
                </a:lnTo>
                <a:lnTo>
                  <a:pt x="80035" y="22720"/>
                </a:lnTo>
                <a:lnTo>
                  <a:pt x="80225" y="21399"/>
                </a:lnTo>
                <a:lnTo>
                  <a:pt x="78930" y="24231"/>
                </a:lnTo>
                <a:lnTo>
                  <a:pt x="79121" y="24117"/>
                </a:lnTo>
                <a:lnTo>
                  <a:pt x="79959" y="24231"/>
                </a:lnTo>
                <a:lnTo>
                  <a:pt x="80086" y="23901"/>
                </a:lnTo>
                <a:lnTo>
                  <a:pt x="79476" y="23863"/>
                </a:lnTo>
                <a:lnTo>
                  <a:pt x="80149" y="23672"/>
                </a:lnTo>
                <a:lnTo>
                  <a:pt x="80098" y="23482"/>
                </a:lnTo>
                <a:lnTo>
                  <a:pt x="80187" y="23355"/>
                </a:lnTo>
                <a:lnTo>
                  <a:pt x="80365" y="23101"/>
                </a:lnTo>
                <a:lnTo>
                  <a:pt x="80492" y="22834"/>
                </a:lnTo>
                <a:lnTo>
                  <a:pt x="80619" y="22085"/>
                </a:lnTo>
                <a:lnTo>
                  <a:pt x="80860" y="21437"/>
                </a:lnTo>
                <a:close/>
              </a:path>
              <a:path w="94615" h="38735">
                <a:moveTo>
                  <a:pt x="81013" y="21450"/>
                </a:moveTo>
                <a:lnTo>
                  <a:pt x="80924" y="21259"/>
                </a:lnTo>
                <a:lnTo>
                  <a:pt x="80860" y="21437"/>
                </a:lnTo>
                <a:lnTo>
                  <a:pt x="81013" y="21450"/>
                </a:lnTo>
                <a:close/>
              </a:path>
              <a:path w="94615" h="38735">
                <a:moveTo>
                  <a:pt x="81254" y="23990"/>
                </a:moveTo>
                <a:lnTo>
                  <a:pt x="81127" y="24244"/>
                </a:lnTo>
                <a:lnTo>
                  <a:pt x="81254" y="23990"/>
                </a:lnTo>
                <a:close/>
              </a:path>
              <a:path w="94615" h="38735">
                <a:moveTo>
                  <a:pt x="81280" y="23368"/>
                </a:moveTo>
                <a:lnTo>
                  <a:pt x="80175" y="23672"/>
                </a:lnTo>
                <a:lnTo>
                  <a:pt x="80086" y="23901"/>
                </a:lnTo>
                <a:lnTo>
                  <a:pt x="81178" y="23952"/>
                </a:lnTo>
                <a:lnTo>
                  <a:pt x="81280" y="23368"/>
                </a:lnTo>
                <a:close/>
              </a:path>
              <a:path w="94615" h="38735">
                <a:moveTo>
                  <a:pt x="81483" y="23545"/>
                </a:moveTo>
                <a:lnTo>
                  <a:pt x="81267" y="23964"/>
                </a:lnTo>
                <a:lnTo>
                  <a:pt x="81407" y="23964"/>
                </a:lnTo>
                <a:lnTo>
                  <a:pt x="81483" y="23545"/>
                </a:lnTo>
                <a:close/>
              </a:path>
              <a:path w="94615" h="38735">
                <a:moveTo>
                  <a:pt x="81927" y="23482"/>
                </a:moveTo>
                <a:lnTo>
                  <a:pt x="81851" y="23672"/>
                </a:lnTo>
                <a:lnTo>
                  <a:pt x="81724" y="24117"/>
                </a:lnTo>
                <a:lnTo>
                  <a:pt x="81927" y="23482"/>
                </a:lnTo>
                <a:close/>
              </a:path>
              <a:path w="94615" h="38735">
                <a:moveTo>
                  <a:pt x="82207" y="25260"/>
                </a:moveTo>
                <a:lnTo>
                  <a:pt x="82067" y="25298"/>
                </a:lnTo>
                <a:lnTo>
                  <a:pt x="81953" y="26022"/>
                </a:lnTo>
                <a:lnTo>
                  <a:pt x="82207" y="25260"/>
                </a:lnTo>
                <a:close/>
              </a:path>
              <a:path w="94615" h="38735">
                <a:moveTo>
                  <a:pt x="82270" y="25514"/>
                </a:moveTo>
                <a:lnTo>
                  <a:pt x="82219" y="25273"/>
                </a:lnTo>
                <a:lnTo>
                  <a:pt x="82067" y="26098"/>
                </a:lnTo>
                <a:lnTo>
                  <a:pt x="82270" y="25514"/>
                </a:lnTo>
                <a:close/>
              </a:path>
              <a:path w="94615" h="38735">
                <a:moveTo>
                  <a:pt x="82956" y="11188"/>
                </a:moveTo>
                <a:lnTo>
                  <a:pt x="82638" y="11899"/>
                </a:lnTo>
                <a:lnTo>
                  <a:pt x="82575" y="12280"/>
                </a:lnTo>
                <a:lnTo>
                  <a:pt x="82511" y="12661"/>
                </a:lnTo>
                <a:lnTo>
                  <a:pt x="82829" y="11950"/>
                </a:lnTo>
                <a:lnTo>
                  <a:pt x="82880" y="11569"/>
                </a:lnTo>
                <a:lnTo>
                  <a:pt x="82956" y="11188"/>
                </a:lnTo>
                <a:close/>
              </a:path>
              <a:path w="94615" h="38735">
                <a:moveTo>
                  <a:pt x="86791" y="254"/>
                </a:moveTo>
                <a:lnTo>
                  <a:pt x="86410" y="1054"/>
                </a:lnTo>
                <a:lnTo>
                  <a:pt x="86347" y="1447"/>
                </a:lnTo>
                <a:lnTo>
                  <a:pt x="86271" y="1943"/>
                </a:lnTo>
                <a:lnTo>
                  <a:pt x="86639" y="1143"/>
                </a:lnTo>
                <a:lnTo>
                  <a:pt x="86702" y="749"/>
                </a:lnTo>
                <a:lnTo>
                  <a:pt x="86791" y="254"/>
                </a:lnTo>
                <a:close/>
              </a:path>
              <a:path w="94615" h="38735">
                <a:moveTo>
                  <a:pt x="87452" y="12687"/>
                </a:moveTo>
                <a:lnTo>
                  <a:pt x="86893" y="13068"/>
                </a:lnTo>
                <a:lnTo>
                  <a:pt x="86893" y="13195"/>
                </a:lnTo>
                <a:lnTo>
                  <a:pt x="87261" y="13144"/>
                </a:lnTo>
                <a:lnTo>
                  <a:pt x="87388" y="13068"/>
                </a:lnTo>
                <a:lnTo>
                  <a:pt x="87452" y="12687"/>
                </a:lnTo>
                <a:close/>
              </a:path>
              <a:path w="94615" h="38735">
                <a:moveTo>
                  <a:pt x="87541" y="1193"/>
                </a:moveTo>
                <a:lnTo>
                  <a:pt x="86944" y="711"/>
                </a:lnTo>
                <a:lnTo>
                  <a:pt x="86804" y="1549"/>
                </a:lnTo>
                <a:lnTo>
                  <a:pt x="86766" y="1816"/>
                </a:lnTo>
                <a:lnTo>
                  <a:pt x="86956" y="1612"/>
                </a:lnTo>
                <a:lnTo>
                  <a:pt x="87541" y="1193"/>
                </a:lnTo>
                <a:close/>
              </a:path>
              <a:path w="94615" h="38735">
                <a:moveTo>
                  <a:pt x="87985" y="14249"/>
                </a:moveTo>
                <a:close/>
              </a:path>
              <a:path w="94615" h="38735">
                <a:moveTo>
                  <a:pt x="87985" y="825"/>
                </a:moveTo>
                <a:lnTo>
                  <a:pt x="87757" y="1397"/>
                </a:lnTo>
                <a:lnTo>
                  <a:pt x="87693" y="1752"/>
                </a:lnTo>
                <a:lnTo>
                  <a:pt x="87655" y="1955"/>
                </a:lnTo>
                <a:lnTo>
                  <a:pt x="87896" y="1384"/>
                </a:lnTo>
                <a:lnTo>
                  <a:pt x="87960" y="1028"/>
                </a:lnTo>
                <a:lnTo>
                  <a:pt x="87985" y="825"/>
                </a:lnTo>
                <a:close/>
              </a:path>
              <a:path w="94615" h="38735">
                <a:moveTo>
                  <a:pt x="87985" y="0"/>
                </a:moveTo>
                <a:lnTo>
                  <a:pt x="87541" y="1193"/>
                </a:lnTo>
                <a:lnTo>
                  <a:pt x="87096" y="2413"/>
                </a:lnTo>
                <a:lnTo>
                  <a:pt x="86944" y="3352"/>
                </a:lnTo>
                <a:lnTo>
                  <a:pt x="87820" y="1003"/>
                </a:lnTo>
                <a:lnTo>
                  <a:pt x="87985" y="0"/>
                </a:lnTo>
                <a:close/>
              </a:path>
              <a:path w="94615" h="38735">
                <a:moveTo>
                  <a:pt x="91833" y="3759"/>
                </a:moveTo>
                <a:lnTo>
                  <a:pt x="91465" y="4559"/>
                </a:lnTo>
                <a:lnTo>
                  <a:pt x="91401" y="4953"/>
                </a:lnTo>
                <a:lnTo>
                  <a:pt x="91325" y="5448"/>
                </a:lnTo>
                <a:lnTo>
                  <a:pt x="91694" y="4648"/>
                </a:lnTo>
                <a:lnTo>
                  <a:pt x="91833" y="3759"/>
                </a:lnTo>
                <a:close/>
              </a:path>
              <a:path w="94615" h="38735">
                <a:moveTo>
                  <a:pt x="92202" y="3924"/>
                </a:moveTo>
                <a:lnTo>
                  <a:pt x="91732" y="5029"/>
                </a:lnTo>
                <a:lnTo>
                  <a:pt x="91490" y="6515"/>
                </a:lnTo>
                <a:lnTo>
                  <a:pt x="92138" y="4343"/>
                </a:lnTo>
                <a:lnTo>
                  <a:pt x="92202" y="3924"/>
                </a:lnTo>
                <a:close/>
              </a:path>
              <a:path w="94615" h="38735">
                <a:moveTo>
                  <a:pt x="92710" y="8496"/>
                </a:moveTo>
                <a:lnTo>
                  <a:pt x="90309" y="12179"/>
                </a:lnTo>
                <a:lnTo>
                  <a:pt x="89268" y="12738"/>
                </a:lnTo>
                <a:lnTo>
                  <a:pt x="88823" y="12941"/>
                </a:lnTo>
                <a:lnTo>
                  <a:pt x="88671" y="12966"/>
                </a:lnTo>
                <a:lnTo>
                  <a:pt x="88087" y="15735"/>
                </a:lnTo>
                <a:lnTo>
                  <a:pt x="87693" y="15506"/>
                </a:lnTo>
                <a:lnTo>
                  <a:pt x="87795" y="14846"/>
                </a:lnTo>
                <a:lnTo>
                  <a:pt x="88023" y="13957"/>
                </a:lnTo>
                <a:lnTo>
                  <a:pt x="88214" y="13195"/>
                </a:lnTo>
                <a:lnTo>
                  <a:pt x="87985" y="14249"/>
                </a:lnTo>
                <a:lnTo>
                  <a:pt x="88544" y="13195"/>
                </a:lnTo>
                <a:lnTo>
                  <a:pt x="88658" y="12966"/>
                </a:lnTo>
                <a:lnTo>
                  <a:pt x="87693" y="13093"/>
                </a:lnTo>
                <a:lnTo>
                  <a:pt x="87591" y="13703"/>
                </a:lnTo>
                <a:lnTo>
                  <a:pt x="87261" y="14592"/>
                </a:lnTo>
                <a:lnTo>
                  <a:pt x="87325" y="14211"/>
                </a:lnTo>
                <a:lnTo>
                  <a:pt x="87439" y="13703"/>
                </a:lnTo>
                <a:lnTo>
                  <a:pt x="87680" y="13093"/>
                </a:lnTo>
                <a:lnTo>
                  <a:pt x="87376" y="13131"/>
                </a:lnTo>
                <a:lnTo>
                  <a:pt x="87198" y="14084"/>
                </a:lnTo>
                <a:lnTo>
                  <a:pt x="86626" y="14084"/>
                </a:lnTo>
                <a:lnTo>
                  <a:pt x="86182" y="13830"/>
                </a:lnTo>
                <a:lnTo>
                  <a:pt x="85623" y="14846"/>
                </a:lnTo>
                <a:lnTo>
                  <a:pt x="85559" y="14719"/>
                </a:lnTo>
                <a:lnTo>
                  <a:pt x="85471" y="14566"/>
                </a:lnTo>
                <a:lnTo>
                  <a:pt x="85471" y="13068"/>
                </a:lnTo>
                <a:lnTo>
                  <a:pt x="85331" y="12814"/>
                </a:lnTo>
                <a:lnTo>
                  <a:pt x="85255" y="22847"/>
                </a:lnTo>
                <a:lnTo>
                  <a:pt x="85178" y="23444"/>
                </a:lnTo>
                <a:lnTo>
                  <a:pt x="84924" y="23990"/>
                </a:lnTo>
                <a:lnTo>
                  <a:pt x="85039" y="23406"/>
                </a:lnTo>
                <a:lnTo>
                  <a:pt x="85255" y="22847"/>
                </a:lnTo>
                <a:lnTo>
                  <a:pt x="85255" y="12890"/>
                </a:lnTo>
                <a:lnTo>
                  <a:pt x="85077" y="13068"/>
                </a:lnTo>
                <a:lnTo>
                  <a:pt x="85064" y="22847"/>
                </a:lnTo>
                <a:lnTo>
                  <a:pt x="84975" y="23329"/>
                </a:lnTo>
                <a:lnTo>
                  <a:pt x="84734" y="23990"/>
                </a:lnTo>
                <a:lnTo>
                  <a:pt x="84848" y="23329"/>
                </a:lnTo>
                <a:lnTo>
                  <a:pt x="85064" y="22847"/>
                </a:lnTo>
                <a:lnTo>
                  <a:pt x="85064" y="13055"/>
                </a:lnTo>
                <a:lnTo>
                  <a:pt x="84683" y="12649"/>
                </a:lnTo>
                <a:lnTo>
                  <a:pt x="84683" y="19291"/>
                </a:lnTo>
                <a:lnTo>
                  <a:pt x="84607" y="19799"/>
                </a:lnTo>
                <a:lnTo>
                  <a:pt x="84493" y="20307"/>
                </a:lnTo>
                <a:lnTo>
                  <a:pt x="84328" y="20688"/>
                </a:lnTo>
                <a:lnTo>
                  <a:pt x="84328" y="26784"/>
                </a:lnTo>
                <a:lnTo>
                  <a:pt x="83781" y="27419"/>
                </a:lnTo>
                <a:lnTo>
                  <a:pt x="83299" y="27800"/>
                </a:lnTo>
                <a:lnTo>
                  <a:pt x="83502" y="26530"/>
                </a:lnTo>
                <a:lnTo>
                  <a:pt x="84328" y="26784"/>
                </a:lnTo>
                <a:lnTo>
                  <a:pt x="84328" y="20688"/>
                </a:lnTo>
                <a:lnTo>
                  <a:pt x="84162" y="21069"/>
                </a:lnTo>
                <a:lnTo>
                  <a:pt x="84277" y="20434"/>
                </a:lnTo>
                <a:lnTo>
                  <a:pt x="84366" y="20053"/>
                </a:lnTo>
                <a:lnTo>
                  <a:pt x="84416" y="19926"/>
                </a:lnTo>
                <a:lnTo>
                  <a:pt x="84683" y="19291"/>
                </a:lnTo>
                <a:lnTo>
                  <a:pt x="84683" y="12649"/>
                </a:lnTo>
                <a:lnTo>
                  <a:pt x="84493" y="12433"/>
                </a:lnTo>
                <a:lnTo>
                  <a:pt x="84124" y="12560"/>
                </a:lnTo>
                <a:lnTo>
                  <a:pt x="83477" y="12687"/>
                </a:lnTo>
                <a:lnTo>
                  <a:pt x="83312" y="13093"/>
                </a:lnTo>
                <a:lnTo>
                  <a:pt x="83629" y="11226"/>
                </a:lnTo>
                <a:lnTo>
                  <a:pt x="83934" y="11417"/>
                </a:lnTo>
                <a:lnTo>
                  <a:pt x="85280" y="12433"/>
                </a:lnTo>
                <a:lnTo>
                  <a:pt x="86321" y="13449"/>
                </a:lnTo>
                <a:lnTo>
                  <a:pt x="86791" y="13131"/>
                </a:lnTo>
                <a:lnTo>
                  <a:pt x="86677" y="12687"/>
                </a:lnTo>
                <a:lnTo>
                  <a:pt x="85915" y="10909"/>
                </a:lnTo>
                <a:lnTo>
                  <a:pt x="85471" y="9893"/>
                </a:lnTo>
                <a:lnTo>
                  <a:pt x="83426" y="9385"/>
                </a:lnTo>
                <a:lnTo>
                  <a:pt x="83045" y="9893"/>
                </a:lnTo>
                <a:lnTo>
                  <a:pt x="82511" y="10693"/>
                </a:lnTo>
                <a:lnTo>
                  <a:pt x="82473" y="10236"/>
                </a:lnTo>
                <a:lnTo>
                  <a:pt x="82334" y="9118"/>
                </a:lnTo>
                <a:lnTo>
                  <a:pt x="82181" y="9385"/>
                </a:lnTo>
                <a:lnTo>
                  <a:pt x="81394" y="10236"/>
                </a:lnTo>
                <a:lnTo>
                  <a:pt x="81470" y="8813"/>
                </a:lnTo>
                <a:lnTo>
                  <a:pt x="81241" y="9982"/>
                </a:lnTo>
                <a:lnTo>
                  <a:pt x="81356" y="8394"/>
                </a:lnTo>
                <a:lnTo>
                  <a:pt x="79692" y="9702"/>
                </a:lnTo>
                <a:lnTo>
                  <a:pt x="79717" y="11137"/>
                </a:lnTo>
                <a:lnTo>
                  <a:pt x="79832" y="11544"/>
                </a:lnTo>
                <a:lnTo>
                  <a:pt x="80441" y="11264"/>
                </a:lnTo>
                <a:lnTo>
                  <a:pt x="80645" y="11137"/>
                </a:lnTo>
                <a:lnTo>
                  <a:pt x="81165" y="10452"/>
                </a:lnTo>
                <a:lnTo>
                  <a:pt x="81102" y="10795"/>
                </a:lnTo>
                <a:lnTo>
                  <a:pt x="82613" y="11518"/>
                </a:lnTo>
                <a:lnTo>
                  <a:pt x="82550" y="10998"/>
                </a:lnTo>
                <a:lnTo>
                  <a:pt x="83146" y="10909"/>
                </a:lnTo>
                <a:lnTo>
                  <a:pt x="83464" y="11125"/>
                </a:lnTo>
                <a:lnTo>
                  <a:pt x="83032" y="12382"/>
                </a:lnTo>
                <a:lnTo>
                  <a:pt x="83223" y="13296"/>
                </a:lnTo>
                <a:lnTo>
                  <a:pt x="83134" y="13525"/>
                </a:lnTo>
                <a:lnTo>
                  <a:pt x="83134" y="26022"/>
                </a:lnTo>
                <a:lnTo>
                  <a:pt x="83019" y="26657"/>
                </a:lnTo>
                <a:lnTo>
                  <a:pt x="82423" y="28689"/>
                </a:lnTo>
                <a:lnTo>
                  <a:pt x="82626" y="27419"/>
                </a:lnTo>
                <a:lnTo>
                  <a:pt x="82715" y="27038"/>
                </a:lnTo>
                <a:lnTo>
                  <a:pt x="83134" y="26022"/>
                </a:lnTo>
                <a:lnTo>
                  <a:pt x="83134" y="13525"/>
                </a:lnTo>
                <a:lnTo>
                  <a:pt x="82905" y="14097"/>
                </a:lnTo>
                <a:lnTo>
                  <a:pt x="82905" y="20434"/>
                </a:lnTo>
                <a:lnTo>
                  <a:pt x="82715" y="21437"/>
                </a:lnTo>
                <a:lnTo>
                  <a:pt x="82384" y="22212"/>
                </a:lnTo>
                <a:lnTo>
                  <a:pt x="82499" y="21577"/>
                </a:lnTo>
                <a:lnTo>
                  <a:pt x="82600" y="21170"/>
                </a:lnTo>
                <a:lnTo>
                  <a:pt x="82854" y="20561"/>
                </a:lnTo>
                <a:lnTo>
                  <a:pt x="82905" y="20434"/>
                </a:lnTo>
                <a:lnTo>
                  <a:pt x="82905" y="14097"/>
                </a:lnTo>
                <a:lnTo>
                  <a:pt x="82702" y="14592"/>
                </a:lnTo>
                <a:lnTo>
                  <a:pt x="82816" y="13830"/>
                </a:lnTo>
                <a:lnTo>
                  <a:pt x="82956" y="12941"/>
                </a:lnTo>
                <a:lnTo>
                  <a:pt x="83032" y="12433"/>
                </a:lnTo>
                <a:lnTo>
                  <a:pt x="82702" y="12814"/>
                </a:lnTo>
                <a:lnTo>
                  <a:pt x="82003" y="12941"/>
                </a:lnTo>
                <a:lnTo>
                  <a:pt x="81737" y="12890"/>
                </a:lnTo>
                <a:lnTo>
                  <a:pt x="81737" y="17386"/>
                </a:lnTo>
                <a:lnTo>
                  <a:pt x="81584" y="18021"/>
                </a:lnTo>
                <a:lnTo>
                  <a:pt x="81394" y="18529"/>
                </a:lnTo>
                <a:lnTo>
                  <a:pt x="81432" y="18275"/>
                </a:lnTo>
                <a:lnTo>
                  <a:pt x="81546" y="17894"/>
                </a:lnTo>
                <a:lnTo>
                  <a:pt x="81737" y="17386"/>
                </a:lnTo>
                <a:lnTo>
                  <a:pt x="81737" y="12890"/>
                </a:lnTo>
                <a:lnTo>
                  <a:pt x="81610" y="12865"/>
                </a:lnTo>
                <a:lnTo>
                  <a:pt x="81610" y="14719"/>
                </a:lnTo>
                <a:lnTo>
                  <a:pt x="81419" y="17513"/>
                </a:lnTo>
                <a:lnTo>
                  <a:pt x="81305" y="17894"/>
                </a:lnTo>
                <a:lnTo>
                  <a:pt x="81178" y="18034"/>
                </a:lnTo>
                <a:lnTo>
                  <a:pt x="81064" y="18275"/>
                </a:lnTo>
                <a:lnTo>
                  <a:pt x="79857" y="18034"/>
                </a:lnTo>
                <a:lnTo>
                  <a:pt x="79641" y="18084"/>
                </a:lnTo>
                <a:lnTo>
                  <a:pt x="77228" y="19037"/>
                </a:lnTo>
                <a:lnTo>
                  <a:pt x="76631" y="18846"/>
                </a:lnTo>
                <a:lnTo>
                  <a:pt x="76581" y="19164"/>
                </a:lnTo>
                <a:lnTo>
                  <a:pt x="76339" y="19672"/>
                </a:lnTo>
                <a:lnTo>
                  <a:pt x="76428" y="19164"/>
                </a:lnTo>
                <a:lnTo>
                  <a:pt x="76479" y="19037"/>
                </a:lnTo>
                <a:lnTo>
                  <a:pt x="76530" y="18910"/>
                </a:lnTo>
                <a:lnTo>
                  <a:pt x="76415" y="18783"/>
                </a:lnTo>
                <a:lnTo>
                  <a:pt x="75996" y="18656"/>
                </a:lnTo>
                <a:lnTo>
                  <a:pt x="75590" y="18529"/>
                </a:lnTo>
                <a:lnTo>
                  <a:pt x="75704" y="17894"/>
                </a:lnTo>
                <a:lnTo>
                  <a:pt x="75641" y="17767"/>
                </a:lnTo>
                <a:lnTo>
                  <a:pt x="75692" y="17602"/>
                </a:lnTo>
                <a:lnTo>
                  <a:pt x="75234" y="17894"/>
                </a:lnTo>
                <a:lnTo>
                  <a:pt x="75412" y="16878"/>
                </a:lnTo>
                <a:lnTo>
                  <a:pt x="75793" y="17195"/>
                </a:lnTo>
                <a:lnTo>
                  <a:pt x="75869" y="16878"/>
                </a:lnTo>
                <a:lnTo>
                  <a:pt x="76022" y="16370"/>
                </a:lnTo>
                <a:lnTo>
                  <a:pt x="76225" y="15608"/>
                </a:lnTo>
                <a:lnTo>
                  <a:pt x="76263" y="15481"/>
                </a:lnTo>
                <a:lnTo>
                  <a:pt x="77470" y="17386"/>
                </a:lnTo>
                <a:lnTo>
                  <a:pt x="78600" y="17627"/>
                </a:lnTo>
                <a:lnTo>
                  <a:pt x="79260" y="18148"/>
                </a:lnTo>
                <a:lnTo>
                  <a:pt x="79641" y="18084"/>
                </a:lnTo>
                <a:lnTo>
                  <a:pt x="79781" y="18021"/>
                </a:lnTo>
                <a:lnTo>
                  <a:pt x="79946" y="18021"/>
                </a:lnTo>
                <a:lnTo>
                  <a:pt x="80187" y="17894"/>
                </a:lnTo>
                <a:lnTo>
                  <a:pt x="81267" y="15481"/>
                </a:lnTo>
                <a:lnTo>
                  <a:pt x="81330" y="15354"/>
                </a:lnTo>
                <a:lnTo>
                  <a:pt x="81610" y="14719"/>
                </a:lnTo>
                <a:lnTo>
                  <a:pt x="81610" y="12865"/>
                </a:lnTo>
                <a:lnTo>
                  <a:pt x="80784" y="12687"/>
                </a:lnTo>
                <a:lnTo>
                  <a:pt x="79121" y="12306"/>
                </a:lnTo>
                <a:lnTo>
                  <a:pt x="76809" y="13093"/>
                </a:lnTo>
                <a:lnTo>
                  <a:pt x="75336" y="13462"/>
                </a:lnTo>
                <a:lnTo>
                  <a:pt x="75336" y="16370"/>
                </a:lnTo>
                <a:lnTo>
                  <a:pt x="75260" y="16827"/>
                </a:lnTo>
                <a:lnTo>
                  <a:pt x="75145" y="17386"/>
                </a:lnTo>
                <a:lnTo>
                  <a:pt x="74815" y="18148"/>
                </a:lnTo>
                <a:lnTo>
                  <a:pt x="74942" y="17386"/>
                </a:lnTo>
                <a:lnTo>
                  <a:pt x="75018" y="17132"/>
                </a:lnTo>
                <a:lnTo>
                  <a:pt x="75336" y="16370"/>
                </a:lnTo>
                <a:lnTo>
                  <a:pt x="75336" y="13462"/>
                </a:lnTo>
                <a:lnTo>
                  <a:pt x="74891" y="13576"/>
                </a:lnTo>
                <a:lnTo>
                  <a:pt x="74891" y="17386"/>
                </a:lnTo>
                <a:lnTo>
                  <a:pt x="74828" y="17767"/>
                </a:lnTo>
                <a:lnTo>
                  <a:pt x="74701" y="18148"/>
                </a:lnTo>
                <a:lnTo>
                  <a:pt x="74561" y="18529"/>
                </a:lnTo>
                <a:lnTo>
                  <a:pt x="74650" y="17894"/>
                </a:lnTo>
                <a:lnTo>
                  <a:pt x="74891" y="17386"/>
                </a:lnTo>
                <a:lnTo>
                  <a:pt x="74891" y="13576"/>
                </a:lnTo>
                <a:lnTo>
                  <a:pt x="74637" y="13639"/>
                </a:lnTo>
                <a:lnTo>
                  <a:pt x="74637" y="17132"/>
                </a:lnTo>
                <a:lnTo>
                  <a:pt x="74536" y="17767"/>
                </a:lnTo>
                <a:lnTo>
                  <a:pt x="74206" y="18656"/>
                </a:lnTo>
                <a:lnTo>
                  <a:pt x="74307" y="18021"/>
                </a:lnTo>
                <a:lnTo>
                  <a:pt x="74485" y="17513"/>
                </a:lnTo>
                <a:lnTo>
                  <a:pt x="74637" y="17132"/>
                </a:lnTo>
                <a:lnTo>
                  <a:pt x="74637" y="13639"/>
                </a:lnTo>
                <a:lnTo>
                  <a:pt x="73812" y="13830"/>
                </a:lnTo>
                <a:lnTo>
                  <a:pt x="73558" y="11417"/>
                </a:lnTo>
                <a:lnTo>
                  <a:pt x="72466" y="12560"/>
                </a:lnTo>
                <a:lnTo>
                  <a:pt x="72186" y="13449"/>
                </a:lnTo>
                <a:lnTo>
                  <a:pt x="72059" y="13728"/>
                </a:lnTo>
                <a:lnTo>
                  <a:pt x="71628" y="13957"/>
                </a:lnTo>
                <a:lnTo>
                  <a:pt x="71628" y="14084"/>
                </a:lnTo>
                <a:lnTo>
                  <a:pt x="71475" y="14719"/>
                </a:lnTo>
                <a:lnTo>
                  <a:pt x="70916" y="16624"/>
                </a:lnTo>
                <a:lnTo>
                  <a:pt x="70980" y="16243"/>
                </a:lnTo>
                <a:lnTo>
                  <a:pt x="71005" y="16116"/>
                </a:lnTo>
                <a:lnTo>
                  <a:pt x="71094" y="15608"/>
                </a:lnTo>
                <a:lnTo>
                  <a:pt x="71208" y="15100"/>
                </a:lnTo>
                <a:lnTo>
                  <a:pt x="71310" y="14846"/>
                </a:lnTo>
                <a:lnTo>
                  <a:pt x="71374" y="14719"/>
                </a:lnTo>
                <a:lnTo>
                  <a:pt x="71628" y="14084"/>
                </a:lnTo>
                <a:lnTo>
                  <a:pt x="71628" y="13957"/>
                </a:lnTo>
                <a:lnTo>
                  <a:pt x="71361" y="14084"/>
                </a:lnTo>
                <a:lnTo>
                  <a:pt x="70853" y="13830"/>
                </a:lnTo>
                <a:lnTo>
                  <a:pt x="70586" y="13576"/>
                </a:lnTo>
                <a:lnTo>
                  <a:pt x="69684" y="12725"/>
                </a:lnTo>
                <a:lnTo>
                  <a:pt x="69532" y="13627"/>
                </a:lnTo>
                <a:lnTo>
                  <a:pt x="69354" y="14719"/>
                </a:lnTo>
                <a:lnTo>
                  <a:pt x="69532" y="13627"/>
                </a:lnTo>
                <a:lnTo>
                  <a:pt x="67525" y="17894"/>
                </a:lnTo>
                <a:lnTo>
                  <a:pt x="68694" y="16116"/>
                </a:lnTo>
                <a:lnTo>
                  <a:pt x="69596" y="17894"/>
                </a:lnTo>
                <a:lnTo>
                  <a:pt x="70688" y="17259"/>
                </a:lnTo>
                <a:lnTo>
                  <a:pt x="70954" y="17005"/>
                </a:lnTo>
                <a:lnTo>
                  <a:pt x="70891" y="17221"/>
                </a:lnTo>
                <a:lnTo>
                  <a:pt x="70764" y="17767"/>
                </a:lnTo>
                <a:lnTo>
                  <a:pt x="70637" y="18021"/>
                </a:lnTo>
                <a:lnTo>
                  <a:pt x="70065" y="18681"/>
                </a:lnTo>
                <a:lnTo>
                  <a:pt x="70383" y="18529"/>
                </a:lnTo>
                <a:lnTo>
                  <a:pt x="70561" y="18973"/>
                </a:lnTo>
                <a:lnTo>
                  <a:pt x="70688" y="18529"/>
                </a:lnTo>
                <a:lnTo>
                  <a:pt x="70802" y="18084"/>
                </a:lnTo>
                <a:lnTo>
                  <a:pt x="71145" y="16751"/>
                </a:lnTo>
                <a:lnTo>
                  <a:pt x="70878" y="17767"/>
                </a:lnTo>
                <a:lnTo>
                  <a:pt x="71234" y="16751"/>
                </a:lnTo>
                <a:lnTo>
                  <a:pt x="71285" y="16624"/>
                </a:lnTo>
                <a:lnTo>
                  <a:pt x="71970" y="14719"/>
                </a:lnTo>
                <a:lnTo>
                  <a:pt x="71716" y="15989"/>
                </a:lnTo>
                <a:lnTo>
                  <a:pt x="71615" y="16840"/>
                </a:lnTo>
                <a:lnTo>
                  <a:pt x="72923" y="17132"/>
                </a:lnTo>
                <a:lnTo>
                  <a:pt x="73520" y="16624"/>
                </a:lnTo>
                <a:lnTo>
                  <a:pt x="74053" y="16624"/>
                </a:lnTo>
                <a:lnTo>
                  <a:pt x="74295" y="15608"/>
                </a:lnTo>
                <a:lnTo>
                  <a:pt x="74015" y="18783"/>
                </a:lnTo>
                <a:lnTo>
                  <a:pt x="73990" y="18910"/>
                </a:lnTo>
                <a:lnTo>
                  <a:pt x="74002" y="18783"/>
                </a:lnTo>
                <a:lnTo>
                  <a:pt x="73317" y="18021"/>
                </a:lnTo>
                <a:lnTo>
                  <a:pt x="72555" y="17767"/>
                </a:lnTo>
                <a:lnTo>
                  <a:pt x="71983" y="18021"/>
                </a:lnTo>
                <a:lnTo>
                  <a:pt x="71488" y="17183"/>
                </a:lnTo>
                <a:lnTo>
                  <a:pt x="71323" y="18021"/>
                </a:lnTo>
                <a:lnTo>
                  <a:pt x="71208" y="18262"/>
                </a:lnTo>
                <a:lnTo>
                  <a:pt x="70802" y="18745"/>
                </a:lnTo>
                <a:lnTo>
                  <a:pt x="70700" y="19291"/>
                </a:lnTo>
                <a:lnTo>
                  <a:pt x="70802" y="19545"/>
                </a:lnTo>
                <a:lnTo>
                  <a:pt x="72326" y="18783"/>
                </a:lnTo>
                <a:lnTo>
                  <a:pt x="72555" y="19799"/>
                </a:lnTo>
                <a:lnTo>
                  <a:pt x="73317" y="19545"/>
                </a:lnTo>
                <a:lnTo>
                  <a:pt x="73825" y="19037"/>
                </a:lnTo>
                <a:lnTo>
                  <a:pt x="73825" y="19418"/>
                </a:lnTo>
                <a:lnTo>
                  <a:pt x="74663" y="19926"/>
                </a:lnTo>
                <a:lnTo>
                  <a:pt x="75374" y="20053"/>
                </a:lnTo>
                <a:lnTo>
                  <a:pt x="75882" y="20307"/>
                </a:lnTo>
                <a:lnTo>
                  <a:pt x="76428" y="20307"/>
                </a:lnTo>
                <a:lnTo>
                  <a:pt x="77038" y="19799"/>
                </a:lnTo>
                <a:lnTo>
                  <a:pt x="77304" y="20815"/>
                </a:lnTo>
                <a:lnTo>
                  <a:pt x="77927" y="20180"/>
                </a:lnTo>
                <a:lnTo>
                  <a:pt x="78105" y="19926"/>
                </a:lnTo>
                <a:lnTo>
                  <a:pt x="78600" y="20154"/>
                </a:lnTo>
                <a:lnTo>
                  <a:pt x="78524" y="19926"/>
                </a:lnTo>
                <a:lnTo>
                  <a:pt x="78486" y="19799"/>
                </a:lnTo>
                <a:lnTo>
                  <a:pt x="79375" y="20180"/>
                </a:lnTo>
                <a:lnTo>
                  <a:pt x="80010" y="20307"/>
                </a:lnTo>
                <a:lnTo>
                  <a:pt x="80403" y="20180"/>
                </a:lnTo>
                <a:lnTo>
                  <a:pt x="80619" y="20561"/>
                </a:lnTo>
                <a:lnTo>
                  <a:pt x="80924" y="21259"/>
                </a:lnTo>
                <a:lnTo>
                  <a:pt x="81318" y="20180"/>
                </a:lnTo>
                <a:lnTo>
                  <a:pt x="81457" y="19799"/>
                </a:lnTo>
                <a:lnTo>
                  <a:pt x="81508" y="19672"/>
                </a:lnTo>
                <a:lnTo>
                  <a:pt x="81483" y="19799"/>
                </a:lnTo>
                <a:lnTo>
                  <a:pt x="81368" y="20561"/>
                </a:lnTo>
                <a:lnTo>
                  <a:pt x="80479" y="22936"/>
                </a:lnTo>
                <a:lnTo>
                  <a:pt x="81292" y="23329"/>
                </a:lnTo>
                <a:lnTo>
                  <a:pt x="81521" y="22847"/>
                </a:lnTo>
                <a:lnTo>
                  <a:pt x="81648" y="22593"/>
                </a:lnTo>
                <a:lnTo>
                  <a:pt x="81534" y="23291"/>
                </a:lnTo>
                <a:lnTo>
                  <a:pt x="81813" y="22720"/>
                </a:lnTo>
                <a:lnTo>
                  <a:pt x="81673" y="23545"/>
                </a:lnTo>
                <a:lnTo>
                  <a:pt x="81457" y="23977"/>
                </a:lnTo>
                <a:lnTo>
                  <a:pt x="81661" y="23990"/>
                </a:lnTo>
                <a:lnTo>
                  <a:pt x="81762" y="23406"/>
                </a:lnTo>
                <a:lnTo>
                  <a:pt x="81889" y="23101"/>
                </a:lnTo>
                <a:lnTo>
                  <a:pt x="81953" y="22720"/>
                </a:lnTo>
                <a:lnTo>
                  <a:pt x="81978" y="22593"/>
                </a:lnTo>
                <a:lnTo>
                  <a:pt x="82092" y="21894"/>
                </a:lnTo>
                <a:lnTo>
                  <a:pt x="82207" y="21437"/>
                </a:lnTo>
                <a:lnTo>
                  <a:pt x="82613" y="20561"/>
                </a:lnTo>
                <a:lnTo>
                  <a:pt x="82537" y="20942"/>
                </a:lnTo>
                <a:lnTo>
                  <a:pt x="81889" y="23101"/>
                </a:lnTo>
                <a:lnTo>
                  <a:pt x="82054" y="22720"/>
                </a:lnTo>
                <a:lnTo>
                  <a:pt x="81927" y="23482"/>
                </a:lnTo>
                <a:lnTo>
                  <a:pt x="82156" y="22974"/>
                </a:lnTo>
                <a:lnTo>
                  <a:pt x="82042" y="23545"/>
                </a:lnTo>
                <a:lnTo>
                  <a:pt x="81826" y="24117"/>
                </a:lnTo>
                <a:lnTo>
                  <a:pt x="81699" y="24269"/>
                </a:lnTo>
                <a:lnTo>
                  <a:pt x="81495" y="25514"/>
                </a:lnTo>
                <a:lnTo>
                  <a:pt x="81724" y="24371"/>
                </a:lnTo>
                <a:lnTo>
                  <a:pt x="82105" y="25082"/>
                </a:lnTo>
                <a:lnTo>
                  <a:pt x="82156" y="24752"/>
                </a:lnTo>
                <a:lnTo>
                  <a:pt x="82194" y="25260"/>
                </a:lnTo>
                <a:lnTo>
                  <a:pt x="82397" y="24752"/>
                </a:lnTo>
                <a:lnTo>
                  <a:pt x="82537" y="24371"/>
                </a:lnTo>
                <a:lnTo>
                  <a:pt x="83019" y="22974"/>
                </a:lnTo>
                <a:lnTo>
                  <a:pt x="83108" y="22720"/>
                </a:lnTo>
                <a:lnTo>
                  <a:pt x="82981" y="23482"/>
                </a:lnTo>
                <a:lnTo>
                  <a:pt x="82765" y="24117"/>
                </a:lnTo>
                <a:lnTo>
                  <a:pt x="82448" y="25006"/>
                </a:lnTo>
                <a:lnTo>
                  <a:pt x="82397" y="25387"/>
                </a:lnTo>
                <a:lnTo>
                  <a:pt x="82765" y="25641"/>
                </a:lnTo>
                <a:lnTo>
                  <a:pt x="82854" y="25895"/>
                </a:lnTo>
                <a:lnTo>
                  <a:pt x="82423" y="26403"/>
                </a:lnTo>
                <a:lnTo>
                  <a:pt x="82423" y="26276"/>
                </a:lnTo>
                <a:lnTo>
                  <a:pt x="82321" y="26403"/>
                </a:lnTo>
                <a:lnTo>
                  <a:pt x="81940" y="26911"/>
                </a:lnTo>
                <a:lnTo>
                  <a:pt x="82067" y="26098"/>
                </a:lnTo>
                <a:lnTo>
                  <a:pt x="81788" y="26911"/>
                </a:lnTo>
                <a:lnTo>
                  <a:pt x="81902" y="26276"/>
                </a:lnTo>
                <a:lnTo>
                  <a:pt x="82067" y="25298"/>
                </a:lnTo>
                <a:lnTo>
                  <a:pt x="81711" y="25387"/>
                </a:lnTo>
                <a:lnTo>
                  <a:pt x="81534" y="25514"/>
                </a:lnTo>
                <a:lnTo>
                  <a:pt x="81470" y="25641"/>
                </a:lnTo>
                <a:lnTo>
                  <a:pt x="81368" y="26276"/>
                </a:lnTo>
                <a:lnTo>
                  <a:pt x="81318" y="25260"/>
                </a:lnTo>
                <a:lnTo>
                  <a:pt x="80886" y="24371"/>
                </a:lnTo>
                <a:lnTo>
                  <a:pt x="79959" y="24231"/>
                </a:lnTo>
                <a:lnTo>
                  <a:pt x="79184" y="26276"/>
                </a:lnTo>
                <a:lnTo>
                  <a:pt x="79159" y="26149"/>
                </a:lnTo>
                <a:lnTo>
                  <a:pt x="79121" y="25895"/>
                </a:lnTo>
                <a:lnTo>
                  <a:pt x="78867" y="24358"/>
                </a:lnTo>
                <a:lnTo>
                  <a:pt x="78155" y="25895"/>
                </a:lnTo>
                <a:lnTo>
                  <a:pt x="78346" y="24752"/>
                </a:lnTo>
                <a:lnTo>
                  <a:pt x="78384" y="24523"/>
                </a:lnTo>
                <a:lnTo>
                  <a:pt x="77978" y="24752"/>
                </a:lnTo>
                <a:lnTo>
                  <a:pt x="77774" y="24599"/>
                </a:lnTo>
                <a:lnTo>
                  <a:pt x="75831" y="26149"/>
                </a:lnTo>
                <a:lnTo>
                  <a:pt x="74752" y="25387"/>
                </a:lnTo>
                <a:lnTo>
                  <a:pt x="74218" y="25006"/>
                </a:lnTo>
                <a:lnTo>
                  <a:pt x="73317" y="25006"/>
                </a:lnTo>
                <a:lnTo>
                  <a:pt x="73317" y="25387"/>
                </a:lnTo>
                <a:lnTo>
                  <a:pt x="73215" y="26022"/>
                </a:lnTo>
                <a:lnTo>
                  <a:pt x="72885" y="26911"/>
                </a:lnTo>
                <a:lnTo>
                  <a:pt x="73012" y="26149"/>
                </a:lnTo>
                <a:lnTo>
                  <a:pt x="73266" y="25514"/>
                </a:lnTo>
                <a:lnTo>
                  <a:pt x="73317" y="25387"/>
                </a:lnTo>
                <a:lnTo>
                  <a:pt x="73317" y="25006"/>
                </a:lnTo>
                <a:lnTo>
                  <a:pt x="72809" y="25006"/>
                </a:lnTo>
                <a:lnTo>
                  <a:pt x="72809" y="26784"/>
                </a:lnTo>
                <a:lnTo>
                  <a:pt x="72796" y="26911"/>
                </a:lnTo>
                <a:lnTo>
                  <a:pt x="72771" y="27038"/>
                </a:lnTo>
                <a:lnTo>
                  <a:pt x="72809" y="26784"/>
                </a:lnTo>
                <a:lnTo>
                  <a:pt x="72809" y="25006"/>
                </a:lnTo>
                <a:lnTo>
                  <a:pt x="72745" y="25895"/>
                </a:lnTo>
                <a:lnTo>
                  <a:pt x="72174" y="26403"/>
                </a:lnTo>
                <a:lnTo>
                  <a:pt x="71970" y="26530"/>
                </a:lnTo>
                <a:lnTo>
                  <a:pt x="72148" y="25514"/>
                </a:lnTo>
                <a:lnTo>
                  <a:pt x="72745" y="25895"/>
                </a:lnTo>
                <a:lnTo>
                  <a:pt x="72745" y="25006"/>
                </a:lnTo>
                <a:lnTo>
                  <a:pt x="72390" y="25006"/>
                </a:lnTo>
                <a:lnTo>
                  <a:pt x="71755" y="24371"/>
                </a:lnTo>
                <a:lnTo>
                  <a:pt x="71628" y="24244"/>
                </a:lnTo>
                <a:lnTo>
                  <a:pt x="70205" y="24371"/>
                </a:lnTo>
                <a:lnTo>
                  <a:pt x="69913" y="24117"/>
                </a:lnTo>
                <a:lnTo>
                  <a:pt x="69202" y="25895"/>
                </a:lnTo>
                <a:lnTo>
                  <a:pt x="69443" y="25895"/>
                </a:lnTo>
                <a:lnTo>
                  <a:pt x="69507" y="25514"/>
                </a:lnTo>
                <a:lnTo>
                  <a:pt x="70154" y="26276"/>
                </a:lnTo>
                <a:lnTo>
                  <a:pt x="69519" y="26530"/>
                </a:lnTo>
                <a:lnTo>
                  <a:pt x="69291" y="26784"/>
                </a:lnTo>
                <a:lnTo>
                  <a:pt x="69392" y="26111"/>
                </a:lnTo>
                <a:lnTo>
                  <a:pt x="68783" y="26911"/>
                </a:lnTo>
                <a:lnTo>
                  <a:pt x="68592" y="26403"/>
                </a:lnTo>
                <a:lnTo>
                  <a:pt x="68224" y="26098"/>
                </a:lnTo>
                <a:lnTo>
                  <a:pt x="68211" y="24752"/>
                </a:lnTo>
                <a:lnTo>
                  <a:pt x="67970" y="24498"/>
                </a:lnTo>
                <a:lnTo>
                  <a:pt x="67652" y="25895"/>
                </a:lnTo>
                <a:lnTo>
                  <a:pt x="67437" y="26276"/>
                </a:lnTo>
                <a:lnTo>
                  <a:pt x="67322" y="26403"/>
                </a:lnTo>
                <a:lnTo>
                  <a:pt x="67195" y="26657"/>
                </a:lnTo>
                <a:lnTo>
                  <a:pt x="66814" y="27165"/>
                </a:lnTo>
                <a:lnTo>
                  <a:pt x="66763" y="28181"/>
                </a:lnTo>
                <a:lnTo>
                  <a:pt x="67284" y="27673"/>
                </a:lnTo>
                <a:lnTo>
                  <a:pt x="70078" y="26949"/>
                </a:lnTo>
                <a:lnTo>
                  <a:pt x="70104" y="26784"/>
                </a:lnTo>
                <a:lnTo>
                  <a:pt x="70281" y="25641"/>
                </a:lnTo>
                <a:lnTo>
                  <a:pt x="70929" y="26085"/>
                </a:lnTo>
                <a:lnTo>
                  <a:pt x="71005" y="25641"/>
                </a:lnTo>
                <a:lnTo>
                  <a:pt x="71069" y="25514"/>
                </a:lnTo>
                <a:lnTo>
                  <a:pt x="71323" y="25006"/>
                </a:lnTo>
                <a:lnTo>
                  <a:pt x="71196" y="25768"/>
                </a:lnTo>
                <a:lnTo>
                  <a:pt x="70878" y="26403"/>
                </a:lnTo>
                <a:lnTo>
                  <a:pt x="70904" y="26276"/>
                </a:lnTo>
                <a:lnTo>
                  <a:pt x="70764" y="26403"/>
                </a:lnTo>
                <a:lnTo>
                  <a:pt x="70497" y="26657"/>
                </a:lnTo>
                <a:lnTo>
                  <a:pt x="70332" y="26885"/>
                </a:lnTo>
                <a:lnTo>
                  <a:pt x="70739" y="26784"/>
                </a:lnTo>
                <a:lnTo>
                  <a:pt x="73571" y="29578"/>
                </a:lnTo>
                <a:lnTo>
                  <a:pt x="79717" y="27038"/>
                </a:lnTo>
                <a:lnTo>
                  <a:pt x="81114" y="30721"/>
                </a:lnTo>
                <a:lnTo>
                  <a:pt x="84074" y="31483"/>
                </a:lnTo>
                <a:lnTo>
                  <a:pt x="84683" y="31610"/>
                </a:lnTo>
                <a:lnTo>
                  <a:pt x="85331" y="33134"/>
                </a:lnTo>
                <a:lnTo>
                  <a:pt x="84391" y="33007"/>
                </a:lnTo>
                <a:lnTo>
                  <a:pt x="80835" y="34251"/>
                </a:lnTo>
                <a:lnTo>
                  <a:pt x="82029" y="35547"/>
                </a:lnTo>
                <a:lnTo>
                  <a:pt x="84023" y="33896"/>
                </a:lnTo>
                <a:lnTo>
                  <a:pt x="85458" y="36563"/>
                </a:lnTo>
                <a:lnTo>
                  <a:pt x="85407" y="38341"/>
                </a:lnTo>
                <a:lnTo>
                  <a:pt x="85953" y="37198"/>
                </a:lnTo>
                <a:lnTo>
                  <a:pt x="86804" y="33896"/>
                </a:lnTo>
                <a:lnTo>
                  <a:pt x="86995" y="33134"/>
                </a:lnTo>
                <a:lnTo>
                  <a:pt x="88125" y="28689"/>
                </a:lnTo>
                <a:lnTo>
                  <a:pt x="88353" y="27800"/>
                </a:lnTo>
                <a:lnTo>
                  <a:pt x="88684" y="26530"/>
                </a:lnTo>
                <a:lnTo>
                  <a:pt x="88811" y="26022"/>
                </a:lnTo>
                <a:lnTo>
                  <a:pt x="89306" y="23990"/>
                </a:lnTo>
                <a:lnTo>
                  <a:pt x="89585" y="22847"/>
                </a:lnTo>
                <a:lnTo>
                  <a:pt x="89623" y="22720"/>
                </a:lnTo>
                <a:lnTo>
                  <a:pt x="89738" y="22212"/>
                </a:lnTo>
                <a:lnTo>
                  <a:pt x="90017" y="21069"/>
                </a:lnTo>
                <a:lnTo>
                  <a:pt x="90449" y="19291"/>
                </a:lnTo>
                <a:lnTo>
                  <a:pt x="90512" y="19037"/>
                </a:lnTo>
                <a:lnTo>
                  <a:pt x="90576" y="18783"/>
                </a:lnTo>
                <a:lnTo>
                  <a:pt x="90639" y="18529"/>
                </a:lnTo>
                <a:lnTo>
                  <a:pt x="90919" y="17386"/>
                </a:lnTo>
                <a:lnTo>
                  <a:pt x="91313" y="15735"/>
                </a:lnTo>
                <a:lnTo>
                  <a:pt x="91935" y="13195"/>
                </a:lnTo>
                <a:lnTo>
                  <a:pt x="92710" y="8496"/>
                </a:lnTo>
                <a:close/>
              </a:path>
              <a:path w="94615" h="38735">
                <a:moveTo>
                  <a:pt x="94132" y="5054"/>
                </a:moveTo>
                <a:lnTo>
                  <a:pt x="93535" y="4572"/>
                </a:lnTo>
                <a:lnTo>
                  <a:pt x="93395" y="5410"/>
                </a:lnTo>
                <a:lnTo>
                  <a:pt x="93357" y="5676"/>
                </a:lnTo>
                <a:lnTo>
                  <a:pt x="93548" y="5473"/>
                </a:lnTo>
                <a:lnTo>
                  <a:pt x="94132" y="5054"/>
                </a:lnTo>
                <a:close/>
              </a:path>
            </a:pathLst>
          </a:custGeom>
          <a:solidFill>
            <a:srgbClr val="B88F51"/>
          </a:solidFill>
        </p:spPr>
        <p:txBody>
          <a:bodyPr wrap="square" lIns="0" tIns="0" rIns="0" bIns="0" rtlCol="0"/>
          <a:lstStyle/>
          <a:p>
            <a:endParaRPr sz="2511"/>
          </a:p>
        </p:txBody>
      </p:sp>
      <p:sp>
        <p:nvSpPr>
          <p:cNvPr id="76" name="bg object 76"/>
          <p:cNvSpPr/>
          <p:nvPr/>
        </p:nvSpPr>
        <p:spPr>
          <a:xfrm>
            <a:off x="625634" y="87638"/>
            <a:ext cx="13891" cy="11509"/>
          </a:xfrm>
          <a:custGeom>
            <a:avLst/>
            <a:gdLst/>
            <a:ahLst/>
            <a:cxnLst/>
            <a:rect l="l" t="t" r="r" b="b"/>
            <a:pathLst>
              <a:path w="22225" h="18414">
                <a:moveTo>
                  <a:pt x="647" y="10147"/>
                </a:moveTo>
                <a:lnTo>
                  <a:pt x="190" y="9334"/>
                </a:lnTo>
                <a:lnTo>
                  <a:pt x="25" y="10312"/>
                </a:lnTo>
                <a:lnTo>
                  <a:pt x="0" y="10502"/>
                </a:lnTo>
                <a:lnTo>
                  <a:pt x="139" y="10350"/>
                </a:lnTo>
                <a:lnTo>
                  <a:pt x="647" y="10147"/>
                </a:lnTo>
                <a:close/>
              </a:path>
              <a:path w="22225" h="18414">
                <a:moveTo>
                  <a:pt x="1168" y="9525"/>
                </a:moveTo>
                <a:lnTo>
                  <a:pt x="279" y="11938"/>
                </a:lnTo>
                <a:lnTo>
                  <a:pt x="127" y="12877"/>
                </a:lnTo>
                <a:lnTo>
                  <a:pt x="990" y="10528"/>
                </a:lnTo>
                <a:lnTo>
                  <a:pt x="1168" y="9525"/>
                </a:lnTo>
                <a:close/>
              </a:path>
              <a:path w="22225" h="18414">
                <a:moveTo>
                  <a:pt x="1295" y="4927"/>
                </a:moveTo>
                <a:lnTo>
                  <a:pt x="1066" y="5499"/>
                </a:lnTo>
                <a:lnTo>
                  <a:pt x="1003" y="5854"/>
                </a:lnTo>
                <a:lnTo>
                  <a:pt x="965" y="6057"/>
                </a:lnTo>
                <a:lnTo>
                  <a:pt x="1206" y="5486"/>
                </a:lnTo>
                <a:lnTo>
                  <a:pt x="1270" y="5130"/>
                </a:lnTo>
                <a:lnTo>
                  <a:pt x="1295" y="4927"/>
                </a:lnTo>
                <a:close/>
              </a:path>
              <a:path w="22225" h="18414">
                <a:moveTo>
                  <a:pt x="2349" y="7416"/>
                </a:moveTo>
                <a:lnTo>
                  <a:pt x="1892" y="6604"/>
                </a:lnTo>
                <a:lnTo>
                  <a:pt x="1727" y="7581"/>
                </a:lnTo>
                <a:lnTo>
                  <a:pt x="1701" y="7772"/>
                </a:lnTo>
                <a:lnTo>
                  <a:pt x="1841" y="7620"/>
                </a:lnTo>
                <a:lnTo>
                  <a:pt x="2349" y="7416"/>
                </a:lnTo>
                <a:close/>
              </a:path>
              <a:path w="22225" h="18414">
                <a:moveTo>
                  <a:pt x="2717" y="2032"/>
                </a:moveTo>
                <a:lnTo>
                  <a:pt x="2260" y="1219"/>
                </a:lnTo>
                <a:lnTo>
                  <a:pt x="2095" y="2197"/>
                </a:lnTo>
                <a:lnTo>
                  <a:pt x="2057" y="2387"/>
                </a:lnTo>
                <a:lnTo>
                  <a:pt x="2209" y="2235"/>
                </a:lnTo>
                <a:lnTo>
                  <a:pt x="2717" y="2032"/>
                </a:lnTo>
                <a:close/>
              </a:path>
              <a:path w="22225" h="18414">
                <a:moveTo>
                  <a:pt x="2908" y="14655"/>
                </a:moveTo>
                <a:lnTo>
                  <a:pt x="2679" y="15227"/>
                </a:lnTo>
                <a:lnTo>
                  <a:pt x="2616" y="15582"/>
                </a:lnTo>
                <a:lnTo>
                  <a:pt x="2578" y="15786"/>
                </a:lnTo>
                <a:lnTo>
                  <a:pt x="2819" y="15214"/>
                </a:lnTo>
                <a:lnTo>
                  <a:pt x="2882" y="14859"/>
                </a:lnTo>
                <a:lnTo>
                  <a:pt x="2908" y="14655"/>
                </a:lnTo>
                <a:close/>
              </a:path>
              <a:path w="22225" h="18414">
                <a:moveTo>
                  <a:pt x="2984" y="8432"/>
                </a:moveTo>
                <a:lnTo>
                  <a:pt x="2743" y="9004"/>
                </a:lnTo>
                <a:lnTo>
                  <a:pt x="2679" y="9359"/>
                </a:lnTo>
                <a:lnTo>
                  <a:pt x="2641" y="9563"/>
                </a:lnTo>
                <a:lnTo>
                  <a:pt x="2882" y="8991"/>
                </a:lnTo>
                <a:lnTo>
                  <a:pt x="2946" y="8636"/>
                </a:lnTo>
                <a:lnTo>
                  <a:pt x="2984" y="8432"/>
                </a:lnTo>
                <a:close/>
              </a:path>
              <a:path w="22225" h="18414">
                <a:moveTo>
                  <a:pt x="3225" y="2247"/>
                </a:moveTo>
                <a:lnTo>
                  <a:pt x="2997" y="2819"/>
                </a:lnTo>
                <a:lnTo>
                  <a:pt x="2933" y="3175"/>
                </a:lnTo>
                <a:lnTo>
                  <a:pt x="2895" y="3378"/>
                </a:lnTo>
                <a:lnTo>
                  <a:pt x="3136" y="2806"/>
                </a:lnTo>
                <a:lnTo>
                  <a:pt x="3200" y="2451"/>
                </a:lnTo>
                <a:lnTo>
                  <a:pt x="3225" y="2247"/>
                </a:lnTo>
                <a:close/>
              </a:path>
              <a:path w="22225" h="18414">
                <a:moveTo>
                  <a:pt x="3251" y="14439"/>
                </a:moveTo>
                <a:lnTo>
                  <a:pt x="2870" y="15240"/>
                </a:lnTo>
                <a:lnTo>
                  <a:pt x="2806" y="15633"/>
                </a:lnTo>
                <a:lnTo>
                  <a:pt x="2730" y="16129"/>
                </a:lnTo>
                <a:lnTo>
                  <a:pt x="3098" y="15328"/>
                </a:lnTo>
                <a:lnTo>
                  <a:pt x="3162" y="14935"/>
                </a:lnTo>
                <a:lnTo>
                  <a:pt x="3251" y="14439"/>
                </a:lnTo>
                <a:close/>
              </a:path>
              <a:path w="22225" h="18414">
                <a:moveTo>
                  <a:pt x="3251" y="9182"/>
                </a:moveTo>
                <a:lnTo>
                  <a:pt x="2946" y="8978"/>
                </a:lnTo>
                <a:lnTo>
                  <a:pt x="2857" y="9448"/>
                </a:lnTo>
                <a:lnTo>
                  <a:pt x="3251" y="9182"/>
                </a:lnTo>
                <a:close/>
              </a:path>
              <a:path w="22225" h="18414">
                <a:moveTo>
                  <a:pt x="3263" y="8102"/>
                </a:moveTo>
                <a:lnTo>
                  <a:pt x="2247" y="7632"/>
                </a:lnTo>
                <a:lnTo>
                  <a:pt x="2273" y="7493"/>
                </a:lnTo>
                <a:lnTo>
                  <a:pt x="2044" y="8064"/>
                </a:lnTo>
                <a:lnTo>
                  <a:pt x="1981" y="8420"/>
                </a:lnTo>
                <a:lnTo>
                  <a:pt x="1943" y="8623"/>
                </a:lnTo>
                <a:lnTo>
                  <a:pt x="2159" y="8089"/>
                </a:lnTo>
                <a:lnTo>
                  <a:pt x="2108" y="8445"/>
                </a:lnTo>
                <a:lnTo>
                  <a:pt x="2006" y="9067"/>
                </a:lnTo>
                <a:lnTo>
                  <a:pt x="2603" y="8572"/>
                </a:lnTo>
                <a:lnTo>
                  <a:pt x="3263" y="8102"/>
                </a:lnTo>
                <a:close/>
              </a:path>
              <a:path w="22225" h="18414">
                <a:moveTo>
                  <a:pt x="3302" y="4419"/>
                </a:moveTo>
                <a:lnTo>
                  <a:pt x="2997" y="5130"/>
                </a:lnTo>
                <a:lnTo>
                  <a:pt x="2933" y="5511"/>
                </a:lnTo>
                <a:lnTo>
                  <a:pt x="2870" y="5892"/>
                </a:lnTo>
                <a:lnTo>
                  <a:pt x="3175" y="5181"/>
                </a:lnTo>
                <a:lnTo>
                  <a:pt x="3302" y="4419"/>
                </a:lnTo>
                <a:close/>
              </a:path>
              <a:path w="22225" h="18414">
                <a:moveTo>
                  <a:pt x="3467" y="13855"/>
                </a:moveTo>
                <a:lnTo>
                  <a:pt x="3200" y="13487"/>
                </a:lnTo>
                <a:lnTo>
                  <a:pt x="3251" y="13182"/>
                </a:lnTo>
                <a:lnTo>
                  <a:pt x="3149" y="13423"/>
                </a:lnTo>
                <a:lnTo>
                  <a:pt x="2425" y="12369"/>
                </a:lnTo>
                <a:lnTo>
                  <a:pt x="2387" y="12585"/>
                </a:lnTo>
                <a:lnTo>
                  <a:pt x="2324" y="12966"/>
                </a:lnTo>
                <a:lnTo>
                  <a:pt x="2286" y="13169"/>
                </a:lnTo>
                <a:lnTo>
                  <a:pt x="2171" y="13919"/>
                </a:lnTo>
                <a:lnTo>
                  <a:pt x="2108" y="14236"/>
                </a:lnTo>
                <a:lnTo>
                  <a:pt x="2286" y="13169"/>
                </a:lnTo>
                <a:lnTo>
                  <a:pt x="2311" y="12966"/>
                </a:lnTo>
                <a:lnTo>
                  <a:pt x="2324" y="12496"/>
                </a:lnTo>
                <a:lnTo>
                  <a:pt x="1816" y="11760"/>
                </a:lnTo>
                <a:lnTo>
                  <a:pt x="1701" y="11607"/>
                </a:lnTo>
                <a:lnTo>
                  <a:pt x="1574" y="11404"/>
                </a:lnTo>
                <a:lnTo>
                  <a:pt x="1549" y="11531"/>
                </a:lnTo>
                <a:lnTo>
                  <a:pt x="889" y="11201"/>
                </a:lnTo>
                <a:lnTo>
                  <a:pt x="749" y="12039"/>
                </a:lnTo>
                <a:lnTo>
                  <a:pt x="647" y="12661"/>
                </a:lnTo>
                <a:lnTo>
                  <a:pt x="1244" y="12166"/>
                </a:lnTo>
                <a:lnTo>
                  <a:pt x="1473" y="12001"/>
                </a:lnTo>
                <a:lnTo>
                  <a:pt x="1320" y="12954"/>
                </a:lnTo>
                <a:lnTo>
                  <a:pt x="1219" y="13601"/>
                </a:lnTo>
                <a:lnTo>
                  <a:pt x="1866" y="13081"/>
                </a:lnTo>
                <a:lnTo>
                  <a:pt x="2247" y="12992"/>
                </a:lnTo>
                <a:lnTo>
                  <a:pt x="2057" y="13576"/>
                </a:lnTo>
                <a:lnTo>
                  <a:pt x="1981" y="13881"/>
                </a:lnTo>
                <a:lnTo>
                  <a:pt x="1816" y="14579"/>
                </a:lnTo>
                <a:lnTo>
                  <a:pt x="2082" y="14376"/>
                </a:lnTo>
                <a:lnTo>
                  <a:pt x="2057" y="14566"/>
                </a:lnTo>
                <a:lnTo>
                  <a:pt x="2717" y="14046"/>
                </a:lnTo>
                <a:lnTo>
                  <a:pt x="2971" y="13982"/>
                </a:lnTo>
                <a:lnTo>
                  <a:pt x="2959" y="14109"/>
                </a:lnTo>
                <a:lnTo>
                  <a:pt x="2921" y="14312"/>
                </a:lnTo>
                <a:lnTo>
                  <a:pt x="3060" y="13970"/>
                </a:lnTo>
                <a:lnTo>
                  <a:pt x="3467" y="13855"/>
                </a:lnTo>
                <a:close/>
              </a:path>
              <a:path w="22225" h="18414">
                <a:moveTo>
                  <a:pt x="3657" y="4394"/>
                </a:moveTo>
                <a:lnTo>
                  <a:pt x="3276" y="5194"/>
                </a:lnTo>
                <a:lnTo>
                  <a:pt x="3213" y="5588"/>
                </a:lnTo>
                <a:lnTo>
                  <a:pt x="3136" y="6083"/>
                </a:lnTo>
                <a:lnTo>
                  <a:pt x="3505" y="5283"/>
                </a:lnTo>
                <a:lnTo>
                  <a:pt x="3568" y="4889"/>
                </a:lnTo>
                <a:lnTo>
                  <a:pt x="3657" y="4394"/>
                </a:lnTo>
                <a:close/>
              </a:path>
              <a:path w="22225" h="18414">
                <a:moveTo>
                  <a:pt x="3695" y="14846"/>
                </a:moveTo>
                <a:lnTo>
                  <a:pt x="3467" y="15417"/>
                </a:lnTo>
                <a:lnTo>
                  <a:pt x="3403" y="15773"/>
                </a:lnTo>
                <a:lnTo>
                  <a:pt x="3365" y="15976"/>
                </a:lnTo>
                <a:lnTo>
                  <a:pt x="3606" y="15405"/>
                </a:lnTo>
                <a:lnTo>
                  <a:pt x="3670" y="15049"/>
                </a:lnTo>
                <a:lnTo>
                  <a:pt x="3695" y="14846"/>
                </a:lnTo>
                <a:close/>
              </a:path>
              <a:path w="22225" h="18414">
                <a:moveTo>
                  <a:pt x="3810" y="9537"/>
                </a:moveTo>
                <a:lnTo>
                  <a:pt x="3568" y="8940"/>
                </a:lnTo>
                <a:lnTo>
                  <a:pt x="3251" y="9182"/>
                </a:lnTo>
                <a:lnTo>
                  <a:pt x="3810" y="9537"/>
                </a:lnTo>
                <a:close/>
              </a:path>
              <a:path w="22225" h="18414">
                <a:moveTo>
                  <a:pt x="3886" y="5308"/>
                </a:moveTo>
                <a:lnTo>
                  <a:pt x="3416" y="6413"/>
                </a:lnTo>
                <a:lnTo>
                  <a:pt x="3175" y="7899"/>
                </a:lnTo>
                <a:lnTo>
                  <a:pt x="3822" y="5727"/>
                </a:lnTo>
                <a:lnTo>
                  <a:pt x="3886" y="5308"/>
                </a:lnTo>
                <a:close/>
              </a:path>
              <a:path w="22225" h="18414">
                <a:moveTo>
                  <a:pt x="3975" y="1346"/>
                </a:moveTo>
                <a:lnTo>
                  <a:pt x="3594" y="2146"/>
                </a:lnTo>
                <a:lnTo>
                  <a:pt x="3530" y="2540"/>
                </a:lnTo>
                <a:lnTo>
                  <a:pt x="3454" y="3035"/>
                </a:lnTo>
                <a:lnTo>
                  <a:pt x="3822" y="2235"/>
                </a:lnTo>
                <a:lnTo>
                  <a:pt x="3886" y="1841"/>
                </a:lnTo>
                <a:lnTo>
                  <a:pt x="3975" y="1346"/>
                </a:lnTo>
                <a:close/>
              </a:path>
              <a:path w="22225" h="18414">
                <a:moveTo>
                  <a:pt x="4089" y="5562"/>
                </a:moveTo>
                <a:lnTo>
                  <a:pt x="3848" y="6134"/>
                </a:lnTo>
                <a:lnTo>
                  <a:pt x="3784" y="6489"/>
                </a:lnTo>
                <a:lnTo>
                  <a:pt x="3746" y="6692"/>
                </a:lnTo>
                <a:lnTo>
                  <a:pt x="3987" y="6121"/>
                </a:lnTo>
                <a:lnTo>
                  <a:pt x="4051" y="5765"/>
                </a:lnTo>
                <a:lnTo>
                  <a:pt x="4089" y="5562"/>
                </a:lnTo>
                <a:close/>
              </a:path>
              <a:path w="22225" h="18414">
                <a:moveTo>
                  <a:pt x="4102" y="6350"/>
                </a:moveTo>
                <a:lnTo>
                  <a:pt x="3860" y="6921"/>
                </a:lnTo>
                <a:lnTo>
                  <a:pt x="3797" y="7277"/>
                </a:lnTo>
                <a:lnTo>
                  <a:pt x="3759" y="7480"/>
                </a:lnTo>
                <a:lnTo>
                  <a:pt x="4000" y="6908"/>
                </a:lnTo>
                <a:lnTo>
                  <a:pt x="4064" y="6553"/>
                </a:lnTo>
                <a:lnTo>
                  <a:pt x="4102" y="6350"/>
                </a:lnTo>
                <a:close/>
              </a:path>
              <a:path w="22225" h="18414">
                <a:moveTo>
                  <a:pt x="4356" y="15595"/>
                </a:moveTo>
                <a:lnTo>
                  <a:pt x="4076" y="16230"/>
                </a:lnTo>
                <a:lnTo>
                  <a:pt x="3733" y="15621"/>
                </a:lnTo>
                <a:lnTo>
                  <a:pt x="3568" y="16586"/>
                </a:lnTo>
                <a:lnTo>
                  <a:pt x="3543" y="16776"/>
                </a:lnTo>
                <a:lnTo>
                  <a:pt x="3683" y="16624"/>
                </a:lnTo>
                <a:lnTo>
                  <a:pt x="4000" y="16497"/>
                </a:lnTo>
                <a:lnTo>
                  <a:pt x="3975" y="16687"/>
                </a:lnTo>
                <a:lnTo>
                  <a:pt x="3911" y="17068"/>
                </a:lnTo>
                <a:lnTo>
                  <a:pt x="4191" y="16421"/>
                </a:lnTo>
                <a:lnTo>
                  <a:pt x="4279" y="15976"/>
                </a:lnTo>
                <a:lnTo>
                  <a:pt x="4356" y="15595"/>
                </a:lnTo>
                <a:close/>
              </a:path>
              <a:path w="22225" h="18414">
                <a:moveTo>
                  <a:pt x="4826" y="14554"/>
                </a:moveTo>
                <a:lnTo>
                  <a:pt x="4000" y="14224"/>
                </a:lnTo>
                <a:lnTo>
                  <a:pt x="3860" y="15100"/>
                </a:lnTo>
                <a:lnTo>
                  <a:pt x="3797" y="15506"/>
                </a:lnTo>
                <a:lnTo>
                  <a:pt x="4279" y="15201"/>
                </a:lnTo>
                <a:lnTo>
                  <a:pt x="4826" y="14554"/>
                </a:lnTo>
                <a:close/>
              </a:path>
              <a:path w="22225" h="18414">
                <a:moveTo>
                  <a:pt x="6045" y="14122"/>
                </a:moveTo>
                <a:lnTo>
                  <a:pt x="4775" y="16243"/>
                </a:lnTo>
                <a:lnTo>
                  <a:pt x="4495" y="17957"/>
                </a:lnTo>
                <a:lnTo>
                  <a:pt x="5867" y="15189"/>
                </a:lnTo>
                <a:lnTo>
                  <a:pt x="6045" y="14122"/>
                </a:lnTo>
                <a:close/>
              </a:path>
              <a:path w="22225" h="18414">
                <a:moveTo>
                  <a:pt x="6324" y="9144"/>
                </a:moveTo>
                <a:lnTo>
                  <a:pt x="6096" y="8559"/>
                </a:lnTo>
                <a:lnTo>
                  <a:pt x="5803" y="7734"/>
                </a:lnTo>
                <a:lnTo>
                  <a:pt x="5664" y="7378"/>
                </a:lnTo>
                <a:lnTo>
                  <a:pt x="4699" y="6946"/>
                </a:lnTo>
                <a:lnTo>
                  <a:pt x="4483" y="6654"/>
                </a:lnTo>
                <a:lnTo>
                  <a:pt x="4470" y="4826"/>
                </a:lnTo>
                <a:lnTo>
                  <a:pt x="4114" y="6565"/>
                </a:lnTo>
                <a:lnTo>
                  <a:pt x="4076" y="6769"/>
                </a:lnTo>
                <a:lnTo>
                  <a:pt x="4292" y="6553"/>
                </a:lnTo>
                <a:lnTo>
                  <a:pt x="4419" y="7670"/>
                </a:lnTo>
                <a:lnTo>
                  <a:pt x="4838" y="7378"/>
                </a:lnTo>
                <a:lnTo>
                  <a:pt x="5346" y="7708"/>
                </a:lnTo>
                <a:lnTo>
                  <a:pt x="6324" y="9144"/>
                </a:lnTo>
                <a:close/>
              </a:path>
              <a:path w="22225" h="18414">
                <a:moveTo>
                  <a:pt x="6337" y="11760"/>
                </a:moveTo>
                <a:lnTo>
                  <a:pt x="6311" y="10033"/>
                </a:lnTo>
                <a:lnTo>
                  <a:pt x="5257" y="11176"/>
                </a:lnTo>
                <a:lnTo>
                  <a:pt x="5016" y="10680"/>
                </a:lnTo>
                <a:lnTo>
                  <a:pt x="4889" y="10439"/>
                </a:lnTo>
                <a:lnTo>
                  <a:pt x="5003" y="10045"/>
                </a:lnTo>
                <a:lnTo>
                  <a:pt x="5105" y="8255"/>
                </a:lnTo>
                <a:lnTo>
                  <a:pt x="4292" y="10045"/>
                </a:lnTo>
                <a:lnTo>
                  <a:pt x="3886" y="9575"/>
                </a:lnTo>
                <a:lnTo>
                  <a:pt x="4114" y="10261"/>
                </a:lnTo>
                <a:lnTo>
                  <a:pt x="4660" y="10617"/>
                </a:lnTo>
                <a:lnTo>
                  <a:pt x="4864" y="10464"/>
                </a:lnTo>
                <a:lnTo>
                  <a:pt x="5842" y="12979"/>
                </a:lnTo>
                <a:lnTo>
                  <a:pt x="6337" y="11760"/>
                </a:lnTo>
                <a:close/>
              </a:path>
              <a:path w="22225" h="18414">
                <a:moveTo>
                  <a:pt x="6832" y="11658"/>
                </a:moveTo>
                <a:lnTo>
                  <a:pt x="6604" y="12230"/>
                </a:lnTo>
                <a:lnTo>
                  <a:pt x="6540" y="12585"/>
                </a:lnTo>
                <a:lnTo>
                  <a:pt x="6502" y="12788"/>
                </a:lnTo>
                <a:lnTo>
                  <a:pt x="6743" y="12217"/>
                </a:lnTo>
                <a:lnTo>
                  <a:pt x="6807" y="11861"/>
                </a:lnTo>
                <a:lnTo>
                  <a:pt x="6832" y="11658"/>
                </a:lnTo>
                <a:close/>
              </a:path>
              <a:path w="22225" h="18414">
                <a:moveTo>
                  <a:pt x="6934" y="2324"/>
                </a:moveTo>
                <a:lnTo>
                  <a:pt x="6705" y="2895"/>
                </a:lnTo>
                <a:lnTo>
                  <a:pt x="6642" y="3251"/>
                </a:lnTo>
                <a:lnTo>
                  <a:pt x="6604" y="3454"/>
                </a:lnTo>
                <a:lnTo>
                  <a:pt x="6845" y="2882"/>
                </a:lnTo>
                <a:lnTo>
                  <a:pt x="6908" y="2527"/>
                </a:lnTo>
                <a:lnTo>
                  <a:pt x="6934" y="2324"/>
                </a:lnTo>
                <a:close/>
              </a:path>
              <a:path w="22225" h="18414">
                <a:moveTo>
                  <a:pt x="7404" y="8496"/>
                </a:moveTo>
                <a:lnTo>
                  <a:pt x="7099" y="9207"/>
                </a:lnTo>
                <a:lnTo>
                  <a:pt x="7035" y="9588"/>
                </a:lnTo>
                <a:lnTo>
                  <a:pt x="6972" y="9969"/>
                </a:lnTo>
                <a:lnTo>
                  <a:pt x="7277" y="9258"/>
                </a:lnTo>
                <a:lnTo>
                  <a:pt x="7404" y="8496"/>
                </a:lnTo>
                <a:close/>
              </a:path>
              <a:path w="22225" h="18414">
                <a:moveTo>
                  <a:pt x="7505" y="13982"/>
                </a:moveTo>
                <a:lnTo>
                  <a:pt x="7200" y="14693"/>
                </a:lnTo>
                <a:lnTo>
                  <a:pt x="7137" y="15074"/>
                </a:lnTo>
                <a:lnTo>
                  <a:pt x="7073" y="15455"/>
                </a:lnTo>
                <a:lnTo>
                  <a:pt x="7378" y="14744"/>
                </a:lnTo>
                <a:lnTo>
                  <a:pt x="7505" y="13982"/>
                </a:lnTo>
                <a:close/>
              </a:path>
              <a:path w="22225" h="18414">
                <a:moveTo>
                  <a:pt x="7683" y="4826"/>
                </a:moveTo>
                <a:lnTo>
                  <a:pt x="7226" y="5029"/>
                </a:lnTo>
                <a:lnTo>
                  <a:pt x="6375" y="4622"/>
                </a:lnTo>
                <a:lnTo>
                  <a:pt x="6070" y="4076"/>
                </a:lnTo>
                <a:lnTo>
                  <a:pt x="4724" y="3365"/>
                </a:lnTo>
                <a:lnTo>
                  <a:pt x="5740" y="3873"/>
                </a:lnTo>
                <a:lnTo>
                  <a:pt x="6121" y="3365"/>
                </a:lnTo>
                <a:lnTo>
                  <a:pt x="6718" y="2578"/>
                </a:lnTo>
                <a:lnTo>
                  <a:pt x="6896" y="2336"/>
                </a:lnTo>
                <a:lnTo>
                  <a:pt x="5905" y="2578"/>
                </a:lnTo>
                <a:lnTo>
                  <a:pt x="5803" y="2324"/>
                </a:lnTo>
                <a:lnTo>
                  <a:pt x="5410" y="2159"/>
                </a:lnTo>
                <a:lnTo>
                  <a:pt x="4953" y="2463"/>
                </a:lnTo>
                <a:lnTo>
                  <a:pt x="5549" y="1066"/>
                </a:lnTo>
                <a:lnTo>
                  <a:pt x="5740" y="0"/>
                </a:lnTo>
                <a:lnTo>
                  <a:pt x="4762" y="1625"/>
                </a:lnTo>
                <a:lnTo>
                  <a:pt x="4699" y="1270"/>
                </a:lnTo>
                <a:lnTo>
                  <a:pt x="3746" y="3441"/>
                </a:lnTo>
                <a:lnTo>
                  <a:pt x="4140" y="3454"/>
                </a:lnTo>
                <a:lnTo>
                  <a:pt x="4191" y="3835"/>
                </a:lnTo>
                <a:lnTo>
                  <a:pt x="4343" y="3517"/>
                </a:lnTo>
                <a:lnTo>
                  <a:pt x="5143" y="3695"/>
                </a:lnTo>
                <a:lnTo>
                  <a:pt x="5778" y="5562"/>
                </a:lnTo>
                <a:lnTo>
                  <a:pt x="6858" y="5575"/>
                </a:lnTo>
                <a:lnTo>
                  <a:pt x="6235" y="8051"/>
                </a:lnTo>
                <a:lnTo>
                  <a:pt x="6489" y="9347"/>
                </a:lnTo>
                <a:lnTo>
                  <a:pt x="6743" y="10160"/>
                </a:lnTo>
                <a:lnTo>
                  <a:pt x="6337" y="11760"/>
                </a:lnTo>
                <a:lnTo>
                  <a:pt x="6375" y="12369"/>
                </a:lnTo>
                <a:lnTo>
                  <a:pt x="6350" y="12547"/>
                </a:lnTo>
                <a:lnTo>
                  <a:pt x="6286" y="12928"/>
                </a:lnTo>
                <a:lnTo>
                  <a:pt x="6591" y="12217"/>
                </a:lnTo>
                <a:lnTo>
                  <a:pt x="6718" y="11455"/>
                </a:lnTo>
                <a:lnTo>
                  <a:pt x="6502" y="11938"/>
                </a:lnTo>
                <a:lnTo>
                  <a:pt x="6781" y="10274"/>
                </a:lnTo>
                <a:lnTo>
                  <a:pt x="6921" y="10680"/>
                </a:lnTo>
                <a:lnTo>
                  <a:pt x="6908" y="9525"/>
                </a:lnTo>
                <a:lnTo>
                  <a:pt x="6896" y="6375"/>
                </a:lnTo>
                <a:lnTo>
                  <a:pt x="6934" y="6997"/>
                </a:lnTo>
                <a:lnTo>
                  <a:pt x="7467" y="6057"/>
                </a:lnTo>
                <a:lnTo>
                  <a:pt x="7645" y="5029"/>
                </a:lnTo>
                <a:lnTo>
                  <a:pt x="7683" y="4826"/>
                </a:lnTo>
                <a:close/>
              </a:path>
              <a:path w="22225" h="18414">
                <a:moveTo>
                  <a:pt x="7759" y="13919"/>
                </a:moveTo>
                <a:lnTo>
                  <a:pt x="7391" y="14719"/>
                </a:lnTo>
                <a:lnTo>
                  <a:pt x="7327" y="15113"/>
                </a:lnTo>
                <a:lnTo>
                  <a:pt x="7239" y="15608"/>
                </a:lnTo>
                <a:lnTo>
                  <a:pt x="7620" y="14808"/>
                </a:lnTo>
                <a:lnTo>
                  <a:pt x="7759" y="13919"/>
                </a:lnTo>
                <a:close/>
              </a:path>
              <a:path w="22225" h="18414">
                <a:moveTo>
                  <a:pt x="7848" y="14236"/>
                </a:moveTo>
                <a:lnTo>
                  <a:pt x="7620" y="14808"/>
                </a:lnTo>
                <a:lnTo>
                  <a:pt x="7556" y="15163"/>
                </a:lnTo>
                <a:lnTo>
                  <a:pt x="7518" y="15367"/>
                </a:lnTo>
                <a:lnTo>
                  <a:pt x="7759" y="14795"/>
                </a:lnTo>
                <a:lnTo>
                  <a:pt x="7823" y="14439"/>
                </a:lnTo>
                <a:lnTo>
                  <a:pt x="7848" y="14236"/>
                </a:lnTo>
                <a:close/>
              </a:path>
              <a:path w="22225" h="18414">
                <a:moveTo>
                  <a:pt x="7886" y="8788"/>
                </a:moveTo>
                <a:lnTo>
                  <a:pt x="7658" y="9359"/>
                </a:lnTo>
                <a:lnTo>
                  <a:pt x="7594" y="9715"/>
                </a:lnTo>
                <a:lnTo>
                  <a:pt x="7556" y="9918"/>
                </a:lnTo>
                <a:lnTo>
                  <a:pt x="7797" y="9347"/>
                </a:lnTo>
                <a:lnTo>
                  <a:pt x="7861" y="8991"/>
                </a:lnTo>
                <a:lnTo>
                  <a:pt x="7886" y="8788"/>
                </a:lnTo>
                <a:close/>
              </a:path>
              <a:path w="22225" h="18414">
                <a:moveTo>
                  <a:pt x="7975" y="4711"/>
                </a:moveTo>
                <a:lnTo>
                  <a:pt x="7886" y="4546"/>
                </a:lnTo>
                <a:lnTo>
                  <a:pt x="7759" y="4432"/>
                </a:lnTo>
                <a:lnTo>
                  <a:pt x="7683" y="4826"/>
                </a:lnTo>
                <a:lnTo>
                  <a:pt x="7975" y="4711"/>
                </a:lnTo>
                <a:close/>
              </a:path>
              <a:path w="22225" h="18414">
                <a:moveTo>
                  <a:pt x="8305" y="14122"/>
                </a:moveTo>
                <a:lnTo>
                  <a:pt x="7835" y="15227"/>
                </a:lnTo>
                <a:lnTo>
                  <a:pt x="7581" y="16713"/>
                </a:lnTo>
                <a:lnTo>
                  <a:pt x="8242" y="14541"/>
                </a:lnTo>
                <a:lnTo>
                  <a:pt x="8305" y="14122"/>
                </a:lnTo>
                <a:close/>
              </a:path>
              <a:path w="22225" h="18414">
                <a:moveTo>
                  <a:pt x="8458" y="1079"/>
                </a:moveTo>
                <a:lnTo>
                  <a:pt x="6908" y="3695"/>
                </a:lnTo>
                <a:lnTo>
                  <a:pt x="6794" y="3975"/>
                </a:lnTo>
                <a:lnTo>
                  <a:pt x="7454" y="4165"/>
                </a:lnTo>
                <a:lnTo>
                  <a:pt x="7759" y="4432"/>
                </a:lnTo>
                <a:lnTo>
                  <a:pt x="8166" y="4165"/>
                </a:lnTo>
                <a:lnTo>
                  <a:pt x="8280" y="3365"/>
                </a:lnTo>
                <a:lnTo>
                  <a:pt x="8458" y="1079"/>
                </a:lnTo>
                <a:close/>
              </a:path>
              <a:path w="22225" h="18414">
                <a:moveTo>
                  <a:pt x="8483" y="4559"/>
                </a:moveTo>
                <a:lnTo>
                  <a:pt x="8470" y="3975"/>
                </a:lnTo>
                <a:lnTo>
                  <a:pt x="8305" y="4076"/>
                </a:lnTo>
                <a:lnTo>
                  <a:pt x="8191" y="4546"/>
                </a:lnTo>
                <a:lnTo>
                  <a:pt x="8483" y="4559"/>
                </a:lnTo>
                <a:close/>
              </a:path>
              <a:path w="22225" h="18414">
                <a:moveTo>
                  <a:pt x="9817" y="5092"/>
                </a:moveTo>
                <a:lnTo>
                  <a:pt x="9690" y="4622"/>
                </a:lnTo>
                <a:lnTo>
                  <a:pt x="9588" y="4432"/>
                </a:lnTo>
                <a:lnTo>
                  <a:pt x="9347" y="4622"/>
                </a:lnTo>
                <a:lnTo>
                  <a:pt x="8483" y="4559"/>
                </a:lnTo>
                <a:lnTo>
                  <a:pt x="8585" y="7975"/>
                </a:lnTo>
                <a:lnTo>
                  <a:pt x="9817" y="5092"/>
                </a:lnTo>
                <a:close/>
              </a:path>
              <a:path w="22225" h="18414">
                <a:moveTo>
                  <a:pt x="10033" y="13957"/>
                </a:moveTo>
                <a:lnTo>
                  <a:pt x="9791" y="14528"/>
                </a:lnTo>
                <a:lnTo>
                  <a:pt x="9728" y="14884"/>
                </a:lnTo>
                <a:lnTo>
                  <a:pt x="9690" y="15087"/>
                </a:lnTo>
                <a:lnTo>
                  <a:pt x="9931" y="14516"/>
                </a:lnTo>
                <a:lnTo>
                  <a:pt x="9994" y="14160"/>
                </a:lnTo>
                <a:lnTo>
                  <a:pt x="10033" y="13957"/>
                </a:lnTo>
                <a:close/>
              </a:path>
              <a:path w="22225" h="18414">
                <a:moveTo>
                  <a:pt x="10541" y="14859"/>
                </a:moveTo>
                <a:lnTo>
                  <a:pt x="10312" y="15430"/>
                </a:lnTo>
                <a:lnTo>
                  <a:pt x="10248" y="15786"/>
                </a:lnTo>
                <a:lnTo>
                  <a:pt x="10210" y="15989"/>
                </a:lnTo>
                <a:lnTo>
                  <a:pt x="10452" y="15417"/>
                </a:lnTo>
                <a:lnTo>
                  <a:pt x="10515" y="15062"/>
                </a:lnTo>
                <a:lnTo>
                  <a:pt x="10541" y="14859"/>
                </a:lnTo>
                <a:close/>
              </a:path>
              <a:path w="22225" h="18414">
                <a:moveTo>
                  <a:pt x="11379" y="13970"/>
                </a:moveTo>
                <a:lnTo>
                  <a:pt x="10998" y="14770"/>
                </a:lnTo>
                <a:lnTo>
                  <a:pt x="10934" y="15163"/>
                </a:lnTo>
                <a:lnTo>
                  <a:pt x="10845" y="15659"/>
                </a:lnTo>
                <a:lnTo>
                  <a:pt x="11226" y="14859"/>
                </a:lnTo>
                <a:lnTo>
                  <a:pt x="11290" y="14465"/>
                </a:lnTo>
                <a:lnTo>
                  <a:pt x="11379" y="13970"/>
                </a:lnTo>
                <a:close/>
              </a:path>
              <a:path w="22225" h="18414">
                <a:moveTo>
                  <a:pt x="12420" y="13169"/>
                </a:moveTo>
                <a:lnTo>
                  <a:pt x="11290" y="12839"/>
                </a:lnTo>
                <a:lnTo>
                  <a:pt x="9791" y="12560"/>
                </a:lnTo>
                <a:lnTo>
                  <a:pt x="8331" y="12230"/>
                </a:lnTo>
                <a:lnTo>
                  <a:pt x="8039" y="12153"/>
                </a:lnTo>
                <a:lnTo>
                  <a:pt x="7353" y="10515"/>
                </a:lnTo>
                <a:lnTo>
                  <a:pt x="6934" y="11938"/>
                </a:lnTo>
                <a:lnTo>
                  <a:pt x="7988" y="12928"/>
                </a:lnTo>
                <a:lnTo>
                  <a:pt x="9461" y="13271"/>
                </a:lnTo>
                <a:lnTo>
                  <a:pt x="10261" y="13804"/>
                </a:lnTo>
                <a:lnTo>
                  <a:pt x="9931" y="14516"/>
                </a:lnTo>
                <a:lnTo>
                  <a:pt x="9867" y="14922"/>
                </a:lnTo>
                <a:lnTo>
                  <a:pt x="9779" y="15417"/>
                </a:lnTo>
                <a:lnTo>
                  <a:pt x="10160" y="14617"/>
                </a:lnTo>
                <a:lnTo>
                  <a:pt x="10274" y="13830"/>
                </a:lnTo>
                <a:lnTo>
                  <a:pt x="10896" y="14224"/>
                </a:lnTo>
                <a:lnTo>
                  <a:pt x="12420" y="13169"/>
                </a:lnTo>
                <a:close/>
              </a:path>
              <a:path w="22225" h="18414">
                <a:moveTo>
                  <a:pt x="12941" y="11188"/>
                </a:moveTo>
                <a:lnTo>
                  <a:pt x="12420" y="13169"/>
                </a:lnTo>
                <a:lnTo>
                  <a:pt x="12509" y="14224"/>
                </a:lnTo>
                <a:lnTo>
                  <a:pt x="12687" y="14160"/>
                </a:lnTo>
                <a:lnTo>
                  <a:pt x="12611" y="13208"/>
                </a:lnTo>
                <a:lnTo>
                  <a:pt x="12941" y="11188"/>
                </a:lnTo>
                <a:close/>
              </a:path>
              <a:path w="22225" h="18414">
                <a:moveTo>
                  <a:pt x="14757" y="11239"/>
                </a:moveTo>
                <a:lnTo>
                  <a:pt x="13284" y="13766"/>
                </a:lnTo>
                <a:lnTo>
                  <a:pt x="13157" y="14516"/>
                </a:lnTo>
                <a:lnTo>
                  <a:pt x="12992" y="14185"/>
                </a:lnTo>
                <a:lnTo>
                  <a:pt x="13296" y="13373"/>
                </a:lnTo>
                <a:lnTo>
                  <a:pt x="13474" y="12369"/>
                </a:lnTo>
                <a:lnTo>
                  <a:pt x="12877" y="13970"/>
                </a:lnTo>
                <a:lnTo>
                  <a:pt x="12814" y="13804"/>
                </a:lnTo>
                <a:lnTo>
                  <a:pt x="12788" y="14224"/>
                </a:lnTo>
                <a:lnTo>
                  <a:pt x="12750" y="14833"/>
                </a:lnTo>
                <a:lnTo>
                  <a:pt x="12750" y="14338"/>
                </a:lnTo>
                <a:lnTo>
                  <a:pt x="12585" y="14782"/>
                </a:lnTo>
                <a:lnTo>
                  <a:pt x="11442" y="14109"/>
                </a:lnTo>
                <a:lnTo>
                  <a:pt x="11252" y="15240"/>
                </a:lnTo>
                <a:lnTo>
                  <a:pt x="11023" y="16624"/>
                </a:lnTo>
                <a:lnTo>
                  <a:pt x="10934" y="17500"/>
                </a:lnTo>
                <a:lnTo>
                  <a:pt x="10883" y="17780"/>
                </a:lnTo>
                <a:lnTo>
                  <a:pt x="11087" y="17551"/>
                </a:lnTo>
                <a:lnTo>
                  <a:pt x="11353" y="17487"/>
                </a:lnTo>
                <a:lnTo>
                  <a:pt x="11557" y="17437"/>
                </a:lnTo>
                <a:lnTo>
                  <a:pt x="11531" y="17640"/>
                </a:lnTo>
                <a:lnTo>
                  <a:pt x="11480" y="17919"/>
                </a:lnTo>
                <a:lnTo>
                  <a:pt x="11684" y="17691"/>
                </a:lnTo>
                <a:lnTo>
                  <a:pt x="12344" y="17513"/>
                </a:lnTo>
                <a:lnTo>
                  <a:pt x="11696" y="16649"/>
                </a:lnTo>
                <a:lnTo>
                  <a:pt x="11595" y="17195"/>
                </a:lnTo>
                <a:lnTo>
                  <a:pt x="11112" y="16535"/>
                </a:lnTo>
                <a:lnTo>
                  <a:pt x="12217" y="15494"/>
                </a:lnTo>
                <a:lnTo>
                  <a:pt x="12471" y="15481"/>
                </a:lnTo>
                <a:lnTo>
                  <a:pt x="12433" y="15722"/>
                </a:lnTo>
                <a:lnTo>
                  <a:pt x="12522" y="15468"/>
                </a:lnTo>
                <a:lnTo>
                  <a:pt x="12712" y="15455"/>
                </a:lnTo>
                <a:lnTo>
                  <a:pt x="12598" y="17970"/>
                </a:lnTo>
                <a:lnTo>
                  <a:pt x="13335" y="15405"/>
                </a:lnTo>
                <a:lnTo>
                  <a:pt x="13474" y="15392"/>
                </a:lnTo>
                <a:lnTo>
                  <a:pt x="13563" y="14630"/>
                </a:lnTo>
                <a:lnTo>
                  <a:pt x="13347" y="14897"/>
                </a:lnTo>
                <a:lnTo>
                  <a:pt x="14605" y="12192"/>
                </a:lnTo>
                <a:lnTo>
                  <a:pt x="14757" y="11239"/>
                </a:lnTo>
                <a:close/>
              </a:path>
              <a:path w="22225" h="18414">
                <a:moveTo>
                  <a:pt x="15938" y="12306"/>
                </a:moveTo>
                <a:lnTo>
                  <a:pt x="13843" y="16281"/>
                </a:lnTo>
                <a:lnTo>
                  <a:pt x="13550" y="18046"/>
                </a:lnTo>
                <a:lnTo>
                  <a:pt x="13741" y="17614"/>
                </a:lnTo>
                <a:lnTo>
                  <a:pt x="13944" y="17437"/>
                </a:lnTo>
                <a:lnTo>
                  <a:pt x="14605" y="17259"/>
                </a:lnTo>
                <a:lnTo>
                  <a:pt x="14160" y="16687"/>
                </a:lnTo>
                <a:lnTo>
                  <a:pt x="15798" y="13106"/>
                </a:lnTo>
                <a:lnTo>
                  <a:pt x="15938" y="12306"/>
                </a:lnTo>
                <a:close/>
              </a:path>
              <a:path w="22225" h="18414">
                <a:moveTo>
                  <a:pt x="16027" y="14376"/>
                </a:moveTo>
                <a:lnTo>
                  <a:pt x="15722" y="15087"/>
                </a:lnTo>
                <a:lnTo>
                  <a:pt x="15659" y="15468"/>
                </a:lnTo>
                <a:lnTo>
                  <a:pt x="15595" y="15849"/>
                </a:lnTo>
                <a:lnTo>
                  <a:pt x="15900" y="15138"/>
                </a:lnTo>
                <a:lnTo>
                  <a:pt x="16027" y="14376"/>
                </a:lnTo>
                <a:close/>
              </a:path>
              <a:path w="22225" h="18414">
                <a:moveTo>
                  <a:pt x="21602" y="12839"/>
                </a:moveTo>
                <a:lnTo>
                  <a:pt x="20256" y="14973"/>
                </a:lnTo>
                <a:lnTo>
                  <a:pt x="19596" y="14960"/>
                </a:lnTo>
                <a:lnTo>
                  <a:pt x="19659" y="14439"/>
                </a:lnTo>
                <a:lnTo>
                  <a:pt x="19151" y="14732"/>
                </a:lnTo>
                <a:lnTo>
                  <a:pt x="18719" y="14693"/>
                </a:lnTo>
                <a:lnTo>
                  <a:pt x="18796" y="14236"/>
                </a:lnTo>
                <a:lnTo>
                  <a:pt x="18592" y="14693"/>
                </a:lnTo>
                <a:lnTo>
                  <a:pt x="17614" y="13804"/>
                </a:lnTo>
                <a:lnTo>
                  <a:pt x="17513" y="14351"/>
                </a:lnTo>
                <a:lnTo>
                  <a:pt x="16649" y="13576"/>
                </a:lnTo>
                <a:lnTo>
                  <a:pt x="16510" y="14401"/>
                </a:lnTo>
                <a:lnTo>
                  <a:pt x="16179" y="13804"/>
                </a:lnTo>
                <a:lnTo>
                  <a:pt x="16014" y="14770"/>
                </a:lnTo>
                <a:lnTo>
                  <a:pt x="15976" y="14960"/>
                </a:lnTo>
                <a:lnTo>
                  <a:pt x="16129" y="14808"/>
                </a:lnTo>
                <a:lnTo>
                  <a:pt x="16459" y="14681"/>
                </a:lnTo>
                <a:lnTo>
                  <a:pt x="16433" y="14871"/>
                </a:lnTo>
                <a:lnTo>
                  <a:pt x="16306" y="15608"/>
                </a:lnTo>
                <a:lnTo>
                  <a:pt x="17081" y="15049"/>
                </a:lnTo>
                <a:lnTo>
                  <a:pt x="17424" y="14909"/>
                </a:lnTo>
                <a:lnTo>
                  <a:pt x="17399" y="15100"/>
                </a:lnTo>
                <a:lnTo>
                  <a:pt x="17272" y="15836"/>
                </a:lnTo>
                <a:lnTo>
                  <a:pt x="18046" y="15278"/>
                </a:lnTo>
                <a:lnTo>
                  <a:pt x="18453" y="15113"/>
                </a:lnTo>
                <a:lnTo>
                  <a:pt x="18427" y="15328"/>
                </a:lnTo>
                <a:lnTo>
                  <a:pt x="18364" y="15709"/>
                </a:lnTo>
                <a:lnTo>
                  <a:pt x="18669" y="15011"/>
                </a:lnTo>
                <a:lnTo>
                  <a:pt x="19024" y="16497"/>
                </a:lnTo>
                <a:lnTo>
                  <a:pt x="19723" y="15748"/>
                </a:lnTo>
                <a:lnTo>
                  <a:pt x="20637" y="15786"/>
                </a:lnTo>
                <a:lnTo>
                  <a:pt x="21463" y="14465"/>
                </a:lnTo>
                <a:lnTo>
                  <a:pt x="21602" y="12839"/>
                </a:lnTo>
                <a:close/>
              </a:path>
            </a:pathLst>
          </a:custGeom>
          <a:solidFill>
            <a:srgbClr val="B88F51"/>
          </a:solidFill>
        </p:spPr>
        <p:txBody>
          <a:bodyPr wrap="square" lIns="0" tIns="0" rIns="0" bIns="0" rtlCol="0"/>
          <a:lstStyle/>
          <a:p>
            <a:endParaRPr sz="2511"/>
          </a:p>
        </p:txBody>
      </p:sp>
      <p:sp>
        <p:nvSpPr>
          <p:cNvPr id="77" name="bg object 77"/>
          <p:cNvSpPr/>
          <p:nvPr/>
        </p:nvSpPr>
        <p:spPr>
          <a:xfrm>
            <a:off x="627054" y="90805"/>
            <a:ext cx="58738" cy="24209"/>
          </a:xfrm>
          <a:custGeom>
            <a:avLst/>
            <a:gdLst/>
            <a:ahLst/>
            <a:cxnLst/>
            <a:rect l="l" t="t" r="r" b="b"/>
            <a:pathLst>
              <a:path w="93980" h="38735">
                <a:moveTo>
                  <a:pt x="977" y="13385"/>
                </a:moveTo>
                <a:lnTo>
                  <a:pt x="698" y="14020"/>
                </a:lnTo>
                <a:lnTo>
                  <a:pt x="215" y="13360"/>
                </a:lnTo>
                <a:lnTo>
                  <a:pt x="50" y="14351"/>
                </a:lnTo>
                <a:lnTo>
                  <a:pt x="0" y="14630"/>
                </a:lnTo>
                <a:lnTo>
                  <a:pt x="203" y="14401"/>
                </a:lnTo>
                <a:lnTo>
                  <a:pt x="635" y="14287"/>
                </a:lnTo>
                <a:lnTo>
                  <a:pt x="609" y="14478"/>
                </a:lnTo>
                <a:lnTo>
                  <a:pt x="546" y="14859"/>
                </a:lnTo>
                <a:lnTo>
                  <a:pt x="812" y="14236"/>
                </a:lnTo>
                <a:lnTo>
                  <a:pt x="927" y="13766"/>
                </a:lnTo>
                <a:lnTo>
                  <a:pt x="977" y="13385"/>
                </a:lnTo>
                <a:close/>
              </a:path>
              <a:path w="93980" h="38735">
                <a:moveTo>
                  <a:pt x="2082" y="10528"/>
                </a:moveTo>
                <a:lnTo>
                  <a:pt x="1765" y="11239"/>
                </a:lnTo>
                <a:lnTo>
                  <a:pt x="1701" y="11620"/>
                </a:lnTo>
                <a:lnTo>
                  <a:pt x="1638" y="12001"/>
                </a:lnTo>
                <a:lnTo>
                  <a:pt x="1955" y="11290"/>
                </a:lnTo>
                <a:lnTo>
                  <a:pt x="2006" y="10909"/>
                </a:lnTo>
                <a:lnTo>
                  <a:pt x="2082" y="10528"/>
                </a:lnTo>
                <a:close/>
              </a:path>
              <a:path w="93980" h="38735">
                <a:moveTo>
                  <a:pt x="2273" y="10744"/>
                </a:moveTo>
                <a:lnTo>
                  <a:pt x="2044" y="11315"/>
                </a:lnTo>
                <a:lnTo>
                  <a:pt x="1981" y="11671"/>
                </a:lnTo>
                <a:lnTo>
                  <a:pt x="1943" y="11874"/>
                </a:lnTo>
                <a:lnTo>
                  <a:pt x="2184" y="11303"/>
                </a:lnTo>
                <a:lnTo>
                  <a:pt x="2247" y="10960"/>
                </a:lnTo>
                <a:lnTo>
                  <a:pt x="2273" y="10744"/>
                </a:lnTo>
                <a:close/>
              </a:path>
              <a:path w="93980" h="38735">
                <a:moveTo>
                  <a:pt x="3175" y="11557"/>
                </a:moveTo>
                <a:lnTo>
                  <a:pt x="2857" y="12268"/>
                </a:lnTo>
                <a:lnTo>
                  <a:pt x="2794" y="12649"/>
                </a:lnTo>
                <a:lnTo>
                  <a:pt x="2730" y="13030"/>
                </a:lnTo>
                <a:lnTo>
                  <a:pt x="3048" y="12319"/>
                </a:lnTo>
                <a:lnTo>
                  <a:pt x="3175" y="11557"/>
                </a:lnTo>
                <a:close/>
              </a:path>
              <a:path w="93980" h="38735">
                <a:moveTo>
                  <a:pt x="3403" y="12458"/>
                </a:moveTo>
                <a:lnTo>
                  <a:pt x="3263" y="13271"/>
                </a:lnTo>
                <a:lnTo>
                  <a:pt x="3352" y="12776"/>
                </a:lnTo>
                <a:lnTo>
                  <a:pt x="3403" y="12458"/>
                </a:lnTo>
                <a:close/>
              </a:path>
              <a:path w="93980" h="38735">
                <a:moveTo>
                  <a:pt x="4584" y="11747"/>
                </a:moveTo>
                <a:lnTo>
                  <a:pt x="3987" y="11277"/>
                </a:lnTo>
                <a:lnTo>
                  <a:pt x="3848" y="12103"/>
                </a:lnTo>
                <a:lnTo>
                  <a:pt x="3810" y="12369"/>
                </a:lnTo>
                <a:lnTo>
                  <a:pt x="4000" y="12166"/>
                </a:lnTo>
                <a:lnTo>
                  <a:pt x="4584" y="11747"/>
                </a:lnTo>
                <a:close/>
              </a:path>
              <a:path w="93980" h="38735">
                <a:moveTo>
                  <a:pt x="5384" y="10744"/>
                </a:moveTo>
                <a:lnTo>
                  <a:pt x="4635" y="11645"/>
                </a:lnTo>
                <a:lnTo>
                  <a:pt x="4394" y="12230"/>
                </a:lnTo>
                <a:lnTo>
                  <a:pt x="3898" y="13449"/>
                </a:lnTo>
                <a:lnTo>
                  <a:pt x="4787" y="13639"/>
                </a:lnTo>
                <a:lnTo>
                  <a:pt x="5041" y="12382"/>
                </a:lnTo>
                <a:lnTo>
                  <a:pt x="5384" y="10744"/>
                </a:lnTo>
                <a:close/>
              </a:path>
              <a:path w="93980" h="38735">
                <a:moveTo>
                  <a:pt x="5499" y="16637"/>
                </a:moveTo>
                <a:lnTo>
                  <a:pt x="4241" y="15532"/>
                </a:lnTo>
                <a:lnTo>
                  <a:pt x="4025" y="16827"/>
                </a:lnTo>
                <a:lnTo>
                  <a:pt x="3898" y="17564"/>
                </a:lnTo>
                <a:lnTo>
                  <a:pt x="4673" y="17005"/>
                </a:lnTo>
                <a:lnTo>
                  <a:pt x="5499" y="16637"/>
                </a:lnTo>
                <a:close/>
              </a:path>
              <a:path w="93980" h="38735">
                <a:moveTo>
                  <a:pt x="5778" y="13373"/>
                </a:moveTo>
                <a:lnTo>
                  <a:pt x="5308" y="12496"/>
                </a:lnTo>
                <a:lnTo>
                  <a:pt x="5207" y="12331"/>
                </a:lnTo>
                <a:lnTo>
                  <a:pt x="5168" y="12496"/>
                </a:lnTo>
                <a:lnTo>
                  <a:pt x="4724" y="14173"/>
                </a:lnTo>
                <a:lnTo>
                  <a:pt x="5676" y="13474"/>
                </a:lnTo>
                <a:close/>
              </a:path>
              <a:path w="93980" h="38735">
                <a:moveTo>
                  <a:pt x="6400" y="16383"/>
                </a:moveTo>
                <a:lnTo>
                  <a:pt x="6172" y="16954"/>
                </a:lnTo>
                <a:lnTo>
                  <a:pt x="6108" y="17310"/>
                </a:lnTo>
                <a:lnTo>
                  <a:pt x="6070" y="17513"/>
                </a:lnTo>
                <a:lnTo>
                  <a:pt x="6311" y="16941"/>
                </a:lnTo>
                <a:lnTo>
                  <a:pt x="6375" y="16586"/>
                </a:lnTo>
                <a:lnTo>
                  <a:pt x="6400" y="16383"/>
                </a:lnTo>
                <a:close/>
              </a:path>
              <a:path w="93980" h="38735">
                <a:moveTo>
                  <a:pt x="6565" y="13474"/>
                </a:moveTo>
                <a:lnTo>
                  <a:pt x="5816" y="13373"/>
                </a:lnTo>
                <a:lnTo>
                  <a:pt x="5867" y="13538"/>
                </a:lnTo>
                <a:lnTo>
                  <a:pt x="6235" y="14224"/>
                </a:lnTo>
                <a:lnTo>
                  <a:pt x="6565" y="13474"/>
                </a:lnTo>
                <a:close/>
              </a:path>
              <a:path w="93980" h="38735">
                <a:moveTo>
                  <a:pt x="7175" y="16383"/>
                </a:moveTo>
                <a:lnTo>
                  <a:pt x="6870" y="17094"/>
                </a:lnTo>
                <a:lnTo>
                  <a:pt x="6807" y="17475"/>
                </a:lnTo>
                <a:lnTo>
                  <a:pt x="6743" y="17856"/>
                </a:lnTo>
                <a:lnTo>
                  <a:pt x="7048" y="17145"/>
                </a:lnTo>
                <a:lnTo>
                  <a:pt x="7175" y="16383"/>
                </a:lnTo>
                <a:close/>
              </a:path>
              <a:path w="93980" h="38735">
                <a:moveTo>
                  <a:pt x="9601" y="14376"/>
                </a:moveTo>
                <a:lnTo>
                  <a:pt x="8166" y="9906"/>
                </a:lnTo>
                <a:lnTo>
                  <a:pt x="6565" y="13474"/>
                </a:lnTo>
                <a:lnTo>
                  <a:pt x="7010" y="13538"/>
                </a:lnTo>
                <a:lnTo>
                  <a:pt x="7505" y="13741"/>
                </a:lnTo>
                <a:lnTo>
                  <a:pt x="8534" y="13970"/>
                </a:lnTo>
                <a:lnTo>
                  <a:pt x="9601" y="14376"/>
                </a:lnTo>
                <a:close/>
              </a:path>
              <a:path w="93980" h="38735">
                <a:moveTo>
                  <a:pt x="56146" y="13042"/>
                </a:moveTo>
                <a:lnTo>
                  <a:pt x="55918" y="13614"/>
                </a:lnTo>
                <a:lnTo>
                  <a:pt x="55854" y="13970"/>
                </a:lnTo>
                <a:lnTo>
                  <a:pt x="55816" y="14173"/>
                </a:lnTo>
                <a:lnTo>
                  <a:pt x="56057" y="13601"/>
                </a:lnTo>
                <a:lnTo>
                  <a:pt x="56121" y="13246"/>
                </a:lnTo>
                <a:lnTo>
                  <a:pt x="56146" y="13042"/>
                </a:lnTo>
                <a:close/>
              </a:path>
              <a:path w="93980" h="38735">
                <a:moveTo>
                  <a:pt x="57200" y="15532"/>
                </a:moveTo>
                <a:lnTo>
                  <a:pt x="56743" y="14719"/>
                </a:lnTo>
                <a:lnTo>
                  <a:pt x="56578" y="15697"/>
                </a:lnTo>
                <a:lnTo>
                  <a:pt x="56553" y="15887"/>
                </a:lnTo>
                <a:lnTo>
                  <a:pt x="56692" y="15735"/>
                </a:lnTo>
                <a:lnTo>
                  <a:pt x="57200" y="15532"/>
                </a:lnTo>
                <a:close/>
              </a:path>
              <a:path w="93980" h="38735">
                <a:moveTo>
                  <a:pt x="57569" y="10147"/>
                </a:moveTo>
                <a:lnTo>
                  <a:pt x="57111" y="9334"/>
                </a:lnTo>
                <a:lnTo>
                  <a:pt x="56946" y="10312"/>
                </a:lnTo>
                <a:lnTo>
                  <a:pt x="56921" y="10502"/>
                </a:lnTo>
                <a:lnTo>
                  <a:pt x="57061" y="10350"/>
                </a:lnTo>
                <a:lnTo>
                  <a:pt x="57569" y="10147"/>
                </a:lnTo>
                <a:close/>
              </a:path>
              <a:path w="93980" h="38735">
                <a:moveTo>
                  <a:pt x="58089" y="10363"/>
                </a:moveTo>
                <a:lnTo>
                  <a:pt x="57861" y="10934"/>
                </a:lnTo>
                <a:lnTo>
                  <a:pt x="57797" y="11290"/>
                </a:lnTo>
                <a:lnTo>
                  <a:pt x="57759" y="11493"/>
                </a:lnTo>
                <a:lnTo>
                  <a:pt x="58000" y="10922"/>
                </a:lnTo>
                <a:lnTo>
                  <a:pt x="58064" y="10566"/>
                </a:lnTo>
                <a:lnTo>
                  <a:pt x="58089" y="10363"/>
                </a:lnTo>
                <a:close/>
              </a:path>
              <a:path w="93980" h="38735">
                <a:moveTo>
                  <a:pt x="58127" y="16217"/>
                </a:moveTo>
                <a:lnTo>
                  <a:pt x="57111" y="15735"/>
                </a:lnTo>
                <a:lnTo>
                  <a:pt x="57124" y="15608"/>
                </a:lnTo>
                <a:lnTo>
                  <a:pt x="56896" y="16179"/>
                </a:lnTo>
                <a:lnTo>
                  <a:pt x="56832" y="16535"/>
                </a:lnTo>
                <a:lnTo>
                  <a:pt x="56794" y="16738"/>
                </a:lnTo>
                <a:lnTo>
                  <a:pt x="57035" y="16167"/>
                </a:lnTo>
                <a:lnTo>
                  <a:pt x="56972" y="16560"/>
                </a:lnTo>
                <a:lnTo>
                  <a:pt x="56870" y="17183"/>
                </a:lnTo>
                <a:lnTo>
                  <a:pt x="57467" y="16687"/>
                </a:lnTo>
                <a:lnTo>
                  <a:pt x="58127" y="16217"/>
                </a:lnTo>
                <a:close/>
              </a:path>
              <a:path w="93980" h="38735">
                <a:moveTo>
                  <a:pt x="58166" y="12534"/>
                </a:moveTo>
                <a:lnTo>
                  <a:pt x="57861" y="13246"/>
                </a:lnTo>
                <a:lnTo>
                  <a:pt x="57797" y="13627"/>
                </a:lnTo>
                <a:lnTo>
                  <a:pt x="57734" y="14008"/>
                </a:lnTo>
                <a:lnTo>
                  <a:pt x="58039" y="13296"/>
                </a:lnTo>
                <a:lnTo>
                  <a:pt x="58166" y="12534"/>
                </a:lnTo>
                <a:close/>
              </a:path>
              <a:path w="93980" h="38735">
                <a:moveTo>
                  <a:pt x="58521" y="12509"/>
                </a:moveTo>
                <a:lnTo>
                  <a:pt x="58140" y="13309"/>
                </a:lnTo>
                <a:lnTo>
                  <a:pt x="58077" y="13703"/>
                </a:lnTo>
                <a:lnTo>
                  <a:pt x="58000" y="14198"/>
                </a:lnTo>
                <a:lnTo>
                  <a:pt x="58369" y="13398"/>
                </a:lnTo>
                <a:lnTo>
                  <a:pt x="58432" y="13004"/>
                </a:lnTo>
                <a:lnTo>
                  <a:pt x="58521" y="12509"/>
                </a:lnTo>
                <a:close/>
              </a:path>
              <a:path w="93980" h="38735">
                <a:moveTo>
                  <a:pt x="58737" y="13423"/>
                </a:moveTo>
                <a:lnTo>
                  <a:pt x="58267" y="14528"/>
                </a:lnTo>
                <a:lnTo>
                  <a:pt x="58026" y="16014"/>
                </a:lnTo>
                <a:lnTo>
                  <a:pt x="58674" y="13843"/>
                </a:lnTo>
                <a:lnTo>
                  <a:pt x="58737" y="13423"/>
                </a:lnTo>
                <a:close/>
              </a:path>
              <a:path w="93980" h="38735">
                <a:moveTo>
                  <a:pt x="58788" y="7099"/>
                </a:moveTo>
                <a:lnTo>
                  <a:pt x="58407" y="7899"/>
                </a:lnTo>
                <a:lnTo>
                  <a:pt x="58343" y="8293"/>
                </a:lnTo>
                <a:lnTo>
                  <a:pt x="58254" y="8788"/>
                </a:lnTo>
                <a:lnTo>
                  <a:pt x="58635" y="7988"/>
                </a:lnTo>
                <a:lnTo>
                  <a:pt x="58699" y="7594"/>
                </a:lnTo>
                <a:lnTo>
                  <a:pt x="58788" y="7099"/>
                </a:lnTo>
                <a:close/>
              </a:path>
              <a:path w="93980" h="38735">
                <a:moveTo>
                  <a:pt x="58940" y="13690"/>
                </a:moveTo>
                <a:lnTo>
                  <a:pt x="58712" y="14262"/>
                </a:lnTo>
                <a:lnTo>
                  <a:pt x="58648" y="14617"/>
                </a:lnTo>
                <a:lnTo>
                  <a:pt x="58610" y="14820"/>
                </a:lnTo>
                <a:lnTo>
                  <a:pt x="58851" y="14249"/>
                </a:lnTo>
                <a:lnTo>
                  <a:pt x="58915" y="13893"/>
                </a:lnTo>
                <a:lnTo>
                  <a:pt x="58940" y="13690"/>
                </a:lnTo>
                <a:close/>
              </a:path>
              <a:path w="93980" h="38735">
                <a:moveTo>
                  <a:pt x="58953" y="14465"/>
                </a:moveTo>
                <a:lnTo>
                  <a:pt x="58724" y="15036"/>
                </a:lnTo>
                <a:lnTo>
                  <a:pt x="58661" y="15392"/>
                </a:lnTo>
                <a:lnTo>
                  <a:pt x="58623" y="15595"/>
                </a:lnTo>
                <a:lnTo>
                  <a:pt x="58864" y="15024"/>
                </a:lnTo>
                <a:lnTo>
                  <a:pt x="58928" y="14668"/>
                </a:lnTo>
                <a:lnTo>
                  <a:pt x="58953" y="14465"/>
                </a:lnTo>
                <a:close/>
              </a:path>
              <a:path w="93980" h="38735">
                <a:moveTo>
                  <a:pt x="59766" y="8648"/>
                </a:moveTo>
                <a:lnTo>
                  <a:pt x="59029" y="8242"/>
                </a:lnTo>
                <a:lnTo>
                  <a:pt x="58864" y="9194"/>
                </a:lnTo>
                <a:lnTo>
                  <a:pt x="58813" y="9474"/>
                </a:lnTo>
                <a:lnTo>
                  <a:pt x="58445" y="10248"/>
                </a:lnTo>
                <a:lnTo>
                  <a:pt x="58381" y="10642"/>
                </a:lnTo>
                <a:lnTo>
                  <a:pt x="58305" y="11137"/>
                </a:lnTo>
                <a:lnTo>
                  <a:pt x="58674" y="10337"/>
                </a:lnTo>
                <a:lnTo>
                  <a:pt x="58737" y="9944"/>
                </a:lnTo>
                <a:lnTo>
                  <a:pt x="58762" y="9804"/>
                </a:lnTo>
                <a:lnTo>
                  <a:pt x="59232" y="9283"/>
                </a:lnTo>
                <a:lnTo>
                  <a:pt x="59766" y="8648"/>
                </a:lnTo>
                <a:close/>
              </a:path>
              <a:path w="93980" h="38735">
                <a:moveTo>
                  <a:pt x="61188" y="17272"/>
                </a:moveTo>
                <a:lnTo>
                  <a:pt x="60947" y="16662"/>
                </a:lnTo>
                <a:lnTo>
                  <a:pt x="60655" y="15849"/>
                </a:lnTo>
                <a:lnTo>
                  <a:pt x="60515" y="15494"/>
                </a:lnTo>
                <a:lnTo>
                  <a:pt x="59550" y="15062"/>
                </a:lnTo>
                <a:lnTo>
                  <a:pt x="59334" y="14770"/>
                </a:lnTo>
                <a:lnTo>
                  <a:pt x="59321" y="12941"/>
                </a:lnTo>
                <a:lnTo>
                  <a:pt x="58966" y="14681"/>
                </a:lnTo>
                <a:lnTo>
                  <a:pt x="58928" y="14884"/>
                </a:lnTo>
                <a:lnTo>
                  <a:pt x="59143" y="14668"/>
                </a:lnTo>
                <a:lnTo>
                  <a:pt x="59270" y="15798"/>
                </a:lnTo>
                <a:lnTo>
                  <a:pt x="59690" y="15494"/>
                </a:lnTo>
                <a:lnTo>
                  <a:pt x="60198" y="15824"/>
                </a:lnTo>
                <a:lnTo>
                  <a:pt x="61188" y="17272"/>
                </a:lnTo>
                <a:close/>
              </a:path>
              <a:path w="93980" h="38735">
                <a:moveTo>
                  <a:pt x="61785" y="10439"/>
                </a:moveTo>
                <a:lnTo>
                  <a:pt x="61556" y="11010"/>
                </a:lnTo>
                <a:lnTo>
                  <a:pt x="61493" y="11366"/>
                </a:lnTo>
                <a:lnTo>
                  <a:pt x="61455" y="11569"/>
                </a:lnTo>
                <a:lnTo>
                  <a:pt x="61696" y="10998"/>
                </a:lnTo>
                <a:lnTo>
                  <a:pt x="61760" y="10642"/>
                </a:lnTo>
                <a:lnTo>
                  <a:pt x="61785" y="10439"/>
                </a:lnTo>
                <a:close/>
              </a:path>
              <a:path w="93980" h="38735">
                <a:moveTo>
                  <a:pt x="61836" y="6921"/>
                </a:moveTo>
                <a:lnTo>
                  <a:pt x="60845" y="5956"/>
                </a:lnTo>
                <a:lnTo>
                  <a:pt x="60820" y="6083"/>
                </a:lnTo>
                <a:lnTo>
                  <a:pt x="60312" y="5384"/>
                </a:lnTo>
                <a:lnTo>
                  <a:pt x="60147" y="6375"/>
                </a:lnTo>
                <a:lnTo>
                  <a:pt x="60096" y="6654"/>
                </a:lnTo>
                <a:lnTo>
                  <a:pt x="60299" y="6426"/>
                </a:lnTo>
                <a:lnTo>
                  <a:pt x="60782" y="6299"/>
                </a:lnTo>
                <a:lnTo>
                  <a:pt x="60629" y="7264"/>
                </a:lnTo>
                <a:lnTo>
                  <a:pt x="60540" y="7797"/>
                </a:lnTo>
                <a:lnTo>
                  <a:pt x="61163" y="7404"/>
                </a:lnTo>
                <a:lnTo>
                  <a:pt x="61836" y="6921"/>
                </a:lnTo>
                <a:close/>
              </a:path>
              <a:path w="93980" h="38735">
                <a:moveTo>
                  <a:pt x="62255" y="16611"/>
                </a:moveTo>
                <a:lnTo>
                  <a:pt x="61950" y="17322"/>
                </a:lnTo>
                <a:lnTo>
                  <a:pt x="61887" y="17703"/>
                </a:lnTo>
                <a:lnTo>
                  <a:pt x="61823" y="18084"/>
                </a:lnTo>
                <a:lnTo>
                  <a:pt x="62128" y="17373"/>
                </a:lnTo>
                <a:lnTo>
                  <a:pt x="62255" y="16611"/>
                </a:lnTo>
                <a:close/>
              </a:path>
              <a:path w="93980" h="38735">
                <a:moveTo>
                  <a:pt x="62534" y="12941"/>
                </a:moveTo>
                <a:lnTo>
                  <a:pt x="62077" y="13144"/>
                </a:lnTo>
                <a:lnTo>
                  <a:pt x="61226" y="12738"/>
                </a:lnTo>
                <a:lnTo>
                  <a:pt x="60921" y="12192"/>
                </a:lnTo>
                <a:lnTo>
                  <a:pt x="59575" y="11480"/>
                </a:lnTo>
                <a:lnTo>
                  <a:pt x="60591" y="11988"/>
                </a:lnTo>
                <a:lnTo>
                  <a:pt x="60972" y="11480"/>
                </a:lnTo>
                <a:lnTo>
                  <a:pt x="61569" y="10693"/>
                </a:lnTo>
                <a:lnTo>
                  <a:pt x="61747" y="10452"/>
                </a:lnTo>
                <a:lnTo>
                  <a:pt x="60769" y="10693"/>
                </a:lnTo>
                <a:lnTo>
                  <a:pt x="60718" y="10566"/>
                </a:lnTo>
                <a:lnTo>
                  <a:pt x="60655" y="10439"/>
                </a:lnTo>
                <a:lnTo>
                  <a:pt x="60274" y="10274"/>
                </a:lnTo>
                <a:lnTo>
                  <a:pt x="59804" y="10566"/>
                </a:lnTo>
                <a:lnTo>
                  <a:pt x="60413" y="9182"/>
                </a:lnTo>
                <a:lnTo>
                  <a:pt x="60591" y="8128"/>
                </a:lnTo>
                <a:lnTo>
                  <a:pt x="59626" y="9740"/>
                </a:lnTo>
                <a:lnTo>
                  <a:pt x="59550" y="9385"/>
                </a:lnTo>
                <a:lnTo>
                  <a:pt x="58597" y="11557"/>
                </a:lnTo>
                <a:lnTo>
                  <a:pt x="58991" y="11569"/>
                </a:lnTo>
                <a:lnTo>
                  <a:pt x="59042" y="11950"/>
                </a:lnTo>
                <a:lnTo>
                  <a:pt x="59194" y="11633"/>
                </a:lnTo>
                <a:lnTo>
                  <a:pt x="59994" y="11811"/>
                </a:lnTo>
                <a:lnTo>
                  <a:pt x="60642" y="13677"/>
                </a:lnTo>
                <a:lnTo>
                  <a:pt x="61709" y="13703"/>
                </a:lnTo>
                <a:lnTo>
                  <a:pt x="61087" y="16167"/>
                </a:lnTo>
                <a:lnTo>
                  <a:pt x="61341" y="17462"/>
                </a:lnTo>
                <a:lnTo>
                  <a:pt x="61772" y="18796"/>
                </a:lnTo>
                <a:lnTo>
                  <a:pt x="61747" y="14351"/>
                </a:lnTo>
                <a:lnTo>
                  <a:pt x="61785" y="15113"/>
                </a:lnTo>
                <a:lnTo>
                  <a:pt x="62318" y="14173"/>
                </a:lnTo>
                <a:lnTo>
                  <a:pt x="62509" y="13144"/>
                </a:lnTo>
                <a:lnTo>
                  <a:pt x="62534" y="12941"/>
                </a:lnTo>
                <a:close/>
              </a:path>
              <a:path w="93980" h="38735">
                <a:moveTo>
                  <a:pt x="62738" y="16903"/>
                </a:moveTo>
                <a:lnTo>
                  <a:pt x="62509" y="17475"/>
                </a:lnTo>
                <a:lnTo>
                  <a:pt x="62445" y="17830"/>
                </a:lnTo>
                <a:lnTo>
                  <a:pt x="62407" y="18034"/>
                </a:lnTo>
                <a:lnTo>
                  <a:pt x="62649" y="17462"/>
                </a:lnTo>
                <a:lnTo>
                  <a:pt x="62712" y="17106"/>
                </a:lnTo>
                <a:lnTo>
                  <a:pt x="62738" y="16903"/>
                </a:lnTo>
                <a:close/>
              </a:path>
              <a:path w="93980" h="38735">
                <a:moveTo>
                  <a:pt x="62826" y="12827"/>
                </a:moveTo>
                <a:lnTo>
                  <a:pt x="62738" y="12661"/>
                </a:lnTo>
                <a:lnTo>
                  <a:pt x="62611" y="12547"/>
                </a:lnTo>
                <a:lnTo>
                  <a:pt x="62534" y="12941"/>
                </a:lnTo>
                <a:lnTo>
                  <a:pt x="62826" y="12827"/>
                </a:lnTo>
                <a:close/>
              </a:path>
              <a:path w="93980" h="38735">
                <a:moveTo>
                  <a:pt x="63030" y="8293"/>
                </a:moveTo>
                <a:lnTo>
                  <a:pt x="62572" y="7493"/>
                </a:lnTo>
                <a:lnTo>
                  <a:pt x="62407" y="8458"/>
                </a:lnTo>
                <a:lnTo>
                  <a:pt x="62382" y="8648"/>
                </a:lnTo>
                <a:lnTo>
                  <a:pt x="62522" y="8496"/>
                </a:lnTo>
                <a:lnTo>
                  <a:pt x="63030" y="8293"/>
                </a:lnTo>
                <a:close/>
              </a:path>
              <a:path w="93980" h="38735">
                <a:moveTo>
                  <a:pt x="63309" y="9194"/>
                </a:moveTo>
                <a:lnTo>
                  <a:pt x="61760" y="11811"/>
                </a:lnTo>
                <a:lnTo>
                  <a:pt x="61658" y="12090"/>
                </a:lnTo>
                <a:lnTo>
                  <a:pt x="62306" y="12280"/>
                </a:lnTo>
                <a:lnTo>
                  <a:pt x="62611" y="12547"/>
                </a:lnTo>
                <a:lnTo>
                  <a:pt x="63017" y="12280"/>
                </a:lnTo>
                <a:lnTo>
                  <a:pt x="63144" y="11480"/>
                </a:lnTo>
                <a:lnTo>
                  <a:pt x="63309" y="9194"/>
                </a:lnTo>
                <a:close/>
              </a:path>
              <a:path w="93980" h="38735">
                <a:moveTo>
                  <a:pt x="63334" y="12674"/>
                </a:moveTo>
                <a:lnTo>
                  <a:pt x="63322" y="12090"/>
                </a:lnTo>
                <a:lnTo>
                  <a:pt x="63157" y="12192"/>
                </a:lnTo>
                <a:lnTo>
                  <a:pt x="63055" y="12661"/>
                </a:lnTo>
                <a:lnTo>
                  <a:pt x="63334" y="12674"/>
                </a:lnTo>
                <a:close/>
              </a:path>
              <a:path w="93980" h="38735">
                <a:moveTo>
                  <a:pt x="63347" y="13716"/>
                </a:moveTo>
                <a:lnTo>
                  <a:pt x="62572" y="14211"/>
                </a:lnTo>
                <a:lnTo>
                  <a:pt x="62331" y="15735"/>
                </a:lnTo>
                <a:lnTo>
                  <a:pt x="62318" y="16243"/>
                </a:lnTo>
                <a:lnTo>
                  <a:pt x="63347" y="13716"/>
                </a:lnTo>
                <a:close/>
              </a:path>
              <a:path w="93980" h="38735">
                <a:moveTo>
                  <a:pt x="65620" y="16052"/>
                </a:moveTo>
                <a:lnTo>
                  <a:pt x="65430" y="16243"/>
                </a:lnTo>
                <a:lnTo>
                  <a:pt x="65620" y="16052"/>
                </a:lnTo>
                <a:close/>
              </a:path>
              <a:path w="93980" h="38735">
                <a:moveTo>
                  <a:pt x="65874" y="15608"/>
                </a:moveTo>
                <a:lnTo>
                  <a:pt x="65620" y="16052"/>
                </a:lnTo>
                <a:lnTo>
                  <a:pt x="65811" y="15862"/>
                </a:lnTo>
                <a:lnTo>
                  <a:pt x="65874" y="15608"/>
                </a:lnTo>
                <a:close/>
              </a:path>
              <a:path w="93980" h="38735">
                <a:moveTo>
                  <a:pt x="66128" y="14465"/>
                </a:moveTo>
                <a:lnTo>
                  <a:pt x="65760" y="14211"/>
                </a:lnTo>
                <a:lnTo>
                  <a:pt x="65684" y="14592"/>
                </a:lnTo>
                <a:lnTo>
                  <a:pt x="66128" y="14465"/>
                </a:lnTo>
                <a:close/>
              </a:path>
              <a:path w="93980" h="38735">
                <a:moveTo>
                  <a:pt x="66243" y="15100"/>
                </a:moveTo>
                <a:lnTo>
                  <a:pt x="65900" y="15773"/>
                </a:lnTo>
                <a:lnTo>
                  <a:pt x="66167" y="15481"/>
                </a:lnTo>
                <a:lnTo>
                  <a:pt x="66243" y="15100"/>
                </a:lnTo>
                <a:close/>
              </a:path>
              <a:path w="93980" h="38735">
                <a:moveTo>
                  <a:pt x="66903" y="18846"/>
                </a:moveTo>
                <a:lnTo>
                  <a:pt x="66560" y="18529"/>
                </a:lnTo>
                <a:lnTo>
                  <a:pt x="66357" y="18402"/>
                </a:lnTo>
                <a:lnTo>
                  <a:pt x="65620" y="18529"/>
                </a:lnTo>
                <a:lnTo>
                  <a:pt x="65595" y="17894"/>
                </a:lnTo>
                <a:lnTo>
                  <a:pt x="64795" y="17665"/>
                </a:lnTo>
                <a:lnTo>
                  <a:pt x="64655" y="17894"/>
                </a:lnTo>
                <a:lnTo>
                  <a:pt x="64541" y="17602"/>
                </a:lnTo>
                <a:lnTo>
                  <a:pt x="64236" y="17513"/>
                </a:lnTo>
                <a:lnTo>
                  <a:pt x="63792" y="17386"/>
                </a:lnTo>
                <a:lnTo>
                  <a:pt x="63741" y="17259"/>
                </a:lnTo>
                <a:lnTo>
                  <a:pt x="63614" y="16827"/>
                </a:lnTo>
                <a:lnTo>
                  <a:pt x="63423" y="17259"/>
                </a:lnTo>
                <a:lnTo>
                  <a:pt x="63131" y="16408"/>
                </a:lnTo>
                <a:lnTo>
                  <a:pt x="62357" y="18656"/>
                </a:lnTo>
                <a:lnTo>
                  <a:pt x="62915" y="18021"/>
                </a:lnTo>
                <a:lnTo>
                  <a:pt x="62903" y="18656"/>
                </a:lnTo>
                <a:lnTo>
                  <a:pt x="62788" y="19545"/>
                </a:lnTo>
                <a:lnTo>
                  <a:pt x="63207" y="18262"/>
                </a:lnTo>
                <a:lnTo>
                  <a:pt x="63334" y="18021"/>
                </a:lnTo>
                <a:lnTo>
                  <a:pt x="63614" y="17513"/>
                </a:lnTo>
                <a:lnTo>
                  <a:pt x="63792" y="18681"/>
                </a:lnTo>
                <a:lnTo>
                  <a:pt x="63919" y="18948"/>
                </a:lnTo>
                <a:lnTo>
                  <a:pt x="65392" y="19545"/>
                </a:lnTo>
                <a:lnTo>
                  <a:pt x="66903" y="18846"/>
                </a:lnTo>
                <a:close/>
              </a:path>
              <a:path w="93980" h="38735">
                <a:moveTo>
                  <a:pt x="67525" y="24244"/>
                </a:moveTo>
                <a:lnTo>
                  <a:pt x="66636" y="26403"/>
                </a:lnTo>
                <a:lnTo>
                  <a:pt x="67284" y="25387"/>
                </a:lnTo>
                <a:lnTo>
                  <a:pt x="67132" y="26276"/>
                </a:lnTo>
                <a:lnTo>
                  <a:pt x="67360" y="25387"/>
                </a:lnTo>
                <a:lnTo>
                  <a:pt x="67525" y="24244"/>
                </a:lnTo>
                <a:close/>
              </a:path>
              <a:path w="93980" h="38735">
                <a:moveTo>
                  <a:pt x="67551" y="14973"/>
                </a:moveTo>
                <a:lnTo>
                  <a:pt x="67475" y="14655"/>
                </a:lnTo>
                <a:lnTo>
                  <a:pt x="67348" y="14973"/>
                </a:lnTo>
                <a:lnTo>
                  <a:pt x="67551" y="14973"/>
                </a:lnTo>
                <a:close/>
              </a:path>
              <a:path w="93980" h="38735">
                <a:moveTo>
                  <a:pt x="67818" y="18973"/>
                </a:moveTo>
                <a:lnTo>
                  <a:pt x="67335" y="18656"/>
                </a:lnTo>
                <a:lnTo>
                  <a:pt x="67081" y="18770"/>
                </a:lnTo>
                <a:lnTo>
                  <a:pt x="67513" y="19164"/>
                </a:lnTo>
                <a:lnTo>
                  <a:pt x="67818" y="18973"/>
                </a:lnTo>
                <a:close/>
              </a:path>
              <a:path w="93980" h="38735">
                <a:moveTo>
                  <a:pt x="68173" y="30149"/>
                </a:moveTo>
                <a:lnTo>
                  <a:pt x="67284" y="29959"/>
                </a:lnTo>
                <a:lnTo>
                  <a:pt x="66548" y="29832"/>
                </a:lnTo>
                <a:lnTo>
                  <a:pt x="66929" y="33388"/>
                </a:lnTo>
                <a:lnTo>
                  <a:pt x="68173" y="30149"/>
                </a:lnTo>
                <a:close/>
              </a:path>
              <a:path w="93980" h="38735">
                <a:moveTo>
                  <a:pt x="69354" y="30391"/>
                </a:moveTo>
                <a:lnTo>
                  <a:pt x="68300" y="29832"/>
                </a:lnTo>
                <a:lnTo>
                  <a:pt x="68173" y="30149"/>
                </a:lnTo>
                <a:lnTo>
                  <a:pt x="69354" y="30391"/>
                </a:lnTo>
                <a:close/>
              </a:path>
              <a:path w="93980" h="38735">
                <a:moveTo>
                  <a:pt x="69354" y="25895"/>
                </a:moveTo>
                <a:lnTo>
                  <a:pt x="69227" y="25895"/>
                </a:lnTo>
                <a:lnTo>
                  <a:pt x="69189" y="26111"/>
                </a:lnTo>
                <a:lnTo>
                  <a:pt x="69354" y="25895"/>
                </a:lnTo>
                <a:close/>
              </a:path>
              <a:path w="93980" h="38735">
                <a:moveTo>
                  <a:pt x="69430" y="12687"/>
                </a:moveTo>
                <a:lnTo>
                  <a:pt x="69303" y="12560"/>
                </a:lnTo>
                <a:lnTo>
                  <a:pt x="67500" y="13449"/>
                </a:lnTo>
                <a:lnTo>
                  <a:pt x="65722" y="13195"/>
                </a:lnTo>
                <a:lnTo>
                  <a:pt x="65697" y="11417"/>
                </a:lnTo>
                <a:lnTo>
                  <a:pt x="65062" y="12687"/>
                </a:lnTo>
                <a:lnTo>
                  <a:pt x="64973" y="13195"/>
                </a:lnTo>
                <a:lnTo>
                  <a:pt x="65100" y="13957"/>
                </a:lnTo>
                <a:lnTo>
                  <a:pt x="64401" y="14592"/>
                </a:lnTo>
                <a:lnTo>
                  <a:pt x="64897" y="13576"/>
                </a:lnTo>
                <a:lnTo>
                  <a:pt x="64998" y="12814"/>
                </a:lnTo>
                <a:lnTo>
                  <a:pt x="65125" y="12179"/>
                </a:lnTo>
                <a:lnTo>
                  <a:pt x="65278" y="11290"/>
                </a:lnTo>
                <a:lnTo>
                  <a:pt x="64300" y="14592"/>
                </a:lnTo>
                <a:lnTo>
                  <a:pt x="64223" y="14846"/>
                </a:lnTo>
                <a:lnTo>
                  <a:pt x="64109" y="15100"/>
                </a:lnTo>
                <a:lnTo>
                  <a:pt x="63614" y="15862"/>
                </a:lnTo>
                <a:lnTo>
                  <a:pt x="63588" y="15722"/>
                </a:lnTo>
                <a:lnTo>
                  <a:pt x="64668" y="13208"/>
                </a:lnTo>
                <a:lnTo>
                  <a:pt x="64541" y="12738"/>
                </a:lnTo>
                <a:lnTo>
                  <a:pt x="64439" y="12547"/>
                </a:lnTo>
                <a:lnTo>
                  <a:pt x="64198" y="12738"/>
                </a:lnTo>
                <a:lnTo>
                  <a:pt x="63334" y="12674"/>
                </a:lnTo>
                <a:lnTo>
                  <a:pt x="63360" y="13677"/>
                </a:lnTo>
                <a:lnTo>
                  <a:pt x="63398" y="15100"/>
                </a:lnTo>
                <a:lnTo>
                  <a:pt x="63360" y="15506"/>
                </a:lnTo>
                <a:lnTo>
                  <a:pt x="63233" y="15735"/>
                </a:lnTo>
                <a:lnTo>
                  <a:pt x="63131" y="16408"/>
                </a:lnTo>
                <a:lnTo>
                  <a:pt x="63322" y="15862"/>
                </a:lnTo>
                <a:lnTo>
                  <a:pt x="63373" y="16052"/>
                </a:lnTo>
                <a:lnTo>
                  <a:pt x="63411" y="15862"/>
                </a:lnTo>
                <a:lnTo>
                  <a:pt x="63385" y="16103"/>
                </a:lnTo>
                <a:lnTo>
                  <a:pt x="63614" y="16827"/>
                </a:lnTo>
                <a:lnTo>
                  <a:pt x="64008" y="15989"/>
                </a:lnTo>
                <a:lnTo>
                  <a:pt x="64643" y="16103"/>
                </a:lnTo>
                <a:lnTo>
                  <a:pt x="64693" y="17640"/>
                </a:lnTo>
                <a:lnTo>
                  <a:pt x="65316" y="16827"/>
                </a:lnTo>
                <a:lnTo>
                  <a:pt x="65506" y="16370"/>
                </a:lnTo>
                <a:lnTo>
                  <a:pt x="65430" y="16243"/>
                </a:lnTo>
                <a:lnTo>
                  <a:pt x="65468" y="15989"/>
                </a:lnTo>
                <a:lnTo>
                  <a:pt x="65481" y="15862"/>
                </a:lnTo>
                <a:lnTo>
                  <a:pt x="65620" y="14973"/>
                </a:lnTo>
                <a:lnTo>
                  <a:pt x="65684" y="14592"/>
                </a:lnTo>
                <a:lnTo>
                  <a:pt x="65252" y="14719"/>
                </a:lnTo>
                <a:lnTo>
                  <a:pt x="65011" y="14973"/>
                </a:lnTo>
                <a:lnTo>
                  <a:pt x="65074" y="14338"/>
                </a:lnTo>
                <a:lnTo>
                  <a:pt x="65201" y="13830"/>
                </a:lnTo>
                <a:lnTo>
                  <a:pt x="65760" y="14211"/>
                </a:lnTo>
                <a:lnTo>
                  <a:pt x="65836" y="13830"/>
                </a:lnTo>
                <a:lnTo>
                  <a:pt x="67475" y="14655"/>
                </a:lnTo>
                <a:lnTo>
                  <a:pt x="67779" y="13957"/>
                </a:lnTo>
                <a:lnTo>
                  <a:pt x="67741" y="14211"/>
                </a:lnTo>
                <a:lnTo>
                  <a:pt x="67614" y="14732"/>
                </a:lnTo>
                <a:lnTo>
                  <a:pt x="68110" y="14973"/>
                </a:lnTo>
                <a:lnTo>
                  <a:pt x="67551" y="14973"/>
                </a:lnTo>
                <a:lnTo>
                  <a:pt x="67056" y="16624"/>
                </a:lnTo>
                <a:lnTo>
                  <a:pt x="67208" y="15608"/>
                </a:lnTo>
                <a:lnTo>
                  <a:pt x="67297" y="15100"/>
                </a:lnTo>
                <a:lnTo>
                  <a:pt x="67348" y="14973"/>
                </a:lnTo>
                <a:lnTo>
                  <a:pt x="67043" y="14973"/>
                </a:lnTo>
                <a:lnTo>
                  <a:pt x="67043" y="16116"/>
                </a:lnTo>
                <a:lnTo>
                  <a:pt x="66459" y="16497"/>
                </a:lnTo>
                <a:lnTo>
                  <a:pt x="66268" y="16751"/>
                </a:lnTo>
                <a:lnTo>
                  <a:pt x="66446" y="15608"/>
                </a:lnTo>
                <a:lnTo>
                  <a:pt x="67043" y="16116"/>
                </a:lnTo>
                <a:lnTo>
                  <a:pt x="67043" y="14973"/>
                </a:lnTo>
                <a:lnTo>
                  <a:pt x="66713" y="14973"/>
                </a:lnTo>
                <a:lnTo>
                  <a:pt x="66192" y="15481"/>
                </a:lnTo>
                <a:lnTo>
                  <a:pt x="66040" y="16103"/>
                </a:lnTo>
                <a:lnTo>
                  <a:pt x="65722" y="16878"/>
                </a:lnTo>
                <a:lnTo>
                  <a:pt x="65836" y="15989"/>
                </a:lnTo>
                <a:lnTo>
                  <a:pt x="65900" y="15773"/>
                </a:lnTo>
                <a:lnTo>
                  <a:pt x="65722" y="16243"/>
                </a:lnTo>
                <a:lnTo>
                  <a:pt x="65608" y="17894"/>
                </a:lnTo>
                <a:lnTo>
                  <a:pt x="66357" y="18402"/>
                </a:lnTo>
                <a:lnTo>
                  <a:pt x="67094" y="18275"/>
                </a:lnTo>
                <a:lnTo>
                  <a:pt x="67322" y="17894"/>
                </a:lnTo>
                <a:lnTo>
                  <a:pt x="67487" y="16878"/>
                </a:lnTo>
                <a:lnTo>
                  <a:pt x="67513" y="16751"/>
                </a:lnTo>
                <a:lnTo>
                  <a:pt x="67525" y="16624"/>
                </a:lnTo>
                <a:lnTo>
                  <a:pt x="67614" y="16103"/>
                </a:lnTo>
                <a:lnTo>
                  <a:pt x="68084" y="15227"/>
                </a:lnTo>
                <a:lnTo>
                  <a:pt x="68211" y="14973"/>
                </a:lnTo>
                <a:lnTo>
                  <a:pt x="68757" y="13957"/>
                </a:lnTo>
                <a:lnTo>
                  <a:pt x="68821" y="13830"/>
                </a:lnTo>
                <a:lnTo>
                  <a:pt x="68961" y="13576"/>
                </a:lnTo>
                <a:lnTo>
                  <a:pt x="69024" y="13449"/>
                </a:lnTo>
                <a:lnTo>
                  <a:pt x="69430" y="12687"/>
                </a:lnTo>
                <a:close/>
              </a:path>
              <a:path w="93980" h="38735">
                <a:moveTo>
                  <a:pt x="69659" y="18770"/>
                </a:moveTo>
                <a:lnTo>
                  <a:pt x="69126" y="18148"/>
                </a:lnTo>
                <a:lnTo>
                  <a:pt x="68008" y="18846"/>
                </a:lnTo>
                <a:lnTo>
                  <a:pt x="67894" y="18973"/>
                </a:lnTo>
                <a:lnTo>
                  <a:pt x="68580" y="19354"/>
                </a:lnTo>
                <a:lnTo>
                  <a:pt x="68681" y="20180"/>
                </a:lnTo>
                <a:lnTo>
                  <a:pt x="69024" y="20053"/>
                </a:lnTo>
                <a:lnTo>
                  <a:pt x="69367" y="18910"/>
                </a:lnTo>
                <a:lnTo>
                  <a:pt x="69659" y="18770"/>
                </a:lnTo>
                <a:close/>
              </a:path>
              <a:path w="93980" h="38735">
                <a:moveTo>
                  <a:pt x="70129" y="26885"/>
                </a:moveTo>
                <a:lnTo>
                  <a:pt x="69875" y="26949"/>
                </a:lnTo>
                <a:lnTo>
                  <a:pt x="69824" y="27292"/>
                </a:lnTo>
                <a:lnTo>
                  <a:pt x="70129" y="26885"/>
                </a:lnTo>
                <a:close/>
              </a:path>
              <a:path w="93980" h="38735">
                <a:moveTo>
                  <a:pt x="70599" y="9347"/>
                </a:moveTo>
                <a:lnTo>
                  <a:pt x="70370" y="9918"/>
                </a:lnTo>
                <a:lnTo>
                  <a:pt x="70307" y="10274"/>
                </a:lnTo>
                <a:lnTo>
                  <a:pt x="70269" y="10477"/>
                </a:lnTo>
                <a:lnTo>
                  <a:pt x="70510" y="9906"/>
                </a:lnTo>
                <a:lnTo>
                  <a:pt x="70573" y="9550"/>
                </a:lnTo>
                <a:lnTo>
                  <a:pt x="70599" y="9347"/>
                </a:lnTo>
                <a:close/>
              </a:path>
              <a:path w="93980" h="38735">
                <a:moveTo>
                  <a:pt x="70662" y="17767"/>
                </a:moveTo>
                <a:lnTo>
                  <a:pt x="70586" y="18021"/>
                </a:lnTo>
                <a:lnTo>
                  <a:pt x="70662" y="17767"/>
                </a:lnTo>
                <a:close/>
              </a:path>
              <a:path w="93980" h="38735">
                <a:moveTo>
                  <a:pt x="71361" y="16827"/>
                </a:moveTo>
                <a:lnTo>
                  <a:pt x="71031" y="16751"/>
                </a:lnTo>
                <a:lnTo>
                  <a:pt x="71285" y="17183"/>
                </a:lnTo>
                <a:lnTo>
                  <a:pt x="71361" y="16827"/>
                </a:lnTo>
                <a:close/>
              </a:path>
              <a:path w="93980" h="38735">
                <a:moveTo>
                  <a:pt x="71424" y="10147"/>
                </a:moveTo>
                <a:lnTo>
                  <a:pt x="71120" y="10858"/>
                </a:lnTo>
                <a:lnTo>
                  <a:pt x="71056" y="11239"/>
                </a:lnTo>
                <a:lnTo>
                  <a:pt x="70993" y="11620"/>
                </a:lnTo>
                <a:lnTo>
                  <a:pt x="71297" y="10909"/>
                </a:lnTo>
                <a:lnTo>
                  <a:pt x="71424" y="10147"/>
                </a:lnTo>
                <a:close/>
              </a:path>
              <a:path w="93980" h="38735">
                <a:moveTo>
                  <a:pt x="71475" y="8128"/>
                </a:moveTo>
                <a:lnTo>
                  <a:pt x="70891" y="10083"/>
                </a:lnTo>
                <a:lnTo>
                  <a:pt x="70815" y="10401"/>
                </a:lnTo>
                <a:lnTo>
                  <a:pt x="70624" y="11150"/>
                </a:lnTo>
                <a:lnTo>
                  <a:pt x="71031" y="10896"/>
                </a:lnTo>
                <a:lnTo>
                  <a:pt x="71475" y="8128"/>
                </a:lnTo>
                <a:close/>
              </a:path>
              <a:path w="93980" h="38735">
                <a:moveTo>
                  <a:pt x="72123" y="21742"/>
                </a:moveTo>
                <a:lnTo>
                  <a:pt x="72009" y="21450"/>
                </a:lnTo>
                <a:lnTo>
                  <a:pt x="71729" y="20688"/>
                </a:lnTo>
                <a:lnTo>
                  <a:pt x="71031" y="20688"/>
                </a:lnTo>
                <a:lnTo>
                  <a:pt x="70802" y="20434"/>
                </a:lnTo>
                <a:lnTo>
                  <a:pt x="70129" y="20688"/>
                </a:lnTo>
                <a:lnTo>
                  <a:pt x="69380" y="21323"/>
                </a:lnTo>
                <a:lnTo>
                  <a:pt x="69278" y="21577"/>
                </a:lnTo>
                <a:lnTo>
                  <a:pt x="69761" y="22974"/>
                </a:lnTo>
                <a:lnTo>
                  <a:pt x="70866" y="21450"/>
                </a:lnTo>
                <a:lnTo>
                  <a:pt x="72123" y="21742"/>
                </a:lnTo>
                <a:close/>
              </a:path>
              <a:path w="93980" h="38735">
                <a:moveTo>
                  <a:pt x="72796" y="21894"/>
                </a:moveTo>
                <a:lnTo>
                  <a:pt x="72123" y="21742"/>
                </a:lnTo>
                <a:lnTo>
                  <a:pt x="72542" y="22847"/>
                </a:lnTo>
                <a:lnTo>
                  <a:pt x="72796" y="21894"/>
                </a:lnTo>
                <a:close/>
              </a:path>
              <a:path w="93980" h="38735">
                <a:moveTo>
                  <a:pt x="73228" y="20358"/>
                </a:moveTo>
                <a:lnTo>
                  <a:pt x="72796" y="21894"/>
                </a:lnTo>
                <a:lnTo>
                  <a:pt x="72974" y="21932"/>
                </a:lnTo>
                <a:lnTo>
                  <a:pt x="73228" y="20358"/>
                </a:lnTo>
                <a:close/>
              </a:path>
              <a:path w="93980" h="38735">
                <a:moveTo>
                  <a:pt x="73291" y="22009"/>
                </a:moveTo>
                <a:lnTo>
                  <a:pt x="72974" y="21932"/>
                </a:lnTo>
                <a:lnTo>
                  <a:pt x="72821" y="22847"/>
                </a:lnTo>
                <a:lnTo>
                  <a:pt x="73291" y="22009"/>
                </a:lnTo>
                <a:close/>
              </a:path>
              <a:path w="93980" h="38735">
                <a:moveTo>
                  <a:pt x="73456" y="19545"/>
                </a:moveTo>
                <a:lnTo>
                  <a:pt x="73418" y="19291"/>
                </a:lnTo>
                <a:lnTo>
                  <a:pt x="73228" y="20358"/>
                </a:lnTo>
                <a:lnTo>
                  <a:pt x="73456" y="19545"/>
                </a:lnTo>
                <a:close/>
              </a:path>
              <a:path w="93980" h="38735">
                <a:moveTo>
                  <a:pt x="75552" y="17551"/>
                </a:moveTo>
                <a:lnTo>
                  <a:pt x="75438" y="17767"/>
                </a:lnTo>
                <a:lnTo>
                  <a:pt x="75552" y="17551"/>
                </a:lnTo>
                <a:close/>
              </a:path>
              <a:path w="93980" h="38735">
                <a:moveTo>
                  <a:pt x="75806" y="17386"/>
                </a:moveTo>
                <a:lnTo>
                  <a:pt x="75615" y="17221"/>
                </a:lnTo>
                <a:lnTo>
                  <a:pt x="75552" y="17551"/>
                </a:lnTo>
                <a:lnTo>
                  <a:pt x="75806" y="17386"/>
                </a:lnTo>
                <a:close/>
              </a:path>
              <a:path w="93980" h="38735">
                <a:moveTo>
                  <a:pt x="76187" y="9677"/>
                </a:moveTo>
                <a:lnTo>
                  <a:pt x="75882" y="10388"/>
                </a:lnTo>
                <a:lnTo>
                  <a:pt x="75819" y="10769"/>
                </a:lnTo>
                <a:lnTo>
                  <a:pt x="75755" y="11150"/>
                </a:lnTo>
                <a:lnTo>
                  <a:pt x="76060" y="10439"/>
                </a:lnTo>
                <a:lnTo>
                  <a:pt x="76187" y="9677"/>
                </a:lnTo>
                <a:close/>
              </a:path>
              <a:path w="93980" h="38735">
                <a:moveTo>
                  <a:pt x="76390" y="9906"/>
                </a:moveTo>
                <a:lnTo>
                  <a:pt x="76161" y="10477"/>
                </a:lnTo>
                <a:lnTo>
                  <a:pt x="76098" y="10833"/>
                </a:lnTo>
                <a:lnTo>
                  <a:pt x="76060" y="11036"/>
                </a:lnTo>
                <a:lnTo>
                  <a:pt x="76301" y="10464"/>
                </a:lnTo>
                <a:lnTo>
                  <a:pt x="76365" y="10109"/>
                </a:lnTo>
                <a:lnTo>
                  <a:pt x="76390" y="9906"/>
                </a:lnTo>
                <a:close/>
              </a:path>
              <a:path w="93980" h="38735">
                <a:moveTo>
                  <a:pt x="76466" y="7391"/>
                </a:moveTo>
                <a:lnTo>
                  <a:pt x="75882" y="9029"/>
                </a:lnTo>
                <a:lnTo>
                  <a:pt x="75463" y="7353"/>
                </a:lnTo>
                <a:lnTo>
                  <a:pt x="74777" y="9753"/>
                </a:lnTo>
                <a:lnTo>
                  <a:pt x="74650" y="10172"/>
                </a:lnTo>
                <a:lnTo>
                  <a:pt x="74980" y="9829"/>
                </a:lnTo>
                <a:lnTo>
                  <a:pt x="75628" y="9753"/>
                </a:lnTo>
                <a:lnTo>
                  <a:pt x="75565" y="9931"/>
                </a:lnTo>
                <a:lnTo>
                  <a:pt x="75425" y="11798"/>
                </a:lnTo>
                <a:lnTo>
                  <a:pt x="75907" y="9715"/>
                </a:lnTo>
                <a:lnTo>
                  <a:pt x="76060" y="9690"/>
                </a:lnTo>
                <a:lnTo>
                  <a:pt x="75984" y="9423"/>
                </a:lnTo>
                <a:lnTo>
                  <a:pt x="76466" y="7391"/>
                </a:lnTo>
                <a:close/>
              </a:path>
              <a:path w="93980" h="38735">
                <a:moveTo>
                  <a:pt x="77203" y="21196"/>
                </a:moveTo>
                <a:lnTo>
                  <a:pt x="77101" y="20815"/>
                </a:lnTo>
                <a:lnTo>
                  <a:pt x="77038" y="21170"/>
                </a:lnTo>
                <a:lnTo>
                  <a:pt x="77203" y="21196"/>
                </a:lnTo>
                <a:close/>
              </a:path>
              <a:path w="93980" h="38735">
                <a:moveTo>
                  <a:pt x="77851" y="9461"/>
                </a:moveTo>
                <a:lnTo>
                  <a:pt x="77673" y="9880"/>
                </a:lnTo>
                <a:lnTo>
                  <a:pt x="76796" y="8610"/>
                </a:lnTo>
                <a:lnTo>
                  <a:pt x="76542" y="10160"/>
                </a:lnTo>
                <a:lnTo>
                  <a:pt x="76428" y="10807"/>
                </a:lnTo>
                <a:lnTo>
                  <a:pt x="77089" y="10287"/>
                </a:lnTo>
                <a:lnTo>
                  <a:pt x="77597" y="10160"/>
                </a:lnTo>
                <a:lnTo>
                  <a:pt x="77558" y="10388"/>
                </a:lnTo>
                <a:lnTo>
                  <a:pt x="77520" y="10591"/>
                </a:lnTo>
                <a:lnTo>
                  <a:pt x="77711" y="10134"/>
                </a:lnTo>
                <a:lnTo>
                  <a:pt x="77838" y="10096"/>
                </a:lnTo>
                <a:lnTo>
                  <a:pt x="77825" y="9664"/>
                </a:lnTo>
                <a:lnTo>
                  <a:pt x="77851" y="9461"/>
                </a:lnTo>
                <a:close/>
              </a:path>
              <a:path w="93980" h="38735">
                <a:moveTo>
                  <a:pt x="77901" y="22669"/>
                </a:moveTo>
                <a:lnTo>
                  <a:pt x="77800" y="22974"/>
                </a:lnTo>
                <a:lnTo>
                  <a:pt x="77901" y="22669"/>
                </a:lnTo>
                <a:close/>
              </a:path>
              <a:path w="93980" h="38735">
                <a:moveTo>
                  <a:pt x="77990" y="24269"/>
                </a:moveTo>
                <a:lnTo>
                  <a:pt x="77241" y="24142"/>
                </a:lnTo>
                <a:lnTo>
                  <a:pt x="77101" y="24231"/>
                </a:lnTo>
                <a:lnTo>
                  <a:pt x="77571" y="24599"/>
                </a:lnTo>
                <a:lnTo>
                  <a:pt x="77990" y="24269"/>
                </a:lnTo>
                <a:close/>
              </a:path>
              <a:path w="93980" h="38735">
                <a:moveTo>
                  <a:pt x="78168" y="9321"/>
                </a:moveTo>
                <a:lnTo>
                  <a:pt x="77838" y="10096"/>
                </a:lnTo>
                <a:lnTo>
                  <a:pt x="77698" y="10426"/>
                </a:lnTo>
                <a:lnTo>
                  <a:pt x="77457" y="11912"/>
                </a:lnTo>
                <a:lnTo>
                  <a:pt x="78105" y="9740"/>
                </a:lnTo>
                <a:lnTo>
                  <a:pt x="78168" y="9321"/>
                </a:lnTo>
                <a:close/>
              </a:path>
              <a:path w="93980" h="38735">
                <a:moveTo>
                  <a:pt x="78409" y="9410"/>
                </a:moveTo>
                <a:lnTo>
                  <a:pt x="78092" y="10121"/>
                </a:lnTo>
                <a:lnTo>
                  <a:pt x="78028" y="10502"/>
                </a:lnTo>
                <a:lnTo>
                  <a:pt x="77965" y="10883"/>
                </a:lnTo>
                <a:lnTo>
                  <a:pt x="78270" y="10172"/>
                </a:lnTo>
                <a:lnTo>
                  <a:pt x="78333" y="9791"/>
                </a:lnTo>
                <a:lnTo>
                  <a:pt x="78409" y="9410"/>
                </a:lnTo>
                <a:close/>
              </a:path>
              <a:path w="93980" h="38735">
                <a:moveTo>
                  <a:pt x="78638" y="24269"/>
                </a:moveTo>
                <a:lnTo>
                  <a:pt x="78524" y="23571"/>
                </a:lnTo>
                <a:lnTo>
                  <a:pt x="78244" y="24117"/>
                </a:lnTo>
                <a:lnTo>
                  <a:pt x="78168" y="24523"/>
                </a:lnTo>
                <a:lnTo>
                  <a:pt x="78638" y="24269"/>
                </a:lnTo>
                <a:close/>
              </a:path>
              <a:path w="93980" h="38735">
                <a:moveTo>
                  <a:pt x="78676" y="20307"/>
                </a:moveTo>
                <a:lnTo>
                  <a:pt x="78384" y="20154"/>
                </a:lnTo>
                <a:lnTo>
                  <a:pt x="78524" y="20586"/>
                </a:lnTo>
                <a:lnTo>
                  <a:pt x="78676" y="20307"/>
                </a:lnTo>
                <a:close/>
              </a:path>
              <a:path w="93980" h="38735">
                <a:moveTo>
                  <a:pt x="79387" y="7823"/>
                </a:moveTo>
                <a:lnTo>
                  <a:pt x="78727" y="9817"/>
                </a:lnTo>
                <a:lnTo>
                  <a:pt x="78397" y="11214"/>
                </a:lnTo>
                <a:lnTo>
                  <a:pt x="78892" y="10871"/>
                </a:lnTo>
                <a:lnTo>
                  <a:pt x="79159" y="9207"/>
                </a:lnTo>
                <a:lnTo>
                  <a:pt x="79387" y="7823"/>
                </a:lnTo>
                <a:close/>
              </a:path>
              <a:path w="93980" h="38735">
                <a:moveTo>
                  <a:pt x="79692" y="21386"/>
                </a:moveTo>
                <a:lnTo>
                  <a:pt x="78752" y="21323"/>
                </a:lnTo>
                <a:lnTo>
                  <a:pt x="78524" y="20586"/>
                </a:lnTo>
                <a:lnTo>
                  <a:pt x="78003" y="21577"/>
                </a:lnTo>
                <a:lnTo>
                  <a:pt x="76974" y="21577"/>
                </a:lnTo>
                <a:lnTo>
                  <a:pt x="77038" y="21170"/>
                </a:lnTo>
                <a:lnTo>
                  <a:pt x="75666" y="20942"/>
                </a:lnTo>
                <a:lnTo>
                  <a:pt x="74891" y="20307"/>
                </a:lnTo>
                <a:lnTo>
                  <a:pt x="74053" y="20688"/>
                </a:lnTo>
                <a:lnTo>
                  <a:pt x="73291" y="22009"/>
                </a:lnTo>
                <a:lnTo>
                  <a:pt x="73609" y="22085"/>
                </a:lnTo>
                <a:lnTo>
                  <a:pt x="74955" y="21577"/>
                </a:lnTo>
                <a:lnTo>
                  <a:pt x="77165" y="22085"/>
                </a:lnTo>
                <a:lnTo>
                  <a:pt x="77584" y="22567"/>
                </a:lnTo>
                <a:lnTo>
                  <a:pt x="77914" y="22593"/>
                </a:lnTo>
                <a:lnTo>
                  <a:pt x="78295" y="21831"/>
                </a:lnTo>
                <a:lnTo>
                  <a:pt x="78143" y="22720"/>
                </a:lnTo>
                <a:lnTo>
                  <a:pt x="77774" y="23482"/>
                </a:lnTo>
                <a:lnTo>
                  <a:pt x="77800" y="22974"/>
                </a:lnTo>
                <a:lnTo>
                  <a:pt x="77673" y="22669"/>
                </a:lnTo>
                <a:lnTo>
                  <a:pt x="76466" y="22466"/>
                </a:lnTo>
                <a:lnTo>
                  <a:pt x="76111" y="23990"/>
                </a:lnTo>
                <a:lnTo>
                  <a:pt x="77241" y="24142"/>
                </a:lnTo>
                <a:lnTo>
                  <a:pt x="77990" y="23672"/>
                </a:lnTo>
                <a:lnTo>
                  <a:pt x="78295" y="23482"/>
                </a:lnTo>
                <a:lnTo>
                  <a:pt x="78409" y="23101"/>
                </a:lnTo>
                <a:lnTo>
                  <a:pt x="78346" y="23444"/>
                </a:lnTo>
                <a:lnTo>
                  <a:pt x="78498" y="23355"/>
                </a:lnTo>
                <a:lnTo>
                  <a:pt x="78524" y="23571"/>
                </a:lnTo>
                <a:lnTo>
                  <a:pt x="78638" y="23355"/>
                </a:lnTo>
                <a:lnTo>
                  <a:pt x="78778" y="23101"/>
                </a:lnTo>
                <a:lnTo>
                  <a:pt x="78981" y="22720"/>
                </a:lnTo>
                <a:lnTo>
                  <a:pt x="79451" y="21831"/>
                </a:lnTo>
                <a:lnTo>
                  <a:pt x="79692" y="21386"/>
                </a:lnTo>
                <a:close/>
              </a:path>
              <a:path w="93980" h="38735">
                <a:moveTo>
                  <a:pt x="80200" y="20434"/>
                </a:moveTo>
                <a:lnTo>
                  <a:pt x="79692" y="21386"/>
                </a:lnTo>
                <a:lnTo>
                  <a:pt x="80022" y="21399"/>
                </a:lnTo>
                <a:lnTo>
                  <a:pt x="80200" y="20434"/>
                </a:lnTo>
                <a:close/>
              </a:path>
              <a:path w="93980" h="38735">
                <a:moveTo>
                  <a:pt x="80429" y="34036"/>
                </a:moveTo>
                <a:lnTo>
                  <a:pt x="78333" y="30213"/>
                </a:lnTo>
                <a:lnTo>
                  <a:pt x="77990" y="29578"/>
                </a:lnTo>
                <a:lnTo>
                  <a:pt x="71843" y="30467"/>
                </a:lnTo>
                <a:lnTo>
                  <a:pt x="69710" y="30467"/>
                </a:lnTo>
                <a:lnTo>
                  <a:pt x="69354" y="30391"/>
                </a:lnTo>
                <a:lnTo>
                  <a:pt x="72364" y="31991"/>
                </a:lnTo>
                <a:lnTo>
                  <a:pt x="76263" y="30467"/>
                </a:lnTo>
                <a:lnTo>
                  <a:pt x="76923" y="30213"/>
                </a:lnTo>
                <a:lnTo>
                  <a:pt x="80429" y="34036"/>
                </a:lnTo>
                <a:close/>
              </a:path>
              <a:path w="93980" h="38735">
                <a:moveTo>
                  <a:pt x="80518" y="21437"/>
                </a:moveTo>
                <a:lnTo>
                  <a:pt x="80035" y="21399"/>
                </a:lnTo>
                <a:lnTo>
                  <a:pt x="79832" y="22720"/>
                </a:lnTo>
                <a:lnTo>
                  <a:pt x="80022" y="21399"/>
                </a:lnTo>
                <a:lnTo>
                  <a:pt x="78714" y="24231"/>
                </a:lnTo>
                <a:lnTo>
                  <a:pt x="78917" y="24117"/>
                </a:lnTo>
                <a:lnTo>
                  <a:pt x="79743" y="24231"/>
                </a:lnTo>
                <a:lnTo>
                  <a:pt x="79870" y="23901"/>
                </a:lnTo>
                <a:lnTo>
                  <a:pt x="79273" y="23863"/>
                </a:lnTo>
                <a:lnTo>
                  <a:pt x="79946" y="23672"/>
                </a:lnTo>
                <a:lnTo>
                  <a:pt x="79895" y="23482"/>
                </a:lnTo>
                <a:lnTo>
                  <a:pt x="79984" y="23355"/>
                </a:lnTo>
                <a:lnTo>
                  <a:pt x="80187" y="23050"/>
                </a:lnTo>
                <a:lnTo>
                  <a:pt x="80302" y="22720"/>
                </a:lnTo>
                <a:lnTo>
                  <a:pt x="80518" y="21437"/>
                </a:lnTo>
                <a:close/>
              </a:path>
              <a:path w="93980" h="38735">
                <a:moveTo>
                  <a:pt x="80632" y="34251"/>
                </a:moveTo>
                <a:lnTo>
                  <a:pt x="80429" y="34036"/>
                </a:lnTo>
                <a:lnTo>
                  <a:pt x="80568" y="34277"/>
                </a:lnTo>
                <a:close/>
              </a:path>
              <a:path w="93980" h="38735">
                <a:moveTo>
                  <a:pt x="80645" y="21437"/>
                </a:moveTo>
                <a:lnTo>
                  <a:pt x="80518" y="21437"/>
                </a:lnTo>
                <a:lnTo>
                  <a:pt x="80416" y="22085"/>
                </a:lnTo>
                <a:lnTo>
                  <a:pt x="80645" y="21437"/>
                </a:lnTo>
                <a:close/>
              </a:path>
              <a:path w="93980" h="38735">
                <a:moveTo>
                  <a:pt x="80810" y="21450"/>
                </a:moveTo>
                <a:lnTo>
                  <a:pt x="80708" y="21259"/>
                </a:lnTo>
                <a:lnTo>
                  <a:pt x="80645" y="21437"/>
                </a:lnTo>
                <a:lnTo>
                  <a:pt x="80810" y="21450"/>
                </a:lnTo>
                <a:close/>
              </a:path>
              <a:path w="93980" h="38735">
                <a:moveTo>
                  <a:pt x="81051" y="23990"/>
                </a:moveTo>
                <a:lnTo>
                  <a:pt x="80924" y="24244"/>
                </a:lnTo>
                <a:lnTo>
                  <a:pt x="81051" y="23990"/>
                </a:lnTo>
                <a:close/>
              </a:path>
              <a:path w="93980" h="38735">
                <a:moveTo>
                  <a:pt x="81064" y="23368"/>
                </a:moveTo>
                <a:lnTo>
                  <a:pt x="79959" y="23672"/>
                </a:lnTo>
                <a:lnTo>
                  <a:pt x="79870" y="23901"/>
                </a:lnTo>
                <a:lnTo>
                  <a:pt x="80962" y="23952"/>
                </a:lnTo>
                <a:lnTo>
                  <a:pt x="81064" y="23368"/>
                </a:lnTo>
                <a:close/>
              </a:path>
              <a:path w="93980" h="38735">
                <a:moveTo>
                  <a:pt x="81267" y="23545"/>
                </a:moveTo>
                <a:lnTo>
                  <a:pt x="81064" y="23964"/>
                </a:lnTo>
                <a:lnTo>
                  <a:pt x="81191" y="23964"/>
                </a:lnTo>
                <a:lnTo>
                  <a:pt x="81267" y="23545"/>
                </a:lnTo>
                <a:close/>
              </a:path>
              <a:path w="93980" h="38735">
                <a:moveTo>
                  <a:pt x="81724" y="23482"/>
                </a:moveTo>
                <a:lnTo>
                  <a:pt x="81635" y="23672"/>
                </a:lnTo>
                <a:lnTo>
                  <a:pt x="81521" y="24117"/>
                </a:lnTo>
                <a:lnTo>
                  <a:pt x="81724" y="23482"/>
                </a:lnTo>
                <a:close/>
              </a:path>
              <a:path w="93980" h="38735">
                <a:moveTo>
                  <a:pt x="82003" y="25260"/>
                </a:moveTo>
                <a:lnTo>
                  <a:pt x="81864" y="25285"/>
                </a:lnTo>
                <a:lnTo>
                  <a:pt x="81749" y="26022"/>
                </a:lnTo>
                <a:lnTo>
                  <a:pt x="82003" y="25260"/>
                </a:lnTo>
                <a:close/>
              </a:path>
              <a:path w="93980" h="38735">
                <a:moveTo>
                  <a:pt x="82067" y="25514"/>
                </a:moveTo>
                <a:lnTo>
                  <a:pt x="82003" y="25273"/>
                </a:lnTo>
                <a:lnTo>
                  <a:pt x="81864" y="26098"/>
                </a:lnTo>
                <a:lnTo>
                  <a:pt x="82067" y="25514"/>
                </a:lnTo>
                <a:close/>
              </a:path>
              <a:path w="93980" h="38735">
                <a:moveTo>
                  <a:pt x="82740" y="11188"/>
                </a:moveTo>
                <a:lnTo>
                  <a:pt x="82423" y="11899"/>
                </a:lnTo>
                <a:lnTo>
                  <a:pt x="82359" y="12280"/>
                </a:lnTo>
                <a:lnTo>
                  <a:pt x="82296" y="12661"/>
                </a:lnTo>
                <a:lnTo>
                  <a:pt x="82613" y="11950"/>
                </a:lnTo>
                <a:lnTo>
                  <a:pt x="82664" y="11569"/>
                </a:lnTo>
                <a:lnTo>
                  <a:pt x="82740" y="11188"/>
                </a:lnTo>
                <a:close/>
              </a:path>
              <a:path w="93980" h="38735">
                <a:moveTo>
                  <a:pt x="86575" y="254"/>
                </a:moveTo>
                <a:lnTo>
                  <a:pt x="86194" y="1054"/>
                </a:lnTo>
                <a:lnTo>
                  <a:pt x="86131" y="1447"/>
                </a:lnTo>
                <a:lnTo>
                  <a:pt x="86055" y="1943"/>
                </a:lnTo>
                <a:lnTo>
                  <a:pt x="86423" y="1143"/>
                </a:lnTo>
                <a:lnTo>
                  <a:pt x="86487" y="749"/>
                </a:lnTo>
                <a:lnTo>
                  <a:pt x="86575" y="254"/>
                </a:lnTo>
                <a:close/>
              </a:path>
              <a:path w="93980" h="38735">
                <a:moveTo>
                  <a:pt x="87236" y="12687"/>
                </a:moveTo>
                <a:lnTo>
                  <a:pt x="86677" y="13068"/>
                </a:lnTo>
                <a:lnTo>
                  <a:pt x="86677" y="13195"/>
                </a:lnTo>
                <a:lnTo>
                  <a:pt x="87045" y="13144"/>
                </a:lnTo>
                <a:lnTo>
                  <a:pt x="87172" y="13068"/>
                </a:lnTo>
                <a:lnTo>
                  <a:pt x="87236" y="12687"/>
                </a:lnTo>
                <a:close/>
              </a:path>
              <a:path w="93980" h="38735">
                <a:moveTo>
                  <a:pt x="87769" y="14249"/>
                </a:moveTo>
                <a:close/>
              </a:path>
              <a:path w="93980" h="38735">
                <a:moveTo>
                  <a:pt x="87769" y="825"/>
                </a:moveTo>
                <a:lnTo>
                  <a:pt x="87541" y="1397"/>
                </a:lnTo>
                <a:lnTo>
                  <a:pt x="87477" y="1752"/>
                </a:lnTo>
                <a:lnTo>
                  <a:pt x="87439" y="1955"/>
                </a:lnTo>
                <a:lnTo>
                  <a:pt x="87680" y="1384"/>
                </a:lnTo>
                <a:lnTo>
                  <a:pt x="87744" y="1028"/>
                </a:lnTo>
                <a:lnTo>
                  <a:pt x="87769" y="825"/>
                </a:lnTo>
                <a:close/>
              </a:path>
              <a:path w="93980" h="38735">
                <a:moveTo>
                  <a:pt x="87769" y="0"/>
                </a:moveTo>
                <a:lnTo>
                  <a:pt x="87325" y="1193"/>
                </a:lnTo>
                <a:lnTo>
                  <a:pt x="86741" y="711"/>
                </a:lnTo>
                <a:lnTo>
                  <a:pt x="86601" y="1549"/>
                </a:lnTo>
                <a:lnTo>
                  <a:pt x="86550" y="1816"/>
                </a:lnTo>
                <a:lnTo>
                  <a:pt x="86753" y="1612"/>
                </a:lnTo>
                <a:lnTo>
                  <a:pt x="87325" y="1206"/>
                </a:lnTo>
                <a:lnTo>
                  <a:pt x="86880" y="2413"/>
                </a:lnTo>
                <a:lnTo>
                  <a:pt x="86728" y="3352"/>
                </a:lnTo>
                <a:lnTo>
                  <a:pt x="87604" y="990"/>
                </a:lnTo>
                <a:lnTo>
                  <a:pt x="87769" y="0"/>
                </a:lnTo>
                <a:close/>
              </a:path>
              <a:path w="93980" h="38735">
                <a:moveTo>
                  <a:pt x="91630" y="3759"/>
                </a:moveTo>
                <a:lnTo>
                  <a:pt x="91249" y="4559"/>
                </a:lnTo>
                <a:lnTo>
                  <a:pt x="91186" y="4953"/>
                </a:lnTo>
                <a:lnTo>
                  <a:pt x="91097" y="5448"/>
                </a:lnTo>
                <a:lnTo>
                  <a:pt x="91478" y="4648"/>
                </a:lnTo>
                <a:lnTo>
                  <a:pt x="91541" y="4254"/>
                </a:lnTo>
                <a:lnTo>
                  <a:pt x="91630" y="3759"/>
                </a:lnTo>
                <a:close/>
              </a:path>
              <a:path w="93980" h="38735">
                <a:moveTo>
                  <a:pt x="91986" y="3924"/>
                </a:moveTo>
                <a:lnTo>
                  <a:pt x="91516" y="5029"/>
                </a:lnTo>
                <a:lnTo>
                  <a:pt x="91274" y="6515"/>
                </a:lnTo>
                <a:lnTo>
                  <a:pt x="91922" y="4343"/>
                </a:lnTo>
                <a:lnTo>
                  <a:pt x="91986" y="3924"/>
                </a:lnTo>
                <a:close/>
              </a:path>
              <a:path w="93980" h="38735">
                <a:moveTo>
                  <a:pt x="92506" y="8496"/>
                </a:moveTo>
                <a:lnTo>
                  <a:pt x="90106" y="12179"/>
                </a:lnTo>
                <a:lnTo>
                  <a:pt x="89065" y="12738"/>
                </a:lnTo>
                <a:lnTo>
                  <a:pt x="88620" y="12941"/>
                </a:lnTo>
                <a:lnTo>
                  <a:pt x="88455" y="12966"/>
                </a:lnTo>
                <a:lnTo>
                  <a:pt x="87884" y="15735"/>
                </a:lnTo>
                <a:lnTo>
                  <a:pt x="87477" y="15506"/>
                </a:lnTo>
                <a:lnTo>
                  <a:pt x="87591" y="14846"/>
                </a:lnTo>
                <a:lnTo>
                  <a:pt x="87807" y="13957"/>
                </a:lnTo>
                <a:lnTo>
                  <a:pt x="88011" y="13195"/>
                </a:lnTo>
                <a:lnTo>
                  <a:pt x="87769" y="14249"/>
                </a:lnTo>
                <a:lnTo>
                  <a:pt x="88328" y="13195"/>
                </a:lnTo>
                <a:lnTo>
                  <a:pt x="88455" y="12966"/>
                </a:lnTo>
                <a:lnTo>
                  <a:pt x="87477" y="13093"/>
                </a:lnTo>
                <a:lnTo>
                  <a:pt x="87376" y="13703"/>
                </a:lnTo>
                <a:lnTo>
                  <a:pt x="87058" y="14592"/>
                </a:lnTo>
                <a:lnTo>
                  <a:pt x="87122" y="14211"/>
                </a:lnTo>
                <a:lnTo>
                  <a:pt x="87236" y="13703"/>
                </a:lnTo>
                <a:lnTo>
                  <a:pt x="87477" y="13093"/>
                </a:lnTo>
                <a:lnTo>
                  <a:pt x="87160" y="13131"/>
                </a:lnTo>
                <a:lnTo>
                  <a:pt x="86995" y="14084"/>
                </a:lnTo>
                <a:lnTo>
                  <a:pt x="86423" y="14084"/>
                </a:lnTo>
                <a:lnTo>
                  <a:pt x="85979" y="13957"/>
                </a:lnTo>
                <a:lnTo>
                  <a:pt x="85420" y="14846"/>
                </a:lnTo>
                <a:lnTo>
                  <a:pt x="85344" y="14719"/>
                </a:lnTo>
                <a:lnTo>
                  <a:pt x="85280" y="14592"/>
                </a:lnTo>
                <a:lnTo>
                  <a:pt x="85267" y="13068"/>
                </a:lnTo>
                <a:lnTo>
                  <a:pt x="85128" y="12814"/>
                </a:lnTo>
                <a:lnTo>
                  <a:pt x="85051" y="22847"/>
                </a:lnTo>
                <a:lnTo>
                  <a:pt x="84963" y="23444"/>
                </a:lnTo>
                <a:lnTo>
                  <a:pt x="84721" y="23990"/>
                </a:lnTo>
                <a:lnTo>
                  <a:pt x="84836" y="23406"/>
                </a:lnTo>
                <a:lnTo>
                  <a:pt x="85051" y="22847"/>
                </a:lnTo>
                <a:lnTo>
                  <a:pt x="85051" y="12890"/>
                </a:lnTo>
                <a:lnTo>
                  <a:pt x="84874" y="13068"/>
                </a:lnTo>
                <a:lnTo>
                  <a:pt x="84861" y="22847"/>
                </a:lnTo>
                <a:lnTo>
                  <a:pt x="84772" y="23342"/>
                </a:lnTo>
                <a:lnTo>
                  <a:pt x="84531" y="23990"/>
                </a:lnTo>
                <a:lnTo>
                  <a:pt x="84632" y="23342"/>
                </a:lnTo>
                <a:lnTo>
                  <a:pt x="84861" y="22847"/>
                </a:lnTo>
                <a:lnTo>
                  <a:pt x="84861" y="13055"/>
                </a:lnTo>
                <a:lnTo>
                  <a:pt x="84480" y="12649"/>
                </a:lnTo>
                <a:lnTo>
                  <a:pt x="84480" y="19291"/>
                </a:lnTo>
                <a:lnTo>
                  <a:pt x="84391" y="19799"/>
                </a:lnTo>
                <a:lnTo>
                  <a:pt x="84277" y="20307"/>
                </a:lnTo>
                <a:lnTo>
                  <a:pt x="84124" y="20675"/>
                </a:lnTo>
                <a:lnTo>
                  <a:pt x="84124" y="26784"/>
                </a:lnTo>
                <a:lnTo>
                  <a:pt x="83578" y="27419"/>
                </a:lnTo>
                <a:lnTo>
                  <a:pt x="83083" y="27800"/>
                </a:lnTo>
                <a:lnTo>
                  <a:pt x="83299" y="26530"/>
                </a:lnTo>
                <a:lnTo>
                  <a:pt x="84124" y="26784"/>
                </a:lnTo>
                <a:lnTo>
                  <a:pt x="84124" y="20675"/>
                </a:lnTo>
                <a:lnTo>
                  <a:pt x="83959" y="21069"/>
                </a:lnTo>
                <a:lnTo>
                  <a:pt x="84061" y="20434"/>
                </a:lnTo>
                <a:lnTo>
                  <a:pt x="84162" y="20053"/>
                </a:lnTo>
                <a:lnTo>
                  <a:pt x="84213" y="19926"/>
                </a:lnTo>
                <a:lnTo>
                  <a:pt x="84480" y="19291"/>
                </a:lnTo>
                <a:lnTo>
                  <a:pt x="84480" y="12649"/>
                </a:lnTo>
                <a:lnTo>
                  <a:pt x="84289" y="12433"/>
                </a:lnTo>
                <a:lnTo>
                  <a:pt x="83921" y="12560"/>
                </a:lnTo>
                <a:lnTo>
                  <a:pt x="83273" y="12687"/>
                </a:lnTo>
                <a:lnTo>
                  <a:pt x="83108" y="13093"/>
                </a:lnTo>
                <a:lnTo>
                  <a:pt x="83426" y="11226"/>
                </a:lnTo>
                <a:lnTo>
                  <a:pt x="83731" y="11417"/>
                </a:lnTo>
                <a:lnTo>
                  <a:pt x="85077" y="12433"/>
                </a:lnTo>
                <a:lnTo>
                  <a:pt x="86118" y="13449"/>
                </a:lnTo>
                <a:lnTo>
                  <a:pt x="86575" y="13131"/>
                </a:lnTo>
                <a:lnTo>
                  <a:pt x="86448" y="12687"/>
                </a:lnTo>
                <a:lnTo>
                  <a:pt x="85699" y="10909"/>
                </a:lnTo>
                <a:lnTo>
                  <a:pt x="85267" y="9893"/>
                </a:lnTo>
                <a:lnTo>
                  <a:pt x="83223" y="9385"/>
                </a:lnTo>
                <a:lnTo>
                  <a:pt x="82842" y="9893"/>
                </a:lnTo>
                <a:lnTo>
                  <a:pt x="82308" y="10706"/>
                </a:lnTo>
                <a:lnTo>
                  <a:pt x="82257" y="10236"/>
                </a:lnTo>
                <a:lnTo>
                  <a:pt x="82130" y="9118"/>
                </a:lnTo>
                <a:lnTo>
                  <a:pt x="81978" y="9385"/>
                </a:lnTo>
                <a:lnTo>
                  <a:pt x="81191" y="10236"/>
                </a:lnTo>
                <a:lnTo>
                  <a:pt x="81267" y="8813"/>
                </a:lnTo>
                <a:lnTo>
                  <a:pt x="81026" y="10020"/>
                </a:lnTo>
                <a:lnTo>
                  <a:pt x="81140" y="8394"/>
                </a:lnTo>
                <a:lnTo>
                  <a:pt x="79476" y="9702"/>
                </a:lnTo>
                <a:lnTo>
                  <a:pt x="79502" y="11137"/>
                </a:lnTo>
                <a:lnTo>
                  <a:pt x="79616" y="11544"/>
                </a:lnTo>
                <a:lnTo>
                  <a:pt x="80225" y="11277"/>
                </a:lnTo>
                <a:lnTo>
                  <a:pt x="80441" y="11137"/>
                </a:lnTo>
                <a:lnTo>
                  <a:pt x="80949" y="10452"/>
                </a:lnTo>
                <a:lnTo>
                  <a:pt x="80886" y="10795"/>
                </a:lnTo>
                <a:lnTo>
                  <a:pt x="82410" y="11518"/>
                </a:lnTo>
                <a:lnTo>
                  <a:pt x="82346" y="10998"/>
                </a:lnTo>
                <a:lnTo>
                  <a:pt x="82943" y="10909"/>
                </a:lnTo>
                <a:lnTo>
                  <a:pt x="83261" y="11125"/>
                </a:lnTo>
                <a:lnTo>
                  <a:pt x="82829" y="12382"/>
                </a:lnTo>
                <a:lnTo>
                  <a:pt x="83019" y="13296"/>
                </a:lnTo>
                <a:lnTo>
                  <a:pt x="82931" y="13525"/>
                </a:lnTo>
                <a:lnTo>
                  <a:pt x="82931" y="26022"/>
                </a:lnTo>
                <a:lnTo>
                  <a:pt x="82816" y="26657"/>
                </a:lnTo>
                <a:lnTo>
                  <a:pt x="82219" y="28689"/>
                </a:lnTo>
                <a:lnTo>
                  <a:pt x="82410" y="27419"/>
                </a:lnTo>
                <a:lnTo>
                  <a:pt x="82511" y="27038"/>
                </a:lnTo>
                <a:lnTo>
                  <a:pt x="82931" y="26022"/>
                </a:lnTo>
                <a:lnTo>
                  <a:pt x="82931" y="13525"/>
                </a:lnTo>
                <a:lnTo>
                  <a:pt x="82702" y="14097"/>
                </a:lnTo>
                <a:lnTo>
                  <a:pt x="82702" y="20434"/>
                </a:lnTo>
                <a:lnTo>
                  <a:pt x="82511" y="21399"/>
                </a:lnTo>
                <a:lnTo>
                  <a:pt x="82181" y="22212"/>
                </a:lnTo>
                <a:lnTo>
                  <a:pt x="82283" y="21577"/>
                </a:lnTo>
                <a:lnTo>
                  <a:pt x="82397" y="21170"/>
                </a:lnTo>
                <a:lnTo>
                  <a:pt x="82638" y="20561"/>
                </a:lnTo>
                <a:lnTo>
                  <a:pt x="82702" y="20434"/>
                </a:lnTo>
                <a:lnTo>
                  <a:pt x="82702" y="14097"/>
                </a:lnTo>
                <a:lnTo>
                  <a:pt x="82499" y="14592"/>
                </a:lnTo>
                <a:lnTo>
                  <a:pt x="82613" y="13830"/>
                </a:lnTo>
                <a:lnTo>
                  <a:pt x="82740" y="12941"/>
                </a:lnTo>
                <a:lnTo>
                  <a:pt x="82829" y="12433"/>
                </a:lnTo>
                <a:lnTo>
                  <a:pt x="82499" y="12814"/>
                </a:lnTo>
                <a:lnTo>
                  <a:pt x="81800" y="12941"/>
                </a:lnTo>
                <a:lnTo>
                  <a:pt x="81534" y="12890"/>
                </a:lnTo>
                <a:lnTo>
                  <a:pt x="81534" y="17386"/>
                </a:lnTo>
                <a:lnTo>
                  <a:pt x="81381" y="18021"/>
                </a:lnTo>
                <a:lnTo>
                  <a:pt x="81191" y="18529"/>
                </a:lnTo>
                <a:lnTo>
                  <a:pt x="81229" y="18275"/>
                </a:lnTo>
                <a:lnTo>
                  <a:pt x="81330" y="17894"/>
                </a:lnTo>
                <a:lnTo>
                  <a:pt x="81534" y="17386"/>
                </a:lnTo>
                <a:lnTo>
                  <a:pt x="81534" y="12890"/>
                </a:lnTo>
                <a:lnTo>
                  <a:pt x="81407" y="12865"/>
                </a:lnTo>
                <a:lnTo>
                  <a:pt x="81407" y="14719"/>
                </a:lnTo>
                <a:lnTo>
                  <a:pt x="81216" y="17513"/>
                </a:lnTo>
                <a:lnTo>
                  <a:pt x="81089" y="17894"/>
                </a:lnTo>
                <a:lnTo>
                  <a:pt x="80962" y="18034"/>
                </a:lnTo>
                <a:lnTo>
                  <a:pt x="80860" y="18275"/>
                </a:lnTo>
                <a:lnTo>
                  <a:pt x="79654" y="18034"/>
                </a:lnTo>
                <a:lnTo>
                  <a:pt x="79425" y="18084"/>
                </a:lnTo>
                <a:lnTo>
                  <a:pt x="77025" y="19037"/>
                </a:lnTo>
                <a:lnTo>
                  <a:pt x="76415" y="18846"/>
                </a:lnTo>
                <a:lnTo>
                  <a:pt x="76377" y="19164"/>
                </a:lnTo>
                <a:lnTo>
                  <a:pt x="76136" y="19672"/>
                </a:lnTo>
                <a:lnTo>
                  <a:pt x="76225" y="19164"/>
                </a:lnTo>
                <a:lnTo>
                  <a:pt x="76263" y="19037"/>
                </a:lnTo>
                <a:lnTo>
                  <a:pt x="76314" y="18910"/>
                </a:lnTo>
                <a:lnTo>
                  <a:pt x="76200" y="18783"/>
                </a:lnTo>
                <a:lnTo>
                  <a:pt x="75793" y="18656"/>
                </a:lnTo>
                <a:lnTo>
                  <a:pt x="75387" y="18529"/>
                </a:lnTo>
                <a:lnTo>
                  <a:pt x="75488" y="17894"/>
                </a:lnTo>
                <a:lnTo>
                  <a:pt x="75438" y="17767"/>
                </a:lnTo>
                <a:lnTo>
                  <a:pt x="75476" y="17602"/>
                </a:lnTo>
                <a:lnTo>
                  <a:pt x="75031" y="17894"/>
                </a:lnTo>
                <a:lnTo>
                  <a:pt x="75209" y="16878"/>
                </a:lnTo>
                <a:lnTo>
                  <a:pt x="75577" y="17195"/>
                </a:lnTo>
                <a:lnTo>
                  <a:pt x="75666" y="16878"/>
                </a:lnTo>
                <a:lnTo>
                  <a:pt x="75806" y="16370"/>
                </a:lnTo>
                <a:lnTo>
                  <a:pt x="75984" y="15735"/>
                </a:lnTo>
                <a:lnTo>
                  <a:pt x="76022" y="15608"/>
                </a:lnTo>
                <a:lnTo>
                  <a:pt x="76060" y="15481"/>
                </a:lnTo>
                <a:lnTo>
                  <a:pt x="77279" y="17386"/>
                </a:lnTo>
                <a:lnTo>
                  <a:pt x="78384" y="17627"/>
                </a:lnTo>
                <a:lnTo>
                  <a:pt x="79057" y="18148"/>
                </a:lnTo>
                <a:lnTo>
                  <a:pt x="79425" y="18084"/>
                </a:lnTo>
                <a:lnTo>
                  <a:pt x="79578" y="18021"/>
                </a:lnTo>
                <a:lnTo>
                  <a:pt x="79743" y="18021"/>
                </a:lnTo>
                <a:lnTo>
                  <a:pt x="79984" y="17894"/>
                </a:lnTo>
                <a:lnTo>
                  <a:pt x="81064" y="15481"/>
                </a:lnTo>
                <a:lnTo>
                  <a:pt x="81114" y="15354"/>
                </a:lnTo>
                <a:lnTo>
                  <a:pt x="81407" y="14719"/>
                </a:lnTo>
                <a:lnTo>
                  <a:pt x="81407" y="12865"/>
                </a:lnTo>
                <a:lnTo>
                  <a:pt x="80568" y="12687"/>
                </a:lnTo>
                <a:lnTo>
                  <a:pt x="78917" y="12306"/>
                </a:lnTo>
                <a:lnTo>
                  <a:pt x="76377" y="13144"/>
                </a:lnTo>
                <a:lnTo>
                  <a:pt x="75133" y="13462"/>
                </a:lnTo>
                <a:lnTo>
                  <a:pt x="75133" y="16370"/>
                </a:lnTo>
                <a:lnTo>
                  <a:pt x="75057" y="16827"/>
                </a:lnTo>
                <a:lnTo>
                  <a:pt x="74930" y="17386"/>
                </a:lnTo>
                <a:lnTo>
                  <a:pt x="74612" y="18148"/>
                </a:lnTo>
                <a:lnTo>
                  <a:pt x="74739" y="17386"/>
                </a:lnTo>
                <a:lnTo>
                  <a:pt x="74815" y="17132"/>
                </a:lnTo>
                <a:lnTo>
                  <a:pt x="75133" y="16370"/>
                </a:lnTo>
                <a:lnTo>
                  <a:pt x="75133" y="13462"/>
                </a:lnTo>
                <a:lnTo>
                  <a:pt x="74688" y="13563"/>
                </a:lnTo>
                <a:lnTo>
                  <a:pt x="74688" y="17386"/>
                </a:lnTo>
                <a:lnTo>
                  <a:pt x="74612" y="17767"/>
                </a:lnTo>
                <a:lnTo>
                  <a:pt x="74485" y="18148"/>
                </a:lnTo>
                <a:lnTo>
                  <a:pt x="74358" y="18529"/>
                </a:lnTo>
                <a:lnTo>
                  <a:pt x="74447" y="17894"/>
                </a:lnTo>
                <a:lnTo>
                  <a:pt x="74688" y="17386"/>
                </a:lnTo>
                <a:lnTo>
                  <a:pt x="74688" y="13563"/>
                </a:lnTo>
                <a:lnTo>
                  <a:pt x="74434" y="13627"/>
                </a:lnTo>
                <a:lnTo>
                  <a:pt x="74434" y="17132"/>
                </a:lnTo>
                <a:lnTo>
                  <a:pt x="74320" y="17767"/>
                </a:lnTo>
                <a:lnTo>
                  <a:pt x="74002" y="18656"/>
                </a:lnTo>
                <a:lnTo>
                  <a:pt x="74104" y="18021"/>
                </a:lnTo>
                <a:lnTo>
                  <a:pt x="74282" y="17513"/>
                </a:lnTo>
                <a:lnTo>
                  <a:pt x="74434" y="17132"/>
                </a:lnTo>
                <a:lnTo>
                  <a:pt x="74434" y="13627"/>
                </a:lnTo>
                <a:lnTo>
                  <a:pt x="73609" y="13830"/>
                </a:lnTo>
                <a:lnTo>
                  <a:pt x="73355" y="11417"/>
                </a:lnTo>
                <a:lnTo>
                  <a:pt x="72263" y="12560"/>
                </a:lnTo>
                <a:lnTo>
                  <a:pt x="71970" y="13449"/>
                </a:lnTo>
                <a:lnTo>
                  <a:pt x="71856" y="13716"/>
                </a:lnTo>
                <a:lnTo>
                  <a:pt x="71424" y="13944"/>
                </a:lnTo>
                <a:lnTo>
                  <a:pt x="71424" y="14084"/>
                </a:lnTo>
                <a:lnTo>
                  <a:pt x="71272" y="14719"/>
                </a:lnTo>
                <a:lnTo>
                  <a:pt x="70713" y="16624"/>
                </a:lnTo>
                <a:lnTo>
                  <a:pt x="70777" y="16243"/>
                </a:lnTo>
                <a:lnTo>
                  <a:pt x="70789" y="16116"/>
                </a:lnTo>
                <a:lnTo>
                  <a:pt x="70878" y="15608"/>
                </a:lnTo>
                <a:lnTo>
                  <a:pt x="71005" y="15100"/>
                </a:lnTo>
                <a:lnTo>
                  <a:pt x="71107" y="14846"/>
                </a:lnTo>
                <a:lnTo>
                  <a:pt x="71158" y="14719"/>
                </a:lnTo>
                <a:lnTo>
                  <a:pt x="71424" y="14084"/>
                </a:lnTo>
                <a:lnTo>
                  <a:pt x="71424" y="13944"/>
                </a:lnTo>
                <a:lnTo>
                  <a:pt x="71158" y="14084"/>
                </a:lnTo>
                <a:lnTo>
                  <a:pt x="70650" y="13830"/>
                </a:lnTo>
                <a:lnTo>
                  <a:pt x="70370" y="13576"/>
                </a:lnTo>
                <a:lnTo>
                  <a:pt x="69469" y="12725"/>
                </a:lnTo>
                <a:lnTo>
                  <a:pt x="69316" y="13639"/>
                </a:lnTo>
                <a:lnTo>
                  <a:pt x="69138" y="14719"/>
                </a:lnTo>
                <a:lnTo>
                  <a:pt x="69316" y="13639"/>
                </a:lnTo>
                <a:lnTo>
                  <a:pt x="67322" y="17894"/>
                </a:lnTo>
                <a:lnTo>
                  <a:pt x="68491" y="16116"/>
                </a:lnTo>
                <a:lnTo>
                  <a:pt x="69392" y="17894"/>
                </a:lnTo>
                <a:lnTo>
                  <a:pt x="70472" y="17259"/>
                </a:lnTo>
                <a:lnTo>
                  <a:pt x="70739" y="17018"/>
                </a:lnTo>
                <a:lnTo>
                  <a:pt x="70675" y="17221"/>
                </a:lnTo>
                <a:lnTo>
                  <a:pt x="70561" y="17767"/>
                </a:lnTo>
                <a:lnTo>
                  <a:pt x="70434" y="18021"/>
                </a:lnTo>
                <a:lnTo>
                  <a:pt x="69862" y="18681"/>
                </a:lnTo>
                <a:lnTo>
                  <a:pt x="70180" y="18529"/>
                </a:lnTo>
                <a:lnTo>
                  <a:pt x="70358" y="18973"/>
                </a:lnTo>
                <a:lnTo>
                  <a:pt x="70472" y="18529"/>
                </a:lnTo>
                <a:lnTo>
                  <a:pt x="70586" y="18084"/>
                </a:lnTo>
                <a:lnTo>
                  <a:pt x="70942" y="16751"/>
                </a:lnTo>
                <a:lnTo>
                  <a:pt x="70662" y="17767"/>
                </a:lnTo>
                <a:lnTo>
                  <a:pt x="71031" y="16751"/>
                </a:lnTo>
                <a:lnTo>
                  <a:pt x="71081" y="16624"/>
                </a:lnTo>
                <a:lnTo>
                  <a:pt x="71767" y="14719"/>
                </a:lnTo>
                <a:lnTo>
                  <a:pt x="71501" y="16052"/>
                </a:lnTo>
                <a:lnTo>
                  <a:pt x="71374" y="16827"/>
                </a:lnTo>
                <a:lnTo>
                  <a:pt x="72720" y="17132"/>
                </a:lnTo>
                <a:lnTo>
                  <a:pt x="73317" y="16624"/>
                </a:lnTo>
                <a:lnTo>
                  <a:pt x="73850" y="16624"/>
                </a:lnTo>
                <a:lnTo>
                  <a:pt x="74091" y="15608"/>
                </a:lnTo>
                <a:lnTo>
                  <a:pt x="74066" y="15862"/>
                </a:lnTo>
                <a:lnTo>
                  <a:pt x="74091" y="15735"/>
                </a:lnTo>
                <a:lnTo>
                  <a:pt x="73812" y="18783"/>
                </a:lnTo>
                <a:lnTo>
                  <a:pt x="73787" y="18910"/>
                </a:lnTo>
                <a:lnTo>
                  <a:pt x="73787" y="18783"/>
                </a:lnTo>
                <a:lnTo>
                  <a:pt x="73113" y="18021"/>
                </a:lnTo>
                <a:lnTo>
                  <a:pt x="72351" y="17767"/>
                </a:lnTo>
                <a:lnTo>
                  <a:pt x="71793" y="18021"/>
                </a:lnTo>
                <a:lnTo>
                  <a:pt x="71285" y="17183"/>
                </a:lnTo>
                <a:lnTo>
                  <a:pt x="71120" y="18021"/>
                </a:lnTo>
                <a:lnTo>
                  <a:pt x="71005" y="18262"/>
                </a:lnTo>
                <a:lnTo>
                  <a:pt x="70599" y="18745"/>
                </a:lnTo>
                <a:lnTo>
                  <a:pt x="70485" y="19291"/>
                </a:lnTo>
                <a:lnTo>
                  <a:pt x="70599" y="19545"/>
                </a:lnTo>
                <a:lnTo>
                  <a:pt x="72123" y="18783"/>
                </a:lnTo>
                <a:lnTo>
                  <a:pt x="72339" y="19799"/>
                </a:lnTo>
                <a:lnTo>
                  <a:pt x="73113" y="19545"/>
                </a:lnTo>
                <a:lnTo>
                  <a:pt x="73609" y="19037"/>
                </a:lnTo>
                <a:lnTo>
                  <a:pt x="73621" y="19418"/>
                </a:lnTo>
                <a:lnTo>
                  <a:pt x="74460" y="19926"/>
                </a:lnTo>
                <a:lnTo>
                  <a:pt x="75171" y="20053"/>
                </a:lnTo>
                <a:lnTo>
                  <a:pt x="75679" y="20307"/>
                </a:lnTo>
                <a:lnTo>
                  <a:pt x="76212" y="20307"/>
                </a:lnTo>
                <a:lnTo>
                  <a:pt x="76835" y="19799"/>
                </a:lnTo>
                <a:lnTo>
                  <a:pt x="77101" y="20815"/>
                </a:lnTo>
                <a:lnTo>
                  <a:pt x="77724" y="20180"/>
                </a:lnTo>
                <a:lnTo>
                  <a:pt x="77901" y="19926"/>
                </a:lnTo>
                <a:lnTo>
                  <a:pt x="78384" y="20154"/>
                </a:lnTo>
                <a:lnTo>
                  <a:pt x="78320" y="19926"/>
                </a:lnTo>
                <a:lnTo>
                  <a:pt x="78282" y="19799"/>
                </a:lnTo>
                <a:lnTo>
                  <a:pt x="79171" y="20180"/>
                </a:lnTo>
                <a:lnTo>
                  <a:pt x="79806" y="20307"/>
                </a:lnTo>
                <a:lnTo>
                  <a:pt x="80200" y="20180"/>
                </a:lnTo>
                <a:lnTo>
                  <a:pt x="80708" y="21259"/>
                </a:lnTo>
                <a:lnTo>
                  <a:pt x="81114" y="20180"/>
                </a:lnTo>
                <a:lnTo>
                  <a:pt x="81254" y="19799"/>
                </a:lnTo>
                <a:lnTo>
                  <a:pt x="81305" y="19672"/>
                </a:lnTo>
                <a:lnTo>
                  <a:pt x="81280" y="19799"/>
                </a:lnTo>
                <a:lnTo>
                  <a:pt x="81153" y="20561"/>
                </a:lnTo>
                <a:lnTo>
                  <a:pt x="80276" y="22936"/>
                </a:lnTo>
                <a:lnTo>
                  <a:pt x="81076" y="23342"/>
                </a:lnTo>
                <a:lnTo>
                  <a:pt x="81318" y="22847"/>
                </a:lnTo>
                <a:lnTo>
                  <a:pt x="81445" y="22593"/>
                </a:lnTo>
                <a:lnTo>
                  <a:pt x="81330" y="23291"/>
                </a:lnTo>
                <a:lnTo>
                  <a:pt x="81610" y="22720"/>
                </a:lnTo>
                <a:lnTo>
                  <a:pt x="81483" y="23406"/>
                </a:lnTo>
                <a:lnTo>
                  <a:pt x="81241" y="23977"/>
                </a:lnTo>
                <a:lnTo>
                  <a:pt x="81445" y="23990"/>
                </a:lnTo>
                <a:lnTo>
                  <a:pt x="81559" y="23406"/>
                </a:lnTo>
                <a:lnTo>
                  <a:pt x="81635" y="23228"/>
                </a:lnTo>
                <a:lnTo>
                  <a:pt x="81749" y="22720"/>
                </a:lnTo>
                <a:lnTo>
                  <a:pt x="81775" y="22593"/>
                </a:lnTo>
                <a:lnTo>
                  <a:pt x="81889" y="21831"/>
                </a:lnTo>
                <a:lnTo>
                  <a:pt x="82016" y="21399"/>
                </a:lnTo>
                <a:lnTo>
                  <a:pt x="82410" y="20561"/>
                </a:lnTo>
                <a:lnTo>
                  <a:pt x="82334" y="20942"/>
                </a:lnTo>
                <a:lnTo>
                  <a:pt x="81711" y="23050"/>
                </a:lnTo>
                <a:lnTo>
                  <a:pt x="81851" y="22720"/>
                </a:lnTo>
                <a:lnTo>
                  <a:pt x="81724" y="23482"/>
                </a:lnTo>
                <a:lnTo>
                  <a:pt x="81953" y="22974"/>
                </a:lnTo>
                <a:lnTo>
                  <a:pt x="81838" y="23545"/>
                </a:lnTo>
                <a:lnTo>
                  <a:pt x="81622" y="24117"/>
                </a:lnTo>
                <a:lnTo>
                  <a:pt x="81495" y="24269"/>
                </a:lnTo>
                <a:lnTo>
                  <a:pt x="81292" y="25514"/>
                </a:lnTo>
                <a:lnTo>
                  <a:pt x="81521" y="24371"/>
                </a:lnTo>
                <a:lnTo>
                  <a:pt x="81889" y="25082"/>
                </a:lnTo>
                <a:lnTo>
                  <a:pt x="81953" y="24752"/>
                </a:lnTo>
                <a:lnTo>
                  <a:pt x="81991" y="25260"/>
                </a:lnTo>
                <a:lnTo>
                  <a:pt x="82194" y="24752"/>
                </a:lnTo>
                <a:lnTo>
                  <a:pt x="82321" y="24371"/>
                </a:lnTo>
                <a:lnTo>
                  <a:pt x="82816" y="22974"/>
                </a:lnTo>
                <a:lnTo>
                  <a:pt x="82905" y="22720"/>
                </a:lnTo>
                <a:lnTo>
                  <a:pt x="82778" y="23482"/>
                </a:lnTo>
                <a:lnTo>
                  <a:pt x="82550" y="24117"/>
                </a:lnTo>
                <a:lnTo>
                  <a:pt x="82245" y="25006"/>
                </a:lnTo>
                <a:lnTo>
                  <a:pt x="82181" y="25387"/>
                </a:lnTo>
                <a:lnTo>
                  <a:pt x="82562" y="25641"/>
                </a:lnTo>
                <a:lnTo>
                  <a:pt x="82638" y="25895"/>
                </a:lnTo>
                <a:lnTo>
                  <a:pt x="82219" y="26403"/>
                </a:lnTo>
                <a:lnTo>
                  <a:pt x="82219" y="26276"/>
                </a:lnTo>
                <a:lnTo>
                  <a:pt x="82118" y="26403"/>
                </a:lnTo>
                <a:lnTo>
                  <a:pt x="81737" y="26911"/>
                </a:lnTo>
                <a:lnTo>
                  <a:pt x="81864" y="26098"/>
                </a:lnTo>
                <a:lnTo>
                  <a:pt x="81584" y="26911"/>
                </a:lnTo>
                <a:lnTo>
                  <a:pt x="81686" y="26276"/>
                </a:lnTo>
                <a:lnTo>
                  <a:pt x="81851" y="25298"/>
                </a:lnTo>
                <a:lnTo>
                  <a:pt x="81483" y="25387"/>
                </a:lnTo>
                <a:lnTo>
                  <a:pt x="81330" y="25514"/>
                </a:lnTo>
                <a:lnTo>
                  <a:pt x="81267" y="25641"/>
                </a:lnTo>
                <a:lnTo>
                  <a:pt x="81165" y="26276"/>
                </a:lnTo>
                <a:lnTo>
                  <a:pt x="81114" y="25260"/>
                </a:lnTo>
                <a:lnTo>
                  <a:pt x="80683" y="24371"/>
                </a:lnTo>
                <a:lnTo>
                  <a:pt x="79743" y="24231"/>
                </a:lnTo>
                <a:lnTo>
                  <a:pt x="78981" y="26276"/>
                </a:lnTo>
                <a:lnTo>
                  <a:pt x="78955" y="26149"/>
                </a:lnTo>
                <a:lnTo>
                  <a:pt x="78917" y="25895"/>
                </a:lnTo>
                <a:lnTo>
                  <a:pt x="78651" y="24358"/>
                </a:lnTo>
                <a:lnTo>
                  <a:pt x="77952" y="25895"/>
                </a:lnTo>
                <a:lnTo>
                  <a:pt x="78130" y="24752"/>
                </a:lnTo>
                <a:lnTo>
                  <a:pt x="78168" y="24523"/>
                </a:lnTo>
                <a:lnTo>
                  <a:pt x="77774" y="24752"/>
                </a:lnTo>
                <a:lnTo>
                  <a:pt x="77571" y="24599"/>
                </a:lnTo>
                <a:lnTo>
                  <a:pt x="75628" y="26149"/>
                </a:lnTo>
                <a:lnTo>
                  <a:pt x="74549" y="25387"/>
                </a:lnTo>
                <a:lnTo>
                  <a:pt x="74015" y="25006"/>
                </a:lnTo>
                <a:lnTo>
                  <a:pt x="73113" y="25006"/>
                </a:lnTo>
                <a:lnTo>
                  <a:pt x="73113" y="25387"/>
                </a:lnTo>
                <a:lnTo>
                  <a:pt x="72986" y="26085"/>
                </a:lnTo>
                <a:lnTo>
                  <a:pt x="72669" y="26911"/>
                </a:lnTo>
                <a:lnTo>
                  <a:pt x="72809" y="26149"/>
                </a:lnTo>
                <a:lnTo>
                  <a:pt x="73063" y="25514"/>
                </a:lnTo>
                <a:lnTo>
                  <a:pt x="73113" y="25387"/>
                </a:lnTo>
                <a:lnTo>
                  <a:pt x="73113" y="25006"/>
                </a:lnTo>
                <a:lnTo>
                  <a:pt x="72542" y="25006"/>
                </a:lnTo>
                <a:lnTo>
                  <a:pt x="72542" y="25895"/>
                </a:lnTo>
                <a:lnTo>
                  <a:pt x="71970" y="26403"/>
                </a:lnTo>
                <a:lnTo>
                  <a:pt x="71767" y="26530"/>
                </a:lnTo>
                <a:lnTo>
                  <a:pt x="71945" y="25514"/>
                </a:lnTo>
                <a:lnTo>
                  <a:pt x="72542" y="25895"/>
                </a:lnTo>
                <a:lnTo>
                  <a:pt x="72542" y="25006"/>
                </a:lnTo>
                <a:lnTo>
                  <a:pt x="72186" y="25006"/>
                </a:lnTo>
                <a:lnTo>
                  <a:pt x="71551" y="24371"/>
                </a:lnTo>
                <a:lnTo>
                  <a:pt x="71424" y="24244"/>
                </a:lnTo>
                <a:lnTo>
                  <a:pt x="70002" y="24371"/>
                </a:lnTo>
                <a:lnTo>
                  <a:pt x="69710" y="24117"/>
                </a:lnTo>
                <a:lnTo>
                  <a:pt x="68999" y="25895"/>
                </a:lnTo>
                <a:lnTo>
                  <a:pt x="69227" y="25895"/>
                </a:lnTo>
                <a:lnTo>
                  <a:pt x="69303" y="25514"/>
                </a:lnTo>
                <a:lnTo>
                  <a:pt x="69951" y="26276"/>
                </a:lnTo>
                <a:lnTo>
                  <a:pt x="69316" y="26530"/>
                </a:lnTo>
                <a:lnTo>
                  <a:pt x="69088" y="26784"/>
                </a:lnTo>
                <a:lnTo>
                  <a:pt x="69189" y="26111"/>
                </a:lnTo>
                <a:lnTo>
                  <a:pt x="68580" y="26911"/>
                </a:lnTo>
                <a:lnTo>
                  <a:pt x="68389" y="26403"/>
                </a:lnTo>
                <a:lnTo>
                  <a:pt x="68021" y="26098"/>
                </a:lnTo>
                <a:lnTo>
                  <a:pt x="67995" y="24752"/>
                </a:lnTo>
                <a:lnTo>
                  <a:pt x="67767" y="24498"/>
                </a:lnTo>
                <a:lnTo>
                  <a:pt x="67449" y="25895"/>
                </a:lnTo>
                <a:lnTo>
                  <a:pt x="67233" y="26276"/>
                </a:lnTo>
                <a:lnTo>
                  <a:pt x="67106" y="26403"/>
                </a:lnTo>
                <a:lnTo>
                  <a:pt x="66992" y="26657"/>
                </a:lnTo>
                <a:lnTo>
                  <a:pt x="66598" y="27165"/>
                </a:lnTo>
                <a:lnTo>
                  <a:pt x="66560" y="28181"/>
                </a:lnTo>
                <a:lnTo>
                  <a:pt x="67081" y="27673"/>
                </a:lnTo>
                <a:lnTo>
                  <a:pt x="69875" y="26949"/>
                </a:lnTo>
                <a:lnTo>
                  <a:pt x="69900" y="26784"/>
                </a:lnTo>
                <a:lnTo>
                  <a:pt x="70078" y="25641"/>
                </a:lnTo>
                <a:lnTo>
                  <a:pt x="70726" y="26085"/>
                </a:lnTo>
                <a:lnTo>
                  <a:pt x="70802" y="25641"/>
                </a:lnTo>
                <a:lnTo>
                  <a:pt x="70866" y="25514"/>
                </a:lnTo>
                <a:lnTo>
                  <a:pt x="71120" y="25006"/>
                </a:lnTo>
                <a:lnTo>
                  <a:pt x="70993" y="25768"/>
                </a:lnTo>
                <a:lnTo>
                  <a:pt x="70675" y="26403"/>
                </a:lnTo>
                <a:lnTo>
                  <a:pt x="70688" y="26276"/>
                </a:lnTo>
                <a:lnTo>
                  <a:pt x="70561" y="26403"/>
                </a:lnTo>
                <a:lnTo>
                  <a:pt x="70294" y="26657"/>
                </a:lnTo>
                <a:lnTo>
                  <a:pt x="70129" y="26885"/>
                </a:lnTo>
                <a:lnTo>
                  <a:pt x="70535" y="26784"/>
                </a:lnTo>
                <a:lnTo>
                  <a:pt x="73367" y="29578"/>
                </a:lnTo>
                <a:lnTo>
                  <a:pt x="79514" y="27038"/>
                </a:lnTo>
                <a:lnTo>
                  <a:pt x="80911" y="30721"/>
                </a:lnTo>
                <a:lnTo>
                  <a:pt x="83870" y="31483"/>
                </a:lnTo>
                <a:lnTo>
                  <a:pt x="84480" y="31610"/>
                </a:lnTo>
                <a:lnTo>
                  <a:pt x="85128" y="33134"/>
                </a:lnTo>
                <a:lnTo>
                  <a:pt x="84188" y="33007"/>
                </a:lnTo>
                <a:lnTo>
                  <a:pt x="80632" y="34251"/>
                </a:lnTo>
                <a:lnTo>
                  <a:pt x="81826" y="35547"/>
                </a:lnTo>
                <a:lnTo>
                  <a:pt x="83820" y="33896"/>
                </a:lnTo>
                <a:lnTo>
                  <a:pt x="85255" y="36563"/>
                </a:lnTo>
                <a:lnTo>
                  <a:pt x="85204" y="38341"/>
                </a:lnTo>
                <a:lnTo>
                  <a:pt x="85737" y="37198"/>
                </a:lnTo>
                <a:lnTo>
                  <a:pt x="86575" y="33896"/>
                </a:lnTo>
                <a:lnTo>
                  <a:pt x="86779" y="33134"/>
                </a:lnTo>
                <a:lnTo>
                  <a:pt x="87909" y="28689"/>
                </a:lnTo>
                <a:lnTo>
                  <a:pt x="88138" y="27800"/>
                </a:lnTo>
                <a:lnTo>
                  <a:pt x="88468" y="26530"/>
                </a:lnTo>
                <a:lnTo>
                  <a:pt x="88595" y="26022"/>
                </a:lnTo>
                <a:lnTo>
                  <a:pt x="89103" y="23990"/>
                </a:lnTo>
                <a:lnTo>
                  <a:pt x="89369" y="22847"/>
                </a:lnTo>
                <a:lnTo>
                  <a:pt x="89408" y="22720"/>
                </a:lnTo>
                <a:lnTo>
                  <a:pt x="89535" y="22212"/>
                </a:lnTo>
                <a:lnTo>
                  <a:pt x="89814" y="21069"/>
                </a:lnTo>
                <a:lnTo>
                  <a:pt x="90246" y="19291"/>
                </a:lnTo>
                <a:lnTo>
                  <a:pt x="90309" y="19037"/>
                </a:lnTo>
                <a:lnTo>
                  <a:pt x="90360" y="18783"/>
                </a:lnTo>
                <a:lnTo>
                  <a:pt x="90424" y="18529"/>
                </a:lnTo>
                <a:lnTo>
                  <a:pt x="90703" y="17386"/>
                </a:lnTo>
                <a:lnTo>
                  <a:pt x="91109" y="15735"/>
                </a:lnTo>
                <a:lnTo>
                  <a:pt x="91732" y="13195"/>
                </a:lnTo>
                <a:lnTo>
                  <a:pt x="92506" y="8496"/>
                </a:lnTo>
                <a:close/>
              </a:path>
              <a:path w="93980" h="38735">
                <a:moveTo>
                  <a:pt x="93929" y="5054"/>
                </a:moveTo>
                <a:lnTo>
                  <a:pt x="93332" y="4584"/>
                </a:lnTo>
                <a:lnTo>
                  <a:pt x="93192" y="5410"/>
                </a:lnTo>
                <a:lnTo>
                  <a:pt x="93141" y="5676"/>
                </a:lnTo>
                <a:lnTo>
                  <a:pt x="93345" y="5473"/>
                </a:lnTo>
                <a:lnTo>
                  <a:pt x="93929" y="5054"/>
                </a:lnTo>
                <a:close/>
              </a:path>
            </a:pathLst>
          </a:custGeom>
          <a:solidFill>
            <a:srgbClr val="B88F51"/>
          </a:solidFill>
        </p:spPr>
        <p:txBody>
          <a:bodyPr wrap="square" lIns="0" tIns="0" rIns="0" bIns="0" rtlCol="0"/>
          <a:lstStyle/>
          <a:p>
            <a:endParaRPr sz="2511"/>
          </a:p>
        </p:txBody>
      </p:sp>
      <p:sp>
        <p:nvSpPr>
          <p:cNvPr id="78" name="bg object 78"/>
          <p:cNvSpPr/>
          <p:nvPr/>
        </p:nvSpPr>
        <p:spPr>
          <a:xfrm>
            <a:off x="661329" y="97210"/>
            <a:ext cx="50403" cy="13097"/>
          </a:xfrm>
          <a:custGeom>
            <a:avLst/>
            <a:gdLst/>
            <a:ahLst/>
            <a:cxnLst/>
            <a:rect l="l" t="t" r="r" b="b"/>
            <a:pathLst>
              <a:path w="80644" h="20955">
                <a:moveTo>
                  <a:pt x="660" y="8013"/>
                </a:moveTo>
                <a:lnTo>
                  <a:pt x="203" y="7200"/>
                </a:lnTo>
                <a:lnTo>
                  <a:pt x="38" y="8178"/>
                </a:lnTo>
                <a:lnTo>
                  <a:pt x="0" y="8369"/>
                </a:lnTo>
                <a:lnTo>
                  <a:pt x="152" y="8216"/>
                </a:lnTo>
                <a:lnTo>
                  <a:pt x="660" y="8013"/>
                </a:lnTo>
                <a:close/>
              </a:path>
              <a:path w="80644" h="20955">
                <a:moveTo>
                  <a:pt x="1181" y="7391"/>
                </a:moveTo>
                <a:lnTo>
                  <a:pt x="304" y="9804"/>
                </a:lnTo>
                <a:lnTo>
                  <a:pt x="152" y="10744"/>
                </a:lnTo>
                <a:lnTo>
                  <a:pt x="1016" y="8394"/>
                </a:lnTo>
                <a:lnTo>
                  <a:pt x="1181" y="7391"/>
                </a:lnTo>
                <a:close/>
              </a:path>
              <a:path w="80644" h="20955">
                <a:moveTo>
                  <a:pt x="2921" y="12522"/>
                </a:moveTo>
                <a:lnTo>
                  <a:pt x="2692" y="13093"/>
                </a:lnTo>
                <a:lnTo>
                  <a:pt x="2628" y="13449"/>
                </a:lnTo>
                <a:lnTo>
                  <a:pt x="2590" y="13652"/>
                </a:lnTo>
                <a:lnTo>
                  <a:pt x="2832" y="13081"/>
                </a:lnTo>
                <a:lnTo>
                  <a:pt x="2895" y="12725"/>
                </a:lnTo>
                <a:lnTo>
                  <a:pt x="2921" y="12522"/>
                </a:lnTo>
                <a:close/>
              </a:path>
              <a:path w="80644" h="20955">
                <a:moveTo>
                  <a:pt x="2997" y="6299"/>
                </a:moveTo>
                <a:lnTo>
                  <a:pt x="2768" y="6870"/>
                </a:lnTo>
                <a:lnTo>
                  <a:pt x="2705" y="7226"/>
                </a:lnTo>
                <a:lnTo>
                  <a:pt x="2667" y="7429"/>
                </a:lnTo>
                <a:lnTo>
                  <a:pt x="2908" y="6858"/>
                </a:lnTo>
                <a:lnTo>
                  <a:pt x="2971" y="6502"/>
                </a:lnTo>
                <a:lnTo>
                  <a:pt x="2997" y="6299"/>
                </a:lnTo>
                <a:close/>
              </a:path>
              <a:path w="80644" h="20955">
                <a:moveTo>
                  <a:pt x="3263" y="16319"/>
                </a:moveTo>
                <a:lnTo>
                  <a:pt x="2984" y="16954"/>
                </a:lnTo>
                <a:lnTo>
                  <a:pt x="2501" y="16294"/>
                </a:lnTo>
                <a:lnTo>
                  <a:pt x="2336" y="17284"/>
                </a:lnTo>
                <a:lnTo>
                  <a:pt x="2286" y="17564"/>
                </a:lnTo>
                <a:lnTo>
                  <a:pt x="2489" y="17335"/>
                </a:lnTo>
                <a:lnTo>
                  <a:pt x="2921" y="17221"/>
                </a:lnTo>
                <a:lnTo>
                  <a:pt x="2895" y="17411"/>
                </a:lnTo>
                <a:lnTo>
                  <a:pt x="2832" y="17792"/>
                </a:lnTo>
                <a:lnTo>
                  <a:pt x="3098" y="17170"/>
                </a:lnTo>
                <a:lnTo>
                  <a:pt x="3213" y="16700"/>
                </a:lnTo>
                <a:lnTo>
                  <a:pt x="3263" y="16319"/>
                </a:lnTo>
                <a:close/>
              </a:path>
              <a:path w="80644" h="20955">
                <a:moveTo>
                  <a:pt x="3263" y="12306"/>
                </a:moveTo>
                <a:lnTo>
                  <a:pt x="2882" y="13106"/>
                </a:lnTo>
                <a:lnTo>
                  <a:pt x="2819" y="13500"/>
                </a:lnTo>
                <a:lnTo>
                  <a:pt x="2743" y="13995"/>
                </a:lnTo>
                <a:lnTo>
                  <a:pt x="3111" y="13195"/>
                </a:lnTo>
                <a:lnTo>
                  <a:pt x="3175" y="12801"/>
                </a:lnTo>
                <a:lnTo>
                  <a:pt x="3263" y="12306"/>
                </a:lnTo>
                <a:close/>
              </a:path>
              <a:path w="80644" h="20955">
                <a:moveTo>
                  <a:pt x="3263" y="7048"/>
                </a:moveTo>
                <a:lnTo>
                  <a:pt x="2959" y="6870"/>
                </a:lnTo>
                <a:lnTo>
                  <a:pt x="2870" y="7327"/>
                </a:lnTo>
                <a:lnTo>
                  <a:pt x="3263" y="7048"/>
                </a:lnTo>
                <a:close/>
              </a:path>
              <a:path w="80644" h="20955">
                <a:moveTo>
                  <a:pt x="3479" y="11722"/>
                </a:moveTo>
                <a:lnTo>
                  <a:pt x="3213" y="11353"/>
                </a:lnTo>
                <a:lnTo>
                  <a:pt x="3276" y="11049"/>
                </a:lnTo>
                <a:lnTo>
                  <a:pt x="3175" y="11290"/>
                </a:lnTo>
                <a:lnTo>
                  <a:pt x="2438" y="10236"/>
                </a:lnTo>
                <a:lnTo>
                  <a:pt x="2400" y="10452"/>
                </a:lnTo>
                <a:lnTo>
                  <a:pt x="1828" y="9626"/>
                </a:lnTo>
                <a:lnTo>
                  <a:pt x="1727" y="9474"/>
                </a:lnTo>
                <a:lnTo>
                  <a:pt x="1587" y="9271"/>
                </a:lnTo>
                <a:lnTo>
                  <a:pt x="1562" y="9398"/>
                </a:lnTo>
                <a:lnTo>
                  <a:pt x="901" y="9080"/>
                </a:lnTo>
                <a:lnTo>
                  <a:pt x="762" y="9906"/>
                </a:lnTo>
                <a:lnTo>
                  <a:pt x="660" y="10528"/>
                </a:lnTo>
                <a:lnTo>
                  <a:pt x="1257" y="10033"/>
                </a:lnTo>
                <a:lnTo>
                  <a:pt x="1485" y="9867"/>
                </a:lnTo>
                <a:lnTo>
                  <a:pt x="1333" y="10820"/>
                </a:lnTo>
                <a:lnTo>
                  <a:pt x="1219" y="11468"/>
                </a:lnTo>
                <a:lnTo>
                  <a:pt x="1866" y="10960"/>
                </a:lnTo>
                <a:lnTo>
                  <a:pt x="2273" y="10858"/>
                </a:lnTo>
                <a:lnTo>
                  <a:pt x="2082" y="11442"/>
                </a:lnTo>
                <a:lnTo>
                  <a:pt x="2006" y="11747"/>
                </a:lnTo>
                <a:lnTo>
                  <a:pt x="1841" y="12446"/>
                </a:lnTo>
                <a:lnTo>
                  <a:pt x="2095" y="12255"/>
                </a:lnTo>
                <a:lnTo>
                  <a:pt x="2070" y="12433"/>
                </a:lnTo>
                <a:lnTo>
                  <a:pt x="2717" y="11912"/>
                </a:lnTo>
                <a:lnTo>
                  <a:pt x="2984" y="11849"/>
                </a:lnTo>
                <a:lnTo>
                  <a:pt x="2971" y="11976"/>
                </a:lnTo>
                <a:lnTo>
                  <a:pt x="2933" y="12179"/>
                </a:lnTo>
                <a:lnTo>
                  <a:pt x="3073" y="11836"/>
                </a:lnTo>
                <a:lnTo>
                  <a:pt x="3479" y="11722"/>
                </a:lnTo>
                <a:close/>
              </a:path>
              <a:path w="80644" h="20955">
                <a:moveTo>
                  <a:pt x="3721" y="12712"/>
                </a:moveTo>
                <a:lnTo>
                  <a:pt x="3492" y="13284"/>
                </a:lnTo>
                <a:lnTo>
                  <a:pt x="3429" y="13639"/>
                </a:lnTo>
                <a:lnTo>
                  <a:pt x="3390" y="13843"/>
                </a:lnTo>
                <a:lnTo>
                  <a:pt x="3632" y="13271"/>
                </a:lnTo>
                <a:lnTo>
                  <a:pt x="3695" y="12915"/>
                </a:lnTo>
                <a:lnTo>
                  <a:pt x="3721" y="12712"/>
                </a:lnTo>
                <a:close/>
              </a:path>
              <a:path w="80644" h="20955">
                <a:moveTo>
                  <a:pt x="3835" y="7404"/>
                </a:moveTo>
                <a:lnTo>
                  <a:pt x="3594" y="6819"/>
                </a:lnTo>
                <a:lnTo>
                  <a:pt x="3263" y="7048"/>
                </a:lnTo>
                <a:lnTo>
                  <a:pt x="3835" y="7404"/>
                </a:lnTo>
                <a:close/>
              </a:path>
              <a:path w="80644" h="20955">
                <a:moveTo>
                  <a:pt x="4368" y="13462"/>
                </a:moveTo>
                <a:lnTo>
                  <a:pt x="4089" y="14109"/>
                </a:lnTo>
                <a:lnTo>
                  <a:pt x="3746" y="13474"/>
                </a:lnTo>
                <a:lnTo>
                  <a:pt x="3581" y="14452"/>
                </a:lnTo>
                <a:lnTo>
                  <a:pt x="3543" y="14643"/>
                </a:lnTo>
                <a:lnTo>
                  <a:pt x="3695" y="14490"/>
                </a:lnTo>
                <a:lnTo>
                  <a:pt x="4025" y="14363"/>
                </a:lnTo>
                <a:lnTo>
                  <a:pt x="4000" y="14554"/>
                </a:lnTo>
                <a:lnTo>
                  <a:pt x="3937" y="14935"/>
                </a:lnTo>
                <a:lnTo>
                  <a:pt x="4203" y="14287"/>
                </a:lnTo>
                <a:lnTo>
                  <a:pt x="4368" y="13462"/>
                </a:lnTo>
                <a:close/>
              </a:path>
              <a:path w="80644" h="20955">
                <a:moveTo>
                  <a:pt x="4572" y="13690"/>
                </a:moveTo>
                <a:lnTo>
                  <a:pt x="4343" y="14262"/>
                </a:lnTo>
                <a:lnTo>
                  <a:pt x="4279" y="14617"/>
                </a:lnTo>
                <a:lnTo>
                  <a:pt x="4241" y="14820"/>
                </a:lnTo>
                <a:lnTo>
                  <a:pt x="4483" y="14249"/>
                </a:lnTo>
                <a:lnTo>
                  <a:pt x="4546" y="13893"/>
                </a:lnTo>
                <a:lnTo>
                  <a:pt x="4572" y="13690"/>
                </a:lnTo>
                <a:close/>
              </a:path>
              <a:path w="80644" h="20955">
                <a:moveTo>
                  <a:pt x="4838" y="12420"/>
                </a:moveTo>
                <a:lnTo>
                  <a:pt x="4013" y="12090"/>
                </a:lnTo>
                <a:lnTo>
                  <a:pt x="3873" y="12966"/>
                </a:lnTo>
                <a:lnTo>
                  <a:pt x="3810" y="13373"/>
                </a:lnTo>
                <a:lnTo>
                  <a:pt x="4292" y="13068"/>
                </a:lnTo>
                <a:lnTo>
                  <a:pt x="4838" y="12420"/>
                </a:lnTo>
                <a:close/>
              </a:path>
              <a:path w="80644" h="20955">
                <a:moveTo>
                  <a:pt x="5448" y="14490"/>
                </a:moveTo>
                <a:lnTo>
                  <a:pt x="5143" y="15201"/>
                </a:lnTo>
                <a:lnTo>
                  <a:pt x="5080" y="15582"/>
                </a:lnTo>
                <a:lnTo>
                  <a:pt x="5016" y="15963"/>
                </a:lnTo>
                <a:lnTo>
                  <a:pt x="5321" y="15252"/>
                </a:lnTo>
                <a:lnTo>
                  <a:pt x="5448" y="14490"/>
                </a:lnTo>
                <a:close/>
              </a:path>
              <a:path w="80644" h="20955">
                <a:moveTo>
                  <a:pt x="6057" y="11988"/>
                </a:moveTo>
                <a:lnTo>
                  <a:pt x="4787" y="14109"/>
                </a:lnTo>
                <a:lnTo>
                  <a:pt x="4508" y="15811"/>
                </a:lnTo>
                <a:lnTo>
                  <a:pt x="5880" y="13042"/>
                </a:lnTo>
                <a:lnTo>
                  <a:pt x="6057" y="11988"/>
                </a:lnTo>
                <a:close/>
              </a:path>
              <a:path w="80644" h="20955">
                <a:moveTo>
                  <a:pt x="6350" y="9626"/>
                </a:moveTo>
                <a:lnTo>
                  <a:pt x="6324" y="7899"/>
                </a:lnTo>
                <a:lnTo>
                  <a:pt x="5270" y="9042"/>
                </a:lnTo>
                <a:lnTo>
                  <a:pt x="5029" y="8547"/>
                </a:lnTo>
                <a:lnTo>
                  <a:pt x="4914" y="8318"/>
                </a:lnTo>
                <a:lnTo>
                  <a:pt x="5016" y="7924"/>
                </a:lnTo>
                <a:lnTo>
                  <a:pt x="5118" y="6134"/>
                </a:lnTo>
                <a:lnTo>
                  <a:pt x="4305" y="7924"/>
                </a:lnTo>
                <a:lnTo>
                  <a:pt x="3898" y="7454"/>
                </a:lnTo>
                <a:lnTo>
                  <a:pt x="4127" y="8140"/>
                </a:lnTo>
                <a:lnTo>
                  <a:pt x="4673" y="8496"/>
                </a:lnTo>
                <a:lnTo>
                  <a:pt x="4876" y="8343"/>
                </a:lnTo>
                <a:lnTo>
                  <a:pt x="5854" y="10845"/>
                </a:lnTo>
                <a:lnTo>
                  <a:pt x="6350" y="9626"/>
                </a:lnTo>
                <a:close/>
              </a:path>
              <a:path w="80644" h="20955">
                <a:moveTo>
                  <a:pt x="6858" y="9525"/>
                </a:moveTo>
                <a:lnTo>
                  <a:pt x="6616" y="10083"/>
                </a:lnTo>
                <a:lnTo>
                  <a:pt x="6553" y="10452"/>
                </a:lnTo>
                <a:lnTo>
                  <a:pt x="6515" y="10655"/>
                </a:lnTo>
                <a:lnTo>
                  <a:pt x="6756" y="10083"/>
                </a:lnTo>
                <a:lnTo>
                  <a:pt x="6819" y="9728"/>
                </a:lnTo>
                <a:lnTo>
                  <a:pt x="6858" y="9525"/>
                </a:lnTo>
                <a:close/>
              </a:path>
              <a:path w="80644" h="20955">
                <a:moveTo>
                  <a:pt x="6870" y="14681"/>
                </a:moveTo>
                <a:lnTo>
                  <a:pt x="6273" y="14198"/>
                </a:lnTo>
                <a:lnTo>
                  <a:pt x="6134" y="15036"/>
                </a:lnTo>
                <a:lnTo>
                  <a:pt x="6083" y="15303"/>
                </a:lnTo>
                <a:lnTo>
                  <a:pt x="6286" y="15100"/>
                </a:lnTo>
                <a:lnTo>
                  <a:pt x="6870" y="14681"/>
                </a:lnTo>
                <a:close/>
              </a:path>
              <a:path w="80644" h="20955">
                <a:moveTo>
                  <a:pt x="6921" y="7391"/>
                </a:moveTo>
                <a:lnTo>
                  <a:pt x="6350" y="9626"/>
                </a:lnTo>
                <a:lnTo>
                  <a:pt x="6388" y="10287"/>
                </a:lnTo>
                <a:lnTo>
                  <a:pt x="6375" y="10414"/>
                </a:lnTo>
                <a:lnTo>
                  <a:pt x="6311" y="10795"/>
                </a:lnTo>
                <a:lnTo>
                  <a:pt x="6616" y="10083"/>
                </a:lnTo>
                <a:lnTo>
                  <a:pt x="6743" y="9321"/>
                </a:lnTo>
                <a:lnTo>
                  <a:pt x="6515" y="9855"/>
                </a:lnTo>
                <a:lnTo>
                  <a:pt x="6921" y="7391"/>
                </a:lnTo>
                <a:close/>
              </a:path>
              <a:path w="80644" h="20955">
                <a:moveTo>
                  <a:pt x="7683" y="13690"/>
                </a:moveTo>
                <a:lnTo>
                  <a:pt x="6934" y="14592"/>
                </a:lnTo>
                <a:lnTo>
                  <a:pt x="6692" y="15176"/>
                </a:lnTo>
                <a:lnTo>
                  <a:pt x="6197" y="16395"/>
                </a:lnTo>
                <a:lnTo>
                  <a:pt x="7086" y="16586"/>
                </a:lnTo>
                <a:lnTo>
                  <a:pt x="7340" y="15328"/>
                </a:lnTo>
                <a:lnTo>
                  <a:pt x="7683" y="13690"/>
                </a:lnTo>
                <a:close/>
              </a:path>
              <a:path w="80644" h="20955">
                <a:moveTo>
                  <a:pt x="7785" y="19570"/>
                </a:moveTo>
                <a:lnTo>
                  <a:pt x="6527" y="18465"/>
                </a:lnTo>
                <a:lnTo>
                  <a:pt x="6311" y="19761"/>
                </a:lnTo>
                <a:lnTo>
                  <a:pt x="6184" y="20497"/>
                </a:lnTo>
                <a:lnTo>
                  <a:pt x="6959" y="19939"/>
                </a:lnTo>
                <a:lnTo>
                  <a:pt x="7785" y="19570"/>
                </a:lnTo>
                <a:close/>
              </a:path>
              <a:path w="80644" h="20955">
                <a:moveTo>
                  <a:pt x="7785" y="11785"/>
                </a:moveTo>
                <a:lnTo>
                  <a:pt x="7404" y="12585"/>
                </a:lnTo>
                <a:lnTo>
                  <a:pt x="7454" y="12230"/>
                </a:lnTo>
                <a:lnTo>
                  <a:pt x="7518" y="11849"/>
                </a:lnTo>
                <a:lnTo>
                  <a:pt x="7213" y="12560"/>
                </a:lnTo>
                <a:lnTo>
                  <a:pt x="7150" y="12941"/>
                </a:lnTo>
                <a:lnTo>
                  <a:pt x="7086" y="13322"/>
                </a:lnTo>
                <a:lnTo>
                  <a:pt x="7391" y="12636"/>
                </a:lnTo>
                <a:lnTo>
                  <a:pt x="7340" y="12979"/>
                </a:lnTo>
                <a:lnTo>
                  <a:pt x="7251" y="13474"/>
                </a:lnTo>
                <a:lnTo>
                  <a:pt x="7632" y="12674"/>
                </a:lnTo>
                <a:lnTo>
                  <a:pt x="7696" y="12280"/>
                </a:lnTo>
                <a:lnTo>
                  <a:pt x="7785" y="11785"/>
                </a:lnTo>
                <a:close/>
              </a:path>
              <a:path w="80644" h="20955">
                <a:moveTo>
                  <a:pt x="7874" y="12103"/>
                </a:moveTo>
                <a:lnTo>
                  <a:pt x="7632" y="12674"/>
                </a:lnTo>
                <a:lnTo>
                  <a:pt x="7569" y="13030"/>
                </a:lnTo>
                <a:lnTo>
                  <a:pt x="7531" y="13233"/>
                </a:lnTo>
                <a:lnTo>
                  <a:pt x="7772" y="12661"/>
                </a:lnTo>
                <a:lnTo>
                  <a:pt x="7835" y="12306"/>
                </a:lnTo>
                <a:lnTo>
                  <a:pt x="7874" y="12103"/>
                </a:lnTo>
                <a:close/>
              </a:path>
              <a:path w="80644" h="20955">
                <a:moveTo>
                  <a:pt x="7899" y="6654"/>
                </a:moveTo>
                <a:lnTo>
                  <a:pt x="7670" y="7226"/>
                </a:lnTo>
                <a:lnTo>
                  <a:pt x="7607" y="7581"/>
                </a:lnTo>
                <a:lnTo>
                  <a:pt x="7569" y="7785"/>
                </a:lnTo>
                <a:lnTo>
                  <a:pt x="7810" y="7213"/>
                </a:lnTo>
                <a:lnTo>
                  <a:pt x="7874" y="6858"/>
                </a:lnTo>
                <a:lnTo>
                  <a:pt x="7899" y="6654"/>
                </a:lnTo>
                <a:close/>
              </a:path>
              <a:path w="80644" h="20955">
                <a:moveTo>
                  <a:pt x="8064" y="16306"/>
                </a:moveTo>
                <a:lnTo>
                  <a:pt x="7594" y="15430"/>
                </a:lnTo>
                <a:lnTo>
                  <a:pt x="7493" y="15265"/>
                </a:lnTo>
                <a:lnTo>
                  <a:pt x="7454" y="15430"/>
                </a:lnTo>
                <a:lnTo>
                  <a:pt x="7010" y="17106"/>
                </a:lnTo>
                <a:lnTo>
                  <a:pt x="7962" y="16408"/>
                </a:lnTo>
                <a:close/>
              </a:path>
              <a:path w="80644" h="20955">
                <a:moveTo>
                  <a:pt x="8318" y="11988"/>
                </a:moveTo>
                <a:lnTo>
                  <a:pt x="7848" y="13093"/>
                </a:lnTo>
                <a:lnTo>
                  <a:pt x="7607" y="14579"/>
                </a:lnTo>
                <a:lnTo>
                  <a:pt x="8255" y="12407"/>
                </a:lnTo>
                <a:lnTo>
                  <a:pt x="8318" y="11988"/>
                </a:lnTo>
                <a:close/>
              </a:path>
              <a:path w="80644" h="20955">
                <a:moveTo>
                  <a:pt x="8699" y="19316"/>
                </a:moveTo>
                <a:lnTo>
                  <a:pt x="8470" y="19888"/>
                </a:lnTo>
                <a:lnTo>
                  <a:pt x="8407" y="20243"/>
                </a:lnTo>
                <a:lnTo>
                  <a:pt x="8369" y="20447"/>
                </a:lnTo>
                <a:lnTo>
                  <a:pt x="8610" y="19875"/>
                </a:lnTo>
                <a:lnTo>
                  <a:pt x="8674" y="19519"/>
                </a:lnTo>
                <a:lnTo>
                  <a:pt x="8699" y="19316"/>
                </a:lnTo>
                <a:close/>
              </a:path>
              <a:path w="80644" h="20955">
                <a:moveTo>
                  <a:pt x="8864" y="16408"/>
                </a:moveTo>
                <a:lnTo>
                  <a:pt x="8102" y="16306"/>
                </a:lnTo>
                <a:lnTo>
                  <a:pt x="8153" y="16471"/>
                </a:lnTo>
                <a:lnTo>
                  <a:pt x="8521" y="17157"/>
                </a:lnTo>
                <a:lnTo>
                  <a:pt x="8864" y="16408"/>
                </a:lnTo>
                <a:close/>
              </a:path>
              <a:path w="80644" h="20955">
                <a:moveTo>
                  <a:pt x="9461" y="19316"/>
                </a:moveTo>
                <a:lnTo>
                  <a:pt x="9156" y="20027"/>
                </a:lnTo>
                <a:lnTo>
                  <a:pt x="9093" y="20408"/>
                </a:lnTo>
                <a:lnTo>
                  <a:pt x="9029" y="20789"/>
                </a:lnTo>
                <a:lnTo>
                  <a:pt x="9334" y="20078"/>
                </a:lnTo>
                <a:lnTo>
                  <a:pt x="9410" y="19697"/>
                </a:lnTo>
                <a:lnTo>
                  <a:pt x="9461" y="19316"/>
                </a:lnTo>
                <a:close/>
              </a:path>
              <a:path w="80644" h="20955">
                <a:moveTo>
                  <a:pt x="10033" y="11823"/>
                </a:moveTo>
                <a:lnTo>
                  <a:pt x="9804" y="12395"/>
                </a:lnTo>
                <a:lnTo>
                  <a:pt x="9740" y="12750"/>
                </a:lnTo>
                <a:lnTo>
                  <a:pt x="9702" y="12954"/>
                </a:lnTo>
                <a:lnTo>
                  <a:pt x="9944" y="12382"/>
                </a:lnTo>
                <a:lnTo>
                  <a:pt x="10007" y="12026"/>
                </a:lnTo>
                <a:lnTo>
                  <a:pt x="10033" y="11823"/>
                </a:lnTo>
                <a:close/>
              </a:path>
              <a:path w="80644" h="20955">
                <a:moveTo>
                  <a:pt x="11379" y="11836"/>
                </a:moveTo>
                <a:lnTo>
                  <a:pt x="11010" y="12636"/>
                </a:lnTo>
                <a:lnTo>
                  <a:pt x="10947" y="13030"/>
                </a:lnTo>
                <a:lnTo>
                  <a:pt x="10871" y="13525"/>
                </a:lnTo>
                <a:lnTo>
                  <a:pt x="11239" y="12725"/>
                </a:lnTo>
                <a:lnTo>
                  <a:pt x="11379" y="11836"/>
                </a:lnTo>
                <a:close/>
              </a:path>
              <a:path w="80644" h="20955">
                <a:moveTo>
                  <a:pt x="12433" y="11036"/>
                </a:moveTo>
                <a:lnTo>
                  <a:pt x="11290" y="10706"/>
                </a:lnTo>
                <a:lnTo>
                  <a:pt x="9804" y="10426"/>
                </a:lnTo>
                <a:lnTo>
                  <a:pt x="8343" y="10096"/>
                </a:lnTo>
                <a:lnTo>
                  <a:pt x="8051" y="10020"/>
                </a:lnTo>
                <a:lnTo>
                  <a:pt x="7366" y="8382"/>
                </a:lnTo>
                <a:lnTo>
                  <a:pt x="6946" y="9804"/>
                </a:lnTo>
                <a:lnTo>
                  <a:pt x="8001" y="10795"/>
                </a:lnTo>
                <a:lnTo>
                  <a:pt x="9474" y="11137"/>
                </a:lnTo>
                <a:lnTo>
                  <a:pt x="10274" y="11684"/>
                </a:lnTo>
                <a:lnTo>
                  <a:pt x="9944" y="12382"/>
                </a:lnTo>
                <a:lnTo>
                  <a:pt x="9880" y="12788"/>
                </a:lnTo>
                <a:lnTo>
                  <a:pt x="9804" y="13284"/>
                </a:lnTo>
                <a:lnTo>
                  <a:pt x="10172" y="12484"/>
                </a:lnTo>
                <a:lnTo>
                  <a:pt x="10236" y="12090"/>
                </a:lnTo>
                <a:lnTo>
                  <a:pt x="10299" y="11696"/>
                </a:lnTo>
                <a:lnTo>
                  <a:pt x="10909" y="12090"/>
                </a:lnTo>
                <a:lnTo>
                  <a:pt x="12433" y="11036"/>
                </a:lnTo>
                <a:close/>
              </a:path>
              <a:path w="80644" h="20955">
                <a:moveTo>
                  <a:pt x="12954" y="9055"/>
                </a:moveTo>
                <a:lnTo>
                  <a:pt x="12433" y="11036"/>
                </a:lnTo>
                <a:lnTo>
                  <a:pt x="12522" y="12090"/>
                </a:lnTo>
                <a:lnTo>
                  <a:pt x="12700" y="12026"/>
                </a:lnTo>
                <a:lnTo>
                  <a:pt x="12623" y="11074"/>
                </a:lnTo>
                <a:lnTo>
                  <a:pt x="12954" y="9055"/>
                </a:lnTo>
                <a:close/>
              </a:path>
              <a:path w="80644" h="20955">
                <a:moveTo>
                  <a:pt x="14770" y="9105"/>
                </a:moveTo>
                <a:lnTo>
                  <a:pt x="13296" y="11633"/>
                </a:lnTo>
                <a:lnTo>
                  <a:pt x="13169" y="12369"/>
                </a:lnTo>
                <a:lnTo>
                  <a:pt x="13017" y="12052"/>
                </a:lnTo>
                <a:lnTo>
                  <a:pt x="13322" y="11239"/>
                </a:lnTo>
                <a:lnTo>
                  <a:pt x="13487" y="10236"/>
                </a:lnTo>
                <a:lnTo>
                  <a:pt x="12903" y="11811"/>
                </a:lnTo>
                <a:lnTo>
                  <a:pt x="12839" y="11671"/>
                </a:lnTo>
                <a:lnTo>
                  <a:pt x="12814" y="12052"/>
                </a:lnTo>
                <a:lnTo>
                  <a:pt x="12776" y="12674"/>
                </a:lnTo>
                <a:lnTo>
                  <a:pt x="12763" y="12801"/>
                </a:lnTo>
                <a:lnTo>
                  <a:pt x="12776" y="12674"/>
                </a:lnTo>
                <a:lnTo>
                  <a:pt x="12776" y="12166"/>
                </a:lnTo>
                <a:lnTo>
                  <a:pt x="12598" y="12649"/>
                </a:lnTo>
                <a:lnTo>
                  <a:pt x="11468" y="11976"/>
                </a:lnTo>
                <a:lnTo>
                  <a:pt x="11277" y="13106"/>
                </a:lnTo>
                <a:lnTo>
                  <a:pt x="11049" y="14490"/>
                </a:lnTo>
                <a:lnTo>
                  <a:pt x="11049" y="14732"/>
                </a:lnTo>
                <a:lnTo>
                  <a:pt x="10502" y="13030"/>
                </a:lnTo>
                <a:lnTo>
                  <a:pt x="10566" y="12725"/>
                </a:lnTo>
                <a:lnTo>
                  <a:pt x="10477" y="12941"/>
                </a:lnTo>
                <a:lnTo>
                  <a:pt x="8864" y="16408"/>
                </a:lnTo>
                <a:lnTo>
                  <a:pt x="9296" y="16471"/>
                </a:lnTo>
                <a:lnTo>
                  <a:pt x="9804" y="16675"/>
                </a:lnTo>
                <a:lnTo>
                  <a:pt x="10820" y="16903"/>
                </a:lnTo>
                <a:lnTo>
                  <a:pt x="11874" y="17310"/>
                </a:lnTo>
                <a:lnTo>
                  <a:pt x="11252" y="15379"/>
                </a:lnTo>
                <a:lnTo>
                  <a:pt x="11379" y="15341"/>
                </a:lnTo>
                <a:lnTo>
                  <a:pt x="11569" y="15290"/>
                </a:lnTo>
                <a:lnTo>
                  <a:pt x="11544" y="15506"/>
                </a:lnTo>
                <a:lnTo>
                  <a:pt x="11493" y="15786"/>
                </a:lnTo>
                <a:lnTo>
                  <a:pt x="11696" y="15557"/>
                </a:lnTo>
                <a:lnTo>
                  <a:pt x="12357" y="15379"/>
                </a:lnTo>
                <a:lnTo>
                  <a:pt x="11709" y="14516"/>
                </a:lnTo>
                <a:lnTo>
                  <a:pt x="11607" y="15062"/>
                </a:lnTo>
                <a:lnTo>
                  <a:pt x="11125" y="14414"/>
                </a:lnTo>
                <a:lnTo>
                  <a:pt x="12242" y="13360"/>
                </a:lnTo>
                <a:lnTo>
                  <a:pt x="12484" y="13347"/>
                </a:lnTo>
                <a:lnTo>
                  <a:pt x="12446" y="13589"/>
                </a:lnTo>
                <a:lnTo>
                  <a:pt x="12534" y="13335"/>
                </a:lnTo>
                <a:lnTo>
                  <a:pt x="12738" y="13322"/>
                </a:lnTo>
                <a:lnTo>
                  <a:pt x="12623" y="15836"/>
                </a:lnTo>
                <a:lnTo>
                  <a:pt x="13360" y="13271"/>
                </a:lnTo>
                <a:lnTo>
                  <a:pt x="13500" y="13258"/>
                </a:lnTo>
                <a:lnTo>
                  <a:pt x="13589" y="12484"/>
                </a:lnTo>
                <a:lnTo>
                  <a:pt x="13373" y="12763"/>
                </a:lnTo>
                <a:lnTo>
                  <a:pt x="14617" y="10058"/>
                </a:lnTo>
                <a:lnTo>
                  <a:pt x="14770" y="9105"/>
                </a:lnTo>
                <a:close/>
              </a:path>
              <a:path w="80644" h="20955">
                <a:moveTo>
                  <a:pt x="15951" y="10172"/>
                </a:moveTo>
                <a:lnTo>
                  <a:pt x="13855" y="14147"/>
                </a:lnTo>
                <a:lnTo>
                  <a:pt x="13563" y="15913"/>
                </a:lnTo>
                <a:lnTo>
                  <a:pt x="13754" y="15481"/>
                </a:lnTo>
                <a:lnTo>
                  <a:pt x="13957" y="15303"/>
                </a:lnTo>
                <a:lnTo>
                  <a:pt x="14617" y="15125"/>
                </a:lnTo>
                <a:lnTo>
                  <a:pt x="14173" y="14554"/>
                </a:lnTo>
                <a:lnTo>
                  <a:pt x="15811" y="10972"/>
                </a:lnTo>
                <a:lnTo>
                  <a:pt x="15951" y="10172"/>
                </a:lnTo>
                <a:close/>
              </a:path>
              <a:path w="80644" h="20955">
                <a:moveTo>
                  <a:pt x="16040" y="12255"/>
                </a:moveTo>
                <a:lnTo>
                  <a:pt x="15735" y="12966"/>
                </a:lnTo>
                <a:lnTo>
                  <a:pt x="15671" y="13347"/>
                </a:lnTo>
                <a:lnTo>
                  <a:pt x="15608" y="13728"/>
                </a:lnTo>
                <a:lnTo>
                  <a:pt x="15925" y="13017"/>
                </a:lnTo>
                <a:lnTo>
                  <a:pt x="15976" y="12636"/>
                </a:lnTo>
                <a:lnTo>
                  <a:pt x="16040" y="12255"/>
                </a:lnTo>
                <a:close/>
              </a:path>
              <a:path w="80644" h="20955">
                <a:moveTo>
                  <a:pt x="21615" y="10693"/>
                </a:moveTo>
                <a:lnTo>
                  <a:pt x="20256" y="12839"/>
                </a:lnTo>
                <a:lnTo>
                  <a:pt x="19608" y="12827"/>
                </a:lnTo>
                <a:lnTo>
                  <a:pt x="19672" y="12306"/>
                </a:lnTo>
                <a:lnTo>
                  <a:pt x="19164" y="12598"/>
                </a:lnTo>
                <a:lnTo>
                  <a:pt x="18732" y="12560"/>
                </a:lnTo>
                <a:lnTo>
                  <a:pt x="18808" y="12103"/>
                </a:lnTo>
                <a:lnTo>
                  <a:pt x="18618" y="12547"/>
                </a:lnTo>
                <a:lnTo>
                  <a:pt x="17640" y="11671"/>
                </a:lnTo>
                <a:lnTo>
                  <a:pt x="17538" y="12230"/>
                </a:lnTo>
                <a:lnTo>
                  <a:pt x="16662" y="11442"/>
                </a:lnTo>
                <a:lnTo>
                  <a:pt x="16522" y="12268"/>
                </a:lnTo>
                <a:lnTo>
                  <a:pt x="16192" y="11671"/>
                </a:lnTo>
                <a:lnTo>
                  <a:pt x="16027" y="12636"/>
                </a:lnTo>
                <a:lnTo>
                  <a:pt x="16002" y="12827"/>
                </a:lnTo>
                <a:lnTo>
                  <a:pt x="16141" y="12674"/>
                </a:lnTo>
                <a:lnTo>
                  <a:pt x="16471" y="12547"/>
                </a:lnTo>
                <a:lnTo>
                  <a:pt x="16446" y="12738"/>
                </a:lnTo>
                <a:lnTo>
                  <a:pt x="16319" y="13474"/>
                </a:lnTo>
                <a:lnTo>
                  <a:pt x="17094" y="12915"/>
                </a:lnTo>
                <a:lnTo>
                  <a:pt x="17449" y="12763"/>
                </a:lnTo>
                <a:lnTo>
                  <a:pt x="17424" y="12966"/>
                </a:lnTo>
                <a:lnTo>
                  <a:pt x="17297" y="13703"/>
                </a:lnTo>
                <a:lnTo>
                  <a:pt x="18072" y="13144"/>
                </a:lnTo>
                <a:lnTo>
                  <a:pt x="18465" y="12979"/>
                </a:lnTo>
                <a:lnTo>
                  <a:pt x="18440" y="13195"/>
                </a:lnTo>
                <a:lnTo>
                  <a:pt x="18376" y="13576"/>
                </a:lnTo>
                <a:lnTo>
                  <a:pt x="18681" y="12877"/>
                </a:lnTo>
                <a:lnTo>
                  <a:pt x="18808" y="13284"/>
                </a:lnTo>
                <a:lnTo>
                  <a:pt x="19037" y="14363"/>
                </a:lnTo>
                <a:lnTo>
                  <a:pt x="19735" y="13614"/>
                </a:lnTo>
                <a:lnTo>
                  <a:pt x="20294" y="13627"/>
                </a:lnTo>
                <a:lnTo>
                  <a:pt x="20650" y="13652"/>
                </a:lnTo>
                <a:lnTo>
                  <a:pt x="21475" y="12331"/>
                </a:lnTo>
                <a:lnTo>
                  <a:pt x="21615" y="10693"/>
                </a:lnTo>
                <a:close/>
              </a:path>
              <a:path w="80644" h="20955">
                <a:moveTo>
                  <a:pt x="73266" y="9486"/>
                </a:moveTo>
                <a:lnTo>
                  <a:pt x="73152" y="9766"/>
                </a:lnTo>
                <a:lnTo>
                  <a:pt x="72910" y="10172"/>
                </a:lnTo>
                <a:lnTo>
                  <a:pt x="72618" y="10680"/>
                </a:lnTo>
                <a:lnTo>
                  <a:pt x="72809" y="9271"/>
                </a:lnTo>
                <a:lnTo>
                  <a:pt x="72313" y="11595"/>
                </a:lnTo>
                <a:lnTo>
                  <a:pt x="72390" y="11252"/>
                </a:lnTo>
                <a:lnTo>
                  <a:pt x="73177" y="11798"/>
                </a:lnTo>
                <a:lnTo>
                  <a:pt x="73240" y="10248"/>
                </a:lnTo>
                <a:lnTo>
                  <a:pt x="73266" y="9486"/>
                </a:lnTo>
                <a:close/>
              </a:path>
              <a:path w="80644" h="20955">
                <a:moveTo>
                  <a:pt x="76669" y="368"/>
                </a:moveTo>
                <a:lnTo>
                  <a:pt x="76377" y="1193"/>
                </a:lnTo>
                <a:lnTo>
                  <a:pt x="76301" y="1587"/>
                </a:lnTo>
                <a:lnTo>
                  <a:pt x="76200" y="2082"/>
                </a:lnTo>
                <a:lnTo>
                  <a:pt x="76492" y="1257"/>
                </a:lnTo>
                <a:lnTo>
                  <a:pt x="76568" y="863"/>
                </a:lnTo>
                <a:lnTo>
                  <a:pt x="76669" y="368"/>
                </a:lnTo>
                <a:close/>
              </a:path>
              <a:path w="80644" h="20955">
                <a:moveTo>
                  <a:pt x="76987" y="1219"/>
                </a:moveTo>
                <a:lnTo>
                  <a:pt x="76708" y="812"/>
                </a:lnTo>
                <a:lnTo>
                  <a:pt x="76542" y="1638"/>
                </a:lnTo>
                <a:lnTo>
                  <a:pt x="76492" y="1905"/>
                </a:lnTo>
                <a:lnTo>
                  <a:pt x="76619" y="1689"/>
                </a:lnTo>
                <a:lnTo>
                  <a:pt x="76987" y="1219"/>
                </a:lnTo>
                <a:close/>
              </a:path>
              <a:path w="80644" h="20955">
                <a:moveTo>
                  <a:pt x="77292" y="812"/>
                </a:moveTo>
                <a:lnTo>
                  <a:pt x="77089" y="1397"/>
                </a:lnTo>
                <a:lnTo>
                  <a:pt x="77025" y="1752"/>
                </a:lnTo>
                <a:lnTo>
                  <a:pt x="76987" y="1955"/>
                </a:lnTo>
                <a:lnTo>
                  <a:pt x="77177" y="1371"/>
                </a:lnTo>
                <a:lnTo>
                  <a:pt x="77241" y="1028"/>
                </a:lnTo>
                <a:lnTo>
                  <a:pt x="77292" y="812"/>
                </a:lnTo>
                <a:close/>
              </a:path>
              <a:path w="80644" h="20955">
                <a:moveTo>
                  <a:pt x="77368" y="0"/>
                </a:moveTo>
                <a:lnTo>
                  <a:pt x="76987" y="1219"/>
                </a:lnTo>
                <a:lnTo>
                  <a:pt x="76631" y="2387"/>
                </a:lnTo>
                <a:lnTo>
                  <a:pt x="76441" y="3378"/>
                </a:lnTo>
                <a:lnTo>
                  <a:pt x="77165" y="990"/>
                </a:lnTo>
                <a:lnTo>
                  <a:pt x="77368" y="0"/>
                </a:lnTo>
                <a:close/>
              </a:path>
              <a:path w="80644" h="20955">
                <a:moveTo>
                  <a:pt x="79159" y="3276"/>
                </a:moveTo>
                <a:lnTo>
                  <a:pt x="78867" y="4102"/>
                </a:lnTo>
                <a:lnTo>
                  <a:pt x="78790" y="4495"/>
                </a:lnTo>
                <a:lnTo>
                  <a:pt x="78689" y="4991"/>
                </a:lnTo>
                <a:lnTo>
                  <a:pt x="78981" y="4165"/>
                </a:lnTo>
                <a:lnTo>
                  <a:pt x="79057" y="3771"/>
                </a:lnTo>
                <a:lnTo>
                  <a:pt x="79159" y="3276"/>
                </a:lnTo>
                <a:close/>
              </a:path>
              <a:path w="80644" h="20955">
                <a:moveTo>
                  <a:pt x="79349" y="3416"/>
                </a:moveTo>
                <a:lnTo>
                  <a:pt x="78968" y="4546"/>
                </a:lnTo>
                <a:lnTo>
                  <a:pt x="78676" y="6032"/>
                </a:lnTo>
                <a:lnTo>
                  <a:pt x="79260" y="3873"/>
                </a:lnTo>
                <a:lnTo>
                  <a:pt x="79349" y="3416"/>
                </a:lnTo>
                <a:close/>
              </a:path>
              <a:path w="80644" h="20955">
                <a:moveTo>
                  <a:pt x="80314" y="4330"/>
                </a:moveTo>
                <a:lnTo>
                  <a:pt x="80035" y="3924"/>
                </a:lnTo>
                <a:lnTo>
                  <a:pt x="79870" y="4749"/>
                </a:lnTo>
                <a:lnTo>
                  <a:pt x="79819" y="5016"/>
                </a:lnTo>
                <a:lnTo>
                  <a:pt x="79946" y="4800"/>
                </a:lnTo>
                <a:lnTo>
                  <a:pt x="80314" y="4330"/>
                </a:lnTo>
                <a:close/>
              </a:path>
            </a:pathLst>
          </a:custGeom>
          <a:solidFill>
            <a:srgbClr val="B88F51"/>
          </a:solidFill>
        </p:spPr>
        <p:txBody>
          <a:bodyPr wrap="square" lIns="0" tIns="0" rIns="0" bIns="0" rtlCol="0"/>
          <a:lstStyle/>
          <a:p>
            <a:endParaRPr sz="2511"/>
          </a:p>
        </p:txBody>
      </p:sp>
      <p:sp>
        <p:nvSpPr>
          <p:cNvPr id="79" name="bg object 79"/>
          <p:cNvSpPr/>
          <p:nvPr/>
        </p:nvSpPr>
        <p:spPr>
          <a:xfrm>
            <a:off x="696809" y="102052"/>
            <a:ext cx="14288" cy="19050"/>
          </a:xfrm>
          <a:custGeom>
            <a:avLst/>
            <a:gdLst/>
            <a:ahLst/>
            <a:cxnLst/>
            <a:rect l="l" t="t" r="r" b="b"/>
            <a:pathLst>
              <a:path w="22859" h="30480">
                <a:moveTo>
                  <a:pt x="571" y="13347"/>
                </a:moveTo>
                <a:lnTo>
                  <a:pt x="393" y="12598"/>
                </a:lnTo>
                <a:lnTo>
                  <a:pt x="203" y="13563"/>
                </a:lnTo>
                <a:lnTo>
                  <a:pt x="165" y="13754"/>
                </a:lnTo>
                <a:lnTo>
                  <a:pt x="266" y="13589"/>
                </a:lnTo>
                <a:lnTo>
                  <a:pt x="571" y="13347"/>
                </a:lnTo>
                <a:close/>
              </a:path>
              <a:path w="22859" h="30480">
                <a:moveTo>
                  <a:pt x="927" y="12687"/>
                </a:moveTo>
                <a:lnTo>
                  <a:pt x="190" y="15074"/>
                </a:lnTo>
                <a:lnTo>
                  <a:pt x="0" y="16065"/>
                </a:lnTo>
                <a:lnTo>
                  <a:pt x="723" y="13677"/>
                </a:lnTo>
                <a:lnTo>
                  <a:pt x="927" y="12687"/>
                </a:lnTo>
                <a:close/>
              </a:path>
              <a:path w="22859" h="30480">
                <a:moveTo>
                  <a:pt x="1130" y="14719"/>
                </a:moveTo>
                <a:lnTo>
                  <a:pt x="609" y="14351"/>
                </a:lnTo>
                <a:lnTo>
                  <a:pt x="444" y="15176"/>
                </a:lnTo>
                <a:lnTo>
                  <a:pt x="330" y="15786"/>
                </a:lnTo>
                <a:lnTo>
                  <a:pt x="711" y="15252"/>
                </a:lnTo>
                <a:lnTo>
                  <a:pt x="1130" y="14719"/>
                </a:lnTo>
                <a:close/>
              </a:path>
              <a:path w="22859" h="30480">
                <a:moveTo>
                  <a:pt x="1473" y="8178"/>
                </a:moveTo>
                <a:lnTo>
                  <a:pt x="1270" y="8763"/>
                </a:lnTo>
                <a:lnTo>
                  <a:pt x="1206" y="9118"/>
                </a:lnTo>
                <a:lnTo>
                  <a:pt x="1168" y="9321"/>
                </a:lnTo>
                <a:lnTo>
                  <a:pt x="1358" y="8737"/>
                </a:lnTo>
                <a:lnTo>
                  <a:pt x="1422" y="8394"/>
                </a:lnTo>
                <a:lnTo>
                  <a:pt x="1473" y="8178"/>
                </a:lnTo>
                <a:close/>
              </a:path>
              <a:path w="22859" h="30480">
                <a:moveTo>
                  <a:pt x="1803" y="10515"/>
                </a:moveTo>
                <a:lnTo>
                  <a:pt x="1625" y="9766"/>
                </a:lnTo>
                <a:lnTo>
                  <a:pt x="1435" y="10731"/>
                </a:lnTo>
                <a:lnTo>
                  <a:pt x="1397" y="10922"/>
                </a:lnTo>
                <a:lnTo>
                  <a:pt x="1498" y="10756"/>
                </a:lnTo>
                <a:lnTo>
                  <a:pt x="1803" y="10515"/>
                </a:lnTo>
                <a:close/>
              </a:path>
              <a:path w="22859" h="30480">
                <a:moveTo>
                  <a:pt x="2070" y="11430"/>
                </a:moveTo>
                <a:lnTo>
                  <a:pt x="1866" y="12014"/>
                </a:lnTo>
                <a:lnTo>
                  <a:pt x="1803" y="12369"/>
                </a:lnTo>
                <a:lnTo>
                  <a:pt x="1765" y="12573"/>
                </a:lnTo>
                <a:lnTo>
                  <a:pt x="1955" y="11988"/>
                </a:lnTo>
                <a:lnTo>
                  <a:pt x="2019" y="11645"/>
                </a:lnTo>
                <a:lnTo>
                  <a:pt x="2070" y="11430"/>
                </a:lnTo>
                <a:close/>
              </a:path>
              <a:path w="22859" h="30480">
                <a:moveTo>
                  <a:pt x="2133" y="12141"/>
                </a:moveTo>
                <a:lnTo>
                  <a:pt x="1993" y="11988"/>
                </a:lnTo>
                <a:lnTo>
                  <a:pt x="1892" y="12446"/>
                </a:lnTo>
                <a:lnTo>
                  <a:pt x="2133" y="12141"/>
                </a:lnTo>
                <a:close/>
              </a:path>
              <a:path w="22859" h="30480">
                <a:moveTo>
                  <a:pt x="2260" y="11087"/>
                </a:moveTo>
                <a:lnTo>
                  <a:pt x="1739" y="10718"/>
                </a:lnTo>
                <a:lnTo>
                  <a:pt x="1765" y="10579"/>
                </a:lnTo>
                <a:lnTo>
                  <a:pt x="1562" y="11163"/>
                </a:lnTo>
                <a:lnTo>
                  <a:pt x="1498" y="11518"/>
                </a:lnTo>
                <a:lnTo>
                  <a:pt x="1460" y="11722"/>
                </a:lnTo>
                <a:lnTo>
                  <a:pt x="1651" y="11137"/>
                </a:lnTo>
                <a:lnTo>
                  <a:pt x="1574" y="11544"/>
                </a:lnTo>
                <a:lnTo>
                  <a:pt x="1447" y="12166"/>
                </a:lnTo>
                <a:lnTo>
                  <a:pt x="1841" y="11620"/>
                </a:lnTo>
                <a:lnTo>
                  <a:pt x="2260" y="11087"/>
                </a:lnTo>
                <a:close/>
              </a:path>
              <a:path w="22859" h="30480">
                <a:moveTo>
                  <a:pt x="2425" y="12446"/>
                </a:moveTo>
                <a:lnTo>
                  <a:pt x="2349" y="11887"/>
                </a:lnTo>
                <a:lnTo>
                  <a:pt x="2133" y="12141"/>
                </a:lnTo>
                <a:lnTo>
                  <a:pt x="2425" y="12446"/>
                </a:lnTo>
                <a:close/>
              </a:path>
              <a:path w="22859" h="30480">
                <a:moveTo>
                  <a:pt x="2552" y="5219"/>
                </a:moveTo>
                <a:lnTo>
                  <a:pt x="2374" y="4470"/>
                </a:lnTo>
                <a:lnTo>
                  <a:pt x="2184" y="5435"/>
                </a:lnTo>
                <a:lnTo>
                  <a:pt x="2146" y="5626"/>
                </a:lnTo>
                <a:lnTo>
                  <a:pt x="2247" y="5461"/>
                </a:lnTo>
                <a:lnTo>
                  <a:pt x="2552" y="5219"/>
                </a:lnTo>
                <a:close/>
              </a:path>
              <a:path w="22859" h="30480">
                <a:moveTo>
                  <a:pt x="2641" y="7493"/>
                </a:moveTo>
                <a:lnTo>
                  <a:pt x="2400" y="8216"/>
                </a:lnTo>
                <a:lnTo>
                  <a:pt x="2324" y="8597"/>
                </a:lnTo>
                <a:lnTo>
                  <a:pt x="2247" y="8978"/>
                </a:lnTo>
                <a:lnTo>
                  <a:pt x="2501" y="8255"/>
                </a:lnTo>
                <a:lnTo>
                  <a:pt x="2565" y="7874"/>
                </a:lnTo>
                <a:lnTo>
                  <a:pt x="2641" y="7493"/>
                </a:lnTo>
                <a:close/>
              </a:path>
              <a:path w="22859" h="30480">
                <a:moveTo>
                  <a:pt x="2832" y="5372"/>
                </a:moveTo>
                <a:lnTo>
                  <a:pt x="2628" y="5956"/>
                </a:lnTo>
                <a:lnTo>
                  <a:pt x="2565" y="6311"/>
                </a:lnTo>
                <a:lnTo>
                  <a:pt x="2527" y="6515"/>
                </a:lnTo>
                <a:lnTo>
                  <a:pt x="2717" y="5930"/>
                </a:lnTo>
                <a:lnTo>
                  <a:pt x="2781" y="5588"/>
                </a:lnTo>
                <a:lnTo>
                  <a:pt x="2832" y="5372"/>
                </a:lnTo>
                <a:close/>
              </a:path>
              <a:path w="22859" h="30480">
                <a:moveTo>
                  <a:pt x="2844" y="7416"/>
                </a:moveTo>
                <a:lnTo>
                  <a:pt x="2552" y="8229"/>
                </a:lnTo>
                <a:lnTo>
                  <a:pt x="2476" y="8623"/>
                </a:lnTo>
                <a:lnTo>
                  <a:pt x="2374" y="9118"/>
                </a:lnTo>
                <a:lnTo>
                  <a:pt x="2679" y="8293"/>
                </a:lnTo>
                <a:lnTo>
                  <a:pt x="2743" y="7912"/>
                </a:lnTo>
                <a:lnTo>
                  <a:pt x="2844" y="7416"/>
                </a:lnTo>
                <a:close/>
              </a:path>
              <a:path w="22859" h="30480">
                <a:moveTo>
                  <a:pt x="2895" y="8280"/>
                </a:moveTo>
                <a:lnTo>
                  <a:pt x="2514" y="9410"/>
                </a:lnTo>
                <a:lnTo>
                  <a:pt x="2222" y="10896"/>
                </a:lnTo>
                <a:lnTo>
                  <a:pt x="2806" y="8737"/>
                </a:lnTo>
                <a:lnTo>
                  <a:pt x="2895" y="8280"/>
                </a:lnTo>
                <a:close/>
              </a:path>
              <a:path w="22859" h="30480">
                <a:moveTo>
                  <a:pt x="2908" y="9283"/>
                </a:moveTo>
                <a:lnTo>
                  <a:pt x="2705" y="9867"/>
                </a:lnTo>
                <a:lnTo>
                  <a:pt x="2641" y="10223"/>
                </a:lnTo>
                <a:lnTo>
                  <a:pt x="2603" y="10426"/>
                </a:lnTo>
                <a:lnTo>
                  <a:pt x="2794" y="9842"/>
                </a:lnTo>
                <a:lnTo>
                  <a:pt x="2857" y="9499"/>
                </a:lnTo>
                <a:lnTo>
                  <a:pt x="2908" y="9283"/>
                </a:lnTo>
                <a:close/>
              </a:path>
              <a:path w="22859" h="30480">
                <a:moveTo>
                  <a:pt x="2971" y="8521"/>
                </a:moveTo>
                <a:lnTo>
                  <a:pt x="2768" y="9105"/>
                </a:lnTo>
                <a:lnTo>
                  <a:pt x="2705" y="9461"/>
                </a:lnTo>
                <a:lnTo>
                  <a:pt x="2667" y="9664"/>
                </a:lnTo>
                <a:lnTo>
                  <a:pt x="2857" y="9080"/>
                </a:lnTo>
                <a:lnTo>
                  <a:pt x="2921" y="8724"/>
                </a:lnTo>
                <a:lnTo>
                  <a:pt x="2971" y="8521"/>
                </a:lnTo>
                <a:close/>
              </a:path>
              <a:path w="22859" h="30480">
                <a:moveTo>
                  <a:pt x="3314" y="4445"/>
                </a:moveTo>
                <a:lnTo>
                  <a:pt x="3035" y="5232"/>
                </a:lnTo>
                <a:lnTo>
                  <a:pt x="2959" y="5626"/>
                </a:lnTo>
                <a:lnTo>
                  <a:pt x="2857" y="6121"/>
                </a:lnTo>
                <a:lnTo>
                  <a:pt x="3149" y="5295"/>
                </a:lnTo>
                <a:lnTo>
                  <a:pt x="3314" y="4445"/>
                </a:lnTo>
                <a:close/>
              </a:path>
              <a:path w="22859" h="30480">
                <a:moveTo>
                  <a:pt x="3543" y="2108"/>
                </a:moveTo>
                <a:lnTo>
                  <a:pt x="3251" y="2933"/>
                </a:lnTo>
                <a:lnTo>
                  <a:pt x="3175" y="3327"/>
                </a:lnTo>
                <a:lnTo>
                  <a:pt x="3073" y="3822"/>
                </a:lnTo>
                <a:lnTo>
                  <a:pt x="3365" y="2997"/>
                </a:lnTo>
                <a:lnTo>
                  <a:pt x="3441" y="2603"/>
                </a:lnTo>
                <a:lnTo>
                  <a:pt x="3543" y="2108"/>
                </a:lnTo>
                <a:close/>
              </a:path>
              <a:path w="22859" h="30480">
                <a:moveTo>
                  <a:pt x="3771" y="12661"/>
                </a:moveTo>
                <a:lnTo>
                  <a:pt x="3073" y="13893"/>
                </a:lnTo>
                <a:lnTo>
                  <a:pt x="2984" y="13423"/>
                </a:lnTo>
                <a:lnTo>
                  <a:pt x="2946" y="13208"/>
                </a:lnTo>
                <a:lnTo>
                  <a:pt x="3022" y="12890"/>
                </a:lnTo>
                <a:lnTo>
                  <a:pt x="3276" y="11049"/>
                </a:lnTo>
                <a:lnTo>
                  <a:pt x="2641" y="12890"/>
                </a:lnTo>
                <a:lnTo>
                  <a:pt x="2425" y="12446"/>
                </a:lnTo>
                <a:lnTo>
                  <a:pt x="2540" y="13144"/>
                </a:lnTo>
                <a:lnTo>
                  <a:pt x="2794" y="13398"/>
                </a:lnTo>
                <a:lnTo>
                  <a:pt x="2921" y="13233"/>
                </a:lnTo>
                <a:lnTo>
                  <a:pt x="3213" y="15595"/>
                </a:lnTo>
                <a:lnTo>
                  <a:pt x="3619" y="14351"/>
                </a:lnTo>
                <a:lnTo>
                  <a:pt x="3771" y="12661"/>
                </a:lnTo>
                <a:close/>
              </a:path>
              <a:path w="22859" h="30480">
                <a:moveTo>
                  <a:pt x="3873" y="11798"/>
                </a:moveTo>
                <a:lnTo>
                  <a:pt x="3721" y="10464"/>
                </a:lnTo>
                <a:lnTo>
                  <a:pt x="3670" y="10134"/>
                </a:lnTo>
                <a:lnTo>
                  <a:pt x="3175" y="9817"/>
                </a:lnTo>
                <a:lnTo>
                  <a:pt x="3073" y="9499"/>
                </a:lnTo>
                <a:lnTo>
                  <a:pt x="3251" y="7759"/>
                </a:lnTo>
                <a:lnTo>
                  <a:pt x="2882" y="9499"/>
                </a:lnTo>
                <a:lnTo>
                  <a:pt x="2844" y="9702"/>
                </a:lnTo>
                <a:lnTo>
                  <a:pt x="2984" y="9461"/>
                </a:lnTo>
                <a:lnTo>
                  <a:pt x="2946" y="10553"/>
                </a:lnTo>
                <a:lnTo>
                  <a:pt x="3213" y="10223"/>
                </a:lnTo>
                <a:lnTo>
                  <a:pt x="3454" y="10490"/>
                </a:lnTo>
                <a:lnTo>
                  <a:pt x="3873" y="11798"/>
                </a:lnTo>
                <a:close/>
              </a:path>
              <a:path w="22859" h="30480">
                <a:moveTo>
                  <a:pt x="3949" y="3530"/>
                </a:moveTo>
                <a:lnTo>
                  <a:pt x="3568" y="3200"/>
                </a:lnTo>
                <a:lnTo>
                  <a:pt x="3378" y="4152"/>
                </a:lnTo>
                <a:lnTo>
                  <a:pt x="3327" y="4419"/>
                </a:lnTo>
                <a:lnTo>
                  <a:pt x="3263" y="4749"/>
                </a:lnTo>
                <a:lnTo>
                  <a:pt x="3581" y="4191"/>
                </a:lnTo>
                <a:lnTo>
                  <a:pt x="3949" y="3530"/>
                </a:lnTo>
                <a:close/>
              </a:path>
              <a:path w="22859" h="30480">
                <a:moveTo>
                  <a:pt x="4546" y="11049"/>
                </a:moveTo>
                <a:lnTo>
                  <a:pt x="4305" y="11772"/>
                </a:lnTo>
                <a:lnTo>
                  <a:pt x="4229" y="12153"/>
                </a:lnTo>
                <a:lnTo>
                  <a:pt x="4152" y="12534"/>
                </a:lnTo>
                <a:lnTo>
                  <a:pt x="4406" y="11811"/>
                </a:lnTo>
                <a:lnTo>
                  <a:pt x="4470" y="11430"/>
                </a:lnTo>
                <a:lnTo>
                  <a:pt x="4546" y="11049"/>
                </a:lnTo>
                <a:close/>
              </a:path>
              <a:path w="22859" h="30480">
                <a:moveTo>
                  <a:pt x="4800" y="11277"/>
                </a:moveTo>
                <a:lnTo>
                  <a:pt x="4597" y="11861"/>
                </a:lnTo>
                <a:lnTo>
                  <a:pt x="4533" y="12217"/>
                </a:lnTo>
                <a:lnTo>
                  <a:pt x="4495" y="12420"/>
                </a:lnTo>
                <a:lnTo>
                  <a:pt x="4686" y="11836"/>
                </a:lnTo>
                <a:lnTo>
                  <a:pt x="4749" y="11493"/>
                </a:lnTo>
                <a:lnTo>
                  <a:pt x="4800" y="11277"/>
                </a:lnTo>
                <a:close/>
              </a:path>
              <a:path w="22859" h="30480">
                <a:moveTo>
                  <a:pt x="4889" y="5092"/>
                </a:moveTo>
                <a:lnTo>
                  <a:pt x="4711" y="5651"/>
                </a:lnTo>
                <a:lnTo>
                  <a:pt x="4648" y="6007"/>
                </a:lnTo>
                <a:lnTo>
                  <a:pt x="4610" y="6210"/>
                </a:lnTo>
                <a:lnTo>
                  <a:pt x="4800" y="5626"/>
                </a:lnTo>
                <a:lnTo>
                  <a:pt x="4889" y="5092"/>
                </a:lnTo>
                <a:close/>
              </a:path>
              <a:path w="22859" h="30480">
                <a:moveTo>
                  <a:pt x="5067" y="7442"/>
                </a:moveTo>
                <a:lnTo>
                  <a:pt x="4800" y="7683"/>
                </a:lnTo>
                <a:lnTo>
                  <a:pt x="4457" y="7442"/>
                </a:lnTo>
                <a:lnTo>
                  <a:pt x="4330" y="7264"/>
                </a:lnTo>
                <a:lnTo>
                  <a:pt x="4229" y="6858"/>
                </a:lnTo>
                <a:lnTo>
                  <a:pt x="3746" y="6464"/>
                </a:lnTo>
                <a:lnTo>
                  <a:pt x="4076" y="6705"/>
                </a:lnTo>
                <a:lnTo>
                  <a:pt x="4267" y="6311"/>
                </a:lnTo>
                <a:lnTo>
                  <a:pt x="4724" y="5422"/>
                </a:lnTo>
                <a:lnTo>
                  <a:pt x="4889" y="5092"/>
                </a:lnTo>
                <a:lnTo>
                  <a:pt x="4305" y="5422"/>
                </a:lnTo>
                <a:lnTo>
                  <a:pt x="4267" y="5181"/>
                </a:lnTo>
                <a:lnTo>
                  <a:pt x="4064" y="5054"/>
                </a:lnTo>
                <a:lnTo>
                  <a:pt x="3771" y="5397"/>
                </a:lnTo>
                <a:lnTo>
                  <a:pt x="4254" y="3987"/>
                </a:lnTo>
                <a:lnTo>
                  <a:pt x="4457" y="2933"/>
                </a:lnTo>
                <a:lnTo>
                  <a:pt x="3759" y="4584"/>
                </a:lnTo>
                <a:lnTo>
                  <a:pt x="3759" y="4254"/>
                </a:lnTo>
                <a:lnTo>
                  <a:pt x="2997" y="6477"/>
                </a:lnTo>
                <a:lnTo>
                  <a:pt x="3225" y="6464"/>
                </a:lnTo>
                <a:lnTo>
                  <a:pt x="3187" y="6832"/>
                </a:lnTo>
                <a:lnTo>
                  <a:pt x="3314" y="6489"/>
                </a:lnTo>
                <a:lnTo>
                  <a:pt x="3759" y="6591"/>
                </a:lnTo>
                <a:lnTo>
                  <a:pt x="3937" y="8356"/>
                </a:lnTo>
                <a:lnTo>
                  <a:pt x="4533" y="8255"/>
                </a:lnTo>
                <a:lnTo>
                  <a:pt x="3924" y="10744"/>
                </a:lnTo>
                <a:lnTo>
                  <a:pt x="4013" y="12700"/>
                </a:lnTo>
                <a:lnTo>
                  <a:pt x="3619" y="14351"/>
                </a:lnTo>
                <a:lnTo>
                  <a:pt x="3581" y="14909"/>
                </a:lnTo>
                <a:lnTo>
                  <a:pt x="3543" y="15113"/>
                </a:lnTo>
                <a:lnTo>
                  <a:pt x="3467" y="15494"/>
                </a:lnTo>
                <a:lnTo>
                  <a:pt x="3568" y="15189"/>
                </a:lnTo>
                <a:lnTo>
                  <a:pt x="3695" y="14833"/>
                </a:lnTo>
                <a:lnTo>
                  <a:pt x="3644" y="15138"/>
                </a:lnTo>
                <a:lnTo>
                  <a:pt x="3606" y="15341"/>
                </a:lnTo>
                <a:lnTo>
                  <a:pt x="3797" y="14757"/>
                </a:lnTo>
                <a:lnTo>
                  <a:pt x="3860" y="14414"/>
                </a:lnTo>
                <a:lnTo>
                  <a:pt x="3911" y="14198"/>
                </a:lnTo>
                <a:lnTo>
                  <a:pt x="3721" y="14732"/>
                </a:lnTo>
                <a:lnTo>
                  <a:pt x="3784" y="14389"/>
                </a:lnTo>
                <a:lnTo>
                  <a:pt x="3860" y="14008"/>
                </a:lnTo>
                <a:lnTo>
                  <a:pt x="3695" y="14478"/>
                </a:lnTo>
                <a:lnTo>
                  <a:pt x="4025" y="12814"/>
                </a:lnTo>
                <a:lnTo>
                  <a:pt x="4051" y="13233"/>
                </a:lnTo>
                <a:lnTo>
                  <a:pt x="4152" y="12128"/>
                </a:lnTo>
                <a:lnTo>
                  <a:pt x="4483" y="8915"/>
                </a:lnTo>
                <a:lnTo>
                  <a:pt x="4432" y="9639"/>
                </a:lnTo>
                <a:lnTo>
                  <a:pt x="4826" y="8674"/>
                </a:lnTo>
                <a:lnTo>
                  <a:pt x="4902" y="8255"/>
                </a:lnTo>
                <a:lnTo>
                  <a:pt x="5029" y="7683"/>
                </a:lnTo>
                <a:lnTo>
                  <a:pt x="5067" y="7442"/>
                </a:lnTo>
                <a:close/>
              </a:path>
              <a:path w="22859" h="30480">
                <a:moveTo>
                  <a:pt x="5156" y="7048"/>
                </a:moveTo>
                <a:lnTo>
                  <a:pt x="5067" y="7442"/>
                </a:lnTo>
                <a:lnTo>
                  <a:pt x="5156" y="7048"/>
                </a:lnTo>
                <a:close/>
              </a:path>
              <a:path w="22859" h="30480">
                <a:moveTo>
                  <a:pt x="5283" y="1638"/>
                </a:moveTo>
                <a:lnTo>
                  <a:pt x="4826" y="800"/>
                </a:lnTo>
                <a:lnTo>
                  <a:pt x="4584" y="292"/>
                </a:lnTo>
                <a:lnTo>
                  <a:pt x="4394" y="1270"/>
                </a:lnTo>
                <a:lnTo>
                  <a:pt x="4343" y="1549"/>
                </a:lnTo>
                <a:lnTo>
                  <a:pt x="4470" y="1308"/>
                </a:lnTo>
                <a:lnTo>
                  <a:pt x="4749" y="1143"/>
                </a:lnTo>
                <a:lnTo>
                  <a:pt x="4572" y="2095"/>
                </a:lnTo>
                <a:lnTo>
                  <a:pt x="4470" y="2628"/>
                </a:lnTo>
                <a:lnTo>
                  <a:pt x="4864" y="2184"/>
                </a:lnTo>
                <a:lnTo>
                  <a:pt x="5283" y="1638"/>
                </a:lnTo>
                <a:close/>
              </a:path>
              <a:path w="22859" h="30480">
                <a:moveTo>
                  <a:pt x="5448" y="8140"/>
                </a:moveTo>
                <a:lnTo>
                  <a:pt x="4965" y="8636"/>
                </a:lnTo>
                <a:lnTo>
                  <a:pt x="4724" y="9893"/>
                </a:lnTo>
                <a:lnTo>
                  <a:pt x="4610" y="10668"/>
                </a:lnTo>
                <a:lnTo>
                  <a:pt x="5448" y="8140"/>
                </a:lnTo>
                <a:close/>
              </a:path>
              <a:path w="22859" h="30480">
                <a:moveTo>
                  <a:pt x="5600" y="6527"/>
                </a:moveTo>
                <a:lnTo>
                  <a:pt x="5461" y="6680"/>
                </a:lnTo>
                <a:lnTo>
                  <a:pt x="5397" y="7124"/>
                </a:lnTo>
                <a:lnTo>
                  <a:pt x="5549" y="7112"/>
                </a:lnTo>
                <a:lnTo>
                  <a:pt x="5600" y="6527"/>
                </a:lnTo>
                <a:close/>
              </a:path>
              <a:path w="22859" h="30480">
                <a:moveTo>
                  <a:pt x="5816" y="2857"/>
                </a:moveTo>
                <a:lnTo>
                  <a:pt x="5638" y="2108"/>
                </a:lnTo>
                <a:lnTo>
                  <a:pt x="5448" y="3073"/>
                </a:lnTo>
                <a:lnTo>
                  <a:pt x="5410" y="3263"/>
                </a:lnTo>
                <a:lnTo>
                  <a:pt x="5511" y="3098"/>
                </a:lnTo>
                <a:lnTo>
                  <a:pt x="5816" y="2857"/>
                </a:lnTo>
                <a:close/>
              </a:path>
              <a:path w="22859" h="30480">
                <a:moveTo>
                  <a:pt x="5892" y="3708"/>
                </a:moveTo>
                <a:lnTo>
                  <a:pt x="4787" y="6311"/>
                </a:lnTo>
                <a:lnTo>
                  <a:pt x="4699" y="6705"/>
                </a:lnTo>
                <a:lnTo>
                  <a:pt x="5016" y="6819"/>
                </a:lnTo>
                <a:lnTo>
                  <a:pt x="5156" y="7048"/>
                </a:lnTo>
                <a:lnTo>
                  <a:pt x="5461" y="6680"/>
                </a:lnTo>
                <a:lnTo>
                  <a:pt x="5892" y="3708"/>
                </a:lnTo>
                <a:close/>
              </a:path>
              <a:path w="22859" h="30480">
                <a:moveTo>
                  <a:pt x="6184" y="6858"/>
                </a:moveTo>
                <a:lnTo>
                  <a:pt x="6032" y="7073"/>
                </a:lnTo>
                <a:lnTo>
                  <a:pt x="5549" y="7112"/>
                </a:lnTo>
                <a:lnTo>
                  <a:pt x="5461" y="8064"/>
                </a:lnTo>
                <a:lnTo>
                  <a:pt x="5435" y="8369"/>
                </a:lnTo>
                <a:lnTo>
                  <a:pt x="5346" y="9436"/>
                </a:lnTo>
                <a:lnTo>
                  <a:pt x="5295" y="9779"/>
                </a:lnTo>
                <a:lnTo>
                  <a:pt x="5181" y="10058"/>
                </a:lnTo>
                <a:lnTo>
                  <a:pt x="5067" y="10769"/>
                </a:lnTo>
                <a:lnTo>
                  <a:pt x="5168" y="10414"/>
                </a:lnTo>
                <a:lnTo>
                  <a:pt x="5270" y="10287"/>
                </a:lnTo>
                <a:lnTo>
                  <a:pt x="5270" y="10426"/>
                </a:lnTo>
                <a:lnTo>
                  <a:pt x="5359" y="10160"/>
                </a:lnTo>
                <a:lnTo>
                  <a:pt x="6184" y="7683"/>
                </a:lnTo>
                <a:lnTo>
                  <a:pt x="6184" y="6858"/>
                </a:lnTo>
                <a:close/>
              </a:path>
              <a:path w="22859" h="30480">
                <a:moveTo>
                  <a:pt x="6477" y="23622"/>
                </a:moveTo>
                <a:lnTo>
                  <a:pt x="6032" y="23495"/>
                </a:lnTo>
                <a:lnTo>
                  <a:pt x="5626" y="23622"/>
                </a:lnTo>
                <a:lnTo>
                  <a:pt x="5486" y="26924"/>
                </a:lnTo>
                <a:lnTo>
                  <a:pt x="6464" y="23876"/>
                </a:lnTo>
                <a:lnTo>
                  <a:pt x="6477" y="23622"/>
                </a:lnTo>
                <a:close/>
              </a:path>
              <a:path w="22859" h="30480">
                <a:moveTo>
                  <a:pt x="6692" y="9652"/>
                </a:moveTo>
                <a:lnTo>
                  <a:pt x="6527" y="10058"/>
                </a:lnTo>
                <a:lnTo>
                  <a:pt x="6642" y="9893"/>
                </a:lnTo>
                <a:lnTo>
                  <a:pt x="6692" y="9652"/>
                </a:lnTo>
                <a:close/>
              </a:path>
              <a:path w="22859" h="30480">
                <a:moveTo>
                  <a:pt x="6743" y="9728"/>
                </a:moveTo>
                <a:lnTo>
                  <a:pt x="6642" y="9893"/>
                </a:lnTo>
                <a:lnTo>
                  <a:pt x="6388" y="10922"/>
                </a:lnTo>
                <a:lnTo>
                  <a:pt x="6604" y="10274"/>
                </a:lnTo>
                <a:lnTo>
                  <a:pt x="6743" y="9728"/>
                </a:lnTo>
                <a:close/>
              </a:path>
              <a:path w="22859" h="30480">
                <a:moveTo>
                  <a:pt x="6807" y="8610"/>
                </a:moveTo>
                <a:lnTo>
                  <a:pt x="6769" y="8305"/>
                </a:lnTo>
                <a:lnTo>
                  <a:pt x="6692" y="8686"/>
                </a:lnTo>
                <a:close/>
              </a:path>
              <a:path w="22859" h="30480">
                <a:moveTo>
                  <a:pt x="6908" y="15113"/>
                </a:moveTo>
                <a:lnTo>
                  <a:pt x="6299" y="14909"/>
                </a:lnTo>
                <a:lnTo>
                  <a:pt x="5486" y="14782"/>
                </a:lnTo>
                <a:lnTo>
                  <a:pt x="4546" y="14566"/>
                </a:lnTo>
                <a:lnTo>
                  <a:pt x="4318" y="13030"/>
                </a:lnTo>
                <a:lnTo>
                  <a:pt x="3937" y="14465"/>
                </a:lnTo>
                <a:lnTo>
                  <a:pt x="4432" y="15316"/>
                </a:lnTo>
                <a:lnTo>
                  <a:pt x="5232" y="15506"/>
                </a:lnTo>
                <a:lnTo>
                  <a:pt x="5943" y="16294"/>
                </a:lnTo>
                <a:lnTo>
                  <a:pt x="6908" y="15113"/>
                </a:lnTo>
                <a:close/>
              </a:path>
              <a:path w="22859" h="30480">
                <a:moveTo>
                  <a:pt x="6934" y="9144"/>
                </a:moveTo>
                <a:lnTo>
                  <a:pt x="6743" y="9728"/>
                </a:lnTo>
                <a:lnTo>
                  <a:pt x="6858" y="9525"/>
                </a:lnTo>
                <a:lnTo>
                  <a:pt x="6934" y="9144"/>
                </a:lnTo>
                <a:close/>
              </a:path>
              <a:path w="22859" h="30480">
                <a:moveTo>
                  <a:pt x="7023" y="12750"/>
                </a:moveTo>
                <a:lnTo>
                  <a:pt x="6908" y="12573"/>
                </a:lnTo>
                <a:lnTo>
                  <a:pt x="6718" y="12369"/>
                </a:lnTo>
                <a:lnTo>
                  <a:pt x="6261" y="12573"/>
                </a:lnTo>
                <a:lnTo>
                  <a:pt x="6299" y="12065"/>
                </a:lnTo>
                <a:lnTo>
                  <a:pt x="6311" y="11938"/>
                </a:lnTo>
                <a:lnTo>
                  <a:pt x="5880" y="11823"/>
                </a:lnTo>
                <a:lnTo>
                  <a:pt x="5765" y="12065"/>
                </a:lnTo>
                <a:lnTo>
                  <a:pt x="5803" y="11811"/>
                </a:lnTo>
                <a:lnTo>
                  <a:pt x="5321" y="11684"/>
                </a:lnTo>
                <a:lnTo>
                  <a:pt x="5321" y="11557"/>
                </a:lnTo>
                <a:lnTo>
                  <a:pt x="5283" y="11150"/>
                </a:lnTo>
                <a:lnTo>
                  <a:pt x="5130" y="11557"/>
                </a:lnTo>
                <a:lnTo>
                  <a:pt x="5067" y="10769"/>
                </a:lnTo>
                <a:lnTo>
                  <a:pt x="4394" y="12954"/>
                </a:lnTo>
                <a:lnTo>
                  <a:pt x="4775" y="12319"/>
                </a:lnTo>
                <a:lnTo>
                  <a:pt x="4660" y="13208"/>
                </a:lnTo>
                <a:lnTo>
                  <a:pt x="4546" y="13843"/>
                </a:lnTo>
                <a:lnTo>
                  <a:pt x="4864" y="12827"/>
                </a:lnTo>
                <a:lnTo>
                  <a:pt x="5016" y="12319"/>
                </a:lnTo>
                <a:lnTo>
                  <a:pt x="5207" y="11811"/>
                </a:lnTo>
                <a:lnTo>
                  <a:pt x="5194" y="13081"/>
                </a:lnTo>
                <a:lnTo>
                  <a:pt x="6007" y="13716"/>
                </a:lnTo>
                <a:lnTo>
                  <a:pt x="7023" y="12750"/>
                </a:lnTo>
                <a:close/>
              </a:path>
              <a:path w="22859" h="30480">
                <a:moveTo>
                  <a:pt x="7213" y="23837"/>
                </a:moveTo>
                <a:lnTo>
                  <a:pt x="6616" y="23368"/>
                </a:lnTo>
                <a:lnTo>
                  <a:pt x="6540" y="23634"/>
                </a:lnTo>
                <a:lnTo>
                  <a:pt x="7213" y="23837"/>
                </a:lnTo>
                <a:close/>
              </a:path>
              <a:path w="22859" h="30480">
                <a:moveTo>
                  <a:pt x="7378" y="12700"/>
                </a:moveTo>
                <a:lnTo>
                  <a:pt x="7200" y="12573"/>
                </a:lnTo>
                <a:lnTo>
                  <a:pt x="7137" y="12827"/>
                </a:lnTo>
                <a:lnTo>
                  <a:pt x="7251" y="12954"/>
                </a:lnTo>
                <a:lnTo>
                  <a:pt x="7378" y="12827"/>
                </a:lnTo>
                <a:lnTo>
                  <a:pt x="7378" y="12700"/>
                </a:lnTo>
                <a:close/>
              </a:path>
              <a:path w="22859" h="30480">
                <a:moveTo>
                  <a:pt x="7404" y="13131"/>
                </a:moveTo>
                <a:lnTo>
                  <a:pt x="6908" y="15113"/>
                </a:lnTo>
                <a:lnTo>
                  <a:pt x="6845" y="16141"/>
                </a:lnTo>
                <a:lnTo>
                  <a:pt x="7010" y="16002"/>
                </a:lnTo>
                <a:lnTo>
                  <a:pt x="7010" y="15024"/>
                </a:lnTo>
                <a:lnTo>
                  <a:pt x="7404" y="13131"/>
                </a:lnTo>
                <a:close/>
              </a:path>
              <a:path w="22859" h="30480">
                <a:moveTo>
                  <a:pt x="7607" y="19431"/>
                </a:moveTo>
                <a:lnTo>
                  <a:pt x="7493" y="19685"/>
                </a:lnTo>
                <a:lnTo>
                  <a:pt x="7607" y="19431"/>
                </a:lnTo>
                <a:close/>
              </a:path>
              <a:path w="22859" h="30480">
                <a:moveTo>
                  <a:pt x="7683" y="8610"/>
                </a:moveTo>
                <a:lnTo>
                  <a:pt x="7556" y="8953"/>
                </a:lnTo>
                <a:lnTo>
                  <a:pt x="7683" y="8610"/>
                </a:lnTo>
                <a:close/>
              </a:path>
              <a:path w="22859" h="30480">
                <a:moveTo>
                  <a:pt x="7912" y="20358"/>
                </a:moveTo>
                <a:lnTo>
                  <a:pt x="7785" y="20434"/>
                </a:lnTo>
                <a:lnTo>
                  <a:pt x="7734" y="20701"/>
                </a:lnTo>
                <a:lnTo>
                  <a:pt x="7912" y="20358"/>
                </a:lnTo>
                <a:close/>
              </a:path>
              <a:path w="22859" h="30480">
                <a:moveTo>
                  <a:pt x="8483" y="12446"/>
                </a:moveTo>
                <a:lnTo>
                  <a:pt x="8407" y="12192"/>
                </a:lnTo>
                <a:lnTo>
                  <a:pt x="8255" y="11938"/>
                </a:lnTo>
                <a:lnTo>
                  <a:pt x="7670" y="12522"/>
                </a:lnTo>
                <a:lnTo>
                  <a:pt x="7556" y="12827"/>
                </a:lnTo>
                <a:lnTo>
                  <a:pt x="7734" y="12954"/>
                </a:lnTo>
                <a:lnTo>
                  <a:pt x="7797" y="13970"/>
                </a:lnTo>
                <a:lnTo>
                  <a:pt x="8026" y="13665"/>
                </a:lnTo>
                <a:lnTo>
                  <a:pt x="8280" y="12750"/>
                </a:lnTo>
                <a:lnTo>
                  <a:pt x="8394" y="12509"/>
                </a:lnTo>
                <a:close/>
              </a:path>
              <a:path w="22859" h="30480">
                <a:moveTo>
                  <a:pt x="8915" y="6477"/>
                </a:moveTo>
                <a:lnTo>
                  <a:pt x="7823" y="7366"/>
                </a:lnTo>
                <a:lnTo>
                  <a:pt x="6832" y="7366"/>
                </a:lnTo>
                <a:lnTo>
                  <a:pt x="7010" y="5588"/>
                </a:lnTo>
                <a:lnTo>
                  <a:pt x="6515" y="6985"/>
                </a:lnTo>
                <a:lnTo>
                  <a:pt x="6438" y="7366"/>
                </a:lnTo>
                <a:lnTo>
                  <a:pt x="6311" y="8305"/>
                </a:lnTo>
                <a:lnTo>
                  <a:pt x="5956" y="8890"/>
                </a:lnTo>
                <a:lnTo>
                  <a:pt x="6299" y="8001"/>
                </a:lnTo>
                <a:lnTo>
                  <a:pt x="6413" y="7239"/>
                </a:lnTo>
                <a:lnTo>
                  <a:pt x="6502" y="6985"/>
                </a:lnTo>
                <a:lnTo>
                  <a:pt x="6781" y="5461"/>
                </a:lnTo>
                <a:lnTo>
                  <a:pt x="5892" y="8890"/>
                </a:lnTo>
                <a:lnTo>
                  <a:pt x="5791" y="9271"/>
                </a:lnTo>
                <a:lnTo>
                  <a:pt x="5384" y="10160"/>
                </a:lnTo>
                <a:lnTo>
                  <a:pt x="5283" y="11150"/>
                </a:lnTo>
                <a:lnTo>
                  <a:pt x="5600" y="10287"/>
                </a:lnTo>
                <a:lnTo>
                  <a:pt x="5981" y="10287"/>
                </a:lnTo>
                <a:lnTo>
                  <a:pt x="5880" y="11823"/>
                </a:lnTo>
                <a:lnTo>
                  <a:pt x="6223" y="11049"/>
                </a:lnTo>
                <a:lnTo>
                  <a:pt x="6464" y="10287"/>
                </a:lnTo>
                <a:lnTo>
                  <a:pt x="6527" y="10058"/>
                </a:lnTo>
                <a:lnTo>
                  <a:pt x="6375" y="10287"/>
                </a:lnTo>
                <a:lnTo>
                  <a:pt x="6578" y="9271"/>
                </a:lnTo>
                <a:lnTo>
                  <a:pt x="6692" y="8686"/>
                </a:lnTo>
                <a:lnTo>
                  <a:pt x="6426" y="8890"/>
                </a:lnTo>
                <a:lnTo>
                  <a:pt x="6248" y="9271"/>
                </a:lnTo>
                <a:lnTo>
                  <a:pt x="6375" y="8610"/>
                </a:lnTo>
                <a:lnTo>
                  <a:pt x="6489" y="8001"/>
                </a:lnTo>
                <a:lnTo>
                  <a:pt x="6769" y="8305"/>
                </a:lnTo>
                <a:lnTo>
                  <a:pt x="6832" y="8001"/>
                </a:lnTo>
                <a:lnTo>
                  <a:pt x="6845" y="7874"/>
                </a:lnTo>
                <a:lnTo>
                  <a:pt x="7683" y="8610"/>
                </a:lnTo>
                <a:lnTo>
                  <a:pt x="7912" y="8001"/>
                </a:lnTo>
                <a:lnTo>
                  <a:pt x="7861" y="8763"/>
                </a:lnTo>
                <a:lnTo>
                  <a:pt x="8001" y="8890"/>
                </a:lnTo>
                <a:lnTo>
                  <a:pt x="7670" y="8940"/>
                </a:lnTo>
                <a:lnTo>
                  <a:pt x="7251" y="10541"/>
                </a:lnTo>
                <a:lnTo>
                  <a:pt x="7416" y="9652"/>
                </a:lnTo>
                <a:lnTo>
                  <a:pt x="7556" y="8953"/>
                </a:lnTo>
                <a:lnTo>
                  <a:pt x="7213" y="9017"/>
                </a:lnTo>
                <a:lnTo>
                  <a:pt x="7213" y="10134"/>
                </a:lnTo>
                <a:lnTo>
                  <a:pt x="6921" y="10541"/>
                </a:lnTo>
                <a:lnTo>
                  <a:pt x="6794" y="10795"/>
                </a:lnTo>
                <a:lnTo>
                  <a:pt x="7010" y="9652"/>
                </a:lnTo>
                <a:lnTo>
                  <a:pt x="7112" y="9779"/>
                </a:lnTo>
                <a:lnTo>
                  <a:pt x="7213" y="10134"/>
                </a:lnTo>
                <a:lnTo>
                  <a:pt x="7213" y="9017"/>
                </a:lnTo>
                <a:lnTo>
                  <a:pt x="6883" y="9525"/>
                </a:lnTo>
                <a:lnTo>
                  <a:pt x="6832" y="9652"/>
                </a:lnTo>
                <a:lnTo>
                  <a:pt x="6731" y="10134"/>
                </a:lnTo>
                <a:lnTo>
                  <a:pt x="6477" y="10922"/>
                </a:lnTo>
                <a:lnTo>
                  <a:pt x="6438" y="12065"/>
                </a:lnTo>
                <a:lnTo>
                  <a:pt x="6718" y="12369"/>
                </a:lnTo>
                <a:lnTo>
                  <a:pt x="7099" y="12192"/>
                </a:lnTo>
                <a:lnTo>
                  <a:pt x="7264" y="11811"/>
                </a:lnTo>
                <a:lnTo>
                  <a:pt x="7467" y="10795"/>
                </a:lnTo>
                <a:lnTo>
                  <a:pt x="7518" y="10541"/>
                </a:lnTo>
                <a:lnTo>
                  <a:pt x="7620" y="10007"/>
                </a:lnTo>
                <a:lnTo>
                  <a:pt x="7950" y="9144"/>
                </a:lnTo>
                <a:lnTo>
                  <a:pt x="8394" y="8001"/>
                </a:lnTo>
                <a:lnTo>
                  <a:pt x="8445" y="7874"/>
                </a:lnTo>
                <a:lnTo>
                  <a:pt x="8496" y="7747"/>
                </a:lnTo>
                <a:lnTo>
                  <a:pt x="8648" y="7366"/>
                </a:lnTo>
                <a:lnTo>
                  <a:pt x="8890" y="6731"/>
                </a:lnTo>
                <a:lnTo>
                  <a:pt x="8915" y="6477"/>
                </a:lnTo>
                <a:close/>
              </a:path>
              <a:path w="22859" h="30480">
                <a:moveTo>
                  <a:pt x="9588" y="15024"/>
                </a:moveTo>
                <a:lnTo>
                  <a:pt x="9563" y="14859"/>
                </a:lnTo>
                <a:lnTo>
                  <a:pt x="9461" y="14097"/>
                </a:lnTo>
                <a:lnTo>
                  <a:pt x="9080" y="14097"/>
                </a:lnTo>
                <a:lnTo>
                  <a:pt x="8978" y="13970"/>
                </a:lnTo>
                <a:lnTo>
                  <a:pt x="8572" y="14224"/>
                </a:lnTo>
                <a:lnTo>
                  <a:pt x="8077" y="14986"/>
                </a:lnTo>
                <a:lnTo>
                  <a:pt x="8026" y="15367"/>
                </a:lnTo>
                <a:lnTo>
                  <a:pt x="8140" y="16510"/>
                </a:lnTo>
                <a:lnTo>
                  <a:pt x="8915" y="14859"/>
                </a:lnTo>
                <a:lnTo>
                  <a:pt x="9588" y="15024"/>
                </a:lnTo>
                <a:close/>
              </a:path>
              <a:path w="22859" h="30480">
                <a:moveTo>
                  <a:pt x="9982" y="3111"/>
                </a:moveTo>
                <a:lnTo>
                  <a:pt x="9779" y="3695"/>
                </a:lnTo>
                <a:lnTo>
                  <a:pt x="9715" y="4051"/>
                </a:lnTo>
                <a:lnTo>
                  <a:pt x="9677" y="4254"/>
                </a:lnTo>
                <a:lnTo>
                  <a:pt x="9867" y="3670"/>
                </a:lnTo>
                <a:lnTo>
                  <a:pt x="9931" y="3327"/>
                </a:lnTo>
                <a:lnTo>
                  <a:pt x="9982" y="3111"/>
                </a:lnTo>
                <a:close/>
              </a:path>
              <a:path w="22859" h="30480">
                <a:moveTo>
                  <a:pt x="10299" y="13817"/>
                </a:moveTo>
                <a:lnTo>
                  <a:pt x="10172" y="14351"/>
                </a:lnTo>
                <a:lnTo>
                  <a:pt x="10045" y="15138"/>
                </a:lnTo>
                <a:lnTo>
                  <a:pt x="10299" y="13817"/>
                </a:lnTo>
                <a:close/>
              </a:path>
              <a:path w="22859" h="30480">
                <a:moveTo>
                  <a:pt x="10363" y="3810"/>
                </a:moveTo>
                <a:lnTo>
                  <a:pt x="10121" y="4533"/>
                </a:lnTo>
                <a:lnTo>
                  <a:pt x="10045" y="4914"/>
                </a:lnTo>
                <a:lnTo>
                  <a:pt x="9969" y="5295"/>
                </a:lnTo>
                <a:lnTo>
                  <a:pt x="10223" y="4572"/>
                </a:lnTo>
                <a:lnTo>
                  <a:pt x="10287" y="4191"/>
                </a:lnTo>
                <a:lnTo>
                  <a:pt x="10363" y="3810"/>
                </a:lnTo>
                <a:close/>
              </a:path>
              <a:path w="22859" h="30480">
                <a:moveTo>
                  <a:pt x="10566" y="12446"/>
                </a:moveTo>
                <a:lnTo>
                  <a:pt x="10299" y="13817"/>
                </a:lnTo>
                <a:lnTo>
                  <a:pt x="10541" y="12852"/>
                </a:lnTo>
                <a:lnTo>
                  <a:pt x="10566" y="12446"/>
                </a:lnTo>
                <a:close/>
              </a:path>
              <a:path w="22859" h="30480">
                <a:moveTo>
                  <a:pt x="10604" y="1828"/>
                </a:moveTo>
                <a:lnTo>
                  <a:pt x="10071" y="3797"/>
                </a:lnTo>
                <a:lnTo>
                  <a:pt x="9994" y="4114"/>
                </a:lnTo>
                <a:lnTo>
                  <a:pt x="9817" y="4864"/>
                </a:lnTo>
                <a:lnTo>
                  <a:pt x="10058" y="4572"/>
                </a:lnTo>
                <a:lnTo>
                  <a:pt x="10287" y="3403"/>
                </a:lnTo>
                <a:lnTo>
                  <a:pt x="10604" y="1828"/>
                </a:lnTo>
                <a:close/>
              </a:path>
              <a:path w="22859" h="30480">
                <a:moveTo>
                  <a:pt x="12052" y="10490"/>
                </a:moveTo>
                <a:lnTo>
                  <a:pt x="12026" y="10299"/>
                </a:lnTo>
                <a:lnTo>
                  <a:pt x="11950" y="10629"/>
                </a:lnTo>
                <a:lnTo>
                  <a:pt x="12052" y="10490"/>
                </a:lnTo>
                <a:close/>
              </a:path>
              <a:path w="22859" h="30480">
                <a:moveTo>
                  <a:pt x="12509" y="13970"/>
                </a:moveTo>
                <a:lnTo>
                  <a:pt x="12496" y="13677"/>
                </a:lnTo>
                <a:lnTo>
                  <a:pt x="12433" y="13970"/>
                </a:lnTo>
                <a:close/>
              </a:path>
              <a:path w="22859" h="30480">
                <a:moveTo>
                  <a:pt x="12661" y="16891"/>
                </a:moveTo>
                <a:lnTo>
                  <a:pt x="12242" y="16891"/>
                </a:lnTo>
                <a:lnTo>
                  <a:pt x="12217" y="17106"/>
                </a:lnTo>
                <a:lnTo>
                  <a:pt x="12382" y="17284"/>
                </a:lnTo>
                <a:lnTo>
                  <a:pt x="12661" y="16891"/>
                </a:lnTo>
                <a:close/>
              </a:path>
              <a:path w="22859" h="30480">
                <a:moveTo>
                  <a:pt x="12738" y="15494"/>
                </a:moveTo>
                <a:lnTo>
                  <a:pt x="12661" y="15748"/>
                </a:lnTo>
                <a:lnTo>
                  <a:pt x="12738" y="15494"/>
                </a:lnTo>
                <a:close/>
              </a:path>
              <a:path w="22859" h="30480">
                <a:moveTo>
                  <a:pt x="13017" y="16179"/>
                </a:moveTo>
                <a:lnTo>
                  <a:pt x="12839" y="16637"/>
                </a:lnTo>
                <a:lnTo>
                  <a:pt x="12738" y="17106"/>
                </a:lnTo>
                <a:lnTo>
                  <a:pt x="12941" y="16891"/>
                </a:lnTo>
                <a:lnTo>
                  <a:pt x="13017" y="16179"/>
                </a:lnTo>
                <a:close/>
              </a:path>
              <a:path w="22859" h="30480">
                <a:moveTo>
                  <a:pt x="13081" y="26416"/>
                </a:moveTo>
                <a:lnTo>
                  <a:pt x="12280" y="22860"/>
                </a:lnTo>
                <a:lnTo>
                  <a:pt x="12103" y="22098"/>
                </a:lnTo>
                <a:lnTo>
                  <a:pt x="8547" y="23622"/>
                </a:lnTo>
                <a:lnTo>
                  <a:pt x="7340" y="23876"/>
                </a:lnTo>
                <a:lnTo>
                  <a:pt x="7213" y="23837"/>
                </a:lnTo>
                <a:lnTo>
                  <a:pt x="8686" y="25019"/>
                </a:lnTo>
                <a:lnTo>
                  <a:pt x="11442" y="22860"/>
                </a:lnTo>
                <a:lnTo>
                  <a:pt x="13081" y="26416"/>
                </a:lnTo>
                <a:close/>
              </a:path>
              <a:path w="22859" h="30480">
                <a:moveTo>
                  <a:pt x="13093" y="2882"/>
                </a:moveTo>
                <a:lnTo>
                  <a:pt x="12852" y="3606"/>
                </a:lnTo>
                <a:lnTo>
                  <a:pt x="12776" y="3987"/>
                </a:lnTo>
                <a:lnTo>
                  <a:pt x="12700" y="4368"/>
                </a:lnTo>
                <a:lnTo>
                  <a:pt x="12954" y="3644"/>
                </a:lnTo>
                <a:lnTo>
                  <a:pt x="13017" y="3263"/>
                </a:lnTo>
                <a:lnTo>
                  <a:pt x="13093" y="2882"/>
                </a:lnTo>
                <a:close/>
              </a:path>
              <a:path w="22859" h="30480">
                <a:moveTo>
                  <a:pt x="13195" y="3073"/>
                </a:moveTo>
                <a:lnTo>
                  <a:pt x="13004" y="3657"/>
                </a:lnTo>
                <a:lnTo>
                  <a:pt x="12928" y="4013"/>
                </a:lnTo>
                <a:lnTo>
                  <a:pt x="12890" y="4216"/>
                </a:lnTo>
                <a:lnTo>
                  <a:pt x="13081" y="3632"/>
                </a:lnTo>
                <a:lnTo>
                  <a:pt x="13157" y="3289"/>
                </a:lnTo>
                <a:lnTo>
                  <a:pt x="13195" y="3073"/>
                </a:lnTo>
                <a:close/>
              </a:path>
              <a:path w="22859" h="30480">
                <a:moveTo>
                  <a:pt x="13423" y="12954"/>
                </a:moveTo>
                <a:lnTo>
                  <a:pt x="13284" y="12852"/>
                </a:lnTo>
                <a:lnTo>
                  <a:pt x="13309" y="13258"/>
                </a:lnTo>
                <a:lnTo>
                  <a:pt x="13423" y="12954"/>
                </a:lnTo>
                <a:close/>
              </a:path>
              <a:path w="22859" h="30480">
                <a:moveTo>
                  <a:pt x="13487" y="622"/>
                </a:moveTo>
                <a:lnTo>
                  <a:pt x="12992" y="2260"/>
                </a:lnTo>
                <a:lnTo>
                  <a:pt x="12928" y="673"/>
                </a:lnTo>
                <a:lnTo>
                  <a:pt x="12293" y="3086"/>
                </a:lnTo>
                <a:lnTo>
                  <a:pt x="12179" y="3505"/>
                </a:lnTo>
                <a:lnTo>
                  <a:pt x="12407" y="3136"/>
                </a:lnTo>
                <a:lnTo>
                  <a:pt x="12776" y="2997"/>
                </a:lnTo>
                <a:lnTo>
                  <a:pt x="12725" y="3187"/>
                </a:lnTo>
                <a:lnTo>
                  <a:pt x="12458" y="5029"/>
                </a:lnTo>
                <a:lnTo>
                  <a:pt x="12941" y="2933"/>
                </a:lnTo>
                <a:lnTo>
                  <a:pt x="13017" y="2641"/>
                </a:lnTo>
                <a:lnTo>
                  <a:pt x="13487" y="622"/>
                </a:lnTo>
                <a:close/>
              </a:path>
              <a:path w="22859" h="30480">
                <a:moveTo>
                  <a:pt x="13881" y="13982"/>
                </a:moveTo>
                <a:lnTo>
                  <a:pt x="13360" y="14097"/>
                </a:lnTo>
                <a:lnTo>
                  <a:pt x="13309" y="13258"/>
                </a:lnTo>
                <a:lnTo>
                  <a:pt x="13017" y="14097"/>
                </a:lnTo>
                <a:lnTo>
                  <a:pt x="12890" y="14351"/>
                </a:lnTo>
                <a:lnTo>
                  <a:pt x="12331" y="14478"/>
                </a:lnTo>
                <a:lnTo>
                  <a:pt x="12433" y="13970"/>
                </a:lnTo>
                <a:lnTo>
                  <a:pt x="12090" y="13970"/>
                </a:lnTo>
                <a:lnTo>
                  <a:pt x="12115" y="13843"/>
                </a:lnTo>
                <a:lnTo>
                  <a:pt x="12052" y="13970"/>
                </a:lnTo>
                <a:lnTo>
                  <a:pt x="11658" y="13970"/>
                </a:lnTo>
                <a:lnTo>
                  <a:pt x="11277" y="13462"/>
                </a:lnTo>
                <a:lnTo>
                  <a:pt x="10782" y="13843"/>
                </a:lnTo>
                <a:lnTo>
                  <a:pt x="10210" y="15189"/>
                </a:lnTo>
                <a:lnTo>
                  <a:pt x="10401" y="15240"/>
                </a:lnTo>
                <a:lnTo>
                  <a:pt x="11201" y="14605"/>
                </a:lnTo>
                <a:lnTo>
                  <a:pt x="11722" y="14719"/>
                </a:lnTo>
                <a:lnTo>
                  <a:pt x="11125" y="16078"/>
                </a:lnTo>
                <a:lnTo>
                  <a:pt x="10769" y="16129"/>
                </a:lnTo>
                <a:lnTo>
                  <a:pt x="10845" y="15621"/>
                </a:lnTo>
                <a:lnTo>
                  <a:pt x="10541" y="15951"/>
                </a:lnTo>
                <a:lnTo>
                  <a:pt x="10299" y="15951"/>
                </a:lnTo>
                <a:lnTo>
                  <a:pt x="10388" y="15519"/>
                </a:lnTo>
                <a:lnTo>
                  <a:pt x="10248" y="15938"/>
                </a:lnTo>
                <a:lnTo>
                  <a:pt x="10020" y="15633"/>
                </a:lnTo>
                <a:lnTo>
                  <a:pt x="10210" y="15189"/>
                </a:lnTo>
                <a:lnTo>
                  <a:pt x="10045" y="15138"/>
                </a:lnTo>
                <a:lnTo>
                  <a:pt x="9956" y="15532"/>
                </a:lnTo>
                <a:lnTo>
                  <a:pt x="9944" y="15227"/>
                </a:lnTo>
                <a:lnTo>
                  <a:pt x="9588" y="15024"/>
                </a:lnTo>
                <a:lnTo>
                  <a:pt x="9652" y="15748"/>
                </a:lnTo>
                <a:lnTo>
                  <a:pt x="9245" y="15087"/>
                </a:lnTo>
                <a:lnTo>
                  <a:pt x="9080" y="15913"/>
                </a:lnTo>
                <a:lnTo>
                  <a:pt x="8953" y="15354"/>
                </a:lnTo>
                <a:lnTo>
                  <a:pt x="8763" y="16319"/>
                </a:lnTo>
                <a:lnTo>
                  <a:pt x="8724" y="16510"/>
                </a:lnTo>
                <a:lnTo>
                  <a:pt x="8826" y="16344"/>
                </a:lnTo>
                <a:lnTo>
                  <a:pt x="9017" y="16192"/>
                </a:lnTo>
                <a:lnTo>
                  <a:pt x="8991" y="16370"/>
                </a:lnTo>
                <a:lnTo>
                  <a:pt x="8851" y="17106"/>
                </a:lnTo>
                <a:lnTo>
                  <a:pt x="9334" y="16484"/>
                </a:lnTo>
                <a:lnTo>
                  <a:pt x="9550" y="16306"/>
                </a:lnTo>
                <a:lnTo>
                  <a:pt x="9512" y="16497"/>
                </a:lnTo>
                <a:lnTo>
                  <a:pt x="9372" y="17233"/>
                </a:lnTo>
                <a:lnTo>
                  <a:pt x="9855" y="16611"/>
                </a:lnTo>
                <a:lnTo>
                  <a:pt x="10109" y="16395"/>
                </a:lnTo>
                <a:lnTo>
                  <a:pt x="10071" y="16624"/>
                </a:lnTo>
                <a:lnTo>
                  <a:pt x="9994" y="17005"/>
                </a:lnTo>
                <a:lnTo>
                  <a:pt x="10248" y="16281"/>
                </a:lnTo>
                <a:lnTo>
                  <a:pt x="10287" y="17691"/>
                </a:lnTo>
                <a:lnTo>
                  <a:pt x="10756" y="16878"/>
                </a:lnTo>
                <a:lnTo>
                  <a:pt x="11061" y="16840"/>
                </a:lnTo>
                <a:lnTo>
                  <a:pt x="11264" y="16827"/>
                </a:lnTo>
                <a:lnTo>
                  <a:pt x="11861" y="15455"/>
                </a:lnTo>
                <a:lnTo>
                  <a:pt x="11963" y="14770"/>
                </a:lnTo>
                <a:lnTo>
                  <a:pt x="12395" y="14859"/>
                </a:lnTo>
                <a:lnTo>
                  <a:pt x="12585" y="15328"/>
                </a:lnTo>
                <a:lnTo>
                  <a:pt x="12763" y="15367"/>
                </a:lnTo>
                <a:lnTo>
                  <a:pt x="13017" y="14605"/>
                </a:lnTo>
                <a:lnTo>
                  <a:pt x="12839" y="15494"/>
                </a:lnTo>
                <a:lnTo>
                  <a:pt x="12585" y="16256"/>
                </a:lnTo>
                <a:lnTo>
                  <a:pt x="12661" y="15748"/>
                </a:lnTo>
                <a:lnTo>
                  <a:pt x="12585" y="15328"/>
                </a:lnTo>
                <a:lnTo>
                  <a:pt x="11963" y="15240"/>
                </a:lnTo>
                <a:lnTo>
                  <a:pt x="11607" y="16891"/>
                </a:lnTo>
                <a:lnTo>
                  <a:pt x="12242" y="16891"/>
                </a:lnTo>
                <a:lnTo>
                  <a:pt x="12801" y="16256"/>
                </a:lnTo>
                <a:lnTo>
                  <a:pt x="12928" y="16103"/>
                </a:lnTo>
                <a:lnTo>
                  <a:pt x="13093" y="16002"/>
                </a:lnTo>
                <a:lnTo>
                  <a:pt x="13195" y="15748"/>
                </a:lnTo>
                <a:lnTo>
                  <a:pt x="13284" y="15494"/>
                </a:lnTo>
                <a:lnTo>
                  <a:pt x="13830" y="14097"/>
                </a:lnTo>
                <a:close/>
              </a:path>
              <a:path w="22859" h="30480">
                <a:moveTo>
                  <a:pt x="14249" y="2324"/>
                </a:moveTo>
                <a:lnTo>
                  <a:pt x="13982" y="3124"/>
                </a:lnTo>
                <a:lnTo>
                  <a:pt x="14008" y="2717"/>
                </a:lnTo>
                <a:lnTo>
                  <a:pt x="14058" y="2501"/>
                </a:lnTo>
                <a:lnTo>
                  <a:pt x="13906" y="2921"/>
                </a:lnTo>
                <a:lnTo>
                  <a:pt x="13538" y="1778"/>
                </a:lnTo>
                <a:lnTo>
                  <a:pt x="13246" y="3314"/>
                </a:lnTo>
                <a:lnTo>
                  <a:pt x="13119" y="3962"/>
                </a:lnTo>
                <a:lnTo>
                  <a:pt x="13538" y="3390"/>
                </a:lnTo>
                <a:lnTo>
                  <a:pt x="13830" y="3213"/>
                </a:lnTo>
                <a:lnTo>
                  <a:pt x="13792" y="3441"/>
                </a:lnTo>
                <a:lnTo>
                  <a:pt x="13754" y="3644"/>
                </a:lnTo>
                <a:lnTo>
                  <a:pt x="13906" y="3175"/>
                </a:lnTo>
                <a:lnTo>
                  <a:pt x="13868" y="3454"/>
                </a:lnTo>
                <a:lnTo>
                  <a:pt x="13576" y="4940"/>
                </a:lnTo>
                <a:lnTo>
                  <a:pt x="14160" y="2781"/>
                </a:lnTo>
                <a:lnTo>
                  <a:pt x="14249" y="2324"/>
                </a:lnTo>
                <a:close/>
              </a:path>
              <a:path w="22859" h="30480">
                <a:moveTo>
                  <a:pt x="14274" y="12954"/>
                </a:moveTo>
                <a:lnTo>
                  <a:pt x="13881" y="13982"/>
                </a:lnTo>
                <a:lnTo>
                  <a:pt x="14071" y="13931"/>
                </a:lnTo>
                <a:lnTo>
                  <a:pt x="14274" y="12954"/>
                </a:lnTo>
                <a:close/>
              </a:path>
              <a:path w="22859" h="30480">
                <a:moveTo>
                  <a:pt x="14363" y="2387"/>
                </a:moveTo>
                <a:lnTo>
                  <a:pt x="14122" y="3111"/>
                </a:lnTo>
                <a:lnTo>
                  <a:pt x="14046" y="3492"/>
                </a:lnTo>
                <a:lnTo>
                  <a:pt x="13970" y="3873"/>
                </a:lnTo>
                <a:lnTo>
                  <a:pt x="14224" y="3149"/>
                </a:lnTo>
                <a:lnTo>
                  <a:pt x="14287" y="2768"/>
                </a:lnTo>
                <a:lnTo>
                  <a:pt x="14363" y="2387"/>
                </a:lnTo>
                <a:close/>
              </a:path>
              <a:path w="22859" h="30480">
                <a:moveTo>
                  <a:pt x="14427" y="13855"/>
                </a:moveTo>
                <a:lnTo>
                  <a:pt x="14084" y="13931"/>
                </a:lnTo>
                <a:lnTo>
                  <a:pt x="13093" y="16713"/>
                </a:lnTo>
                <a:lnTo>
                  <a:pt x="13665" y="16700"/>
                </a:lnTo>
                <a:lnTo>
                  <a:pt x="13716" y="16510"/>
                </a:lnTo>
                <a:lnTo>
                  <a:pt x="13398" y="16510"/>
                </a:lnTo>
                <a:lnTo>
                  <a:pt x="13766" y="16256"/>
                </a:lnTo>
                <a:lnTo>
                  <a:pt x="13792" y="16002"/>
                </a:lnTo>
                <a:lnTo>
                  <a:pt x="13855" y="15875"/>
                </a:lnTo>
                <a:lnTo>
                  <a:pt x="13982" y="15621"/>
                </a:lnTo>
                <a:lnTo>
                  <a:pt x="14097" y="15240"/>
                </a:lnTo>
                <a:lnTo>
                  <a:pt x="14274" y="14351"/>
                </a:lnTo>
                <a:lnTo>
                  <a:pt x="14427" y="13855"/>
                </a:lnTo>
                <a:close/>
              </a:path>
              <a:path w="22859" h="30480">
                <a:moveTo>
                  <a:pt x="14465" y="15760"/>
                </a:moveTo>
                <a:lnTo>
                  <a:pt x="13804" y="16230"/>
                </a:lnTo>
                <a:lnTo>
                  <a:pt x="13728" y="16471"/>
                </a:lnTo>
                <a:lnTo>
                  <a:pt x="14338" y="16408"/>
                </a:lnTo>
                <a:lnTo>
                  <a:pt x="14465" y="15760"/>
                </a:lnTo>
                <a:close/>
              </a:path>
              <a:path w="22859" h="30480">
                <a:moveTo>
                  <a:pt x="14592" y="15748"/>
                </a:moveTo>
                <a:lnTo>
                  <a:pt x="14376" y="16408"/>
                </a:lnTo>
                <a:lnTo>
                  <a:pt x="14503" y="16230"/>
                </a:lnTo>
                <a:lnTo>
                  <a:pt x="14592" y="15748"/>
                </a:lnTo>
                <a:close/>
              </a:path>
              <a:path w="22859" h="30480">
                <a:moveTo>
                  <a:pt x="14795" y="17526"/>
                </a:moveTo>
                <a:lnTo>
                  <a:pt x="14706" y="17653"/>
                </a:lnTo>
                <a:lnTo>
                  <a:pt x="14579" y="18288"/>
                </a:lnTo>
                <a:lnTo>
                  <a:pt x="14795" y="17526"/>
                </a:lnTo>
                <a:close/>
              </a:path>
              <a:path w="22859" h="30480">
                <a:moveTo>
                  <a:pt x="14808" y="17526"/>
                </a:moveTo>
                <a:lnTo>
                  <a:pt x="14655" y="18313"/>
                </a:lnTo>
                <a:lnTo>
                  <a:pt x="14770" y="17907"/>
                </a:lnTo>
                <a:lnTo>
                  <a:pt x="14808" y="17526"/>
                </a:lnTo>
                <a:close/>
              </a:path>
              <a:path w="22859" h="30480">
                <a:moveTo>
                  <a:pt x="14808" y="15925"/>
                </a:moveTo>
                <a:lnTo>
                  <a:pt x="14617" y="16383"/>
                </a:lnTo>
                <a:lnTo>
                  <a:pt x="14808" y="15925"/>
                </a:lnTo>
                <a:close/>
              </a:path>
              <a:path w="22859" h="30480">
                <a:moveTo>
                  <a:pt x="15087" y="736"/>
                </a:moveTo>
                <a:lnTo>
                  <a:pt x="14503" y="2755"/>
                </a:lnTo>
                <a:lnTo>
                  <a:pt x="14173" y="4152"/>
                </a:lnTo>
                <a:lnTo>
                  <a:pt x="14490" y="3771"/>
                </a:lnTo>
                <a:lnTo>
                  <a:pt x="14808" y="2108"/>
                </a:lnTo>
                <a:lnTo>
                  <a:pt x="15087" y="736"/>
                </a:lnTo>
                <a:close/>
              </a:path>
              <a:path w="22859" h="30480">
                <a:moveTo>
                  <a:pt x="16624" y="3695"/>
                </a:moveTo>
                <a:lnTo>
                  <a:pt x="16383" y="4419"/>
                </a:lnTo>
                <a:lnTo>
                  <a:pt x="16306" y="4800"/>
                </a:lnTo>
                <a:lnTo>
                  <a:pt x="16230" y="5181"/>
                </a:lnTo>
                <a:lnTo>
                  <a:pt x="16484" y="4457"/>
                </a:lnTo>
                <a:lnTo>
                  <a:pt x="16548" y="4076"/>
                </a:lnTo>
                <a:lnTo>
                  <a:pt x="16624" y="3695"/>
                </a:lnTo>
                <a:close/>
              </a:path>
              <a:path w="22859" h="30480">
                <a:moveTo>
                  <a:pt x="19011" y="4699"/>
                </a:moveTo>
                <a:lnTo>
                  <a:pt x="18707" y="5080"/>
                </a:lnTo>
                <a:lnTo>
                  <a:pt x="18656" y="5207"/>
                </a:lnTo>
                <a:lnTo>
                  <a:pt x="18935" y="5092"/>
                </a:lnTo>
                <a:lnTo>
                  <a:pt x="19011" y="4699"/>
                </a:lnTo>
                <a:close/>
              </a:path>
              <a:path w="22859" h="30480">
                <a:moveTo>
                  <a:pt x="22415" y="0"/>
                </a:moveTo>
                <a:lnTo>
                  <a:pt x="20675" y="3937"/>
                </a:lnTo>
                <a:lnTo>
                  <a:pt x="20104" y="4572"/>
                </a:lnTo>
                <a:lnTo>
                  <a:pt x="19685" y="4787"/>
                </a:lnTo>
                <a:lnTo>
                  <a:pt x="19075" y="7620"/>
                </a:lnTo>
                <a:lnTo>
                  <a:pt x="18846" y="7366"/>
                </a:lnTo>
                <a:lnTo>
                  <a:pt x="18884" y="7239"/>
                </a:lnTo>
                <a:lnTo>
                  <a:pt x="18948" y="6985"/>
                </a:lnTo>
                <a:lnTo>
                  <a:pt x="19024" y="6731"/>
                </a:lnTo>
                <a:lnTo>
                  <a:pt x="19113" y="6350"/>
                </a:lnTo>
                <a:lnTo>
                  <a:pt x="19177" y="6184"/>
                </a:lnTo>
                <a:lnTo>
                  <a:pt x="19126" y="6311"/>
                </a:lnTo>
                <a:lnTo>
                  <a:pt x="19215" y="5969"/>
                </a:lnTo>
                <a:lnTo>
                  <a:pt x="19177" y="6184"/>
                </a:lnTo>
                <a:lnTo>
                  <a:pt x="19545" y="5207"/>
                </a:lnTo>
                <a:lnTo>
                  <a:pt x="19596" y="5080"/>
                </a:lnTo>
                <a:lnTo>
                  <a:pt x="19685" y="4826"/>
                </a:lnTo>
                <a:lnTo>
                  <a:pt x="19113" y="5029"/>
                </a:lnTo>
                <a:lnTo>
                  <a:pt x="18961" y="5842"/>
                </a:lnTo>
                <a:lnTo>
                  <a:pt x="18719" y="6604"/>
                </a:lnTo>
                <a:lnTo>
                  <a:pt x="18796" y="6223"/>
                </a:lnTo>
                <a:lnTo>
                  <a:pt x="18872" y="5842"/>
                </a:lnTo>
                <a:lnTo>
                  <a:pt x="19113" y="5080"/>
                </a:lnTo>
                <a:lnTo>
                  <a:pt x="18973" y="5080"/>
                </a:lnTo>
                <a:lnTo>
                  <a:pt x="18846" y="5588"/>
                </a:lnTo>
                <a:lnTo>
                  <a:pt x="18719" y="6223"/>
                </a:lnTo>
                <a:lnTo>
                  <a:pt x="18732" y="6096"/>
                </a:lnTo>
                <a:lnTo>
                  <a:pt x="18415" y="6223"/>
                </a:lnTo>
                <a:lnTo>
                  <a:pt x="18186" y="5969"/>
                </a:lnTo>
                <a:lnTo>
                  <a:pt x="17767" y="6985"/>
                </a:lnTo>
                <a:lnTo>
                  <a:pt x="17856" y="5334"/>
                </a:lnTo>
                <a:lnTo>
                  <a:pt x="17805" y="5080"/>
                </a:lnTo>
                <a:lnTo>
                  <a:pt x="17653" y="5334"/>
                </a:lnTo>
                <a:lnTo>
                  <a:pt x="17373" y="4826"/>
                </a:lnTo>
                <a:lnTo>
                  <a:pt x="17170" y="4826"/>
                </a:lnTo>
                <a:lnTo>
                  <a:pt x="16789" y="5080"/>
                </a:lnTo>
                <a:lnTo>
                  <a:pt x="16789" y="11430"/>
                </a:lnTo>
                <a:lnTo>
                  <a:pt x="16751" y="11620"/>
                </a:lnTo>
                <a:lnTo>
                  <a:pt x="16751" y="14859"/>
                </a:lnTo>
                <a:lnTo>
                  <a:pt x="16675" y="15328"/>
                </a:lnTo>
                <a:lnTo>
                  <a:pt x="16560" y="15722"/>
                </a:lnTo>
                <a:lnTo>
                  <a:pt x="16459" y="16002"/>
                </a:lnTo>
                <a:lnTo>
                  <a:pt x="16586" y="15430"/>
                </a:lnTo>
                <a:lnTo>
                  <a:pt x="16751" y="14859"/>
                </a:lnTo>
                <a:lnTo>
                  <a:pt x="16751" y="11620"/>
                </a:lnTo>
                <a:lnTo>
                  <a:pt x="16624" y="12255"/>
                </a:lnTo>
                <a:lnTo>
                  <a:pt x="16624" y="14986"/>
                </a:lnTo>
                <a:lnTo>
                  <a:pt x="16357" y="16002"/>
                </a:lnTo>
                <a:lnTo>
                  <a:pt x="16510" y="15367"/>
                </a:lnTo>
                <a:lnTo>
                  <a:pt x="16624" y="14986"/>
                </a:lnTo>
                <a:lnTo>
                  <a:pt x="16624" y="12255"/>
                </a:lnTo>
                <a:lnTo>
                  <a:pt x="16586" y="12446"/>
                </a:lnTo>
                <a:lnTo>
                  <a:pt x="16332" y="13208"/>
                </a:lnTo>
                <a:lnTo>
                  <a:pt x="16408" y="12827"/>
                </a:lnTo>
                <a:lnTo>
                  <a:pt x="16497" y="12319"/>
                </a:lnTo>
                <a:lnTo>
                  <a:pt x="16548" y="12192"/>
                </a:lnTo>
                <a:lnTo>
                  <a:pt x="16789" y="11430"/>
                </a:lnTo>
                <a:lnTo>
                  <a:pt x="16789" y="5080"/>
                </a:lnTo>
                <a:lnTo>
                  <a:pt x="16649" y="5486"/>
                </a:lnTo>
                <a:lnTo>
                  <a:pt x="17005" y="3670"/>
                </a:lnTo>
                <a:lnTo>
                  <a:pt x="17170" y="3810"/>
                </a:lnTo>
                <a:lnTo>
                  <a:pt x="17818" y="4699"/>
                </a:lnTo>
                <a:lnTo>
                  <a:pt x="18300" y="5588"/>
                </a:lnTo>
                <a:lnTo>
                  <a:pt x="18605" y="5207"/>
                </a:lnTo>
                <a:lnTo>
                  <a:pt x="18567" y="4572"/>
                </a:lnTo>
                <a:lnTo>
                  <a:pt x="18389" y="3429"/>
                </a:lnTo>
                <a:lnTo>
                  <a:pt x="18186" y="2159"/>
                </a:lnTo>
                <a:lnTo>
                  <a:pt x="17081" y="1905"/>
                </a:lnTo>
                <a:lnTo>
                  <a:pt x="16433" y="3225"/>
                </a:lnTo>
                <a:lnTo>
                  <a:pt x="16471" y="2501"/>
                </a:lnTo>
                <a:lnTo>
                  <a:pt x="16497" y="1739"/>
                </a:lnTo>
                <a:lnTo>
                  <a:pt x="16383" y="2019"/>
                </a:lnTo>
                <a:lnTo>
                  <a:pt x="16141" y="2425"/>
                </a:lnTo>
                <a:lnTo>
                  <a:pt x="15849" y="2933"/>
                </a:lnTo>
                <a:lnTo>
                  <a:pt x="16040" y="1524"/>
                </a:lnTo>
                <a:lnTo>
                  <a:pt x="15811" y="2590"/>
                </a:lnTo>
                <a:lnTo>
                  <a:pt x="16014" y="1130"/>
                </a:lnTo>
                <a:lnTo>
                  <a:pt x="14947" y="2578"/>
                </a:lnTo>
                <a:lnTo>
                  <a:pt x="14833" y="4356"/>
                </a:lnTo>
                <a:lnTo>
                  <a:pt x="15214" y="4038"/>
                </a:lnTo>
                <a:lnTo>
                  <a:pt x="15341" y="3886"/>
                </a:lnTo>
                <a:lnTo>
                  <a:pt x="15684" y="3187"/>
                </a:lnTo>
                <a:lnTo>
                  <a:pt x="15544" y="3848"/>
                </a:lnTo>
                <a:lnTo>
                  <a:pt x="15621" y="3505"/>
                </a:lnTo>
                <a:lnTo>
                  <a:pt x="16408" y="4051"/>
                </a:lnTo>
                <a:lnTo>
                  <a:pt x="16421" y="3517"/>
                </a:lnTo>
                <a:lnTo>
                  <a:pt x="16776" y="3429"/>
                </a:lnTo>
                <a:lnTo>
                  <a:pt x="16929" y="3594"/>
                </a:lnTo>
                <a:lnTo>
                  <a:pt x="16560" y="4851"/>
                </a:lnTo>
                <a:lnTo>
                  <a:pt x="16573" y="5702"/>
                </a:lnTo>
                <a:lnTo>
                  <a:pt x="16154" y="6985"/>
                </a:lnTo>
                <a:lnTo>
                  <a:pt x="16433" y="5588"/>
                </a:lnTo>
                <a:lnTo>
                  <a:pt x="16560" y="4953"/>
                </a:lnTo>
                <a:lnTo>
                  <a:pt x="16332" y="5334"/>
                </a:lnTo>
                <a:lnTo>
                  <a:pt x="15925" y="5588"/>
                </a:lnTo>
                <a:lnTo>
                  <a:pt x="15836" y="18796"/>
                </a:lnTo>
                <a:lnTo>
                  <a:pt x="15481" y="19405"/>
                </a:lnTo>
                <a:lnTo>
                  <a:pt x="15163" y="19812"/>
                </a:lnTo>
                <a:lnTo>
                  <a:pt x="15405" y="18542"/>
                </a:lnTo>
                <a:lnTo>
                  <a:pt x="15836" y="18796"/>
                </a:lnTo>
                <a:lnTo>
                  <a:pt x="15836" y="5562"/>
                </a:lnTo>
                <a:lnTo>
                  <a:pt x="15671" y="5511"/>
                </a:lnTo>
                <a:lnTo>
                  <a:pt x="15671" y="12827"/>
                </a:lnTo>
                <a:lnTo>
                  <a:pt x="15557" y="13462"/>
                </a:lnTo>
                <a:lnTo>
                  <a:pt x="15557" y="14986"/>
                </a:lnTo>
                <a:lnTo>
                  <a:pt x="15405" y="15798"/>
                </a:lnTo>
                <a:lnTo>
                  <a:pt x="15240" y="16344"/>
                </a:lnTo>
                <a:lnTo>
                  <a:pt x="15240" y="18288"/>
                </a:lnTo>
                <a:lnTo>
                  <a:pt x="14579" y="20828"/>
                </a:lnTo>
                <a:lnTo>
                  <a:pt x="14846" y="19431"/>
                </a:lnTo>
                <a:lnTo>
                  <a:pt x="14909" y="19177"/>
                </a:lnTo>
                <a:lnTo>
                  <a:pt x="15240" y="18288"/>
                </a:lnTo>
                <a:lnTo>
                  <a:pt x="15240" y="16344"/>
                </a:lnTo>
                <a:lnTo>
                  <a:pt x="15036" y="17018"/>
                </a:lnTo>
                <a:lnTo>
                  <a:pt x="14922" y="17653"/>
                </a:lnTo>
                <a:lnTo>
                  <a:pt x="15049" y="17780"/>
                </a:lnTo>
                <a:lnTo>
                  <a:pt x="15113" y="18034"/>
                </a:lnTo>
                <a:lnTo>
                  <a:pt x="14808" y="18542"/>
                </a:lnTo>
                <a:lnTo>
                  <a:pt x="14490" y="19177"/>
                </a:lnTo>
                <a:lnTo>
                  <a:pt x="14655" y="18313"/>
                </a:lnTo>
                <a:lnTo>
                  <a:pt x="14389" y="19177"/>
                </a:lnTo>
                <a:lnTo>
                  <a:pt x="14414" y="19050"/>
                </a:lnTo>
                <a:lnTo>
                  <a:pt x="14439" y="18923"/>
                </a:lnTo>
                <a:lnTo>
                  <a:pt x="14516" y="18542"/>
                </a:lnTo>
                <a:lnTo>
                  <a:pt x="14706" y="17602"/>
                </a:lnTo>
                <a:lnTo>
                  <a:pt x="14490" y="17780"/>
                </a:lnTo>
                <a:lnTo>
                  <a:pt x="14389" y="17907"/>
                </a:lnTo>
                <a:lnTo>
                  <a:pt x="14617" y="16764"/>
                </a:lnTo>
                <a:lnTo>
                  <a:pt x="14757" y="17348"/>
                </a:lnTo>
                <a:lnTo>
                  <a:pt x="14820" y="17018"/>
                </a:lnTo>
                <a:lnTo>
                  <a:pt x="14808" y="17526"/>
                </a:lnTo>
                <a:lnTo>
                  <a:pt x="14960" y="17018"/>
                </a:lnTo>
                <a:lnTo>
                  <a:pt x="15036" y="16764"/>
                </a:lnTo>
                <a:lnTo>
                  <a:pt x="15481" y="15240"/>
                </a:lnTo>
                <a:lnTo>
                  <a:pt x="15519" y="15113"/>
                </a:lnTo>
                <a:lnTo>
                  <a:pt x="15557" y="14986"/>
                </a:lnTo>
                <a:lnTo>
                  <a:pt x="15557" y="13462"/>
                </a:lnTo>
                <a:lnTo>
                  <a:pt x="15532" y="13589"/>
                </a:lnTo>
                <a:lnTo>
                  <a:pt x="15214" y="14478"/>
                </a:lnTo>
                <a:lnTo>
                  <a:pt x="15341" y="13817"/>
                </a:lnTo>
                <a:lnTo>
                  <a:pt x="15430" y="13462"/>
                </a:lnTo>
                <a:lnTo>
                  <a:pt x="15671" y="12827"/>
                </a:lnTo>
                <a:lnTo>
                  <a:pt x="15671" y="5511"/>
                </a:lnTo>
                <a:lnTo>
                  <a:pt x="15519" y="5461"/>
                </a:lnTo>
                <a:lnTo>
                  <a:pt x="15519" y="7366"/>
                </a:lnTo>
                <a:lnTo>
                  <a:pt x="15328" y="8737"/>
                </a:lnTo>
                <a:lnTo>
                  <a:pt x="15328" y="9906"/>
                </a:lnTo>
                <a:lnTo>
                  <a:pt x="15151" y="10629"/>
                </a:lnTo>
                <a:lnTo>
                  <a:pt x="15024" y="11049"/>
                </a:lnTo>
                <a:lnTo>
                  <a:pt x="15062" y="10795"/>
                </a:lnTo>
                <a:lnTo>
                  <a:pt x="15189" y="10287"/>
                </a:lnTo>
                <a:lnTo>
                  <a:pt x="15328" y="9906"/>
                </a:lnTo>
                <a:lnTo>
                  <a:pt x="15328" y="8737"/>
                </a:lnTo>
                <a:lnTo>
                  <a:pt x="15113" y="10274"/>
                </a:lnTo>
                <a:lnTo>
                  <a:pt x="14859" y="10795"/>
                </a:lnTo>
                <a:lnTo>
                  <a:pt x="14224" y="10680"/>
                </a:lnTo>
                <a:lnTo>
                  <a:pt x="12611" y="11938"/>
                </a:lnTo>
                <a:lnTo>
                  <a:pt x="12306" y="11798"/>
                </a:lnTo>
                <a:lnTo>
                  <a:pt x="12052" y="12700"/>
                </a:lnTo>
                <a:lnTo>
                  <a:pt x="12179" y="12052"/>
                </a:lnTo>
                <a:lnTo>
                  <a:pt x="12280" y="11785"/>
                </a:lnTo>
                <a:lnTo>
                  <a:pt x="12039" y="11684"/>
                </a:lnTo>
                <a:lnTo>
                  <a:pt x="11747" y="11557"/>
                </a:lnTo>
                <a:lnTo>
                  <a:pt x="11861" y="11049"/>
                </a:lnTo>
                <a:lnTo>
                  <a:pt x="11912" y="10795"/>
                </a:lnTo>
                <a:lnTo>
                  <a:pt x="11950" y="10629"/>
                </a:lnTo>
                <a:lnTo>
                  <a:pt x="11861" y="10795"/>
                </a:lnTo>
                <a:lnTo>
                  <a:pt x="11734" y="10922"/>
                </a:lnTo>
                <a:lnTo>
                  <a:pt x="11607" y="11049"/>
                </a:lnTo>
                <a:lnTo>
                  <a:pt x="11823" y="10033"/>
                </a:lnTo>
                <a:lnTo>
                  <a:pt x="12001" y="10274"/>
                </a:lnTo>
                <a:lnTo>
                  <a:pt x="12065" y="10033"/>
                </a:lnTo>
                <a:lnTo>
                  <a:pt x="12204" y="9525"/>
                </a:lnTo>
                <a:lnTo>
                  <a:pt x="12369" y="8890"/>
                </a:lnTo>
                <a:lnTo>
                  <a:pt x="12407" y="8763"/>
                </a:lnTo>
                <a:lnTo>
                  <a:pt x="12433" y="8636"/>
                </a:lnTo>
                <a:lnTo>
                  <a:pt x="12852" y="10007"/>
                </a:lnTo>
                <a:lnTo>
                  <a:pt x="12954" y="10287"/>
                </a:lnTo>
                <a:lnTo>
                  <a:pt x="13550" y="10414"/>
                </a:lnTo>
                <a:lnTo>
                  <a:pt x="13855" y="10795"/>
                </a:lnTo>
                <a:lnTo>
                  <a:pt x="14097" y="10718"/>
                </a:lnTo>
                <a:lnTo>
                  <a:pt x="14262" y="10668"/>
                </a:lnTo>
                <a:lnTo>
                  <a:pt x="14427" y="10490"/>
                </a:lnTo>
                <a:lnTo>
                  <a:pt x="15074" y="8636"/>
                </a:lnTo>
                <a:lnTo>
                  <a:pt x="15303" y="8001"/>
                </a:lnTo>
                <a:lnTo>
                  <a:pt x="15519" y="7366"/>
                </a:lnTo>
                <a:lnTo>
                  <a:pt x="15519" y="5461"/>
                </a:lnTo>
                <a:lnTo>
                  <a:pt x="14363" y="5207"/>
                </a:lnTo>
                <a:lnTo>
                  <a:pt x="11823" y="6858"/>
                </a:lnTo>
                <a:lnTo>
                  <a:pt x="11823" y="9525"/>
                </a:lnTo>
                <a:lnTo>
                  <a:pt x="11607" y="10541"/>
                </a:lnTo>
                <a:lnTo>
                  <a:pt x="11353" y="11303"/>
                </a:lnTo>
                <a:lnTo>
                  <a:pt x="11506" y="10541"/>
                </a:lnTo>
                <a:lnTo>
                  <a:pt x="11582" y="10287"/>
                </a:lnTo>
                <a:lnTo>
                  <a:pt x="11823" y="9525"/>
                </a:lnTo>
                <a:lnTo>
                  <a:pt x="11823" y="6858"/>
                </a:lnTo>
                <a:lnTo>
                  <a:pt x="11430" y="7112"/>
                </a:lnTo>
                <a:lnTo>
                  <a:pt x="11430" y="10706"/>
                </a:lnTo>
                <a:lnTo>
                  <a:pt x="11391" y="10922"/>
                </a:lnTo>
                <a:lnTo>
                  <a:pt x="11290" y="11303"/>
                </a:lnTo>
                <a:lnTo>
                  <a:pt x="11163" y="11684"/>
                </a:lnTo>
                <a:lnTo>
                  <a:pt x="11404" y="10769"/>
                </a:lnTo>
                <a:lnTo>
                  <a:pt x="11430" y="7112"/>
                </a:lnTo>
                <a:lnTo>
                  <a:pt x="11353" y="10287"/>
                </a:lnTo>
                <a:lnTo>
                  <a:pt x="11201" y="11049"/>
                </a:lnTo>
                <a:lnTo>
                  <a:pt x="10960" y="11811"/>
                </a:lnTo>
                <a:lnTo>
                  <a:pt x="11163" y="10922"/>
                </a:lnTo>
                <a:lnTo>
                  <a:pt x="11239" y="10668"/>
                </a:lnTo>
                <a:lnTo>
                  <a:pt x="11353" y="10287"/>
                </a:lnTo>
                <a:lnTo>
                  <a:pt x="11353" y="7150"/>
                </a:lnTo>
                <a:lnTo>
                  <a:pt x="11214" y="7239"/>
                </a:lnTo>
                <a:lnTo>
                  <a:pt x="11315" y="4826"/>
                </a:lnTo>
                <a:lnTo>
                  <a:pt x="10795" y="5753"/>
                </a:lnTo>
                <a:lnTo>
                  <a:pt x="10795" y="8001"/>
                </a:lnTo>
                <a:lnTo>
                  <a:pt x="10642" y="8763"/>
                </a:lnTo>
                <a:lnTo>
                  <a:pt x="10731" y="8255"/>
                </a:lnTo>
                <a:lnTo>
                  <a:pt x="10795" y="8001"/>
                </a:lnTo>
                <a:lnTo>
                  <a:pt x="10795" y="5753"/>
                </a:lnTo>
                <a:lnTo>
                  <a:pt x="10668" y="5969"/>
                </a:lnTo>
                <a:lnTo>
                  <a:pt x="10566" y="6184"/>
                </a:lnTo>
                <a:lnTo>
                  <a:pt x="10261" y="7239"/>
                </a:lnTo>
                <a:lnTo>
                  <a:pt x="9804" y="7620"/>
                </a:lnTo>
                <a:lnTo>
                  <a:pt x="9537" y="7493"/>
                </a:lnTo>
                <a:lnTo>
                  <a:pt x="9461" y="7366"/>
                </a:lnTo>
                <a:lnTo>
                  <a:pt x="8991" y="6578"/>
                </a:lnTo>
                <a:lnTo>
                  <a:pt x="8813" y="7480"/>
                </a:lnTo>
                <a:lnTo>
                  <a:pt x="8610" y="8509"/>
                </a:lnTo>
                <a:lnTo>
                  <a:pt x="8813" y="7480"/>
                </a:lnTo>
                <a:lnTo>
                  <a:pt x="7264" y="11811"/>
                </a:lnTo>
                <a:lnTo>
                  <a:pt x="8102" y="9906"/>
                </a:lnTo>
                <a:lnTo>
                  <a:pt x="8432" y="11557"/>
                </a:lnTo>
                <a:lnTo>
                  <a:pt x="9131" y="10782"/>
                </a:lnTo>
                <a:lnTo>
                  <a:pt x="9334" y="10414"/>
                </a:lnTo>
                <a:lnTo>
                  <a:pt x="9296" y="10287"/>
                </a:lnTo>
                <a:lnTo>
                  <a:pt x="9372" y="9906"/>
                </a:lnTo>
                <a:lnTo>
                  <a:pt x="9499" y="9271"/>
                </a:lnTo>
                <a:lnTo>
                  <a:pt x="9613" y="8686"/>
                </a:lnTo>
                <a:lnTo>
                  <a:pt x="9715" y="8382"/>
                </a:lnTo>
                <a:lnTo>
                  <a:pt x="9969" y="7620"/>
                </a:lnTo>
                <a:lnTo>
                  <a:pt x="9296" y="10287"/>
                </a:lnTo>
                <a:lnTo>
                  <a:pt x="9334" y="10414"/>
                </a:lnTo>
                <a:lnTo>
                  <a:pt x="9131" y="11150"/>
                </a:lnTo>
                <a:lnTo>
                  <a:pt x="9017" y="11684"/>
                </a:lnTo>
                <a:lnTo>
                  <a:pt x="8623" y="12331"/>
                </a:lnTo>
                <a:lnTo>
                  <a:pt x="8813" y="12192"/>
                </a:lnTo>
                <a:lnTo>
                  <a:pt x="8877" y="12522"/>
                </a:lnTo>
                <a:lnTo>
                  <a:pt x="8966" y="12192"/>
                </a:lnTo>
                <a:lnTo>
                  <a:pt x="9093" y="11684"/>
                </a:lnTo>
                <a:lnTo>
                  <a:pt x="9423" y="10287"/>
                </a:lnTo>
                <a:lnTo>
                  <a:pt x="9093" y="11645"/>
                </a:lnTo>
                <a:lnTo>
                  <a:pt x="9474" y="10287"/>
                </a:lnTo>
                <a:lnTo>
                  <a:pt x="10083" y="8255"/>
                </a:lnTo>
                <a:lnTo>
                  <a:pt x="9652" y="10337"/>
                </a:lnTo>
                <a:lnTo>
                  <a:pt x="10388" y="10541"/>
                </a:lnTo>
                <a:lnTo>
                  <a:pt x="10769" y="10033"/>
                </a:lnTo>
                <a:lnTo>
                  <a:pt x="11074" y="9906"/>
                </a:lnTo>
                <a:lnTo>
                  <a:pt x="11303" y="8890"/>
                </a:lnTo>
                <a:lnTo>
                  <a:pt x="10833" y="12065"/>
                </a:lnTo>
                <a:lnTo>
                  <a:pt x="11176" y="10668"/>
                </a:lnTo>
                <a:lnTo>
                  <a:pt x="10909" y="11811"/>
                </a:lnTo>
                <a:lnTo>
                  <a:pt x="10833" y="12065"/>
                </a:lnTo>
                <a:lnTo>
                  <a:pt x="10807" y="12192"/>
                </a:lnTo>
                <a:lnTo>
                  <a:pt x="10718" y="11785"/>
                </a:lnTo>
                <a:lnTo>
                  <a:pt x="10629" y="11557"/>
                </a:lnTo>
                <a:lnTo>
                  <a:pt x="10515" y="11303"/>
                </a:lnTo>
                <a:lnTo>
                  <a:pt x="10109" y="11176"/>
                </a:lnTo>
                <a:lnTo>
                  <a:pt x="9766" y="11557"/>
                </a:lnTo>
                <a:lnTo>
                  <a:pt x="9575" y="10718"/>
                </a:lnTo>
                <a:lnTo>
                  <a:pt x="9436" y="11430"/>
                </a:lnTo>
                <a:lnTo>
                  <a:pt x="9321" y="11785"/>
                </a:lnTo>
                <a:lnTo>
                  <a:pt x="9017" y="12319"/>
                </a:lnTo>
                <a:lnTo>
                  <a:pt x="8953" y="12954"/>
                </a:lnTo>
                <a:lnTo>
                  <a:pt x="9880" y="12192"/>
                </a:lnTo>
                <a:lnTo>
                  <a:pt x="9906" y="13208"/>
                </a:lnTo>
                <a:lnTo>
                  <a:pt x="10337" y="12852"/>
                </a:lnTo>
                <a:lnTo>
                  <a:pt x="10706" y="12192"/>
                </a:lnTo>
                <a:lnTo>
                  <a:pt x="10655" y="12547"/>
                </a:lnTo>
                <a:lnTo>
                  <a:pt x="11087" y="13081"/>
                </a:lnTo>
                <a:lnTo>
                  <a:pt x="11480" y="13081"/>
                </a:lnTo>
                <a:lnTo>
                  <a:pt x="11734" y="13335"/>
                </a:lnTo>
                <a:lnTo>
                  <a:pt x="12001" y="13208"/>
                </a:lnTo>
                <a:lnTo>
                  <a:pt x="12446" y="12700"/>
                </a:lnTo>
                <a:lnTo>
                  <a:pt x="12496" y="13677"/>
                </a:lnTo>
                <a:lnTo>
                  <a:pt x="12725" y="13335"/>
                </a:lnTo>
                <a:lnTo>
                  <a:pt x="13017" y="12700"/>
                </a:lnTo>
                <a:lnTo>
                  <a:pt x="13284" y="12852"/>
                </a:lnTo>
                <a:lnTo>
                  <a:pt x="13258" y="12446"/>
                </a:lnTo>
                <a:lnTo>
                  <a:pt x="13716" y="12827"/>
                </a:lnTo>
                <a:lnTo>
                  <a:pt x="14058" y="12954"/>
                </a:lnTo>
                <a:lnTo>
                  <a:pt x="14300" y="12700"/>
                </a:lnTo>
                <a:lnTo>
                  <a:pt x="14490" y="13665"/>
                </a:lnTo>
                <a:lnTo>
                  <a:pt x="14782" y="12700"/>
                </a:lnTo>
                <a:lnTo>
                  <a:pt x="14859" y="12446"/>
                </a:lnTo>
                <a:lnTo>
                  <a:pt x="14973" y="12065"/>
                </a:lnTo>
                <a:lnTo>
                  <a:pt x="14732" y="13258"/>
                </a:lnTo>
                <a:lnTo>
                  <a:pt x="14071" y="15430"/>
                </a:lnTo>
                <a:lnTo>
                  <a:pt x="14478" y="15722"/>
                </a:lnTo>
                <a:lnTo>
                  <a:pt x="14592" y="15367"/>
                </a:lnTo>
                <a:lnTo>
                  <a:pt x="14757" y="14859"/>
                </a:lnTo>
                <a:lnTo>
                  <a:pt x="14592" y="15748"/>
                </a:lnTo>
                <a:lnTo>
                  <a:pt x="14833" y="14986"/>
                </a:lnTo>
                <a:lnTo>
                  <a:pt x="14706" y="15722"/>
                </a:lnTo>
                <a:lnTo>
                  <a:pt x="14478" y="16395"/>
                </a:lnTo>
                <a:lnTo>
                  <a:pt x="14719" y="15748"/>
                </a:lnTo>
                <a:lnTo>
                  <a:pt x="14846" y="15430"/>
                </a:lnTo>
                <a:lnTo>
                  <a:pt x="14947" y="14986"/>
                </a:lnTo>
                <a:lnTo>
                  <a:pt x="14973" y="14859"/>
                </a:lnTo>
                <a:lnTo>
                  <a:pt x="15087" y="14224"/>
                </a:lnTo>
                <a:lnTo>
                  <a:pt x="15176" y="13817"/>
                </a:lnTo>
                <a:lnTo>
                  <a:pt x="15506" y="12827"/>
                </a:lnTo>
                <a:lnTo>
                  <a:pt x="15443" y="13208"/>
                </a:lnTo>
                <a:lnTo>
                  <a:pt x="15125" y="14478"/>
                </a:lnTo>
                <a:lnTo>
                  <a:pt x="14922" y="15227"/>
                </a:lnTo>
                <a:lnTo>
                  <a:pt x="14846" y="15773"/>
                </a:lnTo>
                <a:lnTo>
                  <a:pt x="15011" y="15240"/>
                </a:lnTo>
                <a:lnTo>
                  <a:pt x="14922" y="15722"/>
                </a:lnTo>
                <a:lnTo>
                  <a:pt x="14706" y="16383"/>
                </a:lnTo>
                <a:lnTo>
                  <a:pt x="14605" y="16700"/>
                </a:lnTo>
                <a:lnTo>
                  <a:pt x="14363" y="17907"/>
                </a:lnTo>
                <a:lnTo>
                  <a:pt x="14236" y="18542"/>
                </a:lnTo>
                <a:lnTo>
                  <a:pt x="14147" y="16764"/>
                </a:lnTo>
                <a:lnTo>
                  <a:pt x="13665" y="16700"/>
                </a:lnTo>
                <a:lnTo>
                  <a:pt x="12992" y="18923"/>
                </a:lnTo>
                <a:lnTo>
                  <a:pt x="13004" y="18542"/>
                </a:lnTo>
                <a:lnTo>
                  <a:pt x="13017" y="16954"/>
                </a:lnTo>
                <a:lnTo>
                  <a:pt x="12458" y="18542"/>
                </a:lnTo>
                <a:lnTo>
                  <a:pt x="12687" y="17399"/>
                </a:lnTo>
                <a:lnTo>
                  <a:pt x="12738" y="17106"/>
                </a:lnTo>
                <a:lnTo>
                  <a:pt x="12471" y="17399"/>
                </a:lnTo>
                <a:lnTo>
                  <a:pt x="11112" y="19050"/>
                </a:lnTo>
                <a:lnTo>
                  <a:pt x="10718" y="18542"/>
                </a:lnTo>
                <a:lnTo>
                  <a:pt x="10325" y="18034"/>
                </a:lnTo>
                <a:lnTo>
                  <a:pt x="9779" y="18173"/>
                </a:lnTo>
                <a:lnTo>
                  <a:pt x="9779" y="18542"/>
                </a:lnTo>
                <a:lnTo>
                  <a:pt x="9626" y="19304"/>
                </a:lnTo>
                <a:lnTo>
                  <a:pt x="9385" y="20066"/>
                </a:lnTo>
                <a:lnTo>
                  <a:pt x="9309" y="20193"/>
                </a:lnTo>
                <a:lnTo>
                  <a:pt x="9423" y="19532"/>
                </a:lnTo>
                <a:lnTo>
                  <a:pt x="9334" y="20066"/>
                </a:lnTo>
                <a:lnTo>
                  <a:pt x="9525" y="19304"/>
                </a:lnTo>
                <a:lnTo>
                  <a:pt x="9740" y="18669"/>
                </a:lnTo>
                <a:lnTo>
                  <a:pt x="9779" y="18542"/>
                </a:lnTo>
                <a:lnTo>
                  <a:pt x="9779" y="18173"/>
                </a:lnTo>
                <a:lnTo>
                  <a:pt x="9283" y="18288"/>
                </a:lnTo>
                <a:lnTo>
                  <a:pt x="9283" y="19304"/>
                </a:lnTo>
                <a:lnTo>
                  <a:pt x="9055" y="19532"/>
                </a:lnTo>
                <a:lnTo>
                  <a:pt x="8902" y="19812"/>
                </a:lnTo>
                <a:lnTo>
                  <a:pt x="9118" y="18669"/>
                </a:lnTo>
                <a:lnTo>
                  <a:pt x="9194" y="18796"/>
                </a:lnTo>
                <a:lnTo>
                  <a:pt x="9283" y="19304"/>
                </a:lnTo>
                <a:lnTo>
                  <a:pt x="9283" y="18288"/>
                </a:lnTo>
                <a:lnTo>
                  <a:pt x="9080" y="17907"/>
                </a:lnTo>
                <a:lnTo>
                  <a:pt x="8940" y="17653"/>
                </a:lnTo>
                <a:lnTo>
                  <a:pt x="8115" y="17907"/>
                </a:lnTo>
                <a:lnTo>
                  <a:pt x="7975" y="17653"/>
                </a:lnTo>
                <a:lnTo>
                  <a:pt x="7404" y="19431"/>
                </a:lnTo>
                <a:lnTo>
                  <a:pt x="7543" y="19431"/>
                </a:lnTo>
                <a:lnTo>
                  <a:pt x="7620" y="19050"/>
                </a:lnTo>
                <a:lnTo>
                  <a:pt x="7899" y="19812"/>
                </a:lnTo>
                <a:lnTo>
                  <a:pt x="7505" y="20066"/>
                </a:lnTo>
                <a:lnTo>
                  <a:pt x="7366" y="20320"/>
                </a:lnTo>
                <a:lnTo>
                  <a:pt x="7493" y="19685"/>
                </a:lnTo>
                <a:lnTo>
                  <a:pt x="7061" y="20574"/>
                </a:lnTo>
                <a:lnTo>
                  <a:pt x="7010" y="19939"/>
                </a:lnTo>
                <a:lnTo>
                  <a:pt x="6908" y="19812"/>
                </a:lnTo>
                <a:lnTo>
                  <a:pt x="6858" y="18516"/>
                </a:lnTo>
                <a:lnTo>
                  <a:pt x="7404" y="16408"/>
                </a:lnTo>
                <a:lnTo>
                  <a:pt x="7251" y="16700"/>
                </a:lnTo>
                <a:lnTo>
                  <a:pt x="8229" y="13944"/>
                </a:lnTo>
                <a:lnTo>
                  <a:pt x="8420" y="12992"/>
                </a:lnTo>
                <a:lnTo>
                  <a:pt x="7327" y="15608"/>
                </a:lnTo>
                <a:lnTo>
                  <a:pt x="7175" y="16344"/>
                </a:lnTo>
                <a:lnTo>
                  <a:pt x="7124" y="16052"/>
                </a:lnTo>
                <a:lnTo>
                  <a:pt x="7378" y="15214"/>
                </a:lnTo>
                <a:lnTo>
                  <a:pt x="7581" y="14224"/>
                </a:lnTo>
                <a:lnTo>
                  <a:pt x="7073" y="15836"/>
                </a:lnTo>
                <a:lnTo>
                  <a:pt x="7061" y="15697"/>
                </a:lnTo>
                <a:lnTo>
                  <a:pt x="7010" y="16002"/>
                </a:lnTo>
                <a:lnTo>
                  <a:pt x="6832" y="16649"/>
                </a:lnTo>
                <a:lnTo>
                  <a:pt x="6654" y="17602"/>
                </a:lnTo>
                <a:lnTo>
                  <a:pt x="6921" y="16700"/>
                </a:lnTo>
                <a:lnTo>
                  <a:pt x="6743" y="18034"/>
                </a:lnTo>
                <a:lnTo>
                  <a:pt x="6604" y="19189"/>
                </a:lnTo>
                <a:lnTo>
                  <a:pt x="6489" y="19685"/>
                </a:lnTo>
                <a:lnTo>
                  <a:pt x="6362" y="20066"/>
                </a:lnTo>
                <a:lnTo>
                  <a:pt x="6540" y="19177"/>
                </a:lnTo>
                <a:lnTo>
                  <a:pt x="6743" y="18034"/>
                </a:lnTo>
                <a:lnTo>
                  <a:pt x="6032" y="20066"/>
                </a:lnTo>
                <a:lnTo>
                  <a:pt x="6426" y="19304"/>
                </a:lnTo>
                <a:lnTo>
                  <a:pt x="6324" y="20066"/>
                </a:lnTo>
                <a:lnTo>
                  <a:pt x="6197" y="20434"/>
                </a:lnTo>
                <a:lnTo>
                  <a:pt x="5867" y="20955"/>
                </a:lnTo>
                <a:lnTo>
                  <a:pt x="5803" y="21844"/>
                </a:lnTo>
                <a:lnTo>
                  <a:pt x="6146" y="21463"/>
                </a:lnTo>
                <a:lnTo>
                  <a:pt x="7569" y="20574"/>
                </a:lnTo>
                <a:lnTo>
                  <a:pt x="7785" y="20434"/>
                </a:lnTo>
                <a:lnTo>
                  <a:pt x="8039" y="19177"/>
                </a:lnTo>
                <a:lnTo>
                  <a:pt x="8394" y="19405"/>
                </a:lnTo>
                <a:lnTo>
                  <a:pt x="8432" y="19177"/>
                </a:lnTo>
                <a:lnTo>
                  <a:pt x="8445" y="19050"/>
                </a:lnTo>
                <a:lnTo>
                  <a:pt x="8699" y="18288"/>
                </a:lnTo>
                <a:lnTo>
                  <a:pt x="8547" y="19050"/>
                </a:lnTo>
                <a:lnTo>
                  <a:pt x="8305" y="19812"/>
                </a:lnTo>
                <a:lnTo>
                  <a:pt x="8369" y="19532"/>
                </a:lnTo>
                <a:lnTo>
                  <a:pt x="8204" y="19812"/>
                </a:lnTo>
                <a:lnTo>
                  <a:pt x="7912" y="20358"/>
                </a:lnTo>
                <a:lnTo>
                  <a:pt x="8178" y="20193"/>
                </a:lnTo>
                <a:lnTo>
                  <a:pt x="9486" y="22606"/>
                </a:lnTo>
                <a:lnTo>
                  <a:pt x="13220" y="19431"/>
                </a:lnTo>
                <a:lnTo>
                  <a:pt x="13627" y="22987"/>
                </a:lnTo>
                <a:lnTo>
                  <a:pt x="15227" y="23368"/>
                </a:lnTo>
                <a:lnTo>
                  <a:pt x="15557" y="23495"/>
                </a:lnTo>
                <a:lnTo>
                  <a:pt x="15773" y="24892"/>
                </a:lnTo>
                <a:lnTo>
                  <a:pt x="15252" y="24892"/>
                </a:lnTo>
                <a:lnTo>
                  <a:pt x="13081" y="26416"/>
                </a:lnTo>
                <a:lnTo>
                  <a:pt x="13652" y="27686"/>
                </a:lnTo>
                <a:lnTo>
                  <a:pt x="14960" y="25781"/>
                </a:lnTo>
                <a:lnTo>
                  <a:pt x="15392" y="27686"/>
                </a:lnTo>
                <a:lnTo>
                  <a:pt x="15417" y="28829"/>
                </a:lnTo>
                <a:lnTo>
                  <a:pt x="15278" y="29972"/>
                </a:lnTo>
                <a:lnTo>
                  <a:pt x="15697" y="28829"/>
                </a:lnTo>
                <a:lnTo>
                  <a:pt x="16446" y="25781"/>
                </a:lnTo>
                <a:lnTo>
                  <a:pt x="17665" y="20828"/>
                </a:lnTo>
                <a:lnTo>
                  <a:pt x="17919" y="19812"/>
                </a:lnTo>
                <a:lnTo>
                  <a:pt x="18224" y="18542"/>
                </a:lnTo>
                <a:lnTo>
                  <a:pt x="18288" y="18288"/>
                </a:lnTo>
                <a:lnTo>
                  <a:pt x="18808" y="16129"/>
                </a:lnTo>
                <a:lnTo>
                  <a:pt x="18834" y="16002"/>
                </a:lnTo>
                <a:lnTo>
                  <a:pt x="19113" y="14859"/>
                </a:lnTo>
                <a:lnTo>
                  <a:pt x="19494" y="13208"/>
                </a:lnTo>
                <a:lnTo>
                  <a:pt x="19913" y="11430"/>
                </a:lnTo>
                <a:lnTo>
                  <a:pt x="19951" y="11303"/>
                </a:lnTo>
                <a:lnTo>
                  <a:pt x="20002" y="11049"/>
                </a:lnTo>
                <a:lnTo>
                  <a:pt x="20281" y="9906"/>
                </a:lnTo>
                <a:lnTo>
                  <a:pt x="20815" y="7620"/>
                </a:lnTo>
                <a:lnTo>
                  <a:pt x="21475" y="4826"/>
                </a:lnTo>
                <a:lnTo>
                  <a:pt x="22415" y="0"/>
                </a:lnTo>
                <a:close/>
              </a:path>
            </a:pathLst>
          </a:custGeom>
          <a:solidFill>
            <a:srgbClr val="B88F51"/>
          </a:solidFill>
        </p:spPr>
        <p:txBody>
          <a:bodyPr wrap="square" lIns="0" tIns="0" rIns="0" bIns="0" rtlCol="0"/>
          <a:lstStyle/>
          <a:p>
            <a:endParaRPr sz="2511"/>
          </a:p>
        </p:txBody>
      </p:sp>
      <p:sp>
        <p:nvSpPr>
          <p:cNvPr id="80" name="bg object 80"/>
          <p:cNvSpPr/>
          <p:nvPr/>
        </p:nvSpPr>
        <p:spPr>
          <a:xfrm>
            <a:off x="509715" y="119"/>
            <a:ext cx="192881" cy="117872"/>
          </a:xfrm>
          <a:custGeom>
            <a:avLst/>
            <a:gdLst/>
            <a:ahLst/>
            <a:cxnLst/>
            <a:rect l="l" t="t" r="r" b="b"/>
            <a:pathLst>
              <a:path w="308609" h="188595">
                <a:moveTo>
                  <a:pt x="482" y="1816"/>
                </a:moveTo>
                <a:lnTo>
                  <a:pt x="177" y="2628"/>
                </a:lnTo>
                <a:lnTo>
                  <a:pt x="101" y="3022"/>
                </a:lnTo>
                <a:lnTo>
                  <a:pt x="0" y="3517"/>
                </a:lnTo>
                <a:lnTo>
                  <a:pt x="304" y="2692"/>
                </a:lnTo>
                <a:lnTo>
                  <a:pt x="482" y="1816"/>
                </a:lnTo>
                <a:close/>
              </a:path>
              <a:path w="308609" h="188595">
                <a:moveTo>
                  <a:pt x="863" y="3238"/>
                </a:moveTo>
                <a:lnTo>
                  <a:pt x="495" y="2895"/>
                </a:lnTo>
                <a:lnTo>
                  <a:pt x="292" y="3848"/>
                </a:lnTo>
                <a:lnTo>
                  <a:pt x="165" y="4445"/>
                </a:lnTo>
                <a:lnTo>
                  <a:pt x="495" y="3886"/>
                </a:lnTo>
                <a:lnTo>
                  <a:pt x="863" y="3238"/>
                </a:lnTo>
                <a:close/>
              </a:path>
              <a:path w="308609" h="188595">
                <a:moveTo>
                  <a:pt x="2235" y="1358"/>
                </a:moveTo>
                <a:lnTo>
                  <a:pt x="1778" y="508"/>
                </a:lnTo>
                <a:lnTo>
                  <a:pt x="1549" y="0"/>
                </a:lnTo>
                <a:lnTo>
                  <a:pt x="1346" y="977"/>
                </a:lnTo>
                <a:lnTo>
                  <a:pt x="1282" y="1257"/>
                </a:lnTo>
                <a:lnTo>
                  <a:pt x="1422" y="1016"/>
                </a:lnTo>
                <a:lnTo>
                  <a:pt x="1701" y="863"/>
                </a:lnTo>
                <a:lnTo>
                  <a:pt x="1511" y="1803"/>
                </a:lnTo>
                <a:lnTo>
                  <a:pt x="1397" y="2336"/>
                </a:lnTo>
                <a:lnTo>
                  <a:pt x="1816" y="1879"/>
                </a:lnTo>
                <a:lnTo>
                  <a:pt x="2235" y="1358"/>
                </a:lnTo>
                <a:close/>
              </a:path>
              <a:path w="308609" h="188595">
                <a:moveTo>
                  <a:pt x="2298" y="7886"/>
                </a:moveTo>
                <a:lnTo>
                  <a:pt x="1816" y="8369"/>
                </a:lnTo>
                <a:lnTo>
                  <a:pt x="1549" y="9626"/>
                </a:lnTo>
                <a:lnTo>
                  <a:pt x="1447" y="10414"/>
                </a:lnTo>
                <a:lnTo>
                  <a:pt x="2298" y="7886"/>
                </a:lnTo>
                <a:close/>
              </a:path>
              <a:path w="308609" h="188595">
                <a:moveTo>
                  <a:pt x="2438" y="7493"/>
                </a:moveTo>
                <a:lnTo>
                  <a:pt x="2311" y="7874"/>
                </a:lnTo>
                <a:lnTo>
                  <a:pt x="2273" y="8686"/>
                </a:lnTo>
                <a:lnTo>
                  <a:pt x="2387" y="7874"/>
                </a:lnTo>
                <a:lnTo>
                  <a:pt x="2438" y="7493"/>
                </a:lnTo>
                <a:close/>
              </a:path>
              <a:path w="308609" h="188595">
                <a:moveTo>
                  <a:pt x="2603" y="11544"/>
                </a:moveTo>
                <a:lnTo>
                  <a:pt x="2133" y="11430"/>
                </a:lnTo>
                <a:lnTo>
                  <a:pt x="2120" y="11303"/>
                </a:lnTo>
                <a:lnTo>
                  <a:pt x="2095" y="10858"/>
                </a:lnTo>
                <a:lnTo>
                  <a:pt x="1943" y="11303"/>
                </a:lnTo>
                <a:lnTo>
                  <a:pt x="1892" y="10515"/>
                </a:lnTo>
                <a:lnTo>
                  <a:pt x="1193" y="12700"/>
                </a:lnTo>
                <a:lnTo>
                  <a:pt x="1574" y="12065"/>
                </a:lnTo>
                <a:lnTo>
                  <a:pt x="1447" y="12954"/>
                </a:lnTo>
                <a:lnTo>
                  <a:pt x="1333" y="13589"/>
                </a:lnTo>
                <a:lnTo>
                  <a:pt x="1778" y="12065"/>
                </a:lnTo>
                <a:lnTo>
                  <a:pt x="2019" y="11557"/>
                </a:lnTo>
                <a:lnTo>
                  <a:pt x="2603" y="11544"/>
                </a:lnTo>
                <a:close/>
              </a:path>
              <a:path w="308609" h="188595">
                <a:moveTo>
                  <a:pt x="2755" y="2578"/>
                </a:moveTo>
                <a:lnTo>
                  <a:pt x="2590" y="1828"/>
                </a:lnTo>
                <a:lnTo>
                  <a:pt x="2387" y="2794"/>
                </a:lnTo>
                <a:lnTo>
                  <a:pt x="2349" y="2984"/>
                </a:lnTo>
                <a:lnTo>
                  <a:pt x="2451" y="2819"/>
                </a:lnTo>
                <a:lnTo>
                  <a:pt x="2755" y="2578"/>
                </a:lnTo>
                <a:close/>
              </a:path>
              <a:path w="308609" h="188595">
                <a:moveTo>
                  <a:pt x="3111" y="23368"/>
                </a:moveTo>
                <a:lnTo>
                  <a:pt x="2679" y="23241"/>
                </a:lnTo>
                <a:lnTo>
                  <a:pt x="2260" y="23368"/>
                </a:lnTo>
                <a:lnTo>
                  <a:pt x="2082" y="26670"/>
                </a:lnTo>
                <a:lnTo>
                  <a:pt x="3086" y="23622"/>
                </a:lnTo>
                <a:lnTo>
                  <a:pt x="3111" y="23368"/>
                </a:lnTo>
                <a:close/>
              </a:path>
              <a:path w="308609" h="188595">
                <a:moveTo>
                  <a:pt x="3352" y="9791"/>
                </a:moveTo>
                <a:lnTo>
                  <a:pt x="3200" y="10033"/>
                </a:lnTo>
                <a:lnTo>
                  <a:pt x="3352" y="9791"/>
                </a:lnTo>
                <a:close/>
              </a:path>
              <a:path w="308609" h="188595">
                <a:moveTo>
                  <a:pt x="3530" y="9398"/>
                </a:moveTo>
                <a:lnTo>
                  <a:pt x="3352" y="9791"/>
                </a:lnTo>
                <a:lnTo>
                  <a:pt x="3467" y="9626"/>
                </a:lnTo>
                <a:lnTo>
                  <a:pt x="3530" y="9398"/>
                </a:lnTo>
                <a:close/>
              </a:path>
              <a:path w="308609" h="188595">
                <a:moveTo>
                  <a:pt x="3581" y="9461"/>
                </a:moveTo>
                <a:lnTo>
                  <a:pt x="3441" y="9753"/>
                </a:lnTo>
                <a:lnTo>
                  <a:pt x="3213" y="10668"/>
                </a:lnTo>
                <a:lnTo>
                  <a:pt x="3530" y="9626"/>
                </a:lnTo>
                <a:lnTo>
                  <a:pt x="3581" y="9461"/>
                </a:lnTo>
                <a:close/>
              </a:path>
              <a:path w="308609" h="188595">
                <a:moveTo>
                  <a:pt x="3632" y="8369"/>
                </a:moveTo>
                <a:lnTo>
                  <a:pt x="3619" y="8051"/>
                </a:lnTo>
                <a:lnTo>
                  <a:pt x="3556" y="8420"/>
                </a:lnTo>
                <a:close/>
              </a:path>
              <a:path w="308609" h="188595">
                <a:moveTo>
                  <a:pt x="3784" y="12496"/>
                </a:moveTo>
                <a:lnTo>
                  <a:pt x="3695" y="12319"/>
                </a:lnTo>
                <a:lnTo>
                  <a:pt x="3517" y="12115"/>
                </a:lnTo>
                <a:lnTo>
                  <a:pt x="3060" y="12319"/>
                </a:lnTo>
                <a:lnTo>
                  <a:pt x="3111" y="11811"/>
                </a:lnTo>
                <a:lnTo>
                  <a:pt x="2984" y="11645"/>
                </a:lnTo>
                <a:lnTo>
                  <a:pt x="2679" y="11569"/>
                </a:lnTo>
                <a:lnTo>
                  <a:pt x="2565" y="11811"/>
                </a:lnTo>
                <a:lnTo>
                  <a:pt x="2603" y="11557"/>
                </a:lnTo>
                <a:lnTo>
                  <a:pt x="2019" y="11557"/>
                </a:lnTo>
                <a:lnTo>
                  <a:pt x="1981" y="12827"/>
                </a:lnTo>
                <a:lnTo>
                  <a:pt x="2794" y="13335"/>
                </a:lnTo>
                <a:lnTo>
                  <a:pt x="3784" y="12496"/>
                </a:lnTo>
                <a:close/>
              </a:path>
              <a:path w="308609" h="188595">
                <a:moveTo>
                  <a:pt x="3784" y="8890"/>
                </a:moveTo>
                <a:lnTo>
                  <a:pt x="3581" y="9461"/>
                </a:lnTo>
                <a:lnTo>
                  <a:pt x="3695" y="9296"/>
                </a:lnTo>
                <a:lnTo>
                  <a:pt x="3784" y="8890"/>
                </a:lnTo>
                <a:close/>
              </a:path>
              <a:path w="308609" h="188595">
                <a:moveTo>
                  <a:pt x="3835" y="23571"/>
                </a:moveTo>
                <a:lnTo>
                  <a:pt x="3251" y="23114"/>
                </a:lnTo>
                <a:lnTo>
                  <a:pt x="3162" y="23380"/>
                </a:lnTo>
                <a:lnTo>
                  <a:pt x="3835" y="23571"/>
                </a:lnTo>
                <a:close/>
              </a:path>
              <a:path w="308609" h="188595">
                <a:moveTo>
                  <a:pt x="4165" y="12573"/>
                </a:moveTo>
                <a:lnTo>
                  <a:pt x="4076" y="12369"/>
                </a:lnTo>
                <a:lnTo>
                  <a:pt x="3924" y="12573"/>
                </a:lnTo>
                <a:lnTo>
                  <a:pt x="4038" y="12700"/>
                </a:lnTo>
                <a:lnTo>
                  <a:pt x="4165" y="12573"/>
                </a:lnTo>
                <a:close/>
              </a:path>
              <a:path w="308609" h="188595">
                <a:moveTo>
                  <a:pt x="4305" y="19177"/>
                </a:moveTo>
                <a:lnTo>
                  <a:pt x="4165" y="19443"/>
                </a:lnTo>
                <a:lnTo>
                  <a:pt x="4305" y="19177"/>
                </a:lnTo>
                <a:close/>
              </a:path>
              <a:path w="308609" h="188595">
                <a:moveTo>
                  <a:pt x="4559" y="8369"/>
                </a:moveTo>
                <a:lnTo>
                  <a:pt x="4445" y="8699"/>
                </a:lnTo>
                <a:lnTo>
                  <a:pt x="4559" y="8369"/>
                </a:lnTo>
                <a:close/>
              </a:path>
              <a:path w="308609" h="188595">
                <a:moveTo>
                  <a:pt x="4597" y="20104"/>
                </a:moveTo>
                <a:lnTo>
                  <a:pt x="4470" y="20180"/>
                </a:lnTo>
                <a:lnTo>
                  <a:pt x="4419" y="20447"/>
                </a:lnTo>
                <a:lnTo>
                  <a:pt x="4597" y="20104"/>
                </a:lnTo>
                <a:close/>
              </a:path>
              <a:path w="308609" h="188595">
                <a:moveTo>
                  <a:pt x="4597" y="19558"/>
                </a:moveTo>
                <a:lnTo>
                  <a:pt x="4203" y="19812"/>
                </a:lnTo>
                <a:lnTo>
                  <a:pt x="4064" y="20066"/>
                </a:lnTo>
                <a:lnTo>
                  <a:pt x="4165" y="19443"/>
                </a:lnTo>
                <a:lnTo>
                  <a:pt x="3746" y="20320"/>
                </a:lnTo>
                <a:lnTo>
                  <a:pt x="3708" y="19685"/>
                </a:lnTo>
                <a:lnTo>
                  <a:pt x="3594" y="19558"/>
                </a:lnTo>
                <a:lnTo>
                  <a:pt x="3568" y="17907"/>
                </a:lnTo>
                <a:lnTo>
                  <a:pt x="3187" y="19431"/>
                </a:lnTo>
                <a:lnTo>
                  <a:pt x="3060" y="19812"/>
                </a:lnTo>
                <a:lnTo>
                  <a:pt x="3238" y="18923"/>
                </a:lnTo>
                <a:lnTo>
                  <a:pt x="3467" y="17780"/>
                </a:lnTo>
                <a:lnTo>
                  <a:pt x="2717" y="19812"/>
                </a:lnTo>
                <a:lnTo>
                  <a:pt x="3187" y="18923"/>
                </a:lnTo>
                <a:lnTo>
                  <a:pt x="2984" y="19812"/>
                </a:lnTo>
                <a:lnTo>
                  <a:pt x="2870" y="20104"/>
                </a:lnTo>
                <a:lnTo>
                  <a:pt x="2540" y="20701"/>
                </a:lnTo>
                <a:lnTo>
                  <a:pt x="2463" y="21590"/>
                </a:lnTo>
                <a:lnTo>
                  <a:pt x="2806" y="21209"/>
                </a:lnTo>
                <a:lnTo>
                  <a:pt x="4241" y="20320"/>
                </a:lnTo>
                <a:lnTo>
                  <a:pt x="4470" y="20180"/>
                </a:lnTo>
                <a:lnTo>
                  <a:pt x="4597" y="19558"/>
                </a:lnTo>
                <a:close/>
              </a:path>
              <a:path w="308609" h="188595">
                <a:moveTo>
                  <a:pt x="5283" y="12192"/>
                </a:moveTo>
                <a:lnTo>
                  <a:pt x="5207" y="11938"/>
                </a:lnTo>
                <a:lnTo>
                  <a:pt x="5067" y="11684"/>
                </a:lnTo>
                <a:lnTo>
                  <a:pt x="4445" y="12293"/>
                </a:lnTo>
                <a:lnTo>
                  <a:pt x="4343" y="12573"/>
                </a:lnTo>
                <a:lnTo>
                  <a:pt x="4521" y="12700"/>
                </a:lnTo>
                <a:lnTo>
                  <a:pt x="4584" y="13716"/>
                </a:lnTo>
                <a:lnTo>
                  <a:pt x="4800" y="13436"/>
                </a:lnTo>
                <a:lnTo>
                  <a:pt x="5143" y="12293"/>
                </a:lnTo>
                <a:lnTo>
                  <a:pt x="5283" y="12192"/>
                </a:lnTo>
                <a:close/>
              </a:path>
              <a:path w="308609" h="188595">
                <a:moveTo>
                  <a:pt x="5816" y="6223"/>
                </a:moveTo>
                <a:lnTo>
                  <a:pt x="4699" y="7112"/>
                </a:lnTo>
                <a:lnTo>
                  <a:pt x="3708" y="7112"/>
                </a:lnTo>
                <a:lnTo>
                  <a:pt x="3898" y="5334"/>
                </a:lnTo>
                <a:lnTo>
                  <a:pt x="3378" y="6731"/>
                </a:lnTo>
                <a:lnTo>
                  <a:pt x="3289" y="7188"/>
                </a:lnTo>
                <a:lnTo>
                  <a:pt x="3162" y="8051"/>
                </a:lnTo>
                <a:lnTo>
                  <a:pt x="2806" y="8636"/>
                </a:lnTo>
                <a:lnTo>
                  <a:pt x="3149" y="7747"/>
                </a:lnTo>
                <a:lnTo>
                  <a:pt x="3683" y="5207"/>
                </a:lnTo>
                <a:lnTo>
                  <a:pt x="2743" y="8636"/>
                </a:lnTo>
                <a:lnTo>
                  <a:pt x="2641" y="9017"/>
                </a:lnTo>
                <a:lnTo>
                  <a:pt x="2209" y="9906"/>
                </a:lnTo>
                <a:lnTo>
                  <a:pt x="2235" y="9525"/>
                </a:lnTo>
                <a:lnTo>
                  <a:pt x="2273" y="8686"/>
                </a:lnTo>
                <a:lnTo>
                  <a:pt x="2133" y="9525"/>
                </a:lnTo>
                <a:lnTo>
                  <a:pt x="2019" y="9791"/>
                </a:lnTo>
                <a:lnTo>
                  <a:pt x="1892" y="10515"/>
                </a:lnTo>
                <a:lnTo>
                  <a:pt x="2006" y="10134"/>
                </a:lnTo>
                <a:lnTo>
                  <a:pt x="2184" y="9525"/>
                </a:lnTo>
                <a:lnTo>
                  <a:pt x="2120" y="9906"/>
                </a:lnTo>
                <a:lnTo>
                  <a:pt x="2095" y="10858"/>
                </a:lnTo>
                <a:lnTo>
                  <a:pt x="2438" y="9906"/>
                </a:lnTo>
                <a:lnTo>
                  <a:pt x="2819" y="10033"/>
                </a:lnTo>
                <a:lnTo>
                  <a:pt x="2679" y="11569"/>
                </a:lnTo>
                <a:lnTo>
                  <a:pt x="3124" y="10591"/>
                </a:lnTo>
                <a:lnTo>
                  <a:pt x="3213" y="10287"/>
                </a:lnTo>
                <a:lnTo>
                  <a:pt x="3200" y="10033"/>
                </a:lnTo>
                <a:lnTo>
                  <a:pt x="3454" y="8890"/>
                </a:lnTo>
                <a:lnTo>
                  <a:pt x="3556" y="8420"/>
                </a:lnTo>
                <a:lnTo>
                  <a:pt x="3276" y="8636"/>
                </a:lnTo>
                <a:lnTo>
                  <a:pt x="3098" y="8890"/>
                </a:lnTo>
                <a:lnTo>
                  <a:pt x="3213" y="8369"/>
                </a:lnTo>
                <a:lnTo>
                  <a:pt x="3352" y="7747"/>
                </a:lnTo>
                <a:lnTo>
                  <a:pt x="3619" y="8051"/>
                </a:lnTo>
                <a:lnTo>
                  <a:pt x="3683" y="7747"/>
                </a:lnTo>
                <a:lnTo>
                  <a:pt x="3708" y="7620"/>
                </a:lnTo>
                <a:lnTo>
                  <a:pt x="4559" y="8369"/>
                </a:lnTo>
                <a:lnTo>
                  <a:pt x="4775" y="7747"/>
                </a:lnTo>
                <a:lnTo>
                  <a:pt x="4711" y="8509"/>
                </a:lnTo>
                <a:lnTo>
                  <a:pt x="4851" y="8636"/>
                </a:lnTo>
                <a:lnTo>
                  <a:pt x="4521" y="8686"/>
                </a:lnTo>
                <a:lnTo>
                  <a:pt x="4076" y="10287"/>
                </a:lnTo>
                <a:lnTo>
                  <a:pt x="4267" y="9398"/>
                </a:lnTo>
                <a:lnTo>
                  <a:pt x="4381" y="8877"/>
                </a:lnTo>
                <a:lnTo>
                  <a:pt x="4445" y="8699"/>
                </a:lnTo>
                <a:lnTo>
                  <a:pt x="4102" y="8763"/>
                </a:lnTo>
                <a:lnTo>
                  <a:pt x="4102" y="9804"/>
                </a:lnTo>
                <a:lnTo>
                  <a:pt x="3746" y="10287"/>
                </a:lnTo>
                <a:lnTo>
                  <a:pt x="3619" y="10541"/>
                </a:lnTo>
                <a:lnTo>
                  <a:pt x="3848" y="9398"/>
                </a:lnTo>
                <a:lnTo>
                  <a:pt x="4025" y="9626"/>
                </a:lnTo>
                <a:lnTo>
                  <a:pt x="4102" y="9804"/>
                </a:lnTo>
                <a:lnTo>
                  <a:pt x="4102" y="8763"/>
                </a:lnTo>
                <a:lnTo>
                  <a:pt x="3695" y="9296"/>
                </a:lnTo>
                <a:lnTo>
                  <a:pt x="3556" y="9906"/>
                </a:lnTo>
                <a:lnTo>
                  <a:pt x="3302" y="10668"/>
                </a:lnTo>
                <a:lnTo>
                  <a:pt x="3225" y="11798"/>
                </a:lnTo>
                <a:lnTo>
                  <a:pt x="3517" y="12115"/>
                </a:lnTo>
                <a:lnTo>
                  <a:pt x="3911" y="11938"/>
                </a:lnTo>
                <a:lnTo>
                  <a:pt x="4076" y="11557"/>
                </a:lnTo>
                <a:lnTo>
                  <a:pt x="4292" y="10541"/>
                </a:lnTo>
                <a:lnTo>
                  <a:pt x="4343" y="10287"/>
                </a:lnTo>
                <a:lnTo>
                  <a:pt x="4635" y="8890"/>
                </a:lnTo>
                <a:lnTo>
                  <a:pt x="4457" y="9753"/>
                </a:lnTo>
                <a:lnTo>
                  <a:pt x="4813" y="8890"/>
                </a:lnTo>
                <a:lnTo>
                  <a:pt x="5283" y="7747"/>
                </a:lnTo>
                <a:lnTo>
                  <a:pt x="5334" y="7620"/>
                </a:lnTo>
                <a:lnTo>
                  <a:pt x="5384" y="7493"/>
                </a:lnTo>
                <a:lnTo>
                  <a:pt x="5549" y="7112"/>
                </a:lnTo>
                <a:lnTo>
                  <a:pt x="5753" y="6604"/>
                </a:lnTo>
                <a:lnTo>
                  <a:pt x="5816" y="6223"/>
                </a:lnTo>
                <a:close/>
              </a:path>
              <a:path w="308609" h="188595">
                <a:moveTo>
                  <a:pt x="6324" y="14770"/>
                </a:moveTo>
                <a:lnTo>
                  <a:pt x="6311" y="14605"/>
                </a:lnTo>
                <a:lnTo>
                  <a:pt x="6235" y="13970"/>
                </a:lnTo>
                <a:lnTo>
                  <a:pt x="5854" y="13970"/>
                </a:lnTo>
                <a:lnTo>
                  <a:pt x="5753" y="13716"/>
                </a:lnTo>
                <a:lnTo>
                  <a:pt x="5346" y="13970"/>
                </a:lnTo>
                <a:lnTo>
                  <a:pt x="4749" y="14871"/>
                </a:lnTo>
                <a:lnTo>
                  <a:pt x="4876" y="16256"/>
                </a:lnTo>
                <a:lnTo>
                  <a:pt x="5676" y="14605"/>
                </a:lnTo>
                <a:lnTo>
                  <a:pt x="6324" y="14770"/>
                </a:lnTo>
                <a:close/>
              </a:path>
              <a:path w="308609" h="188595">
                <a:moveTo>
                  <a:pt x="6667" y="14859"/>
                </a:moveTo>
                <a:lnTo>
                  <a:pt x="6324" y="14770"/>
                </a:lnTo>
                <a:lnTo>
                  <a:pt x="6464" y="15875"/>
                </a:lnTo>
                <a:lnTo>
                  <a:pt x="6667" y="15113"/>
                </a:lnTo>
                <a:lnTo>
                  <a:pt x="6667" y="14859"/>
                </a:lnTo>
                <a:close/>
              </a:path>
              <a:path w="308609" h="188595">
                <a:moveTo>
                  <a:pt x="6908" y="2921"/>
                </a:moveTo>
                <a:lnTo>
                  <a:pt x="6705" y="3492"/>
                </a:lnTo>
                <a:lnTo>
                  <a:pt x="6629" y="3848"/>
                </a:lnTo>
                <a:lnTo>
                  <a:pt x="6591" y="4051"/>
                </a:lnTo>
                <a:lnTo>
                  <a:pt x="6781" y="3479"/>
                </a:lnTo>
                <a:lnTo>
                  <a:pt x="6858" y="3124"/>
                </a:lnTo>
                <a:lnTo>
                  <a:pt x="6908" y="2921"/>
                </a:lnTo>
                <a:close/>
              </a:path>
              <a:path w="308609" h="188595">
                <a:moveTo>
                  <a:pt x="6997" y="14935"/>
                </a:moveTo>
                <a:lnTo>
                  <a:pt x="6819" y="14897"/>
                </a:lnTo>
                <a:lnTo>
                  <a:pt x="6616" y="15875"/>
                </a:lnTo>
                <a:lnTo>
                  <a:pt x="6997" y="14935"/>
                </a:lnTo>
                <a:close/>
              </a:path>
              <a:path w="308609" h="188595">
                <a:moveTo>
                  <a:pt x="7124" y="13436"/>
                </a:moveTo>
                <a:lnTo>
                  <a:pt x="6908" y="14224"/>
                </a:lnTo>
                <a:lnTo>
                  <a:pt x="6819" y="14897"/>
                </a:lnTo>
                <a:lnTo>
                  <a:pt x="7124" y="13436"/>
                </a:lnTo>
                <a:close/>
              </a:path>
              <a:path w="308609" h="188595">
                <a:moveTo>
                  <a:pt x="7289" y="3606"/>
                </a:moveTo>
                <a:lnTo>
                  <a:pt x="7023" y="4330"/>
                </a:lnTo>
                <a:lnTo>
                  <a:pt x="6946" y="4711"/>
                </a:lnTo>
                <a:lnTo>
                  <a:pt x="6870" y="5092"/>
                </a:lnTo>
                <a:lnTo>
                  <a:pt x="7124" y="4368"/>
                </a:lnTo>
                <a:lnTo>
                  <a:pt x="7200" y="3987"/>
                </a:lnTo>
                <a:lnTo>
                  <a:pt x="7289" y="3606"/>
                </a:lnTo>
                <a:close/>
              </a:path>
              <a:path w="308609" h="188595">
                <a:moveTo>
                  <a:pt x="7366" y="12319"/>
                </a:moveTo>
                <a:lnTo>
                  <a:pt x="7124" y="13436"/>
                </a:lnTo>
                <a:lnTo>
                  <a:pt x="7327" y="12700"/>
                </a:lnTo>
                <a:lnTo>
                  <a:pt x="7366" y="12319"/>
                </a:lnTo>
                <a:close/>
              </a:path>
              <a:path w="308609" h="188595">
                <a:moveTo>
                  <a:pt x="7543" y="1625"/>
                </a:moveTo>
                <a:lnTo>
                  <a:pt x="6985" y="3594"/>
                </a:lnTo>
                <a:lnTo>
                  <a:pt x="6908" y="3911"/>
                </a:lnTo>
                <a:lnTo>
                  <a:pt x="6718" y="4648"/>
                </a:lnTo>
                <a:lnTo>
                  <a:pt x="6972" y="4368"/>
                </a:lnTo>
                <a:lnTo>
                  <a:pt x="7543" y="1625"/>
                </a:lnTo>
                <a:close/>
              </a:path>
              <a:path w="308609" h="188595">
                <a:moveTo>
                  <a:pt x="8305" y="10414"/>
                </a:moveTo>
                <a:lnTo>
                  <a:pt x="8140" y="11049"/>
                </a:lnTo>
                <a:lnTo>
                  <a:pt x="8305" y="10414"/>
                </a:lnTo>
                <a:close/>
              </a:path>
              <a:path w="308609" h="188595">
                <a:moveTo>
                  <a:pt x="8788" y="10363"/>
                </a:moveTo>
                <a:lnTo>
                  <a:pt x="8686" y="10668"/>
                </a:lnTo>
                <a:lnTo>
                  <a:pt x="8788" y="10363"/>
                </a:lnTo>
                <a:close/>
              </a:path>
              <a:path w="308609" h="188595">
                <a:moveTo>
                  <a:pt x="8851" y="10045"/>
                </a:moveTo>
                <a:lnTo>
                  <a:pt x="8788" y="10363"/>
                </a:lnTo>
                <a:lnTo>
                  <a:pt x="8851" y="10045"/>
                </a:lnTo>
                <a:close/>
              </a:path>
              <a:path w="308609" h="188595">
                <a:moveTo>
                  <a:pt x="9283" y="13843"/>
                </a:moveTo>
                <a:lnTo>
                  <a:pt x="9271" y="13563"/>
                </a:lnTo>
                <a:lnTo>
                  <a:pt x="9194" y="13843"/>
                </a:lnTo>
                <a:close/>
              </a:path>
              <a:path w="308609" h="188595">
                <a:moveTo>
                  <a:pt x="9372" y="16751"/>
                </a:moveTo>
                <a:lnTo>
                  <a:pt x="9017" y="16713"/>
                </a:lnTo>
                <a:lnTo>
                  <a:pt x="8978" y="17005"/>
                </a:lnTo>
                <a:lnTo>
                  <a:pt x="9093" y="17145"/>
                </a:lnTo>
                <a:lnTo>
                  <a:pt x="9296" y="16891"/>
                </a:lnTo>
                <a:lnTo>
                  <a:pt x="9372" y="16751"/>
                </a:lnTo>
                <a:close/>
              </a:path>
              <a:path w="308609" h="188595">
                <a:moveTo>
                  <a:pt x="9512" y="15189"/>
                </a:moveTo>
                <a:lnTo>
                  <a:pt x="9410" y="15494"/>
                </a:lnTo>
                <a:lnTo>
                  <a:pt x="9512" y="15189"/>
                </a:lnTo>
                <a:close/>
              </a:path>
              <a:path w="308609" h="188595">
                <a:moveTo>
                  <a:pt x="9652" y="26098"/>
                </a:moveTo>
                <a:lnTo>
                  <a:pt x="8902" y="22606"/>
                </a:lnTo>
                <a:lnTo>
                  <a:pt x="8763" y="21971"/>
                </a:lnTo>
                <a:lnTo>
                  <a:pt x="5118" y="23380"/>
                </a:lnTo>
                <a:lnTo>
                  <a:pt x="3975" y="23622"/>
                </a:lnTo>
                <a:lnTo>
                  <a:pt x="3835" y="23571"/>
                </a:lnTo>
                <a:lnTo>
                  <a:pt x="5308" y="24765"/>
                </a:lnTo>
                <a:lnTo>
                  <a:pt x="8102" y="22606"/>
                </a:lnTo>
                <a:lnTo>
                  <a:pt x="9652" y="26098"/>
                </a:lnTo>
                <a:close/>
              </a:path>
              <a:path w="308609" h="188595">
                <a:moveTo>
                  <a:pt x="9766" y="16040"/>
                </a:moveTo>
                <a:lnTo>
                  <a:pt x="9525" y="16637"/>
                </a:lnTo>
                <a:lnTo>
                  <a:pt x="9436" y="17005"/>
                </a:lnTo>
                <a:lnTo>
                  <a:pt x="9677" y="16751"/>
                </a:lnTo>
                <a:lnTo>
                  <a:pt x="9766" y="16040"/>
                </a:lnTo>
                <a:close/>
              </a:path>
              <a:path w="308609" h="188595">
                <a:moveTo>
                  <a:pt x="10020" y="2705"/>
                </a:moveTo>
                <a:lnTo>
                  <a:pt x="9766" y="3429"/>
                </a:lnTo>
                <a:lnTo>
                  <a:pt x="9690" y="3810"/>
                </a:lnTo>
                <a:lnTo>
                  <a:pt x="9613" y="4191"/>
                </a:lnTo>
                <a:lnTo>
                  <a:pt x="9867" y="3467"/>
                </a:lnTo>
                <a:lnTo>
                  <a:pt x="10020" y="2705"/>
                </a:lnTo>
                <a:close/>
              </a:path>
              <a:path w="308609" h="188595">
                <a:moveTo>
                  <a:pt x="10121" y="2921"/>
                </a:moveTo>
                <a:lnTo>
                  <a:pt x="9918" y="3492"/>
                </a:lnTo>
                <a:lnTo>
                  <a:pt x="9842" y="3848"/>
                </a:lnTo>
                <a:lnTo>
                  <a:pt x="9804" y="4051"/>
                </a:lnTo>
                <a:lnTo>
                  <a:pt x="9994" y="3467"/>
                </a:lnTo>
                <a:lnTo>
                  <a:pt x="10071" y="3124"/>
                </a:lnTo>
                <a:lnTo>
                  <a:pt x="10121" y="2921"/>
                </a:lnTo>
                <a:close/>
              </a:path>
              <a:path w="308609" h="188595">
                <a:moveTo>
                  <a:pt x="10210" y="12827"/>
                </a:moveTo>
                <a:lnTo>
                  <a:pt x="10083" y="12725"/>
                </a:lnTo>
                <a:lnTo>
                  <a:pt x="10096" y="13093"/>
                </a:lnTo>
                <a:lnTo>
                  <a:pt x="10210" y="12827"/>
                </a:lnTo>
                <a:close/>
              </a:path>
              <a:path w="308609" h="188595">
                <a:moveTo>
                  <a:pt x="10452" y="457"/>
                </a:moveTo>
                <a:lnTo>
                  <a:pt x="9931" y="2120"/>
                </a:lnTo>
                <a:lnTo>
                  <a:pt x="9880" y="520"/>
                </a:lnTo>
                <a:lnTo>
                  <a:pt x="9220" y="2921"/>
                </a:lnTo>
                <a:lnTo>
                  <a:pt x="9105" y="3340"/>
                </a:lnTo>
                <a:lnTo>
                  <a:pt x="9334" y="2971"/>
                </a:lnTo>
                <a:lnTo>
                  <a:pt x="9702" y="2832"/>
                </a:lnTo>
                <a:lnTo>
                  <a:pt x="9652" y="3022"/>
                </a:lnTo>
                <a:lnTo>
                  <a:pt x="9359" y="4864"/>
                </a:lnTo>
                <a:lnTo>
                  <a:pt x="9880" y="2768"/>
                </a:lnTo>
                <a:lnTo>
                  <a:pt x="9944" y="2501"/>
                </a:lnTo>
                <a:lnTo>
                  <a:pt x="10452" y="457"/>
                </a:lnTo>
                <a:close/>
              </a:path>
              <a:path w="308609" h="188595">
                <a:moveTo>
                  <a:pt x="10680" y="13779"/>
                </a:moveTo>
                <a:lnTo>
                  <a:pt x="10134" y="13843"/>
                </a:lnTo>
                <a:lnTo>
                  <a:pt x="10096" y="13093"/>
                </a:lnTo>
                <a:lnTo>
                  <a:pt x="9690" y="14097"/>
                </a:lnTo>
                <a:lnTo>
                  <a:pt x="9105" y="14224"/>
                </a:lnTo>
                <a:lnTo>
                  <a:pt x="9194" y="13843"/>
                </a:lnTo>
                <a:lnTo>
                  <a:pt x="8432" y="13843"/>
                </a:lnTo>
                <a:lnTo>
                  <a:pt x="8077" y="13208"/>
                </a:lnTo>
                <a:lnTo>
                  <a:pt x="7556" y="13589"/>
                </a:lnTo>
                <a:lnTo>
                  <a:pt x="6997" y="14935"/>
                </a:lnTo>
                <a:lnTo>
                  <a:pt x="7162" y="14986"/>
                </a:lnTo>
                <a:lnTo>
                  <a:pt x="7962" y="14351"/>
                </a:lnTo>
                <a:lnTo>
                  <a:pt x="9156" y="14732"/>
                </a:lnTo>
                <a:lnTo>
                  <a:pt x="9334" y="15113"/>
                </a:lnTo>
                <a:lnTo>
                  <a:pt x="9525" y="15113"/>
                </a:lnTo>
                <a:lnTo>
                  <a:pt x="9829" y="14351"/>
                </a:lnTo>
                <a:lnTo>
                  <a:pt x="9652" y="15189"/>
                </a:lnTo>
                <a:lnTo>
                  <a:pt x="9334" y="16002"/>
                </a:lnTo>
                <a:lnTo>
                  <a:pt x="9410" y="15494"/>
                </a:lnTo>
                <a:lnTo>
                  <a:pt x="9334" y="15113"/>
                </a:lnTo>
                <a:lnTo>
                  <a:pt x="8724" y="15113"/>
                </a:lnTo>
                <a:lnTo>
                  <a:pt x="8356" y="16637"/>
                </a:lnTo>
                <a:lnTo>
                  <a:pt x="9017" y="16713"/>
                </a:lnTo>
                <a:lnTo>
                  <a:pt x="9423" y="16256"/>
                </a:lnTo>
                <a:lnTo>
                  <a:pt x="9486" y="16129"/>
                </a:lnTo>
                <a:lnTo>
                  <a:pt x="9664" y="15989"/>
                </a:lnTo>
                <a:lnTo>
                  <a:pt x="9829" y="15875"/>
                </a:lnTo>
                <a:lnTo>
                  <a:pt x="9931" y="15621"/>
                </a:lnTo>
                <a:lnTo>
                  <a:pt x="10083" y="15240"/>
                </a:lnTo>
                <a:lnTo>
                  <a:pt x="10452" y="14351"/>
                </a:lnTo>
                <a:lnTo>
                  <a:pt x="10502" y="14224"/>
                </a:lnTo>
                <a:lnTo>
                  <a:pt x="10655" y="13843"/>
                </a:lnTo>
                <a:close/>
              </a:path>
              <a:path w="308609" h="188595">
                <a:moveTo>
                  <a:pt x="10998" y="2362"/>
                </a:moveTo>
                <a:lnTo>
                  <a:pt x="10845" y="2781"/>
                </a:lnTo>
                <a:lnTo>
                  <a:pt x="10490" y="1612"/>
                </a:lnTo>
                <a:lnTo>
                  <a:pt x="10172" y="3149"/>
                </a:lnTo>
                <a:lnTo>
                  <a:pt x="10033" y="3797"/>
                </a:lnTo>
                <a:lnTo>
                  <a:pt x="10464" y="3225"/>
                </a:lnTo>
                <a:lnTo>
                  <a:pt x="10756" y="3060"/>
                </a:lnTo>
                <a:lnTo>
                  <a:pt x="10718" y="3289"/>
                </a:lnTo>
                <a:lnTo>
                  <a:pt x="10680" y="3492"/>
                </a:lnTo>
                <a:lnTo>
                  <a:pt x="10833" y="3022"/>
                </a:lnTo>
                <a:lnTo>
                  <a:pt x="10871" y="2882"/>
                </a:lnTo>
                <a:lnTo>
                  <a:pt x="10947" y="2565"/>
                </a:lnTo>
                <a:lnTo>
                  <a:pt x="10998" y="2362"/>
                </a:lnTo>
                <a:close/>
              </a:path>
              <a:path w="308609" h="188595">
                <a:moveTo>
                  <a:pt x="11061" y="12827"/>
                </a:moveTo>
                <a:lnTo>
                  <a:pt x="10680" y="13779"/>
                </a:lnTo>
                <a:lnTo>
                  <a:pt x="10871" y="13754"/>
                </a:lnTo>
                <a:lnTo>
                  <a:pt x="11061" y="12827"/>
                </a:lnTo>
                <a:close/>
              </a:path>
              <a:path w="308609" h="188595">
                <a:moveTo>
                  <a:pt x="11125" y="16256"/>
                </a:moveTo>
                <a:lnTo>
                  <a:pt x="11036" y="16510"/>
                </a:lnTo>
                <a:lnTo>
                  <a:pt x="11125" y="16256"/>
                </a:lnTo>
                <a:close/>
              </a:path>
              <a:path w="308609" h="188595">
                <a:moveTo>
                  <a:pt x="11125" y="13728"/>
                </a:moveTo>
                <a:lnTo>
                  <a:pt x="10871" y="13754"/>
                </a:lnTo>
                <a:lnTo>
                  <a:pt x="9791" y="16637"/>
                </a:lnTo>
                <a:lnTo>
                  <a:pt x="9906" y="16510"/>
                </a:lnTo>
                <a:lnTo>
                  <a:pt x="10401" y="16510"/>
                </a:lnTo>
                <a:lnTo>
                  <a:pt x="10490" y="16256"/>
                </a:lnTo>
                <a:lnTo>
                  <a:pt x="10134" y="16256"/>
                </a:lnTo>
                <a:lnTo>
                  <a:pt x="10490" y="16040"/>
                </a:lnTo>
                <a:lnTo>
                  <a:pt x="10541" y="15875"/>
                </a:lnTo>
                <a:lnTo>
                  <a:pt x="10604" y="15748"/>
                </a:lnTo>
                <a:lnTo>
                  <a:pt x="10731" y="15494"/>
                </a:lnTo>
                <a:lnTo>
                  <a:pt x="10858" y="15113"/>
                </a:lnTo>
                <a:lnTo>
                  <a:pt x="11125" y="13728"/>
                </a:lnTo>
                <a:close/>
              </a:path>
              <a:path w="308609" h="188595">
                <a:moveTo>
                  <a:pt x="11188" y="2184"/>
                </a:moveTo>
                <a:lnTo>
                  <a:pt x="10909" y="2971"/>
                </a:lnTo>
                <a:lnTo>
                  <a:pt x="10795" y="3302"/>
                </a:lnTo>
                <a:lnTo>
                  <a:pt x="10490" y="4775"/>
                </a:lnTo>
                <a:lnTo>
                  <a:pt x="11099" y="2628"/>
                </a:lnTo>
                <a:lnTo>
                  <a:pt x="11188" y="2184"/>
                </a:lnTo>
                <a:close/>
              </a:path>
              <a:path w="308609" h="188595">
                <a:moveTo>
                  <a:pt x="11201" y="13716"/>
                </a:moveTo>
                <a:lnTo>
                  <a:pt x="11036" y="14236"/>
                </a:lnTo>
                <a:lnTo>
                  <a:pt x="11201" y="13716"/>
                </a:lnTo>
                <a:close/>
              </a:path>
              <a:path w="308609" h="188595">
                <a:moveTo>
                  <a:pt x="11226" y="16256"/>
                </a:moveTo>
                <a:lnTo>
                  <a:pt x="11188" y="16383"/>
                </a:lnTo>
                <a:lnTo>
                  <a:pt x="11226" y="16256"/>
                </a:lnTo>
                <a:close/>
              </a:path>
              <a:path w="308609" h="188595">
                <a:moveTo>
                  <a:pt x="11226" y="15621"/>
                </a:moveTo>
                <a:lnTo>
                  <a:pt x="10591" y="15989"/>
                </a:lnTo>
                <a:lnTo>
                  <a:pt x="10490" y="16256"/>
                </a:lnTo>
                <a:lnTo>
                  <a:pt x="11087" y="16256"/>
                </a:lnTo>
                <a:lnTo>
                  <a:pt x="11226" y="15621"/>
                </a:lnTo>
                <a:close/>
              </a:path>
              <a:path w="308609" h="188595">
                <a:moveTo>
                  <a:pt x="11303" y="2247"/>
                </a:moveTo>
                <a:lnTo>
                  <a:pt x="11049" y="2959"/>
                </a:lnTo>
                <a:lnTo>
                  <a:pt x="10972" y="3340"/>
                </a:lnTo>
                <a:lnTo>
                  <a:pt x="10896" y="3721"/>
                </a:lnTo>
                <a:lnTo>
                  <a:pt x="11150" y="2997"/>
                </a:lnTo>
                <a:lnTo>
                  <a:pt x="11303" y="2247"/>
                </a:lnTo>
                <a:close/>
              </a:path>
              <a:path w="308609" h="188595">
                <a:moveTo>
                  <a:pt x="11341" y="15621"/>
                </a:moveTo>
                <a:lnTo>
                  <a:pt x="11125" y="16256"/>
                </a:lnTo>
                <a:lnTo>
                  <a:pt x="11341" y="15621"/>
                </a:lnTo>
                <a:close/>
              </a:path>
              <a:path w="308609" h="188595">
                <a:moveTo>
                  <a:pt x="11366" y="16256"/>
                </a:moveTo>
                <a:lnTo>
                  <a:pt x="11315" y="16383"/>
                </a:lnTo>
                <a:lnTo>
                  <a:pt x="11366" y="16256"/>
                </a:lnTo>
                <a:close/>
              </a:path>
              <a:path w="308609" h="188595">
                <a:moveTo>
                  <a:pt x="11569" y="17526"/>
                </a:moveTo>
                <a:lnTo>
                  <a:pt x="11353" y="18249"/>
                </a:lnTo>
                <a:lnTo>
                  <a:pt x="11569" y="17526"/>
                </a:lnTo>
                <a:close/>
              </a:path>
              <a:path w="308609" h="188595">
                <a:moveTo>
                  <a:pt x="11569" y="15748"/>
                </a:moveTo>
                <a:lnTo>
                  <a:pt x="11366" y="16256"/>
                </a:lnTo>
                <a:lnTo>
                  <a:pt x="11569" y="15748"/>
                </a:lnTo>
                <a:close/>
              </a:path>
              <a:path w="308609" h="188595">
                <a:moveTo>
                  <a:pt x="12052" y="609"/>
                </a:moveTo>
                <a:lnTo>
                  <a:pt x="11442" y="2616"/>
                </a:lnTo>
                <a:lnTo>
                  <a:pt x="11099" y="4000"/>
                </a:lnTo>
                <a:lnTo>
                  <a:pt x="11417" y="3632"/>
                </a:lnTo>
                <a:lnTo>
                  <a:pt x="11760" y="1981"/>
                </a:lnTo>
                <a:lnTo>
                  <a:pt x="12052" y="609"/>
                </a:lnTo>
                <a:close/>
              </a:path>
              <a:path w="308609" h="188595">
                <a:moveTo>
                  <a:pt x="13563" y="3581"/>
                </a:moveTo>
                <a:lnTo>
                  <a:pt x="13296" y="4305"/>
                </a:lnTo>
                <a:lnTo>
                  <a:pt x="13220" y="4686"/>
                </a:lnTo>
                <a:lnTo>
                  <a:pt x="13144" y="5067"/>
                </a:lnTo>
                <a:lnTo>
                  <a:pt x="13398" y="4343"/>
                </a:lnTo>
                <a:lnTo>
                  <a:pt x="13474" y="3962"/>
                </a:lnTo>
                <a:lnTo>
                  <a:pt x="13563" y="3581"/>
                </a:lnTo>
                <a:close/>
              </a:path>
              <a:path w="308609" h="188595">
                <a:moveTo>
                  <a:pt x="15925" y="4699"/>
                </a:moveTo>
                <a:lnTo>
                  <a:pt x="15608" y="5080"/>
                </a:lnTo>
                <a:lnTo>
                  <a:pt x="15557" y="5207"/>
                </a:lnTo>
                <a:lnTo>
                  <a:pt x="15836" y="5092"/>
                </a:lnTo>
                <a:lnTo>
                  <a:pt x="15925" y="4699"/>
                </a:lnTo>
                <a:close/>
              </a:path>
              <a:path w="308609" h="188595">
                <a:moveTo>
                  <a:pt x="19392" y="0"/>
                </a:moveTo>
                <a:lnTo>
                  <a:pt x="17602" y="3937"/>
                </a:lnTo>
                <a:lnTo>
                  <a:pt x="17018" y="4445"/>
                </a:lnTo>
                <a:lnTo>
                  <a:pt x="16586" y="4762"/>
                </a:lnTo>
                <a:lnTo>
                  <a:pt x="15938" y="7620"/>
                </a:lnTo>
                <a:lnTo>
                  <a:pt x="15824" y="7493"/>
                </a:lnTo>
                <a:lnTo>
                  <a:pt x="15748" y="7239"/>
                </a:lnTo>
                <a:lnTo>
                  <a:pt x="15824" y="6985"/>
                </a:lnTo>
                <a:lnTo>
                  <a:pt x="15836" y="6731"/>
                </a:lnTo>
                <a:lnTo>
                  <a:pt x="15735" y="6604"/>
                </a:lnTo>
                <a:lnTo>
                  <a:pt x="15862" y="6604"/>
                </a:lnTo>
                <a:lnTo>
                  <a:pt x="16002" y="5842"/>
                </a:lnTo>
                <a:lnTo>
                  <a:pt x="15938" y="6223"/>
                </a:lnTo>
                <a:lnTo>
                  <a:pt x="15862" y="6604"/>
                </a:lnTo>
                <a:lnTo>
                  <a:pt x="15836" y="6731"/>
                </a:lnTo>
                <a:lnTo>
                  <a:pt x="16014" y="6223"/>
                </a:lnTo>
                <a:lnTo>
                  <a:pt x="16116" y="5842"/>
                </a:lnTo>
                <a:lnTo>
                  <a:pt x="16065" y="6070"/>
                </a:lnTo>
                <a:lnTo>
                  <a:pt x="16484" y="5080"/>
                </a:lnTo>
                <a:lnTo>
                  <a:pt x="16586" y="4826"/>
                </a:lnTo>
                <a:lnTo>
                  <a:pt x="16014" y="5029"/>
                </a:lnTo>
                <a:lnTo>
                  <a:pt x="15913" y="5588"/>
                </a:lnTo>
                <a:lnTo>
                  <a:pt x="15811" y="5969"/>
                </a:lnTo>
                <a:lnTo>
                  <a:pt x="15608" y="6477"/>
                </a:lnTo>
                <a:lnTo>
                  <a:pt x="15684" y="6096"/>
                </a:lnTo>
                <a:lnTo>
                  <a:pt x="15760" y="5715"/>
                </a:lnTo>
                <a:lnTo>
                  <a:pt x="16014" y="5080"/>
                </a:lnTo>
                <a:lnTo>
                  <a:pt x="15836" y="5092"/>
                </a:lnTo>
                <a:lnTo>
                  <a:pt x="15633" y="5969"/>
                </a:lnTo>
                <a:lnTo>
                  <a:pt x="15303" y="6096"/>
                </a:lnTo>
                <a:lnTo>
                  <a:pt x="15074" y="5969"/>
                </a:lnTo>
                <a:lnTo>
                  <a:pt x="14643" y="6985"/>
                </a:lnTo>
                <a:lnTo>
                  <a:pt x="14630" y="6858"/>
                </a:lnTo>
                <a:lnTo>
                  <a:pt x="14770" y="5207"/>
                </a:lnTo>
                <a:lnTo>
                  <a:pt x="14719" y="4953"/>
                </a:lnTo>
                <a:lnTo>
                  <a:pt x="14554" y="5207"/>
                </a:lnTo>
                <a:lnTo>
                  <a:pt x="14287" y="4699"/>
                </a:lnTo>
                <a:lnTo>
                  <a:pt x="14071" y="4826"/>
                </a:lnTo>
                <a:lnTo>
                  <a:pt x="13690" y="4953"/>
                </a:lnTo>
                <a:lnTo>
                  <a:pt x="13614" y="5168"/>
                </a:lnTo>
                <a:lnTo>
                  <a:pt x="13614" y="11303"/>
                </a:lnTo>
                <a:lnTo>
                  <a:pt x="13525" y="11709"/>
                </a:lnTo>
                <a:lnTo>
                  <a:pt x="13525" y="14732"/>
                </a:lnTo>
                <a:lnTo>
                  <a:pt x="13436" y="15189"/>
                </a:lnTo>
                <a:lnTo>
                  <a:pt x="13208" y="15875"/>
                </a:lnTo>
                <a:lnTo>
                  <a:pt x="13322" y="15367"/>
                </a:lnTo>
                <a:lnTo>
                  <a:pt x="13525" y="14732"/>
                </a:lnTo>
                <a:lnTo>
                  <a:pt x="13525" y="11709"/>
                </a:lnTo>
                <a:lnTo>
                  <a:pt x="13474" y="11938"/>
                </a:lnTo>
                <a:lnTo>
                  <a:pt x="13423" y="12141"/>
                </a:lnTo>
                <a:lnTo>
                  <a:pt x="13423" y="14732"/>
                </a:lnTo>
                <a:lnTo>
                  <a:pt x="13335" y="15240"/>
                </a:lnTo>
                <a:lnTo>
                  <a:pt x="13106" y="15875"/>
                </a:lnTo>
                <a:lnTo>
                  <a:pt x="13258" y="15240"/>
                </a:lnTo>
                <a:lnTo>
                  <a:pt x="13385" y="14859"/>
                </a:lnTo>
                <a:lnTo>
                  <a:pt x="13423" y="14732"/>
                </a:lnTo>
                <a:lnTo>
                  <a:pt x="13423" y="12141"/>
                </a:lnTo>
                <a:lnTo>
                  <a:pt x="13360" y="12369"/>
                </a:lnTo>
                <a:lnTo>
                  <a:pt x="13119" y="13081"/>
                </a:lnTo>
                <a:lnTo>
                  <a:pt x="13195" y="12700"/>
                </a:lnTo>
                <a:lnTo>
                  <a:pt x="13347" y="12065"/>
                </a:lnTo>
                <a:lnTo>
                  <a:pt x="13614" y="11303"/>
                </a:lnTo>
                <a:lnTo>
                  <a:pt x="13614" y="5168"/>
                </a:lnTo>
                <a:lnTo>
                  <a:pt x="13538" y="5384"/>
                </a:lnTo>
                <a:lnTo>
                  <a:pt x="13931" y="3530"/>
                </a:lnTo>
                <a:lnTo>
                  <a:pt x="14097" y="3683"/>
                </a:lnTo>
                <a:lnTo>
                  <a:pt x="14732" y="4572"/>
                </a:lnTo>
                <a:lnTo>
                  <a:pt x="15201" y="5588"/>
                </a:lnTo>
                <a:lnTo>
                  <a:pt x="15506" y="5207"/>
                </a:lnTo>
                <a:lnTo>
                  <a:pt x="15392" y="3937"/>
                </a:lnTo>
                <a:lnTo>
                  <a:pt x="15303" y="3302"/>
                </a:lnTo>
                <a:lnTo>
                  <a:pt x="15138" y="2032"/>
                </a:lnTo>
                <a:lnTo>
                  <a:pt x="14033" y="1778"/>
                </a:lnTo>
                <a:lnTo>
                  <a:pt x="13830" y="2159"/>
                </a:lnTo>
                <a:lnTo>
                  <a:pt x="13373" y="3111"/>
                </a:lnTo>
                <a:lnTo>
                  <a:pt x="13449" y="1612"/>
                </a:lnTo>
                <a:lnTo>
                  <a:pt x="13322" y="1892"/>
                </a:lnTo>
                <a:lnTo>
                  <a:pt x="12776" y="2806"/>
                </a:lnTo>
                <a:lnTo>
                  <a:pt x="12992" y="1397"/>
                </a:lnTo>
                <a:lnTo>
                  <a:pt x="12725" y="2552"/>
                </a:lnTo>
                <a:lnTo>
                  <a:pt x="12966" y="1016"/>
                </a:lnTo>
                <a:lnTo>
                  <a:pt x="11874" y="2438"/>
                </a:lnTo>
                <a:lnTo>
                  <a:pt x="11747" y="4216"/>
                </a:lnTo>
                <a:lnTo>
                  <a:pt x="12115" y="3898"/>
                </a:lnTo>
                <a:lnTo>
                  <a:pt x="12255" y="3759"/>
                </a:lnTo>
                <a:lnTo>
                  <a:pt x="12611" y="3035"/>
                </a:lnTo>
                <a:lnTo>
                  <a:pt x="12547" y="3365"/>
                </a:lnTo>
                <a:lnTo>
                  <a:pt x="13335" y="3937"/>
                </a:lnTo>
                <a:lnTo>
                  <a:pt x="13360" y="3403"/>
                </a:lnTo>
                <a:lnTo>
                  <a:pt x="13703" y="3302"/>
                </a:lnTo>
                <a:lnTo>
                  <a:pt x="13855" y="3454"/>
                </a:lnTo>
                <a:lnTo>
                  <a:pt x="13462" y="4737"/>
                </a:lnTo>
                <a:lnTo>
                  <a:pt x="13462" y="5600"/>
                </a:lnTo>
                <a:lnTo>
                  <a:pt x="13042" y="6858"/>
                </a:lnTo>
                <a:lnTo>
                  <a:pt x="13335" y="5461"/>
                </a:lnTo>
                <a:lnTo>
                  <a:pt x="13462" y="4826"/>
                </a:lnTo>
                <a:lnTo>
                  <a:pt x="13233" y="5207"/>
                </a:lnTo>
                <a:lnTo>
                  <a:pt x="12827" y="5461"/>
                </a:lnTo>
                <a:lnTo>
                  <a:pt x="12547" y="5372"/>
                </a:lnTo>
                <a:lnTo>
                  <a:pt x="12547" y="18669"/>
                </a:lnTo>
                <a:lnTo>
                  <a:pt x="12166" y="19304"/>
                </a:lnTo>
                <a:lnTo>
                  <a:pt x="11849" y="19685"/>
                </a:lnTo>
                <a:lnTo>
                  <a:pt x="12115" y="18415"/>
                </a:lnTo>
                <a:lnTo>
                  <a:pt x="12547" y="18669"/>
                </a:lnTo>
                <a:lnTo>
                  <a:pt x="12547" y="5372"/>
                </a:lnTo>
                <a:lnTo>
                  <a:pt x="12471" y="12700"/>
                </a:lnTo>
                <a:lnTo>
                  <a:pt x="12319" y="13385"/>
                </a:lnTo>
                <a:lnTo>
                  <a:pt x="12319" y="14859"/>
                </a:lnTo>
                <a:lnTo>
                  <a:pt x="12166" y="15621"/>
                </a:lnTo>
                <a:lnTo>
                  <a:pt x="11963" y="16256"/>
                </a:lnTo>
                <a:lnTo>
                  <a:pt x="11950" y="18034"/>
                </a:lnTo>
                <a:lnTo>
                  <a:pt x="11785" y="18796"/>
                </a:lnTo>
                <a:lnTo>
                  <a:pt x="11252" y="20701"/>
                </a:lnTo>
                <a:lnTo>
                  <a:pt x="11544" y="19304"/>
                </a:lnTo>
                <a:lnTo>
                  <a:pt x="11607" y="19050"/>
                </a:lnTo>
                <a:lnTo>
                  <a:pt x="11950" y="18034"/>
                </a:lnTo>
                <a:lnTo>
                  <a:pt x="11950" y="16357"/>
                </a:lnTo>
                <a:lnTo>
                  <a:pt x="11811" y="16751"/>
                </a:lnTo>
                <a:lnTo>
                  <a:pt x="11684" y="17564"/>
                </a:lnTo>
                <a:lnTo>
                  <a:pt x="11823" y="17907"/>
                </a:lnTo>
                <a:lnTo>
                  <a:pt x="11188" y="18910"/>
                </a:lnTo>
                <a:lnTo>
                  <a:pt x="11353" y="18249"/>
                </a:lnTo>
                <a:lnTo>
                  <a:pt x="11137" y="18923"/>
                </a:lnTo>
                <a:lnTo>
                  <a:pt x="11099" y="19050"/>
                </a:lnTo>
                <a:lnTo>
                  <a:pt x="11150" y="18796"/>
                </a:lnTo>
                <a:lnTo>
                  <a:pt x="11176" y="18669"/>
                </a:lnTo>
                <a:lnTo>
                  <a:pt x="11226" y="18415"/>
                </a:lnTo>
                <a:lnTo>
                  <a:pt x="11468" y="17310"/>
                </a:lnTo>
                <a:lnTo>
                  <a:pt x="11214" y="17526"/>
                </a:lnTo>
                <a:lnTo>
                  <a:pt x="11112" y="17741"/>
                </a:lnTo>
                <a:lnTo>
                  <a:pt x="11353" y="16637"/>
                </a:lnTo>
                <a:lnTo>
                  <a:pt x="11493" y="17170"/>
                </a:lnTo>
                <a:lnTo>
                  <a:pt x="11468" y="17310"/>
                </a:lnTo>
                <a:lnTo>
                  <a:pt x="11303" y="18161"/>
                </a:lnTo>
                <a:lnTo>
                  <a:pt x="11518" y="17399"/>
                </a:lnTo>
                <a:lnTo>
                  <a:pt x="11696" y="16891"/>
                </a:lnTo>
                <a:lnTo>
                  <a:pt x="11772" y="16637"/>
                </a:lnTo>
                <a:lnTo>
                  <a:pt x="12242" y="15113"/>
                </a:lnTo>
                <a:lnTo>
                  <a:pt x="12280" y="14986"/>
                </a:lnTo>
                <a:lnTo>
                  <a:pt x="12319" y="14859"/>
                </a:lnTo>
                <a:lnTo>
                  <a:pt x="12319" y="13385"/>
                </a:lnTo>
                <a:lnTo>
                  <a:pt x="11976" y="14351"/>
                </a:lnTo>
                <a:lnTo>
                  <a:pt x="12217" y="13335"/>
                </a:lnTo>
                <a:lnTo>
                  <a:pt x="12471" y="12700"/>
                </a:lnTo>
                <a:lnTo>
                  <a:pt x="12471" y="5346"/>
                </a:lnTo>
                <a:lnTo>
                  <a:pt x="12395" y="7239"/>
                </a:lnTo>
                <a:lnTo>
                  <a:pt x="12306" y="7810"/>
                </a:lnTo>
                <a:lnTo>
                  <a:pt x="12306" y="12700"/>
                </a:lnTo>
                <a:lnTo>
                  <a:pt x="12204" y="13208"/>
                </a:lnTo>
                <a:lnTo>
                  <a:pt x="11861" y="14351"/>
                </a:lnTo>
                <a:lnTo>
                  <a:pt x="11595" y="15240"/>
                </a:lnTo>
                <a:lnTo>
                  <a:pt x="11684" y="14859"/>
                </a:lnTo>
                <a:lnTo>
                  <a:pt x="11709" y="14732"/>
                </a:lnTo>
                <a:lnTo>
                  <a:pt x="11950" y="13716"/>
                </a:lnTo>
                <a:lnTo>
                  <a:pt x="12306" y="12700"/>
                </a:lnTo>
                <a:lnTo>
                  <a:pt x="12306" y="7810"/>
                </a:lnTo>
                <a:lnTo>
                  <a:pt x="12166" y="8699"/>
                </a:lnTo>
                <a:lnTo>
                  <a:pt x="12166" y="9779"/>
                </a:lnTo>
                <a:lnTo>
                  <a:pt x="11849" y="10922"/>
                </a:lnTo>
                <a:lnTo>
                  <a:pt x="11887" y="10668"/>
                </a:lnTo>
                <a:lnTo>
                  <a:pt x="12014" y="10160"/>
                </a:lnTo>
                <a:lnTo>
                  <a:pt x="12166" y="9779"/>
                </a:lnTo>
                <a:lnTo>
                  <a:pt x="12166" y="8699"/>
                </a:lnTo>
                <a:lnTo>
                  <a:pt x="11976" y="9906"/>
                </a:lnTo>
                <a:lnTo>
                  <a:pt x="11861" y="10287"/>
                </a:lnTo>
                <a:lnTo>
                  <a:pt x="11684" y="10668"/>
                </a:lnTo>
                <a:lnTo>
                  <a:pt x="11049" y="10553"/>
                </a:lnTo>
                <a:lnTo>
                  <a:pt x="10922" y="10591"/>
                </a:lnTo>
                <a:lnTo>
                  <a:pt x="9436" y="11811"/>
                </a:lnTo>
                <a:lnTo>
                  <a:pt x="9105" y="11658"/>
                </a:lnTo>
                <a:lnTo>
                  <a:pt x="8966" y="12141"/>
                </a:lnTo>
                <a:lnTo>
                  <a:pt x="8851" y="12446"/>
                </a:lnTo>
                <a:lnTo>
                  <a:pt x="8940" y="12065"/>
                </a:lnTo>
                <a:lnTo>
                  <a:pt x="9055" y="11645"/>
                </a:lnTo>
                <a:lnTo>
                  <a:pt x="8851" y="11557"/>
                </a:lnTo>
                <a:lnTo>
                  <a:pt x="8559" y="11430"/>
                </a:lnTo>
                <a:lnTo>
                  <a:pt x="8661" y="10922"/>
                </a:lnTo>
                <a:lnTo>
                  <a:pt x="8686" y="10668"/>
                </a:lnTo>
                <a:lnTo>
                  <a:pt x="8750" y="10414"/>
                </a:lnTo>
                <a:lnTo>
                  <a:pt x="8559" y="10655"/>
                </a:lnTo>
                <a:lnTo>
                  <a:pt x="8420" y="10922"/>
                </a:lnTo>
                <a:lnTo>
                  <a:pt x="8648" y="9779"/>
                </a:lnTo>
                <a:lnTo>
                  <a:pt x="8839" y="10033"/>
                </a:lnTo>
                <a:lnTo>
                  <a:pt x="8902" y="9779"/>
                </a:lnTo>
                <a:lnTo>
                  <a:pt x="8953" y="9652"/>
                </a:lnTo>
                <a:lnTo>
                  <a:pt x="9029" y="9398"/>
                </a:lnTo>
                <a:lnTo>
                  <a:pt x="9194" y="8763"/>
                </a:lnTo>
                <a:lnTo>
                  <a:pt x="9232" y="8636"/>
                </a:lnTo>
                <a:lnTo>
                  <a:pt x="9258" y="8509"/>
                </a:lnTo>
                <a:lnTo>
                  <a:pt x="9296" y="8382"/>
                </a:lnTo>
                <a:lnTo>
                  <a:pt x="9753" y="10160"/>
                </a:lnTo>
                <a:lnTo>
                  <a:pt x="10375" y="10287"/>
                </a:lnTo>
                <a:lnTo>
                  <a:pt x="10680" y="10668"/>
                </a:lnTo>
                <a:lnTo>
                  <a:pt x="10922" y="10591"/>
                </a:lnTo>
                <a:lnTo>
                  <a:pt x="11087" y="10541"/>
                </a:lnTo>
                <a:lnTo>
                  <a:pt x="11277" y="10287"/>
                </a:lnTo>
                <a:lnTo>
                  <a:pt x="11976" y="8382"/>
                </a:lnTo>
                <a:lnTo>
                  <a:pt x="12204" y="7747"/>
                </a:lnTo>
                <a:lnTo>
                  <a:pt x="12395" y="7239"/>
                </a:lnTo>
                <a:lnTo>
                  <a:pt x="12395" y="5321"/>
                </a:lnTo>
                <a:lnTo>
                  <a:pt x="11264" y="5080"/>
                </a:lnTo>
                <a:lnTo>
                  <a:pt x="9931" y="5969"/>
                </a:lnTo>
                <a:lnTo>
                  <a:pt x="8661" y="6680"/>
                </a:lnTo>
                <a:lnTo>
                  <a:pt x="8661" y="9398"/>
                </a:lnTo>
                <a:lnTo>
                  <a:pt x="8483" y="10287"/>
                </a:lnTo>
                <a:lnTo>
                  <a:pt x="8178" y="11049"/>
                </a:lnTo>
                <a:lnTo>
                  <a:pt x="8102" y="11176"/>
                </a:lnTo>
                <a:lnTo>
                  <a:pt x="7975" y="11557"/>
                </a:lnTo>
                <a:lnTo>
                  <a:pt x="8102" y="10922"/>
                </a:lnTo>
                <a:lnTo>
                  <a:pt x="8305" y="10414"/>
                </a:lnTo>
                <a:lnTo>
                  <a:pt x="8356" y="10160"/>
                </a:lnTo>
                <a:lnTo>
                  <a:pt x="8661" y="9398"/>
                </a:lnTo>
                <a:lnTo>
                  <a:pt x="8661" y="6680"/>
                </a:lnTo>
                <a:lnTo>
                  <a:pt x="8191" y="6934"/>
                </a:lnTo>
                <a:lnTo>
                  <a:pt x="8191" y="10160"/>
                </a:lnTo>
                <a:lnTo>
                  <a:pt x="8039" y="10858"/>
                </a:lnTo>
                <a:lnTo>
                  <a:pt x="7772" y="11684"/>
                </a:lnTo>
                <a:lnTo>
                  <a:pt x="7937" y="10858"/>
                </a:lnTo>
                <a:lnTo>
                  <a:pt x="8051" y="10541"/>
                </a:lnTo>
                <a:lnTo>
                  <a:pt x="8191" y="10160"/>
                </a:lnTo>
                <a:lnTo>
                  <a:pt x="8191" y="6934"/>
                </a:lnTo>
                <a:lnTo>
                  <a:pt x="8229" y="4699"/>
                </a:lnTo>
                <a:lnTo>
                  <a:pt x="7670" y="5549"/>
                </a:lnTo>
                <a:lnTo>
                  <a:pt x="7670" y="7747"/>
                </a:lnTo>
                <a:lnTo>
                  <a:pt x="7493" y="8509"/>
                </a:lnTo>
                <a:lnTo>
                  <a:pt x="7569" y="8128"/>
                </a:lnTo>
                <a:lnTo>
                  <a:pt x="7670" y="7747"/>
                </a:lnTo>
                <a:lnTo>
                  <a:pt x="7670" y="5549"/>
                </a:lnTo>
                <a:lnTo>
                  <a:pt x="7556" y="5715"/>
                </a:lnTo>
                <a:lnTo>
                  <a:pt x="7442" y="5969"/>
                </a:lnTo>
                <a:lnTo>
                  <a:pt x="7226" y="6756"/>
                </a:lnTo>
                <a:lnTo>
                  <a:pt x="7099" y="7137"/>
                </a:lnTo>
                <a:lnTo>
                  <a:pt x="6680" y="7493"/>
                </a:lnTo>
                <a:lnTo>
                  <a:pt x="6413" y="7366"/>
                </a:lnTo>
                <a:lnTo>
                  <a:pt x="6273" y="7112"/>
                </a:lnTo>
                <a:lnTo>
                  <a:pt x="5892" y="6350"/>
                </a:lnTo>
                <a:lnTo>
                  <a:pt x="5715" y="7137"/>
                </a:lnTo>
                <a:lnTo>
                  <a:pt x="4076" y="11557"/>
                </a:lnTo>
                <a:lnTo>
                  <a:pt x="4940" y="9779"/>
                </a:lnTo>
                <a:lnTo>
                  <a:pt x="5245" y="11303"/>
                </a:lnTo>
                <a:lnTo>
                  <a:pt x="5943" y="10541"/>
                </a:lnTo>
                <a:lnTo>
                  <a:pt x="6108" y="10414"/>
                </a:lnTo>
                <a:lnTo>
                  <a:pt x="6134" y="10033"/>
                </a:lnTo>
                <a:lnTo>
                  <a:pt x="6210" y="9652"/>
                </a:lnTo>
                <a:lnTo>
                  <a:pt x="6337" y="9017"/>
                </a:lnTo>
                <a:lnTo>
                  <a:pt x="6438" y="8509"/>
                </a:lnTo>
                <a:lnTo>
                  <a:pt x="6781" y="7607"/>
                </a:lnTo>
                <a:lnTo>
                  <a:pt x="6134" y="10033"/>
                </a:lnTo>
                <a:lnTo>
                  <a:pt x="6108" y="10414"/>
                </a:lnTo>
                <a:lnTo>
                  <a:pt x="5918" y="11176"/>
                </a:lnTo>
                <a:lnTo>
                  <a:pt x="5816" y="11430"/>
                </a:lnTo>
                <a:lnTo>
                  <a:pt x="5422" y="12077"/>
                </a:lnTo>
                <a:lnTo>
                  <a:pt x="5613" y="11938"/>
                </a:lnTo>
                <a:lnTo>
                  <a:pt x="5664" y="12293"/>
                </a:lnTo>
                <a:lnTo>
                  <a:pt x="5765" y="11938"/>
                </a:lnTo>
                <a:lnTo>
                  <a:pt x="6261" y="10033"/>
                </a:lnTo>
                <a:lnTo>
                  <a:pt x="5905" y="11430"/>
                </a:lnTo>
                <a:lnTo>
                  <a:pt x="6261" y="10287"/>
                </a:lnTo>
                <a:lnTo>
                  <a:pt x="6311" y="10033"/>
                </a:lnTo>
                <a:lnTo>
                  <a:pt x="6946" y="8128"/>
                </a:lnTo>
                <a:lnTo>
                  <a:pt x="6654" y="9398"/>
                </a:lnTo>
                <a:lnTo>
                  <a:pt x="6540" y="10096"/>
                </a:lnTo>
                <a:lnTo>
                  <a:pt x="7213" y="10287"/>
                </a:lnTo>
                <a:lnTo>
                  <a:pt x="7581" y="9804"/>
                </a:lnTo>
                <a:lnTo>
                  <a:pt x="7912" y="9652"/>
                </a:lnTo>
                <a:lnTo>
                  <a:pt x="8166" y="8636"/>
                </a:lnTo>
                <a:lnTo>
                  <a:pt x="8128" y="8877"/>
                </a:lnTo>
                <a:lnTo>
                  <a:pt x="7645" y="11811"/>
                </a:lnTo>
                <a:lnTo>
                  <a:pt x="7620" y="11938"/>
                </a:lnTo>
                <a:lnTo>
                  <a:pt x="7518" y="11544"/>
                </a:lnTo>
                <a:lnTo>
                  <a:pt x="7404" y="11303"/>
                </a:lnTo>
                <a:lnTo>
                  <a:pt x="7340" y="11176"/>
                </a:lnTo>
                <a:lnTo>
                  <a:pt x="6921" y="11049"/>
                </a:lnTo>
                <a:lnTo>
                  <a:pt x="6578" y="11303"/>
                </a:lnTo>
                <a:lnTo>
                  <a:pt x="6400" y="10477"/>
                </a:lnTo>
                <a:lnTo>
                  <a:pt x="6210" y="11303"/>
                </a:lnTo>
                <a:lnTo>
                  <a:pt x="5816" y="12065"/>
                </a:lnTo>
                <a:lnTo>
                  <a:pt x="5753" y="12827"/>
                </a:lnTo>
                <a:lnTo>
                  <a:pt x="6692" y="11938"/>
                </a:lnTo>
                <a:lnTo>
                  <a:pt x="6692" y="12954"/>
                </a:lnTo>
                <a:lnTo>
                  <a:pt x="7112" y="12725"/>
                </a:lnTo>
                <a:lnTo>
                  <a:pt x="7505" y="12065"/>
                </a:lnTo>
                <a:lnTo>
                  <a:pt x="7518" y="12458"/>
                </a:lnTo>
                <a:lnTo>
                  <a:pt x="7886" y="12827"/>
                </a:lnTo>
                <a:lnTo>
                  <a:pt x="8267" y="12954"/>
                </a:lnTo>
                <a:lnTo>
                  <a:pt x="8521" y="13081"/>
                </a:lnTo>
                <a:lnTo>
                  <a:pt x="8826" y="13081"/>
                </a:lnTo>
                <a:lnTo>
                  <a:pt x="9232" y="12573"/>
                </a:lnTo>
                <a:lnTo>
                  <a:pt x="9271" y="13563"/>
                </a:lnTo>
                <a:lnTo>
                  <a:pt x="9690" y="12827"/>
                </a:lnTo>
                <a:lnTo>
                  <a:pt x="9817" y="12573"/>
                </a:lnTo>
                <a:lnTo>
                  <a:pt x="10083" y="12725"/>
                </a:lnTo>
                <a:lnTo>
                  <a:pt x="10071" y="12573"/>
                </a:lnTo>
                <a:lnTo>
                  <a:pt x="10058" y="12446"/>
                </a:lnTo>
                <a:lnTo>
                  <a:pt x="10058" y="12319"/>
                </a:lnTo>
                <a:lnTo>
                  <a:pt x="10502" y="12700"/>
                </a:lnTo>
                <a:lnTo>
                  <a:pt x="10858" y="12827"/>
                </a:lnTo>
                <a:lnTo>
                  <a:pt x="11087" y="12573"/>
                </a:lnTo>
                <a:lnTo>
                  <a:pt x="11252" y="13525"/>
                </a:lnTo>
                <a:lnTo>
                  <a:pt x="11569" y="12573"/>
                </a:lnTo>
                <a:lnTo>
                  <a:pt x="11645" y="12319"/>
                </a:lnTo>
                <a:lnTo>
                  <a:pt x="11772" y="11938"/>
                </a:lnTo>
                <a:lnTo>
                  <a:pt x="11531" y="13081"/>
                </a:lnTo>
                <a:lnTo>
                  <a:pt x="10833" y="15290"/>
                </a:lnTo>
                <a:lnTo>
                  <a:pt x="11226" y="15608"/>
                </a:lnTo>
                <a:lnTo>
                  <a:pt x="11353" y="15240"/>
                </a:lnTo>
                <a:lnTo>
                  <a:pt x="11531" y="14732"/>
                </a:lnTo>
                <a:lnTo>
                  <a:pt x="11341" y="15621"/>
                </a:lnTo>
                <a:lnTo>
                  <a:pt x="11582" y="14871"/>
                </a:lnTo>
                <a:lnTo>
                  <a:pt x="11518" y="15240"/>
                </a:lnTo>
                <a:lnTo>
                  <a:pt x="11442" y="15608"/>
                </a:lnTo>
                <a:lnTo>
                  <a:pt x="11226" y="16256"/>
                </a:lnTo>
                <a:lnTo>
                  <a:pt x="11468" y="15621"/>
                </a:lnTo>
                <a:lnTo>
                  <a:pt x="11620" y="15240"/>
                </a:lnTo>
                <a:lnTo>
                  <a:pt x="11722" y="14986"/>
                </a:lnTo>
                <a:lnTo>
                  <a:pt x="11569" y="15748"/>
                </a:lnTo>
                <a:lnTo>
                  <a:pt x="11760" y="15113"/>
                </a:lnTo>
                <a:lnTo>
                  <a:pt x="11671" y="15608"/>
                </a:lnTo>
                <a:lnTo>
                  <a:pt x="11328" y="16637"/>
                </a:lnTo>
                <a:lnTo>
                  <a:pt x="11074" y="17780"/>
                </a:lnTo>
                <a:lnTo>
                  <a:pt x="11049" y="17907"/>
                </a:lnTo>
                <a:lnTo>
                  <a:pt x="10947" y="18415"/>
                </a:lnTo>
                <a:lnTo>
                  <a:pt x="10896" y="16510"/>
                </a:lnTo>
                <a:lnTo>
                  <a:pt x="10401" y="16510"/>
                </a:lnTo>
                <a:lnTo>
                  <a:pt x="9690" y="18669"/>
                </a:lnTo>
                <a:lnTo>
                  <a:pt x="9702" y="18288"/>
                </a:lnTo>
                <a:lnTo>
                  <a:pt x="9740" y="16751"/>
                </a:lnTo>
                <a:lnTo>
                  <a:pt x="9169" y="18288"/>
                </a:lnTo>
                <a:lnTo>
                  <a:pt x="9385" y="17272"/>
                </a:lnTo>
                <a:lnTo>
                  <a:pt x="9436" y="17005"/>
                </a:lnTo>
                <a:lnTo>
                  <a:pt x="9207" y="17272"/>
                </a:lnTo>
                <a:lnTo>
                  <a:pt x="9093" y="17145"/>
                </a:lnTo>
                <a:lnTo>
                  <a:pt x="7823" y="18796"/>
                </a:lnTo>
                <a:lnTo>
                  <a:pt x="7378" y="18288"/>
                </a:lnTo>
                <a:lnTo>
                  <a:pt x="7048" y="17907"/>
                </a:lnTo>
                <a:lnTo>
                  <a:pt x="6489" y="17983"/>
                </a:lnTo>
                <a:lnTo>
                  <a:pt x="6489" y="18288"/>
                </a:lnTo>
                <a:lnTo>
                  <a:pt x="6286" y="19151"/>
                </a:lnTo>
                <a:lnTo>
                  <a:pt x="6070" y="19812"/>
                </a:lnTo>
                <a:lnTo>
                  <a:pt x="5994" y="19939"/>
                </a:lnTo>
                <a:lnTo>
                  <a:pt x="6019" y="19812"/>
                </a:lnTo>
                <a:lnTo>
                  <a:pt x="6210" y="19177"/>
                </a:lnTo>
                <a:lnTo>
                  <a:pt x="6400" y="18542"/>
                </a:lnTo>
                <a:lnTo>
                  <a:pt x="6489" y="18288"/>
                </a:lnTo>
                <a:lnTo>
                  <a:pt x="6489" y="17983"/>
                </a:lnTo>
                <a:lnTo>
                  <a:pt x="6007" y="18034"/>
                </a:lnTo>
                <a:lnTo>
                  <a:pt x="6007" y="19050"/>
                </a:lnTo>
                <a:lnTo>
                  <a:pt x="5702" y="19443"/>
                </a:lnTo>
                <a:lnTo>
                  <a:pt x="5829" y="18542"/>
                </a:lnTo>
                <a:lnTo>
                  <a:pt x="5918" y="18669"/>
                </a:lnTo>
                <a:lnTo>
                  <a:pt x="6007" y="19050"/>
                </a:lnTo>
                <a:lnTo>
                  <a:pt x="6007" y="18034"/>
                </a:lnTo>
                <a:lnTo>
                  <a:pt x="5803" y="17653"/>
                </a:lnTo>
                <a:lnTo>
                  <a:pt x="5664" y="17399"/>
                </a:lnTo>
                <a:lnTo>
                  <a:pt x="4838" y="17653"/>
                </a:lnTo>
                <a:lnTo>
                  <a:pt x="4699" y="17399"/>
                </a:lnTo>
                <a:lnTo>
                  <a:pt x="4102" y="19177"/>
                </a:lnTo>
                <a:lnTo>
                  <a:pt x="4241" y="19177"/>
                </a:lnTo>
                <a:lnTo>
                  <a:pt x="4330" y="18796"/>
                </a:lnTo>
                <a:lnTo>
                  <a:pt x="4597" y="19558"/>
                </a:lnTo>
                <a:lnTo>
                  <a:pt x="4749" y="18923"/>
                </a:lnTo>
                <a:lnTo>
                  <a:pt x="5080" y="19151"/>
                </a:lnTo>
                <a:lnTo>
                  <a:pt x="5130" y="18923"/>
                </a:lnTo>
                <a:lnTo>
                  <a:pt x="5156" y="18796"/>
                </a:lnTo>
                <a:lnTo>
                  <a:pt x="5410" y="18034"/>
                </a:lnTo>
                <a:lnTo>
                  <a:pt x="5283" y="18669"/>
                </a:lnTo>
                <a:lnTo>
                  <a:pt x="4991" y="19558"/>
                </a:lnTo>
                <a:lnTo>
                  <a:pt x="5041" y="19329"/>
                </a:lnTo>
                <a:lnTo>
                  <a:pt x="4927" y="19558"/>
                </a:lnTo>
                <a:lnTo>
                  <a:pt x="4749" y="19939"/>
                </a:lnTo>
                <a:lnTo>
                  <a:pt x="4749" y="19812"/>
                </a:lnTo>
                <a:lnTo>
                  <a:pt x="4686" y="19939"/>
                </a:lnTo>
                <a:lnTo>
                  <a:pt x="4597" y="20104"/>
                </a:lnTo>
                <a:lnTo>
                  <a:pt x="4864" y="19939"/>
                </a:lnTo>
                <a:lnTo>
                  <a:pt x="6146" y="22479"/>
                </a:lnTo>
                <a:lnTo>
                  <a:pt x="9918" y="19304"/>
                </a:lnTo>
                <a:lnTo>
                  <a:pt x="10274" y="22860"/>
                </a:lnTo>
                <a:lnTo>
                  <a:pt x="11874" y="23241"/>
                </a:lnTo>
                <a:lnTo>
                  <a:pt x="12192" y="23368"/>
                </a:lnTo>
                <a:lnTo>
                  <a:pt x="12395" y="24765"/>
                </a:lnTo>
                <a:lnTo>
                  <a:pt x="11874" y="24765"/>
                </a:lnTo>
                <a:lnTo>
                  <a:pt x="9715" y="26263"/>
                </a:lnTo>
                <a:lnTo>
                  <a:pt x="10236" y="27432"/>
                </a:lnTo>
                <a:lnTo>
                  <a:pt x="11569" y="25654"/>
                </a:lnTo>
                <a:lnTo>
                  <a:pt x="11938" y="27432"/>
                </a:lnTo>
                <a:lnTo>
                  <a:pt x="11976" y="28702"/>
                </a:lnTo>
                <a:lnTo>
                  <a:pt x="11823" y="29845"/>
                </a:lnTo>
                <a:lnTo>
                  <a:pt x="12268" y="28702"/>
                </a:lnTo>
                <a:lnTo>
                  <a:pt x="13055" y="25654"/>
                </a:lnTo>
                <a:lnTo>
                  <a:pt x="14338" y="20701"/>
                </a:lnTo>
                <a:lnTo>
                  <a:pt x="14605" y="19685"/>
                </a:lnTo>
                <a:lnTo>
                  <a:pt x="14935" y="18415"/>
                </a:lnTo>
                <a:lnTo>
                  <a:pt x="15024" y="18034"/>
                </a:lnTo>
                <a:lnTo>
                  <a:pt x="15544" y="16002"/>
                </a:lnTo>
                <a:lnTo>
                  <a:pt x="15582" y="15875"/>
                </a:lnTo>
                <a:lnTo>
                  <a:pt x="15875" y="14732"/>
                </a:lnTo>
                <a:lnTo>
                  <a:pt x="16294" y="13081"/>
                </a:lnTo>
                <a:lnTo>
                  <a:pt x="16738" y="11303"/>
                </a:lnTo>
                <a:lnTo>
                  <a:pt x="16776" y="11176"/>
                </a:lnTo>
                <a:lnTo>
                  <a:pt x="16840" y="10922"/>
                </a:lnTo>
                <a:lnTo>
                  <a:pt x="17119" y="9779"/>
                </a:lnTo>
                <a:lnTo>
                  <a:pt x="17678" y="7620"/>
                </a:lnTo>
                <a:lnTo>
                  <a:pt x="18376" y="4826"/>
                </a:lnTo>
                <a:lnTo>
                  <a:pt x="19392" y="0"/>
                </a:lnTo>
                <a:close/>
              </a:path>
              <a:path w="308609" h="188595">
                <a:moveTo>
                  <a:pt x="300558" y="184289"/>
                </a:moveTo>
                <a:lnTo>
                  <a:pt x="300329" y="184950"/>
                </a:lnTo>
                <a:lnTo>
                  <a:pt x="300126" y="184340"/>
                </a:lnTo>
                <a:lnTo>
                  <a:pt x="299935" y="185331"/>
                </a:lnTo>
                <a:lnTo>
                  <a:pt x="299885" y="185610"/>
                </a:lnTo>
                <a:lnTo>
                  <a:pt x="300012" y="185369"/>
                </a:lnTo>
                <a:lnTo>
                  <a:pt x="300266" y="185216"/>
                </a:lnTo>
                <a:lnTo>
                  <a:pt x="300240" y="185394"/>
                </a:lnTo>
                <a:lnTo>
                  <a:pt x="300164" y="185775"/>
                </a:lnTo>
                <a:lnTo>
                  <a:pt x="300380" y="185140"/>
                </a:lnTo>
                <a:lnTo>
                  <a:pt x="300482" y="184670"/>
                </a:lnTo>
                <a:lnTo>
                  <a:pt x="300558" y="184289"/>
                </a:lnTo>
                <a:close/>
              </a:path>
              <a:path w="308609" h="188595">
                <a:moveTo>
                  <a:pt x="300748" y="180619"/>
                </a:moveTo>
                <a:lnTo>
                  <a:pt x="300545" y="181203"/>
                </a:lnTo>
                <a:lnTo>
                  <a:pt x="300482" y="181559"/>
                </a:lnTo>
                <a:lnTo>
                  <a:pt x="300443" y="181762"/>
                </a:lnTo>
                <a:lnTo>
                  <a:pt x="300634" y="181178"/>
                </a:lnTo>
                <a:lnTo>
                  <a:pt x="300697" y="180835"/>
                </a:lnTo>
                <a:lnTo>
                  <a:pt x="300748" y="180619"/>
                </a:lnTo>
                <a:close/>
              </a:path>
              <a:path w="308609" h="188595">
                <a:moveTo>
                  <a:pt x="300951" y="180378"/>
                </a:moveTo>
                <a:lnTo>
                  <a:pt x="300659" y="181190"/>
                </a:lnTo>
                <a:lnTo>
                  <a:pt x="300583" y="181584"/>
                </a:lnTo>
                <a:lnTo>
                  <a:pt x="300482" y="182079"/>
                </a:lnTo>
                <a:lnTo>
                  <a:pt x="300774" y="181254"/>
                </a:lnTo>
                <a:lnTo>
                  <a:pt x="300951" y="180378"/>
                </a:lnTo>
                <a:close/>
              </a:path>
              <a:path w="308609" h="188595">
                <a:moveTo>
                  <a:pt x="301142" y="179781"/>
                </a:moveTo>
                <a:lnTo>
                  <a:pt x="301015" y="179425"/>
                </a:lnTo>
                <a:lnTo>
                  <a:pt x="301091" y="179133"/>
                </a:lnTo>
                <a:lnTo>
                  <a:pt x="301002" y="179374"/>
                </a:lnTo>
                <a:lnTo>
                  <a:pt x="300710" y="178435"/>
                </a:lnTo>
                <a:lnTo>
                  <a:pt x="300659" y="178650"/>
                </a:lnTo>
                <a:lnTo>
                  <a:pt x="300329" y="177571"/>
                </a:lnTo>
                <a:lnTo>
                  <a:pt x="300024" y="179108"/>
                </a:lnTo>
                <a:lnTo>
                  <a:pt x="299897" y="179755"/>
                </a:lnTo>
                <a:lnTo>
                  <a:pt x="300316" y="179184"/>
                </a:lnTo>
                <a:lnTo>
                  <a:pt x="300545" y="179057"/>
                </a:lnTo>
                <a:lnTo>
                  <a:pt x="300380" y="179641"/>
                </a:lnTo>
                <a:lnTo>
                  <a:pt x="300304" y="179946"/>
                </a:lnTo>
                <a:lnTo>
                  <a:pt x="300139" y="180644"/>
                </a:lnTo>
                <a:lnTo>
                  <a:pt x="300316" y="180416"/>
                </a:lnTo>
                <a:lnTo>
                  <a:pt x="300545" y="179222"/>
                </a:lnTo>
                <a:lnTo>
                  <a:pt x="300405" y="179971"/>
                </a:lnTo>
                <a:lnTo>
                  <a:pt x="300316" y="180416"/>
                </a:lnTo>
                <a:lnTo>
                  <a:pt x="300278" y="180619"/>
                </a:lnTo>
                <a:lnTo>
                  <a:pt x="300697" y="180047"/>
                </a:lnTo>
                <a:lnTo>
                  <a:pt x="300837" y="179971"/>
                </a:lnTo>
                <a:lnTo>
                  <a:pt x="300786" y="180276"/>
                </a:lnTo>
                <a:lnTo>
                  <a:pt x="300888" y="179933"/>
                </a:lnTo>
                <a:lnTo>
                  <a:pt x="301142" y="179781"/>
                </a:lnTo>
                <a:close/>
              </a:path>
              <a:path w="308609" h="188595">
                <a:moveTo>
                  <a:pt x="301180" y="180721"/>
                </a:moveTo>
                <a:lnTo>
                  <a:pt x="300977" y="181305"/>
                </a:lnTo>
                <a:lnTo>
                  <a:pt x="300913" y="181660"/>
                </a:lnTo>
                <a:lnTo>
                  <a:pt x="300875" y="181864"/>
                </a:lnTo>
                <a:lnTo>
                  <a:pt x="301066" y="181279"/>
                </a:lnTo>
                <a:lnTo>
                  <a:pt x="301129" y="180936"/>
                </a:lnTo>
                <a:lnTo>
                  <a:pt x="301180" y="180721"/>
                </a:lnTo>
                <a:close/>
              </a:path>
              <a:path w="308609" h="188595">
                <a:moveTo>
                  <a:pt x="301459" y="181381"/>
                </a:moveTo>
                <a:lnTo>
                  <a:pt x="301231" y="182041"/>
                </a:lnTo>
                <a:lnTo>
                  <a:pt x="301104" y="181470"/>
                </a:lnTo>
                <a:lnTo>
                  <a:pt x="300913" y="182435"/>
                </a:lnTo>
                <a:lnTo>
                  <a:pt x="300875" y="182626"/>
                </a:lnTo>
                <a:lnTo>
                  <a:pt x="300977" y="182460"/>
                </a:lnTo>
                <a:lnTo>
                  <a:pt x="301167" y="182308"/>
                </a:lnTo>
                <a:lnTo>
                  <a:pt x="301142" y="182486"/>
                </a:lnTo>
                <a:lnTo>
                  <a:pt x="301066" y="182867"/>
                </a:lnTo>
                <a:lnTo>
                  <a:pt x="301282" y="182219"/>
                </a:lnTo>
                <a:lnTo>
                  <a:pt x="301383" y="181762"/>
                </a:lnTo>
                <a:lnTo>
                  <a:pt x="301459" y="181381"/>
                </a:lnTo>
                <a:close/>
              </a:path>
              <a:path w="308609" h="188595">
                <a:moveTo>
                  <a:pt x="301561" y="181584"/>
                </a:moveTo>
                <a:lnTo>
                  <a:pt x="301358" y="182168"/>
                </a:lnTo>
                <a:lnTo>
                  <a:pt x="301294" y="182524"/>
                </a:lnTo>
                <a:lnTo>
                  <a:pt x="301256" y="182727"/>
                </a:lnTo>
                <a:lnTo>
                  <a:pt x="301447" y="182143"/>
                </a:lnTo>
                <a:lnTo>
                  <a:pt x="301510" y="181800"/>
                </a:lnTo>
                <a:lnTo>
                  <a:pt x="301561" y="181584"/>
                </a:lnTo>
                <a:close/>
              </a:path>
              <a:path w="308609" h="188595">
                <a:moveTo>
                  <a:pt x="301828" y="180314"/>
                </a:moveTo>
                <a:lnTo>
                  <a:pt x="301396" y="180086"/>
                </a:lnTo>
                <a:lnTo>
                  <a:pt x="301231" y="180949"/>
                </a:lnTo>
                <a:lnTo>
                  <a:pt x="301155" y="181356"/>
                </a:lnTo>
                <a:lnTo>
                  <a:pt x="301459" y="181000"/>
                </a:lnTo>
                <a:lnTo>
                  <a:pt x="301828" y="180314"/>
                </a:lnTo>
                <a:close/>
              </a:path>
              <a:path w="308609" h="188595">
                <a:moveTo>
                  <a:pt x="301967" y="182283"/>
                </a:moveTo>
                <a:lnTo>
                  <a:pt x="301726" y="183007"/>
                </a:lnTo>
                <a:lnTo>
                  <a:pt x="301650" y="183388"/>
                </a:lnTo>
                <a:lnTo>
                  <a:pt x="301574" y="183769"/>
                </a:lnTo>
                <a:lnTo>
                  <a:pt x="301828" y="183045"/>
                </a:lnTo>
                <a:lnTo>
                  <a:pt x="301904" y="182664"/>
                </a:lnTo>
                <a:lnTo>
                  <a:pt x="301967" y="182283"/>
                </a:lnTo>
                <a:close/>
              </a:path>
              <a:path w="308609" h="188595">
                <a:moveTo>
                  <a:pt x="302564" y="179781"/>
                </a:moveTo>
                <a:lnTo>
                  <a:pt x="301637" y="181978"/>
                </a:lnTo>
                <a:lnTo>
                  <a:pt x="301307" y="183680"/>
                </a:lnTo>
                <a:lnTo>
                  <a:pt x="302361" y="180835"/>
                </a:lnTo>
                <a:lnTo>
                  <a:pt x="302564" y="179781"/>
                </a:lnTo>
                <a:close/>
              </a:path>
              <a:path w="308609" h="188595">
                <a:moveTo>
                  <a:pt x="302755" y="182333"/>
                </a:moveTo>
                <a:lnTo>
                  <a:pt x="302463" y="181927"/>
                </a:lnTo>
                <a:lnTo>
                  <a:pt x="302298" y="182753"/>
                </a:lnTo>
                <a:lnTo>
                  <a:pt x="302247" y="183019"/>
                </a:lnTo>
                <a:lnTo>
                  <a:pt x="302374" y="182803"/>
                </a:lnTo>
                <a:lnTo>
                  <a:pt x="302755" y="182333"/>
                </a:lnTo>
                <a:close/>
              </a:path>
              <a:path w="308609" h="188595">
                <a:moveTo>
                  <a:pt x="302780" y="187020"/>
                </a:moveTo>
                <a:lnTo>
                  <a:pt x="302183" y="186067"/>
                </a:lnTo>
                <a:lnTo>
                  <a:pt x="301929" y="187350"/>
                </a:lnTo>
                <a:lnTo>
                  <a:pt x="301790" y="188087"/>
                </a:lnTo>
                <a:lnTo>
                  <a:pt x="302272" y="187464"/>
                </a:lnTo>
                <a:lnTo>
                  <a:pt x="302780" y="187020"/>
                </a:lnTo>
                <a:close/>
              </a:path>
              <a:path w="308609" h="188595">
                <a:moveTo>
                  <a:pt x="303263" y="183781"/>
                </a:moveTo>
                <a:lnTo>
                  <a:pt x="303085" y="182994"/>
                </a:lnTo>
                <a:lnTo>
                  <a:pt x="303047" y="182841"/>
                </a:lnTo>
                <a:lnTo>
                  <a:pt x="303009" y="182994"/>
                </a:lnTo>
                <a:lnTo>
                  <a:pt x="302590" y="184670"/>
                </a:lnTo>
                <a:lnTo>
                  <a:pt x="303136" y="183972"/>
                </a:lnTo>
                <a:lnTo>
                  <a:pt x="303263" y="183781"/>
                </a:lnTo>
                <a:close/>
              </a:path>
              <a:path w="308609" h="188595">
                <a:moveTo>
                  <a:pt x="303314" y="181254"/>
                </a:moveTo>
                <a:lnTo>
                  <a:pt x="302806" y="182219"/>
                </a:lnTo>
                <a:lnTo>
                  <a:pt x="302602" y="182816"/>
                </a:lnTo>
                <a:lnTo>
                  <a:pt x="302196" y="184061"/>
                </a:lnTo>
                <a:lnTo>
                  <a:pt x="302679" y="184150"/>
                </a:lnTo>
                <a:lnTo>
                  <a:pt x="302958" y="182892"/>
                </a:lnTo>
                <a:lnTo>
                  <a:pt x="303314" y="181254"/>
                </a:lnTo>
                <a:close/>
              </a:path>
              <a:path w="308609" h="188595">
                <a:moveTo>
                  <a:pt x="303326" y="186664"/>
                </a:moveTo>
                <a:lnTo>
                  <a:pt x="303123" y="187248"/>
                </a:lnTo>
                <a:lnTo>
                  <a:pt x="303060" y="187604"/>
                </a:lnTo>
                <a:lnTo>
                  <a:pt x="303022" y="187807"/>
                </a:lnTo>
                <a:lnTo>
                  <a:pt x="303212" y="187223"/>
                </a:lnTo>
                <a:lnTo>
                  <a:pt x="303276" y="186880"/>
                </a:lnTo>
                <a:lnTo>
                  <a:pt x="303326" y="186664"/>
                </a:lnTo>
                <a:close/>
              </a:path>
              <a:path w="308609" h="188595">
                <a:moveTo>
                  <a:pt x="303555" y="179412"/>
                </a:moveTo>
                <a:lnTo>
                  <a:pt x="303263" y="180213"/>
                </a:lnTo>
                <a:lnTo>
                  <a:pt x="303326" y="179870"/>
                </a:lnTo>
                <a:lnTo>
                  <a:pt x="303403" y="179489"/>
                </a:lnTo>
                <a:lnTo>
                  <a:pt x="303161" y="180213"/>
                </a:lnTo>
                <a:lnTo>
                  <a:pt x="303085" y="180594"/>
                </a:lnTo>
                <a:lnTo>
                  <a:pt x="303009" y="180975"/>
                </a:lnTo>
                <a:lnTo>
                  <a:pt x="303250" y="180289"/>
                </a:lnTo>
                <a:lnTo>
                  <a:pt x="303187" y="180619"/>
                </a:lnTo>
                <a:lnTo>
                  <a:pt x="303085" y="181114"/>
                </a:lnTo>
                <a:lnTo>
                  <a:pt x="303377" y="180289"/>
                </a:lnTo>
                <a:lnTo>
                  <a:pt x="303453" y="179895"/>
                </a:lnTo>
                <a:lnTo>
                  <a:pt x="303555" y="179412"/>
                </a:lnTo>
                <a:close/>
              </a:path>
              <a:path w="308609" h="188595">
                <a:moveTo>
                  <a:pt x="303568" y="179705"/>
                </a:moveTo>
                <a:lnTo>
                  <a:pt x="303377" y="180289"/>
                </a:lnTo>
                <a:lnTo>
                  <a:pt x="303314" y="180644"/>
                </a:lnTo>
                <a:lnTo>
                  <a:pt x="303276" y="180848"/>
                </a:lnTo>
                <a:lnTo>
                  <a:pt x="303466" y="180263"/>
                </a:lnTo>
                <a:lnTo>
                  <a:pt x="303568" y="179705"/>
                </a:lnTo>
                <a:close/>
              </a:path>
              <a:path w="308609" h="188595">
                <a:moveTo>
                  <a:pt x="303695" y="183807"/>
                </a:moveTo>
                <a:lnTo>
                  <a:pt x="303288" y="183781"/>
                </a:lnTo>
                <a:lnTo>
                  <a:pt x="303326" y="184099"/>
                </a:lnTo>
                <a:lnTo>
                  <a:pt x="303428" y="184581"/>
                </a:lnTo>
                <a:lnTo>
                  <a:pt x="303695" y="183807"/>
                </a:lnTo>
                <a:close/>
              </a:path>
              <a:path w="308609" h="188595">
                <a:moveTo>
                  <a:pt x="303745" y="186588"/>
                </a:moveTo>
                <a:lnTo>
                  <a:pt x="303504" y="187312"/>
                </a:lnTo>
                <a:lnTo>
                  <a:pt x="303428" y="187693"/>
                </a:lnTo>
                <a:lnTo>
                  <a:pt x="303352" y="188074"/>
                </a:lnTo>
                <a:lnTo>
                  <a:pt x="303606" y="187350"/>
                </a:lnTo>
                <a:lnTo>
                  <a:pt x="303669" y="186969"/>
                </a:lnTo>
                <a:lnTo>
                  <a:pt x="303745" y="186588"/>
                </a:lnTo>
                <a:close/>
              </a:path>
              <a:path w="308609" h="188595">
                <a:moveTo>
                  <a:pt x="303847" y="179552"/>
                </a:moveTo>
                <a:lnTo>
                  <a:pt x="303466" y="180682"/>
                </a:lnTo>
                <a:lnTo>
                  <a:pt x="303174" y="182168"/>
                </a:lnTo>
                <a:lnTo>
                  <a:pt x="303758" y="180009"/>
                </a:lnTo>
                <a:lnTo>
                  <a:pt x="303847" y="179552"/>
                </a:lnTo>
                <a:close/>
              </a:path>
              <a:path w="308609" h="188595">
                <a:moveTo>
                  <a:pt x="304825" y="179209"/>
                </a:moveTo>
                <a:lnTo>
                  <a:pt x="304622" y="179793"/>
                </a:lnTo>
                <a:lnTo>
                  <a:pt x="304558" y="180149"/>
                </a:lnTo>
                <a:lnTo>
                  <a:pt x="304520" y="180352"/>
                </a:lnTo>
                <a:lnTo>
                  <a:pt x="304711" y="179768"/>
                </a:lnTo>
                <a:lnTo>
                  <a:pt x="304774" y="179425"/>
                </a:lnTo>
                <a:lnTo>
                  <a:pt x="304825" y="179209"/>
                </a:lnTo>
                <a:close/>
              </a:path>
              <a:path w="308609" h="188595">
                <a:moveTo>
                  <a:pt x="305003" y="178968"/>
                </a:moveTo>
                <a:lnTo>
                  <a:pt x="304711" y="179768"/>
                </a:lnTo>
                <a:lnTo>
                  <a:pt x="304634" y="180174"/>
                </a:lnTo>
                <a:lnTo>
                  <a:pt x="304533" y="180670"/>
                </a:lnTo>
                <a:lnTo>
                  <a:pt x="304825" y="179844"/>
                </a:lnTo>
                <a:lnTo>
                  <a:pt x="305003" y="178968"/>
                </a:lnTo>
                <a:close/>
              </a:path>
              <a:path w="308609" h="188595">
                <a:moveTo>
                  <a:pt x="305587" y="179095"/>
                </a:moveTo>
                <a:lnTo>
                  <a:pt x="305295" y="179908"/>
                </a:lnTo>
                <a:lnTo>
                  <a:pt x="305219" y="180301"/>
                </a:lnTo>
                <a:lnTo>
                  <a:pt x="305117" y="180797"/>
                </a:lnTo>
                <a:lnTo>
                  <a:pt x="305409" y="179971"/>
                </a:lnTo>
                <a:lnTo>
                  <a:pt x="305485" y="179578"/>
                </a:lnTo>
                <a:lnTo>
                  <a:pt x="305587" y="179095"/>
                </a:lnTo>
                <a:close/>
              </a:path>
              <a:path w="308609" h="188595">
                <a:moveTo>
                  <a:pt x="306755" y="179501"/>
                </a:moveTo>
                <a:lnTo>
                  <a:pt x="306603" y="179793"/>
                </a:lnTo>
                <a:lnTo>
                  <a:pt x="306412" y="178790"/>
                </a:lnTo>
                <a:lnTo>
                  <a:pt x="306260" y="179908"/>
                </a:lnTo>
                <a:lnTo>
                  <a:pt x="305600" y="179222"/>
                </a:lnTo>
                <a:lnTo>
                  <a:pt x="305384" y="180340"/>
                </a:lnTo>
                <a:lnTo>
                  <a:pt x="305117" y="181711"/>
                </a:lnTo>
                <a:lnTo>
                  <a:pt x="305092" y="181940"/>
                </a:lnTo>
                <a:lnTo>
                  <a:pt x="304965" y="180327"/>
                </a:lnTo>
                <a:lnTo>
                  <a:pt x="305028" y="180047"/>
                </a:lnTo>
                <a:lnTo>
                  <a:pt x="304952" y="180251"/>
                </a:lnTo>
                <a:lnTo>
                  <a:pt x="303707" y="183781"/>
                </a:lnTo>
                <a:lnTo>
                  <a:pt x="303936" y="183832"/>
                </a:lnTo>
                <a:lnTo>
                  <a:pt x="304203" y="183972"/>
                </a:lnTo>
                <a:lnTo>
                  <a:pt x="304749" y="184099"/>
                </a:lnTo>
                <a:lnTo>
                  <a:pt x="305308" y="184391"/>
                </a:lnTo>
                <a:lnTo>
                  <a:pt x="305142" y="182575"/>
                </a:lnTo>
                <a:lnTo>
                  <a:pt x="305346" y="182448"/>
                </a:lnTo>
                <a:lnTo>
                  <a:pt x="305308" y="182664"/>
                </a:lnTo>
                <a:lnTo>
                  <a:pt x="305257" y="182943"/>
                </a:lnTo>
                <a:lnTo>
                  <a:pt x="305384" y="182702"/>
                </a:lnTo>
                <a:lnTo>
                  <a:pt x="305777" y="182460"/>
                </a:lnTo>
                <a:lnTo>
                  <a:pt x="305498" y="181686"/>
                </a:lnTo>
                <a:lnTo>
                  <a:pt x="305384" y="182245"/>
                </a:lnTo>
                <a:lnTo>
                  <a:pt x="305168" y="181635"/>
                </a:lnTo>
                <a:lnTo>
                  <a:pt x="305904" y="180492"/>
                </a:lnTo>
                <a:lnTo>
                  <a:pt x="306197" y="180403"/>
                </a:lnTo>
                <a:lnTo>
                  <a:pt x="305879" y="182880"/>
                </a:lnTo>
                <a:lnTo>
                  <a:pt x="306539" y="180289"/>
                </a:lnTo>
                <a:lnTo>
                  <a:pt x="306755" y="179501"/>
                </a:lnTo>
                <a:close/>
              </a:path>
              <a:path w="308609" h="188595">
                <a:moveTo>
                  <a:pt x="308165" y="179031"/>
                </a:moveTo>
                <a:lnTo>
                  <a:pt x="307924" y="179755"/>
                </a:lnTo>
                <a:lnTo>
                  <a:pt x="307848" y="180136"/>
                </a:lnTo>
                <a:lnTo>
                  <a:pt x="307771" y="180517"/>
                </a:lnTo>
                <a:lnTo>
                  <a:pt x="308025" y="179793"/>
                </a:lnTo>
                <a:lnTo>
                  <a:pt x="308089" y="179412"/>
                </a:lnTo>
                <a:lnTo>
                  <a:pt x="308165" y="179031"/>
                </a:lnTo>
                <a:close/>
              </a:path>
              <a:path w="308609" h="188595">
                <a:moveTo>
                  <a:pt x="308330" y="177012"/>
                </a:moveTo>
                <a:lnTo>
                  <a:pt x="306743" y="181102"/>
                </a:lnTo>
                <a:lnTo>
                  <a:pt x="306400" y="182854"/>
                </a:lnTo>
                <a:lnTo>
                  <a:pt x="306565" y="182384"/>
                </a:lnTo>
                <a:lnTo>
                  <a:pt x="306679" y="182219"/>
                </a:lnTo>
                <a:lnTo>
                  <a:pt x="307073" y="181978"/>
                </a:lnTo>
                <a:lnTo>
                  <a:pt x="306882" y="181470"/>
                </a:lnTo>
                <a:lnTo>
                  <a:pt x="308165" y="177812"/>
                </a:lnTo>
                <a:lnTo>
                  <a:pt x="308330" y="177012"/>
                </a:lnTo>
                <a:close/>
              </a:path>
            </a:pathLst>
          </a:custGeom>
          <a:solidFill>
            <a:srgbClr val="B88F51"/>
          </a:solidFill>
        </p:spPr>
        <p:txBody>
          <a:bodyPr wrap="square" lIns="0" tIns="0" rIns="0" bIns="0" rtlCol="0"/>
          <a:lstStyle/>
          <a:p>
            <a:endParaRPr sz="2511"/>
          </a:p>
        </p:txBody>
      </p:sp>
      <p:sp>
        <p:nvSpPr>
          <p:cNvPr id="81" name="bg object 81"/>
          <p:cNvSpPr/>
          <p:nvPr/>
        </p:nvSpPr>
        <p:spPr>
          <a:xfrm>
            <a:off x="507682" y="1769"/>
            <a:ext cx="7938" cy="11113"/>
          </a:xfrm>
          <a:custGeom>
            <a:avLst/>
            <a:gdLst/>
            <a:ahLst/>
            <a:cxnLst/>
            <a:rect l="l" t="t" r="r" b="b"/>
            <a:pathLst>
              <a:path w="12700" h="17780">
                <a:moveTo>
                  <a:pt x="596" y="10363"/>
                </a:moveTo>
                <a:lnTo>
                  <a:pt x="431" y="9613"/>
                </a:lnTo>
                <a:lnTo>
                  <a:pt x="228" y="10579"/>
                </a:lnTo>
                <a:lnTo>
                  <a:pt x="190" y="10756"/>
                </a:lnTo>
                <a:lnTo>
                  <a:pt x="292" y="10604"/>
                </a:lnTo>
                <a:lnTo>
                  <a:pt x="596" y="10363"/>
                </a:lnTo>
                <a:close/>
              </a:path>
              <a:path w="12700" h="17780">
                <a:moveTo>
                  <a:pt x="965" y="9690"/>
                </a:moveTo>
                <a:lnTo>
                  <a:pt x="203" y="12065"/>
                </a:lnTo>
                <a:lnTo>
                  <a:pt x="0" y="13068"/>
                </a:lnTo>
                <a:lnTo>
                  <a:pt x="762" y="10693"/>
                </a:lnTo>
                <a:lnTo>
                  <a:pt x="965" y="9690"/>
                </a:lnTo>
                <a:close/>
              </a:path>
              <a:path w="12700" h="17780">
                <a:moveTo>
                  <a:pt x="1371" y="14554"/>
                </a:moveTo>
                <a:lnTo>
                  <a:pt x="1168" y="15125"/>
                </a:lnTo>
                <a:lnTo>
                  <a:pt x="1092" y="15481"/>
                </a:lnTo>
                <a:lnTo>
                  <a:pt x="1054" y="15684"/>
                </a:lnTo>
                <a:lnTo>
                  <a:pt x="1244" y="15113"/>
                </a:lnTo>
                <a:lnTo>
                  <a:pt x="1320" y="14757"/>
                </a:lnTo>
                <a:lnTo>
                  <a:pt x="1371" y="14554"/>
                </a:lnTo>
                <a:close/>
              </a:path>
              <a:path w="12700" h="17780">
                <a:moveTo>
                  <a:pt x="1574" y="14300"/>
                </a:moveTo>
                <a:lnTo>
                  <a:pt x="1270" y="15113"/>
                </a:lnTo>
                <a:lnTo>
                  <a:pt x="1193" y="15506"/>
                </a:lnTo>
                <a:lnTo>
                  <a:pt x="1092" y="16002"/>
                </a:lnTo>
                <a:lnTo>
                  <a:pt x="1397" y="15189"/>
                </a:lnTo>
                <a:lnTo>
                  <a:pt x="1473" y="14795"/>
                </a:lnTo>
                <a:lnTo>
                  <a:pt x="1574" y="14300"/>
                </a:lnTo>
                <a:close/>
              </a:path>
              <a:path w="12700" h="17780">
                <a:moveTo>
                  <a:pt x="1574" y="5207"/>
                </a:moveTo>
                <a:lnTo>
                  <a:pt x="1371" y="5778"/>
                </a:lnTo>
                <a:lnTo>
                  <a:pt x="1295" y="6134"/>
                </a:lnTo>
                <a:lnTo>
                  <a:pt x="1257" y="6337"/>
                </a:lnTo>
                <a:lnTo>
                  <a:pt x="1447" y="5753"/>
                </a:lnTo>
                <a:lnTo>
                  <a:pt x="1524" y="5410"/>
                </a:lnTo>
                <a:lnTo>
                  <a:pt x="1574" y="5207"/>
                </a:lnTo>
                <a:close/>
              </a:path>
              <a:path w="12700" h="17780">
                <a:moveTo>
                  <a:pt x="1765" y="13716"/>
                </a:moveTo>
                <a:lnTo>
                  <a:pt x="1663" y="13398"/>
                </a:lnTo>
                <a:lnTo>
                  <a:pt x="1739" y="13081"/>
                </a:lnTo>
                <a:lnTo>
                  <a:pt x="1638" y="13347"/>
                </a:lnTo>
                <a:lnTo>
                  <a:pt x="1346" y="12357"/>
                </a:lnTo>
                <a:lnTo>
                  <a:pt x="1295" y="12573"/>
                </a:lnTo>
                <a:lnTo>
                  <a:pt x="1079" y="11836"/>
                </a:lnTo>
                <a:lnTo>
                  <a:pt x="1028" y="11671"/>
                </a:lnTo>
                <a:lnTo>
                  <a:pt x="977" y="11493"/>
                </a:lnTo>
                <a:lnTo>
                  <a:pt x="952" y="11620"/>
                </a:lnTo>
                <a:lnTo>
                  <a:pt x="622" y="11366"/>
                </a:lnTo>
                <a:lnTo>
                  <a:pt x="444" y="12192"/>
                </a:lnTo>
                <a:lnTo>
                  <a:pt x="317" y="12801"/>
                </a:lnTo>
                <a:lnTo>
                  <a:pt x="711" y="12280"/>
                </a:lnTo>
                <a:lnTo>
                  <a:pt x="850" y="12103"/>
                </a:lnTo>
                <a:lnTo>
                  <a:pt x="660" y="13030"/>
                </a:lnTo>
                <a:lnTo>
                  <a:pt x="520" y="13677"/>
                </a:lnTo>
                <a:lnTo>
                  <a:pt x="952" y="13106"/>
                </a:lnTo>
                <a:lnTo>
                  <a:pt x="1181" y="12979"/>
                </a:lnTo>
                <a:lnTo>
                  <a:pt x="1003" y="13576"/>
                </a:lnTo>
                <a:lnTo>
                  <a:pt x="927" y="13881"/>
                </a:lnTo>
                <a:lnTo>
                  <a:pt x="749" y="14579"/>
                </a:lnTo>
                <a:lnTo>
                  <a:pt x="927" y="14351"/>
                </a:lnTo>
                <a:lnTo>
                  <a:pt x="889" y="14541"/>
                </a:lnTo>
                <a:lnTo>
                  <a:pt x="1320" y="13970"/>
                </a:lnTo>
                <a:lnTo>
                  <a:pt x="1485" y="13881"/>
                </a:lnTo>
                <a:lnTo>
                  <a:pt x="1460" y="14008"/>
                </a:lnTo>
                <a:lnTo>
                  <a:pt x="1422" y="14211"/>
                </a:lnTo>
                <a:lnTo>
                  <a:pt x="1536" y="13855"/>
                </a:lnTo>
                <a:lnTo>
                  <a:pt x="1765" y="13716"/>
                </a:lnTo>
                <a:close/>
              </a:path>
              <a:path w="12700" h="17780">
                <a:moveTo>
                  <a:pt x="1803" y="14655"/>
                </a:moveTo>
                <a:lnTo>
                  <a:pt x="1600" y="15227"/>
                </a:lnTo>
                <a:lnTo>
                  <a:pt x="1524" y="15582"/>
                </a:lnTo>
                <a:lnTo>
                  <a:pt x="1485" y="15786"/>
                </a:lnTo>
                <a:lnTo>
                  <a:pt x="1676" y="15214"/>
                </a:lnTo>
                <a:lnTo>
                  <a:pt x="1752" y="14859"/>
                </a:lnTo>
                <a:lnTo>
                  <a:pt x="1803" y="14655"/>
                </a:lnTo>
                <a:close/>
              </a:path>
              <a:path w="12700" h="17780">
                <a:moveTo>
                  <a:pt x="1879" y="7543"/>
                </a:moveTo>
                <a:lnTo>
                  <a:pt x="1714" y="6794"/>
                </a:lnTo>
                <a:lnTo>
                  <a:pt x="1511" y="7759"/>
                </a:lnTo>
                <a:lnTo>
                  <a:pt x="1473" y="7950"/>
                </a:lnTo>
                <a:lnTo>
                  <a:pt x="1574" y="7785"/>
                </a:lnTo>
                <a:lnTo>
                  <a:pt x="1879" y="7543"/>
                </a:lnTo>
                <a:close/>
              </a:path>
              <a:path w="12700" h="17780">
                <a:moveTo>
                  <a:pt x="2120" y="8470"/>
                </a:moveTo>
                <a:lnTo>
                  <a:pt x="1917" y="9042"/>
                </a:lnTo>
                <a:lnTo>
                  <a:pt x="1841" y="9398"/>
                </a:lnTo>
                <a:lnTo>
                  <a:pt x="1803" y="9601"/>
                </a:lnTo>
                <a:lnTo>
                  <a:pt x="1993" y="9029"/>
                </a:lnTo>
                <a:lnTo>
                  <a:pt x="2070" y="8674"/>
                </a:lnTo>
                <a:lnTo>
                  <a:pt x="2120" y="8470"/>
                </a:lnTo>
                <a:close/>
              </a:path>
              <a:path w="12700" h="17780">
                <a:moveTo>
                  <a:pt x="2184" y="9182"/>
                </a:moveTo>
                <a:lnTo>
                  <a:pt x="2032" y="9017"/>
                </a:lnTo>
                <a:lnTo>
                  <a:pt x="1930" y="9474"/>
                </a:lnTo>
                <a:lnTo>
                  <a:pt x="2184" y="9182"/>
                </a:lnTo>
                <a:close/>
              </a:path>
              <a:path w="12700" h="17780">
                <a:moveTo>
                  <a:pt x="2324" y="8115"/>
                </a:moveTo>
                <a:lnTo>
                  <a:pt x="1803" y="7734"/>
                </a:lnTo>
                <a:lnTo>
                  <a:pt x="1625" y="8191"/>
                </a:lnTo>
                <a:lnTo>
                  <a:pt x="1549" y="8547"/>
                </a:lnTo>
                <a:lnTo>
                  <a:pt x="1511" y="8750"/>
                </a:lnTo>
                <a:lnTo>
                  <a:pt x="1701" y="8178"/>
                </a:lnTo>
                <a:lnTo>
                  <a:pt x="1625" y="8559"/>
                </a:lnTo>
                <a:lnTo>
                  <a:pt x="1498" y="9169"/>
                </a:lnTo>
                <a:lnTo>
                  <a:pt x="1892" y="8648"/>
                </a:lnTo>
                <a:lnTo>
                  <a:pt x="2324" y="8115"/>
                </a:lnTo>
                <a:close/>
              </a:path>
              <a:path w="12700" h="17780">
                <a:moveTo>
                  <a:pt x="2463" y="14262"/>
                </a:moveTo>
                <a:lnTo>
                  <a:pt x="2032" y="14020"/>
                </a:lnTo>
                <a:lnTo>
                  <a:pt x="1854" y="14884"/>
                </a:lnTo>
                <a:lnTo>
                  <a:pt x="1765" y="15278"/>
                </a:lnTo>
                <a:lnTo>
                  <a:pt x="2082" y="14947"/>
                </a:lnTo>
                <a:lnTo>
                  <a:pt x="2463" y="14262"/>
                </a:lnTo>
                <a:close/>
              </a:path>
              <a:path w="12700" h="17780">
                <a:moveTo>
                  <a:pt x="2463" y="9486"/>
                </a:moveTo>
                <a:lnTo>
                  <a:pt x="2400" y="8915"/>
                </a:lnTo>
                <a:lnTo>
                  <a:pt x="2184" y="9182"/>
                </a:lnTo>
                <a:lnTo>
                  <a:pt x="2463" y="9486"/>
                </a:lnTo>
                <a:close/>
              </a:path>
              <a:path w="12700" h="17780">
                <a:moveTo>
                  <a:pt x="2705" y="2260"/>
                </a:moveTo>
                <a:lnTo>
                  <a:pt x="2540" y="1511"/>
                </a:lnTo>
                <a:lnTo>
                  <a:pt x="2336" y="2476"/>
                </a:lnTo>
                <a:lnTo>
                  <a:pt x="2298" y="2667"/>
                </a:lnTo>
                <a:lnTo>
                  <a:pt x="2400" y="2501"/>
                </a:lnTo>
                <a:lnTo>
                  <a:pt x="2705" y="2260"/>
                </a:lnTo>
                <a:close/>
              </a:path>
              <a:path w="12700" h="17780">
                <a:moveTo>
                  <a:pt x="2768" y="4521"/>
                </a:moveTo>
                <a:lnTo>
                  <a:pt x="2514" y="5245"/>
                </a:lnTo>
                <a:lnTo>
                  <a:pt x="2438" y="5626"/>
                </a:lnTo>
                <a:lnTo>
                  <a:pt x="2362" y="6007"/>
                </a:lnTo>
                <a:lnTo>
                  <a:pt x="2616" y="5283"/>
                </a:lnTo>
                <a:lnTo>
                  <a:pt x="2768" y="4521"/>
                </a:lnTo>
                <a:close/>
              </a:path>
              <a:path w="12700" h="17780">
                <a:moveTo>
                  <a:pt x="2959" y="4457"/>
                </a:moveTo>
                <a:lnTo>
                  <a:pt x="2654" y="5270"/>
                </a:lnTo>
                <a:lnTo>
                  <a:pt x="2578" y="5664"/>
                </a:lnTo>
                <a:lnTo>
                  <a:pt x="2476" y="6159"/>
                </a:lnTo>
                <a:lnTo>
                  <a:pt x="2781" y="5346"/>
                </a:lnTo>
                <a:lnTo>
                  <a:pt x="2857" y="4953"/>
                </a:lnTo>
                <a:lnTo>
                  <a:pt x="2959" y="4457"/>
                </a:lnTo>
                <a:close/>
              </a:path>
              <a:path w="12700" h="17780">
                <a:moveTo>
                  <a:pt x="2984" y="2425"/>
                </a:moveTo>
                <a:lnTo>
                  <a:pt x="2781" y="2997"/>
                </a:lnTo>
                <a:lnTo>
                  <a:pt x="2705" y="3352"/>
                </a:lnTo>
                <a:lnTo>
                  <a:pt x="2667" y="3556"/>
                </a:lnTo>
                <a:lnTo>
                  <a:pt x="2857" y="2971"/>
                </a:lnTo>
                <a:lnTo>
                  <a:pt x="2933" y="2628"/>
                </a:lnTo>
                <a:lnTo>
                  <a:pt x="2984" y="2425"/>
                </a:lnTo>
                <a:close/>
              </a:path>
              <a:path w="12700" h="17780">
                <a:moveTo>
                  <a:pt x="2997" y="6337"/>
                </a:moveTo>
                <a:lnTo>
                  <a:pt x="2794" y="6908"/>
                </a:lnTo>
                <a:lnTo>
                  <a:pt x="2717" y="7264"/>
                </a:lnTo>
                <a:lnTo>
                  <a:pt x="2679" y="7467"/>
                </a:lnTo>
                <a:lnTo>
                  <a:pt x="2870" y="6896"/>
                </a:lnTo>
                <a:lnTo>
                  <a:pt x="2946" y="6540"/>
                </a:lnTo>
                <a:lnTo>
                  <a:pt x="2997" y="6337"/>
                </a:lnTo>
                <a:close/>
              </a:path>
              <a:path w="12700" h="17780">
                <a:moveTo>
                  <a:pt x="2997" y="5334"/>
                </a:moveTo>
                <a:lnTo>
                  <a:pt x="2603" y="6451"/>
                </a:lnTo>
                <a:lnTo>
                  <a:pt x="2298" y="7924"/>
                </a:lnTo>
                <a:lnTo>
                  <a:pt x="2908" y="5778"/>
                </a:lnTo>
                <a:lnTo>
                  <a:pt x="2997" y="5334"/>
                </a:lnTo>
                <a:close/>
              </a:path>
              <a:path w="12700" h="17780">
                <a:moveTo>
                  <a:pt x="3073" y="5575"/>
                </a:moveTo>
                <a:lnTo>
                  <a:pt x="2870" y="6146"/>
                </a:lnTo>
                <a:lnTo>
                  <a:pt x="2794" y="6502"/>
                </a:lnTo>
                <a:lnTo>
                  <a:pt x="2755" y="6705"/>
                </a:lnTo>
                <a:lnTo>
                  <a:pt x="2959" y="6134"/>
                </a:lnTo>
                <a:lnTo>
                  <a:pt x="3022" y="5778"/>
                </a:lnTo>
                <a:lnTo>
                  <a:pt x="3073" y="5575"/>
                </a:lnTo>
                <a:close/>
              </a:path>
              <a:path w="12700" h="17780">
                <a:moveTo>
                  <a:pt x="3200" y="13741"/>
                </a:moveTo>
                <a:lnTo>
                  <a:pt x="2247" y="15925"/>
                </a:lnTo>
                <a:lnTo>
                  <a:pt x="2273" y="15773"/>
                </a:lnTo>
                <a:lnTo>
                  <a:pt x="1879" y="17614"/>
                </a:lnTo>
                <a:lnTo>
                  <a:pt x="2984" y="14782"/>
                </a:lnTo>
                <a:lnTo>
                  <a:pt x="3200" y="13741"/>
                </a:lnTo>
                <a:close/>
              </a:path>
              <a:path w="12700" h="17780">
                <a:moveTo>
                  <a:pt x="3810" y="9728"/>
                </a:moveTo>
                <a:lnTo>
                  <a:pt x="3086" y="10934"/>
                </a:lnTo>
                <a:lnTo>
                  <a:pt x="2971" y="10248"/>
                </a:lnTo>
                <a:lnTo>
                  <a:pt x="3060" y="9931"/>
                </a:lnTo>
                <a:lnTo>
                  <a:pt x="3340" y="8102"/>
                </a:lnTo>
                <a:lnTo>
                  <a:pt x="2667" y="9931"/>
                </a:lnTo>
                <a:lnTo>
                  <a:pt x="2463" y="9486"/>
                </a:lnTo>
                <a:lnTo>
                  <a:pt x="2578" y="10185"/>
                </a:lnTo>
                <a:lnTo>
                  <a:pt x="2819" y="10439"/>
                </a:lnTo>
                <a:lnTo>
                  <a:pt x="2946" y="10287"/>
                </a:lnTo>
                <a:lnTo>
                  <a:pt x="3213" y="12636"/>
                </a:lnTo>
                <a:lnTo>
                  <a:pt x="3632" y="11404"/>
                </a:lnTo>
                <a:lnTo>
                  <a:pt x="3810" y="9728"/>
                </a:lnTo>
                <a:close/>
              </a:path>
              <a:path w="12700" h="17780">
                <a:moveTo>
                  <a:pt x="3924" y="8864"/>
                </a:moveTo>
                <a:lnTo>
                  <a:pt x="3860" y="8331"/>
                </a:lnTo>
                <a:lnTo>
                  <a:pt x="3784" y="7531"/>
                </a:lnTo>
                <a:lnTo>
                  <a:pt x="3759" y="7200"/>
                </a:lnTo>
                <a:lnTo>
                  <a:pt x="3251" y="6870"/>
                </a:lnTo>
                <a:lnTo>
                  <a:pt x="3175" y="6604"/>
                </a:lnTo>
                <a:lnTo>
                  <a:pt x="3365" y="4826"/>
                </a:lnTo>
                <a:lnTo>
                  <a:pt x="2971" y="6553"/>
                </a:lnTo>
                <a:lnTo>
                  <a:pt x="2921" y="6756"/>
                </a:lnTo>
                <a:lnTo>
                  <a:pt x="3073" y="6527"/>
                </a:lnTo>
                <a:lnTo>
                  <a:pt x="3022" y="7607"/>
                </a:lnTo>
                <a:lnTo>
                  <a:pt x="3289" y="7277"/>
                </a:lnTo>
                <a:lnTo>
                  <a:pt x="3530" y="7556"/>
                </a:lnTo>
                <a:lnTo>
                  <a:pt x="3924" y="8864"/>
                </a:lnTo>
                <a:close/>
              </a:path>
              <a:path w="12700" h="17780">
                <a:moveTo>
                  <a:pt x="3937" y="11264"/>
                </a:moveTo>
                <a:lnTo>
                  <a:pt x="3733" y="11823"/>
                </a:lnTo>
                <a:lnTo>
                  <a:pt x="3657" y="12192"/>
                </a:lnTo>
                <a:lnTo>
                  <a:pt x="3619" y="12395"/>
                </a:lnTo>
                <a:lnTo>
                  <a:pt x="3810" y="11811"/>
                </a:lnTo>
                <a:lnTo>
                  <a:pt x="3886" y="11468"/>
                </a:lnTo>
                <a:lnTo>
                  <a:pt x="3937" y="11264"/>
                </a:lnTo>
                <a:close/>
              </a:path>
              <a:path w="12700" h="17780">
                <a:moveTo>
                  <a:pt x="4114" y="596"/>
                </a:moveTo>
                <a:lnTo>
                  <a:pt x="3746" y="254"/>
                </a:lnTo>
                <a:lnTo>
                  <a:pt x="3543" y="1206"/>
                </a:lnTo>
                <a:lnTo>
                  <a:pt x="3479" y="1485"/>
                </a:lnTo>
                <a:lnTo>
                  <a:pt x="3187" y="2273"/>
                </a:lnTo>
                <a:lnTo>
                  <a:pt x="3111" y="2667"/>
                </a:lnTo>
                <a:lnTo>
                  <a:pt x="3009" y="3162"/>
                </a:lnTo>
                <a:lnTo>
                  <a:pt x="3314" y="2349"/>
                </a:lnTo>
                <a:lnTo>
                  <a:pt x="3390" y="1955"/>
                </a:lnTo>
                <a:lnTo>
                  <a:pt x="3416" y="1803"/>
                </a:lnTo>
                <a:lnTo>
                  <a:pt x="3746" y="1244"/>
                </a:lnTo>
                <a:lnTo>
                  <a:pt x="4114" y="596"/>
                </a:lnTo>
                <a:close/>
              </a:path>
              <a:path w="12700" h="17780">
                <a:moveTo>
                  <a:pt x="4203" y="13690"/>
                </a:moveTo>
                <a:lnTo>
                  <a:pt x="4025" y="14185"/>
                </a:lnTo>
                <a:lnTo>
                  <a:pt x="4089" y="13868"/>
                </a:lnTo>
                <a:lnTo>
                  <a:pt x="4191" y="13373"/>
                </a:lnTo>
                <a:lnTo>
                  <a:pt x="3886" y="14160"/>
                </a:lnTo>
                <a:lnTo>
                  <a:pt x="3962" y="13830"/>
                </a:lnTo>
                <a:lnTo>
                  <a:pt x="4051" y="13449"/>
                </a:lnTo>
                <a:lnTo>
                  <a:pt x="3784" y="14173"/>
                </a:lnTo>
                <a:lnTo>
                  <a:pt x="3708" y="14554"/>
                </a:lnTo>
                <a:lnTo>
                  <a:pt x="3632" y="14935"/>
                </a:lnTo>
                <a:lnTo>
                  <a:pt x="3873" y="14249"/>
                </a:lnTo>
                <a:lnTo>
                  <a:pt x="3810" y="14579"/>
                </a:lnTo>
                <a:lnTo>
                  <a:pt x="3708" y="15074"/>
                </a:lnTo>
                <a:lnTo>
                  <a:pt x="3975" y="14351"/>
                </a:lnTo>
                <a:lnTo>
                  <a:pt x="3924" y="14617"/>
                </a:lnTo>
                <a:lnTo>
                  <a:pt x="3886" y="14820"/>
                </a:lnTo>
                <a:lnTo>
                  <a:pt x="4076" y="14236"/>
                </a:lnTo>
                <a:lnTo>
                  <a:pt x="4152" y="13893"/>
                </a:lnTo>
                <a:lnTo>
                  <a:pt x="4203" y="13690"/>
                </a:lnTo>
                <a:close/>
              </a:path>
              <a:path w="12700" h="17780">
                <a:moveTo>
                  <a:pt x="4470" y="13538"/>
                </a:moveTo>
                <a:lnTo>
                  <a:pt x="4076" y="14655"/>
                </a:lnTo>
                <a:lnTo>
                  <a:pt x="3759" y="16129"/>
                </a:lnTo>
                <a:lnTo>
                  <a:pt x="4381" y="13982"/>
                </a:lnTo>
                <a:lnTo>
                  <a:pt x="4470" y="13538"/>
                </a:lnTo>
                <a:close/>
              </a:path>
              <a:path w="12700" h="17780">
                <a:moveTo>
                  <a:pt x="4610" y="8128"/>
                </a:moveTo>
                <a:lnTo>
                  <a:pt x="4356" y="8839"/>
                </a:lnTo>
                <a:lnTo>
                  <a:pt x="4279" y="9220"/>
                </a:lnTo>
                <a:lnTo>
                  <a:pt x="4203" y="9601"/>
                </a:lnTo>
                <a:lnTo>
                  <a:pt x="4457" y="8877"/>
                </a:lnTo>
                <a:lnTo>
                  <a:pt x="4610" y="8128"/>
                </a:lnTo>
                <a:close/>
              </a:path>
              <a:path w="12700" h="17780">
                <a:moveTo>
                  <a:pt x="4864" y="8369"/>
                </a:moveTo>
                <a:lnTo>
                  <a:pt x="4660" y="8940"/>
                </a:lnTo>
                <a:lnTo>
                  <a:pt x="4584" y="9296"/>
                </a:lnTo>
                <a:lnTo>
                  <a:pt x="4546" y="9499"/>
                </a:lnTo>
                <a:lnTo>
                  <a:pt x="4737" y="8928"/>
                </a:lnTo>
                <a:lnTo>
                  <a:pt x="4813" y="8572"/>
                </a:lnTo>
                <a:lnTo>
                  <a:pt x="4864" y="8369"/>
                </a:lnTo>
                <a:close/>
              </a:path>
              <a:path w="12700" h="17780">
                <a:moveTo>
                  <a:pt x="5067" y="2146"/>
                </a:moveTo>
                <a:lnTo>
                  <a:pt x="4864" y="2717"/>
                </a:lnTo>
                <a:lnTo>
                  <a:pt x="4787" y="3073"/>
                </a:lnTo>
                <a:lnTo>
                  <a:pt x="4749" y="3276"/>
                </a:lnTo>
                <a:lnTo>
                  <a:pt x="4940" y="2705"/>
                </a:lnTo>
                <a:lnTo>
                  <a:pt x="5016" y="2349"/>
                </a:lnTo>
                <a:lnTo>
                  <a:pt x="5067" y="2146"/>
                </a:lnTo>
                <a:close/>
              </a:path>
              <a:path w="12700" h="17780">
                <a:moveTo>
                  <a:pt x="5181" y="4521"/>
                </a:moveTo>
                <a:lnTo>
                  <a:pt x="4914" y="4749"/>
                </a:lnTo>
                <a:lnTo>
                  <a:pt x="4470" y="4432"/>
                </a:lnTo>
                <a:lnTo>
                  <a:pt x="4368" y="3924"/>
                </a:lnTo>
                <a:lnTo>
                  <a:pt x="3848" y="3505"/>
                </a:lnTo>
                <a:lnTo>
                  <a:pt x="4203" y="3759"/>
                </a:lnTo>
                <a:lnTo>
                  <a:pt x="4406" y="3365"/>
                </a:lnTo>
                <a:lnTo>
                  <a:pt x="4876" y="2476"/>
                </a:lnTo>
                <a:lnTo>
                  <a:pt x="5041" y="2159"/>
                </a:lnTo>
                <a:lnTo>
                  <a:pt x="4457" y="2476"/>
                </a:lnTo>
                <a:lnTo>
                  <a:pt x="4419" y="2235"/>
                </a:lnTo>
                <a:lnTo>
                  <a:pt x="4216" y="2108"/>
                </a:lnTo>
                <a:lnTo>
                  <a:pt x="3924" y="2451"/>
                </a:lnTo>
                <a:lnTo>
                  <a:pt x="3924" y="2311"/>
                </a:lnTo>
                <a:lnTo>
                  <a:pt x="4419" y="1041"/>
                </a:lnTo>
                <a:lnTo>
                  <a:pt x="4635" y="0"/>
                </a:lnTo>
                <a:lnTo>
                  <a:pt x="3924" y="1638"/>
                </a:lnTo>
                <a:lnTo>
                  <a:pt x="3924" y="1308"/>
                </a:lnTo>
                <a:lnTo>
                  <a:pt x="3136" y="3517"/>
                </a:lnTo>
                <a:lnTo>
                  <a:pt x="3352" y="3505"/>
                </a:lnTo>
                <a:lnTo>
                  <a:pt x="3314" y="3873"/>
                </a:lnTo>
                <a:lnTo>
                  <a:pt x="3441" y="3530"/>
                </a:lnTo>
                <a:lnTo>
                  <a:pt x="3886" y="3632"/>
                </a:lnTo>
                <a:lnTo>
                  <a:pt x="4038" y="5410"/>
                </a:lnTo>
                <a:lnTo>
                  <a:pt x="4648" y="5321"/>
                </a:lnTo>
                <a:lnTo>
                  <a:pt x="4000" y="7797"/>
                </a:lnTo>
                <a:lnTo>
                  <a:pt x="4064" y="9740"/>
                </a:lnTo>
                <a:lnTo>
                  <a:pt x="3632" y="11404"/>
                </a:lnTo>
                <a:lnTo>
                  <a:pt x="3581" y="12026"/>
                </a:lnTo>
                <a:lnTo>
                  <a:pt x="3556" y="12166"/>
                </a:lnTo>
                <a:lnTo>
                  <a:pt x="3479" y="12547"/>
                </a:lnTo>
                <a:lnTo>
                  <a:pt x="3733" y="11823"/>
                </a:lnTo>
                <a:lnTo>
                  <a:pt x="3886" y="11061"/>
                </a:lnTo>
                <a:lnTo>
                  <a:pt x="3708" y="11569"/>
                </a:lnTo>
                <a:lnTo>
                  <a:pt x="4064" y="9855"/>
                </a:lnTo>
                <a:lnTo>
                  <a:pt x="4089" y="10299"/>
                </a:lnTo>
                <a:lnTo>
                  <a:pt x="4216" y="9169"/>
                </a:lnTo>
                <a:lnTo>
                  <a:pt x="4572" y="6019"/>
                </a:lnTo>
                <a:lnTo>
                  <a:pt x="4521" y="6705"/>
                </a:lnTo>
                <a:lnTo>
                  <a:pt x="4927" y="5727"/>
                </a:lnTo>
                <a:lnTo>
                  <a:pt x="5016" y="5321"/>
                </a:lnTo>
                <a:lnTo>
                  <a:pt x="5143" y="4749"/>
                </a:lnTo>
                <a:lnTo>
                  <a:pt x="5181" y="4521"/>
                </a:lnTo>
                <a:close/>
              </a:path>
              <a:path w="12700" h="17780">
                <a:moveTo>
                  <a:pt x="5295" y="4432"/>
                </a:moveTo>
                <a:lnTo>
                  <a:pt x="5270" y="4127"/>
                </a:lnTo>
                <a:lnTo>
                  <a:pt x="5181" y="4521"/>
                </a:lnTo>
                <a:close/>
              </a:path>
              <a:path w="12700" h="17780">
                <a:moveTo>
                  <a:pt x="5664" y="14046"/>
                </a:moveTo>
                <a:lnTo>
                  <a:pt x="5461" y="14617"/>
                </a:lnTo>
                <a:lnTo>
                  <a:pt x="5384" y="14973"/>
                </a:lnTo>
                <a:lnTo>
                  <a:pt x="5346" y="15176"/>
                </a:lnTo>
                <a:lnTo>
                  <a:pt x="5537" y="14605"/>
                </a:lnTo>
                <a:lnTo>
                  <a:pt x="5613" y="14249"/>
                </a:lnTo>
                <a:lnTo>
                  <a:pt x="5664" y="14046"/>
                </a:lnTo>
                <a:close/>
              </a:path>
              <a:path w="12700" h="17780">
                <a:moveTo>
                  <a:pt x="5740" y="3606"/>
                </a:moveTo>
                <a:lnTo>
                  <a:pt x="5613" y="3746"/>
                </a:lnTo>
                <a:lnTo>
                  <a:pt x="5511" y="4191"/>
                </a:lnTo>
                <a:lnTo>
                  <a:pt x="5676" y="4191"/>
                </a:lnTo>
                <a:lnTo>
                  <a:pt x="5740" y="3606"/>
                </a:lnTo>
                <a:close/>
              </a:path>
              <a:path w="12700" h="17780">
                <a:moveTo>
                  <a:pt x="6057" y="787"/>
                </a:moveTo>
                <a:lnTo>
                  <a:pt x="4940" y="3365"/>
                </a:lnTo>
                <a:lnTo>
                  <a:pt x="4864" y="3784"/>
                </a:lnTo>
                <a:lnTo>
                  <a:pt x="5143" y="3886"/>
                </a:lnTo>
                <a:lnTo>
                  <a:pt x="5270" y="4127"/>
                </a:lnTo>
                <a:lnTo>
                  <a:pt x="5473" y="3886"/>
                </a:lnTo>
                <a:lnTo>
                  <a:pt x="5600" y="3606"/>
                </a:lnTo>
                <a:lnTo>
                  <a:pt x="6057" y="787"/>
                </a:lnTo>
                <a:close/>
              </a:path>
              <a:path w="12700" h="17780">
                <a:moveTo>
                  <a:pt x="6223" y="13093"/>
                </a:moveTo>
                <a:lnTo>
                  <a:pt x="5918" y="13906"/>
                </a:lnTo>
                <a:lnTo>
                  <a:pt x="5842" y="14300"/>
                </a:lnTo>
                <a:lnTo>
                  <a:pt x="5740" y="14795"/>
                </a:lnTo>
                <a:lnTo>
                  <a:pt x="6045" y="13982"/>
                </a:lnTo>
                <a:lnTo>
                  <a:pt x="6121" y="13589"/>
                </a:lnTo>
                <a:lnTo>
                  <a:pt x="6223" y="13093"/>
                </a:lnTo>
                <a:close/>
              </a:path>
              <a:path w="12700" h="17780">
                <a:moveTo>
                  <a:pt x="6311" y="3949"/>
                </a:moveTo>
                <a:lnTo>
                  <a:pt x="6159" y="4152"/>
                </a:lnTo>
                <a:lnTo>
                  <a:pt x="5676" y="4191"/>
                </a:lnTo>
                <a:lnTo>
                  <a:pt x="5346" y="7505"/>
                </a:lnTo>
                <a:lnTo>
                  <a:pt x="6299" y="4749"/>
                </a:lnTo>
                <a:lnTo>
                  <a:pt x="6311" y="3949"/>
                </a:lnTo>
                <a:close/>
              </a:path>
              <a:path w="12700" h="17780">
                <a:moveTo>
                  <a:pt x="6908" y="12217"/>
                </a:moveTo>
                <a:lnTo>
                  <a:pt x="6299" y="12001"/>
                </a:lnTo>
                <a:lnTo>
                  <a:pt x="5499" y="11874"/>
                </a:lnTo>
                <a:lnTo>
                  <a:pt x="4711" y="11671"/>
                </a:lnTo>
                <a:lnTo>
                  <a:pt x="4546" y="11633"/>
                </a:lnTo>
                <a:lnTo>
                  <a:pt x="4356" y="10096"/>
                </a:lnTo>
                <a:lnTo>
                  <a:pt x="3962" y="11493"/>
                </a:lnTo>
                <a:lnTo>
                  <a:pt x="4432" y="12395"/>
                </a:lnTo>
                <a:lnTo>
                  <a:pt x="5232" y="12585"/>
                </a:lnTo>
                <a:lnTo>
                  <a:pt x="5600" y="13030"/>
                </a:lnTo>
                <a:lnTo>
                  <a:pt x="5359" y="13690"/>
                </a:lnTo>
                <a:lnTo>
                  <a:pt x="5422" y="13411"/>
                </a:lnTo>
                <a:lnTo>
                  <a:pt x="5473" y="13208"/>
                </a:lnTo>
                <a:lnTo>
                  <a:pt x="5270" y="13779"/>
                </a:lnTo>
                <a:lnTo>
                  <a:pt x="5194" y="14135"/>
                </a:lnTo>
                <a:lnTo>
                  <a:pt x="5156" y="14338"/>
                </a:lnTo>
                <a:lnTo>
                  <a:pt x="5308" y="13868"/>
                </a:lnTo>
                <a:lnTo>
                  <a:pt x="5257" y="14160"/>
                </a:lnTo>
                <a:lnTo>
                  <a:pt x="5156" y="14655"/>
                </a:lnTo>
                <a:lnTo>
                  <a:pt x="5461" y="13830"/>
                </a:lnTo>
                <a:lnTo>
                  <a:pt x="5613" y="13042"/>
                </a:lnTo>
                <a:lnTo>
                  <a:pt x="5930" y="13385"/>
                </a:lnTo>
                <a:lnTo>
                  <a:pt x="6908" y="12217"/>
                </a:lnTo>
                <a:close/>
              </a:path>
              <a:path w="12700" h="17780">
                <a:moveTo>
                  <a:pt x="7429" y="10236"/>
                </a:moveTo>
                <a:lnTo>
                  <a:pt x="6908" y="12217"/>
                </a:lnTo>
                <a:lnTo>
                  <a:pt x="6832" y="13246"/>
                </a:lnTo>
                <a:lnTo>
                  <a:pt x="6997" y="13119"/>
                </a:lnTo>
                <a:lnTo>
                  <a:pt x="7010" y="12128"/>
                </a:lnTo>
                <a:lnTo>
                  <a:pt x="7429" y="10236"/>
                </a:lnTo>
                <a:close/>
              </a:path>
              <a:path w="12700" h="17780">
                <a:moveTo>
                  <a:pt x="8445" y="10121"/>
                </a:moveTo>
                <a:lnTo>
                  <a:pt x="7327" y="12725"/>
                </a:lnTo>
                <a:lnTo>
                  <a:pt x="7162" y="13449"/>
                </a:lnTo>
                <a:lnTo>
                  <a:pt x="7112" y="13144"/>
                </a:lnTo>
                <a:lnTo>
                  <a:pt x="7378" y="12319"/>
                </a:lnTo>
                <a:lnTo>
                  <a:pt x="7594" y="11328"/>
                </a:lnTo>
                <a:lnTo>
                  <a:pt x="7073" y="12915"/>
                </a:lnTo>
                <a:lnTo>
                  <a:pt x="7010" y="13093"/>
                </a:lnTo>
                <a:lnTo>
                  <a:pt x="6921" y="13373"/>
                </a:lnTo>
                <a:lnTo>
                  <a:pt x="6921" y="13741"/>
                </a:lnTo>
                <a:lnTo>
                  <a:pt x="6896" y="13893"/>
                </a:lnTo>
                <a:lnTo>
                  <a:pt x="6921" y="13741"/>
                </a:lnTo>
                <a:lnTo>
                  <a:pt x="6921" y="13373"/>
                </a:lnTo>
                <a:lnTo>
                  <a:pt x="6819" y="13703"/>
                </a:lnTo>
                <a:lnTo>
                  <a:pt x="6261" y="13220"/>
                </a:lnTo>
                <a:lnTo>
                  <a:pt x="6019" y="14338"/>
                </a:lnTo>
                <a:lnTo>
                  <a:pt x="5727" y="15709"/>
                </a:lnTo>
                <a:lnTo>
                  <a:pt x="5575" y="16586"/>
                </a:lnTo>
                <a:lnTo>
                  <a:pt x="5511" y="16865"/>
                </a:lnTo>
                <a:lnTo>
                  <a:pt x="5651" y="16624"/>
                </a:lnTo>
                <a:lnTo>
                  <a:pt x="5803" y="16535"/>
                </a:lnTo>
                <a:lnTo>
                  <a:pt x="6045" y="16395"/>
                </a:lnTo>
                <a:lnTo>
                  <a:pt x="5778" y="15633"/>
                </a:lnTo>
                <a:lnTo>
                  <a:pt x="6540" y="14503"/>
                </a:lnTo>
                <a:lnTo>
                  <a:pt x="6667" y="14465"/>
                </a:lnTo>
                <a:lnTo>
                  <a:pt x="6616" y="14706"/>
                </a:lnTo>
                <a:lnTo>
                  <a:pt x="6692" y="14452"/>
                </a:lnTo>
                <a:lnTo>
                  <a:pt x="6819" y="14414"/>
                </a:lnTo>
                <a:lnTo>
                  <a:pt x="6464" y="16891"/>
                </a:lnTo>
                <a:lnTo>
                  <a:pt x="7175" y="14300"/>
                </a:lnTo>
                <a:lnTo>
                  <a:pt x="7302" y="13881"/>
                </a:lnTo>
                <a:lnTo>
                  <a:pt x="7391" y="13538"/>
                </a:lnTo>
                <a:lnTo>
                  <a:pt x="7239" y="13817"/>
                </a:lnTo>
                <a:lnTo>
                  <a:pt x="8255" y="11074"/>
                </a:lnTo>
                <a:lnTo>
                  <a:pt x="8445" y="10121"/>
                </a:lnTo>
                <a:close/>
              </a:path>
              <a:path w="12700" h="17780">
                <a:moveTo>
                  <a:pt x="8813" y="13068"/>
                </a:moveTo>
                <a:lnTo>
                  <a:pt x="8547" y="13779"/>
                </a:lnTo>
                <a:lnTo>
                  <a:pt x="8470" y="14160"/>
                </a:lnTo>
                <a:lnTo>
                  <a:pt x="8394" y="14541"/>
                </a:lnTo>
                <a:lnTo>
                  <a:pt x="8648" y="13817"/>
                </a:lnTo>
                <a:lnTo>
                  <a:pt x="8724" y="13436"/>
                </a:lnTo>
                <a:lnTo>
                  <a:pt x="8813" y="13068"/>
                </a:lnTo>
                <a:close/>
              </a:path>
              <a:path w="12700" h="17780">
                <a:moveTo>
                  <a:pt x="8991" y="11036"/>
                </a:moveTo>
                <a:lnTo>
                  <a:pt x="7353" y="15113"/>
                </a:lnTo>
                <a:lnTo>
                  <a:pt x="6985" y="16852"/>
                </a:lnTo>
                <a:lnTo>
                  <a:pt x="7162" y="16370"/>
                </a:lnTo>
                <a:lnTo>
                  <a:pt x="7289" y="16243"/>
                </a:lnTo>
                <a:lnTo>
                  <a:pt x="7670" y="16002"/>
                </a:lnTo>
                <a:lnTo>
                  <a:pt x="7480" y="15481"/>
                </a:lnTo>
                <a:lnTo>
                  <a:pt x="8826" y="11836"/>
                </a:lnTo>
                <a:lnTo>
                  <a:pt x="8991" y="11036"/>
                </a:lnTo>
                <a:close/>
              </a:path>
              <a:path w="12700" h="17780">
                <a:moveTo>
                  <a:pt x="12141" y="11023"/>
                </a:moveTo>
                <a:lnTo>
                  <a:pt x="11137" y="13246"/>
                </a:lnTo>
                <a:lnTo>
                  <a:pt x="10769" y="13284"/>
                </a:lnTo>
                <a:lnTo>
                  <a:pt x="10858" y="12788"/>
                </a:lnTo>
                <a:lnTo>
                  <a:pt x="10490" y="13157"/>
                </a:lnTo>
                <a:lnTo>
                  <a:pt x="10287" y="13106"/>
                </a:lnTo>
                <a:lnTo>
                  <a:pt x="10375" y="12674"/>
                </a:lnTo>
                <a:lnTo>
                  <a:pt x="10210" y="13119"/>
                </a:lnTo>
                <a:lnTo>
                  <a:pt x="9766" y="12357"/>
                </a:lnTo>
                <a:lnTo>
                  <a:pt x="9652" y="12903"/>
                </a:lnTo>
                <a:lnTo>
                  <a:pt x="9245" y="12217"/>
                </a:lnTo>
                <a:lnTo>
                  <a:pt x="9067" y="13042"/>
                </a:lnTo>
                <a:lnTo>
                  <a:pt x="8953" y="12484"/>
                </a:lnTo>
                <a:lnTo>
                  <a:pt x="8750" y="13449"/>
                </a:lnTo>
                <a:lnTo>
                  <a:pt x="8712" y="13639"/>
                </a:lnTo>
                <a:lnTo>
                  <a:pt x="8813" y="13474"/>
                </a:lnTo>
                <a:lnTo>
                  <a:pt x="9017" y="13322"/>
                </a:lnTo>
                <a:lnTo>
                  <a:pt x="8978" y="13500"/>
                </a:lnTo>
                <a:lnTo>
                  <a:pt x="8826" y="14236"/>
                </a:lnTo>
                <a:lnTo>
                  <a:pt x="9321" y="13614"/>
                </a:lnTo>
                <a:lnTo>
                  <a:pt x="9537" y="13436"/>
                </a:lnTo>
                <a:lnTo>
                  <a:pt x="9499" y="13639"/>
                </a:lnTo>
                <a:lnTo>
                  <a:pt x="9347" y="14363"/>
                </a:lnTo>
                <a:lnTo>
                  <a:pt x="9842" y="13754"/>
                </a:lnTo>
                <a:lnTo>
                  <a:pt x="10083" y="13550"/>
                </a:lnTo>
                <a:lnTo>
                  <a:pt x="10045" y="13766"/>
                </a:lnTo>
                <a:lnTo>
                  <a:pt x="9969" y="14147"/>
                </a:lnTo>
                <a:lnTo>
                  <a:pt x="10210" y="13436"/>
                </a:lnTo>
                <a:lnTo>
                  <a:pt x="10261" y="13817"/>
                </a:lnTo>
                <a:lnTo>
                  <a:pt x="10261" y="14846"/>
                </a:lnTo>
                <a:lnTo>
                  <a:pt x="10744" y="14046"/>
                </a:lnTo>
                <a:lnTo>
                  <a:pt x="11061" y="14008"/>
                </a:lnTo>
                <a:lnTo>
                  <a:pt x="11264" y="13995"/>
                </a:lnTo>
                <a:lnTo>
                  <a:pt x="11874" y="12636"/>
                </a:lnTo>
                <a:lnTo>
                  <a:pt x="12141" y="11023"/>
                </a:lnTo>
                <a:close/>
              </a:path>
            </a:pathLst>
          </a:custGeom>
          <a:solidFill>
            <a:srgbClr val="B88F51"/>
          </a:solidFill>
        </p:spPr>
        <p:txBody>
          <a:bodyPr wrap="square" lIns="0" tIns="0" rIns="0" bIns="0" rtlCol="0"/>
          <a:lstStyle/>
          <a:p>
            <a:endParaRPr sz="2511"/>
          </a:p>
        </p:txBody>
      </p:sp>
      <p:sp>
        <p:nvSpPr>
          <p:cNvPr id="82" name="bg object 82"/>
          <p:cNvSpPr/>
          <p:nvPr/>
        </p:nvSpPr>
        <p:spPr>
          <a:xfrm>
            <a:off x="507944" y="4294"/>
            <a:ext cx="53975" cy="24209"/>
          </a:xfrm>
          <a:custGeom>
            <a:avLst/>
            <a:gdLst/>
            <a:ahLst/>
            <a:cxnLst/>
            <a:rect l="l" t="t" r="r" b="b"/>
            <a:pathLst>
              <a:path w="86359" h="38735">
                <a:moveTo>
                  <a:pt x="698" y="14173"/>
                </a:moveTo>
                <a:lnTo>
                  <a:pt x="457" y="14833"/>
                </a:lnTo>
                <a:lnTo>
                  <a:pt x="266" y="14236"/>
                </a:lnTo>
                <a:lnTo>
                  <a:pt x="63" y="15214"/>
                </a:lnTo>
                <a:lnTo>
                  <a:pt x="0" y="15494"/>
                </a:lnTo>
                <a:lnTo>
                  <a:pt x="139" y="15252"/>
                </a:lnTo>
                <a:lnTo>
                  <a:pt x="393" y="15100"/>
                </a:lnTo>
                <a:lnTo>
                  <a:pt x="368" y="15278"/>
                </a:lnTo>
                <a:lnTo>
                  <a:pt x="292" y="15659"/>
                </a:lnTo>
                <a:lnTo>
                  <a:pt x="508" y="15049"/>
                </a:lnTo>
                <a:lnTo>
                  <a:pt x="698" y="14173"/>
                </a:lnTo>
                <a:close/>
              </a:path>
              <a:path w="86359" h="38735">
                <a:moveTo>
                  <a:pt x="1651" y="11277"/>
                </a:moveTo>
                <a:lnTo>
                  <a:pt x="1409" y="11938"/>
                </a:lnTo>
                <a:lnTo>
                  <a:pt x="1295" y="11366"/>
                </a:lnTo>
                <a:lnTo>
                  <a:pt x="1092" y="12331"/>
                </a:lnTo>
                <a:lnTo>
                  <a:pt x="1054" y="12522"/>
                </a:lnTo>
                <a:lnTo>
                  <a:pt x="1155" y="12357"/>
                </a:lnTo>
                <a:lnTo>
                  <a:pt x="1346" y="12204"/>
                </a:lnTo>
                <a:lnTo>
                  <a:pt x="1320" y="12382"/>
                </a:lnTo>
                <a:lnTo>
                  <a:pt x="1244" y="12763"/>
                </a:lnTo>
                <a:lnTo>
                  <a:pt x="1460" y="12115"/>
                </a:lnTo>
                <a:lnTo>
                  <a:pt x="1651" y="11277"/>
                </a:lnTo>
                <a:close/>
              </a:path>
              <a:path w="86359" h="38735">
                <a:moveTo>
                  <a:pt x="1752" y="11493"/>
                </a:moveTo>
                <a:lnTo>
                  <a:pt x="1549" y="12065"/>
                </a:lnTo>
                <a:lnTo>
                  <a:pt x="1473" y="12420"/>
                </a:lnTo>
                <a:lnTo>
                  <a:pt x="1435" y="12623"/>
                </a:lnTo>
                <a:lnTo>
                  <a:pt x="1625" y="12052"/>
                </a:lnTo>
                <a:lnTo>
                  <a:pt x="1701" y="11696"/>
                </a:lnTo>
                <a:lnTo>
                  <a:pt x="1752" y="11493"/>
                </a:lnTo>
                <a:close/>
              </a:path>
              <a:path w="86359" h="38735">
                <a:moveTo>
                  <a:pt x="2146" y="12179"/>
                </a:moveTo>
                <a:lnTo>
                  <a:pt x="1892" y="12903"/>
                </a:lnTo>
                <a:lnTo>
                  <a:pt x="1816" y="13284"/>
                </a:lnTo>
                <a:lnTo>
                  <a:pt x="1739" y="13665"/>
                </a:lnTo>
                <a:lnTo>
                  <a:pt x="1993" y="12941"/>
                </a:lnTo>
                <a:lnTo>
                  <a:pt x="2146" y="12179"/>
                </a:lnTo>
                <a:close/>
              </a:path>
              <a:path w="86359" h="38735">
                <a:moveTo>
                  <a:pt x="2882" y="16941"/>
                </a:moveTo>
                <a:lnTo>
                  <a:pt x="2298" y="15976"/>
                </a:lnTo>
                <a:lnTo>
                  <a:pt x="2032" y="17259"/>
                </a:lnTo>
                <a:lnTo>
                  <a:pt x="1879" y="17983"/>
                </a:lnTo>
                <a:lnTo>
                  <a:pt x="2374" y="17373"/>
                </a:lnTo>
                <a:lnTo>
                  <a:pt x="2882" y="16941"/>
                </a:lnTo>
                <a:close/>
              </a:path>
              <a:path w="86359" h="38735">
                <a:moveTo>
                  <a:pt x="2921" y="12255"/>
                </a:moveTo>
                <a:lnTo>
                  <a:pt x="2641" y="11836"/>
                </a:lnTo>
                <a:lnTo>
                  <a:pt x="2463" y="12661"/>
                </a:lnTo>
                <a:lnTo>
                  <a:pt x="2413" y="12928"/>
                </a:lnTo>
                <a:lnTo>
                  <a:pt x="2540" y="12712"/>
                </a:lnTo>
                <a:lnTo>
                  <a:pt x="2921" y="12255"/>
                </a:lnTo>
                <a:close/>
              </a:path>
              <a:path w="86359" h="38735">
                <a:moveTo>
                  <a:pt x="3416" y="13716"/>
                </a:moveTo>
                <a:lnTo>
                  <a:pt x="3251" y="12915"/>
                </a:lnTo>
                <a:lnTo>
                  <a:pt x="3213" y="12763"/>
                </a:lnTo>
                <a:lnTo>
                  <a:pt x="3175" y="12915"/>
                </a:lnTo>
                <a:lnTo>
                  <a:pt x="2730" y="14592"/>
                </a:lnTo>
                <a:lnTo>
                  <a:pt x="3390" y="13766"/>
                </a:lnTo>
                <a:close/>
              </a:path>
              <a:path w="86359" h="38735">
                <a:moveTo>
                  <a:pt x="3429" y="16611"/>
                </a:moveTo>
                <a:lnTo>
                  <a:pt x="3225" y="17183"/>
                </a:lnTo>
                <a:lnTo>
                  <a:pt x="3149" y="17538"/>
                </a:lnTo>
                <a:lnTo>
                  <a:pt x="3111" y="17741"/>
                </a:lnTo>
                <a:lnTo>
                  <a:pt x="3302" y="17157"/>
                </a:lnTo>
                <a:lnTo>
                  <a:pt x="3378" y="16814"/>
                </a:lnTo>
                <a:lnTo>
                  <a:pt x="3429" y="16611"/>
                </a:lnTo>
                <a:close/>
              </a:path>
              <a:path w="86359" h="38735">
                <a:moveTo>
                  <a:pt x="3505" y="11188"/>
                </a:moveTo>
                <a:lnTo>
                  <a:pt x="2971" y="12141"/>
                </a:lnTo>
                <a:lnTo>
                  <a:pt x="2768" y="12738"/>
                </a:lnTo>
                <a:lnTo>
                  <a:pt x="2349" y="13970"/>
                </a:lnTo>
                <a:lnTo>
                  <a:pt x="2819" y="14084"/>
                </a:lnTo>
                <a:lnTo>
                  <a:pt x="3124" y="12827"/>
                </a:lnTo>
                <a:lnTo>
                  <a:pt x="3505" y="11188"/>
                </a:lnTo>
                <a:close/>
              </a:path>
              <a:path w="86359" h="38735">
                <a:moveTo>
                  <a:pt x="3848" y="13741"/>
                </a:moveTo>
                <a:lnTo>
                  <a:pt x="3429" y="13716"/>
                </a:lnTo>
                <a:lnTo>
                  <a:pt x="3454" y="13919"/>
                </a:lnTo>
                <a:lnTo>
                  <a:pt x="3568" y="14503"/>
                </a:lnTo>
                <a:lnTo>
                  <a:pt x="3848" y="13741"/>
                </a:lnTo>
                <a:close/>
              </a:path>
              <a:path w="86359" h="38735">
                <a:moveTo>
                  <a:pt x="3860" y="16522"/>
                </a:moveTo>
                <a:lnTo>
                  <a:pt x="3606" y="17246"/>
                </a:lnTo>
                <a:lnTo>
                  <a:pt x="3530" y="17627"/>
                </a:lnTo>
                <a:lnTo>
                  <a:pt x="3454" y="18008"/>
                </a:lnTo>
                <a:lnTo>
                  <a:pt x="3708" y="17284"/>
                </a:lnTo>
                <a:lnTo>
                  <a:pt x="3860" y="16522"/>
                </a:lnTo>
                <a:close/>
              </a:path>
              <a:path w="86359" h="38735">
                <a:moveTo>
                  <a:pt x="5448" y="14338"/>
                </a:moveTo>
                <a:lnTo>
                  <a:pt x="5156" y="10109"/>
                </a:lnTo>
                <a:lnTo>
                  <a:pt x="3848" y="13741"/>
                </a:lnTo>
                <a:lnTo>
                  <a:pt x="4089" y="13766"/>
                </a:lnTo>
                <a:lnTo>
                  <a:pt x="4356" y="13919"/>
                </a:lnTo>
                <a:lnTo>
                  <a:pt x="4902" y="14046"/>
                </a:lnTo>
                <a:lnTo>
                  <a:pt x="5448" y="14338"/>
                </a:lnTo>
                <a:close/>
              </a:path>
              <a:path w="86359" h="38735">
                <a:moveTo>
                  <a:pt x="5956" y="12433"/>
                </a:moveTo>
                <a:lnTo>
                  <a:pt x="5676" y="11645"/>
                </a:lnTo>
                <a:lnTo>
                  <a:pt x="5473" y="12623"/>
                </a:lnTo>
                <a:lnTo>
                  <a:pt x="5410" y="12903"/>
                </a:lnTo>
                <a:lnTo>
                  <a:pt x="5562" y="12661"/>
                </a:lnTo>
                <a:lnTo>
                  <a:pt x="5956" y="12433"/>
                </a:lnTo>
                <a:close/>
              </a:path>
              <a:path w="86359" h="38735">
                <a:moveTo>
                  <a:pt x="44881" y="11938"/>
                </a:moveTo>
                <a:lnTo>
                  <a:pt x="44627" y="12496"/>
                </a:lnTo>
                <a:lnTo>
                  <a:pt x="44564" y="12852"/>
                </a:lnTo>
                <a:lnTo>
                  <a:pt x="44526" y="13055"/>
                </a:lnTo>
                <a:lnTo>
                  <a:pt x="44780" y="12496"/>
                </a:lnTo>
                <a:lnTo>
                  <a:pt x="44843" y="12141"/>
                </a:lnTo>
                <a:lnTo>
                  <a:pt x="44881" y="11938"/>
                </a:lnTo>
                <a:close/>
              </a:path>
              <a:path w="86359" h="38735">
                <a:moveTo>
                  <a:pt x="45300" y="8001"/>
                </a:moveTo>
                <a:lnTo>
                  <a:pt x="45161" y="8813"/>
                </a:lnTo>
                <a:lnTo>
                  <a:pt x="45250" y="8318"/>
                </a:lnTo>
                <a:lnTo>
                  <a:pt x="45300" y="8001"/>
                </a:lnTo>
                <a:close/>
              </a:path>
              <a:path w="86359" h="38735">
                <a:moveTo>
                  <a:pt x="45961" y="14541"/>
                </a:moveTo>
                <a:lnTo>
                  <a:pt x="45707" y="15113"/>
                </a:lnTo>
                <a:lnTo>
                  <a:pt x="45643" y="15468"/>
                </a:lnTo>
                <a:lnTo>
                  <a:pt x="45605" y="15671"/>
                </a:lnTo>
                <a:lnTo>
                  <a:pt x="45859" y="15113"/>
                </a:lnTo>
                <a:lnTo>
                  <a:pt x="45961" y="14541"/>
                </a:lnTo>
                <a:close/>
              </a:path>
              <a:path w="86359" h="38735">
                <a:moveTo>
                  <a:pt x="46062" y="14478"/>
                </a:moveTo>
                <a:lnTo>
                  <a:pt x="45542" y="13639"/>
                </a:lnTo>
                <a:lnTo>
                  <a:pt x="45377" y="14617"/>
                </a:lnTo>
                <a:lnTo>
                  <a:pt x="45339" y="14808"/>
                </a:lnTo>
                <a:lnTo>
                  <a:pt x="45504" y="14655"/>
                </a:lnTo>
                <a:lnTo>
                  <a:pt x="46062" y="14478"/>
                </a:lnTo>
                <a:close/>
              </a:path>
              <a:path w="86359" h="38735">
                <a:moveTo>
                  <a:pt x="46418" y="9080"/>
                </a:moveTo>
                <a:lnTo>
                  <a:pt x="45897" y="8255"/>
                </a:lnTo>
                <a:lnTo>
                  <a:pt x="45732" y="9220"/>
                </a:lnTo>
                <a:lnTo>
                  <a:pt x="45694" y="9410"/>
                </a:lnTo>
                <a:lnTo>
                  <a:pt x="45859" y="9271"/>
                </a:lnTo>
                <a:lnTo>
                  <a:pt x="46418" y="9080"/>
                </a:lnTo>
                <a:close/>
              </a:path>
              <a:path w="86359" h="38735">
                <a:moveTo>
                  <a:pt x="46977" y="9309"/>
                </a:moveTo>
                <a:lnTo>
                  <a:pt x="46723" y="9880"/>
                </a:lnTo>
                <a:lnTo>
                  <a:pt x="46659" y="10236"/>
                </a:lnTo>
                <a:lnTo>
                  <a:pt x="46621" y="10439"/>
                </a:lnTo>
                <a:lnTo>
                  <a:pt x="46875" y="9880"/>
                </a:lnTo>
                <a:lnTo>
                  <a:pt x="46977" y="9309"/>
                </a:lnTo>
                <a:close/>
              </a:path>
              <a:path w="86359" h="38735">
                <a:moveTo>
                  <a:pt x="47078" y="11506"/>
                </a:moveTo>
                <a:lnTo>
                  <a:pt x="46748" y="12204"/>
                </a:lnTo>
                <a:lnTo>
                  <a:pt x="46685" y="12585"/>
                </a:lnTo>
                <a:lnTo>
                  <a:pt x="46621" y="12966"/>
                </a:lnTo>
                <a:lnTo>
                  <a:pt x="46951" y="12268"/>
                </a:lnTo>
                <a:lnTo>
                  <a:pt x="47078" y="11506"/>
                </a:lnTo>
                <a:close/>
              </a:path>
              <a:path w="86359" h="38735">
                <a:moveTo>
                  <a:pt x="47447" y="11480"/>
                </a:moveTo>
                <a:lnTo>
                  <a:pt x="47040" y="12268"/>
                </a:lnTo>
                <a:lnTo>
                  <a:pt x="46977" y="12661"/>
                </a:lnTo>
                <a:lnTo>
                  <a:pt x="46888" y="13157"/>
                </a:lnTo>
                <a:lnTo>
                  <a:pt x="47294" y="12369"/>
                </a:lnTo>
                <a:lnTo>
                  <a:pt x="47358" y="11976"/>
                </a:lnTo>
                <a:lnTo>
                  <a:pt x="47447" y="11480"/>
                </a:lnTo>
                <a:close/>
              </a:path>
              <a:path w="86359" h="38735">
                <a:moveTo>
                  <a:pt x="47713" y="12407"/>
                </a:moveTo>
                <a:lnTo>
                  <a:pt x="47205" y="13500"/>
                </a:lnTo>
                <a:lnTo>
                  <a:pt x="46951" y="14986"/>
                </a:lnTo>
                <a:lnTo>
                  <a:pt x="47637" y="12865"/>
                </a:lnTo>
                <a:lnTo>
                  <a:pt x="47713" y="12407"/>
                </a:lnTo>
                <a:close/>
              </a:path>
              <a:path w="86359" h="38735">
                <a:moveTo>
                  <a:pt x="47713" y="6045"/>
                </a:moveTo>
                <a:lnTo>
                  <a:pt x="47307" y="6845"/>
                </a:lnTo>
                <a:lnTo>
                  <a:pt x="47244" y="7239"/>
                </a:lnTo>
                <a:lnTo>
                  <a:pt x="47155" y="7734"/>
                </a:lnTo>
                <a:lnTo>
                  <a:pt x="47561" y="6946"/>
                </a:lnTo>
                <a:lnTo>
                  <a:pt x="47625" y="6553"/>
                </a:lnTo>
                <a:lnTo>
                  <a:pt x="47713" y="6045"/>
                </a:lnTo>
                <a:close/>
              </a:path>
              <a:path w="86359" h="38735">
                <a:moveTo>
                  <a:pt x="47929" y="12674"/>
                </a:moveTo>
                <a:lnTo>
                  <a:pt x="47675" y="13246"/>
                </a:lnTo>
                <a:lnTo>
                  <a:pt x="47612" y="13601"/>
                </a:lnTo>
                <a:lnTo>
                  <a:pt x="47574" y="13804"/>
                </a:lnTo>
                <a:lnTo>
                  <a:pt x="47828" y="13246"/>
                </a:lnTo>
                <a:lnTo>
                  <a:pt x="47929" y="12674"/>
                </a:lnTo>
                <a:close/>
              </a:path>
              <a:path w="86359" h="38735">
                <a:moveTo>
                  <a:pt x="47955" y="13474"/>
                </a:moveTo>
                <a:lnTo>
                  <a:pt x="47701" y="14033"/>
                </a:lnTo>
                <a:lnTo>
                  <a:pt x="47637" y="14389"/>
                </a:lnTo>
                <a:lnTo>
                  <a:pt x="47599" y="14592"/>
                </a:lnTo>
                <a:lnTo>
                  <a:pt x="47853" y="14033"/>
                </a:lnTo>
                <a:lnTo>
                  <a:pt x="47917" y="13677"/>
                </a:lnTo>
                <a:lnTo>
                  <a:pt x="47955" y="13474"/>
                </a:lnTo>
                <a:close/>
              </a:path>
              <a:path w="86359" h="38735">
                <a:moveTo>
                  <a:pt x="48806" y="7658"/>
                </a:moveTo>
                <a:lnTo>
                  <a:pt x="47980" y="7213"/>
                </a:lnTo>
                <a:lnTo>
                  <a:pt x="47764" y="8458"/>
                </a:lnTo>
                <a:lnTo>
                  <a:pt x="47371" y="9220"/>
                </a:lnTo>
                <a:lnTo>
                  <a:pt x="47307" y="9613"/>
                </a:lnTo>
                <a:lnTo>
                  <a:pt x="47218" y="10109"/>
                </a:lnTo>
                <a:lnTo>
                  <a:pt x="47625" y="9321"/>
                </a:lnTo>
                <a:lnTo>
                  <a:pt x="47688" y="8928"/>
                </a:lnTo>
                <a:lnTo>
                  <a:pt x="47713" y="8775"/>
                </a:lnTo>
                <a:lnTo>
                  <a:pt x="48806" y="7658"/>
                </a:lnTo>
                <a:close/>
              </a:path>
              <a:path w="86359" h="38735">
                <a:moveTo>
                  <a:pt x="50406" y="16370"/>
                </a:moveTo>
                <a:lnTo>
                  <a:pt x="50152" y="15760"/>
                </a:lnTo>
                <a:lnTo>
                  <a:pt x="49822" y="14922"/>
                </a:lnTo>
                <a:lnTo>
                  <a:pt x="49669" y="14566"/>
                </a:lnTo>
                <a:lnTo>
                  <a:pt x="48602" y="14097"/>
                </a:lnTo>
                <a:lnTo>
                  <a:pt x="48374" y="13792"/>
                </a:lnTo>
                <a:lnTo>
                  <a:pt x="48348" y="11950"/>
                </a:lnTo>
                <a:lnTo>
                  <a:pt x="47967" y="13690"/>
                </a:lnTo>
                <a:lnTo>
                  <a:pt x="47929" y="13893"/>
                </a:lnTo>
                <a:lnTo>
                  <a:pt x="48158" y="13677"/>
                </a:lnTo>
                <a:lnTo>
                  <a:pt x="48310" y="14820"/>
                </a:lnTo>
                <a:lnTo>
                  <a:pt x="48768" y="14528"/>
                </a:lnTo>
                <a:lnTo>
                  <a:pt x="49110" y="14757"/>
                </a:lnTo>
                <a:lnTo>
                  <a:pt x="49326" y="14884"/>
                </a:lnTo>
                <a:lnTo>
                  <a:pt x="50406" y="16370"/>
                </a:lnTo>
                <a:close/>
              </a:path>
              <a:path w="86359" h="38735">
                <a:moveTo>
                  <a:pt x="50609" y="10096"/>
                </a:moveTo>
                <a:lnTo>
                  <a:pt x="50469" y="10909"/>
                </a:lnTo>
                <a:lnTo>
                  <a:pt x="50558" y="10414"/>
                </a:lnTo>
                <a:lnTo>
                  <a:pt x="50609" y="10096"/>
                </a:lnTo>
                <a:close/>
              </a:path>
              <a:path w="86359" h="38735">
                <a:moveTo>
                  <a:pt x="51015" y="10185"/>
                </a:moveTo>
                <a:lnTo>
                  <a:pt x="50876" y="10998"/>
                </a:lnTo>
                <a:lnTo>
                  <a:pt x="50965" y="10502"/>
                </a:lnTo>
                <a:lnTo>
                  <a:pt x="51015" y="10185"/>
                </a:lnTo>
                <a:close/>
              </a:path>
              <a:path w="86359" h="38735">
                <a:moveTo>
                  <a:pt x="51028" y="9537"/>
                </a:moveTo>
                <a:lnTo>
                  <a:pt x="50774" y="10096"/>
                </a:lnTo>
                <a:lnTo>
                  <a:pt x="50711" y="10452"/>
                </a:lnTo>
                <a:lnTo>
                  <a:pt x="50673" y="10655"/>
                </a:lnTo>
                <a:lnTo>
                  <a:pt x="50927" y="10096"/>
                </a:lnTo>
                <a:lnTo>
                  <a:pt x="50990" y="9740"/>
                </a:lnTo>
                <a:lnTo>
                  <a:pt x="51028" y="9537"/>
                </a:lnTo>
                <a:close/>
              </a:path>
              <a:path w="86359" h="38735">
                <a:moveTo>
                  <a:pt x="51054" y="5994"/>
                </a:moveTo>
                <a:lnTo>
                  <a:pt x="49961" y="4978"/>
                </a:lnTo>
                <a:lnTo>
                  <a:pt x="49936" y="5105"/>
                </a:lnTo>
                <a:lnTo>
                  <a:pt x="49390" y="4394"/>
                </a:lnTo>
                <a:lnTo>
                  <a:pt x="49212" y="5384"/>
                </a:lnTo>
                <a:lnTo>
                  <a:pt x="49161" y="5664"/>
                </a:lnTo>
                <a:lnTo>
                  <a:pt x="49377" y="5448"/>
                </a:lnTo>
                <a:lnTo>
                  <a:pt x="49898" y="5346"/>
                </a:lnTo>
                <a:lnTo>
                  <a:pt x="49733" y="6286"/>
                </a:lnTo>
                <a:lnTo>
                  <a:pt x="49644" y="6819"/>
                </a:lnTo>
                <a:lnTo>
                  <a:pt x="50342" y="6438"/>
                </a:lnTo>
                <a:lnTo>
                  <a:pt x="51054" y="5994"/>
                </a:lnTo>
                <a:close/>
              </a:path>
              <a:path w="86359" h="38735">
                <a:moveTo>
                  <a:pt x="51333" y="7137"/>
                </a:moveTo>
                <a:lnTo>
                  <a:pt x="51193" y="7950"/>
                </a:lnTo>
                <a:lnTo>
                  <a:pt x="51282" y="7454"/>
                </a:lnTo>
                <a:lnTo>
                  <a:pt x="51333" y="7137"/>
                </a:lnTo>
                <a:close/>
              </a:path>
              <a:path w="86359" h="38735">
                <a:moveTo>
                  <a:pt x="51866" y="12077"/>
                </a:moveTo>
                <a:lnTo>
                  <a:pt x="51358" y="12255"/>
                </a:lnTo>
                <a:lnTo>
                  <a:pt x="50482" y="11836"/>
                </a:lnTo>
                <a:lnTo>
                  <a:pt x="50076" y="11239"/>
                </a:lnTo>
                <a:lnTo>
                  <a:pt x="48615" y="10490"/>
                </a:lnTo>
                <a:lnTo>
                  <a:pt x="49720" y="11036"/>
                </a:lnTo>
                <a:lnTo>
                  <a:pt x="50177" y="10490"/>
                </a:lnTo>
                <a:lnTo>
                  <a:pt x="50812" y="9740"/>
                </a:lnTo>
                <a:lnTo>
                  <a:pt x="50990" y="9537"/>
                </a:lnTo>
                <a:lnTo>
                  <a:pt x="49911" y="9740"/>
                </a:lnTo>
                <a:lnTo>
                  <a:pt x="49847" y="9588"/>
                </a:lnTo>
                <a:lnTo>
                  <a:pt x="49364" y="9296"/>
                </a:lnTo>
                <a:lnTo>
                  <a:pt x="48856" y="9588"/>
                </a:lnTo>
                <a:lnTo>
                  <a:pt x="48818" y="9461"/>
                </a:lnTo>
                <a:lnTo>
                  <a:pt x="49504" y="8204"/>
                </a:lnTo>
                <a:lnTo>
                  <a:pt x="49695" y="7150"/>
                </a:lnTo>
                <a:lnTo>
                  <a:pt x="48653" y="8724"/>
                </a:lnTo>
                <a:lnTo>
                  <a:pt x="48577" y="8369"/>
                </a:lnTo>
                <a:lnTo>
                  <a:pt x="47548" y="10528"/>
                </a:lnTo>
                <a:lnTo>
                  <a:pt x="47967" y="10553"/>
                </a:lnTo>
                <a:lnTo>
                  <a:pt x="48031" y="10934"/>
                </a:lnTo>
                <a:lnTo>
                  <a:pt x="48196" y="10617"/>
                </a:lnTo>
                <a:lnTo>
                  <a:pt x="49072" y="10833"/>
                </a:lnTo>
                <a:lnTo>
                  <a:pt x="49796" y="12738"/>
                </a:lnTo>
                <a:lnTo>
                  <a:pt x="50965" y="12788"/>
                </a:lnTo>
                <a:lnTo>
                  <a:pt x="50152" y="15760"/>
                </a:lnTo>
                <a:lnTo>
                  <a:pt x="50304" y="15252"/>
                </a:lnTo>
                <a:lnTo>
                  <a:pt x="50584" y="16560"/>
                </a:lnTo>
                <a:lnTo>
                  <a:pt x="50634" y="16687"/>
                </a:lnTo>
                <a:lnTo>
                  <a:pt x="51066" y="17919"/>
                </a:lnTo>
                <a:lnTo>
                  <a:pt x="51003" y="13576"/>
                </a:lnTo>
                <a:lnTo>
                  <a:pt x="51054" y="14224"/>
                </a:lnTo>
                <a:lnTo>
                  <a:pt x="51638" y="13296"/>
                </a:lnTo>
                <a:lnTo>
                  <a:pt x="51828" y="12255"/>
                </a:lnTo>
                <a:lnTo>
                  <a:pt x="51866" y="12077"/>
                </a:lnTo>
                <a:close/>
              </a:path>
              <a:path w="86359" h="38735">
                <a:moveTo>
                  <a:pt x="52247" y="11938"/>
                </a:moveTo>
                <a:lnTo>
                  <a:pt x="51943" y="11684"/>
                </a:lnTo>
                <a:lnTo>
                  <a:pt x="51866" y="12077"/>
                </a:lnTo>
                <a:lnTo>
                  <a:pt x="52247" y="11938"/>
                </a:lnTo>
                <a:close/>
              </a:path>
              <a:path w="86359" h="38735">
                <a:moveTo>
                  <a:pt x="52374" y="7416"/>
                </a:moveTo>
                <a:lnTo>
                  <a:pt x="51854" y="6591"/>
                </a:lnTo>
                <a:lnTo>
                  <a:pt x="51689" y="7556"/>
                </a:lnTo>
                <a:lnTo>
                  <a:pt x="51650" y="7747"/>
                </a:lnTo>
                <a:lnTo>
                  <a:pt x="51816" y="7607"/>
                </a:lnTo>
                <a:lnTo>
                  <a:pt x="52374" y="7416"/>
                </a:lnTo>
                <a:close/>
              </a:path>
              <a:path w="86359" h="38735">
                <a:moveTo>
                  <a:pt x="52679" y="8331"/>
                </a:moveTo>
                <a:lnTo>
                  <a:pt x="50838" y="11150"/>
                </a:lnTo>
                <a:lnTo>
                  <a:pt x="51600" y="11391"/>
                </a:lnTo>
                <a:lnTo>
                  <a:pt x="51943" y="11684"/>
                </a:lnTo>
                <a:lnTo>
                  <a:pt x="52438" y="11391"/>
                </a:lnTo>
                <a:lnTo>
                  <a:pt x="52679" y="8331"/>
                </a:lnTo>
                <a:close/>
              </a:path>
              <a:path w="86359" h="38735">
                <a:moveTo>
                  <a:pt x="52730" y="12941"/>
                </a:moveTo>
                <a:lnTo>
                  <a:pt x="51892" y="13309"/>
                </a:lnTo>
                <a:lnTo>
                  <a:pt x="51739" y="14198"/>
                </a:lnTo>
                <a:lnTo>
                  <a:pt x="51638" y="15341"/>
                </a:lnTo>
                <a:lnTo>
                  <a:pt x="52730" y="12941"/>
                </a:lnTo>
                <a:close/>
              </a:path>
              <a:path w="86359" h="38735">
                <a:moveTo>
                  <a:pt x="52743" y="11836"/>
                </a:moveTo>
                <a:lnTo>
                  <a:pt x="52717" y="11239"/>
                </a:lnTo>
                <a:lnTo>
                  <a:pt x="52451" y="11379"/>
                </a:lnTo>
                <a:lnTo>
                  <a:pt x="52425" y="11811"/>
                </a:lnTo>
                <a:lnTo>
                  <a:pt x="52743" y="11836"/>
                </a:lnTo>
                <a:close/>
              </a:path>
              <a:path w="86359" h="38735">
                <a:moveTo>
                  <a:pt x="54000" y="11836"/>
                </a:moveTo>
                <a:lnTo>
                  <a:pt x="53797" y="11836"/>
                </a:lnTo>
                <a:lnTo>
                  <a:pt x="54000" y="11836"/>
                </a:lnTo>
                <a:close/>
              </a:path>
              <a:path w="86359" h="38735">
                <a:moveTo>
                  <a:pt x="55397" y="9702"/>
                </a:moveTo>
                <a:lnTo>
                  <a:pt x="55257" y="10515"/>
                </a:lnTo>
                <a:lnTo>
                  <a:pt x="55346" y="10020"/>
                </a:lnTo>
                <a:lnTo>
                  <a:pt x="55397" y="9702"/>
                </a:lnTo>
                <a:close/>
              </a:path>
              <a:path w="86359" h="38735">
                <a:moveTo>
                  <a:pt x="55524" y="14833"/>
                </a:moveTo>
                <a:lnTo>
                  <a:pt x="55270" y="15278"/>
                </a:lnTo>
                <a:lnTo>
                  <a:pt x="55460" y="15087"/>
                </a:lnTo>
                <a:lnTo>
                  <a:pt x="55524" y="14833"/>
                </a:lnTo>
                <a:close/>
              </a:path>
              <a:path w="86359" h="38735">
                <a:moveTo>
                  <a:pt x="55791" y="13690"/>
                </a:moveTo>
                <a:lnTo>
                  <a:pt x="55384" y="13436"/>
                </a:lnTo>
                <a:lnTo>
                  <a:pt x="55321" y="13817"/>
                </a:lnTo>
                <a:lnTo>
                  <a:pt x="55791" y="13690"/>
                </a:lnTo>
                <a:close/>
              </a:path>
              <a:path w="86359" h="38735">
                <a:moveTo>
                  <a:pt x="55918" y="14452"/>
                </a:moveTo>
                <a:lnTo>
                  <a:pt x="55638" y="14973"/>
                </a:lnTo>
                <a:lnTo>
                  <a:pt x="55816" y="14833"/>
                </a:lnTo>
                <a:lnTo>
                  <a:pt x="55918" y="14452"/>
                </a:lnTo>
                <a:close/>
              </a:path>
              <a:path w="86359" h="38735">
                <a:moveTo>
                  <a:pt x="56769" y="18161"/>
                </a:moveTo>
                <a:lnTo>
                  <a:pt x="56565" y="18008"/>
                </a:lnTo>
                <a:lnTo>
                  <a:pt x="56197" y="17754"/>
                </a:lnTo>
                <a:lnTo>
                  <a:pt x="55270" y="17754"/>
                </a:lnTo>
                <a:lnTo>
                  <a:pt x="55245" y="17119"/>
                </a:lnTo>
                <a:lnTo>
                  <a:pt x="54368" y="16903"/>
                </a:lnTo>
                <a:lnTo>
                  <a:pt x="54203" y="17119"/>
                </a:lnTo>
                <a:lnTo>
                  <a:pt x="54089" y="16827"/>
                </a:lnTo>
                <a:lnTo>
                  <a:pt x="53746" y="16738"/>
                </a:lnTo>
                <a:lnTo>
                  <a:pt x="53251" y="16611"/>
                </a:lnTo>
                <a:lnTo>
                  <a:pt x="53213" y="16484"/>
                </a:lnTo>
                <a:lnTo>
                  <a:pt x="53060" y="16040"/>
                </a:lnTo>
                <a:lnTo>
                  <a:pt x="52844" y="16484"/>
                </a:lnTo>
                <a:lnTo>
                  <a:pt x="52539" y="15582"/>
                </a:lnTo>
                <a:lnTo>
                  <a:pt x="51701" y="17754"/>
                </a:lnTo>
                <a:lnTo>
                  <a:pt x="52298" y="17119"/>
                </a:lnTo>
                <a:lnTo>
                  <a:pt x="52285" y="18770"/>
                </a:lnTo>
                <a:lnTo>
                  <a:pt x="52616" y="17360"/>
                </a:lnTo>
                <a:lnTo>
                  <a:pt x="52793" y="17119"/>
                </a:lnTo>
                <a:lnTo>
                  <a:pt x="53060" y="16738"/>
                </a:lnTo>
                <a:lnTo>
                  <a:pt x="53263" y="17881"/>
                </a:lnTo>
                <a:lnTo>
                  <a:pt x="53365" y="18161"/>
                </a:lnTo>
                <a:lnTo>
                  <a:pt x="55016" y="18897"/>
                </a:lnTo>
                <a:lnTo>
                  <a:pt x="56769" y="18161"/>
                </a:lnTo>
                <a:close/>
              </a:path>
              <a:path w="86359" h="38735">
                <a:moveTo>
                  <a:pt x="57302" y="14325"/>
                </a:moveTo>
                <a:lnTo>
                  <a:pt x="57277" y="13982"/>
                </a:lnTo>
                <a:lnTo>
                  <a:pt x="57137" y="14325"/>
                </a:lnTo>
                <a:lnTo>
                  <a:pt x="57302" y="14325"/>
                </a:lnTo>
                <a:close/>
              </a:path>
              <a:path w="86359" h="38735">
                <a:moveTo>
                  <a:pt x="57645" y="18262"/>
                </a:moveTo>
                <a:lnTo>
                  <a:pt x="57137" y="18008"/>
                </a:lnTo>
                <a:lnTo>
                  <a:pt x="56832" y="18135"/>
                </a:lnTo>
                <a:lnTo>
                  <a:pt x="57340" y="18516"/>
                </a:lnTo>
                <a:lnTo>
                  <a:pt x="57632" y="18364"/>
                </a:lnTo>
                <a:close/>
              </a:path>
              <a:path w="86359" h="38735">
                <a:moveTo>
                  <a:pt x="58166" y="29552"/>
                </a:moveTo>
                <a:lnTo>
                  <a:pt x="57162" y="29311"/>
                </a:lnTo>
                <a:lnTo>
                  <a:pt x="56362" y="29311"/>
                </a:lnTo>
                <a:lnTo>
                  <a:pt x="56794" y="32740"/>
                </a:lnTo>
                <a:lnTo>
                  <a:pt x="58166" y="29552"/>
                </a:lnTo>
                <a:close/>
              </a:path>
              <a:path w="86359" h="38735">
                <a:moveTo>
                  <a:pt x="59245" y="29806"/>
                </a:moveTo>
                <a:lnTo>
                  <a:pt x="58267" y="29311"/>
                </a:lnTo>
                <a:lnTo>
                  <a:pt x="58166" y="29552"/>
                </a:lnTo>
                <a:lnTo>
                  <a:pt x="59245" y="29806"/>
                </a:lnTo>
                <a:close/>
              </a:path>
              <a:path w="86359" h="38735">
                <a:moveTo>
                  <a:pt x="59359" y="12090"/>
                </a:moveTo>
                <a:lnTo>
                  <a:pt x="59245" y="11912"/>
                </a:lnTo>
                <a:lnTo>
                  <a:pt x="57289" y="12674"/>
                </a:lnTo>
                <a:lnTo>
                  <a:pt x="55346" y="12547"/>
                </a:lnTo>
                <a:lnTo>
                  <a:pt x="55295" y="10642"/>
                </a:lnTo>
                <a:lnTo>
                  <a:pt x="54610" y="11912"/>
                </a:lnTo>
                <a:lnTo>
                  <a:pt x="54533" y="12547"/>
                </a:lnTo>
                <a:lnTo>
                  <a:pt x="54648" y="13182"/>
                </a:lnTo>
                <a:lnTo>
                  <a:pt x="53911" y="13817"/>
                </a:lnTo>
                <a:lnTo>
                  <a:pt x="54381" y="12928"/>
                </a:lnTo>
                <a:lnTo>
                  <a:pt x="54495" y="12547"/>
                </a:lnTo>
                <a:lnTo>
                  <a:pt x="54838" y="10515"/>
                </a:lnTo>
                <a:lnTo>
                  <a:pt x="53797" y="13817"/>
                </a:lnTo>
                <a:lnTo>
                  <a:pt x="53670" y="14198"/>
                </a:lnTo>
                <a:lnTo>
                  <a:pt x="53047" y="15087"/>
                </a:lnTo>
                <a:lnTo>
                  <a:pt x="53022" y="14935"/>
                </a:lnTo>
                <a:lnTo>
                  <a:pt x="54038" y="12738"/>
                </a:lnTo>
                <a:lnTo>
                  <a:pt x="54102" y="12014"/>
                </a:lnTo>
                <a:lnTo>
                  <a:pt x="53682" y="11925"/>
                </a:lnTo>
                <a:lnTo>
                  <a:pt x="52743" y="11925"/>
                </a:lnTo>
                <a:lnTo>
                  <a:pt x="52768" y="12839"/>
                </a:lnTo>
                <a:lnTo>
                  <a:pt x="52781" y="13081"/>
                </a:lnTo>
                <a:lnTo>
                  <a:pt x="52819" y="14262"/>
                </a:lnTo>
                <a:lnTo>
                  <a:pt x="52793" y="14579"/>
                </a:lnTo>
                <a:lnTo>
                  <a:pt x="52666" y="14795"/>
                </a:lnTo>
                <a:lnTo>
                  <a:pt x="52539" y="15582"/>
                </a:lnTo>
                <a:lnTo>
                  <a:pt x="52730" y="15087"/>
                </a:lnTo>
                <a:lnTo>
                  <a:pt x="52793" y="15278"/>
                </a:lnTo>
                <a:lnTo>
                  <a:pt x="52832" y="15087"/>
                </a:lnTo>
                <a:lnTo>
                  <a:pt x="52844" y="14922"/>
                </a:lnTo>
                <a:lnTo>
                  <a:pt x="52857" y="15252"/>
                </a:lnTo>
                <a:lnTo>
                  <a:pt x="52857" y="15443"/>
                </a:lnTo>
                <a:lnTo>
                  <a:pt x="53060" y="16040"/>
                </a:lnTo>
                <a:lnTo>
                  <a:pt x="53492" y="15087"/>
                </a:lnTo>
                <a:lnTo>
                  <a:pt x="54254" y="15214"/>
                </a:lnTo>
                <a:lnTo>
                  <a:pt x="54254" y="16865"/>
                </a:lnTo>
                <a:lnTo>
                  <a:pt x="54876" y="16230"/>
                </a:lnTo>
                <a:lnTo>
                  <a:pt x="55003" y="16040"/>
                </a:lnTo>
                <a:lnTo>
                  <a:pt x="55206" y="15468"/>
                </a:lnTo>
                <a:lnTo>
                  <a:pt x="55270" y="15278"/>
                </a:lnTo>
                <a:lnTo>
                  <a:pt x="55041" y="15468"/>
                </a:lnTo>
                <a:lnTo>
                  <a:pt x="55257" y="14198"/>
                </a:lnTo>
                <a:lnTo>
                  <a:pt x="55321" y="13817"/>
                </a:lnTo>
                <a:lnTo>
                  <a:pt x="54825" y="13944"/>
                </a:lnTo>
                <a:lnTo>
                  <a:pt x="54559" y="14198"/>
                </a:lnTo>
                <a:lnTo>
                  <a:pt x="54635" y="13563"/>
                </a:lnTo>
                <a:lnTo>
                  <a:pt x="54775" y="13055"/>
                </a:lnTo>
                <a:lnTo>
                  <a:pt x="55384" y="13436"/>
                </a:lnTo>
                <a:lnTo>
                  <a:pt x="55460" y="13055"/>
                </a:lnTo>
                <a:lnTo>
                  <a:pt x="57277" y="13982"/>
                </a:lnTo>
                <a:lnTo>
                  <a:pt x="57581" y="13309"/>
                </a:lnTo>
                <a:lnTo>
                  <a:pt x="57454" y="14071"/>
                </a:lnTo>
                <a:lnTo>
                  <a:pt x="57950" y="14325"/>
                </a:lnTo>
                <a:lnTo>
                  <a:pt x="57302" y="14325"/>
                </a:lnTo>
                <a:lnTo>
                  <a:pt x="56819" y="15849"/>
                </a:lnTo>
                <a:lnTo>
                  <a:pt x="57010" y="14833"/>
                </a:lnTo>
                <a:lnTo>
                  <a:pt x="57137" y="14325"/>
                </a:lnTo>
                <a:lnTo>
                  <a:pt x="56807" y="14325"/>
                </a:lnTo>
                <a:lnTo>
                  <a:pt x="56807" y="15341"/>
                </a:lnTo>
                <a:lnTo>
                  <a:pt x="56172" y="15849"/>
                </a:lnTo>
                <a:lnTo>
                  <a:pt x="55956" y="15976"/>
                </a:lnTo>
                <a:lnTo>
                  <a:pt x="56146" y="14833"/>
                </a:lnTo>
                <a:lnTo>
                  <a:pt x="56807" y="15341"/>
                </a:lnTo>
                <a:lnTo>
                  <a:pt x="56807" y="14325"/>
                </a:lnTo>
                <a:lnTo>
                  <a:pt x="56426" y="14325"/>
                </a:lnTo>
                <a:lnTo>
                  <a:pt x="55880" y="14782"/>
                </a:lnTo>
                <a:lnTo>
                  <a:pt x="55702" y="15443"/>
                </a:lnTo>
                <a:lnTo>
                  <a:pt x="55346" y="16103"/>
                </a:lnTo>
                <a:lnTo>
                  <a:pt x="55460" y="15443"/>
                </a:lnTo>
                <a:lnTo>
                  <a:pt x="55575" y="15087"/>
                </a:lnTo>
                <a:lnTo>
                  <a:pt x="55448" y="15138"/>
                </a:lnTo>
                <a:lnTo>
                  <a:pt x="55333" y="15582"/>
                </a:lnTo>
                <a:lnTo>
                  <a:pt x="55232" y="16852"/>
                </a:lnTo>
                <a:lnTo>
                  <a:pt x="55359" y="17195"/>
                </a:lnTo>
                <a:lnTo>
                  <a:pt x="56095" y="17691"/>
                </a:lnTo>
                <a:lnTo>
                  <a:pt x="56870" y="17627"/>
                </a:lnTo>
                <a:lnTo>
                  <a:pt x="57048" y="17360"/>
                </a:lnTo>
                <a:lnTo>
                  <a:pt x="57315" y="16103"/>
                </a:lnTo>
                <a:lnTo>
                  <a:pt x="57340" y="15976"/>
                </a:lnTo>
                <a:lnTo>
                  <a:pt x="57353" y="15849"/>
                </a:lnTo>
                <a:lnTo>
                  <a:pt x="57581" y="14579"/>
                </a:lnTo>
                <a:lnTo>
                  <a:pt x="57429" y="15443"/>
                </a:lnTo>
                <a:lnTo>
                  <a:pt x="57924" y="14579"/>
                </a:lnTo>
                <a:lnTo>
                  <a:pt x="58077" y="14325"/>
                </a:lnTo>
                <a:lnTo>
                  <a:pt x="58661" y="13309"/>
                </a:lnTo>
                <a:lnTo>
                  <a:pt x="58801" y="13055"/>
                </a:lnTo>
                <a:lnTo>
                  <a:pt x="58953" y="12801"/>
                </a:lnTo>
                <a:lnTo>
                  <a:pt x="59029" y="12674"/>
                </a:lnTo>
                <a:lnTo>
                  <a:pt x="59359" y="12090"/>
                </a:lnTo>
                <a:close/>
              </a:path>
              <a:path w="86359" h="38735">
                <a:moveTo>
                  <a:pt x="59397" y="25374"/>
                </a:moveTo>
                <a:lnTo>
                  <a:pt x="59245" y="25374"/>
                </a:lnTo>
                <a:lnTo>
                  <a:pt x="59207" y="25603"/>
                </a:lnTo>
                <a:lnTo>
                  <a:pt x="59397" y="25374"/>
                </a:lnTo>
                <a:close/>
              </a:path>
              <a:path w="86359" h="38735">
                <a:moveTo>
                  <a:pt x="59702" y="18161"/>
                </a:moveTo>
                <a:lnTo>
                  <a:pt x="59093" y="17627"/>
                </a:lnTo>
                <a:lnTo>
                  <a:pt x="57835" y="18262"/>
                </a:lnTo>
                <a:lnTo>
                  <a:pt x="58648" y="18770"/>
                </a:lnTo>
                <a:lnTo>
                  <a:pt x="58610" y="19532"/>
                </a:lnTo>
                <a:lnTo>
                  <a:pt x="59004" y="19405"/>
                </a:lnTo>
                <a:lnTo>
                  <a:pt x="59359" y="18262"/>
                </a:lnTo>
                <a:lnTo>
                  <a:pt x="59702" y="18161"/>
                </a:lnTo>
                <a:close/>
              </a:path>
              <a:path w="86359" h="38735">
                <a:moveTo>
                  <a:pt x="59982" y="18084"/>
                </a:moveTo>
                <a:lnTo>
                  <a:pt x="59804" y="18135"/>
                </a:lnTo>
                <a:lnTo>
                  <a:pt x="59804" y="18262"/>
                </a:lnTo>
                <a:lnTo>
                  <a:pt x="59982" y="18084"/>
                </a:lnTo>
                <a:close/>
              </a:path>
              <a:path w="86359" h="38735">
                <a:moveTo>
                  <a:pt x="60248" y="26365"/>
                </a:moveTo>
                <a:lnTo>
                  <a:pt x="59969" y="26428"/>
                </a:lnTo>
                <a:lnTo>
                  <a:pt x="59918" y="26771"/>
                </a:lnTo>
                <a:lnTo>
                  <a:pt x="60248" y="26365"/>
                </a:lnTo>
                <a:close/>
              </a:path>
              <a:path w="86359" h="38735">
                <a:moveTo>
                  <a:pt x="60553" y="10185"/>
                </a:moveTo>
                <a:lnTo>
                  <a:pt x="60413" y="10998"/>
                </a:lnTo>
                <a:lnTo>
                  <a:pt x="60502" y="10502"/>
                </a:lnTo>
                <a:lnTo>
                  <a:pt x="60553" y="10185"/>
                </a:lnTo>
                <a:close/>
              </a:path>
              <a:path w="86359" h="38735">
                <a:moveTo>
                  <a:pt x="60655" y="8763"/>
                </a:moveTo>
                <a:lnTo>
                  <a:pt x="60401" y="9321"/>
                </a:lnTo>
                <a:lnTo>
                  <a:pt x="60337" y="9677"/>
                </a:lnTo>
                <a:lnTo>
                  <a:pt x="60299" y="9880"/>
                </a:lnTo>
                <a:lnTo>
                  <a:pt x="60553" y="9321"/>
                </a:lnTo>
                <a:lnTo>
                  <a:pt x="60617" y="8966"/>
                </a:lnTo>
                <a:lnTo>
                  <a:pt x="60655" y="8763"/>
                </a:lnTo>
                <a:close/>
              </a:path>
              <a:path w="86359" h="38735">
                <a:moveTo>
                  <a:pt x="61531" y="16306"/>
                </a:moveTo>
                <a:lnTo>
                  <a:pt x="61188" y="16230"/>
                </a:lnTo>
                <a:lnTo>
                  <a:pt x="61455" y="16675"/>
                </a:lnTo>
                <a:lnTo>
                  <a:pt x="61531" y="16306"/>
                </a:lnTo>
                <a:close/>
              </a:path>
              <a:path w="86359" h="38735">
                <a:moveTo>
                  <a:pt x="61569" y="9588"/>
                </a:moveTo>
                <a:lnTo>
                  <a:pt x="61226" y="10287"/>
                </a:lnTo>
                <a:lnTo>
                  <a:pt x="61163" y="10668"/>
                </a:lnTo>
                <a:lnTo>
                  <a:pt x="61099" y="11049"/>
                </a:lnTo>
                <a:lnTo>
                  <a:pt x="61429" y="10350"/>
                </a:lnTo>
                <a:lnTo>
                  <a:pt x="61493" y="9969"/>
                </a:lnTo>
                <a:lnTo>
                  <a:pt x="61569" y="9588"/>
                </a:lnTo>
                <a:close/>
              </a:path>
              <a:path w="86359" h="38735">
                <a:moveTo>
                  <a:pt x="61607" y="7556"/>
                </a:moveTo>
                <a:lnTo>
                  <a:pt x="60985" y="9499"/>
                </a:lnTo>
                <a:lnTo>
                  <a:pt x="60896" y="9817"/>
                </a:lnTo>
                <a:lnTo>
                  <a:pt x="60693" y="10553"/>
                </a:lnTo>
                <a:lnTo>
                  <a:pt x="61125" y="10312"/>
                </a:lnTo>
                <a:lnTo>
                  <a:pt x="61607" y="7556"/>
                </a:lnTo>
                <a:close/>
              </a:path>
              <a:path w="86359" h="38735">
                <a:moveTo>
                  <a:pt x="62357" y="21209"/>
                </a:moveTo>
                <a:lnTo>
                  <a:pt x="62230" y="20929"/>
                </a:lnTo>
                <a:lnTo>
                  <a:pt x="61950" y="20294"/>
                </a:lnTo>
                <a:lnTo>
                  <a:pt x="61188" y="20167"/>
                </a:lnTo>
                <a:lnTo>
                  <a:pt x="60934" y="19913"/>
                </a:lnTo>
                <a:lnTo>
                  <a:pt x="60210" y="20167"/>
                </a:lnTo>
                <a:lnTo>
                  <a:pt x="59232" y="20802"/>
                </a:lnTo>
                <a:lnTo>
                  <a:pt x="59829" y="22453"/>
                </a:lnTo>
                <a:lnTo>
                  <a:pt x="61010" y="20929"/>
                </a:lnTo>
                <a:lnTo>
                  <a:pt x="62357" y="21209"/>
                </a:lnTo>
                <a:close/>
              </a:path>
              <a:path w="86359" h="38735">
                <a:moveTo>
                  <a:pt x="62826" y="9969"/>
                </a:moveTo>
                <a:lnTo>
                  <a:pt x="62687" y="10782"/>
                </a:lnTo>
                <a:lnTo>
                  <a:pt x="62776" y="10287"/>
                </a:lnTo>
                <a:lnTo>
                  <a:pt x="62826" y="9969"/>
                </a:lnTo>
                <a:close/>
              </a:path>
              <a:path w="86359" h="38735">
                <a:moveTo>
                  <a:pt x="63144" y="21374"/>
                </a:moveTo>
                <a:lnTo>
                  <a:pt x="62357" y="21209"/>
                </a:lnTo>
                <a:lnTo>
                  <a:pt x="62852" y="22326"/>
                </a:lnTo>
                <a:lnTo>
                  <a:pt x="63144" y="21374"/>
                </a:lnTo>
                <a:close/>
              </a:path>
              <a:path w="86359" h="38735">
                <a:moveTo>
                  <a:pt x="63588" y="10147"/>
                </a:moveTo>
                <a:lnTo>
                  <a:pt x="63449" y="10960"/>
                </a:lnTo>
                <a:lnTo>
                  <a:pt x="63538" y="10464"/>
                </a:lnTo>
                <a:lnTo>
                  <a:pt x="63588" y="10147"/>
                </a:lnTo>
                <a:close/>
              </a:path>
              <a:path w="86359" h="38735">
                <a:moveTo>
                  <a:pt x="63601" y="19850"/>
                </a:moveTo>
                <a:lnTo>
                  <a:pt x="63144" y="21374"/>
                </a:lnTo>
                <a:lnTo>
                  <a:pt x="63334" y="21424"/>
                </a:lnTo>
                <a:lnTo>
                  <a:pt x="63601" y="19850"/>
                </a:lnTo>
                <a:close/>
              </a:path>
              <a:path w="86359" h="38735">
                <a:moveTo>
                  <a:pt x="63715" y="21501"/>
                </a:moveTo>
                <a:lnTo>
                  <a:pt x="63334" y="21424"/>
                </a:lnTo>
                <a:lnTo>
                  <a:pt x="63169" y="22326"/>
                </a:lnTo>
                <a:lnTo>
                  <a:pt x="63715" y="21501"/>
                </a:lnTo>
                <a:close/>
              </a:path>
              <a:path w="86359" h="38735">
                <a:moveTo>
                  <a:pt x="63817" y="19151"/>
                </a:moveTo>
                <a:lnTo>
                  <a:pt x="63792" y="18770"/>
                </a:lnTo>
                <a:lnTo>
                  <a:pt x="63601" y="19850"/>
                </a:lnTo>
                <a:lnTo>
                  <a:pt x="63817" y="19151"/>
                </a:lnTo>
                <a:close/>
              </a:path>
              <a:path w="86359" h="38735">
                <a:moveTo>
                  <a:pt x="64630" y="9626"/>
                </a:moveTo>
                <a:lnTo>
                  <a:pt x="64490" y="10439"/>
                </a:lnTo>
                <a:lnTo>
                  <a:pt x="64579" y="9944"/>
                </a:lnTo>
                <a:lnTo>
                  <a:pt x="64630" y="9626"/>
                </a:lnTo>
                <a:close/>
              </a:path>
              <a:path w="86359" h="38735">
                <a:moveTo>
                  <a:pt x="66141" y="17132"/>
                </a:moveTo>
                <a:lnTo>
                  <a:pt x="65989" y="17373"/>
                </a:lnTo>
                <a:lnTo>
                  <a:pt x="66141" y="17132"/>
                </a:lnTo>
                <a:close/>
              </a:path>
              <a:path w="86359" h="38735">
                <a:moveTo>
                  <a:pt x="66167" y="16852"/>
                </a:moveTo>
                <a:lnTo>
                  <a:pt x="66040" y="17195"/>
                </a:lnTo>
                <a:lnTo>
                  <a:pt x="66167" y="16852"/>
                </a:lnTo>
                <a:close/>
              </a:path>
              <a:path w="86359" h="38735">
                <a:moveTo>
                  <a:pt x="66205" y="16852"/>
                </a:moveTo>
                <a:lnTo>
                  <a:pt x="66141" y="17132"/>
                </a:lnTo>
                <a:lnTo>
                  <a:pt x="66205" y="16852"/>
                </a:lnTo>
                <a:close/>
              </a:path>
              <a:path w="86359" h="38735">
                <a:moveTo>
                  <a:pt x="66763" y="9309"/>
                </a:moveTo>
                <a:lnTo>
                  <a:pt x="66421" y="10007"/>
                </a:lnTo>
                <a:lnTo>
                  <a:pt x="66357" y="10388"/>
                </a:lnTo>
                <a:lnTo>
                  <a:pt x="66294" y="10769"/>
                </a:lnTo>
                <a:lnTo>
                  <a:pt x="66624" y="10071"/>
                </a:lnTo>
                <a:lnTo>
                  <a:pt x="66687" y="9690"/>
                </a:lnTo>
                <a:lnTo>
                  <a:pt x="66763" y="9309"/>
                </a:lnTo>
                <a:close/>
              </a:path>
              <a:path w="86359" h="38735">
                <a:moveTo>
                  <a:pt x="66916" y="10185"/>
                </a:moveTo>
                <a:lnTo>
                  <a:pt x="66776" y="10998"/>
                </a:lnTo>
                <a:lnTo>
                  <a:pt x="66865" y="10502"/>
                </a:lnTo>
                <a:lnTo>
                  <a:pt x="66916" y="10185"/>
                </a:lnTo>
                <a:close/>
              </a:path>
              <a:path w="86359" h="38735">
                <a:moveTo>
                  <a:pt x="66979" y="9525"/>
                </a:moveTo>
                <a:lnTo>
                  <a:pt x="66725" y="10096"/>
                </a:lnTo>
                <a:lnTo>
                  <a:pt x="66662" y="10452"/>
                </a:lnTo>
                <a:lnTo>
                  <a:pt x="66624" y="10655"/>
                </a:lnTo>
                <a:lnTo>
                  <a:pt x="66878" y="10096"/>
                </a:lnTo>
                <a:lnTo>
                  <a:pt x="66979" y="9525"/>
                </a:lnTo>
                <a:close/>
              </a:path>
              <a:path w="86359" h="38735">
                <a:moveTo>
                  <a:pt x="67043" y="7023"/>
                </a:moveTo>
                <a:lnTo>
                  <a:pt x="66421" y="8623"/>
                </a:lnTo>
                <a:lnTo>
                  <a:pt x="65951" y="6934"/>
                </a:lnTo>
                <a:lnTo>
                  <a:pt x="65214" y="9321"/>
                </a:lnTo>
                <a:lnTo>
                  <a:pt x="65087" y="9740"/>
                </a:lnTo>
                <a:lnTo>
                  <a:pt x="65443" y="9410"/>
                </a:lnTo>
                <a:lnTo>
                  <a:pt x="66141" y="9347"/>
                </a:lnTo>
                <a:lnTo>
                  <a:pt x="66078" y="9537"/>
                </a:lnTo>
                <a:lnTo>
                  <a:pt x="65938" y="11417"/>
                </a:lnTo>
                <a:lnTo>
                  <a:pt x="66459" y="9334"/>
                </a:lnTo>
                <a:lnTo>
                  <a:pt x="66624" y="9309"/>
                </a:lnTo>
                <a:lnTo>
                  <a:pt x="66535" y="9029"/>
                </a:lnTo>
                <a:lnTo>
                  <a:pt x="67043" y="7023"/>
                </a:lnTo>
                <a:close/>
              </a:path>
              <a:path w="86359" h="38735">
                <a:moveTo>
                  <a:pt x="67945" y="20929"/>
                </a:moveTo>
                <a:lnTo>
                  <a:pt x="67830" y="20535"/>
                </a:lnTo>
                <a:lnTo>
                  <a:pt x="67754" y="20904"/>
                </a:lnTo>
                <a:lnTo>
                  <a:pt x="67945" y="20929"/>
                </a:lnTo>
                <a:close/>
              </a:path>
              <a:path w="86359" h="38735">
                <a:moveTo>
                  <a:pt x="68592" y="9156"/>
                </a:moveTo>
                <a:lnTo>
                  <a:pt x="68402" y="9575"/>
                </a:lnTo>
                <a:lnTo>
                  <a:pt x="67411" y="8242"/>
                </a:lnTo>
                <a:lnTo>
                  <a:pt x="67144" y="9791"/>
                </a:lnTo>
                <a:lnTo>
                  <a:pt x="67030" y="10439"/>
                </a:lnTo>
                <a:lnTo>
                  <a:pt x="67741" y="9944"/>
                </a:lnTo>
                <a:lnTo>
                  <a:pt x="68313" y="9829"/>
                </a:lnTo>
                <a:lnTo>
                  <a:pt x="68275" y="10071"/>
                </a:lnTo>
                <a:lnTo>
                  <a:pt x="68237" y="10274"/>
                </a:lnTo>
                <a:lnTo>
                  <a:pt x="68453" y="9804"/>
                </a:lnTo>
                <a:lnTo>
                  <a:pt x="68554" y="9359"/>
                </a:lnTo>
                <a:lnTo>
                  <a:pt x="68592" y="9156"/>
                </a:lnTo>
                <a:close/>
              </a:path>
              <a:path w="86359" h="38735">
                <a:moveTo>
                  <a:pt x="68719" y="22402"/>
                </a:moveTo>
                <a:lnTo>
                  <a:pt x="68618" y="22707"/>
                </a:lnTo>
                <a:lnTo>
                  <a:pt x="68719" y="22402"/>
                </a:lnTo>
                <a:close/>
              </a:path>
              <a:path w="86359" h="38735">
                <a:moveTo>
                  <a:pt x="68783" y="24041"/>
                </a:moveTo>
                <a:lnTo>
                  <a:pt x="67995" y="23876"/>
                </a:lnTo>
                <a:lnTo>
                  <a:pt x="67906" y="24041"/>
                </a:lnTo>
                <a:lnTo>
                  <a:pt x="68364" y="24333"/>
                </a:lnTo>
                <a:lnTo>
                  <a:pt x="68783" y="24041"/>
                </a:lnTo>
                <a:close/>
              </a:path>
              <a:path w="86359" h="38735">
                <a:moveTo>
                  <a:pt x="68935" y="9017"/>
                </a:moveTo>
                <a:lnTo>
                  <a:pt x="68427" y="10109"/>
                </a:lnTo>
                <a:lnTo>
                  <a:pt x="68173" y="11595"/>
                </a:lnTo>
                <a:lnTo>
                  <a:pt x="68859" y="9474"/>
                </a:lnTo>
                <a:lnTo>
                  <a:pt x="68935" y="9017"/>
                </a:lnTo>
                <a:close/>
              </a:path>
              <a:path w="86359" h="38735">
                <a:moveTo>
                  <a:pt x="69176" y="9118"/>
                </a:moveTo>
                <a:lnTo>
                  <a:pt x="68834" y="9817"/>
                </a:lnTo>
                <a:lnTo>
                  <a:pt x="68770" y="10198"/>
                </a:lnTo>
                <a:lnTo>
                  <a:pt x="68707" y="10579"/>
                </a:lnTo>
                <a:lnTo>
                  <a:pt x="69037" y="9880"/>
                </a:lnTo>
                <a:lnTo>
                  <a:pt x="69100" y="9499"/>
                </a:lnTo>
                <a:lnTo>
                  <a:pt x="69176" y="9118"/>
                </a:lnTo>
                <a:close/>
              </a:path>
              <a:path w="86359" h="38735">
                <a:moveTo>
                  <a:pt x="69469" y="24041"/>
                </a:moveTo>
                <a:lnTo>
                  <a:pt x="69430" y="23406"/>
                </a:lnTo>
                <a:lnTo>
                  <a:pt x="69100" y="23977"/>
                </a:lnTo>
                <a:lnTo>
                  <a:pt x="69049" y="24257"/>
                </a:lnTo>
                <a:lnTo>
                  <a:pt x="69469" y="24041"/>
                </a:lnTo>
                <a:close/>
              </a:path>
              <a:path w="86359" h="38735">
                <a:moveTo>
                  <a:pt x="69545" y="20040"/>
                </a:moveTo>
                <a:lnTo>
                  <a:pt x="69227" y="19888"/>
                </a:lnTo>
                <a:lnTo>
                  <a:pt x="69367" y="20345"/>
                </a:lnTo>
                <a:lnTo>
                  <a:pt x="69545" y="20040"/>
                </a:lnTo>
                <a:close/>
              </a:path>
              <a:path w="86359" h="38735">
                <a:moveTo>
                  <a:pt x="70243" y="7543"/>
                </a:moveTo>
                <a:lnTo>
                  <a:pt x="69532" y="9525"/>
                </a:lnTo>
                <a:lnTo>
                  <a:pt x="69176" y="10909"/>
                </a:lnTo>
                <a:lnTo>
                  <a:pt x="69710" y="10591"/>
                </a:lnTo>
                <a:lnTo>
                  <a:pt x="70243" y="7543"/>
                </a:lnTo>
                <a:close/>
              </a:path>
              <a:path w="86359" h="38735">
                <a:moveTo>
                  <a:pt x="70675" y="21247"/>
                </a:moveTo>
                <a:lnTo>
                  <a:pt x="69634" y="21183"/>
                </a:lnTo>
                <a:lnTo>
                  <a:pt x="69367" y="20345"/>
                </a:lnTo>
                <a:lnTo>
                  <a:pt x="68821" y="21310"/>
                </a:lnTo>
                <a:lnTo>
                  <a:pt x="67691" y="21310"/>
                </a:lnTo>
                <a:lnTo>
                  <a:pt x="67716" y="21183"/>
                </a:lnTo>
                <a:lnTo>
                  <a:pt x="67754" y="20904"/>
                </a:lnTo>
                <a:lnTo>
                  <a:pt x="66255" y="20675"/>
                </a:lnTo>
                <a:lnTo>
                  <a:pt x="65405" y="19913"/>
                </a:lnTo>
                <a:lnTo>
                  <a:pt x="64503" y="20294"/>
                </a:lnTo>
                <a:lnTo>
                  <a:pt x="63715" y="21501"/>
                </a:lnTo>
                <a:lnTo>
                  <a:pt x="64020" y="21564"/>
                </a:lnTo>
                <a:lnTo>
                  <a:pt x="65481" y="21183"/>
                </a:lnTo>
                <a:lnTo>
                  <a:pt x="67906" y="21818"/>
                </a:lnTo>
                <a:lnTo>
                  <a:pt x="68351" y="22263"/>
                </a:lnTo>
                <a:lnTo>
                  <a:pt x="68732" y="22326"/>
                </a:lnTo>
                <a:lnTo>
                  <a:pt x="69138" y="21564"/>
                </a:lnTo>
                <a:lnTo>
                  <a:pt x="69024" y="22263"/>
                </a:lnTo>
                <a:lnTo>
                  <a:pt x="68922" y="22580"/>
                </a:lnTo>
                <a:lnTo>
                  <a:pt x="68580" y="23215"/>
                </a:lnTo>
                <a:lnTo>
                  <a:pt x="68618" y="22707"/>
                </a:lnTo>
                <a:lnTo>
                  <a:pt x="68529" y="22453"/>
                </a:lnTo>
                <a:lnTo>
                  <a:pt x="68351" y="22263"/>
                </a:lnTo>
                <a:lnTo>
                  <a:pt x="67144" y="22072"/>
                </a:lnTo>
                <a:lnTo>
                  <a:pt x="66763" y="23723"/>
                </a:lnTo>
                <a:lnTo>
                  <a:pt x="67995" y="23876"/>
                </a:lnTo>
                <a:lnTo>
                  <a:pt x="68808" y="23406"/>
                </a:lnTo>
                <a:lnTo>
                  <a:pt x="69151" y="23215"/>
                </a:lnTo>
                <a:lnTo>
                  <a:pt x="69253" y="23088"/>
                </a:lnTo>
                <a:lnTo>
                  <a:pt x="69430" y="23406"/>
                </a:lnTo>
                <a:lnTo>
                  <a:pt x="69608" y="23088"/>
                </a:lnTo>
                <a:lnTo>
                  <a:pt x="69684" y="22961"/>
                </a:lnTo>
                <a:lnTo>
                  <a:pt x="69977" y="22453"/>
                </a:lnTo>
                <a:lnTo>
                  <a:pt x="70497" y="21564"/>
                </a:lnTo>
                <a:lnTo>
                  <a:pt x="70637" y="21310"/>
                </a:lnTo>
                <a:close/>
              </a:path>
              <a:path w="86359" h="38735">
                <a:moveTo>
                  <a:pt x="71221" y="20294"/>
                </a:moveTo>
                <a:lnTo>
                  <a:pt x="70675" y="21247"/>
                </a:lnTo>
                <a:lnTo>
                  <a:pt x="71031" y="21259"/>
                </a:lnTo>
                <a:lnTo>
                  <a:pt x="71221" y="20294"/>
                </a:lnTo>
                <a:close/>
              </a:path>
              <a:path w="86359" h="38735">
                <a:moveTo>
                  <a:pt x="71577" y="21297"/>
                </a:moveTo>
                <a:lnTo>
                  <a:pt x="71056" y="21259"/>
                </a:lnTo>
                <a:lnTo>
                  <a:pt x="70827" y="22453"/>
                </a:lnTo>
                <a:lnTo>
                  <a:pt x="71031" y="21259"/>
                </a:lnTo>
                <a:lnTo>
                  <a:pt x="69659" y="23939"/>
                </a:lnTo>
                <a:lnTo>
                  <a:pt x="69824" y="23850"/>
                </a:lnTo>
                <a:lnTo>
                  <a:pt x="70777" y="24041"/>
                </a:lnTo>
                <a:lnTo>
                  <a:pt x="70853" y="23850"/>
                </a:lnTo>
                <a:lnTo>
                  <a:pt x="70218" y="23723"/>
                </a:lnTo>
                <a:lnTo>
                  <a:pt x="70954" y="23533"/>
                </a:lnTo>
                <a:lnTo>
                  <a:pt x="70904" y="23342"/>
                </a:lnTo>
                <a:lnTo>
                  <a:pt x="70993" y="23215"/>
                </a:lnTo>
                <a:lnTo>
                  <a:pt x="71310" y="22783"/>
                </a:lnTo>
                <a:lnTo>
                  <a:pt x="71374" y="22453"/>
                </a:lnTo>
                <a:lnTo>
                  <a:pt x="71462" y="21945"/>
                </a:lnTo>
                <a:lnTo>
                  <a:pt x="71577" y="21297"/>
                </a:lnTo>
                <a:close/>
              </a:path>
              <a:path w="86359" h="38735">
                <a:moveTo>
                  <a:pt x="71640" y="34036"/>
                </a:moveTo>
                <a:lnTo>
                  <a:pt x="68859" y="29311"/>
                </a:lnTo>
                <a:lnTo>
                  <a:pt x="62153" y="29946"/>
                </a:lnTo>
                <a:lnTo>
                  <a:pt x="59804" y="29946"/>
                </a:lnTo>
                <a:lnTo>
                  <a:pt x="59245" y="29806"/>
                </a:lnTo>
                <a:lnTo>
                  <a:pt x="62725" y="31597"/>
                </a:lnTo>
                <a:lnTo>
                  <a:pt x="67703" y="29946"/>
                </a:lnTo>
                <a:lnTo>
                  <a:pt x="71640" y="34036"/>
                </a:lnTo>
                <a:close/>
              </a:path>
              <a:path w="86359" h="38735">
                <a:moveTo>
                  <a:pt x="71716" y="21297"/>
                </a:moveTo>
                <a:lnTo>
                  <a:pt x="71589" y="21297"/>
                </a:lnTo>
                <a:lnTo>
                  <a:pt x="71462" y="21932"/>
                </a:lnTo>
                <a:lnTo>
                  <a:pt x="71716" y="21297"/>
                </a:lnTo>
                <a:close/>
              </a:path>
              <a:path w="86359" h="38735">
                <a:moveTo>
                  <a:pt x="71882" y="21310"/>
                </a:moveTo>
                <a:lnTo>
                  <a:pt x="71793" y="21120"/>
                </a:lnTo>
                <a:lnTo>
                  <a:pt x="71716" y="21297"/>
                </a:lnTo>
                <a:lnTo>
                  <a:pt x="71882" y="21310"/>
                </a:lnTo>
                <a:close/>
              </a:path>
              <a:path w="86359" h="38735">
                <a:moveTo>
                  <a:pt x="72186" y="23228"/>
                </a:moveTo>
                <a:lnTo>
                  <a:pt x="70980" y="23533"/>
                </a:lnTo>
                <a:lnTo>
                  <a:pt x="70878" y="23787"/>
                </a:lnTo>
                <a:lnTo>
                  <a:pt x="72072" y="23914"/>
                </a:lnTo>
                <a:lnTo>
                  <a:pt x="72186" y="23228"/>
                </a:lnTo>
                <a:close/>
              </a:path>
              <a:path w="86359" h="38735">
                <a:moveTo>
                  <a:pt x="72440" y="23342"/>
                </a:moveTo>
                <a:lnTo>
                  <a:pt x="72136" y="23914"/>
                </a:lnTo>
                <a:lnTo>
                  <a:pt x="72339" y="23939"/>
                </a:lnTo>
                <a:lnTo>
                  <a:pt x="72440" y="23342"/>
                </a:lnTo>
                <a:close/>
              </a:path>
              <a:path w="86359" h="38735">
                <a:moveTo>
                  <a:pt x="73367" y="25311"/>
                </a:moveTo>
                <a:lnTo>
                  <a:pt x="73215" y="25247"/>
                </a:lnTo>
                <a:lnTo>
                  <a:pt x="73050" y="26162"/>
                </a:lnTo>
                <a:lnTo>
                  <a:pt x="73367" y="25311"/>
                </a:lnTo>
                <a:close/>
              </a:path>
              <a:path w="86359" h="38735">
                <a:moveTo>
                  <a:pt x="73939" y="11074"/>
                </a:moveTo>
                <a:lnTo>
                  <a:pt x="73596" y="11772"/>
                </a:lnTo>
                <a:lnTo>
                  <a:pt x="73533" y="12153"/>
                </a:lnTo>
                <a:lnTo>
                  <a:pt x="73469" y="12534"/>
                </a:lnTo>
                <a:lnTo>
                  <a:pt x="73799" y="11823"/>
                </a:lnTo>
                <a:lnTo>
                  <a:pt x="73863" y="11455"/>
                </a:lnTo>
                <a:lnTo>
                  <a:pt x="73939" y="11074"/>
                </a:lnTo>
                <a:close/>
              </a:path>
              <a:path w="86359" h="38735">
                <a:moveTo>
                  <a:pt x="78041" y="215"/>
                </a:moveTo>
                <a:lnTo>
                  <a:pt x="77635" y="1003"/>
                </a:lnTo>
                <a:lnTo>
                  <a:pt x="77571" y="1397"/>
                </a:lnTo>
                <a:lnTo>
                  <a:pt x="77482" y="1892"/>
                </a:lnTo>
                <a:lnTo>
                  <a:pt x="77889" y="1104"/>
                </a:lnTo>
                <a:lnTo>
                  <a:pt x="77952" y="711"/>
                </a:lnTo>
                <a:lnTo>
                  <a:pt x="78041" y="215"/>
                </a:lnTo>
                <a:close/>
              </a:path>
              <a:path w="86359" h="38735">
                <a:moveTo>
                  <a:pt x="78854" y="12801"/>
                </a:moveTo>
                <a:lnTo>
                  <a:pt x="78244" y="13182"/>
                </a:lnTo>
                <a:lnTo>
                  <a:pt x="78790" y="13144"/>
                </a:lnTo>
                <a:lnTo>
                  <a:pt x="78854" y="12801"/>
                </a:lnTo>
                <a:close/>
              </a:path>
              <a:path w="86359" h="38735">
                <a:moveTo>
                  <a:pt x="78879" y="1193"/>
                </a:moveTo>
                <a:lnTo>
                  <a:pt x="78219" y="698"/>
                </a:lnTo>
                <a:lnTo>
                  <a:pt x="78079" y="1524"/>
                </a:lnTo>
                <a:lnTo>
                  <a:pt x="78028" y="1790"/>
                </a:lnTo>
                <a:lnTo>
                  <a:pt x="78244" y="1600"/>
                </a:lnTo>
                <a:lnTo>
                  <a:pt x="78879" y="1193"/>
                </a:lnTo>
                <a:close/>
              </a:path>
              <a:path w="86359" h="38735">
                <a:moveTo>
                  <a:pt x="79349" y="0"/>
                </a:moveTo>
                <a:lnTo>
                  <a:pt x="78879" y="1193"/>
                </a:lnTo>
                <a:lnTo>
                  <a:pt x="78409" y="2400"/>
                </a:lnTo>
                <a:lnTo>
                  <a:pt x="78536" y="1638"/>
                </a:lnTo>
                <a:lnTo>
                  <a:pt x="78244" y="3340"/>
                </a:lnTo>
                <a:lnTo>
                  <a:pt x="79171" y="1003"/>
                </a:lnTo>
                <a:lnTo>
                  <a:pt x="79349" y="0"/>
                </a:lnTo>
                <a:close/>
              </a:path>
              <a:path w="86359" h="38735">
                <a:moveTo>
                  <a:pt x="79362" y="850"/>
                </a:moveTo>
                <a:lnTo>
                  <a:pt x="79108" y="1409"/>
                </a:lnTo>
                <a:lnTo>
                  <a:pt x="79044" y="1765"/>
                </a:lnTo>
                <a:lnTo>
                  <a:pt x="79006" y="1968"/>
                </a:lnTo>
                <a:lnTo>
                  <a:pt x="79260" y="1409"/>
                </a:lnTo>
                <a:lnTo>
                  <a:pt x="79324" y="1054"/>
                </a:lnTo>
                <a:lnTo>
                  <a:pt x="79362" y="850"/>
                </a:lnTo>
                <a:close/>
              </a:path>
              <a:path w="86359" h="38735">
                <a:moveTo>
                  <a:pt x="79451" y="14376"/>
                </a:moveTo>
                <a:close/>
              </a:path>
              <a:path w="86359" h="38735">
                <a:moveTo>
                  <a:pt x="83604" y="3937"/>
                </a:moveTo>
                <a:lnTo>
                  <a:pt x="83197" y="4724"/>
                </a:lnTo>
                <a:lnTo>
                  <a:pt x="83134" y="5118"/>
                </a:lnTo>
                <a:lnTo>
                  <a:pt x="83045" y="5613"/>
                </a:lnTo>
                <a:lnTo>
                  <a:pt x="83451" y="4826"/>
                </a:lnTo>
                <a:lnTo>
                  <a:pt x="83515" y="4432"/>
                </a:lnTo>
                <a:lnTo>
                  <a:pt x="83604" y="3937"/>
                </a:lnTo>
                <a:close/>
              </a:path>
              <a:path w="86359" h="38735">
                <a:moveTo>
                  <a:pt x="83997" y="4114"/>
                </a:moveTo>
                <a:lnTo>
                  <a:pt x="83489" y="5207"/>
                </a:lnTo>
                <a:lnTo>
                  <a:pt x="83235" y="6692"/>
                </a:lnTo>
                <a:lnTo>
                  <a:pt x="83921" y="4572"/>
                </a:lnTo>
                <a:lnTo>
                  <a:pt x="83997" y="4114"/>
                </a:lnTo>
                <a:close/>
              </a:path>
              <a:path w="86359" h="38735">
                <a:moveTo>
                  <a:pt x="84582" y="8737"/>
                </a:moveTo>
                <a:lnTo>
                  <a:pt x="81991" y="12420"/>
                </a:lnTo>
                <a:lnTo>
                  <a:pt x="80975" y="12801"/>
                </a:lnTo>
                <a:lnTo>
                  <a:pt x="80200" y="13017"/>
                </a:lnTo>
                <a:lnTo>
                  <a:pt x="79590" y="15849"/>
                </a:lnTo>
                <a:lnTo>
                  <a:pt x="79082" y="15595"/>
                </a:lnTo>
                <a:lnTo>
                  <a:pt x="79286" y="14833"/>
                </a:lnTo>
                <a:lnTo>
                  <a:pt x="79489" y="14071"/>
                </a:lnTo>
                <a:lnTo>
                  <a:pt x="79705" y="13309"/>
                </a:lnTo>
                <a:lnTo>
                  <a:pt x="79451" y="14376"/>
                </a:lnTo>
                <a:lnTo>
                  <a:pt x="80060" y="13309"/>
                </a:lnTo>
                <a:lnTo>
                  <a:pt x="80124" y="13182"/>
                </a:lnTo>
                <a:lnTo>
                  <a:pt x="80200" y="13055"/>
                </a:lnTo>
                <a:lnTo>
                  <a:pt x="80010" y="13055"/>
                </a:lnTo>
                <a:lnTo>
                  <a:pt x="79133" y="13131"/>
                </a:lnTo>
                <a:lnTo>
                  <a:pt x="78994" y="13944"/>
                </a:lnTo>
                <a:lnTo>
                  <a:pt x="78663" y="14706"/>
                </a:lnTo>
                <a:lnTo>
                  <a:pt x="78752" y="14198"/>
                </a:lnTo>
                <a:lnTo>
                  <a:pt x="78854" y="13817"/>
                </a:lnTo>
                <a:lnTo>
                  <a:pt x="79133" y="13182"/>
                </a:lnTo>
                <a:lnTo>
                  <a:pt x="78790" y="13144"/>
                </a:lnTo>
                <a:lnTo>
                  <a:pt x="78600" y="14198"/>
                </a:lnTo>
                <a:lnTo>
                  <a:pt x="77482" y="13944"/>
                </a:lnTo>
                <a:lnTo>
                  <a:pt x="76885" y="14833"/>
                </a:lnTo>
                <a:lnTo>
                  <a:pt x="76720" y="14579"/>
                </a:lnTo>
                <a:lnTo>
                  <a:pt x="76644" y="14452"/>
                </a:lnTo>
                <a:lnTo>
                  <a:pt x="76695" y="13055"/>
                </a:lnTo>
                <a:lnTo>
                  <a:pt x="76542" y="12801"/>
                </a:lnTo>
                <a:lnTo>
                  <a:pt x="76530" y="22961"/>
                </a:lnTo>
                <a:lnTo>
                  <a:pt x="76492" y="23164"/>
                </a:lnTo>
                <a:lnTo>
                  <a:pt x="76377" y="23596"/>
                </a:lnTo>
                <a:lnTo>
                  <a:pt x="76174" y="23977"/>
                </a:lnTo>
                <a:lnTo>
                  <a:pt x="76276" y="23469"/>
                </a:lnTo>
                <a:lnTo>
                  <a:pt x="76530" y="22961"/>
                </a:lnTo>
                <a:lnTo>
                  <a:pt x="76530" y="12814"/>
                </a:lnTo>
                <a:lnTo>
                  <a:pt x="76327" y="13004"/>
                </a:lnTo>
                <a:lnTo>
                  <a:pt x="76327" y="22834"/>
                </a:lnTo>
                <a:lnTo>
                  <a:pt x="76288" y="23088"/>
                </a:lnTo>
                <a:lnTo>
                  <a:pt x="76174" y="23596"/>
                </a:lnTo>
                <a:lnTo>
                  <a:pt x="75971" y="23977"/>
                </a:lnTo>
                <a:lnTo>
                  <a:pt x="76098" y="23406"/>
                </a:lnTo>
                <a:lnTo>
                  <a:pt x="76174" y="23215"/>
                </a:lnTo>
                <a:lnTo>
                  <a:pt x="76327" y="22834"/>
                </a:lnTo>
                <a:lnTo>
                  <a:pt x="76327" y="13004"/>
                </a:lnTo>
                <a:lnTo>
                  <a:pt x="75895" y="12687"/>
                </a:lnTo>
                <a:lnTo>
                  <a:pt x="75895" y="19278"/>
                </a:lnTo>
                <a:lnTo>
                  <a:pt x="75793" y="19850"/>
                </a:lnTo>
                <a:lnTo>
                  <a:pt x="75679" y="20294"/>
                </a:lnTo>
                <a:lnTo>
                  <a:pt x="75552" y="20586"/>
                </a:lnTo>
                <a:lnTo>
                  <a:pt x="75552" y="26771"/>
                </a:lnTo>
                <a:lnTo>
                  <a:pt x="74955" y="27406"/>
                </a:lnTo>
                <a:lnTo>
                  <a:pt x="74422" y="27787"/>
                </a:lnTo>
                <a:lnTo>
                  <a:pt x="74650" y="26390"/>
                </a:lnTo>
                <a:lnTo>
                  <a:pt x="75552" y="26771"/>
                </a:lnTo>
                <a:lnTo>
                  <a:pt x="75552" y="20586"/>
                </a:lnTo>
                <a:lnTo>
                  <a:pt x="75336" y="21056"/>
                </a:lnTo>
                <a:lnTo>
                  <a:pt x="75438" y="20421"/>
                </a:lnTo>
                <a:lnTo>
                  <a:pt x="75552" y="20040"/>
                </a:lnTo>
                <a:lnTo>
                  <a:pt x="75666" y="19786"/>
                </a:lnTo>
                <a:lnTo>
                  <a:pt x="75895" y="19278"/>
                </a:lnTo>
                <a:lnTo>
                  <a:pt x="75895" y="12687"/>
                </a:lnTo>
                <a:lnTo>
                  <a:pt x="75628" y="12420"/>
                </a:lnTo>
                <a:lnTo>
                  <a:pt x="75234" y="12420"/>
                </a:lnTo>
                <a:lnTo>
                  <a:pt x="74523" y="12547"/>
                </a:lnTo>
                <a:lnTo>
                  <a:pt x="74383" y="12865"/>
                </a:lnTo>
                <a:lnTo>
                  <a:pt x="74688" y="11099"/>
                </a:lnTo>
                <a:lnTo>
                  <a:pt x="75018" y="11277"/>
                </a:lnTo>
                <a:lnTo>
                  <a:pt x="76479" y="12420"/>
                </a:lnTo>
                <a:lnTo>
                  <a:pt x="77635" y="13563"/>
                </a:lnTo>
                <a:lnTo>
                  <a:pt x="78244" y="13182"/>
                </a:lnTo>
                <a:lnTo>
                  <a:pt x="77089" y="10769"/>
                </a:lnTo>
                <a:lnTo>
                  <a:pt x="76669" y="9880"/>
                </a:lnTo>
                <a:lnTo>
                  <a:pt x="74447" y="9372"/>
                </a:lnTo>
                <a:lnTo>
                  <a:pt x="74117" y="9626"/>
                </a:lnTo>
                <a:lnTo>
                  <a:pt x="73456" y="10553"/>
                </a:lnTo>
                <a:lnTo>
                  <a:pt x="73355" y="9753"/>
                </a:lnTo>
                <a:lnTo>
                  <a:pt x="73253" y="8953"/>
                </a:lnTo>
                <a:lnTo>
                  <a:pt x="73075" y="9220"/>
                </a:lnTo>
                <a:lnTo>
                  <a:pt x="72694" y="9588"/>
                </a:lnTo>
                <a:lnTo>
                  <a:pt x="72224" y="10045"/>
                </a:lnTo>
                <a:lnTo>
                  <a:pt x="72301" y="8610"/>
                </a:lnTo>
                <a:lnTo>
                  <a:pt x="72072" y="9715"/>
                </a:lnTo>
                <a:lnTo>
                  <a:pt x="72161" y="8191"/>
                </a:lnTo>
                <a:lnTo>
                  <a:pt x="70358" y="9448"/>
                </a:lnTo>
                <a:lnTo>
                  <a:pt x="70408" y="10934"/>
                </a:lnTo>
                <a:lnTo>
                  <a:pt x="70523" y="11303"/>
                </a:lnTo>
                <a:lnTo>
                  <a:pt x="71183" y="11049"/>
                </a:lnTo>
                <a:lnTo>
                  <a:pt x="71399" y="10934"/>
                </a:lnTo>
                <a:lnTo>
                  <a:pt x="71945" y="10287"/>
                </a:lnTo>
                <a:lnTo>
                  <a:pt x="71818" y="10934"/>
                </a:lnTo>
                <a:lnTo>
                  <a:pt x="71894" y="10591"/>
                </a:lnTo>
                <a:lnTo>
                  <a:pt x="73571" y="11379"/>
                </a:lnTo>
                <a:lnTo>
                  <a:pt x="73494" y="10858"/>
                </a:lnTo>
                <a:lnTo>
                  <a:pt x="74142" y="10769"/>
                </a:lnTo>
                <a:lnTo>
                  <a:pt x="74510" y="10998"/>
                </a:lnTo>
                <a:lnTo>
                  <a:pt x="74041" y="12268"/>
                </a:lnTo>
                <a:lnTo>
                  <a:pt x="74256" y="13144"/>
                </a:lnTo>
                <a:lnTo>
                  <a:pt x="74244" y="26009"/>
                </a:lnTo>
                <a:lnTo>
                  <a:pt x="74079" y="26771"/>
                </a:lnTo>
                <a:lnTo>
                  <a:pt x="73469" y="28676"/>
                </a:lnTo>
                <a:lnTo>
                  <a:pt x="73736" y="27152"/>
                </a:lnTo>
                <a:lnTo>
                  <a:pt x="73901" y="26771"/>
                </a:lnTo>
                <a:lnTo>
                  <a:pt x="74244" y="26009"/>
                </a:lnTo>
                <a:lnTo>
                  <a:pt x="74244" y="13182"/>
                </a:lnTo>
                <a:lnTo>
                  <a:pt x="74180" y="13322"/>
                </a:lnTo>
                <a:lnTo>
                  <a:pt x="74180" y="22707"/>
                </a:lnTo>
                <a:lnTo>
                  <a:pt x="74053" y="23469"/>
                </a:lnTo>
                <a:lnTo>
                  <a:pt x="73367" y="25311"/>
                </a:lnTo>
                <a:lnTo>
                  <a:pt x="73888" y="25565"/>
                </a:lnTo>
                <a:lnTo>
                  <a:pt x="73926" y="25755"/>
                </a:lnTo>
                <a:lnTo>
                  <a:pt x="72948" y="26771"/>
                </a:lnTo>
                <a:lnTo>
                  <a:pt x="73050" y="26162"/>
                </a:lnTo>
                <a:lnTo>
                  <a:pt x="72771" y="26898"/>
                </a:lnTo>
                <a:lnTo>
                  <a:pt x="72834" y="26517"/>
                </a:lnTo>
                <a:lnTo>
                  <a:pt x="72898" y="26136"/>
                </a:lnTo>
                <a:lnTo>
                  <a:pt x="72948" y="25831"/>
                </a:lnTo>
                <a:lnTo>
                  <a:pt x="73431" y="24612"/>
                </a:lnTo>
                <a:lnTo>
                  <a:pt x="73533" y="24358"/>
                </a:lnTo>
                <a:lnTo>
                  <a:pt x="74129" y="22834"/>
                </a:lnTo>
                <a:lnTo>
                  <a:pt x="74180" y="22707"/>
                </a:lnTo>
                <a:lnTo>
                  <a:pt x="74180" y="13322"/>
                </a:lnTo>
                <a:lnTo>
                  <a:pt x="73952" y="13843"/>
                </a:lnTo>
                <a:lnTo>
                  <a:pt x="73952" y="20421"/>
                </a:lnTo>
                <a:lnTo>
                  <a:pt x="73761" y="21374"/>
                </a:lnTo>
                <a:lnTo>
                  <a:pt x="73393" y="22072"/>
                </a:lnTo>
                <a:lnTo>
                  <a:pt x="73520" y="21374"/>
                </a:lnTo>
                <a:lnTo>
                  <a:pt x="73609" y="21056"/>
                </a:lnTo>
                <a:lnTo>
                  <a:pt x="73952" y="20421"/>
                </a:lnTo>
                <a:lnTo>
                  <a:pt x="73952" y="13843"/>
                </a:lnTo>
                <a:lnTo>
                  <a:pt x="73685" y="14452"/>
                </a:lnTo>
                <a:lnTo>
                  <a:pt x="73748" y="14071"/>
                </a:lnTo>
                <a:lnTo>
                  <a:pt x="73850" y="13436"/>
                </a:lnTo>
                <a:lnTo>
                  <a:pt x="73952" y="12801"/>
                </a:lnTo>
                <a:lnTo>
                  <a:pt x="74028" y="12293"/>
                </a:lnTo>
                <a:lnTo>
                  <a:pt x="73672" y="12674"/>
                </a:lnTo>
                <a:lnTo>
                  <a:pt x="72910" y="12801"/>
                </a:lnTo>
                <a:lnTo>
                  <a:pt x="72644" y="12763"/>
                </a:lnTo>
                <a:lnTo>
                  <a:pt x="72644" y="17246"/>
                </a:lnTo>
                <a:lnTo>
                  <a:pt x="72491" y="17881"/>
                </a:lnTo>
                <a:lnTo>
                  <a:pt x="72288" y="18389"/>
                </a:lnTo>
                <a:lnTo>
                  <a:pt x="72326" y="18135"/>
                </a:lnTo>
                <a:lnTo>
                  <a:pt x="72440" y="17754"/>
                </a:lnTo>
                <a:lnTo>
                  <a:pt x="72644" y="17246"/>
                </a:lnTo>
                <a:lnTo>
                  <a:pt x="72644" y="12763"/>
                </a:lnTo>
                <a:lnTo>
                  <a:pt x="72491" y="12738"/>
                </a:lnTo>
                <a:lnTo>
                  <a:pt x="72491" y="14579"/>
                </a:lnTo>
                <a:lnTo>
                  <a:pt x="72339" y="16852"/>
                </a:lnTo>
                <a:lnTo>
                  <a:pt x="72212" y="17691"/>
                </a:lnTo>
                <a:lnTo>
                  <a:pt x="71983" y="17881"/>
                </a:lnTo>
                <a:lnTo>
                  <a:pt x="71920" y="18135"/>
                </a:lnTo>
                <a:lnTo>
                  <a:pt x="70523" y="17881"/>
                </a:lnTo>
                <a:lnTo>
                  <a:pt x="67729" y="18770"/>
                </a:lnTo>
                <a:lnTo>
                  <a:pt x="67068" y="18529"/>
                </a:lnTo>
                <a:lnTo>
                  <a:pt x="66992" y="18846"/>
                </a:lnTo>
                <a:lnTo>
                  <a:pt x="66763" y="19405"/>
                </a:lnTo>
                <a:lnTo>
                  <a:pt x="66865" y="18770"/>
                </a:lnTo>
                <a:lnTo>
                  <a:pt x="66992" y="18516"/>
                </a:lnTo>
                <a:lnTo>
                  <a:pt x="66027" y="18161"/>
                </a:lnTo>
                <a:lnTo>
                  <a:pt x="66014" y="17754"/>
                </a:lnTo>
                <a:lnTo>
                  <a:pt x="66040" y="17627"/>
                </a:lnTo>
                <a:lnTo>
                  <a:pt x="65989" y="17373"/>
                </a:lnTo>
                <a:lnTo>
                  <a:pt x="66040" y="17195"/>
                </a:lnTo>
                <a:lnTo>
                  <a:pt x="65760" y="17360"/>
                </a:lnTo>
                <a:lnTo>
                  <a:pt x="65544" y="17627"/>
                </a:lnTo>
                <a:lnTo>
                  <a:pt x="65735" y="16484"/>
                </a:lnTo>
                <a:lnTo>
                  <a:pt x="66154" y="16814"/>
                </a:lnTo>
                <a:lnTo>
                  <a:pt x="66243" y="16484"/>
                </a:lnTo>
                <a:lnTo>
                  <a:pt x="66395" y="15976"/>
                </a:lnTo>
                <a:lnTo>
                  <a:pt x="66611" y="15214"/>
                </a:lnTo>
                <a:lnTo>
                  <a:pt x="66649" y="15087"/>
                </a:lnTo>
                <a:lnTo>
                  <a:pt x="67995" y="17119"/>
                </a:lnTo>
                <a:lnTo>
                  <a:pt x="69265" y="17373"/>
                </a:lnTo>
                <a:lnTo>
                  <a:pt x="69951" y="17881"/>
                </a:lnTo>
                <a:lnTo>
                  <a:pt x="70700" y="17754"/>
                </a:lnTo>
                <a:lnTo>
                  <a:pt x="70954" y="17754"/>
                </a:lnTo>
                <a:lnTo>
                  <a:pt x="72250" y="15087"/>
                </a:lnTo>
                <a:lnTo>
                  <a:pt x="72364" y="14833"/>
                </a:lnTo>
                <a:lnTo>
                  <a:pt x="72491" y="14579"/>
                </a:lnTo>
                <a:lnTo>
                  <a:pt x="72491" y="12738"/>
                </a:lnTo>
                <a:lnTo>
                  <a:pt x="72174" y="12674"/>
                </a:lnTo>
                <a:lnTo>
                  <a:pt x="69748" y="12039"/>
                </a:lnTo>
                <a:lnTo>
                  <a:pt x="67335" y="12674"/>
                </a:lnTo>
                <a:lnTo>
                  <a:pt x="65646" y="13055"/>
                </a:lnTo>
                <a:lnTo>
                  <a:pt x="65646" y="15976"/>
                </a:lnTo>
                <a:lnTo>
                  <a:pt x="65557" y="16484"/>
                </a:lnTo>
                <a:lnTo>
                  <a:pt x="65443" y="16992"/>
                </a:lnTo>
                <a:lnTo>
                  <a:pt x="65087" y="17754"/>
                </a:lnTo>
                <a:lnTo>
                  <a:pt x="65227" y="16992"/>
                </a:lnTo>
                <a:lnTo>
                  <a:pt x="65316" y="16738"/>
                </a:lnTo>
                <a:lnTo>
                  <a:pt x="65646" y="15976"/>
                </a:lnTo>
                <a:lnTo>
                  <a:pt x="65646" y="13055"/>
                </a:lnTo>
                <a:lnTo>
                  <a:pt x="65138" y="13182"/>
                </a:lnTo>
                <a:lnTo>
                  <a:pt x="65138" y="17081"/>
                </a:lnTo>
                <a:lnTo>
                  <a:pt x="65011" y="17627"/>
                </a:lnTo>
                <a:lnTo>
                  <a:pt x="64808" y="18135"/>
                </a:lnTo>
                <a:lnTo>
                  <a:pt x="64909" y="17500"/>
                </a:lnTo>
                <a:lnTo>
                  <a:pt x="65100" y="17119"/>
                </a:lnTo>
                <a:lnTo>
                  <a:pt x="65138" y="13182"/>
                </a:lnTo>
                <a:lnTo>
                  <a:pt x="64897" y="13233"/>
                </a:lnTo>
                <a:lnTo>
                  <a:pt x="64897" y="16738"/>
                </a:lnTo>
                <a:lnTo>
                  <a:pt x="64782" y="17360"/>
                </a:lnTo>
                <a:lnTo>
                  <a:pt x="64655" y="17691"/>
                </a:lnTo>
                <a:lnTo>
                  <a:pt x="64427" y="18135"/>
                </a:lnTo>
                <a:lnTo>
                  <a:pt x="64528" y="17500"/>
                </a:lnTo>
                <a:lnTo>
                  <a:pt x="64693" y="17119"/>
                </a:lnTo>
                <a:lnTo>
                  <a:pt x="64897" y="16738"/>
                </a:lnTo>
                <a:lnTo>
                  <a:pt x="64897" y="13233"/>
                </a:lnTo>
                <a:lnTo>
                  <a:pt x="63957" y="13436"/>
                </a:lnTo>
                <a:lnTo>
                  <a:pt x="63665" y="10896"/>
                </a:lnTo>
                <a:lnTo>
                  <a:pt x="62484" y="12039"/>
                </a:lnTo>
                <a:lnTo>
                  <a:pt x="62090" y="13182"/>
                </a:lnTo>
                <a:lnTo>
                  <a:pt x="61582" y="13423"/>
                </a:lnTo>
                <a:lnTo>
                  <a:pt x="61582" y="13563"/>
                </a:lnTo>
                <a:lnTo>
                  <a:pt x="60807" y="16103"/>
                </a:lnTo>
                <a:lnTo>
                  <a:pt x="60871" y="15722"/>
                </a:lnTo>
                <a:lnTo>
                  <a:pt x="60896" y="15595"/>
                </a:lnTo>
                <a:lnTo>
                  <a:pt x="60921" y="15468"/>
                </a:lnTo>
                <a:lnTo>
                  <a:pt x="60985" y="15087"/>
                </a:lnTo>
                <a:lnTo>
                  <a:pt x="61074" y="14579"/>
                </a:lnTo>
                <a:lnTo>
                  <a:pt x="61264" y="14198"/>
                </a:lnTo>
                <a:lnTo>
                  <a:pt x="61328" y="14071"/>
                </a:lnTo>
                <a:lnTo>
                  <a:pt x="61582" y="13563"/>
                </a:lnTo>
                <a:lnTo>
                  <a:pt x="61582" y="13423"/>
                </a:lnTo>
                <a:lnTo>
                  <a:pt x="61277" y="13563"/>
                </a:lnTo>
                <a:lnTo>
                  <a:pt x="60718" y="13309"/>
                </a:lnTo>
                <a:lnTo>
                  <a:pt x="60312" y="12928"/>
                </a:lnTo>
                <a:lnTo>
                  <a:pt x="59436" y="12090"/>
                </a:lnTo>
                <a:lnTo>
                  <a:pt x="59270" y="13004"/>
                </a:lnTo>
                <a:lnTo>
                  <a:pt x="59080" y="14071"/>
                </a:lnTo>
                <a:lnTo>
                  <a:pt x="59270" y="13004"/>
                </a:lnTo>
                <a:lnTo>
                  <a:pt x="57111" y="17246"/>
                </a:lnTo>
                <a:lnTo>
                  <a:pt x="58381" y="15468"/>
                </a:lnTo>
                <a:lnTo>
                  <a:pt x="59372" y="17246"/>
                </a:lnTo>
                <a:lnTo>
                  <a:pt x="60566" y="16611"/>
                </a:lnTo>
                <a:lnTo>
                  <a:pt x="60845" y="16484"/>
                </a:lnTo>
                <a:lnTo>
                  <a:pt x="60769" y="16738"/>
                </a:lnTo>
                <a:lnTo>
                  <a:pt x="60655" y="17360"/>
                </a:lnTo>
                <a:lnTo>
                  <a:pt x="59982" y="18084"/>
                </a:lnTo>
                <a:lnTo>
                  <a:pt x="60236" y="18008"/>
                </a:lnTo>
                <a:lnTo>
                  <a:pt x="60439" y="18389"/>
                </a:lnTo>
                <a:lnTo>
                  <a:pt x="60553" y="18008"/>
                </a:lnTo>
                <a:lnTo>
                  <a:pt x="60693" y="17500"/>
                </a:lnTo>
                <a:lnTo>
                  <a:pt x="60731" y="17360"/>
                </a:lnTo>
                <a:lnTo>
                  <a:pt x="61163" y="16306"/>
                </a:lnTo>
                <a:lnTo>
                  <a:pt x="61950" y="14325"/>
                </a:lnTo>
                <a:lnTo>
                  <a:pt x="61531" y="16306"/>
                </a:lnTo>
                <a:lnTo>
                  <a:pt x="63017" y="16611"/>
                </a:lnTo>
                <a:lnTo>
                  <a:pt x="63665" y="16230"/>
                </a:lnTo>
                <a:lnTo>
                  <a:pt x="64249" y="16230"/>
                </a:lnTo>
                <a:lnTo>
                  <a:pt x="64503" y="15214"/>
                </a:lnTo>
                <a:lnTo>
                  <a:pt x="64350" y="16814"/>
                </a:lnTo>
                <a:lnTo>
                  <a:pt x="64223" y="18389"/>
                </a:lnTo>
                <a:lnTo>
                  <a:pt x="64185" y="18516"/>
                </a:lnTo>
                <a:lnTo>
                  <a:pt x="64109" y="18262"/>
                </a:lnTo>
                <a:lnTo>
                  <a:pt x="63449" y="17500"/>
                </a:lnTo>
                <a:lnTo>
                  <a:pt x="62611" y="17373"/>
                </a:lnTo>
                <a:lnTo>
                  <a:pt x="62001" y="17500"/>
                </a:lnTo>
                <a:lnTo>
                  <a:pt x="61455" y="16675"/>
                </a:lnTo>
                <a:lnTo>
                  <a:pt x="61302" y="17360"/>
                </a:lnTo>
                <a:lnTo>
                  <a:pt x="61188" y="17691"/>
                </a:lnTo>
                <a:lnTo>
                  <a:pt x="60439" y="18389"/>
                </a:lnTo>
                <a:lnTo>
                  <a:pt x="60706" y="18897"/>
                </a:lnTo>
                <a:lnTo>
                  <a:pt x="62382" y="18262"/>
                </a:lnTo>
                <a:lnTo>
                  <a:pt x="62623" y="19405"/>
                </a:lnTo>
                <a:lnTo>
                  <a:pt x="63461" y="19151"/>
                </a:lnTo>
                <a:lnTo>
                  <a:pt x="64008" y="18516"/>
                </a:lnTo>
                <a:lnTo>
                  <a:pt x="63982" y="18897"/>
                </a:lnTo>
                <a:lnTo>
                  <a:pt x="64935" y="19532"/>
                </a:lnTo>
                <a:lnTo>
                  <a:pt x="65709" y="19659"/>
                </a:lnTo>
                <a:lnTo>
                  <a:pt x="66268" y="19913"/>
                </a:lnTo>
                <a:lnTo>
                  <a:pt x="66865" y="19913"/>
                </a:lnTo>
                <a:lnTo>
                  <a:pt x="67538" y="19532"/>
                </a:lnTo>
                <a:lnTo>
                  <a:pt x="67830" y="20535"/>
                </a:lnTo>
                <a:lnTo>
                  <a:pt x="68503" y="19913"/>
                </a:lnTo>
                <a:lnTo>
                  <a:pt x="68694" y="19659"/>
                </a:lnTo>
                <a:lnTo>
                  <a:pt x="69227" y="19888"/>
                </a:lnTo>
                <a:lnTo>
                  <a:pt x="69151" y="19659"/>
                </a:lnTo>
                <a:lnTo>
                  <a:pt x="69113" y="19532"/>
                </a:lnTo>
                <a:lnTo>
                  <a:pt x="70078" y="19913"/>
                </a:lnTo>
                <a:lnTo>
                  <a:pt x="70789" y="20167"/>
                </a:lnTo>
                <a:lnTo>
                  <a:pt x="71208" y="19913"/>
                </a:lnTo>
                <a:lnTo>
                  <a:pt x="71793" y="21120"/>
                </a:lnTo>
                <a:lnTo>
                  <a:pt x="72263" y="19913"/>
                </a:lnTo>
                <a:lnTo>
                  <a:pt x="72415" y="19532"/>
                </a:lnTo>
                <a:lnTo>
                  <a:pt x="72263" y="20421"/>
                </a:lnTo>
                <a:lnTo>
                  <a:pt x="71323" y="22783"/>
                </a:lnTo>
                <a:lnTo>
                  <a:pt x="72199" y="23190"/>
                </a:lnTo>
                <a:lnTo>
                  <a:pt x="72453" y="22707"/>
                </a:lnTo>
                <a:lnTo>
                  <a:pt x="72593" y="22453"/>
                </a:lnTo>
                <a:lnTo>
                  <a:pt x="72440" y="23342"/>
                </a:lnTo>
                <a:lnTo>
                  <a:pt x="72771" y="22580"/>
                </a:lnTo>
                <a:lnTo>
                  <a:pt x="72707" y="22961"/>
                </a:lnTo>
                <a:lnTo>
                  <a:pt x="72593" y="23469"/>
                </a:lnTo>
                <a:lnTo>
                  <a:pt x="72390" y="23939"/>
                </a:lnTo>
                <a:lnTo>
                  <a:pt x="72593" y="23964"/>
                </a:lnTo>
                <a:lnTo>
                  <a:pt x="72694" y="23342"/>
                </a:lnTo>
                <a:lnTo>
                  <a:pt x="72796" y="23164"/>
                </a:lnTo>
                <a:lnTo>
                  <a:pt x="72859" y="22961"/>
                </a:lnTo>
                <a:lnTo>
                  <a:pt x="72936" y="22580"/>
                </a:lnTo>
                <a:lnTo>
                  <a:pt x="72961" y="22453"/>
                </a:lnTo>
                <a:lnTo>
                  <a:pt x="73075" y="21818"/>
                </a:lnTo>
                <a:lnTo>
                  <a:pt x="73190" y="21424"/>
                </a:lnTo>
                <a:lnTo>
                  <a:pt x="73634" y="20421"/>
                </a:lnTo>
                <a:lnTo>
                  <a:pt x="73558" y="20802"/>
                </a:lnTo>
                <a:lnTo>
                  <a:pt x="73202" y="21907"/>
                </a:lnTo>
                <a:lnTo>
                  <a:pt x="73202" y="25120"/>
                </a:lnTo>
                <a:lnTo>
                  <a:pt x="73063" y="25184"/>
                </a:lnTo>
                <a:lnTo>
                  <a:pt x="72644" y="25374"/>
                </a:lnTo>
                <a:lnTo>
                  <a:pt x="72491" y="25501"/>
                </a:lnTo>
                <a:lnTo>
                  <a:pt x="72694" y="24358"/>
                </a:lnTo>
                <a:lnTo>
                  <a:pt x="73101" y="24968"/>
                </a:lnTo>
                <a:lnTo>
                  <a:pt x="73164" y="24612"/>
                </a:lnTo>
                <a:lnTo>
                  <a:pt x="73202" y="25120"/>
                </a:lnTo>
                <a:lnTo>
                  <a:pt x="73202" y="21907"/>
                </a:lnTo>
                <a:lnTo>
                  <a:pt x="72859" y="22961"/>
                </a:lnTo>
                <a:lnTo>
                  <a:pt x="73025" y="22707"/>
                </a:lnTo>
                <a:lnTo>
                  <a:pt x="72898" y="23469"/>
                </a:lnTo>
                <a:lnTo>
                  <a:pt x="73152" y="22834"/>
                </a:lnTo>
                <a:lnTo>
                  <a:pt x="73012" y="23533"/>
                </a:lnTo>
                <a:lnTo>
                  <a:pt x="72796" y="23977"/>
                </a:lnTo>
                <a:lnTo>
                  <a:pt x="72898" y="23469"/>
                </a:lnTo>
                <a:lnTo>
                  <a:pt x="72834" y="23596"/>
                </a:lnTo>
                <a:lnTo>
                  <a:pt x="72707" y="23977"/>
                </a:lnTo>
                <a:lnTo>
                  <a:pt x="72428" y="25501"/>
                </a:lnTo>
                <a:lnTo>
                  <a:pt x="72313" y="26136"/>
                </a:lnTo>
                <a:lnTo>
                  <a:pt x="72250" y="25120"/>
                </a:lnTo>
                <a:lnTo>
                  <a:pt x="71767" y="24231"/>
                </a:lnTo>
                <a:lnTo>
                  <a:pt x="70777" y="24041"/>
                </a:lnTo>
                <a:lnTo>
                  <a:pt x="69926" y="26136"/>
                </a:lnTo>
                <a:lnTo>
                  <a:pt x="69875" y="25882"/>
                </a:lnTo>
                <a:lnTo>
                  <a:pt x="69837" y="25628"/>
                </a:lnTo>
                <a:lnTo>
                  <a:pt x="69557" y="24130"/>
                </a:lnTo>
                <a:lnTo>
                  <a:pt x="68795" y="25628"/>
                </a:lnTo>
                <a:lnTo>
                  <a:pt x="68999" y="24485"/>
                </a:lnTo>
                <a:lnTo>
                  <a:pt x="69049" y="24257"/>
                </a:lnTo>
                <a:lnTo>
                  <a:pt x="68592" y="24485"/>
                </a:lnTo>
                <a:lnTo>
                  <a:pt x="68364" y="24333"/>
                </a:lnTo>
                <a:lnTo>
                  <a:pt x="66255" y="25882"/>
                </a:lnTo>
                <a:lnTo>
                  <a:pt x="65024" y="24993"/>
                </a:lnTo>
                <a:lnTo>
                  <a:pt x="64490" y="24612"/>
                </a:lnTo>
                <a:lnTo>
                  <a:pt x="63500" y="24612"/>
                </a:lnTo>
                <a:lnTo>
                  <a:pt x="63500" y="24993"/>
                </a:lnTo>
                <a:lnTo>
                  <a:pt x="63385" y="25704"/>
                </a:lnTo>
                <a:lnTo>
                  <a:pt x="63030" y="26517"/>
                </a:lnTo>
                <a:lnTo>
                  <a:pt x="63169" y="25755"/>
                </a:lnTo>
                <a:lnTo>
                  <a:pt x="63500" y="24993"/>
                </a:lnTo>
                <a:lnTo>
                  <a:pt x="63500" y="24612"/>
                </a:lnTo>
                <a:lnTo>
                  <a:pt x="62788" y="24612"/>
                </a:lnTo>
                <a:lnTo>
                  <a:pt x="62788" y="25565"/>
                </a:lnTo>
                <a:lnTo>
                  <a:pt x="62255" y="25882"/>
                </a:lnTo>
                <a:lnTo>
                  <a:pt x="62039" y="26136"/>
                </a:lnTo>
                <a:lnTo>
                  <a:pt x="62230" y="24993"/>
                </a:lnTo>
                <a:lnTo>
                  <a:pt x="62725" y="25374"/>
                </a:lnTo>
                <a:lnTo>
                  <a:pt x="62788" y="25565"/>
                </a:lnTo>
                <a:lnTo>
                  <a:pt x="62788" y="24612"/>
                </a:lnTo>
                <a:lnTo>
                  <a:pt x="62484" y="24612"/>
                </a:lnTo>
                <a:lnTo>
                  <a:pt x="62369" y="24485"/>
                </a:lnTo>
                <a:lnTo>
                  <a:pt x="61772" y="23850"/>
                </a:lnTo>
                <a:lnTo>
                  <a:pt x="61658" y="23723"/>
                </a:lnTo>
                <a:lnTo>
                  <a:pt x="60096" y="23850"/>
                </a:lnTo>
                <a:lnTo>
                  <a:pt x="59766" y="23596"/>
                </a:lnTo>
                <a:lnTo>
                  <a:pt x="59004" y="25374"/>
                </a:lnTo>
                <a:lnTo>
                  <a:pt x="59245" y="25374"/>
                </a:lnTo>
                <a:lnTo>
                  <a:pt x="59334" y="24866"/>
                </a:lnTo>
                <a:lnTo>
                  <a:pt x="59842" y="25501"/>
                </a:lnTo>
                <a:lnTo>
                  <a:pt x="59944" y="25793"/>
                </a:lnTo>
                <a:lnTo>
                  <a:pt x="59321" y="26009"/>
                </a:lnTo>
                <a:lnTo>
                  <a:pt x="59105" y="26136"/>
                </a:lnTo>
                <a:lnTo>
                  <a:pt x="59207" y="25603"/>
                </a:lnTo>
                <a:lnTo>
                  <a:pt x="58559" y="26390"/>
                </a:lnTo>
                <a:lnTo>
                  <a:pt x="58356" y="25793"/>
                </a:lnTo>
                <a:lnTo>
                  <a:pt x="57962" y="25565"/>
                </a:lnTo>
                <a:lnTo>
                  <a:pt x="57848" y="24041"/>
                </a:lnTo>
                <a:lnTo>
                  <a:pt x="57645" y="23850"/>
                </a:lnTo>
                <a:lnTo>
                  <a:pt x="57378" y="24968"/>
                </a:lnTo>
                <a:lnTo>
                  <a:pt x="57277" y="25311"/>
                </a:lnTo>
                <a:lnTo>
                  <a:pt x="57073" y="25628"/>
                </a:lnTo>
                <a:lnTo>
                  <a:pt x="57213" y="24739"/>
                </a:lnTo>
                <a:lnTo>
                  <a:pt x="57391" y="23596"/>
                </a:lnTo>
                <a:lnTo>
                  <a:pt x="56426" y="25755"/>
                </a:lnTo>
                <a:lnTo>
                  <a:pt x="57124" y="24739"/>
                </a:lnTo>
                <a:lnTo>
                  <a:pt x="56972" y="25628"/>
                </a:lnTo>
                <a:lnTo>
                  <a:pt x="56934" y="25882"/>
                </a:lnTo>
                <a:lnTo>
                  <a:pt x="56438" y="26365"/>
                </a:lnTo>
                <a:lnTo>
                  <a:pt x="56349" y="27533"/>
                </a:lnTo>
                <a:lnTo>
                  <a:pt x="56921" y="27152"/>
                </a:lnTo>
                <a:lnTo>
                  <a:pt x="59969" y="26428"/>
                </a:lnTo>
                <a:lnTo>
                  <a:pt x="60020" y="26136"/>
                </a:lnTo>
                <a:lnTo>
                  <a:pt x="60185" y="25120"/>
                </a:lnTo>
                <a:lnTo>
                  <a:pt x="60896" y="25565"/>
                </a:lnTo>
                <a:lnTo>
                  <a:pt x="60985" y="25120"/>
                </a:lnTo>
                <a:lnTo>
                  <a:pt x="61112" y="24866"/>
                </a:lnTo>
                <a:lnTo>
                  <a:pt x="61315" y="24485"/>
                </a:lnTo>
                <a:lnTo>
                  <a:pt x="61150" y="25311"/>
                </a:lnTo>
                <a:lnTo>
                  <a:pt x="60985" y="25628"/>
                </a:lnTo>
                <a:lnTo>
                  <a:pt x="60858" y="25793"/>
                </a:lnTo>
                <a:lnTo>
                  <a:pt x="60960" y="25654"/>
                </a:lnTo>
                <a:lnTo>
                  <a:pt x="60845" y="25882"/>
                </a:lnTo>
                <a:lnTo>
                  <a:pt x="60426" y="26263"/>
                </a:lnTo>
                <a:lnTo>
                  <a:pt x="60439" y="26136"/>
                </a:lnTo>
                <a:lnTo>
                  <a:pt x="60337" y="26263"/>
                </a:lnTo>
                <a:lnTo>
                  <a:pt x="60693" y="26263"/>
                </a:lnTo>
                <a:lnTo>
                  <a:pt x="63804" y="29184"/>
                </a:lnTo>
                <a:lnTo>
                  <a:pt x="70510" y="26898"/>
                </a:lnTo>
                <a:lnTo>
                  <a:pt x="72059" y="30581"/>
                </a:lnTo>
                <a:lnTo>
                  <a:pt x="75311" y="31470"/>
                </a:lnTo>
                <a:lnTo>
                  <a:pt x="75971" y="31724"/>
                </a:lnTo>
                <a:lnTo>
                  <a:pt x="76682" y="33248"/>
                </a:lnTo>
                <a:lnTo>
                  <a:pt x="75666" y="33121"/>
                </a:lnTo>
                <a:lnTo>
                  <a:pt x="71742" y="34124"/>
                </a:lnTo>
                <a:lnTo>
                  <a:pt x="73088" y="35534"/>
                </a:lnTo>
                <a:lnTo>
                  <a:pt x="75272" y="33883"/>
                </a:lnTo>
                <a:lnTo>
                  <a:pt x="76860" y="36677"/>
                </a:lnTo>
                <a:lnTo>
                  <a:pt x="76809" y="38455"/>
                </a:lnTo>
                <a:lnTo>
                  <a:pt x="77393" y="37312"/>
                </a:lnTo>
                <a:lnTo>
                  <a:pt x="78346" y="33883"/>
                </a:lnTo>
                <a:lnTo>
                  <a:pt x="78524" y="33248"/>
                </a:lnTo>
                <a:lnTo>
                  <a:pt x="79781" y="28676"/>
                </a:lnTo>
                <a:lnTo>
                  <a:pt x="80022" y="27787"/>
                </a:lnTo>
                <a:lnTo>
                  <a:pt x="80416" y="26390"/>
                </a:lnTo>
                <a:lnTo>
                  <a:pt x="80518" y="26009"/>
                </a:lnTo>
                <a:lnTo>
                  <a:pt x="81000" y="24104"/>
                </a:lnTo>
                <a:lnTo>
                  <a:pt x="81038" y="23977"/>
                </a:lnTo>
                <a:lnTo>
                  <a:pt x="81305" y="22961"/>
                </a:lnTo>
                <a:lnTo>
                  <a:pt x="81330" y="22834"/>
                </a:lnTo>
                <a:lnTo>
                  <a:pt x="81368" y="22707"/>
                </a:lnTo>
                <a:lnTo>
                  <a:pt x="81521" y="22072"/>
                </a:lnTo>
                <a:lnTo>
                  <a:pt x="81788" y="21056"/>
                </a:lnTo>
                <a:lnTo>
                  <a:pt x="82245" y="19278"/>
                </a:lnTo>
                <a:lnTo>
                  <a:pt x="82308" y="19024"/>
                </a:lnTo>
                <a:lnTo>
                  <a:pt x="82473" y="18389"/>
                </a:lnTo>
                <a:lnTo>
                  <a:pt x="82765" y="17246"/>
                </a:lnTo>
                <a:lnTo>
                  <a:pt x="83121" y="15849"/>
                </a:lnTo>
                <a:lnTo>
                  <a:pt x="83743" y="13436"/>
                </a:lnTo>
                <a:lnTo>
                  <a:pt x="83820" y="13055"/>
                </a:lnTo>
                <a:lnTo>
                  <a:pt x="84582" y="8737"/>
                </a:lnTo>
                <a:close/>
              </a:path>
              <a:path w="86359" h="38735">
                <a:moveTo>
                  <a:pt x="86118" y="5321"/>
                </a:moveTo>
                <a:lnTo>
                  <a:pt x="85458" y="4826"/>
                </a:lnTo>
                <a:lnTo>
                  <a:pt x="85318" y="5651"/>
                </a:lnTo>
                <a:lnTo>
                  <a:pt x="85267" y="5918"/>
                </a:lnTo>
                <a:lnTo>
                  <a:pt x="85483" y="5727"/>
                </a:lnTo>
                <a:lnTo>
                  <a:pt x="86118" y="5321"/>
                </a:lnTo>
                <a:close/>
              </a:path>
            </a:pathLst>
          </a:custGeom>
          <a:solidFill>
            <a:srgbClr val="B88F51"/>
          </a:solidFill>
        </p:spPr>
        <p:txBody>
          <a:bodyPr wrap="square" lIns="0" tIns="0" rIns="0" bIns="0" rtlCol="0"/>
          <a:lstStyle/>
          <a:p>
            <a:endParaRPr sz="2511"/>
          </a:p>
        </p:txBody>
      </p:sp>
      <p:sp>
        <p:nvSpPr>
          <p:cNvPr id="83" name="bg object 83"/>
          <p:cNvSpPr/>
          <p:nvPr/>
        </p:nvSpPr>
        <p:spPr>
          <a:xfrm>
            <a:off x="535122" y="13382"/>
            <a:ext cx="64294" cy="9922"/>
          </a:xfrm>
          <a:custGeom>
            <a:avLst/>
            <a:gdLst/>
            <a:ahLst/>
            <a:cxnLst/>
            <a:rect l="l" t="t" r="r" b="b"/>
            <a:pathLst>
              <a:path w="102869" h="15875">
                <a:moveTo>
                  <a:pt x="368" y="3276"/>
                </a:moveTo>
                <a:lnTo>
                  <a:pt x="228" y="4089"/>
                </a:lnTo>
                <a:lnTo>
                  <a:pt x="317" y="3594"/>
                </a:lnTo>
                <a:lnTo>
                  <a:pt x="368" y="3276"/>
                </a:lnTo>
                <a:close/>
              </a:path>
              <a:path w="102869" h="15875">
                <a:moveTo>
                  <a:pt x="723" y="2616"/>
                </a:moveTo>
                <a:lnTo>
                  <a:pt x="203" y="1778"/>
                </a:lnTo>
                <a:lnTo>
                  <a:pt x="38" y="2755"/>
                </a:lnTo>
                <a:lnTo>
                  <a:pt x="0" y="2946"/>
                </a:lnTo>
                <a:lnTo>
                  <a:pt x="165" y="2794"/>
                </a:lnTo>
                <a:lnTo>
                  <a:pt x="723" y="2616"/>
                </a:lnTo>
                <a:close/>
              </a:path>
              <a:path w="102869" h="15875">
                <a:moveTo>
                  <a:pt x="1282" y="1993"/>
                </a:moveTo>
                <a:lnTo>
                  <a:pt x="342" y="4394"/>
                </a:lnTo>
                <a:lnTo>
                  <a:pt x="469" y="3632"/>
                </a:lnTo>
                <a:lnTo>
                  <a:pt x="177" y="5334"/>
                </a:lnTo>
                <a:lnTo>
                  <a:pt x="1104" y="2997"/>
                </a:lnTo>
                <a:lnTo>
                  <a:pt x="1282" y="1993"/>
                </a:lnTo>
                <a:close/>
              </a:path>
              <a:path w="102869" h="15875">
                <a:moveTo>
                  <a:pt x="3238" y="7226"/>
                </a:moveTo>
                <a:lnTo>
                  <a:pt x="2984" y="7797"/>
                </a:lnTo>
                <a:lnTo>
                  <a:pt x="2921" y="8153"/>
                </a:lnTo>
                <a:lnTo>
                  <a:pt x="2882" y="8356"/>
                </a:lnTo>
                <a:lnTo>
                  <a:pt x="3136" y="7797"/>
                </a:lnTo>
                <a:lnTo>
                  <a:pt x="3238" y="7226"/>
                </a:lnTo>
                <a:close/>
              </a:path>
              <a:path w="102869" h="15875">
                <a:moveTo>
                  <a:pt x="3263" y="990"/>
                </a:moveTo>
                <a:lnTo>
                  <a:pt x="3009" y="1549"/>
                </a:lnTo>
                <a:lnTo>
                  <a:pt x="2946" y="1905"/>
                </a:lnTo>
                <a:lnTo>
                  <a:pt x="2908" y="2108"/>
                </a:lnTo>
                <a:lnTo>
                  <a:pt x="3162" y="1549"/>
                </a:lnTo>
                <a:lnTo>
                  <a:pt x="3225" y="1193"/>
                </a:lnTo>
                <a:lnTo>
                  <a:pt x="3263" y="990"/>
                </a:lnTo>
                <a:close/>
              </a:path>
              <a:path w="102869" h="15875">
                <a:moveTo>
                  <a:pt x="3556" y="1739"/>
                </a:moveTo>
                <a:lnTo>
                  <a:pt x="3225" y="1536"/>
                </a:lnTo>
                <a:lnTo>
                  <a:pt x="3136" y="2006"/>
                </a:lnTo>
                <a:lnTo>
                  <a:pt x="3556" y="1739"/>
                </a:lnTo>
                <a:close/>
              </a:path>
              <a:path w="102869" h="15875">
                <a:moveTo>
                  <a:pt x="3568" y="660"/>
                </a:moveTo>
                <a:lnTo>
                  <a:pt x="2451" y="152"/>
                </a:lnTo>
                <a:lnTo>
                  <a:pt x="2476" y="0"/>
                </a:lnTo>
                <a:lnTo>
                  <a:pt x="2222" y="571"/>
                </a:lnTo>
                <a:lnTo>
                  <a:pt x="2159" y="927"/>
                </a:lnTo>
                <a:lnTo>
                  <a:pt x="2120" y="1130"/>
                </a:lnTo>
                <a:lnTo>
                  <a:pt x="2374" y="571"/>
                </a:lnTo>
                <a:lnTo>
                  <a:pt x="2311" y="965"/>
                </a:lnTo>
                <a:lnTo>
                  <a:pt x="2197" y="1587"/>
                </a:lnTo>
                <a:lnTo>
                  <a:pt x="2844" y="1117"/>
                </a:lnTo>
                <a:lnTo>
                  <a:pt x="3568" y="660"/>
                </a:lnTo>
                <a:close/>
              </a:path>
              <a:path w="102869" h="15875">
                <a:moveTo>
                  <a:pt x="3594" y="7023"/>
                </a:moveTo>
                <a:lnTo>
                  <a:pt x="3187" y="7810"/>
                </a:lnTo>
                <a:lnTo>
                  <a:pt x="3124" y="8204"/>
                </a:lnTo>
                <a:lnTo>
                  <a:pt x="3035" y="8699"/>
                </a:lnTo>
                <a:lnTo>
                  <a:pt x="3441" y="7912"/>
                </a:lnTo>
                <a:lnTo>
                  <a:pt x="3505" y="7518"/>
                </a:lnTo>
                <a:lnTo>
                  <a:pt x="3594" y="7023"/>
                </a:lnTo>
                <a:close/>
              </a:path>
              <a:path w="102869" h="15875">
                <a:moveTo>
                  <a:pt x="3632" y="11049"/>
                </a:moveTo>
                <a:lnTo>
                  <a:pt x="3314" y="11696"/>
                </a:lnTo>
                <a:lnTo>
                  <a:pt x="2794" y="11010"/>
                </a:lnTo>
                <a:lnTo>
                  <a:pt x="2616" y="12001"/>
                </a:lnTo>
                <a:lnTo>
                  <a:pt x="2565" y="12280"/>
                </a:lnTo>
                <a:lnTo>
                  <a:pt x="2781" y="12052"/>
                </a:lnTo>
                <a:lnTo>
                  <a:pt x="3251" y="11976"/>
                </a:lnTo>
                <a:lnTo>
                  <a:pt x="3225" y="12141"/>
                </a:lnTo>
                <a:lnTo>
                  <a:pt x="3162" y="12522"/>
                </a:lnTo>
                <a:lnTo>
                  <a:pt x="3441" y="11925"/>
                </a:lnTo>
                <a:lnTo>
                  <a:pt x="3556" y="11442"/>
                </a:lnTo>
                <a:lnTo>
                  <a:pt x="3632" y="11049"/>
                </a:lnTo>
                <a:close/>
              </a:path>
              <a:path w="102869" h="15875">
                <a:moveTo>
                  <a:pt x="3835" y="6451"/>
                </a:moveTo>
                <a:lnTo>
                  <a:pt x="3530" y="6070"/>
                </a:lnTo>
                <a:lnTo>
                  <a:pt x="3594" y="5765"/>
                </a:lnTo>
                <a:lnTo>
                  <a:pt x="3479" y="5994"/>
                </a:lnTo>
                <a:lnTo>
                  <a:pt x="2679" y="4914"/>
                </a:lnTo>
                <a:lnTo>
                  <a:pt x="2641" y="5130"/>
                </a:lnTo>
                <a:lnTo>
                  <a:pt x="2006" y="4267"/>
                </a:lnTo>
                <a:lnTo>
                  <a:pt x="1892" y="4114"/>
                </a:lnTo>
                <a:lnTo>
                  <a:pt x="1739" y="3898"/>
                </a:lnTo>
                <a:lnTo>
                  <a:pt x="1714" y="4025"/>
                </a:lnTo>
                <a:lnTo>
                  <a:pt x="1003" y="3683"/>
                </a:lnTo>
                <a:lnTo>
                  <a:pt x="850" y="4508"/>
                </a:lnTo>
                <a:lnTo>
                  <a:pt x="749" y="5130"/>
                </a:lnTo>
                <a:lnTo>
                  <a:pt x="1384" y="4660"/>
                </a:lnTo>
                <a:lnTo>
                  <a:pt x="1625" y="4508"/>
                </a:lnTo>
                <a:lnTo>
                  <a:pt x="1473" y="5448"/>
                </a:lnTo>
                <a:lnTo>
                  <a:pt x="1358" y="6096"/>
                </a:lnTo>
                <a:lnTo>
                  <a:pt x="2070" y="5600"/>
                </a:lnTo>
                <a:lnTo>
                  <a:pt x="2489" y="5524"/>
                </a:lnTo>
                <a:lnTo>
                  <a:pt x="2286" y="6108"/>
                </a:lnTo>
                <a:lnTo>
                  <a:pt x="2209" y="6413"/>
                </a:lnTo>
                <a:lnTo>
                  <a:pt x="2032" y="7112"/>
                </a:lnTo>
                <a:lnTo>
                  <a:pt x="2324" y="6921"/>
                </a:lnTo>
                <a:lnTo>
                  <a:pt x="2298" y="7112"/>
                </a:lnTo>
                <a:lnTo>
                  <a:pt x="3009" y="6616"/>
                </a:lnTo>
                <a:lnTo>
                  <a:pt x="3289" y="6565"/>
                </a:lnTo>
                <a:lnTo>
                  <a:pt x="3238" y="6883"/>
                </a:lnTo>
                <a:lnTo>
                  <a:pt x="3390" y="6553"/>
                </a:lnTo>
                <a:lnTo>
                  <a:pt x="3835" y="6451"/>
                </a:lnTo>
                <a:close/>
              </a:path>
              <a:path w="102869" h="15875">
                <a:moveTo>
                  <a:pt x="4102" y="7442"/>
                </a:moveTo>
                <a:lnTo>
                  <a:pt x="3848" y="8013"/>
                </a:lnTo>
                <a:lnTo>
                  <a:pt x="3784" y="8369"/>
                </a:lnTo>
                <a:lnTo>
                  <a:pt x="3746" y="8572"/>
                </a:lnTo>
                <a:lnTo>
                  <a:pt x="4013" y="8013"/>
                </a:lnTo>
                <a:lnTo>
                  <a:pt x="4064" y="7658"/>
                </a:lnTo>
                <a:lnTo>
                  <a:pt x="4102" y="7442"/>
                </a:lnTo>
                <a:close/>
              </a:path>
              <a:path w="102869" h="15875">
                <a:moveTo>
                  <a:pt x="4178" y="2120"/>
                </a:moveTo>
                <a:lnTo>
                  <a:pt x="3911" y="1524"/>
                </a:lnTo>
                <a:lnTo>
                  <a:pt x="3556" y="1739"/>
                </a:lnTo>
                <a:lnTo>
                  <a:pt x="4178" y="2120"/>
                </a:lnTo>
                <a:close/>
              </a:path>
              <a:path w="102869" h="15875">
                <a:moveTo>
                  <a:pt x="4813" y="8229"/>
                </a:moveTo>
                <a:lnTo>
                  <a:pt x="4495" y="8864"/>
                </a:lnTo>
                <a:lnTo>
                  <a:pt x="4114" y="8229"/>
                </a:lnTo>
                <a:lnTo>
                  <a:pt x="3949" y="9194"/>
                </a:lnTo>
                <a:lnTo>
                  <a:pt x="3911" y="9385"/>
                </a:lnTo>
                <a:lnTo>
                  <a:pt x="4076" y="9245"/>
                </a:lnTo>
                <a:lnTo>
                  <a:pt x="4432" y="9131"/>
                </a:lnTo>
                <a:lnTo>
                  <a:pt x="4406" y="9309"/>
                </a:lnTo>
                <a:lnTo>
                  <a:pt x="4343" y="9690"/>
                </a:lnTo>
                <a:lnTo>
                  <a:pt x="4635" y="9055"/>
                </a:lnTo>
                <a:lnTo>
                  <a:pt x="4737" y="8610"/>
                </a:lnTo>
                <a:lnTo>
                  <a:pt x="4813" y="8229"/>
                </a:lnTo>
                <a:close/>
              </a:path>
              <a:path w="102869" h="15875">
                <a:moveTo>
                  <a:pt x="5029" y="8470"/>
                </a:moveTo>
                <a:lnTo>
                  <a:pt x="4775" y="9029"/>
                </a:lnTo>
                <a:lnTo>
                  <a:pt x="4711" y="9385"/>
                </a:lnTo>
                <a:lnTo>
                  <a:pt x="4673" y="9588"/>
                </a:lnTo>
                <a:lnTo>
                  <a:pt x="4927" y="9029"/>
                </a:lnTo>
                <a:lnTo>
                  <a:pt x="4991" y="8674"/>
                </a:lnTo>
                <a:lnTo>
                  <a:pt x="5029" y="8470"/>
                </a:lnTo>
                <a:close/>
              </a:path>
              <a:path w="102869" h="15875">
                <a:moveTo>
                  <a:pt x="5321" y="7200"/>
                </a:moveTo>
                <a:lnTo>
                  <a:pt x="4419" y="6832"/>
                </a:lnTo>
                <a:lnTo>
                  <a:pt x="4267" y="7708"/>
                </a:lnTo>
                <a:lnTo>
                  <a:pt x="4191" y="8115"/>
                </a:lnTo>
                <a:lnTo>
                  <a:pt x="4724" y="7823"/>
                </a:lnTo>
                <a:lnTo>
                  <a:pt x="5321" y="7200"/>
                </a:lnTo>
                <a:close/>
              </a:path>
              <a:path w="102869" h="15875">
                <a:moveTo>
                  <a:pt x="5346" y="9994"/>
                </a:moveTo>
                <a:lnTo>
                  <a:pt x="5207" y="10807"/>
                </a:lnTo>
                <a:lnTo>
                  <a:pt x="5295" y="10312"/>
                </a:lnTo>
                <a:lnTo>
                  <a:pt x="5346" y="9994"/>
                </a:lnTo>
                <a:close/>
              </a:path>
              <a:path w="102869" h="15875">
                <a:moveTo>
                  <a:pt x="6007" y="9309"/>
                </a:moveTo>
                <a:lnTo>
                  <a:pt x="5664" y="10007"/>
                </a:lnTo>
                <a:lnTo>
                  <a:pt x="5600" y="10388"/>
                </a:lnTo>
                <a:lnTo>
                  <a:pt x="5537" y="10769"/>
                </a:lnTo>
                <a:lnTo>
                  <a:pt x="5867" y="10071"/>
                </a:lnTo>
                <a:lnTo>
                  <a:pt x="5930" y="9690"/>
                </a:lnTo>
                <a:lnTo>
                  <a:pt x="6007" y="9309"/>
                </a:lnTo>
                <a:close/>
              </a:path>
              <a:path w="102869" h="15875">
                <a:moveTo>
                  <a:pt x="6261" y="10210"/>
                </a:moveTo>
                <a:lnTo>
                  <a:pt x="6121" y="11023"/>
                </a:lnTo>
                <a:lnTo>
                  <a:pt x="6210" y="10528"/>
                </a:lnTo>
                <a:lnTo>
                  <a:pt x="6261" y="10210"/>
                </a:lnTo>
                <a:close/>
              </a:path>
              <a:path w="102869" h="15875">
                <a:moveTo>
                  <a:pt x="6375" y="8674"/>
                </a:moveTo>
                <a:lnTo>
                  <a:pt x="6235" y="9486"/>
                </a:lnTo>
                <a:lnTo>
                  <a:pt x="6324" y="8991"/>
                </a:lnTo>
                <a:lnTo>
                  <a:pt x="6375" y="8674"/>
                </a:lnTo>
                <a:close/>
              </a:path>
              <a:path w="102869" h="15875">
                <a:moveTo>
                  <a:pt x="6654" y="6807"/>
                </a:moveTo>
                <a:lnTo>
                  <a:pt x="5283" y="8890"/>
                </a:lnTo>
                <a:lnTo>
                  <a:pt x="4991" y="10591"/>
                </a:lnTo>
                <a:lnTo>
                  <a:pt x="6464" y="7861"/>
                </a:lnTo>
                <a:lnTo>
                  <a:pt x="6654" y="6807"/>
                </a:lnTo>
                <a:close/>
              </a:path>
              <a:path w="102869" h="15875">
                <a:moveTo>
                  <a:pt x="6959" y="4445"/>
                </a:moveTo>
                <a:lnTo>
                  <a:pt x="6908" y="2705"/>
                </a:lnTo>
                <a:lnTo>
                  <a:pt x="5778" y="3822"/>
                </a:lnTo>
                <a:lnTo>
                  <a:pt x="5384" y="3073"/>
                </a:lnTo>
                <a:lnTo>
                  <a:pt x="5486" y="2667"/>
                </a:lnTo>
                <a:lnTo>
                  <a:pt x="5588" y="889"/>
                </a:lnTo>
                <a:lnTo>
                  <a:pt x="4711" y="2667"/>
                </a:lnTo>
                <a:lnTo>
                  <a:pt x="4254" y="2171"/>
                </a:lnTo>
                <a:lnTo>
                  <a:pt x="4508" y="2870"/>
                </a:lnTo>
                <a:lnTo>
                  <a:pt x="5105" y="3238"/>
                </a:lnTo>
                <a:lnTo>
                  <a:pt x="5346" y="3098"/>
                </a:lnTo>
                <a:lnTo>
                  <a:pt x="6426" y="5651"/>
                </a:lnTo>
                <a:lnTo>
                  <a:pt x="6959" y="4445"/>
                </a:lnTo>
                <a:close/>
              </a:path>
              <a:path w="102869" h="15875">
                <a:moveTo>
                  <a:pt x="7493" y="4368"/>
                </a:moveTo>
                <a:lnTo>
                  <a:pt x="7239" y="4927"/>
                </a:lnTo>
                <a:lnTo>
                  <a:pt x="7175" y="5283"/>
                </a:lnTo>
                <a:lnTo>
                  <a:pt x="7137" y="5486"/>
                </a:lnTo>
                <a:lnTo>
                  <a:pt x="7404" y="4927"/>
                </a:lnTo>
                <a:lnTo>
                  <a:pt x="7454" y="4572"/>
                </a:lnTo>
                <a:lnTo>
                  <a:pt x="7493" y="4368"/>
                </a:lnTo>
                <a:close/>
              </a:path>
              <a:path w="102869" h="15875">
                <a:moveTo>
                  <a:pt x="7556" y="9550"/>
                </a:moveTo>
                <a:lnTo>
                  <a:pt x="6896" y="9055"/>
                </a:lnTo>
                <a:lnTo>
                  <a:pt x="6756" y="9880"/>
                </a:lnTo>
                <a:lnTo>
                  <a:pt x="6705" y="10147"/>
                </a:lnTo>
                <a:lnTo>
                  <a:pt x="6921" y="9956"/>
                </a:lnTo>
                <a:lnTo>
                  <a:pt x="7556" y="9550"/>
                </a:lnTo>
                <a:close/>
              </a:path>
              <a:path w="102869" h="15875">
                <a:moveTo>
                  <a:pt x="7569" y="2222"/>
                </a:moveTo>
                <a:lnTo>
                  <a:pt x="6959" y="4445"/>
                </a:lnTo>
                <a:lnTo>
                  <a:pt x="6997" y="5029"/>
                </a:lnTo>
                <a:lnTo>
                  <a:pt x="6972" y="5245"/>
                </a:lnTo>
                <a:lnTo>
                  <a:pt x="6908" y="5626"/>
                </a:lnTo>
                <a:lnTo>
                  <a:pt x="7239" y="4927"/>
                </a:lnTo>
                <a:lnTo>
                  <a:pt x="7302" y="4546"/>
                </a:lnTo>
                <a:lnTo>
                  <a:pt x="7378" y="4165"/>
                </a:lnTo>
                <a:lnTo>
                  <a:pt x="7150" y="4622"/>
                </a:lnTo>
                <a:lnTo>
                  <a:pt x="7569" y="2222"/>
                </a:lnTo>
                <a:close/>
              </a:path>
              <a:path w="102869" h="15875">
                <a:moveTo>
                  <a:pt x="8115" y="1206"/>
                </a:moveTo>
                <a:lnTo>
                  <a:pt x="7772" y="1905"/>
                </a:lnTo>
                <a:lnTo>
                  <a:pt x="7708" y="2286"/>
                </a:lnTo>
                <a:lnTo>
                  <a:pt x="7645" y="2667"/>
                </a:lnTo>
                <a:lnTo>
                  <a:pt x="7975" y="1968"/>
                </a:lnTo>
                <a:lnTo>
                  <a:pt x="8039" y="1587"/>
                </a:lnTo>
                <a:lnTo>
                  <a:pt x="8115" y="1206"/>
                </a:lnTo>
                <a:close/>
              </a:path>
              <a:path w="102869" h="15875">
                <a:moveTo>
                  <a:pt x="8432" y="8572"/>
                </a:moveTo>
                <a:lnTo>
                  <a:pt x="7620" y="9448"/>
                </a:lnTo>
                <a:lnTo>
                  <a:pt x="7353" y="10033"/>
                </a:lnTo>
                <a:lnTo>
                  <a:pt x="6819" y="11239"/>
                </a:lnTo>
                <a:lnTo>
                  <a:pt x="7785" y="11468"/>
                </a:lnTo>
                <a:lnTo>
                  <a:pt x="8432" y="8572"/>
                </a:lnTo>
                <a:close/>
              </a:path>
              <a:path w="102869" h="15875">
                <a:moveTo>
                  <a:pt x="8521" y="6667"/>
                </a:moveTo>
                <a:lnTo>
                  <a:pt x="8115" y="7442"/>
                </a:lnTo>
                <a:lnTo>
                  <a:pt x="8178" y="7112"/>
                </a:lnTo>
                <a:lnTo>
                  <a:pt x="8255" y="6731"/>
                </a:lnTo>
                <a:lnTo>
                  <a:pt x="7912" y="7429"/>
                </a:lnTo>
                <a:lnTo>
                  <a:pt x="7848" y="7810"/>
                </a:lnTo>
                <a:lnTo>
                  <a:pt x="7785" y="8191"/>
                </a:lnTo>
                <a:lnTo>
                  <a:pt x="8102" y="7518"/>
                </a:lnTo>
                <a:lnTo>
                  <a:pt x="8051" y="7848"/>
                </a:lnTo>
                <a:lnTo>
                  <a:pt x="7962" y="8343"/>
                </a:lnTo>
                <a:lnTo>
                  <a:pt x="8369" y="7556"/>
                </a:lnTo>
                <a:lnTo>
                  <a:pt x="8432" y="7162"/>
                </a:lnTo>
                <a:lnTo>
                  <a:pt x="8521" y="6667"/>
                </a:lnTo>
                <a:close/>
              </a:path>
              <a:path w="102869" h="15875">
                <a:moveTo>
                  <a:pt x="8597" y="14503"/>
                </a:moveTo>
                <a:lnTo>
                  <a:pt x="7213" y="13347"/>
                </a:lnTo>
                <a:lnTo>
                  <a:pt x="6985" y="14643"/>
                </a:lnTo>
                <a:lnTo>
                  <a:pt x="6858" y="15379"/>
                </a:lnTo>
                <a:lnTo>
                  <a:pt x="7696" y="14846"/>
                </a:lnTo>
                <a:lnTo>
                  <a:pt x="8597" y="14503"/>
                </a:lnTo>
                <a:close/>
              </a:path>
              <a:path w="102869" h="15875">
                <a:moveTo>
                  <a:pt x="8623" y="6997"/>
                </a:moveTo>
                <a:lnTo>
                  <a:pt x="8369" y="7556"/>
                </a:lnTo>
                <a:lnTo>
                  <a:pt x="8305" y="7912"/>
                </a:lnTo>
                <a:lnTo>
                  <a:pt x="8267" y="8115"/>
                </a:lnTo>
                <a:lnTo>
                  <a:pt x="8521" y="7556"/>
                </a:lnTo>
                <a:lnTo>
                  <a:pt x="8585" y="7200"/>
                </a:lnTo>
                <a:lnTo>
                  <a:pt x="8623" y="6997"/>
                </a:lnTo>
                <a:close/>
              </a:path>
              <a:path w="102869" h="15875">
                <a:moveTo>
                  <a:pt x="8623" y="1524"/>
                </a:moveTo>
                <a:lnTo>
                  <a:pt x="8369" y="2082"/>
                </a:lnTo>
                <a:lnTo>
                  <a:pt x="8305" y="2438"/>
                </a:lnTo>
                <a:lnTo>
                  <a:pt x="8267" y="2641"/>
                </a:lnTo>
                <a:lnTo>
                  <a:pt x="8521" y="2082"/>
                </a:lnTo>
                <a:lnTo>
                  <a:pt x="8585" y="1727"/>
                </a:lnTo>
                <a:lnTo>
                  <a:pt x="8623" y="1524"/>
                </a:lnTo>
                <a:close/>
              </a:path>
              <a:path w="102869" h="15875">
                <a:moveTo>
                  <a:pt x="8890" y="11239"/>
                </a:moveTo>
                <a:lnTo>
                  <a:pt x="8356" y="10325"/>
                </a:lnTo>
                <a:lnTo>
                  <a:pt x="8255" y="10160"/>
                </a:lnTo>
                <a:lnTo>
                  <a:pt x="8204" y="10325"/>
                </a:lnTo>
                <a:lnTo>
                  <a:pt x="7734" y="11988"/>
                </a:lnTo>
                <a:lnTo>
                  <a:pt x="8890" y="11239"/>
                </a:lnTo>
                <a:close/>
              </a:path>
              <a:path w="102869" h="15875">
                <a:moveTo>
                  <a:pt x="9118" y="6896"/>
                </a:moveTo>
                <a:lnTo>
                  <a:pt x="8610" y="7988"/>
                </a:lnTo>
                <a:lnTo>
                  <a:pt x="8356" y="9474"/>
                </a:lnTo>
                <a:lnTo>
                  <a:pt x="9042" y="7353"/>
                </a:lnTo>
                <a:lnTo>
                  <a:pt x="9118" y="6896"/>
                </a:lnTo>
                <a:close/>
              </a:path>
              <a:path w="102869" h="15875">
                <a:moveTo>
                  <a:pt x="9588" y="14274"/>
                </a:moveTo>
                <a:lnTo>
                  <a:pt x="9334" y="14846"/>
                </a:lnTo>
                <a:lnTo>
                  <a:pt x="9271" y="15201"/>
                </a:lnTo>
                <a:lnTo>
                  <a:pt x="9232" y="15405"/>
                </a:lnTo>
                <a:lnTo>
                  <a:pt x="9486" y="14846"/>
                </a:lnTo>
                <a:lnTo>
                  <a:pt x="9588" y="14274"/>
                </a:lnTo>
                <a:close/>
              </a:path>
              <a:path w="102869" h="15875">
                <a:moveTo>
                  <a:pt x="9740" y="11353"/>
                </a:moveTo>
                <a:lnTo>
                  <a:pt x="8928" y="11226"/>
                </a:lnTo>
                <a:lnTo>
                  <a:pt x="9004" y="11442"/>
                </a:lnTo>
                <a:lnTo>
                  <a:pt x="9385" y="12103"/>
                </a:lnTo>
                <a:lnTo>
                  <a:pt x="9740" y="11353"/>
                </a:lnTo>
                <a:close/>
              </a:path>
              <a:path w="102869" h="15875">
                <a:moveTo>
                  <a:pt x="10388" y="9664"/>
                </a:moveTo>
                <a:lnTo>
                  <a:pt x="10287" y="10223"/>
                </a:lnTo>
                <a:lnTo>
                  <a:pt x="10337" y="9982"/>
                </a:lnTo>
                <a:lnTo>
                  <a:pt x="10388" y="9664"/>
                </a:lnTo>
                <a:close/>
              </a:path>
              <a:path w="102869" h="15875">
                <a:moveTo>
                  <a:pt x="10439" y="14312"/>
                </a:moveTo>
                <a:lnTo>
                  <a:pt x="10096" y="15011"/>
                </a:lnTo>
                <a:lnTo>
                  <a:pt x="10033" y="15392"/>
                </a:lnTo>
                <a:lnTo>
                  <a:pt x="9969" y="15773"/>
                </a:lnTo>
                <a:lnTo>
                  <a:pt x="10299" y="15074"/>
                </a:lnTo>
                <a:lnTo>
                  <a:pt x="10363" y="14693"/>
                </a:lnTo>
                <a:lnTo>
                  <a:pt x="10439" y="14312"/>
                </a:lnTo>
                <a:close/>
              </a:path>
              <a:path w="102869" h="15875">
                <a:moveTo>
                  <a:pt x="10998" y="6807"/>
                </a:moveTo>
                <a:lnTo>
                  <a:pt x="10744" y="7366"/>
                </a:lnTo>
                <a:lnTo>
                  <a:pt x="10680" y="7721"/>
                </a:lnTo>
                <a:lnTo>
                  <a:pt x="10642" y="7924"/>
                </a:lnTo>
                <a:lnTo>
                  <a:pt x="10896" y="7366"/>
                </a:lnTo>
                <a:lnTo>
                  <a:pt x="10960" y="7010"/>
                </a:lnTo>
                <a:lnTo>
                  <a:pt x="10998" y="6807"/>
                </a:lnTo>
                <a:close/>
              </a:path>
              <a:path w="102869" h="15875">
                <a:moveTo>
                  <a:pt x="11341" y="7543"/>
                </a:moveTo>
                <a:lnTo>
                  <a:pt x="11201" y="8356"/>
                </a:lnTo>
                <a:lnTo>
                  <a:pt x="11290" y="7861"/>
                </a:lnTo>
                <a:lnTo>
                  <a:pt x="11341" y="7543"/>
                </a:lnTo>
                <a:close/>
              </a:path>
              <a:path w="102869" h="15875">
                <a:moveTo>
                  <a:pt x="12471" y="6858"/>
                </a:moveTo>
                <a:lnTo>
                  <a:pt x="12065" y="7645"/>
                </a:lnTo>
                <a:lnTo>
                  <a:pt x="12001" y="8039"/>
                </a:lnTo>
                <a:lnTo>
                  <a:pt x="11912" y="8534"/>
                </a:lnTo>
                <a:lnTo>
                  <a:pt x="12319" y="7747"/>
                </a:lnTo>
                <a:lnTo>
                  <a:pt x="12382" y="7353"/>
                </a:lnTo>
                <a:lnTo>
                  <a:pt x="12471" y="6858"/>
                </a:lnTo>
                <a:close/>
              </a:path>
              <a:path w="102869" h="15875">
                <a:moveTo>
                  <a:pt x="13614" y="6083"/>
                </a:moveTo>
                <a:lnTo>
                  <a:pt x="12369" y="5715"/>
                </a:lnTo>
                <a:lnTo>
                  <a:pt x="10731" y="5372"/>
                </a:lnTo>
                <a:lnTo>
                  <a:pt x="8813" y="4902"/>
                </a:lnTo>
                <a:lnTo>
                  <a:pt x="8064" y="3225"/>
                </a:lnTo>
                <a:lnTo>
                  <a:pt x="7607" y="4635"/>
                </a:lnTo>
                <a:lnTo>
                  <a:pt x="8763" y="5676"/>
                </a:lnTo>
                <a:lnTo>
                  <a:pt x="8902" y="5702"/>
                </a:lnTo>
                <a:lnTo>
                  <a:pt x="10388" y="6070"/>
                </a:lnTo>
                <a:lnTo>
                  <a:pt x="11264" y="6654"/>
                </a:lnTo>
                <a:lnTo>
                  <a:pt x="10896" y="7366"/>
                </a:lnTo>
                <a:lnTo>
                  <a:pt x="10833" y="7759"/>
                </a:lnTo>
                <a:lnTo>
                  <a:pt x="10744" y="8255"/>
                </a:lnTo>
                <a:lnTo>
                  <a:pt x="11150" y="7467"/>
                </a:lnTo>
                <a:lnTo>
                  <a:pt x="11214" y="7073"/>
                </a:lnTo>
                <a:lnTo>
                  <a:pt x="11277" y="6667"/>
                </a:lnTo>
                <a:lnTo>
                  <a:pt x="11950" y="7086"/>
                </a:lnTo>
                <a:lnTo>
                  <a:pt x="13614" y="6083"/>
                </a:lnTo>
                <a:close/>
              </a:path>
              <a:path w="102869" h="15875">
                <a:moveTo>
                  <a:pt x="14173" y="4114"/>
                </a:moveTo>
                <a:lnTo>
                  <a:pt x="13614" y="6083"/>
                </a:lnTo>
                <a:lnTo>
                  <a:pt x="13716" y="7150"/>
                </a:lnTo>
                <a:lnTo>
                  <a:pt x="13919" y="7086"/>
                </a:lnTo>
                <a:lnTo>
                  <a:pt x="13792" y="6019"/>
                </a:lnTo>
                <a:lnTo>
                  <a:pt x="14173" y="4114"/>
                </a:lnTo>
                <a:close/>
              </a:path>
              <a:path w="102869" h="15875">
                <a:moveTo>
                  <a:pt x="14998" y="10020"/>
                </a:moveTo>
                <a:lnTo>
                  <a:pt x="14859" y="10833"/>
                </a:lnTo>
                <a:lnTo>
                  <a:pt x="14947" y="10337"/>
                </a:lnTo>
                <a:lnTo>
                  <a:pt x="14998" y="10020"/>
                </a:lnTo>
                <a:close/>
              </a:path>
              <a:path w="102869" h="15875">
                <a:moveTo>
                  <a:pt x="16167" y="4241"/>
                </a:moveTo>
                <a:lnTo>
                  <a:pt x="14566" y="6718"/>
                </a:lnTo>
                <a:lnTo>
                  <a:pt x="14427" y="7480"/>
                </a:lnTo>
                <a:lnTo>
                  <a:pt x="14249" y="7137"/>
                </a:lnTo>
                <a:lnTo>
                  <a:pt x="14579" y="6311"/>
                </a:lnTo>
                <a:lnTo>
                  <a:pt x="14757" y="5308"/>
                </a:lnTo>
                <a:lnTo>
                  <a:pt x="14122" y="6908"/>
                </a:lnTo>
                <a:lnTo>
                  <a:pt x="14046" y="6743"/>
                </a:lnTo>
                <a:lnTo>
                  <a:pt x="14020" y="7188"/>
                </a:lnTo>
                <a:lnTo>
                  <a:pt x="13995" y="7785"/>
                </a:lnTo>
                <a:lnTo>
                  <a:pt x="13995" y="7264"/>
                </a:lnTo>
                <a:lnTo>
                  <a:pt x="13817" y="7708"/>
                </a:lnTo>
                <a:lnTo>
                  <a:pt x="13919" y="7086"/>
                </a:lnTo>
                <a:lnTo>
                  <a:pt x="13792" y="7772"/>
                </a:lnTo>
                <a:lnTo>
                  <a:pt x="12547" y="6997"/>
                </a:lnTo>
                <a:lnTo>
                  <a:pt x="12357" y="8128"/>
                </a:lnTo>
                <a:lnTo>
                  <a:pt x="12115" y="9512"/>
                </a:lnTo>
                <a:lnTo>
                  <a:pt x="12128" y="9740"/>
                </a:lnTo>
                <a:lnTo>
                  <a:pt x="11518" y="8013"/>
                </a:lnTo>
                <a:lnTo>
                  <a:pt x="11582" y="7721"/>
                </a:lnTo>
                <a:lnTo>
                  <a:pt x="11493" y="7912"/>
                </a:lnTo>
                <a:lnTo>
                  <a:pt x="11201" y="8356"/>
                </a:lnTo>
                <a:lnTo>
                  <a:pt x="10287" y="10223"/>
                </a:lnTo>
                <a:lnTo>
                  <a:pt x="9740" y="11353"/>
                </a:lnTo>
                <a:lnTo>
                  <a:pt x="10223" y="11442"/>
                </a:lnTo>
                <a:lnTo>
                  <a:pt x="10782" y="11658"/>
                </a:lnTo>
                <a:lnTo>
                  <a:pt x="11899" y="11938"/>
                </a:lnTo>
                <a:lnTo>
                  <a:pt x="13055" y="12382"/>
                </a:lnTo>
                <a:lnTo>
                  <a:pt x="12446" y="10642"/>
                </a:lnTo>
                <a:lnTo>
                  <a:pt x="12471" y="10502"/>
                </a:lnTo>
                <a:lnTo>
                  <a:pt x="12433" y="10629"/>
                </a:lnTo>
                <a:lnTo>
                  <a:pt x="12357" y="10414"/>
                </a:lnTo>
                <a:lnTo>
                  <a:pt x="12484" y="10388"/>
                </a:lnTo>
                <a:lnTo>
                  <a:pt x="12712" y="10350"/>
                </a:lnTo>
                <a:lnTo>
                  <a:pt x="12674" y="10553"/>
                </a:lnTo>
                <a:lnTo>
                  <a:pt x="12623" y="10833"/>
                </a:lnTo>
                <a:lnTo>
                  <a:pt x="12839" y="10604"/>
                </a:lnTo>
                <a:lnTo>
                  <a:pt x="13563" y="10464"/>
                </a:lnTo>
                <a:lnTo>
                  <a:pt x="12852" y="9563"/>
                </a:lnTo>
                <a:lnTo>
                  <a:pt x="12750" y="10121"/>
                </a:lnTo>
                <a:lnTo>
                  <a:pt x="12204" y="9436"/>
                </a:lnTo>
                <a:lnTo>
                  <a:pt x="13411" y="8420"/>
                </a:lnTo>
                <a:lnTo>
                  <a:pt x="13690" y="8420"/>
                </a:lnTo>
                <a:lnTo>
                  <a:pt x="13652" y="8648"/>
                </a:lnTo>
                <a:lnTo>
                  <a:pt x="13741" y="8420"/>
                </a:lnTo>
                <a:lnTo>
                  <a:pt x="13957" y="8407"/>
                </a:lnTo>
                <a:lnTo>
                  <a:pt x="13843" y="10922"/>
                </a:lnTo>
                <a:lnTo>
                  <a:pt x="14630" y="8382"/>
                </a:lnTo>
                <a:lnTo>
                  <a:pt x="14782" y="8369"/>
                </a:lnTo>
                <a:lnTo>
                  <a:pt x="14655" y="8305"/>
                </a:lnTo>
                <a:lnTo>
                  <a:pt x="14770" y="7937"/>
                </a:lnTo>
                <a:lnTo>
                  <a:pt x="14884" y="7594"/>
                </a:lnTo>
                <a:lnTo>
                  <a:pt x="14643" y="7861"/>
                </a:lnTo>
                <a:lnTo>
                  <a:pt x="15989" y="5194"/>
                </a:lnTo>
                <a:lnTo>
                  <a:pt x="16167" y="4241"/>
                </a:lnTo>
                <a:close/>
              </a:path>
              <a:path w="102869" h="15875">
                <a:moveTo>
                  <a:pt x="17449" y="5346"/>
                </a:moveTo>
                <a:lnTo>
                  <a:pt x="15176" y="9271"/>
                </a:lnTo>
                <a:lnTo>
                  <a:pt x="14871" y="11023"/>
                </a:lnTo>
                <a:lnTo>
                  <a:pt x="15100" y="10553"/>
                </a:lnTo>
                <a:lnTo>
                  <a:pt x="15303" y="10439"/>
                </a:lnTo>
                <a:lnTo>
                  <a:pt x="16027" y="10299"/>
                </a:lnTo>
                <a:lnTo>
                  <a:pt x="15532" y="9690"/>
                </a:lnTo>
                <a:lnTo>
                  <a:pt x="17310" y="6159"/>
                </a:lnTo>
                <a:lnTo>
                  <a:pt x="17449" y="5346"/>
                </a:lnTo>
                <a:close/>
              </a:path>
              <a:path w="102869" h="15875">
                <a:moveTo>
                  <a:pt x="17564" y="7454"/>
                </a:moveTo>
                <a:lnTo>
                  <a:pt x="17221" y="8153"/>
                </a:lnTo>
                <a:lnTo>
                  <a:pt x="17157" y="8534"/>
                </a:lnTo>
                <a:lnTo>
                  <a:pt x="17094" y="8915"/>
                </a:lnTo>
                <a:lnTo>
                  <a:pt x="17424" y="8216"/>
                </a:lnTo>
                <a:lnTo>
                  <a:pt x="17487" y="7835"/>
                </a:lnTo>
                <a:lnTo>
                  <a:pt x="17564" y="7454"/>
                </a:lnTo>
                <a:close/>
              </a:path>
              <a:path w="102869" h="15875">
                <a:moveTo>
                  <a:pt x="23647" y="6096"/>
                </a:moveTo>
                <a:lnTo>
                  <a:pt x="22186" y="8191"/>
                </a:lnTo>
                <a:lnTo>
                  <a:pt x="21475" y="8153"/>
                </a:lnTo>
                <a:lnTo>
                  <a:pt x="21526" y="7645"/>
                </a:lnTo>
                <a:lnTo>
                  <a:pt x="20904" y="7937"/>
                </a:lnTo>
                <a:lnTo>
                  <a:pt x="20510" y="7848"/>
                </a:lnTo>
                <a:lnTo>
                  <a:pt x="20586" y="7416"/>
                </a:lnTo>
                <a:lnTo>
                  <a:pt x="20383" y="7848"/>
                </a:lnTo>
                <a:lnTo>
                  <a:pt x="19304" y="6921"/>
                </a:lnTo>
                <a:lnTo>
                  <a:pt x="19202" y="7467"/>
                </a:lnTo>
                <a:lnTo>
                  <a:pt x="18237" y="6654"/>
                </a:lnTo>
                <a:lnTo>
                  <a:pt x="18084" y="7480"/>
                </a:lnTo>
                <a:lnTo>
                  <a:pt x="17716" y="6870"/>
                </a:lnTo>
                <a:lnTo>
                  <a:pt x="17551" y="7835"/>
                </a:lnTo>
                <a:lnTo>
                  <a:pt x="17513" y="8026"/>
                </a:lnTo>
                <a:lnTo>
                  <a:pt x="17678" y="7886"/>
                </a:lnTo>
                <a:lnTo>
                  <a:pt x="18034" y="7772"/>
                </a:lnTo>
                <a:lnTo>
                  <a:pt x="18008" y="7950"/>
                </a:lnTo>
                <a:lnTo>
                  <a:pt x="17881" y="8686"/>
                </a:lnTo>
                <a:lnTo>
                  <a:pt x="18719" y="8153"/>
                </a:lnTo>
                <a:lnTo>
                  <a:pt x="19100" y="8013"/>
                </a:lnTo>
                <a:lnTo>
                  <a:pt x="19075" y="8216"/>
                </a:lnTo>
                <a:lnTo>
                  <a:pt x="18948" y="8953"/>
                </a:lnTo>
                <a:lnTo>
                  <a:pt x="19786" y="8420"/>
                </a:lnTo>
                <a:lnTo>
                  <a:pt x="20231" y="8267"/>
                </a:lnTo>
                <a:lnTo>
                  <a:pt x="20193" y="8496"/>
                </a:lnTo>
                <a:lnTo>
                  <a:pt x="20129" y="8877"/>
                </a:lnTo>
                <a:lnTo>
                  <a:pt x="20459" y="8178"/>
                </a:lnTo>
                <a:lnTo>
                  <a:pt x="20599" y="8597"/>
                </a:lnTo>
                <a:lnTo>
                  <a:pt x="20853" y="9677"/>
                </a:lnTo>
                <a:lnTo>
                  <a:pt x="21615" y="8940"/>
                </a:lnTo>
                <a:lnTo>
                  <a:pt x="22225" y="8991"/>
                </a:lnTo>
                <a:lnTo>
                  <a:pt x="22618" y="9017"/>
                </a:lnTo>
                <a:lnTo>
                  <a:pt x="23507" y="7734"/>
                </a:lnTo>
                <a:lnTo>
                  <a:pt x="23647" y="6096"/>
                </a:lnTo>
                <a:close/>
              </a:path>
              <a:path w="102869" h="15875">
                <a:moveTo>
                  <a:pt x="97104" y="1066"/>
                </a:moveTo>
                <a:lnTo>
                  <a:pt x="96697" y="1854"/>
                </a:lnTo>
                <a:lnTo>
                  <a:pt x="96634" y="2247"/>
                </a:lnTo>
                <a:lnTo>
                  <a:pt x="96545" y="2743"/>
                </a:lnTo>
                <a:lnTo>
                  <a:pt x="96951" y="1955"/>
                </a:lnTo>
                <a:lnTo>
                  <a:pt x="97015" y="1562"/>
                </a:lnTo>
                <a:lnTo>
                  <a:pt x="97104" y="1066"/>
                </a:lnTo>
                <a:close/>
              </a:path>
              <a:path w="102869" h="15875">
                <a:moveTo>
                  <a:pt x="97942" y="2044"/>
                </a:moveTo>
                <a:lnTo>
                  <a:pt x="97282" y="1549"/>
                </a:lnTo>
                <a:lnTo>
                  <a:pt x="97142" y="2374"/>
                </a:lnTo>
                <a:lnTo>
                  <a:pt x="97091" y="2641"/>
                </a:lnTo>
                <a:lnTo>
                  <a:pt x="97307" y="2451"/>
                </a:lnTo>
                <a:lnTo>
                  <a:pt x="97942" y="2044"/>
                </a:lnTo>
                <a:close/>
              </a:path>
              <a:path w="102869" h="15875">
                <a:moveTo>
                  <a:pt x="98412" y="850"/>
                </a:moveTo>
                <a:lnTo>
                  <a:pt x="97942" y="2044"/>
                </a:lnTo>
                <a:lnTo>
                  <a:pt x="97472" y="3251"/>
                </a:lnTo>
                <a:lnTo>
                  <a:pt x="97599" y="2489"/>
                </a:lnTo>
                <a:lnTo>
                  <a:pt x="97307" y="4191"/>
                </a:lnTo>
                <a:lnTo>
                  <a:pt x="98234" y="1854"/>
                </a:lnTo>
                <a:lnTo>
                  <a:pt x="98412" y="850"/>
                </a:lnTo>
                <a:close/>
              </a:path>
              <a:path w="102869" h="15875">
                <a:moveTo>
                  <a:pt x="98425" y="1701"/>
                </a:moveTo>
                <a:lnTo>
                  <a:pt x="98171" y="2260"/>
                </a:lnTo>
                <a:lnTo>
                  <a:pt x="98107" y="2616"/>
                </a:lnTo>
                <a:lnTo>
                  <a:pt x="98069" y="2819"/>
                </a:lnTo>
                <a:lnTo>
                  <a:pt x="98323" y="2260"/>
                </a:lnTo>
                <a:lnTo>
                  <a:pt x="98386" y="1905"/>
                </a:lnTo>
                <a:lnTo>
                  <a:pt x="98425" y="1701"/>
                </a:lnTo>
                <a:close/>
              </a:path>
              <a:path w="102869" h="15875">
                <a:moveTo>
                  <a:pt x="102666" y="4787"/>
                </a:moveTo>
                <a:lnTo>
                  <a:pt x="102260" y="5575"/>
                </a:lnTo>
                <a:lnTo>
                  <a:pt x="102196" y="5969"/>
                </a:lnTo>
                <a:lnTo>
                  <a:pt x="102108" y="6464"/>
                </a:lnTo>
                <a:lnTo>
                  <a:pt x="102514" y="5676"/>
                </a:lnTo>
                <a:lnTo>
                  <a:pt x="102577" y="5283"/>
                </a:lnTo>
                <a:lnTo>
                  <a:pt x="102666" y="4787"/>
                </a:lnTo>
                <a:close/>
              </a:path>
            </a:pathLst>
          </a:custGeom>
          <a:solidFill>
            <a:srgbClr val="B88F51"/>
          </a:solidFill>
        </p:spPr>
        <p:txBody>
          <a:bodyPr wrap="square" lIns="0" tIns="0" rIns="0" bIns="0" rtlCol="0"/>
          <a:lstStyle/>
          <a:p>
            <a:endParaRPr sz="2511"/>
          </a:p>
        </p:txBody>
      </p:sp>
      <p:sp>
        <p:nvSpPr>
          <p:cNvPr id="84" name="bg object 84"/>
          <p:cNvSpPr/>
          <p:nvPr/>
        </p:nvSpPr>
        <p:spPr>
          <a:xfrm>
            <a:off x="574214" y="16375"/>
            <a:ext cx="26988" cy="21828"/>
          </a:xfrm>
          <a:custGeom>
            <a:avLst/>
            <a:gdLst/>
            <a:ahLst/>
            <a:cxnLst/>
            <a:rect l="l" t="t" r="r" b="b"/>
            <a:pathLst>
              <a:path w="43180" h="34925">
                <a:moveTo>
                  <a:pt x="368" y="13893"/>
                </a:moveTo>
                <a:lnTo>
                  <a:pt x="228" y="14706"/>
                </a:lnTo>
                <a:lnTo>
                  <a:pt x="317" y="14211"/>
                </a:lnTo>
                <a:lnTo>
                  <a:pt x="368" y="13893"/>
                </a:lnTo>
                <a:close/>
              </a:path>
              <a:path w="43180" h="34925">
                <a:moveTo>
                  <a:pt x="723" y="13220"/>
                </a:moveTo>
                <a:lnTo>
                  <a:pt x="203" y="12395"/>
                </a:lnTo>
                <a:lnTo>
                  <a:pt x="38" y="13360"/>
                </a:lnTo>
                <a:lnTo>
                  <a:pt x="0" y="13550"/>
                </a:lnTo>
                <a:lnTo>
                  <a:pt x="165" y="13411"/>
                </a:lnTo>
                <a:lnTo>
                  <a:pt x="723" y="13220"/>
                </a:lnTo>
                <a:close/>
              </a:path>
              <a:path w="43180" h="34925">
                <a:moveTo>
                  <a:pt x="1282" y="12611"/>
                </a:moveTo>
                <a:lnTo>
                  <a:pt x="342" y="15011"/>
                </a:lnTo>
                <a:lnTo>
                  <a:pt x="469" y="14249"/>
                </a:lnTo>
                <a:lnTo>
                  <a:pt x="177" y="15951"/>
                </a:lnTo>
                <a:lnTo>
                  <a:pt x="1104" y="13614"/>
                </a:lnTo>
                <a:lnTo>
                  <a:pt x="1282" y="12611"/>
                </a:lnTo>
                <a:close/>
              </a:path>
              <a:path w="43180" h="34925">
                <a:moveTo>
                  <a:pt x="1397" y="8001"/>
                </a:moveTo>
                <a:lnTo>
                  <a:pt x="1143" y="8559"/>
                </a:lnTo>
                <a:lnTo>
                  <a:pt x="1079" y="8915"/>
                </a:lnTo>
                <a:lnTo>
                  <a:pt x="1041" y="9118"/>
                </a:lnTo>
                <a:lnTo>
                  <a:pt x="1295" y="8559"/>
                </a:lnTo>
                <a:lnTo>
                  <a:pt x="1358" y="8204"/>
                </a:lnTo>
                <a:lnTo>
                  <a:pt x="1397" y="8001"/>
                </a:lnTo>
                <a:close/>
              </a:path>
              <a:path w="43180" h="34925">
                <a:moveTo>
                  <a:pt x="1816" y="4064"/>
                </a:moveTo>
                <a:lnTo>
                  <a:pt x="1676" y="4876"/>
                </a:lnTo>
                <a:lnTo>
                  <a:pt x="1765" y="4381"/>
                </a:lnTo>
                <a:lnTo>
                  <a:pt x="1816" y="4064"/>
                </a:lnTo>
                <a:close/>
              </a:path>
              <a:path w="43180" h="34925">
                <a:moveTo>
                  <a:pt x="2578" y="10541"/>
                </a:moveTo>
                <a:lnTo>
                  <a:pt x="2057" y="9715"/>
                </a:lnTo>
                <a:lnTo>
                  <a:pt x="1892" y="10680"/>
                </a:lnTo>
                <a:lnTo>
                  <a:pt x="1854" y="10871"/>
                </a:lnTo>
                <a:lnTo>
                  <a:pt x="2019" y="10731"/>
                </a:lnTo>
                <a:lnTo>
                  <a:pt x="2578" y="10541"/>
                </a:lnTo>
                <a:close/>
              </a:path>
              <a:path w="43180" h="34925">
                <a:moveTo>
                  <a:pt x="2933" y="5143"/>
                </a:moveTo>
                <a:lnTo>
                  <a:pt x="2413" y="4305"/>
                </a:lnTo>
                <a:lnTo>
                  <a:pt x="2247" y="5283"/>
                </a:lnTo>
                <a:lnTo>
                  <a:pt x="2209" y="5473"/>
                </a:lnTo>
                <a:lnTo>
                  <a:pt x="2374" y="5334"/>
                </a:lnTo>
                <a:lnTo>
                  <a:pt x="2933" y="5143"/>
                </a:lnTo>
                <a:close/>
              </a:path>
              <a:path w="43180" h="34925">
                <a:moveTo>
                  <a:pt x="3263" y="11595"/>
                </a:moveTo>
                <a:lnTo>
                  <a:pt x="3009" y="12153"/>
                </a:lnTo>
                <a:lnTo>
                  <a:pt x="2946" y="12509"/>
                </a:lnTo>
                <a:lnTo>
                  <a:pt x="2908" y="12712"/>
                </a:lnTo>
                <a:lnTo>
                  <a:pt x="3162" y="12153"/>
                </a:lnTo>
                <a:lnTo>
                  <a:pt x="3225" y="11798"/>
                </a:lnTo>
                <a:lnTo>
                  <a:pt x="3263" y="11595"/>
                </a:lnTo>
                <a:close/>
              </a:path>
              <a:path w="43180" h="34925">
                <a:moveTo>
                  <a:pt x="3492" y="5372"/>
                </a:moveTo>
                <a:lnTo>
                  <a:pt x="3238" y="5943"/>
                </a:lnTo>
                <a:lnTo>
                  <a:pt x="3175" y="6299"/>
                </a:lnTo>
                <a:lnTo>
                  <a:pt x="3136" y="6502"/>
                </a:lnTo>
                <a:lnTo>
                  <a:pt x="3403" y="5943"/>
                </a:lnTo>
                <a:lnTo>
                  <a:pt x="3454" y="5588"/>
                </a:lnTo>
                <a:lnTo>
                  <a:pt x="3492" y="5372"/>
                </a:lnTo>
                <a:close/>
              </a:path>
              <a:path w="43180" h="34925">
                <a:moveTo>
                  <a:pt x="3556" y="12344"/>
                </a:moveTo>
                <a:lnTo>
                  <a:pt x="3225" y="12153"/>
                </a:lnTo>
                <a:lnTo>
                  <a:pt x="3136" y="12611"/>
                </a:lnTo>
                <a:lnTo>
                  <a:pt x="3556" y="12344"/>
                </a:lnTo>
                <a:close/>
              </a:path>
              <a:path w="43180" h="34925">
                <a:moveTo>
                  <a:pt x="3581" y="11264"/>
                </a:moveTo>
                <a:lnTo>
                  <a:pt x="2451" y="10756"/>
                </a:lnTo>
                <a:lnTo>
                  <a:pt x="2476" y="10617"/>
                </a:lnTo>
                <a:lnTo>
                  <a:pt x="2222" y="11176"/>
                </a:lnTo>
                <a:lnTo>
                  <a:pt x="2159" y="11531"/>
                </a:lnTo>
                <a:lnTo>
                  <a:pt x="2120" y="11734"/>
                </a:lnTo>
                <a:lnTo>
                  <a:pt x="2362" y="11214"/>
                </a:lnTo>
                <a:lnTo>
                  <a:pt x="2311" y="11569"/>
                </a:lnTo>
                <a:lnTo>
                  <a:pt x="2209" y="12192"/>
                </a:lnTo>
                <a:lnTo>
                  <a:pt x="2844" y="11722"/>
                </a:lnTo>
                <a:lnTo>
                  <a:pt x="3581" y="11264"/>
                </a:lnTo>
                <a:close/>
              </a:path>
              <a:path w="43180" h="34925">
                <a:moveTo>
                  <a:pt x="3606" y="7569"/>
                </a:moveTo>
                <a:lnTo>
                  <a:pt x="3263" y="8267"/>
                </a:lnTo>
                <a:lnTo>
                  <a:pt x="3200" y="8648"/>
                </a:lnTo>
                <a:lnTo>
                  <a:pt x="3136" y="9029"/>
                </a:lnTo>
                <a:lnTo>
                  <a:pt x="3467" y="8331"/>
                </a:lnTo>
                <a:lnTo>
                  <a:pt x="3530" y="7950"/>
                </a:lnTo>
                <a:lnTo>
                  <a:pt x="3606" y="7569"/>
                </a:lnTo>
                <a:close/>
              </a:path>
              <a:path w="43180" h="34925">
                <a:moveTo>
                  <a:pt x="3962" y="7543"/>
                </a:moveTo>
                <a:lnTo>
                  <a:pt x="3556" y="8331"/>
                </a:lnTo>
                <a:lnTo>
                  <a:pt x="3492" y="8724"/>
                </a:lnTo>
                <a:lnTo>
                  <a:pt x="3403" y="9220"/>
                </a:lnTo>
                <a:lnTo>
                  <a:pt x="3810" y="8432"/>
                </a:lnTo>
                <a:lnTo>
                  <a:pt x="3873" y="8039"/>
                </a:lnTo>
                <a:lnTo>
                  <a:pt x="3962" y="7543"/>
                </a:lnTo>
                <a:close/>
              </a:path>
              <a:path w="43180" h="34925">
                <a:moveTo>
                  <a:pt x="4178" y="12725"/>
                </a:moveTo>
                <a:lnTo>
                  <a:pt x="3911" y="12128"/>
                </a:lnTo>
                <a:lnTo>
                  <a:pt x="3556" y="12344"/>
                </a:lnTo>
                <a:lnTo>
                  <a:pt x="4178" y="12725"/>
                </a:lnTo>
                <a:close/>
              </a:path>
              <a:path w="43180" h="34925">
                <a:moveTo>
                  <a:pt x="4229" y="8470"/>
                </a:moveTo>
                <a:lnTo>
                  <a:pt x="3721" y="9563"/>
                </a:lnTo>
                <a:lnTo>
                  <a:pt x="3467" y="11049"/>
                </a:lnTo>
                <a:lnTo>
                  <a:pt x="4152" y="8928"/>
                </a:lnTo>
                <a:lnTo>
                  <a:pt x="4229" y="8470"/>
                </a:lnTo>
                <a:close/>
              </a:path>
              <a:path w="43180" h="34925">
                <a:moveTo>
                  <a:pt x="4229" y="2120"/>
                </a:moveTo>
                <a:lnTo>
                  <a:pt x="3822" y="2921"/>
                </a:lnTo>
                <a:lnTo>
                  <a:pt x="3759" y="3314"/>
                </a:lnTo>
                <a:lnTo>
                  <a:pt x="3670" y="3810"/>
                </a:lnTo>
                <a:lnTo>
                  <a:pt x="4076" y="3022"/>
                </a:lnTo>
                <a:lnTo>
                  <a:pt x="4140" y="2628"/>
                </a:lnTo>
                <a:lnTo>
                  <a:pt x="4229" y="2120"/>
                </a:lnTo>
                <a:close/>
              </a:path>
              <a:path w="43180" h="34925">
                <a:moveTo>
                  <a:pt x="4445" y="8737"/>
                </a:moveTo>
                <a:lnTo>
                  <a:pt x="4191" y="9309"/>
                </a:lnTo>
                <a:lnTo>
                  <a:pt x="4127" y="9664"/>
                </a:lnTo>
                <a:lnTo>
                  <a:pt x="4089" y="9867"/>
                </a:lnTo>
                <a:lnTo>
                  <a:pt x="4356" y="9309"/>
                </a:lnTo>
                <a:lnTo>
                  <a:pt x="4406" y="8953"/>
                </a:lnTo>
                <a:lnTo>
                  <a:pt x="4445" y="8737"/>
                </a:lnTo>
                <a:close/>
              </a:path>
              <a:path w="43180" h="34925">
                <a:moveTo>
                  <a:pt x="4470" y="9537"/>
                </a:moveTo>
                <a:lnTo>
                  <a:pt x="4216" y="10096"/>
                </a:lnTo>
                <a:lnTo>
                  <a:pt x="4152" y="10452"/>
                </a:lnTo>
                <a:lnTo>
                  <a:pt x="4114" y="10655"/>
                </a:lnTo>
                <a:lnTo>
                  <a:pt x="4368" y="10096"/>
                </a:lnTo>
                <a:lnTo>
                  <a:pt x="4432" y="9740"/>
                </a:lnTo>
                <a:lnTo>
                  <a:pt x="4470" y="9537"/>
                </a:lnTo>
                <a:close/>
              </a:path>
              <a:path w="43180" h="34925">
                <a:moveTo>
                  <a:pt x="5321" y="3721"/>
                </a:moveTo>
                <a:lnTo>
                  <a:pt x="4495" y="3276"/>
                </a:lnTo>
                <a:lnTo>
                  <a:pt x="4279" y="4521"/>
                </a:lnTo>
                <a:lnTo>
                  <a:pt x="3886" y="5283"/>
                </a:lnTo>
                <a:lnTo>
                  <a:pt x="3822" y="5676"/>
                </a:lnTo>
                <a:lnTo>
                  <a:pt x="3733" y="6172"/>
                </a:lnTo>
                <a:lnTo>
                  <a:pt x="4140" y="5384"/>
                </a:lnTo>
                <a:lnTo>
                  <a:pt x="4203" y="4991"/>
                </a:lnTo>
                <a:lnTo>
                  <a:pt x="4229" y="4838"/>
                </a:lnTo>
                <a:lnTo>
                  <a:pt x="5321" y="3721"/>
                </a:lnTo>
                <a:close/>
              </a:path>
              <a:path w="43180" h="34925">
                <a:moveTo>
                  <a:pt x="6921" y="12433"/>
                </a:moveTo>
                <a:lnTo>
                  <a:pt x="6337" y="10985"/>
                </a:lnTo>
                <a:lnTo>
                  <a:pt x="6184" y="10629"/>
                </a:lnTo>
                <a:lnTo>
                  <a:pt x="5118" y="10160"/>
                </a:lnTo>
                <a:lnTo>
                  <a:pt x="4889" y="9855"/>
                </a:lnTo>
                <a:lnTo>
                  <a:pt x="4864" y="8013"/>
                </a:lnTo>
                <a:lnTo>
                  <a:pt x="4483" y="9753"/>
                </a:lnTo>
                <a:lnTo>
                  <a:pt x="4445" y="9956"/>
                </a:lnTo>
                <a:lnTo>
                  <a:pt x="4673" y="9740"/>
                </a:lnTo>
                <a:lnTo>
                  <a:pt x="4826" y="10883"/>
                </a:lnTo>
                <a:lnTo>
                  <a:pt x="5283" y="10591"/>
                </a:lnTo>
                <a:lnTo>
                  <a:pt x="5626" y="10820"/>
                </a:lnTo>
                <a:lnTo>
                  <a:pt x="5842" y="10947"/>
                </a:lnTo>
                <a:lnTo>
                  <a:pt x="6921" y="12433"/>
                </a:lnTo>
                <a:close/>
              </a:path>
              <a:path w="43180" h="34925">
                <a:moveTo>
                  <a:pt x="6959" y="15062"/>
                </a:moveTo>
                <a:lnTo>
                  <a:pt x="6908" y="13322"/>
                </a:lnTo>
                <a:lnTo>
                  <a:pt x="5778" y="14439"/>
                </a:lnTo>
                <a:lnTo>
                  <a:pt x="5372" y="13677"/>
                </a:lnTo>
                <a:lnTo>
                  <a:pt x="5486" y="13271"/>
                </a:lnTo>
                <a:lnTo>
                  <a:pt x="5588" y="11493"/>
                </a:lnTo>
                <a:lnTo>
                  <a:pt x="4711" y="13271"/>
                </a:lnTo>
                <a:lnTo>
                  <a:pt x="4254" y="12776"/>
                </a:lnTo>
                <a:lnTo>
                  <a:pt x="4508" y="13474"/>
                </a:lnTo>
                <a:lnTo>
                  <a:pt x="5105" y="13843"/>
                </a:lnTo>
                <a:lnTo>
                  <a:pt x="5334" y="13703"/>
                </a:lnTo>
                <a:lnTo>
                  <a:pt x="6426" y="16268"/>
                </a:lnTo>
                <a:lnTo>
                  <a:pt x="6959" y="15062"/>
                </a:lnTo>
                <a:close/>
              </a:path>
              <a:path w="43180" h="34925">
                <a:moveTo>
                  <a:pt x="7124" y="6159"/>
                </a:moveTo>
                <a:lnTo>
                  <a:pt x="6985" y="6972"/>
                </a:lnTo>
                <a:lnTo>
                  <a:pt x="7073" y="6477"/>
                </a:lnTo>
                <a:lnTo>
                  <a:pt x="7124" y="6159"/>
                </a:lnTo>
                <a:close/>
              </a:path>
              <a:path w="43180" h="34925">
                <a:moveTo>
                  <a:pt x="7493" y="14986"/>
                </a:moveTo>
                <a:lnTo>
                  <a:pt x="7239" y="15532"/>
                </a:lnTo>
                <a:lnTo>
                  <a:pt x="7175" y="15900"/>
                </a:lnTo>
                <a:lnTo>
                  <a:pt x="7137" y="16103"/>
                </a:lnTo>
                <a:lnTo>
                  <a:pt x="7391" y="15544"/>
                </a:lnTo>
                <a:lnTo>
                  <a:pt x="7454" y="15189"/>
                </a:lnTo>
                <a:lnTo>
                  <a:pt x="7493" y="14986"/>
                </a:lnTo>
                <a:close/>
              </a:path>
              <a:path w="43180" h="34925">
                <a:moveTo>
                  <a:pt x="7531" y="6261"/>
                </a:moveTo>
                <a:lnTo>
                  <a:pt x="7391" y="7073"/>
                </a:lnTo>
                <a:lnTo>
                  <a:pt x="7480" y="6578"/>
                </a:lnTo>
                <a:lnTo>
                  <a:pt x="7531" y="6261"/>
                </a:lnTo>
                <a:close/>
              </a:path>
              <a:path w="43180" h="34925">
                <a:moveTo>
                  <a:pt x="7543" y="5588"/>
                </a:moveTo>
                <a:lnTo>
                  <a:pt x="7289" y="6159"/>
                </a:lnTo>
                <a:lnTo>
                  <a:pt x="7226" y="6515"/>
                </a:lnTo>
                <a:lnTo>
                  <a:pt x="7188" y="6718"/>
                </a:lnTo>
                <a:lnTo>
                  <a:pt x="7442" y="6159"/>
                </a:lnTo>
                <a:lnTo>
                  <a:pt x="7543" y="5588"/>
                </a:lnTo>
                <a:close/>
              </a:path>
              <a:path w="43180" h="34925">
                <a:moveTo>
                  <a:pt x="7569" y="2070"/>
                </a:moveTo>
                <a:lnTo>
                  <a:pt x="6477" y="1054"/>
                </a:lnTo>
                <a:lnTo>
                  <a:pt x="5905" y="457"/>
                </a:lnTo>
                <a:lnTo>
                  <a:pt x="5727" y="1447"/>
                </a:lnTo>
                <a:lnTo>
                  <a:pt x="5676" y="1727"/>
                </a:lnTo>
                <a:lnTo>
                  <a:pt x="5892" y="1511"/>
                </a:lnTo>
                <a:lnTo>
                  <a:pt x="6413" y="1409"/>
                </a:lnTo>
                <a:lnTo>
                  <a:pt x="6248" y="2362"/>
                </a:lnTo>
                <a:lnTo>
                  <a:pt x="6159" y="2895"/>
                </a:lnTo>
                <a:lnTo>
                  <a:pt x="6858" y="2514"/>
                </a:lnTo>
                <a:lnTo>
                  <a:pt x="7569" y="2070"/>
                </a:lnTo>
                <a:close/>
              </a:path>
              <a:path w="43180" h="34925">
                <a:moveTo>
                  <a:pt x="7848" y="3200"/>
                </a:moveTo>
                <a:lnTo>
                  <a:pt x="7708" y="4013"/>
                </a:lnTo>
                <a:lnTo>
                  <a:pt x="7797" y="3517"/>
                </a:lnTo>
                <a:lnTo>
                  <a:pt x="7848" y="3200"/>
                </a:lnTo>
                <a:close/>
              </a:path>
              <a:path w="43180" h="34925">
                <a:moveTo>
                  <a:pt x="8115" y="11811"/>
                </a:moveTo>
                <a:lnTo>
                  <a:pt x="7772" y="12509"/>
                </a:lnTo>
                <a:lnTo>
                  <a:pt x="7708" y="12890"/>
                </a:lnTo>
                <a:lnTo>
                  <a:pt x="7645" y="13271"/>
                </a:lnTo>
                <a:lnTo>
                  <a:pt x="7975" y="12573"/>
                </a:lnTo>
                <a:lnTo>
                  <a:pt x="8039" y="12192"/>
                </a:lnTo>
                <a:lnTo>
                  <a:pt x="8115" y="11811"/>
                </a:lnTo>
                <a:close/>
              </a:path>
              <a:path w="43180" h="34925">
                <a:moveTo>
                  <a:pt x="8382" y="8140"/>
                </a:moveTo>
                <a:lnTo>
                  <a:pt x="7874" y="8318"/>
                </a:lnTo>
                <a:lnTo>
                  <a:pt x="6997" y="7899"/>
                </a:lnTo>
                <a:lnTo>
                  <a:pt x="6591" y="7302"/>
                </a:lnTo>
                <a:lnTo>
                  <a:pt x="5130" y="6553"/>
                </a:lnTo>
                <a:lnTo>
                  <a:pt x="6235" y="7099"/>
                </a:lnTo>
                <a:lnTo>
                  <a:pt x="6705" y="6553"/>
                </a:lnTo>
                <a:lnTo>
                  <a:pt x="7340" y="5803"/>
                </a:lnTo>
                <a:lnTo>
                  <a:pt x="7505" y="5600"/>
                </a:lnTo>
                <a:lnTo>
                  <a:pt x="6426" y="5803"/>
                </a:lnTo>
                <a:lnTo>
                  <a:pt x="6350" y="5638"/>
                </a:lnTo>
                <a:lnTo>
                  <a:pt x="5880" y="5359"/>
                </a:lnTo>
                <a:lnTo>
                  <a:pt x="5372" y="5638"/>
                </a:lnTo>
                <a:lnTo>
                  <a:pt x="5334" y="5511"/>
                </a:lnTo>
                <a:lnTo>
                  <a:pt x="6019" y="4267"/>
                </a:lnTo>
                <a:lnTo>
                  <a:pt x="6210" y="3213"/>
                </a:lnTo>
                <a:lnTo>
                  <a:pt x="5168" y="4787"/>
                </a:lnTo>
                <a:lnTo>
                  <a:pt x="5092" y="4432"/>
                </a:lnTo>
                <a:lnTo>
                  <a:pt x="4064" y="6591"/>
                </a:lnTo>
                <a:lnTo>
                  <a:pt x="4495" y="6616"/>
                </a:lnTo>
                <a:lnTo>
                  <a:pt x="4533" y="6997"/>
                </a:lnTo>
                <a:lnTo>
                  <a:pt x="4699" y="6680"/>
                </a:lnTo>
                <a:lnTo>
                  <a:pt x="5588" y="6896"/>
                </a:lnTo>
                <a:lnTo>
                  <a:pt x="6311" y="8801"/>
                </a:lnTo>
                <a:lnTo>
                  <a:pt x="7480" y="8851"/>
                </a:lnTo>
                <a:lnTo>
                  <a:pt x="6807" y="11315"/>
                </a:lnTo>
                <a:lnTo>
                  <a:pt x="7099" y="12623"/>
                </a:lnTo>
                <a:lnTo>
                  <a:pt x="7391" y="13462"/>
                </a:lnTo>
                <a:lnTo>
                  <a:pt x="6959" y="15062"/>
                </a:lnTo>
                <a:lnTo>
                  <a:pt x="6997" y="15633"/>
                </a:lnTo>
                <a:lnTo>
                  <a:pt x="6972" y="15849"/>
                </a:lnTo>
                <a:lnTo>
                  <a:pt x="6908" y="16230"/>
                </a:lnTo>
                <a:lnTo>
                  <a:pt x="7239" y="15532"/>
                </a:lnTo>
                <a:lnTo>
                  <a:pt x="7366" y="14770"/>
                </a:lnTo>
                <a:lnTo>
                  <a:pt x="7150" y="15227"/>
                </a:lnTo>
                <a:lnTo>
                  <a:pt x="7429" y="13589"/>
                </a:lnTo>
                <a:lnTo>
                  <a:pt x="7581" y="13982"/>
                </a:lnTo>
                <a:lnTo>
                  <a:pt x="7556" y="12852"/>
                </a:lnTo>
                <a:lnTo>
                  <a:pt x="7518" y="9639"/>
                </a:lnTo>
                <a:lnTo>
                  <a:pt x="7569" y="10287"/>
                </a:lnTo>
                <a:lnTo>
                  <a:pt x="8140" y="9359"/>
                </a:lnTo>
                <a:lnTo>
                  <a:pt x="8343" y="8318"/>
                </a:lnTo>
                <a:lnTo>
                  <a:pt x="8382" y="8140"/>
                </a:lnTo>
                <a:close/>
              </a:path>
              <a:path w="43180" h="34925">
                <a:moveTo>
                  <a:pt x="8636" y="12128"/>
                </a:moveTo>
                <a:lnTo>
                  <a:pt x="8382" y="12687"/>
                </a:lnTo>
                <a:lnTo>
                  <a:pt x="8318" y="13042"/>
                </a:lnTo>
                <a:lnTo>
                  <a:pt x="8280" y="13246"/>
                </a:lnTo>
                <a:lnTo>
                  <a:pt x="8534" y="12687"/>
                </a:lnTo>
                <a:lnTo>
                  <a:pt x="8597" y="12331"/>
                </a:lnTo>
                <a:lnTo>
                  <a:pt x="8636" y="12128"/>
                </a:lnTo>
                <a:close/>
              </a:path>
              <a:path w="43180" h="34925">
                <a:moveTo>
                  <a:pt x="8763" y="8001"/>
                </a:moveTo>
                <a:lnTo>
                  <a:pt x="8458" y="7747"/>
                </a:lnTo>
                <a:lnTo>
                  <a:pt x="8382" y="8140"/>
                </a:lnTo>
                <a:lnTo>
                  <a:pt x="8763" y="8001"/>
                </a:lnTo>
                <a:close/>
              </a:path>
              <a:path w="43180" h="34925">
                <a:moveTo>
                  <a:pt x="8890" y="3479"/>
                </a:moveTo>
                <a:lnTo>
                  <a:pt x="8369" y="2654"/>
                </a:lnTo>
                <a:lnTo>
                  <a:pt x="8204" y="3619"/>
                </a:lnTo>
                <a:lnTo>
                  <a:pt x="8166" y="3810"/>
                </a:lnTo>
                <a:lnTo>
                  <a:pt x="8331" y="3670"/>
                </a:lnTo>
                <a:lnTo>
                  <a:pt x="8890" y="3479"/>
                </a:lnTo>
                <a:close/>
              </a:path>
              <a:path w="43180" h="34925">
                <a:moveTo>
                  <a:pt x="9194" y="4394"/>
                </a:moveTo>
                <a:lnTo>
                  <a:pt x="7353" y="7213"/>
                </a:lnTo>
                <a:lnTo>
                  <a:pt x="8115" y="7454"/>
                </a:lnTo>
                <a:lnTo>
                  <a:pt x="8458" y="7747"/>
                </a:lnTo>
                <a:lnTo>
                  <a:pt x="8953" y="7454"/>
                </a:lnTo>
                <a:lnTo>
                  <a:pt x="9194" y="4394"/>
                </a:lnTo>
                <a:close/>
              </a:path>
              <a:path w="43180" h="34925">
                <a:moveTo>
                  <a:pt x="9245" y="9004"/>
                </a:moveTo>
                <a:lnTo>
                  <a:pt x="8407" y="9372"/>
                </a:lnTo>
                <a:lnTo>
                  <a:pt x="8267" y="10261"/>
                </a:lnTo>
                <a:lnTo>
                  <a:pt x="8153" y="11404"/>
                </a:lnTo>
                <a:lnTo>
                  <a:pt x="9245" y="9004"/>
                </a:lnTo>
                <a:close/>
              </a:path>
              <a:path w="43180" h="34925">
                <a:moveTo>
                  <a:pt x="9258" y="7899"/>
                </a:moveTo>
                <a:lnTo>
                  <a:pt x="9232" y="7302"/>
                </a:lnTo>
                <a:lnTo>
                  <a:pt x="8966" y="7454"/>
                </a:lnTo>
                <a:lnTo>
                  <a:pt x="8928" y="7874"/>
                </a:lnTo>
                <a:lnTo>
                  <a:pt x="9258" y="7899"/>
                </a:lnTo>
                <a:close/>
              </a:path>
              <a:path w="43180" h="34925">
                <a:moveTo>
                  <a:pt x="10515" y="7899"/>
                </a:moveTo>
                <a:lnTo>
                  <a:pt x="10312" y="7899"/>
                </a:lnTo>
                <a:lnTo>
                  <a:pt x="10515" y="7899"/>
                </a:lnTo>
                <a:close/>
              </a:path>
              <a:path w="43180" h="34925">
                <a:moveTo>
                  <a:pt x="11912" y="5765"/>
                </a:moveTo>
                <a:lnTo>
                  <a:pt x="11772" y="6578"/>
                </a:lnTo>
                <a:lnTo>
                  <a:pt x="11861" y="6083"/>
                </a:lnTo>
                <a:lnTo>
                  <a:pt x="11912" y="5765"/>
                </a:lnTo>
                <a:close/>
              </a:path>
              <a:path w="43180" h="34925">
                <a:moveTo>
                  <a:pt x="12039" y="10896"/>
                </a:moveTo>
                <a:lnTo>
                  <a:pt x="11785" y="11341"/>
                </a:lnTo>
                <a:lnTo>
                  <a:pt x="11976" y="11150"/>
                </a:lnTo>
                <a:lnTo>
                  <a:pt x="12039" y="10896"/>
                </a:lnTo>
                <a:close/>
              </a:path>
              <a:path w="43180" h="34925">
                <a:moveTo>
                  <a:pt x="12306" y="9753"/>
                </a:moveTo>
                <a:lnTo>
                  <a:pt x="11912" y="9499"/>
                </a:lnTo>
                <a:lnTo>
                  <a:pt x="11836" y="9880"/>
                </a:lnTo>
                <a:lnTo>
                  <a:pt x="12306" y="9753"/>
                </a:lnTo>
                <a:close/>
              </a:path>
              <a:path w="43180" h="34925">
                <a:moveTo>
                  <a:pt x="12433" y="10515"/>
                </a:moveTo>
                <a:lnTo>
                  <a:pt x="12153" y="11036"/>
                </a:lnTo>
                <a:lnTo>
                  <a:pt x="12331" y="10896"/>
                </a:lnTo>
                <a:lnTo>
                  <a:pt x="12433" y="10515"/>
                </a:lnTo>
                <a:close/>
              </a:path>
              <a:path w="43180" h="34925">
                <a:moveTo>
                  <a:pt x="13284" y="14224"/>
                </a:moveTo>
                <a:lnTo>
                  <a:pt x="13093" y="14071"/>
                </a:lnTo>
                <a:lnTo>
                  <a:pt x="12712" y="13817"/>
                </a:lnTo>
                <a:lnTo>
                  <a:pt x="11785" y="13817"/>
                </a:lnTo>
                <a:lnTo>
                  <a:pt x="11760" y="13182"/>
                </a:lnTo>
                <a:lnTo>
                  <a:pt x="10896" y="12966"/>
                </a:lnTo>
                <a:lnTo>
                  <a:pt x="10718" y="13182"/>
                </a:lnTo>
                <a:lnTo>
                  <a:pt x="10604" y="12890"/>
                </a:lnTo>
                <a:lnTo>
                  <a:pt x="10261" y="12801"/>
                </a:lnTo>
                <a:lnTo>
                  <a:pt x="9766" y="12674"/>
                </a:lnTo>
                <a:lnTo>
                  <a:pt x="9728" y="12547"/>
                </a:lnTo>
                <a:lnTo>
                  <a:pt x="9575" y="12103"/>
                </a:lnTo>
                <a:lnTo>
                  <a:pt x="9359" y="12547"/>
                </a:lnTo>
                <a:lnTo>
                  <a:pt x="9055" y="11645"/>
                </a:lnTo>
                <a:lnTo>
                  <a:pt x="8216" y="13817"/>
                </a:lnTo>
                <a:lnTo>
                  <a:pt x="8813" y="13182"/>
                </a:lnTo>
                <a:lnTo>
                  <a:pt x="8801" y="14833"/>
                </a:lnTo>
                <a:lnTo>
                  <a:pt x="9144" y="13423"/>
                </a:lnTo>
                <a:lnTo>
                  <a:pt x="9309" y="13182"/>
                </a:lnTo>
                <a:lnTo>
                  <a:pt x="9575" y="12801"/>
                </a:lnTo>
                <a:lnTo>
                  <a:pt x="9779" y="13944"/>
                </a:lnTo>
                <a:lnTo>
                  <a:pt x="9880" y="14224"/>
                </a:lnTo>
                <a:lnTo>
                  <a:pt x="11531" y="14960"/>
                </a:lnTo>
                <a:lnTo>
                  <a:pt x="13284" y="14224"/>
                </a:lnTo>
                <a:close/>
              </a:path>
              <a:path w="43180" h="34925">
                <a:moveTo>
                  <a:pt x="13614" y="16700"/>
                </a:moveTo>
                <a:lnTo>
                  <a:pt x="12369" y="16332"/>
                </a:lnTo>
                <a:lnTo>
                  <a:pt x="10731" y="15989"/>
                </a:lnTo>
                <a:lnTo>
                  <a:pt x="8813" y="15519"/>
                </a:lnTo>
                <a:lnTo>
                  <a:pt x="8064" y="13843"/>
                </a:lnTo>
                <a:lnTo>
                  <a:pt x="7607" y="15252"/>
                </a:lnTo>
                <a:lnTo>
                  <a:pt x="8775" y="16294"/>
                </a:lnTo>
                <a:lnTo>
                  <a:pt x="8915" y="16319"/>
                </a:lnTo>
                <a:lnTo>
                  <a:pt x="10388" y="16687"/>
                </a:lnTo>
                <a:lnTo>
                  <a:pt x="11963" y="17703"/>
                </a:lnTo>
                <a:lnTo>
                  <a:pt x="13614" y="16700"/>
                </a:lnTo>
                <a:close/>
              </a:path>
              <a:path w="43180" h="34925">
                <a:moveTo>
                  <a:pt x="13944" y="10121"/>
                </a:moveTo>
                <a:lnTo>
                  <a:pt x="13804" y="10045"/>
                </a:lnTo>
                <a:lnTo>
                  <a:pt x="13652" y="10388"/>
                </a:lnTo>
                <a:lnTo>
                  <a:pt x="13855" y="10388"/>
                </a:lnTo>
                <a:lnTo>
                  <a:pt x="13944" y="10121"/>
                </a:lnTo>
                <a:close/>
              </a:path>
              <a:path w="43180" h="34925">
                <a:moveTo>
                  <a:pt x="14160" y="14325"/>
                </a:moveTo>
                <a:lnTo>
                  <a:pt x="13652" y="14071"/>
                </a:lnTo>
                <a:lnTo>
                  <a:pt x="13347" y="14198"/>
                </a:lnTo>
                <a:lnTo>
                  <a:pt x="13855" y="14579"/>
                </a:lnTo>
                <a:lnTo>
                  <a:pt x="14147" y="14427"/>
                </a:lnTo>
                <a:close/>
              </a:path>
              <a:path w="43180" h="34925">
                <a:moveTo>
                  <a:pt x="14173" y="14732"/>
                </a:moveTo>
                <a:lnTo>
                  <a:pt x="13614" y="16700"/>
                </a:lnTo>
                <a:lnTo>
                  <a:pt x="13716" y="17767"/>
                </a:lnTo>
                <a:lnTo>
                  <a:pt x="13919" y="17703"/>
                </a:lnTo>
                <a:lnTo>
                  <a:pt x="13792" y="16637"/>
                </a:lnTo>
                <a:lnTo>
                  <a:pt x="14173" y="14732"/>
                </a:lnTo>
                <a:close/>
              </a:path>
              <a:path w="43180" h="34925">
                <a:moveTo>
                  <a:pt x="14681" y="25615"/>
                </a:moveTo>
                <a:lnTo>
                  <a:pt x="13677" y="25374"/>
                </a:lnTo>
                <a:lnTo>
                  <a:pt x="12877" y="25374"/>
                </a:lnTo>
                <a:lnTo>
                  <a:pt x="13309" y="28803"/>
                </a:lnTo>
                <a:lnTo>
                  <a:pt x="14681" y="25615"/>
                </a:lnTo>
                <a:close/>
              </a:path>
              <a:path w="43180" h="34925">
                <a:moveTo>
                  <a:pt x="14757" y="15925"/>
                </a:moveTo>
                <a:lnTo>
                  <a:pt x="13817" y="18326"/>
                </a:lnTo>
                <a:lnTo>
                  <a:pt x="13919" y="17703"/>
                </a:lnTo>
                <a:lnTo>
                  <a:pt x="13652" y="19265"/>
                </a:lnTo>
                <a:lnTo>
                  <a:pt x="14579" y="16941"/>
                </a:lnTo>
                <a:lnTo>
                  <a:pt x="14757" y="15925"/>
                </a:lnTo>
                <a:close/>
              </a:path>
              <a:path w="43180" h="34925">
                <a:moveTo>
                  <a:pt x="15760" y="25869"/>
                </a:moveTo>
                <a:lnTo>
                  <a:pt x="14782" y="25374"/>
                </a:lnTo>
                <a:lnTo>
                  <a:pt x="14681" y="25615"/>
                </a:lnTo>
                <a:lnTo>
                  <a:pt x="15760" y="25869"/>
                </a:lnTo>
                <a:close/>
              </a:path>
              <a:path w="43180" h="34925">
                <a:moveTo>
                  <a:pt x="15887" y="8140"/>
                </a:moveTo>
                <a:lnTo>
                  <a:pt x="15773" y="7975"/>
                </a:lnTo>
                <a:lnTo>
                  <a:pt x="13804" y="8737"/>
                </a:lnTo>
                <a:lnTo>
                  <a:pt x="11861" y="8610"/>
                </a:lnTo>
                <a:lnTo>
                  <a:pt x="11811" y="6705"/>
                </a:lnTo>
                <a:lnTo>
                  <a:pt x="11125" y="7975"/>
                </a:lnTo>
                <a:lnTo>
                  <a:pt x="11061" y="8610"/>
                </a:lnTo>
                <a:lnTo>
                  <a:pt x="11176" y="9245"/>
                </a:lnTo>
                <a:lnTo>
                  <a:pt x="10426" y="9880"/>
                </a:lnTo>
                <a:lnTo>
                  <a:pt x="10896" y="8991"/>
                </a:lnTo>
                <a:lnTo>
                  <a:pt x="11010" y="8610"/>
                </a:lnTo>
                <a:lnTo>
                  <a:pt x="11353" y="6578"/>
                </a:lnTo>
                <a:lnTo>
                  <a:pt x="10312" y="9880"/>
                </a:lnTo>
                <a:lnTo>
                  <a:pt x="10185" y="10261"/>
                </a:lnTo>
                <a:lnTo>
                  <a:pt x="9563" y="11150"/>
                </a:lnTo>
                <a:lnTo>
                  <a:pt x="9537" y="10998"/>
                </a:lnTo>
                <a:lnTo>
                  <a:pt x="10553" y="8801"/>
                </a:lnTo>
                <a:lnTo>
                  <a:pt x="10617" y="8077"/>
                </a:lnTo>
                <a:lnTo>
                  <a:pt x="10198" y="7988"/>
                </a:lnTo>
                <a:lnTo>
                  <a:pt x="9258" y="7988"/>
                </a:lnTo>
                <a:lnTo>
                  <a:pt x="9283" y="8902"/>
                </a:lnTo>
                <a:lnTo>
                  <a:pt x="9296" y="9144"/>
                </a:lnTo>
                <a:lnTo>
                  <a:pt x="9334" y="10325"/>
                </a:lnTo>
                <a:lnTo>
                  <a:pt x="9309" y="10642"/>
                </a:lnTo>
                <a:lnTo>
                  <a:pt x="9182" y="10858"/>
                </a:lnTo>
                <a:lnTo>
                  <a:pt x="9055" y="11645"/>
                </a:lnTo>
                <a:lnTo>
                  <a:pt x="9245" y="11150"/>
                </a:lnTo>
                <a:lnTo>
                  <a:pt x="9309" y="11341"/>
                </a:lnTo>
                <a:lnTo>
                  <a:pt x="9347" y="11150"/>
                </a:lnTo>
                <a:lnTo>
                  <a:pt x="9359" y="10985"/>
                </a:lnTo>
                <a:lnTo>
                  <a:pt x="9372" y="11315"/>
                </a:lnTo>
                <a:lnTo>
                  <a:pt x="9372" y="11506"/>
                </a:lnTo>
                <a:lnTo>
                  <a:pt x="9575" y="12103"/>
                </a:lnTo>
                <a:lnTo>
                  <a:pt x="10007" y="11150"/>
                </a:lnTo>
                <a:lnTo>
                  <a:pt x="10769" y="11277"/>
                </a:lnTo>
                <a:lnTo>
                  <a:pt x="10769" y="12928"/>
                </a:lnTo>
                <a:lnTo>
                  <a:pt x="10896" y="12966"/>
                </a:lnTo>
                <a:lnTo>
                  <a:pt x="11404" y="12293"/>
                </a:lnTo>
                <a:lnTo>
                  <a:pt x="11518" y="12103"/>
                </a:lnTo>
                <a:lnTo>
                  <a:pt x="11722" y="11531"/>
                </a:lnTo>
                <a:lnTo>
                  <a:pt x="11785" y="11341"/>
                </a:lnTo>
                <a:lnTo>
                  <a:pt x="11557" y="11531"/>
                </a:lnTo>
                <a:lnTo>
                  <a:pt x="11772" y="10261"/>
                </a:lnTo>
                <a:lnTo>
                  <a:pt x="11836" y="9880"/>
                </a:lnTo>
                <a:lnTo>
                  <a:pt x="11341" y="10007"/>
                </a:lnTo>
                <a:lnTo>
                  <a:pt x="11074" y="10261"/>
                </a:lnTo>
                <a:lnTo>
                  <a:pt x="11150" y="9626"/>
                </a:lnTo>
                <a:lnTo>
                  <a:pt x="11290" y="9118"/>
                </a:lnTo>
                <a:lnTo>
                  <a:pt x="11912" y="9499"/>
                </a:lnTo>
                <a:lnTo>
                  <a:pt x="11976" y="9118"/>
                </a:lnTo>
                <a:lnTo>
                  <a:pt x="13804" y="10045"/>
                </a:lnTo>
                <a:lnTo>
                  <a:pt x="14097" y="9372"/>
                </a:lnTo>
                <a:lnTo>
                  <a:pt x="13970" y="10134"/>
                </a:lnTo>
                <a:lnTo>
                  <a:pt x="14465" y="10388"/>
                </a:lnTo>
                <a:lnTo>
                  <a:pt x="13855" y="10388"/>
                </a:lnTo>
                <a:lnTo>
                  <a:pt x="13335" y="11912"/>
                </a:lnTo>
                <a:lnTo>
                  <a:pt x="13525" y="10896"/>
                </a:lnTo>
                <a:lnTo>
                  <a:pt x="13652" y="10388"/>
                </a:lnTo>
                <a:lnTo>
                  <a:pt x="13322" y="10388"/>
                </a:lnTo>
                <a:lnTo>
                  <a:pt x="13322" y="11404"/>
                </a:lnTo>
                <a:lnTo>
                  <a:pt x="12687" y="11912"/>
                </a:lnTo>
                <a:lnTo>
                  <a:pt x="12471" y="12039"/>
                </a:lnTo>
                <a:lnTo>
                  <a:pt x="12661" y="10896"/>
                </a:lnTo>
                <a:lnTo>
                  <a:pt x="13322" y="11404"/>
                </a:lnTo>
                <a:lnTo>
                  <a:pt x="13322" y="10388"/>
                </a:lnTo>
                <a:lnTo>
                  <a:pt x="12941" y="10388"/>
                </a:lnTo>
                <a:lnTo>
                  <a:pt x="12395" y="10845"/>
                </a:lnTo>
                <a:lnTo>
                  <a:pt x="12268" y="11404"/>
                </a:lnTo>
                <a:lnTo>
                  <a:pt x="11874" y="12166"/>
                </a:lnTo>
                <a:lnTo>
                  <a:pt x="11988" y="11506"/>
                </a:lnTo>
                <a:lnTo>
                  <a:pt x="12103" y="11150"/>
                </a:lnTo>
                <a:lnTo>
                  <a:pt x="11963" y="11201"/>
                </a:lnTo>
                <a:lnTo>
                  <a:pt x="11887" y="11506"/>
                </a:lnTo>
                <a:lnTo>
                  <a:pt x="11760" y="13182"/>
                </a:lnTo>
                <a:lnTo>
                  <a:pt x="12611" y="13754"/>
                </a:lnTo>
                <a:lnTo>
                  <a:pt x="13385" y="13690"/>
                </a:lnTo>
                <a:lnTo>
                  <a:pt x="13576" y="13423"/>
                </a:lnTo>
                <a:lnTo>
                  <a:pt x="13830" y="12166"/>
                </a:lnTo>
                <a:lnTo>
                  <a:pt x="13855" y="12039"/>
                </a:lnTo>
                <a:lnTo>
                  <a:pt x="13881" y="11912"/>
                </a:lnTo>
                <a:lnTo>
                  <a:pt x="13944" y="11506"/>
                </a:lnTo>
                <a:lnTo>
                  <a:pt x="14439" y="10642"/>
                </a:lnTo>
                <a:lnTo>
                  <a:pt x="14592" y="10388"/>
                </a:lnTo>
                <a:lnTo>
                  <a:pt x="15176" y="9372"/>
                </a:lnTo>
                <a:lnTo>
                  <a:pt x="15316" y="9118"/>
                </a:lnTo>
                <a:lnTo>
                  <a:pt x="15468" y="8864"/>
                </a:lnTo>
                <a:lnTo>
                  <a:pt x="15544" y="8737"/>
                </a:lnTo>
                <a:lnTo>
                  <a:pt x="15887" y="8140"/>
                </a:lnTo>
                <a:close/>
              </a:path>
              <a:path w="43180" h="34925">
                <a:moveTo>
                  <a:pt x="15913" y="21437"/>
                </a:moveTo>
                <a:lnTo>
                  <a:pt x="15760" y="21437"/>
                </a:lnTo>
                <a:lnTo>
                  <a:pt x="15722" y="21666"/>
                </a:lnTo>
                <a:lnTo>
                  <a:pt x="15913" y="21437"/>
                </a:lnTo>
                <a:close/>
              </a:path>
              <a:path w="43180" h="34925">
                <a:moveTo>
                  <a:pt x="16167" y="14846"/>
                </a:moveTo>
                <a:lnTo>
                  <a:pt x="14566" y="17322"/>
                </a:lnTo>
                <a:lnTo>
                  <a:pt x="14287" y="18948"/>
                </a:lnTo>
                <a:lnTo>
                  <a:pt x="15989" y="15798"/>
                </a:lnTo>
                <a:lnTo>
                  <a:pt x="16167" y="14846"/>
                </a:lnTo>
                <a:close/>
              </a:path>
              <a:path w="43180" h="34925">
                <a:moveTo>
                  <a:pt x="16217" y="14224"/>
                </a:moveTo>
                <a:lnTo>
                  <a:pt x="15608" y="13690"/>
                </a:lnTo>
                <a:lnTo>
                  <a:pt x="14351" y="14325"/>
                </a:lnTo>
                <a:lnTo>
                  <a:pt x="15163" y="14833"/>
                </a:lnTo>
                <a:lnTo>
                  <a:pt x="15125" y="15595"/>
                </a:lnTo>
                <a:lnTo>
                  <a:pt x="15519" y="15468"/>
                </a:lnTo>
                <a:lnTo>
                  <a:pt x="15875" y="14325"/>
                </a:lnTo>
                <a:lnTo>
                  <a:pt x="16217" y="14224"/>
                </a:lnTo>
                <a:close/>
              </a:path>
              <a:path w="43180" h="34925">
                <a:moveTo>
                  <a:pt x="16497" y="14147"/>
                </a:moveTo>
                <a:lnTo>
                  <a:pt x="16319" y="14198"/>
                </a:lnTo>
                <a:lnTo>
                  <a:pt x="16319" y="14325"/>
                </a:lnTo>
                <a:lnTo>
                  <a:pt x="16497" y="14147"/>
                </a:lnTo>
                <a:close/>
              </a:path>
              <a:path w="43180" h="34925">
                <a:moveTo>
                  <a:pt x="16662" y="22567"/>
                </a:moveTo>
                <a:lnTo>
                  <a:pt x="16471" y="22606"/>
                </a:lnTo>
                <a:lnTo>
                  <a:pt x="16433" y="22834"/>
                </a:lnTo>
                <a:lnTo>
                  <a:pt x="16662" y="22567"/>
                </a:lnTo>
                <a:close/>
              </a:path>
              <a:path w="43180" h="34925">
                <a:moveTo>
                  <a:pt x="17068" y="6261"/>
                </a:moveTo>
                <a:lnTo>
                  <a:pt x="16929" y="7073"/>
                </a:lnTo>
                <a:lnTo>
                  <a:pt x="17018" y="6578"/>
                </a:lnTo>
                <a:lnTo>
                  <a:pt x="17068" y="6261"/>
                </a:lnTo>
                <a:close/>
              </a:path>
              <a:path w="43180" h="34925">
                <a:moveTo>
                  <a:pt x="17170" y="4826"/>
                </a:moveTo>
                <a:lnTo>
                  <a:pt x="16916" y="5384"/>
                </a:lnTo>
                <a:lnTo>
                  <a:pt x="16852" y="5740"/>
                </a:lnTo>
                <a:lnTo>
                  <a:pt x="16814" y="5943"/>
                </a:lnTo>
                <a:lnTo>
                  <a:pt x="17081" y="5384"/>
                </a:lnTo>
                <a:lnTo>
                  <a:pt x="17132" y="5029"/>
                </a:lnTo>
                <a:lnTo>
                  <a:pt x="17170" y="4826"/>
                </a:lnTo>
                <a:close/>
              </a:path>
              <a:path w="43180" h="34925">
                <a:moveTo>
                  <a:pt x="18046" y="12369"/>
                </a:moveTo>
                <a:lnTo>
                  <a:pt x="17703" y="12293"/>
                </a:lnTo>
                <a:lnTo>
                  <a:pt x="17970" y="12738"/>
                </a:lnTo>
                <a:lnTo>
                  <a:pt x="18046" y="12369"/>
                </a:lnTo>
                <a:close/>
              </a:path>
              <a:path w="43180" h="34925">
                <a:moveTo>
                  <a:pt x="18084" y="5651"/>
                </a:moveTo>
                <a:lnTo>
                  <a:pt x="17741" y="6350"/>
                </a:lnTo>
                <a:lnTo>
                  <a:pt x="17678" y="6731"/>
                </a:lnTo>
                <a:lnTo>
                  <a:pt x="17614" y="7112"/>
                </a:lnTo>
                <a:lnTo>
                  <a:pt x="17945" y="6400"/>
                </a:lnTo>
                <a:lnTo>
                  <a:pt x="18008" y="6032"/>
                </a:lnTo>
                <a:lnTo>
                  <a:pt x="18084" y="5651"/>
                </a:lnTo>
                <a:close/>
              </a:path>
              <a:path w="43180" h="34925">
                <a:moveTo>
                  <a:pt x="18122" y="3619"/>
                </a:moveTo>
                <a:lnTo>
                  <a:pt x="17500" y="5575"/>
                </a:lnTo>
                <a:lnTo>
                  <a:pt x="17411" y="5880"/>
                </a:lnTo>
                <a:lnTo>
                  <a:pt x="17208" y="6616"/>
                </a:lnTo>
                <a:lnTo>
                  <a:pt x="17640" y="6375"/>
                </a:lnTo>
                <a:lnTo>
                  <a:pt x="18122" y="3619"/>
                </a:lnTo>
                <a:close/>
              </a:path>
              <a:path w="43180" h="34925">
                <a:moveTo>
                  <a:pt x="18872" y="17272"/>
                </a:moveTo>
                <a:lnTo>
                  <a:pt x="18745" y="16992"/>
                </a:lnTo>
                <a:lnTo>
                  <a:pt x="18465" y="16357"/>
                </a:lnTo>
                <a:lnTo>
                  <a:pt x="17703" y="16230"/>
                </a:lnTo>
                <a:lnTo>
                  <a:pt x="17449" y="15976"/>
                </a:lnTo>
                <a:lnTo>
                  <a:pt x="16725" y="16230"/>
                </a:lnTo>
                <a:lnTo>
                  <a:pt x="15748" y="16865"/>
                </a:lnTo>
                <a:lnTo>
                  <a:pt x="16344" y="18516"/>
                </a:lnTo>
                <a:lnTo>
                  <a:pt x="17526" y="16992"/>
                </a:lnTo>
                <a:lnTo>
                  <a:pt x="18872" y="17272"/>
                </a:lnTo>
                <a:close/>
              </a:path>
              <a:path w="43180" h="34925">
                <a:moveTo>
                  <a:pt x="19342" y="6032"/>
                </a:moveTo>
                <a:lnTo>
                  <a:pt x="19202" y="6845"/>
                </a:lnTo>
                <a:lnTo>
                  <a:pt x="19291" y="6350"/>
                </a:lnTo>
                <a:lnTo>
                  <a:pt x="19342" y="6032"/>
                </a:lnTo>
                <a:close/>
              </a:path>
              <a:path w="43180" h="34925">
                <a:moveTo>
                  <a:pt x="20104" y="6223"/>
                </a:moveTo>
                <a:lnTo>
                  <a:pt x="19964" y="7035"/>
                </a:lnTo>
                <a:lnTo>
                  <a:pt x="20053" y="6540"/>
                </a:lnTo>
                <a:lnTo>
                  <a:pt x="20104" y="6223"/>
                </a:lnTo>
                <a:close/>
              </a:path>
              <a:path w="43180" h="34925">
                <a:moveTo>
                  <a:pt x="20116" y="15951"/>
                </a:moveTo>
                <a:lnTo>
                  <a:pt x="19659" y="17437"/>
                </a:lnTo>
                <a:lnTo>
                  <a:pt x="19837" y="17475"/>
                </a:lnTo>
                <a:lnTo>
                  <a:pt x="20116" y="15951"/>
                </a:lnTo>
                <a:close/>
              </a:path>
              <a:path w="43180" h="34925">
                <a:moveTo>
                  <a:pt x="20332" y="15214"/>
                </a:moveTo>
                <a:lnTo>
                  <a:pt x="20307" y="14833"/>
                </a:lnTo>
                <a:lnTo>
                  <a:pt x="20116" y="15951"/>
                </a:lnTo>
                <a:lnTo>
                  <a:pt x="20332" y="15214"/>
                </a:lnTo>
                <a:close/>
              </a:path>
              <a:path w="43180" h="34925">
                <a:moveTo>
                  <a:pt x="21145" y="5689"/>
                </a:moveTo>
                <a:lnTo>
                  <a:pt x="21005" y="6502"/>
                </a:lnTo>
                <a:lnTo>
                  <a:pt x="21094" y="6007"/>
                </a:lnTo>
                <a:lnTo>
                  <a:pt x="21145" y="5689"/>
                </a:lnTo>
                <a:close/>
              </a:path>
              <a:path w="43180" h="34925">
                <a:moveTo>
                  <a:pt x="22682" y="12915"/>
                </a:moveTo>
                <a:lnTo>
                  <a:pt x="22555" y="13271"/>
                </a:lnTo>
                <a:lnTo>
                  <a:pt x="22682" y="12915"/>
                </a:lnTo>
                <a:close/>
              </a:path>
              <a:path w="43180" h="34925">
                <a:moveTo>
                  <a:pt x="22720" y="12915"/>
                </a:moveTo>
                <a:lnTo>
                  <a:pt x="22669" y="13195"/>
                </a:lnTo>
                <a:lnTo>
                  <a:pt x="22720" y="12915"/>
                </a:lnTo>
                <a:close/>
              </a:path>
              <a:path w="43180" h="34925">
                <a:moveTo>
                  <a:pt x="23279" y="5372"/>
                </a:moveTo>
                <a:lnTo>
                  <a:pt x="22936" y="6070"/>
                </a:lnTo>
                <a:lnTo>
                  <a:pt x="22872" y="6451"/>
                </a:lnTo>
                <a:lnTo>
                  <a:pt x="22809" y="6832"/>
                </a:lnTo>
                <a:lnTo>
                  <a:pt x="23139" y="6134"/>
                </a:lnTo>
                <a:lnTo>
                  <a:pt x="23202" y="5753"/>
                </a:lnTo>
                <a:lnTo>
                  <a:pt x="23279" y="5372"/>
                </a:lnTo>
                <a:close/>
              </a:path>
              <a:path w="43180" h="34925">
                <a:moveTo>
                  <a:pt x="23431" y="6261"/>
                </a:moveTo>
                <a:lnTo>
                  <a:pt x="23291" y="7073"/>
                </a:lnTo>
                <a:lnTo>
                  <a:pt x="23380" y="6578"/>
                </a:lnTo>
                <a:lnTo>
                  <a:pt x="23431" y="6261"/>
                </a:lnTo>
                <a:close/>
              </a:path>
              <a:path w="43180" h="34925">
                <a:moveTo>
                  <a:pt x="23495" y="5600"/>
                </a:moveTo>
                <a:lnTo>
                  <a:pt x="23241" y="6172"/>
                </a:lnTo>
                <a:lnTo>
                  <a:pt x="23177" y="6527"/>
                </a:lnTo>
                <a:lnTo>
                  <a:pt x="23139" y="6731"/>
                </a:lnTo>
                <a:lnTo>
                  <a:pt x="23393" y="6172"/>
                </a:lnTo>
                <a:lnTo>
                  <a:pt x="23495" y="5600"/>
                </a:lnTo>
                <a:close/>
              </a:path>
              <a:path w="43180" h="34925">
                <a:moveTo>
                  <a:pt x="23558" y="3086"/>
                </a:moveTo>
                <a:lnTo>
                  <a:pt x="22936" y="4686"/>
                </a:lnTo>
                <a:lnTo>
                  <a:pt x="22466" y="2997"/>
                </a:lnTo>
                <a:lnTo>
                  <a:pt x="21729" y="5384"/>
                </a:lnTo>
                <a:lnTo>
                  <a:pt x="21602" y="5803"/>
                </a:lnTo>
                <a:lnTo>
                  <a:pt x="21958" y="5461"/>
                </a:lnTo>
                <a:lnTo>
                  <a:pt x="22656" y="5410"/>
                </a:lnTo>
                <a:lnTo>
                  <a:pt x="22593" y="5600"/>
                </a:lnTo>
                <a:lnTo>
                  <a:pt x="22453" y="7480"/>
                </a:lnTo>
                <a:lnTo>
                  <a:pt x="22974" y="5384"/>
                </a:lnTo>
                <a:lnTo>
                  <a:pt x="23139" y="5359"/>
                </a:lnTo>
                <a:lnTo>
                  <a:pt x="23050" y="5080"/>
                </a:lnTo>
                <a:lnTo>
                  <a:pt x="23558" y="3086"/>
                </a:lnTo>
                <a:close/>
              </a:path>
              <a:path w="43180" h="34925">
                <a:moveTo>
                  <a:pt x="24460" y="16992"/>
                </a:moveTo>
                <a:lnTo>
                  <a:pt x="24345" y="16598"/>
                </a:lnTo>
                <a:lnTo>
                  <a:pt x="24282" y="16967"/>
                </a:lnTo>
                <a:lnTo>
                  <a:pt x="24460" y="16992"/>
                </a:lnTo>
                <a:close/>
              </a:path>
              <a:path w="43180" h="34925">
                <a:moveTo>
                  <a:pt x="25107" y="5219"/>
                </a:moveTo>
                <a:lnTo>
                  <a:pt x="24917" y="5638"/>
                </a:lnTo>
                <a:lnTo>
                  <a:pt x="23939" y="4305"/>
                </a:lnTo>
                <a:lnTo>
                  <a:pt x="23672" y="5854"/>
                </a:lnTo>
                <a:lnTo>
                  <a:pt x="23558" y="6502"/>
                </a:lnTo>
                <a:lnTo>
                  <a:pt x="24269" y="6007"/>
                </a:lnTo>
                <a:lnTo>
                  <a:pt x="24828" y="5905"/>
                </a:lnTo>
                <a:lnTo>
                  <a:pt x="24790" y="6134"/>
                </a:lnTo>
                <a:lnTo>
                  <a:pt x="24752" y="6337"/>
                </a:lnTo>
                <a:lnTo>
                  <a:pt x="24955" y="5867"/>
                </a:lnTo>
                <a:lnTo>
                  <a:pt x="25082" y="5842"/>
                </a:lnTo>
                <a:lnTo>
                  <a:pt x="25069" y="5422"/>
                </a:lnTo>
                <a:lnTo>
                  <a:pt x="25107" y="5219"/>
                </a:lnTo>
                <a:close/>
              </a:path>
              <a:path w="43180" h="34925">
                <a:moveTo>
                  <a:pt x="25234" y="18465"/>
                </a:moveTo>
                <a:lnTo>
                  <a:pt x="25133" y="18770"/>
                </a:lnTo>
                <a:lnTo>
                  <a:pt x="25234" y="18465"/>
                </a:lnTo>
                <a:close/>
              </a:path>
              <a:path w="43180" h="34925">
                <a:moveTo>
                  <a:pt x="25298" y="20104"/>
                </a:moveTo>
                <a:lnTo>
                  <a:pt x="24523" y="19939"/>
                </a:lnTo>
                <a:lnTo>
                  <a:pt x="24422" y="20104"/>
                </a:lnTo>
                <a:lnTo>
                  <a:pt x="24879" y="20396"/>
                </a:lnTo>
                <a:lnTo>
                  <a:pt x="25298" y="20104"/>
                </a:lnTo>
                <a:close/>
              </a:path>
              <a:path w="43180" h="34925">
                <a:moveTo>
                  <a:pt x="25450" y="5080"/>
                </a:moveTo>
                <a:lnTo>
                  <a:pt x="24942" y="6172"/>
                </a:lnTo>
                <a:lnTo>
                  <a:pt x="24676" y="7658"/>
                </a:lnTo>
                <a:lnTo>
                  <a:pt x="25374" y="5537"/>
                </a:lnTo>
                <a:lnTo>
                  <a:pt x="25450" y="5080"/>
                </a:lnTo>
                <a:close/>
              </a:path>
              <a:path w="43180" h="34925">
                <a:moveTo>
                  <a:pt x="25704" y="5181"/>
                </a:moveTo>
                <a:lnTo>
                  <a:pt x="25361" y="5880"/>
                </a:lnTo>
                <a:lnTo>
                  <a:pt x="25298" y="6261"/>
                </a:lnTo>
                <a:lnTo>
                  <a:pt x="25234" y="6642"/>
                </a:lnTo>
                <a:lnTo>
                  <a:pt x="25565" y="5943"/>
                </a:lnTo>
                <a:lnTo>
                  <a:pt x="25628" y="5562"/>
                </a:lnTo>
                <a:lnTo>
                  <a:pt x="25704" y="5181"/>
                </a:lnTo>
                <a:close/>
              </a:path>
              <a:path w="43180" h="34925">
                <a:moveTo>
                  <a:pt x="25984" y="20104"/>
                </a:moveTo>
                <a:lnTo>
                  <a:pt x="25946" y="19469"/>
                </a:lnTo>
                <a:lnTo>
                  <a:pt x="25615" y="20040"/>
                </a:lnTo>
                <a:lnTo>
                  <a:pt x="25565" y="20320"/>
                </a:lnTo>
                <a:lnTo>
                  <a:pt x="25984" y="20104"/>
                </a:lnTo>
                <a:close/>
              </a:path>
              <a:path w="43180" h="34925">
                <a:moveTo>
                  <a:pt x="26060" y="16103"/>
                </a:moveTo>
                <a:lnTo>
                  <a:pt x="25742" y="15951"/>
                </a:lnTo>
                <a:lnTo>
                  <a:pt x="25882" y="16408"/>
                </a:lnTo>
                <a:lnTo>
                  <a:pt x="26060" y="16103"/>
                </a:lnTo>
                <a:close/>
              </a:path>
              <a:path w="43180" h="34925">
                <a:moveTo>
                  <a:pt x="26758" y="3619"/>
                </a:moveTo>
                <a:lnTo>
                  <a:pt x="26047" y="5600"/>
                </a:lnTo>
                <a:lnTo>
                  <a:pt x="25692" y="6985"/>
                </a:lnTo>
                <a:lnTo>
                  <a:pt x="26238" y="6667"/>
                </a:lnTo>
                <a:lnTo>
                  <a:pt x="26517" y="5003"/>
                </a:lnTo>
                <a:lnTo>
                  <a:pt x="26758" y="3619"/>
                </a:lnTo>
                <a:close/>
              </a:path>
              <a:path w="43180" h="34925">
                <a:moveTo>
                  <a:pt x="27190" y="17310"/>
                </a:moveTo>
                <a:lnTo>
                  <a:pt x="26149" y="17246"/>
                </a:lnTo>
                <a:lnTo>
                  <a:pt x="25882" y="16408"/>
                </a:lnTo>
                <a:lnTo>
                  <a:pt x="25336" y="17373"/>
                </a:lnTo>
                <a:lnTo>
                  <a:pt x="24218" y="17373"/>
                </a:lnTo>
                <a:lnTo>
                  <a:pt x="24244" y="17246"/>
                </a:lnTo>
                <a:lnTo>
                  <a:pt x="24282" y="16967"/>
                </a:lnTo>
                <a:lnTo>
                  <a:pt x="23622" y="16878"/>
                </a:lnTo>
                <a:lnTo>
                  <a:pt x="23647" y="16687"/>
                </a:lnTo>
                <a:lnTo>
                  <a:pt x="23520" y="16865"/>
                </a:lnTo>
                <a:lnTo>
                  <a:pt x="22771" y="16738"/>
                </a:lnTo>
                <a:lnTo>
                  <a:pt x="21920" y="16103"/>
                </a:lnTo>
                <a:lnTo>
                  <a:pt x="21018" y="16357"/>
                </a:lnTo>
                <a:lnTo>
                  <a:pt x="20218" y="17564"/>
                </a:lnTo>
                <a:lnTo>
                  <a:pt x="20535" y="17627"/>
                </a:lnTo>
                <a:lnTo>
                  <a:pt x="21996" y="17246"/>
                </a:lnTo>
                <a:lnTo>
                  <a:pt x="23063" y="17538"/>
                </a:lnTo>
                <a:lnTo>
                  <a:pt x="22186" y="18796"/>
                </a:lnTo>
                <a:lnTo>
                  <a:pt x="21475" y="18757"/>
                </a:lnTo>
                <a:lnTo>
                  <a:pt x="21526" y="18237"/>
                </a:lnTo>
                <a:lnTo>
                  <a:pt x="20904" y="18542"/>
                </a:lnTo>
                <a:lnTo>
                  <a:pt x="20408" y="18427"/>
                </a:lnTo>
                <a:lnTo>
                  <a:pt x="19900" y="18046"/>
                </a:lnTo>
                <a:lnTo>
                  <a:pt x="20218" y="17564"/>
                </a:lnTo>
                <a:lnTo>
                  <a:pt x="19837" y="17475"/>
                </a:lnTo>
                <a:lnTo>
                  <a:pt x="19748" y="17919"/>
                </a:lnTo>
                <a:lnTo>
                  <a:pt x="19558" y="17754"/>
                </a:lnTo>
                <a:lnTo>
                  <a:pt x="19659" y="17437"/>
                </a:lnTo>
                <a:lnTo>
                  <a:pt x="18872" y="17272"/>
                </a:lnTo>
                <a:lnTo>
                  <a:pt x="19202" y="18059"/>
                </a:lnTo>
                <a:lnTo>
                  <a:pt x="18237" y="17259"/>
                </a:lnTo>
                <a:lnTo>
                  <a:pt x="18084" y="18084"/>
                </a:lnTo>
                <a:lnTo>
                  <a:pt x="17716" y="17487"/>
                </a:lnTo>
                <a:lnTo>
                  <a:pt x="17551" y="18453"/>
                </a:lnTo>
                <a:lnTo>
                  <a:pt x="17513" y="18643"/>
                </a:lnTo>
                <a:lnTo>
                  <a:pt x="17678" y="18491"/>
                </a:lnTo>
                <a:lnTo>
                  <a:pt x="18034" y="18389"/>
                </a:lnTo>
                <a:lnTo>
                  <a:pt x="18008" y="18554"/>
                </a:lnTo>
                <a:lnTo>
                  <a:pt x="17881" y="19291"/>
                </a:lnTo>
                <a:lnTo>
                  <a:pt x="18719" y="18757"/>
                </a:lnTo>
                <a:lnTo>
                  <a:pt x="19100" y="18618"/>
                </a:lnTo>
                <a:lnTo>
                  <a:pt x="19075" y="18821"/>
                </a:lnTo>
                <a:lnTo>
                  <a:pt x="18948" y="19558"/>
                </a:lnTo>
                <a:lnTo>
                  <a:pt x="19786" y="19024"/>
                </a:lnTo>
                <a:lnTo>
                  <a:pt x="20485" y="18770"/>
                </a:lnTo>
                <a:lnTo>
                  <a:pt x="20599" y="19189"/>
                </a:lnTo>
                <a:lnTo>
                  <a:pt x="20853" y="20281"/>
                </a:lnTo>
                <a:lnTo>
                  <a:pt x="21615" y="19545"/>
                </a:lnTo>
                <a:lnTo>
                  <a:pt x="22225" y="19596"/>
                </a:lnTo>
                <a:lnTo>
                  <a:pt x="22618" y="19621"/>
                </a:lnTo>
                <a:lnTo>
                  <a:pt x="23495" y="18326"/>
                </a:lnTo>
                <a:lnTo>
                  <a:pt x="23545" y="17665"/>
                </a:lnTo>
                <a:lnTo>
                  <a:pt x="24422" y="17881"/>
                </a:lnTo>
                <a:lnTo>
                  <a:pt x="24866" y="18326"/>
                </a:lnTo>
                <a:lnTo>
                  <a:pt x="25247" y="18389"/>
                </a:lnTo>
                <a:lnTo>
                  <a:pt x="25654" y="17627"/>
                </a:lnTo>
                <a:lnTo>
                  <a:pt x="25539" y="18326"/>
                </a:lnTo>
                <a:lnTo>
                  <a:pt x="25438" y="18643"/>
                </a:lnTo>
                <a:lnTo>
                  <a:pt x="25095" y="19278"/>
                </a:lnTo>
                <a:lnTo>
                  <a:pt x="25133" y="18770"/>
                </a:lnTo>
                <a:lnTo>
                  <a:pt x="25044" y="18516"/>
                </a:lnTo>
                <a:lnTo>
                  <a:pt x="24866" y="18326"/>
                </a:lnTo>
                <a:lnTo>
                  <a:pt x="23660" y="18135"/>
                </a:lnTo>
                <a:lnTo>
                  <a:pt x="23279" y="19786"/>
                </a:lnTo>
                <a:lnTo>
                  <a:pt x="24523" y="19939"/>
                </a:lnTo>
                <a:lnTo>
                  <a:pt x="25323" y="19469"/>
                </a:lnTo>
                <a:lnTo>
                  <a:pt x="25666" y="19278"/>
                </a:lnTo>
                <a:lnTo>
                  <a:pt x="25768" y="19151"/>
                </a:lnTo>
                <a:lnTo>
                  <a:pt x="25946" y="19469"/>
                </a:lnTo>
                <a:lnTo>
                  <a:pt x="26136" y="19151"/>
                </a:lnTo>
                <a:lnTo>
                  <a:pt x="26200" y="19024"/>
                </a:lnTo>
                <a:lnTo>
                  <a:pt x="26492" y="18516"/>
                </a:lnTo>
                <a:lnTo>
                  <a:pt x="27012" y="17627"/>
                </a:lnTo>
                <a:lnTo>
                  <a:pt x="27152" y="17373"/>
                </a:lnTo>
                <a:close/>
              </a:path>
              <a:path w="43180" h="34925">
                <a:moveTo>
                  <a:pt x="27736" y="16357"/>
                </a:moveTo>
                <a:lnTo>
                  <a:pt x="27190" y="17310"/>
                </a:lnTo>
                <a:lnTo>
                  <a:pt x="27546" y="17322"/>
                </a:lnTo>
                <a:lnTo>
                  <a:pt x="27736" y="16357"/>
                </a:lnTo>
                <a:close/>
              </a:path>
              <a:path w="43180" h="34925">
                <a:moveTo>
                  <a:pt x="28155" y="30099"/>
                </a:moveTo>
                <a:lnTo>
                  <a:pt x="25374" y="25374"/>
                </a:lnTo>
                <a:lnTo>
                  <a:pt x="18656" y="26009"/>
                </a:lnTo>
                <a:lnTo>
                  <a:pt x="16319" y="26009"/>
                </a:lnTo>
                <a:lnTo>
                  <a:pt x="15760" y="25869"/>
                </a:lnTo>
                <a:lnTo>
                  <a:pt x="19240" y="27660"/>
                </a:lnTo>
                <a:lnTo>
                  <a:pt x="24218" y="26009"/>
                </a:lnTo>
                <a:lnTo>
                  <a:pt x="28155" y="30099"/>
                </a:lnTo>
                <a:close/>
              </a:path>
              <a:path w="43180" h="34925">
                <a:moveTo>
                  <a:pt x="28232" y="17360"/>
                </a:moveTo>
                <a:lnTo>
                  <a:pt x="28105" y="17360"/>
                </a:lnTo>
                <a:lnTo>
                  <a:pt x="27571" y="17322"/>
                </a:lnTo>
                <a:lnTo>
                  <a:pt x="27343" y="18516"/>
                </a:lnTo>
                <a:lnTo>
                  <a:pt x="27546" y="17322"/>
                </a:lnTo>
                <a:lnTo>
                  <a:pt x="26174" y="20002"/>
                </a:lnTo>
                <a:lnTo>
                  <a:pt x="26339" y="19913"/>
                </a:lnTo>
                <a:lnTo>
                  <a:pt x="27292" y="20104"/>
                </a:lnTo>
                <a:lnTo>
                  <a:pt x="27368" y="19913"/>
                </a:lnTo>
                <a:lnTo>
                  <a:pt x="26733" y="19786"/>
                </a:lnTo>
                <a:lnTo>
                  <a:pt x="27470" y="19596"/>
                </a:lnTo>
                <a:lnTo>
                  <a:pt x="27419" y="19405"/>
                </a:lnTo>
                <a:lnTo>
                  <a:pt x="27520" y="19278"/>
                </a:lnTo>
                <a:lnTo>
                  <a:pt x="27825" y="18846"/>
                </a:lnTo>
                <a:lnTo>
                  <a:pt x="27889" y="18516"/>
                </a:lnTo>
                <a:lnTo>
                  <a:pt x="27978" y="18008"/>
                </a:lnTo>
                <a:lnTo>
                  <a:pt x="28232" y="17360"/>
                </a:lnTo>
                <a:close/>
              </a:path>
              <a:path w="43180" h="34925">
                <a:moveTo>
                  <a:pt x="28397" y="17373"/>
                </a:moveTo>
                <a:lnTo>
                  <a:pt x="28308" y="17183"/>
                </a:lnTo>
                <a:lnTo>
                  <a:pt x="28232" y="17360"/>
                </a:lnTo>
                <a:lnTo>
                  <a:pt x="28397" y="17373"/>
                </a:lnTo>
                <a:close/>
              </a:path>
              <a:path w="43180" h="34925">
                <a:moveTo>
                  <a:pt x="28702" y="19291"/>
                </a:moveTo>
                <a:lnTo>
                  <a:pt x="27495" y="19596"/>
                </a:lnTo>
                <a:lnTo>
                  <a:pt x="27393" y="19850"/>
                </a:lnTo>
                <a:lnTo>
                  <a:pt x="28587" y="19977"/>
                </a:lnTo>
                <a:lnTo>
                  <a:pt x="28702" y="19291"/>
                </a:lnTo>
                <a:close/>
              </a:path>
              <a:path w="43180" h="34925">
                <a:moveTo>
                  <a:pt x="28956" y="19405"/>
                </a:moveTo>
                <a:lnTo>
                  <a:pt x="28651" y="19977"/>
                </a:lnTo>
                <a:lnTo>
                  <a:pt x="28854" y="20002"/>
                </a:lnTo>
                <a:lnTo>
                  <a:pt x="28956" y="19405"/>
                </a:lnTo>
                <a:close/>
              </a:path>
              <a:path w="43180" h="34925">
                <a:moveTo>
                  <a:pt x="29883" y="21374"/>
                </a:moveTo>
                <a:lnTo>
                  <a:pt x="29730" y="21310"/>
                </a:lnTo>
                <a:lnTo>
                  <a:pt x="29565" y="22225"/>
                </a:lnTo>
                <a:lnTo>
                  <a:pt x="29883" y="21374"/>
                </a:lnTo>
                <a:close/>
              </a:path>
              <a:path w="43180" h="34925">
                <a:moveTo>
                  <a:pt x="30441" y="7137"/>
                </a:moveTo>
                <a:lnTo>
                  <a:pt x="30099" y="7835"/>
                </a:lnTo>
                <a:lnTo>
                  <a:pt x="30035" y="8216"/>
                </a:lnTo>
                <a:lnTo>
                  <a:pt x="29972" y="8597"/>
                </a:lnTo>
                <a:lnTo>
                  <a:pt x="30302" y="7899"/>
                </a:lnTo>
                <a:lnTo>
                  <a:pt x="30365" y="7518"/>
                </a:lnTo>
                <a:lnTo>
                  <a:pt x="30441" y="7137"/>
                </a:lnTo>
                <a:close/>
              </a:path>
              <a:path w="43180" h="34925">
                <a:moveTo>
                  <a:pt x="35369" y="8864"/>
                </a:moveTo>
                <a:lnTo>
                  <a:pt x="34772" y="9245"/>
                </a:lnTo>
                <a:lnTo>
                  <a:pt x="35306" y="9207"/>
                </a:lnTo>
                <a:lnTo>
                  <a:pt x="35369" y="8864"/>
                </a:lnTo>
                <a:close/>
              </a:path>
              <a:path w="43180" h="34925">
                <a:moveTo>
                  <a:pt x="35966" y="10439"/>
                </a:moveTo>
                <a:close/>
              </a:path>
              <a:path w="43180" h="34925">
                <a:moveTo>
                  <a:pt x="40119" y="0"/>
                </a:moveTo>
                <a:lnTo>
                  <a:pt x="39712" y="787"/>
                </a:lnTo>
                <a:lnTo>
                  <a:pt x="39649" y="1181"/>
                </a:lnTo>
                <a:lnTo>
                  <a:pt x="39560" y="1676"/>
                </a:lnTo>
                <a:lnTo>
                  <a:pt x="39966" y="889"/>
                </a:lnTo>
                <a:lnTo>
                  <a:pt x="40030" y="495"/>
                </a:lnTo>
                <a:lnTo>
                  <a:pt x="40119" y="0"/>
                </a:lnTo>
                <a:close/>
              </a:path>
              <a:path w="43180" h="34925">
                <a:moveTo>
                  <a:pt x="40513" y="177"/>
                </a:moveTo>
                <a:lnTo>
                  <a:pt x="40005" y="1270"/>
                </a:lnTo>
                <a:lnTo>
                  <a:pt x="39738" y="2755"/>
                </a:lnTo>
                <a:lnTo>
                  <a:pt x="40436" y="635"/>
                </a:lnTo>
                <a:lnTo>
                  <a:pt x="40513" y="177"/>
                </a:lnTo>
                <a:close/>
              </a:path>
              <a:path w="43180" h="34925">
                <a:moveTo>
                  <a:pt x="41097" y="4800"/>
                </a:moveTo>
                <a:lnTo>
                  <a:pt x="38506" y="8483"/>
                </a:lnTo>
                <a:lnTo>
                  <a:pt x="37490" y="8864"/>
                </a:lnTo>
                <a:lnTo>
                  <a:pt x="36715" y="9080"/>
                </a:lnTo>
                <a:lnTo>
                  <a:pt x="36106" y="11912"/>
                </a:lnTo>
                <a:lnTo>
                  <a:pt x="35598" y="11658"/>
                </a:lnTo>
                <a:lnTo>
                  <a:pt x="35801" y="10896"/>
                </a:lnTo>
                <a:lnTo>
                  <a:pt x="36017" y="10134"/>
                </a:lnTo>
                <a:lnTo>
                  <a:pt x="36220" y="9372"/>
                </a:lnTo>
                <a:lnTo>
                  <a:pt x="35966" y="10439"/>
                </a:lnTo>
                <a:lnTo>
                  <a:pt x="36576" y="9372"/>
                </a:lnTo>
                <a:lnTo>
                  <a:pt x="36639" y="9245"/>
                </a:lnTo>
                <a:lnTo>
                  <a:pt x="36715" y="9118"/>
                </a:lnTo>
                <a:lnTo>
                  <a:pt x="36525" y="9118"/>
                </a:lnTo>
                <a:lnTo>
                  <a:pt x="35648" y="9194"/>
                </a:lnTo>
                <a:lnTo>
                  <a:pt x="35509" y="10007"/>
                </a:lnTo>
                <a:lnTo>
                  <a:pt x="35179" y="10769"/>
                </a:lnTo>
                <a:lnTo>
                  <a:pt x="35267" y="10261"/>
                </a:lnTo>
                <a:lnTo>
                  <a:pt x="35369" y="9880"/>
                </a:lnTo>
                <a:lnTo>
                  <a:pt x="35648" y="9245"/>
                </a:lnTo>
                <a:lnTo>
                  <a:pt x="35306" y="9207"/>
                </a:lnTo>
                <a:lnTo>
                  <a:pt x="35115" y="10261"/>
                </a:lnTo>
                <a:lnTo>
                  <a:pt x="34429" y="10121"/>
                </a:lnTo>
                <a:lnTo>
                  <a:pt x="33997" y="10007"/>
                </a:lnTo>
                <a:lnTo>
                  <a:pt x="33401" y="10896"/>
                </a:lnTo>
                <a:lnTo>
                  <a:pt x="33248" y="10642"/>
                </a:lnTo>
                <a:lnTo>
                  <a:pt x="33159" y="10515"/>
                </a:lnTo>
                <a:lnTo>
                  <a:pt x="33210" y="9118"/>
                </a:lnTo>
                <a:lnTo>
                  <a:pt x="33058" y="8864"/>
                </a:lnTo>
                <a:lnTo>
                  <a:pt x="33045" y="19024"/>
                </a:lnTo>
                <a:lnTo>
                  <a:pt x="33007" y="19227"/>
                </a:lnTo>
                <a:lnTo>
                  <a:pt x="32893" y="19659"/>
                </a:lnTo>
                <a:lnTo>
                  <a:pt x="32689" y="20040"/>
                </a:lnTo>
                <a:lnTo>
                  <a:pt x="32791" y="19532"/>
                </a:lnTo>
                <a:lnTo>
                  <a:pt x="33045" y="19024"/>
                </a:lnTo>
                <a:lnTo>
                  <a:pt x="33045" y="8877"/>
                </a:lnTo>
                <a:lnTo>
                  <a:pt x="32854" y="9067"/>
                </a:lnTo>
                <a:lnTo>
                  <a:pt x="32854" y="18897"/>
                </a:lnTo>
                <a:lnTo>
                  <a:pt x="32816" y="19151"/>
                </a:lnTo>
                <a:lnTo>
                  <a:pt x="32689" y="19659"/>
                </a:lnTo>
                <a:lnTo>
                  <a:pt x="32486" y="20040"/>
                </a:lnTo>
                <a:lnTo>
                  <a:pt x="32613" y="19469"/>
                </a:lnTo>
                <a:lnTo>
                  <a:pt x="32702" y="19278"/>
                </a:lnTo>
                <a:lnTo>
                  <a:pt x="32854" y="18897"/>
                </a:lnTo>
                <a:lnTo>
                  <a:pt x="32854" y="9067"/>
                </a:lnTo>
                <a:lnTo>
                  <a:pt x="32410" y="8750"/>
                </a:lnTo>
                <a:lnTo>
                  <a:pt x="32410" y="15341"/>
                </a:lnTo>
                <a:lnTo>
                  <a:pt x="32296" y="15951"/>
                </a:lnTo>
                <a:lnTo>
                  <a:pt x="32194" y="16357"/>
                </a:lnTo>
                <a:lnTo>
                  <a:pt x="32067" y="16649"/>
                </a:lnTo>
                <a:lnTo>
                  <a:pt x="32067" y="22834"/>
                </a:lnTo>
                <a:lnTo>
                  <a:pt x="31470" y="23469"/>
                </a:lnTo>
                <a:lnTo>
                  <a:pt x="30937" y="23850"/>
                </a:lnTo>
                <a:lnTo>
                  <a:pt x="31165" y="22453"/>
                </a:lnTo>
                <a:lnTo>
                  <a:pt x="32067" y="22834"/>
                </a:lnTo>
                <a:lnTo>
                  <a:pt x="32067" y="16649"/>
                </a:lnTo>
                <a:lnTo>
                  <a:pt x="31851" y="17119"/>
                </a:lnTo>
                <a:lnTo>
                  <a:pt x="31953" y="16484"/>
                </a:lnTo>
                <a:lnTo>
                  <a:pt x="32067" y="16103"/>
                </a:lnTo>
                <a:lnTo>
                  <a:pt x="32181" y="15849"/>
                </a:lnTo>
                <a:lnTo>
                  <a:pt x="32410" y="15341"/>
                </a:lnTo>
                <a:lnTo>
                  <a:pt x="32410" y="8750"/>
                </a:lnTo>
                <a:lnTo>
                  <a:pt x="32143" y="8483"/>
                </a:lnTo>
                <a:lnTo>
                  <a:pt x="31750" y="8483"/>
                </a:lnTo>
                <a:lnTo>
                  <a:pt x="31038" y="8610"/>
                </a:lnTo>
                <a:lnTo>
                  <a:pt x="30899" y="8928"/>
                </a:lnTo>
                <a:lnTo>
                  <a:pt x="31203" y="7162"/>
                </a:lnTo>
                <a:lnTo>
                  <a:pt x="31534" y="7340"/>
                </a:lnTo>
                <a:lnTo>
                  <a:pt x="32994" y="8483"/>
                </a:lnTo>
                <a:lnTo>
                  <a:pt x="34150" y="9626"/>
                </a:lnTo>
                <a:lnTo>
                  <a:pt x="34759" y="9245"/>
                </a:lnTo>
                <a:lnTo>
                  <a:pt x="33616" y="6832"/>
                </a:lnTo>
                <a:lnTo>
                  <a:pt x="33185" y="5943"/>
                </a:lnTo>
                <a:lnTo>
                  <a:pt x="30962" y="5435"/>
                </a:lnTo>
                <a:lnTo>
                  <a:pt x="30632" y="5689"/>
                </a:lnTo>
                <a:lnTo>
                  <a:pt x="29972" y="6616"/>
                </a:lnTo>
                <a:lnTo>
                  <a:pt x="29870" y="5829"/>
                </a:lnTo>
                <a:lnTo>
                  <a:pt x="29768" y="5029"/>
                </a:lnTo>
                <a:lnTo>
                  <a:pt x="29591" y="5295"/>
                </a:lnTo>
                <a:lnTo>
                  <a:pt x="29210" y="5664"/>
                </a:lnTo>
                <a:lnTo>
                  <a:pt x="28740" y="6121"/>
                </a:lnTo>
                <a:lnTo>
                  <a:pt x="28816" y="4686"/>
                </a:lnTo>
                <a:lnTo>
                  <a:pt x="28587" y="5791"/>
                </a:lnTo>
                <a:lnTo>
                  <a:pt x="28676" y="4267"/>
                </a:lnTo>
                <a:lnTo>
                  <a:pt x="26873" y="5524"/>
                </a:lnTo>
                <a:lnTo>
                  <a:pt x="26924" y="6997"/>
                </a:lnTo>
                <a:lnTo>
                  <a:pt x="27038" y="7366"/>
                </a:lnTo>
                <a:lnTo>
                  <a:pt x="27711" y="7124"/>
                </a:lnTo>
                <a:lnTo>
                  <a:pt x="27927" y="6997"/>
                </a:lnTo>
                <a:lnTo>
                  <a:pt x="28460" y="6350"/>
                </a:lnTo>
                <a:lnTo>
                  <a:pt x="28333" y="7010"/>
                </a:lnTo>
                <a:lnTo>
                  <a:pt x="28409" y="6667"/>
                </a:lnTo>
                <a:lnTo>
                  <a:pt x="30086" y="7454"/>
                </a:lnTo>
                <a:lnTo>
                  <a:pt x="30010" y="6921"/>
                </a:lnTo>
                <a:lnTo>
                  <a:pt x="30657" y="6832"/>
                </a:lnTo>
                <a:lnTo>
                  <a:pt x="31038" y="7061"/>
                </a:lnTo>
                <a:lnTo>
                  <a:pt x="30556" y="8343"/>
                </a:lnTo>
                <a:lnTo>
                  <a:pt x="30772" y="9207"/>
                </a:lnTo>
                <a:lnTo>
                  <a:pt x="30759" y="22072"/>
                </a:lnTo>
                <a:lnTo>
                  <a:pt x="30594" y="22834"/>
                </a:lnTo>
                <a:lnTo>
                  <a:pt x="29984" y="24739"/>
                </a:lnTo>
                <a:lnTo>
                  <a:pt x="30251" y="23215"/>
                </a:lnTo>
                <a:lnTo>
                  <a:pt x="30429" y="22834"/>
                </a:lnTo>
                <a:lnTo>
                  <a:pt x="30759" y="22072"/>
                </a:lnTo>
                <a:lnTo>
                  <a:pt x="30759" y="9245"/>
                </a:lnTo>
                <a:lnTo>
                  <a:pt x="30695" y="9385"/>
                </a:lnTo>
                <a:lnTo>
                  <a:pt x="30695" y="18770"/>
                </a:lnTo>
                <a:lnTo>
                  <a:pt x="30568" y="19532"/>
                </a:lnTo>
                <a:lnTo>
                  <a:pt x="29883" y="21374"/>
                </a:lnTo>
                <a:lnTo>
                  <a:pt x="30416" y="21628"/>
                </a:lnTo>
                <a:lnTo>
                  <a:pt x="30441" y="21818"/>
                </a:lnTo>
                <a:lnTo>
                  <a:pt x="29972" y="22326"/>
                </a:lnTo>
                <a:lnTo>
                  <a:pt x="29464" y="22834"/>
                </a:lnTo>
                <a:lnTo>
                  <a:pt x="29565" y="22225"/>
                </a:lnTo>
                <a:lnTo>
                  <a:pt x="29286" y="22961"/>
                </a:lnTo>
                <a:lnTo>
                  <a:pt x="29349" y="22580"/>
                </a:lnTo>
                <a:lnTo>
                  <a:pt x="29425" y="22199"/>
                </a:lnTo>
                <a:lnTo>
                  <a:pt x="29578" y="21247"/>
                </a:lnTo>
                <a:lnTo>
                  <a:pt x="29159" y="21437"/>
                </a:lnTo>
                <a:lnTo>
                  <a:pt x="29006" y="21564"/>
                </a:lnTo>
                <a:lnTo>
                  <a:pt x="29210" y="20421"/>
                </a:lnTo>
                <a:lnTo>
                  <a:pt x="29616" y="21031"/>
                </a:lnTo>
                <a:lnTo>
                  <a:pt x="29679" y="20675"/>
                </a:lnTo>
                <a:lnTo>
                  <a:pt x="29718" y="21183"/>
                </a:lnTo>
                <a:lnTo>
                  <a:pt x="29578" y="21247"/>
                </a:lnTo>
                <a:lnTo>
                  <a:pt x="29476" y="21894"/>
                </a:lnTo>
                <a:lnTo>
                  <a:pt x="29946" y="20675"/>
                </a:lnTo>
                <a:lnTo>
                  <a:pt x="30048" y="20421"/>
                </a:lnTo>
                <a:lnTo>
                  <a:pt x="30645" y="18897"/>
                </a:lnTo>
                <a:lnTo>
                  <a:pt x="30695" y="18770"/>
                </a:lnTo>
                <a:lnTo>
                  <a:pt x="30695" y="9385"/>
                </a:lnTo>
                <a:lnTo>
                  <a:pt x="30467" y="9906"/>
                </a:lnTo>
                <a:lnTo>
                  <a:pt x="30467" y="16484"/>
                </a:lnTo>
                <a:lnTo>
                  <a:pt x="30276" y="17437"/>
                </a:lnTo>
                <a:lnTo>
                  <a:pt x="29908" y="18135"/>
                </a:lnTo>
                <a:lnTo>
                  <a:pt x="30035" y="17437"/>
                </a:lnTo>
                <a:lnTo>
                  <a:pt x="30137" y="17119"/>
                </a:lnTo>
                <a:lnTo>
                  <a:pt x="30467" y="16484"/>
                </a:lnTo>
                <a:lnTo>
                  <a:pt x="30467" y="9906"/>
                </a:lnTo>
                <a:lnTo>
                  <a:pt x="30200" y="10515"/>
                </a:lnTo>
                <a:lnTo>
                  <a:pt x="30264" y="10134"/>
                </a:lnTo>
                <a:lnTo>
                  <a:pt x="30365" y="9499"/>
                </a:lnTo>
                <a:lnTo>
                  <a:pt x="30467" y="8864"/>
                </a:lnTo>
                <a:lnTo>
                  <a:pt x="30543" y="8356"/>
                </a:lnTo>
                <a:lnTo>
                  <a:pt x="30187" y="8737"/>
                </a:lnTo>
                <a:lnTo>
                  <a:pt x="29425" y="8864"/>
                </a:lnTo>
                <a:lnTo>
                  <a:pt x="29159" y="8826"/>
                </a:lnTo>
                <a:lnTo>
                  <a:pt x="29159" y="13309"/>
                </a:lnTo>
                <a:lnTo>
                  <a:pt x="29006" y="13944"/>
                </a:lnTo>
                <a:lnTo>
                  <a:pt x="28803" y="14452"/>
                </a:lnTo>
                <a:lnTo>
                  <a:pt x="28841" y="14198"/>
                </a:lnTo>
                <a:lnTo>
                  <a:pt x="28956" y="13817"/>
                </a:lnTo>
                <a:lnTo>
                  <a:pt x="29159" y="13309"/>
                </a:lnTo>
                <a:lnTo>
                  <a:pt x="29159" y="8826"/>
                </a:lnTo>
                <a:lnTo>
                  <a:pt x="29006" y="8801"/>
                </a:lnTo>
                <a:lnTo>
                  <a:pt x="29006" y="10642"/>
                </a:lnTo>
                <a:lnTo>
                  <a:pt x="28854" y="12915"/>
                </a:lnTo>
                <a:lnTo>
                  <a:pt x="28727" y="13754"/>
                </a:lnTo>
                <a:lnTo>
                  <a:pt x="28498" y="13944"/>
                </a:lnTo>
                <a:lnTo>
                  <a:pt x="28435" y="14198"/>
                </a:lnTo>
                <a:lnTo>
                  <a:pt x="27038" y="13944"/>
                </a:lnTo>
                <a:lnTo>
                  <a:pt x="24244" y="14833"/>
                </a:lnTo>
                <a:lnTo>
                  <a:pt x="23583" y="14592"/>
                </a:lnTo>
                <a:lnTo>
                  <a:pt x="23507" y="14909"/>
                </a:lnTo>
                <a:lnTo>
                  <a:pt x="23279" y="15468"/>
                </a:lnTo>
                <a:lnTo>
                  <a:pt x="23380" y="14833"/>
                </a:lnTo>
                <a:lnTo>
                  <a:pt x="23507" y="14579"/>
                </a:lnTo>
                <a:lnTo>
                  <a:pt x="22542" y="14224"/>
                </a:lnTo>
                <a:lnTo>
                  <a:pt x="22529" y="13817"/>
                </a:lnTo>
                <a:lnTo>
                  <a:pt x="22567" y="13690"/>
                </a:lnTo>
                <a:lnTo>
                  <a:pt x="22504" y="13436"/>
                </a:lnTo>
                <a:lnTo>
                  <a:pt x="22669" y="13195"/>
                </a:lnTo>
                <a:lnTo>
                  <a:pt x="22288" y="13423"/>
                </a:lnTo>
                <a:lnTo>
                  <a:pt x="22059" y="13690"/>
                </a:lnTo>
                <a:lnTo>
                  <a:pt x="22250" y="12547"/>
                </a:lnTo>
                <a:lnTo>
                  <a:pt x="22669" y="12877"/>
                </a:lnTo>
                <a:lnTo>
                  <a:pt x="22758" y="12547"/>
                </a:lnTo>
                <a:lnTo>
                  <a:pt x="22910" y="12039"/>
                </a:lnTo>
                <a:lnTo>
                  <a:pt x="23126" y="11277"/>
                </a:lnTo>
                <a:lnTo>
                  <a:pt x="23164" y="11150"/>
                </a:lnTo>
                <a:lnTo>
                  <a:pt x="24511" y="13182"/>
                </a:lnTo>
                <a:lnTo>
                  <a:pt x="25781" y="13436"/>
                </a:lnTo>
                <a:lnTo>
                  <a:pt x="26466" y="13944"/>
                </a:lnTo>
                <a:lnTo>
                  <a:pt x="27216" y="13817"/>
                </a:lnTo>
                <a:lnTo>
                  <a:pt x="27470" y="13817"/>
                </a:lnTo>
                <a:lnTo>
                  <a:pt x="28765" y="11150"/>
                </a:lnTo>
                <a:lnTo>
                  <a:pt x="28892" y="10896"/>
                </a:lnTo>
                <a:lnTo>
                  <a:pt x="29006" y="10642"/>
                </a:lnTo>
                <a:lnTo>
                  <a:pt x="29006" y="8801"/>
                </a:lnTo>
                <a:lnTo>
                  <a:pt x="28689" y="8737"/>
                </a:lnTo>
                <a:lnTo>
                  <a:pt x="26263" y="8102"/>
                </a:lnTo>
                <a:lnTo>
                  <a:pt x="23850" y="8737"/>
                </a:lnTo>
                <a:lnTo>
                  <a:pt x="22161" y="9093"/>
                </a:lnTo>
                <a:lnTo>
                  <a:pt x="22161" y="12039"/>
                </a:lnTo>
                <a:lnTo>
                  <a:pt x="22072" y="12547"/>
                </a:lnTo>
                <a:lnTo>
                  <a:pt x="21958" y="13055"/>
                </a:lnTo>
                <a:lnTo>
                  <a:pt x="21602" y="13817"/>
                </a:lnTo>
                <a:lnTo>
                  <a:pt x="21742" y="13055"/>
                </a:lnTo>
                <a:lnTo>
                  <a:pt x="21831" y="12801"/>
                </a:lnTo>
                <a:lnTo>
                  <a:pt x="22161" y="12039"/>
                </a:lnTo>
                <a:lnTo>
                  <a:pt x="22161" y="9093"/>
                </a:lnTo>
                <a:lnTo>
                  <a:pt x="21653" y="9194"/>
                </a:lnTo>
                <a:lnTo>
                  <a:pt x="21653" y="13144"/>
                </a:lnTo>
                <a:lnTo>
                  <a:pt x="21526" y="13690"/>
                </a:lnTo>
                <a:lnTo>
                  <a:pt x="21323" y="14198"/>
                </a:lnTo>
                <a:lnTo>
                  <a:pt x="21424" y="13563"/>
                </a:lnTo>
                <a:lnTo>
                  <a:pt x="21615" y="13182"/>
                </a:lnTo>
                <a:lnTo>
                  <a:pt x="21653" y="9194"/>
                </a:lnTo>
                <a:lnTo>
                  <a:pt x="21399" y="9245"/>
                </a:lnTo>
                <a:lnTo>
                  <a:pt x="21399" y="12801"/>
                </a:lnTo>
                <a:lnTo>
                  <a:pt x="21297" y="13423"/>
                </a:lnTo>
                <a:lnTo>
                  <a:pt x="21170" y="13754"/>
                </a:lnTo>
                <a:lnTo>
                  <a:pt x="20942" y="14198"/>
                </a:lnTo>
                <a:lnTo>
                  <a:pt x="21056" y="13563"/>
                </a:lnTo>
                <a:lnTo>
                  <a:pt x="21209" y="13182"/>
                </a:lnTo>
                <a:lnTo>
                  <a:pt x="21399" y="12801"/>
                </a:lnTo>
                <a:lnTo>
                  <a:pt x="21399" y="9245"/>
                </a:lnTo>
                <a:lnTo>
                  <a:pt x="20472" y="9499"/>
                </a:lnTo>
                <a:lnTo>
                  <a:pt x="20180" y="6959"/>
                </a:lnTo>
                <a:lnTo>
                  <a:pt x="18999" y="8102"/>
                </a:lnTo>
                <a:lnTo>
                  <a:pt x="18605" y="9245"/>
                </a:lnTo>
                <a:lnTo>
                  <a:pt x="18097" y="9486"/>
                </a:lnTo>
                <a:lnTo>
                  <a:pt x="18097" y="9626"/>
                </a:lnTo>
                <a:lnTo>
                  <a:pt x="17322" y="12166"/>
                </a:lnTo>
                <a:lnTo>
                  <a:pt x="17386" y="11785"/>
                </a:lnTo>
                <a:lnTo>
                  <a:pt x="17411" y="11658"/>
                </a:lnTo>
                <a:lnTo>
                  <a:pt x="17437" y="11531"/>
                </a:lnTo>
                <a:lnTo>
                  <a:pt x="17500" y="11150"/>
                </a:lnTo>
                <a:lnTo>
                  <a:pt x="17589" y="10642"/>
                </a:lnTo>
                <a:lnTo>
                  <a:pt x="17780" y="10261"/>
                </a:lnTo>
                <a:lnTo>
                  <a:pt x="17843" y="10134"/>
                </a:lnTo>
                <a:lnTo>
                  <a:pt x="18097" y="9626"/>
                </a:lnTo>
                <a:lnTo>
                  <a:pt x="18097" y="9486"/>
                </a:lnTo>
                <a:lnTo>
                  <a:pt x="17792" y="9626"/>
                </a:lnTo>
                <a:lnTo>
                  <a:pt x="17233" y="9372"/>
                </a:lnTo>
                <a:lnTo>
                  <a:pt x="16840" y="8991"/>
                </a:lnTo>
                <a:lnTo>
                  <a:pt x="15951" y="8140"/>
                </a:lnTo>
                <a:lnTo>
                  <a:pt x="15786" y="9029"/>
                </a:lnTo>
                <a:lnTo>
                  <a:pt x="15595" y="10134"/>
                </a:lnTo>
                <a:lnTo>
                  <a:pt x="15786" y="9029"/>
                </a:lnTo>
                <a:lnTo>
                  <a:pt x="13627" y="13309"/>
                </a:lnTo>
                <a:lnTo>
                  <a:pt x="14897" y="11531"/>
                </a:lnTo>
                <a:lnTo>
                  <a:pt x="15887" y="13309"/>
                </a:lnTo>
                <a:lnTo>
                  <a:pt x="17081" y="12674"/>
                </a:lnTo>
                <a:lnTo>
                  <a:pt x="17360" y="12547"/>
                </a:lnTo>
                <a:lnTo>
                  <a:pt x="17284" y="12801"/>
                </a:lnTo>
                <a:lnTo>
                  <a:pt x="17170" y="13423"/>
                </a:lnTo>
                <a:lnTo>
                  <a:pt x="16497" y="14147"/>
                </a:lnTo>
                <a:lnTo>
                  <a:pt x="16751" y="14071"/>
                </a:lnTo>
                <a:lnTo>
                  <a:pt x="16954" y="14452"/>
                </a:lnTo>
                <a:lnTo>
                  <a:pt x="17068" y="14071"/>
                </a:lnTo>
                <a:lnTo>
                  <a:pt x="17208" y="13563"/>
                </a:lnTo>
                <a:lnTo>
                  <a:pt x="17246" y="13423"/>
                </a:lnTo>
                <a:lnTo>
                  <a:pt x="17678" y="12369"/>
                </a:lnTo>
                <a:lnTo>
                  <a:pt x="18465" y="10388"/>
                </a:lnTo>
                <a:lnTo>
                  <a:pt x="18046" y="12369"/>
                </a:lnTo>
                <a:lnTo>
                  <a:pt x="19532" y="12674"/>
                </a:lnTo>
                <a:lnTo>
                  <a:pt x="20180" y="12293"/>
                </a:lnTo>
                <a:lnTo>
                  <a:pt x="20751" y="12293"/>
                </a:lnTo>
                <a:lnTo>
                  <a:pt x="21005" y="11277"/>
                </a:lnTo>
                <a:lnTo>
                  <a:pt x="20866" y="12801"/>
                </a:lnTo>
                <a:lnTo>
                  <a:pt x="20739" y="14452"/>
                </a:lnTo>
                <a:lnTo>
                  <a:pt x="20701" y="14579"/>
                </a:lnTo>
                <a:lnTo>
                  <a:pt x="20624" y="14325"/>
                </a:lnTo>
                <a:lnTo>
                  <a:pt x="19964" y="13563"/>
                </a:lnTo>
                <a:lnTo>
                  <a:pt x="19126" y="13436"/>
                </a:lnTo>
                <a:lnTo>
                  <a:pt x="18516" y="13563"/>
                </a:lnTo>
                <a:lnTo>
                  <a:pt x="17970" y="12738"/>
                </a:lnTo>
                <a:lnTo>
                  <a:pt x="17830" y="13423"/>
                </a:lnTo>
                <a:lnTo>
                  <a:pt x="17703" y="13754"/>
                </a:lnTo>
                <a:lnTo>
                  <a:pt x="16954" y="14452"/>
                </a:lnTo>
                <a:lnTo>
                  <a:pt x="17221" y="14960"/>
                </a:lnTo>
                <a:lnTo>
                  <a:pt x="18897" y="14325"/>
                </a:lnTo>
                <a:lnTo>
                  <a:pt x="19138" y="15468"/>
                </a:lnTo>
                <a:lnTo>
                  <a:pt x="19977" y="15214"/>
                </a:lnTo>
                <a:lnTo>
                  <a:pt x="20523" y="14579"/>
                </a:lnTo>
                <a:lnTo>
                  <a:pt x="20497" y="14960"/>
                </a:lnTo>
                <a:lnTo>
                  <a:pt x="21450" y="15595"/>
                </a:lnTo>
                <a:lnTo>
                  <a:pt x="22225" y="15722"/>
                </a:lnTo>
                <a:lnTo>
                  <a:pt x="22783" y="15976"/>
                </a:lnTo>
                <a:lnTo>
                  <a:pt x="23380" y="15976"/>
                </a:lnTo>
                <a:lnTo>
                  <a:pt x="24053" y="15595"/>
                </a:lnTo>
                <a:lnTo>
                  <a:pt x="24345" y="16598"/>
                </a:lnTo>
                <a:lnTo>
                  <a:pt x="25019" y="15976"/>
                </a:lnTo>
                <a:lnTo>
                  <a:pt x="25209" y="15722"/>
                </a:lnTo>
                <a:lnTo>
                  <a:pt x="25742" y="15951"/>
                </a:lnTo>
                <a:lnTo>
                  <a:pt x="25666" y="15722"/>
                </a:lnTo>
                <a:lnTo>
                  <a:pt x="25628" y="15595"/>
                </a:lnTo>
                <a:lnTo>
                  <a:pt x="26593" y="15976"/>
                </a:lnTo>
                <a:lnTo>
                  <a:pt x="27305" y="16230"/>
                </a:lnTo>
                <a:lnTo>
                  <a:pt x="27724" y="15976"/>
                </a:lnTo>
                <a:lnTo>
                  <a:pt x="28308" y="17183"/>
                </a:lnTo>
                <a:lnTo>
                  <a:pt x="28778" y="15976"/>
                </a:lnTo>
                <a:lnTo>
                  <a:pt x="28930" y="15595"/>
                </a:lnTo>
                <a:lnTo>
                  <a:pt x="28778" y="16484"/>
                </a:lnTo>
                <a:lnTo>
                  <a:pt x="27838" y="18846"/>
                </a:lnTo>
                <a:lnTo>
                  <a:pt x="28714" y="19253"/>
                </a:lnTo>
                <a:lnTo>
                  <a:pt x="28981" y="18770"/>
                </a:lnTo>
                <a:lnTo>
                  <a:pt x="29108" y="18516"/>
                </a:lnTo>
                <a:lnTo>
                  <a:pt x="28956" y="19405"/>
                </a:lnTo>
                <a:lnTo>
                  <a:pt x="29286" y="18643"/>
                </a:lnTo>
                <a:lnTo>
                  <a:pt x="29222" y="19024"/>
                </a:lnTo>
                <a:lnTo>
                  <a:pt x="29108" y="19532"/>
                </a:lnTo>
                <a:lnTo>
                  <a:pt x="28892" y="20002"/>
                </a:lnTo>
                <a:lnTo>
                  <a:pt x="29108" y="20027"/>
                </a:lnTo>
                <a:lnTo>
                  <a:pt x="29210" y="19405"/>
                </a:lnTo>
                <a:lnTo>
                  <a:pt x="29311" y="19227"/>
                </a:lnTo>
                <a:lnTo>
                  <a:pt x="29375" y="19024"/>
                </a:lnTo>
                <a:lnTo>
                  <a:pt x="29451" y="18643"/>
                </a:lnTo>
                <a:lnTo>
                  <a:pt x="29476" y="18516"/>
                </a:lnTo>
                <a:lnTo>
                  <a:pt x="29591" y="17881"/>
                </a:lnTo>
                <a:lnTo>
                  <a:pt x="29705" y="17475"/>
                </a:lnTo>
                <a:lnTo>
                  <a:pt x="30149" y="16484"/>
                </a:lnTo>
                <a:lnTo>
                  <a:pt x="30073" y="16865"/>
                </a:lnTo>
                <a:lnTo>
                  <a:pt x="29375" y="19024"/>
                </a:lnTo>
                <a:lnTo>
                  <a:pt x="29540" y="18770"/>
                </a:lnTo>
                <a:lnTo>
                  <a:pt x="29413" y="19532"/>
                </a:lnTo>
                <a:lnTo>
                  <a:pt x="29667" y="18897"/>
                </a:lnTo>
                <a:lnTo>
                  <a:pt x="29527" y="19596"/>
                </a:lnTo>
                <a:lnTo>
                  <a:pt x="29311" y="20040"/>
                </a:lnTo>
                <a:lnTo>
                  <a:pt x="29413" y="19532"/>
                </a:lnTo>
                <a:lnTo>
                  <a:pt x="29349" y="19659"/>
                </a:lnTo>
                <a:lnTo>
                  <a:pt x="29222" y="20040"/>
                </a:lnTo>
                <a:lnTo>
                  <a:pt x="28943" y="21564"/>
                </a:lnTo>
                <a:lnTo>
                  <a:pt x="28829" y="22199"/>
                </a:lnTo>
                <a:lnTo>
                  <a:pt x="28765" y="21183"/>
                </a:lnTo>
                <a:lnTo>
                  <a:pt x="28282" y="20294"/>
                </a:lnTo>
                <a:lnTo>
                  <a:pt x="27292" y="20104"/>
                </a:lnTo>
                <a:lnTo>
                  <a:pt x="26441" y="22199"/>
                </a:lnTo>
                <a:lnTo>
                  <a:pt x="26403" y="21945"/>
                </a:lnTo>
                <a:lnTo>
                  <a:pt x="26352" y="21691"/>
                </a:lnTo>
                <a:lnTo>
                  <a:pt x="26073" y="20193"/>
                </a:lnTo>
                <a:lnTo>
                  <a:pt x="25311" y="21691"/>
                </a:lnTo>
                <a:lnTo>
                  <a:pt x="25514" y="20548"/>
                </a:lnTo>
                <a:lnTo>
                  <a:pt x="25565" y="20320"/>
                </a:lnTo>
                <a:lnTo>
                  <a:pt x="25107" y="20548"/>
                </a:lnTo>
                <a:lnTo>
                  <a:pt x="24879" y="20396"/>
                </a:lnTo>
                <a:lnTo>
                  <a:pt x="22771" y="21945"/>
                </a:lnTo>
                <a:lnTo>
                  <a:pt x="21539" y="21056"/>
                </a:lnTo>
                <a:lnTo>
                  <a:pt x="21005" y="20675"/>
                </a:lnTo>
                <a:lnTo>
                  <a:pt x="20015" y="20675"/>
                </a:lnTo>
                <a:lnTo>
                  <a:pt x="20015" y="21056"/>
                </a:lnTo>
                <a:lnTo>
                  <a:pt x="19900" y="21767"/>
                </a:lnTo>
                <a:lnTo>
                  <a:pt x="19545" y="22580"/>
                </a:lnTo>
                <a:lnTo>
                  <a:pt x="19685" y="21818"/>
                </a:lnTo>
                <a:lnTo>
                  <a:pt x="20015" y="21056"/>
                </a:lnTo>
                <a:lnTo>
                  <a:pt x="20015" y="20675"/>
                </a:lnTo>
                <a:lnTo>
                  <a:pt x="19316" y="20675"/>
                </a:lnTo>
                <a:lnTo>
                  <a:pt x="19316" y="21628"/>
                </a:lnTo>
                <a:lnTo>
                  <a:pt x="18770" y="21945"/>
                </a:lnTo>
                <a:lnTo>
                  <a:pt x="18554" y="22199"/>
                </a:lnTo>
                <a:lnTo>
                  <a:pt x="18745" y="21056"/>
                </a:lnTo>
                <a:lnTo>
                  <a:pt x="19240" y="21437"/>
                </a:lnTo>
                <a:lnTo>
                  <a:pt x="19316" y="21628"/>
                </a:lnTo>
                <a:lnTo>
                  <a:pt x="19316" y="20675"/>
                </a:lnTo>
                <a:lnTo>
                  <a:pt x="18999" y="20675"/>
                </a:lnTo>
                <a:lnTo>
                  <a:pt x="18884" y="20548"/>
                </a:lnTo>
                <a:lnTo>
                  <a:pt x="18288" y="19913"/>
                </a:lnTo>
                <a:lnTo>
                  <a:pt x="18173" y="19786"/>
                </a:lnTo>
                <a:lnTo>
                  <a:pt x="16611" y="19913"/>
                </a:lnTo>
                <a:lnTo>
                  <a:pt x="16281" y="19659"/>
                </a:lnTo>
                <a:lnTo>
                  <a:pt x="15519" y="21437"/>
                </a:lnTo>
                <a:lnTo>
                  <a:pt x="15760" y="21437"/>
                </a:lnTo>
                <a:lnTo>
                  <a:pt x="15849" y="20929"/>
                </a:lnTo>
                <a:lnTo>
                  <a:pt x="16357" y="21564"/>
                </a:lnTo>
                <a:lnTo>
                  <a:pt x="16459" y="21856"/>
                </a:lnTo>
                <a:lnTo>
                  <a:pt x="15836" y="22072"/>
                </a:lnTo>
                <a:lnTo>
                  <a:pt x="15621" y="22199"/>
                </a:lnTo>
                <a:lnTo>
                  <a:pt x="15722" y="21666"/>
                </a:lnTo>
                <a:lnTo>
                  <a:pt x="15074" y="22453"/>
                </a:lnTo>
                <a:lnTo>
                  <a:pt x="14871" y="21856"/>
                </a:lnTo>
                <a:lnTo>
                  <a:pt x="14478" y="21628"/>
                </a:lnTo>
                <a:lnTo>
                  <a:pt x="14363" y="20104"/>
                </a:lnTo>
                <a:lnTo>
                  <a:pt x="14160" y="19913"/>
                </a:lnTo>
                <a:lnTo>
                  <a:pt x="13893" y="21031"/>
                </a:lnTo>
                <a:lnTo>
                  <a:pt x="13792" y="21374"/>
                </a:lnTo>
                <a:lnTo>
                  <a:pt x="13589" y="21691"/>
                </a:lnTo>
                <a:lnTo>
                  <a:pt x="13728" y="20802"/>
                </a:lnTo>
                <a:lnTo>
                  <a:pt x="13906" y="19659"/>
                </a:lnTo>
                <a:lnTo>
                  <a:pt x="12941" y="21818"/>
                </a:lnTo>
                <a:lnTo>
                  <a:pt x="13639" y="20802"/>
                </a:lnTo>
                <a:lnTo>
                  <a:pt x="13500" y="21691"/>
                </a:lnTo>
                <a:lnTo>
                  <a:pt x="13449" y="21945"/>
                </a:lnTo>
                <a:lnTo>
                  <a:pt x="12928" y="22453"/>
                </a:lnTo>
                <a:lnTo>
                  <a:pt x="12865" y="23596"/>
                </a:lnTo>
                <a:lnTo>
                  <a:pt x="13436" y="23215"/>
                </a:lnTo>
                <a:lnTo>
                  <a:pt x="16471" y="22606"/>
                </a:lnTo>
                <a:lnTo>
                  <a:pt x="16497" y="22453"/>
                </a:lnTo>
                <a:lnTo>
                  <a:pt x="16535" y="22199"/>
                </a:lnTo>
                <a:lnTo>
                  <a:pt x="16700" y="21183"/>
                </a:lnTo>
                <a:lnTo>
                  <a:pt x="17411" y="21628"/>
                </a:lnTo>
                <a:lnTo>
                  <a:pt x="17500" y="21183"/>
                </a:lnTo>
                <a:lnTo>
                  <a:pt x="17640" y="20929"/>
                </a:lnTo>
                <a:lnTo>
                  <a:pt x="17830" y="20548"/>
                </a:lnTo>
                <a:lnTo>
                  <a:pt x="17665" y="21374"/>
                </a:lnTo>
                <a:lnTo>
                  <a:pt x="17500" y="21691"/>
                </a:lnTo>
                <a:lnTo>
                  <a:pt x="17373" y="21856"/>
                </a:lnTo>
                <a:lnTo>
                  <a:pt x="17475" y="21717"/>
                </a:lnTo>
                <a:lnTo>
                  <a:pt x="17360" y="21945"/>
                </a:lnTo>
                <a:lnTo>
                  <a:pt x="16941" y="22326"/>
                </a:lnTo>
                <a:lnTo>
                  <a:pt x="16954" y="22199"/>
                </a:lnTo>
                <a:lnTo>
                  <a:pt x="16852" y="22326"/>
                </a:lnTo>
                <a:lnTo>
                  <a:pt x="16662" y="22567"/>
                </a:lnTo>
                <a:lnTo>
                  <a:pt x="17208" y="22453"/>
                </a:lnTo>
                <a:lnTo>
                  <a:pt x="20320" y="25247"/>
                </a:lnTo>
                <a:lnTo>
                  <a:pt x="27025" y="22961"/>
                </a:lnTo>
                <a:lnTo>
                  <a:pt x="28575" y="26644"/>
                </a:lnTo>
                <a:lnTo>
                  <a:pt x="31826" y="27533"/>
                </a:lnTo>
                <a:lnTo>
                  <a:pt x="32486" y="27787"/>
                </a:lnTo>
                <a:lnTo>
                  <a:pt x="33197" y="29311"/>
                </a:lnTo>
                <a:lnTo>
                  <a:pt x="32181" y="29184"/>
                </a:lnTo>
                <a:lnTo>
                  <a:pt x="28257" y="30187"/>
                </a:lnTo>
                <a:lnTo>
                  <a:pt x="29603" y="31597"/>
                </a:lnTo>
                <a:lnTo>
                  <a:pt x="31788" y="29946"/>
                </a:lnTo>
                <a:lnTo>
                  <a:pt x="33375" y="32740"/>
                </a:lnTo>
                <a:lnTo>
                  <a:pt x="33324" y="34518"/>
                </a:lnTo>
                <a:lnTo>
                  <a:pt x="33909" y="33375"/>
                </a:lnTo>
                <a:lnTo>
                  <a:pt x="34861" y="29946"/>
                </a:lnTo>
                <a:lnTo>
                  <a:pt x="35039" y="29311"/>
                </a:lnTo>
                <a:lnTo>
                  <a:pt x="36296" y="24739"/>
                </a:lnTo>
                <a:lnTo>
                  <a:pt x="36550" y="23850"/>
                </a:lnTo>
                <a:lnTo>
                  <a:pt x="36931" y="22453"/>
                </a:lnTo>
                <a:lnTo>
                  <a:pt x="37033" y="22072"/>
                </a:lnTo>
                <a:lnTo>
                  <a:pt x="37515" y="20167"/>
                </a:lnTo>
                <a:lnTo>
                  <a:pt x="37553" y="20040"/>
                </a:lnTo>
                <a:lnTo>
                  <a:pt x="37807" y="19024"/>
                </a:lnTo>
                <a:lnTo>
                  <a:pt x="37846" y="18897"/>
                </a:lnTo>
                <a:lnTo>
                  <a:pt x="37884" y="18770"/>
                </a:lnTo>
                <a:lnTo>
                  <a:pt x="38036" y="18135"/>
                </a:lnTo>
                <a:lnTo>
                  <a:pt x="38303" y="17119"/>
                </a:lnTo>
                <a:lnTo>
                  <a:pt x="38747" y="15341"/>
                </a:lnTo>
                <a:lnTo>
                  <a:pt x="38811" y="15087"/>
                </a:lnTo>
                <a:lnTo>
                  <a:pt x="38976" y="14452"/>
                </a:lnTo>
                <a:lnTo>
                  <a:pt x="39268" y="13309"/>
                </a:lnTo>
                <a:lnTo>
                  <a:pt x="39624" y="11912"/>
                </a:lnTo>
                <a:lnTo>
                  <a:pt x="40246" y="9499"/>
                </a:lnTo>
                <a:lnTo>
                  <a:pt x="40322" y="9118"/>
                </a:lnTo>
                <a:lnTo>
                  <a:pt x="41097" y="4800"/>
                </a:lnTo>
                <a:close/>
              </a:path>
              <a:path w="43180" h="34925">
                <a:moveTo>
                  <a:pt x="42633" y="1384"/>
                </a:moveTo>
                <a:lnTo>
                  <a:pt x="41973" y="876"/>
                </a:lnTo>
                <a:lnTo>
                  <a:pt x="41833" y="1714"/>
                </a:lnTo>
                <a:lnTo>
                  <a:pt x="41783" y="1981"/>
                </a:lnTo>
                <a:lnTo>
                  <a:pt x="41998" y="1790"/>
                </a:lnTo>
                <a:lnTo>
                  <a:pt x="42633" y="1384"/>
                </a:lnTo>
                <a:close/>
              </a:path>
            </a:pathLst>
          </a:custGeom>
          <a:solidFill>
            <a:srgbClr val="B88F51"/>
          </a:solidFill>
        </p:spPr>
        <p:txBody>
          <a:bodyPr wrap="square" lIns="0" tIns="0" rIns="0" bIns="0" rtlCol="0"/>
          <a:lstStyle/>
          <a:p>
            <a:endParaRPr sz="2511"/>
          </a:p>
        </p:txBody>
      </p:sp>
      <p:sp>
        <p:nvSpPr>
          <p:cNvPr id="85" name="bg object 85"/>
          <p:cNvSpPr/>
          <p:nvPr/>
        </p:nvSpPr>
        <p:spPr>
          <a:xfrm>
            <a:off x="574683" y="23535"/>
            <a:ext cx="65484" cy="24209"/>
          </a:xfrm>
          <a:custGeom>
            <a:avLst/>
            <a:gdLst/>
            <a:ahLst/>
            <a:cxnLst/>
            <a:rect l="l" t="t" r="r" b="b"/>
            <a:pathLst>
              <a:path w="104775" h="38735">
                <a:moveTo>
                  <a:pt x="2489" y="6388"/>
                </a:moveTo>
                <a:lnTo>
                  <a:pt x="2235" y="6946"/>
                </a:lnTo>
                <a:lnTo>
                  <a:pt x="2171" y="7302"/>
                </a:lnTo>
                <a:lnTo>
                  <a:pt x="2133" y="7505"/>
                </a:lnTo>
                <a:lnTo>
                  <a:pt x="2387" y="6946"/>
                </a:lnTo>
                <a:lnTo>
                  <a:pt x="2451" y="6591"/>
                </a:lnTo>
                <a:lnTo>
                  <a:pt x="2489" y="6388"/>
                </a:lnTo>
                <a:close/>
              </a:path>
              <a:path w="104775" h="38735">
                <a:moveTo>
                  <a:pt x="2844" y="6172"/>
                </a:moveTo>
                <a:lnTo>
                  <a:pt x="2438" y="6959"/>
                </a:lnTo>
                <a:lnTo>
                  <a:pt x="2374" y="7353"/>
                </a:lnTo>
                <a:lnTo>
                  <a:pt x="2286" y="7848"/>
                </a:lnTo>
                <a:lnTo>
                  <a:pt x="2692" y="7061"/>
                </a:lnTo>
                <a:lnTo>
                  <a:pt x="2755" y="6667"/>
                </a:lnTo>
                <a:lnTo>
                  <a:pt x="2844" y="6172"/>
                </a:lnTo>
                <a:close/>
              </a:path>
              <a:path w="104775" h="38735">
                <a:moveTo>
                  <a:pt x="2882" y="10223"/>
                </a:moveTo>
                <a:lnTo>
                  <a:pt x="2578" y="10845"/>
                </a:lnTo>
                <a:lnTo>
                  <a:pt x="2044" y="10160"/>
                </a:lnTo>
                <a:lnTo>
                  <a:pt x="1866" y="11150"/>
                </a:lnTo>
                <a:lnTo>
                  <a:pt x="1816" y="11430"/>
                </a:lnTo>
                <a:lnTo>
                  <a:pt x="2032" y="11201"/>
                </a:lnTo>
                <a:lnTo>
                  <a:pt x="2501" y="11112"/>
                </a:lnTo>
                <a:lnTo>
                  <a:pt x="2476" y="11303"/>
                </a:lnTo>
                <a:lnTo>
                  <a:pt x="2413" y="11684"/>
                </a:lnTo>
                <a:lnTo>
                  <a:pt x="2692" y="11074"/>
                </a:lnTo>
                <a:lnTo>
                  <a:pt x="2806" y="10604"/>
                </a:lnTo>
                <a:lnTo>
                  <a:pt x="2882" y="10223"/>
                </a:lnTo>
                <a:close/>
              </a:path>
              <a:path w="104775" h="38735">
                <a:moveTo>
                  <a:pt x="3086" y="5600"/>
                </a:moveTo>
                <a:lnTo>
                  <a:pt x="2781" y="5219"/>
                </a:lnTo>
                <a:lnTo>
                  <a:pt x="2844" y="4902"/>
                </a:lnTo>
                <a:lnTo>
                  <a:pt x="2730" y="5143"/>
                </a:lnTo>
                <a:lnTo>
                  <a:pt x="1930" y="4064"/>
                </a:lnTo>
                <a:lnTo>
                  <a:pt x="1892" y="4267"/>
                </a:lnTo>
                <a:lnTo>
                  <a:pt x="1270" y="3429"/>
                </a:lnTo>
                <a:lnTo>
                  <a:pt x="1155" y="3276"/>
                </a:lnTo>
                <a:lnTo>
                  <a:pt x="990" y="3048"/>
                </a:lnTo>
                <a:lnTo>
                  <a:pt x="965" y="3187"/>
                </a:lnTo>
                <a:lnTo>
                  <a:pt x="241" y="2832"/>
                </a:lnTo>
                <a:lnTo>
                  <a:pt x="101" y="3670"/>
                </a:lnTo>
                <a:lnTo>
                  <a:pt x="0" y="4292"/>
                </a:lnTo>
                <a:lnTo>
                  <a:pt x="635" y="3822"/>
                </a:lnTo>
                <a:lnTo>
                  <a:pt x="876" y="3670"/>
                </a:lnTo>
                <a:lnTo>
                  <a:pt x="723" y="4597"/>
                </a:lnTo>
                <a:lnTo>
                  <a:pt x="609" y="5245"/>
                </a:lnTo>
                <a:lnTo>
                  <a:pt x="1320" y="4749"/>
                </a:lnTo>
                <a:lnTo>
                  <a:pt x="1739" y="4673"/>
                </a:lnTo>
                <a:lnTo>
                  <a:pt x="1536" y="5257"/>
                </a:lnTo>
                <a:lnTo>
                  <a:pt x="1460" y="5562"/>
                </a:lnTo>
                <a:lnTo>
                  <a:pt x="1282" y="6261"/>
                </a:lnTo>
                <a:lnTo>
                  <a:pt x="1574" y="6070"/>
                </a:lnTo>
                <a:lnTo>
                  <a:pt x="1549" y="6261"/>
                </a:lnTo>
                <a:lnTo>
                  <a:pt x="2260" y="5765"/>
                </a:lnTo>
                <a:lnTo>
                  <a:pt x="2540" y="5715"/>
                </a:lnTo>
                <a:lnTo>
                  <a:pt x="2489" y="6032"/>
                </a:lnTo>
                <a:lnTo>
                  <a:pt x="2641" y="5702"/>
                </a:lnTo>
                <a:lnTo>
                  <a:pt x="3086" y="5600"/>
                </a:lnTo>
                <a:close/>
              </a:path>
              <a:path w="104775" h="38735">
                <a:moveTo>
                  <a:pt x="3352" y="6604"/>
                </a:moveTo>
                <a:lnTo>
                  <a:pt x="3098" y="7162"/>
                </a:lnTo>
                <a:lnTo>
                  <a:pt x="3035" y="7518"/>
                </a:lnTo>
                <a:lnTo>
                  <a:pt x="2997" y="7721"/>
                </a:lnTo>
                <a:lnTo>
                  <a:pt x="3263" y="7162"/>
                </a:lnTo>
                <a:lnTo>
                  <a:pt x="3314" y="6807"/>
                </a:lnTo>
                <a:lnTo>
                  <a:pt x="3352" y="6604"/>
                </a:lnTo>
                <a:close/>
              </a:path>
              <a:path w="104775" h="38735">
                <a:moveTo>
                  <a:pt x="4064" y="7378"/>
                </a:moveTo>
                <a:lnTo>
                  <a:pt x="3759" y="8013"/>
                </a:lnTo>
                <a:lnTo>
                  <a:pt x="3365" y="7378"/>
                </a:lnTo>
                <a:lnTo>
                  <a:pt x="3200" y="8343"/>
                </a:lnTo>
                <a:lnTo>
                  <a:pt x="3162" y="8534"/>
                </a:lnTo>
                <a:lnTo>
                  <a:pt x="3327" y="8394"/>
                </a:lnTo>
                <a:lnTo>
                  <a:pt x="3695" y="8267"/>
                </a:lnTo>
                <a:lnTo>
                  <a:pt x="3670" y="8458"/>
                </a:lnTo>
                <a:lnTo>
                  <a:pt x="3606" y="8839"/>
                </a:lnTo>
                <a:lnTo>
                  <a:pt x="3937" y="8140"/>
                </a:lnTo>
                <a:lnTo>
                  <a:pt x="4064" y="7378"/>
                </a:lnTo>
                <a:close/>
              </a:path>
              <a:path w="104775" h="38735">
                <a:moveTo>
                  <a:pt x="4279" y="7620"/>
                </a:moveTo>
                <a:lnTo>
                  <a:pt x="4025" y="8178"/>
                </a:lnTo>
                <a:lnTo>
                  <a:pt x="3962" y="8534"/>
                </a:lnTo>
                <a:lnTo>
                  <a:pt x="3924" y="8737"/>
                </a:lnTo>
                <a:lnTo>
                  <a:pt x="4191" y="8178"/>
                </a:lnTo>
                <a:lnTo>
                  <a:pt x="4241" y="7823"/>
                </a:lnTo>
                <a:lnTo>
                  <a:pt x="4279" y="7620"/>
                </a:lnTo>
                <a:close/>
              </a:path>
              <a:path w="104775" h="38735">
                <a:moveTo>
                  <a:pt x="4572" y="6350"/>
                </a:moveTo>
                <a:lnTo>
                  <a:pt x="3670" y="5981"/>
                </a:lnTo>
                <a:lnTo>
                  <a:pt x="3517" y="6858"/>
                </a:lnTo>
                <a:lnTo>
                  <a:pt x="3441" y="7264"/>
                </a:lnTo>
                <a:lnTo>
                  <a:pt x="3975" y="6972"/>
                </a:lnTo>
                <a:lnTo>
                  <a:pt x="4572" y="6350"/>
                </a:lnTo>
                <a:close/>
              </a:path>
              <a:path w="104775" h="38735">
                <a:moveTo>
                  <a:pt x="4597" y="9144"/>
                </a:moveTo>
                <a:lnTo>
                  <a:pt x="4457" y="9956"/>
                </a:lnTo>
                <a:lnTo>
                  <a:pt x="4546" y="9461"/>
                </a:lnTo>
                <a:lnTo>
                  <a:pt x="4597" y="9144"/>
                </a:lnTo>
                <a:close/>
              </a:path>
              <a:path w="104775" h="38735">
                <a:moveTo>
                  <a:pt x="5257" y="8458"/>
                </a:moveTo>
                <a:lnTo>
                  <a:pt x="4914" y="9156"/>
                </a:lnTo>
                <a:lnTo>
                  <a:pt x="4851" y="9537"/>
                </a:lnTo>
                <a:lnTo>
                  <a:pt x="4787" y="9918"/>
                </a:lnTo>
                <a:lnTo>
                  <a:pt x="5118" y="9220"/>
                </a:lnTo>
                <a:lnTo>
                  <a:pt x="5181" y="8839"/>
                </a:lnTo>
                <a:lnTo>
                  <a:pt x="5257" y="8458"/>
                </a:lnTo>
                <a:close/>
              </a:path>
              <a:path w="104775" h="38735">
                <a:moveTo>
                  <a:pt x="5511" y="9359"/>
                </a:moveTo>
                <a:lnTo>
                  <a:pt x="5372" y="10172"/>
                </a:lnTo>
                <a:lnTo>
                  <a:pt x="5461" y="9677"/>
                </a:lnTo>
                <a:lnTo>
                  <a:pt x="5511" y="9359"/>
                </a:lnTo>
                <a:close/>
              </a:path>
              <a:path w="104775" h="38735">
                <a:moveTo>
                  <a:pt x="5626" y="7823"/>
                </a:moveTo>
                <a:lnTo>
                  <a:pt x="5486" y="8636"/>
                </a:lnTo>
                <a:lnTo>
                  <a:pt x="5575" y="8140"/>
                </a:lnTo>
                <a:lnTo>
                  <a:pt x="5626" y="7823"/>
                </a:lnTo>
                <a:close/>
              </a:path>
              <a:path w="104775" h="38735">
                <a:moveTo>
                  <a:pt x="5905" y="5969"/>
                </a:moveTo>
                <a:lnTo>
                  <a:pt x="4533" y="8051"/>
                </a:lnTo>
                <a:lnTo>
                  <a:pt x="4241" y="9753"/>
                </a:lnTo>
                <a:lnTo>
                  <a:pt x="5715" y="7023"/>
                </a:lnTo>
                <a:lnTo>
                  <a:pt x="5905" y="5969"/>
                </a:lnTo>
                <a:close/>
              </a:path>
              <a:path w="104775" h="38735">
                <a:moveTo>
                  <a:pt x="6807" y="8699"/>
                </a:moveTo>
                <a:lnTo>
                  <a:pt x="6146" y="8204"/>
                </a:lnTo>
                <a:lnTo>
                  <a:pt x="6007" y="9029"/>
                </a:lnTo>
                <a:lnTo>
                  <a:pt x="5956" y="9296"/>
                </a:lnTo>
                <a:lnTo>
                  <a:pt x="6172" y="9105"/>
                </a:lnTo>
                <a:lnTo>
                  <a:pt x="6807" y="8699"/>
                </a:lnTo>
                <a:close/>
              </a:path>
              <a:path w="104775" h="38735">
                <a:moveTo>
                  <a:pt x="7696" y="7721"/>
                </a:moveTo>
                <a:lnTo>
                  <a:pt x="6883" y="8597"/>
                </a:lnTo>
                <a:lnTo>
                  <a:pt x="6616" y="9182"/>
                </a:lnTo>
                <a:lnTo>
                  <a:pt x="6070" y="10388"/>
                </a:lnTo>
                <a:lnTo>
                  <a:pt x="7048" y="10617"/>
                </a:lnTo>
                <a:lnTo>
                  <a:pt x="7696" y="7721"/>
                </a:lnTo>
                <a:close/>
              </a:path>
              <a:path w="104775" h="38735">
                <a:moveTo>
                  <a:pt x="7785" y="5829"/>
                </a:moveTo>
                <a:lnTo>
                  <a:pt x="7378" y="6616"/>
                </a:lnTo>
                <a:lnTo>
                  <a:pt x="7505" y="5880"/>
                </a:lnTo>
                <a:lnTo>
                  <a:pt x="7175" y="6578"/>
                </a:lnTo>
                <a:lnTo>
                  <a:pt x="7112" y="6959"/>
                </a:lnTo>
                <a:lnTo>
                  <a:pt x="7048" y="7340"/>
                </a:lnTo>
                <a:lnTo>
                  <a:pt x="7366" y="6667"/>
                </a:lnTo>
                <a:lnTo>
                  <a:pt x="7315" y="7010"/>
                </a:lnTo>
                <a:lnTo>
                  <a:pt x="7226" y="7505"/>
                </a:lnTo>
                <a:lnTo>
                  <a:pt x="7632" y="6718"/>
                </a:lnTo>
                <a:lnTo>
                  <a:pt x="7696" y="6324"/>
                </a:lnTo>
                <a:lnTo>
                  <a:pt x="7785" y="5829"/>
                </a:lnTo>
                <a:close/>
              </a:path>
              <a:path w="104775" h="38735">
                <a:moveTo>
                  <a:pt x="7848" y="13652"/>
                </a:moveTo>
                <a:lnTo>
                  <a:pt x="6464" y="12496"/>
                </a:lnTo>
                <a:lnTo>
                  <a:pt x="6235" y="13792"/>
                </a:lnTo>
                <a:lnTo>
                  <a:pt x="6108" y="14528"/>
                </a:lnTo>
                <a:lnTo>
                  <a:pt x="6946" y="13995"/>
                </a:lnTo>
                <a:lnTo>
                  <a:pt x="7848" y="13652"/>
                </a:lnTo>
                <a:close/>
              </a:path>
              <a:path w="104775" h="38735">
                <a:moveTo>
                  <a:pt x="7886" y="6146"/>
                </a:moveTo>
                <a:lnTo>
                  <a:pt x="7632" y="6718"/>
                </a:lnTo>
                <a:lnTo>
                  <a:pt x="7569" y="7073"/>
                </a:lnTo>
                <a:lnTo>
                  <a:pt x="7531" y="7277"/>
                </a:lnTo>
                <a:lnTo>
                  <a:pt x="7785" y="6718"/>
                </a:lnTo>
                <a:lnTo>
                  <a:pt x="7886" y="6146"/>
                </a:lnTo>
                <a:close/>
              </a:path>
              <a:path w="104775" h="38735">
                <a:moveTo>
                  <a:pt x="8140" y="10388"/>
                </a:moveTo>
                <a:lnTo>
                  <a:pt x="7607" y="9474"/>
                </a:lnTo>
                <a:lnTo>
                  <a:pt x="7505" y="9309"/>
                </a:lnTo>
                <a:lnTo>
                  <a:pt x="7454" y="9474"/>
                </a:lnTo>
                <a:lnTo>
                  <a:pt x="6985" y="11137"/>
                </a:lnTo>
                <a:lnTo>
                  <a:pt x="8140" y="10388"/>
                </a:lnTo>
                <a:close/>
              </a:path>
              <a:path w="104775" h="38735">
                <a:moveTo>
                  <a:pt x="8369" y="6045"/>
                </a:moveTo>
                <a:lnTo>
                  <a:pt x="7861" y="7137"/>
                </a:lnTo>
                <a:lnTo>
                  <a:pt x="7607" y="8623"/>
                </a:lnTo>
                <a:lnTo>
                  <a:pt x="8293" y="6502"/>
                </a:lnTo>
                <a:lnTo>
                  <a:pt x="8369" y="6045"/>
                </a:lnTo>
                <a:close/>
              </a:path>
              <a:path w="104775" h="38735">
                <a:moveTo>
                  <a:pt x="8839" y="13423"/>
                </a:moveTo>
                <a:lnTo>
                  <a:pt x="8585" y="13995"/>
                </a:lnTo>
                <a:lnTo>
                  <a:pt x="8521" y="14351"/>
                </a:lnTo>
                <a:lnTo>
                  <a:pt x="8483" y="14554"/>
                </a:lnTo>
                <a:lnTo>
                  <a:pt x="8750" y="13995"/>
                </a:lnTo>
                <a:lnTo>
                  <a:pt x="8801" y="13639"/>
                </a:lnTo>
                <a:lnTo>
                  <a:pt x="8839" y="13423"/>
                </a:lnTo>
                <a:close/>
              </a:path>
              <a:path w="104775" h="38735">
                <a:moveTo>
                  <a:pt x="8991" y="10502"/>
                </a:moveTo>
                <a:lnTo>
                  <a:pt x="8178" y="10375"/>
                </a:lnTo>
                <a:lnTo>
                  <a:pt x="8255" y="10591"/>
                </a:lnTo>
                <a:lnTo>
                  <a:pt x="8636" y="11252"/>
                </a:lnTo>
                <a:lnTo>
                  <a:pt x="8991" y="10502"/>
                </a:lnTo>
                <a:close/>
              </a:path>
              <a:path w="104775" h="38735">
                <a:moveTo>
                  <a:pt x="9639" y="8813"/>
                </a:moveTo>
                <a:lnTo>
                  <a:pt x="9537" y="9385"/>
                </a:lnTo>
                <a:lnTo>
                  <a:pt x="9588" y="9131"/>
                </a:lnTo>
                <a:lnTo>
                  <a:pt x="9639" y="8813"/>
                </a:lnTo>
                <a:close/>
              </a:path>
              <a:path w="104775" h="38735">
                <a:moveTo>
                  <a:pt x="9690" y="13449"/>
                </a:moveTo>
                <a:lnTo>
                  <a:pt x="9347" y="14160"/>
                </a:lnTo>
                <a:lnTo>
                  <a:pt x="9283" y="14541"/>
                </a:lnTo>
                <a:lnTo>
                  <a:pt x="9220" y="14922"/>
                </a:lnTo>
                <a:lnTo>
                  <a:pt x="9550" y="14224"/>
                </a:lnTo>
                <a:lnTo>
                  <a:pt x="9613" y="13843"/>
                </a:lnTo>
                <a:lnTo>
                  <a:pt x="9690" y="13449"/>
                </a:lnTo>
                <a:close/>
              </a:path>
              <a:path w="104775" h="38735">
                <a:moveTo>
                  <a:pt x="10248" y="5956"/>
                </a:moveTo>
                <a:lnTo>
                  <a:pt x="9994" y="6515"/>
                </a:lnTo>
                <a:lnTo>
                  <a:pt x="9931" y="6870"/>
                </a:lnTo>
                <a:lnTo>
                  <a:pt x="9893" y="7073"/>
                </a:lnTo>
                <a:lnTo>
                  <a:pt x="10147" y="6515"/>
                </a:lnTo>
                <a:lnTo>
                  <a:pt x="10210" y="6159"/>
                </a:lnTo>
                <a:lnTo>
                  <a:pt x="10248" y="5956"/>
                </a:lnTo>
                <a:close/>
              </a:path>
              <a:path w="104775" h="38735">
                <a:moveTo>
                  <a:pt x="10553" y="5727"/>
                </a:moveTo>
                <a:lnTo>
                  <a:pt x="10147" y="6515"/>
                </a:lnTo>
                <a:lnTo>
                  <a:pt x="10083" y="6908"/>
                </a:lnTo>
                <a:lnTo>
                  <a:pt x="9994" y="7404"/>
                </a:lnTo>
                <a:lnTo>
                  <a:pt x="10401" y="6616"/>
                </a:lnTo>
                <a:lnTo>
                  <a:pt x="10464" y="6223"/>
                </a:lnTo>
                <a:lnTo>
                  <a:pt x="10553" y="5727"/>
                </a:lnTo>
                <a:close/>
              </a:path>
              <a:path w="104775" h="38735">
                <a:moveTo>
                  <a:pt x="10591" y="6692"/>
                </a:moveTo>
                <a:lnTo>
                  <a:pt x="10452" y="7505"/>
                </a:lnTo>
                <a:lnTo>
                  <a:pt x="10541" y="7010"/>
                </a:lnTo>
                <a:lnTo>
                  <a:pt x="10591" y="6692"/>
                </a:lnTo>
                <a:close/>
              </a:path>
              <a:path w="104775" h="38735">
                <a:moveTo>
                  <a:pt x="11722" y="6007"/>
                </a:moveTo>
                <a:lnTo>
                  <a:pt x="11315" y="6794"/>
                </a:lnTo>
                <a:lnTo>
                  <a:pt x="11252" y="7188"/>
                </a:lnTo>
                <a:lnTo>
                  <a:pt x="11163" y="7683"/>
                </a:lnTo>
                <a:lnTo>
                  <a:pt x="11569" y="6896"/>
                </a:lnTo>
                <a:lnTo>
                  <a:pt x="11633" y="6502"/>
                </a:lnTo>
                <a:lnTo>
                  <a:pt x="11722" y="6007"/>
                </a:lnTo>
                <a:close/>
              </a:path>
              <a:path w="104775" h="38735">
                <a:moveTo>
                  <a:pt x="14122" y="6743"/>
                </a:moveTo>
                <a:lnTo>
                  <a:pt x="13893" y="7010"/>
                </a:lnTo>
                <a:lnTo>
                  <a:pt x="13296" y="5892"/>
                </a:lnTo>
                <a:lnTo>
                  <a:pt x="13233" y="7035"/>
                </a:lnTo>
                <a:lnTo>
                  <a:pt x="11811" y="6146"/>
                </a:lnTo>
                <a:lnTo>
                  <a:pt x="11607" y="7277"/>
                </a:lnTo>
                <a:lnTo>
                  <a:pt x="11366" y="8661"/>
                </a:lnTo>
                <a:lnTo>
                  <a:pt x="11379" y="8890"/>
                </a:lnTo>
                <a:lnTo>
                  <a:pt x="10769" y="7175"/>
                </a:lnTo>
                <a:lnTo>
                  <a:pt x="10833" y="6870"/>
                </a:lnTo>
                <a:lnTo>
                  <a:pt x="10744" y="7073"/>
                </a:lnTo>
                <a:lnTo>
                  <a:pt x="10452" y="7505"/>
                </a:lnTo>
                <a:lnTo>
                  <a:pt x="9537" y="9385"/>
                </a:lnTo>
                <a:lnTo>
                  <a:pt x="8991" y="10502"/>
                </a:lnTo>
                <a:lnTo>
                  <a:pt x="9474" y="10591"/>
                </a:lnTo>
                <a:lnTo>
                  <a:pt x="10033" y="10807"/>
                </a:lnTo>
                <a:lnTo>
                  <a:pt x="11150" y="11087"/>
                </a:lnTo>
                <a:lnTo>
                  <a:pt x="12306" y="11531"/>
                </a:lnTo>
                <a:lnTo>
                  <a:pt x="11696" y="9791"/>
                </a:lnTo>
                <a:lnTo>
                  <a:pt x="11722" y="9652"/>
                </a:lnTo>
                <a:lnTo>
                  <a:pt x="11684" y="9791"/>
                </a:lnTo>
                <a:lnTo>
                  <a:pt x="11620" y="9575"/>
                </a:lnTo>
                <a:lnTo>
                  <a:pt x="11950" y="9512"/>
                </a:lnTo>
                <a:lnTo>
                  <a:pt x="11925" y="9702"/>
                </a:lnTo>
                <a:lnTo>
                  <a:pt x="11874" y="9982"/>
                </a:lnTo>
                <a:lnTo>
                  <a:pt x="12090" y="9753"/>
                </a:lnTo>
                <a:lnTo>
                  <a:pt x="12814" y="9613"/>
                </a:lnTo>
                <a:lnTo>
                  <a:pt x="12103" y="8712"/>
                </a:lnTo>
                <a:lnTo>
                  <a:pt x="12001" y="9283"/>
                </a:lnTo>
                <a:lnTo>
                  <a:pt x="11455" y="8585"/>
                </a:lnTo>
                <a:lnTo>
                  <a:pt x="12661" y="7569"/>
                </a:lnTo>
                <a:lnTo>
                  <a:pt x="13208" y="7556"/>
                </a:lnTo>
                <a:lnTo>
                  <a:pt x="13093" y="10071"/>
                </a:lnTo>
                <a:lnTo>
                  <a:pt x="13881" y="7531"/>
                </a:lnTo>
                <a:lnTo>
                  <a:pt x="14046" y="7518"/>
                </a:lnTo>
                <a:lnTo>
                  <a:pt x="13906" y="7442"/>
                </a:lnTo>
                <a:lnTo>
                  <a:pt x="14020" y="7086"/>
                </a:lnTo>
                <a:lnTo>
                  <a:pt x="14122" y="6743"/>
                </a:lnTo>
                <a:close/>
              </a:path>
              <a:path w="104775" h="38735">
                <a:moveTo>
                  <a:pt x="14249" y="9169"/>
                </a:moveTo>
                <a:lnTo>
                  <a:pt x="14109" y="9982"/>
                </a:lnTo>
                <a:lnTo>
                  <a:pt x="14198" y="9486"/>
                </a:lnTo>
                <a:lnTo>
                  <a:pt x="14249" y="9169"/>
                </a:lnTo>
                <a:close/>
              </a:path>
              <a:path w="104775" h="38735">
                <a:moveTo>
                  <a:pt x="16713" y="4495"/>
                </a:moveTo>
                <a:lnTo>
                  <a:pt x="14439" y="8420"/>
                </a:lnTo>
                <a:lnTo>
                  <a:pt x="14135" y="10172"/>
                </a:lnTo>
                <a:lnTo>
                  <a:pt x="14363" y="9702"/>
                </a:lnTo>
                <a:lnTo>
                  <a:pt x="14566" y="9588"/>
                </a:lnTo>
                <a:lnTo>
                  <a:pt x="15290" y="9448"/>
                </a:lnTo>
                <a:lnTo>
                  <a:pt x="14795" y="8839"/>
                </a:lnTo>
                <a:lnTo>
                  <a:pt x="16560" y="5295"/>
                </a:lnTo>
                <a:lnTo>
                  <a:pt x="16713" y="4495"/>
                </a:lnTo>
                <a:close/>
              </a:path>
              <a:path w="104775" h="38735">
                <a:moveTo>
                  <a:pt x="16827" y="6604"/>
                </a:moveTo>
                <a:lnTo>
                  <a:pt x="16484" y="7302"/>
                </a:lnTo>
                <a:lnTo>
                  <a:pt x="16421" y="7683"/>
                </a:lnTo>
                <a:lnTo>
                  <a:pt x="16357" y="8064"/>
                </a:lnTo>
                <a:lnTo>
                  <a:pt x="16687" y="7366"/>
                </a:lnTo>
                <a:lnTo>
                  <a:pt x="16751" y="6985"/>
                </a:lnTo>
                <a:lnTo>
                  <a:pt x="16827" y="6604"/>
                </a:lnTo>
                <a:close/>
              </a:path>
              <a:path w="104775" h="38735">
                <a:moveTo>
                  <a:pt x="19939" y="7239"/>
                </a:moveTo>
                <a:lnTo>
                  <a:pt x="19748" y="7086"/>
                </a:lnTo>
                <a:lnTo>
                  <a:pt x="19773" y="6946"/>
                </a:lnTo>
                <a:lnTo>
                  <a:pt x="19850" y="6565"/>
                </a:lnTo>
                <a:lnTo>
                  <a:pt x="19634" y="6997"/>
                </a:lnTo>
                <a:lnTo>
                  <a:pt x="18554" y="6070"/>
                </a:lnTo>
                <a:lnTo>
                  <a:pt x="18326" y="7366"/>
                </a:lnTo>
                <a:lnTo>
                  <a:pt x="18199" y="8102"/>
                </a:lnTo>
                <a:lnTo>
                  <a:pt x="19037" y="7569"/>
                </a:lnTo>
                <a:lnTo>
                  <a:pt x="19481" y="7416"/>
                </a:lnTo>
                <a:lnTo>
                  <a:pt x="19443" y="7645"/>
                </a:lnTo>
                <a:lnTo>
                  <a:pt x="19380" y="8026"/>
                </a:lnTo>
                <a:lnTo>
                  <a:pt x="19710" y="7327"/>
                </a:lnTo>
                <a:lnTo>
                  <a:pt x="19939" y="7239"/>
                </a:lnTo>
                <a:close/>
              </a:path>
              <a:path w="104775" h="38735">
                <a:moveTo>
                  <a:pt x="69367" y="6007"/>
                </a:moveTo>
                <a:lnTo>
                  <a:pt x="68275" y="4991"/>
                </a:lnTo>
                <a:lnTo>
                  <a:pt x="67703" y="4394"/>
                </a:lnTo>
                <a:lnTo>
                  <a:pt x="67525" y="5384"/>
                </a:lnTo>
                <a:lnTo>
                  <a:pt x="67475" y="5664"/>
                </a:lnTo>
                <a:lnTo>
                  <a:pt x="67691" y="5435"/>
                </a:lnTo>
                <a:lnTo>
                  <a:pt x="68211" y="5346"/>
                </a:lnTo>
                <a:lnTo>
                  <a:pt x="68046" y="6299"/>
                </a:lnTo>
                <a:lnTo>
                  <a:pt x="67957" y="6832"/>
                </a:lnTo>
                <a:lnTo>
                  <a:pt x="68656" y="6451"/>
                </a:lnTo>
                <a:lnTo>
                  <a:pt x="69367" y="6007"/>
                </a:lnTo>
                <a:close/>
              </a:path>
              <a:path w="104775" h="38735">
                <a:moveTo>
                  <a:pt x="71043" y="12954"/>
                </a:moveTo>
                <a:lnTo>
                  <a:pt x="70205" y="13309"/>
                </a:lnTo>
                <a:lnTo>
                  <a:pt x="70065" y="14198"/>
                </a:lnTo>
                <a:lnTo>
                  <a:pt x="69951" y="15341"/>
                </a:lnTo>
                <a:lnTo>
                  <a:pt x="71043" y="12954"/>
                </a:lnTo>
                <a:close/>
              </a:path>
              <a:path w="104775" h="38735">
                <a:moveTo>
                  <a:pt x="71221" y="12547"/>
                </a:moveTo>
                <a:lnTo>
                  <a:pt x="71043" y="12954"/>
                </a:lnTo>
                <a:lnTo>
                  <a:pt x="71196" y="13817"/>
                </a:lnTo>
                <a:lnTo>
                  <a:pt x="71221" y="12928"/>
                </a:lnTo>
                <a:lnTo>
                  <a:pt x="71221" y="12547"/>
                </a:lnTo>
                <a:close/>
              </a:path>
              <a:path w="104775" h="38735">
                <a:moveTo>
                  <a:pt x="73837" y="14833"/>
                </a:moveTo>
                <a:lnTo>
                  <a:pt x="73583" y="15290"/>
                </a:lnTo>
                <a:lnTo>
                  <a:pt x="73774" y="15087"/>
                </a:lnTo>
                <a:lnTo>
                  <a:pt x="73837" y="14833"/>
                </a:lnTo>
                <a:close/>
              </a:path>
              <a:path w="104775" h="38735">
                <a:moveTo>
                  <a:pt x="74104" y="13690"/>
                </a:moveTo>
                <a:lnTo>
                  <a:pt x="73710" y="13436"/>
                </a:lnTo>
                <a:lnTo>
                  <a:pt x="73634" y="13817"/>
                </a:lnTo>
                <a:lnTo>
                  <a:pt x="74104" y="13690"/>
                </a:lnTo>
                <a:close/>
              </a:path>
              <a:path w="104775" h="38735">
                <a:moveTo>
                  <a:pt x="74231" y="14452"/>
                </a:moveTo>
                <a:lnTo>
                  <a:pt x="73952" y="14973"/>
                </a:lnTo>
                <a:lnTo>
                  <a:pt x="74129" y="14833"/>
                </a:lnTo>
                <a:lnTo>
                  <a:pt x="74231" y="14452"/>
                </a:lnTo>
                <a:close/>
              </a:path>
              <a:path w="104775" h="38735">
                <a:moveTo>
                  <a:pt x="75082" y="18173"/>
                </a:moveTo>
                <a:lnTo>
                  <a:pt x="74891" y="18008"/>
                </a:lnTo>
                <a:lnTo>
                  <a:pt x="74510" y="17754"/>
                </a:lnTo>
                <a:lnTo>
                  <a:pt x="73583" y="17754"/>
                </a:lnTo>
                <a:lnTo>
                  <a:pt x="73558" y="17119"/>
                </a:lnTo>
                <a:lnTo>
                  <a:pt x="72694" y="16903"/>
                </a:lnTo>
                <a:lnTo>
                  <a:pt x="72517" y="17119"/>
                </a:lnTo>
                <a:lnTo>
                  <a:pt x="72402" y="16827"/>
                </a:lnTo>
                <a:lnTo>
                  <a:pt x="72059" y="16738"/>
                </a:lnTo>
                <a:lnTo>
                  <a:pt x="71564" y="16611"/>
                </a:lnTo>
                <a:lnTo>
                  <a:pt x="71526" y="16484"/>
                </a:lnTo>
                <a:lnTo>
                  <a:pt x="71374" y="16040"/>
                </a:lnTo>
                <a:lnTo>
                  <a:pt x="71158" y="16484"/>
                </a:lnTo>
                <a:lnTo>
                  <a:pt x="70853" y="15582"/>
                </a:lnTo>
                <a:lnTo>
                  <a:pt x="70015" y="17754"/>
                </a:lnTo>
                <a:lnTo>
                  <a:pt x="70612" y="17119"/>
                </a:lnTo>
                <a:lnTo>
                  <a:pt x="70599" y="18770"/>
                </a:lnTo>
                <a:lnTo>
                  <a:pt x="70942" y="17373"/>
                </a:lnTo>
                <a:lnTo>
                  <a:pt x="71107" y="17119"/>
                </a:lnTo>
                <a:lnTo>
                  <a:pt x="71374" y="16738"/>
                </a:lnTo>
                <a:lnTo>
                  <a:pt x="71577" y="17881"/>
                </a:lnTo>
                <a:lnTo>
                  <a:pt x="71678" y="18173"/>
                </a:lnTo>
                <a:lnTo>
                  <a:pt x="73329" y="18897"/>
                </a:lnTo>
                <a:lnTo>
                  <a:pt x="75082" y="18173"/>
                </a:lnTo>
                <a:close/>
              </a:path>
              <a:path w="104775" h="38735">
                <a:moveTo>
                  <a:pt x="75615" y="14325"/>
                </a:moveTo>
                <a:lnTo>
                  <a:pt x="75603" y="13982"/>
                </a:lnTo>
                <a:lnTo>
                  <a:pt x="75450" y="14325"/>
                </a:lnTo>
                <a:lnTo>
                  <a:pt x="75615" y="14325"/>
                </a:lnTo>
                <a:close/>
              </a:path>
              <a:path w="104775" h="38735">
                <a:moveTo>
                  <a:pt x="75958" y="18262"/>
                </a:moveTo>
                <a:lnTo>
                  <a:pt x="75450" y="18008"/>
                </a:lnTo>
                <a:lnTo>
                  <a:pt x="75145" y="18135"/>
                </a:lnTo>
                <a:lnTo>
                  <a:pt x="75653" y="18516"/>
                </a:lnTo>
                <a:lnTo>
                  <a:pt x="75946" y="18364"/>
                </a:lnTo>
                <a:close/>
              </a:path>
              <a:path w="104775" h="38735">
                <a:moveTo>
                  <a:pt x="76479" y="29552"/>
                </a:moveTo>
                <a:lnTo>
                  <a:pt x="75476" y="29311"/>
                </a:lnTo>
                <a:lnTo>
                  <a:pt x="74676" y="29311"/>
                </a:lnTo>
                <a:lnTo>
                  <a:pt x="75107" y="32740"/>
                </a:lnTo>
                <a:lnTo>
                  <a:pt x="76479" y="29552"/>
                </a:lnTo>
                <a:close/>
              </a:path>
              <a:path w="104775" h="38735">
                <a:moveTo>
                  <a:pt x="77558" y="29819"/>
                </a:moveTo>
                <a:lnTo>
                  <a:pt x="76581" y="29311"/>
                </a:lnTo>
                <a:lnTo>
                  <a:pt x="76479" y="29552"/>
                </a:lnTo>
                <a:lnTo>
                  <a:pt x="77558" y="29819"/>
                </a:lnTo>
                <a:close/>
              </a:path>
              <a:path w="104775" h="38735">
                <a:moveTo>
                  <a:pt x="77673" y="12090"/>
                </a:moveTo>
                <a:lnTo>
                  <a:pt x="77558" y="11912"/>
                </a:lnTo>
                <a:lnTo>
                  <a:pt x="75603" y="12674"/>
                </a:lnTo>
                <a:lnTo>
                  <a:pt x="73660" y="12547"/>
                </a:lnTo>
                <a:lnTo>
                  <a:pt x="73609" y="10642"/>
                </a:lnTo>
                <a:lnTo>
                  <a:pt x="72923" y="11912"/>
                </a:lnTo>
                <a:lnTo>
                  <a:pt x="72847" y="12547"/>
                </a:lnTo>
                <a:lnTo>
                  <a:pt x="72961" y="13182"/>
                </a:lnTo>
                <a:lnTo>
                  <a:pt x="72224" y="13817"/>
                </a:lnTo>
                <a:lnTo>
                  <a:pt x="72694" y="12928"/>
                </a:lnTo>
                <a:lnTo>
                  <a:pt x="72809" y="12547"/>
                </a:lnTo>
                <a:lnTo>
                  <a:pt x="73152" y="10515"/>
                </a:lnTo>
                <a:lnTo>
                  <a:pt x="72110" y="13817"/>
                </a:lnTo>
                <a:lnTo>
                  <a:pt x="71983" y="14198"/>
                </a:lnTo>
                <a:lnTo>
                  <a:pt x="71361" y="15087"/>
                </a:lnTo>
                <a:lnTo>
                  <a:pt x="71297" y="14579"/>
                </a:lnTo>
                <a:lnTo>
                  <a:pt x="71196" y="13817"/>
                </a:lnTo>
                <a:lnTo>
                  <a:pt x="71107" y="14579"/>
                </a:lnTo>
                <a:lnTo>
                  <a:pt x="70980" y="14795"/>
                </a:lnTo>
                <a:lnTo>
                  <a:pt x="70853" y="15582"/>
                </a:lnTo>
                <a:lnTo>
                  <a:pt x="71043" y="15087"/>
                </a:lnTo>
                <a:lnTo>
                  <a:pt x="71107" y="15278"/>
                </a:lnTo>
                <a:lnTo>
                  <a:pt x="71145" y="15087"/>
                </a:lnTo>
                <a:lnTo>
                  <a:pt x="71221" y="14579"/>
                </a:lnTo>
                <a:lnTo>
                  <a:pt x="71170" y="15455"/>
                </a:lnTo>
                <a:lnTo>
                  <a:pt x="71374" y="16040"/>
                </a:lnTo>
                <a:lnTo>
                  <a:pt x="71805" y="15087"/>
                </a:lnTo>
                <a:lnTo>
                  <a:pt x="72567" y="15214"/>
                </a:lnTo>
                <a:lnTo>
                  <a:pt x="72567" y="16865"/>
                </a:lnTo>
                <a:lnTo>
                  <a:pt x="72694" y="16903"/>
                </a:lnTo>
                <a:lnTo>
                  <a:pt x="73202" y="16230"/>
                </a:lnTo>
                <a:lnTo>
                  <a:pt x="73317" y="16040"/>
                </a:lnTo>
                <a:lnTo>
                  <a:pt x="73520" y="15468"/>
                </a:lnTo>
                <a:lnTo>
                  <a:pt x="73583" y="15290"/>
                </a:lnTo>
                <a:lnTo>
                  <a:pt x="73355" y="15468"/>
                </a:lnTo>
                <a:lnTo>
                  <a:pt x="73571" y="14198"/>
                </a:lnTo>
                <a:lnTo>
                  <a:pt x="73634" y="13817"/>
                </a:lnTo>
                <a:lnTo>
                  <a:pt x="73139" y="13944"/>
                </a:lnTo>
                <a:lnTo>
                  <a:pt x="72872" y="14198"/>
                </a:lnTo>
                <a:lnTo>
                  <a:pt x="72948" y="13563"/>
                </a:lnTo>
                <a:lnTo>
                  <a:pt x="73088" y="13055"/>
                </a:lnTo>
                <a:lnTo>
                  <a:pt x="73710" y="13436"/>
                </a:lnTo>
                <a:lnTo>
                  <a:pt x="73774" y="13055"/>
                </a:lnTo>
                <a:lnTo>
                  <a:pt x="75603" y="13982"/>
                </a:lnTo>
                <a:lnTo>
                  <a:pt x="75895" y="13309"/>
                </a:lnTo>
                <a:lnTo>
                  <a:pt x="75768" y="14071"/>
                </a:lnTo>
                <a:lnTo>
                  <a:pt x="76263" y="14325"/>
                </a:lnTo>
                <a:lnTo>
                  <a:pt x="75615" y="14325"/>
                </a:lnTo>
                <a:lnTo>
                  <a:pt x="75133" y="15849"/>
                </a:lnTo>
                <a:lnTo>
                  <a:pt x="75323" y="14833"/>
                </a:lnTo>
                <a:lnTo>
                  <a:pt x="75450" y="14325"/>
                </a:lnTo>
                <a:lnTo>
                  <a:pt x="75120" y="14325"/>
                </a:lnTo>
                <a:lnTo>
                  <a:pt x="75120" y="15341"/>
                </a:lnTo>
                <a:lnTo>
                  <a:pt x="74485" y="15849"/>
                </a:lnTo>
                <a:lnTo>
                  <a:pt x="74269" y="15976"/>
                </a:lnTo>
                <a:lnTo>
                  <a:pt x="74460" y="14833"/>
                </a:lnTo>
                <a:lnTo>
                  <a:pt x="75120" y="15341"/>
                </a:lnTo>
                <a:lnTo>
                  <a:pt x="75120" y="14325"/>
                </a:lnTo>
                <a:lnTo>
                  <a:pt x="74739" y="14325"/>
                </a:lnTo>
                <a:lnTo>
                  <a:pt x="74193" y="14782"/>
                </a:lnTo>
                <a:lnTo>
                  <a:pt x="74066" y="15341"/>
                </a:lnTo>
                <a:lnTo>
                  <a:pt x="73672" y="16103"/>
                </a:lnTo>
                <a:lnTo>
                  <a:pt x="73787" y="15455"/>
                </a:lnTo>
                <a:lnTo>
                  <a:pt x="73901" y="15087"/>
                </a:lnTo>
                <a:lnTo>
                  <a:pt x="73761" y="15138"/>
                </a:lnTo>
                <a:lnTo>
                  <a:pt x="73647" y="15582"/>
                </a:lnTo>
                <a:lnTo>
                  <a:pt x="73545" y="16852"/>
                </a:lnTo>
                <a:lnTo>
                  <a:pt x="73672" y="17195"/>
                </a:lnTo>
                <a:lnTo>
                  <a:pt x="74409" y="17691"/>
                </a:lnTo>
                <a:lnTo>
                  <a:pt x="75184" y="17627"/>
                </a:lnTo>
                <a:lnTo>
                  <a:pt x="75374" y="17373"/>
                </a:lnTo>
                <a:lnTo>
                  <a:pt x="75425" y="17246"/>
                </a:lnTo>
                <a:lnTo>
                  <a:pt x="75628" y="16103"/>
                </a:lnTo>
                <a:lnTo>
                  <a:pt x="75653" y="15976"/>
                </a:lnTo>
                <a:lnTo>
                  <a:pt x="75679" y="15849"/>
                </a:lnTo>
                <a:lnTo>
                  <a:pt x="75742" y="15455"/>
                </a:lnTo>
                <a:lnTo>
                  <a:pt x="76238" y="14579"/>
                </a:lnTo>
                <a:lnTo>
                  <a:pt x="76390" y="14325"/>
                </a:lnTo>
                <a:lnTo>
                  <a:pt x="76974" y="13309"/>
                </a:lnTo>
                <a:lnTo>
                  <a:pt x="77114" y="13055"/>
                </a:lnTo>
                <a:lnTo>
                  <a:pt x="77266" y="12801"/>
                </a:lnTo>
                <a:lnTo>
                  <a:pt x="77343" y="12674"/>
                </a:lnTo>
                <a:lnTo>
                  <a:pt x="77673" y="12090"/>
                </a:lnTo>
                <a:close/>
              </a:path>
              <a:path w="104775" h="38735">
                <a:moveTo>
                  <a:pt x="77711" y="25374"/>
                </a:moveTo>
                <a:lnTo>
                  <a:pt x="77558" y="25374"/>
                </a:lnTo>
                <a:lnTo>
                  <a:pt x="77520" y="25615"/>
                </a:lnTo>
                <a:lnTo>
                  <a:pt x="77711" y="25374"/>
                </a:lnTo>
                <a:close/>
              </a:path>
              <a:path w="104775" h="38735">
                <a:moveTo>
                  <a:pt x="78016" y="18173"/>
                </a:moveTo>
                <a:lnTo>
                  <a:pt x="77406" y="17627"/>
                </a:lnTo>
                <a:lnTo>
                  <a:pt x="76149" y="18262"/>
                </a:lnTo>
                <a:lnTo>
                  <a:pt x="76962" y="18770"/>
                </a:lnTo>
                <a:lnTo>
                  <a:pt x="76923" y="19532"/>
                </a:lnTo>
                <a:lnTo>
                  <a:pt x="77317" y="19405"/>
                </a:lnTo>
                <a:lnTo>
                  <a:pt x="77673" y="18262"/>
                </a:lnTo>
                <a:lnTo>
                  <a:pt x="78016" y="18173"/>
                </a:lnTo>
                <a:close/>
              </a:path>
              <a:path w="104775" h="38735">
                <a:moveTo>
                  <a:pt x="78295" y="18084"/>
                </a:moveTo>
                <a:lnTo>
                  <a:pt x="78117" y="18135"/>
                </a:lnTo>
                <a:lnTo>
                  <a:pt x="78117" y="18262"/>
                </a:lnTo>
                <a:lnTo>
                  <a:pt x="78295" y="18084"/>
                </a:lnTo>
                <a:close/>
              </a:path>
              <a:path w="104775" h="38735">
                <a:moveTo>
                  <a:pt x="78562" y="26365"/>
                </a:moveTo>
                <a:lnTo>
                  <a:pt x="78282" y="26441"/>
                </a:lnTo>
                <a:lnTo>
                  <a:pt x="78232" y="26771"/>
                </a:lnTo>
                <a:lnTo>
                  <a:pt x="78562" y="26365"/>
                </a:lnTo>
                <a:close/>
              </a:path>
              <a:path w="104775" h="38735">
                <a:moveTo>
                  <a:pt x="79844" y="16306"/>
                </a:moveTo>
                <a:lnTo>
                  <a:pt x="79502" y="16243"/>
                </a:lnTo>
                <a:lnTo>
                  <a:pt x="79768" y="16675"/>
                </a:lnTo>
                <a:lnTo>
                  <a:pt x="79844" y="16306"/>
                </a:lnTo>
                <a:close/>
              </a:path>
              <a:path w="104775" h="38735">
                <a:moveTo>
                  <a:pt x="80670" y="21221"/>
                </a:moveTo>
                <a:lnTo>
                  <a:pt x="80543" y="20929"/>
                </a:lnTo>
                <a:lnTo>
                  <a:pt x="80264" y="20294"/>
                </a:lnTo>
                <a:lnTo>
                  <a:pt x="79502" y="20167"/>
                </a:lnTo>
                <a:lnTo>
                  <a:pt x="79248" y="19913"/>
                </a:lnTo>
                <a:lnTo>
                  <a:pt x="78524" y="20167"/>
                </a:lnTo>
                <a:lnTo>
                  <a:pt x="77546" y="20802"/>
                </a:lnTo>
                <a:lnTo>
                  <a:pt x="78143" y="22453"/>
                </a:lnTo>
                <a:lnTo>
                  <a:pt x="79324" y="20929"/>
                </a:lnTo>
                <a:lnTo>
                  <a:pt x="80670" y="21221"/>
                </a:lnTo>
                <a:close/>
              </a:path>
              <a:path w="104775" h="38735">
                <a:moveTo>
                  <a:pt x="81457" y="21386"/>
                </a:moveTo>
                <a:lnTo>
                  <a:pt x="80670" y="21221"/>
                </a:lnTo>
                <a:lnTo>
                  <a:pt x="81165" y="22326"/>
                </a:lnTo>
                <a:lnTo>
                  <a:pt x="81457" y="21386"/>
                </a:lnTo>
                <a:close/>
              </a:path>
              <a:path w="104775" h="38735">
                <a:moveTo>
                  <a:pt x="81915" y="19850"/>
                </a:moveTo>
                <a:lnTo>
                  <a:pt x="81457" y="21386"/>
                </a:lnTo>
                <a:lnTo>
                  <a:pt x="81648" y="21424"/>
                </a:lnTo>
                <a:lnTo>
                  <a:pt x="81915" y="19850"/>
                </a:lnTo>
                <a:close/>
              </a:path>
              <a:path w="104775" h="38735">
                <a:moveTo>
                  <a:pt x="82029" y="21501"/>
                </a:moveTo>
                <a:lnTo>
                  <a:pt x="81648" y="21424"/>
                </a:lnTo>
                <a:lnTo>
                  <a:pt x="81483" y="22326"/>
                </a:lnTo>
                <a:lnTo>
                  <a:pt x="82029" y="21501"/>
                </a:lnTo>
                <a:close/>
              </a:path>
              <a:path w="104775" h="38735">
                <a:moveTo>
                  <a:pt x="82130" y="19151"/>
                </a:moveTo>
                <a:lnTo>
                  <a:pt x="82105" y="18770"/>
                </a:lnTo>
                <a:lnTo>
                  <a:pt x="81915" y="19850"/>
                </a:lnTo>
                <a:lnTo>
                  <a:pt x="82130" y="19151"/>
                </a:lnTo>
                <a:close/>
              </a:path>
              <a:path w="104775" h="38735">
                <a:moveTo>
                  <a:pt x="82943" y="9626"/>
                </a:moveTo>
                <a:lnTo>
                  <a:pt x="82804" y="10439"/>
                </a:lnTo>
                <a:lnTo>
                  <a:pt x="82892" y="9944"/>
                </a:lnTo>
                <a:lnTo>
                  <a:pt x="82943" y="9626"/>
                </a:lnTo>
                <a:close/>
              </a:path>
              <a:path w="104775" h="38735">
                <a:moveTo>
                  <a:pt x="84467" y="17132"/>
                </a:moveTo>
                <a:lnTo>
                  <a:pt x="84302" y="17373"/>
                </a:lnTo>
                <a:lnTo>
                  <a:pt x="84467" y="17132"/>
                </a:lnTo>
                <a:close/>
              </a:path>
              <a:path w="104775" h="38735">
                <a:moveTo>
                  <a:pt x="84480" y="16852"/>
                </a:moveTo>
                <a:lnTo>
                  <a:pt x="84353" y="17195"/>
                </a:lnTo>
                <a:lnTo>
                  <a:pt x="84480" y="16852"/>
                </a:lnTo>
                <a:close/>
              </a:path>
              <a:path w="104775" h="38735">
                <a:moveTo>
                  <a:pt x="84518" y="16852"/>
                </a:moveTo>
                <a:lnTo>
                  <a:pt x="84467" y="17132"/>
                </a:lnTo>
                <a:lnTo>
                  <a:pt x="84518" y="16852"/>
                </a:lnTo>
                <a:close/>
              </a:path>
              <a:path w="104775" h="38735">
                <a:moveTo>
                  <a:pt x="85077" y="9296"/>
                </a:moveTo>
                <a:lnTo>
                  <a:pt x="84734" y="10007"/>
                </a:lnTo>
                <a:lnTo>
                  <a:pt x="84670" y="10388"/>
                </a:lnTo>
                <a:lnTo>
                  <a:pt x="84607" y="10769"/>
                </a:lnTo>
                <a:lnTo>
                  <a:pt x="84937" y="10071"/>
                </a:lnTo>
                <a:lnTo>
                  <a:pt x="85001" y="9690"/>
                </a:lnTo>
                <a:lnTo>
                  <a:pt x="85077" y="9296"/>
                </a:lnTo>
                <a:close/>
              </a:path>
              <a:path w="104775" h="38735">
                <a:moveTo>
                  <a:pt x="85229" y="10198"/>
                </a:moveTo>
                <a:lnTo>
                  <a:pt x="85090" y="11010"/>
                </a:lnTo>
                <a:lnTo>
                  <a:pt x="85178" y="10515"/>
                </a:lnTo>
                <a:lnTo>
                  <a:pt x="85229" y="10198"/>
                </a:lnTo>
                <a:close/>
              </a:path>
              <a:path w="104775" h="38735">
                <a:moveTo>
                  <a:pt x="85293" y="9537"/>
                </a:moveTo>
                <a:lnTo>
                  <a:pt x="85039" y="10109"/>
                </a:lnTo>
                <a:lnTo>
                  <a:pt x="84975" y="10464"/>
                </a:lnTo>
                <a:lnTo>
                  <a:pt x="84937" y="10668"/>
                </a:lnTo>
                <a:lnTo>
                  <a:pt x="85191" y="10109"/>
                </a:lnTo>
                <a:lnTo>
                  <a:pt x="85293" y="9537"/>
                </a:lnTo>
                <a:close/>
              </a:path>
              <a:path w="104775" h="38735">
                <a:moveTo>
                  <a:pt x="85356" y="7023"/>
                </a:moveTo>
                <a:lnTo>
                  <a:pt x="84747" y="8610"/>
                </a:lnTo>
                <a:lnTo>
                  <a:pt x="84277" y="6934"/>
                </a:lnTo>
                <a:lnTo>
                  <a:pt x="83540" y="9321"/>
                </a:lnTo>
                <a:lnTo>
                  <a:pt x="83413" y="9740"/>
                </a:lnTo>
                <a:lnTo>
                  <a:pt x="83769" y="9398"/>
                </a:lnTo>
                <a:lnTo>
                  <a:pt x="84455" y="9347"/>
                </a:lnTo>
                <a:lnTo>
                  <a:pt x="84391" y="9537"/>
                </a:lnTo>
                <a:lnTo>
                  <a:pt x="84251" y="11417"/>
                </a:lnTo>
                <a:lnTo>
                  <a:pt x="84772" y="9321"/>
                </a:lnTo>
                <a:lnTo>
                  <a:pt x="84950" y="9296"/>
                </a:lnTo>
                <a:lnTo>
                  <a:pt x="84861" y="8991"/>
                </a:lnTo>
                <a:lnTo>
                  <a:pt x="85356" y="7023"/>
                </a:lnTo>
                <a:close/>
              </a:path>
              <a:path w="104775" h="38735">
                <a:moveTo>
                  <a:pt x="86258" y="20929"/>
                </a:moveTo>
                <a:lnTo>
                  <a:pt x="86144" y="20535"/>
                </a:lnTo>
                <a:lnTo>
                  <a:pt x="86080" y="20904"/>
                </a:lnTo>
                <a:lnTo>
                  <a:pt x="86258" y="20929"/>
                </a:lnTo>
                <a:close/>
              </a:path>
              <a:path w="104775" h="38735">
                <a:moveTo>
                  <a:pt x="86906" y="9156"/>
                </a:moveTo>
                <a:lnTo>
                  <a:pt x="86715" y="9575"/>
                </a:lnTo>
                <a:lnTo>
                  <a:pt x="85737" y="8242"/>
                </a:lnTo>
                <a:lnTo>
                  <a:pt x="85471" y="9791"/>
                </a:lnTo>
                <a:lnTo>
                  <a:pt x="85356" y="10439"/>
                </a:lnTo>
                <a:lnTo>
                  <a:pt x="86067" y="9944"/>
                </a:lnTo>
                <a:lnTo>
                  <a:pt x="86626" y="9842"/>
                </a:lnTo>
                <a:lnTo>
                  <a:pt x="86588" y="10071"/>
                </a:lnTo>
                <a:lnTo>
                  <a:pt x="86550" y="10274"/>
                </a:lnTo>
                <a:lnTo>
                  <a:pt x="86753" y="9804"/>
                </a:lnTo>
                <a:lnTo>
                  <a:pt x="86880" y="9779"/>
                </a:lnTo>
                <a:lnTo>
                  <a:pt x="86868" y="9359"/>
                </a:lnTo>
                <a:lnTo>
                  <a:pt x="86906" y="9156"/>
                </a:lnTo>
                <a:close/>
              </a:path>
              <a:path w="104775" h="38735">
                <a:moveTo>
                  <a:pt x="87033" y="22402"/>
                </a:moveTo>
                <a:lnTo>
                  <a:pt x="86931" y="22707"/>
                </a:lnTo>
                <a:lnTo>
                  <a:pt x="87033" y="22402"/>
                </a:lnTo>
                <a:close/>
              </a:path>
              <a:path w="104775" h="38735">
                <a:moveTo>
                  <a:pt x="87096" y="24041"/>
                </a:moveTo>
                <a:lnTo>
                  <a:pt x="86321" y="23876"/>
                </a:lnTo>
                <a:lnTo>
                  <a:pt x="86220" y="24041"/>
                </a:lnTo>
                <a:lnTo>
                  <a:pt x="86677" y="24345"/>
                </a:lnTo>
                <a:lnTo>
                  <a:pt x="87096" y="24041"/>
                </a:lnTo>
                <a:close/>
              </a:path>
              <a:path w="104775" h="38735">
                <a:moveTo>
                  <a:pt x="87249" y="9017"/>
                </a:moveTo>
                <a:lnTo>
                  <a:pt x="86741" y="10109"/>
                </a:lnTo>
                <a:lnTo>
                  <a:pt x="86474" y="11595"/>
                </a:lnTo>
                <a:lnTo>
                  <a:pt x="87172" y="9474"/>
                </a:lnTo>
                <a:lnTo>
                  <a:pt x="87249" y="9017"/>
                </a:lnTo>
                <a:close/>
              </a:path>
              <a:path w="104775" h="38735">
                <a:moveTo>
                  <a:pt x="87503" y="9118"/>
                </a:moveTo>
                <a:lnTo>
                  <a:pt x="87160" y="9817"/>
                </a:lnTo>
                <a:lnTo>
                  <a:pt x="87096" y="10198"/>
                </a:lnTo>
                <a:lnTo>
                  <a:pt x="87033" y="10579"/>
                </a:lnTo>
                <a:lnTo>
                  <a:pt x="87363" y="9880"/>
                </a:lnTo>
                <a:lnTo>
                  <a:pt x="87426" y="9499"/>
                </a:lnTo>
                <a:lnTo>
                  <a:pt x="87503" y="9118"/>
                </a:lnTo>
                <a:close/>
              </a:path>
              <a:path w="104775" h="38735">
                <a:moveTo>
                  <a:pt x="87782" y="24041"/>
                </a:moveTo>
                <a:lnTo>
                  <a:pt x="87744" y="23418"/>
                </a:lnTo>
                <a:lnTo>
                  <a:pt x="87414" y="23977"/>
                </a:lnTo>
                <a:lnTo>
                  <a:pt x="87363" y="24257"/>
                </a:lnTo>
                <a:lnTo>
                  <a:pt x="87782" y="24041"/>
                </a:lnTo>
                <a:close/>
              </a:path>
              <a:path w="104775" h="38735">
                <a:moveTo>
                  <a:pt x="87858" y="20040"/>
                </a:moveTo>
                <a:lnTo>
                  <a:pt x="87541" y="19888"/>
                </a:lnTo>
                <a:lnTo>
                  <a:pt x="87680" y="20345"/>
                </a:lnTo>
                <a:lnTo>
                  <a:pt x="87858" y="20040"/>
                </a:lnTo>
                <a:close/>
              </a:path>
              <a:path w="104775" h="38735">
                <a:moveTo>
                  <a:pt x="88557" y="7556"/>
                </a:moveTo>
                <a:lnTo>
                  <a:pt x="87845" y="9537"/>
                </a:lnTo>
                <a:lnTo>
                  <a:pt x="87490" y="10922"/>
                </a:lnTo>
                <a:lnTo>
                  <a:pt x="88036" y="10604"/>
                </a:lnTo>
                <a:lnTo>
                  <a:pt x="88315" y="8940"/>
                </a:lnTo>
                <a:lnTo>
                  <a:pt x="88557" y="7556"/>
                </a:lnTo>
                <a:close/>
              </a:path>
              <a:path w="104775" h="38735">
                <a:moveTo>
                  <a:pt x="88988" y="21247"/>
                </a:moveTo>
                <a:lnTo>
                  <a:pt x="87947" y="21183"/>
                </a:lnTo>
                <a:lnTo>
                  <a:pt x="87680" y="20345"/>
                </a:lnTo>
                <a:lnTo>
                  <a:pt x="87134" y="21310"/>
                </a:lnTo>
                <a:lnTo>
                  <a:pt x="86017" y="21310"/>
                </a:lnTo>
                <a:lnTo>
                  <a:pt x="86042" y="21183"/>
                </a:lnTo>
                <a:lnTo>
                  <a:pt x="86080" y="20904"/>
                </a:lnTo>
                <a:lnTo>
                  <a:pt x="84569" y="20675"/>
                </a:lnTo>
                <a:lnTo>
                  <a:pt x="83718" y="19913"/>
                </a:lnTo>
                <a:lnTo>
                  <a:pt x="82816" y="20294"/>
                </a:lnTo>
                <a:lnTo>
                  <a:pt x="82029" y="21501"/>
                </a:lnTo>
                <a:lnTo>
                  <a:pt x="82334" y="21564"/>
                </a:lnTo>
                <a:lnTo>
                  <a:pt x="83794" y="21183"/>
                </a:lnTo>
                <a:lnTo>
                  <a:pt x="86220" y="21818"/>
                </a:lnTo>
                <a:lnTo>
                  <a:pt x="86664" y="22263"/>
                </a:lnTo>
                <a:lnTo>
                  <a:pt x="87045" y="22326"/>
                </a:lnTo>
                <a:lnTo>
                  <a:pt x="87452" y="21564"/>
                </a:lnTo>
                <a:lnTo>
                  <a:pt x="87337" y="22263"/>
                </a:lnTo>
                <a:lnTo>
                  <a:pt x="87236" y="22580"/>
                </a:lnTo>
                <a:lnTo>
                  <a:pt x="86893" y="23215"/>
                </a:lnTo>
                <a:lnTo>
                  <a:pt x="86931" y="22707"/>
                </a:lnTo>
                <a:lnTo>
                  <a:pt x="86842" y="22453"/>
                </a:lnTo>
                <a:lnTo>
                  <a:pt x="86664" y="22263"/>
                </a:lnTo>
                <a:lnTo>
                  <a:pt x="85458" y="22072"/>
                </a:lnTo>
                <a:lnTo>
                  <a:pt x="85077" y="23723"/>
                </a:lnTo>
                <a:lnTo>
                  <a:pt x="86321" y="23876"/>
                </a:lnTo>
                <a:lnTo>
                  <a:pt x="87122" y="23418"/>
                </a:lnTo>
                <a:lnTo>
                  <a:pt x="87464" y="23215"/>
                </a:lnTo>
                <a:lnTo>
                  <a:pt x="87566" y="23088"/>
                </a:lnTo>
                <a:lnTo>
                  <a:pt x="87744" y="23418"/>
                </a:lnTo>
                <a:lnTo>
                  <a:pt x="87934" y="23088"/>
                </a:lnTo>
                <a:lnTo>
                  <a:pt x="87998" y="22961"/>
                </a:lnTo>
                <a:lnTo>
                  <a:pt x="88290" y="22453"/>
                </a:lnTo>
                <a:lnTo>
                  <a:pt x="88811" y="21564"/>
                </a:lnTo>
                <a:lnTo>
                  <a:pt x="88950" y="21310"/>
                </a:lnTo>
                <a:close/>
              </a:path>
              <a:path w="104775" h="38735">
                <a:moveTo>
                  <a:pt x="89535" y="20294"/>
                </a:moveTo>
                <a:lnTo>
                  <a:pt x="88988" y="21247"/>
                </a:lnTo>
                <a:lnTo>
                  <a:pt x="89344" y="21259"/>
                </a:lnTo>
                <a:lnTo>
                  <a:pt x="89535" y="20294"/>
                </a:lnTo>
                <a:close/>
              </a:path>
              <a:path w="104775" h="38735">
                <a:moveTo>
                  <a:pt x="89954" y="34036"/>
                </a:moveTo>
                <a:lnTo>
                  <a:pt x="87172" y="29311"/>
                </a:lnTo>
                <a:lnTo>
                  <a:pt x="80454" y="29946"/>
                </a:lnTo>
                <a:lnTo>
                  <a:pt x="78117" y="29946"/>
                </a:lnTo>
                <a:lnTo>
                  <a:pt x="77558" y="29819"/>
                </a:lnTo>
                <a:lnTo>
                  <a:pt x="81038" y="31597"/>
                </a:lnTo>
                <a:lnTo>
                  <a:pt x="86017" y="29946"/>
                </a:lnTo>
                <a:lnTo>
                  <a:pt x="89954" y="34036"/>
                </a:lnTo>
                <a:close/>
              </a:path>
              <a:path w="104775" h="38735">
                <a:moveTo>
                  <a:pt x="90030" y="21297"/>
                </a:moveTo>
                <a:lnTo>
                  <a:pt x="89903" y="21297"/>
                </a:lnTo>
                <a:lnTo>
                  <a:pt x="89369" y="21272"/>
                </a:lnTo>
                <a:lnTo>
                  <a:pt x="89141" y="22453"/>
                </a:lnTo>
                <a:lnTo>
                  <a:pt x="89344" y="21259"/>
                </a:lnTo>
                <a:lnTo>
                  <a:pt x="87972" y="23939"/>
                </a:lnTo>
                <a:lnTo>
                  <a:pt x="88138" y="23850"/>
                </a:lnTo>
                <a:lnTo>
                  <a:pt x="89090" y="24041"/>
                </a:lnTo>
                <a:lnTo>
                  <a:pt x="89166" y="23850"/>
                </a:lnTo>
                <a:lnTo>
                  <a:pt x="88531" y="23723"/>
                </a:lnTo>
                <a:lnTo>
                  <a:pt x="89268" y="23545"/>
                </a:lnTo>
                <a:lnTo>
                  <a:pt x="89217" y="23342"/>
                </a:lnTo>
                <a:lnTo>
                  <a:pt x="89319" y="23215"/>
                </a:lnTo>
                <a:lnTo>
                  <a:pt x="89623" y="22783"/>
                </a:lnTo>
                <a:lnTo>
                  <a:pt x="89687" y="22453"/>
                </a:lnTo>
                <a:lnTo>
                  <a:pt x="89776" y="21945"/>
                </a:lnTo>
                <a:lnTo>
                  <a:pt x="90030" y="21297"/>
                </a:lnTo>
                <a:close/>
              </a:path>
              <a:path w="104775" h="38735">
                <a:moveTo>
                  <a:pt x="90195" y="21310"/>
                </a:moveTo>
                <a:lnTo>
                  <a:pt x="90106" y="21120"/>
                </a:lnTo>
                <a:lnTo>
                  <a:pt x="90030" y="21297"/>
                </a:lnTo>
                <a:lnTo>
                  <a:pt x="90195" y="21310"/>
                </a:lnTo>
                <a:close/>
              </a:path>
              <a:path w="104775" h="38735">
                <a:moveTo>
                  <a:pt x="90500" y="23228"/>
                </a:moveTo>
                <a:lnTo>
                  <a:pt x="89293" y="23533"/>
                </a:lnTo>
                <a:lnTo>
                  <a:pt x="89192" y="23787"/>
                </a:lnTo>
                <a:lnTo>
                  <a:pt x="90385" y="23914"/>
                </a:lnTo>
                <a:lnTo>
                  <a:pt x="90500" y="23228"/>
                </a:lnTo>
                <a:close/>
              </a:path>
              <a:path w="104775" h="38735">
                <a:moveTo>
                  <a:pt x="90754" y="23342"/>
                </a:moveTo>
                <a:lnTo>
                  <a:pt x="90449" y="23926"/>
                </a:lnTo>
                <a:lnTo>
                  <a:pt x="90652" y="23939"/>
                </a:lnTo>
                <a:lnTo>
                  <a:pt x="90754" y="23342"/>
                </a:lnTo>
                <a:close/>
              </a:path>
              <a:path w="104775" h="38735">
                <a:moveTo>
                  <a:pt x="91681" y="25323"/>
                </a:moveTo>
                <a:lnTo>
                  <a:pt x="91528" y="25247"/>
                </a:lnTo>
                <a:lnTo>
                  <a:pt x="91363" y="26162"/>
                </a:lnTo>
                <a:lnTo>
                  <a:pt x="91681" y="25323"/>
                </a:lnTo>
                <a:close/>
              </a:path>
              <a:path w="104775" h="38735">
                <a:moveTo>
                  <a:pt x="92252" y="11074"/>
                </a:moveTo>
                <a:lnTo>
                  <a:pt x="91909" y="11772"/>
                </a:lnTo>
                <a:lnTo>
                  <a:pt x="91846" y="12153"/>
                </a:lnTo>
                <a:lnTo>
                  <a:pt x="91782" y="12534"/>
                </a:lnTo>
                <a:lnTo>
                  <a:pt x="92113" y="11836"/>
                </a:lnTo>
                <a:lnTo>
                  <a:pt x="92176" y="11455"/>
                </a:lnTo>
                <a:lnTo>
                  <a:pt x="92252" y="11074"/>
                </a:lnTo>
                <a:close/>
              </a:path>
              <a:path w="104775" h="38735">
                <a:moveTo>
                  <a:pt x="96354" y="203"/>
                </a:moveTo>
                <a:lnTo>
                  <a:pt x="95948" y="1003"/>
                </a:lnTo>
                <a:lnTo>
                  <a:pt x="95885" y="1397"/>
                </a:lnTo>
                <a:lnTo>
                  <a:pt x="95796" y="1892"/>
                </a:lnTo>
                <a:lnTo>
                  <a:pt x="96202" y="1104"/>
                </a:lnTo>
                <a:lnTo>
                  <a:pt x="96266" y="711"/>
                </a:lnTo>
                <a:lnTo>
                  <a:pt x="96354" y="203"/>
                </a:lnTo>
                <a:close/>
              </a:path>
              <a:path w="104775" h="38735">
                <a:moveTo>
                  <a:pt x="97167" y="12801"/>
                </a:moveTo>
                <a:lnTo>
                  <a:pt x="96570" y="13182"/>
                </a:lnTo>
                <a:lnTo>
                  <a:pt x="97104" y="13144"/>
                </a:lnTo>
                <a:lnTo>
                  <a:pt x="97167" y="12801"/>
                </a:lnTo>
                <a:close/>
              </a:path>
              <a:path w="104775" h="38735">
                <a:moveTo>
                  <a:pt x="97193" y="1193"/>
                </a:moveTo>
                <a:lnTo>
                  <a:pt x="96545" y="698"/>
                </a:lnTo>
                <a:lnTo>
                  <a:pt x="96393" y="1524"/>
                </a:lnTo>
                <a:lnTo>
                  <a:pt x="96342" y="1790"/>
                </a:lnTo>
                <a:lnTo>
                  <a:pt x="96558" y="1600"/>
                </a:lnTo>
                <a:lnTo>
                  <a:pt x="97193" y="1193"/>
                </a:lnTo>
                <a:close/>
              </a:path>
              <a:path w="104775" h="38735">
                <a:moveTo>
                  <a:pt x="97663" y="0"/>
                </a:moveTo>
                <a:lnTo>
                  <a:pt x="97193" y="1193"/>
                </a:lnTo>
                <a:lnTo>
                  <a:pt x="96723" y="2400"/>
                </a:lnTo>
                <a:lnTo>
                  <a:pt x="96850" y="1638"/>
                </a:lnTo>
                <a:lnTo>
                  <a:pt x="96558" y="3340"/>
                </a:lnTo>
                <a:lnTo>
                  <a:pt x="97485" y="1003"/>
                </a:lnTo>
                <a:lnTo>
                  <a:pt x="97663" y="0"/>
                </a:lnTo>
                <a:close/>
              </a:path>
              <a:path w="104775" h="38735">
                <a:moveTo>
                  <a:pt x="97675" y="838"/>
                </a:moveTo>
                <a:lnTo>
                  <a:pt x="97421" y="1409"/>
                </a:lnTo>
                <a:lnTo>
                  <a:pt x="97358" y="1765"/>
                </a:lnTo>
                <a:lnTo>
                  <a:pt x="97320" y="1968"/>
                </a:lnTo>
                <a:lnTo>
                  <a:pt x="97574" y="1409"/>
                </a:lnTo>
                <a:lnTo>
                  <a:pt x="97675" y="838"/>
                </a:lnTo>
                <a:close/>
              </a:path>
              <a:path w="104775" h="38735">
                <a:moveTo>
                  <a:pt x="97764" y="14376"/>
                </a:moveTo>
                <a:close/>
              </a:path>
              <a:path w="104775" h="38735">
                <a:moveTo>
                  <a:pt x="101917" y="3937"/>
                </a:moveTo>
                <a:lnTo>
                  <a:pt x="101511" y="4724"/>
                </a:lnTo>
                <a:lnTo>
                  <a:pt x="101447" y="5118"/>
                </a:lnTo>
                <a:lnTo>
                  <a:pt x="101358" y="5613"/>
                </a:lnTo>
                <a:lnTo>
                  <a:pt x="101765" y="4826"/>
                </a:lnTo>
                <a:lnTo>
                  <a:pt x="101828" y="4432"/>
                </a:lnTo>
                <a:lnTo>
                  <a:pt x="101917" y="3937"/>
                </a:lnTo>
                <a:close/>
              </a:path>
              <a:path w="104775" h="38735">
                <a:moveTo>
                  <a:pt x="102311" y="4114"/>
                </a:moveTo>
                <a:lnTo>
                  <a:pt x="101803" y="5207"/>
                </a:lnTo>
                <a:lnTo>
                  <a:pt x="101536" y="6692"/>
                </a:lnTo>
                <a:lnTo>
                  <a:pt x="102235" y="4572"/>
                </a:lnTo>
                <a:lnTo>
                  <a:pt x="102311" y="4114"/>
                </a:lnTo>
                <a:close/>
              </a:path>
              <a:path w="104775" h="38735">
                <a:moveTo>
                  <a:pt x="102895" y="8737"/>
                </a:moveTo>
                <a:lnTo>
                  <a:pt x="100304" y="12420"/>
                </a:lnTo>
                <a:lnTo>
                  <a:pt x="99288" y="12801"/>
                </a:lnTo>
                <a:lnTo>
                  <a:pt x="98513" y="13017"/>
                </a:lnTo>
                <a:lnTo>
                  <a:pt x="97904" y="15849"/>
                </a:lnTo>
                <a:lnTo>
                  <a:pt x="97396" y="15595"/>
                </a:lnTo>
                <a:lnTo>
                  <a:pt x="97599" y="14833"/>
                </a:lnTo>
                <a:lnTo>
                  <a:pt x="97815" y="14071"/>
                </a:lnTo>
                <a:lnTo>
                  <a:pt x="98018" y="13309"/>
                </a:lnTo>
                <a:lnTo>
                  <a:pt x="97764" y="14376"/>
                </a:lnTo>
                <a:lnTo>
                  <a:pt x="98374" y="13309"/>
                </a:lnTo>
                <a:lnTo>
                  <a:pt x="98437" y="13182"/>
                </a:lnTo>
                <a:lnTo>
                  <a:pt x="98513" y="13055"/>
                </a:lnTo>
                <a:lnTo>
                  <a:pt x="98323" y="13055"/>
                </a:lnTo>
                <a:lnTo>
                  <a:pt x="97447" y="13131"/>
                </a:lnTo>
                <a:lnTo>
                  <a:pt x="97307" y="13944"/>
                </a:lnTo>
                <a:lnTo>
                  <a:pt x="96977" y="14706"/>
                </a:lnTo>
                <a:lnTo>
                  <a:pt x="97066" y="14198"/>
                </a:lnTo>
                <a:lnTo>
                  <a:pt x="97167" y="13817"/>
                </a:lnTo>
                <a:lnTo>
                  <a:pt x="97447" y="13182"/>
                </a:lnTo>
                <a:lnTo>
                  <a:pt x="97104" y="13144"/>
                </a:lnTo>
                <a:lnTo>
                  <a:pt x="96913" y="14198"/>
                </a:lnTo>
                <a:lnTo>
                  <a:pt x="95796" y="13944"/>
                </a:lnTo>
                <a:lnTo>
                  <a:pt x="95199" y="14833"/>
                </a:lnTo>
                <a:lnTo>
                  <a:pt x="95046" y="14579"/>
                </a:lnTo>
                <a:lnTo>
                  <a:pt x="94970" y="14452"/>
                </a:lnTo>
                <a:lnTo>
                  <a:pt x="95008" y="13055"/>
                </a:lnTo>
                <a:lnTo>
                  <a:pt x="94856" y="12801"/>
                </a:lnTo>
                <a:lnTo>
                  <a:pt x="94843" y="22961"/>
                </a:lnTo>
                <a:lnTo>
                  <a:pt x="94805" y="23164"/>
                </a:lnTo>
                <a:lnTo>
                  <a:pt x="94691" y="23596"/>
                </a:lnTo>
                <a:lnTo>
                  <a:pt x="94488" y="23977"/>
                </a:lnTo>
                <a:lnTo>
                  <a:pt x="94589" y="23469"/>
                </a:lnTo>
                <a:lnTo>
                  <a:pt x="94843" y="22961"/>
                </a:lnTo>
                <a:lnTo>
                  <a:pt x="94843" y="12814"/>
                </a:lnTo>
                <a:lnTo>
                  <a:pt x="94640" y="13017"/>
                </a:lnTo>
                <a:lnTo>
                  <a:pt x="94640" y="22834"/>
                </a:lnTo>
                <a:lnTo>
                  <a:pt x="94602" y="23088"/>
                </a:lnTo>
                <a:lnTo>
                  <a:pt x="94488" y="23596"/>
                </a:lnTo>
                <a:lnTo>
                  <a:pt x="94284" y="23977"/>
                </a:lnTo>
                <a:lnTo>
                  <a:pt x="94411" y="23418"/>
                </a:lnTo>
                <a:lnTo>
                  <a:pt x="94488" y="23215"/>
                </a:lnTo>
                <a:lnTo>
                  <a:pt x="94640" y="22834"/>
                </a:lnTo>
                <a:lnTo>
                  <a:pt x="94640" y="13017"/>
                </a:lnTo>
                <a:lnTo>
                  <a:pt x="94208" y="12687"/>
                </a:lnTo>
                <a:lnTo>
                  <a:pt x="94208" y="19278"/>
                </a:lnTo>
                <a:lnTo>
                  <a:pt x="94107" y="19850"/>
                </a:lnTo>
                <a:lnTo>
                  <a:pt x="93992" y="20294"/>
                </a:lnTo>
                <a:lnTo>
                  <a:pt x="93865" y="20586"/>
                </a:lnTo>
                <a:lnTo>
                  <a:pt x="93865" y="26771"/>
                </a:lnTo>
                <a:lnTo>
                  <a:pt x="93268" y="27406"/>
                </a:lnTo>
                <a:lnTo>
                  <a:pt x="92735" y="27787"/>
                </a:lnTo>
                <a:lnTo>
                  <a:pt x="92964" y="26390"/>
                </a:lnTo>
                <a:lnTo>
                  <a:pt x="93865" y="26771"/>
                </a:lnTo>
                <a:lnTo>
                  <a:pt x="93865" y="20586"/>
                </a:lnTo>
                <a:lnTo>
                  <a:pt x="93649" y="21056"/>
                </a:lnTo>
                <a:lnTo>
                  <a:pt x="93751" y="20421"/>
                </a:lnTo>
                <a:lnTo>
                  <a:pt x="93865" y="20040"/>
                </a:lnTo>
                <a:lnTo>
                  <a:pt x="93980" y="19786"/>
                </a:lnTo>
                <a:lnTo>
                  <a:pt x="94208" y="19278"/>
                </a:lnTo>
                <a:lnTo>
                  <a:pt x="94208" y="12687"/>
                </a:lnTo>
                <a:lnTo>
                  <a:pt x="93941" y="12420"/>
                </a:lnTo>
                <a:lnTo>
                  <a:pt x="93548" y="12420"/>
                </a:lnTo>
                <a:lnTo>
                  <a:pt x="92837" y="12547"/>
                </a:lnTo>
                <a:lnTo>
                  <a:pt x="92697" y="12865"/>
                </a:lnTo>
                <a:lnTo>
                  <a:pt x="93002" y="11099"/>
                </a:lnTo>
                <a:lnTo>
                  <a:pt x="93332" y="11277"/>
                </a:lnTo>
                <a:lnTo>
                  <a:pt x="94792" y="12420"/>
                </a:lnTo>
                <a:lnTo>
                  <a:pt x="95948" y="13563"/>
                </a:lnTo>
                <a:lnTo>
                  <a:pt x="96558" y="13182"/>
                </a:lnTo>
                <a:lnTo>
                  <a:pt x="95415" y="10769"/>
                </a:lnTo>
                <a:lnTo>
                  <a:pt x="94983" y="9880"/>
                </a:lnTo>
                <a:lnTo>
                  <a:pt x="92760" y="9372"/>
                </a:lnTo>
                <a:lnTo>
                  <a:pt x="92430" y="9626"/>
                </a:lnTo>
                <a:lnTo>
                  <a:pt x="91770" y="10553"/>
                </a:lnTo>
                <a:lnTo>
                  <a:pt x="91668" y="9766"/>
                </a:lnTo>
                <a:lnTo>
                  <a:pt x="91567" y="8966"/>
                </a:lnTo>
                <a:lnTo>
                  <a:pt x="91389" y="9232"/>
                </a:lnTo>
                <a:lnTo>
                  <a:pt x="91008" y="9601"/>
                </a:lnTo>
                <a:lnTo>
                  <a:pt x="90538" y="10058"/>
                </a:lnTo>
                <a:lnTo>
                  <a:pt x="90614" y="8623"/>
                </a:lnTo>
                <a:lnTo>
                  <a:pt x="90385" y="9740"/>
                </a:lnTo>
                <a:lnTo>
                  <a:pt x="90474" y="8191"/>
                </a:lnTo>
                <a:lnTo>
                  <a:pt x="88671" y="9461"/>
                </a:lnTo>
                <a:lnTo>
                  <a:pt x="88734" y="10934"/>
                </a:lnTo>
                <a:lnTo>
                  <a:pt x="88836" y="11303"/>
                </a:lnTo>
                <a:lnTo>
                  <a:pt x="89509" y="11061"/>
                </a:lnTo>
                <a:lnTo>
                  <a:pt x="89725" y="10934"/>
                </a:lnTo>
                <a:lnTo>
                  <a:pt x="90271" y="10287"/>
                </a:lnTo>
                <a:lnTo>
                  <a:pt x="90208" y="10604"/>
                </a:lnTo>
                <a:lnTo>
                  <a:pt x="91884" y="11391"/>
                </a:lnTo>
                <a:lnTo>
                  <a:pt x="91808" y="10858"/>
                </a:lnTo>
                <a:lnTo>
                  <a:pt x="92456" y="10769"/>
                </a:lnTo>
                <a:lnTo>
                  <a:pt x="92837" y="10998"/>
                </a:lnTo>
                <a:lnTo>
                  <a:pt x="92354" y="12280"/>
                </a:lnTo>
                <a:lnTo>
                  <a:pt x="92570" y="13144"/>
                </a:lnTo>
                <a:lnTo>
                  <a:pt x="92557" y="26009"/>
                </a:lnTo>
                <a:lnTo>
                  <a:pt x="92392" y="26771"/>
                </a:lnTo>
                <a:lnTo>
                  <a:pt x="91782" y="28676"/>
                </a:lnTo>
                <a:lnTo>
                  <a:pt x="92049" y="27152"/>
                </a:lnTo>
                <a:lnTo>
                  <a:pt x="92227" y="26771"/>
                </a:lnTo>
                <a:lnTo>
                  <a:pt x="92557" y="26009"/>
                </a:lnTo>
                <a:lnTo>
                  <a:pt x="92557" y="13182"/>
                </a:lnTo>
                <a:lnTo>
                  <a:pt x="92494" y="13322"/>
                </a:lnTo>
                <a:lnTo>
                  <a:pt x="92494" y="22707"/>
                </a:lnTo>
                <a:lnTo>
                  <a:pt x="92367" y="23469"/>
                </a:lnTo>
                <a:lnTo>
                  <a:pt x="91681" y="25323"/>
                </a:lnTo>
                <a:lnTo>
                  <a:pt x="92214" y="25565"/>
                </a:lnTo>
                <a:lnTo>
                  <a:pt x="92240" y="25755"/>
                </a:lnTo>
                <a:lnTo>
                  <a:pt x="91262" y="26771"/>
                </a:lnTo>
                <a:lnTo>
                  <a:pt x="91363" y="26162"/>
                </a:lnTo>
                <a:lnTo>
                  <a:pt x="91084" y="26898"/>
                </a:lnTo>
                <a:lnTo>
                  <a:pt x="91147" y="26517"/>
                </a:lnTo>
                <a:lnTo>
                  <a:pt x="91224" y="26136"/>
                </a:lnTo>
                <a:lnTo>
                  <a:pt x="91376" y="25184"/>
                </a:lnTo>
                <a:lnTo>
                  <a:pt x="90957" y="25374"/>
                </a:lnTo>
                <a:lnTo>
                  <a:pt x="90805" y="25501"/>
                </a:lnTo>
                <a:lnTo>
                  <a:pt x="90995" y="24358"/>
                </a:lnTo>
                <a:lnTo>
                  <a:pt x="91414" y="24968"/>
                </a:lnTo>
                <a:lnTo>
                  <a:pt x="91478" y="24612"/>
                </a:lnTo>
                <a:lnTo>
                  <a:pt x="91516" y="25120"/>
                </a:lnTo>
                <a:lnTo>
                  <a:pt x="91376" y="25184"/>
                </a:lnTo>
                <a:lnTo>
                  <a:pt x="91274" y="25844"/>
                </a:lnTo>
                <a:lnTo>
                  <a:pt x="91744" y="24612"/>
                </a:lnTo>
                <a:lnTo>
                  <a:pt x="91846" y="24358"/>
                </a:lnTo>
                <a:lnTo>
                  <a:pt x="92443" y="22834"/>
                </a:lnTo>
                <a:lnTo>
                  <a:pt x="92494" y="22707"/>
                </a:lnTo>
                <a:lnTo>
                  <a:pt x="92494" y="13322"/>
                </a:lnTo>
                <a:lnTo>
                  <a:pt x="92265" y="13843"/>
                </a:lnTo>
                <a:lnTo>
                  <a:pt x="92265" y="20421"/>
                </a:lnTo>
                <a:lnTo>
                  <a:pt x="92075" y="21386"/>
                </a:lnTo>
                <a:lnTo>
                  <a:pt x="91706" y="22072"/>
                </a:lnTo>
                <a:lnTo>
                  <a:pt x="91833" y="21386"/>
                </a:lnTo>
                <a:lnTo>
                  <a:pt x="91935" y="21056"/>
                </a:lnTo>
                <a:lnTo>
                  <a:pt x="92265" y="20421"/>
                </a:lnTo>
                <a:lnTo>
                  <a:pt x="92265" y="13843"/>
                </a:lnTo>
                <a:lnTo>
                  <a:pt x="91998" y="14452"/>
                </a:lnTo>
                <a:lnTo>
                  <a:pt x="92062" y="14071"/>
                </a:lnTo>
                <a:lnTo>
                  <a:pt x="92163" y="13436"/>
                </a:lnTo>
                <a:lnTo>
                  <a:pt x="92265" y="12801"/>
                </a:lnTo>
                <a:lnTo>
                  <a:pt x="92341" y="12293"/>
                </a:lnTo>
                <a:lnTo>
                  <a:pt x="91986" y="12674"/>
                </a:lnTo>
                <a:lnTo>
                  <a:pt x="91224" y="12801"/>
                </a:lnTo>
                <a:lnTo>
                  <a:pt x="90957" y="12763"/>
                </a:lnTo>
                <a:lnTo>
                  <a:pt x="90957" y="17246"/>
                </a:lnTo>
                <a:lnTo>
                  <a:pt x="90805" y="17881"/>
                </a:lnTo>
                <a:lnTo>
                  <a:pt x="90601" y="18389"/>
                </a:lnTo>
                <a:lnTo>
                  <a:pt x="90639" y="18135"/>
                </a:lnTo>
                <a:lnTo>
                  <a:pt x="90754" y="17754"/>
                </a:lnTo>
                <a:lnTo>
                  <a:pt x="90957" y="17246"/>
                </a:lnTo>
                <a:lnTo>
                  <a:pt x="90957" y="12763"/>
                </a:lnTo>
                <a:lnTo>
                  <a:pt x="90805" y="12738"/>
                </a:lnTo>
                <a:lnTo>
                  <a:pt x="90805" y="14579"/>
                </a:lnTo>
                <a:lnTo>
                  <a:pt x="90652" y="16852"/>
                </a:lnTo>
                <a:lnTo>
                  <a:pt x="90525" y="17691"/>
                </a:lnTo>
                <a:lnTo>
                  <a:pt x="90297" y="17881"/>
                </a:lnTo>
                <a:lnTo>
                  <a:pt x="90233" y="18135"/>
                </a:lnTo>
                <a:lnTo>
                  <a:pt x="88836" y="17881"/>
                </a:lnTo>
                <a:lnTo>
                  <a:pt x="86042" y="18770"/>
                </a:lnTo>
                <a:lnTo>
                  <a:pt x="85382" y="18542"/>
                </a:lnTo>
                <a:lnTo>
                  <a:pt x="85305" y="18846"/>
                </a:lnTo>
                <a:lnTo>
                  <a:pt x="85077" y="19405"/>
                </a:lnTo>
                <a:lnTo>
                  <a:pt x="85178" y="18770"/>
                </a:lnTo>
                <a:lnTo>
                  <a:pt x="85305" y="18516"/>
                </a:lnTo>
                <a:lnTo>
                  <a:pt x="84340" y="18173"/>
                </a:lnTo>
                <a:lnTo>
                  <a:pt x="84328" y="17754"/>
                </a:lnTo>
                <a:lnTo>
                  <a:pt x="84366" y="17627"/>
                </a:lnTo>
                <a:lnTo>
                  <a:pt x="84302" y="17373"/>
                </a:lnTo>
                <a:lnTo>
                  <a:pt x="84353" y="17195"/>
                </a:lnTo>
                <a:lnTo>
                  <a:pt x="84074" y="17373"/>
                </a:lnTo>
                <a:lnTo>
                  <a:pt x="83858" y="17627"/>
                </a:lnTo>
                <a:lnTo>
                  <a:pt x="84048" y="16484"/>
                </a:lnTo>
                <a:lnTo>
                  <a:pt x="84467" y="16814"/>
                </a:lnTo>
                <a:lnTo>
                  <a:pt x="84556" y="16484"/>
                </a:lnTo>
                <a:lnTo>
                  <a:pt x="84709" y="15976"/>
                </a:lnTo>
                <a:lnTo>
                  <a:pt x="84924" y="15214"/>
                </a:lnTo>
                <a:lnTo>
                  <a:pt x="84963" y="15087"/>
                </a:lnTo>
                <a:lnTo>
                  <a:pt x="86309" y="17119"/>
                </a:lnTo>
                <a:lnTo>
                  <a:pt x="87579" y="17373"/>
                </a:lnTo>
                <a:lnTo>
                  <a:pt x="88265" y="17881"/>
                </a:lnTo>
                <a:lnTo>
                  <a:pt x="89014" y="17754"/>
                </a:lnTo>
                <a:lnTo>
                  <a:pt x="89268" y="17754"/>
                </a:lnTo>
                <a:lnTo>
                  <a:pt x="90563" y="15087"/>
                </a:lnTo>
                <a:lnTo>
                  <a:pt x="90690" y="14833"/>
                </a:lnTo>
                <a:lnTo>
                  <a:pt x="90805" y="14579"/>
                </a:lnTo>
                <a:lnTo>
                  <a:pt x="90805" y="12738"/>
                </a:lnTo>
                <a:lnTo>
                  <a:pt x="90487" y="12674"/>
                </a:lnTo>
                <a:lnTo>
                  <a:pt x="88061" y="12039"/>
                </a:lnTo>
                <a:lnTo>
                  <a:pt x="85648" y="12674"/>
                </a:lnTo>
                <a:lnTo>
                  <a:pt x="83959" y="13055"/>
                </a:lnTo>
                <a:lnTo>
                  <a:pt x="83959" y="15976"/>
                </a:lnTo>
                <a:lnTo>
                  <a:pt x="83870" y="16484"/>
                </a:lnTo>
                <a:lnTo>
                  <a:pt x="83756" y="16992"/>
                </a:lnTo>
                <a:lnTo>
                  <a:pt x="83400" y="17754"/>
                </a:lnTo>
                <a:lnTo>
                  <a:pt x="83540" y="16992"/>
                </a:lnTo>
                <a:lnTo>
                  <a:pt x="83629" y="16738"/>
                </a:lnTo>
                <a:lnTo>
                  <a:pt x="83959" y="15976"/>
                </a:lnTo>
                <a:lnTo>
                  <a:pt x="83959" y="13055"/>
                </a:lnTo>
                <a:lnTo>
                  <a:pt x="83451" y="13182"/>
                </a:lnTo>
                <a:lnTo>
                  <a:pt x="83451" y="17081"/>
                </a:lnTo>
                <a:lnTo>
                  <a:pt x="83324" y="17627"/>
                </a:lnTo>
                <a:lnTo>
                  <a:pt x="83121" y="18135"/>
                </a:lnTo>
                <a:lnTo>
                  <a:pt x="83223" y="17500"/>
                </a:lnTo>
                <a:lnTo>
                  <a:pt x="83413" y="17119"/>
                </a:lnTo>
                <a:lnTo>
                  <a:pt x="83451" y="13182"/>
                </a:lnTo>
                <a:lnTo>
                  <a:pt x="83210" y="13233"/>
                </a:lnTo>
                <a:lnTo>
                  <a:pt x="83210" y="16738"/>
                </a:lnTo>
                <a:lnTo>
                  <a:pt x="83096" y="17373"/>
                </a:lnTo>
                <a:lnTo>
                  <a:pt x="82969" y="17691"/>
                </a:lnTo>
                <a:lnTo>
                  <a:pt x="82740" y="18135"/>
                </a:lnTo>
                <a:lnTo>
                  <a:pt x="82854" y="17500"/>
                </a:lnTo>
                <a:lnTo>
                  <a:pt x="83007" y="17119"/>
                </a:lnTo>
                <a:lnTo>
                  <a:pt x="83210" y="16738"/>
                </a:lnTo>
                <a:lnTo>
                  <a:pt x="83210" y="13233"/>
                </a:lnTo>
                <a:lnTo>
                  <a:pt x="82270" y="13436"/>
                </a:lnTo>
                <a:lnTo>
                  <a:pt x="81978" y="10896"/>
                </a:lnTo>
                <a:lnTo>
                  <a:pt x="80797" y="12052"/>
                </a:lnTo>
                <a:lnTo>
                  <a:pt x="80403" y="13182"/>
                </a:lnTo>
                <a:lnTo>
                  <a:pt x="79895" y="13423"/>
                </a:lnTo>
                <a:lnTo>
                  <a:pt x="79895" y="13563"/>
                </a:lnTo>
                <a:lnTo>
                  <a:pt x="79121" y="16103"/>
                </a:lnTo>
                <a:lnTo>
                  <a:pt x="79184" y="15722"/>
                </a:lnTo>
                <a:lnTo>
                  <a:pt x="79209" y="15595"/>
                </a:lnTo>
                <a:lnTo>
                  <a:pt x="79235" y="15468"/>
                </a:lnTo>
                <a:lnTo>
                  <a:pt x="79298" y="15087"/>
                </a:lnTo>
                <a:lnTo>
                  <a:pt x="79387" y="14579"/>
                </a:lnTo>
                <a:lnTo>
                  <a:pt x="79578" y="14198"/>
                </a:lnTo>
                <a:lnTo>
                  <a:pt x="79641" y="14071"/>
                </a:lnTo>
                <a:lnTo>
                  <a:pt x="79895" y="13563"/>
                </a:lnTo>
                <a:lnTo>
                  <a:pt x="79895" y="13423"/>
                </a:lnTo>
                <a:lnTo>
                  <a:pt x="79590" y="13563"/>
                </a:lnTo>
                <a:lnTo>
                  <a:pt x="79032" y="13309"/>
                </a:lnTo>
                <a:lnTo>
                  <a:pt x="78638" y="12928"/>
                </a:lnTo>
                <a:lnTo>
                  <a:pt x="77749" y="12090"/>
                </a:lnTo>
                <a:lnTo>
                  <a:pt x="77584" y="12979"/>
                </a:lnTo>
                <a:lnTo>
                  <a:pt x="77393" y="14071"/>
                </a:lnTo>
                <a:lnTo>
                  <a:pt x="77584" y="12979"/>
                </a:lnTo>
                <a:lnTo>
                  <a:pt x="75425" y="17246"/>
                </a:lnTo>
                <a:lnTo>
                  <a:pt x="76695" y="15468"/>
                </a:lnTo>
                <a:lnTo>
                  <a:pt x="77685" y="17246"/>
                </a:lnTo>
                <a:lnTo>
                  <a:pt x="78879" y="16611"/>
                </a:lnTo>
                <a:lnTo>
                  <a:pt x="79159" y="16484"/>
                </a:lnTo>
                <a:lnTo>
                  <a:pt x="79082" y="16738"/>
                </a:lnTo>
                <a:lnTo>
                  <a:pt x="78968" y="17373"/>
                </a:lnTo>
                <a:lnTo>
                  <a:pt x="78295" y="18084"/>
                </a:lnTo>
                <a:lnTo>
                  <a:pt x="78549" y="18008"/>
                </a:lnTo>
                <a:lnTo>
                  <a:pt x="78752" y="18389"/>
                </a:lnTo>
                <a:lnTo>
                  <a:pt x="78867" y="18008"/>
                </a:lnTo>
                <a:lnTo>
                  <a:pt x="79006" y="17500"/>
                </a:lnTo>
                <a:lnTo>
                  <a:pt x="79044" y="17373"/>
                </a:lnTo>
                <a:lnTo>
                  <a:pt x="79476" y="16306"/>
                </a:lnTo>
                <a:lnTo>
                  <a:pt x="80264" y="14325"/>
                </a:lnTo>
                <a:lnTo>
                  <a:pt x="79844" y="16306"/>
                </a:lnTo>
                <a:lnTo>
                  <a:pt x="81330" y="16611"/>
                </a:lnTo>
                <a:lnTo>
                  <a:pt x="81978" y="16230"/>
                </a:lnTo>
                <a:lnTo>
                  <a:pt x="82550" y="16230"/>
                </a:lnTo>
                <a:lnTo>
                  <a:pt x="82816" y="15214"/>
                </a:lnTo>
                <a:lnTo>
                  <a:pt x="82664" y="16814"/>
                </a:lnTo>
                <a:lnTo>
                  <a:pt x="82537" y="18389"/>
                </a:lnTo>
                <a:lnTo>
                  <a:pt x="82499" y="18516"/>
                </a:lnTo>
                <a:lnTo>
                  <a:pt x="82423" y="18262"/>
                </a:lnTo>
                <a:lnTo>
                  <a:pt x="81762" y="17500"/>
                </a:lnTo>
                <a:lnTo>
                  <a:pt x="80924" y="17373"/>
                </a:lnTo>
                <a:lnTo>
                  <a:pt x="80314" y="17500"/>
                </a:lnTo>
                <a:lnTo>
                  <a:pt x="79768" y="16675"/>
                </a:lnTo>
                <a:lnTo>
                  <a:pt x="79629" y="17373"/>
                </a:lnTo>
                <a:lnTo>
                  <a:pt x="79502" y="17691"/>
                </a:lnTo>
                <a:lnTo>
                  <a:pt x="78752" y="18389"/>
                </a:lnTo>
                <a:lnTo>
                  <a:pt x="79019" y="18897"/>
                </a:lnTo>
                <a:lnTo>
                  <a:pt x="80695" y="18262"/>
                </a:lnTo>
                <a:lnTo>
                  <a:pt x="80937" y="19405"/>
                </a:lnTo>
                <a:lnTo>
                  <a:pt x="81775" y="19151"/>
                </a:lnTo>
                <a:lnTo>
                  <a:pt x="82321" y="18516"/>
                </a:lnTo>
                <a:lnTo>
                  <a:pt x="82296" y="18897"/>
                </a:lnTo>
                <a:lnTo>
                  <a:pt x="83248" y="19532"/>
                </a:lnTo>
                <a:lnTo>
                  <a:pt x="84023" y="19659"/>
                </a:lnTo>
                <a:lnTo>
                  <a:pt x="84582" y="19913"/>
                </a:lnTo>
                <a:lnTo>
                  <a:pt x="85178" y="19913"/>
                </a:lnTo>
                <a:lnTo>
                  <a:pt x="85852" y="19532"/>
                </a:lnTo>
                <a:lnTo>
                  <a:pt x="86144" y="20535"/>
                </a:lnTo>
                <a:lnTo>
                  <a:pt x="86817" y="19913"/>
                </a:lnTo>
                <a:lnTo>
                  <a:pt x="87007" y="19659"/>
                </a:lnTo>
                <a:lnTo>
                  <a:pt x="87541" y="19888"/>
                </a:lnTo>
                <a:lnTo>
                  <a:pt x="87464" y="19659"/>
                </a:lnTo>
                <a:lnTo>
                  <a:pt x="87426" y="19532"/>
                </a:lnTo>
                <a:lnTo>
                  <a:pt x="88392" y="19913"/>
                </a:lnTo>
                <a:lnTo>
                  <a:pt x="89103" y="20167"/>
                </a:lnTo>
                <a:lnTo>
                  <a:pt x="89522" y="19913"/>
                </a:lnTo>
                <a:lnTo>
                  <a:pt x="90106" y="21120"/>
                </a:lnTo>
                <a:lnTo>
                  <a:pt x="90576" y="19913"/>
                </a:lnTo>
                <a:lnTo>
                  <a:pt x="90728" y="19532"/>
                </a:lnTo>
                <a:lnTo>
                  <a:pt x="90576" y="20421"/>
                </a:lnTo>
                <a:lnTo>
                  <a:pt x="89636" y="22783"/>
                </a:lnTo>
                <a:lnTo>
                  <a:pt x="90512" y="23190"/>
                </a:lnTo>
                <a:lnTo>
                  <a:pt x="90779" y="22707"/>
                </a:lnTo>
                <a:lnTo>
                  <a:pt x="90906" y="22453"/>
                </a:lnTo>
                <a:lnTo>
                  <a:pt x="90754" y="23342"/>
                </a:lnTo>
                <a:lnTo>
                  <a:pt x="91084" y="22580"/>
                </a:lnTo>
                <a:lnTo>
                  <a:pt x="91020" y="22961"/>
                </a:lnTo>
                <a:lnTo>
                  <a:pt x="90906" y="23469"/>
                </a:lnTo>
                <a:lnTo>
                  <a:pt x="90690" y="23952"/>
                </a:lnTo>
                <a:lnTo>
                  <a:pt x="90906" y="23964"/>
                </a:lnTo>
                <a:lnTo>
                  <a:pt x="91008" y="23342"/>
                </a:lnTo>
                <a:lnTo>
                  <a:pt x="91109" y="23164"/>
                </a:lnTo>
                <a:lnTo>
                  <a:pt x="91173" y="22961"/>
                </a:lnTo>
                <a:lnTo>
                  <a:pt x="91249" y="22580"/>
                </a:lnTo>
                <a:lnTo>
                  <a:pt x="91274" y="22453"/>
                </a:lnTo>
                <a:lnTo>
                  <a:pt x="91389" y="21818"/>
                </a:lnTo>
                <a:lnTo>
                  <a:pt x="91503" y="21424"/>
                </a:lnTo>
                <a:lnTo>
                  <a:pt x="91948" y="20421"/>
                </a:lnTo>
                <a:lnTo>
                  <a:pt x="91871" y="20802"/>
                </a:lnTo>
                <a:lnTo>
                  <a:pt x="91173" y="22961"/>
                </a:lnTo>
                <a:lnTo>
                  <a:pt x="91338" y="22707"/>
                </a:lnTo>
                <a:lnTo>
                  <a:pt x="91211" y="23469"/>
                </a:lnTo>
                <a:lnTo>
                  <a:pt x="91465" y="22834"/>
                </a:lnTo>
                <a:lnTo>
                  <a:pt x="91325" y="23545"/>
                </a:lnTo>
                <a:lnTo>
                  <a:pt x="91109" y="23977"/>
                </a:lnTo>
                <a:lnTo>
                  <a:pt x="91211" y="23469"/>
                </a:lnTo>
                <a:lnTo>
                  <a:pt x="91147" y="23596"/>
                </a:lnTo>
                <a:lnTo>
                  <a:pt x="91020" y="23977"/>
                </a:lnTo>
                <a:lnTo>
                  <a:pt x="90741" y="25501"/>
                </a:lnTo>
                <a:lnTo>
                  <a:pt x="90627" y="26136"/>
                </a:lnTo>
                <a:lnTo>
                  <a:pt x="90563" y="25120"/>
                </a:lnTo>
                <a:lnTo>
                  <a:pt x="90081" y="24231"/>
                </a:lnTo>
                <a:lnTo>
                  <a:pt x="89090" y="24041"/>
                </a:lnTo>
                <a:lnTo>
                  <a:pt x="88239" y="26136"/>
                </a:lnTo>
                <a:lnTo>
                  <a:pt x="88201" y="25882"/>
                </a:lnTo>
                <a:lnTo>
                  <a:pt x="88150" y="25628"/>
                </a:lnTo>
                <a:lnTo>
                  <a:pt x="87871" y="24142"/>
                </a:lnTo>
                <a:lnTo>
                  <a:pt x="87109" y="25628"/>
                </a:lnTo>
                <a:lnTo>
                  <a:pt x="87312" y="24485"/>
                </a:lnTo>
                <a:lnTo>
                  <a:pt x="87363" y="24257"/>
                </a:lnTo>
                <a:lnTo>
                  <a:pt x="86906" y="24485"/>
                </a:lnTo>
                <a:lnTo>
                  <a:pt x="86677" y="24345"/>
                </a:lnTo>
                <a:lnTo>
                  <a:pt x="84569" y="25882"/>
                </a:lnTo>
                <a:lnTo>
                  <a:pt x="83337" y="24993"/>
                </a:lnTo>
                <a:lnTo>
                  <a:pt x="82804" y="24612"/>
                </a:lnTo>
                <a:lnTo>
                  <a:pt x="81813" y="24612"/>
                </a:lnTo>
                <a:lnTo>
                  <a:pt x="81813" y="24993"/>
                </a:lnTo>
                <a:lnTo>
                  <a:pt x="81699" y="25704"/>
                </a:lnTo>
                <a:lnTo>
                  <a:pt x="81343" y="26517"/>
                </a:lnTo>
                <a:lnTo>
                  <a:pt x="81483" y="25755"/>
                </a:lnTo>
                <a:lnTo>
                  <a:pt x="81813" y="24993"/>
                </a:lnTo>
                <a:lnTo>
                  <a:pt x="81813" y="24612"/>
                </a:lnTo>
                <a:lnTo>
                  <a:pt x="81114" y="24612"/>
                </a:lnTo>
                <a:lnTo>
                  <a:pt x="81114" y="25565"/>
                </a:lnTo>
                <a:lnTo>
                  <a:pt x="80568" y="25882"/>
                </a:lnTo>
                <a:lnTo>
                  <a:pt x="80352" y="26136"/>
                </a:lnTo>
                <a:lnTo>
                  <a:pt x="80543" y="24993"/>
                </a:lnTo>
                <a:lnTo>
                  <a:pt x="81038" y="25374"/>
                </a:lnTo>
                <a:lnTo>
                  <a:pt x="81114" y="25565"/>
                </a:lnTo>
                <a:lnTo>
                  <a:pt x="81114" y="24612"/>
                </a:lnTo>
                <a:lnTo>
                  <a:pt x="80797" y="24612"/>
                </a:lnTo>
                <a:lnTo>
                  <a:pt x="80683" y="24485"/>
                </a:lnTo>
                <a:lnTo>
                  <a:pt x="80086" y="23850"/>
                </a:lnTo>
                <a:lnTo>
                  <a:pt x="79971" y="23723"/>
                </a:lnTo>
                <a:lnTo>
                  <a:pt x="78409" y="23850"/>
                </a:lnTo>
                <a:lnTo>
                  <a:pt x="78079" y="23596"/>
                </a:lnTo>
                <a:lnTo>
                  <a:pt x="77317" y="25374"/>
                </a:lnTo>
                <a:lnTo>
                  <a:pt x="77558" y="25374"/>
                </a:lnTo>
                <a:lnTo>
                  <a:pt x="77647" y="24866"/>
                </a:lnTo>
                <a:lnTo>
                  <a:pt x="78155" y="25501"/>
                </a:lnTo>
                <a:lnTo>
                  <a:pt x="78257" y="25793"/>
                </a:lnTo>
                <a:lnTo>
                  <a:pt x="77635" y="26009"/>
                </a:lnTo>
                <a:lnTo>
                  <a:pt x="77419" y="26136"/>
                </a:lnTo>
                <a:lnTo>
                  <a:pt x="77520" y="25615"/>
                </a:lnTo>
                <a:lnTo>
                  <a:pt x="76873" y="26390"/>
                </a:lnTo>
                <a:lnTo>
                  <a:pt x="76669" y="25793"/>
                </a:lnTo>
                <a:lnTo>
                  <a:pt x="76276" y="25565"/>
                </a:lnTo>
                <a:lnTo>
                  <a:pt x="76161" y="24041"/>
                </a:lnTo>
                <a:lnTo>
                  <a:pt x="75958" y="23850"/>
                </a:lnTo>
                <a:lnTo>
                  <a:pt x="75692" y="24968"/>
                </a:lnTo>
                <a:lnTo>
                  <a:pt x="75590" y="25323"/>
                </a:lnTo>
                <a:lnTo>
                  <a:pt x="75387" y="25628"/>
                </a:lnTo>
                <a:lnTo>
                  <a:pt x="75526" y="24739"/>
                </a:lnTo>
                <a:lnTo>
                  <a:pt x="75704" y="23596"/>
                </a:lnTo>
                <a:lnTo>
                  <a:pt x="74739" y="25755"/>
                </a:lnTo>
                <a:lnTo>
                  <a:pt x="75438" y="24739"/>
                </a:lnTo>
                <a:lnTo>
                  <a:pt x="75298" y="25628"/>
                </a:lnTo>
                <a:lnTo>
                  <a:pt x="75247" y="25882"/>
                </a:lnTo>
                <a:lnTo>
                  <a:pt x="74752" y="26365"/>
                </a:lnTo>
                <a:lnTo>
                  <a:pt x="74663" y="27533"/>
                </a:lnTo>
                <a:lnTo>
                  <a:pt x="75234" y="27152"/>
                </a:lnTo>
                <a:lnTo>
                  <a:pt x="78282" y="26441"/>
                </a:lnTo>
                <a:lnTo>
                  <a:pt x="78333" y="26136"/>
                </a:lnTo>
                <a:lnTo>
                  <a:pt x="78498" y="25120"/>
                </a:lnTo>
                <a:lnTo>
                  <a:pt x="79209" y="25565"/>
                </a:lnTo>
                <a:lnTo>
                  <a:pt x="79298" y="25120"/>
                </a:lnTo>
                <a:lnTo>
                  <a:pt x="79438" y="24866"/>
                </a:lnTo>
                <a:lnTo>
                  <a:pt x="79629" y="24485"/>
                </a:lnTo>
                <a:lnTo>
                  <a:pt x="79463" y="25323"/>
                </a:lnTo>
                <a:lnTo>
                  <a:pt x="79298" y="25628"/>
                </a:lnTo>
                <a:lnTo>
                  <a:pt x="79171" y="25793"/>
                </a:lnTo>
                <a:lnTo>
                  <a:pt x="79286" y="25641"/>
                </a:lnTo>
                <a:lnTo>
                  <a:pt x="79159" y="25882"/>
                </a:lnTo>
                <a:lnTo>
                  <a:pt x="78740" y="26263"/>
                </a:lnTo>
                <a:lnTo>
                  <a:pt x="78752" y="26136"/>
                </a:lnTo>
                <a:lnTo>
                  <a:pt x="78651" y="26263"/>
                </a:lnTo>
                <a:lnTo>
                  <a:pt x="79006" y="26263"/>
                </a:lnTo>
                <a:lnTo>
                  <a:pt x="82118" y="29184"/>
                </a:lnTo>
                <a:lnTo>
                  <a:pt x="88823" y="26898"/>
                </a:lnTo>
                <a:lnTo>
                  <a:pt x="90373" y="30581"/>
                </a:lnTo>
                <a:lnTo>
                  <a:pt x="93611" y="31470"/>
                </a:lnTo>
                <a:lnTo>
                  <a:pt x="94284" y="31724"/>
                </a:lnTo>
                <a:lnTo>
                  <a:pt x="94996" y="33248"/>
                </a:lnTo>
                <a:lnTo>
                  <a:pt x="93980" y="33121"/>
                </a:lnTo>
                <a:lnTo>
                  <a:pt x="90055" y="34137"/>
                </a:lnTo>
                <a:lnTo>
                  <a:pt x="91401" y="35534"/>
                </a:lnTo>
                <a:lnTo>
                  <a:pt x="93586" y="33883"/>
                </a:lnTo>
                <a:lnTo>
                  <a:pt x="95173" y="36677"/>
                </a:lnTo>
                <a:lnTo>
                  <a:pt x="95123" y="38455"/>
                </a:lnTo>
                <a:lnTo>
                  <a:pt x="95707" y="37312"/>
                </a:lnTo>
                <a:lnTo>
                  <a:pt x="96659" y="33883"/>
                </a:lnTo>
                <a:lnTo>
                  <a:pt x="96837" y="33248"/>
                </a:lnTo>
                <a:lnTo>
                  <a:pt x="98094" y="28676"/>
                </a:lnTo>
                <a:lnTo>
                  <a:pt x="98348" y="27787"/>
                </a:lnTo>
                <a:lnTo>
                  <a:pt x="98729" y="26390"/>
                </a:lnTo>
                <a:lnTo>
                  <a:pt x="98831" y="26009"/>
                </a:lnTo>
                <a:lnTo>
                  <a:pt x="99326" y="24104"/>
                </a:lnTo>
                <a:lnTo>
                  <a:pt x="99352" y="23977"/>
                </a:lnTo>
                <a:lnTo>
                  <a:pt x="99618" y="22961"/>
                </a:lnTo>
                <a:lnTo>
                  <a:pt x="99644" y="22834"/>
                </a:lnTo>
                <a:lnTo>
                  <a:pt x="99682" y="22707"/>
                </a:lnTo>
                <a:lnTo>
                  <a:pt x="99847" y="22072"/>
                </a:lnTo>
                <a:lnTo>
                  <a:pt x="100101" y="21056"/>
                </a:lnTo>
                <a:lnTo>
                  <a:pt x="100558" y="19278"/>
                </a:lnTo>
                <a:lnTo>
                  <a:pt x="100622" y="19024"/>
                </a:lnTo>
                <a:lnTo>
                  <a:pt x="100787" y="18389"/>
                </a:lnTo>
                <a:lnTo>
                  <a:pt x="101079" y="17246"/>
                </a:lnTo>
                <a:lnTo>
                  <a:pt x="101434" y="15849"/>
                </a:lnTo>
                <a:lnTo>
                  <a:pt x="102057" y="13436"/>
                </a:lnTo>
                <a:lnTo>
                  <a:pt x="102133" y="13055"/>
                </a:lnTo>
                <a:lnTo>
                  <a:pt x="102895" y="8737"/>
                </a:lnTo>
                <a:close/>
              </a:path>
              <a:path w="104775" h="38735">
                <a:moveTo>
                  <a:pt x="104432" y="5321"/>
                </a:moveTo>
                <a:lnTo>
                  <a:pt x="103771" y="4826"/>
                </a:lnTo>
                <a:lnTo>
                  <a:pt x="103632" y="5651"/>
                </a:lnTo>
                <a:lnTo>
                  <a:pt x="103581" y="5918"/>
                </a:lnTo>
                <a:lnTo>
                  <a:pt x="103797" y="5727"/>
                </a:lnTo>
                <a:lnTo>
                  <a:pt x="104432" y="5321"/>
                </a:lnTo>
                <a:close/>
              </a:path>
            </a:pathLst>
          </a:custGeom>
          <a:solidFill>
            <a:srgbClr val="B88F51"/>
          </a:solidFill>
        </p:spPr>
        <p:txBody>
          <a:bodyPr wrap="square" lIns="0" tIns="0" rIns="0" bIns="0" rtlCol="0"/>
          <a:lstStyle/>
          <a:p>
            <a:endParaRPr sz="2511"/>
          </a:p>
        </p:txBody>
      </p:sp>
      <p:sp>
        <p:nvSpPr>
          <p:cNvPr id="86" name="bg object 86"/>
          <p:cNvSpPr/>
          <p:nvPr/>
        </p:nvSpPr>
        <p:spPr>
          <a:xfrm>
            <a:off x="613314" y="27329"/>
            <a:ext cx="19844" cy="12303"/>
          </a:xfrm>
          <a:custGeom>
            <a:avLst/>
            <a:gdLst/>
            <a:ahLst/>
            <a:cxnLst/>
            <a:rect l="l" t="t" r="r" b="b"/>
            <a:pathLst>
              <a:path w="31750" h="19684">
                <a:moveTo>
                  <a:pt x="355" y="11760"/>
                </a:moveTo>
                <a:lnTo>
                  <a:pt x="215" y="12573"/>
                </a:lnTo>
                <a:lnTo>
                  <a:pt x="304" y="12077"/>
                </a:lnTo>
                <a:lnTo>
                  <a:pt x="355" y="11760"/>
                </a:lnTo>
                <a:close/>
              </a:path>
              <a:path w="31750" h="19684">
                <a:moveTo>
                  <a:pt x="711" y="11087"/>
                </a:moveTo>
                <a:lnTo>
                  <a:pt x="190" y="10261"/>
                </a:lnTo>
                <a:lnTo>
                  <a:pt x="25" y="11226"/>
                </a:lnTo>
                <a:lnTo>
                  <a:pt x="0" y="11417"/>
                </a:lnTo>
                <a:lnTo>
                  <a:pt x="152" y="11277"/>
                </a:lnTo>
                <a:lnTo>
                  <a:pt x="711" y="11087"/>
                </a:lnTo>
                <a:close/>
              </a:path>
              <a:path w="31750" h="19684">
                <a:moveTo>
                  <a:pt x="1270" y="10477"/>
                </a:moveTo>
                <a:lnTo>
                  <a:pt x="330" y="12877"/>
                </a:lnTo>
                <a:lnTo>
                  <a:pt x="457" y="12115"/>
                </a:lnTo>
                <a:lnTo>
                  <a:pt x="165" y="13817"/>
                </a:lnTo>
                <a:lnTo>
                  <a:pt x="1092" y="11480"/>
                </a:lnTo>
                <a:lnTo>
                  <a:pt x="1270" y="10477"/>
                </a:lnTo>
                <a:close/>
              </a:path>
              <a:path w="31750" h="19684">
                <a:moveTo>
                  <a:pt x="1384" y="5867"/>
                </a:moveTo>
                <a:lnTo>
                  <a:pt x="1130" y="6426"/>
                </a:lnTo>
                <a:lnTo>
                  <a:pt x="1066" y="6781"/>
                </a:lnTo>
                <a:lnTo>
                  <a:pt x="1028" y="6985"/>
                </a:lnTo>
                <a:lnTo>
                  <a:pt x="1282" y="6426"/>
                </a:lnTo>
                <a:lnTo>
                  <a:pt x="1346" y="6070"/>
                </a:lnTo>
                <a:lnTo>
                  <a:pt x="1384" y="5867"/>
                </a:lnTo>
                <a:close/>
              </a:path>
              <a:path w="31750" h="19684">
                <a:moveTo>
                  <a:pt x="1803" y="1930"/>
                </a:moveTo>
                <a:lnTo>
                  <a:pt x="1663" y="2743"/>
                </a:lnTo>
                <a:lnTo>
                  <a:pt x="1752" y="2247"/>
                </a:lnTo>
                <a:lnTo>
                  <a:pt x="1803" y="1930"/>
                </a:lnTo>
                <a:close/>
              </a:path>
              <a:path w="31750" h="19684">
                <a:moveTo>
                  <a:pt x="2565" y="8407"/>
                </a:moveTo>
                <a:lnTo>
                  <a:pt x="2044" y="7581"/>
                </a:lnTo>
                <a:lnTo>
                  <a:pt x="1879" y="8547"/>
                </a:lnTo>
                <a:lnTo>
                  <a:pt x="1841" y="8737"/>
                </a:lnTo>
                <a:lnTo>
                  <a:pt x="2006" y="8585"/>
                </a:lnTo>
                <a:lnTo>
                  <a:pt x="2565" y="8407"/>
                </a:lnTo>
                <a:close/>
              </a:path>
              <a:path w="31750" h="19684">
                <a:moveTo>
                  <a:pt x="2921" y="3009"/>
                </a:moveTo>
                <a:lnTo>
                  <a:pt x="2400" y="2171"/>
                </a:lnTo>
                <a:lnTo>
                  <a:pt x="2235" y="3149"/>
                </a:lnTo>
                <a:lnTo>
                  <a:pt x="2197" y="3340"/>
                </a:lnTo>
                <a:lnTo>
                  <a:pt x="2362" y="3200"/>
                </a:lnTo>
                <a:lnTo>
                  <a:pt x="2921" y="3009"/>
                </a:lnTo>
                <a:close/>
              </a:path>
              <a:path w="31750" h="19684">
                <a:moveTo>
                  <a:pt x="3251" y="9461"/>
                </a:moveTo>
                <a:lnTo>
                  <a:pt x="2997" y="10020"/>
                </a:lnTo>
                <a:lnTo>
                  <a:pt x="2933" y="10375"/>
                </a:lnTo>
                <a:lnTo>
                  <a:pt x="2895" y="10579"/>
                </a:lnTo>
                <a:lnTo>
                  <a:pt x="3149" y="10020"/>
                </a:lnTo>
                <a:lnTo>
                  <a:pt x="3213" y="9664"/>
                </a:lnTo>
                <a:lnTo>
                  <a:pt x="3251" y="9461"/>
                </a:lnTo>
                <a:close/>
              </a:path>
              <a:path w="31750" h="19684">
                <a:moveTo>
                  <a:pt x="3479" y="3238"/>
                </a:moveTo>
                <a:lnTo>
                  <a:pt x="3225" y="3810"/>
                </a:lnTo>
                <a:lnTo>
                  <a:pt x="3162" y="4165"/>
                </a:lnTo>
                <a:lnTo>
                  <a:pt x="3124" y="4368"/>
                </a:lnTo>
                <a:lnTo>
                  <a:pt x="3390" y="3810"/>
                </a:lnTo>
                <a:lnTo>
                  <a:pt x="3441" y="3454"/>
                </a:lnTo>
                <a:lnTo>
                  <a:pt x="3479" y="3238"/>
                </a:lnTo>
                <a:close/>
              </a:path>
              <a:path w="31750" h="19684">
                <a:moveTo>
                  <a:pt x="3543" y="10210"/>
                </a:moveTo>
                <a:lnTo>
                  <a:pt x="3213" y="10020"/>
                </a:lnTo>
                <a:lnTo>
                  <a:pt x="3124" y="10477"/>
                </a:lnTo>
                <a:lnTo>
                  <a:pt x="3543" y="10210"/>
                </a:lnTo>
                <a:close/>
              </a:path>
              <a:path w="31750" h="19684">
                <a:moveTo>
                  <a:pt x="3556" y="9131"/>
                </a:moveTo>
                <a:lnTo>
                  <a:pt x="2438" y="8623"/>
                </a:lnTo>
                <a:lnTo>
                  <a:pt x="2463" y="8470"/>
                </a:lnTo>
                <a:lnTo>
                  <a:pt x="2209" y="9042"/>
                </a:lnTo>
                <a:lnTo>
                  <a:pt x="2146" y="9398"/>
                </a:lnTo>
                <a:lnTo>
                  <a:pt x="2108" y="9601"/>
                </a:lnTo>
                <a:lnTo>
                  <a:pt x="2362" y="9042"/>
                </a:lnTo>
                <a:lnTo>
                  <a:pt x="2298" y="9436"/>
                </a:lnTo>
                <a:lnTo>
                  <a:pt x="2197" y="10058"/>
                </a:lnTo>
                <a:lnTo>
                  <a:pt x="2832" y="9588"/>
                </a:lnTo>
                <a:lnTo>
                  <a:pt x="3556" y="9131"/>
                </a:lnTo>
                <a:close/>
              </a:path>
              <a:path w="31750" h="19684">
                <a:moveTo>
                  <a:pt x="3581" y="5435"/>
                </a:moveTo>
                <a:lnTo>
                  <a:pt x="3251" y="6134"/>
                </a:lnTo>
                <a:lnTo>
                  <a:pt x="3187" y="6515"/>
                </a:lnTo>
                <a:lnTo>
                  <a:pt x="3124" y="6896"/>
                </a:lnTo>
                <a:lnTo>
                  <a:pt x="3454" y="6197"/>
                </a:lnTo>
                <a:lnTo>
                  <a:pt x="3581" y="5435"/>
                </a:lnTo>
                <a:close/>
              </a:path>
              <a:path w="31750" h="19684">
                <a:moveTo>
                  <a:pt x="3822" y="14922"/>
                </a:moveTo>
                <a:lnTo>
                  <a:pt x="3517" y="14541"/>
                </a:lnTo>
                <a:lnTo>
                  <a:pt x="3581" y="14236"/>
                </a:lnTo>
                <a:lnTo>
                  <a:pt x="3467" y="14465"/>
                </a:lnTo>
                <a:lnTo>
                  <a:pt x="2667" y="13385"/>
                </a:lnTo>
                <a:lnTo>
                  <a:pt x="2628" y="13601"/>
                </a:lnTo>
                <a:lnTo>
                  <a:pt x="2552" y="13995"/>
                </a:lnTo>
                <a:lnTo>
                  <a:pt x="2400" y="14935"/>
                </a:lnTo>
                <a:lnTo>
                  <a:pt x="2349" y="15189"/>
                </a:lnTo>
                <a:lnTo>
                  <a:pt x="2552" y="13995"/>
                </a:lnTo>
                <a:lnTo>
                  <a:pt x="2552" y="13500"/>
                </a:lnTo>
                <a:lnTo>
                  <a:pt x="2006" y="12750"/>
                </a:lnTo>
                <a:lnTo>
                  <a:pt x="1892" y="12598"/>
                </a:lnTo>
                <a:lnTo>
                  <a:pt x="1739" y="12382"/>
                </a:lnTo>
                <a:lnTo>
                  <a:pt x="1714" y="12509"/>
                </a:lnTo>
                <a:lnTo>
                  <a:pt x="990" y="12153"/>
                </a:lnTo>
                <a:lnTo>
                  <a:pt x="838" y="12992"/>
                </a:lnTo>
                <a:lnTo>
                  <a:pt x="736" y="13614"/>
                </a:lnTo>
                <a:lnTo>
                  <a:pt x="1371" y="13144"/>
                </a:lnTo>
                <a:lnTo>
                  <a:pt x="1625" y="12979"/>
                </a:lnTo>
                <a:lnTo>
                  <a:pt x="1473" y="13931"/>
                </a:lnTo>
                <a:lnTo>
                  <a:pt x="1358" y="14579"/>
                </a:lnTo>
                <a:lnTo>
                  <a:pt x="2070" y="14084"/>
                </a:lnTo>
                <a:lnTo>
                  <a:pt x="2476" y="14008"/>
                </a:lnTo>
                <a:lnTo>
                  <a:pt x="2273" y="14579"/>
                </a:lnTo>
                <a:lnTo>
                  <a:pt x="2197" y="14884"/>
                </a:lnTo>
                <a:lnTo>
                  <a:pt x="2019" y="15582"/>
                </a:lnTo>
                <a:lnTo>
                  <a:pt x="2311" y="15392"/>
                </a:lnTo>
                <a:lnTo>
                  <a:pt x="2286" y="15582"/>
                </a:lnTo>
                <a:lnTo>
                  <a:pt x="2997" y="15087"/>
                </a:lnTo>
                <a:lnTo>
                  <a:pt x="3276" y="15036"/>
                </a:lnTo>
                <a:lnTo>
                  <a:pt x="3225" y="15354"/>
                </a:lnTo>
                <a:lnTo>
                  <a:pt x="3378" y="15024"/>
                </a:lnTo>
                <a:lnTo>
                  <a:pt x="3822" y="14922"/>
                </a:lnTo>
                <a:close/>
              </a:path>
              <a:path w="31750" h="19684">
                <a:moveTo>
                  <a:pt x="3962" y="5410"/>
                </a:moveTo>
                <a:lnTo>
                  <a:pt x="3556" y="6197"/>
                </a:lnTo>
                <a:lnTo>
                  <a:pt x="3492" y="6591"/>
                </a:lnTo>
                <a:lnTo>
                  <a:pt x="3403" y="7086"/>
                </a:lnTo>
                <a:lnTo>
                  <a:pt x="3810" y="6299"/>
                </a:lnTo>
                <a:lnTo>
                  <a:pt x="3873" y="5905"/>
                </a:lnTo>
                <a:lnTo>
                  <a:pt x="3962" y="5410"/>
                </a:lnTo>
                <a:close/>
              </a:path>
              <a:path w="31750" h="19684">
                <a:moveTo>
                  <a:pt x="4165" y="10591"/>
                </a:moveTo>
                <a:lnTo>
                  <a:pt x="3898" y="9994"/>
                </a:lnTo>
                <a:lnTo>
                  <a:pt x="3543" y="10210"/>
                </a:lnTo>
                <a:lnTo>
                  <a:pt x="4165" y="10591"/>
                </a:lnTo>
                <a:close/>
              </a:path>
              <a:path w="31750" h="19684">
                <a:moveTo>
                  <a:pt x="4216" y="6337"/>
                </a:moveTo>
                <a:lnTo>
                  <a:pt x="3708" y="7429"/>
                </a:lnTo>
                <a:lnTo>
                  <a:pt x="3441" y="8915"/>
                </a:lnTo>
                <a:lnTo>
                  <a:pt x="4140" y="6794"/>
                </a:lnTo>
                <a:lnTo>
                  <a:pt x="4216" y="6337"/>
                </a:lnTo>
                <a:close/>
              </a:path>
              <a:path w="31750" h="19684">
                <a:moveTo>
                  <a:pt x="4216" y="0"/>
                </a:moveTo>
                <a:lnTo>
                  <a:pt x="3810" y="787"/>
                </a:lnTo>
                <a:lnTo>
                  <a:pt x="3746" y="1181"/>
                </a:lnTo>
                <a:lnTo>
                  <a:pt x="3657" y="1676"/>
                </a:lnTo>
                <a:lnTo>
                  <a:pt x="4064" y="889"/>
                </a:lnTo>
                <a:lnTo>
                  <a:pt x="4127" y="495"/>
                </a:lnTo>
                <a:lnTo>
                  <a:pt x="4216" y="0"/>
                </a:lnTo>
                <a:close/>
              </a:path>
              <a:path w="31750" h="19684">
                <a:moveTo>
                  <a:pt x="4432" y="6604"/>
                </a:moveTo>
                <a:lnTo>
                  <a:pt x="4178" y="7175"/>
                </a:lnTo>
                <a:lnTo>
                  <a:pt x="4114" y="7531"/>
                </a:lnTo>
                <a:lnTo>
                  <a:pt x="4076" y="7734"/>
                </a:lnTo>
                <a:lnTo>
                  <a:pt x="4330" y="7175"/>
                </a:lnTo>
                <a:lnTo>
                  <a:pt x="4432" y="6604"/>
                </a:lnTo>
                <a:close/>
              </a:path>
              <a:path w="31750" h="19684">
                <a:moveTo>
                  <a:pt x="4457" y="7391"/>
                </a:moveTo>
                <a:lnTo>
                  <a:pt x="4203" y="7962"/>
                </a:lnTo>
                <a:lnTo>
                  <a:pt x="4140" y="8318"/>
                </a:lnTo>
                <a:lnTo>
                  <a:pt x="4102" y="8521"/>
                </a:lnTo>
                <a:lnTo>
                  <a:pt x="4356" y="7962"/>
                </a:lnTo>
                <a:lnTo>
                  <a:pt x="4457" y="7391"/>
                </a:lnTo>
                <a:close/>
              </a:path>
              <a:path w="31750" h="19684">
                <a:moveTo>
                  <a:pt x="5308" y="15671"/>
                </a:moveTo>
                <a:lnTo>
                  <a:pt x="4406" y="15303"/>
                </a:lnTo>
                <a:lnTo>
                  <a:pt x="4254" y="16179"/>
                </a:lnTo>
                <a:lnTo>
                  <a:pt x="4178" y="16586"/>
                </a:lnTo>
                <a:lnTo>
                  <a:pt x="4711" y="16294"/>
                </a:lnTo>
                <a:lnTo>
                  <a:pt x="5308" y="15671"/>
                </a:lnTo>
                <a:close/>
              </a:path>
              <a:path w="31750" h="19684">
                <a:moveTo>
                  <a:pt x="5308" y="1587"/>
                </a:moveTo>
                <a:lnTo>
                  <a:pt x="4483" y="1143"/>
                </a:lnTo>
                <a:lnTo>
                  <a:pt x="4267" y="2387"/>
                </a:lnTo>
                <a:lnTo>
                  <a:pt x="3873" y="3149"/>
                </a:lnTo>
                <a:lnTo>
                  <a:pt x="3810" y="3543"/>
                </a:lnTo>
                <a:lnTo>
                  <a:pt x="3721" y="4038"/>
                </a:lnTo>
                <a:lnTo>
                  <a:pt x="4127" y="3251"/>
                </a:lnTo>
                <a:lnTo>
                  <a:pt x="4191" y="2857"/>
                </a:lnTo>
                <a:lnTo>
                  <a:pt x="4216" y="2705"/>
                </a:lnTo>
                <a:lnTo>
                  <a:pt x="5308" y="1587"/>
                </a:lnTo>
                <a:close/>
              </a:path>
              <a:path w="31750" h="19684">
                <a:moveTo>
                  <a:pt x="6908" y="10299"/>
                </a:moveTo>
                <a:lnTo>
                  <a:pt x="6654" y="9702"/>
                </a:lnTo>
                <a:lnTo>
                  <a:pt x="6172" y="8496"/>
                </a:lnTo>
                <a:lnTo>
                  <a:pt x="5105" y="8026"/>
                </a:lnTo>
                <a:lnTo>
                  <a:pt x="4876" y="7721"/>
                </a:lnTo>
                <a:lnTo>
                  <a:pt x="4851" y="5892"/>
                </a:lnTo>
                <a:lnTo>
                  <a:pt x="4470" y="7620"/>
                </a:lnTo>
                <a:lnTo>
                  <a:pt x="4432" y="7823"/>
                </a:lnTo>
                <a:lnTo>
                  <a:pt x="4660" y="7607"/>
                </a:lnTo>
                <a:lnTo>
                  <a:pt x="4813" y="8750"/>
                </a:lnTo>
                <a:lnTo>
                  <a:pt x="5270" y="8458"/>
                </a:lnTo>
                <a:lnTo>
                  <a:pt x="5613" y="8686"/>
                </a:lnTo>
                <a:lnTo>
                  <a:pt x="5829" y="8813"/>
                </a:lnTo>
                <a:lnTo>
                  <a:pt x="6908" y="10299"/>
                </a:lnTo>
                <a:close/>
              </a:path>
              <a:path w="31750" h="19684">
                <a:moveTo>
                  <a:pt x="6946" y="12928"/>
                </a:moveTo>
                <a:lnTo>
                  <a:pt x="6896" y="11188"/>
                </a:lnTo>
                <a:lnTo>
                  <a:pt x="5765" y="12306"/>
                </a:lnTo>
                <a:lnTo>
                  <a:pt x="5359" y="11544"/>
                </a:lnTo>
                <a:lnTo>
                  <a:pt x="5473" y="11137"/>
                </a:lnTo>
                <a:lnTo>
                  <a:pt x="5575" y="9359"/>
                </a:lnTo>
                <a:lnTo>
                  <a:pt x="4699" y="11137"/>
                </a:lnTo>
                <a:lnTo>
                  <a:pt x="4241" y="10642"/>
                </a:lnTo>
                <a:lnTo>
                  <a:pt x="4495" y="11341"/>
                </a:lnTo>
                <a:lnTo>
                  <a:pt x="5092" y="11709"/>
                </a:lnTo>
                <a:lnTo>
                  <a:pt x="5321" y="11569"/>
                </a:lnTo>
                <a:lnTo>
                  <a:pt x="6413" y="14135"/>
                </a:lnTo>
                <a:lnTo>
                  <a:pt x="6946" y="12928"/>
                </a:lnTo>
                <a:close/>
              </a:path>
              <a:path w="31750" h="19684">
                <a:moveTo>
                  <a:pt x="7112" y="4025"/>
                </a:moveTo>
                <a:lnTo>
                  <a:pt x="6972" y="4838"/>
                </a:lnTo>
                <a:lnTo>
                  <a:pt x="7061" y="4343"/>
                </a:lnTo>
                <a:lnTo>
                  <a:pt x="7112" y="4025"/>
                </a:lnTo>
                <a:close/>
              </a:path>
              <a:path w="31750" h="19684">
                <a:moveTo>
                  <a:pt x="7480" y="12839"/>
                </a:moveTo>
                <a:lnTo>
                  <a:pt x="7226" y="13398"/>
                </a:lnTo>
                <a:lnTo>
                  <a:pt x="7162" y="13766"/>
                </a:lnTo>
                <a:lnTo>
                  <a:pt x="7124" y="13970"/>
                </a:lnTo>
                <a:lnTo>
                  <a:pt x="7378" y="13411"/>
                </a:lnTo>
                <a:lnTo>
                  <a:pt x="7480" y="12839"/>
                </a:lnTo>
                <a:close/>
              </a:path>
              <a:path w="31750" h="19684">
                <a:moveTo>
                  <a:pt x="7518" y="4127"/>
                </a:moveTo>
                <a:lnTo>
                  <a:pt x="7378" y="4940"/>
                </a:lnTo>
                <a:lnTo>
                  <a:pt x="7467" y="4445"/>
                </a:lnTo>
                <a:lnTo>
                  <a:pt x="7518" y="4127"/>
                </a:lnTo>
                <a:close/>
              </a:path>
              <a:path w="31750" h="19684">
                <a:moveTo>
                  <a:pt x="7531" y="3467"/>
                </a:moveTo>
                <a:lnTo>
                  <a:pt x="7277" y="4025"/>
                </a:lnTo>
                <a:lnTo>
                  <a:pt x="7213" y="4381"/>
                </a:lnTo>
                <a:lnTo>
                  <a:pt x="7175" y="4584"/>
                </a:lnTo>
                <a:lnTo>
                  <a:pt x="7429" y="4025"/>
                </a:lnTo>
                <a:lnTo>
                  <a:pt x="7493" y="3670"/>
                </a:lnTo>
                <a:lnTo>
                  <a:pt x="7531" y="3467"/>
                </a:lnTo>
                <a:close/>
              </a:path>
              <a:path w="31750" h="19684">
                <a:moveTo>
                  <a:pt x="7835" y="1066"/>
                </a:moveTo>
                <a:lnTo>
                  <a:pt x="7696" y="1879"/>
                </a:lnTo>
                <a:lnTo>
                  <a:pt x="7785" y="1384"/>
                </a:lnTo>
                <a:lnTo>
                  <a:pt x="7835" y="1066"/>
                </a:lnTo>
                <a:close/>
              </a:path>
              <a:path w="31750" h="19684">
                <a:moveTo>
                  <a:pt x="8102" y="9677"/>
                </a:moveTo>
                <a:lnTo>
                  <a:pt x="7759" y="10375"/>
                </a:lnTo>
                <a:lnTo>
                  <a:pt x="7696" y="10756"/>
                </a:lnTo>
                <a:lnTo>
                  <a:pt x="7632" y="11137"/>
                </a:lnTo>
                <a:lnTo>
                  <a:pt x="7962" y="10439"/>
                </a:lnTo>
                <a:lnTo>
                  <a:pt x="8026" y="10058"/>
                </a:lnTo>
                <a:lnTo>
                  <a:pt x="8102" y="9677"/>
                </a:lnTo>
                <a:close/>
              </a:path>
              <a:path w="31750" h="19684">
                <a:moveTo>
                  <a:pt x="8242" y="15201"/>
                </a:moveTo>
                <a:lnTo>
                  <a:pt x="7899" y="15900"/>
                </a:lnTo>
                <a:lnTo>
                  <a:pt x="7835" y="16281"/>
                </a:lnTo>
                <a:lnTo>
                  <a:pt x="7772" y="16662"/>
                </a:lnTo>
                <a:lnTo>
                  <a:pt x="8102" y="15963"/>
                </a:lnTo>
                <a:lnTo>
                  <a:pt x="8166" y="15582"/>
                </a:lnTo>
                <a:lnTo>
                  <a:pt x="8242" y="15201"/>
                </a:lnTo>
                <a:close/>
              </a:path>
              <a:path w="31750" h="19684">
                <a:moveTo>
                  <a:pt x="8369" y="6007"/>
                </a:moveTo>
                <a:lnTo>
                  <a:pt x="7861" y="6184"/>
                </a:lnTo>
                <a:lnTo>
                  <a:pt x="6997" y="5778"/>
                </a:lnTo>
                <a:lnTo>
                  <a:pt x="6578" y="5168"/>
                </a:lnTo>
                <a:lnTo>
                  <a:pt x="5118" y="4419"/>
                </a:lnTo>
                <a:lnTo>
                  <a:pt x="6223" y="4965"/>
                </a:lnTo>
                <a:lnTo>
                  <a:pt x="6692" y="4419"/>
                </a:lnTo>
                <a:lnTo>
                  <a:pt x="7327" y="3670"/>
                </a:lnTo>
                <a:lnTo>
                  <a:pt x="7493" y="3467"/>
                </a:lnTo>
                <a:lnTo>
                  <a:pt x="6413" y="3670"/>
                </a:lnTo>
                <a:lnTo>
                  <a:pt x="6337" y="3505"/>
                </a:lnTo>
                <a:lnTo>
                  <a:pt x="5867" y="3225"/>
                </a:lnTo>
                <a:lnTo>
                  <a:pt x="5359" y="3505"/>
                </a:lnTo>
                <a:lnTo>
                  <a:pt x="6007" y="2133"/>
                </a:lnTo>
                <a:lnTo>
                  <a:pt x="6197" y="1079"/>
                </a:lnTo>
                <a:lnTo>
                  <a:pt x="5156" y="2654"/>
                </a:lnTo>
                <a:lnTo>
                  <a:pt x="5080" y="2298"/>
                </a:lnTo>
                <a:lnTo>
                  <a:pt x="4051" y="4457"/>
                </a:lnTo>
                <a:lnTo>
                  <a:pt x="4470" y="4483"/>
                </a:lnTo>
                <a:lnTo>
                  <a:pt x="4533" y="4864"/>
                </a:lnTo>
                <a:lnTo>
                  <a:pt x="4699" y="4546"/>
                </a:lnTo>
                <a:lnTo>
                  <a:pt x="5575" y="4762"/>
                </a:lnTo>
                <a:lnTo>
                  <a:pt x="6286" y="6667"/>
                </a:lnTo>
                <a:lnTo>
                  <a:pt x="7467" y="6718"/>
                </a:lnTo>
                <a:lnTo>
                  <a:pt x="6654" y="9702"/>
                </a:lnTo>
                <a:lnTo>
                  <a:pt x="6807" y="9194"/>
                </a:lnTo>
                <a:lnTo>
                  <a:pt x="7086" y="10502"/>
                </a:lnTo>
                <a:lnTo>
                  <a:pt x="7137" y="10629"/>
                </a:lnTo>
                <a:lnTo>
                  <a:pt x="7378" y="11341"/>
                </a:lnTo>
                <a:lnTo>
                  <a:pt x="6946" y="12928"/>
                </a:lnTo>
                <a:lnTo>
                  <a:pt x="6985" y="13500"/>
                </a:lnTo>
                <a:lnTo>
                  <a:pt x="6959" y="13716"/>
                </a:lnTo>
                <a:lnTo>
                  <a:pt x="6896" y="14097"/>
                </a:lnTo>
                <a:lnTo>
                  <a:pt x="7226" y="13398"/>
                </a:lnTo>
                <a:lnTo>
                  <a:pt x="7289" y="13017"/>
                </a:lnTo>
                <a:lnTo>
                  <a:pt x="7366" y="12636"/>
                </a:lnTo>
                <a:lnTo>
                  <a:pt x="7137" y="13106"/>
                </a:lnTo>
                <a:lnTo>
                  <a:pt x="7416" y="11468"/>
                </a:lnTo>
                <a:lnTo>
                  <a:pt x="7569" y="11861"/>
                </a:lnTo>
                <a:lnTo>
                  <a:pt x="7543" y="10731"/>
                </a:lnTo>
                <a:lnTo>
                  <a:pt x="7505" y="7505"/>
                </a:lnTo>
                <a:lnTo>
                  <a:pt x="7556" y="8153"/>
                </a:lnTo>
                <a:lnTo>
                  <a:pt x="8128" y="7226"/>
                </a:lnTo>
                <a:lnTo>
                  <a:pt x="8331" y="6184"/>
                </a:lnTo>
                <a:lnTo>
                  <a:pt x="8369" y="6007"/>
                </a:lnTo>
                <a:close/>
              </a:path>
              <a:path w="31750" h="19684">
                <a:moveTo>
                  <a:pt x="8521" y="15151"/>
                </a:moveTo>
                <a:lnTo>
                  <a:pt x="8115" y="15938"/>
                </a:lnTo>
                <a:lnTo>
                  <a:pt x="8051" y="16332"/>
                </a:lnTo>
                <a:lnTo>
                  <a:pt x="7962" y="16827"/>
                </a:lnTo>
                <a:lnTo>
                  <a:pt x="8369" y="16040"/>
                </a:lnTo>
                <a:lnTo>
                  <a:pt x="8432" y="15646"/>
                </a:lnTo>
                <a:lnTo>
                  <a:pt x="8521" y="15151"/>
                </a:lnTo>
                <a:close/>
              </a:path>
              <a:path w="31750" h="19684">
                <a:moveTo>
                  <a:pt x="8623" y="15481"/>
                </a:moveTo>
                <a:lnTo>
                  <a:pt x="8369" y="16040"/>
                </a:lnTo>
                <a:lnTo>
                  <a:pt x="8305" y="16395"/>
                </a:lnTo>
                <a:lnTo>
                  <a:pt x="8267" y="16598"/>
                </a:lnTo>
                <a:lnTo>
                  <a:pt x="8521" y="16040"/>
                </a:lnTo>
                <a:lnTo>
                  <a:pt x="8585" y="15684"/>
                </a:lnTo>
                <a:lnTo>
                  <a:pt x="8623" y="15481"/>
                </a:lnTo>
                <a:close/>
              </a:path>
              <a:path w="31750" h="19684">
                <a:moveTo>
                  <a:pt x="8623" y="9994"/>
                </a:moveTo>
                <a:lnTo>
                  <a:pt x="8369" y="10553"/>
                </a:lnTo>
                <a:lnTo>
                  <a:pt x="8305" y="10909"/>
                </a:lnTo>
                <a:lnTo>
                  <a:pt x="8267" y="11112"/>
                </a:lnTo>
                <a:lnTo>
                  <a:pt x="8521" y="10553"/>
                </a:lnTo>
                <a:lnTo>
                  <a:pt x="8585" y="10198"/>
                </a:lnTo>
                <a:lnTo>
                  <a:pt x="8623" y="9994"/>
                </a:lnTo>
                <a:close/>
              </a:path>
              <a:path w="31750" h="19684">
                <a:moveTo>
                  <a:pt x="8750" y="5867"/>
                </a:moveTo>
                <a:lnTo>
                  <a:pt x="8445" y="5613"/>
                </a:lnTo>
                <a:lnTo>
                  <a:pt x="8369" y="6007"/>
                </a:lnTo>
                <a:lnTo>
                  <a:pt x="8750" y="5867"/>
                </a:lnTo>
                <a:close/>
              </a:path>
              <a:path w="31750" h="19684">
                <a:moveTo>
                  <a:pt x="8877" y="1346"/>
                </a:moveTo>
                <a:lnTo>
                  <a:pt x="8356" y="520"/>
                </a:lnTo>
                <a:lnTo>
                  <a:pt x="8191" y="1485"/>
                </a:lnTo>
                <a:lnTo>
                  <a:pt x="8153" y="1676"/>
                </a:lnTo>
                <a:lnTo>
                  <a:pt x="8318" y="1536"/>
                </a:lnTo>
                <a:lnTo>
                  <a:pt x="8877" y="1346"/>
                </a:lnTo>
                <a:close/>
              </a:path>
              <a:path w="31750" h="19684">
                <a:moveTo>
                  <a:pt x="9118" y="15379"/>
                </a:moveTo>
                <a:lnTo>
                  <a:pt x="8610" y="16471"/>
                </a:lnTo>
                <a:lnTo>
                  <a:pt x="8356" y="17957"/>
                </a:lnTo>
                <a:lnTo>
                  <a:pt x="9042" y="15836"/>
                </a:lnTo>
                <a:lnTo>
                  <a:pt x="9118" y="15379"/>
                </a:lnTo>
                <a:close/>
              </a:path>
              <a:path w="31750" h="19684">
                <a:moveTo>
                  <a:pt x="9182" y="2260"/>
                </a:moveTo>
                <a:lnTo>
                  <a:pt x="7340" y="5080"/>
                </a:lnTo>
                <a:lnTo>
                  <a:pt x="8102" y="5321"/>
                </a:lnTo>
                <a:lnTo>
                  <a:pt x="8445" y="5613"/>
                </a:lnTo>
                <a:lnTo>
                  <a:pt x="8940" y="5321"/>
                </a:lnTo>
                <a:lnTo>
                  <a:pt x="9182" y="2260"/>
                </a:lnTo>
                <a:close/>
              </a:path>
              <a:path w="31750" h="19684">
                <a:moveTo>
                  <a:pt x="9245" y="5778"/>
                </a:moveTo>
                <a:lnTo>
                  <a:pt x="9220" y="5168"/>
                </a:lnTo>
                <a:lnTo>
                  <a:pt x="8953" y="5321"/>
                </a:lnTo>
                <a:lnTo>
                  <a:pt x="8915" y="5740"/>
                </a:lnTo>
                <a:lnTo>
                  <a:pt x="9245" y="5778"/>
                </a:lnTo>
                <a:close/>
              </a:path>
              <a:path w="31750" h="19684">
                <a:moveTo>
                  <a:pt x="10502" y="5778"/>
                </a:moveTo>
                <a:lnTo>
                  <a:pt x="10287" y="5778"/>
                </a:lnTo>
                <a:lnTo>
                  <a:pt x="10502" y="5778"/>
                </a:lnTo>
                <a:close/>
              </a:path>
              <a:path w="31750" h="19684">
                <a:moveTo>
                  <a:pt x="10604" y="5943"/>
                </a:moveTo>
                <a:lnTo>
                  <a:pt x="10185" y="5854"/>
                </a:lnTo>
                <a:lnTo>
                  <a:pt x="9245" y="5854"/>
                </a:lnTo>
                <a:lnTo>
                  <a:pt x="9372" y="9194"/>
                </a:lnTo>
                <a:lnTo>
                  <a:pt x="10541" y="6667"/>
                </a:lnTo>
                <a:lnTo>
                  <a:pt x="10604" y="5943"/>
                </a:lnTo>
                <a:close/>
              </a:path>
              <a:path w="31750" h="19684">
                <a:moveTo>
                  <a:pt x="10985" y="15278"/>
                </a:moveTo>
                <a:lnTo>
                  <a:pt x="10731" y="15836"/>
                </a:lnTo>
                <a:lnTo>
                  <a:pt x="10668" y="16192"/>
                </a:lnTo>
                <a:lnTo>
                  <a:pt x="10629" y="16395"/>
                </a:lnTo>
                <a:lnTo>
                  <a:pt x="10883" y="15836"/>
                </a:lnTo>
                <a:lnTo>
                  <a:pt x="10947" y="15481"/>
                </a:lnTo>
                <a:lnTo>
                  <a:pt x="10985" y="15278"/>
                </a:lnTo>
                <a:close/>
              </a:path>
              <a:path w="31750" h="19684">
                <a:moveTo>
                  <a:pt x="11328" y="16027"/>
                </a:moveTo>
                <a:lnTo>
                  <a:pt x="11188" y="16840"/>
                </a:lnTo>
                <a:lnTo>
                  <a:pt x="11277" y="16344"/>
                </a:lnTo>
                <a:lnTo>
                  <a:pt x="11328" y="16027"/>
                </a:lnTo>
                <a:close/>
              </a:path>
              <a:path w="31750" h="19684">
                <a:moveTo>
                  <a:pt x="11569" y="16205"/>
                </a:moveTo>
                <a:lnTo>
                  <a:pt x="11315" y="16764"/>
                </a:lnTo>
                <a:lnTo>
                  <a:pt x="11252" y="17119"/>
                </a:lnTo>
                <a:lnTo>
                  <a:pt x="11214" y="17322"/>
                </a:lnTo>
                <a:lnTo>
                  <a:pt x="11468" y="16764"/>
                </a:lnTo>
                <a:lnTo>
                  <a:pt x="11531" y="16408"/>
                </a:lnTo>
                <a:lnTo>
                  <a:pt x="11569" y="16205"/>
                </a:lnTo>
                <a:close/>
              </a:path>
              <a:path w="31750" h="19684">
                <a:moveTo>
                  <a:pt x="11899" y="3632"/>
                </a:moveTo>
                <a:lnTo>
                  <a:pt x="11760" y="4445"/>
                </a:lnTo>
                <a:lnTo>
                  <a:pt x="11849" y="3949"/>
                </a:lnTo>
                <a:lnTo>
                  <a:pt x="11899" y="3632"/>
                </a:lnTo>
                <a:close/>
              </a:path>
              <a:path w="31750" h="19684">
                <a:moveTo>
                  <a:pt x="12458" y="15328"/>
                </a:moveTo>
                <a:lnTo>
                  <a:pt x="12052" y="16116"/>
                </a:lnTo>
                <a:lnTo>
                  <a:pt x="11988" y="16510"/>
                </a:lnTo>
                <a:lnTo>
                  <a:pt x="11899" y="17005"/>
                </a:lnTo>
                <a:lnTo>
                  <a:pt x="12306" y="16217"/>
                </a:lnTo>
                <a:lnTo>
                  <a:pt x="12369" y="15824"/>
                </a:lnTo>
                <a:lnTo>
                  <a:pt x="12458" y="15328"/>
                </a:lnTo>
                <a:close/>
              </a:path>
              <a:path w="31750" h="19684">
                <a:moveTo>
                  <a:pt x="13601" y="14566"/>
                </a:moveTo>
                <a:lnTo>
                  <a:pt x="12357" y="14198"/>
                </a:lnTo>
                <a:lnTo>
                  <a:pt x="10731" y="13855"/>
                </a:lnTo>
                <a:lnTo>
                  <a:pt x="8813" y="13385"/>
                </a:lnTo>
                <a:lnTo>
                  <a:pt x="8051" y="11709"/>
                </a:lnTo>
                <a:lnTo>
                  <a:pt x="7594" y="13119"/>
                </a:lnTo>
                <a:lnTo>
                  <a:pt x="8763" y="14160"/>
                </a:lnTo>
                <a:lnTo>
                  <a:pt x="8902" y="14185"/>
                </a:lnTo>
                <a:lnTo>
                  <a:pt x="10375" y="14554"/>
                </a:lnTo>
                <a:lnTo>
                  <a:pt x="11252" y="15125"/>
                </a:lnTo>
                <a:lnTo>
                  <a:pt x="10883" y="15836"/>
                </a:lnTo>
                <a:lnTo>
                  <a:pt x="10820" y="16230"/>
                </a:lnTo>
                <a:lnTo>
                  <a:pt x="10731" y="16725"/>
                </a:lnTo>
                <a:lnTo>
                  <a:pt x="11137" y="15938"/>
                </a:lnTo>
                <a:lnTo>
                  <a:pt x="11201" y="15544"/>
                </a:lnTo>
                <a:lnTo>
                  <a:pt x="11264" y="15138"/>
                </a:lnTo>
                <a:lnTo>
                  <a:pt x="11950" y="15570"/>
                </a:lnTo>
                <a:lnTo>
                  <a:pt x="13601" y="14566"/>
                </a:lnTo>
                <a:close/>
              </a:path>
              <a:path w="31750" h="19684">
                <a:moveTo>
                  <a:pt x="14160" y="12598"/>
                </a:moveTo>
                <a:lnTo>
                  <a:pt x="13601" y="14566"/>
                </a:lnTo>
                <a:lnTo>
                  <a:pt x="13703" y="15633"/>
                </a:lnTo>
                <a:lnTo>
                  <a:pt x="13906" y="15570"/>
                </a:lnTo>
                <a:lnTo>
                  <a:pt x="13779" y="14503"/>
                </a:lnTo>
                <a:lnTo>
                  <a:pt x="14160" y="12598"/>
                </a:lnTo>
                <a:close/>
              </a:path>
              <a:path w="31750" h="19684">
                <a:moveTo>
                  <a:pt x="16154" y="12725"/>
                </a:moveTo>
                <a:lnTo>
                  <a:pt x="14554" y="15201"/>
                </a:lnTo>
                <a:lnTo>
                  <a:pt x="14414" y="15951"/>
                </a:lnTo>
                <a:lnTo>
                  <a:pt x="14236" y="15608"/>
                </a:lnTo>
                <a:lnTo>
                  <a:pt x="14566" y="14795"/>
                </a:lnTo>
                <a:lnTo>
                  <a:pt x="14744" y="13792"/>
                </a:lnTo>
                <a:lnTo>
                  <a:pt x="14122" y="15379"/>
                </a:lnTo>
                <a:lnTo>
                  <a:pt x="14046" y="15227"/>
                </a:lnTo>
                <a:lnTo>
                  <a:pt x="14020" y="15633"/>
                </a:lnTo>
                <a:lnTo>
                  <a:pt x="13995" y="16243"/>
                </a:lnTo>
                <a:lnTo>
                  <a:pt x="13995" y="15709"/>
                </a:lnTo>
                <a:lnTo>
                  <a:pt x="13804" y="16192"/>
                </a:lnTo>
                <a:lnTo>
                  <a:pt x="13906" y="15570"/>
                </a:lnTo>
                <a:lnTo>
                  <a:pt x="13792" y="16230"/>
                </a:lnTo>
                <a:lnTo>
                  <a:pt x="12534" y="15468"/>
                </a:lnTo>
                <a:lnTo>
                  <a:pt x="12344" y="16598"/>
                </a:lnTo>
                <a:lnTo>
                  <a:pt x="12103" y="17983"/>
                </a:lnTo>
                <a:lnTo>
                  <a:pt x="13398" y="16891"/>
                </a:lnTo>
                <a:lnTo>
                  <a:pt x="13677" y="16891"/>
                </a:lnTo>
                <a:lnTo>
                  <a:pt x="13639" y="17132"/>
                </a:lnTo>
                <a:lnTo>
                  <a:pt x="13728" y="16891"/>
                </a:lnTo>
                <a:lnTo>
                  <a:pt x="13957" y="16878"/>
                </a:lnTo>
                <a:lnTo>
                  <a:pt x="13843" y="19405"/>
                </a:lnTo>
                <a:lnTo>
                  <a:pt x="14630" y="16840"/>
                </a:lnTo>
                <a:lnTo>
                  <a:pt x="14782" y="16827"/>
                </a:lnTo>
                <a:lnTo>
                  <a:pt x="14655" y="16764"/>
                </a:lnTo>
                <a:lnTo>
                  <a:pt x="14770" y="16421"/>
                </a:lnTo>
                <a:lnTo>
                  <a:pt x="14871" y="16078"/>
                </a:lnTo>
                <a:lnTo>
                  <a:pt x="14643" y="16344"/>
                </a:lnTo>
                <a:lnTo>
                  <a:pt x="15976" y="13677"/>
                </a:lnTo>
                <a:lnTo>
                  <a:pt x="16154" y="12725"/>
                </a:lnTo>
                <a:close/>
              </a:path>
              <a:path w="31750" h="19684">
                <a:moveTo>
                  <a:pt x="17056" y="4127"/>
                </a:moveTo>
                <a:lnTo>
                  <a:pt x="16916" y="4940"/>
                </a:lnTo>
                <a:lnTo>
                  <a:pt x="17005" y="4445"/>
                </a:lnTo>
                <a:lnTo>
                  <a:pt x="17056" y="4127"/>
                </a:lnTo>
                <a:close/>
              </a:path>
              <a:path w="31750" h="19684">
                <a:moveTo>
                  <a:pt x="17157" y="2692"/>
                </a:moveTo>
                <a:lnTo>
                  <a:pt x="16903" y="3263"/>
                </a:lnTo>
                <a:lnTo>
                  <a:pt x="16840" y="3619"/>
                </a:lnTo>
                <a:lnTo>
                  <a:pt x="16802" y="3822"/>
                </a:lnTo>
                <a:lnTo>
                  <a:pt x="17056" y="3263"/>
                </a:lnTo>
                <a:lnTo>
                  <a:pt x="17157" y="2692"/>
                </a:lnTo>
                <a:close/>
              </a:path>
              <a:path w="31750" h="19684">
                <a:moveTo>
                  <a:pt x="17437" y="13817"/>
                </a:moveTo>
                <a:lnTo>
                  <a:pt x="15163" y="17741"/>
                </a:lnTo>
                <a:lnTo>
                  <a:pt x="14859" y="19494"/>
                </a:lnTo>
                <a:lnTo>
                  <a:pt x="17297" y="14617"/>
                </a:lnTo>
                <a:lnTo>
                  <a:pt x="17437" y="13817"/>
                </a:lnTo>
                <a:close/>
              </a:path>
              <a:path w="31750" h="19684">
                <a:moveTo>
                  <a:pt x="17551" y="15925"/>
                </a:moveTo>
                <a:lnTo>
                  <a:pt x="17221" y="16624"/>
                </a:lnTo>
                <a:lnTo>
                  <a:pt x="17157" y="17005"/>
                </a:lnTo>
                <a:lnTo>
                  <a:pt x="17094" y="17386"/>
                </a:lnTo>
                <a:lnTo>
                  <a:pt x="17424" y="16687"/>
                </a:lnTo>
                <a:lnTo>
                  <a:pt x="17551" y="15925"/>
                </a:lnTo>
                <a:close/>
              </a:path>
              <a:path w="31750" h="19684">
                <a:moveTo>
                  <a:pt x="18072" y="3530"/>
                </a:moveTo>
                <a:lnTo>
                  <a:pt x="17729" y="4229"/>
                </a:lnTo>
                <a:lnTo>
                  <a:pt x="17665" y="4610"/>
                </a:lnTo>
                <a:lnTo>
                  <a:pt x="17602" y="4991"/>
                </a:lnTo>
                <a:lnTo>
                  <a:pt x="17932" y="4292"/>
                </a:lnTo>
                <a:lnTo>
                  <a:pt x="17995" y="3911"/>
                </a:lnTo>
                <a:lnTo>
                  <a:pt x="18072" y="3530"/>
                </a:lnTo>
                <a:close/>
              </a:path>
              <a:path w="31750" h="19684">
                <a:moveTo>
                  <a:pt x="18110" y="1485"/>
                </a:moveTo>
                <a:lnTo>
                  <a:pt x="17487" y="3441"/>
                </a:lnTo>
                <a:lnTo>
                  <a:pt x="17399" y="3746"/>
                </a:lnTo>
                <a:lnTo>
                  <a:pt x="17195" y="4483"/>
                </a:lnTo>
                <a:lnTo>
                  <a:pt x="17627" y="4241"/>
                </a:lnTo>
                <a:lnTo>
                  <a:pt x="18110" y="1485"/>
                </a:lnTo>
                <a:close/>
              </a:path>
              <a:path w="31750" h="19684">
                <a:moveTo>
                  <a:pt x="19329" y="3898"/>
                </a:moveTo>
                <a:lnTo>
                  <a:pt x="19189" y="4711"/>
                </a:lnTo>
                <a:lnTo>
                  <a:pt x="19278" y="4216"/>
                </a:lnTo>
                <a:lnTo>
                  <a:pt x="19329" y="3898"/>
                </a:lnTo>
                <a:close/>
              </a:path>
              <a:path w="31750" h="19684">
                <a:moveTo>
                  <a:pt x="20091" y="4089"/>
                </a:moveTo>
                <a:lnTo>
                  <a:pt x="19951" y="4902"/>
                </a:lnTo>
                <a:lnTo>
                  <a:pt x="20040" y="4406"/>
                </a:lnTo>
                <a:lnTo>
                  <a:pt x="20091" y="4089"/>
                </a:lnTo>
                <a:close/>
              </a:path>
              <a:path w="31750" h="19684">
                <a:moveTo>
                  <a:pt x="23634" y="14566"/>
                </a:moveTo>
                <a:lnTo>
                  <a:pt x="22174" y="16662"/>
                </a:lnTo>
                <a:lnTo>
                  <a:pt x="21463" y="16624"/>
                </a:lnTo>
                <a:lnTo>
                  <a:pt x="21513" y="16116"/>
                </a:lnTo>
                <a:lnTo>
                  <a:pt x="20891" y="16408"/>
                </a:lnTo>
                <a:lnTo>
                  <a:pt x="20497" y="16319"/>
                </a:lnTo>
                <a:lnTo>
                  <a:pt x="20574" y="15887"/>
                </a:lnTo>
                <a:lnTo>
                  <a:pt x="20358" y="16332"/>
                </a:lnTo>
                <a:lnTo>
                  <a:pt x="19291" y="15392"/>
                </a:lnTo>
                <a:lnTo>
                  <a:pt x="19189" y="15951"/>
                </a:lnTo>
                <a:lnTo>
                  <a:pt x="18224" y="15138"/>
                </a:lnTo>
                <a:lnTo>
                  <a:pt x="18072" y="15963"/>
                </a:lnTo>
                <a:lnTo>
                  <a:pt x="17703" y="15354"/>
                </a:lnTo>
                <a:lnTo>
                  <a:pt x="17538" y="16319"/>
                </a:lnTo>
                <a:lnTo>
                  <a:pt x="17500" y="16510"/>
                </a:lnTo>
                <a:lnTo>
                  <a:pt x="17665" y="16370"/>
                </a:lnTo>
                <a:lnTo>
                  <a:pt x="18021" y="16256"/>
                </a:lnTo>
                <a:lnTo>
                  <a:pt x="17995" y="16433"/>
                </a:lnTo>
                <a:lnTo>
                  <a:pt x="17868" y="17170"/>
                </a:lnTo>
                <a:lnTo>
                  <a:pt x="18707" y="16637"/>
                </a:lnTo>
                <a:lnTo>
                  <a:pt x="19088" y="16497"/>
                </a:lnTo>
                <a:lnTo>
                  <a:pt x="19062" y="16687"/>
                </a:lnTo>
                <a:lnTo>
                  <a:pt x="18935" y="17424"/>
                </a:lnTo>
                <a:lnTo>
                  <a:pt x="19773" y="16891"/>
                </a:lnTo>
                <a:lnTo>
                  <a:pt x="20218" y="16738"/>
                </a:lnTo>
                <a:lnTo>
                  <a:pt x="20180" y="16967"/>
                </a:lnTo>
                <a:lnTo>
                  <a:pt x="20116" y="17348"/>
                </a:lnTo>
                <a:lnTo>
                  <a:pt x="20447" y="16649"/>
                </a:lnTo>
                <a:lnTo>
                  <a:pt x="20586" y="17056"/>
                </a:lnTo>
                <a:lnTo>
                  <a:pt x="20840" y="18148"/>
                </a:lnTo>
                <a:lnTo>
                  <a:pt x="21602" y="17411"/>
                </a:lnTo>
                <a:lnTo>
                  <a:pt x="22212" y="17462"/>
                </a:lnTo>
                <a:lnTo>
                  <a:pt x="22606" y="17487"/>
                </a:lnTo>
                <a:lnTo>
                  <a:pt x="23495" y="16205"/>
                </a:lnTo>
                <a:lnTo>
                  <a:pt x="23634" y="14566"/>
                </a:lnTo>
                <a:close/>
              </a:path>
              <a:path w="31750" h="19684">
                <a:moveTo>
                  <a:pt x="31369" y="4013"/>
                </a:moveTo>
                <a:lnTo>
                  <a:pt x="30543" y="6210"/>
                </a:lnTo>
                <a:lnTo>
                  <a:pt x="30810" y="7251"/>
                </a:lnTo>
                <a:lnTo>
                  <a:pt x="31369" y="4013"/>
                </a:lnTo>
                <a:close/>
              </a:path>
            </a:pathLst>
          </a:custGeom>
          <a:solidFill>
            <a:srgbClr val="B88F51"/>
          </a:solidFill>
        </p:spPr>
        <p:txBody>
          <a:bodyPr wrap="square" lIns="0" tIns="0" rIns="0" bIns="0" rtlCol="0"/>
          <a:lstStyle/>
          <a:p>
            <a:endParaRPr sz="2511"/>
          </a:p>
        </p:txBody>
      </p:sp>
      <p:sp>
        <p:nvSpPr>
          <p:cNvPr id="87" name="bg object 87"/>
          <p:cNvSpPr/>
          <p:nvPr/>
        </p:nvSpPr>
        <p:spPr>
          <a:xfrm>
            <a:off x="614910" y="33155"/>
            <a:ext cx="64294" cy="24209"/>
          </a:xfrm>
          <a:custGeom>
            <a:avLst/>
            <a:gdLst/>
            <a:ahLst/>
            <a:cxnLst/>
            <a:rect l="l" t="t" r="r" b="b"/>
            <a:pathLst>
              <a:path w="102869" h="38735">
                <a:moveTo>
                  <a:pt x="673" y="6388"/>
                </a:moveTo>
                <a:lnTo>
                  <a:pt x="419" y="6946"/>
                </a:lnTo>
                <a:lnTo>
                  <a:pt x="355" y="7302"/>
                </a:lnTo>
                <a:lnTo>
                  <a:pt x="317" y="7505"/>
                </a:lnTo>
                <a:lnTo>
                  <a:pt x="571" y="6946"/>
                </a:lnTo>
                <a:lnTo>
                  <a:pt x="635" y="6591"/>
                </a:lnTo>
                <a:lnTo>
                  <a:pt x="673" y="6388"/>
                </a:lnTo>
                <a:close/>
              </a:path>
              <a:path w="102869" h="38735">
                <a:moveTo>
                  <a:pt x="1028" y="6172"/>
                </a:moveTo>
                <a:lnTo>
                  <a:pt x="622" y="6959"/>
                </a:lnTo>
                <a:lnTo>
                  <a:pt x="558" y="7353"/>
                </a:lnTo>
                <a:lnTo>
                  <a:pt x="469" y="7848"/>
                </a:lnTo>
                <a:lnTo>
                  <a:pt x="876" y="7061"/>
                </a:lnTo>
                <a:lnTo>
                  <a:pt x="939" y="6667"/>
                </a:lnTo>
                <a:lnTo>
                  <a:pt x="1028" y="6172"/>
                </a:lnTo>
                <a:close/>
              </a:path>
              <a:path w="102869" h="38735">
                <a:moveTo>
                  <a:pt x="1066" y="10223"/>
                </a:moveTo>
                <a:lnTo>
                  <a:pt x="762" y="10845"/>
                </a:lnTo>
                <a:lnTo>
                  <a:pt x="215" y="10160"/>
                </a:lnTo>
                <a:lnTo>
                  <a:pt x="50" y="11150"/>
                </a:lnTo>
                <a:lnTo>
                  <a:pt x="0" y="11430"/>
                </a:lnTo>
                <a:lnTo>
                  <a:pt x="215" y="11201"/>
                </a:lnTo>
                <a:lnTo>
                  <a:pt x="685" y="11112"/>
                </a:lnTo>
                <a:lnTo>
                  <a:pt x="660" y="11303"/>
                </a:lnTo>
                <a:lnTo>
                  <a:pt x="596" y="11684"/>
                </a:lnTo>
                <a:lnTo>
                  <a:pt x="876" y="11074"/>
                </a:lnTo>
                <a:lnTo>
                  <a:pt x="990" y="10604"/>
                </a:lnTo>
                <a:lnTo>
                  <a:pt x="1066" y="10223"/>
                </a:lnTo>
                <a:close/>
              </a:path>
              <a:path w="102869" h="38735">
                <a:moveTo>
                  <a:pt x="1536" y="6591"/>
                </a:moveTo>
                <a:lnTo>
                  <a:pt x="1282" y="7162"/>
                </a:lnTo>
                <a:lnTo>
                  <a:pt x="1219" y="7518"/>
                </a:lnTo>
                <a:lnTo>
                  <a:pt x="1181" y="7721"/>
                </a:lnTo>
                <a:lnTo>
                  <a:pt x="1435" y="7162"/>
                </a:lnTo>
                <a:lnTo>
                  <a:pt x="1536" y="6591"/>
                </a:lnTo>
                <a:close/>
              </a:path>
              <a:path w="102869" h="38735">
                <a:moveTo>
                  <a:pt x="2247" y="7378"/>
                </a:moveTo>
                <a:lnTo>
                  <a:pt x="1930" y="8013"/>
                </a:lnTo>
                <a:lnTo>
                  <a:pt x="1549" y="7378"/>
                </a:lnTo>
                <a:lnTo>
                  <a:pt x="1384" y="8343"/>
                </a:lnTo>
                <a:lnTo>
                  <a:pt x="1346" y="8534"/>
                </a:lnTo>
                <a:lnTo>
                  <a:pt x="1511" y="8394"/>
                </a:lnTo>
                <a:lnTo>
                  <a:pt x="1866" y="8280"/>
                </a:lnTo>
                <a:lnTo>
                  <a:pt x="1841" y="8458"/>
                </a:lnTo>
                <a:lnTo>
                  <a:pt x="1778" y="8839"/>
                </a:lnTo>
                <a:lnTo>
                  <a:pt x="2070" y="8204"/>
                </a:lnTo>
                <a:lnTo>
                  <a:pt x="2171" y="7759"/>
                </a:lnTo>
                <a:lnTo>
                  <a:pt x="2247" y="7378"/>
                </a:lnTo>
                <a:close/>
              </a:path>
              <a:path w="102869" h="38735">
                <a:moveTo>
                  <a:pt x="2463" y="7620"/>
                </a:moveTo>
                <a:lnTo>
                  <a:pt x="2209" y="8178"/>
                </a:lnTo>
                <a:lnTo>
                  <a:pt x="2146" y="8534"/>
                </a:lnTo>
                <a:lnTo>
                  <a:pt x="2108" y="8737"/>
                </a:lnTo>
                <a:lnTo>
                  <a:pt x="2362" y="8178"/>
                </a:lnTo>
                <a:lnTo>
                  <a:pt x="2425" y="7823"/>
                </a:lnTo>
                <a:lnTo>
                  <a:pt x="2463" y="7620"/>
                </a:lnTo>
                <a:close/>
              </a:path>
              <a:path w="102869" h="38735">
                <a:moveTo>
                  <a:pt x="2755" y="6350"/>
                </a:moveTo>
                <a:lnTo>
                  <a:pt x="1854" y="5981"/>
                </a:lnTo>
                <a:lnTo>
                  <a:pt x="1701" y="6858"/>
                </a:lnTo>
                <a:lnTo>
                  <a:pt x="1625" y="7264"/>
                </a:lnTo>
                <a:lnTo>
                  <a:pt x="2159" y="6972"/>
                </a:lnTo>
                <a:lnTo>
                  <a:pt x="2755" y="6350"/>
                </a:lnTo>
                <a:close/>
              </a:path>
              <a:path w="102869" h="38735">
                <a:moveTo>
                  <a:pt x="2781" y="9144"/>
                </a:moveTo>
                <a:lnTo>
                  <a:pt x="2641" y="9956"/>
                </a:lnTo>
                <a:lnTo>
                  <a:pt x="2730" y="9461"/>
                </a:lnTo>
                <a:lnTo>
                  <a:pt x="2781" y="9144"/>
                </a:lnTo>
                <a:close/>
              </a:path>
              <a:path w="102869" h="38735">
                <a:moveTo>
                  <a:pt x="3429" y="8458"/>
                </a:moveTo>
                <a:lnTo>
                  <a:pt x="3098" y="9156"/>
                </a:lnTo>
                <a:lnTo>
                  <a:pt x="3035" y="9537"/>
                </a:lnTo>
                <a:lnTo>
                  <a:pt x="2971" y="9918"/>
                </a:lnTo>
                <a:lnTo>
                  <a:pt x="3302" y="9220"/>
                </a:lnTo>
                <a:lnTo>
                  <a:pt x="3429" y="8458"/>
                </a:lnTo>
                <a:close/>
              </a:path>
              <a:path w="102869" h="38735">
                <a:moveTo>
                  <a:pt x="3695" y="9372"/>
                </a:moveTo>
                <a:lnTo>
                  <a:pt x="3556" y="10185"/>
                </a:lnTo>
                <a:lnTo>
                  <a:pt x="3644" y="9690"/>
                </a:lnTo>
                <a:lnTo>
                  <a:pt x="3695" y="9372"/>
                </a:lnTo>
                <a:close/>
              </a:path>
              <a:path w="102869" h="38735">
                <a:moveTo>
                  <a:pt x="3810" y="7823"/>
                </a:moveTo>
                <a:lnTo>
                  <a:pt x="3670" y="8636"/>
                </a:lnTo>
                <a:lnTo>
                  <a:pt x="3759" y="8140"/>
                </a:lnTo>
                <a:lnTo>
                  <a:pt x="3810" y="7823"/>
                </a:lnTo>
                <a:close/>
              </a:path>
              <a:path w="102869" h="38735">
                <a:moveTo>
                  <a:pt x="4089" y="5969"/>
                </a:moveTo>
                <a:lnTo>
                  <a:pt x="2717" y="8051"/>
                </a:lnTo>
                <a:lnTo>
                  <a:pt x="2413" y="9753"/>
                </a:lnTo>
                <a:lnTo>
                  <a:pt x="3898" y="7023"/>
                </a:lnTo>
                <a:lnTo>
                  <a:pt x="4089" y="5969"/>
                </a:lnTo>
                <a:close/>
              </a:path>
              <a:path w="102869" h="38735">
                <a:moveTo>
                  <a:pt x="4991" y="8699"/>
                </a:moveTo>
                <a:lnTo>
                  <a:pt x="4330" y="8204"/>
                </a:lnTo>
                <a:lnTo>
                  <a:pt x="4191" y="9029"/>
                </a:lnTo>
                <a:lnTo>
                  <a:pt x="4140" y="9296"/>
                </a:lnTo>
                <a:lnTo>
                  <a:pt x="4356" y="9105"/>
                </a:lnTo>
                <a:lnTo>
                  <a:pt x="4991" y="8699"/>
                </a:lnTo>
                <a:close/>
              </a:path>
              <a:path w="102869" h="38735">
                <a:moveTo>
                  <a:pt x="5880" y="7721"/>
                </a:moveTo>
                <a:lnTo>
                  <a:pt x="5054" y="8597"/>
                </a:lnTo>
                <a:lnTo>
                  <a:pt x="4800" y="9182"/>
                </a:lnTo>
                <a:lnTo>
                  <a:pt x="4254" y="10388"/>
                </a:lnTo>
                <a:lnTo>
                  <a:pt x="5232" y="10617"/>
                </a:lnTo>
                <a:lnTo>
                  <a:pt x="5880" y="7721"/>
                </a:lnTo>
                <a:close/>
              </a:path>
              <a:path w="102869" h="38735">
                <a:moveTo>
                  <a:pt x="6032" y="13652"/>
                </a:moveTo>
                <a:lnTo>
                  <a:pt x="4648" y="12496"/>
                </a:lnTo>
                <a:lnTo>
                  <a:pt x="4419" y="13792"/>
                </a:lnTo>
                <a:lnTo>
                  <a:pt x="4292" y="14528"/>
                </a:lnTo>
                <a:lnTo>
                  <a:pt x="5130" y="13995"/>
                </a:lnTo>
                <a:lnTo>
                  <a:pt x="6032" y="13652"/>
                </a:lnTo>
                <a:close/>
              </a:path>
              <a:path w="102869" h="38735">
                <a:moveTo>
                  <a:pt x="6324" y="10401"/>
                </a:moveTo>
                <a:lnTo>
                  <a:pt x="5791" y="9474"/>
                </a:lnTo>
                <a:lnTo>
                  <a:pt x="5689" y="9309"/>
                </a:lnTo>
                <a:lnTo>
                  <a:pt x="5638" y="9474"/>
                </a:lnTo>
                <a:lnTo>
                  <a:pt x="5168" y="11137"/>
                </a:lnTo>
                <a:lnTo>
                  <a:pt x="6324" y="10401"/>
                </a:lnTo>
                <a:close/>
              </a:path>
              <a:path w="102869" h="38735">
                <a:moveTo>
                  <a:pt x="7023" y="13423"/>
                </a:moveTo>
                <a:lnTo>
                  <a:pt x="6769" y="13995"/>
                </a:lnTo>
                <a:lnTo>
                  <a:pt x="6705" y="14351"/>
                </a:lnTo>
                <a:lnTo>
                  <a:pt x="6667" y="14554"/>
                </a:lnTo>
                <a:lnTo>
                  <a:pt x="6934" y="13995"/>
                </a:lnTo>
                <a:lnTo>
                  <a:pt x="6985" y="13639"/>
                </a:lnTo>
                <a:lnTo>
                  <a:pt x="7023" y="13423"/>
                </a:lnTo>
                <a:close/>
              </a:path>
              <a:path w="102869" h="38735">
                <a:moveTo>
                  <a:pt x="7175" y="10515"/>
                </a:moveTo>
                <a:lnTo>
                  <a:pt x="6362" y="10375"/>
                </a:lnTo>
                <a:lnTo>
                  <a:pt x="6438" y="10591"/>
                </a:lnTo>
                <a:lnTo>
                  <a:pt x="6819" y="11252"/>
                </a:lnTo>
                <a:lnTo>
                  <a:pt x="7175" y="10515"/>
                </a:lnTo>
                <a:close/>
              </a:path>
              <a:path w="102869" h="38735">
                <a:moveTo>
                  <a:pt x="7823" y="8813"/>
                </a:moveTo>
                <a:lnTo>
                  <a:pt x="7721" y="9385"/>
                </a:lnTo>
                <a:lnTo>
                  <a:pt x="7772" y="9131"/>
                </a:lnTo>
                <a:lnTo>
                  <a:pt x="7823" y="8813"/>
                </a:lnTo>
                <a:close/>
              </a:path>
              <a:path w="102869" h="38735">
                <a:moveTo>
                  <a:pt x="7874" y="13462"/>
                </a:moveTo>
                <a:lnTo>
                  <a:pt x="7531" y="14160"/>
                </a:lnTo>
                <a:lnTo>
                  <a:pt x="7467" y="14541"/>
                </a:lnTo>
                <a:lnTo>
                  <a:pt x="7404" y="14922"/>
                </a:lnTo>
                <a:lnTo>
                  <a:pt x="7734" y="14224"/>
                </a:lnTo>
                <a:lnTo>
                  <a:pt x="7797" y="13843"/>
                </a:lnTo>
                <a:lnTo>
                  <a:pt x="7874" y="13462"/>
                </a:lnTo>
                <a:close/>
              </a:path>
              <a:path w="102869" h="38735">
                <a:moveTo>
                  <a:pt x="10998" y="9613"/>
                </a:moveTo>
                <a:lnTo>
                  <a:pt x="10287" y="8712"/>
                </a:lnTo>
                <a:lnTo>
                  <a:pt x="10185" y="9271"/>
                </a:lnTo>
                <a:lnTo>
                  <a:pt x="9626" y="8559"/>
                </a:lnTo>
                <a:lnTo>
                  <a:pt x="9563" y="8890"/>
                </a:lnTo>
                <a:lnTo>
                  <a:pt x="8902" y="6972"/>
                </a:lnTo>
                <a:lnTo>
                  <a:pt x="7721" y="9385"/>
                </a:lnTo>
                <a:lnTo>
                  <a:pt x="7175" y="10515"/>
                </a:lnTo>
                <a:lnTo>
                  <a:pt x="7658" y="10591"/>
                </a:lnTo>
                <a:lnTo>
                  <a:pt x="8216" y="10807"/>
                </a:lnTo>
                <a:lnTo>
                  <a:pt x="9334" y="11087"/>
                </a:lnTo>
                <a:lnTo>
                  <a:pt x="10490" y="11531"/>
                </a:lnTo>
                <a:lnTo>
                  <a:pt x="9880" y="9791"/>
                </a:lnTo>
                <a:lnTo>
                  <a:pt x="9906" y="9664"/>
                </a:lnTo>
                <a:lnTo>
                  <a:pt x="9867" y="9791"/>
                </a:lnTo>
                <a:lnTo>
                  <a:pt x="9804" y="9575"/>
                </a:lnTo>
                <a:lnTo>
                  <a:pt x="10134" y="9512"/>
                </a:lnTo>
                <a:lnTo>
                  <a:pt x="10109" y="9702"/>
                </a:lnTo>
                <a:lnTo>
                  <a:pt x="10058" y="9982"/>
                </a:lnTo>
                <a:lnTo>
                  <a:pt x="10274" y="9753"/>
                </a:lnTo>
                <a:lnTo>
                  <a:pt x="10998" y="9613"/>
                </a:lnTo>
                <a:close/>
              </a:path>
              <a:path w="102869" h="38735">
                <a:moveTo>
                  <a:pt x="12433" y="9169"/>
                </a:moveTo>
                <a:lnTo>
                  <a:pt x="12293" y="9982"/>
                </a:lnTo>
                <a:lnTo>
                  <a:pt x="12382" y="9486"/>
                </a:lnTo>
                <a:lnTo>
                  <a:pt x="12433" y="9169"/>
                </a:lnTo>
                <a:close/>
              </a:path>
              <a:path w="102869" h="38735">
                <a:moveTo>
                  <a:pt x="13474" y="9448"/>
                </a:moveTo>
                <a:lnTo>
                  <a:pt x="12763" y="8547"/>
                </a:lnTo>
                <a:lnTo>
                  <a:pt x="12585" y="9537"/>
                </a:lnTo>
                <a:lnTo>
                  <a:pt x="12534" y="9817"/>
                </a:lnTo>
                <a:lnTo>
                  <a:pt x="12750" y="9601"/>
                </a:lnTo>
                <a:lnTo>
                  <a:pt x="13474" y="9448"/>
                </a:lnTo>
                <a:close/>
              </a:path>
              <a:path w="102869" h="38735">
                <a:moveTo>
                  <a:pt x="61798" y="8001"/>
                </a:moveTo>
                <a:lnTo>
                  <a:pt x="61658" y="8813"/>
                </a:lnTo>
                <a:lnTo>
                  <a:pt x="61747" y="8318"/>
                </a:lnTo>
                <a:lnTo>
                  <a:pt x="61798" y="8001"/>
                </a:lnTo>
                <a:close/>
              </a:path>
              <a:path w="102869" h="38735">
                <a:moveTo>
                  <a:pt x="62915" y="9080"/>
                </a:moveTo>
                <a:lnTo>
                  <a:pt x="62395" y="8242"/>
                </a:lnTo>
                <a:lnTo>
                  <a:pt x="62230" y="9220"/>
                </a:lnTo>
                <a:lnTo>
                  <a:pt x="62191" y="9410"/>
                </a:lnTo>
                <a:lnTo>
                  <a:pt x="62357" y="9271"/>
                </a:lnTo>
                <a:lnTo>
                  <a:pt x="62915" y="9080"/>
                </a:lnTo>
                <a:close/>
              </a:path>
              <a:path w="102869" h="38735">
                <a:moveTo>
                  <a:pt x="63474" y="9309"/>
                </a:moveTo>
                <a:lnTo>
                  <a:pt x="63220" y="9880"/>
                </a:lnTo>
                <a:lnTo>
                  <a:pt x="63157" y="10236"/>
                </a:lnTo>
                <a:lnTo>
                  <a:pt x="63119" y="10439"/>
                </a:lnTo>
                <a:lnTo>
                  <a:pt x="63385" y="9880"/>
                </a:lnTo>
                <a:lnTo>
                  <a:pt x="63436" y="9525"/>
                </a:lnTo>
                <a:lnTo>
                  <a:pt x="63474" y="9309"/>
                </a:lnTo>
                <a:close/>
              </a:path>
              <a:path w="102869" h="38735">
                <a:moveTo>
                  <a:pt x="64211" y="6057"/>
                </a:moveTo>
                <a:lnTo>
                  <a:pt x="63804" y="6858"/>
                </a:lnTo>
                <a:lnTo>
                  <a:pt x="63741" y="7251"/>
                </a:lnTo>
                <a:lnTo>
                  <a:pt x="63652" y="7747"/>
                </a:lnTo>
                <a:lnTo>
                  <a:pt x="64058" y="6959"/>
                </a:lnTo>
                <a:lnTo>
                  <a:pt x="64122" y="6565"/>
                </a:lnTo>
                <a:lnTo>
                  <a:pt x="64211" y="6057"/>
                </a:lnTo>
                <a:close/>
              </a:path>
              <a:path w="102869" h="38735">
                <a:moveTo>
                  <a:pt x="65303" y="7670"/>
                </a:moveTo>
                <a:lnTo>
                  <a:pt x="64477" y="7226"/>
                </a:lnTo>
                <a:lnTo>
                  <a:pt x="64262" y="8445"/>
                </a:lnTo>
                <a:lnTo>
                  <a:pt x="63868" y="9220"/>
                </a:lnTo>
                <a:lnTo>
                  <a:pt x="63804" y="9613"/>
                </a:lnTo>
                <a:lnTo>
                  <a:pt x="63715" y="10109"/>
                </a:lnTo>
                <a:lnTo>
                  <a:pt x="64122" y="9321"/>
                </a:lnTo>
                <a:lnTo>
                  <a:pt x="64185" y="8928"/>
                </a:lnTo>
                <a:lnTo>
                  <a:pt x="64211" y="8788"/>
                </a:lnTo>
                <a:lnTo>
                  <a:pt x="65303" y="7670"/>
                </a:lnTo>
                <a:close/>
              </a:path>
              <a:path w="102869" h="38735">
                <a:moveTo>
                  <a:pt x="67106" y="10096"/>
                </a:moveTo>
                <a:lnTo>
                  <a:pt x="66967" y="10909"/>
                </a:lnTo>
                <a:lnTo>
                  <a:pt x="67056" y="10414"/>
                </a:lnTo>
                <a:lnTo>
                  <a:pt x="67106" y="10096"/>
                </a:lnTo>
                <a:close/>
              </a:path>
              <a:path w="102869" h="38735">
                <a:moveTo>
                  <a:pt x="67513" y="10198"/>
                </a:moveTo>
                <a:lnTo>
                  <a:pt x="67373" y="11010"/>
                </a:lnTo>
                <a:lnTo>
                  <a:pt x="67462" y="10515"/>
                </a:lnTo>
                <a:lnTo>
                  <a:pt x="67513" y="10198"/>
                </a:lnTo>
                <a:close/>
              </a:path>
              <a:path w="102869" h="38735">
                <a:moveTo>
                  <a:pt x="67525" y="9525"/>
                </a:moveTo>
                <a:lnTo>
                  <a:pt x="67271" y="10096"/>
                </a:lnTo>
                <a:lnTo>
                  <a:pt x="67208" y="10452"/>
                </a:lnTo>
                <a:lnTo>
                  <a:pt x="67170" y="10655"/>
                </a:lnTo>
                <a:lnTo>
                  <a:pt x="67437" y="10096"/>
                </a:lnTo>
                <a:lnTo>
                  <a:pt x="67487" y="9740"/>
                </a:lnTo>
                <a:lnTo>
                  <a:pt x="67525" y="9525"/>
                </a:lnTo>
                <a:close/>
              </a:path>
              <a:path w="102869" h="38735">
                <a:moveTo>
                  <a:pt x="67551" y="6007"/>
                </a:moveTo>
                <a:lnTo>
                  <a:pt x="66459" y="4991"/>
                </a:lnTo>
                <a:lnTo>
                  <a:pt x="65887" y="4394"/>
                </a:lnTo>
                <a:lnTo>
                  <a:pt x="65709" y="5384"/>
                </a:lnTo>
                <a:lnTo>
                  <a:pt x="65659" y="5664"/>
                </a:lnTo>
                <a:lnTo>
                  <a:pt x="65874" y="5448"/>
                </a:lnTo>
                <a:lnTo>
                  <a:pt x="66395" y="5346"/>
                </a:lnTo>
                <a:lnTo>
                  <a:pt x="66230" y="6299"/>
                </a:lnTo>
                <a:lnTo>
                  <a:pt x="66141" y="6832"/>
                </a:lnTo>
                <a:lnTo>
                  <a:pt x="66840" y="6451"/>
                </a:lnTo>
                <a:lnTo>
                  <a:pt x="67551" y="6007"/>
                </a:lnTo>
                <a:close/>
              </a:path>
              <a:path w="102869" h="38735">
                <a:moveTo>
                  <a:pt x="67830" y="7137"/>
                </a:moveTo>
                <a:lnTo>
                  <a:pt x="67691" y="7950"/>
                </a:lnTo>
                <a:lnTo>
                  <a:pt x="67779" y="7454"/>
                </a:lnTo>
                <a:lnTo>
                  <a:pt x="67830" y="7137"/>
                </a:lnTo>
                <a:close/>
              </a:path>
              <a:path w="102869" h="38735">
                <a:moveTo>
                  <a:pt x="68364" y="12077"/>
                </a:moveTo>
                <a:lnTo>
                  <a:pt x="67856" y="12255"/>
                </a:lnTo>
                <a:lnTo>
                  <a:pt x="66979" y="11849"/>
                </a:lnTo>
                <a:lnTo>
                  <a:pt x="66560" y="11239"/>
                </a:lnTo>
                <a:lnTo>
                  <a:pt x="65112" y="10490"/>
                </a:lnTo>
                <a:lnTo>
                  <a:pt x="66217" y="11036"/>
                </a:lnTo>
                <a:lnTo>
                  <a:pt x="66687" y="10490"/>
                </a:lnTo>
                <a:lnTo>
                  <a:pt x="67322" y="9740"/>
                </a:lnTo>
                <a:lnTo>
                  <a:pt x="67487" y="9537"/>
                </a:lnTo>
                <a:lnTo>
                  <a:pt x="66408" y="9740"/>
                </a:lnTo>
                <a:lnTo>
                  <a:pt x="66332" y="9575"/>
                </a:lnTo>
                <a:lnTo>
                  <a:pt x="65862" y="9296"/>
                </a:lnTo>
                <a:lnTo>
                  <a:pt x="65354" y="9575"/>
                </a:lnTo>
                <a:lnTo>
                  <a:pt x="66001" y="8216"/>
                </a:lnTo>
                <a:lnTo>
                  <a:pt x="66192" y="7162"/>
                </a:lnTo>
                <a:lnTo>
                  <a:pt x="65151" y="8737"/>
                </a:lnTo>
                <a:lnTo>
                  <a:pt x="65074" y="8369"/>
                </a:lnTo>
                <a:lnTo>
                  <a:pt x="64046" y="10515"/>
                </a:lnTo>
                <a:lnTo>
                  <a:pt x="64465" y="10553"/>
                </a:lnTo>
                <a:lnTo>
                  <a:pt x="64516" y="10947"/>
                </a:lnTo>
                <a:lnTo>
                  <a:pt x="64693" y="10617"/>
                </a:lnTo>
                <a:lnTo>
                  <a:pt x="65570" y="10833"/>
                </a:lnTo>
                <a:lnTo>
                  <a:pt x="66281" y="12738"/>
                </a:lnTo>
                <a:lnTo>
                  <a:pt x="67462" y="12788"/>
                </a:lnTo>
                <a:lnTo>
                  <a:pt x="67551" y="14224"/>
                </a:lnTo>
                <a:lnTo>
                  <a:pt x="68122" y="13296"/>
                </a:lnTo>
                <a:lnTo>
                  <a:pt x="68326" y="12255"/>
                </a:lnTo>
                <a:lnTo>
                  <a:pt x="68364" y="12077"/>
                </a:lnTo>
                <a:close/>
              </a:path>
              <a:path w="102869" h="38735">
                <a:moveTo>
                  <a:pt x="68732" y="11938"/>
                </a:moveTo>
                <a:lnTo>
                  <a:pt x="68440" y="11684"/>
                </a:lnTo>
                <a:lnTo>
                  <a:pt x="68364" y="12077"/>
                </a:lnTo>
                <a:lnTo>
                  <a:pt x="68732" y="11938"/>
                </a:lnTo>
                <a:close/>
              </a:path>
              <a:path w="102869" h="38735">
                <a:moveTo>
                  <a:pt x="68872" y="7416"/>
                </a:moveTo>
                <a:lnTo>
                  <a:pt x="68351" y="6591"/>
                </a:lnTo>
                <a:lnTo>
                  <a:pt x="68186" y="7556"/>
                </a:lnTo>
                <a:lnTo>
                  <a:pt x="68148" y="7747"/>
                </a:lnTo>
                <a:lnTo>
                  <a:pt x="68313" y="7607"/>
                </a:lnTo>
                <a:lnTo>
                  <a:pt x="68872" y="7416"/>
                </a:lnTo>
                <a:close/>
              </a:path>
              <a:path w="102869" h="38735">
                <a:moveTo>
                  <a:pt x="69176" y="8331"/>
                </a:moveTo>
                <a:lnTo>
                  <a:pt x="67335" y="11150"/>
                </a:lnTo>
                <a:lnTo>
                  <a:pt x="68097" y="11391"/>
                </a:lnTo>
                <a:lnTo>
                  <a:pt x="68440" y="11684"/>
                </a:lnTo>
                <a:lnTo>
                  <a:pt x="68935" y="11391"/>
                </a:lnTo>
                <a:lnTo>
                  <a:pt x="69176" y="8331"/>
                </a:lnTo>
                <a:close/>
              </a:path>
              <a:path w="102869" h="38735">
                <a:moveTo>
                  <a:pt x="69240" y="12941"/>
                </a:moveTo>
                <a:lnTo>
                  <a:pt x="68389" y="13309"/>
                </a:lnTo>
                <a:lnTo>
                  <a:pt x="68249" y="14198"/>
                </a:lnTo>
                <a:lnTo>
                  <a:pt x="68135" y="15341"/>
                </a:lnTo>
                <a:lnTo>
                  <a:pt x="69240" y="12941"/>
                </a:lnTo>
                <a:close/>
              </a:path>
              <a:path w="102869" h="38735">
                <a:moveTo>
                  <a:pt x="69240" y="11849"/>
                </a:moveTo>
                <a:lnTo>
                  <a:pt x="69215" y="11239"/>
                </a:lnTo>
                <a:lnTo>
                  <a:pt x="68948" y="11391"/>
                </a:lnTo>
                <a:lnTo>
                  <a:pt x="68910" y="11811"/>
                </a:lnTo>
                <a:lnTo>
                  <a:pt x="69240" y="11849"/>
                </a:lnTo>
                <a:close/>
              </a:path>
              <a:path w="102869" h="38735">
                <a:moveTo>
                  <a:pt x="70497" y="11849"/>
                </a:moveTo>
                <a:lnTo>
                  <a:pt x="70281" y="11849"/>
                </a:lnTo>
                <a:lnTo>
                  <a:pt x="70497" y="11849"/>
                </a:lnTo>
                <a:close/>
              </a:path>
              <a:path w="102869" h="38735">
                <a:moveTo>
                  <a:pt x="71894" y="9702"/>
                </a:moveTo>
                <a:lnTo>
                  <a:pt x="71755" y="10515"/>
                </a:lnTo>
                <a:lnTo>
                  <a:pt x="71843" y="10020"/>
                </a:lnTo>
                <a:lnTo>
                  <a:pt x="71894" y="9702"/>
                </a:lnTo>
                <a:close/>
              </a:path>
              <a:path w="102869" h="38735">
                <a:moveTo>
                  <a:pt x="72021" y="14833"/>
                </a:moveTo>
                <a:lnTo>
                  <a:pt x="71767" y="15290"/>
                </a:lnTo>
                <a:lnTo>
                  <a:pt x="71958" y="15087"/>
                </a:lnTo>
                <a:lnTo>
                  <a:pt x="72021" y="14833"/>
                </a:lnTo>
                <a:close/>
              </a:path>
              <a:path w="102869" h="38735">
                <a:moveTo>
                  <a:pt x="72288" y="13690"/>
                </a:moveTo>
                <a:lnTo>
                  <a:pt x="71894" y="13449"/>
                </a:lnTo>
                <a:lnTo>
                  <a:pt x="71818" y="13817"/>
                </a:lnTo>
                <a:lnTo>
                  <a:pt x="72288" y="13690"/>
                </a:lnTo>
                <a:close/>
              </a:path>
              <a:path w="102869" h="38735">
                <a:moveTo>
                  <a:pt x="72415" y="14452"/>
                </a:moveTo>
                <a:lnTo>
                  <a:pt x="72136" y="14973"/>
                </a:lnTo>
                <a:lnTo>
                  <a:pt x="72313" y="14833"/>
                </a:lnTo>
                <a:lnTo>
                  <a:pt x="72415" y="14452"/>
                </a:lnTo>
                <a:close/>
              </a:path>
              <a:path w="102869" h="38735">
                <a:moveTo>
                  <a:pt x="73266" y="18173"/>
                </a:moveTo>
                <a:lnTo>
                  <a:pt x="73075" y="18008"/>
                </a:lnTo>
                <a:lnTo>
                  <a:pt x="72694" y="17754"/>
                </a:lnTo>
                <a:lnTo>
                  <a:pt x="71767" y="17754"/>
                </a:lnTo>
                <a:lnTo>
                  <a:pt x="71742" y="17119"/>
                </a:lnTo>
                <a:lnTo>
                  <a:pt x="70878" y="16903"/>
                </a:lnTo>
                <a:lnTo>
                  <a:pt x="70700" y="17119"/>
                </a:lnTo>
                <a:lnTo>
                  <a:pt x="70675" y="16852"/>
                </a:lnTo>
                <a:lnTo>
                  <a:pt x="70243" y="16738"/>
                </a:lnTo>
                <a:lnTo>
                  <a:pt x="69748" y="16611"/>
                </a:lnTo>
                <a:lnTo>
                  <a:pt x="69710" y="16484"/>
                </a:lnTo>
                <a:lnTo>
                  <a:pt x="69557" y="16052"/>
                </a:lnTo>
                <a:lnTo>
                  <a:pt x="69354" y="16484"/>
                </a:lnTo>
                <a:lnTo>
                  <a:pt x="69037" y="15582"/>
                </a:lnTo>
                <a:lnTo>
                  <a:pt x="68199" y="17754"/>
                </a:lnTo>
                <a:lnTo>
                  <a:pt x="68808" y="17119"/>
                </a:lnTo>
                <a:lnTo>
                  <a:pt x="68783" y="18770"/>
                </a:lnTo>
                <a:lnTo>
                  <a:pt x="69126" y="17373"/>
                </a:lnTo>
                <a:lnTo>
                  <a:pt x="69291" y="17119"/>
                </a:lnTo>
                <a:lnTo>
                  <a:pt x="69557" y="16738"/>
                </a:lnTo>
                <a:lnTo>
                  <a:pt x="69761" y="17881"/>
                </a:lnTo>
                <a:lnTo>
                  <a:pt x="69862" y="18173"/>
                </a:lnTo>
                <a:lnTo>
                  <a:pt x="71513" y="18897"/>
                </a:lnTo>
                <a:lnTo>
                  <a:pt x="73266" y="18173"/>
                </a:lnTo>
                <a:close/>
              </a:path>
              <a:path w="102869" h="38735">
                <a:moveTo>
                  <a:pt x="73926" y="14058"/>
                </a:moveTo>
                <a:lnTo>
                  <a:pt x="73787" y="13982"/>
                </a:lnTo>
                <a:lnTo>
                  <a:pt x="73634" y="14325"/>
                </a:lnTo>
                <a:lnTo>
                  <a:pt x="73837" y="14325"/>
                </a:lnTo>
                <a:lnTo>
                  <a:pt x="73926" y="14058"/>
                </a:lnTo>
                <a:close/>
              </a:path>
              <a:path w="102869" h="38735">
                <a:moveTo>
                  <a:pt x="74142" y="18262"/>
                </a:moveTo>
                <a:lnTo>
                  <a:pt x="73634" y="18008"/>
                </a:lnTo>
                <a:lnTo>
                  <a:pt x="73329" y="18135"/>
                </a:lnTo>
                <a:lnTo>
                  <a:pt x="73837" y="18516"/>
                </a:lnTo>
                <a:lnTo>
                  <a:pt x="74129" y="18364"/>
                </a:lnTo>
                <a:close/>
              </a:path>
              <a:path w="102869" h="38735">
                <a:moveTo>
                  <a:pt x="74663" y="29552"/>
                </a:moveTo>
                <a:lnTo>
                  <a:pt x="73660" y="29311"/>
                </a:lnTo>
                <a:lnTo>
                  <a:pt x="72859" y="29311"/>
                </a:lnTo>
                <a:lnTo>
                  <a:pt x="73291" y="32740"/>
                </a:lnTo>
                <a:lnTo>
                  <a:pt x="74663" y="29552"/>
                </a:lnTo>
                <a:close/>
              </a:path>
              <a:path w="102869" h="38735">
                <a:moveTo>
                  <a:pt x="75730" y="29806"/>
                </a:moveTo>
                <a:lnTo>
                  <a:pt x="74764" y="29311"/>
                </a:lnTo>
                <a:lnTo>
                  <a:pt x="74663" y="29552"/>
                </a:lnTo>
                <a:lnTo>
                  <a:pt x="75730" y="29806"/>
                </a:lnTo>
                <a:close/>
              </a:path>
              <a:path w="102869" h="38735">
                <a:moveTo>
                  <a:pt x="75869" y="12077"/>
                </a:moveTo>
                <a:lnTo>
                  <a:pt x="75755" y="11912"/>
                </a:lnTo>
                <a:lnTo>
                  <a:pt x="73787" y="12674"/>
                </a:lnTo>
                <a:lnTo>
                  <a:pt x="71843" y="12547"/>
                </a:lnTo>
                <a:lnTo>
                  <a:pt x="71793" y="10642"/>
                </a:lnTo>
                <a:lnTo>
                  <a:pt x="71107" y="11912"/>
                </a:lnTo>
                <a:lnTo>
                  <a:pt x="71043" y="12547"/>
                </a:lnTo>
                <a:lnTo>
                  <a:pt x="71158" y="13182"/>
                </a:lnTo>
                <a:lnTo>
                  <a:pt x="70408" y="13817"/>
                </a:lnTo>
                <a:lnTo>
                  <a:pt x="70878" y="12928"/>
                </a:lnTo>
                <a:lnTo>
                  <a:pt x="70993" y="12547"/>
                </a:lnTo>
                <a:lnTo>
                  <a:pt x="71335" y="10515"/>
                </a:lnTo>
                <a:lnTo>
                  <a:pt x="70294" y="13817"/>
                </a:lnTo>
                <a:lnTo>
                  <a:pt x="70167" y="14198"/>
                </a:lnTo>
                <a:lnTo>
                  <a:pt x="69545" y="15087"/>
                </a:lnTo>
                <a:lnTo>
                  <a:pt x="69519" y="14935"/>
                </a:lnTo>
                <a:lnTo>
                  <a:pt x="70535" y="12738"/>
                </a:lnTo>
                <a:lnTo>
                  <a:pt x="70599" y="12014"/>
                </a:lnTo>
                <a:lnTo>
                  <a:pt x="70180" y="11925"/>
                </a:lnTo>
                <a:lnTo>
                  <a:pt x="69240" y="11925"/>
                </a:lnTo>
                <a:lnTo>
                  <a:pt x="69265" y="12865"/>
                </a:lnTo>
                <a:lnTo>
                  <a:pt x="69278" y="13081"/>
                </a:lnTo>
                <a:lnTo>
                  <a:pt x="69329" y="14274"/>
                </a:lnTo>
                <a:lnTo>
                  <a:pt x="69291" y="14579"/>
                </a:lnTo>
                <a:lnTo>
                  <a:pt x="69062" y="14973"/>
                </a:lnTo>
                <a:lnTo>
                  <a:pt x="68935" y="15290"/>
                </a:lnTo>
                <a:lnTo>
                  <a:pt x="69037" y="15582"/>
                </a:lnTo>
                <a:lnTo>
                  <a:pt x="69227" y="15087"/>
                </a:lnTo>
                <a:lnTo>
                  <a:pt x="69291" y="15290"/>
                </a:lnTo>
                <a:lnTo>
                  <a:pt x="69329" y="15087"/>
                </a:lnTo>
                <a:lnTo>
                  <a:pt x="69342" y="14922"/>
                </a:lnTo>
                <a:lnTo>
                  <a:pt x="69354" y="15252"/>
                </a:lnTo>
                <a:lnTo>
                  <a:pt x="69354" y="15455"/>
                </a:lnTo>
                <a:lnTo>
                  <a:pt x="69557" y="16052"/>
                </a:lnTo>
                <a:lnTo>
                  <a:pt x="69989" y="15087"/>
                </a:lnTo>
                <a:lnTo>
                  <a:pt x="70751" y="15214"/>
                </a:lnTo>
                <a:lnTo>
                  <a:pt x="70751" y="16865"/>
                </a:lnTo>
                <a:lnTo>
                  <a:pt x="70878" y="16903"/>
                </a:lnTo>
                <a:lnTo>
                  <a:pt x="71386" y="16230"/>
                </a:lnTo>
                <a:lnTo>
                  <a:pt x="71501" y="16052"/>
                </a:lnTo>
                <a:lnTo>
                  <a:pt x="71704" y="15468"/>
                </a:lnTo>
                <a:lnTo>
                  <a:pt x="71767" y="15290"/>
                </a:lnTo>
                <a:lnTo>
                  <a:pt x="71539" y="15468"/>
                </a:lnTo>
                <a:lnTo>
                  <a:pt x="71755" y="14198"/>
                </a:lnTo>
                <a:lnTo>
                  <a:pt x="71818" y="13817"/>
                </a:lnTo>
                <a:lnTo>
                  <a:pt x="71323" y="13944"/>
                </a:lnTo>
                <a:lnTo>
                  <a:pt x="71069" y="14198"/>
                </a:lnTo>
                <a:lnTo>
                  <a:pt x="71132" y="13563"/>
                </a:lnTo>
                <a:lnTo>
                  <a:pt x="71272" y="13055"/>
                </a:lnTo>
                <a:lnTo>
                  <a:pt x="71894" y="13449"/>
                </a:lnTo>
                <a:lnTo>
                  <a:pt x="71958" y="13055"/>
                </a:lnTo>
                <a:lnTo>
                  <a:pt x="73787" y="13982"/>
                </a:lnTo>
                <a:lnTo>
                  <a:pt x="74079" y="13309"/>
                </a:lnTo>
                <a:lnTo>
                  <a:pt x="73964" y="14071"/>
                </a:lnTo>
                <a:lnTo>
                  <a:pt x="74460" y="14325"/>
                </a:lnTo>
                <a:lnTo>
                  <a:pt x="73837" y="14325"/>
                </a:lnTo>
                <a:lnTo>
                  <a:pt x="73317" y="15849"/>
                </a:lnTo>
                <a:lnTo>
                  <a:pt x="73507" y="14833"/>
                </a:lnTo>
                <a:lnTo>
                  <a:pt x="73634" y="14325"/>
                </a:lnTo>
                <a:lnTo>
                  <a:pt x="73304" y="14325"/>
                </a:lnTo>
                <a:lnTo>
                  <a:pt x="73304" y="15341"/>
                </a:lnTo>
                <a:lnTo>
                  <a:pt x="72669" y="15849"/>
                </a:lnTo>
                <a:lnTo>
                  <a:pt x="72453" y="15976"/>
                </a:lnTo>
                <a:lnTo>
                  <a:pt x="72644" y="14833"/>
                </a:lnTo>
                <a:lnTo>
                  <a:pt x="73304" y="15341"/>
                </a:lnTo>
                <a:lnTo>
                  <a:pt x="73304" y="14325"/>
                </a:lnTo>
                <a:lnTo>
                  <a:pt x="72923" y="14325"/>
                </a:lnTo>
                <a:lnTo>
                  <a:pt x="72377" y="14782"/>
                </a:lnTo>
                <a:lnTo>
                  <a:pt x="72250" y="15341"/>
                </a:lnTo>
                <a:lnTo>
                  <a:pt x="71856" y="16103"/>
                </a:lnTo>
                <a:lnTo>
                  <a:pt x="71970" y="15455"/>
                </a:lnTo>
                <a:lnTo>
                  <a:pt x="72085" y="15087"/>
                </a:lnTo>
                <a:lnTo>
                  <a:pt x="71945" y="15138"/>
                </a:lnTo>
                <a:lnTo>
                  <a:pt x="71869" y="15455"/>
                </a:lnTo>
                <a:lnTo>
                  <a:pt x="71742" y="17119"/>
                </a:lnTo>
                <a:lnTo>
                  <a:pt x="72593" y="17691"/>
                </a:lnTo>
                <a:lnTo>
                  <a:pt x="73367" y="17627"/>
                </a:lnTo>
                <a:lnTo>
                  <a:pt x="73558" y="17373"/>
                </a:lnTo>
                <a:lnTo>
                  <a:pt x="73609" y="17246"/>
                </a:lnTo>
                <a:lnTo>
                  <a:pt x="73812" y="16103"/>
                </a:lnTo>
                <a:lnTo>
                  <a:pt x="73837" y="15976"/>
                </a:lnTo>
                <a:lnTo>
                  <a:pt x="73863" y="15849"/>
                </a:lnTo>
                <a:lnTo>
                  <a:pt x="73926" y="15455"/>
                </a:lnTo>
                <a:lnTo>
                  <a:pt x="74422" y="14579"/>
                </a:lnTo>
                <a:lnTo>
                  <a:pt x="74574" y="14325"/>
                </a:lnTo>
                <a:lnTo>
                  <a:pt x="75158" y="13309"/>
                </a:lnTo>
                <a:lnTo>
                  <a:pt x="75298" y="13055"/>
                </a:lnTo>
                <a:lnTo>
                  <a:pt x="75450" y="12801"/>
                </a:lnTo>
                <a:lnTo>
                  <a:pt x="75526" y="12674"/>
                </a:lnTo>
                <a:lnTo>
                  <a:pt x="75869" y="12077"/>
                </a:lnTo>
                <a:close/>
              </a:path>
              <a:path w="102869" h="38735">
                <a:moveTo>
                  <a:pt x="75895" y="25374"/>
                </a:moveTo>
                <a:lnTo>
                  <a:pt x="75742" y="25374"/>
                </a:lnTo>
                <a:lnTo>
                  <a:pt x="75704" y="25615"/>
                </a:lnTo>
                <a:lnTo>
                  <a:pt x="75895" y="25374"/>
                </a:lnTo>
                <a:close/>
              </a:path>
              <a:path w="102869" h="38735">
                <a:moveTo>
                  <a:pt x="76200" y="18173"/>
                </a:moveTo>
                <a:lnTo>
                  <a:pt x="75590" y="17627"/>
                </a:lnTo>
                <a:lnTo>
                  <a:pt x="74333" y="18262"/>
                </a:lnTo>
                <a:lnTo>
                  <a:pt x="75145" y="18770"/>
                </a:lnTo>
                <a:lnTo>
                  <a:pt x="75120" y="19532"/>
                </a:lnTo>
                <a:lnTo>
                  <a:pt x="75501" y="19405"/>
                </a:lnTo>
                <a:lnTo>
                  <a:pt x="75857" y="18262"/>
                </a:lnTo>
                <a:lnTo>
                  <a:pt x="76200" y="18173"/>
                </a:lnTo>
                <a:close/>
              </a:path>
              <a:path w="102869" h="38735">
                <a:moveTo>
                  <a:pt x="76479" y="18084"/>
                </a:moveTo>
                <a:lnTo>
                  <a:pt x="76301" y="18135"/>
                </a:lnTo>
                <a:lnTo>
                  <a:pt x="76301" y="18262"/>
                </a:lnTo>
                <a:lnTo>
                  <a:pt x="76479" y="18084"/>
                </a:lnTo>
                <a:close/>
              </a:path>
              <a:path w="102869" h="38735">
                <a:moveTo>
                  <a:pt x="76746" y="26377"/>
                </a:moveTo>
                <a:lnTo>
                  <a:pt x="76466" y="26441"/>
                </a:lnTo>
                <a:lnTo>
                  <a:pt x="76415" y="26771"/>
                </a:lnTo>
                <a:lnTo>
                  <a:pt x="76746" y="26377"/>
                </a:lnTo>
                <a:close/>
              </a:path>
              <a:path w="102869" h="38735">
                <a:moveTo>
                  <a:pt x="77063" y="10198"/>
                </a:moveTo>
                <a:lnTo>
                  <a:pt x="76923" y="11010"/>
                </a:lnTo>
                <a:lnTo>
                  <a:pt x="77012" y="10515"/>
                </a:lnTo>
                <a:lnTo>
                  <a:pt x="77063" y="10198"/>
                </a:lnTo>
                <a:close/>
              </a:path>
              <a:path w="102869" h="38735">
                <a:moveTo>
                  <a:pt x="77152" y="8775"/>
                </a:moveTo>
                <a:lnTo>
                  <a:pt x="76898" y="9334"/>
                </a:lnTo>
                <a:lnTo>
                  <a:pt x="76835" y="9690"/>
                </a:lnTo>
                <a:lnTo>
                  <a:pt x="76796" y="9893"/>
                </a:lnTo>
                <a:lnTo>
                  <a:pt x="77063" y="9334"/>
                </a:lnTo>
                <a:lnTo>
                  <a:pt x="77114" y="8978"/>
                </a:lnTo>
                <a:lnTo>
                  <a:pt x="77152" y="8775"/>
                </a:lnTo>
                <a:close/>
              </a:path>
              <a:path w="102869" h="38735">
                <a:moveTo>
                  <a:pt x="78028" y="16306"/>
                </a:moveTo>
                <a:lnTo>
                  <a:pt x="77685" y="16243"/>
                </a:lnTo>
                <a:lnTo>
                  <a:pt x="77952" y="16675"/>
                </a:lnTo>
                <a:lnTo>
                  <a:pt x="78028" y="16306"/>
                </a:lnTo>
                <a:close/>
              </a:path>
              <a:path w="102869" h="38735">
                <a:moveTo>
                  <a:pt x="78066" y="9601"/>
                </a:moveTo>
                <a:lnTo>
                  <a:pt x="77724" y="10299"/>
                </a:lnTo>
                <a:lnTo>
                  <a:pt x="77660" y="10680"/>
                </a:lnTo>
                <a:lnTo>
                  <a:pt x="77597" y="11061"/>
                </a:lnTo>
                <a:lnTo>
                  <a:pt x="77927" y="10363"/>
                </a:lnTo>
                <a:lnTo>
                  <a:pt x="77990" y="9982"/>
                </a:lnTo>
                <a:lnTo>
                  <a:pt x="78066" y="9601"/>
                </a:lnTo>
                <a:close/>
              </a:path>
              <a:path w="102869" h="38735">
                <a:moveTo>
                  <a:pt x="78105" y="7569"/>
                </a:moveTo>
                <a:lnTo>
                  <a:pt x="77482" y="9525"/>
                </a:lnTo>
                <a:lnTo>
                  <a:pt x="77393" y="9829"/>
                </a:lnTo>
                <a:lnTo>
                  <a:pt x="77190" y="10566"/>
                </a:lnTo>
                <a:lnTo>
                  <a:pt x="77622" y="10325"/>
                </a:lnTo>
                <a:lnTo>
                  <a:pt x="78105" y="7569"/>
                </a:lnTo>
                <a:close/>
              </a:path>
              <a:path w="102869" h="38735">
                <a:moveTo>
                  <a:pt x="78854" y="21221"/>
                </a:moveTo>
                <a:lnTo>
                  <a:pt x="78727" y="20929"/>
                </a:lnTo>
                <a:lnTo>
                  <a:pt x="78447" y="20294"/>
                </a:lnTo>
                <a:lnTo>
                  <a:pt x="77685" y="20167"/>
                </a:lnTo>
                <a:lnTo>
                  <a:pt x="77431" y="19913"/>
                </a:lnTo>
                <a:lnTo>
                  <a:pt x="76708" y="20167"/>
                </a:lnTo>
                <a:lnTo>
                  <a:pt x="75730" y="20802"/>
                </a:lnTo>
                <a:lnTo>
                  <a:pt x="76327" y="22453"/>
                </a:lnTo>
                <a:lnTo>
                  <a:pt x="77508" y="20929"/>
                </a:lnTo>
                <a:lnTo>
                  <a:pt x="78854" y="21221"/>
                </a:lnTo>
                <a:close/>
              </a:path>
              <a:path w="102869" h="38735">
                <a:moveTo>
                  <a:pt x="79324" y="9969"/>
                </a:moveTo>
                <a:lnTo>
                  <a:pt x="79184" y="10782"/>
                </a:lnTo>
                <a:lnTo>
                  <a:pt x="79273" y="10287"/>
                </a:lnTo>
                <a:lnTo>
                  <a:pt x="79324" y="9969"/>
                </a:lnTo>
                <a:close/>
              </a:path>
              <a:path w="102869" h="38735">
                <a:moveTo>
                  <a:pt x="79641" y="21386"/>
                </a:moveTo>
                <a:lnTo>
                  <a:pt x="78854" y="21221"/>
                </a:lnTo>
                <a:lnTo>
                  <a:pt x="79349" y="22326"/>
                </a:lnTo>
                <a:lnTo>
                  <a:pt x="79641" y="21386"/>
                </a:lnTo>
                <a:close/>
              </a:path>
              <a:path w="102869" h="38735">
                <a:moveTo>
                  <a:pt x="80086" y="10160"/>
                </a:moveTo>
                <a:lnTo>
                  <a:pt x="79946" y="10972"/>
                </a:lnTo>
                <a:lnTo>
                  <a:pt x="80035" y="10477"/>
                </a:lnTo>
                <a:lnTo>
                  <a:pt x="80086" y="10160"/>
                </a:lnTo>
                <a:close/>
              </a:path>
              <a:path w="102869" h="38735">
                <a:moveTo>
                  <a:pt x="80098" y="19850"/>
                </a:moveTo>
                <a:lnTo>
                  <a:pt x="79641" y="21386"/>
                </a:lnTo>
                <a:lnTo>
                  <a:pt x="79832" y="21424"/>
                </a:lnTo>
                <a:lnTo>
                  <a:pt x="80098" y="19850"/>
                </a:lnTo>
                <a:close/>
              </a:path>
              <a:path w="102869" h="38735">
                <a:moveTo>
                  <a:pt x="80213" y="21501"/>
                </a:moveTo>
                <a:lnTo>
                  <a:pt x="79832" y="21424"/>
                </a:lnTo>
                <a:lnTo>
                  <a:pt x="79667" y="22326"/>
                </a:lnTo>
                <a:lnTo>
                  <a:pt x="80213" y="21501"/>
                </a:lnTo>
                <a:close/>
              </a:path>
              <a:path w="102869" h="38735">
                <a:moveTo>
                  <a:pt x="80314" y="19151"/>
                </a:moveTo>
                <a:lnTo>
                  <a:pt x="80289" y="18770"/>
                </a:lnTo>
                <a:lnTo>
                  <a:pt x="80098" y="19850"/>
                </a:lnTo>
                <a:lnTo>
                  <a:pt x="80314" y="19151"/>
                </a:lnTo>
                <a:close/>
              </a:path>
              <a:path w="102869" h="38735">
                <a:moveTo>
                  <a:pt x="81127" y="9626"/>
                </a:moveTo>
                <a:lnTo>
                  <a:pt x="80987" y="10439"/>
                </a:lnTo>
                <a:lnTo>
                  <a:pt x="81076" y="9944"/>
                </a:lnTo>
                <a:lnTo>
                  <a:pt x="81127" y="9626"/>
                </a:lnTo>
                <a:close/>
              </a:path>
              <a:path w="102869" h="38735">
                <a:moveTo>
                  <a:pt x="82638" y="17145"/>
                </a:moveTo>
                <a:lnTo>
                  <a:pt x="82486" y="17373"/>
                </a:lnTo>
                <a:lnTo>
                  <a:pt x="82638" y="17145"/>
                </a:lnTo>
                <a:close/>
              </a:path>
              <a:path w="102869" h="38735">
                <a:moveTo>
                  <a:pt x="82664" y="16852"/>
                </a:moveTo>
                <a:lnTo>
                  <a:pt x="82537" y="17208"/>
                </a:lnTo>
                <a:lnTo>
                  <a:pt x="82664" y="16852"/>
                </a:lnTo>
                <a:close/>
              </a:path>
              <a:path w="102869" h="38735">
                <a:moveTo>
                  <a:pt x="82702" y="16852"/>
                </a:moveTo>
                <a:lnTo>
                  <a:pt x="82638" y="17145"/>
                </a:lnTo>
                <a:lnTo>
                  <a:pt x="82702" y="16852"/>
                </a:lnTo>
                <a:close/>
              </a:path>
              <a:path w="102869" h="38735">
                <a:moveTo>
                  <a:pt x="83261" y="9309"/>
                </a:moveTo>
                <a:lnTo>
                  <a:pt x="82918" y="10007"/>
                </a:lnTo>
                <a:lnTo>
                  <a:pt x="82854" y="10388"/>
                </a:lnTo>
                <a:lnTo>
                  <a:pt x="82791" y="10769"/>
                </a:lnTo>
                <a:lnTo>
                  <a:pt x="83121" y="10071"/>
                </a:lnTo>
                <a:lnTo>
                  <a:pt x="83185" y="9690"/>
                </a:lnTo>
                <a:lnTo>
                  <a:pt x="83261" y="9309"/>
                </a:lnTo>
                <a:close/>
              </a:path>
              <a:path w="102869" h="38735">
                <a:moveTo>
                  <a:pt x="83413" y="10198"/>
                </a:moveTo>
                <a:lnTo>
                  <a:pt x="83273" y="11010"/>
                </a:lnTo>
                <a:lnTo>
                  <a:pt x="83362" y="10515"/>
                </a:lnTo>
                <a:lnTo>
                  <a:pt x="83413" y="10198"/>
                </a:lnTo>
                <a:close/>
              </a:path>
              <a:path w="102869" h="38735">
                <a:moveTo>
                  <a:pt x="83477" y="9537"/>
                </a:moveTo>
                <a:lnTo>
                  <a:pt x="83223" y="10109"/>
                </a:lnTo>
                <a:lnTo>
                  <a:pt x="83159" y="10464"/>
                </a:lnTo>
                <a:lnTo>
                  <a:pt x="83121" y="10668"/>
                </a:lnTo>
                <a:lnTo>
                  <a:pt x="83375" y="10109"/>
                </a:lnTo>
                <a:lnTo>
                  <a:pt x="83477" y="9537"/>
                </a:lnTo>
                <a:close/>
              </a:path>
              <a:path w="102869" h="38735">
                <a:moveTo>
                  <a:pt x="83553" y="7023"/>
                </a:moveTo>
                <a:lnTo>
                  <a:pt x="82931" y="8648"/>
                </a:lnTo>
                <a:lnTo>
                  <a:pt x="82448" y="6934"/>
                </a:lnTo>
                <a:lnTo>
                  <a:pt x="81711" y="9321"/>
                </a:lnTo>
                <a:lnTo>
                  <a:pt x="81584" y="9740"/>
                </a:lnTo>
                <a:lnTo>
                  <a:pt x="81940" y="9398"/>
                </a:lnTo>
                <a:lnTo>
                  <a:pt x="82664" y="9347"/>
                </a:lnTo>
                <a:lnTo>
                  <a:pt x="82588" y="9537"/>
                </a:lnTo>
                <a:lnTo>
                  <a:pt x="82448" y="11417"/>
                </a:lnTo>
                <a:lnTo>
                  <a:pt x="82969" y="9321"/>
                </a:lnTo>
                <a:lnTo>
                  <a:pt x="83121" y="9296"/>
                </a:lnTo>
                <a:lnTo>
                  <a:pt x="83045" y="9042"/>
                </a:lnTo>
                <a:lnTo>
                  <a:pt x="83553" y="7023"/>
                </a:lnTo>
                <a:close/>
              </a:path>
              <a:path w="102869" h="38735">
                <a:moveTo>
                  <a:pt x="84442" y="20929"/>
                </a:moveTo>
                <a:lnTo>
                  <a:pt x="84328" y="20535"/>
                </a:lnTo>
                <a:lnTo>
                  <a:pt x="84264" y="20904"/>
                </a:lnTo>
                <a:lnTo>
                  <a:pt x="84442" y="20929"/>
                </a:lnTo>
                <a:close/>
              </a:path>
              <a:path w="102869" h="38735">
                <a:moveTo>
                  <a:pt x="85090" y="9144"/>
                </a:moveTo>
                <a:lnTo>
                  <a:pt x="84899" y="9575"/>
                </a:lnTo>
                <a:lnTo>
                  <a:pt x="83921" y="8255"/>
                </a:lnTo>
                <a:lnTo>
                  <a:pt x="83654" y="9804"/>
                </a:lnTo>
                <a:lnTo>
                  <a:pt x="83540" y="10452"/>
                </a:lnTo>
                <a:lnTo>
                  <a:pt x="84251" y="9956"/>
                </a:lnTo>
                <a:lnTo>
                  <a:pt x="84810" y="9855"/>
                </a:lnTo>
                <a:lnTo>
                  <a:pt x="84772" y="10071"/>
                </a:lnTo>
                <a:lnTo>
                  <a:pt x="84734" y="10274"/>
                </a:lnTo>
                <a:lnTo>
                  <a:pt x="84937" y="9817"/>
                </a:lnTo>
                <a:lnTo>
                  <a:pt x="85064" y="9791"/>
                </a:lnTo>
                <a:lnTo>
                  <a:pt x="85090" y="9144"/>
                </a:lnTo>
                <a:close/>
              </a:path>
              <a:path w="102869" h="38735">
                <a:moveTo>
                  <a:pt x="85217" y="22402"/>
                </a:moveTo>
                <a:lnTo>
                  <a:pt x="85115" y="22707"/>
                </a:lnTo>
                <a:lnTo>
                  <a:pt x="85217" y="22402"/>
                </a:lnTo>
                <a:close/>
              </a:path>
              <a:path w="102869" h="38735">
                <a:moveTo>
                  <a:pt x="85280" y="24041"/>
                </a:moveTo>
                <a:lnTo>
                  <a:pt x="84505" y="23876"/>
                </a:lnTo>
                <a:lnTo>
                  <a:pt x="84404" y="24041"/>
                </a:lnTo>
                <a:lnTo>
                  <a:pt x="84861" y="24345"/>
                </a:lnTo>
                <a:lnTo>
                  <a:pt x="85280" y="24041"/>
                </a:lnTo>
                <a:close/>
              </a:path>
              <a:path w="102869" h="38735">
                <a:moveTo>
                  <a:pt x="85432" y="9017"/>
                </a:moveTo>
                <a:lnTo>
                  <a:pt x="85064" y="9791"/>
                </a:lnTo>
                <a:lnTo>
                  <a:pt x="84924" y="10109"/>
                </a:lnTo>
                <a:lnTo>
                  <a:pt x="84670" y="11595"/>
                </a:lnTo>
                <a:lnTo>
                  <a:pt x="85356" y="9474"/>
                </a:lnTo>
                <a:lnTo>
                  <a:pt x="85432" y="9017"/>
                </a:lnTo>
                <a:close/>
              </a:path>
              <a:path w="102869" h="38735">
                <a:moveTo>
                  <a:pt x="85686" y="9118"/>
                </a:moveTo>
                <a:lnTo>
                  <a:pt x="85344" y="9817"/>
                </a:lnTo>
                <a:lnTo>
                  <a:pt x="85280" y="10198"/>
                </a:lnTo>
                <a:lnTo>
                  <a:pt x="85217" y="10579"/>
                </a:lnTo>
                <a:lnTo>
                  <a:pt x="85547" y="9880"/>
                </a:lnTo>
                <a:lnTo>
                  <a:pt x="85610" y="9499"/>
                </a:lnTo>
                <a:lnTo>
                  <a:pt x="85686" y="9118"/>
                </a:lnTo>
                <a:close/>
              </a:path>
              <a:path w="102869" h="38735">
                <a:moveTo>
                  <a:pt x="85979" y="24041"/>
                </a:moveTo>
                <a:lnTo>
                  <a:pt x="85928" y="23418"/>
                </a:lnTo>
                <a:lnTo>
                  <a:pt x="85598" y="23977"/>
                </a:lnTo>
                <a:lnTo>
                  <a:pt x="85547" y="24257"/>
                </a:lnTo>
                <a:lnTo>
                  <a:pt x="85979" y="24041"/>
                </a:lnTo>
                <a:close/>
              </a:path>
              <a:path w="102869" h="38735">
                <a:moveTo>
                  <a:pt x="86042" y="20040"/>
                </a:moveTo>
                <a:lnTo>
                  <a:pt x="85725" y="19888"/>
                </a:lnTo>
                <a:lnTo>
                  <a:pt x="85864" y="20345"/>
                </a:lnTo>
                <a:lnTo>
                  <a:pt x="86042" y="20040"/>
                </a:lnTo>
                <a:close/>
              </a:path>
              <a:path w="102869" h="38735">
                <a:moveTo>
                  <a:pt x="86741" y="7556"/>
                </a:moveTo>
                <a:lnTo>
                  <a:pt x="86029" y="9537"/>
                </a:lnTo>
                <a:lnTo>
                  <a:pt x="85674" y="10922"/>
                </a:lnTo>
                <a:lnTo>
                  <a:pt x="86220" y="10604"/>
                </a:lnTo>
                <a:lnTo>
                  <a:pt x="86499" y="8940"/>
                </a:lnTo>
                <a:lnTo>
                  <a:pt x="86741" y="7556"/>
                </a:lnTo>
                <a:close/>
              </a:path>
              <a:path w="102869" h="38735">
                <a:moveTo>
                  <a:pt x="87172" y="21247"/>
                </a:moveTo>
                <a:lnTo>
                  <a:pt x="86131" y="21183"/>
                </a:lnTo>
                <a:lnTo>
                  <a:pt x="85864" y="20345"/>
                </a:lnTo>
                <a:lnTo>
                  <a:pt x="85318" y="21310"/>
                </a:lnTo>
                <a:lnTo>
                  <a:pt x="84201" y="21310"/>
                </a:lnTo>
                <a:lnTo>
                  <a:pt x="84226" y="21183"/>
                </a:lnTo>
                <a:lnTo>
                  <a:pt x="84264" y="20904"/>
                </a:lnTo>
                <a:lnTo>
                  <a:pt x="82765" y="20675"/>
                </a:lnTo>
                <a:lnTo>
                  <a:pt x="81902" y="19913"/>
                </a:lnTo>
                <a:lnTo>
                  <a:pt x="81000" y="20294"/>
                </a:lnTo>
                <a:lnTo>
                  <a:pt x="80213" y="21501"/>
                </a:lnTo>
                <a:lnTo>
                  <a:pt x="80518" y="21564"/>
                </a:lnTo>
                <a:lnTo>
                  <a:pt x="81991" y="21183"/>
                </a:lnTo>
                <a:lnTo>
                  <a:pt x="84404" y="21818"/>
                </a:lnTo>
                <a:lnTo>
                  <a:pt x="84848" y="22263"/>
                </a:lnTo>
                <a:lnTo>
                  <a:pt x="85229" y="22326"/>
                </a:lnTo>
                <a:lnTo>
                  <a:pt x="85636" y="21564"/>
                </a:lnTo>
                <a:lnTo>
                  <a:pt x="85521" y="22263"/>
                </a:lnTo>
                <a:lnTo>
                  <a:pt x="85420" y="22580"/>
                </a:lnTo>
                <a:lnTo>
                  <a:pt x="85077" y="23215"/>
                </a:lnTo>
                <a:lnTo>
                  <a:pt x="85115" y="22707"/>
                </a:lnTo>
                <a:lnTo>
                  <a:pt x="85026" y="22453"/>
                </a:lnTo>
                <a:lnTo>
                  <a:pt x="84848" y="22263"/>
                </a:lnTo>
                <a:lnTo>
                  <a:pt x="83642" y="22072"/>
                </a:lnTo>
                <a:lnTo>
                  <a:pt x="83273" y="23723"/>
                </a:lnTo>
                <a:lnTo>
                  <a:pt x="84505" y="23876"/>
                </a:lnTo>
                <a:lnTo>
                  <a:pt x="85305" y="23418"/>
                </a:lnTo>
                <a:lnTo>
                  <a:pt x="85686" y="23202"/>
                </a:lnTo>
                <a:lnTo>
                  <a:pt x="85775" y="22961"/>
                </a:lnTo>
                <a:lnTo>
                  <a:pt x="85737" y="23164"/>
                </a:lnTo>
                <a:lnTo>
                  <a:pt x="85864" y="23088"/>
                </a:lnTo>
                <a:lnTo>
                  <a:pt x="85928" y="23418"/>
                </a:lnTo>
                <a:lnTo>
                  <a:pt x="86118" y="23088"/>
                </a:lnTo>
                <a:lnTo>
                  <a:pt x="86182" y="22961"/>
                </a:lnTo>
                <a:lnTo>
                  <a:pt x="86474" y="22453"/>
                </a:lnTo>
                <a:lnTo>
                  <a:pt x="86995" y="21564"/>
                </a:lnTo>
                <a:lnTo>
                  <a:pt x="87134" y="21310"/>
                </a:lnTo>
                <a:close/>
              </a:path>
              <a:path w="102869" h="38735">
                <a:moveTo>
                  <a:pt x="87718" y="20294"/>
                </a:moveTo>
                <a:lnTo>
                  <a:pt x="87172" y="21247"/>
                </a:lnTo>
                <a:lnTo>
                  <a:pt x="87528" y="21272"/>
                </a:lnTo>
                <a:lnTo>
                  <a:pt x="87718" y="20294"/>
                </a:lnTo>
                <a:close/>
              </a:path>
              <a:path w="102869" h="38735">
                <a:moveTo>
                  <a:pt x="88138" y="34036"/>
                </a:moveTo>
                <a:lnTo>
                  <a:pt x="85356" y="29311"/>
                </a:lnTo>
                <a:lnTo>
                  <a:pt x="78651" y="29946"/>
                </a:lnTo>
                <a:lnTo>
                  <a:pt x="76314" y="29946"/>
                </a:lnTo>
                <a:lnTo>
                  <a:pt x="75730" y="29806"/>
                </a:lnTo>
                <a:lnTo>
                  <a:pt x="79222" y="31597"/>
                </a:lnTo>
                <a:lnTo>
                  <a:pt x="84201" y="29946"/>
                </a:lnTo>
                <a:lnTo>
                  <a:pt x="88138" y="34036"/>
                </a:lnTo>
                <a:close/>
              </a:path>
              <a:path w="102869" h="38735">
                <a:moveTo>
                  <a:pt x="88214" y="21310"/>
                </a:moveTo>
                <a:lnTo>
                  <a:pt x="88087" y="21297"/>
                </a:lnTo>
                <a:lnTo>
                  <a:pt x="87553" y="21272"/>
                </a:lnTo>
                <a:lnTo>
                  <a:pt x="87325" y="22453"/>
                </a:lnTo>
                <a:lnTo>
                  <a:pt x="87528" y="21272"/>
                </a:lnTo>
                <a:lnTo>
                  <a:pt x="86156" y="23939"/>
                </a:lnTo>
                <a:lnTo>
                  <a:pt x="86334" y="23850"/>
                </a:lnTo>
                <a:lnTo>
                  <a:pt x="87274" y="24041"/>
                </a:lnTo>
                <a:lnTo>
                  <a:pt x="87350" y="23850"/>
                </a:lnTo>
                <a:lnTo>
                  <a:pt x="86715" y="23723"/>
                </a:lnTo>
                <a:lnTo>
                  <a:pt x="87452" y="23545"/>
                </a:lnTo>
                <a:lnTo>
                  <a:pt x="87401" y="23342"/>
                </a:lnTo>
                <a:lnTo>
                  <a:pt x="87503" y="23215"/>
                </a:lnTo>
                <a:lnTo>
                  <a:pt x="87807" y="22783"/>
                </a:lnTo>
                <a:lnTo>
                  <a:pt x="87871" y="22453"/>
                </a:lnTo>
                <a:lnTo>
                  <a:pt x="87960" y="21945"/>
                </a:lnTo>
                <a:lnTo>
                  <a:pt x="88214" y="21310"/>
                </a:lnTo>
                <a:close/>
              </a:path>
              <a:path w="102869" h="38735">
                <a:moveTo>
                  <a:pt x="88379" y="21310"/>
                </a:moveTo>
                <a:lnTo>
                  <a:pt x="88290" y="21120"/>
                </a:lnTo>
                <a:lnTo>
                  <a:pt x="88214" y="21310"/>
                </a:lnTo>
                <a:lnTo>
                  <a:pt x="88379" y="21310"/>
                </a:lnTo>
                <a:close/>
              </a:path>
              <a:path w="102869" h="38735">
                <a:moveTo>
                  <a:pt x="88684" y="23228"/>
                </a:moveTo>
                <a:lnTo>
                  <a:pt x="87477" y="23533"/>
                </a:lnTo>
                <a:lnTo>
                  <a:pt x="87376" y="23799"/>
                </a:lnTo>
                <a:lnTo>
                  <a:pt x="88569" y="23914"/>
                </a:lnTo>
                <a:lnTo>
                  <a:pt x="88684" y="23228"/>
                </a:lnTo>
                <a:close/>
              </a:path>
              <a:path w="102869" h="38735">
                <a:moveTo>
                  <a:pt x="88938" y="23342"/>
                </a:moveTo>
                <a:lnTo>
                  <a:pt x="88633" y="23926"/>
                </a:lnTo>
                <a:lnTo>
                  <a:pt x="88836" y="23939"/>
                </a:lnTo>
                <a:lnTo>
                  <a:pt x="88938" y="23342"/>
                </a:lnTo>
                <a:close/>
              </a:path>
              <a:path w="102869" h="38735">
                <a:moveTo>
                  <a:pt x="89865" y="25323"/>
                </a:moveTo>
                <a:lnTo>
                  <a:pt x="89712" y="25247"/>
                </a:lnTo>
                <a:lnTo>
                  <a:pt x="89547" y="26174"/>
                </a:lnTo>
                <a:lnTo>
                  <a:pt x="89865" y="25323"/>
                </a:lnTo>
                <a:close/>
              </a:path>
              <a:path w="102869" h="38735">
                <a:moveTo>
                  <a:pt x="90436" y="11074"/>
                </a:moveTo>
                <a:lnTo>
                  <a:pt x="90093" y="11772"/>
                </a:lnTo>
                <a:lnTo>
                  <a:pt x="90030" y="12153"/>
                </a:lnTo>
                <a:lnTo>
                  <a:pt x="89966" y="12534"/>
                </a:lnTo>
                <a:lnTo>
                  <a:pt x="90297" y="11836"/>
                </a:lnTo>
                <a:lnTo>
                  <a:pt x="90360" y="11455"/>
                </a:lnTo>
                <a:lnTo>
                  <a:pt x="90436" y="11074"/>
                </a:lnTo>
                <a:close/>
              </a:path>
              <a:path w="102869" h="38735">
                <a:moveTo>
                  <a:pt x="94538" y="203"/>
                </a:moveTo>
                <a:lnTo>
                  <a:pt x="94132" y="1003"/>
                </a:lnTo>
                <a:lnTo>
                  <a:pt x="94068" y="1397"/>
                </a:lnTo>
                <a:lnTo>
                  <a:pt x="93980" y="1892"/>
                </a:lnTo>
                <a:lnTo>
                  <a:pt x="94386" y="1104"/>
                </a:lnTo>
                <a:lnTo>
                  <a:pt x="94449" y="711"/>
                </a:lnTo>
                <a:lnTo>
                  <a:pt x="94538" y="203"/>
                </a:lnTo>
                <a:close/>
              </a:path>
              <a:path w="102869" h="38735">
                <a:moveTo>
                  <a:pt x="95364" y="12801"/>
                </a:moveTo>
                <a:lnTo>
                  <a:pt x="94754" y="13182"/>
                </a:lnTo>
                <a:lnTo>
                  <a:pt x="95300" y="13144"/>
                </a:lnTo>
                <a:lnTo>
                  <a:pt x="95364" y="12801"/>
                </a:lnTo>
                <a:close/>
              </a:path>
              <a:path w="102869" h="38735">
                <a:moveTo>
                  <a:pt x="95377" y="1193"/>
                </a:moveTo>
                <a:lnTo>
                  <a:pt x="94716" y="685"/>
                </a:lnTo>
                <a:lnTo>
                  <a:pt x="94576" y="1524"/>
                </a:lnTo>
                <a:lnTo>
                  <a:pt x="94526" y="1790"/>
                </a:lnTo>
                <a:lnTo>
                  <a:pt x="94742" y="1600"/>
                </a:lnTo>
                <a:lnTo>
                  <a:pt x="95377" y="1193"/>
                </a:lnTo>
                <a:close/>
              </a:path>
              <a:path w="102869" h="38735">
                <a:moveTo>
                  <a:pt x="95846" y="0"/>
                </a:moveTo>
                <a:lnTo>
                  <a:pt x="95377" y="1193"/>
                </a:lnTo>
                <a:lnTo>
                  <a:pt x="94907" y="2400"/>
                </a:lnTo>
                <a:lnTo>
                  <a:pt x="95034" y="1638"/>
                </a:lnTo>
                <a:lnTo>
                  <a:pt x="94742" y="3340"/>
                </a:lnTo>
                <a:lnTo>
                  <a:pt x="95669" y="1003"/>
                </a:lnTo>
                <a:lnTo>
                  <a:pt x="95846" y="0"/>
                </a:lnTo>
                <a:close/>
              </a:path>
              <a:path w="102869" h="38735">
                <a:moveTo>
                  <a:pt x="95859" y="838"/>
                </a:moveTo>
                <a:lnTo>
                  <a:pt x="95605" y="1409"/>
                </a:lnTo>
                <a:lnTo>
                  <a:pt x="95542" y="1765"/>
                </a:lnTo>
                <a:lnTo>
                  <a:pt x="95504" y="1968"/>
                </a:lnTo>
                <a:lnTo>
                  <a:pt x="95758" y="1409"/>
                </a:lnTo>
                <a:lnTo>
                  <a:pt x="95859" y="838"/>
                </a:lnTo>
                <a:close/>
              </a:path>
              <a:path w="102869" h="38735">
                <a:moveTo>
                  <a:pt x="95948" y="14376"/>
                </a:moveTo>
                <a:close/>
              </a:path>
              <a:path w="102869" h="38735">
                <a:moveTo>
                  <a:pt x="100101" y="3937"/>
                </a:moveTo>
                <a:lnTo>
                  <a:pt x="99695" y="4724"/>
                </a:lnTo>
                <a:lnTo>
                  <a:pt x="99631" y="5118"/>
                </a:lnTo>
                <a:lnTo>
                  <a:pt x="99542" y="5613"/>
                </a:lnTo>
                <a:lnTo>
                  <a:pt x="99949" y="4826"/>
                </a:lnTo>
                <a:lnTo>
                  <a:pt x="100012" y="4432"/>
                </a:lnTo>
                <a:lnTo>
                  <a:pt x="100101" y="3937"/>
                </a:lnTo>
                <a:close/>
              </a:path>
              <a:path w="102869" h="38735">
                <a:moveTo>
                  <a:pt x="100495" y="4114"/>
                </a:moveTo>
                <a:lnTo>
                  <a:pt x="99987" y="5207"/>
                </a:lnTo>
                <a:lnTo>
                  <a:pt x="99733" y="6692"/>
                </a:lnTo>
                <a:lnTo>
                  <a:pt x="100418" y="4572"/>
                </a:lnTo>
                <a:lnTo>
                  <a:pt x="100495" y="4114"/>
                </a:lnTo>
                <a:close/>
              </a:path>
              <a:path w="102869" h="38735">
                <a:moveTo>
                  <a:pt x="101079" y="8737"/>
                </a:moveTo>
                <a:lnTo>
                  <a:pt x="98488" y="12420"/>
                </a:lnTo>
                <a:lnTo>
                  <a:pt x="97472" y="12801"/>
                </a:lnTo>
                <a:lnTo>
                  <a:pt x="96697" y="13017"/>
                </a:lnTo>
                <a:lnTo>
                  <a:pt x="96088" y="15849"/>
                </a:lnTo>
                <a:lnTo>
                  <a:pt x="95580" y="15595"/>
                </a:lnTo>
                <a:lnTo>
                  <a:pt x="95783" y="14833"/>
                </a:lnTo>
                <a:lnTo>
                  <a:pt x="95999" y="14071"/>
                </a:lnTo>
                <a:lnTo>
                  <a:pt x="96202" y="13309"/>
                </a:lnTo>
                <a:lnTo>
                  <a:pt x="95948" y="14376"/>
                </a:lnTo>
                <a:lnTo>
                  <a:pt x="96558" y="13309"/>
                </a:lnTo>
                <a:lnTo>
                  <a:pt x="96621" y="13182"/>
                </a:lnTo>
                <a:lnTo>
                  <a:pt x="96697" y="13055"/>
                </a:lnTo>
                <a:lnTo>
                  <a:pt x="96507" y="13055"/>
                </a:lnTo>
                <a:lnTo>
                  <a:pt x="95631" y="13131"/>
                </a:lnTo>
                <a:lnTo>
                  <a:pt x="95504" y="13944"/>
                </a:lnTo>
                <a:lnTo>
                  <a:pt x="95161" y="14706"/>
                </a:lnTo>
                <a:lnTo>
                  <a:pt x="95250" y="14198"/>
                </a:lnTo>
                <a:lnTo>
                  <a:pt x="95364" y="13817"/>
                </a:lnTo>
                <a:lnTo>
                  <a:pt x="95631" y="13182"/>
                </a:lnTo>
                <a:lnTo>
                  <a:pt x="95300" y="13144"/>
                </a:lnTo>
                <a:lnTo>
                  <a:pt x="95097" y="14198"/>
                </a:lnTo>
                <a:lnTo>
                  <a:pt x="94399" y="14058"/>
                </a:lnTo>
                <a:lnTo>
                  <a:pt x="93992" y="13944"/>
                </a:lnTo>
                <a:lnTo>
                  <a:pt x="93383" y="14833"/>
                </a:lnTo>
                <a:lnTo>
                  <a:pt x="93230" y="14579"/>
                </a:lnTo>
                <a:lnTo>
                  <a:pt x="93154" y="14452"/>
                </a:lnTo>
                <a:lnTo>
                  <a:pt x="93192" y="13055"/>
                </a:lnTo>
                <a:lnTo>
                  <a:pt x="93040" y="12801"/>
                </a:lnTo>
                <a:lnTo>
                  <a:pt x="93040" y="22961"/>
                </a:lnTo>
                <a:lnTo>
                  <a:pt x="92913" y="23545"/>
                </a:lnTo>
                <a:lnTo>
                  <a:pt x="92684" y="23977"/>
                </a:lnTo>
                <a:lnTo>
                  <a:pt x="92811" y="23418"/>
                </a:lnTo>
                <a:lnTo>
                  <a:pt x="93040" y="22961"/>
                </a:lnTo>
                <a:lnTo>
                  <a:pt x="93040" y="12801"/>
                </a:lnTo>
                <a:lnTo>
                  <a:pt x="92837" y="13004"/>
                </a:lnTo>
                <a:lnTo>
                  <a:pt x="92837" y="22834"/>
                </a:lnTo>
                <a:lnTo>
                  <a:pt x="92710" y="23545"/>
                </a:lnTo>
                <a:lnTo>
                  <a:pt x="92481" y="23977"/>
                </a:lnTo>
                <a:lnTo>
                  <a:pt x="92595" y="23418"/>
                </a:lnTo>
                <a:lnTo>
                  <a:pt x="92684" y="23215"/>
                </a:lnTo>
                <a:lnTo>
                  <a:pt x="92837" y="22834"/>
                </a:lnTo>
                <a:lnTo>
                  <a:pt x="92837" y="13004"/>
                </a:lnTo>
                <a:lnTo>
                  <a:pt x="92392" y="12687"/>
                </a:lnTo>
                <a:lnTo>
                  <a:pt x="92392" y="19278"/>
                </a:lnTo>
                <a:lnTo>
                  <a:pt x="92303" y="19786"/>
                </a:lnTo>
                <a:lnTo>
                  <a:pt x="92189" y="20294"/>
                </a:lnTo>
                <a:lnTo>
                  <a:pt x="92049" y="20599"/>
                </a:lnTo>
                <a:lnTo>
                  <a:pt x="92049" y="26771"/>
                </a:lnTo>
                <a:lnTo>
                  <a:pt x="91452" y="27406"/>
                </a:lnTo>
                <a:lnTo>
                  <a:pt x="90919" y="27787"/>
                </a:lnTo>
                <a:lnTo>
                  <a:pt x="91147" y="26390"/>
                </a:lnTo>
                <a:lnTo>
                  <a:pt x="92049" y="26771"/>
                </a:lnTo>
                <a:lnTo>
                  <a:pt x="92049" y="20599"/>
                </a:lnTo>
                <a:lnTo>
                  <a:pt x="91833" y="21056"/>
                </a:lnTo>
                <a:lnTo>
                  <a:pt x="91935" y="20421"/>
                </a:lnTo>
                <a:lnTo>
                  <a:pt x="92049" y="20040"/>
                </a:lnTo>
                <a:lnTo>
                  <a:pt x="92163" y="19786"/>
                </a:lnTo>
                <a:lnTo>
                  <a:pt x="92392" y="19278"/>
                </a:lnTo>
                <a:lnTo>
                  <a:pt x="92392" y="12687"/>
                </a:lnTo>
                <a:lnTo>
                  <a:pt x="92125" y="12420"/>
                </a:lnTo>
                <a:lnTo>
                  <a:pt x="91732" y="12420"/>
                </a:lnTo>
                <a:lnTo>
                  <a:pt x="91452" y="12471"/>
                </a:lnTo>
                <a:lnTo>
                  <a:pt x="91452" y="23215"/>
                </a:lnTo>
                <a:lnTo>
                  <a:pt x="91313" y="23977"/>
                </a:lnTo>
                <a:lnTo>
                  <a:pt x="91389" y="23469"/>
                </a:lnTo>
                <a:lnTo>
                  <a:pt x="91452" y="23215"/>
                </a:lnTo>
                <a:lnTo>
                  <a:pt x="91452" y="12471"/>
                </a:lnTo>
                <a:lnTo>
                  <a:pt x="91020" y="12547"/>
                </a:lnTo>
                <a:lnTo>
                  <a:pt x="90881" y="12865"/>
                </a:lnTo>
                <a:lnTo>
                  <a:pt x="91186" y="11099"/>
                </a:lnTo>
                <a:lnTo>
                  <a:pt x="91516" y="11277"/>
                </a:lnTo>
                <a:lnTo>
                  <a:pt x="92976" y="12420"/>
                </a:lnTo>
                <a:lnTo>
                  <a:pt x="93738" y="13055"/>
                </a:lnTo>
                <a:lnTo>
                  <a:pt x="94132" y="13563"/>
                </a:lnTo>
                <a:lnTo>
                  <a:pt x="94754" y="13182"/>
                </a:lnTo>
                <a:lnTo>
                  <a:pt x="93599" y="10769"/>
                </a:lnTo>
                <a:lnTo>
                  <a:pt x="93167" y="9880"/>
                </a:lnTo>
                <a:lnTo>
                  <a:pt x="90944" y="9372"/>
                </a:lnTo>
                <a:lnTo>
                  <a:pt x="90614" y="9626"/>
                </a:lnTo>
                <a:lnTo>
                  <a:pt x="89954" y="10566"/>
                </a:lnTo>
                <a:lnTo>
                  <a:pt x="89852" y="9766"/>
                </a:lnTo>
                <a:lnTo>
                  <a:pt x="89750" y="8966"/>
                </a:lnTo>
                <a:lnTo>
                  <a:pt x="89573" y="9232"/>
                </a:lnTo>
                <a:lnTo>
                  <a:pt x="89192" y="9601"/>
                </a:lnTo>
                <a:lnTo>
                  <a:pt x="88722" y="10058"/>
                </a:lnTo>
                <a:lnTo>
                  <a:pt x="88798" y="8623"/>
                </a:lnTo>
                <a:lnTo>
                  <a:pt x="88569" y="9728"/>
                </a:lnTo>
                <a:lnTo>
                  <a:pt x="88658" y="8204"/>
                </a:lnTo>
                <a:lnTo>
                  <a:pt x="86855" y="9461"/>
                </a:lnTo>
                <a:lnTo>
                  <a:pt x="86906" y="10934"/>
                </a:lnTo>
                <a:lnTo>
                  <a:pt x="87020" y="11315"/>
                </a:lnTo>
                <a:lnTo>
                  <a:pt x="87693" y="11061"/>
                </a:lnTo>
                <a:lnTo>
                  <a:pt x="87909" y="10947"/>
                </a:lnTo>
                <a:lnTo>
                  <a:pt x="88442" y="10299"/>
                </a:lnTo>
                <a:lnTo>
                  <a:pt x="88315" y="10947"/>
                </a:lnTo>
                <a:lnTo>
                  <a:pt x="88392" y="10604"/>
                </a:lnTo>
                <a:lnTo>
                  <a:pt x="90068" y="11391"/>
                </a:lnTo>
                <a:lnTo>
                  <a:pt x="89992" y="10871"/>
                </a:lnTo>
                <a:lnTo>
                  <a:pt x="90639" y="10769"/>
                </a:lnTo>
                <a:lnTo>
                  <a:pt x="91020" y="10998"/>
                </a:lnTo>
                <a:lnTo>
                  <a:pt x="90538" y="12280"/>
                </a:lnTo>
                <a:lnTo>
                  <a:pt x="90754" y="13144"/>
                </a:lnTo>
                <a:lnTo>
                  <a:pt x="90741" y="26009"/>
                </a:lnTo>
                <a:lnTo>
                  <a:pt x="90703" y="26263"/>
                </a:lnTo>
                <a:lnTo>
                  <a:pt x="90589" y="26771"/>
                </a:lnTo>
                <a:lnTo>
                  <a:pt x="89966" y="28676"/>
                </a:lnTo>
                <a:lnTo>
                  <a:pt x="90233" y="27152"/>
                </a:lnTo>
                <a:lnTo>
                  <a:pt x="90411" y="26771"/>
                </a:lnTo>
                <a:lnTo>
                  <a:pt x="90741" y="26009"/>
                </a:lnTo>
                <a:lnTo>
                  <a:pt x="90741" y="13182"/>
                </a:lnTo>
                <a:lnTo>
                  <a:pt x="90690" y="22707"/>
                </a:lnTo>
                <a:lnTo>
                  <a:pt x="90563" y="23469"/>
                </a:lnTo>
                <a:lnTo>
                  <a:pt x="90322" y="24104"/>
                </a:lnTo>
                <a:lnTo>
                  <a:pt x="90081" y="24739"/>
                </a:lnTo>
                <a:lnTo>
                  <a:pt x="89992" y="25374"/>
                </a:lnTo>
                <a:lnTo>
                  <a:pt x="90398" y="25565"/>
                </a:lnTo>
                <a:lnTo>
                  <a:pt x="90424" y="25755"/>
                </a:lnTo>
                <a:lnTo>
                  <a:pt x="89446" y="26771"/>
                </a:lnTo>
                <a:lnTo>
                  <a:pt x="89547" y="26174"/>
                </a:lnTo>
                <a:lnTo>
                  <a:pt x="89268" y="26898"/>
                </a:lnTo>
                <a:lnTo>
                  <a:pt x="89331" y="26517"/>
                </a:lnTo>
                <a:lnTo>
                  <a:pt x="89408" y="26136"/>
                </a:lnTo>
                <a:lnTo>
                  <a:pt x="89446" y="25882"/>
                </a:lnTo>
                <a:lnTo>
                  <a:pt x="89941" y="24612"/>
                </a:lnTo>
                <a:lnTo>
                  <a:pt x="90043" y="24358"/>
                </a:lnTo>
                <a:lnTo>
                  <a:pt x="90639" y="22834"/>
                </a:lnTo>
                <a:lnTo>
                  <a:pt x="90690" y="22707"/>
                </a:lnTo>
                <a:lnTo>
                  <a:pt x="90690" y="13296"/>
                </a:lnTo>
                <a:lnTo>
                  <a:pt x="90449" y="13843"/>
                </a:lnTo>
                <a:lnTo>
                  <a:pt x="90449" y="20421"/>
                </a:lnTo>
                <a:lnTo>
                  <a:pt x="90258" y="21386"/>
                </a:lnTo>
                <a:lnTo>
                  <a:pt x="89890" y="22072"/>
                </a:lnTo>
                <a:lnTo>
                  <a:pt x="90017" y="21386"/>
                </a:lnTo>
                <a:lnTo>
                  <a:pt x="90119" y="21056"/>
                </a:lnTo>
                <a:lnTo>
                  <a:pt x="90449" y="20421"/>
                </a:lnTo>
                <a:lnTo>
                  <a:pt x="90449" y="13843"/>
                </a:lnTo>
                <a:lnTo>
                  <a:pt x="90182" y="14452"/>
                </a:lnTo>
                <a:lnTo>
                  <a:pt x="90246" y="14071"/>
                </a:lnTo>
                <a:lnTo>
                  <a:pt x="90347" y="13436"/>
                </a:lnTo>
                <a:lnTo>
                  <a:pt x="90449" y="12801"/>
                </a:lnTo>
                <a:lnTo>
                  <a:pt x="90525" y="12293"/>
                </a:lnTo>
                <a:lnTo>
                  <a:pt x="90170" y="12674"/>
                </a:lnTo>
                <a:lnTo>
                  <a:pt x="89408" y="12801"/>
                </a:lnTo>
                <a:lnTo>
                  <a:pt x="89141" y="12763"/>
                </a:lnTo>
                <a:lnTo>
                  <a:pt x="89141" y="17246"/>
                </a:lnTo>
                <a:lnTo>
                  <a:pt x="88988" y="17881"/>
                </a:lnTo>
                <a:lnTo>
                  <a:pt x="88785" y="18389"/>
                </a:lnTo>
                <a:lnTo>
                  <a:pt x="88823" y="18135"/>
                </a:lnTo>
                <a:lnTo>
                  <a:pt x="88938" y="17754"/>
                </a:lnTo>
                <a:lnTo>
                  <a:pt x="89141" y="17246"/>
                </a:lnTo>
                <a:lnTo>
                  <a:pt x="89141" y="12763"/>
                </a:lnTo>
                <a:lnTo>
                  <a:pt x="89001" y="12738"/>
                </a:lnTo>
                <a:lnTo>
                  <a:pt x="89001" y="14579"/>
                </a:lnTo>
                <a:lnTo>
                  <a:pt x="88836" y="16903"/>
                </a:lnTo>
                <a:lnTo>
                  <a:pt x="88709" y="17691"/>
                </a:lnTo>
                <a:lnTo>
                  <a:pt x="88480" y="17881"/>
                </a:lnTo>
                <a:lnTo>
                  <a:pt x="88417" y="18135"/>
                </a:lnTo>
                <a:lnTo>
                  <a:pt x="87020" y="17881"/>
                </a:lnTo>
                <a:lnTo>
                  <a:pt x="84226" y="18770"/>
                </a:lnTo>
                <a:lnTo>
                  <a:pt x="83566" y="18542"/>
                </a:lnTo>
                <a:lnTo>
                  <a:pt x="83489" y="18846"/>
                </a:lnTo>
                <a:lnTo>
                  <a:pt x="83261" y="19405"/>
                </a:lnTo>
                <a:lnTo>
                  <a:pt x="83362" y="18770"/>
                </a:lnTo>
                <a:lnTo>
                  <a:pt x="83489" y="18516"/>
                </a:lnTo>
                <a:lnTo>
                  <a:pt x="82524" y="18173"/>
                </a:lnTo>
                <a:lnTo>
                  <a:pt x="82511" y="17754"/>
                </a:lnTo>
                <a:lnTo>
                  <a:pt x="82550" y="17627"/>
                </a:lnTo>
                <a:lnTo>
                  <a:pt x="82486" y="17373"/>
                </a:lnTo>
                <a:lnTo>
                  <a:pt x="82537" y="17208"/>
                </a:lnTo>
                <a:lnTo>
                  <a:pt x="82270" y="17373"/>
                </a:lnTo>
                <a:lnTo>
                  <a:pt x="82042" y="17627"/>
                </a:lnTo>
                <a:lnTo>
                  <a:pt x="82232" y="16484"/>
                </a:lnTo>
                <a:lnTo>
                  <a:pt x="82651" y="16814"/>
                </a:lnTo>
                <a:lnTo>
                  <a:pt x="82740" y="16484"/>
                </a:lnTo>
                <a:lnTo>
                  <a:pt x="82892" y="15976"/>
                </a:lnTo>
                <a:lnTo>
                  <a:pt x="83108" y="15214"/>
                </a:lnTo>
                <a:lnTo>
                  <a:pt x="83146" y="15087"/>
                </a:lnTo>
                <a:lnTo>
                  <a:pt x="84493" y="17119"/>
                </a:lnTo>
                <a:lnTo>
                  <a:pt x="85763" y="17373"/>
                </a:lnTo>
                <a:lnTo>
                  <a:pt x="86448" y="17881"/>
                </a:lnTo>
                <a:lnTo>
                  <a:pt x="87198" y="17754"/>
                </a:lnTo>
                <a:lnTo>
                  <a:pt x="87452" y="17754"/>
                </a:lnTo>
                <a:lnTo>
                  <a:pt x="88760" y="15087"/>
                </a:lnTo>
                <a:lnTo>
                  <a:pt x="88874" y="14833"/>
                </a:lnTo>
                <a:lnTo>
                  <a:pt x="89001" y="14579"/>
                </a:lnTo>
                <a:lnTo>
                  <a:pt x="89001" y="12738"/>
                </a:lnTo>
                <a:lnTo>
                  <a:pt x="88671" y="12674"/>
                </a:lnTo>
                <a:lnTo>
                  <a:pt x="86245" y="12039"/>
                </a:lnTo>
                <a:lnTo>
                  <a:pt x="83832" y="12674"/>
                </a:lnTo>
                <a:lnTo>
                  <a:pt x="82143" y="13030"/>
                </a:lnTo>
                <a:lnTo>
                  <a:pt x="82143" y="15976"/>
                </a:lnTo>
                <a:lnTo>
                  <a:pt x="82054" y="16484"/>
                </a:lnTo>
                <a:lnTo>
                  <a:pt x="81940" y="16992"/>
                </a:lnTo>
                <a:lnTo>
                  <a:pt x="81597" y="17754"/>
                </a:lnTo>
                <a:lnTo>
                  <a:pt x="81724" y="16992"/>
                </a:lnTo>
                <a:lnTo>
                  <a:pt x="81813" y="16738"/>
                </a:lnTo>
                <a:lnTo>
                  <a:pt x="82143" y="15976"/>
                </a:lnTo>
                <a:lnTo>
                  <a:pt x="82143" y="13030"/>
                </a:lnTo>
                <a:lnTo>
                  <a:pt x="81661" y="13131"/>
                </a:lnTo>
                <a:lnTo>
                  <a:pt x="81661" y="16992"/>
                </a:lnTo>
                <a:lnTo>
                  <a:pt x="81508" y="17627"/>
                </a:lnTo>
                <a:lnTo>
                  <a:pt x="81305" y="18135"/>
                </a:lnTo>
                <a:lnTo>
                  <a:pt x="81407" y="17500"/>
                </a:lnTo>
                <a:lnTo>
                  <a:pt x="81661" y="16992"/>
                </a:lnTo>
                <a:lnTo>
                  <a:pt x="81661" y="13131"/>
                </a:lnTo>
                <a:lnTo>
                  <a:pt x="81394" y="13182"/>
                </a:lnTo>
                <a:lnTo>
                  <a:pt x="81394" y="16738"/>
                </a:lnTo>
                <a:lnTo>
                  <a:pt x="81280" y="17373"/>
                </a:lnTo>
                <a:lnTo>
                  <a:pt x="81153" y="17691"/>
                </a:lnTo>
                <a:lnTo>
                  <a:pt x="80924" y="18135"/>
                </a:lnTo>
                <a:lnTo>
                  <a:pt x="81038" y="17500"/>
                </a:lnTo>
                <a:lnTo>
                  <a:pt x="81191" y="17119"/>
                </a:lnTo>
                <a:lnTo>
                  <a:pt x="81394" y="16738"/>
                </a:lnTo>
                <a:lnTo>
                  <a:pt x="81394" y="13182"/>
                </a:lnTo>
                <a:lnTo>
                  <a:pt x="80454" y="13436"/>
                </a:lnTo>
                <a:lnTo>
                  <a:pt x="80162" y="10896"/>
                </a:lnTo>
                <a:lnTo>
                  <a:pt x="78981" y="12039"/>
                </a:lnTo>
                <a:lnTo>
                  <a:pt x="78587" y="13182"/>
                </a:lnTo>
                <a:lnTo>
                  <a:pt x="78079" y="13423"/>
                </a:lnTo>
                <a:lnTo>
                  <a:pt x="78079" y="13563"/>
                </a:lnTo>
                <a:lnTo>
                  <a:pt x="77927" y="14198"/>
                </a:lnTo>
                <a:lnTo>
                  <a:pt x="77304" y="16103"/>
                </a:lnTo>
                <a:lnTo>
                  <a:pt x="77368" y="15722"/>
                </a:lnTo>
                <a:lnTo>
                  <a:pt x="77393" y="15595"/>
                </a:lnTo>
                <a:lnTo>
                  <a:pt x="77419" y="15468"/>
                </a:lnTo>
                <a:lnTo>
                  <a:pt x="77482" y="15087"/>
                </a:lnTo>
                <a:lnTo>
                  <a:pt x="77571" y="14579"/>
                </a:lnTo>
                <a:lnTo>
                  <a:pt x="77762" y="14198"/>
                </a:lnTo>
                <a:lnTo>
                  <a:pt x="77825" y="14071"/>
                </a:lnTo>
                <a:lnTo>
                  <a:pt x="78079" y="13563"/>
                </a:lnTo>
                <a:lnTo>
                  <a:pt x="78079" y="13423"/>
                </a:lnTo>
                <a:lnTo>
                  <a:pt x="77774" y="13563"/>
                </a:lnTo>
                <a:lnTo>
                  <a:pt x="77216" y="13309"/>
                </a:lnTo>
                <a:lnTo>
                  <a:pt x="76822" y="12928"/>
                </a:lnTo>
                <a:lnTo>
                  <a:pt x="75933" y="12077"/>
                </a:lnTo>
                <a:lnTo>
                  <a:pt x="75780" y="12992"/>
                </a:lnTo>
                <a:lnTo>
                  <a:pt x="75590" y="14071"/>
                </a:lnTo>
                <a:lnTo>
                  <a:pt x="75780" y="12992"/>
                </a:lnTo>
                <a:lnTo>
                  <a:pt x="73609" y="17246"/>
                </a:lnTo>
                <a:lnTo>
                  <a:pt x="74879" y="15468"/>
                </a:lnTo>
                <a:lnTo>
                  <a:pt x="75869" y="17246"/>
                </a:lnTo>
                <a:lnTo>
                  <a:pt x="77063" y="16611"/>
                </a:lnTo>
                <a:lnTo>
                  <a:pt x="77343" y="16484"/>
                </a:lnTo>
                <a:lnTo>
                  <a:pt x="77266" y="16738"/>
                </a:lnTo>
                <a:lnTo>
                  <a:pt x="77152" y="17373"/>
                </a:lnTo>
                <a:lnTo>
                  <a:pt x="76479" y="18084"/>
                </a:lnTo>
                <a:lnTo>
                  <a:pt x="76733" y="18008"/>
                </a:lnTo>
                <a:lnTo>
                  <a:pt x="76936" y="18389"/>
                </a:lnTo>
                <a:lnTo>
                  <a:pt x="77050" y="18008"/>
                </a:lnTo>
                <a:lnTo>
                  <a:pt x="77190" y="17500"/>
                </a:lnTo>
                <a:lnTo>
                  <a:pt x="77228" y="17373"/>
                </a:lnTo>
                <a:lnTo>
                  <a:pt x="77584" y="16497"/>
                </a:lnTo>
                <a:lnTo>
                  <a:pt x="77660" y="16230"/>
                </a:lnTo>
                <a:lnTo>
                  <a:pt x="78447" y="14325"/>
                </a:lnTo>
                <a:lnTo>
                  <a:pt x="78028" y="16306"/>
                </a:lnTo>
                <a:lnTo>
                  <a:pt x="79514" y="16611"/>
                </a:lnTo>
                <a:lnTo>
                  <a:pt x="80162" y="16230"/>
                </a:lnTo>
                <a:lnTo>
                  <a:pt x="80746" y="16230"/>
                </a:lnTo>
                <a:lnTo>
                  <a:pt x="81000" y="15214"/>
                </a:lnTo>
                <a:lnTo>
                  <a:pt x="80848" y="16814"/>
                </a:lnTo>
                <a:lnTo>
                  <a:pt x="80721" y="18389"/>
                </a:lnTo>
                <a:lnTo>
                  <a:pt x="80683" y="18516"/>
                </a:lnTo>
                <a:lnTo>
                  <a:pt x="80606" y="18262"/>
                </a:lnTo>
                <a:lnTo>
                  <a:pt x="79946" y="17500"/>
                </a:lnTo>
                <a:lnTo>
                  <a:pt x="79108" y="17373"/>
                </a:lnTo>
                <a:lnTo>
                  <a:pt x="78498" y="17500"/>
                </a:lnTo>
                <a:lnTo>
                  <a:pt x="77952" y="16675"/>
                </a:lnTo>
                <a:lnTo>
                  <a:pt x="77812" y="17373"/>
                </a:lnTo>
                <a:lnTo>
                  <a:pt x="77685" y="17691"/>
                </a:lnTo>
                <a:lnTo>
                  <a:pt x="76936" y="18389"/>
                </a:lnTo>
                <a:lnTo>
                  <a:pt x="77203" y="18897"/>
                </a:lnTo>
                <a:lnTo>
                  <a:pt x="78879" y="18262"/>
                </a:lnTo>
                <a:lnTo>
                  <a:pt x="79121" y="19405"/>
                </a:lnTo>
                <a:lnTo>
                  <a:pt x="79959" y="19151"/>
                </a:lnTo>
                <a:lnTo>
                  <a:pt x="80505" y="18516"/>
                </a:lnTo>
                <a:lnTo>
                  <a:pt x="80479" y="18897"/>
                </a:lnTo>
                <a:lnTo>
                  <a:pt x="81432" y="19532"/>
                </a:lnTo>
                <a:lnTo>
                  <a:pt x="82207" y="19659"/>
                </a:lnTo>
                <a:lnTo>
                  <a:pt x="82765" y="19913"/>
                </a:lnTo>
                <a:lnTo>
                  <a:pt x="83362" y="19913"/>
                </a:lnTo>
                <a:lnTo>
                  <a:pt x="84035" y="19532"/>
                </a:lnTo>
                <a:lnTo>
                  <a:pt x="84328" y="20535"/>
                </a:lnTo>
                <a:lnTo>
                  <a:pt x="85001" y="19913"/>
                </a:lnTo>
                <a:lnTo>
                  <a:pt x="85191" y="19659"/>
                </a:lnTo>
                <a:lnTo>
                  <a:pt x="85725" y="19888"/>
                </a:lnTo>
                <a:lnTo>
                  <a:pt x="85648" y="19659"/>
                </a:lnTo>
                <a:lnTo>
                  <a:pt x="85610" y="19532"/>
                </a:lnTo>
                <a:lnTo>
                  <a:pt x="86575" y="19913"/>
                </a:lnTo>
                <a:lnTo>
                  <a:pt x="87287" y="20167"/>
                </a:lnTo>
                <a:lnTo>
                  <a:pt x="87706" y="19913"/>
                </a:lnTo>
                <a:lnTo>
                  <a:pt x="88290" y="21120"/>
                </a:lnTo>
                <a:lnTo>
                  <a:pt x="88760" y="19913"/>
                </a:lnTo>
                <a:lnTo>
                  <a:pt x="88912" y="19532"/>
                </a:lnTo>
                <a:lnTo>
                  <a:pt x="88760" y="20421"/>
                </a:lnTo>
                <a:lnTo>
                  <a:pt x="87820" y="22783"/>
                </a:lnTo>
                <a:lnTo>
                  <a:pt x="88696" y="23202"/>
                </a:lnTo>
                <a:lnTo>
                  <a:pt x="88963" y="22707"/>
                </a:lnTo>
                <a:lnTo>
                  <a:pt x="89090" y="22453"/>
                </a:lnTo>
                <a:lnTo>
                  <a:pt x="88938" y="23342"/>
                </a:lnTo>
                <a:lnTo>
                  <a:pt x="89281" y="22580"/>
                </a:lnTo>
                <a:lnTo>
                  <a:pt x="89217" y="22961"/>
                </a:lnTo>
                <a:lnTo>
                  <a:pt x="89090" y="23469"/>
                </a:lnTo>
                <a:lnTo>
                  <a:pt x="88887" y="23952"/>
                </a:lnTo>
                <a:lnTo>
                  <a:pt x="89090" y="23964"/>
                </a:lnTo>
                <a:lnTo>
                  <a:pt x="89192" y="23342"/>
                </a:lnTo>
                <a:lnTo>
                  <a:pt x="89293" y="23164"/>
                </a:lnTo>
                <a:lnTo>
                  <a:pt x="89357" y="22961"/>
                </a:lnTo>
                <a:lnTo>
                  <a:pt x="89433" y="22580"/>
                </a:lnTo>
                <a:lnTo>
                  <a:pt x="89458" y="22453"/>
                </a:lnTo>
                <a:lnTo>
                  <a:pt x="89573" y="21818"/>
                </a:lnTo>
                <a:lnTo>
                  <a:pt x="89687" y="21424"/>
                </a:lnTo>
                <a:lnTo>
                  <a:pt x="90131" y="20421"/>
                </a:lnTo>
                <a:lnTo>
                  <a:pt x="90055" y="20802"/>
                </a:lnTo>
                <a:lnTo>
                  <a:pt x="89700" y="21907"/>
                </a:lnTo>
                <a:lnTo>
                  <a:pt x="89700" y="25120"/>
                </a:lnTo>
                <a:lnTo>
                  <a:pt x="89573" y="25184"/>
                </a:lnTo>
                <a:lnTo>
                  <a:pt x="89458" y="25768"/>
                </a:lnTo>
                <a:lnTo>
                  <a:pt x="89560" y="25184"/>
                </a:lnTo>
                <a:lnTo>
                  <a:pt x="89154" y="25374"/>
                </a:lnTo>
                <a:lnTo>
                  <a:pt x="88988" y="25501"/>
                </a:lnTo>
                <a:lnTo>
                  <a:pt x="89192" y="24358"/>
                </a:lnTo>
                <a:lnTo>
                  <a:pt x="89598" y="24980"/>
                </a:lnTo>
                <a:lnTo>
                  <a:pt x="89662" y="24612"/>
                </a:lnTo>
                <a:lnTo>
                  <a:pt x="89700" y="25120"/>
                </a:lnTo>
                <a:lnTo>
                  <a:pt x="89700" y="21907"/>
                </a:lnTo>
                <a:lnTo>
                  <a:pt x="89357" y="22961"/>
                </a:lnTo>
                <a:lnTo>
                  <a:pt x="89535" y="22707"/>
                </a:lnTo>
                <a:lnTo>
                  <a:pt x="89395" y="23469"/>
                </a:lnTo>
                <a:lnTo>
                  <a:pt x="89649" y="22834"/>
                </a:lnTo>
                <a:lnTo>
                  <a:pt x="89522" y="23545"/>
                </a:lnTo>
                <a:lnTo>
                  <a:pt x="89293" y="23977"/>
                </a:lnTo>
                <a:lnTo>
                  <a:pt x="89395" y="23469"/>
                </a:lnTo>
                <a:lnTo>
                  <a:pt x="89331" y="23596"/>
                </a:lnTo>
                <a:lnTo>
                  <a:pt x="89204" y="23977"/>
                </a:lnTo>
                <a:lnTo>
                  <a:pt x="88925" y="25501"/>
                </a:lnTo>
                <a:lnTo>
                  <a:pt x="88811" y="26136"/>
                </a:lnTo>
                <a:lnTo>
                  <a:pt x="88747" y="25120"/>
                </a:lnTo>
                <a:lnTo>
                  <a:pt x="88265" y="24231"/>
                </a:lnTo>
                <a:lnTo>
                  <a:pt x="87274" y="24041"/>
                </a:lnTo>
                <a:lnTo>
                  <a:pt x="86423" y="26136"/>
                </a:lnTo>
                <a:lnTo>
                  <a:pt x="86385" y="25882"/>
                </a:lnTo>
                <a:lnTo>
                  <a:pt x="86334" y="25628"/>
                </a:lnTo>
                <a:lnTo>
                  <a:pt x="86055" y="24142"/>
                </a:lnTo>
                <a:lnTo>
                  <a:pt x="85293" y="25628"/>
                </a:lnTo>
                <a:lnTo>
                  <a:pt x="85496" y="24485"/>
                </a:lnTo>
                <a:lnTo>
                  <a:pt x="85547" y="24257"/>
                </a:lnTo>
                <a:lnTo>
                  <a:pt x="85090" y="24485"/>
                </a:lnTo>
                <a:lnTo>
                  <a:pt x="84861" y="24345"/>
                </a:lnTo>
                <a:lnTo>
                  <a:pt x="82753" y="25882"/>
                </a:lnTo>
                <a:lnTo>
                  <a:pt x="81521" y="24993"/>
                </a:lnTo>
                <a:lnTo>
                  <a:pt x="80987" y="24612"/>
                </a:lnTo>
                <a:lnTo>
                  <a:pt x="79997" y="24612"/>
                </a:lnTo>
                <a:lnTo>
                  <a:pt x="79997" y="24993"/>
                </a:lnTo>
                <a:lnTo>
                  <a:pt x="79883" y="25704"/>
                </a:lnTo>
                <a:lnTo>
                  <a:pt x="79527" y="26517"/>
                </a:lnTo>
                <a:lnTo>
                  <a:pt x="79667" y="25755"/>
                </a:lnTo>
                <a:lnTo>
                  <a:pt x="79997" y="24993"/>
                </a:lnTo>
                <a:lnTo>
                  <a:pt x="79997" y="24612"/>
                </a:lnTo>
                <a:lnTo>
                  <a:pt x="79298" y="24612"/>
                </a:lnTo>
                <a:lnTo>
                  <a:pt x="79298" y="25565"/>
                </a:lnTo>
                <a:lnTo>
                  <a:pt x="78752" y="25882"/>
                </a:lnTo>
                <a:lnTo>
                  <a:pt x="78536" y="26136"/>
                </a:lnTo>
                <a:lnTo>
                  <a:pt x="78727" y="24993"/>
                </a:lnTo>
                <a:lnTo>
                  <a:pt x="79222" y="25374"/>
                </a:lnTo>
                <a:lnTo>
                  <a:pt x="79298" y="25565"/>
                </a:lnTo>
                <a:lnTo>
                  <a:pt x="79298" y="24612"/>
                </a:lnTo>
                <a:lnTo>
                  <a:pt x="78981" y="24612"/>
                </a:lnTo>
                <a:lnTo>
                  <a:pt x="78867" y="24485"/>
                </a:lnTo>
                <a:lnTo>
                  <a:pt x="78270" y="23850"/>
                </a:lnTo>
                <a:lnTo>
                  <a:pt x="78155" y="23723"/>
                </a:lnTo>
                <a:lnTo>
                  <a:pt x="76593" y="23850"/>
                </a:lnTo>
                <a:lnTo>
                  <a:pt x="76263" y="23596"/>
                </a:lnTo>
                <a:lnTo>
                  <a:pt x="75501" y="25374"/>
                </a:lnTo>
                <a:lnTo>
                  <a:pt x="75742" y="25374"/>
                </a:lnTo>
                <a:lnTo>
                  <a:pt x="75831" y="24866"/>
                </a:lnTo>
                <a:lnTo>
                  <a:pt x="76339" y="25501"/>
                </a:lnTo>
                <a:lnTo>
                  <a:pt x="76454" y="25793"/>
                </a:lnTo>
                <a:lnTo>
                  <a:pt x="75857" y="26009"/>
                </a:lnTo>
                <a:lnTo>
                  <a:pt x="75603" y="26136"/>
                </a:lnTo>
                <a:lnTo>
                  <a:pt x="75704" y="25615"/>
                </a:lnTo>
                <a:lnTo>
                  <a:pt x="75057" y="26390"/>
                </a:lnTo>
                <a:lnTo>
                  <a:pt x="74853" y="25793"/>
                </a:lnTo>
                <a:lnTo>
                  <a:pt x="74460" y="25565"/>
                </a:lnTo>
                <a:lnTo>
                  <a:pt x="74345" y="24041"/>
                </a:lnTo>
                <a:lnTo>
                  <a:pt x="74142" y="23850"/>
                </a:lnTo>
                <a:lnTo>
                  <a:pt x="73875" y="24980"/>
                </a:lnTo>
                <a:lnTo>
                  <a:pt x="73774" y="25323"/>
                </a:lnTo>
                <a:lnTo>
                  <a:pt x="73571" y="25628"/>
                </a:lnTo>
                <a:lnTo>
                  <a:pt x="73710" y="24739"/>
                </a:lnTo>
                <a:lnTo>
                  <a:pt x="73888" y="23596"/>
                </a:lnTo>
                <a:lnTo>
                  <a:pt x="72923" y="25755"/>
                </a:lnTo>
                <a:lnTo>
                  <a:pt x="73621" y="24739"/>
                </a:lnTo>
                <a:lnTo>
                  <a:pt x="73482" y="25628"/>
                </a:lnTo>
                <a:lnTo>
                  <a:pt x="73431" y="25882"/>
                </a:lnTo>
                <a:lnTo>
                  <a:pt x="72936" y="26377"/>
                </a:lnTo>
                <a:lnTo>
                  <a:pt x="72847" y="27533"/>
                </a:lnTo>
                <a:lnTo>
                  <a:pt x="73418" y="27152"/>
                </a:lnTo>
                <a:lnTo>
                  <a:pt x="76466" y="26441"/>
                </a:lnTo>
                <a:lnTo>
                  <a:pt x="76517" y="26136"/>
                </a:lnTo>
                <a:lnTo>
                  <a:pt x="76682" y="25120"/>
                </a:lnTo>
                <a:lnTo>
                  <a:pt x="77393" y="25565"/>
                </a:lnTo>
                <a:lnTo>
                  <a:pt x="77482" y="25120"/>
                </a:lnTo>
                <a:lnTo>
                  <a:pt x="77622" y="24866"/>
                </a:lnTo>
                <a:lnTo>
                  <a:pt x="77812" y="24485"/>
                </a:lnTo>
                <a:lnTo>
                  <a:pt x="77647" y="25323"/>
                </a:lnTo>
                <a:lnTo>
                  <a:pt x="77482" y="25628"/>
                </a:lnTo>
                <a:lnTo>
                  <a:pt x="77355" y="25793"/>
                </a:lnTo>
                <a:lnTo>
                  <a:pt x="77470" y="25641"/>
                </a:lnTo>
                <a:lnTo>
                  <a:pt x="77343" y="25882"/>
                </a:lnTo>
                <a:lnTo>
                  <a:pt x="76923" y="26263"/>
                </a:lnTo>
                <a:lnTo>
                  <a:pt x="76936" y="26136"/>
                </a:lnTo>
                <a:lnTo>
                  <a:pt x="76835" y="26263"/>
                </a:lnTo>
                <a:lnTo>
                  <a:pt x="77190" y="26263"/>
                </a:lnTo>
                <a:lnTo>
                  <a:pt x="80302" y="29184"/>
                </a:lnTo>
                <a:lnTo>
                  <a:pt x="87007" y="26898"/>
                </a:lnTo>
                <a:lnTo>
                  <a:pt x="88557" y="30581"/>
                </a:lnTo>
                <a:lnTo>
                  <a:pt x="91808" y="31470"/>
                </a:lnTo>
                <a:lnTo>
                  <a:pt x="92468" y="31724"/>
                </a:lnTo>
                <a:lnTo>
                  <a:pt x="93179" y="33248"/>
                </a:lnTo>
                <a:lnTo>
                  <a:pt x="92163" y="33121"/>
                </a:lnTo>
                <a:lnTo>
                  <a:pt x="88239" y="34137"/>
                </a:lnTo>
                <a:lnTo>
                  <a:pt x="89585" y="35534"/>
                </a:lnTo>
                <a:lnTo>
                  <a:pt x="91770" y="33883"/>
                </a:lnTo>
                <a:lnTo>
                  <a:pt x="93357" y="36677"/>
                </a:lnTo>
                <a:lnTo>
                  <a:pt x="93306" y="38455"/>
                </a:lnTo>
                <a:lnTo>
                  <a:pt x="93891" y="37312"/>
                </a:lnTo>
                <a:lnTo>
                  <a:pt x="94843" y="33883"/>
                </a:lnTo>
                <a:lnTo>
                  <a:pt x="95021" y="33248"/>
                </a:lnTo>
                <a:lnTo>
                  <a:pt x="96278" y="28676"/>
                </a:lnTo>
                <a:lnTo>
                  <a:pt x="96532" y="27787"/>
                </a:lnTo>
                <a:lnTo>
                  <a:pt x="96913" y="26390"/>
                </a:lnTo>
                <a:lnTo>
                  <a:pt x="97015" y="26009"/>
                </a:lnTo>
                <a:lnTo>
                  <a:pt x="97536" y="23977"/>
                </a:lnTo>
                <a:lnTo>
                  <a:pt x="97802" y="22961"/>
                </a:lnTo>
                <a:lnTo>
                  <a:pt x="97828" y="22834"/>
                </a:lnTo>
                <a:lnTo>
                  <a:pt x="97866" y="22707"/>
                </a:lnTo>
                <a:lnTo>
                  <a:pt x="98031" y="22072"/>
                </a:lnTo>
                <a:lnTo>
                  <a:pt x="98285" y="21056"/>
                </a:lnTo>
                <a:lnTo>
                  <a:pt x="98742" y="19278"/>
                </a:lnTo>
                <a:lnTo>
                  <a:pt x="98806" y="19024"/>
                </a:lnTo>
                <a:lnTo>
                  <a:pt x="98971" y="18389"/>
                </a:lnTo>
                <a:lnTo>
                  <a:pt x="99263" y="17246"/>
                </a:lnTo>
                <a:lnTo>
                  <a:pt x="99618" y="15849"/>
                </a:lnTo>
                <a:lnTo>
                  <a:pt x="100241" y="13436"/>
                </a:lnTo>
                <a:lnTo>
                  <a:pt x="100317" y="13055"/>
                </a:lnTo>
                <a:lnTo>
                  <a:pt x="101079" y="8737"/>
                </a:lnTo>
                <a:close/>
              </a:path>
              <a:path w="102869" h="38735">
                <a:moveTo>
                  <a:pt x="102616" y="5321"/>
                </a:moveTo>
                <a:lnTo>
                  <a:pt x="101955" y="4826"/>
                </a:lnTo>
                <a:lnTo>
                  <a:pt x="101815" y="5651"/>
                </a:lnTo>
                <a:lnTo>
                  <a:pt x="101765" y="5918"/>
                </a:lnTo>
                <a:lnTo>
                  <a:pt x="101981" y="5727"/>
                </a:lnTo>
                <a:lnTo>
                  <a:pt x="102616" y="5321"/>
                </a:lnTo>
                <a:close/>
              </a:path>
            </a:pathLst>
          </a:custGeom>
          <a:solidFill>
            <a:srgbClr val="B88F51"/>
          </a:solidFill>
        </p:spPr>
        <p:txBody>
          <a:bodyPr wrap="square" lIns="0" tIns="0" rIns="0" bIns="0" rtlCol="0"/>
          <a:lstStyle/>
          <a:p>
            <a:endParaRPr sz="2511"/>
          </a:p>
        </p:txBody>
      </p:sp>
      <p:sp>
        <p:nvSpPr>
          <p:cNvPr id="88" name="bg object 88"/>
          <p:cNvSpPr/>
          <p:nvPr/>
        </p:nvSpPr>
        <p:spPr>
          <a:xfrm>
            <a:off x="652399" y="38972"/>
            <a:ext cx="15081" cy="11113"/>
          </a:xfrm>
          <a:custGeom>
            <a:avLst/>
            <a:gdLst/>
            <a:ahLst/>
            <a:cxnLst/>
            <a:rect l="l" t="t" r="r" b="b"/>
            <a:pathLst>
              <a:path w="24130" h="17780">
                <a:moveTo>
                  <a:pt x="368" y="8521"/>
                </a:moveTo>
                <a:lnTo>
                  <a:pt x="228" y="9334"/>
                </a:lnTo>
                <a:lnTo>
                  <a:pt x="317" y="8839"/>
                </a:lnTo>
                <a:lnTo>
                  <a:pt x="368" y="8521"/>
                </a:lnTo>
                <a:close/>
              </a:path>
              <a:path w="24130" h="17780">
                <a:moveTo>
                  <a:pt x="723" y="7848"/>
                </a:moveTo>
                <a:lnTo>
                  <a:pt x="203" y="7010"/>
                </a:lnTo>
                <a:lnTo>
                  <a:pt x="38" y="7988"/>
                </a:lnTo>
                <a:lnTo>
                  <a:pt x="0" y="8178"/>
                </a:lnTo>
                <a:lnTo>
                  <a:pt x="165" y="8026"/>
                </a:lnTo>
                <a:lnTo>
                  <a:pt x="723" y="7848"/>
                </a:lnTo>
                <a:close/>
              </a:path>
              <a:path w="24130" h="17780">
                <a:moveTo>
                  <a:pt x="1282" y="7239"/>
                </a:moveTo>
                <a:lnTo>
                  <a:pt x="342" y="9639"/>
                </a:lnTo>
                <a:lnTo>
                  <a:pt x="469" y="8877"/>
                </a:lnTo>
                <a:lnTo>
                  <a:pt x="177" y="10579"/>
                </a:lnTo>
                <a:lnTo>
                  <a:pt x="1104" y="8242"/>
                </a:lnTo>
                <a:lnTo>
                  <a:pt x="1282" y="7239"/>
                </a:lnTo>
                <a:close/>
              </a:path>
              <a:path w="24130" h="17780">
                <a:moveTo>
                  <a:pt x="1397" y="2628"/>
                </a:moveTo>
                <a:lnTo>
                  <a:pt x="1143" y="3187"/>
                </a:lnTo>
                <a:lnTo>
                  <a:pt x="1079" y="3543"/>
                </a:lnTo>
                <a:lnTo>
                  <a:pt x="1041" y="3746"/>
                </a:lnTo>
                <a:lnTo>
                  <a:pt x="1295" y="3187"/>
                </a:lnTo>
                <a:lnTo>
                  <a:pt x="1358" y="2832"/>
                </a:lnTo>
                <a:lnTo>
                  <a:pt x="1397" y="2628"/>
                </a:lnTo>
                <a:close/>
              </a:path>
              <a:path w="24130" h="17780">
                <a:moveTo>
                  <a:pt x="2578" y="5168"/>
                </a:moveTo>
                <a:lnTo>
                  <a:pt x="2057" y="4343"/>
                </a:lnTo>
                <a:lnTo>
                  <a:pt x="1892" y="5308"/>
                </a:lnTo>
                <a:lnTo>
                  <a:pt x="1866" y="5499"/>
                </a:lnTo>
                <a:lnTo>
                  <a:pt x="2019" y="5359"/>
                </a:lnTo>
                <a:lnTo>
                  <a:pt x="2578" y="5168"/>
                </a:lnTo>
                <a:close/>
              </a:path>
              <a:path w="24130" h="17780">
                <a:moveTo>
                  <a:pt x="3238" y="12458"/>
                </a:moveTo>
                <a:lnTo>
                  <a:pt x="2984" y="13030"/>
                </a:lnTo>
                <a:lnTo>
                  <a:pt x="2921" y="13385"/>
                </a:lnTo>
                <a:lnTo>
                  <a:pt x="2882" y="13589"/>
                </a:lnTo>
                <a:lnTo>
                  <a:pt x="3136" y="13030"/>
                </a:lnTo>
                <a:lnTo>
                  <a:pt x="3238" y="12458"/>
                </a:lnTo>
                <a:close/>
              </a:path>
              <a:path w="24130" h="17780">
                <a:moveTo>
                  <a:pt x="3263" y="6210"/>
                </a:moveTo>
                <a:lnTo>
                  <a:pt x="3009" y="6781"/>
                </a:lnTo>
                <a:lnTo>
                  <a:pt x="2946" y="7137"/>
                </a:lnTo>
                <a:lnTo>
                  <a:pt x="2908" y="7340"/>
                </a:lnTo>
                <a:lnTo>
                  <a:pt x="3162" y="6781"/>
                </a:lnTo>
                <a:lnTo>
                  <a:pt x="3263" y="6210"/>
                </a:lnTo>
                <a:close/>
              </a:path>
              <a:path w="24130" h="17780">
                <a:moveTo>
                  <a:pt x="3492" y="0"/>
                </a:moveTo>
                <a:lnTo>
                  <a:pt x="3238" y="571"/>
                </a:lnTo>
                <a:lnTo>
                  <a:pt x="3175" y="927"/>
                </a:lnTo>
                <a:lnTo>
                  <a:pt x="3136" y="1130"/>
                </a:lnTo>
                <a:lnTo>
                  <a:pt x="3403" y="571"/>
                </a:lnTo>
                <a:lnTo>
                  <a:pt x="3454" y="215"/>
                </a:lnTo>
                <a:lnTo>
                  <a:pt x="3492" y="0"/>
                </a:lnTo>
                <a:close/>
              </a:path>
              <a:path w="24130" h="17780">
                <a:moveTo>
                  <a:pt x="3556" y="6972"/>
                </a:moveTo>
                <a:lnTo>
                  <a:pt x="3225" y="6781"/>
                </a:lnTo>
                <a:lnTo>
                  <a:pt x="3136" y="7239"/>
                </a:lnTo>
                <a:lnTo>
                  <a:pt x="3556" y="6972"/>
                </a:lnTo>
                <a:close/>
              </a:path>
              <a:path w="24130" h="17780">
                <a:moveTo>
                  <a:pt x="3568" y="5892"/>
                </a:moveTo>
                <a:lnTo>
                  <a:pt x="2451" y="5384"/>
                </a:lnTo>
                <a:lnTo>
                  <a:pt x="2476" y="5232"/>
                </a:lnTo>
                <a:lnTo>
                  <a:pt x="2222" y="5803"/>
                </a:lnTo>
                <a:lnTo>
                  <a:pt x="2159" y="6159"/>
                </a:lnTo>
                <a:lnTo>
                  <a:pt x="2120" y="6362"/>
                </a:lnTo>
                <a:lnTo>
                  <a:pt x="2362" y="5842"/>
                </a:lnTo>
                <a:lnTo>
                  <a:pt x="2311" y="6197"/>
                </a:lnTo>
                <a:lnTo>
                  <a:pt x="2209" y="6819"/>
                </a:lnTo>
                <a:lnTo>
                  <a:pt x="2844" y="6350"/>
                </a:lnTo>
                <a:lnTo>
                  <a:pt x="3568" y="5892"/>
                </a:lnTo>
                <a:close/>
              </a:path>
              <a:path w="24130" h="17780">
                <a:moveTo>
                  <a:pt x="3594" y="12255"/>
                </a:moveTo>
                <a:lnTo>
                  <a:pt x="3187" y="13042"/>
                </a:lnTo>
                <a:lnTo>
                  <a:pt x="3124" y="13436"/>
                </a:lnTo>
                <a:lnTo>
                  <a:pt x="3035" y="13931"/>
                </a:lnTo>
                <a:lnTo>
                  <a:pt x="3441" y="13144"/>
                </a:lnTo>
                <a:lnTo>
                  <a:pt x="3505" y="12750"/>
                </a:lnTo>
                <a:lnTo>
                  <a:pt x="3594" y="12255"/>
                </a:lnTo>
                <a:close/>
              </a:path>
              <a:path w="24130" h="17780">
                <a:moveTo>
                  <a:pt x="3594" y="2197"/>
                </a:moveTo>
                <a:lnTo>
                  <a:pt x="3263" y="2895"/>
                </a:lnTo>
                <a:lnTo>
                  <a:pt x="3200" y="3276"/>
                </a:lnTo>
                <a:lnTo>
                  <a:pt x="3136" y="3657"/>
                </a:lnTo>
                <a:lnTo>
                  <a:pt x="3467" y="2959"/>
                </a:lnTo>
                <a:lnTo>
                  <a:pt x="3594" y="2197"/>
                </a:lnTo>
                <a:close/>
              </a:path>
              <a:path w="24130" h="17780">
                <a:moveTo>
                  <a:pt x="3835" y="11696"/>
                </a:moveTo>
                <a:lnTo>
                  <a:pt x="3530" y="11303"/>
                </a:lnTo>
                <a:lnTo>
                  <a:pt x="3594" y="10985"/>
                </a:lnTo>
                <a:lnTo>
                  <a:pt x="3479" y="11239"/>
                </a:lnTo>
                <a:lnTo>
                  <a:pt x="2679" y="10160"/>
                </a:lnTo>
                <a:lnTo>
                  <a:pt x="2641" y="10350"/>
                </a:lnTo>
                <a:lnTo>
                  <a:pt x="2565" y="10756"/>
                </a:lnTo>
                <a:lnTo>
                  <a:pt x="2413" y="11709"/>
                </a:lnTo>
                <a:lnTo>
                  <a:pt x="2362" y="11988"/>
                </a:lnTo>
                <a:lnTo>
                  <a:pt x="2565" y="10756"/>
                </a:lnTo>
                <a:lnTo>
                  <a:pt x="2565" y="10248"/>
                </a:lnTo>
                <a:lnTo>
                  <a:pt x="2019" y="9512"/>
                </a:lnTo>
                <a:lnTo>
                  <a:pt x="1905" y="9359"/>
                </a:lnTo>
                <a:lnTo>
                  <a:pt x="1752" y="9144"/>
                </a:lnTo>
                <a:lnTo>
                  <a:pt x="1727" y="9271"/>
                </a:lnTo>
                <a:lnTo>
                  <a:pt x="990" y="8915"/>
                </a:lnTo>
                <a:lnTo>
                  <a:pt x="850" y="9753"/>
                </a:lnTo>
                <a:lnTo>
                  <a:pt x="749" y="10375"/>
                </a:lnTo>
                <a:lnTo>
                  <a:pt x="1384" y="9906"/>
                </a:lnTo>
                <a:lnTo>
                  <a:pt x="1638" y="9740"/>
                </a:lnTo>
                <a:lnTo>
                  <a:pt x="1485" y="10693"/>
                </a:lnTo>
                <a:lnTo>
                  <a:pt x="1371" y="11341"/>
                </a:lnTo>
                <a:lnTo>
                  <a:pt x="2082" y="10845"/>
                </a:lnTo>
                <a:lnTo>
                  <a:pt x="2489" y="10769"/>
                </a:lnTo>
                <a:lnTo>
                  <a:pt x="2286" y="11353"/>
                </a:lnTo>
                <a:lnTo>
                  <a:pt x="2209" y="11658"/>
                </a:lnTo>
                <a:lnTo>
                  <a:pt x="2032" y="12357"/>
                </a:lnTo>
                <a:lnTo>
                  <a:pt x="2324" y="12166"/>
                </a:lnTo>
                <a:lnTo>
                  <a:pt x="2298" y="12357"/>
                </a:lnTo>
                <a:lnTo>
                  <a:pt x="3009" y="11861"/>
                </a:lnTo>
                <a:lnTo>
                  <a:pt x="3289" y="11811"/>
                </a:lnTo>
                <a:lnTo>
                  <a:pt x="3238" y="12115"/>
                </a:lnTo>
                <a:lnTo>
                  <a:pt x="3378" y="11798"/>
                </a:lnTo>
                <a:lnTo>
                  <a:pt x="3835" y="11696"/>
                </a:lnTo>
                <a:close/>
              </a:path>
              <a:path w="24130" h="17780">
                <a:moveTo>
                  <a:pt x="3975" y="2171"/>
                </a:moveTo>
                <a:lnTo>
                  <a:pt x="3568" y="2959"/>
                </a:lnTo>
                <a:lnTo>
                  <a:pt x="3505" y="3352"/>
                </a:lnTo>
                <a:lnTo>
                  <a:pt x="3416" y="3848"/>
                </a:lnTo>
                <a:lnTo>
                  <a:pt x="3822" y="3060"/>
                </a:lnTo>
                <a:lnTo>
                  <a:pt x="3886" y="2667"/>
                </a:lnTo>
                <a:lnTo>
                  <a:pt x="3975" y="2171"/>
                </a:lnTo>
                <a:close/>
              </a:path>
              <a:path w="24130" h="17780">
                <a:moveTo>
                  <a:pt x="4102" y="12674"/>
                </a:moveTo>
                <a:lnTo>
                  <a:pt x="3848" y="13246"/>
                </a:lnTo>
                <a:lnTo>
                  <a:pt x="3784" y="13601"/>
                </a:lnTo>
                <a:lnTo>
                  <a:pt x="3746" y="13804"/>
                </a:lnTo>
                <a:lnTo>
                  <a:pt x="4000" y="13246"/>
                </a:lnTo>
                <a:lnTo>
                  <a:pt x="4102" y="12674"/>
                </a:lnTo>
                <a:close/>
              </a:path>
              <a:path w="24130" h="17780">
                <a:moveTo>
                  <a:pt x="4178" y="7353"/>
                </a:moveTo>
                <a:lnTo>
                  <a:pt x="3911" y="6756"/>
                </a:lnTo>
                <a:lnTo>
                  <a:pt x="3556" y="6972"/>
                </a:lnTo>
                <a:lnTo>
                  <a:pt x="4178" y="7353"/>
                </a:lnTo>
                <a:close/>
              </a:path>
              <a:path w="24130" h="17780">
                <a:moveTo>
                  <a:pt x="4229" y="3098"/>
                </a:moveTo>
                <a:lnTo>
                  <a:pt x="3721" y="4191"/>
                </a:lnTo>
                <a:lnTo>
                  <a:pt x="3467" y="5676"/>
                </a:lnTo>
                <a:lnTo>
                  <a:pt x="4152" y="3556"/>
                </a:lnTo>
                <a:lnTo>
                  <a:pt x="4229" y="3098"/>
                </a:lnTo>
                <a:close/>
              </a:path>
              <a:path w="24130" h="17780">
                <a:moveTo>
                  <a:pt x="4445" y="3378"/>
                </a:moveTo>
                <a:lnTo>
                  <a:pt x="4191" y="3937"/>
                </a:lnTo>
                <a:lnTo>
                  <a:pt x="4127" y="4292"/>
                </a:lnTo>
                <a:lnTo>
                  <a:pt x="4089" y="4495"/>
                </a:lnTo>
                <a:lnTo>
                  <a:pt x="4343" y="3937"/>
                </a:lnTo>
                <a:lnTo>
                  <a:pt x="4406" y="3581"/>
                </a:lnTo>
                <a:lnTo>
                  <a:pt x="4445" y="3378"/>
                </a:lnTo>
                <a:close/>
              </a:path>
              <a:path w="24130" h="17780">
                <a:moveTo>
                  <a:pt x="4470" y="4165"/>
                </a:moveTo>
                <a:lnTo>
                  <a:pt x="4216" y="4724"/>
                </a:lnTo>
                <a:lnTo>
                  <a:pt x="4152" y="5080"/>
                </a:lnTo>
                <a:lnTo>
                  <a:pt x="4114" y="5283"/>
                </a:lnTo>
                <a:lnTo>
                  <a:pt x="4368" y="4724"/>
                </a:lnTo>
                <a:lnTo>
                  <a:pt x="4432" y="4368"/>
                </a:lnTo>
                <a:lnTo>
                  <a:pt x="4470" y="4165"/>
                </a:lnTo>
                <a:close/>
              </a:path>
              <a:path w="24130" h="17780">
                <a:moveTo>
                  <a:pt x="4813" y="13462"/>
                </a:moveTo>
                <a:lnTo>
                  <a:pt x="4495" y="14097"/>
                </a:lnTo>
                <a:lnTo>
                  <a:pt x="4114" y="13462"/>
                </a:lnTo>
                <a:lnTo>
                  <a:pt x="3949" y="14427"/>
                </a:lnTo>
                <a:lnTo>
                  <a:pt x="3911" y="14617"/>
                </a:lnTo>
                <a:lnTo>
                  <a:pt x="4076" y="14478"/>
                </a:lnTo>
                <a:lnTo>
                  <a:pt x="4432" y="14363"/>
                </a:lnTo>
                <a:lnTo>
                  <a:pt x="4406" y="14541"/>
                </a:lnTo>
                <a:lnTo>
                  <a:pt x="4343" y="14922"/>
                </a:lnTo>
                <a:lnTo>
                  <a:pt x="4635" y="14287"/>
                </a:lnTo>
                <a:lnTo>
                  <a:pt x="4737" y="13843"/>
                </a:lnTo>
                <a:lnTo>
                  <a:pt x="4813" y="13462"/>
                </a:lnTo>
                <a:close/>
              </a:path>
              <a:path w="24130" h="17780">
                <a:moveTo>
                  <a:pt x="5041" y="13703"/>
                </a:moveTo>
                <a:lnTo>
                  <a:pt x="4787" y="14262"/>
                </a:lnTo>
                <a:lnTo>
                  <a:pt x="4724" y="14617"/>
                </a:lnTo>
                <a:lnTo>
                  <a:pt x="4686" y="14820"/>
                </a:lnTo>
                <a:lnTo>
                  <a:pt x="4940" y="14262"/>
                </a:lnTo>
                <a:lnTo>
                  <a:pt x="5003" y="13906"/>
                </a:lnTo>
                <a:lnTo>
                  <a:pt x="5041" y="13703"/>
                </a:lnTo>
                <a:close/>
              </a:path>
              <a:path w="24130" h="17780">
                <a:moveTo>
                  <a:pt x="5321" y="12433"/>
                </a:moveTo>
                <a:lnTo>
                  <a:pt x="4419" y="12065"/>
                </a:lnTo>
                <a:lnTo>
                  <a:pt x="4267" y="12941"/>
                </a:lnTo>
                <a:lnTo>
                  <a:pt x="4191" y="13347"/>
                </a:lnTo>
                <a:lnTo>
                  <a:pt x="4724" y="13055"/>
                </a:lnTo>
                <a:lnTo>
                  <a:pt x="5321" y="12433"/>
                </a:lnTo>
                <a:close/>
              </a:path>
              <a:path w="24130" h="17780">
                <a:moveTo>
                  <a:pt x="5346" y="15227"/>
                </a:moveTo>
                <a:lnTo>
                  <a:pt x="5207" y="16040"/>
                </a:lnTo>
                <a:lnTo>
                  <a:pt x="5295" y="15544"/>
                </a:lnTo>
                <a:lnTo>
                  <a:pt x="5346" y="15227"/>
                </a:lnTo>
                <a:close/>
              </a:path>
              <a:path w="24130" h="17780">
                <a:moveTo>
                  <a:pt x="5994" y="14541"/>
                </a:moveTo>
                <a:lnTo>
                  <a:pt x="5664" y="15240"/>
                </a:lnTo>
                <a:lnTo>
                  <a:pt x="5600" y="15621"/>
                </a:lnTo>
                <a:lnTo>
                  <a:pt x="5537" y="16002"/>
                </a:lnTo>
                <a:lnTo>
                  <a:pt x="5867" y="15303"/>
                </a:lnTo>
                <a:lnTo>
                  <a:pt x="5994" y="14541"/>
                </a:lnTo>
                <a:close/>
              </a:path>
              <a:path w="24130" h="17780">
                <a:moveTo>
                  <a:pt x="6261" y="15455"/>
                </a:moveTo>
                <a:lnTo>
                  <a:pt x="6121" y="16268"/>
                </a:lnTo>
                <a:lnTo>
                  <a:pt x="6210" y="15773"/>
                </a:lnTo>
                <a:lnTo>
                  <a:pt x="6261" y="15455"/>
                </a:lnTo>
                <a:close/>
              </a:path>
              <a:path w="24130" h="17780">
                <a:moveTo>
                  <a:pt x="6375" y="13919"/>
                </a:moveTo>
                <a:lnTo>
                  <a:pt x="6235" y="14732"/>
                </a:lnTo>
                <a:lnTo>
                  <a:pt x="6324" y="14236"/>
                </a:lnTo>
                <a:lnTo>
                  <a:pt x="6375" y="13919"/>
                </a:lnTo>
                <a:close/>
              </a:path>
              <a:path w="24130" h="17780">
                <a:moveTo>
                  <a:pt x="6654" y="12052"/>
                </a:moveTo>
                <a:lnTo>
                  <a:pt x="5283" y="14135"/>
                </a:lnTo>
                <a:lnTo>
                  <a:pt x="4991" y="15836"/>
                </a:lnTo>
                <a:lnTo>
                  <a:pt x="6464" y="13106"/>
                </a:lnTo>
                <a:lnTo>
                  <a:pt x="6654" y="12052"/>
                </a:lnTo>
                <a:close/>
              </a:path>
              <a:path w="24130" h="17780">
                <a:moveTo>
                  <a:pt x="6921" y="7061"/>
                </a:moveTo>
                <a:lnTo>
                  <a:pt x="6667" y="6464"/>
                </a:lnTo>
                <a:lnTo>
                  <a:pt x="6337" y="5613"/>
                </a:lnTo>
                <a:lnTo>
                  <a:pt x="6184" y="5257"/>
                </a:lnTo>
                <a:lnTo>
                  <a:pt x="5118" y="4787"/>
                </a:lnTo>
                <a:lnTo>
                  <a:pt x="4889" y="4483"/>
                </a:lnTo>
                <a:lnTo>
                  <a:pt x="4851" y="2641"/>
                </a:lnTo>
                <a:lnTo>
                  <a:pt x="4483" y="4381"/>
                </a:lnTo>
                <a:lnTo>
                  <a:pt x="4445" y="4584"/>
                </a:lnTo>
                <a:lnTo>
                  <a:pt x="4673" y="4368"/>
                </a:lnTo>
                <a:lnTo>
                  <a:pt x="4826" y="5511"/>
                </a:lnTo>
                <a:lnTo>
                  <a:pt x="5283" y="5219"/>
                </a:lnTo>
                <a:lnTo>
                  <a:pt x="5626" y="5448"/>
                </a:lnTo>
                <a:lnTo>
                  <a:pt x="5829" y="5575"/>
                </a:lnTo>
                <a:lnTo>
                  <a:pt x="6921" y="7061"/>
                </a:lnTo>
                <a:close/>
              </a:path>
              <a:path w="24130" h="17780">
                <a:moveTo>
                  <a:pt x="6959" y="9690"/>
                </a:moveTo>
                <a:lnTo>
                  <a:pt x="6908" y="7950"/>
                </a:lnTo>
                <a:lnTo>
                  <a:pt x="5778" y="9067"/>
                </a:lnTo>
                <a:lnTo>
                  <a:pt x="5372" y="8305"/>
                </a:lnTo>
                <a:lnTo>
                  <a:pt x="5486" y="7899"/>
                </a:lnTo>
                <a:lnTo>
                  <a:pt x="5588" y="6121"/>
                </a:lnTo>
                <a:lnTo>
                  <a:pt x="4711" y="7899"/>
                </a:lnTo>
                <a:lnTo>
                  <a:pt x="4254" y="7404"/>
                </a:lnTo>
                <a:lnTo>
                  <a:pt x="4508" y="8102"/>
                </a:lnTo>
                <a:lnTo>
                  <a:pt x="5118" y="8470"/>
                </a:lnTo>
                <a:lnTo>
                  <a:pt x="5346" y="8331"/>
                </a:lnTo>
                <a:lnTo>
                  <a:pt x="6426" y="10896"/>
                </a:lnTo>
                <a:lnTo>
                  <a:pt x="6959" y="9690"/>
                </a:lnTo>
                <a:close/>
              </a:path>
              <a:path w="24130" h="17780">
                <a:moveTo>
                  <a:pt x="7493" y="9613"/>
                </a:moveTo>
                <a:lnTo>
                  <a:pt x="7239" y="10160"/>
                </a:lnTo>
                <a:lnTo>
                  <a:pt x="7175" y="10528"/>
                </a:lnTo>
                <a:lnTo>
                  <a:pt x="7137" y="10731"/>
                </a:lnTo>
                <a:lnTo>
                  <a:pt x="7391" y="10172"/>
                </a:lnTo>
                <a:lnTo>
                  <a:pt x="7454" y="9817"/>
                </a:lnTo>
                <a:lnTo>
                  <a:pt x="7493" y="9613"/>
                </a:lnTo>
                <a:close/>
              </a:path>
              <a:path w="24130" h="17780">
                <a:moveTo>
                  <a:pt x="7556" y="14782"/>
                </a:moveTo>
                <a:lnTo>
                  <a:pt x="6896" y="14287"/>
                </a:lnTo>
                <a:lnTo>
                  <a:pt x="6756" y="15113"/>
                </a:lnTo>
                <a:lnTo>
                  <a:pt x="6705" y="15379"/>
                </a:lnTo>
                <a:lnTo>
                  <a:pt x="6921" y="15189"/>
                </a:lnTo>
                <a:lnTo>
                  <a:pt x="7556" y="14782"/>
                </a:lnTo>
                <a:close/>
              </a:path>
              <a:path w="24130" h="17780">
                <a:moveTo>
                  <a:pt x="7581" y="8623"/>
                </a:moveTo>
                <a:lnTo>
                  <a:pt x="7556" y="7480"/>
                </a:lnTo>
                <a:lnTo>
                  <a:pt x="7518" y="3416"/>
                </a:lnTo>
                <a:lnTo>
                  <a:pt x="6667" y="6464"/>
                </a:lnTo>
                <a:lnTo>
                  <a:pt x="6819" y="5956"/>
                </a:lnTo>
                <a:lnTo>
                  <a:pt x="7099" y="7264"/>
                </a:lnTo>
                <a:lnTo>
                  <a:pt x="7150" y="7391"/>
                </a:lnTo>
                <a:lnTo>
                  <a:pt x="7391" y="8102"/>
                </a:lnTo>
                <a:lnTo>
                  <a:pt x="6959" y="9690"/>
                </a:lnTo>
                <a:lnTo>
                  <a:pt x="6997" y="10261"/>
                </a:lnTo>
                <a:lnTo>
                  <a:pt x="6972" y="10477"/>
                </a:lnTo>
                <a:lnTo>
                  <a:pt x="6908" y="10858"/>
                </a:lnTo>
                <a:lnTo>
                  <a:pt x="7239" y="10160"/>
                </a:lnTo>
                <a:lnTo>
                  <a:pt x="7302" y="9779"/>
                </a:lnTo>
                <a:lnTo>
                  <a:pt x="7378" y="9398"/>
                </a:lnTo>
                <a:lnTo>
                  <a:pt x="7150" y="9867"/>
                </a:lnTo>
                <a:lnTo>
                  <a:pt x="7429" y="8229"/>
                </a:lnTo>
                <a:lnTo>
                  <a:pt x="7581" y="8623"/>
                </a:lnTo>
                <a:close/>
              </a:path>
              <a:path w="24130" h="17780">
                <a:moveTo>
                  <a:pt x="8115" y="6438"/>
                </a:moveTo>
                <a:lnTo>
                  <a:pt x="7772" y="7137"/>
                </a:lnTo>
                <a:lnTo>
                  <a:pt x="7708" y="7518"/>
                </a:lnTo>
                <a:lnTo>
                  <a:pt x="7645" y="7899"/>
                </a:lnTo>
                <a:lnTo>
                  <a:pt x="7975" y="7200"/>
                </a:lnTo>
                <a:lnTo>
                  <a:pt x="8039" y="6819"/>
                </a:lnTo>
                <a:lnTo>
                  <a:pt x="8115" y="6438"/>
                </a:lnTo>
                <a:close/>
              </a:path>
              <a:path w="24130" h="17780">
                <a:moveTo>
                  <a:pt x="8432" y="13804"/>
                </a:moveTo>
                <a:lnTo>
                  <a:pt x="7620" y="14681"/>
                </a:lnTo>
                <a:lnTo>
                  <a:pt x="7366" y="15265"/>
                </a:lnTo>
                <a:lnTo>
                  <a:pt x="6819" y="16471"/>
                </a:lnTo>
                <a:lnTo>
                  <a:pt x="7797" y="16700"/>
                </a:lnTo>
                <a:lnTo>
                  <a:pt x="8077" y="15443"/>
                </a:lnTo>
                <a:lnTo>
                  <a:pt x="8432" y="13804"/>
                </a:lnTo>
                <a:close/>
              </a:path>
              <a:path w="24130" h="17780">
                <a:moveTo>
                  <a:pt x="8534" y="11912"/>
                </a:moveTo>
                <a:lnTo>
                  <a:pt x="8128" y="12700"/>
                </a:lnTo>
                <a:lnTo>
                  <a:pt x="8191" y="12344"/>
                </a:lnTo>
                <a:lnTo>
                  <a:pt x="8267" y="11963"/>
                </a:lnTo>
                <a:lnTo>
                  <a:pt x="7924" y="12661"/>
                </a:lnTo>
                <a:lnTo>
                  <a:pt x="7861" y="13042"/>
                </a:lnTo>
                <a:lnTo>
                  <a:pt x="7797" y="13423"/>
                </a:lnTo>
                <a:lnTo>
                  <a:pt x="8115" y="12750"/>
                </a:lnTo>
                <a:lnTo>
                  <a:pt x="8064" y="13093"/>
                </a:lnTo>
                <a:lnTo>
                  <a:pt x="7975" y="13589"/>
                </a:lnTo>
                <a:lnTo>
                  <a:pt x="8382" y="12801"/>
                </a:lnTo>
                <a:lnTo>
                  <a:pt x="8445" y="12407"/>
                </a:lnTo>
                <a:lnTo>
                  <a:pt x="8534" y="11912"/>
                </a:lnTo>
                <a:close/>
              </a:path>
              <a:path w="24130" h="17780">
                <a:moveTo>
                  <a:pt x="8636" y="12230"/>
                </a:moveTo>
                <a:lnTo>
                  <a:pt x="8382" y="12801"/>
                </a:lnTo>
                <a:lnTo>
                  <a:pt x="8318" y="13157"/>
                </a:lnTo>
                <a:lnTo>
                  <a:pt x="8280" y="13360"/>
                </a:lnTo>
                <a:lnTo>
                  <a:pt x="8534" y="12801"/>
                </a:lnTo>
                <a:lnTo>
                  <a:pt x="8636" y="12230"/>
                </a:lnTo>
                <a:close/>
              </a:path>
              <a:path w="24130" h="17780">
                <a:moveTo>
                  <a:pt x="8636" y="6756"/>
                </a:moveTo>
                <a:lnTo>
                  <a:pt x="8382" y="7315"/>
                </a:lnTo>
                <a:lnTo>
                  <a:pt x="8318" y="7670"/>
                </a:lnTo>
                <a:lnTo>
                  <a:pt x="8280" y="7874"/>
                </a:lnTo>
                <a:lnTo>
                  <a:pt x="8534" y="7315"/>
                </a:lnTo>
                <a:lnTo>
                  <a:pt x="8597" y="6959"/>
                </a:lnTo>
                <a:lnTo>
                  <a:pt x="8636" y="6756"/>
                </a:lnTo>
                <a:close/>
              </a:path>
              <a:path w="24130" h="17780">
                <a:moveTo>
                  <a:pt x="8890" y="16484"/>
                </a:moveTo>
                <a:lnTo>
                  <a:pt x="8356" y="15557"/>
                </a:lnTo>
                <a:lnTo>
                  <a:pt x="8255" y="15392"/>
                </a:lnTo>
                <a:lnTo>
                  <a:pt x="8204" y="15557"/>
                </a:lnTo>
                <a:lnTo>
                  <a:pt x="7734" y="17221"/>
                </a:lnTo>
                <a:lnTo>
                  <a:pt x="8890" y="16484"/>
                </a:lnTo>
                <a:close/>
              </a:path>
              <a:path w="24130" h="17780">
                <a:moveTo>
                  <a:pt x="9131" y="12141"/>
                </a:moveTo>
                <a:lnTo>
                  <a:pt x="8623" y="13233"/>
                </a:lnTo>
                <a:lnTo>
                  <a:pt x="8369" y="14719"/>
                </a:lnTo>
                <a:lnTo>
                  <a:pt x="9055" y="12598"/>
                </a:lnTo>
                <a:lnTo>
                  <a:pt x="9131" y="12141"/>
                </a:lnTo>
                <a:close/>
              </a:path>
              <a:path w="24130" h="17780">
                <a:moveTo>
                  <a:pt x="9740" y="16598"/>
                </a:moveTo>
                <a:lnTo>
                  <a:pt x="8928" y="16459"/>
                </a:lnTo>
                <a:lnTo>
                  <a:pt x="9004" y="16675"/>
                </a:lnTo>
                <a:lnTo>
                  <a:pt x="9385" y="17335"/>
                </a:lnTo>
                <a:lnTo>
                  <a:pt x="9740" y="16598"/>
                </a:lnTo>
                <a:close/>
              </a:path>
              <a:path w="24130" h="17780">
                <a:moveTo>
                  <a:pt x="10388" y="14897"/>
                </a:moveTo>
                <a:lnTo>
                  <a:pt x="10287" y="15481"/>
                </a:lnTo>
                <a:lnTo>
                  <a:pt x="10337" y="15214"/>
                </a:lnTo>
                <a:lnTo>
                  <a:pt x="10388" y="14897"/>
                </a:lnTo>
                <a:close/>
              </a:path>
              <a:path w="24130" h="17780">
                <a:moveTo>
                  <a:pt x="11341" y="12788"/>
                </a:moveTo>
                <a:lnTo>
                  <a:pt x="11201" y="13601"/>
                </a:lnTo>
                <a:lnTo>
                  <a:pt x="11290" y="13106"/>
                </a:lnTo>
                <a:lnTo>
                  <a:pt x="11341" y="12788"/>
                </a:lnTo>
                <a:close/>
              </a:path>
              <a:path w="24130" h="17780">
                <a:moveTo>
                  <a:pt x="12471" y="12090"/>
                </a:moveTo>
                <a:lnTo>
                  <a:pt x="12065" y="12877"/>
                </a:lnTo>
                <a:lnTo>
                  <a:pt x="12001" y="13271"/>
                </a:lnTo>
                <a:lnTo>
                  <a:pt x="11912" y="13766"/>
                </a:lnTo>
                <a:lnTo>
                  <a:pt x="12319" y="12979"/>
                </a:lnTo>
                <a:lnTo>
                  <a:pt x="12382" y="12585"/>
                </a:lnTo>
                <a:lnTo>
                  <a:pt x="12471" y="12090"/>
                </a:lnTo>
                <a:close/>
              </a:path>
              <a:path w="24130" h="17780">
                <a:moveTo>
                  <a:pt x="12484" y="15633"/>
                </a:moveTo>
                <a:lnTo>
                  <a:pt x="12446" y="15862"/>
                </a:lnTo>
                <a:lnTo>
                  <a:pt x="12484" y="15633"/>
                </a:lnTo>
                <a:close/>
              </a:path>
              <a:path w="24130" h="17780">
                <a:moveTo>
                  <a:pt x="13614" y="11328"/>
                </a:moveTo>
                <a:lnTo>
                  <a:pt x="12369" y="10960"/>
                </a:lnTo>
                <a:lnTo>
                  <a:pt x="10731" y="10617"/>
                </a:lnTo>
                <a:lnTo>
                  <a:pt x="8826" y="10147"/>
                </a:lnTo>
                <a:lnTo>
                  <a:pt x="8064" y="8470"/>
                </a:lnTo>
                <a:lnTo>
                  <a:pt x="7607" y="9880"/>
                </a:lnTo>
                <a:lnTo>
                  <a:pt x="8775" y="10922"/>
                </a:lnTo>
                <a:lnTo>
                  <a:pt x="10388" y="11315"/>
                </a:lnTo>
                <a:lnTo>
                  <a:pt x="11264" y="11887"/>
                </a:lnTo>
                <a:lnTo>
                  <a:pt x="10909" y="12573"/>
                </a:lnTo>
                <a:lnTo>
                  <a:pt x="10960" y="12242"/>
                </a:lnTo>
                <a:lnTo>
                  <a:pt x="10998" y="12026"/>
                </a:lnTo>
                <a:lnTo>
                  <a:pt x="10744" y="12598"/>
                </a:lnTo>
                <a:lnTo>
                  <a:pt x="10680" y="12954"/>
                </a:lnTo>
                <a:lnTo>
                  <a:pt x="10642" y="13157"/>
                </a:lnTo>
                <a:lnTo>
                  <a:pt x="10883" y="12649"/>
                </a:lnTo>
                <a:lnTo>
                  <a:pt x="10833" y="12992"/>
                </a:lnTo>
                <a:lnTo>
                  <a:pt x="10744" y="13487"/>
                </a:lnTo>
                <a:lnTo>
                  <a:pt x="11150" y="12700"/>
                </a:lnTo>
                <a:lnTo>
                  <a:pt x="11214" y="12306"/>
                </a:lnTo>
                <a:lnTo>
                  <a:pt x="11277" y="11899"/>
                </a:lnTo>
                <a:lnTo>
                  <a:pt x="11963" y="12331"/>
                </a:lnTo>
                <a:lnTo>
                  <a:pt x="13614" y="11328"/>
                </a:lnTo>
                <a:close/>
              </a:path>
              <a:path w="24130" h="17780">
                <a:moveTo>
                  <a:pt x="14173" y="9359"/>
                </a:moveTo>
                <a:lnTo>
                  <a:pt x="13614" y="11328"/>
                </a:lnTo>
                <a:lnTo>
                  <a:pt x="13716" y="12395"/>
                </a:lnTo>
                <a:lnTo>
                  <a:pt x="13919" y="12331"/>
                </a:lnTo>
                <a:lnTo>
                  <a:pt x="13792" y="11264"/>
                </a:lnTo>
                <a:lnTo>
                  <a:pt x="14173" y="9359"/>
                </a:lnTo>
                <a:close/>
              </a:path>
              <a:path w="24130" h="17780">
                <a:moveTo>
                  <a:pt x="14998" y="15252"/>
                </a:moveTo>
                <a:lnTo>
                  <a:pt x="14859" y="16065"/>
                </a:lnTo>
                <a:lnTo>
                  <a:pt x="14947" y="15570"/>
                </a:lnTo>
                <a:lnTo>
                  <a:pt x="14998" y="15252"/>
                </a:lnTo>
                <a:close/>
              </a:path>
              <a:path w="24130" h="17780">
                <a:moveTo>
                  <a:pt x="16167" y="9486"/>
                </a:moveTo>
                <a:lnTo>
                  <a:pt x="14566" y="11963"/>
                </a:lnTo>
                <a:lnTo>
                  <a:pt x="14427" y="12712"/>
                </a:lnTo>
                <a:lnTo>
                  <a:pt x="14249" y="12369"/>
                </a:lnTo>
                <a:lnTo>
                  <a:pt x="14579" y="11557"/>
                </a:lnTo>
                <a:lnTo>
                  <a:pt x="14757" y="10553"/>
                </a:lnTo>
                <a:lnTo>
                  <a:pt x="14135" y="12141"/>
                </a:lnTo>
                <a:lnTo>
                  <a:pt x="14058" y="11988"/>
                </a:lnTo>
                <a:lnTo>
                  <a:pt x="14033" y="12395"/>
                </a:lnTo>
                <a:lnTo>
                  <a:pt x="14008" y="13004"/>
                </a:lnTo>
                <a:lnTo>
                  <a:pt x="14008" y="12471"/>
                </a:lnTo>
                <a:lnTo>
                  <a:pt x="13817" y="12954"/>
                </a:lnTo>
                <a:lnTo>
                  <a:pt x="13919" y="12331"/>
                </a:lnTo>
                <a:lnTo>
                  <a:pt x="13804" y="13004"/>
                </a:lnTo>
                <a:lnTo>
                  <a:pt x="12560" y="12230"/>
                </a:lnTo>
                <a:lnTo>
                  <a:pt x="12357" y="13360"/>
                </a:lnTo>
                <a:lnTo>
                  <a:pt x="12115" y="14744"/>
                </a:lnTo>
                <a:lnTo>
                  <a:pt x="12128" y="14960"/>
                </a:lnTo>
                <a:lnTo>
                  <a:pt x="11518" y="13246"/>
                </a:lnTo>
                <a:lnTo>
                  <a:pt x="11582" y="12954"/>
                </a:lnTo>
                <a:lnTo>
                  <a:pt x="11493" y="13157"/>
                </a:lnTo>
                <a:lnTo>
                  <a:pt x="11201" y="13601"/>
                </a:lnTo>
                <a:lnTo>
                  <a:pt x="10287" y="15481"/>
                </a:lnTo>
                <a:lnTo>
                  <a:pt x="9740" y="16598"/>
                </a:lnTo>
                <a:lnTo>
                  <a:pt x="10236" y="16675"/>
                </a:lnTo>
                <a:lnTo>
                  <a:pt x="10782" y="16891"/>
                </a:lnTo>
                <a:lnTo>
                  <a:pt x="11899" y="17170"/>
                </a:lnTo>
                <a:lnTo>
                  <a:pt x="13068" y="17614"/>
                </a:lnTo>
                <a:lnTo>
                  <a:pt x="12446" y="15862"/>
                </a:lnTo>
                <a:lnTo>
                  <a:pt x="12369" y="15659"/>
                </a:lnTo>
                <a:lnTo>
                  <a:pt x="12712" y="15595"/>
                </a:lnTo>
                <a:lnTo>
                  <a:pt x="12674" y="15798"/>
                </a:lnTo>
                <a:lnTo>
                  <a:pt x="12623" y="16078"/>
                </a:lnTo>
                <a:lnTo>
                  <a:pt x="12839" y="15849"/>
                </a:lnTo>
                <a:lnTo>
                  <a:pt x="13563" y="15709"/>
                </a:lnTo>
                <a:lnTo>
                  <a:pt x="12852" y="14808"/>
                </a:lnTo>
                <a:lnTo>
                  <a:pt x="12750" y="15367"/>
                </a:lnTo>
                <a:lnTo>
                  <a:pt x="12204" y="14668"/>
                </a:lnTo>
                <a:lnTo>
                  <a:pt x="13411" y="13652"/>
                </a:lnTo>
                <a:lnTo>
                  <a:pt x="13690" y="13652"/>
                </a:lnTo>
                <a:lnTo>
                  <a:pt x="13652" y="13893"/>
                </a:lnTo>
                <a:lnTo>
                  <a:pt x="13741" y="13652"/>
                </a:lnTo>
                <a:lnTo>
                  <a:pt x="13970" y="13639"/>
                </a:lnTo>
                <a:lnTo>
                  <a:pt x="13855" y="16167"/>
                </a:lnTo>
                <a:lnTo>
                  <a:pt x="14643" y="13614"/>
                </a:lnTo>
                <a:lnTo>
                  <a:pt x="14795" y="13601"/>
                </a:lnTo>
                <a:lnTo>
                  <a:pt x="14668" y="13538"/>
                </a:lnTo>
                <a:lnTo>
                  <a:pt x="14782" y="13182"/>
                </a:lnTo>
                <a:lnTo>
                  <a:pt x="14884" y="12839"/>
                </a:lnTo>
                <a:lnTo>
                  <a:pt x="14655" y="13106"/>
                </a:lnTo>
                <a:lnTo>
                  <a:pt x="16002" y="10439"/>
                </a:lnTo>
                <a:lnTo>
                  <a:pt x="16167" y="9486"/>
                </a:lnTo>
                <a:close/>
              </a:path>
              <a:path w="24130" h="17780">
                <a:moveTo>
                  <a:pt x="17462" y="10579"/>
                </a:moveTo>
                <a:lnTo>
                  <a:pt x="15189" y="14503"/>
                </a:lnTo>
                <a:lnTo>
                  <a:pt x="14884" y="16256"/>
                </a:lnTo>
                <a:lnTo>
                  <a:pt x="15113" y="15786"/>
                </a:lnTo>
                <a:lnTo>
                  <a:pt x="15316" y="15684"/>
                </a:lnTo>
                <a:lnTo>
                  <a:pt x="16040" y="15532"/>
                </a:lnTo>
                <a:lnTo>
                  <a:pt x="15544" y="14922"/>
                </a:lnTo>
                <a:lnTo>
                  <a:pt x="17310" y="11391"/>
                </a:lnTo>
                <a:lnTo>
                  <a:pt x="17462" y="10579"/>
                </a:lnTo>
                <a:close/>
              </a:path>
              <a:path w="24130" h="17780">
                <a:moveTo>
                  <a:pt x="17576" y="12687"/>
                </a:moveTo>
                <a:lnTo>
                  <a:pt x="17233" y="13385"/>
                </a:lnTo>
                <a:lnTo>
                  <a:pt x="17170" y="13766"/>
                </a:lnTo>
                <a:lnTo>
                  <a:pt x="17106" y="14147"/>
                </a:lnTo>
                <a:lnTo>
                  <a:pt x="17437" y="13449"/>
                </a:lnTo>
                <a:lnTo>
                  <a:pt x="17500" y="13068"/>
                </a:lnTo>
                <a:lnTo>
                  <a:pt x="17576" y="12687"/>
                </a:lnTo>
                <a:close/>
              </a:path>
              <a:path w="24130" h="17780">
                <a:moveTo>
                  <a:pt x="23660" y="11328"/>
                </a:moveTo>
                <a:lnTo>
                  <a:pt x="22199" y="13423"/>
                </a:lnTo>
                <a:lnTo>
                  <a:pt x="21488" y="13385"/>
                </a:lnTo>
                <a:lnTo>
                  <a:pt x="21539" y="12877"/>
                </a:lnTo>
                <a:lnTo>
                  <a:pt x="20916" y="13169"/>
                </a:lnTo>
                <a:lnTo>
                  <a:pt x="20510" y="13081"/>
                </a:lnTo>
                <a:lnTo>
                  <a:pt x="20586" y="12649"/>
                </a:lnTo>
                <a:lnTo>
                  <a:pt x="20383" y="13081"/>
                </a:lnTo>
                <a:lnTo>
                  <a:pt x="19304" y="12153"/>
                </a:lnTo>
                <a:lnTo>
                  <a:pt x="19202" y="12725"/>
                </a:lnTo>
                <a:lnTo>
                  <a:pt x="18237" y="11899"/>
                </a:lnTo>
                <a:lnTo>
                  <a:pt x="18084" y="12725"/>
                </a:lnTo>
                <a:lnTo>
                  <a:pt x="17716" y="12115"/>
                </a:lnTo>
                <a:lnTo>
                  <a:pt x="17551" y="13081"/>
                </a:lnTo>
                <a:lnTo>
                  <a:pt x="17513" y="13271"/>
                </a:lnTo>
                <a:lnTo>
                  <a:pt x="17678" y="13131"/>
                </a:lnTo>
                <a:lnTo>
                  <a:pt x="18034" y="13017"/>
                </a:lnTo>
                <a:lnTo>
                  <a:pt x="18008" y="13195"/>
                </a:lnTo>
                <a:lnTo>
                  <a:pt x="17881" y="13931"/>
                </a:lnTo>
                <a:lnTo>
                  <a:pt x="18719" y="13398"/>
                </a:lnTo>
                <a:lnTo>
                  <a:pt x="19100" y="13271"/>
                </a:lnTo>
                <a:lnTo>
                  <a:pt x="19075" y="13449"/>
                </a:lnTo>
                <a:lnTo>
                  <a:pt x="18948" y="14185"/>
                </a:lnTo>
                <a:lnTo>
                  <a:pt x="19786" y="13652"/>
                </a:lnTo>
                <a:lnTo>
                  <a:pt x="20231" y="13500"/>
                </a:lnTo>
                <a:lnTo>
                  <a:pt x="20193" y="13728"/>
                </a:lnTo>
                <a:lnTo>
                  <a:pt x="20129" y="14109"/>
                </a:lnTo>
                <a:lnTo>
                  <a:pt x="20459" y="13411"/>
                </a:lnTo>
                <a:lnTo>
                  <a:pt x="20612" y="13817"/>
                </a:lnTo>
                <a:lnTo>
                  <a:pt x="20866" y="14909"/>
                </a:lnTo>
                <a:lnTo>
                  <a:pt x="21628" y="14185"/>
                </a:lnTo>
                <a:lnTo>
                  <a:pt x="22631" y="14249"/>
                </a:lnTo>
                <a:lnTo>
                  <a:pt x="23507" y="12966"/>
                </a:lnTo>
                <a:lnTo>
                  <a:pt x="23660" y="11328"/>
                </a:lnTo>
                <a:close/>
              </a:path>
            </a:pathLst>
          </a:custGeom>
          <a:solidFill>
            <a:srgbClr val="B88F51"/>
          </a:solidFill>
        </p:spPr>
        <p:txBody>
          <a:bodyPr wrap="square" lIns="0" tIns="0" rIns="0" bIns="0" rtlCol="0"/>
          <a:lstStyle/>
          <a:p>
            <a:endParaRPr sz="2511"/>
          </a:p>
        </p:txBody>
      </p:sp>
      <p:sp>
        <p:nvSpPr>
          <p:cNvPr id="89" name="bg object 89"/>
          <p:cNvSpPr/>
          <p:nvPr/>
        </p:nvSpPr>
        <p:spPr>
          <a:xfrm>
            <a:off x="654002" y="40409"/>
            <a:ext cx="52388" cy="23813"/>
          </a:xfrm>
          <a:custGeom>
            <a:avLst/>
            <a:gdLst/>
            <a:ahLst/>
            <a:cxnLst/>
            <a:rect l="l" t="t" r="r" b="b"/>
            <a:pathLst>
              <a:path w="83819" h="38100">
                <a:moveTo>
                  <a:pt x="1066" y="14008"/>
                </a:moveTo>
                <a:lnTo>
                  <a:pt x="762" y="14630"/>
                </a:lnTo>
                <a:lnTo>
                  <a:pt x="228" y="13944"/>
                </a:lnTo>
                <a:lnTo>
                  <a:pt x="50" y="14935"/>
                </a:lnTo>
                <a:lnTo>
                  <a:pt x="0" y="15214"/>
                </a:lnTo>
                <a:lnTo>
                  <a:pt x="215" y="14986"/>
                </a:lnTo>
                <a:lnTo>
                  <a:pt x="685" y="14897"/>
                </a:lnTo>
                <a:lnTo>
                  <a:pt x="660" y="15087"/>
                </a:lnTo>
                <a:lnTo>
                  <a:pt x="596" y="15468"/>
                </a:lnTo>
                <a:lnTo>
                  <a:pt x="876" y="14859"/>
                </a:lnTo>
                <a:lnTo>
                  <a:pt x="990" y="14389"/>
                </a:lnTo>
                <a:lnTo>
                  <a:pt x="1066" y="14008"/>
                </a:lnTo>
                <a:close/>
              </a:path>
              <a:path w="83819" h="38100">
                <a:moveTo>
                  <a:pt x="3695" y="13157"/>
                </a:moveTo>
                <a:lnTo>
                  <a:pt x="3556" y="13970"/>
                </a:lnTo>
                <a:lnTo>
                  <a:pt x="3644" y="13474"/>
                </a:lnTo>
                <a:lnTo>
                  <a:pt x="3695" y="13157"/>
                </a:lnTo>
                <a:close/>
              </a:path>
              <a:path w="83819" h="38100">
                <a:moveTo>
                  <a:pt x="6032" y="17437"/>
                </a:moveTo>
                <a:lnTo>
                  <a:pt x="4648" y="16281"/>
                </a:lnTo>
                <a:lnTo>
                  <a:pt x="4419" y="17576"/>
                </a:lnTo>
                <a:lnTo>
                  <a:pt x="4292" y="18313"/>
                </a:lnTo>
                <a:lnTo>
                  <a:pt x="5130" y="17780"/>
                </a:lnTo>
                <a:lnTo>
                  <a:pt x="6032" y="17437"/>
                </a:lnTo>
                <a:close/>
              </a:path>
              <a:path w="83819" h="38100">
                <a:moveTo>
                  <a:pt x="7023" y="17208"/>
                </a:moveTo>
                <a:lnTo>
                  <a:pt x="6769" y="17780"/>
                </a:lnTo>
                <a:lnTo>
                  <a:pt x="6705" y="18135"/>
                </a:lnTo>
                <a:lnTo>
                  <a:pt x="6667" y="18338"/>
                </a:lnTo>
                <a:lnTo>
                  <a:pt x="6921" y="17780"/>
                </a:lnTo>
                <a:lnTo>
                  <a:pt x="7023" y="17208"/>
                </a:lnTo>
                <a:close/>
              </a:path>
              <a:path w="83819" h="38100">
                <a:moveTo>
                  <a:pt x="7874" y="17246"/>
                </a:moveTo>
                <a:lnTo>
                  <a:pt x="7531" y="17945"/>
                </a:lnTo>
                <a:lnTo>
                  <a:pt x="7467" y="18326"/>
                </a:lnTo>
                <a:lnTo>
                  <a:pt x="7404" y="18707"/>
                </a:lnTo>
                <a:lnTo>
                  <a:pt x="7734" y="18008"/>
                </a:lnTo>
                <a:lnTo>
                  <a:pt x="7797" y="17627"/>
                </a:lnTo>
                <a:lnTo>
                  <a:pt x="7874" y="17246"/>
                </a:lnTo>
                <a:close/>
              </a:path>
              <a:path w="83819" h="38100">
                <a:moveTo>
                  <a:pt x="60159" y="20802"/>
                </a:moveTo>
                <a:lnTo>
                  <a:pt x="59994" y="20053"/>
                </a:lnTo>
                <a:lnTo>
                  <a:pt x="59791" y="21018"/>
                </a:lnTo>
                <a:lnTo>
                  <a:pt x="59753" y="21209"/>
                </a:lnTo>
                <a:lnTo>
                  <a:pt x="59855" y="21043"/>
                </a:lnTo>
                <a:lnTo>
                  <a:pt x="60159" y="20802"/>
                </a:lnTo>
                <a:close/>
              </a:path>
              <a:path w="83819" h="38100">
                <a:moveTo>
                  <a:pt x="61137" y="15659"/>
                </a:moveTo>
                <a:lnTo>
                  <a:pt x="60934" y="16230"/>
                </a:lnTo>
                <a:lnTo>
                  <a:pt x="60858" y="16586"/>
                </a:lnTo>
                <a:lnTo>
                  <a:pt x="60820" y="16789"/>
                </a:lnTo>
                <a:lnTo>
                  <a:pt x="61010" y="16205"/>
                </a:lnTo>
                <a:lnTo>
                  <a:pt x="61087" y="15862"/>
                </a:lnTo>
                <a:lnTo>
                  <a:pt x="61137" y="15659"/>
                </a:lnTo>
                <a:close/>
              </a:path>
              <a:path w="83819" h="38100">
                <a:moveTo>
                  <a:pt x="61429" y="17983"/>
                </a:moveTo>
                <a:lnTo>
                  <a:pt x="61264" y="17233"/>
                </a:lnTo>
                <a:lnTo>
                  <a:pt x="61061" y="18199"/>
                </a:lnTo>
                <a:lnTo>
                  <a:pt x="61023" y="18389"/>
                </a:lnTo>
                <a:lnTo>
                  <a:pt x="61125" y="18224"/>
                </a:lnTo>
                <a:lnTo>
                  <a:pt x="61429" y="17983"/>
                </a:lnTo>
                <a:close/>
              </a:path>
              <a:path w="83819" h="38100">
                <a:moveTo>
                  <a:pt x="61683" y="18923"/>
                </a:moveTo>
                <a:lnTo>
                  <a:pt x="61480" y="19494"/>
                </a:lnTo>
                <a:lnTo>
                  <a:pt x="61404" y="19850"/>
                </a:lnTo>
                <a:lnTo>
                  <a:pt x="61366" y="20053"/>
                </a:lnTo>
                <a:lnTo>
                  <a:pt x="61556" y="19481"/>
                </a:lnTo>
                <a:lnTo>
                  <a:pt x="61633" y="19126"/>
                </a:lnTo>
                <a:lnTo>
                  <a:pt x="61683" y="18923"/>
                </a:lnTo>
                <a:close/>
              </a:path>
              <a:path w="83819" h="38100">
                <a:moveTo>
                  <a:pt x="61734" y="19634"/>
                </a:moveTo>
                <a:lnTo>
                  <a:pt x="61595" y="19469"/>
                </a:lnTo>
                <a:lnTo>
                  <a:pt x="61493" y="19926"/>
                </a:lnTo>
                <a:lnTo>
                  <a:pt x="61734" y="19634"/>
                </a:lnTo>
                <a:close/>
              </a:path>
              <a:path w="83819" h="38100">
                <a:moveTo>
                  <a:pt x="61887" y="18567"/>
                </a:moveTo>
                <a:lnTo>
                  <a:pt x="61366" y="18186"/>
                </a:lnTo>
                <a:lnTo>
                  <a:pt x="61188" y="18643"/>
                </a:lnTo>
                <a:lnTo>
                  <a:pt x="61112" y="18999"/>
                </a:lnTo>
                <a:lnTo>
                  <a:pt x="61074" y="19202"/>
                </a:lnTo>
                <a:lnTo>
                  <a:pt x="61264" y="18630"/>
                </a:lnTo>
                <a:lnTo>
                  <a:pt x="61188" y="19011"/>
                </a:lnTo>
                <a:lnTo>
                  <a:pt x="61061" y="19621"/>
                </a:lnTo>
                <a:lnTo>
                  <a:pt x="61455" y="19100"/>
                </a:lnTo>
                <a:lnTo>
                  <a:pt x="61887" y="18567"/>
                </a:lnTo>
                <a:close/>
              </a:path>
              <a:path w="83819" h="38100">
                <a:moveTo>
                  <a:pt x="62014" y="19939"/>
                </a:moveTo>
                <a:lnTo>
                  <a:pt x="61950" y="19367"/>
                </a:lnTo>
                <a:lnTo>
                  <a:pt x="61734" y="19634"/>
                </a:lnTo>
                <a:lnTo>
                  <a:pt x="62014" y="19939"/>
                </a:lnTo>
                <a:close/>
              </a:path>
              <a:path w="83819" h="38100">
                <a:moveTo>
                  <a:pt x="62255" y="12712"/>
                </a:moveTo>
                <a:lnTo>
                  <a:pt x="62090" y="11963"/>
                </a:lnTo>
                <a:lnTo>
                  <a:pt x="61887" y="12928"/>
                </a:lnTo>
                <a:lnTo>
                  <a:pt x="61849" y="13119"/>
                </a:lnTo>
                <a:lnTo>
                  <a:pt x="61950" y="12954"/>
                </a:lnTo>
                <a:lnTo>
                  <a:pt x="62255" y="12712"/>
                </a:lnTo>
                <a:close/>
              </a:path>
              <a:path w="83819" h="38100">
                <a:moveTo>
                  <a:pt x="62331" y="14973"/>
                </a:moveTo>
                <a:lnTo>
                  <a:pt x="62064" y="15697"/>
                </a:lnTo>
                <a:lnTo>
                  <a:pt x="61988" y="16078"/>
                </a:lnTo>
                <a:lnTo>
                  <a:pt x="61912" y="16459"/>
                </a:lnTo>
                <a:lnTo>
                  <a:pt x="62166" y="15735"/>
                </a:lnTo>
                <a:lnTo>
                  <a:pt x="62242" y="15354"/>
                </a:lnTo>
                <a:lnTo>
                  <a:pt x="62331" y="14973"/>
                </a:lnTo>
                <a:close/>
              </a:path>
              <a:path w="83819" h="38100">
                <a:moveTo>
                  <a:pt x="62522" y="14909"/>
                </a:moveTo>
                <a:lnTo>
                  <a:pt x="62217" y="15722"/>
                </a:lnTo>
                <a:lnTo>
                  <a:pt x="62141" y="16116"/>
                </a:lnTo>
                <a:lnTo>
                  <a:pt x="62039" y="16611"/>
                </a:lnTo>
                <a:lnTo>
                  <a:pt x="62344" y="15786"/>
                </a:lnTo>
                <a:lnTo>
                  <a:pt x="62522" y="14909"/>
                </a:lnTo>
                <a:close/>
              </a:path>
              <a:path w="83819" h="38100">
                <a:moveTo>
                  <a:pt x="62534" y="12877"/>
                </a:moveTo>
                <a:lnTo>
                  <a:pt x="62331" y="13449"/>
                </a:lnTo>
                <a:lnTo>
                  <a:pt x="62255" y="13804"/>
                </a:lnTo>
                <a:lnTo>
                  <a:pt x="62217" y="14008"/>
                </a:lnTo>
                <a:lnTo>
                  <a:pt x="62407" y="13423"/>
                </a:lnTo>
                <a:lnTo>
                  <a:pt x="62484" y="13081"/>
                </a:lnTo>
                <a:lnTo>
                  <a:pt x="62534" y="12877"/>
                </a:lnTo>
                <a:close/>
              </a:path>
              <a:path w="83819" h="38100">
                <a:moveTo>
                  <a:pt x="62547" y="16789"/>
                </a:moveTo>
                <a:lnTo>
                  <a:pt x="62344" y="17360"/>
                </a:lnTo>
                <a:lnTo>
                  <a:pt x="62268" y="17716"/>
                </a:lnTo>
                <a:lnTo>
                  <a:pt x="62217" y="17919"/>
                </a:lnTo>
                <a:lnTo>
                  <a:pt x="62420" y="17348"/>
                </a:lnTo>
                <a:lnTo>
                  <a:pt x="62496" y="16992"/>
                </a:lnTo>
                <a:lnTo>
                  <a:pt x="62547" y="16789"/>
                </a:lnTo>
                <a:close/>
              </a:path>
              <a:path w="83819" h="38100">
                <a:moveTo>
                  <a:pt x="62547" y="15786"/>
                </a:moveTo>
                <a:lnTo>
                  <a:pt x="62153" y="16903"/>
                </a:lnTo>
                <a:lnTo>
                  <a:pt x="61849" y="18376"/>
                </a:lnTo>
                <a:lnTo>
                  <a:pt x="62458" y="16230"/>
                </a:lnTo>
                <a:lnTo>
                  <a:pt x="62547" y="15786"/>
                </a:lnTo>
                <a:close/>
              </a:path>
              <a:path w="83819" h="38100">
                <a:moveTo>
                  <a:pt x="62636" y="16027"/>
                </a:moveTo>
                <a:lnTo>
                  <a:pt x="62433" y="16598"/>
                </a:lnTo>
                <a:lnTo>
                  <a:pt x="62357" y="16954"/>
                </a:lnTo>
                <a:lnTo>
                  <a:pt x="62318" y="17157"/>
                </a:lnTo>
                <a:lnTo>
                  <a:pt x="62509" y="16586"/>
                </a:lnTo>
                <a:lnTo>
                  <a:pt x="62585" y="16230"/>
                </a:lnTo>
                <a:lnTo>
                  <a:pt x="62636" y="16027"/>
                </a:lnTo>
                <a:close/>
              </a:path>
              <a:path w="83819" h="38100">
                <a:moveTo>
                  <a:pt x="63042" y="11912"/>
                </a:moveTo>
                <a:lnTo>
                  <a:pt x="62750" y="12725"/>
                </a:lnTo>
                <a:lnTo>
                  <a:pt x="62661" y="13119"/>
                </a:lnTo>
                <a:lnTo>
                  <a:pt x="62560" y="13614"/>
                </a:lnTo>
                <a:lnTo>
                  <a:pt x="62865" y="12801"/>
                </a:lnTo>
                <a:lnTo>
                  <a:pt x="62941" y="12407"/>
                </a:lnTo>
                <a:lnTo>
                  <a:pt x="63042" y="11912"/>
                </a:lnTo>
                <a:close/>
              </a:path>
              <a:path w="83819" h="38100">
                <a:moveTo>
                  <a:pt x="63296" y="9626"/>
                </a:moveTo>
                <a:lnTo>
                  <a:pt x="62992" y="10439"/>
                </a:lnTo>
                <a:lnTo>
                  <a:pt x="62915" y="10833"/>
                </a:lnTo>
                <a:lnTo>
                  <a:pt x="62814" y="11328"/>
                </a:lnTo>
                <a:lnTo>
                  <a:pt x="63119" y="10502"/>
                </a:lnTo>
                <a:lnTo>
                  <a:pt x="63296" y="9626"/>
                </a:lnTo>
                <a:close/>
              </a:path>
              <a:path w="83819" h="38100">
                <a:moveTo>
                  <a:pt x="63373" y="20180"/>
                </a:moveTo>
                <a:lnTo>
                  <a:pt x="62649" y="21386"/>
                </a:lnTo>
                <a:lnTo>
                  <a:pt x="62522" y="20701"/>
                </a:lnTo>
                <a:lnTo>
                  <a:pt x="62623" y="20383"/>
                </a:lnTo>
                <a:lnTo>
                  <a:pt x="62903" y="18554"/>
                </a:lnTo>
                <a:lnTo>
                  <a:pt x="62230" y="20383"/>
                </a:lnTo>
                <a:lnTo>
                  <a:pt x="62052" y="19964"/>
                </a:lnTo>
                <a:lnTo>
                  <a:pt x="62128" y="20637"/>
                </a:lnTo>
                <a:lnTo>
                  <a:pt x="62369" y="20891"/>
                </a:lnTo>
                <a:lnTo>
                  <a:pt x="62509" y="20726"/>
                </a:lnTo>
                <a:lnTo>
                  <a:pt x="62776" y="23088"/>
                </a:lnTo>
                <a:lnTo>
                  <a:pt x="63195" y="21856"/>
                </a:lnTo>
                <a:lnTo>
                  <a:pt x="63373" y="20180"/>
                </a:lnTo>
                <a:close/>
              </a:path>
              <a:path w="83819" h="38100">
                <a:moveTo>
                  <a:pt x="63487" y="19316"/>
                </a:moveTo>
                <a:lnTo>
                  <a:pt x="63423" y="18732"/>
                </a:lnTo>
                <a:lnTo>
                  <a:pt x="63347" y="17983"/>
                </a:lnTo>
                <a:lnTo>
                  <a:pt x="63322" y="17653"/>
                </a:lnTo>
                <a:lnTo>
                  <a:pt x="62814" y="17322"/>
                </a:lnTo>
                <a:lnTo>
                  <a:pt x="62725" y="17005"/>
                </a:lnTo>
                <a:lnTo>
                  <a:pt x="62941" y="15278"/>
                </a:lnTo>
                <a:lnTo>
                  <a:pt x="62534" y="17005"/>
                </a:lnTo>
                <a:lnTo>
                  <a:pt x="62484" y="17208"/>
                </a:lnTo>
                <a:lnTo>
                  <a:pt x="62636" y="16967"/>
                </a:lnTo>
                <a:lnTo>
                  <a:pt x="62585" y="18059"/>
                </a:lnTo>
                <a:lnTo>
                  <a:pt x="62852" y="17729"/>
                </a:lnTo>
                <a:lnTo>
                  <a:pt x="63093" y="18008"/>
                </a:lnTo>
                <a:lnTo>
                  <a:pt x="63487" y="19316"/>
                </a:lnTo>
                <a:close/>
              </a:path>
              <a:path w="83819" h="38100">
                <a:moveTo>
                  <a:pt x="63677" y="11049"/>
                </a:moveTo>
                <a:lnTo>
                  <a:pt x="63309" y="10706"/>
                </a:lnTo>
                <a:lnTo>
                  <a:pt x="63106" y="11658"/>
                </a:lnTo>
                <a:lnTo>
                  <a:pt x="63042" y="11912"/>
                </a:lnTo>
                <a:lnTo>
                  <a:pt x="62979" y="12255"/>
                </a:lnTo>
                <a:lnTo>
                  <a:pt x="63309" y="11696"/>
                </a:lnTo>
                <a:lnTo>
                  <a:pt x="63677" y="11049"/>
                </a:lnTo>
                <a:close/>
              </a:path>
              <a:path w="83819" h="38100">
                <a:moveTo>
                  <a:pt x="64173" y="18580"/>
                </a:moveTo>
                <a:lnTo>
                  <a:pt x="63906" y="19291"/>
                </a:lnTo>
                <a:lnTo>
                  <a:pt x="63830" y="19672"/>
                </a:lnTo>
                <a:lnTo>
                  <a:pt x="63754" y="20053"/>
                </a:lnTo>
                <a:lnTo>
                  <a:pt x="64008" y="19329"/>
                </a:lnTo>
                <a:lnTo>
                  <a:pt x="64084" y="18948"/>
                </a:lnTo>
                <a:lnTo>
                  <a:pt x="64173" y="18580"/>
                </a:lnTo>
                <a:close/>
              </a:path>
              <a:path w="83819" h="38100">
                <a:moveTo>
                  <a:pt x="64414" y="18821"/>
                </a:moveTo>
                <a:lnTo>
                  <a:pt x="64211" y="19392"/>
                </a:lnTo>
                <a:lnTo>
                  <a:pt x="64135" y="19748"/>
                </a:lnTo>
                <a:lnTo>
                  <a:pt x="64096" y="19951"/>
                </a:lnTo>
                <a:lnTo>
                  <a:pt x="64287" y="19380"/>
                </a:lnTo>
                <a:lnTo>
                  <a:pt x="64363" y="19024"/>
                </a:lnTo>
                <a:lnTo>
                  <a:pt x="64414" y="18821"/>
                </a:lnTo>
                <a:close/>
              </a:path>
              <a:path w="83819" h="38100">
                <a:moveTo>
                  <a:pt x="64617" y="12598"/>
                </a:moveTo>
                <a:lnTo>
                  <a:pt x="64414" y="13169"/>
                </a:lnTo>
                <a:lnTo>
                  <a:pt x="64338" y="13525"/>
                </a:lnTo>
                <a:lnTo>
                  <a:pt x="64300" y="13728"/>
                </a:lnTo>
                <a:lnTo>
                  <a:pt x="64490" y="13157"/>
                </a:lnTo>
                <a:lnTo>
                  <a:pt x="64566" y="12801"/>
                </a:lnTo>
                <a:lnTo>
                  <a:pt x="64617" y="12598"/>
                </a:lnTo>
                <a:close/>
              </a:path>
              <a:path w="83819" h="38100">
                <a:moveTo>
                  <a:pt x="64744" y="14973"/>
                </a:moveTo>
                <a:lnTo>
                  <a:pt x="64465" y="15201"/>
                </a:lnTo>
                <a:lnTo>
                  <a:pt x="64020" y="14884"/>
                </a:lnTo>
                <a:lnTo>
                  <a:pt x="63919" y="14376"/>
                </a:lnTo>
                <a:lnTo>
                  <a:pt x="63411" y="13957"/>
                </a:lnTo>
                <a:lnTo>
                  <a:pt x="63754" y="14211"/>
                </a:lnTo>
                <a:lnTo>
                  <a:pt x="63969" y="13817"/>
                </a:lnTo>
                <a:lnTo>
                  <a:pt x="64427" y="12928"/>
                </a:lnTo>
                <a:lnTo>
                  <a:pt x="64592" y="12611"/>
                </a:lnTo>
                <a:lnTo>
                  <a:pt x="64008" y="12928"/>
                </a:lnTo>
                <a:lnTo>
                  <a:pt x="63969" y="12700"/>
                </a:lnTo>
                <a:lnTo>
                  <a:pt x="63766" y="12560"/>
                </a:lnTo>
                <a:lnTo>
                  <a:pt x="63474" y="12903"/>
                </a:lnTo>
                <a:lnTo>
                  <a:pt x="63982" y="11493"/>
                </a:lnTo>
                <a:lnTo>
                  <a:pt x="64198" y="10452"/>
                </a:lnTo>
                <a:lnTo>
                  <a:pt x="63474" y="12115"/>
                </a:lnTo>
                <a:lnTo>
                  <a:pt x="63474" y="11760"/>
                </a:lnTo>
                <a:lnTo>
                  <a:pt x="62674" y="13970"/>
                </a:lnTo>
                <a:lnTo>
                  <a:pt x="62903" y="13957"/>
                </a:lnTo>
                <a:lnTo>
                  <a:pt x="62877" y="14325"/>
                </a:lnTo>
                <a:lnTo>
                  <a:pt x="63004" y="13995"/>
                </a:lnTo>
                <a:lnTo>
                  <a:pt x="63436" y="14097"/>
                </a:lnTo>
                <a:lnTo>
                  <a:pt x="63588" y="15849"/>
                </a:lnTo>
                <a:lnTo>
                  <a:pt x="64198" y="15773"/>
                </a:lnTo>
                <a:lnTo>
                  <a:pt x="63550" y="18249"/>
                </a:lnTo>
                <a:lnTo>
                  <a:pt x="63614" y="20231"/>
                </a:lnTo>
                <a:lnTo>
                  <a:pt x="63195" y="21856"/>
                </a:lnTo>
                <a:lnTo>
                  <a:pt x="63131" y="22694"/>
                </a:lnTo>
                <a:lnTo>
                  <a:pt x="63614" y="20358"/>
                </a:lnTo>
                <a:lnTo>
                  <a:pt x="63639" y="20751"/>
                </a:lnTo>
                <a:lnTo>
                  <a:pt x="63741" y="19748"/>
                </a:lnTo>
                <a:lnTo>
                  <a:pt x="64122" y="16471"/>
                </a:lnTo>
                <a:lnTo>
                  <a:pt x="64071" y="17157"/>
                </a:lnTo>
                <a:lnTo>
                  <a:pt x="64477" y="16179"/>
                </a:lnTo>
                <a:lnTo>
                  <a:pt x="64566" y="15773"/>
                </a:lnTo>
                <a:lnTo>
                  <a:pt x="64693" y="15201"/>
                </a:lnTo>
                <a:lnTo>
                  <a:pt x="64744" y="14973"/>
                </a:lnTo>
                <a:close/>
              </a:path>
              <a:path w="83819" h="38100">
                <a:moveTo>
                  <a:pt x="64858" y="14884"/>
                </a:moveTo>
                <a:lnTo>
                  <a:pt x="64833" y="14579"/>
                </a:lnTo>
                <a:lnTo>
                  <a:pt x="64744" y="14973"/>
                </a:lnTo>
                <a:close/>
              </a:path>
              <a:path w="83819" h="38100">
                <a:moveTo>
                  <a:pt x="65049" y="9169"/>
                </a:moveTo>
                <a:lnTo>
                  <a:pt x="64592" y="8318"/>
                </a:lnTo>
                <a:lnTo>
                  <a:pt x="64350" y="7810"/>
                </a:lnTo>
                <a:lnTo>
                  <a:pt x="64147" y="8788"/>
                </a:lnTo>
                <a:lnTo>
                  <a:pt x="64084" y="9067"/>
                </a:lnTo>
                <a:lnTo>
                  <a:pt x="64236" y="8826"/>
                </a:lnTo>
                <a:lnTo>
                  <a:pt x="64516" y="8661"/>
                </a:lnTo>
                <a:lnTo>
                  <a:pt x="64325" y="9613"/>
                </a:lnTo>
                <a:lnTo>
                  <a:pt x="64211" y="10147"/>
                </a:lnTo>
                <a:lnTo>
                  <a:pt x="64630" y="9690"/>
                </a:lnTo>
                <a:lnTo>
                  <a:pt x="65049" y="9169"/>
                </a:lnTo>
                <a:close/>
              </a:path>
              <a:path w="83819" h="38100">
                <a:moveTo>
                  <a:pt x="65112" y="15697"/>
                </a:moveTo>
                <a:lnTo>
                  <a:pt x="64630" y="16179"/>
                </a:lnTo>
                <a:lnTo>
                  <a:pt x="64363" y="17449"/>
                </a:lnTo>
                <a:lnTo>
                  <a:pt x="64249" y="18211"/>
                </a:lnTo>
                <a:lnTo>
                  <a:pt x="65112" y="15697"/>
                </a:lnTo>
                <a:close/>
              </a:path>
              <a:path w="83819" h="38100">
                <a:moveTo>
                  <a:pt x="65290" y="14058"/>
                </a:moveTo>
                <a:lnTo>
                  <a:pt x="65163" y="14198"/>
                </a:lnTo>
                <a:lnTo>
                  <a:pt x="65062" y="14643"/>
                </a:lnTo>
                <a:lnTo>
                  <a:pt x="65239" y="14643"/>
                </a:lnTo>
                <a:lnTo>
                  <a:pt x="65290" y="14058"/>
                </a:lnTo>
                <a:close/>
              </a:path>
              <a:path w="83819" h="38100">
                <a:moveTo>
                  <a:pt x="65557" y="10388"/>
                </a:moveTo>
                <a:lnTo>
                  <a:pt x="65392" y="9639"/>
                </a:lnTo>
                <a:lnTo>
                  <a:pt x="65189" y="10604"/>
                </a:lnTo>
                <a:lnTo>
                  <a:pt x="65151" y="10795"/>
                </a:lnTo>
                <a:lnTo>
                  <a:pt x="65252" y="10629"/>
                </a:lnTo>
                <a:lnTo>
                  <a:pt x="65557" y="10388"/>
                </a:lnTo>
                <a:close/>
              </a:path>
              <a:path w="83819" h="38100">
                <a:moveTo>
                  <a:pt x="65608" y="11239"/>
                </a:moveTo>
                <a:lnTo>
                  <a:pt x="64477" y="13817"/>
                </a:lnTo>
                <a:lnTo>
                  <a:pt x="64414" y="14236"/>
                </a:lnTo>
                <a:lnTo>
                  <a:pt x="64693" y="14338"/>
                </a:lnTo>
                <a:lnTo>
                  <a:pt x="64833" y="14579"/>
                </a:lnTo>
                <a:lnTo>
                  <a:pt x="65036" y="14338"/>
                </a:lnTo>
                <a:lnTo>
                  <a:pt x="65163" y="14058"/>
                </a:lnTo>
                <a:lnTo>
                  <a:pt x="65608" y="11239"/>
                </a:lnTo>
                <a:close/>
              </a:path>
              <a:path w="83819" h="38100">
                <a:moveTo>
                  <a:pt x="65913" y="31165"/>
                </a:moveTo>
                <a:lnTo>
                  <a:pt x="65481" y="31038"/>
                </a:lnTo>
                <a:lnTo>
                  <a:pt x="65062" y="31165"/>
                </a:lnTo>
                <a:lnTo>
                  <a:pt x="64884" y="34467"/>
                </a:lnTo>
                <a:lnTo>
                  <a:pt x="65887" y="31419"/>
                </a:lnTo>
                <a:lnTo>
                  <a:pt x="65913" y="31165"/>
                </a:lnTo>
                <a:close/>
              </a:path>
              <a:path w="83819" h="38100">
                <a:moveTo>
                  <a:pt x="66154" y="17627"/>
                </a:moveTo>
                <a:lnTo>
                  <a:pt x="66014" y="17830"/>
                </a:lnTo>
                <a:lnTo>
                  <a:pt x="66154" y="17627"/>
                </a:lnTo>
                <a:close/>
              </a:path>
              <a:path w="83819" h="38100">
                <a:moveTo>
                  <a:pt x="66332" y="17195"/>
                </a:moveTo>
                <a:lnTo>
                  <a:pt x="66154" y="17627"/>
                </a:lnTo>
                <a:lnTo>
                  <a:pt x="66268" y="17449"/>
                </a:lnTo>
                <a:lnTo>
                  <a:pt x="66332" y="17195"/>
                </a:lnTo>
                <a:close/>
              </a:path>
              <a:path w="83819" h="38100">
                <a:moveTo>
                  <a:pt x="66382" y="17284"/>
                </a:moveTo>
                <a:lnTo>
                  <a:pt x="66268" y="17449"/>
                </a:lnTo>
                <a:lnTo>
                  <a:pt x="66014" y="18465"/>
                </a:lnTo>
                <a:lnTo>
                  <a:pt x="66332" y="17449"/>
                </a:lnTo>
                <a:lnTo>
                  <a:pt x="66382" y="17284"/>
                </a:lnTo>
                <a:close/>
              </a:path>
              <a:path w="83819" h="38100">
                <a:moveTo>
                  <a:pt x="66433" y="15862"/>
                </a:moveTo>
                <a:lnTo>
                  <a:pt x="66344" y="16243"/>
                </a:lnTo>
                <a:lnTo>
                  <a:pt x="66433" y="15862"/>
                </a:lnTo>
                <a:close/>
              </a:path>
              <a:path w="83819" h="38100">
                <a:moveTo>
                  <a:pt x="66459" y="22669"/>
                </a:moveTo>
                <a:lnTo>
                  <a:pt x="65849" y="22453"/>
                </a:lnTo>
                <a:lnTo>
                  <a:pt x="65049" y="22326"/>
                </a:lnTo>
                <a:lnTo>
                  <a:pt x="64262" y="22123"/>
                </a:lnTo>
                <a:lnTo>
                  <a:pt x="64096" y="22085"/>
                </a:lnTo>
                <a:lnTo>
                  <a:pt x="63906" y="20548"/>
                </a:lnTo>
                <a:lnTo>
                  <a:pt x="63512" y="21945"/>
                </a:lnTo>
                <a:lnTo>
                  <a:pt x="63982" y="22847"/>
                </a:lnTo>
                <a:lnTo>
                  <a:pt x="64782" y="23037"/>
                </a:lnTo>
                <a:lnTo>
                  <a:pt x="65481" y="23837"/>
                </a:lnTo>
                <a:lnTo>
                  <a:pt x="66459" y="22669"/>
                </a:lnTo>
                <a:close/>
              </a:path>
              <a:path w="83819" h="38100">
                <a:moveTo>
                  <a:pt x="66535" y="20370"/>
                </a:moveTo>
                <a:lnTo>
                  <a:pt x="66497" y="20116"/>
                </a:lnTo>
                <a:lnTo>
                  <a:pt x="66319" y="19926"/>
                </a:lnTo>
                <a:lnTo>
                  <a:pt x="65862" y="20116"/>
                </a:lnTo>
                <a:lnTo>
                  <a:pt x="65913" y="19608"/>
                </a:lnTo>
                <a:lnTo>
                  <a:pt x="65862" y="19469"/>
                </a:lnTo>
                <a:lnTo>
                  <a:pt x="65481" y="19380"/>
                </a:lnTo>
                <a:lnTo>
                  <a:pt x="65366" y="19608"/>
                </a:lnTo>
                <a:lnTo>
                  <a:pt x="65405" y="19354"/>
                </a:lnTo>
                <a:lnTo>
                  <a:pt x="64935" y="19227"/>
                </a:lnTo>
                <a:lnTo>
                  <a:pt x="64935" y="19100"/>
                </a:lnTo>
                <a:lnTo>
                  <a:pt x="64909" y="18669"/>
                </a:lnTo>
                <a:lnTo>
                  <a:pt x="64744" y="19100"/>
                </a:lnTo>
                <a:lnTo>
                  <a:pt x="64693" y="18313"/>
                </a:lnTo>
                <a:lnTo>
                  <a:pt x="63995" y="20497"/>
                </a:lnTo>
                <a:lnTo>
                  <a:pt x="64376" y="19862"/>
                </a:lnTo>
                <a:lnTo>
                  <a:pt x="64262" y="20751"/>
                </a:lnTo>
                <a:lnTo>
                  <a:pt x="64135" y="21386"/>
                </a:lnTo>
                <a:lnTo>
                  <a:pt x="64579" y="19862"/>
                </a:lnTo>
                <a:lnTo>
                  <a:pt x="64820" y="19354"/>
                </a:lnTo>
                <a:lnTo>
                  <a:pt x="64782" y="20624"/>
                </a:lnTo>
                <a:lnTo>
                  <a:pt x="65595" y="21259"/>
                </a:lnTo>
                <a:lnTo>
                  <a:pt x="66535" y="20370"/>
                </a:lnTo>
                <a:close/>
              </a:path>
              <a:path w="83819" h="38100">
                <a:moveTo>
                  <a:pt x="66586" y="16687"/>
                </a:moveTo>
                <a:lnTo>
                  <a:pt x="66382" y="17284"/>
                </a:lnTo>
                <a:lnTo>
                  <a:pt x="66497" y="17119"/>
                </a:lnTo>
                <a:lnTo>
                  <a:pt x="66586" y="16687"/>
                </a:lnTo>
                <a:close/>
              </a:path>
              <a:path w="83819" h="38100">
                <a:moveTo>
                  <a:pt x="66636" y="31381"/>
                </a:moveTo>
                <a:lnTo>
                  <a:pt x="66052" y="30911"/>
                </a:lnTo>
                <a:lnTo>
                  <a:pt x="65963" y="31191"/>
                </a:lnTo>
                <a:lnTo>
                  <a:pt x="66636" y="31381"/>
                </a:lnTo>
                <a:close/>
              </a:path>
              <a:path w="83819" h="38100">
                <a:moveTo>
                  <a:pt x="66979" y="20688"/>
                </a:moveTo>
                <a:lnTo>
                  <a:pt x="66459" y="22669"/>
                </a:lnTo>
                <a:lnTo>
                  <a:pt x="66382" y="23698"/>
                </a:lnTo>
                <a:lnTo>
                  <a:pt x="66548" y="23571"/>
                </a:lnTo>
                <a:lnTo>
                  <a:pt x="66560" y="22580"/>
                </a:lnTo>
                <a:lnTo>
                  <a:pt x="66979" y="20688"/>
                </a:lnTo>
                <a:close/>
              </a:path>
              <a:path w="83819" h="38100">
                <a:moveTo>
                  <a:pt x="66979" y="20370"/>
                </a:moveTo>
                <a:lnTo>
                  <a:pt x="66878" y="20180"/>
                </a:lnTo>
                <a:lnTo>
                  <a:pt x="66725" y="20370"/>
                </a:lnTo>
                <a:lnTo>
                  <a:pt x="66840" y="20497"/>
                </a:lnTo>
                <a:lnTo>
                  <a:pt x="66979" y="20370"/>
                </a:lnTo>
                <a:close/>
              </a:path>
              <a:path w="83819" h="38100">
                <a:moveTo>
                  <a:pt x="67106" y="26974"/>
                </a:moveTo>
                <a:lnTo>
                  <a:pt x="66967" y="27266"/>
                </a:lnTo>
                <a:lnTo>
                  <a:pt x="67106" y="26974"/>
                </a:lnTo>
                <a:close/>
              </a:path>
              <a:path w="83819" h="38100">
                <a:moveTo>
                  <a:pt x="67360" y="16179"/>
                </a:moveTo>
                <a:lnTo>
                  <a:pt x="67259" y="16510"/>
                </a:lnTo>
                <a:lnTo>
                  <a:pt x="67360" y="16179"/>
                </a:lnTo>
                <a:close/>
              </a:path>
              <a:path w="83819" h="38100">
                <a:moveTo>
                  <a:pt x="67398" y="27901"/>
                </a:moveTo>
                <a:lnTo>
                  <a:pt x="67221" y="28244"/>
                </a:lnTo>
                <a:lnTo>
                  <a:pt x="67398" y="27901"/>
                </a:lnTo>
                <a:close/>
              </a:path>
              <a:path w="83819" h="38100">
                <a:moveTo>
                  <a:pt x="67398" y="27355"/>
                </a:moveTo>
                <a:lnTo>
                  <a:pt x="67005" y="27609"/>
                </a:lnTo>
                <a:lnTo>
                  <a:pt x="66865" y="27863"/>
                </a:lnTo>
                <a:lnTo>
                  <a:pt x="66967" y="27266"/>
                </a:lnTo>
                <a:lnTo>
                  <a:pt x="66548" y="28117"/>
                </a:lnTo>
                <a:lnTo>
                  <a:pt x="66433" y="27482"/>
                </a:lnTo>
                <a:lnTo>
                  <a:pt x="66357" y="27355"/>
                </a:lnTo>
                <a:lnTo>
                  <a:pt x="66370" y="25704"/>
                </a:lnTo>
                <a:lnTo>
                  <a:pt x="65989" y="27228"/>
                </a:lnTo>
                <a:lnTo>
                  <a:pt x="65862" y="27609"/>
                </a:lnTo>
                <a:lnTo>
                  <a:pt x="66040" y="26720"/>
                </a:lnTo>
                <a:lnTo>
                  <a:pt x="66268" y="25577"/>
                </a:lnTo>
                <a:lnTo>
                  <a:pt x="65519" y="27609"/>
                </a:lnTo>
                <a:lnTo>
                  <a:pt x="65989" y="26720"/>
                </a:lnTo>
                <a:lnTo>
                  <a:pt x="65798" y="27609"/>
                </a:lnTo>
                <a:lnTo>
                  <a:pt x="65671" y="27901"/>
                </a:lnTo>
                <a:lnTo>
                  <a:pt x="65341" y="28498"/>
                </a:lnTo>
                <a:lnTo>
                  <a:pt x="65265" y="29387"/>
                </a:lnTo>
                <a:lnTo>
                  <a:pt x="65608" y="29006"/>
                </a:lnTo>
                <a:lnTo>
                  <a:pt x="67056" y="28117"/>
                </a:lnTo>
                <a:lnTo>
                  <a:pt x="67284" y="27978"/>
                </a:lnTo>
                <a:lnTo>
                  <a:pt x="67398" y="27355"/>
                </a:lnTo>
                <a:close/>
              </a:path>
              <a:path w="83819" h="38100">
                <a:moveTo>
                  <a:pt x="68084" y="19989"/>
                </a:moveTo>
                <a:lnTo>
                  <a:pt x="68021" y="19735"/>
                </a:lnTo>
                <a:lnTo>
                  <a:pt x="67868" y="19481"/>
                </a:lnTo>
                <a:lnTo>
                  <a:pt x="67233" y="20116"/>
                </a:lnTo>
                <a:lnTo>
                  <a:pt x="67144" y="20370"/>
                </a:lnTo>
                <a:lnTo>
                  <a:pt x="67322" y="20497"/>
                </a:lnTo>
                <a:lnTo>
                  <a:pt x="67386" y="21513"/>
                </a:lnTo>
                <a:lnTo>
                  <a:pt x="67602" y="21247"/>
                </a:lnTo>
                <a:lnTo>
                  <a:pt x="67932" y="20116"/>
                </a:lnTo>
                <a:lnTo>
                  <a:pt x="68084" y="19989"/>
                </a:lnTo>
                <a:close/>
              </a:path>
              <a:path w="83819" h="38100">
                <a:moveTo>
                  <a:pt x="68605" y="14020"/>
                </a:moveTo>
                <a:lnTo>
                  <a:pt x="67500" y="14909"/>
                </a:lnTo>
                <a:lnTo>
                  <a:pt x="66509" y="14909"/>
                </a:lnTo>
                <a:lnTo>
                  <a:pt x="66713" y="13131"/>
                </a:lnTo>
                <a:lnTo>
                  <a:pt x="66192" y="14528"/>
                </a:lnTo>
                <a:lnTo>
                  <a:pt x="66090" y="14998"/>
                </a:lnTo>
                <a:lnTo>
                  <a:pt x="65976" y="15862"/>
                </a:lnTo>
                <a:lnTo>
                  <a:pt x="65608" y="16433"/>
                </a:lnTo>
                <a:lnTo>
                  <a:pt x="65963" y="15544"/>
                </a:lnTo>
                <a:lnTo>
                  <a:pt x="66484" y="13004"/>
                </a:lnTo>
                <a:lnTo>
                  <a:pt x="65557" y="16433"/>
                </a:lnTo>
                <a:lnTo>
                  <a:pt x="65443" y="16814"/>
                </a:lnTo>
                <a:lnTo>
                  <a:pt x="65011" y="17703"/>
                </a:lnTo>
                <a:lnTo>
                  <a:pt x="65849" y="15201"/>
                </a:lnTo>
                <a:lnTo>
                  <a:pt x="65913" y="14655"/>
                </a:lnTo>
                <a:lnTo>
                  <a:pt x="65862" y="14401"/>
                </a:lnTo>
                <a:lnTo>
                  <a:pt x="65709" y="14605"/>
                </a:lnTo>
                <a:lnTo>
                  <a:pt x="65239" y="14643"/>
                </a:lnTo>
                <a:lnTo>
                  <a:pt x="65138" y="15582"/>
                </a:lnTo>
                <a:lnTo>
                  <a:pt x="65100" y="15951"/>
                </a:lnTo>
                <a:lnTo>
                  <a:pt x="64985" y="16992"/>
                </a:lnTo>
                <a:lnTo>
                  <a:pt x="64935" y="17322"/>
                </a:lnTo>
                <a:lnTo>
                  <a:pt x="64820" y="17614"/>
                </a:lnTo>
                <a:lnTo>
                  <a:pt x="64693" y="18313"/>
                </a:lnTo>
                <a:lnTo>
                  <a:pt x="64820" y="17945"/>
                </a:lnTo>
                <a:lnTo>
                  <a:pt x="64935" y="17564"/>
                </a:lnTo>
                <a:lnTo>
                  <a:pt x="64922" y="17691"/>
                </a:lnTo>
                <a:lnTo>
                  <a:pt x="64897" y="17957"/>
                </a:lnTo>
                <a:lnTo>
                  <a:pt x="64909" y="18669"/>
                </a:lnTo>
                <a:lnTo>
                  <a:pt x="65239" y="17703"/>
                </a:lnTo>
                <a:lnTo>
                  <a:pt x="65620" y="17830"/>
                </a:lnTo>
                <a:lnTo>
                  <a:pt x="65481" y="19380"/>
                </a:lnTo>
                <a:lnTo>
                  <a:pt x="65925" y="18389"/>
                </a:lnTo>
                <a:lnTo>
                  <a:pt x="66014" y="18084"/>
                </a:lnTo>
                <a:lnTo>
                  <a:pt x="66014" y="17830"/>
                </a:lnTo>
                <a:lnTo>
                  <a:pt x="66255" y="16687"/>
                </a:lnTo>
                <a:lnTo>
                  <a:pt x="66344" y="16243"/>
                </a:lnTo>
                <a:lnTo>
                  <a:pt x="66078" y="16433"/>
                </a:lnTo>
                <a:lnTo>
                  <a:pt x="65900" y="16687"/>
                </a:lnTo>
                <a:lnTo>
                  <a:pt x="66027" y="16179"/>
                </a:lnTo>
                <a:lnTo>
                  <a:pt x="66014" y="16052"/>
                </a:lnTo>
                <a:lnTo>
                  <a:pt x="66154" y="15544"/>
                </a:lnTo>
                <a:lnTo>
                  <a:pt x="66433" y="15862"/>
                </a:lnTo>
                <a:lnTo>
                  <a:pt x="66484" y="15544"/>
                </a:lnTo>
                <a:lnTo>
                  <a:pt x="66509" y="15417"/>
                </a:lnTo>
                <a:lnTo>
                  <a:pt x="67360" y="16179"/>
                </a:lnTo>
                <a:lnTo>
                  <a:pt x="67576" y="15544"/>
                </a:lnTo>
                <a:lnTo>
                  <a:pt x="67513" y="16306"/>
                </a:lnTo>
                <a:lnTo>
                  <a:pt x="67652" y="16433"/>
                </a:lnTo>
                <a:lnTo>
                  <a:pt x="67335" y="16497"/>
                </a:lnTo>
                <a:lnTo>
                  <a:pt x="66878" y="18084"/>
                </a:lnTo>
                <a:lnTo>
                  <a:pt x="67081" y="17195"/>
                </a:lnTo>
                <a:lnTo>
                  <a:pt x="67195" y="16675"/>
                </a:lnTo>
                <a:lnTo>
                  <a:pt x="67259" y="16510"/>
                </a:lnTo>
                <a:lnTo>
                  <a:pt x="66865" y="16560"/>
                </a:lnTo>
                <a:lnTo>
                  <a:pt x="66840" y="17703"/>
                </a:lnTo>
                <a:lnTo>
                  <a:pt x="66548" y="18084"/>
                </a:lnTo>
                <a:lnTo>
                  <a:pt x="66421" y="18338"/>
                </a:lnTo>
                <a:lnTo>
                  <a:pt x="66649" y="17195"/>
                </a:lnTo>
                <a:lnTo>
                  <a:pt x="66840" y="17703"/>
                </a:lnTo>
                <a:lnTo>
                  <a:pt x="66840" y="16611"/>
                </a:lnTo>
                <a:lnTo>
                  <a:pt x="66497" y="17119"/>
                </a:lnTo>
                <a:lnTo>
                  <a:pt x="66433" y="17449"/>
                </a:lnTo>
                <a:lnTo>
                  <a:pt x="66090" y="18465"/>
                </a:lnTo>
                <a:lnTo>
                  <a:pt x="66027" y="19608"/>
                </a:lnTo>
                <a:lnTo>
                  <a:pt x="66319" y="19926"/>
                </a:lnTo>
                <a:lnTo>
                  <a:pt x="66713" y="19735"/>
                </a:lnTo>
                <a:lnTo>
                  <a:pt x="66878" y="19354"/>
                </a:lnTo>
                <a:lnTo>
                  <a:pt x="67094" y="18338"/>
                </a:lnTo>
                <a:lnTo>
                  <a:pt x="67144" y="18084"/>
                </a:lnTo>
                <a:lnTo>
                  <a:pt x="67246" y="17576"/>
                </a:lnTo>
                <a:lnTo>
                  <a:pt x="67437" y="16687"/>
                </a:lnTo>
                <a:lnTo>
                  <a:pt x="67271" y="17500"/>
                </a:lnTo>
                <a:lnTo>
                  <a:pt x="67614" y="16687"/>
                </a:lnTo>
                <a:lnTo>
                  <a:pt x="68084" y="15544"/>
                </a:lnTo>
                <a:lnTo>
                  <a:pt x="68135" y="15417"/>
                </a:lnTo>
                <a:lnTo>
                  <a:pt x="68199" y="15290"/>
                </a:lnTo>
                <a:lnTo>
                  <a:pt x="68351" y="14909"/>
                </a:lnTo>
                <a:lnTo>
                  <a:pt x="68567" y="14401"/>
                </a:lnTo>
                <a:lnTo>
                  <a:pt x="68605" y="14020"/>
                </a:lnTo>
                <a:close/>
              </a:path>
              <a:path w="83819" h="38100">
                <a:moveTo>
                  <a:pt x="69138" y="22580"/>
                </a:moveTo>
                <a:lnTo>
                  <a:pt x="69113" y="22402"/>
                </a:lnTo>
                <a:lnTo>
                  <a:pt x="69037" y="21767"/>
                </a:lnTo>
                <a:lnTo>
                  <a:pt x="68656" y="21767"/>
                </a:lnTo>
                <a:lnTo>
                  <a:pt x="68554" y="21513"/>
                </a:lnTo>
                <a:lnTo>
                  <a:pt x="68148" y="21767"/>
                </a:lnTo>
                <a:lnTo>
                  <a:pt x="67564" y="22682"/>
                </a:lnTo>
                <a:lnTo>
                  <a:pt x="67678" y="24053"/>
                </a:lnTo>
                <a:lnTo>
                  <a:pt x="68478" y="22402"/>
                </a:lnTo>
                <a:lnTo>
                  <a:pt x="69138" y="22580"/>
                </a:lnTo>
                <a:close/>
              </a:path>
              <a:path w="83819" h="38100">
                <a:moveTo>
                  <a:pt x="69481" y="22910"/>
                </a:moveTo>
                <a:lnTo>
                  <a:pt x="69469" y="22656"/>
                </a:lnTo>
                <a:lnTo>
                  <a:pt x="69138" y="22580"/>
                </a:lnTo>
                <a:lnTo>
                  <a:pt x="69265" y="23672"/>
                </a:lnTo>
                <a:lnTo>
                  <a:pt x="69481" y="22910"/>
                </a:lnTo>
                <a:close/>
              </a:path>
              <a:path w="83819" h="38100">
                <a:moveTo>
                  <a:pt x="69723" y="10731"/>
                </a:moveTo>
                <a:lnTo>
                  <a:pt x="69519" y="11303"/>
                </a:lnTo>
                <a:lnTo>
                  <a:pt x="69443" y="11658"/>
                </a:lnTo>
                <a:lnTo>
                  <a:pt x="69405" y="11861"/>
                </a:lnTo>
                <a:lnTo>
                  <a:pt x="69596" y="11290"/>
                </a:lnTo>
                <a:lnTo>
                  <a:pt x="69672" y="10934"/>
                </a:lnTo>
                <a:lnTo>
                  <a:pt x="69723" y="10731"/>
                </a:lnTo>
                <a:close/>
              </a:path>
              <a:path w="83819" h="38100">
                <a:moveTo>
                  <a:pt x="69824" y="22758"/>
                </a:moveTo>
                <a:lnTo>
                  <a:pt x="69634" y="22707"/>
                </a:lnTo>
                <a:lnTo>
                  <a:pt x="69418" y="23672"/>
                </a:lnTo>
                <a:lnTo>
                  <a:pt x="69824" y="22758"/>
                </a:lnTo>
                <a:close/>
              </a:path>
              <a:path w="83819" h="38100">
                <a:moveTo>
                  <a:pt x="69938" y="21247"/>
                </a:moveTo>
                <a:lnTo>
                  <a:pt x="69723" y="22021"/>
                </a:lnTo>
                <a:lnTo>
                  <a:pt x="69634" y="22707"/>
                </a:lnTo>
                <a:lnTo>
                  <a:pt x="69938" y="21247"/>
                </a:lnTo>
                <a:close/>
              </a:path>
              <a:path w="83819" h="38100">
                <a:moveTo>
                  <a:pt x="70091" y="11417"/>
                </a:moveTo>
                <a:lnTo>
                  <a:pt x="69837" y="12141"/>
                </a:lnTo>
                <a:lnTo>
                  <a:pt x="69761" y="12522"/>
                </a:lnTo>
                <a:lnTo>
                  <a:pt x="69684" y="12903"/>
                </a:lnTo>
                <a:lnTo>
                  <a:pt x="69938" y="12179"/>
                </a:lnTo>
                <a:lnTo>
                  <a:pt x="70091" y="11417"/>
                </a:lnTo>
                <a:close/>
              </a:path>
              <a:path w="83819" h="38100">
                <a:moveTo>
                  <a:pt x="70167" y="20116"/>
                </a:moveTo>
                <a:lnTo>
                  <a:pt x="69938" y="21247"/>
                </a:lnTo>
                <a:lnTo>
                  <a:pt x="70142" y="20497"/>
                </a:lnTo>
                <a:lnTo>
                  <a:pt x="70167" y="20116"/>
                </a:lnTo>
                <a:close/>
              </a:path>
              <a:path w="83819" h="38100">
                <a:moveTo>
                  <a:pt x="70345" y="9436"/>
                </a:moveTo>
                <a:lnTo>
                  <a:pt x="69786" y="11404"/>
                </a:lnTo>
                <a:lnTo>
                  <a:pt x="69710" y="11722"/>
                </a:lnTo>
                <a:lnTo>
                  <a:pt x="69519" y="12458"/>
                </a:lnTo>
                <a:lnTo>
                  <a:pt x="69773" y="12179"/>
                </a:lnTo>
                <a:lnTo>
                  <a:pt x="70345" y="9436"/>
                </a:lnTo>
                <a:close/>
              </a:path>
              <a:path w="83819" h="38100">
                <a:moveTo>
                  <a:pt x="71107" y="18211"/>
                </a:moveTo>
                <a:lnTo>
                  <a:pt x="70942" y="18846"/>
                </a:lnTo>
                <a:lnTo>
                  <a:pt x="71107" y="18211"/>
                </a:lnTo>
                <a:close/>
              </a:path>
              <a:path w="83819" h="38100">
                <a:moveTo>
                  <a:pt x="71666" y="17856"/>
                </a:moveTo>
                <a:lnTo>
                  <a:pt x="71589" y="18161"/>
                </a:lnTo>
                <a:lnTo>
                  <a:pt x="71666" y="17856"/>
                </a:lnTo>
                <a:close/>
              </a:path>
              <a:path w="83819" h="38100">
                <a:moveTo>
                  <a:pt x="72085" y="21361"/>
                </a:moveTo>
                <a:lnTo>
                  <a:pt x="72009" y="21640"/>
                </a:lnTo>
                <a:lnTo>
                  <a:pt x="72085" y="21361"/>
                </a:lnTo>
                <a:close/>
              </a:path>
              <a:path w="83819" h="38100">
                <a:moveTo>
                  <a:pt x="72174" y="24561"/>
                </a:moveTo>
                <a:lnTo>
                  <a:pt x="71818" y="24523"/>
                </a:lnTo>
                <a:lnTo>
                  <a:pt x="71780" y="24828"/>
                </a:lnTo>
                <a:lnTo>
                  <a:pt x="71907" y="24955"/>
                </a:lnTo>
                <a:lnTo>
                  <a:pt x="72110" y="24688"/>
                </a:lnTo>
                <a:lnTo>
                  <a:pt x="72174" y="24561"/>
                </a:lnTo>
                <a:close/>
              </a:path>
              <a:path w="83819" h="38100">
                <a:moveTo>
                  <a:pt x="72326" y="22910"/>
                </a:moveTo>
                <a:lnTo>
                  <a:pt x="72212" y="23291"/>
                </a:lnTo>
                <a:lnTo>
                  <a:pt x="72326" y="22910"/>
                </a:lnTo>
                <a:close/>
              </a:path>
              <a:path w="83819" h="38100">
                <a:moveTo>
                  <a:pt x="72440" y="33858"/>
                </a:moveTo>
                <a:lnTo>
                  <a:pt x="71704" y="30403"/>
                </a:lnTo>
                <a:lnTo>
                  <a:pt x="71564" y="29768"/>
                </a:lnTo>
                <a:lnTo>
                  <a:pt x="67932" y="31191"/>
                </a:lnTo>
                <a:lnTo>
                  <a:pt x="66776" y="31419"/>
                </a:lnTo>
                <a:lnTo>
                  <a:pt x="66636" y="31381"/>
                </a:lnTo>
                <a:lnTo>
                  <a:pt x="68110" y="32562"/>
                </a:lnTo>
                <a:lnTo>
                  <a:pt x="70904" y="30403"/>
                </a:lnTo>
                <a:lnTo>
                  <a:pt x="72440" y="33858"/>
                </a:lnTo>
                <a:close/>
              </a:path>
              <a:path w="83819" h="38100">
                <a:moveTo>
                  <a:pt x="72567" y="23850"/>
                </a:moveTo>
                <a:lnTo>
                  <a:pt x="72326" y="24434"/>
                </a:lnTo>
                <a:lnTo>
                  <a:pt x="72250" y="24828"/>
                </a:lnTo>
                <a:lnTo>
                  <a:pt x="72491" y="24561"/>
                </a:lnTo>
                <a:lnTo>
                  <a:pt x="72567" y="23850"/>
                </a:lnTo>
                <a:close/>
              </a:path>
              <a:path w="83819" h="38100">
                <a:moveTo>
                  <a:pt x="72821" y="10515"/>
                </a:moveTo>
                <a:lnTo>
                  <a:pt x="72567" y="11239"/>
                </a:lnTo>
                <a:lnTo>
                  <a:pt x="72491" y="11620"/>
                </a:lnTo>
                <a:lnTo>
                  <a:pt x="72415" y="12001"/>
                </a:lnTo>
                <a:lnTo>
                  <a:pt x="72669" y="11277"/>
                </a:lnTo>
                <a:lnTo>
                  <a:pt x="72821" y="10515"/>
                </a:lnTo>
                <a:close/>
              </a:path>
              <a:path w="83819" h="38100">
                <a:moveTo>
                  <a:pt x="72923" y="10731"/>
                </a:moveTo>
                <a:lnTo>
                  <a:pt x="72720" y="11303"/>
                </a:lnTo>
                <a:lnTo>
                  <a:pt x="72644" y="11658"/>
                </a:lnTo>
                <a:lnTo>
                  <a:pt x="72605" y="11861"/>
                </a:lnTo>
                <a:lnTo>
                  <a:pt x="72796" y="11277"/>
                </a:lnTo>
                <a:lnTo>
                  <a:pt x="72872" y="10934"/>
                </a:lnTo>
                <a:lnTo>
                  <a:pt x="72923" y="10731"/>
                </a:lnTo>
                <a:close/>
              </a:path>
              <a:path w="83819" h="38100">
                <a:moveTo>
                  <a:pt x="73012" y="20624"/>
                </a:moveTo>
                <a:lnTo>
                  <a:pt x="72885" y="20535"/>
                </a:lnTo>
                <a:lnTo>
                  <a:pt x="72898" y="20904"/>
                </a:lnTo>
                <a:lnTo>
                  <a:pt x="73012" y="20624"/>
                </a:lnTo>
                <a:close/>
              </a:path>
              <a:path w="83819" h="38100">
                <a:moveTo>
                  <a:pt x="73253" y="8267"/>
                </a:moveTo>
                <a:lnTo>
                  <a:pt x="72745" y="9893"/>
                </a:lnTo>
                <a:lnTo>
                  <a:pt x="72694" y="8331"/>
                </a:lnTo>
                <a:lnTo>
                  <a:pt x="72034" y="10731"/>
                </a:lnTo>
                <a:lnTo>
                  <a:pt x="71920" y="11150"/>
                </a:lnTo>
                <a:lnTo>
                  <a:pt x="72148" y="10782"/>
                </a:lnTo>
                <a:lnTo>
                  <a:pt x="72504" y="10642"/>
                </a:lnTo>
                <a:lnTo>
                  <a:pt x="72453" y="10833"/>
                </a:lnTo>
                <a:lnTo>
                  <a:pt x="72161" y="12674"/>
                </a:lnTo>
                <a:lnTo>
                  <a:pt x="72669" y="10579"/>
                </a:lnTo>
                <a:lnTo>
                  <a:pt x="72758" y="10261"/>
                </a:lnTo>
                <a:lnTo>
                  <a:pt x="73253" y="8267"/>
                </a:lnTo>
                <a:close/>
              </a:path>
              <a:path w="83819" h="38100">
                <a:moveTo>
                  <a:pt x="73380" y="23622"/>
                </a:moveTo>
                <a:close/>
              </a:path>
              <a:path w="83819" h="38100">
                <a:moveTo>
                  <a:pt x="73482" y="21590"/>
                </a:moveTo>
                <a:lnTo>
                  <a:pt x="72936" y="21640"/>
                </a:lnTo>
                <a:lnTo>
                  <a:pt x="72898" y="20904"/>
                </a:lnTo>
                <a:lnTo>
                  <a:pt x="72491" y="21894"/>
                </a:lnTo>
                <a:lnTo>
                  <a:pt x="71907" y="22021"/>
                </a:lnTo>
                <a:lnTo>
                  <a:pt x="72009" y="21640"/>
                </a:lnTo>
                <a:lnTo>
                  <a:pt x="71234" y="21640"/>
                </a:lnTo>
                <a:lnTo>
                  <a:pt x="70866" y="21005"/>
                </a:lnTo>
                <a:lnTo>
                  <a:pt x="70358" y="21513"/>
                </a:lnTo>
                <a:lnTo>
                  <a:pt x="69824" y="22758"/>
                </a:lnTo>
                <a:lnTo>
                  <a:pt x="69951" y="22783"/>
                </a:lnTo>
                <a:lnTo>
                  <a:pt x="70764" y="22275"/>
                </a:lnTo>
                <a:lnTo>
                  <a:pt x="71958" y="22529"/>
                </a:lnTo>
                <a:lnTo>
                  <a:pt x="72136" y="22910"/>
                </a:lnTo>
                <a:lnTo>
                  <a:pt x="72326" y="22910"/>
                </a:lnTo>
                <a:lnTo>
                  <a:pt x="72580" y="22275"/>
                </a:lnTo>
                <a:lnTo>
                  <a:pt x="72631" y="22148"/>
                </a:lnTo>
                <a:lnTo>
                  <a:pt x="72440" y="23037"/>
                </a:lnTo>
                <a:lnTo>
                  <a:pt x="72136" y="23799"/>
                </a:lnTo>
                <a:lnTo>
                  <a:pt x="72212" y="23291"/>
                </a:lnTo>
                <a:lnTo>
                  <a:pt x="72136" y="22910"/>
                </a:lnTo>
                <a:lnTo>
                  <a:pt x="71526" y="22910"/>
                </a:lnTo>
                <a:lnTo>
                  <a:pt x="71145" y="24434"/>
                </a:lnTo>
                <a:lnTo>
                  <a:pt x="71818" y="24523"/>
                </a:lnTo>
                <a:lnTo>
                  <a:pt x="72224" y="24053"/>
                </a:lnTo>
                <a:lnTo>
                  <a:pt x="72288" y="23926"/>
                </a:lnTo>
                <a:lnTo>
                  <a:pt x="72466" y="23787"/>
                </a:lnTo>
                <a:lnTo>
                  <a:pt x="72644" y="23672"/>
                </a:lnTo>
                <a:lnTo>
                  <a:pt x="72745" y="23418"/>
                </a:lnTo>
                <a:lnTo>
                  <a:pt x="72898" y="23037"/>
                </a:lnTo>
                <a:lnTo>
                  <a:pt x="73253" y="22148"/>
                </a:lnTo>
                <a:lnTo>
                  <a:pt x="73304" y="22021"/>
                </a:lnTo>
                <a:lnTo>
                  <a:pt x="73456" y="21640"/>
                </a:lnTo>
                <a:close/>
              </a:path>
              <a:path w="83819" h="38100">
                <a:moveTo>
                  <a:pt x="73812" y="10172"/>
                </a:moveTo>
                <a:lnTo>
                  <a:pt x="73647" y="10617"/>
                </a:lnTo>
                <a:lnTo>
                  <a:pt x="73291" y="9423"/>
                </a:lnTo>
                <a:lnTo>
                  <a:pt x="72974" y="10960"/>
                </a:lnTo>
                <a:lnTo>
                  <a:pt x="72834" y="11607"/>
                </a:lnTo>
                <a:lnTo>
                  <a:pt x="73266" y="11036"/>
                </a:lnTo>
                <a:lnTo>
                  <a:pt x="73583" y="10858"/>
                </a:lnTo>
                <a:lnTo>
                  <a:pt x="73533" y="11099"/>
                </a:lnTo>
                <a:lnTo>
                  <a:pt x="73494" y="11303"/>
                </a:lnTo>
                <a:lnTo>
                  <a:pt x="73647" y="10820"/>
                </a:lnTo>
                <a:lnTo>
                  <a:pt x="73761" y="10375"/>
                </a:lnTo>
                <a:lnTo>
                  <a:pt x="73812" y="10172"/>
                </a:lnTo>
                <a:close/>
              </a:path>
              <a:path w="83819" h="38100">
                <a:moveTo>
                  <a:pt x="73863" y="20624"/>
                </a:moveTo>
                <a:lnTo>
                  <a:pt x="73482" y="21590"/>
                </a:lnTo>
                <a:lnTo>
                  <a:pt x="73672" y="21564"/>
                </a:lnTo>
                <a:lnTo>
                  <a:pt x="73863" y="20624"/>
                </a:lnTo>
                <a:close/>
              </a:path>
              <a:path w="83819" h="38100">
                <a:moveTo>
                  <a:pt x="73926" y="24053"/>
                </a:moveTo>
                <a:lnTo>
                  <a:pt x="73837" y="24307"/>
                </a:lnTo>
                <a:lnTo>
                  <a:pt x="73926" y="24053"/>
                </a:lnTo>
                <a:close/>
              </a:path>
              <a:path w="83819" h="38100">
                <a:moveTo>
                  <a:pt x="73990" y="9994"/>
                </a:moveTo>
                <a:lnTo>
                  <a:pt x="73710" y="10782"/>
                </a:lnTo>
                <a:lnTo>
                  <a:pt x="73596" y="11112"/>
                </a:lnTo>
                <a:lnTo>
                  <a:pt x="73291" y="12585"/>
                </a:lnTo>
                <a:lnTo>
                  <a:pt x="73901" y="10439"/>
                </a:lnTo>
                <a:lnTo>
                  <a:pt x="73990" y="9994"/>
                </a:lnTo>
                <a:close/>
              </a:path>
              <a:path w="83819" h="38100">
                <a:moveTo>
                  <a:pt x="74002" y="21526"/>
                </a:moveTo>
                <a:lnTo>
                  <a:pt x="73685" y="21564"/>
                </a:lnTo>
                <a:lnTo>
                  <a:pt x="73393" y="22910"/>
                </a:lnTo>
                <a:lnTo>
                  <a:pt x="73672" y="21564"/>
                </a:lnTo>
                <a:lnTo>
                  <a:pt x="72593" y="24460"/>
                </a:lnTo>
                <a:lnTo>
                  <a:pt x="72720" y="24307"/>
                </a:lnTo>
                <a:lnTo>
                  <a:pt x="73215" y="24307"/>
                </a:lnTo>
                <a:lnTo>
                  <a:pt x="73291" y="24053"/>
                </a:lnTo>
                <a:lnTo>
                  <a:pt x="72936" y="24053"/>
                </a:lnTo>
                <a:lnTo>
                  <a:pt x="73304" y="23850"/>
                </a:lnTo>
                <a:lnTo>
                  <a:pt x="73342" y="23672"/>
                </a:lnTo>
                <a:lnTo>
                  <a:pt x="73406" y="23545"/>
                </a:lnTo>
                <a:lnTo>
                  <a:pt x="73533" y="23291"/>
                </a:lnTo>
                <a:lnTo>
                  <a:pt x="73634" y="23037"/>
                </a:lnTo>
                <a:lnTo>
                  <a:pt x="73660" y="22910"/>
                </a:lnTo>
                <a:lnTo>
                  <a:pt x="73837" y="22047"/>
                </a:lnTo>
                <a:lnTo>
                  <a:pt x="74002" y="21526"/>
                </a:lnTo>
                <a:close/>
              </a:path>
              <a:path w="83819" h="38100">
                <a:moveTo>
                  <a:pt x="74028" y="23431"/>
                </a:moveTo>
                <a:lnTo>
                  <a:pt x="73406" y="23787"/>
                </a:lnTo>
                <a:lnTo>
                  <a:pt x="73291" y="24053"/>
                </a:lnTo>
                <a:lnTo>
                  <a:pt x="73888" y="24053"/>
                </a:lnTo>
                <a:lnTo>
                  <a:pt x="74028" y="23431"/>
                </a:lnTo>
                <a:close/>
              </a:path>
              <a:path w="83819" h="38100">
                <a:moveTo>
                  <a:pt x="74041" y="24053"/>
                </a:moveTo>
                <a:lnTo>
                  <a:pt x="73990" y="24180"/>
                </a:lnTo>
                <a:lnTo>
                  <a:pt x="74041" y="24053"/>
                </a:lnTo>
                <a:close/>
              </a:path>
              <a:path w="83819" h="38100">
                <a:moveTo>
                  <a:pt x="74117" y="10045"/>
                </a:moveTo>
                <a:lnTo>
                  <a:pt x="73850" y="10769"/>
                </a:lnTo>
                <a:lnTo>
                  <a:pt x="73774" y="11150"/>
                </a:lnTo>
                <a:lnTo>
                  <a:pt x="73698" y="11531"/>
                </a:lnTo>
                <a:lnTo>
                  <a:pt x="73952" y="10807"/>
                </a:lnTo>
                <a:lnTo>
                  <a:pt x="74028" y="10426"/>
                </a:lnTo>
                <a:lnTo>
                  <a:pt x="74117" y="10045"/>
                </a:lnTo>
                <a:close/>
              </a:path>
              <a:path w="83819" h="38100">
                <a:moveTo>
                  <a:pt x="74142" y="23418"/>
                </a:moveTo>
                <a:lnTo>
                  <a:pt x="73926" y="24053"/>
                </a:lnTo>
                <a:lnTo>
                  <a:pt x="74142" y="23418"/>
                </a:lnTo>
                <a:close/>
              </a:path>
              <a:path w="83819" h="38100">
                <a:moveTo>
                  <a:pt x="74168" y="25971"/>
                </a:moveTo>
                <a:lnTo>
                  <a:pt x="73939" y="26720"/>
                </a:lnTo>
                <a:lnTo>
                  <a:pt x="74168" y="25971"/>
                </a:lnTo>
                <a:close/>
              </a:path>
              <a:path w="83819" h="38100">
                <a:moveTo>
                  <a:pt x="74168" y="24053"/>
                </a:moveTo>
                <a:lnTo>
                  <a:pt x="74104" y="24180"/>
                </a:lnTo>
                <a:lnTo>
                  <a:pt x="74168" y="24053"/>
                </a:lnTo>
                <a:close/>
              </a:path>
              <a:path w="83819" h="38100">
                <a:moveTo>
                  <a:pt x="74345" y="25222"/>
                </a:moveTo>
                <a:lnTo>
                  <a:pt x="74295" y="25374"/>
                </a:lnTo>
                <a:lnTo>
                  <a:pt x="74168" y="25971"/>
                </a:lnTo>
                <a:lnTo>
                  <a:pt x="74295" y="25577"/>
                </a:lnTo>
                <a:lnTo>
                  <a:pt x="74345" y="25222"/>
                </a:lnTo>
                <a:close/>
              </a:path>
              <a:path w="83819" h="38100">
                <a:moveTo>
                  <a:pt x="74371" y="23545"/>
                </a:moveTo>
                <a:lnTo>
                  <a:pt x="74168" y="24053"/>
                </a:lnTo>
                <a:lnTo>
                  <a:pt x="74371" y="23545"/>
                </a:lnTo>
                <a:close/>
              </a:path>
              <a:path w="83819" h="38100">
                <a:moveTo>
                  <a:pt x="74853" y="8407"/>
                </a:moveTo>
                <a:lnTo>
                  <a:pt x="74244" y="10414"/>
                </a:lnTo>
                <a:lnTo>
                  <a:pt x="73901" y="11798"/>
                </a:lnTo>
                <a:lnTo>
                  <a:pt x="74218" y="11430"/>
                </a:lnTo>
                <a:lnTo>
                  <a:pt x="74561" y="9779"/>
                </a:lnTo>
                <a:lnTo>
                  <a:pt x="74853" y="8407"/>
                </a:lnTo>
                <a:close/>
              </a:path>
              <a:path w="83819" h="38100">
                <a:moveTo>
                  <a:pt x="76352" y="11391"/>
                </a:moveTo>
                <a:lnTo>
                  <a:pt x="76098" y="12115"/>
                </a:lnTo>
                <a:lnTo>
                  <a:pt x="76022" y="12496"/>
                </a:lnTo>
                <a:lnTo>
                  <a:pt x="75946" y="12877"/>
                </a:lnTo>
                <a:lnTo>
                  <a:pt x="76200" y="12153"/>
                </a:lnTo>
                <a:lnTo>
                  <a:pt x="76352" y="11391"/>
                </a:lnTo>
                <a:close/>
              </a:path>
              <a:path w="83819" h="38100">
                <a:moveTo>
                  <a:pt x="78727" y="12496"/>
                </a:moveTo>
                <a:lnTo>
                  <a:pt x="78422" y="12877"/>
                </a:lnTo>
                <a:lnTo>
                  <a:pt x="78359" y="13004"/>
                </a:lnTo>
                <a:lnTo>
                  <a:pt x="78638" y="12903"/>
                </a:lnTo>
                <a:lnTo>
                  <a:pt x="78727" y="12496"/>
                </a:lnTo>
                <a:close/>
              </a:path>
              <a:path w="83819" h="38100">
                <a:moveTo>
                  <a:pt x="79781" y="368"/>
                </a:moveTo>
                <a:lnTo>
                  <a:pt x="79476" y="1181"/>
                </a:lnTo>
                <a:lnTo>
                  <a:pt x="79400" y="1574"/>
                </a:lnTo>
                <a:lnTo>
                  <a:pt x="79298" y="2070"/>
                </a:lnTo>
                <a:lnTo>
                  <a:pt x="79603" y="1244"/>
                </a:lnTo>
                <a:lnTo>
                  <a:pt x="79781" y="368"/>
                </a:lnTo>
                <a:close/>
              </a:path>
              <a:path w="83819" h="38100">
                <a:moveTo>
                  <a:pt x="80098" y="1231"/>
                </a:moveTo>
                <a:lnTo>
                  <a:pt x="79819" y="812"/>
                </a:lnTo>
                <a:lnTo>
                  <a:pt x="79641" y="1638"/>
                </a:lnTo>
                <a:lnTo>
                  <a:pt x="79590" y="1905"/>
                </a:lnTo>
                <a:lnTo>
                  <a:pt x="79717" y="1689"/>
                </a:lnTo>
                <a:lnTo>
                  <a:pt x="80098" y="1231"/>
                </a:lnTo>
                <a:close/>
              </a:path>
              <a:path w="83819" h="38100">
                <a:moveTo>
                  <a:pt x="80403" y="825"/>
                </a:moveTo>
                <a:lnTo>
                  <a:pt x="80200" y="1397"/>
                </a:lnTo>
                <a:lnTo>
                  <a:pt x="80124" y="1752"/>
                </a:lnTo>
                <a:lnTo>
                  <a:pt x="80086" y="1955"/>
                </a:lnTo>
                <a:lnTo>
                  <a:pt x="80289" y="1371"/>
                </a:lnTo>
                <a:lnTo>
                  <a:pt x="80352" y="1028"/>
                </a:lnTo>
                <a:lnTo>
                  <a:pt x="80403" y="825"/>
                </a:lnTo>
                <a:close/>
              </a:path>
              <a:path w="83819" h="38100">
                <a:moveTo>
                  <a:pt x="80492" y="0"/>
                </a:moveTo>
                <a:lnTo>
                  <a:pt x="80098" y="1231"/>
                </a:lnTo>
                <a:lnTo>
                  <a:pt x="79717" y="2438"/>
                </a:lnTo>
                <a:lnTo>
                  <a:pt x="79870" y="1689"/>
                </a:lnTo>
                <a:lnTo>
                  <a:pt x="79514" y="3378"/>
                </a:lnTo>
                <a:lnTo>
                  <a:pt x="80276" y="990"/>
                </a:lnTo>
                <a:lnTo>
                  <a:pt x="80492" y="0"/>
                </a:lnTo>
                <a:close/>
              </a:path>
              <a:path w="83819" h="38100">
                <a:moveTo>
                  <a:pt x="82194" y="7797"/>
                </a:moveTo>
                <a:lnTo>
                  <a:pt x="80403" y="11734"/>
                </a:lnTo>
                <a:lnTo>
                  <a:pt x="79819" y="12242"/>
                </a:lnTo>
                <a:lnTo>
                  <a:pt x="79387" y="12560"/>
                </a:lnTo>
                <a:lnTo>
                  <a:pt x="78740" y="15417"/>
                </a:lnTo>
                <a:lnTo>
                  <a:pt x="78625" y="15290"/>
                </a:lnTo>
                <a:lnTo>
                  <a:pt x="78549" y="15036"/>
                </a:lnTo>
                <a:lnTo>
                  <a:pt x="78613" y="14782"/>
                </a:lnTo>
                <a:lnTo>
                  <a:pt x="78625" y="14528"/>
                </a:lnTo>
                <a:lnTo>
                  <a:pt x="78536" y="14401"/>
                </a:lnTo>
                <a:lnTo>
                  <a:pt x="78625" y="14528"/>
                </a:lnTo>
                <a:lnTo>
                  <a:pt x="78803" y="14020"/>
                </a:lnTo>
                <a:lnTo>
                  <a:pt x="78867" y="13881"/>
                </a:lnTo>
                <a:lnTo>
                  <a:pt x="78803" y="14008"/>
                </a:lnTo>
                <a:lnTo>
                  <a:pt x="78905" y="13639"/>
                </a:lnTo>
                <a:lnTo>
                  <a:pt x="79108" y="12877"/>
                </a:lnTo>
                <a:lnTo>
                  <a:pt x="78867" y="13881"/>
                </a:lnTo>
                <a:lnTo>
                  <a:pt x="79286" y="12877"/>
                </a:lnTo>
                <a:lnTo>
                  <a:pt x="79387" y="12623"/>
                </a:lnTo>
                <a:lnTo>
                  <a:pt x="78816" y="12839"/>
                </a:lnTo>
                <a:lnTo>
                  <a:pt x="78714" y="13385"/>
                </a:lnTo>
                <a:lnTo>
                  <a:pt x="78613" y="13766"/>
                </a:lnTo>
                <a:lnTo>
                  <a:pt x="78409" y="14274"/>
                </a:lnTo>
                <a:lnTo>
                  <a:pt x="78486" y="13893"/>
                </a:lnTo>
                <a:lnTo>
                  <a:pt x="78562" y="13512"/>
                </a:lnTo>
                <a:lnTo>
                  <a:pt x="78816" y="12877"/>
                </a:lnTo>
                <a:lnTo>
                  <a:pt x="78638" y="12903"/>
                </a:lnTo>
                <a:lnTo>
                  <a:pt x="78409" y="13893"/>
                </a:lnTo>
                <a:lnTo>
                  <a:pt x="78422" y="13766"/>
                </a:lnTo>
                <a:lnTo>
                  <a:pt x="78105" y="13893"/>
                </a:lnTo>
                <a:lnTo>
                  <a:pt x="77876" y="13766"/>
                </a:lnTo>
                <a:lnTo>
                  <a:pt x="77444" y="14782"/>
                </a:lnTo>
                <a:lnTo>
                  <a:pt x="77431" y="14655"/>
                </a:lnTo>
                <a:lnTo>
                  <a:pt x="77571" y="13004"/>
                </a:lnTo>
                <a:lnTo>
                  <a:pt x="77508" y="12750"/>
                </a:lnTo>
                <a:lnTo>
                  <a:pt x="77355" y="13004"/>
                </a:lnTo>
                <a:lnTo>
                  <a:pt x="77089" y="12496"/>
                </a:lnTo>
                <a:lnTo>
                  <a:pt x="76873" y="12623"/>
                </a:lnTo>
                <a:lnTo>
                  <a:pt x="76492" y="12750"/>
                </a:lnTo>
                <a:lnTo>
                  <a:pt x="76415" y="12954"/>
                </a:lnTo>
                <a:lnTo>
                  <a:pt x="76415" y="19227"/>
                </a:lnTo>
                <a:lnTo>
                  <a:pt x="76327" y="19583"/>
                </a:lnTo>
                <a:lnTo>
                  <a:pt x="76327" y="22529"/>
                </a:lnTo>
                <a:lnTo>
                  <a:pt x="76225" y="23037"/>
                </a:lnTo>
                <a:lnTo>
                  <a:pt x="76009" y="23672"/>
                </a:lnTo>
                <a:lnTo>
                  <a:pt x="76123" y="23164"/>
                </a:lnTo>
                <a:lnTo>
                  <a:pt x="76327" y="22529"/>
                </a:lnTo>
                <a:lnTo>
                  <a:pt x="76327" y="19583"/>
                </a:lnTo>
                <a:lnTo>
                  <a:pt x="76225" y="19989"/>
                </a:lnTo>
                <a:lnTo>
                  <a:pt x="76225" y="22529"/>
                </a:lnTo>
                <a:lnTo>
                  <a:pt x="76136" y="23037"/>
                </a:lnTo>
                <a:lnTo>
                  <a:pt x="75907" y="23672"/>
                </a:lnTo>
                <a:lnTo>
                  <a:pt x="76073" y="23037"/>
                </a:lnTo>
                <a:lnTo>
                  <a:pt x="76187" y="22656"/>
                </a:lnTo>
                <a:lnTo>
                  <a:pt x="76225" y="22529"/>
                </a:lnTo>
                <a:lnTo>
                  <a:pt x="76225" y="19989"/>
                </a:lnTo>
                <a:lnTo>
                  <a:pt x="76174" y="20180"/>
                </a:lnTo>
                <a:lnTo>
                  <a:pt x="75920" y="20878"/>
                </a:lnTo>
                <a:lnTo>
                  <a:pt x="75996" y="20497"/>
                </a:lnTo>
                <a:lnTo>
                  <a:pt x="76111" y="19989"/>
                </a:lnTo>
                <a:lnTo>
                  <a:pt x="76161" y="19862"/>
                </a:lnTo>
                <a:lnTo>
                  <a:pt x="76415" y="19227"/>
                </a:lnTo>
                <a:lnTo>
                  <a:pt x="76415" y="12954"/>
                </a:lnTo>
                <a:lnTo>
                  <a:pt x="76746" y="11341"/>
                </a:lnTo>
                <a:lnTo>
                  <a:pt x="76898" y="11480"/>
                </a:lnTo>
                <a:lnTo>
                  <a:pt x="77533" y="12369"/>
                </a:lnTo>
                <a:lnTo>
                  <a:pt x="78003" y="13385"/>
                </a:lnTo>
                <a:lnTo>
                  <a:pt x="78320" y="13004"/>
                </a:lnTo>
                <a:lnTo>
                  <a:pt x="78193" y="11734"/>
                </a:lnTo>
                <a:lnTo>
                  <a:pt x="78117" y="11099"/>
                </a:lnTo>
                <a:lnTo>
                  <a:pt x="76784" y="11112"/>
                </a:lnTo>
                <a:lnTo>
                  <a:pt x="78117" y="11099"/>
                </a:lnTo>
                <a:lnTo>
                  <a:pt x="77939" y="9829"/>
                </a:lnTo>
                <a:lnTo>
                  <a:pt x="76835" y="9575"/>
                </a:lnTo>
                <a:lnTo>
                  <a:pt x="76631" y="9956"/>
                </a:lnTo>
                <a:lnTo>
                  <a:pt x="76174" y="10896"/>
                </a:lnTo>
                <a:lnTo>
                  <a:pt x="76263" y="9423"/>
                </a:lnTo>
                <a:lnTo>
                  <a:pt x="76136" y="9702"/>
                </a:lnTo>
                <a:lnTo>
                  <a:pt x="75590" y="10617"/>
                </a:lnTo>
                <a:lnTo>
                  <a:pt x="75806" y="9207"/>
                </a:lnTo>
                <a:lnTo>
                  <a:pt x="75539" y="10363"/>
                </a:lnTo>
                <a:lnTo>
                  <a:pt x="75780" y="8826"/>
                </a:lnTo>
                <a:lnTo>
                  <a:pt x="74688" y="10248"/>
                </a:lnTo>
                <a:lnTo>
                  <a:pt x="74561" y="12026"/>
                </a:lnTo>
                <a:lnTo>
                  <a:pt x="74930" y="11709"/>
                </a:lnTo>
                <a:lnTo>
                  <a:pt x="75057" y="11569"/>
                </a:lnTo>
                <a:lnTo>
                  <a:pt x="75425" y="10845"/>
                </a:lnTo>
                <a:lnTo>
                  <a:pt x="75361" y="11176"/>
                </a:lnTo>
                <a:lnTo>
                  <a:pt x="76136" y="11747"/>
                </a:lnTo>
                <a:lnTo>
                  <a:pt x="76161" y="11201"/>
                </a:lnTo>
                <a:lnTo>
                  <a:pt x="76517" y="11112"/>
                </a:lnTo>
                <a:lnTo>
                  <a:pt x="76720" y="11099"/>
                </a:lnTo>
                <a:lnTo>
                  <a:pt x="76517" y="11112"/>
                </a:lnTo>
                <a:lnTo>
                  <a:pt x="76669" y="11264"/>
                </a:lnTo>
                <a:lnTo>
                  <a:pt x="76276" y="12547"/>
                </a:lnTo>
                <a:lnTo>
                  <a:pt x="76276" y="13347"/>
                </a:lnTo>
                <a:lnTo>
                  <a:pt x="75831" y="14655"/>
                </a:lnTo>
                <a:lnTo>
                  <a:pt x="76136" y="13258"/>
                </a:lnTo>
                <a:lnTo>
                  <a:pt x="76263" y="12623"/>
                </a:lnTo>
                <a:lnTo>
                  <a:pt x="76034" y="13004"/>
                </a:lnTo>
                <a:lnTo>
                  <a:pt x="75628" y="13258"/>
                </a:lnTo>
                <a:lnTo>
                  <a:pt x="75349" y="13169"/>
                </a:lnTo>
                <a:lnTo>
                  <a:pt x="75349" y="26466"/>
                </a:lnTo>
                <a:lnTo>
                  <a:pt x="74968" y="27101"/>
                </a:lnTo>
                <a:lnTo>
                  <a:pt x="74650" y="27482"/>
                </a:lnTo>
                <a:lnTo>
                  <a:pt x="74917" y="26212"/>
                </a:lnTo>
                <a:lnTo>
                  <a:pt x="75349" y="26466"/>
                </a:lnTo>
                <a:lnTo>
                  <a:pt x="75349" y="13169"/>
                </a:lnTo>
                <a:lnTo>
                  <a:pt x="75272" y="20497"/>
                </a:lnTo>
                <a:lnTo>
                  <a:pt x="75120" y="21247"/>
                </a:lnTo>
                <a:lnTo>
                  <a:pt x="74777" y="22148"/>
                </a:lnTo>
                <a:lnTo>
                  <a:pt x="74980" y="21247"/>
                </a:lnTo>
                <a:lnTo>
                  <a:pt x="75272" y="20497"/>
                </a:lnTo>
                <a:lnTo>
                  <a:pt x="75272" y="13144"/>
                </a:lnTo>
                <a:lnTo>
                  <a:pt x="75196" y="15036"/>
                </a:lnTo>
                <a:lnTo>
                  <a:pt x="75107" y="15633"/>
                </a:lnTo>
                <a:lnTo>
                  <a:pt x="75107" y="20497"/>
                </a:lnTo>
                <a:lnTo>
                  <a:pt x="75006" y="21005"/>
                </a:lnTo>
                <a:lnTo>
                  <a:pt x="74663" y="22148"/>
                </a:lnTo>
                <a:lnTo>
                  <a:pt x="74396" y="23037"/>
                </a:lnTo>
                <a:lnTo>
                  <a:pt x="74485" y="22656"/>
                </a:lnTo>
                <a:lnTo>
                  <a:pt x="74510" y="22529"/>
                </a:lnTo>
                <a:lnTo>
                  <a:pt x="74764" y="21526"/>
                </a:lnTo>
                <a:lnTo>
                  <a:pt x="75107" y="20497"/>
                </a:lnTo>
                <a:lnTo>
                  <a:pt x="75107" y="15633"/>
                </a:lnTo>
                <a:lnTo>
                  <a:pt x="74968" y="16548"/>
                </a:lnTo>
                <a:lnTo>
                  <a:pt x="74968" y="17576"/>
                </a:lnTo>
                <a:lnTo>
                  <a:pt x="74650" y="18719"/>
                </a:lnTo>
                <a:lnTo>
                  <a:pt x="74688" y="18465"/>
                </a:lnTo>
                <a:lnTo>
                  <a:pt x="74815" y="17957"/>
                </a:lnTo>
                <a:lnTo>
                  <a:pt x="74968" y="17576"/>
                </a:lnTo>
                <a:lnTo>
                  <a:pt x="74968" y="16548"/>
                </a:lnTo>
                <a:lnTo>
                  <a:pt x="74803" y="17627"/>
                </a:lnTo>
                <a:lnTo>
                  <a:pt x="74676" y="18084"/>
                </a:lnTo>
                <a:lnTo>
                  <a:pt x="74485" y="18465"/>
                </a:lnTo>
                <a:lnTo>
                  <a:pt x="73850" y="18351"/>
                </a:lnTo>
                <a:lnTo>
                  <a:pt x="73723" y="18389"/>
                </a:lnTo>
                <a:lnTo>
                  <a:pt x="72224" y="19608"/>
                </a:lnTo>
                <a:lnTo>
                  <a:pt x="71907" y="19469"/>
                </a:lnTo>
                <a:lnTo>
                  <a:pt x="71780" y="19951"/>
                </a:lnTo>
                <a:lnTo>
                  <a:pt x="71653" y="20243"/>
                </a:lnTo>
                <a:lnTo>
                  <a:pt x="71742" y="19862"/>
                </a:lnTo>
                <a:lnTo>
                  <a:pt x="71869" y="19456"/>
                </a:lnTo>
                <a:lnTo>
                  <a:pt x="71653" y="19354"/>
                </a:lnTo>
                <a:lnTo>
                  <a:pt x="71361" y="19227"/>
                </a:lnTo>
                <a:lnTo>
                  <a:pt x="71475" y="18719"/>
                </a:lnTo>
                <a:lnTo>
                  <a:pt x="71526" y="18465"/>
                </a:lnTo>
                <a:lnTo>
                  <a:pt x="71589" y="18161"/>
                </a:lnTo>
                <a:lnTo>
                  <a:pt x="71475" y="18465"/>
                </a:lnTo>
                <a:lnTo>
                  <a:pt x="71539" y="18237"/>
                </a:lnTo>
                <a:lnTo>
                  <a:pt x="71361" y="18465"/>
                </a:lnTo>
                <a:lnTo>
                  <a:pt x="71221" y="18719"/>
                </a:lnTo>
                <a:lnTo>
                  <a:pt x="71450" y="17576"/>
                </a:lnTo>
                <a:lnTo>
                  <a:pt x="71653" y="17830"/>
                </a:lnTo>
                <a:lnTo>
                  <a:pt x="71716" y="17576"/>
                </a:lnTo>
                <a:lnTo>
                  <a:pt x="71831" y="17195"/>
                </a:lnTo>
                <a:lnTo>
                  <a:pt x="71996" y="16560"/>
                </a:lnTo>
                <a:lnTo>
                  <a:pt x="72034" y="16433"/>
                </a:lnTo>
                <a:lnTo>
                  <a:pt x="72072" y="16306"/>
                </a:lnTo>
                <a:lnTo>
                  <a:pt x="72097" y="16179"/>
                </a:lnTo>
                <a:lnTo>
                  <a:pt x="72567" y="17957"/>
                </a:lnTo>
                <a:lnTo>
                  <a:pt x="73177" y="18084"/>
                </a:lnTo>
                <a:lnTo>
                  <a:pt x="73482" y="18465"/>
                </a:lnTo>
                <a:lnTo>
                  <a:pt x="73723" y="18389"/>
                </a:lnTo>
                <a:lnTo>
                  <a:pt x="73888" y="18338"/>
                </a:lnTo>
                <a:lnTo>
                  <a:pt x="74015" y="18237"/>
                </a:lnTo>
                <a:lnTo>
                  <a:pt x="74777" y="16179"/>
                </a:lnTo>
                <a:lnTo>
                  <a:pt x="75018" y="15544"/>
                </a:lnTo>
                <a:lnTo>
                  <a:pt x="75196" y="15036"/>
                </a:lnTo>
                <a:lnTo>
                  <a:pt x="75196" y="13119"/>
                </a:lnTo>
                <a:lnTo>
                  <a:pt x="74066" y="12877"/>
                </a:lnTo>
                <a:lnTo>
                  <a:pt x="72732" y="13766"/>
                </a:lnTo>
                <a:lnTo>
                  <a:pt x="71462" y="14478"/>
                </a:lnTo>
                <a:lnTo>
                  <a:pt x="71462" y="17195"/>
                </a:lnTo>
                <a:lnTo>
                  <a:pt x="71285" y="18084"/>
                </a:lnTo>
                <a:lnTo>
                  <a:pt x="70980" y="18846"/>
                </a:lnTo>
                <a:lnTo>
                  <a:pt x="70904" y="18973"/>
                </a:lnTo>
                <a:lnTo>
                  <a:pt x="70777" y="19354"/>
                </a:lnTo>
                <a:lnTo>
                  <a:pt x="70904" y="18719"/>
                </a:lnTo>
                <a:lnTo>
                  <a:pt x="71107" y="18211"/>
                </a:lnTo>
                <a:lnTo>
                  <a:pt x="71158" y="17957"/>
                </a:lnTo>
                <a:lnTo>
                  <a:pt x="71462" y="17195"/>
                </a:lnTo>
                <a:lnTo>
                  <a:pt x="71462" y="14478"/>
                </a:lnTo>
                <a:lnTo>
                  <a:pt x="70980" y="14744"/>
                </a:lnTo>
                <a:lnTo>
                  <a:pt x="70980" y="17957"/>
                </a:lnTo>
                <a:lnTo>
                  <a:pt x="70789" y="18846"/>
                </a:lnTo>
                <a:lnTo>
                  <a:pt x="70573" y="19481"/>
                </a:lnTo>
                <a:lnTo>
                  <a:pt x="70751" y="18669"/>
                </a:lnTo>
                <a:lnTo>
                  <a:pt x="70853" y="18338"/>
                </a:lnTo>
                <a:lnTo>
                  <a:pt x="70980" y="17957"/>
                </a:lnTo>
                <a:lnTo>
                  <a:pt x="70980" y="14744"/>
                </a:lnTo>
                <a:lnTo>
                  <a:pt x="71031" y="12496"/>
                </a:lnTo>
                <a:lnTo>
                  <a:pt x="70472" y="13360"/>
                </a:lnTo>
                <a:lnTo>
                  <a:pt x="70472" y="15544"/>
                </a:lnTo>
                <a:lnTo>
                  <a:pt x="70294" y="16306"/>
                </a:lnTo>
                <a:lnTo>
                  <a:pt x="70370" y="15925"/>
                </a:lnTo>
                <a:lnTo>
                  <a:pt x="70472" y="15544"/>
                </a:lnTo>
                <a:lnTo>
                  <a:pt x="70472" y="13360"/>
                </a:lnTo>
                <a:lnTo>
                  <a:pt x="70370" y="13512"/>
                </a:lnTo>
                <a:lnTo>
                  <a:pt x="70256" y="13766"/>
                </a:lnTo>
                <a:lnTo>
                  <a:pt x="69938" y="14909"/>
                </a:lnTo>
                <a:lnTo>
                  <a:pt x="69481" y="15290"/>
                </a:lnTo>
                <a:lnTo>
                  <a:pt x="69215" y="15163"/>
                </a:lnTo>
                <a:lnTo>
                  <a:pt x="68694" y="14185"/>
                </a:lnTo>
                <a:lnTo>
                  <a:pt x="68275" y="16179"/>
                </a:lnTo>
                <a:lnTo>
                  <a:pt x="68529" y="14909"/>
                </a:lnTo>
                <a:lnTo>
                  <a:pt x="66878" y="19354"/>
                </a:lnTo>
                <a:lnTo>
                  <a:pt x="67741" y="17576"/>
                </a:lnTo>
                <a:lnTo>
                  <a:pt x="68046" y="19100"/>
                </a:lnTo>
                <a:lnTo>
                  <a:pt x="68745" y="18338"/>
                </a:lnTo>
                <a:lnTo>
                  <a:pt x="68910" y="18211"/>
                </a:lnTo>
                <a:lnTo>
                  <a:pt x="68935" y="17830"/>
                </a:lnTo>
                <a:lnTo>
                  <a:pt x="69011" y="17449"/>
                </a:lnTo>
                <a:lnTo>
                  <a:pt x="69138" y="16814"/>
                </a:lnTo>
                <a:lnTo>
                  <a:pt x="69240" y="16306"/>
                </a:lnTo>
                <a:lnTo>
                  <a:pt x="69342" y="16052"/>
                </a:lnTo>
                <a:lnTo>
                  <a:pt x="69494" y="15633"/>
                </a:lnTo>
                <a:lnTo>
                  <a:pt x="69519" y="15798"/>
                </a:lnTo>
                <a:lnTo>
                  <a:pt x="68935" y="17830"/>
                </a:lnTo>
                <a:lnTo>
                  <a:pt x="68910" y="18211"/>
                </a:lnTo>
                <a:lnTo>
                  <a:pt x="68719" y="18973"/>
                </a:lnTo>
                <a:lnTo>
                  <a:pt x="68618" y="19227"/>
                </a:lnTo>
                <a:lnTo>
                  <a:pt x="68237" y="19888"/>
                </a:lnTo>
                <a:lnTo>
                  <a:pt x="68414" y="19735"/>
                </a:lnTo>
                <a:lnTo>
                  <a:pt x="68478" y="20116"/>
                </a:lnTo>
                <a:lnTo>
                  <a:pt x="68567" y="19735"/>
                </a:lnTo>
                <a:lnTo>
                  <a:pt x="68707" y="19227"/>
                </a:lnTo>
                <a:lnTo>
                  <a:pt x="69049" y="17843"/>
                </a:lnTo>
                <a:lnTo>
                  <a:pt x="68719" y="19177"/>
                </a:lnTo>
                <a:lnTo>
                  <a:pt x="69062" y="18084"/>
                </a:lnTo>
                <a:lnTo>
                  <a:pt x="69100" y="17843"/>
                </a:lnTo>
                <a:lnTo>
                  <a:pt x="69748" y="15925"/>
                </a:lnTo>
                <a:lnTo>
                  <a:pt x="69303" y="17881"/>
                </a:lnTo>
                <a:lnTo>
                  <a:pt x="70015" y="18084"/>
                </a:lnTo>
                <a:lnTo>
                  <a:pt x="70408" y="17576"/>
                </a:lnTo>
                <a:lnTo>
                  <a:pt x="70713" y="17449"/>
                </a:lnTo>
                <a:lnTo>
                  <a:pt x="70967" y="16433"/>
                </a:lnTo>
                <a:lnTo>
                  <a:pt x="70954" y="16560"/>
                </a:lnTo>
                <a:lnTo>
                  <a:pt x="70446" y="19608"/>
                </a:lnTo>
                <a:lnTo>
                  <a:pt x="70408" y="19735"/>
                </a:lnTo>
                <a:lnTo>
                  <a:pt x="70332" y="19354"/>
                </a:lnTo>
                <a:lnTo>
                  <a:pt x="70205" y="19100"/>
                </a:lnTo>
                <a:lnTo>
                  <a:pt x="70142" y="18973"/>
                </a:lnTo>
                <a:lnTo>
                  <a:pt x="69723" y="18846"/>
                </a:lnTo>
                <a:lnTo>
                  <a:pt x="69380" y="19100"/>
                </a:lnTo>
                <a:lnTo>
                  <a:pt x="69215" y="18275"/>
                </a:lnTo>
                <a:lnTo>
                  <a:pt x="69024" y="19100"/>
                </a:lnTo>
                <a:lnTo>
                  <a:pt x="68910" y="19380"/>
                </a:lnTo>
                <a:lnTo>
                  <a:pt x="68618" y="19862"/>
                </a:lnTo>
                <a:lnTo>
                  <a:pt x="68541" y="20624"/>
                </a:lnTo>
                <a:lnTo>
                  <a:pt x="69494" y="19735"/>
                </a:lnTo>
                <a:lnTo>
                  <a:pt x="69494" y="20751"/>
                </a:lnTo>
                <a:lnTo>
                  <a:pt x="69913" y="20535"/>
                </a:lnTo>
                <a:lnTo>
                  <a:pt x="70307" y="19862"/>
                </a:lnTo>
                <a:lnTo>
                  <a:pt x="70332" y="20281"/>
                </a:lnTo>
                <a:lnTo>
                  <a:pt x="70688" y="20624"/>
                </a:lnTo>
                <a:lnTo>
                  <a:pt x="71069" y="20751"/>
                </a:lnTo>
                <a:lnTo>
                  <a:pt x="71323" y="20878"/>
                </a:lnTo>
                <a:lnTo>
                  <a:pt x="71628" y="20878"/>
                </a:lnTo>
                <a:lnTo>
                  <a:pt x="72034" y="20370"/>
                </a:lnTo>
                <a:lnTo>
                  <a:pt x="72085" y="21361"/>
                </a:lnTo>
                <a:lnTo>
                  <a:pt x="72504" y="20624"/>
                </a:lnTo>
                <a:lnTo>
                  <a:pt x="72618" y="20370"/>
                </a:lnTo>
                <a:lnTo>
                  <a:pt x="72885" y="20535"/>
                </a:lnTo>
                <a:lnTo>
                  <a:pt x="72872" y="20370"/>
                </a:lnTo>
                <a:lnTo>
                  <a:pt x="72872" y="20243"/>
                </a:lnTo>
                <a:lnTo>
                  <a:pt x="72859" y="20116"/>
                </a:lnTo>
                <a:lnTo>
                  <a:pt x="73304" y="20497"/>
                </a:lnTo>
                <a:lnTo>
                  <a:pt x="73647" y="20624"/>
                </a:lnTo>
                <a:lnTo>
                  <a:pt x="73888" y="20370"/>
                </a:lnTo>
                <a:lnTo>
                  <a:pt x="74066" y="21336"/>
                </a:lnTo>
                <a:lnTo>
                  <a:pt x="74371" y="20370"/>
                </a:lnTo>
                <a:lnTo>
                  <a:pt x="74460" y="20116"/>
                </a:lnTo>
                <a:lnTo>
                  <a:pt x="74574" y="19735"/>
                </a:lnTo>
                <a:lnTo>
                  <a:pt x="74333" y="20878"/>
                </a:lnTo>
                <a:lnTo>
                  <a:pt x="73634" y="23101"/>
                </a:lnTo>
                <a:lnTo>
                  <a:pt x="74041" y="23418"/>
                </a:lnTo>
                <a:lnTo>
                  <a:pt x="74155" y="23037"/>
                </a:lnTo>
                <a:lnTo>
                  <a:pt x="74320" y="22529"/>
                </a:lnTo>
                <a:lnTo>
                  <a:pt x="74142" y="23418"/>
                </a:lnTo>
                <a:lnTo>
                  <a:pt x="74383" y="22720"/>
                </a:lnTo>
                <a:lnTo>
                  <a:pt x="74320" y="23037"/>
                </a:lnTo>
                <a:lnTo>
                  <a:pt x="74256" y="23418"/>
                </a:lnTo>
                <a:lnTo>
                  <a:pt x="74041" y="24053"/>
                </a:lnTo>
                <a:lnTo>
                  <a:pt x="74244" y="23545"/>
                </a:lnTo>
                <a:lnTo>
                  <a:pt x="74422" y="23037"/>
                </a:lnTo>
                <a:lnTo>
                  <a:pt x="74523" y="22783"/>
                </a:lnTo>
                <a:lnTo>
                  <a:pt x="74371" y="23545"/>
                </a:lnTo>
                <a:lnTo>
                  <a:pt x="74561" y="22910"/>
                </a:lnTo>
                <a:lnTo>
                  <a:pt x="74472" y="23418"/>
                </a:lnTo>
                <a:lnTo>
                  <a:pt x="74129" y="24434"/>
                </a:lnTo>
                <a:lnTo>
                  <a:pt x="73888" y="25577"/>
                </a:lnTo>
                <a:lnTo>
                  <a:pt x="74155" y="24434"/>
                </a:lnTo>
                <a:lnTo>
                  <a:pt x="74295" y="24980"/>
                </a:lnTo>
                <a:lnTo>
                  <a:pt x="74269" y="25120"/>
                </a:lnTo>
                <a:lnTo>
                  <a:pt x="74104" y="25958"/>
                </a:lnTo>
                <a:lnTo>
                  <a:pt x="74320" y="25196"/>
                </a:lnTo>
                <a:lnTo>
                  <a:pt x="74498" y="24688"/>
                </a:lnTo>
                <a:lnTo>
                  <a:pt x="74574" y="24434"/>
                </a:lnTo>
                <a:lnTo>
                  <a:pt x="75044" y="22910"/>
                </a:lnTo>
                <a:lnTo>
                  <a:pt x="75082" y="22783"/>
                </a:lnTo>
                <a:lnTo>
                  <a:pt x="75120" y="22656"/>
                </a:lnTo>
                <a:lnTo>
                  <a:pt x="74968" y="23418"/>
                </a:lnTo>
                <a:lnTo>
                  <a:pt x="74777" y="24053"/>
                </a:lnTo>
                <a:lnTo>
                  <a:pt x="74752" y="25831"/>
                </a:lnTo>
                <a:lnTo>
                  <a:pt x="74599" y="26593"/>
                </a:lnTo>
                <a:lnTo>
                  <a:pt x="74053" y="28498"/>
                </a:lnTo>
                <a:lnTo>
                  <a:pt x="74333" y="27101"/>
                </a:lnTo>
                <a:lnTo>
                  <a:pt x="74409" y="26847"/>
                </a:lnTo>
                <a:lnTo>
                  <a:pt x="74752" y="25831"/>
                </a:lnTo>
                <a:lnTo>
                  <a:pt x="74752" y="24142"/>
                </a:lnTo>
                <a:lnTo>
                  <a:pt x="74574" y="24688"/>
                </a:lnTo>
                <a:lnTo>
                  <a:pt x="74447" y="25323"/>
                </a:lnTo>
                <a:lnTo>
                  <a:pt x="74574" y="25450"/>
                </a:lnTo>
                <a:lnTo>
                  <a:pt x="74625" y="25704"/>
                </a:lnTo>
                <a:lnTo>
                  <a:pt x="73990" y="26720"/>
                </a:lnTo>
                <a:lnTo>
                  <a:pt x="73888" y="26847"/>
                </a:lnTo>
                <a:lnTo>
                  <a:pt x="73952" y="26593"/>
                </a:lnTo>
                <a:lnTo>
                  <a:pt x="73977" y="26466"/>
                </a:lnTo>
                <a:lnTo>
                  <a:pt x="74028" y="26212"/>
                </a:lnTo>
                <a:lnTo>
                  <a:pt x="74269" y="25120"/>
                </a:lnTo>
                <a:lnTo>
                  <a:pt x="74015" y="25323"/>
                </a:lnTo>
                <a:lnTo>
                  <a:pt x="73914" y="25577"/>
                </a:lnTo>
                <a:lnTo>
                  <a:pt x="73863" y="25704"/>
                </a:lnTo>
                <a:lnTo>
                  <a:pt x="73748" y="26212"/>
                </a:lnTo>
                <a:lnTo>
                  <a:pt x="73685" y="24307"/>
                </a:lnTo>
                <a:lnTo>
                  <a:pt x="73215" y="24307"/>
                </a:lnTo>
                <a:lnTo>
                  <a:pt x="72491" y="26466"/>
                </a:lnTo>
                <a:lnTo>
                  <a:pt x="72504" y="26085"/>
                </a:lnTo>
                <a:lnTo>
                  <a:pt x="72542" y="24561"/>
                </a:lnTo>
                <a:lnTo>
                  <a:pt x="71970" y="26085"/>
                </a:lnTo>
                <a:lnTo>
                  <a:pt x="72199" y="25069"/>
                </a:lnTo>
                <a:lnTo>
                  <a:pt x="72250" y="24828"/>
                </a:lnTo>
                <a:lnTo>
                  <a:pt x="72009" y="25069"/>
                </a:lnTo>
                <a:lnTo>
                  <a:pt x="70624" y="26593"/>
                </a:lnTo>
                <a:lnTo>
                  <a:pt x="70192" y="26085"/>
                </a:lnTo>
                <a:lnTo>
                  <a:pt x="69850" y="25704"/>
                </a:lnTo>
                <a:lnTo>
                  <a:pt x="69291" y="25781"/>
                </a:lnTo>
                <a:lnTo>
                  <a:pt x="69291" y="26085"/>
                </a:lnTo>
                <a:lnTo>
                  <a:pt x="69100" y="26962"/>
                </a:lnTo>
                <a:lnTo>
                  <a:pt x="68872" y="27609"/>
                </a:lnTo>
                <a:lnTo>
                  <a:pt x="68795" y="27736"/>
                </a:lnTo>
                <a:lnTo>
                  <a:pt x="68897" y="27228"/>
                </a:lnTo>
                <a:lnTo>
                  <a:pt x="68834" y="27609"/>
                </a:lnTo>
                <a:lnTo>
                  <a:pt x="68999" y="26974"/>
                </a:lnTo>
                <a:lnTo>
                  <a:pt x="69202" y="26339"/>
                </a:lnTo>
                <a:lnTo>
                  <a:pt x="69291" y="26085"/>
                </a:lnTo>
                <a:lnTo>
                  <a:pt x="69291" y="25781"/>
                </a:lnTo>
                <a:lnTo>
                  <a:pt x="68821" y="25831"/>
                </a:lnTo>
                <a:lnTo>
                  <a:pt x="68821" y="26847"/>
                </a:lnTo>
                <a:lnTo>
                  <a:pt x="68503" y="27266"/>
                </a:lnTo>
                <a:lnTo>
                  <a:pt x="68618" y="26339"/>
                </a:lnTo>
                <a:lnTo>
                  <a:pt x="68719" y="26466"/>
                </a:lnTo>
                <a:lnTo>
                  <a:pt x="68821" y="26847"/>
                </a:lnTo>
                <a:lnTo>
                  <a:pt x="68821" y="25831"/>
                </a:lnTo>
                <a:lnTo>
                  <a:pt x="68605" y="25450"/>
                </a:lnTo>
                <a:lnTo>
                  <a:pt x="68465" y="25196"/>
                </a:lnTo>
                <a:lnTo>
                  <a:pt x="67640" y="25450"/>
                </a:lnTo>
                <a:lnTo>
                  <a:pt x="67500" y="25196"/>
                </a:lnTo>
                <a:lnTo>
                  <a:pt x="66903" y="26974"/>
                </a:lnTo>
                <a:lnTo>
                  <a:pt x="67043" y="26974"/>
                </a:lnTo>
                <a:lnTo>
                  <a:pt x="67119" y="26593"/>
                </a:lnTo>
                <a:lnTo>
                  <a:pt x="67398" y="27355"/>
                </a:lnTo>
                <a:lnTo>
                  <a:pt x="67538" y="26720"/>
                </a:lnTo>
                <a:lnTo>
                  <a:pt x="67894" y="26962"/>
                </a:lnTo>
                <a:lnTo>
                  <a:pt x="67932" y="26720"/>
                </a:lnTo>
                <a:lnTo>
                  <a:pt x="67957" y="26593"/>
                </a:lnTo>
                <a:lnTo>
                  <a:pt x="68211" y="25831"/>
                </a:lnTo>
                <a:lnTo>
                  <a:pt x="68084" y="26466"/>
                </a:lnTo>
                <a:lnTo>
                  <a:pt x="67856" y="27127"/>
                </a:lnTo>
                <a:lnTo>
                  <a:pt x="67729" y="27355"/>
                </a:lnTo>
                <a:lnTo>
                  <a:pt x="67538" y="27736"/>
                </a:lnTo>
                <a:lnTo>
                  <a:pt x="67551" y="27609"/>
                </a:lnTo>
                <a:lnTo>
                  <a:pt x="67487" y="27736"/>
                </a:lnTo>
                <a:lnTo>
                  <a:pt x="67398" y="27901"/>
                </a:lnTo>
                <a:lnTo>
                  <a:pt x="67665" y="27736"/>
                </a:lnTo>
                <a:lnTo>
                  <a:pt x="68948" y="30276"/>
                </a:lnTo>
                <a:lnTo>
                  <a:pt x="72720" y="27101"/>
                </a:lnTo>
                <a:lnTo>
                  <a:pt x="73075" y="30657"/>
                </a:lnTo>
                <a:lnTo>
                  <a:pt x="74676" y="31038"/>
                </a:lnTo>
                <a:lnTo>
                  <a:pt x="74993" y="31165"/>
                </a:lnTo>
                <a:lnTo>
                  <a:pt x="75196" y="32562"/>
                </a:lnTo>
                <a:lnTo>
                  <a:pt x="74663" y="32562"/>
                </a:lnTo>
                <a:lnTo>
                  <a:pt x="72529" y="34061"/>
                </a:lnTo>
                <a:lnTo>
                  <a:pt x="73037" y="35229"/>
                </a:lnTo>
                <a:lnTo>
                  <a:pt x="74371" y="33451"/>
                </a:lnTo>
                <a:lnTo>
                  <a:pt x="74739" y="35229"/>
                </a:lnTo>
                <a:lnTo>
                  <a:pt x="74790" y="36499"/>
                </a:lnTo>
                <a:lnTo>
                  <a:pt x="74625" y="37642"/>
                </a:lnTo>
                <a:lnTo>
                  <a:pt x="75057" y="36499"/>
                </a:lnTo>
                <a:lnTo>
                  <a:pt x="75857" y="33451"/>
                </a:lnTo>
                <a:lnTo>
                  <a:pt x="77139" y="28498"/>
                </a:lnTo>
                <a:lnTo>
                  <a:pt x="77406" y="27482"/>
                </a:lnTo>
                <a:lnTo>
                  <a:pt x="77736" y="26212"/>
                </a:lnTo>
                <a:lnTo>
                  <a:pt x="77838" y="25831"/>
                </a:lnTo>
                <a:lnTo>
                  <a:pt x="78359" y="23799"/>
                </a:lnTo>
                <a:lnTo>
                  <a:pt x="78384" y="23672"/>
                </a:lnTo>
                <a:lnTo>
                  <a:pt x="78676" y="22529"/>
                </a:lnTo>
                <a:lnTo>
                  <a:pt x="79095" y="20878"/>
                </a:lnTo>
                <a:lnTo>
                  <a:pt x="79514" y="19227"/>
                </a:lnTo>
                <a:lnTo>
                  <a:pt x="79552" y="19100"/>
                </a:lnTo>
                <a:lnTo>
                  <a:pt x="79578" y="18973"/>
                </a:lnTo>
                <a:lnTo>
                  <a:pt x="79641" y="18719"/>
                </a:lnTo>
                <a:lnTo>
                  <a:pt x="79933" y="17576"/>
                </a:lnTo>
                <a:lnTo>
                  <a:pt x="80479" y="15417"/>
                </a:lnTo>
                <a:lnTo>
                  <a:pt x="81191" y="12623"/>
                </a:lnTo>
                <a:lnTo>
                  <a:pt x="82194" y="7797"/>
                </a:lnTo>
                <a:close/>
              </a:path>
              <a:path w="83819" h="38100">
                <a:moveTo>
                  <a:pt x="82232" y="3327"/>
                </a:moveTo>
                <a:lnTo>
                  <a:pt x="81927" y="4140"/>
                </a:lnTo>
                <a:lnTo>
                  <a:pt x="81851" y="4533"/>
                </a:lnTo>
                <a:lnTo>
                  <a:pt x="81749" y="5029"/>
                </a:lnTo>
                <a:lnTo>
                  <a:pt x="82054" y="4216"/>
                </a:lnTo>
                <a:lnTo>
                  <a:pt x="82130" y="3822"/>
                </a:lnTo>
                <a:lnTo>
                  <a:pt x="82232" y="3327"/>
                </a:lnTo>
                <a:close/>
              </a:path>
              <a:path w="83819" h="38100">
                <a:moveTo>
                  <a:pt x="82423" y="3454"/>
                </a:moveTo>
                <a:lnTo>
                  <a:pt x="82029" y="4572"/>
                </a:lnTo>
                <a:lnTo>
                  <a:pt x="81724" y="6045"/>
                </a:lnTo>
                <a:lnTo>
                  <a:pt x="82334" y="3860"/>
                </a:lnTo>
                <a:lnTo>
                  <a:pt x="82423" y="3454"/>
                </a:lnTo>
                <a:close/>
              </a:path>
              <a:path w="83819" h="38100">
                <a:moveTo>
                  <a:pt x="83388" y="4381"/>
                </a:moveTo>
                <a:lnTo>
                  <a:pt x="83108" y="3962"/>
                </a:lnTo>
                <a:lnTo>
                  <a:pt x="82931" y="4787"/>
                </a:lnTo>
                <a:lnTo>
                  <a:pt x="82880" y="5054"/>
                </a:lnTo>
                <a:lnTo>
                  <a:pt x="83007" y="4838"/>
                </a:lnTo>
                <a:lnTo>
                  <a:pt x="83388" y="4381"/>
                </a:lnTo>
                <a:close/>
              </a:path>
            </a:pathLst>
          </a:custGeom>
          <a:solidFill>
            <a:srgbClr val="B88F51"/>
          </a:solidFill>
        </p:spPr>
        <p:txBody>
          <a:bodyPr wrap="square" lIns="0" tIns="0" rIns="0" bIns="0" rtlCol="0"/>
          <a:lstStyle/>
          <a:p>
            <a:endParaRPr sz="2511"/>
          </a:p>
        </p:txBody>
      </p:sp>
      <p:sp>
        <p:nvSpPr>
          <p:cNvPr id="90" name="bg object 90"/>
          <p:cNvSpPr/>
          <p:nvPr/>
        </p:nvSpPr>
        <p:spPr>
          <a:xfrm>
            <a:off x="691222" y="52998"/>
            <a:ext cx="275828" cy="261144"/>
          </a:xfrm>
          <a:custGeom>
            <a:avLst/>
            <a:gdLst/>
            <a:ahLst/>
            <a:cxnLst/>
            <a:rect l="l" t="t" r="r" b="b"/>
            <a:pathLst>
              <a:path w="441325" h="417830">
                <a:moveTo>
                  <a:pt x="977" y="0"/>
                </a:moveTo>
                <a:lnTo>
                  <a:pt x="203" y="2438"/>
                </a:lnTo>
                <a:lnTo>
                  <a:pt x="355" y="1689"/>
                </a:lnTo>
                <a:lnTo>
                  <a:pt x="0" y="3378"/>
                </a:lnTo>
                <a:lnTo>
                  <a:pt x="762" y="1003"/>
                </a:lnTo>
                <a:lnTo>
                  <a:pt x="977" y="0"/>
                </a:lnTo>
                <a:close/>
              </a:path>
              <a:path w="441325" h="417830">
                <a:moveTo>
                  <a:pt x="1130" y="8521"/>
                </a:moveTo>
                <a:lnTo>
                  <a:pt x="889" y="9169"/>
                </a:lnTo>
                <a:lnTo>
                  <a:pt x="698" y="8585"/>
                </a:lnTo>
                <a:lnTo>
                  <a:pt x="495" y="9563"/>
                </a:lnTo>
                <a:lnTo>
                  <a:pt x="431" y="9842"/>
                </a:lnTo>
                <a:lnTo>
                  <a:pt x="571" y="9601"/>
                </a:lnTo>
                <a:lnTo>
                  <a:pt x="812" y="9461"/>
                </a:lnTo>
                <a:lnTo>
                  <a:pt x="787" y="9626"/>
                </a:lnTo>
                <a:lnTo>
                  <a:pt x="711" y="10007"/>
                </a:lnTo>
                <a:lnTo>
                  <a:pt x="914" y="9398"/>
                </a:lnTo>
                <a:lnTo>
                  <a:pt x="1041" y="8902"/>
                </a:lnTo>
                <a:lnTo>
                  <a:pt x="1130" y="8521"/>
                </a:lnTo>
                <a:close/>
              </a:path>
              <a:path w="441325" h="417830">
                <a:moveTo>
                  <a:pt x="1384" y="4864"/>
                </a:moveTo>
                <a:lnTo>
                  <a:pt x="1181" y="5435"/>
                </a:lnTo>
                <a:lnTo>
                  <a:pt x="1104" y="5791"/>
                </a:lnTo>
                <a:lnTo>
                  <a:pt x="1066" y="5994"/>
                </a:lnTo>
                <a:lnTo>
                  <a:pt x="1257" y="5410"/>
                </a:lnTo>
                <a:lnTo>
                  <a:pt x="1333" y="5067"/>
                </a:lnTo>
                <a:lnTo>
                  <a:pt x="1384" y="4864"/>
                </a:lnTo>
                <a:close/>
              </a:path>
              <a:path w="441325" h="417830">
                <a:moveTo>
                  <a:pt x="1574" y="4610"/>
                </a:moveTo>
                <a:lnTo>
                  <a:pt x="1270" y="5422"/>
                </a:lnTo>
                <a:lnTo>
                  <a:pt x="1193" y="5816"/>
                </a:lnTo>
                <a:lnTo>
                  <a:pt x="1092" y="6311"/>
                </a:lnTo>
                <a:lnTo>
                  <a:pt x="1397" y="5499"/>
                </a:lnTo>
                <a:lnTo>
                  <a:pt x="1473" y="5105"/>
                </a:lnTo>
                <a:lnTo>
                  <a:pt x="1574" y="4610"/>
                </a:lnTo>
                <a:close/>
              </a:path>
              <a:path w="441325" h="417830">
                <a:moveTo>
                  <a:pt x="1778" y="4038"/>
                </a:moveTo>
                <a:lnTo>
                  <a:pt x="1663" y="3695"/>
                </a:lnTo>
                <a:lnTo>
                  <a:pt x="1739" y="3390"/>
                </a:lnTo>
                <a:lnTo>
                  <a:pt x="1651" y="3644"/>
                </a:lnTo>
                <a:lnTo>
                  <a:pt x="1358" y="2679"/>
                </a:lnTo>
                <a:lnTo>
                  <a:pt x="1308" y="2882"/>
                </a:lnTo>
                <a:lnTo>
                  <a:pt x="1092" y="2146"/>
                </a:lnTo>
                <a:lnTo>
                  <a:pt x="1041" y="1981"/>
                </a:lnTo>
                <a:lnTo>
                  <a:pt x="990" y="1803"/>
                </a:lnTo>
                <a:lnTo>
                  <a:pt x="965" y="1930"/>
                </a:lnTo>
                <a:lnTo>
                  <a:pt x="635" y="1676"/>
                </a:lnTo>
                <a:lnTo>
                  <a:pt x="457" y="2501"/>
                </a:lnTo>
                <a:lnTo>
                  <a:pt x="330" y="3111"/>
                </a:lnTo>
                <a:lnTo>
                  <a:pt x="723" y="2590"/>
                </a:lnTo>
                <a:lnTo>
                  <a:pt x="863" y="2413"/>
                </a:lnTo>
                <a:lnTo>
                  <a:pt x="673" y="3340"/>
                </a:lnTo>
                <a:lnTo>
                  <a:pt x="533" y="3987"/>
                </a:lnTo>
                <a:lnTo>
                  <a:pt x="965" y="3416"/>
                </a:lnTo>
                <a:lnTo>
                  <a:pt x="1193" y="3289"/>
                </a:lnTo>
                <a:lnTo>
                  <a:pt x="1016" y="3886"/>
                </a:lnTo>
                <a:lnTo>
                  <a:pt x="939" y="4191"/>
                </a:lnTo>
                <a:lnTo>
                  <a:pt x="762" y="4889"/>
                </a:lnTo>
                <a:lnTo>
                  <a:pt x="939" y="4660"/>
                </a:lnTo>
                <a:lnTo>
                  <a:pt x="1193" y="3467"/>
                </a:lnTo>
                <a:lnTo>
                  <a:pt x="1041" y="4216"/>
                </a:lnTo>
                <a:lnTo>
                  <a:pt x="939" y="4660"/>
                </a:lnTo>
                <a:lnTo>
                  <a:pt x="901" y="4864"/>
                </a:lnTo>
                <a:lnTo>
                  <a:pt x="1333" y="4292"/>
                </a:lnTo>
                <a:lnTo>
                  <a:pt x="1473" y="4216"/>
                </a:lnTo>
                <a:lnTo>
                  <a:pt x="1422" y="4521"/>
                </a:lnTo>
                <a:lnTo>
                  <a:pt x="1536" y="4178"/>
                </a:lnTo>
                <a:lnTo>
                  <a:pt x="1778" y="4038"/>
                </a:lnTo>
                <a:close/>
              </a:path>
              <a:path w="441325" h="417830">
                <a:moveTo>
                  <a:pt x="1803" y="4965"/>
                </a:moveTo>
                <a:lnTo>
                  <a:pt x="1600" y="5537"/>
                </a:lnTo>
                <a:lnTo>
                  <a:pt x="1524" y="5892"/>
                </a:lnTo>
                <a:lnTo>
                  <a:pt x="1485" y="6096"/>
                </a:lnTo>
                <a:lnTo>
                  <a:pt x="1676" y="5524"/>
                </a:lnTo>
                <a:lnTo>
                  <a:pt x="1752" y="5168"/>
                </a:lnTo>
                <a:lnTo>
                  <a:pt x="1803" y="4965"/>
                </a:lnTo>
                <a:close/>
              </a:path>
              <a:path w="441325" h="417830">
                <a:moveTo>
                  <a:pt x="2070" y="5638"/>
                </a:moveTo>
                <a:lnTo>
                  <a:pt x="1841" y="6273"/>
                </a:lnTo>
                <a:lnTo>
                  <a:pt x="1727" y="5715"/>
                </a:lnTo>
                <a:lnTo>
                  <a:pt x="1524" y="6680"/>
                </a:lnTo>
                <a:lnTo>
                  <a:pt x="1485" y="6870"/>
                </a:lnTo>
                <a:lnTo>
                  <a:pt x="1587" y="6705"/>
                </a:lnTo>
                <a:lnTo>
                  <a:pt x="1765" y="6565"/>
                </a:lnTo>
                <a:lnTo>
                  <a:pt x="1739" y="6731"/>
                </a:lnTo>
                <a:lnTo>
                  <a:pt x="1663" y="7112"/>
                </a:lnTo>
                <a:lnTo>
                  <a:pt x="1879" y="6477"/>
                </a:lnTo>
                <a:lnTo>
                  <a:pt x="2070" y="5638"/>
                </a:lnTo>
                <a:close/>
              </a:path>
              <a:path w="441325" h="417830">
                <a:moveTo>
                  <a:pt x="2171" y="5842"/>
                </a:moveTo>
                <a:lnTo>
                  <a:pt x="1968" y="6413"/>
                </a:lnTo>
                <a:lnTo>
                  <a:pt x="1892" y="6769"/>
                </a:lnTo>
                <a:lnTo>
                  <a:pt x="1854" y="6972"/>
                </a:lnTo>
                <a:lnTo>
                  <a:pt x="2044" y="6400"/>
                </a:lnTo>
                <a:lnTo>
                  <a:pt x="2120" y="6045"/>
                </a:lnTo>
                <a:lnTo>
                  <a:pt x="2171" y="5842"/>
                </a:lnTo>
                <a:close/>
              </a:path>
              <a:path w="441325" h="417830">
                <a:moveTo>
                  <a:pt x="2463" y="4572"/>
                </a:moveTo>
                <a:lnTo>
                  <a:pt x="2032" y="4330"/>
                </a:lnTo>
                <a:lnTo>
                  <a:pt x="1854" y="5194"/>
                </a:lnTo>
                <a:lnTo>
                  <a:pt x="1765" y="5600"/>
                </a:lnTo>
                <a:lnTo>
                  <a:pt x="2082" y="5257"/>
                </a:lnTo>
                <a:lnTo>
                  <a:pt x="2463" y="4572"/>
                </a:lnTo>
                <a:close/>
              </a:path>
              <a:path w="441325" h="417830">
                <a:moveTo>
                  <a:pt x="2578" y="6540"/>
                </a:moveTo>
                <a:lnTo>
                  <a:pt x="2311" y="7264"/>
                </a:lnTo>
                <a:lnTo>
                  <a:pt x="2235" y="7632"/>
                </a:lnTo>
                <a:lnTo>
                  <a:pt x="2159" y="8013"/>
                </a:lnTo>
                <a:lnTo>
                  <a:pt x="2413" y="7289"/>
                </a:lnTo>
                <a:lnTo>
                  <a:pt x="2489" y="6908"/>
                </a:lnTo>
                <a:lnTo>
                  <a:pt x="2578" y="6540"/>
                </a:lnTo>
                <a:close/>
              </a:path>
              <a:path w="441325" h="417830">
                <a:moveTo>
                  <a:pt x="3200" y="4051"/>
                </a:moveTo>
                <a:lnTo>
                  <a:pt x="2247" y="6235"/>
                </a:lnTo>
                <a:lnTo>
                  <a:pt x="1879" y="7924"/>
                </a:lnTo>
                <a:lnTo>
                  <a:pt x="2984" y="5105"/>
                </a:lnTo>
                <a:lnTo>
                  <a:pt x="3200" y="4051"/>
                </a:lnTo>
                <a:close/>
              </a:path>
              <a:path w="441325" h="417830">
                <a:moveTo>
                  <a:pt x="3302" y="11290"/>
                </a:moveTo>
                <a:lnTo>
                  <a:pt x="2717" y="10325"/>
                </a:lnTo>
                <a:lnTo>
                  <a:pt x="2451" y="11607"/>
                </a:lnTo>
                <a:lnTo>
                  <a:pt x="2298" y="12331"/>
                </a:lnTo>
                <a:lnTo>
                  <a:pt x="2794" y="11722"/>
                </a:lnTo>
                <a:lnTo>
                  <a:pt x="3302" y="11290"/>
                </a:lnTo>
                <a:close/>
              </a:path>
              <a:path w="441325" h="417830">
                <a:moveTo>
                  <a:pt x="3835" y="8064"/>
                </a:moveTo>
                <a:lnTo>
                  <a:pt x="3683" y="7264"/>
                </a:lnTo>
                <a:lnTo>
                  <a:pt x="3644" y="7112"/>
                </a:lnTo>
                <a:lnTo>
                  <a:pt x="3606" y="7264"/>
                </a:lnTo>
                <a:lnTo>
                  <a:pt x="3162" y="8940"/>
                </a:lnTo>
                <a:lnTo>
                  <a:pt x="3822" y="8115"/>
                </a:lnTo>
                <a:close/>
              </a:path>
              <a:path w="441325" h="417830">
                <a:moveTo>
                  <a:pt x="3860" y="10960"/>
                </a:moveTo>
                <a:lnTo>
                  <a:pt x="3657" y="11531"/>
                </a:lnTo>
                <a:lnTo>
                  <a:pt x="3581" y="11887"/>
                </a:lnTo>
                <a:lnTo>
                  <a:pt x="3543" y="12090"/>
                </a:lnTo>
                <a:lnTo>
                  <a:pt x="3733" y="11518"/>
                </a:lnTo>
                <a:lnTo>
                  <a:pt x="3810" y="11163"/>
                </a:lnTo>
                <a:lnTo>
                  <a:pt x="3860" y="10960"/>
                </a:lnTo>
                <a:close/>
              </a:path>
              <a:path w="441325" h="417830">
                <a:moveTo>
                  <a:pt x="3886" y="1371"/>
                </a:moveTo>
                <a:lnTo>
                  <a:pt x="3632" y="2095"/>
                </a:lnTo>
                <a:lnTo>
                  <a:pt x="3556" y="2476"/>
                </a:lnTo>
                <a:lnTo>
                  <a:pt x="3479" y="2857"/>
                </a:lnTo>
                <a:lnTo>
                  <a:pt x="3733" y="2133"/>
                </a:lnTo>
                <a:lnTo>
                  <a:pt x="3886" y="1371"/>
                </a:lnTo>
                <a:close/>
              </a:path>
              <a:path w="441325" h="417830">
                <a:moveTo>
                  <a:pt x="3924" y="5537"/>
                </a:moveTo>
                <a:lnTo>
                  <a:pt x="3390" y="6489"/>
                </a:lnTo>
                <a:lnTo>
                  <a:pt x="3073" y="6184"/>
                </a:lnTo>
                <a:lnTo>
                  <a:pt x="2895" y="7010"/>
                </a:lnTo>
                <a:lnTo>
                  <a:pt x="2844" y="7277"/>
                </a:lnTo>
                <a:lnTo>
                  <a:pt x="2971" y="7061"/>
                </a:lnTo>
                <a:lnTo>
                  <a:pt x="3340" y="6616"/>
                </a:lnTo>
                <a:lnTo>
                  <a:pt x="3187" y="7086"/>
                </a:lnTo>
                <a:lnTo>
                  <a:pt x="2768" y="8318"/>
                </a:lnTo>
                <a:lnTo>
                  <a:pt x="3238" y="8432"/>
                </a:lnTo>
                <a:lnTo>
                  <a:pt x="3543" y="7175"/>
                </a:lnTo>
                <a:lnTo>
                  <a:pt x="3924" y="5537"/>
                </a:lnTo>
                <a:close/>
              </a:path>
              <a:path w="441325" h="417830">
                <a:moveTo>
                  <a:pt x="3937" y="1574"/>
                </a:moveTo>
                <a:lnTo>
                  <a:pt x="3733" y="2133"/>
                </a:lnTo>
                <a:lnTo>
                  <a:pt x="3657" y="2501"/>
                </a:lnTo>
                <a:lnTo>
                  <a:pt x="3619" y="2705"/>
                </a:lnTo>
                <a:lnTo>
                  <a:pt x="3810" y="2133"/>
                </a:lnTo>
                <a:lnTo>
                  <a:pt x="3886" y="1778"/>
                </a:lnTo>
                <a:lnTo>
                  <a:pt x="3937" y="1574"/>
                </a:lnTo>
                <a:close/>
              </a:path>
              <a:path w="441325" h="417830">
                <a:moveTo>
                  <a:pt x="4191" y="3683"/>
                </a:moveTo>
                <a:lnTo>
                  <a:pt x="3886" y="4470"/>
                </a:lnTo>
                <a:lnTo>
                  <a:pt x="4038" y="3759"/>
                </a:lnTo>
                <a:lnTo>
                  <a:pt x="3784" y="4495"/>
                </a:lnTo>
                <a:lnTo>
                  <a:pt x="3708" y="4864"/>
                </a:lnTo>
                <a:lnTo>
                  <a:pt x="3632" y="5245"/>
                </a:lnTo>
                <a:lnTo>
                  <a:pt x="3873" y="4559"/>
                </a:lnTo>
                <a:lnTo>
                  <a:pt x="3810" y="4889"/>
                </a:lnTo>
                <a:lnTo>
                  <a:pt x="3708" y="5384"/>
                </a:lnTo>
                <a:lnTo>
                  <a:pt x="4013" y="4572"/>
                </a:lnTo>
                <a:lnTo>
                  <a:pt x="4089" y="4178"/>
                </a:lnTo>
                <a:lnTo>
                  <a:pt x="4191" y="3683"/>
                </a:lnTo>
                <a:close/>
              </a:path>
              <a:path w="441325" h="417830">
                <a:moveTo>
                  <a:pt x="4216" y="4000"/>
                </a:moveTo>
                <a:lnTo>
                  <a:pt x="4013" y="4572"/>
                </a:lnTo>
                <a:lnTo>
                  <a:pt x="3937" y="4927"/>
                </a:lnTo>
                <a:lnTo>
                  <a:pt x="3898" y="5130"/>
                </a:lnTo>
                <a:lnTo>
                  <a:pt x="4089" y="4559"/>
                </a:lnTo>
                <a:lnTo>
                  <a:pt x="4165" y="4203"/>
                </a:lnTo>
                <a:lnTo>
                  <a:pt x="4216" y="4000"/>
                </a:lnTo>
                <a:close/>
              </a:path>
              <a:path w="441325" h="417830">
                <a:moveTo>
                  <a:pt x="4267" y="8089"/>
                </a:moveTo>
                <a:lnTo>
                  <a:pt x="3860" y="8064"/>
                </a:lnTo>
                <a:lnTo>
                  <a:pt x="3886" y="8267"/>
                </a:lnTo>
                <a:lnTo>
                  <a:pt x="4000" y="8851"/>
                </a:lnTo>
                <a:lnTo>
                  <a:pt x="4267" y="8089"/>
                </a:lnTo>
                <a:close/>
              </a:path>
              <a:path w="441325" h="417830">
                <a:moveTo>
                  <a:pt x="4279" y="10871"/>
                </a:moveTo>
                <a:lnTo>
                  <a:pt x="4025" y="11595"/>
                </a:lnTo>
                <a:lnTo>
                  <a:pt x="3949" y="11976"/>
                </a:lnTo>
                <a:lnTo>
                  <a:pt x="3873" y="12357"/>
                </a:lnTo>
                <a:lnTo>
                  <a:pt x="4127" y="11633"/>
                </a:lnTo>
                <a:lnTo>
                  <a:pt x="4279" y="10871"/>
                </a:lnTo>
                <a:close/>
              </a:path>
              <a:path w="441325" h="417830">
                <a:moveTo>
                  <a:pt x="4483" y="3848"/>
                </a:moveTo>
                <a:lnTo>
                  <a:pt x="4089" y="4965"/>
                </a:lnTo>
                <a:lnTo>
                  <a:pt x="3784" y="6438"/>
                </a:lnTo>
                <a:lnTo>
                  <a:pt x="4394" y="4254"/>
                </a:lnTo>
                <a:lnTo>
                  <a:pt x="4483" y="3848"/>
                </a:lnTo>
                <a:close/>
              </a:path>
              <a:path w="441325" h="417830">
                <a:moveTo>
                  <a:pt x="5473" y="3517"/>
                </a:moveTo>
                <a:lnTo>
                  <a:pt x="5270" y="4089"/>
                </a:lnTo>
                <a:lnTo>
                  <a:pt x="5194" y="4445"/>
                </a:lnTo>
                <a:lnTo>
                  <a:pt x="5156" y="4648"/>
                </a:lnTo>
                <a:lnTo>
                  <a:pt x="5346" y="4076"/>
                </a:lnTo>
                <a:lnTo>
                  <a:pt x="5422" y="3721"/>
                </a:lnTo>
                <a:lnTo>
                  <a:pt x="5473" y="3517"/>
                </a:lnTo>
                <a:close/>
              </a:path>
              <a:path w="441325" h="417830">
                <a:moveTo>
                  <a:pt x="5651" y="3263"/>
                </a:moveTo>
                <a:lnTo>
                  <a:pt x="5359" y="4076"/>
                </a:lnTo>
                <a:lnTo>
                  <a:pt x="5270" y="4470"/>
                </a:lnTo>
                <a:lnTo>
                  <a:pt x="5168" y="4965"/>
                </a:lnTo>
                <a:lnTo>
                  <a:pt x="5473" y="4140"/>
                </a:lnTo>
                <a:lnTo>
                  <a:pt x="5651" y="3263"/>
                </a:lnTo>
                <a:close/>
              </a:path>
              <a:path w="441325" h="417830">
                <a:moveTo>
                  <a:pt x="6223" y="3403"/>
                </a:moveTo>
                <a:lnTo>
                  <a:pt x="5918" y="4216"/>
                </a:lnTo>
                <a:lnTo>
                  <a:pt x="5842" y="4610"/>
                </a:lnTo>
                <a:lnTo>
                  <a:pt x="5740" y="5105"/>
                </a:lnTo>
                <a:lnTo>
                  <a:pt x="6045" y="4292"/>
                </a:lnTo>
                <a:lnTo>
                  <a:pt x="6121" y="3898"/>
                </a:lnTo>
                <a:lnTo>
                  <a:pt x="6223" y="3403"/>
                </a:lnTo>
                <a:close/>
              </a:path>
              <a:path w="441325" h="417830">
                <a:moveTo>
                  <a:pt x="7429" y="546"/>
                </a:moveTo>
                <a:lnTo>
                  <a:pt x="6908" y="2527"/>
                </a:lnTo>
                <a:lnTo>
                  <a:pt x="6832" y="3556"/>
                </a:lnTo>
                <a:lnTo>
                  <a:pt x="6997" y="3429"/>
                </a:lnTo>
                <a:lnTo>
                  <a:pt x="7010" y="2438"/>
                </a:lnTo>
                <a:lnTo>
                  <a:pt x="7429" y="546"/>
                </a:lnTo>
                <a:close/>
              </a:path>
              <a:path w="441325" h="417830">
                <a:moveTo>
                  <a:pt x="8458" y="419"/>
                </a:moveTo>
                <a:lnTo>
                  <a:pt x="7340" y="3022"/>
                </a:lnTo>
                <a:lnTo>
                  <a:pt x="7175" y="3784"/>
                </a:lnTo>
                <a:lnTo>
                  <a:pt x="7112" y="3479"/>
                </a:lnTo>
                <a:lnTo>
                  <a:pt x="7391" y="2641"/>
                </a:lnTo>
                <a:lnTo>
                  <a:pt x="7607" y="1638"/>
                </a:lnTo>
                <a:lnTo>
                  <a:pt x="7073" y="3251"/>
                </a:lnTo>
                <a:lnTo>
                  <a:pt x="7061" y="3124"/>
                </a:lnTo>
                <a:lnTo>
                  <a:pt x="7010" y="3467"/>
                </a:lnTo>
                <a:lnTo>
                  <a:pt x="6908" y="3784"/>
                </a:lnTo>
                <a:lnTo>
                  <a:pt x="6908" y="4140"/>
                </a:lnTo>
                <a:lnTo>
                  <a:pt x="6908" y="3784"/>
                </a:lnTo>
                <a:lnTo>
                  <a:pt x="6832" y="4013"/>
                </a:lnTo>
                <a:lnTo>
                  <a:pt x="6261" y="3530"/>
                </a:lnTo>
                <a:lnTo>
                  <a:pt x="6019" y="4648"/>
                </a:lnTo>
                <a:lnTo>
                  <a:pt x="5727" y="6019"/>
                </a:lnTo>
                <a:lnTo>
                  <a:pt x="5702" y="6235"/>
                </a:lnTo>
                <a:lnTo>
                  <a:pt x="5588" y="4635"/>
                </a:lnTo>
                <a:lnTo>
                  <a:pt x="5664" y="4356"/>
                </a:lnTo>
                <a:lnTo>
                  <a:pt x="5588" y="4559"/>
                </a:lnTo>
                <a:lnTo>
                  <a:pt x="4267" y="8089"/>
                </a:lnTo>
                <a:lnTo>
                  <a:pt x="4521" y="8115"/>
                </a:lnTo>
                <a:lnTo>
                  <a:pt x="4775" y="8267"/>
                </a:lnTo>
                <a:lnTo>
                  <a:pt x="5334" y="8394"/>
                </a:lnTo>
                <a:lnTo>
                  <a:pt x="5880" y="8686"/>
                </a:lnTo>
                <a:lnTo>
                  <a:pt x="5753" y="6883"/>
                </a:lnTo>
                <a:lnTo>
                  <a:pt x="5930" y="6781"/>
                </a:lnTo>
                <a:lnTo>
                  <a:pt x="5892" y="6972"/>
                </a:lnTo>
                <a:lnTo>
                  <a:pt x="5829" y="7251"/>
                </a:lnTo>
                <a:lnTo>
                  <a:pt x="5969" y="7010"/>
                </a:lnTo>
                <a:lnTo>
                  <a:pt x="6375" y="6781"/>
                </a:lnTo>
                <a:lnTo>
                  <a:pt x="6096" y="5994"/>
                </a:lnTo>
                <a:lnTo>
                  <a:pt x="5981" y="6540"/>
                </a:lnTo>
                <a:lnTo>
                  <a:pt x="5778" y="5943"/>
                </a:lnTo>
                <a:lnTo>
                  <a:pt x="6540" y="4813"/>
                </a:lnTo>
                <a:lnTo>
                  <a:pt x="6680" y="4762"/>
                </a:lnTo>
                <a:lnTo>
                  <a:pt x="6629" y="5016"/>
                </a:lnTo>
                <a:lnTo>
                  <a:pt x="6705" y="4762"/>
                </a:lnTo>
                <a:lnTo>
                  <a:pt x="6464" y="7200"/>
                </a:lnTo>
                <a:lnTo>
                  <a:pt x="7175" y="4610"/>
                </a:lnTo>
                <a:lnTo>
                  <a:pt x="7302" y="4191"/>
                </a:lnTo>
                <a:lnTo>
                  <a:pt x="7404" y="3848"/>
                </a:lnTo>
                <a:lnTo>
                  <a:pt x="7239" y="4127"/>
                </a:lnTo>
                <a:lnTo>
                  <a:pt x="8255" y="1371"/>
                </a:lnTo>
                <a:lnTo>
                  <a:pt x="8458" y="419"/>
                </a:lnTo>
                <a:close/>
              </a:path>
              <a:path w="441325" h="417830">
                <a:moveTo>
                  <a:pt x="8801" y="3365"/>
                </a:moveTo>
                <a:lnTo>
                  <a:pt x="8547" y="4089"/>
                </a:lnTo>
                <a:lnTo>
                  <a:pt x="8470" y="4470"/>
                </a:lnTo>
                <a:lnTo>
                  <a:pt x="8394" y="4851"/>
                </a:lnTo>
                <a:lnTo>
                  <a:pt x="8648" y="4127"/>
                </a:lnTo>
                <a:lnTo>
                  <a:pt x="8801" y="3365"/>
                </a:lnTo>
                <a:close/>
              </a:path>
              <a:path w="441325" h="417830">
                <a:moveTo>
                  <a:pt x="9004" y="1346"/>
                </a:moveTo>
                <a:lnTo>
                  <a:pt x="7366" y="5422"/>
                </a:lnTo>
                <a:lnTo>
                  <a:pt x="6997" y="7162"/>
                </a:lnTo>
                <a:lnTo>
                  <a:pt x="7137" y="6756"/>
                </a:lnTo>
                <a:lnTo>
                  <a:pt x="7277" y="6553"/>
                </a:lnTo>
                <a:lnTo>
                  <a:pt x="7670" y="6324"/>
                </a:lnTo>
                <a:lnTo>
                  <a:pt x="7493" y="5803"/>
                </a:lnTo>
                <a:lnTo>
                  <a:pt x="8826" y="2146"/>
                </a:lnTo>
                <a:lnTo>
                  <a:pt x="9004" y="1346"/>
                </a:lnTo>
                <a:close/>
              </a:path>
              <a:path w="441325" h="417830">
                <a:moveTo>
                  <a:pt x="12141" y="1333"/>
                </a:moveTo>
                <a:lnTo>
                  <a:pt x="11125" y="3556"/>
                </a:lnTo>
                <a:lnTo>
                  <a:pt x="10769" y="3594"/>
                </a:lnTo>
                <a:lnTo>
                  <a:pt x="10858" y="3098"/>
                </a:lnTo>
                <a:lnTo>
                  <a:pt x="10490" y="3467"/>
                </a:lnTo>
                <a:lnTo>
                  <a:pt x="10287" y="3429"/>
                </a:lnTo>
                <a:lnTo>
                  <a:pt x="10388" y="2971"/>
                </a:lnTo>
                <a:lnTo>
                  <a:pt x="10223" y="3429"/>
                </a:lnTo>
                <a:lnTo>
                  <a:pt x="9779" y="2667"/>
                </a:lnTo>
                <a:lnTo>
                  <a:pt x="9652" y="3225"/>
                </a:lnTo>
                <a:lnTo>
                  <a:pt x="9245" y="2527"/>
                </a:lnTo>
                <a:lnTo>
                  <a:pt x="9080" y="3327"/>
                </a:lnTo>
                <a:lnTo>
                  <a:pt x="8966" y="2794"/>
                </a:lnTo>
                <a:lnTo>
                  <a:pt x="8763" y="3759"/>
                </a:lnTo>
                <a:lnTo>
                  <a:pt x="8724" y="3949"/>
                </a:lnTo>
                <a:lnTo>
                  <a:pt x="8826" y="3784"/>
                </a:lnTo>
                <a:lnTo>
                  <a:pt x="9004" y="3644"/>
                </a:lnTo>
                <a:lnTo>
                  <a:pt x="8978" y="3810"/>
                </a:lnTo>
                <a:lnTo>
                  <a:pt x="8826" y="4533"/>
                </a:lnTo>
                <a:lnTo>
                  <a:pt x="9321" y="3924"/>
                </a:lnTo>
                <a:lnTo>
                  <a:pt x="9550" y="3721"/>
                </a:lnTo>
                <a:lnTo>
                  <a:pt x="9512" y="3949"/>
                </a:lnTo>
                <a:lnTo>
                  <a:pt x="9359" y="4673"/>
                </a:lnTo>
                <a:lnTo>
                  <a:pt x="9855" y="4064"/>
                </a:lnTo>
                <a:lnTo>
                  <a:pt x="10096" y="3860"/>
                </a:lnTo>
                <a:lnTo>
                  <a:pt x="10058" y="4076"/>
                </a:lnTo>
                <a:lnTo>
                  <a:pt x="9982" y="4457"/>
                </a:lnTo>
                <a:lnTo>
                  <a:pt x="10223" y="3759"/>
                </a:lnTo>
                <a:lnTo>
                  <a:pt x="10248" y="4127"/>
                </a:lnTo>
                <a:lnTo>
                  <a:pt x="10261" y="5156"/>
                </a:lnTo>
                <a:lnTo>
                  <a:pt x="10744" y="4356"/>
                </a:lnTo>
                <a:lnTo>
                  <a:pt x="11061" y="4330"/>
                </a:lnTo>
                <a:lnTo>
                  <a:pt x="11252" y="4305"/>
                </a:lnTo>
                <a:lnTo>
                  <a:pt x="11874" y="2946"/>
                </a:lnTo>
                <a:lnTo>
                  <a:pt x="12141" y="1333"/>
                </a:lnTo>
                <a:close/>
              </a:path>
              <a:path w="441325" h="417830">
                <a:moveTo>
                  <a:pt x="422592" y="388302"/>
                </a:moveTo>
                <a:lnTo>
                  <a:pt x="422313" y="387527"/>
                </a:lnTo>
                <a:lnTo>
                  <a:pt x="422122" y="388505"/>
                </a:lnTo>
                <a:lnTo>
                  <a:pt x="422071" y="388785"/>
                </a:lnTo>
                <a:lnTo>
                  <a:pt x="422198" y="388543"/>
                </a:lnTo>
                <a:lnTo>
                  <a:pt x="422592" y="388302"/>
                </a:lnTo>
                <a:close/>
              </a:path>
              <a:path w="441325" h="417830">
                <a:moveTo>
                  <a:pt x="423138" y="395427"/>
                </a:moveTo>
                <a:lnTo>
                  <a:pt x="422656" y="395922"/>
                </a:lnTo>
                <a:lnTo>
                  <a:pt x="422440" y="397065"/>
                </a:lnTo>
                <a:lnTo>
                  <a:pt x="422313" y="397954"/>
                </a:lnTo>
                <a:lnTo>
                  <a:pt x="423138" y="395427"/>
                </a:lnTo>
                <a:close/>
              </a:path>
              <a:path w="441325" h="417830">
                <a:moveTo>
                  <a:pt x="423278" y="395033"/>
                </a:moveTo>
                <a:lnTo>
                  <a:pt x="423151" y="395414"/>
                </a:lnTo>
                <a:lnTo>
                  <a:pt x="423125" y="396214"/>
                </a:lnTo>
                <a:lnTo>
                  <a:pt x="423227" y="395414"/>
                </a:lnTo>
                <a:lnTo>
                  <a:pt x="423278" y="395033"/>
                </a:lnTo>
                <a:close/>
              </a:path>
              <a:path w="441325" h="417830">
                <a:moveTo>
                  <a:pt x="424154" y="410921"/>
                </a:moveTo>
                <a:lnTo>
                  <a:pt x="423672" y="410781"/>
                </a:lnTo>
                <a:lnTo>
                  <a:pt x="423252" y="410781"/>
                </a:lnTo>
                <a:lnTo>
                  <a:pt x="423100" y="414210"/>
                </a:lnTo>
                <a:lnTo>
                  <a:pt x="424154" y="410921"/>
                </a:lnTo>
                <a:close/>
              </a:path>
              <a:path w="441325" h="417830">
                <a:moveTo>
                  <a:pt x="424230" y="397319"/>
                </a:moveTo>
                <a:lnTo>
                  <a:pt x="424065" y="397573"/>
                </a:lnTo>
                <a:lnTo>
                  <a:pt x="424230" y="397319"/>
                </a:lnTo>
                <a:close/>
              </a:path>
              <a:path w="441325" h="417830">
                <a:moveTo>
                  <a:pt x="424383" y="396938"/>
                </a:moveTo>
                <a:lnTo>
                  <a:pt x="424230" y="397319"/>
                </a:lnTo>
                <a:lnTo>
                  <a:pt x="424345" y="397065"/>
                </a:lnTo>
                <a:lnTo>
                  <a:pt x="424383" y="396938"/>
                </a:lnTo>
                <a:close/>
              </a:path>
              <a:path w="441325" h="417830">
                <a:moveTo>
                  <a:pt x="424522" y="395884"/>
                </a:moveTo>
                <a:lnTo>
                  <a:pt x="424459" y="395592"/>
                </a:lnTo>
                <a:lnTo>
                  <a:pt x="424395" y="395973"/>
                </a:lnTo>
                <a:lnTo>
                  <a:pt x="424522" y="395884"/>
                </a:lnTo>
                <a:close/>
              </a:path>
              <a:path w="441325" h="417830">
                <a:moveTo>
                  <a:pt x="424637" y="396430"/>
                </a:moveTo>
                <a:lnTo>
                  <a:pt x="424446" y="397002"/>
                </a:lnTo>
                <a:lnTo>
                  <a:pt x="424561" y="396811"/>
                </a:lnTo>
                <a:lnTo>
                  <a:pt x="424637" y="396430"/>
                </a:lnTo>
                <a:close/>
              </a:path>
              <a:path w="441325" h="417830">
                <a:moveTo>
                  <a:pt x="424662" y="400037"/>
                </a:moveTo>
                <a:lnTo>
                  <a:pt x="424535" y="399821"/>
                </a:lnTo>
                <a:lnTo>
                  <a:pt x="424345" y="399605"/>
                </a:lnTo>
                <a:lnTo>
                  <a:pt x="423938" y="399732"/>
                </a:lnTo>
                <a:lnTo>
                  <a:pt x="423976" y="399351"/>
                </a:lnTo>
                <a:lnTo>
                  <a:pt x="423976" y="399224"/>
                </a:lnTo>
                <a:lnTo>
                  <a:pt x="423557" y="399110"/>
                </a:lnTo>
                <a:lnTo>
                  <a:pt x="423443" y="399351"/>
                </a:lnTo>
                <a:lnTo>
                  <a:pt x="423468" y="399097"/>
                </a:lnTo>
                <a:lnTo>
                  <a:pt x="423011" y="398970"/>
                </a:lnTo>
                <a:lnTo>
                  <a:pt x="422998" y="398843"/>
                </a:lnTo>
                <a:lnTo>
                  <a:pt x="422973" y="398399"/>
                </a:lnTo>
                <a:lnTo>
                  <a:pt x="422821" y="398843"/>
                </a:lnTo>
                <a:lnTo>
                  <a:pt x="422744" y="397979"/>
                </a:lnTo>
                <a:lnTo>
                  <a:pt x="422084" y="400240"/>
                </a:lnTo>
                <a:lnTo>
                  <a:pt x="422465" y="399605"/>
                </a:lnTo>
                <a:lnTo>
                  <a:pt x="422287" y="401129"/>
                </a:lnTo>
                <a:lnTo>
                  <a:pt x="422605" y="399694"/>
                </a:lnTo>
                <a:lnTo>
                  <a:pt x="422897" y="399097"/>
                </a:lnTo>
                <a:lnTo>
                  <a:pt x="422871" y="400367"/>
                </a:lnTo>
                <a:lnTo>
                  <a:pt x="423684" y="400875"/>
                </a:lnTo>
                <a:lnTo>
                  <a:pt x="424662" y="400037"/>
                </a:lnTo>
                <a:close/>
              </a:path>
              <a:path w="441325" h="417830">
                <a:moveTo>
                  <a:pt x="424815" y="411124"/>
                </a:moveTo>
                <a:lnTo>
                  <a:pt x="424243" y="410654"/>
                </a:lnTo>
                <a:lnTo>
                  <a:pt x="424154" y="410921"/>
                </a:lnTo>
                <a:lnTo>
                  <a:pt x="424815" y="411124"/>
                </a:lnTo>
                <a:close/>
              </a:path>
              <a:path w="441325" h="417830">
                <a:moveTo>
                  <a:pt x="425056" y="399986"/>
                </a:moveTo>
                <a:lnTo>
                  <a:pt x="424878" y="399859"/>
                </a:lnTo>
                <a:lnTo>
                  <a:pt x="424815" y="400113"/>
                </a:lnTo>
                <a:lnTo>
                  <a:pt x="424929" y="400240"/>
                </a:lnTo>
                <a:lnTo>
                  <a:pt x="425056" y="399986"/>
                </a:lnTo>
                <a:close/>
              </a:path>
              <a:path w="441325" h="417830">
                <a:moveTo>
                  <a:pt x="425259" y="406717"/>
                </a:moveTo>
                <a:lnTo>
                  <a:pt x="425132" y="406958"/>
                </a:lnTo>
                <a:lnTo>
                  <a:pt x="425259" y="406717"/>
                </a:lnTo>
                <a:close/>
              </a:path>
              <a:path w="441325" h="417830">
                <a:moveTo>
                  <a:pt x="425373" y="395884"/>
                </a:moveTo>
                <a:lnTo>
                  <a:pt x="425246" y="396252"/>
                </a:lnTo>
                <a:lnTo>
                  <a:pt x="425373" y="396227"/>
                </a:lnTo>
                <a:lnTo>
                  <a:pt x="425373" y="395884"/>
                </a:lnTo>
                <a:close/>
              </a:path>
              <a:path w="441325" h="417830">
                <a:moveTo>
                  <a:pt x="425577" y="407619"/>
                </a:moveTo>
                <a:lnTo>
                  <a:pt x="425437" y="407695"/>
                </a:lnTo>
                <a:lnTo>
                  <a:pt x="425386" y="407987"/>
                </a:lnTo>
                <a:lnTo>
                  <a:pt x="425577" y="407619"/>
                </a:lnTo>
                <a:close/>
              </a:path>
              <a:path w="441325" h="417830">
                <a:moveTo>
                  <a:pt x="426161" y="399732"/>
                </a:moveTo>
                <a:lnTo>
                  <a:pt x="426085" y="399478"/>
                </a:lnTo>
                <a:lnTo>
                  <a:pt x="425945" y="399224"/>
                </a:lnTo>
                <a:lnTo>
                  <a:pt x="425348" y="399821"/>
                </a:lnTo>
                <a:lnTo>
                  <a:pt x="425234" y="400113"/>
                </a:lnTo>
                <a:lnTo>
                  <a:pt x="425411" y="400240"/>
                </a:lnTo>
                <a:lnTo>
                  <a:pt x="425475" y="401129"/>
                </a:lnTo>
                <a:lnTo>
                  <a:pt x="425691" y="401002"/>
                </a:lnTo>
                <a:lnTo>
                  <a:pt x="425919" y="400113"/>
                </a:lnTo>
                <a:lnTo>
                  <a:pt x="426046" y="399821"/>
                </a:lnTo>
                <a:close/>
              </a:path>
              <a:path w="441325" h="417830">
                <a:moveTo>
                  <a:pt x="426631" y="393636"/>
                </a:moveTo>
                <a:lnTo>
                  <a:pt x="425526" y="394652"/>
                </a:lnTo>
                <a:lnTo>
                  <a:pt x="424548" y="394652"/>
                </a:lnTo>
                <a:lnTo>
                  <a:pt x="424726" y="392874"/>
                </a:lnTo>
                <a:lnTo>
                  <a:pt x="424218" y="394271"/>
                </a:lnTo>
                <a:lnTo>
                  <a:pt x="424129" y="394703"/>
                </a:lnTo>
                <a:lnTo>
                  <a:pt x="424002" y="395592"/>
                </a:lnTo>
                <a:lnTo>
                  <a:pt x="423646" y="396176"/>
                </a:lnTo>
                <a:lnTo>
                  <a:pt x="423989" y="395287"/>
                </a:lnTo>
                <a:lnTo>
                  <a:pt x="424497" y="392747"/>
                </a:lnTo>
                <a:lnTo>
                  <a:pt x="423595" y="396176"/>
                </a:lnTo>
                <a:lnTo>
                  <a:pt x="423494" y="396557"/>
                </a:lnTo>
                <a:lnTo>
                  <a:pt x="423075" y="397446"/>
                </a:lnTo>
                <a:lnTo>
                  <a:pt x="423087" y="397065"/>
                </a:lnTo>
                <a:lnTo>
                  <a:pt x="423125" y="396214"/>
                </a:lnTo>
                <a:lnTo>
                  <a:pt x="422986" y="397065"/>
                </a:lnTo>
                <a:lnTo>
                  <a:pt x="422833" y="397446"/>
                </a:lnTo>
                <a:lnTo>
                  <a:pt x="422744" y="397979"/>
                </a:lnTo>
                <a:lnTo>
                  <a:pt x="422910" y="397446"/>
                </a:lnTo>
                <a:lnTo>
                  <a:pt x="422922" y="397637"/>
                </a:lnTo>
                <a:lnTo>
                  <a:pt x="422960" y="397446"/>
                </a:lnTo>
                <a:lnTo>
                  <a:pt x="422973" y="398399"/>
                </a:lnTo>
                <a:lnTo>
                  <a:pt x="423291" y="397446"/>
                </a:lnTo>
                <a:lnTo>
                  <a:pt x="423684" y="397446"/>
                </a:lnTo>
                <a:lnTo>
                  <a:pt x="423557" y="399110"/>
                </a:lnTo>
                <a:lnTo>
                  <a:pt x="423913" y="398335"/>
                </a:lnTo>
                <a:lnTo>
                  <a:pt x="424040" y="397979"/>
                </a:lnTo>
                <a:lnTo>
                  <a:pt x="424065" y="397573"/>
                </a:lnTo>
                <a:lnTo>
                  <a:pt x="424307" y="396430"/>
                </a:lnTo>
                <a:lnTo>
                  <a:pt x="424395" y="395973"/>
                </a:lnTo>
                <a:lnTo>
                  <a:pt x="424116" y="396176"/>
                </a:lnTo>
                <a:lnTo>
                  <a:pt x="423951" y="396430"/>
                </a:lnTo>
                <a:lnTo>
                  <a:pt x="424065" y="395795"/>
                </a:lnTo>
                <a:lnTo>
                  <a:pt x="424192" y="395287"/>
                </a:lnTo>
                <a:lnTo>
                  <a:pt x="424459" y="395592"/>
                </a:lnTo>
                <a:lnTo>
                  <a:pt x="424522" y="395287"/>
                </a:lnTo>
                <a:lnTo>
                  <a:pt x="424548" y="395160"/>
                </a:lnTo>
                <a:lnTo>
                  <a:pt x="425373" y="395884"/>
                </a:lnTo>
                <a:lnTo>
                  <a:pt x="425615" y="395160"/>
                </a:lnTo>
                <a:lnTo>
                  <a:pt x="425551" y="396049"/>
                </a:lnTo>
                <a:lnTo>
                  <a:pt x="425704" y="396176"/>
                </a:lnTo>
                <a:lnTo>
                  <a:pt x="425373" y="396227"/>
                </a:lnTo>
                <a:lnTo>
                  <a:pt x="424942" y="397827"/>
                </a:lnTo>
                <a:lnTo>
                  <a:pt x="425107" y="396938"/>
                </a:lnTo>
                <a:lnTo>
                  <a:pt x="425246" y="396252"/>
                </a:lnTo>
                <a:lnTo>
                  <a:pt x="424929" y="396303"/>
                </a:lnTo>
                <a:lnTo>
                  <a:pt x="424929" y="397395"/>
                </a:lnTo>
                <a:lnTo>
                  <a:pt x="424611" y="397827"/>
                </a:lnTo>
                <a:lnTo>
                  <a:pt x="424484" y="397954"/>
                </a:lnTo>
                <a:lnTo>
                  <a:pt x="424700" y="396938"/>
                </a:lnTo>
                <a:lnTo>
                  <a:pt x="424891" y="397192"/>
                </a:lnTo>
                <a:lnTo>
                  <a:pt x="424929" y="397395"/>
                </a:lnTo>
                <a:lnTo>
                  <a:pt x="424929" y="396303"/>
                </a:lnTo>
                <a:lnTo>
                  <a:pt x="424573" y="396811"/>
                </a:lnTo>
                <a:lnTo>
                  <a:pt x="424421" y="397446"/>
                </a:lnTo>
                <a:lnTo>
                  <a:pt x="424167" y="398208"/>
                </a:lnTo>
                <a:lnTo>
                  <a:pt x="424294" y="397548"/>
                </a:lnTo>
                <a:lnTo>
                  <a:pt x="424446" y="397002"/>
                </a:lnTo>
                <a:lnTo>
                  <a:pt x="424319" y="397192"/>
                </a:lnTo>
                <a:lnTo>
                  <a:pt x="424078" y="398208"/>
                </a:lnTo>
                <a:lnTo>
                  <a:pt x="424002" y="399224"/>
                </a:lnTo>
                <a:lnTo>
                  <a:pt x="424345" y="399605"/>
                </a:lnTo>
                <a:lnTo>
                  <a:pt x="424789" y="399478"/>
                </a:lnTo>
                <a:lnTo>
                  <a:pt x="424954" y="399097"/>
                </a:lnTo>
                <a:lnTo>
                  <a:pt x="425183" y="397954"/>
                </a:lnTo>
                <a:lnTo>
                  <a:pt x="425208" y="397827"/>
                </a:lnTo>
                <a:lnTo>
                  <a:pt x="425323" y="397256"/>
                </a:lnTo>
                <a:lnTo>
                  <a:pt x="425640" y="396430"/>
                </a:lnTo>
                <a:lnTo>
                  <a:pt x="426148" y="395160"/>
                </a:lnTo>
                <a:lnTo>
                  <a:pt x="426199" y="395033"/>
                </a:lnTo>
                <a:lnTo>
                  <a:pt x="426339" y="394652"/>
                </a:lnTo>
                <a:lnTo>
                  <a:pt x="426593" y="394017"/>
                </a:lnTo>
                <a:lnTo>
                  <a:pt x="426631" y="393636"/>
                </a:lnTo>
                <a:close/>
              </a:path>
              <a:path w="441325" h="417830">
                <a:moveTo>
                  <a:pt x="426656" y="404939"/>
                </a:moveTo>
                <a:lnTo>
                  <a:pt x="426605" y="404812"/>
                </a:lnTo>
                <a:lnTo>
                  <a:pt x="426326" y="404939"/>
                </a:lnTo>
                <a:lnTo>
                  <a:pt x="426656" y="404939"/>
                </a:lnTo>
                <a:close/>
              </a:path>
              <a:path w="441325" h="417830">
                <a:moveTo>
                  <a:pt x="427253" y="402259"/>
                </a:moveTo>
                <a:lnTo>
                  <a:pt x="427139" y="401383"/>
                </a:lnTo>
                <a:lnTo>
                  <a:pt x="426758" y="401383"/>
                </a:lnTo>
                <a:lnTo>
                  <a:pt x="426656" y="401129"/>
                </a:lnTo>
                <a:lnTo>
                  <a:pt x="426250" y="401510"/>
                </a:lnTo>
                <a:lnTo>
                  <a:pt x="425754" y="402145"/>
                </a:lnTo>
                <a:lnTo>
                  <a:pt x="425691" y="402526"/>
                </a:lnTo>
                <a:lnTo>
                  <a:pt x="425805" y="403796"/>
                </a:lnTo>
                <a:lnTo>
                  <a:pt x="426580" y="402145"/>
                </a:lnTo>
                <a:lnTo>
                  <a:pt x="427253" y="402259"/>
                </a:lnTo>
                <a:close/>
              </a:path>
              <a:path w="441325" h="417830">
                <a:moveTo>
                  <a:pt x="427634" y="402323"/>
                </a:moveTo>
                <a:lnTo>
                  <a:pt x="427253" y="402259"/>
                </a:lnTo>
                <a:lnTo>
                  <a:pt x="427380" y="403288"/>
                </a:lnTo>
                <a:lnTo>
                  <a:pt x="427634" y="402323"/>
                </a:lnTo>
                <a:close/>
              </a:path>
              <a:path w="441325" h="417830">
                <a:moveTo>
                  <a:pt x="427926" y="402374"/>
                </a:moveTo>
                <a:lnTo>
                  <a:pt x="427736" y="402348"/>
                </a:lnTo>
                <a:lnTo>
                  <a:pt x="427545" y="403288"/>
                </a:lnTo>
                <a:lnTo>
                  <a:pt x="427926" y="402374"/>
                </a:lnTo>
                <a:close/>
              </a:path>
              <a:path w="441325" h="417830">
                <a:moveTo>
                  <a:pt x="428066" y="400685"/>
                </a:moveTo>
                <a:lnTo>
                  <a:pt x="427850" y="401510"/>
                </a:lnTo>
                <a:lnTo>
                  <a:pt x="427736" y="402348"/>
                </a:lnTo>
                <a:lnTo>
                  <a:pt x="428066" y="400685"/>
                </a:lnTo>
                <a:close/>
              </a:path>
              <a:path w="441325" h="417830">
                <a:moveTo>
                  <a:pt x="428256" y="399732"/>
                </a:moveTo>
                <a:lnTo>
                  <a:pt x="428066" y="400685"/>
                </a:lnTo>
                <a:lnTo>
                  <a:pt x="428180" y="400240"/>
                </a:lnTo>
                <a:lnTo>
                  <a:pt x="428256" y="399732"/>
                </a:lnTo>
                <a:close/>
              </a:path>
              <a:path w="441325" h="417830">
                <a:moveTo>
                  <a:pt x="429653" y="397840"/>
                </a:moveTo>
                <a:lnTo>
                  <a:pt x="429552" y="398081"/>
                </a:lnTo>
                <a:lnTo>
                  <a:pt x="429653" y="397840"/>
                </a:lnTo>
                <a:close/>
              </a:path>
              <a:path w="441325" h="417830">
                <a:moveTo>
                  <a:pt x="430187" y="401256"/>
                </a:moveTo>
                <a:lnTo>
                  <a:pt x="430174" y="400964"/>
                </a:lnTo>
                <a:lnTo>
                  <a:pt x="430098" y="401256"/>
                </a:lnTo>
                <a:close/>
              </a:path>
              <a:path w="441325" h="417830">
                <a:moveTo>
                  <a:pt x="430326" y="404177"/>
                </a:moveTo>
                <a:lnTo>
                  <a:pt x="429907" y="404177"/>
                </a:lnTo>
                <a:lnTo>
                  <a:pt x="429882" y="404406"/>
                </a:lnTo>
                <a:lnTo>
                  <a:pt x="430034" y="404583"/>
                </a:lnTo>
                <a:lnTo>
                  <a:pt x="430326" y="404177"/>
                </a:lnTo>
                <a:close/>
              </a:path>
              <a:path w="441325" h="417830">
                <a:moveTo>
                  <a:pt x="430669" y="413524"/>
                </a:moveTo>
                <a:lnTo>
                  <a:pt x="429882" y="410019"/>
                </a:lnTo>
                <a:lnTo>
                  <a:pt x="429742" y="409384"/>
                </a:lnTo>
                <a:lnTo>
                  <a:pt x="426186" y="410781"/>
                </a:lnTo>
                <a:lnTo>
                  <a:pt x="424980" y="411162"/>
                </a:lnTo>
                <a:lnTo>
                  <a:pt x="424815" y="411124"/>
                </a:lnTo>
                <a:lnTo>
                  <a:pt x="426313" y="412305"/>
                </a:lnTo>
                <a:lnTo>
                  <a:pt x="429082" y="410019"/>
                </a:lnTo>
                <a:lnTo>
                  <a:pt x="430669" y="413524"/>
                </a:lnTo>
                <a:close/>
              </a:path>
              <a:path w="441325" h="417830">
                <a:moveTo>
                  <a:pt x="430682" y="403479"/>
                </a:moveTo>
                <a:lnTo>
                  <a:pt x="430504" y="403923"/>
                </a:lnTo>
                <a:lnTo>
                  <a:pt x="430390" y="404406"/>
                </a:lnTo>
                <a:lnTo>
                  <a:pt x="430593" y="404177"/>
                </a:lnTo>
                <a:lnTo>
                  <a:pt x="430682" y="403479"/>
                </a:lnTo>
                <a:close/>
              </a:path>
              <a:path w="441325" h="417830">
                <a:moveTo>
                  <a:pt x="431101" y="400240"/>
                </a:moveTo>
                <a:lnTo>
                  <a:pt x="430961" y="400138"/>
                </a:lnTo>
                <a:lnTo>
                  <a:pt x="430987" y="400545"/>
                </a:lnTo>
                <a:lnTo>
                  <a:pt x="431101" y="400240"/>
                </a:lnTo>
                <a:close/>
              </a:path>
              <a:path w="441325" h="417830">
                <a:moveTo>
                  <a:pt x="431215" y="387896"/>
                </a:moveTo>
                <a:lnTo>
                  <a:pt x="430707" y="389547"/>
                </a:lnTo>
                <a:lnTo>
                  <a:pt x="430657" y="387959"/>
                </a:lnTo>
                <a:lnTo>
                  <a:pt x="430009" y="390372"/>
                </a:lnTo>
                <a:lnTo>
                  <a:pt x="429895" y="390791"/>
                </a:lnTo>
                <a:lnTo>
                  <a:pt x="430123" y="390423"/>
                </a:lnTo>
                <a:lnTo>
                  <a:pt x="430491" y="390283"/>
                </a:lnTo>
                <a:lnTo>
                  <a:pt x="430441" y="390461"/>
                </a:lnTo>
                <a:lnTo>
                  <a:pt x="430174" y="392303"/>
                </a:lnTo>
                <a:lnTo>
                  <a:pt x="430657" y="390220"/>
                </a:lnTo>
                <a:lnTo>
                  <a:pt x="430733" y="389928"/>
                </a:lnTo>
                <a:lnTo>
                  <a:pt x="431215" y="387896"/>
                </a:lnTo>
                <a:close/>
              </a:path>
              <a:path w="441325" h="417830">
                <a:moveTo>
                  <a:pt x="431571" y="401193"/>
                </a:moveTo>
                <a:lnTo>
                  <a:pt x="431038" y="401256"/>
                </a:lnTo>
                <a:lnTo>
                  <a:pt x="430987" y="400545"/>
                </a:lnTo>
                <a:lnTo>
                  <a:pt x="430733" y="401256"/>
                </a:lnTo>
                <a:lnTo>
                  <a:pt x="430733" y="401764"/>
                </a:lnTo>
                <a:lnTo>
                  <a:pt x="430517" y="402780"/>
                </a:lnTo>
                <a:lnTo>
                  <a:pt x="430263" y="403542"/>
                </a:lnTo>
                <a:lnTo>
                  <a:pt x="430326" y="403034"/>
                </a:lnTo>
                <a:lnTo>
                  <a:pt x="430466" y="402526"/>
                </a:lnTo>
                <a:lnTo>
                  <a:pt x="430682" y="401891"/>
                </a:lnTo>
                <a:lnTo>
                  <a:pt x="430733" y="401764"/>
                </a:lnTo>
                <a:lnTo>
                  <a:pt x="430733" y="401256"/>
                </a:lnTo>
                <a:lnTo>
                  <a:pt x="430593" y="401637"/>
                </a:lnTo>
                <a:lnTo>
                  <a:pt x="430009" y="401764"/>
                </a:lnTo>
                <a:lnTo>
                  <a:pt x="430098" y="401256"/>
                </a:lnTo>
                <a:lnTo>
                  <a:pt x="429336" y="401256"/>
                </a:lnTo>
                <a:lnTo>
                  <a:pt x="428967" y="400748"/>
                </a:lnTo>
                <a:lnTo>
                  <a:pt x="428459" y="401129"/>
                </a:lnTo>
                <a:lnTo>
                  <a:pt x="427926" y="402374"/>
                </a:lnTo>
                <a:lnTo>
                  <a:pt x="428066" y="402399"/>
                </a:lnTo>
                <a:lnTo>
                  <a:pt x="428879" y="401891"/>
                </a:lnTo>
                <a:lnTo>
                  <a:pt x="430060" y="402145"/>
                </a:lnTo>
                <a:lnTo>
                  <a:pt x="430212" y="402526"/>
                </a:lnTo>
                <a:lnTo>
                  <a:pt x="429641" y="402526"/>
                </a:lnTo>
                <a:lnTo>
                  <a:pt x="429272" y="404177"/>
                </a:lnTo>
                <a:lnTo>
                  <a:pt x="429907" y="404177"/>
                </a:lnTo>
                <a:lnTo>
                  <a:pt x="430453" y="403542"/>
                </a:lnTo>
                <a:lnTo>
                  <a:pt x="430580" y="403402"/>
                </a:lnTo>
                <a:lnTo>
                  <a:pt x="430745" y="403288"/>
                </a:lnTo>
                <a:lnTo>
                  <a:pt x="430847" y="403034"/>
                </a:lnTo>
                <a:lnTo>
                  <a:pt x="430949" y="402780"/>
                </a:lnTo>
                <a:lnTo>
                  <a:pt x="431546" y="401256"/>
                </a:lnTo>
                <a:close/>
              </a:path>
              <a:path w="441325" h="417830">
                <a:moveTo>
                  <a:pt x="431698" y="390398"/>
                </a:moveTo>
                <a:lnTo>
                  <a:pt x="431266" y="389051"/>
                </a:lnTo>
                <a:lnTo>
                  <a:pt x="430961" y="390588"/>
                </a:lnTo>
                <a:lnTo>
                  <a:pt x="430834" y="391236"/>
                </a:lnTo>
                <a:lnTo>
                  <a:pt x="431253" y="390664"/>
                </a:lnTo>
                <a:lnTo>
                  <a:pt x="431698" y="390398"/>
                </a:lnTo>
                <a:close/>
              </a:path>
              <a:path w="441325" h="417830">
                <a:moveTo>
                  <a:pt x="431952" y="400240"/>
                </a:moveTo>
                <a:lnTo>
                  <a:pt x="431571" y="401193"/>
                </a:lnTo>
                <a:lnTo>
                  <a:pt x="431761" y="401180"/>
                </a:lnTo>
                <a:lnTo>
                  <a:pt x="431952" y="400240"/>
                </a:lnTo>
                <a:close/>
              </a:path>
              <a:path w="441325" h="417830">
                <a:moveTo>
                  <a:pt x="432092" y="401142"/>
                </a:moveTo>
                <a:lnTo>
                  <a:pt x="431774" y="401180"/>
                </a:lnTo>
                <a:lnTo>
                  <a:pt x="431507" y="402526"/>
                </a:lnTo>
                <a:lnTo>
                  <a:pt x="431761" y="401180"/>
                </a:lnTo>
                <a:lnTo>
                  <a:pt x="430758" y="403999"/>
                </a:lnTo>
                <a:lnTo>
                  <a:pt x="431317" y="403987"/>
                </a:lnTo>
                <a:lnTo>
                  <a:pt x="431380" y="403796"/>
                </a:lnTo>
                <a:lnTo>
                  <a:pt x="431063" y="403796"/>
                </a:lnTo>
                <a:lnTo>
                  <a:pt x="431419" y="403542"/>
                </a:lnTo>
                <a:lnTo>
                  <a:pt x="431457" y="403288"/>
                </a:lnTo>
                <a:lnTo>
                  <a:pt x="431520" y="403161"/>
                </a:lnTo>
                <a:lnTo>
                  <a:pt x="431749" y="402653"/>
                </a:lnTo>
                <a:lnTo>
                  <a:pt x="431774" y="402526"/>
                </a:lnTo>
                <a:lnTo>
                  <a:pt x="431927" y="401688"/>
                </a:lnTo>
                <a:lnTo>
                  <a:pt x="432092" y="401142"/>
                </a:lnTo>
                <a:close/>
              </a:path>
              <a:path w="441325" h="417830">
                <a:moveTo>
                  <a:pt x="432142" y="403047"/>
                </a:moveTo>
                <a:lnTo>
                  <a:pt x="431520" y="403479"/>
                </a:lnTo>
                <a:lnTo>
                  <a:pt x="431380" y="403771"/>
                </a:lnTo>
                <a:lnTo>
                  <a:pt x="432003" y="403707"/>
                </a:lnTo>
                <a:lnTo>
                  <a:pt x="432142" y="403047"/>
                </a:lnTo>
                <a:close/>
              </a:path>
              <a:path w="441325" h="417830">
                <a:moveTo>
                  <a:pt x="432257" y="403034"/>
                </a:moveTo>
                <a:lnTo>
                  <a:pt x="432041" y="403694"/>
                </a:lnTo>
                <a:lnTo>
                  <a:pt x="432155" y="403517"/>
                </a:lnTo>
                <a:lnTo>
                  <a:pt x="432257" y="403034"/>
                </a:lnTo>
                <a:close/>
              </a:path>
              <a:path w="441325" h="417830">
                <a:moveTo>
                  <a:pt x="432320" y="405523"/>
                </a:moveTo>
                <a:lnTo>
                  <a:pt x="432079" y="406336"/>
                </a:lnTo>
                <a:lnTo>
                  <a:pt x="432320" y="405523"/>
                </a:lnTo>
                <a:close/>
              </a:path>
              <a:path w="441325" h="417830">
                <a:moveTo>
                  <a:pt x="432460" y="404812"/>
                </a:moveTo>
                <a:lnTo>
                  <a:pt x="432244" y="405574"/>
                </a:lnTo>
                <a:lnTo>
                  <a:pt x="432460" y="404812"/>
                </a:lnTo>
                <a:close/>
              </a:path>
              <a:path w="441325" h="417830">
                <a:moveTo>
                  <a:pt x="432473" y="404825"/>
                </a:moveTo>
                <a:lnTo>
                  <a:pt x="432320" y="405523"/>
                </a:lnTo>
                <a:lnTo>
                  <a:pt x="432422" y="405193"/>
                </a:lnTo>
                <a:lnTo>
                  <a:pt x="432473" y="404825"/>
                </a:lnTo>
                <a:close/>
              </a:path>
              <a:path w="441325" h="417830">
                <a:moveTo>
                  <a:pt x="432485" y="403161"/>
                </a:moveTo>
                <a:lnTo>
                  <a:pt x="432282" y="403669"/>
                </a:lnTo>
                <a:lnTo>
                  <a:pt x="432485" y="403161"/>
                </a:lnTo>
                <a:close/>
              </a:path>
              <a:path w="441325" h="417830">
                <a:moveTo>
                  <a:pt x="432816" y="388035"/>
                </a:moveTo>
                <a:lnTo>
                  <a:pt x="432231" y="390042"/>
                </a:lnTo>
                <a:lnTo>
                  <a:pt x="431901" y="391439"/>
                </a:lnTo>
                <a:lnTo>
                  <a:pt x="432206" y="391058"/>
                </a:lnTo>
                <a:lnTo>
                  <a:pt x="432816" y="388035"/>
                </a:lnTo>
                <a:close/>
              </a:path>
              <a:path w="441325" h="417830">
                <a:moveTo>
                  <a:pt x="436245" y="392620"/>
                </a:moveTo>
                <a:lnTo>
                  <a:pt x="436156" y="391096"/>
                </a:lnTo>
                <a:lnTo>
                  <a:pt x="436092" y="390715"/>
                </a:lnTo>
                <a:lnTo>
                  <a:pt x="435914" y="389445"/>
                </a:lnTo>
                <a:lnTo>
                  <a:pt x="434809" y="389191"/>
                </a:lnTo>
                <a:lnTo>
                  <a:pt x="434162" y="390512"/>
                </a:lnTo>
                <a:lnTo>
                  <a:pt x="434200" y="389788"/>
                </a:lnTo>
                <a:lnTo>
                  <a:pt x="434225" y="389026"/>
                </a:lnTo>
                <a:lnTo>
                  <a:pt x="434111" y="389305"/>
                </a:lnTo>
                <a:lnTo>
                  <a:pt x="433870" y="389712"/>
                </a:lnTo>
                <a:lnTo>
                  <a:pt x="433578" y="390220"/>
                </a:lnTo>
                <a:lnTo>
                  <a:pt x="433768" y="388810"/>
                </a:lnTo>
                <a:lnTo>
                  <a:pt x="433501" y="390029"/>
                </a:lnTo>
                <a:lnTo>
                  <a:pt x="433730" y="388429"/>
                </a:lnTo>
                <a:lnTo>
                  <a:pt x="432663" y="389864"/>
                </a:lnTo>
                <a:lnTo>
                  <a:pt x="432549" y="391642"/>
                </a:lnTo>
                <a:lnTo>
                  <a:pt x="432917" y="391325"/>
                </a:lnTo>
                <a:lnTo>
                  <a:pt x="433044" y="391172"/>
                </a:lnTo>
                <a:lnTo>
                  <a:pt x="433412" y="390448"/>
                </a:lnTo>
                <a:lnTo>
                  <a:pt x="433273" y="391134"/>
                </a:lnTo>
                <a:lnTo>
                  <a:pt x="433349" y="390791"/>
                </a:lnTo>
                <a:lnTo>
                  <a:pt x="434136" y="391350"/>
                </a:lnTo>
                <a:lnTo>
                  <a:pt x="434149" y="390804"/>
                </a:lnTo>
                <a:lnTo>
                  <a:pt x="434492" y="390715"/>
                </a:lnTo>
                <a:lnTo>
                  <a:pt x="434898" y="391096"/>
                </a:lnTo>
                <a:lnTo>
                  <a:pt x="435546" y="391985"/>
                </a:lnTo>
                <a:lnTo>
                  <a:pt x="436016" y="392874"/>
                </a:lnTo>
                <a:lnTo>
                  <a:pt x="436245" y="392620"/>
                </a:lnTo>
                <a:close/>
              </a:path>
              <a:path w="441325" h="417830">
                <a:moveTo>
                  <a:pt x="436727" y="392112"/>
                </a:moveTo>
                <a:lnTo>
                  <a:pt x="436486" y="392366"/>
                </a:lnTo>
                <a:lnTo>
                  <a:pt x="436372" y="392620"/>
                </a:lnTo>
                <a:lnTo>
                  <a:pt x="436613" y="392506"/>
                </a:lnTo>
                <a:lnTo>
                  <a:pt x="436727" y="392112"/>
                </a:lnTo>
                <a:close/>
              </a:path>
              <a:path w="441325" h="417830">
                <a:moveTo>
                  <a:pt x="437654" y="379933"/>
                </a:moveTo>
                <a:lnTo>
                  <a:pt x="437362" y="380746"/>
                </a:lnTo>
                <a:lnTo>
                  <a:pt x="437286" y="381139"/>
                </a:lnTo>
                <a:lnTo>
                  <a:pt x="437184" y="381635"/>
                </a:lnTo>
                <a:lnTo>
                  <a:pt x="437489" y="380809"/>
                </a:lnTo>
                <a:lnTo>
                  <a:pt x="437565" y="380428"/>
                </a:lnTo>
                <a:lnTo>
                  <a:pt x="437654" y="379933"/>
                </a:lnTo>
                <a:close/>
              </a:path>
              <a:path w="441325" h="417830">
                <a:moveTo>
                  <a:pt x="438277" y="380377"/>
                </a:moveTo>
                <a:lnTo>
                  <a:pt x="438086" y="380961"/>
                </a:lnTo>
                <a:lnTo>
                  <a:pt x="438010" y="381317"/>
                </a:lnTo>
                <a:lnTo>
                  <a:pt x="437972" y="381520"/>
                </a:lnTo>
                <a:lnTo>
                  <a:pt x="438162" y="380936"/>
                </a:lnTo>
                <a:lnTo>
                  <a:pt x="438238" y="380593"/>
                </a:lnTo>
                <a:lnTo>
                  <a:pt x="438277" y="380377"/>
                </a:lnTo>
                <a:close/>
              </a:path>
              <a:path w="441325" h="417830">
                <a:moveTo>
                  <a:pt x="438365" y="379564"/>
                </a:moveTo>
                <a:lnTo>
                  <a:pt x="437984" y="380784"/>
                </a:lnTo>
                <a:lnTo>
                  <a:pt x="437705" y="380377"/>
                </a:lnTo>
                <a:lnTo>
                  <a:pt x="437540" y="381203"/>
                </a:lnTo>
                <a:lnTo>
                  <a:pt x="437489" y="381469"/>
                </a:lnTo>
                <a:lnTo>
                  <a:pt x="437616" y="381254"/>
                </a:lnTo>
                <a:lnTo>
                  <a:pt x="437984" y="380809"/>
                </a:lnTo>
                <a:lnTo>
                  <a:pt x="437616" y="382003"/>
                </a:lnTo>
                <a:lnTo>
                  <a:pt x="437426" y="382943"/>
                </a:lnTo>
                <a:lnTo>
                  <a:pt x="438162" y="380568"/>
                </a:lnTo>
                <a:lnTo>
                  <a:pt x="438365" y="379564"/>
                </a:lnTo>
                <a:close/>
              </a:path>
              <a:path w="441325" h="417830">
                <a:moveTo>
                  <a:pt x="440143" y="382866"/>
                </a:moveTo>
                <a:lnTo>
                  <a:pt x="439851" y="383679"/>
                </a:lnTo>
                <a:lnTo>
                  <a:pt x="439775" y="384073"/>
                </a:lnTo>
                <a:lnTo>
                  <a:pt x="439674" y="384568"/>
                </a:lnTo>
                <a:lnTo>
                  <a:pt x="439966" y="383743"/>
                </a:lnTo>
                <a:lnTo>
                  <a:pt x="440055" y="383362"/>
                </a:lnTo>
                <a:lnTo>
                  <a:pt x="440143" y="382866"/>
                </a:lnTo>
                <a:close/>
              </a:path>
              <a:path w="441325" h="417830">
                <a:moveTo>
                  <a:pt x="440156" y="387413"/>
                </a:moveTo>
                <a:lnTo>
                  <a:pt x="438404" y="391223"/>
                </a:lnTo>
                <a:lnTo>
                  <a:pt x="437819" y="391858"/>
                </a:lnTo>
                <a:lnTo>
                  <a:pt x="437502" y="392112"/>
                </a:lnTo>
                <a:lnTo>
                  <a:pt x="436778" y="394906"/>
                </a:lnTo>
                <a:lnTo>
                  <a:pt x="436549" y="394779"/>
                </a:lnTo>
                <a:lnTo>
                  <a:pt x="436575" y="394652"/>
                </a:lnTo>
                <a:lnTo>
                  <a:pt x="436613" y="394525"/>
                </a:lnTo>
                <a:lnTo>
                  <a:pt x="436638" y="394398"/>
                </a:lnTo>
                <a:lnTo>
                  <a:pt x="436727" y="394017"/>
                </a:lnTo>
                <a:lnTo>
                  <a:pt x="436918" y="393255"/>
                </a:lnTo>
                <a:lnTo>
                  <a:pt x="437121" y="392493"/>
                </a:lnTo>
                <a:lnTo>
                  <a:pt x="436867" y="393534"/>
                </a:lnTo>
                <a:lnTo>
                  <a:pt x="437261" y="392493"/>
                </a:lnTo>
                <a:lnTo>
                  <a:pt x="437375" y="392163"/>
                </a:lnTo>
                <a:lnTo>
                  <a:pt x="436816" y="392417"/>
                </a:lnTo>
                <a:lnTo>
                  <a:pt x="436676" y="393128"/>
                </a:lnTo>
                <a:lnTo>
                  <a:pt x="436435" y="393890"/>
                </a:lnTo>
                <a:lnTo>
                  <a:pt x="436511" y="393509"/>
                </a:lnTo>
                <a:lnTo>
                  <a:pt x="436575" y="393128"/>
                </a:lnTo>
                <a:lnTo>
                  <a:pt x="436803" y="392430"/>
                </a:lnTo>
                <a:lnTo>
                  <a:pt x="436651" y="392493"/>
                </a:lnTo>
                <a:lnTo>
                  <a:pt x="436435" y="393509"/>
                </a:lnTo>
                <a:lnTo>
                  <a:pt x="436448" y="393382"/>
                </a:lnTo>
                <a:lnTo>
                  <a:pt x="436118" y="393509"/>
                </a:lnTo>
                <a:lnTo>
                  <a:pt x="435902" y="393255"/>
                </a:lnTo>
                <a:lnTo>
                  <a:pt x="435483" y="394398"/>
                </a:lnTo>
                <a:lnTo>
                  <a:pt x="435457" y="394271"/>
                </a:lnTo>
                <a:lnTo>
                  <a:pt x="435571" y="392620"/>
                </a:lnTo>
                <a:lnTo>
                  <a:pt x="435521" y="392366"/>
                </a:lnTo>
                <a:lnTo>
                  <a:pt x="435368" y="392620"/>
                </a:lnTo>
                <a:lnTo>
                  <a:pt x="435089" y="392112"/>
                </a:lnTo>
                <a:lnTo>
                  <a:pt x="434886" y="392112"/>
                </a:lnTo>
                <a:lnTo>
                  <a:pt x="434505" y="392366"/>
                </a:lnTo>
                <a:lnTo>
                  <a:pt x="434479" y="398716"/>
                </a:lnTo>
                <a:lnTo>
                  <a:pt x="434428" y="398957"/>
                </a:lnTo>
                <a:lnTo>
                  <a:pt x="434428" y="402145"/>
                </a:lnTo>
                <a:lnTo>
                  <a:pt x="434340" y="402653"/>
                </a:lnTo>
                <a:lnTo>
                  <a:pt x="434124" y="403288"/>
                </a:lnTo>
                <a:lnTo>
                  <a:pt x="434238" y="402780"/>
                </a:lnTo>
                <a:lnTo>
                  <a:pt x="434428" y="402145"/>
                </a:lnTo>
                <a:lnTo>
                  <a:pt x="434428" y="398957"/>
                </a:lnTo>
                <a:lnTo>
                  <a:pt x="434327" y="399440"/>
                </a:lnTo>
                <a:lnTo>
                  <a:pt x="434327" y="402145"/>
                </a:lnTo>
                <a:lnTo>
                  <a:pt x="434238" y="402653"/>
                </a:lnTo>
                <a:lnTo>
                  <a:pt x="434022" y="403288"/>
                </a:lnTo>
                <a:lnTo>
                  <a:pt x="434174" y="402653"/>
                </a:lnTo>
                <a:lnTo>
                  <a:pt x="434289" y="402272"/>
                </a:lnTo>
                <a:lnTo>
                  <a:pt x="434327" y="402145"/>
                </a:lnTo>
                <a:lnTo>
                  <a:pt x="434327" y="399440"/>
                </a:lnTo>
                <a:lnTo>
                  <a:pt x="434263" y="399732"/>
                </a:lnTo>
                <a:lnTo>
                  <a:pt x="434009" y="400494"/>
                </a:lnTo>
                <a:lnTo>
                  <a:pt x="434086" y="400113"/>
                </a:lnTo>
                <a:lnTo>
                  <a:pt x="434187" y="399605"/>
                </a:lnTo>
                <a:lnTo>
                  <a:pt x="434225" y="399478"/>
                </a:lnTo>
                <a:lnTo>
                  <a:pt x="434479" y="398716"/>
                </a:lnTo>
                <a:lnTo>
                  <a:pt x="434479" y="392442"/>
                </a:lnTo>
                <a:lnTo>
                  <a:pt x="433870" y="394271"/>
                </a:lnTo>
                <a:lnTo>
                  <a:pt x="434149" y="392874"/>
                </a:lnTo>
                <a:lnTo>
                  <a:pt x="434276" y="392239"/>
                </a:lnTo>
                <a:lnTo>
                  <a:pt x="434047" y="392620"/>
                </a:lnTo>
                <a:lnTo>
                  <a:pt x="433641" y="392874"/>
                </a:lnTo>
                <a:lnTo>
                  <a:pt x="433501" y="392836"/>
                </a:lnTo>
                <a:lnTo>
                  <a:pt x="433501" y="406082"/>
                </a:lnTo>
                <a:lnTo>
                  <a:pt x="433133" y="406692"/>
                </a:lnTo>
                <a:lnTo>
                  <a:pt x="432816" y="407098"/>
                </a:lnTo>
                <a:lnTo>
                  <a:pt x="433070" y="405828"/>
                </a:lnTo>
                <a:lnTo>
                  <a:pt x="433501" y="406082"/>
                </a:lnTo>
                <a:lnTo>
                  <a:pt x="433501" y="392836"/>
                </a:lnTo>
                <a:lnTo>
                  <a:pt x="433362" y="392785"/>
                </a:lnTo>
                <a:lnTo>
                  <a:pt x="433362" y="400113"/>
                </a:lnTo>
                <a:lnTo>
                  <a:pt x="433235" y="400748"/>
                </a:lnTo>
                <a:lnTo>
                  <a:pt x="433235" y="402272"/>
                </a:lnTo>
                <a:lnTo>
                  <a:pt x="433082" y="403034"/>
                </a:lnTo>
                <a:lnTo>
                  <a:pt x="432904" y="403631"/>
                </a:lnTo>
                <a:lnTo>
                  <a:pt x="432904" y="405574"/>
                </a:lnTo>
                <a:lnTo>
                  <a:pt x="432219" y="408114"/>
                </a:lnTo>
                <a:lnTo>
                  <a:pt x="432485" y="406717"/>
                </a:lnTo>
                <a:lnTo>
                  <a:pt x="432562" y="406463"/>
                </a:lnTo>
                <a:lnTo>
                  <a:pt x="432904" y="405574"/>
                </a:lnTo>
                <a:lnTo>
                  <a:pt x="432904" y="403631"/>
                </a:lnTo>
                <a:lnTo>
                  <a:pt x="432701" y="404266"/>
                </a:lnTo>
                <a:lnTo>
                  <a:pt x="432574" y="404939"/>
                </a:lnTo>
                <a:lnTo>
                  <a:pt x="432828" y="405193"/>
                </a:lnTo>
                <a:lnTo>
                  <a:pt x="432142" y="406336"/>
                </a:lnTo>
                <a:lnTo>
                  <a:pt x="432041" y="406463"/>
                </a:lnTo>
                <a:lnTo>
                  <a:pt x="432066" y="406336"/>
                </a:lnTo>
                <a:lnTo>
                  <a:pt x="432092" y="406209"/>
                </a:lnTo>
                <a:lnTo>
                  <a:pt x="432168" y="405828"/>
                </a:lnTo>
                <a:lnTo>
                  <a:pt x="432371" y="404850"/>
                </a:lnTo>
                <a:lnTo>
                  <a:pt x="432155" y="404939"/>
                </a:lnTo>
                <a:lnTo>
                  <a:pt x="432054" y="405168"/>
                </a:lnTo>
                <a:lnTo>
                  <a:pt x="432282" y="404050"/>
                </a:lnTo>
                <a:lnTo>
                  <a:pt x="432409" y="404634"/>
                </a:lnTo>
                <a:lnTo>
                  <a:pt x="432485" y="404304"/>
                </a:lnTo>
                <a:lnTo>
                  <a:pt x="432473" y="404825"/>
                </a:lnTo>
                <a:lnTo>
                  <a:pt x="432625" y="404304"/>
                </a:lnTo>
                <a:lnTo>
                  <a:pt x="432701" y="404050"/>
                </a:lnTo>
                <a:lnTo>
                  <a:pt x="433158" y="402526"/>
                </a:lnTo>
                <a:lnTo>
                  <a:pt x="433197" y="402399"/>
                </a:lnTo>
                <a:lnTo>
                  <a:pt x="433235" y="402272"/>
                </a:lnTo>
                <a:lnTo>
                  <a:pt x="433235" y="400748"/>
                </a:lnTo>
                <a:lnTo>
                  <a:pt x="433108" y="401193"/>
                </a:lnTo>
                <a:lnTo>
                  <a:pt x="432892" y="401764"/>
                </a:lnTo>
                <a:lnTo>
                  <a:pt x="433006" y="401129"/>
                </a:lnTo>
                <a:lnTo>
                  <a:pt x="433108" y="400748"/>
                </a:lnTo>
                <a:lnTo>
                  <a:pt x="433362" y="400113"/>
                </a:lnTo>
                <a:lnTo>
                  <a:pt x="433362" y="392785"/>
                </a:lnTo>
                <a:lnTo>
                  <a:pt x="433235" y="392747"/>
                </a:lnTo>
                <a:lnTo>
                  <a:pt x="433235" y="394652"/>
                </a:lnTo>
                <a:lnTo>
                  <a:pt x="433197" y="394906"/>
                </a:lnTo>
                <a:lnTo>
                  <a:pt x="433197" y="400113"/>
                </a:lnTo>
                <a:lnTo>
                  <a:pt x="432993" y="400951"/>
                </a:lnTo>
                <a:lnTo>
                  <a:pt x="432765" y="401764"/>
                </a:lnTo>
                <a:lnTo>
                  <a:pt x="432511" y="402653"/>
                </a:lnTo>
                <a:lnTo>
                  <a:pt x="432587" y="402272"/>
                </a:lnTo>
                <a:lnTo>
                  <a:pt x="432612" y="402145"/>
                </a:lnTo>
                <a:lnTo>
                  <a:pt x="432841" y="401129"/>
                </a:lnTo>
                <a:lnTo>
                  <a:pt x="433197" y="400113"/>
                </a:lnTo>
                <a:lnTo>
                  <a:pt x="433197" y="394906"/>
                </a:lnTo>
                <a:lnTo>
                  <a:pt x="433019" y="396062"/>
                </a:lnTo>
                <a:lnTo>
                  <a:pt x="433019" y="397192"/>
                </a:lnTo>
                <a:lnTo>
                  <a:pt x="432714" y="398335"/>
                </a:lnTo>
                <a:lnTo>
                  <a:pt x="432752" y="398081"/>
                </a:lnTo>
                <a:lnTo>
                  <a:pt x="432879" y="397573"/>
                </a:lnTo>
                <a:lnTo>
                  <a:pt x="433019" y="397192"/>
                </a:lnTo>
                <a:lnTo>
                  <a:pt x="433019" y="396062"/>
                </a:lnTo>
                <a:lnTo>
                  <a:pt x="432777" y="397611"/>
                </a:lnTo>
                <a:lnTo>
                  <a:pt x="432650" y="397827"/>
                </a:lnTo>
                <a:lnTo>
                  <a:pt x="432549" y="398081"/>
                </a:lnTo>
                <a:lnTo>
                  <a:pt x="431914" y="397967"/>
                </a:lnTo>
                <a:lnTo>
                  <a:pt x="431787" y="398005"/>
                </a:lnTo>
                <a:lnTo>
                  <a:pt x="430301" y="399224"/>
                </a:lnTo>
                <a:lnTo>
                  <a:pt x="429983" y="399084"/>
                </a:lnTo>
                <a:lnTo>
                  <a:pt x="429729" y="399986"/>
                </a:lnTo>
                <a:lnTo>
                  <a:pt x="429818" y="399478"/>
                </a:lnTo>
                <a:lnTo>
                  <a:pt x="429844" y="399351"/>
                </a:lnTo>
                <a:lnTo>
                  <a:pt x="429958" y="399072"/>
                </a:lnTo>
                <a:lnTo>
                  <a:pt x="429717" y="398970"/>
                </a:lnTo>
                <a:lnTo>
                  <a:pt x="429437" y="398843"/>
                </a:lnTo>
                <a:lnTo>
                  <a:pt x="429552" y="398335"/>
                </a:lnTo>
                <a:lnTo>
                  <a:pt x="429552" y="398081"/>
                </a:lnTo>
                <a:lnTo>
                  <a:pt x="429590" y="397903"/>
                </a:lnTo>
                <a:lnTo>
                  <a:pt x="429425" y="398081"/>
                </a:lnTo>
                <a:lnTo>
                  <a:pt x="429298" y="398335"/>
                </a:lnTo>
                <a:lnTo>
                  <a:pt x="429514" y="397192"/>
                </a:lnTo>
                <a:lnTo>
                  <a:pt x="429691" y="397522"/>
                </a:lnTo>
                <a:lnTo>
                  <a:pt x="429780" y="397192"/>
                </a:lnTo>
                <a:lnTo>
                  <a:pt x="429869" y="396811"/>
                </a:lnTo>
                <a:lnTo>
                  <a:pt x="430034" y="396176"/>
                </a:lnTo>
                <a:lnTo>
                  <a:pt x="430072" y="396049"/>
                </a:lnTo>
                <a:lnTo>
                  <a:pt x="430136" y="395795"/>
                </a:lnTo>
                <a:lnTo>
                  <a:pt x="430530" y="397256"/>
                </a:lnTo>
                <a:lnTo>
                  <a:pt x="430644" y="397586"/>
                </a:lnTo>
                <a:lnTo>
                  <a:pt x="431241" y="397700"/>
                </a:lnTo>
                <a:lnTo>
                  <a:pt x="431558" y="398081"/>
                </a:lnTo>
                <a:lnTo>
                  <a:pt x="431787" y="398005"/>
                </a:lnTo>
                <a:lnTo>
                  <a:pt x="431952" y="397954"/>
                </a:lnTo>
                <a:lnTo>
                  <a:pt x="432130" y="397700"/>
                </a:lnTo>
                <a:lnTo>
                  <a:pt x="432816" y="395795"/>
                </a:lnTo>
                <a:lnTo>
                  <a:pt x="433044" y="395160"/>
                </a:lnTo>
                <a:lnTo>
                  <a:pt x="433235" y="394652"/>
                </a:lnTo>
                <a:lnTo>
                  <a:pt x="433235" y="392747"/>
                </a:lnTo>
                <a:lnTo>
                  <a:pt x="432079" y="392493"/>
                </a:lnTo>
                <a:lnTo>
                  <a:pt x="430098" y="393788"/>
                </a:lnTo>
                <a:lnTo>
                  <a:pt x="429514" y="394157"/>
                </a:lnTo>
                <a:lnTo>
                  <a:pt x="429514" y="396811"/>
                </a:lnTo>
                <a:lnTo>
                  <a:pt x="429399" y="397446"/>
                </a:lnTo>
                <a:lnTo>
                  <a:pt x="429272" y="397891"/>
                </a:lnTo>
                <a:lnTo>
                  <a:pt x="429044" y="398462"/>
                </a:lnTo>
                <a:lnTo>
                  <a:pt x="428967" y="398589"/>
                </a:lnTo>
                <a:lnTo>
                  <a:pt x="428853" y="398970"/>
                </a:lnTo>
                <a:lnTo>
                  <a:pt x="428967" y="398462"/>
                </a:lnTo>
                <a:lnTo>
                  <a:pt x="429082" y="398081"/>
                </a:lnTo>
                <a:lnTo>
                  <a:pt x="429018" y="398462"/>
                </a:lnTo>
                <a:lnTo>
                  <a:pt x="429196" y="397827"/>
                </a:lnTo>
                <a:lnTo>
                  <a:pt x="429260" y="397573"/>
                </a:lnTo>
                <a:lnTo>
                  <a:pt x="429514" y="396811"/>
                </a:lnTo>
                <a:lnTo>
                  <a:pt x="429514" y="394157"/>
                </a:lnTo>
                <a:lnTo>
                  <a:pt x="429044" y="394462"/>
                </a:lnTo>
                <a:lnTo>
                  <a:pt x="429044" y="397573"/>
                </a:lnTo>
                <a:lnTo>
                  <a:pt x="428891" y="398335"/>
                </a:lnTo>
                <a:lnTo>
                  <a:pt x="428650" y="399097"/>
                </a:lnTo>
                <a:lnTo>
                  <a:pt x="428840" y="398208"/>
                </a:lnTo>
                <a:lnTo>
                  <a:pt x="428917" y="397954"/>
                </a:lnTo>
                <a:lnTo>
                  <a:pt x="429044" y="397573"/>
                </a:lnTo>
                <a:lnTo>
                  <a:pt x="429044" y="394462"/>
                </a:lnTo>
                <a:lnTo>
                  <a:pt x="429031" y="392112"/>
                </a:lnTo>
                <a:lnTo>
                  <a:pt x="428371" y="393255"/>
                </a:lnTo>
                <a:lnTo>
                  <a:pt x="428269" y="393509"/>
                </a:lnTo>
                <a:lnTo>
                  <a:pt x="427977" y="394525"/>
                </a:lnTo>
                <a:lnTo>
                  <a:pt x="427520" y="394906"/>
                </a:lnTo>
                <a:lnTo>
                  <a:pt x="427253" y="394779"/>
                </a:lnTo>
                <a:lnTo>
                  <a:pt x="426707" y="393788"/>
                </a:lnTo>
                <a:lnTo>
                  <a:pt x="426554" y="394525"/>
                </a:lnTo>
                <a:lnTo>
                  <a:pt x="424954" y="399097"/>
                </a:lnTo>
                <a:lnTo>
                  <a:pt x="425792" y="397192"/>
                </a:lnTo>
                <a:lnTo>
                  <a:pt x="426123" y="398843"/>
                </a:lnTo>
                <a:lnTo>
                  <a:pt x="426808" y="398081"/>
                </a:lnTo>
                <a:lnTo>
                  <a:pt x="426885" y="397954"/>
                </a:lnTo>
                <a:lnTo>
                  <a:pt x="427012" y="397700"/>
                </a:lnTo>
                <a:lnTo>
                  <a:pt x="426999" y="397573"/>
                </a:lnTo>
                <a:lnTo>
                  <a:pt x="427075" y="397192"/>
                </a:lnTo>
                <a:lnTo>
                  <a:pt x="427215" y="396430"/>
                </a:lnTo>
                <a:lnTo>
                  <a:pt x="427329" y="395922"/>
                </a:lnTo>
                <a:lnTo>
                  <a:pt x="427418" y="395668"/>
                </a:lnTo>
                <a:lnTo>
                  <a:pt x="427621" y="395033"/>
                </a:lnTo>
                <a:lnTo>
                  <a:pt x="426999" y="397573"/>
                </a:lnTo>
                <a:lnTo>
                  <a:pt x="427012" y="397700"/>
                </a:lnTo>
                <a:lnTo>
                  <a:pt x="426923" y="398081"/>
                </a:lnTo>
                <a:lnTo>
                  <a:pt x="426808" y="398589"/>
                </a:lnTo>
                <a:lnTo>
                  <a:pt x="426694" y="398970"/>
                </a:lnTo>
                <a:lnTo>
                  <a:pt x="426300" y="399630"/>
                </a:lnTo>
                <a:lnTo>
                  <a:pt x="426491" y="399478"/>
                </a:lnTo>
                <a:lnTo>
                  <a:pt x="426554" y="399821"/>
                </a:lnTo>
                <a:lnTo>
                  <a:pt x="426631" y="399478"/>
                </a:lnTo>
                <a:lnTo>
                  <a:pt x="427101" y="397586"/>
                </a:lnTo>
                <a:lnTo>
                  <a:pt x="426770" y="398970"/>
                </a:lnTo>
                <a:lnTo>
                  <a:pt x="427101" y="397827"/>
                </a:lnTo>
                <a:lnTo>
                  <a:pt x="427151" y="397586"/>
                </a:lnTo>
                <a:lnTo>
                  <a:pt x="427786" y="395541"/>
                </a:lnTo>
                <a:lnTo>
                  <a:pt x="427507" y="396811"/>
                </a:lnTo>
                <a:lnTo>
                  <a:pt x="427431" y="397649"/>
                </a:lnTo>
                <a:lnTo>
                  <a:pt x="428078" y="397827"/>
                </a:lnTo>
                <a:lnTo>
                  <a:pt x="428472" y="397192"/>
                </a:lnTo>
                <a:lnTo>
                  <a:pt x="428764" y="397192"/>
                </a:lnTo>
                <a:lnTo>
                  <a:pt x="429006" y="396176"/>
                </a:lnTo>
                <a:lnTo>
                  <a:pt x="428510" y="399313"/>
                </a:lnTo>
                <a:lnTo>
                  <a:pt x="428866" y="397954"/>
                </a:lnTo>
                <a:lnTo>
                  <a:pt x="428586" y="399097"/>
                </a:lnTo>
                <a:lnTo>
                  <a:pt x="428523" y="399351"/>
                </a:lnTo>
                <a:lnTo>
                  <a:pt x="428256" y="398716"/>
                </a:lnTo>
                <a:lnTo>
                  <a:pt x="428205" y="398589"/>
                </a:lnTo>
                <a:lnTo>
                  <a:pt x="427799" y="398462"/>
                </a:lnTo>
                <a:lnTo>
                  <a:pt x="427456" y="398716"/>
                </a:lnTo>
                <a:lnTo>
                  <a:pt x="427253" y="397941"/>
                </a:lnTo>
                <a:lnTo>
                  <a:pt x="427062" y="398843"/>
                </a:lnTo>
                <a:lnTo>
                  <a:pt x="426732" y="399478"/>
                </a:lnTo>
                <a:lnTo>
                  <a:pt x="426631" y="400240"/>
                </a:lnTo>
                <a:lnTo>
                  <a:pt x="427570" y="399478"/>
                </a:lnTo>
                <a:lnTo>
                  <a:pt x="427583" y="400494"/>
                </a:lnTo>
                <a:lnTo>
                  <a:pt x="428015" y="400138"/>
                </a:lnTo>
                <a:lnTo>
                  <a:pt x="428383" y="399478"/>
                </a:lnTo>
                <a:lnTo>
                  <a:pt x="428383" y="399859"/>
                </a:lnTo>
                <a:lnTo>
                  <a:pt x="428777" y="400240"/>
                </a:lnTo>
                <a:lnTo>
                  <a:pt x="429158" y="400367"/>
                </a:lnTo>
                <a:lnTo>
                  <a:pt x="429412" y="400621"/>
                </a:lnTo>
                <a:lnTo>
                  <a:pt x="429679" y="400494"/>
                </a:lnTo>
                <a:lnTo>
                  <a:pt x="430123" y="399986"/>
                </a:lnTo>
                <a:lnTo>
                  <a:pt x="430174" y="400964"/>
                </a:lnTo>
                <a:lnTo>
                  <a:pt x="430580" y="400240"/>
                </a:lnTo>
                <a:lnTo>
                  <a:pt x="430707" y="399986"/>
                </a:lnTo>
                <a:lnTo>
                  <a:pt x="430961" y="400138"/>
                </a:lnTo>
                <a:lnTo>
                  <a:pt x="430936" y="399732"/>
                </a:lnTo>
                <a:lnTo>
                  <a:pt x="431393" y="400113"/>
                </a:lnTo>
                <a:lnTo>
                  <a:pt x="431736" y="400240"/>
                </a:lnTo>
                <a:lnTo>
                  <a:pt x="431977" y="399986"/>
                </a:lnTo>
                <a:lnTo>
                  <a:pt x="432155" y="400951"/>
                </a:lnTo>
                <a:lnTo>
                  <a:pt x="432460" y="399986"/>
                </a:lnTo>
                <a:lnTo>
                  <a:pt x="432536" y="399732"/>
                </a:lnTo>
                <a:lnTo>
                  <a:pt x="432663" y="399351"/>
                </a:lnTo>
                <a:lnTo>
                  <a:pt x="432612" y="399605"/>
                </a:lnTo>
                <a:lnTo>
                  <a:pt x="432498" y="400138"/>
                </a:lnTo>
                <a:lnTo>
                  <a:pt x="431914" y="402145"/>
                </a:lnTo>
                <a:lnTo>
                  <a:pt x="431812" y="402704"/>
                </a:lnTo>
                <a:lnTo>
                  <a:pt x="432142" y="403021"/>
                </a:lnTo>
                <a:lnTo>
                  <a:pt x="432435" y="402145"/>
                </a:lnTo>
                <a:lnTo>
                  <a:pt x="432257" y="403034"/>
                </a:lnTo>
                <a:lnTo>
                  <a:pt x="432485" y="402323"/>
                </a:lnTo>
                <a:lnTo>
                  <a:pt x="432435" y="402653"/>
                </a:lnTo>
                <a:lnTo>
                  <a:pt x="432358" y="403021"/>
                </a:lnTo>
                <a:lnTo>
                  <a:pt x="432142" y="403694"/>
                </a:lnTo>
                <a:lnTo>
                  <a:pt x="432384" y="403034"/>
                </a:lnTo>
                <a:lnTo>
                  <a:pt x="432536" y="402653"/>
                </a:lnTo>
                <a:lnTo>
                  <a:pt x="432638" y="402399"/>
                </a:lnTo>
                <a:lnTo>
                  <a:pt x="432485" y="403161"/>
                </a:lnTo>
                <a:lnTo>
                  <a:pt x="432676" y="402526"/>
                </a:lnTo>
                <a:lnTo>
                  <a:pt x="432587" y="403021"/>
                </a:lnTo>
                <a:lnTo>
                  <a:pt x="432371" y="403669"/>
                </a:lnTo>
                <a:lnTo>
                  <a:pt x="432257" y="404025"/>
                </a:lnTo>
                <a:lnTo>
                  <a:pt x="432015" y="405193"/>
                </a:lnTo>
                <a:lnTo>
                  <a:pt x="431990" y="405320"/>
                </a:lnTo>
                <a:lnTo>
                  <a:pt x="431888" y="405828"/>
                </a:lnTo>
                <a:lnTo>
                  <a:pt x="431812" y="404050"/>
                </a:lnTo>
                <a:lnTo>
                  <a:pt x="431317" y="403987"/>
                </a:lnTo>
                <a:lnTo>
                  <a:pt x="430644" y="406209"/>
                </a:lnTo>
                <a:lnTo>
                  <a:pt x="430644" y="405828"/>
                </a:lnTo>
                <a:lnTo>
                  <a:pt x="430669" y="404266"/>
                </a:lnTo>
                <a:lnTo>
                  <a:pt x="430110" y="405828"/>
                </a:lnTo>
                <a:lnTo>
                  <a:pt x="430326" y="404685"/>
                </a:lnTo>
                <a:lnTo>
                  <a:pt x="430390" y="404406"/>
                </a:lnTo>
                <a:lnTo>
                  <a:pt x="430136" y="404685"/>
                </a:lnTo>
                <a:lnTo>
                  <a:pt x="428764" y="406336"/>
                </a:lnTo>
                <a:lnTo>
                  <a:pt x="428371" y="405828"/>
                </a:lnTo>
                <a:lnTo>
                  <a:pt x="427977" y="405320"/>
                </a:lnTo>
                <a:lnTo>
                  <a:pt x="427431" y="405460"/>
                </a:lnTo>
                <a:lnTo>
                  <a:pt x="427431" y="405828"/>
                </a:lnTo>
                <a:lnTo>
                  <a:pt x="427329" y="406336"/>
                </a:lnTo>
                <a:lnTo>
                  <a:pt x="427024" y="407352"/>
                </a:lnTo>
                <a:lnTo>
                  <a:pt x="427177" y="406590"/>
                </a:lnTo>
                <a:lnTo>
                  <a:pt x="427380" y="405955"/>
                </a:lnTo>
                <a:lnTo>
                  <a:pt x="427431" y="405828"/>
                </a:lnTo>
                <a:lnTo>
                  <a:pt x="427431" y="405460"/>
                </a:lnTo>
                <a:lnTo>
                  <a:pt x="426961" y="405574"/>
                </a:lnTo>
                <a:lnTo>
                  <a:pt x="426961" y="406463"/>
                </a:lnTo>
                <a:lnTo>
                  <a:pt x="426694" y="406819"/>
                </a:lnTo>
                <a:lnTo>
                  <a:pt x="426554" y="407098"/>
                </a:lnTo>
                <a:lnTo>
                  <a:pt x="426770" y="405955"/>
                </a:lnTo>
                <a:lnTo>
                  <a:pt x="426859" y="406082"/>
                </a:lnTo>
                <a:lnTo>
                  <a:pt x="426961" y="406463"/>
                </a:lnTo>
                <a:lnTo>
                  <a:pt x="426961" y="405574"/>
                </a:lnTo>
                <a:lnTo>
                  <a:pt x="426770" y="405193"/>
                </a:lnTo>
                <a:lnTo>
                  <a:pt x="425780" y="405193"/>
                </a:lnTo>
                <a:lnTo>
                  <a:pt x="425551" y="405193"/>
                </a:lnTo>
                <a:lnTo>
                  <a:pt x="425056" y="406717"/>
                </a:lnTo>
                <a:lnTo>
                  <a:pt x="425272" y="406209"/>
                </a:lnTo>
                <a:lnTo>
                  <a:pt x="425551" y="406971"/>
                </a:lnTo>
                <a:lnTo>
                  <a:pt x="425157" y="407225"/>
                </a:lnTo>
                <a:lnTo>
                  <a:pt x="425018" y="407479"/>
                </a:lnTo>
                <a:lnTo>
                  <a:pt x="425132" y="406958"/>
                </a:lnTo>
                <a:lnTo>
                  <a:pt x="424713" y="407733"/>
                </a:lnTo>
                <a:lnTo>
                  <a:pt x="424662" y="407225"/>
                </a:lnTo>
                <a:lnTo>
                  <a:pt x="424548" y="407098"/>
                </a:lnTo>
                <a:lnTo>
                  <a:pt x="424510" y="405447"/>
                </a:lnTo>
                <a:lnTo>
                  <a:pt x="424129" y="406958"/>
                </a:lnTo>
                <a:lnTo>
                  <a:pt x="424014" y="407187"/>
                </a:lnTo>
                <a:lnTo>
                  <a:pt x="424154" y="406463"/>
                </a:lnTo>
                <a:lnTo>
                  <a:pt x="424408" y="405193"/>
                </a:lnTo>
                <a:lnTo>
                  <a:pt x="423684" y="407352"/>
                </a:lnTo>
                <a:lnTo>
                  <a:pt x="424078" y="406590"/>
                </a:lnTo>
                <a:lnTo>
                  <a:pt x="423964" y="407225"/>
                </a:lnTo>
                <a:lnTo>
                  <a:pt x="423519" y="408241"/>
                </a:lnTo>
                <a:lnTo>
                  <a:pt x="423443" y="409130"/>
                </a:lnTo>
                <a:lnTo>
                  <a:pt x="423786" y="408622"/>
                </a:lnTo>
                <a:lnTo>
                  <a:pt x="425373" y="407733"/>
                </a:lnTo>
                <a:lnTo>
                  <a:pt x="425475" y="407479"/>
                </a:lnTo>
                <a:lnTo>
                  <a:pt x="425691" y="406336"/>
                </a:lnTo>
                <a:lnTo>
                  <a:pt x="426034" y="406692"/>
                </a:lnTo>
                <a:lnTo>
                  <a:pt x="426097" y="406336"/>
                </a:lnTo>
                <a:lnTo>
                  <a:pt x="426135" y="406209"/>
                </a:lnTo>
                <a:lnTo>
                  <a:pt x="426351" y="405574"/>
                </a:lnTo>
                <a:lnTo>
                  <a:pt x="426199" y="406336"/>
                </a:lnTo>
                <a:lnTo>
                  <a:pt x="425958" y="407098"/>
                </a:lnTo>
                <a:lnTo>
                  <a:pt x="426008" y="406819"/>
                </a:lnTo>
                <a:lnTo>
                  <a:pt x="425843" y="407098"/>
                </a:lnTo>
                <a:lnTo>
                  <a:pt x="425704" y="407352"/>
                </a:lnTo>
                <a:lnTo>
                  <a:pt x="425577" y="407619"/>
                </a:lnTo>
                <a:lnTo>
                  <a:pt x="425831" y="407479"/>
                </a:lnTo>
                <a:lnTo>
                  <a:pt x="427126" y="409892"/>
                </a:lnTo>
                <a:lnTo>
                  <a:pt x="429971" y="407479"/>
                </a:lnTo>
                <a:lnTo>
                  <a:pt x="430872" y="406717"/>
                </a:lnTo>
                <a:lnTo>
                  <a:pt x="431266" y="410273"/>
                </a:lnTo>
                <a:lnTo>
                  <a:pt x="432866" y="410654"/>
                </a:lnTo>
                <a:lnTo>
                  <a:pt x="433184" y="410781"/>
                </a:lnTo>
                <a:lnTo>
                  <a:pt x="433400" y="412178"/>
                </a:lnTo>
                <a:lnTo>
                  <a:pt x="432879" y="412178"/>
                </a:lnTo>
                <a:lnTo>
                  <a:pt x="430733" y="413677"/>
                </a:lnTo>
                <a:lnTo>
                  <a:pt x="431266" y="414845"/>
                </a:lnTo>
                <a:lnTo>
                  <a:pt x="432574" y="413067"/>
                </a:lnTo>
                <a:lnTo>
                  <a:pt x="432968" y="414845"/>
                </a:lnTo>
                <a:lnTo>
                  <a:pt x="433031" y="416115"/>
                </a:lnTo>
                <a:lnTo>
                  <a:pt x="432892" y="417258"/>
                </a:lnTo>
                <a:lnTo>
                  <a:pt x="433311" y="416115"/>
                </a:lnTo>
                <a:lnTo>
                  <a:pt x="434073" y="413067"/>
                </a:lnTo>
                <a:lnTo>
                  <a:pt x="435305" y="408114"/>
                </a:lnTo>
                <a:lnTo>
                  <a:pt x="435559" y="407098"/>
                </a:lnTo>
                <a:lnTo>
                  <a:pt x="435876" y="405828"/>
                </a:lnTo>
                <a:lnTo>
                  <a:pt x="435940" y="405574"/>
                </a:lnTo>
                <a:lnTo>
                  <a:pt x="436473" y="403415"/>
                </a:lnTo>
                <a:lnTo>
                  <a:pt x="436499" y="403288"/>
                </a:lnTo>
                <a:lnTo>
                  <a:pt x="436778" y="402145"/>
                </a:lnTo>
                <a:lnTo>
                  <a:pt x="437172" y="400494"/>
                </a:lnTo>
                <a:lnTo>
                  <a:pt x="437603" y="398716"/>
                </a:lnTo>
                <a:lnTo>
                  <a:pt x="437629" y="398589"/>
                </a:lnTo>
                <a:lnTo>
                  <a:pt x="437692" y="398335"/>
                </a:lnTo>
                <a:lnTo>
                  <a:pt x="437959" y="397192"/>
                </a:lnTo>
                <a:lnTo>
                  <a:pt x="438518" y="394906"/>
                </a:lnTo>
                <a:lnTo>
                  <a:pt x="439242" y="391858"/>
                </a:lnTo>
                <a:lnTo>
                  <a:pt x="440156" y="387413"/>
                </a:lnTo>
                <a:close/>
              </a:path>
              <a:path w="441325" h="417830">
                <a:moveTo>
                  <a:pt x="440334" y="382993"/>
                </a:moveTo>
                <a:lnTo>
                  <a:pt x="439953" y="384111"/>
                </a:lnTo>
                <a:lnTo>
                  <a:pt x="439661" y="385597"/>
                </a:lnTo>
                <a:lnTo>
                  <a:pt x="440245" y="383438"/>
                </a:lnTo>
                <a:lnTo>
                  <a:pt x="440334" y="382993"/>
                </a:lnTo>
                <a:close/>
              </a:path>
              <a:path w="441325" h="417830">
                <a:moveTo>
                  <a:pt x="441312" y="383908"/>
                </a:moveTo>
                <a:lnTo>
                  <a:pt x="441020" y="383501"/>
                </a:lnTo>
                <a:lnTo>
                  <a:pt x="440855" y="384327"/>
                </a:lnTo>
                <a:lnTo>
                  <a:pt x="440804" y="384594"/>
                </a:lnTo>
                <a:lnTo>
                  <a:pt x="440931" y="384378"/>
                </a:lnTo>
                <a:lnTo>
                  <a:pt x="441312" y="383908"/>
                </a:lnTo>
                <a:close/>
              </a:path>
            </a:pathLst>
          </a:custGeom>
          <a:solidFill>
            <a:srgbClr val="B88F51"/>
          </a:solidFill>
        </p:spPr>
        <p:txBody>
          <a:bodyPr wrap="square" lIns="0" tIns="0" rIns="0" bIns="0" rtlCol="0"/>
          <a:lstStyle/>
          <a:p>
            <a:endParaRPr sz="2511"/>
          </a:p>
        </p:txBody>
      </p:sp>
      <p:sp>
        <p:nvSpPr>
          <p:cNvPr id="91" name="bg object 91"/>
          <p:cNvSpPr/>
          <p:nvPr/>
        </p:nvSpPr>
        <p:spPr>
          <a:xfrm>
            <a:off x="952262" y="295521"/>
            <a:ext cx="11113" cy="11906"/>
          </a:xfrm>
          <a:custGeom>
            <a:avLst/>
            <a:gdLst/>
            <a:ahLst/>
            <a:cxnLst/>
            <a:rect l="l" t="t" r="r" b="b"/>
            <a:pathLst>
              <a:path w="17780" h="19050">
                <a:moveTo>
                  <a:pt x="584" y="12534"/>
                </a:moveTo>
                <a:lnTo>
                  <a:pt x="406" y="11785"/>
                </a:lnTo>
                <a:lnTo>
                  <a:pt x="215" y="12750"/>
                </a:lnTo>
                <a:lnTo>
                  <a:pt x="177" y="12941"/>
                </a:lnTo>
                <a:lnTo>
                  <a:pt x="279" y="12776"/>
                </a:lnTo>
                <a:lnTo>
                  <a:pt x="584" y="12534"/>
                </a:lnTo>
                <a:close/>
              </a:path>
              <a:path w="17780" h="19050">
                <a:moveTo>
                  <a:pt x="939" y="11874"/>
                </a:moveTo>
                <a:lnTo>
                  <a:pt x="190" y="14312"/>
                </a:lnTo>
                <a:lnTo>
                  <a:pt x="0" y="15252"/>
                </a:lnTo>
                <a:lnTo>
                  <a:pt x="736" y="12877"/>
                </a:lnTo>
                <a:lnTo>
                  <a:pt x="939" y="11874"/>
                </a:lnTo>
                <a:close/>
              </a:path>
              <a:path w="17780" h="19050">
                <a:moveTo>
                  <a:pt x="1409" y="15011"/>
                </a:moveTo>
                <a:lnTo>
                  <a:pt x="1066" y="13982"/>
                </a:lnTo>
                <a:lnTo>
                  <a:pt x="1028" y="13843"/>
                </a:lnTo>
                <a:lnTo>
                  <a:pt x="977" y="13665"/>
                </a:lnTo>
                <a:lnTo>
                  <a:pt x="952" y="13792"/>
                </a:lnTo>
                <a:lnTo>
                  <a:pt x="609" y="13538"/>
                </a:lnTo>
                <a:lnTo>
                  <a:pt x="444" y="14363"/>
                </a:lnTo>
                <a:lnTo>
                  <a:pt x="317" y="14973"/>
                </a:lnTo>
                <a:lnTo>
                  <a:pt x="711" y="14452"/>
                </a:lnTo>
                <a:lnTo>
                  <a:pt x="850" y="14262"/>
                </a:lnTo>
                <a:lnTo>
                  <a:pt x="673" y="15201"/>
                </a:lnTo>
                <a:lnTo>
                  <a:pt x="546" y="15849"/>
                </a:lnTo>
                <a:lnTo>
                  <a:pt x="965" y="15278"/>
                </a:lnTo>
                <a:lnTo>
                  <a:pt x="1409" y="15011"/>
                </a:lnTo>
                <a:close/>
              </a:path>
              <a:path w="17780" h="19050">
                <a:moveTo>
                  <a:pt x="1498" y="7366"/>
                </a:moveTo>
                <a:lnTo>
                  <a:pt x="1295" y="7950"/>
                </a:lnTo>
                <a:lnTo>
                  <a:pt x="1231" y="8305"/>
                </a:lnTo>
                <a:lnTo>
                  <a:pt x="1193" y="8509"/>
                </a:lnTo>
                <a:lnTo>
                  <a:pt x="1384" y="7924"/>
                </a:lnTo>
                <a:lnTo>
                  <a:pt x="1460" y="7581"/>
                </a:lnTo>
                <a:lnTo>
                  <a:pt x="1498" y="7366"/>
                </a:lnTo>
                <a:close/>
              </a:path>
              <a:path w="17780" h="19050">
                <a:moveTo>
                  <a:pt x="1828" y="9702"/>
                </a:moveTo>
                <a:lnTo>
                  <a:pt x="1651" y="8953"/>
                </a:lnTo>
                <a:lnTo>
                  <a:pt x="1460" y="9918"/>
                </a:lnTo>
                <a:lnTo>
                  <a:pt x="1422" y="10109"/>
                </a:lnTo>
                <a:lnTo>
                  <a:pt x="1524" y="9944"/>
                </a:lnTo>
                <a:lnTo>
                  <a:pt x="1828" y="9702"/>
                </a:lnTo>
                <a:close/>
              </a:path>
              <a:path w="17780" h="19050">
                <a:moveTo>
                  <a:pt x="2082" y="10629"/>
                </a:moveTo>
                <a:lnTo>
                  <a:pt x="1879" y="11214"/>
                </a:lnTo>
                <a:lnTo>
                  <a:pt x="1816" y="11569"/>
                </a:lnTo>
                <a:lnTo>
                  <a:pt x="1778" y="11772"/>
                </a:lnTo>
                <a:lnTo>
                  <a:pt x="1968" y="11188"/>
                </a:lnTo>
                <a:lnTo>
                  <a:pt x="2044" y="10845"/>
                </a:lnTo>
                <a:lnTo>
                  <a:pt x="2082" y="10629"/>
                </a:lnTo>
                <a:close/>
              </a:path>
              <a:path w="17780" h="19050">
                <a:moveTo>
                  <a:pt x="2146" y="11341"/>
                </a:moveTo>
                <a:lnTo>
                  <a:pt x="2006" y="11188"/>
                </a:lnTo>
                <a:lnTo>
                  <a:pt x="1905" y="11645"/>
                </a:lnTo>
                <a:lnTo>
                  <a:pt x="2146" y="11341"/>
                </a:lnTo>
                <a:close/>
              </a:path>
              <a:path w="17780" h="19050">
                <a:moveTo>
                  <a:pt x="2273" y="10274"/>
                </a:moveTo>
                <a:lnTo>
                  <a:pt x="1752" y="9918"/>
                </a:lnTo>
                <a:lnTo>
                  <a:pt x="1778" y="9791"/>
                </a:lnTo>
                <a:lnTo>
                  <a:pt x="1587" y="10363"/>
                </a:lnTo>
                <a:lnTo>
                  <a:pt x="1511" y="10718"/>
                </a:lnTo>
                <a:lnTo>
                  <a:pt x="1473" y="10922"/>
                </a:lnTo>
                <a:lnTo>
                  <a:pt x="1663" y="10337"/>
                </a:lnTo>
                <a:lnTo>
                  <a:pt x="1587" y="10731"/>
                </a:lnTo>
                <a:lnTo>
                  <a:pt x="1460" y="11341"/>
                </a:lnTo>
                <a:lnTo>
                  <a:pt x="1854" y="10807"/>
                </a:lnTo>
                <a:lnTo>
                  <a:pt x="2273" y="10274"/>
                </a:lnTo>
                <a:close/>
              </a:path>
              <a:path w="17780" h="19050">
                <a:moveTo>
                  <a:pt x="2425" y="11620"/>
                </a:moveTo>
                <a:lnTo>
                  <a:pt x="2362" y="11087"/>
                </a:lnTo>
                <a:lnTo>
                  <a:pt x="2146" y="11341"/>
                </a:lnTo>
                <a:lnTo>
                  <a:pt x="2425" y="11620"/>
                </a:lnTo>
                <a:close/>
              </a:path>
              <a:path w="17780" h="19050">
                <a:moveTo>
                  <a:pt x="2603" y="4419"/>
                </a:moveTo>
                <a:lnTo>
                  <a:pt x="2425" y="3670"/>
                </a:lnTo>
                <a:lnTo>
                  <a:pt x="2235" y="4635"/>
                </a:lnTo>
                <a:lnTo>
                  <a:pt x="2197" y="4826"/>
                </a:lnTo>
                <a:lnTo>
                  <a:pt x="2298" y="4660"/>
                </a:lnTo>
                <a:lnTo>
                  <a:pt x="2603" y="4419"/>
                </a:lnTo>
                <a:close/>
              </a:path>
              <a:path w="17780" h="19050">
                <a:moveTo>
                  <a:pt x="2692" y="6680"/>
                </a:moveTo>
                <a:lnTo>
                  <a:pt x="2438" y="7404"/>
                </a:lnTo>
                <a:lnTo>
                  <a:pt x="2362" y="7785"/>
                </a:lnTo>
                <a:lnTo>
                  <a:pt x="2286" y="8166"/>
                </a:lnTo>
                <a:lnTo>
                  <a:pt x="2540" y="7442"/>
                </a:lnTo>
                <a:lnTo>
                  <a:pt x="2692" y="6680"/>
                </a:lnTo>
                <a:close/>
              </a:path>
              <a:path w="17780" h="19050">
                <a:moveTo>
                  <a:pt x="2870" y="4572"/>
                </a:moveTo>
                <a:lnTo>
                  <a:pt x="2679" y="5143"/>
                </a:lnTo>
                <a:lnTo>
                  <a:pt x="2603" y="5499"/>
                </a:lnTo>
                <a:lnTo>
                  <a:pt x="2565" y="5702"/>
                </a:lnTo>
                <a:lnTo>
                  <a:pt x="2755" y="5118"/>
                </a:lnTo>
                <a:lnTo>
                  <a:pt x="2832" y="4775"/>
                </a:lnTo>
                <a:lnTo>
                  <a:pt x="2870" y="4572"/>
                </a:lnTo>
                <a:close/>
              </a:path>
              <a:path w="17780" h="19050">
                <a:moveTo>
                  <a:pt x="2882" y="6616"/>
                </a:moveTo>
                <a:lnTo>
                  <a:pt x="2590" y="7429"/>
                </a:lnTo>
                <a:lnTo>
                  <a:pt x="2514" y="7823"/>
                </a:lnTo>
                <a:lnTo>
                  <a:pt x="2413" y="8318"/>
                </a:lnTo>
                <a:lnTo>
                  <a:pt x="2705" y="7493"/>
                </a:lnTo>
                <a:lnTo>
                  <a:pt x="2794" y="7112"/>
                </a:lnTo>
                <a:lnTo>
                  <a:pt x="2882" y="6616"/>
                </a:lnTo>
                <a:close/>
              </a:path>
              <a:path w="17780" h="19050">
                <a:moveTo>
                  <a:pt x="2921" y="7480"/>
                </a:moveTo>
                <a:lnTo>
                  <a:pt x="2540" y="8610"/>
                </a:lnTo>
                <a:lnTo>
                  <a:pt x="2247" y="10096"/>
                </a:lnTo>
                <a:lnTo>
                  <a:pt x="2844" y="7899"/>
                </a:lnTo>
                <a:lnTo>
                  <a:pt x="2921" y="7480"/>
                </a:lnTo>
                <a:close/>
              </a:path>
              <a:path w="17780" h="19050">
                <a:moveTo>
                  <a:pt x="2933" y="8496"/>
                </a:moveTo>
                <a:lnTo>
                  <a:pt x="2743" y="9067"/>
                </a:lnTo>
                <a:lnTo>
                  <a:pt x="2667" y="9423"/>
                </a:lnTo>
                <a:lnTo>
                  <a:pt x="2628" y="9626"/>
                </a:lnTo>
                <a:lnTo>
                  <a:pt x="2819" y="9042"/>
                </a:lnTo>
                <a:lnTo>
                  <a:pt x="2895" y="8699"/>
                </a:lnTo>
                <a:lnTo>
                  <a:pt x="2933" y="8496"/>
                </a:lnTo>
                <a:close/>
              </a:path>
              <a:path w="17780" h="19050">
                <a:moveTo>
                  <a:pt x="3009" y="7721"/>
                </a:moveTo>
                <a:lnTo>
                  <a:pt x="2806" y="8305"/>
                </a:lnTo>
                <a:lnTo>
                  <a:pt x="2743" y="8661"/>
                </a:lnTo>
                <a:lnTo>
                  <a:pt x="2705" y="8864"/>
                </a:lnTo>
                <a:lnTo>
                  <a:pt x="2895" y="8280"/>
                </a:lnTo>
                <a:lnTo>
                  <a:pt x="2971" y="7937"/>
                </a:lnTo>
                <a:lnTo>
                  <a:pt x="3009" y="7721"/>
                </a:lnTo>
                <a:close/>
              </a:path>
              <a:path w="17780" h="19050">
                <a:moveTo>
                  <a:pt x="3594" y="1320"/>
                </a:moveTo>
                <a:lnTo>
                  <a:pt x="3302" y="2133"/>
                </a:lnTo>
                <a:lnTo>
                  <a:pt x="3225" y="2527"/>
                </a:lnTo>
                <a:lnTo>
                  <a:pt x="3124" y="3022"/>
                </a:lnTo>
                <a:lnTo>
                  <a:pt x="3416" y="2197"/>
                </a:lnTo>
                <a:lnTo>
                  <a:pt x="3505" y="1816"/>
                </a:lnTo>
                <a:lnTo>
                  <a:pt x="3594" y="1320"/>
                </a:lnTo>
                <a:close/>
              </a:path>
              <a:path w="17780" h="19050">
                <a:moveTo>
                  <a:pt x="3784" y="11861"/>
                </a:moveTo>
                <a:lnTo>
                  <a:pt x="3073" y="13093"/>
                </a:lnTo>
                <a:lnTo>
                  <a:pt x="2997" y="12623"/>
                </a:lnTo>
                <a:lnTo>
                  <a:pt x="2946" y="12407"/>
                </a:lnTo>
                <a:lnTo>
                  <a:pt x="3035" y="12090"/>
                </a:lnTo>
                <a:lnTo>
                  <a:pt x="3302" y="10261"/>
                </a:lnTo>
                <a:lnTo>
                  <a:pt x="2654" y="12090"/>
                </a:lnTo>
                <a:lnTo>
                  <a:pt x="2476" y="11671"/>
                </a:lnTo>
                <a:lnTo>
                  <a:pt x="2552" y="12344"/>
                </a:lnTo>
                <a:lnTo>
                  <a:pt x="2794" y="12598"/>
                </a:lnTo>
                <a:lnTo>
                  <a:pt x="2921" y="12446"/>
                </a:lnTo>
                <a:lnTo>
                  <a:pt x="3213" y="14782"/>
                </a:lnTo>
                <a:lnTo>
                  <a:pt x="3619" y="13550"/>
                </a:lnTo>
                <a:lnTo>
                  <a:pt x="3784" y="11861"/>
                </a:lnTo>
                <a:close/>
              </a:path>
              <a:path w="17780" h="19050">
                <a:moveTo>
                  <a:pt x="3886" y="11010"/>
                </a:moveTo>
                <a:lnTo>
                  <a:pt x="3695" y="9334"/>
                </a:lnTo>
                <a:lnTo>
                  <a:pt x="3200" y="9017"/>
                </a:lnTo>
                <a:lnTo>
                  <a:pt x="3098" y="8699"/>
                </a:lnTo>
                <a:lnTo>
                  <a:pt x="3289" y="6972"/>
                </a:lnTo>
                <a:lnTo>
                  <a:pt x="2908" y="8699"/>
                </a:lnTo>
                <a:lnTo>
                  <a:pt x="2857" y="8902"/>
                </a:lnTo>
                <a:lnTo>
                  <a:pt x="3009" y="8661"/>
                </a:lnTo>
                <a:lnTo>
                  <a:pt x="2971" y="9753"/>
                </a:lnTo>
                <a:lnTo>
                  <a:pt x="3225" y="9423"/>
                </a:lnTo>
                <a:lnTo>
                  <a:pt x="3390" y="9588"/>
                </a:lnTo>
                <a:lnTo>
                  <a:pt x="3886" y="11010"/>
                </a:lnTo>
                <a:close/>
              </a:path>
              <a:path w="17780" h="19050">
                <a:moveTo>
                  <a:pt x="3911" y="13411"/>
                </a:moveTo>
                <a:lnTo>
                  <a:pt x="3721" y="13970"/>
                </a:lnTo>
                <a:lnTo>
                  <a:pt x="3644" y="14338"/>
                </a:lnTo>
                <a:lnTo>
                  <a:pt x="3606" y="14541"/>
                </a:lnTo>
                <a:lnTo>
                  <a:pt x="3797" y="13957"/>
                </a:lnTo>
                <a:lnTo>
                  <a:pt x="3873" y="13614"/>
                </a:lnTo>
                <a:lnTo>
                  <a:pt x="3911" y="13411"/>
                </a:lnTo>
                <a:close/>
              </a:path>
              <a:path w="17780" h="19050">
                <a:moveTo>
                  <a:pt x="4000" y="2743"/>
                </a:moveTo>
                <a:lnTo>
                  <a:pt x="3619" y="2400"/>
                </a:lnTo>
                <a:lnTo>
                  <a:pt x="3429" y="3352"/>
                </a:lnTo>
                <a:lnTo>
                  <a:pt x="3378" y="3606"/>
                </a:lnTo>
                <a:lnTo>
                  <a:pt x="3086" y="4419"/>
                </a:lnTo>
                <a:lnTo>
                  <a:pt x="3009" y="4813"/>
                </a:lnTo>
                <a:lnTo>
                  <a:pt x="2908" y="5308"/>
                </a:lnTo>
                <a:lnTo>
                  <a:pt x="3200" y="4483"/>
                </a:lnTo>
                <a:lnTo>
                  <a:pt x="3289" y="4102"/>
                </a:lnTo>
                <a:lnTo>
                  <a:pt x="3314" y="3949"/>
                </a:lnTo>
                <a:lnTo>
                  <a:pt x="3632" y="3390"/>
                </a:lnTo>
                <a:lnTo>
                  <a:pt x="4000" y="2743"/>
                </a:lnTo>
                <a:close/>
              </a:path>
              <a:path w="17780" h="19050">
                <a:moveTo>
                  <a:pt x="4572" y="10248"/>
                </a:moveTo>
                <a:lnTo>
                  <a:pt x="4318" y="10972"/>
                </a:lnTo>
                <a:lnTo>
                  <a:pt x="4241" y="11353"/>
                </a:lnTo>
                <a:lnTo>
                  <a:pt x="4165" y="11734"/>
                </a:lnTo>
                <a:lnTo>
                  <a:pt x="4419" y="11010"/>
                </a:lnTo>
                <a:lnTo>
                  <a:pt x="4572" y="10248"/>
                </a:lnTo>
                <a:close/>
              </a:path>
              <a:path w="17780" h="19050">
                <a:moveTo>
                  <a:pt x="4813" y="10490"/>
                </a:moveTo>
                <a:lnTo>
                  <a:pt x="4622" y="11074"/>
                </a:lnTo>
                <a:lnTo>
                  <a:pt x="4546" y="11430"/>
                </a:lnTo>
                <a:lnTo>
                  <a:pt x="4508" y="11633"/>
                </a:lnTo>
                <a:lnTo>
                  <a:pt x="4699" y="11049"/>
                </a:lnTo>
                <a:lnTo>
                  <a:pt x="4775" y="10706"/>
                </a:lnTo>
                <a:lnTo>
                  <a:pt x="4813" y="10490"/>
                </a:lnTo>
                <a:close/>
              </a:path>
              <a:path w="17780" h="19050">
                <a:moveTo>
                  <a:pt x="4953" y="4279"/>
                </a:moveTo>
                <a:lnTo>
                  <a:pt x="4762" y="4851"/>
                </a:lnTo>
                <a:lnTo>
                  <a:pt x="4686" y="5207"/>
                </a:lnTo>
                <a:lnTo>
                  <a:pt x="4648" y="5410"/>
                </a:lnTo>
                <a:lnTo>
                  <a:pt x="4838" y="4838"/>
                </a:lnTo>
                <a:lnTo>
                  <a:pt x="4914" y="4483"/>
                </a:lnTo>
                <a:lnTo>
                  <a:pt x="4953" y="4279"/>
                </a:lnTo>
                <a:close/>
              </a:path>
              <a:path w="17780" h="19050">
                <a:moveTo>
                  <a:pt x="5118" y="6654"/>
                </a:moveTo>
                <a:lnTo>
                  <a:pt x="4826" y="6896"/>
                </a:lnTo>
                <a:lnTo>
                  <a:pt x="4483" y="6654"/>
                </a:lnTo>
                <a:lnTo>
                  <a:pt x="4368" y="6477"/>
                </a:lnTo>
                <a:lnTo>
                  <a:pt x="4279" y="6070"/>
                </a:lnTo>
                <a:lnTo>
                  <a:pt x="3771" y="5664"/>
                </a:lnTo>
                <a:lnTo>
                  <a:pt x="4102" y="5905"/>
                </a:lnTo>
                <a:lnTo>
                  <a:pt x="4305" y="5511"/>
                </a:lnTo>
                <a:lnTo>
                  <a:pt x="4762" y="4622"/>
                </a:lnTo>
                <a:lnTo>
                  <a:pt x="4927" y="4292"/>
                </a:lnTo>
                <a:lnTo>
                  <a:pt x="4343" y="4622"/>
                </a:lnTo>
                <a:lnTo>
                  <a:pt x="4305" y="4381"/>
                </a:lnTo>
                <a:lnTo>
                  <a:pt x="4102" y="4254"/>
                </a:lnTo>
                <a:lnTo>
                  <a:pt x="3810" y="4597"/>
                </a:lnTo>
                <a:lnTo>
                  <a:pt x="4292" y="3187"/>
                </a:lnTo>
                <a:lnTo>
                  <a:pt x="4508" y="2133"/>
                </a:lnTo>
                <a:lnTo>
                  <a:pt x="3797" y="3810"/>
                </a:lnTo>
                <a:lnTo>
                  <a:pt x="3797" y="3454"/>
                </a:lnTo>
                <a:lnTo>
                  <a:pt x="3022" y="5676"/>
                </a:lnTo>
                <a:lnTo>
                  <a:pt x="3251" y="5664"/>
                </a:lnTo>
                <a:lnTo>
                  <a:pt x="3238" y="6019"/>
                </a:lnTo>
                <a:lnTo>
                  <a:pt x="3352" y="5702"/>
                </a:lnTo>
                <a:lnTo>
                  <a:pt x="3784" y="5791"/>
                </a:lnTo>
                <a:lnTo>
                  <a:pt x="3949" y="7556"/>
                </a:lnTo>
                <a:lnTo>
                  <a:pt x="4559" y="7467"/>
                </a:lnTo>
                <a:lnTo>
                  <a:pt x="3949" y="9944"/>
                </a:lnTo>
                <a:lnTo>
                  <a:pt x="4025" y="11912"/>
                </a:lnTo>
                <a:lnTo>
                  <a:pt x="3619" y="13550"/>
                </a:lnTo>
                <a:lnTo>
                  <a:pt x="3568" y="14173"/>
                </a:lnTo>
                <a:lnTo>
                  <a:pt x="3543" y="14312"/>
                </a:lnTo>
                <a:lnTo>
                  <a:pt x="3467" y="14693"/>
                </a:lnTo>
                <a:lnTo>
                  <a:pt x="3721" y="13970"/>
                </a:lnTo>
                <a:lnTo>
                  <a:pt x="3873" y="13208"/>
                </a:lnTo>
                <a:lnTo>
                  <a:pt x="3670" y="13754"/>
                </a:lnTo>
                <a:lnTo>
                  <a:pt x="4025" y="12026"/>
                </a:lnTo>
                <a:lnTo>
                  <a:pt x="4051" y="12433"/>
                </a:lnTo>
                <a:lnTo>
                  <a:pt x="4152" y="11417"/>
                </a:lnTo>
                <a:lnTo>
                  <a:pt x="4495" y="8191"/>
                </a:lnTo>
                <a:lnTo>
                  <a:pt x="4445" y="8839"/>
                </a:lnTo>
                <a:lnTo>
                  <a:pt x="4851" y="7874"/>
                </a:lnTo>
                <a:lnTo>
                  <a:pt x="4940" y="7467"/>
                </a:lnTo>
                <a:lnTo>
                  <a:pt x="5067" y="6896"/>
                </a:lnTo>
                <a:lnTo>
                  <a:pt x="5118" y="6654"/>
                </a:lnTo>
                <a:close/>
              </a:path>
              <a:path w="17780" h="19050">
                <a:moveTo>
                  <a:pt x="5194" y="6273"/>
                </a:moveTo>
                <a:lnTo>
                  <a:pt x="5118" y="6654"/>
                </a:lnTo>
                <a:lnTo>
                  <a:pt x="5194" y="6273"/>
                </a:lnTo>
                <a:close/>
              </a:path>
              <a:path w="17780" h="19050">
                <a:moveTo>
                  <a:pt x="5346" y="850"/>
                </a:moveTo>
                <a:lnTo>
                  <a:pt x="4902" y="0"/>
                </a:lnTo>
                <a:lnTo>
                  <a:pt x="4635" y="1295"/>
                </a:lnTo>
                <a:lnTo>
                  <a:pt x="4533" y="1828"/>
                </a:lnTo>
                <a:lnTo>
                  <a:pt x="4940" y="1371"/>
                </a:lnTo>
                <a:lnTo>
                  <a:pt x="5346" y="850"/>
                </a:lnTo>
                <a:close/>
              </a:path>
              <a:path w="17780" h="19050">
                <a:moveTo>
                  <a:pt x="5473" y="15328"/>
                </a:moveTo>
                <a:lnTo>
                  <a:pt x="5270" y="15913"/>
                </a:lnTo>
                <a:lnTo>
                  <a:pt x="5207" y="16268"/>
                </a:lnTo>
                <a:lnTo>
                  <a:pt x="5168" y="16471"/>
                </a:lnTo>
                <a:lnTo>
                  <a:pt x="5359" y="15887"/>
                </a:lnTo>
                <a:lnTo>
                  <a:pt x="5435" y="15544"/>
                </a:lnTo>
                <a:lnTo>
                  <a:pt x="5473" y="15328"/>
                </a:lnTo>
                <a:close/>
              </a:path>
              <a:path w="17780" h="19050">
                <a:moveTo>
                  <a:pt x="5638" y="5740"/>
                </a:moveTo>
                <a:lnTo>
                  <a:pt x="5511" y="5892"/>
                </a:lnTo>
                <a:lnTo>
                  <a:pt x="5422" y="6324"/>
                </a:lnTo>
                <a:lnTo>
                  <a:pt x="5588" y="6311"/>
                </a:lnTo>
                <a:lnTo>
                  <a:pt x="5638" y="5740"/>
                </a:lnTo>
                <a:close/>
              </a:path>
              <a:path w="17780" h="19050">
                <a:moveTo>
                  <a:pt x="5880" y="2070"/>
                </a:moveTo>
                <a:lnTo>
                  <a:pt x="5702" y="1320"/>
                </a:lnTo>
                <a:lnTo>
                  <a:pt x="5511" y="2286"/>
                </a:lnTo>
                <a:lnTo>
                  <a:pt x="5473" y="2476"/>
                </a:lnTo>
                <a:lnTo>
                  <a:pt x="5575" y="2311"/>
                </a:lnTo>
                <a:lnTo>
                  <a:pt x="5880" y="2070"/>
                </a:lnTo>
                <a:close/>
              </a:path>
              <a:path w="17780" h="19050">
                <a:moveTo>
                  <a:pt x="5930" y="2908"/>
                </a:moveTo>
                <a:lnTo>
                  <a:pt x="4838" y="5511"/>
                </a:lnTo>
                <a:lnTo>
                  <a:pt x="4737" y="5918"/>
                </a:lnTo>
                <a:lnTo>
                  <a:pt x="5041" y="6019"/>
                </a:lnTo>
                <a:lnTo>
                  <a:pt x="5194" y="6273"/>
                </a:lnTo>
                <a:lnTo>
                  <a:pt x="5397" y="6019"/>
                </a:lnTo>
                <a:lnTo>
                  <a:pt x="5511" y="5740"/>
                </a:lnTo>
                <a:lnTo>
                  <a:pt x="5930" y="2908"/>
                </a:lnTo>
                <a:close/>
              </a:path>
              <a:path w="17780" h="19050">
                <a:moveTo>
                  <a:pt x="6210" y="6070"/>
                </a:moveTo>
                <a:lnTo>
                  <a:pt x="6057" y="6286"/>
                </a:lnTo>
                <a:lnTo>
                  <a:pt x="5588" y="6311"/>
                </a:lnTo>
                <a:lnTo>
                  <a:pt x="5283" y="9639"/>
                </a:lnTo>
                <a:lnTo>
                  <a:pt x="6210" y="6896"/>
                </a:lnTo>
                <a:lnTo>
                  <a:pt x="6210" y="6070"/>
                </a:lnTo>
                <a:close/>
              </a:path>
              <a:path w="17780" h="19050">
                <a:moveTo>
                  <a:pt x="6223" y="15214"/>
                </a:moveTo>
                <a:lnTo>
                  <a:pt x="5930" y="16027"/>
                </a:lnTo>
                <a:lnTo>
                  <a:pt x="5854" y="16421"/>
                </a:lnTo>
                <a:lnTo>
                  <a:pt x="5753" y="16916"/>
                </a:lnTo>
                <a:lnTo>
                  <a:pt x="6057" y="16090"/>
                </a:lnTo>
                <a:lnTo>
                  <a:pt x="6134" y="15709"/>
                </a:lnTo>
                <a:lnTo>
                  <a:pt x="6223" y="15214"/>
                </a:lnTo>
                <a:close/>
              </a:path>
              <a:path w="17780" h="19050">
                <a:moveTo>
                  <a:pt x="6908" y="14325"/>
                </a:moveTo>
                <a:lnTo>
                  <a:pt x="6299" y="14122"/>
                </a:lnTo>
                <a:lnTo>
                  <a:pt x="5486" y="13995"/>
                </a:lnTo>
                <a:lnTo>
                  <a:pt x="4546" y="13766"/>
                </a:lnTo>
                <a:lnTo>
                  <a:pt x="4330" y="12230"/>
                </a:lnTo>
                <a:lnTo>
                  <a:pt x="3937" y="13665"/>
                </a:lnTo>
                <a:lnTo>
                  <a:pt x="4432" y="14528"/>
                </a:lnTo>
                <a:lnTo>
                  <a:pt x="5232" y="14706"/>
                </a:lnTo>
                <a:lnTo>
                  <a:pt x="5613" y="15151"/>
                </a:lnTo>
                <a:lnTo>
                  <a:pt x="5359" y="15887"/>
                </a:lnTo>
                <a:lnTo>
                  <a:pt x="5283" y="16281"/>
                </a:lnTo>
                <a:lnTo>
                  <a:pt x="5181" y="16776"/>
                </a:lnTo>
                <a:lnTo>
                  <a:pt x="5486" y="15951"/>
                </a:lnTo>
                <a:lnTo>
                  <a:pt x="5562" y="15570"/>
                </a:lnTo>
                <a:lnTo>
                  <a:pt x="5626" y="15163"/>
                </a:lnTo>
                <a:lnTo>
                  <a:pt x="5943" y="15506"/>
                </a:lnTo>
                <a:lnTo>
                  <a:pt x="6908" y="14325"/>
                </a:lnTo>
                <a:close/>
              </a:path>
              <a:path w="17780" h="19050">
                <a:moveTo>
                  <a:pt x="8432" y="12204"/>
                </a:moveTo>
                <a:lnTo>
                  <a:pt x="7327" y="14820"/>
                </a:lnTo>
                <a:lnTo>
                  <a:pt x="7175" y="15595"/>
                </a:lnTo>
                <a:lnTo>
                  <a:pt x="7112" y="15278"/>
                </a:lnTo>
                <a:lnTo>
                  <a:pt x="7378" y="14427"/>
                </a:lnTo>
                <a:lnTo>
                  <a:pt x="7581" y="13436"/>
                </a:lnTo>
                <a:lnTo>
                  <a:pt x="7073" y="15087"/>
                </a:lnTo>
                <a:lnTo>
                  <a:pt x="7048" y="14922"/>
                </a:lnTo>
                <a:lnTo>
                  <a:pt x="7010" y="15214"/>
                </a:lnTo>
                <a:lnTo>
                  <a:pt x="7010" y="14236"/>
                </a:lnTo>
                <a:lnTo>
                  <a:pt x="7416" y="12344"/>
                </a:lnTo>
                <a:lnTo>
                  <a:pt x="6908" y="14325"/>
                </a:lnTo>
                <a:lnTo>
                  <a:pt x="6845" y="15354"/>
                </a:lnTo>
                <a:lnTo>
                  <a:pt x="6997" y="15240"/>
                </a:lnTo>
                <a:lnTo>
                  <a:pt x="6985" y="15367"/>
                </a:lnTo>
                <a:lnTo>
                  <a:pt x="6832" y="15875"/>
                </a:lnTo>
                <a:lnTo>
                  <a:pt x="6642" y="16814"/>
                </a:lnTo>
                <a:lnTo>
                  <a:pt x="6908" y="15951"/>
                </a:lnTo>
                <a:lnTo>
                  <a:pt x="6502" y="18999"/>
                </a:lnTo>
                <a:lnTo>
                  <a:pt x="7302" y="15989"/>
                </a:lnTo>
                <a:lnTo>
                  <a:pt x="7391" y="15633"/>
                </a:lnTo>
                <a:lnTo>
                  <a:pt x="7239" y="15925"/>
                </a:lnTo>
                <a:lnTo>
                  <a:pt x="8242" y="13157"/>
                </a:lnTo>
                <a:lnTo>
                  <a:pt x="8432" y="12204"/>
                </a:lnTo>
                <a:close/>
              </a:path>
              <a:path w="17780" h="19050">
                <a:moveTo>
                  <a:pt x="8813" y="15151"/>
                </a:moveTo>
                <a:lnTo>
                  <a:pt x="8559" y="15875"/>
                </a:lnTo>
                <a:lnTo>
                  <a:pt x="8483" y="16256"/>
                </a:lnTo>
                <a:lnTo>
                  <a:pt x="8407" y="16637"/>
                </a:lnTo>
                <a:lnTo>
                  <a:pt x="8661" y="15913"/>
                </a:lnTo>
                <a:lnTo>
                  <a:pt x="8813" y="15151"/>
                </a:lnTo>
                <a:close/>
              </a:path>
              <a:path w="17780" h="19050">
                <a:moveTo>
                  <a:pt x="8978" y="13131"/>
                </a:moveTo>
                <a:lnTo>
                  <a:pt x="7378" y="17221"/>
                </a:lnTo>
                <a:lnTo>
                  <a:pt x="7607" y="16052"/>
                </a:lnTo>
                <a:lnTo>
                  <a:pt x="7023" y="18973"/>
                </a:lnTo>
                <a:lnTo>
                  <a:pt x="8813" y="13931"/>
                </a:lnTo>
                <a:lnTo>
                  <a:pt x="8978" y="13131"/>
                </a:lnTo>
                <a:close/>
              </a:path>
              <a:path w="17780" h="19050">
                <a:moveTo>
                  <a:pt x="10033" y="2349"/>
                </a:moveTo>
                <a:lnTo>
                  <a:pt x="9842" y="2933"/>
                </a:lnTo>
                <a:lnTo>
                  <a:pt x="9766" y="3289"/>
                </a:lnTo>
                <a:lnTo>
                  <a:pt x="9728" y="3492"/>
                </a:lnTo>
                <a:lnTo>
                  <a:pt x="9918" y="2908"/>
                </a:lnTo>
                <a:lnTo>
                  <a:pt x="9994" y="2565"/>
                </a:lnTo>
                <a:lnTo>
                  <a:pt x="10033" y="2349"/>
                </a:lnTo>
                <a:close/>
              </a:path>
              <a:path w="17780" h="19050">
                <a:moveTo>
                  <a:pt x="10426" y="3035"/>
                </a:moveTo>
                <a:lnTo>
                  <a:pt x="10172" y="3759"/>
                </a:lnTo>
                <a:lnTo>
                  <a:pt x="10096" y="4140"/>
                </a:lnTo>
                <a:lnTo>
                  <a:pt x="10020" y="4521"/>
                </a:lnTo>
                <a:lnTo>
                  <a:pt x="10274" y="3797"/>
                </a:lnTo>
                <a:lnTo>
                  <a:pt x="10426" y="3035"/>
                </a:lnTo>
                <a:close/>
              </a:path>
              <a:path w="17780" h="19050">
                <a:moveTo>
                  <a:pt x="10655" y="1066"/>
                </a:moveTo>
                <a:lnTo>
                  <a:pt x="10121" y="3035"/>
                </a:lnTo>
                <a:lnTo>
                  <a:pt x="10045" y="3352"/>
                </a:lnTo>
                <a:lnTo>
                  <a:pt x="9855" y="4102"/>
                </a:lnTo>
                <a:lnTo>
                  <a:pt x="10109" y="3810"/>
                </a:lnTo>
                <a:lnTo>
                  <a:pt x="10350" y="2641"/>
                </a:lnTo>
                <a:lnTo>
                  <a:pt x="10655" y="1066"/>
                </a:lnTo>
                <a:close/>
              </a:path>
              <a:path w="17780" h="19050">
                <a:moveTo>
                  <a:pt x="12115" y="13093"/>
                </a:moveTo>
                <a:lnTo>
                  <a:pt x="11125" y="15316"/>
                </a:lnTo>
                <a:lnTo>
                  <a:pt x="10769" y="15354"/>
                </a:lnTo>
                <a:lnTo>
                  <a:pt x="10845" y="14859"/>
                </a:lnTo>
                <a:lnTo>
                  <a:pt x="10490" y="15227"/>
                </a:lnTo>
                <a:lnTo>
                  <a:pt x="10299" y="15189"/>
                </a:lnTo>
                <a:lnTo>
                  <a:pt x="10388" y="14744"/>
                </a:lnTo>
                <a:lnTo>
                  <a:pt x="10223" y="15189"/>
                </a:lnTo>
                <a:lnTo>
                  <a:pt x="9766" y="14439"/>
                </a:lnTo>
                <a:lnTo>
                  <a:pt x="9652" y="14998"/>
                </a:lnTo>
                <a:lnTo>
                  <a:pt x="9232" y="14312"/>
                </a:lnTo>
                <a:lnTo>
                  <a:pt x="9067" y="15100"/>
                </a:lnTo>
                <a:lnTo>
                  <a:pt x="8953" y="14579"/>
                </a:lnTo>
                <a:lnTo>
                  <a:pt x="8763" y="15544"/>
                </a:lnTo>
                <a:lnTo>
                  <a:pt x="8724" y="15735"/>
                </a:lnTo>
                <a:lnTo>
                  <a:pt x="8826" y="15570"/>
                </a:lnTo>
                <a:lnTo>
                  <a:pt x="9004" y="15430"/>
                </a:lnTo>
                <a:lnTo>
                  <a:pt x="8978" y="15595"/>
                </a:lnTo>
                <a:lnTo>
                  <a:pt x="8826" y="16332"/>
                </a:lnTo>
                <a:lnTo>
                  <a:pt x="9321" y="15709"/>
                </a:lnTo>
                <a:lnTo>
                  <a:pt x="9550" y="15519"/>
                </a:lnTo>
                <a:lnTo>
                  <a:pt x="9512" y="15722"/>
                </a:lnTo>
                <a:lnTo>
                  <a:pt x="9359" y="16459"/>
                </a:lnTo>
                <a:lnTo>
                  <a:pt x="9855" y="15836"/>
                </a:lnTo>
                <a:lnTo>
                  <a:pt x="10096" y="15633"/>
                </a:lnTo>
                <a:lnTo>
                  <a:pt x="10058" y="15849"/>
                </a:lnTo>
                <a:lnTo>
                  <a:pt x="9982" y="16230"/>
                </a:lnTo>
                <a:lnTo>
                  <a:pt x="10236" y="15506"/>
                </a:lnTo>
                <a:lnTo>
                  <a:pt x="10274" y="16916"/>
                </a:lnTo>
                <a:lnTo>
                  <a:pt x="10756" y="16116"/>
                </a:lnTo>
                <a:lnTo>
                  <a:pt x="11061" y="16090"/>
                </a:lnTo>
                <a:lnTo>
                  <a:pt x="11264" y="16065"/>
                </a:lnTo>
                <a:lnTo>
                  <a:pt x="11861" y="14693"/>
                </a:lnTo>
                <a:lnTo>
                  <a:pt x="12115" y="13093"/>
                </a:lnTo>
                <a:close/>
              </a:path>
              <a:path w="17780" h="19050">
                <a:moveTo>
                  <a:pt x="13157" y="2120"/>
                </a:moveTo>
                <a:lnTo>
                  <a:pt x="12903" y="2844"/>
                </a:lnTo>
                <a:lnTo>
                  <a:pt x="12827" y="3225"/>
                </a:lnTo>
                <a:lnTo>
                  <a:pt x="12750" y="3606"/>
                </a:lnTo>
                <a:lnTo>
                  <a:pt x="13004" y="2882"/>
                </a:lnTo>
                <a:lnTo>
                  <a:pt x="13157" y="2120"/>
                </a:lnTo>
                <a:close/>
              </a:path>
              <a:path w="17780" h="19050">
                <a:moveTo>
                  <a:pt x="13246" y="2324"/>
                </a:moveTo>
                <a:lnTo>
                  <a:pt x="13055" y="2908"/>
                </a:lnTo>
                <a:lnTo>
                  <a:pt x="12979" y="3263"/>
                </a:lnTo>
                <a:lnTo>
                  <a:pt x="12941" y="3467"/>
                </a:lnTo>
                <a:lnTo>
                  <a:pt x="13131" y="2882"/>
                </a:lnTo>
                <a:lnTo>
                  <a:pt x="13208" y="2540"/>
                </a:lnTo>
                <a:lnTo>
                  <a:pt x="13246" y="2324"/>
                </a:lnTo>
                <a:close/>
              </a:path>
              <a:path w="17780" h="19050">
                <a:moveTo>
                  <a:pt x="14122" y="1739"/>
                </a:moveTo>
                <a:lnTo>
                  <a:pt x="13970" y="2197"/>
                </a:lnTo>
                <a:lnTo>
                  <a:pt x="13601" y="1016"/>
                </a:lnTo>
                <a:lnTo>
                  <a:pt x="13296" y="2552"/>
                </a:lnTo>
                <a:lnTo>
                  <a:pt x="13169" y="3200"/>
                </a:lnTo>
                <a:lnTo>
                  <a:pt x="13589" y="2628"/>
                </a:lnTo>
                <a:lnTo>
                  <a:pt x="13906" y="2451"/>
                </a:lnTo>
                <a:lnTo>
                  <a:pt x="13855" y="2679"/>
                </a:lnTo>
                <a:lnTo>
                  <a:pt x="13817" y="2882"/>
                </a:lnTo>
                <a:lnTo>
                  <a:pt x="13970" y="2400"/>
                </a:lnTo>
                <a:lnTo>
                  <a:pt x="14084" y="1955"/>
                </a:lnTo>
                <a:lnTo>
                  <a:pt x="14122" y="1739"/>
                </a:lnTo>
                <a:close/>
              </a:path>
              <a:path w="17780" h="19050">
                <a:moveTo>
                  <a:pt x="14300" y="1587"/>
                </a:moveTo>
                <a:lnTo>
                  <a:pt x="14033" y="2362"/>
                </a:lnTo>
                <a:lnTo>
                  <a:pt x="13919" y="2705"/>
                </a:lnTo>
                <a:lnTo>
                  <a:pt x="13627" y="4191"/>
                </a:lnTo>
                <a:lnTo>
                  <a:pt x="14224" y="1993"/>
                </a:lnTo>
                <a:lnTo>
                  <a:pt x="14300" y="1587"/>
                </a:lnTo>
                <a:close/>
              </a:path>
              <a:path w="17780" h="19050">
                <a:moveTo>
                  <a:pt x="14427" y="1638"/>
                </a:moveTo>
                <a:lnTo>
                  <a:pt x="14173" y="2362"/>
                </a:lnTo>
                <a:lnTo>
                  <a:pt x="14097" y="2743"/>
                </a:lnTo>
                <a:lnTo>
                  <a:pt x="14020" y="3124"/>
                </a:lnTo>
                <a:lnTo>
                  <a:pt x="14274" y="2400"/>
                </a:lnTo>
                <a:lnTo>
                  <a:pt x="14427" y="1638"/>
                </a:lnTo>
                <a:close/>
              </a:path>
              <a:path w="17780" h="19050">
                <a:moveTo>
                  <a:pt x="16687" y="2946"/>
                </a:moveTo>
                <a:lnTo>
                  <a:pt x="16433" y="3670"/>
                </a:lnTo>
                <a:lnTo>
                  <a:pt x="16357" y="4051"/>
                </a:lnTo>
                <a:lnTo>
                  <a:pt x="16281" y="4432"/>
                </a:lnTo>
                <a:lnTo>
                  <a:pt x="16535" y="3708"/>
                </a:lnTo>
                <a:lnTo>
                  <a:pt x="16687" y="2946"/>
                </a:lnTo>
                <a:close/>
              </a:path>
              <a:path w="17780" h="19050">
                <a:moveTo>
                  <a:pt x="17272" y="1879"/>
                </a:moveTo>
                <a:lnTo>
                  <a:pt x="16611" y="4114"/>
                </a:lnTo>
                <a:lnTo>
                  <a:pt x="16637" y="5092"/>
                </a:lnTo>
                <a:lnTo>
                  <a:pt x="17272" y="1879"/>
                </a:lnTo>
                <a:close/>
              </a:path>
            </a:pathLst>
          </a:custGeom>
          <a:solidFill>
            <a:srgbClr val="B88F51"/>
          </a:solidFill>
        </p:spPr>
        <p:txBody>
          <a:bodyPr wrap="square" lIns="0" tIns="0" rIns="0" bIns="0" rtlCol="0"/>
          <a:lstStyle/>
          <a:p>
            <a:endParaRPr sz="2511"/>
          </a:p>
        </p:txBody>
      </p:sp>
      <p:sp>
        <p:nvSpPr>
          <p:cNvPr id="92" name="bg object 92"/>
          <p:cNvSpPr/>
          <p:nvPr/>
        </p:nvSpPr>
        <p:spPr>
          <a:xfrm>
            <a:off x="952571" y="299125"/>
            <a:ext cx="55166" cy="24209"/>
          </a:xfrm>
          <a:custGeom>
            <a:avLst/>
            <a:gdLst/>
            <a:ahLst/>
            <a:cxnLst/>
            <a:rect l="l" t="t" r="r" b="b"/>
            <a:pathLst>
              <a:path w="88265" h="38734">
                <a:moveTo>
                  <a:pt x="685" y="14630"/>
                </a:moveTo>
                <a:lnTo>
                  <a:pt x="457" y="15290"/>
                </a:lnTo>
                <a:lnTo>
                  <a:pt x="241" y="14681"/>
                </a:lnTo>
                <a:lnTo>
                  <a:pt x="50" y="15659"/>
                </a:lnTo>
                <a:lnTo>
                  <a:pt x="0" y="15938"/>
                </a:lnTo>
                <a:lnTo>
                  <a:pt x="127" y="15697"/>
                </a:lnTo>
                <a:lnTo>
                  <a:pt x="393" y="15544"/>
                </a:lnTo>
                <a:lnTo>
                  <a:pt x="355" y="15735"/>
                </a:lnTo>
                <a:lnTo>
                  <a:pt x="279" y="16116"/>
                </a:lnTo>
                <a:lnTo>
                  <a:pt x="508" y="15468"/>
                </a:lnTo>
                <a:lnTo>
                  <a:pt x="685" y="14630"/>
                </a:lnTo>
                <a:close/>
              </a:path>
              <a:path w="88265" h="38734">
                <a:moveTo>
                  <a:pt x="889" y="10960"/>
                </a:moveTo>
                <a:lnTo>
                  <a:pt x="685" y="11531"/>
                </a:lnTo>
                <a:lnTo>
                  <a:pt x="622" y="11887"/>
                </a:lnTo>
                <a:lnTo>
                  <a:pt x="584" y="12090"/>
                </a:lnTo>
                <a:lnTo>
                  <a:pt x="774" y="11506"/>
                </a:lnTo>
                <a:lnTo>
                  <a:pt x="850" y="11163"/>
                </a:lnTo>
                <a:lnTo>
                  <a:pt x="889" y="10960"/>
                </a:lnTo>
                <a:close/>
              </a:path>
              <a:path w="88265" h="38734">
                <a:moveTo>
                  <a:pt x="1104" y="10706"/>
                </a:moveTo>
                <a:lnTo>
                  <a:pt x="800" y="11518"/>
                </a:lnTo>
                <a:lnTo>
                  <a:pt x="723" y="11912"/>
                </a:lnTo>
                <a:lnTo>
                  <a:pt x="622" y="12407"/>
                </a:lnTo>
                <a:lnTo>
                  <a:pt x="927" y="11582"/>
                </a:lnTo>
                <a:lnTo>
                  <a:pt x="1104" y="10706"/>
                </a:lnTo>
                <a:close/>
              </a:path>
              <a:path w="88265" h="38734">
                <a:moveTo>
                  <a:pt x="1282" y="10121"/>
                </a:moveTo>
                <a:lnTo>
                  <a:pt x="1168" y="9804"/>
                </a:lnTo>
                <a:lnTo>
                  <a:pt x="1206" y="9677"/>
                </a:lnTo>
                <a:lnTo>
                  <a:pt x="1244" y="9461"/>
                </a:lnTo>
                <a:lnTo>
                  <a:pt x="1155" y="9740"/>
                </a:lnTo>
                <a:lnTo>
                  <a:pt x="850" y="8775"/>
                </a:lnTo>
                <a:lnTo>
                  <a:pt x="787" y="9042"/>
                </a:lnTo>
                <a:lnTo>
                  <a:pt x="520" y="9982"/>
                </a:lnTo>
                <a:lnTo>
                  <a:pt x="444" y="10287"/>
                </a:lnTo>
                <a:lnTo>
                  <a:pt x="279" y="10985"/>
                </a:lnTo>
                <a:lnTo>
                  <a:pt x="457" y="10744"/>
                </a:lnTo>
                <a:lnTo>
                  <a:pt x="419" y="10960"/>
                </a:lnTo>
                <a:lnTo>
                  <a:pt x="838" y="10388"/>
                </a:lnTo>
                <a:lnTo>
                  <a:pt x="990" y="10287"/>
                </a:lnTo>
                <a:lnTo>
                  <a:pt x="939" y="10604"/>
                </a:lnTo>
                <a:lnTo>
                  <a:pt x="1041" y="10261"/>
                </a:lnTo>
                <a:lnTo>
                  <a:pt x="1282" y="10121"/>
                </a:lnTo>
                <a:close/>
              </a:path>
              <a:path w="88265" h="38734">
                <a:moveTo>
                  <a:pt x="1320" y="11061"/>
                </a:moveTo>
                <a:lnTo>
                  <a:pt x="1117" y="11633"/>
                </a:lnTo>
                <a:lnTo>
                  <a:pt x="1054" y="11988"/>
                </a:lnTo>
                <a:lnTo>
                  <a:pt x="1016" y="12192"/>
                </a:lnTo>
                <a:lnTo>
                  <a:pt x="1206" y="11607"/>
                </a:lnTo>
                <a:lnTo>
                  <a:pt x="1282" y="11264"/>
                </a:lnTo>
                <a:lnTo>
                  <a:pt x="1320" y="11061"/>
                </a:lnTo>
                <a:close/>
              </a:path>
              <a:path w="88265" h="38734">
                <a:moveTo>
                  <a:pt x="1612" y="11709"/>
                </a:moveTo>
                <a:lnTo>
                  <a:pt x="1371" y="12382"/>
                </a:lnTo>
                <a:lnTo>
                  <a:pt x="1244" y="11798"/>
                </a:lnTo>
                <a:lnTo>
                  <a:pt x="1054" y="12763"/>
                </a:lnTo>
                <a:lnTo>
                  <a:pt x="1016" y="12954"/>
                </a:lnTo>
                <a:lnTo>
                  <a:pt x="1117" y="12788"/>
                </a:lnTo>
                <a:lnTo>
                  <a:pt x="1308" y="12636"/>
                </a:lnTo>
                <a:lnTo>
                  <a:pt x="1282" y="12814"/>
                </a:lnTo>
                <a:lnTo>
                  <a:pt x="1206" y="13195"/>
                </a:lnTo>
                <a:lnTo>
                  <a:pt x="1422" y="12547"/>
                </a:lnTo>
                <a:lnTo>
                  <a:pt x="1612" y="11709"/>
                </a:lnTo>
                <a:close/>
              </a:path>
              <a:path w="88265" h="38734">
                <a:moveTo>
                  <a:pt x="1689" y="11912"/>
                </a:moveTo>
                <a:lnTo>
                  <a:pt x="1498" y="12496"/>
                </a:lnTo>
                <a:lnTo>
                  <a:pt x="1422" y="12852"/>
                </a:lnTo>
                <a:lnTo>
                  <a:pt x="1384" y="13055"/>
                </a:lnTo>
                <a:lnTo>
                  <a:pt x="1574" y="12471"/>
                </a:lnTo>
                <a:lnTo>
                  <a:pt x="1651" y="12128"/>
                </a:lnTo>
                <a:lnTo>
                  <a:pt x="1689" y="11912"/>
                </a:lnTo>
                <a:close/>
              </a:path>
              <a:path w="88265" h="38734">
                <a:moveTo>
                  <a:pt x="1968" y="10655"/>
                </a:moveTo>
                <a:lnTo>
                  <a:pt x="1549" y="10414"/>
                </a:lnTo>
                <a:lnTo>
                  <a:pt x="1371" y="11277"/>
                </a:lnTo>
                <a:lnTo>
                  <a:pt x="1295" y="11684"/>
                </a:lnTo>
                <a:lnTo>
                  <a:pt x="1600" y="11328"/>
                </a:lnTo>
                <a:lnTo>
                  <a:pt x="1968" y="10655"/>
                </a:lnTo>
                <a:close/>
              </a:path>
              <a:path w="88265" h="38734">
                <a:moveTo>
                  <a:pt x="2108" y="12611"/>
                </a:moveTo>
                <a:lnTo>
                  <a:pt x="1854" y="13335"/>
                </a:lnTo>
                <a:lnTo>
                  <a:pt x="1778" y="13716"/>
                </a:lnTo>
                <a:lnTo>
                  <a:pt x="1701" y="14097"/>
                </a:lnTo>
                <a:lnTo>
                  <a:pt x="1955" y="13373"/>
                </a:lnTo>
                <a:lnTo>
                  <a:pt x="2108" y="12611"/>
                </a:lnTo>
                <a:close/>
              </a:path>
              <a:path w="88265" h="38734">
                <a:moveTo>
                  <a:pt x="2705" y="10121"/>
                </a:moveTo>
                <a:lnTo>
                  <a:pt x="1778" y="12319"/>
                </a:lnTo>
                <a:lnTo>
                  <a:pt x="1435" y="14008"/>
                </a:lnTo>
                <a:lnTo>
                  <a:pt x="2489" y="11176"/>
                </a:lnTo>
                <a:lnTo>
                  <a:pt x="2705" y="10121"/>
                </a:lnTo>
                <a:close/>
              </a:path>
              <a:path w="88265" h="38734">
                <a:moveTo>
                  <a:pt x="2882" y="17360"/>
                </a:moveTo>
                <a:lnTo>
                  <a:pt x="2286" y="16408"/>
                </a:lnTo>
                <a:lnTo>
                  <a:pt x="2032" y="17691"/>
                </a:lnTo>
                <a:lnTo>
                  <a:pt x="1879" y="18415"/>
                </a:lnTo>
                <a:lnTo>
                  <a:pt x="2374" y="17805"/>
                </a:lnTo>
                <a:lnTo>
                  <a:pt x="2882" y="17360"/>
                </a:lnTo>
                <a:close/>
              </a:path>
              <a:path w="88265" h="38734">
                <a:moveTo>
                  <a:pt x="2882" y="12674"/>
                </a:moveTo>
                <a:lnTo>
                  <a:pt x="2590" y="12268"/>
                </a:lnTo>
                <a:lnTo>
                  <a:pt x="2425" y="13093"/>
                </a:lnTo>
                <a:lnTo>
                  <a:pt x="2374" y="13360"/>
                </a:lnTo>
                <a:lnTo>
                  <a:pt x="2501" y="13144"/>
                </a:lnTo>
                <a:lnTo>
                  <a:pt x="2882" y="12674"/>
                </a:lnTo>
                <a:close/>
              </a:path>
              <a:path w="88265" h="38734">
                <a:moveTo>
                  <a:pt x="3378" y="14173"/>
                </a:moveTo>
                <a:lnTo>
                  <a:pt x="3213" y="13335"/>
                </a:lnTo>
                <a:lnTo>
                  <a:pt x="3187" y="13182"/>
                </a:lnTo>
                <a:lnTo>
                  <a:pt x="3149" y="13335"/>
                </a:lnTo>
                <a:lnTo>
                  <a:pt x="2717" y="15011"/>
                </a:lnTo>
                <a:lnTo>
                  <a:pt x="3378" y="14173"/>
                </a:lnTo>
                <a:close/>
              </a:path>
              <a:path w="88265" h="38734">
                <a:moveTo>
                  <a:pt x="3429" y="17018"/>
                </a:moveTo>
                <a:lnTo>
                  <a:pt x="3238" y="17602"/>
                </a:lnTo>
                <a:lnTo>
                  <a:pt x="3162" y="17957"/>
                </a:lnTo>
                <a:lnTo>
                  <a:pt x="3124" y="18161"/>
                </a:lnTo>
                <a:lnTo>
                  <a:pt x="3314" y="17576"/>
                </a:lnTo>
                <a:lnTo>
                  <a:pt x="3390" y="17233"/>
                </a:lnTo>
                <a:lnTo>
                  <a:pt x="3429" y="17018"/>
                </a:lnTo>
                <a:close/>
              </a:path>
              <a:path w="88265" h="38734">
                <a:moveTo>
                  <a:pt x="3441" y="11620"/>
                </a:moveTo>
                <a:lnTo>
                  <a:pt x="2933" y="12573"/>
                </a:lnTo>
                <a:lnTo>
                  <a:pt x="2730" y="13169"/>
                </a:lnTo>
                <a:lnTo>
                  <a:pt x="2324" y="14401"/>
                </a:lnTo>
                <a:lnTo>
                  <a:pt x="2806" y="14503"/>
                </a:lnTo>
                <a:lnTo>
                  <a:pt x="3441" y="11620"/>
                </a:lnTo>
                <a:close/>
              </a:path>
              <a:path w="88265" h="38734">
                <a:moveTo>
                  <a:pt x="3721" y="10045"/>
                </a:moveTo>
                <a:lnTo>
                  <a:pt x="3543" y="10553"/>
                </a:lnTo>
                <a:lnTo>
                  <a:pt x="3606" y="10248"/>
                </a:lnTo>
                <a:lnTo>
                  <a:pt x="3695" y="9753"/>
                </a:lnTo>
                <a:lnTo>
                  <a:pt x="3403" y="10541"/>
                </a:lnTo>
                <a:lnTo>
                  <a:pt x="3556" y="9829"/>
                </a:lnTo>
                <a:lnTo>
                  <a:pt x="3302" y="10553"/>
                </a:lnTo>
                <a:lnTo>
                  <a:pt x="3225" y="10934"/>
                </a:lnTo>
                <a:lnTo>
                  <a:pt x="3149" y="11315"/>
                </a:lnTo>
                <a:lnTo>
                  <a:pt x="3390" y="10629"/>
                </a:lnTo>
                <a:lnTo>
                  <a:pt x="3327" y="10960"/>
                </a:lnTo>
                <a:lnTo>
                  <a:pt x="3225" y="11455"/>
                </a:lnTo>
                <a:lnTo>
                  <a:pt x="3505" y="10706"/>
                </a:lnTo>
                <a:lnTo>
                  <a:pt x="3454" y="10985"/>
                </a:lnTo>
                <a:lnTo>
                  <a:pt x="3416" y="11188"/>
                </a:lnTo>
                <a:lnTo>
                  <a:pt x="3606" y="10604"/>
                </a:lnTo>
                <a:lnTo>
                  <a:pt x="3683" y="10261"/>
                </a:lnTo>
                <a:lnTo>
                  <a:pt x="3721" y="10045"/>
                </a:lnTo>
                <a:close/>
              </a:path>
              <a:path w="88265" h="38734">
                <a:moveTo>
                  <a:pt x="3822" y="14147"/>
                </a:moveTo>
                <a:lnTo>
                  <a:pt x="3568" y="14135"/>
                </a:lnTo>
                <a:lnTo>
                  <a:pt x="3416" y="14135"/>
                </a:lnTo>
                <a:lnTo>
                  <a:pt x="3429" y="14325"/>
                </a:lnTo>
                <a:lnTo>
                  <a:pt x="3556" y="14922"/>
                </a:lnTo>
                <a:lnTo>
                  <a:pt x="3822" y="14147"/>
                </a:lnTo>
                <a:close/>
              </a:path>
              <a:path w="88265" h="38734">
                <a:moveTo>
                  <a:pt x="3873" y="16941"/>
                </a:moveTo>
                <a:lnTo>
                  <a:pt x="3619" y="17665"/>
                </a:lnTo>
                <a:lnTo>
                  <a:pt x="3543" y="18046"/>
                </a:lnTo>
                <a:lnTo>
                  <a:pt x="3467" y="18427"/>
                </a:lnTo>
                <a:lnTo>
                  <a:pt x="3721" y="17703"/>
                </a:lnTo>
                <a:lnTo>
                  <a:pt x="3873" y="16941"/>
                </a:lnTo>
                <a:close/>
              </a:path>
              <a:path w="88265" h="38734">
                <a:moveTo>
                  <a:pt x="3987" y="9906"/>
                </a:moveTo>
                <a:lnTo>
                  <a:pt x="3606" y="11023"/>
                </a:lnTo>
                <a:lnTo>
                  <a:pt x="3314" y="12496"/>
                </a:lnTo>
                <a:lnTo>
                  <a:pt x="3911" y="10312"/>
                </a:lnTo>
                <a:lnTo>
                  <a:pt x="3987" y="9906"/>
                </a:lnTo>
                <a:close/>
              </a:path>
              <a:path w="88265" h="38734">
                <a:moveTo>
                  <a:pt x="5727" y="9448"/>
                </a:moveTo>
                <a:lnTo>
                  <a:pt x="5435" y="10261"/>
                </a:lnTo>
                <a:lnTo>
                  <a:pt x="5359" y="10655"/>
                </a:lnTo>
                <a:lnTo>
                  <a:pt x="5257" y="11150"/>
                </a:lnTo>
                <a:lnTo>
                  <a:pt x="5562" y="10325"/>
                </a:lnTo>
                <a:lnTo>
                  <a:pt x="5638" y="9944"/>
                </a:lnTo>
                <a:lnTo>
                  <a:pt x="5727" y="9448"/>
                </a:lnTo>
                <a:close/>
              </a:path>
              <a:path w="88265" h="38734">
                <a:moveTo>
                  <a:pt x="6781" y="10617"/>
                </a:moveTo>
                <a:lnTo>
                  <a:pt x="5765" y="9575"/>
                </a:lnTo>
                <a:lnTo>
                  <a:pt x="5537" y="10693"/>
                </a:lnTo>
                <a:lnTo>
                  <a:pt x="5257" y="12065"/>
                </a:lnTo>
                <a:lnTo>
                  <a:pt x="5232" y="12230"/>
                </a:lnTo>
                <a:lnTo>
                  <a:pt x="5105" y="10668"/>
                </a:lnTo>
                <a:lnTo>
                  <a:pt x="5168" y="10388"/>
                </a:lnTo>
                <a:lnTo>
                  <a:pt x="5105" y="10579"/>
                </a:lnTo>
                <a:lnTo>
                  <a:pt x="3822" y="14135"/>
                </a:lnTo>
                <a:lnTo>
                  <a:pt x="4076" y="14173"/>
                </a:lnTo>
                <a:lnTo>
                  <a:pt x="4330" y="14325"/>
                </a:lnTo>
                <a:lnTo>
                  <a:pt x="4889" y="14452"/>
                </a:lnTo>
                <a:lnTo>
                  <a:pt x="5448" y="14732"/>
                </a:lnTo>
                <a:lnTo>
                  <a:pt x="5295" y="12915"/>
                </a:lnTo>
                <a:lnTo>
                  <a:pt x="5473" y="12801"/>
                </a:lnTo>
                <a:lnTo>
                  <a:pt x="5435" y="13017"/>
                </a:lnTo>
                <a:lnTo>
                  <a:pt x="5384" y="13296"/>
                </a:lnTo>
                <a:lnTo>
                  <a:pt x="5511" y="13055"/>
                </a:lnTo>
                <a:lnTo>
                  <a:pt x="5905" y="12814"/>
                </a:lnTo>
                <a:lnTo>
                  <a:pt x="5626" y="12039"/>
                </a:lnTo>
                <a:lnTo>
                  <a:pt x="5511" y="12598"/>
                </a:lnTo>
                <a:lnTo>
                  <a:pt x="5295" y="12001"/>
                </a:lnTo>
                <a:lnTo>
                  <a:pt x="6057" y="10845"/>
                </a:lnTo>
                <a:lnTo>
                  <a:pt x="6781" y="10617"/>
                </a:lnTo>
                <a:close/>
              </a:path>
              <a:path w="88265" h="38734">
                <a:moveTo>
                  <a:pt x="7213" y="12344"/>
                </a:moveTo>
                <a:lnTo>
                  <a:pt x="6946" y="11569"/>
                </a:lnTo>
                <a:lnTo>
                  <a:pt x="6743" y="12547"/>
                </a:lnTo>
                <a:lnTo>
                  <a:pt x="6692" y="12827"/>
                </a:lnTo>
                <a:lnTo>
                  <a:pt x="6832" y="12585"/>
                </a:lnTo>
                <a:lnTo>
                  <a:pt x="7213" y="12344"/>
                </a:lnTo>
                <a:close/>
              </a:path>
              <a:path w="88265" h="38734">
                <a:moveTo>
                  <a:pt x="48323" y="6197"/>
                </a:moveTo>
                <a:lnTo>
                  <a:pt x="47917" y="6997"/>
                </a:lnTo>
                <a:lnTo>
                  <a:pt x="47853" y="7391"/>
                </a:lnTo>
                <a:lnTo>
                  <a:pt x="47777" y="7886"/>
                </a:lnTo>
                <a:lnTo>
                  <a:pt x="48171" y="7086"/>
                </a:lnTo>
                <a:lnTo>
                  <a:pt x="48234" y="6692"/>
                </a:lnTo>
                <a:lnTo>
                  <a:pt x="48323" y="6197"/>
                </a:lnTo>
                <a:close/>
              </a:path>
              <a:path w="88265" h="38734">
                <a:moveTo>
                  <a:pt x="49466" y="7797"/>
                </a:moveTo>
                <a:lnTo>
                  <a:pt x="48615" y="7353"/>
                </a:lnTo>
                <a:lnTo>
                  <a:pt x="48361" y="8915"/>
                </a:lnTo>
                <a:lnTo>
                  <a:pt x="49466" y="7797"/>
                </a:lnTo>
                <a:close/>
              </a:path>
              <a:path w="88265" h="38734">
                <a:moveTo>
                  <a:pt x="51739" y="6121"/>
                </a:moveTo>
                <a:lnTo>
                  <a:pt x="50609" y="5118"/>
                </a:lnTo>
                <a:lnTo>
                  <a:pt x="49999" y="4521"/>
                </a:lnTo>
                <a:lnTo>
                  <a:pt x="49834" y="5511"/>
                </a:lnTo>
                <a:lnTo>
                  <a:pt x="49784" y="5791"/>
                </a:lnTo>
                <a:lnTo>
                  <a:pt x="50012" y="5562"/>
                </a:lnTo>
                <a:lnTo>
                  <a:pt x="50546" y="5461"/>
                </a:lnTo>
                <a:lnTo>
                  <a:pt x="50393" y="6426"/>
                </a:lnTo>
                <a:lnTo>
                  <a:pt x="50304" y="6959"/>
                </a:lnTo>
                <a:lnTo>
                  <a:pt x="51015" y="6578"/>
                </a:lnTo>
                <a:lnTo>
                  <a:pt x="51739" y="6121"/>
                </a:lnTo>
                <a:close/>
              </a:path>
              <a:path w="88265" h="38734">
                <a:moveTo>
                  <a:pt x="53111" y="7543"/>
                </a:moveTo>
                <a:lnTo>
                  <a:pt x="52565" y="6705"/>
                </a:lnTo>
                <a:lnTo>
                  <a:pt x="52412" y="7683"/>
                </a:lnTo>
                <a:lnTo>
                  <a:pt x="52387" y="7874"/>
                </a:lnTo>
                <a:lnTo>
                  <a:pt x="52539" y="7721"/>
                </a:lnTo>
                <a:lnTo>
                  <a:pt x="53111" y="7543"/>
                </a:lnTo>
                <a:close/>
              </a:path>
              <a:path w="88265" h="38734">
                <a:moveTo>
                  <a:pt x="53568" y="13004"/>
                </a:moveTo>
                <a:lnTo>
                  <a:pt x="52717" y="13500"/>
                </a:lnTo>
                <a:lnTo>
                  <a:pt x="52616" y="14198"/>
                </a:lnTo>
                <a:lnTo>
                  <a:pt x="52489" y="15532"/>
                </a:lnTo>
                <a:lnTo>
                  <a:pt x="53568" y="13004"/>
                </a:lnTo>
                <a:close/>
              </a:path>
              <a:path w="88265" h="38734">
                <a:moveTo>
                  <a:pt x="53746" y="12611"/>
                </a:moveTo>
                <a:lnTo>
                  <a:pt x="53568" y="13004"/>
                </a:lnTo>
                <a:lnTo>
                  <a:pt x="53746" y="13944"/>
                </a:lnTo>
                <a:lnTo>
                  <a:pt x="53746" y="12992"/>
                </a:lnTo>
                <a:lnTo>
                  <a:pt x="53746" y="12611"/>
                </a:lnTo>
                <a:close/>
              </a:path>
              <a:path w="88265" h="38734">
                <a:moveTo>
                  <a:pt x="56464" y="14897"/>
                </a:moveTo>
                <a:lnTo>
                  <a:pt x="56210" y="15341"/>
                </a:lnTo>
                <a:lnTo>
                  <a:pt x="56413" y="15151"/>
                </a:lnTo>
                <a:lnTo>
                  <a:pt x="56464" y="14897"/>
                </a:lnTo>
                <a:close/>
              </a:path>
              <a:path w="88265" h="38734">
                <a:moveTo>
                  <a:pt x="56718" y="13881"/>
                </a:moveTo>
                <a:lnTo>
                  <a:pt x="56299" y="13576"/>
                </a:lnTo>
                <a:lnTo>
                  <a:pt x="56248" y="13931"/>
                </a:lnTo>
                <a:lnTo>
                  <a:pt x="56718" y="13881"/>
                </a:lnTo>
                <a:close/>
              </a:path>
              <a:path w="88265" h="38734">
                <a:moveTo>
                  <a:pt x="56857" y="14516"/>
                </a:moveTo>
                <a:lnTo>
                  <a:pt x="56578" y="15036"/>
                </a:lnTo>
                <a:lnTo>
                  <a:pt x="56756" y="14897"/>
                </a:lnTo>
                <a:lnTo>
                  <a:pt x="56857" y="14516"/>
                </a:lnTo>
                <a:close/>
              </a:path>
              <a:path w="88265" h="38734">
                <a:moveTo>
                  <a:pt x="57823" y="18211"/>
                </a:moveTo>
                <a:lnTo>
                  <a:pt x="57200" y="17818"/>
                </a:lnTo>
                <a:lnTo>
                  <a:pt x="56248" y="17818"/>
                </a:lnTo>
                <a:lnTo>
                  <a:pt x="56222" y="17310"/>
                </a:lnTo>
                <a:lnTo>
                  <a:pt x="56210" y="17183"/>
                </a:lnTo>
                <a:lnTo>
                  <a:pt x="55346" y="17018"/>
                </a:lnTo>
                <a:lnTo>
                  <a:pt x="55143" y="17310"/>
                </a:lnTo>
                <a:lnTo>
                  <a:pt x="55143" y="16979"/>
                </a:lnTo>
                <a:lnTo>
                  <a:pt x="54851" y="16929"/>
                </a:lnTo>
                <a:lnTo>
                  <a:pt x="54165" y="16802"/>
                </a:lnTo>
                <a:lnTo>
                  <a:pt x="54127" y="16675"/>
                </a:lnTo>
                <a:lnTo>
                  <a:pt x="53962" y="16192"/>
                </a:lnTo>
                <a:lnTo>
                  <a:pt x="53746" y="16675"/>
                </a:lnTo>
                <a:lnTo>
                  <a:pt x="53403" y="15709"/>
                </a:lnTo>
                <a:lnTo>
                  <a:pt x="52590" y="17945"/>
                </a:lnTo>
                <a:lnTo>
                  <a:pt x="53200" y="17310"/>
                </a:lnTo>
                <a:lnTo>
                  <a:pt x="53225" y="17818"/>
                </a:lnTo>
                <a:lnTo>
                  <a:pt x="53098" y="18834"/>
                </a:lnTo>
                <a:lnTo>
                  <a:pt x="53530" y="17564"/>
                </a:lnTo>
                <a:lnTo>
                  <a:pt x="53708" y="17310"/>
                </a:lnTo>
                <a:lnTo>
                  <a:pt x="53975" y="16929"/>
                </a:lnTo>
                <a:lnTo>
                  <a:pt x="54165" y="17818"/>
                </a:lnTo>
                <a:lnTo>
                  <a:pt x="54279" y="18211"/>
                </a:lnTo>
                <a:lnTo>
                  <a:pt x="56007" y="18961"/>
                </a:lnTo>
                <a:lnTo>
                  <a:pt x="57823" y="18211"/>
                </a:lnTo>
                <a:close/>
              </a:path>
              <a:path w="88265" h="38734">
                <a:moveTo>
                  <a:pt x="58381" y="14198"/>
                </a:moveTo>
                <a:lnTo>
                  <a:pt x="58242" y="14122"/>
                </a:lnTo>
                <a:lnTo>
                  <a:pt x="58089" y="14439"/>
                </a:lnTo>
                <a:lnTo>
                  <a:pt x="58305" y="14465"/>
                </a:lnTo>
                <a:lnTo>
                  <a:pt x="58381" y="14198"/>
                </a:lnTo>
                <a:close/>
              </a:path>
              <a:path w="88265" h="38734">
                <a:moveTo>
                  <a:pt x="58686" y="18427"/>
                </a:moveTo>
                <a:lnTo>
                  <a:pt x="58610" y="18275"/>
                </a:lnTo>
                <a:lnTo>
                  <a:pt x="58178" y="18072"/>
                </a:lnTo>
                <a:lnTo>
                  <a:pt x="57861" y="18199"/>
                </a:lnTo>
                <a:lnTo>
                  <a:pt x="58381" y="18580"/>
                </a:lnTo>
                <a:lnTo>
                  <a:pt x="58686" y="18427"/>
                </a:lnTo>
                <a:close/>
              </a:path>
              <a:path w="88265" h="38734">
                <a:moveTo>
                  <a:pt x="59004" y="14643"/>
                </a:moveTo>
                <a:lnTo>
                  <a:pt x="58953" y="14516"/>
                </a:lnTo>
                <a:lnTo>
                  <a:pt x="58305" y="14465"/>
                </a:lnTo>
                <a:lnTo>
                  <a:pt x="57810" y="16040"/>
                </a:lnTo>
                <a:lnTo>
                  <a:pt x="57975" y="15024"/>
                </a:lnTo>
                <a:lnTo>
                  <a:pt x="58089" y="14439"/>
                </a:lnTo>
                <a:lnTo>
                  <a:pt x="57785" y="14427"/>
                </a:lnTo>
                <a:lnTo>
                  <a:pt x="57785" y="15532"/>
                </a:lnTo>
                <a:lnTo>
                  <a:pt x="57137" y="15913"/>
                </a:lnTo>
                <a:lnTo>
                  <a:pt x="56921" y="16167"/>
                </a:lnTo>
                <a:lnTo>
                  <a:pt x="57099" y="15024"/>
                </a:lnTo>
                <a:lnTo>
                  <a:pt x="57785" y="15532"/>
                </a:lnTo>
                <a:lnTo>
                  <a:pt x="57785" y="14427"/>
                </a:lnTo>
                <a:lnTo>
                  <a:pt x="57378" y="14389"/>
                </a:lnTo>
                <a:lnTo>
                  <a:pt x="56807" y="14859"/>
                </a:lnTo>
                <a:lnTo>
                  <a:pt x="56769" y="15036"/>
                </a:lnTo>
                <a:lnTo>
                  <a:pt x="56654" y="15532"/>
                </a:lnTo>
                <a:lnTo>
                  <a:pt x="56311" y="16167"/>
                </a:lnTo>
                <a:lnTo>
                  <a:pt x="56438" y="15405"/>
                </a:lnTo>
                <a:lnTo>
                  <a:pt x="56515" y="15151"/>
                </a:lnTo>
                <a:lnTo>
                  <a:pt x="56184" y="16167"/>
                </a:lnTo>
                <a:lnTo>
                  <a:pt x="56210" y="17183"/>
                </a:lnTo>
                <a:lnTo>
                  <a:pt x="57099" y="17741"/>
                </a:lnTo>
                <a:lnTo>
                  <a:pt x="58572" y="14643"/>
                </a:lnTo>
                <a:lnTo>
                  <a:pt x="58420" y="15659"/>
                </a:lnTo>
                <a:lnTo>
                  <a:pt x="59004" y="14643"/>
                </a:lnTo>
                <a:close/>
              </a:path>
              <a:path w="88265" h="38734">
                <a:moveTo>
                  <a:pt x="59359" y="29730"/>
                </a:moveTo>
                <a:lnTo>
                  <a:pt x="58381" y="29502"/>
                </a:lnTo>
                <a:lnTo>
                  <a:pt x="57556" y="29375"/>
                </a:lnTo>
                <a:lnTo>
                  <a:pt x="58051" y="32931"/>
                </a:lnTo>
                <a:lnTo>
                  <a:pt x="59359" y="29730"/>
                </a:lnTo>
                <a:close/>
              </a:path>
              <a:path w="88265" h="38734">
                <a:moveTo>
                  <a:pt x="60312" y="12357"/>
                </a:moveTo>
                <a:lnTo>
                  <a:pt x="60236" y="12103"/>
                </a:lnTo>
                <a:lnTo>
                  <a:pt x="58242" y="12865"/>
                </a:lnTo>
                <a:lnTo>
                  <a:pt x="56235" y="12611"/>
                </a:lnTo>
                <a:lnTo>
                  <a:pt x="56159" y="10706"/>
                </a:lnTo>
                <a:lnTo>
                  <a:pt x="55473" y="12103"/>
                </a:lnTo>
                <a:lnTo>
                  <a:pt x="55435" y="12738"/>
                </a:lnTo>
                <a:lnTo>
                  <a:pt x="55549" y="13246"/>
                </a:lnTo>
                <a:lnTo>
                  <a:pt x="54787" y="14008"/>
                </a:lnTo>
                <a:lnTo>
                  <a:pt x="55219" y="13182"/>
                </a:lnTo>
                <a:lnTo>
                  <a:pt x="55333" y="12865"/>
                </a:lnTo>
                <a:lnTo>
                  <a:pt x="55689" y="10579"/>
                </a:lnTo>
                <a:lnTo>
                  <a:pt x="54673" y="14008"/>
                </a:lnTo>
                <a:lnTo>
                  <a:pt x="54559" y="14389"/>
                </a:lnTo>
                <a:lnTo>
                  <a:pt x="53924" y="15151"/>
                </a:lnTo>
                <a:lnTo>
                  <a:pt x="53860" y="14770"/>
                </a:lnTo>
                <a:lnTo>
                  <a:pt x="53746" y="13944"/>
                </a:lnTo>
                <a:lnTo>
                  <a:pt x="53670" y="14770"/>
                </a:lnTo>
                <a:lnTo>
                  <a:pt x="53517" y="15024"/>
                </a:lnTo>
                <a:lnTo>
                  <a:pt x="53403" y="15709"/>
                </a:lnTo>
                <a:lnTo>
                  <a:pt x="53606" y="15151"/>
                </a:lnTo>
                <a:lnTo>
                  <a:pt x="53670" y="15341"/>
                </a:lnTo>
                <a:lnTo>
                  <a:pt x="53695" y="15151"/>
                </a:lnTo>
                <a:lnTo>
                  <a:pt x="53771" y="14770"/>
                </a:lnTo>
                <a:lnTo>
                  <a:pt x="53771" y="15659"/>
                </a:lnTo>
                <a:lnTo>
                  <a:pt x="53962" y="16192"/>
                </a:lnTo>
                <a:lnTo>
                  <a:pt x="54381" y="15278"/>
                </a:lnTo>
                <a:lnTo>
                  <a:pt x="55181" y="15405"/>
                </a:lnTo>
                <a:lnTo>
                  <a:pt x="55143" y="16979"/>
                </a:lnTo>
                <a:lnTo>
                  <a:pt x="55346" y="17018"/>
                </a:lnTo>
                <a:lnTo>
                  <a:pt x="55930" y="16167"/>
                </a:lnTo>
                <a:lnTo>
                  <a:pt x="56146" y="15532"/>
                </a:lnTo>
                <a:lnTo>
                  <a:pt x="56210" y="15341"/>
                </a:lnTo>
                <a:lnTo>
                  <a:pt x="55981" y="15532"/>
                </a:lnTo>
                <a:lnTo>
                  <a:pt x="56019" y="15278"/>
                </a:lnTo>
                <a:lnTo>
                  <a:pt x="56045" y="15151"/>
                </a:lnTo>
                <a:lnTo>
                  <a:pt x="56172" y="14389"/>
                </a:lnTo>
                <a:lnTo>
                  <a:pt x="56248" y="13931"/>
                </a:lnTo>
                <a:lnTo>
                  <a:pt x="55740" y="14008"/>
                </a:lnTo>
                <a:lnTo>
                  <a:pt x="55473" y="14389"/>
                </a:lnTo>
                <a:lnTo>
                  <a:pt x="55524" y="13627"/>
                </a:lnTo>
                <a:lnTo>
                  <a:pt x="55664" y="13119"/>
                </a:lnTo>
                <a:lnTo>
                  <a:pt x="56299" y="13576"/>
                </a:lnTo>
                <a:lnTo>
                  <a:pt x="56375" y="13119"/>
                </a:lnTo>
                <a:lnTo>
                  <a:pt x="58242" y="14122"/>
                </a:lnTo>
                <a:lnTo>
                  <a:pt x="58547" y="13500"/>
                </a:lnTo>
                <a:lnTo>
                  <a:pt x="58483" y="14262"/>
                </a:lnTo>
                <a:lnTo>
                  <a:pt x="58953" y="14516"/>
                </a:lnTo>
                <a:lnTo>
                  <a:pt x="59080" y="14516"/>
                </a:lnTo>
                <a:lnTo>
                  <a:pt x="59664" y="13500"/>
                </a:lnTo>
                <a:lnTo>
                  <a:pt x="59880" y="13119"/>
                </a:lnTo>
                <a:lnTo>
                  <a:pt x="60312" y="12357"/>
                </a:lnTo>
                <a:close/>
              </a:path>
              <a:path w="88265" h="38734">
                <a:moveTo>
                  <a:pt x="60604" y="25565"/>
                </a:moveTo>
                <a:lnTo>
                  <a:pt x="60452" y="25514"/>
                </a:lnTo>
                <a:lnTo>
                  <a:pt x="60413" y="25755"/>
                </a:lnTo>
                <a:lnTo>
                  <a:pt x="60604" y="25565"/>
                </a:lnTo>
                <a:close/>
              </a:path>
              <a:path w="88265" h="38734">
                <a:moveTo>
                  <a:pt x="60756" y="18199"/>
                </a:moveTo>
                <a:lnTo>
                  <a:pt x="60172" y="17691"/>
                </a:lnTo>
                <a:lnTo>
                  <a:pt x="58978" y="18275"/>
                </a:lnTo>
                <a:lnTo>
                  <a:pt x="58902" y="18427"/>
                </a:lnTo>
                <a:lnTo>
                  <a:pt x="59728" y="18834"/>
                </a:lnTo>
                <a:lnTo>
                  <a:pt x="59715" y="19723"/>
                </a:lnTo>
                <a:lnTo>
                  <a:pt x="60096" y="19596"/>
                </a:lnTo>
                <a:lnTo>
                  <a:pt x="60452" y="18453"/>
                </a:lnTo>
                <a:lnTo>
                  <a:pt x="60756" y="18326"/>
                </a:lnTo>
                <a:lnTo>
                  <a:pt x="60756" y="18199"/>
                </a:lnTo>
                <a:close/>
              </a:path>
              <a:path w="88265" h="38734">
                <a:moveTo>
                  <a:pt x="60998" y="30111"/>
                </a:moveTo>
                <a:lnTo>
                  <a:pt x="59512" y="29375"/>
                </a:lnTo>
                <a:lnTo>
                  <a:pt x="59359" y="29730"/>
                </a:lnTo>
                <a:lnTo>
                  <a:pt x="60998" y="30111"/>
                </a:lnTo>
                <a:close/>
              </a:path>
              <a:path w="88265" h="38734">
                <a:moveTo>
                  <a:pt x="61455" y="26543"/>
                </a:moveTo>
                <a:lnTo>
                  <a:pt x="61188" y="26593"/>
                </a:lnTo>
                <a:lnTo>
                  <a:pt x="61163" y="26835"/>
                </a:lnTo>
                <a:lnTo>
                  <a:pt x="61455" y="26543"/>
                </a:lnTo>
                <a:close/>
              </a:path>
              <a:path w="88265" h="38734">
                <a:moveTo>
                  <a:pt x="61620" y="8851"/>
                </a:moveTo>
                <a:lnTo>
                  <a:pt x="61366" y="9423"/>
                </a:lnTo>
                <a:lnTo>
                  <a:pt x="61302" y="9779"/>
                </a:lnTo>
                <a:lnTo>
                  <a:pt x="61264" y="9982"/>
                </a:lnTo>
                <a:lnTo>
                  <a:pt x="61518" y="9423"/>
                </a:lnTo>
                <a:lnTo>
                  <a:pt x="61620" y="8851"/>
                </a:lnTo>
                <a:close/>
              </a:path>
              <a:path w="88265" h="38734">
                <a:moveTo>
                  <a:pt x="62572" y="9664"/>
                </a:moveTo>
                <a:lnTo>
                  <a:pt x="62242" y="10375"/>
                </a:lnTo>
                <a:lnTo>
                  <a:pt x="62179" y="10756"/>
                </a:lnTo>
                <a:lnTo>
                  <a:pt x="62115" y="11137"/>
                </a:lnTo>
                <a:lnTo>
                  <a:pt x="62445" y="10426"/>
                </a:lnTo>
                <a:lnTo>
                  <a:pt x="62509" y="10058"/>
                </a:lnTo>
                <a:lnTo>
                  <a:pt x="62572" y="9664"/>
                </a:lnTo>
                <a:close/>
              </a:path>
              <a:path w="88265" h="38734">
                <a:moveTo>
                  <a:pt x="62585" y="7632"/>
                </a:moveTo>
                <a:lnTo>
                  <a:pt x="61976" y="9588"/>
                </a:lnTo>
                <a:lnTo>
                  <a:pt x="61887" y="9906"/>
                </a:lnTo>
                <a:lnTo>
                  <a:pt x="61696" y="10642"/>
                </a:lnTo>
                <a:lnTo>
                  <a:pt x="62128" y="10401"/>
                </a:lnTo>
                <a:lnTo>
                  <a:pt x="62585" y="7632"/>
                </a:lnTo>
                <a:close/>
              </a:path>
              <a:path w="88265" h="38734">
                <a:moveTo>
                  <a:pt x="62636" y="16395"/>
                </a:moveTo>
                <a:lnTo>
                  <a:pt x="62318" y="16306"/>
                </a:lnTo>
                <a:lnTo>
                  <a:pt x="62420" y="16548"/>
                </a:lnTo>
                <a:lnTo>
                  <a:pt x="62560" y="16764"/>
                </a:lnTo>
                <a:lnTo>
                  <a:pt x="62636" y="16395"/>
                </a:lnTo>
                <a:close/>
              </a:path>
              <a:path w="88265" h="38734">
                <a:moveTo>
                  <a:pt x="63576" y="21323"/>
                </a:moveTo>
                <a:lnTo>
                  <a:pt x="63423" y="20993"/>
                </a:lnTo>
                <a:lnTo>
                  <a:pt x="63144" y="20358"/>
                </a:lnTo>
                <a:lnTo>
                  <a:pt x="62357" y="20231"/>
                </a:lnTo>
                <a:lnTo>
                  <a:pt x="62090" y="19977"/>
                </a:lnTo>
                <a:lnTo>
                  <a:pt x="61353" y="20231"/>
                </a:lnTo>
                <a:lnTo>
                  <a:pt x="60528" y="20866"/>
                </a:lnTo>
                <a:lnTo>
                  <a:pt x="60439" y="21183"/>
                </a:lnTo>
                <a:lnTo>
                  <a:pt x="60998" y="22517"/>
                </a:lnTo>
                <a:lnTo>
                  <a:pt x="62191" y="20993"/>
                </a:lnTo>
                <a:lnTo>
                  <a:pt x="63576" y="21323"/>
                </a:lnTo>
                <a:close/>
              </a:path>
              <a:path w="88265" h="38734">
                <a:moveTo>
                  <a:pt x="64389" y="21526"/>
                </a:moveTo>
                <a:lnTo>
                  <a:pt x="63576" y="21323"/>
                </a:lnTo>
                <a:lnTo>
                  <a:pt x="64096" y="22517"/>
                </a:lnTo>
                <a:lnTo>
                  <a:pt x="64389" y="21526"/>
                </a:lnTo>
                <a:close/>
              </a:path>
              <a:path w="88265" h="38734">
                <a:moveTo>
                  <a:pt x="64820" y="20053"/>
                </a:moveTo>
                <a:lnTo>
                  <a:pt x="64389" y="21526"/>
                </a:lnTo>
                <a:lnTo>
                  <a:pt x="64566" y="21577"/>
                </a:lnTo>
                <a:lnTo>
                  <a:pt x="64820" y="20053"/>
                </a:lnTo>
                <a:close/>
              </a:path>
              <a:path w="88265" h="38734">
                <a:moveTo>
                  <a:pt x="64935" y="21666"/>
                </a:moveTo>
                <a:lnTo>
                  <a:pt x="64566" y="21577"/>
                </a:lnTo>
                <a:lnTo>
                  <a:pt x="64414" y="22517"/>
                </a:lnTo>
                <a:lnTo>
                  <a:pt x="64935" y="21666"/>
                </a:lnTo>
                <a:close/>
              </a:path>
              <a:path w="88265" h="38734">
                <a:moveTo>
                  <a:pt x="65024" y="19342"/>
                </a:moveTo>
                <a:lnTo>
                  <a:pt x="64998" y="18961"/>
                </a:lnTo>
                <a:lnTo>
                  <a:pt x="64820" y="20053"/>
                </a:lnTo>
                <a:lnTo>
                  <a:pt x="65024" y="19342"/>
                </a:lnTo>
                <a:close/>
              </a:path>
              <a:path w="88265" h="38734">
                <a:moveTo>
                  <a:pt x="67640" y="17056"/>
                </a:moveTo>
                <a:lnTo>
                  <a:pt x="67437" y="16903"/>
                </a:lnTo>
                <a:lnTo>
                  <a:pt x="67386" y="17195"/>
                </a:lnTo>
                <a:lnTo>
                  <a:pt x="67640" y="17056"/>
                </a:lnTo>
                <a:close/>
              </a:path>
              <a:path w="88265" h="38734">
                <a:moveTo>
                  <a:pt x="67894" y="9359"/>
                </a:moveTo>
                <a:lnTo>
                  <a:pt x="67564" y="10071"/>
                </a:lnTo>
                <a:lnTo>
                  <a:pt x="67500" y="10452"/>
                </a:lnTo>
                <a:lnTo>
                  <a:pt x="67437" y="10833"/>
                </a:lnTo>
                <a:lnTo>
                  <a:pt x="67767" y="10121"/>
                </a:lnTo>
                <a:lnTo>
                  <a:pt x="67830" y="9753"/>
                </a:lnTo>
                <a:lnTo>
                  <a:pt x="67894" y="9359"/>
                </a:lnTo>
                <a:close/>
              </a:path>
              <a:path w="88265" h="38734">
                <a:moveTo>
                  <a:pt x="68122" y="9601"/>
                </a:moveTo>
                <a:lnTo>
                  <a:pt x="67868" y="10172"/>
                </a:lnTo>
                <a:lnTo>
                  <a:pt x="67805" y="10528"/>
                </a:lnTo>
                <a:lnTo>
                  <a:pt x="67767" y="10731"/>
                </a:lnTo>
                <a:lnTo>
                  <a:pt x="68021" y="10172"/>
                </a:lnTo>
                <a:lnTo>
                  <a:pt x="68122" y="9601"/>
                </a:lnTo>
                <a:close/>
              </a:path>
              <a:path w="88265" h="38734">
                <a:moveTo>
                  <a:pt x="68148" y="7073"/>
                </a:moveTo>
                <a:lnTo>
                  <a:pt x="67538" y="8686"/>
                </a:lnTo>
                <a:lnTo>
                  <a:pt x="67030" y="6997"/>
                </a:lnTo>
                <a:lnTo>
                  <a:pt x="66306" y="9398"/>
                </a:lnTo>
                <a:lnTo>
                  <a:pt x="66179" y="9817"/>
                </a:lnTo>
                <a:lnTo>
                  <a:pt x="66548" y="9474"/>
                </a:lnTo>
                <a:lnTo>
                  <a:pt x="67259" y="9423"/>
                </a:lnTo>
                <a:lnTo>
                  <a:pt x="67195" y="9601"/>
                </a:lnTo>
                <a:lnTo>
                  <a:pt x="67081" y="11480"/>
                </a:lnTo>
                <a:lnTo>
                  <a:pt x="67576" y="9398"/>
                </a:lnTo>
                <a:lnTo>
                  <a:pt x="67754" y="9372"/>
                </a:lnTo>
                <a:lnTo>
                  <a:pt x="67652" y="9080"/>
                </a:lnTo>
                <a:lnTo>
                  <a:pt x="68148" y="7073"/>
                </a:lnTo>
                <a:close/>
              </a:path>
              <a:path w="88265" h="38734">
                <a:moveTo>
                  <a:pt x="69291" y="20993"/>
                </a:moveTo>
                <a:lnTo>
                  <a:pt x="69164" y="20599"/>
                </a:lnTo>
                <a:lnTo>
                  <a:pt x="69113" y="20967"/>
                </a:lnTo>
                <a:lnTo>
                  <a:pt x="69291" y="20993"/>
                </a:lnTo>
                <a:close/>
              </a:path>
              <a:path w="88265" h="38734">
                <a:moveTo>
                  <a:pt x="69773" y="9207"/>
                </a:moveTo>
                <a:lnTo>
                  <a:pt x="69570" y="9626"/>
                </a:lnTo>
                <a:lnTo>
                  <a:pt x="68554" y="8305"/>
                </a:lnTo>
                <a:lnTo>
                  <a:pt x="68300" y="9855"/>
                </a:lnTo>
                <a:lnTo>
                  <a:pt x="68199" y="10502"/>
                </a:lnTo>
                <a:lnTo>
                  <a:pt x="68910" y="10007"/>
                </a:lnTo>
                <a:lnTo>
                  <a:pt x="69481" y="9893"/>
                </a:lnTo>
                <a:lnTo>
                  <a:pt x="69456" y="10134"/>
                </a:lnTo>
                <a:lnTo>
                  <a:pt x="69418" y="10337"/>
                </a:lnTo>
                <a:lnTo>
                  <a:pt x="69634" y="9855"/>
                </a:lnTo>
                <a:lnTo>
                  <a:pt x="69773" y="9207"/>
                </a:lnTo>
                <a:close/>
              </a:path>
              <a:path w="88265" h="38734">
                <a:moveTo>
                  <a:pt x="70116" y="22466"/>
                </a:moveTo>
                <a:lnTo>
                  <a:pt x="70002" y="22898"/>
                </a:lnTo>
                <a:lnTo>
                  <a:pt x="70116" y="22466"/>
                </a:lnTo>
                <a:close/>
              </a:path>
              <a:path w="88265" h="38734">
                <a:moveTo>
                  <a:pt x="70116" y="9080"/>
                </a:moveTo>
                <a:lnTo>
                  <a:pt x="69608" y="10172"/>
                </a:lnTo>
                <a:lnTo>
                  <a:pt x="69367" y="11671"/>
                </a:lnTo>
                <a:lnTo>
                  <a:pt x="70040" y="9537"/>
                </a:lnTo>
                <a:lnTo>
                  <a:pt x="70116" y="9080"/>
                </a:lnTo>
                <a:close/>
              </a:path>
              <a:path w="88265" h="38734">
                <a:moveTo>
                  <a:pt x="70205" y="24091"/>
                </a:moveTo>
                <a:lnTo>
                  <a:pt x="69392" y="23926"/>
                </a:lnTo>
                <a:lnTo>
                  <a:pt x="69303" y="24091"/>
                </a:lnTo>
                <a:lnTo>
                  <a:pt x="69786" y="24396"/>
                </a:lnTo>
                <a:lnTo>
                  <a:pt x="70205" y="24091"/>
                </a:lnTo>
                <a:close/>
              </a:path>
              <a:path w="88265" h="38734">
                <a:moveTo>
                  <a:pt x="70370" y="9156"/>
                </a:moveTo>
                <a:lnTo>
                  <a:pt x="70040" y="9867"/>
                </a:lnTo>
                <a:lnTo>
                  <a:pt x="69977" y="10248"/>
                </a:lnTo>
                <a:lnTo>
                  <a:pt x="69913" y="10629"/>
                </a:lnTo>
                <a:lnTo>
                  <a:pt x="70243" y="9918"/>
                </a:lnTo>
                <a:lnTo>
                  <a:pt x="70307" y="9550"/>
                </a:lnTo>
                <a:lnTo>
                  <a:pt x="70370" y="9156"/>
                </a:lnTo>
                <a:close/>
              </a:path>
              <a:path w="88265" h="38734">
                <a:moveTo>
                  <a:pt x="70853" y="20231"/>
                </a:moveTo>
                <a:lnTo>
                  <a:pt x="70827" y="20053"/>
                </a:lnTo>
                <a:lnTo>
                  <a:pt x="70573" y="19926"/>
                </a:lnTo>
                <a:lnTo>
                  <a:pt x="70739" y="20421"/>
                </a:lnTo>
                <a:lnTo>
                  <a:pt x="70853" y="20231"/>
                </a:lnTo>
                <a:close/>
              </a:path>
              <a:path w="88265" h="38734">
                <a:moveTo>
                  <a:pt x="70904" y="24091"/>
                </a:moveTo>
                <a:lnTo>
                  <a:pt x="70853" y="23456"/>
                </a:lnTo>
                <a:lnTo>
                  <a:pt x="70523" y="24041"/>
                </a:lnTo>
                <a:lnTo>
                  <a:pt x="70472" y="24320"/>
                </a:lnTo>
                <a:lnTo>
                  <a:pt x="70904" y="24091"/>
                </a:lnTo>
                <a:close/>
              </a:path>
              <a:path w="88265" h="38734">
                <a:moveTo>
                  <a:pt x="71437" y="7607"/>
                </a:moveTo>
                <a:lnTo>
                  <a:pt x="70739" y="9588"/>
                </a:lnTo>
                <a:lnTo>
                  <a:pt x="70396" y="10972"/>
                </a:lnTo>
                <a:lnTo>
                  <a:pt x="70942" y="10655"/>
                </a:lnTo>
                <a:lnTo>
                  <a:pt x="71208" y="8991"/>
                </a:lnTo>
                <a:lnTo>
                  <a:pt x="71437" y="7607"/>
                </a:lnTo>
                <a:close/>
              </a:path>
              <a:path w="88265" h="38734">
                <a:moveTo>
                  <a:pt x="72097" y="21297"/>
                </a:moveTo>
                <a:lnTo>
                  <a:pt x="71031" y="21247"/>
                </a:lnTo>
                <a:lnTo>
                  <a:pt x="70739" y="20421"/>
                </a:lnTo>
                <a:lnTo>
                  <a:pt x="70205" y="21374"/>
                </a:lnTo>
                <a:lnTo>
                  <a:pt x="69049" y="21374"/>
                </a:lnTo>
                <a:lnTo>
                  <a:pt x="69062" y="21247"/>
                </a:lnTo>
                <a:lnTo>
                  <a:pt x="69113" y="20967"/>
                </a:lnTo>
                <a:lnTo>
                  <a:pt x="67564" y="20739"/>
                </a:lnTo>
                <a:lnTo>
                  <a:pt x="66675" y="20104"/>
                </a:lnTo>
                <a:lnTo>
                  <a:pt x="65747" y="20358"/>
                </a:lnTo>
                <a:lnTo>
                  <a:pt x="64935" y="21666"/>
                </a:lnTo>
                <a:lnTo>
                  <a:pt x="65290" y="21755"/>
                </a:lnTo>
                <a:lnTo>
                  <a:pt x="66776" y="21247"/>
                </a:lnTo>
                <a:lnTo>
                  <a:pt x="69265" y="21882"/>
                </a:lnTo>
                <a:lnTo>
                  <a:pt x="69723" y="22326"/>
                </a:lnTo>
                <a:lnTo>
                  <a:pt x="70129" y="22390"/>
                </a:lnTo>
                <a:lnTo>
                  <a:pt x="70523" y="21628"/>
                </a:lnTo>
                <a:lnTo>
                  <a:pt x="70408" y="22326"/>
                </a:lnTo>
                <a:lnTo>
                  <a:pt x="70319" y="22644"/>
                </a:lnTo>
                <a:lnTo>
                  <a:pt x="69977" y="23279"/>
                </a:lnTo>
                <a:lnTo>
                  <a:pt x="70002" y="22898"/>
                </a:lnTo>
                <a:lnTo>
                  <a:pt x="70053" y="22644"/>
                </a:lnTo>
                <a:lnTo>
                  <a:pt x="69723" y="22326"/>
                </a:lnTo>
                <a:lnTo>
                  <a:pt x="68503" y="22136"/>
                </a:lnTo>
                <a:lnTo>
                  <a:pt x="68135" y="23787"/>
                </a:lnTo>
                <a:lnTo>
                  <a:pt x="69392" y="23926"/>
                </a:lnTo>
                <a:lnTo>
                  <a:pt x="70231" y="23456"/>
                </a:lnTo>
                <a:lnTo>
                  <a:pt x="70599" y="23253"/>
                </a:lnTo>
                <a:lnTo>
                  <a:pt x="70688" y="23025"/>
                </a:lnTo>
                <a:lnTo>
                  <a:pt x="70650" y="23228"/>
                </a:lnTo>
                <a:lnTo>
                  <a:pt x="70789" y="23152"/>
                </a:lnTo>
                <a:lnTo>
                  <a:pt x="70853" y="23456"/>
                </a:lnTo>
                <a:lnTo>
                  <a:pt x="71031" y="23152"/>
                </a:lnTo>
                <a:lnTo>
                  <a:pt x="71107" y="23025"/>
                </a:lnTo>
                <a:lnTo>
                  <a:pt x="71323" y="22644"/>
                </a:lnTo>
                <a:lnTo>
                  <a:pt x="71907" y="21628"/>
                </a:lnTo>
                <a:lnTo>
                  <a:pt x="72059" y="21374"/>
                </a:lnTo>
                <a:close/>
              </a:path>
              <a:path w="88265" h="38734">
                <a:moveTo>
                  <a:pt x="72644" y="20358"/>
                </a:moveTo>
                <a:lnTo>
                  <a:pt x="72097" y="21297"/>
                </a:lnTo>
                <a:lnTo>
                  <a:pt x="72453" y="21323"/>
                </a:lnTo>
                <a:lnTo>
                  <a:pt x="72644" y="20358"/>
                </a:lnTo>
                <a:close/>
              </a:path>
              <a:path w="88265" h="38734">
                <a:moveTo>
                  <a:pt x="73025" y="21348"/>
                </a:moveTo>
                <a:lnTo>
                  <a:pt x="72491" y="21323"/>
                </a:lnTo>
                <a:lnTo>
                  <a:pt x="72390" y="21882"/>
                </a:lnTo>
                <a:lnTo>
                  <a:pt x="72453" y="21323"/>
                </a:lnTo>
                <a:lnTo>
                  <a:pt x="71094" y="24003"/>
                </a:lnTo>
                <a:lnTo>
                  <a:pt x="71272" y="23914"/>
                </a:lnTo>
                <a:lnTo>
                  <a:pt x="72237" y="24091"/>
                </a:lnTo>
                <a:lnTo>
                  <a:pt x="72313" y="23914"/>
                </a:lnTo>
                <a:lnTo>
                  <a:pt x="71666" y="23787"/>
                </a:lnTo>
                <a:lnTo>
                  <a:pt x="72301" y="23622"/>
                </a:lnTo>
                <a:lnTo>
                  <a:pt x="72364" y="23406"/>
                </a:lnTo>
                <a:lnTo>
                  <a:pt x="72466" y="23279"/>
                </a:lnTo>
                <a:lnTo>
                  <a:pt x="72783" y="22834"/>
                </a:lnTo>
                <a:lnTo>
                  <a:pt x="72809" y="22644"/>
                </a:lnTo>
                <a:lnTo>
                  <a:pt x="73025" y="21348"/>
                </a:lnTo>
                <a:close/>
              </a:path>
              <a:path w="88265" h="38734">
                <a:moveTo>
                  <a:pt x="73164" y="21361"/>
                </a:moveTo>
                <a:lnTo>
                  <a:pt x="73025" y="21348"/>
                </a:lnTo>
                <a:lnTo>
                  <a:pt x="72923" y="22009"/>
                </a:lnTo>
                <a:lnTo>
                  <a:pt x="73164" y="21361"/>
                </a:lnTo>
                <a:close/>
              </a:path>
              <a:path w="88265" h="38734">
                <a:moveTo>
                  <a:pt x="73317" y="34112"/>
                </a:moveTo>
                <a:lnTo>
                  <a:pt x="70764" y="30010"/>
                </a:lnTo>
                <a:lnTo>
                  <a:pt x="70370" y="29375"/>
                </a:lnTo>
                <a:lnTo>
                  <a:pt x="63500" y="30137"/>
                </a:lnTo>
                <a:lnTo>
                  <a:pt x="61099" y="30137"/>
                </a:lnTo>
                <a:lnTo>
                  <a:pt x="64109" y="31661"/>
                </a:lnTo>
                <a:lnTo>
                  <a:pt x="69189" y="30010"/>
                </a:lnTo>
                <a:lnTo>
                  <a:pt x="73317" y="34112"/>
                </a:lnTo>
                <a:close/>
              </a:path>
              <a:path w="88265" h="38734">
                <a:moveTo>
                  <a:pt x="73342" y="21374"/>
                </a:moveTo>
                <a:lnTo>
                  <a:pt x="73240" y="21183"/>
                </a:lnTo>
                <a:lnTo>
                  <a:pt x="73164" y="21361"/>
                </a:lnTo>
                <a:lnTo>
                  <a:pt x="73342" y="21374"/>
                </a:lnTo>
                <a:close/>
              </a:path>
              <a:path w="88265" h="38734">
                <a:moveTo>
                  <a:pt x="73685" y="23291"/>
                </a:moveTo>
                <a:lnTo>
                  <a:pt x="72453" y="23596"/>
                </a:lnTo>
                <a:lnTo>
                  <a:pt x="72339" y="23850"/>
                </a:lnTo>
                <a:lnTo>
                  <a:pt x="73571" y="23977"/>
                </a:lnTo>
                <a:lnTo>
                  <a:pt x="73685" y="23291"/>
                </a:lnTo>
                <a:close/>
              </a:path>
              <a:path w="88265" h="38734">
                <a:moveTo>
                  <a:pt x="73939" y="23406"/>
                </a:moveTo>
                <a:lnTo>
                  <a:pt x="73634" y="23977"/>
                </a:lnTo>
                <a:lnTo>
                  <a:pt x="73837" y="24003"/>
                </a:lnTo>
                <a:lnTo>
                  <a:pt x="73939" y="23406"/>
                </a:lnTo>
                <a:close/>
              </a:path>
              <a:path w="88265" h="38734">
                <a:moveTo>
                  <a:pt x="74917" y="25374"/>
                </a:moveTo>
                <a:lnTo>
                  <a:pt x="74764" y="25311"/>
                </a:lnTo>
                <a:lnTo>
                  <a:pt x="74612" y="26212"/>
                </a:lnTo>
                <a:lnTo>
                  <a:pt x="74917" y="25374"/>
                </a:lnTo>
                <a:close/>
              </a:path>
              <a:path w="88265" h="38734">
                <a:moveTo>
                  <a:pt x="75260" y="11099"/>
                </a:moveTo>
                <a:lnTo>
                  <a:pt x="74930" y="11811"/>
                </a:lnTo>
                <a:lnTo>
                  <a:pt x="74866" y="12192"/>
                </a:lnTo>
                <a:lnTo>
                  <a:pt x="74803" y="12573"/>
                </a:lnTo>
                <a:lnTo>
                  <a:pt x="75133" y="11861"/>
                </a:lnTo>
                <a:lnTo>
                  <a:pt x="75196" y="11493"/>
                </a:lnTo>
                <a:lnTo>
                  <a:pt x="75260" y="11099"/>
                </a:lnTo>
                <a:close/>
              </a:path>
              <a:path w="88265" h="38734">
                <a:moveTo>
                  <a:pt x="79298" y="215"/>
                </a:moveTo>
                <a:lnTo>
                  <a:pt x="78905" y="1016"/>
                </a:lnTo>
                <a:lnTo>
                  <a:pt x="78841" y="1409"/>
                </a:lnTo>
                <a:lnTo>
                  <a:pt x="78765" y="1905"/>
                </a:lnTo>
                <a:lnTo>
                  <a:pt x="79159" y="1117"/>
                </a:lnTo>
                <a:lnTo>
                  <a:pt x="79222" y="723"/>
                </a:lnTo>
                <a:lnTo>
                  <a:pt x="79298" y="215"/>
                </a:lnTo>
                <a:close/>
              </a:path>
              <a:path w="88265" h="38734">
                <a:moveTo>
                  <a:pt x="80352" y="12865"/>
                </a:moveTo>
                <a:lnTo>
                  <a:pt x="79857" y="13119"/>
                </a:lnTo>
                <a:lnTo>
                  <a:pt x="79730" y="13246"/>
                </a:lnTo>
                <a:lnTo>
                  <a:pt x="80289" y="13182"/>
                </a:lnTo>
                <a:lnTo>
                  <a:pt x="80352" y="12865"/>
                </a:lnTo>
                <a:close/>
              </a:path>
              <a:path w="88265" h="38734">
                <a:moveTo>
                  <a:pt x="80657" y="0"/>
                </a:moveTo>
                <a:lnTo>
                  <a:pt x="80187" y="1206"/>
                </a:lnTo>
                <a:lnTo>
                  <a:pt x="79514" y="698"/>
                </a:lnTo>
                <a:lnTo>
                  <a:pt x="79375" y="1536"/>
                </a:lnTo>
                <a:lnTo>
                  <a:pt x="79336" y="1803"/>
                </a:lnTo>
                <a:lnTo>
                  <a:pt x="79552" y="1612"/>
                </a:lnTo>
                <a:lnTo>
                  <a:pt x="80175" y="1219"/>
                </a:lnTo>
                <a:lnTo>
                  <a:pt x="79717" y="2400"/>
                </a:lnTo>
                <a:lnTo>
                  <a:pt x="79565" y="3340"/>
                </a:lnTo>
                <a:lnTo>
                  <a:pt x="80492" y="1003"/>
                </a:lnTo>
                <a:lnTo>
                  <a:pt x="80657" y="0"/>
                </a:lnTo>
                <a:close/>
              </a:path>
              <a:path w="88265" h="38734">
                <a:moveTo>
                  <a:pt x="80683" y="838"/>
                </a:moveTo>
                <a:lnTo>
                  <a:pt x="80429" y="1409"/>
                </a:lnTo>
                <a:lnTo>
                  <a:pt x="80365" y="1765"/>
                </a:lnTo>
                <a:lnTo>
                  <a:pt x="80327" y="1968"/>
                </a:lnTo>
                <a:lnTo>
                  <a:pt x="80594" y="1409"/>
                </a:lnTo>
                <a:lnTo>
                  <a:pt x="80645" y="1054"/>
                </a:lnTo>
                <a:lnTo>
                  <a:pt x="80683" y="838"/>
                </a:lnTo>
                <a:close/>
              </a:path>
              <a:path w="88265" h="38734">
                <a:moveTo>
                  <a:pt x="80987" y="14401"/>
                </a:moveTo>
                <a:close/>
              </a:path>
              <a:path w="88265" h="38734">
                <a:moveTo>
                  <a:pt x="85064" y="3911"/>
                </a:moveTo>
                <a:lnTo>
                  <a:pt x="84658" y="4711"/>
                </a:lnTo>
                <a:lnTo>
                  <a:pt x="84594" y="5105"/>
                </a:lnTo>
                <a:lnTo>
                  <a:pt x="84518" y="5600"/>
                </a:lnTo>
                <a:lnTo>
                  <a:pt x="84912" y="4813"/>
                </a:lnTo>
                <a:lnTo>
                  <a:pt x="84975" y="4419"/>
                </a:lnTo>
                <a:lnTo>
                  <a:pt x="85064" y="3911"/>
                </a:lnTo>
                <a:close/>
              </a:path>
              <a:path w="88265" h="38734">
                <a:moveTo>
                  <a:pt x="85458" y="4102"/>
                </a:moveTo>
                <a:lnTo>
                  <a:pt x="84963" y="5194"/>
                </a:lnTo>
                <a:lnTo>
                  <a:pt x="84721" y="6692"/>
                </a:lnTo>
                <a:lnTo>
                  <a:pt x="85394" y="4559"/>
                </a:lnTo>
                <a:lnTo>
                  <a:pt x="85458" y="4102"/>
                </a:lnTo>
                <a:close/>
              </a:path>
              <a:path w="88265" h="38734">
                <a:moveTo>
                  <a:pt x="86156" y="8674"/>
                </a:moveTo>
                <a:lnTo>
                  <a:pt x="83540" y="12357"/>
                </a:lnTo>
                <a:lnTo>
                  <a:pt x="82511" y="12865"/>
                </a:lnTo>
                <a:lnTo>
                  <a:pt x="81902" y="12992"/>
                </a:lnTo>
                <a:lnTo>
                  <a:pt x="81724" y="13017"/>
                </a:lnTo>
                <a:lnTo>
                  <a:pt x="81140" y="15913"/>
                </a:lnTo>
                <a:lnTo>
                  <a:pt x="80733" y="15709"/>
                </a:lnTo>
                <a:lnTo>
                  <a:pt x="80822" y="14897"/>
                </a:lnTo>
                <a:lnTo>
                  <a:pt x="80924" y="14516"/>
                </a:lnTo>
                <a:lnTo>
                  <a:pt x="81026" y="14135"/>
                </a:lnTo>
                <a:lnTo>
                  <a:pt x="81051" y="14008"/>
                </a:lnTo>
                <a:lnTo>
                  <a:pt x="81216" y="13373"/>
                </a:lnTo>
                <a:lnTo>
                  <a:pt x="80987" y="14401"/>
                </a:lnTo>
                <a:lnTo>
                  <a:pt x="81572" y="13373"/>
                </a:lnTo>
                <a:lnTo>
                  <a:pt x="81648" y="13246"/>
                </a:lnTo>
                <a:lnTo>
                  <a:pt x="81724" y="13119"/>
                </a:lnTo>
                <a:lnTo>
                  <a:pt x="80632" y="13144"/>
                </a:lnTo>
                <a:lnTo>
                  <a:pt x="80530" y="13881"/>
                </a:lnTo>
                <a:lnTo>
                  <a:pt x="80403" y="14198"/>
                </a:lnTo>
                <a:lnTo>
                  <a:pt x="80175" y="14643"/>
                </a:lnTo>
                <a:lnTo>
                  <a:pt x="80238" y="14262"/>
                </a:lnTo>
                <a:lnTo>
                  <a:pt x="80302" y="13881"/>
                </a:lnTo>
                <a:lnTo>
                  <a:pt x="80632" y="13246"/>
                </a:lnTo>
                <a:lnTo>
                  <a:pt x="80289" y="13182"/>
                </a:lnTo>
                <a:lnTo>
                  <a:pt x="80098" y="14135"/>
                </a:lnTo>
                <a:lnTo>
                  <a:pt x="79438" y="14122"/>
                </a:lnTo>
                <a:lnTo>
                  <a:pt x="78955" y="13881"/>
                </a:lnTo>
                <a:lnTo>
                  <a:pt x="78359" y="14897"/>
                </a:lnTo>
                <a:lnTo>
                  <a:pt x="78193" y="14643"/>
                </a:lnTo>
                <a:lnTo>
                  <a:pt x="78130" y="22898"/>
                </a:lnTo>
                <a:lnTo>
                  <a:pt x="78028" y="23545"/>
                </a:lnTo>
                <a:lnTo>
                  <a:pt x="77787" y="24041"/>
                </a:lnTo>
                <a:lnTo>
                  <a:pt x="77901" y="23456"/>
                </a:lnTo>
                <a:lnTo>
                  <a:pt x="78130" y="22898"/>
                </a:lnTo>
                <a:lnTo>
                  <a:pt x="78130" y="14541"/>
                </a:lnTo>
                <a:lnTo>
                  <a:pt x="78143" y="13119"/>
                </a:lnTo>
                <a:lnTo>
                  <a:pt x="78143" y="12992"/>
                </a:lnTo>
                <a:lnTo>
                  <a:pt x="77978" y="12865"/>
                </a:lnTo>
                <a:lnTo>
                  <a:pt x="77927" y="22898"/>
                </a:lnTo>
                <a:lnTo>
                  <a:pt x="77787" y="23596"/>
                </a:lnTo>
                <a:lnTo>
                  <a:pt x="77571" y="24041"/>
                </a:lnTo>
                <a:lnTo>
                  <a:pt x="77685" y="23456"/>
                </a:lnTo>
                <a:lnTo>
                  <a:pt x="77762" y="23279"/>
                </a:lnTo>
                <a:lnTo>
                  <a:pt x="77927" y="22898"/>
                </a:lnTo>
                <a:lnTo>
                  <a:pt x="77927" y="12915"/>
                </a:lnTo>
                <a:lnTo>
                  <a:pt x="77698" y="13119"/>
                </a:lnTo>
                <a:lnTo>
                  <a:pt x="77406" y="12852"/>
                </a:lnTo>
                <a:lnTo>
                  <a:pt x="77406" y="19342"/>
                </a:lnTo>
                <a:lnTo>
                  <a:pt x="77279" y="20104"/>
                </a:lnTo>
                <a:lnTo>
                  <a:pt x="77177" y="20396"/>
                </a:lnTo>
                <a:lnTo>
                  <a:pt x="77177" y="26835"/>
                </a:lnTo>
                <a:lnTo>
                  <a:pt x="76581" y="27470"/>
                </a:lnTo>
                <a:lnTo>
                  <a:pt x="76047" y="27851"/>
                </a:lnTo>
                <a:lnTo>
                  <a:pt x="76250" y="26454"/>
                </a:lnTo>
                <a:lnTo>
                  <a:pt x="77177" y="26835"/>
                </a:lnTo>
                <a:lnTo>
                  <a:pt x="77177" y="20396"/>
                </a:lnTo>
                <a:lnTo>
                  <a:pt x="76873" y="20993"/>
                </a:lnTo>
                <a:lnTo>
                  <a:pt x="76962" y="20485"/>
                </a:lnTo>
                <a:lnTo>
                  <a:pt x="77076" y="19977"/>
                </a:lnTo>
                <a:lnTo>
                  <a:pt x="77139" y="19850"/>
                </a:lnTo>
                <a:lnTo>
                  <a:pt x="77406" y="19342"/>
                </a:lnTo>
                <a:lnTo>
                  <a:pt x="77406" y="12852"/>
                </a:lnTo>
                <a:lnTo>
                  <a:pt x="77025" y="12484"/>
                </a:lnTo>
                <a:lnTo>
                  <a:pt x="76631" y="12484"/>
                </a:lnTo>
                <a:lnTo>
                  <a:pt x="75907" y="12611"/>
                </a:lnTo>
                <a:lnTo>
                  <a:pt x="75831" y="12788"/>
                </a:lnTo>
                <a:lnTo>
                  <a:pt x="75831" y="26073"/>
                </a:lnTo>
                <a:lnTo>
                  <a:pt x="75793" y="26327"/>
                </a:lnTo>
                <a:lnTo>
                  <a:pt x="75679" y="26835"/>
                </a:lnTo>
                <a:lnTo>
                  <a:pt x="75082" y="28740"/>
                </a:lnTo>
                <a:lnTo>
                  <a:pt x="75323" y="27216"/>
                </a:lnTo>
                <a:lnTo>
                  <a:pt x="75488" y="26835"/>
                </a:lnTo>
                <a:lnTo>
                  <a:pt x="75831" y="26073"/>
                </a:lnTo>
                <a:lnTo>
                  <a:pt x="75831" y="12788"/>
                </a:lnTo>
                <a:lnTo>
                  <a:pt x="75730" y="13004"/>
                </a:lnTo>
                <a:lnTo>
                  <a:pt x="76034" y="11163"/>
                </a:lnTo>
                <a:lnTo>
                  <a:pt x="76377" y="11341"/>
                </a:lnTo>
                <a:lnTo>
                  <a:pt x="77901" y="12357"/>
                </a:lnTo>
                <a:lnTo>
                  <a:pt x="79108" y="13500"/>
                </a:lnTo>
                <a:lnTo>
                  <a:pt x="79603" y="13246"/>
                </a:lnTo>
                <a:lnTo>
                  <a:pt x="79540" y="12865"/>
                </a:lnTo>
                <a:lnTo>
                  <a:pt x="78511" y="10833"/>
                </a:lnTo>
                <a:lnTo>
                  <a:pt x="78066" y="9944"/>
                </a:lnTo>
                <a:lnTo>
                  <a:pt x="75768" y="9309"/>
                </a:lnTo>
                <a:lnTo>
                  <a:pt x="75438" y="9690"/>
                </a:lnTo>
                <a:lnTo>
                  <a:pt x="74777" y="10617"/>
                </a:lnTo>
                <a:lnTo>
                  <a:pt x="74663" y="9804"/>
                </a:lnTo>
                <a:lnTo>
                  <a:pt x="74536" y="9004"/>
                </a:lnTo>
                <a:lnTo>
                  <a:pt x="74358" y="9271"/>
                </a:lnTo>
                <a:lnTo>
                  <a:pt x="73977" y="9639"/>
                </a:lnTo>
                <a:lnTo>
                  <a:pt x="73507" y="10096"/>
                </a:lnTo>
                <a:lnTo>
                  <a:pt x="73558" y="8661"/>
                </a:lnTo>
                <a:lnTo>
                  <a:pt x="73329" y="9804"/>
                </a:lnTo>
                <a:lnTo>
                  <a:pt x="73406" y="8242"/>
                </a:lnTo>
                <a:lnTo>
                  <a:pt x="71577" y="9499"/>
                </a:lnTo>
                <a:lnTo>
                  <a:pt x="71640" y="10922"/>
                </a:lnTo>
                <a:lnTo>
                  <a:pt x="71780" y="11353"/>
                </a:lnTo>
                <a:lnTo>
                  <a:pt x="72453" y="11099"/>
                </a:lnTo>
                <a:lnTo>
                  <a:pt x="72682" y="10985"/>
                </a:lnTo>
                <a:lnTo>
                  <a:pt x="73228" y="10312"/>
                </a:lnTo>
                <a:lnTo>
                  <a:pt x="73101" y="10998"/>
                </a:lnTo>
                <a:lnTo>
                  <a:pt x="73177" y="10642"/>
                </a:lnTo>
                <a:lnTo>
                  <a:pt x="74904" y="11430"/>
                </a:lnTo>
                <a:lnTo>
                  <a:pt x="74828" y="10922"/>
                </a:lnTo>
                <a:lnTo>
                  <a:pt x="75476" y="10833"/>
                </a:lnTo>
                <a:lnTo>
                  <a:pt x="75857" y="11061"/>
                </a:lnTo>
                <a:lnTo>
                  <a:pt x="75717" y="11455"/>
                </a:lnTo>
                <a:lnTo>
                  <a:pt x="75717" y="22771"/>
                </a:lnTo>
                <a:lnTo>
                  <a:pt x="75590" y="23545"/>
                </a:lnTo>
                <a:lnTo>
                  <a:pt x="74917" y="25374"/>
                </a:lnTo>
                <a:lnTo>
                  <a:pt x="75514" y="25641"/>
                </a:lnTo>
                <a:lnTo>
                  <a:pt x="75501" y="25819"/>
                </a:lnTo>
                <a:lnTo>
                  <a:pt x="75031" y="26327"/>
                </a:lnTo>
                <a:lnTo>
                  <a:pt x="74510" y="26835"/>
                </a:lnTo>
                <a:lnTo>
                  <a:pt x="74612" y="26212"/>
                </a:lnTo>
                <a:lnTo>
                  <a:pt x="74333" y="26962"/>
                </a:lnTo>
                <a:lnTo>
                  <a:pt x="74371" y="26708"/>
                </a:lnTo>
                <a:lnTo>
                  <a:pt x="74460" y="26200"/>
                </a:lnTo>
                <a:lnTo>
                  <a:pt x="74498" y="25946"/>
                </a:lnTo>
                <a:lnTo>
                  <a:pt x="74980" y="24676"/>
                </a:lnTo>
                <a:lnTo>
                  <a:pt x="75082" y="24422"/>
                </a:lnTo>
                <a:lnTo>
                  <a:pt x="75666" y="22898"/>
                </a:lnTo>
                <a:lnTo>
                  <a:pt x="75717" y="22771"/>
                </a:lnTo>
                <a:lnTo>
                  <a:pt x="75717" y="11455"/>
                </a:lnTo>
                <a:lnTo>
                  <a:pt x="75399" y="12319"/>
                </a:lnTo>
                <a:lnTo>
                  <a:pt x="75628" y="13220"/>
                </a:lnTo>
                <a:lnTo>
                  <a:pt x="75438" y="13665"/>
                </a:lnTo>
                <a:lnTo>
                  <a:pt x="75438" y="20485"/>
                </a:lnTo>
                <a:lnTo>
                  <a:pt x="75323" y="21183"/>
                </a:lnTo>
                <a:lnTo>
                  <a:pt x="75234" y="21501"/>
                </a:lnTo>
                <a:lnTo>
                  <a:pt x="74891" y="22136"/>
                </a:lnTo>
                <a:lnTo>
                  <a:pt x="75006" y="21501"/>
                </a:lnTo>
                <a:lnTo>
                  <a:pt x="75069" y="21183"/>
                </a:lnTo>
                <a:lnTo>
                  <a:pt x="75438" y="20485"/>
                </a:lnTo>
                <a:lnTo>
                  <a:pt x="75438" y="13665"/>
                </a:lnTo>
                <a:lnTo>
                  <a:pt x="75069" y="14516"/>
                </a:lnTo>
                <a:lnTo>
                  <a:pt x="75120" y="14135"/>
                </a:lnTo>
                <a:lnTo>
                  <a:pt x="75222" y="13500"/>
                </a:lnTo>
                <a:lnTo>
                  <a:pt x="75323" y="12865"/>
                </a:lnTo>
                <a:lnTo>
                  <a:pt x="75399" y="12357"/>
                </a:lnTo>
                <a:lnTo>
                  <a:pt x="75031" y="12738"/>
                </a:lnTo>
                <a:lnTo>
                  <a:pt x="74256" y="12865"/>
                </a:lnTo>
                <a:lnTo>
                  <a:pt x="74053" y="12839"/>
                </a:lnTo>
                <a:lnTo>
                  <a:pt x="74053" y="17310"/>
                </a:lnTo>
                <a:lnTo>
                  <a:pt x="73914" y="17945"/>
                </a:lnTo>
                <a:lnTo>
                  <a:pt x="73710" y="18453"/>
                </a:lnTo>
                <a:lnTo>
                  <a:pt x="73761" y="18072"/>
                </a:lnTo>
                <a:lnTo>
                  <a:pt x="73863" y="17691"/>
                </a:lnTo>
                <a:lnTo>
                  <a:pt x="74053" y="17310"/>
                </a:lnTo>
                <a:lnTo>
                  <a:pt x="74053" y="12839"/>
                </a:lnTo>
                <a:lnTo>
                  <a:pt x="73863" y="12801"/>
                </a:lnTo>
                <a:lnTo>
                  <a:pt x="73863" y="14643"/>
                </a:lnTo>
                <a:lnTo>
                  <a:pt x="73748" y="16764"/>
                </a:lnTo>
                <a:lnTo>
                  <a:pt x="73621" y="17741"/>
                </a:lnTo>
                <a:lnTo>
                  <a:pt x="73380" y="17945"/>
                </a:lnTo>
                <a:lnTo>
                  <a:pt x="73317" y="18072"/>
                </a:lnTo>
                <a:lnTo>
                  <a:pt x="71882" y="17945"/>
                </a:lnTo>
                <a:lnTo>
                  <a:pt x="69037" y="18834"/>
                </a:lnTo>
                <a:lnTo>
                  <a:pt x="68364" y="18592"/>
                </a:lnTo>
                <a:lnTo>
                  <a:pt x="68275" y="19024"/>
                </a:lnTo>
                <a:lnTo>
                  <a:pt x="68059" y="19469"/>
                </a:lnTo>
                <a:lnTo>
                  <a:pt x="68148" y="18961"/>
                </a:lnTo>
                <a:lnTo>
                  <a:pt x="68249" y="18707"/>
                </a:lnTo>
                <a:lnTo>
                  <a:pt x="68300" y="18580"/>
                </a:lnTo>
                <a:lnTo>
                  <a:pt x="67564" y="18326"/>
                </a:lnTo>
                <a:lnTo>
                  <a:pt x="67195" y="18199"/>
                </a:lnTo>
                <a:lnTo>
                  <a:pt x="67297" y="17691"/>
                </a:lnTo>
                <a:lnTo>
                  <a:pt x="67233" y="17437"/>
                </a:lnTo>
                <a:lnTo>
                  <a:pt x="67386" y="17195"/>
                </a:lnTo>
                <a:lnTo>
                  <a:pt x="66992" y="17437"/>
                </a:lnTo>
                <a:lnTo>
                  <a:pt x="66776" y="17691"/>
                </a:lnTo>
                <a:lnTo>
                  <a:pt x="66954" y="16548"/>
                </a:lnTo>
                <a:lnTo>
                  <a:pt x="67398" y="16878"/>
                </a:lnTo>
                <a:lnTo>
                  <a:pt x="67500" y="16548"/>
                </a:lnTo>
                <a:lnTo>
                  <a:pt x="67652" y="16040"/>
                </a:lnTo>
                <a:lnTo>
                  <a:pt x="67881" y="15278"/>
                </a:lnTo>
                <a:lnTo>
                  <a:pt x="69278" y="17183"/>
                </a:lnTo>
                <a:lnTo>
                  <a:pt x="70586" y="17437"/>
                </a:lnTo>
                <a:lnTo>
                  <a:pt x="71297" y="17945"/>
                </a:lnTo>
                <a:lnTo>
                  <a:pt x="72072" y="17818"/>
                </a:lnTo>
                <a:lnTo>
                  <a:pt x="72326" y="17818"/>
                </a:lnTo>
                <a:lnTo>
                  <a:pt x="73558" y="15278"/>
                </a:lnTo>
                <a:lnTo>
                  <a:pt x="73736" y="14897"/>
                </a:lnTo>
                <a:lnTo>
                  <a:pt x="73863" y="14643"/>
                </a:lnTo>
                <a:lnTo>
                  <a:pt x="73863" y="12801"/>
                </a:lnTo>
                <a:lnTo>
                  <a:pt x="73494" y="12738"/>
                </a:lnTo>
                <a:lnTo>
                  <a:pt x="71005" y="12103"/>
                </a:lnTo>
                <a:lnTo>
                  <a:pt x="68541" y="12865"/>
                </a:lnTo>
                <a:lnTo>
                  <a:pt x="66865" y="13182"/>
                </a:lnTo>
                <a:lnTo>
                  <a:pt x="66865" y="16040"/>
                </a:lnTo>
                <a:lnTo>
                  <a:pt x="66776" y="16548"/>
                </a:lnTo>
                <a:lnTo>
                  <a:pt x="66649" y="17056"/>
                </a:lnTo>
                <a:lnTo>
                  <a:pt x="66319" y="17818"/>
                </a:lnTo>
                <a:lnTo>
                  <a:pt x="66433" y="17056"/>
                </a:lnTo>
                <a:lnTo>
                  <a:pt x="66509" y="16802"/>
                </a:lnTo>
                <a:lnTo>
                  <a:pt x="66865" y="16040"/>
                </a:lnTo>
                <a:lnTo>
                  <a:pt x="66865" y="13182"/>
                </a:lnTo>
                <a:lnTo>
                  <a:pt x="66357" y="13271"/>
                </a:lnTo>
                <a:lnTo>
                  <a:pt x="66357" y="17145"/>
                </a:lnTo>
                <a:lnTo>
                  <a:pt x="66230" y="17818"/>
                </a:lnTo>
                <a:lnTo>
                  <a:pt x="66040" y="18199"/>
                </a:lnTo>
                <a:lnTo>
                  <a:pt x="66128" y="17691"/>
                </a:lnTo>
                <a:lnTo>
                  <a:pt x="66332" y="17183"/>
                </a:lnTo>
                <a:lnTo>
                  <a:pt x="66357" y="13271"/>
                </a:lnTo>
                <a:lnTo>
                  <a:pt x="66090" y="13322"/>
                </a:lnTo>
                <a:lnTo>
                  <a:pt x="66090" y="16802"/>
                </a:lnTo>
                <a:lnTo>
                  <a:pt x="65976" y="17564"/>
                </a:lnTo>
                <a:lnTo>
                  <a:pt x="65646" y="18326"/>
                </a:lnTo>
                <a:lnTo>
                  <a:pt x="65760" y="17564"/>
                </a:lnTo>
                <a:lnTo>
                  <a:pt x="65925" y="17183"/>
                </a:lnTo>
                <a:lnTo>
                  <a:pt x="66090" y="16802"/>
                </a:lnTo>
                <a:lnTo>
                  <a:pt x="66090" y="13322"/>
                </a:lnTo>
                <a:lnTo>
                  <a:pt x="65087" y="13500"/>
                </a:lnTo>
                <a:lnTo>
                  <a:pt x="64744" y="11087"/>
                </a:lnTo>
                <a:lnTo>
                  <a:pt x="63550" y="12103"/>
                </a:lnTo>
                <a:lnTo>
                  <a:pt x="63169" y="13246"/>
                </a:lnTo>
                <a:lnTo>
                  <a:pt x="62649" y="13487"/>
                </a:lnTo>
                <a:lnTo>
                  <a:pt x="62649" y="13627"/>
                </a:lnTo>
                <a:lnTo>
                  <a:pt x="62534" y="14262"/>
                </a:lnTo>
                <a:lnTo>
                  <a:pt x="61899" y="16167"/>
                </a:lnTo>
                <a:lnTo>
                  <a:pt x="61963" y="15786"/>
                </a:lnTo>
                <a:lnTo>
                  <a:pt x="61988" y="15659"/>
                </a:lnTo>
                <a:lnTo>
                  <a:pt x="62077" y="15151"/>
                </a:lnTo>
                <a:lnTo>
                  <a:pt x="62191" y="14643"/>
                </a:lnTo>
                <a:lnTo>
                  <a:pt x="62306" y="14389"/>
                </a:lnTo>
                <a:lnTo>
                  <a:pt x="62369" y="14262"/>
                </a:lnTo>
                <a:lnTo>
                  <a:pt x="62649" y="13627"/>
                </a:lnTo>
                <a:lnTo>
                  <a:pt x="62649" y="13487"/>
                </a:lnTo>
                <a:lnTo>
                  <a:pt x="62344" y="13627"/>
                </a:lnTo>
                <a:lnTo>
                  <a:pt x="61772" y="13373"/>
                </a:lnTo>
                <a:lnTo>
                  <a:pt x="60439" y="12268"/>
                </a:lnTo>
                <a:lnTo>
                  <a:pt x="60109" y="14262"/>
                </a:lnTo>
                <a:lnTo>
                  <a:pt x="60299" y="12992"/>
                </a:lnTo>
                <a:lnTo>
                  <a:pt x="58127" y="17310"/>
                </a:lnTo>
                <a:lnTo>
                  <a:pt x="59410" y="15659"/>
                </a:lnTo>
                <a:lnTo>
                  <a:pt x="60452" y="17437"/>
                </a:lnTo>
                <a:lnTo>
                  <a:pt x="61696" y="16764"/>
                </a:lnTo>
                <a:lnTo>
                  <a:pt x="61950" y="16548"/>
                </a:lnTo>
                <a:lnTo>
                  <a:pt x="62052" y="16294"/>
                </a:lnTo>
                <a:lnTo>
                  <a:pt x="61887" y="16802"/>
                </a:lnTo>
                <a:lnTo>
                  <a:pt x="61760" y="17564"/>
                </a:lnTo>
                <a:lnTo>
                  <a:pt x="61023" y="18211"/>
                </a:lnTo>
                <a:lnTo>
                  <a:pt x="61353" y="18072"/>
                </a:lnTo>
                <a:lnTo>
                  <a:pt x="61569" y="18516"/>
                </a:lnTo>
                <a:lnTo>
                  <a:pt x="61696" y="18072"/>
                </a:lnTo>
                <a:lnTo>
                  <a:pt x="61798" y="17691"/>
                </a:lnTo>
                <a:lnTo>
                  <a:pt x="62230" y="16548"/>
                </a:lnTo>
                <a:lnTo>
                  <a:pt x="62268" y="16294"/>
                </a:lnTo>
                <a:lnTo>
                  <a:pt x="62369" y="16167"/>
                </a:lnTo>
                <a:lnTo>
                  <a:pt x="63042" y="14389"/>
                </a:lnTo>
                <a:lnTo>
                  <a:pt x="62636" y="16395"/>
                </a:lnTo>
                <a:lnTo>
                  <a:pt x="64173" y="16802"/>
                </a:lnTo>
                <a:lnTo>
                  <a:pt x="64833" y="16294"/>
                </a:lnTo>
                <a:lnTo>
                  <a:pt x="65417" y="16294"/>
                </a:lnTo>
                <a:lnTo>
                  <a:pt x="65671" y="15278"/>
                </a:lnTo>
                <a:lnTo>
                  <a:pt x="65443" y="18453"/>
                </a:lnTo>
                <a:lnTo>
                  <a:pt x="65405" y="18580"/>
                </a:lnTo>
                <a:lnTo>
                  <a:pt x="65417" y="18453"/>
                </a:lnTo>
                <a:lnTo>
                  <a:pt x="64630" y="17691"/>
                </a:lnTo>
                <a:lnTo>
                  <a:pt x="63766" y="17437"/>
                </a:lnTo>
                <a:lnTo>
                  <a:pt x="63144" y="17691"/>
                </a:lnTo>
                <a:lnTo>
                  <a:pt x="62560" y="16764"/>
                </a:lnTo>
                <a:lnTo>
                  <a:pt x="62382" y="17691"/>
                </a:lnTo>
                <a:lnTo>
                  <a:pt x="61696" y="18427"/>
                </a:lnTo>
                <a:lnTo>
                  <a:pt x="61595" y="18580"/>
                </a:lnTo>
                <a:lnTo>
                  <a:pt x="61849" y="19088"/>
                </a:lnTo>
                <a:lnTo>
                  <a:pt x="63550" y="18453"/>
                </a:lnTo>
                <a:lnTo>
                  <a:pt x="63817" y="19469"/>
                </a:lnTo>
                <a:lnTo>
                  <a:pt x="64668" y="19215"/>
                </a:lnTo>
                <a:lnTo>
                  <a:pt x="65214" y="18707"/>
                </a:lnTo>
                <a:lnTo>
                  <a:pt x="65239" y="19088"/>
                </a:lnTo>
                <a:lnTo>
                  <a:pt x="66192" y="19596"/>
                </a:lnTo>
                <a:lnTo>
                  <a:pt x="66992" y="19723"/>
                </a:lnTo>
                <a:lnTo>
                  <a:pt x="67564" y="20104"/>
                </a:lnTo>
                <a:lnTo>
                  <a:pt x="68072" y="19977"/>
                </a:lnTo>
                <a:lnTo>
                  <a:pt x="68846" y="19596"/>
                </a:lnTo>
                <a:lnTo>
                  <a:pt x="69164" y="20599"/>
                </a:lnTo>
                <a:lnTo>
                  <a:pt x="69811" y="20040"/>
                </a:lnTo>
                <a:lnTo>
                  <a:pt x="69596" y="20358"/>
                </a:lnTo>
                <a:lnTo>
                  <a:pt x="69875" y="19977"/>
                </a:lnTo>
                <a:lnTo>
                  <a:pt x="70053" y="19723"/>
                </a:lnTo>
                <a:lnTo>
                  <a:pt x="70573" y="19926"/>
                </a:lnTo>
                <a:lnTo>
                  <a:pt x="70497" y="19723"/>
                </a:lnTo>
                <a:lnTo>
                  <a:pt x="70459" y="19596"/>
                </a:lnTo>
                <a:lnTo>
                  <a:pt x="71475" y="20104"/>
                </a:lnTo>
                <a:lnTo>
                  <a:pt x="72186" y="20231"/>
                </a:lnTo>
                <a:lnTo>
                  <a:pt x="72618" y="19977"/>
                </a:lnTo>
                <a:lnTo>
                  <a:pt x="73240" y="21183"/>
                </a:lnTo>
                <a:lnTo>
                  <a:pt x="73698" y="19977"/>
                </a:lnTo>
                <a:lnTo>
                  <a:pt x="73850" y="19596"/>
                </a:lnTo>
                <a:lnTo>
                  <a:pt x="73748" y="20231"/>
                </a:lnTo>
                <a:lnTo>
                  <a:pt x="73634" y="20739"/>
                </a:lnTo>
                <a:lnTo>
                  <a:pt x="72796" y="22834"/>
                </a:lnTo>
                <a:lnTo>
                  <a:pt x="73698" y="23253"/>
                </a:lnTo>
                <a:lnTo>
                  <a:pt x="73952" y="22771"/>
                </a:lnTo>
                <a:lnTo>
                  <a:pt x="74079" y="22517"/>
                </a:lnTo>
                <a:lnTo>
                  <a:pt x="73939" y="23406"/>
                </a:lnTo>
                <a:lnTo>
                  <a:pt x="74269" y="22644"/>
                </a:lnTo>
                <a:lnTo>
                  <a:pt x="74206" y="23025"/>
                </a:lnTo>
                <a:lnTo>
                  <a:pt x="74091" y="23533"/>
                </a:lnTo>
                <a:lnTo>
                  <a:pt x="73888" y="24003"/>
                </a:lnTo>
                <a:lnTo>
                  <a:pt x="74104" y="24028"/>
                </a:lnTo>
                <a:lnTo>
                  <a:pt x="74206" y="23406"/>
                </a:lnTo>
                <a:lnTo>
                  <a:pt x="74295" y="23228"/>
                </a:lnTo>
                <a:lnTo>
                  <a:pt x="74371" y="23025"/>
                </a:lnTo>
                <a:lnTo>
                  <a:pt x="74434" y="22644"/>
                </a:lnTo>
                <a:lnTo>
                  <a:pt x="74447" y="22517"/>
                </a:lnTo>
                <a:lnTo>
                  <a:pt x="74574" y="21755"/>
                </a:lnTo>
                <a:lnTo>
                  <a:pt x="74701" y="21323"/>
                </a:lnTo>
                <a:lnTo>
                  <a:pt x="75120" y="20485"/>
                </a:lnTo>
                <a:lnTo>
                  <a:pt x="75044" y="20866"/>
                </a:lnTo>
                <a:lnTo>
                  <a:pt x="74752" y="21805"/>
                </a:lnTo>
                <a:lnTo>
                  <a:pt x="74752" y="25184"/>
                </a:lnTo>
                <a:lnTo>
                  <a:pt x="74612" y="25247"/>
                </a:lnTo>
                <a:lnTo>
                  <a:pt x="74180" y="25438"/>
                </a:lnTo>
                <a:lnTo>
                  <a:pt x="74028" y="25565"/>
                </a:lnTo>
                <a:lnTo>
                  <a:pt x="74206" y="24422"/>
                </a:lnTo>
                <a:lnTo>
                  <a:pt x="74637" y="25031"/>
                </a:lnTo>
                <a:lnTo>
                  <a:pt x="74701" y="24676"/>
                </a:lnTo>
                <a:lnTo>
                  <a:pt x="74752" y="25184"/>
                </a:lnTo>
                <a:lnTo>
                  <a:pt x="74752" y="21805"/>
                </a:lnTo>
                <a:lnTo>
                  <a:pt x="74371" y="23025"/>
                </a:lnTo>
                <a:lnTo>
                  <a:pt x="74536" y="22771"/>
                </a:lnTo>
                <a:lnTo>
                  <a:pt x="74409" y="23533"/>
                </a:lnTo>
                <a:lnTo>
                  <a:pt x="74663" y="22898"/>
                </a:lnTo>
                <a:lnTo>
                  <a:pt x="74536" y="23596"/>
                </a:lnTo>
                <a:lnTo>
                  <a:pt x="74320" y="24041"/>
                </a:lnTo>
                <a:lnTo>
                  <a:pt x="74409" y="23533"/>
                </a:lnTo>
                <a:lnTo>
                  <a:pt x="74231" y="24041"/>
                </a:lnTo>
                <a:lnTo>
                  <a:pt x="73964" y="25565"/>
                </a:lnTo>
                <a:lnTo>
                  <a:pt x="73850" y="26200"/>
                </a:lnTo>
                <a:lnTo>
                  <a:pt x="73850" y="25311"/>
                </a:lnTo>
                <a:lnTo>
                  <a:pt x="73266" y="24295"/>
                </a:lnTo>
                <a:lnTo>
                  <a:pt x="72237" y="24091"/>
                </a:lnTo>
                <a:lnTo>
                  <a:pt x="71412" y="26200"/>
                </a:lnTo>
                <a:lnTo>
                  <a:pt x="71361" y="25946"/>
                </a:lnTo>
                <a:lnTo>
                  <a:pt x="71310" y="25692"/>
                </a:lnTo>
                <a:lnTo>
                  <a:pt x="71005" y="24193"/>
                </a:lnTo>
                <a:lnTo>
                  <a:pt x="70243" y="25692"/>
                </a:lnTo>
                <a:lnTo>
                  <a:pt x="70434" y="24549"/>
                </a:lnTo>
                <a:lnTo>
                  <a:pt x="70472" y="24320"/>
                </a:lnTo>
                <a:lnTo>
                  <a:pt x="70015" y="24549"/>
                </a:lnTo>
                <a:lnTo>
                  <a:pt x="69786" y="24396"/>
                </a:lnTo>
                <a:lnTo>
                  <a:pt x="67640" y="25946"/>
                </a:lnTo>
                <a:lnTo>
                  <a:pt x="66217" y="25057"/>
                </a:lnTo>
                <a:lnTo>
                  <a:pt x="65811" y="24803"/>
                </a:lnTo>
                <a:lnTo>
                  <a:pt x="64808" y="24752"/>
                </a:lnTo>
                <a:lnTo>
                  <a:pt x="64808" y="25057"/>
                </a:lnTo>
                <a:lnTo>
                  <a:pt x="64693" y="25755"/>
                </a:lnTo>
                <a:lnTo>
                  <a:pt x="64350" y="26581"/>
                </a:lnTo>
                <a:lnTo>
                  <a:pt x="64477" y="25819"/>
                </a:lnTo>
                <a:lnTo>
                  <a:pt x="64808" y="25057"/>
                </a:lnTo>
                <a:lnTo>
                  <a:pt x="64808" y="24752"/>
                </a:lnTo>
                <a:lnTo>
                  <a:pt x="64262" y="24714"/>
                </a:lnTo>
                <a:lnTo>
                  <a:pt x="64262" y="26454"/>
                </a:lnTo>
                <a:lnTo>
                  <a:pt x="64249" y="26581"/>
                </a:lnTo>
                <a:lnTo>
                  <a:pt x="64223" y="26708"/>
                </a:lnTo>
                <a:lnTo>
                  <a:pt x="64262" y="26454"/>
                </a:lnTo>
                <a:lnTo>
                  <a:pt x="64262" y="24714"/>
                </a:lnTo>
                <a:lnTo>
                  <a:pt x="64071" y="24701"/>
                </a:lnTo>
                <a:lnTo>
                  <a:pt x="64071" y="25641"/>
                </a:lnTo>
                <a:lnTo>
                  <a:pt x="63538" y="26073"/>
                </a:lnTo>
                <a:lnTo>
                  <a:pt x="63322" y="26200"/>
                </a:lnTo>
                <a:lnTo>
                  <a:pt x="63347" y="26073"/>
                </a:lnTo>
                <a:lnTo>
                  <a:pt x="63500" y="25057"/>
                </a:lnTo>
                <a:lnTo>
                  <a:pt x="64008" y="25438"/>
                </a:lnTo>
                <a:lnTo>
                  <a:pt x="64071" y="25641"/>
                </a:lnTo>
                <a:lnTo>
                  <a:pt x="64071" y="24701"/>
                </a:lnTo>
                <a:lnTo>
                  <a:pt x="63754" y="24676"/>
                </a:lnTo>
                <a:lnTo>
                  <a:pt x="63614" y="24549"/>
                </a:lnTo>
                <a:lnTo>
                  <a:pt x="63030" y="24041"/>
                </a:lnTo>
                <a:lnTo>
                  <a:pt x="62890" y="23914"/>
                </a:lnTo>
                <a:lnTo>
                  <a:pt x="61290" y="24041"/>
                </a:lnTo>
                <a:lnTo>
                  <a:pt x="60960" y="23787"/>
                </a:lnTo>
                <a:lnTo>
                  <a:pt x="60198" y="25438"/>
                </a:lnTo>
                <a:lnTo>
                  <a:pt x="60452" y="25514"/>
                </a:lnTo>
                <a:lnTo>
                  <a:pt x="60528" y="25057"/>
                </a:lnTo>
                <a:lnTo>
                  <a:pt x="61277" y="25946"/>
                </a:lnTo>
                <a:lnTo>
                  <a:pt x="60540" y="26073"/>
                </a:lnTo>
                <a:lnTo>
                  <a:pt x="60325" y="26327"/>
                </a:lnTo>
                <a:lnTo>
                  <a:pt x="60413" y="25755"/>
                </a:lnTo>
                <a:lnTo>
                  <a:pt x="59753" y="26454"/>
                </a:lnTo>
                <a:lnTo>
                  <a:pt x="59537" y="25946"/>
                </a:lnTo>
                <a:lnTo>
                  <a:pt x="59131" y="25641"/>
                </a:lnTo>
                <a:lnTo>
                  <a:pt x="59055" y="24295"/>
                </a:lnTo>
                <a:lnTo>
                  <a:pt x="58788" y="24041"/>
                </a:lnTo>
                <a:lnTo>
                  <a:pt x="58521" y="25184"/>
                </a:lnTo>
                <a:lnTo>
                  <a:pt x="58420" y="25514"/>
                </a:lnTo>
                <a:lnTo>
                  <a:pt x="58229" y="25819"/>
                </a:lnTo>
                <a:lnTo>
                  <a:pt x="58356" y="24930"/>
                </a:lnTo>
                <a:lnTo>
                  <a:pt x="58521" y="23787"/>
                </a:lnTo>
                <a:lnTo>
                  <a:pt x="57569" y="25819"/>
                </a:lnTo>
                <a:lnTo>
                  <a:pt x="58267" y="24930"/>
                </a:lnTo>
                <a:lnTo>
                  <a:pt x="58127" y="25819"/>
                </a:lnTo>
                <a:lnTo>
                  <a:pt x="58089" y="26073"/>
                </a:lnTo>
                <a:lnTo>
                  <a:pt x="57594" y="26543"/>
                </a:lnTo>
                <a:lnTo>
                  <a:pt x="57518" y="27597"/>
                </a:lnTo>
                <a:lnTo>
                  <a:pt x="58089" y="27216"/>
                </a:lnTo>
                <a:lnTo>
                  <a:pt x="61188" y="26593"/>
                </a:lnTo>
                <a:lnTo>
                  <a:pt x="61214" y="26454"/>
                </a:lnTo>
                <a:lnTo>
                  <a:pt x="61239" y="26327"/>
                </a:lnTo>
                <a:lnTo>
                  <a:pt x="61417" y="25311"/>
                </a:lnTo>
                <a:lnTo>
                  <a:pt x="62166" y="25641"/>
                </a:lnTo>
                <a:lnTo>
                  <a:pt x="62230" y="25311"/>
                </a:lnTo>
                <a:lnTo>
                  <a:pt x="62344" y="25057"/>
                </a:lnTo>
                <a:lnTo>
                  <a:pt x="62560" y="24549"/>
                </a:lnTo>
                <a:lnTo>
                  <a:pt x="62445" y="25247"/>
                </a:lnTo>
                <a:lnTo>
                  <a:pt x="62103" y="26073"/>
                </a:lnTo>
                <a:lnTo>
                  <a:pt x="62141" y="25819"/>
                </a:lnTo>
                <a:lnTo>
                  <a:pt x="61671" y="26327"/>
                </a:lnTo>
                <a:lnTo>
                  <a:pt x="61455" y="26543"/>
                </a:lnTo>
                <a:lnTo>
                  <a:pt x="61950" y="26454"/>
                </a:lnTo>
                <a:lnTo>
                  <a:pt x="65189" y="29375"/>
                </a:lnTo>
                <a:lnTo>
                  <a:pt x="72009" y="26962"/>
                </a:lnTo>
                <a:lnTo>
                  <a:pt x="73672" y="30772"/>
                </a:lnTo>
                <a:lnTo>
                  <a:pt x="77012" y="31534"/>
                </a:lnTo>
                <a:lnTo>
                  <a:pt x="77698" y="31788"/>
                </a:lnTo>
                <a:lnTo>
                  <a:pt x="78447" y="33185"/>
                </a:lnTo>
                <a:lnTo>
                  <a:pt x="77406" y="33185"/>
                </a:lnTo>
                <a:lnTo>
                  <a:pt x="73393" y="34188"/>
                </a:lnTo>
                <a:lnTo>
                  <a:pt x="74803" y="35598"/>
                </a:lnTo>
                <a:lnTo>
                  <a:pt x="77012" y="33947"/>
                </a:lnTo>
                <a:lnTo>
                  <a:pt x="78676" y="36741"/>
                </a:lnTo>
                <a:lnTo>
                  <a:pt x="78676" y="38519"/>
                </a:lnTo>
                <a:lnTo>
                  <a:pt x="79235" y="37503"/>
                </a:lnTo>
                <a:lnTo>
                  <a:pt x="80175" y="33947"/>
                </a:lnTo>
                <a:lnTo>
                  <a:pt x="81546" y="28740"/>
                </a:lnTo>
                <a:lnTo>
                  <a:pt x="81788" y="27851"/>
                </a:lnTo>
                <a:lnTo>
                  <a:pt x="82156" y="26454"/>
                </a:lnTo>
                <a:lnTo>
                  <a:pt x="82257" y="26073"/>
                </a:lnTo>
                <a:lnTo>
                  <a:pt x="82727" y="24168"/>
                </a:lnTo>
                <a:lnTo>
                  <a:pt x="82753" y="24041"/>
                </a:lnTo>
                <a:lnTo>
                  <a:pt x="83032" y="22898"/>
                </a:lnTo>
                <a:lnTo>
                  <a:pt x="83070" y="22771"/>
                </a:lnTo>
                <a:lnTo>
                  <a:pt x="83223" y="22136"/>
                </a:lnTo>
                <a:lnTo>
                  <a:pt x="83502" y="20993"/>
                </a:lnTo>
                <a:lnTo>
                  <a:pt x="83908" y="19342"/>
                </a:lnTo>
                <a:lnTo>
                  <a:pt x="83972" y="19088"/>
                </a:lnTo>
                <a:lnTo>
                  <a:pt x="84074" y="18707"/>
                </a:lnTo>
                <a:lnTo>
                  <a:pt x="84137" y="18453"/>
                </a:lnTo>
                <a:lnTo>
                  <a:pt x="84416" y="17310"/>
                </a:lnTo>
                <a:lnTo>
                  <a:pt x="84759" y="15913"/>
                </a:lnTo>
                <a:lnTo>
                  <a:pt x="85382" y="13373"/>
                </a:lnTo>
                <a:lnTo>
                  <a:pt x="85420" y="13119"/>
                </a:lnTo>
                <a:lnTo>
                  <a:pt x="86156" y="8674"/>
                </a:lnTo>
                <a:close/>
              </a:path>
              <a:path w="88265" h="38734">
                <a:moveTo>
                  <a:pt x="87668" y="5308"/>
                </a:moveTo>
                <a:lnTo>
                  <a:pt x="86995" y="4800"/>
                </a:lnTo>
                <a:lnTo>
                  <a:pt x="86855" y="5638"/>
                </a:lnTo>
                <a:lnTo>
                  <a:pt x="86804" y="5905"/>
                </a:lnTo>
                <a:lnTo>
                  <a:pt x="87033" y="5715"/>
                </a:lnTo>
                <a:lnTo>
                  <a:pt x="87668" y="5308"/>
                </a:lnTo>
                <a:close/>
              </a:path>
            </a:pathLst>
          </a:custGeom>
          <a:solidFill>
            <a:srgbClr val="B88F51"/>
          </a:solidFill>
        </p:spPr>
        <p:txBody>
          <a:bodyPr wrap="square" lIns="0" tIns="0" rIns="0" bIns="0" rtlCol="0"/>
          <a:lstStyle/>
          <a:p>
            <a:endParaRPr sz="2511"/>
          </a:p>
        </p:txBody>
      </p:sp>
      <p:sp>
        <p:nvSpPr>
          <p:cNvPr id="93" name="bg object 93"/>
          <p:cNvSpPr/>
          <p:nvPr/>
        </p:nvSpPr>
        <p:spPr>
          <a:xfrm>
            <a:off x="980186" y="303681"/>
            <a:ext cx="15478" cy="11509"/>
          </a:xfrm>
          <a:custGeom>
            <a:avLst/>
            <a:gdLst/>
            <a:ahLst/>
            <a:cxnLst/>
            <a:rect l="l" t="t" r="r" b="b"/>
            <a:pathLst>
              <a:path w="24765" h="18415">
                <a:moveTo>
                  <a:pt x="723" y="10033"/>
                </a:moveTo>
                <a:lnTo>
                  <a:pt x="177" y="9194"/>
                </a:lnTo>
                <a:lnTo>
                  <a:pt x="25" y="10172"/>
                </a:lnTo>
                <a:lnTo>
                  <a:pt x="0" y="10363"/>
                </a:lnTo>
                <a:lnTo>
                  <a:pt x="152" y="10210"/>
                </a:lnTo>
                <a:lnTo>
                  <a:pt x="723" y="10033"/>
                </a:lnTo>
                <a:close/>
              </a:path>
              <a:path w="24765" h="18415">
                <a:moveTo>
                  <a:pt x="1295" y="9423"/>
                </a:moveTo>
                <a:lnTo>
                  <a:pt x="355" y="11823"/>
                </a:lnTo>
                <a:lnTo>
                  <a:pt x="203" y="12763"/>
                </a:lnTo>
                <a:lnTo>
                  <a:pt x="1130" y="10426"/>
                </a:lnTo>
                <a:lnTo>
                  <a:pt x="1295" y="9423"/>
                </a:lnTo>
                <a:close/>
              </a:path>
              <a:path w="24765" h="18415">
                <a:moveTo>
                  <a:pt x="1333" y="4800"/>
                </a:moveTo>
                <a:lnTo>
                  <a:pt x="1066" y="5372"/>
                </a:lnTo>
                <a:lnTo>
                  <a:pt x="1016" y="5727"/>
                </a:lnTo>
                <a:lnTo>
                  <a:pt x="977" y="5930"/>
                </a:lnTo>
                <a:lnTo>
                  <a:pt x="1231" y="5372"/>
                </a:lnTo>
                <a:lnTo>
                  <a:pt x="1333" y="4800"/>
                </a:lnTo>
                <a:close/>
              </a:path>
              <a:path w="24765" h="18415">
                <a:moveTo>
                  <a:pt x="2565" y="7340"/>
                </a:moveTo>
                <a:lnTo>
                  <a:pt x="2032" y="6502"/>
                </a:lnTo>
                <a:lnTo>
                  <a:pt x="1866" y="7480"/>
                </a:lnTo>
                <a:lnTo>
                  <a:pt x="1841" y="7670"/>
                </a:lnTo>
                <a:lnTo>
                  <a:pt x="2006" y="7531"/>
                </a:lnTo>
                <a:lnTo>
                  <a:pt x="2565" y="7340"/>
                </a:lnTo>
                <a:close/>
              </a:path>
              <a:path w="24765" h="18415">
                <a:moveTo>
                  <a:pt x="2844" y="1943"/>
                </a:moveTo>
                <a:lnTo>
                  <a:pt x="2298" y="1104"/>
                </a:lnTo>
                <a:lnTo>
                  <a:pt x="2146" y="2082"/>
                </a:lnTo>
                <a:lnTo>
                  <a:pt x="2120" y="2273"/>
                </a:lnTo>
                <a:lnTo>
                  <a:pt x="2273" y="2133"/>
                </a:lnTo>
                <a:lnTo>
                  <a:pt x="2844" y="1943"/>
                </a:lnTo>
                <a:close/>
              </a:path>
              <a:path w="24765" h="18415">
                <a:moveTo>
                  <a:pt x="3302" y="8382"/>
                </a:moveTo>
                <a:lnTo>
                  <a:pt x="3048" y="8953"/>
                </a:lnTo>
                <a:lnTo>
                  <a:pt x="2984" y="9309"/>
                </a:lnTo>
                <a:lnTo>
                  <a:pt x="2946" y="9512"/>
                </a:lnTo>
                <a:lnTo>
                  <a:pt x="3200" y="8953"/>
                </a:lnTo>
                <a:lnTo>
                  <a:pt x="3302" y="8382"/>
                </a:lnTo>
                <a:close/>
              </a:path>
              <a:path w="24765" h="18415">
                <a:moveTo>
                  <a:pt x="3378" y="14643"/>
                </a:moveTo>
                <a:lnTo>
                  <a:pt x="3124" y="15214"/>
                </a:lnTo>
                <a:lnTo>
                  <a:pt x="3060" y="15570"/>
                </a:lnTo>
                <a:lnTo>
                  <a:pt x="3022" y="15773"/>
                </a:lnTo>
                <a:lnTo>
                  <a:pt x="3276" y="15214"/>
                </a:lnTo>
                <a:lnTo>
                  <a:pt x="3378" y="14643"/>
                </a:lnTo>
                <a:close/>
              </a:path>
              <a:path w="24765" h="18415">
                <a:moveTo>
                  <a:pt x="3441" y="2171"/>
                </a:moveTo>
                <a:lnTo>
                  <a:pt x="3187" y="2743"/>
                </a:lnTo>
                <a:lnTo>
                  <a:pt x="3124" y="3098"/>
                </a:lnTo>
                <a:lnTo>
                  <a:pt x="3086" y="3302"/>
                </a:lnTo>
                <a:lnTo>
                  <a:pt x="3340" y="2743"/>
                </a:lnTo>
                <a:lnTo>
                  <a:pt x="3441" y="2171"/>
                </a:lnTo>
                <a:close/>
              </a:path>
              <a:path w="24765" h="18415">
                <a:moveTo>
                  <a:pt x="3568" y="4356"/>
                </a:moveTo>
                <a:lnTo>
                  <a:pt x="3238" y="5067"/>
                </a:lnTo>
                <a:lnTo>
                  <a:pt x="3175" y="5448"/>
                </a:lnTo>
                <a:lnTo>
                  <a:pt x="3111" y="5829"/>
                </a:lnTo>
                <a:lnTo>
                  <a:pt x="3441" y="5130"/>
                </a:lnTo>
                <a:lnTo>
                  <a:pt x="3568" y="4356"/>
                </a:lnTo>
                <a:close/>
              </a:path>
              <a:path w="24765" h="18415">
                <a:moveTo>
                  <a:pt x="3606" y="8051"/>
                </a:moveTo>
                <a:lnTo>
                  <a:pt x="2463" y="7543"/>
                </a:lnTo>
                <a:lnTo>
                  <a:pt x="2489" y="7404"/>
                </a:lnTo>
                <a:lnTo>
                  <a:pt x="2235" y="7975"/>
                </a:lnTo>
                <a:lnTo>
                  <a:pt x="2171" y="8331"/>
                </a:lnTo>
                <a:lnTo>
                  <a:pt x="2133" y="8534"/>
                </a:lnTo>
                <a:lnTo>
                  <a:pt x="2374" y="7988"/>
                </a:lnTo>
                <a:lnTo>
                  <a:pt x="2324" y="8369"/>
                </a:lnTo>
                <a:lnTo>
                  <a:pt x="2222" y="8991"/>
                </a:lnTo>
                <a:lnTo>
                  <a:pt x="2882" y="8521"/>
                </a:lnTo>
                <a:lnTo>
                  <a:pt x="3606" y="8051"/>
                </a:lnTo>
                <a:close/>
              </a:path>
              <a:path w="24765" h="18415">
                <a:moveTo>
                  <a:pt x="3619" y="9144"/>
                </a:moveTo>
                <a:lnTo>
                  <a:pt x="3276" y="8940"/>
                </a:lnTo>
                <a:lnTo>
                  <a:pt x="3187" y="9410"/>
                </a:lnTo>
                <a:lnTo>
                  <a:pt x="3619" y="9144"/>
                </a:lnTo>
                <a:close/>
              </a:path>
              <a:path w="24765" h="18415">
                <a:moveTo>
                  <a:pt x="3733" y="14427"/>
                </a:moveTo>
                <a:lnTo>
                  <a:pt x="3327" y="15227"/>
                </a:lnTo>
                <a:lnTo>
                  <a:pt x="3263" y="15621"/>
                </a:lnTo>
                <a:lnTo>
                  <a:pt x="3187" y="16116"/>
                </a:lnTo>
                <a:lnTo>
                  <a:pt x="3581" y="15328"/>
                </a:lnTo>
                <a:lnTo>
                  <a:pt x="3644" y="14935"/>
                </a:lnTo>
                <a:lnTo>
                  <a:pt x="3733" y="14427"/>
                </a:lnTo>
                <a:close/>
              </a:path>
              <a:path w="24765" h="18415">
                <a:moveTo>
                  <a:pt x="3962" y="13855"/>
                </a:moveTo>
                <a:lnTo>
                  <a:pt x="3657" y="13487"/>
                </a:lnTo>
                <a:lnTo>
                  <a:pt x="3721" y="13169"/>
                </a:lnTo>
                <a:lnTo>
                  <a:pt x="3606" y="13411"/>
                </a:lnTo>
                <a:lnTo>
                  <a:pt x="2768" y="12331"/>
                </a:lnTo>
                <a:lnTo>
                  <a:pt x="2730" y="12547"/>
                </a:lnTo>
                <a:lnTo>
                  <a:pt x="2070" y="11696"/>
                </a:lnTo>
                <a:lnTo>
                  <a:pt x="1943" y="11544"/>
                </a:lnTo>
                <a:lnTo>
                  <a:pt x="1790" y="11328"/>
                </a:lnTo>
                <a:lnTo>
                  <a:pt x="1765" y="11455"/>
                </a:lnTo>
                <a:lnTo>
                  <a:pt x="1016" y="11099"/>
                </a:lnTo>
                <a:lnTo>
                  <a:pt x="876" y="11938"/>
                </a:lnTo>
                <a:lnTo>
                  <a:pt x="774" y="12560"/>
                </a:lnTo>
                <a:lnTo>
                  <a:pt x="1435" y="12090"/>
                </a:lnTo>
                <a:lnTo>
                  <a:pt x="1689" y="11925"/>
                </a:lnTo>
                <a:lnTo>
                  <a:pt x="1536" y="12877"/>
                </a:lnTo>
                <a:lnTo>
                  <a:pt x="1435" y="13525"/>
                </a:lnTo>
                <a:lnTo>
                  <a:pt x="2146" y="13030"/>
                </a:lnTo>
                <a:lnTo>
                  <a:pt x="2603" y="12941"/>
                </a:lnTo>
                <a:lnTo>
                  <a:pt x="2387" y="13538"/>
                </a:lnTo>
                <a:lnTo>
                  <a:pt x="2311" y="13843"/>
                </a:lnTo>
                <a:lnTo>
                  <a:pt x="2133" y="14541"/>
                </a:lnTo>
                <a:lnTo>
                  <a:pt x="2438" y="14351"/>
                </a:lnTo>
                <a:lnTo>
                  <a:pt x="2413" y="14528"/>
                </a:lnTo>
                <a:lnTo>
                  <a:pt x="3124" y="14033"/>
                </a:lnTo>
                <a:lnTo>
                  <a:pt x="3416" y="13982"/>
                </a:lnTo>
                <a:lnTo>
                  <a:pt x="3365" y="14300"/>
                </a:lnTo>
                <a:lnTo>
                  <a:pt x="3517" y="13957"/>
                </a:lnTo>
                <a:lnTo>
                  <a:pt x="3962" y="13855"/>
                </a:lnTo>
                <a:close/>
              </a:path>
              <a:path w="24765" h="18415">
                <a:moveTo>
                  <a:pt x="3962" y="4330"/>
                </a:moveTo>
                <a:lnTo>
                  <a:pt x="3556" y="5130"/>
                </a:lnTo>
                <a:lnTo>
                  <a:pt x="3492" y="5524"/>
                </a:lnTo>
                <a:lnTo>
                  <a:pt x="3416" y="6019"/>
                </a:lnTo>
                <a:lnTo>
                  <a:pt x="3810" y="5232"/>
                </a:lnTo>
                <a:lnTo>
                  <a:pt x="3873" y="4838"/>
                </a:lnTo>
                <a:lnTo>
                  <a:pt x="3962" y="4330"/>
                </a:lnTo>
                <a:close/>
              </a:path>
              <a:path w="24765" h="18415">
                <a:moveTo>
                  <a:pt x="4241" y="5270"/>
                </a:moveTo>
                <a:lnTo>
                  <a:pt x="3733" y="6362"/>
                </a:lnTo>
                <a:lnTo>
                  <a:pt x="3492" y="7861"/>
                </a:lnTo>
                <a:lnTo>
                  <a:pt x="4165" y="5715"/>
                </a:lnTo>
                <a:lnTo>
                  <a:pt x="4241" y="5270"/>
                </a:lnTo>
                <a:close/>
              </a:path>
              <a:path w="24765" h="18415">
                <a:moveTo>
                  <a:pt x="4254" y="9525"/>
                </a:moveTo>
                <a:lnTo>
                  <a:pt x="3975" y="8928"/>
                </a:lnTo>
                <a:lnTo>
                  <a:pt x="3619" y="9144"/>
                </a:lnTo>
                <a:lnTo>
                  <a:pt x="4254" y="9525"/>
                </a:lnTo>
                <a:close/>
              </a:path>
              <a:path w="24765" h="18415">
                <a:moveTo>
                  <a:pt x="4267" y="14859"/>
                </a:moveTo>
                <a:lnTo>
                  <a:pt x="4000" y="15430"/>
                </a:lnTo>
                <a:lnTo>
                  <a:pt x="3949" y="15786"/>
                </a:lnTo>
                <a:lnTo>
                  <a:pt x="3911" y="15989"/>
                </a:lnTo>
                <a:lnTo>
                  <a:pt x="4165" y="15430"/>
                </a:lnTo>
                <a:lnTo>
                  <a:pt x="4267" y="14859"/>
                </a:lnTo>
                <a:close/>
              </a:path>
              <a:path w="24765" h="18415">
                <a:moveTo>
                  <a:pt x="4470" y="5537"/>
                </a:moveTo>
                <a:lnTo>
                  <a:pt x="4216" y="6108"/>
                </a:lnTo>
                <a:lnTo>
                  <a:pt x="4152" y="6464"/>
                </a:lnTo>
                <a:lnTo>
                  <a:pt x="4114" y="6667"/>
                </a:lnTo>
                <a:lnTo>
                  <a:pt x="4368" y="6108"/>
                </a:lnTo>
                <a:lnTo>
                  <a:pt x="4470" y="5537"/>
                </a:lnTo>
                <a:close/>
              </a:path>
              <a:path w="24765" h="18415">
                <a:moveTo>
                  <a:pt x="4508" y="6324"/>
                </a:moveTo>
                <a:lnTo>
                  <a:pt x="4241" y="6896"/>
                </a:lnTo>
                <a:lnTo>
                  <a:pt x="4191" y="7251"/>
                </a:lnTo>
                <a:lnTo>
                  <a:pt x="4152" y="7454"/>
                </a:lnTo>
                <a:lnTo>
                  <a:pt x="4406" y="6896"/>
                </a:lnTo>
                <a:lnTo>
                  <a:pt x="4508" y="6324"/>
                </a:lnTo>
                <a:close/>
              </a:path>
              <a:path w="24765" h="18415">
                <a:moveTo>
                  <a:pt x="5283" y="508"/>
                </a:moveTo>
                <a:lnTo>
                  <a:pt x="4432" y="63"/>
                </a:lnTo>
                <a:lnTo>
                  <a:pt x="4229" y="1295"/>
                </a:lnTo>
                <a:lnTo>
                  <a:pt x="3835" y="2070"/>
                </a:lnTo>
                <a:lnTo>
                  <a:pt x="3771" y="2463"/>
                </a:lnTo>
                <a:lnTo>
                  <a:pt x="3695" y="2959"/>
                </a:lnTo>
                <a:lnTo>
                  <a:pt x="4089" y="2171"/>
                </a:lnTo>
                <a:lnTo>
                  <a:pt x="4152" y="1778"/>
                </a:lnTo>
                <a:lnTo>
                  <a:pt x="4178" y="1625"/>
                </a:lnTo>
                <a:lnTo>
                  <a:pt x="5283" y="508"/>
                </a:lnTo>
                <a:close/>
              </a:path>
              <a:path w="24765" h="18415">
                <a:moveTo>
                  <a:pt x="5511" y="14605"/>
                </a:moveTo>
                <a:lnTo>
                  <a:pt x="4572" y="14249"/>
                </a:lnTo>
                <a:lnTo>
                  <a:pt x="4432" y="15125"/>
                </a:lnTo>
                <a:lnTo>
                  <a:pt x="4368" y="15532"/>
                </a:lnTo>
                <a:lnTo>
                  <a:pt x="4902" y="15240"/>
                </a:lnTo>
                <a:lnTo>
                  <a:pt x="5511" y="14605"/>
                </a:lnTo>
                <a:close/>
              </a:path>
              <a:path w="24765" h="18415">
                <a:moveTo>
                  <a:pt x="6858" y="14211"/>
                </a:moveTo>
                <a:lnTo>
                  <a:pt x="5486" y="16306"/>
                </a:lnTo>
                <a:lnTo>
                  <a:pt x="5207" y="18021"/>
                </a:lnTo>
                <a:lnTo>
                  <a:pt x="6680" y="15278"/>
                </a:lnTo>
                <a:lnTo>
                  <a:pt x="6858" y="14211"/>
                </a:lnTo>
                <a:close/>
              </a:path>
              <a:path w="24765" h="18415">
                <a:moveTo>
                  <a:pt x="7073" y="9232"/>
                </a:moveTo>
                <a:lnTo>
                  <a:pt x="6273" y="7416"/>
                </a:lnTo>
                <a:lnTo>
                  <a:pt x="5181" y="6959"/>
                </a:lnTo>
                <a:lnTo>
                  <a:pt x="4889" y="6591"/>
                </a:lnTo>
                <a:lnTo>
                  <a:pt x="4876" y="4813"/>
                </a:lnTo>
                <a:lnTo>
                  <a:pt x="4521" y="6553"/>
                </a:lnTo>
                <a:lnTo>
                  <a:pt x="4483" y="6756"/>
                </a:lnTo>
                <a:lnTo>
                  <a:pt x="4724" y="6540"/>
                </a:lnTo>
                <a:lnTo>
                  <a:pt x="4889" y="7683"/>
                </a:lnTo>
                <a:lnTo>
                  <a:pt x="5346" y="7391"/>
                </a:lnTo>
                <a:lnTo>
                  <a:pt x="5930" y="7747"/>
                </a:lnTo>
                <a:lnTo>
                  <a:pt x="7073" y="9232"/>
                </a:lnTo>
                <a:close/>
              </a:path>
              <a:path w="24765" h="18415">
                <a:moveTo>
                  <a:pt x="7137" y="11849"/>
                </a:moveTo>
                <a:lnTo>
                  <a:pt x="7061" y="10109"/>
                </a:lnTo>
                <a:lnTo>
                  <a:pt x="5918" y="11226"/>
                </a:lnTo>
                <a:lnTo>
                  <a:pt x="5499" y="10477"/>
                </a:lnTo>
                <a:lnTo>
                  <a:pt x="5600" y="10058"/>
                </a:lnTo>
                <a:lnTo>
                  <a:pt x="5689" y="8280"/>
                </a:lnTo>
                <a:lnTo>
                  <a:pt x="4813" y="10058"/>
                </a:lnTo>
                <a:lnTo>
                  <a:pt x="4343" y="9575"/>
                </a:lnTo>
                <a:lnTo>
                  <a:pt x="4610" y="10274"/>
                </a:lnTo>
                <a:lnTo>
                  <a:pt x="5232" y="10642"/>
                </a:lnTo>
                <a:lnTo>
                  <a:pt x="5461" y="10502"/>
                </a:lnTo>
                <a:lnTo>
                  <a:pt x="6604" y="13055"/>
                </a:lnTo>
                <a:lnTo>
                  <a:pt x="7137" y="11849"/>
                </a:lnTo>
                <a:close/>
              </a:path>
              <a:path w="24765" h="18415">
                <a:moveTo>
                  <a:pt x="7594" y="2362"/>
                </a:moveTo>
                <a:lnTo>
                  <a:pt x="7340" y="2933"/>
                </a:lnTo>
                <a:lnTo>
                  <a:pt x="7277" y="3289"/>
                </a:lnTo>
                <a:lnTo>
                  <a:pt x="7239" y="3492"/>
                </a:lnTo>
                <a:lnTo>
                  <a:pt x="7493" y="2933"/>
                </a:lnTo>
                <a:lnTo>
                  <a:pt x="7594" y="2362"/>
                </a:lnTo>
                <a:close/>
              </a:path>
              <a:path w="24765" h="18415">
                <a:moveTo>
                  <a:pt x="8267" y="8585"/>
                </a:moveTo>
                <a:lnTo>
                  <a:pt x="7937" y="9296"/>
                </a:lnTo>
                <a:lnTo>
                  <a:pt x="7874" y="9677"/>
                </a:lnTo>
                <a:lnTo>
                  <a:pt x="7810" y="10058"/>
                </a:lnTo>
                <a:lnTo>
                  <a:pt x="8140" y="9359"/>
                </a:lnTo>
                <a:lnTo>
                  <a:pt x="8267" y="8585"/>
                </a:lnTo>
                <a:close/>
              </a:path>
              <a:path w="24765" h="18415">
                <a:moveTo>
                  <a:pt x="8483" y="4914"/>
                </a:moveTo>
                <a:lnTo>
                  <a:pt x="7975" y="5105"/>
                </a:lnTo>
                <a:lnTo>
                  <a:pt x="7048" y="4673"/>
                </a:lnTo>
                <a:lnTo>
                  <a:pt x="6654" y="4102"/>
                </a:lnTo>
                <a:lnTo>
                  <a:pt x="5130" y="3340"/>
                </a:lnTo>
                <a:lnTo>
                  <a:pt x="6273" y="3886"/>
                </a:lnTo>
                <a:lnTo>
                  <a:pt x="6731" y="3340"/>
                </a:lnTo>
                <a:lnTo>
                  <a:pt x="7366" y="2578"/>
                </a:lnTo>
                <a:lnTo>
                  <a:pt x="7543" y="2374"/>
                </a:lnTo>
                <a:lnTo>
                  <a:pt x="6438" y="2578"/>
                </a:lnTo>
                <a:lnTo>
                  <a:pt x="6375" y="2438"/>
                </a:lnTo>
                <a:lnTo>
                  <a:pt x="5880" y="2146"/>
                </a:lnTo>
                <a:lnTo>
                  <a:pt x="5372" y="2438"/>
                </a:lnTo>
                <a:lnTo>
                  <a:pt x="5334" y="2311"/>
                </a:lnTo>
                <a:lnTo>
                  <a:pt x="6007" y="1054"/>
                </a:lnTo>
                <a:lnTo>
                  <a:pt x="6184" y="0"/>
                </a:lnTo>
                <a:lnTo>
                  <a:pt x="5143" y="1587"/>
                </a:lnTo>
                <a:lnTo>
                  <a:pt x="5054" y="1219"/>
                </a:lnTo>
                <a:lnTo>
                  <a:pt x="4038" y="3378"/>
                </a:lnTo>
                <a:lnTo>
                  <a:pt x="4483" y="3416"/>
                </a:lnTo>
                <a:lnTo>
                  <a:pt x="4533" y="3797"/>
                </a:lnTo>
                <a:lnTo>
                  <a:pt x="4699" y="3479"/>
                </a:lnTo>
                <a:lnTo>
                  <a:pt x="5613" y="3683"/>
                </a:lnTo>
                <a:lnTo>
                  <a:pt x="6375" y="5588"/>
                </a:lnTo>
                <a:lnTo>
                  <a:pt x="7581" y="5638"/>
                </a:lnTo>
                <a:lnTo>
                  <a:pt x="6934" y="8115"/>
                </a:lnTo>
                <a:lnTo>
                  <a:pt x="7239" y="9423"/>
                </a:lnTo>
                <a:lnTo>
                  <a:pt x="7556" y="10274"/>
                </a:lnTo>
                <a:lnTo>
                  <a:pt x="7137" y="11849"/>
                </a:lnTo>
                <a:lnTo>
                  <a:pt x="7200" y="12484"/>
                </a:lnTo>
                <a:lnTo>
                  <a:pt x="7175" y="12636"/>
                </a:lnTo>
                <a:lnTo>
                  <a:pt x="7112" y="13017"/>
                </a:lnTo>
                <a:lnTo>
                  <a:pt x="7416" y="12357"/>
                </a:lnTo>
                <a:lnTo>
                  <a:pt x="7378" y="12687"/>
                </a:lnTo>
                <a:lnTo>
                  <a:pt x="7340" y="12890"/>
                </a:lnTo>
                <a:lnTo>
                  <a:pt x="7594" y="12331"/>
                </a:lnTo>
                <a:lnTo>
                  <a:pt x="7696" y="11760"/>
                </a:lnTo>
                <a:lnTo>
                  <a:pt x="7442" y="12306"/>
                </a:lnTo>
                <a:lnTo>
                  <a:pt x="7569" y="11544"/>
                </a:lnTo>
                <a:lnTo>
                  <a:pt x="7327" y="12052"/>
                </a:lnTo>
                <a:lnTo>
                  <a:pt x="7607" y="10388"/>
                </a:lnTo>
                <a:lnTo>
                  <a:pt x="7759" y="10782"/>
                </a:lnTo>
                <a:lnTo>
                  <a:pt x="7721" y="9677"/>
                </a:lnTo>
                <a:lnTo>
                  <a:pt x="7620" y="6311"/>
                </a:lnTo>
                <a:lnTo>
                  <a:pt x="7683" y="7073"/>
                </a:lnTo>
                <a:lnTo>
                  <a:pt x="8267" y="6146"/>
                </a:lnTo>
                <a:lnTo>
                  <a:pt x="8445" y="5105"/>
                </a:lnTo>
                <a:lnTo>
                  <a:pt x="8483" y="4914"/>
                </a:lnTo>
                <a:close/>
              </a:path>
              <a:path w="24765" h="18415">
                <a:moveTo>
                  <a:pt x="8775" y="14071"/>
                </a:moveTo>
                <a:lnTo>
                  <a:pt x="8382" y="14859"/>
                </a:lnTo>
                <a:lnTo>
                  <a:pt x="8509" y="14109"/>
                </a:lnTo>
                <a:lnTo>
                  <a:pt x="8178" y="14820"/>
                </a:lnTo>
                <a:lnTo>
                  <a:pt x="8115" y="15201"/>
                </a:lnTo>
                <a:lnTo>
                  <a:pt x="8051" y="15582"/>
                </a:lnTo>
                <a:lnTo>
                  <a:pt x="8369" y="14909"/>
                </a:lnTo>
                <a:lnTo>
                  <a:pt x="8318" y="15252"/>
                </a:lnTo>
                <a:lnTo>
                  <a:pt x="8242" y="15748"/>
                </a:lnTo>
                <a:lnTo>
                  <a:pt x="8636" y="14960"/>
                </a:lnTo>
                <a:lnTo>
                  <a:pt x="8775" y="14071"/>
                </a:lnTo>
                <a:close/>
              </a:path>
              <a:path w="24765" h="18415">
                <a:moveTo>
                  <a:pt x="8813" y="8902"/>
                </a:moveTo>
                <a:lnTo>
                  <a:pt x="8559" y="9474"/>
                </a:lnTo>
                <a:lnTo>
                  <a:pt x="8496" y="9829"/>
                </a:lnTo>
                <a:lnTo>
                  <a:pt x="8458" y="10033"/>
                </a:lnTo>
                <a:lnTo>
                  <a:pt x="8712" y="9474"/>
                </a:lnTo>
                <a:lnTo>
                  <a:pt x="8813" y="8902"/>
                </a:lnTo>
                <a:close/>
              </a:path>
              <a:path w="24765" h="18415">
                <a:moveTo>
                  <a:pt x="8877" y="4775"/>
                </a:moveTo>
                <a:lnTo>
                  <a:pt x="8559" y="4521"/>
                </a:lnTo>
                <a:lnTo>
                  <a:pt x="8483" y="4914"/>
                </a:lnTo>
                <a:lnTo>
                  <a:pt x="8877" y="4775"/>
                </a:lnTo>
                <a:close/>
              </a:path>
              <a:path w="24765" h="18415">
                <a:moveTo>
                  <a:pt x="8902" y="14389"/>
                </a:moveTo>
                <a:lnTo>
                  <a:pt x="8648" y="14960"/>
                </a:lnTo>
                <a:lnTo>
                  <a:pt x="8585" y="15316"/>
                </a:lnTo>
                <a:lnTo>
                  <a:pt x="8547" y="15519"/>
                </a:lnTo>
                <a:lnTo>
                  <a:pt x="8813" y="14960"/>
                </a:lnTo>
                <a:lnTo>
                  <a:pt x="8864" y="14605"/>
                </a:lnTo>
                <a:lnTo>
                  <a:pt x="8902" y="14389"/>
                </a:lnTo>
                <a:close/>
              </a:path>
              <a:path w="24765" h="18415">
                <a:moveTo>
                  <a:pt x="9258" y="1168"/>
                </a:moveTo>
                <a:lnTo>
                  <a:pt x="7416" y="4000"/>
                </a:lnTo>
                <a:lnTo>
                  <a:pt x="8204" y="4241"/>
                </a:lnTo>
                <a:lnTo>
                  <a:pt x="8559" y="4521"/>
                </a:lnTo>
                <a:lnTo>
                  <a:pt x="9029" y="4241"/>
                </a:lnTo>
                <a:lnTo>
                  <a:pt x="9131" y="3340"/>
                </a:lnTo>
                <a:lnTo>
                  <a:pt x="9258" y="1168"/>
                </a:lnTo>
                <a:close/>
              </a:path>
              <a:path w="24765" h="18415">
                <a:moveTo>
                  <a:pt x="9372" y="4673"/>
                </a:moveTo>
                <a:lnTo>
                  <a:pt x="9347" y="4076"/>
                </a:lnTo>
                <a:lnTo>
                  <a:pt x="9080" y="4216"/>
                </a:lnTo>
                <a:lnTo>
                  <a:pt x="9055" y="4648"/>
                </a:lnTo>
                <a:lnTo>
                  <a:pt x="9372" y="4673"/>
                </a:lnTo>
                <a:close/>
              </a:path>
              <a:path w="24765" h="18415">
                <a:moveTo>
                  <a:pt x="9410" y="14300"/>
                </a:moveTo>
                <a:lnTo>
                  <a:pt x="8902" y="15392"/>
                </a:lnTo>
                <a:lnTo>
                  <a:pt x="8661" y="16878"/>
                </a:lnTo>
                <a:lnTo>
                  <a:pt x="9334" y="14744"/>
                </a:lnTo>
                <a:lnTo>
                  <a:pt x="9410" y="14300"/>
                </a:lnTo>
                <a:close/>
              </a:path>
              <a:path w="24765" h="18415">
                <a:moveTo>
                  <a:pt x="10782" y="4851"/>
                </a:moveTo>
                <a:lnTo>
                  <a:pt x="10604" y="4572"/>
                </a:lnTo>
                <a:lnTo>
                  <a:pt x="10350" y="4762"/>
                </a:lnTo>
                <a:lnTo>
                  <a:pt x="9372" y="4673"/>
                </a:lnTo>
                <a:lnTo>
                  <a:pt x="9563" y="8115"/>
                </a:lnTo>
                <a:lnTo>
                  <a:pt x="10718" y="5588"/>
                </a:lnTo>
                <a:lnTo>
                  <a:pt x="10782" y="4851"/>
                </a:lnTo>
                <a:close/>
              </a:path>
              <a:path w="24765" h="18415">
                <a:moveTo>
                  <a:pt x="11328" y="14173"/>
                </a:moveTo>
                <a:lnTo>
                  <a:pt x="11074" y="14744"/>
                </a:lnTo>
                <a:lnTo>
                  <a:pt x="11010" y="15100"/>
                </a:lnTo>
                <a:lnTo>
                  <a:pt x="10972" y="15303"/>
                </a:lnTo>
                <a:lnTo>
                  <a:pt x="11226" y="14744"/>
                </a:lnTo>
                <a:lnTo>
                  <a:pt x="11328" y="14173"/>
                </a:lnTo>
                <a:close/>
              </a:path>
              <a:path w="24765" h="18415">
                <a:moveTo>
                  <a:pt x="11938" y="15100"/>
                </a:moveTo>
                <a:lnTo>
                  <a:pt x="11684" y="15671"/>
                </a:lnTo>
                <a:lnTo>
                  <a:pt x="11620" y="16027"/>
                </a:lnTo>
                <a:lnTo>
                  <a:pt x="11582" y="16230"/>
                </a:lnTo>
                <a:lnTo>
                  <a:pt x="11836" y="15671"/>
                </a:lnTo>
                <a:lnTo>
                  <a:pt x="11938" y="15100"/>
                </a:lnTo>
                <a:close/>
              </a:path>
              <a:path w="24765" h="18415">
                <a:moveTo>
                  <a:pt x="12839" y="14236"/>
                </a:moveTo>
                <a:lnTo>
                  <a:pt x="12433" y="15036"/>
                </a:lnTo>
                <a:lnTo>
                  <a:pt x="12369" y="15430"/>
                </a:lnTo>
                <a:lnTo>
                  <a:pt x="12293" y="15925"/>
                </a:lnTo>
                <a:lnTo>
                  <a:pt x="12687" y="15138"/>
                </a:lnTo>
                <a:lnTo>
                  <a:pt x="12750" y="14744"/>
                </a:lnTo>
                <a:lnTo>
                  <a:pt x="12839" y="14236"/>
                </a:lnTo>
                <a:close/>
              </a:path>
              <a:path w="24765" h="18415">
                <a:moveTo>
                  <a:pt x="13982" y="13462"/>
                </a:moveTo>
                <a:lnTo>
                  <a:pt x="12700" y="13093"/>
                </a:lnTo>
                <a:lnTo>
                  <a:pt x="11023" y="12763"/>
                </a:lnTo>
                <a:lnTo>
                  <a:pt x="9055" y="12306"/>
                </a:lnTo>
                <a:lnTo>
                  <a:pt x="8242" y="10617"/>
                </a:lnTo>
                <a:lnTo>
                  <a:pt x="7797" y="12039"/>
                </a:lnTo>
                <a:lnTo>
                  <a:pt x="9004" y="13068"/>
                </a:lnTo>
                <a:lnTo>
                  <a:pt x="10668" y="13462"/>
                </a:lnTo>
                <a:lnTo>
                  <a:pt x="11582" y="14046"/>
                </a:lnTo>
                <a:lnTo>
                  <a:pt x="11226" y="14744"/>
                </a:lnTo>
                <a:lnTo>
                  <a:pt x="11163" y="15138"/>
                </a:lnTo>
                <a:lnTo>
                  <a:pt x="11087" y="15633"/>
                </a:lnTo>
                <a:lnTo>
                  <a:pt x="11480" y="14846"/>
                </a:lnTo>
                <a:lnTo>
                  <a:pt x="11544" y="14452"/>
                </a:lnTo>
                <a:lnTo>
                  <a:pt x="11607" y="14058"/>
                </a:lnTo>
                <a:lnTo>
                  <a:pt x="12293" y="14478"/>
                </a:lnTo>
                <a:lnTo>
                  <a:pt x="13982" y="13462"/>
                </a:lnTo>
                <a:close/>
              </a:path>
              <a:path w="24765" h="18415">
                <a:moveTo>
                  <a:pt x="14528" y="11480"/>
                </a:moveTo>
                <a:lnTo>
                  <a:pt x="13982" y="13462"/>
                </a:lnTo>
                <a:lnTo>
                  <a:pt x="14109" y="14528"/>
                </a:lnTo>
                <a:lnTo>
                  <a:pt x="14312" y="14465"/>
                </a:lnTo>
                <a:lnTo>
                  <a:pt x="14160" y="13398"/>
                </a:lnTo>
                <a:lnTo>
                  <a:pt x="14528" y="11480"/>
                </a:lnTo>
                <a:close/>
              </a:path>
              <a:path w="24765" h="18415">
                <a:moveTo>
                  <a:pt x="16573" y="11607"/>
                </a:moveTo>
                <a:lnTo>
                  <a:pt x="14973" y="14097"/>
                </a:lnTo>
                <a:lnTo>
                  <a:pt x="14846" y="14859"/>
                </a:lnTo>
                <a:lnTo>
                  <a:pt x="14655" y="14516"/>
                </a:lnTo>
                <a:lnTo>
                  <a:pt x="14986" y="13690"/>
                </a:lnTo>
                <a:lnTo>
                  <a:pt x="15151" y="12687"/>
                </a:lnTo>
                <a:lnTo>
                  <a:pt x="14516" y="14287"/>
                </a:lnTo>
                <a:lnTo>
                  <a:pt x="14439" y="14122"/>
                </a:lnTo>
                <a:lnTo>
                  <a:pt x="14427" y="14541"/>
                </a:lnTo>
                <a:lnTo>
                  <a:pt x="14401" y="15151"/>
                </a:lnTo>
                <a:lnTo>
                  <a:pt x="14401" y="14617"/>
                </a:lnTo>
                <a:lnTo>
                  <a:pt x="14211" y="15087"/>
                </a:lnTo>
                <a:lnTo>
                  <a:pt x="12915" y="14376"/>
                </a:lnTo>
                <a:lnTo>
                  <a:pt x="12738" y="15506"/>
                </a:lnTo>
                <a:lnTo>
                  <a:pt x="12509" y="16891"/>
                </a:lnTo>
                <a:lnTo>
                  <a:pt x="12420" y="17780"/>
                </a:lnTo>
                <a:lnTo>
                  <a:pt x="12369" y="18059"/>
                </a:lnTo>
                <a:lnTo>
                  <a:pt x="12598" y="17830"/>
                </a:lnTo>
                <a:lnTo>
                  <a:pt x="12903" y="17780"/>
                </a:lnTo>
                <a:lnTo>
                  <a:pt x="13335" y="17678"/>
                </a:lnTo>
                <a:lnTo>
                  <a:pt x="12598" y="16814"/>
                </a:lnTo>
                <a:lnTo>
                  <a:pt x="13830" y="15798"/>
                </a:lnTo>
                <a:lnTo>
                  <a:pt x="14097" y="15786"/>
                </a:lnTo>
                <a:lnTo>
                  <a:pt x="14058" y="16027"/>
                </a:lnTo>
                <a:lnTo>
                  <a:pt x="14147" y="15786"/>
                </a:lnTo>
                <a:lnTo>
                  <a:pt x="14376" y="15773"/>
                </a:lnTo>
                <a:lnTo>
                  <a:pt x="14312" y="18313"/>
                </a:lnTo>
                <a:lnTo>
                  <a:pt x="15074" y="15748"/>
                </a:lnTo>
                <a:lnTo>
                  <a:pt x="15240" y="15735"/>
                </a:lnTo>
                <a:lnTo>
                  <a:pt x="15100" y="15659"/>
                </a:lnTo>
                <a:lnTo>
                  <a:pt x="15303" y="14973"/>
                </a:lnTo>
                <a:lnTo>
                  <a:pt x="15074" y="15240"/>
                </a:lnTo>
                <a:lnTo>
                  <a:pt x="16408" y="12560"/>
                </a:lnTo>
                <a:lnTo>
                  <a:pt x="16573" y="11607"/>
                </a:lnTo>
                <a:close/>
              </a:path>
              <a:path w="24765" h="18415">
                <a:moveTo>
                  <a:pt x="17907" y="12700"/>
                </a:moveTo>
                <a:lnTo>
                  <a:pt x="15646" y="16637"/>
                </a:lnTo>
                <a:lnTo>
                  <a:pt x="15354" y="18402"/>
                </a:lnTo>
                <a:lnTo>
                  <a:pt x="15582" y="17932"/>
                </a:lnTo>
                <a:lnTo>
                  <a:pt x="15798" y="17805"/>
                </a:lnTo>
                <a:lnTo>
                  <a:pt x="16535" y="17653"/>
                </a:lnTo>
                <a:lnTo>
                  <a:pt x="16014" y="17056"/>
                </a:lnTo>
                <a:lnTo>
                  <a:pt x="17780" y="13512"/>
                </a:lnTo>
                <a:lnTo>
                  <a:pt x="17907" y="12700"/>
                </a:lnTo>
                <a:close/>
              </a:path>
              <a:path w="24765" h="18415">
                <a:moveTo>
                  <a:pt x="18059" y="14808"/>
                </a:moveTo>
                <a:lnTo>
                  <a:pt x="17729" y="15506"/>
                </a:lnTo>
                <a:lnTo>
                  <a:pt x="17665" y="15887"/>
                </a:lnTo>
                <a:lnTo>
                  <a:pt x="17602" y="16268"/>
                </a:lnTo>
                <a:lnTo>
                  <a:pt x="17932" y="15570"/>
                </a:lnTo>
                <a:lnTo>
                  <a:pt x="18059" y="14808"/>
                </a:lnTo>
                <a:close/>
              </a:path>
              <a:path w="24765" h="18415">
                <a:moveTo>
                  <a:pt x="24282" y="13423"/>
                </a:moveTo>
                <a:lnTo>
                  <a:pt x="22809" y="15532"/>
                </a:lnTo>
                <a:lnTo>
                  <a:pt x="22085" y="15494"/>
                </a:lnTo>
                <a:lnTo>
                  <a:pt x="22123" y="14986"/>
                </a:lnTo>
                <a:lnTo>
                  <a:pt x="21488" y="15290"/>
                </a:lnTo>
                <a:lnTo>
                  <a:pt x="21082" y="15201"/>
                </a:lnTo>
                <a:lnTo>
                  <a:pt x="21158" y="14744"/>
                </a:lnTo>
                <a:lnTo>
                  <a:pt x="20942" y="15201"/>
                </a:lnTo>
                <a:lnTo>
                  <a:pt x="19837" y="14274"/>
                </a:lnTo>
                <a:lnTo>
                  <a:pt x="19735" y="14846"/>
                </a:lnTo>
                <a:lnTo>
                  <a:pt x="18732" y="14020"/>
                </a:lnTo>
                <a:lnTo>
                  <a:pt x="18592" y="14846"/>
                </a:lnTo>
                <a:lnTo>
                  <a:pt x="18199" y="14224"/>
                </a:lnTo>
                <a:lnTo>
                  <a:pt x="18046" y="15201"/>
                </a:lnTo>
                <a:lnTo>
                  <a:pt x="18008" y="15392"/>
                </a:lnTo>
                <a:lnTo>
                  <a:pt x="18173" y="15240"/>
                </a:lnTo>
                <a:lnTo>
                  <a:pt x="18542" y="15138"/>
                </a:lnTo>
                <a:lnTo>
                  <a:pt x="18516" y="15316"/>
                </a:lnTo>
                <a:lnTo>
                  <a:pt x="18402" y="16052"/>
                </a:lnTo>
                <a:lnTo>
                  <a:pt x="19253" y="15519"/>
                </a:lnTo>
                <a:lnTo>
                  <a:pt x="19646" y="15367"/>
                </a:lnTo>
                <a:lnTo>
                  <a:pt x="19621" y="15570"/>
                </a:lnTo>
                <a:lnTo>
                  <a:pt x="19507" y="16306"/>
                </a:lnTo>
                <a:lnTo>
                  <a:pt x="20345" y="15773"/>
                </a:lnTo>
                <a:lnTo>
                  <a:pt x="20789" y="15621"/>
                </a:lnTo>
                <a:lnTo>
                  <a:pt x="20764" y="15836"/>
                </a:lnTo>
                <a:lnTo>
                  <a:pt x="20701" y="16217"/>
                </a:lnTo>
                <a:lnTo>
                  <a:pt x="21018" y="15544"/>
                </a:lnTo>
                <a:lnTo>
                  <a:pt x="21463" y="17030"/>
                </a:lnTo>
                <a:lnTo>
                  <a:pt x="22237" y="16294"/>
                </a:lnTo>
                <a:lnTo>
                  <a:pt x="23266" y="16357"/>
                </a:lnTo>
                <a:lnTo>
                  <a:pt x="24155" y="15062"/>
                </a:lnTo>
                <a:lnTo>
                  <a:pt x="24282" y="13423"/>
                </a:lnTo>
                <a:close/>
              </a:path>
            </a:pathLst>
          </a:custGeom>
          <a:solidFill>
            <a:srgbClr val="B88F51"/>
          </a:solidFill>
        </p:spPr>
        <p:txBody>
          <a:bodyPr wrap="square" lIns="0" tIns="0" rIns="0" bIns="0" rtlCol="0"/>
          <a:lstStyle/>
          <a:p>
            <a:endParaRPr sz="2511"/>
          </a:p>
        </p:txBody>
      </p:sp>
      <p:sp>
        <p:nvSpPr>
          <p:cNvPr id="94" name="bg object 94"/>
          <p:cNvSpPr/>
          <p:nvPr/>
        </p:nvSpPr>
        <p:spPr>
          <a:xfrm>
            <a:off x="981916" y="306212"/>
            <a:ext cx="53181" cy="23813"/>
          </a:xfrm>
          <a:custGeom>
            <a:avLst/>
            <a:gdLst/>
            <a:ahLst/>
            <a:cxnLst/>
            <a:rect l="l" t="t" r="r" b="b"/>
            <a:pathLst>
              <a:path w="85089" h="38100">
                <a:moveTo>
                  <a:pt x="1066" y="14427"/>
                </a:moveTo>
                <a:lnTo>
                  <a:pt x="774" y="15049"/>
                </a:lnTo>
                <a:lnTo>
                  <a:pt x="215" y="14376"/>
                </a:lnTo>
                <a:lnTo>
                  <a:pt x="50" y="15367"/>
                </a:lnTo>
                <a:lnTo>
                  <a:pt x="0" y="15646"/>
                </a:lnTo>
                <a:lnTo>
                  <a:pt x="228" y="15417"/>
                </a:lnTo>
                <a:lnTo>
                  <a:pt x="698" y="15328"/>
                </a:lnTo>
                <a:lnTo>
                  <a:pt x="673" y="15519"/>
                </a:lnTo>
                <a:lnTo>
                  <a:pt x="609" y="15900"/>
                </a:lnTo>
                <a:lnTo>
                  <a:pt x="889" y="15290"/>
                </a:lnTo>
                <a:lnTo>
                  <a:pt x="1003" y="14820"/>
                </a:lnTo>
                <a:lnTo>
                  <a:pt x="1066" y="14427"/>
                </a:lnTo>
                <a:close/>
              </a:path>
              <a:path w="85089" h="38100">
                <a:moveTo>
                  <a:pt x="2235" y="11582"/>
                </a:moveTo>
                <a:lnTo>
                  <a:pt x="1930" y="12230"/>
                </a:lnTo>
                <a:lnTo>
                  <a:pt x="1536" y="11595"/>
                </a:lnTo>
                <a:lnTo>
                  <a:pt x="1371" y="12560"/>
                </a:lnTo>
                <a:lnTo>
                  <a:pt x="1346" y="12750"/>
                </a:lnTo>
                <a:lnTo>
                  <a:pt x="1511" y="12611"/>
                </a:lnTo>
                <a:lnTo>
                  <a:pt x="1866" y="12496"/>
                </a:lnTo>
                <a:lnTo>
                  <a:pt x="1841" y="12674"/>
                </a:lnTo>
                <a:lnTo>
                  <a:pt x="1778" y="13055"/>
                </a:lnTo>
                <a:lnTo>
                  <a:pt x="2070" y="12420"/>
                </a:lnTo>
                <a:lnTo>
                  <a:pt x="2235" y="11582"/>
                </a:lnTo>
                <a:close/>
              </a:path>
              <a:path w="85089" h="38100">
                <a:moveTo>
                  <a:pt x="2476" y="11811"/>
                </a:moveTo>
                <a:lnTo>
                  <a:pt x="2222" y="12382"/>
                </a:lnTo>
                <a:lnTo>
                  <a:pt x="2159" y="12738"/>
                </a:lnTo>
                <a:lnTo>
                  <a:pt x="2120" y="12941"/>
                </a:lnTo>
                <a:lnTo>
                  <a:pt x="2374" y="12382"/>
                </a:lnTo>
                <a:lnTo>
                  <a:pt x="2476" y="11811"/>
                </a:lnTo>
                <a:close/>
              </a:path>
              <a:path w="85089" h="38100">
                <a:moveTo>
                  <a:pt x="3467" y="12661"/>
                </a:moveTo>
                <a:lnTo>
                  <a:pt x="3136" y="13360"/>
                </a:lnTo>
                <a:lnTo>
                  <a:pt x="3073" y="13741"/>
                </a:lnTo>
                <a:lnTo>
                  <a:pt x="3009" y="14122"/>
                </a:lnTo>
                <a:lnTo>
                  <a:pt x="3340" y="13423"/>
                </a:lnTo>
                <a:lnTo>
                  <a:pt x="3467" y="12661"/>
                </a:lnTo>
                <a:close/>
              </a:path>
              <a:path w="85089" h="38100">
                <a:moveTo>
                  <a:pt x="5054" y="12903"/>
                </a:moveTo>
                <a:lnTo>
                  <a:pt x="4381" y="12407"/>
                </a:lnTo>
                <a:lnTo>
                  <a:pt x="4241" y="13233"/>
                </a:lnTo>
                <a:lnTo>
                  <a:pt x="4203" y="13500"/>
                </a:lnTo>
                <a:lnTo>
                  <a:pt x="4419" y="13309"/>
                </a:lnTo>
                <a:lnTo>
                  <a:pt x="5054" y="12903"/>
                </a:lnTo>
                <a:close/>
              </a:path>
              <a:path w="85089" h="38100">
                <a:moveTo>
                  <a:pt x="5956" y="11912"/>
                </a:moveTo>
                <a:lnTo>
                  <a:pt x="5130" y="12801"/>
                </a:lnTo>
                <a:lnTo>
                  <a:pt x="4876" y="13385"/>
                </a:lnTo>
                <a:lnTo>
                  <a:pt x="4343" y="14592"/>
                </a:lnTo>
                <a:lnTo>
                  <a:pt x="5346" y="14820"/>
                </a:lnTo>
                <a:lnTo>
                  <a:pt x="5613" y="13563"/>
                </a:lnTo>
                <a:lnTo>
                  <a:pt x="5956" y="11912"/>
                </a:lnTo>
                <a:close/>
              </a:path>
              <a:path w="85089" h="38100">
                <a:moveTo>
                  <a:pt x="6210" y="17856"/>
                </a:moveTo>
                <a:lnTo>
                  <a:pt x="4762" y="16700"/>
                </a:lnTo>
                <a:lnTo>
                  <a:pt x="4559" y="17995"/>
                </a:lnTo>
                <a:lnTo>
                  <a:pt x="4445" y="18732"/>
                </a:lnTo>
                <a:lnTo>
                  <a:pt x="5295" y="18199"/>
                </a:lnTo>
                <a:lnTo>
                  <a:pt x="6210" y="17856"/>
                </a:lnTo>
                <a:close/>
              </a:path>
              <a:path w="85089" h="38100">
                <a:moveTo>
                  <a:pt x="6451" y="14592"/>
                </a:moveTo>
                <a:lnTo>
                  <a:pt x="5892" y="13665"/>
                </a:lnTo>
                <a:lnTo>
                  <a:pt x="5791" y="13500"/>
                </a:lnTo>
                <a:lnTo>
                  <a:pt x="5740" y="13665"/>
                </a:lnTo>
                <a:lnTo>
                  <a:pt x="5283" y="15328"/>
                </a:lnTo>
                <a:lnTo>
                  <a:pt x="6451" y="14592"/>
                </a:lnTo>
                <a:close/>
              </a:path>
              <a:path w="85089" h="38100">
                <a:moveTo>
                  <a:pt x="7226" y="17627"/>
                </a:moveTo>
                <a:lnTo>
                  <a:pt x="6972" y="18199"/>
                </a:lnTo>
                <a:lnTo>
                  <a:pt x="6908" y="18554"/>
                </a:lnTo>
                <a:lnTo>
                  <a:pt x="6870" y="18757"/>
                </a:lnTo>
                <a:lnTo>
                  <a:pt x="7137" y="18186"/>
                </a:lnTo>
                <a:lnTo>
                  <a:pt x="7188" y="17843"/>
                </a:lnTo>
                <a:lnTo>
                  <a:pt x="7226" y="17627"/>
                </a:lnTo>
                <a:close/>
              </a:path>
              <a:path w="85089" h="38100">
                <a:moveTo>
                  <a:pt x="7327" y="14706"/>
                </a:moveTo>
                <a:lnTo>
                  <a:pt x="6489" y="14566"/>
                </a:lnTo>
                <a:lnTo>
                  <a:pt x="6578" y="14782"/>
                </a:lnTo>
                <a:lnTo>
                  <a:pt x="6972" y="15430"/>
                </a:lnTo>
                <a:lnTo>
                  <a:pt x="7327" y="14706"/>
                </a:lnTo>
                <a:close/>
              </a:path>
              <a:path w="85089" h="38100">
                <a:moveTo>
                  <a:pt x="8089" y="17640"/>
                </a:moveTo>
                <a:lnTo>
                  <a:pt x="7759" y="18351"/>
                </a:lnTo>
                <a:lnTo>
                  <a:pt x="7696" y="18732"/>
                </a:lnTo>
                <a:lnTo>
                  <a:pt x="7632" y="19113"/>
                </a:lnTo>
                <a:lnTo>
                  <a:pt x="7962" y="18402"/>
                </a:lnTo>
                <a:lnTo>
                  <a:pt x="8026" y="18034"/>
                </a:lnTo>
                <a:lnTo>
                  <a:pt x="8089" y="17640"/>
                </a:lnTo>
                <a:close/>
              </a:path>
              <a:path w="85089" h="38100">
                <a:moveTo>
                  <a:pt x="10756" y="15697"/>
                </a:moveTo>
                <a:lnTo>
                  <a:pt x="9042" y="11150"/>
                </a:lnTo>
                <a:lnTo>
                  <a:pt x="7327" y="14706"/>
                </a:lnTo>
                <a:lnTo>
                  <a:pt x="7835" y="14782"/>
                </a:lnTo>
                <a:lnTo>
                  <a:pt x="8394" y="14986"/>
                </a:lnTo>
                <a:lnTo>
                  <a:pt x="9550" y="15265"/>
                </a:lnTo>
                <a:lnTo>
                  <a:pt x="10756" y="15697"/>
                </a:lnTo>
                <a:close/>
              </a:path>
              <a:path w="85089" h="38100">
                <a:moveTo>
                  <a:pt x="11239" y="13792"/>
                </a:moveTo>
                <a:lnTo>
                  <a:pt x="10490" y="12903"/>
                </a:lnTo>
                <a:lnTo>
                  <a:pt x="10325" y="13893"/>
                </a:lnTo>
                <a:lnTo>
                  <a:pt x="10274" y="14173"/>
                </a:lnTo>
                <a:lnTo>
                  <a:pt x="10502" y="13944"/>
                </a:lnTo>
                <a:lnTo>
                  <a:pt x="11239" y="13792"/>
                </a:lnTo>
                <a:close/>
              </a:path>
              <a:path w="85089" h="38100">
                <a:moveTo>
                  <a:pt x="62649" y="15849"/>
                </a:moveTo>
                <a:lnTo>
                  <a:pt x="62458" y="16421"/>
                </a:lnTo>
                <a:lnTo>
                  <a:pt x="62382" y="16776"/>
                </a:lnTo>
                <a:lnTo>
                  <a:pt x="62344" y="16979"/>
                </a:lnTo>
                <a:lnTo>
                  <a:pt x="62534" y="16395"/>
                </a:lnTo>
                <a:lnTo>
                  <a:pt x="62611" y="16052"/>
                </a:lnTo>
                <a:lnTo>
                  <a:pt x="62649" y="15849"/>
                </a:lnTo>
                <a:close/>
              </a:path>
              <a:path w="85089" h="38100">
                <a:moveTo>
                  <a:pt x="62928" y="18249"/>
                </a:moveTo>
                <a:lnTo>
                  <a:pt x="62738" y="18821"/>
                </a:lnTo>
                <a:lnTo>
                  <a:pt x="62661" y="19177"/>
                </a:lnTo>
                <a:lnTo>
                  <a:pt x="62623" y="19380"/>
                </a:lnTo>
                <a:lnTo>
                  <a:pt x="62814" y="18796"/>
                </a:lnTo>
                <a:lnTo>
                  <a:pt x="62890" y="18453"/>
                </a:lnTo>
                <a:lnTo>
                  <a:pt x="62928" y="18249"/>
                </a:lnTo>
                <a:close/>
              </a:path>
              <a:path w="85089" h="38100">
                <a:moveTo>
                  <a:pt x="62979" y="18173"/>
                </a:moveTo>
                <a:lnTo>
                  <a:pt x="62801" y="17424"/>
                </a:lnTo>
                <a:lnTo>
                  <a:pt x="62611" y="18389"/>
                </a:lnTo>
                <a:lnTo>
                  <a:pt x="62572" y="18567"/>
                </a:lnTo>
                <a:lnTo>
                  <a:pt x="62674" y="18415"/>
                </a:lnTo>
                <a:lnTo>
                  <a:pt x="62979" y="18173"/>
                </a:lnTo>
                <a:close/>
              </a:path>
              <a:path w="85089" h="38100">
                <a:moveTo>
                  <a:pt x="63741" y="12890"/>
                </a:moveTo>
                <a:lnTo>
                  <a:pt x="63563" y="12141"/>
                </a:lnTo>
                <a:lnTo>
                  <a:pt x="63373" y="13106"/>
                </a:lnTo>
                <a:lnTo>
                  <a:pt x="63334" y="13296"/>
                </a:lnTo>
                <a:lnTo>
                  <a:pt x="63436" y="13131"/>
                </a:lnTo>
                <a:lnTo>
                  <a:pt x="63741" y="12890"/>
                </a:lnTo>
                <a:close/>
              </a:path>
              <a:path w="85089" h="38100">
                <a:moveTo>
                  <a:pt x="63842" y="15151"/>
                </a:moveTo>
                <a:lnTo>
                  <a:pt x="63588" y="15875"/>
                </a:lnTo>
                <a:lnTo>
                  <a:pt x="63512" y="16256"/>
                </a:lnTo>
                <a:lnTo>
                  <a:pt x="63436" y="16637"/>
                </a:lnTo>
                <a:lnTo>
                  <a:pt x="63690" y="15913"/>
                </a:lnTo>
                <a:lnTo>
                  <a:pt x="63842" y="15151"/>
                </a:lnTo>
                <a:close/>
              </a:path>
              <a:path w="85089" h="38100">
                <a:moveTo>
                  <a:pt x="64020" y="15087"/>
                </a:moveTo>
                <a:lnTo>
                  <a:pt x="63728" y="15900"/>
                </a:lnTo>
                <a:lnTo>
                  <a:pt x="63652" y="16294"/>
                </a:lnTo>
                <a:lnTo>
                  <a:pt x="63550" y="16789"/>
                </a:lnTo>
                <a:lnTo>
                  <a:pt x="63855" y="15963"/>
                </a:lnTo>
                <a:lnTo>
                  <a:pt x="63931" y="15582"/>
                </a:lnTo>
                <a:lnTo>
                  <a:pt x="64020" y="15087"/>
                </a:lnTo>
                <a:close/>
              </a:path>
              <a:path w="85089" h="38100">
                <a:moveTo>
                  <a:pt x="64020" y="13030"/>
                </a:moveTo>
                <a:lnTo>
                  <a:pt x="63830" y="13614"/>
                </a:lnTo>
                <a:lnTo>
                  <a:pt x="63754" y="13970"/>
                </a:lnTo>
                <a:lnTo>
                  <a:pt x="63715" y="14173"/>
                </a:lnTo>
                <a:lnTo>
                  <a:pt x="63906" y="13589"/>
                </a:lnTo>
                <a:lnTo>
                  <a:pt x="63982" y="13246"/>
                </a:lnTo>
                <a:lnTo>
                  <a:pt x="64020" y="13030"/>
                </a:lnTo>
                <a:close/>
              </a:path>
              <a:path w="85089" h="38100">
                <a:moveTo>
                  <a:pt x="64071" y="15951"/>
                </a:moveTo>
                <a:lnTo>
                  <a:pt x="63690" y="17081"/>
                </a:lnTo>
                <a:lnTo>
                  <a:pt x="63398" y="18567"/>
                </a:lnTo>
                <a:lnTo>
                  <a:pt x="63995" y="16370"/>
                </a:lnTo>
                <a:lnTo>
                  <a:pt x="64071" y="15951"/>
                </a:lnTo>
                <a:close/>
              </a:path>
              <a:path w="85089" h="38100">
                <a:moveTo>
                  <a:pt x="64084" y="16954"/>
                </a:moveTo>
                <a:lnTo>
                  <a:pt x="63881" y="17538"/>
                </a:lnTo>
                <a:lnTo>
                  <a:pt x="63817" y="17894"/>
                </a:lnTo>
                <a:lnTo>
                  <a:pt x="63779" y="18097"/>
                </a:lnTo>
                <a:lnTo>
                  <a:pt x="63969" y="17513"/>
                </a:lnTo>
                <a:lnTo>
                  <a:pt x="64046" y="17170"/>
                </a:lnTo>
                <a:lnTo>
                  <a:pt x="64084" y="16954"/>
                </a:lnTo>
                <a:close/>
              </a:path>
              <a:path w="85089" h="38100">
                <a:moveTo>
                  <a:pt x="64147" y="16192"/>
                </a:moveTo>
                <a:lnTo>
                  <a:pt x="63944" y="16776"/>
                </a:lnTo>
                <a:lnTo>
                  <a:pt x="63881" y="17132"/>
                </a:lnTo>
                <a:lnTo>
                  <a:pt x="63842" y="17335"/>
                </a:lnTo>
                <a:lnTo>
                  <a:pt x="64033" y="16751"/>
                </a:lnTo>
                <a:lnTo>
                  <a:pt x="64109" y="16408"/>
                </a:lnTo>
                <a:lnTo>
                  <a:pt x="64147" y="16192"/>
                </a:lnTo>
                <a:close/>
              </a:path>
              <a:path w="85089" h="38100">
                <a:moveTo>
                  <a:pt x="64744" y="9791"/>
                </a:moveTo>
                <a:lnTo>
                  <a:pt x="64452" y="10604"/>
                </a:lnTo>
                <a:lnTo>
                  <a:pt x="64376" y="10998"/>
                </a:lnTo>
                <a:lnTo>
                  <a:pt x="64274" y="11493"/>
                </a:lnTo>
                <a:lnTo>
                  <a:pt x="64579" y="10668"/>
                </a:lnTo>
                <a:lnTo>
                  <a:pt x="64655" y="10287"/>
                </a:lnTo>
                <a:lnTo>
                  <a:pt x="64744" y="9791"/>
                </a:lnTo>
                <a:close/>
              </a:path>
              <a:path w="85089" h="38100">
                <a:moveTo>
                  <a:pt x="65036" y="19481"/>
                </a:moveTo>
                <a:lnTo>
                  <a:pt x="64846" y="17805"/>
                </a:lnTo>
                <a:lnTo>
                  <a:pt x="64350" y="17487"/>
                </a:lnTo>
                <a:lnTo>
                  <a:pt x="64249" y="17170"/>
                </a:lnTo>
                <a:lnTo>
                  <a:pt x="64439" y="15443"/>
                </a:lnTo>
                <a:lnTo>
                  <a:pt x="64058" y="17170"/>
                </a:lnTo>
                <a:lnTo>
                  <a:pt x="64008" y="17373"/>
                </a:lnTo>
                <a:lnTo>
                  <a:pt x="64160" y="17132"/>
                </a:lnTo>
                <a:lnTo>
                  <a:pt x="64109" y="18224"/>
                </a:lnTo>
                <a:lnTo>
                  <a:pt x="64376" y="17894"/>
                </a:lnTo>
                <a:lnTo>
                  <a:pt x="64541" y="18059"/>
                </a:lnTo>
                <a:lnTo>
                  <a:pt x="65036" y="19481"/>
                </a:lnTo>
                <a:close/>
              </a:path>
              <a:path w="85089" h="38100">
                <a:moveTo>
                  <a:pt x="65151" y="11201"/>
                </a:moveTo>
                <a:lnTo>
                  <a:pt x="64770" y="10871"/>
                </a:lnTo>
                <a:lnTo>
                  <a:pt x="64579" y="11823"/>
                </a:lnTo>
                <a:lnTo>
                  <a:pt x="64516" y="12103"/>
                </a:lnTo>
                <a:lnTo>
                  <a:pt x="64236" y="12890"/>
                </a:lnTo>
                <a:lnTo>
                  <a:pt x="64160" y="13284"/>
                </a:lnTo>
                <a:lnTo>
                  <a:pt x="64058" y="13779"/>
                </a:lnTo>
                <a:lnTo>
                  <a:pt x="64363" y="12954"/>
                </a:lnTo>
                <a:lnTo>
                  <a:pt x="64439" y="12573"/>
                </a:lnTo>
                <a:lnTo>
                  <a:pt x="64465" y="12395"/>
                </a:lnTo>
                <a:lnTo>
                  <a:pt x="64782" y="11861"/>
                </a:lnTo>
                <a:lnTo>
                  <a:pt x="65151" y="11201"/>
                </a:lnTo>
                <a:close/>
              </a:path>
              <a:path w="85089" h="38100">
                <a:moveTo>
                  <a:pt x="66103" y="12750"/>
                </a:moveTo>
                <a:lnTo>
                  <a:pt x="65913" y="13322"/>
                </a:lnTo>
                <a:lnTo>
                  <a:pt x="65836" y="13677"/>
                </a:lnTo>
                <a:lnTo>
                  <a:pt x="65798" y="13881"/>
                </a:lnTo>
                <a:lnTo>
                  <a:pt x="65989" y="13296"/>
                </a:lnTo>
                <a:lnTo>
                  <a:pt x="66065" y="12954"/>
                </a:lnTo>
                <a:lnTo>
                  <a:pt x="66103" y="12750"/>
                </a:lnTo>
                <a:close/>
              </a:path>
              <a:path w="85089" h="38100">
                <a:moveTo>
                  <a:pt x="66268" y="15125"/>
                </a:moveTo>
                <a:lnTo>
                  <a:pt x="65976" y="15367"/>
                </a:lnTo>
                <a:lnTo>
                  <a:pt x="65633" y="15125"/>
                </a:lnTo>
                <a:lnTo>
                  <a:pt x="65519" y="14947"/>
                </a:lnTo>
                <a:lnTo>
                  <a:pt x="65430" y="14541"/>
                </a:lnTo>
                <a:lnTo>
                  <a:pt x="64909" y="14122"/>
                </a:lnTo>
                <a:lnTo>
                  <a:pt x="65252" y="14376"/>
                </a:lnTo>
                <a:lnTo>
                  <a:pt x="65455" y="13982"/>
                </a:lnTo>
                <a:lnTo>
                  <a:pt x="65913" y="13093"/>
                </a:lnTo>
                <a:lnTo>
                  <a:pt x="66078" y="12763"/>
                </a:lnTo>
                <a:lnTo>
                  <a:pt x="65493" y="13093"/>
                </a:lnTo>
                <a:lnTo>
                  <a:pt x="65455" y="12852"/>
                </a:lnTo>
                <a:lnTo>
                  <a:pt x="65252" y="12725"/>
                </a:lnTo>
                <a:lnTo>
                  <a:pt x="64960" y="13068"/>
                </a:lnTo>
                <a:lnTo>
                  <a:pt x="65443" y="11658"/>
                </a:lnTo>
                <a:lnTo>
                  <a:pt x="65659" y="10604"/>
                </a:lnTo>
                <a:lnTo>
                  <a:pt x="64947" y="12280"/>
                </a:lnTo>
                <a:lnTo>
                  <a:pt x="64947" y="11925"/>
                </a:lnTo>
                <a:lnTo>
                  <a:pt x="64173" y="14147"/>
                </a:lnTo>
                <a:lnTo>
                  <a:pt x="64401" y="14122"/>
                </a:lnTo>
                <a:lnTo>
                  <a:pt x="64389" y="14490"/>
                </a:lnTo>
                <a:lnTo>
                  <a:pt x="64503" y="14160"/>
                </a:lnTo>
                <a:lnTo>
                  <a:pt x="64935" y="14262"/>
                </a:lnTo>
                <a:lnTo>
                  <a:pt x="65100" y="16027"/>
                </a:lnTo>
                <a:lnTo>
                  <a:pt x="65709" y="15938"/>
                </a:lnTo>
                <a:lnTo>
                  <a:pt x="65100" y="18415"/>
                </a:lnTo>
                <a:lnTo>
                  <a:pt x="65201" y="20916"/>
                </a:lnTo>
                <a:lnTo>
                  <a:pt x="65646" y="16675"/>
                </a:lnTo>
                <a:lnTo>
                  <a:pt x="65595" y="17310"/>
                </a:lnTo>
                <a:lnTo>
                  <a:pt x="66001" y="16344"/>
                </a:lnTo>
                <a:lnTo>
                  <a:pt x="66090" y="15938"/>
                </a:lnTo>
                <a:lnTo>
                  <a:pt x="66217" y="15367"/>
                </a:lnTo>
                <a:lnTo>
                  <a:pt x="66268" y="15125"/>
                </a:lnTo>
                <a:close/>
              </a:path>
              <a:path w="85089" h="38100">
                <a:moveTo>
                  <a:pt x="66344" y="14732"/>
                </a:moveTo>
                <a:lnTo>
                  <a:pt x="66268" y="15125"/>
                </a:lnTo>
                <a:lnTo>
                  <a:pt x="66344" y="14732"/>
                </a:lnTo>
                <a:close/>
              </a:path>
              <a:path w="85089" h="38100">
                <a:moveTo>
                  <a:pt x="66484" y="9321"/>
                </a:moveTo>
                <a:lnTo>
                  <a:pt x="66027" y="8470"/>
                </a:lnTo>
                <a:lnTo>
                  <a:pt x="65798" y="7962"/>
                </a:lnTo>
                <a:lnTo>
                  <a:pt x="65608" y="8940"/>
                </a:lnTo>
                <a:lnTo>
                  <a:pt x="65557" y="9220"/>
                </a:lnTo>
                <a:lnTo>
                  <a:pt x="65684" y="8978"/>
                </a:lnTo>
                <a:lnTo>
                  <a:pt x="65951" y="8813"/>
                </a:lnTo>
                <a:lnTo>
                  <a:pt x="65773" y="9766"/>
                </a:lnTo>
                <a:lnTo>
                  <a:pt x="65671" y="10299"/>
                </a:lnTo>
                <a:lnTo>
                  <a:pt x="66078" y="9842"/>
                </a:lnTo>
                <a:lnTo>
                  <a:pt x="66484" y="9321"/>
                </a:lnTo>
                <a:close/>
              </a:path>
              <a:path w="85089" h="38100">
                <a:moveTo>
                  <a:pt x="66624" y="15862"/>
                </a:moveTo>
                <a:lnTo>
                  <a:pt x="66192" y="16319"/>
                </a:lnTo>
                <a:lnTo>
                  <a:pt x="65900" y="17627"/>
                </a:lnTo>
                <a:lnTo>
                  <a:pt x="65798" y="18389"/>
                </a:lnTo>
                <a:lnTo>
                  <a:pt x="66624" y="15862"/>
                </a:lnTo>
                <a:close/>
              </a:path>
              <a:path w="85089" h="38100">
                <a:moveTo>
                  <a:pt x="66789" y="14211"/>
                </a:moveTo>
                <a:lnTo>
                  <a:pt x="66662" y="14363"/>
                </a:lnTo>
                <a:lnTo>
                  <a:pt x="66573" y="14795"/>
                </a:lnTo>
                <a:lnTo>
                  <a:pt x="66738" y="14782"/>
                </a:lnTo>
                <a:lnTo>
                  <a:pt x="66789" y="14211"/>
                </a:lnTo>
                <a:close/>
              </a:path>
              <a:path w="85089" h="38100">
                <a:moveTo>
                  <a:pt x="67030" y="10541"/>
                </a:moveTo>
                <a:lnTo>
                  <a:pt x="66852" y="9791"/>
                </a:lnTo>
                <a:lnTo>
                  <a:pt x="66662" y="10756"/>
                </a:lnTo>
                <a:lnTo>
                  <a:pt x="66624" y="10947"/>
                </a:lnTo>
                <a:lnTo>
                  <a:pt x="66725" y="10782"/>
                </a:lnTo>
                <a:lnTo>
                  <a:pt x="67030" y="10541"/>
                </a:lnTo>
                <a:close/>
              </a:path>
              <a:path w="85089" h="38100">
                <a:moveTo>
                  <a:pt x="67081" y="11379"/>
                </a:moveTo>
                <a:lnTo>
                  <a:pt x="65989" y="13982"/>
                </a:lnTo>
                <a:lnTo>
                  <a:pt x="65887" y="14376"/>
                </a:lnTo>
                <a:lnTo>
                  <a:pt x="66192" y="14490"/>
                </a:lnTo>
                <a:lnTo>
                  <a:pt x="66344" y="14732"/>
                </a:lnTo>
                <a:lnTo>
                  <a:pt x="66548" y="14490"/>
                </a:lnTo>
                <a:lnTo>
                  <a:pt x="66662" y="14211"/>
                </a:lnTo>
                <a:lnTo>
                  <a:pt x="67081" y="11379"/>
                </a:lnTo>
                <a:close/>
              </a:path>
              <a:path w="85089" h="38100">
                <a:moveTo>
                  <a:pt x="67640" y="31356"/>
                </a:moveTo>
                <a:lnTo>
                  <a:pt x="67157" y="31216"/>
                </a:lnTo>
                <a:lnTo>
                  <a:pt x="66738" y="31216"/>
                </a:lnTo>
                <a:lnTo>
                  <a:pt x="66586" y="34645"/>
                </a:lnTo>
                <a:lnTo>
                  <a:pt x="67640" y="31356"/>
                </a:lnTo>
                <a:close/>
              </a:path>
              <a:path w="85089" h="38100">
                <a:moveTo>
                  <a:pt x="67716" y="17754"/>
                </a:moveTo>
                <a:lnTo>
                  <a:pt x="67551" y="18008"/>
                </a:lnTo>
                <a:lnTo>
                  <a:pt x="67716" y="17754"/>
                </a:lnTo>
                <a:close/>
              </a:path>
              <a:path w="85089" h="38100">
                <a:moveTo>
                  <a:pt x="67868" y="17373"/>
                </a:moveTo>
                <a:lnTo>
                  <a:pt x="67716" y="17754"/>
                </a:lnTo>
                <a:lnTo>
                  <a:pt x="67830" y="17500"/>
                </a:lnTo>
                <a:lnTo>
                  <a:pt x="67868" y="17373"/>
                </a:lnTo>
                <a:close/>
              </a:path>
              <a:path w="85089" h="38100">
                <a:moveTo>
                  <a:pt x="68008" y="16319"/>
                </a:moveTo>
                <a:lnTo>
                  <a:pt x="67945" y="16027"/>
                </a:lnTo>
                <a:lnTo>
                  <a:pt x="67881" y="16421"/>
                </a:lnTo>
                <a:lnTo>
                  <a:pt x="68008" y="16319"/>
                </a:lnTo>
                <a:close/>
              </a:path>
              <a:path w="85089" h="38100">
                <a:moveTo>
                  <a:pt x="68122" y="16865"/>
                </a:moveTo>
                <a:lnTo>
                  <a:pt x="67932" y="17437"/>
                </a:lnTo>
                <a:lnTo>
                  <a:pt x="68046" y="17246"/>
                </a:lnTo>
                <a:lnTo>
                  <a:pt x="68122" y="16865"/>
                </a:lnTo>
                <a:close/>
              </a:path>
              <a:path w="85089" h="38100">
                <a:moveTo>
                  <a:pt x="68148" y="20472"/>
                </a:moveTo>
                <a:lnTo>
                  <a:pt x="68021" y="20243"/>
                </a:lnTo>
                <a:lnTo>
                  <a:pt x="67830" y="20040"/>
                </a:lnTo>
                <a:lnTo>
                  <a:pt x="67424" y="20167"/>
                </a:lnTo>
                <a:lnTo>
                  <a:pt x="67449" y="19786"/>
                </a:lnTo>
                <a:lnTo>
                  <a:pt x="67462" y="19659"/>
                </a:lnTo>
                <a:lnTo>
                  <a:pt x="67043" y="19545"/>
                </a:lnTo>
                <a:lnTo>
                  <a:pt x="66929" y="19786"/>
                </a:lnTo>
                <a:lnTo>
                  <a:pt x="66954" y="19532"/>
                </a:lnTo>
                <a:lnTo>
                  <a:pt x="66497" y="19405"/>
                </a:lnTo>
                <a:lnTo>
                  <a:pt x="66484" y="19278"/>
                </a:lnTo>
                <a:lnTo>
                  <a:pt x="66459" y="18821"/>
                </a:lnTo>
                <a:lnTo>
                  <a:pt x="66306" y="19278"/>
                </a:lnTo>
                <a:lnTo>
                  <a:pt x="66230" y="18415"/>
                </a:lnTo>
                <a:lnTo>
                  <a:pt x="65570" y="20675"/>
                </a:lnTo>
                <a:lnTo>
                  <a:pt x="65951" y="20040"/>
                </a:lnTo>
                <a:lnTo>
                  <a:pt x="65722" y="21564"/>
                </a:lnTo>
                <a:lnTo>
                  <a:pt x="66090" y="20129"/>
                </a:lnTo>
                <a:lnTo>
                  <a:pt x="66382" y="19532"/>
                </a:lnTo>
                <a:lnTo>
                  <a:pt x="66357" y="20802"/>
                </a:lnTo>
                <a:lnTo>
                  <a:pt x="67170" y="21310"/>
                </a:lnTo>
                <a:lnTo>
                  <a:pt x="68148" y="20472"/>
                </a:lnTo>
                <a:close/>
              </a:path>
              <a:path w="85089" h="38100">
                <a:moveTo>
                  <a:pt x="68300" y="31546"/>
                </a:moveTo>
                <a:lnTo>
                  <a:pt x="67729" y="31089"/>
                </a:lnTo>
                <a:lnTo>
                  <a:pt x="67640" y="31356"/>
                </a:lnTo>
                <a:lnTo>
                  <a:pt x="68300" y="31546"/>
                </a:lnTo>
                <a:close/>
              </a:path>
              <a:path w="85089" h="38100">
                <a:moveTo>
                  <a:pt x="68541" y="20421"/>
                </a:moveTo>
                <a:lnTo>
                  <a:pt x="68364" y="20294"/>
                </a:lnTo>
                <a:lnTo>
                  <a:pt x="68300" y="20548"/>
                </a:lnTo>
                <a:lnTo>
                  <a:pt x="68414" y="20675"/>
                </a:lnTo>
                <a:lnTo>
                  <a:pt x="68541" y="20421"/>
                </a:lnTo>
                <a:close/>
              </a:path>
              <a:path w="85089" h="38100">
                <a:moveTo>
                  <a:pt x="68745" y="27152"/>
                </a:moveTo>
                <a:lnTo>
                  <a:pt x="68618" y="27381"/>
                </a:lnTo>
                <a:lnTo>
                  <a:pt x="68745" y="27152"/>
                </a:lnTo>
                <a:close/>
              </a:path>
              <a:path w="85089" h="38100">
                <a:moveTo>
                  <a:pt x="68859" y="16319"/>
                </a:moveTo>
                <a:lnTo>
                  <a:pt x="68732" y="16687"/>
                </a:lnTo>
                <a:lnTo>
                  <a:pt x="68859" y="16662"/>
                </a:lnTo>
                <a:lnTo>
                  <a:pt x="68859" y="16319"/>
                </a:lnTo>
                <a:close/>
              </a:path>
              <a:path w="85089" h="38100">
                <a:moveTo>
                  <a:pt x="69062" y="28054"/>
                </a:moveTo>
                <a:lnTo>
                  <a:pt x="68922" y="28130"/>
                </a:lnTo>
                <a:lnTo>
                  <a:pt x="68872" y="28422"/>
                </a:lnTo>
                <a:lnTo>
                  <a:pt x="69062" y="28054"/>
                </a:lnTo>
                <a:close/>
              </a:path>
              <a:path w="85089" h="38100">
                <a:moveTo>
                  <a:pt x="69646" y="20167"/>
                </a:moveTo>
                <a:lnTo>
                  <a:pt x="69570" y="19913"/>
                </a:lnTo>
                <a:lnTo>
                  <a:pt x="69430" y="19659"/>
                </a:lnTo>
                <a:lnTo>
                  <a:pt x="68834" y="20243"/>
                </a:lnTo>
                <a:lnTo>
                  <a:pt x="68719" y="20548"/>
                </a:lnTo>
                <a:lnTo>
                  <a:pt x="68897" y="20675"/>
                </a:lnTo>
                <a:lnTo>
                  <a:pt x="68961" y="21564"/>
                </a:lnTo>
                <a:lnTo>
                  <a:pt x="69176" y="21437"/>
                </a:lnTo>
                <a:lnTo>
                  <a:pt x="69405" y="20548"/>
                </a:lnTo>
                <a:lnTo>
                  <a:pt x="69532" y="20243"/>
                </a:lnTo>
                <a:close/>
              </a:path>
              <a:path w="85089" h="38100">
                <a:moveTo>
                  <a:pt x="70116" y="14071"/>
                </a:moveTo>
                <a:lnTo>
                  <a:pt x="69011" y="15087"/>
                </a:lnTo>
                <a:lnTo>
                  <a:pt x="68033" y="15087"/>
                </a:lnTo>
                <a:lnTo>
                  <a:pt x="68211" y="13309"/>
                </a:lnTo>
                <a:lnTo>
                  <a:pt x="67703" y="14706"/>
                </a:lnTo>
                <a:lnTo>
                  <a:pt x="67602" y="15138"/>
                </a:lnTo>
                <a:lnTo>
                  <a:pt x="67487" y="16027"/>
                </a:lnTo>
                <a:lnTo>
                  <a:pt x="67132" y="16611"/>
                </a:lnTo>
                <a:lnTo>
                  <a:pt x="67475" y="15722"/>
                </a:lnTo>
                <a:lnTo>
                  <a:pt x="67983" y="13182"/>
                </a:lnTo>
                <a:lnTo>
                  <a:pt x="67081" y="16611"/>
                </a:lnTo>
                <a:lnTo>
                  <a:pt x="66979" y="16992"/>
                </a:lnTo>
                <a:lnTo>
                  <a:pt x="66560" y="17881"/>
                </a:lnTo>
                <a:lnTo>
                  <a:pt x="66560" y="17729"/>
                </a:lnTo>
                <a:lnTo>
                  <a:pt x="67360" y="15367"/>
                </a:lnTo>
                <a:lnTo>
                  <a:pt x="67360" y="14541"/>
                </a:lnTo>
                <a:lnTo>
                  <a:pt x="67208" y="14757"/>
                </a:lnTo>
                <a:lnTo>
                  <a:pt x="66738" y="14782"/>
                </a:lnTo>
                <a:lnTo>
                  <a:pt x="66636" y="15836"/>
                </a:lnTo>
                <a:lnTo>
                  <a:pt x="66509" y="17259"/>
                </a:lnTo>
                <a:lnTo>
                  <a:pt x="66471" y="17500"/>
                </a:lnTo>
                <a:lnTo>
                  <a:pt x="66319" y="17881"/>
                </a:lnTo>
                <a:lnTo>
                  <a:pt x="66230" y="18415"/>
                </a:lnTo>
                <a:lnTo>
                  <a:pt x="66395" y="17881"/>
                </a:lnTo>
                <a:lnTo>
                  <a:pt x="66408" y="18072"/>
                </a:lnTo>
                <a:lnTo>
                  <a:pt x="66446" y="17881"/>
                </a:lnTo>
                <a:lnTo>
                  <a:pt x="66433" y="18110"/>
                </a:lnTo>
                <a:lnTo>
                  <a:pt x="66459" y="18821"/>
                </a:lnTo>
                <a:lnTo>
                  <a:pt x="66776" y="17881"/>
                </a:lnTo>
                <a:lnTo>
                  <a:pt x="67170" y="17881"/>
                </a:lnTo>
                <a:lnTo>
                  <a:pt x="67043" y="19545"/>
                </a:lnTo>
                <a:lnTo>
                  <a:pt x="67398" y="18770"/>
                </a:lnTo>
                <a:lnTo>
                  <a:pt x="67525" y="18415"/>
                </a:lnTo>
                <a:lnTo>
                  <a:pt x="67551" y="18008"/>
                </a:lnTo>
                <a:lnTo>
                  <a:pt x="67792" y="16865"/>
                </a:lnTo>
                <a:lnTo>
                  <a:pt x="67881" y="16421"/>
                </a:lnTo>
                <a:lnTo>
                  <a:pt x="67614" y="16611"/>
                </a:lnTo>
                <a:lnTo>
                  <a:pt x="67437" y="16865"/>
                </a:lnTo>
                <a:lnTo>
                  <a:pt x="67551" y="16230"/>
                </a:lnTo>
                <a:lnTo>
                  <a:pt x="67678" y="15722"/>
                </a:lnTo>
                <a:lnTo>
                  <a:pt x="67945" y="16027"/>
                </a:lnTo>
                <a:lnTo>
                  <a:pt x="68008" y="15722"/>
                </a:lnTo>
                <a:lnTo>
                  <a:pt x="68033" y="15595"/>
                </a:lnTo>
                <a:lnTo>
                  <a:pt x="68859" y="16319"/>
                </a:lnTo>
                <a:lnTo>
                  <a:pt x="69100" y="15595"/>
                </a:lnTo>
                <a:lnTo>
                  <a:pt x="69037" y="16484"/>
                </a:lnTo>
                <a:lnTo>
                  <a:pt x="69189" y="16611"/>
                </a:lnTo>
                <a:lnTo>
                  <a:pt x="68859" y="16662"/>
                </a:lnTo>
                <a:lnTo>
                  <a:pt x="68427" y="18262"/>
                </a:lnTo>
                <a:lnTo>
                  <a:pt x="68592" y="17373"/>
                </a:lnTo>
                <a:lnTo>
                  <a:pt x="68732" y="16687"/>
                </a:lnTo>
                <a:lnTo>
                  <a:pt x="68414" y="16738"/>
                </a:lnTo>
                <a:lnTo>
                  <a:pt x="68414" y="17830"/>
                </a:lnTo>
                <a:lnTo>
                  <a:pt x="68097" y="18262"/>
                </a:lnTo>
                <a:lnTo>
                  <a:pt x="67970" y="18389"/>
                </a:lnTo>
                <a:lnTo>
                  <a:pt x="68186" y="17373"/>
                </a:lnTo>
                <a:lnTo>
                  <a:pt x="68376" y="17627"/>
                </a:lnTo>
                <a:lnTo>
                  <a:pt x="68414" y="17830"/>
                </a:lnTo>
                <a:lnTo>
                  <a:pt x="68414" y="16738"/>
                </a:lnTo>
                <a:lnTo>
                  <a:pt x="68059" y="17246"/>
                </a:lnTo>
                <a:lnTo>
                  <a:pt x="67894" y="17881"/>
                </a:lnTo>
                <a:lnTo>
                  <a:pt x="67652" y="18643"/>
                </a:lnTo>
                <a:lnTo>
                  <a:pt x="67767" y="17995"/>
                </a:lnTo>
                <a:lnTo>
                  <a:pt x="67932" y="17437"/>
                </a:lnTo>
                <a:lnTo>
                  <a:pt x="67805" y="17627"/>
                </a:lnTo>
                <a:lnTo>
                  <a:pt x="67564" y="18643"/>
                </a:lnTo>
                <a:lnTo>
                  <a:pt x="67487" y="19659"/>
                </a:lnTo>
                <a:lnTo>
                  <a:pt x="67830" y="20040"/>
                </a:lnTo>
                <a:lnTo>
                  <a:pt x="68275" y="19913"/>
                </a:lnTo>
                <a:lnTo>
                  <a:pt x="68440" y="19532"/>
                </a:lnTo>
                <a:lnTo>
                  <a:pt x="68668" y="18389"/>
                </a:lnTo>
                <a:lnTo>
                  <a:pt x="68694" y="18262"/>
                </a:lnTo>
                <a:lnTo>
                  <a:pt x="68808" y="17691"/>
                </a:lnTo>
                <a:lnTo>
                  <a:pt x="69126" y="16865"/>
                </a:lnTo>
                <a:lnTo>
                  <a:pt x="69634" y="15595"/>
                </a:lnTo>
                <a:lnTo>
                  <a:pt x="69672" y="15468"/>
                </a:lnTo>
                <a:lnTo>
                  <a:pt x="69824" y="15087"/>
                </a:lnTo>
                <a:lnTo>
                  <a:pt x="70078" y="14452"/>
                </a:lnTo>
                <a:lnTo>
                  <a:pt x="70116" y="14071"/>
                </a:lnTo>
                <a:close/>
              </a:path>
              <a:path w="85089" h="38100">
                <a:moveTo>
                  <a:pt x="70739" y="22758"/>
                </a:moveTo>
                <a:lnTo>
                  <a:pt x="70713" y="22580"/>
                </a:lnTo>
                <a:lnTo>
                  <a:pt x="70624" y="21818"/>
                </a:lnTo>
                <a:lnTo>
                  <a:pt x="70243" y="21818"/>
                </a:lnTo>
                <a:lnTo>
                  <a:pt x="70142" y="21564"/>
                </a:lnTo>
                <a:lnTo>
                  <a:pt x="69735" y="21945"/>
                </a:lnTo>
                <a:lnTo>
                  <a:pt x="69240" y="22580"/>
                </a:lnTo>
                <a:lnTo>
                  <a:pt x="69164" y="22872"/>
                </a:lnTo>
                <a:lnTo>
                  <a:pt x="69291" y="24231"/>
                </a:lnTo>
                <a:lnTo>
                  <a:pt x="70065" y="22580"/>
                </a:lnTo>
                <a:lnTo>
                  <a:pt x="70739" y="22758"/>
                </a:lnTo>
                <a:close/>
              </a:path>
              <a:path w="85089" h="38100">
                <a:moveTo>
                  <a:pt x="71081" y="22872"/>
                </a:moveTo>
                <a:lnTo>
                  <a:pt x="70739" y="22758"/>
                </a:lnTo>
                <a:lnTo>
                  <a:pt x="70866" y="23723"/>
                </a:lnTo>
                <a:lnTo>
                  <a:pt x="71081" y="22872"/>
                </a:lnTo>
                <a:close/>
              </a:path>
              <a:path w="85089" h="38100">
                <a:moveTo>
                  <a:pt x="71183" y="10820"/>
                </a:moveTo>
                <a:lnTo>
                  <a:pt x="70993" y="11404"/>
                </a:lnTo>
                <a:lnTo>
                  <a:pt x="70916" y="11760"/>
                </a:lnTo>
                <a:lnTo>
                  <a:pt x="70878" y="11963"/>
                </a:lnTo>
                <a:lnTo>
                  <a:pt x="71069" y="11379"/>
                </a:lnTo>
                <a:lnTo>
                  <a:pt x="71145" y="11036"/>
                </a:lnTo>
                <a:lnTo>
                  <a:pt x="71183" y="10820"/>
                </a:lnTo>
                <a:close/>
              </a:path>
              <a:path w="85089" h="38100">
                <a:moveTo>
                  <a:pt x="71361" y="22910"/>
                </a:moveTo>
                <a:lnTo>
                  <a:pt x="71183" y="22872"/>
                </a:lnTo>
                <a:lnTo>
                  <a:pt x="71018" y="23723"/>
                </a:lnTo>
                <a:lnTo>
                  <a:pt x="71361" y="22910"/>
                </a:lnTo>
                <a:close/>
              </a:path>
              <a:path w="85089" h="38100">
                <a:moveTo>
                  <a:pt x="71539" y="21170"/>
                </a:moveTo>
                <a:lnTo>
                  <a:pt x="71297" y="22072"/>
                </a:lnTo>
                <a:lnTo>
                  <a:pt x="71183" y="22872"/>
                </a:lnTo>
                <a:lnTo>
                  <a:pt x="71539" y="21170"/>
                </a:lnTo>
                <a:close/>
              </a:path>
              <a:path w="85089" h="38100">
                <a:moveTo>
                  <a:pt x="71577" y="11506"/>
                </a:moveTo>
                <a:lnTo>
                  <a:pt x="71323" y="12230"/>
                </a:lnTo>
                <a:lnTo>
                  <a:pt x="71247" y="12611"/>
                </a:lnTo>
                <a:lnTo>
                  <a:pt x="71170" y="12992"/>
                </a:lnTo>
                <a:lnTo>
                  <a:pt x="71424" y="12268"/>
                </a:lnTo>
                <a:lnTo>
                  <a:pt x="71577" y="11506"/>
                </a:lnTo>
                <a:close/>
              </a:path>
              <a:path w="85089" h="38100">
                <a:moveTo>
                  <a:pt x="71742" y="20167"/>
                </a:moveTo>
                <a:lnTo>
                  <a:pt x="71539" y="21170"/>
                </a:lnTo>
                <a:lnTo>
                  <a:pt x="71729" y="20421"/>
                </a:lnTo>
                <a:lnTo>
                  <a:pt x="71742" y="20167"/>
                </a:lnTo>
                <a:close/>
              </a:path>
              <a:path w="85089" h="38100">
                <a:moveTo>
                  <a:pt x="71805" y="9537"/>
                </a:moveTo>
                <a:lnTo>
                  <a:pt x="71272" y="11506"/>
                </a:lnTo>
                <a:lnTo>
                  <a:pt x="71196" y="11823"/>
                </a:lnTo>
                <a:lnTo>
                  <a:pt x="71005" y="12573"/>
                </a:lnTo>
                <a:lnTo>
                  <a:pt x="71259" y="12280"/>
                </a:lnTo>
                <a:lnTo>
                  <a:pt x="71488" y="11112"/>
                </a:lnTo>
                <a:lnTo>
                  <a:pt x="71805" y="9537"/>
                </a:lnTo>
                <a:close/>
              </a:path>
              <a:path w="85089" h="38100">
                <a:moveTo>
                  <a:pt x="73139" y="18275"/>
                </a:moveTo>
                <a:lnTo>
                  <a:pt x="73037" y="18516"/>
                </a:lnTo>
                <a:lnTo>
                  <a:pt x="73139" y="18275"/>
                </a:lnTo>
                <a:close/>
              </a:path>
              <a:path w="85089" h="38100">
                <a:moveTo>
                  <a:pt x="73202" y="17995"/>
                </a:moveTo>
                <a:lnTo>
                  <a:pt x="73139" y="18275"/>
                </a:lnTo>
                <a:lnTo>
                  <a:pt x="73202" y="17995"/>
                </a:lnTo>
                <a:close/>
              </a:path>
              <a:path w="85089" h="38100">
                <a:moveTo>
                  <a:pt x="73672" y="21691"/>
                </a:moveTo>
                <a:lnTo>
                  <a:pt x="73660" y="21412"/>
                </a:lnTo>
                <a:lnTo>
                  <a:pt x="73596" y="21691"/>
                </a:lnTo>
                <a:close/>
              </a:path>
              <a:path w="85089" h="38100">
                <a:moveTo>
                  <a:pt x="73812" y="24612"/>
                </a:moveTo>
                <a:lnTo>
                  <a:pt x="73380" y="24612"/>
                </a:lnTo>
                <a:lnTo>
                  <a:pt x="73367" y="24841"/>
                </a:lnTo>
                <a:lnTo>
                  <a:pt x="73520" y="25006"/>
                </a:lnTo>
                <a:lnTo>
                  <a:pt x="73812" y="24612"/>
                </a:lnTo>
                <a:close/>
              </a:path>
              <a:path w="85089" h="38100">
                <a:moveTo>
                  <a:pt x="74155" y="33959"/>
                </a:moveTo>
                <a:lnTo>
                  <a:pt x="73367" y="30454"/>
                </a:lnTo>
                <a:lnTo>
                  <a:pt x="73228" y="29819"/>
                </a:lnTo>
                <a:lnTo>
                  <a:pt x="69672" y="31216"/>
                </a:lnTo>
                <a:lnTo>
                  <a:pt x="68465" y="31597"/>
                </a:lnTo>
                <a:lnTo>
                  <a:pt x="68300" y="31546"/>
                </a:lnTo>
                <a:lnTo>
                  <a:pt x="69799" y="32740"/>
                </a:lnTo>
                <a:lnTo>
                  <a:pt x="72567" y="30454"/>
                </a:lnTo>
                <a:lnTo>
                  <a:pt x="74155" y="33959"/>
                </a:lnTo>
                <a:close/>
              </a:path>
              <a:path w="85089" h="38100">
                <a:moveTo>
                  <a:pt x="74168" y="23914"/>
                </a:moveTo>
                <a:lnTo>
                  <a:pt x="73990" y="24358"/>
                </a:lnTo>
                <a:lnTo>
                  <a:pt x="73875" y="24841"/>
                </a:lnTo>
                <a:lnTo>
                  <a:pt x="74079" y="24612"/>
                </a:lnTo>
                <a:lnTo>
                  <a:pt x="74168" y="23914"/>
                </a:lnTo>
                <a:close/>
              </a:path>
              <a:path w="85089" h="38100">
                <a:moveTo>
                  <a:pt x="74307" y="10591"/>
                </a:moveTo>
                <a:lnTo>
                  <a:pt x="74053" y="11315"/>
                </a:lnTo>
                <a:lnTo>
                  <a:pt x="73977" y="11696"/>
                </a:lnTo>
                <a:lnTo>
                  <a:pt x="73901" y="12077"/>
                </a:lnTo>
                <a:lnTo>
                  <a:pt x="74155" y="11353"/>
                </a:lnTo>
                <a:lnTo>
                  <a:pt x="74307" y="10591"/>
                </a:lnTo>
                <a:close/>
              </a:path>
              <a:path w="85089" h="38100">
                <a:moveTo>
                  <a:pt x="74396" y="10795"/>
                </a:moveTo>
                <a:lnTo>
                  <a:pt x="74206" y="11379"/>
                </a:lnTo>
                <a:lnTo>
                  <a:pt x="74129" y="11734"/>
                </a:lnTo>
                <a:lnTo>
                  <a:pt x="74091" y="11938"/>
                </a:lnTo>
                <a:lnTo>
                  <a:pt x="74282" y="11353"/>
                </a:lnTo>
                <a:lnTo>
                  <a:pt x="74358" y="11010"/>
                </a:lnTo>
                <a:lnTo>
                  <a:pt x="74396" y="10795"/>
                </a:lnTo>
                <a:close/>
              </a:path>
              <a:path w="85089" h="38100">
                <a:moveTo>
                  <a:pt x="74587" y="20675"/>
                </a:moveTo>
                <a:lnTo>
                  <a:pt x="74447" y="20574"/>
                </a:lnTo>
                <a:lnTo>
                  <a:pt x="74472" y="20980"/>
                </a:lnTo>
                <a:lnTo>
                  <a:pt x="74587" y="20675"/>
                </a:lnTo>
                <a:close/>
              </a:path>
              <a:path w="85089" h="38100">
                <a:moveTo>
                  <a:pt x="74701" y="8331"/>
                </a:moveTo>
                <a:lnTo>
                  <a:pt x="74206" y="9982"/>
                </a:lnTo>
                <a:lnTo>
                  <a:pt x="74142" y="8382"/>
                </a:lnTo>
                <a:lnTo>
                  <a:pt x="73494" y="10795"/>
                </a:lnTo>
                <a:lnTo>
                  <a:pt x="73380" y="11214"/>
                </a:lnTo>
                <a:lnTo>
                  <a:pt x="73609" y="10845"/>
                </a:lnTo>
                <a:lnTo>
                  <a:pt x="73977" y="10706"/>
                </a:lnTo>
                <a:lnTo>
                  <a:pt x="73926" y="10896"/>
                </a:lnTo>
                <a:lnTo>
                  <a:pt x="73647" y="12738"/>
                </a:lnTo>
                <a:lnTo>
                  <a:pt x="74142" y="10642"/>
                </a:lnTo>
                <a:lnTo>
                  <a:pt x="74218" y="10350"/>
                </a:lnTo>
                <a:lnTo>
                  <a:pt x="74701" y="8331"/>
                </a:lnTo>
                <a:close/>
              </a:path>
              <a:path w="85089" h="38100">
                <a:moveTo>
                  <a:pt x="75057" y="21628"/>
                </a:moveTo>
                <a:lnTo>
                  <a:pt x="74523" y="21691"/>
                </a:lnTo>
                <a:lnTo>
                  <a:pt x="74472" y="20980"/>
                </a:lnTo>
                <a:lnTo>
                  <a:pt x="74218" y="21691"/>
                </a:lnTo>
                <a:lnTo>
                  <a:pt x="74218" y="22199"/>
                </a:lnTo>
                <a:lnTo>
                  <a:pt x="73990" y="23215"/>
                </a:lnTo>
                <a:lnTo>
                  <a:pt x="73748" y="23977"/>
                </a:lnTo>
                <a:lnTo>
                  <a:pt x="73812" y="23469"/>
                </a:lnTo>
                <a:lnTo>
                  <a:pt x="73926" y="23088"/>
                </a:lnTo>
                <a:lnTo>
                  <a:pt x="74168" y="22326"/>
                </a:lnTo>
                <a:lnTo>
                  <a:pt x="74218" y="22199"/>
                </a:lnTo>
                <a:lnTo>
                  <a:pt x="74218" y="21691"/>
                </a:lnTo>
                <a:lnTo>
                  <a:pt x="74079" y="22072"/>
                </a:lnTo>
                <a:lnTo>
                  <a:pt x="73494" y="22199"/>
                </a:lnTo>
                <a:lnTo>
                  <a:pt x="73596" y="21691"/>
                </a:lnTo>
                <a:lnTo>
                  <a:pt x="72821" y="21691"/>
                </a:lnTo>
                <a:lnTo>
                  <a:pt x="72453" y="21183"/>
                </a:lnTo>
                <a:lnTo>
                  <a:pt x="71945" y="21564"/>
                </a:lnTo>
                <a:lnTo>
                  <a:pt x="71361" y="22910"/>
                </a:lnTo>
                <a:lnTo>
                  <a:pt x="71551" y="22961"/>
                </a:lnTo>
                <a:lnTo>
                  <a:pt x="72364" y="22326"/>
                </a:lnTo>
                <a:lnTo>
                  <a:pt x="73545" y="22580"/>
                </a:lnTo>
                <a:lnTo>
                  <a:pt x="73698" y="22961"/>
                </a:lnTo>
                <a:lnTo>
                  <a:pt x="73126" y="22961"/>
                </a:lnTo>
                <a:lnTo>
                  <a:pt x="72758" y="24612"/>
                </a:lnTo>
                <a:lnTo>
                  <a:pt x="73380" y="24612"/>
                </a:lnTo>
                <a:lnTo>
                  <a:pt x="73939" y="23977"/>
                </a:lnTo>
                <a:lnTo>
                  <a:pt x="74066" y="23837"/>
                </a:lnTo>
                <a:lnTo>
                  <a:pt x="74231" y="23723"/>
                </a:lnTo>
                <a:lnTo>
                  <a:pt x="74333" y="23469"/>
                </a:lnTo>
                <a:lnTo>
                  <a:pt x="74434" y="23215"/>
                </a:lnTo>
                <a:lnTo>
                  <a:pt x="75031" y="21691"/>
                </a:lnTo>
                <a:close/>
              </a:path>
              <a:path w="85089" h="38100">
                <a:moveTo>
                  <a:pt x="75260" y="10210"/>
                </a:moveTo>
                <a:lnTo>
                  <a:pt x="75120" y="10642"/>
                </a:lnTo>
                <a:lnTo>
                  <a:pt x="74752" y="9486"/>
                </a:lnTo>
                <a:lnTo>
                  <a:pt x="74447" y="11023"/>
                </a:lnTo>
                <a:lnTo>
                  <a:pt x="74320" y="11671"/>
                </a:lnTo>
                <a:lnTo>
                  <a:pt x="74739" y="11099"/>
                </a:lnTo>
                <a:lnTo>
                  <a:pt x="75031" y="10922"/>
                </a:lnTo>
                <a:lnTo>
                  <a:pt x="74993" y="11150"/>
                </a:lnTo>
                <a:lnTo>
                  <a:pt x="74955" y="11353"/>
                </a:lnTo>
                <a:lnTo>
                  <a:pt x="75107" y="10883"/>
                </a:lnTo>
                <a:lnTo>
                  <a:pt x="75145" y="10744"/>
                </a:lnTo>
                <a:lnTo>
                  <a:pt x="75222" y="10426"/>
                </a:lnTo>
                <a:lnTo>
                  <a:pt x="75260" y="10210"/>
                </a:lnTo>
                <a:close/>
              </a:path>
              <a:path w="85089" h="38100">
                <a:moveTo>
                  <a:pt x="75438" y="20675"/>
                </a:moveTo>
                <a:lnTo>
                  <a:pt x="75057" y="21628"/>
                </a:lnTo>
                <a:lnTo>
                  <a:pt x="75234" y="21615"/>
                </a:lnTo>
                <a:lnTo>
                  <a:pt x="75438" y="20675"/>
                </a:lnTo>
                <a:close/>
              </a:path>
              <a:path w="85089" h="38100">
                <a:moveTo>
                  <a:pt x="75450" y="10058"/>
                </a:moveTo>
                <a:lnTo>
                  <a:pt x="75184" y="10833"/>
                </a:lnTo>
                <a:lnTo>
                  <a:pt x="75069" y="11176"/>
                </a:lnTo>
                <a:lnTo>
                  <a:pt x="74777" y="12649"/>
                </a:lnTo>
                <a:lnTo>
                  <a:pt x="75374" y="10464"/>
                </a:lnTo>
                <a:lnTo>
                  <a:pt x="75450" y="10058"/>
                </a:lnTo>
                <a:close/>
              </a:path>
              <a:path w="85089" h="38100">
                <a:moveTo>
                  <a:pt x="75501" y="21577"/>
                </a:moveTo>
                <a:lnTo>
                  <a:pt x="75260" y="21602"/>
                </a:lnTo>
                <a:lnTo>
                  <a:pt x="74244" y="24434"/>
                </a:lnTo>
                <a:lnTo>
                  <a:pt x="74803" y="24422"/>
                </a:lnTo>
                <a:lnTo>
                  <a:pt x="74866" y="24231"/>
                </a:lnTo>
                <a:lnTo>
                  <a:pt x="74549" y="24231"/>
                </a:lnTo>
                <a:lnTo>
                  <a:pt x="74904" y="23977"/>
                </a:lnTo>
                <a:lnTo>
                  <a:pt x="74942" y="23723"/>
                </a:lnTo>
                <a:lnTo>
                  <a:pt x="75006" y="23596"/>
                </a:lnTo>
                <a:lnTo>
                  <a:pt x="75234" y="23088"/>
                </a:lnTo>
                <a:lnTo>
                  <a:pt x="75247" y="22961"/>
                </a:lnTo>
                <a:lnTo>
                  <a:pt x="75501" y="21577"/>
                </a:lnTo>
                <a:close/>
              </a:path>
              <a:path w="85089" h="38100">
                <a:moveTo>
                  <a:pt x="75577" y="21577"/>
                </a:moveTo>
                <a:lnTo>
                  <a:pt x="75412" y="22110"/>
                </a:lnTo>
                <a:lnTo>
                  <a:pt x="75577" y="21577"/>
                </a:lnTo>
                <a:close/>
              </a:path>
              <a:path w="85089" h="38100">
                <a:moveTo>
                  <a:pt x="75577" y="10109"/>
                </a:moveTo>
                <a:lnTo>
                  <a:pt x="75323" y="10833"/>
                </a:lnTo>
                <a:lnTo>
                  <a:pt x="75247" y="11214"/>
                </a:lnTo>
                <a:lnTo>
                  <a:pt x="75171" y="11595"/>
                </a:lnTo>
                <a:lnTo>
                  <a:pt x="75425" y="10871"/>
                </a:lnTo>
                <a:lnTo>
                  <a:pt x="75577" y="10109"/>
                </a:lnTo>
                <a:close/>
              </a:path>
              <a:path w="85089" h="38100">
                <a:moveTo>
                  <a:pt x="75628" y="23482"/>
                </a:moveTo>
                <a:lnTo>
                  <a:pt x="75006" y="23914"/>
                </a:lnTo>
                <a:lnTo>
                  <a:pt x="74866" y="24193"/>
                </a:lnTo>
                <a:lnTo>
                  <a:pt x="75488" y="24130"/>
                </a:lnTo>
                <a:lnTo>
                  <a:pt x="75628" y="23482"/>
                </a:lnTo>
                <a:close/>
              </a:path>
              <a:path w="85089" h="38100">
                <a:moveTo>
                  <a:pt x="75742" y="23469"/>
                </a:moveTo>
                <a:lnTo>
                  <a:pt x="75526" y="24130"/>
                </a:lnTo>
                <a:lnTo>
                  <a:pt x="75641" y="23952"/>
                </a:lnTo>
                <a:lnTo>
                  <a:pt x="75742" y="23469"/>
                </a:lnTo>
                <a:close/>
              </a:path>
              <a:path w="85089" h="38100">
                <a:moveTo>
                  <a:pt x="75806" y="25984"/>
                </a:moveTo>
                <a:lnTo>
                  <a:pt x="75565" y="26771"/>
                </a:lnTo>
                <a:lnTo>
                  <a:pt x="75755" y="26263"/>
                </a:lnTo>
                <a:lnTo>
                  <a:pt x="75806" y="25984"/>
                </a:lnTo>
                <a:close/>
              </a:path>
              <a:path w="85089" h="38100">
                <a:moveTo>
                  <a:pt x="75933" y="25247"/>
                </a:moveTo>
                <a:lnTo>
                  <a:pt x="75844" y="25374"/>
                </a:lnTo>
                <a:lnTo>
                  <a:pt x="75730" y="26009"/>
                </a:lnTo>
                <a:lnTo>
                  <a:pt x="75933" y="25247"/>
                </a:lnTo>
                <a:close/>
              </a:path>
              <a:path w="85089" h="38100">
                <a:moveTo>
                  <a:pt x="75946" y="25260"/>
                </a:moveTo>
                <a:lnTo>
                  <a:pt x="75806" y="25984"/>
                </a:lnTo>
                <a:lnTo>
                  <a:pt x="75907" y="25628"/>
                </a:lnTo>
                <a:lnTo>
                  <a:pt x="75946" y="25260"/>
                </a:lnTo>
                <a:close/>
              </a:path>
              <a:path w="85089" h="38100">
                <a:moveTo>
                  <a:pt x="75971" y="23596"/>
                </a:moveTo>
                <a:lnTo>
                  <a:pt x="75768" y="24104"/>
                </a:lnTo>
                <a:lnTo>
                  <a:pt x="75971" y="23596"/>
                </a:lnTo>
                <a:close/>
              </a:path>
              <a:path w="85089" h="38100">
                <a:moveTo>
                  <a:pt x="76301" y="8470"/>
                </a:moveTo>
                <a:lnTo>
                  <a:pt x="75717" y="10477"/>
                </a:lnTo>
                <a:lnTo>
                  <a:pt x="75387" y="11874"/>
                </a:lnTo>
                <a:lnTo>
                  <a:pt x="75704" y="11493"/>
                </a:lnTo>
                <a:lnTo>
                  <a:pt x="76034" y="9842"/>
                </a:lnTo>
                <a:lnTo>
                  <a:pt x="76301" y="8470"/>
                </a:lnTo>
                <a:close/>
              </a:path>
              <a:path w="85089" h="38100">
                <a:moveTo>
                  <a:pt x="77838" y="11417"/>
                </a:moveTo>
                <a:lnTo>
                  <a:pt x="77584" y="12141"/>
                </a:lnTo>
                <a:lnTo>
                  <a:pt x="77508" y="12522"/>
                </a:lnTo>
                <a:lnTo>
                  <a:pt x="77431" y="12903"/>
                </a:lnTo>
                <a:lnTo>
                  <a:pt x="77685" y="12179"/>
                </a:lnTo>
                <a:lnTo>
                  <a:pt x="77838" y="11417"/>
                </a:lnTo>
                <a:close/>
              </a:path>
              <a:path w="85089" h="38100">
                <a:moveTo>
                  <a:pt x="80213" y="12547"/>
                </a:moveTo>
                <a:lnTo>
                  <a:pt x="79971" y="12801"/>
                </a:lnTo>
                <a:lnTo>
                  <a:pt x="79857" y="13055"/>
                </a:lnTo>
                <a:lnTo>
                  <a:pt x="80098" y="12941"/>
                </a:lnTo>
                <a:lnTo>
                  <a:pt x="80213" y="12547"/>
                </a:lnTo>
                <a:close/>
              </a:path>
              <a:path w="85089" h="38100">
                <a:moveTo>
                  <a:pt x="81140" y="368"/>
                </a:moveTo>
                <a:lnTo>
                  <a:pt x="80848" y="1181"/>
                </a:lnTo>
                <a:lnTo>
                  <a:pt x="80772" y="1574"/>
                </a:lnTo>
                <a:lnTo>
                  <a:pt x="80670" y="2070"/>
                </a:lnTo>
                <a:lnTo>
                  <a:pt x="80962" y="1244"/>
                </a:lnTo>
                <a:lnTo>
                  <a:pt x="81051" y="850"/>
                </a:lnTo>
                <a:lnTo>
                  <a:pt x="81140" y="368"/>
                </a:lnTo>
                <a:close/>
              </a:path>
              <a:path w="85089" h="38100">
                <a:moveTo>
                  <a:pt x="81762" y="812"/>
                </a:moveTo>
                <a:lnTo>
                  <a:pt x="81572" y="1397"/>
                </a:lnTo>
                <a:lnTo>
                  <a:pt x="81495" y="1752"/>
                </a:lnTo>
                <a:lnTo>
                  <a:pt x="81457" y="1955"/>
                </a:lnTo>
                <a:lnTo>
                  <a:pt x="81648" y="1371"/>
                </a:lnTo>
                <a:lnTo>
                  <a:pt x="81724" y="1028"/>
                </a:lnTo>
                <a:lnTo>
                  <a:pt x="81762" y="812"/>
                </a:lnTo>
                <a:close/>
              </a:path>
              <a:path w="85089" h="38100">
                <a:moveTo>
                  <a:pt x="81851" y="0"/>
                </a:moveTo>
                <a:lnTo>
                  <a:pt x="81470" y="1219"/>
                </a:lnTo>
                <a:lnTo>
                  <a:pt x="81191" y="812"/>
                </a:lnTo>
                <a:lnTo>
                  <a:pt x="81026" y="1638"/>
                </a:lnTo>
                <a:lnTo>
                  <a:pt x="80975" y="1905"/>
                </a:lnTo>
                <a:lnTo>
                  <a:pt x="81102" y="1689"/>
                </a:lnTo>
                <a:lnTo>
                  <a:pt x="81470" y="1244"/>
                </a:lnTo>
                <a:lnTo>
                  <a:pt x="81102" y="2438"/>
                </a:lnTo>
                <a:lnTo>
                  <a:pt x="80911" y="3378"/>
                </a:lnTo>
                <a:lnTo>
                  <a:pt x="81648" y="1003"/>
                </a:lnTo>
                <a:lnTo>
                  <a:pt x="81851" y="0"/>
                </a:lnTo>
                <a:close/>
              </a:path>
              <a:path w="85089" h="38100">
                <a:moveTo>
                  <a:pt x="83629" y="3302"/>
                </a:moveTo>
                <a:lnTo>
                  <a:pt x="83337" y="4114"/>
                </a:lnTo>
                <a:lnTo>
                  <a:pt x="83261" y="4508"/>
                </a:lnTo>
                <a:lnTo>
                  <a:pt x="83159" y="5003"/>
                </a:lnTo>
                <a:lnTo>
                  <a:pt x="83451" y="4178"/>
                </a:lnTo>
                <a:lnTo>
                  <a:pt x="83540" y="3797"/>
                </a:lnTo>
                <a:lnTo>
                  <a:pt x="83629" y="3302"/>
                </a:lnTo>
                <a:close/>
              </a:path>
              <a:path w="85089" h="38100">
                <a:moveTo>
                  <a:pt x="83642" y="7848"/>
                </a:moveTo>
                <a:lnTo>
                  <a:pt x="81889" y="11658"/>
                </a:lnTo>
                <a:lnTo>
                  <a:pt x="81305" y="12293"/>
                </a:lnTo>
                <a:lnTo>
                  <a:pt x="80987" y="12547"/>
                </a:lnTo>
                <a:lnTo>
                  <a:pt x="80264" y="15341"/>
                </a:lnTo>
                <a:lnTo>
                  <a:pt x="80035" y="15214"/>
                </a:lnTo>
                <a:lnTo>
                  <a:pt x="80060" y="15087"/>
                </a:lnTo>
                <a:lnTo>
                  <a:pt x="80098" y="14960"/>
                </a:lnTo>
                <a:lnTo>
                  <a:pt x="80124" y="14833"/>
                </a:lnTo>
                <a:lnTo>
                  <a:pt x="80213" y="14452"/>
                </a:lnTo>
                <a:lnTo>
                  <a:pt x="80403" y="13690"/>
                </a:lnTo>
                <a:lnTo>
                  <a:pt x="80340" y="13982"/>
                </a:lnTo>
                <a:lnTo>
                  <a:pt x="80733" y="12928"/>
                </a:lnTo>
                <a:lnTo>
                  <a:pt x="80860" y="12598"/>
                </a:lnTo>
                <a:lnTo>
                  <a:pt x="80302" y="12852"/>
                </a:lnTo>
                <a:lnTo>
                  <a:pt x="80200" y="13309"/>
                </a:lnTo>
                <a:lnTo>
                  <a:pt x="80200" y="13690"/>
                </a:lnTo>
                <a:lnTo>
                  <a:pt x="80048" y="14452"/>
                </a:lnTo>
                <a:lnTo>
                  <a:pt x="80060" y="14325"/>
                </a:lnTo>
                <a:lnTo>
                  <a:pt x="80200" y="13690"/>
                </a:lnTo>
                <a:lnTo>
                  <a:pt x="80200" y="13309"/>
                </a:lnTo>
                <a:lnTo>
                  <a:pt x="80111" y="13690"/>
                </a:lnTo>
                <a:lnTo>
                  <a:pt x="79908" y="14325"/>
                </a:lnTo>
                <a:lnTo>
                  <a:pt x="79997" y="13944"/>
                </a:lnTo>
                <a:lnTo>
                  <a:pt x="80060" y="13563"/>
                </a:lnTo>
                <a:lnTo>
                  <a:pt x="80289" y="12852"/>
                </a:lnTo>
                <a:lnTo>
                  <a:pt x="80137" y="12928"/>
                </a:lnTo>
                <a:lnTo>
                  <a:pt x="79921" y="13944"/>
                </a:lnTo>
                <a:lnTo>
                  <a:pt x="79933" y="13817"/>
                </a:lnTo>
                <a:lnTo>
                  <a:pt x="79616" y="13944"/>
                </a:lnTo>
                <a:lnTo>
                  <a:pt x="79387" y="13690"/>
                </a:lnTo>
                <a:lnTo>
                  <a:pt x="78968" y="14833"/>
                </a:lnTo>
                <a:lnTo>
                  <a:pt x="78943" y="14706"/>
                </a:lnTo>
                <a:lnTo>
                  <a:pt x="79044" y="13055"/>
                </a:lnTo>
                <a:lnTo>
                  <a:pt x="79006" y="12801"/>
                </a:lnTo>
                <a:lnTo>
                  <a:pt x="78841" y="13055"/>
                </a:lnTo>
                <a:lnTo>
                  <a:pt x="78574" y="12547"/>
                </a:lnTo>
                <a:lnTo>
                  <a:pt x="78371" y="12547"/>
                </a:lnTo>
                <a:lnTo>
                  <a:pt x="77990" y="12801"/>
                </a:lnTo>
                <a:lnTo>
                  <a:pt x="77965" y="19151"/>
                </a:lnTo>
                <a:lnTo>
                  <a:pt x="77914" y="19380"/>
                </a:lnTo>
                <a:lnTo>
                  <a:pt x="77914" y="22580"/>
                </a:lnTo>
                <a:lnTo>
                  <a:pt x="77825" y="23088"/>
                </a:lnTo>
                <a:lnTo>
                  <a:pt x="77609" y="23723"/>
                </a:lnTo>
                <a:lnTo>
                  <a:pt x="77724" y="23215"/>
                </a:lnTo>
                <a:lnTo>
                  <a:pt x="77914" y="22580"/>
                </a:lnTo>
                <a:lnTo>
                  <a:pt x="77914" y="19380"/>
                </a:lnTo>
                <a:lnTo>
                  <a:pt x="77812" y="19837"/>
                </a:lnTo>
                <a:lnTo>
                  <a:pt x="77812" y="22580"/>
                </a:lnTo>
                <a:lnTo>
                  <a:pt x="77724" y="23088"/>
                </a:lnTo>
                <a:lnTo>
                  <a:pt x="77508" y="23723"/>
                </a:lnTo>
                <a:lnTo>
                  <a:pt x="77660" y="23088"/>
                </a:lnTo>
                <a:lnTo>
                  <a:pt x="77774" y="22707"/>
                </a:lnTo>
                <a:lnTo>
                  <a:pt x="77812" y="22580"/>
                </a:lnTo>
                <a:lnTo>
                  <a:pt x="77812" y="19837"/>
                </a:lnTo>
                <a:lnTo>
                  <a:pt x="77736" y="20167"/>
                </a:lnTo>
                <a:lnTo>
                  <a:pt x="77495" y="20929"/>
                </a:lnTo>
                <a:lnTo>
                  <a:pt x="77571" y="20548"/>
                </a:lnTo>
                <a:lnTo>
                  <a:pt x="77673" y="20040"/>
                </a:lnTo>
                <a:lnTo>
                  <a:pt x="77711" y="19913"/>
                </a:lnTo>
                <a:lnTo>
                  <a:pt x="77965" y="19151"/>
                </a:lnTo>
                <a:lnTo>
                  <a:pt x="77965" y="12877"/>
                </a:lnTo>
                <a:lnTo>
                  <a:pt x="77851" y="13195"/>
                </a:lnTo>
                <a:lnTo>
                  <a:pt x="78219" y="11379"/>
                </a:lnTo>
                <a:lnTo>
                  <a:pt x="78384" y="11531"/>
                </a:lnTo>
                <a:lnTo>
                  <a:pt x="79032" y="12420"/>
                </a:lnTo>
                <a:lnTo>
                  <a:pt x="79502" y="13309"/>
                </a:lnTo>
                <a:lnTo>
                  <a:pt x="79730" y="13055"/>
                </a:lnTo>
                <a:lnTo>
                  <a:pt x="79629" y="11531"/>
                </a:lnTo>
                <a:lnTo>
                  <a:pt x="79578" y="11150"/>
                </a:lnTo>
                <a:lnTo>
                  <a:pt x="79400" y="9880"/>
                </a:lnTo>
                <a:lnTo>
                  <a:pt x="78295" y="9626"/>
                </a:lnTo>
                <a:lnTo>
                  <a:pt x="77647" y="10947"/>
                </a:lnTo>
                <a:lnTo>
                  <a:pt x="77685" y="10223"/>
                </a:lnTo>
                <a:lnTo>
                  <a:pt x="77711" y="9461"/>
                </a:lnTo>
                <a:lnTo>
                  <a:pt x="77597" y="9740"/>
                </a:lnTo>
                <a:lnTo>
                  <a:pt x="77355" y="10147"/>
                </a:lnTo>
                <a:lnTo>
                  <a:pt x="77063" y="10655"/>
                </a:lnTo>
                <a:lnTo>
                  <a:pt x="77254" y="9245"/>
                </a:lnTo>
                <a:lnTo>
                  <a:pt x="77000" y="10426"/>
                </a:lnTo>
                <a:lnTo>
                  <a:pt x="77228" y="8864"/>
                </a:lnTo>
                <a:lnTo>
                  <a:pt x="76149" y="10299"/>
                </a:lnTo>
                <a:lnTo>
                  <a:pt x="76034" y="12077"/>
                </a:lnTo>
                <a:lnTo>
                  <a:pt x="76403" y="11760"/>
                </a:lnTo>
                <a:lnTo>
                  <a:pt x="76530" y="11607"/>
                </a:lnTo>
                <a:lnTo>
                  <a:pt x="76898" y="10883"/>
                </a:lnTo>
                <a:lnTo>
                  <a:pt x="76758" y="11569"/>
                </a:lnTo>
                <a:lnTo>
                  <a:pt x="76835" y="11226"/>
                </a:lnTo>
                <a:lnTo>
                  <a:pt x="77622" y="11785"/>
                </a:lnTo>
                <a:lnTo>
                  <a:pt x="77635" y="11239"/>
                </a:lnTo>
                <a:lnTo>
                  <a:pt x="77978" y="11150"/>
                </a:lnTo>
                <a:lnTo>
                  <a:pt x="78130" y="11315"/>
                </a:lnTo>
                <a:lnTo>
                  <a:pt x="77762" y="12585"/>
                </a:lnTo>
                <a:lnTo>
                  <a:pt x="77774" y="13423"/>
                </a:lnTo>
                <a:lnTo>
                  <a:pt x="77355" y="14706"/>
                </a:lnTo>
                <a:lnTo>
                  <a:pt x="77635" y="13309"/>
                </a:lnTo>
                <a:lnTo>
                  <a:pt x="77762" y="12674"/>
                </a:lnTo>
                <a:lnTo>
                  <a:pt x="77533" y="13055"/>
                </a:lnTo>
                <a:lnTo>
                  <a:pt x="77127" y="13309"/>
                </a:lnTo>
                <a:lnTo>
                  <a:pt x="76987" y="13271"/>
                </a:lnTo>
                <a:lnTo>
                  <a:pt x="76987" y="26517"/>
                </a:lnTo>
                <a:lnTo>
                  <a:pt x="76619" y="27114"/>
                </a:lnTo>
                <a:lnTo>
                  <a:pt x="76301" y="27533"/>
                </a:lnTo>
                <a:lnTo>
                  <a:pt x="76555" y="26263"/>
                </a:lnTo>
                <a:lnTo>
                  <a:pt x="76987" y="26517"/>
                </a:lnTo>
                <a:lnTo>
                  <a:pt x="76987" y="13271"/>
                </a:lnTo>
                <a:lnTo>
                  <a:pt x="76847" y="13220"/>
                </a:lnTo>
                <a:lnTo>
                  <a:pt x="76847" y="20548"/>
                </a:lnTo>
                <a:lnTo>
                  <a:pt x="76720" y="21183"/>
                </a:lnTo>
                <a:lnTo>
                  <a:pt x="76720" y="22707"/>
                </a:lnTo>
                <a:lnTo>
                  <a:pt x="76568" y="23469"/>
                </a:lnTo>
                <a:lnTo>
                  <a:pt x="76390" y="24066"/>
                </a:lnTo>
                <a:lnTo>
                  <a:pt x="76390" y="26009"/>
                </a:lnTo>
                <a:lnTo>
                  <a:pt x="75704" y="28549"/>
                </a:lnTo>
                <a:lnTo>
                  <a:pt x="75971" y="27152"/>
                </a:lnTo>
                <a:lnTo>
                  <a:pt x="76047" y="26898"/>
                </a:lnTo>
                <a:lnTo>
                  <a:pt x="76390" y="26009"/>
                </a:lnTo>
                <a:lnTo>
                  <a:pt x="76390" y="24066"/>
                </a:lnTo>
                <a:lnTo>
                  <a:pt x="76174" y="24739"/>
                </a:lnTo>
                <a:lnTo>
                  <a:pt x="76060" y="25374"/>
                </a:lnTo>
                <a:lnTo>
                  <a:pt x="76238" y="25755"/>
                </a:lnTo>
                <a:lnTo>
                  <a:pt x="75628" y="26771"/>
                </a:lnTo>
                <a:lnTo>
                  <a:pt x="75526" y="26898"/>
                </a:lnTo>
                <a:lnTo>
                  <a:pt x="75552" y="26771"/>
                </a:lnTo>
                <a:lnTo>
                  <a:pt x="75577" y="26644"/>
                </a:lnTo>
                <a:lnTo>
                  <a:pt x="75653" y="26263"/>
                </a:lnTo>
                <a:lnTo>
                  <a:pt x="75857" y="25285"/>
                </a:lnTo>
                <a:lnTo>
                  <a:pt x="75653" y="25374"/>
                </a:lnTo>
                <a:lnTo>
                  <a:pt x="75539" y="25615"/>
                </a:lnTo>
                <a:lnTo>
                  <a:pt x="75768" y="24485"/>
                </a:lnTo>
                <a:lnTo>
                  <a:pt x="75895" y="25069"/>
                </a:lnTo>
                <a:lnTo>
                  <a:pt x="75971" y="24739"/>
                </a:lnTo>
                <a:lnTo>
                  <a:pt x="75946" y="25260"/>
                </a:lnTo>
                <a:lnTo>
                  <a:pt x="76111" y="24739"/>
                </a:lnTo>
                <a:lnTo>
                  <a:pt x="76187" y="24485"/>
                </a:lnTo>
                <a:lnTo>
                  <a:pt x="76644" y="22961"/>
                </a:lnTo>
                <a:lnTo>
                  <a:pt x="76682" y="22834"/>
                </a:lnTo>
                <a:lnTo>
                  <a:pt x="76720" y="22707"/>
                </a:lnTo>
                <a:lnTo>
                  <a:pt x="76720" y="21183"/>
                </a:lnTo>
                <a:lnTo>
                  <a:pt x="76593" y="21628"/>
                </a:lnTo>
                <a:lnTo>
                  <a:pt x="76377" y="22199"/>
                </a:lnTo>
                <a:lnTo>
                  <a:pt x="76492" y="21564"/>
                </a:lnTo>
                <a:lnTo>
                  <a:pt x="76593" y="21170"/>
                </a:lnTo>
                <a:lnTo>
                  <a:pt x="76847" y="20548"/>
                </a:lnTo>
                <a:lnTo>
                  <a:pt x="76847" y="13220"/>
                </a:lnTo>
                <a:lnTo>
                  <a:pt x="76720" y="13182"/>
                </a:lnTo>
                <a:lnTo>
                  <a:pt x="76720" y="15087"/>
                </a:lnTo>
                <a:lnTo>
                  <a:pt x="76682" y="15328"/>
                </a:lnTo>
                <a:lnTo>
                  <a:pt x="76682" y="20548"/>
                </a:lnTo>
                <a:lnTo>
                  <a:pt x="75996" y="23088"/>
                </a:lnTo>
                <a:lnTo>
                  <a:pt x="76073" y="22707"/>
                </a:lnTo>
                <a:lnTo>
                  <a:pt x="76098" y="22580"/>
                </a:lnTo>
                <a:lnTo>
                  <a:pt x="76339" y="21564"/>
                </a:lnTo>
                <a:lnTo>
                  <a:pt x="76682" y="20548"/>
                </a:lnTo>
                <a:lnTo>
                  <a:pt x="76682" y="15328"/>
                </a:lnTo>
                <a:lnTo>
                  <a:pt x="76504" y="16459"/>
                </a:lnTo>
                <a:lnTo>
                  <a:pt x="76504" y="17627"/>
                </a:lnTo>
                <a:lnTo>
                  <a:pt x="76200" y="18770"/>
                </a:lnTo>
                <a:lnTo>
                  <a:pt x="76238" y="18516"/>
                </a:lnTo>
                <a:lnTo>
                  <a:pt x="76352" y="18008"/>
                </a:lnTo>
                <a:lnTo>
                  <a:pt x="76504" y="17627"/>
                </a:lnTo>
                <a:lnTo>
                  <a:pt x="76504" y="16459"/>
                </a:lnTo>
                <a:lnTo>
                  <a:pt x="76250" y="18046"/>
                </a:lnTo>
                <a:lnTo>
                  <a:pt x="76136" y="18262"/>
                </a:lnTo>
                <a:lnTo>
                  <a:pt x="76034" y="18516"/>
                </a:lnTo>
                <a:lnTo>
                  <a:pt x="75399" y="18402"/>
                </a:lnTo>
                <a:lnTo>
                  <a:pt x="75272" y="18440"/>
                </a:lnTo>
                <a:lnTo>
                  <a:pt x="73787" y="19659"/>
                </a:lnTo>
                <a:lnTo>
                  <a:pt x="73469" y="19519"/>
                </a:lnTo>
                <a:lnTo>
                  <a:pt x="73215" y="20421"/>
                </a:lnTo>
                <a:lnTo>
                  <a:pt x="73304" y="19913"/>
                </a:lnTo>
                <a:lnTo>
                  <a:pt x="73329" y="19786"/>
                </a:lnTo>
                <a:lnTo>
                  <a:pt x="73444" y="19507"/>
                </a:lnTo>
                <a:lnTo>
                  <a:pt x="73202" y="19405"/>
                </a:lnTo>
                <a:lnTo>
                  <a:pt x="72923" y="19278"/>
                </a:lnTo>
                <a:lnTo>
                  <a:pt x="73037" y="18770"/>
                </a:lnTo>
                <a:lnTo>
                  <a:pt x="73037" y="18516"/>
                </a:lnTo>
                <a:lnTo>
                  <a:pt x="73075" y="18338"/>
                </a:lnTo>
                <a:lnTo>
                  <a:pt x="72910" y="18503"/>
                </a:lnTo>
                <a:lnTo>
                  <a:pt x="72783" y="18770"/>
                </a:lnTo>
                <a:lnTo>
                  <a:pt x="72999" y="17627"/>
                </a:lnTo>
                <a:lnTo>
                  <a:pt x="73177" y="17945"/>
                </a:lnTo>
                <a:lnTo>
                  <a:pt x="73266" y="17627"/>
                </a:lnTo>
                <a:lnTo>
                  <a:pt x="73355" y="17246"/>
                </a:lnTo>
                <a:lnTo>
                  <a:pt x="73520" y="16611"/>
                </a:lnTo>
                <a:lnTo>
                  <a:pt x="73558" y="16484"/>
                </a:lnTo>
                <a:lnTo>
                  <a:pt x="73621" y="16230"/>
                </a:lnTo>
                <a:lnTo>
                  <a:pt x="74015" y="17691"/>
                </a:lnTo>
                <a:lnTo>
                  <a:pt x="74129" y="18008"/>
                </a:lnTo>
                <a:lnTo>
                  <a:pt x="74726" y="18135"/>
                </a:lnTo>
                <a:lnTo>
                  <a:pt x="75044" y="18516"/>
                </a:lnTo>
                <a:lnTo>
                  <a:pt x="75272" y="18440"/>
                </a:lnTo>
                <a:lnTo>
                  <a:pt x="75438" y="18389"/>
                </a:lnTo>
                <a:lnTo>
                  <a:pt x="76301" y="16230"/>
                </a:lnTo>
                <a:lnTo>
                  <a:pt x="76530" y="15595"/>
                </a:lnTo>
                <a:lnTo>
                  <a:pt x="76720" y="15087"/>
                </a:lnTo>
                <a:lnTo>
                  <a:pt x="76720" y="13182"/>
                </a:lnTo>
                <a:lnTo>
                  <a:pt x="75565" y="12928"/>
                </a:lnTo>
                <a:lnTo>
                  <a:pt x="73583" y="14224"/>
                </a:lnTo>
                <a:lnTo>
                  <a:pt x="73012" y="14592"/>
                </a:lnTo>
                <a:lnTo>
                  <a:pt x="73012" y="17246"/>
                </a:lnTo>
                <a:lnTo>
                  <a:pt x="72859" y="17970"/>
                </a:lnTo>
                <a:lnTo>
                  <a:pt x="72529" y="19024"/>
                </a:lnTo>
                <a:lnTo>
                  <a:pt x="72682" y="18262"/>
                </a:lnTo>
                <a:lnTo>
                  <a:pt x="72745" y="18008"/>
                </a:lnTo>
                <a:lnTo>
                  <a:pt x="73012" y="17246"/>
                </a:lnTo>
                <a:lnTo>
                  <a:pt x="73012" y="14592"/>
                </a:lnTo>
                <a:lnTo>
                  <a:pt x="72605" y="14846"/>
                </a:lnTo>
                <a:lnTo>
                  <a:pt x="72605" y="18402"/>
                </a:lnTo>
                <a:lnTo>
                  <a:pt x="72567" y="18643"/>
                </a:lnTo>
                <a:lnTo>
                  <a:pt x="72453" y="19024"/>
                </a:lnTo>
                <a:lnTo>
                  <a:pt x="72339" y="19405"/>
                </a:lnTo>
                <a:lnTo>
                  <a:pt x="72453" y="18897"/>
                </a:lnTo>
                <a:lnTo>
                  <a:pt x="72567" y="18503"/>
                </a:lnTo>
                <a:lnTo>
                  <a:pt x="72605" y="14846"/>
                </a:lnTo>
                <a:lnTo>
                  <a:pt x="72529" y="18008"/>
                </a:lnTo>
                <a:lnTo>
                  <a:pt x="72377" y="18770"/>
                </a:lnTo>
                <a:lnTo>
                  <a:pt x="72136" y="19532"/>
                </a:lnTo>
                <a:lnTo>
                  <a:pt x="72326" y="18643"/>
                </a:lnTo>
                <a:lnTo>
                  <a:pt x="72402" y="18389"/>
                </a:lnTo>
                <a:lnTo>
                  <a:pt x="72529" y="18008"/>
                </a:lnTo>
                <a:lnTo>
                  <a:pt x="72529" y="14897"/>
                </a:lnTo>
                <a:lnTo>
                  <a:pt x="72517" y="12547"/>
                </a:lnTo>
                <a:lnTo>
                  <a:pt x="71856" y="13690"/>
                </a:lnTo>
                <a:lnTo>
                  <a:pt x="71755" y="13944"/>
                </a:lnTo>
                <a:lnTo>
                  <a:pt x="71462" y="14960"/>
                </a:lnTo>
                <a:lnTo>
                  <a:pt x="71005" y="15341"/>
                </a:lnTo>
                <a:lnTo>
                  <a:pt x="70739" y="15214"/>
                </a:lnTo>
                <a:lnTo>
                  <a:pt x="70192" y="14224"/>
                </a:lnTo>
                <a:lnTo>
                  <a:pt x="70040" y="14960"/>
                </a:lnTo>
                <a:lnTo>
                  <a:pt x="68440" y="19532"/>
                </a:lnTo>
                <a:lnTo>
                  <a:pt x="69278" y="17627"/>
                </a:lnTo>
                <a:lnTo>
                  <a:pt x="69608" y="19278"/>
                </a:lnTo>
                <a:lnTo>
                  <a:pt x="70294" y="18503"/>
                </a:lnTo>
                <a:lnTo>
                  <a:pt x="70497" y="18135"/>
                </a:lnTo>
                <a:lnTo>
                  <a:pt x="70485" y="18008"/>
                </a:lnTo>
                <a:lnTo>
                  <a:pt x="70548" y="17627"/>
                </a:lnTo>
                <a:lnTo>
                  <a:pt x="70700" y="16865"/>
                </a:lnTo>
                <a:lnTo>
                  <a:pt x="70815" y="16357"/>
                </a:lnTo>
                <a:lnTo>
                  <a:pt x="70904" y="16103"/>
                </a:lnTo>
                <a:lnTo>
                  <a:pt x="71107" y="15468"/>
                </a:lnTo>
                <a:lnTo>
                  <a:pt x="70485" y="18008"/>
                </a:lnTo>
                <a:lnTo>
                  <a:pt x="70408" y="18503"/>
                </a:lnTo>
                <a:lnTo>
                  <a:pt x="70294" y="19024"/>
                </a:lnTo>
                <a:lnTo>
                  <a:pt x="70180" y="19405"/>
                </a:lnTo>
                <a:lnTo>
                  <a:pt x="69786" y="20053"/>
                </a:lnTo>
                <a:lnTo>
                  <a:pt x="69977" y="19913"/>
                </a:lnTo>
                <a:lnTo>
                  <a:pt x="70040" y="20243"/>
                </a:lnTo>
                <a:lnTo>
                  <a:pt x="70116" y="19913"/>
                </a:lnTo>
                <a:lnTo>
                  <a:pt x="70599" y="18008"/>
                </a:lnTo>
                <a:lnTo>
                  <a:pt x="70256" y="19405"/>
                </a:lnTo>
                <a:lnTo>
                  <a:pt x="70586" y="18262"/>
                </a:lnTo>
                <a:lnTo>
                  <a:pt x="70650" y="18008"/>
                </a:lnTo>
                <a:lnTo>
                  <a:pt x="71272" y="15976"/>
                </a:lnTo>
                <a:lnTo>
                  <a:pt x="70993" y="17246"/>
                </a:lnTo>
                <a:lnTo>
                  <a:pt x="70916" y="18084"/>
                </a:lnTo>
                <a:lnTo>
                  <a:pt x="71564" y="18262"/>
                </a:lnTo>
                <a:lnTo>
                  <a:pt x="71958" y="17627"/>
                </a:lnTo>
                <a:lnTo>
                  <a:pt x="72250" y="17627"/>
                </a:lnTo>
                <a:lnTo>
                  <a:pt x="72491" y="16611"/>
                </a:lnTo>
                <a:lnTo>
                  <a:pt x="71983" y="19748"/>
                </a:lnTo>
                <a:lnTo>
                  <a:pt x="72351" y="18389"/>
                </a:lnTo>
                <a:lnTo>
                  <a:pt x="72072" y="19532"/>
                </a:lnTo>
                <a:lnTo>
                  <a:pt x="72009" y="19786"/>
                </a:lnTo>
                <a:lnTo>
                  <a:pt x="71742" y="19151"/>
                </a:lnTo>
                <a:lnTo>
                  <a:pt x="71691" y="19024"/>
                </a:lnTo>
                <a:lnTo>
                  <a:pt x="71285" y="18897"/>
                </a:lnTo>
                <a:lnTo>
                  <a:pt x="70942" y="19151"/>
                </a:lnTo>
                <a:lnTo>
                  <a:pt x="70739" y="18376"/>
                </a:lnTo>
                <a:lnTo>
                  <a:pt x="70548" y="19278"/>
                </a:lnTo>
                <a:lnTo>
                  <a:pt x="70218" y="19913"/>
                </a:lnTo>
                <a:lnTo>
                  <a:pt x="70116" y="20675"/>
                </a:lnTo>
                <a:lnTo>
                  <a:pt x="71056" y="19913"/>
                </a:lnTo>
                <a:lnTo>
                  <a:pt x="71069" y="20929"/>
                </a:lnTo>
                <a:lnTo>
                  <a:pt x="71501" y="20574"/>
                </a:lnTo>
                <a:lnTo>
                  <a:pt x="71869" y="19913"/>
                </a:lnTo>
                <a:lnTo>
                  <a:pt x="71869" y="20294"/>
                </a:lnTo>
                <a:lnTo>
                  <a:pt x="72263" y="20675"/>
                </a:lnTo>
                <a:lnTo>
                  <a:pt x="72644" y="20802"/>
                </a:lnTo>
                <a:lnTo>
                  <a:pt x="72898" y="21056"/>
                </a:lnTo>
                <a:lnTo>
                  <a:pt x="73164" y="20929"/>
                </a:lnTo>
                <a:lnTo>
                  <a:pt x="73609" y="20421"/>
                </a:lnTo>
                <a:lnTo>
                  <a:pt x="73660" y="21412"/>
                </a:lnTo>
                <a:lnTo>
                  <a:pt x="74066" y="20675"/>
                </a:lnTo>
                <a:lnTo>
                  <a:pt x="74193" y="20421"/>
                </a:lnTo>
                <a:lnTo>
                  <a:pt x="74447" y="20574"/>
                </a:lnTo>
                <a:lnTo>
                  <a:pt x="74422" y="20167"/>
                </a:lnTo>
                <a:lnTo>
                  <a:pt x="74879" y="20548"/>
                </a:lnTo>
                <a:lnTo>
                  <a:pt x="75222" y="20675"/>
                </a:lnTo>
                <a:lnTo>
                  <a:pt x="75463" y="20421"/>
                </a:lnTo>
                <a:lnTo>
                  <a:pt x="75641" y="21386"/>
                </a:lnTo>
                <a:lnTo>
                  <a:pt x="75946" y="20421"/>
                </a:lnTo>
                <a:lnTo>
                  <a:pt x="76022" y="20167"/>
                </a:lnTo>
                <a:lnTo>
                  <a:pt x="76149" y="19786"/>
                </a:lnTo>
                <a:lnTo>
                  <a:pt x="76212" y="19659"/>
                </a:lnTo>
                <a:lnTo>
                  <a:pt x="76352" y="19024"/>
                </a:lnTo>
                <a:lnTo>
                  <a:pt x="76200" y="19786"/>
                </a:lnTo>
                <a:lnTo>
                  <a:pt x="76098" y="20040"/>
                </a:lnTo>
                <a:lnTo>
                  <a:pt x="75984" y="20574"/>
                </a:lnTo>
                <a:lnTo>
                  <a:pt x="75399" y="22580"/>
                </a:lnTo>
                <a:lnTo>
                  <a:pt x="75298" y="23139"/>
                </a:lnTo>
                <a:lnTo>
                  <a:pt x="75628" y="23456"/>
                </a:lnTo>
                <a:lnTo>
                  <a:pt x="75920" y="22580"/>
                </a:lnTo>
                <a:lnTo>
                  <a:pt x="75742" y="23469"/>
                </a:lnTo>
                <a:lnTo>
                  <a:pt x="75971" y="22758"/>
                </a:lnTo>
                <a:lnTo>
                  <a:pt x="75920" y="23088"/>
                </a:lnTo>
                <a:lnTo>
                  <a:pt x="75844" y="23456"/>
                </a:lnTo>
                <a:lnTo>
                  <a:pt x="75628" y="24117"/>
                </a:lnTo>
                <a:lnTo>
                  <a:pt x="75869" y="23469"/>
                </a:lnTo>
                <a:lnTo>
                  <a:pt x="76022" y="23088"/>
                </a:lnTo>
                <a:lnTo>
                  <a:pt x="76123" y="22834"/>
                </a:lnTo>
                <a:lnTo>
                  <a:pt x="75971" y="23596"/>
                </a:lnTo>
                <a:lnTo>
                  <a:pt x="76161" y="22961"/>
                </a:lnTo>
                <a:lnTo>
                  <a:pt x="76073" y="23456"/>
                </a:lnTo>
                <a:lnTo>
                  <a:pt x="75857" y="24104"/>
                </a:lnTo>
                <a:lnTo>
                  <a:pt x="75742" y="24460"/>
                </a:lnTo>
                <a:lnTo>
                  <a:pt x="75501" y="25628"/>
                </a:lnTo>
                <a:lnTo>
                  <a:pt x="75476" y="25755"/>
                </a:lnTo>
                <a:lnTo>
                  <a:pt x="75374" y="26263"/>
                </a:lnTo>
                <a:lnTo>
                  <a:pt x="75298" y="24485"/>
                </a:lnTo>
                <a:lnTo>
                  <a:pt x="74803" y="24422"/>
                </a:lnTo>
                <a:lnTo>
                  <a:pt x="74129" y="26644"/>
                </a:lnTo>
                <a:lnTo>
                  <a:pt x="74129" y="26263"/>
                </a:lnTo>
                <a:lnTo>
                  <a:pt x="74155" y="24701"/>
                </a:lnTo>
                <a:lnTo>
                  <a:pt x="73596" y="26263"/>
                </a:lnTo>
                <a:lnTo>
                  <a:pt x="73812" y="25120"/>
                </a:lnTo>
                <a:lnTo>
                  <a:pt x="73875" y="24841"/>
                </a:lnTo>
                <a:lnTo>
                  <a:pt x="73621" y="25120"/>
                </a:lnTo>
                <a:lnTo>
                  <a:pt x="72250" y="26771"/>
                </a:lnTo>
                <a:lnTo>
                  <a:pt x="71856" y="26263"/>
                </a:lnTo>
                <a:lnTo>
                  <a:pt x="71462" y="25755"/>
                </a:lnTo>
                <a:lnTo>
                  <a:pt x="70916" y="25895"/>
                </a:lnTo>
                <a:lnTo>
                  <a:pt x="70916" y="26263"/>
                </a:lnTo>
                <a:lnTo>
                  <a:pt x="70815" y="26771"/>
                </a:lnTo>
                <a:lnTo>
                  <a:pt x="70510" y="27787"/>
                </a:lnTo>
                <a:lnTo>
                  <a:pt x="70662" y="27025"/>
                </a:lnTo>
                <a:lnTo>
                  <a:pt x="70866" y="26390"/>
                </a:lnTo>
                <a:lnTo>
                  <a:pt x="70916" y="26263"/>
                </a:lnTo>
                <a:lnTo>
                  <a:pt x="70916" y="25895"/>
                </a:lnTo>
                <a:lnTo>
                  <a:pt x="70446" y="26009"/>
                </a:lnTo>
                <a:lnTo>
                  <a:pt x="70446" y="26898"/>
                </a:lnTo>
                <a:lnTo>
                  <a:pt x="70180" y="27254"/>
                </a:lnTo>
                <a:lnTo>
                  <a:pt x="70040" y="27533"/>
                </a:lnTo>
                <a:lnTo>
                  <a:pt x="70256" y="26390"/>
                </a:lnTo>
                <a:lnTo>
                  <a:pt x="70345" y="26517"/>
                </a:lnTo>
                <a:lnTo>
                  <a:pt x="70446" y="26898"/>
                </a:lnTo>
                <a:lnTo>
                  <a:pt x="70446" y="26009"/>
                </a:lnTo>
                <a:lnTo>
                  <a:pt x="70256" y="25628"/>
                </a:lnTo>
                <a:lnTo>
                  <a:pt x="70091" y="25247"/>
                </a:lnTo>
                <a:lnTo>
                  <a:pt x="69265" y="25628"/>
                </a:lnTo>
                <a:lnTo>
                  <a:pt x="69126" y="25374"/>
                </a:lnTo>
                <a:lnTo>
                  <a:pt x="68541" y="27152"/>
                </a:lnTo>
                <a:lnTo>
                  <a:pt x="68757" y="26644"/>
                </a:lnTo>
                <a:lnTo>
                  <a:pt x="69037" y="27406"/>
                </a:lnTo>
                <a:lnTo>
                  <a:pt x="68643" y="27660"/>
                </a:lnTo>
                <a:lnTo>
                  <a:pt x="68503" y="27914"/>
                </a:lnTo>
                <a:lnTo>
                  <a:pt x="68618" y="27381"/>
                </a:lnTo>
                <a:lnTo>
                  <a:pt x="68199" y="28168"/>
                </a:lnTo>
                <a:lnTo>
                  <a:pt x="68148" y="27660"/>
                </a:lnTo>
                <a:lnTo>
                  <a:pt x="68033" y="27533"/>
                </a:lnTo>
                <a:lnTo>
                  <a:pt x="67995" y="25882"/>
                </a:lnTo>
                <a:lnTo>
                  <a:pt x="67614" y="27381"/>
                </a:lnTo>
                <a:lnTo>
                  <a:pt x="67500" y="27609"/>
                </a:lnTo>
                <a:lnTo>
                  <a:pt x="67640" y="26898"/>
                </a:lnTo>
                <a:lnTo>
                  <a:pt x="67894" y="25628"/>
                </a:lnTo>
                <a:lnTo>
                  <a:pt x="67170" y="27787"/>
                </a:lnTo>
                <a:lnTo>
                  <a:pt x="67564" y="27025"/>
                </a:lnTo>
                <a:lnTo>
                  <a:pt x="67449" y="27660"/>
                </a:lnTo>
                <a:lnTo>
                  <a:pt x="67005" y="28676"/>
                </a:lnTo>
                <a:lnTo>
                  <a:pt x="66929" y="29565"/>
                </a:lnTo>
                <a:lnTo>
                  <a:pt x="67271" y="29057"/>
                </a:lnTo>
                <a:lnTo>
                  <a:pt x="68859" y="28168"/>
                </a:lnTo>
                <a:lnTo>
                  <a:pt x="68961" y="27914"/>
                </a:lnTo>
                <a:lnTo>
                  <a:pt x="69176" y="26771"/>
                </a:lnTo>
                <a:lnTo>
                  <a:pt x="69519" y="27114"/>
                </a:lnTo>
                <a:lnTo>
                  <a:pt x="69596" y="26771"/>
                </a:lnTo>
                <a:lnTo>
                  <a:pt x="69634" y="26644"/>
                </a:lnTo>
                <a:lnTo>
                  <a:pt x="69837" y="26009"/>
                </a:lnTo>
                <a:lnTo>
                  <a:pt x="69684" y="26771"/>
                </a:lnTo>
                <a:lnTo>
                  <a:pt x="69443" y="27533"/>
                </a:lnTo>
                <a:lnTo>
                  <a:pt x="69494" y="27254"/>
                </a:lnTo>
                <a:lnTo>
                  <a:pt x="69329" y="27533"/>
                </a:lnTo>
                <a:lnTo>
                  <a:pt x="69189" y="27787"/>
                </a:lnTo>
                <a:lnTo>
                  <a:pt x="69062" y="28054"/>
                </a:lnTo>
                <a:lnTo>
                  <a:pt x="69316" y="27914"/>
                </a:lnTo>
                <a:lnTo>
                  <a:pt x="70612" y="30327"/>
                </a:lnTo>
                <a:lnTo>
                  <a:pt x="73456" y="27914"/>
                </a:lnTo>
                <a:lnTo>
                  <a:pt x="74358" y="27152"/>
                </a:lnTo>
                <a:lnTo>
                  <a:pt x="74752" y="30708"/>
                </a:lnTo>
                <a:lnTo>
                  <a:pt x="76352" y="31089"/>
                </a:lnTo>
                <a:lnTo>
                  <a:pt x="76669" y="31216"/>
                </a:lnTo>
                <a:lnTo>
                  <a:pt x="76885" y="32613"/>
                </a:lnTo>
                <a:lnTo>
                  <a:pt x="76365" y="32613"/>
                </a:lnTo>
                <a:lnTo>
                  <a:pt x="74218" y="34112"/>
                </a:lnTo>
                <a:lnTo>
                  <a:pt x="74752" y="35280"/>
                </a:lnTo>
                <a:lnTo>
                  <a:pt x="76060" y="33502"/>
                </a:lnTo>
                <a:lnTo>
                  <a:pt x="76454" y="35280"/>
                </a:lnTo>
                <a:lnTo>
                  <a:pt x="76517" y="36550"/>
                </a:lnTo>
                <a:lnTo>
                  <a:pt x="76377" y="37693"/>
                </a:lnTo>
                <a:lnTo>
                  <a:pt x="76796" y="36550"/>
                </a:lnTo>
                <a:lnTo>
                  <a:pt x="77558" y="33502"/>
                </a:lnTo>
                <a:lnTo>
                  <a:pt x="78790" y="28549"/>
                </a:lnTo>
                <a:lnTo>
                  <a:pt x="79044" y="27533"/>
                </a:lnTo>
                <a:lnTo>
                  <a:pt x="79362" y="26263"/>
                </a:lnTo>
                <a:lnTo>
                  <a:pt x="79425" y="26009"/>
                </a:lnTo>
                <a:lnTo>
                  <a:pt x="79959" y="23850"/>
                </a:lnTo>
                <a:lnTo>
                  <a:pt x="79984" y="23723"/>
                </a:lnTo>
                <a:lnTo>
                  <a:pt x="80264" y="22580"/>
                </a:lnTo>
                <a:lnTo>
                  <a:pt x="80352" y="22199"/>
                </a:lnTo>
                <a:lnTo>
                  <a:pt x="80657" y="20929"/>
                </a:lnTo>
                <a:lnTo>
                  <a:pt x="81089" y="19151"/>
                </a:lnTo>
                <a:lnTo>
                  <a:pt x="81114" y="19024"/>
                </a:lnTo>
                <a:lnTo>
                  <a:pt x="81178" y="18770"/>
                </a:lnTo>
                <a:lnTo>
                  <a:pt x="81445" y="17627"/>
                </a:lnTo>
                <a:lnTo>
                  <a:pt x="82003" y="15341"/>
                </a:lnTo>
                <a:lnTo>
                  <a:pt x="82727" y="12293"/>
                </a:lnTo>
                <a:lnTo>
                  <a:pt x="83642" y="7848"/>
                </a:lnTo>
                <a:close/>
              </a:path>
              <a:path w="85089" h="38100">
                <a:moveTo>
                  <a:pt x="83807" y="3429"/>
                </a:moveTo>
                <a:lnTo>
                  <a:pt x="83426" y="4546"/>
                </a:lnTo>
                <a:lnTo>
                  <a:pt x="83134" y="6032"/>
                </a:lnTo>
                <a:lnTo>
                  <a:pt x="83731" y="3835"/>
                </a:lnTo>
                <a:lnTo>
                  <a:pt x="83807" y="3429"/>
                </a:lnTo>
                <a:close/>
              </a:path>
              <a:path w="85089" h="38100">
                <a:moveTo>
                  <a:pt x="84785" y="4343"/>
                </a:moveTo>
                <a:lnTo>
                  <a:pt x="84505" y="3937"/>
                </a:lnTo>
                <a:lnTo>
                  <a:pt x="84340" y="4762"/>
                </a:lnTo>
                <a:lnTo>
                  <a:pt x="84289" y="5029"/>
                </a:lnTo>
                <a:lnTo>
                  <a:pt x="84416" y="4813"/>
                </a:lnTo>
                <a:lnTo>
                  <a:pt x="84785" y="4343"/>
                </a:lnTo>
                <a:close/>
              </a:path>
            </a:pathLst>
          </a:custGeom>
          <a:solidFill>
            <a:srgbClr val="B88F51"/>
          </a:solidFill>
        </p:spPr>
        <p:txBody>
          <a:bodyPr wrap="square" lIns="0" tIns="0" rIns="0" bIns="0" rtlCol="0"/>
          <a:lstStyle/>
          <a:p>
            <a:endParaRPr sz="2511"/>
          </a:p>
        </p:txBody>
      </p:sp>
      <p:sp>
        <p:nvSpPr>
          <p:cNvPr id="95" name="bg object 95"/>
          <p:cNvSpPr/>
          <p:nvPr/>
        </p:nvSpPr>
        <p:spPr>
          <a:xfrm>
            <a:off x="1020135" y="317619"/>
            <a:ext cx="7938" cy="9128"/>
          </a:xfrm>
          <a:custGeom>
            <a:avLst/>
            <a:gdLst/>
            <a:ahLst/>
            <a:cxnLst/>
            <a:rect l="l" t="t" r="r" b="b"/>
            <a:pathLst>
              <a:path w="12700" h="14604">
                <a:moveTo>
                  <a:pt x="584" y="2755"/>
                </a:moveTo>
                <a:lnTo>
                  <a:pt x="406" y="2006"/>
                </a:lnTo>
                <a:lnTo>
                  <a:pt x="215" y="2971"/>
                </a:lnTo>
                <a:lnTo>
                  <a:pt x="177" y="3162"/>
                </a:lnTo>
                <a:lnTo>
                  <a:pt x="279" y="2997"/>
                </a:lnTo>
                <a:lnTo>
                  <a:pt x="584" y="2755"/>
                </a:lnTo>
                <a:close/>
              </a:path>
              <a:path w="12700" h="14604">
                <a:moveTo>
                  <a:pt x="939" y="2095"/>
                </a:moveTo>
                <a:lnTo>
                  <a:pt x="190" y="4533"/>
                </a:lnTo>
                <a:lnTo>
                  <a:pt x="0" y="5473"/>
                </a:lnTo>
                <a:lnTo>
                  <a:pt x="736" y="3098"/>
                </a:lnTo>
                <a:lnTo>
                  <a:pt x="939" y="2095"/>
                </a:lnTo>
                <a:close/>
              </a:path>
              <a:path w="12700" h="14604">
                <a:moveTo>
                  <a:pt x="1181" y="10604"/>
                </a:moveTo>
                <a:lnTo>
                  <a:pt x="939" y="11264"/>
                </a:lnTo>
                <a:lnTo>
                  <a:pt x="736" y="10668"/>
                </a:lnTo>
                <a:lnTo>
                  <a:pt x="546" y="11645"/>
                </a:lnTo>
                <a:lnTo>
                  <a:pt x="495" y="11925"/>
                </a:lnTo>
                <a:lnTo>
                  <a:pt x="622" y="11684"/>
                </a:lnTo>
                <a:lnTo>
                  <a:pt x="876" y="11531"/>
                </a:lnTo>
                <a:lnTo>
                  <a:pt x="850" y="11709"/>
                </a:lnTo>
                <a:lnTo>
                  <a:pt x="774" y="12090"/>
                </a:lnTo>
                <a:lnTo>
                  <a:pt x="990" y="11455"/>
                </a:lnTo>
                <a:lnTo>
                  <a:pt x="1181" y="10604"/>
                </a:lnTo>
                <a:close/>
              </a:path>
              <a:path w="12700" h="14604">
                <a:moveTo>
                  <a:pt x="1384" y="6934"/>
                </a:moveTo>
                <a:lnTo>
                  <a:pt x="1193" y="7518"/>
                </a:lnTo>
                <a:lnTo>
                  <a:pt x="1117" y="7874"/>
                </a:lnTo>
                <a:lnTo>
                  <a:pt x="1079" y="8077"/>
                </a:lnTo>
                <a:lnTo>
                  <a:pt x="1270" y="7493"/>
                </a:lnTo>
                <a:lnTo>
                  <a:pt x="1346" y="7150"/>
                </a:lnTo>
                <a:lnTo>
                  <a:pt x="1384" y="6934"/>
                </a:lnTo>
                <a:close/>
              </a:path>
              <a:path w="12700" h="14604">
                <a:moveTo>
                  <a:pt x="1587" y="6692"/>
                </a:moveTo>
                <a:lnTo>
                  <a:pt x="1295" y="7505"/>
                </a:lnTo>
                <a:lnTo>
                  <a:pt x="1219" y="7899"/>
                </a:lnTo>
                <a:lnTo>
                  <a:pt x="1117" y="8394"/>
                </a:lnTo>
                <a:lnTo>
                  <a:pt x="1409" y="7569"/>
                </a:lnTo>
                <a:lnTo>
                  <a:pt x="1498" y="7188"/>
                </a:lnTo>
                <a:lnTo>
                  <a:pt x="1587" y="6692"/>
                </a:lnTo>
                <a:close/>
              </a:path>
              <a:path w="12700" h="14604">
                <a:moveTo>
                  <a:pt x="1778" y="6096"/>
                </a:moveTo>
                <a:lnTo>
                  <a:pt x="1663" y="5791"/>
                </a:lnTo>
                <a:lnTo>
                  <a:pt x="1701" y="5664"/>
                </a:lnTo>
                <a:lnTo>
                  <a:pt x="1739" y="5461"/>
                </a:lnTo>
                <a:lnTo>
                  <a:pt x="1651" y="5715"/>
                </a:lnTo>
                <a:lnTo>
                  <a:pt x="1346" y="4749"/>
                </a:lnTo>
                <a:lnTo>
                  <a:pt x="1295" y="4965"/>
                </a:lnTo>
                <a:lnTo>
                  <a:pt x="1054" y="4203"/>
                </a:lnTo>
                <a:lnTo>
                  <a:pt x="1016" y="4064"/>
                </a:lnTo>
                <a:lnTo>
                  <a:pt x="965" y="3886"/>
                </a:lnTo>
                <a:lnTo>
                  <a:pt x="939" y="4013"/>
                </a:lnTo>
                <a:lnTo>
                  <a:pt x="596" y="3759"/>
                </a:lnTo>
                <a:lnTo>
                  <a:pt x="431" y="4584"/>
                </a:lnTo>
                <a:lnTo>
                  <a:pt x="304" y="5194"/>
                </a:lnTo>
                <a:lnTo>
                  <a:pt x="698" y="4660"/>
                </a:lnTo>
                <a:lnTo>
                  <a:pt x="838" y="4483"/>
                </a:lnTo>
                <a:lnTo>
                  <a:pt x="660" y="5422"/>
                </a:lnTo>
                <a:lnTo>
                  <a:pt x="533" y="6070"/>
                </a:lnTo>
                <a:lnTo>
                  <a:pt x="952" y="5499"/>
                </a:lnTo>
                <a:lnTo>
                  <a:pt x="1193" y="5359"/>
                </a:lnTo>
                <a:lnTo>
                  <a:pt x="1016" y="5969"/>
                </a:lnTo>
                <a:lnTo>
                  <a:pt x="939" y="6273"/>
                </a:lnTo>
                <a:lnTo>
                  <a:pt x="774" y="6972"/>
                </a:lnTo>
                <a:lnTo>
                  <a:pt x="939" y="6756"/>
                </a:lnTo>
                <a:lnTo>
                  <a:pt x="914" y="6934"/>
                </a:lnTo>
                <a:lnTo>
                  <a:pt x="1333" y="6362"/>
                </a:lnTo>
                <a:lnTo>
                  <a:pt x="1498" y="6273"/>
                </a:lnTo>
                <a:lnTo>
                  <a:pt x="1435" y="6591"/>
                </a:lnTo>
                <a:lnTo>
                  <a:pt x="1549" y="6248"/>
                </a:lnTo>
                <a:lnTo>
                  <a:pt x="1778" y="6096"/>
                </a:lnTo>
                <a:close/>
              </a:path>
              <a:path w="12700" h="14604">
                <a:moveTo>
                  <a:pt x="1816" y="7035"/>
                </a:moveTo>
                <a:lnTo>
                  <a:pt x="1625" y="7620"/>
                </a:lnTo>
                <a:lnTo>
                  <a:pt x="1549" y="7975"/>
                </a:lnTo>
                <a:lnTo>
                  <a:pt x="1511" y="8178"/>
                </a:lnTo>
                <a:lnTo>
                  <a:pt x="1701" y="7594"/>
                </a:lnTo>
                <a:lnTo>
                  <a:pt x="1778" y="7251"/>
                </a:lnTo>
                <a:lnTo>
                  <a:pt x="1816" y="7035"/>
                </a:lnTo>
                <a:close/>
              </a:path>
              <a:path w="12700" h="14604">
                <a:moveTo>
                  <a:pt x="2082" y="863"/>
                </a:moveTo>
                <a:lnTo>
                  <a:pt x="1892" y="1435"/>
                </a:lnTo>
                <a:lnTo>
                  <a:pt x="1816" y="1790"/>
                </a:lnTo>
                <a:lnTo>
                  <a:pt x="1778" y="1993"/>
                </a:lnTo>
                <a:lnTo>
                  <a:pt x="1968" y="1409"/>
                </a:lnTo>
                <a:lnTo>
                  <a:pt x="2044" y="1066"/>
                </a:lnTo>
                <a:lnTo>
                  <a:pt x="2082" y="863"/>
                </a:lnTo>
                <a:close/>
              </a:path>
              <a:path w="12700" h="14604">
                <a:moveTo>
                  <a:pt x="2108" y="7696"/>
                </a:moveTo>
                <a:lnTo>
                  <a:pt x="1866" y="8369"/>
                </a:lnTo>
                <a:lnTo>
                  <a:pt x="1739" y="7785"/>
                </a:lnTo>
                <a:lnTo>
                  <a:pt x="1549" y="8750"/>
                </a:lnTo>
                <a:lnTo>
                  <a:pt x="1511" y="8940"/>
                </a:lnTo>
                <a:lnTo>
                  <a:pt x="1612" y="8775"/>
                </a:lnTo>
                <a:lnTo>
                  <a:pt x="1803" y="8623"/>
                </a:lnTo>
                <a:lnTo>
                  <a:pt x="1778" y="8801"/>
                </a:lnTo>
                <a:lnTo>
                  <a:pt x="1701" y="9182"/>
                </a:lnTo>
                <a:lnTo>
                  <a:pt x="1917" y="8534"/>
                </a:lnTo>
                <a:lnTo>
                  <a:pt x="2108" y="7696"/>
                </a:lnTo>
                <a:close/>
              </a:path>
              <a:path w="12700" h="14604">
                <a:moveTo>
                  <a:pt x="2146" y="1549"/>
                </a:moveTo>
                <a:lnTo>
                  <a:pt x="1993" y="1397"/>
                </a:lnTo>
                <a:lnTo>
                  <a:pt x="1892" y="1854"/>
                </a:lnTo>
                <a:lnTo>
                  <a:pt x="2146" y="1549"/>
                </a:lnTo>
                <a:close/>
              </a:path>
              <a:path w="12700" h="14604">
                <a:moveTo>
                  <a:pt x="2184" y="7899"/>
                </a:moveTo>
                <a:lnTo>
                  <a:pt x="1993" y="8483"/>
                </a:lnTo>
                <a:lnTo>
                  <a:pt x="1917" y="8839"/>
                </a:lnTo>
                <a:lnTo>
                  <a:pt x="1879" y="9042"/>
                </a:lnTo>
                <a:lnTo>
                  <a:pt x="2070" y="8458"/>
                </a:lnTo>
                <a:lnTo>
                  <a:pt x="2146" y="8115"/>
                </a:lnTo>
                <a:lnTo>
                  <a:pt x="2184" y="7899"/>
                </a:lnTo>
                <a:close/>
              </a:path>
              <a:path w="12700" h="14604">
                <a:moveTo>
                  <a:pt x="2273" y="495"/>
                </a:moveTo>
                <a:lnTo>
                  <a:pt x="1752" y="139"/>
                </a:lnTo>
                <a:lnTo>
                  <a:pt x="1778" y="0"/>
                </a:lnTo>
                <a:lnTo>
                  <a:pt x="1587" y="571"/>
                </a:lnTo>
                <a:lnTo>
                  <a:pt x="1511" y="927"/>
                </a:lnTo>
                <a:lnTo>
                  <a:pt x="1473" y="1130"/>
                </a:lnTo>
                <a:lnTo>
                  <a:pt x="1663" y="546"/>
                </a:lnTo>
                <a:lnTo>
                  <a:pt x="1587" y="952"/>
                </a:lnTo>
                <a:lnTo>
                  <a:pt x="1460" y="1562"/>
                </a:lnTo>
                <a:lnTo>
                  <a:pt x="1854" y="1028"/>
                </a:lnTo>
                <a:lnTo>
                  <a:pt x="2273" y="495"/>
                </a:lnTo>
                <a:close/>
              </a:path>
              <a:path w="12700" h="14604">
                <a:moveTo>
                  <a:pt x="2425" y="1841"/>
                </a:moveTo>
                <a:lnTo>
                  <a:pt x="2349" y="1295"/>
                </a:lnTo>
                <a:lnTo>
                  <a:pt x="2146" y="1549"/>
                </a:lnTo>
                <a:lnTo>
                  <a:pt x="2425" y="1841"/>
                </a:lnTo>
                <a:close/>
              </a:path>
              <a:path w="12700" h="14604">
                <a:moveTo>
                  <a:pt x="2476" y="6642"/>
                </a:moveTo>
                <a:lnTo>
                  <a:pt x="2044" y="6400"/>
                </a:lnTo>
                <a:lnTo>
                  <a:pt x="1866" y="7264"/>
                </a:lnTo>
                <a:lnTo>
                  <a:pt x="1790" y="7670"/>
                </a:lnTo>
                <a:lnTo>
                  <a:pt x="2095" y="7315"/>
                </a:lnTo>
                <a:lnTo>
                  <a:pt x="2476" y="6642"/>
                </a:lnTo>
                <a:close/>
              </a:path>
              <a:path w="12700" h="14604">
                <a:moveTo>
                  <a:pt x="2603" y="8597"/>
                </a:moveTo>
                <a:lnTo>
                  <a:pt x="2349" y="9321"/>
                </a:lnTo>
                <a:lnTo>
                  <a:pt x="2273" y="9702"/>
                </a:lnTo>
                <a:lnTo>
                  <a:pt x="2197" y="10083"/>
                </a:lnTo>
                <a:lnTo>
                  <a:pt x="2451" y="9359"/>
                </a:lnTo>
                <a:lnTo>
                  <a:pt x="2603" y="8597"/>
                </a:lnTo>
                <a:close/>
              </a:path>
              <a:path w="12700" h="14604">
                <a:moveTo>
                  <a:pt x="3200" y="6108"/>
                </a:moveTo>
                <a:lnTo>
                  <a:pt x="2273" y="8305"/>
                </a:lnTo>
                <a:lnTo>
                  <a:pt x="1930" y="9994"/>
                </a:lnTo>
                <a:lnTo>
                  <a:pt x="2984" y="7162"/>
                </a:lnTo>
                <a:lnTo>
                  <a:pt x="3200" y="6108"/>
                </a:lnTo>
                <a:close/>
              </a:path>
              <a:path w="12700" h="14604">
                <a:moveTo>
                  <a:pt x="3378" y="13347"/>
                </a:moveTo>
                <a:lnTo>
                  <a:pt x="2781" y="12395"/>
                </a:lnTo>
                <a:lnTo>
                  <a:pt x="2527" y="13677"/>
                </a:lnTo>
                <a:lnTo>
                  <a:pt x="2374" y="14401"/>
                </a:lnTo>
                <a:lnTo>
                  <a:pt x="2870" y="13792"/>
                </a:lnTo>
                <a:lnTo>
                  <a:pt x="3378" y="13347"/>
                </a:lnTo>
                <a:close/>
              </a:path>
              <a:path w="12700" h="14604">
                <a:moveTo>
                  <a:pt x="3378" y="8661"/>
                </a:moveTo>
                <a:lnTo>
                  <a:pt x="3086" y="8255"/>
                </a:lnTo>
                <a:lnTo>
                  <a:pt x="2921" y="9080"/>
                </a:lnTo>
                <a:lnTo>
                  <a:pt x="2870" y="9347"/>
                </a:lnTo>
                <a:lnTo>
                  <a:pt x="2997" y="9131"/>
                </a:lnTo>
                <a:lnTo>
                  <a:pt x="3378" y="8661"/>
                </a:lnTo>
                <a:close/>
              </a:path>
              <a:path w="12700" h="14604">
                <a:moveTo>
                  <a:pt x="3784" y="2082"/>
                </a:moveTo>
                <a:lnTo>
                  <a:pt x="3073" y="3302"/>
                </a:lnTo>
                <a:lnTo>
                  <a:pt x="2997" y="2844"/>
                </a:lnTo>
                <a:lnTo>
                  <a:pt x="2946" y="2603"/>
                </a:lnTo>
                <a:lnTo>
                  <a:pt x="3022" y="2298"/>
                </a:lnTo>
                <a:lnTo>
                  <a:pt x="3289" y="469"/>
                </a:lnTo>
                <a:lnTo>
                  <a:pt x="2641" y="2298"/>
                </a:lnTo>
                <a:lnTo>
                  <a:pt x="2425" y="1841"/>
                </a:lnTo>
                <a:lnTo>
                  <a:pt x="2540" y="2552"/>
                </a:lnTo>
                <a:lnTo>
                  <a:pt x="2781" y="2819"/>
                </a:lnTo>
                <a:lnTo>
                  <a:pt x="2921" y="2628"/>
                </a:lnTo>
                <a:lnTo>
                  <a:pt x="3213" y="5003"/>
                </a:lnTo>
                <a:lnTo>
                  <a:pt x="3619" y="3771"/>
                </a:lnTo>
                <a:lnTo>
                  <a:pt x="3784" y="2082"/>
                </a:lnTo>
                <a:close/>
              </a:path>
              <a:path w="12700" h="14604">
                <a:moveTo>
                  <a:pt x="3873" y="10160"/>
                </a:moveTo>
                <a:lnTo>
                  <a:pt x="3708" y="9321"/>
                </a:lnTo>
                <a:lnTo>
                  <a:pt x="3683" y="9169"/>
                </a:lnTo>
                <a:lnTo>
                  <a:pt x="3632" y="9321"/>
                </a:lnTo>
                <a:lnTo>
                  <a:pt x="3213" y="10998"/>
                </a:lnTo>
                <a:lnTo>
                  <a:pt x="3873" y="10160"/>
                </a:lnTo>
                <a:close/>
              </a:path>
              <a:path w="12700" h="14604">
                <a:moveTo>
                  <a:pt x="3924" y="13004"/>
                </a:moveTo>
                <a:lnTo>
                  <a:pt x="3733" y="13589"/>
                </a:lnTo>
                <a:lnTo>
                  <a:pt x="3657" y="13944"/>
                </a:lnTo>
                <a:lnTo>
                  <a:pt x="3619" y="14147"/>
                </a:lnTo>
                <a:lnTo>
                  <a:pt x="3810" y="13563"/>
                </a:lnTo>
                <a:lnTo>
                  <a:pt x="3886" y="13220"/>
                </a:lnTo>
                <a:lnTo>
                  <a:pt x="3924" y="13004"/>
                </a:lnTo>
                <a:close/>
              </a:path>
              <a:path w="12700" h="14604">
                <a:moveTo>
                  <a:pt x="3937" y="7594"/>
                </a:moveTo>
                <a:lnTo>
                  <a:pt x="3429" y="8547"/>
                </a:lnTo>
                <a:lnTo>
                  <a:pt x="3225" y="9144"/>
                </a:lnTo>
                <a:lnTo>
                  <a:pt x="2819" y="10375"/>
                </a:lnTo>
                <a:lnTo>
                  <a:pt x="3289" y="10490"/>
                </a:lnTo>
                <a:lnTo>
                  <a:pt x="3581" y="9232"/>
                </a:lnTo>
                <a:lnTo>
                  <a:pt x="3937" y="7594"/>
                </a:lnTo>
                <a:close/>
              </a:path>
              <a:path w="12700" h="14604">
                <a:moveTo>
                  <a:pt x="4178" y="1536"/>
                </a:moveTo>
                <a:lnTo>
                  <a:pt x="3619" y="3771"/>
                </a:lnTo>
                <a:lnTo>
                  <a:pt x="3581" y="4330"/>
                </a:lnTo>
                <a:lnTo>
                  <a:pt x="3543" y="4533"/>
                </a:lnTo>
                <a:lnTo>
                  <a:pt x="3467" y="4914"/>
                </a:lnTo>
                <a:lnTo>
                  <a:pt x="3568" y="4610"/>
                </a:lnTo>
                <a:lnTo>
                  <a:pt x="3695" y="4254"/>
                </a:lnTo>
                <a:lnTo>
                  <a:pt x="3644" y="4559"/>
                </a:lnTo>
                <a:lnTo>
                  <a:pt x="3606" y="4762"/>
                </a:lnTo>
                <a:lnTo>
                  <a:pt x="3797" y="4178"/>
                </a:lnTo>
                <a:lnTo>
                  <a:pt x="3873" y="3835"/>
                </a:lnTo>
                <a:lnTo>
                  <a:pt x="3911" y="3619"/>
                </a:lnTo>
                <a:lnTo>
                  <a:pt x="3721" y="4140"/>
                </a:lnTo>
                <a:lnTo>
                  <a:pt x="3873" y="3429"/>
                </a:lnTo>
                <a:lnTo>
                  <a:pt x="3708" y="3898"/>
                </a:lnTo>
                <a:lnTo>
                  <a:pt x="4178" y="1536"/>
                </a:lnTo>
                <a:close/>
              </a:path>
              <a:path w="12700" h="14604">
                <a:moveTo>
                  <a:pt x="4191" y="5740"/>
                </a:moveTo>
                <a:lnTo>
                  <a:pt x="3898" y="6527"/>
                </a:lnTo>
                <a:lnTo>
                  <a:pt x="4051" y="5816"/>
                </a:lnTo>
                <a:lnTo>
                  <a:pt x="3797" y="6540"/>
                </a:lnTo>
                <a:lnTo>
                  <a:pt x="3721" y="6921"/>
                </a:lnTo>
                <a:lnTo>
                  <a:pt x="3644" y="7302"/>
                </a:lnTo>
                <a:lnTo>
                  <a:pt x="3886" y="6616"/>
                </a:lnTo>
                <a:lnTo>
                  <a:pt x="3822" y="6946"/>
                </a:lnTo>
                <a:lnTo>
                  <a:pt x="3721" y="7442"/>
                </a:lnTo>
                <a:lnTo>
                  <a:pt x="4013" y="6616"/>
                </a:lnTo>
                <a:lnTo>
                  <a:pt x="4102" y="6223"/>
                </a:lnTo>
                <a:lnTo>
                  <a:pt x="4191" y="5740"/>
                </a:lnTo>
                <a:close/>
              </a:path>
              <a:path w="12700" h="14604">
                <a:moveTo>
                  <a:pt x="4216" y="6032"/>
                </a:moveTo>
                <a:lnTo>
                  <a:pt x="4013" y="6616"/>
                </a:lnTo>
                <a:lnTo>
                  <a:pt x="3949" y="6972"/>
                </a:lnTo>
                <a:lnTo>
                  <a:pt x="3911" y="7175"/>
                </a:lnTo>
                <a:lnTo>
                  <a:pt x="4102" y="6591"/>
                </a:lnTo>
                <a:lnTo>
                  <a:pt x="4178" y="6248"/>
                </a:lnTo>
                <a:lnTo>
                  <a:pt x="4216" y="6032"/>
                </a:lnTo>
                <a:close/>
              </a:path>
              <a:path w="12700" h="14604">
                <a:moveTo>
                  <a:pt x="4318" y="10147"/>
                </a:moveTo>
                <a:lnTo>
                  <a:pt x="3911" y="10121"/>
                </a:lnTo>
                <a:lnTo>
                  <a:pt x="3924" y="10312"/>
                </a:lnTo>
                <a:lnTo>
                  <a:pt x="4051" y="10909"/>
                </a:lnTo>
                <a:lnTo>
                  <a:pt x="4318" y="10147"/>
                </a:lnTo>
                <a:close/>
              </a:path>
              <a:path w="12700" h="14604">
                <a:moveTo>
                  <a:pt x="4368" y="12915"/>
                </a:moveTo>
                <a:lnTo>
                  <a:pt x="4114" y="13639"/>
                </a:lnTo>
                <a:lnTo>
                  <a:pt x="4038" y="14020"/>
                </a:lnTo>
                <a:lnTo>
                  <a:pt x="3962" y="14401"/>
                </a:lnTo>
                <a:lnTo>
                  <a:pt x="4216" y="13677"/>
                </a:lnTo>
                <a:lnTo>
                  <a:pt x="4368" y="12915"/>
                </a:lnTo>
                <a:close/>
              </a:path>
              <a:path w="12700" h="14604">
                <a:moveTo>
                  <a:pt x="4483" y="5892"/>
                </a:moveTo>
                <a:lnTo>
                  <a:pt x="4102" y="7010"/>
                </a:lnTo>
                <a:lnTo>
                  <a:pt x="3810" y="8483"/>
                </a:lnTo>
                <a:lnTo>
                  <a:pt x="4406" y="6299"/>
                </a:lnTo>
                <a:lnTo>
                  <a:pt x="4483" y="5892"/>
                </a:lnTo>
                <a:close/>
              </a:path>
              <a:path w="12700" h="14604">
                <a:moveTo>
                  <a:pt x="4572" y="469"/>
                </a:moveTo>
                <a:lnTo>
                  <a:pt x="4318" y="1193"/>
                </a:lnTo>
                <a:lnTo>
                  <a:pt x="4241" y="1574"/>
                </a:lnTo>
                <a:lnTo>
                  <a:pt x="4165" y="1955"/>
                </a:lnTo>
                <a:lnTo>
                  <a:pt x="4419" y="1231"/>
                </a:lnTo>
                <a:lnTo>
                  <a:pt x="4572" y="469"/>
                </a:lnTo>
                <a:close/>
              </a:path>
              <a:path w="12700" h="14604">
                <a:moveTo>
                  <a:pt x="4813" y="711"/>
                </a:moveTo>
                <a:lnTo>
                  <a:pt x="4622" y="1295"/>
                </a:lnTo>
                <a:lnTo>
                  <a:pt x="4546" y="1651"/>
                </a:lnTo>
                <a:lnTo>
                  <a:pt x="4508" y="1854"/>
                </a:lnTo>
                <a:lnTo>
                  <a:pt x="4699" y="1270"/>
                </a:lnTo>
                <a:lnTo>
                  <a:pt x="4775" y="927"/>
                </a:lnTo>
                <a:lnTo>
                  <a:pt x="4813" y="711"/>
                </a:lnTo>
                <a:close/>
              </a:path>
              <a:path w="12700" h="14604">
                <a:moveTo>
                  <a:pt x="6223" y="5435"/>
                </a:moveTo>
                <a:lnTo>
                  <a:pt x="5930" y="6248"/>
                </a:lnTo>
                <a:lnTo>
                  <a:pt x="5854" y="6642"/>
                </a:lnTo>
                <a:lnTo>
                  <a:pt x="5753" y="7137"/>
                </a:lnTo>
                <a:lnTo>
                  <a:pt x="6045" y="6311"/>
                </a:lnTo>
                <a:lnTo>
                  <a:pt x="6134" y="5930"/>
                </a:lnTo>
                <a:lnTo>
                  <a:pt x="6223" y="5435"/>
                </a:lnTo>
                <a:close/>
              </a:path>
              <a:path w="12700" h="14604">
                <a:moveTo>
                  <a:pt x="6896" y="4546"/>
                </a:moveTo>
                <a:lnTo>
                  <a:pt x="6286" y="4343"/>
                </a:lnTo>
                <a:lnTo>
                  <a:pt x="5473" y="4216"/>
                </a:lnTo>
                <a:lnTo>
                  <a:pt x="4533" y="3987"/>
                </a:lnTo>
                <a:lnTo>
                  <a:pt x="4318" y="2451"/>
                </a:lnTo>
                <a:lnTo>
                  <a:pt x="3924" y="3886"/>
                </a:lnTo>
                <a:lnTo>
                  <a:pt x="4419" y="4749"/>
                </a:lnTo>
                <a:lnTo>
                  <a:pt x="5219" y="4927"/>
                </a:lnTo>
                <a:lnTo>
                  <a:pt x="5600" y="5372"/>
                </a:lnTo>
                <a:lnTo>
                  <a:pt x="5372" y="6019"/>
                </a:lnTo>
                <a:lnTo>
                  <a:pt x="5435" y="5765"/>
                </a:lnTo>
                <a:lnTo>
                  <a:pt x="5473" y="5549"/>
                </a:lnTo>
                <a:lnTo>
                  <a:pt x="5283" y="6134"/>
                </a:lnTo>
                <a:lnTo>
                  <a:pt x="5207" y="6489"/>
                </a:lnTo>
                <a:lnTo>
                  <a:pt x="5168" y="6692"/>
                </a:lnTo>
                <a:lnTo>
                  <a:pt x="5321" y="6210"/>
                </a:lnTo>
                <a:lnTo>
                  <a:pt x="5270" y="6502"/>
                </a:lnTo>
                <a:lnTo>
                  <a:pt x="5168" y="6997"/>
                </a:lnTo>
                <a:lnTo>
                  <a:pt x="5473" y="6172"/>
                </a:lnTo>
                <a:lnTo>
                  <a:pt x="5549" y="5791"/>
                </a:lnTo>
                <a:lnTo>
                  <a:pt x="5613" y="5384"/>
                </a:lnTo>
                <a:lnTo>
                  <a:pt x="5930" y="5727"/>
                </a:lnTo>
                <a:lnTo>
                  <a:pt x="6896" y="4546"/>
                </a:lnTo>
                <a:close/>
              </a:path>
              <a:path w="12700" h="14604">
                <a:moveTo>
                  <a:pt x="7404" y="2565"/>
                </a:moveTo>
                <a:lnTo>
                  <a:pt x="6896" y="4546"/>
                </a:lnTo>
                <a:lnTo>
                  <a:pt x="6832" y="5575"/>
                </a:lnTo>
                <a:lnTo>
                  <a:pt x="6997" y="5435"/>
                </a:lnTo>
                <a:lnTo>
                  <a:pt x="6997" y="4457"/>
                </a:lnTo>
                <a:lnTo>
                  <a:pt x="7404" y="2565"/>
                </a:lnTo>
                <a:close/>
              </a:path>
              <a:path w="12700" h="14604">
                <a:moveTo>
                  <a:pt x="8432" y="2425"/>
                </a:moveTo>
                <a:lnTo>
                  <a:pt x="7327" y="5041"/>
                </a:lnTo>
                <a:lnTo>
                  <a:pt x="7175" y="5803"/>
                </a:lnTo>
                <a:lnTo>
                  <a:pt x="7112" y="5473"/>
                </a:lnTo>
                <a:lnTo>
                  <a:pt x="7378" y="4648"/>
                </a:lnTo>
                <a:lnTo>
                  <a:pt x="7569" y="3657"/>
                </a:lnTo>
                <a:lnTo>
                  <a:pt x="7073" y="5257"/>
                </a:lnTo>
                <a:lnTo>
                  <a:pt x="7010" y="5448"/>
                </a:lnTo>
                <a:lnTo>
                  <a:pt x="6934" y="5715"/>
                </a:lnTo>
                <a:lnTo>
                  <a:pt x="6934" y="6070"/>
                </a:lnTo>
                <a:lnTo>
                  <a:pt x="6908" y="6248"/>
                </a:lnTo>
                <a:lnTo>
                  <a:pt x="6934" y="6070"/>
                </a:lnTo>
                <a:lnTo>
                  <a:pt x="6934" y="5715"/>
                </a:lnTo>
                <a:lnTo>
                  <a:pt x="6819" y="6096"/>
                </a:lnTo>
                <a:lnTo>
                  <a:pt x="6261" y="5562"/>
                </a:lnTo>
                <a:lnTo>
                  <a:pt x="6032" y="6680"/>
                </a:lnTo>
                <a:lnTo>
                  <a:pt x="5753" y="8051"/>
                </a:lnTo>
                <a:lnTo>
                  <a:pt x="5727" y="8216"/>
                </a:lnTo>
                <a:lnTo>
                  <a:pt x="5600" y="6654"/>
                </a:lnTo>
                <a:lnTo>
                  <a:pt x="5664" y="6375"/>
                </a:lnTo>
                <a:lnTo>
                  <a:pt x="5600" y="6565"/>
                </a:lnTo>
                <a:lnTo>
                  <a:pt x="4318" y="10121"/>
                </a:lnTo>
                <a:lnTo>
                  <a:pt x="4572" y="10160"/>
                </a:lnTo>
                <a:lnTo>
                  <a:pt x="4826" y="10312"/>
                </a:lnTo>
                <a:lnTo>
                  <a:pt x="5384" y="10439"/>
                </a:lnTo>
                <a:lnTo>
                  <a:pt x="5943" y="10731"/>
                </a:lnTo>
                <a:lnTo>
                  <a:pt x="5791" y="8902"/>
                </a:lnTo>
                <a:lnTo>
                  <a:pt x="5969" y="8788"/>
                </a:lnTo>
                <a:lnTo>
                  <a:pt x="5930" y="9004"/>
                </a:lnTo>
                <a:lnTo>
                  <a:pt x="5880" y="9283"/>
                </a:lnTo>
                <a:lnTo>
                  <a:pt x="6007" y="9042"/>
                </a:lnTo>
                <a:lnTo>
                  <a:pt x="6400" y="8801"/>
                </a:lnTo>
                <a:lnTo>
                  <a:pt x="6121" y="8026"/>
                </a:lnTo>
                <a:lnTo>
                  <a:pt x="6007" y="8585"/>
                </a:lnTo>
                <a:lnTo>
                  <a:pt x="5791" y="7988"/>
                </a:lnTo>
                <a:lnTo>
                  <a:pt x="6553" y="6832"/>
                </a:lnTo>
                <a:lnTo>
                  <a:pt x="6629" y="7035"/>
                </a:lnTo>
                <a:lnTo>
                  <a:pt x="6705" y="6794"/>
                </a:lnTo>
                <a:lnTo>
                  <a:pt x="6832" y="6756"/>
                </a:lnTo>
                <a:lnTo>
                  <a:pt x="6502" y="9220"/>
                </a:lnTo>
                <a:lnTo>
                  <a:pt x="7188" y="6642"/>
                </a:lnTo>
                <a:lnTo>
                  <a:pt x="7302" y="6210"/>
                </a:lnTo>
                <a:lnTo>
                  <a:pt x="7391" y="5854"/>
                </a:lnTo>
                <a:lnTo>
                  <a:pt x="7239" y="6146"/>
                </a:lnTo>
                <a:lnTo>
                  <a:pt x="8229" y="3378"/>
                </a:lnTo>
                <a:lnTo>
                  <a:pt x="8432" y="2425"/>
                </a:lnTo>
                <a:close/>
              </a:path>
              <a:path w="12700" h="14604">
                <a:moveTo>
                  <a:pt x="8813" y="5372"/>
                </a:moveTo>
                <a:lnTo>
                  <a:pt x="8559" y="6096"/>
                </a:lnTo>
                <a:lnTo>
                  <a:pt x="8483" y="6477"/>
                </a:lnTo>
                <a:lnTo>
                  <a:pt x="8407" y="6858"/>
                </a:lnTo>
                <a:lnTo>
                  <a:pt x="8661" y="6134"/>
                </a:lnTo>
                <a:lnTo>
                  <a:pt x="8813" y="5372"/>
                </a:lnTo>
                <a:close/>
              </a:path>
              <a:path w="12700" h="14604">
                <a:moveTo>
                  <a:pt x="8978" y="3352"/>
                </a:moveTo>
                <a:lnTo>
                  <a:pt x="7378" y="7442"/>
                </a:lnTo>
                <a:lnTo>
                  <a:pt x="7607" y="6273"/>
                </a:lnTo>
                <a:lnTo>
                  <a:pt x="7023" y="9194"/>
                </a:lnTo>
                <a:lnTo>
                  <a:pt x="7188" y="8724"/>
                </a:lnTo>
                <a:lnTo>
                  <a:pt x="7302" y="8572"/>
                </a:lnTo>
                <a:lnTo>
                  <a:pt x="7696" y="8331"/>
                </a:lnTo>
                <a:lnTo>
                  <a:pt x="7505" y="7810"/>
                </a:lnTo>
                <a:lnTo>
                  <a:pt x="8813" y="4152"/>
                </a:lnTo>
                <a:lnTo>
                  <a:pt x="8978" y="3352"/>
                </a:lnTo>
                <a:close/>
              </a:path>
              <a:path w="12700" h="14604">
                <a:moveTo>
                  <a:pt x="12115" y="3314"/>
                </a:moveTo>
                <a:lnTo>
                  <a:pt x="11125" y="5537"/>
                </a:lnTo>
                <a:lnTo>
                  <a:pt x="10769" y="5575"/>
                </a:lnTo>
                <a:lnTo>
                  <a:pt x="10845" y="5080"/>
                </a:lnTo>
                <a:lnTo>
                  <a:pt x="10490" y="5448"/>
                </a:lnTo>
                <a:lnTo>
                  <a:pt x="10299" y="5410"/>
                </a:lnTo>
                <a:lnTo>
                  <a:pt x="10388" y="4965"/>
                </a:lnTo>
                <a:lnTo>
                  <a:pt x="10223" y="5410"/>
                </a:lnTo>
                <a:lnTo>
                  <a:pt x="9766" y="4660"/>
                </a:lnTo>
                <a:lnTo>
                  <a:pt x="9652" y="5219"/>
                </a:lnTo>
                <a:lnTo>
                  <a:pt x="9232" y="4533"/>
                </a:lnTo>
                <a:lnTo>
                  <a:pt x="9067" y="5321"/>
                </a:lnTo>
                <a:lnTo>
                  <a:pt x="8953" y="4800"/>
                </a:lnTo>
                <a:lnTo>
                  <a:pt x="8763" y="5765"/>
                </a:lnTo>
                <a:lnTo>
                  <a:pt x="8724" y="5956"/>
                </a:lnTo>
                <a:lnTo>
                  <a:pt x="8826" y="5791"/>
                </a:lnTo>
                <a:lnTo>
                  <a:pt x="9004" y="5651"/>
                </a:lnTo>
                <a:lnTo>
                  <a:pt x="8978" y="5816"/>
                </a:lnTo>
                <a:lnTo>
                  <a:pt x="8826" y="6553"/>
                </a:lnTo>
                <a:lnTo>
                  <a:pt x="9321" y="5930"/>
                </a:lnTo>
                <a:lnTo>
                  <a:pt x="9550" y="5740"/>
                </a:lnTo>
                <a:lnTo>
                  <a:pt x="9512" y="5943"/>
                </a:lnTo>
                <a:lnTo>
                  <a:pt x="9359" y="6667"/>
                </a:lnTo>
                <a:lnTo>
                  <a:pt x="9855" y="6057"/>
                </a:lnTo>
                <a:lnTo>
                  <a:pt x="10096" y="5854"/>
                </a:lnTo>
                <a:lnTo>
                  <a:pt x="10058" y="6070"/>
                </a:lnTo>
                <a:lnTo>
                  <a:pt x="9982" y="6451"/>
                </a:lnTo>
                <a:lnTo>
                  <a:pt x="10236" y="5727"/>
                </a:lnTo>
                <a:lnTo>
                  <a:pt x="10274" y="7137"/>
                </a:lnTo>
                <a:lnTo>
                  <a:pt x="10756" y="6337"/>
                </a:lnTo>
                <a:lnTo>
                  <a:pt x="11061" y="6311"/>
                </a:lnTo>
                <a:lnTo>
                  <a:pt x="11264" y="6286"/>
                </a:lnTo>
                <a:lnTo>
                  <a:pt x="11861" y="4914"/>
                </a:lnTo>
                <a:lnTo>
                  <a:pt x="12115" y="3314"/>
                </a:lnTo>
                <a:close/>
              </a:path>
            </a:pathLst>
          </a:custGeom>
          <a:solidFill>
            <a:srgbClr val="B88F51"/>
          </a:solidFill>
        </p:spPr>
        <p:txBody>
          <a:bodyPr wrap="square" lIns="0" tIns="0" rIns="0" bIns="0" rtlCol="0"/>
          <a:lstStyle/>
          <a:p>
            <a:endParaRPr sz="2511"/>
          </a:p>
        </p:txBody>
      </p:sp>
      <p:sp>
        <p:nvSpPr>
          <p:cNvPr id="96" name="bg object 96"/>
          <p:cNvSpPr/>
          <p:nvPr/>
        </p:nvSpPr>
        <p:spPr>
          <a:xfrm>
            <a:off x="950936" y="534519"/>
            <a:ext cx="14288" cy="23813"/>
          </a:xfrm>
          <a:custGeom>
            <a:avLst/>
            <a:gdLst/>
            <a:ahLst/>
            <a:cxnLst/>
            <a:rect l="l" t="t" r="r" b="b"/>
            <a:pathLst>
              <a:path w="22859" h="38100">
                <a:moveTo>
                  <a:pt x="419" y="22059"/>
                </a:moveTo>
                <a:lnTo>
                  <a:pt x="203" y="21323"/>
                </a:lnTo>
                <a:lnTo>
                  <a:pt x="63" y="22301"/>
                </a:lnTo>
                <a:lnTo>
                  <a:pt x="38" y="22491"/>
                </a:lnTo>
                <a:lnTo>
                  <a:pt x="127" y="22326"/>
                </a:lnTo>
                <a:lnTo>
                  <a:pt x="419" y="22059"/>
                </a:lnTo>
                <a:close/>
              </a:path>
              <a:path w="22859" h="38100">
                <a:moveTo>
                  <a:pt x="749" y="21386"/>
                </a:moveTo>
                <a:lnTo>
                  <a:pt x="139" y="23812"/>
                </a:lnTo>
                <a:lnTo>
                  <a:pt x="0" y="24803"/>
                </a:lnTo>
                <a:lnTo>
                  <a:pt x="609" y="22390"/>
                </a:lnTo>
                <a:lnTo>
                  <a:pt x="749" y="21386"/>
                </a:lnTo>
                <a:close/>
              </a:path>
              <a:path w="22859" h="38100">
                <a:moveTo>
                  <a:pt x="1054" y="16852"/>
                </a:moveTo>
                <a:lnTo>
                  <a:pt x="889" y="17449"/>
                </a:lnTo>
                <a:lnTo>
                  <a:pt x="838" y="17805"/>
                </a:lnTo>
                <a:lnTo>
                  <a:pt x="812" y="18008"/>
                </a:lnTo>
                <a:lnTo>
                  <a:pt x="965" y="17424"/>
                </a:lnTo>
                <a:lnTo>
                  <a:pt x="1016" y="17068"/>
                </a:lnTo>
                <a:lnTo>
                  <a:pt x="1054" y="16852"/>
                </a:lnTo>
                <a:close/>
              </a:path>
              <a:path w="22859" h="38100">
                <a:moveTo>
                  <a:pt x="1511" y="19164"/>
                </a:moveTo>
                <a:lnTo>
                  <a:pt x="1295" y="18427"/>
                </a:lnTo>
                <a:lnTo>
                  <a:pt x="1155" y="19405"/>
                </a:lnTo>
                <a:lnTo>
                  <a:pt x="1130" y="19596"/>
                </a:lnTo>
                <a:lnTo>
                  <a:pt x="1219" y="19431"/>
                </a:lnTo>
                <a:lnTo>
                  <a:pt x="1511" y="19164"/>
                </a:lnTo>
                <a:close/>
              </a:path>
              <a:path w="22859" h="38100">
                <a:moveTo>
                  <a:pt x="1816" y="20078"/>
                </a:moveTo>
                <a:lnTo>
                  <a:pt x="1651" y="20675"/>
                </a:lnTo>
                <a:lnTo>
                  <a:pt x="1600" y="21031"/>
                </a:lnTo>
                <a:lnTo>
                  <a:pt x="1574" y="21234"/>
                </a:lnTo>
                <a:lnTo>
                  <a:pt x="1739" y="20650"/>
                </a:lnTo>
                <a:lnTo>
                  <a:pt x="1790" y="20294"/>
                </a:lnTo>
                <a:lnTo>
                  <a:pt x="1816" y="20078"/>
                </a:lnTo>
                <a:close/>
              </a:path>
              <a:path w="22859" h="38100">
                <a:moveTo>
                  <a:pt x="1917" y="20789"/>
                </a:moveTo>
                <a:lnTo>
                  <a:pt x="1765" y="20637"/>
                </a:lnTo>
                <a:lnTo>
                  <a:pt x="1689" y="21107"/>
                </a:lnTo>
                <a:lnTo>
                  <a:pt x="1917" y="20789"/>
                </a:lnTo>
                <a:close/>
              </a:path>
              <a:path w="22859" h="38100">
                <a:moveTo>
                  <a:pt x="1993" y="19710"/>
                </a:moveTo>
                <a:lnTo>
                  <a:pt x="1460" y="19367"/>
                </a:lnTo>
                <a:lnTo>
                  <a:pt x="1473" y="19240"/>
                </a:lnTo>
                <a:lnTo>
                  <a:pt x="1308" y="19837"/>
                </a:lnTo>
                <a:lnTo>
                  <a:pt x="1257" y="20193"/>
                </a:lnTo>
                <a:lnTo>
                  <a:pt x="1231" y="20396"/>
                </a:lnTo>
                <a:lnTo>
                  <a:pt x="1384" y="19812"/>
                </a:lnTo>
                <a:lnTo>
                  <a:pt x="1333" y="20205"/>
                </a:lnTo>
                <a:lnTo>
                  <a:pt x="1244" y="20828"/>
                </a:lnTo>
                <a:lnTo>
                  <a:pt x="1600" y="20269"/>
                </a:lnTo>
                <a:lnTo>
                  <a:pt x="1993" y="19710"/>
                </a:lnTo>
                <a:close/>
              </a:path>
              <a:path w="22859" h="38100">
                <a:moveTo>
                  <a:pt x="1993" y="13843"/>
                </a:moveTo>
                <a:lnTo>
                  <a:pt x="1778" y="13106"/>
                </a:lnTo>
                <a:lnTo>
                  <a:pt x="1638" y="14084"/>
                </a:lnTo>
                <a:lnTo>
                  <a:pt x="1612" y="14274"/>
                </a:lnTo>
                <a:lnTo>
                  <a:pt x="1701" y="14109"/>
                </a:lnTo>
                <a:lnTo>
                  <a:pt x="1993" y="13843"/>
                </a:lnTo>
                <a:close/>
              </a:path>
              <a:path w="22859" h="38100">
                <a:moveTo>
                  <a:pt x="2209" y="16116"/>
                </a:moveTo>
                <a:lnTo>
                  <a:pt x="1993" y="16852"/>
                </a:lnTo>
                <a:lnTo>
                  <a:pt x="1943" y="17233"/>
                </a:lnTo>
                <a:lnTo>
                  <a:pt x="1892" y="17614"/>
                </a:lnTo>
                <a:lnTo>
                  <a:pt x="2095" y="16878"/>
                </a:lnTo>
                <a:lnTo>
                  <a:pt x="2146" y="16497"/>
                </a:lnTo>
                <a:lnTo>
                  <a:pt x="2209" y="16116"/>
                </a:lnTo>
                <a:close/>
              </a:path>
              <a:path w="22859" h="38100">
                <a:moveTo>
                  <a:pt x="2222" y="21069"/>
                </a:moveTo>
                <a:lnTo>
                  <a:pt x="2120" y="20523"/>
                </a:lnTo>
                <a:lnTo>
                  <a:pt x="1917" y="20789"/>
                </a:lnTo>
                <a:lnTo>
                  <a:pt x="2222" y="21069"/>
                </a:lnTo>
                <a:close/>
              </a:path>
              <a:path w="22859" h="38100">
                <a:moveTo>
                  <a:pt x="2273" y="13982"/>
                </a:moveTo>
                <a:lnTo>
                  <a:pt x="2108" y="14579"/>
                </a:lnTo>
                <a:lnTo>
                  <a:pt x="2057" y="14935"/>
                </a:lnTo>
                <a:lnTo>
                  <a:pt x="2032" y="15138"/>
                </a:lnTo>
                <a:lnTo>
                  <a:pt x="2184" y="14554"/>
                </a:lnTo>
                <a:lnTo>
                  <a:pt x="2247" y="14198"/>
                </a:lnTo>
                <a:lnTo>
                  <a:pt x="2273" y="13982"/>
                </a:lnTo>
                <a:close/>
              </a:path>
              <a:path w="22859" h="38100">
                <a:moveTo>
                  <a:pt x="2400" y="16027"/>
                </a:moveTo>
                <a:lnTo>
                  <a:pt x="2159" y="16865"/>
                </a:lnTo>
                <a:lnTo>
                  <a:pt x="2095" y="17259"/>
                </a:lnTo>
                <a:lnTo>
                  <a:pt x="2019" y="17754"/>
                </a:lnTo>
                <a:lnTo>
                  <a:pt x="2273" y="16929"/>
                </a:lnTo>
                <a:lnTo>
                  <a:pt x="2336" y="16535"/>
                </a:lnTo>
                <a:lnTo>
                  <a:pt x="2400" y="16027"/>
                </a:lnTo>
                <a:close/>
              </a:path>
              <a:path w="22859" h="38100">
                <a:moveTo>
                  <a:pt x="2476" y="16903"/>
                </a:moveTo>
                <a:lnTo>
                  <a:pt x="2159" y="18046"/>
                </a:lnTo>
                <a:lnTo>
                  <a:pt x="1943" y="19545"/>
                </a:lnTo>
                <a:lnTo>
                  <a:pt x="2413" y="17360"/>
                </a:lnTo>
                <a:lnTo>
                  <a:pt x="2476" y="16903"/>
                </a:lnTo>
                <a:close/>
              </a:path>
              <a:path w="22859" h="38100">
                <a:moveTo>
                  <a:pt x="2540" y="17894"/>
                </a:moveTo>
                <a:lnTo>
                  <a:pt x="2374" y="18491"/>
                </a:lnTo>
                <a:lnTo>
                  <a:pt x="2324" y="18846"/>
                </a:lnTo>
                <a:lnTo>
                  <a:pt x="2298" y="19050"/>
                </a:lnTo>
                <a:lnTo>
                  <a:pt x="2451" y="18465"/>
                </a:lnTo>
                <a:lnTo>
                  <a:pt x="2514" y="18110"/>
                </a:lnTo>
                <a:lnTo>
                  <a:pt x="2540" y="17894"/>
                </a:lnTo>
                <a:close/>
              </a:path>
              <a:path w="22859" h="38100">
                <a:moveTo>
                  <a:pt x="2578" y="17132"/>
                </a:moveTo>
                <a:lnTo>
                  <a:pt x="2413" y="17729"/>
                </a:lnTo>
                <a:lnTo>
                  <a:pt x="2362" y="18084"/>
                </a:lnTo>
                <a:lnTo>
                  <a:pt x="2336" y="18288"/>
                </a:lnTo>
                <a:lnTo>
                  <a:pt x="2489" y="17703"/>
                </a:lnTo>
                <a:lnTo>
                  <a:pt x="2552" y="17348"/>
                </a:lnTo>
                <a:lnTo>
                  <a:pt x="2578" y="17132"/>
                </a:lnTo>
                <a:close/>
              </a:path>
              <a:path w="22859" h="38100">
                <a:moveTo>
                  <a:pt x="2730" y="12992"/>
                </a:moveTo>
                <a:lnTo>
                  <a:pt x="2476" y="13830"/>
                </a:lnTo>
                <a:lnTo>
                  <a:pt x="2425" y="14224"/>
                </a:lnTo>
                <a:lnTo>
                  <a:pt x="2349" y="14719"/>
                </a:lnTo>
                <a:lnTo>
                  <a:pt x="2603" y="13893"/>
                </a:lnTo>
                <a:lnTo>
                  <a:pt x="2654" y="13500"/>
                </a:lnTo>
                <a:lnTo>
                  <a:pt x="2730" y="12992"/>
                </a:lnTo>
                <a:close/>
              </a:path>
              <a:path w="22859" h="38100">
                <a:moveTo>
                  <a:pt x="2819" y="10693"/>
                </a:moveTo>
                <a:lnTo>
                  <a:pt x="2578" y="11531"/>
                </a:lnTo>
                <a:lnTo>
                  <a:pt x="2514" y="11925"/>
                </a:lnTo>
                <a:lnTo>
                  <a:pt x="2438" y="12420"/>
                </a:lnTo>
                <a:lnTo>
                  <a:pt x="2692" y="11582"/>
                </a:lnTo>
                <a:lnTo>
                  <a:pt x="2755" y="11201"/>
                </a:lnTo>
                <a:lnTo>
                  <a:pt x="2819" y="10693"/>
                </a:lnTo>
                <a:close/>
              </a:path>
              <a:path w="22859" h="38100">
                <a:moveTo>
                  <a:pt x="3302" y="12103"/>
                </a:moveTo>
                <a:lnTo>
                  <a:pt x="2908" y="11785"/>
                </a:lnTo>
                <a:lnTo>
                  <a:pt x="2768" y="12750"/>
                </a:lnTo>
                <a:lnTo>
                  <a:pt x="2730" y="12992"/>
                </a:lnTo>
                <a:lnTo>
                  <a:pt x="2679" y="13360"/>
                </a:lnTo>
                <a:lnTo>
                  <a:pt x="2971" y="12776"/>
                </a:lnTo>
                <a:lnTo>
                  <a:pt x="3302" y="12103"/>
                </a:lnTo>
                <a:close/>
              </a:path>
              <a:path w="22859" h="38100">
                <a:moveTo>
                  <a:pt x="3594" y="21234"/>
                </a:moveTo>
                <a:lnTo>
                  <a:pt x="2946" y="22491"/>
                </a:lnTo>
                <a:lnTo>
                  <a:pt x="2844" y="22034"/>
                </a:lnTo>
                <a:lnTo>
                  <a:pt x="2781" y="21805"/>
                </a:lnTo>
                <a:lnTo>
                  <a:pt x="2844" y="21513"/>
                </a:lnTo>
                <a:lnTo>
                  <a:pt x="3009" y="19646"/>
                </a:lnTo>
                <a:lnTo>
                  <a:pt x="2463" y="21513"/>
                </a:lnTo>
                <a:lnTo>
                  <a:pt x="2260" y="21107"/>
                </a:lnTo>
                <a:lnTo>
                  <a:pt x="2349" y="21742"/>
                </a:lnTo>
                <a:lnTo>
                  <a:pt x="2641" y="22021"/>
                </a:lnTo>
                <a:lnTo>
                  <a:pt x="2755" y="21844"/>
                </a:lnTo>
                <a:lnTo>
                  <a:pt x="3175" y="24180"/>
                </a:lnTo>
                <a:lnTo>
                  <a:pt x="3517" y="22923"/>
                </a:lnTo>
                <a:lnTo>
                  <a:pt x="3594" y="21234"/>
                </a:lnTo>
                <a:close/>
              </a:path>
              <a:path w="22859" h="38100">
                <a:moveTo>
                  <a:pt x="3644" y="20358"/>
                </a:moveTo>
                <a:lnTo>
                  <a:pt x="3416" y="19037"/>
                </a:lnTo>
                <a:lnTo>
                  <a:pt x="3365" y="18707"/>
                </a:lnTo>
                <a:lnTo>
                  <a:pt x="2844" y="18415"/>
                </a:lnTo>
                <a:lnTo>
                  <a:pt x="2743" y="18148"/>
                </a:lnTo>
                <a:lnTo>
                  <a:pt x="2832" y="16357"/>
                </a:lnTo>
                <a:lnTo>
                  <a:pt x="2540" y="18110"/>
                </a:lnTo>
                <a:lnTo>
                  <a:pt x="2501" y="18313"/>
                </a:lnTo>
                <a:lnTo>
                  <a:pt x="2641" y="18072"/>
                </a:lnTo>
                <a:lnTo>
                  <a:pt x="2654" y="19164"/>
                </a:lnTo>
                <a:lnTo>
                  <a:pt x="2895" y="18808"/>
                </a:lnTo>
                <a:lnTo>
                  <a:pt x="3162" y="19075"/>
                </a:lnTo>
                <a:lnTo>
                  <a:pt x="3644" y="20358"/>
                </a:lnTo>
                <a:close/>
              </a:path>
              <a:path w="22859" h="38100">
                <a:moveTo>
                  <a:pt x="3797" y="22745"/>
                </a:moveTo>
                <a:lnTo>
                  <a:pt x="3632" y="23329"/>
                </a:lnTo>
                <a:lnTo>
                  <a:pt x="3581" y="23698"/>
                </a:lnTo>
                <a:lnTo>
                  <a:pt x="3556" y="23901"/>
                </a:lnTo>
                <a:lnTo>
                  <a:pt x="3708" y="23317"/>
                </a:lnTo>
                <a:lnTo>
                  <a:pt x="3771" y="22961"/>
                </a:lnTo>
                <a:lnTo>
                  <a:pt x="3797" y="22745"/>
                </a:lnTo>
                <a:close/>
              </a:path>
              <a:path w="22859" h="38100">
                <a:moveTo>
                  <a:pt x="4279" y="19570"/>
                </a:moveTo>
                <a:lnTo>
                  <a:pt x="4064" y="20307"/>
                </a:lnTo>
                <a:lnTo>
                  <a:pt x="4013" y="20688"/>
                </a:lnTo>
                <a:lnTo>
                  <a:pt x="3962" y="21069"/>
                </a:lnTo>
                <a:lnTo>
                  <a:pt x="4165" y="20332"/>
                </a:lnTo>
                <a:lnTo>
                  <a:pt x="4216" y="19951"/>
                </a:lnTo>
                <a:lnTo>
                  <a:pt x="4279" y="19570"/>
                </a:lnTo>
                <a:close/>
              </a:path>
              <a:path w="22859" h="38100">
                <a:moveTo>
                  <a:pt x="4343" y="13576"/>
                </a:moveTo>
                <a:lnTo>
                  <a:pt x="4178" y="14173"/>
                </a:lnTo>
                <a:lnTo>
                  <a:pt x="4127" y="14528"/>
                </a:lnTo>
                <a:lnTo>
                  <a:pt x="4102" y="14732"/>
                </a:lnTo>
                <a:lnTo>
                  <a:pt x="4254" y="14147"/>
                </a:lnTo>
                <a:lnTo>
                  <a:pt x="4305" y="13792"/>
                </a:lnTo>
                <a:lnTo>
                  <a:pt x="4343" y="13576"/>
                </a:lnTo>
                <a:close/>
              </a:path>
              <a:path w="22859" h="38100">
                <a:moveTo>
                  <a:pt x="4533" y="19799"/>
                </a:moveTo>
                <a:lnTo>
                  <a:pt x="4368" y="20396"/>
                </a:lnTo>
                <a:lnTo>
                  <a:pt x="4318" y="20751"/>
                </a:lnTo>
                <a:lnTo>
                  <a:pt x="4292" y="20955"/>
                </a:lnTo>
                <a:lnTo>
                  <a:pt x="4445" y="20370"/>
                </a:lnTo>
                <a:lnTo>
                  <a:pt x="4495" y="20015"/>
                </a:lnTo>
                <a:lnTo>
                  <a:pt x="4533" y="19799"/>
                </a:lnTo>
                <a:close/>
              </a:path>
              <a:path w="22859" h="38100">
                <a:moveTo>
                  <a:pt x="4533" y="10147"/>
                </a:moveTo>
                <a:lnTo>
                  <a:pt x="4038" y="9321"/>
                </a:lnTo>
                <a:lnTo>
                  <a:pt x="3771" y="8826"/>
                </a:lnTo>
                <a:lnTo>
                  <a:pt x="3632" y="9817"/>
                </a:lnTo>
                <a:lnTo>
                  <a:pt x="3594" y="10096"/>
                </a:lnTo>
                <a:lnTo>
                  <a:pt x="3721" y="9842"/>
                </a:lnTo>
                <a:lnTo>
                  <a:pt x="3987" y="9664"/>
                </a:lnTo>
                <a:lnTo>
                  <a:pt x="3848" y="10629"/>
                </a:lnTo>
                <a:lnTo>
                  <a:pt x="3771" y="11163"/>
                </a:lnTo>
                <a:lnTo>
                  <a:pt x="4140" y="10706"/>
                </a:lnTo>
                <a:lnTo>
                  <a:pt x="4533" y="10147"/>
                </a:lnTo>
                <a:close/>
              </a:path>
              <a:path w="22859" h="38100">
                <a:moveTo>
                  <a:pt x="4622" y="15951"/>
                </a:moveTo>
                <a:lnTo>
                  <a:pt x="4356" y="16192"/>
                </a:lnTo>
                <a:lnTo>
                  <a:pt x="3962" y="15951"/>
                </a:lnTo>
                <a:lnTo>
                  <a:pt x="3860" y="15748"/>
                </a:lnTo>
                <a:lnTo>
                  <a:pt x="3759" y="15405"/>
                </a:lnTo>
                <a:lnTo>
                  <a:pt x="3276" y="15049"/>
                </a:lnTo>
                <a:lnTo>
                  <a:pt x="3581" y="15252"/>
                </a:lnTo>
                <a:lnTo>
                  <a:pt x="3746" y="14884"/>
                </a:lnTo>
                <a:lnTo>
                  <a:pt x="4152" y="13957"/>
                </a:lnTo>
                <a:lnTo>
                  <a:pt x="4305" y="13601"/>
                </a:lnTo>
                <a:lnTo>
                  <a:pt x="3746" y="13957"/>
                </a:lnTo>
                <a:lnTo>
                  <a:pt x="3695" y="13716"/>
                </a:lnTo>
                <a:lnTo>
                  <a:pt x="3492" y="13601"/>
                </a:lnTo>
                <a:lnTo>
                  <a:pt x="3213" y="13957"/>
                </a:lnTo>
                <a:lnTo>
                  <a:pt x="3632" y="12534"/>
                </a:lnTo>
                <a:lnTo>
                  <a:pt x="3784" y="11480"/>
                </a:lnTo>
                <a:lnTo>
                  <a:pt x="3149" y="13169"/>
                </a:lnTo>
                <a:lnTo>
                  <a:pt x="3136" y="12827"/>
                </a:lnTo>
                <a:lnTo>
                  <a:pt x="2489" y="15074"/>
                </a:lnTo>
                <a:lnTo>
                  <a:pt x="2717" y="15049"/>
                </a:lnTo>
                <a:lnTo>
                  <a:pt x="2717" y="15430"/>
                </a:lnTo>
                <a:lnTo>
                  <a:pt x="2819" y="15074"/>
                </a:lnTo>
                <a:lnTo>
                  <a:pt x="3263" y="15151"/>
                </a:lnTo>
                <a:lnTo>
                  <a:pt x="3517" y="16903"/>
                </a:lnTo>
                <a:lnTo>
                  <a:pt x="4127" y="16776"/>
                </a:lnTo>
                <a:lnTo>
                  <a:pt x="3644" y="19304"/>
                </a:lnTo>
                <a:lnTo>
                  <a:pt x="3721" y="20535"/>
                </a:lnTo>
                <a:lnTo>
                  <a:pt x="3822" y="21297"/>
                </a:lnTo>
                <a:lnTo>
                  <a:pt x="3517" y="22923"/>
                </a:lnTo>
                <a:lnTo>
                  <a:pt x="3505" y="23469"/>
                </a:lnTo>
                <a:lnTo>
                  <a:pt x="3479" y="23685"/>
                </a:lnTo>
                <a:lnTo>
                  <a:pt x="3429" y="24066"/>
                </a:lnTo>
                <a:lnTo>
                  <a:pt x="3505" y="23761"/>
                </a:lnTo>
                <a:lnTo>
                  <a:pt x="3632" y="23329"/>
                </a:lnTo>
                <a:lnTo>
                  <a:pt x="3695" y="22948"/>
                </a:lnTo>
                <a:lnTo>
                  <a:pt x="3746" y="22567"/>
                </a:lnTo>
                <a:lnTo>
                  <a:pt x="3594" y="23063"/>
                </a:lnTo>
                <a:lnTo>
                  <a:pt x="3835" y="21399"/>
                </a:lnTo>
                <a:lnTo>
                  <a:pt x="3898" y="21780"/>
                </a:lnTo>
                <a:lnTo>
                  <a:pt x="3949" y="20650"/>
                </a:lnTo>
                <a:lnTo>
                  <a:pt x="4089" y="17741"/>
                </a:lnTo>
                <a:lnTo>
                  <a:pt x="4089" y="18161"/>
                </a:lnTo>
                <a:lnTo>
                  <a:pt x="4432" y="17170"/>
                </a:lnTo>
                <a:lnTo>
                  <a:pt x="4495" y="16776"/>
                </a:lnTo>
                <a:lnTo>
                  <a:pt x="4584" y="16192"/>
                </a:lnTo>
                <a:lnTo>
                  <a:pt x="4622" y="15951"/>
                </a:lnTo>
                <a:close/>
              </a:path>
              <a:path w="22859" h="38100">
                <a:moveTo>
                  <a:pt x="4686" y="15544"/>
                </a:moveTo>
                <a:lnTo>
                  <a:pt x="4622" y="15951"/>
                </a:lnTo>
                <a:lnTo>
                  <a:pt x="4686" y="15544"/>
                </a:lnTo>
                <a:close/>
              </a:path>
              <a:path w="22859" h="38100">
                <a:moveTo>
                  <a:pt x="5029" y="16611"/>
                </a:moveTo>
                <a:lnTo>
                  <a:pt x="4572" y="17106"/>
                </a:lnTo>
                <a:lnTo>
                  <a:pt x="4356" y="18757"/>
                </a:lnTo>
                <a:lnTo>
                  <a:pt x="4330" y="19138"/>
                </a:lnTo>
                <a:lnTo>
                  <a:pt x="4432" y="18757"/>
                </a:lnTo>
                <a:lnTo>
                  <a:pt x="5029" y="16611"/>
                </a:lnTo>
                <a:close/>
              </a:path>
              <a:path w="22859" h="38100">
                <a:moveTo>
                  <a:pt x="5105" y="14998"/>
                </a:moveTo>
                <a:lnTo>
                  <a:pt x="4991" y="15151"/>
                </a:lnTo>
                <a:lnTo>
                  <a:pt x="4914" y="15595"/>
                </a:lnTo>
                <a:lnTo>
                  <a:pt x="5092" y="15582"/>
                </a:lnTo>
                <a:lnTo>
                  <a:pt x="5105" y="14998"/>
                </a:lnTo>
                <a:close/>
              </a:path>
              <a:path w="22859" h="38100">
                <a:moveTo>
                  <a:pt x="5143" y="11315"/>
                </a:moveTo>
                <a:lnTo>
                  <a:pt x="4927" y="10579"/>
                </a:lnTo>
                <a:lnTo>
                  <a:pt x="4787" y="11557"/>
                </a:lnTo>
                <a:lnTo>
                  <a:pt x="4762" y="11747"/>
                </a:lnTo>
                <a:lnTo>
                  <a:pt x="4851" y="11582"/>
                </a:lnTo>
                <a:lnTo>
                  <a:pt x="5143" y="11315"/>
                </a:lnTo>
                <a:close/>
              </a:path>
              <a:path w="22859" h="38100">
                <a:moveTo>
                  <a:pt x="5245" y="12166"/>
                </a:moveTo>
                <a:lnTo>
                  <a:pt x="4140" y="15201"/>
                </a:lnTo>
                <a:lnTo>
                  <a:pt x="4483" y="15303"/>
                </a:lnTo>
                <a:lnTo>
                  <a:pt x="4686" y="15544"/>
                </a:lnTo>
                <a:lnTo>
                  <a:pt x="4902" y="15252"/>
                </a:lnTo>
                <a:lnTo>
                  <a:pt x="4991" y="14884"/>
                </a:lnTo>
                <a:lnTo>
                  <a:pt x="5245" y="12166"/>
                </a:lnTo>
                <a:close/>
              </a:path>
              <a:path w="22859" h="38100">
                <a:moveTo>
                  <a:pt x="6350" y="18122"/>
                </a:moveTo>
                <a:lnTo>
                  <a:pt x="6210" y="18503"/>
                </a:lnTo>
                <a:lnTo>
                  <a:pt x="6350" y="18122"/>
                </a:lnTo>
                <a:close/>
              </a:path>
              <a:path w="22859" h="38100">
                <a:moveTo>
                  <a:pt x="6388" y="18186"/>
                </a:moveTo>
                <a:lnTo>
                  <a:pt x="6223" y="18757"/>
                </a:lnTo>
                <a:lnTo>
                  <a:pt x="6108" y="19392"/>
                </a:lnTo>
                <a:lnTo>
                  <a:pt x="6324" y="18376"/>
                </a:lnTo>
                <a:lnTo>
                  <a:pt x="6388" y="18186"/>
                </a:lnTo>
                <a:close/>
              </a:path>
              <a:path w="22859" h="38100">
                <a:moveTo>
                  <a:pt x="6464" y="17043"/>
                </a:moveTo>
                <a:lnTo>
                  <a:pt x="6350" y="16776"/>
                </a:lnTo>
                <a:lnTo>
                  <a:pt x="6299" y="17170"/>
                </a:lnTo>
                <a:lnTo>
                  <a:pt x="6464" y="17043"/>
                </a:lnTo>
                <a:close/>
              </a:path>
              <a:path w="22859" h="38100">
                <a:moveTo>
                  <a:pt x="6578" y="17614"/>
                </a:moveTo>
                <a:lnTo>
                  <a:pt x="6388" y="18186"/>
                </a:lnTo>
                <a:lnTo>
                  <a:pt x="6489" y="17995"/>
                </a:lnTo>
                <a:lnTo>
                  <a:pt x="6578" y="17614"/>
                </a:lnTo>
                <a:close/>
              </a:path>
              <a:path w="22859" h="38100">
                <a:moveTo>
                  <a:pt x="6756" y="21170"/>
                </a:moveTo>
                <a:lnTo>
                  <a:pt x="6705" y="21043"/>
                </a:lnTo>
                <a:lnTo>
                  <a:pt x="6578" y="20916"/>
                </a:lnTo>
                <a:lnTo>
                  <a:pt x="6413" y="20751"/>
                </a:lnTo>
                <a:lnTo>
                  <a:pt x="6057" y="20916"/>
                </a:lnTo>
                <a:lnTo>
                  <a:pt x="6070" y="20535"/>
                </a:lnTo>
                <a:lnTo>
                  <a:pt x="6070" y="20408"/>
                </a:lnTo>
                <a:lnTo>
                  <a:pt x="5638" y="20294"/>
                </a:lnTo>
                <a:lnTo>
                  <a:pt x="5549" y="20535"/>
                </a:lnTo>
                <a:lnTo>
                  <a:pt x="5562" y="20281"/>
                </a:lnTo>
                <a:lnTo>
                  <a:pt x="5092" y="20154"/>
                </a:lnTo>
                <a:lnTo>
                  <a:pt x="5016" y="19646"/>
                </a:lnTo>
                <a:lnTo>
                  <a:pt x="4889" y="20154"/>
                </a:lnTo>
                <a:lnTo>
                  <a:pt x="4775" y="19253"/>
                </a:lnTo>
                <a:lnTo>
                  <a:pt x="4229" y="21551"/>
                </a:lnTo>
                <a:lnTo>
                  <a:pt x="4457" y="21132"/>
                </a:lnTo>
                <a:lnTo>
                  <a:pt x="4572" y="20789"/>
                </a:lnTo>
                <a:lnTo>
                  <a:pt x="4483" y="22440"/>
                </a:lnTo>
                <a:lnTo>
                  <a:pt x="4724" y="21043"/>
                </a:lnTo>
                <a:lnTo>
                  <a:pt x="4813" y="20789"/>
                </a:lnTo>
                <a:lnTo>
                  <a:pt x="4991" y="20281"/>
                </a:lnTo>
                <a:lnTo>
                  <a:pt x="5016" y="21285"/>
                </a:lnTo>
                <a:lnTo>
                  <a:pt x="5143" y="21729"/>
                </a:lnTo>
                <a:lnTo>
                  <a:pt x="5867" y="22059"/>
                </a:lnTo>
                <a:lnTo>
                  <a:pt x="6756" y="21170"/>
                </a:lnTo>
                <a:close/>
              </a:path>
              <a:path w="22859" h="38100">
                <a:moveTo>
                  <a:pt x="6832" y="23507"/>
                </a:moveTo>
                <a:lnTo>
                  <a:pt x="6210" y="23329"/>
                </a:lnTo>
                <a:lnTo>
                  <a:pt x="5397" y="23253"/>
                </a:lnTo>
                <a:lnTo>
                  <a:pt x="4597" y="23114"/>
                </a:lnTo>
                <a:lnTo>
                  <a:pt x="4445" y="23075"/>
                </a:lnTo>
                <a:lnTo>
                  <a:pt x="4140" y="21551"/>
                </a:lnTo>
                <a:lnTo>
                  <a:pt x="3835" y="22974"/>
                </a:lnTo>
                <a:lnTo>
                  <a:pt x="4368" y="23837"/>
                </a:lnTo>
                <a:lnTo>
                  <a:pt x="5181" y="23977"/>
                </a:lnTo>
                <a:lnTo>
                  <a:pt x="5930" y="24739"/>
                </a:lnTo>
                <a:lnTo>
                  <a:pt x="6832" y="23507"/>
                </a:lnTo>
                <a:close/>
              </a:path>
              <a:path w="22859" h="38100">
                <a:moveTo>
                  <a:pt x="6896" y="32067"/>
                </a:moveTo>
                <a:lnTo>
                  <a:pt x="6388" y="31965"/>
                </a:lnTo>
                <a:lnTo>
                  <a:pt x="6070" y="32067"/>
                </a:lnTo>
                <a:lnTo>
                  <a:pt x="6007" y="35394"/>
                </a:lnTo>
                <a:lnTo>
                  <a:pt x="6896" y="32067"/>
                </a:lnTo>
                <a:close/>
              </a:path>
              <a:path w="22859" h="38100">
                <a:moveTo>
                  <a:pt x="7226" y="21501"/>
                </a:moveTo>
                <a:lnTo>
                  <a:pt x="6832" y="23507"/>
                </a:lnTo>
                <a:lnTo>
                  <a:pt x="6819" y="24536"/>
                </a:lnTo>
                <a:lnTo>
                  <a:pt x="6972" y="24396"/>
                </a:lnTo>
                <a:lnTo>
                  <a:pt x="6934" y="23533"/>
                </a:lnTo>
                <a:lnTo>
                  <a:pt x="7226" y="21501"/>
                </a:lnTo>
                <a:close/>
              </a:path>
              <a:path w="22859" h="38100">
                <a:moveTo>
                  <a:pt x="7277" y="21170"/>
                </a:moveTo>
                <a:lnTo>
                  <a:pt x="7188" y="21043"/>
                </a:lnTo>
                <a:lnTo>
                  <a:pt x="7010" y="20916"/>
                </a:lnTo>
                <a:lnTo>
                  <a:pt x="6883" y="21043"/>
                </a:lnTo>
                <a:lnTo>
                  <a:pt x="6819" y="21170"/>
                </a:lnTo>
                <a:lnTo>
                  <a:pt x="7073" y="21424"/>
                </a:lnTo>
                <a:lnTo>
                  <a:pt x="7277" y="21170"/>
                </a:lnTo>
                <a:close/>
              </a:path>
              <a:path w="22859" h="38100">
                <a:moveTo>
                  <a:pt x="7327" y="17170"/>
                </a:moveTo>
                <a:lnTo>
                  <a:pt x="7302" y="16992"/>
                </a:lnTo>
                <a:lnTo>
                  <a:pt x="7213" y="17297"/>
                </a:lnTo>
                <a:lnTo>
                  <a:pt x="7327" y="17170"/>
                </a:lnTo>
                <a:close/>
              </a:path>
              <a:path w="22859" h="38100">
                <a:moveTo>
                  <a:pt x="7416" y="32169"/>
                </a:moveTo>
                <a:lnTo>
                  <a:pt x="6959" y="31838"/>
                </a:lnTo>
                <a:lnTo>
                  <a:pt x="6896" y="32067"/>
                </a:lnTo>
                <a:lnTo>
                  <a:pt x="7416" y="32169"/>
                </a:lnTo>
                <a:close/>
              </a:path>
              <a:path w="22859" h="38100">
                <a:moveTo>
                  <a:pt x="7759" y="27774"/>
                </a:moveTo>
                <a:lnTo>
                  <a:pt x="7645" y="28041"/>
                </a:lnTo>
                <a:lnTo>
                  <a:pt x="7759" y="27774"/>
                </a:lnTo>
                <a:close/>
              </a:path>
              <a:path w="22859" h="38100">
                <a:moveTo>
                  <a:pt x="8064" y="28155"/>
                </a:moveTo>
                <a:lnTo>
                  <a:pt x="7708" y="28409"/>
                </a:lnTo>
                <a:lnTo>
                  <a:pt x="7556" y="28663"/>
                </a:lnTo>
                <a:lnTo>
                  <a:pt x="7645" y="28041"/>
                </a:lnTo>
                <a:lnTo>
                  <a:pt x="7264" y="28917"/>
                </a:lnTo>
                <a:lnTo>
                  <a:pt x="7188" y="28409"/>
                </a:lnTo>
                <a:lnTo>
                  <a:pt x="7061" y="28282"/>
                </a:lnTo>
                <a:lnTo>
                  <a:pt x="7061" y="26758"/>
                </a:lnTo>
                <a:lnTo>
                  <a:pt x="6934" y="26631"/>
                </a:lnTo>
                <a:lnTo>
                  <a:pt x="6756" y="27647"/>
                </a:lnTo>
                <a:lnTo>
                  <a:pt x="6642" y="28155"/>
                </a:lnTo>
                <a:lnTo>
                  <a:pt x="6553" y="28409"/>
                </a:lnTo>
                <a:lnTo>
                  <a:pt x="6667" y="27520"/>
                </a:lnTo>
                <a:lnTo>
                  <a:pt x="6819" y="26377"/>
                </a:lnTo>
                <a:lnTo>
                  <a:pt x="6210" y="28536"/>
                </a:lnTo>
                <a:lnTo>
                  <a:pt x="6616" y="27520"/>
                </a:lnTo>
                <a:lnTo>
                  <a:pt x="6489" y="28409"/>
                </a:lnTo>
                <a:lnTo>
                  <a:pt x="6400" y="28790"/>
                </a:lnTo>
                <a:lnTo>
                  <a:pt x="6096" y="29425"/>
                </a:lnTo>
                <a:lnTo>
                  <a:pt x="6070" y="30314"/>
                </a:lnTo>
                <a:lnTo>
                  <a:pt x="6388" y="29806"/>
                </a:lnTo>
                <a:lnTo>
                  <a:pt x="7772" y="28917"/>
                </a:lnTo>
                <a:lnTo>
                  <a:pt x="7975" y="28790"/>
                </a:lnTo>
                <a:lnTo>
                  <a:pt x="8001" y="28663"/>
                </a:lnTo>
                <a:lnTo>
                  <a:pt x="8064" y="28155"/>
                </a:lnTo>
                <a:close/>
              </a:path>
              <a:path w="22859" h="38100">
                <a:moveTo>
                  <a:pt x="8102" y="28702"/>
                </a:moveTo>
                <a:lnTo>
                  <a:pt x="7975" y="28790"/>
                </a:lnTo>
                <a:lnTo>
                  <a:pt x="7950" y="29044"/>
                </a:lnTo>
                <a:lnTo>
                  <a:pt x="8102" y="28702"/>
                </a:lnTo>
                <a:close/>
              </a:path>
              <a:path w="22859" h="38100">
                <a:moveTo>
                  <a:pt x="8242" y="21310"/>
                </a:moveTo>
                <a:lnTo>
                  <a:pt x="7289" y="23977"/>
                </a:lnTo>
                <a:lnTo>
                  <a:pt x="7048" y="25603"/>
                </a:lnTo>
                <a:lnTo>
                  <a:pt x="8102" y="22275"/>
                </a:lnTo>
                <a:lnTo>
                  <a:pt x="8242" y="21310"/>
                </a:lnTo>
                <a:close/>
              </a:path>
              <a:path w="22859" h="38100">
                <a:moveTo>
                  <a:pt x="8267" y="20789"/>
                </a:moveTo>
                <a:lnTo>
                  <a:pt x="8191" y="20535"/>
                </a:lnTo>
                <a:lnTo>
                  <a:pt x="8026" y="20281"/>
                </a:lnTo>
                <a:lnTo>
                  <a:pt x="7493" y="20916"/>
                </a:lnTo>
                <a:lnTo>
                  <a:pt x="7366" y="21170"/>
                </a:lnTo>
                <a:lnTo>
                  <a:pt x="7556" y="21297"/>
                </a:lnTo>
                <a:lnTo>
                  <a:pt x="7670" y="22313"/>
                </a:lnTo>
                <a:lnTo>
                  <a:pt x="7772" y="22186"/>
                </a:lnTo>
                <a:lnTo>
                  <a:pt x="7899" y="21945"/>
                </a:lnTo>
                <a:lnTo>
                  <a:pt x="8153" y="20891"/>
                </a:lnTo>
                <a:close/>
              </a:path>
              <a:path w="22859" h="38100">
                <a:moveTo>
                  <a:pt x="8470" y="14833"/>
                </a:moveTo>
                <a:lnTo>
                  <a:pt x="8420" y="14693"/>
                </a:lnTo>
                <a:lnTo>
                  <a:pt x="7366" y="15709"/>
                </a:lnTo>
                <a:lnTo>
                  <a:pt x="6388" y="15836"/>
                </a:lnTo>
                <a:lnTo>
                  <a:pt x="6464" y="14058"/>
                </a:lnTo>
                <a:lnTo>
                  <a:pt x="6019" y="15494"/>
                </a:lnTo>
                <a:lnTo>
                  <a:pt x="5892" y="16776"/>
                </a:lnTo>
                <a:lnTo>
                  <a:pt x="5588" y="17297"/>
                </a:lnTo>
                <a:lnTo>
                  <a:pt x="5816" y="16598"/>
                </a:lnTo>
                <a:lnTo>
                  <a:pt x="5918" y="16217"/>
                </a:lnTo>
                <a:lnTo>
                  <a:pt x="6019" y="15494"/>
                </a:lnTo>
                <a:lnTo>
                  <a:pt x="6235" y="13931"/>
                </a:lnTo>
                <a:lnTo>
                  <a:pt x="5511" y="17360"/>
                </a:lnTo>
                <a:lnTo>
                  <a:pt x="5486" y="17487"/>
                </a:lnTo>
                <a:lnTo>
                  <a:pt x="5384" y="17868"/>
                </a:lnTo>
                <a:lnTo>
                  <a:pt x="5067" y="18630"/>
                </a:lnTo>
                <a:lnTo>
                  <a:pt x="5715" y="16192"/>
                </a:lnTo>
                <a:lnTo>
                  <a:pt x="5702" y="15303"/>
                </a:lnTo>
                <a:lnTo>
                  <a:pt x="5562" y="15519"/>
                </a:lnTo>
                <a:lnTo>
                  <a:pt x="5092" y="15582"/>
                </a:lnTo>
                <a:lnTo>
                  <a:pt x="5054" y="16510"/>
                </a:lnTo>
                <a:lnTo>
                  <a:pt x="5041" y="16840"/>
                </a:lnTo>
                <a:lnTo>
                  <a:pt x="4991" y="17983"/>
                </a:lnTo>
                <a:lnTo>
                  <a:pt x="4965" y="18249"/>
                </a:lnTo>
                <a:lnTo>
                  <a:pt x="4876" y="18503"/>
                </a:lnTo>
                <a:lnTo>
                  <a:pt x="4775" y="19253"/>
                </a:lnTo>
                <a:lnTo>
                  <a:pt x="4902" y="18757"/>
                </a:lnTo>
                <a:lnTo>
                  <a:pt x="4927" y="18948"/>
                </a:lnTo>
                <a:lnTo>
                  <a:pt x="4953" y="18757"/>
                </a:lnTo>
                <a:lnTo>
                  <a:pt x="4978" y="18554"/>
                </a:lnTo>
                <a:lnTo>
                  <a:pt x="4965" y="18910"/>
                </a:lnTo>
                <a:lnTo>
                  <a:pt x="5016" y="19646"/>
                </a:lnTo>
                <a:lnTo>
                  <a:pt x="5295" y="18630"/>
                </a:lnTo>
                <a:lnTo>
                  <a:pt x="5511" y="18757"/>
                </a:lnTo>
                <a:lnTo>
                  <a:pt x="5676" y="18757"/>
                </a:lnTo>
                <a:lnTo>
                  <a:pt x="5638" y="20294"/>
                </a:lnTo>
                <a:lnTo>
                  <a:pt x="5956" y="19519"/>
                </a:lnTo>
                <a:lnTo>
                  <a:pt x="6146" y="18757"/>
                </a:lnTo>
                <a:lnTo>
                  <a:pt x="6210" y="18503"/>
                </a:lnTo>
                <a:lnTo>
                  <a:pt x="6070" y="18757"/>
                </a:lnTo>
                <a:lnTo>
                  <a:pt x="6235" y="17614"/>
                </a:lnTo>
                <a:lnTo>
                  <a:pt x="6299" y="17170"/>
                </a:lnTo>
                <a:lnTo>
                  <a:pt x="6045" y="17360"/>
                </a:lnTo>
                <a:lnTo>
                  <a:pt x="5892" y="17614"/>
                </a:lnTo>
                <a:lnTo>
                  <a:pt x="5969" y="16979"/>
                </a:lnTo>
                <a:lnTo>
                  <a:pt x="6070" y="16471"/>
                </a:lnTo>
                <a:lnTo>
                  <a:pt x="6350" y="16776"/>
                </a:lnTo>
                <a:lnTo>
                  <a:pt x="6400" y="16471"/>
                </a:lnTo>
                <a:lnTo>
                  <a:pt x="6426" y="16344"/>
                </a:lnTo>
                <a:lnTo>
                  <a:pt x="7302" y="16992"/>
                </a:lnTo>
                <a:lnTo>
                  <a:pt x="7493" y="16344"/>
                </a:lnTo>
                <a:lnTo>
                  <a:pt x="7442" y="17106"/>
                </a:lnTo>
                <a:lnTo>
                  <a:pt x="7505" y="17246"/>
                </a:lnTo>
                <a:lnTo>
                  <a:pt x="7302" y="17284"/>
                </a:lnTo>
                <a:lnTo>
                  <a:pt x="6959" y="18884"/>
                </a:lnTo>
                <a:lnTo>
                  <a:pt x="7086" y="17995"/>
                </a:lnTo>
                <a:lnTo>
                  <a:pt x="7213" y="17297"/>
                </a:lnTo>
                <a:lnTo>
                  <a:pt x="6858" y="17360"/>
                </a:lnTo>
                <a:lnTo>
                  <a:pt x="6858" y="18630"/>
                </a:lnTo>
                <a:lnTo>
                  <a:pt x="6616" y="18897"/>
                </a:lnTo>
                <a:lnTo>
                  <a:pt x="6502" y="19138"/>
                </a:lnTo>
                <a:lnTo>
                  <a:pt x="6667" y="17995"/>
                </a:lnTo>
                <a:lnTo>
                  <a:pt x="6743" y="18122"/>
                </a:lnTo>
                <a:lnTo>
                  <a:pt x="6858" y="18630"/>
                </a:lnTo>
                <a:lnTo>
                  <a:pt x="6858" y="17360"/>
                </a:lnTo>
                <a:lnTo>
                  <a:pt x="6565" y="17868"/>
                </a:lnTo>
                <a:lnTo>
                  <a:pt x="6438" y="18503"/>
                </a:lnTo>
                <a:lnTo>
                  <a:pt x="6197" y="19392"/>
                </a:lnTo>
                <a:lnTo>
                  <a:pt x="6083" y="20408"/>
                </a:lnTo>
                <a:lnTo>
                  <a:pt x="6413" y="20751"/>
                </a:lnTo>
                <a:lnTo>
                  <a:pt x="6883" y="20535"/>
                </a:lnTo>
                <a:lnTo>
                  <a:pt x="6985" y="20256"/>
                </a:lnTo>
                <a:lnTo>
                  <a:pt x="7175" y="19138"/>
                </a:lnTo>
                <a:lnTo>
                  <a:pt x="7213" y="18884"/>
                </a:lnTo>
                <a:lnTo>
                  <a:pt x="7416" y="17487"/>
                </a:lnTo>
                <a:lnTo>
                  <a:pt x="7289" y="18503"/>
                </a:lnTo>
                <a:lnTo>
                  <a:pt x="7620" y="17487"/>
                </a:lnTo>
                <a:lnTo>
                  <a:pt x="7988" y="16344"/>
                </a:lnTo>
                <a:lnTo>
                  <a:pt x="8026" y="16217"/>
                </a:lnTo>
                <a:lnTo>
                  <a:pt x="8153" y="15836"/>
                </a:lnTo>
                <a:lnTo>
                  <a:pt x="8470" y="14833"/>
                </a:lnTo>
                <a:close/>
              </a:path>
              <a:path w="22859" h="38100">
                <a:moveTo>
                  <a:pt x="9309" y="11379"/>
                </a:moveTo>
                <a:lnTo>
                  <a:pt x="9144" y="11976"/>
                </a:lnTo>
                <a:lnTo>
                  <a:pt x="9093" y="12331"/>
                </a:lnTo>
                <a:lnTo>
                  <a:pt x="9067" y="12534"/>
                </a:lnTo>
                <a:lnTo>
                  <a:pt x="9220" y="11950"/>
                </a:lnTo>
                <a:lnTo>
                  <a:pt x="9283" y="11595"/>
                </a:lnTo>
                <a:lnTo>
                  <a:pt x="9309" y="11379"/>
                </a:lnTo>
                <a:close/>
              </a:path>
              <a:path w="22859" h="38100">
                <a:moveTo>
                  <a:pt x="9347" y="18567"/>
                </a:moveTo>
                <a:lnTo>
                  <a:pt x="9194" y="18516"/>
                </a:lnTo>
                <a:lnTo>
                  <a:pt x="9283" y="18961"/>
                </a:lnTo>
                <a:lnTo>
                  <a:pt x="9347" y="18567"/>
                </a:lnTo>
                <a:close/>
              </a:path>
              <a:path w="22859" h="38100">
                <a:moveTo>
                  <a:pt x="9499" y="23317"/>
                </a:moveTo>
                <a:lnTo>
                  <a:pt x="9347" y="22440"/>
                </a:lnTo>
                <a:lnTo>
                  <a:pt x="8966" y="22440"/>
                </a:lnTo>
                <a:lnTo>
                  <a:pt x="8839" y="22186"/>
                </a:lnTo>
                <a:lnTo>
                  <a:pt x="8458" y="22567"/>
                </a:lnTo>
                <a:lnTo>
                  <a:pt x="8077" y="23202"/>
                </a:lnTo>
                <a:lnTo>
                  <a:pt x="8026" y="24091"/>
                </a:lnTo>
                <a:lnTo>
                  <a:pt x="8140" y="24853"/>
                </a:lnTo>
                <a:lnTo>
                  <a:pt x="8826" y="23202"/>
                </a:lnTo>
                <a:lnTo>
                  <a:pt x="9499" y="23317"/>
                </a:lnTo>
                <a:close/>
              </a:path>
              <a:path w="22859" h="38100">
                <a:moveTo>
                  <a:pt x="9728" y="12052"/>
                </a:moveTo>
                <a:lnTo>
                  <a:pt x="9512" y="12788"/>
                </a:lnTo>
                <a:lnTo>
                  <a:pt x="9461" y="13169"/>
                </a:lnTo>
                <a:lnTo>
                  <a:pt x="9410" y="13550"/>
                </a:lnTo>
                <a:lnTo>
                  <a:pt x="9613" y="12814"/>
                </a:lnTo>
                <a:lnTo>
                  <a:pt x="9677" y="12433"/>
                </a:lnTo>
                <a:lnTo>
                  <a:pt x="9728" y="12052"/>
                </a:lnTo>
                <a:close/>
              </a:path>
              <a:path w="22859" h="38100">
                <a:moveTo>
                  <a:pt x="9867" y="10071"/>
                </a:moveTo>
                <a:lnTo>
                  <a:pt x="9436" y="12065"/>
                </a:lnTo>
                <a:lnTo>
                  <a:pt x="9372" y="12382"/>
                </a:lnTo>
                <a:lnTo>
                  <a:pt x="9232" y="13131"/>
                </a:lnTo>
                <a:lnTo>
                  <a:pt x="9461" y="12839"/>
                </a:lnTo>
                <a:lnTo>
                  <a:pt x="9626" y="11658"/>
                </a:lnTo>
                <a:lnTo>
                  <a:pt x="9867" y="10071"/>
                </a:lnTo>
                <a:close/>
              </a:path>
              <a:path w="22859" h="38100">
                <a:moveTo>
                  <a:pt x="9880" y="23380"/>
                </a:moveTo>
                <a:lnTo>
                  <a:pt x="9499" y="23317"/>
                </a:lnTo>
                <a:lnTo>
                  <a:pt x="9690" y="24345"/>
                </a:lnTo>
                <a:lnTo>
                  <a:pt x="9880" y="23380"/>
                </a:lnTo>
                <a:close/>
              </a:path>
              <a:path w="22859" h="38100">
                <a:moveTo>
                  <a:pt x="10160" y="23431"/>
                </a:moveTo>
                <a:lnTo>
                  <a:pt x="9969" y="23393"/>
                </a:lnTo>
                <a:lnTo>
                  <a:pt x="9842" y="24345"/>
                </a:lnTo>
                <a:lnTo>
                  <a:pt x="10160" y="23431"/>
                </a:lnTo>
                <a:close/>
              </a:path>
              <a:path w="22859" h="38100">
                <a:moveTo>
                  <a:pt x="10185" y="21882"/>
                </a:moveTo>
                <a:lnTo>
                  <a:pt x="10096" y="22313"/>
                </a:lnTo>
                <a:lnTo>
                  <a:pt x="9969" y="23393"/>
                </a:lnTo>
                <a:lnTo>
                  <a:pt x="10185" y="21882"/>
                </a:lnTo>
                <a:close/>
              </a:path>
              <a:path w="22859" h="38100">
                <a:moveTo>
                  <a:pt x="10350" y="20688"/>
                </a:moveTo>
                <a:lnTo>
                  <a:pt x="10185" y="21882"/>
                </a:lnTo>
                <a:lnTo>
                  <a:pt x="10312" y="21285"/>
                </a:lnTo>
                <a:lnTo>
                  <a:pt x="10350" y="20688"/>
                </a:lnTo>
                <a:close/>
              </a:path>
              <a:path w="22859" h="38100">
                <a:moveTo>
                  <a:pt x="10363" y="32219"/>
                </a:moveTo>
                <a:lnTo>
                  <a:pt x="7708" y="32219"/>
                </a:lnTo>
                <a:lnTo>
                  <a:pt x="7493" y="32219"/>
                </a:lnTo>
                <a:lnTo>
                  <a:pt x="9118" y="33362"/>
                </a:lnTo>
                <a:lnTo>
                  <a:pt x="10363" y="32219"/>
                </a:lnTo>
                <a:close/>
              </a:path>
              <a:path w="22859" h="38100">
                <a:moveTo>
                  <a:pt x="11176" y="18757"/>
                </a:moveTo>
                <a:lnTo>
                  <a:pt x="11049" y="19392"/>
                </a:lnTo>
                <a:lnTo>
                  <a:pt x="11176" y="18757"/>
                </a:lnTo>
                <a:close/>
              </a:path>
              <a:path w="22859" h="38100">
                <a:moveTo>
                  <a:pt x="11785" y="18516"/>
                </a:moveTo>
                <a:lnTo>
                  <a:pt x="11671" y="18694"/>
                </a:lnTo>
                <a:lnTo>
                  <a:pt x="11785" y="18516"/>
                </a:lnTo>
                <a:close/>
              </a:path>
              <a:path w="22859" h="38100">
                <a:moveTo>
                  <a:pt x="12382" y="22186"/>
                </a:moveTo>
                <a:lnTo>
                  <a:pt x="12344" y="21793"/>
                </a:lnTo>
                <a:lnTo>
                  <a:pt x="12280" y="22186"/>
                </a:lnTo>
                <a:close/>
              </a:path>
              <a:path w="22859" h="38100">
                <a:moveTo>
                  <a:pt x="12407" y="10985"/>
                </a:moveTo>
                <a:lnTo>
                  <a:pt x="12192" y="11722"/>
                </a:lnTo>
                <a:lnTo>
                  <a:pt x="12141" y="12103"/>
                </a:lnTo>
                <a:lnTo>
                  <a:pt x="12090" y="12484"/>
                </a:lnTo>
                <a:lnTo>
                  <a:pt x="12293" y="11747"/>
                </a:lnTo>
                <a:lnTo>
                  <a:pt x="12344" y="11366"/>
                </a:lnTo>
                <a:lnTo>
                  <a:pt x="12407" y="10985"/>
                </a:lnTo>
                <a:close/>
              </a:path>
              <a:path w="22859" h="38100">
                <a:moveTo>
                  <a:pt x="12509" y="11176"/>
                </a:moveTo>
                <a:lnTo>
                  <a:pt x="12344" y="11772"/>
                </a:lnTo>
                <a:lnTo>
                  <a:pt x="12293" y="12128"/>
                </a:lnTo>
                <a:lnTo>
                  <a:pt x="12268" y="12331"/>
                </a:lnTo>
                <a:lnTo>
                  <a:pt x="12433" y="11747"/>
                </a:lnTo>
                <a:lnTo>
                  <a:pt x="12484" y="11391"/>
                </a:lnTo>
                <a:lnTo>
                  <a:pt x="12509" y="11176"/>
                </a:lnTo>
                <a:close/>
              </a:path>
              <a:path w="22859" h="38100">
                <a:moveTo>
                  <a:pt x="12674" y="24980"/>
                </a:moveTo>
                <a:lnTo>
                  <a:pt x="12242" y="24980"/>
                </a:lnTo>
                <a:lnTo>
                  <a:pt x="12242" y="25209"/>
                </a:lnTo>
                <a:lnTo>
                  <a:pt x="12407" y="25387"/>
                </a:lnTo>
                <a:lnTo>
                  <a:pt x="12674" y="24980"/>
                </a:lnTo>
                <a:close/>
              </a:path>
              <a:path w="22859" h="38100">
                <a:moveTo>
                  <a:pt x="12674" y="23583"/>
                </a:moveTo>
                <a:lnTo>
                  <a:pt x="12623" y="23837"/>
                </a:lnTo>
                <a:lnTo>
                  <a:pt x="12674" y="23583"/>
                </a:lnTo>
                <a:close/>
              </a:path>
              <a:path w="22859" h="38100">
                <a:moveTo>
                  <a:pt x="12674" y="8712"/>
                </a:moveTo>
                <a:lnTo>
                  <a:pt x="12268" y="10337"/>
                </a:lnTo>
                <a:lnTo>
                  <a:pt x="12128" y="8788"/>
                </a:lnTo>
                <a:lnTo>
                  <a:pt x="11620" y="11239"/>
                </a:lnTo>
                <a:lnTo>
                  <a:pt x="11531" y="11658"/>
                </a:lnTo>
                <a:lnTo>
                  <a:pt x="11734" y="11277"/>
                </a:lnTo>
                <a:lnTo>
                  <a:pt x="12077" y="11137"/>
                </a:lnTo>
                <a:lnTo>
                  <a:pt x="12039" y="11315"/>
                </a:lnTo>
                <a:lnTo>
                  <a:pt x="11861" y="13169"/>
                </a:lnTo>
                <a:lnTo>
                  <a:pt x="12242" y="11061"/>
                </a:lnTo>
                <a:lnTo>
                  <a:pt x="12306" y="10693"/>
                </a:lnTo>
                <a:lnTo>
                  <a:pt x="12674" y="8712"/>
                </a:lnTo>
                <a:close/>
              </a:path>
              <a:path w="22859" h="38100">
                <a:moveTo>
                  <a:pt x="12725" y="21170"/>
                </a:moveTo>
                <a:lnTo>
                  <a:pt x="12560" y="21551"/>
                </a:lnTo>
                <a:lnTo>
                  <a:pt x="12725" y="21170"/>
                </a:lnTo>
                <a:close/>
              </a:path>
              <a:path w="22859" h="38100">
                <a:moveTo>
                  <a:pt x="12903" y="24180"/>
                </a:moveTo>
                <a:lnTo>
                  <a:pt x="12788" y="24980"/>
                </a:lnTo>
                <a:lnTo>
                  <a:pt x="12903" y="24180"/>
                </a:lnTo>
                <a:close/>
              </a:path>
              <a:path w="22859" h="38100">
                <a:moveTo>
                  <a:pt x="12992" y="24396"/>
                </a:moveTo>
                <a:lnTo>
                  <a:pt x="12801" y="24980"/>
                </a:lnTo>
                <a:lnTo>
                  <a:pt x="12750" y="25209"/>
                </a:lnTo>
                <a:lnTo>
                  <a:pt x="12954" y="24980"/>
                </a:lnTo>
                <a:lnTo>
                  <a:pt x="12992" y="24396"/>
                </a:lnTo>
                <a:close/>
              </a:path>
              <a:path w="22859" h="38100">
                <a:moveTo>
                  <a:pt x="13246" y="21043"/>
                </a:moveTo>
                <a:lnTo>
                  <a:pt x="13106" y="20942"/>
                </a:lnTo>
                <a:lnTo>
                  <a:pt x="13144" y="21348"/>
                </a:lnTo>
                <a:lnTo>
                  <a:pt x="13246" y="21043"/>
                </a:lnTo>
                <a:close/>
              </a:path>
              <a:path w="22859" h="38100">
                <a:moveTo>
                  <a:pt x="13347" y="10553"/>
                </a:moveTo>
                <a:lnTo>
                  <a:pt x="13220" y="10998"/>
                </a:lnTo>
                <a:lnTo>
                  <a:pt x="12801" y="9855"/>
                </a:lnTo>
                <a:lnTo>
                  <a:pt x="12573" y="11404"/>
                </a:lnTo>
                <a:lnTo>
                  <a:pt x="12484" y="12052"/>
                </a:lnTo>
                <a:lnTo>
                  <a:pt x="12865" y="11468"/>
                </a:lnTo>
                <a:lnTo>
                  <a:pt x="13157" y="11264"/>
                </a:lnTo>
                <a:lnTo>
                  <a:pt x="13131" y="11506"/>
                </a:lnTo>
                <a:lnTo>
                  <a:pt x="13106" y="11709"/>
                </a:lnTo>
                <a:lnTo>
                  <a:pt x="13233" y="11226"/>
                </a:lnTo>
                <a:lnTo>
                  <a:pt x="13258" y="11099"/>
                </a:lnTo>
                <a:lnTo>
                  <a:pt x="13322" y="10769"/>
                </a:lnTo>
                <a:lnTo>
                  <a:pt x="13347" y="10553"/>
                </a:lnTo>
                <a:close/>
              </a:path>
              <a:path w="22859" h="38100">
                <a:moveTo>
                  <a:pt x="13525" y="10375"/>
                </a:moveTo>
                <a:lnTo>
                  <a:pt x="13296" y="11176"/>
                </a:lnTo>
                <a:lnTo>
                  <a:pt x="13208" y="11518"/>
                </a:lnTo>
                <a:lnTo>
                  <a:pt x="12992" y="13017"/>
                </a:lnTo>
                <a:lnTo>
                  <a:pt x="13462" y="10833"/>
                </a:lnTo>
                <a:lnTo>
                  <a:pt x="13525" y="10375"/>
                </a:lnTo>
                <a:close/>
              </a:path>
              <a:path w="22859" h="38100">
                <a:moveTo>
                  <a:pt x="13538" y="34391"/>
                </a:moveTo>
                <a:lnTo>
                  <a:pt x="12585" y="30949"/>
                </a:lnTo>
                <a:lnTo>
                  <a:pt x="12382" y="30187"/>
                </a:lnTo>
                <a:lnTo>
                  <a:pt x="8902" y="31838"/>
                </a:lnTo>
                <a:lnTo>
                  <a:pt x="7861" y="32169"/>
                </a:lnTo>
                <a:lnTo>
                  <a:pt x="10426" y="32169"/>
                </a:lnTo>
                <a:lnTo>
                  <a:pt x="11760" y="30949"/>
                </a:lnTo>
                <a:lnTo>
                  <a:pt x="13538" y="34391"/>
                </a:lnTo>
                <a:close/>
              </a:path>
              <a:path w="22859" h="38100">
                <a:moveTo>
                  <a:pt x="13652" y="10439"/>
                </a:moveTo>
                <a:lnTo>
                  <a:pt x="13436" y="11176"/>
                </a:lnTo>
                <a:lnTo>
                  <a:pt x="13385" y="11557"/>
                </a:lnTo>
                <a:lnTo>
                  <a:pt x="13335" y="11938"/>
                </a:lnTo>
                <a:lnTo>
                  <a:pt x="13538" y="11201"/>
                </a:lnTo>
                <a:lnTo>
                  <a:pt x="13589" y="10820"/>
                </a:lnTo>
                <a:lnTo>
                  <a:pt x="13652" y="10439"/>
                </a:lnTo>
                <a:close/>
              </a:path>
              <a:path w="22859" h="38100">
                <a:moveTo>
                  <a:pt x="13779" y="21996"/>
                </a:moveTo>
                <a:lnTo>
                  <a:pt x="13233" y="22059"/>
                </a:lnTo>
                <a:lnTo>
                  <a:pt x="13144" y="21348"/>
                </a:lnTo>
                <a:lnTo>
                  <a:pt x="12801" y="22440"/>
                </a:lnTo>
                <a:lnTo>
                  <a:pt x="12230" y="22567"/>
                </a:lnTo>
                <a:lnTo>
                  <a:pt x="12280" y="22186"/>
                </a:lnTo>
                <a:lnTo>
                  <a:pt x="11950" y="22186"/>
                </a:lnTo>
                <a:lnTo>
                  <a:pt x="11976" y="21996"/>
                </a:lnTo>
                <a:lnTo>
                  <a:pt x="11899" y="22186"/>
                </a:lnTo>
                <a:lnTo>
                  <a:pt x="11531" y="22186"/>
                </a:lnTo>
                <a:lnTo>
                  <a:pt x="11125" y="21678"/>
                </a:lnTo>
                <a:lnTo>
                  <a:pt x="10718" y="21996"/>
                </a:lnTo>
                <a:lnTo>
                  <a:pt x="10591" y="22186"/>
                </a:lnTo>
                <a:lnTo>
                  <a:pt x="10160" y="23431"/>
                </a:lnTo>
                <a:lnTo>
                  <a:pt x="10325" y="23456"/>
                </a:lnTo>
                <a:lnTo>
                  <a:pt x="11099" y="22821"/>
                </a:lnTo>
                <a:lnTo>
                  <a:pt x="11633" y="22885"/>
                </a:lnTo>
                <a:lnTo>
                  <a:pt x="11099" y="24269"/>
                </a:lnTo>
                <a:lnTo>
                  <a:pt x="10744" y="24333"/>
                </a:lnTo>
                <a:lnTo>
                  <a:pt x="10795" y="23825"/>
                </a:lnTo>
                <a:lnTo>
                  <a:pt x="10464" y="24218"/>
                </a:lnTo>
                <a:lnTo>
                  <a:pt x="10223" y="24168"/>
                </a:lnTo>
                <a:lnTo>
                  <a:pt x="10337" y="25920"/>
                </a:lnTo>
                <a:lnTo>
                  <a:pt x="10769" y="25082"/>
                </a:lnTo>
                <a:lnTo>
                  <a:pt x="11087" y="25044"/>
                </a:lnTo>
                <a:lnTo>
                  <a:pt x="11277" y="25006"/>
                </a:lnTo>
                <a:lnTo>
                  <a:pt x="11798" y="23622"/>
                </a:lnTo>
                <a:lnTo>
                  <a:pt x="11874" y="22910"/>
                </a:lnTo>
                <a:lnTo>
                  <a:pt x="12306" y="22948"/>
                </a:lnTo>
                <a:lnTo>
                  <a:pt x="12534" y="23456"/>
                </a:lnTo>
                <a:lnTo>
                  <a:pt x="12700" y="23456"/>
                </a:lnTo>
                <a:lnTo>
                  <a:pt x="12877" y="22821"/>
                </a:lnTo>
                <a:lnTo>
                  <a:pt x="12954" y="22567"/>
                </a:lnTo>
                <a:lnTo>
                  <a:pt x="12788" y="23583"/>
                </a:lnTo>
                <a:lnTo>
                  <a:pt x="12573" y="24345"/>
                </a:lnTo>
                <a:lnTo>
                  <a:pt x="12623" y="23837"/>
                </a:lnTo>
                <a:lnTo>
                  <a:pt x="12534" y="23456"/>
                </a:lnTo>
                <a:lnTo>
                  <a:pt x="11899" y="23456"/>
                </a:lnTo>
                <a:lnTo>
                  <a:pt x="11620" y="24980"/>
                </a:lnTo>
                <a:lnTo>
                  <a:pt x="12242" y="24980"/>
                </a:lnTo>
                <a:lnTo>
                  <a:pt x="12763" y="24345"/>
                </a:lnTo>
                <a:lnTo>
                  <a:pt x="12877" y="24218"/>
                </a:lnTo>
                <a:lnTo>
                  <a:pt x="12954" y="23837"/>
                </a:lnTo>
                <a:lnTo>
                  <a:pt x="12903" y="24180"/>
                </a:lnTo>
                <a:lnTo>
                  <a:pt x="12992" y="24396"/>
                </a:lnTo>
                <a:lnTo>
                  <a:pt x="13093" y="24091"/>
                </a:lnTo>
                <a:lnTo>
                  <a:pt x="13169" y="23837"/>
                </a:lnTo>
                <a:lnTo>
                  <a:pt x="13258" y="23583"/>
                </a:lnTo>
                <a:lnTo>
                  <a:pt x="13754" y="22059"/>
                </a:lnTo>
                <a:close/>
              </a:path>
              <a:path w="22859" h="38100">
                <a:moveTo>
                  <a:pt x="14097" y="21043"/>
                </a:moveTo>
                <a:lnTo>
                  <a:pt x="13779" y="21996"/>
                </a:lnTo>
                <a:lnTo>
                  <a:pt x="13957" y="21932"/>
                </a:lnTo>
                <a:lnTo>
                  <a:pt x="14097" y="21043"/>
                </a:lnTo>
                <a:close/>
              </a:path>
              <a:path w="22859" h="38100">
                <a:moveTo>
                  <a:pt x="14274" y="21945"/>
                </a:moveTo>
                <a:lnTo>
                  <a:pt x="13957" y="21983"/>
                </a:lnTo>
                <a:lnTo>
                  <a:pt x="13093" y="24828"/>
                </a:lnTo>
                <a:lnTo>
                  <a:pt x="13665" y="24726"/>
                </a:lnTo>
                <a:lnTo>
                  <a:pt x="13728" y="24472"/>
                </a:lnTo>
                <a:lnTo>
                  <a:pt x="13385" y="24472"/>
                </a:lnTo>
                <a:lnTo>
                  <a:pt x="13766" y="24244"/>
                </a:lnTo>
                <a:lnTo>
                  <a:pt x="13754" y="24091"/>
                </a:lnTo>
                <a:lnTo>
                  <a:pt x="13804" y="23964"/>
                </a:lnTo>
                <a:lnTo>
                  <a:pt x="13919" y="23710"/>
                </a:lnTo>
                <a:lnTo>
                  <a:pt x="13995" y="23456"/>
                </a:lnTo>
                <a:lnTo>
                  <a:pt x="14033" y="23202"/>
                </a:lnTo>
                <a:lnTo>
                  <a:pt x="14122" y="22542"/>
                </a:lnTo>
                <a:lnTo>
                  <a:pt x="14274" y="21945"/>
                </a:lnTo>
                <a:close/>
              </a:path>
              <a:path w="22859" h="38100">
                <a:moveTo>
                  <a:pt x="14287" y="8750"/>
                </a:moveTo>
                <a:lnTo>
                  <a:pt x="13804" y="10858"/>
                </a:lnTo>
                <a:lnTo>
                  <a:pt x="13563" y="12204"/>
                </a:lnTo>
                <a:lnTo>
                  <a:pt x="13855" y="11811"/>
                </a:lnTo>
                <a:lnTo>
                  <a:pt x="14097" y="10134"/>
                </a:lnTo>
                <a:lnTo>
                  <a:pt x="14287" y="8750"/>
                </a:lnTo>
                <a:close/>
              </a:path>
              <a:path w="22859" h="38100">
                <a:moveTo>
                  <a:pt x="14401" y="23863"/>
                </a:moveTo>
                <a:lnTo>
                  <a:pt x="13868" y="24180"/>
                </a:lnTo>
                <a:lnTo>
                  <a:pt x="13741" y="24434"/>
                </a:lnTo>
                <a:lnTo>
                  <a:pt x="14325" y="24384"/>
                </a:lnTo>
                <a:lnTo>
                  <a:pt x="14401" y="23863"/>
                </a:lnTo>
                <a:close/>
              </a:path>
              <a:path w="22859" h="38100">
                <a:moveTo>
                  <a:pt x="14719" y="26403"/>
                </a:moveTo>
                <a:lnTo>
                  <a:pt x="14541" y="27139"/>
                </a:lnTo>
                <a:lnTo>
                  <a:pt x="14719" y="26403"/>
                </a:lnTo>
                <a:close/>
              </a:path>
              <a:path w="22859" h="38100">
                <a:moveTo>
                  <a:pt x="14846" y="25615"/>
                </a:moveTo>
                <a:lnTo>
                  <a:pt x="14719" y="26403"/>
                </a:lnTo>
                <a:lnTo>
                  <a:pt x="14820" y="25996"/>
                </a:lnTo>
                <a:lnTo>
                  <a:pt x="14846" y="25615"/>
                </a:lnTo>
                <a:close/>
              </a:path>
              <a:path w="22859" h="38100">
                <a:moveTo>
                  <a:pt x="15976" y="11620"/>
                </a:moveTo>
                <a:lnTo>
                  <a:pt x="15760" y="12357"/>
                </a:lnTo>
                <a:lnTo>
                  <a:pt x="15709" y="12738"/>
                </a:lnTo>
                <a:lnTo>
                  <a:pt x="15659" y="13119"/>
                </a:lnTo>
                <a:lnTo>
                  <a:pt x="15862" y="12382"/>
                </a:lnTo>
                <a:lnTo>
                  <a:pt x="15913" y="12001"/>
                </a:lnTo>
                <a:lnTo>
                  <a:pt x="15976" y="11620"/>
                </a:lnTo>
                <a:close/>
              </a:path>
              <a:path w="22859" h="38100">
                <a:moveTo>
                  <a:pt x="18415" y="12534"/>
                </a:moveTo>
                <a:lnTo>
                  <a:pt x="18135" y="12915"/>
                </a:lnTo>
                <a:lnTo>
                  <a:pt x="18084" y="13042"/>
                </a:lnTo>
                <a:lnTo>
                  <a:pt x="18351" y="12928"/>
                </a:lnTo>
                <a:lnTo>
                  <a:pt x="18415" y="12534"/>
                </a:lnTo>
                <a:close/>
              </a:path>
              <a:path w="22859" h="38100">
                <a:moveTo>
                  <a:pt x="18681" y="406"/>
                </a:moveTo>
                <a:lnTo>
                  <a:pt x="18440" y="1244"/>
                </a:lnTo>
                <a:lnTo>
                  <a:pt x="18376" y="1638"/>
                </a:lnTo>
                <a:lnTo>
                  <a:pt x="18300" y="2133"/>
                </a:lnTo>
                <a:lnTo>
                  <a:pt x="18554" y="1308"/>
                </a:lnTo>
                <a:lnTo>
                  <a:pt x="18605" y="901"/>
                </a:lnTo>
                <a:lnTo>
                  <a:pt x="18681" y="406"/>
                </a:lnTo>
                <a:close/>
              </a:path>
              <a:path w="22859" h="38100">
                <a:moveTo>
                  <a:pt x="19329" y="812"/>
                </a:moveTo>
                <a:lnTo>
                  <a:pt x="19164" y="1409"/>
                </a:lnTo>
                <a:lnTo>
                  <a:pt x="19113" y="1765"/>
                </a:lnTo>
                <a:lnTo>
                  <a:pt x="19088" y="1968"/>
                </a:lnTo>
                <a:lnTo>
                  <a:pt x="19253" y="1384"/>
                </a:lnTo>
                <a:lnTo>
                  <a:pt x="19304" y="1028"/>
                </a:lnTo>
                <a:lnTo>
                  <a:pt x="19329" y="812"/>
                </a:lnTo>
                <a:close/>
              </a:path>
              <a:path w="22859" h="38100">
                <a:moveTo>
                  <a:pt x="19367" y="0"/>
                </a:moveTo>
                <a:lnTo>
                  <a:pt x="19050" y="1231"/>
                </a:lnTo>
                <a:lnTo>
                  <a:pt x="18757" y="838"/>
                </a:lnTo>
                <a:lnTo>
                  <a:pt x="18630" y="1676"/>
                </a:lnTo>
                <a:lnTo>
                  <a:pt x="18592" y="1943"/>
                </a:lnTo>
                <a:lnTo>
                  <a:pt x="18719" y="1714"/>
                </a:lnTo>
                <a:lnTo>
                  <a:pt x="19050" y="1244"/>
                </a:lnTo>
                <a:lnTo>
                  <a:pt x="18757" y="2413"/>
                </a:lnTo>
                <a:lnTo>
                  <a:pt x="18618" y="3429"/>
                </a:lnTo>
                <a:lnTo>
                  <a:pt x="19227" y="1003"/>
                </a:lnTo>
                <a:lnTo>
                  <a:pt x="19367" y="0"/>
                </a:lnTo>
                <a:close/>
              </a:path>
              <a:path w="22859" h="38100">
                <a:moveTo>
                  <a:pt x="21323" y="3187"/>
                </a:moveTo>
                <a:lnTo>
                  <a:pt x="21069" y="4025"/>
                </a:lnTo>
                <a:lnTo>
                  <a:pt x="21018" y="4419"/>
                </a:lnTo>
                <a:lnTo>
                  <a:pt x="20942" y="4914"/>
                </a:lnTo>
                <a:lnTo>
                  <a:pt x="21196" y="4089"/>
                </a:lnTo>
                <a:lnTo>
                  <a:pt x="21247" y="3695"/>
                </a:lnTo>
                <a:lnTo>
                  <a:pt x="21323" y="3187"/>
                </a:lnTo>
                <a:close/>
              </a:path>
              <a:path w="22859" h="38100">
                <a:moveTo>
                  <a:pt x="21513" y="3314"/>
                </a:moveTo>
                <a:lnTo>
                  <a:pt x="21196" y="4457"/>
                </a:lnTo>
                <a:lnTo>
                  <a:pt x="20980" y="5956"/>
                </a:lnTo>
                <a:lnTo>
                  <a:pt x="21450" y="3771"/>
                </a:lnTo>
                <a:lnTo>
                  <a:pt x="21513" y="3314"/>
                </a:lnTo>
                <a:close/>
              </a:path>
              <a:path w="22859" h="38100">
                <a:moveTo>
                  <a:pt x="21577" y="7708"/>
                </a:moveTo>
                <a:lnTo>
                  <a:pt x="20040" y="11645"/>
                </a:lnTo>
                <a:lnTo>
                  <a:pt x="19494" y="12280"/>
                </a:lnTo>
                <a:lnTo>
                  <a:pt x="19088" y="12585"/>
                </a:lnTo>
                <a:lnTo>
                  <a:pt x="18618" y="15455"/>
                </a:lnTo>
                <a:lnTo>
                  <a:pt x="18491" y="15328"/>
                </a:lnTo>
                <a:lnTo>
                  <a:pt x="18427" y="14947"/>
                </a:lnTo>
                <a:lnTo>
                  <a:pt x="18491" y="14566"/>
                </a:lnTo>
                <a:lnTo>
                  <a:pt x="18643" y="13804"/>
                </a:lnTo>
                <a:lnTo>
                  <a:pt x="18669" y="13677"/>
                </a:lnTo>
                <a:lnTo>
                  <a:pt x="18821" y="12915"/>
                </a:lnTo>
                <a:lnTo>
                  <a:pt x="18605" y="14185"/>
                </a:lnTo>
                <a:lnTo>
                  <a:pt x="18999" y="12915"/>
                </a:lnTo>
                <a:lnTo>
                  <a:pt x="19088" y="12661"/>
                </a:lnTo>
                <a:lnTo>
                  <a:pt x="18529" y="12852"/>
                </a:lnTo>
                <a:lnTo>
                  <a:pt x="18440" y="13550"/>
                </a:lnTo>
                <a:lnTo>
                  <a:pt x="18211" y="14439"/>
                </a:lnTo>
                <a:lnTo>
                  <a:pt x="18262" y="14058"/>
                </a:lnTo>
                <a:lnTo>
                  <a:pt x="18351" y="13550"/>
                </a:lnTo>
                <a:lnTo>
                  <a:pt x="18529" y="12915"/>
                </a:lnTo>
                <a:lnTo>
                  <a:pt x="18376" y="12915"/>
                </a:lnTo>
                <a:lnTo>
                  <a:pt x="18275" y="13423"/>
                </a:lnTo>
                <a:lnTo>
                  <a:pt x="18199" y="13931"/>
                </a:lnTo>
                <a:lnTo>
                  <a:pt x="17881" y="14058"/>
                </a:lnTo>
                <a:lnTo>
                  <a:pt x="17653" y="13804"/>
                </a:lnTo>
                <a:lnTo>
                  <a:pt x="17284" y="14947"/>
                </a:lnTo>
                <a:lnTo>
                  <a:pt x="17284" y="13169"/>
                </a:lnTo>
                <a:lnTo>
                  <a:pt x="17221" y="12915"/>
                </a:lnTo>
                <a:lnTo>
                  <a:pt x="17081" y="13169"/>
                </a:lnTo>
                <a:lnTo>
                  <a:pt x="16776" y="12661"/>
                </a:lnTo>
                <a:lnTo>
                  <a:pt x="16662" y="22821"/>
                </a:lnTo>
                <a:lnTo>
                  <a:pt x="16522" y="23583"/>
                </a:lnTo>
                <a:lnTo>
                  <a:pt x="16421" y="23964"/>
                </a:lnTo>
                <a:lnTo>
                  <a:pt x="16662" y="22821"/>
                </a:lnTo>
                <a:lnTo>
                  <a:pt x="16662" y="12738"/>
                </a:lnTo>
                <a:lnTo>
                  <a:pt x="16560" y="22821"/>
                </a:lnTo>
                <a:lnTo>
                  <a:pt x="16421" y="23583"/>
                </a:lnTo>
                <a:lnTo>
                  <a:pt x="16319" y="23964"/>
                </a:lnTo>
                <a:lnTo>
                  <a:pt x="16408" y="23329"/>
                </a:lnTo>
                <a:lnTo>
                  <a:pt x="16522" y="22948"/>
                </a:lnTo>
                <a:lnTo>
                  <a:pt x="16560" y="22821"/>
                </a:lnTo>
                <a:lnTo>
                  <a:pt x="16560" y="12814"/>
                </a:lnTo>
                <a:lnTo>
                  <a:pt x="16535" y="19392"/>
                </a:lnTo>
                <a:lnTo>
                  <a:pt x="16370" y="20408"/>
                </a:lnTo>
                <a:lnTo>
                  <a:pt x="16154" y="21170"/>
                </a:lnTo>
                <a:lnTo>
                  <a:pt x="16205" y="20789"/>
                </a:lnTo>
                <a:lnTo>
                  <a:pt x="16319" y="20129"/>
                </a:lnTo>
                <a:lnTo>
                  <a:pt x="16535" y="19392"/>
                </a:lnTo>
                <a:lnTo>
                  <a:pt x="16535" y="12827"/>
                </a:lnTo>
                <a:lnTo>
                  <a:pt x="16205" y="13042"/>
                </a:lnTo>
                <a:lnTo>
                  <a:pt x="16078" y="13500"/>
                </a:lnTo>
                <a:lnTo>
                  <a:pt x="16357" y="11506"/>
                </a:lnTo>
                <a:lnTo>
                  <a:pt x="16522" y="11645"/>
                </a:lnTo>
                <a:lnTo>
                  <a:pt x="17221" y="12534"/>
                </a:lnTo>
                <a:lnTo>
                  <a:pt x="17754" y="13423"/>
                </a:lnTo>
                <a:lnTo>
                  <a:pt x="18034" y="13042"/>
                </a:lnTo>
                <a:lnTo>
                  <a:pt x="17932" y="12280"/>
                </a:lnTo>
                <a:lnTo>
                  <a:pt x="17716" y="11264"/>
                </a:lnTo>
                <a:lnTo>
                  <a:pt x="17462" y="9994"/>
                </a:lnTo>
                <a:lnTo>
                  <a:pt x="16344" y="9867"/>
                </a:lnTo>
                <a:lnTo>
                  <a:pt x="16167" y="10121"/>
                </a:lnTo>
                <a:lnTo>
                  <a:pt x="15760" y="11163"/>
                </a:lnTo>
                <a:lnTo>
                  <a:pt x="15748" y="9664"/>
                </a:lnTo>
                <a:lnTo>
                  <a:pt x="15646" y="9956"/>
                </a:lnTo>
                <a:lnTo>
                  <a:pt x="15163" y="10896"/>
                </a:lnTo>
                <a:lnTo>
                  <a:pt x="15278" y="9486"/>
                </a:lnTo>
                <a:lnTo>
                  <a:pt x="15100" y="10579"/>
                </a:lnTo>
                <a:lnTo>
                  <a:pt x="15240" y="9093"/>
                </a:lnTo>
                <a:lnTo>
                  <a:pt x="14249" y="10591"/>
                </a:lnTo>
                <a:lnTo>
                  <a:pt x="14198" y="10858"/>
                </a:lnTo>
                <a:lnTo>
                  <a:pt x="14224" y="12369"/>
                </a:lnTo>
                <a:lnTo>
                  <a:pt x="14579" y="12026"/>
                </a:lnTo>
                <a:lnTo>
                  <a:pt x="14693" y="11874"/>
                </a:lnTo>
                <a:lnTo>
                  <a:pt x="14998" y="11163"/>
                </a:lnTo>
                <a:lnTo>
                  <a:pt x="14960" y="11480"/>
                </a:lnTo>
                <a:lnTo>
                  <a:pt x="15786" y="11988"/>
                </a:lnTo>
                <a:lnTo>
                  <a:pt x="15773" y="11493"/>
                </a:lnTo>
                <a:lnTo>
                  <a:pt x="16116" y="11391"/>
                </a:lnTo>
                <a:lnTo>
                  <a:pt x="16103" y="11264"/>
                </a:lnTo>
                <a:lnTo>
                  <a:pt x="16281" y="11442"/>
                </a:lnTo>
                <a:lnTo>
                  <a:pt x="15963" y="12788"/>
                </a:lnTo>
                <a:lnTo>
                  <a:pt x="16027" y="13665"/>
                </a:lnTo>
                <a:lnTo>
                  <a:pt x="15951" y="13944"/>
                </a:lnTo>
                <a:lnTo>
                  <a:pt x="15951" y="26758"/>
                </a:lnTo>
                <a:lnTo>
                  <a:pt x="15608" y="27393"/>
                </a:lnTo>
                <a:lnTo>
                  <a:pt x="15316" y="27774"/>
                </a:lnTo>
                <a:lnTo>
                  <a:pt x="15506" y="26504"/>
                </a:lnTo>
                <a:lnTo>
                  <a:pt x="15951" y="26758"/>
                </a:lnTo>
                <a:lnTo>
                  <a:pt x="15951" y="13944"/>
                </a:lnTo>
                <a:lnTo>
                  <a:pt x="15671" y="14947"/>
                </a:lnTo>
                <a:lnTo>
                  <a:pt x="15862" y="13550"/>
                </a:lnTo>
                <a:lnTo>
                  <a:pt x="15963" y="12788"/>
                </a:lnTo>
                <a:lnTo>
                  <a:pt x="15760" y="13169"/>
                </a:lnTo>
                <a:lnTo>
                  <a:pt x="15481" y="13449"/>
                </a:lnTo>
                <a:lnTo>
                  <a:pt x="15481" y="20789"/>
                </a:lnTo>
                <a:lnTo>
                  <a:pt x="15481" y="22948"/>
                </a:lnTo>
                <a:lnTo>
                  <a:pt x="15367" y="23710"/>
                </a:lnTo>
                <a:lnTo>
                  <a:pt x="15316" y="23926"/>
                </a:lnTo>
                <a:lnTo>
                  <a:pt x="15316" y="26250"/>
                </a:lnTo>
                <a:lnTo>
                  <a:pt x="14782" y="28790"/>
                </a:lnTo>
                <a:lnTo>
                  <a:pt x="14973" y="27520"/>
                </a:lnTo>
                <a:lnTo>
                  <a:pt x="15036" y="27266"/>
                </a:lnTo>
                <a:lnTo>
                  <a:pt x="15316" y="26250"/>
                </a:lnTo>
                <a:lnTo>
                  <a:pt x="15316" y="23926"/>
                </a:lnTo>
                <a:lnTo>
                  <a:pt x="15214" y="24345"/>
                </a:lnTo>
                <a:lnTo>
                  <a:pt x="14897" y="25654"/>
                </a:lnTo>
                <a:lnTo>
                  <a:pt x="15240" y="25869"/>
                </a:lnTo>
                <a:lnTo>
                  <a:pt x="14897" y="26504"/>
                </a:lnTo>
                <a:lnTo>
                  <a:pt x="14617" y="27139"/>
                </a:lnTo>
                <a:lnTo>
                  <a:pt x="14516" y="27266"/>
                </a:lnTo>
                <a:lnTo>
                  <a:pt x="14554" y="27012"/>
                </a:lnTo>
                <a:lnTo>
                  <a:pt x="14605" y="26631"/>
                </a:lnTo>
                <a:lnTo>
                  <a:pt x="14668" y="26187"/>
                </a:lnTo>
                <a:lnTo>
                  <a:pt x="14973" y="24980"/>
                </a:lnTo>
                <a:lnTo>
                  <a:pt x="15036" y="24726"/>
                </a:lnTo>
                <a:lnTo>
                  <a:pt x="15417" y="23202"/>
                </a:lnTo>
                <a:lnTo>
                  <a:pt x="15443" y="23075"/>
                </a:lnTo>
                <a:lnTo>
                  <a:pt x="15481" y="22948"/>
                </a:lnTo>
                <a:lnTo>
                  <a:pt x="15481" y="20789"/>
                </a:lnTo>
                <a:lnTo>
                  <a:pt x="15303" y="21805"/>
                </a:lnTo>
                <a:lnTo>
                  <a:pt x="15100" y="22440"/>
                </a:lnTo>
                <a:lnTo>
                  <a:pt x="15227" y="21551"/>
                </a:lnTo>
                <a:lnTo>
                  <a:pt x="15481" y="20789"/>
                </a:lnTo>
                <a:lnTo>
                  <a:pt x="15481" y="13449"/>
                </a:lnTo>
                <a:lnTo>
                  <a:pt x="15062" y="13449"/>
                </a:lnTo>
                <a:lnTo>
                  <a:pt x="15062" y="15328"/>
                </a:lnTo>
                <a:lnTo>
                  <a:pt x="14986" y="16129"/>
                </a:lnTo>
                <a:lnTo>
                  <a:pt x="14986" y="17868"/>
                </a:lnTo>
                <a:lnTo>
                  <a:pt x="14859" y="18567"/>
                </a:lnTo>
                <a:lnTo>
                  <a:pt x="14744" y="19011"/>
                </a:lnTo>
                <a:lnTo>
                  <a:pt x="14859" y="18376"/>
                </a:lnTo>
                <a:lnTo>
                  <a:pt x="14986" y="17868"/>
                </a:lnTo>
                <a:lnTo>
                  <a:pt x="14986" y="16129"/>
                </a:lnTo>
                <a:lnTo>
                  <a:pt x="14782" y="18249"/>
                </a:lnTo>
                <a:lnTo>
                  <a:pt x="14528" y="18757"/>
                </a:lnTo>
                <a:lnTo>
                  <a:pt x="13855" y="18770"/>
                </a:lnTo>
                <a:lnTo>
                  <a:pt x="12382" y="20154"/>
                </a:lnTo>
                <a:lnTo>
                  <a:pt x="12052" y="20015"/>
                </a:lnTo>
                <a:lnTo>
                  <a:pt x="11976" y="20408"/>
                </a:lnTo>
                <a:lnTo>
                  <a:pt x="11861" y="20789"/>
                </a:lnTo>
                <a:lnTo>
                  <a:pt x="11912" y="20408"/>
                </a:lnTo>
                <a:lnTo>
                  <a:pt x="11938" y="20281"/>
                </a:lnTo>
                <a:lnTo>
                  <a:pt x="12014" y="19989"/>
                </a:lnTo>
                <a:lnTo>
                  <a:pt x="11798" y="19900"/>
                </a:lnTo>
                <a:lnTo>
                  <a:pt x="11506" y="19773"/>
                </a:lnTo>
                <a:lnTo>
                  <a:pt x="11582" y="19265"/>
                </a:lnTo>
                <a:lnTo>
                  <a:pt x="11620" y="19011"/>
                </a:lnTo>
                <a:lnTo>
                  <a:pt x="11671" y="18694"/>
                </a:lnTo>
                <a:lnTo>
                  <a:pt x="11569" y="19011"/>
                </a:lnTo>
                <a:lnTo>
                  <a:pt x="11620" y="18770"/>
                </a:lnTo>
                <a:lnTo>
                  <a:pt x="11455" y="19011"/>
                </a:lnTo>
                <a:lnTo>
                  <a:pt x="11328" y="19265"/>
                </a:lnTo>
                <a:lnTo>
                  <a:pt x="11493" y="18122"/>
                </a:lnTo>
                <a:lnTo>
                  <a:pt x="11696" y="18376"/>
                </a:lnTo>
                <a:lnTo>
                  <a:pt x="11747" y="18122"/>
                </a:lnTo>
                <a:lnTo>
                  <a:pt x="11823" y="17741"/>
                </a:lnTo>
                <a:lnTo>
                  <a:pt x="11963" y="17106"/>
                </a:lnTo>
                <a:lnTo>
                  <a:pt x="11988" y="16979"/>
                </a:lnTo>
                <a:lnTo>
                  <a:pt x="12039" y="16725"/>
                </a:lnTo>
                <a:lnTo>
                  <a:pt x="12585" y="18326"/>
                </a:lnTo>
                <a:lnTo>
                  <a:pt x="12712" y="18402"/>
                </a:lnTo>
                <a:lnTo>
                  <a:pt x="13246" y="18503"/>
                </a:lnTo>
                <a:lnTo>
                  <a:pt x="13576" y="18884"/>
                </a:lnTo>
                <a:lnTo>
                  <a:pt x="13957" y="18630"/>
                </a:lnTo>
                <a:lnTo>
                  <a:pt x="14097" y="18630"/>
                </a:lnTo>
                <a:lnTo>
                  <a:pt x="14655" y="16725"/>
                </a:lnTo>
                <a:lnTo>
                  <a:pt x="14795" y="16217"/>
                </a:lnTo>
                <a:lnTo>
                  <a:pt x="14909" y="15836"/>
                </a:lnTo>
                <a:lnTo>
                  <a:pt x="15024" y="15455"/>
                </a:lnTo>
                <a:lnTo>
                  <a:pt x="15062" y="15328"/>
                </a:lnTo>
                <a:lnTo>
                  <a:pt x="15062" y="13449"/>
                </a:lnTo>
                <a:lnTo>
                  <a:pt x="13792" y="13169"/>
                </a:lnTo>
                <a:lnTo>
                  <a:pt x="12522" y="14185"/>
                </a:lnTo>
                <a:lnTo>
                  <a:pt x="11468" y="14947"/>
                </a:lnTo>
                <a:lnTo>
                  <a:pt x="11468" y="17741"/>
                </a:lnTo>
                <a:lnTo>
                  <a:pt x="11341" y="18592"/>
                </a:lnTo>
                <a:lnTo>
                  <a:pt x="11099" y="19392"/>
                </a:lnTo>
                <a:lnTo>
                  <a:pt x="11023" y="19519"/>
                </a:lnTo>
                <a:lnTo>
                  <a:pt x="10922" y="19900"/>
                </a:lnTo>
                <a:lnTo>
                  <a:pt x="11010" y="19253"/>
                </a:lnTo>
                <a:lnTo>
                  <a:pt x="11176" y="18757"/>
                </a:lnTo>
                <a:lnTo>
                  <a:pt x="11226" y="18503"/>
                </a:lnTo>
                <a:lnTo>
                  <a:pt x="11468" y="17741"/>
                </a:lnTo>
                <a:lnTo>
                  <a:pt x="11468" y="14947"/>
                </a:lnTo>
                <a:lnTo>
                  <a:pt x="10744" y="15455"/>
                </a:lnTo>
                <a:lnTo>
                  <a:pt x="10731" y="13042"/>
                </a:lnTo>
                <a:lnTo>
                  <a:pt x="10134" y="14185"/>
                </a:lnTo>
                <a:lnTo>
                  <a:pt x="10033" y="14439"/>
                </a:lnTo>
                <a:lnTo>
                  <a:pt x="9804" y="15455"/>
                </a:lnTo>
                <a:lnTo>
                  <a:pt x="9372" y="15963"/>
                </a:lnTo>
                <a:lnTo>
                  <a:pt x="9525" y="15836"/>
                </a:lnTo>
                <a:lnTo>
                  <a:pt x="9474" y="16217"/>
                </a:lnTo>
                <a:lnTo>
                  <a:pt x="8991" y="18503"/>
                </a:lnTo>
                <a:lnTo>
                  <a:pt x="9029" y="18694"/>
                </a:lnTo>
                <a:lnTo>
                  <a:pt x="8991" y="18503"/>
                </a:lnTo>
                <a:lnTo>
                  <a:pt x="9029" y="18249"/>
                </a:lnTo>
                <a:lnTo>
                  <a:pt x="9042" y="18122"/>
                </a:lnTo>
                <a:lnTo>
                  <a:pt x="9131" y="17487"/>
                </a:lnTo>
                <a:lnTo>
                  <a:pt x="9271" y="16725"/>
                </a:lnTo>
                <a:lnTo>
                  <a:pt x="9385" y="16344"/>
                </a:lnTo>
                <a:lnTo>
                  <a:pt x="9372" y="15963"/>
                </a:lnTo>
                <a:lnTo>
                  <a:pt x="9093" y="15836"/>
                </a:lnTo>
                <a:lnTo>
                  <a:pt x="8496" y="14833"/>
                </a:lnTo>
                <a:lnTo>
                  <a:pt x="8382" y="15608"/>
                </a:lnTo>
                <a:lnTo>
                  <a:pt x="7035" y="20129"/>
                </a:lnTo>
                <a:lnTo>
                  <a:pt x="7785" y="18249"/>
                </a:lnTo>
                <a:lnTo>
                  <a:pt x="8191" y="19900"/>
                </a:lnTo>
                <a:lnTo>
                  <a:pt x="8826" y="19138"/>
                </a:lnTo>
                <a:lnTo>
                  <a:pt x="8902" y="19011"/>
                </a:lnTo>
                <a:lnTo>
                  <a:pt x="9017" y="18707"/>
                </a:lnTo>
                <a:lnTo>
                  <a:pt x="8775" y="19900"/>
                </a:lnTo>
                <a:lnTo>
                  <a:pt x="8407" y="20688"/>
                </a:lnTo>
                <a:lnTo>
                  <a:pt x="8597" y="20535"/>
                </a:lnTo>
                <a:lnTo>
                  <a:pt x="8674" y="20891"/>
                </a:lnTo>
                <a:lnTo>
                  <a:pt x="8750" y="20535"/>
                </a:lnTo>
                <a:lnTo>
                  <a:pt x="8864" y="19900"/>
                </a:lnTo>
                <a:lnTo>
                  <a:pt x="8940" y="19545"/>
                </a:lnTo>
                <a:lnTo>
                  <a:pt x="8851" y="19900"/>
                </a:lnTo>
                <a:lnTo>
                  <a:pt x="9067" y="18884"/>
                </a:lnTo>
                <a:lnTo>
                  <a:pt x="8940" y="19545"/>
                </a:lnTo>
                <a:lnTo>
                  <a:pt x="9169" y="18630"/>
                </a:lnTo>
                <a:lnTo>
                  <a:pt x="9677" y="16598"/>
                </a:lnTo>
                <a:lnTo>
                  <a:pt x="9512" y="17564"/>
                </a:lnTo>
                <a:lnTo>
                  <a:pt x="9398" y="18592"/>
                </a:lnTo>
                <a:lnTo>
                  <a:pt x="9893" y="18757"/>
                </a:lnTo>
                <a:lnTo>
                  <a:pt x="10083" y="18757"/>
                </a:lnTo>
                <a:lnTo>
                  <a:pt x="10452" y="18122"/>
                </a:lnTo>
                <a:lnTo>
                  <a:pt x="10744" y="18122"/>
                </a:lnTo>
                <a:lnTo>
                  <a:pt x="10922" y="17106"/>
                </a:lnTo>
                <a:lnTo>
                  <a:pt x="10591" y="20256"/>
                </a:lnTo>
                <a:lnTo>
                  <a:pt x="10883" y="18884"/>
                </a:lnTo>
                <a:lnTo>
                  <a:pt x="10655" y="20027"/>
                </a:lnTo>
                <a:lnTo>
                  <a:pt x="10833" y="19253"/>
                </a:lnTo>
                <a:lnTo>
                  <a:pt x="10934" y="18884"/>
                </a:lnTo>
                <a:lnTo>
                  <a:pt x="11049" y="18503"/>
                </a:lnTo>
                <a:lnTo>
                  <a:pt x="10934" y="19253"/>
                </a:lnTo>
                <a:lnTo>
                  <a:pt x="10718" y="20027"/>
                </a:lnTo>
                <a:lnTo>
                  <a:pt x="10604" y="20281"/>
                </a:lnTo>
                <a:lnTo>
                  <a:pt x="10375" y="19773"/>
                </a:lnTo>
                <a:lnTo>
                  <a:pt x="10261" y="19519"/>
                </a:lnTo>
                <a:lnTo>
                  <a:pt x="9842" y="19519"/>
                </a:lnTo>
                <a:lnTo>
                  <a:pt x="9512" y="19773"/>
                </a:lnTo>
                <a:lnTo>
                  <a:pt x="9283" y="18961"/>
                </a:lnTo>
                <a:lnTo>
                  <a:pt x="9144" y="19773"/>
                </a:lnTo>
                <a:lnTo>
                  <a:pt x="9029" y="20129"/>
                </a:lnTo>
                <a:lnTo>
                  <a:pt x="8902" y="20408"/>
                </a:lnTo>
                <a:lnTo>
                  <a:pt x="8775" y="21297"/>
                </a:lnTo>
                <a:lnTo>
                  <a:pt x="9664" y="20408"/>
                </a:lnTo>
                <a:lnTo>
                  <a:pt x="9740" y="21424"/>
                </a:lnTo>
                <a:lnTo>
                  <a:pt x="10185" y="21043"/>
                </a:lnTo>
                <a:lnTo>
                  <a:pt x="10350" y="20688"/>
                </a:lnTo>
                <a:lnTo>
                  <a:pt x="10490" y="20408"/>
                </a:lnTo>
                <a:lnTo>
                  <a:pt x="10502" y="20789"/>
                </a:lnTo>
                <a:lnTo>
                  <a:pt x="10922" y="21170"/>
                </a:lnTo>
                <a:lnTo>
                  <a:pt x="11404" y="21348"/>
                </a:lnTo>
                <a:lnTo>
                  <a:pt x="11569" y="21424"/>
                </a:lnTo>
                <a:lnTo>
                  <a:pt x="11823" y="21424"/>
                </a:lnTo>
                <a:lnTo>
                  <a:pt x="11874" y="21285"/>
                </a:lnTo>
                <a:lnTo>
                  <a:pt x="12242" y="20789"/>
                </a:lnTo>
                <a:lnTo>
                  <a:pt x="12344" y="21793"/>
                </a:lnTo>
                <a:lnTo>
                  <a:pt x="12560" y="21424"/>
                </a:lnTo>
                <a:lnTo>
                  <a:pt x="12687" y="21170"/>
                </a:lnTo>
                <a:lnTo>
                  <a:pt x="12827" y="20789"/>
                </a:lnTo>
                <a:lnTo>
                  <a:pt x="13106" y="20942"/>
                </a:lnTo>
                <a:lnTo>
                  <a:pt x="13055" y="20535"/>
                </a:lnTo>
                <a:lnTo>
                  <a:pt x="13525" y="20916"/>
                </a:lnTo>
                <a:lnTo>
                  <a:pt x="13881" y="20916"/>
                </a:lnTo>
                <a:lnTo>
                  <a:pt x="14097" y="20662"/>
                </a:lnTo>
                <a:lnTo>
                  <a:pt x="14325" y="21729"/>
                </a:lnTo>
                <a:lnTo>
                  <a:pt x="14592" y="20662"/>
                </a:lnTo>
                <a:lnTo>
                  <a:pt x="14617" y="20535"/>
                </a:lnTo>
                <a:lnTo>
                  <a:pt x="14706" y="20154"/>
                </a:lnTo>
                <a:lnTo>
                  <a:pt x="14579" y="21132"/>
                </a:lnTo>
                <a:lnTo>
                  <a:pt x="13995" y="23456"/>
                </a:lnTo>
                <a:lnTo>
                  <a:pt x="14414" y="23799"/>
                </a:lnTo>
                <a:lnTo>
                  <a:pt x="14668" y="22948"/>
                </a:lnTo>
                <a:lnTo>
                  <a:pt x="14478" y="24015"/>
                </a:lnTo>
                <a:lnTo>
                  <a:pt x="14363" y="24371"/>
                </a:lnTo>
                <a:lnTo>
                  <a:pt x="14490" y="24180"/>
                </a:lnTo>
                <a:lnTo>
                  <a:pt x="14617" y="23583"/>
                </a:lnTo>
                <a:lnTo>
                  <a:pt x="14719" y="23202"/>
                </a:lnTo>
                <a:lnTo>
                  <a:pt x="14617" y="23964"/>
                </a:lnTo>
                <a:lnTo>
                  <a:pt x="14503" y="24358"/>
                </a:lnTo>
                <a:lnTo>
                  <a:pt x="14617" y="24180"/>
                </a:lnTo>
                <a:lnTo>
                  <a:pt x="14833" y="23075"/>
                </a:lnTo>
                <a:lnTo>
                  <a:pt x="14846" y="22948"/>
                </a:lnTo>
                <a:lnTo>
                  <a:pt x="14973" y="22059"/>
                </a:lnTo>
                <a:lnTo>
                  <a:pt x="15316" y="20789"/>
                </a:lnTo>
                <a:lnTo>
                  <a:pt x="14986" y="22440"/>
                </a:lnTo>
                <a:lnTo>
                  <a:pt x="14782" y="23456"/>
                </a:lnTo>
                <a:lnTo>
                  <a:pt x="14884" y="23075"/>
                </a:lnTo>
                <a:lnTo>
                  <a:pt x="14770" y="23837"/>
                </a:lnTo>
                <a:lnTo>
                  <a:pt x="14935" y="23202"/>
                </a:lnTo>
                <a:lnTo>
                  <a:pt x="14808" y="24015"/>
                </a:lnTo>
                <a:lnTo>
                  <a:pt x="14782" y="25336"/>
                </a:lnTo>
                <a:lnTo>
                  <a:pt x="14757" y="25552"/>
                </a:lnTo>
                <a:lnTo>
                  <a:pt x="14541" y="25742"/>
                </a:lnTo>
                <a:lnTo>
                  <a:pt x="14452" y="25869"/>
                </a:lnTo>
                <a:lnTo>
                  <a:pt x="14617" y="24726"/>
                </a:lnTo>
                <a:lnTo>
                  <a:pt x="14782" y="25336"/>
                </a:lnTo>
                <a:lnTo>
                  <a:pt x="14782" y="24117"/>
                </a:lnTo>
                <a:lnTo>
                  <a:pt x="14693" y="24472"/>
                </a:lnTo>
                <a:lnTo>
                  <a:pt x="14706" y="24345"/>
                </a:lnTo>
                <a:lnTo>
                  <a:pt x="14770" y="23837"/>
                </a:lnTo>
                <a:lnTo>
                  <a:pt x="14630" y="24345"/>
                </a:lnTo>
                <a:lnTo>
                  <a:pt x="14630" y="24472"/>
                </a:lnTo>
                <a:lnTo>
                  <a:pt x="14427" y="25869"/>
                </a:lnTo>
                <a:lnTo>
                  <a:pt x="14325" y="26631"/>
                </a:lnTo>
                <a:lnTo>
                  <a:pt x="14198" y="24917"/>
                </a:lnTo>
                <a:lnTo>
                  <a:pt x="14160" y="24726"/>
                </a:lnTo>
                <a:lnTo>
                  <a:pt x="13665" y="24726"/>
                </a:lnTo>
                <a:lnTo>
                  <a:pt x="13106" y="27012"/>
                </a:lnTo>
                <a:lnTo>
                  <a:pt x="13081" y="26631"/>
                </a:lnTo>
                <a:lnTo>
                  <a:pt x="13017" y="25069"/>
                </a:lnTo>
                <a:lnTo>
                  <a:pt x="12547" y="26631"/>
                </a:lnTo>
                <a:lnTo>
                  <a:pt x="12712" y="25488"/>
                </a:lnTo>
                <a:lnTo>
                  <a:pt x="12750" y="25209"/>
                </a:lnTo>
                <a:lnTo>
                  <a:pt x="12509" y="25488"/>
                </a:lnTo>
                <a:lnTo>
                  <a:pt x="11239" y="27266"/>
                </a:lnTo>
                <a:lnTo>
                  <a:pt x="10820" y="26758"/>
                </a:lnTo>
                <a:lnTo>
                  <a:pt x="10401" y="26250"/>
                </a:lnTo>
                <a:lnTo>
                  <a:pt x="9880" y="26454"/>
                </a:lnTo>
                <a:lnTo>
                  <a:pt x="9880" y="26758"/>
                </a:lnTo>
                <a:lnTo>
                  <a:pt x="9779" y="27393"/>
                </a:lnTo>
                <a:lnTo>
                  <a:pt x="9550" y="28282"/>
                </a:lnTo>
                <a:lnTo>
                  <a:pt x="9486" y="28409"/>
                </a:lnTo>
                <a:lnTo>
                  <a:pt x="9499" y="28282"/>
                </a:lnTo>
                <a:lnTo>
                  <a:pt x="9639" y="27647"/>
                </a:lnTo>
                <a:lnTo>
                  <a:pt x="9804" y="27012"/>
                </a:lnTo>
                <a:lnTo>
                  <a:pt x="9880" y="26758"/>
                </a:lnTo>
                <a:lnTo>
                  <a:pt x="9880" y="26454"/>
                </a:lnTo>
                <a:lnTo>
                  <a:pt x="9448" y="26606"/>
                </a:lnTo>
                <a:lnTo>
                  <a:pt x="9448" y="27520"/>
                </a:lnTo>
                <a:lnTo>
                  <a:pt x="9182" y="27901"/>
                </a:lnTo>
                <a:lnTo>
                  <a:pt x="9067" y="28155"/>
                </a:lnTo>
                <a:lnTo>
                  <a:pt x="9220" y="27012"/>
                </a:lnTo>
                <a:lnTo>
                  <a:pt x="9321" y="27139"/>
                </a:lnTo>
                <a:lnTo>
                  <a:pt x="9448" y="27520"/>
                </a:lnTo>
                <a:lnTo>
                  <a:pt x="9448" y="26606"/>
                </a:lnTo>
                <a:lnTo>
                  <a:pt x="9182" y="26250"/>
                </a:lnTo>
                <a:lnTo>
                  <a:pt x="8991" y="25869"/>
                </a:lnTo>
                <a:lnTo>
                  <a:pt x="8191" y="26250"/>
                </a:lnTo>
                <a:lnTo>
                  <a:pt x="8039" y="25996"/>
                </a:lnTo>
                <a:lnTo>
                  <a:pt x="7556" y="27774"/>
                </a:lnTo>
                <a:lnTo>
                  <a:pt x="7683" y="27774"/>
                </a:lnTo>
                <a:lnTo>
                  <a:pt x="7747" y="27393"/>
                </a:lnTo>
                <a:lnTo>
                  <a:pt x="8064" y="28155"/>
                </a:lnTo>
                <a:lnTo>
                  <a:pt x="8166" y="27520"/>
                </a:lnTo>
                <a:lnTo>
                  <a:pt x="8521" y="27749"/>
                </a:lnTo>
                <a:lnTo>
                  <a:pt x="8547" y="27520"/>
                </a:lnTo>
                <a:lnTo>
                  <a:pt x="8572" y="27393"/>
                </a:lnTo>
                <a:lnTo>
                  <a:pt x="8788" y="26631"/>
                </a:lnTo>
                <a:lnTo>
                  <a:pt x="8686" y="27266"/>
                </a:lnTo>
                <a:lnTo>
                  <a:pt x="8470" y="28155"/>
                </a:lnTo>
                <a:lnTo>
                  <a:pt x="8496" y="27901"/>
                </a:lnTo>
                <a:lnTo>
                  <a:pt x="8369" y="28155"/>
                </a:lnTo>
                <a:lnTo>
                  <a:pt x="8102" y="28702"/>
                </a:lnTo>
                <a:lnTo>
                  <a:pt x="8369" y="28536"/>
                </a:lnTo>
                <a:lnTo>
                  <a:pt x="9804" y="30949"/>
                </a:lnTo>
                <a:lnTo>
                  <a:pt x="12306" y="28536"/>
                </a:lnTo>
                <a:lnTo>
                  <a:pt x="12433" y="28409"/>
                </a:lnTo>
                <a:lnTo>
                  <a:pt x="13360" y="27520"/>
                </a:lnTo>
                <a:lnTo>
                  <a:pt x="13944" y="31076"/>
                </a:lnTo>
                <a:lnTo>
                  <a:pt x="15570" y="31330"/>
                </a:lnTo>
                <a:lnTo>
                  <a:pt x="15900" y="31457"/>
                </a:lnTo>
                <a:lnTo>
                  <a:pt x="16179" y="32854"/>
                </a:lnTo>
                <a:lnTo>
                  <a:pt x="15659" y="32854"/>
                </a:lnTo>
                <a:lnTo>
                  <a:pt x="13728" y="34391"/>
                </a:lnTo>
                <a:lnTo>
                  <a:pt x="13601" y="34505"/>
                </a:lnTo>
                <a:lnTo>
                  <a:pt x="14198" y="35648"/>
                </a:lnTo>
                <a:lnTo>
                  <a:pt x="15405" y="33743"/>
                </a:lnTo>
                <a:lnTo>
                  <a:pt x="15938" y="35648"/>
                </a:lnTo>
                <a:lnTo>
                  <a:pt x="16027" y="36791"/>
                </a:lnTo>
                <a:lnTo>
                  <a:pt x="15951" y="37934"/>
                </a:lnTo>
                <a:lnTo>
                  <a:pt x="16306" y="36791"/>
                </a:lnTo>
                <a:lnTo>
                  <a:pt x="16891" y="33743"/>
                </a:lnTo>
                <a:lnTo>
                  <a:pt x="17843" y="28790"/>
                </a:lnTo>
                <a:lnTo>
                  <a:pt x="18034" y="27774"/>
                </a:lnTo>
                <a:lnTo>
                  <a:pt x="18288" y="26504"/>
                </a:lnTo>
                <a:lnTo>
                  <a:pt x="18326" y="26250"/>
                </a:lnTo>
                <a:lnTo>
                  <a:pt x="18732" y="24091"/>
                </a:lnTo>
                <a:lnTo>
                  <a:pt x="18757" y="23964"/>
                </a:lnTo>
                <a:lnTo>
                  <a:pt x="18973" y="22821"/>
                </a:lnTo>
                <a:lnTo>
                  <a:pt x="19278" y="21170"/>
                </a:lnTo>
                <a:lnTo>
                  <a:pt x="19608" y="19392"/>
                </a:lnTo>
                <a:lnTo>
                  <a:pt x="19621" y="19265"/>
                </a:lnTo>
                <a:lnTo>
                  <a:pt x="19672" y="19011"/>
                </a:lnTo>
                <a:lnTo>
                  <a:pt x="19888" y="17868"/>
                </a:lnTo>
                <a:lnTo>
                  <a:pt x="20332" y="15455"/>
                </a:lnTo>
                <a:lnTo>
                  <a:pt x="20840" y="12661"/>
                </a:lnTo>
                <a:lnTo>
                  <a:pt x="21577" y="7708"/>
                </a:lnTo>
                <a:close/>
              </a:path>
              <a:path w="22859" h="38100">
                <a:moveTo>
                  <a:pt x="22542" y="4178"/>
                </a:moveTo>
                <a:lnTo>
                  <a:pt x="22225" y="3784"/>
                </a:lnTo>
                <a:lnTo>
                  <a:pt x="22110" y="4622"/>
                </a:lnTo>
                <a:lnTo>
                  <a:pt x="22072" y="4889"/>
                </a:lnTo>
                <a:lnTo>
                  <a:pt x="22186" y="4673"/>
                </a:lnTo>
                <a:lnTo>
                  <a:pt x="22542" y="4178"/>
                </a:lnTo>
                <a:close/>
              </a:path>
            </a:pathLst>
          </a:custGeom>
          <a:solidFill>
            <a:srgbClr val="B88F51"/>
          </a:solidFill>
        </p:spPr>
        <p:txBody>
          <a:bodyPr wrap="square" lIns="0" tIns="0" rIns="0" bIns="0" rtlCol="0"/>
          <a:lstStyle/>
          <a:p>
            <a:endParaRPr sz="2511"/>
          </a:p>
        </p:txBody>
      </p:sp>
      <p:sp>
        <p:nvSpPr>
          <p:cNvPr id="97" name="bg object 97"/>
          <p:cNvSpPr/>
          <p:nvPr/>
        </p:nvSpPr>
        <p:spPr>
          <a:xfrm>
            <a:off x="951119" y="538027"/>
            <a:ext cx="33734" cy="23813"/>
          </a:xfrm>
          <a:custGeom>
            <a:avLst/>
            <a:gdLst/>
            <a:ahLst/>
            <a:cxnLst/>
            <a:rect l="l" t="t" r="r" b="b"/>
            <a:pathLst>
              <a:path w="53975" h="38100">
                <a:moveTo>
                  <a:pt x="1155" y="24269"/>
                </a:moveTo>
                <a:lnTo>
                  <a:pt x="952" y="24930"/>
                </a:lnTo>
                <a:lnTo>
                  <a:pt x="723" y="24345"/>
                </a:lnTo>
                <a:lnTo>
                  <a:pt x="584" y="25336"/>
                </a:lnTo>
                <a:lnTo>
                  <a:pt x="546" y="25615"/>
                </a:lnTo>
                <a:lnTo>
                  <a:pt x="673" y="25361"/>
                </a:lnTo>
                <a:lnTo>
                  <a:pt x="914" y="25196"/>
                </a:lnTo>
                <a:lnTo>
                  <a:pt x="889" y="25387"/>
                </a:lnTo>
                <a:lnTo>
                  <a:pt x="838" y="25768"/>
                </a:lnTo>
                <a:lnTo>
                  <a:pt x="1003" y="25133"/>
                </a:lnTo>
                <a:lnTo>
                  <a:pt x="1104" y="24650"/>
                </a:lnTo>
                <a:lnTo>
                  <a:pt x="1155" y="24269"/>
                </a:lnTo>
                <a:close/>
              </a:path>
              <a:path w="53975" h="38100">
                <a:moveTo>
                  <a:pt x="1168" y="20586"/>
                </a:moveTo>
                <a:lnTo>
                  <a:pt x="1003" y="21183"/>
                </a:lnTo>
                <a:lnTo>
                  <a:pt x="952" y="21539"/>
                </a:lnTo>
                <a:lnTo>
                  <a:pt x="914" y="21742"/>
                </a:lnTo>
                <a:lnTo>
                  <a:pt x="1079" y="21158"/>
                </a:lnTo>
                <a:lnTo>
                  <a:pt x="1130" y="20802"/>
                </a:lnTo>
                <a:lnTo>
                  <a:pt x="1168" y="20586"/>
                </a:lnTo>
                <a:close/>
              </a:path>
              <a:path w="53975" h="38100">
                <a:moveTo>
                  <a:pt x="1358" y="20320"/>
                </a:moveTo>
                <a:lnTo>
                  <a:pt x="1104" y="21158"/>
                </a:lnTo>
                <a:lnTo>
                  <a:pt x="1054" y="21551"/>
                </a:lnTo>
                <a:lnTo>
                  <a:pt x="977" y="22047"/>
                </a:lnTo>
                <a:lnTo>
                  <a:pt x="1231" y="21221"/>
                </a:lnTo>
                <a:lnTo>
                  <a:pt x="1282" y="20828"/>
                </a:lnTo>
                <a:lnTo>
                  <a:pt x="1358" y="20320"/>
                </a:lnTo>
                <a:close/>
              </a:path>
              <a:path w="53975" h="38100">
                <a:moveTo>
                  <a:pt x="1511" y="19735"/>
                </a:moveTo>
                <a:lnTo>
                  <a:pt x="1384" y="19431"/>
                </a:lnTo>
                <a:lnTo>
                  <a:pt x="1409" y="19304"/>
                </a:lnTo>
                <a:lnTo>
                  <a:pt x="1435" y="19088"/>
                </a:lnTo>
                <a:lnTo>
                  <a:pt x="1358" y="19354"/>
                </a:lnTo>
                <a:lnTo>
                  <a:pt x="1016" y="18415"/>
                </a:lnTo>
                <a:lnTo>
                  <a:pt x="977" y="18618"/>
                </a:lnTo>
                <a:lnTo>
                  <a:pt x="698" y="17881"/>
                </a:lnTo>
                <a:lnTo>
                  <a:pt x="647" y="17741"/>
                </a:lnTo>
                <a:lnTo>
                  <a:pt x="584" y="17564"/>
                </a:lnTo>
                <a:lnTo>
                  <a:pt x="558" y="17691"/>
                </a:lnTo>
                <a:lnTo>
                  <a:pt x="203" y="17449"/>
                </a:lnTo>
                <a:lnTo>
                  <a:pt x="88" y="18288"/>
                </a:lnTo>
                <a:lnTo>
                  <a:pt x="0" y="18910"/>
                </a:lnTo>
                <a:lnTo>
                  <a:pt x="355" y="18351"/>
                </a:lnTo>
                <a:lnTo>
                  <a:pt x="495" y="18161"/>
                </a:lnTo>
                <a:lnTo>
                  <a:pt x="355" y="19113"/>
                </a:lnTo>
                <a:lnTo>
                  <a:pt x="266" y="19773"/>
                </a:lnTo>
                <a:lnTo>
                  <a:pt x="647" y="19177"/>
                </a:lnTo>
                <a:lnTo>
                  <a:pt x="889" y="19011"/>
                </a:lnTo>
                <a:lnTo>
                  <a:pt x="749" y="19634"/>
                </a:lnTo>
                <a:lnTo>
                  <a:pt x="685" y="19939"/>
                </a:lnTo>
                <a:lnTo>
                  <a:pt x="558" y="20650"/>
                </a:lnTo>
                <a:lnTo>
                  <a:pt x="723" y="20396"/>
                </a:lnTo>
                <a:lnTo>
                  <a:pt x="698" y="20612"/>
                </a:lnTo>
                <a:lnTo>
                  <a:pt x="1079" y="20027"/>
                </a:lnTo>
                <a:lnTo>
                  <a:pt x="1231" y="19926"/>
                </a:lnTo>
                <a:lnTo>
                  <a:pt x="1193" y="20243"/>
                </a:lnTo>
                <a:lnTo>
                  <a:pt x="1295" y="19888"/>
                </a:lnTo>
                <a:lnTo>
                  <a:pt x="1511" y="19735"/>
                </a:lnTo>
                <a:close/>
              </a:path>
              <a:path w="53975" h="38100">
                <a:moveTo>
                  <a:pt x="1587" y="20662"/>
                </a:moveTo>
                <a:lnTo>
                  <a:pt x="1422" y="21259"/>
                </a:lnTo>
                <a:lnTo>
                  <a:pt x="1371" y="21615"/>
                </a:lnTo>
                <a:lnTo>
                  <a:pt x="1346" y="21818"/>
                </a:lnTo>
                <a:lnTo>
                  <a:pt x="1498" y="21234"/>
                </a:lnTo>
                <a:lnTo>
                  <a:pt x="1562" y="20878"/>
                </a:lnTo>
                <a:lnTo>
                  <a:pt x="1587" y="20662"/>
                </a:lnTo>
                <a:close/>
              </a:path>
              <a:path w="53975" h="38100">
                <a:moveTo>
                  <a:pt x="1917" y="21310"/>
                </a:moveTo>
                <a:lnTo>
                  <a:pt x="1714" y="21971"/>
                </a:lnTo>
                <a:lnTo>
                  <a:pt x="1562" y="21412"/>
                </a:lnTo>
                <a:lnTo>
                  <a:pt x="1422" y="22390"/>
                </a:lnTo>
                <a:lnTo>
                  <a:pt x="1397" y="22580"/>
                </a:lnTo>
                <a:lnTo>
                  <a:pt x="1485" y="22415"/>
                </a:lnTo>
                <a:lnTo>
                  <a:pt x="1663" y="22250"/>
                </a:lnTo>
                <a:lnTo>
                  <a:pt x="1651" y="22428"/>
                </a:lnTo>
                <a:lnTo>
                  <a:pt x="1600" y="22809"/>
                </a:lnTo>
                <a:lnTo>
                  <a:pt x="1778" y="22148"/>
                </a:lnTo>
                <a:lnTo>
                  <a:pt x="1854" y="21691"/>
                </a:lnTo>
                <a:lnTo>
                  <a:pt x="1917" y="21310"/>
                </a:lnTo>
                <a:close/>
              </a:path>
              <a:path w="53975" h="38100">
                <a:moveTo>
                  <a:pt x="2019" y="21513"/>
                </a:moveTo>
                <a:lnTo>
                  <a:pt x="1854" y="22098"/>
                </a:lnTo>
                <a:lnTo>
                  <a:pt x="1803" y="22453"/>
                </a:lnTo>
                <a:lnTo>
                  <a:pt x="1778" y="22656"/>
                </a:lnTo>
                <a:lnTo>
                  <a:pt x="1930" y="22072"/>
                </a:lnTo>
                <a:lnTo>
                  <a:pt x="1981" y="21717"/>
                </a:lnTo>
                <a:lnTo>
                  <a:pt x="2019" y="21513"/>
                </a:lnTo>
                <a:close/>
              </a:path>
              <a:path w="53975" h="38100">
                <a:moveTo>
                  <a:pt x="2235" y="20231"/>
                </a:moveTo>
                <a:lnTo>
                  <a:pt x="1790" y="20015"/>
                </a:lnTo>
                <a:lnTo>
                  <a:pt x="1663" y="20891"/>
                </a:lnTo>
                <a:lnTo>
                  <a:pt x="1600" y="21297"/>
                </a:lnTo>
                <a:lnTo>
                  <a:pt x="1892" y="20929"/>
                </a:lnTo>
                <a:lnTo>
                  <a:pt x="2235" y="20231"/>
                </a:lnTo>
                <a:close/>
              </a:path>
              <a:path w="53975" h="38100">
                <a:moveTo>
                  <a:pt x="2463" y="22186"/>
                </a:moveTo>
                <a:lnTo>
                  <a:pt x="2247" y="22923"/>
                </a:lnTo>
                <a:lnTo>
                  <a:pt x="2197" y="23304"/>
                </a:lnTo>
                <a:lnTo>
                  <a:pt x="2146" y="23685"/>
                </a:lnTo>
                <a:lnTo>
                  <a:pt x="2349" y="22948"/>
                </a:lnTo>
                <a:lnTo>
                  <a:pt x="2413" y="22567"/>
                </a:lnTo>
                <a:lnTo>
                  <a:pt x="2463" y="22186"/>
                </a:lnTo>
                <a:close/>
              </a:path>
              <a:path w="53975" h="38100">
                <a:moveTo>
                  <a:pt x="2679" y="21513"/>
                </a:moveTo>
                <a:lnTo>
                  <a:pt x="2565" y="22326"/>
                </a:lnTo>
                <a:lnTo>
                  <a:pt x="2641" y="21831"/>
                </a:lnTo>
                <a:lnTo>
                  <a:pt x="2679" y="21513"/>
                </a:lnTo>
                <a:close/>
              </a:path>
              <a:path w="53975" h="38100">
                <a:moveTo>
                  <a:pt x="2921" y="19659"/>
                </a:moveTo>
                <a:lnTo>
                  <a:pt x="2120" y="21894"/>
                </a:lnTo>
                <a:lnTo>
                  <a:pt x="1866" y="23609"/>
                </a:lnTo>
                <a:lnTo>
                  <a:pt x="2781" y="20713"/>
                </a:lnTo>
                <a:lnTo>
                  <a:pt x="2921" y="19659"/>
                </a:lnTo>
                <a:close/>
              </a:path>
              <a:path w="53975" h="38100">
                <a:moveTo>
                  <a:pt x="3251" y="22199"/>
                </a:moveTo>
                <a:lnTo>
                  <a:pt x="2933" y="21805"/>
                </a:lnTo>
                <a:lnTo>
                  <a:pt x="2819" y="22644"/>
                </a:lnTo>
                <a:lnTo>
                  <a:pt x="2781" y="22910"/>
                </a:lnTo>
                <a:lnTo>
                  <a:pt x="2895" y="22694"/>
                </a:lnTo>
                <a:lnTo>
                  <a:pt x="3251" y="22199"/>
                </a:lnTo>
                <a:close/>
              </a:path>
              <a:path w="53975" h="38100">
                <a:moveTo>
                  <a:pt x="3492" y="26885"/>
                </a:moveTo>
                <a:lnTo>
                  <a:pt x="2857" y="25958"/>
                </a:lnTo>
                <a:lnTo>
                  <a:pt x="2667" y="27254"/>
                </a:lnTo>
                <a:lnTo>
                  <a:pt x="2565" y="27990"/>
                </a:lnTo>
                <a:lnTo>
                  <a:pt x="3022" y="27343"/>
                </a:lnTo>
                <a:lnTo>
                  <a:pt x="3492" y="26885"/>
                </a:lnTo>
                <a:close/>
              </a:path>
              <a:path w="53975" h="38100">
                <a:moveTo>
                  <a:pt x="3505" y="17132"/>
                </a:moveTo>
                <a:lnTo>
                  <a:pt x="3340" y="17729"/>
                </a:lnTo>
                <a:lnTo>
                  <a:pt x="3289" y="18084"/>
                </a:lnTo>
                <a:lnTo>
                  <a:pt x="3263" y="18288"/>
                </a:lnTo>
                <a:lnTo>
                  <a:pt x="3416" y="17703"/>
                </a:lnTo>
                <a:lnTo>
                  <a:pt x="3479" y="17348"/>
                </a:lnTo>
                <a:lnTo>
                  <a:pt x="3505" y="17132"/>
                </a:lnTo>
                <a:close/>
              </a:path>
              <a:path w="53975" h="38100">
                <a:moveTo>
                  <a:pt x="3759" y="21107"/>
                </a:moveTo>
                <a:lnTo>
                  <a:pt x="3289" y="22085"/>
                </a:lnTo>
                <a:lnTo>
                  <a:pt x="3124" y="22694"/>
                </a:lnTo>
                <a:lnTo>
                  <a:pt x="2781" y="23952"/>
                </a:lnTo>
                <a:lnTo>
                  <a:pt x="3263" y="24028"/>
                </a:lnTo>
                <a:lnTo>
                  <a:pt x="3759" y="21107"/>
                </a:lnTo>
                <a:close/>
              </a:path>
              <a:path w="53975" h="38100">
                <a:moveTo>
                  <a:pt x="3759" y="19329"/>
                </a:moveTo>
                <a:lnTo>
                  <a:pt x="3543" y="20066"/>
                </a:lnTo>
                <a:lnTo>
                  <a:pt x="3492" y="20447"/>
                </a:lnTo>
                <a:lnTo>
                  <a:pt x="3441" y="20828"/>
                </a:lnTo>
                <a:lnTo>
                  <a:pt x="3644" y="20091"/>
                </a:lnTo>
                <a:lnTo>
                  <a:pt x="3695" y="19710"/>
                </a:lnTo>
                <a:lnTo>
                  <a:pt x="3759" y="19329"/>
                </a:lnTo>
                <a:close/>
              </a:path>
              <a:path w="53975" h="38100">
                <a:moveTo>
                  <a:pt x="3835" y="23622"/>
                </a:moveTo>
                <a:lnTo>
                  <a:pt x="3619" y="22834"/>
                </a:lnTo>
                <a:lnTo>
                  <a:pt x="3594" y="22707"/>
                </a:lnTo>
                <a:lnTo>
                  <a:pt x="3568" y="22834"/>
                </a:lnTo>
                <a:lnTo>
                  <a:pt x="3568" y="22682"/>
                </a:lnTo>
                <a:lnTo>
                  <a:pt x="3530" y="22834"/>
                </a:lnTo>
                <a:lnTo>
                  <a:pt x="3213" y="24536"/>
                </a:lnTo>
                <a:lnTo>
                  <a:pt x="3759" y="23761"/>
                </a:lnTo>
                <a:lnTo>
                  <a:pt x="3835" y="23622"/>
                </a:lnTo>
                <a:close/>
              </a:path>
              <a:path w="53975" h="38100">
                <a:moveTo>
                  <a:pt x="3898" y="19227"/>
                </a:moveTo>
                <a:lnTo>
                  <a:pt x="3657" y="20066"/>
                </a:lnTo>
                <a:lnTo>
                  <a:pt x="3594" y="20459"/>
                </a:lnTo>
                <a:lnTo>
                  <a:pt x="3517" y="20955"/>
                </a:lnTo>
                <a:lnTo>
                  <a:pt x="3771" y="20129"/>
                </a:lnTo>
                <a:lnTo>
                  <a:pt x="3822" y="19723"/>
                </a:lnTo>
                <a:lnTo>
                  <a:pt x="3898" y="19227"/>
                </a:lnTo>
                <a:close/>
              </a:path>
              <a:path w="53975" h="38100">
                <a:moveTo>
                  <a:pt x="3937" y="19532"/>
                </a:moveTo>
                <a:lnTo>
                  <a:pt x="3771" y="20129"/>
                </a:lnTo>
                <a:lnTo>
                  <a:pt x="3721" y="20485"/>
                </a:lnTo>
                <a:lnTo>
                  <a:pt x="3695" y="20688"/>
                </a:lnTo>
                <a:lnTo>
                  <a:pt x="3860" y="20104"/>
                </a:lnTo>
                <a:lnTo>
                  <a:pt x="3911" y="19748"/>
                </a:lnTo>
                <a:lnTo>
                  <a:pt x="3937" y="19532"/>
                </a:lnTo>
                <a:close/>
              </a:path>
              <a:path w="53975" h="38100">
                <a:moveTo>
                  <a:pt x="4025" y="26504"/>
                </a:moveTo>
                <a:lnTo>
                  <a:pt x="3860" y="27101"/>
                </a:lnTo>
                <a:lnTo>
                  <a:pt x="3810" y="27457"/>
                </a:lnTo>
                <a:lnTo>
                  <a:pt x="3784" y="27660"/>
                </a:lnTo>
                <a:lnTo>
                  <a:pt x="3949" y="27076"/>
                </a:lnTo>
                <a:lnTo>
                  <a:pt x="4000" y="26720"/>
                </a:lnTo>
                <a:lnTo>
                  <a:pt x="4025" y="26504"/>
                </a:lnTo>
                <a:close/>
              </a:path>
              <a:path w="53975" h="38100">
                <a:moveTo>
                  <a:pt x="4191" y="19367"/>
                </a:moveTo>
                <a:lnTo>
                  <a:pt x="3873" y="20510"/>
                </a:lnTo>
                <a:lnTo>
                  <a:pt x="3657" y="22009"/>
                </a:lnTo>
                <a:lnTo>
                  <a:pt x="4127" y="19824"/>
                </a:lnTo>
                <a:lnTo>
                  <a:pt x="4191" y="19367"/>
                </a:lnTo>
                <a:close/>
              </a:path>
              <a:path w="53975" h="38100">
                <a:moveTo>
                  <a:pt x="4267" y="23634"/>
                </a:moveTo>
                <a:lnTo>
                  <a:pt x="4000" y="23622"/>
                </a:lnTo>
                <a:lnTo>
                  <a:pt x="3860" y="23622"/>
                </a:lnTo>
                <a:lnTo>
                  <a:pt x="3873" y="23761"/>
                </a:lnTo>
                <a:lnTo>
                  <a:pt x="4051" y="24396"/>
                </a:lnTo>
                <a:lnTo>
                  <a:pt x="4267" y="23634"/>
                </a:lnTo>
                <a:close/>
              </a:path>
              <a:path w="53975" h="38100">
                <a:moveTo>
                  <a:pt x="4457" y="26403"/>
                </a:moveTo>
                <a:lnTo>
                  <a:pt x="4241" y="27139"/>
                </a:lnTo>
                <a:lnTo>
                  <a:pt x="4191" y="27520"/>
                </a:lnTo>
                <a:lnTo>
                  <a:pt x="4140" y="27901"/>
                </a:lnTo>
                <a:lnTo>
                  <a:pt x="4343" y="27165"/>
                </a:lnTo>
                <a:lnTo>
                  <a:pt x="4406" y="26784"/>
                </a:lnTo>
                <a:lnTo>
                  <a:pt x="4457" y="26403"/>
                </a:lnTo>
                <a:close/>
              </a:path>
              <a:path w="53975" h="38100">
                <a:moveTo>
                  <a:pt x="5168" y="18973"/>
                </a:moveTo>
                <a:lnTo>
                  <a:pt x="5003" y="19570"/>
                </a:lnTo>
                <a:lnTo>
                  <a:pt x="4953" y="19926"/>
                </a:lnTo>
                <a:lnTo>
                  <a:pt x="4927" y="20129"/>
                </a:lnTo>
                <a:lnTo>
                  <a:pt x="5080" y="19545"/>
                </a:lnTo>
                <a:lnTo>
                  <a:pt x="5130" y="19189"/>
                </a:lnTo>
                <a:lnTo>
                  <a:pt x="5168" y="18973"/>
                </a:lnTo>
                <a:close/>
              </a:path>
              <a:path w="53975" h="38100">
                <a:moveTo>
                  <a:pt x="5334" y="18707"/>
                </a:moveTo>
                <a:lnTo>
                  <a:pt x="5092" y="19545"/>
                </a:lnTo>
                <a:lnTo>
                  <a:pt x="5029" y="19939"/>
                </a:lnTo>
                <a:lnTo>
                  <a:pt x="4953" y="20434"/>
                </a:lnTo>
                <a:lnTo>
                  <a:pt x="5207" y="19608"/>
                </a:lnTo>
                <a:lnTo>
                  <a:pt x="5257" y="19215"/>
                </a:lnTo>
                <a:lnTo>
                  <a:pt x="5334" y="18707"/>
                </a:lnTo>
                <a:close/>
              </a:path>
              <a:path w="53975" h="38100">
                <a:moveTo>
                  <a:pt x="5905" y="18821"/>
                </a:moveTo>
                <a:lnTo>
                  <a:pt x="5651" y="19659"/>
                </a:lnTo>
                <a:lnTo>
                  <a:pt x="5600" y="20053"/>
                </a:lnTo>
                <a:lnTo>
                  <a:pt x="5524" y="20548"/>
                </a:lnTo>
                <a:lnTo>
                  <a:pt x="5778" y="19723"/>
                </a:lnTo>
                <a:lnTo>
                  <a:pt x="5829" y="19329"/>
                </a:lnTo>
                <a:lnTo>
                  <a:pt x="5905" y="18821"/>
                </a:lnTo>
                <a:close/>
              </a:path>
              <a:path w="53975" h="38100">
                <a:moveTo>
                  <a:pt x="7162" y="16979"/>
                </a:moveTo>
                <a:lnTo>
                  <a:pt x="6756" y="18592"/>
                </a:lnTo>
                <a:lnTo>
                  <a:pt x="6731" y="18465"/>
                </a:lnTo>
                <a:lnTo>
                  <a:pt x="6692" y="18808"/>
                </a:lnTo>
                <a:lnTo>
                  <a:pt x="6642" y="19037"/>
                </a:lnTo>
                <a:lnTo>
                  <a:pt x="6642" y="19456"/>
                </a:lnTo>
                <a:lnTo>
                  <a:pt x="6629" y="19596"/>
                </a:lnTo>
                <a:lnTo>
                  <a:pt x="6642" y="19456"/>
                </a:lnTo>
                <a:lnTo>
                  <a:pt x="6642" y="19037"/>
                </a:lnTo>
                <a:lnTo>
                  <a:pt x="6553" y="19405"/>
                </a:lnTo>
                <a:lnTo>
                  <a:pt x="5943" y="18948"/>
                </a:lnTo>
                <a:lnTo>
                  <a:pt x="5778" y="20078"/>
                </a:lnTo>
                <a:lnTo>
                  <a:pt x="5575" y="21463"/>
                </a:lnTo>
                <a:lnTo>
                  <a:pt x="5575" y="21640"/>
                </a:lnTo>
                <a:lnTo>
                  <a:pt x="5359" y="20066"/>
                </a:lnTo>
                <a:lnTo>
                  <a:pt x="5410" y="19799"/>
                </a:lnTo>
                <a:lnTo>
                  <a:pt x="5346" y="20002"/>
                </a:lnTo>
                <a:lnTo>
                  <a:pt x="4267" y="23634"/>
                </a:lnTo>
                <a:lnTo>
                  <a:pt x="4533" y="23647"/>
                </a:lnTo>
                <a:lnTo>
                  <a:pt x="4787" y="23761"/>
                </a:lnTo>
                <a:lnTo>
                  <a:pt x="5346" y="23863"/>
                </a:lnTo>
                <a:lnTo>
                  <a:pt x="5918" y="24117"/>
                </a:lnTo>
                <a:lnTo>
                  <a:pt x="5664" y="22301"/>
                </a:lnTo>
                <a:lnTo>
                  <a:pt x="5842" y="22174"/>
                </a:lnTo>
                <a:lnTo>
                  <a:pt x="5816" y="22402"/>
                </a:lnTo>
                <a:lnTo>
                  <a:pt x="5778" y="22682"/>
                </a:lnTo>
                <a:lnTo>
                  <a:pt x="5905" y="22428"/>
                </a:lnTo>
                <a:lnTo>
                  <a:pt x="6273" y="22174"/>
                </a:lnTo>
                <a:lnTo>
                  <a:pt x="5956" y="21412"/>
                </a:lnTo>
                <a:lnTo>
                  <a:pt x="5867" y="21971"/>
                </a:lnTo>
                <a:lnTo>
                  <a:pt x="5626" y="21374"/>
                </a:lnTo>
                <a:lnTo>
                  <a:pt x="6299" y="20205"/>
                </a:lnTo>
                <a:lnTo>
                  <a:pt x="6438" y="20154"/>
                </a:lnTo>
                <a:lnTo>
                  <a:pt x="6413" y="20396"/>
                </a:lnTo>
                <a:lnTo>
                  <a:pt x="6464" y="20142"/>
                </a:lnTo>
                <a:lnTo>
                  <a:pt x="6591" y="20104"/>
                </a:lnTo>
                <a:lnTo>
                  <a:pt x="6400" y="22580"/>
                </a:lnTo>
                <a:lnTo>
                  <a:pt x="6946" y="19964"/>
                </a:lnTo>
                <a:lnTo>
                  <a:pt x="7112" y="19177"/>
                </a:lnTo>
                <a:lnTo>
                  <a:pt x="6972" y="19469"/>
                </a:lnTo>
                <a:lnTo>
                  <a:pt x="6807" y="18821"/>
                </a:lnTo>
                <a:lnTo>
                  <a:pt x="7023" y="17983"/>
                </a:lnTo>
                <a:lnTo>
                  <a:pt x="7162" y="16979"/>
                </a:lnTo>
                <a:close/>
              </a:path>
              <a:path w="53975" h="38100">
                <a:moveTo>
                  <a:pt x="8496" y="18630"/>
                </a:moveTo>
                <a:lnTo>
                  <a:pt x="8280" y="19367"/>
                </a:lnTo>
                <a:lnTo>
                  <a:pt x="8229" y="19748"/>
                </a:lnTo>
                <a:lnTo>
                  <a:pt x="8178" y="20129"/>
                </a:lnTo>
                <a:lnTo>
                  <a:pt x="8382" y="19392"/>
                </a:lnTo>
                <a:lnTo>
                  <a:pt x="8432" y="19011"/>
                </a:lnTo>
                <a:lnTo>
                  <a:pt x="8496" y="18630"/>
                </a:lnTo>
                <a:close/>
              </a:path>
              <a:path w="53975" h="38100">
                <a:moveTo>
                  <a:pt x="8547" y="16598"/>
                </a:moveTo>
                <a:lnTo>
                  <a:pt x="7175" y="20764"/>
                </a:lnTo>
                <a:lnTo>
                  <a:pt x="6921" y="22529"/>
                </a:lnTo>
                <a:lnTo>
                  <a:pt x="7048" y="22072"/>
                </a:lnTo>
                <a:lnTo>
                  <a:pt x="7175" y="21882"/>
                </a:lnTo>
                <a:lnTo>
                  <a:pt x="7543" y="21628"/>
                </a:lnTo>
                <a:lnTo>
                  <a:pt x="7327" y="21132"/>
                </a:lnTo>
                <a:lnTo>
                  <a:pt x="8420" y="17411"/>
                </a:lnTo>
                <a:lnTo>
                  <a:pt x="8547" y="16598"/>
                </a:lnTo>
                <a:close/>
              </a:path>
              <a:path w="53975" h="38100">
                <a:moveTo>
                  <a:pt x="10045" y="18135"/>
                </a:moveTo>
                <a:lnTo>
                  <a:pt x="9906" y="18592"/>
                </a:lnTo>
                <a:lnTo>
                  <a:pt x="9410" y="17856"/>
                </a:lnTo>
                <a:lnTo>
                  <a:pt x="9321" y="18415"/>
                </a:lnTo>
                <a:lnTo>
                  <a:pt x="8877" y="17754"/>
                </a:lnTo>
                <a:lnTo>
                  <a:pt x="8750" y="18580"/>
                </a:lnTo>
                <a:lnTo>
                  <a:pt x="8597" y="18034"/>
                </a:lnTo>
                <a:lnTo>
                  <a:pt x="8458" y="19011"/>
                </a:lnTo>
                <a:lnTo>
                  <a:pt x="8432" y="19202"/>
                </a:lnTo>
                <a:lnTo>
                  <a:pt x="8521" y="19037"/>
                </a:lnTo>
                <a:lnTo>
                  <a:pt x="8712" y="18872"/>
                </a:lnTo>
                <a:lnTo>
                  <a:pt x="8686" y="19050"/>
                </a:lnTo>
                <a:lnTo>
                  <a:pt x="8585" y="19786"/>
                </a:lnTo>
                <a:lnTo>
                  <a:pt x="9067" y="19113"/>
                </a:lnTo>
                <a:lnTo>
                  <a:pt x="9245" y="18935"/>
                </a:lnTo>
                <a:lnTo>
                  <a:pt x="9220" y="19151"/>
                </a:lnTo>
                <a:lnTo>
                  <a:pt x="9118" y="19888"/>
                </a:lnTo>
                <a:lnTo>
                  <a:pt x="9601" y="19215"/>
                </a:lnTo>
                <a:lnTo>
                  <a:pt x="9804" y="19011"/>
                </a:lnTo>
                <a:lnTo>
                  <a:pt x="9779" y="19253"/>
                </a:lnTo>
                <a:lnTo>
                  <a:pt x="9728" y="19634"/>
                </a:lnTo>
                <a:lnTo>
                  <a:pt x="9931" y="18897"/>
                </a:lnTo>
                <a:lnTo>
                  <a:pt x="9956" y="18669"/>
                </a:lnTo>
                <a:lnTo>
                  <a:pt x="9982" y="18516"/>
                </a:lnTo>
                <a:lnTo>
                  <a:pt x="10045" y="18135"/>
                </a:lnTo>
                <a:close/>
              </a:path>
              <a:path w="53975" h="38100">
                <a:moveTo>
                  <a:pt x="35547" y="10121"/>
                </a:moveTo>
                <a:lnTo>
                  <a:pt x="35039" y="9296"/>
                </a:lnTo>
                <a:lnTo>
                  <a:pt x="34772" y="8801"/>
                </a:lnTo>
                <a:lnTo>
                  <a:pt x="34632" y="9791"/>
                </a:lnTo>
                <a:lnTo>
                  <a:pt x="34594" y="10071"/>
                </a:lnTo>
                <a:lnTo>
                  <a:pt x="34721" y="9817"/>
                </a:lnTo>
                <a:lnTo>
                  <a:pt x="34988" y="9639"/>
                </a:lnTo>
                <a:lnTo>
                  <a:pt x="34848" y="10604"/>
                </a:lnTo>
                <a:lnTo>
                  <a:pt x="34772" y="11137"/>
                </a:lnTo>
                <a:lnTo>
                  <a:pt x="35140" y="10680"/>
                </a:lnTo>
                <a:lnTo>
                  <a:pt x="35547" y="10121"/>
                </a:lnTo>
                <a:close/>
              </a:path>
              <a:path w="53975" h="38100">
                <a:moveTo>
                  <a:pt x="36042" y="16637"/>
                </a:moveTo>
                <a:lnTo>
                  <a:pt x="35598" y="17106"/>
                </a:lnTo>
                <a:lnTo>
                  <a:pt x="35382" y="18770"/>
                </a:lnTo>
                <a:lnTo>
                  <a:pt x="35344" y="19151"/>
                </a:lnTo>
                <a:lnTo>
                  <a:pt x="35445" y="18770"/>
                </a:lnTo>
                <a:lnTo>
                  <a:pt x="36042" y="16637"/>
                </a:lnTo>
                <a:close/>
              </a:path>
              <a:path w="53975" h="38100">
                <a:moveTo>
                  <a:pt x="36156" y="16230"/>
                </a:moveTo>
                <a:lnTo>
                  <a:pt x="36042" y="16611"/>
                </a:lnTo>
                <a:lnTo>
                  <a:pt x="36068" y="17411"/>
                </a:lnTo>
                <a:lnTo>
                  <a:pt x="36131" y="16611"/>
                </a:lnTo>
                <a:lnTo>
                  <a:pt x="36156" y="16230"/>
                </a:lnTo>
                <a:close/>
              </a:path>
              <a:path w="53975" h="38100">
                <a:moveTo>
                  <a:pt x="37211" y="18554"/>
                </a:moveTo>
                <a:lnTo>
                  <a:pt x="37096" y="18770"/>
                </a:lnTo>
                <a:lnTo>
                  <a:pt x="37211" y="18554"/>
                </a:lnTo>
                <a:close/>
              </a:path>
              <a:path w="53975" h="38100">
                <a:moveTo>
                  <a:pt x="37261" y="13944"/>
                </a:moveTo>
                <a:lnTo>
                  <a:pt x="36537" y="17373"/>
                </a:lnTo>
                <a:lnTo>
                  <a:pt x="36931" y="16230"/>
                </a:lnTo>
                <a:lnTo>
                  <a:pt x="37261" y="13944"/>
                </a:lnTo>
                <a:close/>
              </a:path>
              <a:path w="53975" h="38100">
                <a:moveTo>
                  <a:pt x="37388" y="18008"/>
                </a:moveTo>
                <a:lnTo>
                  <a:pt x="37211" y="18554"/>
                </a:lnTo>
                <a:lnTo>
                  <a:pt x="37338" y="18262"/>
                </a:lnTo>
                <a:lnTo>
                  <a:pt x="37388" y="18008"/>
                </a:lnTo>
                <a:close/>
              </a:path>
              <a:path w="53975" h="38100">
                <a:moveTo>
                  <a:pt x="37426" y="18173"/>
                </a:moveTo>
                <a:lnTo>
                  <a:pt x="37287" y="18554"/>
                </a:lnTo>
                <a:lnTo>
                  <a:pt x="37160" y="19278"/>
                </a:lnTo>
                <a:lnTo>
                  <a:pt x="37338" y="18516"/>
                </a:lnTo>
                <a:lnTo>
                  <a:pt x="37426" y="18173"/>
                </a:lnTo>
                <a:close/>
              </a:path>
              <a:path w="53975" h="38100">
                <a:moveTo>
                  <a:pt x="37452" y="17056"/>
                </a:moveTo>
                <a:lnTo>
                  <a:pt x="37376" y="16789"/>
                </a:lnTo>
                <a:lnTo>
                  <a:pt x="37325" y="17106"/>
                </a:lnTo>
                <a:lnTo>
                  <a:pt x="37452" y="17056"/>
                </a:lnTo>
                <a:close/>
              </a:path>
              <a:path w="53975" h="38100">
                <a:moveTo>
                  <a:pt x="37604" y="17627"/>
                </a:moveTo>
                <a:lnTo>
                  <a:pt x="37426" y="18173"/>
                </a:lnTo>
                <a:lnTo>
                  <a:pt x="37515" y="18008"/>
                </a:lnTo>
                <a:lnTo>
                  <a:pt x="37604" y="17627"/>
                </a:lnTo>
                <a:close/>
              </a:path>
              <a:path w="53975" h="38100">
                <a:moveTo>
                  <a:pt x="37795" y="21183"/>
                </a:moveTo>
                <a:lnTo>
                  <a:pt x="37731" y="20929"/>
                </a:lnTo>
                <a:lnTo>
                  <a:pt x="37541" y="20726"/>
                </a:lnTo>
                <a:lnTo>
                  <a:pt x="37096" y="20929"/>
                </a:lnTo>
                <a:lnTo>
                  <a:pt x="37109" y="20548"/>
                </a:lnTo>
                <a:lnTo>
                  <a:pt x="37109" y="20294"/>
                </a:lnTo>
                <a:lnTo>
                  <a:pt x="36690" y="20231"/>
                </a:lnTo>
                <a:lnTo>
                  <a:pt x="36576" y="20548"/>
                </a:lnTo>
                <a:lnTo>
                  <a:pt x="36588" y="20294"/>
                </a:lnTo>
                <a:lnTo>
                  <a:pt x="36118" y="20167"/>
                </a:lnTo>
                <a:lnTo>
                  <a:pt x="36093" y="20040"/>
                </a:lnTo>
                <a:lnTo>
                  <a:pt x="36029" y="19596"/>
                </a:lnTo>
                <a:lnTo>
                  <a:pt x="35915" y="20040"/>
                </a:lnTo>
                <a:lnTo>
                  <a:pt x="35801" y="19253"/>
                </a:lnTo>
                <a:lnTo>
                  <a:pt x="35255" y="21564"/>
                </a:lnTo>
                <a:lnTo>
                  <a:pt x="35598" y="20802"/>
                </a:lnTo>
                <a:lnTo>
                  <a:pt x="35560" y="21310"/>
                </a:lnTo>
                <a:lnTo>
                  <a:pt x="35445" y="22326"/>
                </a:lnTo>
                <a:lnTo>
                  <a:pt x="35750" y="21056"/>
                </a:lnTo>
                <a:lnTo>
                  <a:pt x="35826" y="20802"/>
                </a:lnTo>
                <a:lnTo>
                  <a:pt x="36004" y="20294"/>
                </a:lnTo>
                <a:lnTo>
                  <a:pt x="36055" y="21564"/>
                </a:lnTo>
                <a:lnTo>
                  <a:pt x="36906" y="22072"/>
                </a:lnTo>
                <a:lnTo>
                  <a:pt x="37795" y="21183"/>
                </a:lnTo>
                <a:close/>
              </a:path>
              <a:path w="53975" h="38100">
                <a:moveTo>
                  <a:pt x="37922" y="32067"/>
                </a:moveTo>
                <a:lnTo>
                  <a:pt x="37439" y="31978"/>
                </a:lnTo>
                <a:lnTo>
                  <a:pt x="37033" y="31978"/>
                </a:lnTo>
                <a:lnTo>
                  <a:pt x="37071" y="35407"/>
                </a:lnTo>
                <a:lnTo>
                  <a:pt x="37922" y="32067"/>
                </a:lnTo>
                <a:close/>
              </a:path>
              <a:path w="53975" h="38100">
                <a:moveTo>
                  <a:pt x="38227" y="21056"/>
                </a:moveTo>
                <a:lnTo>
                  <a:pt x="38049" y="20929"/>
                </a:lnTo>
                <a:lnTo>
                  <a:pt x="37985" y="21183"/>
                </a:lnTo>
                <a:lnTo>
                  <a:pt x="38112" y="21310"/>
                </a:lnTo>
                <a:lnTo>
                  <a:pt x="38227" y="21183"/>
                </a:lnTo>
                <a:lnTo>
                  <a:pt x="38227" y="21056"/>
                </a:lnTo>
                <a:close/>
              </a:path>
              <a:path w="53975" h="38100">
                <a:moveTo>
                  <a:pt x="38354" y="17246"/>
                </a:moveTo>
                <a:lnTo>
                  <a:pt x="38341" y="17005"/>
                </a:lnTo>
                <a:lnTo>
                  <a:pt x="38252" y="17310"/>
                </a:lnTo>
                <a:close/>
              </a:path>
              <a:path w="53975" h="38100">
                <a:moveTo>
                  <a:pt x="38646" y="32207"/>
                </a:moveTo>
                <a:lnTo>
                  <a:pt x="38011" y="31724"/>
                </a:lnTo>
                <a:lnTo>
                  <a:pt x="37922" y="32067"/>
                </a:lnTo>
                <a:lnTo>
                  <a:pt x="38646" y="32207"/>
                </a:lnTo>
                <a:close/>
              </a:path>
              <a:path w="53975" h="38100">
                <a:moveTo>
                  <a:pt x="38811" y="27787"/>
                </a:moveTo>
                <a:lnTo>
                  <a:pt x="38684" y="28067"/>
                </a:lnTo>
                <a:lnTo>
                  <a:pt x="38811" y="27787"/>
                </a:lnTo>
                <a:close/>
              </a:path>
              <a:path w="53975" h="38100">
                <a:moveTo>
                  <a:pt x="39116" y="28168"/>
                </a:moveTo>
                <a:lnTo>
                  <a:pt x="38747" y="28422"/>
                </a:lnTo>
                <a:lnTo>
                  <a:pt x="38620" y="28676"/>
                </a:lnTo>
                <a:lnTo>
                  <a:pt x="38684" y="28067"/>
                </a:lnTo>
                <a:lnTo>
                  <a:pt x="38315" y="28930"/>
                </a:lnTo>
                <a:lnTo>
                  <a:pt x="38239" y="28422"/>
                </a:lnTo>
                <a:lnTo>
                  <a:pt x="38074" y="28168"/>
                </a:lnTo>
                <a:lnTo>
                  <a:pt x="38112" y="26771"/>
                </a:lnTo>
                <a:lnTo>
                  <a:pt x="37985" y="26644"/>
                </a:lnTo>
                <a:lnTo>
                  <a:pt x="37807" y="27660"/>
                </a:lnTo>
                <a:lnTo>
                  <a:pt x="37693" y="28168"/>
                </a:lnTo>
                <a:lnTo>
                  <a:pt x="37592" y="28422"/>
                </a:lnTo>
                <a:lnTo>
                  <a:pt x="37706" y="27533"/>
                </a:lnTo>
                <a:lnTo>
                  <a:pt x="37871" y="26390"/>
                </a:lnTo>
                <a:lnTo>
                  <a:pt x="37261" y="28549"/>
                </a:lnTo>
                <a:lnTo>
                  <a:pt x="37668" y="27533"/>
                </a:lnTo>
                <a:lnTo>
                  <a:pt x="37528" y="28422"/>
                </a:lnTo>
                <a:lnTo>
                  <a:pt x="37439" y="28803"/>
                </a:lnTo>
                <a:lnTo>
                  <a:pt x="37134" y="29438"/>
                </a:lnTo>
                <a:lnTo>
                  <a:pt x="37122" y="30327"/>
                </a:lnTo>
                <a:lnTo>
                  <a:pt x="37439" y="29819"/>
                </a:lnTo>
                <a:lnTo>
                  <a:pt x="38823" y="28930"/>
                </a:lnTo>
                <a:lnTo>
                  <a:pt x="39014" y="28803"/>
                </a:lnTo>
                <a:lnTo>
                  <a:pt x="39052" y="28676"/>
                </a:lnTo>
                <a:lnTo>
                  <a:pt x="39116" y="28168"/>
                </a:lnTo>
                <a:close/>
              </a:path>
              <a:path w="53975" h="38100">
                <a:moveTo>
                  <a:pt x="39166" y="28702"/>
                </a:moveTo>
                <a:lnTo>
                  <a:pt x="39027" y="28790"/>
                </a:lnTo>
                <a:lnTo>
                  <a:pt x="39001" y="29057"/>
                </a:lnTo>
                <a:lnTo>
                  <a:pt x="39166" y="28702"/>
                </a:lnTo>
                <a:close/>
              </a:path>
              <a:path w="53975" h="38100">
                <a:moveTo>
                  <a:pt x="39281" y="20802"/>
                </a:moveTo>
                <a:lnTo>
                  <a:pt x="39243" y="20548"/>
                </a:lnTo>
                <a:lnTo>
                  <a:pt x="39077" y="20294"/>
                </a:lnTo>
                <a:lnTo>
                  <a:pt x="38468" y="20929"/>
                </a:lnTo>
                <a:lnTo>
                  <a:pt x="38417" y="21183"/>
                </a:lnTo>
                <a:lnTo>
                  <a:pt x="38595" y="21310"/>
                </a:lnTo>
                <a:lnTo>
                  <a:pt x="38722" y="22199"/>
                </a:lnTo>
                <a:lnTo>
                  <a:pt x="38925" y="22072"/>
                </a:lnTo>
                <a:lnTo>
                  <a:pt x="39166" y="20929"/>
                </a:lnTo>
                <a:lnTo>
                  <a:pt x="39281" y="20802"/>
                </a:lnTo>
                <a:close/>
              </a:path>
              <a:path w="53975" h="38100">
                <a:moveTo>
                  <a:pt x="39509" y="14859"/>
                </a:moveTo>
                <a:lnTo>
                  <a:pt x="39458" y="14706"/>
                </a:lnTo>
                <a:lnTo>
                  <a:pt x="38404" y="15722"/>
                </a:lnTo>
                <a:lnTo>
                  <a:pt x="37414" y="15849"/>
                </a:lnTo>
                <a:lnTo>
                  <a:pt x="37490" y="14071"/>
                </a:lnTo>
                <a:lnTo>
                  <a:pt x="37109" y="15214"/>
                </a:lnTo>
                <a:lnTo>
                  <a:pt x="36995" y="16637"/>
                </a:lnTo>
                <a:lnTo>
                  <a:pt x="36601" y="17373"/>
                </a:lnTo>
                <a:lnTo>
                  <a:pt x="36398" y="17881"/>
                </a:lnTo>
                <a:lnTo>
                  <a:pt x="36093" y="18643"/>
                </a:lnTo>
                <a:lnTo>
                  <a:pt x="36080" y="18262"/>
                </a:lnTo>
                <a:lnTo>
                  <a:pt x="36068" y="17411"/>
                </a:lnTo>
                <a:lnTo>
                  <a:pt x="35979" y="18262"/>
                </a:lnTo>
                <a:lnTo>
                  <a:pt x="35928" y="18402"/>
                </a:lnTo>
                <a:lnTo>
                  <a:pt x="35801" y="19253"/>
                </a:lnTo>
                <a:lnTo>
                  <a:pt x="35928" y="18770"/>
                </a:lnTo>
                <a:lnTo>
                  <a:pt x="35941" y="18897"/>
                </a:lnTo>
                <a:lnTo>
                  <a:pt x="35966" y="18770"/>
                </a:lnTo>
                <a:lnTo>
                  <a:pt x="36042" y="18262"/>
                </a:lnTo>
                <a:lnTo>
                  <a:pt x="36004" y="18643"/>
                </a:lnTo>
                <a:lnTo>
                  <a:pt x="36029" y="19596"/>
                </a:lnTo>
                <a:lnTo>
                  <a:pt x="36322" y="18643"/>
                </a:lnTo>
                <a:lnTo>
                  <a:pt x="36703" y="18643"/>
                </a:lnTo>
                <a:lnTo>
                  <a:pt x="36690" y="20231"/>
                </a:lnTo>
                <a:lnTo>
                  <a:pt x="36982" y="19532"/>
                </a:lnTo>
                <a:lnTo>
                  <a:pt x="37084" y="19151"/>
                </a:lnTo>
                <a:lnTo>
                  <a:pt x="37096" y="18770"/>
                </a:lnTo>
                <a:lnTo>
                  <a:pt x="37249" y="17627"/>
                </a:lnTo>
                <a:lnTo>
                  <a:pt x="37325" y="17106"/>
                </a:lnTo>
                <a:lnTo>
                  <a:pt x="37071" y="17246"/>
                </a:lnTo>
                <a:lnTo>
                  <a:pt x="36918" y="17627"/>
                </a:lnTo>
                <a:lnTo>
                  <a:pt x="36995" y="16992"/>
                </a:lnTo>
                <a:lnTo>
                  <a:pt x="37096" y="16484"/>
                </a:lnTo>
                <a:lnTo>
                  <a:pt x="37376" y="16789"/>
                </a:lnTo>
                <a:lnTo>
                  <a:pt x="37426" y="16484"/>
                </a:lnTo>
                <a:lnTo>
                  <a:pt x="37452" y="16357"/>
                </a:lnTo>
                <a:lnTo>
                  <a:pt x="38341" y="17005"/>
                </a:lnTo>
                <a:lnTo>
                  <a:pt x="38531" y="16357"/>
                </a:lnTo>
                <a:lnTo>
                  <a:pt x="38481" y="17119"/>
                </a:lnTo>
                <a:lnTo>
                  <a:pt x="38658" y="17246"/>
                </a:lnTo>
                <a:lnTo>
                  <a:pt x="38341" y="17297"/>
                </a:lnTo>
                <a:lnTo>
                  <a:pt x="37998" y="18897"/>
                </a:lnTo>
                <a:lnTo>
                  <a:pt x="38125" y="18008"/>
                </a:lnTo>
                <a:lnTo>
                  <a:pt x="38252" y="17310"/>
                </a:lnTo>
                <a:lnTo>
                  <a:pt x="37896" y="17373"/>
                </a:lnTo>
                <a:lnTo>
                  <a:pt x="37896" y="18554"/>
                </a:lnTo>
                <a:lnTo>
                  <a:pt x="37655" y="18897"/>
                </a:lnTo>
                <a:lnTo>
                  <a:pt x="37541" y="19151"/>
                </a:lnTo>
                <a:lnTo>
                  <a:pt x="37706" y="18008"/>
                </a:lnTo>
                <a:lnTo>
                  <a:pt x="37807" y="18135"/>
                </a:lnTo>
                <a:lnTo>
                  <a:pt x="37896" y="18554"/>
                </a:lnTo>
                <a:lnTo>
                  <a:pt x="37896" y="17373"/>
                </a:lnTo>
                <a:lnTo>
                  <a:pt x="37592" y="17881"/>
                </a:lnTo>
                <a:lnTo>
                  <a:pt x="37465" y="18516"/>
                </a:lnTo>
                <a:lnTo>
                  <a:pt x="37223" y="19278"/>
                </a:lnTo>
                <a:lnTo>
                  <a:pt x="37122" y="20294"/>
                </a:lnTo>
                <a:lnTo>
                  <a:pt x="37541" y="20726"/>
                </a:lnTo>
                <a:lnTo>
                  <a:pt x="37922" y="20548"/>
                </a:lnTo>
                <a:lnTo>
                  <a:pt x="38036" y="20218"/>
                </a:lnTo>
                <a:lnTo>
                  <a:pt x="38214" y="19151"/>
                </a:lnTo>
                <a:lnTo>
                  <a:pt x="38252" y="18897"/>
                </a:lnTo>
                <a:lnTo>
                  <a:pt x="38468" y="17500"/>
                </a:lnTo>
                <a:lnTo>
                  <a:pt x="38341" y="18338"/>
                </a:lnTo>
                <a:lnTo>
                  <a:pt x="38620" y="17500"/>
                </a:lnTo>
                <a:lnTo>
                  <a:pt x="39014" y="16357"/>
                </a:lnTo>
                <a:lnTo>
                  <a:pt x="39090" y="16103"/>
                </a:lnTo>
                <a:lnTo>
                  <a:pt x="39179" y="15849"/>
                </a:lnTo>
                <a:lnTo>
                  <a:pt x="39509" y="14859"/>
                </a:lnTo>
                <a:close/>
              </a:path>
              <a:path w="53975" h="38100">
                <a:moveTo>
                  <a:pt x="40424" y="15976"/>
                </a:moveTo>
                <a:lnTo>
                  <a:pt x="40144" y="15849"/>
                </a:lnTo>
                <a:lnTo>
                  <a:pt x="39547" y="14859"/>
                </a:lnTo>
                <a:lnTo>
                  <a:pt x="39433" y="15595"/>
                </a:lnTo>
                <a:lnTo>
                  <a:pt x="38074" y="20142"/>
                </a:lnTo>
                <a:lnTo>
                  <a:pt x="38823" y="18262"/>
                </a:lnTo>
                <a:lnTo>
                  <a:pt x="39243" y="19913"/>
                </a:lnTo>
                <a:lnTo>
                  <a:pt x="39878" y="19151"/>
                </a:lnTo>
                <a:lnTo>
                  <a:pt x="39954" y="19024"/>
                </a:lnTo>
                <a:lnTo>
                  <a:pt x="40068" y="18719"/>
                </a:lnTo>
                <a:lnTo>
                  <a:pt x="40043" y="18516"/>
                </a:lnTo>
                <a:lnTo>
                  <a:pt x="40093" y="18135"/>
                </a:lnTo>
                <a:lnTo>
                  <a:pt x="40182" y="17500"/>
                </a:lnTo>
                <a:lnTo>
                  <a:pt x="40322" y="16738"/>
                </a:lnTo>
                <a:lnTo>
                  <a:pt x="40424" y="16357"/>
                </a:lnTo>
                <a:lnTo>
                  <a:pt x="40424" y="15976"/>
                </a:lnTo>
                <a:close/>
              </a:path>
              <a:path w="53975" h="38100">
                <a:moveTo>
                  <a:pt x="40538" y="23253"/>
                </a:moveTo>
                <a:lnTo>
                  <a:pt x="40513" y="23088"/>
                </a:lnTo>
                <a:lnTo>
                  <a:pt x="40398" y="22453"/>
                </a:lnTo>
                <a:lnTo>
                  <a:pt x="40017" y="22453"/>
                </a:lnTo>
                <a:lnTo>
                  <a:pt x="39903" y="22199"/>
                </a:lnTo>
                <a:lnTo>
                  <a:pt x="39509" y="22580"/>
                </a:lnTo>
                <a:lnTo>
                  <a:pt x="39141" y="23088"/>
                </a:lnTo>
                <a:lnTo>
                  <a:pt x="39077" y="24104"/>
                </a:lnTo>
                <a:lnTo>
                  <a:pt x="39192" y="24866"/>
                </a:lnTo>
                <a:lnTo>
                  <a:pt x="39890" y="23088"/>
                </a:lnTo>
                <a:lnTo>
                  <a:pt x="40538" y="23253"/>
                </a:lnTo>
                <a:close/>
              </a:path>
              <a:path w="53975" h="38100">
                <a:moveTo>
                  <a:pt x="40894" y="23342"/>
                </a:moveTo>
                <a:lnTo>
                  <a:pt x="40538" y="23253"/>
                </a:lnTo>
                <a:lnTo>
                  <a:pt x="40754" y="24358"/>
                </a:lnTo>
                <a:lnTo>
                  <a:pt x="40855" y="23812"/>
                </a:lnTo>
                <a:lnTo>
                  <a:pt x="40894" y="23342"/>
                </a:lnTo>
                <a:close/>
              </a:path>
              <a:path w="53975" h="38100">
                <a:moveTo>
                  <a:pt x="41211" y="23469"/>
                </a:moveTo>
                <a:lnTo>
                  <a:pt x="41033" y="23380"/>
                </a:lnTo>
                <a:lnTo>
                  <a:pt x="40906" y="24358"/>
                </a:lnTo>
                <a:lnTo>
                  <a:pt x="41211" y="23469"/>
                </a:lnTo>
                <a:close/>
              </a:path>
              <a:path w="53975" h="38100">
                <a:moveTo>
                  <a:pt x="41249" y="21894"/>
                </a:moveTo>
                <a:lnTo>
                  <a:pt x="41160" y="22326"/>
                </a:lnTo>
                <a:lnTo>
                  <a:pt x="41033" y="23380"/>
                </a:lnTo>
                <a:lnTo>
                  <a:pt x="41249" y="21894"/>
                </a:lnTo>
                <a:close/>
              </a:path>
              <a:path w="53975" h="38100">
                <a:moveTo>
                  <a:pt x="41427" y="20675"/>
                </a:moveTo>
                <a:lnTo>
                  <a:pt x="41249" y="21894"/>
                </a:lnTo>
                <a:lnTo>
                  <a:pt x="41363" y="21310"/>
                </a:lnTo>
                <a:lnTo>
                  <a:pt x="41427" y="20675"/>
                </a:lnTo>
                <a:close/>
              </a:path>
              <a:path w="53975" h="38100">
                <a:moveTo>
                  <a:pt x="42354" y="11620"/>
                </a:moveTo>
                <a:lnTo>
                  <a:pt x="42240" y="12433"/>
                </a:lnTo>
                <a:lnTo>
                  <a:pt x="42316" y="11938"/>
                </a:lnTo>
                <a:lnTo>
                  <a:pt x="42354" y="11620"/>
                </a:lnTo>
                <a:close/>
              </a:path>
              <a:path w="53975" h="38100">
                <a:moveTo>
                  <a:pt x="42722" y="18719"/>
                </a:moveTo>
                <a:lnTo>
                  <a:pt x="42646" y="19024"/>
                </a:lnTo>
                <a:lnTo>
                  <a:pt x="42722" y="18719"/>
                </a:lnTo>
                <a:close/>
              </a:path>
              <a:path w="53975" h="38100">
                <a:moveTo>
                  <a:pt x="42837" y="18554"/>
                </a:moveTo>
                <a:lnTo>
                  <a:pt x="42773" y="18402"/>
                </a:lnTo>
                <a:lnTo>
                  <a:pt x="42722" y="18719"/>
                </a:lnTo>
                <a:lnTo>
                  <a:pt x="42837" y="18554"/>
                </a:lnTo>
                <a:close/>
              </a:path>
              <a:path w="53975" h="38100">
                <a:moveTo>
                  <a:pt x="43459" y="22199"/>
                </a:moveTo>
                <a:lnTo>
                  <a:pt x="43408" y="21793"/>
                </a:lnTo>
                <a:lnTo>
                  <a:pt x="43357" y="22199"/>
                </a:lnTo>
                <a:close/>
              </a:path>
              <a:path w="53975" h="38100">
                <a:moveTo>
                  <a:pt x="43472" y="10972"/>
                </a:moveTo>
                <a:lnTo>
                  <a:pt x="43256" y="11709"/>
                </a:lnTo>
                <a:lnTo>
                  <a:pt x="43205" y="12090"/>
                </a:lnTo>
                <a:lnTo>
                  <a:pt x="43154" y="12471"/>
                </a:lnTo>
                <a:lnTo>
                  <a:pt x="43357" y="11734"/>
                </a:lnTo>
                <a:lnTo>
                  <a:pt x="43408" y="11353"/>
                </a:lnTo>
                <a:lnTo>
                  <a:pt x="43472" y="10972"/>
                </a:lnTo>
                <a:close/>
              </a:path>
              <a:path w="53975" h="38100">
                <a:moveTo>
                  <a:pt x="43738" y="8699"/>
                </a:moveTo>
                <a:lnTo>
                  <a:pt x="43332" y="10363"/>
                </a:lnTo>
                <a:lnTo>
                  <a:pt x="43180" y="8788"/>
                </a:lnTo>
                <a:lnTo>
                  <a:pt x="42672" y="11226"/>
                </a:lnTo>
                <a:lnTo>
                  <a:pt x="42583" y="11645"/>
                </a:lnTo>
                <a:lnTo>
                  <a:pt x="42786" y="11277"/>
                </a:lnTo>
                <a:lnTo>
                  <a:pt x="43141" y="11112"/>
                </a:lnTo>
                <a:lnTo>
                  <a:pt x="43103" y="11303"/>
                </a:lnTo>
                <a:lnTo>
                  <a:pt x="42938" y="13157"/>
                </a:lnTo>
                <a:lnTo>
                  <a:pt x="43319" y="11036"/>
                </a:lnTo>
                <a:lnTo>
                  <a:pt x="43370" y="10756"/>
                </a:lnTo>
                <a:lnTo>
                  <a:pt x="43738" y="8699"/>
                </a:lnTo>
                <a:close/>
              </a:path>
              <a:path w="53975" h="38100">
                <a:moveTo>
                  <a:pt x="43764" y="24993"/>
                </a:moveTo>
                <a:lnTo>
                  <a:pt x="43332" y="24993"/>
                </a:lnTo>
                <a:lnTo>
                  <a:pt x="43332" y="25234"/>
                </a:lnTo>
                <a:lnTo>
                  <a:pt x="43497" y="25400"/>
                </a:lnTo>
                <a:lnTo>
                  <a:pt x="43764" y="24993"/>
                </a:lnTo>
                <a:close/>
              </a:path>
              <a:path w="53975" h="38100">
                <a:moveTo>
                  <a:pt x="43789" y="23469"/>
                </a:moveTo>
                <a:lnTo>
                  <a:pt x="43700" y="23850"/>
                </a:lnTo>
                <a:lnTo>
                  <a:pt x="43789" y="23469"/>
                </a:lnTo>
                <a:close/>
              </a:path>
              <a:path w="53975" h="38100">
                <a:moveTo>
                  <a:pt x="44069" y="24307"/>
                </a:moveTo>
                <a:lnTo>
                  <a:pt x="43891" y="24866"/>
                </a:lnTo>
                <a:lnTo>
                  <a:pt x="43827" y="25234"/>
                </a:lnTo>
                <a:lnTo>
                  <a:pt x="44043" y="24993"/>
                </a:lnTo>
                <a:lnTo>
                  <a:pt x="44069" y="24307"/>
                </a:lnTo>
                <a:close/>
              </a:path>
              <a:path w="53975" h="38100">
                <a:moveTo>
                  <a:pt x="44335" y="21056"/>
                </a:moveTo>
                <a:lnTo>
                  <a:pt x="44183" y="20955"/>
                </a:lnTo>
                <a:lnTo>
                  <a:pt x="44234" y="21374"/>
                </a:lnTo>
                <a:lnTo>
                  <a:pt x="44335" y="21056"/>
                </a:lnTo>
                <a:close/>
              </a:path>
              <a:path w="53975" h="38100">
                <a:moveTo>
                  <a:pt x="44424" y="10553"/>
                </a:moveTo>
                <a:lnTo>
                  <a:pt x="44297" y="10998"/>
                </a:lnTo>
                <a:lnTo>
                  <a:pt x="43865" y="9855"/>
                </a:lnTo>
                <a:lnTo>
                  <a:pt x="43649" y="11404"/>
                </a:lnTo>
                <a:lnTo>
                  <a:pt x="43548" y="12052"/>
                </a:lnTo>
                <a:lnTo>
                  <a:pt x="43942" y="11468"/>
                </a:lnTo>
                <a:lnTo>
                  <a:pt x="44234" y="11264"/>
                </a:lnTo>
                <a:lnTo>
                  <a:pt x="44208" y="11506"/>
                </a:lnTo>
                <a:lnTo>
                  <a:pt x="44183" y="11709"/>
                </a:lnTo>
                <a:lnTo>
                  <a:pt x="44323" y="11214"/>
                </a:lnTo>
                <a:lnTo>
                  <a:pt x="44399" y="10769"/>
                </a:lnTo>
                <a:lnTo>
                  <a:pt x="44424" y="10553"/>
                </a:lnTo>
                <a:close/>
              </a:path>
              <a:path w="53975" h="38100">
                <a:moveTo>
                  <a:pt x="44602" y="10375"/>
                </a:moveTo>
                <a:lnTo>
                  <a:pt x="44373" y="11176"/>
                </a:lnTo>
                <a:lnTo>
                  <a:pt x="44284" y="11518"/>
                </a:lnTo>
                <a:lnTo>
                  <a:pt x="44069" y="13017"/>
                </a:lnTo>
                <a:lnTo>
                  <a:pt x="44538" y="10833"/>
                </a:lnTo>
                <a:lnTo>
                  <a:pt x="44602" y="10375"/>
                </a:lnTo>
                <a:close/>
              </a:path>
              <a:path w="53975" h="38100">
                <a:moveTo>
                  <a:pt x="44627" y="34366"/>
                </a:moveTo>
                <a:lnTo>
                  <a:pt x="43675" y="30962"/>
                </a:lnTo>
                <a:lnTo>
                  <a:pt x="43472" y="30200"/>
                </a:lnTo>
                <a:lnTo>
                  <a:pt x="39979" y="31851"/>
                </a:lnTo>
                <a:lnTo>
                  <a:pt x="38773" y="32232"/>
                </a:lnTo>
                <a:lnTo>
                  <a:pt x="38646" y="32207"/>
                </a:lnTo>
                <a:lnTo>
                  <a:pt x="40182" y="33375"/>
                </a:lnTo>
                <a:lnTo>
                  <a:pt x="42849" y="30962"/>
                </a:lnTo>
                <a:lnTo>
                  <a:pt x="44627" y="34366"/>
                </a:lnTo>
                <a:close/>
              </a:path>
              <a:path w="53975" h="38100">
                <a:moveTo>
                  <a:pt x="44729" y="10426"/>
                </a:moveTo>
                <a:lnTo>
                  <a:pt x="44513" y="11163"/>
                </a:lnTo>
                <a:lnTo>
                  <a:pt x="44462" y="11544"/>
                </a:lnTo>
                <a:lnTo>
                  <a:pt x="44411" y="11925"/>
                </a:lnTo>
                <a:lnTo>
                  <a:pt x="44615" y="11188"/>
                </a:lnTo>
                <a:lnTo>
                  <a:pt x="44678" y="10807"/>
                </a:lnTo>
                <a:lnTo>
                  <a:pt x="44729" y="10426"/>
                </a:lnTo>
                <a:close/>
              </a:path>
              <a:path w="53975" h="38100">
                <a:moveTo>
                  <a:pt x="44856" y="22009"/>
                </a:moveTo>
                <a:lnTo>
                  <a:pt x="44323" y="22072"/>
                </a:lnTo>
                <a:lnTo>
                  <a:pt x="44234" y="21374"/>
                </a:lnTo>
                <a:lnTo>
                  <a:pt x="43891" y="22453"/>
                </a:lnTo>
                <a:lnTo>
                  <a:pt x="43307" y="22580"/>
                </a:lnTo>
                <a:lnTo>
                  <a:pt x="43357" y="22199"/>
                </a:lnTo>
                <a:lnTo>
                  <a:pt x="42608" y="22199"/>
                </a:lnTo>
                <a:lnTo>
                  <a:pt x="42202" y="21564"/>
                </a:lnTo>
                <a:lnTo>
                  <a:pt x="41719" y="22072"/>
                </a:lnTo>
                <a:lnTo>
                  <a:pt x="41236" y="23418"/>
                </a:lnTo>
                <a:lnTo>
                  <a:pt x="41402" y="23469"/>
                </a:lnTo>
                <a:lnTo>
                  <a:pt x="42176" y="22834"/>
                </a:lnTo>
                <a:lnTo>
                  <a:pt x="43395" y="22961"/>
                </a:lnTo>
                <a:lnTo>
                  <a:pt x="43611" y="23469"/>
                </a:lnTo>
                <a:lnTo>
                  <a:pt x="43789" y="23469"/>
                </a:lnTo>
                <a:lnTo>
                  <a:pt x="43954" y="22834"/>
                </a:lnTo>
                <a:lnTo>
                  <a:pt x="44030" y="22580"/>
                </a:lnTo>
                <a:lnTo>
                  <a:pt x="43903" y="23469"/>
                </a:lnTo>
                <a:lnTo>
                  <a:pt x="43662" y="24358"/>
                </a:lnTo>
                <a:lnTo>
                  <a:pt x="43700" y="23850"/>
                </a:lnTo>
                <a:lnTo>
                  <a:pt x="43611" y="23469"/>
                </a:lnTo>
                <a:lnTo>
                  <a:pt x="42989" y="23469"/>
                </a:lnTo>
                <a:lnTo>
                  <a:pt x="42697" y="24993"/>
                </a:lnTo>
                <a:lnTo>
                  <a:pt x="43332" y="24993"/>
                </a:lnTo>
                <a:lnTo>
                  <a:pt x="43853" y="24358"/>
                </a:lnTo>
                <a:lnTo>
                  <a:pt x="43980" y="24206"/>
                </a:lnTo>
                <a:lnTo>
                  <a:pt x="44145" y="24104"/>
                </a:lnTo>
                <a:lnTo>
                  <a:pt x="44234" y="23850"/>
                </a:lnTo>
                <a:lnTo>
                  <a:pt x="44323" y="23596"/>
                </a:lnTo>
                <a:lnTo>
                  <a:pt x="44831" y="22072"/>
                </a:lnTo>
                <a:close/>
              </a:path>
              <a:path w="53975" h="38100">
                <a:moveTo>
                  <a:pt x="45186" y="21056"/>
                </a:moveTo>
                <a:lnTo>
                  <a:pt x="44856" y="22009"/>
                </a:lnTo>
                <a:lnTo>
                  <a:pt x="45046" y="21945"/>
                </a:lnTo>
                <a:lnTo>
                  <a:pt x="45186" y="21056"/>
                </a:lnTo>
                <a:close/>
              </a:path>
              <a:path w="53975" h="38100">
                <a:moveTo>
                  <a:pt x="45300" y="21958"/>
                </a:moveTo>
                <a:lnTo>
                  <a:pt x="45046" y="21983"/>
                </a:lnTo>
                <a:lnTo>
                  <a:pt x="44183" y="24841"/>
                </a:lnTo>
                <a:lnTo>
                  <a:pt x="44754" y="24739"/>
                </a:lnTo>
                <a:lnTo>
                  <a:pt x="44831" y="24485"/>
                </a:lnTo>
                <a:lnTo>
                  <a:pt x="44475" y="24485"/>
                </a:lnTo>
                <a:lnTo>
                  <a:pt x="44754" y="24307"/>
                </a:lnTo>
                <a:lnTo>
                  <a:pt x="44881" y="24104"/>
                </a:lnTo>
                <a:lnTo>
                  <a:pt x="44856" y="23977"/>
                </a:lnTo>
                <a:lnTo>
                  <a:pt x="45046" y="23596"/>
                </a:lnTo>
                <a:lnTo>
                  <a:pt x="45110" y="23215"/>
                </a:lnTo>
                <a:lnTo>
                  <a:pt x="45300" y="21958"/>
                </a:lnTo>
                <a:close/>
              </a:path>
              <a:path w="53975" h="38100">
                <a:moveTo>
                  <a:pt x="45351" y="8737"/>
                </a:moveTo>
                <a:lnTo>
                  <a:pt x="44869" y="10845"/>
                </a:lnTo>
                <a:lnTo>
                  <a:pt x="44627" y="12192"/>
                </a:lnTo>
                <a:lnTo>
                  <a:pt x="44919" y="11785"/>
                </a:lnTo>
                <a:lnTo>
                  <a:pt x="45161" y="10121"/>
                </a:lnTo>
                <a:lnTo>
                  <a:pt x="45351" y="8737"/>
                </a:lnTo>
                <a:close/>
              </a:path>
              <a:path w="53975" h="38100">
                <a:moveTo>
                  <a:pt x="45377" y="21945"/>
                </a:moveTo>
                <a:lnTo>
                  <a:pt x="45224" y="22580"/>
                </a:lnTo>
                <a:lnTo>
                  <a:pt x="45377" y="21945"/>
                </a:lnTo>
                <a:close/>
              </a:path>
              <a:path w="53975" h="38100">
                <a:moveTo>
                  <a:pt x="45491" y="23876"/>
                </a:moveTo>
                <a:lnTo>
                  <a:pt x="44932" y="24206"/>
                </a:lnTo>
                <a:lnTo>
                  <a:pt x="44831" y="24447"/>
                </a:lnTo>
                <a:lnTo>
                  <a:pt x="45415" y="24384"/>
                </a:lnTo>
                <a:lnTo>
                  <a:pt x="45491" y="23876"/>
                </a:lnTo>
                <a:close/>
              </a:path>
              <a:path w="53975" h="38100">
                <a:moveTo>
                  <a:pt x="45605" y="23926"/>
                </a:moveTo>
                <a:lnTo>
                  <a:pt x="45453" y="24384"/>
                </a:lnTo>
                <a:lnTo>
                  <a:pt x="45580" y="24206"/>
                </a:lnTo>
                <a:lnTo>
                  <a:pt x="45605" y="23926"/>
                </a:lnTo>
                <a:close/>
              </a:path>
              <a:path w="53975" h="38100">
                <a:moveTo>
                  <a:pt x="45796" y="26555"/>
                </a:moveTo>
                <a:lnTo>
                  <a:pt x="45656" y="27152"/>
                </a:lnTo>
                <a:lnTo>
                  <a:pt x="45796" y="26555"/>
                </a:lnTo>
                <a:close/>
              </a:path>
              <a:path w="53975" h="38100">
                <a:moveTo>
                  <a:pt x="46024" y="25628"/>
                </a:moveTo>
                <a:lnTo>
                  <a:pt x="45948" y="25501"/>
                </a:lnTo>
                <a:lnTo>
                  <a:pt x="45796" y="26555"/>
                </a:lnTo>
                <a:lnTo>
                  <a:pt x="46024" y="25628"/>
                </a:lnTo>
                <a:close/>
              </a:path>
              <a:path w="53975" h="38100">
                <a:moveTo>
                  <a:pt x="49136" y="13055"/>
                </a:moveTo>
                <a:lnTo>
                  <a:pt x="49022" y="12293"/>
                </a:lnTo>
                <a:lnTo>
                  <a:pt x="48818" y="11277"/>
                </a:lnTo>
                <a:lnTo>
                  <a:pt x="48564" y="10007"/>
                </a:lnTo>
                <a:lnTo>
                  <a:pt x="47434" y="9880"/>
                </a:lnTo>
                <a:lnTo>
                  <a:pt x="47256" y="10134"/>
                </a:lnTo>
                <a:lnTo>
                  <a:pt x="46850" y="11176"/>
                </a:lnTo>
                <a:lnTo>
                  <a:pt x="46837" y="9664"/>
                </a:lnTo>
                <a:lnTo>
                  <a:pt x="46736" y="9944"/>
                </a:lnTo>
                <a:lnTo>
                  <a:pt x="46253" y="10883"/>
                </a:lnTo>
                <a:lnTo>
                  <a:pt x="46367" y="9474"/>
                </a:lnTo>
                <a:lnTo>
                  <a:pt x="46177" y="10604"/>
                </a:lnTo>
                <a:lnTo>
                  <a:pt x="46316" y="9080"/>
                </a:lnTo>
                <a:lnTo>
                  <a:pt x="45326" y="10579"/>
                </a:lnTo>
                <a:lnTo>
                  <a:pt x="45275" y="10845"/>
                </a:lnTo>
                <a:lnTo>
                  <a:pt x="45313" y="12357"/>
                </a:lnTo>
                <a:lnTo>
                  <a:pt x="45656" y="12026"/>
                </a:lnTo>
                <a:lnTo>
                  <a:pt x="45770" y="11874"/>
                </a:lnTo>
                <a:lnTo>
                  <a:pt x="46101" y="11137"/>
                </a:lnTo>
                <a:lnTo>
                  <a:pt x="46050" y="11480"/>
                </a:lnTo>
                <a:lnTo>
                  <a:pt x="46875" y="11976"/>
                </a:lnTo>
                <a:lnTo>
                  <a:pt x="46863" y="11468"/>
                </a:lnTo>
                <a:lnTo>
                  <a:pt x="47205" y="11277"/>
                </a:lnTo>
                <a:lnTo>
                  <a:pt x="47625" y="11658"/>
                </a:lnTo>
                <a:lnTo>
                  <a:pt x="48323" y="12547"/>
                </a:lnTo>
                <a:lnTo>
                  <a:pt x="48856" y="13436"/>
                </a:lnTo>
                <a:lnTo>
                  <a:pt x="49136" y="13055"/>
                </a:lnTo>
                <a:close/>
              </a:path>
              <a:path w="53975" h="38100">
                <a:moveTo>
                  <a:pt x="49530" y="12547"/>
                </a:moveTo>
                <a:lnTo>
                  <a:pt x="49237" y="12928"/>
                </a:lnTo>
                <a:lnTo>
                  <a:pt x="49187" y="13055"/>
                </a:lnTo>
                <a:lnTo>
                  <a:pt x="49466" y="12941"/>
                </a:lnTo>
                <a:lnTo>
                  <a:pt x="49530" y="12547"/>
                </a:lnTo>
                <a:close/>
              </a:path>
              <a:path w="53975" h="38100">
                <a:moveTo>
                  <a:pt x="49784" y="393"/>
                </a:moveTo>
                <a:lnTo>
                  <a:pt x="49530" y="1231"/>
                </a:lnTo>
                <a:lnTo>
                  <a:pt x="49479" y="1625"/>
                </a:lnTo>
                <a:lnTo>
                  <a:pt x="49403" y="2120"/>
                </a:lnTo>
                <a:lnTo>
                  <a:pt x="49657" y="1295"/>
                </a:lnTo>
                <a:lnTo>
                  <a:pt x="49720" y="889"/>
                </a:lnTo>
                <a:lnTo>
                  <a:pt x="49784" y="393"/>
                </a:lnTo>
                <a:close/>
              </a:path>
              <a:path w="53975" h="38100">
                <a:moveTo>
                  <a:pt x="50431" y="812"/>
                </a:moveTo>
                <a:lnTo>
                  <a:pt x="50266" y="1409"/>
                </a:lnTo>
                <a:lnTo>
                  <a:pt x="50215" y="1765"/>
                </a:lnTo>
                <a:lnTo>
                  <a:pt x="50190" y="1968"/>
                </a:lnTo>
                <a:lnTo>
                  <a:pt x="50355" y="1384"/>
                </a:lnTo>
                <a:lnTo>
                  <a:pt x="50406" y="1028"/>
                </a:lnTo>
                <a:lnTo>
                  <a:pt x="50431" y="812"/>
                </a:lnTo>
                <a:close/>
              </a:path>
              <a:path w="53975" h="38100">
                <a:moveTo>
                  <a:pt x="50469" y="0"/>
                </a:moveTo>
                <a:lnTo>
                  <a:pt x="50152" y="1231"/>
                </a:lnTo>
                <a:lnTo>
                  <a:pt x="49847" y="838"/>
                </a:lnTo>
                <a:lnTo>
                  <a:pt x="49733" y="1676"/>
                </a:lnTo>
                <a:lnTo>
                  <a:pt x="49695" y="1943"/>
                </a:lnTo>
                <a:lnTo>
                  <a:pt x="49822" y="1727"/>
                </a:lnTo>
                <a:lnTo>
                  <a:pt x="50152" y="1244"/>
                </a:lnTo>
                <a:lnTo>
                  <a:pt x="49860" y="2413"/>
                </a:lnTo>
                <a:lnTo>
                  <a:pt x="49720" y="3429"/>
                </a:lnTo>
                <a:lnTo>
                  <a:pt x="50330" y="1003"/>
                </a:lnTo>
                <a:lnTo>
                  <a:pt x="50469" y="0"/>
                </a:lnTo>
                <a:close/>
              </a:path>
              <a:path w="53975" h="38100">
                <a:moveTo>
                  <a:pt x="52438" y="3187"/>
                </a:moveTo>
                <a:lnTo>
                  <a:pt x="52184" y="4025"/>
                </a:lnTo>
                <a:lnTo>
                  <a:pt x="52133" y="4419"/>
                </a:lnTo>
                <a:lnTo>
                  <a:pt x="52057" y="4914"/>
                </a:lnTo>
                <a:lnTo>
                  <a:pt x="52311" y="4089"/>
                </a:lnTo>
                <a:lnTo>
                  <a:pt x="52374" y="3695"/>
                </a:lnTo>
                <a:lnTo>
                  <a:pt x="52438" y="3187"/>
                </a:lnTo>
                <a:close/>
              </a:path>
              <a:path w="53975" h="38100">
                <a:moveTo>
                  <a:pt x="52628" y="3314"/>
                </a:moveTo>
                <a:lnTo>
                  <a:pt x="52311" y="4457"/>
                </a:lnTo>
                <a:lnTo>
                  <a:pt x="52095" y="5956"/>
                </a:lnTo>
                <a:lnTo>
                  <a:pt x="52565" y="3771"/>
                </a:lnTo>
                <a:lnTo>
                  <a:pt x="52628" y="3314"/>
                </a:lnTo>
                <a:close/>
              </a:path>
              <a:path w="53975" h="38100">
                <a:moveTo>
                  <a:pt x="52705" y="7721"/>
                </a:moveTo>
                <a:lnTo>
                  <a:pt x="51168" y="11658"/>
                </a:lnTo>
                <a:lnTo>
                  <a:pt x="50609" y="12293"/>
                </a:lnTo>
                <a:lnTo>
                  <a:pt x="50203" y="12611"/>
                </a:lnTo>
                <a:lnTo>
                  <a:pt x="49733" y="15468"/>
                </a:lnTo>
                <a:lnTo>
                  <a:pt x="49606" y="15341"/>
                </a:lnTo>
                <a:lnTo>
                  <a:pt x="49542" y="14960"/>
                </a:lnTo>
                <a:lnTo>
                  <a:pt x="49618" y="14579"/>
                </a:lnTo>
                <a:lnTo>
                  <a:pt x="49758" y="13817"/>
                </a:lnTo>
                <a:lnTo>
                  <a:pt x="49784" y="13690"/>
                </a:lnTo>
                <a:lnTo>
                  <a:pt x="49936" y="12928"/>
                </a:lnTo>
                <a:lnTo>
                  <a:pt x="49745" y="13995"/>
                </a:lnTo>
                <a:lnTo>
                  <a:pt x="50114" y="12928"/>
                </a:lnTo>
                <a:lnTo>
                  <a:pt x="50203" y="12674"/>
                </a:lnTo>
                <a:lnTo>
                  <a:pt x="49644" y="12877"/>
                </a:lnTo>
                <a:lnTo>
                  <a:pt x="49555" y="13563"/>
                </a:lnTo>
                <a:lnTo>
                  <a:pt x="49326" y="14452"/>
                </a:lnTo>
                <a:lnTo>
                  <a:pt x="49301" y="14071"/>
                </a:lnTo>
                <a:lnTo>
                  <a:pt x="49466" y="13563"/>
                </a:lnTo>
                <a:lnTo>
                  <a:pt x="49644" y="12928"/>
                </a:lnTo>
                <a:lnTo>
                  <a:pt x="49491" y="12928"/>
                </a:lnTo>
                <a:lnTo>
                  <a:pt x="49390" y="13436"/>
                </a:lnTo>
                <a:lnTo>
                  <a:pt x="49314" y="13944"/>
                </a:lnTo>
                <a:lnTo>
                  <a:pt x="48996" y="13944"/>
                </a:lnTo>
                <a:lnTo>
                  <a:pt x="48755" y="13817"/>
                </a:lnTo>
                <a:lnTo>
                  <a:pt x="48399" y="14960"/>
                </a:lnTo>
                <a:lnTo>
                  <a:pt x="48387" y="13182"/>
                </a:lnTo>
                <a:lnTo>
                  <a:pt x="48336" y="12928"/>
                </a:lnTo>
                <a:lnTo>
                  <a:pt x="48183" y="13182"/>
                </a:lnTo>
                <a:lnTo>
                  <a:pt x="47879" y="12674"/>
                </a:lnTo>
                <a:lnTo>
                  <a:pt x="47777" y="22834"/>
                </a:lnTo>
                <a:lnTo>
                  <a:pt x="47625" y="23596"/>
                </a:lnTo>
                <a:lnTo>
                  <a:pt x="47536" y="23977"/>
                </a:lnTo>
                <a:lnTo>
                  <a:pt x="47650" y="23215"/>
                </a:lnTo>
                <a:lnTo>
                  <a:pt x="47777" y="22834"/>
                </a:lnTo>
                <a:lnTo>
                  <a:pt x="47777" y="12750"/>
                </a:lnTo>
                <a:lnTo>
                  <a:pt x="47675" y="22834"/>
                </a:lnTo>
                <a:lnTo>
                  <a:pt x="47523" y="23596"/>
                </a:lnTo>
                <a:lnTo>
                  <a:pt x="47434" y="23977"/>
                </a:lnTo>
                <a:lnTo>
                  <a:pt x="47510" y="23342"/>
                </a:lnTo>
                <a:lnTo>
                  <a:pt x="47625" y="22961"/>
                </a:lnTo>
                <a:lnTo>
                  <a:pt x="47675" y="22834"/>
                </a:lnTo>
                <a:lnTo>
                  <a:pt x="47675" y="12814"/>
                </a:lnTo>
                <a:lnTo>
                  <a:pt x="47637" y="19405"/>
                </a:lnTo>
                <a:lnTo>
                  <a:pt x="47510" y="20294"/>
                </a:lnTo>
                <a:lnTo>
                  <a:pt x="47269" y="21056"/>
                </a:lnTo>
                <a:lnTo>
                  <a:pt x="47307" y="20802"/>
                </a:lnTo>
                <a:lnTo>
                  <a:pt x="47396" y="20167"/>
                </a:lnTo>
                <a:lnTo>
                  <a:pt x="47637" y="19405"/>
                </a:lnTo>
                <a:lnTo>
                  <a:pt x="47637" y="12839"/>
                </a:lnTo>
                <a:lnTo>
                  <a:pt x="47307" y="13055"/>
                </a:lnTo>
                <a:lnTo>
                  <a:pt x="47053" y="13970"/>
                </a:lnTo>
                <a:lnTo>
                  <a:pt x="47053" y="26771"/>
                </a:lnTo>
                <a:lnTo>
                  <a:pt x="46723" y="27406"/>
                </a:lnTo>
                <a:lnTo>
                  <a:pt x="46431" y="27787"/>
                </a:lnTo>
                <a:lnTo>
                  <a:pt x="46609" y="26517"/>
                </a:lnTo>
                <a:lnTo>
                  <a:pt x="47053" y="26771"/>
                </a:lnTo>
                <a:lnTo>
                  <a:pt x="47053" y="13970"/>
                </a:lnTo>
                <a:lnTo>
                  <a:pt x="46951" y="14325"/>
                </a:lnTo>
                <a:lnTo>
                  <a:pt x="46951" y="23342"/>
                </a:lnTo>
                <a:lnTo>
                  <a:pt x="46837" y="24104"/>
                </a:lnTo>
                <a:lnTo>
                  <a:pt x="46875" y="23723"/>
                </a:lnTo>
                <a:lnTo>
                  <a:pt x="46951" y="23342"/>
                </a:lnTo>
                <a:lnTo>
                  <a:pt x="46951" y="14325"/>
                </a:lnTo>
                <a:lnTo>
                  <a:pt x="46774" y="14960"/>
                </a:lnTo>
                <a:lnTo>
                  <a:pt x="46951" y="13563"/>
                </a:lnTo>
                <a:lnTo>
                  <a:pt x="47066" y="12801"/>
                </a:lnTo>
                <a:lnTo>
                  <a:pt x="46863" y="13182"/>
                </a:lnTo>
                <a:lnTo>
                  <a:pt x="46583" y="13449"/>
                </a:lnTo>
                <a:lnTo>
                  <a:pt x="46583" y="20802"/>
                </a:lnTo>
                <a:lnTo>
                  <a:pt x="46583" y="22961"/>
                </a:lnTo>
                <a:lnTo>
                  <a:pt x="46456" y="23812"/>
                </a:lnTo>
                <a:lnTo>
                  <a:pt x="46431" y="26263"/>
                </a:lnTo>
                <a:lnTo>
                  <a:pt x="45885" y="28803"/>
                </a:lnTo>
                <a:lnTo>
                  <a:pt x="46075" y="27533"/>
                </a:lnTo>
                <a:lnTo>
                  <a:pt x="46126" y="27279"/>
                </a:lnTo>
                <a:lnTo>
                  <a:pt x="46431" y="26263"/>
                </a:lnTo>
                <a:lnTo>
                  <a:pt x="46431" y="23926"/>
                </a:lnTo>
                <a:lnTo>
                  <a:pt x="46329" y="24358"/>
                </a:lnTo>
                <a:lnTo>
                  <a:pt x="46189" y="24917"/>
                </a:lnTo>
                <a:lnTo>
                  <a:pt x="46075" y="25628"/>
                </a:lnTo>
                <a:lnTo>
                  <a:pt x="46202" y="25755"/>
                </a:lnTo>
                <a:lnTo>
                  <a:pt x="46266" y="26009"/>
                </a:lnTo>
                <a:lnTo>
                  <a:pt x="45720" y="27152"/>
                </a:lnTo>
                <a:lnTo>
                  <a:pt x="45631" y="27279"/>
                </a:lnTo>
                <a:lnTo>
                  <a:pt x="45681" y="26898"/>
                </a:lnTo>
                <a:lnTo>
                  <a:pt x="45732" y="26517"/>
                </a:lnTo>
                <a:lnTo>
                  <a:pt x="45758" y="26263"/>
                </a:lnTo>
                <a:lnTo>
                  <a:pt x="45783" y="26136"/>
                </a:lnTo>
                <a:lnTo>
                  <a:pt x="45948" y="25501"/>
                </a:lnTo>
                <a:lnTo>
                  <a:pt x="46075" y="24993"/>
                </a:lnTo>
                <a:lnTo>
                  <a:pt x="46139" y="24739"/>
                </a:lnTo>
                <a:lnTo>
                  <a:pt x="46520" y="23215"/>
                </a:lnTo>
                <a:lnTo>
                  <a:pt x="46545" y="23088"/>
                </a:lnTo>
                <a:lnTo>
                  <a:pt x="46583" y="22961"/>
                </a:lnTo>
                <a:lnTo>
                  <a:pt x="46583" y="20802"/>
                </a:lnTo>
                <a:lnTo>
                  <a:pt x="46507" y="21310"/>
                </a:lnTo>
                <a:lnTo>
                  <a:pt x="46380" y="21894"/>
                </a:lnTo>
                <a:lnTo>
                  <a:pt x="46202" y="22453"/>
                </a:lnTo>
                <a:lnTo>
                  <a:pt x="46329" y="21564"/>
                </a:lnTo>
                <a:lnTo>
                  <a:pt x="46583" y="20802"/>
                </a:lnTo>
                <a:lnTo>
                  <a:pt x="46583" y="13449"/>
                </a:lnTo>
                <a:lnTo>
                  <a:pt x="46456" y="13563"/>
                </a:lnTo>
                <a:lnTo>
                  <a:pt x="46151" y="13462"/>
                </a:lnTo>
                <a:lnTo>
                  <a:pt x="46151" y="15341"/>
                </a:lnTo>
                <a:lnTo>
                  <a:pt x="46075" y="16154"/>
                </a:lnTo>
                <a:lnTo>
                  <a:pt x="46075" y="17881"/>
                </a:lnTo>
                <a:lnTo>
                  <a:pt x="45948" y="18554"/>
                </a:lnTo>
                <a:lnTo>
                  <a:pt x="45834" y="19024"/>
                </a:lnTo>
                <a:lnTo>
                  <a:pt x="46075" y="17881"/>
                </a:lnTo>
                <a:lnTo>
                  <a:pt x="46075" y="16154"/>
                </a:lnTo>
                <a:lnTo>
                  <a:pt x="45961" y="17373"/>
                </a:lnTo>
                <a:lnTo>
                  <a:pt x="45834" y="18338"/>
                </a:lnTo>
                <a:lnTo>
                  <a:pt x="45618" y="18770"/>
                </a:lnTo>
                <a:lnTo>
                  <a:pt x="44945" y="18770"/>
                </a:lnTo>
                <a:lnTo>
                  <a:pt x="43459" y="20167"/>
                </a:lnTo>
                <a:lnTo>
                  <a:pt x="43116" y="20015"/>
                </a:lnTo>
                <a:lnTo>
                  <a:pt x="42938" y="20802"/>
                </a:lnTo>
                <a:lnTo>
                  <a:pt x="42989" y="20421"/>
                </a:lnTo>
                <a:lnTo>
                  <a:pt x="43014" y="20294"/>
                </a:lnTo>
                <a:lnTo>
                  <a:pt x="43091" y="20002"/>
                </a:lnTo>
                <a:lnTo>
                  <a:pt x="42862" y="19913"/>
                </a:lnTo>
                <a:lnTo>
                  <a:pt x="42570" y="19786"/>
                </a:lnTo>
                <a:lnTo>
                  <a:pt x="42646" y="19278"/>
                </a:lnTo>
                <a:lnTo>
                  <a:pt x="42646" y="19024"/>
                </a:lnTo>
                <a:lnTo>
                  <a:pt x="42684" y="18770"/>
                </a:lnTo>
                <a:lnTo>
                  <a:pt x="42519" y="19024"/>
                </a:lnTo>
                <a:lnTo>
                  <a:pt x="42405" y="19278"/>
                </a:lnTo>
                <a:lnTo>
                  <a:pt x="42557" y="18135"/>
                </a:lnTo>
                <a:lnTo>
                  <a:pt x="42760" y="18376"/>
                </a:lnTo>
                <a:lnTo>
                  <a:pt x="42811" y="18135"/>
                </a:lnTo>
                <a:lnTo>
                  <a:pt x="42900" y="17754"/>
                </a:lnTo>
                <a:lnTo>
                  <a:pt x="43103" y="16738"/>
                </a:lnTo>
                <a:lnTo>
                  <a:pt x="43637" y="18262"/>
                </a:lnTo>
                <a:lnTo>
                  <a:pt x="43738" y="18402"/>
                </a:lnTo>
                <a:lnTo>
                  <a:pt x="44323" y="18516"/>
                </a:lnTo>
                <a:lnTo>
                  <a:pt x="44653" y="18897"/>
                </a:lnTo>
                <a:lnTo>
                  <a:pt x="45046" y="18643"/>
                </a:lnTo>
                <a:lnTo>
                  <a:pt x="45186" y="18643"/>
                </a:lnTo>
                <a:lnTo>
                  <a:pt x="45732" y="16738"/>
                </a:lnTo>
                <a:lnTo>
                  <a:pt x="45923" y="16103"/>
                </a:lnTo>
                <a:lnTo>
                  <a:pt x="45999" y="15849"/>
                </a:lnTo>
                <a:lnTo>
                  <a:pt x="46151" y="15341"/>
                </a:lnTo>
                <a:lnTo>
                  <a:pt x="46151" y="13462"/>
                </a:lnTo>
                <a:lnTo>
                  <a:pt x="44869" y="13182"/>
                </a:lnTo>
                <a:lnTo>
                  <a:pt x="43599" y="14198"/>
                </a:lnTo>
                <a:lnTo>
                  <a:pt x="42545" y="14871"/>
                </a:lnTo>
                <a:lnTo>
                  <a:pt x="42545" y="17754"/>
                </a:lnTo>
                <a:lnTo>
                  <a:pt x="42367" y="18770"/>
                </a:lnTo>
                <a:lnTo>
                  <a:pt x="42164" y="19405"/>
                </a:lnTo>
                <a:lnTo>
                  <a:pt x="42087" y="19532"/>
                </a:lnTo>
                <a:lnTo>
                  <a:pt x="41998" y="19913"/>
                </a:lnTo>
                <a:lnTo>
                  <a:pt x="42113" y="19151"/>
                </a:lnTo>
                <a:lnTo>
                  <a:pt x="42240" y="18770"/>
                </a:lnTo>
                <a:lnTo>
                  <a:pt x="42125" y="19405"/>
                </a:lnTo>
                <a:lnTo>
                  <a:pt x="42252" y="18770"/>
                </a:lnTo>
                <a:lnTo>
                  <a:pt x="42291" y="18516"/>
                </a:lnTo>
                <a:lnTo>
                  <a:pt x="42545" y="17754"/>
                </a:lnTo>
                <a:lnTo>
                  <a:pt x="42545" y="14871"/>
                </a:lnTo>
                <a:lnTo>
                  <a:pt x="41808" y="15341"/>
                </a:lnTo>
                <a:lnTo>
                  <a:pt x="41795" y="13055"/>
                </a:lnTo>
                <a:lnTo>
                  <a:pt x="41186" y="14198"/>
                </a:lnTo>
                <a:lnTo>
                  <a:pt x="41084" y="14452"/>
                </a:lnTo>
                <a:lnTo>
                  <a:pt x="40855" y="15468"/>
                </a:lnTo>
                <a:lnTo>
                  <a:pt x="40424" y="15976"/>
                </a:lnTo>
                <a:lnTo>
                  <a:pt x="40576" y="15849"/>
                </a:lnTo>
                <a:lnTo>
                  <a:pt x="40525" y="16230"/>
                </a:lnTo>
                <a:lnTo>
                  <a:pt x="40043" y="18516"/>
                </a:lnTo>
                <a:lnTo>
                  <a:pt x="40068" y="18719"/>
                </a:lnTo>
                <a:lnTo>
                  <a:pt x="40005" y="19024"/>
                </a:lnTo>
                <a:lnTo>
                  <a:pt x="39890" y="19786"/>
                </a:lnTo>
                <a:lnTo>
                  <a:pt x="39522" y="20548"/>
                </a:lnTo>
                <a:lnTo>
                  <a:pt x="39649" y="20421"/>
                </a:lnTo>
                <a:lnTo>
                  <a:pt x="39725" y="20789"/>
                </a:lnTo>
                <a:lnTo>
                  <a:pt x="39789" y="20421"/>
                </a:lnTo>
                <a:lnTo>
                  <a:pt x="40170" y="18516"/>
                </a:lnTo>
                <a:lnTo>
                  <a:pt x="39903" y="19913"/>
                </a:lnTo>
                <a:lnTo>
                  <a:pt x="40195" y="18719"/>
                </a:lnTo>
                <a:lnTo>
                  <a:pt x="40220" y="18516"/>
                </a:lnTo>
                <a:lnTo>
                  <a:pt x="40728" y="16611"/>
                </a:lnTo>
                <a:lnTo>
                  <a:pt x="40551" y="17627"/>
                </a:lnTo>
                <a:lnTo>
                  <a:pt x="40436" y="18567"/>
                </a:lnTo>
                <a:lnTo>
                  <a:pt x="41148" y="18770"/>
                </a:lnTo>
                <a:lnTo>
                  <a:pt x="41503" y="18135"/>
                </a:lnTo>
                <a:lnTo>
                  <a:pt x="41808" y="18135"/>
                </a:lnTo>
                <a:lnTo>
                  <a:pt x="41998" y="16992"/>
                </a:lnTo>
                <a:lnTo>
                  <a:pt x="41681" y="20167"/>
                </a:lnTo>
                <a:lnTo>
                  <a:pt x="41706" y="20040"/>
                </a:lnTo>
                <a:lnTo>
                  <a:pt x="41897" y="19253"/>
                </a:lnTo>
                <a:lnTo>
                  <a:pt x="41998" y="18897"/>
                </a:lnTo>
                <a:lnTo>
                  <a:pt x="42113" y="18516"/>
                </a:lnTo>
                <a:lnTo>
                  <a:pt x="42011" y="19151"/>
                </a:lnTo>
                <a:lnTo>
                  <a:pt x="41783" y="20040"/>
                </a:lnTo>
                <a:lnTo>
                  <a:pt x="41656" y="20294"/>
                </a:lnTo>
                <a:lnTo>
                  <a:pt x="41529" y="19913"/>
                </a:lnTo>
                <a:lnTo>
                  <a:pt x="41465" y="19786"/>
                </a:lnTo>
                <a:lnTo>
                  <a:pt x="41325" y="19532"/>
                </a:lnTo>
                <a:lnTo>
                  <a:pt x="40906" y="19405"/>
                </a:lnTo>
                <a:lnTo>
                  <a:pt x="40576" y="19786"/>
                </a:lnTo>
                <a:lnTo>
                  <a:pt x="40335" y="18948"/>
                </a:lnTo>
                <a:lnTo>
                  <a:pt x="40233" y="19532"/>
                </a:lnTo>
                <a:lnTo>
                  <a:pt x="40132" y="20002"/>
                </a:lnTo>
                <a:lnTo>
                  <a:pt x="39916" y="20421"/>
                </a:lnTo>
                <a:lnTo>
                  <a:pt x="39839" y="21310"/>
                </a:lnTo>
                <a:lnTo>
                  <a:pt x="40728" y="20421"/>
                </a:lnTo>
                <a:lnTo>
                  <a:pt x="40792" y="21437"/>
                </a:lnTo>
                <a:lnTo>
                  <a:pt x="41211" y="21082"/>
                </a:lnTo>
                <a:lnTo>
                  <a:pt x="41554" y="20421"/>
                </a:lnTo>
                <a:lnTo>
                  <a:pt x="41567" y="20802"/>
                </a:lnTo>
                <a:lnTo>
                  <a:pt x="41986" y="21183"/>
                </a:lnTo>
                <a:lnTo>
                  <a:pt x="42379" y="21310"/>
                </a:lnTo>
                <a:lnTo>
                  <a:pt x="42646" y="21437"/>
                </a:lnTo>
                <a:lnTo>
                  <a:pt x="42900" y="21310"/>
                </a:lnTo>
                <a:lnTo>
                  <a:pt x="43319" y="20802"/>
                </a:lnTo>
                <a:lnTo>
                  <a:pt x="43408" y="21793"/>
                </a:lnTo>
                <a:lnTo>
                  <a:pt x="43726" y="21183"/>
                </a:lnTo>
                <a:lnTo>
                  <a:pt x="43649" y="21564"/>
                </a:lnTo>
                <a:lnTo>
                  <a:pt x="43827" y="21056"/>
                </a:lnTo>
                <a:lnTo>
                  <a:pt x="43916" y="20802"/>
                </a:lnTo>
                <a:lnTo>
                  <a:pt x="44183" y="20955"/>
                </a:lnTo>
                <a:lnTo>
                  <a:pt x="44132" y="20548"/>
                </a:lnTo>
                <a:lnTo>
                  <a:pt x="44615" y="20929"/>
                </a:lnTo>
                <a:lnTo>
                  <a:pt x="44970" y="20929"/>
                </a:lnTo>
                <a:lnTo>
                  <a:pt x="45186" y="20675"/>
                </a:lnTo>
                <a:lnTo>
                  <a:pt x="45415" y="21755"/>
                </a:lnTo>
                <a:lnTo>
                  <a:pt x="45681" y="20675"/>
                </a:lnTo>
                <a:lnTo>
                  <a:pt x="45720" y="20548"/>
                </a:lnTo>
                <a:lnTo>
                  <a:pt x="45808" y="20167"/>
                </a:lnTo>
                <a:lnTo>
                  <a:pt x="45897" y="20040"/>
                </a:lnTo>
                <a:lnTo>
                  <a:pt x="45808" y="20294"/>
                </a:lnTo>
                <a:lnTo>
                  <a:pt x="45681" y="21082"/>
                </a:lnTo>
                <a:lnTo>
                  <a:pt x="45085" y="23469"/>
                </a:lnTo>
                <a:lnTo>
                  <a:pt x="45504" y="23812"/>
                </a:lnTo>
                <a:lnTo>
                  <a:pt x="45770" y="22961"/>
                </a:lnTo>
                <a:lnTo>
                  <a:pt x="45669" y="23622"/>
                </a:lnTo>
                <a:lnTo>
                  <a:pt x="45859" y="23088"/>
                </a:lnTo>
                <a:lnTo>
                  <a:pt x="45720" y="23926"/>
                </a:lnTo>
                <a:lnTo>
                  <a:pt x="45605" y="24371"/>
                </a:lnTo>
                <a:lnTo>
                  <a:pt x="45720" y="24206"/>
                </a:lnTo>
                <a:lnTo>
                  <a:pt x="45935" y="23088"/>
                </a:lnTo>
                <a:lnTo>
                  <a:pt x="45948" y="22961"/>
                </a:lnTo>
                <a:lnTo>
                  <a:pt x="46075" y="22072"/>
                </a:lnTo>
                <a:lnTo>
                  <a:pt x="46418" y="20802"/>
                </a:lnTo>
                <a:lnTo>
                  <a:pt x="46088" y="22453"/>
                </a:lnTo>
                <a:lnTo>
                  <a:pt x="45897" y="23393"/>
                </a:lnTo>
                <a:lnTo>
                  <a:pt x="45986" y="23088"/>
                </a:lnTo>
                <a:lnTo>
                  <a:pt x="45872" y="23850"/>
                </a:lnTo>
                <a:lnTo>
                  <a:pt x="46037" y="23215"/>
                </a:lnTo>
                <a:lnTo>
                  <a:pt x="45910" y="23977"/>
                </a:lnTo>
                <a:lnTo>
                  <a:pt x="45796" y="24358"/>
                </a:lnTo>
                <a:lnTo>
                  <a:pt x="45872" y="23850"/>
                </a:lnTo>
                <a:lnTo>
                  <a:pt x="45732" y="24358"/>
                </a:lnTo>
                <a:lnTo>
                  <a:pt x="45516" y="25882"/>
                </a:lnTo>
                <a:lnTo>
                  <a:pt x="45720" y="24739"/>
                </a:lnTo>
                <a:lnTo>
                  <a:pt x="45885" y="25349"/>
                </a:lnTo>
                <a:lnTo>
                  <a:pt x="45859" y="25565"/>
                </a:lnTo>
                <a:lnTo>
                  <a:pt x="45643" y="25755"/>
                </a:lnTo>
                <a:lnTo>
                  <a:pt x="45554" y="25882"/>
                </a:lnTo>
                <a:lnTo>
                  <a:pt x="45427" y="26517"/>
                </a:lnTo>
                <a:lnTo>
                  <a:pt x="45313" y="24993"/>
                </a:lnTo>
                <a:lnTo>
                  <a:pt x="45250" y="24739"/>
                </a:lnTo>
                <a:lnTo>
                  <a:pt x="44754" y="24739"/>
                </a:lnTo>
                <a:lnTo>
                  <a:pt x="44196" y="26898"/>
                </a:lnTo>
                <a:lnTo>
                  <a:pt x="44183" y="26644"/>
                </a:lnTo>
                <a:lnTo>
                  <a:pt x="44107" y="25069"/>
                </a:lnTo>
                <a:lnTo>
                  <a:pt x="43637" y="26644"/>
                </a:lnTo>
                <a:lnTo>
                  <a:pt x="43789" y="25501"/>
                </a:lnTo>
                <a:lnTo>
                  <a:pt x="43827" y="25234"/>
                </a:lnTo>
                <a:lnTo>
                  <a:pt x="43599" y="25501"/>
                </a:lnTo>
                <a:lnTo>
                  <a:pt x="42316" y="27279"/>
                </a:lnTo>
                <a:lnTo>
                  <a:pt x="41897" y="26771"/>
                </a:lnTo>
                <a:lnTo>
                  <a:pt x="41783" y="26644"/>
                </a:lnTo>
                <a:lnTo>
                  <a:pt x="41681" y="26517"/>
                </a:lnTo>
                <a:lnTo>
                  <a:pt x="41478" y="26263"/>
                </a:lnTo>
                <a:lnTo>
                  <a:pt x="40944" y="26403"/>
                </a:lnTo>
                <a:lnTo>
                  <a:pt x="40944" y="26771"/>
                </a:lnTo>
                <a:lnTo>
                  <a:pt x="40843" y="27406"/>
                </a:lnTo>
                <a:lnTo>
                  <a:pt x="40627" y="28295"/>
                </a:lnTo>
                <a:lnTo>
                  <a:pt x="40563" y="28422"/>
                </a:lnTo>
                <a:lnTo>
                  <a:pt x="40576" y="28295"/>
                </a:lnTo>
                <a:lnTo>
                  <a:pt x="40601" y="28041"/>
                </a:lnTo>
                <a:lnTo>
                  <a:pt x="40640" y="27901"/>
                </a:lnTo>
                <a:lnTo>
                  <a:pt x="40576" y="28295"/>
                </a:lnTo>
                <a:lnTo>
                  <a:pt x="40703" y="27660"/>
                </a:lnTo>
                <a:lnTo>
                  <a:pt x="40868" y="27025"/>
                </a:lnTo>
                <a:lnTo>
                  <a:pt x="40944" y="26771"/>
                </a:lnTo>
                <a:lnTo>
                  <a:pt x="40944" y="26403"/>
                </a:lnTo>
                <a:lnTo>
                  <a:pt x="40513" y="26504"/>
                </a:lnTo>
                <a:lnTo>
                  <a:pt x="40513" y="27533"/>
                </a:lnTo>
                <a:lnTo>
                  <a:pt x="40246" y="27914"/>
                </a:lnTo>
                <a:lnTo>
                  <a:pt x="40132" y="28041"/>
                </a:lnTo>
                <a:lnTo>
                  <a:pt x="40284" y="27025"/>
                </a:lnTo>
                <a:lnTo>
                  <a:pt x="40386" y="27152"/>
                </a:lnTo>
                <a:lnTo>
                  <a:pt x="40513" y="27533"/>
                </a:lnTo>
                <a:lnTo>
                  <a:pt x="40513" y="26504"/>
                </a:lnTo>
                <a:lnTo>
                  <a:pt x="40284" y="26263"/>
                </a:lnTo>
                <a:lnTo>
                  <a:pt x="40055" y="25882"/>
                </a:lnTo>
                <a:lnTo>
                  <a:pt x="39243" y="26263"/>
                </a:lnTo>
                <a:lnTo>
                  <a:pt x="39090" y="26009"/>
                </a:lnTo>
                <a:lnTo>
                  <a:pt x="38608" y="27787"/>
                </a:lnTo>
                <a:lnTo>
                  <a:pt x="38798" y="27279"/>
                </a:lnTo>
                <a:lnTo>
                  <a:pt x="39116" y="28168"/>
                </a:lnTo>
                <a:lnTo>
                  <a:pt x="39230" y="27406"/>
                </a:lnTo>
                <a:lnTo>
                  <a:pt x="39585" y="27749"/>
                </a:lnTo>
                <a:lnTo>
                  <a:pt x="39636" y="27406"/>
                </a:lnTo>
                <a:lnTo>
                  <a:pt x="39662" y="27279"/>
                </a:lnTo>
                <a:lnTo>
                  <a:pt x="39852" y="26644"/>
                </a:lnTo>
                <a:lnTo>
                  <a:pt x="39751" y="27279"/>
                </a:lnTo>
                <a:lnTo>
                  <a:pt x="39522" y="28168"/>
                </a:lnTo>
                <a:lnTo>
                  <a:pt x="39560" y="27889"/>
                </a:lnTo>
                <a:lnTo>
                  <a:pt x="39420" y="28168"/>
                </a:lnTo>
                <a:lnTo>
                  <a:pt x="39293" y="28422"/>
                </a:lnTo>
                <a:lnTo>
                  <a:pt x="39166" y="28702"/>
                </a:lnTo>
                <a:lnTo>
                  <a:pt x="39420" y="28549"/>
                </a:lnTo>
                <a:lnTo>
                  <a:pt x="40868" y="30835"/>
                </a:lnTo>
                <a:lnTo>
                  <a:pt x="43345" y="28549"/>
                </a:lnTo>
                <a:lnTo>
                  <a:pt x="44462" y="27533"/>
                </a:lnTo>
                <a:lnTo>
                  <a:pt x="45059" y="30962"/>
                </a:lnTo>
                <a:lnTo>
                  <a:pt x="46685" y="31343"/>
                </a:lnTo>
                <a:lnTo>
                  <a:pt x="47015" y="31470"/>
                </a:lnTo>
                <a:lnTo>
                  <a:pt x="47307" y="32740"/>
                </a:lnTo>
                <a:lnTo>
                  <a:pt x="46786" y="32867"/>
                </a:lnTo>
                <a:lnTo>
                  <a:pt x="44691" y="34493"/>
                </a:lnTo>
                <a:lnTo>
                  <a:pt x="45313" y="35661"/>
                </a:lnTo>
                <a:lnTo>
                  <a:pt x="46532" y="33756"/>
                </a:lnTo>
                <a:lnTo>
                  <a:pt x="46990" y="35407"/>
                </a:lnTo>
                <a:lnTo>
                  <a:pt x="47078" y="37947"/>
                </a:lnTo>
                <a:lnTo>
                  <a:pt x="47434" y="36804"/>
                </a:lnTo>
                <a:lnTo>
                  <a:pt x="48018" y="33756"/>
                </a:lnTo>
                <a:lnTo>
                  <a:pt x="48971" y="28803"/>
                </a:lnTo>
                <a:lnTo>
                  <a:pt x="49174" y="27787"/>
                </a:lnTo>
                <a:lnTo>
                  <a:pt x="49415" y="26517"/>
                </a:lnTo>
                <a:lnTo>
                  <a:pt x="49466" y="26263"/>
                </a:lnTo>
                <a:lnTo>
                  <a:pt x="49872" y="24104"/>
                </a:lnTo>
                <a:lnTo>
                  <a:pt x="49898" y="23977"/>
                </a:lnTo>
                <a:lnTo>
                  <a:pt x="50101" y="22834"/>
                </a:lnTo>
                <a:lnTo>
                  <a:pt x="50431" y="21056"/>
                </a:lnTo>
                <a:lnTo>
                  <a:pt x="50736" y="19405"/>
                </a:lnTo>
                <a:lnTo>
                  <a:pt x="50761" y="19278"/>
                </a:lnTo>
                <a:lnTo>
                  <a:pt x="50800" y="19024"/>
                </a:lnTo>
                <a:lnTo>
                  <a:pt x="51015" y="17881"/>
                </a:lnTo>
                <a:lnTo>
                  <a:pt x="51460" y="15468"/>
                </a:lnTo>
                <a:lnTo>
                  <a:pt x="51968" y="12674"/>
                </a:lnTo>
                <a:lnTo>
                  <a:pt x="52705" y="7721"/>
                </a:lnTo>
                <a:close/>
              </a:path>
              <a:path w="53975" h="38100">
                <a:moveTo>
                  <a:pt x="53670" y="4178"/>
                </a:moveTo>
                <a:lnTo>
                  <a:pt x="53365" y="3784"/>
                </a:lnTo>
                <a:lnTo>
                  <a:pt x="53238" y="4622"/>
                </a:lnTo>
                <a:lnTo>
                  <a:pt x="53200" y="4889"/>
                </a:lnTo>
                <a:lnTo>
                  <a:pt x="53327" y="4673"/>
                </a:lnTo>
                <a:lnTo>
                  <a:pt x="53670" y="4178"/>
                </a:lnTo>
                <a:close/>
              </a:path>
            </a:pathLst>
          </a:custGeom>
          <a:solidFill>
            <a:srgbClr val="B88F51"/>
          </a:solidFill>
        </p:spPr>
        <p:txBody>
          <a:bodyPr wrap="square" lIns="0" tIns="0" rIns="0" bIns="0" rtlCol="0"/>
          <a:lstStyle/>
          <a:p>
            <a:endParaRPr sz="2511"/>
          </a:p>
        </p:txBody>
      </p:sp>
      <p:sp>
        <p:nvSpPr>
          <p:cNvPr id="98" name="bg object 98"/>
          <p:cNvSpPr/>
          <p:nvPr/>
        </p:nvSpPr>
        <p:spPr>
          <a:xfrm>
            <a:off x="970486" y="544314"/>
            <a:ext cx="10716" cy="11509"/>
          </a:xfrm>
          <a:custGeom>
            <a:avLst/>
            <a:gdLst/>
            <a:ahLst/>
            <a:cxnLst/>
            <a:rect l="l" t="t" r="r" b="b"/>
            <a:pathLst>
              <a:path w="17144" h="18415">
                <a:moveTo>
                  <a:pt x="419" y="11976"/>
                </a:moveTo>
                <a:lnTo>
                  <a:pt x="203" y="11239"/>
                </a:lnTo>
                <a:lnTo>
                  <a:pt x="63" y="12217"/>
                </a:lnTo>
                <a:lnTo>
                  <a:pt x="38" y="12407"/>
                </a:lnTo>
                <a:lnTo>
                  <a:pt x="127" y="12242"/>
                </a:lnTo>
                <a:lnTo>
                  <a:pt x="419" y="11976"/>
                </a:lnTo>
                <a:close/>
              </a:path>
              <a:path w="17144" h="18415">
                <a:moveTo>
                  <a:pt x="749" y="11315"/>
                </a:moveTo>
                <a:lnTo>
                  <a:pt x="139" y="13728"/>
                </a:lnTo>
                <a:lnTo>
                  <a:pt x="0" y="14744"/>
                </a:lnTo>
                <a:lnTo>
                  <a:pt x="609" y="12319"/>
                </a:lnTo>
                <a:lnTo>
                  <a:pt x="749" y="11315"/>
                </a:lnTo>
                <a:close/>
              </a:path>
              <a:path w="17144" h="18415">
                <a:moveTo>
                  <a:pt x="1054" y="6769"/>
                </a:moveTo>
                <a:lnTo>
                  <a:pt x="889" y="7366"/>
                </a:lnTo>
                <a:lnTo>
                  <a:pt x="838" y="7721"/>
                </a:lnTo>
                <a:lnTo>
                  <a:pt x="812" y="7924"/>
                </a:lnTo>
                <a:lnTo>
                  <a:pt x="965" y="7340"/>
                </a:lnTo>
                <a:lnTo>
                  <a:pt x="1028" y="6985"/>
                </a:lnTo>
                <a:lnTo>
                  <a:pt x="1054" y="6769"/>
                </a:lnTo>
                <a:close/>
              </a:path>
              <a:path w="17144" h="18415">
                <a:moveTo>
                  <a:pt x="1524" y="9080"/>
                </a:moveTo>
                <a:lnTo>
                  <a:pt x="1308" y="8343"/>
                </a:lnTo>
                <a:lnTo>
                  <a:pt x="1168" y="9321"/>
                </a:lnTo>
                <a:lnTo>
                  <a:pt x="1143" y="9512"/>
                </a:lnTo>
                <a:lnTo>
                  <a:pt x="1231" y="9347"/>
                </a:lnTo>
                <a:lnTo>
                  <a:pt x="1524" y="9080"/>
                </a:lnTo>
                <a:close/>
              </a:path>
              <a:path w="17144" h="18415">
                <a:moveTo>
                  <a:pt x="1816" y="15265"/>
                </a:moveTo>
                <a:lnTo>
                  <a:pt x="1689" y="14947"/>
                </a:lnTo>
                <a:lnTo>
                  <a:pt x="1739" y="14617"/>
                </a:lnTo>
                <a:lnTo>
                  <a:pt x="1663" y="14884"/>
                </a:lnTo>
                <a:lnTo>
                  <a:pt x="1320" y="13944"/>
                </a:lnTo>
                <a:lnTo>
                  <a:pt x="1282" y="14160"/>
                </a:lnTo>
                <a:lnTo>
                  <a:pt x="1003" y="13411"/>
                </a:lnTo>
                <a:lnTo>
                  <a:pt x="952" y="13284"/>
                </a:lnTo>
                <a:lnTo>
                  <a:pt x="889" y="13093"/>
                </a:lnTo>
                <a:lnTo>
                  <a:pt x="863" y="13220"/>
                </a:lnTo>
                <a:lnTo>
                  <a:pt x="495" y="12979"/>
                </a:lnTo>
                <a:lnTo>
                  <a:pt x="381" y="13817"/>
                </a:lnTo>
                <a:lnTo>
                  <a:pt x="292" y="14439"/>
                </a:lnTo>
                <a:lnTo>
                  <a:pt x="647" y="13881"/>
                </a:lnTo>
                <a:lnTo>
                  <a:pt x="800" y="13677"/>
                </a:lnTo>
                <a:lnTo>
                  <a:pt x="660" y="14643"/>
                </a:lnTo>
                <a:lnTo>
                  <a:pt x="571" y="15303"/>
                </a:lnTo>
                <a:lnTo>
                  <a:pt x="952" y="14706"/>
                </a:lnTo>
                <a:lnTo>
                  <a:pt x="1193" y="14554"/>
                </a:lnTo>
                <a:lnTo>
                  <a:pt x="1054" y="15176"/>
                </a:lnTo>
                <a:lnTo>
                  <a:pt x="990" y="15481"/>
                </a:lnTo>
                <a:lnTo>
                  <a:pt x="863" y="16192"/>
                </a:lnTo>
                <a:lnTo>
                  <a:pt x="1028" y="15938"/>
                </a:lnTo>
                <a:lnTo>
                  <a:pt x="1003" y="16141"/>
                </a:lnTo>
                <a:lnTo>
                  <a:pt x="1384" y="15557"/>
                </a:lnTo>
                <a:lnTo>
                  <a:pt x="1536" y="15455"/>
                </a:lnTo>
                <a:lnTo>
                  <a:pt x="1498" y="15773"/>
                </a:lnTo>
                <a:lnTo>
                  <a:pt x="1587" y="15417"/>
                </a:lnTo>
                <a:lnTo>
                  <a:pt x="1816" y="15265"/>
                </a:lnTo>
                <a:close/>
              </a:path>
              <a:path w="17144" h="18415">
                <a:moveTo>
                  <a:pt x="1828" y="9994"/>
                </a:moveTo>
                <a:lnTo>
                  <a:pt x="1663" y="10591"/>
                </a:lnTo>
                <a:lnTo>
                  <a:pt x="1612" y="10947"/>
                </a:lnTo>
                <a:lnTo>
                  <a:pt x="1587" y="11150"/>
                </a:lnTo>
                <a:lnTo>
                  <a:pt x="1752" y="10566"/>
                </a:lnTo>
                <a:lnTo>
                  <a:pt x="1803" y="10210"/>
                </a:lnTo>
                <a:lnTo>
                  <a:pt x="1828" y="9994"/>
                </a:lnTo>
                <a:close/>
              </a:path>
              <a:path w="17144" h="18415">
                <a:moveTo>
                  <a:pt x="1930" y="10706"/>
                </a:moveTo>
                <a:lnTo>
                  <a:pt x="1778" y="10553"/>
                </a:lnTo>
                <a:lnTo>
                  <a:pt x="1701" y="11023"/>
                </a:lnTo>
                <a:lnTo>
                  <a:pt x="1930" y="10706"/>
                </a:lnTo>
                <a:close/>
              </a:path>
              <a:path w="17144" h="18415">
                <a:moveTo>
                  <a:pt x="1993" y="3759"/>
                </a:moveTo>
                <a:lnTo>
                  <a:pt x="1778" y="3022"/>
                </a:lnTo>
                <a:lnTo>
                  <a:pt x="1638" y="4000"/>
                </a:lnTo>
                <a:lnTo>
                  <a:pt x="1612" y="4191"/>
                </a:lnTo>
                <a:lnTo>
                  <a:pt x="1701" y="4025"/>
                </a:lnTo>
                <a:lnTo>
                  <a:pt x="1993" y="3759"/>
                </a:lnTo>
                <a:close/>
              </a:path>
              <a:path w="17144" h="18415">
                <a:moveTo>
                  <a:pt x="2006" y="9652"/>
                </a:moveTo>
                <a:lnTo>
                  <a:pt x="1447" y="9309"/>
                </a:lnTo>
                <a:lnTo>
                  <a:pt x="1473" y="9169"/>
                </a:lnTo>
                <a:lnTo>
                  <a:pt x="1308" y="9766"/>
                </a:lnTo>
                <a:lnTo>
                  <a:pt x="1257" y="10121"/>
                </a:lnTo>
                <a:lnTo>
                  <a:pt x="1231" y="10325"/>
                </a:lnTo>
                <a:lnTo>
                  <a:pt x="1371" y="9817"/>
                </a:lnTo>
                <a:lnTo>
                  <a:pt x="1333" y="10134"/>
                </a:lnTo>
                <a:lnTo>
                  <a:pt x="1244" y="10756"/>
                </a:lnTo>
                <a:lnTo>
                  <a:pt x="1600" y="10198"/>
                </a:lnTo>
                <a:lnTo>
                  <a:pt x="2006" y="9652"/>
                </a:lnTo>
                <a:close/>
              </a:path>
              <a:path w="17144" h="18415">
                <a:moveTo>
                  <a:pt x="2209" y="6032"/>
                </a:moveTo>
                <a:lnTo>
                  <a:pt x="1993" y="6769"/>
                </a:lnTo>
                <a:lnTo>
                  <a:pt x="1943" y="7150"/>
                </a:lnTo>
                <a:lnTo>
                  <a:pt x="1892" y="7531"/>
                </a:lnTo>
                <a:lnTo>
                  <a:pt x="2095" y="6794"/>
                </a:lnTo>
                <a:lnTo>
                  <a:pt x="2146" y="6413"/>
                </a:lnTo>
                <a:lnTo>
                  <a:pt x="2209" y="6032"/>
                </a:lnTo>
                <a:close/>
              </a:path>
              <a:path w="17144" h="18415">
                <a:moveTo>
                  <a:pt x="2235" y="10985"/>
                </a:moveTo>
                <a:lnTo>
                  <a:pt x="2133" y="10439"/>
                </a:lnTo>
                <a:lnTo>
                  <a:pt x="1930" y="10706"/>
                </a:lnTo>
                <a:lnTo>
                  <a:pt x="2235" y="10985"/>
                </a:lnTo>
                <a:close/>
              </a:path>
              <a:path w="17144" h="18415">
                <a:moveTo>
                  <a:pt x="2286" y="3898"/>
                </a:moveTo>
                <a:lnTo>
                  <a:pt x="2120" y="4495"/>
                </a:lnTo>
                <a:lnTo>
                  <a:pt x="2070" y="4851"/>
                </a:lnTo>
                <a:lnTo>
                  <a:pt x="2044" y="5054"/>
                </a:lnTo>
                <a:lnTo>
                  <a:pt x="2209" y="4470"/>
                </a:lnTo>
                <a:lnTo>
                  <a:pt x="2260" y="4114"/>
                </a:lnTo>
                <a:lnTo>
                  <a:pt x="2286" y="3898"/>
                </a:lnTo>
                <a:close/>
              </a:path>
              <a:path w="17144" h="18415">
                <a:moveTo>
                  <a:pt x="2400" y="5943"/>
                </a:moveTo>
                <a:lnTo>
                  <a:pt x="2159" y="6781"/>
                </a:lnTo>
                <a:lnTo>
                  <a:pt x="2095" y="7175"/>
                </a:lnTo>
                <a:lnTo>
                  <a:pt x="2019" y="7670"/>
                </a:lnTo>
                <a:lnTo>
                  <a:pt x="2273" y="6845"/>
                </a:lnTo>
                <a:lnTo>
                  <a:pt x="2336" y="6451"/>
                </a:lnTo>
                <a:lnTo>
                  <a:pt x="2400" y="5943"/>
                </a:lnTo>
                <a:close/>
              </a:path>
              <a:path w="17144" h="18415">
                <a:moveTo>
                  <a:pt x="2489" y="6819"/>
                </a:moveTo>
                <a:lnTo>
                  <a:pt x="2171" y="7962"/>
                </a:lnTo>
                <a:lnTo>
                  <a:pt x="1955" y="9461"/>
                </a:lnTo>
                <a:lnTo>
                  <a:pt x="2425" y="7277"/>
                </a:lnTo>
                <a:lnTo>
                  <a:pt x="2489" y="6819"/>
                </a:lnTo>
                <a:close/>
              </a:path>
              <a:path w="17144" h="18415">
                <a:moveTo>
                  <a:pt x="2552" y="7810"/>
                </a:moveTo>
                <a:lnTo>
                  <a:pt x="2387" y="8407"/>
                </a:lnTo>
                <a:lnTo>
                  <a:pt x="2336" y="8763"/>
                </a:lnTo>
                <a:lnTo>
                  <a:pt x="2311" y="8966"/>
                </a:lnTo>
                <a:lnTo>
                  <a:pt x="2476" y="8382"/>
                </a:lnTo>
                <a:lnTo>
                  <a:pt x="2527" y="8026"/>
                </a:lnTo>
                <a:lnTo>
                  <a:pt x="2552" y="7810"/>
                </a:lnTo>
                <a:close/>
              </a:path>
              <a:path w="17144" h="18415">
                <a:moveTo>
                  <a:pt x="2590" y="7048"/>
                </a:moveTo>
                <a:lnTo>
                  <a:pt x="2425" y="7645"/>
                </a:lnTo>
                <a:lnTo>
                  <a:pt x="2374" y="8001"/>
                </a:lnTo>
                <a:lnTo>
                  <a:pt x="2349" y="8204"/>
                </a:lnTo>
                <a:lnTo>
                  <a:pt x="2501" y="7620"/>
                </a:lnTo>
                <a:lnTo>
                  <a:pt x="2552" y="7264"/>
                </a:lnTo>
                <a:lnTo>
                  <a:pt x="2590" y="7048"/>
                </a:lnTo>
                <a:close/>
              </a:path>
              <a:path w="17144" h="18415">
                <a:moveTo>
                  <a:pt x="2832" y="622"/>
                </a:moveTo>
                <a:lnTo>
                  <a:pt x="2590" y="1460"/>
                </a:lnTo>
                <a:lnTo>
                  <a:pt x="2527" y="1854"/>
                </a:lnTo>
                <a:lnTo>
                  <a:pt x="2451" y="2349"/>
                </a:lnTo>
                <a:lnTo>
                  <a:pt x="2705" y="1524"/>
                </a:lnTo>
                <a:lnTo>
                  <a:pt x="2768" y="1130"/>
                </a:lnTo>
                <a:lnTo>
                  <a:pt x="2832" y="622"/>
                </a:lnTo>
                <a:close/>
              </a:path>
              <a:path w="17144" h="18415">
                <a:moveTo>
                  <a:pt x="3302" y="2019"/>
                </a:moveTo>
                <a:lnTo>
                  <a:pt x="2908" y="1701"/>
                </a:lnTo>
                <a:lnTo>
                  <a:pt x="2768" y="2667"/>
                </a:lnTo>
                <a:lnTo>
                  <a:pt x="2730" y="2921"/>
                </a:lnTo>
                <a:lnTo>
                  <a:pt x="2489" y="3759"/>
                </a:lnTo>
                <a:lnTo>
                  <a:pt x="2425" y="4152"/>
                </a:lnTo>
                <a:lnTo>
                  <a:pt x="2349" y="4648"/>
                </a:lnTo>
                <a:lnTo>
                  <a:pt x="2603" y="3810"/>
                </a:lnTo>
                <a:lnTo>
                  <a:pt x="2667" y="3429"/>
                </a:lnTo>
                <a:lnTo>
                  <a:pt x="2679" y="3276"/>
                </a:lnTo>
                <a:lnTo>
                  <a:pt x="2971" y="2692"/>
                </a:lnTo>
                <a:lnTo>
                  <a:pt x="3302" y="2019"/>
                </a:lnTo>
                <a:close/>
              </a:path>
              <a:path w="17144" h="18415">
                <a:moveTo>
                  <a:pt x="3619" y="11150"/>
                </a:moveTo>
                <a:lnTo>
                  <a:pt x="2971" y="12407"/>
                </a:lnTo>
                <a:lnTo>
                  <a:pt x="2857" y="11938"/>
                </a:lnTo>
                <a:lnTo>
                  <a:pt x="2806" y="11734"/>
                </a:lnTo>
                <a:lnTo>
                  <a:pt x="2857" y="11430"/>
                </a:lnTo>
                <a:lnTo>
                  <a:pt x="3035" y="9563"/>
                </a:lnTo>
                <a:lnTo>
                  <a:pt x="2476" y="11430"/>
                </a:lnTo>
                <a:lnTo>
                  <a:pt x="2273" y="11023"/>
                </a:lnTo>
                <a:lnTo>
                  <a:pt x="2374" y="11671"/>
                </a:lnTo>
                <a:lnTo>
                  <a:pt x="2654" y="11938"/>
                </a:lnTo>
                <a:lnTo>
                  <a:pt x="2781" y="11760"/>
                </a:lnTo>
                <a:lnTo>
                  <a:pt x="3200" y="14097"/>
                </a:lnTo>
                <a:lnTo>
                  <a:pt x="3543" y="12839"/>
                </a:lnTo>
                <a:lnTo>
                  <a:pt x="3619" y="11150"/>
                </a:lnTo>
                <a:close/>
              </a:path>
              <a:path w="17144" h="18415">
                <a:moveTo>
                  <a:pt x="3670" y="10274"/>
                </a:moveTo>
                <a:lnTo>
                  <a:pt x="3441" y="8953"/>
                </a:lnTo>
                <a:lnTo>
                  <a:pt x="3378" y="8623"/>
                </a:lnTo>
                <a:lnTo>
                  <a:pt x="2857" y="8331"/>
                </a:lnTo>
                <a:lnTo>
                  <a:pt x="2755" y="8064"/>
                </a:lnTo>
                <a:lnTo>
                  <a:pt x="2844" y="6273"/>
                </a:lnTo>
                <a:lnTo>
                  <a:pt x="2552" y="8026"/>
                </a:lnTo>
                <a:lnTo>
                  <a:pt x="2514" y="8229"/>
                </a:lnTo>
                <a:lnTo>
                  <a:pt x="2654" y="7988"/>
                </a:lnTo>
                <a:lnTo>
                  <a:pt x="2667" y="9080"/>
                </a:lnTo>
                <a:lnTo>
                  <a:pt x="2921" y="8724"/>
                </a:lnTo>
                <a:lnTo>
                  <a:pt x="3187" y="8991"/>
                </a:lnTo>
                <a:lnTo>
                  <a:pt x="3670" y="10274"/>
                </a:lnTo>
                <a:close/>
              </a:path>
              <a:path w="17144" h="18415">
                <a:moveTo>
                  <a:pt x="3822" y="12674"/>
                </a:moveTo>
                <a:lnTo>
                  <a:pt x="3657" y="13246"/>
                </a:lnTo>
                <a:lnTo>
                  <a:pt x="3606" y="13627"/>
                </a:lnTo>
                <a:lnTo>
                  <a:pt x="3568" y="13830"/>
                </a:lnTo>
                <a:lnTo>
                  <a:pt x="3746" y="13246"/>
                </a:lnTo>
                <a:lnTo>
                  <a:pt x="3797" y="12890"/>
                </a:lnTo>
                <a:lnTo>
                  <a:pt x="3822" y="12674"/>
                </a:lnTo>
                <a:close/>
              </a:path>
              <a:path w="17144" h="18415">
                <a:moveTo>
                  <a:pt x="4089" y="14871"/>
                </a:moveTo>
                <a:lnTo>
                  <a:pt x="3873" y="15608"/>
                </a:lnTo>
                <a:lnTo>
                  <a:pt x="3822" y="15989"/>
                </a:lnTo>
                <a:lnTo>
                  <a:pt x="3771" y="16370"/>
                </a:lnTo>
                <a:lnTo>
                  <a:pt x="3975" y="15633"/>
                </a:lnTo>
                <a:lnTo>
                  <a:pt x="4038" y="15252"/>
                </a:lnTo>
                <a:lnTo>
                  <a:pt x="4089" y="14871"/>
                </a:lnTo>
                <a:close/>
              </a:path>
              <a:path w="17144" h="18415">
                <a:moveTo>
                  <a:pt x="4229" y="14770"/>
                </a:moveTo>
                <a:lnTo>
                  <a:pt x="3987" y="15608"/>
                </a:lnTo>
                <a:lnTo>
                  <a:pt x="3924" y="16002"/>
                </a:lnTo>
                <a:lnTo>
                  <a:pt x="3848" y="16497"/>
                </a:lnTo>
                <a:lnTo>
                  <a:pt x="4102" y="15659"/>
                </a:lnTo>
                <a:lnTo>
                  <a:pt x="4165" y="15265"/>
                </a:lnTo>
                <a:lnTo>
                  <a:pt x="4229" y="14770"/>
                </a:lnTo>
                <a:close/>
              </a:path>
              <a:path w="17144" h="18415">
                <a:moveTo>
                  <a:pt x="4305" y="9499"/>
                </a:moveTo>
                <a:lnTo>
                  <a:pt x="4089" y="10236"/>
                </a:lnTo>
                <a:lnTo>
                  <a:pt x="4038" y="10617"/>
                </a:lnTo>
                <a:lnTo>
                  <a:pt x="3987" y="10998"/>
                </a:lnTo>
                <a:lnTo>
                  <a:pt x="4191" y="10261"/>
                </a:lnTo>
                <a:lnTo>
                  <a:pt x="4254" y="9880"/>
                </a:lnTo>
                <a:lnTo>
                  <a:pt x="4305" y="9499"/>
                </a:lnTo>
                <a:close/>
              </a:path>
              <a:path w="17144" h="18415">
                <a:moveTo>
                  <a:pt x="4356" y="3505"/>
                </a:moveTo>
                <a:lnTo>
                  <a:pt x="4191" y="4102"/>
                </a:lnTo>
                <a:lnTo>
                  <a:pt x="4140" y="4457"/>
                </a:lnTo>
                <a:lnTo>
                  <a:pt x="4114" y="4660"/>
                </a:lnTo>
                <a:lnTo>
                  <a:pt x="4279" y="4076"/>
                </a:lnTo>
                <a:lnTo>
                  <a:pt x="4330" y="3721"/>
                </a:lnTo>
                <a:lnTo>
                  <a:pt x="4356" y="3505"/>
                </a:lnTo>
                <a:close/>
              </a:path>
              <a:path w="17144" h="18415">
                <a:moveTo>
                  <a:pt x="4559" y="9728"/>
                </a:moveTo>
                <a:lnTo>
                  <a:pt x="4394" y="10312"/>
                </a:lnTo>
                <a:lnTo>
                  <a:pt x="4343" y="10668"/>
                </a:lnTo>
                <a:lnTo>
                  <a:pt x="4318" y="10871"/>
                </a:lnTo>
                <a:lnTo>
                  <a:pt x="4483" y="10287"/>
                </a:lnTo>
                <a:lnTo>
                  <a:pt x="4533" y="9931"/>
                </a:lnTo>
                <a:lnTo>
                  <a:pt x="4559" y="9728"/>
                </a:lnTo>
                <a:close/>
              </a:path>
              <a:path w="17144" h="18415">
                <a:moveTo>
                  <a:pt x="4648" y="5867"/>
                </a:moveTo>
                <a:lnTo>
                  <a:pt x="4381" y="6121"/>
                </a:lnTo>
                <a:lnTo>
                  <a:pt x="3987" y="5867"/>
                </a:lnTo>
                <a:lnTo>
                  <a:pt x="3873" y="5676"/>
                </a:lnTo>
                <a:lnTo>
                  <a:pt x="3771" y="5334"/>
                </a:lnTo>
                <a:lnTo>
                  <a:pt x="3289" y="4978"/>
                </a:lnTo>
                <a:lnTo>
                  <a:pt x="3594" y="5181"/>
                </a:lnTo>
                <a:lnTo>
                  <a:pt x="3759" y="4813"/>
                </a:lnTo>
                <a:lnTo>
                  <a:pt x="4165" y="3898"/>
                </a:lnTo>
                <a:lnTo>
                  <a:pt x="4330" y="3530"/>
                </a:lnTo>
                <a:lnTo>
                  <a:pt x="3759" y="3886"/>
                </a:lnTo>
                <a:lnTo>
                  <a:pt x="3644" y="3606"/>
                </a:lnTo>
                <a:lnTo>
                  <a:pt x="3505" y="3530"/>
                </a:lnTo>
                <a:lnTo>
                  <a:pt x="3225" y="3898"/>
                </a:lnTo>
                <a:lnTo>
                  <a:pt x="3644" y="2451"/>
                </a:lnTo>
                <a:lnTo>
                  <a:pt x="3797" y="1397"/>
                </a:lnTo>
                <a:lnTo>
                  <a:pt x="3162" y="3086"/>
                </a:lnTo>
                <a:lnTo>
                  <a:pt x="3149" y="2755"/>
                </a:lnTo>
                <a:lnTo>
                  <a:pt x="2501" y="5003"/>
                </a:lnTo>
                <a:lnTo>
                  <a:pt x="2730" y="4978"/>
                </a:lnTo>
                <a:lnTo>
                  <a:pt x="2730" y="5346"/>
                </a:lnTo>
                <a:lnTo>
                  <a:pt x="2832" y="5003"/>
                </a:lnTo>
                <a:lnTo>
                  <a:pt x="3276" y="5080"/>
                </a:lnTo>
                <a:lnTo>
                  <a:pt x="3543" y="6832"/>
                </a:lnTo>
                <a:lnTo>
                  <a:pt x="4140" y="6705"/>
                </a:lnTo>
                <a:lnTo>
                  <a:pt x="3670" y="9220"/>
                </a:lnTo>
                <a:lnTo>
                  <a:pt x="3733" y="10452"/>
                </a:lnTo>
                <a:lnTo>
                  <a:pt x="3835" y="11252"/>
                </a:lnTo>
                <a:lnTo>
                  <a:pt x="3543" y="12839"/>
                </a:lnTo>
                <a:lnTo>
                  <a:pt x="3530" y="13385"/>
                </a:lnTo>
                <a:lnTo>
                  <a:pt x="3505" y="13601"/>
                </a:lnTo>
                <a:lnTo>
                  <a:pt x="3454" y="13982"/>
                </a:lnTo>
                <a:lnTo>
                  <a:pt x="3530" y="13677"/>
                </a:lnTo>
                <a:lnTo>
                  <a:pt x="3657" y="13246"/>
                </a:lnTo>
                <a:lnTo>
                  <a:pt x="3721" y="12865"/>
                </a:lnTo>
                <a:lnTo>
                  <a:pt x="3771" y="12484"/>
                </a:lnTo>
                <a:lnTo>
                  <a:pt x="3632" y="12966"/>
                </a:lnTo>
                <a:lnTo>
                  <a:pt x="3860" y="11353"/>
                </a:lnTo>
                <a:lnTo>
                  <a:pt x="3911" y="11696"/>
                </a:lnTo>
                <a:lnTo>
                  <a:pt x="3949" y="10680"/>
                </a:lnTo>
                <a:lnTo>
                  <a:pt x="4102" y="7645"/>
                </a:lnTo>
                <a:lnTo>
                  <a:pt x="4102" y="8089"/>
                </a:lnTo>
                <a:lnTo>
                  <a:pt x="4457" y="7099"/>
                </a:lnTo>
                <a:lnTo>
                  <a:pt x="4521" y="6705"/>
                </a:lnTo>
                <a:lnTo>
                  <a:pt x="4610" y="6121"/>
                </a:lnTo>
                <a:lnTo>
                  <a:pt x="4648" y="5867"/>
                </a:lnTo>
                <a:close/>
              </a:path>
              <a:path w="17144" h="18415">
                <a:moveTo>
                  <a:pt x="4711" y="5473"/>
                </a:moveTo>
                <a:lnTo>
                  <a:pt x="4648" y="5867"/>
                </a:lnTo>
                <a:lnTo>
                  <a:pt x="4711" y="5473"/>
                </a:lnTo>
                <a:close/>
              </a:path>
              <a:path w="17144" h="18415">
                <a:moveTo>
                  <a:pt x="5130" y="4927"/>
                </a:moveTo>
                <a:lnTo>
                  <a:pt x="5016" y="5080"/>
                </a:lnTo>
                <a:lnTo>
                  <a:pt x="4940" y="5524"/>
                </a:lnTo>
                <a:lnTo>
                  <a:pt x="5105" y="5499"/>
                </a:lnTo>
                <a:lnTo>
                  <a:pt x="5130" y="4927"/>
                </a:lnTo>
                <a:close/>
              </a:path>
              <a:path w="17144" h="18415">
                <a:moveTo>
                  <a:pt x="5156" y="1244"/>
                </a:moveTo>
                <a:lnTo>
                  <a:pt x="4940" y="508"/>
                </a:lnTo>
                <a:lnTo>
                  <a:pt x="4800" y="1485"/>
                </a:lnTo>
                <a:lnTo>
                  <a:pt x="4775" y="1676"/>
                </a:lnTo>
                <a:lnTo>
                  <a:pt x="4864" y="1511"/>
                </a:lnTo>
                <a:lnTo>
                  <a:pt x="5156" y="1244"/>
                </a:lnTo>
                <a:close/>
              </a:path>
              <a:path w="17144" h="18415">
                <a:moveTo>
                  <a:pt x="5270" y="2095"/>
                </a:moveTo>
                <a:lnTo>
                  <a:pt x="4165" y="5130"/>
                </a:lnTo>
                <a:lnTo>
                  <a:pt x="4508" y="5232"/>
                </a:lnTo>
                <a:lnTo>
                  <a:pt x="4711" y="5473"/>
                </a:lnTo>
                <a:lnTo>
                  <a:pt x="4927" y="5181"/>
                </a:lnTo>
                <a:lnTo>
                  <a:pt x="5003" y="4813"/>
                </a:lnTo>
                <a:lnTo>
                  <a:pt x="5270" y="2095"/>
                </a:lnTo>
                <a:close/>
              </a:path>
              <a:path w="17144" h="18415">
                <a:moveTo>
                  <a:pt x="5499" y="14516"/>
                </a:moveTo>
                <a:lnTo>
                  <a:pt x="5334" y="15113"/>
                </a:lnTo>
                <a:lnTo>
                  <a:pt x="5283" y="15468"/>
                </a:lnTo>
                <a:lnTo>
                  <a:pt x="5257" y="15671"/>
                </a:lnTo>
                <a:lnTo>
                  <a:pt x="5410" y="15087"/>
                </a:lnTo>
                <a:lnTo>
                  <a:pt x="5473" y="14732"/>
                </a:lnTo>
                <a:lnTo>
                  <a:pt x="5499" y="14516"/>
                </a:lnTo>
                <a:close/>
              </a:path>
              <a:path w="17144" h="18415">
                <a:moveTo>
                  <a:pt x="5753" y="6121"/>
                </a:moveTo>
                <a:lnTo>
                  <a:pt x="5727" y="5232"/>
                </a:lnTo>
                <a:lnTo>
                  <a:pt x="5588" y="5448"/>
                </a:lnTo>
                <a:lnTo>
                  <a:pt x="5105" y="5499"/>
                </a:lnTo>
                <a:lnTo>
                  <a:pt x="4991" y="8839"/>
                </a:lnTo>
                <a:lnTo>
                  <a:pt x="5753" y="6121"/>
                </a:lnTo>
                <a:close/>
              </a:path>
              <a:path w="17144" h="18415">
                <a:moveTo>
                  <a:pt x="6248" y="14363"/>
                </a:moveTo>
                <a:lnTo>
                  <a:pt x="5994" y="15201"/>
                </a:lnTo>
                <a:lnTo>
                  <a:pt x="5943" y="15595"/>
                </a:lnTo>
                <a:lnTo>
                  <a:pt x="5867" y="16090"/>
                </a:lnTo>
                <a:lnTo>
                  <a:pt x="6121" y="15252"/>
                </a:lnTo>
                <a:lnTo>
                  <a:pt x="6184" y="14859"/>
                </a:lnTo>
                <a:lnTo>
                  <a:pt x="6248" y="14363"/>
                </a:lnTo>
                <a:close/>
              </a:path>
              <a:path w="17144" h="18415">
                <a:moveTo>
                  <a:pt x="6883" y="13436"/>
                </a:moveTo>
                <a:lnTo>
                  <a:pt x="6261" y="13258"/>
                </a:lnTo>
                <a:lnTo>
                  <a:pt x="5435" y="13182"/>
                </a:lnTo>
                <a:lnTo>
                  <a:pt x="4635" y="13030"/>
                </a:lnTo>
                <a:lnTo>
                  <a:pt x="4470" y="13004"/>
                </a:lnTo>
                <a:lnTo>
                  <a:pt x="4178" y="11480"/>
                </a:lnTo>
                <a:lnTo>
                  <a:pt x="3873" y="12903"/>
                </a:lnTo>
                <a:lnTo>
                  <a:pt x="4406" y="13766"/>
                </a:lnTo>
                <a:lnTo>
                  <a:pt x="5219" y="13906"/>
                </a:lnTo>
                <a:lnTo>
                  <a:pt x="5638" y="14338"/>
                </a:lnTo>
                <a:lnTo>
                  <a:pt x="5410" y="15087"/>
                </a:lnTo>
                <a:lnTo>
                  <a:pt x="5359" y="15481"/>
                </a:lnTo>
                <a:lnTo>
                  <a:pt x="5283" y="15976"/>
                </a:lnTo>
                <a:lnTo>
                  <a:pt x="5537" y="15138"/>
                </a:lnTo>
                <a:lnTo>
                  <a:pt x="5600" y="14757"/>
                </a:lnTo>
                <a:lnTo>
                  <a:pt x="5651" y="14351"/>
                </a:lnTo>
                <a:lnTo>
                  <a:pt x="5969" y="14668"/>
                </a:lnTo>
                <a:lnTo>
                  <a:pt x="6883" y="13436"/>
                </a:lnTo>
                <a:close/>
              </a:path>
              <a:path w="17144" h="18415">
                <a:moveTo>
                  <a:pt x="7277" y="11430"/>
                </a:moveTo>
                <a:lnTo>
                  <a:pt x="6883" y="13436"/>
                </a:lnTo>
                <a:lnTo>
                  <a:pt x="6870" y="14465"/>
                </a:lnTo>
                <a:lnTo>
                  <a:pt x="7035" y="14325"/>
                </a:lnTo>
                <a:lnTo>
                  <a:pt x="6985" y="13449"/>
                </a:lnTo>
                <a:lnTo>
                  <a:pt x="7277" y="11430"/>
                </a:lnTo>
                <a:close/>
              </a:path>
              <a:path w="17144" h="18415">
                <a:moveTo>
                  <a:pt x="8293" y="11239"/>
                </a:moveTo>
                <a:lnTo>
                  <a:pt x="7340" y="13906"/>
                </a:lnTo>
                <a:lnTo>
                  <a:pt x="7391" y="13525"/>
                </a:lnTo>
                <a:lnTo>
                  <a:pt x="7226" y="14655"/>
                </a:lnTo>
                <a:lnTo>
                  <a:pt x="7162" y="14389"/>
                </a:lnTo>
                <a:lnTo>
                  <a:pt x="7378" y="13525"/>
                </a:lnTo>
                <a:lnTo>
                  <a:pt x="7518" y="12522"/>
                </a:lnTo>
                <a:lnTo>
                  <a:pt x="7099" y="14160"/>
                </a:lnTo>
                <a:lnTo>
                  <a:pt x="7073" y="14008"/>
                </a:lnTo>
                <a:lnTo>
                  <a:pt x="7035" y="14325"/>
                </a:lnTo>
                <a:lnTo>
                  <a:pt x="6908" y="14935"/>
                </a:lnTo>
                <a:lnTo>
                  <a:pt x="6286" y="14490"/>
                </a:lnTo>
                <a:lnTo>
                  <a:pt x="6121" y="15621"/>
                </a:lnTo>
                <a:lnTo>
                  <a:pt x="5918" y="17005"/>
                </a:lnTo>
                <a:lnTo>
                  <a:pt x="6654" y="15748"/>
                </a:lnTo>
                <a:lnTo>
                  <a:pt x="6794" y="15697"/>
                </a:lnTo>
                <a:lnTo>
                  <a:pt x="6769" y="15951"/>
                </a:lnTo>
                <a:lnTo>
                  <a:pt x="6832" y="15684"/>
                </a:lnTo>
                <a:lnTo>
                  <a:pt x="6743" y="18122"/>
                </a:lnTo>
                <a:lnTo>
                  <a:pt x="7289" y="15519"/>
                </a:lnTo>
                <a:lnTo>
                  <a:pt x="7454" y="14719"/>
                </a:lnTo>
                <a:lnTo>
                  <a:pt x="7315" y="15011"/>
                </a:lnTo>
                <a:lnTo>
                  <a:pt x="8153" y="12204"/>
                </a:lnTo>
                <a:lnTo>
                  <a:pt x="8293" y="11239"/>
                </a:lnTo>
                <a:close/>
              </a:path>
              <a:path w="17144" h="18415">
                <a:moveTo>
                  <a:pt x="8851" y="14173"/>
                </a:moveTo>
                <a:lnTo>
                  <a:pt x="8636" y="14909"/>
                </a:lnTo>
                <a:lnTo>
                  <a:pt x="8585" y="15290"/>
                </a:lnTo>
                <a:lnTo>
                  <a:pt x="8534" y="15671"/>
                </a:lnTo>
                <a:lnTo>
                  <a:pt x="8737" y="14935"/>
                </a:lnTo>
                <a:lnTo>
                  <a:pt x="8801" y="14554"/>
                </a:lnTo>
                <a:lnTo>
                  <a:pt x="8851" y="14173"/>
                </a:lnTo>
                <a:close/>
              </a:path>
              <a:path w="17144" h="18415">
                <a:moveTo>
                  <a:pt x="8902" y="12141"/>
                </a:moveTo>
                <a:lnTo>
                  <a:pt x="7518" y="16306"/>
                </a:lnTo>
                <a:lnTo>
                  <a:pt x="7264" y="18072"/>
                </a:lnTo>
                <a:lnTo>
                  <a:pt x="8788" y="12954"/>
                </a:lnTo>
                <a:lnTo>
                  <a:pt x="8902" y="12141"/>
                </a:lnTo>
                <a:close/>
              </a:path>
              <a:path w="17144" h="18415">
                <a:moveTo>
                  <a:pt x="9359" y="1308"/>
                </a:moveTo>
                <a:lnTo>
                  <a:pt x="9194" y="1905"/>
                </a:lnTo>
                <a:lnTo>
                  <a:pt x="9144" y="2260"/>
                </a:lnTo>
                <a:lnTo>
                  <a:pt x="9118" y="2463"/>
                </a:lnTo>
                <a:lnTo>
                  <a:pt x="9271" y="1879"/>
                </a:lnTo>
                <a:lnTo>
                  <a:pt x="9321" y="1524"/>
                </a:lnTo>
                <a:lnTo>
                  <a:pt x="9359" y="1308"/>
                </a:lnTo>
                <a:close/>
              </a:path>
              <a:path w="17144" h="18415">
                <a:moveTo>
                  <a:pt x="9791" y="1981"/>
                </a:moveTo>
                <a:lnTo>
                  <a:pt x="9575" y="2717"/>
                </a:lnTo>
                <a:lnTo>
                  <a:pt x="9525" y="3098"/>
                </a:lnTo>
                <a:lnTo>
                  <a:pt x="9474" y="3479"/>
                </a:lnTo>
                <a:lnTo>
                  <a:pt x="9677" y="2743"/>
                </a:lnTo>
                <a:lnTo>
                  <a:pt x="9740" y="2362"/>
                </a:lnTo>
                <a:lnTo>
                  <a:pt x="9791" y="1981"/>
                </a:lnTo>
                <a:close/>
              </a:path>
              <a:path w="17144" h="18415">
                <a:moveTo>
                  <a:pt x="9918" y="0"/>
                </a:moveTo>
                <a:lnTo>
                  <a:pt x="9486" y="1993"/>
                </a:lnTo>
                <a:lnTo>
                  <a:pt x="9423" y="2311"/>
                </a:lnTo>
                <a:lnTo>
                  <a:pt x="9283" y="3060"/>
                </a:lnTo>
                <a:lnTo>
                  <a:pt x="9512" y="2768"/>
                </a:lnTo>
                <a:lnTo>
                  <a:pt x="9690" y="1587"/>
                </a:lnTo>
                <a:lnTo>
                  <a:pt x="9918" y="0"/>
                </a:lnTo>
                <a:close/>
              </a:path>
              <a:path w="17144" h="18415">
                <a:moveTo>
                  <a:pt x="12065" y="11938"/>
                </a:moveTo>
                <a:lnTo>
                  <a:pt x="11188" y="14211"/>
                </a:lnTo>
                <a:lnTo>
                  <a:pt x="10833" y="14274"/>
                </a:lnTo>
                <a:lnTo>
                  <a:pt x="10883" y="13766"/>
                </a:lnTo>
                <a:lnTo>
                  <a:pt x="10591" y="14109"/>
                </a:lnTo>
                <a:lnTo>
                  <a:pt x="10350" y="14122"/>
                </a:lnTo>
                <a:lnTo>
                  <a:pt x="10414" y="13677"/>
                </a:lnTo>
                <a:lnTo>
                  <a:pt x="10274" y="14135"/>
                </a:lnTo>
                <a:lnTo>
                  <a:pt x="9779" y="13398"/>
                </a:lnTo>
                <a:lnTo>
                  <a:pt x="9690" y="13982"/>
                </a:lnTo>
                <a:lnTo>
                  <a:pt x="9232" y="13309"/>
                </a:lnTo>
                <a:lnTo>
                  <a:pt x="9105" y="14122"/>
                </a:lnTo>
                <a:lnTo>
                  <a:pt x="8953" y="13576"/>
                </a:lnTo>
                <a:lnTo>
                  <a:pt x="8813" y="14554"/>
                </a:lnTo>
                <a:lnTo>
                  <a:pt x="8788" y="14744"/>
                </a:lnTo>
                <a:lnTo>
                  <a:pt x="8877" y="14579"/>
                </a:lnTo>
                <a:lnTo>
                  <a:pt x="9067" y="14401"/>
                </a:lnTo>
                <a:lnTo>
                  <a:pt x="9042" y="14605"/>
                </a:lnTo>
                <a:lnTo>
                  <a:pt x="8940" y="15341"/>
                </a:lnTo>
                <a:lnTo>
                  <a:pt x="9423" y="14668"/>
                </a:lnTo>
                <a:lnTo>
                  <a:pt x="9613" y="14490"/>
                </a:lnTo>
                <a:lnTo>
                  <a:pt x="9588" y="14693"/>
                </a:lnTo>
                <a:lnTo>
                  <a:pt x="9486" y="15430"/>
                </a:lnTo>
                <a:lnTo>
                  <a:pt x="9969" y="14757"/>
                </a:lnTo>
                <a:lnTo>
                  <a:pt x="10172" y="14566"/>
                </a:lnTo>
                <a:lnTo>
                  <a:pt x="10147" y="14795"/>
                </a:lnTo>
                <a:lnTo>
                  <a:pt x="10096" y="15176"/>
                </a:lnTo>
                <a:lnTo>
                  <a:pt x="10299" y="14439"/>
                </a:lnTo>
                <a:lnTo>
                  <a:pt x="10426" y="15862"/>
                </a:lnTo>
                <a:lnTo>
                  <a:pt x="10858" y="15024"/>
                </a:lnTo>
                <a:lnTo>
                  <a:pt x="11163" y="14986"/>
                </a:lnTo>
                <a:lnTo>
                  <a:pt x="11366" y="14947"/>
                </a:lnTo>
                <a:lnTo>
                  <a:pt x="11899" y="13550"/>
                </a:lnTo>
                <a:lnTo>
                  <a:pt x="12065" y="11938"/>
                </a:lnTo>
                <a:close/>
              </a:path>
              <a:path w="17144" h="18415">
                <a:moveTo>
                  <a:pt x="12484" y="914"/>
                </a:moveTo>
                <a:lnTo>
                  <a:pt x="12268" y="1651"/>
                </a:lnTo>
                <a:lnTo>
                  <a:pt x="12217" y="2032"/>
                </a:lnTo>
                <a:lnTo>
                  <a:pt x="12166" y="2413"/>
                </a:lnTo>
                <a:lnTo>
                  <a:pt x="12369" y="1676"/>
                </a:lnTo>
                <a:lnTo>
                  <a:pt x="12420" y="1295"/>
                </a:lnTo>
                <a:lnTo>
                  <a:pt x="12484" y="914"/>
                </a:lnTo>
                <a:close/>
              </a:path>
              <a:path w="17144" h="18415">
                <a:moveTo>
                  <a:pt x="12585" y="1117"/>
                </a:moveTo>
                <a:lnTo>
                  <a:pt x="12420" y="1714"/>
                </a:lnTo>
                <a:lnTo>
                  <a:pt x="12369" y="2070"/>
                </a:lnTo>
                <a:lnTo>
                  <a:pt x="12344" y="2273"/>
                </a:lnTo>
                <a:lnTo>
                  <a:pt x="12496" y="1689"/>
                </a:lnTo>
                <a:lnTo>
                  <a:pt x="12560" y="1333"/>
                </a:lnTo>
                <a:lnTo>
                  <a:pt x="12585" y="1117"/>
                </a:lnTo>
                <a:close/>
              </a:path>
              <a:path w="17144" h="18415">
                <a:moveTo>
                  <a:pt x="16078" y="1562"/>
                </a:moveTo>
                <a:lnTo>
                  <a:pt x="15862" y="2298"/>
                </a:lnTo>
                <a:lnTo>
                  <a:pt x="15811" y="2679"/>
                </a:lnTo>
                <a:lnTo>
                  <a:pt x="15760" y="3060"/>
                </a:lnTo>
                <a:lnTo>
                  <a:pt x="15963" y="2324"/>
                </a:lnTo>
                <a:lnTo>
                  <a:pt x="16027" y="1943"/>
                </a:lnTo>
                <a:lnTo>
                  <a:pt x="16078" y="1562"/>
                </a:lnTo>
                <a:close/>
              </a:path>
              <a:path w="17144" h="18415">
                <a:moveTo>
                  <a:pt x="16611" y="457"/>
                </a:moveTo>
                <a:lnTo>
                  <a:pt x="16065" y="2730"/>
                </a:lnTo>
                <a:lnTo>
                  <a:pt x="16141" y="3708"/>
                </a:lnTo>
                <a:lnTo>
                  <a:pt x="16611" y="457"/>
                </a:lnTo>
                <a:close/>
              </a:path>
            </a:pathLst>
          </a:custGeom>
          <a:solidFill>
            <a:srgbClr val="B88F51"/>
          </a:solidFill>
        </p:spPr>
        <p:txBody>
          <a:bodyPr wrap="square" lIns="0" tIns="0" rIns="0" bIns="0" rtlCol="0"/>
          <a:lstStyle/>
          <a:p>
            <a:endParaRPr sz="2511"/>
          </a:p>
        </p:txBody>
      </p:sp>
      <p:sp>
        <p:nvSpPr>
          <p:cNvPr id="99" name="bg object 99"/>
          <p:cNvSpPr/>
          <p:nvPr/>
        </p:nvSpPr>
        <p:spPr>
          <a:xfrm>
            <a:off x="971018" y="541519"/>
            <a:ext cx="33338" cy="23813"/>
          </a:xfrm>
          <a:custGeom>
            <a:avLst/>
            <a:gdLst/>
            <a:ahLst/>
            <a:cxnLst/>
            <a:rect l="l" t="t" r="r" b="b"/>
            <a:pathLst>
              <a:path w="53340" h="38100">
                <a:moveTo>
                  <a:pt x="609" y="24269"/>
                </a:moveTo>
                <a:lnTo>
                  <a:pt x="419" y="24917"/>
                </a:lnTo>
                <a:lnTo>
                  <a:pt x="177" y="24345"/>
                </a:lnTo>
                <a:lnTo>
                  <a:pt x="38" y="25336"/>
                </a:lnTo>
                <a:lnTo>
                  <a:pt x="0" y="25615"/>
                </a:lnTo>
                <a:lnTo>
                  <a:pt x="127" y="25361"/>
                </a:lnTo>
                <a:lnTo>
                  <a:pt x="355" y="25209"/>
                </a:lnTo>
                <a:lnTo>
                  <a:pt x="342" y="25387"/>
                </a:lnTo>
                <a:lnTo>
                  <a:pt x="292" y="25768"/>
                </a:lnTo>
                <a:lnTo>
                  <a:pt x="457" y="25146"/>
                </a:lnTo>
                <a:lnTo>
                  <a:pt x="558" y="24650"/>
                </a:lnTo>
                <a:lnTo>
                  <a:pt x="609" y="24269"/>
                </a:lnTo>
                <a:close/>
              </a:path>
              <a:path w="53340" h="38100">
                <a:moveTo>
                  <a:pt x="622" y="20586"/>
                </a:moveTo>
                <a:lnTo>
                  <a:pt x="457" y="21183"/>
                </a:lnTo>
                <a:lnTo>
                  <a:pt x="406" y="21539"/>
                </a:lnTo>
                <a:lnTo>
                  <a:pt x="381" y="21755"/>
                </a:lnTo>
                <a:lnTo>
                  <a:pt x="533" y="21158"/>
                </a:lnTo>
                <a:lnTo>
                  <a:pt x="596" y="20802"/>
                </a:lnTo>
                <a:lnTo>
                  <a:pt x="622" y="20586"/>
                </a:lnTo>
                <a:close/>
              </a:path>
              <a:path w="53340" h="38100">
                <a:moveTo>
                  <a:pt x="812" y="20320"/>
                </a:moveTo>
                <a:lnTo>
                  <a:pt x="558" y="21158"/>
                </a:lnTo>
                <a:lnTo>
                  <a:pt x="508" y="21551"/>
                </a:lnTo>
                <a:lnTo>
                  <a:pt x="431" y="22047"/>
                </a:lnTo>
                <a:lnTo>
                  <a:pt x="685" y="21221"/>
                </a:lnTo>
                <a:lnTo>
                  <a:pt x="749" y="20828"/>
                </a:lnTo>
                <a:lnTo>
                  <a:pt x="812" y="20320"/>
                </a:lnTo>
                <a:close/>
              </a:path>
              <a:path w="53340" h="38100">
                <a:moveTo>
                  <a:pt x="1054" y="20675"/>
                </a:moveTo>
                <a:lnTo>
                  <a:pt x="889" y="21259"/>
                </a:lnTo>
                <a:lnTo>
                  <a:pt x="838" y="21615"/>
                </a:lnTo>
                <a:lnTo>
                  <a:pt x="812" y="21818"/>
                </a:lnTo>
                <a:lnTo>
                  <a:pt x="965" y="21234"/>
                </a:lnTo>
                <a:lnTo>
                  <a:pt x="1028" y="20878"/>
                </a:lnTo>
                <a:lnTo>
                  <a:pt x="1054" y="20675"/>
                </a:lnTo>
                <a:close/>
              </a:path>
              <a:path w="53340" h="38100">
                <a:moveTo>
                  <a:pt x="1384" y="21323"/>
                </a:moveTo>
                <a:lnTo>
                  <a:pt x="1181" y="21983"/>
                </a:lnTo>
                <a:lnTo>
                  <a:pt x="1028" y="21412"/>
                </a:lnTo>
                <a:lnTo>
                  <a:pt x="889" y="22390"/>
                </a:lnTo>
                <a:lnTo>
                  <a:pt x="863" y="22580"/>
                </a:lnTo>
                <a:lnTo>
                  <a:pt x="952" y="22415"/>
                </a:lnTo>
                <a:lnTo>
                  <a:pt x="1143" y="22250"/>
                </a:lnTo>
                <a:lnTo>
                  <a:pt x="1117" y="22440"/>
                </a:lnTo>
                <a:lnTo>
                  <a:pt x="1066" y="22821"/>
                </a:lnTo>
                <a:lnTo>
                  <a:pt x="1244" y="22148"/>
                </a:lnTo>
                <a:lnTo>
                  <a:pt x="1333" y="21704"/>
                </a:lnTo>
                <a:lnTo>
                  <a:pt x="1384" y="21323"/>
                </a:lnTo>
                <a:close/>
              </a:path>
              <a:path w="53340" h="38100">
                <a:moveTo>
                  <a:pt x="1485" y="21513"/>
                </a:moveTo>
                <a:lnTo>
                  <a:pt x="1320" y="22110"/>
                </a:lnTo>
                <a:lnTo>
                  <a:pt x="1270" y="22466"/>
                </a:lnTo>
                <a:lnTo>
                  <a:pt x="1244" y="22669"/>
                </a:lnTo>
                <a:lnTo>
                  <a:pt x="1397" y="22085"/>
                </a:lnTo>
                <a:lnTo>
                  <a:pt x="1460" y="21729"/>
                </a:lnTo>
                <a:lnTo>
                  <a:pt x="1485" y="21513"/>
                </a:lnTo>
                <a:close/>
              </a:path>
              <a:path w="53340" h="38100">
                <a:moveTo>
                  <a:pt x="1689" y="20231"/>
                </a:moveTo>
                <a:lnTo>
                  <a:pt x="1244" y="20015"/>
                </a:lnTo>
                <a:lnTo>
                  <a:pt x="1117" y="20891"/>
                </a:lnTo>
                <a:lnTo>
                  <a:pt x="1054" y="21297"/>
                </a:lnTo>
                <a:lnTo>
                  <a:pt x="1346" y="20929"/>
                </a:lnTo>
                <a:lnTo>
                  <a:pt x="1689" y="20231"/>
                </a:lnTo>
                <a:close/>
              </a:path>
              <a:path w="53340" h="38100">
                <a:moveTo>
                  <a:pt x="1930" y="22186"/>
                </a:moveTo>
                <a:lnTo>
                  <a:pt x="1714" y="22923"/>
                </a:lnTo>
                <a:lnTo>
                  <a:pt x="1663" y="23304"/>
                </a:lnTo>
                <a:lnTo>
                  <a:pt x="1612" y="23685"/>
                </a:lnTo>
                <a:lnTo>
                  <a:pt x="1816" y="22948"/>
                </a:lnTo>
                <a:lnTo>
                  <a:pt x="1866" y="22567"/>
                </a:lnTo>
                <a:lnTo>
                  <a:pt x="1930" y="22186"/>
                </a:lnTo>
                <a:close/>
              </a:path>
              <a:path w="53340" h="38100">
                <a:moveTo>
                  <a:pt x="2400" y="19672"/>
                </a:moveTo>
                <a:lnTo>
                  <a:pt x="1574" y="21894"/>
                </a:lnTo>
                <a:lnTo>
                  <a:pt x="1333" y="23622"/>
                </a:lnTo>
                <a:lnTo>
                  <a:pt x="2247" y="20726"/>
                </a:lnTo>
                <a:lnTo>
                  <a:pt x="2400" y="19672"/>
                </a:lnTo>
                <a:close/>
              </a:path>
              <a:path w="53340" h="38100">
                <a:moveTo>
                  <a:pt x="2717" y="22199"/>
                </a:moveTo>
                <a:lnTo>
                  <a:pt x="2400" y="21805"/>
                </a:lnTo>
                <a:lnTo>
                  <a:pt x="2286" y="22644"/>
                </a:lnTo>
                <a:lnTo>
                  <a:pt x="2247" y="22910"/>
                </a:lnTo>
                <a:lnTo>
                  <a:pt x="2374" y="22694"/>
                </a:lnTo>
                <a:lnTo>
                  <a:pt x="2717" y="22199"/>
                </a:lnTo>
                <a:close/>
              </a:path>
              <a:path w="53340" h="38100">
                <a:moveTo>
                  <a:pt x="2984" y="26885"/>
                </a:moveTo>
                <a:lnTo>
                  <a:pt x="2336" y="25958"/>
                </a:lnTo>
                <a:lnTo>
                  <a:pt x="2146" y="27254"/>
                </a:lnTo>
                <a:lnTo>
                  <a:pt x="2044" y="27990"/>
                </a:lnTo>
                <a:lnTo>
                  <a:pt x="2501" y="27343"/>
                </a:lnTo>
                <a:lnTo>
                  <a:pt x="2984" y="26885"/>
                </a:lnTo>
                <a:close/>
              </a:path>
              <a:path w="53340" h="38100">
                <a:moveTo>
                  <a:pt x="3225" y="21120"/>
                </a:moveTo>
                <a:lnTo>
                  <a:pt x="2755" y="22098"/>
                </a:lnTo>
                <a:lnTo>
                  <a:pt x="2590" y="22707"/>
                </a:lnTo>
                <a:lnTo>
                  <a:pt x="2247" y="23964"/>
                </a:lnTo>
                <a:lnTo>
                  <a:pt x="2730" y="24041"/>
                </a:lnTo>
                <a:lnTo>
                  <a:pt x="3225" y="21120"/>
                </a:lnTo>
                <a:close/>
              </a:path>
              <a:path w="53340" h="38100">
                <a:moveTo>
                  <a:pt x="3314" y="23634"/>
                </a:moveTo>
                <a:lnTo>
                  <a:pt x="3098" y="22847"/>
                </a:lnTo>
                <a:lnTo>
                  <a:pt x="3073" y="22694"/>
                </a:lnTo>
                <a:lnTo>
                  <a:pt x="3213" y="22072"/>
                </a:lnTo>
                <a:lnTo>
                  <a:pt x="3035" y="22847"/>
                </a:lnTo>
                <a:lnTo>
                  <a:pt x="3035" y="22694"/>
                </a:lnTo>
                <a:lnTo>
                  <a:pt x="3009" y="22847"/>
                </a:lnTo>
                <a:lnTo>
                  <a:pt x="2679" y="24549"/>
                </a:lnTo>
                <a:lnTo>
                  <a:pt x="3238" y="23774"/>
                </a:lnTo>
                <a:lnTo>
                  <a:pt x="3314" y="23634"/>
                </a:lnTo>
                <a:close/>
              </a:path>
              <a:path w="53340" h="38100">
                <a:moveTo>
                  <a:pt x="3378" y="19240"/>
                </a:moveTo>
                <a:lnTo>
                  <a:pt x="3136" y="20078"/>
                </a:lnTo>
                <a:lnTo>
                  <a:pt x="3073" y="20472"/>
                </a:lnTo>
                <a:lnTo>
                  <a:pt x="2997" y="20967"/>
                </a:lnTo>
                <a:lnTo>
                  <a:pt x="3251" y="20129"/>
                </a:lnTo>
                <a:lnTo>
                  <a:pt x="3314" y="19735"/>
                </a:lnTo>
                <a:lnTo>
                  <a:pt x="3378" y="19240"/>
                </a:lnTo>
                <a:close/>
              </a:path>
              <a:path w="53340" h="38100">
                <a:moveTo>
                  <a:pt x="3416" y="19545"/>
                </a:moveTo>
                <a:lnTo>
                  <a:pt x="3251" y="20129"/>
                </a:lnTo>
                <a:lnTo>
                  <a:pt x="3200" y="20497"/>
                </a:lnTo>
                <a:lnTo>
                  <a:pt x="3175" y="20701"/>
                </a:lnTo>
                <a:lnTo>
                  <a:pt x="3340" y="20116"/>
                </a:lnTo>
                <a:lnTo>
                  <a:pt x="3390" y="19761"/>
                </a:lnTo>
                <a:lnTo>
                  <a:pt x="3416" y="19545"/>
                </a:lnTo>
                <a:close/>
              </a:path>
              <a:path w="53340" h="38100">
                <a:moveTo>
                  <a:pt x="3517" y="26504"/>
                </a:moveTo>
                <a:lnTo>
                  <a:pt x="3352" y="27101"/>
                </a:lnTo>
                <a:lnTo>
                  <a:pt x="3302" y="27457"/>
                </a:lnTo>
                <a:lnTo>
                  <a:pt x="3276" y="27660"/>
                </a:lnTo>
                <a:lnTo>
                  <a:pt x="3429" y="27076"/>
                </a:lnTo>
                <a:lnTo>
                  <a:pt x="3492" y="26720"/>
                </a:lnTo>
                <a:lnTo>
                  <a:pt x="3517" y="26504"/>
                </a:lnTo>
                <a:close/>
              </a:path>
              <a:path w="53340" h="38100">
                <a:moveTo>
                  <a:pt x="3670" y="19380"/>
                </a:moveTo>
                <a:lnTo>
                  <a:pt x="3352" y="20523"/>
                </a:lnTo>
                <a:lnTo>
                  <a:pt x="3136" y="22021"/>
                </a:lnTo>
                <a:lnTo>
                  <a:pt x="3606" y="19837"/>
                </a:lnTo>
                <a:lnTo>
                  <a:pt x="3670" y="19380"/>
                </a:lnTo>
                <a:close/>
              </a:path>
              <a:path w="53340" h="38100">
                <a:moveTo>
                  <a:pt x="3746" y="23647"/>
                </a:moveTo>
                <a:lnTo>
                  <a:pt x="3479" y="23634"/>
                </a:lnTo>
                <a:lnTo>
                  <a:pt x="3327" y="23634"/>
                </a:lnTo>
                <a:lnTo>
                  <a:pt x="3352" y="23774"/>
                </a:lnTo>
                <a:lnTo>
                  <a:pt x="3517" y="24409"/>
                </a:lnTo>
                <a:lnTo>
                  <a:pt x="3746" y="23647"/>
                </a:lnTo>
                <a:close/>
              </a:path>
              <a:path w="53340" h="38100">
                <a:moveTo>
                  <a:pt x="3949" y="26416"/>
                </a:moveTo>
                <a:lnTo>
                  <a:pt x="3733" y="27152"/>
                </a:lnTo>
                <a:lnTo>
                  <a:pt x="3683" y="27533"/>
                </a:lnTo>
                <a:lnTo>
                  <a:pt x="3632" y="27914"/>
                </a:lnTo>
                <a:lnTo>
                  <a:pt x="3835" y="27178"/>
                </a:lnTo>
                <a:lnTo>
                  <a:pt x="3898" y="26797"/>
                </a:lnTo>
                <a:lnTo>
                  <a:pt x="3949" y="26416"/>
                </a:lnTo>
                <a:close/>
              </a:path>
              <a:path w="53340" h="38100">
                <a:moveTo>
                  <a:pt x="5778" y="22186"/>
                </a:moveTo>
                <a:lnTo>
                  <a:pt x="5448" y="21424"/>
                </a:lnTo>
                <a:lnTo>
                  <a:pt x="5372" y="21958"/>
                </a:lnTo>
                <a:lnTo>
                  <a:pt x="5207" y="21577"/>
                </a:lnTo>
                <a:lnTo>
                  <a:pt x="5207" y="22288"/>
                </a:lnTo>
                <a:lnTo>
                  <a:pt x="5168" y="22529"/>
                </a:lnTo>
                <a:lnTo>
                  <a:pt x="5143" y="22339"/>
                </a:lnTo>
                <a:lnTo>
                  <a:pt x="5207" y="21577"/>
                </a:lnTo>
                <a:lnTo>
                  <a:pt x="5118" y="21361"/>
                </a:lnTo>
                <a:lnTo>
                  <a:pt x="5067" y="21717"/>
                </a:lnTo>
                <a:lnTo>
                  <a:pt x="4851" y="20116"/>
                </a:lnTo>
                <a:lnTo>
                  <a:pt x="4902" y="19812"/>
                </a:lnTo>
                <a:lnTo>
                  <a:pt x="4838" y="20040"/>
                </a:lnTo>
                <a:lnTo>
                  <a:pt x="3746" y="23647"/>
                </a:lnTo>
                <a:lnTo>
                  <a:pt x="4013" y="23660"/>
                </a:lnTo>
                <a:lnTo>
                  <a:pt x="4267" y="23774"/>
                </a:lnTo>
                <a:lnTo>
                  <a:pt x="4826" y="23876"/>
                </a:lnTo>
                <a:lnTo>
                  <a:pt x="5397" y="24130"/>
                </a:lnTo>
                <a:lnTo>
                  <a:pt x="5181" y="22567"/>
                </a:lnTo>
                <a:lnTo>
                  <a:pt x="5207" y="22402"/>
                </a:lnTo>
                <a:lnTo>
                  <a:pt x="5334" y="22212"/>
                </a:lnTo>
                <a:lnTo>
                  <a:pt x="5308" y="22415"/>
                </a:lnTo>
                <a:lnTo>
                  <a:pt x="5270" y="22694"/>
                </a:lnTo>
                <a:lnTo>
                  <a:pt x="5397" y="22440"/>
                </a:lnTo>
                <a:lnTo>
                  <a:pt x="5778" y="22186"/>
                </a:lnTo>
                <a:close/>
              </a:path>
              <a:path w="53340" h="38100">
                <a:moveTo>
                  <a:pt x="7061" y="21640"/>
                </a:moveTo>
                <a:lnTo>
                  <a:pt x="6731" y="20878"/>
                </a:lnTo>
                <a:lnTo>
                  <a:pt x="6591" y="21869"/>
                </a:lnTo>
                <a:lnTo>
                  <a:pt x="6553" y="22148"/>
                </a:lnTo>
                <a:lnTo>
                  <a:pt x="6680" y="21894"/>
                </a:lnTo>
                <a:lnTo>
                  <a:pt x="7061" y="21640"/>
                </a:lnTo>
                <a:close/>
              </a:path>
              <a:path w="53340" h="38100">
                <a:moveTo>
                  <a:pt x="32562" y="13843"/>
                </a:moveTo>
                <a:lnTo>
                  <a:pt x="32346" y="13106"/>
                </a:lnTo>
                <a:lnTo>
                  <a:pt x="32207" y="14084"/>
                </a:lnTo>
                <a:lnTo>
                  <a:pt x="32181" y="14274"/>
                </a:lnTo>
                <a:lnTo>
                  <a:pt x="32270" y="14109"/>
                </a:lnTo>
                <a:lnTo>
                  <a:pt x="32562" y="13843"/>
                </a:lnTo>
                <a:close/>
              </a:path>
              <a:path w="53340" h="38100">
                <a:moveTo>
                  <a:pt x="33388" y="10706"/>
                </a:moveTo>
                <a:lnTo>
                  <a:pt x="33147" y="11544"/>
                </a:lnTo>
                <a:lnTo>
                  <a:pt x="33083" y="11938"/>
                </a:lnTo>
                <a:lnTo>
                  <a:pt x="33007" y="12433"/>
                </a:lnTo>
                <a:lnTo>
                  <a:pt x="33261" y="11595"/>
                </a:lnTo>
                <a:lnTo>
                  <a:pt x="33324" y="11201"/>
                </a:lnTo>
                <a:lnTo>
                  <a:pt x="33388" y="10706"/>
                </a:lnTo>
                <a:close/>
              </a:path>
              <a:path w="53340" h="38100">
                <a:moveTo>
                  <a:pt x="33870" y="12103"/>
                </a:moveTo>
                <a:lnTo>
                  <a:pt x="33477" y="11785"/>
                </a:lnTo>
                <a:lnTo>
                  <a:pt x="33337" y="12750"/>
                </a:lnTo>
                <a:lnTo>
                  <a:pt x="33299" y="13004"/>
                </a:lnTo>
                <a:lnTo>
                  <a:pt x="33045" y="13843"/>
                </a:lnTo>
                <a:lnTo>
                  <a:pt x="32994" y="14236"/>
                </a:lnTo>
                <a:lnTo>
                  <a:pt x="32918" y="14732"/>
                </a:lnTo>
                <a:lnTo>
                  <a:pt x="33172" y="13906"/>
                </a:lnTo>
                <a:lnTo>
                  <a:pt x="33235" y="13512"/>
                </a:lnTo>
                <a:lnTo>
                  <a:pt x="33248" y="13360"/>
                </a:lnTo>
                <a:lnTo>
                  <a:pt x="33540" y="12776"/>
                </a:lnTo>
                <a:lnTo>
                  <a:pt x="33870" y="12103"/>
                </a:lnTo>
                <a:close/>
              </a:path>
              <a:path w="53340" h="38100">
                <a:moveTo>
                  <a:pt x="35102" y="10134"/>
                </a:moveTo>
                <a:lnTo>
                  <a:pt x="34607" y="9321"/>
                </a:lnTo>
                <a:lnTo>
                  <a:pt x="34340" y="8826"/>
                </a:lnTo>
                <a:lnTo>
                  <a:pt x="34201" y="9817"/>
                </a:lnTo>
                <a:lnTo>
                  <a:pt x="34163" y="10096"/>
                </a:lnTo>
                <a:lnTo>
                  <a:pt x="34290" y="9842"/>
                </a:lnTo>
                <a:lnTo>
                  <a:pt x="34556" y="9664"/>
                </a:lnTo>
                <a:lnTo>
                  <a:pt x="34417" y="10629"/>
                </a:lnTo>
                <a:lnTo>
                  <a:pt x="34340" y="11163"/>
                </a:lnTo>
                <a:lnTo>
                  <a:pt x="34709" y="10706"/>
                </a:lnTo>
                <a:lnTo>
                  <a:pt x="35102" y="10134"/>
                </a:lnTo>
                <a:close/>
              </a:path>
              <a:path w="53340" h="38100">
                <a:moveTo>
                  <a:pt x="35191" y="15951"/>
                </a:moveTo>
                <a:lnTo>
                  <a:pt x="34925" y="16205"/>
                </a:lnTo>
                <a:lnTo>
                  <a:pt x="34531" y="15951"/>
                </a:lnTo>
                <a:lnTo>
                  <a:pt x="34429" y="15760"/>
                </a:lnTo>
                <a:lnTo>
                  <a:pt x="34328" y="15417"/>
                </a:lnTo>
                <a:lnTo>
                  <a:pt x="33845" y="15062"/>
                </a:lnTo>
                <a:lnTo>
                  <a:pt x="34150" y="15265"/>
                </a:lnTo>
                <a:lnTo>
                  <a:pt x="34315" y="14897"/>
                </a:lnTo>
                <a:lnTo>
                  <a:pt x="34734" y="13970"/>
                </a:lnTo>
                <a:lnTo>
                  <a:pt x="34886" y="13614"/>
                </a:lnTo>
                <a:lnTo>
                  <a:pt x="34315" y="13970"/>
                </a:lnTo>
                <a:lnTo>
                  <a:pt x="34201" y="13690"/>
                </a:lnTo>
                <a:lnTo>
                  <a:pt x="34061" y="13614"/>
                </a:lnTo>
                <a:lnTo>
                  <a:pt x="33782" y="13970"/>
                </a:lnTo>
                <a:lnTo>
                  <a:pt x="34188" y="12534"/>
                </a:lnTo>
                <a:lnTo>
                  <a:pt x="34340" y="11480"/>
                </a:lnTo>
                <a:lnTo>
                  <a:pt x="33718" y="13169"/>
                </a:lnTo>
                <a:lnTo>
                  <a:pt x="33705" y="12839"/>
                </a:lnTo>
                <a:lnTo>
                  <a:pt x="33070" y="15087"/>
                </a:lnTo>
                <a:lnTo>
                  <a:pt x="33286" y="15062"/>
                </a:lnTo>
                <a:lnTo>
                  <a:pt x="33286" y="15430"/>
                </a:lnTo>
                <a:lnTo>
                  <a:pt x="33388" y="15087"/>
                </a:lnTo>
                <a:lnTo>
                  <a:pt x="33832" y="15163"/>
                </a:lnTo>
                <a:lnTo>
                  <a:pt x="34086" y="16916"/>
                </a:lnTo>
                <a:lnTo>
                  <a:pt x="34696" y="16789"/>
                </a:lnTo>
                <a:lnTo>
                  <a:pt x="34658" y="18173"/>
                </a:lnTo>
                <a:lnTo>
                  <a:pt x="35001" y="17183"/>
                </a:lnTo>
                <a:lnTo>
                  <a:pt x="35064" y="16789"/>
                </a:lnTo>
                <a:lnTo>
                  <a:pt x="35153" y="16205"/>
                </a:lnTo>
                <a:lnTo>
                  <a:pt x="35191" y="15951"/>
                </a:lnTo>
                <a:close/>
              </a:path>
              <a:path w="53340" h="38100">
                <a:moveTo>
                  <a:pt x="35191" y="11214"/>
                </a:moveTo>
                <a:lnTo>
                  <a:pt x="35077" y="12026"/>
                </a:lnTo>
                <a:lnTo>
                  <a:pt x="35153" y="11531"/>
                </a:lnTo>
                <a:lnTo>
                  <a:pt x="35191" y="11214"/>
                </a:lnTo>
                <a:close/>
              </a:path>
              <a:path w="53340" h="38100">
                <a:moveTo>
                  <a:pt x="35255" y="15557"/>
                </a:moveTo>
                <a:lnTo>
                  <a:pt x="35191" y="15951"/>
                </a:lnTo>
                <a:lnTo>
                  <a:pt x="35255" y="15557"/>
                </a:lnTo>
                <a:close/>
              </a:path>
              <a:path w="53340" h="38100">
                <a:moveTo>
                  <a:pt x="35598" y="16611"/>
                </a:moveTo>
                <a:lnTo>
                  <a:pt x="35140" y="17106"/>
                </a:lnTo>
                <a:lnTo>
                  <a:pt x="34925" y="18757"/>
                </a:lnTo>
                <a:lnTo>
                  <a:pt x="34899" y="19138"/>
                </a:lnTo>
                <a:lnTo>
                  <a:pt x="35001" y="18757"/>
                </a:lnTo>
                <a:lnTo>
                  <a:pt x="35598" y="16611"/>
                </a:lnTo>
                <a:close/>
              </a:path>
              <a:path w="53340" h="38100">
                <a:moveTo>
                  <a:pt x="35674" y="15011"/>
                </a:moveTo>
                <a:lnTo>
                  <a:pt x="35547" y="15163"/>
                </a:lnTo>
                <a:lnTo>
                  <a:pt x="35483" y="15608"/>
                </a:lnTo>
                <a:lnTo>
                  <a:pt x="35648" y="15582"/>
                </a:lnTo>
                <a:lnTo>
                  <a:pt x="35674" y="15011"/>
                </a:lnTo>
                <a:close/>
              </a:path>
              <a:path w="53340" h="38100">
                <a:moveTo>
                  <a:pt x="35699" y="11328"/>
                </a:moveTo>
                <a:lnTo>
                  <a:pt x="35483" y="10591"/>
                </a:lnTo>
                <a:lnTo>
                  <a:pt x="35344" y="11569"/>
                </a:lnTo>
                <a:lnTo>
                  <a:pt x="35318" y="11760"/>
                </a:lnTo>
                <a:lnTo>
                  <a:pt x="35407" y="11595"/>
                </a:lnTo>
                <a:lnTo>
                  <a:pt x="35699" y="11328"/>
                </a:lnTo>
                <a:close/>
              </a:path>
              <a:path w="53340" h="38100">
                <a:moveTo>
                  <a:pt x="35814" y="12179"/>
                </a:moveTo>
                <a:lnTo>
                  <a:pt x="34721" y="15214"/>
                </a:lnTo>
                <a:lnTo>
                  <a:pt x="35052" y="15316"/>
                </a:lnTo>
                <a:lnTo>
                  <a:pt x="35255" y="15557"/>
                </a:lnTo>
                <a:lnTo>
                  <a:pt x="35471" y="15265"/>
                </a:lnTo>
                <a:lnTo>
                  <a:pt x="35547" y="14897"/>
                </a:lnTo>
                <a:lnTo>
                  <a:pt x="35814" y="12179"/>
                </a:lnTo>
                <a:close/>
              </a:path>
              <a:path w="53340" h="38100">
                <a:moveTo>
                  <a:pt x="36918" y="18122"/>
                </a:moveTo>
                <a:lnTo>
                  <a:pt x="36779" y="18503"/>
                </a:lnTo>
                <a:lnTo>
                  <a:pt x="36893" y="18249"/>
                </a:lnTo>
                <a:lnTo>
                  <a:pt x="36918" y="18122"/>
                </a:lnTo>
                <a:close/>
              </a:path>
              <a:path w="53340" h="38100">
                <a:moveTo>
                  <a:pt x="36957" y="18186"/>
                </a:moveTo>
                <a:lnTo>
                  <a:pt x="36804" y="18707"/>
                </a:lnTo>
                <a:lnTo>
                  <a:pt x="36690" y="19392"/>
                </a:lnTo>
                <a:lnTo>
                  <a:pt x="36893" y="18376"/>
                </a:lnTo>
                <a:lnTo>
                  <a:pt x="36957" y="18186"/>
                </a:lnTo>
                <a:close/>
              </a:path>
              <a:path w="53340" h="38100">
                <a:moveTo>
                  <a:pt x="37033" y="17043"/>
                </a:moveTo>
                <a:lnTo>
                  <a:pt x="36918" y="16776"/>
                </a:lnTo>
                <a:lnTo>
                  <a:pt x="36855" y="17183"/>
                </a:lnTo>
                <a:lnTo>
                  <a:pt x="37033" y="17043"/>
                </a:lnTo>
                <a:close/>
              </a:path>
              <a:path w="53340" h="38100">
                <a:moveTo>
                  <a:pt x="37147" y="17614"/>
                </a:moveTo>
                <a:lnTo>
                  <a:pt x="36957" y="18186"/>
                </a:lnTo>
                <a:lnTo>
                  <a:pt x="37058" y="17995"/>
                </a:lnTo>
                <a:lnTo>
                  <a:pt x="37147" y="17614"/>
                </a:lnTo>
                <a:close/>
              </a:path>
              <a:path w="53340" h="38100">
                <a:moveTo>
                  <a:pt x="37249" y="21247"/>
                </a:moveTo>
                <a:lnTo>
                  <a:pt x="37147" y="20916"/>
                </a:lnTo>
                <a:lnTo>
                  <a:pt x="36982" y="20751"/>
                </a:lnTo>
                <a:lnTo>
                  <a:pt x="36626" y="20916"/>
                </a:lnTo>
                <a:lnTo>
                  <a:pt x="36639" y="20535"/>
                </a:lnTo>
                <a:lnTo>
                  <a:pt x="36639" y="20408"/>
                </a:lnTo>
                <a:lnTo>
                  <a:pt x="36207" y="20307"/>
                </a:lnTo>
                <a:lnTo>
                  <a:pt x="36118" y="20535"/>
                </a:lnTo>
                <a:lnTo>
                  <a:pt x="36131" y="20281"/>
                </a:lnTo>
                <a:lnTo>
                  <a:pt x="35661" y="20154"/>
                </a:lnTo>
                <a:lnTo>
                  <a:pt x="35585" y="19659"/>
                </a:lnTo>
                <a:lnTo>
                  <a:pt x="35458" y="20154"/>
                </a:lnTo>
                <a:lnTo>
                  <a:pt x="35344" y="19265"/>
                </a:lnTo>
                <a:lnTo>
                  <a:pt x="34798" y="21551"/>
                </a:lnTo>
                <a:lnTo>
                  <a:pt x="35013" y="21132"/>
                </a:lnTo>
                <a:lnTo>
                  <a:pt x="35140" y="20789"/>
                </a:lnTo>
                <a:lnTo>
                  <a:pt x="35052" y="22440"/>
                </a:lnTo>
                <a:lnTo>
                  <a:pt x="35293" y="21043"/>
                </a:lnTo>
                <a:lnTo>
                  <a:pt x="35382" y="20789"/>
                </a:lnTo>
                <a:lnTo>
                  <a:pt x="35560" y="20281"/>
                </a:lnTo>
                <a:lnTo>
                  <a:pt x="35572" y="20751"/>
                </a:lnTo>
                <a:lnTo>
                  <a:pt x="35699" y="21729"/>
                </a:lnTo>
                <a:lnTo>
                  <a:pt x="36436" y="22059"/>
                </a:lnTo>
                <a:lnTo>
                  <a:pt x="37249" y="21247"/>
                </a:lnTo>
                <a:close/>
              </a:path>
              <a:path w="53340" h="38100">
                <a:moveTo>
                  <a:pt x="37465" y="32067"/>
                </a:moveTo>
                <a:lnTo>
                  <a:pt x="36957" y="31965"/>
                </a:lnTo>
                <a:lnTo>
                  <a:pt x="36639" y="32067"/>
                </a:lnTo>
                <a:lnTo>
                  <a:pt x="36576" y="35394"/>
                </a:lnTo>
                <a:lnTo>
                  <a:pt x="37465" y="32067"/>
                </a:lnTo>
                <a:close/>
              </a:path>
              <a:path w="53340" h="38100">
                <a:moveTo>
                  <a:pt x="37846" y="21170"/>
                </a:moveTo>
                <a:lnTo>
                  <a:pt x="37757" y="21043"/>
                </a:lnTo>
                <a:lnTo>
                  <a:pt x="37579" y="20916"/>
                </a:lnTo>
                <a:lnTo>
                  <a:pt x="37452" y="21043"/>
                </a:lnTo>
                <a:lnTo>
                  <a:pt x="37388" y="21170"/>
                </a:lnTo>
                <a:lnTo>
                  <a:pt x="37642" y="21424"/>
                </a:lnTo>
                <a:lnTo>
                  <a:pt x="37846" y="21170"/>
                </a:lnTo>
                <a:close/>
              </a:path>
              <a:path w="53340" h="38100">
                <a:moveTo>
                  <a:pt x="37896" y="17183"/>
                </a:moveTo>
                <a:lnTo>
                  <a:pt x="37871" y="17005"/>
                </a:lnTo>
                <a:lnTo>
                  <a:pt x="37782" y="17310"/>
                </a:lnTo>
                <a:lnTo>
                  <a:pt x="37896" y="17183"/>
                </a:lnTo>
                <a:close/>
              </a:path>
              <a:path w="53340" h="38100">
                <a:moveTo>
                  <a:pt x="37985" y="32169"/>
                </a:moveTo>
                <a:lnTo>
                  <a:pt x="37528" y="31838"/>
                </a:lnTo>
                <a:lnTo>
                  <a:pt x="37465" y="32067"/>
                </a:lnTo>
                <a:lnTo>
                  <a:pt x="37985" y="32169"/>
                </a:lnTo>
                <a:close/>
              </a:path>
              <a:path w="53340" h="38100">
                <a:moveTo>
                  <a:pt x="38328" y="27774"/>
                </a:moveTo>
                <a:lnTo>
                  <a:pt x="38214" y="28041"/>
                </a:lnTo>
                <a:lnTo>
                  <a:pt x="38328" y="27774"/>
                </a:lnTo>
                <a:close/>
              </a:path>
              <a:path w="53340" h="38100">
                <a:moveTo>
                  <a:pt x="38633" y="28155"/>
                </a:moveTo>
                <a:lnTo>
                  <a:pt x="38252" y="28409"/>
                </a:lnTo>
                <a:lnTo>
                  <a:pt x="38125" y="28663"/>
                </a:lnTo>
                <a:lnTo>
                  <a:pt x="38214" y="28041"/>
                </a:lnTo>
                <a:lnTo>
                  <a:pt x="37833" y="28917"/>
                </a:lnTo>
                <a:lnTo>
                  <a:pt x="37757" y="28409"/>
                </a:lnTo>
                <a:lnTo>
                  <a:pt x="37642" y="28282"/>
                </a:lnTo>
                <a:lnTo>
                  <a:pt x="37630" y="26758"/>
                </a:lnTo>
                <a:lnTo>
                  <a:pt x="37503" y="26631"/>
                </a:lnTo>
                <a:lnTo>
                  <a:pt x="37325" y="27647"/>
                </a:lnTo>
                <a:lnTo>
                  <a:pt x="37211" y="28155"/>
                </a:lnTo>
                <a:lnTo>
                  <a:pt x="37122" y="28409"/>
                </a:lnTo>
                <a:lnTo>
                  <a:pt x="37236" y="27520"/>
                </a:lnTo>
                <a:lnTo>
                  <a:pt x="37388" y="26377"/>
                </a:lnTo>
                <a:lnTo>
                  <a:pt x="36779" y="28536"/>
                </a:lnTo>
                <a:lnTo>
                  <a:pt x="37185" y="27520"/>
                </a:lnTo>
                <a:lnTo>
                  <a:pt x="37058" y="28409"/>
                </a:lnTo>
                <a:lnTo>
                  <a:pt x="36969" y="28790"/>
                </a:lnTo>
                <a:lnTo>
                  <a:pt x="36664" y="29425"/>
                </a:lnTo>
                <a:lnTo>
                  <a:pt x="36652" y="30314"/>
                </a:lnTo>
                <a:lnTo>
                  <a:pt x="36957" y="29806"/>
                </a:lnTo>
                <a:lnTo>
                  <a:pt x="38341" y="28917"/>
                </a:lnTo>
                <a:lnTo>
                  <a:pt x="38531" y="28790"/>
                </a:lnTo>
                <a:lnTo>
                  <a:pt x="38569" y="28663"/>
                </a:lnTo>
                <a:lnTo>
                  <a:pt x="38633" y="28155"/>
                </a:lnTo>
                <a:close/>
              </a:path>
              <a:path w="53340" h="38100">
                <a:moveTo>
                  <a:pt x="38671" y="28714"/>
                </a:moveTo>
                <a:lnTo>
                  <a:pt x="38544" y="28790"/>
                </a:lnTo>
                <a:lnTo>
                  <a:pt x="38519" y="29044"/>
                </a:lnTo>
                <a:lnTo>
                  <a:pt x="38671" y="28714"/>
                </a:lnTo>
                <a:close/>
              </a:path>
              <a:path w="53340" h="38100">
                <a:moveTo>
                  <a:pt x="38849" y="20789"/>
                </a:moveTo>
                <a:lnTo>
                  <a:pt x="38760" y="20535"/>
                </a:lnTo>
                <a:lnTo>
                  <a:pt x="38595" y="20281"/>
                </a:lnTo>
                <a:lnTo>
                  <a:pt x="38061" y="20916"/>
                </a:lnTo>
                <a:lnTo>
                  <a:pt x="37934" y="21170"/>
                </a:lnTo>
                <a:lnTo>
                  <a:pt x="38112" y="21297"/>
                </a:lnTo>
                <a:lnTo>
                  <a:pt x="38239" y="22313"/>
                </a:lnTo>
                <a:lnTo>
                  <a:pt x="38341" y="22186"/>
                </a:lnTo>
                <a:lnTo>
                  <a:pt x="38468" y="21958"/>
                </a:lnTo>
                <a:lnTo>
                  <a:pt x="38696" y="20916"/>
                </a:lnTo>
                <a:lnTo>
                  <a:pt x="38849" y="20789"/>
                </a:lnTo>
                <a:close/>
              </a:path>
              <a:path w="53340" h="38100">
                <a:moveTo>
                  <a:pt x="39039" y="14833"/>
                </a:moveTo>
                <a:lnTo>
                  <a:pt x="38989" y="14693"/>
                </a:lnTo>
                <a:lnTo>
                  <a:pt x="37934" y="15709"/>
                </a:lnTo>
                <a:lnTo>
                  <a:pt x="36957" y="15836"/>
                </a:lnTo>
                <a:lnTo>
                  <a:pt x="37033" y="14058"/>
                </a:lnTo>
                <a:lnTo>
                  <a:pt x="36588" y="15506"/>
                </a:lnTo>
                <a:lnTo>
                  <a:pt x="36474" y="16776"/>
                </a:lnTo>
                <a:lnTo>
                  <a:pt x="36156" y="17310"/>
                </a:lnTo>
                <a:lnTo>
                  <a:pt x="36385" y="16598"/>
                </a:lnTo>
                <a:lnTo>
                  <a:pt x="36487" y="16217"/>
                </a:lnTo>
                <a:lnTo>
                  <a:pt x="36804" y="13931"/>
                </a:lnTo>
                <a:lnTo>
                  <a:pt x="36080" y="17360"/>
                </a:lnTo>
                <a:lnTo>
                  <a:pt x="36055" y="17487"/>
                </a:lnTo>
                <a:lnTo>
                  <a:pt x="35941" y="17868"/>
                </a:lnTo>
                <a:lnTo>
                  <a:pt x="35636" y="18630"/>
                </a:lnTo>
                <a:lnTo>
                  <a:pt x="36283" y="16205"/>
                </a:lnTo>
                <a:lnTo>
                  <a:pt x="36271" y="15316"/>
                </a:lnTo>
                <a:lnTo>
                  <a:pt x="36131" y="15532"/>
                </a:lnTo>
                <a:lnTo>
                  <a:pt x="35648" y="15582"/>
                </a:lnTo>
                <a:lnTo>
                  <a:pt x="35610" y="16548"/>
                </a:lnTo>
                <a:lnTo>
                  <a:pt x="35610" y="16675"/>
                </a:lnTo>
                <a:lnTo>
                  <a:pt x="35560" y="18008"/>
                </a:lnTo>
                <a:lnTo>
                  <a:pt x="35534" y="18249"/>
                </a:lnTo>
                <a:lnTo>
                  <a:pt x="35445" y="18503"/>
                </a:lnTo>
                <a:lnTo>
                  <a:pt x="35344" y="19265"/>
                </a:lnTo>
                <a:lnTo>
                  <a:pt x="35471" y="18757"/>
                </a:lnTo>
                <a:lnTo>
                  <a:pt x="35496" y="18948"/>
                </a:lnTo>
                <a:lnTo>
                  <a:pt x="35509" y="18757"/>
                </a:lnTo>
                <a:lnTo>
                  <a:pt x="35547" y="18491"/>
                </a:lnTo>
                <a:lnTo>
                  <a:pt x="35534" y="18923"/>
                </a:lnTo>
                <a:lnTo>
                  <a:pt x="35585" y="19659"/>
                </a:lnTo>
                <a:lnTo>
                  <a:pt x="35864" y="18630"/>
                </a:lnTo>
                <a:lnTo>
                  <a:pt x="36080" y="18757"/>
                </a:lnTo>
                <a:lnTo>
                  <a:pt x="36245" y="18757"/>
                </a:lnTo>
                <a:lnTo>
                  <a:pt x="36207" y="20307"/>
                </a:lnTo>
                <a:lnTo>
                  <a:pt x="36525" y="19519"/>
                </a:lnTo>
                <a:lnTo>
                  <a:pt x="36715" y="18757"/>
                </a:lnTo>
                <a:lnTo>
                  <a:pt x="36779" y="18503"/>
                </a:lnTo>
                <a:lnTo>
                  <a:pt x="36639" y="18757"/>
                </a:lnTo>
                <a:lnTo>
                  <a:pt x="36791" y="17614"/>
                </a:lnTo>
                <a:lnTo>
                  <a:pt x="36855" y="17183"/>
                </a:lnTo>
                <a:lnTo>
                  <a:pt x="36614" y="17360"/>
                </a:lnTo>
                <a:lnTo>
                  <a:pt x="36461" y="17614"/>
                </a:lnTo>
                <a:lnTo>
                  <a:pt x="36537" y="16979"/>
                </a:lnTo>
                <a:lnTo>
                  <a:pt x="36639" y="16471"/>
                </a:lnTo>
                <a:lnTo>
                  <a:pt x="36918" y="16776"/>
                </a:lnTo>
                <a:lnTo>
                  <a:pt x="36969" y="16471"/>
                </a:lnTo>
                <a:lnTo>
                  <a:pt x="36995" y="16344"/>
                </a:lnTo>
                <a:lnTo>
                  <a:pt x="37871" y="17005"/>
                </a:lnTo>
                <a:lnTo>
                  <a:pt x="38061" y="16344"/>
                </a:lnTo>
                <a:lnTo>
                  <a:pt x="38011" y="17106"/>
                </a:lnTo>
                <a:lnTo>
                  <a:pt x="38074" y="17259"/>
                </a:lnTo>
                <a:lnTo>
                  <a:pt x="37871" y="17284"/>
                </a:lnTo>
                <a:lnTo>
                  <a:pt x="37528" y="18884"/>
                </a:lnTo>
                <a:lnTo>
                  <a:pt x="37655" y="17995"/>
                </a:lnTo>
                <a:lnTo>
                  <a:pt x="37782" y="17310"/>
                </a:lnTo>
                <a:lnTo>
                  <a:pt x="37426" y="17360"/>
                </a:lnTo>
                <a:lnTo>
                  <a:pt x="37426" y="18630"/>
                </a:lnTo>
                <a:lnTo>
                  <a:pt x="37172" y="18923"/>
                </a:lnTo>
                <a:lnTo>
                  <a:pt x="37071" y="19138"/>
                </a:lnTo>
                <a:lnTo>
                  <a:pt x="37236" y="17995"/>
                </a:lnTo>
                <a:lnTo>
                  <a:pt x="37299" y="18122"/>
                </a:lnTo>
                <a:lnTo>
                  <a:pt x="37426" y="18630"/>
                </a:lnTo>
                <a:lnTo>
                  <a:pt x="37426" y="17360"/>
                </a:lnTo>
                <a:lnTo>
                  <a:pt x="37122" y="17868"/>
                </a:lnTo>
                <a:lnTo>
                  <a:pt x="37007" y="18516"/>
                </a:lnTo>
                <a:lnTo>
                  <a:pt x="36766" y="19392"/>
                </a:lnTo>
                <a:lnTo>
                  <a:pt x="36652" y="20408"/>
                </a:lnTo>
                <a:lnTo>
                  <a:pt x="36982" y="20751"/>
                </a:lnTo>
                <a:lnTo>
                  <a:pt x="37452" y="20535"/>
                </a:lnTo>
                <a:lnTo>
                  <a:pt x="37553" y="20269"/>
                </a:lnTo>
                <a:lnTo>
                  <a:pt x="37668" y="19646"/>
                </a:lnTo>
                <a:lnTo>
                  <a:pt x="37744" y="19138"/>
                </a:lnTo>
                <a:lnTo>
                  <a:pt x="37782" y="18884"/>
                </a:lnTo>
                <a:lnTo>
                  <a:pt x="37985" y="17487"/>
                </a:lnTo>
                <a:lnTo>
                  <a:pt x="37858" y="18503"/>
                </a:lnTo>
                <a:lnTo>
                  <a:pt x="38176" y="17487"/>
                </a:lnTo>
                <a:lnTo>
                  <a:pt x="38557" y="16344"/>
                </a:lnTo>
                <a:lnTo>
                  <a:pt x="38595" y="16217"/>
                </a:lnTo>
                <a:lnTo>
                  <a:pt x="38709" y="15836"/>
                </a:lnTo>
                <a:lnTo>
                  <a:pt x="39039" y="14833"/>
                </a:lnTo>
                <a:close/>
              </a:path>
              <a:path w="53340" h="38100">
                <a:moveTo>
                  <a:pt x="39624" y="25996"/>
                </a:moveTo>
                <a:lnTo>
                  <a:pt x="39560" y="25869"/>
                </a:lnTo>
                <a:lnTo>
                  <a:pt x="39293" y="25996"/>
                </a:lnTo>
                <a:lnTo>
                  <a:pt x="39624" y="25996"/>
                </a:lnTo>
                <a:close/>
              </a:path>
              <a:path w="53340" h="38100">
                <a:moveTo>
                  <a:pt x="39738" y="12801"/>
                </a:moveTo>
                <a:lnTo>
                  <a:pt x="39624" y="13614"/>
                </a:lnTo>
                <a:lnTo>
                  <a:pt x="39700" y="13119"/>
                </a:lnTo>
                <a:lnTo>
                  <a:pt x="39738" y="12801"/>
                </a:lnTo>
                <a:close/>
              </a:path>
              <a:path w="53340" h="38100">
                <a:moveTo>
                  <a:pt x="39878" y="11379"/>
                </a:moveTo>
                <a:lnTo>
                  <a:pt x="39712" y="11976"/>
                </a:lnTo>
                <a:lnTo>
                  <a:pt x="39662" y="12331"/>
                </a:lnTo>
                <a:lnTo>
                  <a:pt x="39636" y="12534"/>
                </a:lnTo>
                <a:lnTo>
                  <a:pt x="39789" y="11950"/>
                </a:lnTo>
                <a:lnTo>
                  <a:pt x="39839" y="11595"/>
                </a:lnTo>
                <a:lnTo>
                  <a:pt x="39878" y="11379"/>
                </a:lnTo>
                <a:close/>
              </a:path>
              <a:path w="53340" h="38100">
                <a:moveTo>
                  <a:pt x="39903" y="18567"/>
                </a:moveTo>
                <a:lnTo>
                  <a:pt x="39763" y="18516"/>
                </a:lnTo>
                <a:lnTo>
                  <a:pt x="39852" y="18948"/>
                </a:lnTo>
                <a:lnTo>
                  <a:pt x="39903" y="18567"/>
                </a:lnTo>
                <a:close/>
              </a:path>
              <a:path w="53340" h="38100">
                <a:moveTo>
                  <a:pt x="39941" y="15963"/>
                </a:moveTo>
                <a:lnTo>
                  <a:pt x="39662" y="15836"/>
                </a:lnTo>
                <a:lnTo>
                  <a:pt x="39065" y="14833"/>
                </a:lnTo>
                <a:lnTo>
                  <a:pt x="38950" y="15608"/>
                </a:lnTo>
                <a:lnTo>
                  <a:pt x="37617" y="20116"/>
                </a:lnTo>
                <a:lnTo>
                  <a:pt x="38341" y="18249"/>
                </a:lnTo>
                <a:lnTo>
                  <a:pt x="38760" y="19900"/>
                </a:lnTo>
                <a:lnTo>
                  <a:pt x="39395" y="19138"/>
                </a:lnTo>
                <a:lnTo>
                  <a:pt x="39471" y="19011"/>
                </a:lnTo>
                <a:lnTo>
                  <a:pt x="39598" y="18630"/>
                </a:lnTo>
                <a:lnTo>
                  <a:pt x="39560" y="18503"/>
                </a:lnTo>
                <a:lnTo>
                  <a:pt x="39611" y="18122"/>
                </a:lnTo>
                <a:lnTo>
                  <a:pt x="39700" y="17487"/>
                </a:lnTo>
                <a:lnTo>
                  <a:pt x="39839" y="16725"/>
                </a:lnTo>
                <a:lnTo>
                  <a:pt x="39941" y="16344"/>
                </a:lnTo>
                <a:lnTo>
                  <a:pt x="39941" y="15963"/>
                </a:lnTo>
                <a:close/>
              </a:path>
              <a:path w="53340" h="38100">
                <a:moveTo>
                  <a:pt x="40068" y="23317"/>
                </a:moveTo>
                <a:lnTo>
                  <a:pt x="39916" y="22440"/>
                </a:lnTo>
                <a:lnTo>
                  <a:pt x="39535" y="22440"/>
                </a:lnTo>
                <a:lnTo>
                  <a:pt x="39408" y="22186"/>
                </a:lnTo>
                <a:lnTo>
                  <a:pt x="39027" y="22567"/>
                </a:lnTo>
                <a:lnTo>
                  <a:pt x="38646" y="23202"/>
                </a:lnTo>
                <a:lnTo>
                  <a:pt x="38582" y="24091"/>
                </a:lnTo>
                <a:lnTo>
                  <a:pt x="38709" y="24853"/>
                </a:lnTo>
                <a:lnTo>
                  <a:pt x="39395" y="23202"/>
                </a:lnTo>
                <a:lnTo>
                  <a:pt x="40068" y="23317"/>
                </a:lnTo>
                <a:close/>
              </a:path>
              <a:path w="53340" h="38100">
                <a:moveTo>
                  <a:pt x="40297" y="12052"/>
                </a:moveTo>
                <a:lnTo>
                  <a:pt x="40081" y="12788"/>
                </a:lnTo>
                <a:lnTo>
                  <a:pt x="40030" y="13169"/>
                </a:lnTo>
                <a:lnTo>
                  <a:pt x="39979" y="13550"/>
                </a:lnTo>
                <a:lnTo>
                  <a:pt x="40182" y="12814"/>
                </a:lnTo>
                <a:lnTo>
                  <a:pt x="40246" y="12433"/>
                </a:lnTo>
                <a:lnTo>
                  <a:pt x="40297" y="12052"/>
                </a:lnTo>
                <a:close/>
              </a:path>
              <a:path w="53340" h="38100">
                <a:moveTo>
                  <a:pt x="40436" y="10071"/>
                </a:moveTo>
                <a:lnTo>
                  <a:pt x="40005" y="12065"/>
                </a:lnTo>
                <a:lnTo>
                  <a:pt x="39941" y="12382"/>
                </a:lnTo>
                <a:lnTo>
                  <a:pt x="39801" y="13131"/>
                </a:lnTo>
                <a:lnTo>
                  <a:pt x="40030" y="12839"/>
                </a:lnTo>
                <a:lnTo>
                  <a:pt x="40208" y="11658"/>
                </a:lnTo>
                <a:lnTo>
                  <a:pt x="40436" y="10071"/>
                </a:lnTo>
                <a:close/>
              </a:path>
              <a:path w="53340" h="38100">
                <a:moveTo>
                  <a:pt x="40449" y="23393"/>
                </a:moveTo>
                <a:lnTo>
                  <a:pt x="40068" y="23317"/>
                </a:lnTo>
                <a:lnTo>
                  <a:pt x="40259" y="24345"/>
                </a:lnTo>
                <a:lnTo>
                  <a:pt x="40449" y="23393"/>
                </a:lnTo>
                <a:close/>
              </a:path>
              <a:path w="53340" h="38100">
                <a:moveTo>
                  <a:pt x="40728" y="23431"/>
                </a:moveTo>
                <a:lnTo>
                  <a:pt x="40538" y="23406"/>
                </a:lnTo>
                <a:lnTo>
                  <a:pt x="40411" y="24345"/>
                </a:lnTo>
                <a:lnTo>
                  <a:pt x="40728" y="23431"/>
                </a:lnTo>
                <a:close/>
              </a:path>
              <a:path w="53340" h="38100">
                <a:moveTo>
                  <a:pt x="40754" y="21882"/>
                </a:moveTo>
                <a:lnTo>
                  <a:pt x="40665" y="22313"/>
                </a:lnTo>
                <a:lnTo>
                  <a:pt x="40538" y="23406"/>
                </a:lnTo>
                <a:lnTo>
                  <a:pt x="40754" y="21882"/>
                </a:lnTo>
                <a:close/>
              </a:path>
              <a:path w="53340" h="38100">
                <a:moveTo>
                  <a:pt x="40919" y="12230"/>
                </a:moveTo>
                <a:lnTo>
                  <a:pt x="40805" y="13042"/>
                </a:lnTo>
                <a:lnTo>
                  <a:pt x="40881" y="12547"/>
                </a:lnTo>
                <a:lnTo>
                  <a:pt x="40919" y="12230"/>
                </a:lnTo>
                <a:close/>
              </a:path>
              <a:path w="53340" h="38100">
                <a:moveTo>
                  <a:pt x="40932" y="32219"/>
                </a:moveTo>
                <a:lnTo>
                  <a:pt x="38277" y="32219"/>
                </a:lnTo>
                <a:lnTo>
                  <a:pt x="38061" y="32219"/>
                </a:lnTo>
                <a:lnTo>
                  <a:pt x="39687" y="33362"/>
                </a:lnTo>
                <a:lnTo>
                  <a:pt x="40932" y="32219"/>
                </a:lnTo>
                <a:close/>
              </a:path>
              <a:path w="53340" h="38100">
                <a:moveTo>
                  <a:pt x="40932" y="20675"/>
                </a:moveTo>
                <a:lnTo>
                  <a:pt x="40754" y="21882"/>
                </a:lnTo>
                <a:lnTo>
                  <a:pt x="40868" y="21297"/>
                </a:lnTo>
                <a:lnTo>
                  <a:pt x="40932" y="20675"/>
                </a:lnTo>
                <a:close/>
              </a:path>
              <a:path w="53340" h="38100">
                <a:moveTo>
                  <a:pt x="41744" y="18757"/>
                </a:moveTo>
                <a:lnTo>
                  <a:pt x="41617" y="19392"/>
                </a:lnTo>
                <a:lnTo>
                  <a:pt x="41744" y="18757"/>
                </a:lnTo>
                <a:close/>
              </a:path>
              <a:path w="53340" h="38100">
                <a:moveTo>
                  <a:pt x="42316" y="18567"/>
                </a:moveTo>
                <a:lnTo>
                  <a:pt x="42278" y="18402"/>
                </a:lnTo>
                <a:lnTo>
                  <a:pt x="42227" y="18707"/>
                </a:lnTo>
                <a:lnTo>
                  <a:pt x="42316" y="18567"/>
                </a:lnTo>
                <a:close/>
              </a:path>
              <a:path w="53340" h="38100">
                <a:moveTo>
                  <a:pt x="42951" y="22186"/>
                </a:moveTo>
                <a:lnTo>
                  <a:pt x="42900" y="21793"/>
                </a:lnTo>
                <a:lnTo>
                  <a:pt x="42849" y="22186"/>
                </a:lnTo>
                <a:close/>
              </a:path>
              <a:path w="53340" h="38100">
                <a:moveTo>
                  <a:pt x="42976" y="10985"/>
                </a:moveTo>
                <a:lnTo>
                  <a:pt x="42760" y="11722"/>
                </a:lnTo>
                <a:lnTo>
                  <a:pt x="42710" y="12103"/>
                </a:lnTo>
                <a:lnTo>
                  <a:pt x="42659" y="12484"/>
                </a:lnTo>
                <a:lnTo>
                  <a:pt x="42862" y="11747"/>
                </a:lnTo>
                <a:lnTo>
                  <a:pt x="42926" y="11366"/>
                </a:lnTo>
                <a:lnTo>
                  <a:pt x="42976" y="10985"/>
                </a:lnTo>
                <a:close/>
              </a:path>
              <a:path w="53340" h="38100">
                <a:moveTo>
                  <a:pt x="43002" y="11836"/>
                </a:moveTo>
                <a:lnTo>
                  <a:pt x="42887" y="12649"/>
                </a:lnTo>
                <a:lnTo>
                  <a:pt x="42964" y="12153"/>
                </a:lnTo>
                <a:lnTo>
                  <a:pt x="43002" y="11836"/>
                </a:lnTo>
                <a:close/>
              </a:path>
              <a:path w="53340" h="38100">
                <a:moveTo>
                  <a:pt x="43078" y="11188"/>
                </a:moveTo>
                <a:lnTo>
                  <a:pt x="42913" y="11785"/>
                </a:lnTo>
                <a:lnTo>
                  <a:pt x="42862" y="12141"/>
                </a:lnTo>
                <a:lnTo>
                  <a:pt x="42837" y="12344"/>
                </a:lnTo>
                <a:lnTo>
                  <a:pt x="42989" y="11760"/>
                </a:lnTo>
                <a:lnTo>
                  <a:pt x="43040" y="11404"/>
                </a:lnTo>
                <a:lnTo>
                  <a:pt x="43078" y="11188"/>
                </a:lnTo>
                <a:close/>
              </a:path>
              <a:path w="53340" h="38100">
                <a:moveTo>
                  <a:pt x="43243" y="24980"/>
                </a:moveTo>
                <a:lnTo>
                  <a:pt x="42811" y="24980"/>
                </a:lnTo>
                <a:lnTo>
                  <a:pt x="42824" y="25234"/>
                </a:lnTo>
                <a:lnTo>
                  <a:pt x="42976" y="25400"/>
                </a:lnTo>
                <a:lnTo>
                  <a:pt x="43243" y="24980"/>
                </a:lnTo>
                <a:close/>
              </a:path>
              <a:path w="53340" h="38100">
                <a:moveTo>
                  <a:pt x="43243" y="23583"/>
                </a:moveTo>
                <a:lnTo>
                  <a:pt x="43192" y="23837"/>
                </a:lnTo>
                <a:lnTo>
                  <a:pt x="43243" y="23583"/>
                </a:lnTo>
                <a:close/>
              </a:path>
              <a:path w="53340" h="38100">
                <a:moveTo>
                  <a:pt x="43243" y="8712"/>
                </a:moveTo>
                <a:lnTo>
                  <a:pt x="42837" y="10375"/>
                </a:lnTo>
                <a:lnTo>
                  <a:pt x="42684" y="8788"/>
                </a:lnTo>
                <a:lnTo>
                  <a:pt x="42176" y="11239"/>
                </a:lnTo>
                <a:lnTo>
                  <a:pt x="42087" y="11658"/>
                </a:lnTo>
                <a:lnTo>
                  <a:pt x="42291" y="11277"/>
                </a:lnTo>
                <a:lnTo>
                  <a:pt x="42646" y="11125"/>
                </a:lnTo>
                <a:lnTo>
                  <a:pt x="42608" y="11315"/>
                </a:lnTo>
                <a:lnTo>
                  <a:pt x="42430" y="13169"/>
                </a:lnTo>
                <a:lnTo>
                  <a:pt x="42811" y="11049"/>
                </a:lnTo>
                <a:lnTo>
                  <a:pt x="42862" y="10744"/>
                </a:lnTo>
                <a:lnTo>
                  <a:pt x="43243" y="8712"/>
                </a:lnTo>
                <a:close/>
              </a:path>
              <a:path w="53340" h="38100">
                <a:moveTo>
                  <a:pt x="43281" y="21170"/>
                </a:moveTo>
                <a:lnTo>
                  <a:pt x="43129" y="21551"/>
                </a:lnTo>
                <a:lnTo>
                  <a:pt x="43281" y="21170"/>
                </a:lnTo>
                <a:close/>
              </a:path>
              <a:path w="53340" h="38100">
                <a:moveTo>
                  <a:pt x="43472" y="24180"/>
                </a:moveTo>
                <a:lnTo>
                  <a:pt x="43357" y="24980"/>
                </a:lnTo>
                <a:lnTo>
                  <a:pt x="43472" y="24180"/>
                </a:lnTo>
                <a:close/>
              </a:path>
              <a:path w="53340" h="38100">
                <a:moveTo>
                  <a:pt x="43561" y="24396"/>
                </a:moveTo>
                <a:lnTo>
                  <a:pt x="43370" y="24980"/>
                </a:lnTo>
                <a:lnTo>
                  <a:pt x="43319" y="25222"/>
                </a:lnTo>
                <a:lnTo>
                  <a:pt x="43522" y="24980"/>
                </a:lnTo>
                <a:lnTo>
                  <a:pt x="43561" y="24396"/>
                </a:lnTo>
                <a:close/>
              </a:path>
              <a:path w="53340" h="38100">
                <a:moveTo>
                  <a:pt x="43815" y="21043"/>
                </a:moveTo>
                <a:lnTo>
                  <a:pt x="43662" y="20955"/>
                </a:lnTo>
                <a:lnTo>
                  <a:pt x="43713" y="21348"/>
                </a:lnTo>
                <a:lnTo>
                  <a:pt x="43815" y="21043"/>
                </a:lnTo>
                <a:close/>
              </a:path>
              <a:path w="53340" h="38100">
                <a:moveTo>
                  <a:pt x="43916" y="10553"/>
                </a:moveTo>
                <a:lnTo>
                  <a:pt x="43789" y="10998"/>
                </a:lnTo>
                <a:lnTo>
                  <a:pt x="43370" y="9867"/>
                </a:lnTo>
                <a:lnTo>
                  <a:pt x="43141" y="11417"/>
                </a:lnTo>
                <a:lnTo>
                  <a:pt x="43053" y="12065"/>
                </a:lnTo>
                <a:lnTo>
                  <a:pt x="43434" y="11480"/>
                </a:lnTo>
                <a:lnTo>
                  <a:pt x="43726" y="11277"/>
                </a:lnTo>
                <a:lnTo>
                  <a:pt x="43700" y="11506"/>
                </a:lnTo>
                <a:lnTo>
                  <a:pt x="43675" y="11709"/>
                </a:lnTo>
                <a:lnTo>
                  <a:pt x="43789" y="11239"/>
                </a:lnTo>
                <a:lnTo>
                  <a:pt x="43827" y="11099"/>
                </a:lnTo>
                <a:lnTo>
                  <a:pt x="43878" y="10769"/>
                </a:lnTo>
                <a:lnTo>
                  <a:pt x="43916" y="10553"/>
                </a:lnTo>
                <a:close/>
              </a:path>
              <a:path w="53340" h="38100">
                <a:moveTo>
                  <a:pt x="44094" y="34353"/>
                </a:moveTo>
                <a:lnTo>
                  <a:pt x="43154" y="30949"/>
                </a:lnTo>
                <a:lnTo>
                  <a:pt x="42951" y="30187"/>
                </a:lnTo>
                <a:lnTo>
                  <a:pt x="39484" y="31838"/>
                </a:lnTo>
                <a:lnTo>
                  <a:pt x="38430" y="32169"/>
                </a:lnTo>
                <a:lnTo>
                  <a:pt x="40995" y="32169"/>
                </a:lnTo>
                <a:lnTo>
                  <a:pt x="42329" y="30949"/>
                </a:lnTo>
                <a:lnTo>
                  <a:pt x="44094" y="34353"/>
                </a:lnTo>
                <a:close/>
              </a:path>
              <a:path w="53340" h="38100">
                <a:moveTo>
                  <a:pt x="44094" y="10388"/>
                </a:moveTo>
                <a:lnTo>
                  <a:pt x="43865" y="11188"/>
                </a:lnTo>
                <a:lnTo>
                  <a:pt x="43776" y="11531"/>
                </a:lnTo>
                <a:lnTo>
                  <a:pt x="43561" y="13017"/>
                </a:lnTo>
                <a:lnTo>
                  <a:pt x="44030" y="10845"/>
                </a:lnTo>
                <a:lnTo>
                  <a:pt x="44094" y="10388"/>
                </a:lnTo>
                <a:close/>
              </a:path>
              <a:path w="53340" h="38100">
                <a:moveTo>
                  <a:pt x="44221" y="10439"/>
                </a:moveTo>
                <a:lnTo>
                  <a:pt x="44005" y="11176"/>
                </a:lnTo>
                <a:lnTo>
                  <a:pt x="43954" y="11557"/>
                </a:lnTo>
                <a:lnTo>
                  <a:pt x="43903" y="11938"/>
                </a:lnTo>
                <a:lnTo>
                  <a:pt x="44107" y="11201"/>
                </a:lnTo>
                <a:lnTo>
                  <a:pt x="44170" y="10820"/>
                </a:lnTo>
                <a:lnTo>
                  <a:pt x="44221" y="10439"/>
                </a:lnTo>
                <a:close/>
              </a:path>
              <a:path w="53340" h="38100">
                <a:moveTo>
                  <a:pt x="44335" y="22009"/>
                </a:moveTo>
                <a:lnTo>
                  <a:pt x="43802" y="22059"/>
                </a:lnTo>
                <a:lnTo>
                  <a:pt x="43713" y="21348"/>
                </a:lnTo>
                <a:lnTo>
                  <a:pt x="43370" y="22440"/>
                </a:lnTo>
                <a:lnTo>
                  <a:pt x="42799" y="22567"/>
                </a:lnTo>
                <a:lnTo>
                  <a:pt x="42849" y="22186"/>
                </a:lnTo>
                <a:lnTo>
                  <a:pt x="42100" y="22186"/>
                </a:lnTo>
                <a:lnTo>
                  <a:pt x="41694" y="21678"/>
                </a:lnTo>
                <a:lnTo>
                  <a:pt x="41287" y="22009"/>
                </a:lnTo>
                <a:lnTo>
                  <a:pt x="41160" y="22186"/>
                </a:lnTo>
                <a:lnTo>
                  <a:pt x="40728" y="23431"/>
                </a:lnTo>
                <a:lnTo>
                  <a:pt x="40894" y="23456"/>
                </a:lnTo>
                <a:lnTo>
                  <a:pt x="41668" y="22821"/>
                </a:lnTo>
                <a:lnTo>
                  <a:pt x="42875" y="22948"/>
                </a:lnTo>
                <a:lnTo>
                  <a:pt x="43103" y="23456"/>
                </a:lnTo>
                <a:lnTo>
                  <a:pt x="43268" y="23456"/>
                </a:lnTo>
                <a:lnTo>
                  <a:pt x="43446" y="22821"/>
                </a:lnTo>
                <a:lnTo>
                  <a:pt x="43522" y="22567"/>
                </a:lnTo>
                <a:lnTo>
                  <a:pt x="43357" y="23583"/>
                </a:lnTo>
                <a:lnTo>
                  <a:pt x="43141" y="24345"/>
                </a:lnTo>
                <a:lnTo>
                  <a:pt x="43192" y="23837"/>
                </a:lnTo>
                <a:lnTo>
                  <a:pt x="43103" y="23456"/>
                </a:lnTo>
                <a:lnTo>
                  <a:pt x="42468" y="23456"/>
                </a:lnTo>
                <a:lnTo>
                  <a:pt x="42189" y="24980"/>
                </a:lnTo>
                <a:lnTo>
                  <a:pt x="42811" y="24980"/>
                </a:lnTo>
                <a:lnTo>
                  <a:pt x="43332" y="24345"/>
                </a:lnTo>
                <a:lnTo>
                  <a:pt x="43434" y="24218"/>
                </a:lnTo>
                <a:lnTo>
                  <a:pt x="43522" y="23837"/>
                </a:lnTo>
                <a:lnTo>
                  <a:pt x="43472" y="24180"/>
                </a:lnTo>
                <a:lnTo>
                  <a:pt x="43561" y="24396"/>
                </a:lnTo>
                <a:lnTo>
                  <a:pt x="43649" y="24091"/>
                </a:lnTo>
                <a:lnTo>
                  <a:pt x="43738" y="23837"/>
                </a:lnTo>
                <a:lnTo>
                  <a:pt x="43815" y="23583"/>
                </a:lnTo>
                <a:lnTo>
                  <a:pt x="44323" y="22059"/>
                </a:lnTo>
                <a:close/>
              </a:path>
              <a:path w="53340" h="38100">
                <a:moveTo>
                  <a:pt x="44653" y="21043"/>
                </a:moveTo>
                <a:lnTo>
                  <a:pt x="44335" y="22009"/>
                </a:lnTo>
                <a:lnTo>
                  <a:pt x="44513" y="21983"/>
                </a:lnTo>
                <a:lnTo>
                  <a:pt x="44653" y="21043"/>
                </a:lnTo>
                <a:close/>
              </a:path>
              <a:path w="53340" h="38100">
                <a:moveTo>
                  <a:pt x="44843" y="21945"/>
                </a:moveTo>
                <a:lnTo>
                  <a:pt x="44526" y="21983"/>
                </a:lnTo>
                <a:lnTo>
                  <a:pt x="44335" y="23202"/>
                </a:lnTo>
                <a:lnTo>
                  <a:pt x="44500" y="22047"/>
                </a:lnTo>
                <a:lnTo>
                  <a:pt x="43662" y="24828"/>
                </a:lnTo>
                <a:lnTo>
                  <a:pt x="44234" y="24726"/>
                </a:lnTo>
                <a:lnTo>
                  <a:pt x="44297" y="24472"/>
                </a:lnTo>
                <a:lnTo>
                  <a:pt x="43954" y="24472"/>
                </a:lnTo>
                <a:lnTo>
                  <a:pt x="44335" y="24244"/>
                </a:lnTo>
                <a:lnTo>
                  <a:pt x="44323" y="24091"/>
                </a:lnTo>
                <a:lnTo>
                  <a:pt x="44373" y="23964"/>
                </a:lnTo>
                <a:lnTo>
                  <a:pt x="44488" y="23710"/>
                </a:lnTo>
                <a:lnTo>
                  <a:pt x="44564" y="23456"/>
                </a:lnTo>
                <a:lnTo>
                  <a:pt x="44602" y="23202"/>
                </a:lnTo>
                <a:lnTo>
                  <a:pt x="44691" y="22542"/>
                </a:lnTo>
                <a:lnTo>
                  <a:pt x="44843" y="21945"/>
                </a:lnTo>
                <a:close/>
              </a:path>
              <a:path w="53340" h="38100">
                <a:moveTo>
                  <a:pt x="44856" y="8763"/>
                </a:moveTo>
                <a:lnTo>
                  <a:pt x="44373" y="10858"/>
                </a:lnTo>
                <a:lnTo>
                  <a:pt x="44132" y="12204"/>
                </a:lnTo>
                <a:lnTo>
                  <a:pt x="44424" y="11811"/>
                </a:lnTo>
                <a:lnTo>
                  <a:pt x="44665" y="10134"/>
                </a:lnTo>
                <a:lnTo>
                  <a:pt x="44856" y="8763"/>
                </a:lnTo>
                <a:close/>
              </a:path>
              <a:path w="53340" h="38100">
                <a:moveTo>
                  <a:pt x="44970" y="23876"/>
                </a:moveTo>
                <a:lnTo>
                  <a:pt x="44437" y="24193"/>
                </a:lnTo>
                <a:lnTo>
                  <a:pt x="44310" y="24447"/>
                </a:lnTo>
                <a:lnTo>
                  <a:pt x="44894" y="24384"/>
                </a:lnTo>
                <a:lnTo>
                  <a:pt x="44970" y="23876"/>
                </a:lnTo>
                <a:close/>
              </a:path>
              <a:path w="53340" h="38100">
                <a:moveTo>
                  <a:pt x="45288" y="26428"/>
                </a:moveTo>
                <a:lnTo>
                  <a:pt x="45110" y="27139"/>
                </a:lnTo>
                <a:lnTo>
                  <a:pt x="45288" y="26428"/>
                </a:lnTo>
                <a:close/>
              </a:path>
              <a:path w="53340" h="38100">
                <a:moveTo>
                  <a:pt x="45402" y="25615"/>
                </a:moveTo>
                <a:lnTo>
                  <a:pt x="45288" y="26428"/>
                </a:lnTo>
                <a:lnTo>
                  <a:pt x="45389" y="25996"/>
                </a:lnTo>
                <a:lnTo>
                  <a:pt x="45402" y="25615"/>
                </a:lnTo>
                <a:close/>
              </a:path>
              <a:path w="53340" h="38100">
                <a:moveTo>
                  <a:pt x="46545" y="11633"/>
                </a:moveTo>
                <a:lnTo>
                  <a:pt x="46329" y="12369"/>
                </a:lnTo>
                <a:lnTo>
                  <a:pt x="46278" y="12750"/>
                </a:lnTo>
                <a:lnTo>
                  <a:pt x="46228" y="13131"/>
                </a:lnTo>
                <a:lnTo>
                  <a:pt x="46431" y="12395"/>
                </a:lnTo>
                <a:lnTo>
                  <a:pt x="46482" y="12014"/>
                </a:lnTo>
                <a:lnTo>
                  <a:pt x="46545" y="11633"/>
                </a:lnTo>
                <a:close/>
              </a:path>
              <a:path w="53340" h="38100">
                <a:moveTo>
                  <a:pt x="48983" y="12534"/>
                </a:moveTo>
                <a:lnTo>
                  <a:pt x="48691" y="12915"/>
                </a:lnTo>
                <a:lnTo>
                  <a:pt x="48653" y="13042"/>
                </a:lnTo>
                <a:lnTo>
                  <a:pt x="48920" y="12928"/>
                </a:lnTo>
                <a:lnTo>
                  <a:pt x="48983" y="12534"/>
                </a:lnTo>
                <a:close/>
              </a:path>
              <a:path w="53340" h="38100">
                <a:moveTo>
                  <a:pt x="49250" y="406"/>
                </a:moveTo>
                <a:lnTo>
                  <a:pt x="48996" y="1244"/>
                </a:lnTo>
                <a:lnTo>
                  <a:pt x="48945" y="1638"/>
                </a:lnTo>
                <a:lnTo>
                  <a:pt x="48869" y="2133"/>
                </a:lnTo>
                <a:lnTo>
                  <a:pt x="49123" y="1308"/>
                </a:lnTo>
                <a:lnTo>
                  <a:pt x="49174" y="901"/>
                </a:lnTo>
                <a:lnTo>
                  <a:pt x="49250" y="406"/>
                </a:lnTo>
                <a:close/>
              </a:path>
              <a:path w="53340" h="38100">
                <a:moveTo>
                  <a:pt x="49898" y="812"/>
                </a:moveTo>
                <a:lnTo>
                  <a:pt x="49733" y="1409"/>
                </a:lnTo>
                <a:lnTo>
                  <a:pt x="49682" y="1765"/>
                </a:lnTo>
                <a:lnTo>
                  <a:pt x="49657" y="1968"/>
                </a:lnTo>
                <a:lnTo>
                  <a:pt x="49809" y="1384"/>
                </a:lnTo>
                <a:lnTo>
                  <a:pt x="49872" y="1028"/>
                </a:lnTo>
                <a:lnTo>
                  <a:pt x="49898" y="812"/>
                </a:lnTo>
                <a:close/>
              </a:path>
              <a:path w="53340" h="38100">
                <a:moveTo>
                  <a:pt x="49936" y="0"/>
                </a:moveTo>
                <a:lnTo>
                  <a:pt x="49618" y="1244"/>
                </a:lnTo>
                <a:lnTo>
                  <a:pt x="49314" y="850"/>
                </a:lnTo>
                <a:lnTo>
                  <a:pt x="49199" y="1689"/>
                </a:lnTo>
                <a:lnTo>
                  <a:pt x="49161" y="1955"/>
                </a:lnTo>
                <a:lnTo>
                  <a:pt x="49276" y="1727"/>
                </a:lnTo>
                <a:lnTo>
                  <a:pt x="49618" y="1270"/>
                </a:lnTo>
                <a:lnTo>
                  <a:pt x="49326" y="2438"/>
                </a:lnTo>
                <a:lnTo>
                  <a:pt x="49187" y="3429"/>
                </a:lnTo>
                <a:lnTo>
                  <a:pt x="49784" y="1016"/>
                </a:lnTo>
                <a:lnTo>
                  <a:pt x="49936" y="0"/>
                </a:lnTo>
                <a:close/>
              </a:path>
              <a:path w="53340" h="38100">
                <a:moveTo>
                  <a:pt x="51892" y="3187"/>
                </a:moveTo>
                <a:lnTo>
                  <a:pt x="51638" y="4025"/>
                </a:lnTo>
                <a:lnTo>
                  <a:pt x="51587" y="4419"/>
                </a:lnTo>
                <a:lnTo>
                  <a:pt x="51511" y="4914"/>
                </a:lnTo>
                <a:lnTo>
                  <a:pt x="51765" y="4089"/>
                </a:lnTo>
                <a:lnTo>
                  <a:pt x="51816" y="3695"/>
                </a:lnTo>
                <a:lnTo>
                  <a:pt x="51892" y="3187"/>
                </a:lnTo>
                <a:close/>
              </a:path>
              <a:path w="53340" h="38100">
                <a:moveTo>
                  <a:pt x="52082" y="3314"/>
                </a:moveTo>
                <a:lnTo>
                  <a:pt x="51765" y="4457"/>
                </a:lnTo>
                <a:lnTo>
                  <a:pt x="51549" y="5956"/>
                </a:lnTo>
                <a:lnTo>
                  <a:pt x="52019" y="3771"/>
                </a:lnTo>
                <a:lnTo>
                  <a:pt x="52082" y="3314"/>
                </a:lnTo>
                <a:close/>
              </a:path>
              <a:path w="53340" h="38100">
                <a:moveTo>
                  <a:pt x="52146" y="7708"/>
                </a:moveTo>
                <a:lnTo>
                  <a:pt x="50609" y="11645"/>
                </a:lnTo>
                <a:lnTo>
                  <a:pt x="50063" y="12280"/>
                </a:lnTo>
                <a:lnTo>
                  <a:pt x="49657" y="12585"/>
                </a:lnTo>
                <a:lnTo>
                  <a:pt x="49187" y="15455"/>
                </a:lnTo>
                <a:lnTo>
                  <a:pt x="49060" y="15328"/>
                </a:lnTo>
                <a:lnTo>
                  <a:pt x="48983" y="14947"/>
                </a:lnTo>
                <a:lnTo>
                  <a:pt x="49060" y="14566"/>
                </a:lnTo>
                <a:lnTo>
                  <a:pt x="49212" y="13804"/>
                </a:lnTo>
                <a:lnTo>
                  <a:pt x="49237" y="13677"/>
                </a:lnTo>
                <a:lnTo>
                  <a:pt x="49390" y="12915"/>
                </a:lnTo>
                <a:lnTo>
                  <a:pt x="49161" y="14185"/>
                </a:lnTo>
                <a:lnTo>
                  <a:pt x="49568" y="12915"/>
                </a:lnTo>
                <a:lnTo>
                  <a:pt x="49657" y="12661"/>
                </a:lnTo>
                <a:lnTo>
                  <a:pt x="49098" y="12852"/>
                </a:lnTo>
                <a:lnTo>
                  <a:pt x="49009" y="13550"/>
                </a:lnTo>
                <a:lnTo>
                  <a:pt x="48780" y="14439"/>
                </a:lnTo>
                <a:lnTo>
                  <a:pt x="48831" y="14058"/>
                </a:lnTo>
                <a:lnTo>
                  <a:pt x="48844" y="13931"/>
                </a:lnTo>
                <a:lnTo>
                  <a:pt x="49098" y="12915"/>
                </a:lnTo>
                <a:lnTo>
                  <a:pt x="48945" y="12915"/>
                </a:lnTo>
                <a:lnTo>
                  <a:pt x="48882" y="13169"/>
                </a:lnTo>
                <a:lnTo>
                  <a:pt x="48768" y="13931"/>
                </a:lnTo>
                <a:lnTo>
                  <a:pt x="48450" y="14058"/>
                </a:lnTo>
                <a:lnTo>
                  <a:pt x="48221" y="13804"/>
                </a:lnTo>
                <a:lnTo>
                  <a:pt x="47853" y="14947"/>
                </a:lnTo>
                <a:lnTo>
                  <a:pt x="47853" y="13169"/>
                </a:lnTo>
                <a:lnTo>
                  <a:pt x="47802" y="12915"/>
                </a:lnTo>
                <a:lnTo>
                  <a:pt x="47650" y="13169"/>
                </a:lnTo>
                <a:lnTo>
                  <a:pt x="47345" y="12661"/>
                </a:lnTo>
                <a:lnTo>
                  <a:pt x="47231" y="22821"/>
                </a:lnTo>
                <a:lnTo>
                  <a:pt x="47078" y="23583"/>
                </a:lnTo>
                <a:lnTo>
                  <a:pt x="46990" y="23964"/>
                </a:lnTo>
                <a:lnTo>
                  <a:pt x="47104" y="23317"/>
                </a:lnTo>
                <a:lnTo>
                  <a:pt x="47231" y="22821"/>
                </a:lnTo>
                <a:lnTo>
                  <a:pt x="47231" y="12738"/>
                </a:lnTo>
                <a:lnTo>
                  <a:pt x="47129" y="22821"/>
                </a:lnTo>
                <a:lnTo>
                  <a:pt x="46977" y="23583"/>
                </a:lnTo>
                <a:lnTo>
                  <a:pt x="46888" y="23964"/>
                </a:lnTo>
                <a:lnTo>
                  <a:pt x="46977" y="23329"/>
                </a:lnTo>
                <a:lnTo>
                  <a:pt x="47091" y="22948"/>
                </a:lnTo>
                <a:lnTo>
                  <a:pt x="47129" y="22821"/>
                </a:lnTo>
                <a:lnTo>
                  <a:pt x="47129" y="12814"/>
                </a:lnTo>
                <a:lnTo>
                  <a:pt x="47104" y="19392"/>
                </a:lnTo>
                <a:lnTo>
                  <a:pt x="46939" y="20408"/>
                </a:lnTo>
                <a:lnTo>
                  <a:pt x="46723" y="21170"/>
                </a:lnTo>
                <a:lnTo>
                  <a:pt x="46774" y="20789"/>
                </a:lnTo>
                <a:lnTo>
                  <a:pt x="46888" y="20116"/>
                </a:lnTo>
                <a:lnTo>
                  <a:pt x="47104" y="19392"/>
                </a:lnTo>
                <a:lnTo>
                  <a:pt x="47104" y="12827"/>
                </a:lnTo>
                <a:lnTo>
                  <a:pt x="46774" y="13042"/>
                </a:lnTo>
                <a:lnTo>
                  <a:pt x="46647" y="13500"/>
                </a:lnTo>
                <a:lnTo>
                  <a:pt x="46926" y="11506"/>
                </a:lnTo>
                <a:lnTo>
                  <a:pt x="47091" y="11645"/>
                </a:lnTo>
                <a:lnTo>
                  <a:pt x="47790" y="12534"/>
                </a:lnTo>
                <a:lnTo>
                  <a:pt x="48323" y="13423"/>
                </a:lnTo>
                <a:lnTo>
                  <a:pt x="48602" y="13042"/>
                </a:lnTo>
                <a:lnTo>
                  <a:pt x="48488" y="12280"/>
                </a:lnTo>
                <a:lnTo>
                  <a:pt x="48285" y="11264"/>
                </a:lnTo>
                <a:lnTo>
                  <a:pt x="48031" y="9994"/>
                </a:lnTo>
                <a:lnTo>
                  <a:pt x="46913" y="9867"/>
                </a:lnTo>
                <a:lnTo>
                  <a:pt x="46736" y="10121"/>
                </a:lnTo>
                <a:lnTo>
                  <a:pt x="46329" y="11163"/>
                </a:lnTo>
                <a:lnTo>
                  <a:pt x="46316" y="9677"/>
                </a:lnTo>
                <a:lnTo>
                  <a:pt x="46215" y="9956"/>
                </a:lnTo>
                <a:lnTo>
                  <a:pt x="45732" y="10896"/>
                </a:lnTo>
                <a:lnTo>
                  <a:pt x="45847" y="9486"/>
                </a:lnTo>
                <a:lnTo>
                  <a:pt x="45681" y="10477"/>
                </a:lnTo>
                <a:lnTo>
                  <a:pt x="45796" y="9093"/>
                </a:lnTo>
                <a:lnTo>
                  <a:pt x="44805" y="10591"/>
                </a:lnTo>
                <a:lnTo>
                  <a:pt x="44754" y="10858"/>
                </a:lnTo>
                <a:lnTo>
                  <a:pt x="44780" y="12369"/>
                </a:lnTo>
                <a:lnTo>
                  <a:pt x="45135" y="12026"/>
                </a:lnTo>
                <a:lnTo>
                  <a:pt x="45262" y="11874"/>
                </a:lnTo>
                <a:lnTo>
                  <a:pt x="45567" y="11163"/>
                </a:lnTo>
                <a:lnTo>
                  <a:pt x="45529" y="11480"/>
                </a:lnTo>
                <a:lnTo>
                  <a:pt x="46355" y="11988"/>
                </a:lnTo>
                <a:lnTo>
                  <a:pt x="46342" y="11493"/>
                </a:lnTo>
                <a:lnTo>
                  <a:pt x="46685" y="11391"/>
                </a:lnTo>
                <a:lnTo>
                  <a:pt x="46672" y="11264"/>
                </a:lnTo>
                <a:lnTo>
                  <a:pt x="46850" y="11442"/>
                </a:lnTo>
                <a:lnTo>
                  <a:pt x="46532" y="12788"/>
                </a:lnTo>
                <a:lnTo>
                  <a:pt x="46596" y="13665"/>
                </a:lnTo>
                <a:lnTo>
                  <a:pt x="46520" y="13944"/>
                </a:lnTo>
                <a:lnTo>
                  <a:pt x="46520" y="26758"/>
                </a:lnTo>
                <a:lnTo>
                  <a:pt x="46177" y="27393"/>
                </a:lnTo>
                <a:lnTo>
                  <a:pt x="45885" y="27774"/>
                </a:lnTo>
                <a:lnTo>
                  <a:pt x="46075" y="26504"/>
                </a:lnTo>
                <a:lnTo>
                  <a:pt x="46520" y="26758"/>
                </a:lnTo>
                <a:lnTo>
                  <a:pt x="46520" y="13944"/>
                </a:lnTo>
                <a:lnTo>
                  <a:pt x="46240" y="14947"/>
                </a:lnTo>
                <a:lnTo>
                  <a:pt x="46418" y="13550"/>
                </a:lnTo>
                <a:lnTo>
                  <a:pt x="46532" y="12788"/>
                </a:lnTo>
                <a:lnTo>
                  <a:pt x="46329" y="13169"/>
                </a:lnTo>
                <a:lnTo>
                  <a:pt x="46050" y="13449"/>
                </a:lnTo>
                <a:lnTo>
                  <a:pt x="46050" y="20789"/>
                </a:lnTo>
                <a:lnTo>
                  <a:pt x="46050" y="22948"/>
                </a:lnTo>
                <a:lnTo>
                  <a:pt x="45935" y="23710"/>
                </a:lnTo>
                <a:lnTo>
                  <a:pt x="45885" y="23926"/>
                </a:lnTo>
                <a:lnTo>
                  <a:pt x="45885" y="26250"/>
                </a:lnTo>
                <a:lnTo>
                  <a:pt x="45351" y="28790"/>
                </a:lnTo>
                <a:lnTo>
                  <a:pt x="45542" y="27520"/>
                </a:lnTo>
                <a:lnTo>
                  <a:pt x="45593" y="27266"/>
                </a:lnTo>
                <a:lnTo>
                  <a:pt x="45885" y="26250"/>
                </a:lnTo>
                <a:lnTo>
                  <a:pt x="45885" y="23926"/>
                </a:lnTo>
                <a:lnTo>
                  <a:pt x="45783" y="24345"/>
                </a:lnTo>
                <a:lnTo>
                  <a:pt x="45466" y="25666"/>
                </a:lnTo>
                <a:lnTo>
                  <a:pt x="45808" y="25869"/>
                </a:lnTo>
                <a:lnTo>
                  <a:pt x="45186" y="27139"/>
                </a:lnTo>
                <a:lnTo>
                  <a:pt x="45085" y="27266"/>
                </a:lnTo>
                <a:lnTo>
                  <a:pt x="45110" y="27012"/>
                </a:lnTo>
                <a:lnTo>
                  <a:pt x="45173" y="26631"/>
                </a:lnTo>
                <a:lnTo>
                  <a:pt x="45326" y="25552"/>
                </a:lnTo>
                <a:lnTo>
                  <a:pt x="45110" y="25742"/>
                </a:lnTo>
                <a:lnTo>
                  <a:pt x="45021" y="25869"/>
                </a:lnTo>
                <a:lnTo>
                  <a:pt x="45186" y="24726"/>
                </a:lnTo>
                <a:lnTo>
                  <a:pt x="45351" y="25349"/>
                </a:lnTo>
                <a:lnTo>
                  <a:pt x="45326" y="25552"/>
                </a:lnTo>
                <a:lnTo>
                  <a:pt x="45237" y="26250"/>
                </a:lnTo>
                <a:lnTo>
                  <a:pt x="45542" y="24980"/>
                </a:lnTo>
                <a:lnTo>
                  <a:pt x="45605" y="24726"/>
                </a:lnTo>
                <a:lnTo>
                  <a:pt x="45986" y="23202"/>
                </a:lnTo>
                <a:lnTo>
                  <a:pt x="46012" y="23075"/>
                </a:lnTo>
                <a:lnTo>
                  <a:pt x="46050" y="22948"/>
                </a:lnTo>
                <a:lnTo>
                  <a:pt x="46050" y="20789"/>
                </a:lnTo>
                <a:lnTo>
                  <a:pt x="45872" y="21805"/>
                </a:lnTo>
                <a:lnTo>
                  <a:pt x="45669" y="22440"/>
                </a:lnTo>
                <a:lnTo>
                  <a:pt x="45796" y="21551"/>
                </a:lnTo>
                <a:lnTo>
                  <a:pt x="46050" y="20789"/>
                </a:lnTo>
                <a:lnTo>
                  <a:pt x="46050" y="13449"/>
                </a:lnTo>
                <a:lnTo>
                  <a:pt x="45631" y="13449"/>
                </a:lnTo>
                <a:lnTo>
                  <a:pt x="45631" y="15328"/>
                </a:lnTo>
                <a:lnTo>
                  <a:pt x="45554" y="16129"/>
                </a:lnTo>
                <a:lnTo>
                  <a:pt x="45554" y="17868"/>
                </a:lnTo>
                <a:lnTo>
                  <a:pt x="45427" y="18567"/>
                </a:lnTo>
                <a:lnTo>
                  <a:pt x="45313" y="19011"/>
                </a:lnTo>
                <a:lnTo>
                  <a:pt x="45427" y="18376"/>
                </a:lnTo>
                <a:lnTo>
                  <a:pt x="45554" y="17868"/>
                </a:lnTo>
                <a:lnTo>
                  <a:pt x="45554" y="16129"/>
                </a:lnTo>
                <a:lnTo>
                  <a:pt x="45351" y="18249"/>
                </a:lnTo>
                <a:lnTo>
                  <a:pt x="45097" y="18757"/>
                </a:lnTo>
                <a:lnTo>
                  <a:pt x="44424" y="18770"/>
                </a:lnTo>
                <a:lnTo>
                  <a:pt x="42951" y="20154"/>
                </a:lnTo>
                <a:lnTo>
                  <a:pt x="42621" y="20015"/>
                </a:lnTo>
                <a:lnTo>
                  <a:pt x="42545" y="20408"/>
                </a:lnTo>
                <a:lnTo>
                  <a:pt x="42430" y="20789"/>
                </a:lnTo>
                <a:lnTo>
                  <a:pt x="42481" y="20408"/>
                </a:lnTo>
                <a:lnTo>
                  <a:pt x="42506" y="20281"/>
                </a:lnTo>
                <a:lnTo>
                  <a:pt x="42570" y="20002"/>
                </a:lnTo>
                <a:lnTo>
                  <a:pt x="42354" y="19900"/>
                </a:lnTo>
                <a:lnTo>
                  <a:pt x="42062" y="19773"/>
                </a:lnTo>
                <a:lnTo>
                  <a:pt x="42138" y="19265"/>
                </a:lnTo>
                <a:lnTo>
                  <a:pt x="42176" y="19011"/>
                </a:lnTo>
                <a:lnTo>
                  <a:pt x="42227" y="18707"/>
                </a:lnTo>
                <a:lnTo>
                  <a:pt x="42138" y="19011"/>
                </a:lnTo>
                <a:lnTo>
                  <a:pt x="42176" y="18770"/>
                </a:lnTo>
                <a:lnTo>
                  <a:pt x="42024" y="19011"/>
                </a:lnTo>
                <a:lnTo>
                  <a:pt x="41897" y="19265"/>
                </a:lnTo>
                <a:lnTo>
                  <a:pt x="42062" y="18122"/>
                </a:lnTo>
                <a:lnTo>
                  <a:pt x="42265" y="18376"/>
                </a:lnTo>
                <a:lnTo>
                  <a:pt x="42316" y="18122"/>
                </a:lnTo>
                <a:lnTo>
                  <a:pt x="42392" y="17741"/>
                </a:lnTo>
                <a:lnTo>
                  <a:pt x="42519" y="17106"/>
                </a:lnTo>
                <a:lnTo>
                  <a:pt x="42545" y="16979"/>
                </a:lnTo>
                <a:lnTo>
                  <a:pt x="42608" y="16725"/>
                </a:lnTo>
                <a:lnTo>
                  <a:pt x="43154" y="18326"/>
                </a:lnTo>
                <a:lnTo>
                  <a:pt x="43802" y="18503"/>
                </a:lnTo>
                <a:lnTo>
                  <a:pt x="44145" y="18884"/>
                </a:lnTo>
                <a:lnTo>
                  <a:pt x="44526" y="18630"/>
                </a:lnTo>
                <a:lnTo>
                  <a:pt x="44665" y="18630"/>
                </a:lnTo>
                <a:lnTo>
                  <a:pt x="45212" y="16725"/>
                </a:lnTo>
                <a:lnTo>
                  <a:pt x="45364" y="16217"/>
                </a:lnTo>
                <a:lnTo>
                  <a:pt x="45478" y="15836"/>
                </a:lnTo>
                <a:lnTo>
                  <a:pt x="45593" y="15455"/>
                </a:lnTo>
                <a:lnTo>
                  <a:pt x="45631" y="15328"/>
                </a:lnTo>
                <a:lnTo>
                  <a:pt x="45631" y="13449"/>
                </a:lnTo>
                <a:lnTo>
                  <a:pt x="44361" y="13169"/>
                </a:lnTo>
                <a:lnTo>
                  <a:pt x="43091" y="14185"/>
                </a:lnTo>
                <a:lnTo>
                  <a:pt x="42037" y="14947"/>
                </a:lnTo>
                <a:lnTo>
                  <a:pt x="42037" y="17741"/>
                </a:lnTo>
                <a:lnTo>
                  <a:pt x="41910" y="18630"/>
                </a:lnTo>
                <a:lnTo>
                  <a:pt x="41668" y="19392"/>
                </a:lnTo>
                <a:lnTo>
                  <a:pt x="41579" y="19519"/>
                </a:lnTo>
                <a:lnTo>
                  <a:pt x="41490" y="19900"/>
                </a:lnTo>
                <a:lnTo>
                  <a:pt x="41579" y="19265"/>
                </a:lnTo>
                <a:lnTo>
                  <a:pt x="41744" y="18757"/>
                </a:lnTo>
                <a:lnTo>
                  <a:pt x="41795" y="18503"/>
                </a:lnTo>
                <a:lnTo>
                  <a:pt x="42037" y="17741"/>
                </a:lnTo>
                <a:lnTo>
                  <a:pt x="42037" y="14947"/>
                </a:lnTo>
                <a:lnTo>
                  <a:pt x="41325" y="15455"/>
                </a:lnTo>
                <a:lnTo>
                  <a:pt x="41300" y="13042"/>
                </a:lnTo>
                <a:lnTo>
                  <a:pt x="40944" y="13728"/>
                </a:lnTo>
                <a:lnTo>
                  <a:pt x="40944" y="16217"/>
                </a:lnTo>
                <a:lnTo>
                  <a:pt x="40817" y="16979"/>
                </a:lnTo>
                <a:lnTo>
                  <a:pt x="40868" y="16598"/>
                </a:lnTo>
                <a:lnTo>
                  <a:pt x="40944" y="16217"/>
                </a:lnTo>
                <a:lnTo>
                  <a:pt x="40944" y="13728"/>
                </a:lnTo>
                <a:lnTo>
                  <a:pt x="40703" y="14185"/>
                </a:lnTo>
                <a:lnTo>
                  <a:pt x="40601" y="14439"/>
                </a:lnTo>
                <a:lnTo>
                  <a:pt x="40373" y="15455"/>
                </a:lnTo>
                <a:lnTo>
                  <a:pt x="39941" y="15963"/>
                </a:lnTo>
                <a:lnTo>
                  <a:pt x="40093" y="15836"/>
                </a:lnTo>
                <a:lnTo>
                  <a:pt x="40043" y="16217"/>
                </a:lnTo>
                <a:lnTo>
                  <a:pt x="39560" y="18503"/>
                </a:lnTo>
                <a:lnTo>
                  <a:pt x="39598" y="18630"/>
                </a:lnTo>
                <a:lnTo>
                  <a:pt x="39344" y="19900"/>
                </a:lnTo>
                <a:lnTo>
                  <a:pt x="38963" y="20701"/>
                </a:lnTo>
                <a:lnTo>
                  <a:pt x="39166" y="20535"/>
                </a:lnTo>
                <a:lnTo>
                  <a:pt x="39243" y="20891"/>
                </a:lnTo>
                <a:lnTo>
                  <a:pt x="39306" y="20535"/>
                </a:lnTo>
                <a:lnTo>
                  <a:pt x="39433" y="19900"/>
                </a:lnTo>
                <a:lnTo>
                  <a:pt x="39509" y="19545"/>
                </a:lnTo>
                <a:lnTo>
                  <a:pt x="39420" y="19900"/>
                </a:lnTo>
                <a:lnTo>
                  <a:pt x="39624" y="18884"/>
                </a:lnTo>
                <a:lnTo>
                  <a:pt x="39509" y="19545"/>
                </a:lnTo>
                <a:lnTo>
                  <a:pt x="39738" y="18630"/>
                </a:lnTo>
                <a:lnTo>
                  <a:pt x="40246" y="16598"/>
                </a:lnTo>
                <a:lnTo>
                  <a:pt x="39916" y="18567"/>
                </a:lnTo>
                <a:lnTo>
                  <a:pt x="40462" y="18757"/>
                </a:lnTo>
                <a:lnTo>
                  <a:pt x="40652" y="18757"/>
                </a:lnTo>
                <a:lnTo>
                  <a:pt x="41021" y="18122"/>
                </a:lnTo>
                <a:lnTo>
                  <a:pt x="41313" y="18122"/>
                </a:lnTo>
                <a:lnTo>
                  <a:pt x="41490" y="17106"/>
                </a:lnTo>
                <a:lnTo>
                  <a:pt x="41160" y="20269"/>
                </a:lnTo>
                <a:lnTo>
                  <a:pt x="41452" y="18884"/>
                </a:lnTo>
                <a:lnTo>
                  <a:pt x="41224" y="20027"/>
                </a:lnTo>
                <a:lnTo>
                  <a:pt x="41402" y="19265"/>
                </a:lnTo>
                <a:lnTo>
                  <a:pt x="41503" y="18884"/>
                </a:lnTo>
                <a:lnTo>
                  <a:pt x="41617" y="18503"/>
                </a:lnTo>
                <a:lnTo>
                  <a:pt x="41503" y="19265"/>
                </a:lnTo>
                <a:lnTo>
                  <a:pt x="41287" y="20027"/>
                </a:lnTo>
                <a:lnTo>
                  <a:pt x="41173" y="20281"/>
                </a:lnTo>
                <a:lnTo>
                  <a:pt x="40944" y="19773"/>
                </a:lnTo>
                <a:lnTo>
                  <a:pt x="40830" y="19519"/>
                </a:lnTo>
                <a:lnTo>
                  <a:pt x="40411" y="19519"/>
                </a:lnTo>
                <a:lnTo>
                  <a:pt x="40081" y="19773"/>
                </a:lnTo>
                <a:lnTo>
                  <a:pt x="39852" y="18948"/>
                </a:lnTo>
                <a:lnTo>
                  <a:pt x="39700" y="19900"/>
                </a:lnTo>
                <a:lnTo>
                  <a:pt x="39471" y="20408"/>
                </a:lnTo>
                <a:lnTo>
                  <a:pt x="39344" y="21297"/>
                </a:lnTo>
                <a:lnTo>
                  <a:pt x="40246" y="20408"/>
                </a:lnTo>
                <a:lnTo>
                  <a:pt x="40309" y="21424"/>
                </a:lnTo>
                <a:lnTo>
                  <a:pt x="40754" y="21043"/>
                </a:lnTo>
                <a:lnTo>
                  <a:pt x="40932" y="20675"/>
                </a:lnTo>
                <a:lnTo>
                  <a:pt x="41059" y="20408"/>
                </a:lnTo>
                <a:lnTo>
                  <a:pt x="41071" y="20789"/>
                </a:lnTo>
                <a:lnTo>
                  <a:pt x="41490" y="21170"/>
                </a:lnTo>
                <a:lnTo>
                  <a:pt x="41973" y="21348"/>
                </a:lnTo>
                <a:lnTo>
                  <a:pt x="42138" y="21424"/>
                </a:lnTo>
                <a:lnTo>
                  <a:pt x="42392" y="21424"/>
                </a:lnTo>
                <a:lnTo>
                  <a:pt x="42468" y="21247"/>
                </a:lnTo>
                <a:lnTo>
                  <a:pt x="42811" y="20789"/>
                </a:lnTo>
                <a:lnTo>
                  <a:pt x="42900" y="21793"/>
                </a:lnTo>
                <a:lnTo>
                  <a:pt x="43167" y="21348"/>
                </a:lnTo>
                <a:lnTo>
                  <a:pt x="43268" y="21132"/>
                </a:lnTo>
                <a:lnTo>
                  <a:pt x="43395" y="20789"/>
                </a:lnTo>
                <a:lnTo>
                  <a:pt x="43662" y="20955"/>
                </a:lnTo>
                <a:lnTo>
                  <a:pt x="43624" y="20535"/>
                </a:lnTo>
                <a:lnTo>
                  <a:pt x="44094" y="20916"/>
                </a:lnTo>
                <a:lnTo>
                  <a:pt x="44437" y="20916"/>
                </a:lnTo>
                <a:lnTo>
                  <a:pt x="44665" y="20662"/>
                </a:lnTo>
                <a:lnTo>
                  <a:pt x="44894" y="21729"/>
                </a:lnTo>
                <a:lnTo>
                  <a:pt x="45148" y="20662"/>
                </a:lnTo>
                <a:lnTo>
                  <a:pt x="45186" y="20535"/>
                </a:lnTo>
                <a:lnTo>
                  <a:pt x="45275" y="20154"/>
                </a:lnTo>
                <a:lnTo>
                  <a:pt x="45148" y="21132"/>
                </a:lnTo>
                <a:lnTo>
                  <a:pt x="44564" y="23456"/>
                </a:lnTo>
                <a:lnTo>
                  <a:pt x="44970" y="23812"/>
                </a:lnTo>
                <a:lnTo>
                  <a:pt x="45237" y="22948"/>
                </a:lnTo>
                <a:lnTo>
                  <a:pt x="45046" y="24015"/>
                </a:lnTo>
                <a:lnTo>
                  <a:pt x="44932" y="24384"/>
                </a:lnTo>
                <a:lnTo>
                  <a:pt x="45059" y="24180"/>
                </a:lnTo>
                <a:lnTo>
                  <a:pt x="45186" y="23583"/>
                </a:lnTo>
                <a:lnTo>
                  <a:pt x="45288" y="23202"/>
                </a:lnTo>
                <a:lnTo>
                  <a:pt x="45173" y="23964"/>
                </a:lnTo>
                <a:lnTo>
                  <a:pt x="45072" y="24371"/>
                </a:lnTo>
                <a:lnTo>
                  <a:pt x="45186" y="24180"/>
                </a:lnTo>
                <a:lnTo>
                  <a:pt x="45402" y="23075"/>
                </a:lnTo>
                <a:lnTo>
                  <a:pt x="45415" y="22948"/>
                </a:lnTo>
                <a:lnTo>
                  <a:pt x="45542" y="22059"/>
                </a:lnTo>
                <a:lnTo>
                  <a:pt x="45885" y="20789"/>
                </a:lnTo>
                <a:lnTo>
                  <a:pt x="45554" y="22440"/>
                </a:lnTo>
                <a:lnTo>
                  <a:pt x="45351" y="23456"/>
                </a:lnTo>
                <a:lnTo>
                  <a:pt x="45453" y="23075"/>
                </a:lnTo>
                <a:lnTo>
                  <a:pt x="45339" y="23837"/>
                </a:lnTo>
                <a:lnTo>
                  <a:pt x="45504" y="23202"/>
                </a:lnTo>
                <a:lnTo>
                  <a:pt x="45377" y="24015"/>
                </a:lnTo>
                <a:lnTo>
                  <a:pt x="45262" y="24472"/>
                </a:lnTo>
                <a:lnTo>
                  <a:pt x="45275" y="24345"/>
                </a:lnTo>
                <a:lnTo>
                  <a:pt x="45339" y="23837"/>
                </a:lnTo>
                <a:lnTo>
                  <a:pt x="45199" y="24345"/>
                </a:lnTo>
                <a:lnTo>
                  <a:pt x="45199" y="24472"/>
                </a:lnTo>
                <a:lnTo>
                  <a:pt x="44996" y="25869"/>
                </a:lnTo>
                <a:lnTo>
                  <a:pt x="44894" y="26631"/>
                </a:lnTo>
                <a:lnTo>
                  <a:pt x="44767" y="24917"/>
                </a:lnTo>
                <a:lnTo>
                  <a:pt x="44729" y="24726"/>
                </a:lnTo>
                <a:lnTo>
                  <a:pt x="44234" y="24726"/>
                </a:lnTo>
                <a:lnTo>
                  <a:pt x="43675" y="27012"/>
                </a:lnTo>
                <a:lnTo>
                  <a:pt x="43649" y="26631"/>
                </a:lnTo>
                <a:lnTo>
                  <a:pt x="43586" y="25069"/>
                </a:lnTo>
                <a:lnTo>
                  <a:pt x="43116" y="26631"/>
                </a:lnTo>
                <a:lnTo>
                  <a:pt x="43281" y="25488"/>
                </a:lnTo>
                <a:lnTo>
                  <a:pt x="43319" y="25222"/>
                </a:lnTo>
                <a:lnTo>
                  <a:pt x="43078" y="25488"/>
                </a:lnTo>
                <a:lnTo>
                  <a:pt x="41808" y="27266"/>
                </a:lnTo>
                <a:lnTo>
                  <a:pt x="41389" y="26758"/>
                </a:lnTo>
                <a:lnTo>
                  <a:pt x="40970" y="26250"/>
                </a:lnTo>
                <a:lnTo>
                  <a:pt x="40449" y="26454"/>
                </a:lnTo>
                <a:lnTo>
                  <a:pt x="40449" y="26758"/>
                </a:lnTo>
                <a:lnTo>
                  <a:pt x="40347" y="27393"/>
                </a:lnTo>
                <a:lnTo>
                  <a:pt x="40119" y="28282"/>
                </a:lnTo>
                <a:lnTo>
                  <a:pt x="40055" y="28409"/>
                </a:lnTo>
                <a:lnTo>
                  <a:pt x="40068" y="28282"/>
                </a:lnTo>
                <a:lnTo>
                  <a:pt x="40208" y="27647"/>
                </a:lnTo>
                <a:lnTo>
                  <a:pt x="40373" y="27012"/>
                </a:lnTo>
                <a:lnTo>
                  <a:pt x="40449" y="26758"/>
                </a:lnTo>
                <a:lnTo>
                  <a:pt x="40449" y="26454"/>
                </a:lnTo>
                <a:lnTo>
                  <a:pt x="40017" y="26606"/>
                </a:lnTo>
                <a:lnTo>
                  <a:pt x="40017" y="27520"/>
                </a:lnTo>
                <a:lnTo>
                  <a:pt x="39751" y="27901"/>
                </a:lnTo>
                <a:lnTo>
                  <a:pt x="39636" y="28155"/>
                </a:lnTo>
                <a:lnTo>
                  <a:pt x="39789" y="27012"/>
                </a:lnTo>
                <a:lnTo>
                  <a:pt x="39890" y="27139"/>
                </a:lnTo>
                <a:lnTo>
                  <a:pt x="40017" y="27520"/>
                </a:lnTo>
                <a:lnTo>
                  <a:pt x="40017" y="26606"/>
                </a:lnTo>
                <a:lnTo>
                  <a:pt x="39751" y="26250"/>
                </a:lnTo>
                <a:lnTo>
                  <a:pt x="38760" y="26250"/>
                </a:lnTo>
                <a:lnTo>
                  <a:pt x="38531" y="26250"/>
                </a:lnTo>
                <a:lnTo>
                  <a:pt x="38125" y="27774"/>
                </a:lnTo>
                <a:lnTo>
                  <a:pt x="38252" y="27774"/>
                </a:lnTo>
                <a:lnTo>
                  <a:pt x="38315" y="27393"/>
                </a:lnTo>
                <a:lnTo>
                  <a:pt x="38633" y="28155"/>
                </a:lnTo>
                <a:lnTo>
                  <a:pt x="38735" y="27520"/>
                </a:lnTo>
                <a:lnTo>
                  <a:pt x="39090" y="27749"/>
                </a:lnTo>
                <a:lnTo>
                  <a:pt x="39116" y="27520"/>
                </a:lnTo>
                <a:lnTo>
                  <a:pt x="39141" y="27393"/>
                </a:lnTo>
                <a:lnTo>
                  <a:pt x="39357" y="26631"/>
                </a:lnTo>
                <a:lnTo>
                  <a:pt x="39255" y="27266"/>
                </a:lnTo>
                <a:lnTo>
                  <a:pt x="39039" y="28155"/>
                </a:lnTo>
                <a:lnTo>
                  <a:pt x="39065" y="27914"/>
                </a:lnTo>
                <a:lnTo>
                  <a:pt x="38938" y="28155"/>
                </a:lnTo>
                <a:lnTo>
                  <a:pt x="38671" y="28714"/>
                </a:lnTo>
                <a:lnTo>
                  <a:pt x="38938" y="28536"/>
                </a:lnTo>
                <a:lnTo>
                  <a:pt x="40373" y="30949"/>
                </a:lnTo>
                <a:lnTo>
                  <a:pt x="42875" y="28536"/>
                </a:lnTo>
                <a:lnTo>
                  <a:pt x="43002" y="28409"/>
                </a:lnTo>
                <a:lnTo>
                  <a:pt x="43929" y="27520"/>
                </a:lnTo>
                <a:lnTo>
                  <a:pt x="44513" y="31076"/>
                </a:lnTo>
                <a:lnTo>
                  <a:pt x="46139" y="31330"/>
                </a:lnTo>
                <a:lnTo>
                  <a:pt x="46469" y="31457"/>
                </a:lnTo>
                <a:lnTo>
                  <a:pt x="46748" y="32854"/>
                </a:lnTo>
                <a:lnTo>
                  <a:pt x="46228" y="32854"/>
                </a:lnTo>
                <a:lnTo>
                  <a:pt x="44170" y="34493"/>
                </a:lnTo>
                <a:lnTo>
                  <a:pt x="44780" y="35648"/>
                </a:lnTo>
                <a:lnTo>
                  <a:pt x="45974" y="33743"/>
                </a:lnTo>
                <a:lnTo>
                  <a:pt x="46494" y="35648"/>
                </a:lnTo>
                <a:lnTo>
                  <a:pt x="46596" y="36791"/>
                </a:lnTo>
                <a:lnTo>
                  <a:pt x="46520" y="37934"/>
                </a:lnTo>
                <a:lnTo>
                  <a:pt x="46875" y="36791"/>
                </a:lnTo>
                <a:lnTo>
                  <a:pt x="47459" y="33743"/>
                </a:lnTo>
                <a:lnTo>
                  <a:pt x="48412" y="28790"/>
                </a:lnTo>
                <a:lnTo>
                  <a:pt x="48602" y="27774"/>
                </a:lnTo>
                <a:lnTo>
                  <a:pt x="48844" y="26504"/>
                </a:lnTo>
                <a:lnTo>
                  <a:pt x="48895" y="26250"/>
                </a:lnTo>
                <a:lnTo>
                  <a:pt x="49301" y="24091"/>
                </a:lnTo>
                <a:lnTo>
                  <a:pt x="49326" y="23964"/>
                </a:lnTo>
                <a:lnTo>
                  <a:pt x="49542" y="22821"/>
                </a:lnTo>
                <a:lnTo>
                  <a:pt x="49847" y="21170"/>
                </a:lnTo>
                <a:lnTo>
                  <a:pt x="50165" y="19392"/>
                </a:lnTo>
                <a:lnTo>
                  <a:pt x="50190" y="19265"/>
                </a:lnTo>
                <a:lnTo>
                  <a:pt x="50241" y="19011"/>
                </a:lnTo>
                <a:lnTo>
                  <a:pt x="50444" y="17868"/>
                </a:lnTo>
                <a:lnTo>
                  <a:pt x="50888" y="15455"/>
                </a:lnTo>
                <a:lnTo>
                  <a:pt x="51409" y="12661"/>
                </a:lnTo>
                <a:lnTo>
                  <a:pt x="52146" y="7708"/>
                </a:lnTo>
                <a:close/>
              </a:path>
              <a:path w="53340" h="38100">
                <a:moveTo>
                  <a:pt x="53111" y="4178"/>
                </a:moveTo>
                <a:lnTo>
                  <a:pt x="52793" y="3784"/>
                </a:lnTo>
                <a:lnTo>
                  <a:pt x="52679" y="4622"/>
                </a:lnTo>
                <a:lnTo>
                  <a:pt x="52641" y="4889"/>
                </a:lnTo>
                <a:lnTo>
                  <a:pt x="52755" y="4673"/>
                </a:lnTo>
                <a:lnTo>
                  <a:pt x="53111" y="4178"/>
                </a:lnTo>
                <a:close/>
              </a:path>
            </a:pathLst>
          </a:custGeom>
          <a:solidFill>
            <a:srgbClr val="B88F51"/>
          </a:solidFill>
        </p:spPr>
        <p:txBody>
          <a:bodyPr wrap="square" lIns="0" tIns="0" rIns="0" bIns="0" rtlCol="0"/>
          <a:lstStyle/>
          <a:p>
            <a:endParaRPr sz="2511"/>
          </a:p>
        </p:txBody>
      </p:sp>
      <p:sp>
        <p:nvSpPr>
          <p:cNvPr id="100" name="bg object 100"/>
          <p:cNvSpPr/>
          <p:nvPr/>
        </p:nvSpPr>
        <p:spPr>
          <a:xfrm>
            <a:off x="990116" y="549648"/>
            <a:ext cx="7541" cy="10716"/>
          </a:xfrm>
          <a:custGeom>
            <a:avLst/>
            <a:gdLst/>
            <a:ahLst/>
            <a:cxnLst/>
            <a:rect l="l" t="t" r="r" b="b"/>
            <a:pathLst>
              <a:path w="12065" h="17144">
                <a:moveTo>
                  <a:pt x="431" y="9055"/>
                </a:moveTo>
                <a:lnTo>
                  <a:pt x="215" y="8318"/>
                </a:lnTo>
                <a:lnTo>
                  <a:pt x="76" y="9296"/>
                </a:lnTo>
                <a:lnTo>
                  <a:pt x="50" y="9486"/>
                </a:lnTo>
                <a:lnTo>
                  <a:pt x="139" y="9321"/>
                </a:lnTo>
                <a:lnTo>
                  <a:pt x="431" y="9055"/>
                </a:lnTo>
                <a:close/>
              </a:path>
              <a:path w="12065" h="17144">
                <a:moveTo>
                  <a:pt x="749" y="8394"/>
                </a:moveTo>
                <a:lnTo>
                  <a:pt x="139" y="10807"/>
                </a:lnTo>
                <a:lnTo>
                  <a:pt x="0" y="11823"/>
                </a:lnTo>
                <a:lnTo>
                  <a:pt x="609" y="9398"/>
                </a:lnTo>
                <a:lnTo>
                  <a:pt x="749" y="8394"/>
                </a:lnTo>
                <a:close/>
              </a:path>
              <a:path w="12065" h="17144">
                <a:moveTo>
                  <a:pt x="1066" y="3860"/>
                </a:moveTo>
                <a:lnTo>
                  <a:pt x="901" y="4457"/>
                </a:lnTo>
                <a:lnTo>
                  <a:pt x="850" y="4813"/>
                </a:lnTo>
                <a:lnTo>
                  <a:pt x="825" y="5016"/>
                </a:lnTo>
                <a:lnTo>
                  <a:pt x="977" y="4432"/>
                </a:lnTo>
                <a:lnTo>
                  <a:pt x="1041" y="4076"/>
                </a:lnTo>
                <a:lnTo>
                  <a:pt x="1066" y="3860"/>
                </a:lnTo>
                <a:close/>
              </a:path>
              <a:path w="12065" h="17144">
                <a:moveTo>
                  <a:pt x="1473" y="13195"/>
                </a:moveTo>
                <a:lnTo>
                  <a:pt x="1308" y="13792"/>
                </a:lnTo>
                <a:lnTo>
                  <a:pt x="1257" y="14147"/>
                </a:lnTo>
                <a:lnTo>
                  <a:pt x="1231" y="14351"/>
                </a:lnTo>
                <a:lnTo>
                  <a:pt x="1384" y="13766"/>
                </a:lnTo>
                <a:lnTo>
                  <a:pt x="1435" y="13411"/>
                </a:lnTo>
                <a:lnTo>
                  <a:pt x="1473" y="13195"/>
                </a:lnTo>
                <a:close/>
              </a:path>
              <a:path w="12065" h="17144">
                <a:moveTo>
                  <a:pt x="1524" y="6172"/>
                </a:moveTo>
                <a:lnTo>
                  <a:pt x="1308" y="5435"/>
                </a:lnTo>
                <a:lnTo>
                  <a:pt x="1168" y="6413"/>
                </a:lnTo>
                <a:lnTo>
                  <a:pt x="1143" y="6604"/>
                </a:lnTo>
                <a:lnTo>
                  <a:pt x="1231" y="6438"/>
                </a:lnTo>
                <a:lnTo>
                  <a:pt x="1524" y="6172"/>
                </a:lnTo>
                <a:close/>
              </a:path>
              <a:path w="12065" h="17144">
                <a:moveTo>
                  <a:pt x="1651" y="12928"/>
                </a:moveTo>
                <a:lnTo>
                  <a:pt x="1397" y="13766"/>
                </a:lnTo>
                <a:lnTo>
                  <a:pt x="1346" y="14160"/>
                </a:lnTo>
                <a:lnTo>
                  <a:pt x="1270" y="14655"/>
                </a:lnTo>
                <a:lnTo>
                  <a:pt x="1524" y="13817"/>
                </a:lnTo>
                <a:lnTo>
                  <a:pt x="1574" y="13436"/>
                </a:lnTo>
                <a:lnTo>
                  <a:pt x="1651" y="12928"/>
                </a:lnTo>
                <a:close/>
              </a:path>
              <a:path w="12065" h="17144">
                <a:moveTo>
                  <a:pt x="1816" y="12344"/>
                </a:moveTo>
                <a:lnTo>
                  <a:pt x="1676" y="12001"/>
                </a:lnTo>
                <a:lnTo>
                  <a:pt x="1727" y="11696"/>
                </a:lnTo>
                <a:lnTo>
                  <a:pt x="1651" y="11938"/>
                </a:lnTo>
                <a:lnTo>
                  <a:pt x="1320" y="11023"/>
                </a:lnTo>
                <a:lnTo>
                  <a:pt x="1282" y="11226"/>
                </a:lnTo>
                <a:lnTo>
                  <a:pt x="1003" y="10490"/>
                </a:lnTo>
                <a:lnTo>
                  <a:pt x="952" y="10350"/>
                </a:lnTo>
                <a:lnTo>
                  <a:pt x="889" y="10172"/>
                </a:lnTo>
                <a:lnTo>
                  <a:pt x="863" y="10299"/>
                </a:lnTo>
                <a:lnTo>
                  <a:pt x="508" y="10058"/>
                </a:lnTo>
                <a:lnTo>
                  <a:pt x="393" y="10896"/>
                </a:lnTo>
                <a:lnTo>
                  <a:pt x="304" y="11518"/>
                </a:lnTo>
                <a:lnTo>
                  <a:pt x="660" y="10960"/>
                </a:lnTo>
                <a:lnTo>
                  <a:pt x="800" y="10769"/>
                </a:lnTo>
                <a:lnTo>
                  <a:pt x="660" y="11722"/>
                </a:lnTo>
                <a:lnTo>
                  <a:pt x="571" y="12382"/>
                </a:lnTo>
                <a:lnTo>
                  <a:pt x="952" y="11785"/>
                </a:lnTo>
                <a:lnTo>
                  <a:pt x="1193" y="11620"/>
                </a:lnTo>
                <a:lnTo>
                  <a:pt x="1054" y="12242"/>
                </a:lnTo>
                <a:lnTo>
                  <a:pt x="990" y="12547"/>
                </a:lnTo>
                <a:lnTo>
                  <a:pt x="863" y="13258"/>
                </a:lnTo>
                <a:lnTo>
                  <a:pt x="1028" y="13004"/>
                </a:lnTo>
                <a:lnTo>
                  <a:pt x="1003" y="13220"/>
                </a:lnTo>
                <a:lnTo>
                  <a:pt x="1384" y="12636"/>
                </a:lnTo>
                <a:lnTo>
                  <a:pt x="1524" y="12547"/>
                </a:lnTo>
                <a:lnTo>
                  <a:pt x="1485" y="12852"/>
                </a:lnTo>
                <a:lnTo>
                  <a:pt x="1574" y="12509"/>
                </a:lnTo>
                <a:lnTo>
                  <a:pt x="1816" y="12344"/>
                </a:lnTo>
                <a:close/>
              </a:path>
              <a:path w="12065" h="17144">
                <a:moveTo>
                  <a:pt x="1828" y="7073"/>
                </a:moveTo>
                <a:lnTo>
                  <a:pt x="1663" y="7670"/>
                </a:lnTo>
                <a:lnTo>
                  <a:pt x="1612" y="8026"/>
                </a:lnTo>
                <a:lnTo>
                  <a:pt x="1587" y="8229"/>
                </a:lnTo>
                <a:lnTo>
                  <a:pt x="1739" y="7645"/>
                </a:lnTo>
                <a:lnTo>
                  <a:pt x="1790" y="7289"/>
                </a:lnTo>
                <a:lnTo>
                  <a:pt x="1828" y="7073"/>
                </a:lnTo>
                <a:close/>
              </a:path>
              <a:path w="12065" h="17144">
                <a:moveTo>
                  <a:pt x="1892" y="13271"/>
                </a:moveTo>
                <a:lnTo>
                  <a:pt x="1727" y="13868"/>
                </a:lnTo>
                <a:lnTo>
                  <a:pt x="1676" y="14224"/>
                </a:lnTo>
                <a:lnTo>
                  <a:pt x="1638" y="14427"/>
                </a:lnTo>
                <a:lnTo>
                  <a:pt x="1803" y="13843"/>
                </a:lnTo>
                <a:lnTo>
                  <a:pt x="1854" y="13487"/>
                </a:lnTo>
                <a:lnTo>
                  <a:pt x="1892" y="13271"/>
                </a:lnTo>
                <a:close/>
              </a:path>
              <a:path w="12065" h="17144">
                <a:moveTo>
                  <a:pt x="1930" y="7785"/>
                </a:moveTo>
                <a:lnTo>
                  <a:pt x="1778" y="7632"/>
                </a:lnTo>
                <a:lnTo>
                  <a:pt x="1701" y="8102"/>
                </a:lnTo>
                <a:lnTo>
                  <a:pt x="1930" y="7785"/>
                </a:lnTo>
                <a:close/>
              </a:path>
              <a:path w="12065" h="17144">
                <a:moveTo>
                  <a:pt x="1993" y="6718"/>
                </a:moveTo>
                <a:lnTo>
                  <a:pt x="1447" y="6388"/>
                </a:lnTo>
                <a:lnTo>
                  <a:pt x="1473" y="6248"/>
                </a:lnTo>
                <a:lnTo>
                  <a:pt x="1308" y="6845"/>
                </a:lnTo>
                <a:lnTo>
                  <a:pt x="1257" y="7200"/>
                </a:lnTo>
                <a:lnTo>
                  <a:pt x="1231" y="7404"/>
                </a:lnTo>
                <a:lnTo>
                  <a:pt x="1384" y="6819"/>
                </a:lnTo>
                <a:lnTo>
                  <a:pt x="1333" y="7213"/>
                </a:lnTo>
                <a:lnTo>
                  <a:pt x="1244" y="7835"/>
                </a:lnTo>
                <a:lnTo>
                  <a:pt x="1600" y="7277"/>
                </a:lnTo>
                <a:lnTo>
                  <a:pt x="1993" y="6718"/>
                </a:lnTo>
                <a:close/>
              </a:path>
              <a:path w="12065" h="17144">
                <a:moveTo>
                  <a:pt x="2222" y="13919"/>
                </a:moveTo>
                <a:lnTo>
                  <a:pt x="2019" y="14579"/>
                </a:lnTo>
                <a:lnTo>
                  <a:pt x="1866" y="14020"/>
                </a:lnTo>
                <a:lnTo>
                  <a:pt x="1727" y="14998"/>
                </a:lnTo>
                <a:lnTo>
                  <a:pt x="1701" y="15189"/>
                </a:lnTo>
                <a:lnTo>
                  <a:pt x="1790" y="15024"/>
                </a:lnTo>
                <a:lnTo>
                  <a:pt x="1968" y="14859"/>
                </a:lnTo>
                <a:lnTo>
                  <a:pt x="1955" y="15036"/>
                </a:lnTo>
                <a:lnTo>
                  <a:pt x="1905" y="15417"/>
                </a:lnTo>
                <a:lnTo>
                  <a:pt x="2082" y="14757"/>
                </a:lnTo>
                <a:lnTo>
                  <a:pt x="2171" y="14300"/>
                </a:lnTo>
                <a:lnTo>
                  <a:pt x="2222" y="13919"/>
                </a:lnTo>
                <a:close/>
              </a:path>
              <a:path w="12065" h="17144">
                <a:moveTo>
                  <a:pt x="2222" y="3111"/>
                </a:moveTo>
                <a:lnTo>
                  <a:pt x="2006" y="3848"/>
                </a:lnTo>
                <a:lnTo>
                  <a:pt x="1955" y="4229"/>
                </a:lnTo>
                <a:lnTo>
                  <a:pt x="1905" y="4610"/>
                </a:lnTo>
                <a:lnTo>
                  <a:pt x="2108" y="3873"/>
                </a:lnTo>
                <a:lnTo>
                  <a:pt x="2159" y="3492"/>
                </a:lnTo>
                <a:lnTo>
                  <a:pt x="2222" y="3111"/>
                </a:lnTo>
                <a:close/>
              </a:path>
              <a:path w="12065" h="17144">
                <a:moveTo>
                  <a:pt x="2235" y="8064"/>
                </a:moveTo>
                <a:lnTo>
                  <a:pt x="2133" y="7518"/>
                </a:lnTo>
                <a:lnTo>
                  <a:pt x="1930" y="7785"/>
                </a:lnTo>
                <a:lnTo>
                  <a:pt x="2235" y="8064"/>
                </a:lnTo>
                <a:close/>
              </a:path>
              <a:path w="12065" h="17144">
                <a:moveTo>
                  <a:pt x="2286" y="977"/>
                </a:moveTo>
                <a:lnTo>
                  <a:pt x="2120" y="1574"/>
                </a:lnTo>
                <a:lnTo>
                  <a:pt x="2070" y="1930"/>
                </a:lnTo>
                <a:lnTo>
                  <a:pt x="2044" y="2133"/>
                </a:lnTo>
                <a:lnTo>
                  <a:pt x="2197" y="1549"/>
                </a:lnTo>
                <a:lnTo>
                  <a:pt x="2247" y="1193"/>
                </a:lnTo>
                <a:lnTo>
                  <a:pt x="2286" y="977"/>
                </a:lnTo>
                <a:close/>
              </a:path>
              <a:path w="12065" h="17144">
                <a:moveTo>
                  <a:pt x="2324" y="14122"/>
                </a:moveTo>
                <a:lnTo>
                  <a:pt x="2159" y="14719"/>
                </a:lnTo>
                <a:lnTo>
                  <a:pt x="2108" y="15074"/>
                </a:lnTo>
                <a:lnTo>
                  <a:pt x="2082" y="15278"/>
                </a:lnTo>
                <a:lnTo>
                  <a:pt x="2235" y="14693"/>
                </a:lnTo>
                <a:lnTo>
                  <a:pt x="2298" y="14338"/>
                </a:lnTo>
                <a:lnTo>
                  <a:pt x="2324" y="14122"/>
                </a:lnTo>
                <a:close/>
              </a:path>
              <a:path w="12065" h="17144">
                <a:moveTo>
                  <a:pt x="2413" y="3022"/>
                </a:moveTo>
                <a:lnTo>
                  <a:pt x="2159" y="3860"/>
                </a:lnTo>
                <a:lnTo>
                  <a:pt x="2108" y="4254"/>
                </a:lnTo>
                <a:lnTo>
                  <a:pt x="2032" y="4749"/>
                </a:lnTo>
                <a:lnTo>
                  <a:pt x="2286" y="3924"/>
                </a:lnTo>
                <a:lnTo>
                  <a:pt x="2336" y="3530"/>
                </a:lnTo>
                <a:lnTo>
                  <a:pt x="2413" y="3022"/>
                </a:lnTo>
                <a:close/>
              </a:path>
              <a:path w="12065" h="17144">
                <a:moveTo>
                  <a:pt x="2489" y="3898"/>
                </a:moveTo>
                <a:lnTo>
                  <a:pt x="2171" y="5041"/>
                </a:lnTo>
                <a:lnTo>
                  <a:pt x="1955" y="6540"/>
                </a:lnTo>
                <a:lnTo>
                  <a:pt x="2425" y="4356"/>
                </a:lnTo>
                <a:lnTo>
                  <a:pt x="2489" y="3898"/>
                </a:lnTo>
                <a:close/>
              </a:path>
              <a:path w="12065" h="17144">
                <a:moveTo>
                  <a:pt x="2540" y="12839"/>
                </a:moveTo>
                <a:lnTo>
                  <a:pt x="2095" y="12623"/>
                </a:lnTo>
                <a:lnTo>
                  <a:pt x="1968" y="13500"/>
                </a:lnTo>
                <a:lnTo>
                  <a:pt x="1905" y="13906"/>
                </a:lnTo>
                <a:lnTo>
                  <a:pt x="2197" y="13550"/>
                </a:lnTo>
                <a:lnTo>
                  <a:pt x="2540" y="12839"/>
                </a:lnTo>
                <a:close/>
              </a:path>
              <a:path w="12065" h="17144">
                <a:moveTo>
                  <a:pt x="2552" y="4889"/>
                </a:moveTo>
                <a:lnTo>
                  <a:pt x="2387" y="5486"/>
                </a:lnTo>
                <a:lnTo>
                  <a:pt x="2336" y="5842"/>
                </a:lnTo>
                <a:lnTo>
                  <a:pt x="2311" y="6045"/>
                </a:lnTo>
                <a:lnTo>
                  <a:pt x="2463" y="5461"/>
                </a:lnTo>
                <a:lnTo>
                  <a:pt x="2527" y="5105"/>
                </a:lnTo>
                <a:lnTo>
                  <a:pt x="2552" y="4889"/>
                </a:lnTo>
                <a:close/>
              </a:path>
              <a:path w="12065" h="17144">
                <a:moveTo>
                  <a:pt x="2590" y="4127"/>
                </a:moveTo>
                <a:lnTo>
                  <a:pt x="2425" y="4724"/>
                </a:lnTo>
                <a:lnTo>
                  <a:pt x="2374" y="5080"/>
                </a:lnTo>
                <a:lnTo>
                  <a:pt x="2349" y="5283"/>
                </a:lnTo>
                <a:lnTo>
                  <a:pt x="2501" y="4699"/>
                </a:lnTo>
                <a:lnTo>
                  <a:pt x="2565" y="4343"/>
                </a:lnTo>
                <a:lnTo>
                  <a:pt x="2590" y="4127"/>
                </a:lnTo>
                <a:close/>
              </a:path>
              <a:path w="12065" h="17144">
                <a:moveTo>
                  <a:pt x="2743" y="0"/>
                </a:moveTo>
                <a:lnTo>
                  <a:pt x="2489" y="838"/>
                </a:lnTo>
                <a:lnTo>
                  <a:pt x="2438" y="1231"/>
                </a:lnTo>
                <a:lnTo>
                  <a:pt x="2362" y="1727"/>
                </a:lnTo>
                <a:lnTo>
                  <a:pt x="2616" y="901"/>
                </a:lnTo>
                <a:lnTo>
                  <a:pt x="2679" y="508"/>
                </a:lnTo>
                <a:lnTo>
                  <a:pt x="2743" y="0"/>
                </a:lnTo>
                <a:close/>
              </a:path>
              <a:path w="12065" h="17144">
                <a:moveTo>
                  <a:pt x="3238" y="12280"/>
                </a:moveTo>
                <a:lnTo>
                  <a:pt x="2413" y="14516"/>
                </a:lnTo>
                <a:lnTo>
                  <a:pt x="2171" y="16230"/>
                </a:lnTo>
                <a:lnTo>
                  <a:pt x="3086" y="13335"/>
                </a:lnTo>
                <a:lnTo>
                  <a:pt x="3238" y="12280"/>
                </a:lnTo>
                <a:close/>
              </a:path>
              <a:path w="12065" h="17144">
                <a:moveTo>
                  <a:pt x="3556" y="14808"/>
                </a:moveTo>
                <a:lnTo>
                  <a:pt x="3238" y="14414"/>
                </a:lnTo>
                <a:lnTo>
                  <a:pt x="3124" y="15252"/>
                </a:lnTo>
                <a:lnTo>
                  <a:pt x="3086" y="15519"/>
                </a:lnTo>
                <a:lnTo>
                  <a:pt x="3200" y="15303"/>
                </a:lnTo>
                <a:lnTo>
                  <a:pt x="3556" y="14808"/>
                </a:lnTo>
                <a:close/>
              </a:path>
              <a:path w="12065" h="17144">
                <a:moveTo>
                  <a:pt x="3594" y="8229"/>
                </a:moveTo>
                <a:lnTo>
                  <a:pt x="2946" y="9486"/>
                </a:lnTo>
                <a:lnTo>
                  <a:pt x="2844" y="9029"/>
                </a:lnTo>
                <a:lnTo>
                  <a:pt x="2781" y="8813"/>
                </a:lnTo>
                <a:lnTo>
                  <a:pt x="2844" y="8509"/>
                </a:lnTo>
                <a:lnTo>
                  <a:pt x="3022" y="6642"/>
                </a:lnTo>
                <a:lnTo>
                  <a:pt x="2476" y="8509"/>
                </a:lnTo>
                <a:lnTo>
                  <a:pt x="2273" y="8102"/>
                </a:lnTo>
                <a:lnTo>
                  <a:pt x="2362" y="8737"/>
                </a:lnTo>
                <a:lnTo>
                  <a:pt x="2641" y="9017"/>
                </a:lnTo>
                <a:lnTo>
                  <a:pt x="2755" y="8839"/>
                </a:lnTo>
                <a:lnTo>
                  <a:pt x="3175" y="11176"/>
                </a:lnTo>
                <a:lnTo>
                  <a:pt x="3517" y="9918"/>
                </a:lnTo>
                <a:lnTo>
                  <a:pt x="3594" y="8229"/>
                </a:lnTo>
                <a:close/>
              </a:path>
              <a:path w="12065" h="17144">
                <a:moveTo>
                  <a:pt x="3657" y="7353"/>
                </a:moveTo>
                <a:lnTo>
                  <a:pt x="3429" y="6032"/>
                </a:lnTo>
                <a:lnTo>
                  <a:pt x="3378" y="5702"/>
                </a:lnTo>
                <a:lnTo>
                  <a:pt x="2857" y="5410"/>
                </a:lnTo>
                <a:lnTo>
                  <a:pt x="2755" y="5143"/>
                </a:lnTo>
                <a:lnTo>
                  <a:pt x="2844" y="3352"/>
                </a:lnTo>
                <a:lnTo>
                  <a:pt x="2552" y="5105"/>
                </a:lnTo>
                <a:lnTo>
                  <a:pt x="2514" y="5308"/>
                </a:lnTo>
                <a:lnTo>
                  <a:pt x="2654" y="5067"/>
                </a:lnTo>
                <a:lnTo>
                  <a:pt x="2667" y="6159"/>
                </a:lnTo>
                <a:lnTo>
                  <a:pt x="2908" y="5803"/>
                </a:lnTo>
                <a:lnTo>
                  <a:pt x="3175" y="6070"/>
                </a:lnTo>
                <a:lnTo>
                  <a:pt x="3657" y="7353"/>
                </a:lnTo>
                <a:close/>
              </a:path>
              <a:path w="12065" h="17144">
                <a:moveTo>
                  <a:pt x="3810" y="9753"/>
                </a:moveTo>
                <a:lnTo>
                  <a:pt x="3644" y="10325"/>
                </a:lnTo>
                <a:lnTo>
                  <a:pt x="3594" y="10706"/>
                </a:lnTo>
                <a:lnTo>
                  <a:pt x="3568" y="10909"/>
                </a:lnTo>
                <a:lnTo>
                  <a:pt x="3733" y="10325"/>
                </a:lnTo>
                <a:lnTo>
                  <a:pt x="3784" y="9969"/>
                </a:lnTo>
                <a:lnTo>
                  <a:pt x="3810" y="9753"/>
                </a:lnTo>
                <a:close/>
              </a:path>
              <a:path w="12065" h="17144">
                <a:moveTo>
                  <a:pt x="4064" y="13716"/>
                </a:moveTo>
                <a:lnTo>
                  <a:pt x="3594" y="14693"/>
                </a:lnTo>
                <a:lnTo>
                  <a:pt x="3429" y="15303"/>
                </a:lnTo>
                <a:lnTo>
                  <a:pt x="3086" y="16560"/>
                </a:lnTo>
                <a:lnTo>
                  <a:pt x="3568" y="16637"/>
                </a:lnTo>
                <a:lnTo>
                  <a:pt x="4064" y="13716"/>
                </a:lnTo>
                <a:close/>
              </a:path>
              <a:path w="12065" h="17144">
                <a:moveTo>
                  <a:pt x="4165" y="3695"/>
                </a:moveTo>
                <a:lnTo>
                  <a:pt x="3657" y="6299"/>
                </a:lnTo>
                <a:lnTo>
                  <a:pt x="3733" y="7531"/>
                </a:lnTo>
                <a:lnTo>
                  <a:pt x="3835" y="8255"/>
                </a:lnTo>
                <a:lnTo>
                  <a:pt x="3517" y="9918"/>
                </a:lnTo>
                <a:lnTo>
                  <a:pt x="3505" y="10566"/>
                </a:lnTo>
                <a:lnTo>
                  <a:pt x="3441" y="11061"/>
                </a:lnTo>
                <a:lnTo>
                  <a:pt x="3644" y="10325"/>
                </a:lnTo>
                <a:lnTo>
                  <a:pt x="3708" y="9944"/>
                </a:lnTo>
                <a:lnTo>
                  <a:pt x="3759" y="9563"/>
                </a:lnTo>
                <a:lnTo>
                  <a:pt x="3594" y="10121"/>
                </a:lnTo>
                <a:lnTo>
                  <a:pt x="3848" y="8343"/>
                </a:lnTo>
                <a:lnTo>
                  <a:pt x="3911" y="8775"/>
                </a:lnTo>
                <a:lnTo>
                  <a:pt x="4165" y="3695"/>
                </a:lnTo>
                <a:close/>
              </a:path>
              <a:path w="12065" h="17144">
                <a:moveTo>
                  <a:pt x="4241" y="12141"/>
                </a:moveTo>
                <a:lnTo>
                  <a:pt x="4076" y="12738"/>
                </a:lnTo>
                <a:lnTo>
                  <a:pt x="4127" y="12357"/>
                </a:lnTo>
                <a:lnTo>
                  <a:pt x="4203" y="11849"/>
                </a:lnTo>
                <a:lnTo>
                  <a:pt x="3949" y="12674"/>
                </a:lnTo>
                <a:lnTo>
                  <a:pt x="4013" y="12319"/>
                </a:lnTo>
                <a:lnTo>
                  <a:pt x="4064" y="11938"/>
                </a:lnTo>
                <a:lnTo>
                  <a:pt x="3848" y="12674"/>
                </a:lnTo>
                <a:lnTo>
                  <a:pt x="3797" y="13055"/>
                </a:lnTo>
                <a:lnTo>
                  <a:pt x="3746" y="13436"/>
                </a:lnTo>
                <a:lnTo>
                  <a:pt x="3937" y="12712"/>
                </a:lnTo>
                <a:lnTo>
                  <a:pt x="3898" y="13081"/>
                </a:lnTo>
                <a:lnTo>
                  <a:pt x="3822" y="13576"/>
                </a:lnTo>
                <a:lnTo>
                  <a:pt x="4064" y="12763"/>
                </a:lnTo>
                <a:lnTo>
                  <a:pt x="4025" y="13093"/>
                </a:lnTo>
                <a:lnTo>
                  <a:pt x="4000" y="13296"/>
                </a:lnTo>
                <a:lnTo>
                  <a:pt x="4152" y="12712"/>
                </a:lnTo>
                <a:lnTo>
                  <a:pt x="4216" y="12357"/>
                </a:lnTo>
                <a:lnTo>
                  <a:pt x="4241" y="12141"/>
                </a:lnTo>
                <a:close/>
              </a:path>
              <a:path w="12065" h="17144">
                <a:moveTo>
                  <a:pt x="4292" y="6578"/>
                </a:moveTo>
                <a:lnTo>
                  <a:pt x="4076" y="7315"/>
                </a:lnTo>
                <a:lnTo>
                  <a:pt x="4025" y="7696"/>
                </a:lnTo>
                <a:lnTo>
                  <a:pt x="3975" y="8077"/>
                </a:lnTo>
                <a:lnTo>
                  <a:pt x="4178" y="7340"/>
                </a:lnTo>
                <a:lnTo>
                  <a:pt x="4229" y="6959"/>
                </a:lnTo>
                <a:lnTo>
                  <a:pt x="4292" y="6578"/>
                </a:lnTo>
                <a:close/>
              </a:path>
              <a:path w="12065" h="17144">
                <a:moveTo>
                  <a:pt x="4343" y="584"/>
                </a:moveTo>
                <a:lnTo>
                  <a:pt x="4178" y="1181"/>
                </a:lnTo>
                <a:lnTo>
                  <a:pt x="4127" y="1536"/>
                </a:lnTo>
                <a:lnTo>
                  <a:pt x="4102" y="1739"/>
                </a:lnTo>
                <a:lnTo>
                  <a:pt x="4267" y="1155"/>
                </a:lnTo>
                <a:lnTo>
                  <a:pt x="4318" y="800"/>
                </a:lnTo>
                <a:lnTo>
                  <a:pt x="4343" y="584"/>
                </a:lnTo>
                <a:close/>
              </a:path>
              <a:path w="12065" h="17144">
                <a:moveTo>
                  <a:pt x="4495" y="11976"/>
                </a:moveTo>
                <a:lnTo>
                  <a:pt x="4178" y="13119"/>
                </a:lnTo>
                <a:lnTo>
                  <a:pt x="3962" y="14617"/>
                </a:lnTo>
                <a:lnTo>
                  <a:pt x="4432" y="12433"/>
                </a:lnTo>
                <a:lnTo>
                  <a:pt x="4495" y="11976"/>
                </a:lnTo>
                <a:close/>
              </a:path>
              <a:path w="12065" h="17144">
                <a:moveTo>
                  <a:pt x="4546" y="6794"/>
                </a:moveTo>
                <a:lnTo>
                  <a:pt x="4381" y="7391"/>
                </a:lnTo>
                <a:lnTo>
                  <a:pt x="4330" y="7747"/>
                </a:lnTo>
                <a:lnTo>
                  <a:pt x="4305" y="7962"/>
                </a:lnTo>
                <a:lnTo>
                  <a:pt x="4470" y="7366"/>
                </a:lnTo>
                <a:lnTo>
                  <a:pt x="4521" y="7010"/>
                </a:lnTo>
                <a:lnTo>
                  <a:pt x="4546" y="6794"/>
                </a:lnTo>
                <a:close/>
              </a:path>
              <a:path w="12065" h="17144">
                <a:moveTo>
                  <a:pt x="5461" y="11595"/>
                </a:moveTo>
                <a:lnTo>
                  <a:pt x="5295" y="12192"/>
                </a:lnTo>
                <a:lnTo>
                  <a:pt x="5245" y="12547"/>
                </a:lnTo>
                <a:lnTo>
                  <a:pt x="5219" y="12750"/>
                </a:lnTo>
                <a:lnTo>
                  <a:pt x="5372" y="12166"/>
                </a:lnTo>
                <a:lnTo>
                  <a:pt x="5435" y="11811"/>
                </a:lnTo>
                <a:lnTo>
                  <a:pt x="5461" y="11595"/>
                </a:lnTo>
                <a:close/>
              </a:path>
              <a:path w="12065" h="17144">
                <a:moveTo>
                  <a:pt x="5588" y="12280"/>
                </a:moveTo>
                <a:lnTo>
                  <a:pt x="5473" y="13093"/>
                </a:lnTo>
                <a:lnTo>
                  <a:pt x="5549" y="12598"/>
                </a:lnTo>
                <a:lnTo>
                  <a:pt x="5588" y="12280"/>
                </a:lnTo>
                <a:close/>
              </a:path>
              <a:path w="12065" h="17144">
                <a:moveTo>
                  <a:pt x="5715" y="12407"/>
                </a:moveTo>
                <a:lnTo>
                  <a:pt x="5549" y="13004"/>
                </a:lnTo>
                <a:lnTo>
                  <a:pt x="5499" y="13360"/>
                </a:lnTo>
                <a:lnTo>
                  <a:pt x="5473" y="13563"/>
                </a:lnTo>
                <a:lnTo>
                  <a:pt x="5626" y="12979"/>
                </a:lnTo>
                <a:lnTo>
                  <a:pt x="5689" y="12623"/>
                </a:lnTo>
                <a:lnTo>
                  <a:pt x="5715" y="12407"/>
                </a:lnTo>
                <a:close/>
              </a:path>
              <a:path w="12065" h="17144">
                <a:moveTo>
                  <a:pt x="6210" y="11430"/>
                </a:moveTo>
                <a:lnTo>
                  <a:pt x="5969" y="12268"/>
                </a:lnTo>
                <a:lnTo>
                  <a:pt x="5905" y="12661"/>
                </a:lnTo>
                <a:lnTo>
                  <a:pt x="5829" y="13157"/>
                </a:lnTo>
                <a:lnTo>
                  <a:pt x="6083" y="12331"/>
                </a:lnTo>
                <a:lnTo>
                  <a:pt x="6134" y="11938"/>
                </a:lnTo>
                <a:lnTo>
                  <a:pt x="6210" y="11430"/>
                </a:lnTo>
                <a:close/>
              </a:path>
              <a:path w="12065" h="17144">
                <a:moveTo>
                  <a:pt x="6845" y="10515"/>
                </a:moveTo>
                <a:lnTo>
                  <a:pt x="6223" y="10337"/>
                </a:lnTo>
                <a:lnTo>
                  <a:pt x="5410" y="10261"/>
                </a:lnTo>
                <a:lnTo>
                  <a:pt x="4610" y="10121"/>
                </a:lnTo>
                <a:lnTo>
                  <a:pt x="4457" y="10083"/>
                </a:lnTo>
                <a:lnTo>
                  <a:pt x="4152" y="8559"/>
                </a:lnTo>
                <a:lnTo>
                  <a:pt x="3860" y="9982"/>
                </a:lnTo>
                <a:lnTo>
                  <a:pt x="4381" y="10845"/>
                </a:lnTo>
                <a:lnTo>
                  <a:pt x="5194" y="10985"/>
                </a:lnTo>
                <a:lnTo>
                  <a:pt x="5600" y="11404"/>
                </a:lnTo>
                <a:lnTo>
                  <a:pt x="5372" y="12166"/>
                </a:lnTo>
                <a:lnTo>
                  <a:pt x="5321" y="12560"/>
                </a:lnTo>
                <a:lnTo>
                  <a:pt x="5245" y="13055"/>
                </a:lnTo>
                <a:lnTo>
                  <a:pt x="5499" y="12230"/>
                </a:lnTo>
                <a:lnTo>
                  <a:pt x="5549" y="11836"/>
                </a:lnTo>
                <a:lnTo>
                  <a:pt x="5613" y="11417"/>
                </a:lnTo>
                <a:lnTo>
                  <a:pt x="5943" y="11747"/>
                </a:lnTo>
                <a:lnTo>
                  <a:pt x="6845" y="10515"/>
                </a:lnTo>
                <a:close/>
              </a:path>
              <a:path w="12065" h="17144">
                <a:moveTo>
                  <a:pt x="7239" y="8509"/>
                </a:moveTo>
                <a:lnTo>
                  <a:pt x="6845" y="10515"/>
                </a:lnTo>
                <a:lnTo>
                  <a:pt x="6845" y="11544"/>
                </a:lnTo>
                <a:lnTo>
                  <a:pt x="6997" y="11404"/>
                </a:lnTo>
                <a:lnTo>
                  <a:pt x="6946" y="10528"/>
                </a:lnTo>
                <a:lnTo>
                  <a:pt x="7239" y="8509"/>
                </a:lnTo>
                <a:close/>
              </a:path>
              <a:path w="12065" h="17144">
                <a:moveTo>
                  <a:pt x="8255" y="8318"/>
                </a:moveTo>
                <a:lnTo>
                  <a:pt x="7302" y="10985"/>
                </a:lnTo>
                <a:lnTo>
                  <a:pt x="7353" y="10604"/>
                </a:lnTo>
                <a:lnTo>
                  <a:pt x="7188" y="11734"/>
                </a:lnTo>
                <a:lnTo>
                  <a:pt x="7112" y="11442"/>
                </a:lnTo>
                <a:lnTo>
                  <a:pt x="7327" y="10591"/>
                </a:lnTo>
                <a:lnTo>
                  <a:pt x="7467" y="9588"/>
                </a:lnTo>
                <a:lnTo>
                  <a:pt x="7048" y="11188"/>
                </a:lnTo>
                <a:lnTo>
                  <a:pt x="7010" y="11341"/>
                </a:lnTo>
                <a:lnTo>
                  <a:pt x="6946" y="11633"/>
                </a:lnTo>
                <a:lnTo>
                  <a:pt x="6946" y="12065"/>
                </a:lnTo>
                <a:lnTo>
                  <a:pt x="6934" y="12204"/>
                </a:lnTo>
                <a:lnTo>
                  <a:pt x="6946" y="12065"/>
                </a:lnTo>
                <a:lnTo>
                  <a:pt x="6946" y="11633"/>
                </a:lnTo>
                <a:lnTo>
                  <a:pt x="6858" y="12001"/>
                </a:lnTo>
                <a:lnTo>
                  <a:pt x="6248" y="11557"/>
                </a:lnTo>
                <a:lnTo>
                  <a:pt x="6083" y="12687"/>
                </a:lnTo>
                <a:lnTo>
                  <a:pt x="5880" y="14071"/>
                </a:lnTo>
                <a:lnTo>
                  <a:pt x="5791" y="14960"/>
                </a:lnTo>
                <a:lnTo>
                  <a:pt x="5753" y="15240"/>
                </a:lnTo>
                <a:lnTo>
                  <a:pt x="5880" y="14986"/>
                </a:lnTo>
                <a:lnTo>
                  <a:pt x="6032" y="14884"/>
                </a:lnTo>
                <a:lnTo>
                  <a:pt x="6121" y="15011"/>
                </a:lnTo>
                <a:lnTo>
                  <a:pt x="6083" y="15290"/>
                </a:lnTo>
                <a:lnTo>
                  <a:pt x="6210" y="15036"/>
                </a:lnTo>
                <a:lnTo>
                  <a:pt x="6578" y="14782"/>
                </a:lnTo>
                <a:lnTo>
                  <a:pt x="6261" y="14020"/>
                </a:lnTo>
                <a:lnTo>
                  <a:pt x="6172" y="14579"/>
                </a:lnTo>
                <a:lnTo>
                  <a:pt x="5930" y="13982"/>
                </a:lnTo>
                <a:lnTo>
                  <a:pt x="6604" y="12814"/>
                </a:lnTo>
                <a:lnTo>
                  <a:pt x="6743" y="12763"/>
                </a:lnTo>
                <a:lnTo>
                  <a:pt x="6718" y="13017"/>
                </a:lnTo>
                <a:lnTo>
                  <a:pt x="6781" y="12750"/>
                </a:lnTo>
                <a:lnTo>
                  <a:pt x="6705" y="15201"/>
                </a:lnTo>
                <a:lnTo>
                  <a:pt x="7251" y="12573"/>
                </a:lnTo>
                <a:lnTo>
                  <a:pt x="7416" y="11798"/>
                </a:lnTo>
                <a:lnTo>
                  <a:pt x="7277" y="12090"/>
                </a:lnTo>
                <a:lnTo>
                  <a:pt x="8115" y="9283"/>
                </a:lnTo>
                <a:lnTo>
                  <a:pt x="8255" y="8318"/>
                </a:lnTo>
                <a:close/>
              </a:path>
              <a:path w="12065" h="17144">
                <a:moveTo>
                  <a:pt x="8788" y="11239"/>
                </a:moveTo>
                <a:lnTo>
                  <a:pt x="8572" y="11976"/>
                </a:lnTo>
                <a:lnTo>
                  <a:pt x="8521" y="12357"/>
                </a:lnTo>
                <a:lnTo>
                  <a:pt x="8470" y="12738"/>
                </a:lnTo>
                <a:lnTo>
                  <a:pt x="8674" y="12001"/>
                </a:lnTo>
                <a:lnTo>
                  <a:pt x="8724" y="11620"/>
                </a:lnTo>
                <a:lnTo>
                  <a:pt x="8788" y="11239"/>
                </a:lnTo>
                <a:close/>
              </a:path>
              <a:path w="12065" h="17144">
                <a:moveTo>
                  <a:pt x="8851" y="9220"/>
                </a:moveTo>
                <a:lnTo>
                  <a:pt x="7480" y="13385"/>
                </a:lnTo>
                <a:lnTo>
                  <a:pt x="7213" y="15151"/>
                </a:lnTo>
                <a:lnTo>
                  <a:pt x="7366" y="14617"/>
                </a:lnTo>
                <a:lnTo>
                  <a:pt x="7353" y="14757"/>
                </a:lnTo>
                <a:lnTo>
                  <a:pt x="7480" y="14503"/>
                </a:lnTo>
                <a:lnTo>
                  <a:pt x="7848" y="14249"/>
                </a:lnTo>
                <a:lnTo>
                  <a:pt x="7632" y="13741"/>
                </a:lnTo>
                <a:lnTo>
                  <a:pt x="8724" y="10033"/>
                </a:lnTo>
                <a:lnTo>
                  <a:pt x="8851" y="9220"/>
                </a:lnTo>
                <a:close/>
              </a:path>
              <a:path w="12065" h="17144">
                <a:moveTo>
                  <a:pt x="11988" y="9004"/>
                </a:moveTo>
                <a:lnTo>
                  <a:pt x="11112" y="11277"/>
                </a:lnTo>
                <a:lnTo>
                  <a:pt x="10756" y="11341"/>
                </a:lnTo>
                <a:lnTo>
                  <a:pt x="10807" y="10833"/>
                </a:lnTo>
                <a:lnTo>
                  <a:pt x="10477" y="11226"/>
                </a:lnTo>
                <a:lnTo>
                  <a:pt x="10274" y="11188"/>
                </a:lnTo>
                <a:lnTo>
                  <a:pt x="10350" y="10744"/>
                </a:lnTo>
                <a:lnTo>
                  <a:pt x="10223" y="11176"/>
                </a:lnTo>
                <a:lnTo>
                  <a:pt x="9715" y="10464"/>
                </a:lnTo>
                <a:lnTo>
                  <a:pt x="9626" y="11036"/>
                </a:lnTo>
                <a:lnTo>
                  <a:pt x="9182" y="10375"/>
                </a:lnTo>
                <a:lnTo>
                  <a:pt x="9055" y="11188"/>
                </a:lnTo>
                <a:lnTo>
                  <a:pt x="8902" y="10642"/>
                </a:lnTo>
                <a:lnTo>
                  <a:pt x="8763" y="11620"/>
                </a:lnTo>
                <a:lnTo>
                  <a:pt x="8737" y="11811"/>
                </a:lnTo>
                <a:lnTo>
                  <a:pt x="8826" y="11645"/>
                </a:lnTo>
                <a:lnTo>
                  <a:pt x="9017" y="11468"/>
                </a:lnTo>
                <a:lnTo>
                  <a:pt x="8991" y="11671"/>
                </a:lnTo>
                <a:lnTo>
                  <a:pt x="8890" y="12407"/>
                </a:lnTo>
                <a:lnTo>
                  <a:pt x="9372" y="11734"/>
                </a:lnTo>
                <a:lnTo>
                  <a:pt x="9550" y="11569"/>
                </a:lnTo>
                <a:lnTo>
                  <a:pt x="9525" y="11760"/>
                </a:lnTo>
                <a:lnTo>
                  <a:pt x="9423" y="12496"/>
                </a:lnTo>
                <a:lnTo>
                  <a:pt x="9906" y="11823"/>
                </a:lnTo>
                <a:lnTo>
                  <a:pt x="10109" y="11620"/>
                </a:lnTo>
                <a:lnTo>
                  <a:pt x="10083" y="11861"/>
                </a:lnTo>
                <a:lnTo>
                  <a:pt x="10033" y="12242"/>
                </a:lnTo>
                <a:lnTo>
                  <a:pt x="10236" y="11506"/>
                </a:lnTo>
                <a:lnTo>
                  <a:pt x="10350" y="12928"/>
                </a:lnTo>
                <a:lnTo>
                  <a:pt x="10782" y="12090"/>
                </a:lnTo>
                <a:lnTo>
                  <a:pt x="11087" y="12052"/>
                </a:lnTo>
                <a:lnTo>
                  <a:pt x="11290" y="12014"/>
                </a:lnTo>
                <a:lnTo>
                  <a:pt x="11811" y="10617"/>
                </a:lnTo>
                <a:lnTo>
                  <a:pt x="11988" y="9004"/>
                </a:lnTo>
                <a:close/>
              </a:path>
            </a:pathLst>
          </a:custGeom>
          <a:solidFill>
            <a:srgbClr val="B88F51"/>
          </a:solidFill>
        </p:spPr>
        <p:txBody>
          <a:bodyPr wrap="square" lIns="0" tIns="0" rIns="0" bIns="0" rtlCol="0"/>
          <a:lstStyle/>
          <a:p>
            <a:endParaRPr sz="2511"/>
          </a:p>
        </p:txBody>
      </p:sp>
      <p:sp>
        <p:nvSpPr>
          <p:cNvPr id="101" name="bg object 101"/>
          <p:cNvSpPr/>
          <p:nvPr/>
        </p:nvSpPr>
        <p:spPr>
          <a:xfrm>
            <a:off x="990648" y="557482"/>
            <a:ext cx="3572" cy="5159"/>
          </a:xfrm>
          <a:custGeom>
            <a:avLst/>
            <a:gdLst/>
            <a:ahLst/>
            <a:cxnLst/>
            <a:rect l="l" t="t" r="r" b="b"/>
            <a:pathLst>
              <a:path w="5715" h="8255">
                <a:moveTo>
                  <a:pt x="609" y="4343"/>
                </a:moveTo>
                <a:lnTo>
                  <a:pt x="406" y="5003"/>
                </a:lnTo>
                <a:lnTo>
                  <a:pt x="177" y="4419"/>
                </a:lnTo>
                <a:lnTo>
                  <a:pt x="38" y="5410"/>
                </a:lnTo>
                <a:lnTo>
                  <a:pt x="0" y="5689"/>
                </a:lnTo>
                <a:lnTo>
                  <a:pt x="127" y="5435"/>
                </a:lnTo>
                <a:lnTo>
                  <a:pt x="355" y="5283"/>
                </a:lnTo>
                <a:lnTo>
                  <a:pt x="342" y="5461"/>
                </a:lnTo>
                <a:lnTo>
                  <a:pt x="292" y="5842"/>
                </a:lnTo>
                <a:lnTo>
                  <a:pt x="457" y="5207"/>
                </a:lnTo>
                <a:lnTo>
                  <a:pt x="558" y="4724"/>
                </a:lnTo>
                <a:lnTo>
                  <a:pt x="609" y="4343"/>
                </a:lnTo>
                <a:close/>
              </a:path>
              <a:path w="5715" h="8255">
                <a:moveTo>
                  <a:pt x="1917" y="2260"/>
                </a:moveTo>
                <a:lnTo>
                  <a:pt x="1701" y="2997"/>
                </a:lnTo>
                <a:lnTo>
                  <a:pt x="1651" y="3378"/>
                </a:lnTo>
                <a:lnTo>
                  <a:pt x="1600" y="3759"/>
                </a:lnTo>
                <a:lnTo>
                  <a:pt x="1803" y="3022"/>
                </a:lnTo>
                <a:lnTo>
                  <a:pt x="1854" y="2641"/>
                </a:lnTo>
                <a:lnTo>
                  <a:pt x="1917" y="2260"/>
                </a:lnTo>
                <a:close/>
              </a:path>
              <a:path w="5715" h="8255">
                <a:moveTo>
                  <a:pt x="2946" y="6946"/>
                </a:moveTo>
                <a:lnTo>
                  <a:pt x="2311" y="6032"/>
                </a:lnTo>
                <a:lnTo>
                  <a:pt x="2120" y="7327"/>
                </a:lnTo>
                <a:lnTo>
                  <a:pt x="2019" y="8064"/>
                </a:lnTo>
                <a:lnTo>
                  <a:pt x="2476" y="7416"/>
                </a:lnTo>
                <a:lnTo>
                  <a:pt x="2946" y="6946"/>
                </a:lnTo>
                <a:close/>
              </a:path>
              <a:path w="5715" h="8255">
                <a:moveTo>
                  <a:pt x="3213" y="1181"/>
                </a:moveTo>
                <a:lnTo>
                  <a:pt x="2743" y="2159"/>
                </a:lnTo>
                <a:lnTo>
                  <a:pt x="2578" y="2768"/>
                </a:lnTo>
                <a:lnTo>
                  <a:pt x="2235" y="4025"/>
                </a:lnTo>
                <a:lnTo>
                  <a:pt x="2717" y="4102"/>
                </a:lnTo>
                <a:lnTo>
                  <a:pt x="3213" y="1181"/>
                </a:lnTo>
                <a:close/>
              </a:path>
              <a:path w="5715" h="8255">
                <a:moveTo>
                  <a:pt x="3289" y="3708"/>
                </a:moveTo>
                <a:lnTo>
                  <a:pt x="3073" y="2921"/>
                </a:lnTo>
                <a:lnTo>
                  <a:pt x="3048" y="2768"/>
                </a:lnTo>
                <a:lnTo>
                  <a:pt x="3187" y="2146"/>
                </a:lnTo>
                <a:lnTo>
                  <a:pt x="3009" y="2921"/>
                </a:lnTo>
                <a:lnTo>
                  <a:pt x="3009" y="2768"/>
                </a:lnTo>
                <a:lnTo>
                  <a:pt x="2984" y="2921"/>
                </a:lnTo>
                <a:lnTo>
                  <a:pt x="2654" y="4622"/>
                </a:lnTo>
                <a:lnTo>
                  <a:pt x="3213" y="3848"/>
                </a:lnTo>
                <a:lnTo>
                  <a:pt x="3289" y="3708"/>
                </a:lnTo>
                <a:close/>
              </a:path>
              <a:path w="5715" h="8255">
                <a:moveTo>
                  <a:pt x="3479" y="6578"/>
                </a:moveTo>
                <a:lnTo>
                  <a:pt x="3314" y="7175"/>
                </a:lnTo>
                <a:lnTo>
                  <a:pt x="3263" y="7531"/>
                </a:lnTo>
                <a:lnTo>
                  <a:pt x="3238" y="7734"/>
                </a:lnTo>
                <a:lnTo>
                  <a:pt x="3390" y="7150"/>
                </a:lnTo>
                <a:lnTo>
                  <a:pt x="3454" y="6794"/>
                </a:lnTo>
                <a:lnTo>
                  <a:pt x="3479" y="6578"/>
                </a:lnTo>
                <a:close/>
              </a:path>
              <a:path w="5715" h="8255">
                <a:moveTo>
                  <a:pt x="3721" y="3708"/>
                </a:moveTo>
                <a:lnTo>
                  <a:pt x="3302" y="3708"/>
                </a:lnTo>
                <a:lnTo>
                  <a:pt x="3327" y="3848"/>
                </a:lnTo>
                <a:lnTo>
                  <a:pt x="3492" y="4483"/>
                </a:lnTo>
                <a:lnTo>
                  <a:pt x="3721" y="3708"/>
                </a:lnTo>
                <a:close/>
              </a:path>
              <a:path w="5715" h="8255">
                <a:moveTo>
                  <a:pt x="3911" y="6477"/>
                </a:moveTo>
                <a:lnTo>
                  <a:pt x="3695" y="7213"/>
                </a:lnTo>
                <a:lnTo>
                  <a:pt x="3644" y="7594"/>
                </a:lnTo>
                <a:lnTo>
                  <a:pt x="3594" y="7975"/>
                </a:lnTo>
                <a:lnTo>
                  <a:pt x="3797" y="7239"/>
                </a:lnTo>
                <a:lnTo>
                  <a:pt x="3860" y="6858"/>
                </a:lnTo>
                <a:lnTo>
                  <a:pt x="3911" y="6477"/>
                </a:lnTo>
                <a:close/>
              </a:path>
              <a:path w="5715" h="8255">
                <a:moveTo>
                  <a:pt x="5359" y="4203"/>
                </a:moveTo>
                <a:lnTo>
                  <a:pt x="4787" y="0"/>
                </a:lnTo>
                <a:lnTo>
                  <a:pt x="3721" y="3708"/>
                </a:lnTo>
                <a:lnTo>
                  <a:pt x="3949" y="3708"/>
                </a:lnTo>
                <a:lnTo>
                  <a:pt x="4229" y="3848"/>
                </a:lnTo>
                <a:lnTo>
                  <a:pt x="4686" y="3924"/>
                </a:lnTo>
                <a:lnTo>
                  <a:pt x="5359" y="4203"/>
                </a:lnTo>
                <a:close/>
              </a:path>
            </a:pathLst>
          </a:custGeom>
          <a:solidFill>
            <a:srgbClr val="B88F51"/>
          </a:solidFill>
        </p:spPr>
        <p:txBody>
          <a:bodyPr wrap="square" lIns="0" tIns="0" rIns="0" bIns="0" rtlCol="0"/>
          <a:lstStyle/>
          <a:p>
            <a:endParaRPr sz="2511"/>
          </a:p>
        </p:txBody>
      </p:sp>
      <p:sp>
        <p:nvSpPr>
          <p:cNvPr id="102" name="bg object 102"/>
          <p:cNvSpPr/>
          <p:nvPr/>
        </p:nvSpPr>
        <p:spPr>
          <a:xfrm>
            <a:off x="915662" y="477630"/>
            <a:ext cx="14288" cy="23813"/>
          </a:xfrm>
          <a:custGeom>
            <a:avLst/>
            <a:gdLst/>
            <a:ahLst/>
            <a:cxnLst/>
            <a:rect l="l" t="t" r="r" b="b"/>
            <a:pathLst>
              <a:path w="22859" h="38100">
                <a:moveTo>
                  <a:pt x="444" y="21996"/>
                </a:moveTo>
                <a:lnTo>
                  <a:pt x="228" y="21259"/>
                </a:lnTo>
                <a:lnTo>
                  <a:pt x="88" y="22237"/>
                </a:lnTo>
                <a:lnTo>
                  <a:pt x="63" y="22428"/>
                </a:lnTo>
                <a:lnTo>
                  <a:pt x="152" y="22263"/>
                </a:lnTo>
                <a:lnTo>
                  <a:pt x="444" y="21996"/>
                </a:lnTo>
                <a:close/>
              </a:path>
              <a:path w="22859" h="38100">
                <a:moveTo>
                  <a:pt x="762" y="21323"/>
                </a:moveTo>
                <a:lnTo>
                  <a:pt x="139" y="23799"/>
                </a:lnTo>
                <a:lnTo>
                  <a:pt x="0" y="24739"/>
                </a:lnTo>
                <a:lnTo>
                  <a:pt x="622" y="22326"/>
                </a:lnTo>
                <a:lnTo>
                  <a:pt x="762" y="21323"/>
                </a:lnTo>
                <a:close/>
              </a:path>
              <a:path w="22859" h="38100">
                <a:moveTo>
                  <a:pt x="1092" y="16802"/>
                </a:moveTo>
                <a:lnTo>
                  <a:pt x="927" y="17386"/>
                </a:lnTo>
                <a:lnTo>
                  <a:pt x="876" y="17741"/>
                </a:lnTo>
                <a:lnTo>
                  <a:pt x="850" y="17945"/>
                </a:lnTo>
                <a:lnTo>
                  <a:pt x="1016" y="17360"/>
                </a:lnTo>
                <a:lnTo>
                  <a:pt x="1066" y="17005"/>
                </a:lnTo>
                <a:lnTo>
                  <a:pt x="1092" y="16802"/>
                </a:lnTo>
                <a:close/>
              </a:path>
              <a:path w="22859" h="38100">
                <a:moveTo>
                  <a:pt x="1549" y="19113"/>
                </a:moveTo>
                <a:lnTo>
                  <a:pt x="1333" y="18376"/>
                </a:lnTo>
                <a:lnTo>
                  <a:pt x="1193" y="19354"/>
                </a:lnTo>
                <a:lnTo>
                  <a:pt x="1168" y="19545"/>
                </a:lnTo>
                <a:lnTo>
                  <a:pt x="1257" y="19380"/>
                </a:lnTo>
                <a:lnTo>
                  <a:pt x="1549" y="19113"/>
                </a:lnTo>
                <a:close/>
              </a:path>
              <a:path w="22859" h="38100">
                <a:moveTo>
                  <a:pt x="1841" y="20027"/>
                </a:moveTo>
                <a:lnTo>
                  <a:pt x="1676" y="20624"/>
                </a:lnTo>
                <a:lnTo>
                  <a:pt x="1625" y="20980"/>
                </a:lnTo>
                <a:lnTo>
                  <a:pt x="1600" y="21183"/>
                </a:lnTo>
                <a:lnTo>
                  <a:pt x="1765" y="20599"/>
                </a:lnTo>
                <a:lnTo>
                  <a:pt x="1816" y="20243"/>
                </a:lnTo>
                <a:lnTo>
                  <a:pt x="1841" y="20027"/>
                </a:lnTo>
                <a:close/>
              </a:path>
              <a:path w="22859" h="38100">
                <a:moveTo>
                  <a:pt x="1955" y="20726"/>
                </a:moveTo>
                <a:lnTo>
                  <a:pt x="1790" y="20574"/>
                </a:lnTo>
                <a:lnTo>
                  <a:pt x="1727" y="21043"/>
                </a:lnTo>
                <a:lnTo>
                  <a:pt x="1955" y="20726"/>
                </a:lnTo>
                <a:close/>
              </a:path>
              <a:path w="22859" h="38100">
                <a:moveTo>
                  <a:pt x="2019" y="19672"/>
                </a:moveTo>
                <a:lnTo>
                  <a:pt x="1485" y="19316"/>
                </a:lnTo>
                <a:lnTo>
                  <a:pt x="1333" y="19786"/>
                </a:lnTo>
                <a:lnTo>
                  <a:pt x="1282" y="20142"/>
                </a:lnTo>
                <a:lnTo>
                  <a:pt x="1244" y="20345"/>
                </a:lnTo>
                <a:lnTo>
                  <a:pt x="1409" y="19786"/>
                </a:lnTo>
                <a:lnTo>
                  <a:pt x="1358" y="20154"/>
                </a:lnTo>
                <a:lnTo>
                  <a:pt x="1270" y="20777"/>
                </a:lnTo>
                <a:lnTo>
                  <a:pt x="1625" y="20218"/>
                </a:lnTo>
                <a:lnTo>
                  <a:pt x="2019" y="19672"/>
                </a:lnTo>
                <a:close/>
              </a:path>
              <a:path w="22859" h="38100">
                <a:moveTo>
                  <a:pt x="2044" y="13792"/>
                </a:moveTo>
                <a:lnTo>
                  <a:pt x="1828" y="13055"/>
                </a:lnTo>
                <a:lnTo>
                  <a:pt x="1689" y="14033"/>
                </a:lnTo>
                <a:lnTo>
                  <a:pt x="1663" y="14224"/>
                </a:lnTo>
                <a:lnTo>
                  <a:pt x="1752" y="14058"/>
                </a:lnTo>
                <a:lnTo>
                  <a:pt x="2044" y="13792"/>
                </a:lnTo>
                <a:close/>
              </a:path>
              <a:path w="22859" h="38100">
                <a:moveTo>
                  <a:pt x="2247" y="21005"/>
                </a:moveTo>
                <a:lnTo>
                  <a:pt x="2146" y="20459"/>
                </a:lnTo>
                <a:lnTo>
                  <a:pt x="1955" y="20726"/>
                </a:lnTo>
                <a:lnTo>
                  <a:pt x="2247" y="21005"/>
                </a:lnTo>
                <a:close/>
              </a:path>
              <a:path w="22859" h="38100">
                <a:moveTo>
                  <a:pt x="2247" y="16052"/>
                </a:moveTo>
                <a:lnTo>
                  <a:pt x="2032" y="16789"/>
                </a:lnTo>
                <a:lnTo>
                  <a:pt x="1981" y="17170"/>
                </a:lnTo>
                <a:lnTo>
                  <a:pt x="1917" y="17551"/>
                </a:lnTo>
                <a:lnTo>
                  <a:pt x="2133" y="16814"/>
                </a:lnTo>
                <a:lnTo>
                  <a:pt x="2197" y="16433"/>
                </a:lnTo>
                <a:lnTo>
                  <a:pt x="2247" y="16052"/>
                </a:lnTo>
                <a:close/>
              </a:path>
              <a:path w="22859" h="38100">
                <a:moveTo>
                  <a:pt x="2324" y="13944"/>
                </a:moveTo>
                <a:lnTo>
                  <a:pt x="2159" y="14528"/>
                </a:lnTo>
                <a:lnTo>
                  <a:pt x="2108" y="14884"/>
                </a:lnTo>
                <a:lnTo>
                  <a:pt x="2082" y="15087"/>
                </a:lnTo>
                <a:lnTo>
                  <a:pt x="2247" y="14503"/>
                </a:lnTo>
                <a:lnTo>
                  <a:pt x="2298" y="14147"/>
                </a:lnTo>
                <a:lnTo>
                  <a:pt x="2324" y="13944"/>
                </a:lnTo>
                <a:close/>
              </a:path>
              <a:path w="22859" h="38100">
                <a:moveTo>
                  <a:pt x="2438" y="15963"/>
                </a:moveTo>
                <a:lnTo>
                  <a:pt x="2197" y="16802"/>
                </a:lnTo>
                <a:lnTo>
                  <a:pt x="2133" y="17195"/>
                </a:lnTo>
                <a:lnTo>
                  <a:pt x="2057" y="17691"/>
                </a:lnTo>
                <a:lnTo>
                  <a:pt x="2311" y="16865"/>
                </a:lnTo>
                <a:lnTo>
                  <a:pt x="2374" y="16471"/>
                </a:lnTo>
                <a:lnTo>
                  <a:pt x="2438" y="15963"/>
                </a:lnTo>
                <a:close/>
              </a:path>
              <a:path w="22859" h="38100">
                <a:moveTo>
                  <a:pt x="2527" y="16840"/>
                </a:moveTo>
                <a:lnTo>
                  <a:pt x="2197" y="17983"/>
                </a:lnTo>
                <a:lnTo>
                  <a:pt x="1981" y="19481"/>
                </a:lnTo>
                <a:lnTo>
                  <a:pt x="2451" y="17297"/>
                </a:lnTo>
                <a:lnTo>
                  <a:pt x="2527" y="16840"/>
                </a:lnTo>
                <a:close/>
              </a:path>
              <a:path w="22859" h="38100">
                <a:moveTo>
                  <a:pt x="2578" y="17830"/>
                </a:moveTo>
                <a:lnTo>
                  <a:pt x="2413" y="18427"/>
                </a:lnTo>
                <a:lnTo>
                  <a:pt x="2362" y="18783"/>
                </a:lnTo>
                <a:lnTo>
                  <a:pt x="2324" y="18986"/>
                </a:lnTo>
                <a:lnTo>
                  <a:pt x="2489" y="18402"/>
                </a:lnTo>
                <a:lnTo>
                  <a:pt x="2552" y="18046"/>
                </a:lnTo>
                <a:lnTo>
                  <a:pt x="2578" y="17830"/>
                </a:lnTo>
                <a:close/>
              </a:path>
              <a:path w="22859" h="38100">
                <a:moveTo>
                  <a:pt x="2616" y="17068"/>
                </a:moveTo>
                <a:lnTo>
                  <a:pt x="2451" y="17665"/>
                </a:lnTo>
                <a:lnTo>
                  <a:pt x="2400" y="18021"/>
                </a:lnTo>
                <a:lnTo>
                  <a:pt x="2374" y="18224"/>
                </a:lnTo>
                <a:lnTo>
                  <a:pt x="2540" y="17640"/>
                </a:lnTo>
                <a:lnTo>
                  <a:pt x="2590" y="17284"/>
                </a:lnTo>
                <a:lnTo>
                  <a:pt x="2616" y="17068"/>
                </a:lnTo>
                <a:close/>
              </a:path>
              <a:path w="22859" h="38100">
                <a:moveTo>
                  <a:pt x="2882" y="10642"/>
                </a:moveTo>
                <a:lnTo>
                  <a:pt x="2641" y="11480"/>
                </a:lnTo>
                <a:lnTo>
                  <a:pt x="2578" y="11874"/>
                </a:lnTo>
                <a:lnTo>
                  <a:pt x="2501" y="12369"/>
                </a:lnTo>
                <a:lnTo>
                  <a:pt x="2755" y="11544"/>
                </a:lnTo>
                <a:lnTo>
                  <a:pt x="2819" y="11150"/>
                </a:lnTo>
                <a:lnTo>
                  <a:pt x="2882" y="10642"/>
                </a:lnTo>
                <a:close/>
              </a:path>
              <a:path w="22859" h="38100">
                <a:moveTo>
                  <a:pt x="3352" y="12039"/>
                </a:moveTo>
                <a:lnTo>
                  <a:pt x="2959" y="11722"/>
                </a:lnTo>
                <a:lnTo>
                  <a:pt x="2819" y="12687"/>
                </a:lnTo>
                <a:lnTo>
                  <a:pt x="2781" y="12941"/>
                </a:lnTo>
                <a:lnTo>
                  <a:pt x="2540" y="13779"/>
                </a:lnTo>
                <a:lnTo>
                  <a:pt x="2476" y="14173"/>
                </a:lnTo>
                <a:lnTo>
                  <a:pt x="2400" y="14668"/>
                </a:lnTo>
                <a:lnTo>
                  <a:pt x="2654" y="13843"/>
                </a:lnTo>
                <a:lnTo>
                  <a:pt x="2717" y="13449"/>
                </a:lnTo>
                <a:lnTo>
                  <a:pt x="2730" y="13296"/>
                </a:lnTo>
                <a:lnTo>
                  <a:pt x="3022" y="12712"/>
                </a:lnTo>
                <a:lnTo>
                  <a:pt x="3352" y="12039"/>
                </a:lnTo>
                <a:close/>
              </a:path>
              <a:path w="22859" h="38100">
                <a:moveTo>
                  <a:pt x="3606" y="21183"/>
                </a:moveTo>
                <a:lnTo>
                  <a:pt x="2959" y="22440"/>
                </a:lnTo>
                <a:lnTo>
                  <a:pt x="2857" y="21971"/>
                </a:lnTo>
                <a:lnTo>
                  <a:pt x="2794" y="21755"/>
                </a:lnTo>
                <a:lnTo>
                  <a:pt x="2870" y="21450"/>
                </a:lnTo>
                <a:lnTo>
                  <a:pt x="3035" y="19583"/>
                </a:lnTo>
                <a:lnTo>
                  <a:pt x="2489" y="21450"/>
                </a:lnTo>
                <a:lnTo>
                  <a:pt x="2286" y="21043"/>
                </a:lnTo>
                <a:lnTo>
                  <a:pt x="2387" y="21691"/>
                </a:lnTo>
                <a:lnTo>
                  <a:pt x="2654" y="21958"/>
                </a:lnTo>
                <a:lnTo>
                  <a:pt x="2781" y="21780"/>
                </a:lnTo>
                <a:lnTo>
                  <a:pt x="3187" y="24130"/>
                </a:lnTo>
                <a:lnTo>
                  <a:pt x="3530" y="22872"/>
                </a:lnTo>
                <a:lnTo>
                  <a:pt x="3606" y="21183"/>
                </a:lnTo>
                <a:close/>
              </a:path>
              <a:path w="22859" h="38100">
                <a:moveTo>
                  <a:pt x="3670" y="20307"/>
                </a:moveTo>
                <a:lnTo>
                  <a:pt x="3403" y="18656"/>
                </a:lnTo>
                <a:lnTo>
                  <a:pt x="2882" y="18364"/>
                </a:lnTo>
                <a:lnTo>
                  <a:pt x="2781" y="18097"/>
                </a:lnTo>
                <a:lnTo>
                  <a:pt x="2870" y="16306"/>
                </a:lnTo>
                <a:lnTo>
                  <a:pt x="2578" y="18059"/>
                </a:lnTo>
                <a:lnTo>
                  <a:pt x="2540" y="18262"/>
                </a:lnTo>
                <a:lnTo>
                  <a:pt x="2679" y="18021"/>
                </a:lnTo>
                <a:lnTo>
                  <a:pt x="2692" y="19113"/>
                </a:lnTo>
                <a:lnTo>
                  <a:pt x="2933" y="18770"/>
                </a:lnTo>
                <a:lnTo>
                  <a:pt x="3200" y="19024"/>
                </a:lnTo>
                <a:lnTo>
                  <a:pt x="3670" y="20307"/>
                </a:lnTo>
                <a:close/>
              </a:path>
              <a:path w="22859" h="38100">
                <a:moveTo>
                  <a:pt x="3822" y="22694"/>
                </a:moveTo>
                <a:lnTo>
                  <a:pt x="3657" y="23279"/>
                </a:lnTo>
                <a:lnTo>
                  <a:pt x="3606" y="23647"/>
                </a:lnTo>
                <a:lnTo>
                  <a:pt x="3581" y="23850"/>
                </a:lnTo>
                <a:lnTo>
                  <a:pt x="3746" y="23266"/>
                </a:lnTo>
                <a:lnTo>
                  <a:pt x="3797" y="22910"/>
                </a:lnTo>
                <a:lnTo>
                  <a:pt x="3822" y="22694"/>
                </a:lnTo>
                <a:close/>
              </a:path>
              <a:path w="22859" h="38100">
                <a:moveTo>
                  <a:pt x="4318" y="19519"/>
                </a:moveTo>
                <a:lnTo>
                  <a:pt x="4102" y="20256"/>
                </a:lnTo>
                <a:lnTo>
                  <a:pt x="4051" y="20637"/>
                </a:lnTo>
                <a:lnTo>
                  <a:pt x="4000" y="21018"/>
                </a:lnTo>
                <a:lnTo>
                  <a:pt x="4203" y="20281"/>
                </a:lnTo>
                <a:lnTo>
                  <a:pt x="4267" y="19900"/>
                </a:lnTo>
                <a:lnTo>
                  <a:pt x="4318" y="19519"/>
                </a:lnTo>
                <a:close/>
              </a:path>
              <a:path w="22859" h="38100">
                <a:moveTo>
                  <a:pt x="4368" y="13550"/>
                </a:moveTo>
                <a:lnTo>
                  <a:pt x="4216" y="14122"/>
                </a:lnTo>
                <a:lnTo>
                  <a:pt x="4165" y="14478"/>
                </a:lnTo>
                <a:lnTo>
                  <a:pt x="4127" y="14681"/>
                </a:lnTo>
                <a:lnTo>
                  <a:pt x="4305" y="14097"/>
                </a:lnTo>
                <a:lnTo>
                  <a:pt x="4356" y="13741"/>
                </a:lnTo>
                <a:lnTo>
                  <a:pt x="4368" y="13550"/>
                </a:lnTo>
                <a:close/>
              </a:path>
              <a:path w="22859" h="38100">
                <a:moveTo>
                  <a:pt x="4559" y="19748"/>
                </a:moveTo>
                <a:lnTo>
                  <a:pt x="4394" y="20332"/>
                </a:lnTo>
                <a:lnTo>
                  <a:pt x="4343" y="20688"/>
                </a:lnTo>
                <a:lnTo>
                  <a:pt x="4318" y="20891"/>
                </a:lnTo>
                <a:lnTo>
                  <a:pt x="4483" y="20307"/>
                </a:lnTo>
                <a:lnTo>
                  <a:pt x="4533" y="19951"/>
                </a:lnTo>
                <a:lnTo>
                  <a:pt x="4559" y="19748"/>
                </a:lnTo>
                <a:close/>
              </a:path>
              <a:path w="22859" h="38100">
                <a:moveTo>
                  <a:pt x="4597" y="10083"/>
                </a:moveTo>
                <a:lnTo>
                  <a:pt x="4102" y="9258"/>
                </a:lnTo>
                <a:lnTo>
                  <a:pt x="3835" y="8763"/>
                </a:lnTo>
                <a:lnTo>
                  <a:pt x="3695" y="9753"/>
                </a:lnTo>
                <a:lnTo>
                  <a:pt x="3657" y="10033"/>
                </a:lnTo>
                <a:lnTo>
                  <a:pt x="3797" y="9766"/>
                </a:lnTo>
                <a:lnTo>
                  <a:pt x="4051" y="9601"/>
                </a:lnTo>
                <a:lnTo>
                  <a:pt x="3911" y="10566"/>
                </a:lnTo>
                <a:lnTo>
                  <a:pt x="3835" y="11099"/>
                </a:lnTo>
                <a:lnTo>
                  <a:pt x="4203" y="10642"/>
                </a:lnTo>
                <a:lnTo>
                  <a:pt x="4597" y="10083"/>
                </a:lnTo>
                <a:close/>
              </a:path>
              <a:path w="22859" h="38100">
                <a:moveTo>
                  <a:pt x="4660" y="15887"/>
                </a:moveTo>
                <a:lnTo>
                  <a:pt x="4394" y="16141"/>
                </a:lnTo>
                <a:lnTo>
                  <a:pt x="4000" y="15887"/>
                </a:lnTo>
                <a:lnTo>
                  <a:pt x="3898" y="15697"/>
                </a:lnTo>
                <a:lnTo>
                  <a:pt x="3810" y="15354"/>
                </a:lnTo>
                <a:lnTo>
                  <a:pt x="3314" y="14998"/>
                </a:lnTo>
                <a:lnTo>
                  <a:pt x="3632" y="15201"/>
                </a:lnTo>
                <a:lnTo>
                  <a:pt x="3797" y="14833"/>
                </a:lnTo>
                <a:lnTo>
                  <a:pt x="4216" y="13906"/>
                </a:lnTo>
                <a:lnTo>
                  <a:pt x="4368" y="13550"/>
                </a:lnTo>
                <a:lnTo>
                  <a:pt x="3797" y="13906"/>
                </a:lnTo>
                <a:lnTo>
                  <a:pt x="3746" y="13665"/>
                </a:lnTo>
                <a:lnTo>
                  <a:pt x="3543" y="13550"/>
                </a:lnTo>
                <a:lnTo>
                  <a:pt x="3263" y="13906"/>
                </a:lnTo>
                <a:lnTo>
                  <a:pt x="3683" y="12471"/>
                </a:lnTo>
                <a:lnTo>
                  <a:pt x="3835" y="11417"/>
                </a:lnTo>
                <a:lnTo>
                  <a:pt x="3200" y="13119"/>
                </a:lnTo>
                <a:lnTo>
                  <a:pt x="3187" y="12776"/>
                </a:lnTo>
                <a:lnTo>
                  <a:pt x="2540" y="15024"/>
                </a:lnTo>
                <a:lnTo>
                  <a:pt x="2768" y="14998"/>
                </a:lnTo>
                <a:lnTo>
                  <a:pt x="2755" y="15367"/>
                </a:lnTo>
                <a:lnTo>
                  <a:pt x="2857" y="15024"/>
                </a:lnTo>
                <a:lnTo>
                  <a:pt x="3314" y="15100"/>
                </a:lnTo>
                <a:lnTo>
                  <a:pt x="3568" y="16852"/>
                </a:lnTo>
                <a:lnTo>
                  <a:pt x="4165" y="16725"/>
                </a:lnTo>
                <a:lnTo>
                  <a:pt x="3683" y="19253"/>
                </a:lnTo>
                <a:lnTo>
                  <a:pt x="3746" y="20485"/>
                </a:lnTo>
                <a:lnTo>
                  <a:pt x="3835" y="21259"/>
                </a:lnTo>
                <a:lnTo>
                  <a:pt x="3530" y="22872"/>
                </a:lnTo>
                <a:lnTo>
                  <a:pt x="3517" y="23545"/>
                </a:lnTo>
                <a:lnTo>
                  <a:pt x="3454" y="24015"/>
                </a:lnTo>
                <a:lnTo>
                  <a:pt x="3657" y="23279"/>
                </a:lnTo>
                <a:lnTo>
                  <a:pt x="3721" y="22898"/>
                </a:lnTo>
                <a:lnTo>
                  <a:pt x="3771" y="22517"/>
                </a:lnTo>
                <a:lnTo>
                  <a:pt x="3594" y="23139"/>
                </a:lnTo>
                <a:lnTo>
                  <a:pt x="3860" y="21374"/>
                </a:lnTo>
                <a:lnTo>
                  <a:pt x="3911" y="21729"/>
                </a:lnTo>
                <a:lnTo>
                  <a:pt x="3962" y="20637"/>
                </a:lnTo>
                <a:lnTo>
                  <a:pt x="4140" y="17500"/>
                </a:lnTo>
                <a:lnTo>
                  <a:pt x="4127" y="18110"/>
                </a:lnTo>
                <a:lnTo>
                  <a:pt x="4470" y="17119"/>
                </a:lnTo>
                <a:lnTo>
                  <a:pt x="4533" y="16725"/>
                </a:lnTo>
                <a:lnTo>
                  <a:pt x="4622" y="16141"/>
                </a:lnTo>
                <a:lnTo>
                  <a:pt x="4660" y="15887"/>
                </a:lnTo>
                <a:close/>
              </a:path>
              <a:path w="22859" h="38100">
                <a:moveTo>
                  <a:pt x="4724" y="15494"/>
                </a:moveTo>
                <a:lnTo>
                  <a:pt x="4660" y="15887"/>
                </a:lnTo>
                <a:lnTo>
                  <a:pt x="4724" y="15494"/>
                </a:lnTo>
                <a:close/>
              </a:path>
              <a:path w="22859" h="38100">
                <a:moveTo>
                  <a:pt x="5067" y="16611"/>
                </a:moveTo>
                <a:lnTo>
                  <a:pt x="4610" y="17081"/>
                </a:lnTo>
                <a:lnTo>
                  <a:pt x="4394" y="18745"/>
                </a:lnTo>
                <a:lnTo>
                  <a:pt x="4368" y="19126"/>
                </a:lnTo>
                <a:lnTo>
                  <a:pt x="4470" y="18745"/>
                </a:lnTo>
                <a:lnTo>
                  <a:pt x="5067" y="16611"/>
                </a:lnTo>
                <a:close/>
              </a:path>
              <a:path w="22859" h="38100">
                <a:moveTo>
                  <a:pt x="5156" y="14960"/>
                </a:moveTo>
                <a:lnTo>
                  <a:pt x="5041" y="15100"/>
                </a:lnTo>
                <a:lnTo>
                  <a:pt x="4965" y="15544"/>
                </a:lnTo>
                <a:lnTo>
                  <a:pt x="5130" y="15532"/>
                </a:lnTo>
                <a:lnTo>
                  <a:pt x="5156" y="14960"/>
                </a:lnTo>
                <a:close/>
              </a:path>
              <a:path w="22859" h="38100">
                <a:moveTo>
                  <a:pt x="5194" y="11264"/>
                </a:moveTo>
                <a:lnTo>
                  <a:pt x="4978" y="10541"/>
                </a:lnTo>
                <a:lnTo>
                  <a:pt x="4838" y="11506"/>
                </a:lnTo>
                <a:lnTo>
                  <a:pt x="4813" y="11696"/>
                </a:lnTo>
                <a:lnTo>
                  <a:pt x="4902" y="11531"/>
                </a:lnTo>
                <a:lnTo>
                  <a:pt x="5194" y="11264"/>
                </a:lnTo>
                <a:close/>
              </a:path>
              <a:path w="22859" h="38100">
                <a:moveTo>
                  <a:pt x="5295" y="12115"/>
                </a:moveTo>
                <a:lnTo>
                  <a:pt x="4191" y="15151"/>
                </a:lnTo>
                <a:lnTo>
                  <a:pt x="4533" y="15252"/>
                </a:lnTo>
                <a:lnTo>
                  <a:pt x="4724" y="15494"/>
                </a:lnTo>
                <a:lnTo>
                  <a:pt x="4953" y="15201"/>
                </a:lnTo>
                <a:lnTo>
                  <a:pt x="5041" y="14833"/>
                </a:lnTo>
                <a:lnTo>
                  <a:pt x="5295" y="12115"/>
                </a:lnTo>
                <a:close/>
              </a:path>
              <a:path w="22859" h="38100">
                <a:moveTo>
                  <a:pt x="6210" y="18554"/>
                </a:moveTo>
                <a:lnTo>
                  <a:pt x="6108" y="18745"/>
                </a:lnTo>
                <a:lnTo>
                  <a:pt x="6210" y="18554"/>
                </a:lnTo>
                <a:close/>
              </a:path>
              <a:path w="22859" h="38100">
                <a:moveTo>
                  <a:pt x="6388" y="17983"/>
                </a:moveTo>
                <a:lnTo>
                  <a:pt x="6210" y="18554"/>
                </a:lnTo>
                <a:lnTo>
                  <a:pt x="6324" y="18351"/>
                </a:lnTo>
                <a:lnTo>
                  <a:pt x="6388" y="17983"/>
                </a:lnTo>
                <a:close/>
              </a:path>
              <a:path w="22859" h="38100">
                <a:moveTo>
                  <a:pt x="6426" y="18161"/>
                </a:moveTo>
                <a:lnTo>
                  <a:pt x="6286" y="18554"/>
                </a:lnTo>
                <a:lnTo>
                  <a:pt x="6172" y="19253"/>
                </a:lnTo>
                <a:lnTo>
                  <a:pt x="6337" y="18491"/>
                </a:lnTo>
                <a:lnTo>
                  <a:pt x="6426" y="18161"/>
                </a:lnTo>
                <a:close/>
              </a:path>
              <a:path w="22859" h="38100">
                <a:moveTo>
                  <a:pt x="6464" y="17018"/>
                </a:moveTo>
                <a:lnTo>
                  <a:pt x="6400" y="16751"/>
                </a:lnTo>
                <a:lnTo>
                  <a:pt x="6350" y="17081"/>
                </a:lnTo>
                <a:close/>
              </a:path>
              <a:path w="22859" h="38100">
                <a:moveTo>
                  <a:pt x="6616" y="17602"/>
                </a:moveTo>
                <a:lnTo>
                  <a:pt x="6426" y="18161"/>
                </a:lnTo>
                <a:lnTo>
                  <a:pt x="6527" y="17983"/>
                </a:lnTo>
                <a:lnTo>
                  <a:pt x="6616" y="17602"/>
                </a:lnTo>
                <a:close/>
              </a:path>
              <a:path w="22859" h="38100">
                <a:moveTo>
                  <a:pt x="6781" y="21158"/>
                </a:moveTo>
                <a:lnTo>
                  <a:pt x="6743" y="20904"/>
                </a:lnTo>
                <a:lnTo>
                  <a:pt x="6540" y="20688"/>
                </a:lnTo>
                <a:lnTo>
                  <a:pt x="6083" y="20904"/>
                </a:lnTo>
                <a:lnTo>
                  <a:pt x="6096" y="20523"/>
                </a:lnTo>
                <a:lnTo>
                  <a:pt x="6108" y="20256"/>
                </a:lnTo>
                <a:lnTo>
                  <a:pt x="5702" y="20205"/>
                </a:lnTo>
                <a:lnTo>
                  <a:pt x="5575" y="20523"/>
                </a:lnTo>
                <a:lnTo>
                  <a:pt x="5588" y="20269"/>
                </a:lnTo>
                <a:lnTo>
                  <a:pt x="5118" y="20142"/>
                </a:lnTo>
                <a:lnTo>
                  <a:pt x="5105" y="20015"/>
                </a:lnTo>
                <a:lnTo>
                  <a:pt x="5041" y="19583"/>
                </a:lnTo>
                <a:lnTo>
                  <a:pt x="4927" y="20015"/>
                </a:lnTo>
                <a:lnTo>
                  <a:pt x="4813" y="19202"/>
                </a:lnTo>
                <a:lnTo>
                  <a:pt x="4254" y="21412"/>
                </a:lnTo>
                <a:lnTo>
                  <a:pt x="4597" y="20777"/>
                </a:lnTo>
                <a:lnTo>
                  <a:pt x="4572" y="21323"/>
                </a:lnTo>
                <a:lnTo>
                  <a:pt x="4445" y="22301"/>
                </a:lnTo>
                <a:lnTo>
                  <a:pt x="4749" y="21031"/>
                </a:lnTo>
                <a:lnTo>
                  <a:pt x="4838" y="20777"/>
                </a:lnTo>
                <a:lnTo>
                  <a:pt x="5016" y="20269"/>
                </a:lnTo>
                <a:lnTo>
                  <a:pt x="5054" y="21539"/>
                </a:lnTo>
                <a:lnTo>
                  <a:pt x="5892" y="22047"/>
                </a:lnTo>
                <a:lnTo>
                  <a:pt x="6781" y="21158"/>
                </a:lnTo>
                <a:close/>
              </a:path>
              <a:path w="22859" h="38100">
                <a:moveTo>
                  <a:pt x="6858" y="23469"/>
                </a:moveTo>
                <a:lnTo>
                  <a:pt x="6235" y="23291"/>
                </a:lnTo>
                <a:lnTo>
                  <a:pt x="5422" y="23202"/>
                </a:lnTo>
                <a:lnTo>
                  <a:pt x="4470" y="23037"/>
                </a:lnTo>
                <a:lnTo>
                  <a:pt x="4178" y="21513"/>
                </a:lnTo>
                <a:lnTo>
                  <a:pt x="3873" y="22923"/>
                </a:lnTo>
                <a:lnTo>
                  <a:pt x="4394" y="23799"/>
                </a:lnTo>
                <a:lnTo>
                  <a:pt x="5207" y="23939"/>
                </a:lnTo>
                <a:lnTo>
                  <a:pt x="5943" y="24701"/>
                </a:lnTo>
                <a:lnTo>
                  <a:pt x="6858" y="23469"/>
                </a:lnTo>
                <a:close/>
              </a:path>
              <a:path w="22859" h="38100">
                <a:moveTo>
                  <a:pt x="6870" y="32042"/>
                </a:moveTo>
                <a:lnTo>
                  <a:pt x="6388" y="31953"/>
                </a:lnTo>
                <a:lnTo>
                  <a:pt x="5981" y="31953"/>
                </a:lnTo>
                <a:lnTo>
                  <a:pt x="5994" y="35382"/>
                </a:lnTo>
                <a:lnTo>
                  <a:pt x="6870" y="32042"/>
                </a:lnTo>
                <a:close/>
              </a:path>
              <a:path w="22859" h="38100">
                <a:moveTo>
                  <a:pt x="7226" y="21158"/>
                </a:moveTo>
                <a:lnTo>
                  <a:pt x="7213" y="21031"/>
                </a:lnTo>
                <a:lnTo>
                  <a:pt x="7035" y="20904"/>
                </a:lnTo>
                <a:lnTo>
                  <a:pt x="6985" y="21158"/>
                </a:lnTo>
                <a:lnTo>
                  <a:pt x="7112" y="21285"/>
                </a:lnTo>
                <a:lnTo>
                  <a:pt x="7226" y="21158"/>
                </a:lnTo>
                <a:close/>
              </a:path>
              <a:path w="22859" h="38100">
                <a:moveTo>
                  <a:pt x="7251" y="21463"/>
                </a:moveTo>
                <a:lnTo>
                  <a:pt x="6858" y="23469"/>
                </a:lnTo>
                <a:lnTo>
                  <a:pt x="6845" y="24498"/>
                </a:lnTo>
                <a:lnTo>
                  <a:pt x="6997" y="24358"/>
                </a:lnTo>
                <a:lnTo>
                  <a:pt x="6959" y="23482"/>
                </a:lnTo>
                <a:lnTo>
                  <a:pt x="7251" y="21463"/>
                </a:lnTo>
                <a:close/>
              </a:path>
              <a:path w="22859" h="38100">
                <a:moveTo>
                  <a:pt x="7378" y="17081"/>
                </a:moveTo>
                <a:lnTo>
                  <a:pt x="7264" y="17284"/>
                </a:lnTo>
                <a:lnTo>
                  <a:pt x="7378" y="17081"/>
                </a:lnTo>
                <a:close/>
              </a:path>
              <a:path w="22859" h="38100">
                <a:moveTo>
                  <a:pt x="7594" y="32181"/>
                </a:moveTo>
                <a:lnTo>
                  <a:pt x="6959" y="31699"/>
                </a:lnTo>
                <a:lnTo>
                  <a:pt x="6870" y="32042"/>
                </a:lnTo>
                <a:lnTo>
                  <a:pt x="7594" y="32181"/>
                </a:lnTo>
                <a:close/>
              </a:path>
              <a:path w="22859" h="38100">
                <a:moveTo>
                  <a:pt x="7759" y="27762"/>
                </a:moveTo>
                <a:lnTo>
                  <a:pt x="7645" y="28041"/>
                </a:lnTo>
                <a:lnTo>
                  <a:pt x="7759" y="27762"/>
                </a:lnTo>
                <a:close/>
              </a:path>
              <a:path w="22859" h="38100">
                <a:moveTo>
                  <a:pt x="8077" y="28143"/>
                </a:moveTo>
                <a:lnTo>
                  <a:pt x="7696" y="28397"/>
                </a:lnTo>
                <a:lnTo>
                  <a:pt x="7569" y="28651"/>
                </a:lnTo>
                <a:lnTo>
                  <a:pt x="7645" y="28041"/>
                </a:lnTo>
                <a:lnTo>
                  <a:pt x="7277" y="28905"/>
                </a:lnTo>
                <a:lnTo>
                  <a:pt x="7200" y="28397"/>
                </a:lnTo>
                <a:lnTo>
                  <a:pt x="7035" y="28130"/>
                </a:lnTo>
                <a:lnTo>
                  <a:pt x="7073" y="26746"/>
                </a:lnTo>
                <a:lnTo>
                  <a:pt x="6946" y="26619"/>
                </a:lnTo>
                <a:lnTo>
                  <a:pt x="6756" y="27635"/>
                </a:lnTo>
                <a:lnTo>
                  <a:pt x="6642" y="28130"/>
                </a:lnTo>
                <a:lnTo>
                  <a:pt x="6553" y="28397"/>
                </a:lnTo>
                <a:lnTo>
                  <a:pt x="6680" y="27508"/>
                </a:lnTo>
                <a:lnTo>
                  <a:pt x="6832" y="26365"/>
                </a:lnTo>
                <a:lnTo>
                  <a:pt x="6223" y="28524"/>
                </a:lnTo>
                <a:lnTo>
                  <a:pt x="6629" y="27508"/>
                </a:lnTo>
                <a:lnTo>
                  <a:pt x="6502" y="28397"/>
                </a:lnTo>
                <a:lnTo>
                  <a:pt x="6400" y="28765"/>
                </a:lnTo>
                <a:lnTo>
                  <a:pt x="6096" y="29413"/>
                </a:lnTo>
                <a:lnTo>
                  <a:pt x="6083" y="30302"/>
                </a:lnTo>
                <a:lnTo>
                  <a:pt x="6400" y="29794"/>
                </a:lnTo>
                <a:lnTo>
                  <a:pt x="7772" y="28905"/>
                </a:lnTo>
                <a:lnTo>
                  <a:pt x="7975" y="28778"/>
                </a:lnTo>
                <a:lnTo>
                  <a:pt x="8001" y="28651"/>
                </a:lnTo>
                <a:lnTo>
                  <a:pt x="8077" y="28143"/>
                </a:lnTo>
                <a:close/>
              </a:path>
              <a:path w="22859" h="38100">
                <a:moveTo>
                  <a:pt x="8102" y="28689"/>
                </a:moveTo>
                <a:lnTo>
                  <a:pt x="7975" y="28778"/>
                </a:lnTo>
                <a:lnTo>
                  <a:pt x="7950" y="29032"/>
                </a:lnTo>
                <a:lnTo>
                  <a:pt x="8102" y="28689"/>
                </a:lnTo>
                <a:close/>
              </a:path>
              <a:path w="22859" h="38100">
                <a:moveTo>
                  <a:pt x="8280" y="21285"/>
                </a:moveTo>
                <a:lnTo>
                  <a:pt x="7315" y="23939"/>
                </a:lnTo>
                <a:lnTo>
                  <a:pt x="7366" y="23558"/>
                </a:lnTo>
                <a:lnTo>
                  <a:pt x="7073" y="25565"/>
                </a:lnTo>
                <a:lnTo>
                  <a:pt x="8128" y="22237"/>
                </a:lnTo>
                <a:lnTo>
                  <a:pt x="8280" y="21285"/>
                </a:lnTo>
                <a:close/>
              </a:path>
              <a:path w="22859" h="38100">
                <a:moveTo>
                  <a:pt x="8280" y="20764"/>
                </a:moveTo>
                <a:lnTo>
                  <a:pt x="8216" y="20523"/>
                </a:lnTo>
                <a:lnTo>
                  <a:pt x="8064" y="20269"/>
                </a:lnTo>
                <a:lnTo>
                  <a:pt x="7467" y="20904"/>
                </a:lnTo>
                <a:lnTo>
                  <a:pt x="7391" y="21158"/>
                </a:lnTo>
                <a:lnTo>
                  <a:pt x="7581" y="21285"/>
                </a:lnTo>
                <a:lnTo>
                  <a:pt x="7696" y="22174"/>
                </a:lnTo>
                <a:lnTo>
                  <a:pt x="7899" y="22047"/>
                </a:lnTo>
                <a:lnTo>
                  <a:pt x="8153" y="20904"/>
                </a:lnTo>
                <a:lnTo>
                  <a:pt x="8280" y="20764"/>
                </a:lnTo>
                <a:close/>
              </a:path>
              <a:path w="22859" h="38100">
                <a:moveTo>
                  <a:pt x="8521" y="14808"/>
                </a:moveTo>
                <a:lnTo>
                  <a:pt x="8470" y="14681"/>
                </a:lnTo>
                <a:lnTo>
                  <a:pt x="7416" y="15697"/>
                </a:lnTo>
                <a:lnTo>
                  <a:pt x="6426" y="15824"/>
                </a:lnTo>
                <a:lnTo>
                  <a:pt x="6515" y="14046"/>
                </a:lnTo>
                <a:lnTo>
                  <a:pt x="6096" y="15316"/>
                </a:lnTo>
                <a:lnTo>
                  <a:pt x="5969" y="16713"/>
                </a:lnTo>
                <a:lnTo>
                  <a:pt x="5626" y="17297"/>
                </a:lnTo>
                <a:lnTo>
                  <a:pt x="5956" y="16205"/>
                </a:lnTo>
                <a:lnTo>
                  <a:pt x="6286" y="13919"/>
                </a:lnTo>
                <a:lnTo>
                  <a:pt x="5549" y="17348"/>
                </a:lnTo>
                <a:lnTo>
                  <a:pt x="5524" y="17475"/>
                </a:lnTo>
                <a:lnTo>
                  <a:pt x="5422" y="17856"/>
                </a:lnTo>
                <a:lnTo>
                  <a:pt x="5105" y="18618"/>
                </a:lnTo>
                <a:lnTo>
                  <a:pt x="5105" y="18465"/>
                </a:lnTo>
                <a:lnTo>
                  <a:pt x="5765" y="16141"/>
                </a:lnTo>
                <a:lnTo>
                  <a:pt x="5740" y="15252"/>
                </a:lnTo>
                <a:lnTo>
                  <a:pt x="5600" y="15468"/>
                </a:lnTo>
                <a:lnTo>
                  <a:pt x="5207" y="15519"/>
                </a:lnTo>
                <a:lnTo>
                  <a:pt x="5118" y="15875"/>
                </a:lnTo>
                <a:lnTo>
                  <a:pt x="5080" y="16560"/>
                </a:lnTo>
                <a:lnTo>
                  <a:pt x="5029" y="17868"/>
                </a:lnTo>
                <a:lnTo>
                  <a:pt x="4991" y="18237"/>
                </a:lnTo>
                <a:lnTo>
                  <a:pt x="4940" y="18376"/>
                </a:lnTo>
                <a:lnTo>
                  <a:pt x="4813" y="19202"/>
                </a:lnTo>
                <a:lnTo>
                  <a:pt x="4940" y="18745"/>
                </a:lnTo>
                <a:lnTo>
                  <a:pt x="4953" y="18872"/>
                </a:lnTo>
                <a:lnTo>
                  <a:pt x="4978" y="18745"/>
                </a:lnTo>
                <a:lnTo>
                  <a:pt x="4991" y="18592"/>
                </a:lnTo>
                <a:lnTo>
                  <a:pt x="4991" y="18859"/>
                </a:lnTo>
                <a:lnTo>
                  <a:pt x="5041" y="19583"/>
                </a:lnTo>
                <a:lnTo>
                  <a:pt x="5321" y="18618"/>
                </a:lnTo>
                <a:lnTo>
                  <a:pt x="5715" y="18618"/>
                </a:lnTo>
                <a:lnTo>
                  <a:pt x="5702" y="20205"/>
                </a:lnTo>
                <a:lnTo>
                  <a:pt x="5981" y="19507"/>
                </a:lnTo>
                <a:lnTo>
                  <a:pt x="6083" y="19126"/>
                </a:lnTo>
                <a:lnTo>
                  <a:pt x="6108" y="18745"/>
                </a:lnTo>
                <a:lnTo>
                  <a:pt x="6273" y="17602"/>
                </a:lnTo>
                <a:lnTo>
                  <a:pt x="6350" y="17081"/>
                </a:lnTo>
                <a:lnTo>
                  <a:pt x="6083" y="17221"/>
                </a:lnTo>
                <a:lnTo>
                  <a:pt x="5930" y="17602"/>
                </a:lnTo>
                <a:lnTo>
                  <a:pt x="6007" y="16967"/>
                </a:lnTo>
                <a:lnTo>
                  <a:pt x="6108" y="16459"/>
                </a:lnTo>
                <a:lnTo>
                  <a:pt x="6400" y="16751"/>
                </a:lnTo>
                <a:lnTo>
                  <a:pt x="6438" y="16459"/>
                </a:lnTo>
                <a:lnTo>
                  <a:pt x="6464" y="16332"/>
                </a:lnTo>
                <a:lnTo>
                  <a:pt x="7353" y="16979"/>
                </a:lnTo>
                <a:lnTo>
                  <a:pt x="7531" y="16332"/>
                </a:lnTo>
                <a:lnTo>
                  <a:pt x="7480" y="17094"/>
                </a:lnTo>
                <a:lnTo>
                  <a:pt x="7658" y="17221"/>
                </a:lnTo>
                <a:lnTo>
                  <a:pt x="7340" y="17272"/>
                </a:lnTo>
                <a:lnTo>
                  <a:pt x="6985" y="18872"/>
                </a:lnTo>
                <a:lnTo>
                  <a:pt x="7124" y="17983"/>
                </a:lnTo>
                <a:lnTo>
                  <a:pt x="7264" y="17284"/>
                </a:lnTo>
                <a:lnTo>
                  <a:pt x="7010" y="17335"/>
                </a:lnTo>
                <a:lnTo>
                  <a:pt x="7010" y="18364"/>
                </a:lnTo>
                <a:lnTo>
                  <a:pt x="6654" y="18872"/>
                </a:lnTo>
                <a:lnTo>
                  <a:pt x="6540" y="19126"/>
                </a:lnTo>
                <a:lnTo>
                  <a:pt x="6705" y="17983"/>
                </a:lnTo>
                <a:lnTo>
                  <a:pt x="7010" y="18364"/>
                </a:lnTo>
                <a:lnTo>
                  <a:pt x="7010" y="17335"/>
                </a:lnTo>
                <a:lnTo>
                  <a:pt x="6883" y="17348"/>
                </a:lnTo>
                <a:lnTo>
                  <a:pt x="6565" y="17919"/>
                </a:lnTo>
                <a:lnTo>
                  <a:pt x="6477" y="18503"/>
                </a:lnTo>
                <a:lnTo>
                  <a:pt x="6223" y="19253"/>
                </a:lnTo>
                <a:lnTo>
                  <a:pt x="6121" y="20269"/>
                </a:lnTo>
                <a:lnTo>
                  <a:pt x="6540" y="20688"/>
                </a:lnTo>
                <a:lnTo>
                  <a:pt x="6908" y="20523"/>
                </a:lnTo>
                <a:lnTo>
                  <a:pt x="7061" y="20142"/>
                </a:lnTo>
                <a:lnTo>
                  <a:pt x="7213" y="19126"/>
                </a:lnTo>
                <a:lnTo>
                  <a:pt x="7251" y="18872"/>
                </a:lnTo>
                <a:lnTo>
                  <a:pt x="7454" y="17475"/>
                </a:lnTo>
                <a:lnTo>
                  <a:pt x="7327" y="18364"/>
                </a:lnTo>
                <a:lnTo>
                  <a:pt x="7632" y="17475"/>
                </a:lnTo>
                <a:lnTo>
                  <a:pt x="8013" y="16332"/>
                </a:lnTo>
                <a:lnTo>
                  <a:pt x="8102" y="16078"/>
                </a:lnTo>
                <a:lnTo>
                  <a:pt x="8178" y="15824"/>
                </a:lnTo>
                <a:lnTo>
                  <a:pt x="8521" y="14808"/>
                </a:lnTo>
                <a:close/>
              </a:path>
              <a:path w="22859" h="38100">
                <a:moveTo>
                  <a:pt x="9359" y="11341"/>
                </a:moveTo>
                <a:lnTo>
                  <a:pt x="9194" y="11938"/>
                </a:lnTo>
                <a:lnTo>
                  <a:pt x="9144" y="12293"/>
                </a:lnTo>
                <a:lnTo>
                  <a:pt x="9118" y="12496"/>
                </a:lnTo>
                <a:lnTo>
                  <a:pt x="9283" y="11912"/>
                </a:lnTo>
                <a:lnTo>
                  <a:pt x="9334" y="11557"/>
                </a:lnTo>
                <a:lnTo>
                  <a:pt x="9359" y="11341"/>
                </a:lnTo>
                <a:close/>
              </a:path>
              <a:path w="22859" h="38100">
                <a:moveTo>
                  <a:pt x="9385" y="18554"/>
                </a:moveTo>
                <a:lnTo>
                  <a:pt x="9232" y="18503"/>
                </a:lnTo>
                <a:lnTo>
                  <a:pt x="9321" y="18923"/>
                </a:lnTo>
                <a:lnTo>
                  <a:pt x="9385" y="18554"/>
                </a:lnTo>
                <a:close/>
              </a:path>
              <a:path w="22859" h="38100">
                <a:moveTo>
                  <a:pt x="9423" y="16332"/>
                </a:moveTo>
                <a:lnTo>
                  <a:pt x="9410" y="15951"/>
                </a:lnTo>
                <a:lnTo>
                  <a:pt x="9144" y="15824"/>
                </a:lnTo>
                <a:lnTo>
                  <a:pt x="8547" y="14808"/>
                </a:lnTo>
                <a:lnTo>
                  <a:pt x="8432" y="15570"/>
                </a:lnTo>
                <a:lnTo>
                  <a:pt x="7061" y="20142"/>
                </a:lnTo>
                <a:lnTo>
                  <a:pt x="7810" y="18237"/>
                </a:lnTo>
                <a:lnTo>
                  <a:pt x="8216" y="19888"/>
                </a:lnTo>
                <a:lnTo>
                  <a:pt x="8864" y="19126"/>
                </a:lnTo>
                <a:lnTo>
                  <a:pt x="8940" y="18999"/>
                </a:lnTo>
                <a:lnTo>
                  <a:pt x="9067" y="18618"/>
                </a:lnTo>
                <a:lnTo>
                  <a:pt x="9029" y="18491"/>
                </a:lnTo>
                <a:lnTo>
                  <a:pt x="9080" y="18110"/>
                </a:lnTo>
                <a:lnTo>
                  <a:pt x="9169" y="17475"/>
                </a:lnTo>
                <a:lnTo>
                  <a:pt x="9309" y="16713"/>
                </a:lnTo>
                <a:lnTo>
                  <a:pt x="9423" y="16332"/>
                </a:lnTo>
                <a:close/>
              </a:path>
              <a:path w="22859" h="38100">
                <a:moveTo>
                  <a:pt x="9512" y="23228"/>
                </a:moveTo>
                <a:lnTo>
                  <a:pt x="9486" y="23063"/>
                </a:lnTo>
                <a:lnTo>
                  <a:pt x="9372" y="22428"/>
                </a:lnTo>
                <a:lnTo>
                  <a:pt x="8991" y="22428"/>
                </a:lnTo>
                <a:lnTo>
                  <a:pt x="8864" y="22174"/>
                </a:lnTo>
                <a:lnTo>
                  <a:pt x="8483" y="22555"/>
                </a:lnTo>
                <a:lnTo>
                  <a:pt x="8089" y="23190"/>
                </a:lnTo>
                <a:lnTo>
                  <a:pt x="8039" y="24079"/>
                </a:lnTo>
                <a:lnTo>
                  <a:pt x="8153" y="24841"/>
                </a:lnTo>
                <a:lnTo>
                  <a:pt x="8851" y="23063"/>
                </a:lnTo>
                <a:lnTo>
                  <a:pt x="9512" y="23228"/>
                </a:lnTo>
                <a:close/>
              </a:path>
              <a:path w="22859" h="38100">
                <a:moveTo>
                  <a:pt x="9779" y="12014"/>
                </a:moveTo>
                <a:lnTo>
                  <a:pt x="9563" y="12750"/>
                </a:lnTo>
                <a:lnTo>
                  <a:pt x="9512" y="13131"/>
                </a:lnTo>
                <a:lnTo>
                  <a:pt x="9461" y="13512"/>
                </a:lnTo>
                <a:lnTo>
                  <a:pt x="9664" y="12776"/>
                </a:lnTo>
                <a:lnTo>
                  <a:pt x="9728" y="12395"/>
                </a:lnTo>
                <a:lnTo>
                  <a:pt x="9779" y="12014"/>
                </a:lnTo>
                <a:close/>
              </a:path>
              <a:path w="22859" h="38100">
                <a:moveTo>
                  <a:pt x="9855" y="23317"/>
                </a:moveTo>
                <a:lnTo>
                  <a:pt x="9512" y="23228"/>
                </a:lnTo>
                <a:lnTo>
                  <a:pt x="9715" y="24333"/>
                </a:lnTo>
                <a:lnTo>
                  <a:pt x="9842" y="23710"/>
                </a:lnTo>
                <a:lnTo>
                  <a:pt x="9855" y="23317"/>
                </a:lnTo>
                <a:close/>
              </a:path>
              <a:path w="22859" h="38100">
                <a:moveTo>
                  <a:pt x="9918" y="10033"/>
                </a:moveTo>
                <a:lnTo>
                  <a:pt x="9486" y="12026"/>
                </a:lnTo>
                <a:lnTo>
                  <a:pt x="9423" y="12344"/>
                </a:lnTo>
                <a:lnTo>
                  <a:pt x="9283" y="13093"/>
                </a:lnTo>
                <a:lnTo>
                  <a:pt x="9512" y="12801"/>
                </a:lnTo>
                <a:lnTo>
                  <a:pt x="9690" y="11620"/>
                </a:lnTo>
                <a:lnTo>
                  <a:pt x="9918" y="10033"/>
                </a:lnTo>
                <a:close/>
              </a:path>
              <a:path w="22859" h="38100">
                <a:moveTo>
                  <a:pt x="10172" y="23393"/>
                </a:moveTo>
                <a:lnTo>
                  <a:pt x="10007" y="23355"/>
                </a:lnTo>
                <a:lnTo>
                  <a:pt x="9867" y="24333"/>
                </a:lnTo>
                <a:lnTo>
                  <a:pt x="10096" y="23685"/>
                </a:lnTo>
                <a:lnTo>
                  <a:pt x="10172" y="23393"/>
                </a:lnTo>
                <a:close/>
              </a:path>
              <a:path w="22859" h="38100">
                <a:moveTo>
                  <a:pt x="10210" y="21869"/>
                </a:moveTo>
                <a:lnTo>
                  <a:pt x="10121" y="22301"/>
                </a:lnTo>
                <a:lnTo>
                  <a:pt x="10007" y="23355"/>
                </a:lnTo>
                <a:lnTo>
                  <a:pt x="10210" y="21869"/>
                </a:lnTo>
                <a:close/>
              </a:path>
              <a:path w="22859" h="38100">
                <a:moveTo>
                  <a:pt x="10388" y="20650"/>
                </a:moveTo>
                <a:lnTo>
                  <a:pt x="10210" y="21869"/>
                </a:lnTo>
                <a:lnTo>
                  <a:pt x="10337" y="21247"/>
                </a:lnTo>
                <a:lnTo>
                  <a:pt x="10388" y="20650"/>
                </a:lnTo>
                <a:close/>
              </a:path>
              <a:path w="22859" h="38100">
                <a:moveTo>
                  <a:pt x="11696" y="18681"/>
                </a:moveTo>
                <a:lnTo>
                  <a:pt x="11607" y="18999"/>
                </a:lnTo>
                <a:lnTo>
                  <a:pt x="11696" y="18681"/>
                </a:lnTo>
                <a:close/>
              </a:path>
              <a:path w="22859" h="38100">
                <a:moveTo>
                  <a:pt x="11785" y="18554"/>
                </a:moveTo>
                <a:lnTo>
                  <a:pt x="11747" y="18376"/>
                </a:lnTo>
                <a:lnTo>
                  <a:pt x="11696" y="18681"/>
                </a:lnTo>
                <a:lnTo>
                  <a:pt x="11785" y="18554"/>
                </a:lnTo>
                <a:close/>
              </a:path>
              <a:path w="22859" h="38100">
                <a:moveTo>
                  <a:pt x="12407" y="22174"/>
                </a:moveTo>
                <a:lnTo>
                  <a:pt x="12369" y="21767"/>
                </a:lnTo>
                <a:lnTo>
                  <a:pt x="12306" y="22174"/>
                </a:lnTo>
                <a:close/>
              </a:path>
              <a:path w="22859" h="38100">
                <a:moveTo>
                  <a:pt x="12458" y="10960"/>
                </a:moveTo>
                <a:lnTo>
                  <a:pt x="12242" y="11696"/>
                </a:lnTo>
                <a:lnTo>
                  <a:pt x="12192" y="12077"/>
                </a:lnTo>
                <a:lnTo>
                  <a:pt x="12141" y="12458"/>
                </a:lnTo>
                <a:lnTo>
                  <a:pt x="12344" y="11722"/>
                </a:lnTo>
                <a:lnTo>
                  <a:pt x="12407" y="11341"/>
                </a:lnTo>
                <a:lnTo>
                  <a:pt x="12458" y="10960"/>
                </a:lnTo>
                <a:close/>
              </a:path>
              <a:path w="22859" h="38100">
                <a:moveTo>
                  <a:pt x="12560" y="11150"/>
                </a:moveTo>
                <a:lnTo>
                  <a:pt x="12395" y="11747"/>
                </a:lnTo>
                <a:lnTo>
                  <a:pt x="12344" y="12103"/>
                </a:lnTo>
                <a:lnTo>
                  <a:pt x="12319" y="12306"/>
                </a:lnTo>
                <a:lnTo>
                  <a:pt x="12471" y="11722"/>
                </a:lnTo>
                <a:lnTo>
                  <a:pt x="12534" y="11366"/>
                </a:lnTo>
                <a:lnTo>
                  <a:pt x="12560" y="11150"/>
                </a:lnTo>
                <a:close/>
              </a:path>
              <a:path w="22859" h="38100">
                <a:moveTo>
                  <a:pt x="12687" y="24968"/>
                </a:moveTo>
                <a:lnTo>
                  <a:pt x="12268" y="24968"/>
                </a:lnTo>
                <a:lnTo>
                  <a:pt x="12280" y="25209"/>
                </a:lnTo>
                <a:lnTo>
                  <a:pt x="12433" y="25361"/>
                </a:lnTo>
                <a:lnTo>
                  <a:pt x="12687" y="24968"/>
                </a:lnTo>
                <a:close/>
              </a:path>
              <a:path w="22859" h="38100">
                <a:moveTo>
                  <a:pt x="12725" y="23444"/>
                </a:moveTo>
                <a:lnTo>
                  <a:pt x="12636" y="23825"/>
                </a:lnTo>
                <a:lnTo>
                  <a:pt x="12725" y="23444"/>
                </a:lnTo>
                <a:close/>
              </a:path>
              <a:path w="22859" h="38100">
                <a:moveTo>
                  <a:pt x="12738" y="8686"/>
                </a:moveTo>
                <a:lnTo>
                  <a:pt x="12331" y="10337"/>
                </a:lnTo>
                <a:lnTo>
                  <a:pt x="12192" y="8763"/>
                </a:lnTo>
                <a:lnTo>
                  <a:pt x="11671" y="11201"/>
                </a:lnTo>
                <a:lnTo>
                  <a:pt x="11582" y="11620"/>
                </a:lnTo>
                <a:lnTo>
                  <a:pt x="11785" y="11252"/>
                </a:lnTo>
                <a:lnTo>
                  <a:pt x="12153" y="11087"/>
                </a:lnTo>
                <a:lnTo>
                  <a:pt x="12103" y="11290"/>
                </a:lnTo>
                <a:lnTo>
                  <a:pt x="11925" y="13144"/>
                </a:lnTo>
                <a:lnTo>
                  <a:pt x="12306" y="11010"/>
                </a:lnTo>
                <a:lnTo>
                  <a:pt x="12369" y="10706"/>
                </a:lnTo>
                <a:lnTo>
                  <a:pt x="12738" y="8686"/>
                </a:lnTo>
                <a:close/>
              </a:path>
              <a:path w="22859" h="38100">
                <a:moveTo>
                  <a:pt x="12750" y="21158"/>
                </a:moveTo>
                <a:lnTo>
                  <a:pt x="12585" y="21539"/>
                </a:lnTo>
                <a:lnTo>
                  <a:pt x="12750" y="21158"/>
                </a:lnTo>
                <a:close/>
              </a:path>
              <a:path w="22859" h="38100">
                <a:moveTo>
                  <a:pt x="13004" y="24257"/>
                </a:moveTo>
                <a:lnTo>
                  <a:pt x="12852" y="24714"/>
                </a:lnTo>
                <a:lnTo>
                  <a:pt x="12763" y="25209"/>
                </a:lnTo>
                <a:lnTo>
                  <a:pt x="12979" y="24968"/>
                </a:lnTo>
                <a:lnTo>
                  <a:pt x="13004" y="24257"/>
                </a:lnTo>
                <a:close/>
              </a:path>
              <a:path w="22859" h="38100">
                <a:moveTo>
                  <a:pt x="13271" y="21031"/>
                </a:moveTo>
                <a:lnTo>
                  <a:pt x="13131" y="20929"/>
                </a:lnTo>
                <a:lnTo>
                  <a:pt x="13169" y="21323"/>
                </a:lnTo>
                <a:lnTo>
                  <a:pt x="13271" y="21031"/>
                </a:lnTo>
                <a:close/>
              </a:path>
              <a:path w="22859" h="38100">
                <a:moveTo>
                  <a:pt x="13411" y="10528"/>
                </a:moveTo>
                <a:lnTo>
                  <a:pt x="13284" y="10972"/>
                </a:lnTo>
                <a:lnTo>
                  <a:pt x="12865" y="9829"/>
                </a:lnTo>
                <a:lnTo>
                  <a:pt x="12636" y="11379"/>
                </a:lnTo>
                <a:lnTo>
                  <a:pt x="12547" y="12026"/>
                </a:lnTo>
                <a:lnTo>
                  <a:pt x="12928" y="11442"/>
                </a:lnTo>
                <a:lnTo>
                  <a:pt x="13220" y="11239"/>
                </a:lnTo>
                <a:lnTo>
                  <a:pt x="13195" y="11480"/>
                </a:lnTo>
                <a:lnTo>
                  <a:pt x="13169" y="11684"/>
                </a:lnTo>
                <a:lnTo>
                  <a:pt x="13296" y="11201"/>
                </a:lnTo>
                <a:lnTo>
                  <a:pt x="13322" y="11074"/>
                </a:lnTo>
                <a:lnTo>
                  <a:pt x="13385" y="10744"/>
                </a:lnTo>
                <a:lnTo>
                  <a:pt x="13411" y="10528"/>
                </a:lnTo>
                <a:close/>
              </a:path>
              <a:path w="22859" h="38100">
                <a:moveTo>
                  <a:pt x="13525" y="34353"/>
                </a:moveTo>
                <a:lnTo>
                  <a:pt x="12585" y="30937"/>
                </a:lnTo>
                <a:lnTo>
                  <a:pt x="12382" y="30175"/>
                </a:lnTo>
                <a:lnTo>
                  <a:pt x="8902" y="31826"/>
                </a:lnTo>
                <a:lnTo>
                  <a:pt x="7708" y="32207"/>
                </a:lnTo>
                <a:lnTo>
                  <a:pt x="9105" y="33350"/>
                </a:lnTo>
                <a:lnTo>
                  <a:pt x="11760" y="30937"/>
                </a:lnTo>
                <a:lnTo>
                  <a:pt x="13525" y="34353"/>
                </a:lnTo>
                <a:close/>
              </a:path>
              <a:path w="22859" h="38100">
                <a:moveTo>
                  <a:pt x="13601" y="10350"/>
                </a:moveTo>
                <a:lnTo>
                  <a:pt x="13360" y="11150"/>
                </a:lnTo>
                <a:lnTo>
                  <a:pt x="13271" y="11493"/>
                </a:lnTo>
                <a:lnTo>
                  <a:pt x="13055" y="12992"/>
                </a:lnTo>
                <a:lnTo>
                  <a:pt x="13525" y="10807"/>
                </a:lnTo>
                <a:lnTo>
                  <a:pt x="13601" y="10350"/>
                </a:lnTo>
                <a:close/>
              </a:path>
              <a:path w="22859" h="38100">
                <a:moveTo>
                  <a:pt x="13716" y="10414"/>
                </a:moveTo>
                <a:lnTo>
                  <a:pt x="13500" y="11150"/>
                </a:lnTo>
                <a:lnTo>
                  <a:pt x="13449" y="11531"/>
                </a:lnTo>
                <a:lnTo>
                  <a:pt x="13385" y="11912"/>
                </a:lnTo>
                <a:lnTo>
                  <a:pt x="13601" y="11176"/>
                </a:lnTo>
                <a:lnTo>
                  <a:pt x="13665" y="10795"/>
                </a:lnTo>
                <a:lnTo>
                  <a:pt x="13716" y="10414"/>
                </a:lnTo>
                <a:close/>
              </a:path>
              <a:path w="22859" h="38100">
                <a:moveTo>
                  <a:pt x="13792" y="21983"/>
                </a:moveTo>
                <a:lnTo>
                  <a:pt x="13258" y="22047"/>
                </a:lnTo>
                <a:lnTo>
                  <a:pt x="13169" y="21323"/>
                </a:lnTo>
                <a:lnTo>
                  <a:pt x="12827" y="22428"/>
                </a:lnTo>
                <a:lnTo>
                  <a:pt x="12255" y="22555"/>
                </a:lnTo>
                <a:lnTo>
                  <a:pt x="12306" y="22174"/>
                </a:lnTo>
                <a:lnTo>
                  <a:pt x="11976" y="22174"/>
                </a:lnTo>
                <a:lnTo>
                  <a:pt x="12001" y="21971"/>
                </a:lnTo>
                <a:lnTo>
                  <a:pt x="11912" y="22174"/>
                </a:lnTo>
                <a:lnTo>
                  <a:pt x="11557" y="22174"/>
                </a:lnTo>
                <a:lnTo>
                  <a:pt x="11150" y="21539"/>
                </a:lnTo>
                <a:lnTo>
                  <a:pt x="10668" y="22047"/>
                </a:lnTo>
                <a:lnTo>
                  <a:pt x="10198" y="23393"/>
                </a:lnTo>
                <a:lnTo>
                  <a:pt x="10350" y="23444"/>
                </a:lnTo>
                <a:lnTo>
                  <a:pt x="11125" y="22809"/>
                </a:lnTo>
                <a:lnTo>
                  <a:pt x="11645" y="22872"/>
                </a:lnTo>
                <a:lnTo>
                  <a:pt x="11125" y="24244"/>
                </a:lnTo>
                <a:lnTo>
                  <a:pt x="10769" y="24307"/>
                </a:lnTo>
                <a:lnTo>
                  <a:pt x="10820" y="23799"/>
                </a:lnTo>
                <a:lnTo>
                  <a:pt x="10490" y="24193"/>
                </a:lnTo>
                <a:lnTo>
                  <a:pt x="10248" y="24142"/>
                </a:lnTo>
                <a:lnTo>
                  <a:pt x="10287" y="24866"/>
                </a:lnTo>
                <a:lnTo>
                  <a:pt x="10363" y="25895"/>
                </a:lnTo>
                <a:lnTo>
                  <a:pt x="10795" y="25057"/>
                </a:lnTo>
                <a:lnTo>
                  <a:pt x="11099" y="25019"/>
                </a:lnTo>
                <a:lnTo>
                  <a:pt x="11303" y="24980"/>
                </a:lnTo>
                <a:lnTo>
                  <a:pt x="11836" y="23583"/>
                </a:lnTo>
                <a:lnTo>
                  <a:pt x="11899" y="22898"/>
                </a:lnTo>
                <a:lnTo>
                  <a:pt x="12331" y="22936"/>
                </a:lnTo>
                <a:lnTo>
                  <a:pt x="12560" y="23444"/>
                </a:lnTo>
                <a:lnTo>
                  <a:pt x="12725" y="23444"/>
                </a:lnTo>
                <a:lnTo>
                  <a:pt x="12903" y="22809"/>
                </a:lnTo>
                <a:lnTo>
                  <a:pt x="12979" y="22555"/>
                </a:lnTo>
                <a:lnTo>
                  <a:pt x="12801" y="23571"/>
                </a:lnTo>
                <a:lnTo>
                  <a:pt x="12585" y="24333"/>
                </a:lnTo>
                <a:lnTo>
                  <a:pt x="12636" y="23825"/>
                </a:lnTo>
                <a:lnTo>
                  <a:pt x="12560" y="23444"/>
                </a:lnTo>
                <a:lnTo>
                  <a:pt x="11925" y="23444"/>
                </a:lnTo>
                <a:lnTo>
                  <a:pt x="11645" y="24968"/>
                </a:lnTo>
                <a:lnTo>
                  <a:pt x="12268" y="24968"/>
                </a:lnTo>
                <a:lnTo>
                  <a:pt x="12788" y="24333"/>
                </a:lnTo>
                <a:lnTo>
                  <a:pt x="12915" y="24180"/>
                </a:lnTo>
                <a:lnTo>
                  <a:pt x="13081" y="24079"/>
                </a:lnTo>
                <a:lnTo>
                  <a:pt x="13157" y="23825"/>
                </a:lnTo>
                <a:lnTo>
                  <a:pt x="13246" y="23571"/>
                </a:lnTo>
                <a:lnTo>
                  <a:pt x="13766" y="22047"/>
                </a:lnTo>
                <a:close/>
              </a:path>
              <a:path w="22859" h="38100">
                <a:moveTo>
                  <a:pt x="14122" y="21031"/>
                </a:moveTo>
                <a:lnTo>
                  <a:pt x="13792" y="21983"/>
                </a:lnTo>
                <a:lnTo>
                  <a:pt x="13995" y="21869"/>
                </a:lnTo>
                <a:lnTo>
                  <a:pt x="14122" y="21031"/>
                </a:lnTo>
                <a:close/>
              </a:path>
              <a:path w="22859" h="38100">
                <a:moveTo>
                  <a:pt x="14236" y="21932"/>
                </a:moveTo>
                <a:lnTo>
                  <a:pt x="13982" y="21958"/>
                </a:lnTo>
                <a:lnTo>
                  <a:pt x="13106" y="24803"/>
                </a:lnTo>
                <a:lnTo>
                  <a:pt x="13690" y="24714"/>
                </a:lnTo>
                <a:lnTo>
                  <a:pt x="13754" y="24460"/>
                </a:lnTo>
                <a:lnTo>
                  <a:pt x="13411" y="24460"/>
                </a:lnTo>
                <a:lnTo>
                  <a:pt x="13728" y="24257"/>
                </a:lnTo>
                <a:lnTo>
                  <a:pt x="13779" y="24079"/>
                </a:lnTo>
                <a:lnTo>
                  <a:pt x="13830" y="23952"/>
                </a:lnTo>
                <a:lnTo>
                  <a:pt x="13957" y="23685"/>
                </a:lnTo>
                <a:lnTo>
                  <a:pt x="14046" y="23190"/>
                </a:lnTo>
                <a:lnTo>
                  <a:pt x="14236" y="21932"/>
                </a:lnTo>
                <a:close/>
              </a:path>
              <a:path w="22859" h="38100">
                <a:moveTo>
                  <a:pt x="14300" y="21920"/>
                </a:moveTo>
                <a:lnTo>
                  <a:pt x="14147" y="22555"/>
                </a:lnTo>
                <a:lnTo>
                  <a:pt x="14300" y="21920"/>
                </a:lnTo>
                <a:close/>
              </a:path>
              <a:path w="22859" h="38100">
                <a:moveTo>
                  <a:pt x="14363" y="8737"/>
                </a:moveTo>
                <a:lnTo>
                  <a:pt x="13868" y="10833"/>
                </a:lnTo>
                <a:lnTo>
                  <a:pt x="13614" y="12179"/>
                </a:lnTo>
                <a:lnTo>
                  <a:pt x="13906" y="11785"/>
                </a:lnTo>
                <a:lnTo>
                  <a:pt x="14363" y="8737"/>
                </a:lnTo>
                <a:close/>
              </a:path>
              <a:path w="22859" h="38100">
                <a:moveTo>
                  <a:pt x="14414" y="23850"/>
                </a:moveTo>
                <a:lnTo>
                  <a:pt x="13855" y="24180"/>
                </a:lnTo>
                <a:lnTo>
                  <a:pt x="13766" y="24422"/>
                </a:lnTo>
                <a:lnTo>
                  <a:pt x="14351" y="24358"/>
                </a:lnTo>
                <a:lnTo>
                  <a:pt x="14414" y="23850"/>
                </a:lnTo>
                <a:close/>
              </a:path>
              <a:path w="22859" h="38100">
                <a:moveTo>
                  <a:pt x="14566" y="23825"/>
                </a:moveTo>
                <a:lnTo>
                  <a:pt x="14389" y="24358"/>
                </a:lnTo>
                <a:lnTo>
                  <a:pt x="14516" y="24206"/>
                </a:lnTo>
                <a:lnTo>
                  <a:pt x="14566" y="23825"/>
                </a:lnTo>
                <a:close/>
              </a:path>
              <a:path w="22859" h="38100">
                <a:moveTo>
                  <a:pt x="14732" y="26428"/>
                </a:moveTo>
                <a:lnTo>
                  <a:pt x="14554" y="27127"/>
                </a:lnTo>
                <a:lnTo>
                  <a:pt x="14732" y="26428"/>
                </a:lnTo>
                <a:close/>
              </a:path>
              <a:path w="22859" h="38100">
                <a:moveTo>
                  <a:pt x="14859" y="25603"/>
                </a:moveTo>
                <a:lnTo>
                  <a:pt x="14732" y="26428"/>
                </a:lnTo>
                <a:lnTo>
                  <a:pt x="14833" y="25984"/>
                </a:lnTo>
                <a:lnTo>
                  <a:pt x="14859" y="25603"/>
                </a:lnTo>
                <a:close/>
              </a:path>
              <a:path w="22859" h="38100">
                <a:moveTo>
                  <a:pt x="16040" y="11607"/>
                </a:moveTo>
                <a:lnTo>
                  <a:pt x="15824" y="12344"/>
                </a:lnTo>
                <a:lnTo>
                  <a:pt x="15773" y="12725"/>
                </a:lnTo>
                <a:lnTo>
                  <a:pt x="15722" y="13106"/>
                </a:lnTo>
                <a:lnTo>
                  <a:pt x="15925" y="12369"/>
                </a:lnTo>
                <a:lnTo>
                  <a:pt x="15989" y="11988"/>
                </a:lnTo>
                <a:lnTo>
                  <a:pt x="16040" y="11607"/>
                </a:lnTo>
                <a:close/>
              </a:path>
              <a:path w="22859" h="38100">
                <a:moveTo>
                  <a:pt x="18465" y="12522"/>
                </a:moveTo>
                <a:lnTo>
                  <a:pt x="18186" y="12903"/>
                </a:lnTo>
                <a:lnTo>
                  <a:pt x="18135" y="13030"/>
                </a:lnTo>
                <a:lnTo>
                  <a:pt x="18402" y="12903"/>
                </a:lnTo>
                <a:lnTo>
                  <a:pt x="18465" y="12522"/>
                </a:lnTo>
                <a:close/>
              </a:path>
              <a:path w="22859" h="38100">
                <a:moveTo>
                  <a:pt x="18770" y="393"/>
                </a:moveTo>
                <a:lnTo>
                  <a:pt x="18516" y="1231"/>
                </a:lnTo>
                <a:lnTo>
                  <a:pt x="18465" y="1625"/>
                </a:lnTo>
                <a:lnTo>
                  <a:pt x="18389" y="2120"/>
                </a:lnTo>
                <a:lnTo>
                  <a:pt x="18643" y="1295"/>
                </a:lnTo>
                <a:lnTo>
                  <a:pt x="18707" y="901"/>
                </a:lnTo>
                <a:lnTo>
                  <a:pt x="18770" y="393"/>
                </a:lnTo>
                <a:close/>
              </a:path>
              <a:path w="22859" h="38100">
                <a:moveTo>
                  <a:pt x="19418" y="800"/>
                </a:moveTo>
                <a:lnTo>
                  <a:pt x="19253" y="1397"/>
                </a:lnTo>
                <a:lnTo>
                  <a:pt x="19202" y="1752"/>
                </a:lnTo>
                <a:lnTo>
                  <a:pt x="19164" y="1955"/>
                </a:lnTo>
                <a:lnTo>
                  <a:pt x="19342" y="1371"/>
                </a:lnTo>
                <a:lnTo>
                  <a:pt x="19392" y="1016"/>
                </a:lnTo>
                <a:lnTo>
                  <a:pt x="19418" y="800"/>
                </a:lnTo>
                <a:close/>
              </a:path>
              <a:path w="22859" h="38100">
                <a:moveTo>
                  <a:pt x="19456" y="0"/>
                </a:moveTo>
                <a:lnTo>
                  <a:pt x="19138" y="1231"/>
                </a:lnTo>
                <a:lnTo>
                  <a:pt x="18846" y="838"/>
                </a:lnTo>
                <a:lnTo>
                  <a:pt x="18719" y="1676"/>
                </a:lnTo>
                <a:lnTo>
                  <a:pt x="18681" y="1943"/>
                </a:lnTo>
                <a:lnTo>
                  <a:pt x="18808" y="1727"/>
                </a:lnTo>
                <a:lnTo>
                  <a:pt x="19138" y="1244"/>
                </a:lnTo>
                <a:lnTo>
                  <a:pt x="18834" y="2476"/>
                </a:lnTo>
                <a:lnTo>
                  <a:pt x="18694" y="3416"/>
                </a:lnTo>
                <a:lnTo>
                  <a:pt x="19316" y="1003"/>
                </a:lnTo>
                <a:lnTo>
                  <a:pt x="19456" y="0"/>
                </a:lnTo>
                <a:close/>
              </a:path>
              <a:path w="22859" h="38100">
                <a:moveTo>
                  <a:pt x="21399" y="3187"/>
                </a:moveTo>
                <a:lnTo>
                  <a:pt x="21158" y="4025"/>
                </a:lnTo>
                <a:lnTo>
                  <a:pt x="21094" y="4419"/>
                </a:lnTo>
                <a:lnTo>
                  <a:pt x="21018" y="4914"/>
                </a:lnTo>
                <a:lnTo>
                  <a:pt x="21272" y="4089"/>
                </a:lnTo>
                <a:lnTo>
                  <a:pt x="21336" y="3695"/>
                </a:lnTo>
                <a:lnTo>
                  <a:pt x="21399" y="3187"/>
                </a:lnTo>
                <a:close/>
              </a:path>
              <a:path w="22859" h="38100">
                <a:moveTo>
                  <a:pt x="21602" y="3314"/>
                </a:moveTo>
                <a:lnTo>
                  <a:pt x="21272" y="4457"/>
                </a:lnTo>
                <a:lnTo>
                  <a:pt x="21056" y="5956"/>
                </a:lnTo>
                <a:lnTo>
                  <a:pt x="21526" y="3771"/>
                </a:lnTo>
                <a:lnTo>
                  <a:pt x="21602" y="3314"/>
                </a:lnTo>
                <a:close/>
              </a:path>
              <a:path w="22859" h="38100">
                <a:moveTo>
                  <a:pt x="21640" y="7696"/>
                </a:moveTo>
                <a:lnTo>
                  <a:pt x="20091" y="11760"/>
                </a:lnTo>
                <a:lnTo>
                  <a:pt x="19545" y="12268"/>
                </a:lnTo>
                <a:lnTo>
                  <a:pt x="19227" y="12522"/>
                </a:lnTo>
                <a:lnTo>
                  <a:pt x="19138" y="12649"/>
                </a:lnTo>
                <a:lnTo>
                  <a:pt x="18669" y="15443"/>
                </a:lnTo>
                <a:lnTo>
                  <a:pt x="18542" y="15316"/>
                </a:lnTo>
                <a:lnTo>
                  <a:pt x="18478" y="14935"/>
                </a:lnTo>
                <a:lnTo>
                  <a:pt x="18542" y="14554"/>
                </a:lnTo>
                <a:lnTo>
                  <a:pt x="18694" y="13792"/>
                </a:lnTo>
                <a:lnTo>
                  <a:pt x="18872" y="12903"/>
                </a:lnTo>
                <a:lnTo>
                  <a:pt x="18643" y="14173"/>
                </a:lnTo>
                <a:lnTo>
                  <a:pt x="19050" y="12903"/>
                </a:lnTo>
                <a:lnTo>
                  <a:pt x="19138" y="12649"/>
                </a:lnTo>
                <a:lnTo>
                  <a:pt x="18580" y="12827"/>
                </a:lnTo>
                <a:lnTo>
                  <a:pt x="18491" y="13538"/>
                </a:lnTo>
                <a:lnTo>
                  <a:pt x="18262" y="14427"/>
                </a:lnTo>
                <a:lnTo>
                  <a:pt x="18313" y="14046"/>
                </a:lnTo>
                <a:lnTo>
                  <a:pt x="18415" y="13538"/>
                </a:lnTo>
                <a:lnTo>
                  <a:pt x="18580" y="12903"/>
                </a:lnTo>
                <a:lnTo>
                  <a:pt x="18402" y="12903"/>
                </a:lnTo>
                <a:lnTo>
                  <a:pt x="18249" y="13919"/>
                </a:lnTo>
                <a:lnTo>
                  <a:pt x="17932" y="14046"/>
                </a:lnTo>
                <a:lnTo>
                  <a:pt x="17703" y="13792"/>
                </a:lnTo>
                <a:lnTo>
                  <a:pt x="17335" y="14935"/>
                </a:lnTo>
                <a:lnTo>
                  <a:pt x="17348" y="13157"/>
                </a:lnTo>
                <a:lnTo>
                  <a:pt x="17284" y="12903"/>
                </a:lnTo>
                <a:lnTo>
                  <a:pt x="17132" y="13157"/>
                </a:lnTo>
                <a:lnTo>
                  <a:pt x="16827" y="12649"/>
                </a:lnTo>
                <a:lnTo>
                  <a:pt x="16687" y="12750"/>
                </a:lnTo>
                <a:lnTo>
                  <a:pt x="16687" y="22809"/>
                </a:lnTo>
                <a:lnTo>
                  <a:pt x="16548" y="23571"/>
                </a:lnTo>
                <a:lnTo>
                  <a:pt x="16446" y="23952"/>
                </a:lnTo>
                <a:lnTo>
                  <a:pt x="16560" y="23317"/>
                </a:lnTo>
                <a:lnTo>
                  <a:pt x="16687" y="22809"/>
                </a:lnTo>
                <a:lnTo>
                  <a:pt x="16687" y="12750"/>
                </a:lnTo>
                <a:lnTo>
                  <a:pt x="16586" y="22809"/>
                </a:lnTo>
                <a:lnTo>
                  <a:pt x="16446" y="23571"/>
                </a:lnTo>
                <a:lnTo>
                  <a:pt x="16344" y="23952"/>
                </a:lnTo>
                <a:lnTo>
                  <a:pt x="16421" y="23317"/>
                </a:lnTo>
                <a:lnTo>
                  <a:pt x="16548" y="22936"/>
                </a:lnTo>
                <a:lnTo>
                  <a:pt x="16586" y="22809"/>
                </a:lnTo>
                <a:lnTo>
                  <a:pt x="16586" y="12814"/>
                </a:lnTo>
                <a:lnTo>
                  <a:pt x="16573" y="19380"/>
                </a:lnTo>
                <a:lnTo>
                  <a:pt x="16395" y="20396"/>
                </a:lnTo>
                <a:lnTo>
                  <a:pt x="16179" y="21158"/>
                </a:lnTo>
                <a:lnTo>
                  <a:pt x="16230" y="20777"/>
                </a:lnTo>
                <a:lnTo>
                  <a:pt x="16357" y="20142"/>
                </a:lnTo>
                <a:lnTo>
                  <a:pt x="16573" y="19380"/>
                </a:lnTo>
                <a:lnTo>
                  <a:pt x="16573" y="12827"/>
                </a:lnTo>
                <a:lnTo>
                  <a:pt x="16256" y="13030"/>
                </a:lnTo>
                <a:lnTo>
                  <a:pt x="16129" y="13487"/>
                </a:lnTo>
                <a:lnTo>
                  <a:pt x="16408" y="11493"/>
                </a:lnTo>
                <a:lnTo>
                  <a:pt x="16586" y="11633"/>
                </a:lnTo>
                <a:lnTo>
                  <a:pt x="17272" y="12522"/>
                </a:lnTo>
                <a:lnTo>
                  <a:pt x="17805" y="13411"/>
                </a:lnTo>
                <a:lnTo>
                  <a:pt x="18084" y="13030"/>
                </a:lnTo>
                <a:lnTo>
                  <a:pt x="17983" y="12268"/>
                </a:lnTo>
                <a:lnTo>
                  <a:pt x="17767" y="11252"/>
                </a:lnTo>
                <a:lnTo>
                  <a:pt x="17513" y="9982"/>
                </a:lnTo>
                <a:lnTo>
                  <a:pt x="16408" y="9855"/>
                </a:lnTo>
                <a:lnTo>
                  <a:pt x="16230" y="10109"/>
                </a:lnTo>
                <a:lnTo>
                  <a:pt x="15824" y="11150"/>
                </a:lnTo>
                <a:lnTo>
                  <a:pt x="15811" y="9664"/>
                </a:lnTo>
                <a:lnTo>
                  <a:pt x="15709" y="9944"/>
                </a:lnTo>
                <a:lnTo>
                  <a:pt x="15227" y="10883"/>
                </a:lnTo>
                <a:lnTo>
                  <a:pt x="15341" y="9474"/>
                </a:lnTo>
                <a:lnTo>
                  <a:pt x="15151" y="10591"/>
                </a:lnTo>
                <a:lnTo>
                  <a:pt x="15290" y="9067"/>
                </a:lnTo>
                <a:lnTo>
                  <a:pt x="14300" y="10566"/>
                </a:lnTo>
                <a:lnTo>
                  <a:pt x="14249" y="10833"/>
                </a:lnTo>
                <a:lnTo>
                  <a:pt x="14198" y="11633"/>
                </a:lnTo>
                <a:lnTo>
                  <a:pt x="14274" y="12344"/>
                </a:lnTo>
                <a:lnTo>
                  <a:pt x="14630" y="12014"/>
                </a:lnTo>
                <a:lnTo>
                  <a:pt x="14744" y="11849"/>
                </a:lnTo>
                <a:lnTo>
                  <a:pt x="15074" y="11125"/>
                </a:lnTo>
                <a:lnTo>
                  <a:pt x="15024" y="11468"/>
                </a:lnTo>
                <a:lnTo>
                  <a:pt x="15836" y="11976"/>
                </a:lnTo>
                <a:lnTo>
                  <a:pt x="15824" y="11468"/>
                </a:lnTo>
                <a:lnTo>
                  <a:pt x="16167" y="11379"/>
                </a:lnTo>
                <a:lnTo>
                  <a:pt x="16167" y="11252"/>
                </a:lnTo>
                <a:lnTo>
                  <a:pt x="16332" y="11417"/>
                </a:lnTo>
                <a:lnTo>
                  <a:pt x="16014" y="12776"/>
                </a:lnTo>
                <a:lnTo>
                  <a:pt x="16078" y="13652"/>
                </a:lnTo>
                <a:lnTo>
                  <a:pt x="15849" y="14478"/>
                </a:lnTo>
                <a:lnTo>
                  <a:pt x="15849" y="27000"/>
                </a:lnTo>
                <a:lnTo>
                  <a:pt x="15608" y="27508"/>
                </a:lnTo>
                <a:lnTo>
                  <a:pt x="15328" y="27762"/>
                </a:lnTo>
                <a:lnTo>
                  <a:pt x="15519" y="26492"/>
                </a:lnTo>
                <a:lnTo>
                  <a:pt x="15735" y="26619"/>
                </a:lnTo>
                <a:lnTo>
                  <a:pt x="15849" y="27000"/>
                </a:lnTo>
                <a:lnTo>
                  <a:pt x="15849" y="14478"/>
                </a:lnTo>
                <a:lnTo>
                  <a:pt x="15722" y="14935"/>
                </a:lnTo>
                <a:lnTo>
                  <a:pt x="15913" y="13538"/>
                </a:lnTo>
                <a:lnTo>
                  <a:pt x="16014" y="12776"/>
                </a:lnTo>
                <a:lnTo>
                  <a:pt x="15811" y="13157"/>
                </a:lnTo>
                <a:lnTo>
                  <a:pt x="15506" y="13462"/>
                </a:lnTo>
                <a:lnTo>
                  <a:pt x="15506" y="20777"/>
                </a:lnTo>
                <a:lnTo>
                  <a:pt x="15494" y="22936"/>
                </a:lnTo>
                <a:lnTo>
                  <a:pt x="15379" y="23710"/>
                </a:lnTo>
                <a:lnTo>
                  <a:pt x="15328" y="23939"/>
                </a:lnTo>
                <a:lnTo>
                  <a:pt x="15328" y="26238"/>
                </a:lnTo>
                <a:lnTo>
                  <a:pt x="14782" y="28778"/>
                </a:lnTo>
                <a:lnTo>
                  <a:pt x="14986" y="27508"/>
                </a:lnTo>
                <a:lnTo>
                  <a:pt x="15049" y="27254"/>
                </a:lnTo>
                <a:lnTo>
                  <a:pt x="15328" y="26238"/>
                </a:lnTo>
                <a:lnTo>
                  <a:pt x="15328" y="23939"/>
                </a:lnTo>
                <a:lnTo>
                  <a:pt x="15240" y="24333"/>
                </a:lnTo>
                <a:lnTo>
                  <a:pt x="14922" y="25641"/>
                </a:lnTo>
                <a:lnTo>
                  <a:pt x="15252" y="25857"/>
                </a:lnTo>
                <a:lnTo>
                  <a:pt x="14630" y="27127"/>
                </a:lnTo>
                <a:lnTo>
                  <a:pt x="14528" y="27254"/>
                </a:lnTo>
                <a:lnTo>
                  <a:pt x="14566" y="27000"/>
                </a:lnTo>
                <a:lnTo>
                  <a:pt x="14643" y="26492"/>
                </a:lnTo>
                <a:lnTo>
                  <a:pt x="14681" y="26162"/>
                </a:lnTo>
                <a:lnTo>
                  <a:pt x="14859" y="25476"/>
                </a:lnTo>
                <a:lnTo>
                  <a:pt x="14554" y="25730"/>
                </a:lnTo>
                <a:lnTo>
                  <a:pt x="14465" y="25857"/>
                </a:lnTo>
                <a:lnTo>
                  <a:pt x="14643" y="24714"/>
                </a:lnTo>
                <a:lnTo>
                  <a:pt x="14808" y="25298"/>
                </a:lnTo>
                <a:lnTo>
                  <a:pt x="14859" y="24968"/>
                </a:lnTo>
                <a:lnTo>
                  <a:pt x="14859" y="25476"/>
                </a:lnTo>
                <a:lnTo>
                  <a:pt x="14986" y="24968"/>
                </a:lnTo>
                <a:lnTo>
                  <a:pt x="15049" y="24714"/>
                </a:lnTo>
                <a:lnTo>
                  <a:pt x="15430" y="23190"/>
                </a:lnTo>
                <a:lnTo>
                  <a:pt x="15455" y="23063"/>
                </a:lnTo>
                <a:lnTo>
                  <a:pt x="15494" y="22936"/>
                </a:lnTo>
                <a:lnTo>
                  <a:pt x="15494" y="20866"/>
                </a:lnTo>
                <a:lnTo>
                  <a:pt x="15379" y="21666"/>
                </a:lnTo>
                <a:lnTo>
                  <a:pt x="15125" y="22428"/>
                </a:lnTo>
                <a:lnTo>
                  <a:pt x="15252" y="21539"/>
                </a:lnTo>
                <a:lnTo>
                  <a:pt x="15506" y="20777"/>
                </a:lnTo>
                <a:lnTo>
                  <a:pt x="15506" y="13462"/>
                </a:lnTo>
                <a:lnTo>
                  <a:pt x="15100" y="13436"/>
                </a:lnTo>
                <a:lnTo>
                  <a:pt x="15100" y="15316"/>
                </a:lnTo>
                <a:lnTo>
                  <a:pt x="15024" y="16129"/>
                </a:lnTo>
                <a:lnTo>
                  <a:pt x="15024" y="17856"/>
                </a:lnTo>
                <a:lnTo>
                  <a:pt x="14897" y="18554"/>
                </a:lnTo>
                <a:lnTo>
                  <a:pt x="14770" y="18999"/>
                </a:lnTo>
                <a:lnTo>
                  <a:pt x="15024" y="17856"/>
                </a:lnTo>
                <a:lnTo>
                  <a:pt x="15024" y="16129"/>
                </a:lnTo>
                <a:lnTo>
                  <a:pt x="14884" y="17602"/>
                </a:lnTo>
                <a:lnTo>
                  <a:pt x="14757" y="18351"/>
                </a:lnTo>
                <a:lnTo>
                  <a:pt x="14554" y="18745"/>
                </a:lnTo>
                <a:lnTo>
                  <a:pt x="13906" y="18745"/>
                </a:lnTo>
                <a:lnTo>
                  <a:pt x="12407" y="20142"/>
                </a:lnTo>
                <a:lnTo>
                  <a:pt x="12077" y="19989"/>
                </a:lnTo>
                <a:lnTo>
                  <a:pt x="11887" y="20777"/>
                </a:lnTo>
                <a:lnTo>
                  <a:pt x="11950" y="20396"/>
                </a:lnTo>
                <a:lnTo>
                  <a:pt x="11963" y="20269"/>
                </a:lnTo>
                <a:lnTo>
                  <a:pt x="12039" y="19977"/>
                </a:lnTo>
                <a:lnTo>
                  <a:pt x="11823" y="19888"/>
                </a:lnTo>
                <a:lnTo>
                  <a:pt x="11531" y="19761"/>
                </a:lnTo>
                <a:lnTo>
                  <a:pt x="11607" y="19253"/>
                </a:lnTo>
                <a:lnTo>
                  <a:pt x="11607" y="18999"/>
                </a:lnTo>
                <a:lnTo>
                  <a:pt x="11658" y="18745"/>
                </a:lnTo>
                <a:lnTo>
                  <a:pt x="11480" y="18999"/>
                </a:lnTo>
                <a:lnTo>
                  <a:pt x="11366" y="19253"/>
                </a:lnTo>
                <a:lnTo>
                  <a:pt x="11518" y="18110"/>
                </a:lnTo>
                <a:lnTo>
                  <a:pt x="11734" y="18364"/>
                </a:lnTo>
                <a:lnTo>
                  <a:pt x="11785" y="18110"/>
                </a:lnTo>
                <a:lnTo>
                  <a:pt x="11861" y="17729"/>
                </a:lnTo>
                <a:lnTo>
                  <a:pt x="12077" y="16713"/>
                </a:lnTo>
                <a:lnTo>
                  <a:pt x="12649" y="18351"/>
                </a:lnTo>
                <a:lnTo>
                  <a:pt x="13284" y="18491"/>
                </a:lnTo>
                <a:lnTo>
                  <a:pt x="13601" y="18872"/>
                </a:lnTo>
                <a:lnTo>
                  <a:pt x="13995" y="18618"/>
                </a:lnTo>
                <a:lnTo>
                  <a:pt x="14135" y="18618"/>
                </a:lnTo>
                <a:lnTo>
                  <a:pt x="14693" y="16713"/>
                </a:lnTo>
                <a:lnTo>
                  <a:pt x="14871" y="16078"/>
                </a:lnTo>
                <a:lnTo>
                  <a:pt x="14947" y="15824"/>
                </a:lnTo>
                <a:lnTo>
                  <a:pt x="15100" y="15316"/>
                </a:lnTo>
                <a:lnTo>
                  <a:pt x="15100" y="13436"/>
                </a:lnTo>
                <a:lnTo>
                  <a:pt x="13843" y="13157"/>
                </a:lnTo>
                <a:lnTo>
                  <a:pt x="12573" y="14173"/>
                </a:lnTo>
                <a:lnTo>
                  <a:pt x="11506" y="14859"/>
                </a:lnTo>
                <a:lnTo>
                  <a:pt x="11506" y="17729"/>
                </a:lnTo>
                <a:lnTo>
                  <a:pt x="11417" y="18351"/>
                </a:lnTo>
                <a:lnTo>
                  <a:pt x="11290" y="18872"/>
                </a:lnTo>
                <a:lnTo>
                  <a:pt x="11125" y="19380"/>
                </a:lnTo>
                <a:lnTo>
                  <a:pt x="11061" y="19507"/>
                </a:lnTo>
                <a:lnTo>
                  <a:pt x="10960" y="19888"/>
                </a:lnTo>
                <a:lnTo>
                  <a:pt x="11074" y="19126"/>
                </a:lnTo>
                <a:lnTo>
                  <a:pt x="11201" y="18745"/>
                </a:lnTo>
                <a:lnTo>
                  <a:pt x="11087" y="19380"/>
                </a:lnTo>
                <a:lnTo>
                  <a:pt x="11214" y="18745"/>
                </a:lnTo>
                <a:lnTo>
                  <a:pt x="11252" y="18491"/>
                </a:lnTo>
                <a:lnTo>
                  <a:pt x="11506" y="17729"/>
                </a:lnTo>
                <a:lnTo>
                  <a:pt x="11506" y="14859"/>
                </a:lnTo>
                <a:lnTo>
                  <a:pt x="11074" y="15138"/>
                </a:lnTo>
                <a:lnTo>
                  <a:pt x="11074" y="18491"/>
                </a:lnTo>
                <a:lnTo>
                  <a:pt x="10972" y="19126"/>
                </a:lnTo>
                <a:lnTo>
                  <a:pt x="10756" y="20015"/>
                </a:lnTo>
                <a:lnTo>
                  <a:pt x="10883" y="19202"/>
                </a:lnTo>
                <a:lnTo>
                  <a:pt x="10972" y="18872"/>
                </a:lnTo>
                <a:lnTo>
                  <a:pt x="11074" y="18491"/>
                </a:lnTo>
                <a:lnTo>
                  <a:pt x="11074" y="15138"/>
                </a:lnTo>
                <a:lnTo>
                  <a:pt x="10795" y="15316"/>
                </a:lnTo>
                <a:lnTo>
                  <a:pt x="10782" y="13030"/>
                </a:lnTo>
                <a:lnTo>
                  <a:pt x="10185" y="14173"/>
                </a:lnTo>
                <a:lnTo>
                  <a:pt x="10083" y="14427"/>
                </a:lnTo>
                <a:lnTo>
                  <a:pt x="9842" y="15443"/>
                </a:lnTo>
                <a:lnTo>
                  <a:pt x="9410" y="15951"/>
                </a:lnTo>
                <a:lnTo>
                  <a:pt x="9563" y="15824"/>
                </a:lnTo>
                <a:lnTo>
                  <a:pt x="9512" y="16205"/>
                </a:lnTo>
                <a:lnTo>
                  <a:pt x="9029" y="18491"/>
                </a:lnTo>
                <a:lnTo>
                  <a:pt x="9067" y="18618"/>
                </a:lnTo>
                <a:lnTo>
                  <a:pt x="8864" y="19761"/>
                </a:lnTo>
                <a:lnTo>
                  <a:pt x="8496" y="20523"/>
                </a:lnTo>
                <a:lnTo>
                  <a:pt x="8623" y="20396"/>
                </a:lnTo>
                <a:lnTo>
                  <a:pt x="8699" y="20764"/>
                </a:lnTo>
                <a:lnTo>
                  <a:pt x="8775" y="20396"/>
                </a:lnTo>
                <a:lnTo>
                  <a:pt x="9131" y="18503"/>
                </a:lnTo>
                <a:lnTo>
                  <a:pt x="8877" y="19888"/>
                </a:lnTo>
                <a:lnTo>
                  <a:pt x="9182" y="18681"/>
                </a:lnTo>
                <a:lnTo>
                  <a:pt x="9182" y="18503"/>
                </a:lnTo>
                <a:lnTo>
                  <a:pt x="9715" y="16586"/>
                </a:lnTo>
                <a:lnTo>
                  <a:pt x="9398" y="18554"/>
                </a:lnTo>
                <a:lnTo>
                  <a:pt x="9931" y="18745"/>
                </a:lnTo>
                <a:lnTo>
                  <a:pt x="10121" y="18745"/>
                </a:lnTo>
                <a:lnTo>
                  <a:pt x="10477" y="18110"/>
                </a:lnTo>
                <a:lnTo>
                  <a:pt x="10782" y="18110"/>
                </a:lnTo>
                <a:lnTo>
                  <a:pt x="10972" y="16967"/>
                </a:lnTo>
                <a:lnTo>
                  <a:pt x="10642" y="20142"/>
                </a:lnTo>
                <a:lnTo>
                  <a:pt x="10617" y="20269"/>
                </a:lnTo>
                <a:lnTo>
                  <a:pt x="10502" y="19888"/>
                </a:lnTo>
                <a:lnTo>
                  <a:pt x="10426" y="19761"/>
                </a:lnTo>
                <a:lnTo>
                  <a:pt x="10287" y="19507"/>
                </a:lnTo>
                <a:lnTo>
                  <a:pt x="9880" y="19507"/>
                </a:lnTo>
                <a:lnTo>
                  <a:pt x="9550" y="19761"/>
                </a:lnTo>
                <a:lnTo>
                  <a:pt x="9321" y="18923"/>
                </a:lnTo>
                <a:lnTo>
                  <a:pt x="9220" y="19507"/>
                </a:lnTo>
                <a:lnTo>
                  <a:pt x="9105" y="19977"/>
                </a:lnTo>
                <a:lnTo>
                  <a:pt x="8890" y="20396"/>
                </a:lnTo>
                <a:lnTo>
                  <a:pt x="8813" y="21285"/>
                </a:lnTo>
                <a:lnTo>
                  <a:pt x="9702" y="20396"/>
                </a:lnTo>
                <a:lnTo>
                  <a:pt x="9766" y="21412"/>
                </a:lnTo>
                <a:lnTo>
                  <a:pt x="10185" y="21043"/>
                </a:lnTo>
                <a:lnTo>
                  <a:pt x="10515" y="20396"/>
                </a:lnTo>
                <a:lnTo>
                  <a:pt x="10528" y="20777"/>
                </a:lnTo>
                <a:lnTo>
                  <a:pt x="10947" y="21158"/>
                </a:lnTo>
                <a:lnTo>
                  <a:pt x="11430" y="21323"/>
                </a:lnTo>
                <a:lnTo>
                  <a:pt x="11595" y="21412"/>
                </a:lnTo>
                <a:lnTo>
                  <a:pt x="11861" y="21412"/>
                </a:lnTo>
                <a:lnTo>
                  <a:pt x="11912" y="21247"/>
                </a:lnTo>
                <a:lnTo>
                  <a:pt x="12280" y="20777"/>
                </a:lnTo>
                <a:lnTo>
                  <a:pt x="12369" y="21767"/>
                </a:lnTo>
                <a:lnTo>
                  <a:pt x="12687" y="21247"/>
                </a:lnTo>
                <a:lnTo>
                  <a:pt x="12865" y="20777"/>
                </a:lnTo>
                <a:lnTo>
                  <a:pt x="13131" y="20929"/>
                </a:lnTo>
                <a:lnTo>
                  <a:pt x="13081" y="20523"/>
                </a:lnTo>
                <a:lnTo>
                  <a:pt x="13550" y="20904"/>
                </a:lnTo>
                <a:lnTo>
                  <a:pt x="13906" y="20904"/>
                </a:lnTo>
                <a:lnTo>
                  <a:pt x="14135" y="20650"/>
                </a:lnTo>
                <a:lnTo>
                  <a:pt x="14351" y="21704"/>
                </a:lnTo>
                <a:lnTo>
                  <a:pt x="14617" y="20650"/>
                </a:lnTo>
                <a:lnTo>
                  <a:pt x="14643" y="20523"/>
                </a:lnTo>
                <a:lnTo>
                  <a:pt x="14732" y="20142"/>
                </a:lnTo>
                <a:lnTo>
                  <a:pt x="14820" y="20015"/>
                </a:lnTo>
                <a:lnTo>
                  <a:pt x="14744" y="20193"/>
                </a:lnTo>
                <a:lnTo>
                  <a:pt x="14617" y="21043"/>
                </a:lnTo>
                <a:lnTo>
                  <a:pt x="14008" y="23444"/>
                </a:lnTo>
                <a:lnTo>
                  <a:pt x="14427" y="23787"/>
                </a:lnTo>
                <a:lnTo>
                  <a:pt x="14693" y="22936"/>
                </a:lnTo>
                <a:lnTo>
                  <a:pt x="14566" y="23825"/>
                </a:lnTo>
                <a:lnTo>
                  <a:pt x="14782" y="23063"/>
                </a:lnTo>
                <a:lnTo>
                  <a:pt x="14630" y="23952"/>
                </a:lnTo>
                <a:lnTo>
                  <a:pt x="14516" y="24345"/>
                </a:lnTo>
                <a:lnTo>
                  <a:pt x="14643" y="24180"/>
                </a:lnTo>
                <a:lnTo>
                  <a:pt x="14859" y="23063"/>
                </a:lnTo>
                <a:lnTo>
                  <a:pt x="14884" y="22936"/>
                </a:lnTo>
                <a:lnTo>
                  <a:pt x="14998" y="22047"/>
                </a:lnTo>
                <a:lnTo>
                  <a:pt x="15341" y="20777"/>
                </a:lnTo>
                <a:lnTo>
                  <a:pt x="15265" y="21323"/>
                </a:lnTo>
                <a:lnTo>
                  <a:pt x="15024" y="22428"/>
                </a:lnTo>
                <a:lnTo>
                  <a:pt x="14833" y="23342"/>
                </a:lnTo>
                <a:lnTo>
                  <a:pt x="14909" y="23063"/>
                </a:lnTo>
                <a:lnTo>
                  <a:pt x="14795" y="23825"/>
                </a:lnTo>
                <a:lnTo>
                  <a:pt x="14960" y="23190"/>
                </a:lnTo>
                <a:lnTo>
                  <a:pt x="14820" y="23990"/>
                </a:lnTo>
                <a:lnTo>
                  <a:pt x="14706" y="24460"/>
                </a:lnTo>
                <a:lnTo>
                  <a:pt x="14719" y="24333"/>
                </a:lnTo>
                <a:lnTo>
                  <a:pt x="14795" y="23825"/>
                </a:lnTo>
                <a:lnTo>
                  <a:pt x="14655" y="24333"/>
                </a:lnTo>
                <a:lnTo>
                  <a:pt x="14643" y="24460"/>
                </a:lnTo>
                <a:lnTo>
                  <a:pt x="14439" y="25857"/>
                </a:lnTo>
                <a:lnTo>
                  <a:pt x="14338" y="26492"/>
                </a:lnTo>
                <a:lnTo>
                  <a:pt x="14211" y="24892"/>
                </a:lnTo>
                <a:lnTo>
                  <a:pt x="14173" y="24714"/>
                </a:lnTo>
                <a:lnTo>
                  <a:pt x="13690" y="24714"/>
                </a:lnTo>
                <a:lnTo>
                  <a:pt x="13119" y="27000"/>
                </a:lnTo>
                <a:lnTo>
                  <a:pt x="13106" y="26619"/>
                </a:lnTo>
                <a:lnTo>
                  <a:pt x="13042" y="25031"/>
                </a:lnTo>
                <a:lnTo>
                  <a:pt x="12560" y="26619"/>
                </a:lnTo>
                <a:lnTo>
                  <a:pt x="12725" y="25476"/>
                </a:lnTo>
                <a:lnTo>
                  <a:pt x="12763" y="25209"/>
                </a:lnTo>
                <a:lnTo>
                  <a:pt x="12534" y="25476"/>
                </a:lnTo>
                <a:lnTo>
                  <a:pt x="11252" y="27254"/>
                </a:lnTo>
                <a:lnTo>
                  <a:pt x="10833" y="26746"/>
                </a:lnTo>
                <a:lnTo>
                  <a:pt x="10731" y="26619"/>
                </a:lnTo>
                <a:lnTo>
                  <a:pt x="10617" y="26492"/>
                </a:lnTo>
                <a:lnTo>
                  <a:pt x="10414" y="26238"/>
                </a:lnTo>
                <a:lnTo>
                  <a:pt x="9893" y="26377"/>
                </a:lnTo>
                <a:lnTo>
                  <a:pt x="9893" y="26746"/>
                </a:lnTo>
                <a:lnTo>
                  <a:pt x="9791" y="27381"/>
                </a:lnTo>
                <a:lnTo>
                  <a:pt x="9563" y="28270"/>
                </a:lnTo>
                <a:lnTo>
                  <a:pt x="9499" y="28397"/>
                </a:lnTo>
                <a:lnTo>
                  <a:pt x="9512" y="28270"/>
                </a:lnTo>
                <a:lnTo>
                  <a:pt x="9652" y="27635"/>
                </a:lnTo>
                <a:lnTo>
                  <a:pt x="9817" y="27000"/>
                </a:lnTo>
                <a:lnTo>
                  <a:pt x="9893" y="26746"/>
                </a:lnTo>
                <a:lnTo>
                  <a:pt x="9893" y="26377"/>
                </a:lnTo>
                <a:lnTo>
                  <a:pt x="9448" y="26479"/>
                </a:lnTo>
                <a:lnTo>
                  <a:pt x="9448" y="27508"/>
                </a:lnTo>
                <a:lnTo>
                  <a:pt x="9194" y="27889"/>
                </a:lnTo>
                <a:lnTo>
                  <a:pt x="9080" y="28016"/>
                </a:lnTo>
                <a:lnTo>
                  <a:pt x="9232" y="27000"/>
                </a:lnTo>
                <a:lnTo>
                  <a:pt x="9334" y="27127"/>
                </a:lnTo>
                <a:lnTo>
                  <a:pt x="9448" y="27508"/>
                </a:lnTo>
                <a:lnTo>
                  <a:pt x="9448" y="26479"/>
                </a:lnTo>
                <a:lnTo>
                  <a:pt x="9245" y="26238"/>
                </a:lnTo>
                <a:lnTo>
                  <a:pt x="9017" y="25857"/>
                </a:lnTo>
                <a:lnTo>
                  <a:pt x="8204" y="26238"/>
                </a:lnTo>
                <a:lnTo>
                  <a:pt x="8051" y="25984"/>
                </a:lnTo>
                <a:lnTo>
                  <a:pt x="7556" y="27762"/>
                </a:lnTo>
                <a:lnTo>
                  <a:pt x="7683" y="27762"/>
                </a:lnTo>
                <a:lnTo>
                  <a:pt x="7759" y="27254"/>
                </a:lnTo>
                <a:lnTo>
                  <a:pt x="8077" y="28130"/>
                </a:lnTo>
                <a:lnTo>
                  <a:pt x="8178" y="27381"/>
                </a:lnTo>
                <a:lnTo>
                  <a:pt x="8534" y="27724"/>
                </a:lnTo>
                <a:lnTo>
                  <a:pt x="8585" y="27381"/>
                </a:lnTo>
                <a:lnTo>
                  <a:pt x="8623" y="27254"/>
                </a:lnTo>
                <a:lnTo>
                  <a:pt x="8801" y="26619"/>
                </a:lnTo>
                <a:lnTo>
                  <a:pt x="8699" y="27254"/>
                </a:lnTo>
                <a:lnTo>
                  <a:pt x="8470" y="28143"/>
                </a:lnTo>
                <a:lnTo>
                  <a:pt x="8509" y="27863"/>
                </a:lnTo>
                <a:lnTo>
                  <a:pt x="8369" y="28143"/>
                </a:lnTo>
                <a:lnTo>
                  <a:pt x="8102" y="28689"/>
                </a:lnTo>
                <a:lnTo>
                  <a:pt x="8369" y="28524"/>
                </a:lnTo>
                <a:lnTo>
                  <a:pt x="9804" y="30810"/>
                </a:lnTo>
                <a:lnTo>
                  <a:pt x="12268" y="28524"/>
                </a:lnTo>
                <a:lnTo>
                  <a:pt x="12407" y="28397"/>
                </a:lnTo>
                <a:lnTo>
                  <a:pt x="13373" y="27508"/>
                </a:lnTo>
                <a:lnTo>
                  <a:pt x="13944" y="31064"/>
                </a:lnTo>
                <a:lnTo>
                  <a:pt x="15570" y="31318"/>
                </a:lnTo>
                <a:lnTo>
                  <a:pt x="15887" y="31445"/>
                </a:lnTo>
                <a:lnTo>
                  <a:pt x="16167" y="32842"/>
                </a:lnTo>
                <a:lnTo>
                  <a:pt x="15659" y="32842"/>
                </a:lnTo>
                <a:lnTo>
                  <a:pt x="13589" y="34467"/>
                </a:lnTo>
                <a:lnTo>
                  <a:pt x="14185" y="35636"/>
                </a:lnTo>
                <a:lnTo>
                  <a:pt x="15405" y="33731"/>
                </a:lnTo>
                <a:lnTo>
                  <a:pt x="15849" y="35382"/>
                </a:lnTo>
                <a:lnTo>
                  <a:pt x="15925" y="37922"/>
                </a:lnTo>
                <a:lnTo>
                  <a:pt x="16294" y="36779"/>
                </a:lnTo>
                <a:lnTo>
                  <a:pt x="16891" y="33731"/>
                </a:lnTo>
                <a:lnTo>
                  <a:pt x="17856" y="28778"/>
                </a:lnTo>
                <a:lnTo>
                  <a:pt x="18059" y="27762"/>
                </a:lnTo>
                <a:lnTo>
                  <a:pt x="18300" y="26492"/>
                </a:lnTo>
                <a:lnTo>
                  <a:pt x="18351" y="26238"/>
                </a:lnTo>
                <a:lnTo>
                  <a:pt x="18770" y="24079"/>
                </a:lnTo>
                <a:lnTo>
                  <a:pt x="18796" y="23952"/>
                </a:lnTo>
                <a:lnTo>
                  <a:pt x="18999" y="22809"/>
                </a:lnTo>
                <a:lnTo>
                  <a:pt x="19316" y="21158"/>
                </a:lnTo>
                <a:lnTo>
                  <a:pt x="19646" y="19380"/>
                </a:lnTo>
                <a:lnTo>
                  <a:pt x="19672" y="19253"/>
                </a:lnTo>
                <a:lnTo>
                  <a:pt x="19723" y="18999"/>
                </a:lnTo>
                <a:lnTo>
                  <a:pt x="19926" y="17856"/>
                </a:lnTo>
                <a:lnTo>
                  <a:pt x="20383" y="15443"/>
                </a:lnTo>
                <a:lnTo>
                  <a:pt x="20904" y="12649"/>
                </a:lnTo>
                <a:lnTo>
                  <a:pt x="21640" y="7696"/>
                </a:lnTo>
                <a:close/>
              </a:path>
              <a:path w="22859" h="38100">
                <a:moveTo>
                  <a:pt x="22618" y="4178"/>
                </a:moveTo>
                <a:lnTo>
                  <a:pt x="22313" y="3784"/>
                </a:lnTo>
                <a:lnTo>
                  <a:pt x="22186" y="4622"/>
                </a:lnTo>
                <a:lnTo>
                  <a:pt x="22148" y="4889"/>
                </a:lnTo>
                <a:lnTo>
                  <a:pt x="22263" y="4673"/>
                </a:lnTo>
                <a:lnTo>
                  <a:pt x="22618" y="4178"/>
                </a:lnTo>
                <a:close/>
              </a:path>
            </a:pathLst>
          </a:custGeom>
          <a:solidFill>
            <a:srgbClr val="B88F51"/>
          </a:solidFill>
        </p:spPr>
        <p:txBody>
          <a:bodyPr wrap="square" lIns="0" tIns="0" rIns="0" bIns="0" rtlCol="0"/>
          <a:lstStyle/>
          <a:p>
            <a:endParaRPr sz="2511"/>
          </a:p>
        </p:txBody>
      </p:sp>
      <p:sp>
        <p:nvSpPr>
          <p:cNvPr id="103" name="bg object 103"/>
          <p:cNvSpPr/>
          <p:nvPr/>
        </p:nvSpPr>
        <p:spPr>
          <a:xfrm>
            <a:off x="915860" y="491489"/>
            <a:ext cx="6350" cy="7144"/>
          </a:xfrm>
          <a:custGeom>
            <a:avLst/>
            <a:gdLst/>
            <a:ahLst/>
            <a:cxnLst/>
            <a:rect l="l" t="t" r="r" b="b"/>
            <a:pathLst>
              <a:path w="10159" h="11429">
                <a:moveTo>
                  <a:pt x="1130" y="7645"/>
                </a:moveTo>
                <a:lnTo>
                  <a:pt x="939" y="8318"/>
                </a:lnTo>
                <a:lnTo>
                  <a:pt x="711" y="7721"/>
                </a:lnTo>
                <a:lnTo>
                  <a:pt x="558" y="8712"/>
                </a:lnTo>
                <a:lnTo>
                  <a:pt x="520" y="8991"/>
                </a:lnTo>
                <a:lnTo>
                  <a:pt x="647" y="8737"/>
                </a:lnTo>
                <a:lnTo>
                  <a:pt x="889" y="8572"/>
                </a:lnTo>
                <a:lnTo>
                  <a:pt x="863" y="8763"/>
                </a:lnTo>
                <a:lnTo>
                  <a:pt x="812" y="9144"/>
                </a:lnTo>
                <a:lnTo>
                  <a:pt x="977" y="8509"/>
                </a:lnTo>
                <a:lnTo>
                  <a:pt x="1079" y="8026"/>
                </a:lnTo>
                <a:lnTo>
                  <a:pt x="1130" y="7645"/>
                </a:lnTo>
                <a:close/>
              </a:path>
              <a:path w="10159" h="11429">
                <a:moveTo>
                  <a:pt x="1143" y="3975"/>
                </a:moveTo>
                <a:lnTo>
                  <a:pt x="977" y="4559"/>
                </a:lnTo>
                <a:lnTo>
                  <a:pt x="927" y="4914"/>
                </a:lnTo>
                <a:lnTo>
                  <a:pt x="889" y="5118"/>
                </a:lnTo>
                <a:lnTo>
                  <a:pt x="1066" y="4533"/>
                </a:lnTo>
                <a:lnTo>
                  <a:pt x="1117" y="4178"/>
                </a:lnTo>
                <a:lnTo>
                  <a:pt x="1143" y="3975"/>
                </a:lnTo>
                <a:close/>
              </a:path>
              <a:path w="10159" h="11429">
                <a:moveTo>
                  <a:pt x="1333" y="3695"/>
                </a:moveTo>
                <a:lnTo>
                  <a:pt x="1092" y="4533"/>
                </a:lnTo>
                <a:lnTo>
                  <a:pt x="1028" y="4927"/>
                </a:lnTo>
                <a:lnTo>
                  <a:pt x="952" y="5422"/>
                </a:lnTo>
                <a:lnTo>
                  <a:pt x="1206" y="4597"/>
                </a:lnTo>
                <a:lnTo>
                  <a:pt x="1270" y="4203"/>
                </a:lnTo>
                <a:lnTo>
                  <a:pt x="1333" y="3695"/>
                </a:lnTo>
                <a:close/>
              </a:path>
              <a:path w="10159" h="11429">
                <a:moveTo>
                  <a:pt x="1498" y="3111"/>
                </a:moveTo>
                <a:lnTo>
                  <a:pt x="1371" y="2806"/>
                </a:lnTo>
                <a:lnTo>
                  <a:pt x="1397" y="2679"/>
                </a:lnTo>
                <a:lnTo>
                  <a:pt x="1422" y="2476"/>
                </a:lnTo>
                <a:lnTo>
                  <a:pt x="1346" y="2730"/>
                </a:lnTo>
                <a:lnTo>
                  <a:pt x="1003" y="1790"/>
                </a:lnTo>
                <a:lnTo>
                  <a:pt x="965" y="1993"/>
                </a:lnTo>
                <a:lnTo>
                  <a:pt x="698" y="1257"/>
                </a:lnTo>
                <a:lnTo>
                  <a:pt x="647" y="1117"/>
                </a:lnTo>
                <a:lnTo>
                  <a:pt x="584" y="939"/>
                </a:lnTo>
                <a:lnTo>
                  <a:pt x="558" y="1066"/>
                </a:lnTo>
                <a:lnTo>
                  <a:pt x="215" y="825"/>
                </a:lnTo>
                <a:lnTo>
                  <a:pt x="88" y="1663"/>
                </a:lnTo>
                <a:lnTo>
                  <a:pt x="0" y="2286"/>
                </a:lnTo>
                <a:lnTo>
                  <a:pt x="355" y="1727"/>
                </a:lnTo>
                <a:lnTo>
                  <a:pt x="495" y="1536"/>
                </a:lnTo>
                <a:lnTo>
                  <a:pt x="355" y="2489"/>
                </a:lnTo>
                <a:lnTo>
                  <a:pt x="254" y="3136"/>
                </a:lnTo>
                <a:lnTo>
                  <a:pt x="647" y="2552"/>
                </a:lnTo>
                <a:lnTo>
                  <a:pt x="876" y="2400"/>
                </a:lnTo>
                <a:lnTo>
                  <a:pt x="736" y="3009"/>
                </a:lnTo>
                <a:lnTo>
                  <a:pt x="673" y="3314"/>
                </a:lnTo>
                <a:lnTo>
                  <a:pt x="533" y="4025"/>
                </a:lnTo>
                <a:lnTo>
                  <a:pt x="698" y="3784"/>
                </a:lnTo>
                <a:lnTo>
                  <a:pt x="673" y="3987"/>
                </a:lnTo>
                <a:lnTo>
                  <a:pt x="1066" y="3403"/>
                </a:lnTo>
                <a:lnTo>
                  <a:pt x="1219" y="3302"/>
                </a:lnTo>
                <a:lnTo>
                  <a:pt x="1181" y="3619"/>
                </a:lnTo>
                <a:lnTo>
                  <a:pt x="1282" y="3263"/>
                </a:lnTo>
                <a:lnTo>
                  <a:pt x="1498" y="3111"/>
                </a:lnTo>
                <a:close/>
              </a:path>
              <a:path w="10159" h="11429">
                <a:moveTo>
                  <a:pt x="1574" y="4038"/>
                </a:moveTo>
                <a:lnTo>
                  <a:pt x="1409" y="4635"/>
                </a:lnTo>
                <a:lnTo>
                  <a:pt x="1358" y="4991"/>
                </a:lnTo>
                <a:lnTo>
                  <a:pt x="1333" y="5194"/>
                </a:lnTo>
                <a:lnTo>
                  <a:pt x="1498" y="4610"/>
                </a:lnTo>
                <a:lnTo>
                  <a:pt x="1549" y="4254"/>
                </a:lnTo>
                <a:lnTo>
                  <a:pt x="1574" y="4038"/>
                </a:lnTo>
                <a:close/>
              </a:path>
              <a:path w="10159" h="11429">
                <a:moveTo>
                  <a:pt x="1905" y="4699"/>
                </a:moveTo>
                <a:lnTo>
                  <a:pt x="1701" y="5359"/>
                </a:lnTo>
                <a:lnTo>
                  <a:pt x="1549" y="4787"/>
                </a:lnTo>
                <a:lnTo>
                  <a:pt x="1409" y="5765"/>
                </a:lnTo>
                <a:lnTo>
                  <a:pt x="1384" y="5956"/>
                </a:lnTo>
                <a:lnTo>
                  <a:pt x="1473" y="5791"/>
                </a:lnTo>
                <a:lnTo>
                  <a:pt x="1663" y="5626"/>
                </a:lnTo>
                <a:lnTo>
                  <a:pt x="1638" y="5816"/>
                </a:lnTo>
                <a:lnTo>
                  <a:pt x="1587" y="6197"/>
                </a:lnTo>
                <a:lnTo>
                  <a:pt x="1765" y="5524"/>
                </a:lnTo>
                <a:lnTo>
                  <a:pt x="1854" y="5080"/>
                </a:lnTo>
                <a:lnTo>
                  <a:pt x="1905" y="4699"/>
                </a:lnTo>
                <a:close/>
              </a:path>
              <a:path w="10159" h="11429">
                <a:moveTo>
                  <a:pt x="2006" y="4889"/>
                </a:moveTo>
                <a:lnTo>
                  <a:pt x="1841" y="5486"/>
                </a:lnTo>
                <a:lnTo>
                  <a:pt x="1790" y="5842"/>
                </a:lnTo>
                <a:lnTo>
                  <a:pt x="1765" y="6045"/>
                </a:lnTo>
                <a:lnTo>
                  <a:pt x="1930" y="5461"/>
                </a:lnTo>
                <a:lnTo>
                  <a:pt x="1981" y="5105"/>
                </a:lnTo>
                <a:lnTo>
                  <a:pt x="2006" y="4889"/>
                </a:lnTo>
                <a:close/>
              </a:path>
              <a:path w="10159" h="11429">
                <a:moveTo>
                  <a:pt x="2222" y="3606"/>
                </a:moveTo>
                <a:lnTo>
                  <a:pt x="1778" y="3390"/>
                </a:lnTo>
                <a:lnTo>
                  <a:pt x="1651" y="4267"/>
                </a:lnTo>
                <a:lnTo>
                  <a:pt x="1587" y="4673"/>
                </a:lnTo>
                <a:lnTo>
                  <a:pt x="1879" y="4318"/>
                </a:lnTo>
                <a:lnTo>
                  <a:pt x="2222" y="3606"/>
                </a:lnTo>
                <a:close/>
              </a:path>
              <a:path w="10159" h="11429">
                <a:moveTo>
                  <a:pt x="2451" y="5562"/>
                </a:moveTo>
                <a:lnTo>
                  <a:pt x="2235" y="6299"/>
                </a:lnTo>
                <a:lnTo>
                  <a:pt x="2184" y="6680"/>
                </a:lnTo>
                <a:lnTo>
                  <a:pt x="2133" y="7061"/>
                </a:lnTo>
                <a:lnTo>
                  <a:pt x="2336" y="6324"/>
                </a:lnTo>
                <a:lnTo>
                  <a:pt x="2400" y="5943"/>
                </a:lnTo>
                <a:lnTo>
                  <a:pt x="2451" y="5562"/>
                </a:lnTo>
                <a:close/>
              </a:path>
              <a:path w="10159" h="11429">
                <a:moveTo>
                  <a:pt x="2921" y="3048"/>
                </a:moveTo>
                <a:lnTo>
                  <a:pt x="2095" y="5270"/>
                </a:lnTo>
                <a:lnTo>
                  <a:pt x="1854" y="6997"/>
                </a:lnTo>
                <a:lnTo>
                  <a:pt x="2768" y="4102"/>
                </a:lnTo>
                <a:lnTo>
                  <a:pt x="2921" y="3048"/>
                </a:lnTo>
                <a:close/>
              </a:path>
              <a:path w="10159" h="11429">
                <a:moveTo>
                  <a:pt x="3225" y="5588"/>
                </a:moveTo>
                <a:lnTo>
                  <a:pt x="2921" y="5181"/>
                </a:lnTo>
                <a:lnTo>
                  <a:pt x="2794" y="6019"/>
                </a:lnTo>
                <a:lnTo>
                  <a:pt x="2755" y="6286"/>
                </a:lnTo>
                <a:lnTo>
                  <a:pt x="2870" y="6070"/>
                </a:lnTo>
                <a:lnTo>
                  <a:pt x="3225" y="5588"/>
                </a:lnTo>
                <a:close/>
              </a:path>
              <a:path w="10159" h="11429">
                <a:moveTo>
                  <a:pt x="3479" y="10261"/>
                </a:moveTo>
                <a:lnTo>
                  <a:pt x="2832" y="9334"/>
                </a:lnTo>
                <a:lnTo>
                  <a:pt x="2641" y="10629"/>
                </a:lnTo>
                <a:lnTo>
                  <a:pt x="2540" y="11366"/>
                </a:lnTo>
                <a:lnTo>
                  <a:pt x="3022" y="10693"/>
                </a:lnTo>
                <a:lnTo>
                  <a:pt x="3479" y="10261"/>
                </a:lnTo>
                <a:close/>
              </a:path>
              <a:path w="10159" h="11429">
                <a:moveTo>
                  <a:pt x="3505" y="520"/>
                </a:moveTo>
                <a:lnTo>
                  <a:pt x="3340" y="1117"/>
                </a:lnTo>
                <a:lnTo>
                  <a:pt x="3289" y="1473"/>
                </a:lnTo>
                <a:lnTo>
                  <a:pt x="3263" y="1676"/>
                </a:lnTo>
                <a:lnTo>
                  <a:pt x="3429" y="1092"/>
                </a:lnTo>
                <a:lnTo>
                  <a:pt x="3479" y="736"/>
                </a:lnTo>
                <a:lnTo>
                  <a:pt x="3505" y="520"/>
                </a:lnTo>
                <a:close/>
              </a:path>
              <a:path w="10159" h="11429">
                <a:moveTo>
                  <a:pt x="3733" y="4495"/>
                </a:moveTo>
                <a:lnTo>
                  <a:pt x="3263" y="5473"/>
                </a:lnTo>
                <a:lnTo>
                  <a:pt x="3098" y="6083"/>
                </a:lnTo>
                <a:lnTo>
                  <a:pt x="2755" y="7340"/>
                </a:lnTo>
                <a:lnTo>
                  <a:pt x="3238" y="7416"/>
                </a:lnTo>
                <a:lnTo>
                  <a:pt x="3733" y="4495"/>
                </a:lnTo>
                <a:close/>
              </a:path>
              <a:path w="10159" h="11429">
                <a:moveTo>
                  <a:pt x="3810" y="7010"/>
                </a:moveTo>
                <a:lnTo>
                  <a:pt x="3606" y="6223"/>
                </a:lnTo>
                <a:lnTo>
                  <a:pt x="3581" y="6070"/>
                </a:lnTo>
                <a:lnTo>
                  <a:pt x="3721" y="5448"/>
                </a:lnTo>
                <a:lnTo>
                  <a:pt x="3543" y="6223"/>
                </a:lnTo>
                <a:lnTo>
                  <a:pt x="3543" y="6070"/>
                </a:lnTo>
                <a:lnTo>
                  <a:pt x="3517" y="6223"/>
                </a:lnTo>
                <a:lnTo>
                  <a:pt x="3175" y="7924"/>
                </a:lnTo>
                <a:lnTo>
                  <a:pt x="3733" y="7150"/>
                </a:lnTo>
                <a:lnTo>
                  <a:pt x="3810" y="7010"/>
                </a:lnTo>
                <a:close/>
              </a:path>
              <a:path w="10159" h="11429">
                <a:moveTo>
                  <a:pt x="3886" y="2616"/>
                </a:moveTo>
                <a:lnTo>
                  <a:pt x="3632" y="3429"/>
                </a:lnTo>
                <a:lnTo>
                  <a:pt x="3695" y="3098"/>
                </a:lnTo>
                <a:lnTo>
                  <a:pt x="3746" y="2717"/>
                </a:lnTo>
                <a:lnTo>
                  <a:pt x="3530" y="3454"/>
                </a:lnTo>
                <a:lnTo>
                  <a:pt x="3479" y="3835"/>
                </a:lnTo>
                <a:lnTo>
                  <a:pt x="3429" y="4216"/>
                </a:lnTo>
                <a:lnTo>
                  <a:pt x="3619" y="3505"/>
                </a:lnTo>
                <a:lnTo>
                  <a:pt x="3581" y="3848"/>
                </a:lnTo>
                <a:lnTo>
                  <a:pt x="3505" y="4343"/>
                </a:lnTo>
                <a:lnTo>
                  <a:pt x="3759" y="3517"/>
                </a:lnTo>
                <a:lnTo>
                  <a:pt x="3822" y="3111"/>
                </a:lnTo>
                <a:lnTo>
                  <a:pt x="3886" y="2616"/>
                </a:lnTo>
                <a:close/>
              </a:path>
              <a:path w="10159" h="11429">
                <a:moveTo>
                  <a:pt x="3924" y="2921"/>
                </a:moveTo>
                <a:lnTo>
                  <a:pt x="3759" y="3517"/>
                </a:lnTo>
                <a:lnTo>
                  <a:pt x="3708" y="3873"/>
                </a:lnTo>
                <a:lnTo>
                  <a:pt x="3683" y="4076"/>
                </a:lnTo>
                <a:lnTo>
                  <a:pt x="3835" y="3492"/>
                </a:lnTo>
                <a:lnTo>
                  <a:pt x="3898" y="3136"/>
                </a:lnTo>
                <a:lnTo>
                  <a:pt x="3924" y="2921"/>
                </a:lnTo>
                <a:close/>
              </a:path>
              <a:path w="10159" h="11429">
                <a:moveTo>
                  <a:pt x="4000" y="9893"/>
                </a:moveTo>
                <a:lnTo>
                  <a:pt x="3835" y="10490"/>
                </a:lnTo>
                <a:lnTo>
                  <a:pt x="3784" y="10845"/>
                </a:lnTo>
                <a:lnTo>
                  <a:pt x="3759" y="11049"/>
                </a:lnTo>
                <a:lnTo>
                  <a:pt x="3924" y="10464"/>
                </a:lnTo>
                <a:lnTo>
                  <a:pt x="3975" y="10109"/>
                </a:lnTo>
                <a:lnTo>
                  <a:pt x="4000" y="9893"/>
                </a:lnTo>
                <a:close/>
              </a:path>
              <a:path w="10159" h="11429">
                <a:moveTo>
                  <a:pt x="4178" y="2755"/>
                </a:moveTo>
                <a:lnTo>
                  <a:pt x="3860" y="3898"/>
                </a:lnTo>
                <a:lnTo>
                  <a:pt x="3644" y="5397"/>
                </a:lnTo>
                <a:lnTo>
                  <a:pt x="4114" y="3213"/>
                </a:lnTo>
                <a:lnTo>
                  <a:pt x="4178" y="2755"/>
                </a:lnTo>
                <a:close/>
              </a:path>
              <a:path w="10159" h="11429">
                <a:moveTo>
                  <a:pt x="4241" y="7023"/>
                </a:moveTo>
                <a:lnTo>
                  <a:pt x="3975" y="7010"/>
                </a:lnTo>
                <a:lnTo>
                  <a:pt x="3835" y="7010"/>
                </a:lnTo>
                <a:lnTo>
                  <a:pt x="4013" y="7785"/>
                </a:lnTo>
                <a:lnTo>
                  <a:pt x="4241" y="7023"/>
                </a:lnTo>
                <a:close/>
              </a:path>
              <a:path w="10159" h="11429">
                <a:moveTo>
                  <a:pt x="4432" y="9791"/>
                </a:moveTo>
                <a:lnTo>
                  <a:pt x="4216" y="10528"/>
                </a:lnTo>
                <a:lnTo>
                  <a:pt x="4165" y="10909"/>
                </a:lnTo>
                <a:lnTo>
                  <a:pt x="4114" y="11290"/>
                </a:lnTo>
                <a:lnTo>
                  <a:pt x="4318" y="10553"/>
                </a:lnTo>
                <a:lnTo>
                  <a:pt x="4381" y="10172"/>
                </a:lnTo>
                <a:lnTo>
                  <a:pt x="4432" y="9791"/>
                </a:lnTo>
                <a:close/>
              </a:path>
              <a:path w="10159" h="11429">
                <a:moveTo>
                  <a:pt x="5156" y="2374"/>
                </a:moveTo>
                <a:lnTo>
                  <a:pt x="4991" y="2971"/>
                </a:lnTo>
                <a:lnTo>
                  <a:pt x="4940" y="3327"/>
                </a:lnTo>
                <a:lnTo>
                  <a:pt x="4914" y="3530"/>
                </a:lnTo>
                <a:lnTo>
                  <a:pt x="5080" y="2946"/>
                </a:lnTo>
                <a:lnTo>
                  <a:pt x="5130" y="2590"/>
                </a:lnTo>
                <a:lnTo>
                  <a:pt x="5156" y="2374"/>
                </a:lnTo>
                <a:close/>
              </a:path>
              <a:path w="10159" h="11429">
                <a:moveTo>
                  <a:pt x="5321" y="2108"/>
                </a:moveTo>
                <a:lnTo>
                  <a:pt x="5080" y="2946"/>
                </a:lnTo>
                <a:lnTo>
                  <a:pt x="5016" y="3340"/>
                </a:lnTo>
                <a:lnTo>
                  <a:pt x="4940" y="3835"/>
                </a:lnTo>
                <a:lnTo>
                  <a:pt x="5194" y="3009"/>
                </a:lnTo>
                <a:lnTo>
                  <a:pt x="5257" y="2616"/>
                </a:lnTo>
                <a:lnTo>
                  <a:pt x="5321" y="2108"/>
                </a:lnTo>
                <a:close/>
              </a:path>
              <a:path w="10159" h="11429">
                <a:moveTo>
                  <a:pt x="5905" y="2209"/>
                </a:moveTo>
                <a:lnTo>
                  <a:pt x="5664" y="3048"/>
                </a:lnTo>
                <a:lnTo>
                  <a:pt x="5600" y="3441"/>
                </a:lnTo>
                <a:lnTo>
                  <a:pt x="5524" y="3937"/>
                </a:lnTo>
                <a:lnTo>
                  <a:pt x="5778" y="3111"/>
                </a:lnTo>
                <a:lnTo>
                  <a:pt x="5842" y="2717"/>
                </a:lnTo>
                <a:lnTo>
                  <a:pt x="5905" y="2209"/>
                </a:lnTo>
                <a:close/>
              </a:path>
              <a:path w="10159" h="11429">
                <a:moveTo>
                  <a:pt x="7162" y="368"/>
                </a:moveTo>
                <a:lnTo>
                  <a:pt x="6743" y="2019"/>
                </a:lnTo>
                <a:lnTo>
                  <a:pt x="6718" y="1879"/>
                </a:lnTo>
                <a:lnTo>
                  <a:pt x="6680" y="2273"/>
                </a:lnTo>
                <a:lnTo>
                  <a:pt x="6629" y="2489"/>
                </a:lnTo>
                <a:lnTo>
                  <a:pt x="6629" y="2882"/>
                </a:lnTo>
                <a:lnTo>
                  <a:pt x="6629" y="2489"/>
                </a:lnTo>
                <a:lnTo>
                  <a:pt x="6540" y="2844"/>
                </a:lnTo>
                <a:lnTo>
                  <a:pt x="5943" y="2349"/>
                </a:lnTo>
                <a:lnTo>
                  <a:pt x="5778" y="3479"/>
                </a:lnTo>
                <a:lnTo>
                  <a:pt x="5575" y="4864"/>
                </a:lnTo>
                <a:lnTo>
                  <a:pt x="5562" y="5080"/>
                </a:lnTo>
                <a:lnTo>
                  <a:pt x="5346" y="3505"/>
                </a:lnTo>
                <a:lnTo>
                  <a:pt x="5397" y="3187"/>
                </a:lnTo>
                <a:lnTo>
                  <a:pt x="5334" y="3390"/>
                </a:lnTo>
                <a:lnTo>
                  <a:pt x="4241" y="7023"/>
                </a:lnTo>
                <a:lnTo>
                  <a:pt x="4483" y="7023"/>
                </a:lnTo>
                <a:lnTo>
                  <a:pt x="4749" y="7150"/>
                </a:lnTo>
                <a:lnTo>
                  <a:pt x="5308" y="7251"/>
                </a:lnTo>
                <a:lnTo>
                  <a:pt x="5880" y="7505"/>
                </a:lnTo>
                <a:lnTo>
                  <a:pt x="5638" y="5702"/>
                </a:lnTo>
                <a:lnTo>
                  <a:pt x="5816" y="5588"/>
                </a:lnTo>
                <a:lnTo>
                  <a:pt x="5791" y="5791"/>
                </a:lnTo>
                <a:lnTo>
                  <a:pt x="5753" y="6070"/>
                </a:lnTo>
                <a:lnTo>
                  <a:pt x="5880" y="5816"/>
                </a:lnTo>
                <a:lnTo>
                  <a:pt x="6248" y="5562"/>
                </a:lnTo>
                <a:lnTo>
                  <a:pt x="5943" y="4800"/>
                </a:lnTo>
                <a:lnTo>
                  <a:pt x="5854" y="5372"/>
                </a:lnTo>
                <a:lnTo>
                  <a:pt x="5613" y="4787"/>
                </a:lnTo>
                <a:lnTo>
                  <a:pt x="6299" y="3606"/>
                </a:lnTo>
                <a:lnTo>
                  <a:pt x="6426" y="3556"/>
                </a:lnTo>
                <a:lnTo>
                  <a:pt x="6400" y="3784"/>
                </a:lnTo>
                <a:lnTo>
                  <a:pt x="6451" y="3556"/>
                </a:lnTo>
                <a:lnTo>
                  <a:pt x="6578" y="3505"/>
                </a:lnTo>
                <a:lnTo>
                  <a:pt x="6375" y="5981"/>
                </a:lnTo>
                <a:lnTo>
                  <a:pt x="6921" y="3378"/>
                </a:lnTo>
                <a:lnTo>
                  <a:pt x="7099" y="2578"/>
                </a:lnTo>
                <a:lnTo>
                  <a:pt x="6959" y="2870"/>
                </a:lnTo>
                <a:lnTo>
                  <a:pt x="6794" y="2235"/>
                </a:lnTo>
                <a:lnTo>
                  <a:pt x="7023" y="1371"/>
                </a:lnTo>
                <a:lnTo>
                  <a:pt x="7162" y="368"/>
                </a:lnTo>
                <a:close/>
              </a:path>
              <a:path w="10159" h="11429">
                <a:moveTo>
                  <a:pt x="8483" y="2032"/>
                </a:moveTo>
                <a:lnTo>
                  <a:pt x="8267" y="2768"/>
                </a:lnTo>
                <a:lnTo>
                  <a:pt x="8216" y="3149"/>
                </a:lnTo>
                <a:lnTo>
                  <a:pt x="8166" y="3530"/>
                </a:lnTo>
                <a:lnTo>
                  <a:pt x="8369" y="2794"/>
                </a:lnTo>
                <a:lnTo>
                  <a:pt x="8432" y="2413"/>
                </a:lnTo>
                <a:lnTo>
                  <a:pt x="8483" y="2032"/>
                </a:lnTo>
                <a:close/>
              </a:path>
              <a:path w="10159" h="11429">
                <a:moveTo>
                  <a:pt x="8547" y="0"/>
                </a:moveTo>
                <a:lnTo>
                  <a:pt x="7150" y="4165"/>
                </a:lnTo>
                <a:lnTo>
                  <a:pt x="6896" y="5930"/>
                </a:lnTo>
                <a:lnTo>
                  <a:pt x="7048" y="5410"/>
                </a:lnTo>
                <a:lnTo>
                  <a:pt x="7035" y="5537"/>
                </a:lnTo>
                <a:lnTo>
                  <a:pt x="7162" y="5283"/>
                </a:lnTo>
                <a:lnTo>
                  <a:pt x="7531" y="5029"/>
                </a:lnTo>
                <a:lnTo>
                  <a:pt x="7315" y="4521"/>
                </a:lnTo>
                <a:lnTo>
                  <a:pt x="8432" y="812"/>
                </a:lnTo>
                <a:lnTo>
                  <a:pt x="8547" y="0"/>
                </a:lnTo>
                <a:close/>
              </a:path>
              <a:path w="10159" h="11429">
                <a:moveTo>
                  <a:pt x="10033" y="1536"/>
                </a:moveTo>
                <a:lnTo>
                  <a:pt x="9893" y="1993"/>
                </a:lnTo>
                <a:lnTo>
                  <a:pt x="9398" y="1257"/>
                </a:lnTo>
                <a:lnTo>
                  <a:pt x="9309" y="1803"/>
                </a:lnTo>
                <a:lnTo>
                  <a:pt x="8877" y="1155"/>
                </a:lnTo>
                <a:lnTo>
                  <a:pt x="8750" y="1981"/>
                </a:lnTo>
                <a:lnTo>
                  <a:pt x="8597" y="1435"/>
                </a:lnTo>
                <a:lnTo>
                  <a:pt x="8458" y="2413"/>
                </a:lnTo>
                <a:lnTo>
                  <a:pt x="8432" y="2603"/>
                </a:lnTo>
                <a:lnTo>
                  <a:pt x="8521" y="2438"/>
                </a:lnTo>
                <a:lnTo>
                  <a:pt x="8712" y="2273"/>
                </a:lnTo>
                <a:lnTo>
                  <a:pt x="8686" y="2451"/>
                </a:lnTo>
                <a:lnTo>
                  <a:pt x="8572" y="3187"/>
                </a:lnTo>
                <a:lnTo>
                  <a:pt x="9042" y="2552"/>
                </a:lnTo>
                <a:lnTo>
                  <a:pt x="9232" y="2362"/>
                </a:lnTo>
                <a:lnTo>
                  <a:pt x="9207" y="2552"/>
                </a:lnTo>
                <a:lnTo>
                  <a:pt x="9093" y="3289"/>
                </a:lnTo>
                <a:lnTo>
                  <a:pt x="9563" y="2654"/>
                </a:lnTo>
                <a:lnTo>
                  <a:pt x="9791" y="2413"/>
                </a:lnTo>
                <a:lnTo>
                  <a:pt x="9766" y="2654"/>
                </a:lnTo>
                <a:lnTo>
                  <a:pt x="9702" y="3035"/>
                </a:lnTo>
                <a:lnTo>
                  <a:pt x="9918" y="2298"/>
                </a:lnTo>
                <a:lnTo>
                  <a:pt x="9944" y="2082"/>
                </a:lnTo>
                <a:lnTo>
                  <a:pt x="9982" y="1917"/>
                </a:lnTo>
                <a:lnTo>
                  <a:pt x="10033" y="1536"/>
                </a:lnTo>
                <a:close/>
              </a:path>
            </a:pathLst>
          </a:custGeom>
          <a:solidFill>
            <a:srgbClr val="B88F51"/>
          </a:solidFill>
        </p:spPr>
        <p:txBody>
          <a:bodyPr wrap="square" lIns="0" tIns="0" rIns="0" bIns="0" rtlCol="0"/>
          <a:lstStyle/>
          <a:p>
            <a:endParaRPr sz="2511"/>
          </a:p>
        </p:txBody>
      </p:sp>
      <p:sp>
        <p:nvSpPr>
          <p:cNvPr id="104" name="bg object 104"/>
          <p:cNvSpPr/>
          <p:nvPr/>
        </p:nvSpPr>
        <p:spPr>
          <a:xfrm>
            <a:off x="943340" y="484378"/>
            <a:ext cx="26194" cy="24209"/>
          </a:xfrm>
          <a:custGeom>
            <a:avLst/>
            <a:gdLst/>
            <a:ahLst/>
            <a:cxnLst/>
            <a:rect l="l" t="t" r="r" b="b"/>
            <a:pathLst>
              <a:path w="41909" h="38734">
                <a:moveTo>
                  <a:pt x="698" y="19304"/>
                </a:moveTo>
                <a:lnTo>
                  <a:pt x="139" y="18503"/>
                </a:lnTo>
                <a:lnTo>
                  <a:pt x="25" y="19481"/>
                </a:lnTo>
                <a:lnTo>
                  <a:pt x="0" y="19672"/>
                </a:lnTo>
                <a:lnTo>
                  <a:pt x="152" y="19519"/>
                </a:lnTo>
                <a:lnTo>
                  <a:pt x="698" y="19304"/>
                </a:lnTo>
                <a:close/>
              </a:path>
              <a:path w="41909" h="38734">
                <a:moveTo>
                  <a:pt x="1054" y="14046"/>
                </a:moveTo>
                <a:lnTo>
                  <a:pt x="825" y="14630"/>
                </a:lnTo>
                <a:lnTo>
                  <a:pt x="787" y="14986"/>
                </a:lnTo>
                <a:lnTo>
                  <a:pt x="762" y="15189"/>
                </a:lnTo>
                <a:lnTo>
                  <a:pt x="990" y="14617"/>
                </a:lnTo>
                <a:lnTo>
                  <a:pt x="1028" y="14249"/>
                </a:lnTo>
                <a:lnTo>
                  <a:pt x="1054" y="14046"/>
                </a:lnTo>
                <a:close/>
              </a:path>
              <a:path w="41909" h="38734">
                <a:moveTo>
                  <a:pt x="1219" y="18669"/>
                </a:moveTo>
                <a:lnTo>
                  <a:pt x="419" y="21094"/>
                </a:lnTo>
                <a:lnTo>
                  <a:pt x="317" y="22059"/>
                </a:lnTo>
                <a:lnTo>
                  <a:pt x="1104" y="19672"/>
                </a:lnTo>
                <a:lnTo>
                  <a:pt x="1219" y="18669"/>
                </a:lnTo>
                <a:close/>
              </a:path>
              <a:path w="41909" h="38734">
                <a:moveTo>
                  <a:pt x="2374" y="16522"/>
                </a:moveTo>
                <a:lnTo>
                  <a:pt x="1816" y="15722"/>
                </a:lnTo>
                <a:lnTo>
                  <a:pt x="1701" y="16700"/>
                </a:lnTo>
                <a:lnTo>
                  <a:pt x="1676" y="16891"/>
                </a:lnTo>
                <a:lnTo>
                  <a:pt x="1828" y="16738"/>
                </a:lnTo>
                <a:lnTo>
                  <a:pt x="2374" y="16522"/>
                </a:lnTo>
                <a:close/>
              </a:path>
              <a:path w="41909" h="38734">
                <a:moveTo>
                  <a:pt x="2400" y="11112"/>
                </a:moveTo>
                <a:lnTo>
                  <a:pt x="1841" y="10312"/>
                </a:lnTo>
                <a:lnTo>
                  <a:pt x="1727" y="11290"/>
                </a:lnTo>
                <a:lnTo>
                  <a:pt x="1701" y="11480"/>
                </a:lnTo>
                <a:lnTo>
                  <a:pt x="1854" y="11328"/>
                </a:lnTo>
                <a:lnTo>
                  <a:pt x="2400" y="11112"/>
                </a:lnTo>
                <a:close/>
              </a:path>
              <a:path w="41909" h="38734">
                <a:moveTo>
                  <a:pt x="2984" y="11303"/>
                </a:moveTo>
                <a:lnTo>
                  <a:pt x="2755" y="11887"/>
                </a:lnTo>
                <a:lnTo>
                  <a:pt x="2717" y="12242"/>
                </a:lnTo>
                <a:lnTo>
                  <a:pt x="2692" y="12446"/>
                </a:lnTo>
                <a:lnTo>
                  <a:pt x="2921" y="11874"/>
                </a:lnTo>
                <a:lnTo>
                  <a:pt x="2959" y="11506"/>
                </a:lnTo>
                <a:lnTo>
                  <a:pt x="2984" y="11303"/>
                </a:lnTo>
                <a:close/>
              </a:path>
              <a:path w="41909" h="38734">
                <a:moveTo>
                  <a:pt x="3136" y="17513"/>
                </a:moveTo>
                <a:lnTo>
                  <a:pt x="2908" y="18097"/>
                </a:lnTo>
                <a:lnTo>
                  <a:pt x="2870" y="18453"/>
                </a:lnTo>
                <a:lnTo>
                  <a:pt x="2844" y="18656"/>
                </a:lnTo>
                <a:lnTo>
                  <a:pt x="3073" y="18084"/>
                </a:lnTo>
                <a:lnTo>
                  <a:pt x="3111" y="17729"/>
                </a:lnTo>
                <a:lnTo>
                  <a:pt x="3136" y="17513"/>
                </a:lnTo>
                <a:close/>
              </a:path>
              <a:path w="41909" h="38734">
                <a:moveTo>
                  <a:pt x="3213" y="13487"/>
                </a:moveTo>
                <a:lnTo>
                  <a:pt x="2921" y="14211"/>
                </a:lnTo>
                <a:lnTo>
                  <a:pt x="2882" y="14592"/>
                </a:lnTo>
                <a:lnTo>
                  <a:pt x="2844" y="14973"/>
                </a:lnTo>
                <a:lnTo>
                  <a:pt x="3136" y="14262"/>
                </a:lnTo>
                <a:lnTo>
                  <a:pt x="3213" y="13487"/>
                </a:lnTo>
                <a:close/>
              </a:path>
              <a:path w="41909" h="38734">
                <a:moveTo>
                  <a:pt x="3416" y="17170"/>
                </a:moveTo>
                <a:lnTo>
                  <a:pt x="2273" y="16725"/>
                </a:lnTo>
                <a:lnTo>
                  <a:pt x="2298" y="16586"/>
                </a:lnTo>
                <a:lnTo>
                  <a:pt x="2070" y="17170"/>
                </a:lnTo>
                <a:lnTo>
                  <a:pt x="2032" y="17526"/>
                </a:lnTo>
                <a:lnTo>
                  <a:pt x="2006" y="17729"/>
                </a:lnTo>
                <a:lnTo>
                  <a:pt x="2222" y="17195"/>
                </a:lnTo>
                <a:lnTo>
                  <a:pt x="2184" y="17551"/>
                </a:lnTo>
                <a:lnTo>
                  <a:pt x="2120" y="18173"/>
                </a:lnTo>
                <a:lnTo>
                  <a:pt x="2730" y="17665"/>
                </a:lnTo>
                <a:lnTo>
                  <a:pt x="3416" y="17170"/>
                </a:lnTo>
                <a:close/>
              </a:path>
              <a:path w="41909" h="38734">
                <a:moveTo>
                  <a:pt x="3467" y="18262"/>
                </a:moveTo>
                <a:lnTo>
                  <a:pt x="3124" y="18072"/>
                </a:lnTo>
                <a:lnTo>
                  <a:pt x="3073" y="18542"/>
                </a:lnTo>
                <a:lnTo>
                  <a:pt x="3467" y="18262"/>
                </a:lnTo>
                <a:close/>
              </a:path>
              <a:path w="41909" h="38734">
                <a:moveTo>
                  <a:pt x="3505" y="8001"/>
                </a:moveTo>
                <a:lnTo>
                  <a:pt x="3149" y="8826"/>
                </a:lnTo>
                <a:lnTo>
                  <a:pt x="3111" y="9220"/>
                </a:lnTo>
                <a:lnTo>
                  <a:pt x="3060" y="9715"/>
                </a:lnTo>
                <a:lnTo>
                  <a:pt x="3403" y="8902"/>
                </a:lnTo>
                <a:lnTo>
                  <a:pt x="3454" y="8509"/>
                </a:lnTo>
                <a:lnTo>
                  <a:pt x="3505" y="8001"/>
                </a:lnTo>
                <a:close/>
              </a:path>
              <a:path w="41909" h="38734">
                <a:moveTo>
                  <a:pt x="3581" y="13423"/>
                </a:moveTo>
                <a:lnTo>
                  <a:pt x="3225" y="14249"/>
                </a:lnTo>
                <a:lnTo>
                  <a:pt x="3187" y="14643"/>
                </a:lnTo>
                <a:lnTo>
                  <a:pt x="3124" y="15138"/>
                </a:lnTo>
                <a:lnTo>
                  <a:pt x="3479" y="14325"/>
                </a:lnTo>
                <a:lnTo>
                  <a:pt x="3530" y="13931"/>
                </a:lnTo>
                <a:lnTo>
                  <a:pt x="3581" y="13423"/>
                </a:lnTo>
                <a:close/>
              </a:path>
              <a:path w="41909" h="38734">
                <a:moveTo>
                  <a:pt x="3708" y="10363"/>
                </a:moveTo>
                <a:lnTo>
                  <a:pt x="3352" y="11188"/>
                </a:lnTo>
                <a:lnTo>
                  <a:pt x="3314" y="11582"/>
                </a:lnTo>
                <a:lnTo>
                  <a:pt x="3263" y="12077"/>
                </a:lnTo>
                <a:lnTo>
                  <a:pt x="3606" y="11264"/>
                </a:lnTo>
                <a:lnTo>
                  <a:pt x="3657" y="10871"/>
                </a:lnTo>
                <a:lnTo>
                  <a:pt x="3708" y="10363"/>
                </a:lnTo>
                <a:close/>
              </a:path>
              <a:path w="41909" h="38734">
                <a:moveTo>
                  <a:pt x="3911" y="14351"/>
                </a:moveTo>
                <a:lnTo>
                  <a:pt x="3467" y="15468"/>
                </a:lnTo>
                <a:lnTo>
                  <a:pt x="3302" y="16967"/>
                </a:lnTo>
                <a:lnTo>
                  <a:pt x="3860" y="14808"/>
                </a:lnTo>
                <a:lnTo>
                  <a:pt x="3911" y="14351"/>
                </a:lnTo>
                <a:close/>
              </a:path>
              <a:path w="41909" h="38734">
                <a:moveTo>
                  <a:pt x="4114" y="18605"/>
                </a:moveTo>
                <a:lnTo>
                  <a:pt x="3810" y="18021"/>
                </a:lnTo>
                <a:lnTo>
                  <a:pt x="3467" y="18262"/>
                </a:lnTo>
                <a:lnTo>
                  <a:pt x="4114" y="18605"/>
                </a:lnTo>
                <a:close/>
              </a:path>
              <a:path w="41909" h="38734">
                <a:moveTo>
                  <a:pt x="4140" y="14605"/>
                </a:moveTo>
                <a:lnTo>
                  <a:pt x="3911" y="15189"/>
                </a:lnTo>
                <a:lnTo>
                  <a:pt x="3873" y="15544"/>
                </a:lnTo>
                <a:lnTo>
                  <a:pt x="3848" y="15748"/>
                </a:lnTo>
                <a:lnTo>
                  <a:pt x="4076" y="15176"/>
                </a:lnTo>
                <a:lnTo>
                  <a:pt x="4114" y="14820"/>
                </a:lnTo>
                <a:lnTo>
                  <a:pt x="4140" y="14605"/>
                </a:lnTo>
                <a:close/>
              </a:path>
              <a:path w="41909" h="38734">
                <a:moveTo>
                  <a:pt x="4203" y="15392"/>
                </a:moveTo>
                <a:lnTo>
                  <a:pt x="3975" y="15976"/>
                </a:lnTo>
                <a:lnTo>
                  <a:pt x="3937" y="16332"/>
                </a:lnTo>
                <a:lnTo>
                  <a:pt x="3911" y="16548"/>
                </a:lnTo>
                <a:lnTo>
                  <a:pt x="4140" y="15963"/>
                </a:lnTo>
                <a:lnTo>
                  <a:pt x="4178" y="15608"/>
                </a:lnTo>
                <a:lnTo>
                  <a:pt x="4203" y="15392"/>
                </a:lnTo>
                <a:close/>
              </a:path>
              <a:path w="41909" h="38734">
                <a:moveTo>
                  <a:pt x="4699" y="9537"/>
                </a:moveTo>
                <a:lnTo>
                  <a:pt x="3860" y="9144"/>
                </a:lnTo>
                <a:lnTo>
                  <a:pt x="3746" y="10109"/>
                </a:lnTo>
                <a:lnTo>
                  <a:pt x="3708" y="10363"/>
                </a:lnTo>
                <a:lnTo>
                  <a:pt x="3683" y="10718"/>
                </a:lnTo>
                <a:lnTo>
                  <a:pt x="4152" y="10185"/>
                </a:lnTo>
                <a:lnTo>
                  <a:pt x="4699" y="9537"/>
                </a:lnTo>
                <a:close/>
              </a:path>
              <a:path w="41909" h="38734">
                <a:moveTo>
                  <a:pt x="6819" y="18135"/>
                </a:moveTo>
                <a:lnTo>
                  <a:pt x="6527" y="17538"/>
                </a:lnTo>
                <a:lnTo>
                  <a:pt x="5981" y="16370"/>
                </a:lnTo>
                <a:lnTo>
                  <a:pt x="4889" y="15976"/>
                </a:lnTo>
                <a:lnTo>
                  <a:pt x="4597" y="15633"/>
                </a:lnTo>
                <a:lnTo>
                  <a:pt x="4495" y="13855"/>
                </a:lnTo>
                <a:lnTo>
                  <a:pt x="4229" y="15608"/>
                </a:lnTo>
                <a:lnTo>
                  <a:pt x="4203" y="15811"/>
                </a:lnTo>
                <a:lnTo>
                  <a:pt x="4419" y="15582"/>
                </a:lnTo>
                <a:lnTo>
                  <a:pt x="4635" y="16713"/>
                </a:lnTo>
                <a:lnTo>
                  <a:pt x="5067" y="16395"/>
                </a:lnTo>
                <a:lnTo>
                  <a:pt x="5651" y="16725"/>
                </a:lnTo>
                <a:lnTo>
                  <a:pt x="6819" y="18135"/>
                </a:lnTo>
                <a:close/>
              </a:path>
              <a:path w="41909" h="38734">
                <a:moveTo>
                  <a:pt x="6832" y="7734"/>
                </a:moveTo>
                <a:lnTo>
                  <a:pt x="5689" y="6794"/>
                </a:lnTo>
                <a:lnTo>
                  <a:pt x="5664" y="6921"/>
                </a:lnTo>
                <a:lnTo>
                  <a:pt x="5067" y="6248"/>
                </a:lnTo>
                <a:lnTo>
                  <a:pt x="4953" y="7239"/>
                </a:lnTo>
                <a:lnTo>
                  <a:pt x="4914" y="7518"/>
                </a:lnTo>
                <a:lnTo>
                  <a:pt x="5118" y="7289"/>
                </a:lnTo>
                <a:lnTo>
                  <a:pt x="5638" y="7137"/>
                </a:lnTo>
                <a:lnTo>
                  <a:pt x="5537" y="8115"/>
                </a:lnTo>
                <a:lnTo>
                  <a:pt x="5473" y="8648"/>
                </a:lnTo>
                <a:lnTo>
                  <a:pt x="6134" y="8242"/>
                </a:lnTo>
                <a:lnTo>
                  <a:pt x="6832" y="7734"/>
                </a:lnTo>
                <a:close/>
              </a:path>
              <a:path w="41909" h="38734">
                <a:moveTo>
                  <a:pt x="7010" y="20751"/>
                </a:moveTo>
                <a:lnTo>
                  <a:pt x="6858" y="19024"/>
                </a:lnTo>
                <a:lnTo>
                  <a:pt x="5803" y="20205"/>
                </a:lnTo>
                <a:lnTo>
                  <a:pt x="5499" y="19710"/>
                </a:lnTo>
                <a:lnTo>
                  <a:pt x="5346" y="19469"/>
                </a:lnTo>
                <a:lnTo>
                  <a:pt x="5435" y="19100"/>
                </a:lnTo>
                <a:lnTo>
                  <a:pt x="5435" y="17272"/>
                </a:lnTo>
                <a:lnTo>
                  <a:pt x="4673" y="19100"/>
                </a:lnTo>
                <a:lnTo>
                  <a:pt x="4191" y="18643"/>
                </a:lnTo>
                <a:lnTo>
                  <a:pt x="4483" y="19316"/>
                </a:lnTo>
                <a:lnTo>
                  <a:pt x="5105" y="19646"/>
                </a:lnTo>
                <a:lnTo>
                  <a:pt x="5308" y="19494"/>
                </a:lnTo>
                <a:lnTo>
                  <a:pt x="6553" y="21983"/>
                </a:lnTo>
                <a:lnTo>
                  <a:pt x="7010" y="20751"/>
                </a:lnTo>
                <a:close/>
              </a:path>
              <a:path w="41909" h="38734">
                <a:moveTo>
                  <a:pt x="7023" y="11264"/>
                </a:moveTo>
                <a:lnTo>
                  <a:pt x="6794" y="11849"/>
                </a:lnTo>
                <a:lnTo>
                  <a:pt x="6756" y="12204"/>
                </a:lnTo>
                <a:lnTo>
                  <a:pt x="6731" y="12420"/>
                </a:lnTo>
                <a:lnTo>
                  <a:pt x="6959" y="11836"/>
                </a:lnTo>
                <a:lnTo>
                  <a:pt x="6997" y="11480"/>
                </a:lnTo>
                <a:lnTo>
                  <a:pt x="7023" y="11264"/>
                </a:lnTo>
                <a:close/>
              </a:path>
              <a:path w="41909" h="38734">
                <a:moveTo>
                  <a:pt x="7556" y="20637"/>
                </a:moveTo>
                <a:lnTo>
                  <a:pt x="7327" y="21196"/>
                </a:lnTo>
                <a:lnTo>
                  <a:pt x="7289" y="21577"/>
                </a:lnTo>
                <a:lnTo>
                  <a:pt x="7264" y="21780"/>
                </a:lnTo>
                <a:lnTo>
                  <a:pt x="7493" y="21209"/>
                </a:lnTo>
                <a:lnTo>
                  <a:pt x="7531" y="20853"/>
                </a:lnTo>
                <a:lnTo>
                  <a:pt x="7556" y="20637"/>
                </a:lnTo>
                <a:close/>
              </a:path>
              <a:path w="41909" h="38734">
                <a:moveTo>
                  <a:pt x="7950" y="17437"/>
                </a:moveTo>
                <a:lnTo>
                  <a:pt x="7658" y="18161"/>
                </a:lnTo>
                <a:lnTo>
                  <a:pt x="7620" y="18542"/>
                </a:lnTo>
                <a:lnTo>
                  <a:pt x="7581" y="18923"/>
                </a:lnTo>
                <a:lnTo>
                  <a:pt x="7861" y="18199"/>
                </a:lnTo>
                <a:lnTo>
                  <a:pt x="7912" y="17818"/>
                </a:lnTo>
                <a:lnTo>
                  <a:pt x="7950" y="17437"/>
                </a:lnTo>
                <a:close/>
              </a:path>
              <a:path w="41909" h="38734">
                <a:moveTo>
                  <a:pt x="8013" y="13754"/>
                </a:moveTo>
                <a:lnTo>
                  <a:pt x="7556" y="13957"/>
                </a:lnTo>
                <a:lnTo>
                  <a:pt x="6553" y="13563"/>
                </a:lnTo>
                <a:lnTo>
                  <a:pt x="6184" y="13030"/>
                </a:lnTo>
                <a:lnTo>
                  <a:pt x="4686" y="12369"/>
                </a:lnTo>
                <a:lnTo>
                  <a:pt x="5816" y="12839"/>
                </a:lnTo>
                <a:lnTo>
                  <a:pt x="6159" y="12369"/>
                </a:lnTo>
                <a:lnTo>
                  <a:pt x="6781" y="11544"/>
                </a:lnTo>
                <a:lnTo>
                  <a:pt x="6985" y="11277"/>
                </a:lnTo>
                <a:lnTo>
                  <a:pt x="5930" y="11544"/>
                </a:lnTo>
                <a:lnTo>
                  <a:pt x="5753" y="11277"/>
                </a:lnTo>
                <a:lnTo>
                  <a:pt x="5359" y="11125"/>
                </a:lnTo>
                <a:lnTo>
                  <a:pt x="4876" y="11455"/>
                </a:lnTo>
                <a:lnTo>
                  <a:pt x="4826" y="11328"/>
                </a:lnTo>
                <a:lnTo>
                  <a:pt x="5435" y="10045"/>
                </a:lnTo>
                <a:lnTo>
                  <a:pt x="5549" y="8978"/>
                </a:lnTo>
                <a:lnTo>
                  <a:pt x="4622" y="10604"/>
                </a:lnTo>
                <a:lnTo>
                  <a:pt x="4521" y="10261"/>
                </a:lnTo>
                <a:lnTo>
                  <a:pt x="3619" y="12471"/>
                </a:lnTo>
                <a:lnTo>
                  <a:pt x="4064" y="12484"/>
                </a:lnTo>
                <a:lnTo>
                  <a:pt x="4114" y="12865"/>
                </a:lnTo>
                <a:lnTo>
                  <a:pt x="4267" y="12534"/>
                </a:lnTo>
                <a:lnTo>
                  <a:pt x="5168" y="12687"/>
                </a:lnTo>
                <a:lnTo>
                  <a:pt x="5994" y="14541"/>
                </a:lnTo>
                <a:lnTo>
                  <a:pt x="7162" y="14528"/>
                </a:lnTo>
                <a:lnTo>
                  <a:pt x="6642" y="17043"/>
                </a:lnTo>
                <a:lnTo>
                  <a:pt x="7010" y="18326"/>
                </a:lnTo>
                <a:lnTo>
                  <a:pt x="7340" y="19126"/>
                </a:lnTo>
                <a:lnTo>
                  <a:pt x="7010" y="20751"/>
                </a:lnTo>
                <a:lnTo>
                  <a:pt x="7099" y="21386"/>
                </a:lnTo>
                <a:lnTo>
                  <a:pt x="7086" y="21539"/>
                </a:lnTo>
                <a:lnTo>
                  <a:pt x="7048" y="21920"/>
                </a:lnTo>
                <a:lnTo>
                  <a:pt x="7327" y="21196"/>
                </a:lnTo>
                <a:lnTo>
                  <a:pt x="7378" y="20815"/>
                </a:lnTo>
                <a:lnTo>
                  <a:pt x="7416" y="20434"/>
                </a:lnTo>
                <a:lnTo>
                  <a:pt x="7200" y="20955"/>
                </a:lnTo>
                <a:lnTo>
                  <a:pt x="7391" y="19253"/>
                </a:lnTo>
                <a:lnTo>
                  <a:pt x="7569" y="19646"/>
                </a:lnTo>
                <a:lnTo>
                  <a:pt x="7480" y="18491"/>
                </a:lnTo>
                <a:lnTo>
                  <a:pt x="7226" y="15138"/>
                </a:lnTo>
                <a:lnTo>
                  <a:pt x="7340" y="15951"/>
                </a:lnTo>
                <a:lnTo>
                  <a:pt x="7861" y="14986"/>
                </a:lnTo>
                <a:lnTo>
                  <a:pt x="7912" y="14528"/>
                </a:lnTo>
                <a:lnTo>
                  <a:pt x="7988" y="13957"/>
                </a:lnTo>
                <a:lnTo>
                  <a:pt x="8013" y="13754"/>
                </a:lnTo>
                <a:close/>
              </a:path>
              <a:path w="41909" h="38734">
                <a:moveTo>
                  <a:pt x="8229" y="9080"/>
                </a:moveTo>
                <a:lnTo>
                  <a:pt x="7670" y="8280"/>
                </a:lnTo>
                <a:lnTo>
                  <a:pt x="7556" y="9258"/>
                </a:lnTo>
                <a:lnTo>
                  <a:pt x="7531" y="9448"/>
                </a:lnTo>
                <a:lnTo>
                  <a:pt x="7683" y="9296"/>
                </a:lnTo>
                <a:lnTo>
                  <a:pt x="8229" y="9080"/>
                </a:lnTo>
                <a:close/>
              </a:path>
              <a:path w="41909" h="38734">
                <a:moveTo>
                  <a:pt x="8318" y="13614"/>
                </a:moveTo>
                <a:lnTo>
                  <a:pt x="8191" y="13449"/>
                </a:lnTo>
                <a:lnTo>
                  <a:pt x="8051" y="13360"/>
                </a:lnTo>
                <a:lnTo>
                  <a:pt x="8013" y="13754"/>
                </a:lnTo>
                <a:lnTo>
                  <a:pt x="8318" y="13614"/>
                </a:lnTo>
                <a:close/>
              </a:path>
              <a:path w="41909" h="38734">
                <a:moveTo>
                  <a:pt x="8509" y="17716"/>
                </a:moveTo>
                <a:lnTo>
                  <a:pt x="8280" y="18300"/>
                </a:lnTo>
                <a:lnTo>
                  <a:pt x="8242" y="18656"/>
                </a:lnTo>
                <a:lnTo>
                  <a:pt x="8216" y="18872"/>
                </a:lnTo>
                <a:lnTo>
                  <a:pt x="8445" y="18288"/>
                </a:lnTo>
                <a:lnTo>
                  <a:pt x="8483" y="17932"/>
                </a:lnTo>
                <a:lnTo>
                  <a:pt x="8509" y="17716"/>
                </a:lnTo>
                <a:close/>
              </a:path>
              <a:path w="41909" h="38734">
                <a:moveTo>
                  <a:pt x="8597" y="9969"/>
                </a:moveTo>
                <a:lnTo>
                  <a:pt x="6934" y="12903"/>
                </a:lnTo>
                <a:lnTo>
                  <a:pt x="7708" y="13093"/>
                </a:lnTo>
                <a:lnTo>
                  <a:pt x="8051" y="13360"/>
                </a:lnTo>
                <a:lnTo>
                  <a:pt x="8445" y="13093"/>
                </a:lnTo>
                <a:lnTo>
                  <a:pt x="8572" y="11455"/>
                </a:lnTo>
                <a:lnTo>
                  <a:pt x="8597" y="9969"/>
                </a:lnTo>
                <a:close/>
              </a:path>
              <a:path w="41909" h="38734">
                <a:moveTo>
                  <a:pt x="8864" y="13462"/>
                </a:moveTo>
                <a:lnTo>
                  <a:pt x="8813" y="12865"/>
                </a:lnTo>
                <a:lnTo>
                  <a:pt x="8547" y="13030"/>
                </a:lnTo>
                <a:lnTo>
                  <a:pt x="8547" y="13449"/>
                </a:lnTo>
                <a:lnTo>
                  <a:pt x="8864" y="13462"/>
                </a:lnTo>
                <a:close/>
              </a:path>
              <a:path w="41909" h="38734">
                <a:moveTo>
                  <a:pt x="8940" y="14554"/>
                </a:moveTo>
                <a:lnTo>
                  <a:pt x="8115" y="15036"/>
                </a:lnTo>
                <a:lnTo>
                  <a:pt x="7975" y="17068"/>
                </a:lnTo>
                <a:lnTo>
                  <a:pt x="8940" y="14554"/>
                </a:lnTo>
                <a:close/>
              </a:path>
              <a:path w="41909" h="38734">
                <a:moveTo>
                  <a:pt x="11811" y="16306"/>
                </a:moveTo>
                <a:lnTo>
                  <a:pt x="11595" y="16738"/>
                </a:lnTo>
                <a:lnTo>
                  <a:pt x="11760" y="16560"/>
                </a:lnTo>
                <a:lnTo>
                  <a:pt x="11811" y="16306"/>
                </a:lnTo>
                <a:close/>
              </a:path>
              <a:path w="41909" h="38734">
                <a:moveTo>
                  <a:pt x="11950" y="16383"/>
                </a:moveTo>
                <a:lnTo>
                  <a:pt x="11785" y="16535"/>
                </a:lnTo>
                <a:lnTo>
                  <a:pt x="11722" y="17487"/>
                </a:lnTo>
                <a:lnTo>
                  <a:pt x="11823" y="16687"/>
                </a:lnTo>
                <a:lnTo>
                  <a:pt x="11950" y="16383"/>
                </a:lnTo>
                <a:close/>
              </a:path>
              <a:path w="41909" h="38734">
                <a:moveTo>
                  <a:pt x="12014" y="15163"/>
                </a:moveTo>
                <a:lnTo>
                  <a:pt x="11595" y="14922"/>
                </a:lnTo>
                <a:lnTo>
                  <a:pt x="11557" y="15290"/>
                </a:lnTo>
                <a:lnTo>
                  <a:pt x="12014" y="15163"/>
                </a:lnTo>
                <a:close/>
              </a:path>
              <a:path w="41909" h="38734">
                <a:moveTo>
                  <a:pt x="12179" y="15798"/>
                </a:moveTo>
                <a:lnTo>
                  <a:pt x="11950" y="16383"/>
                </a:lnTo>
                <a:lnTo>
                  <a:pt x="12141" y="16179"/>
                </a:lnTo>
                <a:lnTo>
                  <a:pt x="12179" y="15798"/>
                </a:lnTo>
                <a:close/>
              </a:path>
              <a:path w="41909" h="38734">
                <a:moveTo>
                  <a:pt x="13360" y="19481"/>
                </a:moveTo>
                <a:lnTo>
                  <a:pt x="12877" y="19227"/>
                </a:lnTo>
                <a:lnTo>
                  <a:pt x="12611" y="19088"/>
                </a:lnTo>
                <a:lnTo>
                  <a:pt x="11734" y="19227"/>
                </a:lnTo>
                <a:lnTo>
                  <a:pt x="11684" y="18719"/>
                </a:lnTo>
                <a:lnTo>
                  <a:pt x="11671" y="18592"/>
                </a:lnTo>
                <a:lnTo>
                  <a:pt x="10820" y="18440"/>
                </a:lnTo>
                <a:lnTo>
                  <a:pt x="10629" y="18719"/>
                </a:lnTo>
                <a:lnTo>
                  <a:pt x="10629" y="18402"/>
                </a:lnTo>
                <a:lnTo>
                  <a:pt x="10337" y="18338"/>
                </a:lnTo>
                <a:lnTo>
                  <a:pt x="9664" y="18211"/>
                </a:lnTo>
                <a:lnTo>
                  <a:pt x="9613" y="18084"/>
                </a:lnTo>
                <a:lnTo>
                  <a:pt x="9436" y="17653"/>
                </a:lnTo>
                <a:lnTo>
                  <a:pt x="9258" y="18084"/>
                </a:lnTo>
                <a:lnTo>
                  <a:pt x="8902" y="17183"/>
                </a:lnTo>
                <a:lnTo>
                  <a:pt x="8178" y="19481"/>
                </a:lnTo>
                <a:lnTo>
                  <a:pt x="8750" y="18846"/>
                </a:lnTo>
                <a:lnTo>
                  <a:pt x="8712" y="20370"/>
                </a:lnTo>
                <a:lnTo>
                  <a:pt x="9067" y="19088"/>
                </a:lnTo>
                <a:lnTo>
                  <a:pt x="9169" y="18846"/>
                </a:lnTo>
                <a:lnTo>
                  <a:pt x="9486" y="18338"/>
                </a:lnTo>
                <a:lnTo>
                  <a:pt x="9804" y="19735"/>
                </a:lnTo>
                <a:lnTo>
                  <a:pt x="11557" y="20370"/>
                </a:lnTo>
                <a:lnTo>
                  <a:pt x="13360" y="19481"/>
                </a:lnTo>
                <a:close/>
              </a:path>
              <a:path w="41909" h="38734">
                <a:moveTo>
                  <a:pt x="13639" y="15417"/>
                </a:moveTo>
                <a:lnTo>
                  <a:pt x="13500" y="15367"/>
                </a:lnTo>
                <a:lnTo>
                  <a:pt x="13385" y="15671"/>
                </a:lnTo>
                <a:lnTo>
                  <a:pt x="13589" y="15671"/>
                </a:lnTo>
                <a:lnTo>
                  <a:pt x="13639" y="15417"/>
                </a:lnTo>
                <a:close/>
              </a:path>
              <a:path w="41909" h="38734">
                <a:moveTo>
                  <a:pt x="13741" y="21971"/>
                </a:moveTo>
                <a:lnTo>
                  <a:pt x="12484" y="21678"/>
                </a:lnTo>
                <a:lnTo>
                  <a:pt x="10833" y="21437"/>
                </a:lnTo>
                <a:lnTo>
                  <a:pt x="8902" y="21094"/>
                </a:lnTo>
                <a:lnTo>
                  <a:pt x="8039" y="19456"/>
                </a:lnTo>
                <a:lnTo>
                  <a:pt x="7670" y="20904"/>
                </a:lnTo>
                <a:lnTo>
                  <a:pt x="8890" y="21856"/>
                </a:lnTo>
                <a:lnTo>
                  <a:pt x="10528" y="22161"/>
                </a:lnTo>
                <a:lnTo>
                  <a:pt x="12153" y="23075"/>
                </a:lnTo>
                <a:lnTo>
                  <a:pt x="13741" y="21971"/>
                </a:lnTo>
                <a:close/>
              </a:path>
              <a:path w="41909" h="38734">
                <a:moveTo>
                  <a:pt x="14122" y="19570"/>
                </a:moveTo>
                <a:lnTo>
                  <a:pt x="13614" y="19354"/>
                </a:lnTo>
                <a:lnTo>
                  <a:pt x="13360" y="19481"/>
                </a:lnTo>
                <a:lnTo>
                  <a:pt x="13843" y="19735"/>
                </a:lnTo>
                <a:lnTo>
                  <a:pt x="14084" y="19608"/>
                </a:lnTo>
                <a:close/>
              </a:path>
              <a:path w="41909" h="38734">
                <a:moveTo>
                  <a:pt x="14185" y="22910"/>
                </a:moveTo>
                <a:lnTo>
                  <a:pt x="13944" y="22009"/>
                </a:lnTo>
                <a:lnTo>
                  <a:pt x="14173" y="19964"/>
                </a:lnTo>
                <a:lnTo>
                  <a:pt x="13741" y="21971"/>
                </a:lnTo>
                <a:lnTo>
                  <a:pt x="13906" y="23025"/>
                </a:lnTo>
                <a:lnTo>
                  <a:pt x="14185" y="22910"/>
                </a:lnTo>
                <a:close/>
              </a:path>
              <a:path w="41909" h="38734">
                <a:moveTo>
                  <a:pt x="15328" y="30848"/>
                </a:moveTo>
                <a:lnTo>
                  <a:pt x="14325" y="30657"/>
                </a:lnTo>
                <a:lnTo>
                  <a:pt x="13525" y="30657"/>
                </a:lnTo>
                <a:lnTo>
                  <a:pt x="14173" y="34086"/>
                </a:lnTo>
                <a:lnTo>
                  <a:pt x="15328" y="30848"/>
                </a:lnTo>
                <a:close/>
              </a:path>
              <a:path w="41909" h="38734">
                <a:moveTo>
                  <a:pt x="15430" y="13385"/>
                </a:moveTo>
                <a:lnTo>
                  <a:pt x="15354" y="13131"/>
                </a:lnTo>
                <a:lnTo>
                  <a:pt x="13436" y="14020"/>
                </a:lnTo>
                <a:lnTo>
                  <a:pt x="11493" y="13893"/>
                </a:lnTo>
                <a:lnTo>
                  <a:pt x="11328" y="12115"/>
                </a:lnTo>
                <a:lnTo>
                  <a:pt x="10845" y="13131"/>
                </a:lnTo>
                <a:lnTo>
                  <a:pt x="10731" y="14782"/>
                </a:lnTo>
                <a:lnTo>
                  <a:pt x="10147" y="15417"/>
                </a:lnTo>
                <a:lnTo>
                  <a:pt x="10502" y="14655"/>
                </a:lnTo>
                <a:lnTo>
                  <a:pt x="10629" y="14325"/>
                </a:lnTo>
                <a:lnTo>
                  <a:pt x="10871" y="11988"/>
                </a:lnTo>
                <a:lnTo>
                  <a:pt x="10045" y="15417"/>
                </a:lnTo>
                <a:lnTo>
                  <a:pt x="9982" y="15671"/>
                </a:lnTo>
                <a:lnTo>
                  <a:pt x="9867" y="15925"/>
                </a:lnTo>
                <a:lnTo>
                  <a:pt x="9359" y="16687"/>
                </a:lnTo>
                <a:lnTo>
                  <a:pt x="9334" y="16548"/>
                </a:lnTo>
                <a:lnTo>
                  <a:pt x="10337" y="13957"/>
                </a:lnTo>
                <a:lnTo>
                  <a:pt x="10236" y="13563"/>
                </a:lnTo>
                <a:lnTo>
                  <a:pt x="10058" y="13284"/>
                </a:lnTo>
                <a:lnTo>
                  <a:pt x="9817" y="13487"/>
                </a:lnTo>
                <a:lnTo>
                  <a:pt x="8864" y="13462"/>
                </a:lnTo>
                <a:lnTo>
                  <a:pt x="8966" y="14490"/>
                </a:lnTo>
                <a:lnTo>
                  <a:pt x="8991" y="14744"/>
                </a:lnTo>
                <a:lnTo>
                  <a:pt x="9093" y="15786"/>
                </a:lnTo>
                <a:lnTo>
                  <a:pt x="9029" y="16383"/>
                </a:lnTo>
                <a:lnTo>
                  <a:pt x="8839" y="16687"/>
                </a:lnTo>
                <a:lnTo>
                  <a:pt x="8788" y="16891"/>
                </a:lnTo>
                <a:lnTo>
                  <a:pt x="8902" y="17183"/>
                </a:lnTo>
                <a:lnTo>
                  <a:pt x="9042" y="16687"/>
                </a:lnTo>
                <a:lnTo>
                  <a:pt x="9131" y="16891"/>
                </a:lnTo>
                <a:lnTo>
                  <a:pt x="9144" y="16687"/>
                </a:lnTo>
                <a:lnTo>
                  <a:pt x="9156" y="16510"/>
                </a:lnTo>
                <a:lnTo>
                  <a:pt x="9194" y="16852"/>
                </a:lnTo>
                <a:lnTo>
                  <a:pt x="9207" y="17068"/>
                </a:lnTo>
                <a:lnTo>
                  <a:pt x="9436" y="17653"/>
                </a:lnTo>
                <a:lnTo>
                  <a:pt x="9804" y="16687"/>
                </a:lnTo>
                <a:lnTo>
                  <a:pt x="10579" y="16814"/>
                </a:lnTo>
                <a:lnTo>
                  <a:pt x="10629" y="18402"/>
                </a:lnTo>
                <a:lnTo>
                  <a:pt x="10820" y="18440"/>
                </a:lnTo>
                <a:lnTo>
                  <a:pt x="11264" y="17703"/>
                </a:lnTo>
                <a:lnTo>
                  <a:pt x="11379" y="17449"/>
                </a:lnTo>
                <a:lnTo>
                  <a:pt x="11531" y="16941"/>
                </a:lnTo>
                <a:lnTo>
                  <a:pt x="11595" y="16738"/>
                </a:lnTo>
                <a:lnTo>
                  <a:pt x="11366" y="16941"/>
                </a:lnTo>
                <a:lnTo>
                  <a:pt x="11493" y="15798"/>
                </a:lnTo>
                <a:lnTo>
                  <a:pt x="11557" y="15290"/>
                </a:lnTo>
                <a:lnTo>
                  <a:pt x="11061" y="15417"/>
                </a:lnTo>
                <a:lnTo>
                  <a:pt x="10820" y="15798"/>
                </a:lnTo>
                <a:lnTo>
                  <a:pt x="10845" y="15036"/>
                </a:lnTo>
                <a:lnTo>
                  <a:pt x="10960" y="14528"/>
                </a:lnTo>
                <a:lnTo>
                  <a:pt x="11595" y="14922"/>
                </a:lnTo>
                <a:lnTo>
                  <a:pt x="11645" y="14528"/>
                </a:lnTo>
                <a:lnTo>
                  <a:pt x="13500" y="15367"/>
                </a:lnTo>
                <a:lnTo>
                  <a:pt x="13766" y="14655"/>
                </a:lnTo>
                <a:lnTo>
                  <a:pt x="13754" y="15468"/>
                </a:lnTo>
                <a:lnTo>
                  <a:pt x="14211" y="15671"/>
                </a:lnTo>
                <a:lnTo>
                  <a:pt x="13589" y="15671"/>
                </a:lnTo>
                <a:lnTo>
                  <a:pt x="13169" y="17322"/>
                </a:lnTo>
                <a:lnTo>
                  <a:pt x="13284" y="16306"/>
                </a:lnTo>
                <a:lnTo>
                  <a:pt x="13385" y="15671"/>
                </a:lnTo>
                <a:lnTo>
                  <a:pt x="13004" y="15671"/>
                </a:lnTo>
                <a:lnTo>
                  <a:pt x="13004" y="16891"/>
                </a:lnTo>
                <a:lnTo>
                  <a:pt x="12509" y="17195"/>
                </a:lnTo>
                <a:lnTo>
                  <a:pt x="12319" y="17449"/>
                </a:lnTo>
                <a:lnTo>
                  <a:pt x="12433" y="16306"/>
                </a:lnTo>
                <a:lnTo>
                  <a:pt x="12954" y="16687"/>
                </a:lnTo>
                <a:lnTo>
                  <a:pt x="13004" y="16891"/>
                </a:lnTo>
                <a:lnTo>
                  <a:pt x="13004" y="15671"/>
                </a:lnTo>
                <a:lnTo>
                  <a:pt x="12674" y="15671"/>
                </a:lnTo>
                <a:lnTo>
                  <a:pt x="12153" y="16179"/>
                </a:lnTo>
                <a:lnTo>
                  <a:pt x="12026" y="16814"/>
                </a:lnTo>
                <a:lnTo>
                  <a:pt x="11722" y="17564"/>
                </a:lnTo>
                <a:lnTo>
                  <a:pt x="11671" y="18592"/>
                </a:lnTo>
                <a:lnTo>
                  <a:pt x="12611" y="19088"/>
                </a:lnTo>
                <a:lnTo>
                  <a:pt x="13322" y="18973"/>
                </a:lnTo>
                <a:lnTo>
                  <a:pt x="13487" y="18719"/>
                </a:lnTo>
                <a:lnTo>
                  <a:pt x="13538" y="18592"/>
                </a:lnTo>
                <a:lnTo>
                  <a:pt x="13652" y="17576"/>
                </a:lnTo>
                <a:lnTo>
                  <a:pt x="13677" y="17449"/>
                </a:lnTo>
                <a:lnTo>
                  <a:pt x="13690" y="17322"/>
                </a:lnTo>
                <a:lnTo>
                  <a:pt x="13741" y="16814"/>
                </a:lnTo>
                <a:lnTo>
                  <a:pt x="14185" y="15925"/>
                </a:lnTo>
                <a:lnTo>
                  <a:pt x="14312" y="15671"/>
                </a:lnTo>
                <a:lnTo>
                  <a:pt x="14808" y="14655"/>
                </a:lnTo>
                <a:lnTo>
                  <a:pt x="14871" y="14528"/>
                </a:lnTo>
                <a:lnTo>
                  <a:pt x="14998" y="14274"/>
                </a:lnTo>
                <a:lnTo>
                  <a:pt x="15125" y="14020"/>
                </a:lnTo>
                <a:lnTo>
                  <a:pt x="15430" y="13385"/>
                </a:lnTo>
                <a:close/>
              </a:path>
              <a:path w="41909" h="38734">
                <a:moveTo>
                  <a:pt x="16167" y="19964"/>
                </a:moveTo>
                <a:lnTo>
                  <a:pt x="14732" y="22542"/>
                </a:lnTo>
                <a:lnTo>
                  <a:pt x="14541" y="24180"/>
                </a:lnTo>
                <a:lnTo>
                  <a:pt x="16052" y="20942"/>
                </a:lnTo>
                <a:lnTo>
                  <a:pt x="16167" y="19964"/>
                </a:lnTo>
                <a:close/>
              </a:path>
              <a:path w="41909" h="38734">
                <a:moveTo>
                  <a:pt x="16268" y="19354"/>
                </a:moveTo>
                <a:lnTo>
                  <a:pt x="15532" y="18846"/>
                </a:lnTo>
                <a:lnTo>
                  <a:pt x="14325" y="19481"/>
                </a:lnTo>
                <a:lnTo>
                  <a:pt x="14236" y="19608"/>
                </a:lnTo>
                <a:lnTo>
                  <a:pt x="15163" y="19989"/>
                </a:lnTo>
                <a:lnTo>
                  <a:pt x="15176" y="20878"/>
                </a:lnTo>
                <a:lnTo>
                  <a:pt x="15557" y="20624"/>
                </a:lnTo>
                <a:lnTo>
                  <a:pt x="15849" y="19481"/>
                </a:lnTo>
                <a:lnTo>
                  <a:pt x="16268" y="19354"/>
                </a:lnTo>
                <a:close/>
              </a:path>
              <a:path w="41909" h="38734">
                <a:moveTo>
                  <a:pt x="16319" y="26593"/>
                </a:moveTo>
                <a:lnTo>
                  <a:pt x="16167" y="26593"/>
                </a:lnTo>
                <a:lnTo>
                  <a:pt x="16141" y="26835"/>
                </a:lnTo>
                <a:lnTo>
                  <a:pt x="16319" y="26593"/>
                </a:lnTo>
                <a:close/>
              </a:path>
              <a:path w="41909" h="38734">
                <a:moveTo>
                  <a:pt x="16560" y="9906"/>
                </a:moveTo>
                <a:lnTo>
                  <a:pt x="16332" y="10490"/>
                </a:lnTo>
                <a:lnTo>
                  <a:pt x="16294" y="10845"/>
                </a:lnTo>
                <a:lnTo>
                  <a:pt x="16268" y="11049"/>
                </a:lnTo>
                <a:lnTo>
                  <a:pt x="16497" y="10477"/>
                </a:lnTo>
                <a:lnTo>
                  <a:pt x="16535" y="10121"/>
                </a:lnTo>
                <a:lnTo>
                  <a:pt x="16560" y="9906"/>
                </a:lnTo>
                <a:close/>
              </a:path>
              <a:path w="41909" h="38734">
                <a:moveTo>
                  <a:pt x="16751" y="31127"/>
                </a:moveTo>
                <a:lnTo>
                  <a:pt x="15430" y="30530"/>
                </a:lnTo>
                <a:lnTo>
                  <a:pt x="15328" y="30848"/>
                </a:lnTo>
                <a:lnTo>
                  <a:pt x="16751" y="31127"/>
                </a:lnTo>
                <a:close/>
              </a:path>
              <a:path w="41909" h="38734">
                <a:moveTo>
                  <a:pt x="17145" y="27635"/>
                </a:moveTo>
                <a:lnTo>
                  <a:pt x="16941" y="27686"/>
                </a:lnTo>
                <a:lnTo>
                  <a:pt x="16916" y="27863"/>
                </a:lnTo>
                <a:lnTo>
                  <a:pt x="17145" y="27635"/>
                </a:lnTo>
                <a:close/>
              </a:path>
              <a:path w="41909" h="38734">
                <a:moveTo>
                  <a:pt x="17424" y="8648"/>
                </a:moveTo>
                <a:lnTo>
                  <a:pt x="16916" y="10629"/>
                </a:lnTo>
                <a:lnTo>
                  <a:pt x="16852" y="10947"/>
                </a:lnTo>
                <a:lnTo>
                  <a:pt x="16700" y="11696"/>
                </a:lnTo>
                <a:lnTo>
                  <a:pt x="17119" y="11430"/>
                </a:lnTo>
                <a:lnTo>
                  <a:pt x="17424" y="8648"/>
                </a:lnTo>
                <a:close/>
              </a:path>
              <a:path w="41909" h="38734">
                <a:moveTo>
                  <a:pt x="17513" y="10680"/>
                </a:moveTo>
                <a:lnTo>
                  <a:pt x="17221" y="11404"/>
                </a:lnTo>
                <a:lnTo>
                  <a:pt x="17183" y="11785"/>
                </a:lnTo>
                <a:lnTo>
                  <a:pt x="17145" y="12166"/>
                </a:lnTo>
                <a:lnTo>
                  <a:pt x="17437" y="11442"/>
                </a:lnTo>
                <a:lnTo>
                  <a:pt x="17513" y="10680"/>
                </a:lnTo>
                <a:close/>
              </a:path>
              <a:path w="41909" h="38734">
                <a:moveTo>
                  <a:pt x="17868" y="17411"/>
                </a:moveTo>
                <a:lnTo>
                  <a:pt x="17551" y="17335"/>
                </a:lnTo>
                <a:lnTo>
                  <a:pt x="17818" y="17767"/>
                </a:lnTo>
                <a:lnTo>
                  <a:pt x="17868" y="17411"/>
                </a:lnTo>
                <a:close/>
              </a:path>
              <a:path w="41909" h="38734">
                <a:moveTo>
                  <a:pt x="19050" y="22263"/>
                </a:moveTo>
                <a:lnTo>
                  <a:pt x="18935" y="22021"/>
                </a:lnTo>
                <a:lnTo>
                  <a:pt x="18542" y="21259"/>
                </a:lnTo>
                <a:lnTo>
                  <a:pt x="17780" y="21259"/>
                </a:lnTo>
                <a:lnTo>
                  <a:pt x="17513" y="21005"/>
                </a:lnTo>
                <a:lnTo>
                  <a:pt x="16802" y="21259"/>
                </a:lnTo>
                <a:lnTo>
                  <a:pt x="16027" y="21894"/>
                </a:lnTo>
                <a:lnTo>
                  <a:pt x="15989" y="22263"/>
                </a:lnTo>
                <a:lnTo>
                  <a:pt x="16560" y="23545"/>
                </a:lnTo>
                <a:lnTo>
                  <a:pt x="17653" y="22021"/>
                </a:lnTo>
                <a:lnTo>
                  <a:pt x="19050" y="22263"/>
                </a:lnTo>
                <a:close/>
              </a:path>
              <a:path w="41909" h="38734">
                <a:moveTo>
                  <a:pt x="19799" y="22390"/>
                </a:moveTo>
                <a:lnTo>
                  <a:pt x="19050" y="22263"/>
                </a:lnTo>
                <a:lnTo>
                  <a:pt x="19570" y="23291"/>
                </a:lnTo>
                <a:lnTo>
                  <a:pt x="19799" y="22390"/>
                </a:lnTo>
                <a:close/>
              </a:path>
              <a:path w="41909" h="38734">
                <a:moveTo>
                  <a:pt x="20154" y="20878"/>
                </a:moveTo>
                <a:lnTo>
                  <a:pt x="19799" y="22390"/>
                </a:lnTo>
                <a:lnTo>
                  <a:pt x="19977" y="22415"/>
                </a:lnTo>
                <a:lnTo>
                  <a:pt x="20154" y="20878"/>
                </a:lnTo>
                <a:close/>
              </a:path>
              <a:path w="41909" h="38734">
                <a:moveTo>
                  <a:pt x="20332" y="22479"/>
                </a:moveTo>
                <a:lnTo>
                  <a:pt x="19977" y="22415"/>
                </a:lnTo>
                <a:lnTo>
                  <a:pt x="19875" y="23291"/>
                </a:lnTo>
                <a:lnTo>
                  <a:pt x="20332" y="22479"/>
                </a:lnTo>
                <a:close/>
              </a:path>
              <a:path w="41909" h="38734">
                <a:moveTo>
                  <a:pt x="20396" y="19862"/>
                </a:moveTo>
                <a:lnTo>
                  <a:pt x="20281" y="19735"/>
                </a:lnTo>
                <a:lnTo>
                  <a:pt x="20154" y="20878"/>
                </a:lnTo>
                <a:lnTo>
                  <a:pt x="20396" y="19862"/>
                </a:lnTo>
                <a:close/>
              </a:path>
              <a:path w="41909" h="38734">
                <a:moveTo>
                  <a:pt x="22669" y="10071"/>
                </a:moveTo>
                <a:lnTo>
                  <a:pt x="22377" y="10795"/>
                </a:lnTo>
                <a:lnTo>
                  <a:pt x="22339" y="11176"/>
                </a:lnTo>
                <a:lnTo>
                  <a:pt x="22301" y="11557"/>
                </a:lnTo>
                <a:lnTo>
                  <a:pt x="22593" y="10833"/>
                </a:lnTo>
                <a:lnTo>
                  <a:pt x="22669" y="10071"/>
                </a:lnTo>
                <a:close/>
              </a:path>
              <a:path w="41909" h="38734">
                <a:moveTo>
                  <a:pt x="22694" y="17767"/>
                </a:moveTo>
                <a:lnTo>
                  <a:pt x="22567" y="17602"/>
                </a:lnTo>
                <a:lnTo>
                  <a:pt x="22529" y="17907"/>
                </a:lnTo>
                <a:lnTo>
                  <a:pt x="22694" y="17767"/>
                </a:lnTo>
                <a:close/>
              </a:path>
              <a:path w="41909" h="38734">
                <a:moveTo>
                  <a:pt x="22809" y="7759"/>
                </a:moveTo>
                <a:lnTo>
                  <a:pt x="22288" y="9410"/>
                </a:lnTo>
                <a:lnTo>
                  <a:pt x="21729" y="7759"/>
                </a:lnTo>
                <a:lnTo>
                  <a:pt x="21132" y="10185"/>
                </a:lnTo>
                <a:lnTo>
                  <a:pt x="21031" y="10604"/>
                </a:lnTo>
                <a:lnTo>
                  <a:pt x="21361" y="10248"/>
                </a:lnTo>
                <a:lnTo>
                  <a:pt x="22059" y="10147"/>
                </a:lnTo>
                <a:lnTo>
                  <a:pt x="22009" y="10337"/>
                </a:lnTo>
                <a:lnTo>
                  <a:pt x="21983" y="12217"/>
                </a:lnTo>
                <a:lnTo>
                  <a:pt x="22364" y="10096"/>
                </a:lnTo>
                <a:lnTo>
                  <a:pt x="22529" y="10071"/>
                </a:lnTo>
                <a:lnTo>
                  <a:pt x="22428" y="9791"/>
                </a:lnTo>
                <a:lnTo>
                  <a:pt x="22809" y="7759"/>
                </a:lnTo>
                <a:close/>
              </a:path>
              <a:path w="41909" h="38734">
                <a:moveTo>
                  <a:pt x="22910" y="10287"/>
                </a:moveTo>
                <a:lnTo>
                  <a:pt x="22682" y="10871"/>
                </a:lnTo>
                <a:lnTo>
                  <a:pt x="22644" y="11226"/>
                </a:lnTo>
                <a:lnTo>
                  <a:pt x="22618" y="11430"/>
                </a:lnTo>
                <a:lnTo>
                  <a:pt x="22847" y="10858"/>
                </a:lnTo>
                <a:lnTo>
                  <a:pt x="22885" y="10490"/>
                </a:lnTo>
                <a:lnTo>
                  <a:pt x="22910" y="10287"/>
                </a:lnTo>
                <a:close/>
              </a:path>
              <a:path w="41909" h="38734">
                <a:moveTo>
                  <a:pt x="23342" y="31165"/>
                </a:moveTo>
                <a:lnTo>
                  <a:pt x="17005" y="31165"/>
                </a:lnTo>
                <a:lnTo>
                  <a:pt x="16865" y="31165"/>
                </a:lnTo>
                <a:lnTo>
                  <a:pt x="20002" y="32562"/>
                </a:lnTo>
                <a:lnTo>
                  <a:pt x="23342" y="31165"/>
                </a:lnTo>
                <a:close/>
              </a:path>
              <a:path w="41909" h="38734">
                <a:moveTo>
                  <a:pt x="24498" y="10439"/>
                </a:moveTo>
                <a:lnTo>
                  <a:pt x="24460" y="10007"/>
                </a:lnTo>
                <a:lnTo>
                  <a:pt x="24485" y="9804"/>
                </a:lnTo>
                <a:lnTo>
                  <a:pt x="24307" y="10236"/>
                </a:lnTo>
                <a:lnTo>
                  <a:pt x="23266" y="8978"/>
                </a:lnTo>
                <a:lnTo>
                  <a:pt x="23088" y="10541"/>
                </a:lnTo>
                <a:lnTo>
                  <a:pt x="23012" y="11201"/>
                </a:lnTo>
                <a:lnTo>
                  <a:pt x="23685" y="10655"/>
                </a:lnTo>
                <a:lnTo>
                  <a:pt x="24231" y="10515"/>
                </a:lnTo>
                <a:lnTo>
                  <a:pt x="24218" y="10744"/>
                </a:lnTo>
                <a:lnTo>
                  <a:pt x="24193" y="10947"/>
                </a:lnTo>
                <a:lnTo>
                  <a:pt x="24384" y="10477"/>
                </a:lnTo>
                <a:close/>
              </a:path>
              <a:path w="41909" h="38734">
                <a:moveTo>
                  <a:pt x="24549" y="21640"/>
                </a:moveTo>
                <a:lnTo>
                  <a:pt x="24422" y="21259"/>
                </a:lnTo>
                <a:lnTo>
                  <a:pt x="24371" y="21615"/>
                </a:lnTo>
                <a:lnTo>
                  <a:pt x="24549" y="21640"/>
                </a:lnTo>
                <a:close/>
              </a:path>
              <a:path w="41909" h="38734">
                <a:moveTo>
                  <a:pt x="24815" y="9652"/>
                </a:moveTo>
                <a:lnTo>
                  <a:pt x="24498" y="10439"/>
                </a:lnTo>
                <a:lnTo>
                  <a:pt x="24371" y="10769"/>
                </a:lnTo>
                <a:lnTo>
                  <a:pt x="24206" y="12268"/>
                </a:lnTo>
                <a:lnTo>
                  <a:pt x="24765" y="10109"/>
                </a:lnTo>
                <a:lnTo>
                  <a:pt x="24815" y="9652"/>
                </a:lnTo>
                <a:close/>
              </a:path>
              <a:path w="41909" h="38734">
                <a:moveTo>
                  <a:pt x="25057" y="9728"/>
                </a:moveTo>
                <a:lnTo>
                  <a:pt x="24765" y="10452"/>
                </a:lnTo>
                <a:lnTo>
                  <a:pt x="24726" y="10833"/>
                </a:lnTo>
                <a:lnTo>
                  <a:pt x="24688" y="11214"/>
                </a:lnTo>
                <a:lnTo>
                  <a:pt x="24980" y="10502"/>
                </a:lnTo>
                <a:lnTo>
                  <a:pt x="25057" y="9728"/>
                </a:lnTo>
                <a:close/>
              </a:path>
              <a:path w="41909" h="38734">
                <a:moveTo>
                  <a:pt x="25425" y="22910"/>
                </a:moveTo>
                <a:lnTo>
                  <a:pt x="25323" y="23418"/>
                </a:lnTo>
                <a:lnTo>
                  <a:pt x="25425" y="22910"/>
                </a:lnTo>
                <a:close/>
              </a:path>
              <a:path w="41909" h="38734">
                <a:moveTo>
                  <a:pt x="25654" y="24561"/>
                </a:moveTo>
                <a:lnTo>
                  <a:pt x="24879" y="24523"/>
                </a:lnTo>
                <a:lnTo>
                  <a:pt x="24612" y="24688"/>
                </a:lnTo>
                <a:lnTo>
                  <a:pt x="25171" y="24955"/>
                </a:lnTo>
                <a:lnTo>
                  <a:pt x="25654" y="24561"/>
                </a:lnTo>
                <a:close/>
              </a:path>
              <a:path w="41909" h="38734">
                <a:moveTo>
                  <a:pt x="25971" y="23774"/>
                </a:moveTo>
                <a:lnTo>
                  <a:pt x="25869" y="24561"/>
                </a:lnTo>
                <a:lnTo>
                  <a:pt x="25971" y="23774"/>
                </a:lnTo>
                <a:close/>
              </a:path>
              <a:path w="41909" h="38734">
                <a:moveTo>
                  <a:pt x="26035" y="8102"/>
                </a:moveTo>
                <a:lnTo>
                  <a:pt x="25450" y="10121"/>
                </a:lnTo>
                <a:lnTo>
                  <a:pt x="25184" y="11531"/>
                </a:lnTo>
                <a:lnTo>
                  <a:pt x="25692" y="11176"/>
                </a:lnTo>
                <a:lnTo>
                  <a:pt x="25882" y="9499"/>
                </a:lnTo>
                <a:lnTo>
                  <a:pt x="26035" y="8102"/>
                </a:lnTo>
                <a:close/>
              </a:path>
              <a:path w="41909" h="38734">
                <a:moveTo>
                  <a:pt x="26098" y="20624"/>
                </a:moveTo>
                <a:lnTo>
                  <a:pt x="25768" y="20472"/>
                </a:lnTo>
                <a:lnTo>
                  <a:pt x="25946" y="20942"/>
                </a:lnTo>
                <a:lnTo>
                  <a:pt x="26098" y="20624"/>
                </a:lnTo>
                <a:close/>
              </a:path>
              <a:path w="41909" h="38734">
                <a:moveTo>
                  <a:pt x="26327" y="24587"/>
                </a:moveTo>
                <a:lnTo>
                  <a:pt x="26187" y="23964"/>
                </a:lnTo>
                <a:lnTo>
                  <a:pt x="25882" y="24561"/>
                </a:lnTo>
                <a:lnTo>
                  <a:pt x="25844" y="24853"/>
                </a:lnTo>
                <a:lnTo>
                  <a:pt x="26327" y="24587"/>
                </a:lnTo>
                <a:close/>
              </a:path>
              <a:path w="41909" h="38734">
                <a:moveTo>
                  <a:pt x="27279" y="21767"/>
                </a:moveTo>
                <a:lnTo>
                  <a:pt x="26250" y="21767"/>
                </a:lnTo>
                <a:lnTo>
                  <a:pt x="25946" y="20942"/>
                </a:lnTo>
                <a:lnTo>
                  <a:pt x="25450" y="21894"/>
                </a:lnTo>
                <a:lnTo>
                  <a:pt x="24320" y="22021"/>
                </a:lnTo>
                <a:lnTo>
                  <a:pt x="24371" y="21615"/>
                </a:lnTo>
                <a:lnTo>
                  <a:pt x="23723" y="21526"/>
                </a:lnTo>
                <a:lnTo>
                  <a:pt x="23736" y="21348"/>
                </a:lnTo>
                <a:lnTo>
                  <a:pt x="23634" y="21513"/>
                </a:lnTo>
                <a:lnTo>
                  <a:pt x="22860" y="21386"/>
                </a:lnTo>
                <a:lnTo>
                  <a:pt x="21971" y="20751"/>
                </a:lnTo>
                <a:lnTo>
                  <a:pt x="21082" y="21132"/>
                </a:lnTo>
                <a:lnTo>
                  <a:pt x="20332" y="22479"/>
                </a:lnTo>
                <a:lnTo>
                  <a:pt x="20688" y="22529"/>
                </a:lnTo>
                <a:lnTo>
                  <a:pt x="22123" y="22021"/>
                </a:lnTo>
                <a:lnTo>
                  <a:pt x="23215" y="22199"/>
                </a:lnTo>
                <a:lnTo>
                  <a:pt x="22402" y="23545"/>
                </a:lnTo>
                <a:lnTo>
                  <a:pt x="21691" y="23545"/>
                </a:lnTo>
                <a:lnTo>
                  <a:pt x="21717" y="23025"/>
                </a:lnTo>
                <a:lnTo>
                  <a:pt x="21183" y="23329"/>
                </a:lnTo>
                <a:lnTo>
                  <a:pt x="20612" y="23279"/>
                </a:lnTo>
                <a:lnTo>
                  <a:pt x="20840" y="24041"/>
                </a:lnTo>
                <a:lnTo>
                  <a:pt x="21170" y="25107"/>
                </a:lnTo>
                <a:lnTo>
                  <a:pt x="21882" y="24333"/>
                </a:lnTo>
                <a:lnTo>
                  <a:pt x="22491" y="24333"/>
                </a:lnTo>
                <a:lnTo>
                  <a:pt x="22885" y="24345"/>
                </a:lnTo>
                <a:lnTo>
                  <a:pt x="23685" y="22999"/>
                </a:lnTo>
                <a:lnTo>
                  <a:pt x="23698" y="22288"/>
                </a:lnTo>
                <a:lnTo>
                  <a:pt x="24574" y="22415"/>
                </a:lnTo>
                <a:lnTo>
                  <a:pt x="25069" y="22885"/>
                </a:lnTo>
                <a:lnTo>
                  <a:pt x="25425" y="22910"/>
                </a:lnTo>
                <a:lnTo>
                  <a:pt x="25781" y="22148"/>
                </a:lnTo>
                <a:lnTo>
                  <a:pt x="25628" y="23164"/>
                </a:lnTo>
                <a:lnTo>
                  <a:pt x="25323" y="23926"/>
                </a:lnTo>
                <a:lnTo>
                  <a:pt x="25323" y="23418"/>
                </a:lnTo>
                <a:lnTo>
                  <a:pt x="25361" y="23164"/>
                </a:lnTo>
                <a:lnTo>
                  <a:pt x="25069" y="22885"/>
                </a:lnTo>
                <a:lnTo>
                  <a:pt x="23837" y="22783"/>
                </a:lnTo>
                <a:lnTo>
                  <a:pt x="23545" y="24434"/>
                </a:lnTo>
                <a:lnTo>
                  <a:pt x="24879" y="24523"/>
                </a:lnTo>
                <a:lnTo>
                  <a:pt x="25742" y="23926"/>
                </a:lnTo>
                <a:lnTo>
                  <a:pt x="25933" y="23799"/>
                </a:lnTo>
                <a:lnTo>
                  <a:pt x="25996" y="23418"/>
                </a:lnTo>
                <a:lnTo>
                  <a:pt x="25971" y="23774"/>
                </a:lnTo>
                <a:lnTo>
                  <a:pt x="26111" y="23672"/>
                </a:lnTo>
                <a:lnTo>
                  <a:pt x="26187" y="23964"/>
                </a:lnTo>
                <a:lnTo>
                  <a:pt x="26327" y="23672"/>
                </a:lnTo>
                <a:lnTo>
                  <a:pt x="26454" y="23418"/>
                </a:lnTo>
                <a:lnTo>
                  <a:pt x="26581" y="23164"/>
                </a:lnTo>
                <a:lnTo>
                  <a:pt x="27089" y="22148"/>
                </a:lnTo>
                <a:lnTo>
                  <a:pt x="27279" y="21767"/>
                </a:lnTo>
                <a:close/>
              </a:path>
              <a:path w="41909" h="38734">
                <a:moveTo>
                  <a:pt x="27774" y="20751"/>
                </a:moveTo>
                <a:lnTo>
                  <a:pt x="27279" y="21767"/>
                </a:lnTo>
                <a:lnTo>
                  <a:pt x="27622" y="21767"/>
                </a:lnTo>
                <a:lnTo>
                  <a:pt x="27686" y="21640"/>
                </a:lnTo>
                <a:lnTo>
                  <a:pt x="27774" y="20751"/>
                </a:lnTo>
                <a:close/>
              </a:path>
              <a:path w="41909" h="38734">
                <a:moveTo>
                  <a:pt x="28168" y="21767"/>
                </a:moveTo>
                <a:lnTo>
                  <a:pt x="27660" y="21767"/>
                </a:lnTo>
                <a:lnTo>
                  <a:pt x="26416" y="24549"/>
                </a:lnTo>
                <a:lnTo>
                  <a:pt x="26606" y="24434"/>
                </a:lnTo>
                <a:lnTo>
                  <a:pt x="27559" y="24498"/>
                </a:lnTo>
                <a:lnTo>
                  <a:pt x="27660" y="24218"/>
                </a:lnTo>
                <a:lnTo>
                  <a:pt x="26987" y="24180"/>
                </a:lnTo>
                <a:lnTo>
                  <a:pt x="27711" y="24003"/>
                </a:lnTo>
                <a:lnTo>
                  <a:pt x="27635" y="23799"/>
                </a:lnTo>
                <a:lnTo>
                  <a:pt x="27724" y="23672"/>
                </a:lnTo>
                <a:lnTo>
                  <a:pt x="27901" y="23418"/>
                </a:lnTo>
                <a:lnTo>
                  <a:pt x="28016" y="23164"/>
                </a:lnTo>
                <a:lnTo>
                  <a:pt x="28028" y="23037"/>
                </a:lnTo>
                <a:lnTo>
                  <a:pt x="28168" y="21767"/>
                </a:lnTo>
                <a:close/>
              </a:path>
              <a:path w="41909" h="38734">
                <a:moveTo>
                  <a:pt x="28321" y="21767"/>
                </a:moveTo>
                <a:lnTo>
                  <a:pt x="28181" y="21767"/>
                </a:lnTo>
                <a:lnTo>
                  <a:pt x="28117" y="22402"/>
                </a:lnTo>
                <a:lnTo>
                  <a:pt x="28321" y="21767"/>
                </a:lnTo>
                <a:close/>
              </a:path>
              <a:path w="41909" h="38734">
                <a:moveTo>
                  <a:pt x="28498" y="21767"/>
                </a:moveTo>
                <a:lnTo>
                  <a:pt x="28384" y="21564"/>
                </a:lnTo>
                <a:lnTo>
                  <a:pt x="28321" y="21767"/>
                </a:lnTo>
                <a:lnTo>
                  <a:pt x="28498" y="21767"/>
                </a:lnTo>
                <a:close/>
              </a:path>
              <a:path w="41909" h="38734">
                <a:moveTo>
                  <a:pt x="28905" y="23698"/>
                </a:moveTo>
                <a:lnTo>
                  <a:pt x="27838" y="23964"/>
                </a:lnTo>
                <a:lnTo>
                  <a:pt x="27711" y="24053"/>
                </a:lnTo>
                <a:lnTo>
                  <a:pt x="27660" y="24218"/>
                </a:lnTo>
                <a:lnTo>
                  <a:pt x="28854" y="24282"/>
                </a:lnTo>
                <a:lnTo>
                  <a:pt x="28905" y="23698"/>
                </a:lnTo>
                <a:close/>
              </a:path>
              <a:path w="41909" h="38734">
                <a:moveTo>
                  <a:pt x="28917" y="34328"/>
                </a:moveTo>
                <a:lnTo>
                  <a:pt x="26403" y="30530"/>
                </a:lnTo>
                <a:lnTo>
                  <a:pt x="25971" y="29895"/>
                </a:lnTo>
                <a:lnTo>
                  <a:pt x="19329" y="31038"/>
                </a:lnTo>
                <a:lnTo>
                  <a:pt x="17691" y="31127"/>
                </a:lnTo>
                <a:lnTo>
                  <a:pt x="23456" y="31127"/>
                </a:lnTo>
                <a:lnTo>
                  <a:pt x="24853" y="30530"/>
                </a:lnTo>
                <a:lnTo>
                  <a:pt x="28917" y="34328"/>
                </a:lnTo>
                <a:close/>
              </a:path>
              <a:path w="41909" h="38734">
                <a:moveTo>
                  <a:pt x="29171" y="23672"/>
                </a:moveTo>
                <a:lnTo>
                  <a:pt x="28930" y="24282"/>
                </a:lnTo>
                <a:lnTo>
                  <a:pt x="29108" y="24295"/>
                </a:lnTo>
                <a:lnTo>
                  <a:pt x="29171" y="23672"/>
                </a:lnTo>
                <a:close/>
              </a:path>
              <a:path w="41909" h="38734">
                <a:moveTo>
                  <a:pt x="29184" y="34569"/>
                </a:moveTo>
                <a:lnTo>
                  <a:pt x="28917" y="34328"/>
                </a:lnTo>
                <a:lnTo>
                  <a:pt x="29095" y="34594"/>
                </a:lnTo>
                <a:close/>
              </a:path>
              <a:path w="41909" h="38734">
                <a:moveTo>
                  <a:pt x="29908" y="11379"/>
                </a:moveTo>
                <a:lnTo>
                  <a:pt x="29616" y="12103"/>
                </a:lnTo>
                <a:lnTo>
                  <a:pt x="29578" y="12484"/>
                </a:lnTo>
                <a:lnTo>
                  <a:pt x="29540" y="12865"/>
                </a:lnTo>
                <a:lnTo>
                  <a:pt x="29819" y="12141"/>
                </a:lnTo>
                <a:lnTo>
                  <a:pt x="29870" y="11760"/>
                </a:lnTo>
                <a:lnTo>
                  <a:pt x="29908" y="11379"/>
                </a:lnTo>
                <a:close/>
              </a:path>
              <a:path w="41909" h="38734">
                <a:moveTo>
                  <a:pt x="30200" y="25641"/>
                </a:moveTo>
                <a:lnTo>
                  <a:pt x="30060" y="25577"/>
                </a:lnTo>
                <a:lnTo>
                  <a:pt x="29946" y="26466"/>
                </a:lnTo>
                <a:lnTo>
                  <a:pt x="30200" y="25641"/>
                </a:lnTo>
                <a:close/>
              </a:path>
              <a:path w="41909" h="38734">
                <a:moveTo>
                  <a:pt x="33350" y="292"/>
                </a:moveTo>
                <a:lnTo>
                  <a:pt x="33007" y="1117"/>
                </a:lnTo>
                <a:lnTo>
                  <a:pt x="32956" y="1511"/>
                </a:lnTo>
                <a:lnTo>
                  <a:pt x="32905" y="2006"/>
                </a:lnTo>
                <a:lnTo>
                  <a:pt x="33248" y="1193"/>
                </a:lnTo>
                <a:lnTo>
                  <a:pt x="33299" y="800"/>
                </a:lnTo>
                <a:lnTo>
                  <a:pt x="33350" y="292"/>
                </a:lnTo>
                <a:close/>
              </a:path>
              <a:path w="41909" h="38734">
                <a:moveTo>
                  <a:pt x="34239" y="1219"/>
                </a:moveTo>
                <a:lnTo>
                  <a:pt x="33553" y="762"/>
                </a:lnTo>
                <a:lnTo>
                  <a:pt x="33464" y="1600"/>
                </a:lnTo>
                <a:lnTo>
                  <a:pt x="33439" y="1866"/>
                </a:lnTo>
                <a:lnTo>
                  <a:pt x="33667" y="1638"/>
                </a:lnTo>
                <a:lnTo>
                  <a:pt x="34239" y="1219"/>
                </a:lnTo>
                <a:close/>
              </a:path>
              <a:path w="41909" h="38734">
                <a:moveTo>
                  <a:pt x="34645" y="0"/>
                </a:moveTo>
                <a:lnTo>
                  <a:pt x="34239" y="1219"/>
                </a:lnTo>
                <a:lnTo>
                  <a:pt x="33845" y="2438"/>
                </a:lnTo>
                <a:lnTo>
                  <a:pt x="33743" y="3403"/>
                </a:lnTo>
                <a:lnTo>
                  <a:pt x="34531" y="1016"/>
                </a:lnTo>
                <a:lnTo>
                  <a:pt x="34645" y="0"/>
                </a:lnTo>
                <a:close/>
              </a:path>
              <a:path w="41909" h="38734">
                <a:moveTo>
                  <a:pt x="34709" y="838"/>
                </a:moveTo>
                <a:lnTo>
                  <a:pt x="34480" y="1422"/>
                </a:lnTo>
                <a:lnTo>
                  <a:pt x="34442" y="1778"/>
                </a:lnTo>
                <a:lnTo>
                  <a:pt x="34417" y="1981"/>
                </a:lnTo>
                <a:lnTo>
                  <a:pt x="34645" y="1409"/>
                </a:lnTo>
                <a:lnTo>
                  <a:pt x="34683" y="1041"/>
                </a:lnTo>
                <a:lnTo>
                  <a:pt x="34709" y="838"/>
                </a:lnTo>
                <a:close/>
              </a:path>
              <a:path w="41909" h="38734">
                <a:moveTo>
                  <a:pt x="34925" y="12750"/>
                </a:moveTo>
                <a:lnTo>
                  <a:pt x="34417" y="13131"/>
                </a:lnTo>
                <a:lnTo>
                  <a:pt x="34340" y="13258"/>
                </a:lnTo>
                <a:lnTo>
                  <a:pt x="34874" y="13169"/>
                </a:lnTo>
                <a:lnTo>
                  <a:pt x="34925" y="12750"/>
                </a:lnTo>
                <a:close/>
              </a:path>
              <a:path w="41909" h="38734">
                <a:moveTo>
                  <a:pt x="35598" y="14325"/>
                </a:moveTo>
                <a:close/>
              </a:path>
              <a:path w="41909" h="38734">
                <a:moveTo>
                  <a:pt x="39103" y="3657"/>
                </a:moveTo>
                <a:lnTo>
                  <a:pt x="38747" y="4483"/>
                </a:lnTo>
                <a:lnTo>
                  <a:pt x="38709" y="4876"/>
                </a:lnTo>
                <a:lnTo>
                  <a:pt x="38658" y="5372"/>
                </a:lnTo>
                <a:lnTo>
                  <a:pt x="39001" y="4559"/>
                </a:lnTo>
                <a:lnTo>
                  <a:pt x="39052" y="4165"/>
                </a:lnTo>
                <a:lnTo>
                  <a:pt x="39103" y="3657"/>
                </a:lnTo>
                <a:close/>
              </a:path>
              <a:path w="41909" h="38734">
                <a:moveTo>
                  <a:pt x="39509" y="3822"/>
                </a:moveTo>
                <a:lnTo>
                  <a:pt x="39065" y="4940"/>
                </a:lnTo>
                <a:lnTo>
                  <a:pt x="38900" y="6438"/>
                </a:lnTo>
                <a:lnTo>
                  <a:pt x="39458" y="4279"/>
                </a:lnTo>
                <a:lnTo>
                  <a:pt x="39509" y="3822"/>
                </a:lnTo>
                <a:close/>
              </a:path>
              <a:path w="41909" h="38734">
                <a:moveTo>
                  <a:pt x="40373" y="8305"/>
                </a:moveTo>
                <a:lnTo>
                  <a:pt x="38011" y="12242"/>
                </a:lnTo>
                <a:lnTo>
                  <a:pt x="37033" y="12750"/>
                </a:lnTo>
                <a:lnTo>
                  <a:pt x="36436" y="12877"/>
                </a:lnTo>
                <a:lnTo>
                  <a:pt x="36271" y="12915"/>
                </a:lnTo>
                <a:lnTo>
                  <a:pt x="35826" y="15798"/>
                </a:lnTo>
                <a:lnTo>
                  <a:pt x="35318" y="15544"/>
                </a:lnTo>
                <a:lnTo>
                  <a:pt x="35445" y="14922"/>
                </a:lnTo>
                <a:lnTo>
                  <a:pt x="35636" y="14020"/>
                </a:lnTo>
                <a:lnTo>
                  <a:pt x="35788" y="13258"/>
                </a:lnTo>
                <a:lnTo>
                  <a:pt x="35598" y="14325"/>
                </a:lnTo>
                <a:lnTo>
                  <a:pt x="36144" y="13258"/>
                </a:lnTo>
                <a:lnTo>
                  <a:pt x="36207" y="13131"/>
                </a:lnTo>
                <a:lnTo>
                  <a:pt x="36271" y="13004"/>
                </a:lnTo>
                <a:lnTo>
                  <a:pt x="35217" y="13106"/>
                </a:lnTo>
                <a:lnTo>
                  <a:pt x="35077" y="14020"/>
                </a:lnTo>
                <a:lnTo>
                  <a:pt x="34836" y="14655"/>
                </a:lnTo>
                <a:lnTo>
                  <a:pt x="34886" y="14274"/>
                </a:lnTo>
                <a:lnTo>
                  <a:pt x="34925" y="13893"/>
                </a:lnTo>
                <a:lnTo>
                  <a:pt x="35217" y="13131"/>
                </a:lnTo>
                <a:lnTo>
                  <a:pt x="34874" y="13169"/>
                </a:lnTo>
                <a:lnTo>
                  <a:pt x="34734" y="14274"/>
                </a:lnTo>
                <a:lnTo>
                  <a:pt x="34734" y="14147"/>
                </a:lnTo>
                <a:lnTo>
                  <a:pt x="34112" y="14147"/>
                </a:lnTo>
                <a:lnTo>
                  <a:pt x="33616" y="14020"/>
                </a:lnTo>
                <a:lnTo>
                  <a:pt x="33223" y="14782"/>
                </a:lnTo>
                <a:lnTo>
                  <a:pt x="33223" y="23037"/>
                </a:lnTo>
                <a:lnTo>
                  <a:pt x="33134" y="23647"/>
                </a:lnTo>
                <a:lnTo>
                  <a:pt x="32943" y="24180"/>
                </a:lnTo>
                <a:lnTo>
                  <a:pt x="33058" y="23545"/>
                </a:lnTo>
                <a:lnTo>
                  <a:pt x="33223" y="23037"/>
                </a:lnTo>
                <a:lnTo>
                  <a:pt x="33223" y="14782"/>
                </a:lnTo>
                <a:lnTo>
                  <a:pt x="33083" y="15036"/>
                </a:lnTo>
                <a:lnTo>
                  <a:pt x="33020" y="14909"/>
                </a:lnTo>
                <a:lnTo>
                  <a:pt x="33020" y="23037"/>
                </a:lnTo>
                <a:lnTo>
                  <a:pt x="32931" y="23647"/>
                </a:lnTo>
                <a:lnTo>
                  <a:pt x="32727" y="24180"/>
                </a:lnTo>
                <a:lnTo>
                  <a:pt x="32854" y="23418"/>
                </a:lnTo>
                <a:lnTo>
                  <a:pt x="33020" y="23037"/>
                </a:lnTo>
                <a:lnTo>
                  <a:pt x="33020" y="14909"/>
                </a:lnTo>
                <a:lnTo>
                  <a:pt x="32956" y="14782"/>
                </a:lnTo>
                <a:lnTo>
                  <a:pt x="32829" y="14554"/>
                </a:lnTo>
                <a:lnTo>
                  <a:pt x="32778" y="13131"/>
                </a:lnTo>
                <a:lnTo>
                  <a:pt x="32613" y="13004"/>
                </a:lnTo>
                <a:lnTo>
                  <a:pt x="32473" y="13081"/>
                </a:lnTo>
                <a:lnTo>
                  <a:pt x="32473" y="26974"/>
                </a:lnTo>
                <a:lnTo>
                  <a:pt x="31927" y="27609"/>
                </a:lnTo>
                <a:lnTo>
                  <a:pt x="31419" y="27990"/>
                </a:lnTo>
                <a:lnTo>
                  <a:pt x="31559" y="26720"/>
                </a:lnTo>
                <a:lnTo>
                  <a:pt x="32473" y="26974"/>
                </a:lnTo>
                <a:lnTo>
                  <a:pt x="32473" y="13081"/>
                </a:lnTo>
                <a:lnTo>
                  <a:pt x="32359" y="19481"/>
                </a:lnTo>
                <a:lnTo>
                  <a:pt x="32270" y="20243"/>
                </a:lnTo>
                <a:lnTo>
                  <a:pt x="32169" y="20624"/>
                </a:lnTo>
                <a:lnTo>
                  <a:pt x="31915" y="21259"/>
                </a:lnTo>
                <a:lnTo>
                  <a:pt x="31965" y="20751"/>
                </a:lnTo>
                <a:lnTo>
                  <a:pt x="32067" y="20116"/>
                </a:lnTo>
                <a:lnTo>
                  <a:pt x="32359" y="19481"/>
                </a:lnTo>
                <a:lnTo>
                  <a:pt x="32359" y="13131"/>
                </a:lnTo>
                <a:lnTo>
                  <a:pt x="31686" y="12623"/>
                </a:lnTo>
                <a:lnTo>
                  <a:pt x="31292" y="12623"/>
                </a:lnTo>
                <a:lnTo>
                  <a:pt x="31127" y="12687"/>
                </a:lnTo>
                <a:lnTo>
                  <a:pt x="31127" y="26339"/>
                </a:lnTo>
                <a:lnTo>
                  <a:pt x="31064" y="26784"/>
                </a:lnTo>
                <a:lnTo>
                  <a:pt x="30518" y="28879"/>
                </a:lnTo>
                <a:lnTo>
                  <a:pt x="30632" y="27990"/>
                </a:lnTo>
                <a:lnTo>
                  <a:pt x="30746" y="27355"/>
                </a:lnTo>
                <a:lnTo>
                  <a:pt x="30797" y="27228"/>
                </a:lnTo>
                <a:lnTo>
                  <a:pt x="30848" y="27101"/>
                </a:lnTo>
                <a:lnTo>
                  <a:pt x="31127" y="26339"/>
                </a:lnTo>
                <a:lnTo>
                  <a:pt x="31127" y="12687"/>
                </a:lnTo>
                <a:lnTo>
                  <a:pt x="30899" y="12776"/>
                </a:lnTo>
                <a:lnTo>
                  <a:pt x="30899" y="25958"/>
                </a:lnTo>
                <a:lnTo>
                  <a:pt x="29883" y="27101"/>
                </a:lnTo>
                <a:lnTo>
                  <a:pt x="29946" y="26466"/>
                </a:lnTo>
                <a:lnTo>
                  <a:pt x="29718" y="27228"/>
                </a:lnTo>
                <a:lnTo>
                  <a:pt x="29781" y="26720"/>
                </a:lnTo>
                <a:lnTo>
                  <a:pt x="29806" y="26466"/>
                </a:lnTo>
                <a:lnTo>
                  <a:pt x="29832" y="26212"/>
                </a:lnTo>
                <a:lnTo>
                  <a:pt x="30251" y="24942"/>
                </a:lnTo>
                <a:lnTo>
                  <a:pt x="30340" y="24688"/>
                </a:lnTo>
                <a:lnTo>
                  <a:pt x="30835" y="23164"/>
                </a:lnTo>
                <a:lnTo>
                  <a:pt x="30873" y="23037"/>
                </a:lnTo>
                <a:lnTo>
                  <a:pt x="30721" y="24307"/>
                </a:lnTo>
                <a:lnTo>
                  <a:pt x="30784" y="23672"/>
                </a:lnTo>
                <a:lnTo>
                  <a:pt x="30594" y="24307"/>
                </a:lnTo>
                <a:lnTo>
                  <a:pt x="30200" y="25641"/>
                </a:lnTo>
                <a:lnTo>
                  <a:pt x="30899" y="25958"/>
                </a:lnTo>
                <a:lnTo>
                  <a:pt x="30899" y="12776"/>
                </a:lnTo>
                <a:lnTo>
                  <a:pt x="30594" y="12877"/>
                </a:lnTo>
                <a:lnTo>
                  <a:pt x="30492" y="13144"/>
                </a:lnTo>
                <a:lnTo>
                  <a:pt x="30492" y="20751"/>
                </a:lnTo>
                <a:lnTo>
                  <a:pt x="30403" y="21564"/>
                </a:lnTo>
                <a:lnTo>
                  <a:pt x="30048" y="22402"/>
                </a:lnTo>
                <a:lnTo>
                  <a:pt x="30149" y="21513"/>
                </a:lnTo>
                <a:lnTo>
                  <a:pt x="30492" y="20751"/>
                </a:lnTo>
                <a:lnTo>
                  <a:pt x="30492" y="13144"/>
                </a:lnTo>
                <a:lnTo>
                  <a:pt x="30657" y="11442"/>
                </a:lnTo>
                <a:lnTo>
                  <a:pt x="32524" y="12496"/>
                </a:lnTo>
                <a:lnTo>
                  <a:pt x="33743" y="13639"/>
                </a:lnTo>
                <a:lnTo>
                  <a:pt x="34213" y="13296"/>
                </a:lnTo>
                <a:lnTo>
                  <a:pt x="34137" y="12877"/>
                </a:lnTo>
                <a:lnTo>
                  <a:pt x="33185" y="11099"/>
                </a:lnTo>
                <a:lnTo>
                  <a:pt x="30695" y="11112"/>
                </a:lnTo>
                <a:lnTo>
                  <a:pt x="33185" y="11099"/>
                </a:lnTo>
                <a:lnTo>
                  <a:pt x="32562" y="9956"/>
                </a:lnTo>
                <a:lnTo>
                  <a:pt x="30314" y="9575"/>
                </a:lnTo>
                <a:lnTo>
                  <a:pt x="30010" y="9956"/>
                </a:lnTo>
                <a:lnTo>
                  <a:pt x="29413" y="10871"/>
                </a:lnTo>
                <a:lnTo>
                  <a:pt x="29273" y="10109"/>
                </a:lnTo>
                <a:lnTo>
                  <a:pt x="29108" y="9321"/>
                </a:lnTo>
                <a:lnTo>
                  <a:pt x="28956" y="9601"/>
                </a:lnTo>
                <a:lnTo>
                  <a:pt x="28600" y="9994"/>
                </a:lnTo>
                <a:lnTo>
                  <a:pt x="28155" y="10490"/>
                </a:lnTo>
                <a:lnTo>
                  <a:pt x="28143" y="9042"/>
                </a:lnTo>
                <a:lnTo>
                  <a:pt x="27978" y="10223"/>
                </a:lnTo>
                <a:lnTo>
                  <a:pt x="27978" y="8623"/>
                </a:lnTo>
                <a:lnTo>
                  <a:pt x="26263" y="9994"/>
                </a:lnTo>
                <a:lnTo>
                  <a:pt x="26212" y="10261"/>
                </a:lnTo>
                <a:lnTo>
                  <a:pt x="26263" y="11112"/>
                </a:lnTo>
                <a:lnTo>
                  <a:pt x="26543" y="11836"/>
                </a:lnTo>
                <a:lnTo>
                  <a:pt x="27178" y="11544"/>
                </a:lnTo>
                <a:lnTo>
                  <a:pt x="27393" y="11404"/>
                </a:lnTo>
                <a:lnTo>
                  <a:pt x="27901" y="10706"/>
                </a:lnTo>
                <a:lnTo>
                  <a:pt x="27813" y="11391"/>
                </a:lnTo>
                <a:lnTo>
                  <a:pt x="27863" y="11049"/>
                </a:lnTo>
                <a:lnTo>
                  <a:pt x="29591" y="11722"/>
                </a:lnTo>
                <a:lnTo>
                  <a:pt x="29476" y="11201"/>
                </a:lnTo>
                <a:lnTo>
                  <a:pt x="30099" y="11112"/>
                </a:lnTo>
                <a:lnTo>
                  <a:pt x="30543" y="11099"/>
                </a:lnTo>
                <a:lnTo>
                  <a:pt x="30099" y="11112"/>
                </a:lnTo>
                <a:lnTo>
                  <a:pt x="30480" y="11341"/>
                </a:lnTo>
                <a:lnTo>
                  <a:pt x="30099" y="12585"/>
                </a:lnTo>
                <a:lnTo>
                  <a:pt x="30378" y="13449"/>
                </a:lnTo>
                <a:lnTo>
                  <a:pt x="29870" y="14782"/>
                </a:lnTo>
                <a:lnTo>
                  <a:pt x="29921" y="14274"/>
                </a:lnTo>
                <a:lnTo>
                  <a:pt x="30022" y="13258"/>
                </a:lnTo>
                <a:lnTo>
                  <a:pt x="30086" y="12623"/>
                </a:lnTo>
                <a:lnTo>
                  <a:pt x="29743" y="13004"/>
                </a:lnTo>
                <a:lnTo>
                  <a:pt x="29006" y="13258"/>
                </a:lnTo>
                <a:lnTo>
                  <a:pt x="29006" y="17576"/>
                </a:lnTo>
                <a:lnTo>
                  <a:pt x="28905" y="18338"/>
                </a:lnTo>
                <a:lnTo>
                  <a:pt x="28714" y="18846"/>
                </a:lnTo>
                <a:lnTo>
                  <a:pt x="28752" y="18465"/>
                </a:lnTo>
                <a:lnTo>
                  <a:pt x="28879" y="17957"/>
                </a:lnTo>
                <a:lnTo>
                  <a:pt x="29006" y="17576"/>
                </a:lnTo>
                <a:lnTo>
                  <a:pt x="29006" y="13258"/>
                </a:lnTo>
                <a:lnTo>
                  <a:pt x="28702" y="13220"/>
                </a:lnTo>
                <a:lnTo>
                  <a:pt x="28702" y="15036"/>
                </a:lnTo>
                <a:lnTo>
                  <a:pt x="28702" y="15798"/>
                </a:lnTo>
                <a:lnTo>
                  <a:pt x="28575" y="18084"/>
                </a:lnTo>
                <a:lnTo>
                  <a:pt x="28460" y="18211"/>
                </a:lnTo>
                <a:lnTo>
                  <a:pt x="28333" y="18465"/>
                </a:lnTo>
                <a:lnTo>
                  <a:pt x="26924" y="18338"/>
                </a:lnTo>
                <a:lnTo>
                  <a:pt x="24206" y="19481"/>
                </a:lnTo>
                <a:lnTo>
                  <a:pt x="23520" y="19291"/>
                </a:lnTo>
                <a:lnTo>
                  <a:pt x="23393" y="19812"/>
                </a:lnTo>
                <a:lnTo>
                  <a:pt x="23279" y="20116"/>
                </a:lnTo>
                <a:lnTo>
                  <a:pt x="23342" y="19481"/>
                </a:lnTo>
                <a:lnTo>
                  <a:pt x="23431" y="19278"/>
                </a:lnTo>
                <a:lnTo>
                  <a:pt x="22834" y="19100"/>
                </a:lnTo>
                <a:lnTo>
                  <a:pt x="22377" y="18973"/>
                </a:lnTo>
                <a:lnTo>
                  <a:pt x="22466" y="18338"/>
                </a:lnTo>
                <a:lnTo>
                  <a:pt x="22390" y="18211"/>
                </a:lnTo>
                <a:lnTo>
                  <a:pt x="22529" y="17907"/>
                </a:lnTo>
                <a:lnTo>
                  <a:pt x="22148" y="18211"/>
                </a:lnTo>
                <a:lnTo>
                  <a:pt x="21945" y="18338"/>
                </a:lnTo>
                <a:lnTo>
                  <a:pt x="22072" y="17322"/>
                </a:lnTo>
                <a:lnTo>
                  <a:pt x="22542" y="17589"/>
                </a:lnTo>
                <a:lnTo>
                  <a:pt x="22593" y="17322"/>
                </a:lnTo>
                <a:lnTo>
                  <a:pt x="22707" y="16814"/>
                </a:lnTo>
                <a:lnTo>
                  <a:pt x="22885" y="16052"/>
                </a:lnTo>
                <a:lnTo>
                  <a:pt x="22910" y="15925"/>
                </a:lnTo>
                <a:lnTo>
                  <a:pt x="24358" y="17830"/>
                </a:lnTo>
                <a:lnTo>
                  <a:pt x="25666" y="17970"/>
                </a:lnTo>
                <a:lnTo>
                  <a:pt x="26365" y="18465"/>
                </a:lnTo>
                <a:lnTo>
                  <a:pt x="27101" y="18211"/>
                </a:lnTo>
                <a:lnTo>
                  <a:pt x="27355" y="18211"/>
                </a:lnTo>
                <a:lnTo>
                  <a:pt x="28333" y="15925"/>
                </a:lnTo>
                <a:lnTo>
                  <a:pt x="28384" y="15798"/>
                </a:lnTo>
                <a:lnTo>
                  <a:pt x="28702" y="15036"/>
                </a:lnTo>
                <a:lnTo>
                  <a:pt x="28702" y="13220"/>
                </a:lnTo>
                <a:lnTo>
                  <a:pt x="28257" y="13131"/>
                </a:lnTo>
                <a:lnTo>
                  <a:pt x="25806" y="12623"/>
                </a:lnTo>
                <a:lnTo>
                  <a:pt x="23444" y="13398"/>
                </a:lnTo>
                <a:lnTo>
                  <a:pt x="21971" y="13792"/>
                </a:lnTo>
                <a:lnTo>
                  <a:pt x="21971" y="16814"/>
                </a:lnTo>
                <a:lnTo>
                  <a:pt x="21818" y="17830"/>
                </a:lnTo>
                <a:lnTo>
                  <a:pt x="21513" y="18592"/>
                </a:lnTo>
                <a:lnTo>
                  <a:pt x="21602" y="17830"/>
                </a:lnTo>
                <a:lnTo>
                  <a:pt x="21666" y="17576"/>
                </a:lnTo>
                <a:lnTo>
                  <a:pt x="21971" y="16814"/>
                </a:lnTo>
                <a:lnTo>
                  <a:pt x="21971" y="13792"/>
                </a:lnTo>
                <a:lnTo>
                  <a:pt x="21539" y="13906"/>
                </a:lnTo>
                <a:lnTo>
                  <a:pt x="21539" y="17830"/>
                </a:lnTo>
                <a:lnTo>
                  <a:pt x="21513" y="18084"/>
                </a:lnTo>
                <a:lnTo>
                  <a:pt x="21399" y="18592"/>
                </a:lnTo>
                <a:lnTo>
                  <a:pt x="21259" y="18973"/>
                </a:lnTo>
                <a:lnTo>
                  <a:pt x="21374" y="18338"/>
                </a:lnTo>
                <a:lnTo>
                  <a:pt x="21539" y="17830"/>
                </a:lnTo>
                <a:lnTo>
                  <a:pt x="21539" y="13906"/>
                </a:lnTo>
                <a:lnTo>
                  <a:pt x="21259" y="13982"/>
                </a:lnTo>
                <a:lnTo>
                  <a:pt x="21259" y="17576"/>
                </a:lnTo>
                <a:lnTo>
                  <a:pt x="21209" y="18084"/>
                </a:lnTo>
                <a:lnTo>
                  <a:pt x="21082" y="18592"/>
                </a:lnTo>
                <a:lnTo>
                  <a:pt x="20878" y="19100"/>
                </a:lnTo>
                <a:lnTo>
                  <a:pt x="20967" y="18338"/>
                </a:lnTo>
                <a:lnTo>
                  <a:pt x="21120" y="17957"/>
                </a:lnTo>
                <a:lnTo>
                  <a:pt x="21259" y="17576"/>
                </a:lnTo>
                <a:lnTo>
                  <a:pt x="21259" y="13982"/>
                </a:lnTo>
                <a:lnTo>
                  <a:pt x="20116" y="14274"/>
                </a:lnTo>
                <a:lnTo>
                  <a:pt x="19685" y="11861"/>
                </a:lnTo>
                <a:lnTo>
                  <a:pt x="18580" y="13131"/>
                </a:lnTo>
                <a:lnTo>
                  <a:pt x="18249" y="14274"/>
                </a:lnTo>
                <a:lnTo>
                  <a:pt x="17767" y="14516"/>
                </a:lnTo>
                <a:lnTo>
                  <a:pt x="17767" y="14655"/>
                </a:lnTo>
                <a:lnTo>
                  <a:pt x="17716" y="15036"/>
                </a:lnTo>
                <a:lnTo>
                  <a:pt x="17157" y="17195"/>
                </a:lnTo>
                <a:lnTo>
                  <a:pt x="17208" y="16814"/>
                </a:lnTo>
                <a:lnTo>
                  <a:pt x="17284" y="16179"/>
                </a:lnTo>
                <a:lnTo>
                  <a:pt x="17373" y="15671"/>
                </a:lnTo>
                <a:lnTo>
                  <a:pt x="17767" y="14655"/>
                </a:lnTo>
                <a:lnTo>
                  <a:pt x="17767" y="14516"/>
                </a:lnTo>
                <a:lnTo>
                  <a:pt x="17462" y="14655"/>
                </a:lnTo>
                <a:lnTo>
                  <a:pt x="16891" y="14401"/>
                </a:lnTo>
                <a:lnTo>
                  <a:pt x="16586" y="14147"/>
                </a:lnTo>
                <a:lnTo>
                  <a:pt x="15544" y="13296"/>
                </a:lnTo>
                <a:lnTo>
                  <a:pt x="15455" y="14147"/>
                </a:lnTo>
                <a:lnTo>
                  <a:pt x="13538" y="18592"/>
                </a:lnTo>
                <a:lnTo>
                  <a:pt x="14706" y="16814"/>
                </a:lnTo>
                <a:lnTo>
                  <a:pt x="15798" y="18465"/>
                </a:lnTo>
                <a:lnTo>
                  <a:pt x="16941" y="17830"/>
                </a:lnTo>
                <a:lnTo>
                  <a:pt x="17221" y="17576"/>
                </a:lnTo>
                <a:lnTo>
                  <a:pt x="17310" y="17322"/>
                </a:lnTo>
                <a:lnTo>
                  <a:pt x="17183" y="17767"/>
                </a:lnTo>
                <a:lnTo>
                  <a:pt x="17068" y="18592"/>
                </a:lnTo>
                <a:lnTo>
                  <a:pt x="16294" y="19354"/>
                </a:lnTo>
                <a:lnTo>
                  <a:pt x="16700" y="19227"/>
                </a:lnTo>
                <a:lnTo>
                  <a:pt x="16929" y="19570"/>
                </a:lnTo>
                <a:lnTo>
                  <a:pt x="17005" y="19227"/>
                </a:lnTo>
                <a:lnTo>
                  <a:pt x="17411" y="17322"/>
                </a:lnTo>
                <a:lnTo>
                  <a:pt x="17119" y="18719"/>
                </a:lnTo>
                <a:lnTo>
                  <a:pt x="17475" y="17576"/>
                </a:lnTo>
                <a:lnTo>
                  <a:pt x="17500" y="17322"/>
                </a:lnTo>
                <a:lnTo>
                  <a:pt x="17589" y="17195"/>
                </a:lnTo>
                <a:lnTo>
                  <a:pt x="18173" y="15290"/>
                </a:lnTo>
                <a:lnTo>
                  <a:pt x="17868" y="17411"/>
                </a:lnTo>
                <a:lnTo>
                  <a:pt x="19380" y="17703"/>
                </a:lnTo>
                <a:lnTo>
                  <a:pt x="20002" y="17068"/>
                </a:lnTo>
                <a:lnTo>
                  <a:pt x="20574" y="17068"/>
                </a:lnTo>
                <a:lnTo>
                  <a:pt x="20777" y="16052"/>
                </a:lnTo>
                <a:lnTo>
                  <a:pt x="20764" y="16179"/>
                </a:lnTo>
                <a:lnTo>
                  <a:pt x="20764" y="16306"/>
                </a:lnTo>
                <a:lnTo>
                  <a:pt x="20688" y="19227"/>
                </a:lnTo>
                <a:lnTo>
                  <a:pt x="20662" y="19354"/>
                </a:lnTo>
                <a:lnTo>
                  <a:pt x="20535" y="19088"/>
                </a:lnTo>
                <a:lnTo>
                  <a:pt x="20002" y="18592"/>
                </a:lnTo>
                <a:lnTo>
                  <a:pt x="19862" y="18465"/>
                </a:lnTo>
                <a:lnTo>
                  <a:pt x="19024" y="18338"/>
                </a:lnTo>
                <a:lnTo>
                  <a:pt x="18427" y="18592"/>
                </a:lnTo>
                <a:lnTo>
                  <a:pt x="17818" y="17767"/>
                </a:lnTo>
                <a:lnTo>
                  <a:pt x="17678" y="18719"/>
                </a:lnTo>
                <a:lnTo>
                  <a:pt x="17145" y="19354"/>
                </a:lnTo>
                <a:lnTo>
                  <a:pt x="17056" y="19735"/>
                </a:lnTo>
                <a:lnTo>
                  <a:pt x="17221" y="19989"/>
                </a:lnTo>
                <a:lnTo>
                  <a:pt x="18846" y="19354"/>
                </a:lnTo>
                <a:lnTo>
                  <a:pt x="19151" y="20370"/>
                </a:lnTo>
                <a:lnTo>
                  <a:pt x="19977" y="20116"/>
                </a:lnTo>
                <a:lnTo>
                  <a:pt x="20485" y="19481"/>
                </a:lnTo>
                <a:lnTo>
                  <a:pt x="20523" y="19862"/>
                </a:lnTo>
                <a:lnTo>
                  <a:pt x="21475" y="20370"/>
                </a:lnTo>
                <a:lnTo>
                  <a:pt x="22250" y="20497"/>
                </a:lnTo>
                <a:lnTo>
                  <a:pt x="22821" y="20751"/>
                </a:lnTo>
                <a:lnTo>
                  <a:pt x="23317" y="20624"/>
                </a:lnTo>
                <a:lnTo>
                  <a:pt x="24053" y="20243"/>
                </a:lnTo>
                <a:lnTo>
                  <a:pt x="24422" y="21259"/>
                </a:lnTo>
                <a:lnTo>
                  <a:pt x="25044" y="20624"/>
                </a:lnTo>
                <a:lnTo>
                  <a:pt x="25298" y="20243"/>
                </a:lnTo>
                <a:lnTo>
                  <a:pt x="25438" y="20243"/>
                </a:lnTo>
                <a:lnTo>
                  <a:pt x="25768" y="20472"/>
                </a:lnTo>
                <a:lnTo>
                  <a:pt x="25679" y="20243"/>
                </a:lnTo>
                <a:lnTo>
                  <a:pt x="25628" y="20116"/>
                </a:lnTo>
                <a:lnTo>
                  <a:pt x="26619" y="20497"/>
                </a:lnTo>
                <a:lnTo>
                  <a:pt x="27330" y="20624"/>
                </a:lnTo>
                <a:lnTo>
                  <a:pt x="27736" y="20370"/>
                </a:lnTo>
                <a:lnTo>
                  <a:pt x="28384" y="21564"/>
                </a:lnTo>
                <a:lnTo>
                  <a:pt x="28752" y="20370"/>
                </a:lnTo>
                <a:lnTo>
                  <a:pt x="28905" y="19862"/>
                </a:lnTo>
                <a:lnTo>
                  <a:pt x="28765" y="21005"/>
                </a:lnTo>
                <a:lnTo>
                  <a:pt x="28016" y="23266"/>
                </a:lnTo>
                <a:lnTo>
                  <a:pt x="28917" y="23647"/>
                </a:lnTo>
                <a:lnTo>
                  <a:pt x="29095" y="23164"/>
                </a:lnTo>
                <a:lnTo>
                  <a:pt x="29260" y="22783"/>
                </a:lnTo>
                <a:lnTo>
                  <a:pt x="29171" y="23672"/>
                </a:lnTo>
                <a:lnTo>
                  <a:pt x="29464" y="22910"/>
                </a:lnTo>
                <a:lnTo>
                  <a:pt x="29387" y="23545"/>
                </a:lnTo>
                <a:lnTo>
                  <a:pt x="29273" y="23964"/>
                </a:lnTo>
                <a:lnTo>
                  <a:pt x="29146" y="24295"/>
                </a:lnTo>
                <a:lnTo>
                  <a:pt x="29362" y="24307"/>
                </a:lnTo>
                <a:lnTo>
                  <a:pt x="29451" y="23647"/>
                </a:lnTo>
                <a:lnTo>
                  <a:pt x="29552" y="23418"/>
                </a:lnTo>
                <a:lnTo>
                  <a:pt x="29641" y="22910"/>
                </a:lnTo>
                <a:lnTo>
                  <a:pt x="29654" y="22783"/>
                </a:lnTo>
                <a:lnTo>
                  <a:pt x="29743" y="21894"/>
                </a:lnTo>
                <a:lnTo>
                  <a:pt x="30175" y="20751"/>
                </a:lnTo>
                <a:lnTo>
                  <a:pt x="30099" y="21259"/>
                </a:lnTo>
                <a:lnTo>
                  <a:pt x="29616" y="23266"/>
                </a:lnTo>
                <a:lnTo>
                  <a:pt x="29718" y="23037"/>
                </a:lnTo>
                <a:lnTo>
                  <a:pt x="29629" y="23799"/>
                </a:lnTo>
                <a:lnTo>
                  <a:pt x="29857" y="23164"/>
                </a:lnTo>
                <a:lnTo>
                  <a:pt x="29806" y="23647"/>
                </a:lnTo>
                <a:lnTo>
                  <a:pt x="29679" y="24041"/>
                </a:lnTo>
                <a:lnTo>
                  <a:pt x="29565" y="24307"/>
                </a:lnTo>
                <a:lnTo>
                  <a:pt x="29629" y="23799"/>
                </a:lnTo>
                <a:lnTo>
                  <a:pt x="29578" y="23926"/>
                </a:lnTo>
                <a:lnTo>
                  <a:pt x="29476" y="24307"/>
                </a:lnTo>
                <a:lnTo>
                  <a:pt x="29298" y="25831"/>
                </a:lnTo>
                <a:lnTo>
                  <a:pt x="29476" y="24688"/>
                </a:lnTo>
                <a:lnTo>
                  <a:pt x="29921" y="25311"/>
                </a:lnTo>
                <a:lnTo>
                  <a:pt x="29908" y="25514"/>
                </a:lnTo>
                <a:lnTo>
                  <a:pt x="29527" y="25704"/>
                </a:lnTo>
                <a:lnTo>
                  <a:pt x="29349" y="25831"/>
                </a:lnTo>
                <a:lnTo>
                  <a:pt x="29222" y="26466"/>
                </a:lnTo>
                <a:lnTo>
                  <a:pt x="29121" y="25514"/>
                </a:lnTo>
                <a:lnTo>
                  <a:pt x="28549" y="24561"/>
                </a:lnTo>
                <a:lnTo>
                  <a:pt x="27559" y="24498"/>
                </a:lnTo>
                <a:lnTo>
                  <a:pt x="26835" y="26720"/>
                </a:lnTo>
                <a:lnTo>
                  <a:pt x="26809" y="26593"/>
                </a:lnTo>
                <a:lnTo>
                  <a:pt x="26720" y="26212"/>
                </a:lnTo>
                <a:lnTo>
                  <a:pt x="26352" y="24688"/>
                </a:lnTo>
                <a:lnTo>
                  <a:pt x="25679" y="26212"/>
                </a:lnTo>
                <a:lnTo>
                  <a:pt x="25819" y="25069"/>
                </a:lnTo>
                <a:lnTo>
                  <a:pt x="25844" y="24853"/>
                </a:lnTo>
                <a:lnTo>
                  <a:pt x="25412" y="25069"/>
                </a:lnTo>
                <a:lnTo>
                  <a:pt x="25171" y="24955"/>
                </a:lnTo>
                <a:lnTo>
                  <a:pt x="23164" y="26593"/>
                </a:lnTo>
                <a:lnTo>
                  <a:pt x="22021" y="25958"/>
                </a:lnTo>
                <a:lnTo>
                  <a:pt x="21336" y="25577"/>
                </a:lnTo>
                <a:lnTo>
                  <a:pt x="20370" y="25577"/>
                </a:lnTo>
                <a:lnTo>
                  <a:pt x="20370" y="25958"/>
                </a:lnTo>
                <a:lnTo>
                  <a:pt x="20320" y="26466"/>
                </a:lnTo>
                <a:lnTo>
                  <a:pt x="20205" y="26974"/>
                </a:lnTo>
                <a:lnTo>
                  <a:pt x="20002" y="27482"/>
                </a:lnTo>
                <a:lnTo>
                  <a:pt x="20078" y="26720"/>
                </a:lnTo>
                <a:lnTo>
                  <a:pt x="20205" y="26339"/>
                </a:lnTo>
                <a:lnTo>
                  <a:pt x="20370" y="25958"/>
                </a:lnTo>
                <a:lnTo>
                  <a:pt x="20370" y="25577"/>
                </a:lnTo>
                <a:lnTo>
                  <a:pt x="19799" y="25577"/>
                </a:lnTo>
                <a:lnTo>
                  <a:pt x="19799" y="26466"/>
                </a:lnTo>
                <a:lnTo>
                  <a:pt x="19215" y="26835"/>
                </a:lnTo>
                <a:lnTo>
                  <a:pt x="18986" y="27101"/>
                </a:lnTo>
                <a:lnTo>
                  <a:pt x="19113" y="25958"/>
                </a:lnTo>
                <a:lnTo>
                  <a:pt x="19799" y="26466"/>
                </a:lnTo>
                <a:lnTo>
                  <a:pt x="19799" y="25577"/>
                </a:lnTo>
                <a:lnTo>
                  <a:pt x="19342" y="25577"/>
                </a:lnTo>
                <a:lnTo>
                  <a:pt x="18757" y="25069"/>
                </a:lnTo>
                <a:lnTo>
                  <a:pt x="18453" y="24815"/>
                </a:lnTo>
                <a:lnTo>
                  <a:pt x="16916" y="25069"/>
                </a:lnTo>
                <a:lnTo>
                  <a:pt x="16573" y="24815"/>
                </a:lnTo>
                <a:lnTo>
                  <a:pt x="15913" y="26593"/>
                </a:lnTo>
                <a:lnTo>
                  <a:pt x="16167" y="26593"/>
                </a:lnTo>
                <a:lnTo>
                  <a:pt x="16217" y="26085"/>
                </a:lnTo>
                <a:lnTo>
                  <a:pt x="16992" y="26974"/>
                </a:lnTo>
                <a:lnTo>
                  <a:pt x="16306" y="27101"/>
                </a:lnTo>
                <a:lnTo>
                  <a:pt x="16078" y="27355"/>
                </a:lnTo>
                <a:lnTo>
                  <a:pt x="16141" y="26835"/>
                </a:lnTo>
                <a:lnTo>
                  <a:pt x="15532" y="27609"/>
                </a:lnTo>
                <a:lnTo>
                  <a:pt x="15290" y="27101"/>
                </a:lnTo>
                <a:lnTo>
                  <a:pt x="14846" y="26784"/>
                </a:lnTo>
                <a:lnTo>
                  <a:pt x="14757" y="25450"/>
                </a:lnTo>
                <a:lnTo>
                  <a:pt x="14478" y="25196"/>
                </a:lnTo>
                <a:lnTo>
                  <a:pt x="14262" y="26466"/>
                </a:lnTo>
                <a:lnTo>
                  <a:pt x="14135" y="26784"/>
                </a:lnTo>
                <a:lnTo>
                  <a:pt x="14020" y="26974"/>
                </a:lnTo>
                <a:lnTo>
                  <a:pt x="14097" y="26085"/>
                </a:lnTo>
                <a:lnTo>
                  <a:pt x="14198" y="24942"/>
                </a:lnTo>
                <a:lnTo>
                  <a:pt x="13373" y="27101"/>
                </a:lnTo>
                <a:lnTo>
                  <a:pt x="14008" y="26085"/>
                </a:lnTo>
                <a:lnTo>
                  <a:pt x="13919" y="26974"/>
                </a:lnTo>
                <a:lnTo>
                  <a:pt x="13792" y="27355"/>
                </a:lnTo>
                <a:lnTo>
                  <a:pt x="13538" y="27686"/>
                </a:lnTo>
                <a:lnTo>
                  <a:pt x="13411" y="28879"/>
                </a:lnTo>
                <a:lnTo>
                  <a:pt x="13957" y="28498"/>
                </a:lnTo>
                <a:lnTo>
                  <a:pt x="16941" y="27686"/>
                </a:lnTo>
                <a:lnTo>
                  <a:pt x="16967" y="27355"/>
                </a:lnTo>
                <a:lnTo>
                  <a:pt x="17081" y="26339"/>
                </a:lnTo>
                <a:lnTo>
                  <a:pt x="17830" y="26682"/>
                </a:lnTo>
                <a:lnTo>
                  <a:pt x="17856" y="26339"/>
                </a:lnTo>
                <a:lnTo>
                  <a:pt x="17932" y="26085"/>
                </a:lnTo>
                <a:lnTo>
                  <a:pt x="18161" y="25577"/>
                </a:lnTo>
                <a:lnTo>
                  <a:pt x="18084" y="26339"/>
                </a:lnTo>
                <a:lnTo>
                  <a:pt x="17792" y="26974"/>
                </a:lnTo>
                <a:lnTo>
                  <a:pt x="17145" y="27635"/>
                </a:lnTo>
                <a:lnTo>
                  <a:pt x="17665" y="27482"/>
                </a:lnTo>
                <a:lnTo>
                  <a:pt x="20929" y="30149"/>
                </a:lnTo>
                <a:lnTo>
                  <a:pt x="27457" y="27355"/>
                </a:lnTo>
                <a:lnTo>
                  <a:pt x="29235" y="31038"/>
                </a:lnTo>
                <a:lnTo>
                  <a:pt x="33197" y="31800"/>
                </a:lnTo>
                <a:lnTo>
                  <a:pt x="33997" y="33324"/>
                </a:lnTo>
                <a:lnTo>
                  <a:pt x="32981" y="33324"/>
                </a:lnTo>
                <a:lnTo>
                  <a:pt x="29184" y="34569"/>
                </a:lnTo>
                <a:lnTo>
                  <a:pt x="30568" y="35864"/>
                </a:lnTo>
                <a:lnTo>
                  <a:pt x="32626" y="34086"/>
                </a:lnTo>
                <a:lnTo>
                  <a:pt x="34378" y="36753"/>
                </a:lnTo>
                <a:lnTo>
                  <a:pt x="34455" y="38531"/>
                </a:lnTo>
                <a:lnTo>
                  <a:pt x="34950" y="37388"/>
                </a:lnTo>
                <a:lnTo>
                  <a:pt x="35648" y="34086"/>
                </a:lnTo>
                <a:lnTo>
                  <a:pt x="36741" y="28879"/>
                </a:lnTo>
                <a:lnTo>
                  <a:pt x="36931" y="27990"/>
                </a:lnTo>
                <a:lnTo>
                  <a:pt x="37198" y="26720"/>
                </a:lnTo>
                <a:lnTo>
                  <a:pt x="37274" y="26339"/>
                </a:lnTo>
                <a:lnTo>
                  <a:pt x="37706" y="24180"/>
                </a:lnTo>
                <a:lnTo>
                  <a:pt x="37922" y="23037"/>
                </a:lnTo>
                <a:lnTo>
                  <a:pt x="38049" y="22402"/>
                </a:lnTo>
                <a:lnTo>
                  <a:pt x="38265" y="21259"/>
                </a:lnTo>
                <a:lnTo>
                  <a:pt x="38608" y="19481"/>
                </a:lnTo>
                <a:lnTo>
                  <a:pt x="38633" y="19354"/>
                </a:lnTo>
                <a:lnTo>
                  <a:pt x="38684" y="19100"/>
                </a:lnTo>
                <a:lnTo>
                  <a:pt x="38735" y="18846"/>
                </a:lnTo>
                <a:lnTo>
                  <a:pt x="38976" y="17576"/>
                </a:lnTo>
                <a:lnTo>
                  <a:pt x="39331" y="15798"/>
                </a:lnTo>
                <a:lnTo>
                  <a:pt x="39852" y="13004"/>
                </a:lnTo>
                <a:lnTo>
                  <a:pt x="40373" y="8305"/>
                </a:lnTo>
                <a:close/>
              </a:path>
              <a:path w="41909" h="38734">
                <a:moveTo>
                  <a:pt x="41694" y="4889"/>
                </a:moveTo>
                <a:lnTo>
                  <a:pt x="41008" y="4432"/>
                </a:lnTo>
                <a:lnTo>
                  <a:pt x="40919" y="5270"/>
                </a:lnTo>
                <a:lnTo>
                  <a:pt x="40894" y="5537"/>
                </a:lnTo>
                <a:lnTo>
                  <a:pt x="41084" y="5334"/>
                </a:lnTo>
                <a:lnTo>
                  <a:pt x="41694" y="4889"/>
                </a:lnTo>
                <a:close/>
              </a:path>
            </a:pathLst>
          </a:custGeom>
          <a:solidFill>
            <a:srgbClr val="B88F51"/>
          </a:solidFill>
        </p:spPr>
        <p:txBody>
          <a:bodyPr wrap="square" lIns="0" tIns="0" rIns="0" bIns="0" rtlCol="0"/>
          <a:lstStyle/>
          <a:p>
            <a:endParaRPr sz="2511"/>
          </a:p>
        </p:txBody>
      </p:sp>
      <p:sp>
        <p:nvSpPr>
          <p:cNvPr id="105" name="bg object 105"/>
          <p:cNvSpPr/>
          <p:nvPr/>
        </p:nvSpPr>
        <p:spPr>
          <a:xfrm>
            <a:off x="943888" y="497101"/>
            <a:ext cx="12700" cy="7541"/>
          </a:xfrm>
          <a:custGeom>
            <a:avLst/>
            <a:gdLst/>
            <a:ahLst/>
            <a:cxnLst/>
            <a:rect l="l" t="t" r="r" b="b"/>
            <a:pathLst>
              <a:path w="20319" h="12065">
                <a:moveTo>
                  <a:pt x="2603" y="3403"/>
                </a:moveTo>
                <a:lnTo>
                  <a:pt x="2374" y="3987"/>
                </a:lnTo>
                <a:lnTo>
                  <a:pt x="2336" y="4343"/>
                </a:lnTo>
                <a:lnTo>
                  <a:pt x="2311" y="4559"/>
                </a:lnTo>
                <a:lnTo>
                  <a:pt x="2540" y="3975"/>
                </a:lnTo>
                <a:lnTo>
                  <a:pt x="2578" y="3619"/>
                </a:lnTo>
                <a:lnTo>
                  <a:pt x="2603" y="3403"/>
                </a:lnTo>
                <a:close/>
              </a:path>
              <a:path w="20319" h="12065">
                <a:moveTo>
                  <a:pt x="2933" y="3175"/>
                </a:moveTo>
                <a:lnTo>
                  <a:pt x="2578" y="3987"/>
                </a:lnTo>
                <a:lnTo>
                  <a:pt x="2540" y="4381"/>
                </a:lnTo>
                <a:lnTo>
                  <a:pt x="2489" y="4876"/>
                </a:lnTo>
                <a:lnTo>
                  <a:pt x="2832" y="4064"/>
                </a:lnTo>
                <a:lnTo>
                  <a:pt x="2882" y="3670"/>
                </a:lnTo>
                <a:lnTo>
                  <a:pt x="2933" y="3175"/>
                </a:lnTo>
                <a:close/>
              </a:path>
              <a:path w="20319" h="12065">
                <a:moveTo>
                  <a:pt x="3149" y="2578"/>
                </a:moveTo>
                <a:lnTo>
                  <a:pt x="2844" y="2222"/>
                </a:lnTo>
                <a:lnTo>
                  <a:pt x="2882" y="1905"/>
                </a:lnTo>
                <a:lnTo>
                  <a:pt x="2781" y="2159"/>
                </a:lnTo>
                <a:lnTo>
                  <a:pt x="1917" y="1117"/>
                </a:lnTo>
                <a:lnTo>
                  <a:pt x="1892" y="1333"/>
                </a:lnTo>
                <a:lnTo>
                  <a:pt x="1219" y="520"/>
                </a:lnTo>
                <a:lnTo>
                  <a:pt x="1104" y="381"/>
                </a:lnTo>
                <a:lnTo>
                  <a:pt x="927" y="165"/>
                </a:lnTo>
                <a:lnTo>
                  <a:pt x="901" y="304"/>
                </a:lnTo>
                <a:lnTo>
                  <a:pt x="152" y="0"/>
                </a:lnTo>
                <a:lnTo>
                  <a:pt x="63" y="838"/>
                </a:lnTo>
                <a:lnTo>
                  <a:pt x="0" y="1460"/>
                </a:lnTo>
                <a:lnTo>
                  <a:pt x="609" y="952"/>
                </a:lnTo>
                <a:lnTo>
                  <a:pt x="850" y="787"/>
                </a:lnTo>
                <a:lnTo>
                  <a:pt x="749" y="1727"/>
                </a:lnTo>
                <a:lnTo>
                  <a:pt x="673" y="2387"/>
                </a:lnTo>
                <a:lnTo>
                  <a:pt x="1346" y="1841"/>
                </a:lnTo>
                <a:lnTo>
                  <a:pt x="1765" y="1739"/>
                </a:lnTo>
                <a:lnTo>
                  <a:pt x="1600" y="2336"/>
                </a:lnTo>
                <a:lnTo>
                  <a:pt x="1536" y="2641"/>
                </a:lnTo>
                <a:lnTo>
                  <a:pt x="1397" y="3352"/>
                </a:lnTo>
                <a:lnTo>
                  <a:pt x="1676" y="3136"/>
                </a:lnTo>
                <a:lnTo>
                  <a:pt x="1663" y="3340"/>
                </a:lnTo>
                <a:lnTo>
                  <a:pt x="2336" y="2794"/>
                </a:lnTo>
                <a:lnTo>
                  <a:pt x="2628" y="2730"/>
                </a:lnTo>
                <a:lnTo>
                  <a:pt x="2590" y="3048"/>
                </a:lnTo>
                <a:lnTo>
                  <a:pt x="2730" y="2692"/>
                </a:lnTo>
                <a:lnTo>
                  <a:pt x="3149" y="2578"/>
                </a:lnTo>
                <a:close/>
              </a:path>
              <a:path w="20319" h="12065">
                <a:moveTo>
                  <a:pt x="3225" y="7200"/>
                </a:moveTo>
                <a:lnTo>
                  <a:pt x="2971" y="7848"/>
                </a:lnTo>
                <a:lnTo>
                  <a:pt x="2387" y="7188"/>
                </a:lnTo>
                <a:lnTo>
                  <a:pt x="2273" y="8191"/>
                </a:lnTo>
                <a:lnTo>
                  <a:pt x="2235" y="8470"/>
                </a:lnTo>
                <a:lnTo>
                  <a:pt x="2451" y="8242"/>
                </a:lnTo>
                <a:lnTo>
                  <a:pt x="2921" y="8115"/>
                </a:lnTo>
                <a:lnTo>
                  <a:pt x="2895" y="8305"/>
                </a:lnTo>
                <a:lnTo>
                  <a:pt x="2857" y="8686"/>
                </a:lnTo>
                <a:lnTo>
                  <a:pt x="3111" y="8064"/>
                </a:lnTo>
                <a:lnTo>
                  <a:pt x="3225" y="7200"/>
                </a:lnTo>
                <a:close/>
              </a:path>
              <a:path w="20319" h="12065">
                <a:moveTo>
                  <a:pt x="3479" y="3556"/>
                </a:moveTo>
                <a:lnTo>
                  <a:pt x="3251" y="4140"/>
                </a:lnTo>
                <a:lnTo>
                  <a:pt x="3213" y="4495"/>
                </a:lnTo>
                <a:lnTo>
                  <a:pt x="3187" y="4711"/>
                </a:lnTo>
                <a:lnTo>
                  <a:pt x="3416" y="4127"/>
                </a:lnTo>
                <a:lnTo>
                  <a:pt x="3454" y="3771"/>
                </a:lnTo>
                <a:lnTo>
                  <a:pt x="3479" y="3556"/>
                </a:lnTo>
                <a:close/>
              </a:path>
              <a:path w="20319" h="12065">
                <a:moveTo>
                  <a:pt x="4229" y="4292"/>
                </a:moveTo>
                <a:lnTo>
                  <a:pt x="3962" y="4927"/>
                </a:lnTo>
                <a:lnTo>
                  <a:pt x="3556" y="4330"/>
                </a:lnTo>
                <a:lnTo>
                  <a:pt x="3441" y="5308"/>
                </a:lnTo>
                <a:lnTo>
                  <a:pt x="3416" y="5499"/>
                </a:lnTo>
                <a:lnTo>
                  <a:pt x="3568" y="5346"/>
                </a:lnTo>
                <a:lnTo>
                  <a:pt x="3911" y="5219"/>
                </a:lnTo>
                <a:lnTo>
                  <a:pt x="3898" y="5397"/>
                </a:lnTo>
                <a:lnTo>
                  <a:pt x="3860" y="5778"/>
                </a:lnTo>
                <a:lnTo>
                  <a:pt x="4114" y="5130"/>
                </a:lnTo>
                <a:lnTo>
                  <a:pt x="4191" y="4673"/>
                </a:lnTo>
                <a:lnTo>
                  <a:pt x="4229" y="4292"/>
                </a:lnTo>
                <a:close/>
              </a:path>
              <a:path w="20319" h="12065">
                <a:moveTo>
                  <a:pt x="4470" y="4508"/>
                </a:moveTo>
                <a:lnTo>
                  <a:pt x="4241" y="5092"/>
                </a:lnTo>
                <a:lnTo>
                  <a:pt x="4203" y="5448"/>
                </a:lnTo>
                <a:lnTo>
                  <a:pt x="4178" y="5664"/>
                </a:lnTo>
                <a:lnTo>
                  <a:pt x="4406" y="5080"/>
                </a:lnTo>
                <a:lnTo>
                  <a:pt x="4445" y="4724"/>
                </a:lnTo>
                <a:lnTo>
                  <a:pt x="4470" y="4508"/>
                </a:lnTo>
                <a:close/>
              </a:path>
              <a:path w="20319" h="12065">
                <a:moveTo>
                  <a:pt x="4673" y="3238"/>
                </a:moveTo>
                <a:lnTo>
                  <a:pt x="3759" y="2933"/>
                </a:lnTo>
                <a:lnTo>
                  <a:pt x="3657" y="3810"/>
                </a:lnTo>
                <a:lnTo>
                  <a:pt x="3606" y="4216"/>
                </a:lnTo>
                <a:lnTo>
                  <a:pt x="4114" y="3898"/>
                </a:lnTo>
                <a:lnTo>
                  <a:pt x="4673" y="3238"/>
                </a:lnTo>
                <a:close/>
              </a:path>
              <a:path w="20319" h="12065">
                <a:moveTo>
                  <a:pt x="5486" y="5295"/>
                </a:moveTo>
                <a:lnTo>
                  <a:pt x="5194" y="6019"/>
                </a:lnTo>
                <a:lnTo>
                  <a:pt x="5156" y="6400"/>
                </a:lnTo>
                <a:lnTo>
                  <a:pt x="5118" y="6781"/>
                </a:lnTo>
                <a:lnTo>
                  <a:pt x="5397" y="6057"/>
                </a:lnTo>
                <a:lnTo>
                  <a:pt x="5448" y="5676"/>
                </a:lnTo>
                <a:lnTo>
                  <a:pt x="5486" y="5295"/>
                </a:lnTo>
                <a:close/>
              </a:path>
              <a:path w="20319" h="12065">
                <a:moveTo>
                  <a:pt x="5969" y="2768"/>
                </a:moveTo>
                <a:lnTo>
                  <a:pt x="4737" y="4927"/>
                </a:lnTo>
                <a:lnTo>
                  <a:pt x="4533" y="6654"/>
                </a:lnTo>
                <a:lnTo>
                  <a:pt x="5842" y="3860"/>
                </a:lnTo>
                <a:lnTo>
                  <a:pt x="5969" y="2768"/>
                </a:lnTo>
                <a:close/>
              </a:path>
              <a:path w="20319" h="12065">
                <a:moveTo>
                  <a:pt x="6680" y="279"/>
                </a:moveTo>
                <a:lnTo>
                  <a:pt x="6451" y="863"/>
                </a:lnTo>
                <a:lnTo>
                  <a:pt x="6413" y="1219"/>
                </a:lnTo>
                <a:lnTo>
                  <a:pt x="6388" y="1422"/>
                </a:lnTo>
                <a:lnTo>
                  <a:pt x="6616" y="850"/>
                </a:lnTo>
                <a:lnTo>
                  <a:pt x="6654" y="495"/>
                </a:lnTo>
                <a:lnTo>
                  <a:pt x="6680" y="279"/>
                </a:lnTo>
                <a:close/>
              </a:path>
              <a:path w="20319" h="12065">
                <a:moveTo>
                  <a:pt x="7035" y="5448"/>
                </a:moveTo>
                <a:lnTo>
                  <a:pt x="6350" y="4991"/>
                </a:lnTo>
                <a:lnTo>
                  <a:pt x="6261" y="5829"/>
                </a:lnTo>
                <a:lnTo>
                  <a:pt x="6235" y="6096"/>
                </a:lnTo>
                <a:lnTo>
                  <a:pt x="6426" y="5892"/>
                </a:lnTo>
                <a:lnTo>
                  <a:pt x="7035" y="5448"/>
                </a:lnTo>
                <a:close/>
              </a:path>
              <a:path w="20319" h="12065">
                <a:moveTo>
                  <a:pt x="7835" y="2514"/>
                </a:moveTo>
                <a:lnTo>
                  <a:pt x="7480" y="3327"/>
                </a:lnTo>
                <a:lnTo>
                  <a:pt x="7531" y="2959"/>
                </a:lnTo>
                <a:lnTo>
                  <a:pt x="7569" y="2578"/>
                </a:lnTo>
                <a:lnTo>
                  <a:pt x="7277" y="3302"/>
                </a:lnTo>
                <a:lnTo>
                  <a:pt x="7239" y="3683"/>
                </a:lnTo>
                <a:lnTo>
                  <a:pt x="7200" y="4076"/>
                </a:lnTo>
                <a:lnTo>
                  <a:pt x="7467" y="3365"/>
                </a:lnTo>
                <a:lnTo>
                  <a:pt x="7442" y="3721"/>
                </a:lnTo>
                <a:lnTo>
                  <a:pt x="7391" y="4229"/>
                </a:lnTo>
                <a:lnTo>
                  <a:pt x="7734" y="3403"/>
                </a:lnTo>
                <a:lnTo>
                  <a:pt x="7785" y="3009"/>
                </a:lnTo>
                <a:lnTo>
                  <a:pt x="7835" y="2514"/>
                </a:lnTo>
                <a:close/>
              </a:path>
              <a:path w="20319" h="12065">
                <a:moveTo>
                  <a:pt x="7861" y="4406"/>
                </a:moveTo>
                <a:lnTo>
                  <a:pt x="7112" y="5334"/>
                </a:lnTo>
                <a:lnTo>
                  <a:pt x="6883" y="5930"/>
                </a:lnTo>
                <a:lnTo>
                  <a:pt x="6413" y="7162"/>
                </a:lnTo>
                <a:lnTo>
                  <a:pt x="7404" y="7340"/>
                </a:lnTo>
                <a:lnTo>
                  <a:pt x="7607" y="6057"/>
                </a:lnTo>
                <a:lnTo>
                  <a:pt x="7861" y="4406"/>
                </a:lnTo>
                <a:close/>
              </a:path>
              <a:path w="20319" h="12065">
                <a:moveTo>
                  <a:pt x="7962" y="2832"/>
                </a:moveTo>
                <a:lnTo>
                  <a:pt x="7734" y="3403"/>
                </a:lnTo>
                <a:lnTo>
                  <a:pt x="7696" y="3771"/>
                </a:lnTo>
                <a:lnTo>
                  <a:pt x="7670" y="3975"/>
                </a:lnTo>
                <a:lnTo>
                  <a:pt x="7899" y="3403"/>
                </a:lnTo>
                <a:lnTo>
                  <a:pt x="7937" y="3035"/>
                </a:lnTo>
                <a:lnTo>
                  <a:pt x="7962" y="2832"/>
                </a:lnTo>
                <a:close/>
              </a:path>
              <a:path w="20319" h="12065">
                <a:moveTo>
                  <a:pt x="8369" y="10325"/>
                </a:moveTo>
                <a:lnTo>
                  <a:pt x="6934" y="9245"/>
                </a:lnTo>
                <a:lnTo>
                  <a:pt x="6781" y="10553"/>
                </a:lnTo>
                <a:lnTo>
                  <a:pt x="6692" y="11290"/>
                </a:lnTo>
                <a:lnTo>
                  <a:pt x="7505" y="10718"/>
                </a:lnTo>
                <a:lnTo>
                  <a:pt x="8369" y="10325"/>
                </a:lnTo>
                <a:close/>
              </a:path>
              <a:path w="20319" h="12065">
                <a:moveTo>
                  <a:pt x="8445" y="2705"/>
                </a:moveTo>
                <a:lnTo>
                  <a:pt x="8001" y="3822"/>
                </a:lnTo>
                <a:lnTo>
                  <a:pt x="7835" y="5321"/>
                </a:lnTo>
                <a:lnTo>
                  <a:pt x="8394" y="3162"/>
                </a:lnTo>
                <a:lnTo>
                  <a:pt x="8445" y="2705"/>
                </a:lnTo>
                <a:close/>
              </a:path>
              <a:path w="20319" h="12065">
                <a:moveTo>
                  <a:pt x="8458" y="7035"/>
                </a:moveTo>
                <a:lnTo>
                  <a:pt x="7886" y="6172"/>
                </a:lnTo>
                <a:lnTo>
                  <a:pt x="7759" y="6007"/>
                </a:lnTo>
                <a:lnTo>
                  <a:pt x="7734" y="6172"/>
                </a:lnTo>
                <a:lnTo>
                  <a:pt x="7366" y="7861"/>
                </a:lnTo>
                <a:lnTo>
                  <a:pt x="8394" y="7112"/>
                </a:lnTo>
                <a:close/>
              </a:path>
              <a:path w="20319" h="12065">
                <a:moveTo>
                  <a:pt x="9321" y="7112"/>
                </a:moveTo>
                <a:lnTo>
                  <a:pt x="8496" y="7035"/>
                </a:lnTo>
                <a:lnTo>
                  <a:pt x="8547" y="7162"/>
                </a:lnTo>
                <a:lnTo>
                  <a:pt x="9004" y="7874"/>
                </a:lnTo>
                <a:lnTo>
                  <a:pt x="9321" y="7112"/>
                </a:lnTo>
                <a:close/>
              </a:path>
              <a:path w="20319" h="12065">
                <a:moveTo>
                  <a:pt x="9359" y="10033"/>
                </a:moveTo>
                <a:lnTo>
                  <a:pt x="9131" y="10617"/>
                </a:lnTo>
                <a:lnTo>
                  <a:pt x="9093" y="10972"/>
                </a:lnTo>
                <a:lnTo>
                  <a:pt x="9067" y="11176"/>
                </a:lnTo>
                <a:lnTo>
                  <a:pt x="9296" y="10604"/>
                </a:lnTo>
                <a:lnTo>
                  <a:pt x="9334" y="10248"/>
                </a:lnTo>
                <a:lnTo>
                  <a:pt x="9359" y="10033"/>
                </a:lnTo>
                <a:close/>
              </a:path>
              <a:path w="20319" h="12065">
                <a:moveTo>
                  <a:pt x="10198" y="10007"/>
                </a:moveTo>
                <a:lnTo>
                  <a:pt x="9906" y="10731"/>
                </a:lnTo>
                <a:lnTo>
                  <a:pt x="9867" y="11112"/>
                </a:lnTo>
                <a:lnTo>
                  <a:pt x="9829" y="11493"/>
                </a:lnTo>
                <a:lnTo>
                  <a:pt x="10109" y="10769"/>
                </a:lnTo>
                <a:lnTo>
                  <a:pt x="10160" y="10388"/>
                </a:lnTo>
                <a:lnTo>
                  <a:pt x="10198" y="10007"/>
                </a:lnTo>
                <a:close/>
              </a:path>
              <a:path w="20319" h="12065">
                <a:moveTo>
                  <a:pt x="10591" y="2247"/>
                </a:moveTo>
                <a:lnTo>
                  <a:pt x="10248" y="3035"/>
                </a:lnTo>
                <a:lnTo>
                  <a:pt x="10287" y="2692"/>
                </a:lnTo>
                <a:lnTo>
                  <a:pt x="10312" y="2476"/>
                </a:lnTo>
                <a:lnTo>
                  <a:pt x="10083" y="3060"/>
                </a:lnTo>
                <a:lnTo>
                  <a:pt x="10045" y="3416"/>
                </a:lnTo>
                <a:lnTo>
                  <a:pt x="10020" y="3619"/>
                </a:lnTo>
                <a:lnTo>
                  <a:pt x="10223" y="3086"/>
                </a:lnTo>
                <a:lnTo>
                  <a:pt x="10198" y="3454"/>
                </a:lnTo>
                <a:lnTo>
                  <a:pt x="10147" y="3962"/>
                </a:lnTo>
                <a:lnTo>
                  <a:pt x="10490" y="3136"/>
                </a:lnTo>
                <a:lnTo>
                  <a:pt x="10541" y="2743"/>
                </a:lnTo>
                <a:lnTo>
                  <a:pt x="10591" y="2247"/>
                </a:lnTo>
                <a:close/>
              </a:path>
              <a:path w="20319" h="12065">
                <a:moveTo>
                  <a:pt x="11772" y="2451"/>
                </a:moveTo>
                <a:lnTo>
                  <a:pt x="11417" y="3263"/>
                </a:lnTo>
                <a:lnTo>
                  <a:pt x="11379" y="3657"/>
                </a:lnTo>
                <a:lnTo>
                  <a:pt x="11328" y="4165"/>
                </a:lnTo>
                <a:lnTo>
                  <a:pt x="11671" y="3340"/>
                </a:lnTo>
                <a:lnTo>
                  <a:pt x="11722" y="2946"/>
                </a:lnTo>
                <a:lnTo>
                  <a:pt x="11772" y="2451"/>
                </a:lnTo>
                <a:close/>
              </a:path>
              <a:path w="20319" h="12065">
                <a:moveTo>
                  <a:pt x="14224" y="3048"/>
                </a:moveTo>
                <a:lnTo>
                  <a:pt x="13995" y="3327"/>
                </a:lnTo>
                <a:lnTo>
                  <a:pt x="13563" y="2616"/>
                </a:lnTo>
                <a:lnTo>
                  <a:pt x="13843" y="1790"/>
                </a:lnTo>
                <a:lnTo>
                  <a:pt x="13957" y="787"/>
                </a:lnTo>
                <a:lnTo>
                  <a:pt x="13423" y="2387"/>
                </a:lnTo>
                <a:lnTo>
                  <a:pt x="13347" y="2247"/>
                </a:lnTo>
                <a:lnTo>
                  <a:pt x="13347" y="2628"/>
                </a:lnTo>
                <a:lnTo>
                  <a:pt x="13347" y="3263"/>
                </a:lnTo>
                <a:lnTo>
                  <a:pt x="13347" y="3390"/>
                </a:lnTo>
                <a:lnTo>
                  <a:pt x="13347" y="3263"/>
                </a:lnTo>
                <a:lnTo>
                  <a:pt x="13347" y="2628"/>
                </a:lnTo>
                <a:lnTo>
                  <a:pt x="13157" y="3213"/>
                </a:lnTo>
                <a:lnTo>
                  <a:pt x="11861" y="2590"/>
                </a:lnTo>
                <a:lnTo>
                  <a:pt x="11734" y="3733"/>
                </a:lnTo>
                <a:lnTo>
                  <a:pt x="11582" y="5130"/>
                </a:lnTo>
                <a:lnTo>
                  <a:pt x="11595" y="5346"/>
                </a:lnTo>
                <a:lnTo>
                  <a:pt x="10909" y="3695"/>
                </a:lnTo>
                <a:lnTo>
                  <a:pt x="10947" y="3365"/>
                </a:lnTo>
                <a:lnTo>
                  <a:pt x="10858" y="3581"/>
                </a:lnTo>
                <a:lnTo>
                  <a:pt x="9321" y="7112"/>
                </a:lnTo>
                <a:lnTo>
                  <a:pt x="9804" y="7162"/>
                </a:lnTo>
                <a:lnTo>
                  <a:pt x="10375" y="7353"/>
                </a:lnTo>
                <a:lnTo>
                  <a:pt x="11493" y="7556"/>
                </a:lnTo>
                <a:lnTo>
                  <a:pt x="12687" y="7924"/>
                </a:lnTo>
                <a:lnTo>
                  <a:pt x="11874" y="6007"/>
                </a:lnTo>
                <a:lnTo>
                  <a:pt x="12014" y="5969"/>
                </a:lnTo>
                <a:lnTo>
                  <a:pt x="12230" y="5918"/>
                </a:lnTo>
                <a:lnTo>
                  <a:pt x="12204" y="6134"/>
                </a:lnTo>
                <a:lnTo>
                  <a:pt x="12166" y="6413"/>
                </a:lnTo>
                <a:lnTo>
                  <a:pt x="12382" y="6184"/>
                </a:lnTo>
                <a:lnTo>
                  <a:pt x="13081" y="5981"/>
                </a:lnTo>
                <a:lnTo>
                  <a:pt x="12319" y="5130"/>
                </a:lnTo>
                <a:lnTo>
                  <a:pt x="12242" y="5689"/>
                </a:lnTo>
                <a:lnTo>
                  <a:pt x="11671" y="5054"/>
                </a:lnTo>
                <a:lnTo>
                  <a:pt x="12801" y="3962"/>
                </a:lnTo>
                <a:lnTo>
                  <a:pt x="13081" y="3937"/>
                </a:lnTo>
                <a:lnTo>
                  <a:pt x="13055" y="4178"/>
                </a:lnTo>
                <a:lnTo>
                  <a:pt x="13131" y="3937"/>
                </a:lnTo>
                <a:lnTo>
                  <a:pt x="13347" y="3911"/>
                </a:lnTo>
                <a:lnTo>
                  <a:pt x="13398" y="6426"/>
                </a:lnTo>
                <a:lnTo>
                  <a:pt x="14020" y="3848"/>
                </a:lnTo>
                <a:lnTo>
                  <a:pt x="14173" y="3822"/>
                </a:lnTo>
                <a:lnTo>
                  <a:pt x="14046" y="3759"/>
                </a:lnTo>
                <a:lnTo>
                  <a:pt x="14135" y="3390"/>
                </a:lnTo>
                <a:lnTo>
                  <a:pt x="14224" y="3048"/>
                </a:lnTo>
                <a:close/>
              </a:path>
              <a:path w="20319" h="12065">
                <a:moveTo>
                  <a:pt x="16637" y="647"/>
                </a:moveTo>
                <a:lnTo>
                  <a:pt x="14617" y="4686"/>
                </a:lnTo>
                <a:lnTo>
                  <a:pt x="14414" y="6464"/>
                </a:lnTo>
                <a:lnTo>
                  <a:pt x="14630" y="5943"/>
                </a:lnTo>
                <a:lnTo>
                  <a:pt x="14617" y="6083"/>
                </a:lnTo>
                <a:lnTo>
                  <a:pt x="14820" y="5854"/>
                </a:lnTo>
                <a:lnTo>
                  <a:pt x="15532" y="5651"/>
                </a:lnTo>
                <a:lnTo>
                  <a:pt x="14998" y="5067"/>
                </a:lnTo>
                <a:lnTo>
                  <a:pt x="16548" y="1447"/>
                </a:lnTo>
                <a:lnTo>
                  <a:pt x="16637" y="647"/>
                </a:lnTo>
                <a:close/>
              </a:path>
              <a:path w="20319" h="12065">
                <a:moveTo>
                  <a:pt x="16878" y="2730"/>
                </a:moveTo>
                <a:lnTo>
                  <a:pt x="16586" y="3454"/>
                </a:lnTo>
                <a:lnTo>
                  <a:pt x="16548" y="3835"/>
                </a:lnTo>
                <a:lnTo>
                  <a:pt x="16510" y="4216"/>
                </a:lnTo>
                <a:lnTo>
                  <a:pt x="16789" y="3492"/>
                </a:lnTo>
                <a:lnTo>
                  <a:pt x="16840" y="3111"/>
                </a:lnTo>
                <a:lnTo>
                  <a:pt x="16878" y="2730"/>
                </a:lnTo>
                <a:close/>
              </a:path>
              <a:path w="20319" h="12065">
                <a:moveTo>
                  <a:pt x="20015" y="3175"/>
                </a:moveTo>
                <a:lnTo>
                  <a:pt x="19824" y="3048"/>
                </a:lnTo>
                <a:lnTo>
                  <a:pt x="19850" y="2882"/>
                </a:lnTo>
                <a:lnTo>
                  <a:pt x="19888" y="2501"/>
                </a:lnTo>
                <a:lnTo>
                  <a:pt x="19697" y="2959"/>
                </a:lnTo>
                <a:lnTo>
                  <a:pt x="18567" y="2095"/>
                </a:lnTo>
                <a:lnTo>
                  <a:pt x="18503" y="2654"/>
                </a:lnTo>
                <a:lnTo>
                  <a:pt x="17487" y="1892"/>
                </a:lnTo>
                <a:lnTo>
                  <a:pt x="17399" y="2717"/>
                </a:lnTo>
                <a:lnTo>
                  <a:pt x="17005" y="2146"/>
                </a:lnTo>
                <a:lnTo>
                  <a:pt x="16891" y="3124"/>
                </a:lnTo>
                <a:lnTo>
                  <a:pt x="16865" y="3314"/>
                </a:lnTo>
                <a:lnTo>
                  <a:pt x="17018" y="3162"/>
                </a:lnTo>
                <a:lnTo>
                  <a:pt x="17360" y="3035"/>
                </a:lnTo>
                <a:lnTo>
                  <a:pt x="17348" y="3200"/>
                </a:lnTo>
                <a:lnTo>
                  <a:pt x="17259" y="3949"/>
                </a:lnTo>
                <a:lnTo>
                  <a:pt x="18072" y="3365"/>
                </a:lnTo>
                <a:lnTo>
                  <a:pt x="18440" y="3200"/>
                </a:lnTo>
                <a:lnTo>
                  <a:pt x="18427" y="3403"/>
                </a:lnTo>
                <a:lnTo>
                  <a:pt x="18338" y="4140"/>
                </a:lnTo>
                <a:lnTo>
                  <a:pt x="19151" y="3568"/>
                </a:lnTo>
                <a:lnTo>
                  <a:pt x="19570" y="3378"/>
                </a:lnTo>
                <a:lnTo>
                  <a:pt x="19558" y="3606"/>
                </a:lnTo>
                <a:lnTo>
                  <a:pt x="19519" y="3987"/>
                </a:lnTo>
                <a:lnTo>
                  <a:pt x="19786" y="3276"/>
                </a:lnTo>
                <a:lnTo>
                  <a:pt x="20015" y="3175"/>
                </a:lnTo>
                <a:close/>
              </a:path>
            </a:pathLst>
          </a:custGeom>
          <a:solidFill>
            <a:srgbClr val="B88F51"/>
          </a:solidFill>
        </p:spPr>
        <p:txBody>
          <a:bodyPr wrap="square" lIns="0" tIns="0" rIns="0" bIns="0" rtlCol="0"/>
          <a:lstStyle/>
          <a:p>
            <a:endParaRPr sz="2511"/>
          </a:p>
        </p:txBody>
      </p:sp>
      <p:sp>
        <p:nvSpPr>
          <p:cNvPr id="106" name="bg object 106"/>
          <p:cNvSpPr/>
          <p:nvPr/>
        </p:nvSpPr>
        <p:spPr>
          <a:xfrm>
            <a:off x="982845" y="491554"/>
            <a:ext cx="26194" cy="24209"/>
          </a:xfrm>
          <a:custGeom>
            <a:avLst/>
            <a:gdLst/>
            <a:ahLst/>
            <a:cxnLst/>
            <a:rect l="l" t="t" r="r" b="b"/>
            <a:pathLst>
              <a:path w="41909" h="38734">
                <a:moveTo>
                  <a:pt x="698" y="19316"/>
                </a:moveTo>
                <a:lnTo>
                  <a:pt x="139" y="18516"/>
                </a:lnTo>
                <a:lnTo>
                  <a:pt x="25" y="19494"/>
                </a:lnTo>
                <a:lnTo>
                  <a:pt x="0" y="19685"/>
                </a:lnTo>
                <a:lnTo>
                  <a:pt x="152" y="19532"/>
                </a:lnTo>
                <a:lnTo>
                  <a:pt x="698" y="19316"/>
                </a:lnTo>
                <a:close/>
              </a:path>
              <a:path w="41909" h="38734">
                <a:moveTo>
                  <a:pt x="1054" y="14046"/>
                </a:moveTo>
                <a:lnTo>
                  <a:pt x="825" y="14630"/>
                </a:lnTo>
                <a:lnTo>
                  <a:pt x="787" y="14986"/>
                </a:lnTo>
                <a:lnTo>
                  <a:pt x="762" y="15189"/>
                </a:lnTo>
                <a:lnTo>
                  <a:pt x="990" y="14617"/>
                </a:lnTo>
                <a:lnTo>
                  <a:pt x="1028" y="14262"/>
                </a:lnTo>
                <a:lnTo>
                  <a:pt x="1054" y="14046"/>
                </a:lnTo>
                <a:close/>
              </a:path>
              <a:path w="41909" h="38734">
                <a:moveTo>
                  <a:pt x="1219" y="18669"/>
                </a:moveTo>
                <a:lnTo>
                  <a:pt x="419" y="21094"/>
                </a:lnTo>
                <a:lnTo>
                  <a:pt x="317" y="22059"/>
                </a:lnTo>
                <a:lnTo>
                  <a:pt x="1104" y="19672"/>
                </a:lnTo>
                <a:lnTo>
                  <a:pt x="1219" y="18669"/>
                </a:lnTo>
                <a:close/>
              </a:path>
              <a:path w="41909" h="38734">
                <a:moveTo>
                  <a:pt x="2374" y="16522"/>
                </a:moveTo>
                <a:lnTo>
                  <a:pt x="1816" y="15722"/>
                </a:lnTo>
                <a:lnTo>
                  <a:pt x="1701" y="16700"/>
                </a:lnTo>
                <a:lnTo>
                  <a:pt x="1676" y="16891"/>
                </a:lnTo>
                <a:lnTo>
                  <a:pt x="1828" y="16738"/>
                </a:lnTo>
                <a:lnTo>
                  <a:pt x="2374" y="16522"/>
                </a:lnTo>
                <a:close/>
              </a:path>
              <a:path w="41909" h="38734">
                <a:moveTo>
                  <a:pt x="2400" y="11112"/>
                </a:moveTo>
                <a:lnTo>
                  <a:pt x="1841" y="10312"/>
                </a:lnTo>
                <a:lnTo>
                  <a:pt x="1727" y="11290"/>
                </a:lnTo>
                <a:lnTo>
                  <a:pt x="1701" y="11480"/>
                </a:lnTo>
                <a:lnTo>
                  <a:pt x="1854" y="11328"/>
                </a:lnTo>
                <a:lnTo>
                  <a:pt x="2400" y="11112"/>
                </a:lnTo>
                <a:close/>
              </a:path>
              <a:path w="41909" h="38734">
                <a:moveTo>
                  <a:pt x="2984" y="11315"/>
                </a:moveTo>
                <a:lnTo>
                  <a:pt x="2755" y="11899"/>
                </a:lnTo>
                <a:lnTo>
                  <a:pt x="2717" y="12255"/>
                </a:lnTo>
                <a:lnTo>
                  <a:pt x="2692" y="12458"/>
                </a:lnTo>
                <a:lnTo>
                  <a:pt x="2921" y="11887"/>
                </a:lnTo>
                <a:lnTo>
                  <a:pt x="2959" y="11531"/>
                </a:lnTo>
                <a:lnTo>
                  <a:pt x="2984" y="11315"/>
                </a:lnTo>
                <a:close/>
              </a:path>
              <a:path w="41909" h="38734">
                <a:moveTo>
                  <a:pt x="3136" y="17513"/>
                </a:moveTo>
                <a:lnTo>
                  <a:pt x="2908" y="18097"/>
                </a:lnTo>
                <a:lnTo>
                  <a:pt x="2870" y="18453"/>
                </a:lnTo>
                <a:lnTo>
                  <a:pt x="2844" y="18669"/>
                </a:lnTo>
                <a:lnTo>
                  <a:pt x="3073" y="18084"/>
                </a:lnTo>
                <a:lnTo>
                  <a:pt x="3111" y="17729"/>
                </a:lnTo>
                <a:lnTo>
                  <a:pt x="3136" y="17513"/>
                </a:lnTo>
                <a:close/>
              </a:path>
              <a:path w="41909" h="38734">
                <a:moveTo>
                  <a:pt x="3200" y="13487"/>
                </a:moveTo>
                <a:lnTo>
                  <a:pt x="2908" y="14211"/>
                </a:lnTo>
                <a:lnTo>
                  <a:pt x="2870" y="14592"/>
                </a:lnTo>
                <a:lnTo>
                  <a:pt x="2832" y="14973"/>
                </a:lnTo>
                <a:lnTo>
                  <a:pt x="3111" y="14249"/>
                </a:lnTo>
                <a:lnTo>
                  <a:pt x="3162" y="13868"/>
                </a:lnTo>
                <a:lnTo>
                  <a:pt x="3200" y="13487"/>
                </a:lnTo>
                <a:close/>
              </a:path>
              <a:path w="41909" h="38734">
                <a:moveTo>
                  <a:pt x="3403" y="17183"/>
                </a:moveTo>
                <a:lnTo>
                  <a:pt x="2260" y="16738"/>
                </a:lnTo>
                <a:lnTo>
                  <a:pt x="2286" y="16598"/>
                </a:lnTo>
                <a:lnTo>
                  <a:pt x="2057" y="17183"/>
                </a:lnTo>
                <a:lnTo>
                  <a:pt x="2019" y="17538"/>
                </a:lnTo>
                <a:lnTo>
                  <a:pt x="1993" y="17754"/>
                </a:lnTo>
                <a:lnTo>
                  <a:pt x="2209" y="17208"/>
                </a:lnTo>
                <a:lnTo>
                  <a:pt x="2171" y="17564"/>
                </a:lnTo>
                <a:lnTo>
                  <a:pt x="2108" y="18186"/>
                </a:lnTo>
                <a:lnTo>
                  <a:pt x="2717" y="17678"/>
                </a:lnTo>
                <a:lnTo>
                  <a:pt x="3403" y="17183"/>
                </a:lnTo>
                <a:close/>
              </a:path>
              <a:path w="41909" h="38734">
                <a:moveTo>
                  <a:pt x="3467" y="18262"/>
                </a:moveTo>
                <a:lnTo>
                  <a:pt x="3124" y="18072"/>
                </a:lnTo>
                <a:lnTo>
                  <a:pt x="3073" y="18542"/>
                </a:lnTo>
                <a:lnTo>
                  <a:pt x="3467" y="18262"/>
                </a:lnTo>
                <a:close/>
              </a:path>
              <a:path w="41909" h="38734">
                <a:moveTo>
                  <a:pt x="3505" y="8013"/>
                </a:moveTo>
                <a:lnTo>
                  <a:pt x="3162" y="8839"/>
                </a:lnTo>
                <a:lnTo>
                  <a:pt x="3111" y="9232"/>
                </a:lnTo>
                <a:lnTo>
                  <a:pt x="3060" y="9728"/>
                </a:lnTo>
                <a:lnTo>
                  <a:pt x="3403" y="8915"/>
                </a:lnTo>
                <a:lnTo>
                  <a:pt x="3454" y="8521"/>
                </a:lnTo>
                <a:lnTo>
                  <a:pt x="3505" y="8013"/>
                </a:lnTo>
                <a:close/>
              </a:path>
              <a:path w="41909" h="38734">
                <a:moveTo>
                  <a:pt x="3581" y="13449"/>
                </a:moveTo>
                <a:lnTo>
                  <a:pt x="3238" y="14262"/>
                </a:lnTo>
                <a:lnTo>
                  <a:pt x="3187" y="14655"/>
                </a:lnTo>
                <a:lnTo>
                  <a:pt x="3136" y="15163"/>
                </a:lnTo>
                <a:lnTo>
                  <a:pt x="3479" y="14338"/>
                </a:lnTo>
                <a:lnTo>
                  <a:pt x="3530" y="13944"/>
                </a:lnTo>
                <a:lnTo>
                  <a:pt x="3581" y="13449"/>
                </a:lnTo>
                <a:close/>
              </a:path>
              <a:path w="41909" h="38734">
                <a:moveTo>
                  <a:pt x="3708" y="10375"/>
                </a:moveTo>
                <a:lnTo>
                  <a:pt x="3352" y="11188"/>
                </a:lnTo>
                <a:lnTo>
                  <a:pt x="3314" y="11582"/>
                </a:lnTo>
                <a:lnTo>
                  <a:pt x="3263" y="12077"/>
                </a:lnTo>
                <a:lnTo>
                  <a:pt x="3606" y="11264"/>
                </a:lnTo>
                <a:lnTo>
                  <a:pt x="3657" y="10871"/>
                </a:lnTo>
                <a:lnTo>
                  <a:pt x="3708" y="10375"/>
                </a:lnTo>
                <a:close/>
              </a:path>
              <a:path w="41909" h="38734">
                <a:moveTo>
                  <a:pt x="3898" y="14363"/>
                </a:moveTo>
                <a:lnTo>
                  <a:pt x="3454" y="15481"/>
                </a:lnTo>
                <a:lnTo>
                  <a:pt x="3289" y="16979"/>
                </a:lnTo>
                <a:lnTo>
                  <a:pt x="3848" y="14820"/>
                </a:lnTo>
                <a:lnTo>
                  <a:pt x="3898" y="14363"/>
                </a:lnTo>
                <a:close/>
              </a:path>
              <a:path w="41909" h="38734">
                <a:moveTo>
                  <a:pt x="4102" y="18605"/>
                </a:moveTo>
                <a:lnTo>
                  <a:pt x="3810" y="18021"/>
                </a:lnTo>
                <a:lnTo>
                  <a:pt x="3467" y="18262"/>
                </a:lnTo>
                <a:lnTo>
                  <a:pt x="4102" y="18605"/>
                </a:lnTo>
                <a:close/>
              </a:path>
              <a:path w="41909" h="38734">
                <a:moveTo>
                  <a:pt x="4140" y="14617"/>
                </a:moveTo>
                <a:lnTo>
                  <a:pt x="3911" y="15201"/>
                </a:lnTo>
                <a:lnTo>
                  <a:pt x="3873" y="15557"/>
                </a:lnTo>
                <a:lnTo>
                  <a:pt x="3848" y="15760"/>
                </a:lnTo>
                <a:lnTo>
                  <a:pt x="4076" y="15189"/>
                </a:lnTo>
                <a:lnTo>
                  <a:pt x="4114" y="14820"/>
                </a:lnTo>
                <a:lnTo>
                  <a:pt x="4140" y="14617"/>
                </a:lnTo>
                <a:close/>
              </a:path>
              <a:path w="41909" h="38734">
                <a:moveTo>
                  <a:pt x="4203" y="15392"/>
                </a:moveTo>
                <a:lnTo>
                  <a:pt x="3975" y="15976"/>
                </a:lnTo>
                <a:lnTo>
                  <a:pt x="3937" y="16332"/>
                </a:lnTo>
                <a:lnTo>
                  <a:pt x="3911" y="16535"/>
                </a:lnTo>
                <a:lnTo>
                  <a:pt x="4140" y="15963"/>
                </a:lnTo>
                <a:lnTo>
                  <a:pt x="4178" y="15608"/>
                </a:lnTo>
                <a:lnTo>
                  <a:pt x="4203" y="15392"/>
                </a:lnTo>
                <a:close/>
              </a:path>
              <a:path w="41909" h="38734">
                <a:moveTo>
                  <a:pt x="4699" y="9550"/>
                </a:moveTo>
                <a:lnTo>
                  <a:pt x="3848" y="9156"/>
                </a:lnTo>
                <a:lnTo>
                  <a:pt x="3746" y="10121"/>
                </a:lnTo>
                <a:lnTo>
                  <a:pt x="3708" y="10375"/>
                </a:lnTo>
                <a:lnTo>
                  <a:pt x="3683" y="10731"/>
                </a:lnTo>
                <a:lnTo>
                  <a:pt x="4152" y="10198"/>
                </a:lnTo>
                <a:lnTo>
                  <a:pt x="4699" y="9550"/>
                </a:lnTo>
                <a:close/>
              </a:path>
              <a:path w="41909" h="38734">
                <a:moveTo>
                  <a:pt x="6819" y="18148"/>
                </a:moveTo>
                <a:lnTo>
                  <a:pt x="6527" y="17551"/>
                </a:lnTo>
                <a:lnTo>
                  <a:pt x="5981" y="16383"/>
                </a:lnTo>
                <a:lnTo>
                  <a:pt x="4889" y="15989"/>
                </a:lnTo>
                <a:lnTo>
                  <a:pt x="4635" y="15697"/>
                </a:lnTo>
                <a:lnTo>
                  <a:pt x="4495" y="13868"/>
                </a:lnTo>
                <a:lnTo>
                  <a:pt x="4229" y="15621"/>
                </a:lnTo>
                <a:lnTo>
                  <a:pt x="4203" y="15824"/>
                </a:lnTo>
                <a:lnTo>
                  <a:pt x="4419" y="15595"/>
                </a:lnTo>
                <a:lnTo>
                  <a:pt x="4648" y="16725"/>
                </a:lnTo>
                <a:lnTo>
                  <a:pt x="5067" y="16408"/>
                </a:lnTo>
                <a:lnTo>
                  <a:pt x="5435" y="16611"/>
                </a:lnTo>
                <a:lnTo>
                  <a:pt x="5651" y="16738"/>
                </a:lnTo>
                <a:lnTo>
                  <a:pt x="6819" y="18148"/>
                </a:lnTo>
                <a:close/>
              </a:path>
              <a:path w="41909" h="38734">
                <a:moveTo>
                  <a:pt x="6832" y="7747"/>
                </a:moveTo>
                <a:lnTo>
                  <a:pt x="5689" y="6807"/>
                </a:lnTo>
                <a:lnTo>
                  <a:pt x="5664" y="6934"/>
                </a:lnTo>
                <a:lnTo>
                  <a:pt x="5067" y="6248"/>
                </a:lnTo>
                <a:lnTo>
                  <a:pt x="4953" y="7251"/>
                </a:lnTo>
                <a:lnTo>
                  <a:pt x="4914" y="7531"/>
                </a:lnTo>
                <a:lnTo>
                  <a:pt x="5130" y="7302"/>
                </a:lnTo>
                <a:lnTo>
                  <a:pt x="5638" y="7150"/>
                </a:lnTo>
                <a:lnTo>
                  <a:pt x="5537" y="8128"/>
                </a:lnTo>
                <a:lnTo>
                  <a:pt x="5473" y="8661"/>
                </a:lnTo>
                <a:lnTo>
                  <a:pt x="6134" y="8255"/>
                </a:lnTo>
                <a:lnTo>
                  <a:pt x="6832" y="7747"/>
                </a:lnTo>
                <a:close/>
              </a:path>
              <a:path w="41909" h="38734">
                <a:moveTo>
                  <a:pt x="7010" y="20764"/>
                </a:moveTo>
                <a:lnTo>
                  <a:pt x="6858" y="19037"/>
                </a:lnTo>
                <a:lnTo>
                  <a:pt x="5803" y="20218"/>
                </a:lnTo>
                <a:lnTo>
                  <a:pt x="5346" y="19481"/>
                </a:lnTo>
                <a:lnTo>
                  <a:pt x="5435" y="19100"/>
                </a:lnTo>
                <a:lnTo>
                  <a:pt x="5435" y="17272"/>
                </a:lnTo>
                <a:lnTo>
                  <a:pt x="4673" y="19100"/>
                </a:lnTo>
                <a:lnTo>
                  <a:pt x="4191" y="18643"/>
                </a:lnTo>
                <a:lnTo>
                  <a:pt x="4483" y="19316"/>
                </a:lnTo>
                <a:lnTo>
                  <a:pt x="5105" y="19659"/>
                </a:lnTo>
                <a:lnTo>
                  <a:pt x="5308" y="19507"/>
                </a:lnTo>
                <a:lnTo>
                  <a:pt x="6553" y="21996"/>
                </a:lnTo>
                <a:lnTo>
                  <a:pt x="7010" y="20764"/>
                </a:lnTo>
                <a:close/>
              </a:path>
              <a:path w="41909" h="38734">
                <a:moveTo>
                  <a:pt x="7023" y="11277"/>
                </a:moveTo>
                <a:lnTo>
                  <a:pt x="6794" y="11861"/>
                </a:lnTo>
                <a:lnTo>
                  <a:pt x="6756" y="12217"/>
                </a:lnTo>
                <a:lnTo>
                  <a:pt x="6731" y="12420"/>
                </a:lnTo>
                <a:lnTo>
                  <a:pt x="6959" y="11849"/>
                </a:lnTo>
                <a:lnTo>
                  <a:pt x="6997" y="11493"/>
                </a:lnTo>
                <a:lnTo>
                  <a:pt x="7023" y="11277"/>
                </a:lnTo>
                <a:close/>
              </a:path>
              <a:path w="41909" h="38734">
                <a:moveTo>
                  <a:pt x="7950" y="17449"/>
                </a:moveTo>
                <a:lnTo>
                  <a:pt x="7658" y="18173"/>
                </a:lnTo>
                <a:lnTo>
                  <a:pt x="7620" y="18554"/>
                </a:lnTo>
                <a:lnTo>
                  <a:pt x="7581" y="18935"/>
                </a:lnTo>
                <a:lnTo>
                  <a:pt x="7874" y="18211"/>
                </a:lnTo>
                <a:lnTo>
                  <a:pt x="7950" y="17449"/>
                </a:lnTo>
                <a:close/>
              </a:path>
              <a:path w="41909" h="38734">
                <a:moveTo>
                  <a:pt x="8001" y="13766"/>
                </a:moveTo>
                <a:lnTo>
                  <a:pt x="7518" y="13982"/>
                </a:lnTo>
                <a:lnTo>
                  <a:pt x="6553" y="13576"/>
                </a:lnTo>
                <a:lnTo>
                  <a:pt x="6235" y="13106"/>
                </a:lnTo>
                <a:lnTo>
                  <a:pt x="4673" y="12382"/>
                </a:lnTo>
                <a:lnTo>
                  <a:pt x="5803" y="12852"/>
                </a:lnTo>
                <a:lnTo>
                  <a:pt x="6159" y="12382"/>
                </a:lnTo>
                <a:lnTo>
                  <a:pt x="6781" y="11557"/>
                </a:lnTo>
                <a:lnTo>
                  <a:pt x="6972" y="11290"/>
                </a:lnTo>
                <a:lnTo>
                  <a:pt x="5918" y="11557"/>
                </a:lnTo>
                <a:lnTo>
                  <a:pt x="5740" y="11290"/>
                </a:lnTo>
                <a:lnTo>
                  <a:pt x="5346" y="11150"/>
                </a:lnTo>
                <a:lnTo>
                  <a:pt x="4864" y="11468"/>
                </a:lnTo>
                <a:lnTo>
                  <a:pt x="5422" y="10083"/>
                </a:lnTo>
                <a:lnTo>
                  <a:pt x="5549" y="8991"/>
                </a:lnTo>
                <a:lnTo>
                  <a:pt x="4610" y="10642"/>
                </a:lnTo>
                <a:lnTo>
                  <a:pt x="4508" y="10274"/>
                </a:lnTo>
                <a:lnTo>
                  <a:pt x="3606" y="12484"/>
                </a:lnTo>
                <a:lnTo>
                  <a:pt x="4051" y="12496"/>
                </a:lnTo>
                <a:lnTo>
                  <a:pt x="4114" y="12877"/>
                </a:lnTo>
                <a:lnTo>
                  <a:pt x="4267" y="12547"/>
                </a:lnTo>
                <a:lnTo>
                  <a:pt x="5156" y="12700"/>
                </a:lnTo>
                <a:lnTo>
                  <a:pt x="5981" y="14554"/>
                </a:lnTo>
                <a:lnTo>
                  <a:pt x="7150" y="14541"/>
                </a:lnTo>
                <a:lnTo>
                  <a:pt x="6642" y="17043"/>
                </a:lnTo>
                <a:lnTo>
                  <a:pt x="7010" y="18326"/>
                </a:lnTo>
                <a:lnTo>
                  <a:pt x="7340" y="19138"/>
                </a:lnTo>
                <a:lnTo>
                  <a:pt x="7010" y="20764"/>
                </a:lnTo>
                <a:lnTo>
                  <a:pt x="7086" y="21336"/>
                </a:lnTo>
                <a:lnTo>
                  <a:pt x="7073" y="21539"/>
                </a:lnTo>
                <a:lnTo>
                  <a:pt x="7035" y="21920"/>
                </a:lnTo>
                <a:lnTo>
                  <a:pt x="7302" y="21234"/>
                </a:lnTo>
                <a:lnTo>
                  <a:pt x="7277" y="21577"/>
                </a:lnTo>
                <a:lnTo>
                  <a:pt x="7251" y="21793"/>
                </a:lnTo>
                <a:lnTo>
                  <a:pt x="7480" y="21209"/>
                </a:lnTo>
                <a:lnTo>
                  <a:pt x="7518" y="20853"/>
                </a:lnTo>
                <a:lnTo>
                  <a:pt x="7543" y="20637"/>
                </a:lnTo>
                <a:lnTo>
                  <a:pt x="7327" y="21196"/>
                </a:lnTo>
                <a:lnTo>
                  <a:pt x="7404" y="20434"/>
                </a:lnTo>
                <a:lnTo>
                  <a:pt x="7213" y="20904"/>
                </a:lnTo>
                <a:lnTo>
                  <a:pt x="7391" y="19253"/>
                </a:lnTo>
                <a:lnTo>
                  <a:pt x="7569" y="19646"/>
                </a:lnTo>
                <a:lnTo>
                  <a:pt x="7480" y="18503"/>
                </a:lnTo>
                <a:lnTo>
                  <a:pt x="7264" y="15595"/>
                </a:lnTo>
                <a:lnTo>
                  <a:pt x="7315" y="15963"/>
                </a:lnTo>
                <a:lnTo>
                  <a:pt x="7848" y="14998"/>
                </a:lnTo>
                <a:lnTo>
                  <a:pt x="7912" y="14541"/>
                </a:lnTo>
                <a:lnTo>
                  <a:pt x="7975" y="13982"/>
                </a:lnTo>
                <a:lnTo>
                  <a:pt x="8001" y="13766"/>
                </a:lnTo>
                <a:close/>
              </a:path>
              <a:path w="41909" h="38734">
                <a:moveTo>
                  <a:pt x="8229" y="9093"/>
                </a:moveTo>
                <a:lnTo>
                  <a:pt x="7670" y="8293"/>
                </a:lnTo>
                <a:lnTo>
                  <a:pt x="7556" y="9271"/>
                </a:lnTo>
                <a:lnTo>
                  <a:pt x="7531" y="9461"/>
                </a:lnTo>
                <a:lnTo>
                  <a:pt x="7683" y="9309"/>
                </a:lnTo>
                <a:lnTo>
                  <a:pt x="8229" y="9093"/>
                </a:lnTo>
                <a:close/>
              </a:path>
              <a:path w="41909" h="38734">
                <a:moveTo>
                  <a:pt x="8318" y="13627"/>
                </a:moveTo>
                <a:lnTo>
                  <a:pt x="8178" y="13462"/>
                </a:lnTo>
                <a:lnTo>
                  <a:pt x="8051" y="13360"/>
                </a:lnTo>
                <a:lnTo>
                  <a:pt x="8001" y="13766"/>
                </a:lnTo>
                <a:lnTo>
                  <a:pt x="8318" y="13627"/>
                </a:lnTo>
                <a:close/>
              </a:path>
              <a:path w="41909" h="38734">
                <a:moveTo>
                  <a:pt x="8509" y="17716"/>
                </a:moveTo>
                <a:lnTo>
                  <a:pt x="8280" y="18300"/>
                </a:lnTo>
                <a:lnTo>
                  <a:pt x="8242" y="18656"/>
                </a:lnTo>
                <a:lnTo>
                  <a:pt x="8216" y="18872"/>
                </a:lnTo>
                <a:lnTo>
                  <a:pt x="8445" y="18288"/>
                </a:lnTo>
                <a:lnTo>
                  <a:pt x="8483" y="17932"/>
                </a:lnTo>
                <a:lnTo>
                  <a:pt x="8509" y="17716"/>
                </a:lnTo>
                <a:close/>
              </a:path>
              <a:path w="41909" h="38734">
                <a:moveTo>
                  <a:pt x="8585" y="9982"/>
                </a:moveTo>
                <a:lnTo>
                  <a:pt x="6921" y="12915"/>
                </a:lnTo>
                <a:lnTo>
                  <a:pt x="7696" y="13106"/>
                </a:lnTo>
                <a:lnTo>
                  <a:pt x="8051" y="13360"/>
                </a:lnTo>
                <a:lnTo>
                  <a:pt x="8445" y="13106"/>
                </a:lnTo>
                <a:lnTo>
                  <a:pt x="8572" y="11468"/>
                </a:lnTo>
                <a:lnTo>
                  <a:pt x="8585" y="9982"/>
                </a:lnTo>
                <a:close/>
              </a:path>
              <a:path w="41909" h="38734">
                <a:moveTo>
                  <a:pt x="8864" y="13474"/>
                </a:moveTo>
                <a:lnTo>
                  <a:pt x="8801" y="12877"/>
                </a:lnTo>
                <a:lnTo>
                  <a:pt x="8547" y="13042"/>
                </a:lnTo>
                <a:lnTo>
                  <a:pt x="8534" y="13462"/>
                </a:lnTo>
                <a:lnTo>
                  <a:pt x="8864" y="13474"/>
                </a:lnTo>
                <a:close/>
              </a:path>
              <a:path w="41909" h="38734">
                <a:moveTo>
                  <a:pt x="8928" y="14554"/>
                </a:moveTo>
                <a:lnTo>
                  <a:pt x="8115" y="15049"/>
                </a:lnTo>
                <a:lnTo>
                  <a:pt x="7975" y="17081"/>
                </a:lnTo>
                <a:lnTo>
                  <a:pt x="8928" y="14554"/>
                </a:lnTo>
                <a:close/>
              </a:path>
              <a:path w="41909" h="38734">
                <a:moveTo>
                  <a:pt x="11811" y="16319"/>
                </a:moveTo>
                <a:lnTo>
                  <a:pt x="11582" y="16738"/>
                </a:lnTo>
                <a:lnTo>
                  <a:pt x="11760" y="16573"/>
                </a:lnTo>
                <a:lnTo>
                  <a:pt x="11811" y="16319"/>
                </a:lnTo>
                <a:close/>
              </a:path>
              <a:path w="41909" h="38734">
                <a:moveTo>
                  <a:pt x="11950" y="16383"/>
                </a:moveTo>
                <a:lnTo>
                  <a:pt x="11785" y="16548"/>
                </a:lnTo>
                <a:lnTo>
                  <a:pt x="11722" y="17500"/>
                </a:lnTo>
                <a:lnTo>
                  <a:pt x="11823" y="16700"/>
                </a:lnTo>
                <a:lnTo>
                  <a:pt x="11950" y="16383"/>
                </a:lnTo>
                <a:close/>
              </a:path>
              <a:path w="41909" h="38734">
                <a:moveTo>
                  <a:pt x="12014" y="15176"/>
                </a:moveTo>
                <a:lnTo>
                  <a:pt x="11595" y="14922"/>
                </a:lnTo>
                <a:lnTo>
                  <a:pt x="11544" y="15303"/>
                </a:lnTo>
                <a:lnTo>
                  <a:pt x="12014" y="15176"/>
                </a:lnTo>
                <a:close/>
              </a:path>
              <a:path w="41909" h="38734">
                <a:moveTo>
                  <a:pt x="12179" y="15811"/>
                </a:moveTo>
                <a:lnTo>
                  <a:pt x="11950" y="16383"/>
                </a:lnTo>
                <a:lnTo>
                  <a:pt x="12141" y="16192"/>
                </a:lnTo>
                <a:lnTo>
                  <a:pt x="12179" y="15811"/>
                </a:lnTo>
                <a:close/>
              </a:path>
              <a:path w="41909" h="38734">
                <a:moveTo>
                  <a:pt x="13360" y="19494"/>
                </a:moveTo>
                <a:lnTo>
                  <a:pt x="12877" y="19240"/>
                </a:lnTo>
                <a:lnTo>
                  <a:pt x="12611" y="19100"/>
                </a:lnTo>
                <a:lnTo>
                  <a:pt x="11734" y="19240"/>
                </a:lnTo>
                <a:lnTo>
                  <a:pt x="11684" y="18732"/>
                </a:lnTo>
                <a:lnTo>
                  <a:pt x="11671" y="18605"/>
                </a:lnTo>
                <a:lnTo>
                  <a:pt x="10807" y="18440"/>
                </a:lnTo>
                <a:lnTo>
                  <a:pt x="10629" y="18732"/>
                </a:lnTo>
                <a:lnTo>
                  <a:pt x="10617" y="18402"/>
                </a:lnTo>
                <a:lnTo>
                  <a:pt x="10337" y="18351"/>
                </a:lnTo>
                <a:lnTo>
                  <a:pt x="9664" y="18224"/>
                </a:lnTo>
                <a:lnTo>
                  <a:pt x="9613" y="18097"/>
                </a:lnTo>
                <a:lnTo>
                  <a:pt x="9436" y="17653"/>
                </a:lnTo>
                <a:lnTo>
                  <a:pt x="9258" y="18097"/>
                </a:lnTo>
                <a:lnTo>
                  <a:pt x="8890" y="17183"/>
                </a:lnTo>
                <a:lnTo>
                  <a:pt x="8178" y="19494"/>
                </a:lnTo>
                <a:lnTo>
                  <a:pt x="8750" y="18859"/>
                </a:lnTo>
                <a:lnTo>
                  <a:pt x="8712" y="20383"/>
                </a:lnTo>
                <a:lnTo>
                  <a:pt x="9055" y="19100"/>
                </a:lnTo>
                <a:lnTo>
                  <a:pt x="9156" y="18859"/>
                </a:lnTo>
                <a:lnTo>
                  <a:pt x="9486" y="18351"/>
                </a:lnTo>
                <a:lnTo>
                  <a:pt x="9804" y="19748"/>
                </a:lnTo>
                <a:lnTo>
                  <a:pt x="11557" y="20383"/>
                </a:lnTo>
                <a:lnTo>
                  <a:pt x="13360" y="19494"/>
                </a:lnTo>
                <a:close/>
              </a:path>
              <a:path w="41909" h="38734">
                <a:moveTo>
                  <a:pt x="13639" y="15430"/>
                </a:moveTo>
                <a:lnTo>
                  <a:pt x="13512" y="15367"/>
                </a:lnTo>
                <a:lnTo>
                  <a:pt x="13385" y="15684"/>
                </a:lnTo>
                <a:lnTo>
                  <a:pt x="13589" y="15684"/>
                </a:lnTo>
                <a:lnTo>
                  <a:pt x="13639" y="15430"/>
                </a:lnTo>
                <a:close/>
              </a:path>
              <a:path w="41909" h="38734">
                <a:moveTo>
                  <a:pt x="13741" y="21983"/>
                </a:moveTo>
                <a:lnTo>
                  <a:pt x="12484" y="21691"/>
                </a:lnTo>
                <a:lnTo>
                  <a:pt x="10833" y="21450"/>
                </a:lnTo>
                <a:lnTo>
                  <a:pt x="8902" y="21107"/>
                </a:lnTo>
                <a:lnTo>
                  <a:pt x="8039" y="19481"/>
                </a:lnTo>
                <a:lnTo>
                  <a:pt x="7670" y="20916"/>
                </a:lnTo>
                <a:lnTo>
                  <a:pt x="8890" y="21869"/>
                </a:lnTo>
                <a:lnTo>
                  <a:pt x="10528" y="22174"/>
                </a:lnTo>
                <a:lnTo>
                  <a:pt x="12153" y="23088"/>
                </a:lnTo>
                <a:lnTo>
                  <a:pt x="13741" y="21983"/>
                </a:lnTo>
                <a:close/>
              </a:path>
              <a:path w="41909" h="38734">
                <a:moveTo>
                  <a:pt x="14147" y="19583"/>
                </a:moveTo>
                <a:lnTo>
                  <a:pt x="13614" y="19367"/>
                </a:lnTo>
                <a:lnTo>
                  <a:pt x="13360" y="19494"/>
                </a:lnTo>
                <a:lnTo>
                  <a:pt x="13830" y="19748"/>
                </a:lnTo>
                <a:lnTo>
                  <a:pt x="14147" y="19583"/>
                </a:lnTo>
                <a:close/>
              </a:path>
              <a:path w="41909" h="38734">
                <a:moveTo>
                  <a:pt x="14185" y="22923"/>
                </a:moveTo>
                <a:lnTo>
                  <a:pt x="13944" y="22021"/>
                </a:lnTo>
                <a:lnTo>
                  <a:pt x="14173" y="19977"/>
                </a:lnTo>
                <a:lnTo>
                  <a:pt x="13741" y="21983"/>
                </a:lnTo>
                <a:lnTo>
                  <a:pt x="13906" y="23037"/>
                </a:lnTo>
                <a:lnTo>
                  <a:pt x="14185" y="22923"/>
                </a:lnTo>
                <a:close/>
              </a:path>
              <a:path w="41909" h="38734">
                <a:moveTo>
                  <a:pt x="15316" y="30861"/>
                </a:moveTo>
                <a:lnTo>
                  <a:pt x="14325" y="30670"/>
                </a:lnTo>
                <a:lnTo>
                  <a:pt x="13525" y="30670"/>
                </a:lnTo>
                <a:lnTo>
                  <a:pt x="14173" y="34099"/>
                </a:lnTo>
                <a:lnTo>
                  <a:pt x="15316" y="30861"/>
                </a:lnTo>
                <a:close/>
              </a:path>
              <a:path w="41909" h="38734">
                <a:moveTo>
                  <a:pt x="15430" y="13398"/>
                </a:moveTo>
                <a:lnTo>
                  <a:pt x="15354" y="13144"/>
                </a:lnTo>
                <a:lnTo>
                  <a:pt x="13436" y="14033"/>
                </a:lnTo>
                <a:lnTo>
                  <a:pt x="11493" y="13906"/>
                </a:lnTo>
                <a:lnTo>
                  <a:pt x="11328" y="12128"/>
                </a:lnTo>
                <a:lnTo>
                  <a:pt x="10845" y="13144"/>
                </a:lnTo>
                <a:lnTo>
                  <a:pt x="10731" y="14795"/>
                </a:lnTo>
                <a:lnTo>
                  <a:pt x="10147" y="15430"/>
                </a:lnTo>
                <a:lnTo>
                  <a:pt x="10502" y="14668"/>
                </a:lnTo>
                <a:lnTo>
                  <a:pt x="10629" y="14338"/>
                </a:lnTo>
                <a:lnTo>
                  <a:pt x="10871" y="12001"/>
                </a:lnTo>
                <a:lnTo>
                  <a:pt x="10033" y="15430"/>
                </a:lnTo>
                <a:lnTo>
                  <a:pt x="9982" y="15684"/>
                </a:lnTo>
                <a:lnTo>
                  <a:pt x="9867" y="15938"/>
                </a:lnTo>
                <a:lnTo>
                  <a:pt x="9359" y="16700"/>
                </a:lnTo>
                <a:lnTo>
                  <a:pt x="9321" y="16560"/>
                </a:lnTo>
                <a:lnTo>
                  <a:pt x="10337" y="13982"/>
                </a:lnTo>
                <a:lnTo>
                  <a:pt x="10236" y="13601"/>
                </a:lnTo>
                <a:lnTo>
                  <a:pt x="10045" y="13296"/>
                </a:lnTo>
                <a:lnTo>
                  <a:pt x="9804" y="13500"/>
                </a:lnTo>
                <a:lnTo>
                  <a:pt x="8864" y="13474"/>
                </a:lnTo>
                <a:lnTo>
                  <a:pt x="8953" y="14478"/>
                </a:lnTo>
                <a:lnTo>
                  <a:pt x="8978" y="14706"/>
                </a:lnTo>
                <a:lnTo>
                  <a:pt x="9080" y="15836"/>
                </a:lnTo>
                <a:lnTo>
                  <a:pt x="9029" y="16383"/>
                </a:lnTo>
                <a:lnTo>
                  <a:pt x="8826" y="16700"/>
                </a:lnTo>
                <a:lnTo>
                  <a:pt x="8775" y="16903"/>
                </a:lnTo>
                <a:lnTo>
                  <a:pt x="8890" y="17183"/>
                </a:lnTo>
                <a:lnTo>
                  <a:pt x="9042" y="16700"/>
                </a:lnTo>
                <a:lnTo>
                  <a:pt x="9131" y="16903"/>
                </a:lnTo>
                <a:lnTo>
                  <a:pt x="9144" y="16700"/>
                </a:lnTo>
                <a:lnTo>
                  <a:pt x="9156" y="16560"/>
                </a:lnTo>
                <a:lnTo>
                  <a:pt x="9194" y="16891"/>
                </a:lnTo>
                <a:lnTo>
                  <a:pt x="9194" y="17081"/>
                </a:lnTo>
                <a:lnTo>
                  <a:pt x="9436" y="17653"/>
                </a:lnTo>
                <a:lnTo>
                  <a:pt x="9804" y="16700"/>
                </a:lnTo>
                <a:lnTo>
                  <a:pt x="10579" y="16827"/>
                </a:lnTo>
                <a:lnTo>
                  <a:pt x="10617" y="18402"/>
                </a:lnTo>
                <a:lnTo>
                  <a:pt x="10807" y="18440"/>
                </a:lnTo>
                <a:lnTo>
                  <a:pt x="11264" y="17716"/>
                </a:lnTo>
                <a:lnTo>
                  <a:pt x="11379" y="17462"/>
                </a:lnTo>
                <a:lnTo>
                  <a:pt x="11531" y="16954"/>
                </a:lnTo>
                <a:lnTo>
                  <a:pt x="11582" y="16738"/>
                </a:lnTo>
                <a:lnTo>
                  <a:pt x="11366" y="16954"/>
                </a:lnTo>
                <a:lnTo>
                  <a:pt x="11493" y="15811"/>
                </a:lnTo>
                <a:lnTo>
                  <a:pt x="11544" y="15303"/>
                </a:lnTo>
                <a:lnTo>
                  <a:pt x="11061" y="15430"/>
                </a:lnTo>
                <a:lnTo>
                  <a:pt x="10820" y="15811"/>
                </a:lnTo>
                <a:lnTo>
                  <a:pt x="10845" y="15049"/>
                </a:lnTo>
                <a:lnTo>
                  <a:pt x="10960" y="14541"/>
                </a:lnTo>
                <a:lnTo>
                  <a:pt x="11595" y="14922"/>
                </a:lnTo>
                <a:lnTo>
                  <a:pt x="11645" y="14541"/>
                </a:lnTo>
                <a:lnTo>
                  <a:pt x="13512" y="15367"/>
                </a:lnTo>
                <a:lnTo>
                  <a:pt x="13779" y="14668"/>
                </a:lnTo>
                <a:lnTo>
                  <a:pt x="13754" y="15481"/>
                </a:lnTo>
                <a:lnTo>
                  <a:pt x="14211" y="15684"/>
                </a:lnTo>
                <a:lnTo>
                  <a:pt x="13589" y="15684"/>
                </a:lnTo>
                <a:lnTo>
                  <a:pt x="13169" y="17335"/>
                </a:lnTo>
                <a:lnTo>
                  <a:pt x="13284" y="16319"/>
                </a:lnTo>
                <a:lnTo>
                  <a:pt x="13385" y="15684"/>
                </a:lnTo>
                <a:lnTo>
                  <a:pt x="13004" y="15684"/>
                </a:lnTo>
                <a:lnTo>
                  <a:pt x="13004" y="16903"/>
                </a:lnTo>
                <a:lnTo>
                  <a:pt x="12509" y="17208"/>
                </a:lnTo>
                <a:lnTo>
                  <a:pt x="12306" y="17462"/>
                </a:lnTo>
                <a:lnTo>
                  <a:pt x="12433" y="16319"/>
                </a:lnTo>
                <a:lnTo>
                  <a:pt x="12954" y="16700"/>
                </a:lnTo>
                <a:lnTo>
                  <a:pt x="13004" y="16903"/>
                </a:lnTo>
                <a:lnTo>
                  <a:pt x="13004" y="15684"/>
                </a:lnTo>
                <a:lnTo>
                  <a:pt x="12674" y="15684"/>
                </a:lnTo>
                <a:lnTo>
                  <a:pt x="12153" y="16192"/>
                </a:lnTo>
                <a:lnTo>
                  <a:pt x="12026" y="16827"/>
                </a:lnTo>
                <a:lnTo>
                  <a:pt x="11722" y="17576"/>
                </a:lnTo>
                <a:lnTo>
                  <a:pt x="11671" y="18605"/>
                </a:lnTo>
                <a:lnTo>
                  <a:pt x="12611" y="19100"/>
                </a:lnTo>
                <a:lnTo>
                  <a:pt x="13309" y="18986"/>
                </a:lnTo>
                <a:lnTo>
                  <a:pt x="13538" y="18605"/>
                </a:lnTo>
                <a:lnTo>
                  <a:pt x="13652" y="17589"/>
                </a:lnTo>
                <a:lnTo>
                  <a:pt x="13665" y="17462"/>
                </a:lnTo>
                <a:lnTo>
                  <a:pt x="13690" y="17335"/>
                </a:lnTo>
                <a:lnTo>
                  <a:pt x="13741" y="16827"/>
                </a:lnTo>
                <a:lnTo>
                  <a:pt x="14185" y="15938"/>
                </a:lnTo>
                <a:lnTo>
                  <a:pt x="14300" y="15684"/>
                </a:lnTo>
                <a:lnTo>
                  <a:pt x="14808" y="14668"/>
                </a:lnTo>
                <a:lnTo>
                  <a:pt x="14871" y="14541"/>
                </a:lnTo>
                <a:lnTo>
                  <a:pt x="14998" y="14287"/>
                </a:lnTo>
                <a:lnTo>
                  <a:pt x="15125" y="14033"/>
                </a:lnTo>
                <a:lnTo>
                  <a:pt x="15430" y="13398"/>
                </a:lnTo>
                <a:close/>
              </a:path>
              <a:path w="41909" h="38734">
                <a:moveTo>
                  <a:pt x="16167" y="19977"/>
                </a:moveTo>
                <a:lnTo>
                  <a:pt x="14732" y="22542"/>
                </a:lnTo>
                <a:lnTo>
                  <a:pt x="14541" y="24180"/>
                </a:lnTo>
                <a:lnTo>
                  <a:pt x="16052" y="20942"/>
                </a:lnTo>
                <a:lnTo>
                  <a:pt x="16167" y="19977"/>
                </a:lnTo>
                <a:close/>
              </a:path>
              <a:path w="41909" h="38734">
                <a:moveTo>
                  <a:pt x="16268" y="19367"/>
                </a:moveTo>
                <a:lnTo>
                  <a:pt x="15532" y="18859"/>
                </a:lnTo>
                <a:lnTo>
                  <a:pt x="14312" y="19494"/>
                </a:lnTo>
                <a:lnTo>
                  <a:pt x="14236" y="19621"/>
                </a:lnTo>
                <a:lnTo>
                  <a:pt x="15163" y="20002"/>
                </a:lnTo>
                <a:lnTo>
                  <a:pt x="15176" y="20891"/>
                </a:lnTo>
                <a:lnTo>
                  <a:pt x="15557" y="20637"/>
                </a:lnTo>
                <a:lnTo>
                  <a:pt x="15836" y="19494"/>
                </a:lnTo>
                <a:lnTo>
                  <a:pt x="16268" y="19367"/>
                </a:lnTo>
                <a:close/>
              </a:path>
              <a:path w="41909" h="38734">
                <a:moveTo>
                  <a:pt x="16319" y="26606"/>
                </a:moveTo>
                <a:lnTo>
                  <a:pt x="16167" y="26606"/>
                </a:lnTo>
                <a:lnTo>
                  <a:pt x="16129" y="26847"/>
                </a:lnTo>
                <a:lnTo>
                  <a:pt x="16319" y="26606"/>
                </a:lnTo>
                <a:close/>
              </a:path>
              <a:path w="41909" h="38734">
                <a:moveTo>
                  <a:pt x="16560" y="9918"/>
                </a:moveTo>
                <a:lnTo>
                  <a:pt x="16332" y="10502"/>
                </a:lnTo>
                <a:lnTo>
                  <a:pt x="16294" y="10858"/>
                </a:lnTo>
                <a:lnTo>
                  <a:pt x="16268" y="11074"/>
                </a:lnTo>
                <a:lnTo>
                  <a:pt x="16497" y="10490"/>
                </a:lnTo>
                <a:lnTo>
                  <a:pt x="16535" y="10134"/>
                </a:lnTo>
                <a:lnTo>
                  <a:pt x="16560" y="9918"/>
                </a:lnTo>
                <a:close/>
              </a:path>
              <a:path w="41909" h="38734">
                <a:moveTo>
                  <a:pt x="16751" y="31127"/>
                </a:moveTo>
                <a:lnTo>
                  <a:pt x="15430" y="30543"/>
                </a:lnTo>
                <a:lnTo>
                  <a:pt x="15316" y="30861"/>
                </a:lnTo>
                <a:lnTo>
                  <a:pt x="16751" y="31127"/>
                </a:lnTo>
                <a:close/>
              </a:path>
              <a:path w="41909" h="38734">
                <a:moveTo>
                  <a:pt x="17132" y="27635"/>
                </a:moveTo>
                <a:lnTo>
                  <a:pt x="16929" y="27698"/>
                </a:lnTo>
                <a:lnTo>
                  <a:pt x="16903" y="27876"/>
                </a:lnTo>
                <a:lnTo>
                  <a:pt x="17132" y="27635"/>
                </a:lnTo>
                <a:close/>
              </a:path>
              <a:path w="41909" h="38734">
                <a:moveTo>
                  <a:pt x="17424" y="8661"/>
                </a:moveTo>
                <a:lnTo>
                  <a:pt x="16916" y="10642"/>
                </a:lnTo>
                <a:lnTo>
                  <a:pt x="16852" y="10960"/>
                </a:lnTo>
                <a:lnTo>
                  <a:pt x="16700" y="11709"/>
                </a:lnTo>
                <a:lnTo>
                  <a:pt x="17119" y="11442"/>
                </a:lnTo>
                <a:lnTo>
                  <a:pt x="17424" y="8661"/>
                </a:lnTo>
                <a:close/>
              </a:path>
              <a:path w="41909" h="38734">
                <a:moveTo>
                  <a:pt x="17513" y="10680"/>
                </a:moveTo>
                <a:lnTo>
                  <a:pt x="17221" y="11404"/>
                </a:lnTo>
                <a:lnTo>
                  <a:pt x="17183" y="11785"/>
                </a:lnTo>
                <a:lnTo>
                  <a:pt x="17145" y="12166"/>
                </a:lnTo>
                <a:lnTo>
                  <a:pt x="17424" y="11442"/>
                </a:lnTo>
                <a:lnTo>
                  <a:pt x="17475" y="11061"/>
                </a:lnTo>
                <a:lnTo>
                  <a:pt x="17513" y="10680"/>
                </a:lnTo>
                <a:close/>
              </a:path>
              <a:path w="41909" h="38734">
                <a:moveTo>
                  <a:pt x="17868" y="17411"/>
                </a:moveTo>
                <a:lnTo>
                  <a:pt x="17551" y="17348"/>
                </a:lnTo>
                <a:lnTo>
                  <a:pt x="17818" y="17767"/>
                </a:lnTo>
                <a:lnTo>
                  <a:pt x="17868" y="17411"/>
                </a:lnTo>
                <a:close/>
              </a:path>
              <a:path w="41909" h="38734">
                <a:moveTo>
                  <a:pt x="19050" y="22263"/>
                </a:moveTo>
                <a:lnTo>
                  <a:pt x="18923" y="22034"/>
                </a:lnTo>
                <a:lnTo>
                  <a:pt x="18542" y="21272"/>
                </a:lnTo>
                <a:lnTo>
                  <a:pt x="17780" y="21272"/>
                </a:lnTo>
                <a:lnTo>
                  <a:pt x="17513" y="21018"/>
                </a:lnTo>
                <a:lnTo>
                  <a:pt x="16802" y="21272"/>
                </a:lnTo>
                <a:lnTo>
                  <a:pt x="16027" y="21907"/>
                </a:lnTo>
                <a:lnTo>
                  <a:pt x="15976" y="22263"/>
                </a:lnTo>
                <a:lnTo>
                  <a:pt x="16560" y="23558"/>
                </a:lnTo>
                <a:lnTo>
                  <a:pt x="17653" y="22034"/>
                </a:lnTo>
                <a:lnTo>
                  <a:pt x="19050" y="22263"/>
                </a:lnTo>
                <a:close/>
              </a:path>
              <a:path w="41909" h="38734">
                <a:moveTo>
                  <a:pt x="19570" y="11125"/>
                </a:moveTo>
                <a:lnTo>
                  <a:pt x="19469" y="11938"/>
                </a:lnTo>
                <a:lnTo>
                  <a:pt x="19532" y="11442"/>
                </a:lnTo>
                <a:lnTo>
                  <a:pt x="19570" y="11125"/>
                </a:lnTo>
                <a:close/>
              </a:path>
              <a:path w="41909" h="38734">
                <a:moveTo>
                  <a:pt x="19786" y="22390"/>
                </a:moveTo>
                <a:lnTo>
                  <a:pt x="19050" y="22263"/>
                </a:lnTo>
                <a:lnTo>
                  <a:pt x="19570" y="23304"/>
                </a:lnTo>
                <a:lnTo>
                  <a:pt x="19786" y="22390"/>
                </a:lnTo>
                <a:close/>
              </a:path>
              <a:path w="41909" h="38734">
                <a:moveTo>
                  <a:pt x="20154" y="20878"/>
                </a:moveTo>
                <a:lnTo>
                  <a:pt x="19786" y="22390"/>
                </a:lnTo>
                <a:lnTo>
                  <a:pt x="19977" y="22428"/>
                </a:lnTo>
                <a:lnTo>
                  <a:pt x="20154" y="20878"/>
                </a:lnTo>
                <a:close/>
              </a:path>
              <a:path w="41909" h="38734">
                <a:moveTo>
                  <a:pt x="20332" y="22479"/>
                </a:moveTo>
                <a:lnTo>
                  <a:pt x="19977" y="22428"/>
                </a:lnTo>
                <a:lnTo>
                  <a:pt x="19875" y="23304"/>
                </a:lnTo>
                <a:lnTo>
                  <a:pt x="20332" y="22479"/>
                </a:lnTo>
                <a:close/>
              </a:path>
              <a:path w="41909" h="38734">
                <a:moveTo>
                  <a:pt x="20396" y="19875"/>
                </a:moveTo>
                <a:lnTo>
                  <a:pt x="20281" y="19748"/>
                </a:lnTo>
                <a:lnTo>
                  <a:pt x="20154" y="20878"/>
                </a:lnTo>
                <a:lnTo>
                  <a:pt x="20396" y="19875"/>
                </a:lnTo>
                <a:close/>
              </a:path>
              <a:path w="41909" h="38734">
                <a:moveTo>
                  <a:pt x="22529" y="17907"/>
                </a:moveTo>
                <a:lnTo>
                  <a:pt x="22390" y="18224"/>
                </a:lnTo>
                <a:lnTo>
                  <a:pt x="22529" y="17907"/>
                </a:lnTo>
                <a:close/>
              </a:path>
              <a:path w="41909" h="38734">
                <a:moveTo>
                  <a:pt x="22656" y="10071"/>
                </a:moveTo>
                <a:lnTo>
                  <a:pt x="22364" y="10795"/>
                </a:lnTo>
                <a:lnTo>
                  <a:pt x="22326" y="11176"/>
                </a:lnTo>
                <a:lnTo>
                  <a:pt x="22288" y="11557"/>
                </a:lnTo>
                <a:lnTo>
                  <a:pt x="22580" y="10833"/>
                </a:lnTo>
                <a:lnTo>
                  <a:pt x="22656" y="10071"/>
                </a:lnTo>
                <a:close/>
              </a:path>
              <a:path w="41909" h="38734">
                <a:moveTo>
                  <a:pt x="22694" y="17767"/>
                </a:moveTo>
                <a:lnTo>
                  <a:pt x="22567" y="17602"/>
                </a:lnTo>
                <a:lnTo>
                  <a:pt x="22529" y="17907"/>
                </a:lnTo>
                <a:lnTo>
                  <a:pt x="22694" y="17767"/>
                </a:lnTo>
                <a:close/>
              </a:path>
              <a:path w="41909" h="38734">
                <a:moveTo>
                  <a:pt x="22809" y="7772"/>
                </a:moveTo>
                <a:lnTo>
                  <a:pt x="22288" y="9423"/>
                </a:lnTo>
                <a:lnTo>
                  <a:pt x="21729" y="7759"/>
                </a:lnTo>
                <a:lnTo>
                  <a:pt x="21132" y="10185"/>
                </a:lnTo>
                <a:lnTo>
                  <a:pt x="21031" y="10604"/>
                </a:lnTo>
                <a:lnTo>
                  <a:pt x="21361" y="10248"/>
                </a:lnTo>
                <a:lnTo>
                  <a:pt x="22059" y="10160"/>
                </a:lnTo>
                <a:lnTo>
                  <a:pt x="22009" y="10350"/>
                </a:lnTo>
                <a:lnTo>
                  <a:pt x="21983" y="12230"/>
                </a:lnTo>
                <a:lnTo>
                  <a:pt x="22364" y="10109"/>
                </a:lnTo>
                <a:lnTo>
                  <a:pt x="22529" y="10083"/>
                </a:lnTo>
                <a:lnTo>
                  <a:pt x="22428" y="9804"/>
                </a:lnTo>
                <a:lnTo>
                  <a:pt x="22809" y="7772"/>
                </a:lnTo>
                <a:close/>
              </a:path>
              <a:path w="41909" h="38734">
                <a:moveTo>
                  <a:pt x="22910" y="10299"/>
                </a:moveTo>
                <a:lnTo>
                  <a:pt x="22682" y="10883"/>
                </a:lnTo>
                <a:lnTo>
                  <a:pt x="22644" y="11239"/>
                </a:lnTo>
                <a:lnTo>
                  <a:pt x="22618" y="11442"/>
                </a:lnTo>
                <a:lnTo>
                  <a:pt x="22847" y="10871"/>
                </a:lnTo>
                <a:lnTo>
                  <a:pt x="22885" y="10515"/>
                </a:lnTo>
                <a:lnTo>
                  <a:pt x="22910" y="10299"/>
                </a:lnTo>
                <a:close/>
              </a:path>
              <a:path w="41909" h="38734">
                <a:moveTo>
                  <a:pt x="23342" y="31178"/>
                </a:moveTo>
                <a:lnTo>
                  <a:pt x="17005" y="31178"/>
                </a:lnTo>
                <a:lnTo>
                  <a:pt x="16865" y="31178"/>
                </a:lnTo>
                <a:lnTo>
                  <a:pt x="20002" y="32575"/>
                </a:lnTo>
                <a:lnTo>
                  <a:pt x="23342" y="31178"/>
                </a:lnTo>
                <a:close/>
              </a:path>
              <a:path w="41909" h="38734">
                <a:moveTo>
                  <a:pt x="24498" y="10439"/>
                </a:moveTo>
                <a:lnTo>
                  <a:pt x="24460" y="10020"/>
                </a:lnTo>
                <a:lnTo>
                  <a:pt x="24485" y="9804"/>
                </a:lnTo>
                <a:lnTo>
                  <a:pt x="24307" y="10236"/>
                </a:lnTo>
                <a:lnTo>
                  <a:pt x="23266" y="8978"/>
                </a:lnTo>
                <a:lnTo>
                  <a:pt x="23088" y="10541"/>
                </a:lnTo>
                <a:lnTo>
                  <a:pt x="23012" y="11201"/>
                </a:lnTo>
                <a:lnTo>
                  <a:pt x="23685" y="10655"/>
                </a:lnTo>
                <a:lnTo>
                  <a:pt x="24231" y="10515"/>
                </a:lnTo>
                <a:lnTo>
                  <a:pt x="24218" y="10744"/>
                </a:lnTo>
                <a:lnTo>
                  <a:pt x="24193" y="10947"/>
                </a:lnTo>
                <a:lnTo>
                  <a:pt x="24384" y="10477"/>
                </a:lnTo>
                <a:close/>
              </a:path>
              <a:path w="41909" h="38734">
                <a:moveTo>
                  <a:pt x="24549" y="21653"/>
                </a:moveTo>
                <a:lnTo>
                  <a:pt x="24409" y="21272"/>
                </a:lnTo>
                <a:lnTo>
                  <a:pt x="24371" y="21628"/>
                </a:lnTo>
                <a:lnTo>
                  <a:pt x="24549" y="21653"/>
                </a:lnTo>
                <a:close/>
              </a:path>
              <a:path w="41909" h="38734">
                <a:moveTo>
                  <a:pt x="24815" y="9652"/>
                </a:moveTo>
                <a:lnTo>
                  <a:pt x="24498" y="10439"/>
                </a:lnTo>
                <a:lnTo>
                  <a:pt x="24371" y="10769"/>
                </a:lnTo>
                <a:lnTo>
                  <a:pt x="24206" y="12268"/>
                </a:lnTo>
                <a:lnTo>
                  <a:pt x="24765" y="10109"/>
                </a:lnTo>
                <a:lnTo>
                  <a:pt x="24815" y="9652"/>
                </a:lnTo>
                <a:close/>
              </a:path>
              <a:path w="41909" h="38734">
                <a:moveTo>
                  <a:pt x="25057" y="9740"/>
                </a:moveTo>
                <a:lnTo>
                  <a:pt x="24765" y="10464"/>
                </a:lnTo>
                <a:lnTo>
                  <a:pt x="24726" y="10845"/>
                </a:lnTo>
                <a:lnTo>
                  <a:pt x="24688" y="11226"/>
                </a:lnTo>
                <a:lnTo>
                  <a:pt x="24968" y="10515"/>
                </a:lnTo>
                <a:lnTo>
                  <a:pt x="25019" y="10121"/>
                </a:lnTo>
                <a:lnTo>
                  <a:pt x="25057" y="9740"/>
                </a:lnTo>
                <a:close/>
              </a:path>
              <a:path w="41909" h="38734">
                <a:moveTo>
                  <a:pt x="25425" y="22923"/>
                </a:moveTo>
                <a:lnTo>
                  <a:pt x="25323" y="23431"/>
                </a:lnTo>
                <a:lnTo>
                  <a:pt x="25425" y="22923"/>
                </a:lnTo>
                <a:close/>
              </a:path>
              <a:path w="41909" h="38734">
                <a:moveTo>
                  <a:pt x="25654" y="24574"/>
                </a:moveTo>
                <a:lnTo>
                  <a:pt x="24866" y="24523"/>
                </a:lnTo>
                <a:lnTo>
                  <a:pt x="24612" y="24701"/>
                </a:lnTo>
                <a:lnTo>
                  <a:pt x="25171" y="24968"/>
                </a:lnTo>
                <a:lnTo>
                  <a:pt x="25654" y="24574"/>
                </a:lnTo>
                <a:close/>
              </a:path>
              <a:path w="41909" h="38734">
                <a:moveTo>
                  <a:pt x="25958" y="23787"/>
                </a:moveTo>
                <a:lnTo>
                  <a:pt x="25869" y="24574"/>
                </a:lnTo>
                <a:lnTo>
                  <a:pt x="25958" y="23787"/>
                </a:lnTo>
                <a:close/>
              </a:path>
              <a:path w="41909" h="38734">
                <a:moveTo>
                  <a:pt x="26022" y="8115"/>
                </a:moveTo>
                <a:lnTo>
                  <a:pt x="25438" y="10134"/>
                </a:lnTo>
                <a:lnTo>
                  <a:pt x="25171" y="11544"/>
                </a:lnTo>
                <a:lnTo>
                  <a:pt x="25679" y="11176"/>
                </a:lnTo>
                <a:lnTo>
                  <a:pt x="25869" y="9512"/>
                </a:lnTo>
                <a:lnTo>
                  <a:pt x="26022" y="8115"/>
                </a:lnTo>
                <a:close/>
              </a:path>
              <a:path w="41909" h="38734">
                <a:moveTo>
                  <a:pt x="26098" y="20637"/>
                </a:moveTo>
                <a:lnTo>
                  <a:pt x="25755" y="20472"/>
                </a:lnTo>
                <a:lnTo>
                  <a:pt x="25933" y="20955"/>
                </a:lnTo>
                <a:lnTo>
                  <a:pt x="26098" y="20637"/>
                </a:lnTo>
                <a:close/>
              </a:path>
              <a:path w="41909" h="38734">
                <a:moveTo>
                  <a:pt x="26327" y="24599"/>
                </a:moveTo>
                <a:lnTo>
                  <a:pt x="26187" y="23977"/>
                </a:lnTo>
                <a:lnTo>
                  <a:pt x="25882" y="24574"/>
                </a:lnTo>
                <a:lnTo>
                  <a:pt x="25831" y="24853"/>
                </a:lnTo>
                <a:lnTo>
                  <a:pt x="26327" y="24599"/>
                </a:lnTo>
                <a:close/>
              </a:path>
              <a:path w="41909" h="38734">
                <a:moveTo>
                  <a:pt x="27266" y="21780"/>
                </a:moveTo>
                <a:lnTo>
                  <a:pt x="26250" y="21780"/>
                </a:lnTo>
                <a:lnTo>
                  <a:pt x="25933" y="20955"/>
                </a:lnTo>
                <a:lnTo>
                  <a:pt x="25450" y="21907"/>
                </a:lnTo>
                <a:lnTo>
                  <a:pt x="24333" y="22034"/>
                </a:lnTo>
                <a:lnTo>
                  <a:pt x="24371" y="21628"/>
                </a:lnTo>
                <a:lnTo>
                  <a:pt x="23723" y="21539"/>
                </a:lnTo>
                <a:lnTo>
                  <a:pt x="23736" y="21361"/>
                </a:lnTo>
                <a:lnTo>
                  <a:pt x="23634" y="21526"/>
                </a:lnTo>
                <a:lnTo>
                  <a:pt x="22860" y="21399"/>
                </a:lnTo>
                <a:lnTo>
                  <a:pt x="21971" y="20764"/>
                </a:lnTo>
                <a:lnTo>
                  <a:pt x="21082" y="21145"/>
                </a:lnTo>
                <a:lnTo>
                  <a:pt x="20332" y="22479"/>
                </a:lnTo>
                <a:lnTo>
                  <a:pt x="20688" y="22542"/>
                </a:lnTo>
                <a:lnTo>
                  <a:pt x="22123" y="22034"/>
                </a:lnTo>
                <a:lnTo>
                  <a:pt x="23215" y="22212"/>
                </a:lnTo>
                <a:lnTo>
                  <a:pt x="22402" y="23545"/>
                </a:lnTo>
                <a:lnTo>
                  <a:pt x="21691" y="23545"/>
                </a:lnTo>
                <a:lnTo>
                  <a:pt x="21717" y="23037"/>
                </a:lnTo>
                <a:lnTo>
                  <a:pt x="21107" y="23368"/>
                </a:lnTo>
                <a:lnTo>
                  <a:pt x="20612" y="23279"/>
                </a:lnTo>
                <a:lnTo>
                  <a:pt x="20840" y="24041"/>
                </a:lnTo>
                <a:lnTo>
                  <a:pt x="21170" y="25107"/>
                </a:lnTo>
                <a:lnTo>
                  <a:pt x="21882" y="24333"/>
                </a:lnTo>
                <a:lnTo>
                  <a:pt x="22491" y="24333"/>
                </a:lnTo>
                <a:lnTo>
                  <a:pt x="22885" y="24345"/>
                </a:lnTo>
                <a:lnTo>
                  <a:pt x="23685" y="22999"/>
                </a:lnTo>
                <a:lnTo>
                  <a:pt x="23698" y="22301"/>
                </a:lnTo>
                <a:lnTo>
                  <a:pt x="24574" y="22428"/>
                </a:lnTo>
                <a:lnTo>
                  <a:pt x="25069" y="22898"/>
                </a:lnTo>
                <a:lnTo>
                  <a:pt x="25425" y="22923"/>
                </a:lnTo>
                <a:lnTo>
                  <a:pt x="25781" y="22161"/>
                </a:lnTo>
                <a:lnTo>
                  <a:pt x="25628" y="23177"/>
                </a:lnTo>
                <a:lnTo>
                  <a:pt x="25323" y="23939"/>
                </a:lnTo>
                <a:lnTo>
                  <a:pt x="25323" y="23431"/>
                </a:lnTo>
                <a:lnTo>
                  <a:pt x="25361" y="23177"/>
                </a:lnTo>
                <a:lnTo>
                  <a:pt x="25069" y="22898"/>
                </a:lnTo>
                <a:lnTo>
                  <a:pt x="23825" y="22796"/>
                </a:lnTo>
                <a:lnTo>
                  <a:pt x="23545" y="24447"/>
                </a:lnTo>
                <a:lnTo>
                  <a:pt x="24866" y="24523"/>
                </a:lnTo>
                <a:lnTo>
                  <a:pt x="25742" y="23939"/>
                </a:lnTo>
                <a:lnTo>
                  <a:pt x="25920" y="23812"/>
                </a:lnTo>
                <a:lnTo>
                  <a:pt x="25996" y="23431"/>
                </a:lnTo>
                <a:lnTo>
                  <a:pt x="25958" y="23787"/>
                </a:lnTo>
                <a:lnTo>
                  <a:pt x="26111" y="23685"/>
                </a:lnTo>
                <a:lnTo>
                  <a:pt x="26187" y="23977"/>
                </a:lnTo>
                <a:lnTo>
                  <a:pt x="26327" y="23685"/>
                </a:lnTo>
                <a:lnTo>
                  <a:pt x="26454" y="23431"/>
                </a:lnTo>
                <a:lnTo>
                  <a:pt x="26581" y="23177"/>
                </a:lnTo>
                <a:lnTo>
                  <a:pt x="27076" y="22161"/>
                </a:lnTo>
                <a:lnTo>
                  <a:pt x="27266" y="21780"/>
                </a:lnTo>
                <a:close/>
              </a:path>
              <a:path w="41909" h="38734">
                <a:moveTo>
                  <a:pt x="27774" y="20764"/>
                </a:moveTo>
                <a:lnTo>
                  <a:pt x="27266" y="21780"/>
                </a:lnTo>
                <a:lnTo>
                  <a:pt x="27622" y="21780"/>
                </a:lnTo>
                <a:lnTo>
                  <a:pt x="27673" y="21653"/>
                </a:lnTo>
                <a:lnTo>
                  <a:pt x="27774" y="20764"/>
                </a:lnTo>
                <a:close/>
              </a:path>
              <a:path w="41909" h="38734">
                <a:moveTo>
                  <a:pt x="28168" y="21780"/>
                </a:moveTo>
                <a:lnTo>
                  <a:pt x="27660" y="21780"/>
                </a:lnTo>
                <a:lnTo>
                  <a:pt x="26416" y="24549"/>
                </a:lnTo>
                <a:lnTo>
                  <a:pt x="26606" y="24447"/>
                </a:lnTo>
                <a:lnTo>
                  <a:pt x="27559" y="24511"/>
                </a:lnTo>
                <a:lnTo>
                  <a:pt x="27647" y="24231"/>
                </a:lnTo>
                <a:lnTo>
                  <a:pt x="26987" y="24193"/>
                </a:lnTo>
                <a:lnTo>
                  <a:pt x="27711" y="24003"/>
                </a:lnTo>
                <a:lnTo>
                  <a:pt x="27635" y="23812"/>
                </a:lnTo>
                <a:lnTo>
                  <a:pt x="27724" y="23685"/>
                </a:lnTo>
                <a:lnTo>
                  <a:pt x="27901" y="23431"/>
                </a:lnTo>
                <a:lnTo>
                  <a:pt x="28016" y="23177"/>
                </a:lnTo>
                <a:lnTo>
                  <a:pt x="28028" y="23050"/>
                </a:lnTo>
                <a:lnTo>
                  <a:pt x="28168" y="21780"/>
                </a:lnTo>
                <a:close/>
              </a:path>
              <a:path w="41909" h="38734">
                <a:moveTo>
                  <a:pt x="28321" y="21780"/>
                </a:moveTo>
                <a:lnTo>
                  <a:pt x="28168" y="21780"/>
                </a:lnTo>
                <a:lnTo>
                  <a:pt x="28117" y="22415"/>
                </a:lnTo>
                <a:lnTo>
                  <a:pt x="28321" y="21780"/>
                </a:lnTo>
                <a:close/>
              </a:path>
              <a:path w="41909" h="38734">
                <a:moveTo>
                  <a:pt x="28498" y="21780"/>
                </a:moveTo>
                <a:lnTo>
                  <a:pt x="28384" y="21577"/>
                </a:lnTo>
                <a:lnTo>
                  <a:pt x="28321" y="21780"/>
                </a:lnTo>
                <a:lnTo>
                  <a:pt x="28498" y="21780"/>
                </a:lnTo>
                <a:close/>
              </a:path>
              <a:path w="41909" h="38734">
                <a:moveTo>
                  <a:pt x="28905" y="23698"/>
                </a:moveTo>
                <a:lnTo>
                  <a:pt x="27838" y="23977"/>
                </a:lnTo>
                <a:lnTo>
                  <a:pt x="27711" y="24066"/>
                </a:lnTo>
                <a:lnTo>
                  <a:pt x="27647" y="24231"/>
                </a:lnTo>
                <a:lnTo>
                  <a:pt x="28841" y="24282"/>
                </a:lnTo>
                <a:lnTo>
                  <a:pt x="28905" y="23698"/>
                </a:lnTo>
                <a:close/>
              </a:path>
              <a:path w="41909" h="38734">
                <a:moveTo>
                  <a:pt x="28930" y="34353"/>
                </a:moveTo>
                <a:lnTo>
                  <a:pt x="26390" y="30543"/>
                </a:lnTo>
                <a:lnTo>
                  <a:pt x="25971" y="29908"/>
                </a:lnTo>
                <a:lnTo>
                  <a:pt x="19329" y="31051"/>
                </a:lnTo>
                <a:lnTo>
                  <a:pt x="17932" y="31127"/>
                </a:lnTo>
                <a:lnTo>
                  <a:pt x="23456" y="31127"/>
                </a:lnTo>
                <a:lnTo>
                  <a:pt x="24853" y="30543"/>
                </a:lnTo>
                <a:lnTo>
                  <a:pt x="28930" y="34353"/>
                </a:lnTo>
                <a:close/>
              </a:path>
              <a:path w="41909" h="38734">
                <a:moveTo>
                  <a:pt x="29171" y="34582"/>
                </a:moveTo>
                <a:lnTo>
                  <a:pt x="28930" y="34353"/>
                </a:lnTo>
                <a:lnTo>
                  <a:pt x="29095" y="34607"/>
                </a:lnTo>
                <a:close/>
              </a:path>
              <a:path w="41909" h="38734">
                <a:moveTo>
                  <a:pt x="29171" y="23685"/>
                </a:moveTo>
                <a:lnTo>
                  <a:pt x="28930" y="24295"/>
                </a:lnTo>
                <a:lnTo>
                  <a:pt x="29095" y="24295"/>
                </a:lnTo>
                <a:lnTo>
                  <a:pt x="29171" y="23685"/>
                </a:lnTo>
                <a:close/>
              </a:path>
              <a:path w="41909" h="38734">
                <a:moveTo>
                  <a:pt x="29908" y="11391"/>
                </a:moveTo>
                <a:lnTo>
                  <a:pt x="29616" y="12115"/>
                </a:lnTo>
                <a:lnTo>
                  <a:pt x="29578" y="12496"/>
                </a:lnTo>
                <a:lnTo>
                  <a:pt x="29540" y="12877"/>
                </a:lnTo>
                <a:lnTo>
                  <a:pt x="29819" y="12153"/>
                </a:lnTo>
                <a:lnTo>
                  <a:pt x="29870" y="11772"/>
                </a:lnTo>
                <a:lnTo>
                  <a:pt x="29908" y="11391"/>
                </a:lnTo>
                <a:close/>
              </a:path>
              <a:path w="41909" h="38734">
                <a:moveTo>
                  <a:pt x="30200" y="25654"/>
                </a:moveTo>
                <a:lnTo>
                  <a:pt x="30060" y="25590"/>
                </a:lnTo>
                <a:lnTo>
                  <a:pt x="29946" y="26479"/>
                </a:lnTo>
                <a:lnTo>
                  <a:pt x="30200" y="25654"/>
                </a:lnTo>
                <a:close/>
              </a:path>
              <a:path w="41909" h="38734">
                <a:moveTo>
                  <a:pt x="33350" y="304"/>
                </a:moveTo>
                <a:lnTo>
                  <a:pt x="33007" y="1130"/>
                </a:lnTo>
                <a:lnTo>
                  <a:pt x="32956" y="1524"/>
                </a:lnTo>
                <a:lnTo>
                  <a:pt x="32905" y="2032"/>
                </a:lnTo>
                <a:lnTo>
                  <a:pt x="33248" y="1206"/>
                </a:lnTo>
                <a:lnTo>
                  <a:pt x="33299" y="812"/>
                </a:lnTo>
                <a:lnTo>
                  <a:pt x="33350" y="304"/>
                </a:lnTo>
                <a:close/>
              </a:path>
              <a:path w="41909" h="38734">
                <a:moveTo>
                  <a:pt x="34632" y="0"/>
                </a:moveTo>
                <a:lnTo>
                  <a:pt x="34226" y="1231"/>
                </a:lnTo>
                <a:lnTo>
                  <a:pt x="33553" y="774"/>
                </a:lnTo>
                <a:lnTo>
                  <a:pt x="33464" y="1612"/>
                </a:lnTo>
                <a:lnTo>
                  <a:pt x="33439" y="1879"/>
                </a:lnTo>
                <a:lnTo>
                  <a:pt x="33667" y="1651"/>
                </a:lnTo>
                <a:lnTo>
                  <a:pt x="34226" y="1244"/>
                </a:lnTo>
                <a:lnTo>
                  <a:pt x="33832" y="2438"/>
                </a:lnTo>
                <a:lnTo>
                  <a:pt x="33731" y="3403"/>
                </a:lnTo>
                <a:lnTo>
                  <a:pt x="34518" y="1016"/>
                </a:lnTo>
                <a:lnTo>
                  <a:pt x="34632" y="0"/>
                </a:lnTo>
                <a:close/>
              </a:path>
              <a:path w="41909" h="38734">
                <a:moveTo>
                  <a:pt x="34709" y="850"/>
                </a:moveTo>
                <a:lnTo>
                  <a:pt x="34480" y="1435"/>
                </a:lnTo>
                <a:lnTo>
                  <a:pt x="34442" y="1790"/>
                </a:lnTo>
                <a:lnTo>
                  <a:pt x="34417" y="1993"/>
                </a:lnTo>
                <a:lnTo>
                  <a:pt x="34645" y="1422"/>
                </a:lnTo>
                <a:lnTo>
                  <a:pt x="34683" y="1066"/>
                </a:lnTo>
                <a:lnTo>
                  <a:pt x="34709" y="850"/>
                </a:lnTo>
                <a:close/>
              </a:path>
              <a:path w="41909" h="38734">
                <a:moveTo>
                  <a:pt x="34925" y="12763"/>
                </a:moveTo>
                <a:lnTo>
                  <a:pt x="34417" y="13144"/>
                </a:lnTo>
                <a:lnTo>
                  <a:pt x="34340" y="13271"/>
                </a:lnTo>
                <a:lnTo>
                  <a:pt x="34874" y="13169"/>
                </a:lnTo>
                <a:lnTo>
                  <a:pt x="34925" y="12763"/>
                </a:lnTo>
                <a:close/>
              </a:path>
              <a:path w="41909" h="38734">
                <a:moveTo>
                  <a:pt x="35598" y="14338"/>
                </a:moveTo>
                <a:close/>
              </a:path>
              <a:path w="41909" h="38734">
                <a:moveTo>
                  <a:pt x="39103" y="3670"/>
                </a:moveTo>
                <a:lnTo>
                  <a:pt x="38760" y="4483"/>
                </a:lnTo>
                <a:lnTo>
                  <a:pt x="38709" y="4876"/>
                </a:lnTo>
                <a:lnTo>
                  <a:pt x="38658" y="5372"/>
                </a:lnTo>
                <a:lnTo>
                  <a:pt x="39001" y="4559"/>
                </a:lnTo>
                <a:lnTo>
                  <a:pt x="39052" y="4165"/>
                </a:lnTo>
                <a:lnTo>
                  <a:pt x="39103" y="3670"/>
                </a:lnTo>
                <a:close/>
              </a:path>
              <a:path w="41909" h="38734">
                <a:moveTo>
                  <a:pt x="39509" y="3835"/>
                </a:moveTo>
                <a:lnTo>
                  <a:pt x="39065" y="4953"/>
                </a:lnTo>
                <a:lnTo>
                  <a:pt x="38900" y="6451"/>
                </a:lnTo>
                <a:lnTo>
                  <a:pt x="39458" y="4292"/>
                </a:lnTo>
                <a:lnTo>
                  <a:pt x="39509" y="3835"/>
                </a:lnTo>
                <a:close/>
              </a:path>
              <a:path w="41909" h="38734">
                <a:moveTo>
                  <a:pt x="40373" y="8318"/>
                </a:moveTo>
                <a:lnTo>
                  <a:pt x="38011" y="12255"/>
                </a:lnTo>
                <a:lnTo>
                  <a:pt x="37033" y="12763"/>
                </a:lnTo>
                <a:lnTo>
                  <a:pt x="36436" y="12890"/>
                </a:lnTo>
                <a:lnTo>
                  <a:pt x="36271" y="12928"/>
                </a:lnTo>
                <a:lnTo>
                  <a:pt x="35826" y="15811"/>
                </a:lnTo>
                <a:lnTo>
                  <a:pt x="35318" y="15557"/>
                </a:lnTo>
                <a:lnTo>
                  <a:pt x="35445" y="14922"/>
                </a:lnTo>
                <a:lnTo>
                  <a:pt x="35623" y="14033"/>
                </a:lnTo>
                <a:lnTo>
                  <a:pt x="35788" y="13271"/>
                </a:lnTo>
                <a:lnTo>
                  <a:pt x="35598" y="14338"/>
                </a:lnTo>
                <a:lnTo>
                  <a:pt x="36144" y="13271"/>
                </a:lnTo>
                <a:lnTo>
                  <a:pt x="36207" y="13144"/>
                </a:lnTo>
                <a:lnTo>
                  <a:pt x="36271" y="13017"/>
                </a:lnTo>
                <a:lnTo>
                  <a:pt x="35217" y="13119"/>
                </a:lnTo>
                <a:lnTo>
                  <a:pt x="35077" y="14033"/>
                </a:lnTo>
                <a:lnTo>
                  <a:pt x="34836" y="14668"/>
                </a:lnTo>
                <a:lnTo>
                  <a:pt x="34886" y="14287"/>
                </a:lnTo>
                <a:lnTo>
                  <a:pt x="34925" y="13906"/>
                </a:lnTo>
                <a:lnTo>
                  <a:pt x="35217" y="13144"/>
                </a:lnTo>
                <a:lnTo>
                  <a:pt x="34874" y="13169"/>
                </a:lnTo>
                <a:lnTo>
                  <a:pt x="34734" y="14287"/>
                </a:lnTo>
                <a:lnTo>
                  <a:pt x="34734" y="14160"/>
                </a:lnTo>
                <a:lnTo>
                  <a:pt x="34112" y="14160"/>
                </a:lnTo>
                <a:lnTo>
                  <a:pt x="33616" y="14033"/>
                </a:lnTo>
                <a:lnTo>
                  <a:pt x="33223" y="14795"/>
                </a:lnTo>
                <a:lnTo>
                  <a:pt x="33223" y="23050"/>
                </a:lnTo>
                <a:lnTo>
                  <a:pt x="33134" y="23647"/>
                </a:lnTo>
                <a:lnTo>
                  <a:pt x="32943" y="24193"/>
                </a:lnTo>
                <a:lnTo>
                  <a:pt x="33045" y="23558"/>
                </a:lnTo>
                <a:lnTo>
                  <a:pt x="33223" y="23050"/>
                </a:lnTo>
                <a:lnTo>
                  <a:pt x="33223" y="14795"/>
                </a:lnTo>
                <a:lnTo>
                  <a:pt x="33083" y="15049"/>
                </a:lnTo>
                <a:lnTo>
                  <a:pt x="33020" y="14922"/>
                </a:lnTo>
                <a:lnTo>
                  <a:pt x="33020" y="23050"/>
                </a:lnTo>
                <a:lnTo>
                  <a:pt x="32918" y="23647"/>
                </a:lnTo>
                <a:lnTo>
                  <a:pt x="32727" y="24193"/>
                </a:lnTo>
                <a:lnTo>
                  <a:pt x="32854" y="23431"/>
                </a:lnTo>
                <a:lnTo>
                  <a:pt x="33020" y="23050"/>
                </a:lnTo>
                <a:lnTo>
                  <a:pt x="33020" y="14922"/>
                </a:lnTo>
                <a:lnTo>
                  <a:pt x="32956" y="14795"/>
                </a:lnTo>
                <a:lnTo>
                  <a:pt x="32829" y="14554"/>
                </a:lnTo>
                <a:lnTo>
                  <a:pt x="32778" y="13144"/>
                </a:lnTo>
                <a:lnTo>
                  <a:pt x="32613" y="13017"/>
                </a:lnTo>
                <a:lnTo>
                  <a:pt x="32473" y="13093"/>
                </a:lnTo>
                <a:lnTo>
                  <a:pt x="32473" y="26987"/>
                </a:lnTo>
                <a:lnTo>
                  <a:pt x="31927" y="27622"/>
                </a:lnTo>
                <a:lnTo>
                  <a:pt x="31419" y="28003"/>
                </a:lnTo>
                <a:lnTo>
                  <a:pt x="31559" y="26733"/>
                </a:lnTo>
                <a:lnTo>
                  <a:pt x="32473" y="26987"/>
                </a:lnTo>
                <a:lnTo>
                  <a:pt x="32473" y="13093"/>
                </a:lnTo>
                <a:lnTo>
                  <a:pt x="32359" y="19494"/>
                </a:lnTo>
                <a:lnTo>
                  <a:pt x="32270" y="20256"/>
                </a:lnTo>
                <a:lnTo>
                  <a:pt x="32156" y="20637"/>
                </a:lnTo>
                <a:lnTo>
                  <a:pt x="31915" y="21272"/>
                </a:lnTo>
                <a:lnTo>
                  <a:pt x="31965" y="20764"/>
                </a:lnTo>
                <a:lnTo>
                  <a:pt x="32067" y="20129"/>
                </a:lnTo>
                <a:lnTo>
                  <a:pt x="32359" y="19494"/>
                </a:lnTo>
                <a:lnTo>
                  <a:pt x="32359" y="13144"/>
                </a:lnTo>
                <a:lnTo>
                  <a:pt x="31686" y="12636"/>
                </a:lnTo>
                <a:lnTo>
                  <a:pt x="31292" y="12636"/>
                </a:lnTo>
                <a:lnTo>
                  <a:pt x="31127" y="12700"/>
                </a:lnTo>
                <a:lnTo>
                  <a:pt x="31127" y="26352"/>
                </a:lnTo>
                <a:lnTo>
                  <a:pt x="31064" y="26784"/>
                </a:lnTo>
                <a:lnTo>
                  <a:pt x="30518" y="28892"/>
                </a:lnTo>
                <a:lnTo>
                  <a:pt x="30645" y="27876"/>
                </a:lnTo>
                <a:lnTo>
                  <a:pt x="30734" y="27368"/>
                </a:lnTo>
                <a:lnTo>
                  <a:pt x="30784" y="27241"/>
                </a:lnTo>
                <a:lnTo>
                  <a:pt x="30835" y="27114"/>
                </a:lnTo>
                <a:lnTo>
                  <a:pt x="31127" y="26352"/>
                </a:lnTo>
                <a:lnTo>
                  <a:pt x="31127" y="12700"/>
                </a:lnTo>
                <a:lnTo>
                  <a:pt x="30899" y="12788"/>
                </a:lnTo>
                <a:lnTo>
                  <a:pt x="30899" y="25971"/>
                </a:lnTo>
                <a:lnTo>
                  <a:pt x="29883" y="27114"/>
                </a:lnTo>
                <a:lnTo>
                  <a:pt x="29946" y="26479"/>
                </a:lnTo>
                <a:lnTo>
                  <a:pt x="29718" y="27241"/>
                </a:lnTo>
                <a:lnTo>
                  <a:pt x="29781" y="26733"/>
                </a:lnTo>
                <a:lnTo>
                  <a:pt x="29806" y="26479"/>
                </a:lnTo>
                <a:lnTo>
                  <a:pt x="29832" y="26225"/>
                </a:lnTo>
                <a:lnTo>
                  <a:pt x="30251" y="24955"/>
                </a:lnTo>
                <a:lnTo>
                  <a:pt x="30327" y="24701"/>
                </a:lnTo>
                <a:lnTo>
                  <a:pt x="30835" y="23177"/>
                </a:lnTo>
                <a:lnTo>
                  <a:pt x="30873" y="23050"/>
                </a:lnTo>
                <a:lnTo>
                  <a:pt x="30721" y="24320"/>
                </a:lnTo>
                <a:lnTo>
                  <a:pt x="30784" y="23685"/>
                </a:lnTo>
                <a:lnTo>
                  <a:pt x="30594" y="24320"/>
                </a:lnTo>
                <a:lnTo>
                  <a:pt x="30200" y="25654"/>
                </a:lnTo>
                <a:lnTo>
                  <a:pt x="30899" y="25971"/>
                </a:lnTo>
                <a:lnTo>
                  <a:pt x="30899" y="12788"/>
                </a:lnTo>
                <a:lnTo>
                  <a:pt x="30594" y="12890"/>
                </a:lnTo>
                <a:lnTo>
                  <a:pt x="30492" y="13144"/>
                </a:lnTo>
                <a:lnTo>
                  <a:pt x="30492" y="20764"/>
                </a:lnTo>
                <a:lnTo>
                  <a:pt x="30416" y="21577"/>
                </a:lnTo>
                <a:lnTo>
                  <a:pt x="30048" y="22415"/>
                </a:lnTo>
                <a:lnTo>
                  <a:pt x="30149" y="21526"/>
                </a:lnTo>
                <a:lnTo>
                  <a:pt x="30492" y="20764"/>
                </a:lnTo>
                <a:lnTo>
                  <a:pt x="30492" y="13144"/>
                </a:lnTo>
                <a:lnTo>
                  <a:pt x="30441" y="13271"/>
                </a:lnTo>
                <a:lnTo>
                  <a:pt x="30645" y="11442"/>
                </a:lnTo>
                <a:lnTo>
                  <a:pt x="32524" y="12509"/>
                </a:lnTo>
                <a:lnTo>
                  <a:pt x="33743" y="13652"/>
                </a:lnTo>
                <a:lnTo>
                  <a:pt x="34213" y="13296"/>
                </a:lnTo>
                <a:lnTo>
                  <a:pt x="34137" y="12890"/>
                </a:lnTo>
                <a:lnTo>
                  <a:pt x="33185" y="11112"/>
                </a:lnTo>
                <a:lnTo>
                  <a:pt x="32562" y="9969"/>
                </a:lnTo>
                <a:lnTo>
                  <a:pt x="30314" y="9588"/>
                </a:lnTo>
                <a:lnTo>
                  <a:pt x="30010" y="9969"/>
                </a:lnTo>
                <a:lnTo>
                  <a:pt x="29413" y="10883"/>
                </a:lnTo>
                <a:lnTo>
                  <a:pt x="29273" y="10121"/>
                </a:lnTo>
                <a:lnTo>
                  <a:pt x="29108" y="9321"/>
                </a:lnTo>
                <a:lnTo>
                  <a:pt x="28956" y="9601"/>
                </a:lnTo>
                <a:lnTo>
                  <a:pt x="28600" y="9994"/>
                </a:lnTo>
                <a:lnTo>
                  <a:pt x="28155" y="10490"/>
                </a:lnTo>
                <a:lnTo>
                  <a:pt x="28143" y="9042"/>
                </a:lnTo>
                <a:lnTo>
                  <a:pt x="27978" y="10223"/>
                </a:lnTo>
                <a:lnTo>
                  <a:pt x="27978" y="8636"/>
                </a:lnTo>
                <a:lnTo>
                  <a:pt x="26263" y="10007"/>
                </a:lnTo>
                <a:lnTo>
                  <a:pt x="26212" y="10274"/>
                </a:lnTo>
                <a:lnTo>
                  <a:pt x="26238" y="10617"/>
                </a:lnTo>
                <a:lnTo>
                  <a:pt x="26352" y="11341"/>
                </a:lnTo>
                <a:lnTo>
                  <a:pt x="26543" y="11836"/>
                </a:lnTo>
                <a:lnTo>
                  <a:pt x="27178" y="11557"/>
                </a:lnTo>
                <a:lnTo>
                  <a:pt x="27393" y="11417"/>
                </a:lnTo>
                <a:lnTo>
                  <a:pt x="27901" y="10718"/>
                </a:lnTo>
                <a:lnTo>
                  <a:pt x="27813" y="11391"/>
                </a:lnTo>
                <a:lnTo>
                  <a:pt x="27863" y="11049"/>
                </a:lnTo>
                <a:lnTo>
                  <a:pt x="29591" y="11722"/>
                </a:lnTo>
                <a:lnTo>
                  <a:pt x="29476" y="11201"/>
                </a:lnTo>
                <a:lnTo>
                  <a:pt x="30099" y="11112"/>
                </a:lnTo>
                <a:lnTo>
                  <a:pt x="30467" y="11328"/>
                </a:lnTo>
                <a:lnTo>
                  <a:pt x="30086" y="12585"/>
                </a:lnTo>
                <a:lnTo>
                  <a:pt x="30365" y="13474"/>
                </a:lnTo>
                <a:lnTo>
                  <a:pt x="29870" y="14795"/>
                </a:lnTo>
                <a:lnTo>
                  <a:pt x="29921" y="14287"/>
                </a:lnTo>
                <a:lnTo>
                  <a:pt x="30022" y="13271"/>
                </a:lnTo>
                <a:lnTo>
                  <a:pt x="30086" y="12636"/>
                </a:lnTo>
                <a:lnTo>
                  <a:pt x="29743" y="13017"/>
                </a:lnTo>
                <a:lnTo>
                  <a:pt x="29032" y="13271"/>
                </a:lnTo>
                <a:lnTo>
                  <a:pt x="29006" y="17589"/>
                </a:lnTo>
                <a:lnTo>
                  <a:pt x="28892" y="18351"/>
                </a:lnTo>
                <a:lnTo>
                  <a:pt x="28714" y="18859"/>
                </a:lnTo>
                <a:lnTo>
                  <a:pt x="28752" y="18478"/>
                </a:lnTo>
                <a:lnTo>
                  <a:pt x="28867" y="17970"/>
                </a:lnTo>
                <a:lnTo>
                  <a:pt x="29006" y="17589"/>
                </a:lnTo>
                <a:lnTo>
                  <a:pt x="29006" y="13271"/>
                </a:lnTo>
                <a:lnTo>
                  <a:pt x="28702" y="13220"/>
                </a:lnTo>
                <a:lnTo>
                  <a:pt x="28702" y="15049"/>
                </a:lnTo>
                <a:lnTo>
                  <a:pt x="28702" y="15811"/>
                </a:lnTo>
                <a:lnTo>
                  <a:pt x="28575" y="18097"/>
                </a:lnTo>
                <a:lnTo>
                  <a:pt x="28460" y="18224"/>
                </a:lnTo>
                <a:lnTo>
                  <a:pt x="28333" y="18478"/>
                </a:lnTo>
                <a:lnTo>
                  <a:pt x="26924" y="18351"/>
                </a:lnTo>
                <a:lnTo>
                  <a:pt x="24206" y="19494"/>
                </a:lnTo>
                <a:lnTo>
                  <a:pt x="23520" y="19304"/>
                </a:lnTo>
                <a:lnTo>
                  <a:pt x="23393" y="19812"/>
                </a:lnTo>
                <a:lnTo>
                  <a:pt x="23279" y="20129"/>
                </a:lnTo>
                <a:lnTo>
                  <a:pt x="23342" y="19494"/>
                </a:lnTo>
                <a:lnTo>
                  <a:pt x="23431" y="19278"/>
                </a:lnTo>
                <a:lnTo>
                  <a:pt x="22834" y="19113"/>
                </a:lnTo>
                <a:lnTo>
                  <a:pt x="22377" y="18986"/>
                </a:lnTo>
                <a:lnTo>
                  <a:pt x="22466" y="18351"/>
                </a:lnTo>
                <a:lnTo>
                  <a:pt x="22390" y="18224"/>
                </a:lnTo>
                <a:lnTo>
                  <a:pt x="22440" y="17970"/>
                </a:lnTo>
                <a:lnTo>
                  <a:pt x="22148" y="18224"/>
                </a:lnTo>
                <a:lnTo>
                  <a:pt x="21945" y="18351"/>
                </a:lnTo>
                <a:lnTo>
                  <a:pt x="22072" y="17335"/>
                </a:lnTo>
                <a:lnTo>
                  <a:pt x="22529" y="17589"/>
                </a:lnTo>
                <a:lnTo>
                  <a:pt x="22593" y="17335"/>
                </a:lnTo>
                <a:lnTo>
                  <a:pt x="22707" y="16827"/>
                </a:lnTo>
                <a:lnTo>
                  <a:pt x="22860" y="16192"/>
                </a:lnTo>
                <a:lnTo>
                  <a:pt x="22885" y="16065"/>
                </a:lnTo>
                <a:lnTo>
                  <a:pt x="22910" y="15938"/>
                </a:lnTo>
                <a:lnTo>
                  <a:pt x="24358" y="17843"/>
                </a:lnTo>
                <a:lnTo>
                  <a:pt x="25666" y="17970"/>
                </a:lnTo>
                <a:lnTo>
                  <a:pt x="26365" y="18478"/>
                </a:lnTo>
                <a:lnTo>
                  <a:pt x="27101" y="18224"/>
                </a:lnTo>
                <a:lnTo>
                  <a:pt x="27355" y="18224"/>
                </a:lnTo>
                <a:lnTo>
                  <a:pt x="28321" y="15938"/>
                </a:lnTo>
                <a:lnTo>
                  <a:pt x="28384" y="15811"/>
                </a:lnTo>
                <a:lnTo>
                  <a:pt x="28702" y="15049"/>
                </a:lnTo>
                <a:lnTo>
                  <a:pt x="28702" y="13220"/>
                </a:lnTo>
                <a:lnTo>
                  <a:pt x="28257" y="13144"/>
                </a:lnTo>
                <a:lnTo>
                  <a:pt x="25806" y="12636"/>
                </a:lnTo>
                <a:lnTo>
                  <a:pt x="23431" y="13398"/>
                </a:lnTo>
                <a:lnTo>
                  <a:pt x="21971" y="13792"/>
                </a:lnTo>
                <a:lnTo>
                  <a:pt x="21971" y="16827"/>
                </a:lnTo>
                <a:lnTo>
                  <a:pt x="21818" y="17843"/>
                </a:lnTo>
                <a:lnTo>
                  <a:pt x="21513" y="18605"/>
                </a:lnTo>
                <a:lnTo>
                  <a:pt x="21602" y="17843"/>
                </a:lnTo>
                <a:lnTo>
                  <a:pt x="21666" y="17589"/>
                </a:lnTo>
                <a:lnTo>
                  <a:pt x="21971" y="16827"/>
                </a:lnTo>
                <a:lnTo>
                  <a:pt x="21971" y="13792"/>
                </a:lnTo>
                <a:lnTo>
                  <a:pt x="21539" y="13906"/>
                </a:lnTo>
                <a:lnTo>
                  <a:pt x="21539" y="17843"/>
                </a:lnTo>
                <a:lnTo>
                  <a:pt x="21513" y="18097"/>
                </a:lnTo>
                <a:lnTo>
                  <a:pt x="21386" y="18605"/>
                </a:lnTo>
                <a:lnTo>
                  <a:pt x="21259" y="18986"/>
                </a:lnTo>
                <a:lnTo>
                  <a:pt x="21361" y="18351"/>
                </a:lnTo>
                <a:lnTo>
                  <a:pt x="21539" y="17843"/>
                </a:lnTo>
                <a:lnTo>
                  <a:pt x="21539" y="13906"/>
                </a:lnTo>
                <a:lnTo>
                  <a:pt x="21259" y="13982"/>
                </a:lnTo>
                <a:lnTo>
                  <a:pt x="21259" y="17589"/>
                </a:lnTo>
                <a:lnTo>
                  <a:pt x="21196" y="18097"/>
                </a:lnTo>
                <a:lnTo>
                  <a:pt x="21069" y="18605"/>
                </a:lnTo>
                <a:lnTo>
                  <a:pt x="20878" y="19113"/>
                </a:lnTo>
                <a:lnTo>
                  <a:pt x="20967" y="18351"/>
                </a:lnTo>
                <a:lnTo>
                  <a:pt x="21120" y="17970"/>
                </a:lnTo>
                <a:lnTo>
                  <a:pt x="21259" y="17589"/>
                </a:lnTo>
                <a:lnTo>
                  <a:pt x="21259" y="13982"/>
                </a:lnTo>
                <a:lnTo>
                  <a:pt x="20116" y="14287"/>
                </a:lnTo>
                <a:lnTo>
                  <a:pt x="19685" y="11874"/>
                </a:lnTo>
                <a:lnTo>
                  <a:pt x="18580" y="13144"/>
                </a:lnTo>
                <a:lnTo>
                  <a:pt x="18249" y="14287"/>
                </a:lnTo>
                <a:lnTo>
                  <a:pt x="17767" y="14528"/>
                </a:lnTo>
                <a:lnTo>
                  <a:pt x="17767" y="14668"/>
                </a:lnTo>
                <a:lnTo>
                  <a:pt x="17716" y="15049"/>
                </a:lnTo>
                <a:lnTo>
                  <a:pt x="17157" y="17208"/>
                </a:lnTo>
                <a:lnTo>
                  <a:pt x="17208" y="16827"/>
                </a:lnTo>
                <a:lnTo>
                  <a:pt x="17284" y="16192"/>
                </a:lnTo>
                <a:lnTo>
                  <a:pt x="17373" y="15684"/>
                </a:lnTo>
                <a:lnTo>
                  <a:pt x="17767" y="14668"/>
                </a:lnTo>
                <a:lnTo>
                  <a:pt x="17767" y="14528"/>
                </a:lnTo>
                <a:lnTo>
                  <a:pt x="17462" y="14668"/>
                </a:lnTo>
                <a:lnTo>
                  <a:pt x="16891" y="14414"/>
                </a:lnTo>
                <a:lnTo>
                  <a:pt x="16586" y="14160"/>
                </a:lnTo>
                <a:lnTo>
                  <a:pt x="15544" y="13296"/>
                </a:lnTo>
                <a:lnTo>
                  <a:pt x="15455" y="14160"/>
                </a:lnTo>
                <a:lnTo>
                  <a:pt x="13538" y="18605"/>
                </a:lnTo>
                <a:lnTo>
                  <a:pt x="14693" y="16827"/>
                </a:lnTo>
                <a:lnTo>
                  <a:pt x="15798" y="18478"/>
                </a:lnTo>
                <a:lnTo>
                  <a:pt x="16941" y="17843"/>
                </a:lnTo>
                <a:lnTo>
                  <a:pt x="17081" y="17716"/>
                </a:lnTo>
                <a:lnTo>
                  <a:pt x="17310" y="17335"/>
                </a:lnTo>
                <a:lnTo>
                  <a:pt x="17183" y="17767"/>
                </a:lnTo>
                <a:lnTo>
                  <a:pt x="17068" y="18605"/>
                </a:lnTo>
                <a:lnTo>
                  <a:pt x="16294" y="19354"/>
                </a:lnTo>
                <a:lnTo>
                  <a:pt x="16700" y="19240"/>
                </a:lnTo>
                <a:lnTo>
                  <a:pt x="16941" y="19583"/>
                </a:lnTo>
                <a:lnTo>
                  <a:pt x="17005" y="19240"/>
                </a:lnTo>
                <a:lnTo>
                  <a:pt x="17411" y="17335"/>
                </a:lnTo>
                <a:lnTo>
                  <a:pt x="17119" y="18732"/>
                </a:lnTo>
                <a:lnTo>
                  <a:pt x="17475" y="17589"/>
                </a:lnTo>
                <a:lnTo>
                  <a:pt x="17500" y="17335"/>
                </a:lnTo>
                <a:lnTo>
                  <a:pt x="17589" y="17208"/>
                </a:lnTo>
                <a:lnTo>
                  <a:pt x="18173" y="15303"/>
                </a:lnTo>
                <a:lnTo>
                  <a:pt x="17868" y="17411"/>
                </a:lnTo>
                <a:lnTo>
                  <a:pt x="19380" y="17716"/>
                </a:lnTo>
                <a:lnTo>
                  <a:pt x="20002" y="17081"/>
                </a:lnTo>
                <a:lnTo>
                  <a:pt x="20574" y="17081"/>
                </a:lnTo>
                <a:lnTo>
                  <a:pt x="20777" y="16065"/>
                </a:lnTo>
                <a:lnTo>
                  <a:pt x="20764" y="16319"/>
                </a:lnTo>
                <a:lnTo>
                  <a:pt x="20688" y="19240"/>
                </a:lnTo>
                <a:lnTo>
                  <a:pt x="20662" y="19367"/>
                </a:lnTo>
                <a:lnTo>
                  <a:pt x="20535" y="19100"/>
                </a:lnTo>
                <a:lnTo>
                  <a:pt x="20002" y="18605"/>
                </a:lnTo>
                <a:lnTo>
                  <a:pt x="19862" y="18478"/>
                </a:lnTo>
                <a:lnTo>
                  <a:pt x="19024" y="18351"/>
                </a:lnTo>
                <a:lnTo>
                  <a:pt x="18427" y="18605"/>
                </a:lnTo>
                <a:lnTo>
                  <a:pt x="17818" y="17767"/>
                </a:lnTo>
                <a:lnTo>
                  <a:pt x="17703" y="18605"/>
                </a:lnTo>
                <a:lnTo>
                  <a:pt x="17576" y="18859"/>
                </a:lnTo>
                <a:lnTo>
                  <a:pt x="17145" y="19354"/>
                </a:lnTo>
                <a:lnTo>
                  <a:pt x="17043" y="19748"/>
                </a:lnTo>
                <a:lnTo>
                  <a:pt x="17221" y="20002"/>
                </a:lnTo>
                <a:lnTo>
                  <a:pt x="18846" y="19367"/>
                </a:lnTo>
                <a:lnTo>
                  <a:pt x="19151" y="20383"/>
                </a:lnTo>
                <a:lnTo>
                  <a:pt x="19977" y="20129"/>
                </a:lnTo>
                <a:lnTo>
                  <a:pt x="20485" y="19494"/>
                </a:lnTo>
                <a:lnTo>
                  <a:pt x="20523" y="19875"/>
                </a:lnTo>
                <a:lnTo>
                  <a:pt x="21475" y="20383"/>
                </a:lnTo>
                <a:lnTo>
                  <a:pt x="22250" y="20510"/>
                </a:lnTo>
                <a:lnTo>
                  <a:pt x="22821" y="20764"/>
                </a:lnTo>
                <a:lnTo>
                  <a:pt x="23317" y="20637"/>
                </a:lnTo>
                <a:lnTo>
                  <a:pt x="24053" y="20256"/>
                </a:lnTo>
                <a:lnTo>
                  <a:pt x="24409" y="21272"/>
                </a:lnTo>
                <a:lnTo>
                  <a:pt x="25057" y="20637"/>
                </a:lnTo>
                <a:lnTo>
                  <a:pt x="25298" y="20256"/>
                </a:lnTo>
                <a:lnTo>
                  <a:pt x="25438" y="20256"/>
                </a:lnTo>
                <a:lnTo>
                  <a:pt x="25755" y="20472"/>
                </a:lnTo>
                <a:lnTo>
                  <a:pt x="25679" y="20256"/>
                </a:lnTo>
                <a:lnTo>
                  <a:pt x="25628" y="20129"/>
                </a:lnTo>
                <a:lnTo>
                  <a:pt x="26619" y="20510"/>
                </a:lnTo>
                <a:lnTo>
                  <a:pt x="27330" y="20637"/>
                </a:lnTo>
                <a:lnTo>
                  <a:pt x="27736" y="20383"/>
                </a:lnTo>
                <a:lnTo>
                  <a:pt x="28384" y="21577"/>
                </a:lnTo>
                <a:lnTo>
                  <a:pt x="28752" y="20383"/>
                </a:lnTo>
                <a:lnTo>
                  <a:pt x="28917" y="19875"/>
                </a:lnTo>
                <a:lnTo>
                  <a:pt x="28765" y="21018"/>
                </a:lnTo>
                <a:lnTo>
                  <a:pt x="28016" y="23266"/>
                </a:lnTo>
                <a:lnTo>
                  <a:pt x="28905" y="23647"/>
                </a:lnTo>
                <a:lnTo>
                  <a:pt x="29095" y="23177"/>
                </a:lnTo>
                <a:lnTo>
                  <a:pt x="29273" y="22796"/>
                </a:lnTo>
                <a:lnTo>
                  <a:pt x="29171" y="23685"/>
                </a:lnTo>
                <a:lnTo>
                  <a:pt x="29464" y="22923"/>
                </a:lnTo>
                <a:lnTo>
                  <a:pt x="29387" y="23558"/>
                </a:lnTo>
                <a:lnTo>
                  <a:pt x="29260" y="23977"/>
                </a:lnTo>
                <a:lnTo>
                  <a:pt x="29133" y="24307"/>
                </a:lnTo>
                <a:lnTo>
                  <a:pt x="29349" y="24307"/>
                </a:lnTo>
                <a:lnTo>
                  <a:pt x="29438" y="23647"/>
                </a:lnTo>
                <a:lnTo>
                  <a:pt x="29540" y="23431"/>
                </a:lnTo>
                <a:lnTo>
                  <a:pt x="29629" y="22923"/>
                </a:lnTo>
                <a:lnTo>
                  <a:pt x="29654" y="22796"/>
                </a:lnTo>
                <a:lnTo>
                  <a:pt x="29743" y="21907"/>
                </a:lnTo>
                <a:lnTo>
                  <a:pt x="30175" y="20764"/>
                </a:lnTo>
                <a:lnTo>
                  <a:pt x="30099" y="21272"/>
                </a:lnTo>
                <a:lnTo>
                  <a:pt x="29921" y="22009"/>
                </a:lnTo>
                <a:lnTo>
                  <a:pt x="29921" y="25323"/>
                </a:lnTo>
                <a:lnTo>
                  <a:pt x="29908" y="25527"/>
                </a:lnTo>
                <a:lnTo>
                  <a:pt x="29527" y="25717"/>
                </a:lnTo>
                <a:lnTo>
                  <a:pt x="29349" y="25844"/>
                </a:lnTo>
                <a:lnTo>
                  <a:pt x="29476" y="24701"/>
                </a:lnTo>
                <a:lnTo>
                  <a:pt x="29921" y="25323"/>
                </a:lnTo>
                <a:lnTo>
                  <a:pt x="29921" y="22009"/>
                </a:lnTo>
                <a:lnTo>
                  <a:pt x="29616" y="23266"/>
                </a:lnTo>
                <a:lnTo>
                  <a:pt x="29718" y="23050"/>
                </a:lnTo>
                <a:lnTo>
                  <a:pt x="29629" y="23812"/>
                </a:lnTo>
                <a:lnTo>
                  <a:pt x="29845" y="23177"/>
                </a:lnTo>
                <a:lnTo>
                  <a:pt x="29819" y="23558"/>
                </a:lnTo>
                <a:lnTo>
                  <a:pt x="29692" y="24041"/>
                </a:lnTo>
                <a:lnTo>
                  <a:pt x="29565" y="24320"/>
                </a:lnTo>
                <a:lnTo>
                  <a:pt x="29629" y="23812"/>
                </a:lnTo>
                <a:lnTo>
                  <a:pt x="29565" y="23939"/>
                </a:lnTo>
                <a:lnTo>
                  <a:pt x="29476" y="24320"/>
                </a:lnTo>
                <a:lnTo>
                  <a:pt x="29286" y="25844"/>
                </a:lnTo>
                <a:lnTo>
                  <a:pt x="29210" y="26479"/>
                </a:lnTo>
                <a:lnTo>
                  <a:pt x="29121" y="25527"/>
                </a:lnTo>
                <a:lnTo>
                  <a:pt x="28549" y="24574"/>
                </a:lnTo>
                <a:lnTo>
                  <a:pt x="27559" y="24511"/>
                </a:lnTo>
                <a:lnTo>
                  <a:pt x="26835" y="26733"/>
                </a:lnTo>
                <a:lnTo>
                  <a:pt x="26809" y="26606"/>
                </a:lnTo>
                <a:lnTo>
                  <a:pt x="26720" y="26225"/>
                </a:lnTo>
                <a:lnTo>
                  <a:pt x="26352" y="24688"/>
                </a:lnTo>
                <a:lnTo>
                  <a:pt x="25679" y="26225"/>
                </a:lnTo>
                <a:lnTo>
                  <a:pt x="25806" y="25082"/>
                </a:lnTo>
                <a:lnTo>
                  <a:pt x="25831" y="24853"/>
                </a:lnTo>
                <a:lnTo>
                  <a:pt x="25412" y="25082"/>
                </a:lnTo>
                <a:lnTo>
                  <a:pt x="25171" y="24968"/>
                </a:lnTo>
                <a:lnTo>
                  <a:pt x="23164" y="26606"/>
                </a:lnTo>
                <a:lnTo>
                  <a:pt x="22021" y="25971"/>
                </a:lnTo>
                <a:lnTo>
                  <a:pt x="21336" y="25590"/>
                </a:lnTo>
                <a:lnTo>
                  <a:pt x="20370" y="25590"/>
                </a:lnTo>
                <a:lnTo>
                  <a:pt x="20370" y="25971"/>
                </a:lnTo>
                <a:lnTo>
                  <a:pt x="20320" y="26479"/>
                </a:lnTo>
                <a:lnTo>
                  <a:pt x="20193" y="26987"/>
                </a:lnTo>
                <a:lnTo>
                  <a:pt x="20002" y="27495"/>
                </a:lnTo>
                <a:lnTo>
                  <a:pt x="20066" y="26733"/>
                </a:lnTo>
                <a:lnTo>
                  <a:pt x="20193" y="26352"/>
                </a:lnTo>
                <a:lnTo>
                  <a:pt x="20370" y="25971"/>
                </a:lnTo>
                <a:lnTo>
                  <a:pt x="20370" y="25590"/>
                </a:lnTo>
                <a:lnTo>
                  <a:pt x="19786" y="25590"/>
                </a:lnTo>
                <a:lnTo>
                  <a:pt x="19786" y="26479"/>
                </a:lnTo>
                <a:lnTo>
                  <a:pt x="19189" y="26987"/>
                </a:lnTo>
                <a:lnTo>
                  <a:pt x="18986" y="27114"/>
                </a:lnTo>
                <a:lnTo>
                  <a:pt x="19113" y="25971"/>
                </a:lnTo>
                <a:lnTo>
                  <a:pt x="19786" y="26479"/>
                </a:lnTo>
                <a:lnTo>
                  <a:pt x="19786" y="25590"/>
                </a:lnTo>
                <a:lnTo>
                  <a:pt x="19342" y="25590"/>
                </a:lnTo>
                <a:lnTo>
                  <a:pt x="18745" y="25082"/>
                </a:lnTo>
                <a:lnTo>
                  <a:pt x="18453" y="24828"/>
                </a:lnTo>
                <a:lnTo>
                  <a:pt x="16916" y="25082"/>
                </a:lnTo>
                <a:lnTo>
                  <a:pt x="16573" y="24828"/>
                </a:lnTo>
                <a:lnTo>
                  <a:pt x="15913" y="26606"/>
                </a:lnTo>
                <a:lnTo>
                  <a:pt x="16167" y="26606"/>
                </a:lnTo>
                <a:lnTo>
                  <a:pt x="16217" y="26098"/>
                </a:lnTo>
                <a:lnTo>
                  <a:pt x="16992" y="26987"/>
                </a:lnTo>
                <a:lnTo>
                  <a:pt x="16306" y="27114"/>
                </a:lnTo>
                <a:lnTo>
                  <a:pt x="16078" y="27368"/>
                </a:lnTo>
                <a:lnTo>
                  <a:pt x="16129" y="26847"/>
                </a:lnTo>
                <a:lnTo>
                  <a:pt x="15532" y="27622"/>
                </a:lnTo>
                <a:lnTo>
                  <a:pt x="15290" y="27114"/>
                </a:lnTo>
                <a:lnTo>
                  <a:pt x="14846" y="26784"/>
                </a:lnTo>
                <a:lnTo>
                  <a:pt x="14757" y="25463"/>
                </a:lnTo>
                <a:lnTo>
                  <a:pt x="14478" y="25209"/>
                </a:lnTo>
                <a:lnTo>
                  <a:pt x="14236" y="26606"/>
                </a:lnTo>
                <a:lnTo>
                  <a:pt x="14008" y="26987"/>
                </a:lnTo>
                <a:lnTo>
                  <a:pt x="14097" y="26098"/>
                </a:lnTo>
                <a:lnTo>
                  <a:pt x="14198" y="24955"/>
                </a:lnTo>
                <a:lnTo>
                  <a:pt x="13373" y="27114"/>
                </a:lnTo>
                <a:lnTo>
                  <a:pt x="14008" y="26098"/>
                </a:lnTo>
                <a:lnTo>
                  <a:pt x="13906" y="26987"/>
                </a:lnTo>
                <a:lnTo>
                  <a:pt x="13779" y="27368"/>
                </a:lnTo>
                <a:lnTo>
                  <a:pt x="13538" y="27698"/>
                </a:lnTo>
                <a:lnTo>
                  <a:pt x="13411" y="28892"/>
                </a:lnTo>
                <a:lnTo>
                  <a:pt x="13957" y="28511"/>
                </a:lnTo>
                <a:lnTo>
                  <a:pt x="16929" y="27698"/>
                </a:lnTo>
                <a:lnTo>
                  <a:pt x="16967" y="27368"/>
                </a:lnTo>
                <a:lnTo>
                  <a:pt x="17081" y="26352"/>
                </a:lnTo>
                <a:lnTo>
                  <a:pt x="17818" y="26682"/>
                </a:lnTo>
                <a:lnTo>
                  <a:pt x="17868" y="26352"/>
                </a:lnTo>
                <a:lnTo>
                  <a:pt x="17932" y="26098"/>
                </a:lnTo>
                <a:lnTo>
                  <a:pt x="18161" y="25590"/>
                </a:lnTo>
                <a:lnTo>
                  <a:pt x="18084" y="26352"/>
                </a:lnTo>
                <a:lnTo>
                  <a:pt x="17792" y="26987"/>
                </a:lnTo>
                <a:lnTo>
                  <a:pt x="17132" y="27635"/>
                </a:lnTo>
                <a:lnTo>
                  <a:pt x="17665" y="27495"/>
                </a:lnTo>
                <a:lnTo>
                  <a:pt x="20929" y="30162"/>
                </a:lnTo>
                <a:lnTo>
                  <a:pt x="27457" y="27368"/>
                </a:lnTo>
                <a:lnTo>
                  <a:pt x="29235" y="31051"/>
                </a:lnTo>
                <a:lnTo>
                  <a:pt x="33197" y="31813"/>
                </a:lnTo>
                <a:lnTo>
                  <a:pt x="33997" y="33337"/>
                </a:lnTo>
                <a:lnTo>
                  <a:pt x="32981" y="33337"/>
                </a:lnTo>
                <a:lnTo>
                  <a:pt x="29171" y="34582"/>
                </a:lnTo>
                <a:lnTo>
                  <a:pt x="30556" y="35877"/>
                </a:lnTo>
                <a:lnTo>
                  <a:pt x="32626" y="34099"/>
                </a:lnTo>
                <a:lnTo>
                  <a:pt x="34378" y="36766"/>
                </a:lnTo>
                <a:lnTo>
                  <a:pt x="34455" y="38544"/>
                </a:lnTo>
                <a:lnTo>
                  <a:pt x="34950" y="37401"/>
                </a:lnTo>
                <a:lnTo>
                  <a:pt x="35648" y="34099"/>
                </a:lnTo>
                <a:lnTo>
                  <a:pt x="36741" y="28892"/>
                </a:lnTo>
                <a:lnTo>
                  <a:pt x="36918" y="28003"/>
                </a:lnTo>
                <a:lnTo>
                  <a:pt x="37185" y="26733"/>
                </a:lnTo>
                <a:lnTo>
                  <a:pt x="37274" y="26352"/>
                </a:lnTo>
                <a:lnTo>
                  <a:pt x="37693" y="24193"/>
                </a:lnTo>
                <a:lnTo>
                  <a:pt x="37922" y="23050"/>
                </a:lnTo>
                <a:lnTo>
                  <a:pt x="38036" y="22415"/>
                </a:lnTo>
                <a:lnTo>
                  <a:pt x="38265" y="21272"/>
                </a:lnTo>
                <a:lnTo>
                  <a:pt x="38608" y="19494"/>
                </a:lnTo>
                <a:lnTo>
                  <a:pt x="38633" y="19367"/>
                </a:lnTo>
                <a:lnTo>
                  <a:pt x="38684" y="19113"/>
                </a:lnTo>
                <a:lnTo>
                  <a:pt x="38735" y="18859"/>
                </a:lnTo>
                <a:lnTo>
                  <a:pt x="38976" y="17589"/>
                </a:lnTo>
                <a:lnTo>
                  <a:pt x="39319" y="15811"/>
                </a:lnTo>
                <a:lnTo>
                  <a:pt x="39852" y="13017"/>
                </a:lnTo>
                <a:lnTo>
                  <a:pt x="40373" y="8318"/>
                </a:lnTo>
                <a:close/>
              </a:path>
              <a:path w="41909" h="38734">
                <a:moveTo>
                  <a:pt x="41694" y="4902"/>
                </a:moveTo>
                <a:lnTo>
                  <a:pt x="41008" y="4445"/>
                </a:lnTo>
                <a:lnTo>
                  <a:pt x="40919" y="5283"/>
                </a:lnTo>
                <a:lnTo>
                  <a:pt x="40894" y="5549"/>
                </a:lnTo>
                <a:lnTo>
                  <a:pt x="41122" y="5321"/>
                </a:lnTo>
                <a:lnTo>
                  <a:pt x="41694" y="4902"/>
                </a:lnTo>
                <a:close/>
              </a:path>
            </a:pathLst>
          </a:custGeom>
          <a:solidFill>
            <a:srgbClr val="B88F51"/>
          </a:solidFill>
        </p:spPr>
        <p:txBody>
          <a:bodyPr wrap="square" lIns="0" tIns="0" rIns="0" bIns="0" rtlCol="0"/>
          <a:lstStyle/>
          <a:p>
            <a:endParaRPr sz="2511"/>
          </a:p>
        </p:txBody>
      </p:sp>
      <p:sp>
        <p:nvSpPr>
          <p:cNvPr id="107" name="bg object 107"/>
          <p:cNvSpPr/>
          <p:nvPr/>
        </p:nvSpPr>
        <p:spPr>
          <a:xfrm>
            <a:off x="983377" y="496982"/>
            <a:ext cx="53181" cy="23813"/>
          </a:xfrm>
          <a:custGeom>
            <a:avLst/>
            <a:gdLst/>
            <a:ahLst/>
            <a:cxnLst/>
            <a:rect l="l" t="t" r="r" b="b"/>
            <a:pathLst>
              <a:path w="85089" h="38100">
                <a:moveTo>
                  <a:pt x="2628" y="15074"/>
                </a:moveTo>
                <a:lnTo>
                  <a:pt x="2400" y="15659"/>
                </a:lnTo>
                <a:lnTo>
                  <a:pt x="2362" y="16014"/>
                </a:lnTo>
                <a:lnTo>
                  <a:pt x="2336" y="16230"/>
                </a:lnTo>
                <a:lnTo>
                  <a:pt x="2565" y="15646"/>
                </a:lnTo>
                <a:lnTo>
                  <a:pt x="2603" y="15290"/>
                </a:lnTo>
                <a:lnTo>
                  <a:pt x="2628" y="15074"/>
                </a:lnTo>
                <a:close/>
              </a:path>
              <a:path w="85089" h="38100">
                <a:moveTo>
                  <a:pt x="2959" y="14846"/>
                </a:moveTo>
                <a:lnTo>
                  <a:pt x="2603" y="15659"/>
                </a:lnTo>
                <a:lnTo>
                  <a:pt x="2565" y="16052"/>
                </a:lnTo>
                <a:lnTo>
                  <a:pt x="2514" y="16560"/>
                </a:lnTo>
                <a:lnTo>
                  <a:pt x="2857" y="15735"/>
                </a:lnTo>
                <a:lnTo>
                  <a:pt x="2908" y="15341"/>
                </a:lnTo>
                <a:lnTo>
                  <a:pt x="2959" y="14846"/>
                </a:lnTo>
                <a:close/>
              </a:path>
              <a:path w="85089" h="38100">
                <a:moveTo>
                  <a:pt x="3175" y="14262"/>
                </a:moveTo>
                <a:lnTo>
                  <a:pt x="2870" y="13906"/>
                </a:lnTo>
                <a:lnTo>
                  <a:pt x="2895" y="13576"/>
                </a:lnTo>
                <a:lnTo>
                  <a:pt x="2794" y="13830"/>
                </a:lnTo>
                <a:lnTo>
                  <a:pt x="1943" y="12801"/>
                </a:lnTo>
                <a:lnTo>
                  <a:pt x="1917" y="13017"/>
                </a:lnTo>
                <a:lnTo>
                  <a:pt x="1219" y="12192"/>
                </a:lnTo>
                <a:lnTo>
                  <a:pt x="1104" y="12052"/>
                </a:lnTo>
                <a:lnTo>
                  <a:pt x="939" y="11849"/>
                </a:lnTo>
                <a:lnTo>
                  <a:pt x="914" y="11976"/>
                </a:lnTo>
                <a:lnTo>
                  <a:pt x="165" y="11671"/>
                </a:lnTo>
                <a:lnTo>
                  <a:pt x="76" y="12509"/>
                </a:lnTo>
                <a:lnTo>
                  <a:pt x="0" y="13131"/>
                </a:lnTo>
                <a:lnTo>
                  <a:pt x="622" y="12623"/>
                </a:lnTo>
                <a:lnTo>
                  <a:pt x="863" y="12446"/>
                </a:lnTo>
                <a:lnTo>
                  <a:pt x="762" y="13411"/>
                </a:lnTo>
                <a:lnTo>
                  <a:pt x="685" y="14071"/>
                </a:lnTo>
                <a:lnTo>
                  <a:pt x="1358" y="13525"/>
                </a:lnTo>
                <a:lnTo>
                  <a:pt x="1790" y="13411"/>
                </a:lnTo>
                <a:lnTo>
                  <a:pt x="1625" y="14020"/>
                </a:lnTo>
                <a:lnTo>
                  <a:pt x="1562" y="14325"/>
                </a:lnTo>
                <a:lnTo>
                  <a:pt x="1422" y="15036"/>
                </a:lnTo>
                <a:lnTo>
                  <a:pt x="1701" y="14820"/>
                </a:lnTo>
                <a:lnTo>
                  <a:pt x="1689" y="15024"/>
                </a:lnTo>
                <a:lnTo>
                  <a:pt x="2362" y="14478"/>
                </a:lnTo>
                <a:lnTo>
                  <a:pt x="2641" y="14414"/>
                </a:lnTo>
                <a:lnTo>
                  <a:pt x="2616" y="14732"/>
                </a:lnTo>
                <a:lnTo>
                  <a:pt x="2743" y="14376"/>
                </a:lnTo>
                <a:lnTo>
                  <a:pt x="3175" y="14262"/>
                </a:lnTo>
                <a:close/>
              </a:path>
              <a:path w="85089" h="38100">
                <a:moveTo>
                  <a:pt x="3251" y="18872"/>
                </a:moveTo>
                <a:lnTo>
                  <a:pt x="2984" y="19519"/>
                </a:lnTo>
                <a:lnTo>
                  <a:pt x="2413" y="18872"/>
                </a:lnTo>
                <a:lnTo>
                  <a:pt x="2298" y="19875"/>
                </a:lnTo>
                <a:lnTo>
                  <a:pt x="2260" y="20154"/>
                </a:lnTo>
                <a:lnTo>
                  <a:pt x="2476" y="19926"/>
                </a:lnTo>
                <a:lnTo>
                  <a:pt x="2933" y="19799"/>
                </a:lnTo>
                <a:lnTo>
                  <a:pt x="2921" y="19977"/>
                </a:lnTo>
                <a:lnTo>
                  <a:pt x="2882" y="20358"/>
                </a:lnTo>
                <a:lnTo>
                  <a:pt x="3124" y="19735"/>
                </a:lnTo>
                <a:lnTo>
                  <a:pt x="3251" y="18872"/>
                </a:lnTo>
                <a:close/>
              </a:path>
              <a:path w="85089" h="38100">
                <a:moveTo>
                  <a:pt x="3505" y="15240"/>
                </a:moveTo>
                <a:lnTo>
                  <a:pt x="3276" y="15824"/>
                </a:lnTo>
                <a:lnTo>
                  <a:pt x="3238" y="16179"/>
                </a:lnTo>
                <a:lnTo>
                  <a:pt x="3213" y="16395"/>
                </a:lnTo>
                <a:lnTo>
                  <a:pt x="3441" y="15811"/>
                </a:lnTo>
                <a:lnTo>
                  <a:pt x="3479" y="15455"/>
                </a:lnTo>
                <a:lnTo>
                  <a:pt x="3505" y="15240"/>
                </a:lnTo>
                <a:close/>
              </a:path>
              <a:path w="85089" h="38100">
                <a:moveTo>
                  <a:pt x="4254" y="15963"/>
                </a:moveTo>
                <a:lnTo>
                  <a:pt x="3987" y="16624"/>
                </a:lnTo>
                <a:lnTo>
                  <a:pt x="3568" y="16014"/>
                </a:lnTo>
                <a:lnTo>
                  <a:pt x="3454" y="16992"/>
                </a:lnTo>
                <a:lnTo>
                  <a:pt x="3429" y="17183"/>
                </a:lnTo>
                <a:lnTo>
                  <a:pt x="3581" y="17030"/>
                </a:lnTo>
                <a:lnTo>
                  <a:pt x="3937" y="16891"/>
                </a:lnTo>
                <a:lnTo>
                  <a:pt x="3924" y="17068"/>
                </a:lnTo>
                <a:lnTo>
                  <a:pt x="3886" y="17449"/>
                </a:lnTo>
                <a:lnTo>
                  <a:pt x="4178" y="16725"/>
                </a:lnTo>
                <a:lnTo>
                  <a:pt x="4254" y="15963"/>
                </a:lnTo>
                <a:close/>
              </a:path>
              <a:path w="85089" h="38100">
                <a:moveTo>
                  <a:pt x="4495" y="16192"/>
                </a:moveTo>
                <a:lnTo>
                  <a:pt x="4267" y="16776"/>
                </a:lnTo>
                <a:lnTo>
                  <a:pt x="4229" y="17132"/>
                </a:lnTo>
                <a:lnTo>
                  <a:pt x="4203" y="17335"/>
                </a:lnTo>
                <a:lnTo>
                  <a:pt x="4432" y="16764"/>
                </a:lnTo>
                <a:lnTo>
                  <a:pt x="4470" y="16408"/>
                </a:lnTo>
                <a:lnTo>
                  <a:pt x="4495" y="16192"/>
                </a:lnTo>
                <a:close/>
              </a:path>
              <a:path w="85089" h="38100">
                <a:moveTo>
                  <a:pt x="4699" y="14909"/>
                </a:moveTo>
                <a:lnTo>
                  <a:pt x="3784" y="14605"/>
                </a:lnTo>
                <a:lnTo>
                  <a:pt x="3683" y="15481"/>
                </a:lnTo>
                <a:lnTo>
                  <a:pt x="3632" y="15887"/>
                </a:lnTo>
                <a:lnTo>
                  <a:pt x="4140" y="15570"/>
                </a:lnTo>
                <a:lnTo>
                  <a:pt x="4699" y="14909"/>
                </a:lnTo>
                <a:close/>
              </a:path>
              <a:path w="85089" h="38100">
                <a:moveTo>
                  <a:pt x="5499" y="16967"/>
                </a:moveTo>
                <a:lnTo>
                  <a:pt x="5207" y="17691"/>
                </a:lnTo>
                <a:lnTo>
                  <a:pt x="5168" y="18072"/>
                </a:lnTo>
                <a:lnTo>
                  <a:pt x="5118" y="18465"/>
                </a:lnTo>
                <a:lnTo>
                  <a:pt x="5410" y="17741"/>
                </a:lnTo>
                <a:lnTo>
                  <a:pt x="5461" y="17348"/>
                </a:lnTo>
                <a:lnTo>
                  <a:pt x="5499" y="16967"/>
                </a:lnTo>
                <a:close/>
              </a:path>
              <a:path w="85089" h="38100">
                <a:moveTo>
                  <a:pt x="5994" y="14452"/>
                </a:moveTo>
                <a:lnTo>
                  <a:pt x="4762" y="16611"/>
                </a:lnTo>
                <a:lnTo>
                  <a:pt x="4775" y="16459"/>
                </a:lnTo>
                <a:lnTo>
                  <a:pt x="4572" y="18338"/>
                </a:lnTo>
                <a:lnTo>
                  <a:pt x="5880" y="15519"/>
                </a:lnTo>
                <a:lnTo>
                  <a:pt x="5994" y="14452"/>
                </a:lnTo>
                <a:close/>
              </a:path>
              <a:path w="85089" h="38100">
                <a:moveTo>
                  <a:pt x="6692" y="11950"/>
                </a:moveTo>
                <a:lnTo>
                  <a:pt x="6464" y="12534"/>
                </a:lnTo>
                <a:lnTo>
                  <a:pt x="6426" y="12890"/>
                </a:lnTo>
                <a:lnTo>
                  <a:pt x="6400" y="13106"/>
                </a:lnTo>
                <a:lnTo>
                  <a:pt x="6629" y="12522"/>
                </a:lnTo>
                <a:lnTo>
                  <a:pt x="6667" y="12166"/>
                </a:lnTo>
                <a:lnTo>
                  <a:pt x="6692" y="11950"/>
                </a:lnTo>
                <a:close/>
              </a:path>
              <a:path w="85089" h="38100">
                <a:moveTo>
                  <a:pt x="7061" y="17119"/>
                </a:moveTo>
                <a:lnTo>
                  <a:pt x="6375" y="16662"/>
                </a:lnTo>
                <a:lnTo>
                  <a:pt x="6286" y="17500"/>
                </a:lnTo>
                <a:lnTo>
                  <a:pt x="6261" y="17767"/>
                </a:lnTo>
                <a:lnTo>
                  <a:pt x="6451" y="17564"/>
                </a:lnTo>
                <a:lnTo>
                  <a:pt x="7061" y="17119"/>
                </a:lnTo>
                <a:close/>
              </a:path>
              <a:path w="85089" h="38100">
                <a:moveTo>
                  <a:pt x="7581" y="14262"/>
                </a:moveTo>
                <a:lnTo>
                  <a:pt x="7289" y="14986"/>
                </a:lnTo>
                <a:lnTo>
                  <a:pt x="7251" y="15367"/>
                </a:lnTo>
                <a:lnTo>
                  <a:pt x="7213" y="15748"/>
                </a:lnTo>
                <a:lnTo>
                  <a:pt x="7493" y="15036"/>
                </a:lnTo>
                <a:lnTo>
                  <a:pt x="7543" y="14643"/>
                </a:lnTo>
                <a:lnTo>
                  <a:pt x="7581" y="14262"/>
                </a:lnTo>
                <a:close/>
              </a:path>
              <a:path w="85089" h="38100">
                <a:moveTo>
                  <a:pt x="7861" y="14185"/>
                </a:moveTo>
                <a:lnTo>
                  <a:pt x="7518" y="15011"/>
                </a:lnTo>
                <a:lnTo>
                  <a:pt x="7467" y="15405"/>
                </a:lnTo>
                <a:lnTo>
                  <a:pt x="7416" y="15913"/>
                </a:lnTo>
                <a:lnTo>
                  <a:pt x="7759" y="15087"/>
                </a:lnTo>
                <a:lnTo>
                  <a:pt x="7810" y="14693"/>
                </a:lnTo>
                <a:lnTo>
                  <a:pt x="7861" y="14185"/>
                </a:lnTo>
                <a:close/>
              </a:path>
              <a:path w="85089" h="38100">
                <a:moveTo>
                  <a:pt x="7874" y="16090"/>
                </a:moveTo>
                <a:lnTo>
                  <a:pt x="7124" y="17018"/>
                </a:lnTo>
                <a:lnTo>
                  <a:pt x="6896" y="17614"/>
                </a:lnTo>
                <a:lnTo>
                  <a:pt x="6426" y="18846"/>
                </a:lnTo>
                <a:lnTo>
                  <a:pt x="7416" y="19024"/>
                </a:lnTo>
                <a:lnTo>
                  <a:pt x="7620" y="17741"/>
                </a:lnTo>
                <a:lnTo>
                  <a:pt x="7874" y="16090"/>
                </a:lnTo>
                <a:close/>
              </a:path>
              <a:path w="85089" h="38100">
                <a:moveTo>
                  <a:pt x="7988" y="14503"/>
                </a:moveTo>
                <a:lnTo>
                  <a:pt x="7759" y="15087"/>
                </a:lnTo>
                <a:lnTo>
                  <a:pt x="7721" y="15443"/>
                </a:lnTo>
                <a:lnTo>
                  <a:pt x="7696" y="15646"/>
                </a:lnTo>
                <a:lnTo>
                  <a:pt x="7924" y="15074"/>
                </a:lnTo>
                <a:lnTo>
                  <a:pt x="7962" y="14719"/>
                </a:lnTo>
                <a:lnTo>
                  <a:pt x="7988" y="14503"/>
                </a:lnTo>
                <a:close/>
              </a:path>
              <a:path w="85089" h="38100">
                <a:moveTo>
                  <a:pt x="8394" y="22009"/>
                </a:moveTo>
                <a:lnTo>
                  <a:pt x="6946" y="20929"/>
                </a:lnTo>
                <a:lnTo>
                  <a:pt x="6807" y="22237"/>
                </a:lnTo>
                <a:lnTo>
                  <a:pt x="6718" y="22974"/>
                </a:lnTo>
                <a:lnTo>
                  <a:pt x="7531" y="22402"/>
                </a:lnTo>
                <a:lnTo>
                  <a:pt x="8394" y="22009"/>
                </a:lnTo>
                <a:close/>
              </a:path>
              <a:path w="85089" h="38100">
                <a:moveTo>
                  <a:pt x="8470" y="14389"/>
                </a:moveTo>
                <a:lnTo>
                  <a:pt x="8026" y="15506"/>
                </a:lnTo>
                <a:lnTo>
                  <a:pt x="7861" y="17005"/>
                </a:lnTo>
                <a:lnTo>
                  <a:pt x="8420" y="14846"/>
                </a:lnTo>
                <a:lnTo>
                  <a:pt x="8470" y="14389"/>
                </a:lnTo>
                <a:close/>
              </a:path>
              <a:path w="85089" h="38100">
                <a:moveTo>
                  <a:pt x="8483" y="18707"/>
                </a:moveTo>
                <a:lnTo>
                  <a:pt x="7912" y="17843"/>
                </a:lnTo>
                <a:lnTo>
                  <a:pt x="7785" y="17678"/>
                </a:lnTo>
                <a:lnTo>
                  <a:pt x="7747" y="17843"/>
                </a:lnTo>
                <a:lnTo>
                  <a:pt x="7391" y="19532"/>
                </a:lnTo>
                <a:lnTo>
                  <a:pt x="8420" y="18783"/>
                </a:lnTo>
                <a:close/>
              </a:path>
              <a:path w="85089" h="38100">
                <a:moveTo>
                  <a:pt x="9347" y="18783"/>
                </a:moveTo>
                <a:lnTo>
                  <a:pt x="8521" y="18707"/>
                </a:lnTo>
                <a:lnTo>
                  <a:pt x="8559" y="18834"/>
                </a:lnTo>
                <a:lnTo>
                  <a:pt x="9029" y="19545"/>
                </a:lnTo>
                <a:lnTo>
                  <a:pt x="9347" y="18783"/>
                </a:lnTo>
                <a:close/>
              </a:path>
              <a:path w="85089" h="38100">
                <a:moveTo>
                  <a:pt x="9385" y="21717"/>
                </a:moveTo>
                <a:lnTo>
                  <a:pt x="9156" y="22301"/>
                </a:lnTo>
                <a:lnTo>
                  <a:pt x="9118" y="22656"/>
                </a:lnTo>
                <a:lnTo>
                  <a:pt x="9093" y="22860"/>
                </a:lnTo>
                <a:lnTo>
                  <a:pt x="9321" y="22288"/>
                </a:lnTo>
                <a:lnTo>
                  <a:pt x="9359" y="21920"/>
                </a:lnTo>
                <a:lnTo>
                  <a:pt x="9385" y="21717"/>
                </a:lnTo>
                <a:close/>
              </a:path>
              <a:path w="85089" h="38100">
                <a:moveTo>
                  <a:pt x="10210" y="21691"/>
                </a:moveTo>
                <a:lnTo>
                  <a:pt x="9918" y="22415"/>
                </a:lnTo>
                <a:lnTo>
                  <a:pt x="9880" y="22796"/>
                </a:lnTo>
                <a:lnTo>
                  <a:pt x="9842" y="23177"/>
                </a:lnTo>
                <a:lnTo>
                  <a:pt x="10121" y="22453"/>
                </a:lnTo>
                <a:lnTo>
                  <a:pt x="10172" y="22072"/>
                </a:lnTo>
                <a:lnTo>
                  <a:pt x="10210" y="21691"/>
                </a:lnTo>
                <a:close/>
              </a:path>
              <a:path w="85089" h="38100">
                <a:moveTo>
                  <a:pt x="10325" y="14160"/>
                </a:moveTo>
                <a:lnTo>
                  <a:pt x="10096" y="14744"/>
                </a:lnTo>
                <a:lnTo>
                  <a:pt x="10058" y="15100"/>
                </a:lnTo>
                <a:lnTo>
                  <a:pt x="10033" y="15316"/>
                </a:lnTo>
                <a:lnTo>
                  <a:pt x="10261" y="14732"/>
                </a:lnTo>
                <a:lnTo>
                  <a:pt x="10299" y="14376"/>
                </a:lnTo>
                <a:lnTo>
                  <a:pt x="10325" y="14160"/>
                </a:lnTo>
                <a:close/>
              </a:path>
              <a:path w="85089" h="38100">
                <a:moveTo>
                  <a:pt x="10617" y="13906"/>
                </a:moveTo>
                <a:lnTo>
                  <a:pt x="10261" y="14732"/>
                </a:lnTo>
                <a:lnTo>
                  <a:pt x="10223" y="15125"/>
                </a:lnTo>
                <a:lnTo>
                  <a:pt x="10172" y="15633"/>
                </a:lnTo>
                <a:lnTo>
                  <a:pt x="10515" y="14808"/>
                </a:lnTo>
                <a:lnTo>
                  <a:pt x="10566" y="14414"/>
                </a:lnTo>
                <a:lnTo>
                  <a:pt x="10617" y="13906"/>
                </a:lnTo>
                <a:close/>
              </a:path>
              <a:path w="85089" h="38100">
                <a:moveTo>
                  <a:pt x="11798" y="14135"/>
                </a:moveTo>
                <a:lnTo>
                  <a:pt x="11442" y="14947"/>
                </a:lnTo>
                <a:lnTo>
                  <a:pt x="11404" y="15341"/>
                </a:lnTo>
                <a:lnTo>
                  <a:pt x="11353" y="15849"/>
                </a:lnTo>
                <a:lnTo>
                  <a:pt x="11696" y="15024"/>
                </a:lnTo>
                <a:lnTo>
                  <a:pt x="11747" y="14630"/>
                </a:lnTo>
                <a:lnTo>
                  <a:pt x="11798" y="14135"/>
                </a:lnTo>
                <a:close/>
              </a:path>
              <a:path w="85089" h="38100">
                <a:moveTo>
                  <a:pt x="14236" y="14719"/>
                </a:moveTo>
                <a:lnTo>
                  <a:pt x="14008" y="14998"/>
                </a:lnTo>
                <a:lnTo>
                  <a:pt x="13576" y="14287"/>
                </a:lnTo>
                <a:lnTo>
                  <a:pt x="13855" y="13462"/>
                </a:lnTo>
                <a:lnTo>
                  <a:pt x="13970" y="12446"/>
                </a:lnTo>
                <a:lnTo>
                  <a:pt x="13436" y="14058"/>
                </a:lnTo>
                <a:lnTo>
                  <a:pt x="13360" y="13919"/>
                </a:lnTo>
                <a:lnTo>
                  <a:pt x="13360" y="14300"/>
                </a:lnTo>
                <a:lnTo>
                  <a:pt x="13360" y="14935"/>
                </a:lnTo>
                <a:lnTo>
                  <a:pt x="13360" y="14300"/>
                </a:lnTo>
                <a:lnTo>
                  <a:pt x="13169" y="14884"/>
                </a:lnTo>
                <a:lnTo>
                  <a:pt x="11887" y="14262"/>
                </a:lnTo>
                <a:lnTo>
                  <a:pt x="11760" y="15405"/>
                </a:lnTo>
                <a:lnTo>
                  <a:pt x="11607" y="16802"/>
                </a:lnTo>
                <a:lnTo>
                  <a:pt x="11620" y="17018"/>
                </a:lnTo>
                <a:lnTo>
                  <a:pt x="10922" y="15354"/>
                </a:lnTo>
                <a:lnTo>
                  <a:pt x="10960" y="15049"/>
                </a:lnTo>
                <a:lnTo>
                  <a:pt x="10883" y="15252"/>
                </a:lnTo>
                <a:lnTo>
                  <a:pt x="9347" y="18783"/>
                </a:lnTo>
                <a:lnTo>
                  <a:pt x="9829" y="18834"/>
                </a:lnTo>
                <a:lnTo>
                  <a:pt x="10401" y="19024"/>
                </a:lnTo>
                <a:lnTo>
                  <a:pt x="11518" y="19227"/>
                </a:lnTo>
                <a:lnTo>
                  <a:pt x="12712" y="19596"/>
                </a:lnTo>
                <a:lnTo>
                  <a:pt x="11912" y="17703"/>
                </a:lnTo>
                <a:lnTo>
                  <a:pt x="12242" y="17602"/>
                </a:lnTo>
                <a:lnTo>
                  <a:pt x="12230" y="17805"/>
                </a:lnTo>
                <a:lnTo>
                  <a:pt x="12192" y="18084"/>
                </a:lnTo>
                <a:lnTo>
                  <a:pt x="12407" y="17856"/>
                </a:lnTo>
                <a:lnTo>
                  <a:pt x="13106" y="17653"/>
                </a:lnTo>
                <a:lnTo>
                  <a:pt x="12344" y="16814"/>
                </a:lnTo>
                <a:lnTo>
                  <a:pt x="12280" y="17373"/>
                </a:lnTo>
                <a:lnTo>
                  <a:pt x="11684" y="16725"/>
                </a:lnTo>
                <a:lnTo>
                  <a:pt x="12827" y="15633"/>
                </a:lnTo>
                <a:lnTo>
                  <a:pt x="13093" y="15608"/>
                </a:lnTo>
                <a:lnTo>
                  <a:pt x="13068" y="15849"/>
                </a:lnTo>
                <a:lnTo>
                  <a:pt x="13144" y="15608"/>
                </a:lnTo>
                <a:lnTo>
                  <a:pt x="13360" y="15582"/>
                </a:lnTo>
                <a:lnTo>
                  <a:pt x="13411" y="18097"/>
                </a:lnTo>
                <a:lnTo>
                  <a:pt x="14033" y="15519"/>
                </a:lnTo>
                <a:lnTo>
                  <a:pt x="14198" y="15494"/>
                </a:lnTo>
                <a:lnTo>
                  <a:pt x="14058" y="15430"/>
                </a:lnTo>
                <a:lnTo>
                  <a:pt x="14147" y="15062"/>
                </a:lnTo>
                <a:lnTo>
                  <a:pt x="14236" y="14719"/>
                </a:lnTo>
                <a:close/>
              </a:path>
              <a:path w="85089" h="38100">
                <a:moveTo>
                  <a:pt x="16662" y="12331"/>
                </a:moveTo>
                <a:lnTo>
                  <a:pt x="14643" y="16383"/>
                </a:lnTo>
                <a:lnTo>
                  <a:pt x="14439" y="18148"/>
                </a:lnTo>
                <a:lnTo>
                  <a:pt x="14643" y="17653"/>
                </a:lnTo>
                <a:lnTo>
                  <a:pt x="14846" y="17538"/>
                </a:lnTo>
                <a:lnTo>
                  <a:pt x="15557" y="17335"/>
                </a:lnTo>
                <a:lnTo>
                  <a:pt x="15024" y="16764"/>
                </a:lnTo>
                <a:lnTo>
                  <a:pt x="16573" y="13131"/>
                </a:lnTo>
                <a:lnTo>
                  <a:pt x="16662" y="12331"/>
                </a:lnTo>
                <a:close/>
              </a:path>
              <a:path w="85089" h="38100">
                <a:moveTo>
                  <a:pt x="16903" y="14401"/>
                </a:moveTo>
                <a:lnTo>
                  <a:pt x="16611" y="15125"/>
                </a:lnTo>
                <a:lnTo>
                  <a:pt x="16573" y="15506"/>
                </a:lnTo>
                <a:lnTo>
                  <a:pt x="16535" y="15887"/>
                </a:lnTo>
                <a:lnTo>
                  <a:pt x="16827" y="15163"/>
                </a:lnTo>
                <a:lnTo>
                  <a:pt x="16903" y="14401"/>
                </a:lnTo>
                <a:close/>
              </a:path>
              <a:path w="85089" h="38100">
                <a:moveTo>
                  <a:pt x="20040" y="14846"/>
                </a:moveTo>
                <a:lnTo>
                  <a:pt x="19850" y="14719"/>
                </a:lnTo>
                <a:lnTo>
                  <a:pt x="19913" y="14173"/>
                </a:lnTo>
                <a:lnTo>
                  <a:pt x="19723" y="14617"/>
                </a:lnTo>
                <a:lnTo>
                  <a:pt x="18605" y="13766"/>
                </a:lnTo>
                <a:lnTo>
                  <a:pt x="18529" y="14351"/>
                </a:lnTo>
                <a:lnTo>
                  <a:pt x="17513" y="13576"/>
                </a:lnTo>
                <a:lnTo>
                  <a:pt x="17424" y="14389"/>
                </a:lnTo>
                <a:lnTo>
                  <a:pt x="17030" y="13817"/>
                </a:lnTo>
                <a:lnTo>
                  <a:pt x="16916" y="14795"/>
                </a:lnTo>
                <a:lnTo>
                  <a:pt x="16891" y="14986"/>
                </a:lnTo>
                <a:lnTo>
                  <a:pt x="17043" y="14833"/>
                </a:lnTo>
                <a:lnTo>
                  <a:pt x="17386" y="14706"/>
                </a:lnTo>
                <a:lnTo>
                  <a:pt x="17373" y="14884"/>
                </a:lnTo>
                <a:lnTo>
                  <a:pt x="17297" y="15621"/>
                </a:lnTo>
                <a:lnTo>
                  <a:pt x="18097" y="15049"/>
                </a:lnTo>
                <a:lnTo>
                  <a:pt x="18465" y="14884"/>
                </a:lnTo>
                <a:lnTo>
                  <a:pt x="18453" y="15074"/>
                </a:lnTo>
                <a:lnTo>
                  <a:pt x="18376" y="15811"/>
                </a:lnTo>
                <a:lnTo>
                  <a:pt x="19177" y="15240"/>
                </a:lnTo>
                <a:lnTo>
                  <a:pt x="19596" y="15049"/>
                </a:lnTo>
                <a:lnTo>
                  <a:pt x="19583" y="15278"/>
                </a:lnTo>
                <a:lnTo>
                  <a:pt x="19545" y="15671"/>
                </a:lnTo>
                <a:lnTo>
                  <a:pt x="19837" y="14947"/>
                </a:lnTo>
                <a:lnTo>
                  <a:pt x="20040" y="14846"/>
                </a:lnTo>
                <a:close/>
              </a:path>
              <a:path w="85089" h="38100">
                <a:moveTo>
                  <a:pt x="66662" y="10096"/>
                </a:moveTo>
                <a:lnTo>
                  <a:pt x="66154" y="9271"/>
                </a:lnTo>
                <a:lnTo>
                  <a:pt x="65900" y="8775"/>
                </a:lnTo>
                <a:lnTo>
                  <a:pt x="65747" y="9766"/>
                </a:lnTo>
                <a:lnTo>
                  <a:pt x="65709" y="10045"/>
                </a:lnTo>
                <a:lnTo>
                  <a:pt x="65836" y="9791"/>
                </a:lnTo>
                <a:lnTo>
                  <a:pt x="66103" y="9613"/>
                </a:lnTo>
                <a:lnTo>
                  <a:pt x="65963" y="10579"/>
                </a:lnTo>
                <a:lnTo>
                  <a:pt x="65887" y="11112"/>
                </a:lnTo>
                <a:lnTo>
                  <a:pt x="66255" y="10655"/>
                </a:lnTo>
                <a:lnTo>
                  <a:pt x="66662" y="10096"/>
                </a:lnTo>
                <a:close/>
              </a:path>
              <a:path w="85089" h="38100">
                <a:moveTo>
                  <a:pt x="67119" y="16611"/>
                </a:moveTo>
                <a:lnTo>
                  <a:pt x="66662" y="17094"/>
                </a:lnTo>
                <a:lnTo>
                  <a:pt x="66446" y="18745"/>
                </a:lnTo>
                <a:lnTo>
                  <a:pt x="66421" y="19126"/>
                </a:lnTo>
                <a:lnTo>
                  <a:pt x="66522" y="18745"/>
                </a:lnTo>
                <a:lnTo>
                  <a:pt x="67119" y="16611"/>
                </a:lnTo>
                <a:close/>
              </a:path>
              <a:path w="85089" h="38100">
                <a:moveTo>
                  <a:pt x="67233" y="16205"/>
                </a:moveTo>
                <a:lnTo>
                  <a:pt x="67119" y="16586"/>
                </a:lnTo>
                <a:lnTo>
                  <a:pt x="67144" y="17462"/>
                </a:lnTo>
                <a:lnTo>
                  <a:pt x="67208" y="16586"/>
                </a:lnTo>
                <a:lnTo>
                  <a:pt x="67233" y="16205"/>
                </a:lnTo>
                <a:close/>
              </a:path>
              <a:path w="85089" h="38100">
                <a:moveTo>
                  <a:pt x="68237" y="18605"/>
                </a:moveTo>
                <a:lnTo>
                  <a:pt x="68160" y="18745"/>
                </a:lnTo>
                <a:lnTo>
                  <a:pt x="68237" y="18605"/>
                </a:lnTo>
                <a:close/>
              </a:path>
              <a:path w="85089" h="38100">
                <a:moveTo>
                  <a:pt x="68440" y="17983"/>
                </a:moveTo>
                <a:lnTo>
                  <a:pt x="68237" y="18605"/>
                </a:lnTo>
                <a:lnTo>
                  <a:pt x="68351" y="18376"/>
                </a:lnTo>
                <a:lnTo>
                  <a:pt x="68440" y="17983"/>
                </a:lnTo>
                <a:close/>
              </a:path>
              <a:path w="85089" h="38100">
                <a:moveTo>
                  <a:pt x="68478" y="18173"/>
                </a:moveTo>
                <a:lnTo>
                  <a:pt x="68338" y="18554"/>
                </a:lnTo>
                <a:lnTo>
                  <a:pt x="68211" y="19253"/>
                </a:lnTo>
                <a:lnTo>
                  <a:pt x="68389" y="18491"/>
                </a:lnTo>
                <a:lnTo>
                  <a:pt x="68478" y="18173"/>
                </a:lnTo>
                <a:close/>
              </a:path>
              <a:path w="85089" h="38100">
                <a:moveTo>
                  <a:pt x="68516" y="17030"/>
                </a:moveTo>
                <a:lnTo>
                  <a:pt x="68440" y="16764"/>
                </a:lnTo>
                <a:lnTo>
                  <a:pt x="68389" y="17094"/>
                </a:lnTo>
                <a:lnTo>
                  <a:pt x="68516" y="17030"/>
                </a:lnTo>
                <a:close/>
              </a:path>
              <a:path w="85089" h="38100">
                <a:moveTo>
                  <a:pt x="68668" y="17602"/>
                </a:moveTo>
                <a:lnTo>
                  <a:pt x="68478" y="18173"/>
                </a:lnTo>
                <a:lnTo>
                  <a:pt x="68580" y="17983"/>
                </a:lnTo>
                <a:lnTo>
                  <a:pt x="68668" y="17602"/>
                </a:lnTo>
                <a:close/>
              </a:path>
              <a:path w="85089" h="38100">
                <a:moveTo>
                  <a:pt x="68834" y="21158"/>
                </a:moveTo>
                <a:lnTo>
                  <a:pt x="68783" y="20904"/>
                </a:lnTo>
                <a:lnTo>
                  <a:pt x="68580" y="20701"/>
                </a:lnTo>
                <a:lnTo>
                  <a:pt x="68135" y="20904"/>
                </a:lnTo>
                <a:lnTo>
                  <a:pt x="68148" y="20523"/>
                </a:lnTo>
                <a:lnTo>
                  <a:pt x="68160" y="20269"/>
                </a:lnTo>
                <a:lnTo>
                  <a:pt x="67729" y="20218"/>
                </a:lnTo>
                <a:lnTo>
                  <a:pt x="67627" y="20523"/>
                </a:lnTo>
                <a:lnTo>
                  <a:pt x="67640" y="20269"/>
                </a:lnTo>
                <a:lnTo>
                  <a:pt x="67170" y="20142"/>
                </a:lnTo>
                <a:lnTo>
                  <a:pt x="67144" y="20015"/>
                </a:lnTo>
                <a:lnTo>
                  <a:pt x="67094" y="19596"/>
                </a:lnTo>
                <a:lnTo>
                  <a:pt x="66979" y="20015"/>
                </a:lnTo>
                <a:lnTo>
                  <a:pt x="66865" y="19215"/>
                </a:lnTo>
                <a:lnTo>
                  <a:pt x="66306" y="21412"/>
                </a:lnTo>
                <a:lnTo>
                  <a:pt x="66649" y="20777"/>
                </a:lnTo>
                <a:lnTo>
                  <a:pt x="66624" y="21336"/>
                </a:lnTo>
                <a:lnTo>
                  <a:pt x="66497" y="22301"/>
                </a:lnTo>
                <a:lnTo>
                  <a:pt x="66802" y="21031"/>
                </a:lnTo>
                <a:lnTo>
                  <a:pt x="66890" y="20777"/>
                </a:lnTo>
                <a:lnTo>
                  <a:pt x="67068" y="20269"/>
                </a:lnTo>
                <a:lnTo>
                  <a:pt x="67106" y="21539"/>
                </a:lnTo>
                <a:lnTo>
                  <a:pt x="67945" y="22047"/>
                </a:lnTo>
                <a:lnTo>
                  <a:pt x="68834" y="21158"/>
                </a:lnTo>
                <a:close/>
              </a:path>
              <a:path w="85089" h="38100">
                <a:moveTo>
                  <a:pt x="68910" y="32042"/>
                </a:moveTo>
                <a:lnTo>
                  <a:pt x="68440" y="31953"/>
                </a:lnTo>
                <a:lnTo>
                  <a:pt x="68033" y="31953"/>
                </a:lnTo>
                <a:lnTo>
                  <a:pt x="68046" y="35382"/>
                </a:lnTo>
                <a:lnTo>
                  <a:pt x="68910" y="32042"/>
                </a:lnTo>
                <a:close/>
              </a:path>
              <a:path w="85089" h="38100">
                <a:moveTo>
                  <a:pt x="69265" y="21031"/>
                </a:moveTo>
                <a:lnTo>
                  <a:pt x="69088" y="20904"/>
                </a:lnTo>
                <a:lnTo>
                  <a:pt x="69024" y="21158"/>
                </a:lnTo>
                <a:lnTo>
                  <a:pt x="69151" y="21285"/>
                </a:lnTo>
                <a:lnTo>
                  <a:pt x="69265" y="21158"/>
                </a:lnTo>
                <a:lnTo>
                  <a:pt x="69265" y="21031"/>
                </a:lnTo>
                <a:close/>
              </a:path>
              <a:path w="85089" h="38100">
                <a:moveTo>
                  <a:pt x="69430" y="17094"/>
                </a:moveTo>
                <a:lnTo>
                  <a:pt x="69316" y="17284"/>
                </a:lnTo>
                <a:lnTo>
                  <a:pt x="69430" y="17094"/>
                </a:lnTo>
                <a:close/>
              </a:path>
              <a:path w="85089" h="38100">
                <a:moveTo>
                  <a:pt x="69634" y="32181"/>
                </a:moveTo>
                <a:lnTo>
                  <a:pt x="69011" y="31699"/>
                </a:lnTo>
                <a:lnTo>
                  <a:pt x="68910" y="32042"/>
                </a:lnTo>
                <a:lnTo>
                  <a:pt x="69634" y="32181"/>
                </a:lnTo>
                <a:close/>
              </a:path>
              <a:path w="85089" h="38100">
                <a:moveTo>
                  <a:pt x="69811" y="27762"/>
                </a:moveTo>
                <a:lnTo>
                  <a:pt x="69684" y="28041"/>
                </a:lnTo>
                <a:lnTo>
                  <a:pt x="69811" y="27762"/>
                </a:lnTo>
                <a:close/>
              </a:path>
              <a:path w="85089" h="38100">
                <a:moveTo>
                  <a:pt x="70116" y="28143"/>
                </a:moveTo>
                <a:lnTo>
                  <a:pt x="69748" y="28397"/>
                </a:lnTo>
                <a:lnTo>
                  <a:pt x="69621" y="28524"/>
                </a:lnTo>
                <a:lnTo>
                  <a:pt x="69684" y="28041"/>
                </a:lnTo>
                <a:lnTo>
                  <a:pt x="69329" y="28905"/>
                </a:lnTo>
                <a:lnTo>
                  <a:pt x="69253" y="28397"/>
                </a:lnTo>
                <a:lnTo>
                  <a:pt x="69088" y="28143"/>
                </a:lnTo>
                <a:lnTo>
                  <a:pt x="69126" y="26746"/>
                </a:lnTo>
                <a:lnTo>
                  <a:pt x="68999" y="26619"/>
                </a:lnTo>
                <a:lnTo>
                  <a:pt x="68821" y="27635"/>
                </a:lnTo>
                <a:lnTo>
                  <a:pt x="68707" y="28143"/>
                </a:lnTo>
                <a:lnTo>
                  <a:pt x="68605" y="28397"/>
                </a:lnTo>
                <a:lnTo>
                  <a:pt x="68719" y="27508"/>
                </a:lnTo>
                <a:lnTo>
                  <a:pt x="68884" y="26365"/>
                </a:lnTo>
                <a:lnTo>
                  <a:pt x="68275" y="28524"/>
                </a:lnTo>
                <a:lnTo>
                  <a:pt x="68681" y="27508"/>
                </a:lnTo>
                <a:lnTo>
                  <a:pt x="68541" y="28397"/>
                </a:lnTo>
                <a:lnTo>
                  <a:pt x="68453" y="28778"/>
                </a:lnTo>
                <a:lnTo>
                  <a:pt x="68148" y="29413"/>
                </a:lnTo>
                <a:lnTo>
                  <a:pt x="68135" y="30302"/>
                </a:lnTo>
                <a:lnTo>
                  <a:pt x="68440" y="29794"/>
                </a:lnTo>
                <a:lnTo>
                  <a:pt x="69824" y="28905"/>
                </a:lnTo>
                <a:lnTo>
                  <a:pt x="70015" y="28778"/>
                </a:lnTo>
                <a:lnTo>
                  <a:pt x="70065" y="28524"/>
                </a:lnTo>
                <a:lnTo>
                  <a:pt x="70116" y="28143"/>
                </a:lnTo>
                <a:close/>
              </a:path>
              <a:path w="85089" h="38100">
                <a:moveTo>
                  <a:pt x="70167" y="28689"/>
                </a:moveTo>
                <a:lnTo>
                  <a:pt x="70027" y="28765"/>
                </a:lnTo>
                <a:lnTo>
                  <a:pt x="70002" y="29032"/>
                </a:lnTo>
                <a:lnTo>
                  <a:pt x="70167" y="28689"/>
                </a:lnTo>
                <a:close/>
              </a:path>
              <a:path w="85089" h="38100">
                <a:moveTo>
                  <a:pt x="70319" y="20777"/>
                </a:moveTo>
                <a:lnTo>
                  <a:pt x="70269" y="20523"/>
                </a:lnTo>
                <a:lnTo>
                  <a:pt x="70116" y="20269"/>
                </a:lnTo>
                <a:lnTo>
                  <a:pt x="69507" y="20904"/>
                </a:lnTo>
                <a:lnTo>
                  <a:pt x="69443" y="21158"/>
                </a:lnTo>
                <a:lnTo>
                  <a:pt x="69621" y="21285"/>
                </a:lnTo>
                <a:lnTo>
                  <a:pt x="69748" y="22174"/>
                </a:lnTo>
                <a:lnTo>
                  <a:pt x="69951" y="22047"/>
                </a:lnTo>
                <a:lnTo>
                  <a:pt x="70205" y="20904"/>
                </a:lnTo>
                <a:lnTo>
                  <a:pt x="70319" y="20777"/>
                </a:lnTo>
                <a:close/>
              </a:path>
              <a:path w="85089" h="38100">
                <a:moveTo>
                  <a:pt x="70573" y="14820"/>
                </a:moveTo>
                <a:lnTo>
                  <a:pt x="70523" y="14681"/>
                </a:lnTo>
                <a:lnTo>
                  <a:pt x="69469" y="15697"/>
                </a:lnTo>
                <a:lnTo>
                  <a:pt x="68478" y="15824"/>
                </a:lnTo>
                <a:lnTo>
                  <a:pt x="68567" y="14046"/>
                </a:lnTo>
                <a:lnTo>
                  <a:pt x="68135" y="15316"/>
                </a:lnTo>
                <a:lnTo>
                  <a:pt x="68338" y="13919"/>
                </a:lnTo>
                <a:lnTo>
                  <a:pt x="67602" y="17348"/>
                </a:lnTo>
                <a:lnTo>
                  <a:pt x="68008" y="16205"/>
                </a:lnTo>
                <a:lnTo>
                  <a:pt x="68122" y="15341"/>
                </a:lnTo>
                <a:lnTo>
                  <a:pt x="68021" y="16713"/>
                </a:lnTo>
                <a:lnTo>
                  <a:pt x="67665" y="17348"/>
                </a:lnTo>
                <a:lnTo>
                  <a:pt x="67462" y="17856"/>
                </a:lnTo>
                <a:lnTo>
                  <a:pt x="67157" y="18618"/>
                </a:lnTo>
                <a:lnTo>
                  <a:pt x="67144" y="18237"/>
                </a:lnTo>
                <a:lnTo>
                  <a:pt x="67144" y="17462"/>
                </a:lnTo>
                <a:lnTo>
                  <a:pt x="67056" y="18237"/>
                </a:lnTo>
                <a:lnTo>
                  <a:pt x="66967" y="18491"/>
                </a:lnTo>
                <a:lnTo>
                  <a:pt x="66865" y="19215"/>
                </a:lnTo>
                <a:lnTo>
                  <a:pt x="66992" y="18745"/>
                </a:lnTo>
                <a:lnTo>
                  <a:pt x="67005" y="18884"/>
                </a:lnTo>
                <a:lnTo>
                  <a:pt x="67030" y="18745"/>
                </a:lnTo>
                <a:lnTo>
                  <a:pt x="67106" y="18237"/>
                </a:lnTo>
                <a:lnTo>
                  <a:pt x="67068" y="18618"/>
                </a:lnTo>
                <a:lnTo>
                  <a:pt x="67094" y="19596"/>
                </a:lnTo>
                <a:lnTo>
                  <a:pt x="67373" y="18618"/>
                </a:lnTo>
                <a:lnTo>
                  <a:pt x="67767" y="18618"/>
                </a:lnTo>
                <a:lnTo>
                  <a:pt x="67729" y="20218"/>
                </a:lnTo>
                <a:lnTo>
                  <a:pt x="68084" y="19253"/>
                </a:lnTo>
                <a:lnTo>
                  <a:pt x="68313" y="17602"/>
                </a:lnTo>
                <a:lnTo>
                  <a:pt x="68389" y="17094"/>
                </a:lnTo>
                <a:lnTo>
                  <a:pt x="68135" y="17221"/>
                </a:lnTo>
                <a:lnTo>
                  <a:pt x="67983" y="17602"/>
                </a:lnTo>
                <a:lnTo>
                  <a:pt x="68059" y="16967"/>
                </a:lnTo>
                <a:lnTo>
                  <a:pt x="68160" y="16459"/>
                </a:lnTo>
                <a:lnTo>
                  <a:pt x="68440" y="16764"/>
                </a:lnTo>
                <a:lnTo>
                  <a:pt x="68491" y="16459"/>
                </a:lnTo>
                <a:lnTo>
                  <a:pt x="68516" y="16332"/>
                </a:lnTo>
                <a:lnTo>
                  <a:pt x="69392" y="16992"/>
                </a:lnTo>
                <a:lnTo>
                  <a:pt x="69583" y="16332"/>
                </a:lnTo>
                <a:lnTo>
                  <a:pt x="69532" y="17094"/>
                </a:lnTo>
                <a:lnTo>
                  <a:pt x="69710" y="17221"/>
                </a:lnTo>
                <a:lnTo>
                  <a:pt x="69392" y="17272"/>
                </a:lnTo>
                <a:lnTo>
                  <a:pt x="69037" y="18872"/>
                </a:lnTo>
                <a:lnTo>
                  <a:pt x="69176" y="17983"/>
                </a:lnTo>
                <a:lnTo>
                  <a:pt x="69316" y="17284"/>
                </a:lnTo>
                <a:lnTo>
                  <a:pt x="69049" y="17335"/>
                </a:lnTo>
                <a:lnTo>
                  <a:pt x="69049" y="18376"/>
                </a:lnTo>
                <a:lnTo>
                  <a:pt x="68707" y="18884"/>
                </a:lnTo>
                <a:lnTo>
                  <a:pt x="68592" y="19126"/>
                </a:lnTo>
                <a:lnTo>
                  <a:pt x="68757" y="17983"/>
                </a:lnTo>
                <a:lnTo>
                  <a:pt x="68961" y="18237"/>
                </a:lnTo>
                <a:lnTo>
                  <a:pt x="69049" y="18376"/>
                </a:lnTo>
                <a:lnTo>
                  <a:pt x="69049" y="17335"/>
                </a:lnTo>
                <a:lnTo>
                  <a:pt x="68618" y="17919"/>
                </a:lnTo>
                <a:lnTo>
                  <a:pt x="68516" y="18503"/>
                </a:lnTo>
                <a:lnTo>
                  <a:pt x="68275" y="19253"/>
                </a:lnTo>
                <a:lnTo>
                  <a:pt x="68173" y="20269"/>
                </a:lnTo>
                <a:lnTo>
                  <a:pt x="68580" y="20701"/>
                </a:lnTo>
                <a:lnTo>
                  <a:pt x="68948" y="20535"/>
                </a:lnTo>
                <a:lnTo>
                  <a:pt x="69113" y="20142"/>
                </a:lnTo>
                <a:lnTo>
                  <a:pt x="69265" y="19126"/>
                </a:lnTo>
                <a:lnTo>
                  <a:pt x="69303" y="18872"/>
                </a:lnTo>
                <a:lnTo>
                  <a:pt x="69380" y="18338"/>
                </a:lnTo>
                <a:lnTo>
                  <a:pt x="69672" y="17475"/>
                </a:lnTo>
                <a:lnTo>
                  <a:pt x="70065" y="16332"/>
                </a:lnTo>
                <a:lnTo>
                  <a:pt x="70142" y="16078"/>
                </a:lnTo>
                <a:lnTo>
                  <a:pt x="70231" y="15824"/>
                </a:lnTo>
                <a:lnTo>
                  <a:pt x="70573" y="14820"/>
                </a:lnTo>
                <a:close/>
              </a:path>
              <a:path w="85089" h="38100">
                <a:moveTo>
                  <a:pt x="71132" y="25984"/>
                </a:moveTo>
                <a:lnTo>
                  <a:pt x="71069" y="25857"/>
                </a:lnTo>
                <a:lnTo>
                  <a:pt x="70789" y="25984"/>
                </a:lnTo>
                <a:lnTo>
                  <a:pt x="71132" y="25984"/>
                </a:lnTo>
                <a:close/>
              </a:path>
              <a:path w="85089" h="38100">
                <a:moveTo>
                  <a:pt x="71437" y="18554"/>
                </a:moveTo>
                <a:lnTo>
                  <a:pt x="71272" y="18503"/>
                </a:lnTo>
                <a:lnTo>
                  <a:pt x="71374" y="18948"/>
                </a:lnTo>
                <a:lnTo>
                  <a:pt x="71437" y="18554"/>
                </a:lnTo>
                <a:close/>
              </a:path>
              <a:path w="85089" h="38100">
                <a:moveTo>
                  <a:pt x="71564" y="23228"/>
                </a:moveTo>
                <a:lnTo>
                  <a:pt x="71539" y="23063"/>
                </a:lnTo>
                <a:lnTo>
                  <a:pt x="71424" y="22428"/>
                </a:lnTo>
                <a:lnTo>
                  <a:pt x="71043" y="22428"/>
                </a:lnTo>
                <a:lnTo>
                  <a:pt x="70916" y="22174"/>
                </a:lnTo>
                <a:lnTo>
                  <a:pt x="70535" y="22555"/>
                </a:lnTo>
                <a:lnTo>
                  <a:pt x="70142" y="23190"/>
                </a:lnTo>
                <a:lnTo>
                  <a:pt x="70078" y="24079"/>
                </a:lnTo>
                <a:lnTo>
                  <a:pt x="70205" y="24841"/>
                </a:lnTo>
                <a:lnTo>
                  <a:pt x="70904" y="23063"/>
                </a:lnTo>
                <a:lnTo>
                  <a:pt x="71564" y="23228"/>
                </a:lnTo>
                <a:close/>
              </a:path>
              <a:path w="85089" h="38100">
                <a:moveTo>
                  <a:pt x="71894" y="23317"/>
                </a:moveTo>
                <a:lnTo>
                  <a:pt x="71564" y="23228"/>
                </a:lnTo>
                <a:lnTo>
                  <a:pt x="71767" y="24333"/>
                </a:lnTo>
                <a:lnTo>
                  <a:pt x="71882" y="23723"/>
                </a:lnTo>
                <a:lnTo>
                  <a:pt x="71894" y="23317"/>
                </a:lnTo>
                <a:close/>
              </a:path>
              <a:path w="85089" h="38100">
                <a:moveTo>
                  <a:pt x="72224" y="23406"/>
                </a:moveTo>
                <a:lnTo>
                  <a:pt x="72047" y="23355"/>
                </a:lnTo>
                <a:lnTo>
                  <a:pt x="71920" y="24333"/>
                </a:lnTo>
                <a:lnTo>
                  <a:pt x="72148" y="23685"/>
                </a:lnTo>
                <a:lnTo>
                  <a:pt x="72224" y="23406"/>
                </a:lnTo>
                <a:close/>
              </a:path>
              <a:path w="85089" h="38100">
                <a:moveTo>
                  <a:pt x="72263" y="21869"/>
                </a:moveTo>
                <a:lnTo>
                  <a:pt x="72174" y="22301"/>
                </a:lnTo>
                <a:lnTo>
                  <a:pt x="72047" y="23355"/>
                </a:lnTo>
                <a:lnTo>
                  <a:pt x="72263" y="21869"/>
                </a:lnTo>
                <a:close/>
              </a:path>
              <a:path w="85089" h="38100">
                <a:moveTo>
                  <a:pt x="72440" y="20650"/>
                </a:moveTo>
                <a:lnTo>
                  <a:pt x="72263" y="21869"/>
                </a:lnTo>
                <a:lnTo>
                  <a:pt x="72390" y="21259"/>
                </a:lnTo>
                <a:lnTo>
                  <a:pt x="72440" y="20650"/>
                </a:lnTo>
                <a:close/>
              </a:path>
              <a:path w="85089" h="38100">
                <a:moveTo>
                  <a:pt x="73748" y="18681"/>
                </a:moveTo>
                <a:lnTo>
                  <a:pt x="73660" y="18999"/>
                </a:lnTo>
                <a:lnTo>
                  <a:pt x="73748" y="18681"/>
                </a:lnTo>
                <a:close/>
              </a:path>
              <a:path w="85089" h="38100">
                <a:moveTo>
                  <a:pt x="73837" y="18554"/>
                </a:moveTo>
                <a:lnTo>
                  <a:pt x="73799" y="18376"/>
                </a:lnTo>
                <a:lnTo>
                  <a:pt x="73748" y="18681"/>
                </a:lnTo>
                <a:lnTo>
                  <a:pt x="73837" y="18554"/>
                </a:lnTo>
                <a:close/>
              </a:path>
              <a:path w="85089" h="38100">
                <a:moveTo>
                  <a:pt x="74460" y="22174"/>
                </a:moveTo>
                <a:lnTo>
                  <a:pt x="74422" y="21767"/>
                </a:lnTo>
                <a:lnTo>
                  <a:pt x="74358" y="22174"/>
                </a:lnTo>
                <a:close/>
              </a:path>
              <a:path w="85089" h="38100">
                <a:moveTo>
                  <a:pt x="74510" y="10960"/>
                </a:moveTo>
                <a:lnTo>
                  <a:pt x="74295" y="11696"/>
                </a:lnTo>
                <a:lnTo>
                  <a:pt x="74244" y="12077"/>
                </a:lnTo>
                <a:lnTo>
                  <a:pt x="74193" y="12458"/>
                </a:lnTo>
                <a:lnTo>
                  <a:pt x="74396" y="11722"/>
                </a:lnTo>
                <a:lnTo>
                  <a:pt x="74460" y="11341"/>
                </a:lnTo>
                <a:lnTo>
                  <a:pt x="74510" y="10960"/>
                </a:lnTo>
                <a:close/>
              </a:path>
              <a:path w="85089" h="38100">
                <a:moveTo>
                  <a:pt x="74752" y="24968"/>
                </a:moveTo>
                <a:lnTo>
                  <a:pt x="74320" y="24968"/>
                </a:lnTo>
                <a:lnTo>
                  <a:pt x="74320" y="25209"/>
                </a:lnTo>
                <a:lnTo>
                  <a:pt x="74485" y="25374"/>
                </a:lnTo>
                <a:lnTo>
                  <a:pt x="74752" y="24968"/>
                </a:lnTo>
                <a:close/>
              </a:path>
              <a:path w="85089" h="38100">
                <a:moveTo>
                  <a:pt x="74777" y="23444"/>
                </a:moveTo>
                <a:lnTo>
                  <a:pt x="74688" y="23825"/>
                </a:lnTo>
                <a:lnTo>
                  <a:pt x="74777" y="23444"/>
                </a:lnTo>
                <a:close/>
              </a:path>
              <a:path w="85089" h="38100">
                <a:moveTo>
                  <a:pt x="74790" y="8686"/>
                </a:moveTo>
                <a:lnTo>
                  <a:pt x="74383" y="10337"/>
                </a:lnTo>
                <a:lnTo>
                  <a:pt x="74244" y="8775"/>
                </a:lnTo>
                <a:lnTo>
                  <a:pt x="73723" y="11214"/>
                </a:lnTo>
                <a:lnTo>
                  <a:pt x="73634" y="11633"/>
                </a:lnTo>
                <a:lnTo>
                  <a:pt x="73837" y="11264"/>
                </a:lnTo>
                <a:lnTo>
                  <a:pt x="74193" y="11099"/>
                </a:lnTo>
                <a:lnTo>
                  <a:pt x="74155" y="11290"/>
                </a:lnTo>
                <a:lnTo>
                  <a:pt x="73977" y="13144"/>
                </a:lnTo>
                <a:lnTo>
                  <a:pt x="74358" y="11023"/>
                </a:lnTo>
                <a:lnTo>
                  <a:pt x="74409" y="10718"/>
                </a:lnTo>
                <a:lnTo>
                  <a:pt x="74790" y="8686"/>
                </a:lnTo>
                <a:close/>
              </a:path>
              <a:path w="85089" h="38100">
                <a:moveTo>
                  <a:pt x="74803" y="21158"/>
                </a:moveTo>
                <a:lnTo>
                  <a:pt x="74637" y="21539"/>
                </a:lnTo>
                <a:lnTo>
                  <a:pt x="74803" y="21158"/>
                </a:lnTo>
                <a:close/>
              </a:path>
              <a:path w="85089" h="38100">
                <a:moveTo>
                  <a:pt x="75057" y="24269"/>
                </a:moveTo>
                <a:lnTo>
                  <a:pt x="74904" y="24714"/>
                </a:lnTo>
                <a:lnTo>
                  <a:pt x="74815" y="25209"/>
                </a:lnTo>
                <a:lnTo>
                  <a:pt x="75018" y="24968"/>
                </a:lnTo>
                <a:lnTo>
                  <a:pt x="75057" y="24269"/>
                </a:lnTo>
                <a:close/>
              </a:path>
              <a:path w="85089" h="38100">
                <a:moveTo>
                  <a:pt x="75323" y="21031"/>
                </a:moveTo>
                <a:lnTo>
                  <a:pt x="75171" y="20929"/>
                </a:lnTo>
                <a:lnTo>
                  <a:pt x="75222" y="21336"/>
                </a:lnTo>
                <a:lnTo>
                  <a:pt x="75323" y="21031"/>
                </a:lnTo>
                <a:close/>
              </a:path>
              <a:path w="85089" h="38100">
                <a:moveTo>
                  <a:pt x="75577" y="34366"/>
                </a:moveTo>
                <a:lnTo>
                  <a:pt x="74637" y="30937"/>
                </a:lnTo>
                <a:lnTo>
                  <a:pt x="74434" y="30175"/>
                </a:lnTo>
                <a:lnTo>
                  <a:pt x="70954" y="31826"/>
                </a:lnTo>
                <a:lnTo>
                  <a:pt x="69761" y="32207"/>
                </a:lnTo>
                <a:lnTo>
                  <a:pt x="69634" y="32181"/>
                </a:lnTo>
                <a:lnTo>
                  <a:pt x="71158" y="33350"/>
                </a:lnTo>
                <a:lnTo>
                  <a:pt x="73812" y="30937"/>
                </a:lnTo>
                <a:lnTo>
                  <a:pt x="75577" y="34366"/>
                </a:lnTo>
                <a:close/>
              </a:path>
              <a:path w="85089" h="38100">
                <a:moveTo>
                  <a:pt x="75641" y="10363"/>
                </a:moveTo>
                <a:lnTo>
                  <a:pt x="75412" y="11163"/>
                </a:lnTo>
                <a:lnTo>
                  <a:pt x="75425" y="10756"/>
                </a:lnTo>
                <a:lnTo>
                  <a:pt x="75450" y="10541"/>
                </a:lnTo>
                <a:lnTo>
                  <a:pt x="75323" y="10960"/>
                </a:lnTo>
                <a:lnTo>
                  <a:pt x="74917" y="9842"/>
                </a:lnTo>
                <a:lnTo>
                  <a:pt x="74688" y="11391"/>
                </a:lnTo>
                <a:lnTo>
                  <a:pt x="74587" y="12052"/>
                </a:lnTo>
                <a:lnTo>
                  <a:pt x="74980" y="11455"/>
                </a:lnTo>
                <a:lnTo>
                  <a:pt x="75260" y="11264"/>
                </a:lnTo>
                <a:lnTo>
                  <a:pt x="75234" y="11493"/>
                </a:lnTo>
                <a:lnTo>
                  <a:pt x="75209" y="11696"/>
                </a:lnTo>
                <a:lnTo>
                  <a:pt x="75323" y="11226"/>
                </a:lnTo>
                <a:lnTo>
                  <a:pt x="75311" y="11506"/>
                </a:lnTo>
                <a:lnTo>
                  <a:pt x="75095" y="12992"/>
                </a:lnTo>
                <a:lnTo>
                  <a:pt x="75565" y="10820"/>
                </a:lnTo>
                <a:lnTo>
                  <a:pt x="75641" y="10363"/>
                </a:lnTo>
                <a:close/>
              </a:path>
              <a:path w="85089" h="38100">
                <a:moveTo>
                  <a:pt x="75755" y="10414"/>
                </a:moveTo>
                <a:lnTo>
                  <a:pt x="75539" y="11150"/>
                </a:lnTo>
                <a:lnTo>
                  <a:pt x="75488" y="11531"/>
                </a:lnTo>
                <a:lnTo>
                  <a:pt x="75438" y="11912"/>
                </a:lnTo>
                <a:lnTo>
                  <a:pt x="75641" y="11176"/>
                </a:lnTo>
                <a:lnTo>
                  <a:pt x="75704" y="10795"/>
                </a:lnTo>
                <a:lnTo>
                  <a:pt x="75755" y="10414"/>
                </a:lnTo>
                <a:close/>
              </a:path>
              <a:path w="85089" h="38100">
                <a:moveTo>
                  <a:pt x="75844" y="21983"/>
                </a:moveTo>
                <a:lnTo>
                  <a:pt x="75311" y="22047"/>
                </a:lnTo>
                <a:lnTo>
                  <a:pt x="75222" y="21336"/>
                </a:lnTo>
                <a:lnTo>
                  <a:pt x="74879" y="22428"/>
                </a:lnTo>
                <a:lnTo>
                  <a:pt x="74307" y="22555"/>
                </a:lnTo>
                <a:lnTo>
                  <a:pt x="74358" y="22174"/>
                </a:lnTo>
                <a:lnTo>
                  <a:pt x="73609" y="22174"/>
                </a:lnTo>
                <a:lnTo>
                  <a:pt x="73202" y="21539"/>
                </a:lnTo>
                <a:lnTo>
                  <a:pt x="72732" y="22047"/>
                </a:lnTo>
                <a:lnTo>
                  <a:pt x="72250" y="23406"/>
                </a:lnTo>
                <a:lnTo>
                  <a:pt x="72402" y="23444"/>
                </a:lnTo>
                <a:lnTo>
                  <a:pt x="73177" y="22809"/>
                </a:lnTo>
                <a:lnTo>
                  <a:pt x="74383" y="22936"/>
                </a:lnTo>
                <a:lnTo>
                  <a:pt x="74612" y="23444"/>
                </a:lnTo>
                <a:lnTo>
                  <a:pt x="74777" y="23444"/>
                </a:lnTo>
                <a:lnTo>
                  <a:pt x="74955" y="22809"/>
                </a:lnTo>
                <a:lnTo>
                  <a:pt x="75031" y="22555"/>
                </a:lnTo>
                <a:lnTo>
                  <a:pt x="74853" y="23571"/>
                </a:lnTo>
                <a:lnTo>
                  <a:pt x="74637" y="24333"/>
                </a:lnTo>
                <a:lnTo>
                  <a:pt x="74688" y="23825"/>
                </a:lnTo>
                <a:lnTo>
                  <a:pt x="74612" y="23444"/>
                </a:lnTo>
                <a:lnTo>
                  <a:pt x="73977" y="23444"/>
                </a:lnTo>
                <a:lnTo>
                  <a:pt x="73698" y="24968"/>
                </a:lnTo>
                <a:lnTo>
                  <a:pt x="74320" y="24968"/>
                </a:lnTo>
                <a:lnTo>
                  <a:pt x="74841" y="24333"/>
                </a:lnTo>
                <a:lnTo>
                  <a:pt x="74955" y="24193"/>
                </a:lnTo>
                <a:lnTo>
                  <a:pt x="75120" y="24079"/>
                </a:lnTo>
                <a:lnTo>
                  <a:pt x="75209" y="23825"/>
                </a:lnTo>
                <a:lnTo>
                  <a:pt x="75298" y="23571"/>
                </a:lnTo>
                <a:lnTo>
                  <a:pt x="75819" y="22047"/>
                </a:lnTo>
                <a:close/>
              </a:path>
              <a:path w="85089" h="38100">
                <a:moveTo>
                  <a:pt x="76174" y="21031"/>
                </a:moveTo>
                <a:lnTo>
                  <a:pt x="75844" y="21983"/>
                </a:lnTo>
                <a:lnTo>
                  <a:pt x="76047" y="21869"/>
                </a:lnTo>
                <a:lnTo>
                  <a:pt x="76174" y="21031"/>
                </a:lnTo>
                <a:close/>
              </a:path>
              <a:path w="85089" h="38100">
                <a:moveTo>
                  <a:pt x="76288" y="21945"/>
                </a:moveTo>
                <a:lnTo>
                  <a:pt x="76034" y="21971"/>
                </a:lnTo>
                <a:lnTo>
                  <a:pt x="75158" y="24815"/>
                </a:lnTo>
                <a:lnTo>
                  <a:pt x="75742" y="24714"/>
                </a:lnTo>
                <a:lnTo>
                  <a:pt x="75806" y="24460"/>
                </a:lnTo>
                <a:lnTo>
                  <a:pt x="75463" y="24460"/>
                </a:lnTo>
                <a:lnTo>
                  <a:pt x="75780" y="24269"/>
                </a:lnTo>
                <a:lnTo>
                  <a:pt x="75831" y="24079"/>
                </a:lnTo>
                <a:lnTo>
                  <a:pt x="75882" y="23952"/>
                </a:lnTo>
                <a:lnTo>
                  <a:pt x="75996" y="23685"/>
                </a:lnTo>
                <a:lnTo>
                  <a:pt x="76098" y="23190"/>
                </a:lnTo>
                <a:lnTo>
                  <a:pt x="76288" y="21945"/>
                </a:lnTo>
                <a:close/>
              </a:path>
              <a:path w="85089" h="38100">
                <a:moveTo>
                  <a:pt x="76352" y="21932"/>
                </a:moveTo>
                <a:lnTo>
                  <a:pt x="76200" y="22555"/>
                </a:lnTo>
                <a:lnTo>
                  <a:pt x="76352" y="21932"/>
                </a:lnTo>
                <a:close/>
              </a:path>
              <a:path w="85089" h="38100">
                <a:moveTo>
                  <a:pt x="76403" y="8737"/>
                </a:moveTo>
                <a:lnTo>
                  <a:pt x="75907" y="10833"/>
                </a:lnTo>
                <a:lnTo>
                  <a:pt x="75653" y="12179"/>
                </a:lnTo>
                <a:lnTo>
                  <a:pt x="75946" y="11785"/>
                </a:lnTo>
                <a:lnTo>
                  <a:pt x="76403" y="8737"/>
                </a:lnTo>
                <a:close/>
              </a:path>
              <a:path w="85089" h="38100">
                <a:moveTo>
                  <a:pt x="76466" y="23850"/>
                </a:moveTo>
                <a:lnTo>
                  <a:pt x="75907" y="24193"/>
                </a:lnTo>
                <a:lnTo>
                  <a:pt x="75819" y="24422"/>
                </a:lnTo>
                <a:lnTo>
                  <a:pt x="76390" y="24371"/>
                </a:lnTo>
                <a:lnTo>
                  <a:pt x="76466" y="23850"/>
                </a:lnTo>
                <a:close/>
              </a:path>
              <a:path w="85089" h="38100">
                <a:moveTo>
                  <a:pt x="76619" y="23825"/>
                </a:moveTo>
                <a:lnTo>
                  <a:pt x="76441" y="24358"/>
                </a:lnTo>
                <a:lnTo>
                  <a:pt x="76568" y="24218"/>
                </a:lnTo>
                <a:lnTo>
                  <a:pt x="76619" y="23825"/>
                </a:lnTo>
                <a:close/>
              </a:path>
              <a:path w="85089" h="38100">
                <a:moveTo>
                  <a:pt x="76771" y="26428"/>
                </a:moveTo>
                <a:lnTo>
                  <a:pt x="76606" y="27127"/>
                </a:lnTo>
                <a:lnTo>
                  <a:pt x="76771" y="26428"/>
                </a:lnTo>
                <a:close/>
              </a:path>
              <a:path w="85089" h="38100">
                <a:moveTo>
                  <a:pt x="76911" y="25603"/>
                </a:moveTo>
                <a:lnTo>
                  <a:pt x="76771" y="26428"/>
                </a:lnTo>
                <a:lnTo>
                  <a:pt x="76885" y="25984"/>
                </a:lnTo>
                <a:lnTo>
                  <a:pt x="76911" y="25603"/>
                </a:lnTo>
                <a:close/>
              </a:path>
              <a:path w="85089" h="38100">
                <a:moveTo>
                  <a:pt x="80137" y="13030"/>
                </a:moveTo>
                <a:lnTo>
                  <a:pt x="80022" y="12268"/>
                </a:lnTo>
                <a:lnTo>
                  <a:pt x="79819" y="11252"/>
                </a:lnTo>
                <a:lnTo>
                  <a:pt x="79565" y="9982"/>
                </a:lnTo>
                <a:lnTo>
                  <a:pt x="78460" y="9855"/>
                </a:lnTo>
                <a:lnTo>
                  <a:pt x="78282" y="10109"/>
                </a:lnTo>
                <a:lnTo>
                  <a:pt x="77863" y="11201"/>
                </a:lnTo>
                <a:lnTo>
                  <a:pt x="77851" y="9664"/>
                </a:lnTo>
                <a:lnTo>
                  <a:pt x="77749" y="9944"/>
                </a:lnTo>
                <a:lnTo>
                  <a:pt x="77266" y="10883"/>
                </a:lnTo>
                <a:lnTo>
                  <a:pt x="77381" y="9474"/>
                </a:lnTo>
                <a:lnTo>
                  <a:pt x="77190" y="10680"/>
                </a:lnTo>
                <a:lnTo>
                  <a:pt x="77343" y="9080"/>
                </a:lnTo>
                <a:lnTo>
                  <a:pt x="76352" y="10579"/>
                </a:lnTo>
                <a:lnTo>
                  <a:pt x="76301" y="10845"/>
                </a:lnTo>
                <a:lnTo>
                  <a:pt x="76250" y="11645"/>
                </a:lnTo>
                <a:lnTo>
                  <a:pt x="76327" y="12357"/>
                </a:lnTo>
                <a:lnTo>
                  <a:pt x="76682" y="12026"/>
                </a:lnTo>
                <a:lnTo>
                  <a:pt x="76796" y="11861"/>
                </a:lnTo>
                <a:lnTo>
                  <a:pt x="77127" y="11099"/>
                </a:lnTo>
                <a:lnTo>
                  <a:pt x="77076" y="11468"/>
                </a:lnTo>
                <a:lnTo>
                  <a:pt x="77876" y="11976"/>
                </a:lnTo>
                <a:lnTo>
                  <a:pt x="77863" y="11480"/>
                </a:lnTo>
                <a:lnTo>
                  <a:pt x="78232" y="11379"/>
                </a:lnTo>
                <a:lnTo>
                  <a:pt x="78219" y="11252"/>
                </a:lnTo>
                <a:lnTo>
                  <a:pt x="78638" y="11633"/>
                </a:lnTo>
                <a:lnTo>
                  <a:pt x="79324" y="12522"/>
                </a:lnTo>
                <a:lnTo>
                  <a:pt x="79857" y="13411"/>
                </a:lnTo>
                <a:lnTo>
                  <a:pt x="80137" y="13030"/>
                </a:lnTo>
                <a:close/>
              </a:path>
              <a:path w="85089" h="38100">
                <a:moveTo>
                  <a:pt x="80518" y="12522"/>
                </a:moveTo>
                <a:lnTo>
                  <a:pt x="80225" y="12903"/>
                </a:lnTo>
                <a:lnTo>
                  <a:pt x="80187" y="13030"/>
                </a:lnTo>
                <a:lnTo>
                  <a:pt x="80454" y="12915"/>
                </a:lnTo>
                <a:lnTo>
                  <a:pt x="80518" y="12522"/>
                </a:lnTo>
                <a:close/>
              </a:path>
              <a:path w="85089" h="38100">
                <a:moveTo>
                  <a:pt x="80810" y="393"/>
                </a:moveTo>
                <a:lnTo>
                  <a:pt x="80568" y="1231"/>
                </a:lnTo>
                <a:lnTo>
                  <a:pt x="80505" y="1625"/>
                </a:lnTo>
                <a:lnTo>
                  <a:pt x="80429" y="2120"/>
                </a:lnTo>
                <a:lnTo>
                  <a:pt x="80683" y="1295"/>
                </a:lnTo>
                <a:lnTo>
                  <a:pt x="80746" y="889"/>
                </a:lnTo>
                <a:lnTo>
                  <a:pt x="80810" y="393"/>
                </a:lnTo>
                <a:close/>
              </a:path>
              <a:path w="85089" h="38100">
                <a:moveTo>
                  <a:pt x="81457" y="825"/>
                </a:moveTo>
                <a:lnTo>
                  <a:pt x="81292" y="1409"/>
                </a:lnTo>
                <a:lnTo>
                  <a:pt x="81241" y="1765"/>
                </a:lnTo>
                <a:lnTo>
                  <a:pt x="81216" y="1968"/>
                </a:lnTo>
                <a:lnTo>
                  <a:pt x="81381" y="1384"/>
                </a:lnTo>
                <a:lnTo>
                  <a:pt x="81432" y="1028"/>
                </a:lnTo>
                <a:lnTo>
                  <a:pt x="81457" y="825"/>
                </a:lnTo>
                <a:close/>
              </a:path>
              <a:path w="85089" h="38100">
                <a:moveTo>
                  <a:pt x="81495" y="0"/>
                </a:moveTo>
                <a:lnTo>
                  <a:pt x="81178" y="1219"/>
                </a:lnTo>
                <a:lnTo>
                  <a:pt x="80899" y="838"/>
                </a:lnTo>
                <a:lnTo>
                  <a:pt x="80772" y="1676"/>
                </a:lnTo>
                <a:lnTo>
                  <a:pt x="80733" y="1943"/>
                </a:lnTo>
                <a:lnTo>
                  <a:pt x="80848" y="1714"/>
                </a:lnTo>
                <a:lnTo>
                  <a:pt x="81165" y="1270"/>
                </a:lnTo>
                <a:lnTo>
                  <a:pt x="80873" y="2463"/>
                </a:lnTo>
                <a:lnTo>
                  <a:pt x="80733" y="3429"/>
                </a:lnTo>
                <a:lnTo>
                  <a:pt x="81356" y="1003"/>
                </a:lnTo>
                <a:lnTo>
                  <a:pt x="81495" y="0"/>
                </a:lnTo>
                <a:close/>
              </a:path>
              <a:path w="85089" h="38100">
                <a:moveTo>
                  <a:pt x="83451" y="3187"/>
                </a:moveTo>
                <a:lnTo>
                  <a:pt x="83210" y="4025"/>
                </a:lnTo>
                <a:lnTo>
                  <a:pt x="83146" y="4419"/>
                </a:lnTo>
                <a:lnTo>
                  <a:pt x="83070" y="4914"/>
                </a:lnTo>
                <a:lnTo>
                  <a:pt x="83324" y="4089"/>
                </a:lnTo>
                <a:lnTo>
                  <a:pt x="83388" y="3695"/>
                </a:lnTo>
                <a:lnTo>
                  <a:pt x="83451" y="3187"/>
                </a:lnTo>
                <a:close/>
              </a:path>
              <a:path w="85089" h="38100">
                <a:moveTo>
                  <a:pt x="83654" y="3314"/>
                </a:moveTo>
                <a:lnTo>
                  <a:pt x="83324" y="4457"/>
                </a:lnTo>
                <a:lnTo>
                  <a:pt x="83108" y="5956"/>
                </a:lnTo>
                <a:lnTo>
                  <a:pt x="83578" y="3771"/>
                </a:lnTo>
                <a:lnTo>
                  <a:pt x="83654" y="3314"/>
                </a:lnTo>
                <a:close/>
              </a:path>
              <a:path w="85089" h="38100">
                <a:moveTo>
                  <a:pt x="83693" y="7696"/>
                </a:moveTo>
                <a:lnTo>
                  <a:pt x="82143" y="11760"/>
                </a:lnTo>
                <a:lnTo>
                  <a:pt x="81597" y="12268"/>
                </a:lnTo>
                <a:lnTo>
                  <a:pt x="81191" y="12585"/>
                </a:lnTo>
                <a:lnTo>
                  <a:pt x="80721" y="15443"/>
                </a:lnTo>
                <a:lnTo>
                  <a:pt x="80594" y="15316"/>
                </a:lnTo>
                <a:lnTo>
                  <a:pt x="80518" y="14935"/>
                </a:lnTo>
                <a:lnTo>
                  <a:pt x="80594" y="14554"/>
                </a:lnTo>
                <a:lnTo>
                  <a:pt x="80746" y="13792"/>
                </a:lnTo>
                <a:lnTo>
                  <a:pt x="80924" y="12903"/>
                </a:lnTo>
                <a:lnTo>
                  <a:pt x="80695" y="14173"/>
                </a:lnTo>
                <a:lnTo>
                  <a:pt x="81102" y="12903"/>
                </a:lnTo>
                <a:lnTo>
                  <a:pt x="81191" y="12649"/>
                </a:lnTo>
                <a:lnTo>
                  <a:pt x="80632" y="12852"/>
                </a:lnTo>
                <a:lnTo>
                  <a:pt x="80543" y="13538"/>
                </a:lnTo>
                <a:lnTo>
                  <a:pt x="80314" y="14427"/>
                </a:lnTo>
                <a:lnTo>
                  <a:pt x="80365" y="14046"/>
                </a:lnTo>
                <a:lnTo>
                  <a:pt x="80454" y="13538"/>
                </a:lnTo>
                <a:lnTo>
                  <a:pt x="80632" y="12903"/>
                </a:lnTo>
                <a:lnTo>
                  <a:pt x="80492" y="12903"/>
                </a:lnTo>
                <a:lnTo>
                  <a:pt x="80378" y="13411"/>
                </a:lnTo>
                <a:lnTo>
                  <a:pt x="80302" y="13919"/>
                </a:lnTo>
                <a:lnTo>
                  <a:pt x="79984" y="14046"/>
                </a:lnTo>
                <a:lnTo>
                  <a:pt x="79756" y="13792"/>
                </a:lnTo>
                <a:lnTo>
                  <a:pt x="79387" y="14935"/>
                </a:lnTo>
                <a:lnTo>
                  <a:pt x="79400" y="13157"/>
                </a:lnTo>
                <a:lnTo>
                  <a:pt x="79336" y="12903"/>
                </a:lnTo>
                <a:lnTo>
                  <a:pt x="79184" y="13157"/>
                </a:lnTo>
                <a:lnTo>
                  <a:pt x="78879" y="12649"/>
                </a:lnTo>
                <a:lnTo>
                  <a:pt x="78740" y="12750"/>
                </a:lnTo>
                <a:lnTo>
                  <a:pt x="78740" y="22809"/>
                </a:lnTo>
                <a:lnTo>
                  <a:pt x="78587" y="23571"/>
                </a:lnTo>
                <a:lnTo>
                  <a:pt x="78498" y="23952"/>
                </a:lnTo>
                <a:lnTo>
                  <a:pt x="78613" y="23317"/>
                </a:lnTo>
                <a:lnTo>
                  <a:pt x="78740" y="22809"/>
                </a:lnTo>
                <a:lnTo>
                  <a:pt x="78740" y="12750"/>
                </a:lnTo>
                <a:lnTo>
                  <a:pt x="78638" y="22809"/>
                </a:lnTo>
                <a:lnTo>
                  <a:pt x="78486" y="23571"/>
                </a:lnTo>
                <a:lnTo>
                  <a:pt x="78397" y="23952"/>
                </a:lnTo>
                <a:lnTo>
                  <a:pt x="78473" y="23317"/>
                </a:lnTo>
                <a:lnTo>
                  <a:pt x="78587" y="22936"/>
                </a:lnTo>
                <a:lnTo>
                  <a:pt x="78638" y="22809"/>
                </a:lnTo>
                <a:lnTo>
                  <a:pt x="78638" y="12814"/>
                </a:lnTo>
                <a:lnTo>
                  <a:pt x="78625" y="19380"/>
                </a:lnTo>
                <a:lnTo>
                  <a:pt x="78447" y="20396"/>
                </a:lnTo>
                <a:lnTo>
                  <a:pt x="78232" y="21158"/>
                </a:lnTo>
                <a:lnTo>
                  <a:pt x="78282" y="20777"/>
                </a:lnTo>
                <a:lnTo>
                  <a:pt x="78397" y="20142"/>
                </a:lnTo>
                <a:lnTo>
                  <a:pt x="78625" y="19380"/>
                </a:lnTo>
                <a:lnTo>
                  <a:pt x="78625" y="12827"/>
                </a:lnTo>
                <a:lnTo>
                  <a:pt x="78308" y="13030"/>
                </a:lnTo>
                <a:lnTo>
                  <a:pt x="78016" y="14084"/>
                </a:lnTo>
                <a:lnTo>
                  <a:pt x="78016" y="26746"/>
                </a:lnTo>
                <a:lnTo>
                  <a:pt x="77673" y="27381"/>
                </a:lnTo>
                <a:lnTo>
                  <a:pt x="77381" y="27762"/>
                </a:lnTo>
                <a:lnTo>
                  <a:pt x="77571" y="26492"/>
                </a:lnTo>
                <a:lnTo>
                  <a:pt x="78016" y="26746"/>
                </a:lnTo>
                <a:lnTo>
                  <a:pt x="78016" y="14084"/>
                </a:lnTo>
                <a:lnTo>
                  <a:pt x="77914" y="14439"/>
                </a:lnTo>
                <a:lnTo>
                  <a:pt x="77914" y="23317"/>
                </a:lnTo>
                <a:lnTo>
                  <a:pt x="77800" y="24079"/>
                </a:lnTo>
                <a:lnTo>
                  <a:pt x="77838" y="23698"/>
                </a:lnTo>
                <a:lnTo>
                  <a:pt x="77914" y="23317"/>
                </a:lnTo>
                <a:lnTo>
                  <a:pt x="77914" y="14439"/>
                </a:lnTo>
                <a:lnTo>
                  <a:pt x="77774" y="14935"/>
                </a:lnTo>
                <a:lnTo>
                  <a:pt x="77952" y="13538"/>
                </a:lnTo>
                <a:lnTo>
                  <a:pt x="78066" y="12776"/>
                </a:lnTo>
                <a:lnTo>
                  <a:pt x="77863" y="13157"/>
                </a:lnTo>
                <a:lnTo>
                  <a:pt x="77558" y="13462"/>
                </a:lnTo>
                <a:lnTo>
                  <a:pt x="77558" y="20777"/>
                </a:lnTo>
                <a:lnTo>
                  <a:pt x="77546" y="22936"/>
                </a:lnTo>
                <a:lnTo>
                  <a:pt x="77431" y="23723"/>
                </a:lnTo>
                <a:lnTo>
                  <a:pt x="77381" y="23926"/>
                </a:lnTo>
                <a:lnTo>
                  <a:pt x="77381" y="26238"/>
                </a:lnTo>
                <a:lnTo>
                  <a:pt x="76847" y="28778"/>
                </a:lnTo>
                <a:lnTo>
                  <a:pt x="77038" y="27508"/>
                </a:lnTo>
                <a:lnTo>
                  <a:pt x="77089" y="27254"/>
                </a:lnTo>
                <a:lnTo>
                  <a:pt x="77381" y="26238"/>
                </a:lnTo>
                <a:lnTo>
                  <a:pt x="77381" y="23926"/>
                </a:lnTo>
                <a:lnTo>
                  <a:pt x="77279" y="24333"/>
                </a:lnTo>
                <a:lnTo>
                  <a:pt x="77165" y="24815"/>
                </a:lnTo>
                <a:lnTo>
                  <a:pt x="77063" y="25704"/>
                </a:lnTo>
                <a:lnTo>
                  <a:pt x="77304" y="25857"/>
                </a:lnTo>
                <a:lnTo>
                  <a:pt x="76682" y="27127"/>
                </a:lnTo>
                <a:lnTo>
                  <a:pt x="76581" y="27254"/>
                </a:lnTo>
                <a:lnTo>
                  <a:pt x="76606" y="27000"/>
                </a:lnTo>
                <a:lnTo>
                  <a:pt x="76682" y="26492"/>
                </a:lnTo>
                <a:lnTo>
                  <a:pt x="76822" y="25539"/>
                </a:lnTo>
                <a:lnTo>
                  <a:pt x="76631" y="25704"/>
                </a:lnTo>
                <a:lnTo>
                  <a:pt x="76517" y="25857"/>
                </a:lnTo>
                <a:lnTo>
                  <a:pt x="76695" y="24714"/>
                </a:lnTo>
                <a:lnTo>
                  <a:pt x="76860" y="25323"/>
                </a:lnTo>
                <a:lnTo>
                  <a:pt x="76822" y="25539"/>
                </a:lnTo>
                <a:lnTo>
                  <a:pt x="76733" y="26238"/>
                </a:lnTo>
                <a:lnTo>
                  <a:pt x="77038" y="24968"/>
                </a:lnTo>
                <a:lnTo>
                  <a:pt x="77101" y="24714"/>
                </a:lnTo>
                <a:lnTo>
                  <a:pt x="77482" y="23190"/>
                </a:lnTo>
                <a:lnTo>
                  <a:pt x="77508" y="23063"/>
                </a:lnTo>
                <a:lnTo>
                  <a:pt x="77546" y="22936"/>
                </a:lnTo>
                <a:lnTo>
                  <a:pt x="77546" y="20866"/>
                </a:lnTo>
                <a:lnTo>
                  <a:pt x="77431" y="21666"/>
                </a:lnTo>
                <a:lnTo>
                  <a:pt x="77177" y="22428"/>
                </a:lnTo>
                <a:lnTo>
                  <a:pt x="77304" y="21539"/>
                </a:lnTo>
                <a:lnTo>
                  <a:pt x="77558" y="20777"/>
                </a:lnTo>
                <a:lnTo>
                  <a:pt x="77558" y="13462"/>
                </a:lnTo>
                <a:lnTo>
                  <a:pt x="77152" y="13436"/>
                </a:lnTo>
                <a:lnTo>
                  <a:pt x="77152" y="15316"/>
                </a:lnTo>
                <a:lnTo>
                  <a:pt x="77076" y="16078"/>
                </a:lnTo>
                <a:lnTo>
                  <a:pt x="77076" y="17856"/>
                </a:lnTo>
                <a:lnTo>
                  <a:pt x="76936" y="18554"/>
                </a:lnTo>
                <a:lnTo>
                  <a:pt x="76822" y="18999"/>
                </a:lnTo>
                <a:lnTo>
                  <a:pt x="77076" y="17856"/>
                </a:lnTo>
                <a:lnTo>
                  <a:pt x="77076" y="16078"/>
                </a:lnTo>
                <a:lnTo>
                  <a:pt x="76923" y="17602"/>
                </a:lnTo>
                <a:lnTo>
                  <a:pt x="76809" y="18338"/>
                </a:lnTo>
                <a:lnTo>
                  <a:pt x="76606" y="18745"/>
                </a:lnTo>
                <a:lnTo>
                  <a:pt x="75958" y="18745"/>
                </a:lnTo>
                <a:lnTo>
                  <a:pt x="74472" y="20142"/>
                </a:lnTo>
                <a:lnTo>
                  <a:pt x="74117" y="19989"/>
                </a:lnTo>
                <a:lnTo>
                  <a:pt x="73939" y="20777"/>
                </a:lnTo>
                <a:lnTo>
                  <a:pt x="74002" y="20396"/>
                </a:lnTo>
                <a:lnTo>
                  <a:pt x="74028" y="20269"/>
                </a:lnTo>
                <a:lnTo>
                  <a:pt x="74091" y="19977"/>
                </a:lnTo>
                <a:lnTo>
                  <a:pt x="73875" y="19888"/>
                </a:lnTo>
                <a:lnTo>
                  <a:pt x="73583" y="19761"/>
                </a:lnTo>
                <a:lnTo>
                  <a:pt x="73660" y="19253"/>
                </a:lnTo>
                <a:lnTo>
                  <a:pt x="73660" y="18999"/>
                </a:lnTo>
                <a:lnTo>
                  <a:pt x="73710" y="18745"/>
                </a:lnTo>
                <a:lnTo>
                  <a:pt x="73533" y="18999"/>
                </a:lnTo>
                <a:lnTo>
                  <a:pt x="73418" y="19253"/>
                </a:lnTo>
                <a:lnTo>
                  <a:pt x="73583" y="18110"/>
                </a:lnTo>
                <a:lnTo>
                  <a:pt x="73787" y="18364"/>
                </a:lnTo>
                <a:lnTo>
                  <a:pt x="73837" y="18110"/>
                </a:lnTo>
                <a:lnTo>
                  <a:pt x="73914" y="17729"/>
                </a:lnTo>
                <a:lnTo>
                  <a:pt x="74129" y="16713"/>
                </a:lnTo>
                <a:lnTo>
                  <a:pt x="74688" y="18338"/>
                </a:lnTo>
                <a:lnTo>
                  <a:pt x="75336" y="18491"/>
                </a:lnTo>
                <a:lnTo>
                  <a:pt x="75653" y="18872"/>
                </a:lnTo>
                <a:lnTo>
                  <a:pt x="76047" y="18618"/>
                </a:lnTo>
                <a:lnTo>
                  <a:pt x="76187" y="18618"/>
                </a:lnTo>
                <a:lnTo>
                  <a:pt x="76733" y="16713"/>
                </a:lnTo>
                <a:lnTo>
                  <a:pt x="76923" y="16078"/>
                </a:lnTo>
                <a:lnTo>
                  <a:pt x="77000" y="15824"/>
                </a:lnTo>
                <a:lnTo>
                  <a:pt x="77152" y="15316"/>
                </a:lnTo>
                <a:lnTo>
                  <a:pt x="77152" y="13436"/>
                </a:lnTo>
                <a:lnTo>
                  <a:pt x="75895" y="13157"/>
                </a:lnTo>
                <a:lnTo>
                  <a:pt x="74625" y="14173"/>
                </a:lnTo>
                <a:lnTo>
                  <a:pt x="73558" y="14859"/>
                </a:lnTo>
                <a:lnTo>
                  <a:pt x="73558" y="17729"/>
                </a:lnTo>
                <a:lnTo>
                  <a:pt x="73469" y="18338"/>
                </a:lnTo>
                <a:lnTo>
                  <a:pt x="73342" y="18872"/>
                </a:lnTo>
                <a:lnTo>
                  <a:pt x="73177" y="19380"/>
                </a:lnTo>
                <a:lnTo>
                  <a:pt x="73101" y="19507"/>
                </a:lnTo>
                <a:lnTo>
                  <a:pt x="73012" y="19888"/>
                </a:lnTo>
                <a:lnTo>
                  <a:pt x="73126" y="19126"/>
                </a:lnTo>
                <a:lnTo>
                  <a:pt x="73253" y="18745"/>
                </a:lnTo>
                <a:lnTo>
                  <a:pt x="73139" y="19380"/>
                </a:lnTo>
                <a:lnTo>
                  <a:pt x="73266" y="18745"/>
                </a:lnTo>
                <a:lnTo>
                  <a:pt x="73317" y="18491"/>
                </a:lnTo>
                <a:lnTo>
                  <a:pt x="73558" y="17729"/>
                </a:lnTo>
                <a:lnTo>
                  <a:pt x="73558" y="14859"/>
                </a:lnTo>
                <a:lnTo>
                  <a:pt x="73139" y="15138"/>
                </a:lnTo>
                <a:lnTo>
                  <a:pt x="73139" y="18491"/>
                </a:lnTo>
                <a:lnTo>
                  <a:pt x="73037" y="19126"/>
                </a:lnTo>
                <a:lnTo>
                  <a:pt x="72809" y="20015"/>
                </a:lnTo>
                <a:lnTo>
                  <a:pt x="72936" y="19215"/>
                </a:lnTo>
                <a:lnTo>
                  <a:pt x="73025" y="18872"/>
                </a:lnTo>
                <a:lnTo>
                  <a:pt x="73139" y="18491"/>
                </a:lnTo>
                <a:lnTo>
                  <a:pt x="73139" y="15138"/>
                </a:lnTo>
                <a:lnTo>
                  <a:pt x="72847" y="15316"/>
                </a:lnTo>
                <a:lnTo>
                  <a:pt x="72834" y="13030"/>
                </a:lnTo>
                <a:lnTo>
                  <a:pt x="72237" y="14173"/>
                </a:lnTo>
                <a:lnTo>
                  <a:pt x="72136" y="14427"/>
                </a:lnTo>
                <a:lnTo>
                  <a:pt x="71894" y="15443"/>
                </a:lnTo>
                <a:lnTo>
                  <a:pt x="71462" y="15951"/>
                </a:lnTo>
                <a:lnTo>
                  <a:pt x="71615" y="15824"/>
                </a:lnTo>
                <a:lnTo>
                  <a:pt x="71564" y="16205"/>
                </a:lnTo>
                <a:lnTo>
                  <a:pt x="71081" y="18491"/>
                </a:lnTo>
                <a:lnTo>
                  <a:pt x="71462" y="16332"/>
                </a:lnTo>
                <a:lnTo>
                  <a:pt x="71462" y="15951"/>
                </a:lnTo>
                <a:lnTo>
                  <a:pt x="71196" y="15824"/>
                </a:lnTo>
                <a:lnTo>
                  <a:pt x="70599" y="14820"/>
                </a:lnTo>
                <a:lnTo>
                  <a:pt x="70485" y="15570"/>
                </a:lnTo>
                <a:lnTo>
                  <a:pt x="69113" y="20142"/>
                </a:lnTo>
                <a:lnTo>
                  <a:pt x="69862" y="18237"/>
                </a:lnTo>
                <a:lnTo>
                  <a:pt x="70269" y="19888"/>
                </a:lnTo>
                <a:lnTo>
                  <a:pt x="70916" y="19126"/>
                </a:lnTo>
                <a:lnTo>
                  <a:pt x="70993" y="18999"/>
                </a:lnTo>
                <a:lnTo>
                  <a:pt x="71107" y="18643"/>
                </a:lnTo>
                <a:lnTo>
                  <a:pt x="70916" y="19761"/>
                </a:lnTo>
                <a:lnTo>
                  <a:pt x="70548" y="20535"/>
                </a:lnTo>
                <a:lnTo>
                  <a:pt x="70675" y="20396"/>
                </a:lnTo>
                <a:lnTo>
                  <a:pt x="70751" y="20764"/>
                </a:lnTo>
                <a:lnTo>
                  <a:pt x="70815" y="20396"/>
                </a:lnTo>
                <a:lnTo>
                  <a:pt x="71183" y="18503"/>
                </a:lnTo>
                <a:lnTo>
                  <a:pt x="70929" y="19888"/>
                </a:lnTo>
                <a:lnTo>
                  <a:pt x="71234" y="18681"/>
                </a:lnTo>
                <a:lnTo>
                  <a:pt x="71234" y="18503"/>
                </a:lnTo>
                <a:lnTo>
                  <a:pt x="71767" y="16586"/>
                </a:lnTo>
                <a:lnTo>
                  <a:pt x="71678" y="17094"/>
                </a:lnTo>
                <a:lnTo>
                  <a:pt x="71551" y="18605"/>
                </a:lnTo>
                <a:lnTo>
                  <a:pt x="71983" y="18745"/>
                </a:lnTo>
                <a:lnTo>
                  <a:pt x="72174" y="18745"/>
                </a:lnTo>
                <a:lnTo>
                  <a:pt x="72529" y="18110"/>
                </a:lnTo>
                <a:lnTo>
                  <a:pt x="72834" y="18110"/>
                </a:lnTo>
                <a:lnTo>
                  <a:pt x="73025" y="16967"/>
                </a:lnTo>
                <a:lnTo>
                  <a:pt x="73012" y="17094"/>
                </a:lnTo>
                <a:lnTo>
                  <a:pt x="72974" y="17348"/>
                </a:lnTo>
                <a:lnTo>
                  <a:pt x="72809" y="18872"/>
                </a:lnTo>
                <a:lnTo>
                  <a:pt x="72694" y="20142"/>
                </a:lnTo>
                <a:lnTo>
                  <a:pt x="72669" y="20269"/>
                </a:lnTo>
                <a:lnTo>
                  <a:pt x="72542" y="19888"/>
                </a:lnTo>
                <a:lnTo>
                  <a:pt x="72478" y="19761"/>
                </a:lnTo>
                <a:lnTo>
                  <a:pt x="72339" y="19507"/>
                </a:lnTo>
                <a:lnTo>
                  <a:pt x="71932" y="19507"/>
                </a:lnTo>
                <a:lnTo>
                  <a:pt x="71602" y="19761"/>
                </a:lnTo>
                <a:lnTo>
                  <a:pt x="71374" y="18948"/>
                </a:lnTo>
                <a:lnTo>
                  <a:pt x="71285" y="19507"/>
                </a:lnTo>
                <a:lnTo>
                  <a:pt x="71170" y="19977"/>
                </a:lnTo>
                <a:lnTo>
                  <a:pt x="70942" y="20396"/>
                </a:lnTo>
                <a:lnTo>
                  <a:pt x="70866" y="21285"/>
                </a:lnTo>
                <a:lnTo>
                  <a:pt x="71755" y="20396"/>
                </a:lnTo>
                <a:lnTo>
                  <a:pt x="71818" y="21412"/>
                </a:lnTo>
                <a:lnTo>
                  <a:pt x="72224" y="21056"/>
                </a:lnTo>
                <a:lnTo>
                  <a:pt x="72567" y="20396"/>
                </a:lnTo>
                <a:lnTo>
                  <a:pt x="72580" y="20777"/>
                </a:lnTo>
                <a:lnTo>
                  <a:pt x="72999" y="21158"/>
                </a:lnTo>
                <a:lnTo>
                  <a:pt x="73482" y="21336"/>
                </a:lnTo>
                <a:lnTo>
                  <a:pt x="73647" y="21412"/>
                </a:lnTo>
                <a:lnTo>
                  <a:pt x="73914" y="21412"/>
                </a:lnTo>
                <a:lnTo>
                  <a:pt x="73964" y="21259"/>
                </a:lnTo>
                <a:lnTo>
                  <a:pt x="74333" y="20777"/>
                </a:lnTo>
                <a:lnTo>
                  <a:pt x="74422" y="21767"/>
                </a:lnTo>
                <a:lnTo>
                  <a:pt x="74739" y="21259"/>
                </a:lnTo>
                <a:lnTo>
                  <a:pt x="74917" y="20777"/>
                </a:lnTo>
                <a:lnTo>
                  <a:pt x="75171" y="20929"/>
                </a:lnTo>
                <a:lnTo>
                  <a:pt x="75133" y="20523"/>
                </a:lnTo>
                <a:lnTo>
                  <a:pt x="75603" y="20904"/>
                </a:lnTo>
                <a:lnTo>
                  <a:pt x="75958" y="20904"/>
                </a:lnTo>
                <a:lnTo>
                  <a:pt x="76187" y="20650"/>
                </a:lnTo>
                <a:lnTo>
                  <a:pt x="76403" y="21717"/>
                </a:lnTo>
                <a:lnTo>
                  <a:pt x="76657" y="20650"/>
                </a:lnTo>
                <a:lnTo>
                  <a:pt x="76695" y="20523"/>
                </a:lnTo>
                <a:lnTo>
                  <a:pt x="76784" y="20142"/>
                </a:lnTo>
                <a:lnTo>
                  <a:pt x="76873" y="20015"/>
                </a:lnTo>
                <a:lnTo>
                  <a:pt x="76796" y="20205"/>
                </a:lnTo>
                <a:lnTo>
                  <a:pt x="76669" y="21056"/>
                </a:lnTo>
                <a:lnTo>
                  <a:pt x="76060" y="23444"/>
                </a:lnTo>
                <a:lnTo>
                  <a:pt x="76479" y="23787"/>
                </a:lnTo>
                <a:lnTo>
                  <a:pt x="76746" y="22936"/>
                </a:lnTo>
                <a:lnTo>
                  <a:pt x="76619" y="23825"/>
                </a:lnTo>
                <a:lnTo>
                  <a:pt x="76835" y="23063"/>
                </a:lnTo>
                <a:lnTo>
                  <a:pt x="76682" y="23952"/>
                </a:lnTo>
                <a:lnTo>
                  <a:pt x="76568" y="24345"/>
                </a:lnTo>
                <a:lnTo>
                  <a:pt x="76695" y="24193"/>
                </a:lnTo>
                <a:lnTo>
                  <a:pt x="76911" y="23063"/>
                </a:lnTo>
                <a:lnTo>
                  <a:pt x="76923" y="22936"/>
                </a:lnTo>
                <a:lnTo>
                  <a:pt x="77050" y="22047"/>
                </a:lnTo>
                <a:lnTo>
                  <a:pt x="77393" y="20777"/>
                </a:lnTo>
                <a:lnTo>
                  <a:pt x="77317" y="21336"/>
                </a:lnTo>
                <a:lnTo>
                  <a:pt x="77076" y="22428"/>
                </a:lnTo>
                <a:lnTo>
                  <a:pt x="76873" y="23342"/>
                </a:lnTo>
                <a:lnTo>
                  <a:pt x="76962" y="23063"/>
                </a:lnTo>
                <a:lnTo>
                  <a:pt x="76847" y="23825"/>
                </a:lnTo>
                <a:lnTo>
                  <a:pt x="77012" y="23190"/>
                </a:lnTo>
                <a:lnTo>
                  <a:pt x="76873" y="24003"/>
                </a:lnTo>
                <a:lnTo>
                  <a:pt x="76758" y="24460"/>
                </a:lnTo>
                <a:lnTo>
                  <a:pt x="76771" y="24333"/>
                </a:lnTo>
                <a:lnTo>
                  <a:pt x="76847" y="23825"/>
                </a:lnTo>
                <a:lnTo>
                  <a:pt x="76708" y="24333"/>
                </a:lnTo>
                <a:lnTo>
                  <a:pt x="76695" y="24460"/>
                </a:lnTo>
                <a:lnTo>
                  <a:pt x="76479" y="25857"/>
                </a:lnTo>
                <a:lnTo>
                  <a:pt x="76390" y="26492"/>
                </a:lnTo>
                <a:lnTo>
                  <a:pt x="76263" y="24892"/>
                </a:lnTo>
                <a:lnTo>
                  <a:pt x="76225" y="24714"/>
                </a:lnTo>
                <a:lnTo>
                  <a:pt x="75742" y="24714"/>
                </a:lnTo>
                <a:lnTo>
                  <a:pt x="75171" y="27000"/>
                </a:lnTo>
                <a:lnTo>
                  <a:pt x="75145" y="26619"/>
                </a:lnTo>
                <a:lnTo>
                  <a:pt x="75095" y="25044"/>
                </a:lnTo>
                <a:lnTo>
                  <a:pt x="74612" y="26619"/>
                </a:lnTo>
                <a:lnTo>
                  <a:pt x="74777" y="25476"/>
                </a:lnTo>
                <a:lnTo>
                  <a:pt x="74815" y="25209"/>
                </a:lnTo>
                <a:lnTo>
                  <a:pt x="74587" y="25476"/>
                </a:lnTo>
                <a:lnTo>
                  <a:pt x="73304" y="27254"/>
                </a:lnTo>
                <a:lnTo>
                  <a:pt x="72885" y="26746"/>
                </a:lnTo>
                <a:lnTo>
                  <a:pt x="72771" y="26619"/>
                </a:lnTo>
                <a:lnTo>
                  <a:pt x="72669" y="26492"/>
                </a:lnTo>
                <a:lnTo>
                  <a:pt x="72466" y="26238"/>
                </a:lnTo>
                <a:lnTo>
                  <a:pt x="71945" y="26377"/>
                </a:lnTo>
                <a:lnTo>
                  <a:pt x="71945" y="26746"/>
                </a:lnTo>
                <a:lnTo>
                  <a:pt x="71843" y="27381"/>
                </a:lnTo>
                <a:lnTo>
                  <a:pt x="71615" y="28270"/>
                </a:lnTo>
                <a:lnTo>
                  <a:pt x="71551" y="28397"/>
                </a:lnTo>
                <a:lnTo>
                  <a:pt x="71564" y="28270"/>
                </a:lnTo>
                <a:lnTo>
                  <a:pt x="71704" y="27635"/>
                </a:lnTo>
                <a:lnTo>
                  <a:pt x="71869" y="27000"/>
                </a:lnTo>
                <a:lnTo>
                  <a:pt x="71945" y="26746"/>
                </a:lnTo>
                <a:lnTo>
                  <a:pt x="71945" y="26377"/>
                </a:lnTo>
                <a:lnTo>
                  <a:pt x="71501" y="26479"/>
                </a:lnTo>
                <a:lnTo>
                  <a:pt x="71501" y="27508"/>
                </a:lnTo>
                <a:lnTo>
                  <a:pt x="71247" y="27889"/>
                </a:lnTo>
                <a:lnTo>
                  <a:pt x="71132" y="28016"/>
                </a:lnTo>
                <a:lnTo>
                  <a:pt x="71285" y="27000"/>
                </a:lnTo>
                <a:lnTo>
                  <a:pt x="71386" y="27127"/>
                </a:lnTo>
                <a:lnTo>
                  <a:pt x="71501" y="27508"/>
                </a:lnTo>
                <a:lnTo>
                  <a:pt x="71501" y="26479"/>
                </a:lnTo>
                <a:lnTo>
                  <a:pt x="71285" y="26238"/>
                </a:lnTo>
                <a:lnTo>
                  <a:pt x="70256" y="26238"/>
                </a:lnTo>
                <a:lnTo>
                  <a:pt x="70027" y="26238"/>
                </a:lnTo>
                <a:lnTo>
                  <a:pt x="69608" y="27762"/>
                </a:lnTo>
                <a:lnTo>
                  <a:pt x="69735" y="27762"/>
                </a:lnTo>
                <a:lnTo>
                  <a:pt x="69811" y="27254"/>
                </a:lnTo>
                <a:lnTo>
                  <a:pt x="70116" y="28143"/>
                </a:lnTo>
                <a:lnTo>
                  <a:pt x="70231" y="27381"/>
                </a:lnTo>
                <a:lnTo>
                  <a:pt x="70586" y="27736"/>
                </a:lnTo>
                <a:lnTo>
                  <a:pt x="70637" y="27381"/>
                </a:lnTo>
                <a:lnTo>
                  <a:pt x="70662" y="27254"/>
                </a:lnTo>
                <a:lnTo>
                  <a:pt x="70853" y="26619"/>
                </a:lnTo>
                <a:lnTo>
                  <a:pt x="70751" y="27254"/>
                </a:lnTo>
                <a:lnTo>
                  <a:pt x="70523" y="28143"/>
                </a:lnTo>
                <a:lnTo>
                  <a:pt x="70561" y="27876"/>
                </a:lnTo>
                <a:lnTo>
                  <a:pt x="70421" y="28143"/>
                </a:lnTo>
                <a:lnTo>
                  <a:pt x="70294" y="28397"/>
                </a:lnTo>
                <a:lnTo>
                  <a:pt x="70167" y="28689"/>
                </a:lnTo>
                <a:lnTo>
                  <a:pt x="70421" y="28524"/>
                </a:lnTo>
                <a:lnTo>
                  <a:pt x="71856" y="30810"/>
                </a:lnTo>
                <a:lnTo>
                  <a:pt x="74320" y="28524"/>
                </a:lnTo>
                <a:lnTo>
                  <a:pt x="75425" y="27508"/>
                </a:lnTo>
                <a:lnTo>
                  <a:pt x="75996" y="31064"/>
                </a:lnTo>
                <a:lnTo>
                  <a:pt x="77622" y="31318"/>
                </a:lnTo>
                <a:lnTo>
                  <a:pt x="77952" y="31445"/>
                </a:lnTo>
                <a:lnTo>
                  <a:pt x="78232" y="32842"/>
                </a:lnTo>
                <a:lnTo>
                  <a:pt x="77711" y="32842"/>
                </a:lnTo>
                <a:lnTo>
                  <a:pt x="75628" y="34480"/>
                </a:lnTo>
                <a:lnTo>
                  <a:pt x="76238" y="35636"/>
                </a:lnTo>
                <a:lnTo>
                  <a:pt x="77457" y="33731"/>
                </a:lnTo>
                <a:lnTo>
                  <a:pt x="77889" y="35382"/>
                </a:lnTo>
                <a:lnTo>
                  <a:pt x="77978" y="37922"/>
                </a:lnTo>
                <a:lnTo>
                  <a:pt x="78346" y="36779"/>
                </a:lnTo>
                <a:lnTo>
                  <a:pt x="78943" y="33731"/>
                </a:lnTo>
                <a:lnTo>
                  <a:pt x="79908" y="28778"/>
                </a:lnTo>
                <a:lnTo>
                  <a:pt x="80098" y="27762"/>
                </a:lnTo>
                <a:lnTo>
                  <a:pt x="80352" y="26492"/>
                </a:lnTo>
                <a:lnTo>
                  <a:pt x="80403" y="26238"/>
                </a:lnTo>
                <a:lnTo>
                  <a:pt x="80810" y="24079"/>
                </a:lnTo>
                <a:lnTo>
                  <a:pt x="80835" y="23952"/>
                </a:lnTo>
                <a:lnTo>
                  <a:pt x="81051" y="22809"/>
                </a:lnTo>
                <a:lnTo>
                  <a:pt x="81356" y="21158"/>
                </a:lnTo>
                <a:lnTo>
                  <a:pt x="81699" y="19380"/>
                </a:lnTo>
                <a:lnTo>
                  <a:pt x="81724" y="19253"/>
                </a:lnTo>
                <a:lnTo>
                  <a:pt x="81762" y="18999"/>
                </a:lnTo>
                <a:lnTo>
                  <a:pt x="81978" y="17856"/>
                </a:lnTo>
                <a:lnTo>
                  <a:pt x="82435" y="15443"/>
                </a:lnTo>
                <a:lnTo>
                  <a:pt x="82956" y="12649"/>
                </a:lnTo>
                <a:lnTo>
                  <a:pt x="83693" y="7696"/>
                </a:lnTo>
                <a:close/>
              </a:path>
              <a:path w="85089" h="38100">
                <a:moveTo>
                  <a:pt x="84670" y="4178"/>
                </a:moveTo>
                <a:lnTo>
                  <a:pt x="84366" y="3784"/>
                </a:lnTo>
                <a:lnTo>
                  <a:pt x="84239" y="4622"/>
                </a:lnTo>
                <a:lnTo>
                  <a:pt x="84201" y="4889"/>
                </a:lnTo>
                <a:lnTo>
                  <a:pt x="84315" y="4673"/>
                </a:lnTo>
                <a:lnTo>
                  <a:pt x="84670" y="4178"/>
                </a:lnTo>
                <a:close/>
              </a:path>
            </a:pathLst>
          </a:custGeom>
          <a:solidFill>
            <a:srgbClr val="B88F51"/>
          </a:solidFill>
        </p:spPr>
        <p:txBody>
          <a:bodyPr wrap="square" lIns="0" tIns="0" rIns="0" bIns="0" rtlCol="0"/>
          <a:lstStyle/>
          <a:p>
            <a:endParaRPr sz="2511"/>
          </a:p>
        </p:txBody>
      </p:sp>
      <p:sp>
        <p:nvSpPr>
          <p:cNvPr id="108" name="bg object 108"/>
          <p:cNvSpPr/>
          <p:nvPr/>
        </p:nvSpPr>
        <p:spPr>
          <a:xfrm>
            <a:off x="1022160" y="503254"/>
            <a:ext cx="10716" cy="11509"/>
          </a:xfrm>
          <a:custGeom>
            <a:avLst/>
            <a:gdLst/>
            <a:ahLst/>
            <a:cxnLst/>
            <a:rect l="l" t="t" r="r" b="b"/>
            <a:pathLst>
              <a:path w="17144" h="18415">
                <a:moveTo>
                  <a:pt x="444" y="11976"/>
                </a:moveTo>
                <a:lnTo>
                  <a:pt x="228" y="11239"/>
                </a:lnTo>
                <a:lnTo>
                  <a:pt x="88" y="12217"/>
                </a:lnTo>
                <a:lnTo>
                  <a:pt x="63" y="12407"/>
                </a:lnTo>
                <a:lnTo>
                  <a:pt x="152" y="12242"/>
                </a:lnTo>
                <a:lnTo>
                  <a:pt x="444" y="11976"/>
                </a:lnTo>
                <a:close/>
              </a:path>
              <a:path w="17144" h="18415">
                <a:moveTo>
                  <a:pt x="762" y="11303"/>
                </a:moveTo>
                <a:lnTo>
                  <a:pt x="139" y="13766"/>
                </a:lnTo>
                <a:lnTo>
                  <a:pt x="0" y="14732"/>
                </a:lnTo>
                <a:lnTo>
                  <a:pt x="622" y="12306"/>
                </a:lnTo>
                <a:lnTo>
                  <a:pt x="762" y="11303"/>
                </a:lnTo>
                <a:close/>
              </a:path>
              <a:path w="17144" h="18415">
                <a:moveTo>
                  <a:pt x="1092" y="6769"/>
                </a:moveTo>
                <a:lnTo>
                  <a:pt x="927" y="7366"/>
                </a:lnTo>
                <a:lnTo>
                  <a:pt x="876" y="7721"/>
                </a:lnTo>
                <a:lnTo>
                  <a:pt x="838" y="7924"/>
                </a:lnTo>
                <a:lnTo>
                  <a:pt x="1003" y="7340"/>
                </a:lnTo>
                <a:lnTo>
                  <a:pt x="1066" y="6985"/>
                </a:lnTo>
                <a:lnTo>
                  <a:pt x="1092" y="6769"/>
                </a:lnTo>
                <a:close/>
              </a:path>
              <a:path w="17144" h="18415">
                <a:moveTo>
                  <a:pt x="1536" y="9080"/>
                </a:moveTo>
                <a:lnTo>
                  <a:pt x="1320" y="8343"/>
                </a:lnTo>
                <a:lnTo>
                  <a:pt x="1181" y="9321"/>
                </a:lnTo>
                <a:lnTo>
                  <a:pt x="1155" y="9512"/>
                </a:lnTo>
                <a:lnTo>
                  <a:pt x="1244" y="9347"/>
                </a:lnTo>
                <a:lnTo>
                  <a:pt x="1536" y="9080"/>
                </a:lnTo>
                <a:close/>
              </a:path>
              <a:path w="17144" h="18415">
                <a:moveTo>
                  <a:pt x="1816" y="15252"/>
                </a:moveTo>
                <a:lnTo>
                  <a:pt x="1689" y="14922"/>
                </a:lnTo>
                <a:lnTo>
                  <a:pt x="1727" y="14617"/>
                </a:lnTo>
                <a:lnTo>
                  <a:pt x="1663" y="14859"/>
                </a:lnTo>
                <a:lnTo>
                  <a:pt x="1320" y="13931"/>
                </a:lnTo>
                <a:lnTo>
                  <a:pt x="1282" y="14160"/>
                </a:lnTo>
                <a:lnTo>
                  <a:pt x="1003" y="13398"/>
                </a:lnTo>
                <a:lnTo>
                  <a:pt x="901" y="13093"/>
                </a:lnTo>
                <a:lnTo>
                  <a:pt x="876" y="13233"/>
                </a:lnTo>
                <a:lnTo>
                  <a:pt x="520" y="12979"/>
                </a:lnTo>
                <a:lnTo>
                  <a:pt x="393" y="13817"/>
                </a:lnTo>
                <a:lnTo>
                  <a:pt x="304" y="14439"/>
                </a:lnTo>
                <a:lnTo>
                  <a:pt x="660" y="13881"/>
                </a:lnTo>
                <a:lnTo>
                  <a:pt x="812" y="13677"/>
                </a:lnTo>
                <a:lnTo>
                  <a:pt x="673" y="14643"/>
                </a:lnTo>
                <a:lnTo>
                  <a:pt x="571" y="15290"/>
                </a:lnTo>
                <a:lnTo>
                  <a:pt x="965" y="14706"/>
                </a:lnTo>
                <a:lnTo>
                  <a:pt x="1193" y="14554"/>
                </a:lnTo>
                <a:lnTo>
                  <a:pt x="1054" y="15163"/>
                </a:lnTo>
                <a:lnTo>
                  <a:pt x="990" y="15468"/>
                </a:lnTo>
                <a:lnTo>
                  <a:pt x="863" y="16179"/>
                </a:lnTo>
                <a:lnTo>
                  <a:pt x="1016" y="15938"/>
                </a:lnTo>
                <a:lnTo>
                  <a:pt x="990" y="16129"/>
                </a:lnTo>
                <a:lnTo>
                  <a:pt x="1384" y="15544"/>
                </a:lnTo>
                <a:lnTo>
                  <a:pt x="1524" y="15455"/>
                </a:lnTo>
                <a:lnTo>
                  <a:pt x="1485" y="15773"/>
                </a:lnTo>
                <a:lnTo>
                  <a:pt x="1587" y="15405"/>
                </a:lnTo>
                <a:lnTo>
                  <a:pt x="1816" y="15252"/>
                </a:lnTo>
                <a:close/>
              </a:path>
              <a:path w="17144" h="18415">
                <a:moveTo>
                  <a:pt x="1841" y="9994"/>
                </a:moveTo>
                <a:lnTo>
                  <a:pt x="1676" y="10591"/>
                </a:lnTo>
                <a:lnTo>
                  <a:pt x="1625" y="10947"/>
                </a:lnTo>
                <a:lnTo>
                  <a:pt x="1600" y="11150"/>
                </a:lnTo>
                <a:lnTo>
                  <a:pt x="1765" y="10566"/>
                </a:lnTo>
                <a:lnTo>
                  <a:pt x="1816" y="10210"/>
                </a:lnTo>
                <a:lnTo>
                  <a:pt x="1841" y="9994"/>
                </a:lnTo>
                <a:close/>
              </a:path>
              <a:path w="17144" h="18415">
                <a:moveTo>
                  <a:pt x="1943" y="10693"/>
                </a:moveTo>
                <a:lnTo>
                  <a:pt x="1790" y="10541"/>
                </a:lnTo>
                <a:lnTo>
                  <a:pt x="1714" y="11010"/>
                </a:lnTo>
                <a:lnTo>
                  <a:pt x="1943" y="10693"/>
                </a:lnTo>
                <a:close/>
              </a:path>
              <a:path w="17144" h="18415">
                <a:moveTo>
                  <a:pt x="2019" y="9639"/>
                </a:moveTo>
                <a:lnTo>
                  <a:pt x="1485" y="9283"/>
                </a:lnTo>
                <a:lnTo>
                  <a:pt x="1498" y="9156"/>
                </a:lnTo>
                <a:lnTo>
                  <a:pt x="1333" y="9753"/>
                </a:lnTo>
                <a:lnTo>
                  <a:pt x="1282" y="10109"/>
                </a:lnTo>
                <a:lnTo>
                  <a:pt x="1244" y="10312"/>
                </a:lnTo>
                <a:lnTo>
                  <a:pt x="1409" y="9753"/>
                </a:lnTo>
                <a:lnTo>
                  <a:pt x="1358" y="10121"/>
                </a:lnTo>
                <a:lnTo>
                  <a:pt x="1270" y="10744"/>
                </a:lnTo>
                <a:lnTo>
                  <a:pt x="1625" y="10185"/>
                </a:lnTo>
                <a:lnTo>
                  <a:pt x="2019" y="9639"/>
                </a:lnTo>
                <a:close/>
              </a:path>
              <a:path w="17144" h="18415">
                <a:moveTo>
                  <a:pt x="2032" y="3759"/>
                </a:moveTo>
                <a:lnTo>
                  <a:pt x="1816" y="3022"/>
                </a:lnTo>
                <a:lnTo>
                  <a:pt x="1676" y="4000"/>
                </a:lnTo>
                <a:lnTo>
                  <a:pt x="1651" y="4191"/>
                </a:lnTo>
                <a:lnTo>
                  <a:pt x="1739" y="4025"/>
                </a:lnTo>
                <a:lnTo>
                  <a:pt x="2032" y="3759"/>
                </a:lnTo>
                <a:close/>
              </a:path>
              <a:path w="17144" h="18415">
                <a:moveTo>
                  <a:pt x="2235" y="6032"/>
                </a:moveTo>
                <a:lnTo>
                  <a:pt x="2019" y="6769"/>
                </a:lnTo>
                <a:lnTo>
                  <a:pt x="1968" y="7150"/>
                </a:lnTo>
                <a:lnTo>
                  <a:pt x="1917" y="7531"/>
                </a:lnTo>
                <a:lnTo>
                  <a:pt x="2120" y="6794"/>
                </a:lnTo>
                <a:lnTo>
                  <a:pt x="2184" y="6413"/>
                </a:lnTo>
                <a:lnTo>
                  <a:pt x="2235" y="6032"/>
                </a:lnTo>
                <a:close/>
              </a:path>
              <a:path w="17144" h="18415">
                <a:moveTo>
                  <a:pt x="2247" y="10985"/>
                </a:moveTo>
                <a:lnTo>
                  <a:pt x="2146" y="10426"/>
                </a:lnTo>
                <a:lnTo>
                  <a:pt x="1943" y="10693"/>
                </a:lnTo>
                <a:lnTo>
                  <a:pt x="2247" y="10985"/>
                </a:lnTo>
                <a:close/>
              </a:path>
              <a:path w="17144" h="18415">
                <a:moveTo>
                  <a:pt x="2324" y="3898"/>
                </a:moveTo>
                <a:lnTo>
                  <a:pt x="2159" y="4495"/>
                </a:lnTo>
                <a:lnTo>
                  <a:pt x="2108" y="4851"/>
                </a:lnTo>
                <a:lnTo>
                  <a:pt x="2082" y="5054"/>
                </a:lnTo>
                <a:lnTo>
                  <a:pt x="2247" y="4470"/>
                </a:lnTo>
                <a:lnTo>
                  <a:pt x="2298" y="4114"/>
                </a:lnTo>
                <a:lnTo>
                  <a:pt x="2324" y="3898"/>
                </a:lnTo>
                <a:close/>
              </a:path>
              <a:path w="17144" h="18415">
                <a:moveTo>
                  <a:pt x="2438" y="5943"/>
                </a:moveTo>
                <a:lnTo>
                  <a:pt x="2184" y="6781"/>
                </a:lnTo>
                <a:lnTo>
                  <a:pt x="2120" y="7175"/>
                </a:lnTo>
                <a:lnTo>
                  <a:pt x="2044" y="7670"/>
                </a:lnTo>
                <a:lnTo>
                  <a:pt x="2298" y="6845"/>
                </a:lnTo>
                <a:lnTo>
                  <a:pt x="2362" y="6451"/>
                </a:lnTo>
                <a:lnTo>
                  <a:pt x="2438" y="5943"/>
                </a:lnTo>
                <a:close/>
              </a:path>
              <a:path w="17144" h="18415">
                <a:moveTo>
                  <a:pt x="2527" y="6819"/>
                </a:moveTo>
                <a:lnTo>
                  <a:pt x="2197" y="7962"/>
                </a:lnTo>
                <a:lnTo>
                  <a:pt x="1981" y="9461"/>
                </a:lnTo>
                <a:lnTo>
                  <a:pt x="2451" y="7277"/>
                </a:lnTo>
                <a:lnTo>
                  <a:pt x="2527" y="6819"/>
                </a:lnTo>
                <a:close/>
              </a:path>
              <a:path w="17144" h="18415">
                <a:moveTo>
                  <a:pt x="2578" y="7823"/>
                </a:moveTo>
                <a:lnTo>
                  <a:pt x="2413" y="8407"/>
                </a:lnTo>
                <a:lnTo>
                  <a:pt x="2362" y="8763"/>
                </a:lnTo>
                <a:lnTo>
                  <a:pt x="2336" y="8966"/>
                </a:lnTo>
                <a:lnTo>
                  <a:pt x="2501" y="8382"/>
                </a:lnTo>
                <a:lnTo>
                  <a:pt x="2552" y="8026"/>
                </a:lnTo>
                <a:lnTo>
                  <a:pt x="2578" y="7823"/>
                </a:lnTo>
                <a:close/>
              </a:path>
              <a:path w="17144" h="18415">
                <a:moveTo>
                  <a:pt x="2616" y="7048"/>
                </a:moveTo>
                <a:lnTo>
                  <a:pt x="2451" y="7645"/>
                </a:lnTo>
                <a:lnTo>
                  <a:pt x="2400" y="8001"/>
                </a:lnTo>
                <a:lnTo>
                  <a:pt x="2374" y="8204"/>
                </a:lnTo>
                <a:lnTo>
                  <a:pt x="2540" y="7620"/>
                </a:lnTo>
                <a:lnTo>
                  <a:pt x="2590" y="7264"/>
                </a:lnTo>
                <a:lnTo>
                  <a:pt x="2616" y="7048"/>
                </a:lnTo>
                <a:close/>
              </a:path>
              <a:path w="17144" h="18415">
                <a:moveTo>
                  <a:pt x="2768" y="2908"/>
                </a:moveTo>
                <a:lnTo>
                  <a:pt x="2527" y="3746"/>
                </a:lnTo>
                <a:lnTo>
                  <a:pt x="2463" y="4140"/>
                </a:lnTo>
                <a:lnTo>
                  <a:pt x="2387" y="4635"/>
                </a:lnTo>
                <a:lnTo>
                  <a:pt x="2641" y="3810"/>
                </a:lnTo>
                <a:lnTo>
                  <a:pt x="2705" y="3416"/>
                </a:lnTo>
                <a:lnTo>
                  <a:pt x="2768" y="2908"/>
                </a:lnTo>
                <a:close/>
              </a:path>
              <a:path w="17144" h="18415">
                <a:moveTo>
                  <a:pt x="2882" y="609"/>
                </a:moveTo>
                <a:lnTo>
                  <a:pt x="2628" y="1447"/>
                </a:lnTo>
                <a:lnTo>
                  <a:pt x="2565" y="1841"/>
                </a:lnTo>
                <a:lnTo>
                  <a:pt x="2489" y="2336"/>
                </a:lnTo>
                <a:lnTo>
                  <a:pt x="2743" y="1498"/>
                </a:lnTo>
                <a:lnTo>
                  <a:pt x="2882" y="609"/>
                </a:lnTo>
                <a:close/>
              </a:path>
              <a:path w="17144" h="18415">
                <a:moveTo>
                  <a:pt x="3352" y="2019"/>
                </a:moveTo>
                <a:lnTo>
                  <a:pt x="2959" y="1714"/>
                </a:lnTo>
                <a:lnTo>
                  <a:pt x="2819" y="2667"/>
                </a:lnTo>
                <a:lnTo>
                  <a:pt x="2730" y="3276"/>
                </a:lnTo>
                <a:lnTo>
                  <a:pt x="3022" y="2692"/>
                </a:lnTo>
                <a:lnTo>
                  <a:pt x="3352" y="2019"/>
                </a:lnTo>
                <a:close/>
              </a:path>
              <a:path w="17144" h="18415">
                <a:moveTo>
                  <a:pt x="3606" y="11150"/>
                </a:moveTo>
                <a:lnTo>
                  <a:pt x="2959" y="12407"/>
                </a:lnTo>
                <a:lnTo>
                  <a:pt x="2857" y="11938"/>
                </a:lnTo>
                <a:lnTo>
                  <a:pt x="2794" y="11722"/>
                </a:lnTo>
                <a:lnTo>
                  <a:pt x="2870" y="11417"/>
                </a:lnTo>
                <a:lnTo>
                  <a:pt x="3035" y="9550"/>
                </a:lnTo>
                <a:lnTo>
                  <a:pt x="2489" y="11417"/>
                </a:lnTo>
                <a:lnTo>
                  <a:pt x="2286" y="11010"/>
                </a:lnTo>
                <a:lnTo>
                  <a:pt x="2387" y="11658"/>
                </a:lnTo>
                <a:lnTo>
                  <a:pt x="2654" y="11925"/>
                </a:lnTo>
                <a:lnTo>
                  <a:pt x="2781" y="11747"/>
                </a:lnTo>
                <a:lnTo>
                  <a:pt x="3187" y="14097"/>
                </a:lnTo>
                <a:lnTo>
                  <a:pt x="3530" y="12839"/>
                </a:lnTo>
                <a:lnTo>
                  <a:pt x="3606" y="11150"/>
                </a:lnTo>
                <a:close/>
              </a:path>
              <a:path w="17144" h="18415">
                <a:moveTo>
                  <a:pt x="3670" y="10274"/>
                </a:moveTo>
                <a:lnTo>
                  <a:pt x="3403" y="8623"/>
                </a:lnTo>
                <a:lnTo>
                  <a:pt x="2882" y="8331"/>
                </a:lnTo>
                <a:lnTo>
                  <a:pt x="2781" y="8064"/>
                </a:lnTo>
                <a:lnTo>
                  <a:pt x="2870" y="6273"/>
                </a:lnTo>
                <a:lnTo>
                  <a:pt x="2578" y="8026"/>
                </a:lnTo>
                <a:lnTo>
                  <a:pt x="2540" y="8229"/>
                </a:lnTo>
                <a:lnTo>
                  <a:pt x="2679" y="7988"/>
                </a:lnTo>
                <a:lnTo>
                  <a:pt x="2692" y="9080"/>
                </a:lnTo>
                <a:lnTo>
                  <a:pt x="2933" y="8724"/>
                </a:lnTo>
                <a:lnTo>
                  <a:pt x="3200" y="8991"/>
                </a:lnTo>
                <a:lnTo>
                  <a:pt x="3670" y="10274"/>
                </a:lnTo>
                <a:close/>
              </a:path>
              <a:path w="17144" h="18415">
                <a:moveTo>
                  <a:pt x="3810" y="12674"/>
                </a:moveTo>
                <a:lnTo>
                  <a:pt x="3644" y="13246"/>
                </a:lnTo>
                <a:lnTo>
                  <a:pt x="3594" y="13627"/>
                </a:lnTo>
                <a:lnTo>
                  <a:pt x="3556" y="13830"/>
                </a:lnTo>
                <a:lnTo>
                  <a:pt x="3721" y="13246"/>
                </a:lnTo>
                <a:lnTo>
                  <a:pt x="3784" y="12890"/>
                </a:lnTo>
                <a:lnTo>
                  <a:pt x="3810" y="12674"/>
                </a:lnTo>
                <a:close/>
              </a:path>
              <a:path w="17144" h="18415">
                <a:moveTo>
                  <a:pt x="4064" y="14859"/>
                </a:moveTo>
                <a:lnTo>
                  <a:pt x="3860" y="15595"/>
                </a:lnTo>
                <a:lnTo>
                  <a:pt x="3797" y="15976"/>
                </a:lnTo>
                <a:lnTo>
                  <a:pt x="3746" y="16357"/>
                </a:lnTo>
                <a:lnTo>
                  <a:pt x="3949" y="15621"/>
                </a:lnTo>
                <a:lnTo>
                  <a:pt x="4013" y="15240"/>
                </a:lnTo>
                <a:lnTo>
                  <a:pt x="4064" y="14859"/>
                </a:lnTo>
                <a:close/>
              </a:path>
              <a:path w="17144" h="18415">
                <a:moveTo>
                  <a:pt x="4203" y="14770"/>
                </a:moveTo>
                <a:lnTo>
                  <a:pt x="3962" y="15608"/>
                </a:lnTo>
                <a:lnTo>
                  <a:pt x="3898" y="16002"/>
                </a:lnTo>
                <a:lnTo>
                  <a:pt x="3822" y="16497"/>
                </a:lnTo>
                <a:lnTo>
                  <a:pt x="4076" y="15671"/>
                </a:lnTo>
                <a:lnTo>
                  <a:pt x="4140" y="15278"/>
                </a:lnTo>
                <a:lnTo>
                  <a:pt x="4203" y="14770"/>
                </a:lnTo>
                <a:close/>
              </a:path>
              <a:path w="17144" h="18415">
                <a:moveTo>
                  <a:pt x="4305" y="9499"/>
                </a:moveTo>
                <a:lnTo>
                  <a:pt x="4102" y="10236"/>
                </a:lnTo>
                <a:lnTo>
                  <a:pt x="4038" y="10617"/>
                </a:lnTo>
                <a:lnTo>
                  <a:pt x="3987" y="10998"/>
                </a:lnTo>
                <a:lnTo>
                  <a:pt x="4191" y="10261"/>
                </a:lnTo>
                <a:lnTo>
                  <a:pt x="4254" y="9880"/>
                </a:lnTo>
                <a:lnTo>
                  <a:pt x="4305" y="9499"/>
                </a:lnTo>
                <a:close/>
              </a:path>
              <a:path w="17144" h="18415">
                <a:moveTo>
                  <a:pt x="4381" y="3517"/>
                </a:moveTo>
                <a:lnTo>
                  <a:pt x="4216" y="4102"/>
                </a:lnTo>
                <a:lnTo>
                  <a:pt x="4165" y="4457"/>
                </a:lnTo>
                <a:lnTo>
                  <a:pt x="4140" y="4660"/>
                </a:lnTo>
                <a:lnTo>
                  <a:pt x="4305" y="4076"/>
                </a:lnTo>
                <a:lnTo>
                  <a:pt x="4356" y="3721"/>
                </a:lnTo>
                <a:lnTo>
                  <a:pt x="4381" y="3517"/>
                </a:lnTo>
                <a:close/>
              </a:path>
              <a:path w="17144" h="18415">
                <a:moveTo>
                  <a:pt x="4559" y="9715"/>
                </a:moveTo>
                <a:lnTo>
                  <a:pt x="4394" y="10312"/>
                </a:lnTo>
                <a:lnTo>
                  <a:pt x="4343" y="10668"/>
                </a:lnTo>
                <a:lnTo>
                  <a:pt x="4305" y="10871"/>
                </a:lnTo>
                <a:lnTo>
                  <a:pt x="4483" y="10287"/>
                </a:lnTo>
                <a:lnTo>
                  <a:pt x="4533" y="9931"/>
                </a:lnTo>
                <a:lnTo>
                  <a:pt x="4559" y="9715"/>
                </a:lnTo>
                <a:close/>
              </a:path>
              <a:path w="17144" h="18415">
                <a:moveTo>
                  <a:pt x="4660" y="5867"/>
                </a:moveTo>
                <a:lnTo>
                  <a:pt x="4394" y="6121"/>
                </a:lnTo>
                <a:lnTo>
                  <a:pt x="4000" y="5867"/>
                </a:lnTo>
                <a:lnTo>
                  <a:pt x="3898" y="5676"/>
                </a:lnTo>
                <a:lnTo>
                  <a:pt x="3810" y="5334"/>
                </a:lnTo>
                <a:lnTo>
                  <a:pt x="3314" y="4978"/>
                </a:lnTo>
                <a:lnTo>
                  <a:pt x="3632" y="5181"/>
                </a:lnTo>
                <a:lnTo>
                  <a:pt x="3797" y="4813"/>
                </a:lnTo>
                <a:lnTo>
                  <a:pt x="4203" y="3886"/>
                </a:lnTo>
                <a:lnTo>
                  <a:pt x="4356" y="3530"/>
                </a:lnTo>
                <a:lnTo>
                  <a:pt x="3797" y="3886"/>
                </a:lnTo>
                <a:lnTo>
                  <a:pt x="3683" y="3606"/>
                </a:lnTo>
                <a:lnTo>
                  <a:pt x="3543" y="3530"/>
                </a:lnTo>
                <a:lnTo>
                  <a:pt x="3263" y="3886"/>
                </a:lnTo>
                <a:lnTo>
                  <a:pt x="3683" y="2451"/>
                </a:lnTo>
                <a:lnTo>
                  <a:pt x="3835" y="1397"/>
                </a:lnTo>
                <a:lnTo>
                  <a:pt x="3200" y="3098"/>
                </a:lnTo>
                <a:lnTo>
                  <a:pt x="3187" y="2755"/>
                </a:lnTo>
                <a:lnTo>
                  <a:pt x="2540" y="5003"/>
                </a:lnTo>
                <a:lnTo>
                  <a:pt x="2768" y="4978"/>
                </a:lnTo>
                <a:lnTo>
                  <a:pt x="2755" y="5346"/>
                </a:lnTo>
                <a:lnTo>
                  <a:pt x="2857" y="5003"/>
                </a:lnTo>
                <a:lnTo>
                  <a:pt x="3302" y="5080"/>
                </a:lnTo>
                <a:lnTo>
                  <a:pt x="3568" y="6832"/>
                </a:lnTo>
                <a:lnTo>
                  <a:pt x="4165" y="6705"/>
                </a:lnTo>
                <a:lnTo>
                  <a:pt x="3670" y="9220"/>
                </a:lnTo>
                <a:lnTo>
                  <a:pt x="3746" y="10452"/>
                </a:lnTo>
                <a:lnTo>
                  <a:pt x="3848" y="11226"/>
                </a:lnTo>
                <a:lnTo>
                  <a:pt x="3530" y="12839"/>
                </a:lnTo>
                <a:lnTo>
                  <a:pt x="3517" y="13385"/>
                </a:lnTo>
                <a:lnTo>
                  <a:pt x="3492" y="13601"/>
                </a:lnTo>
                <a:lnTo>
                  <a:pt x="3441" y="13982"/>
                </a:lnTo>
                <a:lnTo>
                  <a:pt x="3517" y="13677"/>
                </a:lnTo>
                <a:lnTo>
                  <a:pt x="3644" y="13246"/>
                </a:lnTo>
                <a:lnTo>
                  <a:pt x="3708" y="12865"/>
                </a:lnTo>
                <a:lnTo>
                  <a:pt x="3759" y="12484"/>
                </a:lnTo>
                <a:lnTo>
                  <a:pt x="3619" y="12941"/>
                </a:lnTo>
                <a:lnTo>
                  <a:pt x="3860" y="11341"/>
                </a:lnTo>
                <a:lnTo>
                  <a:pt x="3911" y="11696"/>
                </a:lnTo>
                <a:lnTo>
                  <a:pt x="3962" y="10617"/>
                </a:lnTo>
                <a:lnTo>
                  <a:pt x="4140" y="7454"/>
                </a:lnTo>
                <a:lnTo>
                  <a:pt x="4127" y="8089"/>
                </a:lnTo>
                <a:lnTo>
                  <a:pt x="4470" y="7099"/>
                </a:lnTo>
                <a:lnTo>
                  <a:pt x="4533" y="6705"/>
                </a:lnTo>
                <a:lnTo>
                  <a:pt x="4622" y="6121"/>
                </a:lnTo>
                <a:lnTo>
                  <a:pt x="4660" y="5867"/>
                </a:lnTo>
                <a:close/>
              </a:path>
              <a:path w="17144" h="18415">
                <a:moveTo>
                  <a:pt x="4724" y="5461"/>
                </a:moveTo>
                <a:lnTo>
                  <a:pt x="4660" y="5867"/>
                </a:lnTo>
                <a:lnTo>
                  <a:pt x="4724" y="5461"/>
                </a:lnTo>
                <a:close/>
              </a:path>
              <a:path w="17144" h="18415">
                <a:moveTo>
                  <a:pt x="5156" y="4940"/>
                </a:moveTo>
                <a:lnTo>
                  <a:pt x="5041" y="5080"/>
                </a:lnTo>
                <a:lnTo>
                  <a:pt x="4965" y="5524"/>
                </a:lnTo>
                <a:lnTo>
                  <a:pt x="5130" y="5499"/>
                </a:lnTo>
                <a:lnTo>
                  <a:pt x="5156" y="4940"/>
                </a:lnTo>
                <a:close/>
              </a:path>
              <a:path w="17144" h="18415">
                <a:moveTo>
                  <a:pt x="5194" y="1244"/>
                </a:moveTo>
                <a:lnTo>
                  <a:pt x="4978" y="508"/>
                </a:lnTo>
                <a:lnTo>
                  <a:pt x="4838" y="1485"/>
                </a:lnTo>
                <a:lnTo>
                  <a:pt x="4813" y="1676"/>
                </a:lnTo>
                <a:lnTo>
                  <a:pt x="4902" y="1511"/>
                </a:lnTo>
                <a:lnTo>
                  <a:pt x="5194" y="1244"/>
                </a:lnTo>
                <a:close/>
              </a:path>
              <a:path w="17144" h="18415">
                <a:moveTo>
                  <a:pt x="5295" y="2095"/>
                </a:moveTo>
                <a:lnTo>
                  <a:pt x="4191" y="5130"/>
                </a:lnTo>
                <a:lnTo>
                  <a:pt x="4533" y="5232"/>
                </a:lnTo>
                <a:lnTo>
                  <a:pt x="4724" y="5461"/>
                </a:lnTo>
                <a:lnTo>
                  <a:pt x="4953" y="5181"/>
                </a:lnTo>
                <a:lnTo>
                  <a:pt x="5029" y="4813"/>
                </a:lnTo>
                <a:lnTo>
                  <a:pt x="5295" y="2095"/>
                </a:lnTo>
                <a:close/>
              </a:path>
              <a:path w="17144" h="18415">
                <a:moveTo>
                  <a:pt x="5473" y="14516"/>
                </a:moveTo>
                <a:lnTo>
                  <a:pt x="5308" y="15113"/>
                </a:lnTo>
                <a:lnTo>
                  <a:pt x="5257" y="15468"/>
                </a:lnTo>
                <a:lnTo>
                  <a:pt x="5219" y="15671"/>
                </a:lnTo>
                <a:lnTo>
                  <a:pt x="5384" y="15087"/>
                </a:lnTo>
                <a:lnTo>
                  <a:pt x="5448" y="14732"/>
                </a:lnTo>
                <a:lnTo>
                  <a:pt x="5473" y="14516"/>
                </a:lnTo>
                <a:close/>
              </a:path>
              <a:path w="17144" h="18415">
                <a:moveTo>
                  <a:pt x="5765" y="6121"/>
                </a:moveTo>
                <a:lnTo>
                  <a:pt x="5740" y="5232"/>
                </a:lnTo>
                <a:lnTo>
                  <a:pt x="5600" y="5461"/>
                </a:lnTo>
                <a:lnTo>
                  <a:pt x="5130" y="5499"/>
                </a:lnTo>
                <a:lnTo>
                  <a:pt x="4991" y="8839"/>
                </a:lnTo>
                <a:lnTo>
                  <a:pt x="5765" y="6121"/>
                </a:lnTo>
                <a:close/>
              </a:path>
              <a:path w="17144" h="18415">
                <a:moveTo>
                  <a:pt x="6223" y="14351"/>
                </a:moveTo>
                <a:lnTo>
                  <a:pt x="5969" y="15189"/>
                </a:lnTo>
                <a:lnTo>
                  <a:pt x="5905" y="15582"/>
                </a:lnTo>
                <a:lnTo>
                  <a:pt x="5829" y="16078"/>
                </a:lnTo>
                <a:lnTo>
                  <a:pt x="6083" y="15252"/>
                </a:lnTo>
                <a:lnTo>
                  <a:pt x="6146" y="14859"/>
                </a:lnTo>
                <a:lnTo>
                  <a:pt x="6223" y="14351"/>
                </a:lnTo>
                <a:close/>
              </a:path>
              <a:path w="17144" h="18415">
                <a:moveTo>
                  <a:pt x="6845" y="13436"/>
                </a:moveTo>
                <a:lnTo>
                  <a:pt x="6235" y="13258"/>
                </a:lnTo>
                <a:lnTo>
                  <a:pt x="5410" y="13169"/>
                </a:lnTo>
                <a:lnTo>
                  <a:pt x="4457" y="13004"/>
                </a:lnTo>
                <a:lnTo>
                  <a:pt x="4165" y="11480"/>
                </a:lnTo>
                <a:lnTo>
                  <a:pt x="3860" y="12890"/>
                </a:lnTo>
                <a:lnTo>
                  <a:pt x="4381" y="13766"/>
                </a:lnTo>
                <a:lnTo>
                  <a:pt x="5194" y="13906"/>
                </a:lnTo>
                <a:lnTo>
                  <a:pt x="5600" y="14351"/>
                </a:lnTo>
                <a:lnTo>
                  <a:pt x="5397" y="15087"/>
                </a:lnTo>
                <a:lnTo>
                  <a:pt x="5334" y="15481"/>
                </a:lnTo>
                <a:lnTo>
                  <a:pt x="5257" y="15976"/>
                </a:lnTo>
                <a:lnTo>
                  <a:pt x="5511" y="15151"/>
                </a:lnTo>
                <a:lnTo>
                  <a:pt x="5575" y="14757"/>
                </a:lnTo>
                <a:lnTo>
                  <a:pt x="5613" y="14363"/>
                </a:lnTo>
                <a:lnTo>
                  <a:pt x="5930" y="14668"/>
                </a:lnTo>
                <a:lnTo>
                  <a:pt x="6845" y="13436"/>
                </a:lnTo>
                <a:close/>
              </a:path>
              <a:path w="17144" h="18415">
                <a:moveTo>
                  <a:pt x="7239" y="11430"/>
                </a:moveTo>
                <a:lnTo>
                  <a:pt x="6845" y="13436"/>
                </a:lnTo>
                <a:lnTo>
                  <a:pt x="6832" y="14465"/>
                </a:lnTo>
                <a:lnTo>
                  <a:pt x="6985" y="14325"/>
                </a:lnTo>
                <a:lnTo>
                  <a:pt x="6946" y="13449"/>
                </a:lnTo>
                <a:lnTo>
                  <a:pt x="7239" y="11430"/>
                </a:lnTo>
                <a:close/>
              </a:path>
              <a:path w="17144" h="18415">
                <a:moveTo>
                  <a:pt x="8255" y="11264"/>
                </a:moveTo>
                <a:lnTo>
                  <a:pt x="7302" y="13919"/>
                </a:lnTo>
                <a:lnTo>
                  <a:pt x="7188" y="14668"/>
                </a:lnTo>
                <a:lnTo>
                  <a:pt x="7112" y="14376"/>
                </a:lnTo>
                <a:lnTo>
                  <a:pt x="7340" y="13525"/>
                </a:lnTo>
                <a:lnTo>
                  <a:pt x="7480" y="12522"/>
                </a:lnTo>
                <a:lnTo>
                  <a:pt x="7061" y="14160"/>
                </a:lnTo>
                <a:lnTo>
                  <a:pt x="7035" y="14020"/>
                </a:lnTo>
                <a:lnTo>
                  <a:pt x="6997" y="14427"/>
                </a:lnTo>
                <a:lnTo>
                  <a:pt x="6946" y="14643"/>
                </a:lnTo>
                <a:lnTo>
                  <a:pt x="6946" y="15036"/>
                </a:lnTo>
                <a:lnTo>
                  <a:pt x="6946" y="14643"/>
                </a:lnTo>
                <a:lnTo>
                  <a:pt x="6858" y="14998"/>
                </a:lnTo>
                <a:lnTo>
                  <a:pt x="6248" y="14490"/>
                </a:lnTo>
                <a:lnTo>
                  <a:pt x="6083" y="15621"/>
                </a:lnTo>
                <a:lnTo>
                  <a:pt x="5880" y="17005"/>
                </a:lnTo>
                <a:lnTo>
                  <a:pt x="6604" y="15748"/>
                </a:lnTo>
                <a:lnTo>
                  <a:pt x="6743" y="15697"/>
                </a:lnTo>
                <a:lnTo>
                  <a:pt x="6718" y="15938"/>
                </a:lnTo>
                <a:lnTo>
                  <a:pt x="6781" y="15684"/>
                </a:lnTo>
                <a:lnTo>
                  <a:pt x="6692" y="18122"/>
                </a:lnTo>
                <a:lnTo>
                  <a:pt x="7239" y="15506"/>
                </a:lnTo>
                <a:lnTo>
                  <a:pt x="7416" y="14719"/>
                </a:lnTo>
                <a:lnTo>
                  <a:pt x="7277" y="15011"/>
                </a:lnTo>
                <a:lnTo>
                  <a:pt x="8115" y="12217"/>
                </a:lnTo>
                <a:lnTo>
                  <a:pt x="8255" y="11264"/>
                </a:lnTo>
                <a:close/>
              </a:path>
              <a:path w="17144" h="18415">
                <a:moveTo>
                  <a:pt x="8801" y="14173"/>
                </a:moveTo>
                <a:lnTo>
                  <a:pt x="8585" y="14909"/>
                </a:lnTo>
                <a:lnTo>
                  <a:pt x="8534" y="15290"/>
                </a:lnTo>
                <a:lnTo>
                  <a:pt x="8470" y="15671"/>
                </a:lnTo>
                <a:lnTo>
                  <a:pt x="8686" y="14935"/>
                </a:lnTo>
                <a:lnTo>
                  <a:pt x="8750" y="14554"/>
                </a:lnTo>
                <a:lnTo>
                  <a:pt x="8801" y="14173"/>
                </a:lnTo>
                <a:close/>
              </a:path>
              <a:path w="17144" h="18415">
                <a:moveTo>
                  <a:pt x="8864" y="12141"/>
                </a:moveTo>
                <a:lnTo>
                  <a:pt x="7467" y="16306"/>
                </a:lnTo>
                <a:lnTo>
                  <a:pt x="7213" y="18072"/>
                </a:lnTo>
                <a:lnTo>
                  <a:pt x="8750" y="12954"/>
                </a:lnTo>
                <a:lnTo>
                  <a:pt x="8864" y="12141"/>
                </a:lnTo>
                <a:close/>
              </a:path>
              <a:path w="17144" h="18415">
                <a:moveTo>
                  <a:pt x="9359" y="1320"/>
                </a:moveTo>
                <a:lnTo>
                  <a:pt x="9194" y="1905"/>
                </a:lnTo>
                <a:lnTo>
                  <a:pt x="9144" y="2260"/>
                </a:lnTo>
                <a:lnTo>
                  <a:pt x="9118" y="2476"/>
                </a:lnTo>
                <a:lnTo>
                  <a:pt x="9283" y="1879"/>
                </a:lnTo>
                <a:lnTo>
                  <a:pt x="9334" y="1524"/>
                </a:lnTo>
                <a:lnTo>
                  <a:pt x="9359" y="1320"/>
                </a:lnTo>
                <a:close/>
              </a:path>
              <a:path w="17144" h="18415">
                <a:moveTo>
                  <a:pt x="9779" y="1993"/>
                </a:moveTo>
                <a:lnTo>
                  <a:pt x="9563" y="2730"/>
                </a:lnTo>
                <a:lnTo>
                  <a:pt x="9512" y="3111"/>
                </a:lnTo>
                <a:lnTo>
                  <a:pt x="9461" y="3492"/>
                </a:lnTo>
                <a:lnTo>
                  <a:pt x="9664" y="2755"/>
                </a:lnTo>
                <a:lnTo>
                  <a:pt x="9728" y="2374"/>
                </a:lnTo>
                <a:lnTo>
                  <a:pt x="9779" y="1993"/>
                </a:lnTo>
                <a:close/>
              </a:path>
              <a:path w="17144" h="18415">
                <a:moveTo>
                  <a:pt x="9918" y="0"/>
                </a:moveTo>
                <a:lnTo>
                  <a:pt x="9486" y="1993"/>
                </a:lnTo>
                <a:lnTo>
                  <a:pt x="9423" y="2311"/>
                </a:lnTo>
                <a:lnTo>
                  <a:pt x="9271" y="3060"/>
                </a:lnTo>
                <a:lnTo>
                  <a:pt x="9512" y="2768"/>
                </a:lnTo>
                <a:lnTo>
                  <a:pt x="9690" y="1587"/>
                </a:lnTo>
                <a:lnTo>
                  <a:pt x="9918" y="0"/>
                </a:lnTo>
                <a:close/>
              </a:path>
              <a:path w="17144" h="18415">
                <a:moveTo>
                  <a:pt x="11988" y="11938"/>
                </a:moveTo>
                <a:lnTo>
                  <a:pt x="11112" y="14211"/>
                </a:lnTo>
                <a:lnTo>
                  <a:pt x="10756" y="14274"/>
                </a:lnTo>
                <a:lnTo>
                  <a:pt x="10807" y="13766"/>
                </a:lnTo>
                <a:lnTo>
                  <a:pt x="10477" y="14160"/>
                </a:lnTo>
                <a:lnTo>
                  <a:pt x="10287" y="14122"/>
                </a:lnTo>
                <a:lnTo>
                  <a:pt x="10350" y="13677"/>
                </a:lnTo>
                <a:lnTo>
                  <a:pt x="10210" y="14135"/>
                </a:lnTo>
                <a:lnTo>
                  <a:pt x="9715" y="13411"/>
                </a:lnTo>
                <a:lnTo>
                  <a:pt x="9626" y="13970"/>
                </a:lnTo>
                <a:lnTo>
                  <a:pt x="9182" y="13309"/>
                </a:lnTo>
                <a:lnTo>
                  <a:pt x="9055" y="14135"/>
                </a:lnTo>
                <a:lnTo>
                  <a:pt x="8902" y="13601"/>
                </a:lnTo>
                <a:lnTo>
                  <a:pt x="8763" y="14566"/>
                </a:lnTo>
                <a:lnTo>
                  <a:pt x="8737" y="14757"/>
                </a:lnTo>
                <a:lnTo>
                  <a:pt x="8826" y="14592"/>
                </a:lnTo>
                <a:lnTo>
                  <a:pt x="9017" y="14427"/>
                </a:lnTo>
                <a:lnTo>
                  <a:pt x="8991" y="14605"/>
                </a:lnTo>
                <a:lnTo>
                  <a:pt x="8877" y="15341"/>
                </a:lnTo>
                <a:lnTo>
                  <a:pt x="9347" y="14706"/>
                </a:lnTo>
                <a:lnTo>
                  <a:pt x="9550" y="14490"/>
                </a:lnTo>
                <a:lnTo>
                  <a:pt x="9525" y="14706"/>
                </a:lnTo>
                <a:lnTo>
                  <a:pt x="9423" y="15443"/>
                </a:lnTo>
                <a:lnTo>
                  <a:pt x="9906" y="14770"/>
                </a:lnTo>
                <a:lnTo>
                  <a:pt x="10109" y="14579"/>
                </a:lnTo>
                <a:lnTo>
                  <a:pt x="10083" y="14795"/>
                </a:lnTo>
                <a:lnTo>
                  <a:pt x="10033" y="15176"/>
                </a:lnTo>
                <a:lnTo>
                  <a:pt x="10223" y="14478"/>
                </a:lnTo>
                <a:lnTo>
                  <a:pt x="10274" y="14833"/>
                </a:lnTo>
                <a:lnTo>
                  <a:pt x="10350" y="15849"/>
                </a:lnTo>
                <a:lnTo>
                  <a:pt x="10782" y="15024"/>
                </a:lnTo>
                <a:lnTo>
                  <a:pt x="11087" y="14986"/>
                </a:lnTo>
                <a:lnTo>
                  <a:pt x="11290" y="14947"/>
                </a:lnTo>
                <a:lnTo>
                  <a:pt x="11823" y="13550"/>
                </a:lnTo>
                <a:lnTo>
                  <a:pt x="11988" y="11938"/>
                </a:lnTo>
                <a:close/>
              </a:path>
              <a:path w="17144" h="18415">
                <a:moveTo>
                  <a:pt x="12458" y="927"/>
                </a:moveTo>
                <a:lnTo>
                  <a:pt x="12242" y="1663"/>
                </a:lnTo>
                <a:lnTo>
                  <a:pt x="12192" y="2044"/>
                </a:lnTo>
                <a:lnTo>
                  <a:pt x="12141" y="2425"/>
                </a:lnTo>
                <a:lnTo>
                  <a:pt x="12344" y="1689"/>
                </a:lnTo>
                <a:lnTo>
                  <a:pt x="12407" y="1308"/>
                </a:lnTo>
                <a:lnTo>
                  <a:pt x="12458" y="927"/>
                </a:lnTo>
                <a:close/>
              </a:path>
              <a:path w="17144" h="18415">
                <a:moveTo>
                  <a:pt x="12560" y="1130"/>
                </a:moveTo>
                <a:lnTo>
                  <a:pt x="12395" y="1727"/>
                </a:lnTo>
                <a:lnTo>
                  <a:pt x="12344" y="2082"/>
                </a:lnTo>
                <a:lnTo>
                  <a:pt x="12319" y="2286"/>
                </a:lnTo>
                <a:lnTo>
                  <a:pt x="12484" y="1701"/>
                </a:lnTo>
                <a:lnTo>
                  <a:pt x="12534" y="1346"/>
                </a:lnTo>
                <a:lnTo>
                  <a:pt x="12560" y="1130"/>
                </a:lnTo>
                <a:close/>
              </a:path>
              <a:path w="17144" h="18415">
                <a:moveTo>
                  <a:pt x="16027" y="1574"/>
                </a:moveTo>
                <a:lnTo>
                  <a:pt x="15811" y="2311"/>
                </a:lnTo>
                <a:lnTo>
                  <a:pt x="15760" y="2692"/>
                </a:lnTo>
                <a:lnTo>
                  <a:pt x="15709" y="3073"/>
                </a:lnTo>
                <a:lnTo>
                  <a:pt x="15913" y="2336"/>
                </a:lnTo>
                <a:lnTo>
                  <a:pt x="15976" y="1955"/>
                </a:lnTo>
                <a:lnTo>
                  <a:pt x="16027" y="1574"/>
                </a:lnTo>
                <a:close/>
              </a:path>
              <a:path w="17144" h="18415">
                <a:moveTo>
                  <a:pt x="16573" y="469"/>
                </a:moveTo>
                <a:lnTo>
                  <a:pt x="16014" y="2743"/>
                </a:lnTo>
                <a:lnTo>
                  <a:pt x="16090" y="3721"/>
                </a:lnTo>
                <a:lnTo>
                  <a:pt x="16573" y="469"/>
                </a:lnTo>
                <a:close/>
              </a:path>
            </a:pathLst>
          </a:custGeom>
          <a:solidFill>
            <a:srgbClr val="B88F51"/>
          </a:solidFill>
        </p:spPr>
        <p:txBody>
          <a:bodyPr wrap="square" lIns="0" tIns="0" rIns="0" bIns="0" rtlCol="0"/>
          <a:lstStyle/>
          <a:p>
            <a:endParaRPr sz="2511"/>
          </a:p>
        </p:txBody>
      </p:sp>
      <p:sp>
        <p:nvSpPr>
          <p:cNvPr id="109" name="bg object 109"/>
          <p:cNvSpPr/>
          <p:nvPr/>
        </p:nvSpPr>
        <p:spPr>
          <a:xfrm>
            <a:off x="1022683" y="512485"/>
            <a:ext cx="4763" cy="5556"/>
          </a:xfrm>
          <a:custGeom>
            <a:avLst/>
            <a:gdLst/>
            <a:ahLst/>
            <a:cxnLst/>
            <a:rect l="l" t="t" r="r" b="b"/>
            <a:pathLst>
              <a:path w="7619" h="8890">
                <a:moveTo>
                  <a:pt x="609" y="5029"/>
                </a:moveTo>
                <a:lnTo>
                  <a:pt x="419" y="5676"/>
                </a:lnTo>
                <a:lnTo>
                  <a:pt x="177" y="5092"/>
                </a:lnTo>
                <a:lnTo>
                  <a:pt x="38" y="6083"/>
                </a:lnTo>
                <a:lnTo>
                  <a:pt x="0" y="6362"/>
                </a:lnTo>
                <a:lnTo>
                  <a:pt x="127" y="6108"/>
                </a:lnTo>
                <a:lnTo>
                  <a:pt x="368" y="5943"/>
                </a:lnTo>
                <a:lnTo>
                  <a:pt x="342" y="6146"/>
                </a:lnTo>
                <a:lnTo>
                  <a:pt x="279" y="6527"/>
                </a:lnTo>
                <a:lnTo>
                  <a:pt x="469" y="5880"/>
                </a:lnTo>
                <a:lnTo>
                  <a:pt x="558" y="5410"/>
                </a:lnTo>
                <a:lnTo>
                  <a:pt x="609" y="5029"/>
                </a:lnTo>
                <a:close/>
              </a:path>
              <a:path w="7619" h="8890">
                <a:moveTo>
                  <a:pt x="622" y="1333"/>
                </a:moveTo>
                <a:lnTo>
                  <a:pt x="457" y="1930"/>
                </a:lnTo>
                <a:lnTo>
                  <a:pt x="406" y="2286"/>
                </a:lnTo>
                <a:lnTo>
                  <a:pt x="368" y="2489"/>
                </a:lnTo>
                <a:lnTo>
                  <a:pt x="546" y="1905"/>
                </a:lnTo>
                <a:lnTo>
                  <a:pt x="596" y="1549"/>
                </a:lnTo>
                <a:lnTo>
                  <a:pt x="622" y="1333"/>
                </a:lnTo>
                <a:close/>
              </a:path>
              <a:path w="7619" h="8890">
                <a:moveTo>
                  <a:pt x="825" y="1079"/>
                </a:moveTo>
                <a:lnTo>
                  <a:pt x="571" y="1917"/>
                </a:lnTo>
                <a:lnTo>
                  <a:pt x="508" y="2311"/>
                </a:lnTo>
                <a:lnTo>
                  <a:pt x="431" y="2806"/>
                </a:lnTo>
                <a:lnTo>
                  <a:pt x="685" y="1981"/>
                </a:lnTo>
                <a:lnTo>
                  <a:pt x="749" y="1587"/>
                </a:lnTo>
                <a:lnTo>
                  <a:pt x="825" y="1079"/>
                </a:lnTo>
                <a:close/>
              </a:path>
              <a:path w="7619" h="8890">
                <a:moveTo>
                  <a:pt x="1054" y="1422"/>
                </a:moveTo>
                <a:lnTo>
                  <a:pt x="889" y="2006"/>
                </a:lnTo>
                <a:lnTo>
                  <a:pt x="838" y="2362"/>
                </a:lnTo>
                <a:lnTo>
                  <a:pt x="812" y="2565"/>
                </a:lnTo>
                <a:lnTo>
                  <a:pt x="977" y="1981"/>
                </a:lnTo>
                <a:lnTo>
                  <a:pt x="1028" y="1625"/>
                </a:lnTo>
                <a:lnTo>
                  <a:pt x="1054" y="1422"/>
                </a:lnTo>
                <a:close/>
              </a:path>
              <a:path w="7619" h="8890">
                <a:moveTo>
                  <a:pt x="1371" y="2070"/>
                </a:moveTo>
                <a:lnTo>
                  <a:pt x="1168" y="2730"/>
                </a:lnTo>
                <a:lnTo>
                  <a:pt x="1016" y="2171"/>
                </a:lnTo>
                <a:lnTo>
                  <a:pt x="876" y="3149"/>
                </a:lnTo>
                <a:lnTo>
                  <a:pt x="850" y="3340"/>
                </a:lnTo>
                <a:lnTo>
                  <a:pt x="939" y="3175"/>
                </a:lnTo>
                <a:lnTo>
                  <a:pt x="1117" y="3009"/>
                </a:lnTo>
                <a:lnTo>
                  <a:pt x="1104" y="3187"/>
                </a:lnTo>
                <a:lnTo>
                  <a:pt x="1054" y="3568"/>
                </a:lnTo>
                <a:lnTo>
                  <a:pt x="1231" y="2908"/>
                </a:lnTo>
                <a:lnTo>
                  <a:pt x="1320" y="2451"/>
                </a:lnTo>
                <a:lnTo>
                  <a:pt x="1371" y="2070"/>
                </a:lnTo>
                <a:close/>
              </a:path>
              <a:path w="7619" h="8890">
                <a:moveTo>
                  <a:pt x="1473" y="2260"/>
                </a:moveTo>
                <a:lnTo>
                  <a:pt x="1308" y="2857"/>
                </a:lnTo>
                <a:lnTo>
                  <a:pt x="1257" y="3213"/>
                </a:lnTo>
                <a:lnTo>
                  <a:pt x="1231" y="3416"/>
                </a:lnTo>
                <a:lnTo>
                  <a:pt x="1397" y="2832"/>
                </a:lnTo>
                <a:lnTo>
                  <a:pt x="1447" y="2476"/>
                </a:lnTo>
                <a:lnTo>
                  <a:pt x="1473" y="2260"/>
                </a:lnTo>
                <a:close/>
              </a:path>
              <a:path w="7619" h="8890">
                <a:moveTo>
                  <a:pt x="1701" y="990"/>
                </a:moveTo>
                <a:lnTo>
                  <a:pt x="1257" y="774"/>
                </a:lnTo>
                <a:lnTo>
                  <a:pt x="1130" y="1651"/>
                </a:lnTo>
                <a:lnTo>
                  <a:pt x="1066" y="2057"/>
                </a:lnTo>
                <a:lnTo>
                  <a:pt x="1358" y="1701"/>
                </a:lnTo>
                <a:lnTo>
                  <a:pt x="1701" y="990"/>
                </a:lnTo>
                <a:close/>
              </a:path>
              <a:path w="7619" h="8890">
                <a:moveTo>
                  <a:pt x="1917" y="2946"/>
                </a:moveTo>
                <a:lnTo>
                  <a:pt x="1701" y="3683"/>
                </a:lnTo>
                <a:lnTo>
                  <a:pt x="1651" y="4064"/>
                </a:lnTo>
                <a:lnTo>
                  <a:pt x="1600" y="4445"/>
                </a:lnTo>
                <a:lnTo>
                  <a:pt x="1803" y="3708"/>
                </a:lnTo>
                <a:lnTo>
                  <a:pt x="1866" y="3327"/>
                </a:lnTo>
                <a:lnTo>
                  <a:pt x="1917" y="2946"/>
                </a:lnTo>
                <a:close/>
              </a:path>
              <a:path w="7619" h="8890">
                <a:moveTo>
                  <a:pt x="2400" y="419"/>
                </a:moveTo>
                <a:lnTo>
                  <a:pt x="1574" y="2654"/>
                </a:lnTo>
                <a:lnTo>
                  <a:pt x="1320" y="4368"/>
                </a:lnTo>
                <a:lnTo>
                  <a:pt x="2247" y="1473"/>
                </a:lnTo>
                <a:lnTo>
                  <a:pt x="2400" y="419"/>
                </a:lnTo>
                <a:close/>
              </a:path>
              <a:path w="7619" h="8890">
                <a:moveTo>
                  <a:pt x="2705" y="2959"/>
                </a:moveTo>
                <a:lnTo>
                  <a:pt x="2400" y="2565"/>
                </a:lnTo>
                <a:lnTo>
                  <a:pt x="2273" y="3403"/>
                </a:lnTo>
                <a:lnTo>
                  <a:pt x="2235" y="3670"/>
                </a:lnTo>
                <a:lnTo>
                  <a:pt x="2349" y="3454"/>
                </a:lnTo>
                <a:lnTo>
                  <a:pt x="2705" y="2959"/>
                </a:lnTo>
                <a:close/>
              </a:path>
              <a:path w="7619" h="8890">
                <a:moveTo>
                  <a:pt x="2959" y="7645"/>
                </a:moveTo>
                <a:lnTo>
                  <a:pt x="2311" y="6718"/>
                </a:lnTo>
                <a:lnTo>
                  <a:pt x="2120" y="8013"/>
                </a:lnTo>
                <a:lnTo>
                  <a:pt x="2019" y="8750"/>
                </a:lnTo>
                <a:lnTo>
                  <a:pt x="2501" y="8077"/>
                </a:lnTo>
                <a:lnTo>
                  <a:pt x="2959" y="7645"/>
                </a:lnTo>
                <a:close/>
              </a:path>
              <a:path w="7619" h="8890">
                <a:moveTo>
                  <a:pt x="3213" y="1866"/>
                </a:moveTo>
                <a:lnTo>
                  <a:pt x="2743" y="2844"/>
                </a:lnTo>
                <a:lnTo>
                  <a:pt x="2578" y="3454"/>
                </a:lnTo>
                <a:lnTo>
                  <a:pt x="2235" y="4711"/>
                </a:lnTo>
                <a:lnTo>
                  <a:pt x="2717" y="4787"/>
                </a:lnTo>
                <a:lnTo>
                  <a:pt x="3213" y="1866"/>
                </a:lnTo>
                <a:close/>
              </a:path>
              <a:path w="7619" h="8890">
                <a:moveTo>
                  <a:pt x="3289" y="4394"/>
                </a:moveTo>
                <a:lnTo>
                  <a:pt x="3073" y="3606"/>
                </a:lnTo>
                <a:lnTo>
                  <a:pt x="3060" y="3454"/>
                </a:lnTo>
                <a:lnTo>
                  <a:pt x="3200" y="2832"/>
                </a:lnTo>
                <a:lnTo>
                  <a:pt x="3022" y="3606"/>
                </a:lnTo>
                <a:lnTo>
                  <a:pt x="3022" y="3454"/>
                </a:lnTo>
                <a:lnTo>
                  <a:pt x="2997" y="3606"/>
                </a:lnTo>
                <a:lnTo>
                  <a:pt x="2654" y="5308"/>
                </a:lnTo>
                <a:lnTo>
                  <a:pt x="3289" y="4394"/>
                </a:lnTo>
                <a:close/>
              </a:path>
              <a:path w="7619" h="8890">
                <a:moveTo>
                  <a:pt x="3403" y="292"/>
                </a:moveTo>
                <a:lnTo>
                  <a:pt x="3238" y="876"/>
                </a:lnTo>
                <a:lnTo>
                  <a:pt x="3302" y="508"/>
                </a:lnTo>
                <a:lnTo>
                  <a:pt x="3365" y="0"/>
                </a:lnTo>
                <a:lnTo>
                  <a:pt x="3124" y="838"/>
                </a:lnTo>
                <a:lnTo>
                  <a:pt x="3060" y="1231"/>
                </a:lnTo>
                <a:lnTo>
                  <a:pt x="2984" y="1727"/>
                </a:lnTo>
                <a:lnTo>
                  <a:pt x="3225" y="914"/>
                </a:lnTo>
                <a:lnTo>
                  <a:pt x="3187" y="1244"/>
                </a:lnTo>
                <a:lnTo>
                  <a:pt x="3162" y="1447"/>
                </a:lnTo>
                <a:lnTo>
                  <a:pt x="3327" y="863"/>
                </a:lnTo>
                <a:lnTo>
                  <a:pt x="3378" y="508"/>
                </a:lnTo>
                <a:lnTo>
                  <a:pt x="3403" y="292"/>
                </a:lnTo>
                <a:close/>
              </a:path>
              <a:path w="7619" h="8890">
                <a:moveTo>
                  <a:pt x="3467" y="7264"/>
                </a:moveTo>
                <a:lnTo>
                  <a:pt x="3302" y="7861"/>
                </a:lnTo>
                <a:lnTo>
                  <a:pt x="3251" y="8216"/>
                </a:lnTo>
                <a:lnTo>
                  <a:pt x="3225" y="8420"/>
                </a:lnTo>
                <a:lnTo>
                  <a:pt x="3390" y="7835"/>
                </a:lnTo>
                <a:lnTo>
                  <a:pt x="3441" y="7480"/>
                </a:lnTo>
                <a:lnTo>
                  <a:pt x="3467" y="7264"/>
                </a:lnTo>
                <a:close/>
              </a:path>
              <a:path w="7619" h="8890">
                <a:moveTo>
                  <a:pt x="3670" y="139"/>
                </a:moveTo>
                <a:lnTo>
                  <a:pt x="3340" y="1282"/>
                </a:lnTo>
                <a:lnTo>
                  <a:pt x="3124" y="2781"/>
                </a:lnTo>
                <a:lnTo>
                  <a:pt x="3594" y="596"/>
                </a:lnTo>
                <a:lnTo>
                  <a:pt x="3670" y="139"/>
                </a:lnTo>
                <a:close/>
              </a:path>
              <a:path w="7619" h="8890">
                <a:moveTo>
                  <a:pt x="3721" y="4394"/>
                </a:moveTo>
                <a:lnTo>
                  <a:pt x="3454" y="4394"/>
                </a:lnTo>
                <a:lnTo>
                  <a:pt x="3302" y="4394"/>
                </a:lnTo>
                <a:lnTo>
                  <a:pt x="3492" y="5168"/>
                </a:lnTo>
                <a:lnTo>
                  <a:pt x="3721" y="4394"/>
                </a:lnTo>
                <a:close/>
              </a:path>
              <a:path w="7619" h="8890">
                <a:moveTo>
                  <a:pt x="3898" y="7162"/>
                </a:moveTo>
                <a:lnTo>
                  <a:pt x="3683" y="7899"/>
                </a:lnTo>
                <a:lnTo>
                  <a:pt x="3632" y="8280"/>
                </a:lnTo>
                <a:lnTo>
                  <a:pt x="3581" y="8661"/>
                </a:lnTo>
                <a:lnTo>
                  <a:pt x="3784" y="7924"/>
                </a:lnTo>
                <a:lnTo>
                  <a:pt x="3848" y="7543"/>
                </a:lnTo>
                <a:lnTo>
                  <a:pt x="3898" y="7162"/>
                </a:lnTo>
                <a:close/>
              </a:path>
              <a:path w="7619" h="8890">
                <a:moveTo>
                  <a:pt x="5727" y="2946"/>
                </a:moveTo>
                <a:lnTo>
                  <a:pt x="5410" y="2184"/>
                </a:lnTo>
                <a:lnTo>
                  <a:pt x="5334" y="2730"/>
                </a:lnTo>
                <a:lnTo>
                  <a:pt x="5092" y="2120"/>
                </a:lnTo>
                <a:lnTo>
                  <a:pt x="5041" y="2451"/>
                </a:lnTo>
                <a:lnTo>
                  <a:pt x="4826" y="876"/>
                </a:lnTo>
                <a:lnTo>
                  <a:pt x="4876" y="558"/>
                </a:lnTo>
                <a:lnTo>
                  <a:pt x="4813" y="762"/>
                </a:lnTo>
                <a:lnTo>
                  <a:pt x="3721" y="4394"/>
                </a:lnTo>
                <a:lnTo>
                  <a:pt x="3962" y="4406"/>
                </a:lnTo>
                <a:lnTo>
                  <a:pt x="4229" y="4533"/>
                </a:lnTo>
                <a:lnTo>
                  <a:pt x="4787" y="4635"/>
                </a:lnTo>
                <a:lnTo>
                  <a:pt x="5359" y="4889"/>
                </a:lnTo>
                <a:lnTo>
                  <a:pt x="5118" y="3073"/>
                </a:lnTo>
                <a:lnTo>
                  <a:pt x="5295" y="2959"/>
                </a:lnTo>
                <a:lnTo>
                  <a:pt x="5270" y="3175"/>
                </a:lnTo>
                <a:lnTo>
                  <a:pt x="5232" y="3454"/>
                </a:lnTo>
                <a:lnTo>
                  <a:pt x="5359" y="3200"/>
                </a:lnTo>
                <a:lnTo>
                  <a:pt x="5727" y="2946"/>
                </a:lnTo>
                <a:close/>
              </a:path>
              <a:path w="7619" h="8890">
                <a:moveTo>
                  <a:pt x="7010" y="2400"/>
                </a:moveTo>
                <a:lnTo>
                  <a:pt x="6692" y="1638"/>
                </a:lnTo>
                <a:lnTo>
                  <a:pt x="6540" y="2628"/>
                </a:lnTo>
                <a:lnTo>
                  <a:pt x="6502" y="2908"/>
                </a:lnTo>
                <a:lnTo>
                  <a:pt x="6629" y="2654"/>
                </a:lnTo>
                <a:lnTo>
                  <a:pt x="7010" y="2400"/>
                </a:lnTo>
                <a:close/>
              </a:path>
            </a:pathLst>
          </a:custGeom>
          <a:solidFill>
            <a:srgbClr val="B88F51"/>
          </a:solidFill>
        </p:spPr>
        <p:txBody>
          <a:bodyPr wrap="square" lIns="0" tIns="0" rIns="0" bIns="0" rtlCol="0"/>
          <a:lstStyle/>
          <a:p>
            <a:endParaRPr sz="2511"/>
          </a:p>
        </p:txBody>
      </p:sp>
      <p:sp>
        <p:nvSpPr>
          <p:cNvPr id="110" name="bg object 110"/>
          <p:cNvSpPr/>
          <p:nvPr/>
        </p:nvSpPr>
        <p:spPr>
          <a:xfrm>
            <a:off x="904224" y="423615"/>
            <a:ext cx="14684" cy="23813"/>
          </a:xfrm>
          <a:custGeom>
            <a:avLst/>
            <a:gdLst/>
            <a:ahLst/>
            <a:cxnLst/>
            <a:rect l="l" t="t" r="r" b="b"/>
            <a:pathLst>
              <a:path w="23494" h="38100">
                <a:moveTo>
                  <a:pt x="254" y="22377"/>
                </a:moveTo>
                <a:lnTo>
                  <a:pt x="114" y="23190"/>
                </a:lnTo>
                <a:lnTo>
                  <a:pt x="203" y="22694"/>
                </a:lnTo>
                <a:lnTo>
                  <a:pt x="254" y="22377"/>
                </a:lnTo>
                <a:close/>
              </a:path>
              <a:path w="23494" h="38100">
                <a:moveTo>
                  <a:pt x="495" y="21666"/>
                </a:moveTo>
                <a:lnTo>
                  <a:pt x="292" y="20929"/>
                </a:lnTo>
                <a:lnTo>
                  <a:pt x="127" y="21894"/>
                </a:lnTo>
                <a:lnTo>
                  <a:pt x="101" y="22085"/>
                </a:lnTo>
                <a:lnTo>
                  <a:pt x="190" y="21920"/>
                </a:lnTo>
                <a:lnTo>
                  <a:pt x="495" y="21666"/>
                </a:lnTo>
                <a:close/>
              </a:path>
              <a:path w="23494" h="38100">
                <a:moveTo>
                  <a:pt x="825" y="20993"/>
                </a:moveTo>
                <a:lnTo>
                  <a:pt x="152" y="23456"/>
                </a:lnTo>
                <a:lnTo>
                  <a:pt x="0" y="24409"/>
                </a:lnTo>
                <a:lnTo>
                  <a:pt x="660" y="21996"/>
                </a:lnTo>
                <a:lnTo>
                  <a:pt x="825" y="20993"/>
                </a:lnTo>
                <a:close/>
              </a:path>
              <a:path w="23494" h="38100">
                <a:moveTo>
                  <a:pt x="1219" y="16484"/>
                </a:moveTo>
                <a:lnTo>
                  <a:pt x="1054" y="17068"/>
                </a:lnTo>
                <a:lnTo>
                  <a:pt x="990" y="17424"/>
                </a:lnTo>
                <a:lnTo>
                  <a:pt x="952" y="17627"/>
                </a:lnTo>
                <a:lnTo>
                  <a:pt x="1130" y="17043"/>
                </a:lnTo>
                <a:lnTo>
                  <a:pt x="1193" y="16687"/>
                </a:lnTo>
                <a:lnTo>
                  <a:pt x="1219" y="16484"/>
                </a:lnTo>
                <a:close/>
              </a:path>
              <a:path w="23494" h="38100">
                <a:moveTo>
                  <a:pt x="1651" y="18796"/>
                </a:moveTo>
                <a:lnTo>
                  <a:pt x="1447" y="18059"/>
                </a:lnTo>
                <a:lnTo>
                  <a:pt x="1282" y="19024"/>
                </a:lnTo>
                <a:lnTo>
                  <a:pt x="1257" y="19215"/>
                </a:lnTo>
                <a:lnTo>
                  <a:pt x="1346" y="19050"/>
                </a:lnTo>
                <a:lnTo>
                  <a:pt x="1651" y="18796"/>
                </a:lnTo>
                <a:close/>
              </a:path>
              <a:path w="23494" h="38100">
                <a:moveTo>
                  <a:pt x="1930" y="19723"/>
                </a:moveTo>
                <a:lnTo>
                  <a:pt x="1752" y="20307"/>
                </a:lnTo>
                <a:lnTo>
                  <a:pt x="1689" y="20662"/>
                </a:lnTo>
                <a:lnTo>
                  <a:pt x="1651" y="20866"/>
                </a:lnTo>
                <a:lnTo>
                  <a:pt x="1828" y="20281"/>
                </a:lnTo>
                <a:lnTo>
                  <a:pt x="1930" y="19723"/>
                </a:lnTo>
                <a:close/>
              </a:path>
              <a:path w="23494" h="38100">
                <a:moveTo>
                  <a:pt x="2019" y="20421"/>
                </a:moveTo>
                <a:lnTo>
                  <a:pt x="1866" y="20269"/>
                </a:lnTo>
                <a:lnTo>
                  <a:pt x="1778" y="20739"/>
                </a:lnTo>
                <a:lnTo>
                  <a:pt x="2019" y="20421"/>
                </a:lnTo>
                <a:close/>
              </a:path>
              <a:path w="23494" h="38100">
                <a:moveTo>
                  <a:pt x="2108" y="19367"/>
                </a:moveTo>
                <a:lnTo>
                  <a:pt x="1574" y="19011"/>
                </a:lnTo>
                <a:lnTo>
                  <a:pt x="1587" y="18884"/>
                </a:lnTo>
                <a:lnTo>
                  <a:pt x="1422" y="19469"/>
                </a:lnTo>
                <a:lnTo>
                  <a:pt x="1358" y="19824"/>
                </a:lnTo>
                <a:lnTo>
                  <a:pt x="1320" y="20027"/>
                </a:lnTo>
                <a:lnTo>
                  <a:pt x="1498" y="19443"/>
                </a:lnTo>
                <a:lnTo>
                  <a:pt x="1435" y="19837"/>
                </a:lnTo>
                <a:lnTo>
                  <a:pt x="1333" y="20459"/>
                </a:lnTo>
                <a:lnTo>
                  <a:pt x="1701" y="19913"/>
                </a:lnTo>
                <a:lnTo>
                  <a:pt x="2108" y="19367"/>
                </a:lnTo>
                <a:close/>
              </a:path>
              <a:path w="23494" h="38100">
                <a:moveTo>
                  <a:pt x="2235" y="13487"/>
                </a:moveTo>
                <a:lnTo>
                  <a:pt x="2032" y="12750"/>
                </a:lnTo>
                <a:lnTo>
                  <a:pt x="1866" y="13716"/>
                </a:lnTo>
                <a:lnTo>
                  <a:pt x="1841" y="13906"/>
                </a:lnTo>
                <a:lnTo>
                  <a:pt x="1930" y="13741"/>
                </a:lnTo>
                <a:lnTo>
                  <a:pt x="2235" y="13487"/>
                </a:lnTo>
                <a:close/>
              </a:path>
              <a:path w="23494" h="38100">
                <a:moveTo>
                  <a:pt x="2311" y="20713"/>
                </a:moveTo>
                <a:lnTo>
                  <a:pt x="2222" y="20167"/>
                </a:lnTo>
                <a:lnTo>
                  <a:pt x="2019" y="20421"/>
                </a:lnTo>
                <a:lnTo>
                  <a:pt x="2311" y="20713"/>
                </a:lnTo>
                <a:close/>
              </a:path>
              <a:path w="23494" h="38100">
                <a:moveTo>
                  <a:pt x="2400" y="15748"/>
                </a:moveTo>
                <a:lnTo>
                  <a:pt x="2171" y="16484"/>
                </a:lnTo>
                <a:lnTo>
                  <a:pt x="2108" y="16865"/>
                </a:lnTo>
                <a:lnTo>
                  <a:pt x="2044" y="17246"/>
                </a:lnTo>
                <a:lnTo>
                  <a:pt x="2273" y="16510"/>
                </a:lnTo>
                <a:lnTo>
                  <a:pt x="2336" y="16141"/>
                </a:lnTo>
                <a:lnTo>
                  <a:pt x="2400" y="15748"/>
                </a:lnTo>
                <a:close/>
              </a:path>
              <a:path w="23494" h="38100">
                <a:moveTo>
                  <a:pt x="2501" y="13639"/>
                </a:moveTo>
                <a:lnTo>
                  <a:pt x="2336" y="14224"/>
                </a:lnTo>
                <a:lnTo>
                  <a:pt x="2273" y="14579"/>
                </a:lnTo>
                <a:lnTo>
                  <a:pt x="2235" y="14782"/>
                </a:lnTo>
                <a:lnTo>
                  <a:pt x="2413" y="14198"/>
                </a:lnTo>
                <a:lnTo>
                  <a:pt x="2476" y="13843"/>
                </a:lnTo>
                <a:lnTo>
                  <a:pt x="2501" y="13639"/>
                </a:lnTo>
                <a:close/>
              </a:path>
              <a:path w="23494" h="38100">
                <a:moveTo>
                  <a:pt x="2590" y="15684"/>
                </a:moveTo>
                <a:lnTo>
                  <a:pt x="2324" y="16510"/>
                </a:lnTo>
                <a:lnTo>
                  <a:pt x="2260" y="16903"/>
                </a:lnTo>
                <a:lnTo>
                  <a:pt x="2171" y="17399"/>
                </a:lnTo>
                <a:lnTo>
                  <a:pt x="2451" y="16573"/>
                </a:lnTo>
                <a:lnTo>
                  <a:pt x="2590" y="15684"/>
                </a:lnTo>
                <a:close/>
              </a:path>
              <a:path w="23494" h="38100">
                <a:moveTo>
                  <a:pt x="2654" y="16560"/>
                </a:moveTo>
                <a:lnTo>
                  <a:pt x="2311" y="17691"/>
                </a:lnTo>
                <a:lnTo>
                  <a:pt x="2070" y="19177"/>
                </a:lnTo>
                <a:lnTo>
                  <a:pt x="2578" y="17005"/>
                </a:lnTo>
                <a:lnTo>
                  <a:pt x="2654" y="16560"/>
                </a:lnTo>
                <a:close/>
              </a:path>
              <a:path w="23494" h="38100">
                <a:moveTo>
                  <a:pt x="2692" y="17551"/>
                </a:moveTo>
                <a:lnTo>
                  <a:pt x="2527" y="18135"/>
                </a:lnTo>
                <a:lnTo>
                  <a:pt x="2463" y="18491"/>
                </a:lnTo>
                <a:lnTo>
                  <a:pt x="2425" y="18694"/>
                </a:lnTo>
                <a:lnTo>
                  <a:pt x="2603" y="18110"/>
                </a:lnTo>
                <a:lnTo>
                  <a:pt x="2667" y="17754"/>
                </a:lnTo>
                <a:lnTo>
                  <a:pt x="2692" y="17551"/>
                </a:lnTo>
                <a:close/>
              </a:path>
              <a:path w="23494" h="38100">
                <a:moveTo>
                  <a:pt x="2743" y="16789"/>
                </a:moveTo>
                <a:lnTo>
                  <a:pt x="2578" y="17373"/>
                </a:lnTo>
                <a:lnTo>
                  <a:pt x="2514" y="17729"/>
                </a:lnTo>
                <a:lnTo>
                  <a:pt x="2476" y="17932"/>
                </a:lnTo>
                <a:lnTo>
                  <a:pt x="2654" y="17348"/>
                </a:lnTo>
                <a:lnTo>
                  <a:pt x="2717" y="16992"/>
                </a:lnTo>
                <a:lnTo>
                  <a:pt x="2743" y="16789"/>
                </a:lnTo>
                <a:close/>
              </a:path>
              <a:path w="23494" h="38100">
                <a:moveTo>
                  <a:pt x="3124" y="10363"/>
                </a:moveTo>
                <a:lnTo>
                  <a:pt x="2857" y="11188"/>
                </a:lnTo>
                <a:lnTo>
                  <a:pt x="2794" y="11582"/>
                </a:lnTo>
                <a:lnTo>
                  <a:pt x="2717" y="12077"/>
                </a:lnTo>
                <a:lnTo>
                  <a:pt x="2984" y="11252"/>
                </a:lnTo>
                <a:lnTo>
                  <a:pt x="3124" y="10363"/>
                </a:lnTo>
                <a:close/>
              </a:path>
              <a:path w="23494" h="38100">
                <a:moveTo>
                  <a:pt x="3568" y="11760"/>
                </a:moveTo>
                <a:lnTo>
                  <a:pt x="3175" y="11442"/>
                </a:lnTo>
                <a:lnTo>
                  <a:pt x="3022" y="12395"/>
                </a:lnTo>
                <a:lnTo>
                  <a:pt x="2959" y="12712"/>
                </a:lnTo>
                <a:lnTo>
                  <a:pt x="2717" y="13487"/>
                </a:lnTo>
                <a:lnTo>
                  <a:pt x="2654" y="13881"/>
                </a:lnTo>
                <a:lnTo>
                  <a:pt x="2565" y="14376"/>
                </a:lnTo>
                <a:lnTo>
                  <a:pt x="2844" y="13550"/>
                </a:lnTo>
                <a:lnTo>
                  <a:pt x="2921" y="13004"/>
                </a:lnTo>
                <a:lnTo>
                  <a:pt x="3225" y="12420"/>
                </a:lnTo>
                <a:lnTo>
                  <a:pt x="3568" y="11760"/>
                </a:lnTo>
                <a:close/>
              </a:path>
              <a:path w="23494" h="38100">
                <a:moveTo>
                  <a:pt x="3657" y="20904"/>
                </a:moveTo>
                <a:lnTo>
                  <a:pt x="2997" y="22148"/>
                </a:lnTo>
                <a:lnTo>
                  <a:pt x="2895" y="21691"/>
                </a:lnTo>
                <a:lnTo>
                  <a:pt x="2844" y="21475"/>
                </a:lnTo>
                <a:lnTo>
                  <a:pt x="2921" y="21158"/>
                </a:lnTo>
                <a:lnTo>
                  <a:pt x="3124" y="19304"/>
                </a:lnTo>
                <a:lnTo>
                  <a:pt x="2540" y="21158"/>
                </a:lnTo>
                <a:lnTo>
                  <a:pt x="2349" y="20751"/>
                </a:lnTo>
                <a:lnTo>
                  <a:pt x="2438" y="21399"/>
                </a:lnTo>
                <a:lnTo>
                  <a:pt x="2705" y="21666"/>
                </a:lnTo>
                <a:lnTo>
                  <a:pt x="2819" y="21501"/>
                </a:lnTo>
                <a:lnTo>
                  <a:pt x="3187" y="23837"/>
                </a:lnTo>
                <a:lnTo>
                  <a:pt x="3556" y="22593"/>
                </a:lnTo>
                <a:lnTo>
                  <a:pt x="3657" y="20904"/>
                </a:lnTo>
                <a:close/>
              </a:path>
              <a:path w="23494" h="38100">
                <a:moveTo>
                  <a:pt x="3746" y="20040"/>
                </a:moveTo>
                <a:lnTo>
                  <a:pt x="3505" y="18376"/>
                </a:lnTo>
                <a:lnTo>
                  <a:pt x="2984" y="18072"/>
                </a:lnTo>
                <a:lnTo>
                  <a:pt x="2882" y="17754"/>
                </a:lnTo>
                <a:lnTo>
                  <a:pt x="3022" y="16027"/>
                </a:lnTo>
                <a:lnTo>
                  <a:pt x="2692" y="17767"/>
                </a:lnTo>
                <a:lnTo>
                  <a:pt x="2654" y="17970"/>
                </a:lnTo>
                <a:lnTo>
                  <a:pt x="2794" y="17729"/>
                </a:lnTo>
                <a:lnTo>
                  <a:pt x="2781" y="18821"/>
                </a:lnTo>
                <a:lnTo>
                  <a:pt x="3035" y="18478"/>
                </a:lnTo>
                <a:lnTo>
                  <a:pt x="3302" y="18745"/>
                </a:lnTo>
                <a:lnTo>
                  <a:pt x="3746" y="20040"/>
                </a:lnTo>
                <a:close/>
              </a:path>
              <a:path w="23494" h="38100">
                <a:moveTo>
                  <a:pt x="3835" y="22428"/>
                </a:moveTo>
                <a:lnTo>
                  <a:pt x="3670" y="22999"/>
                </a:lnTo>
                <a:lnTo>
                  <a:pt x="3606" y="23368"/>
                </a:lnTo>
                <a:lnTo>
                  <a:pt x="3568" y="23571"/>
                </a:lnTo>
                <a:lnTo>
                  <a:pt x="3746" y="22987"/>
                </a:lnTo>
                <a:lnTo>
                  <a:pt x="3810" y="22631"/>
                </a:lnTo>
                <a:lnTo>
                  <a:pt x="3835" y="22428"/>
                </a:lnTo>
                <a:close/>
              </a:path>
              <a:path w="23494" h="38100">
                <a:moveTo>
                  <a:pt x="4394" y="19253"/>
                </a:moveTo>
                <a:lnTo>
                  <a:pt x="4165" y="19989"/>
                </a:lnTo>
                <a:lnTo>
                  <a:pt x="4102" y="20370"/>
                </a:lnTo>
                <a:lnTo>
                  <a:pt x="4038" y="20751"/>
                </a:lnTo>
                <a:lnTo>
                  <a:pt x="4267" y="20015"/>
                </a:lnTo>
                <a:lnTo>
                  <a:pt x="4330" y="19646"/>
                </a:lnTo>
                <a:lnTo>
                  <a:pt x="4394" y="19253"/>
                </a:lnTo>
                <a:close/>
              </a:path>
              <a:path w="23494" h="38100">
                <a:moveTo>
                  <a:pt x="4559" y="13284"/>
                </a:moveTo>
                <a:lnTo>
                  <a:pt x="4406" y="13855"/>
                </a:lnTo>
                <a:lnTo>
                  <a:pt x="4343" y="14211"/>
                </a:lnTo>
                <a:lnTo>
                  <a:pt x="4305" y="14414"/>
                </a:lnTo>
                <a:lnTo>
                  <a:pt x="4483" y="13830"/>
                </a:lnTo>
                <a:lnTo>
                  <a:pt x="4546" y="13474"/>
                </a:lnTo>
                <a:lnTo>
                  <a:pt x="4559" y="13284"/>
                </a:lnTo>
                <a:close/>
              </a:path>
              <a:path w="23494" h="38100">
                <a:moveTo>
                  <a:pt x="4635" y="19494"/>
                </a:moveTo>
                <a:lnTo>
                  <a:pt x="4457" y="20078"/>
                </a:lnTo>
                <a:lnTo>
                  <a:pt x="4406" y="20434"/>
                </a:lnTo>
                <a:lnTo>
                  <a:pt x="4368" y="20637"/>
                </a:lnTo>
                <a:lnTo>
                  <a:pt x="4546" y="20053"/>
                </a:lnTo>
                <a:lnTo>
                  <a:pt x="4610" y="19697"/>
                </a:lnTo>
                <a:lnTo>
                  <a:pt x="4635" y="19494"/>
                </a:lnTo>
                <a:close/>
              </a:path>
              <a:path w="23494" h="38100">
                <a:moveTo>
                  <a:pt x="4813" y="15633"/>
                </a:moveTo>
                <a:lnTo>
                  <a:pt x="4546" y="15887"/>
                </a:lnTo>
                <a:lnTo>
                  <a:pt x="4089" y="15582"/>
                </a:lnTo>
                <a:lnTo>
                  <a:pt x="3962" y="15074"/>
                </a:lnTo>
                <a:lnTo>
                  <a:pt x="3467" y="14706"/>
                </a:lnTo>
                <a:lnTo>
                  <a:pt x="3784" y="14922"/>
                </a:lnTo>
                <a:lnTo>
                  <a:pt x="3962" y="14554"/>
                </a:lnTo>
                <a:lnTo>
                  <a:pt x="4394" y="13627"/>
                </a:lnTo>
                <a:lnTo>
                  <a:pt x="4559" y="13284"/>
                </a:lnTo>
                <a:lnTo>
                  <a:pt x="3987" y="13627"/>
                </a:lnTo>
                <a:lnTo>
                  <a:pt x="3937" y="13398"/>
                </a:lnTo>
                <a:lnTo>
                  <a:pt x="3733" y="13271"/>
                </a:lnTo>
                <a:lnTo>
                  <a:pt x="3454" y="13627"/>
                </a:lnTo>
                <a:lnTo>
                  <a:pt x="3886" y="12204"/>
                </a:lnTo>
                <a:lnTo>
                  <a:pt x="4064" y="11150"/>
                </a:lnTo>
                <a:lnTo>
                  <a:pt x="3416" y="12814"/>
                </a:lnTo>
                <a:lnTo>
                  <a:pt x="3403" y="12484"/>
                </a:lnTo>
                <a:lnTo>
                  <a:pt x="2705" y="14732"/>
                </a:lnTo>
                <a:lnTo>
                  <a:pt x="2933" y="14706"/>
                </a:lnTo>
                <a:lnTo>
                  <a:pt x="2921" y="15074"/>
                </a:lnTo>
                <a:lnTo>
                  <a:pt x="3035" y="14732"/>
                </a:lnTo>
                <a:lnTo>
                  <a:pt x="3467" y="14808"/>
                </a:lnTo>
                <a:lnTo>
                  <a:pt x="3695" y="16573"/>
                </a:lnTo>
                <a:lnTo>
                  <a:pt x="4292" y="16459"/>
                </a:lnTo>
                <a:lnTo>
                  <a:pt x="3759" y="18973"/>
                </a:lnTo>
                <a:lnTo>
                  <a:pt x="3810" y="20205"/>
                </a:lnTo>
                <a:lnTo>
                  <a:pt x="3898" y="20980"/>
                </a:lnTo>
                <a:lnTo>
                  <a:pt x="3556" y="22593"/>
                </a:lnTo>
                <a:lnTo>
                  <a:pt x="3530" y="23152"/>
                </a:lnTo>
                <a:lnTo>
                  <a:pt x="3505" y="23355"/>
                </a:lnTo>
                <a:lnTo>
                  <a:pt x="3441" y="23736"/>
                </a:lnTo>
                <a:lnTo>
                  <a:pt x="3530" y="23431"/>
                </a:lnTo>
                <a:lnTo>
                  <a:pt x="3670" y="22999"/>
                </a:lnTo>
                <a:lnTo>
                  <a:pt x="3733" y="22631"/>
                </a:lnTo>
                <a:lnTo>
                  <a:pt x="3797" y="22237"/>
                </a:lnTo>
                <a:lnTo>
                  <a:pt x="3632" y="22733"/>
                </a:lnTo>
                <a:lnTo>
                  <a:pt x="3911" y="21082"/>
                </a:lnTo>
                <a:lnTo>
                  <a:pt x="3962" y="21463"/>
                </a:lnTo>
                <a:lnTo>
                  <a:pt x="4025" y="20345"/>
                </a:lnTo>
                <a:lnTo>
                  <a:pt x="4241" y="17297"/>
                </a:lnTo>
                <a:lnTo>
                  <a:pt x="4229" y="17843"/>
                </a:lnTo>
                <a:lnTo>
                  <a:pt x="4597" y="16865"/>
                </a:lnTo>
                <a:lnTo>
                  <a:pt x="4673" y="16459"/>
                </a:lnTo>
                <a:lnTo>
                  <a:pt x="4775" y="15887"/>
                </a:lnTo>
                <a:lnTo>
                  <a:pt x="4813" y="15633"/>
                </a:lnTo>
                <a:close/>
              </a:path>
              <a:path w="23494" h="38100">
                <a:moveTo>
                  <a:pt x="4851" y="9829"/>
                </a:moveTo>
                <a:lnTo>
                  <a:pt x="4368" y="8991"/>
                </a:lnTo>
                <a:lnTo>
                  <a:pt x="4114" y="8496"/>
                </a:lnTo>
                <a:lnTo>
                  <a:pt x="3949" y="9486"/>
                </a:lnTo>
                <a:lnTo>
                  <a:pt x="3898" y="9766"/>
                </a:lnTo>
                <a:lnTo>
                  <a:pt x="4038" y="9512"/>
                </a:lnTo>
                <a:lnTo>
                  <a:pt x="4305" y="9347"/>
                </a:lnTo>
                <a:lnTo>
                  <a:pt x="4152" y="10299"/>
                </a:lnTo>
                <a:lnTo>
                  <a:pt x="4064" y="10833"/>
                </a:lnTo>
                <a:lnTo>
                  <a:pt x="4457" y="10363"/>
                </a:lnTo>
                <a:lnTo>
                  <a:pt x="4851" y="9829"/>
                </a:lnTo>
                <a:close/>
              </a:path>
              <a:path w="23494" h="38100">
                <a:moveTo>
                  <a:pt x="4889" y="15252"/>
                </a:moveTo>
                <a:lnTo>
                  <a:pt x="4813" y="15633"/>
                </a:lnTo>
                <a:lnTo>
                  <a:pt x="4889" y="15252"/>
                </a:lnTo>
                <a:close/>
              </a:path>
              <a:path w="23494" h="38100">
                <a:moveTo>
                  <a:pt x="5219" y="16268"/>
                </a:moveTo>
                <a:lnTo>
                  <a:pt x="4838" y="16776"/>
                </a:lnTo>
                <a:lnTo>
                  <a:pt x="4711" y="17081"/>
                </a:lnTo>
                <a:lnTo>
                  <a:pt x="4584" y="17868"/>
                </a:lnTo>
                <a:lnTo>
                  <a:pt x="4457" y="18935"/>
                </a:lnTo>
                <a:lnTo>
                  <a:pt x="5219" y="16268"/>
                </a:lnTo>
                <a:close/>
              </a:path>
              <a:path w="23494" h="38100">
                <a:moveTo>
                  <a:pt x="5321" y="14706"/>
                </a:moveTo>
                <a:lnTo>
                  <a:pt x="5118" y="15290"/>
                </a:lnTo>
                <a:lnTo>
                  <a:pt x="5295" y="15278"/>
                </a:lnTo>
                <a:lnTo>
                  <a:pt x="5321" y="14706"/>
                </a:lnTo>
                <a:close/>
              </a:path>
              <a:path w="23494" h="38100">
                <a:moveTo>
                  <a:pt x="5435" y="11036"/>
                </a:moveTo>
                <a:lnTo>
                  <a:pt x="5232" y="10299"/>
                </a:lnTo>
                <a:lnTo>
                  <a:pt x="5067" y="11264"/>
                </a:lnTo>
                <a:lnTo>
                  <a:pt x="5041" y="11455"/>
                </a:lnTo>
                <a:lnTo>
                  <a:pt x="5130" y="11290"/>
                </a:lnTo>
                <a:lnTo>
                  <a:pt x="5435" y="11036"/>
                </a:lnTo>
                <a:close/>
              </a:path>
              <a:path w="23494" h="38100">
                <a:moveTo>
                  <a:pt x="5511" y="11874"/>
                </a:moveTo>
                <a:lnTo>
                  <a:pt x="4483" y="14554"/>
                </a:lnTo>
                <a:lnTo>
                  <a:pt x="4470" y="14922"/>
                </a:lnTo>
                <a:lnTo>
                  <a:pt x="4724" y="15011"/>
                </a:lnTo>
                <a:lnTo>
                  <a:pt x="4889" y="15252"/>
                </a:lnTo>
                <a:lnTo>
                  <a:pt x="5067" y="15011"/>
                </a:lnTo>
                <a:lnTo>
                  <a:pt x="5194" y="14706"/>
                </a:lnTo>
                <a:lnTo>
                  <a:pt x="5511" y="11874"/>
                </a:lnTo>
                <a:close/>
              </a:path>
              <a:path w="23494" h="38100">
                <a:moveTo>
                  <a:pt x="6477" y="13601"/>
                </a:moveTo>
                <a:lnTo>
                  <a:pt x="5702" y="17030"/>
                </a:lnTo>
                <a:lnTo>
                  <a:pt x="6057" y="16141"/>
                </a:lnTo>
                <a:lnTo>
                  <a:pt x="6159" y="15379"/>
                </a:lnTo>
                <a:lnTo>
                  <a:pt x="6273" y="14871"/>
                </a:lnTo>
                <a:lnTo>
                  <a:pt x="6477" y="13601"/>
                </a:lnTo>
                <a:close/>
              </a:path>
              <a:path w="23494" h="38100">
                <a:moveTo>
                  <a:pt x="6502" y="17792"/>
                </a:moveTo>
                <a:lnTo>
                  <a:pt x="6350" y="18199"/>
                </a:lnTo>
                <a:lnTo>
                  <a:pt x="6451" y="18034"/>
                </a:lnTo>
                <a:lnTo>
                  <a:pt x="6502" y="17792"/>
                </a:lnTo>
                <a:close/>
              </a:path>
              <a:path w="23494" h="38100">
                <a:moveTo>
                  <a:pt x="6553" y="17868"/>
                </a:moveTo>
                <a:lnTo>
                  <a:pt x="6451" y="18034"/>
                </a:lnTo>
                <a:lnTo>
                  <a:pt x="6235" y="19062"/>
                </a:lnTo>
                <a:lnTo>
                  <a:pt x="6438" y="18351"/>
                </a:lnTo>
                <a:lnTo>
                  <a:pt x="6553" y="17868"/>
                </a:lnTo>
                <a:close/>
              </a:path>
              <a:path w="23494" h="38100">
                <a:moveTo>
                  <a:pt x="6591" y="16751"/>
                </a:moveTo>
                <a:lnTo>
                  <a:pt x="6527" y="16459"/>
                </a:lnTo>
                <a:lnTo>
                  <a:pt x="6464" y="16840"/>
                </a:lnTo>
                <a:lnTo>
                  <a:pt x="6591" y="16751"/>
                </a:lnTo>
                <a:close/>
              </a:path>
              <a:path w="23494" h="38100">
                <a:moveTo>
                  <a:pt x="6718" y="31864"/>
                </a:moveTo>
                <a:lnTo>
                  <a:pt x="6248" y="31762"/>
                </a:lnTo>
                <a:lnTo>
                  <a:pt x="5829" y="31762"/>
                </a:lnTo>
                <a:lnTo>
                  <a:pt x="5791" y="35064"/>
                </a:lnTo>
                <a:lnTo>
                  <a:pt x="6718" y="31864"/>
                </a:lnTo>
                <a:close/>
              </a:path>
              <a:path w="23494" h="38100">
                <a:moveTo>
                  <a:pt x="6731" y="17284"/>
                </a:moveTo>
                <a:lnTo>
                  <a:pt x="6553" y="17868"/>
                </a:lnTo>
                <a:lnTo>
                  <a:pt x="6654" y="17716"/>
                </a:lnTo>
                <a:lnTo>
                  <a:pt x="6731" y="17284"/>
                </a:lnTo>
                <a:close/>
              </a:path>
              <a:path w="23494" h="38100">
                <a:moveTo>
                  <a:pt x="6794" y="26174"/>
                </a:moveTo>
                <a:lnTo>
                  <a:pt x="6134" y="28333"/>
                </a:lnTo>
                <a:lnTo>
                  <a:pt x="6565" y="27317"/>
                </a:lnTo>
                <a:lnTo>
                  <a:pt x="6426" y="28206"/>
                </a:lnTo>
                <a:lnTo>
                  <a:pt x="6616" y="27317"/>
                </a:lnTo>
                <a:lnTo>
                  <a:pt x="6794" y="26174"/>
                </a:lnTo>
                <a:close/>
              </a:path>
              <a:path w="23494" h="38100">
                <a:moveTo>
                  <a:pt x="6832" y="20967"/>
                </a:moveTo>
                <a:lnTo>
                  <a:pt x="6794" y="20713"/>
                </a:lnTo>
                <a:lnTo>
                  <a:pt x="6591" y="20510"/>
                </a:lnTo>
                <a:lnTo>
                  <a:pt x="6146" y="20713"/>
                </a:lnTo>
                <a:lnTo>
                  <a:pt x="6172" y="20205"/>
                </a:lnTo>
                <a:lnTo>
                  <a:pt x="6121" y="20066"/>
                </a:lnTo>
                <a:lnTo>
                  <a:pt x="5740" y="19964"/>
                </a:lnTo>
                <a:lnTo>
                  <a:pt x="5638" y="20205"/>
                </a:lnTo>
                <a:lnTo>
                  <a:pt x="5651" y="20078"/>
                </a:lnTo>
                <a:lnTo>
                  <a:pt x="5664" y="19951"/>
                </a:lnTo>
                <a:lnTo>
                  <a:pt x="5194" y="19824"/>
                </a:lnTo>
                <a:lnTo>
                  <a:pt x="5143" y="19342"/>
                </a:lnTo>
                <a:lnTo>
                  <a:pt x="4991" y="19824"/>
                </a:lnTo>
                <a:lnTo>
                  <a:pt x="4902" y="18986"/>
                </a:lnTo>
                <a:lnTo>
                  <a:pt x="4305" y="21221"/>
                </a:lnTo>
                <a:lnTo>
                  <a:pt x="4660" y="20586"/>
                </a:lnTo>
                <a:lnTo>
                  <a:pt x="4533" y="22110"/>
                </a:lnTo>
                <a:lnTo>
                  <a:pt x="4775" y="20840"/>
                </a:lnTo>
                <a:lnTo>
                  <a:pt x="4851" y="20586"/>
                </a:lnTo>
                <a:lnTo>
                  <a:pt x="5080" y="20078"/>
                </a:lnTo>
                <a:lnTo>
                  <a:pt x="5105" y="21348"/>
                </a:lnTo>
                <a:lnTo>
                  <a:pt x="5930" y="21856"/>
                </a:lnTo>
                <a:lnTo>
                  <a:pt x="6832" y="20967"/>
                </a:lnTo>
                <a:close/>
              </a:path>
              <a:path w="23494" h="38100">
                <a:moveTo>
                  <a:pt x="6870" y="23253"/>
                </a:moveTo>
                <a:lnTo>
                  <a:pt x="6261" y="23063"/>
                </a:lnTo>
                <a:lnTo>
                  <a:pt x="5448" y="22961"/>
                </a:lnTo>
                <a:lnTo>
                  <a:pt x="4648" y="22809"/>
                </a:lnTo>
                <a:lnTo>
                  <a:pt x="4495" y="22771"/>
                </a:lnTo>
                <a:lnTo>
                  <a:pt x="4229" y="21247"/>
                </a:lnTo>
                <a:lnTo>
                  <a:pt x="3886" y="22656"/>
                </a:lnTo>
                <a:lnTo>
                  <a:pt x="4406" y="23533"/>
                </a:lnTo>
                <a:lnTo>
                  <a:pt x="5207" y="23698"/>
                </a:lnTo>
                <a:lnTo>
                  <a:pt x="5943" y="24460"/>
                </a:lnTo>
                <a:lnTo>
                  <a:pt x="6870" y="23253"/>
                </a:lnTo>
                <a:close/>
              </a:path>
              <a:path w="23494" h="38100">
                <a:moveTo>
                  <a:pt x="7264" y="20840"/>
                </a:moveTo>
                <a:lnTo>
                  <a:pt x="7086" y="20713"/>
                </a:lnTo>
                <a:lnTo>
                  <a:pt x="7035" y="20967"/>
                </a:lnTo>
                <a:lnTo>
                  <a:pt x="7150" y="21094"/>
                </a:lnTo>
                <a:lnTo>
                  <a:pt x="7264" y="20967"/>
                </a:lnTo>
                <a:lnTo>
                  <a:pt x="7264" y="20840"/>
                </a:lnTo>
                <a:close/>
              </a:path>
              <a:path w="23494" h="38100">
                <a:moveTo>
                  <a:pt x="7302" y="21247"/>
                </a:moveTo>
                <a:lnTo>
                  <a:pt x="6870" y="23253"/>
                </a:lnTo>
                <a:lnTo>
                  <a:pt x="6845" y="24282"/>
                </a:lnTo>
                <a:lnTo>
                  <a:pt x="6997" y="24142"/>
                </a:lnTo>
                <a:lnTo>
                  <a:pt x="6972" y="23164"/>
                </a:lnTo>
                <a:lnTo>
                  <a:pt x="7302" y="21247"/>
                </a:lnTo>
                <a:close/>
              </a:path>
              <a:path w="23494" h="38100">
                <a:moveTo>
                  <a:pt x="7442" y="32004"/>
                </a:moveTo>
                <a:lnTo>
                  <a:pt x="6819" y="31508"/>
                </a:lnTo>
                <a:lnTo>
                  <a:pt x="6718" y="31864"/>
                </a:lnTo>
                <a:lnTo>
                  <a:pt x="7442" y="32004"/>
                </a:lnTo>
                <a:close/>
              </a:path>
              <a:path w="23494" h="38100">
                <a:moveTo>
                  <a:pt x="7467" y="17081"/>
                </a:moveTo>
                <a:lnTo>
                  <a:pt x="7454" y="16751"/>
                </a:lnTo>
                <a:lnTo>
                  <a:pt x="7340" y="17106"/>
                </a:lnTo>
                <a:lnTo>
                  <a:pt x="7467" y="17081"/>
                </a:lnTo>
                <a:close/>
              </a:path>
              <a:path w="23494" h="38100">
                <a:moveTo>
                  <a:pt x="7696" y="27571"/>
                </a:moveTo>
                <a:lnTo>
                  <a:pt x="7569" y="27863"/>
                </a:lnTo>
                <a:lnTo>
                  <a:pt x="7696" y="27571"/>
                </a:lnTo>
                <a:close/>
              </a:path>
              <a:path w="23494" h="38100">
                <a:moveTo>
                  <a:pt x="8026" y="28511"/>
                </a:moveTo>
                <a:lnTo>
                  <a:pt x="7899" y="28587"/>
                </a:lnTo>
                <a:lnTo>
                  <a:pt x="7861" y="28841"/>
                </a:lnTo>
                <a:lnTo>
                  <a:pt x="8026" y="28511"/>
                </a:lnTo>
                <a:close/>
              </a:path>
              <a:path w="23494" h="38100">
                <a:moveTo>
                  <a:pt x="8318" y="21094"/>
                </a:moveTo>
                <a:lnTo>
                  <a:pt x="7302" y="23736"/>
                </a:lnTo>
                <a:lnTo>
                  <a:pt x="7035" y="25361"/>
                </a:lnTo>
                <a:lnTo>
                  <a:pt x="8153" y="22047"/>
                </a:lnTo>
                <a:lnTo>
                  <a:pt x="8318" y="21094"/>
                </a:lnTo>
                <a:close/>
              </a:path>
              <a:path w="23494" h="38100">
                <a:moveTo>
                  <a:pt x="8331" y="20586"/>
                </a:moveTo>
                <a:lnTo>
                  <a:pt x="8204" y="20078"/>
                </a:lnTo>
                <a:lnTo>
                  <a:pt x="8128" y="19951"/>
                </a:lnTo>
                <a:lnTo>
                  <a:pt x="7480" y="20713"/>
                </a:lnTo>
                <a:lnTo>
                  <a:pt x="7454" y="20967"/>
                </a:lnTo>
                <a:lnTo>
                  <a:pt x="7632" y="21094"/>
                </a:lnTo>
                <a:lnTo>
                  <a:pt x="7734" y="21983"/>
                </a:lnTo>
                <a:lnTo>
                  <a:pt x="7861" y="21907"/>
                </a:lnTo>
                <a:lnTo>
                  <a:pt x="7988" y="21653"/>
                </a:lnTo>
                <a:lnTo>
                  <a:pt x="8204" y="20713"/>
                </a:lnTo>
                <a:lnTo>
                  <a:pt x="8331" y="20586"/>
                </a:lnTo>
                <a:close/>
              </a:path>
              <a:path w="23494" h="38100">
                <a:moveTo>
                  <a:pt x="8636" y="14490"/>
                </a:moveTo>
                <a:lnTo>
                  <a:pt x="7569" y="15506"/>
                </a:lnTo>
                <a:lnTo>
                  <a:pt x="6578" y="15506"/>
                </a:lnTo>
                <a:lnTo>
                  <a:pt x="6692" y="13728"/>
                </a:lnTo>
                <a:lnTo>
                  <a:pt x="6235" y="15163"/>
                </a:lnTo>
                <a:lnTo>
                  <a:pt x="6070" y="16459"/>
                </a:lnTo>
                <a:lnTo>
                  <a:pt x="5740" y="17030"/>
                </a:lnTo>
                <a:lnTo>
                  <a:pt x="5448" y="17868"/>
                </a:lnTo>
                <a:lnTo>
                  <a:pt x="5207" y="18427"/>
                </a:lnTo>
                <a:lnTo>
                  <a:pt x="5207" y="18237"/>
                </a:lnTo>
                <a:lnTo>
                  <a:pt x="5918" y="15887"/>
                </a:lnTo>
                <a:lnTo>
                  <a:pt x="5905" y="15011"/>
                </a:lnTo>
                <a:lnTo>
                  <a:pt x="5765" y="15227"/>
                </a:lnTo>
                <a:lnTo>
                  <a:pt x="5295" y="15278"/>
                </a:lnTo>
                <a:lnTo>
                  <a:pt x="5219" y="16268"/>
                </a:lnTo>
                <a:lnTo>
                  <a:pt x="5130" y="17792"/>
                </a:lnTo>
                <a:lnTo>
                  <a:pt x="5105" y="18046"/>
                </a:lnTo>
                <a:lnTo>
                  <a:pt x="4965" y="18427"/>
                </a:lnTo>
                <a:lnTo>
                  <a:pt x="4902" y="18986"/>
                </a:lnTo>
                <a:lnTo>
                  <a:pt x="5041" y="18427"/>
                </a:lnTo>
                <a:lnTo>
                  <a:pt x="5054" y="18605"/>
                </a:lnTo>
                <a:lnTo>
                  <a:pt x="5092" y="18427"/>
                </a:lnTo>
                <a:lnTo>
                  <a:pt x="5092" y="18605"/>
                </a:lnTo>
                <a:lnTo>
                  <a:pt x="5143" y="19342"/>
                </a:lnTo>
                <a:lnTo>
                  <a:pt x="5422" y="18427"/>
                </a:lnTo>
                <a:lnTo>
                  <a:pt x="5816" y="18427"/>
                </a:lnTo>
                <a:lnTo>
                  <a:pt x="5740" y="19964"/>
                </a:lnTo>
                <a:lnTo>
                  <a:pt x="6070" y="19189"/>
                </a:lnTo>
                <a:lnTo>
                  <a:pt x="6286" y="18427"/>
                </a:lnTo>
                <a:lnTo>
                  <a:pt x="6350" y="18199"/>
                </a:lnTo>
                <a:lnTo>
                  <a:pt x="6197" y="18427"/>
                </a:lnTo>
                <a:lnTo>
                  <a:pt x="6375" y="17411"/>
                </a:lnTo>
                <a:lnTo>
                  <a:pt x="6464" y="16840"/>
                </a:lnTo>
                <a:lnTo>
                  <a:pt x="6223" y="17018"/>
                </a:lnTo>
                <a:lnTo>
                  <a:pt x="6045" y="17411"/>
                </a:lnTo>
                <a:lnTo>
                  <a:pt x="6134" y="16649"/>
                </a:lnTo>
                <a:lnTo>
                  <a:pt x="6248" y="16141"/>
                </a:lnTo>
                <a:lnTo>
                  <a:pt x="6527" y="16459"/>
                </a:lnTo>
                <a:lnTo>
                  <a:pt x="6578" y="16141"/>
                </a:lnTo>
                <a:lnTo>
                  <a:pt x="6604" y="16014"/>
                </a:lnTo>
                <a:lnTo>
                  <a:pt x="7454" y="16751"/>
                </a:lnTo>
                <a:lnTo>
                  <a:pt x="7670" y="16014"/>
                </a:lnTo>
                <a:lnTo>
                  <a:pt x="7632" y="16903"/>
                </a:lnTo>
                <a:lnTo>
                  <a:pt x="7696" y="17043"/>
                </a:lnTo>
                <a:lnTo>
                  <a:pt x="7467" y="17081"/>
                </a:lnTo>
                <a:lnTo>
                  <a:pt x="7086" y="18681"/>
                </a:lnTo>
                <a:lnTo>
                  <a:pt x="7226" y="17792"/>
                </a:lnTo>
                <a:lnTo>
                  <a:pt x="7340" y="17106"/>
                </a:lnTo>
                <a:lnTo>
                  <a:pt x="7061" y="17157"/>
                </a:lnTo>
                <a:lnTo>
                  <a:pt x="7061" y="18249"/>
                </a:lnTo>
                <a:lnTo>
                  <a:pt x="6718" y="18745"/>
                </a:lnTo>
                <a:lnTo>
                  <a:pt x="6629" y="18935"/>
                </a:lnTo>
                <a:lnTo>
                  <a:pt x="6807" y="17792"/>
                </a:lnTo>
                <a:lnTo>
                  <a:pt x="6997" y="18034"/>
                </a:lnTo>
                <a:lnTo>
                  <a:pt x="7061" y="18249"/>
                </a:lnTo>
                <a:lnTo>
                  <a:pt x="7061" y="17157"/>
                </a:lnTo>
                <a:lnTo>
                  <a:pt x="6654" y="17716"/>
                </a:lnTo>
                <a:lnTo>
                  <a:pt x="6553" y="18275"/>
                </a:lnTo>
                <a:lnTo>
                  <a:pt x="6311" y="19062"/>
                </a:lnTo>
                <a:lnTo>
                  <a:pt x="6311" y="20205"/>
                </a:lnTo>
                <a:lnTo>
                  <a:pt x="6591" y="20510"/>
                </a:lnTo>
                <a:lnTo>
                  <a:pt x="6985" y="20332"/>
                </a:lnTo>
                <a:lnTo>
                  <a:pt x="7137" y="19951"/>
                </a:lnTo>
                <a:lnTo>
                  <a:pt x="7302" y="18935"/>
                </a:lnTo>
                <a:lnTo>
                  <a:pt x="7353" y="18681"/>
                </a:lnTo>
                <a:lnTo>
                  <a:pt x="7581" y="17284"/>
                </a:lnTo>
                <a:lnTo>
                  <a:pt x="7442" y="18161"/>
                </a:lnTo>
                <a:lnTo>
                  <a:pt x="7747" y="17284"/>
                </a:lnTo>
                <a:lnTo>
                  <a:pt x="8204" y="16014"/>
                </a:lnTo>
                <a:lnTo>
                  <a:pt x="8255" y="15887"/>
                </a:lnTo>
                <a:lnTo>
                  <a:pt x="8382" y="15506"/>
                </a:lnTo>
                <a:lnTo>
                  <a:pt x="8610" y="14871"/>
                </a:lnTo>
                <a:lnTo>
                  <a:pt x="8636" y="14490"/>
                </a:lnTo>
                <a:close/>
              </a:path>
              <a:path w="23494" h="38100">
                <a:moveTo>
                  <a:pt x="9055" y="25793"/>
                </a:moveTo>
                <a:lnTo>
                  <a:pt x="8978" y="25666"/>
                </a:lnTo>
                <a:lnTo>
                  <a:pt x="8699" y="25793"/>
                </a:lnTo>
                <a:lnTo>
                  <a:pt x="9055" y="25793"/>
                </a:lnTo>
                <a:close/>
              </a:path>
              <a:path w="23494" h="38100">
                <a:moveTo>
                  <a:pt x="9486" y="18351"/>
                </a:moveTo>
                <a:lnTo>
                  <a:pt x="9334" y="18313"/>
                </a:lnTo>
                <a:lnTo>
                  <a:pt x="9410" y="18745"/>
                </a:lnTo>
                <a:lnTo>
                  <a:pt x="9486" y="18351"/>
                </a:lnTo>
                <a:close/>
              </a:path>
              <a:path w="23494" h="38100">
                <a:moveTo>
                  <a:pt x="9525" y="23050"/>
                </a:moveTo>
                <a:lnTo>
                  <a:pt x="9499" y="22872"/>
                </a:lnTo>
                <a:lnTo>
                  <a:pt x="9398" y="22237"/>
                </a:lnTo>
                <a:lnTo>
                  <a:pt x="9017" y="22237"/>
                </a:lnTo>
                <a:lnTo>
                  <a:pt x="8902" y="21983"/>
                </a:lnTo>
                <a:lnTo>
                  <a:pt x="8509" y="22364"/>
                </a:lnTo>
                <a:lnTo>
                  <a:pt x="8140" y="22872"/>
                </a:lnTo>
                <a:lnTo>
                  <a:pt x="8026" y="23723"/>
                </a:lnTo>
                <a:lnTo>
                  <a:pt x="8140" y="24650"/>
                </a:lnTo>
                <a:lnTo>
                  <a:pt x="8864" y="22872"/>
                </a:lnTo>
                <a:lnTo>
                  <a:pt x="9525" y="23050"/>
                </a:lnTo>
                <a:close/>
              </a:path>
              <a:path w="23494" h="38100">
                <a:moveTo>
                  <a:pt x="9563" y="15760"/>
                </a:moveTo>
                <a:lnTo>
                  <a:pt x="9283" y="15633"/>
                </a:lnTo>
                <a:lnTo>
                  <a:pt x="8724" y="14655"/>
                </a:lnTo>
                <a:lnTo>
                  <a:pt x="8382" y="16649"/>
                </a:lnTo>
                <a:lnTo>
                  <a:pt x="8585" y="15379"/>
                </a:lnTo>
                <a:lnTo>
                  <a:pt x="7137" y="19951"/>
                </a:lnTo>
                <a:lnTo>
                  <a:pt x="7924" y="18046"/>
                </a:lnTo>
                <a:lnTo>
                  <a:pt x="8293" y="19697"/>
                </a:lnTo>
                <a:lnTo>
                  <a:pt x="8953" y="18935"/>
                </a:lnTo>
                <a:lnTo>
                  <a:pt x="9042" y="18808"/>
                </a:lnTo>
                <a:lnTo>
                  <a:pt x="9144" y="18554"/>
                </a:lnTo>
                <a:lnTo>
                  <a:pt x="9118" y="18300"/>
                </a:lnTo>
                <a:lnTo>
                  <a:pt x="9182" y="17919"/>
                </a:lnTo>
                <a:lnTo>
                  <a:pt x="9283" y="17284"/>
                </a:lnTo>
                <a:lnTo>
                  <a:pt x="9448" y="16522"/>
                </a:lnTo>
                <a:lnTo>
                  <a:pt x="9563" y="16141"/>
                </a:lnTo>
                <a:lnTo>
                  <a:pt x="9563" y="15760"/>
                </a:lnTo>
                <a:close/>
              </a:path>
              <a:path w="23494" h="38100">
                <a:moveTo>
                  <a:pt x="9588" y="11176"/>
                </a:moveTo>
                <a:lnTo>
                  <a:pt x="9423" y="11760"/>
                </a:lnTo>
                <a:lnTo>
                  <a:pt x="9359" y="12115"/>
                </a:lnTo>
                <a:lnTo>
                  <a:pt x="9321" y="12319"/>
                </a:lnTo>
                <a:lnTo>
                  <a:pt x="9499" y="11734"/>
                </a:lnTo>
                <a:lnTo>
                  <a:pt x="9563" y="11379"/>
                </a:lnTo>
                <a:lnTo>
                  <a:pt x="9588" y="11176"/>
                </a:lnTo>
                <a:close/>
              </a:path>
              <a:path w="23494" h="38100">
                <a:moveTo>
                  <a:pt x="9867" y="23126"/>
                </a:moveTo>
                <a:lnTo>
                  <a:pt x="9525" y="23050"/>
                </a:lnTo>
                <a:lnTo>
                  <a:pt x="9702" y="24142"/>
                </a:lnTo>
                <a:lnTo>
                  <a:pt x="9829" y="23583"/>
                </a:lnTo>
                <a:lnTo>
                  <a:pt x="9867" y="23126"/>
                </a:lnTo>
                <a:close/>
              </a:path>
              <a:path w="23494" h="38100">
                <a:moveTo>
                  <a:pt x="10007" y="11849"/>
                </a:moveTo>
                <a:lnTo>
                  <a:pt x="9779" y="12585"/>
                </a:lnTo>
                <a:lnTo>
                  <a:pt x="9715" y="12966"/>
                </a:lnTo>
                <a:lnTo>
                  <a:pt x="9652" y="13347"/>
                </a:lnTo>
                <a:lnTo>
                  <a:pt x="9880" y="12611"/>
                </a:lnTo>
                <a:lnTo>
                  <a:pt x="9944" y="12242"/>
                </a:lnTo>
                <a:lnTo>
                  <a:pt x="10007" y="11849"/>
                </a:lnTo>
                <a:close/>
              </a:path>
              <a:path w="23494" h="38100">
                <a:moveTo>
                  <a:pt x="10172" y="9880"/>
                </a:moveTo>
                <a:lnTo>
                  <a:pt x="9702" y="11861"/>
                </a:lnTo>
                <a:lnTo>
                  <a:pt x="9639" y="12179"/>
                </a:lnTo>
                <a:lnTo>
                  <a:pt x="9474" y="12928"/>
                </a:lnTo>
                <a:lnTo>
                  <a:pt x="9715" y="12636"/>
                </a:lnTo>
                <a:lnTo>
                  <a:pt x="9918" y="11455"/>
                </a:lnTo>
                <a:lnTo>
                  <a:pt x="10172" y="9880"/>
                </a:lnTo>
                <a:close/>
              </a:path>
              <a:path w="23494" h="38100">
                <a:moveTo>
                  <a:pt x="10210" y="23215"/>
                </a:moveTo>
                <a:lnTo>
                  <a:pt x="10020" y="23164"/>
                </a:lnTo>
                <a:lnTo>
                  <a:pt x="9867" y="24142"/>
                </a:lnTo>
                <a:lnTo>
                  <a:pt x="10210" y="23215"/>
                </a:lnTo>
                <a:close/>
              </a:path>
              <a:path w="23494" h="38100">
                <a:moveTo>
                  <a:pt x="10274" y="21564"/>
                </a:moveTo>
                <a:lnTo>
                  <a:pt x="10121" y="22237"/>
                </a:lnTo>
                <a:lnTo>
                  <a:pt x="10020" y="23164"/>
                </a:lnTo>
                <a:lnTo>
                  <a:pt x="10274" y="21564"/>
                </a:lnTo>
                <a:close/>
              </a:path>
              <a:path w="23494" h="38100">
                <a:moveTo>
                  <a:pt x="10439" y="20497"/>
                </a:moveTo>
                <a:lnTo>
                  <a:pt x="10274" y="21564"/>
                </a:lnTo>
                <a:lnTo>
                  <a:pt x="10375" y="21094"/>
                </a:lnTo>
                <a:lnTo>
                  <a:pt x="10439" y="20497"/>
                </a:lnTo>
                <a:close/>
              </a:path>
              <a:path w="23494" h="38100">
                <a:moveTo>
                  <a:pt x="11582" y="11468"/>
                </a:moveTo>
                <a:lnTo>
                  <a:pt x="11442" y="12280"/>
                </a:lnTo>
                <a:lnTo>
                  <a:pt x="11531" y="11785"/>
                </a:lnTo>
                <a:lnTo>
                  <a:pt x="11582" y="11468"/>
                </a:lnTo>
                <a:close/>
              </a:path>
              <a:path w="23494" h="38100">
                <a:moveTo>
                  <a:pt x="11849" y="18275"/>
                </a:moveTo>
                <a:lnTo>
                  <a:pt x="11785" y="18580"/>
                </a:lnTo>
                <a:lnTo>
                  <a:pt x="11849" y="18275"/>
                </a:lnTo>
                <a:close/>
              </a:path>
              <a:path w="23494" h="38100">
                <a:moveTo>
                  <a:pt x="12433" y="21983"/>
                </a:moveTo>
                <a:lnTo>
                  <a:pt x="12407" y="21704"/>
                </a:lnTo>
                <a:lnTo>
                  <a:pt x="12344" y="21983"/>
                </a:lnTo>
                <a:close/>
              </a:path>
              <a:path w="23494" h="38100">
                <a:moveTo>
                  <a:pt x="12674" y="24904"/>
                </a:moveTo>
                <a:lnTo>
                  <a:pt x="12255" y="24904"/>
                </a:lnTo>
                <a:lnTo>
                  <a:pt x="12230" y="25133"/>
                </a:lnTo>
                <a:lnTo>
                  <a:pt x="12395" y="25311"/>
                </a:lnTo>
                <a:lnTo>
                  <a:pt x="12674" y="24904"/>
                </a:lnTo>
                <a:close/>
              </a:path>
              <a:path w="23494" h="38100">
                <a:moveTo>
                  <a:pt x="12700" y="10845"/>
                </a:moveTo>
                <a:lnTo>
                  <a:pt x="12471" y="11582"/>
                </a:lnTo>
                <a:lnTo>
                  <a:pt x="12407" y="11963"/>
                </a:lnTo>
                <a:lnTo>
                  <a:pt x="12344" y="12344"/>
                </a:lnTo>
                <a:lnTo>
                  <a:pt x="12573" y="11607"/>
                </a:lnTo>
                <a:lnTo>
                  <a:pt x="12700" y="10845"/>
                </a:lnTo>
                <a:close/>
              </a:path>
              <a:path w="23494" h="38100">
                <a:moveTo>
                  <a:pt x="12738" y="23253"/>
                </a:moveTo>
                <a:lnTo>
                  <a:pt x="12636" y="23634"/>
                </a:lnTo>
                <a:lnTo>
                  <a:pt x="12738" y="23253"/>
                </a:lnTo>
                <a:close/>
              </a:path>
              <a:path w="23494" h="38100">
                <a:moveTo>
                  <a:pt x="12750" y="25133"/>
                </a:moveTo>
                <a:lnTo>
                  <a:pt x="12585" y="25311"/>
                </a:lnTo>
                <a:lnTo>
                  <a:pt x="12725" y="25311"/>
                </a:lnTo>
                <a:lnTo>
                  <a:pt x="12750" y="25133"/>
                </a:lnTo>
                <a:close/>
              </a:path>
              <a:path w="23494" h="38100">
                <a:moveTo>
                  <a:pt x="12801" y="11049"/>
                </a:moveTo>
                <a:lnTo>
                  <a:pt x="12623" y="11633"/>
                </a:lnTo>
                <a:lnTo>
                  <a:pt x="12560" y="11988"/>
                </a:lnTo>
                <a:lnTo>
                  <a:pt x="12522" y="12192"/>
                </a:lnTo>
                <a:lnTo>
                  <a:pt x="12700" y="11607"/>
                </a:lnTo>
                <a:lnTo>
                  <a:pt x="12801" y="11049"/>
                </a:lnTo>
                <a:close/>
              </a:path>
              <a:path w="23494" h="38100">
                <a:moveTo>
                  <a:pt x="13004" y="24206"/>
                </a:moveTo>
                <a:lnTo>
                  <a:pt x="12852" y="24650"/>
                </a:lnTo>
                <a:lnTo>
                  <a:pt x="12750" y="25133"/>
                </a:lnTo>
                <a:lnTo>
                  <a:pt x="12954" y="24904"/>
                </a:lnTo>
                <a:lnTo>
                  <a:pt x="13004" y="24206"/>
                </a:lnTo>
                <a:close/>
              </a:path>
              <a:path w="23494" h="38100">
                <a:moveTo>
                  <a:pt x="13017" y="8572"/>
                </a:moveTo>
                <a:lnTo>
                  <a:pt x="12573" y="10248"/>
                </a:lnTo>
                <a:lnTo>
                  <a:pt x="12458" y="8648"/>
                </a:lnTo>
                <a:lnTo>
                  <a:pt x="11899" y="11087"/>
                </a:lnTo>
                <a:lnTo>
                  <a:pt x="11798" y="11506"/>
                </a:lnTo>
                <a:lnTo>
                  <a:pt x="12014" y="11137"/>
                </a:lnTo>
                <a:lnTo>
                  <a:pt x="12369" y="10985"/>
                </a:lnTo>
                <a:lnTo>
                  <a:pt x="12331" y="11163"/>
                </a:lnTo>
                <a:lnTo>
                  <a:pt x="12115" y="13017"/>
                </a:lnTo>
                <a:lnTo>
                  <a:pt x="12534" y="10909"/>
                </a:lnTo>
                <a:lnTo>
                  <a:pt x="12598" y="10617"/>
                </a:lnTo>
                <a:lnTo>
                  <a:pt x="13017" y="8572"/>
                </a:lnTo>
                <a:close/>
              </a:path>
              <a:path w="23494" h="38100">
                <a:moveTo>
                  <a:pt x="13360" y="34302"/>
                </a:moveTo>
                <a:lnTo>
                  <a:pt x="12433" y="30746"/>
                </a:lnTo>
                <a:lnTo>
                  <a:pt x="12268" y="30111"/>
                </a:lnTo>
                <a:lnTo>
                  <a:pt x="8763" y="31635"/>
                </a:lnTo>
                <a:lnTo>
                  <a:pt x="7556" y="32016"/>
                </a:lnTo>
                <a:lnTo>
                  <a:pt x="8940" y="33159"/>
                </a:lnTo>
                <a:lnTo>
                  <a:pt x="11633" y="30746"/>
                </a:lnTo>
                <a:lnTo>
                  <a:pt x="13360" y="34302"/>
                </a:lnTo>
                <a:close/>
              </a:path>
              <a:path w="23494" h="38100">
                <a:moveTo>
                  <a:pt x="13652" y="10439"/>
                </a:moveTo>
                <a:lnTo>
                  <a:pt x="13525" y="10871"/>
                </a:lnTo>
                <a:lnTo>
                  <a:pt x="13119" y="9728"/>
                </a:lnTo>
                <a:lnTo>
                  <a:pt x="12865" y="11277"/>
                </a:lnTo>
                <a:lnTo>
                  <a:pt x="12763" y="11925"/>
                </a:lnTo>
                <a:lnTo>
                  <a:pt x="13157" y="11341"/>
                </a:lnTo>
                <a:lnTo>
                  <a:pt x="13462" y="11150"/>
                </a:lnTo>
                <a:lnTo>
                  <a:pt x="13423" y="11379"/>
                </a:lnTo>
                <a:lnTo>
                  <a:pt x="13385" y="11582"/>
                </a:lnTo>
                <a:lnTo>
                  <a:pt x="13525" y="11112"/>
                </a:lnTo>
                <a:lnTo>
                  <a:pt x="13563" y="10972"/>
                </a:lnTo>
                <a:lnTo>
                  <a:pt x="13627" y="10642"/>
                </a:lnTo>
                <a:lnTo>
                  <a:pt x="13652" y="10439"/>
                </a:lnTo>
                <a:close/>
              </a:path>
              <a:path w="23494" h="38100">
                <a:moveTo>
                  <a:pt x="13830" y="21932"/>
                </a:moveTo>
                <a:lnTo>
                  <a:pt x="13284" y="21983"/>
                </a:lnTo>
                <a:lnTo>
                  <a:pt x="13220" y="21259"/>
                </a:lnTo>
                <a:lnTo>
                  <a:pt x="12852" y="22237"/>
                </a:lnTo>
                <a:lnTo>
                  <a:pt x="12280" y="22364"/>
                </a:lnTo>
                <a:lnTo>
                  <a:pt x="12344" y="21983"/>
                </a:lnTo>
                <a:lnTo>
                  <a:pt x="12014" y="21983"/>
                </a:lnTo>
                <a:lnTo>
                  <a:pt x="12039" y="21844"/>
                </a:lnTo>
                <a:lnTo>
                  <a:pt x="11976" y="21983"/>
                </a:lnTo>
                <a:lnTo>
                  <a:pt x="11595" y="21983"/>
                </a:lnTo>
                <a:lnTo>
                  <a:pt x="11201" y="21475"/>
                </a:lnTo>
                <a:lnTo>
                  <a:pt x="10706" y="21856"/>
                </a:lnTo>
                <a:lnTo>
                  <a:pt x="10210" y="23215"/>
                </a:lnTo>
                <a:lnTo>
                  <a:pt x="10363" y="23253"/>
                </a:lnTo>
                <a:lnTo>
                  <a:pt x="11150" y="22618"/>
                </a:lnTo>
                <a:lnTo>
                  <a:pt x="11671" y="22733"/>
                </a:lnTo>
                <a:lnTo>
                  <a:pt x="11125" y="24104"/>
                </a:lnTo>
                <a:lnTo>
                  <a:pt x="10769" y="24155"/>
                </a:lnTo>
                <a:lnTo>
                  <a:pt x="10833" y="23647"/>
                </a:lnTo>
                <a:lnTo>
                  <a:pt x="10528" y="23990"/>
                </a:lnTo>
                <a:lnTo>
                  <a:pt x="10248" y="23990"/>
                </a:lnTo>
                <a:lnTo>
                  <a:pt x="10274" y="24714"/>
                </a:lnTo>
                <a:lnTo>
                  <a:pt x="10337" y="25730"/>
                </a:lnTo>
                <a:lnTo>
                  <a:pt x="10782" y="24917"/>
                </a:lnTo>
                <a:lnTo>
                  <a:pt x="11290" y="24853"/>
                </a:lnTo>
                <a:lnTo>
                  <a:pt x="11836" y="23469"/>
                </a:lnTo>
                <a:lnTo>
                  <a:pt x="11912" y="22783"/>
                </a:lnTo>
                <a:lnTo>
                  <a:pt x="12344" y="22872"/>
                </a:lnTo>
                <a:lnTo>
                  <a:pt x="12547" y="23253"/>
                </a:lnTo>
                <a:lnTo>
                  <a:pt x="12738" y="23253"/>
                </a:lnTo>
                <a:lnTo>
                  <a:pt x="12966" y="22618"/>
                </a:lnTo>
                <a:lnTo>
                  <a:pt x="13004" y="22491"/>
                </a:lnTo>
                <a:lnTo>
                  <a:pt x="12814" y="23507"/>
                </a:lnTo>
                <a:lnTo>
                  <a:pt x="12585" y="24142"/>
                </a:lnTo>
                <a:lnTo>
                  <a:pt x="12636" y="23634"/>
                </a:lnTo>
                <a:lnTo>
                  <a:pt x="12547" y="23253"/>
                </a:lnTo>
                <a:lnTo>
                  <a:pt x="11938" y="23253"/>
                </a:lnTo>
                <a:lnTo>
                  <a:pt x="11620" y="24904"/>
                </a:lnTo>
                <a:lnTo>
                  <a:pt x="12255" y="24904"/>
                </a:lnTo>
                <a:lnTo>
                  <a:pt x="12687" y="24396"/>
                </a:lnTo>
                <a:lnTo>
                  <a:pt x="12738" y="24269"/>
                </a:lnTo>
                <a:lnTo>
                  <a:pt x="12903" y="24130"/>
                </a:lnTo>
                <a:lnTo>
                  <a:pt x="13081" y="24015"/>
                </a:lnTo>
                <a:lnTo>
                  <a:pt x="13169" y="23761"/>
                </a:lnTo>
                <a:lnTo>
                  <a:pt x="13309" y="23380"/>
                </a:lnTo>
                <a:lnTo>
                  <a:pt x="13627" y="22491"/>
                </a:lnTo>
                <a:lnTo>
                  <a:pt x="13665" y="22364"/>
                </a:lnTo>
                <a:lnTo>
                  <a:pt x="13804" y="21983"/>
                </a:lnTo>
                <a:close/>
              </a:path>
              <a:path w="23494" h="38100">
                <a:moveTo>
                  <a:pt x="13843" y="10274"/>
                </a:moveTo>
                <a:lnTo>
                  <a:pt x="13601" y="11061"/>
                </a:lnTo>
                <a:lnTo>
                  <a:pt x="13500" y="11404"/>
                </a:lnTo>
                <a:lnTo>
                  <a:pt x="13258" y="12890"/>
                </a:lnTo>
                <a:lnTo>
                  <a:pt x="13766" y="10718"/>
                </a:lnTo>
                <a:lnTo>
                  <a:pt x="13843" y="10274"/>
                </a:lnTo>
                <a:close/>
              </a:path>
              <a:path w="23494" h="38100">
                <a:moveTo>
                  <a:pt x="13970" y="10312"/>
                </a:moveTo>
                <a:lnTo>
                  <a:pt x="13741" y="11049"/>
                </a:lnTo>
                <a:lnTo>
                  <a:pt x="13677" y="11430"/>
                </a:lnTo>
                <a:lnTo>
                  <a:pt x="13614" y="11811"/>
                </a:lnTo>
                <a:lnTo>
                  <a:pt x="13843" y="11074"/>
                </a:lnTo>
                <a:lnTo>
                  <a:pt x="13970" y="10312"/>
                </a:lnTo>
                <a:close/>
              </a:path>
              <a:path w="23494" h="38100">
                <a:moveTo>
                  <a:pt x="14173" y="20967"/>
                </a:moveTo>
                <a:lnTo>
                  <a:pt x="13830" y="21932"/>
                </a:lnTo>
                <a:lnTo>
                  <a:pt x="13982" y="21907"/>
                </a:lnTo>
                <a:lnTo>
                  <a:pt x="14046" y="21729"/>
                </a:lnTo>
                <a:lnTo>
                  <a:pt x="14173" y="20967"/>
                </a:lnTo>
                <a:close/>
              </a:path>
              <a:path w="23494" h="38100">
                <a:moveTo>
                  <a:pt x="14274" y="21882"/>
                </a:moveTo>
                <a:lnTo>
                  <a:pt x="14008" y="21907"/>
                </a:lnTo>
                <a:lnTo>
                  <a:pt x="13919" y="22110"/>
                </a:lnTo>
                <a:lnTo>
                  <a:pt x="13081" y="24765"/>
                </a:lnTo>
                <a:lnTo>
                  <a:pt x="13652" y="24650"/>
                </a:lnTo>
                <a:lnTo>
                  <a:pt x="13716" y="24396"/>
                </a:lnTo>
                <a:lnTo>
                  <a:pt x="13398" y="24396"/>
                </a:lnTo>
                <a:lnTo>
                  <a:pt x="13728" y="24206"/>
                </a:lnTo>
                <a:lnTo>
                  <a:pt x="13779" y="23888"/>
                </a:lnTo>
                <a:lnTo>
                  <a:pt x="14008" y="23380"/>
                </a:lnTo>
                <a:lnTo>
                  <a:pt x="14058" y="23126"/>
                </a:lnTo>
                <a:lnTo>
                  <a:pt x="14274" y="21882"/>
                </a:lnTo>
                <a:close/>
              </a:path>
              <a:path w="23494" h="38100">
                <a:moveTo>
                  <a:pt x="14338" y="21869"/>
                </a:moveTo>
                <a:lnTo>
                  <a:pt x="14173" y="22491"/>
                </a:lnTo>
                <a:lnTo>
                  <a:pt x="14338" y="21869"/>
                </a:lnTo>
                <a:close/>
              </a:path>
              <a:path w="23494" h="38100">
                <a:moveTo>
                  <a:pt x="14427" y="23787"/>
                </a:moveTo>
                <a:lnTo>
                  <a:pt x="13843" y="24130"/>
                </a:lnTo>
                <a:lnTo>
                  <a:pt x="13728" y="24371"/>
                </a:lnTo>
                <a:lnTo>
                  <a:pt x="14338" y="24307"/>
                </a:lnTo>
                <a:lnTo>
                  <a:pt x="14427" y="23787"/>
                </a:lnTo>
                <a:close/>
              </a:path>
              <a:path w="23494" h="38100">
                <a:moveTo>
                  <a:pt x="14554" y="23812"/>
                </a:moveTo>
                <a:lnTo>
                  <a:pt x="14376" y="24307"/>
                </a:lnTo>
                <a:lnTo>
                  <a:pt x="14503" y="24130"/>
                </a:lnTo>
                <a:lnTo>
                  <a:pt x="14554" y="23812"/>
                </a:lnTo>
                <a:close/>
              </a:path>
              <a:path w="23494" h="38100">
                <a:moveTo>
                  <a:pt x="14630" y="8648"/>
                </a:moveTo>
                <a:lnTo>
                  <a:pt x="14097" y="10744"/>
                </a:lnTo>
                <a:lnTo>
                  <a:pt x="13817" y="12077"/>
                </a:lnTo>
                <a:lnTo>
                  <a:pt x="14122" y="11696"/>
                </a:lnTo>
                <a:lnTo>
                  <a:pt x="14630" y="8648"/>
                </a:lnTo>
                <a:close/>
              </a:path>
              <a:path w="23494" h="38100">
                <a:moveTo>
                  <a:pt x="14655" y="26492"/>
                </a:moveTo>
                <a:lnTo>
                  <a:pt x="14516" y="27063"/>
                </a:lnTo>
                <a:lnTo>
                  <a:pt x="14655" y="26492"/>
                </a:lnTo>
                <a:close/>
              </a:path>
              <a:path w="23494" h="38100">
                <a:moveTo>
                  <a:pt x="14820" y="25412"/>
                </a:moveTo>
                <a:lnTo>
                  <a:pt x="14655" y="26022"/>
                </a:lnTo>
                <a:lnTo>
                  <a:pt x="14820" y="25412"/>
                </a:lnTo>
                <a:close/>
              </a:path>
              <a:path w="23494" h="38100">
                <a:moveTo>
                  <a:pt x="14871" y="25666"/>
                </a:moveTo>
                <a:lnTo>
                  <a:pt x="14833" y="25425"/>
                </a:lnTo>
                <a:lnTo>
                  <a:pt x="14655" y="26492"/>
                </a:lnTo>
                <a:lnTo>
                  <a:pt x="14871" y="25666"/>
                </a:lnTo>
                <a:close/>
              </a:path>
              <a:path w="23494" h="38100">
                <a:moveTo>
                  <a:pt x="16268" y="11557"/>
                </a:moveTo>
                <a:lnTo>
                  <a:pt x="16040" y="12293"/>
                </a:lnTo>
                <a:lnTo>
                  <a:pt x="15976" y="12674"/>
                </a:lnTo>
                <a:lnTo>
                  <a:pt x="15913" y="13055"/>
                </a:lnTo>
                <a:lnTo>
                  <a:pt x="16141" y="12319"/>
                </a:lnTo>
                <a:lnTo>
                  <a:pt x="16268" y="11557"/>
                </a:lnTo>
                <a:close/>
              </a:path>
              <a:path w="23494" h="38100">
                <a:moveTo>
                  <a:pt x="18669" y="12585"/>
                </a:moveTo>
                <a:lnTo>
                  <a:pt x="18402" y="12941"/>
                </a:lnTo>
                <a:lnTo>
                  <a:pt x="18326" y="13093"/>
                </a:lnTo>
                <a:lnTo>
                  <a:pt x="18554" y="12966"/>
                </a:lnTo>
                <a:lnTo>
                  <a:pt x="18669" y="12585"/>
                </a:lnTo>
                <a:close/>
              </a:path>
              <a:path w="23494" h="38100">
                <a:moveTo>
                  <a:pt x="19202" y="406"/>
                </a:moveTo>
                <a:lnTo>
                  <a:pt x="18935" y="1231"/>
                </a:lnTo>
                <a:lnTo>
                  <a:pt x="18872" y="1625"/>
                </a:lnTo>
                <a:lnTo>
                  <a:pt x="18796" y="2120"/>
                </a:lnTo>
                <a:lnTo>
                  <a:pt x="19062" y="1295"/>
                </a:lnTo>
                <a:lnTo>
                  <a:pt x="19202" y="406"/>
                </a:lnTo>
                <a:close/>
              </a:path>
              <a:path w="23494" h="38100">
                <a:moveTo>
                  <a:pt x="19558" y="1244"/>
                </a:moveTo>
                <a:lnTo>
                  <a:pt x="19265" y="838"/>
                </a:lnTo>
                <a:lnTo>
                  <a:pt x="19126" y="1676"/>
                </a:lnTo>
                <a:lnTo>
                  <a:pt x="19075" y="1943"/>
                </a:lnTo>
                <a:lnTo>
                  <a:pt x="19202" y="1727"/>
                </a:lnTo>
                <a:lnTo>
                  <a:pt x="19558" y="1244"/>
                </a:lnTo>
                <a:close/>
              </a:path>
              <a:path w="23494" h="38100">
                <a:moveTo>
                  <a:pt x="19824" y="825"/>
                </a:moveTo>
                <a:lnTo>
                  <a:pt x="19659" y="1409"/>
                </a:lnTo>
                <a:lnTo>
                  <a:pt x="19596" y="1765"/>
                </a:lnTo>
                <a:lnTo>
                  <a:pt x="19558" y="1968"/>
                </a:lnTo>
                <a:lnTo>
                  <a:pt x="19735" y="1384"/>
                </a:lnTo>
                <a:lnTo>
                  <a:pt x="19799" y="1028"/>
                </a:lnTo>
                <a:lnTo>
                  <a:pt x="19824" y="825"/>
                </a:lnTo>
                <a:close/>
              </a:path>
              <a:path w="23494" h="38100">
                <a:moveTo>
                  <a:pt x="19900" y="0"/>
                </a:moveTo>
                <a:lnTo>
                  <a:pt x="19558" y="1244"/>
                </a:lnTo>
                <a:lnTo>
                  <a:pt x="19227" y="2463"/>
                </a:lnTo>
                <a:lnTo>
                  <a:pt x="19075" y="3416"/>
                </a:lnTo>
                <a:lnTo>
                  <a:pt x="19735" y="1003"/>
                </a:lnTo>
                <a:lnTo>
                  <a:pt x="19900" y="0"/>
                </a:lnTo>
                <a:close/>
              </a:path>
              <a:path w="23494" h="38100">
                <a:moveTo>
                  <a:pt x="21780" y="3251"/>
                </a:moveTo>
                <a:lnTo>
                  <a:pt x="21513" y="4076"/>
                </a:lnTo>
                <a:lnTo>
                  <a:pt x="21450" y="4470"/>
                </a:lnTo>
                <a:lnTo>
                  <a:pt x="21361" y="4965"/>
                </a:lnTo>
                <a:lnTo>
                  <a:pt x="21640" y="4140"/>
                </a:lnTo>
                <a:lnTo>
                  <a:pt x="21780" y="3251"/>
                </a:lnTo>
                <a:close/>
              </a:path>
              <a:path w="23494" h="38100">
                <a:moveTo>
                  <a:pt x="21932" y="7759"/>
                </a:moveTo>
                <a:lnTo>
                  <a:pt x="20320" y="11696"/>
                </a:lnTo>
                <a:lnTo>
                  <a:pt x="19761" y="12331"/>
                </a:lnTo>
                <a:lnTo>
                  <a:pt x="19443" y="12458"/>
                </a:lnTo>
                <a:lnTo>
                  <a:pt x="19342" y="12585"/>
                </a:lnTo>
                <a:lnTo>
                  <a:pt x="18821" y="15379"/>
                </a:lnTo>
                <a:lnTo>
                  <a:pt x="18580" y="15252"/>
                </a:lnTo>
                <a:lnTo>
                  <a:pt x="18656" y="14871"/>
                </a:lnTo>
                <a:lnTo>
                  <a:pt x="18745" y="14490"/>
                </a:lnTo>
                <a:lnTo>
                  <a:pt x="18821" y="14109"/>
                </a:lnTo>
                <a:lnTo>
                  <a:pt x="18884" y="13931"/>
                </a:lnTo>
                <a:lnTo>
                  <a:pt x="18834" y="14071"/>
                </a:lnTo>
                <a:lnTo>
                  <a:pt x="18910" y="13728"/>
                </a:lnTo>
                <a:lnTo>
                  <a:pt x="19075" y="12966"/>
                </a:lnTo>
                <a:lnTo>
                  <a:pt x="18884" y="13931"/>
                </a:lnTo>
                <a:lnTo>
                  <a:pt x="19215" y="12966"/>
                </a:lnTo>
                <a:lnTo>
                  <a:pt x="19253" y="12839"/>
                </a:lnTo>
                <a:lnTo>
                  <a:pt x="19342" y="12585"/>
                </a:lnTo>
                <a:lnTo>
                  <a:pt x="18783" y="12839"/>
                </a:lnTo>
                <a:lnTo>
                  <a:pt x="18656" y="13601"/>
                </a:lnTo>
                <a:lnTo>
                  <a:pt x="18427" y="14363"/>
                </a:lnTo>
                <a:lnTo>
                  <a:pt x="18491" y="13982"/>
                </a:lnTo>
                <a:lnTo>
                  <a:pt x="18516" y="13855"/>
                </a:lnTo>
                <a:lnTo>
                  <a:pt x="18630" y="13347"/>
                </a:lnTo>
                <a:lnTo>
                  <a:pt x="18783" y="12839"/>
                </a:lnTo>
                <a:lnTo>
                  <a:pt x="18605" y="12941"/>
                </a:lnTo>
                <a:lnTo>
                  <a:pt x="18440" y="13855"/>
                </a:lnTo>
                <a:lnTo>
                  <a:pt x="18110" y="13982"/>
                </a:lnTo>
                <a:lnTo>
                  <a:pt x="17881" y="13855"/>
                </a:lnTo>
                <a:lnTo>
                  <a:pt x="17500" y="14871"/>
                </a:lnTo>
                <a:lnTo>
                  <a:pt x="17538" y="13093"/>
                </a:lnTo>
                <a:lnTo>
                  <a:pt x="17475" y="12966"/>
                </a:lnTo>
                <a:lnTo>
                  <a:pt x="17322" y="13093"/>
                </a:lnTo>
                <a:lnTo>
                  <a:pt x="17030" y="12712"/>
                </a:lnTo>
                <a:lnTo>
                  <a:pt x="16827" y="12712"/>
                </a:lnTo>
                <a:lnTo>
                  <a:pt x="16713" y="22745"/>
                </a:lnTo>
                <a:lnTo>
                  <a:pt x="16560" y="23507"/>
                </a:lnTo>
                <a:lnTo>
                  <a:pt x="16446" y="23888"/>
                </a:lnTo>
                <a:lnTo>
                  <a:pt x="16548" y="23342"/>
                </a:lnTo>
                <a:lnTo>
                  <a:pt x="16713" y="22745"/>
                </a:lnTo>
                <a:lnTo>
                  <a:pt x="16713" y="12801"/>
                </a:lnTo>
                <a:lnTo>
                  <a:pt x="16649" y="19316"/>
                </a:lnTo>
                <a:lnTo>
                  <a:pt x="16611" y="19519"/>
                </a:lnTo>
                <a:lnTo>
                  <a:pt x="16611" y="22745"/>
                </a:lnTo>
                <a:lnTo>
                  <a:pt x="16459" y="23507"/>
                </a:lnTo>
                <a:lnTo>
                  <a:pt x="16344" y="23888"/>
                </a:lnTo>
                <a:lnTo>
                  <a:pt x="16433" y="23253"/>
                </a:lnTo>
                <a:lnTo>
                  <a:pt x="16573" y="22872"/>
                </a:lnTo>
                <a:lnTo>
                  <a:pt x="16611" y="22745"/>
                </a:lnTo>
                <a:lnTo>
                  <a:pt x="16611" y="19519"/>
                </a:lnTo>
                <a:lnTo>
                  <a:pt x="16459" y="20332"/>
                </a:lnTo>
                <a:lnTo>
                  <a:pt x="16230" y="21094"/>
                </a:lnTo>
                <a:lnTo>
                  <a:pt x="16294" y="20713"/>
                </a:lnTo>
                <a:lnTo>
                  <a:pt x="16421" y="20078"/>
                </a:lnTo>
                <a:lnTo>
                  <a:pt x="16649" y="19316"/>
                </a:lnTo>
                <a:lnTo>
                  <a:pt x="16649" y="12839"/>
                </a:lnTo>
                <a:lnTo>
                  <a:pt x="16459" y="12966"/>
                </a:lnTo>
                <a:lnTo>
                  <a:pt x="16332" y="13385"/>
                </a:lnTo>
                <a:lnTo>
                  <a:pt x="16637" y="11557"/>
                </a:lnTo>
                <a:lnTo>
                  <a:pt x="16802" y="11696"/>
                </a:lnTo>
                <a:lnTo>
                  <a:pt x="17487" y="12458"/>
                </a:lnTo>
                <a:lnTo>
                  <a:pt x="17995" y="13474"/>
                </a:lnTo>
                <a:lnTo>
                  <a:pt x="18288" y="13093"/>
                </a:lnTo>
                <a:lnTo>
                  <a:pt x="18186" y="12331"/>
                </a:lnTo>
                <a:lnTo>
                  <a:pt x="17995" y="11315"/>
                </a:lnTo>
                <a:lnTo>
                  <a:pt x="17767" y="10045"/>
                </a:lnTo>
                <a:lnTo>
                  <a:pt x="16662" y="9791"/>
                </a:lnTo>
                <a:lnTo>
                  <a:pt x="16471" y="10045"/>
                </a:lnTo>
                <a:lnTo>
                  <a:pt x="16052" y="11087"/>
                </a:lnTo>
                <a:lnTo>
                  <a:pt x="16065" y="10363"/>
                </a:lnTo>
                <a:lnTo>
                  <a:pt x="16065" y="9601"/>
                </a:lnTo>
                <a:lnTo>
                  <a:pt x="15963" y="9880"/>
                </a:lnTo>
                <a:lnTo>
                  <a:pt x="15735" y="10299"/>
                </a:lnTo>
                <a:lnTo>
                  <a:pt x="15455" y="10820"/>
                </a:lnTo>
                <a:lnTo>
                  <a:pt x="15608" y="9410"/>
                </a:lnTo>
                <a:lnTo>
                  <a:pt x="15392" y="10579"/>
                </a:lnTo>
                <a:lnTo>
                  <a:pt x="15570" y="9017"/>
                </a:lnTo>
                <a:lnTo>
                  <a:pt x="14541" y="10490"/>
                </a:lnTo>
                <a:lnTo>
                  <a:pt x="14490" y="10756"/>
                </a:lnTo>
                <a:lnTo>
                  <a:pt x="14490" y="12268"/>
                </a:lnTo>
                <a:lnTo>
                  <a:pt x="14846" y="11938"/>
                </a:lnTo>
                <a:lnTo>
                  <a:pt x="14973" y="11785"/>
                </a:lnTo>
                <a:lnTo>
                  <a:pt x="15316" y="11036"/>
                </a:lnTo>
                <a:lnTo>
                  <a:pt x="15252" y="11391"/>
                </a:lnTo>
                <a:lnTo>
                  <a:pt x="16052" y="11925"/>
                </a:lnTo>
                <a:lnTo>
                  <a:pt x="16052" y="11417"/>
                </a:lnTo>
                <a:lnTo>
                  <a:pt x="16395" y="11315"/>
                </a:lnTo>
                <a:lnTo>
                  <a:pt x="16560" y="11480"/>
                </a:lnTo>
                <a:lnTo>
                  <a:pt x="16230" y="12725"/>
                </a:lnTo>
                <a:lnTo>
                  <a:pt x="16268" y="13589"/>
                </a:lnTo>
                <a:lnTo>
                  <a:pt x="15913" y="14795"/>
                </a:lnTo>
                <a:lnTo>
                  <a:pt x="15913" y="26682"/>
                </a:lnTo>
                <a:lnTo>
                  <a:pt x="15557" y="27317"/>
                </a:lnTo>
                <a:lnTo>
                  <a:pt x="15252" y="27698"/>
                </a:lnTo>
                <a:lnTo>
                  <a:pt x="15468" y="26428"/>
                </a:lnTo>
                <a:lnTo>
                  <a:pt x="15913" y="26682"/>
                </a:lnTo>
                <a:lnTo>
                  <a:pt x="15913" y="14795"/>
                </a:lnTo>
                <a:lnTo>
                  <a:pt x="16116" y="13474"/>
                </a:lnTo>
                <a:lnTo>
                  <a:pt x="16217" y="12839"/>
                </a:lnTo>
                <a:lnTo>
                  <a:pt x="16014" y="13093"/>
                </a:lnTo>
                <a:lnTo>
                  <a:pt x="15608" y="13474"/>
                </a:lnTo>
                <a:lnTo>
                  <a:pt x="15570" y="20713"/>
                </a:lnTo>
                <a:lnTo>
                  <a:pt x="15443" y="21475"/>
                </a:lnTo>
                <a:lnTo>
                  <a:pt x="15151" y="22364"/>
                </a:lnTo>
                <a:lnTo>
                  <a:pt x="15278" y="21653"/>
                </a:lnTo>
                <a:lnTo>
                  <a:pt x="15392" y="21221"/>
                </a:lnTo>
                <a:lnTo>
                  <a:pt x="15570" y="20713"/>
                </a:lnTo>
                <a:lnTo>
                  <a:pt x="15570" y="13462"/>
                </a:lnTo>
                <a:lnTo>
                  <a:pt x="15252" y="13360"/>
                </a:lnTo>
                <a:lnTo>
                  <a:pt x="15252" y="15252"/>
                </a:lnTo>
                <a:lnTo>
                  <a:pt x="15138" y="16281"/>
                </a:lnTo>
                <a:lnTo>
                  <a:pt x="15138" y="17792"/>
                </a:lnTo>
                <a:lnTo>
                  <a:pt x="14871" y="18935"/>
                </a:lnTo>
                <a:lnTo>
                  <a:pt x="14998" y="18199"/>
                </a:lnTo>
                <a:lnTo>
                  <a:pt x="15138" y="17792"/>
                </a:lnTo>
                <a:lnTo>
                  <a:pt x="15138" y="16281"/>
                </a:lnTo>
                <a:lnTo>
                  <a:pt x="14960" y="17868"/>
                </a:lnTo>
                <a:lnTo>
                  <a:pt x="14833" y="18351"/>
                </a:lnTo>
                <a:lnTo>
                  <a:pt x="14655" y="18681"/>
                </a:lnTo>
                <a:lnTo>
                  <a:pt x="13995" y="18681"/>
                </a:lnTo>
                <a:lnTo>
                  <a:pt x="12484" y="19951"/>
                </a:lnTo>
                <a:lnTo>
                  <a:pt x="12166" y="19812"/>
                </a:lnTo>
                <a:lnTo>
                  <a:pt x="11938" y="20713"/>
                </a:lnTo>
                <a:lnTo>
                  <a:pt x="12039" y="20066"/>
                </a:lnTo>
                <a:lnTo>
                  <a:pt x="12141" y="19799"/>
                </a:lnTo>
                <a:lnTo>
                  <a:pt x="11899" y="19697"/>
                </a:lnTo>
                <a:lnTo>
                  <a:pt x="11607" y="19570"/>
                </a:lnTo>
                <a:lnTo>
                  <a:pt x="11696" y="19062"/>
                </a:lnTo>
                <a:lnTo>
                  <a:pt x="11747" y="18808"/>
                </a:lnTo>
                <a:lnTo>
                  <a:pt x="11785" y="18580"/>
                </a:lnTo>
                <a:lnTo>
                  <a:pt x="11696" y="18808"/>
                </a:lnTo>
                <a:lnTo>
                  <a:pt x="11734" y="18643"/>
                </a:lnTo>
                <a:lnTo>
                  <a:pt x="11569" y="18808"/>
                </a:lnTo>
                <a:lnTo>
                  <a:pt x="11455" y="19062"/>
                </a:lnTo>
                <a:lnTo>
                  <a:pt x="11633" y="17919"/>
                </a:lnTo>
                <a:lnTo>
                  <a:pt x="11823" y="18237"/>
                </a:lnTo>
                <a:lnTo>
                  <a:pt x="11899" y="17919"/>
                </a:lnTo>
                <a:lnTo>
                  <a:pt x="11976" y="17538"/>
                </a:lnTo>
                <a:lnTo>
                  <a:pt x="12115" y="16903"/>
                </a:lnTo>
                <a:lnTo>
                  <a:pt x="12153" y="16776"/>
                </a:lnTo>
                <a:lnTo>
                  <a:pt x="12204" y="16522"/>
                </a:lnTo>
                <a:lnTo>
                  <a:pt x="12661" y="18034"/>
                </a:lnTo>
                <a:lnTo>
                  <a:pt x="12788" y="18313"/>
                </a:lnTo>
                <a:lnTo>
                  <a:pt x="13385" y="18427"/>
                </a:lnTo>
                <a:lnTo>
                  <a:pt x="13703" y="18808"/>
                </a:lnTo>
                <a:lnTo>
                  <a:pt x="15125" y="15633"/>
                </a:lnTo>
                <a:lnTo>
                  <a:pt x="15252" y="15252"/>
                </a:lnTo>
                <a:lnTo>
                  <a:pt x="15252" y="13360"/>
                </a:lnTo>
                <a:lnTo>
                  <a:pt x="14033" y="13093"/>
                </a:lnTo>
                <a:lnTo>
                  <a:pt x="12750" y="14109"/>
                </a:lnTo>
                <a:lnTo>
                  <a:pt x="11620" y="14833"/>
                </a:lnTo>
                <a:lnTo>
                  <a:pt x="11620" y="17538"/>
                </a:lnTo>
                <a:lnTo>
                  <a:pt x="11442" y="18554"/>
                </a:lnTo>
                <a:lnTo>
                  <a:pt x="11214" y="19316"/>
                </a:lnTo>
                <a:lnTo>
                  <a:pt x="11328" y="18554"/>
                </a:lnTo>
                <a:lnTo>
                  <a:pt x="11391" y="18300"/>
                </a:lnTo>
                <a:lnTo>
                  <a:pt x="11620" y="17538"/>
                </a:lnTo>
                <a:lnTo>
                  <a:pt x="11620" y="14833"/>
                </a:lnTo>
                <a:lnTo>
                  <a:pt x="11252" y="15062"/>
                </a:lnTo>
                <a:lnTo>
                  <a:pt x="11252" y="18745"/>
                </a:lnTo>
                <a:lnTo>
                  <a:pt x="11137" y="19316"/>
                </a:lnTo>
                <a:lnTo>
                  <a:pt x="11036" y="19697"/>
                </a:lnTo>
                <a:lnTo>
                  <a:pt x="11125" y="19189"/>
                </a:lnTo>
                <a:lnTo>
                  <a:pt x="11252" y="18745"/>
                </a:lnTo>
                <a:lnTo>
                  <a:pt x="11252" y="15062"/>
                </a:lnTo>
                <a:lnTo>
                  <a:pt x="11176" y="18300"/>
                </a:lnTo>
                <a:lnTo>
                  <a:pt x="11061" y="18986"/>
                </a:lnTo>
                <a:lnTo>
                  <a:pt x="10833" y="19824"/>
                </a:lnTo>
                <a:lnTo>
                  <a:pt x="10947" y="19062"/>
                </a:lnTo>
                <a:lnTo>
                  <a:pt x="11061" y="18681"/>
                </a:lnTo>
                <a:lnTo>
                  <a:pt x="11176" y="18300"/>
                </a:lnTo>
                <a:lnTo>
                  <a:pt x="11176" y="15113"/>
                </a:lnTo>
                <a:lnTo>
                  <a:pt x="10947" y="15252"/>
                </a:lnTo>
                <a:lnTo>
                  <a:pt x="10985" y="12839"/>
                </a:lnTo>
                <a:lnTo>
                  <a:pt x="10299" y="14109"/>
                </a:lnTo>
                <a:lnTo>
                  <a:pt x="10007" y="15252"/>
                </a:lnTo>
                <a:lnTo>
                  <a:pt x="9563" y="15760"/>
                </a:lnTo>
                <a:lnTo>
                  <a:pt x="9715" y="15633"/>
                </a:lnTo>
                <a:lnTo>
                  <a:pt x="9613" y="16268"/>
                </a:lnTo>
                <a:lnTo>
                  <a:pt x="9118" y="18300"/>
                </a:lnTo>
                <a:lnTo>
                  <a:pt x="9144" y="18554"/>
                </a:lnTo>
                <a:lnTo>
                  <a:pt x="8991" y="19316"/>
                </a:lnTo>
                <a:lnTo>
                  <a:pt x="8864" y="19697"/>
                </a:lnTo>
                <a:lnTo>
                  <a:pt x="8445" y="20459"/>
                </a:lnTo>
                <a:lnTo>
                  <a:pt x="8686" y="20205"/>
                </a:lnTo>
                <a:lnTo>
                  <a:pt x="8750" y="20574"/>
                </a:lnTo>
                <a:lnTo>
                  <a:pt x="8839" y="20205"/>
                </a:lnTo>
                <a:lnTo>
                  <a:pt x="9232" y="18313"/>
                </a:lnTo>
                <a:lnTo>
                  <a:pt x="8953" y="19697"/>
                </a:lnTo>
                <a:lnTo>
                  <a:pt x="9271" y="18554"/>
                </a:lnTo>
                <a:lnTo>
                  <a:pt x="9283" y="18313"/>
                </a:lnTo>
                <a:lnTo>
                  <a:pt x="9855" y="16395"/>
                </a:lnTo>
                <a:lnTo>
                  <a:pt x="9740" y="17018"/>
                </a:lnTo>
                <a:lnTo>
                  <a:pt x="9626" y="18376"/>
                </a:lnTo>
                <a:lnTo>
                  <a:pt x="9867" y="18427"/>
                </a:lnTo>
                <a:lnTo>
                  <a:pt x="10223" y="18554"/>
                </a:lnTo>
                <a:lnTo>
                  <a:pt x="10515" y="18161"/>
                </a:lnTo>
                <a:lnTo>
                  <a:pt x="10629" y="18034"/>
                </a:lnTo>
                <a:lnTo>
                  <a:pt x="10883" y="17919"/>
                </a:lnTo>
                <a:lnTo>
                  <a:pt x="11087" y="16903"/>
                </a:lnTo>
                <a:lnTo>
                  <a:pt x="10706" y="20078"/>
                </a:lnTo>
                <a:lnTo>
                  <a:pt x="11010" y="18681"/>
                </a:lnTo>
                <a:lnTo>
                  <a:pt x="10769" y="19824"/>
                </a:lnTo>
                <a:lnTo>
                  <a:pt x="10706" y="20078"/>
                </a:lnTo>
                <a:lnTo>
                  <a:pt x="10680" y="20205"/>
                </a:lnTo>
                <a:lnTo>
                  <a:pt x="10591" y="19799"/>
                </a:lnTo>
                <a:lnTo>
                  <a:pt x="10490" y="19570"/>
                </a:lnTo>
                <a:lnTo>
                  <a:pt x="10375" y="19316"/>
                </a:lnTo>
                <a:lnTo>
                  <a:pt x="9956" y="19316"/>
                </a:lnTo>
                <a:lnTo>
                  <a:pt x="9626" y="19570"/>
                </a:lnTo>
                <a:lnTo>
                  <a:pt x="9410" y="18745"/>
                </a:lnTo>
                <a:lnTo>
                  <a:pt x="9296" y="19342"/>
                </a:lnTo>
                <a:lnTo>
                  <a:pt x="9182" y="19799"/>
                </a:lnTo>
                <a:lnTo>
                  <a:pt x="8953" y="20205"/>
                </a:lnTo>
                <a:lnTo>
                  <a:pt x="8851" y="21094"/>
                </a:lnTo>
                <a:lnTo>
                  <a:pt x="9766" y="20205"/>
                </a:lnTo>
                <a:lnTo>
                  <a:pt x="9817" y="21221"/>
                </a:lnTo>
                <a:lnTo>
                  <a:pt x="10248" y="20878"/>
                </a:lnTo>
                <a:lnTo>
                  <a:pt x="10439" y="20497"/>
                </a:lnTo>
                <a:lnTo>
                  <a:pt x="10579" y="20205"/>
                </a:lnTo>
                <a:lnTo>
                  <a:pt x="10541" y="20574"/>
                </a:lnTo>
                <a:lnTo>
                  <a:pt x="10998" y="21094"/>
                </a:lnTo>
                <a:lnTo>
                  <a:pt x="11379" y="21094"/>
                </a:lnTo>
                <a:lnTo>
                  <a:pt x="11645" y="21348"/>
                </a:lnTo>
                <a:lnTo>
                  <a:pt x="11836" y="21259"/>
                </a:lnTo>
                <a:lnTo>
                  <a:pt x="12331" y="20713"/>
                </a:lnTo>
                <a:lnTo>
                  <a:pt x="12407" y="21704"/>
                </a:lnTo>
                <a:lnTo>
                  <a:pt x="12801" y="20967"/>
                </a:lnTo>
                <a:lnTo>
                  <a:pt x="12915" y="20713"/>
                </a:lnTo>
                <a:lnTo>
                  <a:pt x="13182" y="20866"/>
                </a:lnTo>
                <a:lnTo>
                  <a:pt x="13144" y="20459"/>
                </a:lnTo>
                <a:lnTo>
                  <a:pt x="13614" y="20840"/>
                </a:lnTo>
                <a:lnTo>
                  <a:pt x="13957" y="20840"/>
                </a:lnTo>
                <a:lnTo>
                  <a:pt x="14185" y="20586"/>
                </a:lnTo>
                <a:lnTo>
                  <a:pt x="14401" y="21653"/>
                </a:lnTo>
                <a:lnTo>
                  <a:pt x="14681" y="20586"/>
                </a:lnTo>
                <a:lnTo>
                  <a:pt x="14706" y="20459"/>
                </a:lnTo>
                <a:lnTo>
                  <a:pt x="14846" y="19951"/>
                </a:lnTo>
                <a:lnTo>
                  <a:pt x="14643" y="21094"/>
                </a:lnTo>
                <a:lnTo>
                  <a:pt x="14033" y="23342"/>
                </a:lnTo>
                <a:lnTo>
                  <a:pt x="14439" y="23723"/>
                </a:lnTo>
                <a:lnTo>
                  <a:pt x="14592" y="23253"/>
                </a:lnTo>
                <a:lnTo>
                  <a:pt x="14719" y="22872"/>
                </a:lnTo>
                <a:lnTo>
                  <a:pt x="14592" y="23583"/>
                </a:lnTo>
                <a:lnTo>
                  <a:pt x="14795" y="22999"/>
                </a:lnTo>
                <a:lnTo>
                  <a:pt x="14693" y="23583"/>
                </a:lnTo>
                <a:lnTo>
                  <a:pt x="14490" y="24295"/>
                </a:lnTo>
                <a:lnTo>
                  <a:pt x="14617" y="24282"/>
                </a:lnTo>
                <a:lnTo>
                  <a:pt x="14871" y="22999"/>
                </a:lnTo>
                <a:lnTo>
                  <a:pt x="14897" y="22872"/>
                </a:lnTo>
                <a:lnTo>
                  <a:pt x="14998" y="22237"/>
                </a:lnTo>
                <a:lnTo>
                  <a:pt x="15125" y="21653"/>
                </a:lnTo>
                <a:lnTo>
                  <a:pt x="15405" y="20713"/>
                </a:lnTo>
                <a:lnTo>
                  <a:pt x="15303" y="21348"/>
                </a:lnTo>
                <a:lnTo>
                  <a:pt x="15049" y="22364"/>
                </a:lnTo>
                <a:lnTo>
                  <a:pt x="14808" y="23380"/>
                </a:lnTo>
                <a:lnTo>
                  <a:pt x="14922" y="22999"/>
                </a:lnTo>
                <a:lnTo>
                  <a:pt x="14795" y="23761"/>
                </a:lnTo>
                <a:lnTo>
                  <a:pt x="14973" y="23126"/>
                </a:lnTo>
                <a:lnTo>
                  <a:pt x="14922" y="23507"/>
                </a:lnTo>
                <a:lnTo>
                  <a:pt x="14795" y="24015"/>
                </a:lnTo>
                <a:lnTo>
                  <a:pt x="14706" y="24218"/>
                </a:lnTo>
                <a:lnTo>
                  <a:pt x="14795" y="23761"/>
                </a:lnTo>
                <a:lnTo>
                  <a:pt x="14643" y="24269"/>
                </a:lnTo>
                <a:lnTo>
                  <a:pt x="14643" y="24396"/>
                </a:lnTo>
                <a:lnTo>
                  <a:pt x="14414" y="25793"/>
                </a:lnTo>
                <a:lnTo>
                  <a:pt x="14630" y="24650"/>
                </a:lnTo>
                <a:lnTo>
                  <a:pt x="14782" y="25273"/>
                </a:lnTo>
                <a:lnTo>
                  <a:pt x="14846" y="24904"/>
                </a:lnTo>
                <a:lnTo>
                  <a:pt x="14833" y="25425"/>
                </a:lnTo>
                <a:lnTo>
                  <a:pt x="14973" y="24904"/>
                </a:lnTo>
                <a:lnTo>
                  <a:pt x="15036" y="24650"/>
                </a:lnTo>
                <a:lnTo>
                  <a:pt x="15455" y="23126"/>
                </a:lnTo>
                <a:lnTo>
                  <a:pt x="15481" y="22999"/>
                </a:lnTo>
                <a:lnTo>
                  <a:pt x="15519" y="22872"/>
                </a:lnTo>
                <a:lnTo>
                  <a:pt x="15392" y="23634"/>
                </a:lnTo>
                <a:lnTo>
                  <a:pt x="15290" y="24028"/>
                </a:lnTo>
                <a:lnTo>
                  <a:pt x="15290" y="26174"/>
                </a:lnTo>
                <a:lnTo>
                  <a:pt x="14706" y="28714"/>
                </a:lnTo>
                <a:lnTo>
                  <a:pt x="14909" y="27444"/>
                </a:lnTo>
                <a:lnTo>
                  <a:pt x="14947" y="27190"/>
                </a:lnTo>
                <a:lnTo>
                  <a:pt x="15290" y="26174"/>
                </a:lnTo>
                <a:lnTo>
                  <a:pt x="15290" y="24028"/>
                </a:lnTo>
                <a:lnTo>
                  <a:pt x="15227" y="24269"/>
                </a:lnTo>
                <a:lnTo>
                  <a:pt x="15062" y="24904"/>
                </a:lnTo>
                <a:lnTo>
                  <a:pt x="14947" y="25539"/>
                </a:lnTo>
                <a:lnTo>
                  <a:pt x="15214" y="25793"/>
                </a:lnTo>
                <a:lnTo>
                  <a:pt x="14566" y="27063"/>
                </a:lnTo>
                <a:lnTo>
                  <a:pt x="14478" y="27190"/>
                </a:lnTo>
                <a:lnTo>
                  <a:pt x="14503" y="27063"/>
                </a:lnTo>
                <a:lnTo>
                  <a:pt x="14541" y="26809"/>
                </a:lnTo>
                <a:lnTo>
                  <a:pt x="14605" y="26428"/>
                </a:lnTo>
                <a:lnTo>
                  <a:pt x="14655" y="26073"/>
                </a:lnTo>
                <a:lnTo>
                  <a:pt x="14744" y="25476"/>
                </a:lnTo>
                <a:lnTo>
                  <a:pt x="14528" y="25666"/>
                </a:lnTo>
                <a:lnTo>
                  <a:pt x="14427" y="25793"/>
                </a:lnTo>
                <a:lnTo>
                  <a:pt x="14300" y="26428"/>
                </a:lnTo>
                <a:lnTo>
                  <a:pt x="14185" y="24765"/>
                </a:lnTo>
                <a:lnTo>
                  <a:pt x="13652" y="24650"/>
                </a:lnTo>
                <a:lnTo>
                  <a:pt x="13055" y="26809"/>
                </a:lnTo>
                <a:lnTo>
                  <a:pt x="13055" y="26555"/>
                </a:lnTo>
                <a:lnTo>
                  <a:pt x="13017" y="24968"/>
                </a:lnTo>
                <a:lnTo>
                  <a:pt x="12522" y="26555"/>
                </a:lnTo>
                <a:lnTo>
                  <a:pt x="12700" y="25412"/>
                </a:lnTo>
                <a:lnTo>
                  <a:pt x="12496" y="25412"/>
                </a:lnTo>
                <a:lnTo>
                  <a:pt x="12319" y="25412"/>
                </a:lnTo>
                <a:lnTo>
                  <a:pt x="11188" y="27063"/>
                </a:lnTo>
                <a:lnTo>
                  <a:pt x="10718" y="26555"/>
                </a:lnTo>
                <a:lnTo>
                  <a:pt x="10604" y="26428"/>
                </a:lnTo>
                <a:lnTo>
                  <a:pt x="10490" y="26301"/>
                </a:lnTo>
                <a:lnTo>
                  <a:pt x="10375" y="26174"/>
                </a:lnTo>
                <a:lnTo>
                  <a:pt x="9842" y="26250"/>
                </a:lnTo>
                <a:lnTo>
                  <a:pt x="9842" y="26555"/>
                </a:lnTo>
                <a:lnTo>
                  <a:pt x="9715" y="27317"/>
                </a:lnTo>
                <a:lnTo>
                  <a:pt x="9486" y="28079"/>
                </a:lnTo>
                <a:lnTo>
                  <a:pt x="9423" y="28206"/>
                </a:lnTo>
                <a:lnTo>
                  <a:pt x="9537" y="27520"/>
                </a:lnTo>
                <a:lnTo>
                  <a:pt x="9448" y="28079"/>
                </a:lnTo>
                <a:lnTo>
                  <a:pt x="9588" y="27444"/>
                </a:lnTo>
                <a:lnTo>
                  <a:pt x="9766" y="26809"/>
                </a:lnTo>
                <a:lnTo>
                  <a:pt x="9842" y="26555"/>
                </a:lnTo>
                <a:lnTo>
                  <a:pt x="9842" y="26250"/>
                </a:lnTo>
                <a:lnTo>
                  <a:pt x="9398" y="26301"/>
                </a:lnTo>
                <a:lnTo>
                  <a:pt x="9398" y="27317"/>
                </a:lnTo>
                <a:lnTo>
                  <a:pt x="9131" y="27698"/>
                </a:lnTo>
                <a:lnTo>
                  <a:pt x="9004" y="27825"/>
                </a:lnTo>
                <a:lnTo>
                  <a:pt x="9182" y="26809"/>
                </a:lnTo>
                <a:lnTo>
                  <a:pt x="9385" y="27063"/>
                </a:lnTo>
                <a:lnTo>
                  <a:pt x="9398" y="27317"/>
                </a:lnTo>
                <a:lnTo>
                  <a:pt x="9398" y="26301"/>
                </a:lnTo>
                <a:lnTo>
                  <a:pt x="9194" y="26047"/>
                </a:lnTo>
                <a:lnTo>
                  <a:pt x="8166" y="26047"/>
                </a:lnTo>
                <a:lnTo>
                  <a:pt x="7937" y="26047"/>
                </a:lnTo>
                <a:lnTo>
                  <a:pt x="7493" y="27571"/>
                </a:lnTo>
                <a:lnTo>
                  <a:pt x="7620" y="27571"/>
                </a:lnTo>
                <a:lnTo>
                  <a:pt x="7696" y="27063"/>
                </a:lnTo>
                <a:lnTo>
                  <a:pt x="7848" y="27444"/>
                </a:lnTo>
                <a:lnTo>
                  <a:pt x="7937" y="27863"/>
                </a:lnTo>
                <a:lnTo>
                  <a:pt x="7620" y="28079"/>
                </a:lnTo>
                <a:lnTo>
                  <a:pt x="7480" y="28333"/>
                </a:lnTo>
                <a:lnTo>
                  <a:pt x="7569" y="27863"/>
                </a:lnTo>
                <a:lnTo>
                  <a:pt x="7353" y="28333"/>
                </a:lnTo>
                <a:lnTo>
                  <a:pt x="7188" y="28714"/>
                </a:lnTo>
                <a:lnTo>
                  <a:pt x="7124" y="28079"/>
                </a:lnTo>
                <a:lnTo>
                  <a:pt x="6921" y="27863"/>
                </a:lnTo>
                <a:lnTo>
                  <a:pt x="6908" y="26301"/>
                </a:lnTo>
                <a:lnTo>
                  <a:pt x="6591" y="27825"/>
                </a:lnTo>
                <a:lnTo>
                  <a:pt x="6477" y="28206"/>
                </a:lnTo>
                <a:lnTo>
                  <a:pt x="6362" y="28511"/>
                </a:lnTo>
                <a:lnTo>
                  <a:pt x="6007" y="29095"/>
                </a:lnTo>
                <a:lnTo>
                  <a:pt x="5969" y="30111"/>
                </a:lnTo>
                <a:lnTo>
                  <a:pt x="6286" y="29603"/>
                </a:lnTo>
                <a:lnTo>
                  <a:pt x="7696" y="28714"/>
                </a:lnTo>
                <a:lnTo>
                  <a:pt x="7899" y="28587"/>
                </a:lnTo>
                <a:lnTo>
                  <a:pt x="8115" y="27190"/>
                </a:lnTo>
                <a:lnTo>
                  <a:pt x="8445" y="27520"/>
                </a:lnTo>
                <a:lnTo>
                  <a:pt x="8496" y="27190"/>
                </a:lnTo>
                <a:lnTo>
                  <a:pt x="8521" y="27063"/>
                </a:lnTo>
                <a:lnTo>
                  <a:pt x="8750" y="26428"/>
                </a:lnTo>
                <a:lnTo>
                  <a:pt x="8623" y="27190"/>
                </a:lnTo>
                <a:lnTo>
                  <a:pt x="8407" y="27762"/>
                </a:lnTo>
                <a:lnTo>
                  <a:pt x="8026" y="28511"/>
                </a:lnTo>
                <a:lnTo>
                  <a:pt x="8293" y="28333"/>
                </a:lnTo>
                <a:lnTo>
                  <a:pt x="9677" y="30746"/>
                </a:lnTo>
                <a:lnTo>
                  <a:pt x="12331" y="28333"/>
                </a:lnTo>
                <a:lnTo>
                  <a:pt x="12471" y="28206"/>
                </a:lnTo>
                <a:lnTo>
                  <a:pt x="13309" y="27444"/>
                </a:lnTo>
                <a:lnTo>
                  <a:pt x="13817" y="30873"/>
                </a:lnTo>
                <a:lnTo>
                  <a:pt x="15430" y="31254"/>
                </a:lnTo>
                <a:lnTo>
                  <a:pt x="15760" y="31381"/>
                </a:lnTo>
                <a:lnTo>
                  <a:pt x="16014" y="32778"/>
                </a:lnTo>
                <a:lnTo>
                  <a:pt x="15494" y="32778"/>
                </a:lnTo>
                <a:lnTo>
                  <a:pt x="13373" y="34302"/>
                </a:lnTo>
                <a:lnTo>
                  <a:pt x="13982" y="35572"/>
                </a:lnTo>
                <a:lnTo>
                  <a:pt x="15227" y="33667"/>
                </a:lnTo>
                <a:lnTo>
                  <a:pt x="15709" y="35572"/>
                </a:lnTo>
                <a:lnTo>
                  <a:pt x="15773" y="36715"/>
                </a:lnTo>
                <a:lnTo>
                  <a:pt x="15671" y="37858"/>
                </a:lnTo>
                <a:lnTo>
                  <a:pt x="16052" y="36715"/>
                </a:lnTo>
                <a:lnTo>
                  <a:pt x="16700" y="33667"/>
                </a:lnTo>
                <a:lnTo>
                  <a:pt x="17767" y="28714"/>
                </a:lnTo>
                <a:lnTo>
                  <a:pt x="17983" y="27698"/>
                </a:lnTo>
                <a:lnTo>
                  <a:pt x="18262" y="26428"/>
                </a:lnTo>
                <a:lnTo>
                  <a:pt x="18313" y="26174"/>
                </a:lnTo>
                <a:lnTo>
                  <a:pt x="18770" y="24015"/>
                </a:lnTo>
                <a:lnTo>
                  <a:pt x="18796" y="23888"/>
                </a:lnTo>
                <a:lnTo>
                  <a:pt x="19024" y="22745"/>
                </a:lnTo>
                <a:lnTo>
                  <a:pt x="19367" y="21094"/>
                </a:lnTo>
                <a:lnTo>
                  <a:pt x="19735" y="19316"/>
                </a:lnTo>
                <a:lnTo>
                  <a:pt x="19761" y="19189"/>
                </a:lnTo>
                <a:lnTo>
                  <a:pt x="19812" y="18935"/>
                </a:lnTo>
                <a:lnTo>
                  <a:pt x="20053" y="17792"/>
                </a:lnTo>
                <a:lnTo>
                  <a:pt x="20548" y="15379"/>
                </a:lnTo>
                <a:lnTo>
                  <a:pt x="21132" y="12585"/>
                </a:lnTo>
                <a:lnTo>
                  <a:pt x="21932" y="7759"/>
                </a:lnTo>
                <a:close/>
              </a:path>
              <a:path w="23494" h="38100">
                <a:moveTo>
                  <a:pt x="21971" y="3365"/>
                </a:moveTo>
                <a:lnTo>
                  <a:pt x="21628" y="4495"/>
                </a:lnTo>
                <a:lnTo>
                  <a:pt x="21386" y="5981"/>
                </a:lnTo>
                <a:lnTo>
                  <a:pt x="21894" y="3810"/>
                </a:lnTo>
                <a:lnTo>
                  <a:pt x="21971" y="3365"/>
                </a:lnTo>
                <a:close/>
              </a:path>
              <a:path w="23494" h="38100">
                <a:moveTo>
                  <a:pt x="22974" y="4254"/>
                </a:moveTo>
                <a:lnTo>
                  <a:pt x="22682" y="3860"/>
                </a:lnTo>
                <a:lnTo>
                  <a:pt x="22542" y="4686"/>
                </a:lnTo>
                <a:lnTo>
                  <a:pt x="22491" y="4953"/>
                </a:lnTo>
                <a:lnTo>
                  <a:pt x="22618" y="4737"/>
                </a:lnTo>
                <a:lnTo>
                  <a:pt x="22974" y="4254"/>
                </a:lnTo>
                <a:close/>
              </a:path>
            </a:pathLst>
          </a:custGeom>
          <a:solidFill>
            <a:srgbClr val="B88F51"/>
          </a:solidFill>
        </p:spPr>
        <p:txBody>
          <a:bodyPr wrap="square" lIns="0" tIns="0" rIns="0" bIns="0" rtlCol="0"/>
          <a:lstStyle/>
          <a:p>
            <a:endParaRPr sz="2511"/>
          </a:p>
        </p:txBody>
      </p:sp>
      <p:sp>
        <p:nvSpPr>
          <p:cNvPr id="111" name="bg object 111"/>
          <p:cNvSpPr/>
          <p:nvPr/>
        </p:nvSpPr>
        <p:spPr>
          <a:xfrm>
            <a:off x="904414" y="437364"/>
            <a:ext cx="6350" cy="7144"/>
          </a:xfrm>
          <a:custGeom>
            <a:avLst/>
            <a:gdLst/>
            <a:ahLst/>
            <a:cxnLst/>
            <a:rect l="l" t="t" r="r" b="b"/>
            <a:pathLst>
              <a:path w="10159" h="11429">
                <a:moveTo>
                  <a:pt x="1041" y="7505"/>
                </a:moveTo>
                <a:lnTo>
                  <a:pt x="838" y="8166"/>
                </a:lnTo>
                <a:lnTo>
                  <a:pt x="609" y="7569"/>
                </a:lnTo>
                <a:lnTo>
                  <a:pt x="444" y="8559"/>
                </a:lnTo>
                <a:lnTo>
                  <a:pt x="393" y="8839"/>
                </a:lnTo>
                <a:lnTo>
                  <a:pt x="533" y="8585"/>
                </a:lnTo>
                <a:lnTo>
                  <a:pt x="774" y="8432"/>
                </a:lnTo>
                <a:lnTo>
                  <a:pt x="749" y="8623"/>
                </a:lnTo>
                <a:lnTo>
                  <a:pt x="685" y="9004"/>
                </a:lnTo>
                <a:lnTo>
                  <a:pt x="876" y="8369"/>
                </a:lnTo>
                <a:lnTo>
                  <a:pt x="1041" y="7505"/>
                </a:lnTo>
                <a:close/>
              </a:path>
              <a:path w="10159" h="11429">
                <a:moveTo>
                  <a:pt x="1130" y="3835"/>
                </a:moveTo>
                <a:lnTo>
                  <a:pt x="952" y="4419"/>
                </a:lnTo>
                <a:lnTo>
                  <a:pt x="889" y="4775"/>
                </a:lnTo>
                <a:lnTo>
                  <a:pt x="850" y="4978"/>
                </a:lnTo>
                <a:lnTo>
                  <a:pt x="1028" y="4394"/>
                </a:lnTo>
                <a:lnTo>
                  <a:pt x="1130" y="3835"/>
                </a:lnTo>
                <a:close/>
              </a:path>
              <a:path w="10159" h="11429">
                <a:moveTo>
                  <a:pt x="1320" y="3568"/>
                </a:moveTo>
                <a:lnTo>
                  <a:pt x="1054" y="4394"/>
                </a:lnTo>
                <a:lnTo>
                  <a:pt x="990" y="4787"/>
                </a:lnTo>
                <a:lnTo>
                  <a:pt x="914" y="5283"/>
                </a:lnTo>
                <a:lnTo>
                  <a:pt x="1181" y="4457"/>
                </a:lnTo>
                <a:lnTo>
                  <a:pt x="1320" y="3568"/>
                </a:lnTo>
                <a:close/>
              </a:path>
              <a:path w="10159" h="11429">
                <a:moveTo>
                  <a:pt x="1485" y="2984"/>
                </a:moveTo>
                <a:lnTo>
                  <a:pt x="1371" y="2679"/>
                </a:lnTo>
                <a:lnTo>
                  <a:pt x="1435" y="2336"/>
                </a:lnTo>
                <a:lnTo>
                  <a:pt x="1346" y="2616"/>
                </a:lnTo>
                <a:lnTo>
                  <a:pt x="1016" y="1651"/>
                </a:lnTo>
                <a:lnTo>
                  <a:pt x="977" y="1866"/>
                </a:lnTo>
                <a:lnTo>
                  <a:pt x="711" y="1117"/>
                </a:lnTo>
                <a:lnTo>
                  <a:pt x="673" y="977"/>
                </a:lnTo>
                <a:lnTo>
                  <a:pt x="609" y="787"/>
                </a:lnTo>
                <a:lnTo>
                  <a:pt x="584" y="927"/>
                </a:lnTo>
                <a:lnTo>
                  <a:pt x="241" y="685"/>
                </a:lnTo>
                <a:lnTo>
                  <a:pt x="101" y="1511"/>
                </a:lnTo>
                <a:lnTo>
                  <a:pt x="0" y="2133"/>
                </a:lnTo>
                <a:lnTo>
                  <a:pt x="368" y="1587"/>
                </a:lnTo>
                <a:lnTo>
                  <a:pt x="508" y="1409"/>
                </a:lnTo>
                <a:lnTo>
                  <a:pt x="355" y="2336"/>
                </a:lnTo>
                <a:lnTo>
                  <a:pt x="254" y="2984"/>
                </a:lnTo>
                <a:lnTo>
                  <a:pt x="647" y="2400"/>
                </a:lnTo>
                <a:lnTo>
                  <a:pt x="876" y="2260"/>
                </a:lnTo>
                <a:lnTo>
                  <a:pt x="723" y="2870"/>
                </a:lnTo>
                <a:lnTo>
                  <a:pt x="660" y="3175"/>
                </a:lnTo>
                <a:lnTo>
                  <a:pt x="520" y="3886"/>
                </a:lnTo>
                <a:lnTo>
                  <a:pt x="685" y="3632"/>
                </a:lnTo>
                <a:lnTo>
                  <a:pt x="660" y="3848"/>
                </a:lnTo>
                <a:lnTo>
                  <a:pt x="1054" y="3263"/>
                </a:lnTo>
                <a:lnTo>
                  <a:pt x="1206" y="3175"/>
                </a:lnTo>
                <a:lnTo>
                  <a:pt x="1155" y="3479"/>
                </a:lnTo>
                <a:lnTo>
                  <a:pt x="1257" y="3136"/>
                </a:lnTo>
                <a:lnTo>
                  <a:pt x="1485" y="2984"/>
                </a:lnTo>
                <a:close/>
              </a:path>
              <a:path w="10159" h="11429">
                <a:moveTo>
                  <a:pt x="1549" y="3911"/>
                </a:moveTo>
                <a:lnTo>
                  <a:pt x="1384" y="4495"/>
                </a:lnTo>
                <a:lnTo>
                  <a:pt x="1320" y="4851"/>
                </a:lnTo>
                <a:lnTo>
                  <a:pt x="1282" y="5054"/>
                </a:lnTo>
                <a:lnTo>
                  <a:pt x="1460" y="4470"/>
                </a:lnTo>
                <a:lnTo>
                  <a:pt x="1524" y="4114"/>
                </a:lnTo>
                <a:lnTo>
                  <a:pt x="1549" y="3911"/>
                </a:lnTo>
                <a:close/>
              </a:path>
              <a:path w="10159" h="11429">
                <a:moveTo>
                  <a:pt x="1866" y="4572"/>
                </a:moveTo>
                <a:lnTo>
                  <a:pt x="1663" y="5232"/>
                </a:lnTo>
                <a:lnTo>
                  <a:pt x="1511" y="4673"/>
                </a:lnTo>
                <a:lnTo>
                  <a:pt x="1346" y="5638"/>
                </a:lnTo>
                <a:lnTo>
                  <a:pt x="1320" y="5829"/>
                </a:lnTo>
                <a:lnTo>
                  <a:pt x="1409" y="5664"/>
                </a:lnTo>
                <a:lnTo>
                  <a:pt x="1600" y="5511"/>
                </a:lnTo>
                <a:lnTo>
                  <a:pt x="1574" y="5689"/>
                </a:lnTo>
                <a:lnTo>
                  <a:pt x="1511" y="6070"/>
                </a:lnTo>
                <a:lnTo>
                  <a:pt x="1714" y="5410"/>
                </a:lnTo>
                <a:lnTo>
                  <a:pt x="1803" y="4965"/>
                </a:lnTo>
                <a:lnTo>
                  <a:pt x="1866" y="4572"/>
                </a:lnTo>
                <a:close/>
              </a:path>
              <a:path w="10159" h="11429">
                <a:moveTo>
                  <a:pt x="1955" y="4775"/>
                </a:moveTo>
                <a:lnTo>
                  <a:pt x="1790" y="5359"/>
                </a:lnTo>
                <a:lnTo>
                  <a:pt x="1727" y="5715"/>
                </a:lnTo>
                <a:lnTo>
                  <a:pt x="1689" y="5918"/>
                </a:lnTo>
                <a:lnTo>
                  <a:pt x="1866" y="5334"/>
                </a:lnTo>
                <a:lnTo>
                  <a:pt x="1930" y="4978"/>
                </a:lnTo>
                <a:lnTo>
                  <a:pt x="1955" y="4775"/>
                </a:lnTo>
                <a:close/>
              </a:path>
              <a:path w="10159" h="11429">
                <a:moveTo>
                  <a:pt x="2209" y="3492"/>
                </a:moveTo>
                <a:lnTo>
                  <a:pt x="1765" y="3263"/>
                </a:lnTo>
                <a:lnTo>
                  <a:pt x="1625" y="4140"/>
                </a:lnTo>
                <a:lnTo>
                  <a:pt x="1562" y="4546"/>
                </a:lnTo>
                <a:lnTo>
                  <a:pt x="1854" y="4191"/>
                </a:lnTo>
                <a:lnTo>
                  <a:pt x="2209" y="3492"/>
                </a:lnTo>
                <a:close/>
              </a:path>
              <a:path w="10159" h="11429">
                <a:moveTo>
                  <a:pt x="2400" y="5448"/>
                </a:moveTo>
                <a:lnTo>
                  <a:pt x="2171" y="6184"/>
                </a:lnTo>
                <a:lnTo>
                  <a:pt x="2108" y="6565"/>
                </a:lnTo>
                <a:lnTo>
                  <a:pt x="2044" y="6946"/>
                </a:lnTo>
                <a:lnTo>
                  <a:pt x="2273" y="6210"/>
                </a:lnTo>
                <a:lnTo>
                  <a:pt x="2400" y="5448"/>
                </a:lnTo>
                <a:close/>
              </a:path>
              <a:path w="10159" h="11429">
                <a:moveTo>
                  <a:pt x="2628" y="4787"/>
                </a:moveTo>
                <a:lnTo>
                  <a:pt x="2489" y="5600"/>
                </a:lnTo>
                <a:lnTo>
                  <a:pt x="2578" y="5105"/>
                </a:lnTo>
                <a:lnTo>
                  <a:pt x="2628" y="4787"/>
                </a:lnTo>
                <a:close/>
              </a:path>
              <a:path w="10159" h="11429">
                <a:moveTo>
                  <a:pt x="2921" y="2946"/>
                </a:moveTo>
                <a:lnTo>
                  <a:pt x="2057" y="5168"/>
                </a:lnTo>
                <a:lnTo>
                  <a:pt x="1778" y="6870"/>
                </a:lnTo>
                <a:lnTo>
                  <a:pt x="2743" y="4000"/>
                </a:lnTo>
                <a:lnTo>
                  <a:pt x="2921" y="2946"/>
                </a:lnTo>
                <a:close/>
              </a:path>
              <a:path w="10159" h="11429">
                <a:moveTo>
                  <a:pt x="3340" y="10172"/>
                </a:moveTo>
                <a:lnTo>
                  <a:pt x="2717" y="9232"/>
                </a:lnTo>
                <a:lnTo>
                  <a:pt x="2501" y="10528"/>
                </a:lnTo>
                <a:lnTo>
                  <a:pt x="2374" y="11264"/>
                </a:lnTo>
                <a:lnTo>
                  <a:pt x="2844" y="10629"/>
                </a:lnTo>
                <a:lnTo>
                  <a:pt x="3340" y="10172"/>
                </a:lnTo>
                <a:close/>
              </a:path>
              <a:path w="10159" h="11429">
                <a:moveTo>
                  <a:pt x="3530" y="431"/>
                </a:moveTo>
                <a:lnTo>
                  <a:pt x="3365" y="1016"/>
                </a:lnTo>
                <a:lnTo>
                  <a:pt x="3302" y="1371"/>
                </a:lnTo>
                <a:lnTo>
                  <a:pt x="3263" y="1574"/>
                </a:lnTo>
                <a:lnTo>
                  <a:pt x="3441" y="990"/>
                </a:lnTo>
                <a:lnTo>
                  <a:pt x="3505" y="635"/>
                </a:lnTo>
                <a:lnTo>
                  <a:pt x="3530" y="431"/>
                </a:lnTo>
                <a:close/>
              </a:path>
              <a:path w="10159" h="11429">
                <a:moveTo>
                  <a:pt x="3695" y="4406"/>
                </a:moveTo>
                <a:lnTo>
                  <a:pt x="3213" y="5384"/>
                </a:lnTo>
                <a:lnTo>
                  <a:pt x="2882" y="5092"/>
                </a:lnTo>
                <a:lnTo>
                  <a:pt x="2743" y="5918"/>
                </a:lnTo>
                <a:lnTo>
                  <a:pt x="2692" y="6184"/>
                </a:lnTo>
                <a:lnTo>
                  <a:pt x="2819" y="5969"/>
                </a:lnTo>
                <a:lnTo>
                  <a:pt x="3175" y="5499"/>
                </a:lnTo>
                <a:lnTo>
                  <a:pt x="3035" y="5981"/>
                </a:lnTo>
                <a:lnTo>
                  <a:pt x="2667" y="7239"/>
                </a:lnTo>
                <a:lnTo>
                  <a:pt x="3149" y="7315"/>
                </a:lnTo>
                <a:lnTo>
                  <a:pt x="3390" y="6057"/>
                </a:lnTo>
                <a:lnTo>
                  <a:pt x="3695" y="4406"/>
                </a:lnTo>
                <a:close/>
              </a:path>
              <a:path w="10159" h="11429">
                <a:moveTo>
                  <a:pt x="3733" y="6921"/>
                </a:moveTo>
                <a:lnTo>
                  <a:pt x="3530" y="6134"/>
                </a:lnTo>
                <a:lnTo>
                  <a:pt x="3492" y="5981"/>
                </a:lnTo>
                <a:lnTo>
                  <a:pt x="3467" y="6134"/>
                </a:lnTo>
                <a:lnTo>
                  <a:pt x="3086" y="7823"/>
                </a:lnTo>
                <a:lnTo>
                  <a:pt x="3733" y="6921"/>
                </a:lnTo>
                <a:close/>
              </a:path>
              <a:path w="10159" h="11429">
                <a:moveTo>
                  <a:pt x="3860" y="9804"/>
                </a:moveTo>
                <a:lnTo>
                  <a:pt x="3695" y="10388"/>
                </a:lnTo>
                <a:lnTo>
                  <a:pt x="3632" y="10744"/>
                </a:lnTo>
                <a:lnTo>
                  <a:pt x="3594" y="10947"/>
                </a:lnTo>
                <a:lnTo>
                  <a:pt x="3771" y="10363"/>
                </a:lnTo>
                <a:lnTo>
                  <a:pt x="3835" y="10007"/>
                </a:lnTo>
                <a:lnTo>
                  <a:pt x="3860" y="9804"/>
                </a:lnTo>
                <a:close/>
              </a:path>
              <a:path w="10159" h="11429">
                <a:moveTo>
                  <a:pt x="3898" y="2540"/>
                </a:moveTo>
                <a:lnTo>
                  <a:pt x="3632" y="3352"/>
                </a:lnTo>
                <a:lnTo>
                  <a:pt x="3759" y="2616"/>
                </a:lnTo>
                <a:lnTo>
                  <a:pt x="3530" y="3352"/>
                </a:lnTo>
                <a:lnTo>
                  <a:pt x="3467" y="3733"/>
                </a:lnTo>
                <a:lnTo>
                  <a:pt x="3403" y="4114"/>
                </a:lnTo>
                <a:lnTo>
                  <a:pt x="3619" y="3403"/>
                </a:lnTo>
                <a:lnTo>
                  <a:pt x="3568" y="3759"/>
                </a:lnTo>
                <a:lnTo>
                  <a:pt x="3492" y="4254"/>
                </a:lnTo>
                <a:lnTo>
                  <a:pt x="3759" y="3429"/>
                </a:lnTo>
                <a:lnTo>
                  <a:pt x="3898" y="2540"/>
                </a:lnTo>
                <a:close/>
              </a:path>
              <a:path w="10159" h="11429">
                <a:moveTo>
                  <a:pt x="3924" y="2844"/>
                </a:moveTo>
                <a:lnTo>
                  <a:pt x="3759" y="3429"/>
                </a:lnTo>
                <a:lnTo>
                  <a:pt x="3695" y="3784"/>
                </a:lnTo>
                <a:lnTo>
                  <a:pt x="3657" y="3987"/>
                </a:lnTo>
                <a:lnTo>
                  <a:pt x="3835" y="3403"/>
                </a:lnTo>
                <a:lnTo>
                  <a:pt x="3898" y="3048"/>
                </a:lnTo>
                <a:lnTo>
                  <a:pt x="3924" y="2844"/>
                </a:lnTo>
                <a:close/>
              </a:path>
              <a:path w="10159" h="11429">
                <a:moveTo>
                  <a:pt x="4165" y="6934"/>
                </a:moveTo>
                <a:lnTo>
                  <a:pt x="3746" y="6921"/>
                </a:lnTo>
                <a:lnTo>
                  <a:pt x="3924" y="7708"/>
                </a:lnTo>
                <a:lnTo>
                  <a:pt x="4165" y="6934"/>
                </a:lnTo>
                <a:close/>
              </a:path>
              <a:path w="10159" h="11429">
                <a:moveTo>
                  <a:pt x="4178" y="2679"/>
                </a:moveTo>
                <a:lnTo>
                  <a:pt x="3835" y="3810"/>
                </a:lnTo>
                <a:lnTo>
                  <a:pt x="3594" y="5295"/>
                </a:lnTo>
                <a:lnTo>
                  <a:pt x="4102" y="3124"/>
                </a:lnTo>
                <a:lnTo>
                  <a:pt x="4178" y="2679"/>
                </a:lnTo>
                <a:close/>
              </a:path>
              <a:path w="10159" h="11429">
                <a:moveTo>
                  <a:pt x="4305" y="9715"/>
                </a:moveTo>
                <a:lnTo>
                  <a:pt x="4076" y="10452"/>
                </a:lnTo>
                <a:lnTo>
                  <a:pt x="4013" y="10833"/>
                </a:lnTo>
                <a:lnTo>
                  <a:pt x="3949" y="11214"/>
                </a:lnTo>
                <a:lnTo>
                  <a:pt x="4178" y="10477"/>
                </a:lnTo>
                <a:lnTo>
                  <a:pt x="4305" y="9715"/>
                </a:lnTo>
                <a:close/>
              </a:path>
              <a:path w="10159" h="11429">
                <a:moveTo>
                  <a:pt x="4635" y="5194"/>
                </a:moveTo>
                <a:lnTo>
                  <a:pt x="4533" y="5765"/>
                </a:lnTo>
                <a:lnTo>
                  <a:pt x="4584" y="5511"/>
                </a:lnTo>
                <a:lnTo>
                  <a:pt x="4635" y="5194"/>
                </a:lnTo>
                <a:close/>
              </a:path>
              <a:path w="10159" h="11429">
                <a:moveTo>
                  <a:pt x="5156" y="2311"/>
                </a:moveTo>
                <a:lnTo>
                  <a:pt x="4991" y="2895"/>
                </a:lnTo>
                <a:lnTo>
                  <a:pt x="4927" y="3251"/>
                </a:lnTo>
                <a:lnTo>
                  <a:pt x="4889" y="3454"/>
                </a:lnTo>
                <a:lnTo>
                  <a:pt x="5067" y="2870"/>
                </a:lnTo>
                <a:lnTo>
                  <a:pt x="5130" y="2514"/>
                </a:lnTo>
                <a:lnTo>
                  <a:pt x="5156" y="2311"/>
                </a:lnTo>
                <a:close/>
              </a:path>
              <a:path w="10159" h="11429">
                <a:moveTo>
                  <a:pt x="5334" y="2044"/>
                </a:moveTo>
                <a:lnTo>
                  <a:pt x="5067" y="2870"/>
                </a:lnTo>
                <a:lnTo>
                  <a:pt x="5003" y="3263"/>
                </a:lnTo>
                <a:lnTo>
                  <a:pt x="4914" y="3759"/>
                </a:lnTo>
                <a:lnTo>
                  <a:pt x="5194" y="2933"/>
                </a:lnTo>
                <a:lnTo>
                  <a:pt x="5334" y="2044"/>
                </a:lnTo>
                <a:close/>
              </a:path>
              <a:path w="10159" h="11429">
                <a:moveTo>
                  <a:pt x="5918" y="2171"/>
                </a:moveTo>
                <a:lnTo>
                  <a:pt x="5651" y="2997"/>
                </a:lnTo>
                <a:lnTo>
                  <a:pt x="5588" y="3390"/>
                </a:lnTo>
                <a:lnTo>
                  <a:pt x="5511" y="3886"/>
                </a:lnTo>
                <a:lnTo>
                  <a:pt x="5778" y="3060"/>
                </a:lnTo>
                <a:lnTo>
                  <a:pt x="5918" y="2171"/>
                </a:lnTo>
                <a:close/>
              </a:path>
              <a:path w="10159" h="11429">
                <a:moveTo>
                  <a:pt x="7213" y="355"/>
                </a:moveTo>
                <a:lnTo>
                  <a:pt x="6769" y="1968"/>
                </a:lnTo>
                <a:lnTo>
                  <a:pt x="6743" y="1828"/>
                </a:lnTo>
                <a:lnTo>
                  <a:pt x="6692" y="2209"/>
                </a:lnTo>
                <a:lnTo>
                  <a:pt x="6629" y="2463"/>
                </a:lnTo>
                <a:lnTo>
                  <a:pt x="6629" y="2844"/>
                </a:lnTo>
                <a:lnTo>
                  <a:pt x="6629" y="2463"/>
                </a:lnTo>
                <a:lnTo>
                  <a:pt x="6540" y="2806"/>
                </a:lnTo>
                <a:lnTo>
                  <a:pt x="5943" y="2286"/>
                </a:lnTo>
                <a:lnTo>
                  <a:pt x="5753" y="3416"/>
                </a:lnTo>
                <a:lnTo>
                  <a:pt x="5524" y="4800"/>
                </a:lnTo>
                <a:lnTo>
                  <a:pt x="5511" y="5016"/>
                </a:lnTo>
                <a:lnTo>
                  <a:pt x="5334" y="3441"/>
                </a:lnTo>
                <a:lnTo>
                  <a:pt x="5397" y="3136"/>
                </a:lnTo>
                <a:lnTo>
                  <a:pt x="5321" y="3352"/>
                </a:lnTo>
                <a:lnTo>
                  <a:pt x="4533" y="5765"/>
                </a:lnTo>
                <a:lnTo>
                  <a:pt x="4178" y="6921"/>
                </a:lnTo>
                <a:lnTo>
                  <a:pt x="4406" y="6946"/>
                </a:lnTo>
                <a:lnTo>
                  <a:pt x="4673" y="7086"/>
                </a:lnTo>
                <a:lnTo>
                  <a:pt x="5232" y="7200"/>
                </a:lnTo>
                <a:lnTo>
                  <a:pt x="5791" y="7454"/>
                </a:lnTo>
                <a:lnTo>
                  <a:pt x="5588" y="5664"/>
                </a:lnTo>
                <a:lnTo>
                  <a:pt x="5765" y="5537"/>
                </a:lnTo>
                <a:lnTo>
                  <a:pt x="5740" y="5740"/>
                </a:lnTo>
                <a:lnTo>
                  <a:pt x="5689" y="6019"/>
                </a:lnTo>
                <a:lnTo>
                  <a:pt x="5829" y="5765"/>
                </a:lnTo>
                <a:lnTo>
                  <a:pt x="6210" y="5524"/>
                </a:lnTo>
                <a:lnTo>
                  <a:pt x="5905" y="4749"/>
                </a:lnTo>
                <a:lnTo>
                  <a:pt x="5803" y="5308"/>
                </a:lnTo>
                <a:lnTo>
                  <a:pt x="5575" y="4711"/>
                </a:lnTo>
                <a:lnTo>
                  <a:pt x="6273" y="3556"/>
                </a:lnTo>
                <a:lnTo>
                  <a:pt x="6426" y="3505"/>
                </a:lnTo>
                <a:lnTo>
                  <a:pt x="6388" y="3759"/>
                </a:lnTo>
                <a:lnTo>
                  <a:pt x="6451" y="3492"/>
                </a:lnTo>
                <a:lnTo>
                  <a:pt x="6324" y="5930"/>
                </a:lnTo>
                <a:lnTo>
                  <a:pt x="6921" y="3327"/>
                </a:lnTo>
                <a:lnTo>
                  <a:pt x="7023" y="2895"/>
                </a:lnTo>
                <a:lnTo>
                  <a:pt x="7099" y="2540"/>
                </a:lnTo>
                <a:lnTo>
                  <a:pt x="6959" y="2832"/>
                </a:lnTo>
                <a:lnTo>
                  <a:pt x="6819" y="2184"/>
                </a:lnTo>
                <a:lnTo>
                  <a:pt x="7048" y="1346"/>
                </a:lnTo>
                <a:lnTo>
                  <a:pt x="7213" y="355"/>
                </a:lnTo>
                <a:close/>
              </a:path>
              <a:path w="10159" h="11429">
                <a:moveTo>
                  <a:pt x="8496" y="2019"/>
                </a:moveTo>
                <a:lnTo>
                  <a:pt x="8267" y="2755"/>
                </a:lnTo>
                <a:lnTo>
                  <a:pt x="8204" y="3136"/>
                </a:lnTo>
                <a:lnTo>
                  <a:pt x="8140" y="3517"/>
                </a:lnTo>
                <a:lnTo>
                  <a:pt x="8369" y="2781"/>
                </a:lnTo>
                <a:lnTo>
                  <a:pt x="8432" y="2413"/>
                </a:lnTo>
                <a:lnTo>
                  <a:pt x="8496" y="2019"/>
                </a:lnTo>
                <a:close/>
              </a:path>
              <a:path w="10159" h="11429">
                <a:moveTo>
                  <a:pt x="8597" y="0"/>
                </a:moveTo>
                <a:lnTo>
                  <a:pt x="7137" y="4140"/>
                </a:lnTo>
                <a:lnTo>
                  <a:pt x="6845" y="5892"/>
                </a:lnTo>
                <a:lnTo>
                  <a:pt x="6972" y="5473"/>
                </a:lnTo>
                <a:lnTo>
                  <a:pt x="7112" y="5270"/>
                </a:lnTo>
                <a:lnTo>
                  <a:pt x="7493" y="5016"/>
                </a:lnTo>
                <a:lnTo>
                  <a:pt x="7277" y="4495"/>
                </a:lnTo>
                <a:lnTo>
                  <a:pt x="8458" y="800"/>
                </a:lnTo>
                <a:lnTo>
                  <a:pt x="8597" y="0"/>
                </a:lnTo>
                <a:close/>
              </a:path>
              <a:path w="10159" h="11429">
                <a:moveTo>
                  <a:pt x="10058" y="1562"/>
                </a:moveTo>
                <a:lnTo>
                  <a:pt x="9906" y="2019"/>
                </a:lnTo>
                <a:lnTo>
                  <a:pt x="9423" y="1270"/>
                </a:lnTo>
                <a:lnTo>
                  <a:pt x="9321" y="1816"/>
                </a:lnTo>
                <a:lnTo>
                  <a:pt x="8902" y="1155"/>
                </a:lnTo>
                <a:lnTo>
                  <a:pt x="8763" y="1981"/>
                </a:lnTo>
                <a:lnTo>
                  <a:pt x="8623" y="1447"/>
                </a:lnTo>
                <a:lnTo>
                  <a:pt x="8458" y="2413"/>
                </a:lnTo>
                <a:lnTo>
                  <a:pt x="8432" y="2603"/>
                </a:lnTo>
                <a:lnTo>
                  <a:pt x="8521" y="2438"/>
                </a:lnTo>
                <a:lnTo>
                  <a:pt x="8712" y="2286"/>
                </a:lnTo>
                <a:lnTo>
                  <a:pt x="8686" y="2451"/>
                </a:lnTo>
                <a:lnTo>
                  <a:pt x="8559" y="3187"/>
                </a:lnTo>
                <a:lnTo>
                  <a:pt x="9042" y="2552"/>
                </a:lnTo>
                <a:lnTo>
                  <a:pt x="9232" y="2374"/>
                </a:lnTo>
                <a:lnTo>
                  <a:pt x="9207" y="2565"/>
                </a:lnTo>
                <a:lnTo>
                  <a:pt x="9080" y="3302"/>
                </a:lnTo>
                <a:lnTo>
                  <a:pt x="9563" y="2667"/>
                </a:lnTo>
                <a:lnTo>
                  <a:pt x="9804" y="2438"/>
                </a:lnTo>
                <a:lnTo>
                  <a:pt x="9766" y="2679"/>
                </a:lnTo>
                <a:lnTo>
                  <a:pt x="9702" y="3060"/>
                </a:lnTo>
                <a:lnTo>
                  <a:pt x="9931" y="2324"/>
                </a:lnTo>
                <a:lnTo>
                  <a:pt x="9969" y="2108"/>
                </a:lnTo>
                <a:lnTo>
                  <a:pt x="9994" y="1955"/>
                </a:lnTo>
                <a:lnTo>
                  <a:pt x="10058" y="1562"/>
                </a:lnTo>
                <a:close/>
              </a:path>
            </a:pathLst>
          </a:custGeom>
          <a:solidFill>
            <a:srgbClr val="B88F51"/>
          </a:solidFill>
        </p:spPr>
        <p:txBody>
          <a:bodyPr wrap="square" lIns="0" tIns="0" rIns="0" bIns="0" rtlCol="0"/>
          <a:lstStyle/>
          <a:p>
            <a:endParaRPr sz="2511"/>
          </a:p>
        </p:txBody>
      </p:sp>
      <p:sp>
        <p:nvSpPr>
          <p:cNvPr id="112" name="bg object 112"/>
          <p:cNvSpPr/>
          <p:nvPr/>
        </p:nvSpPr>
        <p:spPr>
          <a:xfrm>
            <a:off x="930711" y="430562"/>
            <a:ext cx="24606" cy="24209"/>
          </a:xfrm>
          <a:custGeom>
            <a:avLst/>
            <a:gdLst/>
            <a:ahLst/>
            <a:cxnLst/>
            <a:rect l="l" t="t" r="r" b="b"/>
            <a:pathLst>
              <a:path w="39369" h="38734">
                <a:moveTo>
                  <a:pt x="342" y="19773"/>
                </a:moveTo>
                <a:lnTo>
                  <a:pt x="241" y="20586"/>
                </a:lnTo>
                <a:lnTo>
                  <a:pt x="304" y="20091"/>
                </a:lnTo>
                <a:lnTo>
                  <a:pt x="342" y="19773"/>
                </a:lnTo>
                <a:close/>
              </a:path>
              <a:path w="39369" h="38734">
                <a:moveTo>
                  <a:pt x="660" y="19088"/>
                </a:moveTo>
                <a:lnTo>
                  <a:pt x="152" y="18288"/>
                </a:lnTo>
                <a:lnTo>
                  <a:pt x="25" y="19265"/>
                </a:lnTo>
                <a:lnTo>
                  <a:pt x="0" y="19456"/>
                </a:lnTo>
                <a:lnTo>
                  <a:pt x="165" y="19291"/>
                </a:lnTo>
                <a:lnTo>
                  <a:pt x="660" y="19088"/>
                </a:lnTo>
                <a:close/>
              </a:path>
              <a:path w="39369" h="38734">
                <a:moveTo>
                  <a:pt x="1143" y="13843"/>
                </a:moveTo>
                <a:lnTo>
                  <a:pt x="914" y="14427"/>
                </a:lnTo>
                <a:lnTo>
                  <a:pt x="863" y="14782"/>
                </a:lnTo>
                <a:lnTo>
                  <a:pt x="838" y="14986"/>
                </a:lnTo>
                <a:lnTo>
                  <a:pt x="1066" y="14414"/>
                </a:lnTo>
                <a:lnTo>
                  <a:pt x="1104" y="14058"/>
                </a:lnTo>
                <a:lnTo>
                  <a:pt x="1143" y="13843"/>
                </a:lnTo>
                <a:close/>
              </a:path>
              <a:path w="39369" h="38734">
                <a:moveTo>
                  <a:pt x="1155" y="18453"/>
                </a:moveTo>
                <a:lnTo>
                  <a:pt x="342" y="20891"/>
                </a:lnTo>
                <a:lnTo>
                  <a:pt x="215" y="21844"/>
                </a:lnTo>
                <a:lnTo>
                  <a:pt x="1016" y="19469"/>
                </a:lnTo>
                <a:lnTo>
                  <a:pt x="1155" y="18453"/>
                </a:lnTo>
                <a:close/>
              </a:path>
              <a:path w="39369" h="38734">
                <a:moveTo>
                  <a:pt x="1422" y="9918"/>
                </a:moveTo>
                <a:lnTo>
                  <a:pt x="1320" y="10731"/>
                </a:lnTo>
                <a:lnTo>
                  <a:pt x="1384" y="10236"/>
                </a:lnTo>
                <a:lnTo>
                  <a:pt x="1422" y="9918"/>
                </a:lnTo>
                <a:close/>
              </a:path>
              <a:path w="39369" h="38734">
                <a:moveTo>
                  <a:pt x="2298" y="16319"/>
                </a:moveTo>
                <a:lnTo>
                  <a:pt x="1790" y="15519"/>
                </a:lnTo>
                <a:lnTo>
                  <a:pt x="1663" y="16497"/>
                </a:lnTo>
                <a:lnTo>
                  <a:pt x="1638" y="16687"/>
                </a:lnTo>
                <a:lnTo>
                  <a:pt x="1803" y="16522"/>
                </a:lnTo>
                <a:lnTo>
                  <a:pt x="2298" y="16319"/>
                </a:lnTo>
                <a:close/>
              </a:path>
              <a:path w="39369" h="38734">
                <a:moveTo>
                  <a:pt x="2489" y="10922"/>
                </a:moveTo>
                <a:lnTo>
                  <a:pt x="1981" y="10121"/>
                </a:lnTo>
                <a:lnTo>
                  <a:pt x="1854" y="11099"/>
                </a:lnTo>
                <a:lnTo>
                  <a:pt x="1828" y="11290"/>
                </a:lnTo>
                <a:lnTo>
                  <a:pt x="1993" y="11125"/>
                </a:lnTo>
                <a:lnTo>
                  <a:pt x="2489" y="10922"/>
                </a:lnTo>
                <a:close/>
              </a:path>
              <a:path w="39369" h="38734">
                <a:moveTo>
                  <a:pt x="2971" y="17322"/>
                </a:moveTo>
                <a:lnTo>
                  <a:pt x="2755" y="17894"/>
                </a:lnTo>
                <a:lnTo>
                  <a:pt x="2705" y="18249"/>
                </a:lnTo>
                <a:lnTo>
                  <a:pt x="2679" y="18453"/>
                </a:lnTo>
                <a:lnTo>
                  <a:pt x="2908" y="17881"/>
                </a:lnTo>
                <a:lnTo>
                  <a:pt x="2946" y="17526"/>
                </a:lnTo>
                <a:lnTo>
                  <a:pt x="2971" y="17322"/>
                </a:lnTo>
                <a:close/>
              </a:path>
              <a:path w="39369" h="38734">
                <a:moveTo>
                  <a:pt x="3022" y="11125"/>
                </a:moveTo>
                <a:lnTo>
                  <a:pt x="2806" y="11709"/>
                </a:lnTo>
                <a:lnTo>
                  <a:pt x="2755" y="12065"/>
                </a:lnTo>
                <a:lnTo>
                  <a:pt x="2730" y="12268"/>
                </a:lnTo>
                <a:lnTo>
                  <a:pt x="2946" y="11696"/>
                </a:lnTo>
                <a:lnTo>
                  <a:pt x="2997" y="11341"/>
                </a:lnTo>
                <a:lnTo>
                  <a:pt x="3022" y="11125"/>
                </a:lnTo>
                <a:close/>
              </a:path>
              <a:path w="39369" h="38734">
                <a:moveTo>
                  <a:pt x="3175" y="13296"/>
                </a:moveTo>
                <a:lnTo>
                  <a:pt x="2882" y="14020"/>
                </a:lnTo>
                <a:lnTo>
                  <a:pt x="2832" y="14401"/>
                </a:lnTo>
                <a:lnTo>
                  <a:pt x="2781" y="14782"/>
                </a:lnTo>
                <a:lnTo>
                  <a:pt x="3073" y="14071"/>
                </a:lnTo>
                <a:lnTo>
                  <a:pt x="3175" y="13296"/>
                </a:lnTo>
                <a:close/>
              </a:path>
              <a:path w="39369" h="38734">
                <a:moveTo>
                  <a:pt x="3251" y="16967"/>
                </a:moveTo>
                <a:lnTo>
                  <a:pt x="2197" y="16510"/>
                </a:lnTo>
                <a:lnTo>
                  <a:pt x="2209" y="16383"/>
                </a:lnTo>
                <a:lnTo>
                  <a:pt x="1993" y="16967"/>
                </a:lnTo>
                <a:lnTo>
                  <a:pt x="1943" y="17322"/>
                </a:lnTo>
                <a:lnTo>
                  <a:pt x="1917" y="17526"/>
                </a:lnTo>
                <a:lnTo>
                  <a:pt x="2120" y="16992"/>
                </a:lnTo>
                <a:lnTo>
                  <a:pt x="2082" y="17348"/>
                </a:lnTo>
                <a:lnTo>
                  <a:pt x="1993" y="17970"/>
                </a:lnTo>
                <a:lnTo>
                  <a:pt x="2603" y="17449"/>
                </a:lnTo>
                <a:lnTo>
                  <a:pt x="3251" y="16967"/>
                </a:lnTo>
                <a:close/>
              </a:path>
              <a:path w="39369" h="38734">
                <a:moveTo>
                  <a:pt x="3263" y="18059"/>
                </a:moveTo>
                <a:lnTo>
                  <a:pt x="2959" y="17868"/>
                </a:lnTo>
                <a:lnTo>
                  <a:pt x="2882" y="18338"/>
                </a:lnTo>
                <a:lnTo>
                  <a:pt x="3263" y="18059"/>
                </a:lnTo>
                <a:close/>
              </a:path>
              <a:path w="39369" h="38734">
                <a:moveTo>
                  <a:pt x="3517" y="13258"/>
                </a:moveTo>
                <a:lnTo>
                  <a:pt x="3162" y="14071"/>
                </a:lnTo>
                <a:lnTo>
                  <a:pt x="3111" y="14465"/>
                </a:lnTo>
                <a:lnTo>
                  <a:pt x="3048" y="14960"/>
                </a:lnTo>
                <a:lnTo>
                  <a:pt x="3390" y="14147"/>
                </a:lnTo>
                <a:lnTo>
                  <a:pt x="3454" y="13754"/>
                </a:lnTo>
                <a:lnTo>
                  <a:pt x="3517" y="13258"/>
                </a:lnTo>
                <a:close/>
              </a:path>
              <a:path w="39369" h="38734">
                <a:moveTo>
                  <a:pt x="3619" y="7848"/>
                </a:moveTo>
                <a:lnTo>
                  <a:pt x="3263" y="8661"/>
                </a:lnTo>
                <a:lnTo>
                  <a:pt x="3213" y="9055"/>
                </a:lnTo>
                <a:lnTo>
                  <a:pt x="3149" y="9550"/>
                </a:lnTo>
                <a:lnTo>
                  <a:pt x="3505" y="8737"/>
                </a:lnTo>
                <a:lnTo>
                  <a:pt x="3619" y="7848"/>
                </a:lnTo>
                <a:close/>
              </a:path>
              <a:path w="39369" h="38734">
                <a:moveTo>
                  <a:pt x="3733" y="10198"/>
                </a:moveTo>
                <a:lnTo>
                  <a:pt x="3378" y="11010"/>
                </a:lnTo>
                <a:lnTo>
                  <a:pt x="3327" y="11404"/>
                </a:lnTo>
                <a:lnTo>
                  <a:pt x="3263" y="11899"/>
                </a:lnTo>
                <a:lnTo>
                  <a:pt x="3606" y="11087"/>
                </a:lnTo>
                <a:lnTo>
                  <a:pt x="3670" y="10693"/>
                </a:lnTo>
                <a:lnTo>
                  <a:pt x="3733" y="10198"/>
                </a:lnTo>
                <a:close/>
              </a:path>
              <a:path w="39369" h="38734">
                <a:moveTo>
                  <a:pt x="3784" y="14160"/>
                </a:moveTo>
                <a:lnTo>
                  <a:pt x="3340" y="15278"/>
                </a:lnTo>
                <a:lnTo>
                  <a:pt x="3136" y="16776"/>
                </a:lnTo>
                <a:lnTo>
                  <a:pt x="3733" y="14579"/>
                </a:lnTo>
                <a:lnTo>
                  <a:pt x="3784" y="14160"/>
                </a:lnTo>
                <a:close/>
              </a:path>
              <a:path w="39369" h="38734">
                <a:moveTo>
                  <a:pt x="3848" y="18402"/>
                </a:moveTo>
                <a:lnTo>
                  <a:pt x="3594" y="17818"/>
                </a:lnTo>
                <a:lnTo>
                  <a:pt x="3263" y="18059"/>
                </a:lnTo>
                <a:lnTo>
                  <a:pt x="3848" y="18402"/>
                </a:lnTo>
                <a:close/>
              </a:path>
              <a:path w="39369" h="38734">
                <a:moveTo>
                  <a:pt x="4000" y="14414"/>
                </a:moveTo>
                <a:lnTo>
                  <a:pt x="3771" y="14998"/>
                </a:lnTo>
                <a:lnTo>
                  <a:pt x="3721" y="15354"/>
                </a:lnTo>
                <a:lnTo>
                  <a:pt x="3695" y="15557"/>
                </a:lnTo>
                <a:lnTo>
                  <a:pt x="3924" y="14986"/>
                </a:lnTo>
                <a:lnTo>
                  <a:pt x="3962" y="14630"/>
                </a:lnTo>
                <a:lnTo>
                  <a:pt x="4000" y="14414"/>
                </a:lnTo>
                <a:close/>
              </a:path>
              <a:path w="39369" h="38734">
                <a:moveTo>
                  <a:pt x="4038" y="15201"/>
                </a:moveTo>
                <a:lnTo>
                  <a:pt x="3822" y="15786"/>
                </a:lnTo>
                <a:lnTo>
                  <a:pt x="3771" y="16141"/>
                </a:lnTo>
                <a:lnTo>
                  <a:pt x="3746" y="16344"/>
                </a:lnTo>
                <a:lnTo>
                  <a:pt x="3962" y="15773"/>
                </a:lnTo>
                <a:lnTo>
                  <a:pt x="4013" y="15417"/>
                </a:lnTo>
                <a:lnTo>
                  <a:pt x="4038" y="15201"/>
                </a:lnTo>
                <a:close/>
              </a:path>
              <a:path w="39369" h="38734">
                <a:moveTo>
                  <a:pt x="4673" y="9385"/>
                </a:moveTo>
                <a:lnTo>
                  <a:pt x="3898" y="8978"/>
                </a:lnTo>
                <a:lnTo>
                  <a:pt x="3771" y="9944"/>
                </a:lnTo>
                <a:lnTo>
                  <a:pt x="3733" y="10198"/>
                </a:lnTo>
                <a:lnTo>
                  <a:pt x="3695" y="10553"/>
                </a:lnTo>
                <a:lnTo>
                  <a:pt x="4152" y="10020"/>
                </a:lnTo>
                <a:lnTo>
                  <a:pt x="4673" y="9385"/>
                </a:lnTo>
                <a:close/>
              </a:path>
              <a:path w="39369" h="38734">
                <a:moveTo>
                  <a:pt x="6400" y="17957"/>
                </a:moveTo>
                <a:lnTo>
                  <a:pt x="6146" y="17386"/>
                </a:lnTo>
                <a:lnTo>
                  <a:pt x="5664" y="16205"/>
                </a:lnTo>
                <a:lnTo>
                  <a:pt x="4673" y="15798"/>
                </a:lnTo>
                <a:lnTo>
                  <a:pt x="4406" y="15455"/>
                </a:lnTo>
                <a:lnTo>
                  <a:pt x="4368" y="13677"/>
                </a:lnTo>
                <a:lnTo>
                  <a:pt x="4064" y="15430"/>
                </a:lnTo>
                <a:lnTo>
                  <a:pt x="4025" y="15633"/>
                </a:lnTo>
                <a:lnTo>
                  <a:pt x="4241" y="15405"/>
                </a:lnTo>
                <a:lnTo>
                  <a:pt x="4419" y="16535"/>
                </a:lnTo>
                <a:lnTo>
                  <a:pt x="4826" y="16217"/>
                </a:lnTo>
                <a:lnTo>
                  <a:pt x="5156" y="16421"/>
                </a:lnTo>
                <a:lnTo>
                  <a:pt x="5346" y="16548"/>
                </a:lnTo>
                <a:lnTo>
                  <a:pt x="6400" y="17957"/>
                </a:lnTo>
                <a:close/>
              </a:path>
              <a:path w="39369" h="38734">
                <a:moveTo>
                  <a:pt x="6413" y="11696"/>
                </a:moveTo>
                <a:lnTo>
                  <a:pt x="6311" y="12509"/>
                </a:lnTo>
                <a:lnTo>
                  <a:pt x="6375" y="12014"/>
                </a:lnTo>
                <a:lnTo>
                  <a:pt x="6413" y="11696"/>
                </a:lnTo>
                <a:close/>
              </a:path>
              <a:path w="39369" h="38734">
                <a:moveTo>
                  <a:pt x="6502" y="20561"/>
                </a:moveTo>
                <a:lnTo>
                  <a:pt x="6413" y="18834"/>
                </a:lnTo>
                <a:lnTo>
                  <a:pt x="5384" y="20002"/>
                </a:lnTo>
                <a:lnTo>
                  <a:pt x="5130" y="19507"/>
                </a:lnTo>
                <a:lnTo>
                  <a:pt x="4991" y="19265"/>
                </a:lnTo>
                <a:lnTo>
                  <a:pt x="5067" y="18910"/>
                </a:lnTo>
                <a:lnTo>
                  <a:pt x="5143" y="17081"/>
                </a:lnTo>
                <a:lnTo>
                  <a:pt x="4368" y="18910"/>
                </a:lnTo>
                <a:lnTo>
                  <a:pt x="3937" y="18440"/>
                </a:lnTo>
                <a:lnTo>
                  <a:pt x="4191" y="19113"/>
                </a:lnTo>
                <a:lnTo>
                  <a:pt x="4749" y="19456"/>
                </a:lnTo>
                <a:lnTo>
                  <a:pt x="4953" y="19304"/>
                </a:lnTo>
                <a:lnTo>
                  <a:pt x="6032" y="21793"/>
                </a:lnTo>
                <a:lnTo>
                  <a:pt x="6502" y="20561"/>
                </a:lnTo>
                <a:close/>
              </a:path>
              <a:path w="39369" h="38734">
                <a:moveTo>
                  <a:pt x="6731" y="7594"/>
                </a:moveTo>
                <a:lnTo>
                  <a:pt x="5689" y="6654"/>
                </a:lnTo>
                <a:lnTo>
                  <a:pt x="5664" y="6781"/>
                </a:lnTo>
                <a:lnTo>
                  <a:pt x="5130" y="6096"/>
                </a:lnTo>
                <a:lnTo>
                  <a:pt x="4991" y="7086"/>
                </a:lnTo>
                <a:lnTo>
                  <a:pt x="4953" y="7366"/>
                </a:lnTo>
                <a:lnTo>
                  <a:pt x="5156" y="7137"/>
                </a:lnTo>
                <a:lnTo>
                  <a:pt x="5638" y="6997"/>
                </a:lnTo>
                <a:lnTo>
                  <a:pt x="5511" y="7962"/>
                </a:lnTo>
                <a:lnTo>
                  <a:pt x="5435" y="8496"/>
                </a:lnTo>
                <a:lnTo>
                  <a:pt x="6057" y="8089"/>
                </a:lnTo>
                <a:lnTo>
                  <a:pt x="6731" y="7594"/>
                </a:lnTo>
                <a:close/>
              </a:path>
              <a:path w="39369" h="38734">
                <a:moveTo>
                  <a:pt x="6781" y="11099"/>
                </a:moveTo>
                <a:lnTo>
                  <a:pt x="6565" y="11684"/>
                </a:lnTo>
                <a:lnTo>
                  <a:pt x="6515" y="12039"/>
                </a:lnTo>
                <a:lnTo>
                  <a:pt x="6489" y="12242"/>
                </a:lnTo>
                <a:lnTo>
                  <a:pt x="6718" y="11671"/>
                </a:lnTo>
                <a:lnTo>
                  <a:pt x="6756" y="11315"/>
                </a:lnTo>
                <a:lnTo>
                  <a:pt x="6781" y="11099"/>
                </a:lnTo>
                <a:close/>
              </a:path>
              <a:path w="39369" h="38734">
                <a:moveTo>
                  <a:pt x="6794" y="11772"/>
                </a:moveTo>
                <a:lnTo>
                  <a:pt x="6692" y="12585"/>
                </a:lnTo>
                <a:lnTo>
                  <a:pt x="6756" y="12090"/>
                </a:lnTo>
                <a:lnTo>
                  <a:pt x="6794" y="11772"/>
                </a:lnTo>
                <a:close/>
              </a:path>
              <a:path w="39369" h="38734">
                <a:moveTo>
                  <a:pt x="6997" y="20447"/>
                </a:moveTo>
                <a:lnTo>
                  <a:pt x="6781" y="21018"/>
                </a:lnTo>
                <a:lnTo>
                  <a:pt x="6731" y="21386"/>
                </a:lnTo>
                <a:lnTo>
                  <a:pt x="6705" y="21590"/>
                </a:lnTo>
                <a:lnTo>
                  <a:pt x="6921" y="21018"/>
                </a:lnTo>
                <a:lnTo>
                  <a:pt x="6972" y="20662"/>
                </a:lnTo>
                <a:lnTo>
                  <a:pt x="6997" y="20447"/>
                </a:lnTo>
                <a:close/>
              </a:path>
              <a:path w="39369" h="38734">
                <a:moveTo>
                  <a:pt x="7010" y="8712"/>
                </a:moveTo>
                <a:lnTo>
                  <a:pt x="6908" y="9525"/>
                </a:lnTo>
                <a:lnTo>
                  <a:pt x="6972" y="9029"/>
                </a:lnTo>
                <a:lnTo>
                  <a:pt x="7010" y="8712"/>
                </a:lnTo>
                <a:close/>
              </a:path>
              <a:path w="39369" h="38734">
                <a:moveTo>
                  <a:pt x="7480" y="17259"/>
                </a:moveTo>
                <a:lnTo>
                  <a:pt x="7188" y="17983"/>
                </a:lnTo>
                <a:lnTo>
                  <a:pt x="7137" y="18364"/>
                </a:lnTo>
                <a:lnTo>
                  <a:pt x="7086" y="18745"/>
                </a:lnTo>
                <a:lnTo>
                  <a:pt x="7378" y="18034"/>
                </a:lnTo>
                <a:lnTo>
                  <a:pt x="7480" y="17259"/>
                </a:lnTo>
                <a:close/>
              </a:path>
              <a:path w="39369" h="38734">
                <a:moveTo>
                  <a:pt x="7632" y="13601"/>
                </a:moveTo>
                <a:lnTo>
                  <a:pt x="7175" y="13804"/>
                </a:lnTo>
                <a:lnTo>
                  <a:pt x="6299" y="13411"/>
                </a:lnTo>
                <a:lnTo>
                  <a:pt x="5969" y="12865"/>
                </a:lnTo>
                <a:lnTo>
                  <a:pt x="4572" y="12204"/>
                </a:lnTo>
                <a:lnTo>
                  <a:pt x="5613" y="12674"/>
                </a:lnTo>
                <a:lnTo>
                  <a:pt x="5956" y="12204"/>
                </a:lnTo>
                <a:lnTo>
                  <a:pt x="6565" y="11379"/>
                </a:lnTo>
                <a:lnTo>
                  <a:pt x="6756" y="11112"/>
                </a:lnTo>
                <a:lnTo>
                  <a:pt x="5753" y="11379"/>
                </a:lnTo>
                <a:lnTo>
                  <a:pt x="5638" y="11125"/>
                </a:lnTo>
                <a:lnTo>
                  <a:pt x="5245" y="10972"/>
                </a:lnTo>
                <a:lnTo>
                  <a:pt x="4775" y="11290"/>
                </a:lnTo>
                <a:lnTo>
                  <a:pt x="5346" y="9880"/>
                </a:lnTo>
                <a:lnTo>
                  <a:pt x="5486" y="8826"/>
                </a:lnTo>
                <a:lnTo>
                  <a:pt x="4559" y="10452"/>
                </a:lnTo>
                <a:lnTo>
                  <a:pt x="4483" y="10096"/>
                </a:lnTo>
                <a:lnTo>
                  <a:pt x="3581" y="12293"/>
                </a:lnTo>
                <a:lnTo>
                  <a:pt x="3987" y="12306"/>
                </a:lnTo>
                <a:lnTo>
                  <a:pt x="4038" y="12687"/>
                </a:lnTo>
                <a:lnTo>
                  <a:pt x="4191" y="12357"/>
                </a:lnTo>
                <a:lnTo>
                  <a:pt x="5016" y="12509"/>
                </a:lnTo>
                <a:lnTo>
                  <a:pt x="5727" y="14363"/>
                </a:lnTo>
                <a:lnTo>
                  <a:pt x="6819" y="14363"/>
                </a:lnTo>
                <a:lnTo>
                  <a:pt x="6146" y="17373"/>
                </a:lnTo>
                <a:lnTo>
                  <a:pt x="6273" y="16852"/>
                </a:lnTo>
                <a:lnTo>
                  <a:pt x="6578" y="18135"/>
                </a:lnTo>
                <a:lnTo>
                  <a:pt x="6858" y="18935"/>
                </a:lnTo>
                <a:lnTo>
                  <a:pt x="6502" y="20561"/>
                </a:lnTo>
                <a:lnTo>
                  <a:pt x="6553" y="21170"/>
                </a:lnTo>
                <a:lnTo>
                  <a:pt x="6540" y="21348"/>
                </a:lnTo>
                <a:lnTo>
                  <a:pt x="6489" y="21729"/>
                </a:lnTo>
                <a:lnTo>
                  <a:pt x="6781" y="21018"/>
                </a:lnTo>
                <a:lnTo>
                  <a:pt x="6883" y="20243"/>
                </a:lnTo>
                <a:lnTo>
                  <a:pt x="6680" y="20751"/>
                </a:lnTo>
                <a:lnTo>
                  <a:pt x="6908" y="19050"/>
                </a:lnTo>
                <a:lnTo>
                  <a:pt x="7061" y="19456"/>
                </a:lnTo>
                <a:lnTo>
                  <a:pt x="7010" y="18313"/>
                </a:lnTo>
                <a:lnTo>
                  <a:pt x="6896" y="15367"/>
                </a:lnTo>
                <a:lnTo>
                  <a:pt x="6934" y="15773"/>
                </a:lnTo>
                <a:lnTo>
                  <a:pt x="7454" y="14820"/>
                </a:lnTo>
                <a:lnTo>
                  <a:pt x="7607" y="13804"/>
                </a:lnTo>
                <a:lnTo>
                  <a:pt x="7632" y="13601"/>
                </a:lnTo>
                <a:close/>
              </a:path>
              <a:path w="39369" h="38734">
                <a:moveTo>
                  <a:pt x="7924" y="13462"/>
                </a:moveTo>
                <a:lnTo>
                  <a:pt x="7823" y="13296"/>
                </a:lnTo>
                <a:lnTo>
                  <a:pt x="7696" y="13195"/>
                </a:lnTo>
                <a:lnTo>
                  <a:pt x="7632" y="13601"/>
                </a:lnTo>
                <a:lnTo>
                  <a:pt x="7924" y="13462"/>
                </a:lnTo>
                <a:close/>
              </a:path>
              <a:path w="39369" h="38734">
                <a:moveTo>
                  <a:pt x="7975" y="17538"/>
                </a:moveTo>
                <a:lnTo>
                  <a:pt x="7759" y="18122"/>
                </a:lnTo>
                <a:lnTo>
                  <a:pt x="7708" y="18478"/>
                </a:lnTo>
                <a:lnTo>
                  <a:pt x="7683" y="18681"/>
                </a:lnTo>
                <a:lnTo>
                  <a:pt x="7899" y="18110"/>
                </a:lnTo>
                <a:lnTo>
                  <a:pt x="7950" y="17754"/>
                </a:lnTo>
                <a:lnTo>
                  <a:pt x="7975" y="17538"/>
                </a:lnTo>
                <a:close/>
              </a:path>
              <a:path w="39369" h="38734">
                <a:moveTo>
                  <a:pt x="7988" y="8928"/>
                </a:moveTo>
                <a:lnTo>
                  <a:pt x="7480" y="8128"/>
                </a:lnTo>
                <a:lnTo>
                  <a:pt x="7353" y="9105"/>
                </a:lnTo>
                <a:lnTo>
                  <a:pt x="7327" y="9296"/>
                </a:lnTo>
                <a:lnTo>
                  <a:pt x="7493" y="9131"/>
                </a:lnTo>
                <a:lnTo>
                  <a:pt x="7988" y="8928"/>
                </a:lnTo>
                <a:close/>
              </a:path>
              <a:path w="39369" h="38734">
                <a:moveTo>
                  <a:pt x="8293" y="9817"/>
                </a:moveTo>
                <a:lnTo>
                  <a:pt x="6654" y="12738"/>
                </a:lnTo>
                <a:lnTo>
                  <a:pt x="7378" y="12928"/>
                </a:lnTo>
                <a:lnTo>
                  <a:pt x="7696" y="13195"/>
                </a:lnTo>
                <a:lnTo>
                  <a:pt x="8064" y="12928"/>
                </a:lnTo>
                <a:lnTo>
                  <a:pt x="8191" y="12204"/>
                </a:lnTo>
                <a:lnTo>
                  <a:pt x="8293" y="9817"/>
                </a:lnTo>
                <a:close/>
              </a:path>
              <a:path w="39369" h="38734">
                <a:moveTo>
                  <a:pt x="8445" y="13309"/>
                </a:moveTo>
                <a:lnTo>
                  <a:pt x="8407" y="12712"/>
                </a:lnTo>
                <a:lnTo>
                  <a:pt x="8166" y="12865"/>
                </a:lnTo>
                <a:lnTo>
                  <a:pt x="8153" y="13296"/>
                </a:lnTo>
                <a:lnTo>
                  <a:pt x="8445" y="13309"/>
                </a:lnTo>
                <a:close/>
              </a:path>
              <a:path w="39369" h="38734">
                <a:moveTo>
                  <a:pt x="8470" y="14439"/>
                </a:moveTo>
                <a:lnTo>
                  <a:pt x="7696" y="14808"/>
                </a:lnTo>
                <a:lnTo>
                  <a:pt x="7645" y="15290"/>
                </a:lnTo>
                <a:lnTo>
                  <a:pt x="7518" y="16840"/>
                </a:lnTo>
                <a:lnTo>
                  <a:pt x="8470" y="14439"/>
                </a:lnTo>
                <a:close/>
              </a:path>
              <a:path w="39369" h="38734">
                <a:moveTo>
                  <a:pt x="10363" y="11887"/>
                </a:moveTo>
                <a:lnTo>
                  <a:pt x="9512" y="15189"/>
                </a:lnTo>
                <a:lnTo>
                  <a:pt x="10058" y="14173"/>
                </a:lnTo>
                <a:lnTo>
                  <a:pt x="10363" y="11887"/>
                </a:lnTo>
                <a:close/>
              </a:path>
              <a:path w="39369" h="38734">
                <a:moveTo>
                  <a:pt x="10845" y="16675"/>
                </a:moveTo>
                <a:lnTo>
                  <a:pt x="10680" y="16840"/>
                </a:lnTo>
                <a:lnTo>
                  <a:pt x="10845" y="16675"/>
                </a:lnTo>
                <a:close/>
              </a:path>
              <a:path w="39369" h="38734">
                <a:moveTo>
                  <a:pt x="10858" y="11036"/>
                </a:moveTo>
                <a:lnTo>
                  <a:pt x="10756" y="11849"/>
                </a:lnTo>
                <a:lnTo>
                  <a:pt x="10820" y="11353"/>
                </a:lnTo>
                <a:lnTo>
                  <a:pt x="10858" y="11036"/>
                </a:lnTo>
                <a:close/>
              </a:path>
              <a:path w="39369" h="38734">
                <a:moveTo>
                  <a:pt x="11112" y="16078"/>
                </a:moveTo>
                <a:lnTo>
                  <a:pt x="10845" y="16675"/>
                </a:lnTo>
                <a:lnTo>
                  <a:pt x="11049" y="16421"/>
                </a:lnTo>
                <a:lnTo>
                  <a:pt x="11112" y="16078"/>
                </a:lnTo>
                <a:close/>
              </a:path>
              <a:path w="39369" h="38734">
                <a:moveTo>
                  <a:pt x="11163" y="16357"/>
                </a:moveTo>
                <a:lnTo>
                  <a:pt x="10998" y="16713"/>
                </a:lnTo>
                <a:lnTo>
                  <a:pt x="10871" y="17348"/>
                </a:lnTo>
                <a:lnTo>
                  <a:pt x="11112" y="16484"/>
                </a:lnTo>
                <a:lnTo>
                  <a:pt x="11163" y="16357"/>
                </a:lnTo>
                <a:close/>
              </a:path>
              <a:path w="39369" h="38734">
                <a:moveTo>
                  <a:pt x="11328" y="14935"/>
                </a:moveTo>
                <a:lnTo>
                  <a:pt x="10960" y="14744"/>
                </a:lnTo>
                <a:lnTo>
                  <a:pt x="10909" y="15113"/>
                </a:lnTo>
                <a:lnTo>
                  <a:pt x="11328" y="14935"/>
                </a:lnTo>
                <a:close/>
              </a:path>
              <a:path w="39369" h="38734">
                <a:moveTo>
                  <a:pt x="11468" y="15697"/>
                </a:moveTo>
                <a:lnTo>
                  <a:pt x="11163" y="16357"/>
                </a:lnTo>
                <a:lnTo>
                  <a:pt x="11315" y="16205"/>
                </a:lnTo>
                <a:lnTo>
                  <a:pt x="11430" y="15951"/>
                </a:lnTo>
                <a:lnTo>
                  <a:pt x="11468" y="15697"/>
                </a:lnTo>
                <a:close/>
              </a:path>
              <a:path w="39369" h="38734">
                <a:moveTo>
                  <a:pt x="12471" y="19354"/>
                </a:moveTo>
                <a:lnTo>
                  <a:pt x="11912" y="18999"/>
                </a:lnTo>
                <a:lnTo>
                  <a:pt x="11709" y="18872"/>
                </a:lnTo>
                <a:lnTo>
                  <a:pt x="10947" y="18999"/>
                </a:lnTo>
                <a:lnTo>
                  <a:pt x="10909" y="18491"/>
                </a:lnTo>
                <a:lnTo>
                  <a:pt x="10871" y="18351"/>
                </a:lnTo>
                <a:lnTo>
                  <a:pt x="10121" y="18199"/>
                </a:lnTo>
                <a:lnTo>
                  <a:pt x="9944" y="18491"/>
                </a:lnTo>
                <a:lnTo>
                  <a:pt x="9944" y="18237"/>
                </a:lnTo>
                <a:lnTo>
                  <a:pt x="9055" y="17983"/>
                </a:lnTo>
                <a:lnTo>
                  <a:pt x="8864" y="17500"/>
                </a:lnTo>
                <a:lnTo>
                  <a:pt x="8674" y="17983"/>
                </a:lnTo>
                <a:lnTo>
                  <a:pt x="8356" y="17081"/>
                </a:lnTo>
                <a:lnTo>
                  <a:pt x="7632" y="19253"/>
                </a:lnTo>
                <a:lnTo>
                  <a:pt x="8178" y="18618"/>
                </a:lnTo>
                <a:lnTo>
                  <a:pt x="8216" y="18999"/>
                </a:lnTo>
                <a:lnTo>
                  <a:pt x="8102" y="20142"/>
                </a:lnTo>
                <a:lnTo>
                  <a:pt x="8483" y="18872"/>
                </a:lnTo>
                <a:lnTo>
                  <a:pt x="8648" y="18618"/>
                </a:lnTo>
                <a:lnTo>
                  <a:pt x="8877" y="18237"/>
                </a:lnTo>
                <a:lnTo>
                  <a:pt x="9131" y="19507"/>
                </a:lnTo>
                <a:lnTo>
                  <a:pt x="10744" y="20142"/>
                </a:lnTo>
                <a:lnTo>
                  <a:pt x="12471" y="19354"/>
                </a:lnTo>
                <a:close/>
              </a:path>
              <a:path w="39369" h="38734">
                <a:moveTo>
                  <a:pt x="12738" y="21818"/>
                </a:moveTo>
                <a:lnTo>
                  <a:pt x="11569" y="21513"/>
                </a:lnTo>
                <a:lnTo>
                  <a:pt x="10045" y="21272"/>
                </a:lnTo>
                <a:lnTo>
                  <a:pt x="8242" y="20916"/>
                </a:lnTo>
                <a:lnTo>
                  <a:pt x="7493" y="19291"/>
                </a:lnTo>
                <a:lnTo>
                  <a:pt x="7112" y="20726"/>
                </a:lnTo>
                <a:lnTo>
                  <a:pt x="8216" y="21691"/>
                </a:lnTo>
                <a:lnTo>
                  <a:pt x="9740" y="21996"/>
                </a:lnTo>
                <a:lnTo>
                  <a:pt x="11226" y="22910"/>
                </a:lnTo>
                <a:lnTo>
                  <a:pt x="12738" y="21818"/>
                </a:lnTo>
                <a:close/>
              </a:path>
              <a:path w="39369" h="38734">
                <a:moveTo>
                  <a:pt x="12763" y="15570"/>
                </a:moveTo>
                <a:lnTo>
                  <a:pt x="12725" y="15227"/>
                </a:lnTo>
                <a:lnTo>
                  <a:pt x="12598" y="15570"/>
                </a:lnTo>
                <a:lnTo>
                  <a:pt x="12763" y="15570"/>
                </a:lnTo>
                <a:close/>
              </a:path>
              <a:path w="39369" h="38734">
                <a:moveTo>
                  <a:pt x="13119" y="19507"/>
                </a:moveTo>
                <a:lnTo>
                  <a:pt x="12700" y="19253"/>
                </a:lnTo>
                <a:lnTo>
                  <a:pt x="12471" y="19354"/>
                </a:lnTo>
                <a:lnTo>
                  <a:pt x="12890" y="19634"/>
                </a:lnTo>
                <a:lnTo>
                  <a:pt x="13119" y="19507"/>
                </a:lnTo>
                <a:close/>
              </a:path>
              <a:path w="39369" h="38734">
                <a:moveTo>
                  <a:pt x="13208" y="19824"/>
                </a:moveTo>
                <a:lnTo>
                  <a:pt x="12738" y="21818"/>
                </a:lnTo>
                <a:lnTo>
                  <a:pt x="12865" y="22872"/>
                </a:lnTo>
                <a:lnTo>
                  <a:pt x="13131" y="22758"/>
                </a:lnTo>
                <a:lnTo>
                  <a:pt x="12903" y="21742"/>
                </a:lnTo>
                <a:lnTo>
                  <a:pt x="13208" y="19824"/>
                </a:lnTo>
                <a:close/>
              </a:path>
              <a:path w="39369" h="38734">
                <a:moveTo>
                  <a:pt x="13982" y="30619"/>
                </a:moveTo>
                <a:lnTo>
                  <a:pt x="13017" y="30429"/>
                </a:lnTo>
                <a:lnTo>
                  <a:pt x="12268" y="30429"/>
                </a:lnTo>
                <a:lnTo>
                  <a:pt x="12763" y="33985"/>
                </a:lnTo>
                <a:lnTo>
                  <a:pt x="13982" y="30619"/>
                </a:lnTo>
                <a:close/>
              </a:path>
              <a:path w="39369" h="38734">
                <a:moveTo>
                  <a:pt x="14643" y="13157"/>
                </a:moveTo>
                <a:lnTo>
                  <a:pt x="14503" y="13030"/>
                </a:lnTo>
                <a:lnTo>
                  <a:pt x="12700" y="13919"/>
                </a:lnTo>
                <a:lnTo>
                  <a:pt x="10883" y="13792"/>
                </a:lnTo>
                <a:lnTo>
                  <a:pt x="10795" y="12014"/>
                </a:lnTo>
                <a:lnTo>
                  <a:pt x="10248" y="13157"/>
                </a:lnTo>
                <a:lnTo>
                  <a:pt x="10147" y="13919"/>
                </a:lnTo>
                <a:lnTo>
                  <a:pt x="10261" y="14554"/>
                </a:lnTo>
                <a:lnTo>
                  <a:pt x="9588" y="15189"/>
                </a:lnTo>
                <a:lnTo>
                  <a:pt x="9385" y="15697"/>
                </a:lnTo>
                <a:lnTo>
                  <a:pt x="8813" y="16459"/>
                </a:lnTo>
                <a:lnTo>
                  <a:pt x="9817" y="13804"/>
                </a:lnTo>
                <a:lnTo>
                  <a:pt x="9728" y="13411"/>
                </a:lnTo>
                <a:lnTo>
                  <a:pt x="9563" y="13144"/>
                </a:lnTo>
                <a:lnTo>
                  <a:pt x="9321" y="13335"/>
                </a:lnTo>
                <a:lnTo>
                  <a:pt x="8445" y="13309"/>
                </a:lnTo>
                <a:lnTo>
                  <a:pt x="8509" y="14338"/>
                </a:lnTo>
                <a:lnTo>
                  <a:pt x="8521" y="14643"/>
                </a:lnTo>
                <a:lnTo>
                  <a:pt x="8597" y="15748"/>
                </a:lnTo>
                <a:lnTo>
                  <a:pt x="8572" y="16078"/>
                </a:lnTo>
                <a:lnTo>
                  <a:pt x="8369" y="16459"/>
                </a:lnTo>
                <a:lnTo>
                  <a:pt x="8242" y="16764"/>
                </a:lnTo>
                <a:lnTo>
                  <a:pt x="8356" y="17081"/>
                </a:lnTo>
                <a:lnTo>
                  <a:pt x="8521" y="16586"/>
                </a:lnTo>
                <a:lnTo>
                  <a:pt x="8585" y="16764"/>
                </a:lnTo>
                <a:lnTo>
                  <a:pt x="8610" y="16586"/>
                </a:lnTo>
                <a:lnTo>
                  <a:pt x="8636" y="16370"/>
                </a:lnTo>
                <a:lnTo>
                  <a:pt x="8636" y="16497"/>
                </a:lnTo>
                <a:lnTo>
                  <a:pt x="8623" y="16840"/>
                </a:lnTo>
                <a:lnTo>
                  <a:pt x="8864" y="17500"/>
                </a:lnTo>
                <a:lnTo>
                  <a:pt x="9232" y="16586"/>
                </a:lnTo>
                <a:lnTo>
                  <a:pt x="9944" y="16586"/>
                </a:lnTo>
                <a:lnTo>
                  <a:pt x="9944" y="18161"/>
                </a:lnTo>
                <a:lnTo>
                  <a:pt x="10121" y="18199"/>
                </a:lnTo>
                <a:lnTo>
                  <a:pt x="10566" y="17475"/>
                </a:lnTo>
                <a:lnTo>
                  <a:pt x="10680" y="17221"/>
                </a:lnTo>
                <a:lnTo>
                  <a:pt x="10680" y="16840"/>
                </a:lnTo>
                <a:lnTo>
                  <a:pt x="10718" y="16586"/>
                </a:lnTo>
                <a:lnTo>
                  <a:pt x="10731" y="16459"/>
                </a:lnTo>
                <a:lnTo>
                  <a:pt x="10845" y="15570"/>
                </a:lnTo>
                <a:lnTo>
                  <a:pt x="10909" y="15113"/>
                </a:lnTo>
                <a:lnTo>
                  <a:pt x="10439" y="15316"/>
                </a:lnTo>
                <a:lnTo>
                  <a:pt x="10210" y="15570"/>
                </a:lnTo>
                <a:lnTo>
                  <a:pt x="10248" y="14935"/>
                </a:lnTo>
                <a:lnTo>
                  <a:pt x="10363" y="14427"/>
                </a:lnTo>
                <a:lnTo>
                  <a:pt x="10960" y="14744"/>
                </a:lnTo>
                <a:lnTo>
                  <a:pt x="10998" y="14427"/>
                </a:lnTo>
                <a:lnTo>
                  <a:pt x="11010" y="14300"/>
                </a:lnTo>
                <a:lnTo>
                  <a:pt x="12725" y="15227"/>
                </a:lnTo>
                <a:lnTo>
                  <a:pt x="12992" y="14554"/>
                </a:lnTo>
                <a:lnTo>
                  <a:pt x="12890" y="15316"/>
                </a:lnTo>
                <a:lnTo>
                  <a:pt x="13360" y="15570"/>
                </a:lnTo>
                <a:lnTo>
                  <a:pt x="12763" y="15570"/>
                </a:lnTo>
                <a:lnTo>
                  <a:pt x="12344" y="17094"/>
                </a:lnTo>
                <a:lnTo>
                  <a:pt x="12471" y="16205"/>
                </a:lnTo>
                <a:lnTo>
                  <a:pt x="12598" y="15570"/>
                </a:lnTo>
                <a:lnTo>
                  <a:pt x="12217" y="15570"/>
                </a:lnTo>
                <a:lnTo>
                  <a:pt x="12217" y="16675"/>
                </a:lnTo>
                <a:lnTo>
                  <a:pt x="11544" y="17221"/>
                </a:lnTo>
                <a:lnTo>
                  <a:pt x="11696" y="16205"/>
                </a:lnTo>
                <a:lnTo>
                  <a:pt x="12115" y="16459"/>
                </a:lnTo>
                <a:lnTo>
                  <a:pt x="12217" y="16675"/>
                </a:lnTo>
                <a:lnTo>
                  <a:pt x="12217" y="15570"/>
                </a:lnTo>
                <a:lnTo>
                  <a:pt x="11938" y="15570"/>
                </a:lnTo>
                <a:lnTo>
                  <a:pt x="11442" y="16078"/>
                </a:lnTo>
                <a:lnTo>
                  <a:pt x="11341" y="16586"/>
                </a:lnTo>
                <a:lnTo>
                  <a:pt x="10985" y="17348"/>
                </a:lnTo>
                <a:lnTo>
                  <a:pt x="10922" y="18364"/>
                </a:lnTo>
                <a:lnTo>
                  <a:pt x="11709" y="18872"/>
                </a:lnTo>
                <a:lnTo>
                  <a:pt x="12433" y="18745"/>
                </a:lnTo>
                <a:lnTo>
                  <a:pt x="12598" y="18491"/>
                </a:lnTo>
                <a:lnTo>
                  <a:pt x="12712" y="18110"/>
                </a:lnTo>
                <a:lnTo>
                  <a:pt x="12827" y="17221"/>
                </a:lnTo>
                <a:lnTo>
                  <a:pt x="12839" y="17094"/>
                </a:lnTo>
                <a:lnTo>
                  <a:pt x="13017" y="15697"/>
                </a:lnTo>
                <a:lnTo>
                  <a:pt x="12890" y="16713"/>
                </a:lnTo>
                <a:lnTo>
                  <a:pt x="13398" y="15697"/>
                </a:lnTo>
                <a:lnTo>
                  <a:pt x="13449" y="15570"/>
                </a:lnTo>
                <a:lnTo>
                  <a:pt x="13957" y="14554"/>
                </a:lnTo>
                <a:lnTo>
                  <a:pt x="14084" y="14300"/>
                </a:lnTo>
                <a:lnTo>
                  <a:pt x="14211" y="14046"/>
                </a:lnTo>
                <a:lnTo>
                  <a:pt x="14274" y="13919"/>
                </a:lnTo>
                <a:lnTo>
                  <a:pt x="14643" y="13157"/>
                </a:lnTo>
                <a:close/>
              </a:path>
              <a:path w="39369" h="38734">
                <a:moveTo>
                  <a:pt x="14884" y="30810"/>
                </a:moveTo>
                <a:lnTo>
                  <a:pt x="14046" y="30429"/>
                </a:lnTo>
                <a:lnTo>
                  <a:pt x="13982" y="30619"/>
                </a:lnTo>
                <a:lnTo>
                  <a:pt x="14884" y="30810"/>
                </a:lnTo>
                <a:close/>
              </a:path>
              <a:path w="39369" h="38734">
                <a:moveTo>
                  <a:pt x="14909" y="26619"/>
                </a:moveTo>
                <a:lnTo>
                  <a:pt x="14859" y="26441"/>
                </a:lnTo>
                <a:lnTo>
                  <a:pt x="14820" y="26733"/>
                </a:lnTo>
                <a:close/>
              </a:path>
              <a:path w="39369" h="38734">
                <a:moveTo>
                  <a:pt x="15036" y="19253"/>
                </a:moveTo>
                <a:lnTo>
                  <a:pt x="14986" y="19113"/>
                </a:lnTo>
                <a:lnTo>
                  <a:pt x="14503" y="18745"/>
                </a:lnTo>
                <a:lnTo>
                  <a:pt x="13385" y="19354"/>
                </a:lnTo>
                <a:lnTo>
                  <a:pt x="13271" y="19507"/>
                </a:lnTo>
                <a:lnTo>
                  <a:pt x="14122" y="19888"/>
                </a:lnTo>
                <a:lnTo>
                  <a:pt x="14109" y="20650"/>
                </a:lnTo>
                <a:lnTo>
                  <a:pt x="14465" y="20523"/>
                </a:lnTo>
                <a:lnTo>
                  <a:pt x="14770" y="19380"/>
                </a:lnTo>
                <a:lnTo>
                  <a:pt x="15036" y="19253"/>
                </a:lnTo>
                <a:close/>
              </a:path>
              <a:path w="39369" h="38734">
                <a:moveTo>
                  <a:pt x="15062" y="19837"/>
                </a:moveTo>
                <a:lnTo>
                  <a:pt x="13639" y="22390"/>
                </a:lnTo>
                <a:lnTo>
                  <a:pt x="13423" y="24015"/>
                </a:lnTo>
                <a:lnTo>
                  <a:pt x="14935" y="20789"/>
                </a:lnTo>
                <a:lnTo>
                  <a:pt x="15062" y="19837"/>
                </a:lnTo>
                <a:close/>
              </a:path>
              <a:path w="39369" h="38734">
                <a:moveTo>
                  <a:pt x="15671" y="11226"/>
                </a:moveTo>
                <a:lnTo>
                  <a:pt x="15570" y="12039"/>
                </a:lnTo>
                <a:lnTo>
                  <a:pt x="15633" y="11544"/>
                </a:lnTo>
                <a:lnTo>
                  <a:pt x="15671" y="11226"/>
                </a:lnTo>
                <a:close/>
              </a:path>
              <a:path w="39369" h="38734">
                <a:moveTo>
                  <a:pt x="15722" y="9791"/>
                </a:moveTo>
                <a:lnTo>
                  <a:pt x="15506" y="10375"/>
                </a:lnTo>
                <a:lnTo>
                  <a:pt x="15455" y="10731"/>
                </a:lnTo>
                <a:lnTo>
                  <a:pt x="15430" y="10934"/>
                </a:lnTo>
                <a:lnTo>
                  <a:pt x="15646" y="10363"/>
                </a:lnTo>
                <a:lnTo>
                  <a:pt x="15697" y="10007"/>
                </a:lnTo>
                <a:lnTo>
                  <a:pt x="15722" y="9791"/>
                </a:lnTo>
                <a:close/>
              </a:path>
              <a:path w="39369" h="38734">
                <a:moveTo>
                  <a:pt x="15798" y="27381"/>
                </a:moveTo>
                <a:lnTo>
                  <a:pt x="15557" y="27457"/>
                </a:lnTo>
                <a:lnTo>
                  <a:pt x="15519" y="27762"/>
                </a:lnTo>
                <a:lnTo>
                  <a:pt x="15798" y="27381"/>
                </a:lnTo>
                <a:close/>
              </a:path>
              <a:path w="39369" h="38734">
                <a:moveTo>
                  <a:pt x="16586" y="8534"/>
                </a:moveTo>
                <a:lnTo>
                  <a:pt x="16052" y="10515"/>
                </a:lnTo>
                <a:lnTo>
                  <a:pt x="15976" y="10833"/>
                </a:lnTo>
                <a:lnTo>
                  <a:pt x="15811" y="11582"/>
                </a:lnTo>
                <a:lnTo>
                  <a:pt x="16205" y="11315"/>
                </a:lnTo>
                <a:lnTo>
                  <a:pt x="16370" y="10134"/>
                </a:lnTo>
                <a:lnTo>
                  <a:pt x="16586" y="8534"/>
                </a:lnTo>
                <a:close/>
              </a:path>
              <a:path w="39369" h="38734">
                <a:moveTo>
                  <a:pt x="16598" y="10566"/>
                </a:moveTo>
                <a:lnTo>
                  <a:pt x="16306" y="11290"/>
                </a:lnTo>
                <a:lnTo>
                  <a:pt x="16256" y="11671"/>
                </a:lnTo>
                <a:lnTo>
                  <a:pt x="16205" y="12052"/>
                </a:lnTo>
                <a:lnTo>
                  <a:pt x="16497" y="11341"/>
                </a:lnTo>
                <a:lnTo>
                  <a:pt x="16598" y="10566"/>
                </a:lnTo>
                <a:close/>
              </a:path>
              <a:path w="39369" h="38734">
                <a:moveTo>
                  <a:pt x="16675" y="17157"/>
                </a:moveTo>
                <a:lnTo>
                  <a:pt x="16446" y="17106"/>
                </a:lnTo>
                <a:lnTo>
                  <a:pt x="16548" y="17348"/>
                </a:lnTo>
                <a:lnTo>
                  <a:pt x="16675" y="17564"/>
                </a:lnTo>
                <a:lnTo>
                  <a:pt x="16675" y="17157"/>
                </a:lnTo>
                <a:close/>
              </a:path>
              <a:path w="39369" h="38734">
                <a:moveTo>
                  <a:pt x="17640" y="22072"/>
                </a:moveTo>
                <a:lnTo>
                  <a:pt x="17513" y="21793"/>
                </a:lnTo>
                <a:lnTo>
                  <a:pt x="17233" y="21158"/>
                </a:lnTo>
                <a:lnTo>
                  <a:pt x="16522" y="21145"/>
                </a:lnTo>
                <a:lnTo>
                  <a:pt x="16281" y="20904"/>
                </a:lnTo>
                <a:lnTo>
                  <a:pt x="15608" y="21158"/>
                </a:lnTo>
                <a:lnTo>
                  <a:pt x="14884" y="21793"/>
                </a:lnTo>
                <a:lnTo>
                  <a:pt x="14782" y="22047"/>
                </a:lnTo>
                <a:lnTo>
                  <a:pt x="15316" y="23444"/>
                </a:lnTo>
                <a:lnTo>
                  <a:pt x="16383" y="21793"/>
                </a:lnTo>
                <a:lnTo>
                  <a:pt x="17640" y="22072"/>
                </a:lnTo>
                <a:close/>
              </a:path>
              <a:path w="39369" h="38734">
                <a:moveTo>
                  <a:pt x="17780" y="10871"/>
                </a:moveTo>
                <a:lnTo>
                  <a:pt x="17678" y="11684"/>
                </a:lnTo>
                <a:lnTo>
                  <a:pt x="17741" y="11188"/>
                </a:lnTo>
                <a:lnTo>
                  <a:pt x="17780" y="10871"/>
                </a:lnTo>
                <a:close/>
              </a:path>
              <a:path w="39369" h="38734">
                <a:moveTo>
                  <a:pt x="18376" y="22237"/>
                </a:moveTo>
                <a:lnTo>
                  <a:pt x="17640" y="22072"/>
                </a:lnTo>
                <a:lnTo>
                  <a:pt x="18135" y="23190"/>
                </a:lnTo>
                <a:lnTo>
                  <a:pt x="18376" y="22237"/>
                </a:lnTo>
                <a:close/>
              </a:path>
              <a:path w="39369" h="38734">
                <a:moveTo>
                  <a:pt x="18491" y="11010"/>
                </a:moveTo>
                <a:lnTo>
                  <a:pt x="18389" y="11823"/>
                </a:lnTo>
                <a:lnTo>
                  <a:pt x="18453" y="11328"/>
                </a:lnTo>
                <a:lnTo>
                  <a:pt x="18491" y="11010"/>
                </a:lnTo>
                <a:close/>
              </a:path>
              <a:path w="39369" h="38734">
                <a:moveTo>
                  <a:pt x="18757" y="20739"/>
                </a:moveTo>
                <a:lnTo>
                  <a:pt x="18376" y="22237"/>
                </a:lnTo>
                <a:lnTo>
                  <a:pt x="18542" y="22275"/>
                </a:lnTo>
                <a:lnTo>
                  <a:pt x="18757" y="20739"/>
                </a:lnTo>
                <a:close/>
              </a:path>
              <a:path w="39369" h="38734">
                <a:moveTo>
                  <a:pt x="18872" y="22352"/>
                </a:moveTo>
                <a:lnTo>
                  <a:pt x="18542" y="22275"/>
                </a:lnTo>
                <a:lnTo>
                  <a:pt x="18415" y="23190"/>
                </a:lnTo>
                <a:lnTo>
                  <a:pt x="18872" y="22352"/>
                </a:lnTo>
                <a:close/>
              </a:path>
              <a:path w="39369" h="38734">
                <a:moveTo>
                  <a:pt x="18973" y="19888"/>
                </a:moveTo>
                <a:lnTo>
                  <a:pt x="18910" y="19634"/>
                </a:lnTo>
                <a:lnTo>
                  <a:pt x="18757" y="20739"/>
                </a:lnTo>
                <a:lnTo>
                  <a:pt x="18973" y="19888"/>
                </a:lnTo>
                <a:close/>
              </a:path>
              <a:path w="39369" h="38734">
                <a:moveTo>
                  <a:pt x="19443" y="10426"/>
                </a:moveTo>
                <a:lnTo>
                  <a:pt x="19342" y="11239"/>
                </a:lnTo>
                <a:lnTo>
                  <a:pt x="19405" y="10744"/>
                </a:lnTo>
                <a:lnTo>
                  <a:pt x="19443" y="10426"/>
                </a:lnTo>
                <a:close/>
              </a:path>
              <a:path w="39369" h="38734">
                <a:moveTo>
                  <a:pt x="21132" y="17729"/>
                </a:moveTo>
                <a:lnTo>
                  <a:pt x="21094" y="17500"/>
                </a:lnTo>
                <a:lnTo>
                  <a:pt x="21056" y="17792"/>
                </a:lnTo>
                <a:close/>
              </a:path>
              <a:path w="39369" h="38734">
                <a:moveTo>
                  <a:pt x="21424" y="9982"/>
                </a:moveTo>
                <a:lnTo>
                  <a:pt x="21132" y="10706"/>
                </a:lnTo>
                <a:lnTo>
                  <a:pt x="21082" y="11087"/>
                </a:lnTo>
                <a:lnTo>
                  <a:pt x="21031" y="11468"/>
                </a:lnTo>
                <a:lnTo>
                  <a:pt x="21323" y="10756"/>
                </a:lnTo>
                <a:lnTo>
                  <a:pt x="21424" y="9982"/>
                </a:lnTo>
                <a:close/>
              </a:path>
              <a:path w="39369" h="38734">
                <a:moveTo>
                  <a:pt x="21590" y="10858"/>
                </a:moveTo>
                <a:lnTo>
                  <a:pt x="21488" y="11671"/>
                </a:lnTo>
                <a:lnTo>
                  <a:pt x="21551" y="11176"/>
                </a:lnTo>
                <a:lnTo>
                  <a:pt x="21590" y="10858"/>
                </a:lnTo>
                <a:close/>
              </a:path>
              <a:path w="39369" h="38734">
                <a:moveTo>
                  <a:pt x="21628" y="7683"/>
                </a:moveTo>
                <a:lnTo>
                  <a:pt x="21094" y="9321"/>
                </a:lnTo>
                <a:lnTo>
                  <a:pt x="20612" y="7658"/>
                </a:lnTo>
                <a:lnTo>
                  <a:pt x="19989" y="10083"/>
                </a:lnTo>
                <a:lnTo>
                  <a:pt x="19875" y="10502"/>
                </a:lnTo>
                <a:lnTo>
                  <a:pt x="20205" y="10147"/>
                </a:lnTo>
                <a:lnTo>
                  <a:pt x="20866" y="10058"/>
                </a:lnTo>
                <a:lnTo>
                  <a:pt x="20802" y="10248"/>
                </a:lnTo>
                <a:lnTo>
                  <a:pt x="20726" y="12128"/>
                </a:lnTo>
                <a:lnTo>
                  <a:pt x="21145" y="10007"/>
                </a:lnTo>
                <a:lnTo>
                  <a:pt x="21297" y="9982"/>
                </a:lnTo>
                <a:lnTo>
                  <a:pt x="21209" y="9715"/>
                </a:lnTo>
                <a:lnTo>
                  <a:pt x="21628" y="7683"/>
                </a:lnTo>
                <a:close/>
              </a:path>
              <a:path w="39369" h="38734">
                <a:moveTo>
                  <a:pt x="21640" y="10198"/>
                </a:moveTo>
                <a:lnTo>
                  <a:pt x="21412" y="10782"/>
                </a:lnTo>
                <a:lnTo>
                  <a:pt x="21361" y="11137"/>
                </a:lnTo>
                <a:lnTo>
                  <a:pt x="21336" y="11341"/>
                </a:lnTo>
                <a:lnTo>
                  <a:pt x="21564" y="10769"/>
                </a:lnTo>
                <a:lnTo>
                  <a:pt x="21602" y="10414"/>
                </a:lnTo>
                <a:lnTo>
                  <a:pt x="21640" y="10198"/>
                </a:lnTo>
                <a:close/>
              </a:path>
              <a:path w="39369" h="38734">
                <a:moveTo>
                  <a:pt x="22834" y="21539"/>
                </a:moveTo>
                <a:lnTo>
                  <a:pt x="22720" y="21145"/>
                </a:lnTo>
                <a:lnTo>
                  <a:pt x="22656" y="21513"/>
                </a:lnTo>
                <a:lnTo>
                  <a:pt x="22834" y="21539"/>
                </a:lnTo>
                <a:close/>
              </a:path>
              <a:path w="39369" h="38734">
                <a:moveTo>
                  <a:pt x="23114" y="9728"/>
                </a:moveTo>
                <a:lnTo>
                  <a:pt x="22948" y="10147"/>
                </a:lnTo>
                <a:lnTo>
                  <a:pt x="21996" y="8902"/>
                </a:lnTo>
                <a:lnTo>
                  <a:pt x="21793" y="10452"/>
                </a:lnTo>
                <a:lnTo>
                  <a:pt x="21704" y="11112"/>
                </a:lnTo>
                <a:lnTo>
                  <a:pt x="22352" y="10566"/>
                </a:lnTo>
                <a:lnTo>
                  <a:pt x="22872" y="10426"/>
                </a:lnTo>
                <a:lnTo>
                  <a:pt x="22847" y="10655"/>
                </a:lnTo>
                <a:lnTo>
                  <a:pt x="22821" y="10858"/>
                </a:lnTo>
                <a:lnTo>
                  <a:pt x="23012" y="10388"/>
                </a:lnTo>
                <a:lnTo>
                  <a:pt x="23088" y="9931"/>
                </a:lnTo>
                <a:lnTo>
                  <a:pt x="23114" y="9728"/>
                </a:lnTo>
                <a:close/>
              </a:path>
              <a:path w="39369" h="38734">
                <a:moveTo>
                  <a:pt x="23431" y="9575"/>
                </a:moveTo>
                <a:lnTo>
                  <a:pt x="23114" y="10350"/>
                </a:lnTo>
                <a:lnTo>
                  <a:pt x="22987" y="10693"/>
                </a:lnTo>
                <a:lnTo>
                  <a:pt x="22783" y="12192"/>
                </a:lnTo>
                <a:lnTo>
                  <a:pt x="23380" y="9994"/>
                </a:lnTo>
                <a:lnTo>
                  <a:pt x="23431" y="9575"/>
                </a:lnTo>
                <a:close/>
              </a:path>
              <a:path w="39369" h="38734">
                <a:moveTo>
                  <a:pt x="23660" y="9652"/>
                </a:moveTo>
                <a:lnTo>
                  <a:pt x="23368" y="10375"/>
                </a:lnTo>
                <a:lnTo>
                  <a:pt x="23317" y="10756"/>
                </a:lnTo>
                <a:lnTo>
                  <a:pt x="23266" y="11137"/>
                </a:lnTo>
                <a:lnTo>
                  <a:pt x="23558" y="10426"/>
                </a:lnTo>
                <a:lnTo>
                  <a:pt x="23660" y="9652"/>
                </a:lnTo>
                <a:close/>
              </a:path>
              <a:path w="39369" h="38734">
                <a:moveTo>
                  <a:pt x="23761" y="24460"/>
                </a:moveTo>
                <a:lnTo>
                  <a:pt x="23037" y="24409"/>
                </a:lnTo>
                <a:lnTo>
                  <a:pt x="22796" y="24587"/>
                </a:lnTo>
                <a:lnTo>
                  <a:pt x="23304" y="24853"/>
                </a:lnTo>
                <a:lnTo>
                  <a:pt x="23761" y="24460"/>
                </a:lnTo>
                <a:close/>
              </a:path>
              <a:path w="39369" h="38734">
                <a:moveTo>
                  <a:pt x="24295" y="20523"/>
                </a:moveTo>
                <a:lnTo>
                  <a:pt x="23990" y="20358"/>
                </a:lnTo>
                <a:lnTo>
                  <a:pt x="24142" y="20828"/>
                </a:lnTo>
                <a:lnTo>
                  <a:pt x="24295" y="20523"/>
                </a:lnTo>
                <a:close/>
              </a:path>
              <a:path w="39369" h="38734">
                <a:moveTo>
                  <a:pt x="24396" y="24485"/>
                </a:moveTo>
                <a:lnTo>
                  <a:pt x="24269" y="23863"/>
                </a:lnTo>
                <a:lnTo>
                  <a:pt x="23977" y="24460"/>
                </a:lnTo>
                <a:lnTo>
                  <a:pt x="23926" y="24739"/>
                </a:lnTo>
                <a:lnTo>
                  <a:pt x="24396" y="24485"/>
                </a:lnTo>
                <a:close/>
              </a:path>
              <a:path w="39369" h="38734">
                <a:moveTo>
                  <a:pt x="24612" y="8051"/>
                </a:moveTo>
                <a:lnTo>
                  <a:pt x="24003" y="10058"/>
                </a:lnTo>
                <a:lnTo>
                  <a:pt x="23710" y="11455"/>
                </a:lnTo>
                <a:lnTo>
                  <a:pt x="24193" y="11099"/>
                </a:lnTo>
                <a:lnTo>
                  <a:pt x="24612" y="8051"/>
                </a:lnTo>
                <a:close/>
              </a:path>
              <a:path w="39369" h="38734">
                <a:moveTo>
                  <a:pt x="25361" y="21666"/>
                </a:moveTo>
                <a:lnTo>
                  <a:pt x="24409" y="21666"/>
                </a:lnTo>
                <a:lnTo>
                  <a:pt x="24142" y="20828"/>
                </a:lnTo>
                <a:lnTo>
                  <a:pt x="23660" y="21793"/>
                </a:lnTo>
                <a:lnTo>
                  <a:pt x="22606" y="21920"/>
                </a:lnTo>
                <a:lnTo>
                  <a:pt x="22656" y="21513"/>
                </a:lnTo>
                <a:lnTo>
                  <a:pt x="22059" y="21424"/>
                </a:lnTo>
                <a:lnTo>
                  <a:pt x="22072" y="21234"/>
                </a:lnTo>
                <a:lnTo>
                  <a:pt x="21971" y="21412"/>
                </a:lnTo>
                <a:lnTo>
                  <a:pt x="21259" y="21285"/>
                </a:lnTo>
                <a:lnTo>
                  <a:pt x="20447" y="20650"/>
                </a:lnTo>
                <a:lnTo>
                  <a:pt x="19608" y="21031"/>
                </a:lnTo>
                <a:lnTo>
                  <a:pt x="18872" y="22352"/>
                </a:lnTo>
                <a:lnTo>
                  <a:pt x="19202" y="22428"/>
                </a:lnTo>
                <a:lnTo>
                  <a:pt x="20548" y="21920"/>
                </a:lnTo>
                <a:lnTo>
                  <a:pt x="21551" y="22098"/>
                </a:lnTo>
                <a:lnTo>
                  <a:pt x="20764" y="23418"/>
                </a:lnTo>
                <a:lnTo>
                  <a:pt x="20091" y="23418"/>
                </a:lnTo>
                <a:lnTo>
                  <a:pt x="20129" y="22898"/>
                </a:lnTo>
                <a:lnTo>
                  <a:pt x="19634" y="23202"/>
                </a:lnTo>
                <a:lnTo>
                  <a:pt x="19100" y="23152"/>
                </a:lnTo>
                <a:lnTo>
                  <a:pt x="19558" y="24968"/>
                </a:lnTo>
                <a:lnTo>
                  <a:pt x="20256" y="24206"/>
                </a:lnTo>
                <a:lnTo>
                  <a:pt x="20815" y="24206"/>
                </a:lnTo>
                <a:lnTo>
                  <a:pt x="21183" y="24218"/>
                </a:lnTo>
                <a:lnTo>
                  <a:pt x="21971" y="22885"/>
                </a:lnTo>
                <a:lnTo>
                  <a:pt x="22009" y="22174"/>
                </a:lnTo>
                <a:lnTo>
                  <a:pt x="22809" y="22301"/>
                </a:lnTo>
                <a:lnTo>
                  <a:pt x="23190" y="22771"/>
                </a:lnTo>
                <a:lnTo>
                  <a:pt x="23609" y="22809"/>
                </a:lnTo>
                <a:lnTo>
                  <a:pt x="23495" y="23317"/>
                </a:lnTo>
                <a:lnTo>
                  <a:pt x="23660" y="22771"/>
                </a:lnTo>
                <a:lnTo>
                  <a:pt x="23952" y="22047"/>
                </a:lnTo>
                <a:lnTo>
                  <a:pt x="23837" y="22936"/>
                </a:lnTo>
                <a:lnTo>
                  <a:pt x="23482" y="23825"/>
                </a:lnTo>
                <a:lnTo>
                  <a:pt x="23495" y="23317"/>
                </a:lnTo>
                <a:lnTo>
                  <a:pt x="23431" y="23063"/>
                </a:lnTo>
                <a:lnTo>
                  <a:pt x="23190" y="22771"/>
                </a:lnTo>
                <a:lnTo>
                  <a:pt x="22123" y="22682"/>
                </a:lnTo>
                <a:lnTo>
                  <a:pt x="21805" y="24333"/>
                </a:lnTo>
                <a:lnTo>
                  <a:pt x="23037" y="24409"/>
                </a:lnTo>
                <a:lnTo>
                  <a:pt x="23863" y="23825"/>
                </a:lnTo>
                <a:lnTo>
                  <a:pt x="24041" y="23698"/>
                </a:lnTo>
                <a:lnTo>
                  <a:pt x="24117" y="23317"/>
                </a:lnTo>
                <a:lnTo>
                  <a:pt x="24079" y="23672"/>
                </a:lnTo>
                <a:lnTo>
                  <a:pt x="24218" y="23571"/>
                </a:lnTo>
                <a:lnTo>
                  <a:pt x="24269" y="23863"/>
                </a:lnTo>
                <a:lnTo>
                  <a:pt x="24422" y="23571"/>
                </a:lnTo>
                <a:lnTo>
                  <a:pt x="24549" y="23317"/>
                </a:lnTo>
                <a:lnTo>
                  <a:pt x="24663" y="23063"/>
                </a:lnTo>
                <a:lnTo>
                  <a:pt x="25171" y="22047"/>
                </a:lnTo>
                <a:lnTo>
                  <a:pt x="25361" y="21666"/>
                </a:lnTo>
                <a:close/>
              </a:path>
              <a:path w="39369" h="38734">
                <a:moveTo>
                  <a:pt x="25857" y="20650"/>
                </a:moveTo>
                <a:lnTo>
                  <a:pt x="25361" y="21666"/>
                </a:lnTo>
                <a:lnTo>
                  <a:pt x="25692" y="21666"/>
                </a:lnTo>
                <a:lnTo>
                  <a:pt x="25857" y="20650"/>
                </a:lnTo>
                <a:close/>
              </a:path>
              <a:path w="39369" h="38734">
                <a:moveTo>
                  <a:pt x="26225" y="21666"/>
                </a:moveTo>
                <a:lnTo>
                  <a:pt x="25730" y="21666"/>
                </a:lnTo>
                <a:lnTo>
                  <a:pt x="25552" y="22936"/>
                </a:lnTo>
                <a:lnTo>
                  <a:pt x="25717" y="21666"/>
                </a:lnTo>
                <a:lnTo>
                  <a:pt x="24485" y="24434"/>
                </a:lnTo>
                <a:lnTo>
                  <a:pt x="24663" y="24333"/>
                </a:lnTo>
                <a:lnTo>
                  <a:pt x="25552" y="24396"/>
                </a:lnTo>
                <a:lnTo>
                  <a:pt x="25641" y="24117"/>
                </a:lnTo>
                <a:lnTo>
                  <a:pt x="25019" y="24079"/>
                </a:lnTo>
                <a:lnTo>
                  <a:pt x="25704" y="23888"/>
                </a:lnTo>
                <a:lnTo>
                  <a:pt x="25641" y="23698"/>
                </a:lnTo>
                <a:lnTo>
                  <a:pt x="25730" y="23571"/>
                </a:lnTo>
                <a:lnTo>
                  <a:pt x="25908" y="23317"/>
                </a:lnTo>
                <a:lnTo>
                  <a:pt x="26022" y="23063"/>
                </a:lnTo>
                <a:lnTo>
                  <a:pt x="26035" y="22936"/>
                </a:lnTo>
                <a:lnTo>
                  <a:pt x="26225" y="21666"/>
                </a:lnTo>
                <a:close/>
              </a:path>
              <a:path w="39369" h="38734">
                <a:moveTo>
                  <a:pt x="26327" y="21666"/>
                </a:moveTo>
                <a:lnTo>
                  <a:pt x="26136" y="22288"/>
                </a:lnTo>
                <a:lnTo>
                  <a:pt x="26327" y="21666"/>
                </a:lnTo>
                <a:close/>
              </a:path>
              <a:path w="39369" h="38734">
                <a:moveTo>
                  <a:pt x="26504" y="21666"/>
                </a:moveTo>
                <a:lnTo>
                  <a:pt x="26403" y="21450"/>
                </a:lnTo>
                <a:lnTo>
                  <a:pt x="26327" y="21666"/>
                </a:lnTo>
                <a:lnTo>
                  <a:pt x="26504" y="21666"/>
                </a:lnTo>
                <a:close/>
              </a:path>
              <a:path w="39369" h="38734">
                <a:moveTo>
                  <a:pt x="26835" y="23583"/>
                </a:moveTo>
                <a:lnTo>
                  <a:pt x="25831" y="23863"/>
                </a:lnTo>
                <a:lnTo>
                  <a:pt x="25704" y="23952"/>
                </a:lnTo>
                <a:lnTo>
                  <a:pt x="25641" y="24117"/>
                </a:lnTo>
                <a:lnTo>
                  <a:pt x="26758" y="24180"/>
                </a:lnTo>
                <a:lnTo>
                  <a:pt x="26835" y="23583"/>
                </a:lnTo>
                <a:close/>
              </a:path>
              <a:path w="39369" h="38734">
                <a:moveTo>
                  <a:pt x="27076" y="23571"/>
                </a:moveTo>
                <a:lnTo>
                  <a:pt x="26835" y="24180"/>
                </a:lnTo>
                <a:lnTo>
                  <a:pt x="27000" y="24193"/>
                </a:lnTo>
                <a:lnTo>
                  <a:pt x="27076" y="23571"/>
                </a:lnTo>
                <a:close/>
              </a:path>
              <a:path w="39369" h="38734">
                <a:moveTo>
                  <a:pt x="27876" y="25857"/>
                </a:moveTo>
                <a:lnTo>
                  <a:pt x="27851" y="25476"/>
                </a:lnTo>
                <a:lnTo>
                  <a:pt x="27749" y="26263"/>
                </a:lnTo>
                <a:lnTo>
                  <a:pt x="27876" y="25857"/>
                </a:lnTo>
                <a:close/>
              </a:path>
              <a:path w="39369" h="38734">
                <a:moveTo>
                  <a:pt x="28130" y="11328"/>
                </a:moveTo>
                <a:lnTo>
                  <a:pt x="27838" y="12052"/>
                </a:lnTo>
                <a:lnTo>
                  <a:pt x="27787" y="12433"/>
                </a:lnTo>
                <a:lnTo>
                  <a:pt x="27736" y="12814"/>
                </a:lnTo>
                <a:lnTo>
                  <a:pt x="28028" y="12103"/>
                </a:lnTo>
                <a:lnTo>
                  <a:pt x="28130" y="11328"/>
                </a:lnTo>
                <a:close/>
              </a:path>
              <a:path w="39369" h="38734">
                <a:moveTo>
                  <a:pt x="31673" y="292"/>
                </a:moveTo>
                <a:lnTo>
                  <a:pt x="31318" y="1104"/>
                </a:lnTo>
                <a:lnTo>
                  <a:pt x="31267" y="1498"/>
                </a:lnTo>
                <a:lnTo>
                  <a:pt x="31203" y="1993"/>
                </a:lnTo>
                <a:lnTo>
                  <a:pt x="31559" y="1181"/>
                </a:lnTo>
                <a:lnTo>
                  <a:pt x="31673" y="292"/>
                </a:lnTo>
                <a:close/>
              </a:path>
              <a:path w="39369" h="38734">
                <a:moveTo>
                  <a:pt x="32766" y="12776"/>
                </a:moveTo>
                <a:lnTo>
                  <a:pt x="32207" y="13157"/>
                </a:lnTo>
                <a:lnTo>
                  <a:pt x="32219" y="13284"/>
                </a:lnTo>
                <a:lnTo>
                  <a:pt x="32689" y="13195"/>
                </a:lnTo>
                <a:lnTo>
                  <a:pt x="32766" y="12776"/>
                </a:lnTo>
                <a:close/>
              </a:path>
              <a:path w="39369" h="38734">
                <a:moveTo>
                  <a:pt x="32880" y="0"/>
                </a:moveTo>
                <a:lnTo>
                  <a:pt x="32473" y="1219"/>
                </a:lnTo>
                <a:lnTo>
                  <a:pt x="31864" y="749"/>
                </a:lnTo>
                <a:lnTo>
                  <a:pt x="31750" y="1587"/>
                </a:lnTo>
                <a:lnTo>
                  <a:pt x="31711" y="1854"/>
                </a:lnTo>
                <a:lnTo>
                  <a:pt x="31902" y="1651"/>
                </a:lnTo>
                <a:lnTo>
                  <a:pt x="32461" y="1231"/>
                </a:lnTo>
                <a:lnTo>
                  <a:pt x="32067" y="2438"/>
                </a:lnTo>
                <a:lnTo>
                  <a:pt x="31940" y="3390"/>
                </a:lnTo>
                <a:lnTo>
                  <a:pt x="32753" y="1003"/>
                </a:lnTo>
                <a:lnTo>
                  <a:pt x="32880" y="0"/>
                </a:lnTo>
                <a:close/>
              </a:path>
              <a:path w="39369" h="38734">
                <a:moveTo>
                  <a:pt x="32931" y="838"/>
                </a:moveTo>
                <a:lnTo>
                  <a:pt x="32702" y="1422"/>
                </a:lnTo>
                <a:lnTo>
                  <a:pt x="32651" y="1778"/>
                </a:lnTo>
                <a:lnTo>
                  <a:pt x="32626" y="1981"/>
                </a:lnTo>
                <a:lnTo>
                  <a:pt x="32854" y="1409"/>
                </a:lnTo>
                <a:lnTo>
                  <a:pt x="32893" y="1054"/>
                </a:lnTo>
                <a:lnTo>
                  <a:pt x="32931" y="838"/>
                </a:lnTo>
                <a:close/>
              </a:path>
              <a:path w="39369" h="38734">
                <a:moveTo>
                  <a:pt x="33362" y="14325"/>
                </a:moveTo>
                <a:close/>
              </a:path>
              <a:path w="39369" h="38734">
                <a:moveTo>
                  <a:pt x="36944" y="3670"/>
                </a:moveTo>
                <a:lnTo>
                  <a:pt x="36588" y="4483"/>
                </a:lnTo>
                <a:lnTo>
                  <a:pt x="36537" y="4876"/>
                </a:lnTo>
                <a:lnTo>
                  <a:pt x="36474" y="5372"/>
                </a:lnTo>
                <a:lnTo>
                  <a:pt x="36830" y="4559"/>
                </a:lnTo>
                <a:lnTo>
                  <a:pt x="36944" y="3670"/>
                </a:lnTo>
                <a:close/>
              </a:path>
              <a:path w="39369" h="38734">
                <a:moveTo>
                  <a:pt x="37312" y="3822"/>
                </a:moveTo>
                <a:lnTo>
                  <a:pt x="36868" y="4940"/>
                </a:lnTo>
                <a:lnTo>
                  <a:pt x="36664" y="6438"/>
                </a:lnTo>
                <a:lnTo>
                  <a:pt x="37261" y="4241"/>
                </a:lnTo>
                <a:lnTo>
                  <a:pt x="37312" y="3822"/>
                </a:lnTo>
                <a:close/>
              </a:path>
              <a:path w="39369" h="38734">
                <a:moveTo>
                  <a:pt x="37985" y="8331"/>
                </a:moveTo>
                <a:lnTo>
                  <a:pt x="35661" y="12141"/>
                </a:lnTo>
                <a:lnTo>
                  <a:pt x="34734" y="12776"/>
                </a:lnTo>
                <a:lnTo>
                  <a:pt x="34010" y="12941"/>
                </a:lnTo>
                <a:lnTo>
                  <a:pt x="33528" y="15824"/>
                </a:lnTo>
                <a:lnTo>
                  <a:pt x="33045" y="15570"/>
                </a:lnTo>
                <a:lnTo>
                  <a:pt x="33210" y="14808"/>
                </a:lnTo>
                <a:lnTo>
                  <a:pt x="33388" y="14046"/>
                </a:lnTo>
                <a:lnTo>
                  <a:pt x="33566" y="13284"/>
                </a:lnTo>
                <a:lnTo>
                  <a:pt x="33362" y="14325"/>
                </a:lnTo>
                <a:lnTo>
                  <a:pt x="33832" y="13284"/>
                </a:lnTo>
                <a:lnTo>
                  <a:pt x="33896" y="13157"/>
                </a:lnTo>
                <a:lnTo>
                  <a:pt x="33997" y="12941"/>
                </a:lnTo>
                <a:lnTo>
                  <a:pt x="33032" y="13131"/>
                </a:lnTo>
                <a:lnTo>
                  <a:pt x="32956" y="13766"/>
                </a:lnTo>
                <a:lnTo>
                  <a:pt x="32829" y="14173"/>
                </a:lnTo>
                <a:lnTo>
                  <a:pt x="32639" y="14681"/>
                </a:lnTo>
                <a:lnTo>
                  <a:pt x="32702" y="14173"/>
                </a:lnTo>
                <a:lnTo>
                  <a:pt x="32804" y="13766"/>
                </a:lnTo>
                <a:lnTo>
                  <a:pt x="33032" y="13157"/>
                </a:lnTo>
                <a:lnTo>
                  <a:pt x="32753" y="13182"/>
                </a:lnTo>
                <a:lnTo>
                  <a:pt x="32664" y="13411"/>
                </a:lnTo>
                <a:lnTo>
                  <a:pt x="32550" y="14173"/>
                </a:lnTo>
                <a:lnTo>
                  <a:pt x="31965" y="14173"/>
                </a:lnTo>
                <a:lnTo>
                  <a:pt x="31521" y="13919"/>
                </a:lnTo>
                <a:lnTo>
                  <a:pt x="30988" y="14935"/>
                </a:lnTo>
                <a:lnTo>
                  <a:pt x="30873" y="14744"/>
                </a:lnTo>
                <a:lnTo>
                  <a:pt x="30873" y="22936"/>
                </a:lnTo>
                <a:lnTo>
                  <a:pt x="30797" y="23545"/>
                </a:lnTo>
                <a:lnTo>
                  <a:pt x="30568" y="24079"/>
                </a:lnTo>
                <a:lnTo>
                  <a:pt x="30695" y="23444"/>
                </a:lnTo>
                <a:lnTo>
                  <a:pt x="30873" y="22936"/>
                </a:lnTo>
                <a:lnTo>
                  <a:pt x="30873" y="14744"/>
                </a:lnTo>
                <a:lnTo>
                  <a:pt x="30746" y="13157"/>
                </a:lnTo>
                <a:lnTo>
                  <a:pt x="30683" y="13004"/>
                </a:lnTo>
                <a:lnTo>
                  <a:pt x="30683" y="22936"/>
                </a:lnTo>
                <a:lnTo>
                  <a:pt x="30607" y="23545"/>
                </a:lnTo>
                <a:lnTo>
                  <a:pt x="30378" y="24079"/>
                </a:lnTo>
                <a:lnTo>
                  <a:pt x="30505" y="23444"/>
                </a:lnTo>
                <a:lnTo>
                  <a:pt x="30543" y="23317"/>
                </a:lnTo>
                <a:lnTo>
                  <a:pt x="30683" y="22936"/>
                </a:lnTo>
                <a:lnTo>
                  <a:pt x="30683" y="13004"/>
                </a:lnTo>
                <a:lnTo>
                  <a:pt x="30365" y="13157"/>
                </a:lnTo>
                <a:lnTo>
                  <a:pt x="30175" y="13004"/>
                </a:lnTo>
                <a:lnTo>
                  <a:pt x="30175" y="19380"/>
                </a:lnTo>
                <a:lnTo>
                  <a:pt x="30060" y="20358"/>
                </a:lnTo>
                <a:lnTo>
                  <a:pt x="30060" y="26873"/>
                </a:lnTo>
                <a:lnTo>
                  <a:pt x="29514" y="27635"/>
                </a:lnTo>
                <a:lnTo>
                  <a:pt x="29032" y="27889"/>
                </a:lnTo>
                <a:lnTo>
                  <a:pt x="29210" y="26619"/>
                </a:lnTo>
                <a:lnTo>
                  <a:pt x="30060" y="26873"/>
                </a:lnTo>
                <a:lnTo>
                  <a:pt x="30060" y="20358"/>
                </a:lnTo>
                <a:lnTo>
                  <a:pt x="29705" y="21158"/>
                </a:lnTo>
                <a:lnTo>
                  <a:pt x="29768" y="20650"/>
                </a:lnTo>
                <a:lnTo>
                  <a:pt x="29870" y="20142"/>
                </a:lnTo>
                <a:lnTo>
                  <a:pt x="29921" y="20015"/>
                </a:lnTo>
                <a:lnTo>
                  <a:pt x="30175" y="19380"/>
                </a:lnTo>
                <a:lnTo>
                  <a:pt x="30175" y="13004"/>
                </a:lnTo>
                <a:lnTo>
                  <a:pt x="29756" y="12649"/>
                </a:lnTo>
                <a:lnTo>
                  <a:pt x="29387" y="12649"/>
                </a:lnTo>
                <a:lnTo>
                  <a:pt x="28816" y="12763"/>
                </a:lnTo>
                <a:lnTo>
                  <a:pt x="28816" y="26238"/>
                </a:lnTo>
                <a:lnTo>
                  <a:pt x="28689" y="27000"/>
                </a:lnTo>
                <a:lnTo>
                  <a:pt x="28168" y="28905"/>
                </a:lnTo>
                <a:lnTo>
                  <a:pt x="28371" y="27381"/>
                </a:lnTo>
                <a:lnTo>
                  <a:pt x="28473" y="27127"/>
                </a:lnTo>
                <a:lnTo>
                  <a:pt x="28816" y="26238"/>
                </a:lnTo>
                <a:lnTo>
                  <a:pt x="28816" y="12763"/>
                </a:lnTo>
                <a:lnTo>
                  <a:pt x="28676" y="12915"/>
                </a:lnTo>
                <a:lnTo>
                  <a:pt x="28676" y="22936"/>
                </a:lnTo>
                <a:lnTo>
                  <a:pt x="28587" y="23571"/>
                </a:lnTo>
                <a:lnTo>
                  <a:pt x="27978" y="25539"/>
                </a:lnTo>
                <a:lnTo>
                  <a:pt x="28625" y="25857"/>
                </a:lnTo>
                <a:lnTo>
                  <a:pt x="27635" y="27000"/>
                </a:lnTo>
                <a:lnTo>
                  <a:pt x="27749" y="26263"/>
                </a:lnTo>
                <a:lnTo>
                  <a:pt x="27508" y="27000"/>
                </a:lnTo>
                <a:lnTo>
                  <a:pt x="27470" y="27127"/>
                </a:lnTo>
                <a:lnTo>
                  <a:pt x="27533" y="26619"/>
                </a:lnTo>
                <a:lnTo>
                  <a:pt x="27571" y="26365"/>
                </a:lnTo>
                <a:lnTo>
                  <a:pt x="27698" y="25412"/>
                </a:lnTo>
                <a:lnTo>
                  <a:pt x="27317" y="25603"/>
                </a:lnTo>
                <a:lnTo>
                  <a:pt x="27178" y="25730"/>
                </a:lnTo>
                <a:lnTo>
                  <a:pt x="27330" y="24587"/>
                </a:lnTo>
                <a:lnTo>
                  <a:pt x="27724" y="25196"/>
                </a:lnTo>
                <a:lnTo>
                  <a:pt x="27698" y="25412"/>
                </a:lnTo>
                <a:lnTo>
                  <a:pt x="27609" y="26111"/>
                </a:lnTo>
                <a:lnTo>
                  <a:pt x="28041" y="24841"/>
                </a:lnTo>
                <a:lnTo>
                  <a:pt x="28117" y="24587"/>
                </a:lnTo>
                <a:lnTo>
                  <a:pt x="28587" y="23190"/>
                </a:lnTo>
                <a:lnTo>
                  <a:pt x="28676" y="22936"/>
                </a:lnTo>
                <a:lnTo>
                  <a:pt x="28676" y="12915"/>
                </a:lnTo>
                <a:lnTo>
                  <a:pt x="28587" y="13131"/>
                </a:lnTo>
                <a:lnTo>
                  <a:pt x="28829" y="11328"/>
                </a:lnTo>
                <a:lnTo>
                  <a:pt x="29146" y="11506"/>
                </a:lnTo>
                <a:lnTo>
                  <a:pt x="30543" y="12522"/>
                </a:lnTo>
                <a:lnTo>
                  <a:pt x="31648" y="13538"/>
                </a:lnTo>
                <a:lnTo>
                  <a:pt x="32156" y="13195"/>
                </a:lnTo>
                <a:lnTo>
                  <a:pt x="31140" y="10998"/>
                </a:lnTo>
                <a:lnTo>
                  <a:pt x="30657" y="9982"/>
                </a:lnTo>
                <a:lnTo>
                  <a:pt x="28562" y="9601"/>
                </a:lnTo>
                <a:lnTo>
                  <a:pt x="28270" y="9855"/>
                </a:lnTo>
                <a:lnTo>
                  <a:pt x="27673" y="10795"/>
                </a:lnTo>
                <a:lnTo>
                  <a:pt x="27622" y="10414"/>
                </a:lnTo>
                <a:lnTo>
                  <a:pt x="27444" y="9271"/>
                </a:lnTo>
                <a:lnTo>
                  <a:pt x="27292" y="9537"/>
                </a:lnTo>
                <a:lnTo>
                  <a:pt x="26517" y="10414"/>
                </a:lnTo>
                <a:lnTo>
                  <a:pt x="26555" y="8978"/>
                </a:lnTo>
                <a:lnTo>
                  <a:pt x="26377" y="10096"/>
                </a:lnTo>
                <a:lnTo>
                  <a:pt x="26428" y="8585"/>
                </a:lnTo>
                <a:lnTo>
                  <a:pt x="24777" y="9931"/>
                </a:lnTo>
                <a:lnTo>
                  <a:pt x="24726" y="10198"/>
                </a:lnTo>
                <a:lnTo>
                  <a:pt x="24739" y="11010"/>
                </a:lnTo>
                <a:lnTo>
                  <a:pt x="24980" y="11760"/>
                </a:lnTo>
                <a:lnTo>
                  <a:pt x="25590" y="11480"/>
                </a:lnTo>
                <a:lnTo>
                  <a:pt x="25793" y="11341"/>
                </a:lnTo>
                <a:lnTo>
                  <a:pt x="26289" y="10668"/>
                </a:lnTo>
                <a:lnTo>
                  <a:pt x="26238" y="10985"/>
                </a:lnTo>
                <a:lnTo>
                  <a:pt x="27813" y="11658"/>
                </a:lnTo>
                <a:lnTo>
                  <a:pt x="27724" y="11125"/>
                </a:lnTo>
                <a:lnTo>
                  <a:pt x="28333" y="11125"/>
                </a:lnTo>
                <a:lnTo>
                  <a:pt x="28321" y="10998"/>
                </a:lnTo>
                <a:lnTo>
                  <a:pt x="28676" y="11226"/>
                </a:lnTo>
                <a:lnTo>
                  <a:pt x="28270" y="12522"/>
                </a:lnTo>
                <a:lnTo>
                  <a:pt x="28486" y="13385"/>
                </a:lnTo>
                <a:lnTo>
                  <a:pt x="28397" y="13627"/>
                </a:lnTo>
                <a:lnTo>
                  <a:pt x="28397" y="20650"/>
                </a:lnTo>
                <a:lnTo>
                  <a:pt x="28282" y="21513"/>
                </a:lnTo>
                <a:lnTo>
                  <a:pt x="27927" y="22301"/>
                </a:lnTo>
                <a:lnTo>
                  <a:pt x="28041" y="21412"/>
                </a:lnTo>
                <a:lnTo>
                  <a:pt x="28397" y="20650"/>
                </a:lnTo>
                <a:lnTo>
                  <a:pt x="28397" y="13627"/>
                </a:lnTo>
                <a:lnTo>
                  <a:pt x="27990" y="14681"/>
                </a:lnTo>
                <a:lnTo>
                  <a:pt x="28067" y="14173"/>
                </a:lnTo>
                <a:lnTo>
                  <a:pt x="28206" y="13157"/>
                </a:lnTo>
                <a:lnTo>
                  <a:pt x="28270" y="12649"/>
                </a:lnTo>
                <a:lnTo>
                  <a:pt x="27940" y="12903"/>
                </a:lnTo>
                <a:lnTo>
                  <a:pt x="27241" y="13157"/>
                </a:lnTo>
                <a:lnTo>
                  <a:pt x="27101" y="13131"/>
                </a:lnTo>
                <a:lnTo>
                  <a:pt x="27101" y="17602"/>
                </a:lnTo>
                <a:lnTo>
                  <a:pt x="27012" y="18148"/>
                </a:lnTo>
                <a:lnTo>
                  <a:pt x="26797" y="18745"/>
                </a:lnTo>
                <a:lnTo>
                  <a:pt x="26835" y="18491"/>
                </a:lnTo>
                <a:lnTo>
                  <a:pt x="26936" y="17983"/>
                </a:lnTo>
                <a:lnTo>
                  <a:pt x="27101" y="17602"/>
                </a:lnTo>
                <a:lnTo>
                  <a:pt x="27101" y="13131"/>
                </a:lnTo>
                <a:lnTo>
                  <a:pt x="26898" y="13093"/>
                </a:lnTo>
                <a:lnTo>
                  <a:pt x="26898" y="14935"/>
                </a:lnTo>
                <a:lnTo>
                  <a:pt x="26784" y="17983"/>
                </a:lnTo>
                <a:lnTo>
                  <a:pt x="26543" y="18199"/>
                </a:lnTo>
                <a:lnTo>
                  <a:pt x="26454" y="18491"/>
                </a:lnTo>
                <a:lnTo>
                  <a:pt x="25222" y="18249"/>
                </a:lnTo>
                <a:lnTo>
                  <a:pt x="25031" y="18288"/>
                </a:lnTo>
                <a:lnTo>
                  <a:pt x="22567" y="19380"/>
                </a:lnTo>
                <a:lnTo>
                  <a:pt x="21932" y="19189"/>
                </a:lnTo>
                <a:lnTo>
                  <a:pt x="21907" y="19354"/>
                </a:lnTo>
                <a:lnTo>
                  <a:pt x="21691" y="20015"/>
                </a:lnTo>
                <a:lnTo>
                  <a:pt x="21818" y="19380"/>
                </a:lnTo>
                <a:lnTo>
                  <a:pt x="21729" y="19126"/>
                </a:lnTo>
                <a:lnTo>
                  <a:pt x="21310" y="18999"/>
                </a:lnTo>
                <a:lnTo>
                  <a:pt x="20891" y="18872"/>
                </a:lnTo>
                <a:lnTo>
                  <a:pt x="20993" y="18237"/>
                </a:lnTo>
                <a:lnTo>
                  <a:pt x="20916" y="18110"/>
                </a:lnTo>
                <a:lnTo>
                  <a:pt x="21056" y="17792"/>
                </a:lnTo>
                <a:lnTo>
                  <a:pt x="20701" y="18110"/>
                </a:lnTo>
                <a:lnTo>
                  <a:pt x="20497" y="18237"/>
                </a:lnTo>
                <a:lnTo>
                  <a:pt x="20650" y="17221"/>
                </a:lnTo>
                <a:lnTo>
                  <a:pt x="21069" y="17475"/>
                </a:lnTo>
                <a:lnTo>
                  <a:pt x="21132" y="17221"/>
                </a:lnTo>
                <a:lnTo>
                  <a:pt x="21259" y="16713"/>
                </a:lnTo>
                <a:lnTo>
                  <a:pt x="21412" y="16078"/>
                </a:lnTo>
                <a:lnTo>
                  <a:pt x="21450" y="15951"/>
                </a:lnTo>
                <a:lnTo>
                  <a:pt x="21475" y="15824"/>
                </a:lnTo>
                <a:lnTo>
                  <a:pt x="22771" y="17729"/>
                </a:lnTo>
                <a:lnTo>
                  <a:pt x="23964" y="17983"/>
                </a:lnTo>
                <a:lnTo>
                  <a:pt x="24612" y="18364"/>
                </a:lnTo>
                <a:lnTo>
                  <a:pt x="25031" y="18288"/>
                </a:lnTo>
                <a:lnTo>
                  <a:pt x="25222" y="18249"/>
                </a:lnTo>
                <a:lnTo>
                  <a:pt x="25488" y="18148"/>
                </a:lnTo>
                <a:lnTo>
                  <a:pt x="25603" y="17983"/>
                </a:lnTo>
                <a:lnTo>
                  <a:pt x="26517" y="15824"/>
                </a:lnTo>
                <a:lnTo>
                  <a:pt x="26581" y="15697"/>
                </a:lnTo>
                <a:lnTo>
                  <a:pt x="26898" y="14935"/>
                </a:lnTo>
                <a:lnTo>
                  <a:pt x="26898" y="13093"/>
                </a:lnTo>
                <a:lnTo>
                  <a:pt x="26123" y="12941"/>
                </a:lnTo>
                <a:lnTo>
                  <a:pt x="24269" y="12522"/>
                </a:lnTo>
                <a:lnTo>
                  <a:pt x="22047" y="13411"/>
                </a:lnTo>
                <a:lnTo>
                  <a:pt x="20561" y="13779"/>
                </a:lnTo>
                <a:lnTo>
                  <a:pt x="20561" y="16713"/>
                </a:lnTo>
                <a:lnTo>
                  <a:pt x="20396" y="17729"/>
                </a:lnTo>
                <a:lnTo>
                  <a:pt x="20091" y="18491"/>
                </a:lnTo>
                <a:lnTo>
                  <a:pt x="20193" y="17729"/>
                </a:lnTo>
                <a:lnTo>
                  <a:pt x="20256" y="17475"/>
                </a:lnTo>
                <a:lnTo>
                  <a:pt x="20561" y="16713"/>
                </a:lnTo>
                <a:lnTo>
                  <a:pt x="20561" y="13779"/>
                </a:lnTo>
                <a:lnTo>
                  <a:pt x="20129" y="13881"/>
                </a:lnTo>
                <a:lnTo>
                  <a:pt x="20129" y="17805"/>
                </a:lnTo>
                <a:lnTo>
                  <a:pt x="20091" y="18110"/>
                </a:lnTo>
                <a:lnTo>
                  <a:pt x="19977" y="18491"/>
                </a:lnTo>
                <a:lnTo>
                  <a:pt x="19837" y="18872"/>
                </a:lnTo>
                <a:lnTo>
                  <a:pt x="19951" y="18148"/>
                </a:lnTo>
                <a:lnTo>
                  <a:pt x="20078" y="17868"/>
                </a:lnTo>
                <a:lnTo>
                  <a:pt x="20129" y="13881"/>
                </a:lnTo>
                <a:lnTo>
                  <a:pt x="19875" y="13944"/>
                </a:lnTo>
                <a:lnTo>
                  <a:pt x="19875" y="17475"/>
                </a:lnTo>
                <a:lnTo>
                  <a:pt x="19786" y="18110"/>
                </a:lnTo>
                <a:lnTo>
                  <a:pt x="19481" y="18999"/>
                </a:lnTo>
                <a:lnTo>
                  <a:pt x="19596" y="18199"/>
                </a:lnTo>
                <a:lnTo>
                  <a:pt x="19735" y="17856"/>
                </a:lnTo>
                <a:lnTo>
                  <a:pt x="19875" y="17475"/>
                </a:lnTo>
                <a:lnTo>
                  <a:pt x="19875" y="13944"/>
                </a:lnTo>
                <a:lnTo>
                  <a:pt x="18923" y="14173"/>
                </a:lnTo>
                <a:lnTo>
                  <a:pt x="18580" y="11760"/>
                </a:lnTo>
                <a:lnTo>
                  <a:pt x="17513" y="12903"/>
                </a:lnTo>
                <a:lnTo>
                  <a:pt x="17183" y="14173"/>
                </a:lnTo>
                <a:lnTo>
                  <a:pt x="16713" y="14414"/>
                </a:lnTo>
                <a:lnTo>
                  <a:pt x="16713" y="14554"/>
                </a:lnTo>
                <a:lnTo>
                  <a:pt x="16598" y="15113"/>
                </a:lnTo>
                <a:lnTo>
                  <a:pt x="16065" y="17094"/>
                </a:lnTo>
                <a:lnTo>
                  <a:pt x="16116" y="16713"/>
                </a:lnTo>
                <a:lnTo>
                  <a:pt x="16129" y="16586"/>
                </a:lnTo>
                <a:lnTo>
                  <a:pt x="16205" y="16078"/>
                </a:lnTo>
                <a:lnTo>
                  <a:pt x="16319" y="15443"/>
                </a:lnTo>
                <a:lnTo>
                  <a:pt x="16713" y="14554"/>
                </a:lnTo>
                <a:lnTo>
                  <a:pt x="16713" y="14414"/>
                </a:lnTo>
                <a:lnTo>
                  <a:pt x="16433" y="14554"/>
                </a:lnTo>
                <a:lnTo>
                  <a:pt x="15913" y="14300"/>
                </a:lnTo>
                <a:lnTo>
                  <a:pt x="15633" y="14046"/>
                </a:lnTo>
                <a:lnTo>
                  <a:pt x="14681" y="13195"/>
                </a:lnTo>
                <a:lnTo>
                  <a:pt x="14566" y="14084"/>
                </a:lnTo>
                <a:lnTo>
                  <a:pt x="12814" y="18148"/>
                </a:lnTo>
                <a:lnTo>
                  <a:pt x="13792" y="16586"/>
                </a:lnTo>
                <a:lnTo>
                  <a:pt x="14757" y="18364"/>
                </a:lnTo>
                <a:lnTo>
                  <a:pt x="15849" y="17729"/>
                </a:lnTo>
                <a:lnTo>
                  <a:pt x="16103" y="17475"/>
                </a:lnTo>
                <a:lnTo>
                  <a:pt x="15963" y="18148"/>
                </a:lnTo>
                <a:lnTo>
                  <a:pt x="15836" y="18491"/>
                </a:lnTo>
                <a:lnTo>
                  <a:pt x="15265" y="19151"/>
                </a:lnTo>
                <a:lnTo>
                  <a:pt x="15582" y="18999"/>
                </a:lnTo>
                <a:lnTo>
                  <a:pt x="15798" y="19418"/>
                </a:lnTo>
                <a:lnTo>
                  <a:pt x="15887" y="18999"/>
                </a:lnTo>
                <a:lnTo>
                  <a:pt x="16002" y="18491"/>
                </a:lnTo>
                <a:lnTo>
                  <a:pt x="16040" y="18338"/>
                </a:lnTo>
                <a:lnTo>
                  <a:pt x="16306" y="17221"/>
                </a:lnTo>
                <a:lnTo>
                  <a:pt x="16065" y="18275"/>
                </a:lnTo>
                <a:lnTo>
                  <a:pt x="16408" y="17221"/>
                </a:lnTo>
                <a:lnTo>
                  <a:pt x="17081" y="15189"/>
                </a:lnTo>
                <a:lnTo>
                  <a:pt x="16738" y="17170"/>
                </a:lnTo>
                <a:lnTo>
                  <a:pt x="18135" y="17475"/>
                </a:lnTo>
                <a:lnTo>
                  <a:pt x="18719" y="17094"/>
                </a:lnTo>
                <a:lnTo>
                  <a:pt x="19265" y="16967"/>
                </a:lnTo>
                <a:lnTo>
                  <a:pt x="19469" y="15951"/>
                </a:lnTo>
                <a:lnTo>
                  <a:pt x="19456" y="16205"/>
                </a:lnTo>
                <a:lnTo>
                  <a:pt x="19291" y="19126"/>
                </a:lnTo>
                <a:lnTo>
                  <a:pt x="19265" y="19253"/>
                </a:lnTo>
                <a:lnTo>
                  <a:pt x="19164" y="18999"/>
                </a:lnTo>
                <a:lnTo>
                  <a:pt x="18681" y="18491"/>
                </a:lnTo>
                <a:lnTo>
                  <a:pt x="18554" y="18364"/>
                </a:lnTo>
                <a:lnTo>
                  <a:pt x="17780" y="18237"/>
                </a:lnTo>
                <a:lnTo>
                  <a:pt x="17208" y="18491"/>
                </a:lnTo>
                <a:lnTo>
                  <a:pt x="16675" y="17564"/>
                </a:lnTo>
                <a:lnTo>
                  <a:pt x="16535" y="18351"/>
                </a:lnTo>
                <a:lnTo>
                  <a:pt x="16421" y="18618"/>
                </a:lnTo>
                <a:lnTo>
                  <a:pt x="15887" y="19354"/>
                </a:lnTo>
                <a:lnTo>
                  <a:pt x="16040" y="19888"/>
                </a:lnTo>
                <a:lnTo>
                  <a:pt x="17576" y="19253"/>
                </a:lnTo>
                <a:lnTo>
                  <a:pt x="17830" y="20269"/>
                </a:lnTo>
                <a:lnTo>
                  <a:pt x="18618" y="20015"/>
                </a:lnTo>
                <a:lnTo>
                  <a:pt x="19100" y="19380"/>
                </a:lnTo>
                <a:lnTo>
                  <a:pt x="19126" y="19761"/>
                </a:lnTo>
                <a:lnTo>
                  <a:pt x="19989" y="20269"/>
                </a:lnTo>
                <a:lnTo>
                  <a:pt x="20726" y="20396"/>
                </a:lnTo>
                <a:lnTo>
                  <a:pt x="21247" y="20650"/>
                </a:lnTo>
                <a:lnTo>
                  <a:pt x="21704" y="20523"/>
                </a:lnTo>
                <a:lnTo>
                  <a:pt x="22415" y="20142"/>
                </a:lnTo>
                <a:lnTo>
                  <a:pt x="22720" y="21145"/>
                </a:lnTo>
                <a:lnTo>
                  <a:pt x="23329" y="20523"/>
                </a:lnTo>
                <a:lnTo>
                  <a:pt x="23571" y="20142"/>
                </a:lnTo>
                <a:lnTo>
                  <a:pt x="23698" y="20142"/>
                </a:lnTo>
                <a:lnTo>
                  <a:pt x="23990" y="20358"/>
                </a:lnTo>
                <a:lnTo>
                  <a:pt x="23914" y="20142"/>
                </a:lnTo>
                <a:lnTo>
                  <a:pt x="23876" y="20015"/>
                </a:lnTo>
                <a:lnTo>
                  <a:pt x="24790" y="20396"/>
                </a:lnTo>
                <a:lnTo>
                  <a:pt x="25450" y="20523"/>
                </a:lnTo>
                <a:lnTo>
                  <a:pt x="25831" y="20396"/>
                </a:lnTo>
                <a:lnTo>
                  <a:pt x="26403" y="21450"/>
                </a:lnTo>
                <a:lnTo>
                  <a:pt x="26746" y="20396"/>
                </a:lnTo>
                <a:lnTo>
                  <a:pt x="26949" y="19761"/>
                </a:lnTo>
                <a:lnTo>
                  <a:pt x="26936" y="19888"/>
                </a:lnTo>
                <a:lnTo>
                  <a:pt x="26809" y="20777"/>
                </a:lnTo>
                <a:lnTo>
                  <a:pt x="26504" y="21666"/>
                </a:lnTo>
                <a:lnTo>
                  <a:pt x="26009" y="23164"/>
                </a:lnTo>
                <a:lnTo>
                  <a:pt x="26847" y="23545"/>
                </a:lnTo>
                <a:lnTo>
                  <a:pt x="27038" y="23063"/>
                </a:lnTo>
                <a:lnTo>
                  <a:pt x="27190" y="22682"/>
                </a:lnTo>
                <a:lnTo>
                  <a:pt x="27076" y="23571"/>
                </a:lnTo>
                <a:lnTo>
                  <a:pt x="27368" y="22936"/>
                </a:lnTo>
                <a:lnTo>
                  <a:pt x="27266" y="23545"/>
                </a:lnTo>
                <a:lnTo>
                  <a:pt x="27025" y="24193"/>
                </a:lnTo>
                <a:lnTo>
                  <a:pt x="27254" y="24206"/>
                </a:lnTo>
                <a:lnTo>
                  <a:pt x="27330" y="23545"/>
                </a:lnTo>
                <a:lnTo>
                  <a:pt x="27432" y="23317"/>
                </a:lnTo>
                <a:lnTo>
                  <a:pt x="27508" y="22936"/>
                </a:lnTo>
                <a:lnTo>
                  <a:pt x="27546" y="22682"/>
                </a:lnTo>
                <a:lnTo>
                  <a:pt x="27660" y="21793"/>
                </a:lnTo>
                <a:lnTo>
                  <a:pt x="28105" y="20650"/>
                </a:lnTo>
                <a:lnTo>
                  <a:pt x="27965" y="21450"/>
                </a:lnTo>
                <a:lnTo>
                  <a:pt x="27495" y="23202"/>
                </a:lnTo>
                <a:lnTo>
                  <a:pt x="27609" y="22936"/>
                </a:lnTo>
                <a:lnTo>
                  <a:pt x="27495" y="23698"/>
                </a:lnTo>
                <a:lnTo>
                  <a:pt x="27724" y="23190"/>
                </a:lnTo>
                <a:lnTo>
                  <a:pt x="27609" y="23825"/>
                </a:lnTo>
                <a:lnTo>
                  <a:pt x="27419" y="24333"/>
                </a:lnTo>
                <a:lnTo>
                  <a:pt x="27495" y="23698"/>
                </a:lnTo>
                <a:lnTo>
                  <a:pt x="27444" y="23825"/>
                </a:lnTo>
                <a:lnTo>
                  <a:pt x="27330" y="24333"/>
                </a:lnTo>
                <a:lnTo>
                  <a:pt x="27114" y="25730"/>
                </a:lnTo>
                <a:lnTo>
                  <a:pt x="27025" y="26365"/>
                </a:lnTo>
                <a:lnTo>
                  <a:pt x="27012" y="25476"/>
                </a:lnTo>
                <a:lnTo>
                  <a:pt x="26466" y="24460"/>
                </a:lnTo>
                <a:lnTo>
                  <a:pt x="25552" y="24396"/>
                </a:lnTo>
                <a:lnTo>
                  <a:pt x="24803" y="26619"/>
                </a:lnTo>
                <a:lnTo>
                  <a:pt x="24777" y="26492"/>
                </a:lnTo>
                <a:lnTo>
                  <a:pt x="24701" y="26111"/>
                </a:lnTo>
                <a:lnTo>
                  <a:pt x="24409" y="24587"/>
                </a:lnTo>
                <a:lnTo>
                  <a:pt x="23749" y="26111"/>
                </a:lnTo>
                <a:lnTo>
                  <a:pt x="23901" y="24968"/>
                </a:lnTo>
                <a:lnTo>
                  <a:pt x="23926" y="24739"/>
                </a:lnTo>
                <a:lnTo>
                  <a:pt x="23520" y="24968"/>
                </a:lnTo>
                <a:lnTo>
                  <a:pt x="23304" y="24853"/>
                </a:lnTo>
                <a:lnTo>
                  <a:pt x="21386" y="26492"/>
                </a:lnTo>
                <a:lnTo>
                  <a:pt x="20459" y="25857"/>
                </a:lnTo>
                <a:lnTo>
                  <a:pt x="19900" y="25476"/>
                </a:lnTo>
                <a:lnTo>
                  <a:pt x="19710" y="25349"/>
                </a:lnTo>
                <a:lnTo>
                  <a:pt x="18808" y="25412"/>
                </a:lnTo>
                <a:lnTo>
                  <a:pt x="18808" y="25857"/>
                </a:lnTo>
                <a:lnTo>
                  <a:pt x="18757" y="26238"/>
                </a:lnTo>
                <a:lnTo>
                  <a:pt x="18643" y="26733"/>
                </a:lnTo>
                <a:lnTo>
                  <a:pt x="18402" y="27254"/>
                </a:lnTo>
                <a:lnTo>
                  <a:pt x="18503" y="26619"/>
                </a:lnTo>
                <a:lnTo>
                  <a:pt x="18630" y="26263"/>
                </a:lnTo>
                <a:lnTo>
                  <a:pt x="18808" y="25857"/>
                </a:lnTo>
                <a:lnTo>
                  <a:pt x="18808" y="25412"/>
                </a:lnTo>
                <a:lnTo>
                  <a:pt x="18135" y="25463"/>
                </a:lnTo>
                <a:lnTo>
                  <a:pt x="18135" y="26441"/>
                </a:lnTo>
                <a:lnTo>
                  <a:pt x="17691" y="26733"/>
                </a:lnTo>
                <a:lnTo>
                  <a:pt x="17475" y="27000"/>
                </a:lnTo>
                <a:lnTo>
                  <a:pt x="17487" y="26873"/>
                </a:lnTo>
                <a:lnTo>
                  <a:pt x="17614" y="25857"/>
                </a:lnTo>
                <a:lnTo>
                  <a:pt x="18097" y="26238"/>
                </a:lnTo>
                <a:lnTo>
                  <a:pt x="18135" y="26441"/>
                </a:lnTo>
                <a:lnTo>
                  <a:pt x="18135" y="25463"/>
                </a:lnTo>
                <a:lnTo>
                  <a:pt x="17843" y="25476"/>
                </a:lnTo>
                <a:lnTo>
                  <a:pt x="17716" y="25349"/>
                </a:lnTo>
                <a:lnTo>
                  <a:pt x="17183" y="24841"/>
                </a:lnTo>
                <a:lnTo>
                  <a:pt x="17056" y="24714"/>
                </a:lnTo>
                <a:lnTo>
                  <a:pt x="15608" y="24841"/>
                </a:lnTo>
                <a:lnTo>
                  <a:pt x="15290" y="24587"/>
                </a:lnTo>
                <a:lnTo>
                  <a:pt x="14630" y="26365"/>
                </a:lnTo>
                <a:lnTo>
                  <a:pt x="14859" y="26441"/>
                </a:lnTo>
                <a:lnTo>
                  <a:pt x="14922" y="25984"/>
                </a:lnTo>
                <a:lnTo>
                  <a:pt x="15608" y="26746"/>
                </a:lnTo>
                <a:lnTo>
                  <a:pt x="14947" y="27000"/>
                </a:lnTo>
                <a:lnTo>
                  <a:pt x="14744" y="27254"/>
                </a:lnTo>
                <a:lnTo>
                  <a:pt x="14820" y="26733"/>
                </a:lnTo>
                <a:lnTo>
                  <a:pt x="14236" y="27508"/>
                </a:lnTo>
                <a:lnTo>
                  <a:pt x="14033" y="26873"/>
                </a:lnTo>
                <a:lnTo>
                  <a:pt x="13550" y="26619"/>
                </a:lnTo>
                <a:lnTo>
                  <a:pt x="13525" y="25196"/>
                </a:lnTo>
                <a:lnTo>
                  <a:pt x="13335" y="25095"/>
                </a:lnTo>
                <a:lnTo>
                  <a:pt x="13106" y="26238"/>
                </a:lnTo>
                <a:lnTo>
                  <a:pt x="12979" y="26619"/>
                </a:lnTo>
                <a:lnTo>
                  <a:pt x="12839" y="26873"/>
                </a:lnTo>
                <a:lnTo>
                  <a:pt x="12941" y="25984"/>
                </a:lnTo>
                <a:lnTo>
                  <a:pt x="13081" y="24841"/>
                </a:lnTo>
                <a:lnTo>
                  <a:pt x="12242" y="26873"/>
                </a:lnTo>
                <a:lnTo>
                  <a:pt x="12865" y="25984"/>
                </a:lnTo>
                <a:lnTo>
                  <a:pt x="12750" y="26873"/>
                </a:lnTo>
                <a:lnTo>
                  <a:pt x="12712" y="27127"/>
                </a:lnTo>
                <a:lnTo>
                  <a:pt x="12255" y="27635"/>
                </a:lnTo>
                <a:lnTo>
                  <a:pt x="12217" y="28778"/>
                </a:lnTo>
                <a:lnTo>
                  <a:pt x="12738" y="28270"/>
                </a:lnTo>
                <a:lnTo>
                  <a:pt x="15354" y="27508"/>
                </a:lnTo>
                <a:lnTo>
                  <a:pt x="15557" y="27457"/>
                </a:lnTo>
                <a:lnTo>
                  <a:pt x="15582" y="27254"/>
                </a:lnTo>
                <a:lnTo>
                  <a:pt x="15722" y="26111"/>
                </a:lnTo>
                <a:lnTo>
                  <a:pt x="16421" y="26454"/>
                </a:lnTo>
                <a:lnTo>
                  <a:pt x="16459" y="26111"/>
                </a:lnTo>
                <a:lnTo>
                  <a:pt x="16510" y="25984"/>
                </a:lnTo>
                <a:lnTo>
                  <a:pt x="16751" y="25349"/>
                </a:lnTo>
                <a:lnTo>
                  <a:pt x="16662" y="25984"/>
                </a:lnTo>
                <a:lnTo>
                  <a:pt x="16357" y="26873"/>
                </a:lnTo>
                <a:lnTo>
                  <a:pt x="16395" y="26619"/>
                </a:lnTo>
                <a:lnTo>
                  <a:pt x="15976" y="27127"/>
                </a:lnTo>
                <a:lnTo>
                  <a:pt x="15798" y="27381"/>
                </a:lnTo>
                <a:lnTo>
                  <a:pt x="16230" y="27254"/>
                </a:lnTo>
                <a:lnTo>
                  <a:pt x="19202" y="30048"/>
                </a:lnTo>
                <a:lnTo>
                  <a:pt x="25082" y="27381"/>
                </a:lnTo>
                <a:lnTo>
                  <a:pt x="25361" y="27254"/>
                </a:lnTo>
                <a:lnTo>
                  <a:pt x="26911" y="30937"/>
                </a:lnTo>
                <a:lnTo>
                  <a:pt x="30581" y="31699"/>
                </a:lnTo>
                <a:lnTo>
                  <a:pt x="31280" y="33223"/>
                </a:lnTo>
                <a:lnTo>
                  <a:pt x="30327" y="33223"/>
                </a:lnTo>
                <a:lnTo>
                  <a:pt x="26682" y="34366"/>
                </a:lnTo>
                <a:lnTo>
                  <a:pt x="24295" y="30429"/>
                </a:lnTo>
                <a:lnTo>
                  <a:pt x="23901" y="29794"/>
                </a:lnTo>
                <a:lnTo>
                  <a:pt x="17665" y="30810"/>
                </a:lnTo>
                <a:lnTo>
                  <a:pt x="15506" y="30937"/>
                </a:lnTo>
                <a:lnTo>
                  <a:pt x="14884" y="30810"/>
                </a:lnTo>
                <a:lnTo>
                  <a:pt x="18249" y="32334"/>
                </a:lnTo>
                <a:lnTo>
                  <a:pt x="21628" y="30937"/>
                </a:lnTo>
                <a:lnTo>
                  <a:pt x="22847" y="30429"/>
                </a:lnTo>
                <a:lnTo>
                  <a:pt x="26657" y="34366"/>
                </a:lnTo>
                <a:lnTo>
                  <a:pt x="28003" y="35763"/>
                </a:lnTo>
                <a:lnTo>
                  <a:pt x="29984" y="33985"/>
                </a:lnTo>
                <a:lnTo>
                  <a:pt x="31534" y="36652"/>
                </a:lnTo>
                <a:lnTo>
                  <a:pt x="31546" y="38430"/>
                </a:lnTo>
                <a:lnTo>
                  <a:pt x="32054" y="37287"/>
                </a:lnTo>
                <a:lnTo>
                  <a:pt x="32804" y="33985"/>
                </a:lnTo>
                <a:lnTo>
                  <a:pt x="33959" y="28905"/>
                </a:lnTo>
                <a:lnTo>
                  <a:pt x="34201" y="27889"/>
                </a:lnTo>
                <a:lnTo>
                  <a:pt x="34480" y="26619"/>
                </a:lnTo>
                <a:lnTo>
                  <a:pt x="34569" y="26238"/>
                </a:lnTo>
                <a:lnTo>
                  <a:pt x="34975" y="24333"/>
                </a:lnTo>
                <a:lnTo>
                  <a:pt x="35001" y="24206"/>
                </a:lnTo>
                <a:lnTo>
                  <a:pt x="35026" y="24079"/>
                </a:lnTo>
                <a:lnTo>
                  <a:pt x="35267" y="22936"/>
                </a:lnTo>
                <a:lnTo>
                  <a:pt x="35407" y="22301"/>
                </a:lnTo>
                <a:lnTo>
                  <a:pt x="35636" y="21158"/>
                </a:lnTo>
                <a:lnTo>
                  <a:pt x="36017" y="19380"/>
                </a:lnTo>
                <a:lnTo>
                  <a:pt x="36042" y="19253"/>
                </a:lnTo>
                <a:lnTo>
                  <a:pt x="36093" y="18999"/>
                </a:lnTo>
                <a:lnTo>
                  <a:pt x="36144" y="18745"/>
                </a:lnTo>
                <a:lnTo>
                  <a:pt x="36385" y="17602"/>
                </a:lnTo>
                <a:lnTo>
                  <a:pt x="36753" y="15824"/>
                </a:lnTo>
                <a:lnTo>
                  <a:pt x="37350" y="12903"/>
                </a:lnTo>
                <a:lnTo>
                  <a:pt x="37985" y="8331"/>
                </a:lnTo>
                <a:close/>
              </a:path>
              <a:path w="39369" h="38734">
                <a:moveTo>
                  <a:pt x="39319" y="4914"/>
                </a:moveTo>
                <a:lnTo>
                  <a:pt x="38696" y="4445"/>
                </a:lnTo>
                <a:lnTo>
                  <a:pt x="38582" y="5283"/>
                </a:lnTo>
                <a:lnTo>
                  <a:pt x="38544" y="5549"/>
                </a:lnTo>
                <a:lnTo>
                  <a:pt x="38735" y="5346"/>
                </a:lnTo>
                <a:lnTo>
                  <a:pt x="39319" y="4914"/>
                </a:lnTo>
                <a:close/>
              </a:path>
            </a:pathLst>
          </a:custGeom>
          <a:solidFill>
            <a:srgbClr val="B88F51"/>
          </a:solidFill>
        </p:spPr>
        <p:txBody>
          <a:bodyPr wrap="square" lIns="0" tIns="0" rIns="0" bIns="0" rtlCol="0"/>
          <a:lstStyle/>
          <a:p>
            <a:endParaRPr sz="2511"/>
          </a:p>
        </p:txBody>
      </p:sp>
      <p:sp>
        <p:nvSpPr>
          <p:cNvPr id="113" name="bg object 113"/>
          <p:cNvSpPr/>
          <p:nvPr/>
        </p:nvSpPr>
        <p:spPr>
          <a:xfrm>
            <a:off x="931164" y="443150"/>
            <a:ext cx="11906" cy="7541"/>
          </a:xfrm>
          <a:custGeom>
            <a:avLst/>
            <a:gdLst/>
            <a:ahLst/>
            <a:cxnLst/>
            <a:rect l="l" t="t" r="r" b="b"/>
            <a:pathLst>
              <a:path w="19050" h="12065">
                <a:moveTo>
                  <a:pt x="2374" y="3403"/>
                </a:moveTo>
                <a:lnTo>
                  <a:pt x="2159" y="3987"/>
                </a:lnTo>
                <a:lnTo>
                  <a:pt x="2108" y="4343"/>
                </a:lnTo>
                <a:lnTo>
                  <a:pt x="2082" y="4546"/>
                </a:lnTo>
                <a:lnTo>
                  <a:pt x="2311" y="3975"/>
                </a:lnTo>
                <a:lnTo>
                  <a:pt x="2349" y="3619"/>
                </a:lnTo>
                <a:lnTo>
                  <a:pt x="2374" y="3403"/>
                </a:lnTo>
                <a:close/>
              </a:path>
              <a:path w="19050" h="12065">
                <a:moveTo>
                  <a:pt x="2705" y="3175"/>
                </a:moveTo>
                <a:lnTo>
                  <a:pt x="2349" y="3987"/>
                </a:lnTo>
                <a:lnTo>
                  <a:pt x="2298" y="4381"/>
                </a:lnTo>
                <a:lnTo>
                  <a:pt x="2235" y="4876"/>
                </a:lnTo>
                <a:lnTo>
                  <a:pt x="2590" y="4064"/>
                </a:lnTo>
                <a:lnTo>
                  <a:pt x="2705" y="3175"/>
                </a:lnTo>
                <a:close/>
              </a:path>
              <a:path w="19050" h="12065">
                <a:moveTo>
                  <a:pt x="2844" y="7188"/>
                </a:moveTo>
                <a:lnTo>
                  <a:pt x="2578" y="7823"/>
                </a:lnTo>
                <a:lnTo>
                  <a:pt x="2082" y="7188"/>
                </a:lnTo>
                <a:lnTo>
                  <a:pt x="1943" y="8178"/>
                </a:lnTo>
                <a:lnTo>
                  <a:pt x="1905" y="8458"/>
                </a:lnTo>
                <a:lnTo>
                  <a:pt x="2108" y="8229"/>
                </a:lnTo>
                <a:lnTo>
                  <a:pt x="2514" y="8115"/>
                </a:lnTo>
                <a:lnTo>
                  <a:pt x="2501" y="8293"/>
                </a:lnTo>
                <a:lnTo>
                  <a:pt x="2451" y="8674"/>
                </a:lnTo>
                <a:lnTo>
                  <a:pt x="2692" y="8064"/>
                </a:lnTo>
                <a:lnTo>
                  <a:pt x="2844" y="7188"/>
                </a:lnTo>
                <a:close/>
              </a:path>
              <a:path w="19050" h="12065">
                <a:moveTo>
                  <a:pt x="2921" y="2590"/>
                </a:moveTo>
                <a:lnTo>
                  <a:pt x="2628" y="2235"/>
                </a:lnTo>
                <a:lnTo>
                  <a:pt x="2679" y="1917"/>
                </a:lnTo>
                <a:lnTo>
                  <a:pt x="2590" y="2159"/>
                </a:lnTo>
                <a:lnTo>
                  <a:pt x="1816" y="1143"/>
                </a:lnTo>
                <a:lnTo>
                  <a:pt x="1790" y="1320"/>
                </a:lnTo>
                <a:lnTo>
                  <a:pt x="1168" y="520"/>
                </a:lnTo>
                <a:lnTo>
                  <a:pt x="1054" y="381"/>
                </a:lnTo>
                <a:lnTo>
                  <a:pt x="914" y="177"/>
                </a:lnTo>
                <a:lnTo>
                  <a:pt x="889" y="304"/>
                </a:lnTo>
                <a:lnTo>
                  <a:pt x="203" y="0"/>
                </a:lnTo>
                <a:lnTo>
                  <a:pt x="88" y="838"/>
                </a:lnTo>
                <a:lnTo>
                  <a:pt x="0" y="1460"/>
                </a:lnTo>
                <a:lnTo>
                  <a:pt x="609" y="939"/>
                </a:lnTo>
                <a:lnTo>
                  <a:pt x="825" y="774"/>
                </a:lnTo>
                <a:lnTo>
                  <a:pt x="711" y="1727"/>
                </a:lnTo>
                <a:lnTo>
                  <a:pt x="622" y="2387"/>
                </a:lnTo>
                <a:lnTo>
                  <a:pt x="1282" y="1841"/>
                </a:lnTo>
                <a:lnTo>
                  <a:pt x="1651" y="1739"/>
                </a:lnTo>
                <a:lnTo>
                  <a:pt x="1473" y="2349"/>
                </a:lnTo>
                <a:lnTo>
                  <a:pt x="1409" y="2654"/>
                </a:lnTo>
                <a:lnTo>
                  <a:pt x="1257" y="3365"/>
                </a:lnTo>
                <a:lnTo>
                  <a:pt x="1536" y="3136"/>
                </a:lnTo>
                <a:lnTo>
                  <a:pt x="1701" y="1943"/>
                </a:lnTo>
                <a:lnTo>
                  <a:pt x="1600" y="2692"/>
                </a:lnTo>
                <a:lnTo>
                  <a:pt x="1536" y="3136"/>
                </a:lnTo>
                <a:lnTo>
                  <a:pt x="1511" y="3352"/>
                </a:lnTo>
                <a:lnTo>
                  <a:pt x="2159" y="2806"/>
                </a:lnTo>
                <a:lnTo>
                  <a:pt x="2425" y="2743"/>
                </a:lnTo>
                <a:lnTo>
                  <a:pt x="2387" y="3060"/>
                </a:lnTo>
                <a:lnTo>
                  <a:pt x="2514" y="2717"/>
                </a:lnTo>
                <a:lnTo>
                  <a:pt x="2921" y="2590"/>
                </a:lnTo>
                <a:close/>
              </a:path>
              <a:path w="19050" h="12065">
                <a:moveTo>
                  <a:pt x="3200" y="3568"/>
                </a:moveTo>
                <a:lnTo>
                  <a:pt x="2971" y="4152"/>
                </a:lnTo>
                <a:lnTo>
                  <a:pt x="2921" y="4508"/>
                </a:lnTo>
                <a:lnTo>
                  <a:pt x="2895" y="4711"/>
                </a:lnTo>
                <a:lnTo>
                  <a:pt x="3124" y="4140"/>
                </a:lnTo>
                <a:lnTo>
                  <a:pt x="3162" y="3784"/>
                </a:lnTo>
                <a:lnTo>
                  <a:pt x="3200" y="3568"/>
                </a:lnTo>
                <a:close/>
              </a:path>
              <a:path w="19050" h="12065">
                <a:moveTo>
                  <a:pt x="3873" y="4292"/>
                </a:moveTo>
                <a:lnTo>
                  <a:pt x="3606" y="4940"/>
                </a:lnTo>
                <a:lnTo>
                  <a:pt x="3238" y="4343"/>
                </a:lnTo>
                <a:lnTo>
                  <a:pt x="3111" y="5321"/>
                </a:lnTo>
                <a:lnTo>
                  <a:pt x="3086" y="5511"/>
                </a:lnTo>
                <a:lnTo>
                  <a:pt x="3251" y="5346"/>
                </a:lnTo>
                <a:lnTo>
                  <a:pt x="3543" y="5232"/>
                </a:lnTo>
                <a:lnTo>
                  <a:pt x="3530" y="5397"/>
                </a:lnTo>
                <a:lnTo>
                  <a:pt x="3479" y="5778"/>
                </a:lnTo>
                <a:lnTo>
                  <a:pt x="3733" y="5156"/>
                </a:lnTo>
                <a:lnTo>
                  <a:pt x="3873" y="4292"/>
                </a:lnTo>
                <a:close/>
              </a:path>
              <a:path w="19050" h="12065">
                <a:moveTo>
                  <a:pt x="4089" y="4521"/>
                </a:moveTo>
                <a:lnTo>
                  <a:pt x="3873" y="5105"/>
                </a:lnTo>
                <a:lnTo>
                  <a:pt x="3822" y="5461"/>
                </a:lnTo>
                <a:lnTo>
                  <a:pt x="3797" y="5676"/>
                </a:lnTo>
                <a:lnTo>
                  <a:pt x="4025" y="5092"/>
                </a:lnTo>
                <a:lnTo>
                  <a:pt x="4064" y="4737"/>
                </a:lnTo>
                <a:lnTo>
                  <a:pt x="4089" y="4521"/>
                </a:lnTo>
                <a:close/>
              </a:path>
              <a:path w="19050" h="12065">
                <a:moveTo>
                  <a:pt x="4318" y="3251"/>
                </a:moveTo>
                <a:lnTo>
                  <a:pt x="3467" y="2946"/>
                </a:lnTo>
                <a:lnTo>
                  <a:pt x="3352" y="3822"/>
                </a:lnTo>
                <a:lnTo>
                  <a:pt x="3302" y="4229"/>
                </a:lnTo>
                <a:lnTo>
                  <a:pt x="3784" y="3911"/>
                </a:lnTo>
                <a:lnTo>
                  <a:pt x="4318" y="3251"/>
                </a:lnTo>
                <a:close/>
              </a:path>
              <a:path w="19050" h="12065">
                <a:moveTo>
                  <a:pt x="4419" y="6032"/>
                </a:moveTo>
                <a:lnTo>
                  <a:pt x="4318" y="6845"/>
                </a:lnTo>
                <a:lnTo>
                  <a:pt x="4381" y="6350"/>
                </a:lnTo>
                <a:lnTo>
                  <a:pt x="4419" y="6032"/>
                </a:lnTo>
                <a:close/>
              </a:path>
              <a:path w="19050" h="12065">
                <a:moveTo>
                  <a:pt x="5016" y="5295"/>
                </a:moveTo>
                <a:lnTo>
                  <a:pt x="4724" y="6019"/>
                </a:lnTo>
                <a:lnTo>
                  <a:pt x="4673" y="6400"/>
                </a:lnTo>
                <a:lnTo>
                  <a:pt x="4622" y="6781"/>
                </a:lnTo>
                <a:lnTo>
                  <a:pt x="4914" y="6070"/>
                </a:lnTo>
                <a:lnTo>
                  <a:pt x="5016" y="5295"/>
                </a:lnTo>
                <a:close/>
              </a:path>
              <a:path w="19050" h="12065">
                <a:moveTo>
                  <a:pt x="5283" y="6197"/>
                </a:moveTo>
                <a:lnTo>
                  <a:pt x="5181" y="7010"/>
                </a:lnTo>
                <a:lnTo>
                  <a:pt x="5245" y="6515"/>
                </a:lnTo>
                <a:lnTo>
                  <a:pt x="5283" y="6197"/>
                </a:lnTo>
                <a:close/>
              </a:path>
              <a:path w="19050" h="12065">
                <a:moveTo>
                  <a:pt x="5346" y="4660"/>
                </a:moveTo>
                <a:lnTo>
                  <a:pt x="5245" y="5473"/>
                </a:lnTo>
                <a:lnTo>
                  <a:pt x="5308" y="4978"/>
                </a:lnTo>
                <a:lnTo>
                  <a:pt x="5346" y="4660"/>
                </a:lnTo>
                <a:close/>
              </a:path>
              <a:path w="19050" h="12065">
                <a:moveTo>
                  <a:pt x="5549" y="2794"/>
                </a:moveTo>
                <a:lnTo>
                  <a:pt x="4330" y="4940"/>
                </a:lnTo>
                <a:lnTo>
                  <a:pt x="4102" y="6654"/>
                </a:lnTo>
                <a:lnTo>
                  <a:pt x="5397" y="3848"/>
                </a:lnTo>
                <a:lnTo>
                  <a:pt x="5549" y="2794"/>
                </a:lnTo>
                <a:close/>
              </a:path>
              <a:path w="19050" h="12065">
                <a:moveTo>
                  <a:pt x="6273" y="304"/>
                </a:moveTo>
                <a:lnTo>
                  <a:pt x="6057" y="889"/>
                </a:lnTo>
                <a:lnTo>
                  <a:pt x="6007" y="1244"/>
                </a:lnTo>
                <a:lnTo>
                  <a:pt x="5981" y="1447"/>
                </a:lnTo>
                <a:lnTo>
                  <a:pt x="6197" y="876"/>
                </a:lnTo>
                <a:lnTo>
                  <a:pt x="6248" y="520"/>
                </a:lnTo>
                <a:lnTo>
                  <a:pt x="6273" y="304"/>
                </a:lnTo>
                <a:close/>
              </a:path>
              <a:path w="19050" h="12065">
                <a:moveTo>
                  <a:pt x="6464" y="5473"/>
                </a:moveTo>
                <a:lnTo>
                  <a:pt x="5842" y="5003"/>
                </a:lnTo>
                <a:lnTo>
                  <a:pt x="5727" y="5842"/>
                </a:lnTo>
                <a:lnTo>
                  <a:pt x="5689" y="6108"/>
                </a:lnTo>
                <a:lnTo>
                  <a:pt x="5880" y="5905"/>
                </a:lnTo>
                <a:lnTo>
                  <a:pt x="6464" y="5473"/>
                </a:lnTo>
                <a:close/>
              </a:path>
              <a:path w="19050" h="12065">
                <a:moveTo>
                  <a:pt x="7264" y="4445"/>
                </a:moveTo>
                <a:lnTo>
                  <a:pt x="6527" y="5359"/>
                </a:lnTo>
                <a:lnTo>
                  <a:pt x="6299" y="5956"/>
                </a:lnTo>
                <a:lnTo>
                  <a:pt x="5829" y="7188"/>
                </a:lnTo>
                <a:lnTo>
                  <a:pt x="6743" y="7353"/>
                </a:lnTo>
                <a:lnTo>
                  <a:pt x="6959" y="6083"/>
                </a:lnTo>
                <a:lnTo>
                  <a:pt x="7264" y="4445"/>
                </a:lnTo>
                <a:close/>
              </a:path>
              <a:path w="19050" h="12065">
                <a:moveTo>
                  <a:pt x="7289" y="2540"/>
                </a:moveTo>
                <a:lnTo>
                  <a:pt x="6934" y="3352"/>
                </a:lnTo>
                <a:lnTo>
                  <a:pt x="7035" y="2603"/>
                </a:lnTo>
                <a:lnTo>
                  <a:pt x="6743" y="3327"/>
                </a:lnTo>
                <a:lnTo>
                  <a:pt x="6692" y="3708"/>
                </a:lnTo>
                <a:lnTo>
                  <a:pt x="6642" y="4089"/>
                </a:lnTo>
                <a:lnTo>
                  <a:pt x="6921" y="3390"/>
                </a:lnTo>
                <a:lnTo>
                  <a:pt x="6883" y="3746"/>
                </a:lnTo>
                <a:lnTo>
                  <a:pt x="6819" y="4241"/>
                </a:lnTo>
                <a:lnTo>
                  <a:pt x="7175" y="3429"/>
                </a:lnTo>
                <a:lnTo>
                  <a:pt x="7289" y="2540"/>
                </a:lnTo>
                <a:close/>
              </a:path>
              <a:path w="19050" h="12065">
                <a:moveTo>
                  <a:pt x="7391" y="2857"/>
                </a:moveTo>
                <a:lnTo>
                  <a:pt x="7175" y="3429"/>
                </a:lnTo>
                <a:lnTo>
                  <a:pt x="7124" y="3797"/>
                </a:lnTo>
                <a:lnTo>
                  <a:pt x="7099" y="4000"/>
                </a:lnTo>
                <a:lnTo>
                  <a:pt x="7315" y="3429"/>
                </a:lnTo>
                <a:lnTo>
                  <a:pt x="7366" y="3073"/>
                </a:lnTo>
                <a:lnTo>
                  <a:pt x="7391" y="2857"/>
                </a:lnTo>
                <a:close/>
              </a:path>
              <a:path w="19050" h="12065">
                <a:moveTo>
                  <a:pt x="7569" y="10337"/>
                </a:moveTo>
                <a:lnTo>
                  <a:pt x="6248" y="9271"/>
                </a:lnTo>
                <a:lnTo>
                  <a:pt x="6070" y="10566"/>
                </a:lnTo>
                <a:lnTo>
                  <a:pt x="5969" y="11303"/>
                </a:lnTo>
                <a:lnTo>
                  <a:pt x="6731" y="10731"/>
                </a:lnTo>
                <a:lnTo>
                  <a:pt x="7569" y="10337"/>
                </a:lnTo>
                <a:close/>
              </a:path>
              <a:path w="19050" h="12065">
                <a:moveTo>
                  <a:pt x="7734" y="7061"/>
                </a:moveTo>
                <a:lnTo>
                  <a:pt x="7226" y="6197"/>
                </a:lnTo>
                <a:lnTo>
                  <a:pt x="7124" y="6032"/>
                </a:lnTo>
                <a:lnTo>
                  <a:pt x="7086" y="6197"/>
                </a:lnTo>
                <a:lnTo>
                  <a:pt x="6692" y="7886"/>
                </a:lnTo>
                <a:lnTo>
                  <a:pt x="7658" y="7150"/>
                </a:lnTo>
                <a:close/>
              </a:path>
              <a:path w="19050" h="12065">
                <a:moveTo>
                  <a:pt x="7861" y="2743"/>
                </a:moveTo>
                <a:lnTo>
                  <a:pt x="7416" y="3860"/>
                </a:lnTo>
                <a:lnTo>
                  <a:pt x="7213" y="5359"/>
                </a:lnTo>
                <a:lnTo>
                  <a:pt x="7797" y="3200"/>
                </a:lnTo>
                <a:lnTo>
                  <a:pt x="7861" y="2743"/>
                </a:lnTo>
                <a:close/>
              </a:path>
              <a:path w="19050" h="12065">
                <a:moveTo>
                  <a:pt x="8483" y="10058"/>
                </a:moveTo>
                <a:lnTo>
                  <a:pt x="8255" y="10642"/>
                </a:lnTo>
                <a:lnTo>
                  <a:pt x="8204" y="10998"/>
                </a:lnTo>
                <a:lnTo>
                  <a:pt x="8178" y="11201"/>
                </a:lnTo>
                <a:lnTo>
                  <a:pt x="8407" y="10629"/>
                </a:lnTo>
                <a:lnTo>
                  <a:pt x="8445" y="10274"/>
                </a:lnTo>
                <a:lnTo>
                  <a:pt x="8483" y="10058"/>
                </a:lnTo>
                <a:close/>
              </a:path>
              <a:path w="19050" h="12065">
                <a:moveTo>
                  <a:pt x="8547" y="7150"/>
                </a:moveTo>
                <a:lnTo>
                  <a:pt x="7772" y="7061"/>
                </a:lnTo>
                <a:lnTo>
                  <a:pt x="7823" y="7200"/>
                </a:lnTo>
                <a:lnTo>
                  <a:pt x="8229" y="7899"/>
                </a:lnTo>
                <a:lnTo>
                  <a:pt x="8547" y="7150"/>
                </a:lnTo>
                <a:close/>
              </a:path>
              <a:path w="19050" h="12065">
                <a:moveTo>
                  <a:pt x="9105" y="5422"/>
                </a:moveTo>
                <a:lnTo>
                  <a:pt x="9029" y="5981"/>
                </a:lnTo>
                <a:lnTo>
                  <a:pt x="9067" y="5740"/>
                </a:lnTo>
                <a:lnTo>
                  <a:pt x="9105" y="5422"/>
                </a:lnTo>
                <a:close/>
              </a:path>
              <a:path w="19050" h="12065">
                <a:moveTo>
                  <a:pt x="9271" y="10033"/>
                </a:moveTo>
                <a:lnTo>
                  <a:pt x="8978" y="10756"/>
                </a:lnTo>
                <a:lnTo>
                  <a:pt x="8928" y="11137"/>
                </a:lnTo>
                <a:lnTo>
                  <a:pt x="8877" y="11518"/>
                </a:lnTo>
                <a:lnTo>
                  <a:pt x="9169" y="10795"/>
                </a:lnTo>
                <a:lnTo>
                  <a:pt x="9271" y="10033"/>
                </a:lnTo>
                <a:close/>
              </a:path>
              <a:path w="19050" h="12065">
                <a:moveTo>
                  <a:pt x="9867" y="2286"/>
                </a:moveTo>
                <a:lnTo>
                  <a:pt x="9525" y="3073"/>
                </a:lnTo>
                <a:lnTo>
                  <a:pt x="9563" y="2730"/>
                </a:lnTo>
                <a:lnTo>
                  <a:pt x="9588" y="2514"/>
                </a:lnTo>
                <a:lnTo>
                  <a:pt x="9372" y="3098"/>
                </a:lnTo>
                <a:lnTo>
                  <a:pt x="9321" y="3454"/>
                </a:lnTo>
                <a:lnTo>
                  <a:pt x="9296" y="3670"/>
                </a:lnTo>
                <a:lnTo>
                  <a:pt x="9499" y="3136"/>
                </a:lnTo>
                <a:lnTo>
                  <a:pt x="9461" y="3492"/>
                </a:lnTo>
                <a:lnTo>
                  <a:pt x="9398" y="3987"/>
                </a:lnTo>
                <a:lnTo>
                  <a:pt x="9753" y="3175"/>
                </a:lnTo>
                <a:lnTo>
                  <a:pt x="9867" y="2286"/>
                </a:lnTo>
                <a:close/>
              </a:path>
              <a:path w="19050" h="12065">
                <a:moveTo>
                  <a:pt x="9931" y="3263"/>
                </a:moveTo>
                <a:lnTo>
                  <a:pt x="9829" y="4076"/>
                </a:lnTo>
                <a:lnTo>
                  <a:pt x="9893" y="3581"/>
                </a:lnTo>
                <a:lnTo>
                  <a:pt x="9931" y="3263"/>
                </a:lnTo>
                <a:close/>
              </a:path>
              <a:path w="19050" h="12065">
                <a:moveTo>
                  <a:pt x="10972" y="2501"/>
                </a:moveTo>
                <a:lnTo>
                  <a:pt x="10617" y="3314"/>
                </a:lnTo>
                <a:lnTo>
                  <a:pt x="10566" y="3708"/>
                </a:lnTo>
                <a:lnTo>
                  <a:pt x="10502" y="4203"/>
                </a:lnTo>
                <a:lnTo>
                  <a:pt x="10858" y="3390"/>
                </a:lnTo>
                <a:lnTo>
                  <a:pt x="10972" y="2501"/>
                </a:lnTo>
                <a:close/>
              </a:path>
              <a:path w="19050" h="12065">
                <a:moveTo>
                  <a:pt x="11074" y="6019"/>
                </a:moveTo>
                <a:lnTo>
                  <a:pt x="11036" y="6273"/>
                </a:lnTo>
                <a:lnTo>
                  <a:pt x="11061" y="6134"/>
                </a:lnTo>
                <a:close/>
              </a:path>
              <a:path w="19050" h="12065">
                <a:moveTo>
                  <a:pt x="13233" y="3098"/>
                </a:moveTo>
                <a:lnTo>
                  <a:pt x="13017" y="3378"/>
                </a:lnTo>
                <a:lnTo>
                  <a:pt x="12623" y="2679"/>
                </a:lnTo>
                <a:lnTo>
                  <a:pt x="12915" y="1841"/>
                </a:lnTo>
                <a:lnTo>
                  <a:pt x="13042" y="838"/>
                </a:lnTo>
                <a:lnTo>
                  <a:pt x="12496" y="2451"/>
                </a:lnTo>
                <a:lnTo>
                  <a:pt x="12433" y="2298"/>
                </a:lnTo>
                <a:lnTo>
                  <a:pt x="12420" y="2692"/>
                </a:lnTo>
                <a:lnTo>
                  <a:pt x="12407" y="3314"/>
                </a:lnTo>
                <a:lnTo>
                  <a:pt x="12395" y="3441"/>
                </a:lnTo>
                <a:lnTo>
                  <a:pt x="12407" y="3314"/>
                </a:lnTo>
                <a:lnTo>
                  <a:pt x="12407" y="2743"/>
                </a:lnTo>
                <a:lnTo>
                  <a:pt x="12230" y="3276"/>
                </a:lnTo>
                <a:lnTo>
                  <a:pt x="11049" y="2641"/>
                </a:lnTo>
                <a:lnTo>
                  <a:pt x="10896" y="3771"/>
                </a:lnTo>
                <a:lnTo>
                  <a:pt x="10706" y="5168"/>
                </a:lnTo>
                <a:lnTo>
                  <a:pt x="10718" y="5372"/>
                </a:lnTo>
                <a:lnTo>
                  <a:pt x="10109" y="3695"/>
                </a:lnTo>
                <a:lnTo>
                  <a:pt x="10160" y="3416"/>
                </a:lnTo>
                <a:lnTo>
                  <a:pt x="10083" y="3606"/>
                </a:lnTo>
                <a:lnTo>
                  <a:pt x="9829" y="4076"/>
                </a:lnTo>
                <a:lnTo>
                  <a:pt x="9029" y="5981"/>
                </a:lnTo>
                <a:lnTo>
                  <a:pt x="8547" y="7150"/>
                </a:lnTo>
                <a:lnTo>
                  <a:pt x="8991" y="7200"/>
                </a:lnTo>
                <a:lnTo>
                  <a:pt x="9512" y="7378"/>
                </a:lnTo>
                <a:lnTo>
                  <a:pt x="10553" y="7594"/>
                </a:lnTo>
                <a:lnTo>
                  <a:pt x="11658" y="7962"/>
                </a:lnTo>
                <a:lnTo>
                  <a:pt x="11036" y="6273"/>
                </a:lnTo>
                <a:lnTo>
                  <a:pt x="10960" y="6057"/>
                </a:lnTo>
                <a:lnTo>
                  <a:pt x="11277" y="5969"/>
                </a:lnTo>
                <a:lnTo>
                  <a:pt x="11252" y="6172"/>
                </a:lnTo>
                <a:lnTo>
                  <a:pt x="11214" y="6451"/>
                </a:lnTo>
                <a:lnTo>
                  <a:pt x="11404" y="6223"/>
                </a:lnTo>
                <a:lnTo>
                  <a:pt x="12077" y="6032"/>
                </a:lnTo>
                <a:lnTo>
                  <a:pt x="11379" y="5181"/>
                </a:lnTo>
                <a:lnTo>
                  <a:pt x="11303" y="5740"/>
                </a:lnTo>
                <a:lnTo>
                  <a:pt x="10782" y="5092"/>
                </a:lnTo>
                <a:lnTo>
                  <a:pt x="11887" y="4000"/>
                </a:lnTo>
                <a:lnTo>
                  <a:pt x="12128" y="3975"/>
                </a:lnTo>
                <a:lnTo>
                  <a:pt x="12103" y="4229"/>
                </a:lnTo>
                <a:lnTo>
                  <a:pt x="12179" y="3975"/>
                </a:lnTo>
                <a:lnTo>
                  <a:pt x="12395" y="3949"/>
                </a:lnTo>
                <a:lnTo>
                  <a:pt x="12357" y="6477"/>
                </a:lnTo>
                <a:lnTo>
                  <a:pt x="13017" y="3898"/>
                </a:lnTo>
                <a:lnTo>
                  <a:pt x="13169" y="3873"/>
                </a:lnTo>
                <a:lnTo>
                  <a:pt x="13042" y="3810"/>
                </a:lnTo>
                <a:lnTo>
                  <a:pt x="13233" y="3098"/>
                </a:lnTo>
                <a:close/>
              </a:path>
              <a:path w="19050" h="12065">
                <a:moveTo>
                  <a:pt x="13398" y="5499"/>
                </a:moveTo>
                <a:lnTo>
                  <a:pt x="13296" y="6311"/>
                </a:lnTo>
                <a:lnTo>
                  <a:pt x="13360" y="5816"/>
                </a:lnTo>
                <a:lnTo>
                  <a:pt x="13398" y="5499"/>
                </a:lnTo>
                <a:close/>
              </a:path>
              <a:path w="19050" h="12065">
                <a:moveTo>
                  <a:pt x="15570" y="723"/>
                </a:moveTo>
                <a:lnTo>
                  <a:pt x="13550" y="4737"/>
                </a:lnTo>
                <a:lnTo>
                  <a:pt x="13322" y="6527"/>
                </a:lnTo>
                <a:lnTo>
                  <a:pt x="13512" y="6057"/>
                </a:lnTo>
                <a:lnTo>
                  <a:pt x="13716" y="5905"/>
                </a:lnTo>
                <a:lnTo>
                  <a:pt x="14376" y="5715"/>
                </a:lnTo>
                <a:lnTo>
                  <a:pt x="13906" y="5143"/>
                </a:lnTo>
                <a:lnTo>
                  <a:pt x="15455" y="1524"/>
                </a:lnTo>
                <a:lnTo>
                  <a:pt x="15570" y="723"/>
                </a:lnTo>
                <a:close/>
              </a:path>
              <a:path w="19050" h="12065">
                <a:moveTo>
                  <a:pt x="15722" y="2794"/>
                </a:moveTo>
                <a:lnTo>
                  <a:pt x="15430" y="3517"/>
                </a:lnTo>
                <a:lnTo>
                  <a:pt x="15379" y="3898"/>
                </a:lnTo>
                <a:lnTo>
                  <a:pt x="15328" y="4279"/>
                </a:lnTo>
                <a:lnTo>
                  <a:pt x="15621" y="3568"/>
                </a:lnTo>
                <a:lnTo>
                  <a:pt x="15722" y="2794"/>
                </a:lnTo>
                <a:close/>
              </a:path>
              <a:path w="19050" h="12065">
                <a:moveTo>
                  <a:pt x="18630" y="3251"/>
                </a:moveTo>
                <a:lnTo>
                  <a:pt x="18453" y="3111"/>
                </a:lnTo>
                <a:lnTo>
                  <a:pt x="18529" y="2578"/>
                </a:lnTo>
                <a:lnTo>
                  <a:pt x="18338" y="3022"/>
                </a:lnTo>
                <a:lnTo>
                  <a:pt x="17322" y="2184"/>
                </a:lnTo>
                <a:lnTo>
                  <a:pt x="17246" y="2730"/>
                </a:lnTo>
                <a:lnTo>
                  <a:pt x="16319" y="1968"/>
                </a:lnTo>
                <a:lnTo>
                  <a:pt x="16205" y="2781"/>
                </a:lnTo>
                <a:lnTo>
                  <a:pt x="15849" y="2209"/>
                </a:lnTo>
                <a:lnTo>
                  <a:pt x="15722" y="3187"/>
                </a:lnTo>
                <a:lnTo>
                  <a:pt x="15697" y="3378"/>
                </a:lnTo>
                <a:lnTo>
                  <a:pt x="15862" y="3213"/>
                </a:lnTo>
                <a:lnTo>
                  <a:pt x="16167" y="3098"/>
                </a:lnTo>
                <a:lnTo>
                  <a:pt x="16141" y="3276"/>
                </a:lnTo>
                <a:lnTo>
                  <a:pt x="16040" y="4013"/>
                </a:lnTo>
                <a:lnTo>
                  <a:pt x="16802" y="3441"/>
                </a:lnTo>
                <a:lnTo>
                  <a:pt x="17170" y="3276"/>
                </a:lnTo>
                <a:lnTo>
                  <a:pt x="17145" y="3479"/>
                </a:lnTo>
                <a:lnTo>
                  <a:pt x="17043" y="4216"/>
                </a:lnTo>
                <a:lnTo>
                  <a:pt x="17805" y="3644"/>
                </a:lnTo>
                <a:lnTo>
                  <a:pt x="18211" y="3454"/>
                </a:lnTo>
                <a:lnTo>
                  <a:pt x="18186" y="3683"/>
                </a:lnTo>
                <a:lnTo>
                  <a:pt x="18135" y="4064"/>
                </a:lnTo>
                <a:lnTo>
                  <a:pt x="18427" y="3352"/>
                </a:lnTo>
                <a:lnTo>
                  <a:pt x="18630" y="3251"/>
                </a:lnTo>
                <a:close/>
              </a:path>
            </a:pathLst>
          </a:custGeom>
          <a:solidFill>
            <a:srgbClr val="B88F51"/>
          </a:solidFill>
        </p:spPr>
        <p:txBody>
          <a:bodyPr wrap="square" lIns="0" tIns="0" rIns="0" bIns="0" rtlCol="0"/>
          <a:lstStyle/>
          <a:p>
            <a:endParaRPr sz="2511"/>
          </a:p>
        </p:txBody>
      </p:sp>
      <p:sp>
        <p:nvSpPr>
          <p:cNvPr id="114" name="bg object 114"/>
          <p:cNvSpPr/>
          <p:nvPr/>
        </p:nvSpPr>
        <p:spPr>
          <a:xfrm>
            <a:off x="967327" y="437904"/>
            <a:ext cx="24606" cy="24209"/>
          </a:xfrm>
          <a:custGeom>
            <a:avLst/>
            <a:gdLst/>
            <a:ahLst/>
            <a:cxnLst/>
            <a:rect l="l" t="t" r="r" b="b"/>
            <a:pathLst>
              <a:path w="39369" h="38734">
                <a:moveTo>
                  <a:pt x="342" y="19786"/>
                </a:moveTo>
                <a:lnTo>
                  <a:pt x="241" y="20599"/>
                </a:lnTo>
                <a:lnTo>
                  <a:pt x="304" y="20104"/>
                </a:lnTo>
                <a:lnTo>
                  <a:pt x="342" y="19786"/>
                </a:lnTo>
                <a:close/>
              </a:path>
              <a:path w="39369" h="38734">
                <a:moveTo>
                  <a:pt x="660" y="19088"/>
                </a:moveTo>
                <a:lnTo>
                  <a:pt x="152" y="18288"/>
                </a:lnTo>
                <a:lnTo>
                  <a:pt x="25" y="19265"/>
                </a:lnTo>
                <a:lnTo>
                  <a:pt x="0" y="19456"/>
                </a:lnTo>
                <a:lnTo>
                  <a:pt x="165" y="19291"/>
                </a:lnTo>
                <a:lnTo>
                  <a:pt x="660" y="19088"/>
                </a:lnTo>
                <a:close/>
              </a:path>
              <a:path w="39369" h="38734">
                <a:moveTo>
                  <a:pt x="1155" y="18453"/>
                </a:moveTo>
                <a:lnTo>
                  <a:pt x="342" y="20891"/>
                </a:lnTo>
                <a:lnTo>
                  <a:pt x="215" y="21844"/>
                </a:lnTo>
                <a:lnTo>
                  <a:pt x="1028" y="19456"/>
                </a:lnTo>
                <a:lnTo>
                  <a:pt x="1155" y="18453"/>
                </a:lnTo>
                <a:close/>
              </a:path>
              <a:path w="39369" h="38734">
                <a:moveTo>
                  <a:pt x="1155" y="13843"/>
                </a:moveTo>
                <a:lnTo>
                  <a:pt x="927" y="14427"/>
                </a:lnTo>
                <a:lnTo>
                  <a:pt x="876" y="14782"/>
                </a:lnTo>
                <a:lnTo>
                  <a:pt x="850" y="14986"/>
                </a:lnTo>
                <a:lnTo>
                  <a:pt x="1079" y="14414"/>
                </a:lnTo>
                <a:lnTo>
                  <a:pt x="1117" y="14058"/>
                </a:lnTo>
                <a:lnTo>
                  <a:pt x="1155" y="13843"/>
                </a:lnTo>
                <a:close/>
              </a:path>
              <a:path w="39369" h="38734">
                <a:moveTo>
                  <a:pt x="1422" y="9918"/>
                </a:moveTo>
                <a:lnTo>
                  <a:pt x="1320" y="10731"/>
                </a:lnTo>
                <a:lnTo>
                  <a:pt x="1384" y="10236"/>
                </a:lnTo>
                <a:lnTo>
                  <a:pt x="1422" y="9918"/>
                </a:lnTo>
                <a:close/>
              </a:path>
              <a:path w="39369" h="38734">
                <a:moveTo>
                  <a:pt x="2209" y="16395"/>
                </a:moveTo>
                <a:lnTo>
                  <a:pt x="1993" y="16967"/>
                </a:lnTo>
                <a:lnTo>
                  <a:pt x="1943" y="17322"/>
                </a:lnTo>
                <a:lnTo>
                  <a:pt x="1917" y="17526"/>
                </a:lnTo>
                <a:lnTo>
                  <a:pt x="2146" y="16954"/>
                </a:lnTo>
                <a:lnTo>
                  <a:pt x="2184" y="16598"/>
                </a:lnTo>
                <a:lnTo>
                  <a:pt x="2209" y="16395"/>
                </a:lnTo>
                <a:close/>
              </a:path>
              <a:path w="39369" h="38734">
                <a:moveTo>
                  <a:pt x="2298" y="16319"/>
                </a:moveTo>
                <a:lnTo>
                  <a:pt x="1790" y="15519"/>
                </a:lnTo>
                <a:lnTo>
                  <a:pt x="1663" y="16497"/>
                </a:lnTo>
                <a:lnTo>
                  <a:pt x="1638" y="16687"/>
                </a:lnTo>
                <a:lnTo>
                  <a:pt x="1803" y="16522"/>
                </a:lnTo>
                <a:lnTo>
                  <a:pt x="2298" y="16319"/>
                </a:lnTo>
                <a:close/>
              </a:path>
              <a:path w="39369" h="38734">
                <a:moveTo>
                  <a:pt x="2489" y="10934"/>
                </a:moveTo>
                <a:lnTo>
                  <a:pt x="1981" y="10134"/>
                </a:lnTo>
                <a:lnTo>
                  <a:pt x="1854" y="11112"/>
                </a:lnTo>
                <a:lnTo>
                  <a:pt x="1828" y="11303"/>
                </a:lnTo>
                <a:lnTo>
                  <a:pt x="1993" y="11137"/>
                </a:lnTo>
                <a:lnTo>
                  <a:pt x="2489" y="10934"/>
                </a:lnTo>
                <a:close/>
              </a:path>
              <a:path w="39369" h="38734">
                <a:moveTo>
                  <a:pt x="2971" y="17322"/>
                </a:moveTo>
                <a:lnTo>
                  <a:pt x="2755" y="17894"/>
                </a:lnTo>
                <a:lnTo>
                  <a:pt x="2705" y="18249"/>
                </a:lnTo>
                <a:lnTo>
                  <a:pt x="2679" y="18453"/>
                </a:lnTo>
                <a:lnTo>
                  <a:pt x="2895" y="17881"/>
                </a:lnTo>
                <a:lnTo>
                  <a:pt x="2946" y="17526"/>
                </a:lnTo>
                <a:lnTo>
                  <a:pt x="2971" y="17322"/>
                </a:lnTo>
                <a:close/>
              </a:path>
              <a:path w="39369" h="38734">
                <a:moveTo>
                  <a:pt x="3035" y="11125"/>
                </a:moveTo>
                <a:lnTo>
                  <a:pt x="2806" y="11709"/>
                </a:lnTo>
                <a:lnTo>
                  <a:pt x="2755" y="12065"/>
                </a:lnTo>
                <a:lnTo>
                  <a:pt x="2730" y="12268"/>
                </a:lnTo>
                <a:lnTo>
                  <a:pt x="2959" y="11696"/>
                </a:lnTo>
                <a:lnTo>
                  <a:pt x="2997" y="11341"/>
                </a:lnTo>
                <a:lnTo>
                  <a:pt x="3035" y="11125"/>
                </a:lnTo>
                <a:close/>
              </a:path>
              <a:path w="39369" h="38734">
                <a:moveTo>
                  <a:pt x="3175" y="13296"/>
                </a:moveTo>
                <a:lnTo>
                  <a:pt x="2882" y="14020"/>
                </a:lnTo>
                <a:lnTo>
                  <a:pt x="2832" y="14401"/>
                </a:lnTo>
                <a:lnTo>
                  <a:pt x="2781" y="14782"/>
                </a:lnTo>
                <a:lnTo>
                  <a:pt x="3073" y="14071"/>
                </a:lnTo>
                <a:lnTo>
                  <a:pt x="3175" y="13296"/>
                </a:lnTo>
                <a:close/>
              </a:path>
              <a:path w="39369" h="38734">
                <a:moveTo>
                  <a:pt x="3263" y="18059"/>
                </a:moveTo>
                <a:lnTo>
                  <a:pt x="2959" y="17868"/>
                </a:lnTo>
                <a:lnTo>
                  <a:pt x="2882" y="18338"/>
                </a:lnTo>
                <a:lnTo>
                  <a:pt x="3263" y="18059"/>
                </a:lnTo>
                <a:close/>
              </a:path>
              <a:path w="39369" h="38734">
                <a:moveTo>
                  <a:pt x="3263" y="16979"/>
                </a:moveTo>
                <a:lnTo>
                  <a:pt x="2209" y="16522"/>
                </a:lnTo>
                <a:lnTo>
                  <a:pt x="2146" y="16954"/>
                </a:lnTo>
                <a:lnTo>
                  <a:pt x="2095" y="17360"/>
                </a:lnTo>
                <a:lnTo>
                  <a:pt x="2006" y="17983"/>
                </a:lnTo>
                <a:lnTo>
                  <a:pt x="2616" y="17462"/>
                </a:lnTo>
                <a:lnTo>
                  <a:pt x="3263" y="16979"/>
                </a:lnTo>
                <a:close/>
              </a:path>
              <a:path w="39369" h="38734">
                <a:moveTo>
                  <a:pt x="3517" y="13258"/>
                </a:moveTo>
                <a:lnTo>
                  <a:pt x="3162" y="14071"/>
                </a:lnTo>
                <a:lnTo>
                  <a:pt x="3111" y="14465"/>
                </a:lnTo>
                <a:lnTo>
                  <a:pt x="3048" y="14960"/>
                </a:lnTo>
                <a:lnTo>
                  <a:pt x="3403" y="14147"/>
                </a:lnTo>
                <a:lnTo>
                  <a:pt x="3517" y="13258"/>
                </a:lnTo>
                <a:close/>
              </a:path>
              <a:path w="39369" h="38734">
                <a:moveTo>
                  <a:pt x="3619" y="7848"/>
                </a:moveTo>
                <a:lnTo>
                  <a:pt x="3263" y="8661"/>
                </a:lnTo>
                <a:lnTo>
                  <a:pt x="3213" y="9055"/>
                </a:lnTo>
                <a:lnTo>
                  <a:pt x="3149" y="9550"/>
                </a:lnTo>
                <a:lnTo>
                  <a:pt x="3505" y="8737"/>
                </a:lnTo>
                <a:lnTo>
                  <a:pt x="3619" y="7848"/>
                </a:lnTo>
                <a:close/>
              </a:path>
              <a:path w="39369" h="38734">
                <a:moveTo>
                  <a:pt x="3797" y="14160"/>
                </a:moveTo>
                <a:lnTo>
                  <a:pt x="3352" y="15278"/>
                </a:lnTo>
                <a:lnTo>
                  <a:pt x="3149" y="16776"/>
                </a:lnTo>
                <a:lnTo>
                  <a:pt x="3733" y="14617"/>
                </a:lnTo>
                <a:lnTo>
                  <a:pt x="3797" y="14160"/>
                </a:lnTo>
                <a:close/>
              </a:path>
              <a:path w="39369" h="38734">
                <a:moveTo>
                  <a:pt x="3848" y="18402"/>
                </a:moveTo>
                <a:lnTo>
                  <a:pt x="3594" y="17818"/>
                </a:lnTo>
                <a:lnTo>
                  <a:pt x="3263" y="18059"/>
                </a:lnTo>
                <a:lnTo>
                  <a:pt x="3848" y="18402"/>
                </a:lnTo>
                <a:close/>
              </a:path>
              <a:path w="39369" h="38734">
                <a:moveTo>
                  <a:pt x="4000" y="14414"/>
                </a:moveTo>
                <a:lnTo>
                  <a:pt x="3784" y="14998"/>
                </a:lnTo>
                <a:lnTo>
                  <a:pt x="3733" y="15354"/>
                </a:lnTo>
                <a:lnTo>
                  <a:pt x="3708" y="15557"/>
                </a:lnTo>
                <a:lnTo>
                  <a:pt x="3924" y="14986"/>
                </a:lnTo>
                <a:lnTo>
                  <a:pt x="3975" y="14630"/>
                </a:lnTo>
                <a:lnTo>
                  <a:pt x="4000" y="14414"/>
                </a:lnTo>
                <a:close/>
              </a:path>
              <a:path w="39369" h="38734">
                <a:moveTo>
                  <a:pt x="4051" y="15201"/>
                </a:moveTo>
                <a:lnTo>
                  <a:pt x="3822" y="15786"/>
                </a:lnTo>
                <a:lnTo>
                  <a:pt x="3771" y="16141"/>
                </a:lnTo>
                <a:lnTo>
                  <a:pt x="3746" y="16344"/>
                </a:lnTo>
                <a:lnTo>
                  <a:pt x="3962" y="15773"/>
                </a:lnTo>
                <a:lnTo>
                  <a:pt x="4013" y="15417"/>
                </a:lnTo>
                <a:lnTo>
                  <a:pt x="4051" y="15201"/>
                </a:lnTo>
                <a:close/>
              </a:path>
              <a:path w="39369" h="38734">
                <a:moveTo>
                  <a:pt x="4673" y="9385"/>
                </a:moveTo>
                <a:lnTo>
                  <a:pt x="3898" y="8978"/>
                </a:lnTo>
                <a:lnTo>
                  <a:pt x="3771" y="9944"/>
                </a:lnTo>
                <a:lnTo>
                  <a:pt x="3721" y="10248"/>
                </a:lnTo>
                <a:lnTo>
                  <a:pt x="3390" y="11010"/>
                </a:lnTo>
                <a:lnTo>
                  <a:pt x="3340" y="11404"/>
                </a:lnTo>
                <a:lnTo>
                  <a:pt x="3276" y="11899"/>
                </a:lnTo>
                <a:lnTo>
                  <a:pt x="3619" y="11087"/>
                </a:lnTo>
                <a:lnTo>
                  <a:pt x="3683" y="10693"/>
                </a:lnTo>
                <a:lnTo>
                  <a:pt x="3695" y="10541"/>
                </a:lnTo>
                <a:lnTo>
                  <a:pt x="4152" y="10020"/>
                </a:lnTo>
                <a:lnTo>
                  <a:pt x="4673" y="9385"/>
                </a:lnTo>
                <a:close/>
              </a:path>
              <a:path w="39369" h="38734">
                <a:moveTo>
                  <a:pt x="6400" y="17957"/>
                </a:moveTo>
                <a:lnTo>
                  <a:pt x="6146" y="17373"/>
                </a:lnTo>
                <a:lnTo>
                  <a:pt x="5664" y="16205"/>
                </a:lnTo>
                <a:lnTo>
                  <a:pt x="4660" y="15798"/>
                </a:lnTo>
                <a:lnTo>
                  <a:pt x="4406" y="15455"/>
                </a:lnTo>
                <a:lnTo>
                  <a:pt x="4368" y="13677"/>
                </a:lnTo>
                <a:lnTo>
                  <a:pt x="4064" y="15430"/>
                </a:lnTo>
                <a:lnTo>
                  <a:pt x="4025" y="15633"/>
                </a:lnTo>
                <a:lnTo>
                  <a:pt x="4241" y="15405"/>
                </a:lnTo>
                <a:lnTo>
                  <a:pt x="4406" y="16535"/>
                </a:lnTo>
                <a:lnTo>
                  <a:pt x="4826" y="16217"/>
                </a:lnTo>
                <a:lnTo>
                  <a:pt x="5156" y="16421"/>
                </a:lnTo>
                <a:lnTo>
                  <a:pt x="5346" y="16548"/>
                </a:lnTo>
                <a:lnTo>
                  <a:pt x="6400" y="17957"/>
                </a:lnTo>
                <a:close/>
              </a:path>
              <a:path w="39369" h="38734">
                <a:moveTo>
                  <a:pt x="6413" y="11696"/>
                </a:moveTo>
                <a:lnTo>
                  <a:pt x="6311" y="12509"/>
                </a:lnTo>
                <a:lnTo>
                  <a:pt x="6375" y="12014"/>
                </a:lnTo>
                <a:lnTo>
                  <a:pt x="6413" y="11696"/>
                </a:lnTo>
                <a:close/>
              </a:path>
              <a:path w="39369" h="38734">
                <a:moveTo>
                  <a:pt x="6502" y="20561"/>
                </a:moveTo>
                <a:lnTo>
                  <a:pt x="6413" y="18834"/>
                </a:lnTo>
                <a:lnTo>
                  <a:pt x="5384" y="20002"/>
                </a:lnTo>
                <a:lnTo>
                  <a:pt x="5130" y="19507"/>
                </a:lnTo>
                <a:lnTo>
                  <a:pt x="4991" y="19265"/>
                </a:lnTo>
                <a:lnTo>
                  <a:pt x="5080" y="18910"/>
                </a:lnTo>
                <a:lnTo>
                  <a:pt x="5143" y="17081"/>
                </a:lnTo>
                <a:lnTo>
                  <a:pt x="4368" y="18910"/>
                </a:lnTo>
                <a:lnTo>
                  <a:pt x="3937" y="18440"/>
                </a:lnTo>
                <a:lnTo>
                  <a:pt x="4191" y="19126"/>
                </a:lnTo>
                <a:lnTo>
                  <a:pt x="4749" y="19456"/>
                </a:lnTo>
                <a:lnTo>
                  <a:pt x="4953" y="19304"/>
                </a:lnTo>
                <a:lnTo>
                  <a:pt x="6032" y="21793"/>
                </a:lnTo>
                <a:lnTo>
                  <a:pt x="6502" y="20561"/>
                </a:lnTo>
                <a:close/>
              </a:path>
              <a:path w="39369" h="38734">
                <a:moveTo>
                  <a:pt x="6731" y="7594"/>
                </a:moveTo>
                <a:lnTo>
                  <a:pt x="5689" y="6654"/>
                </a:lnTo>
                <a:lnTo>
                  <a:pt x="5664" y="6781"/>
                </a:lnTo>
                <a:lnTo>
                  <a:pt x="5130" y="6096"/>
                </a:lnTo>
                <a:lnTo>
                  <a:pt x="4991" y="7086"/>
                </a:lnTo>
                <a:lnTo>
                  <a:pt x="4953" y="7366"/>
                </a:lnTo>
                <a:lnTo>
                  <a:pt x="5156" y="7137"/>
                </a:lnTo>
                <a:lnTo>
                  <a:pt x="5638" y="6997"/>
                </a:lnTo>
                <a:lnTo>
                  <a:pt x="5511" y="7962"/>
                </a:lnTo>
                <a:lnTo>
                  <a:pt x="5435" y="8496"/>
                </a:lnTo>
                <a:lnTo>
                  <a:pt x="6057" y="8089"/>
                </a:lnTo>
                <a:lnTo>
                  <a:pt x="6731" y="7594"/>
                </a:lnTo>
                <a:close/>
              </a:path>
              <a:path w="39369" h="38734">
                <a:moveTo>
                  <a:pt x="6794" y="11772"/>
                </a:moveTo>
                <a:lnTo>
                  <a:pt x="6692" y="12585"/>
                </a:lnTo>
                <a:lnTo>
                  <a:pt x="6756" y="12090"/>
                </a:lnTo>
                <a:lnTo>
                  <a:pt x="6794" y="11772"/>
                </a:lnTo>
                <a:close/>
              </a:path>
              <a:path w="39369" h="38734">
                <a:moveTo>
                  <a:pt x="6794" y="11099"/>
                </a:moveTo>
                <a:lnTo>
                  <a:pt x="6578" y="11684"/>
                </a:lnTo>
                <a:lnTo>
                  <a:pt x="6527" y="12039"/>
                </a:lnTo>
                <a:lnTo>
                  <a:pt x="6502" y="12242"/>
                </a:lnTo>
                <a:lnTo>
                  <a:pt x="6731" y="11671"/>
                </a:lnTo>
                <a:lnTo>
                  <a:pt x="6769" y="11315"/>
                </a:lnTo>
                <a:lnTo>
                  <a:pt x="6794" y="11099"/>
                </a:lnTo>
                <a:close/>
              </a:path>
              <a:path w="39369" h="38734">
                <a:moveTo>
                  <a:pt x="6997" y="20447"/>
                </a:moveTo>
                <a:lnTo>
                  <a:pt x="6781" y="21018"/>
                </a:lnTo>
                <a:lnTo>
                  <a:pt x="6731" y="21386"/>
                </a:lnTo>
                <a:lnTo>
                  <a:pt x="6705" y="21590"/>
                </a:lnTo>
                <a:lnTo>
                  <a:pt x="6934" y="21018"/>
                </a:lnTo>
                <a:lnTo>
                  <a:pt x="6972" y="20662"/>
                </a:lnTo>
                <a:lnTo>
                  <a:pt x="6997" y="20447"/>
                </a:lnTo>
                <a:close/>
              </a:path>
              <a:path w="39369" h="38734">
                <a:moveTo>
                  <a:pt x="7023" y="8712"/>
                </a:moveTo>
                <a:lnTo>
                  <a:pt x="6921" y="9525"/>
                </a:lnTo>
                <a:lnTo>
                  <a:pt x="6985" y="9029"/>
                </a:lnTo>
                <a:lnTo>
                  <a:pt x="7023" y="8712"/>
                </a:lnTo>
                <a:close/>
              </a:path>
              <a:path w="39369" h="38734">
                <a:moveTo>
                  <a:pt x="7480" y="17259"/>
                </a:moveTo>
                <a:lnTo>
                  <a:pt x="7188" y="17983"/>
                </a:lnTo>
                <a:lnTo>
                  <a:pt x="7137" y="18364"/>
                </a:lnTo>
                <a:lnTo>
                  <a:pt x="7086" y="18745"/>
                </a:lnTo>
                <a:lnTo>
                  <a:pt x="7378" y="18034"/>
                </a:lnTo>
                <a:lnTo>
                  <a:pt x="7480" y="17259"/>
                </a:lnTo>
                <a:close/>
              </a:path>
              <a:path w="39369" h="38734">
                <a:moveTo>
                  <a:pt x="7632" y="13601"/>
                </a:moveTo>
                <a:lnTo>
                  <a:pt x="7200" y="13804"/>
                </a:lnTo>
                <a:lnTo>
                  <a:pt x="6286" y="13411"/>
                </a:lnTo>
                <a:lnTo>
                  <a:pt x="5969" y="12865"/>
                </a:lnTo>
                <a:lnTo>
                  <a:pt x="4572" y="12204"/>
                </a:lnTo>
                <a:lnTo>
                  <a:pt x="5626" y="12674"/>
                </a:lnTo>
                <a:lnTo>
                  <a:pt x="5969" y="12204"/>
                </a:lnTo>
                <a:lnTo>
                  <a:pt x="6565" y="11379"/>
                </a:lnTo>
                <a:lnTo>
                  <a:pt x="6756" y="11112"/>
                </a:lnTo>
                <a:lnTo>
                  <a:pt x="5753" y="11379"/>
                </a:lnTo>
                <a:lnTo>
                  <a:pt x="5638" y="11125"/>
                </a:lnTo>
                <a:lnTo>
                  <a:pt x="5232" y="10960"/>
                </a:lnTo>
                <a:lnTo>
                  <a:pt x="4775" y="11277"/>
                </a:lnTo>
                <a:lnTo>
                  <a:pt x="5346" y="9880"/>
                </a:lnTo>
                <a:lnTo>
                  <a:pt x="5486" y="8826"/>
                </a:lnTo>
                <a:lnTo>
                  <a:pt x="4559" y="10452"/>
                </a:lnTo>
                <a:lnTo>
                  <a:pt x="4483" y="10096"/>
                </a:lnTo>
                <a:lnTo>
                  <a:pt x="3581" y="12293"/>
                </a:lnTo>
                <a:lnTo>
                  <a:pt x="3987" y="12306"/>
                </a:lnTo>
                <a:lnTo>
                  <a:pt x="4038" y="12687"/>
                </a:lnTo>
                <a:lnTo>
                  <a:pt x="4191" y="12357"/>
                </a:lnTo>
                <a:lnTo>
                  <a:pt x="5016" y="12509"/>
                </a:lnTo>
                <a:lnTo>
                  <a:pt x="5727" y="14363"/>
                </a:lnTo>
                <a:lnTo>
                  <a:pt x="6819" y="14363"/>
                </a:lnTo>
                <a:lnTo>
                  <a:pt x="6146" y="17373"/>
                </a:lnTo>
                <a:lnTo>
                  <a:pt x="6273" y="16865"/>
                </a:lnTo>
                <a:lnTo>
                  <a:pt x="6578" y="18148"/>
                </a:lnTo>
                <a:lnTo>
                  <a:pt x="6858" y="18948"/>
                </a:lnTo>
                <a:lnTo>
                  <a:pt x="6502" y="20561"/>
                </a:lnTo>
                <a:lnTo>
                  <a:pt x="6553" y="21170"/>
                </a:lnTo>
                <a:lnTo>
                  <a:pt x="6540" y="21348"/>
                </a:lnTo>
                <a:lnTo>
                  <a:pt x="6489" y="21729"/>
                </a:lnTo>
                <a:lnTo>
                  <a:pt x="6781" y="21018"/>
                </a:lnTo>
                <a:lnTo>
                  <a:pt x="6883" y="20243"/>
                </a:lnTo>
                <a:lnTo>
                  <a:pt x="6680" y="20751"/>
                </a:lnTo>
                <a:lnTo>
                  <a:pt x="6908" y="19062"/>
                </a:lnTo>
                <a:lnTo>
                  <a:pt x="7061" y="19469"/>
                </a:lnTo>
                <a:lnTo>
                  <a:pt x="7010" y="18313"/>
                </a:lnTo>
                <a:lnTo>
                  <a:pt x="6896" y="15354"/>
                </a:lnTo>
                <a:lnTo>
                  <a:pt x="6934" y="15773"/>
                </a:lnTo>
                <a:lnTo>
                  <a:pt x="7454" y="14820"/>
                </a:lnTo>
                <a:lnTo>
                  <a:pt x="7607" y="13804"/>
                </a:lnTo>
                <a:lnTo>
                  <a:pt x="7632" y="13601"/>
                </a:lnTo>
                <a:close/>
              </a:path>
              <a:path w="39369" h="38734">
                <a:moveTo>
                  <a:pt x="7937" y="13462"/>
                </a:moveTo>
                <a:lnTo>
                  <a:pt x="7823" y="13296"/>
                </a:lnTo>
                <a:lnTo>
                  <a:pt x="7696" y="13195"/>
                </a:lnTo>
                <a:lnTo>
                  <a:pt x="7632" y="13601"/>
                </a:lnTo>
                <a:lnTo>
                  <a:pt x="7937" y="13462"/>
                </a:lnTo>
                <a:close/>
              </a:path>
              <a:path w="39369" h="38734">
                <a:moveTo>
                  <a:pt x="7975" y="17538"/>
                </a:moveTo>
                <a:lnTo>
                  <a:pt x="7759" y="18122"/>
                </a:lnTo>
                <a:lnTo>
                  <a:pt x="7708" y="18478"/>
                </a:lnTo>
                <a:lnTo>
                  <a:pt x="7683" y="18681"/>
                </a:lnTo>
                <a:lnTo>
                  <a:pt x="7912" y="18110"/>
                </a:lnTo>
                <a:lnTo>
                  <a:pt x="7950" y="17754"/>
                </a:lnTo>
                <a:lnTo>
                  <a:pt x="7975" y="17538"/>
                </a:lnTo>
                <a:close/>
              </a:path>
              <a:path w="39369" h="38734">
                <a:moveTo>
                  <a:pt x="8001" y="8928"/>
                </a:moveTo>
                <a:lnTo>
                  <a:pt x="7493" y="8128"/>
                </a:lnTo>
                <a:lnTo>
                  <a:pt x="7366" y="9105"/>
                </a:lnTo>
                <a:lnTo>
                  <a:pt x="7340" y="9296"/>
                </a:lnTo>
                <a:lnTo>
                  <a:pt x="7505" y="9131"/>
                </a:lnTo>
                <a:lnTo>
                  <a:pt x="8001" y="8928"/>
                </a:lnTo>
                <a:close/>
              </a:path>
              <a:path w="39369" h="38734">
                <a:moveTo>
                  <a:pt x="8293" y="9817"/>
                </a:moveTo>
                <a:lnTo>
                  <a:pt x="6654" y="12738"/>
                </a:lnTo>
                <a:lnTo>
                  <a:pt x="7378" y="12928"/>
                </a:lnTo>
                <a:lnTo>
                  <a:pt x="7696" y="13195"/>
                </a:lnTo>
                <a:lnTo>
                  <a:pt x="8077" y="12928"/>
                </a:lnTo>
                <a:lnTo>
                  <a:pt x="8204" y="12204"/>
                </a:lnTo>
                <a:lnTo>
                  <a:pt x="8293" y="9817"/>
                </a:lnTo>
                <a:close/>
              </a:path>
              <a:path w="39369" h="38734">
                <a:moveTo>
                  <a:pt x="8445" y="13309"/>
                </a:moveTo>
                <a:lnTo>
                  <a:pt x="8407" y="12712"/>
                </a:lnTo>
                <a:lnTo>
                  <a:pt x="8166" y="12865"/>
                </a:lnTo>
                <a:lnTo>
                  <a:pt x="8153" y="13296"/>
                </a:lnTo>
                <a:lnTo>
                  <a:pt x="8445" y="13309"/>
                </a:lnTo>
                <a:close/>
              </a:path>
              <a:path w="39369" h="38734">
                <a:moveTo>
                  <a:pt x="8470" y="14439"/>
                </a:moveTo>
                <a:lnTo>
                  <a:pt x="7696" y="14808"/>
                </a:lnTo>
                <a:lnTo>
                  <a:pt x="7505" y="16459"/>
                </a:lnTo>
                <a:lnTo>
                  <a:pt x="7505" y="16840"/>
                </a:lnTo>
                <a:lnTo>
                  <a:pt x="8470" y="14439"/>
                </a:lnTo>
                <a:close/>
              </a:path>
              <a:path w="39369" h="38734">
                <a:moveTo>
                  <a:pt x="10845" y="16675"/>
                </a:moveTo>
                <a:lnTo>
                  <a:pt x="10680" y="16840"/>
                </a:lnTo>
                <a:lnTo>
                  <a:pt x="10845" y="16675"/>
                </a:lnTo>
                <a:close/>
              </a:path>
              <a:path w="39369" h="38734">
                <a:moveTo>
                  <a:pt x="10858" y="11036"/>
                </a:moveTo>
                <a:lnTo>
                  <a:pt x="10756" y="11849"/>
                </a:lnTo>
                <a:lnTo>
                  <a:pt x="10820" y="11353"/>
                </a:lnTo>
                <a:lnTo>
                  <a:pt x="10858" y="11036"/>
                </a:lnTo>
                <a:close/>
              </a:path>
              <a:path w="39369" h="38734">
                <a:moveTo>
                  <a:pt x="11112" y="16078"/>
                </a:moveTo>
                <a:lnTo>
                  <a:pt x="10845" y="16675"/>
                </a:lnTo>
                <a:lnTo>
                  <a:pt x="11049" y="16459"/>
                </a:lnTo>
                <a:lnTo>
                  <a:pt x="11112" y="16078"/>
                </a:lnTo>
                <a:close/>
              </a:path>
              <a:path w="39369" h="38734">
                <a:moveTo>
                  <a:pt x="11163" y="16357"/>
                </a:moveTo>
                <a:lnTo>
                  <a:pt x="10871" y="17348"/>
                </a:lnTo>
                <a:lnTo>
                  <a:pt x="11112" y="16484"/>
                </a:lnTo>
                <a:lnTo>
                  <a:pt x="11163" y="16357"/>
                </a:lnTo>
                <a:close/>
              </a:path>
              <a:path w="39369" h="38734">
                <a:moveTo>
                  <a:pt x="11328" y="14935"/>
                </a:moveTo>
                <a:lnTo>
                  <a:pt x="10960" y="14744"/>
                </a:lnTo>
                <a:lnTo>
                  <a:pt x="10909" y="15113"/>
                </a:lnTo>
                <a:lnTo>
                  <a:pt x="11328" y="14935"/>
                </a:lnTo>
                <a:close/>
              </a:path>
              <a:path w="39369" h="38734">
                <a:moveTo>
                  <a:pt x="11468" y="15697"/>
                </a:moveTo>
                <a:lnTo>
                  <a:pt x="11163" y="16357"/>
                </a:lnTo>
                <a:lnTo>
                  <a:pt x="11315" y="16205"/>
                </a:lnTo>
                <a:lnTo>
                  <a:pt x="11442" y="15951"/>
                </a:lnTo>
                <a:lnTo>
                  <a:pt x="11468" y="15697"/>
                </a:lnTo>
                <a:close/>
              </a:path>
              <a:path w="39369" h="38734">
                <a:moveTo>
                  <a:pt x="12471" y="19367"/>
                </a:moveTo>
                <a:lnTo>
                  <a:pt x="11899" y="18999"/>
                </a:lnTo>
                <a:lnTo>
                  <a:pt x="11709" y="18872"/>
                </a:lnTo>
                <a:lnTo>
                  <a:pt x="10947" y="18999"/>
                </a:lnTo>
                <a:lnTo>
                  <a:pt x="10922" y="18491"/>
                </a:lnTo>
                <a:lnTo>
                  <a:pt x="10795" y="18338"/>
                </a:lnTo>
                <a:lnTo>
                  <a:pt x="10121" y="18211"/>
                </a:lnTo>
                <a:lnTo>
                  <a:pt x="9944" y="18491"/>
                </a:lnTo>
                <a:lnTo>
                  <a:pt x="9944" y="18237"/>
                </a:lnTo>
                <a:lnTo>
                  <a:pt x="9042" y="17983"/>
                </a:lnTo>
                <a:lnTo>
                  <a:pt x="8864" y="17500"/>
                </a:lnTo>
                <a:lnTo>
                  <a:pt x="8674" y="17983"/>
                </a:lnTo>
                <a:lnTo>
                  <a:pt x="8356" y="17081"/>
                </a:lnTo>
                <a:lnTo>
                  <a:pt x="7632" y="19253"/>
                </a:lnTo>
                <a:lnTo>
                  <a:pt x="8178" y="18618"/>
                </a:lnTo>
                <a:lnTo>
                  <a:pt x="8102" y="20142"/>
                </a:lnTo>
                <a:lnTo>
                  <a:pt x="8470" y="18872"/>
                </a:lnTo>
                <a:lnTo>
                  <a:pt x="8636" y="18618"/>
                </a:lnTo>
                <a:lnTo>
                  <a:pt x="8877" y="18237"/>
                </a:lnTo>
                <a:lnTo>
                  <a:pt x="9131" y="19507"/>
                </a:lnTo>
                <a:lnTo>
                  <a:pt x="10744" y="20142"/>
                </a:lnTo>
                <a:lnTo>
                  <a:pt x="12471" y="19367"/>
                </a:lnTo>
                <a:close/>
              </a:path>
              <a:path w="39369" h="38734">
                <a:moveTo>
                  <a:pt x="12738" y="21818"/>
                </a:moveTo>
                <a:lnTo>
                  <a:pt x="11569" y="21526"/>
                </a:lnTo>
                <a:lnTo>
                  <a:pt x="10045" y="21272"/>
                </a:lnTo>
                <a:lnTo>
                  <a:pt x="8242" y="20916"/>
                </a:lnTo>
                <a:lnTo>
                  <a:pt x="7493" y="19291"/>
                </a:lnTo>
                <a:lnTo>
                  <a:pt x="7112" y="20726"/>
                </a:lnTo>
                <a:lnTo>
                  <a:pt x="8216" y="21691"/>
                </a:lnTo>
                <a:lnTo>
                  <a:pt x="9740" y="21996"/>
                </a:lnTo>
                <a:lnTo>
                  <a:pt x="11226" y="22910"/>
                </a:lnTo>
                <a:lnTo>
                  <a:pt x="12738" y="21818"/>
                </a:lnTo>
                <a:close/>
              </a:path>
              <a:path w="39369" h="38734">
                <a:moveTo>
                  <a:pt x="12763" y="15570"/>
                </a:moveTo>
                <a:lnTo>
                  <a:pt x="12738" y="15227"/>
                </a:lnTo>
                <a:lnTo>
                  <a:pt x="12598" y="15570"/>
                </a:lnTo>
                <a:lnTo>
                  <a:pt x="12763" y="15570"/>
                </a:lnTo>
                <a:close/>
              </a:path>
              <a:path w="39369" h="38734">
                <a:moveTo>
                  <a:pt x="13131" y="19507"/>
                </a:moveTo>
                <a:lnTo>
                  <a:pt x="12700" y="19253"/>
                </a:lnTo>
                <a:lnTo>
                  <a:pt x="12471" y="19367"/>
                </a:lnTo>
                <a:lnTo>
                  <a:pt x="12890" y="19634"/>
                </a:lnTo>
                <a:lnTo>
                  <a:pt x="13131" y="19507"/>
                </a:lnTo>
                <a:close/>
              </a:path>
              <a:path w="39369" h="38734">
                <a:moveTo>
                  <a:pt x="13208" y="19824"/>
                </a:moveTo>
                <a:lnTo>
                  <a:pt x="12738" y="21818"/>
                </a:lnTo>
                <a:lnTo>
                  <a:pt x="12865" y="22872"/>
                </a:lnTo>
                <a:lnTo>
                  <a:pt x="13131" y="22758"/>
                </a:lnTo>
                <a:lnTo>
                  <a:pt x="12903" y="21742"/>
                </a:lnTo>
                <a:lnTo>
                  <a:pt x="13208" y="19824"/>
                </a:lnTo>
                <a:close/>
              </a:path>
              <a:path w="39369" h="38734">
                <a:moveTo>
                  <a:pt x="13982" y="30632"/>
                </a:moveTo>
                <a:lnTo>
                  <a:pt x="13017" y="30429"/>
                </a:lnTo>
                <a:lnTo>
                  <a:pt x="12268" y="30429"/>
                </a:lnTo>
                <a:lnTo>
                  <a:pt x="12763" y="33985"/>
                </a:lnTo>
                <a:lnTo>
                  <a:pt x="13982" y="30632"/>
                </a:lnTo>
                <a:close/>
              </a:path>
              <a:path w="39369" h="38734">
                <a:moveTo>
                  <a:pt x="14643" y="13157"/>
                </a:moveTo>
                <a:lnTo>
                  <a:pt x="14503" y="13030"/>
                </a:lnTo>
                <a:lnTo>
                  <a:pt x="12700" y="13919"/>
                </a:lnTo>
                <a:lnTo>
                  <a:pt x="10883" y="13792"/>
                </a:lnTo>
                <a:lnTo>
                  <a:pt x="10795" y="12014"/>
                </a:lnTo>
                <a:lnTo>
                  <a:pt x="10248" y="13157"/>
                </a:lnTo>
                <a:lnTo>
                  <a:pt x="10160" y="14046"/>
                </a:lnTo>
                <a:lnTo>
                  <a:pt x="10261" y="14554"/>
                </a:lnTo>
                <a:lnTo>
                  <a:pt x="9575" y="15189"/>
                </a:lnTo>
                <a:lnTo>
                  <a:pt x="10058" y="14173"/>
                </a:lnTo>
                <a:lnTo>
                  <a:pt x="10363" y="11887"/>
                </a:lnTo>
                <a:lnTo>
                  <a:pt x="9512" y="15189"/>
                </a:lnTo>
                <a:lnTo>
                  <a:pt x="9410" y="15570"/>
                </a:lnTo>
                <a:lnTo>
                  <a:pt x="9283" y="15824"/>
                </a:lnTo>
                <a:lnTo>
                  <a:pt x="8813" y="16459"/>
                </a:lnTo>
                <a:lnTo>
                  <a:pt x="9817" y="13804"/>
                </a:lnTo>
                <a:lnTo>
                  <a:pt x="9728" y="13436"/>
                </a:lnTo>
                <a:lnTo>
                  <a:pt x="9563" y="13144"/>
                </a:lnTo>
                <a:lnTo>
                  <a:pt x="9321" y="13335"/>
                </a:lnTo>
                <a:lnTo>
                  <a:pt x="8445" y="13309"/>
                </a:lnTo>
                <a:lnTo>
                  <a:pt x="8509" y="14338"/>
                </a:lnTo>
                <a:lnTo>
                  <a:pt x="8521" y="14643"/>
                </a:lnTo>
                <a:lnTo>
                  <a:pt x="8597" y="15748"/>
                </a:lnTo>
                <a:lnTo>
                  <a:pt x="8572" y="16078"/>
                </a:lnTo>
                <a:lnTo>
                  <a:pt x="8369" y="16459"/>
                </a:lnTo>
                <a:lnTo>
                  <a:pt x="8255" y="16764"/>
                </a:lnTo>
                <a:lnTo>
                  <a:pt x="8356" y="17081"/>
                </a:lnTo>
                <a:lnTo>
                  <a:pt x="8521" y="16586"/>
                </a:lnTo>
                <a:lnTo>
                  <a:pt x="8585" y="16764"/>
                </a:lnTo>
                <a:lnTo>
                  <a:pt x="8610" y="16586"/>
                </a:lnTo>
                <a:lnTo>
                  <a:pt x="8636" y="16370"/>
                </a:lnTo>
                <a:lnTo>
                  <a:pt x="8636" y="16497"/>
                </a:lnTo>
                <a:lnTo>
                  <a:pt x="8623" y="16840"/>
                </a:lnTo>
                <a:lnTo>
                  <a:pt x="8864" y="17500"/>
                </a:lnTo>
                <a:lnTo>
                  <a:pt x="9220" y="16586"/>
                </a:lnTo>
                <a:lnTo>
                  <a:pt x="9944" y="16586"/>
                </a:lnTo>
                <a:lnTo>
                  <a:pt x="9944" y="18173"/>
                </a:lnTo>
                <a:lnTo>
                  <a:pt x="10121" y="18211"/>
                </a:lnTo>
                <a:lnTo>
                  <a:pt x="10566" y="17475"/>
                </a:lnTo>
                <a:lnTo>
                  <a:pt x="10680" y="17221"/>
                </a:lnTo>
                <a:lnTo>
                  <a:pt x="10680" y="16840"/>
                </a:lnTo>
                <a:lnTo>
                  <a:pt x="10718" y="16586"/>
                </a:lnTo>
                <a:lnTo>
                  <a:pt x="10731" y="16459"/>
                </a:lnTo>
                <a:lnTo>
                  <a:pt x="10858" y="15570"/>
                </a:lnTo>
                <a:lnTo>
                  <a:pt x="10909" y="15113"/>
                </a:lnTo>
                <a:lnTo>
                  <a:pt x="10439" y="15316"/>
                </a:lnTo>
                <a:lnTo>
                  <a:pt x="10198" y="15570"/>
                </a:lnTo>
                <a:lnTo>
                  <a:pt x="10261" y="14935"/>
                </a:lnTo>
                <a:lnTo>
                  <a:pt x="10363" y="14427"/>
                </a:lnTo>
                <a:lnTo>
                  <a:pt x="10960" y="14744"/>
                </a:lnTo>
                <a:lnTo>
                  <a:pt x="10998" y="14427"/>
                </a:lnTo>
                <a:lnTo>
                  <a:pt x="11010" y="14300"/>
                </a:lnTo>
                <a:lnTo>
                  <a:pt x="12738" y="15227"/>
                </a:lnTo>
                <a:lnTo>
                  <a:pt x="12992" y="14554"/>
                </a:lnTo>
                <a:lnTo>
                  <a:pt x="12890" y="15316"/>
                </a:lnTo>
                <a:lnTo>
                  <a:pt x="13360" y="15570"/>
                </a:lnTo>
                <a:lnTo>
                  <a:pt x="12763" y="15570"/>
                </a:lnTo>
                <a:lnTo>
                  <a:pt x="12344" y="17094"/>
                </a:lnTo>
                <a:lnTo>
                  <a:pt x="12484" y="16205"/>
                </a:lnTo>
                <a:lnTo>
                  <a:pt x="12598" y="15570"/>
                </a:lnTo>
                <a:lnTo>
                  <a:pt x="12217" y="15570"/>
                </a:lnTo>
                <a:lnTo>
                  <a:pt x="12217" y="16675"/>
                </a:lnTo>
                <a:lnTo>
                  <a:pt x="11544" y="17221"/>
                </a:lnTo>
                <a:lnTo>
                  <a:pt x="11696" y="16205"/>
                </a:lnTo>
                <a:lnTo>
                  <a:pt x="12115" y="16459"/>
                </a:lnTo>
                <a:lnTo>
                  <a:pt x="12217" y="16675"/>
                </a:lnTo>
                <a:lnTo>
                  <a:pt x="12217" y="15570"/>
                </a:lnTo>
                <a:lnTo>
                  <a:pt x="11938" y="15570"/>
                </a:lnTo>
                <a:lnTo>
                  <a:pt x="11442" y="16078"/>
                </a:lnTo>
                <a:lnTo>
                  <a:pt x="11341" y="16586"/>
                </a:lnTo>
                <a:lnTo>
                  <a:pt x="10985" y="17348"/>
                </a:lnTo>
                <a:lnTo>
                  <a:pt x="10934" y="18376"/>
                </a:lnTo>
                <a:lnTo>
                  <a:pt x="11709" y="18872"/>
                </a:lnTo>
                <a:lnTo>
                  <a:pt x="12433" y="18745"/>
                </a:lnTo>
                <a:lnTo>
                  <a:pt x="12598" y="18491"/>
                </a:lnTo>
                <a:lnTo>
                  <a:pt x="12725" y="17983"/>
                </a:lnTo>
                <a:lnTo>
                  <a:pt x="12827" y="17221"/>
                </a:lnTo>
                <a:lnTo>
                  <a:pt x="12839" y="17094"/>
                </a:lnTo>
                <a:lnTo>
                  <a:pt x="13017" y="15697"/>
                </a:lnTo>
                <a:lnTo>
                  <a:pt x="12890" y="16713"/>
                </a:lnTo>
                <a:lnTo>
                  <a:pt x="13398" y="15697"/>
                </a:lnTo>
                <a:lnTo>
                  <a:pt x="13462" y="15570"/>
                </a:lnTo>
                <a:lnTo>
                  <a:pt x="13957" y="14554"/>
                </a:lnTo>
                <a:lnTo>
                  <a:pt x="14084" y="14300"/>
                </a:lnTo>
                <a:lnTo>
                  <a:pt x="14211" y="14046"/>
                </a:lnTo>
                <a:lnTo>
                  <a:pt x="14274" y="13919"/>
                </a:lnTo>
                <a:lnTo>
                  <a:pt x="14643" y="13157"/>
                </a:lnTo>
                <a:close/>
              </a:path>
              <a:path w="39369" h="38734">
                <a:moveTo>
                  <a:pt x="14897" y="30822"/>
                </a:moveTo>
                <a:lnTo>
                  <a:pt x="14046" y="30429"/>
                </a:lnTo>
                <a:lnTo>
                  <a:pt x="13982" y="30632"/>
                </a:lnTo>
                <a:lnTo>
                  <a:pt x="14897" y="30822"/>
                </a:lnTo>
                <a:close/>
              </a:path>
              <a:path w="39369" h="38734">
                <a:moveTo>
                  <a:pt x="14909" y="26619"/>
                </a:moveTo>
                <a:lnTo>
                  <a:pt x="14859" y="26454"/>
                </a:lnTo>
                <a:lnTo>
                  <a:pt x="14820" y="26733"/>
                </a:lnTo>
                <a:close/>
              </a:path>
              <a:path w="39369" h="38734">
                <a:moveTo>
                  <a:pt x="15049" y="19253"/>
                </a:moveTo>
                <a:lnTo>
                  <a:pt x="14986" y="19113"/>
                </a:lnTo>
                <a:lnTo>
                  <a:pt x="14503" y="18745"/>
                </a:lnTo>
                <a:lnTo>
                  <a:pt x="13385" y="19367"/>
                </a:lnTo>
                <a:lnTo>
                  <a:pt x="13271" y="19507"/>
                </a:lnTo>
                <a:lnTo>
                  <a:pt x="14122" y="19888"/>
                </a:lnTo>
                <a:lnTo>
                  <a:pt x="14109" y="20650"/>
                </a:lnTo>
                <a:lnTo>
                  <a:pt x="14465" y="20523"/>
                </a:lnTo>
                <a:lnTo>
                  <a:pt x="14693" y="19697"/>
                </a:lnTo>
                <a:lnTo>
                  <a:pt x="14820" y="19367"/>
                </a:lnTo>
                <a:lnTo>
                  <a:pt x="15049" y="19253"/>
                </a:lnTo>
                <a:close/>
              </a:path>
              <a:path w="39369" h="38734">
                <a:moveTo>
                  <a:pt x="15062" y="19824"/>
                </a:moveTo>
                <a:lnTo>
                  <a:pt x="13639" y="22390"/>
                </a:lnTo>
                <a:lnTo>
                  <a:pt x="13423" y="24015"/>
                </a:lnTo>
                <a:lnTo>
                  <a:pt x="14922" y="20789"/>
                </a:lnTo>
                <a:lnTo>
                  <a:pt x="15062" y="19824"/>
                </a:lnTo>
                <a:close/>
              </a:path>
              <a:path w="39369" h="38734">
                <a:moveTo>
                  <a:pt x="15671" y="11226"/>
                </a:moveTo>
                <a:lnTo>
                  <a:pt x="15570" y="12039"/>
                </a:lnTo>
                <a:lnTo>
                  <a:pt x="15633" y="11544"/>
                </a:lnTo>
                <a:lnTo>
                  <a:pt x="15671" y="11226"/>
                </a:lnTo>
                <a:close/>
              </a:path>
              <a:path w="39369" h="38734">
                <a:moveTo>
                  <a:pt x="15722" y="9791"/>
                </a:moveTo>
                <a:lnTo>
                  <a:pt x="15506" y="10375"/>
                </a:lnTo>
                <a:lnTo>
                  <a:pt x="15455" y="10731"/>
                </a:lnTo>
                <a:lnTo>
                  <a:pt x="15430" y="10934"/>
                </a:lnTo>
                <a:lnTo>
                  <a:pt x="15659" y="10363"/>
                </a:lnTo>
                <a:lnTo>
                  <a:pt x="15697" y="10007"/>
                </a:lnTo>
                <a:lnTo>
                  <a:pt x="15722" y="9791"/>
                </a:lnTo>
                <a:close/>
              </a:path>
              <a:path w="39369" h="38734">
                <a:moveTo>
                  <a:pt x="15798" y="27381"/>
                </a:moveTo>
                <a:lnTo>
                  <a:pt x="15557" y="27457"/>
                </a:lnTo>
                <a:lnTo>
                  <a:pt x="15506" y="27762"/>
                </a:lnTo>
                <a:lnTo>
                  <a:pt x="15798" y="27381"/>
                </a:lnTo>
                <a:close/>
              </a:path>
              <a:path w="39369" h="38734">
                <a:moveTo>
                  <a:pt x="16573" y="8534"/>
                </a:moveTo>
                <a:lnTo>
                  <a:pt x="16052" y="10515"/>
                </a:lnTo>
                <a:lnTo>
                  <a:pt x="15976" y="10833"/>
                </a:lnTo>
                <a:lnTo>
                  <a:pt x="15811" y="11582"/>
                </a:lnTo>
                <a:lnTo>
                  <a:pt x="16205" y="11315"/>
                </a:lnTo>
                <a:lnTo>
                  <a:pt x="16370" y="10134"/>
                </a:lnTo>
                <a:lnTo>
                  <a:pt x="16573" y="8534"/>
                </a:lnTo>
                <a:close/>
              </a:path>
              <a:path w="39369" h="38734">
                <a:moveTo>
                  <a:pt x="16598" y="10566"/>
                </a:moveTo>
                <a:lnTo>
                  <a:pt x="16306" y="11290"/>
                </a:lnTo>
                <a:lnTo>
                  <a:pt x="16256" y="11671"/>
                </a:lnTo>
                <a:lnTo>
                  <a:pt x="16205" y="12052"/>
                </a:lnTo>
                <a:lnTo>
                  <a:pt x="16497" y="11341"/>
                </a:lnTo>
                <a:lnTo>
                  <a:pt x="16598" y="10566"/>
                </a:lnTo>
                <a:close/>
              </a:path>
              <a:path w="39369" h="38734">
                <a:moveTo>
                  <a:pt x="16675" y="17157"/>
                </a:moveTo>
                <a:lnTo>
                  <a:pt x="16446" y="17106"/>
                </a:lnTo>
                <a:lnTo>
                  <a:pt x="16548" y="17348"/>
                </a:lnTo>
                <a:lnTo>
                  <a:pt x="16675" y="17564"/>
                </a:lnTo>
                <a:lnTo>
                  <a:pt x="16675" y="17157"/>
                </a:lnTo>
                <a:close/>
              </a:path>
              <a:path w="39369" h="38734">
                <a:moveTo>
                  <a:pt x="17640" y="22085"/>
                </a:moveTo>
                <a:lnTo>
                  <a:pt x="17526" y="21793"/>
                </a:lnTo>
                <a:lnTo>
                  <a:pt x="17233" y="21158"/>
                </a:lnTo>
                <a:lnTo>
                  <a:pt x="16522" y="21158"/>
                </a:lnTo>
                <a:lnTo>
                  <a:pt x="16281" y="20904"/>
                </a:lnTo>
                <a:lnTo>
                  <a:pt x="15608" y="21158"/>
                </a:lnTo>
                <a:lnTo>
                  <a:pt x="14871" y="21793"/>
                </a:lnTo>
                <a:lnTo>
                  <a:pt x="14846" y="22250"/>
                </a:lnTo>
                <a:lnTo>
                  <a:pt x="15316" y="23444"/>
                </a:lnTo>
                <a:lnTo>
                  <a:pt x="16383" y="21793"/>
                </a:lnTo>
                <a:lnTo>
                  <a:pt x="17640" y="22085"/>
                </a:lnTo>
                <a:close/>
              </a:path>
              <a:path w="39369" h="38734">
                <a:moveTo>
                  <a:pt x="17780" y="10871"/>
                </a:moveTo>
                <a:lnTo>
                  <a:pt x="17678" y="11684"/>
                </a:lnTo>
                <a:lnTo>
                  <a:pt x="17741" y="11188"/>
                </a:lnTo>
                <a:lnTo>
                  <a:pt x="17780" y="10871"/>
                </a:lnTo>
                <a:close/>
              </a:path>
              <a:path w="39369" h="38734">
                <a:moveTo>
                  <a:pt x="18376" y="22250"/>
                </a:moveTo>
                <a:lnTo>
                  <a:pt x="17640" y="22085"/>
                </a:lnTo>
                <a:lnTo>
                  <a:pt x="18135" y="23190"/>
                </a:lnTo>
                <a:lnTo>
                  <a:pt x="18376" y="22250"/>
                </a:lnTo>
                <a:close/>
              </a:path>
              <a:path w="39369" h="38734">
                <a:moveTo>
                  <a:pt x="18491" y="11010"/>
                </a:moveTo>
                <a:lnTo>
                  <a:pt x="18389" y="11823"/>
                </a:lnTo>
                <a:lnTo>
                  <a:pt x="18453" y="11328"/>
                </a:lnTo>
                <a:lnTo>
                  <a:pt x="18491" y="11010"/>
                </a:lnTo>
                <a:close/>
              </a:path>
              <a:path w="39369" h="38734">
                <a:moveTo>
                  <a:pt x="18757" y="20739"/>
                </a:moveTo>
                <a:lnTo>
                  <a:pt x="18376" y="22250"/>
                </a:lnTo>
                <a:lnTo>
                  <a:pt x="18542" y="22288"/>
                </a:lnTo>
                <a:lnTo>
                  <a:pt x="18757" y="20739"/>
                </a:lnTo>
                <a:close/>
              </a:path>
              <a:path w="39369" h="38734">
                <a:moveTo>
                  <a:pt x="18884" y="22364"/>
                </a:moveTo>
                <a:lnTo>
                  <a:pt x="18542" y="22288"/>
                </a:lnTo>
                <a:lnTo>
                  <a:pt x="18415" y="23190"/>
                </a:lnTo>
                <a:lnTo>
                  <a:pt x="18884" y="22364"/>
                </a:lnTo>
                <a:close/>
              </a:path>
              <a:path w="39369" h="38734">
                <a:moveTo>
                  <a:pt x="18973" y="19888"/>
                </a:moveTo>
                <a:lnTo>
                  <a:pt x="18910" y="19634"/>
                </a:lnTo>
                <a:lnTo>
                  <a:pt x="18757" y="20739"/>
                </a:lnTo>
                <a:lnTo>
                  <a:pt x="18973" y="19888"/>
                </a:lnTo>
                <a:close/>
              </a:path>
              <a:path w="39369" h="38734">
                <a:moveTo>
                  <a:pt x="19443" y="10439"/>
                </a:moveTo>
                <a:lnTo>
                  <a:pt x="19342" y="11252"/>
                </a:lnTo>
                <a:lnTo>
                  <a:pt x="19405" y="10756"/>
                </a:lnTo>
                <a:lnTo>
                  <a:pt x="19443" y="10439"/>
                </a:lnTo>
                <a:close/>
              </a:path>
              <a:path w="39369" h="38734">
                <a:moveTo>
                  <a:pt x="21132" y="17729"/>
                </a:moveTo>
                <a:lnTo>
                  <a:pt x="21094" y="17500"/>
                </a:lnTo>
                <a:lnTo>
                  <a:pt x="21056" y="17805"/>
                </a:lnTo>
                <a:close/>
              </a:path>
              <a:path w="39369" h="38734">
                <a:moveTo>
                  <a:pt x="21424" y="9982"/>
                </a:moveTo>
                <a:lnTo>
                  <a:pt x="21132" y="10706"/>
                </a:lnTo>
                <a:lnTo>
                  <a:pt x="21082" y="11087"/>
                </a:lnTo>
                <a:lnTo>
                  <a:pt x="21031" y="11468"/>
                </a:lnTo>
                <a:lnTo>
                  <a:pt x="21323" y="10756"/>
                </a:lnTo>
                <a:lnTo>
                  <a:pt x="21424" y="9982"/>
                </a:lnTo>
                <a:close/>
              </a:path>
              <a:path w="39369" h="38734">
                <a:moveTo>
                  <a:pt x="21590" y="10858"/>
                </a:moveTo>
                <a:lnTo>
                  <a:pt x="21488" y="11671"/>
                </a:lnTo>
                <a:lnTo>
                  <a:pt x="21551" y="11176"/>
                </a:lnTo>
                <a:lnTo>
                  <a:pt x="21590" y="10858"/>
                </a:lnTo>
                <a:close/>
              </a:path>
              <a:path w="39369" h="38734">
                <a:moveTo>
                  <a:pt x="21628" y="7683"/>
                </a:moveTo>
                <a:lnTo>
                  <a:pt x="21094" y="9334"/>
                </a:lnTo>
                <a:lnTo>
                  <a:pt x="20612" y="7683"/>
                </a:lnTo>
                <a:lnTo>
                  <a:pt x="19989" y="10096"/>
                </a:lnTo>
                <a:lnTo>
                  <a:pt x="19875" y="10515"/>
                </a:lnTo>
                <a:lnTo>
                  <a:pt x="20205" y="10160"/>
                </a:lnTo>
                <a:lnTo>
                  <a:pt x="20853" y="10071"/>
                </a:lnTo>
                <a:lnTo>
                  <a:pt x="20802" y="10248"/>
                </a:lnTo>
                <a:lnTo>
                  <a:pt x="20726" y="12128"/>
                </a:lnTo>
                <a:lnTo>
                  <a:pt x="21145" y="10020"/>
                </a:lnTo>
                <a:lnTo>
                  <a:pt x="21297" y="9994"/>
                </a:lnTo>
                <a:lnTo>
                  <a:pt x="21209" y="9728"/>
                </a:lnTo>
                <a:lnTo>
                  <a:pt x="21628" y="7683"/>
                </a:lnTo>
                <a:close/>
              </a:path>
              <a:path w="39369" h="38734">
                <a:moveTo>
                  <a:pt x="21640" y="10198"/>
                </a:moveTo>
                <a:lnTo>
                  <a:pt x="21412" y="10782"/>
                </a:lnTo>
                <a:lnTo>
                  <a:pt x="21361" y="11137"/>
                </a:lnTo>
                <a:lnTo>
                  <a:pt x="21336" y="11341"/>
                </a:lnTo>
                <a:lnTo>
                  <a:pt x="21564" y="10769"/>
                </a:lnTo>
                <a:lnTo>
                  <a:pt x="21602" y="10414"/>
                </a:lnTo>
                <a:lnTo>
                  <a:pt x="21640" y="10198"/>
                </a:lnTo>
                <a:close/>
              </a:path>
              <a:path w="39369" h="38734">
                <a:moveTo>
                  <a:pt x="22834" y="21539"/>
                </a:moveTo>
                <a:lnTo>
                  <a:pt x="22720" y="21158"/>
                </a:lnTo>
                <a:lnTo>
                  <a:pt x="22669" y="21513"/>
                </a:lnTo>
                <a:lnTo>
                  <a:pt x="22834" y="21539"/>
                </a:lnTo>
                <a:close/>
              </a:path>
              <a:path w="39369" h="38734">
                <a:moveTo>
                  <a:pt x="23431" y="9575"/>
                </a:moveTo>
                <a:lnTo>
                  <a:pt x="23126" y="10350"/>
                </a:lnTo>
                <a:lnTo>
                  <a:pt x="23088" y="9944"/>
                </a:lnTo>
                <a:lnTo>
                  <a:pt x="23114" y="9728"/>
                </a:lnTo>
                <a:lnTo>
                  <a:pt x="22961" y="10147"/>
                </a:lnTo>
                <a:lnTo>
                  <a:pt x="22009" y="8902"/>
                </a:lnTo>
                <a:lnTo>
                  <a:pt x="21805" y="10452"/>
                </a:lnTo>
                <a:lnTo>
                  <a:pt x="21717" y="11112"/>
                </a:lnTo>
                <a:lnTo>
                  <a:pt x="22364" y="10566"/>
                </a:lnTo>
                <a:lnTo>
                  <a:pt x="22872" y="10426"/>
                </a:lnTo>
                <a:lnTo>
                  <a:pt x="22847" y="10668"/>
                </a:lnTo>
                <a:lnTo>
                  <a:pt x="22821" y="10871"/>
                </a:lnTo>
                <a:lnTo>
                  <a:pt x="23012" y="10388"/>
                </a:lnTo>
                <a:lnTo>
                  <a:pt x="22987" y="10693"/>
                </a:lnTo>
                <a:lnTo>
                  <a:pt x="22783" y="12192"/>
                </a:lnTo>
                <a:lnTo>
                  <a:pt x="23380" y="9994"/>
                </a:lnTo>
                <a:lnTo>
                  <a:pt x="23431" y="9575"/>
                </a:lnTo>
                <a:close/>
              </a:path>
              <a:path w="39369" h="38734">
                <a:moveTo>
                  <a:pt x="23672" y="9652"/>
                </a:moveTo>
                <a:lnTo>
                  <a:pt x="23380" y="10375"/>
                </a:lnTo>
                <a:lnTo>
                  <a:pt x="23329" y="10756"/>
                </a:lnTo>
                <a:lnTo>
                  <a:pt x="23279" y="11137"/>
                </a:lnTo>
                <a:lnTo>
                  <a:pt x="23571" y="10426"/>
                </a:lnTo>
                <a:lnTo>
                  <a:pt x="23672" y="9652"/>
                </a:lnTo>
                <a:close/>
              </a:path>
              <a:path w="39369" h="38734">
                <a:moveTo>
                  <a:pt x="23761" y="24460"/>
                </a:moveTo>
                <a:lnTo>
                  <a:pt x="23050" y="24422"/>
                </a:lnTo>
                <a:lnTo>
                  <a:pt x="22796" y="24587"/>
                </a:lnTo>
                <a:lnTo>
                  <a:pt x="23304" y="24853"/>
                </a:lnTo>
                <a:lnTo>
                  <a:pt x="23761" y="24460"/>
                </a:lnTo>
                <a:close/>
              </a:path>
              <a:path w="39369" h="38734">
                <a:moveTo>
                  <a:pt x="24295" y="20523"/>
                </a:moveTo>
                <a:lnTo>
                  <a:pt x="23990" y="20370"/>
                </a:lnTo>
                <a:lnTo>
                  <a:pt x="24142" y="20840"/>
                </a:lnTo>
                <a:lnTo>
                  <a:pt x="24295" y="20523"/>
                </a:lnTo>
                <a:close/>
              </a:path>
              <a:path w="39369" h="38734">
                <a:moveTo>
                  <a:pt x="24396" y="24485"/>
                </a:moveTo>
                <a:lnTo>
                  <a:pt x="24282" y="23863"/>
                </a:lnTo>
                <a:lnTo>
                  <a:pt x="23977" y="24460"/>
                </a:lnTo>
                <a:lnTo>
                  <a:pt x="23939" y="24739"/>
                </a:lnTo>
                <a:lnTo>
                  <a:pt x="24396" y="24485"/>
                </a:lnTo>
                <a:close/>
              </a:path>
              <a:path w="39369" h="38734">
                <a:moveTo>
                  <a:pt x="24625" y="8051"/>
                </a:moveTo>
                <a:lnTo>
                  <a:pt x="24015" y="10058"/>
                </a:lnTo>
                <a:lnTo>
                  <a:pt x="23723" y="11455"/>
                </a:lnTo>
                <a:lnTo>
                  <a:pt x="24218" y="11112"/>
                </a:lnTo>
                <a:lnTo>
                  <a:pt x="24434" y="9436"/>
                </a:lnTo>
                <a:lnTo>
                  <a:pt x="24625" y="8051"/>
                </a:lnTo>
                <a:close/>
              </a:path>
              <a:path w="39369" h="38734">
                <a:moveTo>
                  <a:pt x="25361" y="21666"/>
                </a:moveTo>
                <a:lnTo>
                  <a:pt x="24409" y="21666"/>
                </a:lnTo>
                <a:lnTo>
                  <a:pt x="24142" y="20840"/>
                </a:lnTo>
                <a:lnTo>
                  <a:pt x="23660" y="21793"/>
                </a:lnTo>
                <a:lnTo>
                  <a:pt x="22606" y="21920"/>
                </a:lnTo>
                <a:lnTo>
                  <a:pt x="22669" y="21513"/>
                </a:lnTo>
                <a:lnTo>
                  <a:pt x="22072" y="21424"/>
                </a:lnTo>
                <a:lnTo>
                  <a:pt x="22085" y="21234"/>
                </a:lnTo>
                <a:lnTo>
                  <a:pt x="21983" y="21412"/>
                </a:lnTo>
                <a:lnTo>
                  <a:pt x="21259" y="21285"/>
                </a:lnTo>
                <a:lnTo>
                  <a:pt x="20434" y="20650"/>
                </a:lnTo>
                <a:lnTo>
                  <a:pt x="19608" y="21031"/>
                </a:lnTo>
                <a:lnTo>
                  <a:pt x="18884" y="22364"/>
                </a:lnTo>
                <a:lnTo>
                  <a:pt x="19202" y="22428"/>
                </a:lnTo>
                <a:lnTo>
                  <a:pt x="20548" y="21920"/>
                </a:lnTo>
                <a:lnTo>
                  <a:pt x="21564" y="22098"/>
                </a:lnTo>
                <a:lnTo>
                  <a:pt x="20777" y="23418"/>
                </a:lnTo>
                <a:lnTo>
                  <a:pt x="20104" y="23418"/>
                </a:lnTo>
                <a:lnTo>
                  <a:pt x="20154" y="22898"/>
                </a:lnTo>
                <a:lnTo>
                  <a:pt x="19646" y="23202"/>
                </a:lnTo>
                <a:lnTo>
                  <a:pt x="19113" y="23152"/>
                </a:lnTo>
                <a:lnTo>
                  <a:pt x="19570" y="24968"/>
                </a:lnTo>
                <a:lnTo>
                  <a:pt x="20269" y="24193"/>
                </a:lnTo>
                <a:lnTo>
                  <a:pt x="21196" y="24218"/>
                </a:lnTo>
                <a:lnTo>
                  <a:pt x="21983" y="22872"/>
                </a:lnTo>
                <a:lnTo>
                  <a:pt x="22021" y="22174"/>
                </a:lnTo>
                <a:lnTo>
                  <a:pt x="22809" y="22301"/>
                </a:lnTo>
                <a:lnTo>
                  <a:pt x="23202" y="22783"/>
                </a:lnTo>
                <a:lnTo>
                  <a:pt x="23609" y="22809"/>
                </a:lnTo>
                <a:lnTo>
                  <a:pt x="23495" y="23317"/>
                </a:lnTo>
                <a:lnTo>
                  <a:pt x="23672" y="22783"/>
                </a:lnTo>
                <a:lnTo>
                  <a:pt x="23952" y="22047"/>
                </a:lnTo>
                <a:lnTo>
                  <a:pt x="23787" y="23063"/>
                </a:lnTo>
                <a:lnTo>
                  <a:pt x="23482" y="23825"/>
                </a:lnTo>
                <a:lnTo>
                  <a:pt x="23495" y="23317"/>
                </a:lnTo>
                <a:lnTo>
                  <a:pt x="23431" y="23063"/>
                </a:lnTo>
                <a:lnTo>
                  <a:pt x="23202" y="22783"/>
                </a:lnTo>
                <a:lnTo>
                  <a:pt x="22123" y="22682"/>
                </a:lnTo>
                <a:lnTo>
                  <a:pt x="21805" y="24333"/>
                </a:lnTo>
                <a:lnTo>
                  <a:pt x="23050" y="24422"/>
                </a:lnTo>
                <a:lnTo>
                  <a:pt x="23863" y="23825"/>
                </a:lnTo>
                <a:lnTo>
                  <a:pt x="24041" y="23698"/>
                </a:lnTo>
                <a:lnTo>
                  <a:pt x="24117" y="23317"/>
                </a:lnTo>
                <a:lnTo>
                  <a:pt x="24079" y="23672"/>
                </a:lnTo>
                <a:lnTo>
                  <a:pt x="24218" y="23571"/>
                </a:lnTo>
                <a:lnTo>
                  <a:pt x="24282" y="23863"/>
                </a:lnTo>
                <a:lnTo>
                  <a:pt x="24422" y="23571"/>
                </a:lnTo>
                <a:lnTo>
                  <a:pt x="24549" y="23317"/>
                </a:lnTo>
                <a:lnTo>
                  <a:pt x="24676" y="23063"/>
                </a:lnTo>
                <a:lnTo>
                  <a:pt x="25171" y="22047"/>
                </a:lnTo>
                <a:lnTo>
                  <a:pt x="25361" y="21666"/>
                </a:lnTo>
                <a:close/>
              </a:path>
              <a:path w="39369" h="38734">
                <a:moveTo>
                  <a:pt x="25857" y="20650"/>
                </a:moveTo>
                <a:lnTo>
                  <a:pt x="25361" y="21666"/>
                </a:lnTo>
                <a:lnTo>
                  <a:pt x="25692" y="21666"/>
                </a:lnTo>
                <a:lnTo>
                  <a:pt x="25857" y="20650"/>
                </a:lnTo>
                <a:close/>
              </a:path>
              <a:path w="39369" h="38734">
                <a:moveTo>
                  <a:pt x="26339" y="21666"/>
                </a:moveTo>
                <a:lnTo>
                  <a:pt x="26212" y="21666"/>
                </a:lnTo>
                <a:lnTo>
                  <a:pt x="25730" y="21666"/>
                </a:lnTo>
                <a:lnTo>
                  <a:pt x="24485" y="24434"/>
                </a:lnTo>
                <a:lnTo>
                  <a:pt x="24663" y="24333"/>
                </a:lnTo>
                <a:lnTo>
                  <a:pt x="25552" y="24396"/>
                </a:lnTo>
                <a:lnTo>
                  <a:pt x="25641" y="24117"/>
                </a:lnTo>
                <a:lnTo>
                  <a:pt x="25019" y="24079"/>
                </a:lnTo>
                <a:lnTo>
                  <a:pt x="25692" y="23901"/>
                </a:lnTo>
                <a:lnTo>
                  <a:pt x="25641" y="23698"/>
                </a:lnTo>
                <a:lnTo>
                  <a:pt x="25730" y="23571"/>
                </a:lnTo>
                <a:lnTo>
                  <a:pt x="25908" y="23317"/>
                </a:lnTo>
                <a:lnTo>
                  <a:pt x="26022" y="23063"/>
                </a:lnTo>
                <a:lnTo>
                  <a:pt x="26035" y="22936"/>
                </a:lnTo>
                <a:lnTo>
                  <a:pt x="26123" y="22301"/>
                </a:lnTo>
                <a:lnTo>
                  <a:pt x="26339" y="21666"/>
                </a:lnTo>
                <a:close/>
              </a:path>
              <a:path w="39369" h="38734">
                <a:moveTo>
                  <a:pt x="26504" y="21666"/>
                </a:moveTo>
                <a:lnTo>
                  <a:pt x="26403" y="21463"/>
                </a:lnTo>
                <a:lnTo>
                  <a:pt x="26339" y="21666"/>
                </a:lnTo>
                <a:lnTo>
                  <a:pt x="26504" y="21666"/>
                </a:lnTo>
                <a:close/>
              </a:path>
              <a:path w="39369" h="38734">
                <a:moveTo>
                  <a:pt x="26657" y="34366"/>
                </a:moveTo>
                <a:lnTo>
                  <a:pt x="24295" y="30429"/>
                </a:lnTo>
                <a:lnTo>
                  <a:pt x="23901" y="29794"/>
                </a:lnTo>
                <a:lnTo>
                  <a:pt x="17602" y="30822"/>
                </a:lnTo>
                <a:lnTo>
                  <a:pt x="15494" y="30937"/>
                </a:lnTo>
                <a:lnTo>
                  <a:pt x="14897" y="30822"/>
                </a:lnTo>
                <a:lnTo>
                  <a:pt x="18249" y="32334"/>
                </a:lnTo>
                <a:lnTo>
                  <a:pt x="21628" y="30937"/>
                </a:lnTo>
                <a:lnTo>
                  <a:pt x="22847" y="30429"/>
                </a:lnTo>
                <a:lnTo>
                  <a:pt x="26657" y="34366"/>
                </a:lnTo>
                <a:close/>
              </a:path>
              <a:path w="39369" h="38734">
                <a:moveTo>
                  <a:pt x="26835" y="23583"/>
                </a:moveTo>
                <a:lnTo>
                  <a:pt x="25717" y="23888"/>
                </a:lnTo>
                <a:lnTo>
                  <a:pt x="25641" y="24117"/>
                </a:lnTo>
                <a:lnTo>
                  <a:pt x="26758" y="24180"/>
                </a:lnTo>
                <a:lnTo>
                  <a:pt x="26835" y="23583"/>
                </a:lnTo>
                <a:close/>
              </a:path>
              <a:path w="39369" h="38734">
                <a:moveTo>
                  <a:pt x="27978" y="25539"/>
                </a:moveTo>
                <a:lnTo>
                  <a:pt x="27838" y="25476"/>
                </a:lnTo>
                <a:lnTo>
                  <a:pt x="27749" y="26276"/>
                </a:lnTo>
                <a:lnTo>
                  <a:pt x="27978" y="25539"/>
                </a:lnTo>
                <a:close/>
              </a:path>
              <a:path w="39369" h="38734">
                <a:moveTo>
                  <a:pt x="28130" y="11328"/>
                </a:moveTo>
                <a:lnTo>
                  <a:pt x="27838" y="12052"/>
                </a:lnTo>
                <a:lnTo>
                  <a:pt x="27787" y="12433"/>
                </a:lnTo>
                <a:lnTo>
                  <a:pt x="27736" y="12814"/>
                </a:lnTo>
                <a:lnTo>
                  <a:pt x="28028" y="12103"/>
                </a:lnTo>
                <a:lnTo>
                  <a:pt x="28130" y="11328"/>
                </a:lnTo>
                <a:close/>
              </a:path>
              <a:path w="39369" h="38734">
                <a:moveTo>
                  <a:pt x="31673" y="292"/>
                </a:moveTo>
                <a:lnTo>
                  <a:pt x="31318" y="1104"/>
                </a:lnTo>
                <a:lnTo>
                  <a:pt x="31267" y="1498"/>
                </a:lnTo>
                <a:lnTo>
                  <a:pt x="31203" y="1993"/>
                </a:lnTo>
                <a:lnTo>
                  <a:pt x="31559" y="1181"/>
                </a:lnTo>
                <a:lnTo>
                  <a:pt x="31673" y="292"/>
                </a:lnTo>
                <a:close/>
              </a:path>
              <a:path w="39369" h="38734">
                <a:moveTo>
                  <a:pt x="32486" y="1219"/>
                </a:moveTo>
                <a:lnTo>
                  <a:pt x="31864" y="749"/>
                </a:lnTo>
                <a:lnTo>
                  <a:pt x="31750" y="1587"/>
                </a:lnTo>
                <a:lnTo>
                  <a:pt x="31711" y="1854"/>
                </a:lnTo>
                <a:lnTo>
                  <a:pt x="31940" y="1625"/>
                </a:lnTo>
                <a:lnTo>
                  <a:pt x="32486" y="1219"/>
                </a:lnTo>
                <a:close/>
              </a:path>
              <a:path w="39369" h="38734">
                <a:moveTo>
                  <a:pt x="32766" y="12776"/>
                </a:moveTo>
                <a:lnTo>
                  <a:pt x="32207" y="13157"/>
                </a:lnTo>
                <a:lnTo>
                  <a:pt x="32207" y="13284"/>
                </a:lnTo>
                <a:lnTo>
                  <a:pt x="32677" y="13195"/>
                </a:lnTo>
                <a:lnTo>
                  <a:pt x="32766" y="12776"/>
                </a:lnTo>
                <a:close/>
              </a:path>
              <a:path w="39369" h="38734">
                <a:moveTo>
                  <a:pt x="32893" y="0"/>
                </a:moveTo>
                <a:lnTo>
                  <a:pt x="32486" y="1219"/>
                </a:lnTo>
                <a:lnTo>
                  <a:pt x="32080" y="2438"/>
                </a:lnTo>
                <a:lnTo>
                  <a:pt x="31953" y="3390"/>
                </a:lnTo>
                <a:lnTo>
                  <a:pt x="32766" y="1003"/>
                </a:lnTo>
                <a:lnTo>
                  <a:pt x="32893" y="0"/>
                </a:lnTo>
                <a:close/>
              </a:path>
              <a:path w="39369" h="38734">
                <a:moveTo>
                  <a:pt x="32918" y="838"/>
                </a:moveTo>
                <a:lnTo>
                  <a:pt x="32702" y="1422"/>
                </a:lnTo>
                <a:lnTo>
                  <a:pt x="32651" y="1778"/>
                </a:lnTo>
                <a:lnTo>
                  <a:pt x="32626" y="1981"/>
                </a:lnTo>
                <a:lnTo>
                  <a:pt x="32842" y="1409"/>
                </a:lnTo>
                <a:lnTo>
                  <a:pt x="32893" y="1054"/>
                </a:lnTo>
                <a:lnTo>
                  <a:pt x="32918" y="838"/>
                </a:lnTo>
                <a:close/>
              </a:path>
              <a:path w="39369" h="38734">
                <a:moveTo>
                  <a:pt x="33362" y="14338"/>
                </a:moveTo>
                <a:close/>
              </a:path>
              <a:path w="39369" h="38734">
                <a:moveTo>
                  <a:pt x="36944" y="3670"/>
                </a:moveTo>
                <a:lnTo>
                  <a:pt x="36588" y="4483"/>
                </a:lnTo>
                <a:lnTo>
                  <a:pt x="36537" y="4876"/>
                </a:lnTo>
                <a:lnTo>
                  <a:pt x="36474" y="5372"/>
                </a:lnTo>
                <a:lnTo>
                  <a:pt x="36830" y="4559"/>
                </a:lnTo>
                <a:lnTo>
                  <a:pt x="36944" y="3670"/>
                </a:lnTo>
                <a:close/>
              </a:path>
              <a:path w="39369" h="38734">
                <a:moveTo>
                  <a:pt x="37312" y="3822"/>
                </a:moveTo>
                <a:lnTo>
                  <a:pt x="36868" y="4940"/>
                </a:lnTo>
                <a:lnTo>
                  <a:pt x="36664" y="6438"/>
                </a:lnTo>
                <a:lnTo>
                  <a:pt x="37261" y="4241"/>
                </a:lnTo>
                <a:lnTo>
                  <a:pt x="37312" y="3822"/>
                </a:lnTo>
                <a:close/>
              </a:path>
              <a:path w="39369" h="38734">
                <a:moveTo>
                  <a:pt x="37985" y="8331"/>
                </a:moveTo>
                <a:lnTo>
                  <a:pt x="35661" y="12141"/>
                </a:lnTo>
                <a:lnTo>
                  <a:pt x="34734" y="12776"/>
                </a:lnTo>
                <a:lnTo>
                  <a:pt x="34010" y="12941"/>
                </a:lnTo>
                <a:lnTo>
                  <a:pt x="33528" y="15824"/>
                </a:lnTo>
                <a:lnTo>
                  <a:pt x="33045" y="15570"/>
                </a:lnTo>
                <a:lnTo>
                  <a:pt x="33223" y="14808"/>
                </a:lnTo>
                <a:lnTo>
                  <a:pt x="33388" y="14046"/>
                </a:lnTo>
                <a:lnTo>
                  <a:pt x="33566" y="13284"/>
                </a:lnTo>
                <a:lnTo>
                  <a:pt x="33362" y="14338"/>
                </a:lnTo>
                <a:lnTo>
                  <a:pt x="33845" y="13284"/>
                </a:lnTo>
                <a:lnTo>
                  <a:pt x="33896" y="13157"/>
                </a:lnTo>
                <a:lnTo>
                  <a:pt x="33997" y="12941"/>
                </a:lnTo>
                <a:lnTo>
                  <a:pt x="33032" y="13144"/>
                </a:lnTo>
                <a:lnTo>
                  <a:pt x="32956" y="13792"/>
                </a:lnTo>
                <a:lnTo>
                  <a:pt x="32639" y="14681"/>
                </a:lnTo>
                <a:lnTo>
                  <a:pt x="32715" y="14173"/>
                </a:lnTo>
                <a:lnTo>
                  <a:pt x="32791" y="13792"/>
                </a:lnTo>
                <a:lnTo>
                  <a:pt x="33032" y="13157"/>
                </a:lnTo>
                <a:lnTo>
                  <a:pt x="32715" y="13195"/>
                </a:lnTo>
                <a:lnTo>
                  <a:pt x="32537" y="14173"/>
                </a:lnTo>
                <a:lnTo>
                  <a:pt x="31965" y="14173"/>
                </a:lnTo>
                <a:lnTo>
                  <a:pt x="31521" y="13919"/>
                </a:lnTo>
                <a:lnTo>
                  <a:pt x="30988" y="14935"/>
                </a:lnTo>
                <a:lnTo>
                  <a:pt x="30873" y="14744"/>
                </a:lnTo>
                <a:lnTo>
                  <a:pt x="30873" y="22936"/>
                </a:lnTo>
                <a:lnTo>
                  <a:pt x="30810" y="23545"/>
                </a:lnTo>
                <a:lnTo>
                  <a:pt x="30568" y="24079"/>
                </a:lnTo>
                <a:lnTo>
                  <a:pt x="30695" y="23444"/>
                </a:lnTo>
                <a:lnTo>
                  <a:pt x="30873" y="22936"/>
                </a:lnTo>
                <a:lnTo>
                  <a:pt x="30873" y="14744"/>
                </a:lnTo>
                <a:lnTo>
                  <a:pt x="30759" y="13157"/>
                </a:lnTo>
                <a:lnTo>
                  <a:pt x="30683" y="13030"/>
                </a:lnTo>
                <a:lnTo>
                  <a:pt x="30683" y="22936"/>
                </a:lnTo>
                <a:lnTo>
                  <a:pt x="30619" y="23545"/>
                </a:lnTo>
                <a:lnTo>
                  <a:pt x="30378" y="24079"/>
                </a:lnTo>
                <a:lnTo>
                  <a:pt x="30505" y="23444"/>
                </a:lnTo>
                <a:lnTo>
                  <a:pt x="30556" y="23317"/>
                </a:lnTo>
                <a:lnTo>
                  <a:pt x="30683" y="22936"/>
                </a:lnTo>
                <a:lnTo>
                  <a:pt x="30683" y="13030"/>
                </a:lnTo>
                <a:lnTo>
                  <a:pt x="30619" y="12903"/>
                </a:lnTo>
                <a:lnTo>
                  <a:pt x="30365" y="13157"/>
                </a:lnTo>
                <a:lnTo>
                  <a:pt x="30175" y="13004"/>
                </a:lnTo>
                <a:lnTo>
                  <a:pt x="30175" y="19380"/>
                </a:lnTo>
                <a:lnTo>
                  <a:pt x="30073" y="20370"/>
                </a:lnTo>
                <a:lnTo>
                  <a:pt x="30060" y="26873"/>
                </a:lnTo>
                <a:lnTo>
                  <a:pt x="29514" y="27635"/>
                </a:lnTo>
                <a:lnTo>
                  <a:pt x="29032" y="27889"/>
                </a:lnTo>
                <a:lnTo>
                  <a:pt x="29210" y="26619"/>
                </a:lnTo>
                <a:lnTo>
                  <a:pt x="30060" y="26873"/>
                </a:lnTo>
                <a:lnTo>
                  <a:pt x="30060" y="20408"/>
                </a:lnTo>
                <a:lnTo>
                  <a:pt x="29705" y="21158"/>
                </a:lnTo>
                <a:lnTo>
                  <a:pt x="29768" y="20650"/>
                </a:lnTo>
                <a:lnTo>
                  <a:pt x="29870" y="20142"/>
                </a:lnTo>
                <a:lnTo>
                  <a:pt x="29921" y="20015"/>
                </a:lnTo>
                <a:lnTo>
                  <a:pt x="30175" y="19380"/>
                </a:lnTo>
                <a:lnTo>
                  <a:pt x="30175" y="13004"/>
                </a:lnTo>
                <a:lnTo>
                  <a:pt x="29756" y="12649"/>
                </a:lnTo>
                <a:lnTo>
                  <a:pt x="29387" y="12649"/>
                </a:lnTo>
                <a:lnTo>
                  <a:pt x="28816" y="12763"/>
                </a:lnTo>
                <a:lnTo>
                  <a:pt x="28816" y="26238"/>
                </a:lnTo>
                <a:lnTo>
                  <a:pt x="28689" y="27000"/>
                </a:lnTo>
                <a:lnTo>
                  <a:pt x="28168" y="28905"/>
                </a:lnTo>
                <a:lnTo>
                  <a:pt x="28371" y="27381"/>
                </a:lnTo>
                <a:lnTo>
                  <a:pt x="28473" y="27127"/>
                </a:lnTo>
                <a:lnTo>
                  <a:pt x="28816" y="26238"/>
                </a:lnTo>
                <a:lnTo>
                  <a:pt x="28816" y="12763"/>
                </a:lnTo>
                <a:lnTo>
                  <a:pt x="28676" y="12915"/>
                </a:lnTo>
                <a:lnTo>
                  <a:pt x="28676" y="22936"/>
                </a:lnTo>
                <a:lnTo>
                  <a:pt x="28587" y="23571"/>
                </a:lnTo>
                <a:lnTo>
                  <a:pt x="27978" y="25539"/>
                </a:lnTo>
                <a:lnTo>
                  <a:pt x="28625" y="25857"/>
                </a:lnTo>
                <a:lnTo>
                  <a:pt x="27635" y="27000"/>
                </a:lnTo>
                <a:lnTo>
                  <a:pt x="27749" y="26276"/>
                </a:lnTo>
                <a:lnTo>
                  <a:pt x="27520" y="27000"/>
                </a:lnTo>
                <a:lnTo>
                  <a:pt x="27470" y="27127"/>
                </a:lnTo>
                <a:lnTo>
                  <a:pt x="27546" y="26619"/>
                </a:lnTo>
                <a:lnTo>
                  <a:pt x="27571" y="26365"/>
                </a:lnTo>
                <a:lnTo>
                  <a:pt x="27698" y="25412"/>
                </a:lnTo>
                <a:lnTo>
                  <a:pt x="27317" y="25603"/>
                </a:lnTo>
                <a:lnTo>
                  <a:pt x="27178" y="25730"/>
                </a:lnTo>
                <a:lnTo>
                  <a:pt x="27330" y="24587"/>
                </a:lnTo>
                <a:lnTo>
                  <a:pt x="27724" y="25196"/>
                </a:lnTo>
                <a:lnTo>
                  <a:pt x="27698" y="25412"/>
                </a:lnTo>
                <a:lnTo>
                  <a:pt x="27609" y="26111"/>
                </a:lnTo>
                <a:lnTo>
                  <a:pt x="28041" y="24841"/>
                </a:lnTo>
                <a:lnTo>
                  <a:pt x="28130" y="24587"/>
                </a:lnTo>
                <a:lnTo>
                  <a:pt x="28600" y="23190"/>
                </a:lnTo>
                <a:lnTo>
                  <a:pt x="28676" y="22936"/>
                </a:lnTo>
                <a:lnTo>
                  <a:pt x="28676" y="12915"/>
                </a:lnTo>
                <a:lnTo>
                  <a:pt x="28587" y="13131"/>
                </a:lnTo>
                <a:lnTo>
                  <a:pt x="28829" y="11328"/>
                </a:lnTo>
                <a:lnTo>
                  <a:pt x="29146" y="11506"/>
                </a:lnTo>
                <a:lnTo>
                  <a:pt x="30543" y="12522"/>
                </a:lnTo>
                <a:lnTo>
                  <a:pt x="31648" y="13538"/>
                </a:lnTo>
                <a:lnTo>
                  <a:pt x="32156" y="13195"/>
                </a:lnTo>
                <a:lnTo>
                  <a:pt x="31140" y="10998"/>
                </a:lnTo>
                <a:lnTo>
                  <a:pt x="30657" y="9982"/>
                </a:lnTo>
                <a:lnTo>
                  <a:pt x="28562" y="9601"/>
                </a:lnTo>
                <a:lnTo>
                  <a:pt x="28270" y="9855"/>
                </a:lnTo>
                <a:lnTo>
                  <a:pt x="27673" y="10795"/>
                </a:lnTo>
                <a:lnTo>
                  <a:pt x="27622" y="10414"/>
                </a:lnTo>
                <a:lnTo>
                  <a:pt x="27457" y="9271"/>
                </a:lnTo>
                <a:lnTo>
                  <a:pt x="27305" y="9537"/>
                </a:lnTo>
                <a:lnTo>
                  <a:pt x="26530" y="10414"/>
                </a:lnTo>
                <a:lnTo>
                  <a:pt x="26568" y="8978"/>
                </a:lnTo>
                <a:lnTo>
                  <a:pt x="26377" y="10134"/>
                </a:lnTo>
                <a:lnTo>
                  <a:pt x="26428" y="8572"/>
                </a:lnTo>
                <a:lnTo>
                  <a:pt x="24777" y="9931"/>
                </a:lnTo>
                <a:lnTo>
                  <a:pt x="24726" y="10198"/>
                </a:lnTo>
                <a:lnTo>
                  <a:pt x="24739" y="11010"/>
                </a:lnTo>
                <a:lnTo>
                  <a:pt x="24980" y="11760"/>
                </a:lnTo>
                <a:lnTo>
                  <a:pt x="25590" y="11480"/>
                </a:lnTo>
                <a:lnTo>
                  <a:pt x="25793" y="11341"/>
                </a:lnTo>
                <a:lnTo>
                  <a:pt x="26289" y="10655"/>
                </a:lnTo>
                <a:lnTo>
                  <a:pt x="26238" y="10985"/>
                </a:lnTo>
                <a:lnTo>
                  <a:pt x="27825" y="11658"/>
                </a:lnTo>
                <a:lnTo>
                  <a:pt x="27736" y="11125"/>
                </a:lnTo>
                <a:lnTo>
                  <a:pt x="28333" y="11125"/>
                </a:lnTo>
                <a:lnTo>
                  <a:pt x="28321" y="10998"/>
                </a:lnTo>
                <a:lnTo>
                  <a:pt x="28676" y="11226"/>
                </a:lnTo>
                <a:lnTo>
                  <a:pt x="28270" y="12522"/>
                </a:lnTo>
                <a:lnTo>
                  <a:pt x="28486" y="13385"/>
                </a:lnTo>
                <a:lnTo>
                  <a:pt x="28397" y="13627"/>
                </a:lnTo>
                <a:lnTo>
                  <a:pt x="28397" y="20650"/>
                </a:lnTo>
                <a:lnTo>
                  <a:pt x="28295" y="21513"/>
                </a:lnTo>
                <a:lnTo>
                  <a:pt x="27927" y="22301"/>
                </a:lnTo>
                <a:lnTo>
                  <a:pt x="28041" y="21412"/>
                </a:lnTo>
                <a:lnTo>
                  <a:pt x="28397" y="20650"/>
                </a:lnTo>
                <a:lnTo>
                  <a:pt x="28397" y="13627"/>
                </a:lnTo>
                <a:lnTo>
                  <a:pt x="27990" y="14681"/>
                </a:lnTo>
                <a:lnTo>
                  <a:pt x="28067" y="14173"/>
                </a:lnTo>
                <a:lnTo>
                  <a:pt x="28194" y="13157"/>
                </a:lnTo>
                <a:lnTo>
                  <a:pt x="28257" y="12649"/>
                </a:lnTo>
                <a:lnTo>
                  <a:pt x="27940" y="12903"/>
                </a:lnTo>
                <a:lnTo>
                  <a:pt x="27241" y="13157"/>
                </a:lnTo>
                <a:lnTo>
                  <a:pt x="27101" y="13131"/>
                </a:lnTo>
                <a:lnTo>
                  <a:pt x="27101" y="17602"/>
                </a:lnTo>
                <a:lnTo>
                  <a:pt x="27012" y="18173"/>
                </a:lnTo>
                <a:lnTo>
                  <a:pt x="26797" y="18745"/>
                </a:lnTo>
                <a:lnTo>
                  <a:pt x="26835" y="18491"/>
                </a:lnTo>
                <a:lnTo>
                  <a:pt x="26936" y="17983"/>
                </a:lnTo>
                <a:lnTo>
                  <a:pt x="27101" y="17602"/>
                </a:lnTo>
                <a:lnTo>
                  <a:pt x="27101" y="13131"/>
                </a:lnTo>
                <a:lnTo>
                  <a:pt x="26898" y="13093"/>
                </a:lnTo>
                <a:lnTo>
                  <a:pt x="26898" y="14935"/>
                </a:lnTo>
                <a:lnTo>
                  <a:pt x="26784" y="17983"/>
                </a:lnTo>
                <a:lnTo>
                  <a:pt x="26543" y="18211"/>
                </a:lnTo>
                <a:lnTo>
                  <a:pt x="26454" y="18491"/>
                </a:lnTo>
                <a:lnTo>
                  <a:pt x="25234" y="18262"/>
                </a:lnTo>
                <a:lnTo>
                  <a:pt x="25031" y="18288"/>
                </a:lnTo>
                <a:lnTo>
                  <a:pt x="22567" y="19380"/>
                </a:lnTo>
                <a:lnTo>
                  <a:pt x="21945" y="19189"/>
                </a:lnTo>
                <a:lnTo>
                  <a:pt x="21920" y="19367"/>
                </a:lnTo>
                <a:lnTo>
                  <a:pt x="21691" y="20015"/>
                </a:lnTo>
                <a:lnTo>
                  <a:pt x="21818" y="19380"/>
                </a:lnTo>
                <a:lnTo>
                  <a:pt x="21729" y="19126"/>
                </a:lnTo>
                <a:lnTo>
                  <a:pt x="21310" y="18999"/>
                </a:lnTo>
                <a:lnTo>
                  <a:pt x="20878" y="18872"/>
                </a:lnTo>
                <a:lnTo>
                  <a:pt x="20980" y="18237"/>
                </a:lnTo>
                <a:lnTo>
                  <a:pt x="20916" y="18110"/>
                </a:lnTo>
                <a:lnTo>
                  <a:pt x="21056" y="17805"/>
                </a:lnTo>
                <a:lnTo>
                  <a:pt x="20701" y="18110"/>
                </a:lnTo>
                <a:lnTo>
                  <a:pt x="20497" y="18237"/>
                </a:lnTo>
                <a:lnTo>
                  <a:pt x="20650" y="17221"/>
                </a:lnTo>
                <a:lnTo>
                  <a:pt x="21069" y="17475"/>
                </a:lnTo>
                <a:lnTo>
                  <a:pt x="21132" y="17221"/>
                </a:lnTo>
                <a:lnTo>
                  <a:pt x="21259" y="16713"/>
                </a:lnTo>
                <a:lnTo>
                  <a:pt x="21424" y="16078"/>
                </a:lnTo>
                <a:lnTo>
                  <a:pt x="21450" y="15951"/>
                </a:lnTo>
                <a:lnTo>
                  <a:pt x="21475" y="15824"/>
                </a:lnTo>
                <a:lnTo>
                  <a:pt x="22771" y="17729"/>
                </a:lnTo>
                <a:lnTo>
                  <a:pt x="23964" y="17983"/>
                </a:lnTo>
                <a:lnTo>
                  <a:pt x="24625" y="18364"/>
                </a:lnTo>
                <a:lnTo>
                  <a:pt x="25031" y="18288"/>
                </a:lnTo>
                <a:lnTo>
                  <a:pt x="25234" y="18262"/>
                </a:lnTo>
                <a:lnTo>
                  <a:pt x="25539" y="18110"/>
                </a:lnTo>
                <a:lnTo>
                  <a:pt x="26517" y="15824"/>
                </a:lnTo>
                <a:lnTo>
                  <a:pt x="26581" y="15697"/>
                </a:lnTo>
                <a:lnTo>
                  <a:pt x="26898" y="14935"/>
                </a:lnTo>
                <a:lnTo>
                  <a:pt x="26898" y="13093"/>
                </a:lnTo>
                <a:lnTo>
                  <a:pt x="26123" y="12941"/>
                </a:lnTo>
                <a:lnTo>
                  <a:pt x="24269" y="12522"/>
                </a:lnTo>
                <a:lnTo>
                  <a:pt x="22047" y="13411"/>
                </a:lnTo>
                <a:lnTo>
                  <a:pt x="20561" y="13779"/>
                </a:lnTo>
                <a:lnTo>
                  <a:pt x="20561" y="16713"/>
                </a:lnTo>
                <a:lnTo>
                  <a:pt x="20396" y="17729"/>
                </a:lnTo>
                <a:lnTo>
                  <a:pt x="20091" y="18491"/>
                </a:lnTo>
                <a:lnTo>
                  <a:pt x="20193" y="17729"/>
                </a:lnTo>
                <a:lnTo>
                  <a:pt x="20256" y="17475"/>
                </a:lnTo>
                <a:lnTo>
                  <a:pt x="20561" y="16713"/>
                </a:lnTo>
                <a:lnTo>
                  <a:pt x="20561" y="13779"/>
                </a:lnTo>
                <a:lnTo>
                  <a:pt x="20142" y="13881"/>
                </a:lnTo>
                <a:lnTo>
                  <a:pt x="20142" y="17729"/>
                </a:lnTo>
                <a:lnTo>
                  <a:pt x="20091" y="18110"/>
                </a:lnTo>
                <a:lnTo>
                  <a:pt x="19977" y="18491"/>
                </a:lnTo>
                <a:lnTo>
                  <a:pt x="19837" y="18872"/>
                </a:lnTo>
                <a:lnTo>
                  <a:pt x="19951" y="18173"/>
                </a:lnTo>
                <a:lnTo>
                  <a:pt x="20142" y="17729"/>
                </a:lnTo>
                <a:lnTo>
                  <a:pt x="20142" y="13881"/>
                </a:lnTo>
                <a:lnTo>
                  <a:pt x="19875" y="13944"/>
                </a:lnTo>
                <a:lnTo>
                  <a:pt x="19875" y="17475"/>
                </a:lnTo>
                <a:lnTo>
                  <a:pt x="19799" y="18110"/>
                </a:lnTo>
                <a:lnTo>
                  <a:pt x="19481" y="18999"/>
                </a:lnTo>
                <a:lnTo>
                  <a:pt x="19596" y="18211"/>
                </a:lnTo>
                <a:lnTo>
                  <a:pt x="19735" y="17856"/>
                </a:lnTo>
                <a:lnTo>
                  <a:pt x="19875" y="17475"/>
                </a:lnTo>
                <a:lnTo>
                  <a:pt x="19875" y="13944"/>
                </a:lnTo>
                <a:lnTo>
                  <a:pt x="18923" y="14173"/>
                </a:lnTo>
                <a:lnTo>
                  <a:pt x="18580" y="11760"/>
                </a:lnTo>
                <a:lnTo>
                  <a:pt x="17513" y="12903"/>
                </a:lnTo>
                <a:lnTo>
                  <a:pt x="17183" y="14173"/>
                </a:lnTo>
                <a:lnTo>
                  <a:pt x="16713" y="14414"/>
                </a:lnTo>
                <a:lnTo>
                  <a:pt x="16713" y="14554"/>
                </a:lnTo>
                <a:lnTo>
                  <a:pt x="16611" y="15113"/>
                </a:lnTo>
                <a:lnTo>
                  <a:pt x="16065" y="17094"/>
                </a:lnTo>
                <a:lnTo>
                  <a:pt x="16116" y="16713"/>
                </a:lnTo>
                <a:lnTo>
                  <a:pt x="16141" y="16586"/>
                </a:lnTo>
                <a:lnTo>
                  <a:pt x="16205" y="16078"/>
                </a:lnTo>
                <a:lnTo>
                  <a:pt x="16332" y="15443"/>
                </a:lnTo>
                <a:lnTo>
                  <a:pt x="16713" y="14554"/>
                </a:lnTo>
                <a:lnTo>
                  <a:pt x="16713" y="14414"/>
                </a:lnTo>
                <a:lnTo>
                  <a:pt x="16433" y="14554"/>
                </a:lnTo>
                <a:lnTo>
                  <a:pt x="15913" y="14300"/>
                </a:lnTo>
                <a:lnTo>
                  <a:pt x="15633" y="14046"/>
                </a:lnTo>
                <a:lnTo>
                  <a:pt x="14693" y="13195"/>
                </a:lnTo>
                <a:lnTo>
                  <a:pt x="14566" y="14084"/>
                </a:lnTo>
                <a:lnTo>
                  <a:pt x="12776" y="18211"/>
                </a:lnTo>
                <a:lnTo>
                  <a:pt x="13792" y="16586"/>
                </a:lnTo>
                <a:lnTo>
                  <a:pt x="14757" y="18364"/>
                </a:lnTo>
                <a:lnTo>
                  <a:pt x="15849" y="17729"/>
                </a:lnTo>
                <a:lnTo>
                  <a:pt x="16103" y="17487"/>
                </a:lnTo>
                <a:lnTo>
                  <a:pt x="15963" y="18173"/>
                </a:lnTo>
                <a:lnTo>
                  <a:pt x="15849" y="18491"/>
                </a:lnTo>
                <a:lnTo>
                  <a:pt x="15278" y="19151"/>
                </a:lnTo>
                <a:lnTo>
                  <a:pt x="15582" y="18999"/>
                </a:lnTo>
                <a:lnTo>
                  <a:pt x="15798" y="19418"/>
                </a:lnTo>
                <a:lnTo>
                  <a:pt x="15900" y="18999"/>
                </a:lnTo>
                <a:lnTo>
                  <a:pt x="16002" y="18491"/>
                </a:lnTo>
                <a:lnTo>
                  <a:pt x="16040" y="18338"/>
                </a:lnTo>
                <a:lnTo>
                  <a:pt x="16408" y="17221"/>
                </a:lnTo>
                <a:lnTo>
                  <a:pt x="17081" y="15189"/>
                </a:lnTo>
                <a:lnTo>
                  <a:pt x="16891" y="16357"/>
                </a:lnTo>
                <a:lnTo>
                  <a:pt x="16764" y="17183"/>
                </a:lnTo>
                <a:lnTo>
                  <a:pt x="18135" y="17475"/>
                </a:lnTo>
                <a:lnTo>
                  <a:pt x="18719" y="16967"/>
                </a:lnTo>
                <a:lnTo>
                  <a:pt x="19253" y="16967"/>
                </a:lnTo>
                <a:lnTo>
                  <a:pt x="19469" y="15951"/>
                </a:lnTo>
                <a:lnTo>
                  <a:pt x="19456" y="16205"/>
                </a:lnTo>
                <a:lnTo>
                  <a:pt x="19291" y="19126"/>
                </a:lnTo>
                <a:lnTo>
                  <a:pt x="19265" y="19253"/>
                </a:lnTo>
                <a:lnTo>
                  <a:pt x="19177" y="18999"/>
                </a:lnTo>
                <a:lnTo>
                  <a:pt x="18681" y="18491"/>
                </a:lnTo>
                <a:lnTo>
                  <a:pt x="18554" y="18364"/>
                </a:lnTo>
                <a:lnTo>
                  <a:pt x="17780" y="18237"/>
                </a:lnTo>
                <a:lnTo>
                  <a:pt x="17208" y="18491"/>
                </a:lnTo>
                <a:lnTo>
                  <a:pt x="16675" y="17564"/>
                </a:lnTo>
                <a:lnTo>
                  <a:pt x="16535" y="18338"/>
                </a:lnTo>
                <a:lnTo>
                  <a:pt x="16421" y="18618"/>
                </a:lnTo>
                <a:lnTo>
                  <a:pt x="15887" y="19367"/>
                </a:lnTo>
                <a:lnTo>
                  <a:pt x="16040" y="19888"/>
                </a:lnTo>
                <a:lnTo>
                  <a:pt x="17576" y="19253"/>
                </a:lnTo>
                <a:lnTo>
                  <a:pt x="17830" y="20269"/>
                </a:lnTo>
                <a:lnTo>
                  <a:pt x="18618" y="20015"/>
                </a:lnTo>
                <a:lnTo>
                  <a:pt x="19100" y="19380"/>
                </a:lnTo>
                <a:lnTo>
                  <a:pt x="19126" y="19761"/>
                </a:lnTo>
                <a:lnTo>
                  <a:pt x="19989" y="20269"/>
                </a:lnTo>
                <a:lnTo>
                  <a:pt x="20726" y="20396"/>
                </a:lnTo>
                <a:lnTo>
                  <a:pt x="21247" y="20650"/>
                </a:lnTo>
                <a:lnTo>
                  <a:pt x="21704" y="20523"/>
                </a:lnTo>
                <a:lnTo>
                  <a:pt x="22402" y="20142"/>
                </a:lnTo>
                <a:lnTo>
                  <a:pt x="22720" y="21158"/>
                </a:lnTo>
                <a:lnTo>
                  <a:pt x="23329" y="20523"/>
                </a:lnTo>
                <a:lnTo>
                  <a:pt x="23571" y="20142"/>
                </a:lnTo>
                <a:lnTo>
                  <a:pt x="23698" y="20142"/>
                </a:lnTo>
                <a:lnTo>
                  <a:pt x="23990" y="20370"/>
                </a:lnTo>
                <a:lnTo>
                  <a:pt x="23926" y="20142"/>
                </a:lnTo>
                <a:lnTo>
                  <a:pt x="23876" y="20015"/>
                </a:lnTo>
                <a:lnTo>
                  <a:pt x="24790" y="20396"/>
                </a:lnTo>
                <a:lnTo>
                  <a:pt x="25450" y="20523"/>
                </a:lnTo>
                <a:lnTo>
                  <a:pt x="25831" y="20396"/>
                </a:lnTo>
                <a:lnTo>
                  <a:pt x="26403" y="21463"/>
                </a:lnTo>
                <a:lnTo>
                  <a:pt x="26746" y="20396"/>
                </a:lnTo>
                <a:lnTo>
                  <a:pt x="26949" y="19761"/>
                </a:lnTo>
                <a:lnTo>
                  <a:pt x="26936" y="19888"/>
                </a:lnTo>
                <a:lnTo>
                  <a:pt x="26809" y="20777"/>
                </a:lnTo>
                <a:lnTo>
                  <a:pt x="26504" y="21666"/>
                </a:lnTo>
                <a:lnTo>
                  <a:pt x="26009" y="23164"/>
                </a:lnTo>
                <a:lnTo>
                  <a:pt x="26847" y="23545"/>
                </a:lnTo>
                <a:lnTo>
                  <a:pt x="27038" y="23063"/>
                </a:lnTo>
                <a:lnTo>
                  <a:pt x="27190" y="22682"/>
                </a:lnTo>
                <a:lnTo>
                  <a:pt x="27076" y="23545"/>
                </a:lnTo>
                <a:lnTo>
                  <a:pt x="26835" y="24180"/>
                </a:lnTo>
                <a:lnTo>
                  <a:pt x="27000" y="24193"/>
                </a:lnTo>
                <a:lnTo>
                  <a:pt x="27089" y="23545"/>
                </a:lnTo>
                <a:lnTo>
                  <a:pt x="27368" y="22936"/>
                </a:lnTo>
                <a:lnTo>
                  <a:pt x="27279" y="23545"/>
                </a:lnTo>
                <a:lnTo>
                  <a:pt x="27038" y="24193"/>
                </a:lnTo>
                <a:lnTo>
                  <a:pt x="27241" y="24206"/>
                </a:lnTo>
                <a:lnTo>
                  <a:pt x="27368" y="23444"/>
                </a:lnTo>
                <a:lnTo>
                  <a:pt x="27482" y="23152"/>
                </a:lnTo>
                <a:lnTo>
                  <a:pt x="27508" y="22936"/>
                </a:lnTo>
                <a:lnTo>
                  <a:pt x="27546" y="22682"/>
                </a:lnTo>
                <a:lnTo>
                  <a:pt x="27660" y="21793"/>
                </a:lnTo>
                <a:lnTo>
                  <a:pt x="28105" y="20650"/>
                </a:lnTo>
                <a:lnTo>
                  <a:pt x="27508" y="23152"/>
                </a:lnTo>
                <a:lnTo>
                  <a:pt x="27597" y="22936"/>
                </a:lnTo>
                <a:lnTo>
                  <a:pt x="27495" y="23698"/>
                </a:lnTo>
                <a:lnTo>
                  <a:pt x="27724" y="23190"/>
                </a:lnTo>
                <a:lnTo>
                  <a:pt x="27660" y="23622"/>
                </a:lnTo>
                <a:lnTo>
                  <a:pt x="27419" y="24206"/>
                </a:lnTo>
                <a:lnTo>
                  <a:pt x="27495" y="23698"/>
                </a:lnTo>
                <a:lnTo>
                  <a:pt x="27343" y="24206"/>
                </a:lnTo>
                <a:lnTo>
                  <a:pt x="27127" y="25730"/>
                </a:lnTo>
                <a:lnTo>
                  <a:pt x="27025" y="26365"/>
                </a:lnTo>
                <a:lnTo>
                  <a:pt x="27012" y="25476"/>
                </a:lnTo>
                <a:lnTo>
                  <a:pt x="26466" y="24460"/>
                </a:lnTo>
                <a:lnTo>
                  <a:pt x="25552" y="24396"/>
                </a:lnTo>
                <a:lnTo>
                  <a:pt x="24803" y="26619"/>
                </a:lnTo>
                <a:lnTo>
                  <a:pt x="24777" y="26492"/>
                </a:lnTo>
                <a:lnTo>
                  <a:pt x="24714" y="26111"/>
                </a:lnTo>
                <a:lnTo>
                  <a:pt x="24422" y="24587"/>
                </a:lnTo>
                <a:lnTo>
                  <a:pt x="23749" y="26111"/>
                </a:lnTo>
                <a:lnTo>
                  <a:pt x="23901" y="24968"/>
                </a:lnTo>
                <a:lnTo>
                  <a:pt x="23939" y="24739"/>
                </a:lnTo>
                <a:lnTo>
                  <a:pt x="23520" y="24968"/>
                </a:lnTo>
                <a:lnTo>
                  <a:pt x="23304" y="24853"/>
                </a:lnTo>
                <a:lnTo>
                  <a:pt x="21386" y="26492"/>
                </a:lnTo>
                <a:lnTo>
                  <a:pt x="20459" y="25857"/>
                </a:lnTo>
                <a:lnTo>
                  <a:pt x="19900" y="25476"/>
                </a:lnTo>
                <a:lnTo>
                  <a:pt x="19710" y="25349"/>
                </a:lnTo>
                <a:lnTo>
                  <a:pt x="18808" y="25412"/>
                </a:lnTo>
                <a:lnTo>
                  <a:pt x="18808" y="25857"/>
                </a:lnTo>
                <a:lnTo>
                  <a:pt x="18757" y="26238"/>
                </a:lnTo>
                <a:lnTo>
                  <a:pt x="18643" y="26733"/>
                </a:lnTo>
                <a:lnTo>
                  <a:pt x="18402" y="27254"/>
                </a:lnTo>
                <a:lnTo>
                  <a:pt x="18491" y="26619"/>
                </a:lnTo>
                <a:lnTo>
                  <a:pt x="18618" y="26276"/>
                </a:lnTo>
                <a:lnTo>
                  <a:pt x="18808" y="25857"/>
                </a:lnTo>
                <a:lnTo>
                  <a:pt x="18808" y="25412"/>
                </a:lnTo>
                <a:lnTo>
                  <a:pt x="18135" y="25463"/>
                </a:lnTo>
                <a:lnTo>
                  <a:pt x="18135" y="26454"/>
                </a:lnTo>
                <a:lnTo>
                  <a:pt x="17691" y="26733"/>
                </a:lnTo>
                <a:lnTo>
                  <a:pt x="17475" y="27000"/>
                </a:lnTo>
                <a:lnTo>
                  <a:pt x="17487" y="26873"/>
                </a:lnTo>
                <a:lnTo>
                  <a:pt x="17614" y="25857"/>
                </a:lnTo>
                <a:lnTo>
                  <a:pt x="18097" y="26238"/>
                </a:lnTo>
                <a:lnTo>
                  <a:pt x="18135" y="26454"/>
                </a:lnTo>
                <a:lnTo>
                  <a:pt x="18135" y="25463"/>
                </a:lnTo>
                <a:lnTo>
                  <a:pt x="17843" y="25476"/>
                </a:lnTo>
                <a:lnTo>
                  <a:pt x="17716" y="25349"/>
                </a:lnTo>
                <a:lnTo>
                  <a:pt x="17195" y="24841"/>
                </a:lnTo>
                <a:lnTo>
                  <a:pt x="17056" y="24714"/>
                </a:lnTo>
                <a:lnTo>
                  <a:pt x="15595" y="24841"/>
                </a:lnTo>
                <a:lnTo>
                  <a:pt x="15290" y="24587"/>
                </a:lnTo>
                <a:lnTo>
                  <a:pt x="14630" y="26365"/>
                </a:lnTo>
                <a:lnTo>
                  <a:pt x="14859" y="26454"/>
                </a:lnTo>
                <a:lnTo>
                  <a:pt x="14922" y="25984"/>
                </a:lnTo>
                <a:lnTo>
                  <a:pt x="15608" y="26746"/>
                </a:lnTo>
                <a:lnTo>
                  <a:pt x="14947" y="27000"/>
                </a:lnTo>
                <a:lnTo>
                  <a:pt x="14744" y="27254"/>
                </a:lnTo>
                <a:lnTo>
                  <a:pt x="14820" y="26733"/>
                </a:lnTo>
                <a:lnTo>
                  <a:pt x="14236" y="27508"/>
                </a:lnTo>
                <a:lnTo>
                  <a:pt x="14020" y="26873"/>
                </a:lnTo>
                <a:lnTo>
                  <a:pt x="13563" y="26619"/>
                </a:lnTo>
                <a:lnTo>
                  <a:pt x="13538" y="25196"/>
                </a:lnTo>
                <a:lnTo>
                  <a:pt x="13322" y="25095"/>
                </a:lnTo>
                <a:lnTo>
                  <a:pt x="13106" y="26238"/>
                </a:lnTo>
                <a:lnTo>
                  <a:pt x="12992" y="26619"/>
                </a:lnTo>
                <a:lnTo>
                  <a:pt x="12839" y="26873"/>
                </a:lnTo>
                <a:lnTo>
                  <a:pt x="12954" y="25984"/>
                </a:lnTo>
                <a:lnTo>
                  <a:pt x="13081" y="24841"/>
                </a:lnTo>
                <a:lnTo>
                  <a:pt x="12242" y="26873"/>
                </a:lnTo>
                <a:lnTo>
                  <a:pt x="12865" y="25984"/>
                </a:lnTo>
                <a:lnTo>
                  <a:pt x="12750" y="26873"/>
                </a:lnTo>
                <a:lnTo>
                  <a:pt x="12712" y="27127"/>
                </a:lnTo>
                <a:lnTo>
                  <a:pt x="12255" y="27635"/>
                </a:lnTo>
                <a:lnTo>
                  <a:pt x="12217" y="28778"/>
                </a:lnTo>
                <a:lnTo>
                  <a:pt x="12738" y="28270"/>
                </a:lnTo>
                <a:lnTo>
                  <a:pt x="15367" y="27508"/>
                </a:lnTo>
                <a:lnTo>
                  <a:pt x="15557" y="27457"/>
                </a:lnTo>
                <a:lnTo>
                  <a:pt x="15582" y="27254"/>
                </a:lnTo>
                <a:lnTo>
                  <a:pt x="15722" y="26111"/>
                </a:lnTo>
                <a:lnTo>
                  <a:pt x="16421" y="26454"/>
                </a:lnTo>
                <a:lnTo>
                  <a:pt x="16459" y="26111"/>
                </a:lnTo>
                <a:lnTo>
                  <a:pt x="16510" y="25984"/>
                </a:lnTo>
                <a:lnTo>
                  <a:pt x="16751" y="25349"/>
                </a:lnTo>
                <a:lnTo>
                  <a:pt x="16675" y="25984"/>
                </a:lnTo>
                <a:lnTo>
                  <a:pt x="16357" y="26873"/>
                </a:lnTo>
                <a:lnTo>
                  <a:pt x="16395" y="26619"/>
                </a:lnTo>
                <a:lnTo>
                  <a:pt x="15976" y="27127"/>
                </a:lnTo>
                <a:lnTo>
                  <a:pt x="15798" y="27381"/>
                </a:lnTo>
                <a:lnTo>
                  <a:pt x="16230" y="27254"/>
                </a:lnTo>
                <a:lnTo>
                  <a:pt x="19202" y="30048"/>
                </a:lnTo>
                <a:lnTo>
                  <a:pt x="25082" y="27381"/>
                </a:lnTo>
                <a:lnTo>
                  <a:pt x="25361" y="27254"/>
                </a:lnTo>
                <a:lnTo>
                  <a:pt x="26911" y="30937"/>
                </a:lnTo>
                <a:lnTo>
                  <a:pt x="30581" y="31699"/>
                </a:lnTo>
                <a:lnTo>
                  <a:pt x="31280" y="33223"/>
                </a:lnTo>
                <a:lnTo>
                  <a:pt x="30327" y="33223"/>
                </a:lnTo>
                <a:lnTo>
                  <a:pt x="26670" y="34366"/>
                </a:lnTo>
                <a:lnTo>
                  <a:pt x="28003" y="35763"/>
                </a:lnTo>
                <a:lnTo>
                  <a:pt x="29984" y="33985"/>
                </a:lnTo>
                <a:lnTo>
                  <a:pt x="31534" y="36652"/>
                </a:lnTo>
                <a:lnTo>
                  <a:pt x="31546" y="38430"/>
                </a:lnTo>
                <a:lnTo>
                  <a:pt x="32054" y="37287"/>
                </a:lnTo>
                <a:lnTo>
                  <a:pt x="32816" y="33985"/>
                </a:lnTo>
                <a:lnTo>
                  <a:pt x="33972" y="28905"/>
                </a:lnTo>
                <a:lnTo>
                  <a:pt x="34201" y="27889"/>
                </a:lnTo>
                <a:lnTo>
                  <a:pt x="34493" y="26619"/>
                </a:lnTo>
                <a:lnTo>
                  <a:pt x="34582" y="26238"/>
                </a:lnTo>
                <a:lnTo>
                  <a:pt x="34975" y="24333"/>
                </a:lnTo>
                <a:lnTo>
                  <a:pt x="35013" y="24206"/>
                </a:lnTo>
                <a:lnTo>
                  <a:pt x="35039" y="24079"/>
                </a:lnTo>
                <a:lnTo>
                  <a:pt x="35267" y="22936"/>
                </a:lnTo>
                <a:lnTo>
                  <a:pt x="35407" y="22301"/>
                </a:lnTo>
                <a:lnTo>
                  <a:pt x="35648" y="21158"/>
                </a:lnTo>
                <a:lnTo>
                  <a:pt x="36017" y="19380"/>
                </a:lnTo>
                <a:lnTo>
                  <a:pt x="36042" y="19253"/>
                </a:lnTo>
                <a:lnTo>
                  <a:pt x="36093" y="18999"/>
                </a:lnTo>
                <a:lnTo>
                  <a:pt x="36144" y="18745"/>
                </a:lnTo>
                <a:lnTo>
                  <a:pt x="36385" y="17602"/>
                </a:lnTo>
                <a:lnTo>
                  <a:pt x="36753" y="15824"/>
                </a:lnTo>
                <a:lnTo>
                  <a:pt x="37363" y="12903"/>
                </a:lnTo>
                <a:lnTo>
                  <a:pt x="37985" y="8331"/>
                </a:lnTo>
                <a:close/>
              </a:path>
              <a:path w="39369" h="38734">
                <a:moveTo>
                  <a:pt x="39319" y="4914"/>
                </a:moveTo>
                <a:lnTo>
                  <a:pt x="38696" y="4445"/>
                </a:lnTo>
                <a:lnTo>
                  <a:pt x="38582" y="5283"/>
                </a:lnTo>
                <a:lnTo>
                  <a:pt x="38544" y="5549"/>
                </a:lnTo>
                <a:lnTo>
                  <a:pt x="38735" y="5346"/>
                </a:lnTo>
                <a:lnTo>
                  <a:pt x="39319" y="4914"/>
                </a:lnTo>
                <a:close/>
              </a:path>
            </a:pathLst>
          </a:custGeom>
          <a:solidFill>
            <a:srgbClr val="B88F51"/>
          </a:solidFill>
        </p:spPr>
        <p:txBody>
          <a:bodyPr wrap="square" lIns="0" tIns="0" rIns="0" bIns="0" rtlCol="0"/>
          <a:lstStyle/>
          <a:p>
            <a:endParaRPr sz="2511"/>
          </a:p>
        </p:txBody>
      </p:sp>
      <p:sp>
        <p:nvSpPr>
          <p:cNvPr id="115" name="bg object 115"/>
          <p:cNvSpPr/>
          <p:nvPr/>
        </p:nvSpPr>
        <p:spPr>
          <a:xfrm>
            <a:off x="967780" y="450493"/>
            <a:ext cx="11906" cy="7541"/>
          </a:xfrm>
          <a:custGeom>
            <a:avLst/>
            <a:gdLst/>
            <a:ahLst/>
            <a:cxnLst/>
            <a:rect l="l" t="t" r="r" b="b"/>
            <a:pathLst>
              <a:path w="19050" h="12065">
                <a:moveTo>
                  <a:pt x="2387" y="3403"/>
                </a:moveTo>
                <a:lnTo>
                  <a:pt x="2171" y="3987"/>
                </a:lnTo>
                <a:lnTo>
                  <a:pt x="2120" y="4343"/>
                </a:lnTo>
                <a:lnTo>
                  <a:pt x="2095" y="4546"/>
                </a:lnTo>
                <a:lnTo>
                  <a:pt x="2311" y="3975"/>
                </a:lnTo>
                <a:lnTo>
                  <a:pt x="2362" y="3619"/>
                </a:lnTo>
                <a:lnTo>
                  <a:pt x="2387" y="3403"/>
                </a:lnTo>
                <a:close/>
              </a:path>
              <a:path w="19050" h="12065">
                <a:moveTo>
                  <a:pt x="2717" y="3175"/>
                </a:moveTo>
                <a:lnTo>
                  <a:pt x="2362" y="3987"/>
                </a:lnTo>
                <a:lnTo>
                  <a:pt x="2311" y="4381"/>
                </a:lnTo>
                <a:lnTo>
                  <a:pt x="2247" y="4876"/>
                </a:lnTo>
                <a:lnTo>
                  <a:pt x="2603" y="4064"/>
                </a:lnTo>
                <a:lnTo>
                  <a:pt x="2717" y="3175"/>
                </a:lnTo>
                <a:close/>
              </a:path>
              <a:path w="19050" h="12065">
                <a:moveTo>
                  <a:pt x="2857" y="7200"/>
                </a:moveTo>
                <a:lnTo>
                  <a:pt x="2590" y="7848"/>
                </a:lnTo>
                <a:lnTo>
                  <a:pt x="2082" y="7200"/>
                </a:lnTo>
                <a:lnTo>
                  <a:pt x="1943" y="8191"/>
                </a:lnTo>
                <a:lnTo>
                  <a:pt x="1905" y="8470"/>
                </a:lnTo>
                <a:lnTo>
                  <a:pt x="2108" y="8242"/>
                </a:lnTo>
                <a:lnTo>
                  <a:pt x="2527" y="8128"/>
                </a:lnTo>
                <a:lnTo>
                  <a:pt x="2514" y="8305"/>
                </a:lnTo>
                <a:lnTo>
                  <a:pt x="2463" y="8686"/>
                </a:lnTo>
                <a:lnTo>
                  <a:pt x="2717" y="8077"/>
                </a:lnTo>
                <a:lnTo>
                  <a:pt x="2857" y="7200"/>
                </a:lnTo>
                <a:close/>
              </a:path>
              <a:path w="19050" h="12065">
                <a:moveTo>
                  <a:pt x="2921" y="2590"/>
                </a:moveTo>
                <a:lnTo>
                  <a:pt x="2641" y="2235"/>
                </a:lnTo>
                <a:lnTo>
                  <a:pt x="2692" y="1917"/>
                </a:lnTo>
                <a:lnTo>
                  <a:pt x="2590" y="2171"/>
                </a:lnTo>
                <a:lnTo>
                  <a:pt x="1803" y="1143"/>
                </a:lnTo>
                <a:lnTo>
                  <a:pt x="1778" y="1320"/>
                </a:lnTo>
                <a:lnTo>
                  <a:pt x="1168" y="520"/>
                </a:lnTo>
                <a:lnTo>
                  <a:pt x="1066" y="381"/>
                </a:lnTo>
                <a:lnTo>
                  <a:pt x="927" y="190"/>
                </a:lnTo>
                <a:lnTo>
                  <a:pt x="901" y="317"/>
                </a:lnTo>
                <a:lnTo>
                  <a:pt x="203" y="0"/>
                </a:lnTo>
                <a:lnTo>
                  <a:pt x="88" y="838"/>
                </a:lnTo>
                <a:lnTo>
                  <a:pt x="0" y="1460"/>
                </a:lnTo>
                <a:lnTo>
                  <a:pt x="596" y="965"/>
                </a:lnTo>
                <a:lnTo>
                  <a:pt x="838" y="774"/>
                </a:lnTo>
                <a:lnTo>
                  <a:pt x="711" y="1739"/>
                </a:lnTo>
                <a:lnTo>
                  <a:pt x="622" y="2400"/>
                </a:lnTo>
                <a:lnTo>
                  <a:pt x="1282" y="1854"/>
                </a:lnTo>
                <a:lnTo>
                  <a:pt x="1651" y="1752"/>
                </a:lnTo>
                <a:lnTo>
                  <a:pt x="1473" y="2349"/>
                </a:lnTo>
                <a:lnTo>
                  <a:pt x="1409" y="2654"/>
                </a:lnTo>
                <a:lnTo>
                  <a:pt x="1257" y="3365"/>
                </a:lnTo>
                <a:lnTo>
                  <a:pt x="1536" y="3136"/>
                </a:lnTo>
                <a:lnTo>
                  <a:pt x="1625" y="2413"/>
                </a:lnTo>
                <a:lnTo>
                  <a:pt x="1600" y="2692"/>
                </a:lnTo>
                <a:lnTo>
                  <a:pt x="1536" y="3136"/>
                </a:lnTo>
                <a:lnTo>
                  <a:pt x="1511" y="3340"/>
                </a:lnTo>
                <a:lnTo>
                  <a:pt x="2159" y="2806"/>
                </a:lnTo>
                <a:lnTo>
                  <a:pt x="2425" y="2743"/>
                </a:lnTo>
                <a:lnTo>
                  <a:pt x="2387" y="3060"/>
                </a:lnTo>
                <a:lnTo>
                  <a:pt x="2527" y="2705"/>
                </a:lnTo>
                <a:lnTo>
                  <a:pt x="2921" y="2590"/>
                </a:lnTo>
                <a:close/>
              </a:path>
              <a:path w="19050" h="12065">
                <a:moveTo>
                  <a:pt x="3187" y="3568"/>
                </a:moveTo>
                <a:lnTo>
                  <a:pt x="2971" y="4152"/>
                </a:lnTo>
                <a:lnTo>
                  <a:pt x="2921" y="4508"/>
                </a:lnTo>
                <a:lnTo>
                  <a:pt x="2895" y="4711"/>
                </a:lnTo>
                <a:lnTo>
                  <a:pt x="3124" y="4140"/>
                </a:lnTo>
                <a:lnTo>
                  <a:pt x="3162" y="3784"/>
                </a:lnTo>
                <a:lnTo>
                  <a:pt x="3187" y="3568"/>
                </a:lnTo>
                <a:close/>
              </a:path>
              <a:path w="19050" h="12065">
                <a:moveTo>
                  <a:pt x="3886" y="4305"/>
                </a:moveTo>
                <a:lnTo>
                  <a:pt x="3619" y="4953"/>
                </a:lnTo>
                <a:lnTo>
                  <a:pt x="3238" y="4343"/>
                </a:lnTo>
                <a:lnTo>
                  <a:pt x="3111" y="5321"/>
                </a:lnTo>
                <a:lnTo>
                  <a:pt x="3086" y="5511"/>
                </a:lnTo>
                <a:lnTo>
                  <a:pt x="3251" y="5346"/>
                </a:lnTo>
                <a:lnTo>
                  <a:pt x="3568" y="5219"/>
                </a:lnTo>
                <a:lnTo>
                  <a:pt x="3543" y="5410"/>
                </a:lnTo>
                <a:lnTo>
                  <a:pt x="3492" y="5791"/>
                </a:lnTo>
                <a:lnTo>
                  <a:pt x="3746" y="5143"/>
                </a:lnTo>
                <a:lnTo>
                  <a:pt x="3886" y="4305"/>
                </a:lnTo>
                <a:close/>
              </a:path>
              <a:path w="19050" h="12065">
                <a:moveTo>
                  <a:pt x="4089" y="4521"/>
                </a:moveTo>
                <a:lnTo>
                  <a:pt x="3873" y="5105"/>
                </a:lnTo>
                <a:lnTo>
                  <a:pt x="3822" y="5461"/>
                </a:lnTo>
                <a:lnTo>
                  <a:pt x="3797" y="5664"/>
                </a:lnTo>
                <a:lnTo>
                  <a:pt x="4013" y="5092"/>
                </a:lnTo>
                <a:lnTo>
                  <a:pt x="4064" y="4737"/>
                </a:lnTo>
                <a:lnTo>
                  <a:pt x="4089" y="4521"/>
                </a:lnTo>
                <a:close/>
              </a:path>
              <a:path w="19050" h="12065">
                <a:moveTo>
                  <a:pt x="4330" y="3251"/>
                </a:moveTo>
                <a:lnTo>
                  <a:pt x="3479" y="2946"/>
                </a:lnTo>
                <a:lnTo>
                  <a:pt x="3365" y="3822"/>
                </a:lnTo>
                <a:lnTo>
                  <a:pt x="3314" y="4229"/>
                </a:lnTo>
                <a:lnTo>
                  <a:pt x="3797" y="3911"/>
                </a:lnTo>
                <a:lnTo>
                  <a:pt x="4330" y="3251"/>
                </a:lnTo>
                <a:close/>
              </a:path>
              <a:path w="19050" h="12065">
                <a:moveTo>
                  <a:pt x="4419" y="6032"/>
                </a:moveTo>
                <a:lnTo>
                  <a:pt x="4318" y="6845"/>
                </a:lnTo>
                <a:lnTo>
                  <a:pt x="4381" y="6350"/>
                </a:lnTo>
                <a:lnTo>
                  <a:pt x="4419" y="6032"/>
                </a:lnTo>
                <a:close/>
              </a:path>
              <a:path w="19050" h="12065">
                <a:moveTo>
                  <a:pt x="5016" y="5308"/>
                </a:moveTo>
                <a:lnTo>
                  <a:pt x="4724" y="6032"/>
                </a:lnTo>
                <a:lnTo>
                  <a:pt x="4673" y="6413"/>
                </a:lnTo>
                <a:lnTo>
                  <a:pt x="4622" y="6794"/>
                </a:lnTo>
                <a:lnTo>
                  <a:pt x="4914" y="6083"/>
                </a:lnTo>
                <a:lnTo>
                  <a:pt x="5016" y="5308"/>
                </a:lnTo>
                <a:close/>
              </a:path>
              <a:path w="19050" h="12065">
                <a:moveTo>
                  <a:pt x="5283" y="6210"/>
                </a:moveTo>
                <a:lnTo>
                  <a:pt x="5181" y="7023"/>
                </a:lnTo>
                <a:lnTo>
                  <a:pt x="5245" y="6527"/>
                </a:lnTo>
                <a:lnTo>
                  <a:pt x="5283" y="6210"/>
                </a:lnTo>
                <a:close/>
              </a:path>
              <a:path w="19050" h="12065">
                <a:moveTo>
                  <a:pt x="5346" y="4660"/>
                </a:moveTo>
                <a:lnTo>
                  <a:pt x="5245" y="5473"/>
                </a:lnTo>
                <a:lnTo>
                  <a:pt x="5308" y="4978"/>
                </a:lnTo>
                <a:lnTo>
                  <a:pt x="5346" y="4660"/>
                </a:lnTo>
                <a:close/>
              </a:path>
              <a:path w="19050" h="12065">
                <a:moveTo>
                  <a:pt x="5549" y="2794"/>
                </a:moveTo>
                <a:lnTo>
                  <a:pt x="4330" y="4940"/>
                </a:lnTo>
                <a:lnTo>
                  <a:pt x="4102" y="6654"/>
                </a:lnTo>
                <a:lnTo>
                  <a:pt x="5410" y="3848"/>
                </a:lnTo>
                <a:lnTo>
                  <a:pt x="5549" y="2794"/>
                </a:lnTo>
                <a:close/>
              </a:path>
              <a:path w="19050" h="12065">
                <a:moveTo>
                  <a:pt x="6273" y="304"/>
                </a:moveTo>
                <a:lnTo>
                  <a:pt x="6057" y="889"/>
                </a:lnTo>
                <a:lnTo>
                  <a:pt x="6007" y="1244"/>
                </a:lnTo>
                <a:lnTo>
                  <a:pt x="5981" y="1447"/>
                </a:lnTo>
                <a:lnTo>
                  <a:pt x="6210" y="876"/>
                </a:lnTo>
                <a:lnTo>
                  <a:pt x="6248" y="520"/>
                </a:lnTo>
                <a:lnTo>
                  <a:pt x="6273" y="304"/>
                </a:lnTo>
                <a:close/>
              </a:path>
              <a:path w="19050" h="12065">
                <a:moveTo>
                  <a:pt x="6464" y="5473"/>
                </a:moveTo>
                <a:lnTo>
                  <a:pt x="5842" y="5003"/>
                </a:lnTo>
                <a:lnTo>
                  <a:pt x="5727" y="5842"/>
                </a:lnTo>
                <a:lnTo>
                  <a:pt x="5689" y="6108"/>
                </a:lnTo>
                <a:lnTo>
                  <a:pt x="5918" y="5880"/>
                </a:lnTo>
                <a:lnTo>
                  <a:pt x="6464" y="5473"/>
                </a:lnTo>
                <a:close/>
              </a:path>
              <a:path w="19050" h="12065">
                <a:moveTo>
                  <a:pt x="7264" y="4445"/>
                </a:moveTo>
                <a:lnTo>
                  <a:pt x="6527" y="5359"/>
                </a:lnTo>
                <a:lnTo>
                  <a:pt x="6299" y="5956"/>
                </a:lnTo>
                <a:lnTo>
                  <a:pt x="5829" y="7188"/>
                </a:lnTo>
                <a:lnTo>
                  <a:pt x="6743" y="7353"/>
                </a:lnTo>
                <a:lnTo>
                  <a:pt x="7264" y="4445"/>
                </a:lnTo>
                <a:close/>
              </a:path>
              <a:path w="19050" h="12065">
                <a:moveTo>
                  <a:pt x="7404" y="2857"/>
                </a:moveTo>
                <a:lnTo>
                  <a:pt x="7188" y="3403"/>
                </a:lnTo>
                <a:lnTo>
                  <a:pt x="7302" y="2540"/>
                </a:lnTo>
                <a:lnTo>
                  <a:pt x="6946" y="3352"/>
                </a:lnTo>
                <a:lnTo>
                  <a:pt x="7048" y="2603"/>
                </a:lnTo>
                <a:lnTo>
                  <a:pt x="6756" y="3327"/>
                </a:lnTo>
                <a:lnTo>
                  <a:pt x="6705" y="3708"/>
                </a:lnTo>
                <a:lnTo>
                  <a:pt x="6654" y="4089"/>
                </a:lnTo>
                <a:lnTo>
                  <a:pt x="6934" y="3390"/>
                </a:lnTo>
                <a:lnTo>
                  <a:pt x="6896" y="3746"/>
                </a:lnTo>
                <a:lnTo>
                  <a:pt x="6832" y="4241"/>
                </a:lnTo>
                <a:lnTo>
                  <a:pt x="7162" y="3467"/>
                </a:lnTo>
                <a:lnTo>
                  <a:pt x="7124" y="3797"/>
                </a:lnTo>
                <a:lnTo>
                  <a:pt x="7099" y="4000"/>
                </a:lnTo>
                <a:lnTo>
                  <a:pt x="7327" y="3429"/>
                </a:lnTo>
                <a:lnTo>
                  <a:pt x="7366" y="3073"/>
                </a:lnTo>
                <a:lnTo>
                  <a:pt x="7404" y="2857"/>
                </a:lnTo>
                <a:close/>
              </a:path>
              <a:path w="19050" h="12065">
                <a:moveTo>
                  <a:pt x="7556" y="10337"/>
                </a:moveTo>
                <a:lnTo>
                  <a:pt x="6248" y="9258"/>
                </a:lnTo>
                <a:lnTo>
                  <a:pt x="6070" y="10566"/>
                </a:lnTo>
                <a:lnTo>
                  <a:pt x="5969" y="11303"/>
                </a:lnTo>
                <a:lnTo>
                  <a:pt x="6731" y="10731"/>
                </a:lnTo>
                <a:lnTo>
                  <a:pt x="7556" y="10337"/>
                </a:lnTo>
                <a:close/>
              </a:path>
              <a:path w="19050" h="12065">
                <a:moveTo>
                  <a:pt x="7734" y="7061"/>
                </a:moveTo>
                <a:lnTo>
                  <a:pt x="7239" y="6197"/>
                </a:lnTo>
                <a:lnTo>
                  <a:pt x="7137" y="6032"/>
                </a:lnTo>
                <a:lnTo>
                  <a:pt x="7086" y="6197"/>
                </a:lnTo>
                <a:lnTo>
                  <a:pt x="6705" y="7886"/>
                </a:lnTo>
                <a:lnTo>
                  <a:pt x="7670" y="7150"/>
                </a:lnTo>
                <a:close/>
              </a:path>
              <a:path w="19050" h="12065">
                <a:moveTo>
                  <a:pt x="7861" y="2743"/>
                </a:moveTo>
                <a:lnTo>
                  <a:pt x="7416" y="3860"/>
                </a:lnTo>
                <a:lnTo>
                  <a:pt x="7213" y="5359"/>
                </a:lnTo>
                <a:lnTo>
                  <a:pt x="7810" y="3162"/>
                </a:lnTo>
                <a:lnTo>
                  <a:pt x="7861" y="2743"/>
                </a:lnTo>
                <a:close/>
              </a:path>
              <a:path w="19050" h="12065">
                <a:moveTo>
                  <a:pt x="8483" y="10058"/>
                </a:moveTo>
                <a:lnTo>
                  <a:pt x="8267" y="10642"/>
                </a:lnTo>
                <a:lnTo>
                  <a:pt x="8216" y="10998"/>
                </a:lnTo>
                <a:lnTo>
                  <a:pt x="8191" y="11201"/>
                </a:lnTo>
                <a:lnTo>
                  <a:pt x="8407" y="10629"/>
                </a:lnTo>
                <a:lnTo>
                  <a:pt x="8458" y="10274"/>
                </a:lnTo>
                <a:lnTo>
                  <a:pt x="8483" y="10058"/>
                </a:lnTo>
                <a:close/>
              </a:path>
              <a:path w="19050" h="12065">
                <a:moveTo>
                  <a:pt x="8534" y="7150"/>
                </a:moveTo>
                <a:lnTo>
                  <a:pt x="7785" y="7061"/>
                </a:lnTo>
                <a:lnTo>
                  <a:pt x="7823" y="7200"/>
                </a:lnTo>
                <a:lnTo>
                  <a:pt x="8229" y="7899"/>
                </a:lnTo>
                <a:lnTo>
                  <a:pt x="8534" y="7150"/>
                </a:lnTo>
                <a:close/>
              </a:path>
              <a:path w="19050" h="12065">
                <a:moveTo>
                  <a:pt x="9105" y="5422"/>
                </a:moveTo>
                <a:lnTo>
                  <a:pt x="9029" y="5956"/>
                </a:lnTo>
                <a:lnTo>
                  <a:pt x="9067" y="5740"/>
                </a:lnTo>
                <a:lnTo>
                  <a:pt x="9105" y="5422"/>
                </a:lnTo>
                <a:close/>
              </a:path>
              <a:path w="19050" h="12065">
                <a:moveTo>
                  <a:pt x="9271" y="10033"/>
                </a:moveTo>
                <a:lnTo>
                  <a:pt x="8978" y="10756"/>
                </a:lnTo>
                <a:lnTo>
                  <a:pt x="8928" y="11137"/>
                </a:lnTo>
                <a:lnTo>
                  <a:pt x="8877" y="11518"/>
                </a:lnTo>
                <a:lnTo>
                  <a:pt x="9169" y="10795"/>
                </a:lnTo>
                <a:lnTo>
                  <a:pt x="9220" y="10426"/>
                </a:lnTo>
                <a:lnTo>
                  <a:pt x="9271" y="10033"/>
                </a:lnTo>
                <a:close/>
              </a:path>
              <a:path w="19050" h="12065">
                <a:moveTo>
                  <a:pt x="9588" y="2527"/>
                </a:moveTo>
                <a:lnTo>
                  <a:pt x="9372" y="3111"/>
                </a:lnTo>
                <a:lnTo>
                  <a:pt x="9321" y="3467"/>
                </a:lnTo>
                <a:lnTo>
                  <a:pt x="9296" y="3670"/>
                </a:lnTo>
                <a:lnTo>
                  <a:pt x="9512" y="3098"/>
                </a:lnTo>
                <a:lnTo>
                  <a:pt x="9563" y="2743"/>
                </a:lnTo>
                <a:lnTo>
                  <a:pt x="9588" y="2527"/>
                </a:lnTo>
                <a:close/>
              </a:path>
              <a:path w="19050" h="12065">
                <a:moveTo>
                  <a:pt x="9880" y="2286"/>
                </a:moveTo>
                <a:lnTo>
                  <a:pt x="9525" y="3098"/>
                </a:lnTo>
                <a:lnTo>
                  <a:pt x="9474" y="3492"/>
                </a:lnTo>
                <a:lnTo>
                  <a:pt x="9410" y="3987"/>
                </a:lnTo>
                <a:lnTo>
                  <a:pt x="9766" y="3187"/>
                </a:lnTo>
                <a:lnTo>
                  <a:pt x="9880" y="2286"/>
                </a:lnTo>
                <a:close/>
              </a:path>
              <a:path w="19050" h="12065">
                <a:moveTo>
                  <a:pt x="9931" y="3263"/>
                </a:moveTo>
                <a:lnTo>
                  <a:pt x="9829" y="4076"/>
                </a:lnTo>
                <a:lnTo>
                  <a:pt x="9893" y="3581"/>
                </a:lnTo>
                <a:lnTo>
                  <a:pt x="9931" y="3263"/>
                </a:lnTo>
                <a:close/>
              </a:path>
              <a:path w="19050" h="12065">
                <a:moveTo>
                  <a:pt x="10972" y="2501"/>
                </a:moveTo>
                <a:lnTo>
                  <a:pt x="10617" y="3314"/>
                </a:lnTo>
                <a:lnTo>
                  <a:pt x="10566" y="3708"/>
                </a:lnTo>
                <a:lnTo>
                  <a:pt x="10502" y="4203"/>
                </a:lnTo>
                <a:lnTo>
                  <a:pt x="10858" y="3390"/>
                </a:lnTo>
                <a:lnTo>
                  <a:pt x="10972" y="2501"/>
                </a:lnTo>
                <a:close/>
              </a:path>
              <a:path w="19050" h="12065">
                <a:moveTo>
                  <a:pt x="11061" y="6032"/>
                </a:moveTo>
                <a:lnTo>
                  <a:pt x="11036" y="6235"/>
                </a:lnTo>
                <a:lnTo>
                  <a:pt x="11061" y="6032"/>
                </a:lnTo>
                <a:close/>
              </a:path>
              <a:path w="19050" h="12065">
                <a:moveTo>
                  <a:pt x="13233" y="3098"/>
                </a:moveTo>
                <a:lnTo>
                  <a:pt x="13017" y="3378"/>
                </a:lnTo>
                <a:lnTo>
                  <a:pt x="12636" y="2679"/>
                </a:lnTo>
                <a:lnTo>
                  <a:pt x="12915" y="1854"/>
                </a:lnTo>
                <a:lnTo>
                  <a:pt x="13055" y="838"/>
                </a:lnTo>
                <a:lnTo>
                  <a:pt x="12509" y="2463"/>
                </a:lnTo>
                <a:lnTo>
                  <a:pt x="12433" y="2298"/>
                </a:lnTo>
                <a:lnTo>
                  <a:pt x="12420" y="2730"/>
                </a:lnTo>
                <a:lnTo>
                  <a:pt x="12407" y="3352"/>
                </a:lnTo>
                <a:lnTo>
                  <a:pt x="12407" y="2781"/>
                </a:lnTo>
                <a:lnTo>
                  <a:pt x="12242" y="3276"/>
                </a:lnTo>
                <a:lnTo>
                  <a:pt x="11049" y="2654"/>
                </a:lnTo>
                <a:lnTo>
                  <a:pt x="10896" y="3784"/>
                </a:lnTo>
                <a:lnTo>
                  <a:pt x="10706" y="5181"/>
                </a:lnTo>
                <a:lnTo>
                  <a:pt x="10731" y="5397"/>
                </a:lnTo>
                <a:lnTo>
                  <a:pt x="10121" y="3721"/>
                </a:lnTo>
                <a:lnTo>
                  <a:pt x="10172" y="3416"/>
                </a:lnTo>
                <a:lnTo>
                  <a:pt x="10083" y="3632"/>
                </a:lnTo>
                <a:lnTo>
                  <a:pt x="9829" y="4076"/>
                </a:lnTo>
                <a:lnTo>
                  <a:pt x="9029" y="5956"/>
                </a:lnTo>
                <a:lnTo>
                  <a:pt x="8534" y="7150"/>
                </a:lnTo>
                <a:lnTo>
                  <a:pt x="9004" y="7200"/>
                </a:lnTo>
                <a:lnTo>
                  <a:pt x="9525" y="7378"/>
                </a:lnTo>
                <a:lnTo>
                  <a:pt x="10566" y="7594"/>
                </a:lnTo>
                <a:lnTo>
                  <a:pt x="11671" y="7962"/>
                </a:lnTo>
                <a:lnTo>
                  <a:pt x="11036" y="6248"/>
                </a:lnTo>
                <a:lnTo>
                  <a:pt x="10972" y="6057"/>
                </a:lnTo>
                <a:lnTo>
                  <a:pt x="11277" y="5981"/>
                </a:lnTo>
                <a:lnTo>
                  <a:pt x="11252" y="6172"/>
                </a:lnTo>
                <a:lnTo>
                  <a:pt x="11214" y="6451"/>
                </a:lnTo>
                <a:lnTo>
                  <a:pt x="11417" y="6223"/>
                </a:lnTo>
                <a:lnTo>
                  <a:pt x="12077" y="6032"/>
                </a:lnTo>
                <a:lnTo>
                  <a:pt x="11391" y="5181"/>
                </a:lnTo>
                <a:lnTo>
                  <a:pt x="11303" y="5740"/>
                </a:lnTo>
                <a:lnTo>
                  <a:pt x="10795" y="5092"/>
                </a:lnTo>
                <a:lnTo>
                  <a:pt x="11887" y="4013"/>
                </a:lnTo>
                <a:lnTo>
                  <a:pt x="12141" y="3987"/>
                </a:lnTo>
                <a:lnTo>
                  <a:pt x="12115" y="4229"/>
                </a:lnTo>
                <a:lnTo>
                  <a:pt x="12192" y="3987"/>
                </a:lnTo>
                <a:lnTo>
                  <a:pt x="12395" y="3962"/>
                </a:lnTo>
                <a:lnTo>
                  <a:pt x="12357" y="6477"/>
                </a:lnTo>
                <a:lnTo>
                  <a:pt x="13017" y="3898"/>
                </a:lnTo>
                <a:lnTo>
                  <a:pt x="13169" y="3873"/>
                </a:lnTo>
                <a:lnTo>
                  <a:pt x="13042" y="3810"/>
                </a:lnTo>
                <a:lnTo>
                  <a:pt x="13233" y="3098"/>
                </a:lnTo>
                <a:close/>
              </a:path>
              <a:path w="19050" h="12065">
                <a:moveTo>
                  <a:pt x="13398" y="5511"/>
                </a:moveTo>
                <a:lnTo>
                  <a:pt x="13296" y="6324"/>
                </a:lnTo>
                <a:lnTo>
                  <a:pt x="13360" y="5829"/>
                </a:lnTo>
                <a:lnTo>
                  <a:pt x="13398" y="5511"/>
                </a:lnTo>
                <a:close/>
              </a:path>
              <a:path w="19050" h="12065">
                <a:moveTo>
                  <a:pt x="15570" y="723"/>
                </a:moveTo>
                <a:lnTo>
                  <a:pt x="13550" y="4737"/>
                </a:lnTo>
                <a:lnTo>
                  <a:pt x="13322" y="6527"/>
                </a:lnTo>
                <a:lnTo>
                  <a:pt x="13525" y="6057"/>
                </a:lnTo>
                <a:lnTo>
                  <a:pt x="13716" y="5918"/>
                </a:lnTo>
                <a:lnTo>
                  <a:pt x="14376" y="5727"/>
                </a:lnTo>
                <a:lnTo>
                  <a:pt x="13906" y="5156"/>
                </a:lnTo>
                <a:lnTo>
                  <a:pt x="15455" y="1524"/>
                </a:lnTo>
                <a:lnTo>
                  <a:pt x="15570" y="723"/>
                </a:lnTo>
                <a:close/>
              </a:path>
              <a:path w="19050" h="12065">
                <a:moveTo>
                  <a:pt x="15722" y="2794"/>
                </a:moveTo>
                <a:lnTo>
                  <a:pt x="15430" y="3517"/>
                </a:lnTo>
                <a:lnTo>
                  <a:pt x="15379" y="3898"/>
                </a:lnTo>
                <a:lnTo>
                  <a:pt x="15328" y="4279"/>
                </a:lnTo>
                <a:lnTo>
                  <a:pt x="15621" y="3568"/>
                </a:lnTo>
                <a:lnTo>
                  <a:pt x="15722" y="2794"/>
                </a:lnTo>
                <a:close/>
              </a:path>
              <a:path w="19050" h="12065">
                <a:moveTo>
                  <a:pt x="18630" y="3251"/>
                </a:moveTo>
                <a:lnTo>
                  <a:pt x="18465" y="3124"/>
                </a:lnTo>
                <a:lnTo>
                  <a:pt x="18542" y="2590"/>
                </a:lnTo>
                <a:lnTo>
                  <a:pt x="18351" y="3035"/>
                </a:lnTo>
                <a:lnTo>
                  <a:pt x="17322" y="2184"/>
                </a:lnTo>
                <a:lnTo>
                  <a:pt x="17246" y="2743"/>
                </a:lnTo>
                <a:lnTo>
                  <a:pt x="16319" y="1968"/>
                </a:lnTo>
                <a:lnTo>
                  <a:pt x="16205" y="2794"/>
                </a:lnTo>
                <a:lnTo>
                  <a:pt x="15849" y="2222"/>
                </a:lnTo>
                <a:lnTo>
                  <a:pt x="15722" y="3200"/>
                </a:lnTo>
                <a:lnTo>
                  <a:pt x="15697" y="3390"/>
                </a:lnTo>
                <a:lnTo>
                  <a:pt x="15862" y="3225"/>
                </a:lnTo>
                <a:lnTo>
                  <a:pt x="16154" y="3111"/>
                </a:lnTo>
                <a:lnTo>
                  <a:pt x="16141" y="3276"/>
                </a:lnTo>
                <a:lnTo>
                  <a:pt x="16040" y="4013"/>
                </a:lnTo>
                <a:lnTo>
                  <a:pt x="16802" y="3441"/>
                </a:lnTo>
                <a:lnTo>
                  <a:pt x="17170" y="3276"/>
                </a:lnTo>
                <a:lnTo>
                  <a:pt x="17145" y="3479"/>
                </a:lnTo>
                <a:lnTo>
                  <a:pt x="17043" y="4216"/>
                </a:lnTo>
                <a:lnTo>
                  <a:pt x="17805" y="3644"/>
                </a:lnTo>
                <a:lnTo>
                  <a:pt x="18224" y="3441"/>
                </a:lnTo>
                <a:lnTo>
                  <a:pt x="18199" y="3695"/>
                </a:lnTo>
                <a:lnTo>
                  <a:pt x="18148" y="4076"/>
                </a:lnTo>
                <a:lnTo>
                  <a:pt x="18440" y="3365"/>
                </a:lnTo>
                <a:lnTo>
                  <a:pt x="18630" y="3251"/>
                </a:lnTo>
                <a:close/>
              </a:path>
            </a:pathLst>
          </a:custGeom>
          <a:solidFill>
            <a:srgbClr val="B88F51"/>
          </a:solidFill>
        </p:spPr>
        <p:txBody>
          <a:bodyPr wrap="square" lIns="0" tIns="0" rIns="0" bIns="0" rtlCol="0"/>
          <a:lstStyle/>
          <a:p>
            <a:endParaRPr sz="2511"/>
          </a:p>
        </p:txBody>
      </p:sp>
      <p:sp>
        <p:nvSpPr>
          <p:cNvPr id="116" name="bg object 116"/>
          <p:cNvSpPr/>
          <p:nvPr/>
        </p:nvSpPr>
        <p:spPr>
          <a:xfrm>
            <a:off x="1003943" y="445246"/>
            <a:ext cx="24606" cy="24209"/>
          </a:xfrm>
          <a:custGeom>
            <a:avLst/>
            <a:gdLst/>
            <a:ahLst/>
            <a:cxnLst/>
            <a:rect l="l" t="t" r="r" b="b"/>
            <a:pathLst>
              <a:path w="39369" h="38734">
                <a:moveTo>
                  <a:pt x="342" y="19786"/>
                </a:moveTo>
                <a:lnTo>
                  <a:pt x="241" y="20599"/>
                </a:lnTo>
                <a:lnTo>
                  <a:pt x="304" y="20104"/>
                </a:lnTo>
                <a:lnTo>
                  <a:pt x="342" y="19786"/>
                </a:lnTo>
                <a:close/>
              </a:path>
              <a:path w="39369" h="38734">
                <a:moveTo>
                  <a:pt x="660" y="19088"/>
                </a:moveTo>
                <a:lnTo>
                  <a:pt x="152" y="18288"/>
                </a:lnTo>
                <a:lnTo>
                  <a:pt x="25" y="19265"/>
                </a:lnTo>
                <a:lnTo>
                  <a:pt x="0" y="19456"/>
                </a:lnTo>
                <a:lnTo>
                  <a:pt x="165" y="19291"/>
                </a:lnTo>
                <a:lnTo>
                  <a:pt x="660" y="19088"/>
                </a:lnTo>
                <a:close/>
              </a:path>
              <a:path w="39369" h="38734">
                <a:moveTo>
                  <a:pt x="1143" y="13855"/>
                </a:moveTo>
                <a:lnTo>
                  <a:pt x="927" y="14439"/>
                </a:lnTo>
                <a:lnTo>
                  <a:pt x="876" y="14795"/>
                </a:lnTo>
                <a:lnTo>
                  <a:pt x="850" y="14998"/>
                </a:lnTo>
                <a:lnTo>
                  <a:pt x="1079" y="14427"/>
                </a:lnTo>
                <a:lnTo>
                  <a:pt x="1117" y="14071"/>
                </a:lnTo>
                <a:lnTo>
                  <a:pt x="1143" y="13855"/>
                </a:lnTo>
                <a:close/>
              </a:path>
              <a:path w="39369" h="38734">
                <a:moveTo>
                  <a:pt x="1155" y="18453"/>
                </a:moveTo>
                <a:lnTo>
                  <a:pt x="342" y="20891"/>
                </a:lnTo>
                <a:lnTo>
                  <a:pt x="215" y="21844"/>
                </a:lnTo>
                <a:lnTo>
                  <a:pt x="1016" y="19469"/>
                </a:lnTo>
                <a:lnTo>
                  <a:pt x="1155" y="18453"/>
                </a:lnTo>
                <a:close/>
              </a:path>
              <a:path w="39369" h="38734">
                <a:moveTo>
                  <a:pt x="1422" y="9918"/>
                </a:moveTo>
                <a:lnTo>
                  <a:pt x="1320" y="10731"/>
                </a:lnTo>
                <a:lnTo>
                  <a:pt x="1384" y="10236"/>
                </a:lnTo>
                <a:lnTo>
                  <a:pt x="1422" y="9918"/>
                </a:lnTo>
                <a:close/>
              </a:path>
              <a:path w="39369" h="38734">
                <a:moveTo>
                  <a:pt x="2209" y="16395"/>
                </a:moveTo>
                <a:lnTo>
                  <a:pt x="1993" y="16979"/>
                </a:lnTo>
                <a:lnTo>
                  <a:pt x="1943" y="17335"/>
                </a:lnTo>
                <a:lnTo>
                  <a:pt x="1917" y="17538"/>
                </a:lnTo>
                <a:lnTo>
                  <a:pt x="2146" y="16967"/>
                </a:lnTo>
                <a:lnTo>
                  <a:pt x="2184" y="16611"/>
                </a:lnTo>
                <a:lnTo>
                  <a:pt x="2209" y="16395"/>
                </a:lnTo>
                <a:close/>
              </a:path>
              <a:path w="39369" h="38734">
                <a:moveTo>
                  <a:pt x="2311" y="16319"/>
                </a:moveTo>
                <a:lnTo>
                  <a:pt x="1803" y="15519"/>
                </a:lnTo>
                <a:lnTo>
                  <a:pt x="1676" y="16497"/>
                </a:lnTo>
                <a:lnTo>
                  <a:pt x="1651" y="16687"/>
                </a:lnTo>
                <a:lnTo>
                  <a:pt x="1816" y="16522"/>
                </a:lnTo>
                <a:lnTo>
                  <a:pt x="2311" y="16319"/>
                </a:lnTo>
                <a:close/>
              </a:path>
              <a:path w="39369" h="38734">
                <a:moveTo>
                  <a:pt x="2489" y="10934"/>
                </a:moveTo>
                <a:lnTo>
                  <a:pt x="1993" y="10134"/>
                </a:lnTo>
                <a:lnTo>
                  <a:pt x="1854" y="11112"/>
                </a:lnTo>
                <a:lnTo>
                  <a:pt x="1828" y="11303"/>
                </a:lnTo>
                <a:lnTo>
                  <a:pt x="1993" y="11137"/>
                </a:lnTo>
                <a:lnTo>
                  <a:pt x="2489" y="10934"/>
                </a:lnTo>
                <a:close/>
              </a:path>
              <a:path w="39369" h="38734">
                <a:moveTo>
                  <a:pt x="2971" y="17322"/>
                </a:moveTo>
                <a:lnTo>
                  <a:pt x="2755" y="17907"/>
                </a:lnTo>
                <a:lnTo>
                  <a:pt x="2705" y="18262"/>
                </a:lnTo>
                <a:lnTo>
                  <a:pt x="2679" y="18465"/>
                </a:lnTo>
                <a:lnTo>
                  <a:pt x="2908" y="17894"/>
                </a:lnTo>
                <a:lnTo>
                  <a:pt x="2946" y="17538"/>
                </a:lnTo>
                <a:lnTo>
                  <a:pt x="2971" y="17322"/>
                </a:lnTo>
                <a:close/>
              </a:path>
              <a:path w="39369" h="38734">
                <a:moveTo>
                  <a:pt x="3035" y="11125"/>
                </a:moveTo>
                <a:lnTo>
                  <a:pt x="2806" y="11709"/>
                </a:lnTo>
                <a:lnTo>
                  <a:pt x="2755" y="12065"/>
                </a:lnTo>
                <a:lnTo>
                  <a:pt x="2730" y="12268"/>
                </a:lnTo>
                <a:lnTo>
                  <a:pt x="2959" y="11696"/>
                </a:lnTo>
                <a:lnTo>
                  <a:pt x="2997" y="11341"/>
                </a:lnTo>
                <a:lnTo>
                  <a:pt x="3035" y="11125"/>
                </a:lnTo>
                <a:close/>
              </a:path>
              <a:path w="39369" h="38734">
                <a:moveTo>
                  <a:pt x="3175" y="13296"/>
                </a:moveTo>
                <a:lnTo>
                  <a:pt x="2882" y="14020"/>
                </a:lnTo>
                <a:lnTo>
                  <a:pt x="2832" y="14401"/>
                </a:lnTo>
                <a:lnTo>
                  <a:pt x="2781" y="14782"/>
                </a:lnTo>
                <a:lnTo>
                  <a:pt x="3073" y="14071"/>
                </a:lnTo>
                <a:lnTo>
                  <a:pt x="3175" y="13296"/>
                </a:lnTo>
                <a:close/>
              </a:path>
              <a:path w="39369" h="38734">
                <a:moveTo>
                  <a:pt x="3263" y="16979"/>
                </a:moveTo>
                <a:lnTo>
                  <a:pt x="2209" y="16522"/>
                </a:lnTo>
                <a:lnTo>
                  <a:pt x="2146" y="16967"/>
                </a:lnTo>
                <a:lnTo>
                  <a:pt x="2095" y="17360"/>
                </a:lnTo>
                <a:lnTo>
                  <a:pt x="2006" y="17983"/>
                </a:lnTo>
                <a:lnTo>
                  <a:pt x="2616" y="17462"/>
                </a:lnTo>
                <a:lnTo>
                  <a:pt x="3263" y="16979"/>
                </a:lnTo>
                <a:close/>
              </a:path>
              <a:path w="39369" h="38734">
                <a:moveTo>
                  <a:pt x="3276" y="18059"/>
                </a:moveTo>
                <a:lnTo>
                  <a:pt x="2959" y="17881"/>
                </a:lnTo>
                <a:lnTo>
                  <a:pt x="2882" y="18351"/>
                </a:lnTo>
                <a:lnTo>
                  <a:pt x="3276" y="18059"/>
                </a:lnTo>
                <a:close/>
              </a:path>
              <a:path w="39369" h="38734">
                <a:moveTo>
                  <a:pt x="3530" y="13258"/>
                </a:moveTo>
                <a:lnTo>
                  <a:pt x="3175" y="14071"/>
                </a:lnTo>
                <a:lnTo>
                  <a:pt x="3124" y="14465"/>
                </a:lnTo>
                <a:lnTo>
                  <a:pt x="3060" y="14960"/>
                </a:lnTo>
                <a:lnTo>
                  <a:pt x="3416" y="14160"/>
                </a:lnTo>
                <a:lnTo>
                  <a:pt x="3530" y="13258"/>
                </a:lnTo>
                <a:close/>
              </a:path>
              <a:path w="39369" h="38734">
                <a:moveTo>
                  <a:pt x="3619" y="7848"/>
                </a:moveTo>
                <a:lnTo>
                  <a:pt x="3263" y="8661"/>
                </a:lnTo>
                <a:lnTo>
                  <a:pt x="3213" y="9055"/>
                </a:lnTo>
                <a:lnTo>
                  <a:pt x="3149" y="9550"/>
                </a:lnTo>
                <a:lnTo>
                  <a:pt x="3505" y="8737"/>
                </a:lnTo>
                <a:lnTo>
                  <a:pt x="3619" y="7848"/>
                </a:lnTo>
                <a:close/>
              </a:path>
              <a:path w="39369" h="38734">
                <a:moveTo>
                  <a:pt x="3797" y="14173"/>
                </a:moveTo>
                <a:lnTo>
                  <a:pt x="3352" y="15290"/>
                </a:lnTo>
                <a:lnTo>
                  <a:pt x="3149" y="16789"/>
                </a:lnTo>
                <a:lnTo>
                  <a:pt x="3733" y="14630"/>
                </a:lnTo>
                <a:lnTo>
                  <a:pt x="3797" y="14173"/>
                </a:lnTo>
                <a:close/>
              </a:path>
              <a:path w="39369" h="38734">
                <a:moveTo>
                  <a:pt x="3860" y="18402"/>
                </a:moveTo>
                <a:lnTo>
                  <a:pt x="3594" y="17830"/>
                </a:lnTo>
                <a:lnTo>
                  <a:pt x="3276" y="18059"/>
                </a:lnTo>
                <a:lnTo>
                  <a:pt x="3860" y="18402"/>
                </a:lnTo>
                <a:close/>
              </a:path>
              <a:path w="39369" h="38734">
                <a:moveTo>
                  <a:pt x="4000" y="14439"/>
                </a:moveTo>
                <a:lnTo>
                  <a:pt x="3784" y="15011"/>
                </a:lnTo>
                <a:lnTo>
                  <a:pt x="3733" y="15367"/>
                </a:lnTo>
                <a:lnTo>
                  <a:pt x="3708" y="15570"/>
                </a:lnTo>
                <a:lnTo>
                  <a:pt x="3924" y="14998"/>
                </a:lnTo>
                <a:lnTo>
                  <a:pt x="3975" y="14643"/>
                </a:lnTo>
                <a:lnTo>
                  <a:pt x="4000" y="14439"/>
                </a:lnTo>
                <a:close/>
              </a:path>
              <a:path w="39369" h="38734">
                <a:moveTo>
                  <a:pt x="4051" y="15201"/>
                </a:moveTo>
                <a:lnTo>
                  <a:pt x="3822" y="15786"/>
                </a:lnTo>
                <a:lnTo>
                  <a:pt x="3771" y="16141"/>
                </a:lnTo>
                <a:lnTo>
                  <a:pt x="3746" y="16344"/>
                </a:lnTo>
                <a:lnTo>
                  <a:pt x="3975" y="15773"/>
                </a:lnTo>
                <a:lnTo>
                  <a:pt x="4013" y="15417"/>
                </a:lnTo>
                <a:lnTo>
                  <a:pt x="4051" y="15201"/>
                </a:lnTo>
                <a:close/>
              </a:path>
              <a:path w="39369" h="38734">
                <a:moveTo>
                  <a:pt x="4673" y="9385"/>
                </a:moveTo>
                <a:lnTo>
                  <a:pt x="3898" y="8978"/>
                </a:lnTo>
                <a:lnTo>
                  <a:pt x="3771" y="9944"/>
                </a:lnTo>
                <a:lnTo>
                  <a:pt x="3733" y="10223"/>
                </a:lnTo>
                <a:lnTo>
                  <a:pt x="3390" y="11010"/>
                </a:lnTo>
                <a:lnTo>
                  <a:pt x="3340" y="11404"/>
                </a:lnTo>
                <a:lnTo>
                  <a:pt x="3276" y="11899"/>
                </a:lnTo>
                <a:lnTo>
                  <a:pt x="3632" y="11087"/>
                </a:lnTo>
                <a:lnTo>
                  <a:pt x="3695" y="10553"/>
                </a:lnTo>
                <a:lnTo>
                  <a:pt x="4152" y="10020"/>
                </a:lnTo>
                <a:lnTo>
                  <a:pt x="4673" y="9385"/>
                </a:lnTo>
                <a:close/>
              </a:path>
              <a:path w="39369" h="38734">
                <a:moveTo>
                  <a:pt x="6400" y="17957"/>
                </a:moveTo>
                <a:lnTo>
                  <a:pt x="6146" y="17373"/>
                </a:lnTo>
                <a:lnTo>
                  <a:pt x="5664" y="16205"/>
                </a:lnTo>
                <a:lnTo>
                  <a:pt x="4673" y="15798"/>
                </a:lnTo>
                <a:lnTo>
                  <a:pt x="4406" y="15455"/>
                </a:lnTo>
                <a:lnTo>
                  <a:pt x="4368" y="13677"/>
                </a:lnTo>
                <a:lnTo>
                  <a:pt x="4064" y="15430"/>
                </a:lnTo>
                <a:lnTo>
                  <a:pt x="4025" y="15633"/>
                </a:lnTo>
                <a:lnTo>
                  <a:pt x="4241" y="15405"/>
                </a:lnTo>
                <a:lnTo>
                  <a:pt x="4406" y="16535"/>
                </a:lnTo>
                <a:lnTo>
                  <a:pt x="4826" y="16217"/>
                </a:lnTo>
                <a:lnTo>
                  <a:pt x="5156" y="16421"/>
                </a:lnTo>
                <a:lnTo>
                  <a:pt x="5346" y="16548"/>
                </a:lnTo>
                <a:lnTo>
                  <a:pt x="6400" y="17957"/>
                </a:lnTo>
                <a:close/>
              </a:path>
              <a:path w="39369" h="38734">
                <a:moveTo>
                  <a:pt x="6426" y="11696"/>
                </a:moveTo>
                <a:lnTo>
                  <a:pt x="6324" y="12509"/>
                </a:lnTo>
                <a:lnTo>
                  <a:pt x="6388" y="12014"/>
                </a:lnTo>
                <a:lnTo>
                  <a:pt x="6426" y="11696"/>
                </a:lnTo>
                <a:close/>
              </a:path>
              <a:path w="39369" h="38734">
                <a:moveTo>
                  <a:pt x="6502" y="20574"/>
                </a:moveTo>
                <a:lnTo>
                  <a:pt x="6413" y="18846"/>
                </a:lnTo>
                <a:lnTo>
                  <a:pt x="5384" y="20015"/>
                </a:lnTo>
                <a:lnTo>
                  <a:pt x="5130" y="19519"/>
                </a:lnTo>
                <a:lnTo>
                  <a:pt x="4991" y="19278"/>
                </a:lnTo>
                <a:lnTo>
                  <a:pt x="5080" y="18910"/>
                </a:lnTo>
                <a:lnTo>
                  <a:pt x="5143" y="17094"/>
                </a:lnTo>
                <a:lnTo>
                  <a:pt x="4368" y="18910"/>
                </a:lnTo>
                <a:lnTo>
                  <a:pt x="3937" y="18453"/>
                </a:lnTo>
                <a:lnTo>
                  <a:pt x="4191" y="19126"/>
                </a:lnTo>
                <a:lnTo>
                  <a:pt x="4749" y="19469"/>
                </a:lnTo>
                <a:lnTo>
                  <a:pt x="4965" y="19316"/>
                </a:lnTo>
                <a:lnTo>
                  <a:pt x="6032" y="21805"/>
                </a:lnTo>
                <a:lnTo>
                  <a:pt x="6502" y="20574"/>
                </a:lnTo>
                <a:close/>
              </a:path>
              <a:path w="39369" h="38734">
                <a:moveTo>
                  <a:pt x="6731" y="7594"/>
                </a:moveTo>
                <a:lnTo>
                  <a:pt x="5689" y="6654"/>
                </a:lnTo>
                <a:lnTo>
                  <a:pt x="5664" y="6781"/>
                </a:lnTo>
                <a:lnTo>
                  <a:pt x="5130" y="6096"/>
                </a:lnTo>
                <a:lnTo>
                  <a:pt x="4991" y="7086"/>
                </a:lnTo>
                <a:lnTo>
                  <a:pt x="4953" y="7366"/>
                </a:lnTo>
                <a:lnTo>
                  <a:pt x="5156" y="7137"/>
                </a:lnTo>
                <a:lnTo>
                  <a:pt x="5638" y="6997"/>
                </a:lnTo>
                <a:lnTo>
                  <a:pt x="5511" y="7962"/>
                </a:lnTo>
                <a:lnTo>
                  <a:pt x="5435" y="8496"/>
                </a:lnTo>
                <a:lnTo>
                  <a:pt x="6057" y="8089"/>
                </a:lnTo>
                <a:lnTo>
                  <a:pt x="6731" y="7594"/>
                </a:lnTo>
                <a:close/>
              </a:path>
              <a:path w="39369" h="38734">
                <a:moveTo>
                  <a:pt x="6794" y="11112"/>
                </a:moveTo>
                <a:lnTo>
                  <a:pt x="6578" y="11684"/>
                </a:lnTo>
                <a:lnTo>
                  <a:pt x="6527" y="12039"/>
                </a:lnTo>
                <a:lnTo>
                  <a:pt x="6502" y="12242"/>
                </a:lnTo>
                <a:lnTo>
                  <a:pt x="6731" y="11671"/>
                </a:lnTo>
                <a:lnTo>
                  <a:pt x="6769" y="11315"/>
                </a:lnTo>
                <a:lnTo>
                  <a:pt x="6794" y="11112"/>
                </a:lnTo>
                <a:close/>
              </a:path>
              <a:path w="39369" h="38734">
                <a:moveTo>
                  <a:pt x="6807" y="11772"/>
                </a:moveTo>
                <a:lnTo>
                  <a:pt x="6705" y="12585"/>
                </a:lnTo>
                <a:lnTo>
                  <a:pt x="6769" y="12090"/>
                </a:lnTo>
                <a:lnTo>
                  <a:pt x="6807" y="11772"/>
                </a:lnTo>
                <a:close/>
              </a:path>
              <a:path w="39369" h="38734">
                <a:moveTo>
                  <a:pt x="6997" y="20447"/>
                </a:moveTo>
                <a:lnTo>
                  <a:pt x="6781" y="21018"/>
                </a:lnTo>
                <a:lnTo>
                  <a:pt x="6731" y="21386"/>
                </a:lnTo>
                <a:lnTo>
                  <a:pt x="6705" y="21590"/>
                </a:lnTo>
                <a:lnTo>
                  <a:pt x="6921" y="21018"/>
                </a:lnTo>
                <a:lnTo>
                  <a:pt x="6972" y="20662"/>
                </a:lnTo>
                <a:lnTo>
                  <a:pt x="6997" y="20447"/>
                </a:lnTo>
                <a:close/>
              </a:path>
              <a:path w="39369" h="38734">
                <a:moveTo>
                  <a:pt x="7023" y="8712"/>
                </a:moveTo>
                <a:lnTo>
                  <a:pt x="6921" y="9525"/>
                </a:lnTo>
                <a:lnTo>
                  <a:pt x="6985" y="9029"/>
                </a:lnTo>
                <a:lnTo>
                  <a:pt x="7023" y="8712"/>
                </a:lnTo>
                <a:close/>
              </a:path>
              <a:path w="39369" h="38734">
                <a:moveTo>
                  <a:pt x="7480" y="17259"/>
                </a:moveTo>
                <a:lnTo>
                  <a:pt x="7188" y="17983"/>
                </a:lnTo>
                <a:lnTo>
                  <a:pt x="7137" y="18364"/>
                </a:lnTo>
                <a:lnTo>
                  <a:pt x="7086" y="18745"/>
                </a:lnTo>
                <a:lnTo>
                  <a:pt x="7378" y="18034"/>
                </a:lnTo>
                <a:lnTo>
                  <a:pt x="7480" y="17259"/>
                </a:lnTo>
                <a:close/>
              </a:path>
              <a:path w="39369" h="38734">
                <a:moveTo>
                  <a:pt x="7632" y="13601"/>
                </a:moveTo>
                <a:lnTo>
                  <a:pt x="7175" y="13804"/>
                </a:lnTo>
                <a:lnTo>
                  <a:pt x="6299" y="13411"/>
                </a:lnTo>
                <a:lnTo>
                  <a:pt x="6007" y="12928"/>
                </a:lnTo>
                <a:lnTo>
                  <a:pt x="4572" y="12204"/>
                </a:lnTo>
                <a:lnTo>
                  <a:pt x="5613" y="12674"/>
                </a:lnTo>
                <a:lnTo>
                  <a:pt x="5956" y="12204"/>
                </a:lnTo>
                <a:lnTo>
                  <a:pt x="6565" y="11379"/>
                </a:lnTo>
                <a:lnTo>
                  <a:pt x="6756" y="11112"/>
                </a:lnTo>
                <a:lnTo>
                  <a:pt x="5753" y="11379"/>
                </a:lnTo>
                <a:lnTo>
                  <a:pt x="5638" y="11125"/>
                </a:lnTo>
                <a:lnTo>
                  <a:pt x="5232" y="10972"/>
                </a:lnTo>
                <a:lnTo>
                  <a:pt x="4775" y="11277"/>
                </a:lnTo>
                <a:lnTo>
                  <a:pt x="5346" y="9880"/>
                </a:lnTo>
                <a:lnTo>
                  <a:pt x="5486" y="8826"/>
                </a:lnTo>
                <a:lnTo>
                  <a:pt x="4559" y="10452"/>
                </a:lnTo>
                <a:lnTo>
                  <a:pt x="4483" y="10096"/>
                </a:lnTo>
                <a:lnTo>
                  <a:pt x="3581" y="12293"/>
                </a:lnTo>
                <a:lnTo>
                  <a:pt x="3987" y="12306"/>
                </a:lnTo>
                <a:lnTo>
                  <a:pt x="4038" y="12687"/>
                </a:lnTo>
                <a:lnTo>
                  <a:pt x="4191" y="12357"/>
                </a:lnTo>
                <a:lnTo>
                  <a:pt x="5016" y="12509"/>
                </a:lnTo>
                <a:lnTo>
                  <a:pt x="5727" y="14376"/>
                </a:lnTo>
                <a:lnTo>
                  <a:pt x="6819" y="14363"/>
                </a:lnTo>
                <a:lnTo>
                  <a:pt x="6146" y="17373"/>
                </a:lnTo>
                <a:lnTo>
                  <a:pt x="6273" y="16865"/>
                </a:lnTo>
                <a:lnTo>
                  <a:pt x="6578" y="18148"/>
                </a:lnTo>
                <a:lnTo>
                  <a:pt x="6858" y="18948"/>
                </a:lnTo>
                <a:lnTo>
                  <a:pt x="6502" y="20574"/>
                </a:lnTo>
                <a:lnTo>
                  <a:pt x="6553" y="21183"/>
                </a:lnTo>
                <a:lnTo>
                  <a:pt x="6540" y="21348"/>
                </a:lnTo>
                <a:lnTo>
                  <a:pt x="6489" y="21729"/>
                </a:lnTo>
                <a:lnTo>
                  <a:pt x="6781" y="21018"/>
                </a:lnTo>
                <a:lnTo>
                  <a:pt x="6883" y="20243"/>
                </a:lnTo>
                <a:lnTo>
                  <a:pt x="6680" y="20739"/>
                </a:lnTo>
                <a:lnTo>
                  <a:pt x="6908" y="19062"/>
                </a:lnTo>
                <a:lnTo>
                  <a:pt x="7061" y="19469"/>
                </a:lnTo>
                <a:lnTo>
                  <a:pt x="7010" y="18326"/>
                </a:lnTo>
                <a:lnTo>
                  <a:pt x="6896" y="15354"/>
                </a:lnTo>
                <a:lnTo>
                  <a:pt x="6934" y="15773"/>
                </a:lnTo>
                <a:lnTo>
                  <a:pt x="7454" y="14820"/>
                </a:lnTo>
                <a:lnTo>
                  <a:pt x="7531" y="14363"/>
                </a:lnTo>
                <a:lnTo>
                  <a:pt x="7607" y="13804"/>
                </a:lnTo>
                <a:lnTo>
                  <a:pt x="7632" y="13601"/>
                </a:lnTo>
                <a:close/>
              </a:path>
              <a:path w="39369" h="38734">
                <a:moveTo>
                  <a:pt x="7937" y="13462"/>
                </a:moveTo>
                <a:lnTo>
                  <a:pt x="7823" y="13296"/>
                </a:lnTo>
                <a:lnTo>
                  <a:pt x="7696" y="13195"/>
                </a:lnTo>
                <a:lnTo>
                  <a:pt x="7632" y="13601"/>
                </a:lnTo>
                <a:lnTo>
                  <a:pt x="7937" y="13462"/>
                </a:lnTo>
                <a:close/>
              </a:path>
              <a:path w="39369" h="38734">
                <a:moveTo>
                  <a:pt x="7988" y="17551"/>
                </a:moveTo>
                <a:lnTo>
                  <a:pt x="7759" y="18135"/>
                </a:lnTo>
                <a:lnTo>
                  <a:pt x="7708" y="18491"/>
                </a:lnTo>
                <a:lnTo>
                  <a:pt x="7683" y="18694"/>
                </a:lnTo>
                <a:lnTo>
                  <a:pt x="7899" y="18122"/>
                </a:lnTo>
                <a:lnTo>
                  <a:pt x="7950" y="17767"/>
                </a:lnTo>
                <a:lnTo>
                  <a:pt x="7988" y="17551"/>
                </a:lnTo>
                <a:close/>
              </a:path>
              <a:path w="39369" h="38734">
                <a:moveTo>
                  <a:pt x="8001" y="8928"/>
                </a:moveTo>
                <a:lnTo>
                  <a:pt x="7493" y="8128"/>
                </a:lnTo>
                <a:lnTo>
                  <a:pt x="7366" y="9105"/>
                </a:lnTo>
                <a:lnTo>
                  <a:pt x="7340" y="9296"/>
                </a:lnTo>
                <a:lnTo>
                  <a:pt x="7505" y="9131"/>
                </a:lnTo>
                <a:lnTo>
                  <a:pt x="8001" y="8928"/>
                </a:lnTo>
                <a:close/>
              </a:path>
              <a:path w="39369" h="38734">
                <a:moveTo>
                  <a:pt x="8293" y="9817"/>
                </a:moveTo>
                <a:lnTo>
                  <a:pt x="6654" y="12738"/>
                </a:lnTo>
                <a:lnTo>
                  <a:pt x="7378" y="12928"/>
                </a:lnTo>
                <a:lnTo>
                  <a:pt x="7696" y="13195"/>
                </a:lnTo>
                <a:lnTo>
                  <a:pt x="8077" y="12928"/>
                </a:lnTo>
                <a:lnTo>
                  <a:pt x="8204" y="12204"/>
                </a:lnTo>
                <a:lnTo>
                  <a:pt x="8293" y="9817"/>
                </a:lnTo>
                <a:close/>
              </a:path>
              <a:path w="39369" h="38734">
                <a:moveTo>
                  <a:pt x="8445" y="13309"/>
                </a:moveTo>
                <a:lnTo>
                  <a:pt x="8407" y="12712"/>
                </a:lnTo>
                <a:lnTo>
                  <a:pt x="8178" y="12865"/>
                </a:lnTo>
                <a:lnTo>
                  <a:pt x="8153" y="13296"/>
                </a:lnTo>
                <a:lnTo>
                  <a:pt x="8445" y="13309"/>
                </a:lnTo>
                <a:close/>
              </a:path>
              <a:path w="39369" h="38734">
                <a:moveTo>
                  <a:pt x="8470" y="14452"/>
                </a:moveTo>
                <a:lnTo>
                  <a:pt x="7708" y="14808"/>
                </a:lnTo>
                <a:lnTo>
                  <a:pt x="7518" y="16459"/>
                </a:lnTo>
                <a:lnTo>
                  <a:pt x="7518" y="16840"/>
                </a:lnTo>
                <a:lnTo>
                  <a:pt x="8470" y="14452"/>
                </a:lnTo>
                <a:close/>
              </a:path>
              <a:path w="39369" h="38734">
                <a:moveTo>
                  <a:pt x="10845" y="16675"/>
                </a:moveTo>
                <a:lnTo>
                  <a:pt x="10693" y="16840"/>
                </a:lnTo>
                <a:lnTo>
                  <a:pt x="10845" y="16675"/>
                </a:lnTo>
                <a:close/>
              </a:path>
              <a:path w="39369" h="38734">
                <a:moveTo>
                  <a:pt x="10858" y="11036"/>
                </a:moveTo>
                <a:lnTo>
                  <a:pt x="10756" y="11849"/>
                </a:lnTo>
                <a:lnTo>
                  <a:pt x="10820" y="11353"/>
                </a:lnTo>
                <a:lnTo>
                  <a:pt x="10858" y="11036"/>
                </a:lnTo>
                <a:close/>
              </a:path>
              <a:path w="39369" h="38734">
                <a:moveTo>
                  <a:pt x="11125" y="16078"/>
                </a:moveTo>
                <a:lnTo>
                  <a:pt x="10845" y="16675"/>
                </a:lnTo>
                <a:lnTo>
                  <a:pt x="11049" y="16459"/>
                </a:lnTo>
                <a:lnTo>
                  <a:pt x="11125" y="16078"/>
                </a:lnTo>
                <a:close/>
              </a:path>
              <a:path w="39369" h="38734">
                <a:moveTo>
                  <a:pt x="11163" y="16357"/>
                </a:moveTo>
                <a:lnTo>
                  <a:pt x="10871" y="17348"/>
                </a:lnTo>
                <a:lnTo>
                  <a:pt x="10998" y="17348"/>
                </a:lnTo>
                <a:lnTo>
                  <a:pt x="11112" y="16484"/>
                </a:lnTo>
                <a:lnTo>
                  <a:pt x="11163" y="16357"/>
                </a:lnTo>
                <a:close/>
              </a:path>
              <a:path w="39369" h="38734">
                <a:moveTo>
                  <a:pt x="11341" y="14935"/>
                </a:moveTo>
                <a:lnTo>
                  <a:pt x="10960" y="14744"/>
                </a:lnTo>
                <a:lnTo>
                  <a:pt x="10909" y="15125"/>
                </a:lnTo>
                <a:lnTo>
                  <a:pt x="11341" y="14935"/>
                </a:lnTo>
                <a:close/>
              </a:path>
              <a:path w="39369" h="38734">
                <a:moveTo>
                  <a:pt x="11480" y="15697"/>
                </a:moveTo>
                <a:lnTo>
                  <a:pt x="11163" y="16357"/>
                </a:lnTo>
                <a:lnTo>
                  <a:pt x="11315" y="16205"/>
                </a:lnTo>
                <a:lnTo>
                  <a:pt x="11442" y="15951"/>
                </a:lnTo>
                <a:lnTo>
                  <a:pt x="11480" y="15697"/>
                </a:lnTo>
                <a:close/>
              </a:path>
              <a:path w="39369" h="38734">
                <a:moveTo>
                  <a:pt x="12471" y="19367"/>
                </a:moveTo>
                <a:lnTo>
                  <a:pt x="11912" y="18999"/>
                </a:lnTo>
                <a:lnTo>
                  <a:pt x="11709" y="18872"/>
                </a:lnTo>
                <a:lnTo>
                  <a:pt x="10960" y="18999"/>
                </a:lnTo>
                <a:lnTo>
                  <a:pt x="10922" y="18491"/>
                </a:lnTo>
                <a:lnTo>
                  <a:pt x="10883" y="18364"/>
                </a:lnTo>
                <a:lnTo>
                  <a:pt x="10121" y="18211"/>
                </a:lnTo>
                <a:lnTo>
                  <a:pt x="9956" y="18491"/>
                </a:lnTo>
                <a:lnTo>
                  <a:pt x="9956" y="18237"/>
                </a:lnTo>
                <a:lnTo>
                  <a:pt x="9055" y="17983"/>
                </a:lnTo>
                <a:lnTo>
                  <a:pt x="8864" y="17513"/>
                </a:lnTo>
                <a:lnTo>
                  <a:pt x="8686" y="17983"/>
                </a:lnTo>
                <a:lnTo>
                  <a:pt x="8369" y="17081"/>
                </a:lnTo>
                <a:lnTo>
                  <a:pt x="7645" y="19253"/>
                </a:lnTo>
                <a:lnTo>
                  <a:pt x="8191" y="18618"/>
                </a:lnTo>
                <a:lnTo>
                  <a:pt x="8115" y="20142"/>
                </a:lnTo>
                <a:lnTo>
                  <a:pt x="8483" y="18872"/>
                </a:lnTo>
                <a:lnTo>
                  <a:pt x="8636" y="18618"/>
                </a:lnTo>
                <a:lnTo>
                  <a:pt x="8890" y="18237"/>
                </a:lnTo>
                <a:lnTo>
                  <a:pt x="9144" y="19507"/>
                </a:lnTo>
                <a:lnTo>
                  <a:pt x="10756" y="20142"/>
                </a:lnTo>
                <a:lnTo>
                  <a:pt x="12471" y="19367"/>
                </a:lnTo>
                <a:close/>
              </a:path>
              <a:path w="39369" h="38734">
                <a:moveTo>
                  <a:pt x="12738" y="21818"/>
                </a:moveTo>
                <a:lnTo>
                  <a:pt x="11569" y="21526"/>
                </a:lnTo>
                <a:lnTo>
                  <a:pt x="10045" y="21285"/>
                </a:lnTo>
                <a:lnTo>
                  <a:pt x="8242" y="20916"/>
                </a:lnTo>
                <a:lnTo>
                  <a:pt x="7493" y="19291"/>
                </a:lnTo>
                <a:lnTo>
                  <a:pt x="7112" y="20726"/>
                </a:lnTo>
                <a:lnTo>
                  <a:pt x="8216" y="21691"/>
                </a:lnTo>
                <a:lnTo>
                  <a:pt x="9728" y="21996"/>
                </a:lnTo>
                <a:lnTo>
                  <a:pt x="11226" y="22910"/>
                </a:lnTo>
                <a:lnTo>
                  <a:pt x="12738" y="21818"/>
                </a:lnTo>
                <a:close/>
              </a:path>
              <a:path w="39369" h="38734">
                <a:moveTo>
                  <a:pt x="12763" y="15570"/>
                </a:moveTo>
                <a:lnTo>
                  <a:pt x="12738" y="15240"/>
                </a:lnTo>
                <a:lnTo>
                  <a:pt x="12598" y="15570"/>
                </a:lnTo>
                <a:lnTo>
                  <a:pt x="12763" y="15570"/>
                </a:lnTo>
                <a:close/>
              </a:path>
              <a:path w="39369" h="38734">
                <a:moveTo>
                  <a:pt x="13131" y="19507"/>
                </a:moveTo>
                <a:lnTo>
                  <a:pt x="12712" y="19253"/>
                </a:lnTo>
                <a:lnTo>
                  <a:pt x="12471" y="19367"/>
                </a:lnTo>
                <a:lnTo>
                  <a:pt x="12903" y="19634"/>
                </a:lnTo>
                <a:lnTo>
                  <a:pt x="13131" y="19507"/>
                </a:lnTo>
                <a:close/>
              </a:path>
              <a:path w="39369" h="38734">
                <a:moveTo>
                  <a:pt x="13208" y="19824"/>
                </a:moveTo>
                <a:lnTo>
                  <a:pt x="12738" y="21818"/>
                </a:lnTo>
                <a:lnTo>
                  <a:pt x="12865" y="22872"/>
                </a:lnTo>
                <a:lnTo>
                  <a:pt x="13131" y="22758"/>
                </a:lnTo>
                <a:lnTo>
                  <a:pt x="12903" y="21742"/>
                </a:lnTo>
                <a:lnTo>
                  <a:pt x="13208" y="19824"/>
                </a:lnTo>
                <a:close/>
              </a:path>
              <a:path w="39369" h="38734">
                <a:moveTo>
                  <a:pt x="13982" y="30632"/>
                </a:moveTo>
                <a:lnTo>
                  <a:pt x="13030" y="30429"/>
                </a:lnTo>
                <a:lnTo>
                  <a:pt x="12280" y="30429"/>
                </a:lnTo>
                <a:lnTo>
                  <a:pt x="12776" y="33985"/>
                </a:lnTo>
                <a:lnTo>
                  <a:pt x="13982" y="30632"/>
                </a:lnTo>
                <a:close/>
              </a:path>
              <a:path w="39369" h="38734">
                <a:moveTo>
                  <a:pt x="14655" y="13157"/>
                </a:moveTo>
                <a:lnTo>
                  <a:pt x="14516" y="13030"/>
                </a:lnTo>
                <a:lnTo>
                  <a:pt x="12712" y="13919"/>
                </a:lnTo>
                <a:lnTo>
                  <a:pt x="10896" y="13792"/>
                </a:lnTo>
                <a:lnTo>
                  <a:pt x="10807" y="12014"/>
                </a:lnTo>
                <a:lnTo>
                  <a:pt x="10248" y="13157"/>
                </a:lnTo>
                <a:lnTo>
                  <a:pt x="10172" y="14046"/>
                </a:lnTo>
                <a:lnTo>
                  <a:pt x="10274" y="14554"/>
                </a:lnTo>
                <a:lnTo>
                  <a:pt x="9601" y="15189"/>
                </a:lnTo>
                <a:lnTo>
                  <a:pt x="10071" y="14173"/>
                </a:lnTo>
                <a:lnTo>
                  <a:pt x="10375" y="11887"/>
                </a:lnTo>
                <a:lnTo>
                  <a:pt x="9512" y="15189"/>
                </a:lnTo>
                <a:lnTo>
                  <a:pt x="9410" y="15570"/>
                </a:lnTo>
                <a:lnTo>
                  <a:pt x="9283" y="15824"/>
                </a:lnTo>
                <a:lnTo>
                  <a:pt x="8826" y="16459"/>
                </a:lnTo>
                <a:lnTo>
                  <a:pt x="9817" y="13804"/>
                </a:lnTo>
                <a:lnTo>
                  <a:pt x="9728" y="13436"/>
                </a:lnTo>
                <a:lnTo>
                  <a:pt x="9550" y="13144"/>
                </a:lnTo>
                <a:lnTo>
                  <a:pt x="9321" y="13335"/>
                </a:lnTo>
                <a:lnTo>
                  <a:pt x="8445" y="13309"/>
                </a:lnTo>
                <a:lnTo>
                  <a:pt x="8509" y="14363"/>
                </a:lnTo>
                <a:lnTo>
                  <a:pt x="8521" y="14528"/>
                </a:lnTo>
                <a:lnTo>
                  <a:pt x="8597" y="15748"/>
                </a:lnTo>
                <a:lnTo>
                  <a:pt x="8572" y="16078"/>
                </a:lnTo>
                <a:lnTo>
                  <a:pt x="8369" y="16459"/>
                </a:lnTo>
                <a:lnTo>
                  <a:pt x="8255" y="16764"/>
                </a:lnTo>
                <a:lnTo>
                  <a:pt x="8369" y="17081"/>
                </a:lnTo>
                <a:lnTo>
                  <a:pt x="8534" y="16586"/>
                </a:lnTo>
                <a:lnTo>
                  <a:pt x="8597" y="16764"/>
                </a:lnTo>
                <a:lnTo>
                  <a:pt x="8610" y="16586"/>
                </a:lnTo>
                <a:lnTo>
                  <a:pt x="8636" y="16395"/>
                </a:lnTo>
                <a:lnTo>
                  <a:pt x="8648" y="16535"/>
                </a:lnTo>
                <a:lnTo>
                  <a:pt x="8623" y="16840"/>
                </a:lnTo>
                <a:lnTo>
                  <a:pt x="8864" y="17513"/>
                </a:lnTo>
                <a:lnTo>
                  <a:pt x="9232" y="16586"/>
                </a:lnTo>
                <a:lnTo>
                  <a:pt x="9956" y="16586"/>
                </a:lnTo>
                <a:lnTo>
                  <a:pt x="9956" y="18173"/>
                </a:lnTo>
                <a:lnTo>
                  <a:pt x="10121" y="18211"/>
                </a:lnTo>
                <a:lnTo>
                  <a:pt x="10566" y="17475"/>
                </a:lnTo>
                <a:lnTo>
                  <a:pt x="10693" y="17221"/>
                </a:lnTo>
                <a:lnTo>
                  <a:pt x="10693" y="16840"/>
                </a:lnTo>
                <a:lnTo>
                  <a:pt x="10718" y="16586"/>
                </a:lnTo>
                <a:lnTo>
                  <a:pt x="10744" y="16459"/>
                </a:lnTo>
                <a:lnTo>
                  <a:pt x="10858" y="15570"/>
                </a:lnTo>
                <a:lnTo>
                  <a:pt x="10909" y="15125"/>
                </a:lnTo>
                <a:lnTo>
                  <a:pt x="10452" y="15316"/>
                </a:lnTo>
                <a:lnTo>
                  <a:pt x="10223" y="15570"/>
                </a:lnTo>
                <a:lnTo>
                  <a:pt x="10261" y="14935"/>
                </a:lnTo>
                <a:lnTo>
                  <a:pt x="10375" y="14427"/>
                </a:lnTo>
                <a:lnTo>
                  <a:pt x="10960" y="14744"/>
                </a:lnTo>
                <a:lnTo>
                  <a:pt x="10998" y="14427"/>
                </a:lnTo>
                <a:lnTo>
                  <a:pt x="11023" y="14300"/>
                </a:lnTo>
                <a:lnTo>
                  <a:pt x="12738" y="15240"/>
                </a:lnTo>
                <a:lnTo>
                  <a:pt x="13004" y="14554"/>
                </a:lnTo>
                <a:lnTo>
                  <a:pt x="12903" y="15316"/>
                </a:lnTo>
                <a:lnTo>
                  <a:pt x="13373" y="15570"/>
                </a:lnTo>
                <a:lnTo>
                  <a:pt x="12763" y="15570"/>
                </a:lnTo>
                <a:lnTo>
                  <a:pt x="12357" y="17094"/>
                </a:lnTo>
                <a:lnTo>
                  <a:pt x="12484" y="16205"/>
                </a:lnTo>
                <a:lnTo>
                  <a:pt x="12598" y="15570"/>
                </a:lnTo>
                <a:lnTo>
                  <a:pt x="12230" y="15570"/>
                </a:lnTo>
                <a:lnTo>
                  <a:pt x="12230" y="16675"/>
                </a:lnTo>
                <a:lnTo>
                  <a:pt x="11557" y="17221"/>
                </a:lnTo>
                <a:lnTo>
                  <a:pt x="11709" y="16205"/>
                </a:lnTo>
                <a:lnTo>
                  <a:pt x="12115" y="16459"/>
                </a:lnTo>
                <a:lnTo>
                  <a:pt x="12230" y="16675"/>
                </a:lnTo>
                <a:lnTo>
                  <a:pt x="12230" y="15570"/>
                </a:lnTo>
                <a:lnTo>
                  <a:pt x="11950" y="15570"/>
                </a:lnTo>
                <a:lnTo>
                  <a:pt x="11442" y="16078"/>
                </a:lnTo>
                <a:lnTo>
                  <a:pt x="11353" y="16586"/>
                </a:lnTo>
                <a:lnTo>
                  <a:pt x="10998" y="17348"/>
                </a:lnTo>
                <a:lnTo>
                  <a:pt x="10934" y="18364"/>
                </a:lnTo>
                <a:lnTo>
                  <a:pt x="11709" y="18872"/>
                </a:lnTo>
                <a:lnTo>
                  <a:pt x="12446" y="18745"/>
                </a:lnTo>
                <a:lnTo>
                  <a:pt x="12598" y="18491"/>
                </a:lnTo>
                <a:lnTo>
                  <a:pt x="12712" y="18110"/>
                </a:lnTo>
                <a:lnTo>
                  <a:pt x="12827" y="17221"/>
                </a:lnTo>
                <a:lnTo>
                  <a:pt x="12852" y="17094"/>
                </a:lnTo>
                <a:lnTo>
                  <a:pt x="13030" y="15697"/>
                </a:lnTo>
                <a:lnTo>
                  <a:pt x="12903" y="16713"/>
                </a:lnTo>
                <a:lnTo>
                  <a:pt x="13398" y="15697"/>
                </a:lnTo>
                <a:lnTo>
                  <a:pt x="13462" y="15570"/>
                </a:lnTo>
                <a:lnTo>
                  <a:pt x="13957" y="14554"/>
                </a:lnTo>
                <a:lnTo>
                  <a:pt x="14084" y="14300"/>
                </a:lnTo>
                <a:lnTo>
                  <a:pt x="14211" y="14046"/>
                </a:lnTo>
                <a:lnTo>
                  <a:pt x="14274" y="13919"/>
                </a:lnTo>
                <a:lnTo>
                  <a:pt x="14655" y="13157"/>
                </a:lnTo>
                <a:close/>
              </a:path>
              <a:path w="39369" h="38734">
                <a:moveTo>
                  <a:pt x="14897" y="30822"/>
                </a:moveTo>
                <a:lnTo>
                  <a:pt x="14058" y="30429"/>
                </a:lnTo>
                <a:lnTo>
                  <a:pt x="13982" y="30632"/>
                </a:lnTo>
                <a:lnTo>
                  <a:pt x="14897" y="30822"/>
                </a:lnTo>
                <a:close/>
              </a:path>
              <a:path w="39369" h="38734">
                <a:moveTo>
                  <a:pt x="14909" y="26619"/>
                </a:moveTo>
                <a:lnTo>
                  <a:pt x="14871" y="26454"/>
                </a:lnTo>
                <a:lnTo>
                  <a:pt x="14820" y="26733"/>
                </a:lnTo>
                <a:close/>
              </a:path>
              <a:path w="39369" h="38734">
                <a:moveTo>
                  <a:pt x="15049" y="19253"/>
                </a:moveTo>
                <a:lnTo>
                  <a:pt x="14998" y="19113"/>
                </a:lnTo>
                <a:lnTo>
                  <a:pt x="14516" y="18745"/>
                </a:lnTo>
                <a:lnTo>
                  <a:pt x="13398" y="19367"/>
                </a:lnTo>
                <a:lnTo>
                  <a:pt x="13271" y="19507"/>
                </a:lnTo>
                <a:lnTo>
                  <a:pt x="14135" y="19888"/>
                </a:lnTo>
                <a:lnTo>
                  <a:pt x="14122" y="20650"/>
                </a:lnTo>
                <a:lnTo>
                  <a:pt x="14478" y="20523"/>
                </a:lnTo>
                <a:lnTo>
                  <a:pt x="14782" y="19380"/>
                </a:lnTo>
                <a:lnTo>
                  <a:pt x="15049" y="19253"/>
                </a:lnTo>
                <a:close/>
              </a:path>
              <a:path w="39369" h="38734">
                <a:moveTo>
                  <a:pt x="15062" y="19824"/>
                </a:moveTo>
                <a:lnTo>
                  <a:pt x="13639" y="22390"/>
                </a:lnTo>
                <a:lnTo>
                  <a:pt x="13423" y="24028"/>
                </a:lnTo>
                <a:lnTo>
                  <a:pt x="14935" y="20789"/>
                </a:lnTo>
                <a:lnTo>
                  <a:pt x="15062" y="19824"/>
                </a:lnTo>
                <a:close/>
              </a:path>
              <a:path w="39369" h="38734">
                <a:moveTo>
                  <a:pt x="15684" y="11226"/>
                </a:moveTo>
                <a:lnTo>
                  <a:pt x="15582" y="12039"/>
                </a:lnTo>
                <a:lnTo>
                  <a:pt x="15646" y="11544"/>
                </a:lnTo>
                <a:lnTo>
                  <a:pt x="15684" y="11226"/>
                </a:lnTo>
                <a:close/>
              </a:path>
              <a:path w="39369" h="38734">
                <a:moveTo>
                  <a:pt x="15735" y="9791"/>
                </a:moveTo>
                <a:lnTo>
                  <a:pt x="15506" y="10375"/>
                </a:lnTo>
                <a:lnTo>
                  <a:pt x="15455" y="10731"/>
                </a:lnTo>
                <a:lnTo>
                  <a:pt x="15430" y="10947"/>
                </a:lnTo>
                <a:lnTo>
                  <a:pt x="15659" y="10363"/>
                </a:lnTo>
                <a:lnTo>
                  <a:pt x="15697" y="10007"/>
                </a:lnTo>
                <a:lnTo>
                  <a:pt x="15735" y="9791"/>
                </a:lnTo>
                <a:close/>
              </a:path>
              <a:path w="39369" h="38734">
                <a:moveTo>
                  <a:pt x="15798" y="27381"/>
                </a:moveTo>
                <a:lnTo>
                  <a:pt x="15557" y="27457"/>
                </a:lnTo>
                <a:lnTo>
                  <a:pt x="15519" y="27762"/>
                </a:lnTo>
                <a:lnTo>
                  <a:pt x="15798" y="27381"/>
                </a:lnTo>
                <a:close/>
              </a:path>
              <a:path w="39369" h="38734">
                <a:moveTo>
                  <a:pt x="16573" y="8547"/>
                </a:moveTo>
                <a:lnTo>
                  <a:pt x="16040" y="10528"/>
                </a:lnTo>
                <a:lnTo>
                  <a:pt x="15976" y="10845"/>
                </a:lnTo>
                <a:lnTo>
                  <a:pt x="15811" y="11595"/>
                </a:lnTo>
                <a:lnTo>
                  <a:pt x="16205" y="11328"/>
                </a:lnTo>
                <a:lnTo>
                  <a:pt x="16357" y="10147"/>
                </a:lnTo>
                <a:lnTo>
                  <a:pt x="16573" y="8547"/>
                </a:lnTo>
                <a:close/>
              </a:path>
              <a:path w="39369" h="38734">
                <a:moveTo>
                  <a:pt x="16598" y="10566"/>
                </a:moveTo>
                <a:lnTo>
                  <a:pt x="16306" y="11290"/>
                </a:lnTo>
                <a:lnTo>
                  <a:pt x="16256" y="11671"/>
                </a:lnTo>
                <a:lnTo>
                  <a:pt x="16205" y="12052"/>
                </a:lnTo>
                <a:lnTo>
                  <a:pt x="16497" y="11341"/>
                </a:lnTo>
                <a:lnTo>
                  <a:pt x="16598" y="10566"/>
                </a:lnTo>
                <a:close/>
              </a:path>
              <a:path w="39369" h="38734">
                <a:moveTo>
                  <a:pt x="16675" y="17157"/>
                </a:moveTo>
                <a:lnTo>
                  <a:pt x="16459" y="17106"/>
                </a:lnTo>
                <a:lnTo>
                  <a:pt x="16548" y="17348"/>
                </a:lnTo>
                <a:lnTo>
                  <a:pt x="16675" y="17576"/>
                </a:lnTo>
                <a:lnTo>
                  <a:pt x="16675" y="17157"/>
                </a:lnTo>
                <a:close/>
              </a:path>
              <a:path w="39369" h="38734">
                <a:moveTo>
                  <a:pt x="17653" y="22085"/>
                </a:moveTo>
                <a:lnTo>
                  <a:pt x="17526" y="21793"/>
                </a:lnTo>
                <a:lnTo>
                  <a:pt x="17246" y="21158"/>
                </a:lnTo>
                <a:lnTo>
                  <a:pt x="16535" y="21158"/>
                </a:lnTo>
                <a:lnTo>
                  <a:pt x="16294" y="20904"/>
                </a:lnTo>
                <a:lnTo>
                  <a:pt x="15621" y="21158"/>
                </a:lnTo>
                <a:lnTo>
                  <a:pt x="14871" y="21793"/>
                </a:lnTo>
                <a:lnTo>
                  <a:pt x="14846" y="22250"/>
                </a:lnTo>
                <a:lnTo>
                  <a:pt x="15328" y="23444"/>
                </a:lnTo>
                <a:lnTo>
                  <a:pt x="16395" y="21793"/>
                </a:lnTo>
                <a:lnTo>
                  <a:pt x="17653" y="22085"/>
                </a:lnTo>
                <a:close/>
              </a:path>
              <a:path w="39369" h="38734">
                <a:moveTo>
                  <a:pt x="17780" y="10871"/>
                </a:moveTo>
                <a:lnTo>
                  <a:pt x="17678" y="11684"/>
                </a:lnTo>
                <a:lnTo>
                  <a:pt x="17741" y="11188"/>
                </a:lnTo>
                <a:lnTo>
                  <a:pt x="17780" y="10871"/>
                </a:lnTo>
                <a:close/>
              </a:path>
              <a:path w="39369" h="38734">
                <a:moveTo>
                  <a:pt x="18376" y="22250"/>
                </a:moveTo>
                <a:lnTo>
                  <a:pt x="17653" y="22085"/>
                </a:lnTo>
                <a:lnTo>
                  <a:pt x="18148" y="23190"/>
                </a:lnTo>
                <a:lnTo>
                  <a:pt x="18376" y="22250"/>
                </a:lnTo>
                <a:close/>
              </a:path>
              <a:path w="39369" h="38734">
                <a:moveTo>
                  <a:pt x="18491" y="11023"/>
                </a:moveTo>
                <a:lnTo>
                  <a:pt x="18389" y="11836"/>
                </a:lnTo>
                <a:lnTo>
                  <a:pt x="18453" y="11341"/>
                </a:lnTo>
                <a:lnTo>
                  <a:pt x="18491" y="11023"/>
                </a:lnTo>
                <a:close/>
              </a:path>
              <a:path w="39369" h="38734">
                <a:moveTo>
                  <a:pt x="18757" y="20751"/>
                </a:moveTo>
                <a:lnTo>
                  <a:pt x="18376" y="22250"/>
                </a:lnTo>
                <a:lnTo>
                  <a:pt x="18542" y="22288"/>
                </a:lnTo>
                <a:lnTo>
                  <a:pt x="18757" y="20751"/>
                </a:lnTo>
                <a:close/>
              </a:path>
              <a:path w="39369" h="38734">
                <a:moveTo>
                  <a:pt x="18884" y="22364"/>
                </a:moveTo>
                <a:lnTo>
                  <a:pt x="18542" y="22288"/>
                </a:lnTo>
                <a:lnTo>
                  <a:pt x="18427" y="23190"/>
                </a:lnTo>
                <a:lnTo>
                  <a:pt x="18884" y="22364"/>
                </a:lnTo>
                <a:close/>
              </a:path>
              <a:path w="39369" h="38734">
                <a:moveTo>
                  <a:pt x="18973" y="19888"/>
                </a:moveTo>
                <a:lnTo>
                  <a:pt x="18923" y="19634"/>
                </a:lnTo>
                <a:lnTo>
                  <a:pt x="18757" y="20751"/>
                </a:lnTo>
                <a:lnTo>
                  <a:pt x="18973" y="19888"/>
                </a:lnTo>
                <a:close/>
              </a:path>
              <a:path w="39369" h="38734">
                <a:moveTo>
                  <a:pt x="19456" y="10439"/>
                </a:moveTo>
                <a:lnTo>
                  <a:pt x="19354" y="11252"/>
                </a:lnTo>
                <a:lnTo>
                  <a:pt x="19418" y="10756"/>
                </a:lnTo>
                <a:lnTo>
                  <a:pt x="19456" y="10439"/>
                </a:lnTo>
                <a:close/>
              </a:path>
              <a:path w="39369" h="38734">
                <a:moveTo>
                  <a:pt x="21132" y="17729"/>
                </a:moveTo>
                <a:lnTo>
                  <a:pt x="21107" y="17500"/>
                </a:lnTo>
                <a:lnTo>
                  <a:pt x="21056" y="17805"/>
                </a:lnTo>
                <a:close/>
              </a:path>
              <a:path w="39369" h="38734">
                <a:moveTo>
                  <a:pt x="21424" y="9982"/>
                </a:moveTo>
                <a:lnTo>
                  <a:pt x="21132" y="10706"/>
                </a:lnTo>
                <a:lnTo>
                  <a:pt x="21082" y="11087"/>
                </a:lnTo>
                <a:lnTo>
                  <a:pt x="21031" y="11468"/>
                </a:lnTo>
                <a:lnTo>
                  <a:pt x="21323" y="10756"/>
                </a:lnTo>
                <a:lnTo>
                  <a:pt x="21424" y="9982"/>
                </a:lnTo>
                <a:close/>
              </a:path>
              <a:path w="39369" h="38734">
                <a:moveTo>
                  <a:pt x="21590" y="10871"/>
                </a:moveTo>
                <a:lnTo>
                  <a:pt x="21488" y="11684"/>
                </a:lnTo>
                <a:lnTo>
                  <a:pt x="21551" y="11188"/>
                </a:lnTo>
                <a:lnTo>
                  <a:pt x="21590" y="10871"/>
                </a:lnTo>
                <a:close/>
              </a:path>
              <a:path w="39369" h="38734">
                <a:moveTo>
                  <a:pt x="21628" y="7696"/>
                </a:moveTo>
                <a:lnTo>
                  <a:pt x="21094" y="9334"/>
                </a:lnTo>
                <a:lnTo>
                  <a:pt x="20612" y="7683"/>
                </a:lnTo>
                <a:lnTo>
                  <a:pt x="19989" y="10096"/>
                </a:lnTo>
                <a:lnTo>
                  <a:pt x="19888" y="10515"/>
                </a:lnTo>
                <a:lnTo>
                  <a:pt x="20205" y="10160"/>
                </a:lnTo>
                <a:lnTo>
                  <a:pt x="20866" y="10071"/>
                </a:lnTo>
                <a:lnTo>
                  <a:pt x="20802" y="10261"/>
                </a:lnTo>
                <a:lnTo>
                  <a:pt x="20726" y="12141"/>
                </a:lnTo>
                <a:lnTo>
                  <a:pt x="21145" y="10020"/>
                </a:lnTo>
                <a:lnTo>
                  <a:pt x="21297" y="9994"/>
                </a:lnTo>
                <a:lnTo>
                  <a:pt x="21209" y="9728"/>
                </a:lnTo>
                <a:lnTo>
                  <a:pt x="21628" y="7696"/>
                </a:lnTo>
                <a:close/>
              </a:path>
              <a:path w="39369" h="38734">
                <a:moveTo>
                  <a:pt x="21640" y="10210"/>
                </a:moveTo>
                <a:lnTo>
                  <a:pt x="21412" y="10795"/>
                </a:lnTo>
                <a:lnTo>
                  <a:pt x="21361" y="11150"/>
                </a:lnTo>
                <a:lnTo>
                  <a:pt x="21336" y="11353"/>
                </a:lnTo>
                <a:lnTo>
                  <a:pt x="21564" y="10782"/>
                </a:lnTo>
                <a:lnTo>
                  <a:pt x="21602" y="10426"/>
                </a:lnTo>
                <a:lnTo>
                  <a:pt x="21640" y="10210"/>
                </a:lnTo>
                <a:close/>
              </a:path>
              <a:path w="39369" h="38734">
                <a:moveTo>
                  <a:pt x="22847" y="21539"/>
                </a:moveTo>
                <a:lnTo>
                  <a:pt x="22720" y="21158"/>
                </a:lnTo>
                <a:lnTo>
                  <a:pt x="22669" y="21513"/>
                </a:lnTo>
                <a:lnTo>
                  <a:pt x="22847" y="21539"/>
                </a:lnTo>
                <a:close/>
              </a:path>
              <a:path w="39369" h="38734">
                <a:moveTo>
                  <a:pt x="23431" y="9575"/>
                </a:moveTo>
                <a:lnTo>
                  <a:pt x="23126" y="10350"/>
                </a:lnTo>
                <a:lnTo>
                  <a:pt x="23088" y="9944"/>
                </a:lnTo>
                <a:lnTo>
                  <a:pt x="23114" y="9728"/>
                </a:lnTo>
                <a:lnTo>
                  <a:pt x="22961" y="10147"/>
                </a:lnTo>
                <a:lnTo>
                  <a:pt x="22009" y="8902"/>
                </a:lnTo>
                <a:lnTo>
                  <a:pt x="21805" y="10452"/>
                </a:lnTo>
                <a:lnTo>
                  <a:pt x="21717" y="11112"/>
                </a:lnTo>
                <a:lnTo>
                  <a:pt x="22364" y="10566"/>
                </a:lnTo>
                <a:lnTo>
                  <a:pt x="22872" y="10426"/>
                </a:lnTo>
                <a:lnTo>
                  <a:pt x="22847" y="10668"/>
                </a:lnTo>
                <a:lnTo>
                  <a:pt x="22821" y="10871"/>
                </a:lnTo>
                <a:lnTo>
                  <a:pt x="22999" y="10388"/>
                </a:lnTo>
                <a:lnTo>
                  <a:pt x="22987" y="10693"/>
                </a:lnTo>
                <a:lnTo>
                  <a:pt x="22783" y="12192"/>
                </a:lnTo>
                <a:lnTo>
                  <a:pt x="23380" y="9994"/>
                </a:lnTo>
                <a:lnTo>
                  <a:pt x="23431" y="9575"/>
                </a:lnTo>
                <a:close/>
              </a:path>
              <a:path w="39369" h="38734">
                <a:moveTo>
                  <a:pt x="23672" y="9652"/>
                </a:moveTo>
                <a:lnTo>
                  <a:pt x="23380" y="10375"/>
                </a:lnTo>
                <a:lnTo>
                  <a:pt x="23329" y="10756"/>
                </a:lnTo>
                <a:lnTo>
                  <a:pt x="23279" y="11137"/>
                </a:lnTo>
                <a:lnTo>
                  <a:pt x="23571" y="10426"/>
                </a:lnTo>
                <a:lnTo>
                  <a:pt x="23672" y="9652"/>
                </a:lnTo>
                <a:close/>
              </a:path>
              <a:path w="39369" h="38734">
                <a:moveTo>
                  <a:pt x="23774" y="24460"/>
                </a:moveTo>
                <a:lnTo>
                  <a:pt x="23050" y="24422"/>
                </a:lnTo>
                <a:lnTo>
                  <a:pt x="22809" y="24587"/>
                </a:lnTo>
                <a:lnTo>
                  <a:pt x="23304" y="24853"/>
                </a:lnTo>
                <a:lnTo>
                  <a:pt x="23774" y="24460"/>
                </a:lnTo>
                <a:close/>
              </a:path>
              <a:path w="39369" h="38734">
                <a:moveTo>
                  <a:pt x="24307" y="20523"/>
                </a:moveTo>
                <a:lnTo>
                  <a:pt x="23990" y="20370"/>
                </a:lnTo>
                <a:lnTo>
                  <a:pt x="24142" y="20840"/>
                </a:lnTo>
                <a:lnTo>
                  <a:pt x="24307" y="20523"/>
                </a:lnTo>
                <a:close/>
              </a:path>
              <a:path w="39369" h="38734">
                <a:moveTo>
                  <a:pt x="24396" y="24485"/>
                </a:moveTo>
                <a:lnTo>
                  <a:pt x="24282" y="23863"/>
                </a:lnTo>
                <a:lnTo>
                  <a:pt x="23990" y="24460"/>
                </a:lnTo>
                <a:lnTo>
                  <a:pt x="23939" y="24752"/>
                </a:lnTo>
                <a:lnTo>
                  <a:pt x="24396" y="24485"/>
                </a:lnTo>
                <a:close/>
              </a:path>
              <a:path w="39369" h="38734">
                <a:moveTo>
                  <a:pt x="24625" y="8051"/>
                </a:moveTo>
                <a:lnTo>
                  <a:pt x="24015" y="10058"/>
                </a:lnTo>
                <a:lnTo>
                  <a:pt x="23723" y="11455"/>
                </a:lnTo>
                <a:lnTo>
                  <a:pt x="24206" y="11099"/>
                </a:lnTo>
                <a:lnTo>
                  <a:pt x="24625" y="8051"/>
                </a:lnTo>
                <a:close/>
              </a:path>
              <a:path w="39369" h="38734">
                <a:moveTo>
                  <a:pt x="25361" y="21666"/>
                </a:moveTo>
                <a:lnTo>
                  <a:pt x="24422" y="21666"/>
                </a:lnTo>
                <a:lnTo>
                  <a:pt x="24142" y="20840"/>
                </a:lnTo>
                <a:lnTo>
                  <a:pt x="23672" y="21793"/>
                </a:lnTo>
                <a:lnTo>
                  <a:pt x="22618" y="21920"/>
                </a:lnTo>
                <a:lnTo>
                  <a:pt x="22669" y="21513"/>
                </a:lnTo>
                <a:lnTo>
                  <a:pt x="22072" y="21424"/>
                </a:lnTo>
                <a:lnTo>
                  <a:pt x="22085" y="21247"/>
                </a:lnTo>
                <a:lnTo>
                  <a:pt x="21983" y="21412"/>
                </a:lnTo>
                <a:lnTo>
                  <a:pt x="21272" y="21285"/>
                </a:lnTo>
                <a:lnTo>
                  <a:pt x="20459" y="20650"/>
                </a:lnTo>
                <a:lnTo>
                  <a:pt x="19621" y="21031"/>
                </a:lnTo>
                <a:lnTo>
                  <a:pt x="18884" y="22364"/>
                </a:lnTo>
                <a:lnTo>
                  <a:pt x="19215" y="22428"/>
                </a:lnTo>
                <a:lnTo>
                  <a:pt x="20561" y="21920"/>
                </a:lnTo>
                <a:lnTo>
                  <a:pt x="21564" y="22098"/>
                </a:lnTo>
                <a:lnTo>
                  <a:pt x="20764" y="23418"/>
                </a:lnTo>
                <a:lnTo>
                  <a:pt x="20116" y="23418"/>
                </a:lnTo>
                <a:lnTo>
                  <a:pt x="20154" y="22898"/>
                </a:lnTo>
                <a:lnTo>
                  <a:pt x="19646" y="23202"/>
                </a:lnTo>
                <a:lnTo>
                  <a:pt x="19113" y="23152"/>
                </a:lnTo>
                <a:lnTo>
                  <a:pt x="19570" y="24968"/>
                </a:lnTo>
                <a:lnTo>
                  <a:pt x="20269" y="24206"/>
                </a:lnTo>
                <a:lnTo>
                  <a:pt x="20828" y="24206"/>
                </a:lnTo>
                <a:lnTo>
                  <a:pt x="21196" y="24218"/>
                </a:lnTo>
                <a:lnTo>
                  <a:pt x="21983" y="22885"/>
                </a:lnTo>
                <a:lnTo>
                  <a:pt x="22021" y="22174"/>
                </a:lnTo>
                <a:lnTo>
                  <a:pt x="22821" y="22301"/>
                </a:lnTo>
                <a:lnTo>
                  <a:pt x="23202" y="22783"/>
                </a:lnTo>
                <a:lnTo>
                  <a:pt x="23622" y="22809"/>
                </a:lnTo>
                <a:lnTo>
                  <a:pt x="23507" y="23317"/>
                </a:lnTo>
                <a:lnTo>
                  <a:pt x="23672" y="22783"/>
                </a:lnTo>
                <a:lnTo>
                  <a:pt x="23964" y="22047"/>
                </a:lnTo>
                <a:lnTo>
                  <a:pt x="23850" y="22936"/>
                </a:lnTo>
                <a:lnTo>
                  <a:pt x="23495" y="23825"/>
                </a:lnTo>
                <a:lnTo>
                  <a:pt x="23507" y="23317"/>
                </a:lnTo>
                <a:lnTo>
                  <a:pt x="23431" y="23063"/>
                </a:lnTo>
                <a:lnTo>
                  <a:pt x="23202" y="22783"/>
                </a:lnTo>
                <a:lnTo>
                  <a:pt x="22136" y="22682"/>
                </a:lnTo>
                <a:lnTo>
                  <a:pt x="21818" y="24333"/>
                </a:lnTo>
                <a:lnTo>
                  <a:pt x="23050" y="24422"/>
                </a:lnTo>
                <a:lnTo>
                  <a:pt x="23876" y="23825"/>
                </a:lnTo>
                <a:lnTo>
                  <a:pt x="24053" y="23698"/>
                </a:lnTo>
                <a:lnTo>
                  <a:pt x="24130" y="23317"/>
                </a:lnTo>
                <a:lnTo>
                  <a:pt x="24079" y="23685"/>
                </a:lnTo>
                <a:lnTo>
                  <a:pt x="24231" y="23571"/>
                </a:lnTo>
                <a:lnTo>
                  <a:pt x="24282" y="23863"/>
                </a:lnTo>
                <a:lnTo>
                  <a:pt x="24422" y="23571"/>
                </a:lnTo>
                <a:lnTo>
                  <a:pt x="24549" y="23317"/>
                </a:lnTo>
                <a:lnTo>
                  <a:pt x="24676" y="23063"/>
                </a:lnTo>
                <a:lnTo>
                  <a:pt x="25171" y="22047"/>
                </a:lnTo>
                <a:lnTo>
                  <a:pt x="25361" y="21666"/>
                </a:lnTo>
                <a:close/>
              </a:path>
              <a:path w="39369" h="38734">
                <a:moveTo>
                  <a:pt x="25869" y="20650"/>
                </a:moveTo>
                <a:lnTo>
                  <a:pt x="25361" y="21666"/>
                </a:lnTo>
                <a:lnTo>
                  <a:pt x="25692" y="21666"/>
                </a:lnTo>
                <a:lnTo>
                  <a:pt x="25869" y="20650"/>
                </a:lnTo>
                <a:close/>
              </a:path>
              <a:path w="39369" h="38734">
                <a:moveTo>
                  <a:pt x="26225" y="21666"/>
                </a:moveTo>
                <a:lnTo>
                  <a:pt x="25730" y="21666"/>
                </a:lnTo>
                <a:lnTo>
                  <a:pt x="24485" y="24447"/>
                </a:lnTo>
                <a:lnTo>
                  <a:pt x="24676" y="24333"/>
                </a:lnTo>
                <a:lnTo>
                  <a:pt x="25552" y="24396"/>
                </a:lnTo>
                <a:lnTo>
                  <a:pt x="25654" y="24117"/>
                </a:lnTo>
                <a:lnTo>
                  <a:pt x="25031" y="24079"/>
                </a:lnTo>
                <a:lnTo>
                  <a:pt x="25704" y="23901"/>
                </a:lnTo>
                <a:lnTo>
                  <a:pt x="25654" y="23698"/>
                </a:lnTo>
                <a:lnTo>
                  <a:pt x="25730" y="23571"/>
                </a:lnTo>
                <a:lnTo>
                  <a:pt x="25908" y="23317"/>
                </a:lnTo>
                <a:lnTo>
                  <a:pt x="26022" y="23063"/>
                </a:lnTo>
                <a:lnTo>
                  <a:pt x="26035" y="22936"/>
                </a:lnTo>
                <a:lnTo>
                  <a:pt x="26225" y="21666"/>
                </a:lnTo>
                <a:close/>
              </a:path>
              <a:path w="39369" h="38734">
                <a:moveTo>
                  <a:pt x="26339" y="21666"/>
                </a:moveTo>
                <a:lnTo>
                  <a:pt x="26136" y="22288"/>
                </a:lnTo>
                <a:lnTo>
                  <a:pt x="26339" y="21666"/>
                </a:lnTo>
                <a:close/>
              </a:path>
              <a:path w="39369" h="38734">
                <a:moveTo>
                  <a:pt x="26517" y="21666"/>
                </a:moveTo>
                <a:lnTo>
                  <a:pt x="26403" y="21463"/>
                </a:lnTo>
                <a:lnTo>
                  <a:pt x="26339" y="21666"/>
                </a:lnTo>
                <a:lnTo>
                  <a:pt x="26517" y="21666"/>
                </a:lnTo>
                <a:close/>
              </a:path>
              <a:path w="39369" h="38734">
                <a:moveTo>
                  <a:pt x="26835" y="23596"/>
                </a:moveTo>
                <a:lnTo>
                  <a:pt x="25831" y="23863"/>
                </a:lnTo>
                <a:lnTo>
                  <a:pt x="25654" y="24117"/>
                </a:lnTo>
                <a:lnTo>
                  <a:pt x="26758" y="24180"/>
                </a:lnTo>
                <a:lnTo>
                  <a:pt x="26835" y="23596"/>
                </a:lnTo>
                <a:close/>
              </a:path>
              <a:path w="39369" h="38734">
                <a:moveTo>
                  <a:pt x="27089" y="23571"/>
                </a:moveTo>
                <a:lnTo>
                  <a:pt x="26835" y="24180"/>
                </a:lnTo>
                <a:lnTo>
                  <a:pt x="27000" y="24193"/>
                </a:lnTo>
                <a:lnTo>
                  <a:pt x="27089" y="23571"/>
                </a:lnTo>
                <a:close/>
              </a:path>
              <a:path w="39369" h="38734">
                <a:moveTo>
                  <a:pt x="27876" y="25857"/>
                </a:moveTo>
                <a:lnTo>
                  <a:pt x="27863" y="25476"/>
                </a:lnTo>
                <a:lnTo>
                  <a:pt x="27749" y="26263"/>
                </a:lnTo>
                <a:lnTo>
                  <a:pt x="27876" y="25857"/>
                </a:lnTo>
                <a:close/>
              </a:path>
              <a:path w="39369" h="38734">
                <a:moveTo>
                  <a:pt x="28130" y="11328"/>
                </a:moveTo>
                <a:lnTo>
                  <a:pt x="27838" y="12052"/>
                </a:lnTo>
                <a:lnTo>
                  <a:pt x="27787" y="12433"/>
                </a:lnTo>
                <a:lnTo>
                  <a:pt x="27736" y="12814"/>
                </a:lnTo>
                <a:lnTo>
                  <a:pt x="28028" y="12103"/>
                </a:lnTo>
                <a:lnTo>
                  <a:pt x="28130" y="11328"/>
                </a:lnTo>
                <a:close/>
              </a:path>
              <a:path w="39369" h="38734">
                <a:moveTo>
                  <a:pt x="31686" y="292"/>
                </a:moveTo>
                <a:lnTo>
                  <a:pt x="31330" y="1104"/>
                </a:lnTo>
                <a:lnTo>
                  <a:pt x="31280" y="1498"/>
                </a:lnTo>
                <a:lnTo>
                  <a:pt x="31216" y="1993"/>
                </a:lnTo>
                <a:lnTo>
                  <a:pt x="31572" y="1181"/>
                </a:lnTo>
                <a:lnTo>
                  <a:pt x="31686" y="292"/>
                </a:lnTo>
                <a:close/>
              </a:path>
              <a:path w="39369" h="38734">
                <a:moveTo>
                  <a:pt x="32778" y="12776"/>
                </a:moveTo>
                <a:lnTo>
                  <a:pt x="32219" y="13157"/>
                </a:lnTo>
                <a:lnTo>
                  <a:pt x="32219" y="13284"/>
                </a:lnTo>
                <a:lnTo>
                  <a:pt x="32677" y="13195"/>
                </a:lnTo>
                <a:lnTo>
                  <a:pt x="32778" y="12776"/>
                </a:lnTo>
                <a:close/>
              </a:path>
              <a:path w="39369" h="38734">
                <a:moveTo>
                  <a:pt x="32893" y="0"/>
                </a:moveTo>
                <a:lnTo>
                  <a:pt x="32473" y="1231"/>
                </a:lnTo>
                <a:lnTo>
                  <a:pt x="31864" y="762"/>
                </a:lnTo>
                <a:lnTo>
                  <a:pt x="31750" y="1600"/>
                </a:lnTo>
                <a:lnTo>
                  <a:pt x="31711" y="1866"/>
                </a:lnTo>
                <a:lnTo>
                  <a:pt x="31940" y="1638"/>
                </a:lnTo>
                <a:lnTo>
                  <a:pt x="32473" y="1244"/>
                </a:lnTo>
                <a:lnTo>
                  <a:pt x="32080" y="2438"/>
                </a:lnTo>
                <a:lnTo>
                  <a:pt x="31953" y="3390"/>
                </a:lnTo>
                <a:lnTo>
                  <a:pt x="32766" y="1003"/>
                </a:lnTo>
                <a:lnTo>
                  <a:pt x="32893" y="0"/>
                </a:lnTo>
                <a:close/>
              </a:path>
              <a:path w="39369" h="38734">
                <a:moveTo>
                  <a:pt x="32918" y="838"/>
                </a:moveTo>
                <a:lnTo>
                  <a:pt x="32702" y="1422"/>
                </a:lnTo>
                <a:lnTo>
                  <a:pt x="32651" y="1778"/>
                </a:lnTo>
                <a:lnTo>
                  <a:pt x="32626" y="1981"/>
                </a:lnTo>
                <a:lnTo>
                  <a:pt x="32842" y="1409"/>
                </a:lnTo>
                <a:lnTo>
                  <a:pt x="32893" y="1054"/>
                </a:lnTo>
                <a:lnTo>
                  <a:pt x="32918" y="838"/>
                </a:lnTo>
                <a:close/>
              </a:path>
              <a:path w="39369" h="38734">
                <a:moveTo>
                  <a:pt x="33362" y="14338"/>
                </a:moveTo>
                <a:close/>
              </a:path>
              <a:path w="39369" h="38734">
                <a:moveTo>
                  <a:pt x="36944" y="3670"/>
                </a:moveTo>
                <a:lnTo>
                  <a:pt x="36588" y="4483"/>
                </a:lnTo>
                <a:lnTo>
                  <a:pt x="36537" y="4876"/>
                </a:lnTo>
                <a:lnTo>
                  <a:pt x="36474" y="5372"/>
                </a:lnTo>
                <a:lnTo>
                  <a:pt x="36830" y="4559"/>
                </a:lnTo>
                <a:lnTo>
                  <a:pt x="36944" y="3670"/>
                </a:lnTo>
                <a:close/>
              </a:path>
              <a:path w="39369" h="38734">
                <a:moveTo>
                  <a:pt x="37312" y="3835"/>
                </a:moveTo>
                <a:lnTo>
                  <a:pt x="36868" y="4953"/>
                </a:lnTo>
                <a:lnTo>
                  <a:pt x="36664" y="6451"/>
                </a:lnTo>
                <a:lnTo>
                  <a:pt x="37261" y="4254"/>
                </a:lnTo>
                <a:lnTo>
                  <a:pt x="37312" y="3835"/>
                </a:lnTo>
                <a:close/>
              </a:path>
              <a:path w="39369" h="38734">
                <a:moveTo>
                  <a:pt x="37998" y="8331"/>
                </a:moveTo>
                <a:lnTo>
                  <a:pt x="35674" y="12141"/>
                </a:lnTo>
                <a:lnTo>
                  <a:pt x="34747" y="12776"/>
                </a:lnTo>
                <a:lnTo>
                  <a:pt x="34010" y="12941"/>
                </a:lnTo>
                <a:lnTo>
                  <a:pt x="33540" y="15824"/>
                </a:lnTo>
                <a:lnTo>
                  <a:pt x="33058" y="15570"/>
                </a:lnTo>
                <a:lnTo>
                  <a:pt x="33223" y="14808"/>
                </a:lnTo>
                <a:lnTo>
                  <a:pt x="33401" y="14046"/>
                </a:lnTo>
                <a:lnTo>
                  <a:pt x="33578" y="13284"/>
                </a:lnTo>
                <a:lnTo>
                  <a:pt x="33362" y="14338"/>
                </a:lnTo>
                <a:lnTo>
                  <a:pt x="33845" y="13284"/>
                </a:lnTo>
                <a:lnTo>
                  <a:pt x="33896" y="13157"/>
                </a:lnTo>
                <a:lnTo>
                  <a:pt x="33997" y="12941"/>
                </a:lnTo>
                <a:lnTo>
                  <a:pt x="33045" y="13131"/>
                </a:lnTo>
                <a:lnTo>
                  <a:pt x="32956" y="13792"/>
                </a:lnTo>
                <a:lnTo>
                  <a:pt x="32651" y="14681"/>
                </a:lnTo>
                <a:lnTo>
                  <a:pt x="32715" y="14173"/>
                </a:lnTo>
                <a:lnTo>
                  <a:pt x="32791" y="13792"/>
                </a:lnTo>
                <a:lnTo>
                  <a:pt x="33045" y="13157"/>
                </a:lnTo>
                <a:lnTo>
                  <a:pt x="32715" y="13195"/>
                </a:lnTo>
                <a:lnTo>
                  <a:pt x="32550" y="14173"/>
                </a:lnTo>
                <a:lnTo>
                  <a:pt x="31978" y="14173"/>
                </a:lnTo>
                <a:lnTo>
                  <a:pt x="31534" y="13919"/>
                </a:lnTo>
                <a:lnTo>
                  <a:pt x="31000" y="14935"/>
                </a:lnTo>
                <a:lnTo>
                  <a:pt x="30886" y="14744"/>
                </a:lnTo>
                <a:lnTo>
                  <a:pt x="30886" y="22936"/>
                </a:lnTo>
                <a:lnTo>
                  <a:pt x="30810" y="23545"/>
                </a:lnTo>
                <a:lnTo>
                  <a:pt x="30581" y="24079"/>
                </a:lnTo>
                <a:lnTo>
                  <a:pt x="30695" y="23444"/>
                </a:lnTo>
                <a:lnTo>
                  <a:pt x="30886" y="22936"/>
                </a:lnTo>
                <a:lnTo>
                  <a:pt x="30886" y="14744"/>
                </a:lnTo>
                <a:lnTo>
                  <a:pt x="30772" y="13157"/>
                </a:lnTo>
                <a:lnTo>
                  <a:pt x="30695" y="13030"/>
                </a:lnTo>
                <a:lnTo>
                  <a:pt x="30695" y="22936"/>
                </a:lnTo>
                <a:lnTo>
                  <a:pt x="30619" y="23545"/>
                </a:lnTo>
                <a:lnTo>
                  <a:pt x="30391" y="24079"/>
                </a:lnTo>
                <a:lnTo>
                  <a:pt x="30505" y="23444"/>
                </a:lnTo>
                <a:lnTo>
                  <a:pt x="30556" y="23317"/>
                </a:lnTo>
                <a:lnTo>
                  <a:pt x="30695" y="22936"/>
                </a:lnTo>
                <a:lnTo>
                  <a:pt x="30695" y="13030"/>
                </a:lnTo>
                <a:lnTo>
                  <a:pt x="30632" y="12903"/>
                </a:lnTo>
                <a:lnTo>
                  <a:pt x="30378" y="13157"/>
                </a:lnTo>
                <a:lnTo>
                  <a:pt x="30187" y="13017"/>
                </a:lnTo>
                <a:lnTo>
                  <a:pt x="30187" y="19380"/>
                </a:lnTo>
                <a:lnTo>
                  <a:pt x="30073" y="20281"/>
                </a:lnTo>
                <a:lnTo>
                  <a:pt x="30073" y="26873"/>
                </a:lnTo>
                <a:lnTo>
                  <a:pt x="29527" y="27635"/>
                </a:lnTo>
                <a:lnTo>
                  <a:pt x="29044" y="27889"/>
                </a:lnTo>
                <a:lnTo>
                  <a:pt x="29222" y="26619"/>
                </a:lnTo>
                <a:lnTo>
                  <a:pt x="30073" y="26873"/>
                </a:lnTo>
                <a:lnTo>
                  <a:pt x="30073" y="20281"/>
                </a:lnTo>
                <a:lnTo>
                  <a:pt x="29718" y="21158"/>
                </a:lnTo>
                <a:lnTo>
                  <a:pt x="29781" y="20650"/>
                </a:lnTo>
                <a:lnTo>
                  <a:pt x="29883" y="20142"/>
                </a:lnTo>
                <a:lnTo>
                  <a:pt x="29933" y="20015"/>
                </a:lnTo>
                <a:lnTo>
                  <a:pt x="30187" y="19380"/>
                </a:lnTo>
                <a:lnTo>
                  <a:pt x="30187" y="13017"/>
                </a:lnTo>
                <a:lnTo>
                  <a:pt x="29768" y="12649"/>
                </a:lnTo>
                <a:lnTo>
                  <a:pt x="29400" y="12649"/>
                </a:lnTo>
                <a:lnTo>
                  <a:pt x="28829" y="12763"/>
                </a:lnTo>
                <a:lnTo>
                  <a:pt x="28829" y="26238"/>
                </a:lnTo>
                <a:lnTo>
                  <a:pt x="28689" y="27000"/>
                </a:lnTo>
                <a:lnTo>
                  <a:pt x="28181" y="28905"/>
                </a:lnTo>
                <a:lnTo>
                  <a:pt x="28384" y="27381"/>
                </a:lnTo>
                <a:lnTo>
                  <a:pt x="28473" y="27127"/>
                </a:lnTo>
                <a:lnTo>
                  <a:pt x="28829" y="26238"/>
                </a:lnTo>
                <a:lnTo>
                  <a:pt x="28829" y="12763"/>
                </a:lnTo>
                <a:lnTo>
                  <a:pt x="28689" y="12915"/>
                </a:lnTo>
                <a:lnTo>
                  <a:pt x="28689" y="22936"/>
                </a:lnTo>
                <a:lnTo>
                  <a:pt x="28600" y="23571"/>
                </a:lnTo>
                <a:lnTo>
                  <a:pt x="27978" y="25539"/>
                </a:lnTo>
                <a:lnTo>
                  <a:pt x="28638" y="25857"/>
                </a:lnTo>
                <a:lnTo>
                  <a:pt x="27647" y="27000"/>
                </a:lnTo>
                <a:lnTo>
                  <a:pt x="27749" y="26263"/>
                </a:lnTo>
                <a:lnTo>
                  <a:pt x="27520" y="27000"/>
                </a:lnTo>
                <a:lnTo>
                  <a:pt x="27482" y="27127"/>
                </a:lnTo>
                <a:lnTo>
                  <a:pt x="27546" y="26619"/>
                </a:lnTo>
                <a:lnTo>
                  <a:pt x="27584" y="26365"/>
                </a:lnTo>
                <a:lnTo>
                  <a:pt x="27711" y="25412"/>
                </a:lnTo>
                <a:lnTo>
                  <a:pt x="27330" y="25603"/>
                </a:lnTo>
                <a:lnTo>
                  <a:pt x="27190" y="25730"/>
                </a:lnTo>
                <a:lnTo>
                  <a:pt x="27343" y="24587"/>
                </a:lnTo>
                <a:lnTo>
                  <a:pt x="27736" y="25209"/>
                </a:lnTo>
                <a:lnTo>
                  <a:pt x="27711" y="25412"/>
                </a:lnTo>
                <a:lnTo>
                  <a:pt x="27622" y="26111"/>
                </a:lnTo>
                <a:lnTo>
                  <a:pt x="28041" y="24841"/>
                </a:lnTo>
                <a:lnTo>
                  <a:pt x="28130" y="24587"/>
                </a:lnTo>
                <a:lnTo>
                  <a:pt x="28638" y="23063"/>
                </a:lnTo>
                <a:lnTo>
                  <a:pt x="28689" y="22936"/>
                </a:lnTo>
                <a:lnTo>
                  <a:pt x="28689" y="12915"/>
                </a:lnTo>
                <a:lnTo>
                  <a:pt x="28587" y="13169"/>
                </a:lnTo>
                <a:lnTo>
                  <a:pt x="28841" y="11315"/>
                </a:lnTo>
                <a:lnTo>
                  <a:pt x="29159" y="11506"/>
                </a:lnTo>
                <a:lnTo>
                  <a:pt x="30556" y="12522"/>
                </a:lnTo>
                <a:lnTo>
                  <a:pt x="31661" y="13538"/>
                </a:lnTo>
                <a:lnTo>
                  <a:pt x="32156" y="13195"/>
                </a:lnTo>
                <a:lnTo>
                  <a:pt x="31140" y="10998"/>
                </a:lnTo>
                <a:lnTo>
                  <a:pt x="30670" y="9982"/>
                </a:lnTo>
                <a:lnTo>
                  <a:pt x="28575" y="9601"/>
                </a:lnTo>
                <a:lnTo>
                  <a:pt x="28282" y="9855"/>
                </a:lnTo>
                <a:lnTo>
                  <a:pt x="27673" y="10807"/>
                </a:lnTo>
                <a:lnTo>
                  <a:pt x="27622" y="10426"/>
                </a:lnTo>
                <a:lnTo>
                  <a:pt x="27457" y="9283"/>
                </a:lnTo>
                <a:lnTo>
                  <a:pt x="27305" y="9550"/>
                </a:lnTo>
                <a:lnTo>
                  <a:pt x="26530" y="10426"/>
                </a:lnTo>
                <a:lnTo>
                  <a:pt x="26568" y="8991"/>
                </a:lnTo>
                <a:lnTo>
                  <a:pt x="26377" y="10147"/>
                </a:lnTo>
                <a:lnTo>
                  <a:pt x="26428" y="8572"/>
                </a:lnTo>
                <a:lnTo>
                  <a:pt x="24777" y="9931"/>
                </a:lnTo>
                <a:lnTo>
                  <a:pt x="24726" y="10198"/>
                </a:lnTo>
                <a:lnTo>
                  <a:pt x="24739" y="11010"/>
                </a:lnTo>
                <a:lnTo>
                  <a:pt x="24980" y="11760"/>
                </a:lnTo>
                <a:lnTo>
                  <a:pt x="25590" y="11480"/>
                </a:lnTo>
                <a:lnTo>
                  <a:pt x="25793" y="11341"/>
                </a:lnTo>
                <a:lnTo>
                  <a:pt x="26289" y="10655"/>
                </a:lnTo>
                <a:lnTo>
                  <a:pt x="26238" y="10985"/>
                </a:lnTo>
                <a:lnTo>
                  <a:pt x="27825" y="11671"/>
                </a:lnTo>
                <a:lnTo>
                  <a:pt x="27724" y="11125"/>
                </a:lnTo>
                <a:lnTo>
                  <a:pt x="28346" y="11125"/>
                </a:lnTo>
                <a:lnTo>
                  <a:pt x="28333" y="10998"/>
                </a:lnTo>
                <a:lnTo>
                  <a:pt x="28689" y="11226"/>
                </a:lnTo>
                <a:lnTo>
                  <a:pt x="28270" y="12534"/>
                </a:lnTo>
                <a:lnTo>
                  <a:pt x="28486" y="13411"/>
                </a:lnTo>
                <a:lnTo>
                  <a:pt x="28409" y="13614"/>
                </a:lnTo>
                <a:lnTo>
                  <a:pt x="28409" y="20650"/>
                </a:lnTo>
                <a:lnTo>
                  <a:pt x="28295" y="21513"/>
                </a:lnTo>
                <a:lnTo>
                  <a:pt x="27940" y="22301"/>
                </a:lnTo>
                <a:lnTo>
                  <a:pt x="28054" y="21412"/>
                </a:lnTo>
                <a:lnTo>
                  <a:pt x="28409" y="20650"/>
                </a:lnTo>
                <a:lnTo>
                  <a:pt x="28409" y="13614"/>
                </a:lnTo>
                <a:lnTo>
                  <a:pt x="28003" y="14681"/>
                </a:lnTo>
                <a:lnTo>
                  <a:pt x="28067" y="14173"/>
                </a:lnTo>
                <a:lnTo>
                  <a:pt x="28194" y="13157"/>
                </a:lnTo>
                <a:lnTo>
                  <a:pt x="28270" y="12649"/>
                </a:lnTo>
                <a:lnTo>
                  <a:pt x="27952" y="12903"/>
                </a:lnTo>
                <a:lnTo>
                  <a:pt x="27254" y="13157"/>
                </a:lnTo>
                <a:lnTo>
                  <a:pt x="27114" y="13144"/>
                </a:lnTo>
                <a:lnTo>
                  <a:pt x="27114" y="17602"/>
                </a:lnTo>
                <a:lnTo>
                  <a:pt x="27025" y="18148"/>
                </a:lnTo>
                <a:lnTo>
                  <a:pt x="26809" y="18745"/>
                </a:lnTo>
                <a:lnTo>
                  <a:pt x="26847" y="18491"/>
                </a:lnTo>
                <a:lnTo>
                  <a:pt x="26936" y="17983"/>
                </a:lnTo>
                <a:lnTo>
                  <a:pt x="27114" y="17602"/>
                </a:lnTo>
                <a:lnTo>
                  <a:pt x="27114" y="13144"/>
                </a:lnTo>
                <a:lnTo>
                  <a:pt x="26911" y="13093"/>
                </a:lnTo>
                <a:lnTo>
                  <a:pt x="26911" y="14935"/>
                </a:lnTo>
                <a:lnTo>
                  <a:pt x="26797" y="17983"/>
                </a:lnTo>
                <a:lnTo>
                  <a:pt x="26555" y="18211"/>
                </a:lnTo>
                <a:lnTo>
                  <a:pt x="26466" y="18491"/>
                </a:lnTo>
                <a:lnTo>
                  <a:pt x="25234" y="18262"/>
                </a:lnTo>
                <a:lnTo>
                  <a:pt x="25031" y="18300"/>
                </a:lnTo>
                <a:lnTo>
                  <a:pt x="22580" y="19380"/>
                </a:lnTo>
                <a:lnTo>
                  <a:pt x="21945" y="19189"/>
                </a:lnTo>
                <a:lnTo>
                  <a:pt x="21920" y="19367"/>
                </a:lnTo>
                <a:lnTo>
                  <a:pt x="21704" y="20015"/>
                </a:lnTo>
                <a:lnTo>
                  <a:pt x="21818" y="19380"/>
                </a:lnTo>
                <a:lnTo>
                  <a:pt x="21742" y="19126"/>
                </a:lnTo>
                <a:lnTo>
                  <a:pt x="21323" y="18999"/>
                </a:lnTo>
                <a:lnTo>
                  <a:pt x="20904" y="18872"/>
                </a:lnTo>
                <a:lnTo>
                  <a:pt x="20993" y="18237"/>
                </a:lnTo>
                <a:lnTo>
                  <a:pt x="20929" y="18110"/>
                </a:lnTo>
                <a:lnTo>
                  <a:pt x="21056" y="17805"/>
                </a:lnTo>
                <a:lnTo>
                  <a:pt x="20713" y="18110"/>
                </a:lnTo>
                <a:lnTo>
                  <a:pt x="20510" y="18237"/>
                </a:lnTo>
                <a:lnTo>
                  <a:pt x="20662" y="17221"/>
                </a:lnTo>
                <a:lnTo>
                  <a:pt x="21069" y="17487"/>
                </a:lnTo>
                <a:lnTo>
                  <a:pt x="21132" y="17221"/>
                </a:lnTo>
                <a:lnTo>
                  <a:pt x="21259" y="16713"/>
                </a:lnTo>
                <a:lnTo>
                  <a:pt x="21450" y="15951"/>
                </a:lnTo>
                <a:lnTo>
                  <a:pt x="21488" y="15824"/>
                </a:lnTo>
                <a:lnTo>
                  <a:pt x="22783" y="17729"/>
                </a:lnTo>
                <a:lnTo>
                  <a:pt x="23977" y="17983"/>
                </a:lnTo>
                <a:lnTo>
                  <a:pt x="24625" y="18364"/>
                </a:lnTo>
                <a:lnTo>
                  <a:pt x="25031" y="18300"/>
                </a:lnTo>
                <a:lnTo>
                  <a:pt x="25158" y="18237"/>
                </a:lnTo>
                <a:lnTo>
                  <a:pt x="26581" y="15697"/>
                </a:lnTo>
                <a:lnTo>
                  <a:pt x="26911" y="14935"/>
                </a:lnTo>
                <a:lnTo>
                  <a:pt x="26911" y="13093"/>
                </a:lnTo>
                <a:lnTo>
                  <a:pt x="26123" y="12941"/>
                </a:lnTo>
                <a:lnTo>
                  <a:pt x="24282" y="12522"/>
                </a:lnTo>
                <a:lnTo>
                  <a:pt x="22059" y="13411"/>
                </a:lnTo>
                <a:lnTo>
                  <a:pt x="20574" y="13779"/>
                </a:lnTo>
                <a:lnTo>
                  <a:pt x="20574" y="16713"/>
                </a:lnTo>
                <a:lnTo>
                  <a:pt x="20408" y="17729"/>
                </a:lnTo>
                <a:lnTo>
                  <a:pt x="20104" y="18491"/>
                </a:lnTo>
                <a:lnTo>
                  <a:pt x="20193" y="17729"/>
                </a:lnTo>
                <a:lnTo>
                  <a:pt x="20269" y="17475"/>
                </a:lnTo>
                <a:lnTo>
                  <a:pt x="20574" y="16713"/>
                </a:lnTo>
                <a:lnTo>
                  <a:pt x="20574" y="13779"/>
                </a:lnTo>
                <a:lnTo>
                  <a:pt x="20142" y="13881"/>
                </a:lnTo>
                <a:lnTo>
                  <a:pt x="20142" y="17805"/>
                </a:lnTo>
                <a:lnTo>
                  <a:pt x="20091" y="18110"/>
                </a:lnTo>
                <a:lnTo>
                  <a:pt x="19977" y="18491"/>
                </a:lnTo>
                <a:lnTo>
                  <a:pt x="19850" y="18872"/>
                </a:lnTo>
                <a:lnTo>
                  <a:pt x="19964" y="18148"/>
                </a:lnTo>
                <a:lnTo>
                  <a:pt x="20091" y="17868"/>
                </a:lnTo>
                <a:lnTo>
                  <a:pt x="20142" y="13881"/>
                </a:lnTo>
                <a:lnTo>
                  <a:pt x="19888" y="13944"/>
                </a:lnTo>
                <a:lnTo>
                  <a:pt x="19888" y="17475"/>
                </a:lnTo>
                <a:lnTo>
                  <a:pt x="19799" y="18110"/>
                </a:lnTo>
                <a:lnTo>
                  <a:pt x="19494" y="18999"/>
                </a:lnTo>
                <a:lnTo>
                  <a:pt x="19608" y="18211"/>
                </a:lnTo>
                <a:lnTo>
                  <a:pt x="19735" y="17856"/>
                </a:lnTo>
                <a:lnTo>
                  <a:pt x="19888" y="17475"/>
                </a:lnTo>
                <a:lnTo>
                  <a:pt x="19888" y="13944"/>
                </a:lnTo>
                <a:lnTo>
                  <a:pt x="18935" y="14173"/>
                </a:lnTo>
                <a:lnTo>
                  <a:pt x="18592" y="11760"/>
                </a:lnTo>
                <a:lnTo>
                  <a:pt x="17526" y="12903"/>
                </a:lnTo>
                <a:lnTo>
                  <a:pt x="17195" y="14173"/>
                </a:lnTo>
                <a:lnTo>
                  <a:pt x="16725" y="14414"/>
                </a:lnTo>
                <a:lnTo>
                  <a:pt x="16725" y="14554"/>
                </a:lnTo>
                <a:lnTo>
                  <a:pt x="16611" y="15125"/>
                </a:lnTo>
                <a:lnTo>
                  <a:pt x="16078" y="17094"/>
                </a:lnTo>
                <a:lnTo>
                  <a:pt x="16129" y="16713"/>
                </a:lnTo>
                <a:lnTo>
                  <a:pt x="16141" y="16586"/>
                </a:lnTo>
                <a:lnTo>
                  <a:pt x="16205" y="16078"/>
                </a:lnTo>
                <a:lnTo>
                  <a:pt x="16332" y="15443"/>
                </a:lnTo>
                <a:lnTo>
                  <a:pt x="16725" y="14554"/>
                </a:lnTo>
                <a:lnTo>
                  <a:pt x="16725" y="14414"/>
                </a:lnTo>
                <a:lnTo>
                  <a:pt x="16446" y="14554"/>
                </a:lnTo>
                <a:lnTo>
                  <a:pt x="15925" y="14300"/>
                </a:lnTo>
                <a:lnTo>
                  <a:pt x="15633" y="14046"/>
                </a:lnTo>
                <a:lnTo>
                  <a:pt x="14693" y="13195"/>
                </a:lnTo>
                <a:lnTo>
                  <a:pt x="14566" y="14084"/>
                </a:lnTo>
                <a:lnTo>
                  <a:pt x="14427" y="15189"/>
                </a:lnTo>
                <a:lnTo>
                  <a:pt x="14566" y="14084"/>
                </a:lnTo>
                <a:lnTo>
                  <a:pt x="12814" y="18148"/>
                </a:lnTo>
                <a:lnTo>
                  <a:pt x="13804" y="16586"/>
                </a:lnTo>
                <a:lnTo>
                  <a:pt x="14770" y="18364"/>
                </a:lnTo>
                <a:lnTo>
                  <a:pt x="15862" y="17729"/>
                </a:lnTo>
                <a:lnTo>
                  <a:pt x="16116" y="17475"/>
                </a:lnTo>
                <a:lnTo>
                  <a:pt x="15976" y="18148"/>
                </a:lnTo>
                <a:lnTo>
                  <a:pt x="15849" y="18491"/>
                </a:lnTo>
                <a:lnTo>
                  <a:pt x="15278" y="19151"/>
                </a:lnTo>
                <a:lnTo>
                  <a:pt x="15595" y="18999"/>
                </a:lnTo>
                <a:lnTo>
                  <a:pt x="15798" y="19418"/>
                </a:lnTo>
                <a:lnTo>
                  <a:pt x="15900" y="18999"/>
                </a:lnTo>
                <a:lnTo>
                  <a:pt x="16014" y="18491"/>
                </a:lnTo>
                <a:lnTo>
                  <a:pt x="16065" y="18275"/>
                </a:lnTo>
                <a:lnTo>
                  <a:pt x="16421" y="17221"/>
                </a:lnTo>
                <a:lnTo>
                  <a:pt x="17094" y="15189"/>
                </a:lnTo>
                <a:lnTo>
                  <a:pt x="16751" y="17170"/>
                </a:lnTo>
                <a:lnTo>
                  <a:pt x="18148" y="17475"/>
                </a:lnTo>
                <a:lnTo>
                  <a:pt x="18732" y="16967"/>
                </a:lnTo>
                <a:lnTo>
                  <a:pt x="19265" y="16967"/>
                </a:lnTo>
                <a:lnTo>
                  <a:pt x="19494" y="15951"/>
                </a:lnTo>
                <a:lnTo>
                  <a:pt x="19304" y="19126"/>
                </a:lnTo>
                <a:lnTo>
                  <a:pt x="19278" y="19253"/>
                </a:lnTo>
                <a:lnTo>
                  <a:pt x="19177" y="18999"/>
                </a:lnTo>
                <a:lnTo>
                  <a:pt x="18681" y="18491"/>
                </a:lnTo>
                <a:lnTo>
                  <a:pt x="18567" y="18364"/>
                </a:lnTo>
                <a:lnTo>
                  <a:pt x="17792" y="18237"/>
                </a:lnTo>
                <a:lnTo>
                  <a:pt x="17221" y="18491"/>
                </a:lnTo>
                <a:lnTo>
                  <a:pt x="16675" y="17576"/>
                </a:lnTo>
                <a:lnTo>
                  <a:pt x="16535" y="18364"/>
                </a:lnTo>
                <a:lnTo>
                  <a:pt x="16421" y="18618"/>
                </a:lnTo>
                <a:lnTo>
                  <a:pt x="15887" y="19367"/>
                </a:lnTo>
                <a:lnTo>
                  <a:pt x="16052" y="19888"/>
                </a:lnTo>
                <a:lnTo>
                  <a:pt x="17589" y="19253"/>
                </a:lnTo>
                <a:lnTo>
                  <a:pt x="17843" y="20269"/>
                </a:lnTo>
                <a:lnTo>
                  <a:pt x="18630" y="20015"/>
                </a:lnTo>
                <a:lnTo>
                  <a:pt x="19113" y="19380"/>
                </a:lnTo>
                <a:lnTo>
                  <a:pt x="19138" y="19761"/>
                </a:lnTo>
                <a:lnTo>
                  <a:pt x="20002" y="20269"/>
                </a:lnTo>
                <a:lnTo>
                  <a:pt x="20739" y="20396"/>
                </a:lnTo>
                <a:lnTo>
                  <a:pt x="21259" y="20650"/>
                </a:lnTo>
                <a:lnTo>
                  <a:pt x="21717" y="20523"/>
                </a:lnTo>
                <a:lnTo>
                  <a:pt x="22415" y="20142"/>
                </a:lnTo>
                <a:lnTo>
                  <a:pt x="22720" y="21158"/>
                </a:lnTo>
                <a:lnTo>
                  <a:pt x="23342" y="20523"/>
                </a:lnTo>
                <a:lnTo>
                  <a:pt x="23583" y="20142"/>
                </a:lnTo>
                <a:lnTo>
                  <a:pt x="23710" y="20142"/>
                </a:lnTo>
                <a:lnTo>
                  <a:pt x="23990" y="20370"/>
                </a:lnTo>
                <a:lnTo>
                  <a:pt x="23926" y="20142"/>
                </a:lnTo>
                <a:lnTo>
                  <a:pt x="23888" y="20015"/>
                </a:lnTo>
                <a:lnTo>
                  <a:pt x="24803" y="20396"/>
                </a:lnTo>
                <a:lnTo>
                  <a:pt x="25463" y="20523"/>
                </a:lnTo>
                <a:lnTo>
                  <a:pt x="25844" y="20396"/>
                </a:lnTo>
                <a:lnTo>
                  <a:pt x="26403" y="21463"/>
                </a:lnTo>
                <a:lnTo>
                  <a:pt x="26746" y="20396"/>
                </a:lnTo>
                <a:lnTo>
                  <a:pt x="26962" y="19761"/>
                </a:lnTo>
                <a:lnTo>
                  <a:pt x="26936" y="19888"/>
                </a:lnTo>
                <a:lnTo>
                  <a:pt x="26822" y="20777"/>
                </a:lnTo>
                <a:lnTo>
                  <a:pt x="26517" y="21666"/>
                </a:lnTo>
                <a:lnTo>
                  <a:pt x="26009" y="23164"/>
                </a:lnTo>
                <a:lnTo>
                  <a:pt x="26847" y="23545"/>
                </a:lnTo>
                <a:lnTo>
                  <a:pt x="27051" y="23063"/>
                </a:lnTo>
                <a:lnTo>
                  <a:pt x="27203" y="22682"/>
                </a:lnTo>
                <a:lnTo>
                  <a:pt x="27089" y="23571"/>
                </a:lnTo>
                <a:lnTo>
                  <a:pt x="27381" y="22936"/>
                </a:lnTo>
                <a:lnTo>
                  <a:pt x="27279" y="23545"/>
                </a:lnTo>
                <a:lnTo>
                  <a:pt x="27038" y="24193"/>
                </a:lnTo>
                <a:lnTo>
                  <a:pt x="27254" y="24206"/>
                </a:lnTo>
                <a:lnTo>
                  <a:pt x="27368" y="23444"/>
                </a:lnTo>
                <a:lnTo>
                  <a:pt x="27495" y="23063"/>
                </a:lnTo>
                <a:lnTo>
                  <a:pt x="27520" y="22936"/>
                </a:lnTo>
                <a:lnTo>
                  <a:pt x="27546" y="22682"/>
                </a:lnTo>
                <a:lnTo>
                  <a:pt x="27673" y="21793"/>
                </a:lnTo>
                <a:lnTo>
                  <a:pt x="28117" y="20650"/>
                </a:lnTo>
                <a:lnTo>
                  <a:pt x="27965" y="21463"/>
                </a:lnTo>
                <a:lnTo>
                  <a:pt x="27508" y="23177"/>
                </a:lnTo>
                <a:lnTo>
                  <a:pt x="27622" y="22936"/>
                </a:lnTo>
                <a:lnTo>
                  <a:pt x="27508" y="23698"/>
                </a:lnTo>
                <a:lnTo>
                  <a:pt x="27736" y="23063"/>
                </a:lnTo>
                <a:lnTo>
                  <a:pt x="27673" y="23545"/>
                </a:lnTo>
                <a:lnTo>
                  <a:pt x="27546" y="23939"/>
                </a:lnTo>
                <a:lnTo>
                  <a:pt x="27432" y="24206"/>
                </a:lnTo>
                <a:lnTo>
                  <a:pt x="27508" y="23698"/>
                </a:lnTo>
                <a:lnTo>
                  <a:pt x="27355" y="24206"/>
                </a:lnTo>
                <a:lnTo>
                  <a:pt x="27127" y="25730"/>
                </a:lnTo>
                <a:lnTo>
                  <a:pt x="27038" y="26365"/>
                </a:lnTo>
                <a:lnTo>
                  <a:pt x="27025" y="25476"/>
                </a:lnTo>
                <a:lnTo>
                  <a:pt x="26479" y="24460"/>
                </a:lnTo>
                <a:lnTo>
                  <a:pt x="25552" y="24396"/>
                </a:lnTo>
                <a:lnTo>
                  <a:pt x="24815" y="26619"/>
                </a:lnTo>
                <a:lnTo>
                  <a:pt x="24790" y="26492"/>
                </a:lnTo>
                <a:lnTo>
                  <a:pt x="24714" y="26111"/>
                </a:lnTo>
                <a:lnTo>
                  <a:pt x="24422" y="24587"/>
                </a:lnTo>
                <a:lnTo>
                  <a:pt x="23761" y="26111"/>
                </a:lnTo>
                <a:lnTo>
                  <a:pt x="23901" y="24968"/>
                </a:lnTo>
                <a:lnTo>
                  <a:pt x="23939" y="24752"/>
                </a:lnTo>
                <a:lnTo>
                  <a:pt x="23533" y="24968"/>
                </a:lnTo>
                <a:lnTo>
                  <a:pt x="23304" y="24853"/>
                </a:lnTo>
                <a:lnTo>
                  <a:pt x="21399" y="26492"/>
                </a:lnTo>
                <a:lnTo>
                  <a:pt x="20459" y="25857"/>
                </a:lnTo>
                <a:lnTo>
                  <a:pt x="19900" y="25476"/>
                </a:lnTo>
                <a:lnTo>
                  <a:pt x="19723" y="25349"/>
                </a:lnTo>
                <a:lnTo>
                  <a:pt x="18821" y="25412"/>
                </a:lnTo>
                <a:lnTo>
                  <a:pt x="18821" y="25857"/>
                </a:lnTo>
                <a:lnTo>
                  <a:pt x="18757" y="26238"/>
                </a:lnTo>
                <a:lnTo>
                  <a:pt x="18643" y="26733"/>
                </a:lnTo>
                <a:lnTo>
                  <a:pt x="18415" y="27254"/>
                </a:lnTo>
                <a:lnTo>
                  <a:pt x="18491" y="26619"/>
                </a:lnTo>
                <a:lnTo>
                  <a:pt x="18567" y="26365"/>
                </a:lnTo>
                <a:lnTo>
                  <a:pt x="18821" y="25857"/>
                </a:lnTo>
                <a:lnTo>
                  <a:pt x="18821" y="25412"/>
                </a:lnTo>
                <a:lnTo>
                  <a:pt x="18122" y="25463"/>
                </a:lnTo>
                <a:lnTo>
                  <a:pt x="18122" y="26454"/>
                </a:lnTo>
                <a:lnTo>
                  <a:pt x="17691" y="26733"/>
                </a:lnTo>
                <a:lnTo>
                  <a:pt x="17487" y="27000"/>
                </a:lnTo>
                <a:lnTo>
                  <a:pt x="17500" y="26873"/>
                </a:lnTo>
                <a:lnTo>
                  <a:pt x="17627" y="25857"/>
                </a:lnTo>
                <a:lnTo>
                  <a:pt x="18084" y="26238"/>
                </a:lnTo>
                <a:lnTo>
                  <a:pt x="18122" y="26454"/>
                </a:lnTo>
                <a:lnTo>
                  <a:pt x="18122" y="25463"/>
                </a:lnTo>
                <a:lnTo>
                  <a:pt x="17856" y="25476"/>
                </a:lnTo>
                <a:lnTo>
                  <a:pt x="17716" y="25349"/>
                </a:lnTo>
                <a:lnTo>
                  <a:pt x="17195" y="24841"/>
                </a:lnTo>
                <a:lnTo>
                  <a:pt x="17068" y="24714"/>
                </a:lnTo>
                <a:lnTo>
                  <a:pt x="15608" y="24841"/>
                </a:lnTo>
                <a:lnTo>
                  <a:pt x="15303" y="24587"/>
                </a:lnTo>
                <a:lnTo>
                  <a:pt x="14643" y="26365"/>
                </a:lnTo>
                <a:lnTo>
                  <a:pt x="14871" y="26454"/>
                </a:lnTo>
                <a:lnTo>
                  <a:pt x="14935" y="25984"/>
                </a:lnTo>
                <a:lnTo>
                  <a:pt x="15621" y="26746"/>
                </a:lnTo>
                <a:lnTo>
                  <a:pt x="14960" y="27000"/>
                </a:lnTo>
                <a:lnTo>
                  <a:pt x="14757" y="27254"/>
                </a:lnTo>
                <a:lnTo>
                  <a:pt x="14820" y="26733"/>
                </a:lnTo>
                <a:lnTo>
                  <a:pt x="14249" y="27508"/>
                </a:lnTo>
                <a:lnTo>
                  <a:pt x="14046" y="26873"/>
                </a:lnTo>
                <a:lnTo>
                  <a:pt x="13563" y="26631"/>
                </a:lnTo>
                <a:lnTo>
                  <a:pt x="13538" y="25209"/>
                </a:lnTo>
                <a:lnTo>
                  <a:pt x="13335" y="25095"/>
                </a:lnTo>
                <a:lnTo>
                  <a:pt x="13106" y="26238"/>
                </a:lnTo>
                <a:lnTo>
                  <a:pt x="12992" y="26619"/>
                </a:lnTo>
                <a:lnTo>
                  <a:pt x="12852" y="26873"/>
                </a:lnTo>
                <a:lnTo>
                  <a:pt x="12954" y="25984"/>
                </a:lnTo>
                <a:lnTo>
                  <a:pt x="13093" y="24841"/>
                </a:lnTo>
                <a:lnTo>
                  <a:pt x="12255" y="26873"/>
                </a:lnTo>
                <a:lnTo>
                  <a:pt x="12877" y="25984"/>
                </a:lnTo>
                <a:lnTo>
                  <a:pt x="12750" y="26873"/>
                </a:lnTo>
                <a:lnTo>
                  <a:pt x="12725" y="27127"/>
                </a:lnTo>
                <a:lnTo>
                  <a:pt x="12268" y="27635"/>
                </a:lnTo>
                <a:lnTo>
                  <a:pt x="12230" y="28651"/>
                </a:lnTo>
                <a:lnTo>
                  <a:pt x="12750" y="28270"/>
                </a:lnTo>
                <a:lnTo>
                  <a:pt x="15367" y="27508"/>
                </a:lnTo>
                <a:lnTo>
                  <a:pt x="15557" y="27457"/>
                </a:lnTo>
                <a:lnTo>
                  <a:pt x="15582" y="27254"/>
                </a:lnTo>
                <a:lnTo>
                  <a:pt x="15735" y="26111"/>
                </a:lnTo>
                <a:lnTo>
                  <a:pt x="16421" y="26454"/>
                </a:lnTo>
                <a:lnTo>
                  <a:pt x="16471" y="26111"/>
                </a:lnTo>
                <a:lnTo>
                  <a:pt x="16510" y="25984"/>
                </a:lnTo>
                <a:lnTo>
                  <a:pt x="16764" y="25349"/>
                </a:lnTo>
                <a:lnTo>
                  <a:pt x="16675" y="25984"/>
                </a:lnTo>
                <a:lnTo>
                  <a:pt x="16370" y="26873"/>
                </a:lnTo>
                <a:lnTo>
                  <a:pt x="16395" y="26631"/>
                </a:lnTo>
                <a:lnTo>
                  <a:pt x="15989" y="27127"/>
                </a:lnTo>
                <a:lnTo>
                  <a:pt x="15798" y="27381"/>
                </a:lnTo>
                <a:lnTo>
                  <a:pt x="16243" y="27254"/>
                </a:lnTo>
                <a:lnTo>
                  <a:pt x="19215" y="30048"/>
                </a:lnTo>
                <a:lnTo>
                  <a:pt x="25082" y="27381"/>
                </a:lnTo>
                <a:lnTo>
                  <a:pt x="25374" y="27254"/>
                </a:lnTo>
                <a:lnTo>
                  <a:pt x="26924" y="30937"/>
                </a:lnTo>
                <a:lnTo>
                  <a:pt x="30594" y="31699"/>
                </a:lnTo>
                <a:lnTo>
                  <a:pt x="31292" y="33223"/>
                </a:lnTo>
                <a:lnTo>
                  <a:pt x="30340" y="33223"/>
                </a:lnTo>
                <a:lnTo>
                  <a:pt x="26682" y="34366"/>
                </a:lnTo>
                <a:lnTo>
                  <a:pt x="24295" y="30429"/>
                </a:lnTo>
                <a:lnTo>
                  <a:pt x="23914" y="29794"/>
                </a:lnTo>
                <a:lnTo>
                  <a:pt x="17602" y="30822"/>
                </a:lnTo>
                <a:lnTo>
                  <a:pt x="15506" y="30937"/>
                </a:lnTo>
                <a:lnTo>
                  <a:pt x="14897" y="30822"/>
                </a:lnTo>
                <a:lnTo>
                  <a:pt x="18262" y="32334"/>
                </a:lnTo>
                <a:lnTo>
                  <a:pt x="21628" y="30937"/>
                </a:lnTo>
                <a:lnTo>
                  <a:pt x="22860" y="30429"/>
                </a:lnTo>
                <a:lnTo>
                  <a:pt x="26657" y="34366"/>
                </a:lnTo>
                <a:lnTo>
                  <a:pt x="28016" y="35763"/>
                </a:lnTo>
                <a:lnTo>
                  <a:pt x="29997" y="33985"/>
                </a:lnTo>
                <a:lnTo>
                  <a:pt x="31546" y="36652"/>
                </a:lnTo>
                <a:lnTo>
                  <a:pt x="31559" y="38430"/>
                </a:lnTo>
                <a:lnTo>
                  <a:pt x="32054" y="37287"/>
                </a:lnTo>
                <a:lnTo>
                  <a:pt x="32804" y="33985"/>
                </a:lnTo>
                <a:lnTo>
                  <a:pt x="33972" y="28905"/>
                </a:lnTo>
                <a:lnTo>
                  <a:pt x="34201" y="27889"/>
                </a:lnTo>
                <a:lnTo>
                  <a:pt x="34493" y="26619"/>
                </a:lnTo>
                <a:lnTo>
                  <a:pt x="34582" y="26238"/>
                </a:lnTo>
                <a:lnTo>
                  <a:pt x="34988" y="24333"/>
                </a:lnTo>
                <a:lnTo>
                  <a:pt x="35013" y="24206"/>
                </a:lnTo>
                <a:lnTo>
                  <a:pt x="35039" y="24079"/>
                </a:lnTo>
                <a:lnTo>
                  <a:pt x="35280" y="22936"/>
                </a:lnTo>
                <a:lnTo>
                  <a:pt x="35407" y="22301"/>
                </a:lnTo>
                <a:lnTo>
                  <a:pt x="35648" y="21158"/>
                </a:lnTo>
                <a:lnTo>
                  <a:pt x="36017" y="19380"/>
                </a:lnTo>
                <a:lnTo>
                  <a:pt x="36042" y="19253"/>
                </a:lnTo>
                <a:lnTo>
                  <a:pt x="36093" y="18999"/>
                </a:lnTo>
                <a:lnTo>
                  <a:pt x="36144" y="18745"/>
                </a:lnTo>
                <a:lnTo>
                  <a:pt x="36385" y="17602"/>
                </a:lnTo>
                <a:lnTo>
                  <a:pt x="36766" y="15824"/>
                </a:lnTo>
                <a:lnTo>
                  <a:pt x="37363" y="12903"/>
                </a:lnTo>
                <a:lnTo>
                  <a:pt x="37998" y="8331"/>
                </a:lnTo>
                <a:close/>
              </a:path>
              <a:path w="39369" h="38734">
                <a:moveTo>
                  <a:pt x="39319" y="4927"/>
                </a:moveTo>
                <a:lnTo>
                  <a:pt x="38696" y="4457"/>
                </a:lnTo>
                <a:lnTo>
                  <a:pt x="38582" y="5295"/>
                </a:lnTo>
                <a:lnTo>
                  <a:pt x="38544" y="5562"/>
                </a:lnTo>
                <a:lnTo>
                  <a:pt x="38735" y="5359"/>
                </a:lnTo>
                <a:lnTo>
                  <a:pt x="39319" y="4927"/>
                </a:lnTo>
                <a:close/>
              </a:path>
            </a:pathLst>
          </a:custGeom>
          <a:solidFill>
            <a:srgbClr val="B88F51"/>
          </a:solidFill>
        </p:spPr>
        <p:txBody>
          <a:bodyPr wrap="square" lIns="0" tIns="0" rIns="0" bIns="0" rtlCol="0"/>
          <a:lstStyle/>
          <a:p>
            <a:endParaRPr sz="2511"/>
          </a:p>
        </p:txBody>
      </p:sp>
      <p:sp>
        <p:nvSpPr>
          <p:cNvPr id="117" name="bg object 117"/>
          <p:cNvSpPr/>
          <p:nvPr/>
        </p:nvSpPr>
        <p:spPr>
          <a:xfrm>
            <a:off x="1004404" y="450920"/>
            <a:ext cx="50403" cy="23813"/>
          </a:xfrm>
          <a:custGeom>
            <a:avLst/>
            <a:gdLst/>
            <a:ahLst/>
            <a:cxnLst/>
            <a:rect l="l" t="t" r="r" b="b"/>
            <a:pathLst>
              <a:path w="80644" h="38100">
                <a:moveTo>
                  <a:pt x="2374" y="14465"/>
                </a:moveTo>
                <a:lnTo>
                  <a:pt x="2159" y="15049"/>
                </a:lnTo>
                <a:lnTo>
                  <a:pt x="2108" y="15405"/>
                </a:lnTo>
                <a:lnTo>
                  <a:pt x="2082" y="15608"/>
                </a:lnTo>
                <a:lnTo>
                  <a:pt x="2298" y="15036"/>
                </a:lnTo>
                <a:lnTo>
                  <a:pt x="2349" y="14681"/>
                </a:lnTo>
                <a:lnTo>
                  <a:pt x="2374" y="14465"/>
                </a:lnTo>
                <a:close/>
              </a:path>
              <a:path w="80644" h="38100">
                <a:moveTo>
                  <a:pt x="2705" y="14236"/>
                </a:moveTo>
                <a:lnTo>
                  <a:pt x="2349" y="15049"/>
                </a:lnTo>
                <a:lnTo>
                  <a:pt x="2298" y="15443"/>
                </a:lnTo>
                <a:lnTo>
                  <a:pt x="2235" y="15938"/>
                </a:lnTo>
                <a:lnTo>
                  <a:pt x="2590" y="15125"/>
                </a:lnTo>
                <a:lnTo>
                  <a:pt x="2705" y="14236"/>
                </a:lnTo>
                <a:close/>
              </a:path>
              <a:path w="80644" h="38100">
                <a:moveTo>
                  <a:pt x="2844" y="18262"/>
                </a:moveTo>
                <a:lnTo>
                  <a:pt x="2578" y="18910"/>
                </a:lnTo>
                <a:lnTo>
                  <a:pt x="2070" y="18262"/>
                </a:lnTo>
                <a:lnTo>
                  <a:pt x="1930" y="19253"/>
                </a:lnTo>
                <a:lnTo>
                  <a:pt x="1892" y="19532"/>
                </a:lnTo>
                <a:lnTo>
                  <a:pt x="2095" y="19304"/>
                </a:lnTo>
                <a:lnTo>
                  <a:pt x="2514" y="19189"/>
                </a:lnTo>
                <a:lnTo>
                  <a:pt x="2501" y="19367"/>
                </a:lnTo>
                <a:lnTo>
                  <a:pt x="2451" y="19748"/>
                </a:lnTo>
                <a:lnTo>
                  <a:pt x="2705" y="19138"/>
                </a:lnTo>
                <a:lnTo>
                  <a:pt x="2844" y="18262"/>
                </a:lnTo>
                <a:close/>
              </a:path>
              <a:path w="80644" h="38100">
                <a:moveTo>
                  <a:pt x="2921" y="13652"/>
                </a:moveTo>
                <a:lnTo>
                  <a:pt x="2628" y="13284"/>
                </a:lnTo>
                <a:lnTo>
                  <a:pt x="2679" y="12979"/>
                </a:lnTo>
                <a:lnTo>
                  <a:pt x="2578" y="13220"/>
                </a:lnTo>
                <a:lnTo>
                  <a:pt x="1803" y="12204"/>
                </a:lnTo>
                <a:lnTo>
                  <a:pt x="1778" y="12395"/>
                </a:lnTo>
                <a:lnTo>
                  <a:pt x="1155" y="11595"/>
                </a:lnTo>
                <a:lnTo>
                  <a:pt x="1028" y="11430"/>
                </a:lnTo>
                <a:lnTo>
                  <a:pt x="901" y="11252"/>
                </a:lnTo>
                <a:lnTo>
                  <a:pt x="203" y="11061"/>
                </a:lnTo>
                <a:lnTo>
                  <a:pt x="88" y="11899"/>
                </a:lnTo>
                <a:lnTo>
                  <a:pt x="0" y="12522"/>
                </a:lnTo>
                <a:lnTo>
                  <a:pt x="609" y="12001"/>
                </a:lnTo>
                <a:lnTo>
                  <a:pt x="812" y="11849"/>
                </a:lnTo>
                <a:lnTo>
                  <a:pt x="698" y="12801"/>
                </a:lnTo>
                <a:lnTo>
                  <a:pt x="609" y="13462"/>
                </a:lnTo>
                <a:lnTo>
                  <a:pt x="1270" y="12915"/>
                </a:lnTo>
                <a:lnTo>
                  <a:pt x="1651" y="12814"/>
                </a:lnTo>
                <a:lnTo>
                  <a:pt x="1473" y="13411"/>
                </a:lnTo>
                <a:lnTo>
                  <a:pt x="1409" y="13716"/>
                </a:lnTo>
                <a:lnTo>
                  <a:pt x="1257" y="14414"/>
                </a:lnTo>
                <a:lnTo>
                  <a:pt x="1536" y="14198"/>
                </a:lnTo>
                <a:lnTo>
                  <a:pt x="1701" y="12903"/>
                </a:lnTo>
                <a:lnTo>
                  <a:pt x="1600" y="13754"/>
                </a:lnTo>
                <a:lnTo>
                  <a:pt x="1536" y="14198"/>
                </a:lnTo>
                <a:lnTo>
                  <a:pt x="1511" y="14414"/>
                </a:lnTo>
                <a:lnTo>
                  <a:pt x="2159" y="13868"/>
                </a:lnTo>
                <a:lnTo>
                  <a:pt x="2413" y="13804"/>
                </a:lnTo>
                <a:lnTo>
                  <a:pt x="2374" y="14122"/>
                </a:lnTo>
                <a:lnTo>
                  <a:pt x="2514" y="13779"/>
                </a:lnTo>
                <a:lnTo>
                  <a:pt x="2921" y="13652"/>
                </a:lnTo>
                <a:close/>
              </a:path>
              <a:path w="80644" h="38100">
                <a:moveTo>
                  <a:pt x="3187" y="14630"/>
                </a:moveTo>
                <a:lnTo>
                  <a:pt x="2971" y="15214"/>
                </a:lnTo>
                <a:lnTo>
                  <a:pt x="2921" y="15570"/>
                </a:lnTo>
                <a:lnTo>
                  <a:pt x="2895" y="15773"/>
                </a:lnTo>
                <a:lnTo>
                  <a:pt x="3111" y="15201"/>
                </a:lnTo>
                <a:lnTo>
                  <a:pt x="3162" y="14846"/>
                </a:lnTo>
                <a:lnTo>
                  <a:pt x="3187" y="14630"/>
                </a:lnTo>
                <a:close/>
              </a:path>
              <a:path w="80644" h="38100">
                <a:moveTo>
                  <a:pt x="3873" y="15367"/>
                </a:moveTo>
                <a:lnTo>
                  <a:pt x="3606" y="16014"/>
                </a:lnTo>
                <a:lnTo>
                  <a:pt x="3225" y="15405"/>
                </a:lnTo>
                <a:lnTo>
                  <a:pt x="3098" y="16383"/>
                </a:lnTo>
                <a:lnTo>
                  <a:pt x="3073" y="16573"/>
                </a:lnTo>
                <a:lnTo>
                  <a:pt x="3238" y="16408"/>
                </a:lnTo>
                <a:lnTo>
                  <a:pt x="3556" y="16281"/>
                </a:lnTo>
                <a:lnTo>
                  <a:pt x="3530" y="16471"/>
                </a:lnTo>
                <a:lnTo>
                  <a:pt x="3479" y="16852"/>
                </a:lnTo>
                <a:lnTo>
                  <a:pt x="3733" y="16205"/>
                </a:lnTo>
                <a:lnTo>
                  <a:pt x="3873" y="15367"/>
                </a:lnTo>
                <a:close/>
              </a:path>
              <a:path w="80644" h="38100">
                <a:moveTo>
                  <a:pt x="4076" y="15595"/>
                </a:moveTo>
                <a:lnTo>
                  <a:pt x="3860" y="16167"/>
                </a:lnTo>
                <a:lnTo>
                  <a:pt x="3810" y="16522"/>
                </a:lnTo>
                <a:lnTo>
                  <a:pt x="3784" y="16738"/>
                </a:lnTo>
                <a:lnTo>
                  <a:pt x="4000" y="16154"/>
                </a:lnTo>
                <a:lnTo>
                  <a:pt x="4051" y="15798"/>
                </a:lnTo>
                <a:lnTo>
                  <a:pt x="4076" y="15595"/>
                </a:lnTo>
                <a:close/>
              </a:path>
              <a:path w="80644" h="38100">
                <a:moveTo>
                  <a:pt x="4318" y="14312"/>
                </a:moveTo>
                <a:lnTo>
                  <a:pt x="3467" y="14008"/>
                </a:lnTo>
                <a:lnTo>
                  <a:pt x="3352" y="14884"/>
                </a:lnTo>
                <a:lnTo>
                  <a:pt x="3302" y="15290"/>
                </a:lnTo>
                <a:lnTo>
                  <a:pt x="3784" y="14973"/>
                </a:lnTo>
                <a:lnTo>
                  <a:pt x="4318" y="14312"/>
                </a:lnTo>
                <a:close/>
              </a:path>
              <a:path w="80644" h="38100">
                <a:moveTo>
                  <a:pt x="4419" y="17094"/>
                </a:moveTo>
                <a:lnTo>
                  <a:pt x="4318" y="17907"/>
                </a:lnTo>
                <a:lnTo>
                  <a:pt x="4381" y="17411"/>
                </a:lnTo>
                <a:lnTo>
                  <a:pt x="4419" y="17094"/>
                </a:lnTo>
                <a:close/>
              </a:path>
              <a:path w="80644" h="38100">
                <a:moveTo>
                  <a:pt x="5003" y="16370"/>
                </a:moveTo>
                <a:lnTo>
                  <a:pt x="4711" y="17094"/>
                </a:lnTo>
                <a:lnTo>
                  <a:pt x="4660" y="17475"/>
                </a:lnTo>
                <a:lnTo>
                  <a:pt x="4610" y="17856"/>
                </a:lnTo>
                <a:lnTo>
                  <a:pt x="4902" y="17145"/>
                </a:lnTo>
                <a:lnTo>
                  <a:pt x="5003" y="16370"/>
                </a:lnTo>
                <a:close/>
              </a:path>
              <a:path w="80644" h="38100">
                <a:moveTo>
                  <a:pt x="5270" y="17272"/>
                </a:moveTo>
                <a:lnTo>
                  <a:pt x="5168" y="18084"/>
                </a:lnTo>
                <a:lnTo>
                  <a:pt x="5232" y="17589"/>
                </a:lnTo>
                <a:lnTo>
                  <a:pt x="5270" y="17272"/>
                </a:lnTo>
                <a:close/>
              </a:path>
              <a:path w="80644" h="38100">
                <a:moveTo>
                  <a:pt x="5334" y="15735"/>
                </a:moveTo>
                <a:lnTo>
                  <a:pt x="5232" y="16548"/>
                </a:lnTo>
                <a:lnTo>
                  <a:pt x="5295" y="16052"/>
                </a:lnTo>
                <a:lnTo>
                  <a:pt x="5334" y="15735"/>
                </a:lnTo>
                <a:close/>
              </a:path>
              <a:path w="80644" h="38100">
                <a:moveTo>
                  <a:pt x="5537" y="13868"/>
                </a:moveTo>
                <a:lnTo>
                  <a:pt x="4318" y="16014"/>
                </a:lnTo>
                <a:lnTo>
                  <a:pt x="4089" y="17729"/>
                </a:lnTo>
                <a:lnTo>
                  <a:pt x="5397" y="14922"/>
                </a:lnTo>
                <a:lnTo>
                  <a:pt x="5537" y="13868"/>
                </a:lnTo>
                <a:close/>
              </a:path>
              <a:path w="80644" h="38100">
                <a:moveTo>
                  <a:pt x="6261" y="11366"/>
                </a:moveTo>
                <a:lnTo>
                  <a:pt x="6045" y="11950"/>
                </a:lnTo>
                <a:lnTo>
                  <a:pt x="5994" y="12306"/>
                </a:lnTo>
                <a:lnTo>
                  <a:pt x="5969" y="12509"/>
                </a:lnTo>
                <a:lnTo>
                  <a:pt x="6184" y="11938"/>
                </a:lnTo>
                <a:lnTo>
                  <a:pt x="6235" y="11582"/>
                </a:lnTo>
                <a:lnTo>
                  <a:pt x="6261" y="11366"/>
                </a:lnTo>
                <a:close/>
              </a:path>
              <a:path w="80644" h="38100">
                <a:moveTo>
                  <a:pt x="6451" y="16535"/>
                </a:moveTo>
                <a:lnTo>
                  <a:pt x="5829" y="16065"/>
                </a:lnTo>
                <a:lnTo>
                  <a:pt x="5715" y="16903"/>
                </a:lnTo>
                <a:lnTo>
                  <a:pt x="5676" y="17170"/>
                </a:lnTo>
                <a:lnTo>
                  <a:pt x="5867" y="16967"/>
                </a:lnTo>
                <a:lnTo>
                  <a:pt x="6451" y="16535"/>
                </a:lnTo>
                <a:close/>
              </a:path>
              <a:path w="80644" h="38100">
                <a:moveTo>
                  <a:pt x="7251" y="15494"/>
                </a:moveTo>
                <a:lnTo>
                  <a:pt x="6515" y="16421"/>
                </a:lnTo>
                <a:lnTo>
                  <a:pt x="6286" y="17018"/>
                </a:lnTo>
                <a:lnTo>
                  <a:pt x="5816" y="18249"/>
                </a:lnTo>
                <a:lnTo>
                  <a:pt x="6731" y="18415"/>
                </a:lnTo>
                <a:lnTo>
                  <a:pt x="6946" y="17145"/>
                </a:lnTo>
                <a:lnTo>
                  <a:pt x="7251" y="15494"/>
                </a:lnTo>
                <a:close/>
              </a:path>
              <a:path w="80644" h="38100">
                <a:moveTo>
                  <a:pt x="7289" y="13601"/>
                </a:moveTo>
                <a:lnTo>
                  <a:pt x="6934" y="14414"/>
                </a:lnTo>
                <a:lnTo>
                  <a:pt x="7035" y="13665"/>
                </a:lnTo>
                <a:lnTo>
                  <a:pt x="6743" y="14389"/>
                </a:lnTo>
                <a:lnTo>
                  <a:pt x="6692" y="14770"/>
                </a:lnTo>
                <a:lnTo>
                  <a:pt x="6642" y="15151"/>
                </a:lnTo>
                <a:lnTo>
                  <a:pt x="6921" y="14452"/>
                </a:lnTo>
                <a:lnTo>
                  <a:pt x="6883" y="14808"/>
                </a:lnTo>
                <a:lnTo>
                  <a:pt x="6819" y="15303"/>
                </a:lnTo>
                <a:lnTo>
                  <a:pt x="7175" y="14503"/>
                </a:lnTo>
                <a:lnTo>
                  <a:pt x="7289" y="13601"/>
                </a:lnTo>
                <a:close/>
              </a:path>
              <a:path w="80644" h="38100">
                <a:moveTo>
                  <a:pt x="7391" y="13919"/>
                </a:moveTo>
                <a:lnTo>
                  <a:pt x="7175" y="14503"/>
                </a:lnTo>
                <a:lnTo>
                  <a:pt x="7124" y="14859"/>
                </a:lnTo>
                <a:lnTo>
                  <a:pt x="7099" y="15062"/>
                </a:lnTo>
                <a:lnTo>
                  <a:pt x="7315" y="14490"/>
                </a:lnTo>
                <a:lnTo>
                  <a:pt x="7366" y="14135"/>
                </a:lnTo>
                <a:lnTo>
                  <a:pt x="7391" y="13919"/>
                </a:lnTo>
                <a:close/>
              </a:path>
              <a:path w="80644" h="38100">
                <a:moveTo>
                  <a:pt x="7556" y="21399"/>
                </a:moveTo>
                <a:lnTo>
                  <a:pt x="6235" y="20332"/>
                </a:lnTo>
                <a:lnTo>
                  <a:pt x="6057" y="21628"/>
                </a:lnTo>
                <a:lnTo>
                  <a:pt x="5956" y="22364"/>
                </a:lnTo>
                <a:lnTo>
                  <a:pt x="6718" y="21793"/>
                </a:lnTo>
                <a:lnTo>
                  <a:pt x="7556" y="21399"/>
                </a:lnTo>
                <a:close/>
              </a:path>
              <a:path w="80644" h="38100">
                <a:moveTo>
                  <a:pt x="7734" y="18122"/>
                </a:moveTo>
                <a:lnTo>
                  <a:pt x="7226" y="17259"/>
                </a:lnTo>
                <a:lnTo>
                  <a:pt x="7124" y="17094"/>
                </a:lnTo>
                <a:lnTo>
                  <a:pt x="7086" y="17259"/>
                </a:lnTo>
                <a:lnTo>
                  <a:pt x="6692" y="18948"/>
                </a:lnTo>
                <a:lnTo>
                  <a:pt x="7658" y="18211"/>
                </a:lnTo>
                <a:close/>
              </a:path>
              <a:path w="80644" h="38100">
                <a:moveTo>
                  <a:pt x="7848" y="13804"/>
                </a:moveTo>
                <a:lnTo>
                  <a:pt x="7404" y="14922"/>
                </a:lnTo>
                <a:lnTo>
                  <a:pt x="7200" y="16421"/>
                </a:lnTo>
                <a:lnTo>
                  <a:pt x="7797" y="14224"/>
                </a:lnTo>
                <a:lnTo>
                  <a:pt x="7848" y="13804"/>
                </a:lnTo>
                <a:close/>
              </a:path>
              <a:path w="80644" h="38100">
                <a:moveTo>
                  <a:pt x="8470" y="21120"/>
                </a:moveTo>
                <a:lnTo>
                  <a:pt x="8255" y="21704"/>
                </a:lnTo>
                <a:lnTo>
                  <a:pt x="8204" y="22059"/>
                </a:lnTo>
                <a:lnTo>
                  <a:pt x="8178" y="22263"/>
                </a:lnTo>
                <a:lnTo>
                  <a:pt x="8407" y="21691"/>
                </a:lnTo>
                <a:lnTo>
                  <a:pt x="8445" y="21336"/>
                </a:lnTo>
                <a:lnTo>
                  <a:pt x="8470" y="21120"/>
                </a:lnTo>
                <a:close/>
              </a:path>
              <a:path w="80644" h="38100">
                <a:moveTo>
                  <a:pt x="8534" y="18211"/>
                </a:moveTo>
                <a:lnTo>
                  <a:pt x="7772" y="18122"/>
                </a:lnTo>
                <a:lnTo>
                  <a:pt x="7810" y="18262"/>
                </a:lnTo>
                <a:lnTo>
                  <a:pt x="8229" y="18961"/>
                </a:lnTo>
                <a:lnTo>
                  <a:pt x="8534" y="18211"/>
                </a:lnTo>
                <a:close/>
              </a:path>
              <a:path w="80644" h="38100">
                <a:moveTo>
                  <a:pt x="9093" y="16484"/>
                </a:moveTo>
                <a:lnTo>
                  <a:pt x="9017" y="17043"/>
                </a:lnTo>
                <a:lnTo>
                  <a:pt x="9055" y="16802"/>
                </a:lnTo>
                <a:lnTo>
                  <a:pt x="9093" y="16484"/>
                </a:lnTo>
                <a:close/>
              </a:path>
              <a:path w="80644" h="38100">
                <a:moveTo>
                  <a:pt x="9258" y="21094"/>
                </a:moveTo>
                <a:lnTo>
                  <a:pt x="8966" y="21818"/>
                </a:lnTo>
                <a:lnTo>
                  <a:pt x="8915" y="22199"/>
                </a:lnTo>
                <a:lnTo>
                  <a:pt x="8864" y="22580"/>
                </a:lnTo>
                <a:lnTo>
                  <a:pt x="9156" y="21869"/>
                </a:lnTo>
                <a:lnTo>
                  <a:pt x="9258" y="21094"/>
                </a:lnTo>
                <a:close/>
              </a:path>
              <a:path w="80644" h="38100">
                <a:moveTo>
                  <a:pt x="9588" y="13589"/>
                </a:moveTo>
                <a:lnTo>
                  <a:pt x="9359" y="14173"/>
                </a:lnTo>
                <a:lnTo>
                  <a:pt x="9309" y="14528"/>
                </a:lnTo>
                <a:lnTo>
                  <a:pt x="9283" y="14732"/>
                </a:lnTo>
                <a:lnTo>
                  <a:pt x="9512" y="14160"/>
                </a:lnTo>
                <a:lnTo>
                  <a:pt x="9550" y="13804"/>
                </a:lnTo>
                <a:lnTo>
                  <a:pt x="9588" y="13589"/>
                </a:lnTo>
                <a:close/>
              </a:path>
              <a:path w="80644" h="38100">
                <a:moveTo>
                  <a:pt x="9867" y="13347"/>
                </a:moveTo>
                <a:lnTo>
                  <a:pt x="9512" y="14160"/>
                </a:lnTo>
                <a:lnTo>
                  <a:pt x="9461" y="14554"/>
                </a:lnTo>
                <a:lnTo>
                  <a:pt x="9398" y="15049"/>
                </a:lnTo>
                <a:lnTo>
                  <a:pt x="9753" y="14236"/>
                </a:lnTo>
                <a:lnTo>
                  <a:pt x="9867" y="13347"/>
                </a:lnTo>
                <a:close/>
              </a:path>
              <a:path w="80644" h="38100">
                <a:moveTo>
                  <a:pt x="9918" y="14325"/>
                </a:moveTo>
                <a:lnTo>
                  <a:pt x="9817" y="15138"/>
                </a:lnTo>
                <a:lnTo>
                  <a:pt x="9880" y="14643"/>
                </a:lnTo>
                <a:lnTo>
                  <a:pt x="9918" y="14325"/>
                </a:lnTo>
                <a:close/>
              </a:path>
              <a:path w="80644" h="38100">
                <a:moveTo>
                  <a:pt x="10960" y="13563"/>
                </a:moveTo>
                <a:lnTo>
                  <a:pt x="10604" y="14376"/>
                </a:lnTo>
                <a:lnTo>
                  <a:pt x="10553" y="14770"/>
                </a:lnTo>
                <a:lnTo>
                  <a:pt x="10490" y="15265"/>
                </a:lnTo>
                <a:lnTo>
                  <a:pt x="10845" y="14452"/>
                </a:lnTo>
                <a:lnTo>
                  <a:pt x="10960" y="13563"/>
                </a:lnTo>
                <a:close/>
              </a:path>
              <a:path w="80644" h="38100">
                <a:moveTo>
                  <a:pt x="11074" y="17094"/>
                </a:moveTo>
                <a:lnTo>
                  <a:pt x="11036" y="17348"/>
                </a:lnTo>
                <a:lnTo>
                  <a:pt x="11061" y="17208"/>
                </a:lnTo>
                <a:close/>
              </a:path>
              <a:path w="80644" h="38100">
                <a:moveTo>
                  <a:pt x="13220" y="14173"/>
                </a:moveTo>
                <a:lnTo>
                  <a:pt x="13004" y="14452"/>
                </a:lnTo>
                <a:lnTo>
                  <a:pt x="12611" y="13754"/>
                </a:lnTo>
                <a:lnTo>
                  <a:pt x="12903" y="12903"/>
                </a:lnTo>
                <a:lnTo>
                  <a:pt x="13042" y="11899"/>
                </a:lnTo>
                <a:lnTo>
                  <a:pt x="12496" y="13525"/>
                </a:lnTo>
                <a:lnTo>
                  <a:pt x="12420" y="13373"/>
                </a:lnTo>
                <a:lnTo>
                  <a:pt x="12407" y="13792"/>
                </a:lnTo>
                <a:lnTo>
                  <a:pt x="12395" y="14401"/>
                </a:lnTo>
                <a:lnTo>
                  <a:pt x="12395" y="13843"/>
                </a:lnTo>
                <a:lnTo>
                  <a:pt x="12230" y="14338"/>
                </a:lnTo>
                <a:lnTo>
                  <a:pt x="11036" y="13716"/>
                </a:lnTo>
                <a:lnTo>
                  <a:pt x="10883" y="14846"/>
                </a:lnTo>
                <a:lnTo>
                  <a:pt x="10693" y="16243"/>
                </a:lnTo>
                <a:lnTo>
                  <a:pt x="10718" y="16459"/>
                </a:lnTo>
                <a:lnTo>
                  <a:pt x="10109" y="14782"/>
                </a:lnTo>
                <a:lnTo>
                  <a:pt x="10160" y="14478"/>
                </a:lnTo>
                <a:lnTo>
                  <a:pt x="10071" y="14693"/>
                </a:lnTo>
                <a:lnTo>
                  <a:pt x="9817" y="15138"/>
                </a:lnTo>
                <a:lnTo>
                  <a:pt x="9017" y="17043"/>
                </a:lnTo>
                <a:lnTo>
                  <a:pt x="8534" y="18211"/>
                </a:lnTo>
                <a:lnTo>
                  <a:pt x="8991" y="18262"/>
                </a:lnTo>
                <a:lnTo>
                  <a:pt x="9512" y="18440"/>
                </a:lnTo>
                <a:lnTo>
                  <a:pt x="10553" y="18656"/>
                </a:lnTo>
                <a:lnTo>
                  <a:pt x="11658" y="19024"/>
                </a:lnTo>
                <a:lnTo>
                  <a:pt x="11036" y="17348"/>
                </a:lnTo>
                <a:lnTo>
                  <a:pt x="10960" y="17132"/>
                </a:lnTo>
                <a:lnTo>
                  <a:pt x="11277" y="17043"/>
                </a:lnTo>
                <a:lnTo>
                  <a:pt x="11252" y="17246"/>
                </a:lnTo>
                <a:lnTo>
                  <a:pt x="11214" y="17526"/>
                </a:lnTo>
                <a:lnTo>
                  <a:pt x="11417" y="17297"/>
                </a:lnTo>
                <a:lnTo>
                  <a:pt x="12077" y="17106"/>
                </a:lnTo>
                <a:lnTo>
                  <a:pt x="11379" y="16256"/>
                </a:lnTo>
                <a:lnTo>
                  <a:pt x="11303" y="16802"/>
                </a:lnTo>
                <a:lnTo>
                  <a:pt x="10782" y="16154"/>
                </a:lnTo>
                <a:lnTo>
                  <a:pt x="11874" y="15074"/>
                </a:lnTo>
                <a:lnTo>
                  <a:pt x="12128" y="15049"/>
                </a:lnTo>
                <a:lnTo>
                  <a:pt x="12103" y="15290"/>
                </a:lnTo>
                <a:lnTo>
                  <a:pt x="12179" y="15049"/>
                </a:lnTo>
                <a:lnTo>
                  <a:pt x="12382" y="15024"/>
                </a:lnTo>
                <a:lnTo>
                  <a:pt x="12344" y="17551"/>
                </a:lnTo>
                <a:lnTo>
                  <a:pt x="13004" y="14973"/>
                </a:lnTo>
                <a:lnTo>
                  <a:pt x="13157" y="14947"/>
                </a:lnTo>
                <a:lnTo>
                  <a:pt x="13030" y="14884"/>
                </a:lnTo>
                <a:lnTo>
                  <a:pt x="13119" y="14528"/>
                </a:lnTo>
                <a:lnTo>
                  <a:pt x="13220" y="14173"/>
                </a:lnTo>
                <a:close/>
              </a:path>
              <a:path w="80644" h="38100">
                <a:moveTo>
                  <a:pt x="13385" y="16573"/>
                </a:moveTo>
                <a:lnTo>
                  <a:pt x="13284" y="17386"/>
                </a:lnTo>
                <a:lnTo>
                  <a:pt x="13347" y="16891"/>
                </a:lnTo>
                <a:lnTo>
                  <a:pt x="13385" y="16573"/>
                </a:lnTo>
                <a:close/>
              </a:path>
              <a:path w="80644" h="38100">
                <a:moveTo>
                  <a:pt x="15557" y="11785"/>
                </a:moveTo>
                <a:lnTo>
                  <a:pt x="13538" y="15798"/>
                </a:lnTo>
                <a:lnTo>
                  <a:pt x="13309" y="17589"/>
                </a:lnTo>
                <a:lnTo>
                  <a:pt x="13512" y="17119"/>
                </a:lnTo>
                <a:lnTo>
                  <a:pt x="13703" y="16979"/>
                </a:lnTo>
                <a:lnTo>
                  <a:pt x="14363" y="16789"/>
                </a:lnTo>
                <a:lnTo>
                  <a:pt x="13893" y="16217"/>
                </a:lnTo>
                <a:lnTo>
                  <a:pt x="15443" y="12585"/>
                </a:lnTo>
                <a:lnTo>
                  <a:pt x="15557" y="11785"/>
                </a:lnTo>
                <a:close/>
              </a:path>
              <a:path w="80644" h="38100">
                <a:moveTo>
                  <a:pt x="15709" y="13855"/>
                </a:moveTo>
                <a:lnTo>
                  <a:pt x="15417" y="14579"/>
                </a:lnTo>
                <a:lnTo>
                  <a:pt x="15367" y="14960"/>
                </a:lnTo>
                <a:lnTo>
                  <a:pt x="15316" y="15341"/>
                </a:lnTo>
                <a:lnTo>
                  <a:pt x="15608" y="14630"/>
                </a:lnTo>
                <a:lnTo>
                  <a:pt x="15709" y="13855"/>
                </a:lnTo>
                <a:close/>
              </a:path>
              <a:path w="80644" h="38100">
                <a:moveTo>
                  <a:pt x="18618" y="14312"/>
                </a:moveTo>
                <a:lnTo>
                  <a:pt x="18453" y="14185"/>
                </a:lnTo>
                <a:lnTo>
                  <a:pt x="18529" y="13652"/>
                </a:lnTo>
                <a:lnTo>
                  <a:pt x="18338" y="14097"/>
                </a:lnTo>
                <a:lnTo>
                  <a:pt x="17310" y="13246"/>
                </a:lnTo>
                <a:lnTo>
                  <a:pt x="17233" y="13792"/>
                </a:lnTo>
                <a:lnTo>
                  <a:pt x="16319" y="13042"/>
                </a:lnTo>
                <a:lnTo>
                  <a:pt x="16205" y="13868"/>
                </a:lnTo>
                <a:lnTo>
                  <a:pt x="15836" y="13284"/>
                </a:lnTo>
                <a:lnTo>
                  <a:pt x="15709" y="14262"/>
                </a:lnTo>
                <a:lnTo>
                  <a:pt x="15684" y="14452"/>
                </a:lnTo>
                <a:lnTo>
                  <a:pt x="15849" y="14287"/>
                </a:lnTo>
                <a:lnTo>
                  <a:pt x="16154" y="14160"/>
                </a:lnTo>
                <a:lnTo>
                  <a:pt x="16141" y="14338"/>
                </a:lnTo>
                <a:lnTo>
                  <a:pt x="16040" y="15074"/>
                </a:lnTo>
                <a:lnTo>
                  <a:pt x="16802" y="14503"/>
                </a:lnTo>
                <a:lnTo>
                  <a:pt x="17157" y="14338"/>
                </a:lnTo>
                <a:lnTo>
                  <a:pt x="17132" y="14541"/>
                </a:lnTo>
                <a:lnTo>
                  <a:pt x="17030" y="15278"/>
                </a:lnTo>
                <a:lnTo>
                  <a:pt x="17792" y="14706"/>
                </a:lnTo>
                <a:lnTo>
                  <a:pt x="18211" y="14503"/>
                </a:lnTo>
                <a:lnTo>
                  <a:pt x="18186" y="14757"/>
                </a:lnTo>
                <a:lnTo>
                  <a:pt x="18135" y="15138"/>
                </a:lnTo>
                <a:lnTo>
                  <a:pt x="18427" y="14427"/>
                </a:lnTo>
                <a:lnTo>
                  <a:pt x="18618" y="14312"/>
                </a:lnTo>
                <a:close/>
              </a:path>
              <a:path w="80644" h="38100">
                <a:moveTo>
                  <a:pt x="62407" y="9829"/>
                </a:moveTo>
                <a:lnTo>
                  <a:pt x="61925" y="8991"/>
                </a:lnTo>
                <a:lnTo>
                  <a:pt x="61671" y="8496"/>
                </a:lnTo>
                <a:lnTo>
                  <a:pt x="61506" y="9486"/>
                </a:lnTo>
                <a:lnTo>
                  <a:pt x="61455" y="9766"/>
                </a:lnTo>
                <a:lnTo>
                  <a:pt x="61595" y="9525"/>
                </a:lnTo>
                <a:lnTo>
                  <a:pt x="61861" y="9347"/>
                </a:lnTo>
                <a:lnTo>
                  <a:pt x="61709" y="10299"/>
                </a:lnTo>
                <a:lnTo>
                  <a:pt x="61620" y="10833"/>
                </a:lnTo>
                <a:lnTo>
                  <a:pt x="62014" y="10363"/>
                </a:lnTo>
                <a:lnTo>
                  <a:pt x="62407" y="9829"/>
                </a:lnTo>
                <a:close/>
              </a:path>
              <a:path w="80644" h="38100">
                <a:moveTo>
                  <a:pt x="62763" y="16281"/>
                </a:moveTo>
                <a:lnTo>
                  <a:pt x="62357" y="16814"/>
                </a:lnTo>
                <a:lnTo>
                  <a:pt x="62242" y="17157"/>
                </a:lnTo>
                <a:lnTo>
                  <a:pt x="62128" y="17919"/>
                </a:lnTo>
                <a:lnTo>
                  <a:pt x="62001" y="18935"/>
                </a:lnTo>
                <a:lnTo>
                  <a:pt x="62763" y="16281"/>
                </a:lnTo>
                <a:close/>
              </a:path>
              <a:path w="80644" h="38100">
                <a:moveTo>
                  <a:pt x="62865" y="15887"/>
                </a:moveTo>
                <a:lnTo>
                  <a:pt x="62763" y="16268"/>
                </a:lnTo>
                <a:lnTo>
                  <a:pt x="62763" y="17208"/>
                </a:lnTo>
                <a:lnTo>
                  <a:pt x="62839" y="16268"/>
                </a:lnTo>
                <a:lnTo>
                  <a:pt x="62865" y="15887"/>
                </a:lnTo>
                <a:close/>
              </a:path>
              <a:path w="80644" h="38100">
                <a:moveTo>
                  <a:pt x="64020" y="13601"/>
                </a:moveTo>
                <a:lnTo>
                  <a:pt x="63246" y="17030"/>
                </a:lnTo>
                <a:lnTo>
                  <a:pt x="63601" y="16141"/>
                </a:lnTo>
                <a:lnTo>
                  <a:pt x="63703" y="15379"/>
                </a:lnTo>
                <a:lnTo>
                  <a:pt x="63830" y="14871"/>
                </a:lnTo>
                <a:lnTo>
                  <a:pt x="64020" y="13601"/>
                </a:lnTo>
                <a:close/>
              </a:path>
              <a:path w="80644" h="38100">
                <a:moveTo>
                  <a:pt x="64033" y="17792"/>
                </a:moveTo>
                <a:lnTo>
                  <a:pt x="63893" y="18186"/>
                </a:lnTo>
                <a:lnTo>
                  <a:pt x="64008" y="17919"/>
                </a:lnTo>
                <a:lnTo>
                  <a:pt x="64033" y="17792"/>
                </a:lnTo>
                <a:close/>
              </a:path>
              <a:path w="80644" h="38100">
                <a:moveTo>
                  <a:pt x="64109" y="17856"/>
                </a:moveTo>
                <a:lnTo>
                  <a:pt x="63982" y="18046"/>
                </a:lnTo>
                <a:lnTo>
                  <a:pt x="63779" y="19062"/>
                </a:lnTo>
                <a:lnTo>
                  <a:pt x="63982" y="18351"/>
                </a:lnTo>
                <a:lnTo>
                  <a:pt x="64109" y="17856"/>
                </a:lnTo>
                <a:close/>
              </a:path>
              <a:path w="80644" h="38100">
                <a:moveTo>
                  <a:pt x="64135" y="16751"/>
                </a:moveTo>
                <a:lnTo>
                  <a:pt x="64084" y="16459"/>
                </a:lnTo>
                <a:lnTo>
                  <a:pt x="64020" y="16840"/>
                </a:lnTo>
                <a:close/>
              </a:path>
              <a:path w="80644" h="38100">
                <a:moveTo>
                  <a:pt x="64274" y="31864"/>
                </a:moveTo>
                <a:lnTo>
                  <a:pt x="63792" y="31762"/>
                </a:lnTo>
                <a:lnTo>
                  <a:pt x="63373" y="31762"/>
                </a:lnTo>
                <a:lnTo>
                  <a:pt x="63334" y="35064"/>
                </a:lnTo>
                <a:lnTo>
                  <a:pt x="64274" y="31864"/>
                </a:lnTo>
                <a:close/>
              </a:path>
              <a:path w="80644" h="38100">
                <a:moveTo>
                  <a:pt x="64274" y="17284"/>
                </a:moveTo>
                <a:lnTo>
                  <a:pt x="64109" y="17856"/>
                </a:lnTo>
                <a:lnTo>
                  <a:pt x="64236" y="17538"/>
                </a:lnTo>
                <a:lnTo>
                  <a:pt x="64274" y="17284"/>
                </a:lnTo>
                <a:close/>
              </a:path>
              <a:path w="80644" h="38100">
                <a:moveTo>
                  <a:pt x="64338" y="26174"/>
                </a:moveTo>
                <a:lnTo>
                  <a:pt x="63677" y="28333"/>
                </a:lnTo>
                <a:lnTo>
                  <a:pt x="64109" y="27317"/>
                </a:lnTo>
                <a:lnTo>
                  <a:pt x="63982" y="28206"/>
                </a:lnTo>
                <a:lnTo>
                  <a:pt x="64160" y="27317"/>
                </a:lnTo>
                <a:lnTo>
                  <a:pt x="64338" y="26174"/>
                </a:lnTo>
                <a:close/>
              </a:path>
              <a:path w="80644" h="38100">
                <a:moveTo>
                  <a:pt x="64376" y="20967"/>
                </a:moveTo>
                <a:lnTo>
                  <a:pt x="64338" y="20713"/>
                </a:lnTo>
                <a:lnTo>
                  <a:pt x="64147" y="20510"/>
                </a:lnTo>
                <a:lnTo>
                  <a:pt x="63690" y="20713"/>
                </a:lnTo>
                <a:lnTo>
                  <a:pt x="63728" y="20205"/>
                </a:lnTo>
                <a:lnTo>
                  <a:pt x="63665" y="20066"/>
                </a:lnTo>
                <a:lnTo>
                  <a:pt x="63284" y="19964"/>
                </a:lnTo>
                <a:lnTo>
                  <a:pt x="63182" y="20205"/>
                </a:lnTo>
                <a:lnTo>
                  <a:pt x="63195" y="20078"/>
                </a:lnTo>
                <a:lnTo>
                  <a:pt x="63207" y="19951"/>
                </a:lnTo>
                <a:lnTo>
                  <a:pt x="62738" y="19824"/>
                </a:lnTo>
                <a:lnTo>
                  <a:pt x="62687" y="19342"/>
                </a:lnTo>
                <a:lnTo>
                  <a:pt x="62534" y="19824"/>
                </a:lnTo>
                <a:lnTo>
                  <a:pt x="62445" y="18986"/>
                </a:lnTo>
                <a:lnTo>
                  <a:pt x="61849" y="21221"/>
                </a:lnTo>
                <a:lnTo>
                  <a:pt x="62204" y="20586"/>
                </a:lnTo>
                <a:lnTo>
                  <a:pt x="62077" y="22110"/>
                </a:lnTo>
                <a:lnTo>
                  <a:pt x="62318" y="20840"/>
                </a:lnTo>
                <a:lnTo>
                  <a:pt x="62407" y="20586"/>
                </a:lnTo>
                <a:lnTo>
                  <a:pt x="62623" y="20078"/>
                </a:lnTo>
                <a:lnTo>
                  <a:pt x="62649" y="21348"/>
                </a:lnTo>
                <a:lnTo>
                  <a:pt x="63474" y="21856"/>
                </a:lnTo>
                <a:lnTo>
                  <a:pt x="64376" y="20967"/>
                </a:lnTo>
                <a:close/>
              </a:path>
              <a:path w="80644" h="38100">
                <a:moveTo>
                  <a:pt x="64820" y="20840"/>
                </a:moveTo>
                <a:lnTo>
                  <a:pt x="64630" y="20713"/>
                </a:lnTo>
                <a:lnTo>
                  <a:pt x="64579" y="20967"/>
                </a:lnTo>
                <a:lnTo>
                  <a:pt x="64693" y="21094"/>
                </a:lnTo>
                <a:lnTo>
                  <a:pt x="64808" y="20967"/>
                </a:lnTo>
                <a:lnTo>
                  <a:pt x="64820" y="20840"/>
                </a:lnTo>
                <a:close/>
              </a:path>
              <a:path w="80644" h="38100">
                <a:moveTo>
                  <a:pt x="64998" y="32004"/>
                </a:moveTo>
                <a:lnTo>
                  <a:pt x="64363" y="31508"/>
                </a:lnTo>
                <a:lnTo>
                  <a:pt x="64274" y="31864"/>
                </a:lnTo>
                <a:lnTo>
                  <a:pt x="64998" y="32004"/>
                </a:lnTo>
                <a:close/>
              </a:path>
              <a:path w="80644" h="38100">
                <a:moveTo>
                  <a:pt x="65024" y="17043"/>
                </a:moveTo>
                <a:lnTo>
                  <a:pt x="64998" y="16751"/>
                </a:lnTo>
                <a:lnTo>
                  <a:pt x="64897" y="17106"/>
                </a:lnTo>
                <a:lnTo>
                  <a:pt x="65024" y="17043"/>
                </a:lnTo>
                <a:close/>
              </a:path>
              <a:path w="80644" h="38100">
                <a:moveTo>
                  <a:pt x="65239" y="27571"/>
                </a:moveTo>
                <a:lnTo>
                  <a:pt x="65112" y="27863"/>
                </a:lnTo>
                <a:lnTo>
                  <a:pt x="65239" y="27571"/>
                </a:lnTo>
                <a:close/>
              </a:path>
              <a:path w="80644" h="38100">
                <a:moveTo>
                  <a:pt x="65570" y="28511"/>
                </a:moveTo>
                <a:lnTo>
                  <a:pt x="65405" y="28841"/>
                </a:lnTo>
                <a:lnTo>
                  <a:pt x="65570" y="28511"/>
                </a:lnTo>
                <a:close/>
              </a:path>
              <a:path w="80644" h="38100">
                <a:moveTo>
                  <a:pt x="65874" y="20586"/>
                </a:moveTo>
                <a:lnTo>
                  <a:pt x="65760" y="20078"/>
                </a:lnTo>
                <a:lnTo>
                  <a:pt x="65671" y="19951"/>
                </a:lnTo>
                <a:lnTo>
                  <a:pt x="65024" y="20713"/>
                </a:lnTo>
                <a:lnTo>
                  <a:pt x="64998" y="20967"/>
                </a:lnTo>
                <a:lnTo>
                  <a:pt x="65176" y="21094"/>
                </a:lnTo>
                <a:lnTo>
                  <a:pt x="65278" y="21983"/>
                </a:lnTo>
                <a:lnTo>
                  <a:pt x="65405" y="21907"/>
                </a:lnTo>
                <a:lnTo>
                  <a:pt x="65532" y="21653"/>
                </a:lnTo>
                <a:lnTo>
                  <a:pt x="65747" y="20713"/>
                </a:lnTo>
                <a:lnTo>
                  <a:pt x="65874" y="20586"/>
                </a:lnTo>
                <a:close/>
              </a:path>
              <a:path w="80644" h="38100">
                <a:moveTo>
                  <a:pt x="66179" y="14490"/>
                </a:moveTo>
                <a:lnTo>
                  <a:pt x="65112" y="15506"/>
                </a:lnTo>
                <a:lnTo>
                  <a:pt x="64122" y="15506"/>
                </a:lnTo>
                <a:lnTo>
                  <a:pt x="64236" y="13728"/>
                </a:lnTo>
                <a:lnTo>
                  <a:pt x="63779" y="15163"/>
                </a:lnTo>
                <a:lnTo>
                  <a:pt x="63614" y="16459"/>
                </a:lnTo>
                <a:lnTo>
                  <a:pt x="63284" y="17030"/>
                </a:lnTo>
                <a:lnTo>
                  <a:pt x="63068" y="17691"/>
                </a:lnTo>
                <a:lnTo>
                  <a:pt x="62750" y="18427"/>
                </a:lnTo>
                <a:lnTo>
                  <a:pt x="62763" y="18046"/>
                </a:lnTo>
                <a:lnTo>
                  <a:pt x="62763" y="17208"/>
                </a:lnTo>
                <a:lnTo>
                  <a:pt x="62661" y="18046"/>
                </a:lnTo>
                <a:lnTo>
                  <a:pt x="62509" y="18427"/>
                </a:lnTo>
                <a:lnTo>
                  <a:pt x="62445" y="18986"/>
                </a:lnTo>
                <a:lnTo>
                  <a:pt x="62585" y="18427"/>
                </a:lnTo>
                <a:lnTo>
                  <a:pt x="62611" y="18605"/>
                </a:lnTo>
                <a:lnTo>
                  <a:pt x="62636" y="18427"/>
                </a:lnTo>
                <a:lnTo>
                  <a:pt x="62687" y="19342"/>
                </a:lnTo>
                <a:lnTo>
                  <a:pt x="62966" y="18427"/>
                </a:lnTo>
                <a:lnTo>
                  <a:pt x="63360" y="18427"/>
                </a:lnTo>
                <a:lnTo>
                  <a:pt x="63284" y="19964"/>
                </a:lnTo>
                <a:lnTo>
                  <a:pt x="63614" y="19189"/>
                </a:lnTo>
                <a:lnTo>
                  <a:pt x="63830" y="18427"/>
                </a:lnTo>
                <a:lnTo>
                  <a:pt x="63893" y="18186"/>
                </a:lnTo>
                <a:lnTo>
                  <a:pt x="63741" y="18427"/>
                </a:lnTo>
                <a:lnTo>
                  <a:pt x="63919" y="17411"/>
                </a:lnTo>
                <a:lnTo>
                  <a:pt x="64020" y="16840"/>
                </a:lnTo>
                <a:lnTo>
                  <a:pt x="63779" y="17018"/>
                </a:lnTo>
                <a:lnTo>
                  <a:pt x="63588" y="17411"/>
                </a:lnTo>
                <a:lnTo>
                  <a:pt x="63677" y="16649"/>
                </a:lnTo>
                <a:lnTo>
                  <a:pt x="63792" y="16141"/>
                </a:lnTo>
                <a:lnTo>
                  <a:pt x="64084" y="16459"/>
                </a:lnTo>
                <a:lnTo>
                  <a:pt x="64135" y="16141"/>
                </a:lnTo>
                <a:lnTo>
                  <a:pt x="64147" y="16014"/>
                </a:lnTo>
                <a:lnTo>
                  <a:pt x="64998" y="16751"/>
                </a:lnTo>
                <a:lnTo>
                  <a:pt x="65214" y="16014"/>
                </a:lnTo>
                <a:lnTo>
                  <a:pt x="65189" y="16903"/>
                </a:lnTo>
                <a:lnTo>
                  <a:pt x="65239" y="17043"/>
                </a:lnTo>
                <a:lnTo>
                  <a:pt x="65011" y="17081"/>
                </a:lnTo>
                <a:lnTo>
                  <a:pt x="64630" y="18681"/>
                </a:lnTo>
                <a:lnTo>
                  <a:pt x="64770" y="17792"/>
                </a:lnTo>
                <a:lnTo>
                  <a:pt x="64897" y="17106"/>
                </a:lnTo>
                <a:lnTo>
                  <a:pt x="64604" y="17157"/>
                </a:lnTo>
                <a:lnTo>
                  <a:pt x="64604" y="18249"/>
                </a:lnTo>
                <a:lnTo>
                  <a:pt x="64287" y="18707"/>
                </a:lnTo>
                <a:lnTo>
                  <a:pt x="64173" y="18935"/>
                </a:lnTo>
                <a:lnTo>
                  <a:pt x="64350" y="17792"/>
                </a:lnTo>
                <a:lnTo>
                  <a:pt x="64554" y="18046"/>
                </a:lnTo>
                <a:lnTo>
                  <a:pt x="64604" y="18249"/>
                </a:lnTo>
                <a:lnTo>
                  <a:pt x="64604" y="17157"/>
                </a:lnTo>
                <a:lnTo>
                  <a:pt x="64211" y="17691"/>
                </a:lnTo>
                <a:lnTo>
                  <a:pt x="64096" y="18275"/>
                </a:lnTo>
                <a:lnTo>
                  <a:pt x="63855" y="19062"/>
                </a:lnTo>
                <a:lnTo>
                  <a:pt x="63855" y="20205"/>
                </a:lnTo>
                <a:lnTo>
                  <a:pt x="64147" y="20510"/>
                </a:lnTo>
                <a:lnTo>
                  <a:pt x="64528" y="20332"/>
                </a:lnTo>
                <a:lnTo>
                  <a:pt x="64681" y="19951"/>
                </a:lnTo>
                <a:lnTo>
                  <a:pt x="64858" y="18935"/>
                </a:lnTo>
                <a:lnTo>
                  <a:pt x="64897" y="18681"/>
                </a:lnTo>
                <a:lnTo>
                  <a:pt x="65125" y="17284"/>
                </a:lnTo>
                <a:lnTo>
                  <a:pt x="64985" y="18161"/>
                </a:lnTo>
                <a:lnTo>
                  <a:pt x="65290" y="17284"/>
                </a:lnTo>
                <a:lnTo>
                  <a:pt x="65747" y="16014"/>
                </a:lnTo>
                <a:lnTo>
                  <a:pt x="65786" y="15887"/>
                </a:lnTo>
                <a:lnTo>
                  <a:pt x="65925" y="15506"/>
                </a:lnTo>
                <a:lnTo>
                  <a:pt x="66154" y="14871"/>
                </a:lnTo>
                <a:lnTo>
                  <a:pt x="66179" y="14490"/>
                </a:lnTo>
                <a:close/>
              </a:path>
              <a:path w="80644" h="38100">
                <a:moveTo>
                  <a:pt x="66598" y="25793"/>
                </a:moveTo>
                <a:lnTo>
                  <a:pt x="66522" y="25666"/>
                </a:lnTo>
                <a:lnTo>
                  <a:pt x="66243" y="25793"/>
                </a:lnTo>
                <a:lnTo>
                  <a:pt x="66598" y="25793"/>
                </a:lnTo>
                <a:close/>
              </a:path>
              <a:path w="80644" h="38100">
                <a:moveTo>
                  <a:pt x="67030" y="18351"/>
                </a:moveTo>
                <a:lnTo>
                  <a:pt x="66878" y="18313"/>
                </a:lnTo>
                <a:lnTo>
                  <a:pt x="66967" y="18745"/>
                </a:lnTo>
                <a:lnTo>
                  <a:pt x="67030" y="18351"/>
                </a:lnTo>
                <a:close/>
              </a:path>
              <a:path w="80644" h="38100">
                <a:moveTo>
                  <a:pt x="67081" y="23050"/>
                </a:moveTo>
                <a:lnTo>
                  <a:pt x="67043" y="22872"/>
                </a:lnTo>
                <a:lnTo>
                  <a:pt x="66941" y="22237"/>
                </a:lnTo>
                <a:lnTo>
                  <a:pt x="66560" y="22237"/>
                </a:lnTo>
                <a:lnTo>
                  <a:pt x="66446" y="21983"/>
                </a:lnTo>
                <a:lnTo>
                  <a:pt x="66052" y="22364"/>
                </a:lnTo>
                <a:lnTo>
                  <a:pt x="65684" y="22872"/>
                </a:lnTo>
                <a:lnTo>
                  <a:pt x="65570" y="23723"/>
                </a:lnTo>
                <a:lnTo>
                  <a:pt x="65684" y="24650"/>
                </a:lnTo>
                <a:lnTo>
                  <a:pt x="66408" y="22872"/>
                </a:lnTo>
                <a:lnTo>
                  <a:pt x="67081" y="23050"/>
                </a:lnTo>
                <a:close/>
              </a:path>
              <a:path w="80644" h="38100">
                <a:moveTo>
                  <a:pt x="67411" y="23126"/>
                </a:moveTo>
                <a:lnTo>
                  <a:pt x="67081" y="23050"/>
                </a:lnTo>
                <a:lnTo>
                  <a:pt x="67246" y="24142"/>
                </a:lnTo>
                <a:lnTo>
                  <a:pt x="67360" y="23634"/>
                </a:lnTo>
                <a:lnTo>
                  <a:pt x="67411" y="23126"/>
                </a:lnTo>
                <a:close/>
              </a:path>
              <a:path w="80644" h="38100">
                <a:moveTo>
                  <a:pt x="67754" y="23215"/>
                </a:moveTo>
                <a:lnTo>
                  <a:pt x="67564" y="23164"/>
                </a:lnTo>
                <a:lnTo>
                  <a:pt x="67398" y="24142"/>
                </a:lnTo>
                <a:lnTo>
                  <a:pt x="67754" y="23215"/>
                </a:lnTo>
                <a:close/>
              </a:path>
              <a:path w="80644" h="38100">
                <a:moveTo>
                  <a:pt x="67818" y="21628"/>
                </a:moveTo>
                <a:lnTo>
                  <a:pt x="67678" y="22237"/>
                </a:lnTo>
                <a:lnTo>
                  <a:pt x="67564" y="23164"/>
                </a:lnTo>
                <a:lnTo>
                  <a:pt x="67818" y="21628"/>
                </a:lnTo>
                <a:close/>
              </a:path>
              <a:path w="80644" h="38100">
                <a:moveTo>
                  <a:pt x="68008" y="20472"/>
                </a:moveTo>
                <a:lnTo>
                  <a:pt x="67818" y="21628"/>
                </a:lnTo>
                <a:lnTo>
                  <a:pt x="67932" y="21094"/>
                </a:lnTo>
                <a:lnTo>
                  <a:pt x="68008" y="20472"/>
                </a:lnTo>
                <a:close/>
              </a:path>
              <a:path w="80644" h="38100">
                <a:moveTo>
                  <a:pt x="69126" y="11468"/>
                </a:moveTo>
                <a:lnTo>
                  <a:pt x="68986" y="12280"/>
                </a:lnTo>
                <a:lnTo>
                  <a:pt x="69075" y="11785"/>
                </a:lnTo>
                <a:lnTo>
                  <a:pt x="69126" y="11468"/>
                </a:lnTo>
                <a:close/>
              </a:path>
              <a:path w="80644" h="38100">
                <a:moveTo>
                  <a:pt x="69392" y="18275"/>
                </a:moveTo>
                <a:lnTo>
                  <a:pt x="69342" y="18580"/>
                </a:lnTo>
                <a:lnTo>
                  <a:pt x="69392" y="18275"/>
                </a:lnTo>
                <a:close/>
              </a:path>
              <a:path w="80644" h="38100">
                <a:moveTo>
                  <a:pt x="69977" y="21983"/>
                </a:moveTo>
                <a:lnTo>
                  <a:pt x="69964" y="21704"/>
                </a:lnTo>
                <a:lnTo>
                  <a:pt x="69900" y="21983"/>
                </a:lnTo>
                <a:close/>
              </a:path>
              <a:path w="80644" h="38100">
                <a:moveTo>
                  <a:pt x="70218" y="24904"/>
                </a:moveTo>
                <a:lnTo>
                  <a:pt x="69799" y="24904"/>
                </a:lnTo>
                <a:lnTo>
                  <a:pt x="69799" y="25146"/>
                </a:lnTo>
                <a:lnTo>
                  <a:pt x="69951" y="25311"/>
                </a:lnTo>
                <a:lnTo>
                  <a:pt x="70218" y="24904"/>
                </a:lnTo>
                <a:close/>
              </a:path>
              <a:path w="80644" h="38100">
                <a:moveTo>
                  <a:pt x="70256" y="23380"/>
                </a:moveTo>
                <a:lnTo>
                  <a:pt x="70180" y="23634"/>
                </a:lnTo>
                <a:lnTo>
                  <a:pt x="70256" y="23380"/>
                </a:lnTo>
                <a:close/>
              </a:path>
              <a:path w="80644" h="38100">
                <a:moveTo>
                  <a:pt x="70256" y="10845"/>
                </a:moveTo>
                <a:lnTo>
                  <a:pt x="70027" y="11582"/>
                </a:lnTo>
                <a:lnTo>
                  <a:pt x="69964" y="11963"/>
                </a:lnTo>
                <a:lnTo>
                  <a:pt x="69900" y="12344"/>
                </a:lnTo>
                <a:lnTo>
                  <a:pt x="70129" y="11607"/>
                </a:lnTo>
                <a:lnTo>
                  <a:pt x="70256" y="10845"/>
                </a:lnTo>
                <a:close/>
              </a:path>
              <a:path w="80644" h="38100">
                <a:moveTo>
                  <a:pt x="70561" y="24193"/>
                </a:moveTo>
                <a:lnTo>
                  <a:pt x="70345" y="24777"/>
                </a:lnTo>
                <a:lnTo>
                  <a:pt x="70281" y="25146"/>
                </a:lnTo>
                <a:lnTo>
                  <a:pt x="70497" y="24904"/>
                </a:lnTo>
                <a:lnTo>
                  <a:pt x="70561" y="24193"/>
                </a:lnTo>
                <a:close/>
              </a:path>
              <a:path w="80644" h="38100">
                <a:moveTo>
                  <a:pt x="70561" y="8572"/>
                </a:moveTo>
                <a:lnTo>
                  <a:pt x="70129" y="10210"/>
                </a:lnTo>
                <a:lnTo>
                  <a:pt x="70015" y="8648"/>
                </a:lnTo>
                <a:lnTo>
                  <a:pt x="69456" y="11074"/>
                </a:lnTo>
                <a:lnTo>
                  <a:pt x="69354" y="11493"/>
                </a:lnTo>
                <a:lnTo>
                  <a:pt x="69570" y="11125"/>
                </a:lnTo>
                <a:lnTo>
                  <a:pt x="69926" y="10972"/>
                </a:lnTo>
                <a:lnTo>
                  <a:pt x="69875" y="11163"/>
                </a:lnTo>
                <a:lnTo>
                  <a:pt x="69659" y="13017"/>
                </a:lnTo>
                <a:lnTo>
                  <a:pt x="70078" y="10909"/>
                </a:lnTo>
                <a:lnTo>
                  <a:pt x="70154" y="10566"/>
                </a:lnTo>
                <a:lnTo>
                  <a:pt x="70561" y="8572"/>
                </a:lnTo>
                <a:close/>
              </a:path>
              <a:path w="80644" h="38100">
                <a:moveTo>
                  <a:pt x="70916" y="34302"/>
                </a:moveTo>
                <a:lnTo>
                  <a:pt x="69989" y="30746"/>
                </a:lnTo>
                <a:lnTo>
                  <a:pt x="69811" y="30111"/>
                </a:lnTo>
                <a:lnTo>
                  <a:pt x="66306" y="31635"/>
                </a:lnTo>
                <a:lnTo>
                  <a:pt x="65100" y="32016"/>
                </a:lnTo>
                <a:lnTo>
                  <a:pt x="66484" y="33159"/>
                </a:lnTo>
                <a:lnTo>
                  <a:pt x="69176" y="30746"/>
                </a:lnTo>
                <a:lnTo>
                  <a:pt x="70916" y="34302"/>
                </a:lnTo>
                <a:close/>
              </a:path>
              <a:path w="80644" h="38100">
                <a:moveTo>
                  <a:pt x="71196" y="10439"/>
                </a:moveTo>
                <a:lnTo>
                  <a:pt x="71069" y="10871"/>
                </a:lnTo>
                <a:lnTo>
                  <a:pt x="70662" y="9728"/>
                </a:lnTo>
                <a:lnTo>
                  <a:pt x="70408" y="11264"/>
                </a:lnTo>
                <a:lnTo>
                  <a:pt x="70307" y="11912"/>
                </a:lnTo>
                <a:lnTo>
                  <a:pt x="70700" y="11328"/>
                </a:lnTo>
                <a:lnTo>
                  <a:pt x="71005" y="11137"/>
                </a:lnTo>
                <a:lnTo>
                  <a:pt x="70967" y="11379"/>
                </a:lnTo>
                <a:lnTo>
                  <a:pt x="70929" y="11582"/>
                </a:lnTo>
                <a:lnTo>
                  <a:pt x="71069" y="11099"/>
                </a:lnTo>
                <a:lnTo>
                  <a:pt x="71107" y="10972"/>
                </a:lnTo>
                <a:lnTo>
                  <a:pt x="71170" y="10642"/>
                </a:lnTo>
                <a:lnTo>
                  <a:pt x="71196" y="10439"/>
                </a:lnTo>
                <a:close/>
              </a:path>
              <a:path w="80644" h="38100">
                <a:moveTo>
                  <a:pt x="71348" y="21932"/>
                </a:moveTo>
                <a:lnTo>
                  <a:pt x="70827" y="21983"/>
                </a:lnTo>
                <a:lnTo>
                  <a:pt x="70764" y="21259"/>
                </a:lnTo>
                <a:lnTo>
                  <a:pt x="70396" y="22237"/>
                </a:lnTo>
                <a:lnTo>
                  <a:pt x="69824" y="22364"/>
                </a:lnTo>
                <a:lnTo>
                  <a:pt x="69900" y="21983"/>
                </a:lnTo>
                <a:lnTo>
                  <a:pt x="69126" y="21983"/>
                </a:lnTo>
                <a:lnTo>
                  <a:pt x="68745" y="21475"/>
                </a:lnTo>
                <a:lnTo>
                  <a:pt x="68262" y="21856"/>
                </a:lnTo>
                <a:lnTo>
                  <a:pt x="67754" y="23215"/>
                </a:lnTo>
                <a:lnTo>
                  <a:pt x="67906" y="23253"/>
                </a:lnTo>
                <a:lnTo>
                  <a:pt x="68694" y="22618"/>
                </a:lnTo>
                <a:lnTo>
                  <a:pt x="69888" y="22872"/>
                </a:lnTo>
                <a:lnTo>
                  <a:pt x="70091" y="23253"/>
                </a:lnTo>
                <a:lnTo>
                  <a:pt x="70269" y="23253"/>
                </a:lnTo>
                <a:lnTo>
                  <a:pt x="70510" y="22618"/>
                </a:lnTo>
                <a:lnTo>
                  <a:pt x="70548" y="22491"/>
                </a:lnTo>
                <a:lnTo>
                  <a:pt x="70358" y="23507"/>
                </a:lnTo>
                <a:lnTo>
                  <a:pt x="70129" y="24142"/>
                </a:lnTo>
                <a:lnTo>
                  <a:pt x="70180" y="23634"/>
                </a:lnTo>
                <a:lnTo>
                  <a:pt x="70091" y="23253"/>
                </a:lnTo>
                <a:lnTo>
                  <a:pt x="69481" y="23253"/>
                </a:lnTo>
                <a:lnTo>
                  <a:pt x="69164" y="24904"/>
                </a:lnTo>
                <a:lnTo>
                  <a:pt x="69799" y="24904"/>
                </a:lnTo>
                <a:lnTo>
                  <a:pt x="70231" y="24396"/>
                </a:lnTo>
                <a:lnTo>
                  <a:pt x="70281" y="24269"/>
                </a:lnTo>
                <a:lnTo>
                  <a:pt x="70459" y="24130"/>
                </a:lnTo>
                <a:lnTo>
                  <a:pt x="70612" y="24015"/>
                </a:lnTo>
                <a:lnTo>
                  <a:pt x="70700" y="23761"/>
                </a:lnTo>
                <a:lnTo>
                  <a:pt x="70840" y="23380"/>
                </a:lnTo>
                <a:lnTo>
                  <a:pt x="71145" y="22491"/>
                </a:lnTo>
                <a:lnTo>
                  <a:pt x="71196" y="22364"/>
                </a:lnTo>
                <a:lnTo>
                  <a:pt x="71323" y="21983"/>
                </a:lnTo>
                <a:close/>
              </a:path>
              <a:path w="80644" h="38100">
                <a:moveTo>
                  <a:pt x="71386" y="10274"/>
                </a:moveTo>
                <a:lnTo>
                  <a:pt x="71145" y="11049"/>
                </a:lnTo>
                <a:lnTo>
                  <a:pt x="71043" y="11404"/>
                </a:lnTo>
                <a:lnTo>
                  <a:pt x="70802" y="12890"/>
                </a:lnTo>
                <a:lnTo>
                  <a:pt x="71310" y="10718"/>
                </a:lnTo>
                <a:lnTo>
                  <a:pt x="71386" y="10274"/>
                </a:lnTo>
                <a:close/>
              </a:path>
              <a:path w="80644" h="38100">
                <a:moveTo>
                  <a:pt x="71513" y="10312"/>
                </a:moveTo>
                <a:lnTo>
                  <a:pt x="71285" y="11049"/>
                </a:lnTo>
                <a:lnTo>
                  <a:pt x="71221" y="11430"/>
                </a:lnTo>
                <a:lnTo>
                  <a:pt x="71158" y="11811"/>
                </a:lnTo>
                <a:lnTo>
                  <a:pt x="71386" y="11074"/>
                </a:lnTo>
                <a:lnTo>
                  <a:pt x="71513" y="10312"/>
                </a:lnTo>
                <a:close/>
              </a:path>
              <a:path w="80644" h="38100">
                <a:moveTo>
                  <a:pt x="71716" y="20840"/>
                </a:moveTo>
                <a:lnTo>
                  <a:pt x="71348" y="21932"/>
                </a:lnTo>
                <a:lnTo>
                  <a:pt x="71526" y="21907"/>
                </a:lnTo>
                <a:lnTo>
                  <a:pt x="71716" y="20840"/>
                </a:lnTo>
                <a:close/>
              </a:path>
              <a:path w="80644" h="38100">
                <a:moveTo>
                  <a:pt x="71882" y="21869"/>
                </a:moveTo>
                <a:lnTo>
                  <a:pt x="71551" y="21907"/>
                </a:lnTo>
                <a:lnTo>
                  <a:pt x="70599" y="24803"/>
                </a:lnTo>
                <a:lnTo>
                  <a:pt x="70726" y="24650"/>
                </a:lnTo>
                <a:lnTo>
                  <a:pt x="71196" y="24650"/>
                </a:lnTo>
                <a:lnTo>
                  <a:pt x="71259" y="24396"/>
                </a:lnTo>
                <a:lnTo>
                  <a:pt x="70942" y="24396"/>
                </a:lnTo>
                <a:lnTo>
                  <a:pt x="71297" y="24193"/>
                </a:lnTo>
                <a:lnTo>
                  <a:pt x="71323" y="23888"/>
                </a:lnTo>
                <a:lnTo>
                  <a:pt x="71564" y="23380"/>
                </a:lnTo>
                <a:lnTo>
                  <a:pt x="71615" y="23126"/>
                </a:lnTo>
                <a:lnTo>
                  <a:pt x="71716" y="22491"/>
                </a:lnTo>
                <a:lnTo>
                  <a:pt x="71882" y="21869"/>
                </a:lnTo>
                <a:close/>
              </a:path>
              <a:path w="80644" h="38100">
                <a:moveTo>
                  <a:pt x="71970" y="23787"/>
                </a:moveTo>
                <a:lnTo>
                  <a:pt x="71399" y="24130"/>
                </a:lnTo>
                <a:lnTo>
                  <a:pt x="71272" y="24371"/>
                </a:lnTo>
                <a:lnTo>
                  <a:pt x="71882" y="24307"/>
                </a:lnTo>
                <a:lnTo>
                  <a:pt x="71970" y="23787"/>
                </a:lnTo>
                <a:close/>
              </a:path>
              <a:path w="80644" h="38100">
                <a:moveTo>
                  <a:pt x="72085" y="23837"/>
                </a:moveTo>
                <a:lnTo>
                  <a:pt x="71932" y="24307"/>
                </a:lnTo>
                <a:lnTo>
                  <a:pt x="72047" y="24130"/>
                </a:lnTo>
                <a:lnTo>
                  <a:pt x="72085" y="23837"/>
                </a:lnTo>
                <a:close/>
              </a:path>
              <a:path w="80644" h="38100">
                <a:moveTo>
                  <a:pt x="72174" y="8648"/>
                </a:moveTo>
                <a:lnTo>
                  <a:pt x="71640" y="10744"/>
                </a:lnTo>
                <a:lnTo>
                  <a:pt x="71361" y="12077"/>
                </a:lnTo>
                <a:lnTo>
                  <a:pt x="71666" y="11696"/>
                </a:lnTo>
                <a:lnTo>
                  <a:pt x="72174" y="8648"/>
                </a:lnTo>
                <a:close/>
              </a:path>
              <a:path w="80644" h="38100">
                <a:moveTo>
                  <a:pt x="72224" y="26390"/>
                </a:moveTo>
                <a:lnTo>
                  <a:pt x="72047" y="27063"/>
                </a:lnTo>
                <a:lnTo>
                  <a:pt x="72224" y="26390"/>
                </a:lnTo>
                <a:close/>
              </a:path>
              <a:path w="80644" h="38100">
                <a:moveTo>
                  <a:pt x="72339" y="23761"/>
                </a:moveTo>
                <a:lnTo>
                  <a:pt x="72186" y="24269"/>
                </a:lnTo>
                <a:lnTo>
                  <a:pt x="72339" y="23761"/>
                </a:lnTo>
                <a:close/>
              </a:path>
              <a:path w="80644" h="38100">
                <a:moveTo>
                  <a:pt x="72415" y="25666"/>
                </a:moveTo>
                <a:lnTo>
                  <a:pt x="72377" y="25425"/>
                </a:lnTo>
                <a:lnTo>
                  <a:pt x="72224" y="26390"/>
                </a:lnTo>
                <a:lnTo>
                  <a:pt x="72415" y="25666"/>
                </a:lnTo>
                <a:close/>
              </a:path>
              <a:path w="80644" h="38100">
                <a:moveTo>
                  <a:pt x="75831" y="13093"/>
                </a:moveTo>
                <a:lnTo>
                  <a:pt x="75730" y="12331"/>
                </a:lnTo>
                <a:lnTo>
                  <a:pt x="75552" y="11315"/>
                </a:lnTo>
                <a:lnTo>
                  <a:pt x="75311" y="10045"/>
                </a:lnTo>
                <a:lnTo>
                  <a:pt x="74206" y="9791"/>
                </a:lnTo>
                <a:lnTo>
                  <a:pt x="74015" y="10045"/>
                </a:lnTo>
                <a:lnTo>
                  <a:pt x="73609" y="11061"/>
                </a:lnTo>
                <a:lnTo>
                  <a:pt x="73621" y="9601"/>
                </a:lnTo>
                <a:lnTo>
                  <a:pt x="73520" y="9880"/>
                </a:lnTo>
                <a:lnTo>
                  <a:pt x="73012" y="10820"/>
                </a:lnTo>
                <a:lnTo>
                  <a:pt x="73164" y="9410"/>
                </a:lnTo>
                <a:lnTo>
                  <a:pt x="72923" y="10744"/>
                </a:lnTo>
                <a:lnTo>
                  <a:pt x="73113" y="9017"/>
                </a:lnTo>
                <a:lnTo>
                  <a:pt x="72085" y="10490"/>
                </a:lnTo>
                <a:lnTo>
                  <a:pt x="72034" y="10756"/>
                </a:lnTo>
                <a:lnTo>
                  <a:pt x="72034" y="12268"/>
                </a:lnTo>
                <a:lnTo>
                  <a:pt x="72390" y="11938"/>
                </a:lnTo>
                <a:lnTo>
                  <a:pt x="72517" y="11785"/>
                </a:lnTo>
                <a:lnTo>
                  <a:pt x="72872" y="10998"/>
                </a:lnTo>
                <a:lnTo>
                  <a:pt x="72796" y="11391"/>
                </a:lnTo>
                <a:lnTo>
                  <a:pt x="73609" y="11925"/>
                </a:lnTo>
                <a:lnTo>
                  <a:pt x="73609" y="11404"/>
                </a:lnTo>
                <a:lnTo>
                  <a:pt x="73939" y="11315"/>
                </a:lnTo>
                <a:lnTo>
                  <a:pt x="74345" y="11696"/>
                </a:lnTo>
                <a:lnTo>
                  <a:pt x="75018" y="12458"/>
                </a:lnTo>
                <a:lnTo>
                  <a:pt x="75539" y="13474"/>
                </a:lnTo>
                <a:lnTo>
                  <a:pt x="75831" y="13093"/>
                </a:lnTo>
                <a:close/>
              </a:path>
              <a:path w="80644" h="38100">
                <a:moveTo>
                  <a:pt x="76212" y="12585"/>
                </a:moveTo>
                <a:lnTo>
                  <a:pt x="75958" y="12941"/>
                </a:lnTo>
                <a:lnTo>
                  <a:pt x="75869" y="13093"/>
                </a:lnTo>
                <a:lnTo>
                  <a:pt x="76098" y="12966"/>
                </a:lnTo>
                <a:lnTo>
                  <a:pt x="76212" y="12585"/>
                </a:lnTo>
                <a:close/>
              </a:path>
              <a:path w="80644" h="38100">
                <a:moveTo>
                  <a:pt x="76746" y="406"/>
                </a:moveTo>
                <a:lnTo>
                  <a:pt x="76479" y="1231"/>
                </a:lnTo>
                <a:lnTo>
                  <a:pt x="76415" y="1625"/>
                </a:lnTo>
                <a:lnTo>
                  <a:pt x="76327" y="2120"/>
                </a:lnTo>
                <a:lnTo>
                  <a:pt x="76606" y="1295"/>
                </a:lnTo>
                <a:lnTo>
                  <a:pt x="76746" y="406"/>
                </a:lnTo>
                <a:close/>
              </a:path>
              <a:path w="80644" h="38100">
                <a:moveTo>
                  <a:pt x="77101" y="1244"/>
                </a:moveTo>
                <a:lnTo>
                  <a:pt x="76809" y="838"/>
                </a:lnTo>
                <a:lnTo>
                  <a:pt x="76669" y="1676"/>
                </a:lnTo>
                <a:lnTo>
                  <a:pt x="76619" y="1943"/>
                </a:lnTo>
                <a:lnTo>
                  <a:pt x="76746" y="1727"/>
                </a:lnTo>
                <a:lnTo>
                  <a:pt x="77101" y="1244"/>
                </a:lnTo>
                <a:close/>
              </a:path>
              <a:path w="80644" h="38100">
                <a:moveTo>
                  <a:pt x="77381" y="825"/>
                </a:moveTo>
                <a:lnTo>
                  <a:pt x="77216" y="1409"/>
                </a:lnTo>
                <a:lnTo>
                  <a:pt x="77152" y="1765"/>
                </a:lnTo>
                <a:lnTo>
                  <a:pt x="77114" y="1968"/>
                </a:lnTo>
                <a:lnTo>
                  <a:pt x="77292" y="1384"/>
                </a:lnTo>
                <a:lnTo>
                  <a:pt x="77355" y="1028"/>
                </a:lnTo>
                <a:lnTo>
                  <a:pt x="77381" y="825"/>
                </a:lnTo>
                <a:close/>
              </a:path>
              <a:path w="80644" h="38100">
                <a:moveTo>
                  <a:pt x="77444" y="0"/>
                </a:moveTo>
                <a:lnTo>
                  <a:pt x="77101" y="1244"/>
                </a:lnTo>
                <a:lnTo>
                  <a:pt x="76771" y="2463"/>
                </a:lnTo>
                <a:lnTo>
                  <a:pt x="76619" y="3416"/>
                </a:lnTo>
                <a:lnTo>
                  <a:pt x="77279" y="1003"/>
                </a:lnTo>
                <a:lnTo>
                  <a:pt x="77444" y="0"/>
                </a:lnTo>
                <a:close/>
              </a:path>
              <a:path w="80644" h="38100">
                <a:moveTo>
                  <a:pt x="79324" y="3238"/>
                </a:moveTo>
                <a:lnTo>
                  <a:pt x="79057" y="4064"/>
                </a:lnTo>
                <a:lnTo>
                  <a:pt x="78994" y="4457"/>
                </a:lnTo>
                <a:lnTo>
                  <a:pt x="78917" y="4953"/>
                </a:lnTo>
                <a:lnTo>
                  <a:pt x="79184" y="4127"/>
                </a:lnTo>
                <a:lnTo>
                  <a:pt x="79324" y="3238"/>
                </a:lnTo>
                <a:close/>
              </a:path>
              <a:path w="80644" h="38100">
                <a:moveTo>
                  <a:pt x="79476" y="7759"/>
                </a:moveTo>
                <a:lnTo>
                  <a:pt x="77863" y="11696"/>
                </a:lnTo>
                <a:lnTo>
                  <a:pt x="77304" y="12331"/>
                </a:lnTo>
                <a:lnTo>
                  <a:pt x="76987" y="12458"/>
                </a:lnTo>
                <a:lnTo>
                  <a:pt x="76885" y="12585"/>
                </a:lnTo>
                <a:lnTo>
                  <a:pt x="76365" y="15379"/>
                </a:lnTo>
                <a:lnTo>
                  <a:pt x="76123" y="15252"/>
                </a:lnTo>
                <a:lnTo>
                  <a:pt x="76212" y="14871"/>
                </a:lnTo>
                <a:lnTo>
                  <a:pt x="76288" y="14490"/>
                </a:lnTo>
                <a:lnTo>
                  <a:pt x="76365" y="14109"/>
                </a:lnTo>
                <a:lnTo>
                  <a:pt x="76428" y="13944"/>
                </a:lnTo>
                <a:lnTo>
                  <a:pt x="76377" y="14084"/>
                </a:lnTo>
                <a:lnTo>
                  <a:pt x="76454" y="13728"/>
                </a:lnTo>
                <a:lnTo>
                  <a:pt x="76606" y="12966"/>
                </a:lnTo>
                <a:lnTo>
                  <a:pt x="76428" y="13944"/>
                </a:lnTo>
                <a:lnTo>
                  <a:pt x="76758" y="12966"/>
                </a:lnTo>
                <a:lnTo>
                  <a:pt x="76809" y="12839"/>
                </a:lnTo>
                <a:lnTo>
                  <a:pt x="76885" y="12585"/>
                </a:lnTo>
                <a:lnTo>
                  <a:pt x="76327" y="12839"/>
                </a:lnTo>
                <a:lnTo>
                  <a:pt x="76225" y="13474"/>
                </a:lnTo>
                <a:lnTo>
                  <a:pt x="75971" y="14363"/>
                </a:lnTo>
                <a:lnTo>
                  <a:pt x="76034" y="13982"/>
                </a:lnTo>
                <a:lnTo>
                  <a:pt x="76060" y="13855"/>
                </a:lnTo>
                <a:lnTo>
                  <a:pt x="76174" y="13347"/>
                </a:lnTo>
                <a:lnTo>
                  <a:pt x="76327" y="12839"/>
                </a:lnTo>
                <a:lnTo>
                  <a:pt x="76149" y="12941"/>
                </a:lnTo>
                <a:lnTo>
                  <a:pt x="75984" y="13855"/>
                </a:lnTo>
                <a:lnTo>
                  <a:pt x="75653" y="13982"/>
                </a:lnTo>
                <a:lnTo>
                  <a:pt x="75425" y="13855"/>
                </a:lnTo>
                <a:lnTo>
                  <a:pt x="75044" y="14871"/>
                </a:lnTo>
                <a:lnTo>
                  <a:pt x="75082" y="13093"/>
                </a:lnTo>
                <a:lnTo>
                  <a:pt x="75018" y="12966"/>
                </a:lnTo>
                <a:lnTo>
                  <a:pt x="74866" y="13093"/>
                </a:lnTo>
                <a:lnTo>
                  <a:pt x="74574" y="12712"/>
                </a:lnTo>
                <a:lnTo>
                  <a:pt x="74371" y="12712"/>
                </a:lnTo>
                <a:lnTo>
                  <a:pt x="74256" y="22745"/>
                </a:lnTo>
                <a:lnTo>
                  <a:pt x="73990" y="23888"/>
                </a:lnTo>
                <a:lnTo>
                  <a:pt x="74104" y="23342"/>
                </a:lnTo>
                <a:lnTo>
                  <a:pt x="74256" y="22745"/>
                </a:lnTo>
                <a:lnTo>
                  <a:pt x="74256" y="12801"/>
                </a:lnTo>
                <a:lnTo>
                  <a:pt x="74193" y="19316"/>
                </a:lnTo>
                <a:lnTo>
                  <a:pt x="74155" y="19519"/>
                </a:lnTo>
                <a:lnTo>
                  <a:pt x="74155" y="22745"/>
                </a:lnTo>
                <a:lnTo>
                  <a:pt x="74002" y="23507"/>
                </a:lnTo>
                <a:lnTo>
                  <a:pt x="73888" y="23888"/>
                </a:lnTo>
                <a:lnTo>
                  <a:pt x="73977" y="23253"/>
                </a:lnTo>
                <a:lnTo>
                  <a:pt x="74117" y="22872"/>
                </a:lnTo>
                <a:lnTo>
                  <a:pt x="74155" y="22745"/>
                </a:lnTo>
                <a:lnTo>
                  <a:pt x="74155" y="19519"/>
                </a:lnTo>
                <a:lnTo>
                  <a:pt x="74002" y="20332"/>
                </a:lnTo>
                <a:lnTo>
                  <a:pt x="73774" y="21094"/>
                </a:lnTo>
                <a:lnTo>
                  <a:pt x="73850" y="20713"/>
                </a:lnTo>
                <a:lnTo>
                  <a:pt x="73964" y="20078"/>
                </a:lnTo>
                <a:lnTo>
                  <a:pt x="74193" y="19316"/>
                </a:lnTo>
                <a:lnTo>
                  <a:pt x="74193" y="12839"/>
                </a:lnTo>
                <a:lnTo>
                  <a:pt x="74002" y="12966"/>
                </a:lnTo>
                <a:lnTo>
                  <a:pt x="73444" y="14833"/>
                </a:lnTo>
                <a:lnTo>
                  <a:pt x="73444" y="26682"/>
                </a:lnTo>
                <a:lnTo>
                  <a:pt x="73101" y="27317"/>
                </a:lnTo>
                <a:lnTo>
                  <a:pt x="72796" y="27698"/>
                </a:lnTo>
                <a:lnTo>
                  <a:pt x="73012" y="26428"/>
                </a:lnTo>
                <a:lnTo>
                  <a:pt x="73444" y="26682"/>
                </a:lnTo>
                <a:lnTo>
                  <a:pt x="73444" y="14833"/>
                </a:lnTo>
                <a:lnTo>
                  <a:pt x="73647" y="13474"/>
                </a:lnTo>
                <a:lnTo>
                  <a:pt x="73761" y="12712"/>
                </a:lnTo>
                <a:lnTo>
                  <a:pt x="73558" y="13093"/>
                </a:lnTo>
                <a:lnTo>
                  <a:pt x="73152" y="13474"/>
                </a:lnTo>
                <a:lnTo>
                  <a:pt x="73113" y="20713"/>
                </a:lnTo>
                <a:lnTo>
                  <a:pt x="73037" y="21221"/>
                </a:lnTo>
                <a:lnTo>
                  <a:pt x="73037" y="22999"/>
                </a:lnTo>
                <a:lnTo>
                  <a:pt x="72936" y="23634"/>
                </a:lnTo>
                <a:lnTo>
                  <a:pt x="72771" y="24269"/>
                </a:lnTo>
                <a:lnTo>
                  <a:pt x="72834" y="26174"/>
                </a:lnTo>
                <a:lnTo>
                  <a:pt x="72237" y="28714"/>
                </a:lnTo>
                <a:lnTo>
                  <a:pt x="72453" y="27444"/>
                </a:lnTo>
                <a:lnTo>
                  <a:pt x="72491" y="27190"/>
                </a:lnTo>
                <a:lnTo>
                  <a:pt x="72834" y="26174"/>
                </a:lnTo>
                <a:lnTo>
                  <a:pt x="72834" y="24269"/>
                </a:lnTo>
                <a:lnTo>
                  <a:pt x="72745" y="24396"/>
                </a:lnTo>
                <a:lnTo>
                  <a:pt x="72618" y="24879"/>
                </a:lnTo>
                <a:lnTo>
                  <a:pt x="72504" y="25539"/>
                </a:lnTo>
                <a:lnTo>
                  <a:pt x="72758" y="25793"/>
                </a:lnTo>
                <a:lnTo>
                  <a:pt x="72110" y="27063"/>
                </a:lnTo>
                <a:lnTo>
                  <a:pt x="72009" y="27190"/>
                </a:lnTo>
                <a:lnTo>
                  <a:pt x="72034" y="27063"/>
                </a:lnTo>
                <a:lnTo>
                  <a:pt x="72072" y="26809"/>
                </a:lnTo>
                <a:lnTo>
                  <a:pt x="72136" y="26428"/>
                </a:lnTo>
                <a:lnTo>
                  <a:pt x="72174" y="26174"/>
                </a:lnTo>
                <a:lnTo>
                  <a:pt x="72364" y="25412"/>
                </a:lnTo>
                <a:lnTo>
                  <a:pt x="72072" y="25666"/>
                </a:lnTo>
                <a:lnTo>
                  <a:pt x="71970" y="25793"/>
                </a:lnTo>
                <a:lnTo>
                  <a:pt x="72161" y="24650"/>
                </a:lnTo>
                <a:lnTo>
                  <a:pt x="72326" y="25260"/>
                </a:lnTo>
                <a:lnTo>
                  <a:pt x="72377" y="24904"/>
                </a:lnTo>
                <a:lnTo>
                  <a:pt x="72377" y="25425"/>
                </a:lnTo>
                <a:lnTo>
                  <a:pt x="72517" y="24904"/>
                </a:lnTo>
                <a:lnTo>
                  <a:pt x="72593" y="24650"/>
                </a:lnTo>
                <a:lnTo>
                  <a:pt x="72999" y="23126"/>
                </a:lnTo>
                <a:lnTo>
                  <a:pt x="73037" y="22999"/>
                </a:lnTo>
                <a:lnTo>
                  <a:pt x="73037" y="21221"/>
                </a:lnTo>
                <a:lnTo>
                  <a:pt x="72910" y="21755"/>
                </a:lnTo>
                <a:lnTo>
                  <a:pt x="72694" y="22364"/>
                </a:lnTo>
                <a:lnTo>
                  <a:pt x="72821" y="21653"/>
                </a:lnTo>
                <a:lnTo>
                  <a:pt x="72936" y="21221"/>
                </a:lnTo>
                <a:lnTo>
                  <a:pt x="73113" y="20713"/>
                </a:lnTo>
                <a:lnTo>
                  <a:pt x="73113" y="13462"/>
                </a:lnTo>
                <a:lnTo>
                  <a:pt x="72796" y="13360"/>
                </a:lnTo>
                <a:lnTo>
                  <a:pt x="72796" y="15252"/>
                </a:lnTo>
                <a:lnTo>
                  <a:pt x="72682" y="16281"/>
                </a:lnTo>
                <a:lnTo>
                  <a:pt x="72682" y="17792"/>
                </a:lnTo>
                <a:lnTo>
                  <a:pt x="72415" y="18935"/>
                </a:lnTo>
                <a:lnTo>
                  <a:pt x="72529" y="18237"/>
                </a:lnTo>
                <a:lnTo>
                  <a:pt x="72682" y="17792"/>
                </a:lnTo>
                <a:lnTo>
                  <a:pt x="72682" y="16281"/>
                </a:lnTo>
                <a:lnTo>
                  <a:pt x="72504" y="17856"/>
                </a:lnTo>
                <a:lnTo>
                  <a:pt x="72377" y="18351"/>
                </a:lnTo>
                <a:lnTo>
                  <a:pt x="72199" y="18681"/>
                </a:lnTo>
                <a:lnTo>
                  <a:pt x="71539" y="18681"/>
                </a:lnTo>
                <a:lnTo>
                  <a:pt x="70027" y="19951"/>
                </a:lnTo>
                <a:lnTo>
                  <a:pt x="69723" y="19812"/>
                </a:lnTo>
                <a:lnTo>
                  <a:pt x="69481" y="20713"/>
                </a:lnTo>
                <a:lnTo>
                  <a:pt x="69596" y="20066"/>
                </a:lnTo>
                <a:lnTo>
                  <a:pt x="69684" y="19799"/>
                </a:lnTo>
                <a:lnTo>
                  <a:pt x="69443" y="19697"/>
                </a:lnTo>
                <a:lnTo>
                  <a:pt x="69151" y="19570"/>
                </a:lnTo>
                <a:lnTo>
                  <a:pt x="69253" y="19062"/>
                </a:lnTo>
                <a:lnTo>
                  <a:pt x="69291" y="18808"/>
                </a:lnTo>
                <a:lnTo>
                  <a:pt x="69342" y="18580"/>
                </a:lnTo>
                <a:lnTo>
                  <a:pt x="69240" y="18808"/>
                </a:lnTo>
                <a:lnTo>
                  <a:pt x="69278" y="18643"/>
                </a:lnTo>
                <a:lnTo>
                  <a:pt x="69113" y="18808"/>
                </a:lnTo>
                <a:lnTo>
                  <a:pt x="68999" y="19062"/>
                </a:lnTo>
                <a:lnTo>
                  <a:pt x="69176" y="17919"/>
                </a:lnTo>
                <a:lnTo>
                  <a:pt x="69367" y="18237"/>
                </a:lnTo>
                <a:lnTo>
                  <a:pt x="69443" y="17919"/>
                </a:lnTo>
                <a:lnTo>
                  <a:pt x="69532" y="17538"/>
                </a:lnTo>
                <a:lnTo>
                  <a:pt x="69672" y="16903"/>
                </a:lnTo>
                <a:lnTo>
                  <a:pt x="69697" y="16776"/>
                </a:lnTo>
                <a:lnTo>
                  <a:pt x="69748" y="16522"/>
                </a:lnTo>
                <a:lnTo>
                  <a:pt x="70218" y="18046"/>
                </a:lnTo>
                <a:lnTo>
                  <a:pt x="70345" y="18313"/>
                </a:lnTo>
                <a:lnTo>
                  <a:pt x="70929" y="18427"/>
                </a:lnTo>
                <a:lnTo>
                  <a:pt x="71247" y="18808"/>
                </a:lnTo>
                <a:lnTo>
                  <a:pt x="71640" y="18554"/>
                </a:lnTo>
                <a:lnTo>
                  <a:pt x="71767" y="18427"/>
                </a:lnTo>
                <a:lnTo>
                  <a:pt x="72390" y="16522"/>
                </a:lnTo>
                <a:lnTo>
                  <a:pt x="72555" y="16014"/>
                </a:lnTo>
                <a:lnTo>
                  <a:pt x="72682" y="15633"/>
                </a:lnTo>
                <a:lnTo>
                  <a:pt x="72796" y="15252"/>
                </a:lnTo>
                <a:lnTo>
                  <a:pt x="72796" y="13360"/>
                </a:lnTo>
                <a:lnTo>
                  <a:pt x="71577" y="13093"/>
                </a:lnTo>
                <a:lnTo>
                  <a:pt x="70294" y="14109"/>
                </a:lnTo>
                <a:lnTo>
                  <a:pt x="69164" y="14833"/>
                </a:lnTo>
                <a:lnTo>
                  <a:pt x="69164" y="17538"/>
                </a:lnTo>
                <a:lnTo>
                  <a:pt x="68986" y="18554"/>
                </a:lnTo>
                <a:lnTo>
                  <a:pt x="68757" y="19316"/>
                </a:lnTo>
                <a:lnTo>
                  <a:pt x="68884" y="18554"/>
                </a:lnTo>
                <a:lnTo>
                  <a:pt x="68935" y="18300"/>
                </a:lnTo>
                <a:lnTo>
                  <a:pt x="68795" y="18313"/>
                </a:lnTo>
                <a:lnTo>
                  <a:pt x="68795" y="18745"/>
                </a:lnTo>
                <a:lnTo>
                  <a:pt x="68694" y="19316"/>
                </a:lnTo>
                <a:lnTo>
                  <a:pt x="68580" y="19697"/>
                </a:lnTo>
                <a:lnTo>
                  <a:pt x="68681" y="19189"/>
                </a:lnTo>
                <a:lnTo>
                  <a:pt x="68795" y="18745"/>
                </a:lnTo>
                <a:lnTo>
                  <a:pt x="68795" y="18313"/>
                </a:lnTo>
                <a:lnTo>
                  <a:pt x="68592" y="19062"/>
                </a:lnTo>
                <a:lnTo>
                  <a:pt x="68364" y="19824"/>
                </a:lnTo>
                <a:lnTo>
                  <a:pt x="68491" y="19062"/>
                </a:lnTo>
                <a:lnTo>
                  <a:pt x="68605" y="18681"/>
                </a:lnTo>
                <a:lnTo>
                  <a:pt x="68719" y="18300"/>
                </a:lnTo>
                <a:lnTo>
                  <a:pt x="68935" y="18300"/>
                </a:lnTo>
                <a:lnTo>
                  <a:pt x="69164" y="17538"/>
                </a:lnTo>
                <a:lnTo>
                  <a:pt x="69164" y="14833"/>
                </a:lnTo>
                <a:lnTo>
                  <a:pt x="68491" y="15252"/>
                </a:lnTo>
                <a:lnTo>
                  <a:pt x="68529" y="12839"/>
                </a:lnTo>
                <a:lnTo>
                  <a:pt x="67843" y="14109"/>
                </a:lnTo>
                <a:lnTo>
                  <a:pt x="67538" y="15252"/>
                </a:lnTo>
                <a:lnTo>
                  <a:pt x="67106" y="15760"/>
                </a:lnTo>
                <a:lnTo>
                  <a:pt x="67259" y="15633"/>
                </a:lnTo>
                <a:lnTo>
                  <a:pt x="67157" y="16268"/>
                </a:lnTo>
                <a:lnTo>
                  <a:pt x="66662" y="18300"/>
                </a:lnTo>
                <a:lnTo>
                  <a:pt x="66675" y="18542"/>
                </a:lnTo>
                <a:lnTo>
                  <a:pt x="67106" y="16141"/>
                </a:lnTo>
                <a:lnTo>
                  <a:pt x="67106" y="15760"/>
                </a:lnTo>
                <a:lnTo>
                  <a:pt x="66827" y="15633"/>
                </a:lnTo>
                <a:lnTo>
                  <a:pt x="66268" y="14630"/>
                </a:lnTo>
                <a:lnTo>
                  <a:pt x="66128" y="15379"/>
                </a:lnTo>
                <a:lnTo>
                  <a:pt x="64681" y="19951"/>
                </a:lnTo>
                <a:lnTo>
                  <a:pt x="65455" y="18046"/>
                </a:lnTo>
                <a:lnTo>
                  <a:pt x="65836" y="19697"/>
                </a:lnTo>
                <a:lnTo>
                  <a:pt x="66497" y="18935"/>
                </a:lnTo>
                <a:lnTo>
                  <a:pt x="66586" y="18808"/>
                </a:lnTo>
                <a:lnTo>
                  <a:pt x="66662" y="18605"/>
                </a:lnTo>
                <a:lnTo>
                  <a:pt x="66421" y="19697"/>
                </a:lnTo>
                <a:lnTo>
                  <a:pt x="65989" y="20459"/>
                </a:lnTo>
                <a:lnTo>
                  <a:pt x="66230" y="20205"/>
                </a:lnTo>
                <a:lnTo>
                  <a:pt x="66306" y="20574"/>
                </a:lnTo>
                <a:lnTo>
                  <a:pt x="66382" y="20205"/>
                </a:lnTo>
                <a:lnTo>
                  <a:pt x="66776" y="18313"/>
                </a:lnTo>
                <a:lnTo>
                  <a:pt x="66497" y="19697"/>
                </a:lnTo>
                <a:lnTo>
                  <a:pt x="66814" y="18554"/>
                </a:lnTo>
                <a:lnTo>
                  <a:pt x="66827" y="18313"/>
                </a:lnTo>
                <a:lnTo>
                  <a:pt x="67398" y="16395"/>
                </a:lnTo>
                <a:lnTo>
                  <a:pt x="67030" y="18351"/>
                </a:lnTo>
                <a:lnTo>
                  <a:pt x="67411" y="18427"/>
                </a:lnTo>
                <a:lnTo>
                  <a:pt x="67767" y="18554"/>
                </a:lnTo>
                <a:lnTo>
                  <a:pt x="68148" y="18046"/>
                </a:lnTo>
                <a:lnTo>
                  <a:pt x="68427" y="17919"/>
                </a:lnTo>
                <a:lnTo>
                  <a:pt x="68630" y="16903"/>
                </a:lnTo>
                <a:lnTo>
                  <a:pt x="68249" y="20078"/>
                </a:lnTo>
                <a:lnTo>
                  <a:pt x="68554" y="18681"/>
                </a:lnTo>
                <a:lnTo>
                  <a:pt x="68313" y="19824"/>
                </a:lnTo>
                <a:lnTo>
                  <a:pt x="68249" y="20078"/>
                </a:lnTo>
                <a:lnTo>
                  <a:pt x="68224" y="20205"/>
                </a:lnTo>
                <a:lnTo>
                  <a:pt x="68135" y="19799"/>
                </a:lnTo>
                <a:lnTo>
                  <a:pt x="68033" y="19570"/>
                </a:lnTo>
                <a:lnTo>
                  <a:pt x="67919" y="19316"/>
                </a:lnTo>
                <a:lnTo>
                  <a:pt x="67500" y="19316"/>
                </a:lnTo>
                <a:lnTo>
                  <a:pt x="67170" y="19570"/>
                </a:lnTo>
                <a:lnTo>
                  <a:pt x="66967" y="18745"/>
                </a:lnTo>
                <a:lnTo>
                  <a:pt x="66852" y="19342"/>
                </a:lnTo>
                <a:lnTo>
                  <a:pt x="66725" y="19799"/>
                </a:lnTo>
                <a:lnTo>
                  <a:pt x="66509" y="20205"/>
                </a:lnTo>
                <a:lnTo>
                  <a:pt x="66395" y="21094"/>
                </a:lnTo>
                <a:lnTo>
                  <a:pt x="67310" y="20205"/>
                </a:lnTo>
                <a:lnTo>
                  <a:pt x="67348" y="21221"/>
                </a:lnTo>
                <a:lnTo>
                  <a:pt x="67792" y="20878"/>
                </a:lnTo>
                <a:lnTo>
                  <a:pt x="68122" y="20205"/>
                </a:lnTo>
                <a:lnTo>
                  <a:pt x="68097" y="20574"/>
                </a:lnTo>
                <a:lnTo>
                  <a:pt x="68541" y="21094"/>
                </a:lnTo>
                <a:lnTo>
                  <a:pt x="68922" y="21094"/>
                </a:lnTo>
                <a:lnTo>
                  <a:pt x="69189" y="21348"/>
                </a:lnTo>
                <a:lnTo>
                  <a:pt x="69392" y="21259"/>
                </a:lnTo>
                <a:lnTo>
                  <a:pt x="69875" y="20713"/>
                </a:lnTo>
                <a:lnTo>
                  <a:pt x="69964" y="21704"/>
                </a:lnTo>
                <a:lnTo>
                  <a:pt x="70358" y="20967"/>
                </a:lnTo>
                <a:lnTo>
                  <a:pt x="70459" y="20713"/>
                </a:lnTo>
                <a:lnTo>
                  <a:pt x="70726" y="20878"/>
                </a:lnTo>
                <a:lnTo>
                  <a:pt x="70688" y="20459"/>
                </a:lnTo>
                <a:lnTo>
                  <a:pt x="71158" y="20840"/>
                </a:lnTo>
                <a:lnTo>
                  <a:pt x="71501" y="20840"/>
                </a:lnTo>
                <a:lnTo>
                  <a:pt x="71729" y="20586"/>
                </a:lnTo>
                <a:lnTo>
                  <a:pt x="71945" y="21653"/>
                </a:lnTo>
                <a:lnTo>
                  <a:pt x="72224" y="20586"/>
                </a:lnTo>
                <a:lnTo>
                  <a:pt x="72263" y="20459"/>
                </a:lnTo>
                <a:lnTo>
                  <a:pt x="72390" y="19951"/>
                </a:lnTo>
                <a:lnTo>
                  <a:pt x="72199" y="21094"/>
                </a:lnTo>
                <a:lnTo>
                  <a:pt x="71577" y="23342"/>
                </a:lnTo>
                <a:lnTo>
                  <a:pt x="71983" y="23723"/>
                </a:lnTo>
                <a:lnTo>
                  <a:pt x="72136" y="23253"/>
                </a:lnTo>
                <a:lnTo>
                  <a:pt x="72263" y="22872"/>
                </a:lnTo>
                <a:lnTo>
                  <a:pt x="72161" y="23520"/>
                </a:lnTo>
                <a:lnTo>
                  <a:pt x="72339" y="22999"/>
                </a:lnTo>
                <a:lnTo>
                  <a:pt x="72263" y="23520"/>
                </a:lnTo>
                <a:lnTo>
                  <a:pt x="72136" y="24015"/>
                </a:lnTo>
                <a:lnTo>
                  <a:pt x="72034" y="24295"/>
                </a:lnTo>
                <a:lnTo>
                  <a:pt x="72161" y="24269"/>
                </a:lnTo>
                <a:lnTo>
                  <a:pt x="72415" y="22999"/>
                </a:lnTo>
                <a:lnTo>
                  <a:pt x="72440" y="22872"/>
                </a:lnTo>
                <a:lnTo>
                  <a:pt x="72542" y="22237"/>
                </a:lnTo>
                <a:lnTo>
                  <a:pt x="72669" y="21653"/>
                </a:lnTo>
                <a:lnTo>
                  <a:pt x="72948" y="20713"/>
                </a:lnTo>
                <a:lnTo>
                  <a:pt x="72580" y="22364"/>
                </a:lnTo>
                <a:lnTo>
                  <a:pt x="72351" y="23380"/>
                </a:lnTo>
                <a:lnTo>
                  <a:pt x="72466" y="22999"/>
                </a:lnTo>
                <a:lnTo>
                  <a:pt x="72339" y="23761"/>
                </a:lnTo>
                <a:lnTo>
                  <a:pt x="72517" y="23126"/>
                </a:lnTo>
                <a:lnTo>
                  <a:pt x="72377" y="23888"/>
                </a:lnTo>
                <a:lnTo>
                  <a:pt x="72250" y="24269"/>
                </a:lnTo>
                <a:lnTo>
                  <a:pt x="72174" y="24523"/>
                </a:lnTo>
                <a:lnTo>
                  <a:pt x="71945" y="25793"/>
                </a:lnTo>
                <a:lnTo>
                  <a:pt x="71831" y="26428"/>
                </a:lnTo>
                <a:lnTo>
                  <a:pt x="71742" y="24777"/>
                </a:lnTo>
                <a:lnTo>
                  <a:pt x="71704" y="24650"/>
                </a:lnTo>
                <a:lnTo>
                  <a:pt x="71196" y="24650"/>
                </a:lnTo>
                <a:lnTo>
                  <a:pt x="70599" y="26809"/>
                </a:lnTo>
                <a:lnTo>
                  <a:pt x="70599" y="26428"/>
                </a:lnTo>
                <a:lnTo>
                  <a:pt x="70573" y="24879"/>
                </a:lnTo>
                <a:lnTo>
                  <a:pt x="70065" y="26428"/>
                </a:lnTo>
                <a:lnTo>
                  <a:pt x="70243" y="25412"/>
                </a:lnTo>
                <a:lnTo>
                  <a:pt x="70281" y="25146"/>
                </a:lnTo>
                <a:lnTo>
                  <a:pt x="70040" y="25412"/>
                </a:lnTo>
                <a:lnTo>
                  <a:pt x="68732" y="27063"/>
                </a:lnTo>
                <a:lnTo>
                  <a:pt x="68275" y="26555"/>
                </a:lnTo>
                <a:lnTo>
                  <a:pt x="68160" y="26428"/>
                </a:lnTo>
                <a:lnTo>
                  <a:pt x="68046" y="26301"/>
                </a:lnTo>
                <a:lnTo>
                  <a:pt x="67919" y="26174"/>
                </a:lnTo>
                <a:lnTo>
                  <a:pt x="67386" y="26250"/>
                </a:lnTo>
                <a:lnTo>
                  <a:pt x="67386" y="26555"/>
                </a:lnTo>
                <a:lnTo>
                  <a:pt x="67259" y="27317"/>
                </a:lnTo>
                <a:lnTo>
                  <a:pt x="67030" y="28079"/>
                </a:lnTo>
                <a:lnTo>
                  <a:pt x="66967" y="28206"/>
                </a:lnTo>
                <a:lnTo>
                  <a:pt x="67081" y="27520"/>
                </a:lnTo>
                <a:lnTo>
                  <a:pt x="66992" y="28079"/>
                </a:lnTo>
                <a:lnTo>
                  <a:pt x="67144" y="27444"/>
                </a:lnTo>
                <a:lnTo>
                  <a:pt x="67310" y="26809"/>
                </a:lnTo>
                <a:lnTo>
                  <a:pt x="67386" y="26555"/>
                </a:lnTo>
                <a:lnTo>
                  <a:pt x="67386" y="26250"/>
                </a:lnTo>
                <a:lnTo>
                  <a:pt x="66941" y="26301"/>
                </a:lnTo>
                <a:lnTo>
                  <a:pt x="66941" y="27317"/>
                </a:lnTo>
                <a:lnTo>
                  <a:pt x="66662" y="27698"/>
                </a:lnTo>
                <a:lnTo>
                  <a:pt x="66548" y="27825"/>
                </a:lnTo>
                <a:lnTo>
                  <a:pt x="66725" y="26809"/>
                </a:lnTo>
                <a:lnTo>
                  <a:pt x="66929" y="27063"/>
                </a:lnTo>
                <a:lnTo>
                  <a:pt x="66941" y="27317"/>
                </a:lnTo>
                <a:lnTo>
                  <a:pt x="66941" y="26301"/>
                </a:lnTo>
                <a:lnTo>
                  <a:pt x="66751" y="26047"/>
                </a:lnTo>
                <a:lnTo>
                  <a:pt x="65709" y="26047"/>
                </a:lnTo>
                <a:lnTo>
                  <a:pt x="65493" y="26047"/>
                </a:lnTo>
                <a:lnTo>
                  <a:pt x="65036" y="27571"/>
                </a:lnTo>
                <a:lnTo>
                  <a:pt x="65163" y="27571"/>
                </a:lnTo>
                <a:lnTo>
                  <a:pt x="65239" y="27063"/>
                </a:lnTo>
                <a:lnTo>
                  <a:pt x="65392" y="27444"/>
                </a:lnTo>
                <a:lnTo>
                  <a:pt x="65493" y="27863"/>
                </a:lnTo>
                <a:lnTo>
                  <a:pt x="65163" y="28079"/>
                </a:lnTo>
                <a:lnTo>
                  <a:pt x="65024" y="28333"/>
                </a:lnTo>
                <a:lnTo>
                  <a:pt x="65112" y="27863"/>
                </a:lnTo>
                <a:lnTo>
                  <a:pt x="64909" y="28333"/>
                </a:lnTo>
                <a:lnTo>
                  <a:pt x="64731" y="28714"/>
                </a:lnTo>
                <a:lnTo>
                  <a:pt x="64655" y="28079"/>
                </a:lnTo>
                <a:lnTo>
                  <a:pt x="64465" y="27863"/>
                </a:lnTo>
                <a:lnTo>
                  <a:pt x="64452" y="26301"/>
                </a:lnTo>
                <a:lnTo>
                  <a:pt x="64135" y="27825"/>
                </a:lnTo>
                <a:lnTo>
                  <a:pt x="64020" y="28206"/>
                </a:lnTo>
                <a:lnTo>
                  <a:pt x="63906" y="28511"/>
                </a:lnTo>
                <a:lnTo>
                  <a:pt x="63550" y="29095"/>
                </a:lnTo>
                <a:lnTo>
                  <a:pt x="63512" y="30111"/>
                </a:lnTo>
                <a:lnTo>
                  <a:pt x="63830" y="29603"/>
                </a:lnTo>
                <a:lnTo>
                  <a:pt x="65239" y="28714"/>
                </a:lnTo>
                <a:lnTo>
                  <a:pt x="65455" y="28587"/>
                </a:lnTo>
                <a:lnTo>
                  <a:pt x="65659" y="27190"/>
                </a:lnTo>
                <a:lnTo>
                  <a:pt x="66001" y="27520"/>
                </a:lnTo>
                <a:lnTo>
                  <a:pt x="66052" y="27190"/>
                </a:lnTo>
                <a:lnTo>
                  <a:pt x="66065" y="27063"/>
                </a:lnTo>
                <a:lnTo>
                  <a:pt x="66294" y="26428"/>
                </a:lnTo>
                <a:lnTo>
                  <a:pt x="66167" y="27190"/>
                </a:lnTo>
                <a:lnTo>
                  <a:pt x="65951" y="27762"/>
                </a:lnTo>
                <a:lnTo>
                  <a:pt x="65570" y="28511"/>
                </a:lnTo>
                <a:lnTo>
                  <a:pt x="65836" y="28333"/>
                </a:lnTo>
                <a:lnTo>
                  <a:pt x="67221" y="30746"/>
                </a:lnTo>
                <a:lnTo>
                  <a:pt x="69875" y="28333"/>
                </a:lnTo>
                <a:lnTo>
                  <a:pt x="70015" y="28206"/>
                </a:lnTo>
                <a:lnTo>
                  <a:pt x="70853" y="27444"/>
                </a:lnTo>
                <a:lnTo>
                  <a:pt x="71361" y="30873"/>
                </a:lnTo>
                <a:lnTo>
                  <a:pt x="72974" y="31254"/>
                </a:lnTo>
                <a:lnTo>
                  <a:pt x="73304" y="31381"/>
                </a:lnTo>
                <a:lnTo>
                  <a:pt x="73558" y="32778"/>
                </a:lnTo>
                <a:lnTo>
                  <a:pt x="73037" y="32778"/>
                </a:lnTo>
                <a:lnTo>
                  <a:pt x="70916" y="34302"/>
                </a:lnTo>
                <a:lnTo>
                  <a:pt x="71526" y="35572"/>
                </a:lnTo>
                <a:lnTo>
                  <a:pt x="72771" y="33667"/>
                </a:lnTo>
                <a:lnTo>
                  <a:pt x="73253" y="35572"/>
                </a:lnTo>
                <a:lnTo>
                  <a:pt x="73329" y="36715"/>
                </a:lnTo>
                <a:lnTo>
                  <a:pt x="73215" y="37858"/>
                </a:lnTo>
                <a:lnTo>
                  <a:pt x="73596" y="36715"/>
                </a:lnTo>
                <a:lnTo>
                  <a:pt x="74256" y="33667"/>
                </a:lnTo>
                <a:lnTo>
                  <a:pt x="75311" y="28714"/>
                </a:lnTo>
                <a:lnTo>
                  <a:pt x="75539" y="27698"/>
                </a:lnTo>
                <a:lnTo>
                  <a:pt x="75806" y="26428"/>
                </a:lnTo>
                <a:lnTo>
                  <a:pt x="75857" y="26174"/>
                </a:lnTo>
                <a:lnTo>
                  <a:pt x="76314" y="24015"/>
                </a:lnTo>
                <a:lnTo>
                  <a:pt x="76339" y="23888"/>
                </a:lnTo>
                <a:lnTo>
                  <a:pt x="76581" y="22745"/>
                </a:lnTo>
                <a:lnTo>
                  <a:pt x="76923" y="21094"/>
                </a:lnTo>
                <a:lnTo>
                  <a:pt x="77292" y="19316"/>
                </a:lnTo>
                <a:lnTo>
                  <a:pt x="77317" y="19189"/>
                </a:lnTo>
                <a:lnTo>
                  <a:pt x="77368" y="18935"/>
                </a:lnTo>
                <a:lnTo>
                  <a:pt x="77597" y="17792"/>
                </a:lnTo>
                <a:lnTo>
                  <a:pt x="78105" y="15379"/>
                </a:lnTo>
                <a:lnTo>
                  <a:pt x="78676" y="12585"/>
                </a:lnTo>
                <a:lnTo>
                  <a:pt x="79476" y="7759"/>
                </a:lnTo>
                <a:close/>
              </a:path>
              <a:path w="80644" h="38100">
                <a:moveTo>
                  <a:pt x="79514" y="3365"/>
                </a:moveTo>
                <a:lnTo>
                  <a:pt x="79171" y="4495"/>
                </a:lnTo>
                <a:lnTo>
                  <a:pt x="78930" y="5981"/>
                </a:lnTo>
                <a:lnTo>
                  <a:pt x="79438" y="3810"/>
                </a:lnTo>
                <a:lnTo>
                  <a:pt x="79514" y="3365"/>
                </a:lnTo>
                <a:close/>
              </a:path>
              <a:path w="80644" h="38100">
                <a:moveTo>
                  <a:pt x="80518" y="4254"/>
                </a:moveTo>
                <a:lnTo>
                  <a:pt x="80225" y="3848"/>
                </a:lnTo>
                <a:lnTo>
                  <a:pt x="80086" y="4686"/>
                </a:lnTo>
                <a:lnTo>
                  <a:pt x="80048" y="4953"/>
                </a:lnTo>
                <a:lnTo>
                  <a:pt x="80162" y="4737"/>
                </a:lnTo>
                <a:lnTo>
                  <a:pt x="80518" y="4254"/>
                </a:lnTo>
                <a:close/>
              </a:path>
            </a:pathLst>
          </a:custGeom>
          <a:solidFill>
            <a:srgbClr val="B88F51"/>
          </a:solidFill>
        </p:spPr>
        <p:txBody>
          <a:bodyPr wrap="square" lIns="0" tIns="0" rIns="0" bIns="0" rtlCol="0"/>
          <a:lstStyle/>
          <a:p>
            <a:endParaRPr sz="2511"/>
          </a:p>
        </p:txBody>
      </p:sp>
      <p:sp>
        <p:nvSpPr>
          <p:cNvPr id="118" name="bg object 118"/>
          <p:cNvSpPr/>
          <p:nvPr/>
        </p:nvSpPr>
        <p:spPr>
          <a:xfrm>
            <a:off x="1040368" y="457089"/>
            <a:ext cx="10716" cy="11509"/>
          </a:xfrm>
          <a:custGeom>
            <a:avLst/>
            <a:gdLst/>
            <a:ahLst/>
            <a:cxnLst/>
            <a:rect l="l" t="t" r="r" b="b"/>
            <a:pathLst>
              <a:path w="17144" h="18415">
                <a:moveTo>
                  <a:pt x="254" y="12509"/>
                </a:moveTo>
                <a:lnTo>
                  <a:pt x="114" y="13322"/>
                </a:lnTo>
                <a:lnTo>
                  <a:pt x="203" y="12827"/>
                </a:lnTo>
                <a:lnTo>
                  <a:pt x="254" y="12509"/>
                </a:lnTo>
                <a:close/>
              </a:path>
              <a:path w="17144" h="18415">
                <a:moveTo>
                  <a:pt x="495" y="11798"/>
                </a:moveTo>
                <a:lnTo>
                  <a:pt x="292" y="11061"/>
                </a:lnTo>
                <a:lnTo>
                  <a:pt x="127" y="12026"/>
                </a:lnTo>
                <a:lnTo>
                  <a:pt x="101" y="12217"/>
                </a:lnTo>
                <a:lnTo>
                  <a:pt x="190" y="12052"/>
                </a:lnTo>
                <a:lnTo>
                  <a:pt x="495" y="11798"/>
                </a:lnTo>
                <a:close/>
              </a:path>
              <a:path w="17144" h="18415">
                <a:moveTo>
                  <a:pt x="825" y="11137"/>
                </a:moveTo>
                <a:lnTo>
                  <a:pt x="152" y="13589"/>
                </a:lnTo>
                <a:lnTo>
                  <a:pt x="0" y="14541"/>
                </a:lnTo>
                <a:lnTo>
                  <a:pt x="647" y="12141"/>
                </a:lnTo>
                <a:lnTo>
                  <a:pt x="825" y="11137"/>
                </a:lnTo>
                <a:close/>
              </a:path>
              <a:path w="17144" h="18415">
                <a:moveTo>
                  <a:pt x="1231" y="6616"/>
                </a:moveTo>
                <a:lnTo>
                  <a:pt x="1066" y="7200"/>
                </a:lnTo>
                <a:lnTo>
                  <a:pt x="1003" y="7556"/>
                </a:lnTo>
                <a:lnTo>
                  <a:pt x="965" y="7759"/>
                </a:lnTo>
                <a:lnTo>
                  <a:pt x="1143" y="7175"/>
                </a:lnTo>
                <a:lnTo>
                  <a:pt x="1206" y="6819"/>
                </a:lnTo>
                <a:lnTo>
                  <a:pt x="1231" y="6616"/>
                </a:lnTo>
                <a:close/>
              </a:path>
              <a:path w="17144" h="18415">
                <a:moveTo>
                  <a:pt x="1638" y="8928"/>
                </a:moveTo>
                <a:lnTo>
                  <a:pt x="1447" y="8191"/>
                </a:lnTo>
                <a:lnTo>
                  <a:pt x="1282" y="9156"/>
                </a:lnTo>
                <a:lnTo>
                  <a:pt x="1257" y="9347"/>
                </a:lnTo>
                <a:lnTo>
                  <a:pt x="1346" y="9182"/>
                </a:lnTo>
                <a:lnTo>
                  <a:pt x="1638" y="8928"/>
                </a:lnTo>
                <a:close/>
              </a:path>
              <a:path w="17144" h="18415">
                <a:moveTo>
                  <a:pt x="1803" y="15113"/>
                </a:moveTo>
                <a:lnTo>
                  <a:pt x="1676" y="14782"/>
                </a:lnTo>
                <a:lnTo>
                  <a:pt x="1739" y="14465"/>
                </a:lnTo>
                <a:lnTo>
                  <a:pt x="1651" y="14732"/>
                </a:lnTo>
                <a:lnTo>
                  <a:pt x="1320" y="13779"/>
                </a:lnTo>
                <a:lnTo>
                  <a:pt x="1282" y="13970"/>
                </a:lnTo>
                <a:lnTo>
                  <a:pt x="1028" y="13246"/>
                </a:lnTo>
                <a:lnTo>
                  <a:pt x="977" y="13106"/>
                </a:lnTo>
                <a:lnTo>
                  <a:pt x="914" y="12915"/>
                </a:lnTo>
                <a:lnTo>
                  <a:pt x="889" y="13042"/>
                </a:lnTo>
                <a:lnTo>
                  <a:pt x="546" y="12801"/>
                </a:lnTo>
                <a:lnTo>
                  <a:pt x="406" y="13639"/>
                </a:lnTo>
                <a:lnTo>
                  <a:pt x="304" y="14262"/>
                </a:lnTo>
                <a:lnTo>
                  <a:pt x="673" y="13716"/>
                </a:lnTo>
                <a:lnTo>
                  <a:pt x="812" y="13525"/>
                </a:lnTo>
                <a:lnTo>
                  <a:pt x="660" y="14465"/>
                </a:lnTo>
                <a:lnTo>
                  <a:pt x="558" y="15113"/>
                </a:lnTo>
                <a:lnTo>
                  <a:pt x="952" y="14528"/>
                </a:lnTo>
                <a:lnTo>
                  <a:pt x="1181" y="14389"/>
                </a:lnTo>
                <a:lnTo>
                  <a:pt x="1028" y="14998"/>
                </a:lnTo>
                <a:lnTo>
                  <a:pt x="965" y="15303"/>
                </a:lnTo>
                <a:lnTo>
                  <a:pt x="812" y="16014"/>
                </a:lnTo>
                <a:lnTo>
                  <a:pt x="990" y="15760"/>
                </a:lnTo>
                <a:lnTo>
                  <a:pt x="965" y="15976"/>
                </a:lnTo>
                <a:lnTo>
                  <a:pt x="1358" y="15392"/>
                </a:lnTo>
                <a:lnTo>
                  <a:pt x="1511" y="15303"/>
                </a:lnTo>
                <a:lnTo>
                  <a:pt x="1460" y="15608"/>
                </a:lnTo>
                <a:lnTo>
                  <a:pt x="1562" y="15278"/>
                </a:lnTo>
                <a:lnTo>
                  <a:pt x="1803" y="15113"/>
                </a:lnTo>
                <a:close/>
              </a:path>
              <a:path w="17144" h="18415">
                <a:moveTo>
                  <a:pt x="1917" y="9855"/>
                </a:moveTo>
                <a:lnTo>
                  <a:pt x="1752" y="10439"/>
                </a:lnTo>
                <a:lnTo>
                  <a:pt x="1689" y="10795"/>
                </a:lnTo>
                <a:lnTo>
                  <a:pt x="1651" y="10998"/>
                </a:lnTo>
                <a:lnTo>
                  <a:pt x="1828" y="10414"/>
                </a:lnTo>
                <a:lnTo>
                  <a:pt x="1892" y="10058"/>
                </a:lnTo>
                <a:lnTo>
                  <a:pt x="1917" y="9855"/>
                </a:lnTo>
                <a:close/>
              </a:path>
              <a:path w="17144" h="18415">
                <a:moveTo>
                  <a:pt x="2019" y="10553"/>
                </a:moveTo>
                <a:lnTo>
                  <a:pt x="1866" y="10401"/>
                </a:lnTo>
                <a:lnTo>
                  <a:pt x="1778" y="10858"/>
                </a:lnTo>
                <a:lnTo>
                  <a:pt x="2019" y="10553"/>
                </a:lnTo>
                <a:close/>
              </a:path>
              <a:path w="17144" h="18415">
                <a:moveTo>
                  <a:pt x="2108" y="9499"/>
                </a:moveTo>
                <a:lnTo>
                  <a:pt x="1574" y="9144"/>
                </a:lnTo>
                <a:lnTo>
                  <a:pt x="1587" y="9017"/>
                </a:lnTo>
                <a:lnTo>
                  <a:pt x="1422" y="9601"/>
                </a:lnTo>
                <a:lnTo>
                  <a:pt x="1358" y="9956"/>
                </a:lnTo>
                <a:lnTo>
                  <a:pt x="1320" y="10160"/>
                </a:lnTo>
                <a:lnTo>
                  <a:pt x="1498" y="9575"/>
                </a:lnTo>
                <a:lnTo>
                  <a:pt x="1435" y="9969"/>
                </a:lnTo>
                <a:lnTo>
                  <a:pt x="1333" y="10591"/>
                </a:lnTo>
                <a:lnTo>
                  <a:pt x="1701" y="10045"/>
                </a:lnTo>
                <a:lnTo>
                  <a:pt x="2108" y="9499"/>
                </a:lnTo>
                <a:close/>
              </a:path>
              <a:path w="17144" h="18415">
                <a:moveTo>
                  <a:pt x="2235" y="3619"/>
                </a:moveTo>
                <a:lnTo>
                  <a:pt x="2032" y="2882"/>
                </a:lnTo>
                <a:lnTo>
                  <a:pt x="1866" y="3848"/>
                </a:lnTo>
                <a:lnTo>
                  <a:pt x="1841" y="4038"/>
                </a:lnTo>
                <a:lnTo>
                  <a:pt x="1930" y="3873"/>
                </a:lnTo>
                <a:lnTo>
                  <a:pt x="2235" y="3619"/>
                </a:lnTo>
                <a:close/>
              </a:path>
              <a:path w="17144" h="18415">
                <a:moveTo>
                  <a:pt x="2311" y="10845"/>
                </a:moveTo>
                <a:lnTo>
                  <a:pt x="2222" y="10287"/>
                </a:lnTo>
                <a:lnTo>
                  <a:pt x="2019" y="10553"/>
                </a:lnTo>
                <a:lnTo>
                  <a:pt x="2311" y="10845"/>
                </a:lnTo>
                <a:close/>
              </a:path>
              <a:path w="17144" h="18415">
                <a:moveTo>
                  <a:pt x="2400" y="5880"/>
                </a:moveTo>
                <a:lnTo>
                  <a:pt x="2171" y="6616"/>
                </a:lnTo>
                <a:lnTo>
                  <a:pt x="2108" y="6997"/>
                </a:lnTo>
                <a:lnTo>
                  <a:pt x="2044" y="7378"/>
                </a:lnTo>
                <a:lnTo>
                  <a:pt x="2273" y="6654"/>
                </a:lnTo>
                <a:lnTo>
                  <a:pt x="2400" y="5880"/>
                </a:lnTo>
                <a:close/>
              </a:path>
              <a:path w="17144" h="18415">
                <a:moveTo>
                  <a:pt x="2501" y="3771"/>
                </a:moveTo>
                <a:lnTo>
                  <a:pt x="2336" y="4356"/>
                </a:lnTo>
                <a:lnTo>
                  <a:pt x="2273" y="4711"/>
                </a:lnTo>
                <a:lnTo>
                  <a:pt x="2235" y="4914"/>
                </a:lnTo>
                <a:lnTo>
                  <a:pt x="2413" y="4330"/>
                </a:lnTo>
                <a:lnTo>
                  <a:pt x="2476" y="3975"/>
                </a:lnTo>
                <a:lnTo>
                  <a:pt x="2501" y="3771"/>
                </a:lnTo>
                <a:close/>
              </a:path>
              <a:path w="17144" h="18415">
                <a:moveTo>
                  <a:pt x="2590" y="5816"/>
                </a:moveTo>
                <a:lnTo>
                  <a:pt x="2324" y="6642"/>
                </a:lnTo>
                <a:lnTo>
                  <a:pt x="2260" y="7035"/>
                </a:lnTo>
                <a:lnTo>
                  <a:pt x="2171" y="7531"/>
                </a:lnTo>
                <a:lnTo>
                  <a:pt x="2451" y="6705"/>
                </a:lnTo>
                <a:lnTo>
                  <a:pt x="2590" y="5816"/>
                </a:lnTo>
                <a:close/>
              </a:path>
              <a:path w="17144" h="18415">
                <a:moveTo>
                  <a:pt x="2654" y="6680"/>
                </a:moveTo>
                <a:lnTo>
                  <a:pt x="2311" y="7823"/>
                </a:lnTo>
                <a:lnTo>
                  <a:pt x="2070" y="9309"/>
                </a:lnTo>
                <a:lnTo>
                  <a:pt x="2578" y="7137"/>
                </a:lnTo>
                <a:lnTo>
                  <a:pt x="2654" y="6680"/>
                </a:lnTo>
                <a:close/>
              </a:path>
              <a:path w="17144" h="18415">
                <a:moveTo>
                  <a:pt x="2692" y="7683"/>
                </a:moveTo>
                <a:lnTo>
                  <a:pt x="2527" y="8267"/>
                </a:lnTo>
                <a:lnTo>
                  <a:pt x="2463" y="8623"/>
                </a:lnTo>
                <a:lnTo>
                  <a:pt x="2425" y="8826"/>
                </a:lnTo>
                <a:lnTo>
                  <a:pt x="2603" y="8242"/>
                </a:lnTo>
                <a:lnTo>
                  <a:pt x="2667" y="7886"/>
                </a:lnTo>
                <a:lnTo>
                  <a:pt x="2692" y="7683"/>
                </a:lnTo>
                <a:close/>
              </a:path>
              <a:path w="17144" h="18415">
                <a:moveTo>
                  <a:pt x="2743" y="6921"/>
                </a:moveTo>
                <a:lnTo>
                  <a:pt x="2578" y="7505"/>
                </a:lnTo>
                <a:lnTo>
                  <a:pt x="2514" y="7861"/>
                </a:lnTo>
                <a:lnTo>
                  <a:pt x="2476" y="8064"/>
                </a:lnTo>
                <a:lnTo>
                  <a:pt x="2654" y="7480"/>
                </a:lnTo>
                <a:lnTo>
                  <a:pt x="2717" y="7124"/>
                </a:lnTo>
                <a:lnTo>
                  <a:pt x="2743" y="6921"/>
                </a:lnTo>
                <a:close/>
              </a:path>
              <a:path w="17144" h="18415">
                <a:moveTo>
                  <a:pt x="3136" y="495"/>
                </a:moveTo>
                <a:lnTo>
                  <a:pt x="2870" y="1320"/>
                </a:lnTo>
                <a:lnTo>
                  <a:pt x="2806" y="1714"/>
                </a:lnTo>
                <a:lnTo>
                  <a:pt x="2730" y="2209"/>
                </a:lnTo>
                <a:lnTo>
                  <a:pt x="2997" y="1384"/>
                </a:lnTo>
                <a:lnTo>
                  <a:pt x="3136" y="495"/>
                </a:lnTo>
                <a:close/>
              </a:path>
              <a:path w="17144" h="18415">
                <a:moveTo>
                  <a:pt x="3581" y="1892"/>
                </a:moveTo>
                <a:lnTo>
                  <a:pt x="3187" y="1574"/>
                </a:lnTo>
                <a:lnTo>
                  <a:pt x="3035" y="2527"/>
                </a:lnTo>
                <a:lnTo>
                  <a:pt x="2984" y="2794"/>
                </a:lnTo>
                <a:lnTo>
                  <a:pt x="2717" y="3619"/>
                </a:lnTo>
                <a:lnTo>
                  <a:pt x="2654" y="4013"/>
                </a:lnTo>
                <a:lnTo>
                  <a:pt x="2578" y="4508"/>
                </a:lnTo>
                <a:lnTo>
                  <a:pt x="2844" y="3683"/>
                </a:lnTo>
                <a:lnTo>
                  <a:pt x="2933" y="3124"/>
                </a:lnTo>
                <a:lnTo>
                  <a:pt x="3238" y="2552"/>
                </a:lnTo>
                <a:lnTo>
                  <a:pt x="3581" y="1892"/>
                </a:lnTo>
                <a:close/>
              </a:path>
              <a:path w="17144" h="18415">
                <a:moveTo>
                  <a:pt x="3670" y="11036"/>
                </a:moveTo>
                <a:lnTo>
                  <a:pt x="3009" y="12280"/>
                </a:lnTo>
                <a:lnTo>
                  <a:pt x="2857" y="11569"/>
                </a:lnTo>
                <a:lnTo>
                  <a:pt x="2921" y="11277"/>
                </a:lnTo>
                <a:lnTo>
                  <a:pt x="3124" y="9423"/>
                </a:lnTo>
                <a:lnTo>
                  <a:pt x="2540" y="11277"/>
                </a:lnTo>
                <a:lnTo>
                  <a:pt x="2349" y="10871"/>
                </a:lnTo>
                <a:lnTo>
                  <a:pt x="2438" y="11518"/>
                </a:lnTo>
                <a:lnTo>
                  <a:pt x="2705" y="11785"/>
                </a:lnTo>
                <a:lnTo>
                  <a:pt x="2832" y="11607"/>
                </a:lnTo>
                <a:lnTo>
                  <a:pt x="3200" y="13970"/>
                </a:lnTo>
                <a:lnTo>
                  <a:pt x="3568" y="12725"/>
                </a:lnTo>
                <a:lnTo>
                  <a:pt x="3670" y="11036"/>
                </a:lnTo>
                <a:close/>
              </a:path>
              <a:path w="17144" h="18415">
                <a:moveTo>
                  <a:pt x="3746" y="10172"/>
                </a:moveTo>
                <a:lnTo>
                  <a:pt x="3505" y="8509"/>
                </a:lnTo>
                <a:lnTo>
                  <a:pt x="2984" y="8204"/>
                </a:lnTo>
                <a:lnTo>
                  <a:pt x="2895" y="7937"/>
                </a:lnTo>
                <a:lnTo>
                  <a:pt x="3009" y="6159"/>
                </a:lnTo>
                <a:lnTo>
                  <a:pt x="2692" y="7899"/>
                </a:lnTo>
                <a:lnTo>
                  <a:pt x="2654" y="8102"/>
                </a:lnTo>
                <a:lnTo>
                  <a:pt x="2794" y="7861"/>
                </a:lnTo>
                <a:lnTo>
                  <a:pt x="2781" y="8953"/>
                </a:lnTo>
                <a:lnTo>
                  <a:pt x="3035" y="8610"/>
                </a:lnTo>
                <a:lnTo>
                  <a:pt x="3302" y="8877"/>
                </a:lnTo>
                <a:lnTo>
                  <a:pt x="3746" y="10172"/>
                </a:lnTo>
                <a:close/>
              </a:path>
              <a:path w="17144" h="18415">
                <a:moveTo>
                  <a:pt x="3860" y="12560"/>
                </a:moveTo>
                <a:lnTo>
                  <a:pt x="3683" y="13131"/>
                </a:lnTo>
                <a:lnTo>
                  <a:pt x="3619" y="13500"/>
                </a:lnTo>
                <a:lnTo>
                  <a:pt x="3581" y="13703"/>
                </a:lnTo>
                <a:lnTo>
                  <a:pt x="3759" y="13119"/>
                </a:lnTo>
                <a:lnTo>
                  <a:pt x="3860" y="12560"/>
                </a:lnTo>
                <a:close/>
              </a:path>
              <a:path w="17144" h="18415">
                <a:moveTo>
                  <a:pt x="4203" y="14668"/>
                </a:moveTo>
                <a:lnTo>
                  <a:pt x="3937" y="15481"/>
                </a:lnTo>
                <a:lnTo>
                  <a:pt x="4064" y="14744"/>
                </a:lnTo>
                <a:lnTo>
                  <a:pt x="3835" y="15481"/>
                </a:lnTo>
                <a:lnTo>
                  <a:pt x="3771" y="15862"/>
                </a:lnTo>
                <a:lnTo>
                  <a:pt x="3708" y="16243"/>
                </a:lnTo>
                <a:lnTo>
                  <a:pt x="3924" y="15532"/>
                </a:lnTo>
                <a:lnTo>
                  <a:pt x="3873" y="15887"/>
                </a:lnTo>
                <a:lnTo>
                  <a:pt x="3784" y="16383"/>
                </a:lnTo>
                <a:lnTo>
                  <a:pt x="4064" y="15557"/>
                </a:lnTo>
                <a:lnTo>
                  <a:pt x="4203" y="14668"/>
                </a:lnTo>
                <a:close/>
              </a:path>
              <a:path w="17144" h="18415">
                <a:moveTo>
                  <a:pt x="4406" y="9385"/>
                </a:moveTo>
                <a:lnTo>
                  <a:pt x="4178" y="10121"/>
                </a:lnTo>
                <a:lnTo>
                  <a:pt x="4114" y="10502"/>
                </a:lnTo>
                <a:lnTo>
                  <a:pt x="4051" y="10883"/>
                </a:lnTo>
                <a:lnTo>
                  <a:pt x="4279" y="10147"/>
                </a:lnTo>
                <a:lnTo>
                  <a:pt x="4406" y="9385"/>
                </a:lnTo>
                <a:close/>
              </a:path>
              <a:path w="17144" h="18415">
                <a:moveTo>
                  <a:pt x="4559" y="3416"/>
                </a:moveTo>
                <a:lnTo>
                  <a:pt x="4406" y="3987"/>
                </a:lnTo>
                <a:lnTo>
                  <a:pt x="4343" y="4343"/>
                </a:lnTo>
                <a:lnTo>
                  <a:pt x="4305" y="4546"/>
                </a:lnTo>
                <a:lnTo>
                  <a:pt x="4483" y="3962"/>
                </a:lnTo>
                <a:lnTo>
                  <a:pt x="4546" y="3606"/>
                </a:lnTo>
                <a:lnTo>
                  <a:pt x="4559" y="3416"/>
                </a:lnTo>
                <a:close/>
              </a:path>
              <a:path w="17144" h="18415">
                <a:moveTo>
                  <a:pt x="4648" y="9626"/>
                </a:moveTo>
                <a:lnTo>
                  <a:pt x="4483" y="10210"/>
                </a:lnTo>
                <a:lnTo>
                  <a:pt x="4419" y="10566"/>
                </a:lnTo>
                <a:lnTo>
                  <a:pt x="4381" y="10769"/>
                </a:lnTo>
                <a:lnTo>
                  <a:pt x="4559" y="10185"/>
                </a:lnTo>
                <a:lnTo>
                  <a:pt x="4622" y="9829"/>
                </a:lnTo>
                <a:lnTo>
                  <a:pt x="4648" y="9626"/>
                </a:lnTo>
                <a:close/>
              </a:path>
              <a:path w="17144" h="18415">
                <a:moveTo>
                  <a:pt x="4826" y="5765"/>
                </a:moveTo>
                <a:lnTo>
                  <a:pt x="4546" y="6019"/>
                </a:lnTo>
                <a:lnTo>
                  <a:pt x="4089" y="5715"/>
                </a:lnTo>
                <a:lnTo>
                  <a:pt x="3962" y="5207"/>
                </a:lnTo>
                <a:lnTo>
                  <a:pt x="3467" y="4838"/>
                </a:lnTo>
                <a:lnTo>
                  <a:pt x="3784" y="5054"/>
                </a:lnTo>
                <a:lnTo>
                  <a:pt x="3962" y="4686"/>
                </a:lnTo>
                <a:lnTo>
                  <a:pt x="4406" y="3759"/>
                </a:lnTo>
                <a:lnTo>
                  <a:pt x="4559" y="3416"/>
                </a:lnTo>
                <a:lnTo>
                  <a:pt x="3987" y="3759"/>
                </a:lnTo>
                <a:lnTo>
                  <a:pt x="3937" y="3530"/>
                </a:lnTo>
                <a:lnTo>
                  <a:pt x="3733" y="3403"/>
                </a:lnTo>
                <a:lnTo>
                  <a:pt x="3454" y="3759"/>
                </a:lnTo>
                <a:lnTo>
                  <a:pt x="3898" y="2336"/>
                </a:lnTo>
                <a:lnTo>
                  <a:pt x="4076" y="1282"/>
                </a:lnTo>
                <a:lnTo>
                  <a:pt x="3416" y="2984"/>
                </a:lnTo>
                <a:lnTo>
                  <a:pt x="3403" y="2616"/>
                </a:lnTo>
                <a:lnTo>
                  <a:pt x="2705" y="4864"/>
                </a:lnTo>
                <a:lnTo>
                  <a:pt x="2933" y="4838"/>
                </a:lnTo>
                <a:lnTo>
                  <a:pt x="2933" y="5207"/>
                </a:lnTo>
                <a:lnTo>
                  <a:pt x="3048" y="4864"/>
                </a:lnTo>
                <a:lnTo>
                  <a:pt x="3467" y="4940"/>
                </a:lnTo>
                <a:lnTo>
                  <a:pt x="3695" y="6705"/>
                </a:lnTo>
                <a:lnTo>
                  <a:pt x="4305" y="6591"/>
                </a:lnTo>
                <a:lnTo>
                  <a:pt x="3771" y="9105"/>
                </a:lnTo>
                <a:lnTo>
                  <a:pt x="3822" y="10337"/>
                </a:lnTo>
                <a:lnTo>
                  <a:pt x="3898" y="11137"/>
                </a:lnTo>
                <a:lnTo>
                  <a:pt x="3568" y="12725"/>
                </a:lnTo>
                <a:lnTo>
                  <a:pt x="3543" y="13284"/>
                </a:lnTo>
                <a:lnTo>
                  <a:pt x="3517" y="13487"/>
                </a:lnTo>
                <a:lnTo>
                  <a:pt x="3454" y="13868"/>
                </a:lnTo>
                <a:lnTo>
                  <a:pt x="3543" y="13563"/>
                </a:lnTo>
                <a:lnTo>
                  <a:pt x="3683" y="13131"/>
                </a:lnTo>
                <a:lnTo>
                  <a:pt x="3746" y="12763"/>
                </a:lnTo>
                <a:lnTo>
                  <a:pt x="3810" y="12369"/>
                </a:lnTo>
                <a:lnTo>
                  <a:pt x="3644" y="12877"/>
                </a:lnTo>
                <a:lnTo>
                  <a:pt x="3911" y="11252"/>
                </a:lnTo>
                <a:lnTo>
                  <a:pt x="3962" y="11595"/>
                </a:lnTo>
                <a:lnTo>
                  <a:pt x="4025" y="10553"/>
                </a:lnTo>
                <a:lnTo>
                  <a:pt x="4241" y="7734"/>
                </a:lnTo>
                <a:lnTo>
                  <a:pt x="4229" y="7975"/>
                </a:lnTo>
                <a:lnTo>
                  <a:pt x="4432" y="7467"/>
                </a:lnTo>
                <a:lnTo>
                  <a:pt x="4597" y="6985"/>
                </a:lnTo>
                <a:lnTo>
                  <a:pt x="4673" y="6591"/>
                </a:lnTo>
                <a:lnTo>
                  <a:pt x="4775" y="6019"/>
                </a:lnTo>
                <a:lnTo>
                  <a:pt x="4826" y="5765"/>
                </a:lnTo>
                <a:close/>
              </a:path>
              <a:path w="17144" h="18415">
                <a:moveTo>
                  <a:pt x="4889" y="5384"/>
                </a:moveTo>
                <a:lnTo>
                  <a:pt x="4826" y="5765"/>
                </a:lnTo>
                <a:lnTo>
                  <a:pt x="4889" y="5384"/>
                </a:lnTo>
                <a:close/>
              </a:path>
              <a:path w="17144" h="18415">
                <a:moveTo>
                  <a:pt x="5321" y="4838"/>
                </a:moveTo>
                <a:lnTo>
                  <a:pt x="5118" y="5435"/>
                </a:lnTo>
                <a:lnTo>
                  <a:pt x="5295" y="5422"/>
                </a:lnTo>
                <a:lnTo>
                  <a:pt x="5321" y="4838"/>
                </a:lnTo>
                <a:close/>
              </a:path>
              <a:path w="17144" h="18415">
                <a:moveTo>
                  <a:pt x="5422" y="1168"/>
                </a:moveTo>
                <a:lnTo>
                  <a:pt x="5232" y="431"/>
                </a:lnTo>
                <a:lnTo>
                  <a:pt x="5067" y="1397"/>
                </a:lnTo>
                <a:lnTo>
                  <a:pt x="5029" y="1587"/>
                </a:lnTo>
                <a:lnTo>
                  <a:pt x="5130" y="1422"/>
                </a:lnTo>
                <a:lnTo>
                  <a:pt x="5422" y="1168"/>
                </a:lnTo>
                <a:close/>
              </a:path>
              <a:path w="17144" h="18415">
                <a:moveTo>
                  <a:pt x="5461" y="14439"/>
                </a:moveTo>
                <a:lnTo>
                  <a:pt x="5295" y="15024"/>
                </a:lnTo>
                <a:lnTo>
                  <a:pt x="5232" y="15379"/>
                </a:lnTo>
                <a:lnTo>
                  <a:pt x="5194" y="15582"/>
                </a:lnTo>
                <a:lnTo>
                  <a:pt x="5372" y="14998"/>
                </a:lnTo>
                <a:lnTo>
                  <a:pt x="5435" y="14643"/>
                </a:lnTo>
                <a:lnTo>
                  <a:pt x="5461" y="14439"/>
                </a:lnTo>
                <a:close/>
              </a:path>
              <a:path w="17144" h="18415">
                <a:moveTo>
                  <a:pt x="5524" y="2006"/>
                </a:moveTo>
                <a:lnTo>
                  <a:pt x="4483" y="4686"/>
                </a:lnTo>
                <a:lnTo>
                  <a:pt x="4470" y="5054"/>
                </a:lnTo>
                <a:lnTo>
                  <a:pt x="4724" y="5143"/>
                </a:lnTo>
                <a:lnTo>
                  <a:pt x="4889" y="5384"/>
                </a:lnTo>
                <a:lnTo>
                  <a:pt x="5067" y="5143"/>
                </a:lnTo>
                <a:lnTo>
                  <a:pt x="5194" y="4838"/>
                </a:lnTo>
                <a:lnTo>
                  <a:pt x="5524" y="2006"/>
                </a:lnTo>
                <a:close/>
              </a:path>
              <a:path w="17144" h="18415">
                <a:moveTo>
                  <a:pt x="5930" y="6019"/>
                </a:moveTo>
                <a:lnTo>
                  <a:pt x="5905" y="5156"/>
                </a:lnTo>
                <a:lnTo>
                  <a:pt x="5765" y="5359"/>
                </a:lnTo>
                <a:lnTo>
                  <a:pt x="5295" y="5422"/>
                </a:lnTo>
                <a:lnTo>
                  <a:pt x="5092" y="8737"/>
                </a:lnTo>
                <a:lnTo>
                  <a:pt x="5930" y="6019"/>
                </a:lnTo>
                <a:close/>
              </a:path>
              <a:path w="17144" h="18415">
                <a:moveTo>
                  <a:pt x="6223" y="14287"/>
                </a:moveTo>
                <a:lnTo>
                  <a:pt x="5956" y="15113"/>
                </a:lnTo>
                <a:lnTo>
                  <a:pt x="5892" y="15506"/>
                </a:lnTo>
                <a:lnTo>
                  <a:pt x="5816" y="16002"/>
                </a:lnTo>
                <a:lnTo>
                  <a:pt x="6083" y="15176"/>
                </a:lnTo>
                <a:lnTo>
                  <a:pt x="6223" y="14287"/>
                </a:lnTo>
                <a:close/>
              </a:path>
              <a:path w="17144" h="18415">
                <a:moveTo>
                  <a:pt x="6870" y="13385"/>
                </a:moveTo>
                <a:lnTo>
                  <a:pt x="6261" y="13195"/>
                </a:lnTo>
                <a:lnTo>
                  <a:pt x="5435" y="13093"/>
                </a:lnTo>
                <a:lnTo>
                  <a:pt x="4648" y="12941"/>
                </a:lnTo>
                <a:lnTo>
                  <a:pt x="4483" y="12903"/>
                </a:lnTo>
                <a:lnTo>
                  <a:pt x="4229" y="11379"/>
                </a:lnTo>
                <a:lnTo>
                  <a:pt x="3886" y="12788"/>
                </a:lnTo>
                <a:lnTo>
                  <a:pt x="4406" y="13665"/>
                </a:lnTo>
                <a:lnTo>
                  <a:pt x="5207" y="13830"/>
                </a:lnTo>
                <a:lnTo>
                  <a:pt x="5600" y="14262"/>
                </a:lnTo>
                <a:lnTo>
                  <a:pt x="5372" y="14998"/>
                </a:lnTo>
                <a:lnTo>
                  <a:pt x="5308" y="15392"/>
                </a:lnTo>
                <a:lnTo>
                  <a:pt x="5232" y="15887"/>
                </a:lnTo>
                <a:lnTo>
                  <a:pt x="5499" y="15062"/>
                </a:lnTo>
                <a:lnTo>
                  <a:pt x="5613" y="14274"/>
                </a:lnTo>
                <a:lnTo>
                  <a:pt x="5943" y="14605"/>
                </a:lnTo>
                <a:lnTo>
                  <a:pt x="6870" y="13385"/>
                </a:lnTo>
                <a:close/>
              </a:path>
              <a:path w="17144" h="18415">
                <a:moveTo>
                  <a:pt x="7302" y="11391"/>
                </a:moveTo>
                <a:lnTo>
                  <a:pt x="6870" y="13385"/>
                </a:lnTo>
                <a:lnTo>
                  <a:pt x="6845" y="14414"/>
                </a:lnTo>
                <a:lnTo>
                  <a:pt x="6997" y="14274"/>
                </a:lnTo>
                <a:lnTo>
                  <a:pt x="6972" y="13296"/>
                </a:lnTo>
                <a:lnTo>
                  <a:pt x="7302" y="11391"/>
                </a:lnTo>
                <a:close/>
              </a:path>
              <a:path w="17144" h="18415">
                <a:moveTo>
                  <a:pt x="8331" y="11226"/>
                </a:moveTo>
                <a:lnTo>
                  <a:pt x="7315" y="13868"/>
                </a:lnTo>
                <a:lnTo>
                  <a:pt x="7188" y="14617"/>
                </a:lnTo>
                <a:lnTo>
                  <a:pt x="7112" y="14312"/>
                </a:lnTo>
                <a:lnTo>
                  <a:pt x="7353" y="13462"/>
                </a:lnTo>
                <a:lnTo>
                  <a:pt x="7518" y="12458"/>
                </a:lnTo>
                <a:lnTo>
                  <a:pt x="7073" y="14084"/>
                </a:lnTo>
                <a:lnTo>
                  <a:pt x="7048" y="13957"/>
                </a:lnTo>
                <a:lnTo>
                  <a:pt x="7010" y="14312"/>
                </a:lnTo>
                <a:lnTo>
                  <a:pt x="6946" y="14554"/>
                </a:lnTo>
                <a:lnTo>
                  <a:pt x="6946" y="14947"/>
                </a:lnTo>
                <a:lnTo>
                  <a:pt x="6934" y="15074"/>
                </a:lnTo>
                <a:lnTo>
                  <a:pt x="6946" y="14947"/>
                </a:lnTo>
                <a:lnTo>
                  <a:pt x="6946" y="14554"/>
                </a:lnTo>
                <a:lnTo>
                  <a:pt x="6845" y="14922"/>
                </a:lnTo>
                <a:lnTo>
                  <a:pt x="6261" y="14414"/>
                </a:lnTo>
                <a:lnTo>
                  <a:pt x="6070" y="15544"/>
                </a:lnTo>
                <a:lnTo>
                  <a:pt x="5842" y="16929"/>
                </a:lnTo>
                <a:lnTo>
                  <a:pt x="6591" y="15684"/>
                </a:lnTo>
                <a:lnTo>
                  <a:pt x="6731" y="15633"/>
                </a:lnTo>
                <a:lnTo>
                  <a:pt x="6692" y="15875"/>
                </a:lnTo>
                <a:lnTo>
                  <a:pt x="6756" y="15633"/>
                </a:lnTo>
                <a:lnTo>
                  <a:pt x="6629" y="18059"/>
                </a:lnTo>
                <a:lnTo>
                  <a:pt x="7226" y="15468"/>
                </a:lnTo>
                <a:lnTo>
                  <a:pt x="7327" y="15024"/>
                </a:lnTo>
                <a:lnTo>
                  <a:pt x="7404" y="14668"/>
                </a:lnTo>
                <a:lnTo>
                  <a:pt x="7264" y="14960"/>
                </a:lnTo>
                <a:lnTo>
                  <a:pt x="8166" y="12179"/>
                </a:lnTo>
                <a:lnTo>
                  <a:pt x="8331" y="11226"/>
                </a:lnTo>
                <a:close/>
              </a:path>
              <a:path w="17144" h="18415">
                <a:moveTo>
                  <a:pt x="8801" y="14147"/>
                </a:moveTo>
                <a:lnTo>
                  <a:pt x="8572" y="14884"/>
                </a:lnTo>
                <a:lnTo>
                  <a:pt x="8509" y="15265"/>
                </a:lnTo>
                <a:lnTo>
                  <a:pt x="8445" y="15646"/>
                </a:lnTo>
                <a:lnTo>
                  <a:pt x="8674" y="14909"/>
                </a:lnTo>
                <a:lnTo>
                  <a:pt x="8801" y="14147"/>
                </a:lnTo>
                <a:close/>
              </a:path>
              <a:path w="17144" h="18415">
                <a:moveTo>
                  <a:pt x="8902" y="12128"/>
                </a:moveTo>
                <a:lnTo>
                  <a:pt x="7442" y="16268"/>
                </a:lnTo>
                <a:lnTo>
                  <a:pt x="7150" y="18021"/>
                </a:lnTo>
                <a:lnTo>
                  <a:pt x="8763" y="12928"/>
                </a:lnTo>
                <a:lnTo>
                  <a:pt x="8902" y="12128"/>
                </a:lnTo>
                <a:close/>
              </a:path>
              <a:path w="17144" h="18415">
                <a:moveTo>
                  <a:pt x="9588" y="1308"/>
                </a:moveTo>
                <a:lnTo>
                  <a:pt x="9423" y="1892"/>
                </a:lnTo>
                <a:lnTo>
                  <a:pt x="9359" y="2247"/>
                </a:lnTo>
                <a:lnTo>
                  <a:pt x="9321" y="2451"/>
                </a:lnTo>
                <a:lnTo>
                  <a:pt x="9499" y="1866"/>
                </a:lnTo>
                <a:lnTo>
                  <a:pt x="9563" y="1511"/>
                </a:lnTo>
                <a:lnTo>
                  <a:pt x="9588" y="1308"/>
                </a:lnTo>
                <a:close/>
              </a:path>
              <a:path w="17144" h="18415">
                <a:moveTo>
                  <a:pt x="10007" y="1981"/>
                </a:moveTo>
                <a:lnTo>
                  <a:pt x="9779" y="2717"/>
                </a:lnTo>
                <a:lnTo>
                  <a:pt x="9715" y="3098"/>
                </a:lnTo>
                <a:lnTo>
                  <a:pt x="9652" y="3479"/>
                </a:lnTo>
                <a:lnTo>
                  <a:pt x="9880" y="2743"/>
                </a:lnTo>
                <a:lnTo>
                  <a:pt x="10007" y="1981"/>
                </a:lnTo>
                <a:close/>
              </a:path>
              <a:path w="17144" h="18415">
                <a:moveTo>
                  <a:pt x="10172" y="0"/>
                </a:moveTo>
                <a:lnTo>
                  <a:pt x="9702" y="1993"/>
                </a:lnTo>
                <a:lnTo>
                  <a:pt x="9639" y="2311"/>
                </a:lnTo>
                <a:lnTo>
                  <a:pt x="9486" y="3060"/>
                </a:lnTo>
                <a:lnTo>
                  <a:pt x="9715" y="2768"/>
                </a:lnTo>
                <a:lnTo>
                  <a:pt x="9918" y="1587"/>
                </a:lnTo>
                <a:lnTo>
                  <a:pt x="10172" y="0"/>
                </a:lnTo>
                <a:close/>
              </a:path>
              <a:path w="17144" h="18415">
                <a:moveTo>
                  <a:pt x="10629" y="2171"/>
                </a:moveTo>
                <a:lnTo>
                  <a:pt x="10490" y="2984"/>
                </a:lnTo>
                <a:lnTo>
                  <a:pt x="10579" y="2489"/>
                </a:lnTo>
                <a:lnTo>
                  <a:pt x="10629" y="2171"/>
                </a:lnTo>
                <a:close/>
              </a:path>
              <a:path w="17144" h="18415">
                <a:moveTo>
                  <a:pt x="12039" y="11976"/>
                </a:moveTo>
                <a:lnTo>
                  <a:pt x="11125" y="14236"/>
                </a:lnTo>
                <a:lnTo>
                  <a:pt x="10769" y="14287"/>
                </a:lnTo>
                <a:lnTo>
                  <a:pt x="10833" y="13779"/>
                </a:lnTo>
                <a:lnTo>
                  <a:pt x="10528" y="14122"/>
                </a:lnTo>
                <a:lnTo>
                  <a:pt x="10287" y="14135"/>
                </a:lnTo>
                <a:lnTo>
                  <a:pt x="10363" y="13677"/>
                </a:lnTo>
                <a:lnTo>
                  <a:pt x="10210" y="14135"/>
                </a:lnTo>
                <a:lnTo>
                  <a:pt x="9740" y="13398"/>
                </a:lnTo>
                <a:lnTo>
                  <a:pt x="9639" y="13957"/>
                </a:lnTo>
                <a:lnTo>
                  <a:pt x="9207" y="13284"/>
                </a:lnTo>
                <a:lnTo>
                  <a:pt x="9067" y="14122"/>
                </a:lnTo>
                <a:lnTo>
                  <a:pt x="8928" y="13576"/>
                </a:lnTo>
                <a:lnTo>
                  <a:pt x="8763" y="14541"/>
                </a:lnTo>
                <a:lnTo>
                  <a:pt x="8724" y="14732"/>
                </a:lnTo>
                <a:lnTo>
                  <a:pt x="8826" y="14566"/>
                </a:lnTo>
                <a:lnTo>
                  <a:pt x="9017" y="14401"/>
                </a:lnTo>
                <a:lnTo>
                  <a:pt x="8991" y="14579"/>
                </a:lnTo>
                <a:lnTo>
                  <a:pt x="8864" y="15316"/>
                </a:lnTo>
                <a:lnTo>
                  <a:pt x="9347" y="14681"/>
                </a:lnTo>
                <a:lnTo>
                  <a:pt x="9550" y="14490"/>
                </a:lnTo>
                <a:lnTo>
                  <a:pt x="9525" y="14693"/>
                </a:lnTo>
                <a:lnTo>
                  <a:pt x="9398" y="15430"/>
                </a:lnTo>
                <a:lnTo>
                  <a:pt x="9880" y="14795"/>
                </a:lnTo>
                <a:lnTo>
                  <a:pt x="10096" y="14592"/>
                </a:lnTo>
                <a:lnTo>
                  <a:pt x="10071" y="14795"/>
                </a:lnTo>
                <a:lnTo>
                  <a:pt x="10007" y="15176"/>
                </a:lnTo>
                <a:lnTo>
                  <a:pt x="10223" y="14478"/>
                </a:lnTo>
                <a:lnTo>
                  <a:pt x="10337" y="15875"/>
                </a:lnTo>
                <a:lnTo>
                  <a:pt x="10782" y="15049"/>
                </a:lnTo>
                <a:lnTo>
                  <a:pt x="11290" y="14986"/>
                </a:lnTo>
                <a:lnTo>
                  <a:pt x="11836" y="13601"/>
                </a:lnTo>
                <a:lnTo>
                  <a:pt x="12039" y="11976"/>
                </a:lnTo>
                <a:close/>
              </a:path>
              <a:path w="17144" h="18415">
                <a:moveTo>
                  <a:pt x="12712" y="977"/>
                </a:moveTo>
                <a:lnTo>
                  <a:pt x="12484" y="1714"/>
                </a:lnTo>
                <a:lnTo>
                  <a:pt x="12420" y="2095"/>
                </a:lnTo>
                <a:lnTo>
                  <a:pt x="12357" y="2476"/>
                </a:lnTo>
                <a:lnTo>
                  <a:pt x="12585" y="1739"/>
                </a:lnTo>
                <a:lnTo>
                  <a:pt x="12712" y="977"/>
                </a:lnTo>
                <a:close/>
              </a:path>
              <a:path w="17144" h="18415">
                <a:moveTo>
                  <a:pt x="12801" y="1181"/>
                </a:moveTo>
                <a:lnTo>
                  <a:pt x="12636" y="1765"/>
                </a:lnTo>
                <a:lnTo>
                  <a:pt x="12573" y="2120"/>
                </a:lnTo>
                <a:lnTo>
                  <a:pt x="12534" y="2324"/>
                </a:lnTo>
                <a:lnTo>
                  <a:pt x="12712" y="1739"/>
                </a:lnTo>
                <a:lnTo>
                  <a:pt x="12776" y="1384"/>
                </a:lnTo>
                <a:lnTo>
                  <a:pt x="12801" y="1181"/>
                </a:lnTo>
                <a:close/>
              </a:path>
              <a:path w="17144" h="18415">
                <a:moveTo>
                  <a:pt x="16268" y="1689"/>
                </a:moveTo>
                <a:lnTo>
                  <a:pt x="16040" y="2425"/>
                </a:lnTo>
                <a:lnTo>
                  <a:pt x="15976" y="2806"/>
                </a:lnTo>
                <a:lnTo>
                  <a:pt x="15913" y="3187"/>
                </a:lnTo>
                <a:lnTo>
                  <a:pt x="16141" y="2451"/>
                </a:lnTo>
                <a:lnTo>
                  <a:pt x="16268" y="1689"/>
                </a:lnTo>
                <a:close/>
              </a:path>
              <a:path w="17144" h="18415">
                <a:moveTo>
                  <a:pt x="16827" y="596"/>
                </a:moveTo>
                <a:lnTo>
                  <a:pt x="16230" y="2857"/>
                </a:lnTo>
                <a:lnTo>
                  <a:pt x="16281" y="3835"/>
                </a:lnTo>
                <a:lnTo>
                  <a:pt x="16827" y="596"/>
                </a:lnTo>
                <a:close/>
              </a:path>
            </a:pathLst>
          </a:custGeom>
          <a:solidFill>
            <a:srgbClr val="B88F51"/>
          </a:solidFill>
        </p:spPr>
        <p:txBody>
          <a:bodyPr wrap="square" lIns="0" tIns="0" rIns="0" bIns="0" rtlCol="0"/>
          <a:lstStyle/>
          <a:p>
            <a:endParaRPr sz="2511"/>
          </a:p>
        </p:txBody>
      </p:sp>
      <p:sp>
        <p:nvSpPr>
          <p:cNvPr id="119" name="bg object 119"/>
          <p:cNvSpPr/>
          <p:nvPr/>
        </p:nvSpPr>
        <p:spPr>
          <a:xfrm>
            <a:off x="1040804" y="466256"/>
            <a:ext cx="4763" cy="5556"/>
          </a:xfrm>
          <a:custGeom>
            <a:avLst/>
            <a:gdLst/>
            <a:ahLst/>
            <a:cxnLst/>
            <a:rect l="l" t="t" r="r" b="b"/>
            <a:pathLst>
              <a:path w="7619" h="8890">
                <a:moveTo>
                  <a:pt x="647" y="4965"/>
                </a:moveTo>
                <a:lnTo>
                  <a:pt x="444" y="5626"/>
                </a:lnTo>
                <a:lnTo>
                  <a:pt x="215" y="5029"/>
                </a:lnTo>
                <a:lnTo>
                  <a:pt x="50" y="6019"/>
                </a:lnTo>
                <a:lnTo>
                  <a:pt x="0" y="6299"/>
                </a:lnTo>
                <a:lnTo>
                  <a:pt x="139" y="6057"/>
                </a:lnTo>
                <a:lnTo>
                  <a:pt x="381" y="5892"/>
                </a:lnTo>
                <a:lnTo>
                  <a:pt x="355" y="6083"/>
                </a:lnTo>
                <a:lnTo>
                  <a:pt x="292" y="6464"/>
                </a:lnTo>
                <a:lnTo>
                  <a:pt x="482" y="5829"/>
                </a:lnTo>
                <a:lnTo>
                  <a:pt x="584" y="5359"/>
                </a:lnTo>
                <a:lnTo>
                  <a:pt x="647" y="4965"/>
                </a:lnTo>
                <a:close/>
              </a:path>
              <a:path w="7619" h="8890">
                <a:moveTo>
                  <a:pt x="736" y="1295"/>
                </a:moveTo>
                <a:lnTo>
                  <a:pt x="571" y="1879"/>
                </a:lnTo>
                <a:lnTo>
                  <a:pt x="508" y="2235"/>
                </a:lnTo>
                <a:lnTo>
                  <a:pt x="469" y="2438"/>
                </a:lnTo>
                <a:lnTo>
                  <a:pt x="647" y="1854"/>
                </a:lnTo>
                <a:lnTo>
                  <a:pt x="711" y="1498"/>
                </a:lnTo>
                <a:lnTo>
                  <a:pt x="736" y="1295"/>
                </a:lnTo>
                <a:close/>
              </a:path>
              <a:path w="7619" h="8890">
                <a:moveTo>
                  <a:pt x="939" y="1028"/>
                </a:moveTo>
                <a:lnTo>
                  <a:pt x="673" y="1854"/>
                </a:lnTo>
                <a:lnTo>
                  <a:pt x="609" y="2247"/>
                </a:lnTo>
                <a:lnTo>
                  <a:pt x="520" y="2743"/>
                </a:lnTo>
                <a:lnTo>
                  <a:pt x="800" y="1917"/>
                </a:lnTo>
                <a:lnTo>
                  <a:pt x="939" y="1028"/>
                </a:lnTo>
                <a:close/>
              </a:path>
              <a:path w="7619" h="8890">
                <a:moveTo>
                  <a:pt x="1155" y="1371"/>
                </a:moveTo>
                <a:lnTo>
                  <a:pt x="990" y="1955"/>
                </a:lnTo>
                <a:lnTo>
                  <a:pt x="927" y="2311"/>
                </a:lnTo>
                <a:lnTo>
                  <a:pt x="889" y="2514"/>
                </a:lnTo>
                <a:lnTo>
                  <a:pt x="1066" y="1930"/>
                </a:lnTo>
                <a:lnTo>
                  <a:pt x="1130" y="1574"/>
                </a:lnTo>
                <a:lnTo>
                  <a:pt x="1155" y="1371"/>
                </a:lnTo>
                <a:close/>
              </a:path>
              <a:path w="7619" h="8890">
                <a:moveTo>
                  <a:pt x="1473" y="2019"/>
                </a:moveTo>
                <a:lnTo>
                  <a:pt x="1257" y="2705"/>
                </a:lnTo>
                <a:lnTo>
                  <a:pt x="1117" y="2133"/>
                </a:lnTo>
                <a:lnTo>
                  <a:pt x="952" y="3098"/>
                </a:lnTo>
                <a:lnTo>
                  <a:pt x="927" y="3289"/>
                </a:lnTo>
                <a:lnTo>
                  <a:pt x="1016" y="3124"/>
                </a:lnTo>
                <a:lnTo>
                  <a:pt x="1206" y="2959"/>
                </a:lnTo>
                <a:lnTo>
                  <a:pt x="1181" y="3136"/>
                </a:lnTo>
                <a:lnTo>
                  <a:pt x="1117" y="3517"/>
                </a:lnTo>
                <a:lnTo>
                  <a:pt x="1308" y="2870"/>
                </a:lnTo>
                <a:lnTo>
                  <a:pt x="1409" y="2413"/>
                </a:lnTo>
                <a:lnTo>
                  <a:pt x="1473" y="2019"/>
                </a:lnTo>
                <a:close/>
              </a:path>
              <a:path w="7619" h="8890">
                <a:moveTo>
                  <a:pt x="1562" y="2235"/>
                </a:moveTo>
                <a:lnTo>
                  <a:pt x="1397" y="2819"/>
                </a:lnTo>
                <a:lnTo>
                  <a:pt x="1333" y="3175"/>
                </a:lnTo>
                <a:lnTo>
                  <a:pt x="1295" y="3378"/>
                </a:lnTo>
                <a:lnTo>
                  <a:pt x="1473" y="2794"/>
                </a:lnTo>
                <a:lnTo>
                  <a:pt x="1536" y="2438"/>
                </a:lnTo>
                <a:lnTo>
                  <a:pt x="1562" y="2235"/>
                </a:lnTo>
                <a:close/>
              </a:path>
              <a:path w="7619" h="8890">
                <a:moveTo>
                  <a:pt x="1816" y="952"/>
                </a:moveTo>
                <a:lnTo>
                  <a:pt x="1371" y="723"/>
                </a:lnTo>
                <a:lnTo>
                  <a:pt x="1231" y="1600"/>
                </a:lnTo>
                <a:lnTo>
                  <a:pt x="1168" y="2006"/>
                </a:lnTo>
                <a:lnTo>
                  <a:pt x="1460" y="1651"/>
                </a:lnTo>
                <a:lnTo>
                  <a:pt x="1816" y="952"/>
                </a:lnTo>
                <a:close/>
              </a:path>
              <a:path w="7619" h="8890">
                <a:moveTo>
                  <a:pt x="2006" y="2908"/>
                </a:moveTo>
                <a:lnTo>
                  <a:pt x="1778" y="3644"/>
                </a:lnTo>
                <a:lnTo>
                  <a:pt x="1714" y="4025"/>
                </a:lnTo>
                <a:lnTo>
                  <a:pt x="1651" y="4406"/>
                </a:lnTo>
                <a:lnTo>
                  <a:pt x="1879" y="3670"/>
                </a:lnTo>
                <a:lnTo>
                  <a:pt x="1943" y="3302"/>
                </a:lnTo>
                <a:lnTo>
                  <a:pt x="2006" y="2908"/>
                </a:lnTo>
                <a:close/>
              </a:path>
              <a:path w="7619" h="8890">
                <a:moveTo>
                  <a:pt x="2527" y="393"/>
                </a:moveTo>
                <a:lnTo>
                  <a:pt x="1663" y="2616"/>
                </a:lnTo>
                <a:lnTo>
                  <a:pt x="1384" y="4318"/>
                </a:lnTo>
                <a:lnTo>
                  <a:pt x="2349" y="1447"/>
                </a:lnTo>
                <a:lnTo>
                  <a:pt x="2527" y="393"/>
                </a:lnTo>
                <a:close/>
              </a:path>
              <a:path w="7619" h="8890">
                <a:moveTo>
                  <a:pt x="2794" y="2946"/>
                </a:moveTo>
                <a:lnTo>
                  <a:pt x="2489" y="2552"/>
                </a:lnTo>
                <a:lnTo>
                  <a:pt x="2349" y="3378"/>
                </a:lnTo>
                <a:lnTo>
                  <a:pt x="2311" y="3644"/>
                </a:lnTo>
                <a:lnTo>
                  <a:pt x="2425" y="3429"/>
                </a:lnTo>
                <a:lnTo>
                  <a:pt x="2794" y="2946"/>
                </a:lnTo>
                <a:close/>
              </a:path>
              <a:path w="7619" h="8890">
                <a:moveTo>
                  <a:pt x="2946" y="7620"/>
                </a:moveTo>
                <a:lnTo>
                  <a:pt x="2324" y="6680"/>
                </a:lnTo>
                <a:lnTo>
                  <a:pt x="2108" y="7975"/>
                </a:lnTo>
                <a:lnTo>
                  <a:pt x="1981" y="8712"/>
                </a:lnTo>
                <a:lnTo>
                  <a:pt x="2463" y="8077"/>
                </a:lnTo>
                <a:lnTo>
                  <a:pt x="2946" y="7620"/>
                </a:lnTo>
                <a:close/>
              </a:path>
              <a:path w="7619" h="8890">
                <a:moveTo>
                  <a:pt x="3314" y="1854"/>
                </a:moveTo>
                <a:lnTo>
                  <a:pt x="2832" y="2832"/>
                </a:lnTo>
                <a:lnTo>
                  <a:pt x="2654" y="3429"/>
                </a:lnTo>
                <a:lnTo>
                  <a:pt x="2286" y="4686"/>
                </a:lnTo>
                <a:lnTo>
                  <a:pt x="2768" y="4762"/>
                </a:lnTo>
                <a:lnTo>
                  <a:pt x="3009" y="3505"/>
                </a:lnTo>
                <a:lnTo>
                  <a:pt x="3314" y="1854"/>
                </a:lnTo>
                <a:close/>
              </a:path>
              <a:path w="7619" h="8890">
                <a:moveTo>
                  <a:pt x="3340" y="4381"/>
                </a:moveTo>
                <a:lnTo>
                  <a:pt x="3149" y="3594"/>
                </a:lnTo>
                <a:lnTo>
                  <a:pt x="3098" y="3441"/>
                </a:lnTo>
                <a:lnTo>
                  <a:pt x="3073" y="3594"/>
                </a:lnTo>
                <a:lnTo>
                  <a:pt x="2692" y="5283"/>
                </a:lnTo>
                <a:lnTo>
                  <a:pt x="3340" y="4381"/>
                </a:lnTo>
                <a:close/>
              </a:path>
              <a:path w="7619" h="8890">
                <a:moveTo>
                  <a:pt x="3467" y="7264"/>
                </a:moveTo>
                <a:lnTo>
                  <a:pt x="3302" y="7848"/>
                </a:lnTo>
                <a:lnTo>
                  <a:pt x="3238" y="8204"/>
                </a:lnTo>
                <a:lnTo>
                  <a:pt x="3200" y="8407"/>
                </a:lnTo>
                <a:lnTo>
                  <a:pt x="3378" y="7823"/>
                </a:lnTo>
                <a:lnTo>
                  <a:pt x="3441" y="7467"/>
                </a:lnTo>
                <a:lnTo>
                  <a:pt x="3467" y="7264"/>
                </a:lnTo>
                <a:close/>
              </a:path>
              <a:path w="7619" h="8890">
                <a:moveTo>
                  <a:pt x="3505" y="0"/>
                </a:moveTo>
                <a:lnTo>
                  <a:pt x="3238" y="825"/>
                </a:lnTo>
                <a:lnTo>
                  <a:pt x="3175" y="1219"/>
                </a:lnTo>
                <a:lnTo>
                  <a:pt x="3086" y="1714"/>
                </a:lnTo>
                <a:lnTo>
                  <a:pt x="3365" y="889"/>
                </a:lnTo>
                <a:lnTo>
                  <a:pt x="3505" y="0"/>
                </a:lnTo>
                <a:close/>
              </a:path>
              <a:path w="7619" h="8890">
                <a:moveTo>
                  <a:pt x="3530" y="304"/>
                </a:moveTo>
                <a:lnTo>
                  <a:pt x="3365" y="889"/>
                </a:lnTo>
                <a:lnTo>
                  <a:pt x="3302" y="1244"/>
                </a:lnTo>
                <a:lnTo>
                  <a:pt x="3263" y="1447"/>
                </a:lnTo>
                <a:lnTo>
                  <a:pt x="3441" y="863"/>
                </a:lnTo>
                <a:lnTo>
                  <a:pt x="3505" y="508"/>
                </a:lnTo>
                <a:lnTo>
                  <a:pt x="3530" y="304"/>
                </a:lnTo>
                <a:close/>
              </a:path>
              <a:path w="7619" h="8890">
                <a:moveTo>
                  <a:pt x="3771" y="4394"/>
                </a:moveTo>
                <a:lnTo>
                  <a:pt x="3352" y="4381"/>
                </a:lnTo>
                <a:lnTo>
                  <a:pt x="3530" y="5168"/>
                </a:lnTo>
                <a:lnTo>
                  <a:pt x="3771" y="4394"/>
                </a:lnTo>
                <a:close/>
              </a:path>
              <a:path w="7619" h="8890">
                <a:moveTo>
                  <a:pt x="3797" y="139"/>
                </a:moveTo>
                <a:lnTo>
                  <a:pt x="3454" y="1270"/>
                </a:lnTo>
                <a:lnTo>
                  <a:pt x="3200" y="2755"/>
                </a:lnTo>
                <a:lnTo>
                  <a:pt x="3721" y="584"/>
                </a:lnTo>
                <a:lnTo>
                  <a:pt x="3797" y="139"/>
                </a:lnTo>
                <a:close/>
              </a:path>
              <a:path w="7619" h="8890">
                <a:moveTo>
                  <a:pt x="3911" y="7162"/>
                </a:moveTo>
                <a:lnTo>
                  <a:pt x="3683" y="7899"/>
                </a:lnTo>
                <a:lnTo>
                  <a:pt x="3619" y="8280"/>
                </a:lnTo>
                <a:lnTo>
                  <a:pt x="3556" y="8661"/>
                </a:lnTo>
                <a:lnTo>
                  <a:pt x="3784" y="7924"/>
                </a:lnTo>
                <a:lnTo>
                  <a:pt x="3911" y="7162"/>
                </a:lnTo>
                <a:close/>
              </a:path>
              <a:path w="7619" h="8890">
                <a:moveTo>
                  <a:pt x="5816" y="2984"/>
                </a:moveTo>
                <a:lnTo>
                  <a:pt x="5511" y="2209"/>
                </a:lnTo>
                <a:lnTo>
                  <a:pt x="5410" y="2755"/>
                </a:lnTo>
                <a:lnTo>
                  <a:pt x="5181" y="2146"/>
                </a:lnTo>
                <a:lnTo>
                  <a:pt x="5118" y="2489"/>
                </a:lnTo>
                <a:lnTo>
                  <a:pt x="4940" y="901"/>
                </a:lnTo>
                <a:lnTo>
                  <a:pt x="4991" y="596"/>
                </a:lnTo>
                <a:lnTo>
                  <a:pt x="4927" y="800"/>
                </a:lnTo>
                <a:lnTo>
                  <a:pt x="3784" y="4381"/>
                </a:lnTo>
                <a:lnTo>
                  <a:pt x="4013" y="4406"/>
                </a:lnTo>
                <a:lnTo>
                  <a:pt x="4279" y="4546"/>
                </a:lnTo>
                <a:lnTo>
                  <a:pt x="4838" y="4648"/>
                </a:lnTo>
                <a:lnTo>
                  <a:pt x="5397" y="4914"/>
                </a:lnTo>
                <a:lnTo>
                  <a:pt x="5194" y="3124"/>
                </a:lnTo>
                <a:lnTo>
                  <a:pt x="5372" y="2997"/>
                </a:lnTo>
                <a:lnTo>
                  <a:pt x="5346" y="3200"/>
                </a:lnTo>
                <a:lnTo>
                  <a:pt x="5295" y="3479"/>
                </a:lnTo>
                <a:lnTo>
                  <a:pt x="5435" y="3238"/>
                </a:lnTo>
                <a:lnTo>
                  <a:pt x="5816" y="2984"/>
                </a:lnTo>
                <a:close/>
              </a:path>
              <a:path w="7619" h="8890">
                <a:moveTo>
                  <a:pt x="7099" y="2476"/>
                </a:moveTo>
                <a:lnTo>
                  <a:pt x="6794" y="1701"/>
                </a:lnTo>
                <a:lnTo>
                  <a:pt x="6629" y="2692"/>
                </a:lnTo>
                <a:lnTo>
                  <a:pt x="6578" y="2971"/>
                </a:lnTo>
                <a:lnTo>
                  <a:pt x="6718" y="2717"/>
                </a:lnTo>
                <a:lnTo>
                  <a:pt x="7099" y="2476"/>
                </a:lnTo>
                <a:close/>
              </a:path>
            </a:pathLst>
          </a:custGeom>
          <a:solidFill>
            <a:srgbClr val="B88F51"/>
          </a:solidFill>
        </p:spPr>
        <p:txBody>
          <a:bodyPr wrap="square" lIns="0" tIns="0" rIns="0" bIns="0" rtlCol="0"/>
          <a:lstStyle/>
          <a:p>
            <a:endParaRPr sz="2511"/>
          </a:p>
        </p:txBody>
      </p:sp>
      <p:sp>
        <p:nvSpPr>
          <p:cNvPr id="120" name="bg object 120"/>
          <p:cNvSpPr/>
          <p:nvPr/>
        </p:nvSpPr>
        <p:spPr>
          <a:xfrm>
            <a:off x="912035" y="375197"/>
            <a:ext cx="15081" cy="23813"/>
          </a:xfrm>
          <a:custGeom>
            <a:avLst/>
            <a:gdLst/>
            <a:ahLst/>
            <a:cxnLst/>
            <a:rect l="l" t="t" r="r" b="b"/>
            <a:pathLst>
              <a:path w="24130" h="38100">
                <a:moveTo>
                  <a:pt x="571" y="21018"/>
                </a:moveTo>
                <a:lnTo>
                  <a:pt x="393" y="20269"/>
                </a:lnTo>
                <a:lnTo>
                  <a:pt x="203" y="21234"/>
                </a:lnTo>
                <a:lnTo>
                  <a:pt x="165" y="21424"/>
                </a:lnTo>
                <a:lnTo>
                  <a:pt x="266" y="21259"/>
                </a:lnTo>
                <a:lnTo>
                  <a:pt x="571" y="21018"/>
                </a:lnTo>
                <a:close/>
              </a:path>
              <a:path w="24130" h="38100">
                <a:moveTo>
                  <a:pt x="927" y="20358"/>
                </a:moveTo>
                <a:lnTo>
                  <a:pt x="190" y="22745"/>
                </a:lnTo>
                <a:lnTo>
                  <a:pt x="0" y="23736"/>
                </a:lnTo>
                <a:lnTo>
                  <a:pt x="723" y="21361"/>
                </a:lnTo>
                <a:lnTo>
                  <a:pt x="927" y="20358"/>
                </a:lnTo>
                <a:close/>
              </a:path>
              <a:path w="24130" h="38100">
                <a:moveTo>
                  <a:pt x="1485" y="15862"/>
                </a:moveTo>
                <a:lnTo>
                  <a:pt x="1295" y="16433"/>
                </a:lnTo>
                <a:lnTo>
                  <a:pt x="1219" y="16789"/>
                </a:lnTo>
                <a:lnTo>
                  <a:pt x="1181" y="16992"/>
                </a:lnTo>
                <a:lnTo>
                  <a:pt x="1371" y="16408"/>
                </a:lnTo>
                <a:lnTo>
                  <a:pt x="1447" y="16065"/>
                </a:lnTo>
                <a:lnTo>
                  <a:pt x="1485" y="15862"/>
                </a:lnTo>
                <a:close/>
              </a:path>
              <a:path w="24130" h="38100">
                <a:moveTo>
                  <a:pt x="1816" y="18186"/>
                </a:moveTo>
                <a:lnTo>
                  <a:pt x="1638" y="17437"/>
                </a:lnTo>
                <a:lnTo>
                  <a:pt x="1447" y="18402"/>
                </a:lnTo>
                <a:lnTo>
                  <a:pt x="1409" y="18592"/>
                </a:lnTo>
                <a:lnTo>
                  <a:pt x="1511" y="18427"/>
                </a:lnTo>
                <a:lnTo>
                  <a:pt x="1816" y="18186"/>
                </a:lnTo>
                <a:close/>
              </a:path>
              <a:path w="24130" h="38100">
                <a:moveTo>
                  <a:pt x="2070" y="19113"/>
                </a:moveTo>
                <a:lnTo>
                  <a:pt x="1866" y="19697"/>
                </a:lnTo>
                <a:lnTo>
                  <a:pt x="1803" y="20053"/>
                </a:lnTo>
                <a:lnTo>
                  <a:pt x="1765" y="20256"/>
                </a:lnTo>
                <a:lnTo>
                  <a:pt x="1955" y="19672"/>
                </a:lnTo>
                <a:lnTo>
                  <a:pt x="2032" y="19329"/>
                </a:lnTo>
                <a:lnTo>
                  <a:pt x="2070" y="19113"/>
                </a:lnTo>
                <a:close/>
              </a:path>
              <a:path w="24130" h="38100">
                <a:moveTo>
                  <a:pt x="2146" y="19824"/>
                </a:moveTo>
                <a:lnTo>
                  <a:pt x="1993" y="19672"/>
                </a:lnTo>
                <a:lnTo>
                  <a:pt x="1892" y="20129"/>
                </a:lnTo>
                <a:lnTo>
                  <a:pt x="2146" y="19824"/>
                </a:lnTo>
                <a:close/>
              </a:path>
              <a:path w="24130" h="38100">
                <a:moveTo>
                  <a:pt x="2260" y="18757"/>
                </a:moveTo>
                <a:lnTo>
                  <a:pt x="1739" y="18402"/>
                </a:lnTo>
                <a:lnTo>
                  <a:pt x="1765" y="18262"/>
                </a:lnTo>
                <a:lnTo>
                  <a:pt x="1574" y="18846"/>
                </a:lnTo>
                <a:lnTo>
                  <a:pt x="1498" y="19202"/>
                </a:lnTo>
                <a:lnTo>
                  <a:pt x="1460" y="19405"/>
                </a:lnTo>
                <a:lnTo>
                  <a:pt x="1651" y="18821"/>
                </a:lnTo>
                <a:lnTo>
                  <a:pt x="1574" y="19215"/>
                </a:lnTo>
                <a:lnTo>
                  <a:pt x="1447" y="19824"/>
                </a:lnTo>
                <a:lnTo>
                  <a:pt x="1841" y="19291"/>
                </a:lnTo>
                <a:lnTo>
                  <a:pt x="2260" y="18757"/>
                </a:lnTo>
                <a:close/>
              </a:path>
              <a:path w="24130" h="38100">
                <a:moveTo>
                  <a:pt x="2425" y="20116"/>
                </a:moveTo>
                <a:lnTo>
                  <a:pt x="2349" y="19570"/>
                </a:lnTo>
                <a:lnTo>
                  <a:pt x="2146" y="19824"/>
                </a:lnTo>
                <a:lnTo>
                  <a:pt x="2425" y="20116"/>
                </a:lnTo>
                <a:close/>
              </a:path>
              <a:path w="24130" h="38100">
                <a:moveTo>
                  <a:pt x="2578" y="12903"/>
                </a:moveTo>
                <a:lnTo>
                  <a:pt x="2400" y="12153"/>
                </a:lnTo>
                <a:lnTo>
                  <a:pt x="2209" y="13119"/>
                </a:lnTo>
                <a:lnTo>
                  <a:pt x="2171" y="13309"/>
                </a:lnTo>
                <a:lnTo>
                  <a:pt x="2273" y="13144"/>
                </a:lnTo>
                <a:lnTo>
                  <a:pt x="2578" y="12903"/>
                </a:lnTo>
                <a:close/>
              </a:path>
              <a:path w="24130" h="38100">
                <a:moveTo>
                  <a:pt x="2679" y="15163"/>
                </a:moveTo>
                <a:lnTo>
                  <a:pt x="2425" y="15887"/>
                </a:lnTo>
                <a:lnTo>
                  <a:pt x="2349" y="16268"/>
                </a:lnTo>
                <a:lnTo>
                  <a:pt x="2273" y="16649"/>
                </a:lnTo>
                <a:lnTo>
                  <a:pt x="2527" y="15925"/>
                </a:lnTo>
                <a:lnTo>
                  <a:pt x="2679" y="15163"/>
                </a:lnTo>
                <a:close/>
              </a:path>
              <a:path w="24130" h="38100">
                <a:moveTo>
                  <a:pt x="2857" y="13042"/>
                </a:moveTo>
                <a:lnTo>
                  <a:pt x="2654" y="13627"/>
                </a:lnTo>
                <a:lnTo>
                  <a:pt x="2590" y="13982"/>
                </a:lnTo>
                <a:lnTo>
                  <a:pt x="2552" y="14185"/>
                </a:lnTo>
                <a:lnTo>
                  <a:pt x="2743" y="13601"/>
                </a:lnTo>
                <a:lnTo>
                  <a:pt x="2806" y="13258"/>
                </a:lnTo>
                <a:lnTo>
                  <a:pt x="2857" y="13042"/>
                </a:lnTo>
                <a:close/>
              </a:path>
              <a:path w="24130" h="38100">
                <a:moveTo>
                  <a:pt x="2870" y="15100"/>
                </a:moveTo>
                <a:lnTo>
                  <a:pt x="2578" y="15913"/>
                </a:lnTo>
                <a:lnTo>
                  <a:pt x="2501" y="16306"/>
                </a:lnTo>
                <a:lnTo>
                  <a:pt x="2400" y="16802"/>
                </a:lnTo>
                <a:lnTo>
                  <a:pt x="2692" y="15976"/>
                </a:lnTo>
                <a:lnTo>
                  <a:pt x="2781" y="15595"/>
                </a:lnTo>
                <a:lnTo>
                  <a:pt x="2870" y="15100"/>
                </a:lnTo>
                <a:close/>
              </a:path>
              <a:path w="24130" h="38100">
                <a:moveTo>
                  <a:pt x="2908" y="15976"/>
                </a:moveTo>
                <a:lnTo>
                  <a:pt x="2527" y="17094"/>
                </a:lnTo>
                <a:lnTo>
                  <a:pt x="2235" y="18580"/>
                </a:lnTo>
                <a:lnTo>
                  <a:pt x="2832" y="16383"/>
                </a:lnTo>
                <a:lnTo>
                  <a:pt x="2908" y="15976"/>
                </a:lnTo>
                <a:close/>
              </a:path>
              <a:path w="24130" h="38100">
                <a:moveTo>
                  <a:pt x="2921" y="16979"/>
                </a:moveTo>
                <a:lnTo>
                  <a:pt x="2717" y="17551"/>
                </a:lnTo>
                <a:lnTo>
                  <a:pt x="2654" y="17907"/>
                </a:lnTo>
                <a:lnTo>
                  <a:pt x="2616" y="18110"/>
                </a:lnTo>
                <a:lnTo>
                  <a:pt x="2806" y="17526"/>
                </a:lnTo>
                <a:lnTo>
                  <a:pt x="2882" y="17183"/>
                </a:lnTo>
                <a:lnTo>
                  <a:pt x="2921" y="16979"/>
                </a:lnTo>
                <a:close/>
              </a:path>
              <a:path w="24130" h="38100">
                <a:moveTo>
                  <a:pt x="2997" y="16205"/>
                </a:moveTo>
                <a:lnTo>
                  <a:pt x="2806" y="16789"/>
                </a:lnTo>
                <a:lnTo>
                  <a:pt x="2730" y="17145"/>
                </a:lnTo>
                <a:lnTo>
                  <a:pt x="2692" y="17348"/>
                </a:lnTo>
                <a:lnTo>
                  <a:pt x="2882" y="16764"/>
                </a:lnTo>
                <a:lnTo>
                  <a:pt x="2959" y="16421"/>
                </a:lnTo>
                <a:lnTo>
                  <a:pt x="2997" y="16205"/>
                </a:lnTo>
                <a:close/>
              </a:path>
              <a:path w="24130" h="38100">
                <a:moveTo>
                  <a:pt x="3581" y="9804"/>
                </a:moveTo>
                <a:lnTo>
                  <a:pt x="3289" y="10617"/>
                </a:lnTo>
                <a:lnTo>
                  <a:pt x="3213" y="11010"/>
                </a:lnTo>
                <a:lnTo>
                  <a:pt x="3111" y="11506"/>
                </a:lnTo>
                <a:lnTo>
                  <a:pt x="3403" y="10680"/>
                </a:lnTo>
                <a:lnTo>
                  <a:pt x="3492" y="10287"/>
                </a:lnTo>
                <a:lnTo>
                  <a:pt x="3581" y="9804"/>
                </a:lnTo>
                <a:close/>
              </a:path>
              <a:path w="24130" h="38100">
                <a:moveTo>
                  <a:pt x="3784" y="20345"/>
                </a:moveTo>
                <a:lnTo>
                  <a:pt x="3073" y="21577"/>
                </a:lnTo>
                <a:lnTo>
                  <a:pt x="2997" y="21107"/>
                </a:lnTo>
                <a:lnTo>
                  <a:pt x="2946" y="20878"/>
                </a:lnTo>
                <a:lnTo>
                  <a:pt x="3022" y="20574"/>
                </a:lnTo>
                <a:lnTo>
                  <a:pt x="3289" y="18732"/>
                </a:lnTo>
                <a:lnTo>
                  <a:pt x="2641" y="20574"/>
                </a:lnTo>
                <a:lnTo>
                  <a:pt x="2425" y="20116"/>
                </a:lnTo>
                <a:lnTo>
                  <a:pt x="2540" y="20828"/>
                </a:lnTo>
                <a:lnTo>
                  <a:pt x="2781" y="21082"/>
                </a:lnTo>
                <a:lnTo>
                  <a:pt x="2921" y="20904"/>
                </a:lnTo>
                <a:lnTo>
                  <a:pt x="3213" y="23266"/>
                </a:lnTo>
                <a:lnTo>
                  <a:pt x="3619" y="22034"/>
                </a:lnTo>
                <a:lnTo>
                  <a:pt x="3784" y="20345"/>
                </a:lnTo>
                <a:close/>
              </a:path>
              <a:path w="24130" h="38100">
                <a:moveTo>
                  <a:pt x="3873" y="19481"/>
                </a:moveTo>
                <a:lnTo>
                  <a:pt x="3683" y="17818"/>
                </a:lnTo>
                <a:lnTo>
                  <a:pt x="3187" y="17500"/>
                </a:lnTo>
                <a:lnTo>
                  <a:pt x="3086" y="17183"/>
                </a:lnTo>
                <a:lnTo>
                  <a:pt x="3276" y="15443"/>
                </a:lnTo>
                <a:lnTo>
                  <a:pt x="2895" y="17183"/>
                </a:lnTo>
                <a:lnTo>
                  <a:pt x="2857" y="17386"/>
                </a:lnTo>
                <a:lnTo>
                  <a:pt x="2997" y="17145"/>
                </a:lnTo>
                <a:lnTo>
                  <a:pt x="2959" y="18237"/>
                </a:lnTo>
                <a:lnTo>
                  <a:pt x="3225" y="17907"/>
                </a:lnTo>
                <a:lnTo>
                  <a:pt x="3378" y="18072"/>
                </a:lnTo>
                <a:lnTo>
                  <a:pt x="3873" y="19481"/>
                </a:lnTo>
                <a:close/>
              </a:path>
              <a:path w="24130" h="38100">
                <a:moveTo>
                  <a:pt x="3987" y="11214"/>
                </a:moveTo>
                <a:lnTo>
                  <a:pt x="3606" y="10883"/>
                </a:lnTo>
                <a:lnTo>
                  <a:pt x="3416" y="11836"/>
                </a:lnTo>
                <a:lnTo>
                  <a:pt x="3365" y="12090"/>
                </a:lnTo>
                <a:lnTo>
                  <a:pt x="3073" y="12903"/>
                </a:lnTo>
                <a:lnTo>
                  <a:pt x="2997" y="13296"/>
                </a:lnTo>
                <a:lnTo>
                  <a:pt x="2895" y="13792"/>
                </a:lnTo>
                <a:lnTo>
                  <a:pt x="3200" y="12966"/>
                </a:lnTo>
                <a:lnTo>
                  <a:pt x="3276" y="12585"/>
                </a:lnTo>
                <a:lnTo>
                  <a:pt x="3302" y="12433"/>
                </a:lnTo>
                <a:lnTo>
                  <a:pt x="3619" y="11874"/>
                </a:lnTo>
                <a:lnTo>
                  <a:pt x="3987" y="11214"/>
                </a:lnTo>
                <a:close/>
              </a:path>
              <a:path w="24130" h="38100">
                <a:moveTo>
                  <a:pt x="4572" y="18732"/>
                </a:moveTo>
                <a:lnTo>
                  <a:pt x="4318" y="19456"/>
                </a:lnTo>
                <a:lnTo>
                  <a:pt x="4241" y="19837"/>
                </a:lnTo>
                <a:lnTo>
                  <a:pt x="4165" y="20218"/>
                </a:lnTo>
                <a:lnTo>
                  <a:pt x="4419" y="19494"/>
                </a:lnTo>
                <a:lnTo>
                  <a:pt x="4572" y="18732"/>
                </a:lnTo>
                <a:close/>
              </a:path>
              <a:path w="24130" h="38100">
                <a:moveTo>
                  <a:pt x="4800" y="18973"/>
                </a:moveTo>
                <a:lnTo>
                  <a:pt x="4597" y="19558"/>
                </a:lnTo>
                <a:lnTo>
                  <a:pt x="4533" y="19913"/>
                </a:lnTo>
                <a:lnTo>
                  <a:pt x="4495" y="20116"/>
                </a:lnTo>
                <a:lnTo>
                  <a:pt x="4686" y="19532"/>
                </a:lnTo>
                <a:lnTo>
                  <a:pt x="4749" y="19189"/>
                </a:lnTo>
                <a:lnTo>
                  <a:pt x="4800" y="18973"/>
                </a:lnTo>
                <a:close/>
              </a:path>
              <a:path w="24130" h="38100">
                <a:moveTo>
                  <a:pt x="4940" y="12750"/>
                </a:moveTo>
                <a:lnTo>
                  <a:pt x="4737" y="13335"/>
                </a:lnTo>
                <a:lnTo>
                  <a:pt x="4673" y="13690"/>
                </a:lnTo>
                <a:lnTo>
                  <a:pt x="4635" y="13893"/>
                </a:lnTo>
                <a:lnTo>
                  <a:pt x="4826" y="13309"/>
                </a:lnTo>
                <a:lnTo>
                  <a:pt x="4902" y="12966"/>
                </a:lnTo>
                <a:lnTo>
                  <a:pt x="4940" y="12750"/>
                </a:lnTo>
                <a:close/>
              </a:path>
              <a:path w="24130" h="38100">
                <a:moveTo>
                  <a:pt x="5092" y="15138"/>
                </a:moveTo>
                <a:lnTo>
                  <a:pt x="4813" y="15379"/>
                </a:lnTo>
                <a:lnTo>
                  <a:pt x="4368" y="15062"/>
                </a:lnTo>
                <a:lnTo>
                  <a:pt x="4267" y="14554"/>
                </a:lnTo>
                <a:lnTo>
                  <a:pt x="3771" y="14147"/>
                </a:lnTo>
                <a:lnTo>
                  <a:pt x="4089" y="14389"/>
                </a:lnTo>
                <a:lnTo>
                  <a:pt x="4292" y="13995"/>
                </a:lnTo>
                <a:lnTo>
                  <a:pt x="4749" y="13106"/>
                </a:lnTo>
                <a:lnTo>
                  <a:pt x="4914" y="12776"/>
                </a:lnTo>
                <a:lnTo>
                  <a:pt x="4330" y="13106"/>
                </a:lnTo>
                <a:lnTo>
                  <a:pt x="4292" y="12865"/>
                </a:lnTo>
                <a:lnTo>
                  <a:pt x="4089" y="12738"/>
                </a:lnTo>
                <a:lnTo>
                  <a:pt x="3797" y="13081"/>
                </a:lnTo>
                <a:lnTo>
                  <a:pt x="4279" y="11671"/>
                </a:lnTo>
                <a:lnTo>
                  <a:pt x="4495" y="10617"/>
                </a:lnTo>
                <a:lnTo>
                  <a:pt x="3784" y="12293"/>
                </a:lnTo>
                <a:lnTo>
                  <a:pt x="3784" y="11950"/>
                </a:lnTo>
                <a:lnTo>
                  <a:pt x="3022" y="14160"/>
                </a:lnTo>
                <a:lnTo>
                  <a:pt x="3238" y="14147"/>
                </a:lnTo>
                <a:lnTo>
                  <a:pt x="3225" y="14516"/>
                </a:lnTo>
                <a:lnTo>
                  <a:pt x="3340" y="14185"/>
                </a:lnTo>
                <a:lnTo>
                  <a:pt x="3784" y="14274"/>
                </a:lnTo>
                <a:lnTo>
                  <a:pt x="3949" y="16040"/>
                </a:lnTo>
                <a:lnTo>
                  <a:pt x="4559" y="15951"/>
                </a:lnTo>
                <a:lnTo>
                  <a:pt x="3937" y="18427"/>
                </a:lnTo>
                <a:lnTo>
                  <a:pt x="4025" y="20408"/>
                </a:lnTo>
                <a:lnTo>
                  <a:pt x="3619" y="22034"/>
                </a:lnTo>
                <a:lnTo>
                  <a:pt x="3581" y="22593"/>
                </a:lnTo>
                <a:lnTo>
                  <a:pt x="3543" y="22796"/>
                </a:lnTo>
                <a:lnTo>
                  <a:pt x="3467" y="23177"/>
                </a:lnTo>
                <a:lnTo>
                  <a:pt x="3568" y="22872"/>
                </a:lnTo>
                <a:lnTo>
                  <a:pt x="3695" y="22517"/>
                </a:lnTo>
                <a:lnTo>
                  <a:pt x="3644" y="22821"/>
                </a:lnTo>
                <a:lnTo>
                  <a:pt x="3606" y="23025"/>
                </a:lnTo>
                <a:lnTo>
                  <a:pt x="3797" y="22440"/>
                </a:lnTo>
                <a:lnTo>
                  <a:pt x="3873" y="22098"/>
                </a:lnTo>
                <a:lnTo>
                  <a:pt x="3911" y="21882"/>
                </a:lnTo>
                <a:lnTo>
                  <a:pt x="3721" y="22402"/>
                </a:lnTo>
                <a:lnTo>
                  <a:pt x="3873" y="21691"/>
                </a:lnTo>
                <a:lnTo>
                  <a:pt x="3695" y="22174"/>
                </a:lnTo>
                <a:lnTo>
                  <a:pt x="4025" y="20535"/>
                </a:lnTo>
                <a:lnTo>
                  <a:pt x="4051" y="20916"/>
                </a:lnTo>
                <a:lnTo>
                  <a:pt x="4152" y="19913"/>
                </a:lnTo>
                <a:lnTo>
                  <a:pt x="4495" y="16675"/>
                </a:lnTo>
                <a:lnTo>
                  <a:pt x="4445" y="17322"/>
                </a:lnTo>
                <a:lnTo>
                  <a:pt x="4838" y="16357"/>
                </a:lnTo>
                <a:lnTo>
                  <a:pt x="4927" y="15951"/>
                </a:lnTo>
                <a:lnTo>
                  <a:pt x="5041" y="15379"/>
                </a:lnTo>
                <a:lnTo>
                  <a:pt x="5092" y="15138"/>
                </a:lnTo>
                <a:close/>
              </a:path>
              <a:path w="24130" h="38100">
                <a:moveTo>
                  <a:pt x="5194" y="15062"/>
                </a:moveTo>
                <a:lnTo>
                  <a:pt x="5181" y="14744"/>
                </a:lnTo>
                <a:lnTo>
                  <a:pt x="5092" y="15138"/>
                </a:lnTo>
                <a:close/>
              </a:path>
              <a:path w="24130" h="38100">
                <a:moveTo>
                  <a:pt x="5321" y="9334"/>
                </a:moveTo>
                <a:lnTo>
                  <a:pt x="4864" y="8483"/>
                </a:lnTo>
                <a:lnTo>
                  <a:pt x="4622" y="7975"/>
                </a:lnTo>
                <a:lnTo>
                  <a:pt x="4432" y="8953"/>
                </a:lnTo>
                <a:lnTo>
                  <a:pt x="4381" y="9232"/>
                </a:lnTo>
                <a:lnTo>
                  <a:pt x="4508" y="8991"/>
                </a:lnTo>
                <a:lnTo>
                  <a:pt x="4787" y="8826"/>
                </a:lnTo>
                <a:lnTo>
                  <a:pt x="4610" y="9779"/>
                </a:lnTo>
                <a:lnTo>
                  <a:pt x="4508" y="10312"/>
                </a:lnTo>
                <a:lnTo>
                  <a:pt x="4914" y="9855"/>
                </a:lnTo>
                <a:lnTo>
                  <a:pt x="5321" y="9334"/>
                </a:lnTo>
                <a:close/>
              </a:path>
              <a:path w="24130" h="38100">
                <a:moveTo>
                  <a:pt x="5461" y="15875"/>
                </a:moveTo>
                <a:lnTo>
                  <a:pt x="5016" y="16319"/>
                </a:lnTo>
                <a:lnTo>
                  <a:pt x="4737" y="17614"/>
                </a:lnTo>
                <a:lnTo>
                  <a:pt x="4635" y="18389"/>
                </a:lnTo>
                <a:lnTo>
                  <a:pt x="5461" y="15875"/>
                </a:lnTo>
                <a:close/>
              </a:path>
              <a:path w="24130" h="38100">
                <a:moveTo>
                  <a:pt x="5626" y="14224"/>
                </a:moveTo>
                <a:lnTo>
                  <a:pt x="5486" y="14376"/>
                </a:lnTo>
                <a:lnTo>
                  <a:pt x="5410" y="14808"/>
                </a:lnTo>
                <a:lnTo>
                  <a:pt x="5575" y="14795"/>
                </a:lnTo>
                <a:lnTo>
                  <a:pt x="5626" y="14224"/>
                </a:lnTo>
                <a:close/>
              </a:path>
              <a:path w="24130" h="38100">
                <a:moveTo>
                  <a:pt x="5854" y="10541"/>
                </a:moveTo>
                <a:lnTo>
                  <a:pt x="5676" y="9791"/>
                </a:lnTo>
                <a:lnTo>
                  <a:pt x="5486" y="10756"/>
                </a:lnTo>
                <a:lnTo>
                  <a:pt x="5448" y="10947"/>
                </a:lnTo>
                <a:lnTo>
                  <a:pt x="5549" y="10782"/>
                </a:lnTo>
                <a:lnTo>
                  <a:pt x="5854" y="10541"/>
                </a:lnTo>
                <a:close/>
              </a:path>
              <a:path w="24130" h="38100">
                <a:moveTo>
                  <a:pt x="5918" y="11391"/>
                </a:moveTo>
                <a:lnTo>
                  <a:pt x="4826" y="13995"/>
                </a:lnTo>
                <a:lnTo>
                  <a:pt x="4724" y="14389"/>
                </a:lnTo>
                <a:lnTo>
                  <a:pt x="5029" y="14503"/>
                </a:lnTo>
                <a:lnTo>
                  <a:pt x="5181" y="14744"/>
                </a:lnTo>
                <a:lnTo>
                  <a:pt x="5372" y="14503"/>
                </a:lnTo>
                <a:lnTo>
                  <a:pt x="5499" y="14224"/>
                </a:lnTo>
                <a:lnTo>
                  <a:pt x="5918" y="11391"/>
                </a:lnTo>
                <a:close/>
              </a:path>
              <a:path w="24130" h="38100">
                <a:moveTo>
                  <a:pt x="6438" y="31343"/>
                </a:moveTo>
                <a:lnTo>
                  <a:pt x="6007" y="31216"/>
                </a:lnTo>
                <a:lnTo>
                  <a:pt x="5600" y="31343"/>
                </a:lnTo>
                <a:lnTo>
                  <a:pt x="5448" y="34645"/>
                </a:lnTo>
                <a:lnTo>
                  <a:pt x="6426" y="31597"/>
                </a:lnTo>
                <a:lnTo>
                  <a:pt x="6438" y="31343"/>
                </a:lnTo>
                <a:close/>
              </a:path>
              <a:path w="24130" h="38100">
                <a:moveTo>
                  <a:pt x="6540" y="17792"/>
                </a:moveTo>
                <a:lnTo>
                  <a:pt x="6400" y="18008"/>
                </a:lnTo>
                <a:lnTo>
                  <a:pt x="6540" y="17792"/>
                </a:lnTo>
                <a:close/>
              </a:path>
              <a:path w="24130" h="38100">
                <a:moveTo>
                  <a:pt x="6718" y="17373"/>
                </a:moveTo>
                <a:lnTo>
                  <a:pt x="6540" y="17792"/>
                </a:lnTo>
                <a:lnTo>
                  <a:pt x="6654" y="17614"/>
                </a:lnTo>
                <a:lnTo>
                  <a:pt x="6718" y="17373"/>
                </a:lnTo>
                <a:close/>
              </a:path>
              <a:path w="24130" h="38100">
                <a:moveTo>
                  <a:pt x="6731" y="25628"/>
                </a:moveTo>
                <a:lnTo>
                  <a:pt x="6019" y="27787"/>
                </a:lnTo>
                <a:lnTo>
                  <a:pt x="6464" y="26949"/>
                </a:lnTo>
                <a:lnTo>
                  <a:pt x="6311" y="27660"/>
                </a:lnTo>
                <a:lnTo>
                  <a:pt x="6489" y="26898"/>
                </a:lnTo>
                <a:lnTo>
                  <a:pt x="6731" y="25628"/>
                </a:lnTo>
                <a:close/>
              </a:path>
              <a:path w="24130" h="38100">
                <a:moveTo>
                  <a:pt x="6756" y="17462"/>
                </a:moveTo>
                <a:lnTo>
                  <a:pt x="6654" y="17614"/>
                </a:lnTo>
                <a:lnTo>
                  <a:pt x="6413" y="18643"/>
                </a:lnTo>
                <a:lnTo>
                  <a:pt x="6705" y="17614"/>
                </a:lnTo>
                <a:lnTo>
                  <a:pt x="6756" y="17462"/>
                </a:lnTo>
                <a:close/>
              </a:path>
              <a:path w="24130" h="38100">
                <a:moveTo>
                  <a:pt x="6845" y="16319"/>
                </a:moveTo>
                <a:lnTo>
                  <a:pt x="6781" y="16027"/>
                </a:lnTo>
                <a:lnTo>
                  <a:pt x="6718" y="16421"/>
                </a:lnTo>
                <a:lnTo>
                  <a:pt x="6845" y="16319"/>
                </a:lnTo>
                <a:close/>
              </a:path>
              <a:path w="24130" h="38100">
                <a:moveTo>
                  <a:pt x="6896" y="22809"/>
                </a:moveTo>
                <a:lnTo>
                  <a:pt x="6286" y="22606"/>
                </a:lnTo>
                <a:lnTo>
                  <a:pt x="5473" y="22479"/>
                </a:lnTo>
                <a:lnTo>
                  <a:pt x="4533" y="22250"/>
                </a:lnTo>
                <a:lnTo>
                  <a:pt x="4318" y="20713"/>
                </a:lnTo>
                <a:lnTo>
                  <a:pt x="3937" y="22110"/>
                </a:lnTo>
                <a:lnTo>
                  <a:pt x="4419" y="23012"/>
                </a:lnTo>
                <a:lnTo>
                  <a:pt x="5219" y="23202"/>
                </a:lnTo>
                <a:lnTo>
                  <a:pt x="5930" y="23990"/>
                </a:lnTo>
                <a:lnTo>
                  <a:pt x="6896" y="22809"/>
                </a:lnTo>
                <a:close/>
              </a:path>
              <a:path w="24130" h="38100">
                <a:moveTo>
                  <a:pt x="6959" y="16865"/>
                </a:moveTo>
                <a:lnTo>
                  <a:pt x="6756" y="17462"/>
                </a:lnTo>
                <a:lnTo>
                  <a:pt x="6883" y="17246"/>
                </a:lnTo>
                <a:lnTo>
                  <a:pt x="6959" y="16865"/>
                </a:lnTo>
                <a:close/>
              </a:path>
              <a:path w="24130" h="38100">
                <a:moveTo>
                  <a:pt x="6997" y="20472"/>
                </a:moveTo>
                <a:lnTo>
                  <a:pt x="6883" y="20269"/>
                </a:lnTo>
                <a:lnTo>
                  <a:pt x="6680" y="20040"/>
                </a:lnTo>
                <a:lnTo>
                  <a:pt x="6273" y="20167"/>
                </a:lnTo>
                <a:lnTo>
                  <a:pt x="6299" y="19786"/>
                </a:lnTo>
                <a:lnTo>
                  <a:pt x="6311" y="19659"/>
                </a:lnTo>
                <a:lnTo>
                  <a:pt x="5880" y="19545"/>
                </a:lnTo>
                <a:lnTo>
                  <a:pt x="5778" y="19786"/>
                </a:lnTo>
                <a:lnTo>
                  <a:pt x="5803" y="19532"/>
                </a:lnTo>
                <a:lnTo>
                  <a:pt x="5346" y="19405"/>
                </a:lnTo>
                <a:lnTo>
                  <a:pt x="5334" y="19278"/>
                </a:lnTo>
                <a:lnTo>
                  <a:pt x="5295" y="18821"/>
                </a:lnTo>
                <a:lnTo>
                  <a:pt x="5143" y="19278"/>
                </a:lnTo>
                <a:lnTo>
                  <a:pt x="5067" y="18415"/>
                </a:lnTo>
                <a:lnTo>
                  <a:pt x="4406" y="20675"/>
                </a:lnTo>
                <a:lnTo>
                  <a:pt x="4787" y="20040"/>
                </a:lnTo>
                <a:lnTo>
                  <a:pt x="4673" y="20929"/>
                </a:lnTo>
                <a:lnTo>
                  <a:pt x="4559" y="21564"/>
                </a:lnTo>
                <a:lnTo>
                  <a:pt x="4940" y="20129"/>
                </a:lnTo>
                <a:lnTo>
                  <a:pt x="5232" y="19532"/>
                </a:lnTo>
                <a:lnTo>
                  <a:pt x="5207" y="20802"/>
                </a:lnTo>
                <a:lnTo>
                  <a:pt x="6019" y="21310"/>
                </a:lnTo>
                <a:lnTo>
                  <a:pt x="6997" y="20472"/>
                </a:lnTo>
                <a:close/>
              </a:path>
              <a:path w="24130" h="38100">
                <a:moveTo>
                  <a:pt x="7175" y="31559"/>
                </a:moveTo>
                <a:lnTo>
                  <a:pt x="6591" y="31089"/>
                </a:lnTo>
                <a:lnTo>
                  <a:pt x="6502" y="31356"/>
                </a:lnTo>
                <a:lnTo>
                  <a:pt x="7175" y="31559"/>
                </a:lnTo>
                <a:close/>
              </a:path>
              <a:path w="24130" h="38100">
                <a:moveTo>
                  <a:pt x="7391" y="20828"/>
                </a:moveTo>
                <a:lnTo>
                  <a:pt x="6896" y="22809"/>
                </a:lnTo>
                <a:lnTo>
                  <a:pt x="6832" y="23837"/>
                </a:lnTo>
                <a:lnTo>
                  <a:pt x="6997" y="23698"/>
                </a:lnTo>
                <a:lnTo>
                  <a:pt x="6997" y="22720"/>
                </a:lnTo>
                <a:lnTo>
                  <a:pt x="7391" y="20828"/>
                </a:lnTo>
                <a:close/>
              </a:path>
              <a:path w="24130" h="38100">
                <a:moveTo>
                  <a:pt x="7391" y="20548"/>
                </a:moveTo>
                <a:lnTo>
                  <a:pt x="7378" y="20421"/>
                </a:lnTo>
                <a:lnTo>
                  <a:pt x="7213" y="20294"/>
                </a:lnTo>
                <a:lnTo>
                  <a:pt x="7137" y="20548"/>
                </a:lnTo>
                <a:lnTo>
                  <a:pt x="7264" y="20675"/>
                </a:lnTo>
                <a:lnTo>
                  <a:pt x="7391" y="20548"/>
                </a:lnTo>
                <a:close/>
              </a:path>
              <a:path w="24130" h="38100">
                <a:moveTo>
                  <a:pt x="7594" y="27152"/>
                </a:moveTo>
                <a:lnTo>
                  <a:pt x="7467" y="27393"/>
                </a:lnTo>
                <a:lnTo>
                  <a:pt x="7594" y="27152"/>
                </a:lnTo>
                <a:close/>
              </a:path>
              <a:path w="24130" h="38100">
                <a:moveTo>
                  <a:pt x="7708" y="16662"/>
                </a:moveTo>
                <a:lnTo>
                  <a:pt x="7696" y="16319"/>
                </a:lnTo>
                <a:lnTo>
                  <a:pt x="7569" y="16687"/>
                </a:lnTo>
                <a:lnTo>
                  <a:pt x="7708" y="16662"/>
                </a:lnTo>
                <a:close/>
              </a:path>
              <a:path w="24130" h="38100">
                <a:moveTo>
                  <a:pt x="7912" y="28054"/>
                </a:moveTo>
                <a:lnTo>
                  <a:pt x="7772" y="28130"/>
                </a:lnTo>
                <a:lnTo>
                  <a:pt x="7721" y="28422"/>
                </a:lnTo>
                <a:lnTo>
                  <a:pt x="7912" y="28054"/>
                </a:lnTo>
                <a:close/>
              </a:path>
              <a:path w="24130" h="38100">
                <a:moveTo>
                  <a:pt x="8420" y="20688"/>
                </a:moveTo>
                <a:lnTo>
                  <a:pt x="7327" y="23304"/>
                </a:lnTo>
                <a:lnTo>
                  <a:pt x="7010" y="24917"/>
                </a:lnTo>
                <a:lnTo>
                  <a:pt x="8229" y="21640"/>
                </a:lnTo>
                <a:lnTo>
                  <a:pt x="8420" y="20688"/>
                </a:lnTo>
                <a:close/>
              </a:path>
              <a:path w="24130" h="38100">
                <a:moveTo>
                  <a:pt x="8496" y="20167"/>
                </a:moveTo>
                <a:lnTo>
                  <a:pt x="8420" y="19913"/>
                </a:lnTo>
                <a:lnTo>
                  <a:pt x="8267" y="19659"/>
                </a:lnTo>
                <a:lnTo>
                  <a:pt x="7683" y="20256"/>
                </a:lnTo>
                <a:lnTo>
                  <a:pt x="7556" y="20548"/>
                </a:lnTo>
                <a:lnTo>
                  <a:pt x="7734" y="20675"/>
                </a:lnTo>
                <a:lnTo>
                  <a:pt x="7810" y="21564"/>
                </a:lnTo>
                <a:lnTo>
                  <a:pt x="8026" y="21437"/>
                </a:lnTo>
                <a:lnTo>
                  <a:pt x="8255" y="20548"/>
                </a:lnTo>
                <a:lnTo>
                  <a:pt x="8382" y="20256"/>
                </a:lnTo>
                <a:close/>
              </a:path>
              <a:path w="24130" h="38100">
                <a:moveTo>
                  <a:pt x="8953" y="14071"/>
                </a:moveTo>
                <a:lnTo>
                  <a:pt x="7861" y="15087"/>
                </a:lnTo>
                <a:lnTo>
                  <a:pt x="6870" y="15087"/>
                </a:lnTo>
                <a:lnTo>
                  <a:pt x="7048" y="13309"/>
                </a:lnTo>
                <a:lnTo>
                  <a:pt x="6540" y="14706"/>
                </a:lnTo>
                <a:lnTo>
                  <a:pt x="6451" y="15087"/>
                </a:lnTo>
                <a:lnTo>
                  <a:pt x="6324" y="16027"/>
                </a:lnTo>
                <a:lnTo>
                  <a:pt x="5981" y="16611"/>
                </a:lnTo>
                <a:lnTo>
                  <a:pt x="6311" y="15722"/>
                </a:lnTo>
                <a:lnTo>
                  <a:pt x="6819" y="13182"/>
                </a:lnTo>
                <a:lnTo>
                  <a:pt x="5918" y="16611"/>
                </a:lnTo>
                <a:lnTo>
                  <a:pt x="5816" y="16992"/>
                </a:lnTo>
                <a:lnTo>
                  <a:pt x="5397" y="17881"/>
                </a:lnTo>
                <a:lnTo>
                  <a:pt x="5397" y="17741"/>
                </a:lnTo>
                <a:lnTo>
                  <a:pt x="6210" y="15379"/>
                </a:lnTo>
                <a:lnTo>
                  <a:pt x="6261" y="14808"/>
                </a:lnTo>
                <a:lnTo>
                  <a:pt x="6210" y="14554"/>
                </a:lnTo>
                <a:lnTo>
                  <a:pt x="6057" y="14770"/>
                </a:lnTo>
                <a:lnTo>
                  <a:pt x="5575" y="14795"/>
                </a:lnTo>
                <a:lnTo>
                  <a:pt x="5473" y="15836"/>
                </a:lnTo>
                <a:lnTo>
                  <a:pt x="5334" y="17424"/>
                </a:lnTo>
                <a:lnTo>
                  <a:pt x="5156" y="17881"/>
                </a:lnTo>
                <a:lnTo>
                  <a:pt x="5067" y="18415"/>
                </a:lnTo>
                <a:lnTo>
                  <a:pt x="5232" y="17881"/>
                </a:lnTo>
                <a:lnTo>
                  <a:pt x="5245" y="18072"/>
                </a:lnTo>
                <a:lnTo>
                  <a:pt x="5283" y="17881"/>
                </a:lnTo>
                <a:lnTo>
                  <a:pt x="5270" y="18122"/>
                </a:lnTo>
                <a:lnTo>
                  <a:pt x="5295" y="18821"/>
                </a:lnTo>
                <a:lnTo>
                  <a:pt x="5626" y="17881"/>
                </a:lnTo>
                <a:lnTo>
                  <a:pt x="6007" y="17881"/>
                </a:lnTo>
                <a:lnTo>
                  <a:pt x="5880" y="19545"/>
                </a:lnTo>
                <a:lnTo>
                  <a:pt x="6235" y="18770"/>
                </a:lnTo>
                <a:lnTo>
                  <a:pt x="6362" y="18415"/>
                </a:lnTo>
                <a:lnTo>
                  <a:pt x="6400" y="18008"/>
                </a:lnTo>
                <a:lnTo>
                  <a:pt x="6629" y="16865"/>
                </a:lnTo>
                <a:lnTo>
                  <a:pt x="6718" y="16421"/>
                </a:lnTo>
                <a:lnTo>
                  <a:pt x="6451" y="16611"/>
                </a:lnTo>
                <a:lnTo>
                  <a:pt x="6273" y="16865"/>
                </a:lnTo>
                <a:lnTo>
                  <a:pt x="6388" y="16319"/>
                </a:lnTo>
                <a:lnTo>
                  <a:pt x="6515" y="15722"/>
                </a:lnTo>
                <a:lnTo>
                  <a:pt x="6781" y="16027"/>
                </a:lnTo>
                <a:lnTo>
                  <a:pt x="6845" y="15722"/>
                </a:lnTo>
                <a:lnTo>
                  <a:pt x="6870" y="15595"/>
                </a:lnTo>
                <a:lnTo>
                  <a:pt x="7696" y="16319"/>
                </a:lnTo>
                <a:lnTo>
                  <a:pt x="7950" y="15595"/>
                </a:lnTo>
                <a:lnTo>
                  <a:pt x="7874" y="16484"/>
                </a:lnTo>
                <a:lnTo>
                  <a:pt x="8026" y="16611"/>
                </a:lnTo>
                <a:lnTo>
                  <a:pt x="7708" y="16662"/>
                </a:lnTo>
                <a:lnTo>
                  <a:pt x="7264" y="18262"/>
                </a:lnTo>
                <a:lnTo>
                  <a:pt x="7429" y="17373"/>
                </a:lnTo>
                <a:lnTo>
                  <a:pt x="7569" y="16687"/>
                </a:lnTo>
                <a:lnTo>
                  <a:pt x="7239" y="16738"/>
                </a:lnTo>
                <a:lnTo>
                  <a:pt x="7213" y="17881"/>
                </a:lnTo>
                <a:lnTo>
                  <a:pt x="6921" y="18288"/>
                </a:lnTo>
                <a:lnTo>
                  <a:pt x="7023" y="17373"/>
                </a:lnTo>
                <a:lnTo>
                  <a:pt x="7112" y="17500"/>
                </a:lnTo>
                <a:lnTo>
                  <a:pt x="7213" y="17881"/>
                </a:lnTo>
                <a:lnTo>
                  <a:pt x="7213" y="16776"/>
                </a:lnTo>
                <a:lnTo>
                  <a:pt x="6896" y="17246"/>
                </a:lnTo>
                <a:lnTo>
                  <a:pt x="6731" y="17881"/>
                </a:lnTo>
                <a:lnTo>
                  <a:pt x="6489" y="18643"/>
                </a:lnTo>
                <a:lnTo>
                  <a:pt x="6438" y="19786"/>
                </a:lnTo>
                <a:lnTo>
                  <a:pt x="6680" y="20040"/>
                </a:lnTo>
                <a:lnTo>
                  <a:pt x="7112" y="19913"/>
                </a:lnTo>
                <a:lnTo>
                  <a:pt x="7277" y="19532"/>
                </a:lnTo>
                <a:lnTo>
                  <a:pt x="7505" y="18389"/>
                </a:lnTo>
                <a:lnTo>
                  <a:pt x="7531" y="18262"/>
                </a:lnTo>
                <a:lnTo>
                  <a:pt x="7645" y="17691"/>
                </a:lnTo>
                <a:lnTo>
                  <a:pt x="7962" y="16865"/>
                </a:lnTo>
                <a:lnTo>
                  <a:pt x="8470" y="15595"/>
                </a:lnTo>
                <a:lnTo>
                  <a:pt x="8509" y="15468"/>
                </a:lnTo>
                <a:lnTo>
                  <a:pt x="8661" y="15087"/>
                </a:lnTo>
                <a:lnTo>
                  <a:pt x="8915" y="14452"/>
                </a:lnTo>
                <a:lnTo>
                  <a:pt x="8953" y="14071"/>
                </a:lnTo>
                <a:close/>
              </a:path>
              <a:path w="24130" h="38100">
                <a:moveTo>
                  <a:pt x="8991" y="25374"/>
                </a:moveTo>
                <a:lnTo>
                  <a:pt x="8940" y="25247"/>
                </a:lnTo>
                <a:lnTo>
                  <a:pt x="8661" y="25374"/>
                </a:lnTo>
                <a:lnTo>
                  <a:pt x="8991" y="25374"/>
                </a:lnTo>
                <a:close/>
              </a:path>
              <a:path w="24130" h="38100">
                <a:moveTo>
                  <a:pt x="9588" y="22758"/>
                </a:moveTo>
                <a:lnTo>
                  <a:pt x="9563" y="22580"/>
                </a:lnTo>
                <a:lnTo>
                  <a:pt x="9474" y="21818"/>
                </a:lnTo>
                <a:lnTo>
                  <a:pt x="9080" y="21818"/>
                </a:lnTo>
                <a:lnTo>
                  <a:pt x="8978" y="21564"/>
                </a:lnTo>
                <a:lnTo>
                  <a:pt x="8585" y="21945"/>
                </a:lnTo>
                <a:lnTo>
                  <a:pt x="8089" y="22580"/>
                </a:lnTo>
                <a:lnTo>
                  <a:pt x="8001" y="22872"/>
                </a:lnTo>
                <a:lnTo>
                  <a:pt x="8128" y="24231"/>
                </a:lnTo>
                <a:lnTo>
                  <a:pt x="8915" y="22580"/>
                </a:lnTo>
                <a:lnTo>
                  <a:pt x="9588" y="22758"/>
                </a:lnTo>
                <a:close/>
              </a:path>
              <a:path w="24130" h="38100">
                <a:moveTo>
                  <a:pt x="9931" y="22872"/>
                </a:moveTo>
                <a:lnTo>
                  <a:pt x="9588" y="22758"/>
                </a:lnTo>
                <a:lnTo>
                  <a:pt x="9715" y="23723"/>
                </a:lnTo>
                <a:lnTo>
                  <a:pt x="9931" y="22872"/>
                </a:lnTo>
                <a:close/>
              </a:path>
              <a:path w="24130" h="38100">
                <a:moveTo>
                  <a:pt x="10020" y="10833"/>
                </a:moveTo>
                <a:lnTo>
                  <a:pt x="9817" y="11404"/>
                </a:lnTo>
                <a:lnTo>
                  <a:pt x="9753" y="11760"/>
                </a:lnTo>
                <a:lnTo>
                  <a:pt x="9715" y="11963"/>
                </a:lnTo>
                <a:lnTo>
                  <a:pt x="9906" y="11391"/>
                </a:lnTo>
                <a:lnTo>
                  <a:pt x="9982" y="11036"/>
                </a:lnTo>
                <a:lnTo>
                  <a:pt x="10020" y="10833"/>
                </a:lnTo>
                <a:close/>
              </a:path>
              <a:path w="24130" h="38100">
                <a:moveTo>
                  <a:pt x="10210" y="22910"/>
                </a:moveTo>
                <a:lnTo>
                  <a:pt x="10033" y="22872"/>
                </a:lnTo>
                <a:lnTo>
                  <a:pt x="9867" y="23723"/>
                </a:lnTo>
                <a:lnTo>
                  <a:pt x="10210" y="22910"/>
                </a:lnTo>
                <a:close/>
              </a:path>
              <a:path w="24130" h="38100">
                <a:moveTo>
                  <a:pt x="10350" y="21323"/>
                </a:moveTo>
                <a:lnTo>
                  <a:pt x="10147" y="22072"/>
                </a:lnTo>
                <a:lnTo>
                  <a:pt x="10033" y="22872"/>
                </a:lnTo>
                <a:lnTo>
                  <a:pt x="10350" y="21323"/>
                </a:lnTo>
                <a:close/>
              </a:path>
              <a:path w="24130" h="38100">
                <a:moveTo>
                  <a:pt x="10401" y="11518"/>
                </a:moveTo>
                <a:lnTo>
                  <a:pt x="10160" y="12242"/>
                </a:lnTo>
                <a:lnTo>
                  <a:pt x="10083" y="12623"/>
                </a:lnTo>
                <a:lnTo>
                  <a:pt x="10007" y="13004"/>
                </a:lnTo>
                <a:lnTo>
                  <a:pt x="10261" y="12280"/>
                </a:lnTo>
                <a:lnTo>
                  <a:pt x="10337" y="11899"/>
                </a:lnTo>
                <a:lnTo>
                  <a:pt x="10401" y="11518"/>
                </a:lnTo>
                <a:close/>
              </a:path>
              <a:path w="24130" h="38100">
                <a:moveTo>
                  <a:pt x="10579" y="20167"/>
                </a:moveTo>
                <a:lnTo>
                  <a:pt x="10350" y="21323"/>
                </a:lnTo>
                <a:lnTo>
                  <a:pt x="10566" y="20472"/>
                </a:lnTo>
                <a:lnTo>
                  <a:pt x="10579" y="20167"/>
                </a:lnTo>
                <a:close/>
              </a:path>
              <a:path w="24130" h="38100">
                <a:moveTo>
                  <a:pt x="10642" y="9537"/>
                </a:moveTo>
                <a:lnTo>
                  <a:pt x="10109" y="11506"/>
                </a:lnTo>
                <a:lnTo>
                  <a:pt x="10033" y="11823"/>
                </a:lnTo>
                <a:lnTo>
                  <a:pt x="9855" y="12573"/>
                </a:lnTo>
                <a:lnTo>
                  <a:pt x="10096" y="12280"/>
                </a:lnTo>
                <a:lnTo>
                  <a:pt x="10337" y="11112"/>
                </a:lnTo>
                <a:lnTo>
                  <a:pt x="10642" y="9537"/>
                </a:lnTo>
                <a:close/>
              </a:path>
              <a:path w="24130" h="38100">
                <a:moveTo>
                  <a:pt x="12039" y="17995"/>
                </a:moveTo>
                <a:lnTo>
                  <a:pt x="11976" y="18288"/>
                </a:lnTo>
                <a:lnTo>
                  <a:pt x="12039" y="17995"/>
                </a:lnTo>
                <a:close/>
              </a:path>
              <a:path w="24130" h="38100">
                <a:moveTo>
                  <a:pt x="12509" y="21691"/>
                </a:moveTo>
                <a:lnTo>
                  <a:pt x="12496" y="21412"/>
                </a:lnTo>
                <a:lnTo>
                  <a:pt x="12433" y="21691"/>
                </a:lnTo>
                <a:close/>
              </a:path>
              <a:path w="24130" h="38100">
                <a:moveTo>
                  <a:pt x="12661" y="24612"/>
                </a:moveTo>
                <a:lnTo>
                  <a:pt x="12230" y="24612"/>
                </a:lnTo>
                <a:lnTo>
                  <a:pt x="12217" y="24841"/>
                </a:lnTo>
                <a:lnTo>
                  <a:pt x="12369" y="25019"/>
                </a:lnTo>
                <a:lnTo>
                  <a:pt x="12661" y="24612"/>
                </a:lnTo>
                <a:close/>
              </a:path>
              <a:path w="24130" h="38100">
                <a:moveTo>
                  <a:pt x="13017" y="33959"/>
                </a:moveTo>
                <a:lnTo>
                  <a:pt x="12230" y="30454"/>
                </a:lnTo>
                <a:lnTo>
                  <a:pt x="12090" y="29819"/>
                </a:lnTo>
                <a:lnTo>
                  <a:pt x="8534" y="31216"/>
                </a:lnTo>
                <a:lnTo>
                  <a:pt x="7315" y="31597"/>
                </a:lnTo>
                <a:lnTo>
                  <a:pt x="7175" y="31559"/>
                </a:lnTo>
                <a:lnTo>
                  <a:pt x="8661" y="32740"/>
                </a:lnTo>
                <a:lnTo>
                  <a:pt x="11430" y="30454"/>
                </a:lnTo>
                <a:lnTo>
                  <a:pt x="13017" y="33959"/>
                </a:lnTo>
                <a:close/>
              </a:path>
              <a:path w="24130" h="38100">
                <a:moveTo>
                  <a:pt x="13017" y="23914"/>
                </a:moveTo>
                <a:lnTo>
                  <a:pt x="12839" y="24358"/>
                </a:lnTo>
                <a:lnTo>
                  <a:pt x="12725" y="24841"/>
                </a:lnTo>
                <a:lnTo>
                  <a:pt x="12928" y="24612"/>
                </a:lnTo>
                <a:lnTo>
                  <a:pt x="13017" y="23914"/>
                </a:lnTo>
                <a:close/>
              </a:path>
              <a:path w="24130" h="38100">
                <a:moveTo>
                  <a:pt x="13131" y="10591"/>
                </a:moveTo>
                <a:lnTo>
                  <a:pt x="12877" y="11315"/>
                </a:lnTo>
                <a:lnTo>
                  <a:pt x="12801" y="11696"/>
                </a:lnTo>
                <a:lnTo>
                  <a:pt x="12725" y="12077"/>
                </a:lnTo>
                <a:lnTo>
                  <a:pt x="12979" y="11353"/>
                </a:lnTo>
                <a:lnTo>
                  <a:pt x="13131" y="10591"/>
                </a:lnTo>
                <a:close/>
              </a:path>
              <a:path w="24130" h="38100">
                <a:moveTo>
                  <a:pt x="13220" y="10795"/>
                </a:moveTo>
                <a:lnTo>
                  <a:pt x="13017" y="11379"/>
                </a:lnTo>
                <a:lnTo>
                  <a:pt x="12954" y="11734"/>
                </a:lnTo>
                <a:lnTo>
                  <a:pt x="12915" y="11938"/>
                </a:lnTo>
                <a:lnTo>
                  <a:pt x="13106" y="11353"/>
                </a:lnTo>
                <a:lnTo>
                  <a:pt x="13182" y="11010"/>
                </a:lnTo>
                <a:lnTo>
                  <a:pt x="13220" y="10795"/>
                </a:lnTo>
                <a:close/>
              </a:path>
              <a:path w="24130" h="38100">
                <a:moveTo>
                  <a:pt x="13436" y="20675"/>
                </a:moveTo>
                <a:lnTo>
                  <a:pt x="13296" y="20574"/>
                </a:lnTo>
                <a:lnTo>
                  <a:pt x="13322" y="20980"/>
                </a:lnTo>
                <a:lnTo>
                  <a:pt x="13436" y="20675"/>
                </a:lnTo>
                <a:close/>
              </a:path>
              <a:path w="24130" h="38100">
                <a:moveTo>
                  <a:pt x="13525" y="8343"/>
                </a:moveTo>
                <a:lnTo>
                  <a:pt x="13030" y="9969"/>
                </a:lnTo>
                <a:lnTo>
                  <a:pt x="12966" y="8394"/>
                </a:lnTo>
                <a:lnTo>
                  <a:pt x="12331" y="10807"/>
                </a:lnTo>
                <a:lnTo>
                  <a:pt x="12217" y="11226"/>
                </a:lnTo>
                <a:lnTo>
                  <a:pt x="12446" y="10858"/>
                </a:lnTo>
                <a:lnTo>
                  <a:pt x="12801" y="10718"/>
                </a:lnTo>
                <a:lnTo>
                  <a:pt x="12750" y="10909"/>
                </a:lnTo>
                <a:lnTo>
                  <a:pt x="12484" y="12750"/>
                </a:lnTo>
                <a:lnTo>
                  <a:pt x="12979" y="10655"/>
                </a:lnTo>
                <a:lnTo>
                  <a:pt x="13042" y="10337"/>
                </a:lnTo>
                <a:lnTo>
                  <a:pt x="13525" y="8343"/>
                </a:lnTo>
                <a:close/>
              </a:path>
              <a:path w="24130" h="38100">
                <a:moveTo>
                  <a:pt x="13906" y="21628"/>
                </a:moveTo>
                <a:lnTo>
                  <a:pt x="13373" y="21691"/>
                </a:lnTo>
                <a:lnTo>
                  <a:pt x="13322" y="20980"/>
                </a:lnTo>
                <a:lnTo>
                  <a:pt x="13055" y="21729"/>
                </a:lnTo>
                <a:lnTo>
                  <a:pt x="13055" y="22199"/>
                </a:lnTo>
                <a:lnTo>
                  <a:pt x="12928" y="22872"/>
                </a:lnTo>
                <a:lnTo>
                  <a:pt x="12801" y="23329"/>
                </a:lnTo>
                <a:lnTo>
                  <a:pt x="12585" y="23977"/>
                </a:lnTo>
                <a:lnTo>
                  <a:pt x="12661" y="23469"/>
                </a:lnTo>
                <a:lnTo>
                  <a:pt x="12801" y="22961"/>
                </a:lnTo>
                <a:lnTo>
                  <a:pt x="13004" y="22326"/>
                </a:lnTo>
                <a:lnTo>
                  <a:pt x="13055" y="22199"/>
                </a:lnTo>
                <a:lnTo>
                  <a:pt x="13055" y="21729"/>
                </a:lnTo>
                <a:lnTo>
                  <a:pt x="12928" y="22072"/>
                </a:lnTo>
                <a:lnTo>
                  <a:pt x="12344" y="22199"/>
                </a:lnTo>
                <a:lnTo>
                  <a:pt x="12433" y="21691"/>
                </a:lnTo>
                <a:lnTo>
                  <a:pt x="12090" y="21691"/>
                </a:lnTo>
                <a:lnTo>
                  <a:pt x="11671" y="21691"/>
                </a:lnTo>
                <a:lnTo>
                  <a:pt x="11290" y="21183"/>
                </a:lnTo>
                <a:lnTo>
                  <a:pt x="10795" y="21564"/>
                </a:lnTo>
                <a:lnTo>
                  <a:pt x="10210" y="22910"/>
                </a:lnTo>
                <a:lnTo>
                  <a:pt x="10401" y="22961"/>
                </a:lnTo>
                <a:lnTo>
                  <a:pt x="11201" y="22326"/>
                </a:lnTo>
                <a:lnTo>
                  <a:pt x="11722" y="22440"/>
                </a:lnTo>
                <a:lnTo>
                  <a:pt x="11125" y="23799"/>
                </a:lnTo>
                <a:lnTo>
                  <a:pt x="10769" y="23837"/>
                </a:lnTo>
                <a:lnTo>
                  <a:pt x="10845" y="23342"/>
                </a:lnTo>
                <a:lnTo>
                  <a:pt x="10490" y="23710"/>
                </a:lnTo>
                <a:lnTo>
                  <a:pt x="10248" y="23660"/>
                </a:lnTo>
                <a:lnTo>
                  <a:pt x="10287" y="25400"/>
                </a:lnTo>
                <a:lnTo>
                  <a:pt x="10756" y="24599"/>
                </a:lnTo>
                <a:lnTo>
                  <a:pt x="11061" y="24561"/>
                </a:lnTo>
                <a:lnTo>
                  <a:pt x="11264" y="24549"/>
                </a:lnTo>
                <a:lnTo>
                  <a:pt x="11861" y="23177"/>
                </a:lnTo>
                <a:lnTo>
                  <a:pt x="11963" y="22491"/>
                </a:lnTo>
                <a:lnTo>
                  <a:pt x="12395" y="22580"/>
                </a:lnTo>
                <a:lnTo>
                  <a:pt x="12547" y="22961"/>
                </a:lnTo>
                <a:lnTo>
                  <a:pt x="11976" y="22961"/>
                </a:lnTo>
                <a:lnTo>
                  <a:pt x="11607" y="24612"/>
                </a:lnTo>
                <a:lnTo>
                  <a:pt x="12230" y="24612"/>
                </a:lnTo>
                <a:lnTo>
                  <a:pt x="12788" y="23977"/>
                </a:lnTo>
                <a:lnTo>
                  <a:pt x="12915" y="23837"/>
                </a:lnTo>
                <a:lnTo>
                  <a:pt x="13081" y="23723"/>
                </a:lnTo>
                <a:lnTo>
                  <a:pt x="13182" y="23469"/>
                </a:lnTo>
                <a:lnTo>
                  <a:pt x="13284" y="23215"/>
                </a:lnTo>
                <a:lnTo>
                  <a:pt x="13881" y="21691"/>
                </a:lnTo>
                <a:close/>
              </a:path>
              <a:path w="24130" h="38100">
                <a:moveTo>
                  <a:pt x="14097" y="10223"/>
                </a:moveTo>
                <a:lnTo>
                  <a:pt x="13957" y="10642"/>
                </a:lnTo>
                <a:lnTo>
                  <a:pt x="13589" y="9486"/>
                </a:lnTo>
                <a:lnTo>
                  <a:pt x="13284" y="11023"/>
                </a:lnTo>
                <a:lnTo>
                  <a:pt x="13157" y="11671"/>
                </a:lnTo>
                <a:lnTo>
                  <a:pt x="13576" y="11099"/>
                </a:lnTo>
                <a:lnTo>
                  <a:pt x="13868" y="10922"/>
                </a:lnTo>
                <a:lnTo>
                  <a:pt x="13830" y="11150"/>
                </a:lnTo>
                <a:lnTo>
                  <a:pt x="13792" y="11353"/>
                </a:lnTo>
                <a:lnTo>
                  <a:pt x="13944" y="10883"/>
                </a:lnTo>
                <a:lnTo>
                  <a:pt x="13982" y="10744"/>
                </a:lnTo>
                <a:lnTo>
                  <a:pt x="14058" y="10426"/>
                </a:lnTo>
                <a:lnTo>
                  <a:pt x="14097" y="10223"/>
                </a:lnTo>
                <a:close/>
              </a:path>
              <a:path w="24130" h="38100">
                <a:moveTo>
                  <a:pt x="14287" y="20675"/>
                </a:moveTo>
                <a:lnTo>
                  <a:pt x="13906" y="21628"/>
                </a:lnTo>
                <a:lnTo>
                  <a:pt x="14084" y="21615"/>
                </a:lnTo>
                <a:lnTo>
                  <a:pt x="14287" y="20675"/>
                </a:lnTo>
                <a:close/>
              </a:path>
              <a:path w="24130" h="38100">
                <a:moveTo>
                  <a:pt x="14287" y="10058"/>
                </a:moveTo>
                <a:lnTo>
                  <a:pt x="14020" y="10833"/>
                </a:lnTo>
                <a:lnTo>
                  <a:pt x="13906" y="11176"/>
                </a:lnTo>
                <a:lnTo>
                  <a:pt x="13614" y="12661"/>
                </a:lnTo>
                <a:lnTo>
                  <a:pt x="14198" y="10502"/>
                </a:lnTo>
                <a:lnTo>
                  <a:pt x="14287" y="10058"/>
                </a:lnTo>
                <a:close/>
              </a:path>
              <a:path w="24130" h="38100">
                <a:moveTo>
                  <a:pt x="14351" y="21577"/>
                </a:moveTo>
                <a:lnTo>
                  <a:pt x="14097" y="21615"/>
                </a:lnTo>
                <a:lnTo>
                  <a:pt x="13081" y="24447"/>
                </a:lnTo>
                <a:lnTo>
                  <a:pt x="13652" y="24422"/>
                </a:lnTo>
                <a:lnTo>
                  <a:pt x="13716" y="24231"/>
                </a:lnTo>
                <a:lnTo>
                  <a:pt x="13398" y="24231"/>
                </a:lnTo>
                <a:lnTo>
                  <a:pt x="13754" y="23977"/>
                </a:lnTo>
                <a:lnTo>
                  <a:pt x="13792" y="23723"/>
                </a:lnTo>
                <a:lnTo>
                  <a:pt x="13855" y="23596"/>
                </a:lnTo>
                <a:lnTo>
                  <a:pt x="13970" y="23342"/>
                </a:lnTo>
                <a:lnTo>
                  <a:pt x="14097" y="22961"/>
                </a:lnTo>
                <a:lnTo>
                  <a:pt x="14351" y="21577"/>
                </a:lnTo>
                <a:close/>
              </a:path>
              <a:path w="24130" h="38100">
                <a:moveTo>
                  <a:pt x="14401" y="10109"/>
                </a:moveTo>
                <a:lnTo>
                  <a:pt x="14160" y="10833"/>
                </a:lnTo>
                <a:lnTo>
                  <a:pt x="14084" y="11214"/>
                </a:lnTo>
                <a:lnTo>
                  <a:pt x="14008" y="11595"/>
                </a:lnTo>
                <a:lnTo>
                  <a:pt x="14262" y="10871"/>
                </a:lnTo>
                <a:lnTo>
                  <a:pt x="14338" y="10490"/>
                </a:lnTo>
                <a:lnTo>
                  <a:pt x="14401" y="10109"/>
                </a:lnTo>
                <a:close/>
              </a:path>
              <a:path w="24130" h="38100">
                <a:moveTo>
                  <a:pt x="14427" y="21577"/>
                </a:moveTo>
                <a:lnTo>
                  <a:pt x="14249" y="22148"/>
                </a:lnTo>
                <a:lnTo>
                  <a:pt x="14427" y="21577"/>
                </a:lnTo>
                <a:close/>
              </a:path>
              <a:path w="24130" h="38100">
                <a:moveTo>
                  <a:pt x="14452" y="23495"/>
                </a:moveTo>
                <a:lnTo>
                  <a:pt x="13855" y="23914"/>
                </a:lnTo>
                <a:lnTo>
                  <a:pt x="13716" y="24206"/>
                </a:lnTo>
                <a:lnTo>
                  <a:pt x="14338" y="24142"/>
                </a:lnTo>
                <a:lnTo>
                  <a:pt x="14452" y="23495"/>
                </a:lnTo>
                <a:close/>
              </a:path>
              <a:path w="24130" h="38100">
                <a:moveTo>
                  <a:pt x="14592" y="23469"/>
                </a:moveTo>
                <a:lnTo>
                  <a:pt x="14376" y="24130"/>
                </a:lnTo>
                <a:lnTo>
                  <a:pt x="14490" y="23952"/>
                </a:lnTo>
                <a:lnTo>
                  <a:pt x="14592" y="23469"/>
                </a:lnTo>
                <a:close/>
              </a:path>
              <a:path w="24130" h="38100">
                <a:moveTo>
                  <a:pt x="14655" y="25958"/>
                </a:moveTo>
                <a:lnTo>
                  <a:pt x="14414" y="26771"/>
                </a:lnTo>
                <a:lnTo>
                  <a:pt x="14655" y="25958"/>
                </a:lnTo>
                <a:close/>
              </a:path>
              <a:path w="24130" h="38100">
                <a:moveTo>
                  <a:pt x="14795" y="25260"/>
                </a:moveTo>
                <a:lnTo>
                  <a:pt x="14655" y="25958"/>
                </a:lnTo>
                <a:lnTo>
                  <a:pt x="14757" y="25628"/>
                </a:lnTo>
                <a:lnTo>
                  <a:pt x="14795" y="25260"/>
                </a:lnTo>
                <a:close/>
              </a:path>
              <a:path w="24130" h="38100">
                <a:moveTo>
                  <a:pt x="14795" y="25247"/>
                </a:moveTo>
                <a:lnTo>
                  <a:pt x="14693" y="25374"/>
                </a:lnTo>
                <a:lnTo>
                  <a:pt x="14579" y="26009"/>
                </a:lnTo>
                <a:lnTo>
                  <a:pt x="14795" y="25247"/>
                </a:lnTo>
                <a:close/>
              </a:path>
              <a:path w="24130" h="38100">
                <a:moveTo>
                  <a:pt x="14820" y="23596"/>
                </a:moveTo>
                <a:lnTo>
                  <a:pt x="14617" y="24104"/>
                </a:lnTo>
                <a:lnTo>
                  <a:pt x="14820" y="23596"/>
                </a:lnTo>
                <a:close/>
              </a:path>
              <a:path w="24130" h="38100">
                <a:moveTo>
                  <a:pt x="15125" y="8470"/>
                </a:moveTo>
                <a:lnTo>
                  <a:pt x="14541" y="10477"/>
                </a:lnTo>
                <a:lnTo>
                  <a:pt x="14211" y="11874"/>
                </a:lnTo>
                <a:lnTo>
                  <a:pt x="14528" y="11493"/>
                </a:lnTo>
                <a:lnTo>
                  <a:pt x="14846" y="9842"/>
                </a:lnTo>
                <a:lnTo>
                  <a:pt x="15125" y="8470"/>
                </a:lnTo>
                <a:close/>
              </a:path>
              <a:path w="24130" h="38100">
                <a:moveTo>
                  <a:pt x="16675" y="11417"/>
                </a:moveTo>
                <a:lnTo>
                  <a:pt x="16421" y="12141"/>
                </a:lnTo>
                <a:lnTo>
                  <a:pt x="16344" y="12522"/>
                </a:lnTo>
                <a:lnTo>
                  <a:pt x="16268" y="12903"/>
                </a:lnTo>
                <a:lnTo>
                  <a:pt x="16522" y="12179"/>
                </a:lnTo>
                <a:lnTo>
                  <a:pt x="16675" y="11417"/>
                </a:lnTo>
                <a:close/>
              </a:path>
              <a:path w="24130" h="38100">
                <a:moveTo>
                  <a:pt x="19050" y="12547"/>
                </a:moveTo>
                <a:lnTo>
                  <a:pt x="18808" y="12801"/>
                </a:lnTo>
                <a:lnTo>
                  <a:pt x="18694" y="13055"/>
                </a:lnTo>
                <a:lnTo>
                  <a:pt x="18897" y="12941"/>
                </a:lnTo>
                <a:lnTo>
                  <a:pt x="18999" y="12801"/>
                </a:lnTo>
                <a:lnTo>
                  <a:pt x="19050" y="12547"/>
                </a:lnTo>
                <a:close/>
              </a:path>
              <a:path w="24130" h="38100">
                <a:moveTo>
                  <a:pt x="19964" y="355"/>
                </a:moveTo>
                <a:lnTo>
                  <a:pt x="19672" y="1181"/>
                </a:lnTo>
                <a:lnTo>
                  <a:pt x="19596" y="1574"/>
                </a:lnTo>
                <a:lnTo>
                  <a:pt x="19494" y="2070"/>
                </a:lnTo>
                <a:lnTo>
                  <a:pt x="19786" y="1244"/>
                </a:lnTo>
                <a:lnTo>
                  <a:pt x="19875" y="863"/>
                </a:lnTo>
                <a:lnTo>
                  <a:pt x="19964" y="355"/>
                </a:lnTo>
                <a:close/>
              </a:path>
              <a:path w="24130" h="38100">
                <a:moveTo>
                  <a:pt x="20586" y="825"/>
                </a:moveTo>
                <a:lnTo>
                  <a:pt x="20396" y="1397"/>
                </a:lnTo>
                <a:lnTo>
                  <a:pt x="20320" y="1752"/>
                </a:lnTo>
                <a:lnTo>
                  <a:pt x="20281" y="1955"/>
                </a:lnTo>
                <a:lnTo>
                  <a:pt x="20472" y="1371"/>
                </a:lnTo>
                <a:lnTo>
                  <a:pt x="20548" y="1028"/>
                </a:lnTo>
                <a:lnTo>
                  <a:pt x="20586" y="825"/>
                </a:lnTo>
                <a:close/>
              </a:path>
              <a:path w="24130" h="38100">
                <a:moveTo>
                  <a:pt x="20675" y="0"/>
                </a:moveTo>
                <a:lnTo>
                  <a:pt x="20294" y="1219"/>
                </a:lnTo>
                <a:lnTo>
                  <a:pt x="20015" y="812"/>
                </a:lnTo>
                <a:lnTo>
                  <a:pt x="19850" y="1638"/>
                </a:lnTo>
                <a:lnTo>
                  <a:pt x="19799" y="1905"/>
                </a:lnTo>
                <a:lnTo>
                  <a:pt x="19926" y="1689"/>
                </a:lnTo>
                <a:lnTo>
                  <a:pt x="20294" y="1244"/>
                </a:lnTo>
                <a:lnTo>
                  <a:pt x="19939" y="2387"/>
                </a:lnTo>
                <a:lnTo>
                  <a:pt x="19748" y="3378"/>
                </a:lnTo>
                <a:lnTo>
                  <a:pt x="20472" y="1003"/>
                </a:lnTo>
                <a:lnTo>
                  <a:pt x="20675" y="0"/>
                </a:lnTo>
                <a:close/>
              </a:path>
              <a:path w="24130" h="38100">
                <a:moveTo>
                  <a:pt x="22453" y="3289"/>
                </a:moveTo>
                <a:lnTo>
                  <a:pt x="22161" y="4102"/>
                </a:lnTo>
                <a:lnTo>
                  <a:pt x="22085" y="4495"/>
                </a:lnTo>
                <a:lnTo>
                  <a:pt x="21983" y="4991"/>
                </a:lnTo>
                <a:lnTo>
                  <a:pt x="22275" y="4165"/>
                </a:lnTo>
                <a:lnTo>
                  <a:pt x="22364" y="3784"/>
                </a:lnTo>
                <a:lnTo>
                  <a:pt x="22453" y="3289"/>
                </a:lnTo>
                <a:close/>
              </a:path>
              <a:path w="24130" h="38100">
                <a:moveTo>
                  <a:pt x="22466" y="7848"/>
                </a:moveTo>
                <a:lnTo>
                  <a:pt x="20726" y="11658"/>
                </a:lnTo>
                <a:lnTo>
                  <a:pt x="20142" y="12293"/>
                </a:lnTo>
                <a:lnTo>
                  <a:pt x="19824" y="12547"/>
                </a:lnTo>
                <a:lnTo>
                  <a:pt x="19100" y="15341"/>
                </a:lnTo>
                <a:lnTo>
                  <a:pt x="18872" y="15214"/>
                </a:lnTo>
                <a:lnTo>
                  <a:pt x="18897" y="15087"/>
                </a:lnTo>
                <a:lnTo>
                  <a:pt x="18935" y="14960"/>
                </a:lnTo>
                <a:lnTo>
                  <a:pt x="18961" y="14833"/>
                </a:lnTo>
                <a:lnTo>
                  <a:pt x="19050" y="14452"/>
                </a:lnTo>
                <a:lnTo>
                  <a:pt x="19240" y="13690"/>
                </a:lnTo>
                <a:lnTo>
                  <a:pt x="19177" y="13982"/>
                </a:lnTo>
                <a:lnTo>
                  <a:pt x="19570" y="12928"/>
                </a:lnTo>
                <a:lnTo>
                  <a:pt x="19723" y="12547"/>
                </a:lnTo>
                <a:lnTo>
                  <a:pt x="19151" y="12801"/>
                </a:lnTo>
                <a:lnTo>
                  <a:pt x="19037" y="13373"/>
                </a:lnTo>
                <a:lnTo>
                  <a:pt x="19037" y="13690"/>
                </a:lnTo>
                <a:lnTo>
                  <a:pt x="18884" y="14452"/>
                </a:lnTo>
                <a:lnTo>
                  <a:pt x="18897" y="14325"/>
                </a:lnTo>
                <a:lnTo>
                  <a:pt x="19037" y="13690"/>
                </a:lnTo>
                <a:lnTo>
                  <a:pt x="19037" y="13373"/>
                </a:lnTo>
                <a:lnTo>
                  <a:pt x="18999" y="13563"/>
                </a:lnTo>
                <a:lnTo>
                  <a:pt x="18757" y="14325"/>
                </a:lnTo>
                <a:lnTo>
                  <a:pt x="18834" y="13944"/>
                </a:lnTo>
                <a:lnTo>
                  <a:pt x="18897" y="13563"/>
                </a:lnTo>
                <a:lnTo>
                  <a:pt x="19151" y="12801"/>
                </a:lnTo>
                <a:lnTo>
                  <a:pt x="18973" y="12903"/>
                </a:lnTo>
                <a:lnTo>
                  <a:pt x="18757" y="13944"/>
                </a:lnTo>
                <a:lnTo>
                  <a:pt x="18770" y="13817"/>
                </a:lnTo>
                <a:lnTo>
                  <a:pt x="18453" y="13944"/>
                </a:lnTo>
                <a:lnTo>
                  <a:pt x="18224" y="13690"/>
                </a:lnTo>
                <a:lnTo>
                  <a:pt x="17805" y="14833"/>
                </a:lnTo>
                <a:lnTo>
                  <a:pt x="17780" y="14706"/>
                </a:lnTo>
                <a:lnTo>
                  <a:pt x="17881" y="13055"/>
                </a:lnTo>
                <a:lnTo>
                  <a:pt x="17843" y="12801"/>
                </a:lnTo>
                <a:lnTo>
                  <a:pt x="17678" y="13055"/>
                </a:lnTo>
                <a:lnTo>
                  <a:pt x="17411" y="12547"/>
                </a:lnTo>
                <a:lnTo>
                  <a:pt x="17208" y="12547"/>
                </a:lnTo>
                <a:lnTo>
                  <a:pt x="16827" y="12801"/>
                </a:lnTo>
                <a:lnTo>
                  <a:pt x="16814" y="19151"/>
                </a:lnTo>
                <a:lnTo>
                  <a:pt x="16764" y="19380"/>
                </a:lnTo>
                <a:lnTo>
                  <a:pt x="16764" y="22580"/>
                </a:lnTo>
                <a:lnTo>
                  <a:pt x="16675" y="23088"/>
                </a:lnTo>
                <a:lnTo>
                  <a:pt x="16459" y="23723"/>
                </a:lnTo>
                <a:lnTo>
                  <a:pt x="16586" y="23177"/>
                </a:lnTo>
                <a:lnTo>
                  <a:pt x="16764" y="22580"/>
                </a:lnTo>
                <a:lnTo>
                  <a:pt x="16764" y="19380"/>
                </a:lnTo>
                <a:lnTo>
                  <a:pt x="16662" y="19837"/>
                </a:lnTo>
                <a:lnTo>
                  <a:pt x="16662" y="22580"/>
                </a:lnTo>
                <a:lnTo>
                  <a:pt x="16573" y="23088"/>
                </a:lnTo>
                <a:lnTo>
                  <a:pt x="16357" y="23723"/>
                </a:lnTo>
                <a:lnTo>
                  <a:pt x="16510" y="23088"/>
                </a:lnTo>
                <a:lnTo>
                  <a:pt x="16624" y="22707"/>
                </a:lnTo>
                <a:lnTo>
                  <a:pt x="16662" y="22580"/>
                </a:lnTo>
                <a:lnTo>
                  <a:pt x="16662" y="19837"/>
                </a:lnTo>
                <a:lnTo>
                  <a:pt x="16586" y="20167"/>
                </a:lnTo>
                <a:lnTo>
                  <a:pt x="16344" y="20929"/>
                </a:lnTo>
                <a:lnTo>
                  <a:pt x="16408" y="20548"/>
                </a:lnTo>
                <a:lnTo>
                  <a:pt x="16560" y="19913"/>
                </a:lnTo>
                <a:lnTo>
                  <a:pt x="16814" y="19151"/>
                </a:lnTo>
                <a:lnTo>
                  <a:pt x="16814" y="12839"/>
                </a:lnTo>
                <a:lnTo>
                  <a:pt x="16662" y="13284"/>
                </a:lnTo>
                <a:lnTo>
                  <a:pt x="17043" y="11379"/>
                </a:lnTo>
                <a:lnTo>
                  <a:pt x="17221" y="11531"/>
                </a:lnTo>
                <a:lnTo>
                  <a:pt x="17868" y="12420"/>
                </a:lnTo>
                <a:lnTo>
                  <a:pt x="18338" y="13309"/>
                </a:lnTo>
                <a:lnTo>
                  <a:pt x="18567" y="13055"/>
                </a:lnTo>
                <a:lnTo>
                  <a:pt x="18465" y="11531"/>
                </a:lnTo>
                <a:lnTo>
                  <a:pt x="18415" y="11150"/>
                </a:lnTo>
                <a:lnTo>
                  <a:pt x="18237" y="9880"/>
                </a:lnTo>
                <a:lnTo>
                  <a:pt x="17132" y="9626"/>
                </a:lnTo>
                <a:lnTo>
                  <a:pt x="16484" y="10947"/>
                </a:lnTo>
                <a:lnTo>
                  <a:pt x="16522" y="10223"/>
                </a:lnTo>
                <a:lnTo>
                  <a:pt x="16548" y="9461"/>
                </a:lnTo>
                <a:lnTo>
                  <a:pt x="16433" y="9740"/>
                </a:lnTo>
                <a:lnTo>
                  <a:pt x="16192" y="10147"/>
                </a:lnTo>
                <a:lnTo>
                  <a:pt x="15900" y="10655"/>
                </a:lnTo>
                <a:lnTo>
                  <a:pt x="16090" y="9245"/>
                </a:lnTo>
                <a:lnTo>
                  <a:pt x="15824" y="10464"/>
                </a:lnTo>
                <a:lnTo>
                  <a:pt x="16052" y="8864"/>
                </a:lnTo>
                <a:lnTo>
                  <a:pt x="14986" y="10299"/>
                </a:lnTo>
                <a:lnTo>
                  <a:pt x="14871" y="12077"/>
                </a:lnTo>
                <a:lnTo>
                  <a:pt x="15240" y="11760"/>
                </a:lnTo>
                <a:lnTo>
                  <a:pt x="15367" y="11607"/>
                </a:lnTo>
                <a:lnTo>
                  <a:pt x="15735" y="10883"/>
                </a:lnTo>
                <a:lnTo>
                  <a:pt x="15595" y="11569"/>
                </a:lnTo>
                <a:lnTo>
                  <a:pt x="15671" y="11226"/>
                </a:lnTo>
                <a:lnTo>
                  <a:pt x="16459" y="11785"/>
                </a:lnTo>
                <a:lnTo>
                  <a:pt x="16471" y="11239"/>
                </a:lnTo>
                <a:lnTo>
                  <a:pt x="16814" y="11150"/>
                </a:lnTo>
                <a:lnTo>
                  <a:pt x="16967" y="11303"/>
                </a:lnTo>
                <a:lnTo>
                  <a:pt x="16598" y="12547"/>
                </a:lnTo>
                <a:lnTo>
                  <a:pt x="16598" y="13462"/>
                </a:lnTo>
                <a:lnTo>
                  <a:pt x="16192" y="14706"/>
                </a:lnTo>
                <a:lnTo>
                  <a:pt x="16471" y="13309"/>
                </a:lnTo>
                <a:lnTo>
                  <a:pt x="16586" y="12725"/>
                </a:lnTo>
                <a:lnTo>
                  <a:pt x="16598" y="13462"/>
                </a:lnTo>
                <a:lnTo>
                  <a:pt x="16598" y="12547"/>
                </a:lnTo>
                <a:lnTo>
                  <a:pt x="16586" y="12700"/>
                </a:lnTo>
                <a:lnTo>
                  <a:pt x="16370" y="13055"/>
                </a:lnTo>
                <a:lnTo>
                  <a:pt x="15963" y="13309"/>
                </a:lnTo>
                <a:lnTo>
                  <a:pt x="15824" y="13271"/>
                </a:lnTo>
                <a:lnTo>
                  <a:pt x="15824" y="26517"/>
                </a:lnTo>
                <a:lnTo>
                  <a:pt x="15468" y="27127"/>
                </a:lnTo>
                <a:lnTo>
                  <a:pt x="15151" y="27533"/>
                </a:lnTo>
                <a:lnTo>
                  <a:pt x="15405" y="26263"/>
                </a:lnTo>
                <a:lnTo>
                  <a:pt x="15824" y="26517"/>
                </a:lnTo>
                <a:lnTo>
                  <a:pt x="15824" y="13271"/>
                </a:lnTo>
                <a:lnTo>
                  <a:pt x="15684" y="13220"/>
                </a:lnTo>
                <a:lnTo>
                  <a:pt x="15684" y="20548"/>
                </a:lnTo>
                <a:lnTo>
                  <a:pt x="15557" y="21183"/>
                </a:lnTo>
                <a:lnTo>
                  <a:pt x="15519" y="21323"/>
                </a:lnTo>
                <a:lnTo>
                  <a:pt x="15519" y="22834"/>
                </a:lnTo>
                <a:lnTo>
                  <a:pt x="15392" y="23520"/>
                </a:lnTo>
                <a:lnTo>
                  <a:pt x="15290" y="24104"/>
                </a:lnTo>
                <a:lnTo>
                  <a:pt x="15392" y="23520"/>
                </a:lnTo>
                <a:lnTo>
                  <a:pt x="15227" y="24104"/>
                </a:lnTo>
                <a:lnTo>
                  <a:pt x="15227" y="26009"/>
                </a:lnTo>
                <a:lnTo>
                  <a:pt x="14554" y="28549"/>
                </a:lnTo>
                <a:lnTo>
                  <a:pt x="14833" y="27152"/>
                </a:lnTo>
                <a:lnTo>
                  <a:pt x="14897" y="26898"/>
                </a:lnTo>
                <a:lnTo>
                  <a:pt x="15227" y="26009"/>
                </a:lnTo>
                <a:lnTo>
                  <a:pt x="15227" y="24104"/>
                </a:lnTo>
                <a:lnTo>
                  <a:pt x="15024" y="24739"/>
                </a:lnTo>
                <a:lnTo>
                  <a:pt x="14909" y="25374"/>
                </a:lnTo>
                <a:lnTo>
                  <a:pt x="15163" y="25628"/>
                </a:lnTo>
                <a:lnTo>
                  <a:pt x="14478" y="26771"/>
                </a:lnTo>
                <a:lnTo>
                  <a:pt x="14376" y="26898"/>
                </a:lnTo>
                <a:lnTo>
                  <a:pt x="14401" y="26771"/>
                </a:lnTo>
                <a:lnTo>
                  <a:pt x="14427" y="26644"/>
                </a:lnTo>
                <a:lnTo>
                  <a:pt x="14503" y="26263"/>
                </a:lnTo>
                <a:lnTo>
                  <a:pt x="14706" y="25285"/>
                </a:lnTo>
                <a:lnTo>
                  <a:pt x="14478" y="25374"/>
                </a:lnTo>
                <a:lnTo>
                  <a:pt x="14401" y="25565"/>
                </a:lnTo>
                <a:lnTo>
                  <a:pt x="14617" y="24485"/>
                </a:lnTo>
                <a:lnTo>
                  <a:pt x="14744" y="25069"/>
                </a:lnTo>
                <a:lnTo>
                  <a:pt x="14820" y="24739"/>
                </a:lnTo>
                <a:lnTo>
                  <a:pt x="14795" y="25247"/>
                </a:lnTo>
                <a:lnTo>
                  <a:pt x="14947" y="24739"/>
                </a:lnTo>
                <a:lnTo>
                  <a:pt x="15024" y="24485"/>
                </a:lnTo>
                <a:lnTo>
                  <a:pt x="15481" y="22961"/>
                </a:lnTo>
                <a:lnTo>
                  <a:pt x="15519" y="22834"/>
                </a:lnTo>
                <a:lnTo>
                  <a:pt x="15519" y="21323"/>
                </a:lnTo>
                <a:lnTo>
                  <a:pt x="15430" y="21628"/>
                </a:lnTo>
                <a:lnTo>
                  <a:pt x="15214" y="22199"/>
                </a:lnTo>
                <a:lnTo>
                  <a:pt x="15341" y="21564"/>
                </a:lnTo>
                <a:lnTo>
                  <a:pt x="15443" y="21183"/>
                </a:lnTo>
                <a:lnTo>
                  <a:pt x="15684" y="20548"/>
                </a:lnTo>
                <a:lnTo>
                  <a:pt x="15684" y="13220"/>
                </a:lnTo>
                <a:lnTo>
                  <a:pt x="15557" y="13182"/>
                </a:lnTo>
                <a:lnTo>
                  <a:pt x="15557" y="15087"/>
                </a:lnTo>
                <a:lnTo>
                  <a:pt x="15519" y="15341"/>
                </a:lnTo>
                <a:lnTo>
                  <a:pt x="15519" y="20548"/>
                </a:lnTo>
                <a:lnTo>
                  <a:pt x="15443" y="20929"/>
                </a:lnTo>
                <a:lnTo>
                  <a:pt x="15100" y="22199"/>
                </a:lnTo>
                <a:lnTo>
                  <a:pt x="14846" y="23088"/>
                </a:lnTo>
                <a:lnTo>
                  <a:pt x="14922" y="22707"/>
                </a:lnTo>
                <a:lnTo>
                  <a:pt x="14947" y="22580"/>
                </a:lnTo>
                <a:lnTo>
                  <a:pt x="15176" y="21564"/>
                </a:lnTo>
                <a:lnTo>
                  <a:pt x="15519" y="20548"/>
                </a:lnTo>
                <a:lnTo>
                  <a:pt x="15519" y="15341"/>
                </a:lnTo>
                <a:lnTo>
                  <a:pt x="15354" y="16446"/>
                </a:lnTo>
                <a:lnTo>
                  <a:pt x="15354" y="17627"/>
                </a:lnTo>
                <a:lnTo>
                  <a:pt x="15151" y="18389"/>
                </a:lnTo>
                <a:lnTo>
                  <a:pt x="15036" y="18770"/>
                </a:lnTo>
                <a:lnTo>
                  <a:pt x="15087" y="18516"/>
                </a:lnTo>
                <a:lnTo>
                  <a:pt x="15201" y="17995"/>
                </a:lnTo>
                <a:lnTo>
                  <a:pt x="15354" y="17627"/>
                </a:lnTo>
                <a:lnTo>
                  <a:pt x="15354" y="16446"/>
                </a:lnTo>
                <a:lnTo>
                  <a:pt x="15214" y="17373"/>
                </a:lnTo>
                <a:lnTo>
                  <a:pt x="15100" y="18059"/>
                </a:lnTo>
                <a:lnTo>
                  <a:pt x="14973" y="18262"/>
                </a:lnTo>
                <a:lnTo>
                  <a:pt x="14884" y="18516"/>
                </a:lnTo>
                <a:lnTo>
                  <a:pt x="14236" y="18402"/>
                </a:lnTo>
                <a:lnTo>
                  <a:pt x="12623" y="19659"/>
                </a:lnTo>
                <a:lnTo>
                  <a:pt x="12306" y="19519"/>
                </a:lnTo>
                <a:lnTo>
                  <a:pt x="12065" y="20421"/>
                </a:lnTo>
                <a:lnTo>
                  <a:pt x="12153" y="19913"/>
                </a:lnTo>
                <a:lnTo>
                  <a:pt x="12179" y="19786"/>
                </a:lnTo>
                <a:lnTo>
                  <a:pt x="12280" y="19507"/>
                </a:lnTo>
                <a:lnTo>
                  <a:pt x="12039" y="19405"/>
                </a:lnTo>
                <a:lnTo>
                  <a:pt x="11760" y="19278"/>
                </a:lnTo>
                <a:lnTo>
                  <a:pt x="11874" y="18770"/>
                </a:lnTo>
                <a:lnTo>
                  <a:pt x="11925" y="18516"/>
                </a:lnTo>
                <a:lnTo>
                  <a:pt x="11976" y="18288"/>
                </a:lnTo>
                <a:lnTo>
                  <a:pt x="11874" y="18516"/>
                </a:lnTo>
                <a:lnTo>
                  <a:pt x="11912" y="18351"/>
                </a:lnTo>
                <a:lnTo>
                  <a:pt x="11760" y="18516"/>
                </a:lnTo>
                <a:lnTo>
                  <a:pt x="11620" y="18770"/>
                </a:lnTo>
                <a:lnTo>
                  <a:pt x="11836" y="17627"/>
                </a:lnTo>
                <a:lnTo>
                  <a:pt x="12014" y="17945"/>
                </a:lnTo>
                <a:lnTo>
                  <a:pt x="12103" y="17627"/>
                </a:lnTo>
                <a:lnTo>
                  <a:pt x="12192" y="17246"/>
                </a:lnTo>
                <a:lnTo>
                  <a:pt x="12357" y="16611"/>
                </a:lnTo>
                <a:lnTo>
                  <a:pt x="12395" y="16484"/>
                </a:lnTo>
                <a:lnTo>
                  <a:pt x="12458" y="16230"/>
                </a:lnTo>
                <a:lnTo>
                  <a:pt x="12827" y="17614"/>
                </a:lnTo>
                <a:lnTo>
                  <a:pt x="12954" y="18008"/>
                </a:lnTo>
                <a:lnTo>
                  <a:pt x="13576" y="18135"/>
                </a:lnTo>
                <a:lnTo>
                  <a:pt x="13881" y="18516"/>
                </a:lnTo>
                <a:lnTo>
                  <a:pt x="14122" y="18440"/>
                </a:lnTo>
                <a:lnTo>
                  <a:pt x="14274" y="18389"/>
                </a:lnTo>
                <a:lnTo>
                  <a:pt x="15138" y="16230"/>
                </a:lnTo>
                <a:lnTo>
                  <a:pt x="15367" y="15595"/>
                </a:lnTo>
                <a:lnTo>
                  <a:pt x="15557" y="15087"/>
                </a:lnTo>
                <a:lnTo>
                  <a:pt x="15557" y="13182"/>
                </a:lnTo>
                <a:lnTo>
                  <a:pt x="14401" y="12928"/>
                </a:lnTo>
                <a:lnTo>
                  <a:pt x="12420" y="14224"/>
                </a:lnTo>
                <a:lnTo>
                  <a:pt x="11849" y="14592"/>
                </a:lnTo>
                <a:lnTo>
                  <a:pt x="11849" y="17246"/>
                </a:lnTo>
                <a:lnTo>
                  <a:pt x="11620" y="18262"/>
                </a:lnTo>
                <a:lnTo>
                  <a:pt x="11379" y="19024"/>
                </a:lnTo>
                <a:lnTo>
                  <a:pt x="11531" y="18262"/>
                </a:lnTo>
                <a:lnTo>
                  <a:pt x="11595" y="18008"/>
                </a:lnTo>
                <a:lnTo>
                  <a:pt x="11849" y="17246"/>
                </a:lnTo>
                <a:lnTo>
                  <a:pt x="11849" y="14592"/>
                </a:lnTo>
                <a:lnTo>
                  <a:pt x="11417" y="14859"/>
                </a:lnTo>
                <a:lnTo>
                  <a:pt x="11417" y="18503"/>
                </a:lnTo>
                <a:lnTo>
                  <a:pt x="11303" y="19024"/>
                </a:lnTo>
                <a:lnTo>
                  <a:pt x="11188" y="19405"/>
                </a:lnTo>
                <a:lnTo>
                  <a:pt x="11303" y="18897"/>
                </a:lnTo>
                <a:lnTo>
                  <a:pt x="11417" y="18503"/>
                </a:lnTo>
                <a:lnTo>
                  <a:pt x="11417" y="14859"/>
                </a:lnTo>
                <a:lnTo>
                  <a:pt x="11379" y="18008"/>
                </a:lnTo>
                <a:lnTo>
                  <a:pt x="11252" y="18643"/>
                </a:lnTo>
                <a:lnTo>
                  <a:pt x="10972" y="19532"/>
                </a:lnTo>
                <a:lnTo>
                  <a:pt x="11163" y="18643"/>
                </a:lnTo>
                <a:lnTo>
                  <a:pt x="11252" y="18389"/>
                </a:lnTo>
                <a:lnTo>
                  <a:pt x="11379" y="18008"/>
                </a:lnTo>
                <a:lnTo>
                  <a:pt x="11379" y="14884"/>
                </a:lnTo>
                <a:lnTo>
                  <a:pt x="11252" y="14960"/>
                </a:lnTo>
                <a:lnTo>
                  <a:pt x="11353" y="12547"/>
                </a:lnTo>
                <a:lnTo>
                  <a:pt x="10693" y="13690"/>
                </a:lnTo>
                <a:lnTo>
                  <a:pt x="10591" y="13944"/>
                </a:lnTo>
                <a:lnTo>
                  <a:pt x="10299" y="14960"/>
                </a:lnTo>
                <a:lnTo>
                  <a:pt x="9842" y="15341"/>
                </a:lnTo>
                <a:lnTo>
                  <a:pt x="9575" y="15214"/>
                </a:lnTo>
                <a:lnTo>
                  <a:pt x="9029" y="14224"/>
                </a:lnTo>
                <a:lnTo>
                  <a:pt x="8877" y="14960"/>
                </a:lnTo>
                <a:lnTo>
                  <a:pt x="7277" y="19532"/>
                </a:lnTo>
                <a:lnTo>
                  <a:pt x="8128" y="17627"/>
                </a:lnTo>
                <a:lnTo>
                  <a:pt x="8458" y="19278"/>
                </a:lnTo>
                <a:lnTo>
                  <a:pt x="9131" y="18503"/>
                </a:lnTo>
                <a:lnTo>
                  <a:pt x="9309" y="18262"/>
                </a:lnTo>
                <a:lnTo>
                  <a:pt x="9321" y="18008"/>
                </a:lnTo>
                <a:lnTo>
                  <a:pt x="9385" y="17627"/>
                </a:lnTo>
                <a:lnTo>
                  <a:pt x="9537" y="16865"/>
                </a:lnTo>
                <a:lnTo>
                  <a:pt x="9664" y="16319"/>
                </a:lnTo>
                <a:lnTo>
                  <a:pt x="9740" y="16103"/>
                </a:lnTo>
                <a:lnTo>
                  <a:pt x="9855" y="15760"/>
                </a:lnTo>
                <a:lnTo>
                  <a:pt x="9867" y="15976"/>
                </a:lnTo>
                <a:lnTo>
                  <a:pt x="9321" y="18008"/>
                </a:lnTo>
                <a:lnTo>
                  <a:pt x="9029" y="19405"/>
                </a:lnTo>
                <a:lnTo>
                  <a:pt x="8636" y="20066"/>
                </a:lnTo>
                <a:lnTo>
                  <a:pt x="8826" y="19913"/>
                </a:lnTo>
                <a:lnTo>
                  <a:pt x="8890" y="20256"/>
                </a:lnTo>
                <a:lnTo>
                  <a:pt x="8966" y="19913"/>
                </a:lnTo>
                <a:lnTo>
                  <a:pt x="9448" y="18008"/>
                </a:lnTo>
                <a:lnTo>
                  <a:pt x="9105" y="19405"/>
                </a:lnTo>
                <a:lnTo>
                  <a:pt x="9499" y="18008"/>
                </a:lnTo>
                <a:lnTo>
                  <a:pt x="10109" y="15976"/>
                </a:lnTo>
                <a:lnTo>
                  <a:pt x="9829" y="17246"/>
                </a:lnTo>
                <a:lnTo>
                  <a:pt x="9740" y="18084"/>
                </a:lnTo>
                <a:lnTo>
                  <a:pt x="10414" y="18262"/>
                </a:lnTo>
                <a:lnTo>
                  <a:pt x="10795" y="17627"/>
                </a:lnTo>
                <a:lnTo>
                  <a:pt x="11099" y="17627"/>
                </a:lnTo>
                <a:lnTo>
                  <a:pt x="11328" y="16611"/>
                </a:lnTo>
                <a:lnTo>
                  <a:pt x="10833" y="19748"/>
                </a:lnTo>
                <a:lnTo>
                  <a:pt x="11125" y="18643"/>
                </a:lnTo>
                <a:lnTo>
                  <a:pt x="10909" y="19532"/>
                </a:lnTo>
                <a:lnTo>
                  <a:pt x="10845" y="19786"/>
                </a:lnTo>
                <a:lnTo>
                  <a:pt x="10591" y="19151"/>
                </a:lnTo>
                <a:lnTo>
                  <a:pt x="10541" y="19024"/>
                </a:lnTo>
                <a:lnTo>
                  <a:pt x="10121" y="18897"/>
                </a:lnTo>
                <a:lnTo>
                  <a:pt x="9779" y="19151"/>
                </a:lnTo>
                <a:lnTo>
                  <a:pt x="9588" y="18389"/>
                </a:lnTo>
                <a:lnTo>
                  <a:pt x="9398" y="19278"/>
                </a:lnTo>
                <a:lnTo>
                  <a:pt x="9067" y="19913"/>
                </a:lnTo>
                <a:lnTo>
                  <a:pt x="8966" y="20675"/>
                </a:lnTo>
                <a:lnTo>
                  <a:pt x="9906" y="19913"/>
                </a:lnTo>
                <a:lnTo>
                  <a:pt x="9918" y="20929"/>
                </a:lnTo>
                <a:lnTo>
                  <a:pt x="10337" y="20574"/>
                </a:lnTo>
                <a:lnTo>
                  <a:pt x="10718" y="19913"/>
                </a:lnTo>
                <a:lnTo>
                  <a:pt x="10706" y="20294"/>
                </a:lnTo>
                <a:lnTo>
                  <a:pt x="11099" y="20675"/>
                </a:lnTo>
                <a:lnTo>
                  <a:pt x="11493" y="20802"/>
                </a:lnTo>
                <a:lnTo>
                  <a:pt x="11747" y="21056"/>
                </a:lnTo>
                <a:lnTo>
                  <a:pt x="12001" y="20929"/>
                </a:lnTo>
                <a:lnTo>
                  <a:pt x="12458" y="20421"/>
                </a:lnTo>
                <a:lnTo>
                  <a:pt x="12496" y="21412"/>
                </a:lnTo>
                <a:lnTo>
                  <a:pt x="13030" y="20421"/>
                </a:lnTo>
                <a:lnTo>
                  <a:pt x="13296" y="20574"/>
                </a:lnTo>
                <a:lnTo>
                  <a:pt x="13271" y="20167"/>
                </a:lnTo>
                <a:lnTo>
                  <a:pt x="13728" y="20548"/>
                </a:lnTo>
                <a:lnTo>
                  <a:pt x="14071" y="20675"/>
                </a:lnTo>
                <a:lnTo>
                  <a:pt x="14312" y="20421"/>
                </a:lnTo>
                <a:lnTo>
                  <a:pt x="14478" y="21399"/>
                </a:lnTo>
                <a:lnTo>
                  <a:pt x="14782" y="20421"/>
                </a:lnTo>
                <a:lnTo>
                  <a:pt x="14859" y="20167"/>
                </a:lnTo>
                <a:lnTo>
                  <a:pt x="14986" y="19786"/>
                </a:lnTo>
                <a:lnTo>
                  <a:pt x="14935" y="20040"/>
                </a:lnTo>
                <a:lnTo>
                  <a:pt x="14820" y="20574"/>
                </a:lnTo>
                <a:lnTo>
                  <a:pt x="14058" y="23164"/>
                </a:lnTo>
                <a:lnTo>
                  <a:pt x="14465" y="23456"/>
                </a:lnTo>
                <a:lnTo>
                  <a:pt x="14592" y="23088"/>
                </a:lnTo>
                <a:lnTo>
                  <a:pt x="14770" y="22580"/>
                </a:lnTo>
                <a:lnTo>
                  <a:pt x="14592" y="23469"/>
                </a:lnTo>
                <a:lnTo>
                  <a:pt x="14820" y="22758"/>
                </a:lnTo>
                <a:lnTo>
                  <a:pt x="14770" y="23088"/>
                </a:lnTo>
                <a:lnTo>
                  <a:pt x="14693" y="23456"/>
                </a:lnTo>
                <a:lnTo>
                  <a:pt x="14478" y="24130"/>
                </a:lnTo>
                <a:lnTo>
                  <a:pt x="14719" y="23469"/>
                </a:lnTo>
                <a:lnTo>
                  <a:pt x="14871" y="23088"/>
                </a:lnTo>
                <a:lnTo>
                  <a:pt x="14973" y="22834"/>
                </a:lnTo>
                <a:lnTo>
                  <a:pt x="14820" y="23596"/>
                </a:lnTo>
                <a:lnTo>
                  <a:pt x="15011" y="22961"/>
                </a:lnTo>
                <a:lnTo>
                  <a:pt x="14922" y="23456"/>
                </a:lnTo>
                <a:lnTo>
                  <a:pt x="14706" y="24104"/>
                </a:lnTo>
                <a:lnTo>
                  <a:pt x="14592" y="24460"/>
                </a:lnTo>
                <a:lnTo>
                  <a:pt x="14351" y="25628"/>
                </a:lnTo>
                <a:lnTo>
                  <a:pt x="14325" y="25755"/>
                </a:lnTo>
                <a:lnTo>
                  <a:pt x="14224" y="26263"/>
                </a:lnTo>
                <a:lnTo>
                  <a:pt x="14147" y="24485"/>
                </a:lnTo>
                <a:lnTo>
                  <a:pt x="13652" y="24422"/>
                </a:lnTo>
                <a:lnTo>
                  <a:pt x="12979" y="26644"/>
                </a:lnTo>
                <a:lnTo>
                  <a:pt x="12979" y="26263"/>
                </a:lnTo>
                <a:lnTo>
                  <a:pt x="13004" y="24688"/>
                </a:lnTo>
                <a:lnTo>
                  <a:pt x="12446" y="26263"/>
                </a:lnTo>
                <a:lnTo>
                  <a:pt x="12661" y="25120"/>
                </a:lnTo>
                <a:lnTo>
                  <a:pt x="12725" y="24841"/>
                </a:lnTo>
                <a:lnTo>
                  <a:pt x="12471" y="25120"/>
                </a:lnTo>
                <a:lnTo>
                  <a:pt x="11099" y="26771"/>
                </a:lnTo>
                <a:lnTo>
                  <a:pt x="10706" y="26263"/>
                </a:lnTo>
                <a:lnTo>
                  <a:pt x="10312" y="25755"/>
                </a:lnTo>
                <a:lnTo>
                  <a:pt x="9766" y="25895"/>
                </a:lnTo>
                <a:lnTo>
                  <a:pt x="9766" y="26263"/>
                </a:lnTo>
                <a:lnTo>
                  <a:pt x="9664" y="26771"/>
                </a:lnTo>
                <a:lnTo>
                  <a:pt x="9359" y="27787"/>
                </a:lnTo>
                <a:lnTo>
                  <a:pt x="9512" y="27025"/>
                </a:lnTo>
                <a:lnTo>
                  <a:pt x="9715" y="26390"/>
                </a:lnTo>
                <a:lnTo>
                  <a:pt x="9766" y="26263"/>
                </a:lnTo>
                <a:lnTo>
                  <a:pt x="9766" y="25895"/>
                </a:lnTo>
                <a:lnTo>
                  <a:pt x="9410" y="25984"/>
                </a:lnTo>
                <a:lnTo>
                  <a:pt x="9410" y="27216"/>
                </a:lnTo>
                <a:lnTo>
                  <a:pt x="9296" y="27787"/>
                </a:lnTo>
                <a:lnTo>
                  <a:pt x="9398" y="27254"/>
                </a:lnTo>
                <a:lnTo>
                  <a:pt x="9410" y="25984"/>
                </a:lnTo>
                <a:lnTo>
                  <a:pt x="9296" y="26898"/>
                </a:lnTo>
                <a:lnTo>
                  <a:pt x="9029" y="27254"/>
                </a:lnTo>
                <a:lnTo>
                  <a:pt x="8890" y="27533"/>
                </a:lnTo>
                <a:lnTo>
                  <a:pt x="9105" y="26390"/>
                </a:lnTo>
                <a:lnTo>
                  <a:pt x="9194" y="26517"/>
                </a:lnTo>
                <a:lnTo>
                  <a:pt x="9296" y="26898"/>
                </a:lnTo>
                <a:lnTo>
                  <a:pt x="9296" y="26009"/>
                </a:lnTo>
                <a:lnTo>
                  <a:pt x="9105" y="25628"/>
                </a:lnTo>
                <a:lnTo>
                  <a:pt x="8115" y="25628"/>
                </a:lnTo>
                <a:lnTo>
                  <a:pt x="7886" y="25628"/>
                </a:lnTo>
                <a:lnTo>
                  <a:pt x="7391" y="27152"/>
                </a:lnTo>
                <a:lnTo>
                  <a:pt x="7607" y="26644"/>
                </a:lnTo>
                <a:lnTo>
                  <a:pt x="7886" y="27406"/>
                </a:lnTo>
                <a:lnTo>
                  <a:pt x="7493" y="27660"/>
                </a:lnTo>
                <a:lnTo>
                  <a:pt x="7353" y="27914"/>
                </a:lnTo>
                <a:lnTo>
                  <a:pt x="7467" y="27393"/>
                </a:lnTo>
                <a:lnTo>
                  <a:pt x="7048" y="28168"/>
                </a:lnTo>
                <a:lnTo>
                  <a:pt x="6997" y="27660"/>
                </a:lnTo>
                <a:lnTo>
                  <a:pt x="6883" y="27533"/>
                </a:lnTo>
                <a:lnTo>
                  <a:pt x="6845" y="25882"/>
                </a:lnTo>
                <a:lnTo>
                  <a:pt x="6578" y="27025"/>
                </a:lnTo>
                <a:lnTo>
                  <a:pt x="6464" y="27406"/>
                </a:lnTo>
                <a:lnTo>
                  <a:pt x="6350" y="27660"/>
                </a:lnTo>
                <a:lnTo>
                  <a:pt x="6121" y="28168"/>
                </a:lnTo>
                <a:lnTo>
                  <a:pt x="5854" y="28676"/>
                </a:lnTo>
                <a:lnTo>
                  <a:pt x="5778" y="29565"/>
                </a:lnTo>
                <a:lnTo>
                  <a:pt x="6121" y="29057"/>
                </a:lnTo>
                <a:lnTo>
                  <a:pt x="7708" y="28168"/>
                </a:lnTo>
                <a:lnTo>
                  <a:pt x="7810" y="27914"/>
                </a:lnTo>
                <a:lnTo>
                  <a:pt x="8026" y="26771"/>
                </a:lnTo>
                <a:lnTo>
                  <a:pt x="8369" y="27127"/>
                </a:lnTo>
                <a:lnTo>
                  <a:pt x="8445" y="26771"/>
                </a:lnTo>
                <a:lnTo>
                  <a:pt x="8483" y="26644"/>
                </a:lnTo>
                <a:lnTo>
                  <a:pt x="8686" y="26009"/>
                </a:lnTo>
                <a:lnTo>
                  <a:pt x="8534" y="26771"/>
                </a:lnTo>
                <a:lnTo>
                  <a:pt x="8293" y="27533"/>
                </a:lnTo>
                <a:lnTo>
                  <a:pt x="8343" y="27254"/>
                </a:lnTo>
                <a:lnTo>
                  <a:pt x="8178" y="27533"/>
                </a:lnTo>
                <a:lnTo>
                  <a:pt x="8039" y="27787"/>
                </a:lnTo>
                <a:lnTo>
                  <a:pt x="7912" y="28054"/>
                </a:lnTo>
                <a:lnTo>
                  <a:pt x="8166" y="27914"/>
                </a:lnTo>
                <a:lnTo>
                  <a:pt x="9474" y="30327"/>
                </a:lnTo>
                <a:lnTo>
                  <a:pt x="12306" y="27914"/>
                </a:lnTo>
                <a:lnTo>
                  <a:pt x="13208" y="27152"/>
                </a:lnTo>
                <a:lnTo>
                  <a:pt x="13601" y="30708"/>
                </a:lnTo>
                <a:lnTo>
                  <a:pt x="15201" y="31089"/>
                </a:lnTo>
                <a:lnTo>
                  <a:pt x="15532" y="31216"/>
                </a:lnTo>
                <a:lnTo>
                  <a:pt x="15735" y="32613"/>
                </a:lnTo>
                <a:lnTo>
                  <a:pt x="15214" y="32613"/>
                </a:lnTo>
                <a:lnTo>
                  <a:pt x="13081" y="34112"/>
                </a:lnTo>
                <a:lnTo>
                  <a:pt x="13614" y="35280"/>
                </a:lnTo>
                <a:lnTo>
                  <a:pt x="14922" y="33502"/>
                </a:lnTo>
                <a:lnTo>
                  <a:pt x="15316" y="35280"/>
                </a:lnTo>
                <a:lnTo>
                  <a:pt x="15367" y="36550"/>
                </a:lnTo>
                <a:lnTo>
                  <a:pt x="15227" y="37693"/>
                </a:lnTo>
                <a:lnTo>
                  <a:pt x="15659" y="36550"/>
                </a:lnTo>
                <a:lnTo>
                  <a:pt x="16408" y="33502"/>
                </a:lnTo>
                <a:lnTo>
                  <a:pt x="17653" y="28549"/>
                </a:lnTo>
                <a:lnTo>
                  <a:pt x="17894" y="27533"/>
                </a:lnTo>
                <a:lnTo>
                  <a:pt x="18211" y="26263"/>
                </a:lnTo>
                <a:lnTo>
                  <a:pt x="18275" y="26009"/>
                </a:lnTo>
                <a:lnTo>
                  <a:pt x="18808" y="23850"/>
                </a:lnTo>
                <a:lnTo>
                  <a:pt x="18834" y="23723"/>
                </a:lnTo>
                <a:lnTo>
                  <a:pt x="19113" y="22580"/>
                </a:lnTo>
                <a:lnTo>
                  <a:pt x="19507" y="20929"/>
                </a:lnTo>
                <a:lnTo>
                  <a:pt x="19926" y="19151"/>
                </a:lnTo>
                <a:lnTo>
                  <a:pt x="19951" y="19024"/>
                </a:lnTo>
                <a:lnTo>
                  <a:pt x="20015" y="18770"/>
                </a:lnTo>
                <a:lnTo>
                  <a:pt x="20294" y="17627"/>
                </a:lnTo>
                <a:lnTo>
                  <a:pt x="20840" y="15341"/>
                </a:lnTo>
                <a:lnTo>
                  <a:pt x="21564" y="12293"/>
                </a:lnTo>
                <a:lnTo>
                  <a:pt x="22466" y="7848"/>
                </a:lnTo>
                <a:close/>
              </a:path>
              <a:path w="24130" h="38100">
                <a:moveTo>
                  <a:pt x="22644" y="3429"/>
                </a:moveTo>
                <a:lnTo>
                  <a:pt x="22263" y="4546"/>
                </a:lnTo>
                <a:lnTo>
                  <a:pt x="21971" y="6032"/>
                </a:lnTo>
                <a:lnTo>
                  <a:pt x="22555" y="3873"/>
                </a:lnTo>
                <a:lnTo>
                  <a:pt x="22644" y="3429"/>
                </a:lnTo>
                <a:close/>
              </a:path>
              <a:path w="24130" h="38100">
                <a:moveTo>
                  <a:pt x="23609" y="4330"/>
                </a:moveTo>
                <a:lnTo>
                  <a:pt x="23329" y="3924"/>
                </a:lnTo>
                <a:lnTo>
                  <a:pt x="23164" y="4749"/>
                </a:lnTo>
                <a:lnTo>
                  <a:pt x="23114" y="5016"/>
                </a:lnTo>
                <a:lnTo>
                  <a:pt x="23241" y="4800"/>
                </a:lnTo>
                <a:lnTo>
                  <a:pt x="23609" y="4330"/>
                </a:lnTo>
                <a:close/>
              </a:path>
            </a:pathLst>
          </a:custGeom>
          <a:solidFill>
            <a:srgbClr val="B88F51"/>
          </a:solidFill>
        </p:spPr>
        <p:txBody>
          <a:bodyPr wrap="square" lIns="0" tIns="0" rIns="0" bIns="0" rtlCol="0"/>
          <a:lstStyle/>
          <a:p>
            <a:endParaRPr sz="2511"/>
          </a:p>
        </p:txBody>
      </p:sp>
      <p:sp>
        <p:nvSpPr>
          <p:cNvPr id="121" name="bg object 121"/>
          <p:cNvSpPr/>
          <p:nvPr/>
        </p:nvSpPr>
        <p:spPr>
          <a:xfrm>
            <a:off x="912225" y="388707"/>
            <a:ext cx="6350" cy="7144"/>
          </a:xfrm>
          <a:custGeom>
            <a:avLst/>
            <a:gdLst/>
            <a:ahLst/>
            <a:cxnLst/>
            <a:rect l="l" t="t" r="r" b="b"/>
            <a:pathLst>
              <a:path w="10159" h="11429">
                <a:moveTo>
                  <a:pt x="876" y="7264"/>
                </a:moveTo>
                <a:lnTo>
                  <a:pt x="647" y="7899"/>
                </a:lnTo>
                <a:lnTo>
                  <a:pt x="444" y="7315"/>
                </a:lnTo>
                <a:lnTo>
                  <a:pt x="254" y="8293"/>
                </a:lnTo>
                <a:lnTo>
                  <a:pt x="203" y="8572"/>
                </a:lnTo>
                <a:lnTo>
                  <a:pt x="330" y="8331"/>
                </a:lnTo>
                <a:lnTo>
                  <a:pt x="584" y="8178"/>
                </a:lnTo>
                <a:lnTo>
                  <a:pt x="546" y="8369"/>
                </a:lnTo>
                <a:lnTo>
                  <a:pt x="469" y="8750"/>
                </a:lnTo>
                <a:lnTo>
                  <a:pt x="685" y="8115"/>
                </a:lnTo>
                <a:lnTo>
                  <a:pt x="876" y="7264"/>
                </a:lnTo>
                <a:close/>
              </a:path>
              <a:path w="10159" h="11429">
                <a:moveTo>
                  <a:pt x="1079" y="3581"/>
                </a:moveTo>
                <a:lnTo>
                  <a:pt x="889" y="4165"/>
                </a:lnTo>
                <a:lnTo>
                  <a:pt x="812" y="4521"/>
                </a:lnTo>
                <a:lnTo>
                  <a:pt x="774" y="4724"/>
                </a:lnTo>
                <a:lnTo>
                  <a:pt x="965" y="4140"/>
                </a:lnTo>
                <a:lnTo>
                  <a:pt x="1041" y="3797"/>
                </a:lnTo>
                <a:lnTo>
                  <a:pt x="1079" y="3581"/>
                </a:lnTo>
                <a:close/>
              </a:path>
              <a:path w="10159" h="11429">
                <a:moveTo>
                  <a:pt x="1282" y="3340"/>
                </a:moveTo>
                <a:lnTo>
                  <a:pt x="990" y="4152"/>
                </a:lnTo>
                <a:lnTo>
                  <a:pt x="914" y="4546"/>
                </a:lnTo>
                <a:lnTo>
                  <a:pt x="812" y="5041"/>
                </a:lnTo>
                <a:lnTo>
                  <a:pt x="1104" y="4216"/>
                </a:lnTo>
                <a:lnTo>
                  <a:pt x="1193" y="3835"/>
                </a:lnTo>
                <a:lnTo>
                  <a:pt x="1282" y="3340"/>
                </a:lnTo>
                <a:close/>
              </a:path>
              <a:path w="10159" h="11429">
                <a:moveTo>
                  <a:pt x="1473" y="2755"/>
                </a:moveTo>
                <a:lnTo>
                  <a:pt x="1358" y="2413"/>
                </a:lnTo>
                <a:lnTo>
                  <a:pt x="1422" y="2108"/>
                </a:lnTo>
                <a:lnTo>
                  <a:pt x="1333" y="2349"/>
                </a:lnTo>
                <a:lnTo>
                  <a:pt x="1041" y="1409"/>
                </a:lnTo>
                <a:lnTo>
                  <a:pt x="990" y="1625"/>
                </a:lnTo>
                <a:lnTo>
                  <a:pt x="749" y="850"/>
                </a:lnTo>
                <a:lnTo>
                  <a:pt x="711" y="711"/>
                </a:lnTo>
                <a:lnTo>
                  <a:pt x="660" y="533"/>
                </a:lnTo>
                <a:lnTo>
                  <a:pt x="635" y="660"/>
                </a:lnTo>
                <a:lnTo>
                  <a:pt x="292" y="406"/>
                </a:lnTo>
                <a:lnTo>
                  <a:pt x="127" y="1231"/>
                </a:lnTo>
                <a:lnTo>
                  <a:pt x="0" y="1841"/>
                </a:lnTo>
                <a:lnTo>
                  <a:pt x="393" y="1308"/>
                </a:lnTo>
                <a:lnTo>
                  <a:pt x="533" y="1130"/>
                </a:lnTo>
                <a:lnTo>
                  <a:pt x="355" y="2070"/>
                </a:lnTo>
                <a:lnTo>
                  <a:pt x="228" y="2717"/>
                </a:lnTo>
                <a:lnTo>
                  <a:pt x="647" y="2146"/>
                </a:lnTo>
                <a:lnTo>
                  <a:pt x="889" y="2006"/>
                </a:lnTo>
                <a:lnTo>
                  <a:pt x="711" y="2616"/>
                </a:lnTo>
                <a:lnTo>
                  <a:pt x="635" y="2921"/>
                </a:lnTo>
                <a:lnTo>
                  <a:pt x="469" y="3619"/>
                </a:lnTo>
                <a:lnTo>
                  <a:pt x="647" y="3378"/>
                </a:lnTo>
                <a:lnTo>
                  <a:pt x="927" y="1981"/>
                </a:lnTo>
                <a:lnTo>
                  <a:pt x="736" y="2946"/>
                </a:lnTo>
                <a:lnTo>
                  <a:pt x="647" y="3378"/>
                </a:lnTo>
                <a:lnTo>
                  <a:pt x="609" y="3594"/>
                </a:lnTo>
                <a:lnTo>
                  <a:pt x="1028" y="3022"/>
                </a:lnTo>
                <a:lnTo>
                  <a:pt x="1168" y="2946"/>
                </a:lnTo>
                <a:lnTo>
                  <a:pt x="1117" y="3238"/>
                </a:lnTo>
                <a:lnTo>
                  <a:pt x="1219" y="2908"/>
                </a:lnTo>
                <a:lnTo>
                  <a:pt x="1473" y="2755"/>
                </a:lnTo>
                <a:close/>
              </a:path>
              <a:path w="10159" h="11429">
                <a:moveTo>
                  <a:pt x="1511" y="3695"/>
                </a:moveTo>
                <a:lnTo>
                  <a:pt x="1308" y="4267"/>
                </a:lnTo>
                <a:lnTo>
                  <a:pt x="1244" y="4622"/>
                </a:lnTo>
                <a:lnTo>
                  <a:pt x="1206" y="4826"/>
                </a:lnTo>
                <a:lnTo>
                  <a:pt x="1397" y="4241"/>
                </a:lnTo>
                <a:lnTo>
                  <a:pt x="1473" y="3898"/>
                </a:lnTo>
                <a:lnTo>
                  <a:pt x="1511" y="3695"/>
                </a:lnTo>
                <a:close/>
              </a:path>
              <a:path w="10159" h="11429">
                <a:moveTo>
                  <a:pt x="1803" y="4343"/>
                </a:moveTo>
                <a:lnTo>
                  <a:pt x="1562" y="5016"/>
                </a:lnTo>
                <a:lnTo>
                  <a:pt x="1435" y="4432"/>
                </a:lnTo>
                <a:lnTo>
                  <a:pt x="1244" y="5397"/>
                </a:lnTo>
                <a:lnTo>
                  <a:pt x="1206" y="5588"/>
                </a:lnTo>
                <a:lnTo>
                  <a:pt x="1308" y="5422"/>
                </a:lnTo>
                <a:lnTo>
                  <a:pt x="1498" y="5270"/>
                </a:lnTo>
                <a:lnTo>
                  <a:pt x="1473" y="5448"/>
                </a:lnTo>
                <a:lnTo>
                  <a:pt x="1397" y="5829"/>
                </a:lnTo>
                <a:lnTo>
                  <a:pt x="1612" y="5181"/>
                </a:lnTo>
                <a:lnTo>
                  <a:pt x="1803" y="4343"/>
                </a:lnTo>
                <a:close/>
              </a:path>
              <a:path w="10159" h="11429">
                <a:moveTo>
                  <a:pt x="1879" y="4546"/>
                </a:moveTo>
                <a:lnTo>
                  <a:pt x="1689" y="5130"/>
                </a:lnTo>
                <a:lnTo>
                  <a:pt x="1612" y="5486"/>
                </a:lnTo>
                <a:lnTo>
                  <a:pt x="1574" y="5689"/>
                </a:lnTo>
                <a:lnTo>
                  <a:pt x="1765" y="5105"/>
                </a:lnTo>
                <a:lnTo>
                  <a:pt x="1841" y="4762"/>
                </a:lnTo>
                <a:lnTo>
                  <a:pt x="1879" y="4546"/>
                </a:lnTo>
                <a:close/>
              </a:path>
              <a:path w="10159" h="11429">
                <a:moveTo>
                  <a:pt x="2159" y="3276"/>
                </a:moveTo>
                <a:lnTo>
                  <a:pt x="1739" y="3048"/>
                </a:lnTo>
                <a:lnTo>
                  <a:pt x="1562" y="3911"/>
                </a:lnTo>
                <a:lnTo>
                  <a:pt x="1485" y="4318"/>
                </a:lnTo>
                <a:lnTo>
                  <a:pt x="1790" y="3962"/>
                </a:lnTo>
                <a:lnTo>
                  <a:pt x="2159" y="3276"/>
                </a:lnTo>
                <a:close/>
              </a:path>
              <a:path w="10159" h="11429">
                <a:moveTo>
                  <a:pt x="2286" y="5245"/>
                </a:moveTo>
                <a:lnTo>
                  <a:pt x="2044" y="5969"/>
                </a:lnTo>
                <a:lnTo>
                  <a:pt x="1968" y="6350"/>
                </a:lnTo>
                <a:lnTo>
                  <a:pt x="1892" y="6731"/>
                </a:lnTo>
                <a:lnTo>
                  <a:pt x="2146" y="6007"/>
                </a:lnTo>
                <a:lnTo>
                  <a:pt x="2222" y="5626"/>
                </a:lnTo>
                <a:lnTo>
                  <a:pt x="2286" y="5245"/>
                </a:lnTo>
                <a:close/>
              </a:path>
              <a:path w="10159" h="11429">
                <a:moveTo>
                  <a:pt x="2895" y="2755"/>
                </a:moveTo>
                <a:lnTo>
                  <a:pt x="1968" y="4953"/>
                </a:lnTo>
                <a:lnTo>
                  <a:pt x="1625" y="6642"/>
                </a:lnTo>
                <a:lnTo>
                  <a:pt x="2679" y="3810"/>
                </a:lnTo>
                <a:lnTo>
                  <a:pt x="2895" y="2755"/>
                </a:lnTo>
                <a:close/>
              </a:path>
              <a:path w="10159" h="11429">
                <a:moveTo>
                  <a:pt x="3073" y="5308"/>
                </a:moveTo>
                <a:lnTo>
                  <a:pt x="2781" y="4902"/>
                </a:lnTo>
                <a:lnTo>
                  <a:pt x="2616" y="5727"/>
                </a:lnTo>
                <a:lnTo>
                  <a:pt x="2565" y="5994"/>
                </a:lnTo>
                <a:lnTo>
                  <a:pt x="2692" y="5778"/>
                </a:lnTo>
                <a:lnTo>
                  <a:pt x="3073" y="5308"/>
                </a:lnTo>
                <a:close/>
              </a:path>
              <a:path w="10159" h="11429">
                <a:moveTo>
                  <a:pt x="3086" y="9994"/>
                </a:moveTo>
                <a:lnTo>
                  <a:pt x="2489" y="9042"/>
                </a:lnTo>
                <a:lnTo>
                  <a:pt x="2235" y="10325"/>
                </a:lnTo>
                <a:lnTo>
                  <a:pt x="2095" y="11061"/>
                </a:lnTo>
                <a:lnTo>
                  <a:pt x="2578" y="10439"/>
                </a:lnTo>
                <a:lnTo>
                  <a:pt x="3086" y="9994"/>
                </a:lnTo>
                <a:close/>
              </a:path>
              <a:path w="10159" h="11429">
                <a:moveTo>
                  <a:pt x="3581" y="6769"/>
                </a:moveTo>
                <a:lnTo>
                  <a:pt x="3416" y="5969"/>
                </a:lnTo>
                <a:lnTo>
                  <a:pt x="3378" y="5816"/>
                </a:lnTo>
                <a:lnTo>
                  <a:pt x="3340" y="5969"/>
                </a:lnTo>
                <a:lnTo>
                  <a:pt x="2908" y="7645"/>
                </a:lnTo>
                <a:lnTo>
                  <a:pt x="3568" y="6807"/>
                </a:lnTo>
                <a:close/>
              </a:path>
              <a:path w="10159" h="11429">
                <a:moveTo>
                  <a:pt x="3606" y="266"/>
                </a:moveTo>
                <a:lnTo>
                  <a:pt x="3403" y="850"/>
                </a:lnTo>
                <a:lnTo>
                  <a:pt x="3340" y="1206"/>
                </a:lnTo>
                <a:lnTo>
                  <a:pt x="3302" y="1409"/>
                </a:lnTo>
                <a:lnTo>
                  <a:pt x="3492" y="825"/>
                </a:lnTo>
                <a:lnTo>
                  <a:pt x="3568" y="482"/>
                </a:lnTo>
                <a:lnTo>
                  <a:pt x="3606" y="266"/>
                </a:lnTo>
                <a:close/>
              </a:path>
              <a:path w="10159" h="11429">
                <a:moveTo>
                  <a:pt x="3619" y="9639"/>
                </a:moveTo>
                <a:lnTo>
                  <a:pt x="3429" y="10223"/>
                </a:lnTo>
                <a:lnTo>
                  <a:pt x="3352" y="10579"/>
                </a:lnTo>
                <a:lnTo>
                  <a:pt x="3314" y="10782"/>
                </a:lnTo>
                <a:lnTo>
                  <a:pt x="3505" y="10198"/>
                </a:lnTo>
                <a:lnTo>
                  <a:pt x="3581" y="9855"/>
                </a:lnTo>
                <a:lnTo>
                  <a:pt x="3619" y="9639"/>
                </a:lnTo>
                <a:close/>
              </a:path>
              <a:path w="10159" h="11429">
                <a:moveTo>
                  <a:pt x="3632" y="4241"/>
                </a:moveTo>
                <a:lnTo>
                  <a:pt x="3124" y="5194"/>
                </a:lnTo>
                <a:lnTo>
                  <a:pt x="2921" y="5791"/>
                </a:lnTo>
                <a:lnTo>
                  <a:pt x="2514" y="7023"/>
                </a:lnTo>
                <a:lnTo>
                  <a:pt x="2997" y="7137"/>
                </a:lnTo>
                <a:lnTo>
                  <a:pt x="3632" y="4241"/>
                </a:lnTo>
                <a:close/>
              </a:path>
              <a:path w="10159" h="11429">
                <a:moveTo>
                  <a:pt x="3886" y="2387"/>
                </a:moveTo>
                <a:lnTo>
                  <a:pt x="3594" y="3175"/>
                </a:lnTo>
                <a:lnTo>
                  <a:pt x="3670" y="2844"/>
                </a:lnTo>
                <a:lnTo>
                  <a:pt x="3733" y="2463"/>
                </a:lnTo>
                <a:lnTo>
                  <a:pt x="3492" y="3187"/>
                </a:lnTo>
                <a:lnTo>
                  <a:pt x="3416" y="3568"/>
                </a:lnTo>
                <a:lnTo>
                  <a:pt x="3340" y="3949"/>
                </a:lnTo>
                <a:lnTo>
                  <a:pt x="3581" y="3263"/>
                </a:lnTo>
                <a:lnTo>
                  <a:pt x="3517" y="3594"/>
                </a:lnTo>
                <a:lnTo>
                  <a:pt x="3416" y="4089"/>
                </a:lnTo>
                <a:lnTo>
                  <a:pt x="3708" y="3263"/>
                </a:lnTo>
                <a:lnTo>
                  <a:pt x="3797" y="2870"/>
                </a:lnTo>
                <a:lnTo>
                  <a:pt x="3886" y="2387"/>
                </a:lnTo>
                <a:close/>
              </a:path>
              <a:path w="10159" h="11429">
                <a:moveTo>
                  <a:pt x="3911" y="2679"/>
                </a:moveTo>
                <a:lnTo>
                  <a:pt x="3708" y="3263"/>
                </a:lnTo>
                <a:lnTo>
                  <a:pt x="3644" y="3619"/>
                </a:lnTo>
                <a:lnTo>
                  <a:pt x="3606" y="3822"/>
                </a:lnTo>
                <a:lnTo>
                  <a:pt x="3797" y="3238"/>
                </a:lnTo>
                <a:lnTo>
                  <a:pt x="3873" y="2895"/>
                </a:lnTo>
                <a:lnTo>
                  <a:pt x="3911" y="2679"/>
                </a:lnTo>
                <a:close/>
              </a:path>
              <a:path w="10159" h="11429">
                <a:moveTo>
                  <a:pt x="3924" y="7086"/>
                </a:moveTo>
                <a:lnTo>
                  <a:pt x="3911" y="6781"/>
                </a:lnTo>
                <a:lnTo>
                  <a:pt x="3606" y="6769"/>
                </a:lnTo>
                <a:lnTo>
                  <a:pt x="3759" y="7556"/>
                </a:lnTo>
                <a:lnTo>
                  <a:pt x="3924" y="7086"/>
                </a:lnTo>
                <a:close/>
              </a:path>
              <a:path w="10159" h="11429">
                <a:moveTo>
                  <a:pt x="4064" y="9563"/>
                </a:moveTo>
                <a:lnTo>
                  <a:pt x="3810" y="10287"/>
                </a:lnTo>
                <a:lnTo>
                  <a:pt x="3733" y="10668"/>
                </a:lnTo>
                <a:lnTo>
                  <a:pt x="3657" y="11049"/>
                </a:lnTo>
                <a:lnTo>
                  <a:pt x="3911" y="10325"/>
                </a:lnTo>
                <a:lnTo>
                  <a:pt x="4064" y="9563"/>
                </a:lnTo>
                <a:close/>
              </a:path>
              <a:path w="10159" h="11429">
                <a:moveTo>
                  <a:pt x="4178" y="2540"/>
                </a:moveTo>
                <a:lnTo>
                  <a:pt x="3797" y="3657"/>
                </a:lnTo>
                <a:lnTo>
                  <a:pt x="3505" y="5130"/>
                </a:lnTo>
                <a:lnTo>
                  <a:pt x="4102" y="2946"/>
                </a:lnTo>
                <a:lnTo>
                  <a:pt x="4178" y="2540"/>
                </a:lnTo>
                <a:close/>
              </a:path>
              <a:path w="10159" h="11429">
                <a:moveTo>
                  <a:pt x="5334" y="1943"/>
                </a:moveTo>
                <a:lnTo>
                  <a:pt x="5041" y="2743"/>
                </a:lnTo>
                <a:lnTo>
                  <a:pt x="5118" y="2413"/>
                </a:lnTo>
                <a:lnTo>
                  <a:pt x="5156" y="2197"/>
                </a:lnTo>
                <a:lnTo>
                  <a:pt x="4965" y="2781"/>
                </a:lnTo>
                <a:lnTo>
                  <a:pt x="4889" y="3136"/>
                </a:lnTo>
                <a:lnTo>
                  <a:pt x="4851" y="3340"/>
                </a:lnTo>
                <a:lnTo>
                  <a:pt x="5029" y="2794"/>
                </a:lnTo>
                <a:lnTo>
                  <a:pt x="4965" y="3149"/>
                </a:lnTo>
                <a:lnTo>
                  <a:pt x="4864" y="3644"/>
                </a:lnTo>
                <a:lnTo>
                  <a:pt x="5156" y="2819"/>
                </a:lnTo>
                <a:lnTo>
                  <a:pt x="5245" y="2438"/>
                </a:lnTo>
                <a:lnTo>
                  <a:pt x="5334" y="1943"/>
                </a:lnTo>
                <a:close/>
              </a:path>
              <a:path w="10159" h="11429">
                <a:moveTo>
                  <a:pt x="5918" y="2082"/>
                </a:moveTo>
                <a:lnTo>
                  <a:pt x="5626" y="2895"/>
                </a:lnTo>
                <a:lnTo>
                  <a:pt x="5549" y="3289"/>
                </a:lnTo>
                <a:lnTo>
                  <a:pt x="5448" y="3784"/>
                </a:lnTo>
                <a:lnTo>
                  <a:pt x="5753" y="2959"/>
                </a:lnTo>
                <a:lnTo>
                  <a:pt x="5829" y="2578"/>
                </a:lnTo>
                <a:lnTo>
                  <a:pt x="5918" y="2082"/>
                </a:lnTo>
                <a:close/>
              </a:path>
              <a:path w="10159" h="11429">
                <a:moveTo>
                  <a:pt x="7264" y="304"/>
                </a:moveTo>
                <a:lnTo>
                  <a:pt x="6769" y="1917"/>
                </a:lnTo>
                <a:lnTo>
                  <a:pt x="6743" y="1778"/>
                </a:lnTo>
                <a:lnTo>
                  <a:pt x="6680" y="2171"/>
                </a:lnTo>
                <a:lnTo>
                  <a:pt x="6604" y="2438"/>
                </a:lnTo>
                <a:lnTo>
                  <a:pt x="6604" y="2755"/>
                </a:lnTo>
                <a:lnTo>
                  <a:pt x="6604" y="2438"/>
                </a:lnTo>
                <a:lnTo>
                  <a:pt x="6515" y="2743"/>
                </a:lnTo>
                <a:lnTo>
                  <a:pt x="5956" y="2209"/>
                </a:lnTo>
                <a:lnTo>
                  <a:pt x="5727" y="3327"/>
                </a:lnTo>
                <a:lnTo>
                  <a:pt x="5448" y="4699"/>
                </a:lnTo>
                <a:lnTo>
                  <a:pt x="5422" y="4864"/>
                </a:lnTo>
                <a:lnTo>
                  <a:pt x="5295" y="3302"/>
                </a:lnTo>
                <a:lnTo>
                  <a:pt x="5359" y="3022"/>
                </a:lnTo>
                <a:lnTo>
                  <a:pt x="5295" y="3200"/>
                </a:lnTo>
                <a:lnTo>
                  <a:pt x="4025" y="6794"/>
                </a:lnTo>
                <a:lnTo>
                  <a:pt x="4267" y="6807"/>
                </a:lnTo>
                <a:lnTo>
                  <a:pt x="4521" y="6959"/>
                </a:lnTo>
                <a:lnTo>
                  <a:pt x="5080" y="7086"/>
                </a:lnTo>
                <a:lnTo>
                  <a:pt x="5638" y="7366"/>
                </a:lnTo>
                <a:lnTo>
                  <a:pt x="5486" y="5549"/>
                </a:lnTo>
                <a:lnTo>
                  <a:pt x="5664" y="5435"/>
                </a:lnTo>
                <a:lnTo>
                  <a:pt x="5626" y="5651"/>
                </a:lnTo>
                <a:lnTo>
                  <a:pt x="5575" y="5930"/>
                </a:lnTo>
                <a:lnTo>
                  <a:pt x="5715" y="5689"/>
                </a:lnTo>
                <a:lnTo>
                  <a:pt x="6096" y="5448"/>
                </a:lnTo>
                <a:lnTo>
                  <a:pt x="5816" y="4673"/>
                </a:lnTo>
                <a:lnTo>
                  <a:pt x="5702" y="5232"/>
                </a:lnTo>
                <a:lnTo>
                  <a:pt x="5486" y="4635"/>
                </a:lnTo>
                <a:lnTo>
                  <a:pt x="6248" y="3479"/>
                </a:lnTo>
                <a:lnTo>
                  <a:pt x="6324" y="3683"/>
                </a:lnTo>
                <a:lnTo>
                  <a:pt x="6388" y="3441"/>
                </a:lnTo>
                <a:lnTo>
                  <a:pt x="6515" y="3403"/>
                </a:lnTo>
                <a:lnTo>
                  <a:pt x="6197" y="5854"/>
                </a:lnTo>
                <a:lnTo>
                  <a:pt x="6870" y="3276"/>
                </a:lnTo>
                <a:lnTo>
                  <a:pt x="6997" y="2844"/>
                </a:lnTo>
                <a:lnTo>
                  <a:pt x="7086" y="2489"/>
                </a:lnTo>
                <a:lnTo>
                  <a:pt x="6934" y="2781"/>
                </a:lnTo>
                <a:lnTo>
                  <a:pt x="6807" y="2120"/>
                </a:lnTo>
                <a:lnTo>
                  <a:pt x="7061" y="1308"/>
                </a:lnTo>
                <a:lnTo>
                  <a:pt x="7264" y="304"/>
                </a:lnTo>
                <a:close/>
              </a:path>
              <a:path w="10159" h="11429">
                <a:moveTo>
                  <a:pt x="8509" y="2019"/>
                </a:moveTo>
                <a:lnTo>
                  <a:pt x="8255" y="2743"/>
                </a:lnTo>
                <a:lnTo>
                  <a:pt x="8178" y="3124"/>
                </a:lnTo>
                <a:lnTo>
                  <a:pt x="8102" y="3505"/>
                </a:lnTo>
                <a:lnTo>
                  <a:pt x="8356" y="2781"/>
                </a:lnTo>
                <a:lnTo>
                  <a:pt x="8509" y="2019"/>
                </a:lnTo>
                <a:close/>
              </a:path>
              <a:path w="10159" h="11429">
                <a:moveTo>
                  <a:pt x="8674" y="0"/>
                </a:moveTo>
                <a:lnTo>
                  <a:pt x="7073" y="4089"/>
                </a:lnTo>
                <a:lnTo>
                  <a:pt x="7302" y="2921"/>
                </a:lnTo>
                <a:lnTo>
                  <a:pt x="6718" y="5842"/>
                </a:lnTo>
                <a:lnTo>
                  <a:pt x="6883" y="5372"/>
                </a:lnTo>
                <a:lnTo>
                  <a:pt x="7010" y="5219"/>
                </a:lnTo>
                <a:lnTo>
                  <a:pt x="7391" y="4978"/>
                </a:lnTo>
                <a:lnTo>
                  <a:pt x="7200" y="4457"/>
                </a:lnTo>
                <a:lnTo>
                  <a:pt x="8509" y="800"/>
                </a:lnTo>
                <a:lnTo>
                  <a:pt x="8674" y="0"/>
                </a:lnTo>
                <a:close/>
              </a:path>
              <a:path w="10159" h="11429">
                <a:moveTo>
                  <a:pt x="10083" y="1612"/>
                </a:moveTo>
                <a:lnTo>
                  <a:pt x="9931" y="2057"/>
                </a:lnTo>
                <a:lnTo>
                  <a:pt x="9461" y="1295"/>
                </a:lnTo>
                <a:lnTo>
                  <a:pt x="9347" y="1866"/>
                </a:lnTo>
                <a:lnTo>
                  <a:pt x="8928" y="1181"/>
                </a:lnTo>
                <a:lnTo>
                  <a:pt x="8763" y="2006"/>
                </a:lnTo>
                <a:lnTo>
                  <a:pt x="8636" y="1447"/>
                </a:lnTo>
                <a:lnTo>
                  <a:pt x="8445" y="2413"/>
                </a:lnTo>
                <a:lnTo>
                  <a:pt x="8407" y="2603"/>
                </a:lnTo>
                <a:lnTo>
                  <a:pt x="8509" y="2438"/>
                </a:lnTo>
                <a:lnTo>
                  <a:pt x="8699" y="2286"/>
                </a:lnTo>
                <a:lnTo>
                  <a:pt x="8674" y="2463"/>
                </a:lnTo>
                <a:lnTo>
                  <a:pt x="8534" y="3200"/>
                </a:lnTo>
                <a:lnTo>
                  <a:pt x="9017" y="2578"/>
                </a:lnTo>
                <a:lnTo>
                  <a:pt x="9245" y="2387"/>
                </a:lnTo>
                <a:lnTo>
                  <a:pt x="9207" y="2578"/>
                </a:lnTo>
                <a:lnTo>
                  <a:pt x="9067" y="3314"/>
                </a:lnTo>
                <a:lnTo>
                  <a:pt x="9550" y="2692"/>
                </a:lnTo>
                <a:lnTo>
                  <a:pt x="9791" y="2489"/>
                </a:lnTo>
                <a:lnTo>
                  <a:pt x="9753" y="2717"/>
                </a:lnTo>
                <a:lnTo>
                  <a:pt x="9677" y="3098"/>
                </a:lnTo>
                <a:lnTo>
                  <a:pt x="9931" y="2374"/>
                </a:lnTo>
                <a:lnTo>
                  <a:pt x="10058" y="2247"/>
                </a:lnTo>
                <a:lnTo>
                  <a:pt x="10083" y="1612"/>
                </a:lnTo>
                <a:close/>
              </a:path>
            </a:pathLst>
          </a:custGeom>
          <a:solidFill>
            <a:srgbClr val="B88F51"/>
          </a:solidFill>
        </p:spPr>
        <p:txBody>
          <a:bodyPr wrap="square" lIns="0" tIns="0" rIns="0" bIns="0" rtlCol="0"/>
          <a:lstStyle/>
          <a:p>
            <a:endParaRPr sz="2511"/>
          </a:p>
        </p:txBody>
      </p:sp>
      <p:sp>
        <p:nvSpPr>
          <p:cNvPr id="122" name="bg object 122"/>
          <p:cNvSpPr/>
          <p:nvPr/>
        </p:nvSpPr>
        <p:spPr>
          <a:xfrm>
            <a:off x="938459" y="383294"/>
            <a:ext cx="25003" cy="24209"/>
          </a:xfrm>
          <a:custGeom>
            <a:avLst/>
            <a:gdLst/>
            <a:ahLst/>
            <a:cxnLst/>
            <a:rect l="l" t="t" r="r" b="b"/>
            <a:pathLst>
              <a:path w="40005" h="38734">
                <a:moveTo>
                  <a:pt x="330" y="18681"/>
                </a:moveTo>
                <a:lnTo>
                  <a:pt x="190" y="19494"/>
                </a:lnTo>
                <a:lnTo>
                  <a:pt x="279" y="18999"/>
                </a:lnTo>
                <a:lnTo>
                  <a:pt x="330" y="18681"/>
                </a:lnTo>
                <a:close/>
              </a:path>
              <a:path w="40005" h="38734">
                <a:moveTo>
                  <a:pt x="660" y="17995"/>
                </a:moveTo>
                <a:lnTo>
                  <a:pt x="190" y="17170"/>
                </a:lnTo>
                <a:lnTo>
                  <a:pt x="25" y="18148"/>
                </a:lnTo>
                <a:lnTo>
                  <a:pt x="0" y="18338"/>
                </a:lnTo>
                <a:lnTo>
                  <a:pt x="152" y="18186"/>
                </a:lnTo>
                <a:lnTo>
                  <a:pt x="660" y="17995"/>
                </a:lnTo>
                <a:close/>
              </a:path>
              <a:path w="40005" h="38734">
                <a:moveTo>
                  <a:pt x="1193" y="17373"/>
                </a:moveTo>
                <a:lnTo>
                  <a:pt x="292" y="19786"/>
                </a:lnTo>
                <a:lnTo>
                  <a:pt x="419" y="19024"/>
                </a:lnTo>
                <a:lnTo>
                  <a:pt x="127" y="20726"/>
                </a:lnTo>
                <a:lnTo>
                  <a:pt x="1016" y="18376"/>
                </a:lnTo>
                <a:lnTo>
                  <a:pt x="1193" y="17373"/>
                </a:lnTo>
                <a:close/>
              </a:path>
              <a:path w="40005" h="38734">
                <a:moveTo>
                  <a:pt x="1320" y="12776"/>
                </a:moveTo>
                <a:lnTo>
                  <a:pt x="1079" y="13347"/>
                </a:lnTo>
                <a:lnTo>
                  <a:pt x="1016" y="13703"/>
                </a:lnTo>
                <a:lnTo>
                  <a:pt x="977" y="13906"/>
                </a:lnTo>
                <a:lnTo>
                  <a:pt x="1219" y="13335"/>
                </a:lnTo>
                <a:lnTo>
                  <a:pt x="1282" y="12979"/>
                </a:lnTo>
                <a:lnTo>
                  <a:pt x="1320" y="12776"/>
                </a:lnTo>
                <a:close/>
              </a:path>
              <a:path w="40005" h="38734">
                <a:moveTo>
                  <a:pt x="1727" y="8851"/>
                </a:moveTo>
                <a:lnTo>
                  <a:pt x="1587" y="9664"/>
                </a:lnTo>
                <a:lnTo>
                  <a:pt x="1676" y="9169"/>
                </a:lnTo>
                <a:lnTo>
                  <a:pt x="1727" y="8851"/>
                </a:lnTo>
                <a:close/>
              </a:path>
              <a:path w="40005" h="38734">
                <a:moveTo>
                  <a:pt x="2400" y="15290"/>
                </a:moveTo>
                <a:lnTo>
                  <a:pt x="1930" y="14465"/>
                </a:lnTo>
                <a:lnTo>
                  <a:pt x="1765" y="15443"/>
                </a:lnTo>
                <a:lnTo>
                  <a:pt x="1727" y="15633"/>
                </a:lnTo>
                <a:lnTo>
                  <a:pt x="1879" y="15481"/>
                </a:lnTo>
                <a:lnTo>
                  <a:pt x="2400" y="15290"/>
                </a:lnTo>
                <a:close/>
              </a:path>
              <a:path w="40005" h="38734">
                <a:moveTo>
                  <a:pt x="2755" y="9906"/>
                </a:moveTo>
                <a:lnTo>
                  <a:pt x="2286" y="9080"/>
                </a:lnTo>
                <a:lnTo>
                  <a:pt x="2120" y="10058"/>
                </a:lnTo>
                <a:lnTo>
                  <a:pt x="2082" y="10248"/>
                </a:lnTo>
                <a:lnTo>
                  <a:pt x="2247" y="10096"/>
                </a:lnTo>
                <a:lnTo>
                  <a:pt x="2755" y="9906"/>
                </a:lnTo>
                <a:close/>
              </a:path>
              <a:path w="40005" h="38734">
                <a:moveTo>
                  <a:pt x="3048" y="16306"/>
                </a:moveTo>
                <a:lnTo>
                  <a:pt x="2806" y="16878"/>
                </a:lnTo>
                <a:lnTo>
                  <a:pt x="2743" y="17233"/>
                </a:lnTo>
                <a:lnTo>
                  <a:pt x="2705" y="17437"/>
                </a:lnTo>
                <a:lnTo>
                  <a:pt x="2946" y="16865"/>
                </a:lnTo>
                <a:lnTo>
                  <a:pt x="3009" y="16510"/>
                </a:lnTo>
                <a:lnTo>
                  <a:pt x="3048" y="16306"/>
                </a:lnTo>
                <a:close/>
              </a:path>
              <a:path w="40005" h="38734">
                <a:moveTo>
                  <a:pt x="3302" y="10109"/>
                </a:moveTo>
                <a:lnTo>
                  <a:pt x="3060" y="10680"/>
                </a:lnTo>
                <a:lnTo>
                  <a:pt x="2997" y="11036"/>
                </a:lnTo>
                <a:lnTo>
                  <a:pt x="2959" y="11239"/>
                </a:lnTo>
                <a:lnTo>
                  <a:pt x="3213" y="10668"/>
                </a:lnTo>
                <a:lnTo>
                  <a:pt x="3263" y="10312"/>
                </a:lnTo>
                <a:lnTo>
                  <a:pt x="3302" y="10109"/>
                </a:lnTo>
                <a:close/>
              </a:path>
              <a:path w="40005" h="38734">
                <a:moveTo>
                  <a:pt x="3327" y="17056"/>
                </a:moveTo>
                <a:lnTo>
                  <a:pt x="3009" y="16852"/>
                </a:lnTo>
                <a:lnTo>
                  <a:pt x="2921" y="17322"/>
                </a:lnTo>
                <a:lnTo>
                  <a:pt x="3327" y="17056"/>
                </a:lnTo>
                <a:close/>
              </a:path>
              <a:path w="40005" h="38734">
                <a:moveTo>
                  <a:pt x="3340" y="15963"/>
                </a:moveTo>
                <a:lnTo>
                  <a:pt x="2298" y="15481"/>
                </a:lnTo>
                <a:lnTo>
                  <a:pt x="2324" y="15354"/>
                </a:lnTo>
                <a:lnTo>
                  <a:pt x="2082" y="15925"/>
                </a:lnTo>
                <a:lnTo>
                  <a:pt x="2019" y="16281"/>
                </a:lnTo>
                <a:lnTo>
                  <a:pt x="1981" y="16484"/>
                </a:lnTo>
                <a:lnTo>
                  <a:pt x="2222" y="15913"/>
                </a:lnTo>
                <a:lnTo>
                  <a:pt x="2159" y="16306"/>
                </a:lnTo>
                <a:lnTo>
                  <a:pt x="2057" y="16929"/>
                </a:lnTo>
                <a:lnTo>
                  <a:pt x="2667" y="16446"/>
                </a:lnTo>
                <a:lnTo>
                  <a:pt x="3340" y="15963"/>
                </a:lnTo>
                <a:close/>
              </a:path>
              <a:path w="40005" h="38734">
                <a:moveTo>
                  <a:pt x="3378" y="12293"/>
                </a:moveTo>
                <a:lnTo>
                  <a:pt x="3060" y="13004"/>
                </a:lnTo>
                <a:lnTo>
                  <a:pt x="2997" y="13385"/>
                </a:lnTo>
                <a:lnTo>
                  <a:pt x="2933" y="13766"/>
                </a:lnTo>
                <a:lnTo>
                  <a:pt x="3251" y="13055"/>
                </a:lnTo>
                <a:lnTo>
                  <a:pt x="3378" y="12293"/>
                </a:lnTo>
                <a:close/>
              </a:path>
              <a:path w="40005" h="38734">
                <a:moveTo>
                  <a:pt x="3721" y="12255"/>
                </a:moveTo>
                <a:lnTo>
                  <a:pt x="3340" y="13055"/>
                </a:lnTo>
                <a:lnTo>
                  <a:pt x="3276" y="13449"/>
                </a:lnTo>
                <a:lnTo>
                  <a:pt x="3187" y="13944"/>
                </a:lnTo>
                <a:lnTo>
                  <a:pt x="3568" y="13144"/>
                </a:lnTo>
                <a:lnTo>
                  <a:pt x="3644" y="12750"/>
                </a:lnTo>
                <a:lnTo>
                  <a:pt x="3721" y="12255"/>
                </a:lnTo>
                <a:close/>
              </a:path>
              <a:path w="40005" h="38734">
                <a:moveTo>
                  <a:pt x="3898" y="17424"/>
                </a:moveTo>
                <a:lnTo>
                  <a:pt x="3657" y="16827"/>
                </a:lnTo>
                <a:lnTo>
                  <a:pt x="3327" y="17056"/>
                </a:lnTo>
                <a:lnTo>
                  <a:pt x="3898" y="17424"/>
                </a:lnTo>
                <a:close/>
              </a:path>
              <a:path w="40005" h="38734">
                <a:moveTo>
                  <a:pt x="3975" y="13169"/>
                </a:moveTo>
                <a:lnTo>
                  <a:pt x="3492" y="14274"/>
                </a:lnTo>
                <a:lnTo>
                  <a:pt x="3238" y="15760"/>
                </a:lnTo>
                <a:lnTo>
                  <a:pt x="3898" y="13627"/>
                </a:lnTo>
                <a:lnTo>
                  <a:pt x="3975" y="13169"/>
                </a:lnTo>
                <a:close/>
              </a:path>
              <a:path w="40005" h="38734">
                <a:moveTo>
                  <a:pt x="3987" y="6858"/>
                </a:moveTo>
                <a:lnTo>
                  <a:pt x="3606" y="7658"/>
                </a:lnTo>
                <a:lnTo>
                  <a:pt x="3543" y="8051"/>
                </a:lnTo>
                <a:lnTo>
                  <a:pt x="3467" y="8547"/>
                </a:lnTo>
                <a:lnTo>
                  <a:pt x="3835" y="7747"/>
                </a:lnTo>
                <a:lnTo>
                  <a:pt x="3911" y="7353"/>
                </a:lnTo>
                <a:lnTo>
                  <a:pt x="3987" y="6858"/>
                </a:lnTo>
                <a:close/>
              </a:path>
              <a:path w="40005" h="38734">
                <a:moveTo>
                  <a:pt x="4038" y="9207"/>
                </a:moveTo>
                <a:lnTo>
                  <a:pt x="3657" y="10007"/>
                </a:lnTo>
                <a:lnTo>
                  <a:pt x="3594" y="10401"/>
                </a:lnTo>
                <a:lnTo>
                  <a:pt x="3505" y="10896"/>
                </a:lnTo>
                <a:lnTo>
                  <a:pt x="3886" y="10096"/>
                </a:lnTo>
                <a:lnTo>
                  <a:pt x="3962" y="9702"/>
                </a:lnTo>
                <a:lnTo>
                  <a:pt x="4038" y="9207"/>
                </a:lnTo>
                <a:close/>
              </a:path>
              <a:path w="40005" h="38734">
                <a:moveTo>
                  <a:pt x="4165" y="13436"/>
                </a:moveTo>
                <a:lnTo>
                  <a:pt x="3924" y="14008"/>
                </a:lnTo>
                <a:lnTo>
                  <a:pt x="3860" y="14363"/>
                </a:lnTo>
                <a:lnTo>
                  <a:pt x="3822" y="14566"/>
                </a:lnTo>
                <a:lnTo>
                  <a:pt x="4064" y="13995"/>
                </a:lnTo>
                <a:lnTo>
                  <a:pt x="4127" y="13639"/>
                </a:lnTo>
                <a:lnTo>
                  <a:pt x="4165" y="13436"/>
                </a:lnTo>
                <a:close/>
              </a:path>
              <a:path w="40005" h="38734">
                <a:moveTo>
                  <a:pt x="4191" y="14224"/>
                </a:moveTo>
                <a:lnTo>
                  <a:pt x="3949" y="14795"/>
                </a:lnTo>
                <a:lnTo>
                  <a:pt x="3886" y="15151"/>
                </a:lnTo>
                <a:lnTo>
                  <a:pt x="3848" y="15354"/>
                </a:lnTo>
                <a:lnTo>
                  <a:pt x="4089" y="14782"/>
                </a:lnTo>
                <a:lnTo>
                  <a:pt x="4152" y="14427"/>
                </a:lnTo>
                <a:lnTo>
                  <a:pt x="4191" y="14224"/>
                </a:lnTo>
                <a:close/>
              </a:path>
              <a:path w="40005" h="38734">
                <a:moveTo>
                  <a:pt x="5016" y="8420"/>
                </a:moveTo>
                <a:lnTo>
                  <a:pt x="4254" y="8001"/>
                </a:lnTo>
                <a:lnTo>
                  <a:pt x="4089" y="8953"/>
                </a:lnTo>
                <a:lnTo>
                  <a:pt x="4038" y="9207"/>
                </a:lnTo>
                <a:lnTo>
                  <a:pt x="3987" y="9563"/>
                </a:lnTo>
                <a:lnTo>
                  <a:pt x="4470" y="9042"/>
                </a:lnTo>
                <a:lnTo>
                  <a:pt x="5016" y="8420"/>
                </a:lnTo>
                <a:close/>
              </a:path>
              <a:path w="40005" h="38734">
                <a:moveTo>
                  <a:pt x="6477" y="19672"/>
                </a:moveTo>
                <a:lnTo>
                  <a:pt x="6438" y="17945"/>
                </a:lnTo>
                <a:lnTo>
                  <a:pt x="5372" y="19075"/>
                </a:lnTo>
                <a:lnTo>
                  <a:pt x="5003" y="18338"/>
                </a:lnTo>
                <a:lnTo>
                  <a:pt x="5118" y="17932"/>
                </a:lnTo>
                <a:lnTo>
                  <a:pt x="5219" y="16141"/>
                </a:lnTo>
                <a:lnTo>
                  <a:pt x="4394" y="17932"/>
                </a:lnTo>
                <a:lnTo>
                  <a:pt x="3962" y="17462"/>
                </a:lnTo>
                <a:lnTo>
                  <a:pt x="4203" y="18148"/>
                </a:lnTo>
                <a:lnTo>
                  <a:pt x="4762" y="18503"/>
                </a:lnTo>
                <a:lnTo>
                  <a:pt x="4965" y="18364"/>
                </a:lnTo>
                <a:lnTo>
                  <a:pt x="5969" y="20891"/>
                </a:lnTo>
                <a:lnTo>
                  <a:pt x="6477" y="19672"/>
                </a:lnTo>
                <a:close/>
              </a:path>
              <a:path w="40005" h="38734">
                <a:moveTo>
                  <a:pt x="6477" y="17056"/>
                </a:moveTo>
                <a:lnTo>
                  <a:pt x="5791" y="15278"/>
                </a:lnTo>
                <a:lnTo>
                  <a:pt x="4800" y="14833"/>
                </a:lnTo>
                <a:lnTo>
                  <a:pt x="4546" y="14490"/>
                </a:lnTo>
                <a:lnTo>
                  <a:pt x="4559" y="12712"/>
                </a:lnTo>
                <a:lnTo>
                  <a:pt x="4203" y="14452"/>
                </a:lnTo>
                <a:lnTo>
                  <a:pt x="4165" y="14655"/>
                </a:lnTo>
                <a:lnTo>
                  <a:pt x="4381" y="14439"/>
                </a:lnTo>
                <a:lnTo>
                  <a:pt x="4521" y="15570"/>
                </a:lnTo>
                <a:lnTo>
                  <a:pt x="4940" y="15265"/>
                </a:lnTo>
                <a:lnTo>
                  <a:pt x="5461" y="15608"/>
                </a:lnTo>
                <a:lnTo>
                  <a:pt x="6477" y="17056"/>
                </a:lnTo>
                <a:close/>
              </a:path>
              <a:path w="40005" h="38734">
                <a:moveTo>
                  <a:pt x="6997" y="19570"/>
                </a:moveTo>
                <a:lnTo>
                  <a:pt x="6756" y="20116"/>
                </a:lnTo>
                <a:lnTo>
                  <a:pt x="6692" y="20497"/>
                </a:lnTo>
                <a:lnTo>
                  <a:pt x="6654" y="20701"/>
                </a:lnTo>
                <a:lnTo>
                  <a:pt x="6896" y="20129"/>
                </a:lnTo>
                <a:lnTo>
                  <a:pt x="6959" y="19773"/>
                </a:lnTo>
                <a:lnTo>
                  <a:pt x="6997" y="19570"/>
                </a:lnTo>
                <a:close/>
              </a:path>
              <a:path w="40005" h="38734">
                <a:moveTo>
                  <a:pt x="7086" y="10223"/>
                </a:moveTo>
                <a:lnTo>
                  <a:pt x="6845" y="10795"/>
                </a:lnTo>
                <a:lnTo>
                  <a:pt x="6781" y="11150"/>
                </a:lnTo>
                <a:lnTo>
                  <a:pt x="6743" y="11353"/>
                </a:lnTo>
                <a:lnTo>
                  <a:pt x="6985" y="10782"/>
                </a:lnTo>
                <a:lnTo>
                  <a:pt x="7048" y="10439"/>
                </a:lnTo>
                <a:lnTo>
                  <a:pt x="7086" y="10223"/>
                </a:lnTo>
                <a:close/>
              </a:path>
              <a:path w="40005" h="38734">
                <a:moveTo>
                  <a:pt x="7112" y="6705"/>
                </a:moveTo>
                <a:lnTo>
                  <a:pt x="6096" y="5727"/>
                </a:lnTo>
                <a:lnTo>
                  <a:pt x="5562" y="5143"/>
                </a:lnTo>
                <a:lnTo>
                  <a:pt x="5397" y="6134"/>
                </a:lnTo>
                <a:lnTo>
                  <a:pt x="5346" y="6413"/>
                </a:lnTo>
                <a:lnTo>
                  <a:pt x="5549" y="6184"/>
                </a:lnTo>
                <a:lnTo>
                  <a:pt x="6032" y="6070"/>
                </a:lnTo>
                <a:lnTo>
                  <a:pt x="5880" y="7035"/>
                </a:lnTo>
                <a:lnTo>
                  <a:pt x="5791" y="7569"/>
                </a:lnTo>
                <a:lnTo>
                  <a:pt x="6426" y="7188"/>
                </a:lnTo>
                <a:lnTo>
                  <a:pt x="7112" y="6705"/>
                </a:lnTo>
                <a:close/>
              </a:path>
              <a:path w="40005" h="38734">
                <a:moveTo>
                  <a:pt x="7569" y="16395"/>
                </a:moveTo>
                <a:lnTo>
                  <a:pt x="7251" y="17106"/>
                </a:lnTo>
                <a:lnTo>
                  <a:pt x="7188" y="17487"/>
                </a:lnTo>
                <a:lnTo>
                  <a:pt x="7124" y="17868"/>
                </a:lnTo>
                <a:lnTo>
                  <a:pt x="7442" y="17157"/>
                </a:lnTo>
                <a:lnTo>
                  <a:pt x="7569" y="16395"/>
                </a:lnTo>
                <a:close/>
              </a:path>
              <a:path w="40005" h="38734">
                <a:moveTo>
                  <a:pt x="7848" y="12738"/>
                </a:moveTo>
                <a:lnTo>
                  <a:pt x="7378" y="12928"/>
                </a:lnTo>
                <a:lnTo>
                  <a:pt x="6553" y="12534"/>
                </a:lnTo>
                <a:lnTo>
                  <a:pt x="6197" y="11950"/>
                </a:lnTo>
                <a:lnTo>
                  <a:pt x="4813" y="11239"/>
                </a:lnTo>
                <a:lnTo>
                  <a:pt x="5842" y="11747"/>
                </a:lnTo>
                <a:lnTo>
                  <a:pt x="6248" y="11239"/>
                </a:lnTo>
                <a:lnTo>
                  <a:pt x="6870" y="10452"/>
                </a:lnTo>
                <a:lnTo>
                  <a:pt x="7035" y="10236"/>
                </a:lnTo>
                <a:lnTo>
                  <a:pt x="6019" y="10452"/>
                </a:lnTo>
                <a:lnTo>
                  <a:pt x="5969" y="10325"/>
                </a:lnTo>
                <a:lnTo>
                  <a:pt x="5918" y="10198"/>
                </a:lnTo>
                <a:lnTo>
                  <a:pt x="5511" y="10033"/>
                </a:lnTo>
                <a:lnTo>
                  <a:pt x="5041" y="10325"/>
                </a:lnTo>
                <a:lnTo>
                  <a:pt x="5664" y="8953"/>
                </a:lnTo>
                <a:lnTo>
                  <a:pt x="5842" y="7899"/>
                </a:lnTo>
                <a:lnTo>
                  <a:pt x="4864" y="9499"/>
                </a:lnTo>
                <a:lnTo>
                  <a:pt x="4787" y="9131"/>
                </a:lnTo>
                <a:lnTo>
                  <a:pt x="3810" y="11303"/>
                </a:lnTo>
                <a:lnTo>
                  <a:pt x="4216" y="11328"/>
                </a:lnTo>
                <a:lnTo>
                  <a:pt x="4254" y="11722"/>
                </a:lnTo>
                <a:lnTo>
                  <a:pt x="4419" y="11379"/>
                </a:lnTo>
                <a:lnTo>
                  <a:pt x="5245" y="11569"/>
                </a:lnTo>
                <a:lnTo>
                  <a:pt x="5905" y="13449"/>
                </a:lnTo>
                <a:lnTo>
                  <a:pt x="7010" y="13474"/>
                </a:lnTo>
                <a:lnTo>
                  <a:pt x="6362" y="15951"/>
                </a:lnTo>
                <a:lnTo>
                  <a:pt x="6629" y="17246"/>
                </a:lnTo>
                <a:lnTo>
                  <a:pt x="6896" y="18072"/>
                </a:lnTo>
                <a:lnTo>
                  <a:pt x="6477" y="19672"/>
                </a:lnTo>
                <a:lnTo>
                  <a:pt x="6515" y="20320"/>
                </a:lnTo>
                <a:lnTo>
                  <a:pt x="6502" y="20447"/>
                </a:lnTo>
                <a:lnTo>
                  <a:pt x="6438" y="20828"/>
                </a:lnTo>
                <a:lnTo>
                  <a:pt x="6756" y="20116"/>
                </a:lnTo>
                <a:lnTo>
                  <a:pt x="6819" y="19748"/>
                </a:lnTo>
                <a:lnTo>
                  <a:pt x="6883" y="19354"/>
                </a:lnTo>
                <a:lnTo>
                  <a:pt x="6642" y="19875"/>
                </a:lnTo>
                <a:lnTo>
                  <a:pt x="6934" y="18186"/>
                </a:lnTo>
                <a:lnTo>
                  <a:pt x="7073" y="18592"/>
                </a:lnTo>
                <a:lnTo>
                  <a:pt x="7061" y="17437"/>
                </a:lnTo>
                <a:lnTo>
                  <a:pt x="7035" y="14173"/>
                </a:lnTo>
                <a:lnTo>
                  <a:pt x="7073" y="14897"/>
                </a:lnTo>
                <a:lnTo>
                  <a:pt x="7620" y="13957"/>
                </a:lnTo>
                <a:lnTo>
                  <a:pt x="7810" y="12928"/>
                </a:lnTo>
                <a:lnTo>
                  <a:pt x="7848" y="12738"/>
                </a:lnTo>
                <a:close/>
              </a:path>
              <a:path w="40005" h="38734">
                <a:moveTo>
                  <a:pt x="8064" y="16700"/>
                </a:moveTo>
                <a:lnTo>
                  <a:pt x="7823" y="17272"/>
                </a:lnTo>
                <a:lnTo>
                  <a:pt x="7759" y="17627"/>
                </a:lnTo>
                <a:lnTo>
                  <a:pt x="7721" y="17830"/>
                </a:lnTo>
                <a:lnTo>
                  <a:pt x="7975" y="17259"/>
                </a:lnTo>
                <a:lnTo>
                  <a:pt x="8026" y="16903"/>
                </a:lnTo>
                <a:lnTo>
                  <a:pt x="8064" y="16700"/>
                </a:lnTo>
                <a:close/>
              </a:path>
              <a:path w="40005" h="38734">
                <a:moveTo>
                  <a:pt x="8115" y="12623"/>
                </a:moveTo>
                <a:lnTo>
                  <a:pt x="8064" y="12458"/>
                </a:lnTo>
                <a:lnTo>
                  <a:pt x="7924" y="12344"/>
                </a:lnTo>
                <a:lnTo>
                  <a:pt x="7848" y="12738"/>
                </a:lnTo>
                <a:lnTo>
                  <a:pt x="8115" y="12623"/>
                </a:lnTo>
                <a:close/>
              </a:path>
              <a:path w="40005" h="38734">
                <a:moveTo>
                  <a:pt x="8343" y="8089"/>
                </a:moveTo>
                <a:lnTo>
                  <a:pt x="7874" y="7264"/>
                </a:lnTo>
                <a:lnTo>
                  <a:pt x="7708" y="8242"/>
                </a:lnTo>
                <a:lnTo>
                  <a:pt x="7670" y="8432"/>
                </a:lnTo>
                <a:lnTo>
                  <a:pt x="7835" y="8280"/>
                </a:lnTo>
                <a:lnTo>
                  <a:pt x="8343" y="8089"/>
                </a:lnTo>
                <a:close/>
              </a:path>
              <a:path w="40005" h="38734">
                <a:moveTo>
                  <a:pt x="8623" y="8978"/>
                </a:moveTo>
                <a:lnTo>
                  <a:pt x="6883" y="11849"/>
                </a:lnTo>
                <a:lnTo>
                  <a:pt x="7607" y="12065"/>
                </a:lnTo>
                <a:lnTo>
                  <a:pt x="7924" y="12344"/>
                </a:lnTo>
                <a:lnTo>
                  <a:pt x="8356" y="12065"/>
                </a:lnTo>
                <a:lnTo>
                  <a:pt x="8458" y="11239"/>
                </a:lnTo>
                <a:lnTo>
                  <a:pt x="8623" y="8978"/>
                </a:lnTo>
                <a:close/>
              </a:path>
              <a:path w="40005" h="38734">
                <a:moveTo>
                  <a:pt x="8674" y="13500"/>
                </a:moveTo>
                <a:lnTo>
                  <a:pt x="7874" y="13982"/>
                </a:lnTo>
                <a:lnTo>
                  <a:pt x="7747" y="14744"/>
                </a:lnTo>
                <a:lnTo>
                  <a:pt x="7632" y="16014"/>
                </a:lnTo>
                <a:lnTo>
                  <a:pt x="8674" y="13500"/>
                </a:lnTo>
                <a:close/>
              </a:path>
              <a:path w="40005" h="38734">
                <a:moveTo>
                  <a:pt x="8674" y="12484"/>
                </a:moveTo>
                <a:lnTo>
                  <a:pt x="8648" y="11887"/>
                </a:lnTo>
                <a:lnTo>
                  <a:pt x="8407" y="12039"/>
                </a:lnTo>
                <a:lnTo>
                  <a:pt x="8369" y="12458"/>
                </a:lnTo>
                <a:lnTo>
                  <a:pt x="8674" y="12484"/>
                </a:lnTo>
                <a:close/>
              </a:path>
              <a:path w="40005" h="38734">
                <a:moveTo>
                  <a:pt x="11264" y="15379"/>
                </a:moveTo>
                <a:lnTo>
                  <a:pt x="11023" y="15836"/>
                </a:lnTo>
                <a:lnTo>
                  <a:pt x="11226" y="15506"/>
                </a:lnTo>
                <a:lnTo>
                  <a:pt x="11264" y="15379"/>
                </a:lnTo>
                <a:close/>
              </a:path>
              <a:path w="40005" h="38734">
                <a:moveTo>
                  <a:pt x="11531" y="14236"/>
                </a:moveTo>
                <a:lnTo>
                  <a:pt x="11150" y="13995"/>
                </a:lnTo>
                <a:lnTo>
                  <a:pt x="11087" y="14363"/>
                </a:lnTo>
                <a:lnTo>
                  <a:pt x="11531" y="14236"/>
                </a:lnTo>
                <a:close/>
              </a:path>
              <a:path w="40005" h="38734">
                <a:moveTo>
                  <a:pt x="11633" y="14998"/>
                </a:moveTo>
                <a:lnTo>
                  <a:pt x="11366" y="15544"/>
                </a:lnTo>
                <a:lnTo>
                  <a:pt x="11582" y="15252"/>
                </a:lnTo>
                <a:lnTo>
                  <a:pt x="11633" y="14998"/>
                </a:lnTo>
                <a:close/>
              </a:path>
              <a:path w="40005" h="38734">
                <a:moveTo>
                  <a:pt x="12471" y="18681"/>
                </a:moveTo>
                <a:lnTo>
                  <a:pt x="12357" y="18554"/>
                </a:lnTo>
                <a:lnTo>
                  <a:pt x="11963" y="18300"/>
                </a:lnTo>
                <a:lnTo>
                  <a:pt x="11772" y="18173"/>
                </a:lnTo>
                <a:lnTo>
                  <a:pt x="11010" y="18300"/>
                </a:lnTo>
                <a:lnTo>
                  <a:pt x="10985" y="17665"/>
                </a:lnTo>
                <a:lnTo>
                  <a:pt x="10172" y="17449"/>
                </a:lnTo>
                <a:lnTo>
                  <a:pt x="10020" y="17665"/>
                </a:lnTo>
                <a:lnTo>
                  <a:pt x="10020" y="17411"/>
                </a:lnTo>
                <a:lnTo>
                  <a:pt x="9131" y="17157"/>
                </a:lnTo>
                <a:lnTo>
                  <a:pt x="8966" y="16675"/>
                </a:lnTo>
                <a:lnTo>
                  <a:pt x="8763" y="17157"/>
                </a:lnTo>
                <a:lnTo>
                  <a:pt x="8445" y="16192"/>
                </a:lnTo>
                <a:lnTo>
                  <a:pt x="7670" y="18427"/>
                </a:lnTo>
                <a:lnTo>
                  <a:pt x="8242" y="17792"/>
                </a:lnTo>
                <a:lnTo>
                  <a:pt x="8229" y="18427"/>
                </a:lnTo>
                <a:lnTo>
                  <a:pt x="8115" y="19316"/>
                </a:lnTo>
                <a:lnTo>
                  <a:pt x="8534" y="18046"/>
                </a:lnTo>
                <a:lnTo>
                  <a:pt x="8699" y="17792"/>
                </a:lnTo>
                <a:lnTo>
                  <a:pt x="8953" y="17411"/>
                </a:lnTo>
                <a:lnTo>
                  <a:pt x="9169" y="18681"/>
                </a:lnTo>
                <a:lnTo>
                  <a:pt x="10782" y="19443"/>
                </a:lnTo>
                <a:lnTo>
                  <a:pt x="12471" y="18681"/>
                </a:lnTo>
                <a:close/>
              </a:path>
              <a:path w="40005" h="38734">
                <a:moveTo>
                  <a:pt x="12712" y="21132"/>
                </a:moveTo>
                <a:lnTo>
                  <a:pt x="11544" y="20789"/>
                </a:lnTo>
                <a:lnTo>
                  <a:pt x="10020" y="20497"/>
                </a:lnTo>
                <a:lnTo>
                  <a:pt x="8229" y="20078"/>
                </a:lnTo>
                <a:lnTo>
                  <a:pt x="7531" y="18427"/>
                </a:lnTo>
                <a:lnTo>
                  <a:pt x="7099" y="19850"/>
                </a:lnTo>
                <a:lnTo>
                  <a:pt x="8178" y="20853"/>
                </a:lnTo>
                <a:lnTo>
                  <a:pt x="9690" y="21209"/>
                </a:lnTo>
                <a:lnTo>
                  <a:pt x="11163" y="22174"/>
                </a:lnTo>
                <a:lnTo>
                  <a:pt x="12712" y="21132"/>
                </a:lnTo>
                <a:close/>
              </a:path>
              <a:path w="40005" h="38734">
                <a:moveTo>
                  <a:pt x="13017" y="14592"/>
                </a:moveTo>
                <a:lnTo>
                  <a:pt x="12890" y="14516"/>
                </a:lnTo>
                <a:lnTo>
                  <a:pt x="12725" y="14871"/>
                </a:lnTo>
                <a:lnTo>
                  <a:pt x="12928" y="14871"/>
                </a:lnTo>
                <a:lnTo>
                  <a:pt x="13017" y="14592"/>
                </a:lnTo>
                <a:close/>
              </a:path>
              <a:path w="40005" h="38734">
                <a:moveTo>
                  <a:pt x="13246" y="19151"/>
                </a:moveTo>
                <a:lnTo>
                  <a:pt x="12712" y="21132"/>
                </a:lnTo>
                <a:lnTo>
                  <a:pt x="12801" y="22199"/>
                </a:lnTo>
                <a:lnTo>
                  <a:pt x="13068" y="22085"/>
                </a:lnTo>
                <a:lnTo>
                  <a:pt x="12877" y="21056"/>
                </a:lnTo>
                <a:lnTo>
                  <a:pt x="13246" y="19151"/>
                </a:lnTo>
                <a:close/>
              </a:path>
              <a:path w="40005" h="38734">
                <a:moveTo>
                  <a:pt x="13246" y="18783"/>
                </a:moveTo>
                <a:lnTo>
                  <a:pt x="12763" y="18554"/>
                </a:lnTo>
                <a:lnTo>
                  <a:pt x="12573" y="18643"/>
                </a:lnTo>
                <a:lnTo>
                  <a:pt x="12941" y="18935"/>
                </a:lnTo>
                <a:lnTo>
                  <a:pt x="13246" y="18783"/>
                </a:lnTo>
                <a:close/>
              </a:path>
              <a:path w="40005" h="38734">
                <a:moveTo>
                  <a:pt x="13665" y="29972"/>
                </a:moveTo>
                <a:lnTo>
                  <a:pt x="12738" y="29730"/>
                </a:lnTo>
                <a:lnTo>
                  <a:pt x="11976" y="29730"/>
                </a:lnTo>
                <a:lnTo>
                  <a:pt x="12369" y="33159"/>
                </a:lnTo>
                <a:lnTo>
                  <a:pt x="13665" y="29972"/>
                </a:lnTo>
                <a:close/>
              </a:path>
              <a:path w="40005" h="38734">
                <a:moveTo>
                  <a:pt x="14782" y="30264"/>
                </a:moveTo>
                <a:lnTo>
                  <a:pt x="13766" y="29730"/>
                </a:lnTo>
                <a:lnTo>
                  <a:pt x="13665" y="29972"/>
                </a:lnTo>
                <a:lnTo>
                  <a:pt x="14782" y="30264"/>
                </a:lnTo>
                <a:close/>
              </a:path>
              <a:path w="40005" h="38734">
                <a:moveTo>
                  <a:pt x="14833" y="12712"/>
                </a:moveTo>
                <a:lnTo>
                  <a:pt x="14770" y="12458"/>
                </a:lnTo>
                <a:lnTo>
                  <a:pt x="12928" y="13220"/>
                </a:lnTo>
                <a:lnTo>
                  <a:pt x="11112" y="13093"/>
                </a:lnTo>
                <a:lnTo>
                  <a:pt x="11074" y="11188"/>
                </a:lnTo>
                <a:lnTo>
                  <a:pt x="10426" y="12458"/>
                </a:lnTo>
                <a:lnTo>
                  <a:pt x="10337" y="13855"/>
                </a:lnTo>
                <a:lnTo>
                  <a:pt x="9753" y="14490"/>
                </a:lnTo>
                <a:lnTo>
                  <a:pt x="10198" y="13474"/>
                </a:lnTo>
                <a:lnTo>
                  <a:pt x="10325" y="12966"/>
                </a:lnTo>
                <a:lnTo>
                  <a:pt x="10655" y="11061"/>
                </a:lnTo>
                <a:lnTo>
                  <a:pt x="9639" y="14490"/>
                </a:lnTo>
                <a:lnTo>
                  <a:pt x="9537" y="14871"/>
                </a:lnTo>
                <a:lnTo>
                  <a:pt x="8953" y="15633"/>
                </a:lnTo>
                <a:lnTo>
                  <a:pt x="10020" y="13017"/>
                </a:lnTo>
                <a:lnTo>
                  <a:pt x="9918" y="12585"/>
                </a:lnTo>
                <a:lnTo>
                  <a:pt x="9779" y="12344"/>
                </a:lnTo>
                <a:lnTo>
                  <a:pt x="9550" y="12534"/>
                </a:lnTo>
                <a:lnTo>
                  <a:pt x="8674" y="12484"/>
                </a:lnTo>
                <a:lnTo>
                  <a:pt x="8699" y="13436"/>
                </a:lnTo>
                <a:lnTo>
                  <a:pt x="8737" y="14922"/>
                </a:lnTo>
                <a:lnTo>
                  <a:pt x="8712" y="15252"/>
                </a:lnTo>
                <a:lnTo>
                  <a:pt x="8572" y="15506"/>
                </a:lnTo>
                <a:lnTo>
                  <a:pt x="8445" y="16192"/>
                </a:lnTo>
                <a:lnTo>
                  <a:pt x="8648" y="15633"/>
                </a:lnTo>
                <a:lnTo>
                  <a:pt x="8712" y="15849"/>
                </a:lnTo>
                <a:lnTo>
                  <a:pt x="8737" y="15633"/>
                </a:lnTo>
                <a:lnTo>
                  <a:pt x="8763" y="15506"/>
                </a:lnTo>
                <a:lnTo>
                  <a:pt x="8724" y="15887"/>
                </a:lnTo>
                <a:lnTo>
                  <a:pt x="8966" y="16675"/>
                </a:lnTo>
                <a:lnTo>
                  <a:pt x="9359" y="15760"/>
                </a:lnTo>
                <a:lnTo>
                  <a:pt x="10083" y="15887"/>
                </a:lnTo>
                <a:lnTo>
                  <a:pt x="10058" y="17411"/>
                </a:lnTo>
                <a:lnTo>
                  <a:pt x="10668" y="16764"/>
                </a:lnTo>
                <a:lnTo>
                  <a:pt x="10795" y="16522"/>
                </a:lnTo>
                <a:lnTo>
                  <a:pt x="10960" y="16014"/>
                </a:lnTo>
                <a:lnTo>
                  <a:pt x="11023" y="15836"/>
                </a:lnTo>
                <a:lnTo>
                  <a:pt x="10820" y="16014"/>
                </a:lnTo>
                <a:lnTo>
                  <a:pt x="10858" y="15760"/>
                </a:lnTo>
                <a:lnTo>
                  <a:pt x="10871" y="15633"/>
                </a:lnTo>
                <a:lnTo>
                  <a:pt x="10998" y="14871"/>
                </a:lnTo>
                <a:lnTo>
                  <a:pt x="11087" y="14363"/>
                </a:lnTo>
                <a:lnTo>
                  <a:pt x="10617" y="14490"/>
                </a:lnTo>
                <a:lnTo>
                  <a:pt x="10375" y="14871"/>
                </a:lnTo>
                <a:lnTo>
                  <a:pt x="10439" y="14109"/>
                </a:lnTo>
                <a:lnTo>
                  <a:pt x="10579" y="13601"/>
                </a:lnTo>
                <a:lnTo>
                  <a:pt x="11150" y="13995"/>
                </a:lnTo>
                <a:lnTo>
                  <a:pt x="11226" y="13601"/>
                </a:lnTo>
                <a:lnTo>
                  <a:pt x="12890" y="14516"/>
                </a:lnTo>
                <a:lnTo>
                  <a:pt x="13208" y="13855"/>
                </a:lnTo>
                <a:lnTo>
                  <a:pt x="13081" y="14617"/>
                </a:lnTo>
                <a:lnTo>
                  <a:pt x="13550" y="14871"/>
                </a:lnTo>
                <a:lnTo>
                  <a:pt x="12928" y="14871"/>
                </a:lnTo>
                <a:lnTo>
                  <a:pt x="12471" y="16395"/>
                </a:lnTo>
                <a:lnTo>
                  <a:pt x="12636" y="15379"/>
                </a:lnTo>
                <a:lnTo>
                  <a:pt x="12725" y="14871"/>
                </a:lnTo>
                <a:lnTo>
                  <a:pt x="12458" y="14871"/>
                </a:lnTo>
                <a:lnTo>
                  <a:pt x="12458" y="15887"/>
                </a:lnTo>
                <a:lnTo>
                  <a:pt x="11861" y="16268"/>
                </a:lnTo>
                <a:lnTo>
                  <a:pt x="11671" y="16522"/>
                </a:lnTo>
                <a:lnTo>
                  <a:pt x="11849" y="15379"/>
                </a:lnTo>
                <a:lnTo>
                  <a:pt x="12458" y="15887"/>
                </a:lnTo>
                <a:lnTo>
                  <a:pt x="12458" y="14871"/>
                </a:lnTo>
                <a:lnTo>
                  <a:pt x="12115" y="14871"/>
                </a:lnTo>
                <a:lnTo>
                  <a:pt x="11569" y="15354"/>
                </a:lnTo>
                <a:lnTo>
                  <a:pt x="11417" y="16014"/>
                </a:lnTo>
                <a:lnTo>
                  <a:pt x="11099" y="16649"/>
                </a:lnTo>
                <a:lnTo>
                  <a:pt x="11201" y="16014"/>
                </a:lnTo>
                <a:lnTo>
                  <a:pt x="11315" y="15633"/>
                </a:lnTo>
                <a:lnTo>
                  <a:pt x="11137" y="15887"/>
                </a:lnTo>
                <a:lnTo>
                  <a:pt x="11010" y="17691"/>
                </a:lnTo>
                <a:lnTo>
                  <a:pt x="11772" y="18173"/>
                </a:lnTo>
                <a:lnTo>
                  <a:pt x="12509" y="18046"/>
                </a:lnTo>
                <a:lnTo>
                  <a:pt x="12687" y="17792"/>
                </a:lnTo>
                <a:lnTo>
                  <a:pt x="12801" y="17411"/>
                </a:lnTo>
                <a:lnTo>
                  <a:pt x="12928" y="16649"/>
                </a:lnTo>
                <a:lnTo>
                  <a:pt x="12954" y="16522"/>
                </a:lnTo>
                <a:lnTo>
                  <a:pt x="12966" y="16395"/>
                </a:lnTo>
                <a:lnTo>
                  <a:pt x="13195" y="14998"/>
                </a:lnTo>
                <a:lnTo>
                  <a:pt x="13042" y="16014"/>
                </a:lnTo>
                <a:lnTo>
                  <a:pt x="13589" y="14998"/>
                </a:lnTo>
                <a:lnTo>
                  <a:pt x="13652" y="14871"/>
                </a:lnTo>
                <a:lnTo>
                  <a:pt x="14211" y="13855"/>
                </a:lnTo>
                <a:lnTo>
                  <a:pt x="14351" y="13601"/>
                </a:lnTo>
                <a:lnTo>
                  <a:pt x="14490" y="13347"/>
                </a:lnTo>
                <a:lnTo>
                  <a:pt x="14554" y="13220"/>
                </a:lnTo>
                <a:lnTo>
                  <a:pt x="14833" y="12712"/>
                </a:lnTo>
                <a:close/>
              </a:path>
              <a:path w="40005" h="38734">
                <a:moveTo>
                  <a:pt x="14846" y="25793"/>
                </a:moveTo>
                <a:lnTo>
                  <a:pt x="14693" y="25793"/>
                </a:lnTo>
                <a:lnTo>
                  <a:pt x="14655" y="26035"/>
                </a:lnTo>
                <a:lnTo>
                  <a:pt x="14846" y="25793"/>
                </a:lnTo>
                <a:close/>
              </a:path>
              <a:path w="40005" h="38734">
                <a:moveTo>
                  <a:pt x="15100" y="19215"/>
                </a:moveTo>
                <a:lnTo>
                  <a:pt x="13589" y="21729"/>
                </a:lnTo>
                <a:lnTo>
                  <a:pt x="13322" y="23355"/>
                </a:lnTo>
                <a:lnTo>
                  <a:pt x="14935" y="20167"/>
                </a:lnTo>
                <a:lnTo>
                  <a:pt x="15100" y="19215"/>
                </a:lnTo>
                <a:close/>
              </a:path>
              <a:path w="40005" h="38734">
                <a:moveTo>
                  <a:pt x="15113" y="18554"/>
                </a:moveTo>
                <a:lnTo>
                  <a:pt x="14592" y="18046"/>
                </a:lnTo>
                <a:lnTo>
                  <a:pt x="13449" y="18669"/>
                </a:lnTo>
                <a:lnTo>
                  <a:pt x="13360" y="18834"/>
                </a:lnTo>
                <a:lnTo>
                  <a:pt x="14020" y="19126"/>
                </a:lnTo>
                <a:lnTo>
                  <a:pt x="14135" y="20078"/>
                </a:lnTo>
                <a:lnTo>
                  <a:pt x="14503" y="19951"/>
                </a:lnTo>
                <a:lnTo>
                  <a:pt x="14846" y="18808"/>
                </a:lnTo>
                <a:lnTo>
                  <a:pt x="15113" y="18681"/>
                </a:lnTo>
                <a:lnTo>
                  <a:pt x="15113" y="18554"/>
                </a:lnTo>
                <a:close/>
              </a:path>
              <a:path w="40005" h="38734">
                <a:moveTo>
                  <a:pt x="15557" y="26809"/>
                </a:moveTo>
                <a:lnTo>
                  <a:pt x="15354" y="26860"/>
                </a:lnTo>
                <a:lnTo>
                  <a:pt x="15316" y="27063"/>
                </a:lnTo>
                <a:lnTo>
                  <a:pt x="15557" y="26809"/>
                </a:lnTo>
                <a:close/>
              </a:path>
              <a:path w="40005" h="38734">
                <a:moveTo>
                  <a:pt x="15989" y="10642"/>
                </a:moveTo>
                <a:lnTo>
                  <a:pt x="15849" y="11455"/>
                </a:lnTo>
                <a:lnTo>
                  <a:pt x="15938" y="10960"/>
                </a:lnTo>
                <a:lnTo>
                  <a:pt x="15989" y="10642"/>
                </a:lnTo>
                <a:close/>
              </a:path>
              <a:path w="40005" h="38734">
                <a:moveTo>
                  <a:pt x="16090" y="9207"/>
                </a:moveTo>
                <a:lnTo>
                  <a:pt x="15849" y="9779"/>
                </a:lnTo>
                <a:lnTo>
                  <a:pt x="15786" y="10134"/>
                </a:lnTo>
                <a:lnTo>
                  <a:pt x="15748" y="10337"/>
                </a:lnTo>
                <a:lnTo>
                  <a:pt x="15989" y="9766"/>
                </a:lnTo>
                <a:lnTo>
                  <a:pt x="16052" y="9410"/>
                </a:lnTo>
                <a:lnTo>
                  <a:pt x="16090" y="9207"/>
                </a:lnTo>
                <a:close/>
              </a:path>
              <a:path w="40005" h="38734">
                <a:moveTo>
                  <a:pt x="16789" y="17005"/>
                </a:moveTo>
                <a:lnTo>
                  <a:pt x="16751" y="16598"/>
                </a:lnTo>
                <a:lnTo>
                  <a:pt x="16586" y="16548"/>
                </a:lnTo>
                <a:lnTo>
                  <a:pt x="16675" y="16776"/>
                </a:lnTo>
                <a:lnTo>
                  <a:pt x="16789" y="17005"/>
                </a:lnTo>
                <a:close/>
              </a:path>
              <a:path w="40005" h="38734">
                <a:moveTo>
                  <a:pt x="16941" y="10007"/>
                </a:moveTo>
                <a:lnTo>
                  <a:pt x="16624" y="10718"/>
                </a:lnTo>
                <a:lnTo>
                  <a:pt x="16560" y="11099"/>
                </a:lnTo>
                <a:lnTo>
                  <a:pt x="16497" y="11480"/>
                </a:lnTo>
                <a:lnTo>
                  <a:pt x="16814" y="10769"/>
                </a:lnTo>
                <a:lnTo>
                  <a:pt x="16941" y="10007"/>
                </a:lnTo>
                <a:close/>
              </a:path>
              <a:path w="40005" h="38734">
                <a:moveTo>
                  <a:pt x="16979" y="7988"/>
                </a:moveTo>
                <a:lnTo>
                  <a:pt x="16383" y="9944"/>
                </a:lnTo>
                <a:lnTo>
                  <a:pt x="16306" y="10261"/>
                </a:lnTo>
                <a:lnTo>
                  <a:pt x="16116" y="11010"/>
                </a:lnTo>
                <a:lnTo>
                  <a:pt x="16522" y="10756"/>
                </a:lnTo>
                <a:lnTo>
                  <a:pt x="16713" y="9575"/>
                </a:lnTo>
                <a:lnTo>
                  <a:pt x="16979" y="7988"/>
                </a:lnTo>
                <a:close/>
              </a:path>
              <a:path w="40005" h="38734">
                <a:moveTo>
                  <a:pt x="17614" y="21501"/>
                </a:moveTo>
                <a:lnTo>
                  <a:pt x="17500" y="21221"/>
                </a:lnTo>
                <a:lnTo>
                  <a:pt x="17259" y="20586"/>
                </a:lnTo>
                <a:lnTo>
                  <a:pt x="16548" y="20586"/>
                </a:lnTo>
                <a:lnTo>
                  <a:pt x="16306" y="20332"/>
                </a:lnTo>
                <a:lnTo>
                  <a:pt x="15633" y="20586"/>
                </a:lnTo>
                <a:lnTo>
                  <a:pt x="14859" y="21221"/>
                </a:lnTo>
                <a:lnTo>
                  <a:pt x="14744" y="21475"/>
                </a:lnTo>
                <a:lnTo>
                  <a:pt x="15252" y="22872"/>
                </a:lnTo>
                <a:lnTo>
                  <a:pt x="16383" y="21221"/>
                </a:lnTo>
                <a:lnTo>
                  <a:pt x="17614" y="21501"/>
                </a:lnTo>
                <a:close/>
              </a:path>
              <a:path w="40005" h="38734">
                <a:moveTo>
                  <a:pt x="18402" y="21678"/>
                </a:moveTo>
                <a:lnTo>
                  <a:pt x="17614" y="21501"/>
                </a:lnTo>
                <a:lnTo>
                  <a:pt x="18097" y="22745"/>
                </a:lnTo>
                <a:lnTo>
                  <a:pt x="18402" y="21678"/>
                </a:lnTo>
                <a:close/>
              </a:path>
              <a:path w="40005" h="38734">
                <a:moveTo>
                  <a:pt x="18757" y="20447"/>
                </a:moveTo>
                <a:lnTo>
                  <a:pt x="18402" y="21678"/>
                </a:lnTo>
                <a:lnTo>
                  <a:pt x="18542" y="21717"/>
                </a:lnTo>
                <a:lnTo>
                  <a:pt x="18757" y="20447"/>
                </a:lnTo>
                <a:close/>
              </a:path>
              <a:path w="40005" h="38734">
                <a:moveTo>
                  <a:pt x="18834" y="10515"/>
                </a:moveTo>
                <a:lnTo>
                  <a:pt x="18694" y="11328"/>
                </a:lnTo>
                <a:lnTo>
                  <a:pt x="18783" y="10833"/>
                </a:lnTo>
                <a:lnTo>
                  <a:pt x="18834" y="10515"/>
                </a:lnTo>
                <a:close/>
              </a:path>
              <a:path w="40005" h="38734">
                <a:moveTo>
                  <a:pt x="18923" y="21805"/>
                </a:moveTo>
                <a:lnTo>
                  <a:pt x="18542" y="21717"/>
                </a:lnTo>
                <a:lnTo>
                  <a:pt x="18376" y="22745"/>
                </a:lnTo>
                <a:lnTo>
                  <a:pt x="18923" y="21805"/>
                </a:lnTo>
                <a:close/>
              </a:path>
              <a:path w="40005" h="38734">
                <a:moveTo>
                  <a:pt x="19075" y="19316"/>
                </a:moveTo>
                <a:lnTo>
                  <a:pt x="19011" y="19088"/>
                </a:lnTo>
                <a:lnTo>
                  <a:pt x="18757" y="20447"/>
                </a:lnTo>
                <a:lnTo>
                  <a:pt x="19075" y="19316"/>
                </a:lnTo>
                <a:close/>
              </a:path>
              <a:path w="40005" h="38734">
                <a:moveTo>
                  <a:pt x="19812" y="9969"/>
                </a:moveTo>
                <a:lnTo>
                  <a:pt x="19672" y="10782"/>
                </a:lnTo>
                <a:lnTo>
                  <a:pt x="19761" y="10287"/>
                </a:lnTo>
                <a:lnTo>
                  <a:pt x="19812" y="9969"/>
                </a:lnTo>
                <a:close/>
              </a:path>
              <a:path w="40005" h="38734">
                <a:moveTo>
                  <a:pt x="21170" y="17449"/>
                </a:moveTo>
                <a:lnTo>
                  <a:pt x="21056" y="17665"/>
                </a:lnTo>
                <a:lnTo>
                  <a:pt x="21170" y="17449"/>
                </a:lnTo>
                <a:close/>
              </a:path>
              <a:path w="40005" h="38734">
                <a:moveTo>
                  <a:pt x="21424" y="17284"/>
                </a:moveTo>
                <a:lnTo>
                  <a:pt x="21234" y="17132"/>
                </a:lnTo>
                <a:lnTo>
                  <a:pt x="21170" y="17449"/>
                </a:lnTo>
                <a:lnTo>
                  <a:pt x="21424" y="17284"/>
                </a:lnTo>
                <a:close/>
              </a:path>
              <a:path w="40005" h="38734">
                <a:moveTo>
                  <a:pt x="21805" y="9588"/>
                </a:moveTo>
                <a:lnTo>
                  <a:pt x="21488" y="10299"/>
                </a:lnTo>
                <a:lnTo>
                  <a:pt x="21424" y="10680"/>
                </a:lnTo>
                <a:lnTo>
                  <a:pt x="21361" y="11061"/>
                </a:lnTo>
                <a:lnTo>
                  <a:pt x="21678" y="10350"/>
                </a:lnTo>
                <a:lnTo>
                  <a:pt x="21805" y="9588"/>
                </a:lnTo>
                <a:close/>
              </a:path>
              <a:path w="40005" h="38734">
                <a:moveTo>
                  <a:pt x="21945" y="10477"/>
                </a:moveTo>
                <a:lnTo>
                  <a:pt x="21805" y="11290"/>
                </a:lnTo>
                <a:lnTo>
                  <a:pt x="21894" y="10795"/>
                </a:lnTo>
                <a:lnTo>
                  <a:pt x="21945" y="10477"/>
                </a:lnTo>
                <a:close/>
              </a:path>
              <a:path w="40005" h="38734">
                <a:moveTo>
                  <a:pt x="22009" y="9817"/>
                </a:moveTo>
                <a:lnTo>
                  <a:pt x="21767" y="10388"/>
                </a:lnTo>
                <a:lnTo>
                  <a:pt x="21704" y="10744"/>
                </a:lnTo>
                <a:lnTo>
                  <a:pt x="21666" y="10947"/>
                </a:lnTo>
                <a:lnTo>
                  <a:pt x="21920" y="10375"/>
                </a:lnTo>
                <a:lnTo>
                  <a:pt x="21971" y="10020"/>
                </a:lnTo>
                <a:lnTo>
                  <a:pt x="22009" y="9817"/>
                </a:lnTo>
                <a:close/>
              </a:path>
              <a:path w="40005" h="38734">
                <a:moveTo>
                  <a:pt x="22085" y="7302"/>
                </a:moveTo>
                <a:lnTo>
                  <a:pt x="21488" y="8928"/>
                </a:lnTo>
                <a:lnTo>
                  <a:pt x="21056" y="7251"/>
                </a:lnTo>
                <a:lnTo>
                  <a:pt x="20358" y="9652"/>
                </a:lnTo>
                <a:lnTo>
                  <a:pt x="20231" y="10071"/>
                </a:lnTo>
                <a:lnTo>
                  <a:pt x="20574" y="9728"/>
                </a:lnTo>
                <a:lnTo>
                  <a:pt x="21234" y="9652"/>
                </a:lnTo>
                <a:lnTo>
                  <a:pt x="21170" y="9842"/>
                </a:lnTo>
                <a:lnTo>
                  <a:pt x="21031" y="11722"/>
                </a:lnTo>
                <a:lnTo>
                  <a:pt x="21526" y="9626"/>
                </a:lnTo>
                <a:lnTo>
                  <a:pt x="21678" y="9601"/>
                </a:lnTo>
                <a:lnTo>
                  <a:pt x="21602" y="9321"/>
                </a:lnTo>
                <a:lnTo>
                  <a:pt x="22085" y="7302"/>
                </a:lnTo>
                <a:close/>
              </a:path>
              <a:path w="40005" h="38734">
                <a:moveTo>
                  <a:pt x="22860" y="21094"/>
                </a:moveTo>
                <a:lnTo>
                  <a:pt x="22783" y="20815"/>
                </a:lnTo>
                <a:lnTo>
                  <a:pt x="22707" y="21094"/>
                </a:lnTo>
                <a:lnTo>
                  <a:pt x="22860" y="21094"/>
                </a:lnTo>
                <a:close/>
              </a:path>
              <a:path w="40005" h="38734">
                <a:moveTo>
                  <a:pt x="23520" y="9385"/>
                </a:moveTo>
                <a:lnTo>
                  <a:pt x="23329" y="9829"/>
                </a:lnTo>
                <a:lnTo>
                  <a:pt x="22415" y="8521"/>
                </a:lnTo>
                <a:lnTo>
                  <a:pt x="22161" y="10071"/>
                </a:lnTo>
                <a:lnTo>
                  <a:pt x="22047" y="10718"/>
                </a:lnTo>
                <a:lnTo>
                  <a:pt x="22707" y="10210"/>
                </a:lnTo>
                <a:lnTo>
                  <a:pt x="23253" y="10083"/>
                </a:lnTo>
                <a:lnTo>
                  <a:pt x="23215" y="10312"/>
                </a:lnTo>
                <a:lnTo>
                  <a:pt x="23177" y="10515"/>
                </a:lnTo>
                <a:lnTo>
                  <a:pt x="23368" y="10058"/>
                </a:lnTo>
                <a:lnTo>
                  <a:pt x="23482" y="9588"/>
                </a:lnTo>
                <a:lnTo>
                  <a:pt x="23520" y="9385"/>
                </a:lnTo>
                <a:close/>
              </a:path>
              <a:path w="40005" h="38734">
                <a:moveTo>
                  <a:pt x="23583" y="22567"/>
                </a:moveTo>
                <a:lnTo>
                  <a:pt x="23482" y="22872"/>
                </a:lnTo>
                <a:lnTo>
                  <a:pt x="23583" y="22567"/>
                </a:lnTo>
                <a:close/>
              </a:path>
              <a:path w="40005" h="38734">
                <a:moveTo>
                  <a:pt x="23698" y="24142"/>
                </a:moveTo>
                <a:lnTo>
                  <a:pt x="22898" y="24041"/>
                </a:lnTo>
                <a:lnTo>
                  <a:pt x="22758" y="24130"/>
                </a:lnTo>
                <a:lnTo>
                  <a:pt x="23241" y="24511"/>
                </a:lnTo>
                <a:lnTo>
                  <a:pt x="23698" y="24142"/>
                </a:lnTo>
                <a:close/>
              </a:path>
              <a:path w="40005" h="38734">
                <a:moveTo>
                  <a:pt x="23837" y="9245"/>
                </a:moveTo>
                <a:lnTo>
                  <a:pt x="23355" y="10350"/>
                </a:lnTo>
                <a:lnTo>
                  <a:pt x="23101" y="11836"/>
                </a:lnTo>
                <a:lnTo>
                  <a:pt x="23761" y="9702"/>
                </a:lnTo>
                <a:lnTo>
                  <a:pt x="23837" y="9245"/>
                </a:lnTo>
                <a:close/>
              </a:path>
              <a:path w="40005" h="38734">
                <a:moveTo>
                  <a:pt x="24066" y="9334"/>
                </a:moveTo>
                <a:lnTo>
                  <a:pt x="23749" y="10045"/>
                </a:lnTo>
                <a:lnTo>
                  <a:pt x="23685" y="10426"/>
                </a:lnTo>
                <a:lnTo>
                  <a:pt x="23622" y="10807"/>
                </a:lnTo>
                <a:lnTo>
                  <a:pt x="23939" y="10096"/>
                </a:lnTo>
                <a:lnTo>
                  <a:pt x="24066" y="9334"/>
                </a:lnTo>
                <a:close/>
              </a:path>
              <a:path w="40005" h="38734">
                <a:moveTo>
                  <a:pt x="24333" y="24180"/>
                </a:moveTo>
                <a:lnTo>
                  <a:pt x="24231" y="23571"/>
                </a:lnTo>
                <a:lnTo>
                  <a:pt x="23926" y="24142"/>
                </a:lnTo>
                <a:lnTo>
                  <a:pt x="23863" y="24434"/>
                </a:lnTo>
                <a:lnTo>
                  <a:pt x="24333" y="24180"/>
                </a:lnTo>
                <a:close/>
              </a:path>
              <a:path w="40005" h="38734">
                <a:moveTo>
                  <a:pt x="24371" y="20205"/>
                </a:moveTo>
                <a:lnTo>
                  <a:pt x="24066" y="20053"/>
                </a:lnTo>
                <a:lnTo>
                  <a:pt x="24193" y="20523"/>
                </a:lnTo>
                <a:lnTo>
                  <a:pt x="24371" y="20205"/>
                </a:lnTo>
                <a:close/>
              </a:path>
              <a:path w="40005" h="38734">
                <a:moveTo>
                  <a:pt x="25069" y="7759"/>
                </a:moveTo>
                <a:lnTo>
                  <a:pt x="24396" y="9740"/>
                </a:lnTo>
                <a:lnTo>
                  <a:pt x="24066" y="11125"/>
                </a:lnTo>
                <a:lnTo>
                  <a:pt x="24561" y="10795"/>
                </a:lnTo>
                <a:lnTo>
                  <a:pt x="25069" y="7759"/>
                </a:lnTo>
                <a:close/>
              </a:path>
              <a:path w="40005" h="38734">
                <a:moveTo>
                  <a:pt x="25387" y="21348"/>
                </a:moveTo>
                <a:lnTo>
                  <a:pt x="24447" y="21348"/>
                </a:lnTo>
                <a:lnTo>
                  <a:pt x="24193" y="20523"/>
                </a:lnTo>
                <a:lnTo>
                  <a:pt x="23685" y="21475"/>
                </a:lnTo>
                <a:lnTo>
                  <a:pt x="22631" y="21475"/>
                </a:lnTo>
                <a:lnTo>
                  <a:pt x="22707" y="21094"/>
                </a:lnTo>
                <a:lnTo>
                  <a:pt x="22085" y="21043"/>
                </a:lnTo>
                <a:lnTo>
                  <a:pt x="22110" y="20866"/>
                </a:lnTo>
                <a:lnTo>
                  <a:pt x="21996" y="21043"/>
                </a:lnTo>
                <a:lnTo>
                  <a:pt x="21285" y="20967"/>
                </a:lnTo>
                <a:lnTo>
                  <a:pt x="20497" y="20205"/>
                </a:lnTo>
                <a:lnTo>
                  <a:pt x="19646" y="20586"/>
                </a:lnTo>
                <a:lnTo>
                  <a:pt x="18923" y="21805"/>
                </a:lnTo>
                <a:lnTo>
                  <a:pt x="19189" y="21856"/>
                </a:lnTo>
                <a:lnTo>
                  <a:pt x="20561" y="21475"/>
                </a:lnTo>
                <a:lnTo>
                  <a:pt x="21564" y="21704"/>
                </a:lnTo>
                <a:lnTo>
                  <a:pt x="20726" y="22999"/>
                </a:lnTo>
                <a:lnTo>
                  <a:pt x="20053" y="22974"/>
                </a:lnTo>
                <a:lnTo>
                  <a:pt x="20116" y="22466"/>
                </a:lnTo>
                <a:lnTo>
                  <a:pt x="19519" y="22783"/>
                </a:lnTo>
                <a:lnTo>
                  <a:pt x="19062" y="22682"/>
                </a:lnTo>
                <a:lnTo>
                  <a:pt x="19469" y="24511"/>
                </a:lnTo>
                <a:lnTo>
                  <a:pt x="20193" y="23761"/>
                </a:lnTo>
                <a:lnTo>
                  <a:pt x="20751" y="23799"/>
                </a:lnTo>
                <a:lnTo>
                  <a:pt x="21120" y="23812"/>
                </a:lnTo>
                <a:lnTo>
                  <a:pt x="21958" y="22504"/>
                </a:lnTo>
                <a:lnTo>
                  <a:pt x="22021" y="21805"/>
                </a:lnTo>
                <a:lnTo>
                  <a:pt x="22821" y="21983"/>
                </a:lnTo>
                <a:lnTo>
                  <a:pt x="23253" y="22466"/>
                </a:lnTo>
                <a:lnTo>
                  <a:pt x="23596" y="22491"/>
                </a:lnTo>
                <a:lnTo>
                  <a:pt x="23977" y="21729"/>
                </a:lnTo>
                <a:lnTo>
                  <a:pt x="23863" y="22364"/>
                </a:lnTo>
                <a:lnTo>
                  <a:pt x="23761" y="22745"/>
                </a:lnTo>
                <a:lnTo>
                  <a:pt x="23444" y="23380"/>
                </a:lnTo>
                <a:lnTo>
                  <a:pt x="23482" y="22872"/>
                </a:lnTo>
                <a:lnTo>
                  <a:pt x="23355" y="22567"/>
                </a:lnTo>
                <a:lnTo>
                  <a:pt x="22110" y="22364"/>
                </a:lnTo>
                <a:lnTo>
                  <a:pt x="21755" y="23888"/>
                </a:lnTo>
                <a:lnTo>
                  <a:pt x="22898" y="24041"/>
                </a:lnTo>
                <a:lnTo>
                  <a:pt x="23672" y="23571"/>
                </a:lnTo>
                <a:lnTo>
                  <a:pt x="24053" y="23329"/>
                </a:lnTo>
                <a:lnTo>
                  <a:pt x="24180" y="23253"/>
                </a:lnTo>
                <a:lnTo>
                  <a:pt x="24231" y="23571"/>
                </a:lnTo>
                <a:lnTo>
                  <a:pt x="24384" y="23253"/>
                </a:lnTo>
                <a:lnTo>
                  <a:pt x="24460" y="23126"/>
                </a:lnTo>
                <a:lnTo>
                  <a:pt x="24663" y="22745"/>
                </a:lnTo>
                <a:lnTo>
                  <a:pt x="25196" y="21729"/>
                </a:lnTo>
                <a:lnTo>
                  <a:pt x="25387" y="21348"/>
                </a:lnTo>
                <a:close/>
              </a:path>
              <a:path w="40005" h="38734">
                <a:moveTo>
                  <a:pt x="25933" y="20332"/>
                </a:moveTo>
                <a:lnTo>
                  <a:pt x="25387" y="21348"/>
                </a:lnTo>
                <a:lnTo>
                  <a:pt x="25717" y="21348"/>
                </a:lnTo>
                <a:lnTo>
                  <a:pt x="25781" y="21221"/>
                </a:lnTo>
                <a:lnTo>
                  <a:pt x="25933" y="20332"/>
                </a:lnTo>
                <a:close/>
              </a:path>
              <a:path w="40005" h="38734">
                <a:moveTo>
                  <a:pt x="26250" y="21348"/>
                </a:moveTo>
                <a:lnTo>
                  <a:pt x="25755" y="21348"/>
                </a:lnTo>
                <a:lnTo>
                  <a:pt x="24409" y="24130"/>
                </a:lnTo>
                <a:lnTo>
                  <a:pt x="24612" y="24015"/>
                </a:lnTo>
                <a:lnTo>
                  <a:pt x="25514" y="24142"/>
                </a:lnTo>
                <a:lnTo>
                  <a:pt x="25552" y="24015"/>
                </a:lnTo>
                <a:lnTo>
                  <a:pt x="24980" y="23888"/>
                </a:lnTo>
                <a:lnTo>
                  <a:pt x="25666" y="23710"/>
                </a:lnTo>
                <a:lnTo>
                  <a:pt x="25615" y="23380"/>
                </a:lnTo>
                <a:lnTo>
                  <a:pt x="25958" y="22999"/>
                </a:lnTo>
                <a:lnTo>
                  <a:pt x="26047" y="22618"/>
                </a:lnTo>
                <a:lnTo>
                  <a:pt x="26250" y="21348"/>
                </a:lnTo>
                <a:close/>
              </a:path>
              <a:path w="40005" h="38734">
                <a:moveTo>
                  <a:pt x="26327" y="34175"/>
                </a:moveTo>
                <a:lnTo>
                  <a:pt x="24041" y="30111"/>
                </a:lnTo>
                <a:lnTo>
                  <a:pt x="23685" y="29476"/>
                </a:lnTo>
                <a:lnTo>
                  <a:pt x="17399" y="30238"/>
                </a:lnTo>
                <a:lnTo>
                  <a:pt x="15201" y="30365"/>
                </a:lnTo>
                <a:lnTo>
                  <a:pt x="14782" y="30264"/>
                </a:lnTo>
                <a:lnTo>
                  <a:pt x="17932" y="31889"/>
                </a:lnTo>
                <a:lnTo>
                  <a:pt x="21920" y="30365"/>
                </a:lnTo>
                <a:lnTo>
                  <a:pt x="22593" y="30111"/>
                </a:lnTo>
                <a:lnTo>
                  <a:pt x="26327" y="34175"/>
                </a:lnTo>
                <a:close/>
              </a:path>
              <a:path w="40005" h="38734">
                <a:moveTo>
                  <a:pt x="26377" y="21348"/>
                </a:moveTo>
                <a:lnTo>
                  <a:pt x="26250" y="21348"/>
                </a:lnTo>
                <a:lnTo>
                  <a:pt x="26162" y="21958"/>
                </a:lnTo>
                <a:lnTo>
                  <a:pt x="26377" y="21348"/>
                </a:lnTo>
                <a:close/>
              </a:path>
              <a:path w="40005" h="38734">
                <a:moveTo>
                  <a:pt x="26555" y="21348"/>
                </a:moveTo>
                <a:lnTo>
                  <a:pt x="26454" y="21170"/>
                </a:lnTo>
                <a:lnTo>
                  <a:pt x="26377" y="21348"/>
                </a:lnTo>
                <a:lnTo>
                  <a:pt x="26555" y="21348"/>
                </a:lnTo>
                <a:close/>
              </a:path>
              <a:path w="40005" h="38734">
                <a:moveTo>
                  <a:pt x="26797" y="23406"/>
                </a:moveTo>
                <a:lnTo>
                  <a:pt x="25679" y="23710"/>
                </a:lnTo>
                <a:lnTo>
                  <a:pt x="25590" y="23926"/>
                </a:lnTo>
                <a:lnTo>
                  <a:pt x="26695" y="23990"/>
                </a:lnTo>
                <a:lnTo>
                  <a:pt x="26797" y="23406"/>
                </a:lnTo>
                <a:close/>
              </a:path>
              <a:path w="40005" h="38734">
                <a:moveTo>
                  <a:pt x="27063" y="23380"/>
                </a:moveTo>
                <a:lnTo>
                  <a:pt x="26746" y="23990"/>
                </a:lnTo>
                <a:lnTo>
                  <a:pt x="26962" y="24003"/>
                </a:lnTo>
                <a:lnTo>
                  <a:pt x="27063" y="23380"/>
                </a:lnTo>
                <a:close/>
              </a:path>
              <a:path w="40005" h="38734">
                <a:moveTo>
                  <a:pt x="27914" y="25361"/>
                </a:moveTo>
                <a:lnTo>
                  <a:pt x="27774" y="25285"/>
                </a:lnTo>
                <a:lnTo>
                  <a:pt x="27609" y="26200"/>
                </a:lnTo>
                <a:lnTo>
                  <a:pt x="27914" y="25361"/>
                </a:lnTo>
                <a:close/>
              </a:path>
              <a:path w="40005" h="38734">
                <a:moveTo>
                  <a:pt x="28498" y="11150"/>
                </a:moveTo>
                <a:lnTo>
                  <a:pt x="28181" y="11861"/>
                </a:lnTo>
                <a:lnTo>
                  <a:pt x="28117" y="12242"/>
                </a:lnTo>
                <a:lnTo>
                  <a:pt x="28054" y="12623"/>
                </a:lnTo>
                <a:lnTo>
                  <a:pt x="28371" y="11912"/>
                </a:lnTo>
                <a:lnTo>
                  <a:pt x="28498" y="11150"/>
                </a:lnTo>
                <a:close/>
              </a:path>
              <a:path w="40005" h="38734">
                <a:moveTo>
                  <a:pt x="32410" y="241"/>
                </a:moveTo>
                <a:lnTo>
                  <a:pt x="32029" y="1041"/>
                </a:lnTo>
                <a:lnTo>
                  <a:pt x="31965" y="1435"/>
                </a:lnTo>
                <a:lnTo>
                  <a:pt x="31889" y="1930"/>
                </a:lnTo>
                <a:lnTo>
                  <a:pt x="32258" y="1130"/>
                </a:lnTo>
                <a:lnTo>
                  <a:pt x="32334" y="736"/>
                </a:lnTo>
                <a:lnTo>
                  <a:pt x="32410" y="241"/>
                </a:lnTo>
                <a:close/>
              </a:path>
              <a:path w="40005" h="38734">
                <a:moveTo>
                  <a:pt x="33121" y="12712"/>
                </a:moveTo>
                <a:lnTo>
                  <a:pt x="32537" y="13093"/>
                </a:lnTo>
                <a:lnTo>
                  <a:pt x="32550" y="13220"/>
                </a:lnTo>
                <a:lnTo>
                  <a:pt x="33045" y="13131"/>
                </a:lnTo>
                <a:lnTo>
                  <a:pt x="33121" y="12712"/>
                </a:lnTo>
                <a:close/>
              </a:path>
              <a:path w="40005" h="38734">
                <a:moveTo>
                  <a:pt x="33185" y="1206"/>
                </a:moveTo>
                <a:lnTo>
                  <a:pt x="32575" y="711"/>
                </a:lnTo>
                <a:lnTo>
                  <a:pt x="32435" y="1549"/>
                </a:lnTo>
                <a:lnTo>
                  <a:pt x="32397" y="1816"/>
                </a:lnTo>
                <a:lnTo>
                  <a:pt x="32588" y="1612"/>
                </a:lnTo>
                <a:lnTo>
                  <a:pt x="33185" y="1206"/>
                </a:lnTo>
                <a:close/>
              </a:path>
              <a:path w="40005" h="38734">
                <a:moveTo>
                  <a:pt x="33642" y="825"/>
                </a:moveTo>
                <a:lnTo>
                  <a:pt x="33401" y="1397"/>
                </a:lnTo>
                <a:lnTo>
                  <a:pt x="33337" y="1752"/>
                </a:lnTo>
                <a:lnTo>
                  <a:pt x="33299" y="1955"/>
                </a:lnTo>
                <a:lnTo>
                  <a:pt x="33553" y="1384"/>
                </a:lnTo>
                <a:lnTo>
                  <a:pt x="33604" y="1028"/>
                </a:lnTo>
                <a:lnTo>
                  <a:pt x="33642" y="825"/>
                </a:lnTo>
                <a:close/>
              </a:path>
              <a:path w="40005" h="38734">
                <a:moveTo>
                  <a:pt x="33642" y="0"/>
                </a:moveTo>
                <a:lnTo>
                  <a:pt x="33185" y="1206"/>
                </a:lnTo>
                <a:lnTo>
                  <a:pt x="32740" y="2413"/>
                </a:lnTo>
                <a:lnTo>
                  <a:pt x="32588" y="3352"/>
                </a:lnTo>
                <a:lnTo>
                  <a:pt x="33464" y="1003"/>
                </a:lnTo>
                <a:lnTo>
                  <a:pt x="33642" y="0"/>
                </a:lnTo>
                <a:close/>
              </a:path>
              <a:path w="40005" h="38734">
                <a:moveTo>
                  <a:pt x="33655" y="14287"/>
                </a:moveTo>
                <a:close/>
              </a:path>
              <a:path w="40005" h="38734">
                <a:moveTo>
                  <a:pt x="37592" y="3797"/>
                </a:moveTo>
                <a:lnTo>
                  <a:pt x="37211" y="4597"/>
                </a:lnTo>
                <a:lnTo>
                  <a:pt x="37147" y="4991"/>
                </a:lnTo>
                <a:lnTo>
                  <a:pt x="37058" y="5486"/>
                </a:lnTo>
                <a:lnTo>
                  <a:pt x="37439" y="4686"/>
                </a:lnTo>
                <a:lnTo>
                  <a:pt x="37515" y="4292"/>
                </a:lnTo>
                <a:lnTo>
                  <a:pt x="37592" y="3797"/>
                </a:lnTo>
                <a:close/>
              </a:path>
              <a:path w="40005" h="38734">
                <a:moveTo>
                  <a:pt x="37960" y="3962"/>
                </a:moveTo>
                <a:lnTo>
                  <a:pt x="37477" y="5067"/>
                </a:lnTo>
                <a:lnTo>
                  <a:pt x="37223" y="6553"/>
                </a:lnTo>
                <a:lnTo>
                  <a:pt x="37884" y="4419"/>
                </a:lnTo>
                <a:lnTo>
                  <a:pt x="37960" y="3962"/>
                </a:lnTo>
                <a:close/>
              </a:path>
              <a:path w="40005" h="38734">
                <a:moveTo>
                  <a:pt x="38493" y="8521"/>
                </a:moveTo>
                <a:lnTo>
                  <a:pt x="36042" y="12204"/>
                </a:lnTo>
                <a:lnTo>
                  <a:pt x="35090" y="12712"/>
                </a:lnTo>
                <a:lnTo>
                  <a:pt x="34531" y="12839"/>
                </a:lnTo>
                <a:lnTo>
                  <a:pt x="34366" y="12877"/>
                </a:lnTo>
                <a:lnTo>
                  <a:pt x="33782" y="15760"/>
                </a:lnTo>
                <a:lnTo>
                  <a:pt x="33426" y="15570"/>
                </a:lnTo>
                <a:lnTo>
                  <a:pt x="33464" y="14871"/>
                </a:lnTo>
                <a:lnTo>
                  <a:pt x="33693" y="13982"/>
                </a:lnTo>
                <a:lnTo>
                  <a:pt x="33515" y="13995"/>
                </a:lnTo>
                <a:lnTo>
                  <a:pt x="33401" y="14744"/>
                </a:lnTo>
                <a:lnTo>
                  <a:pt x="33515" y="13982"/>
                </a:lnTo>
                <a:lnTo>
                  <a:pt x="33324" y="13995"/>
                </a:lnTo>
                <a:lnTo>
                  <a:pt x="33210" y="14617"/>
                </a:lnTo>
                <a:lnTo>
                  <a:pt x="33324" y="13982"/>
                </a:lnTo>
                <a:lnTo>
                  <a:pt x="33515" y="13982"/>
                </a:lnTo>
                <a:lnTo>
                  <a:pt x="33693" y="13982"/>
                </a:lnTo>
                <a:lnTo>
                  <a:pt x="33896" y="13220"/>
                </a:lnTo>
                <a:lnTo>
                  <a:pt x="33655" y="14287"/>
                </a:lnTo>
                <a:lnTo>
                  <a:pt x="34226" y="13220"/>
                </a:lnTo>
                <a:lnTo>
                  <a:pt x="34290" y="13093"/>
                </a:lnTo>
                <a:lnTo>
                  <a:pt x="34366" y="12966"/>
                </a:lnTo>
                <a:lnTo>
                  <a:pt x="33375" y="13081"/>
                </a:lnTo>
                <a:lnTo>
                  <a:pt x="33248" y="13855"/>
                </a:lnTo>
                <a:lnTo>
                  <a:pt x="32931" y="14617"/>
                </a:lnTo>
                <a:lnTo>
                  <a:pt x="32994" y="14236"/>
                </a:lnTo>
                <a:lnTo>
                  <a:pt x="33108" y="13728"/>
                </a:lnTo>
                <a:lnTo>
                  <a:pt x="33375" y="13093"/>
                </a:lnTo>
                <a:lnTo>
                  <a:pt x="33070" y="13131"/>
                </a:lnTo>
                <a:lnTo>
                  <a:pt x="32981" y="13474"/>
                </a:lnTo>
                <a:lnTo>
                  <a:pt x="32854" y="14109"/>
                </a:lnTo>
                <a:lnTo>
                  <a:pt x="32270" y="14109"/>
                </a:lnTo>
                <a:lnTo>
                  <a:pt x="31826" y="13855"/>
                </a:lnTo>
                <a:lnTo>
                  <a:pt x="31254" y="14871"/>
                </a:lnTo>
                <a:lnTo>
                  <a:pt x="31191" y="14744"/>
                </a:lnTo>
                <a:lnTo>
                  <a:pt x="31089" y="14490"/>
                </a:lnTo>
                <a:lnTo>
                  <a:pt x="31076" y="13093"/>
                </a:lnTo>
                <a:lnTo>
                  <a:pt x="31038" y="12928"/>
                </a:lnTo>
                <a:lnTo>
                  <a:pt x="30899" y="12890"/>
                </a:lnTo>
                <a:lnTo>
                  <a:pt x="30899" y="22872"/>
                </a:lnTo>
                <a:lnTo>
                  <a:pt x="30797" y="23507"/>
                </a:lnTo>
                <a:lnTo>
                  <a:pt x="30556" y="24015"/>
                </a:lnTo>
                <a:lnTo>
                  <a:pt x="30645" y="23507"/>
                </a:lnTo>
                <a:lnTo>
                  <a:pt x="30899" y="22872"/>
                </a:lnTo>
                <a:lnTo>
                  <a:pt x="30899" y="12890"/>
                </a:lnTo>
                <a:lnTo>
                  <a:pt x="30708" y="13081"/>
                </a:lnTo>
                <a:lnTo>
                  <a:pt x="30708" y="22872"/>
                </a:lnTo>
                <a:lnTo>
                  <a:pt x="30607" y="23380"/>
                </a:lnTo>
                <a:lnTo>
                  <a:pt x="30365" y="24015"/>
                </a:lnTo>
                <a:lnTo>
                  <a:pt x="30492" y="23329"/>
                </a:lnTo>
                <a:lnTo>
                  <a:pt x="30708" y="22872"/>
                </a:lnTo>
                <a:lnTo>
                  <a:pt x="30708" y="13081"/>
                </a:lnTo>
                <a:lnTo>
                  <a:pt x="30302" y="12687"/>
                </a:lnTo>
                <a:lnTo>
                  <a:pt x="30302" y="19316"/>
                </a:lnTo>
                <a:lnTo>
                  <a:pt x="30162" y="20205"/>
                </a:lnTo>
                <a:lnTo>
                  <a:pt x="29933" y="20662"/>
                </a:lnTo>
                <a:lnTo>
                  <a:pt x="29933" y="26809"/>
                </a:lnTo>
                <a:lnTo>
                  <a:pt x="29387" y="27444"/>
                </a:lnTo>
                <a:lnTo>
                  <a:pt x="28892" y="27698"/>
                </a:lnTo>
                <a:lnTo>
                  <a:pt x="29108" y="26428"/>
                </a:lnTo>
                <a:lnTo>
                  <a:pt x="29933" y="26809"/>
                </a:lnTo>
                <a:lnTo>
                  <a:pt x="29933" y="20662"/>
                </a:lnTo>
                <a:lnTo>
                  <a:pt x="29781" y="20967"/>
                </a:lnTo>
                <a:lnTo>
                  <a:pt x="29857" y="20459"/>
                </a:lnTo>
                <a:lnTo>
                  <a:pt x="29933" y="20053"/>
                </a:lnTo>
                <a:lnTo>
                  <a:pt x="30048" y="19824"/>
                </a:lnTo>
                <a:lnTo>
                  <a:pt x="30302" y="19316"/>
                </a:lnTo>
                <a:lnTo>
                  <a:pt x="30302" y="12687"/>
                </a:lnTo>
                <a:lnTo>
                  <a:pt x="30099" y="12458"/>
                </a:lnTo>
                <a:lnTo>
                  <a:pt x="29718" y="12458"/>
                </a:lnTo>
                <a:lnTo>
                  <a:pt x="29057" y="12712"/>
                </a:lnTo>
                <a:lnTo>
                  <a:pt x="28879" y="13093"/>
                </a:lnTo>
                <a:lnTo>
                  <a:pt x="29210" y="11176"/>
                </a:lnTo>
                <a:lnTo>
                  <a:pt x="29527" y="11315"/>
                </a:lnTo>
                <a:lnTo>
                  <a:pt x="31699" y="13220"/>
                </a:lnTo>
                <a:lnTo>
                  <a:pt x="31965" y="13474"/>
                </a:lnTo>
                <a:lnTo>
                  <a:pt x="32486" y="13131"/>
                </a:lnTo>
                <a:lnTo>
                  <a:pt x="31089" y="9918"/>
                </a:lnTo>
                <a:lnTo>
                  <a:pt x="29006" y="9410"/>
                </a:lnTo>
                <a:lnTo>
                  <a:pt x="28702" y="9664"/>
                </a:lnTo>
                <a:lnTo>
                  <a:pt x="28054" y="10617"/>
                </a:lnTo>
                <a:lnTo>
                  <a:pt x="27978" y="9867"/>
                </a:lnTo>
                <a:lnTo>
                  <a:pt x="27876" y="9080"/>
                </a:lnTo>
                <a:lnTo>
                  <a:pt x="27711" y="9347"/>
                </a:lnTo>
                <a:lnTo>
                  <a:pt x="27355" y="9728"/>
                </a:lnTo>
                <a:lnTo>
                  <a:pt x="26911" y="10198"/>
                </a:lnTo>
                <a:lnTo>
                  <a:pt x="26987" y="8763"/>
                </a:lnTo>
                <a:lnTo>
                  <a:pt x="26771" y="9867"/>
                </a:lnTo>
                <a:lnTo>
                  <a:pt x="26860" y="8343"/>
                </a:lnTo>
                <a:lnTo>
                  <a:pt x="25171" y="9639"/>
                </a:lnTo>
                <a:lnTo>
                  <a:pt x="25209" y="11087"/>
                </a:lnTo>
                <a:lnTo>
                  <a:pt x="25323" y="11480"/>
                </a:lnTo>
                <a:lnTo>
                  <a:pt x="25946" y="11214"/>
                </a:lnTo>
                <a:lnTo>
                  <a:pt x="26149" y="11087"/>
                </a:lnTo>
                <a:lnTo>
                  <a:pt x="26657" y="10426"/>
                </a:lnTo>
                <a:lnTo>
                  <a:pt x="26530" y="11099"/>
                </a:lnTo>
                <a:lnTo>
                  <a:pt x="26606" y="10744"/>
                </a:lnTo>
                <a:lnTo>
                  <a:pt x="28168" y="11493"/>
                </a:lnTo>
                <a:lnTo>
                  <a:pt x="28092" y="10934"/>
                </a:lnTo>
                <a:lnTo>
                  <a:pt x="28714" y="10934"/>
                </a:lnTo>
                <a:lnTo>
                  <a:pt x="29044" y="11099"/>
                </a:lnTo>
                <a:lnTo>
                  <a:pt x="28600" y="12357"/>
                </a:lnTo>
                <a:lnTo>
                  <a:pt x="28803" y="13271"/>
                </a:lnTo>
                <a:lnTo>
                  <a:pt x="28727" y="13449"/>
                </a:lnTo>
                <a:lnTo>
                  <a:pt x="28727" y="26047"/>
                </a:lnTo>
                <a:lnTo>
                  <a:pt x="28575" y="26809"/>
                </a:lnTo>
                <a:lnTo>
                  <a:pt x="28003" y="28714"/>
                </a:lnTo>
                <a:lnTo>
                  <a:pt x="28244" y="27190"/>
                </a:lnTo>
                <a:lnTo>
                  <a:pt x="28727" y="26047"/>
                </a:lnTo>
                <a:lnTo>
                  <a:pt x="28727" y="13449"/>
                </a:lnTo>
                <a:lnTo>
                  <a:pt x="28702" y="22745"/>
                </a:lnTo>
                <a:lnTo>
                  <a:pt x="28575" y="23507"/>
                </a:lnTo>
                <a:lnTo>
                  <a:pt x="28346" y="24142"/>
                </a:lnTo>
                <a:lnTo>
                  <a:pt x="28117" y="24777"/>
                </a:lnTo>
                <a:lnTo>
                  <a:pt x="28028" y="25412"/>
                </a:lnTo>
                <a:lnTo>
                  <a:pt x="28549" y="25666"/>
                </a:lnTo>
                <a:lnTo>
                  <a:pt x="27520" y="26809"/>
                </a:lnTo>
                <a:lnTo>
                  <a:pt x="27609" y="26200"/>
                </a:lnTo>
                <a:lnTo>
                  <a:pt x="27393" y="26809"/>
                </a:lnTo>
                <a:lnTo>
                  <a:pt x="27355" y="26936"/>
                </a:lnTo>
                <a:lnTo>
                  <a:pt x="27368" y="26809"/>
                </a:lnTo>
                <a:lnTo>
                  <a:pt x="27457" y="26301"/>
                </a:lnTo>
                <a:lnTo>
                  <a:pt x="27470" y="26174"/>
                </a:lnTo>
                <a:lnTo>
                  <a:pt x="27622" y="25222"/>
                </a:lnTo>
                <a:lnTo>
                  <a:pt x="27241" y="25412"/>
                </a:lnTo>
                <a:lnTo>
                  <a:pt x="27089" y="25539"/>
                </a:lnTo>
                <a:lnTo>
                  <a:pt x="27292" y="24396"/>
                </a:lnTo>
                <a:lnTo>
                  <a:pt x="27660" y="25006"/>
                </a:lnTo>
                <a:lnTo>
                  <a:pt x="27724" y="24650"/>
                </a:lnTo>
                <a:lnTo>
                  <a:pt x="27762" y="25158"/>
                </a:lnTo>
                <a:lnTo>
                  <a:pt x="27622" y="25222"/>
                </a:lnTo>
                <a:lnTo>
                  <a:pt x="27520" y="25920"/>
                </a:lnTo>
                <a:lnTo>
                  <a:pt x="27990" y="24650"/>
                </a:lnTo>
                <a:lnTo>
                  <a:pt x="28079" y="24396"/>
                </a:lnTo>
                <a:lnTo>
                  <a:pt x="28651" y="22872"/>
                </a:lnTo>
                <a:lnTo>
                  <a:pt x="28702" y="22745"/>
                </a:lnTo>
                <a:lnTo>
                  <a:pt x="28702" y="13512"/>
                </a:lnTo>
                <a:lnTo>
                  <a:pt x="28486" y="14008"/>
                </a:lnTo>
                <a:lnTo>
                  <a:pt x="28486" y="20459"/>
                </a:lnTo>
                <a:lnTo>
                  <a:pt x="28371" y="21094"/>
                </a:lnTo>
                <a:lnTo>
                  <a:pt x="28270" y="21475"/>
                </a:lnTo>
                <a:lnTo>
                  <a:pt x="27952" y="22110"/>
                </a:lnTo>
                <a:lnTo>
                  <a:pt x="28054" y="21475"/>
                </a:lnTo>
                <a:lnTo>
                  <a:pt x="28168" y="21094"/>
                </a:lnTo>
                <a:lnTo>
                  <a:pt x="28486" y="20459"/>
                </a:lnTo>
                <a:lnTo>
                  <a:pt x="28486" y="14008"/>
                </a:lnTo>
                <a:lnTo>
                  <a:pt x="28270" y="14490"/>
                </a:lnTo>
                <a:lnTo>
                  <a:pt x="28282" y="14363"/>
                </a:lnTo>
                <a:lnTo>
                  <a:pt x="28384" y="13728"/>
                </a:lnTo>
                <a:lnTo>
                  <a:pt x="28511" y="12966"/>
                </a:lnTo>
                <a:lnTo>
                  <a:pt x="28600" y="12458"/>
                </a:lnTo>
                <a:lnTo>
                  <a:pt x="28257" y="12712"/>
                </a:lnTo>
                <a:lnTo>
                  <a:pt x="27546" y="12966"/>
                </a:lnTo>
                <a:lnTo>
                  <a:pt x="27279" y="12928"/>
                </a:lnTo>
                <a:lnTo>
                  <a:pt x="27279" y="17411"/>
                </a:lnTo>
                <a:lnTo>
                  <a:pt x="27190" y="17919"/>
                </a:lnTo>
                <a:lnTo>
                  <a:pt x="26936" y="18427"/>
                </a:lnTo>
                <a:lnTo>
                  <a:pt x="26987" y="18173"/>
                </a:lnTo>
                <a:lnTo>
                  <a:pt x="27089" y="17792"/>
                </a:lnTo>
                <a:lnTo>
                  <a:pt x="27279" y="17411"/>
                </a:lnTo>
                <a:lnTo>
                  <a:pt x="27279" y="12928"/>
                </a:lnTo>
                <a:lnTo>
                  <a:pt x="27152" y="12903"/>
                </a:lnTo>
                <a:lnTo>
                  <a:pt x="27152" y="14744"/>
                </a:lnTo>
                <a:lnTo>
                  <a:pt x="26962" y="17411"/>
                </a:lnTo>
                <a:lnTo>
                  <a:pt x="26835" y="17792"/>
                </a:lnTo>
                <a:lnTo>
                  <a:pt x="26720" y="17945"/>
                </a:lnTo>
                <a:lnTo>
                  <a:pt x="26593" y="18173"/>
                </a:lnTo>
                <a:lnTo>
                  <a:pt x="25361" y="17945"/>
                </a:lnTo>
                <a:lnTo>
                  <a:pt x="25158" y="17983"/>
                </a:lnTo>
                <a:lnTo>
                  <a:pt x="22669" y="19062"/>
                </a:lnTo>
                <a:lnTo>
                  <a:pt x="22034" y="18834"/>
                </a:lnTo>
                <a:lnTo>
                  <a:pt x="22009" y="19062"/>
                </a:lnTo>
                <a:lnTo>
                  <a:pt x="21767" y="19570"/>
                </a:lnTo>
                <a:lnTo>
                  <a:pt x="21856" y="19062"/>
                </a:lnTo>
                <a:lnTo>
                  <a:pt x="21894" y="18935"/>
                </a:lnTo>
                <a:lnTo>
                  <a:pt x="21945" y="18808"/>
                </a:lnTo>
                <a:lnTo>
                  <a:pt x="21323" y="18554"/>
                </a:lnTo>
                <a:lnTo>
                  <a:pt x="20993" y="18427"/>
                </a:lnTo>
                <a:lnTo>
                  <a:pt x="21107" y="17792"/>
                </a:lnTo>
                <a:lnTo>
                  <a:pt x="21056" y="17665"/>
                </a:lnTo>
                <a:lnTo>
                  <a:pt x="21094" y="17500"/>
                </a:lnTo>
                <a:lnTo>
                  <a:pt x="20624" y="17792"/>
                </a:lnTo>
                <a:lnTo>
                  <a:pt x="20815" y="16776"/>
                </a:lnTo>
                <a:lnTo>
                  <a:pt x="21196" y="17106"/>
                </a:lnTo>
                <a:lnTo>
                  <a:pt x="21285" y="16776"/>
                </a:lnTo>
                <a:lnTo>
                  <a:pt x="21437" y="16268"/>
                </a:lnTo>
                <a:lnTo>
                  <a:pt x="21640" y="15506"/>
                </a:lnTo>
                <a:lnTo>
                  <a:pt x="21678" y="15379"/>
                </a:lnTo>
                <a:lnTo>
                  <a:pt x="22923" y="17284"/>
                </a:lnTo>
                <a:lnTo>
                  <a:pt x="24130" y="17691"/>
                </a:lnTo>
                <a:lnTo>
                  <a:pt x="24752" y="18046"/>
                </a:lnTo>
                <a:lnTo>
                  <a:pt x="25158" y="17983"/>
                </a:lnTo>
                <a:lnTo>
                  <a:pt x="25285" y="17919"/>
                </a:lnTo>
                <a:lnTo>
                  <a:pt x="25450" y="17919"/>
                </a:lnTo>
                <a:lnTo>
                  <a:pt x="25692" y="17919"/>
                </a:lnTo>
                <a:lnTo>
                  <a:pt x="26860" y="15379"/>
                </a:lnTo>
                <a:lnTo>
                  <a:pt x="26911" y="15252"/>
                </a:lnTo>
                <a:lnTo>
                  <a:pt x="27152" y="14744"/>
                </a:lnTo>
                <a:lnTo>
                  <a:pt x="27152" y="12903"/>
                </a:lnTo>
                <a:lnTo>
                  <a:pt x="26860" y="12839"/>
                </a:lnTo>
                <a:lnTo>
                  <a:pt x="24599" y="12204"/>
                </a:lnTo>
                <a:lnTo>
                  <a:pt x="22339" y="12966"/>
                </a:lnTo>
                <a:lnTo>
                  <a:pt x="20739" y="13360"/>
                </a:lnTo>
                <a:lnTo>
                  <a:pt x="20739" y="16268"/>
                </a:lnTo>
                <a:lnTo>
                  <a:pt x="20650" y="16764"/>
                </a:lnTo>
                <a:lnTo>
                  <a:pt x="20523" y="17284"/>
                </a:lnTo>
                <a:lnTo>
                  <a:pt x="20205" y="18046"/>
                </a:lnTo>
                <a:lnTo>
                  <a:pt x="20332" y="17284"/>
                </a:lnTo>
                <a:lnTo>
                  <a:pt x="20408" y="17030"/>
                </a:lnTo>
                <a:lnTo>
                  <a:pt x="20739" y="16268"/>
                </a:lnTo>
                <a:lnTo>
                  <a:pt x="20739" y="13360"/>
                </a:lnTo>
                <a:lnTo>
                  <a:pt x="20281" y="13462"/>
                </a:lnTo>
                <a:lnTo>
                  <a:pt x="20281" y="17284"/>
                </a:lnTo>
                <a:lnTo>
                  <a:pt x="20205" y="17665"/>
                </a:lnTo>
                <a:lnTo>
                  <a:pt x="20078" y="18046"/>
                </a:lnTo>
                <a:lnTo>
                  <a:pt x="19939" y="18427"/>
                </a:lnTo>
                <a:lnTo>
                  <a:pt x="20040" y="17792"/>
                </a:lnTo>
                <a:lnTo>
                  <a:pt x="20281" y="17284"/>
                </a:lnTo>
                <a:lnTo>
                  <a:pt x="20281" y="13462"/>
                </a:lnTo>
                <a:lnTo>
                  <a:pt x="20027" y="13525"/>
                </a:lnTo>
                <a:lnTo>
                  <a:pt x="20027" y="17030"/>
                </a:lnTo>
                <a:lnTo>
                  <a:pt x="19913" y="17665"/>
                </a:lnTo>
                <a:lnTo>
                  <a:pt x="19583" y="18554"/>
                </a:lnTo>
                <a:lnTo>
                  <a:pt x="19685" y="17919"/>
                </a:lnTo>
                <a:lnTo>
                  <a:pt x="19862" y="17411"/>
                </a:lnTo>
                <a:lnTo>
                  <a:pt x="20027" y="17030"/>
                </a:lnTo>
                <a:lnTo>
                  <a:pt x="20027" y="13525"/>
                </a:lnTo>
                <a:lnTo>
                  <a:pt x="19164" y="13728"/>
                </a:lnTo>
                <a:lnTo>
                  <a:pt x="18897" y="11315"/>
                </a:lnTo>
                <a:lnTo>
                  <a:pt x="17792" y="12458"/>
                </a:lnTo>
                <a:lnTo>
                  <a:pt x="17424" y="13601"/>
                </a:lnTo>
                <a:lnTo>
                  <a:pt x="16941" y="13843"/>
                </a:lnTo>
                <a:lnTo>
                  <a:pt x="16941" y="13982"/>
                </a:lnTo>
                <a:lnTo>
                  <a:pt x="16789" y="14592"/>
                </a:lnTo>
                <a:lnTo>
                  <a:pt x="16205" y="16522"/>
                </a:lnTo>
                <a:lnTo>
                  <a:pt x="16268" y="16141"/>
                </a:lnTo>
                <a:lnTo>
                  <a:pt x="16281" y="16014"/>
                </a:lnTo>
                <a:lnTo>
                  <a:pt x="16370" y="15506"/>
                </a:lnTo>
                <a:lnTo>
                  <a:pt x="16459" y="14998"/>
                </a:lnTo>
                <a:lnTo>
                  <a:pt x="16941" y="13982"/>
                </a:lnTo>
                <a:lnTo>
                  <a:pt x="16941" y="13843"/>
                </a:lnTo>
                <a:lnTo>
                  <a:pt x="16662" y="13982"/>
                </a:lnTo>
                <a:lnTo>
                  <a:pt x="16141" y="13728"/>
                </a:lnTo>
                <a:lnTo>
                  <a:pt x="14935" y="12623"/>
                </a:lnTo>
                <a:lnTo>
                  <a:pt x="14808" y="13347"/>
                </a:lnTo>
                <a:lnTo>
                  <a:pt x="12865" y="17538"/>
                </a:lnTo>
                <a:lnTo>
                  <a:pt x="13944" y="16014"/>
                </a:lnTo>
                <a:lnTo>
                  <a:pt x="14859" y="17665"/>
                </a:lnTo>
                <a:lnTo>
                  <a:pt x="16230" y="16903"/>
                </a:lnTo>
                <a:lnTo>
                  <a:pt x="16179" y="17106"/>
                </a:lnTo>
                <a:lnTo>
                  <a:pt x="16052" y="17691"/>
                </a:lnTo>
                <a:lnTo>
                  <a:pt x="15938" y="17919"/>
                </a:lnTo>
                <a:lnTo>
                  <a:pt x="15341" y="18580"/>
                </a:lnTo>
                <a:lnTo>
                  <a:pt x="15671" y="18427"/>
                </a:lnTo>
                <a:lnTo>
                  <a:pt x="15849" y="18808"/>
                </a:lnTo>
                <a:lnTo>
                  <a:pt x="15938" y="18427"/>
                </a:lnTo>
                <a:lnTo>
                  <a:pt x="16446" y="16522"/>
                </a:lnTo>
                <a:lnTo>
                  <a:pt x="16090" y="17919"/>
                </a:lnTo>
                <a:lnTo>
                  <a:pt x="16510" y="16764"/>
                </a:lnTo>
                <a:lnTo>
                  <a:pt x="16535" y="16522"/>
                </a:lnTo>
                <a:lnTo>
                  <a:pt x="17284" y="14617"/>
                </a:lnTo>
                <a:lnTo>
                  <a:pt x="17081" y="15570"/>
                </a:lnTo>
                <a:lnTo>
                  <a:pt x="16967" y="16649"/>
                </a:lnTo>
                <a:lnTo>
                  <a:pt x="18275" y="17030"/>
                </a:lnTo>
                <a:lnTo>
                  <a:pt x="18884" y="16522"/>
                </a:lnTo>
                <a:lnTo>
                  <a:pt x="19418" y="16522"/>
                </a:lnTo>
                <a:lnTo>
                  <a:pt x="19659" y="15506"/>
                </a:lnTo>
                <a:lnTo>
                  <a:pt x="19507" y="17106"/>
                </a:lnTo>
                <a:lnTo>
                  <a:pt x="19392" y="18681"/>
                </a:lnTo>
                <a:lnTo>
                  <a:pt x="19367" y="18808"/>
                </a:lnTo>
                <a:lnTo>
                  <a:pt x="19367" y="18681"/>
                </a:lnTo>
                <a:lnTo>
                  <a:pt x="18669" y="17919"/>
                </a:lnTo>
                <a:lnTo>
                  <a:pt x="17894" y="17665"/>
                </a:lnTo>
                <a:lnTo>
                  <a:pt x="17310" y="17919"/>
                </a:lnTo>
                <a:lnTo>
                  <a:pt x="16789" y="17005"/>
                </a:lnTo>
                <a:lnTo>
                  <a:pt x="16611" y="17919"/>
                </a:lnTo>
                <a:lnTo>
                  <a:pt x="16065" y="18554"/>
                </a:lnTo>
                <a:lnTo>
                  <a:pt x="15976" y="19062"/>
                </a:lnTo>
                <a:lnTo>
                  <a:pt x="16103" y="19316"/>
                </a:lnTo>
                <a:lnTo>
                  <a:pt x="17665" y="18681"/>
                </a:lnTo>
                <a:lnTo>
                  <a:pt x="17894" y="19697"/>
                </a:lnTo>
                <a:lnTo>
                  <a:pt x="18681" y="19443"/>
                </a:lnTo>
                <a:lnTo>
                  <a:pt x="18897" y="19189"/>
                </a:lnTo>
                <a:lnTo>
                  <a:pt x="18986" y="19062"/>
                </a:lnTo>
                <a:lnTo>
                  <a:pt x="19189" y="18935"/>
                </a:lnTo>
                <a:lnTo>
                  <a:pt x="19164" y="19189"/>
                </a:lnTo>
                <a:lnTo>
                  <a:pt x="20053" y="19824"/>
                </a:lnTo>
                <a:lnTo>
                  <a:pt x="20777" y="19951"/>
                </a:lnTo>
                <a:lnTo>
                  <a:pt x="21297" y="20205"/>
                </a:lnTo>
                <a:lnTo>
                  <a:pt x="21856" y="20205"/>
                </a:lnTo>
                <a:lnTo>
                  <a:pt x="22491" y="19697"/>
                </a:lnTo>
                <a:lnTo>
                  <a:pt x="22783" y="20815"/>
                </a:lnTo>
                <a:lnTo>
                  <a:pt x="23177" y="20434"/>
                </a:lnTo>
                <a:lnTo>
                  <a:pt x="23571" y="19824"/>
                </a:lnTo>
                <a:lnTo>
                  <a:pt x="24066" y="20053"/>
                </a:lnTo>
                <a:lnTo>
                  <a:pt x="24003" y="19824"/>
                </a:lnTo>
                <a:lnTo>
                  <a:pt x="23964" y="19697"/>
                </a:lnTo>
                <a:lnTo>
                  <a:pt x="24866" y="20078"/>
                </a:lnTo>
                <a:lnTo>
                  <a:pt x="25527" y="20332"/>
                </a:lnTo>
                <a:lnTo>
                  <a:pt x="25920" y="20078"/>
                </a:lnTo>
                <a:lnTo>
                  <a:pt x="26136" y="20586"/>
                </a:lnTo>
                <a:lnTo>
                  <a:pt x="26454" y="21170"/>
                </a:lnTo>
                <a:lnTo>
                  <a:pt x="26860" y="20078"/>
                </a:lnTo>
                <a:lnTo>
                  <a:pt x="27000" y="19697"/>
                </a:lnTo>
                <a:lnTo>
                  <a:pt x="27051" y="19570"/>
                </a:lnTo>
                <a:lnTo>
                  <a:pt x="27025" y="19697"/>
                </a:lnTo>
                <a:lnTo>
                  <a:pt x="26911" y="20434"/>
                </a:lnTo>
                <a:lnTo>
                  <a:pt x="26784" y="20840"/>
                </a:lnTo>
                <a:lnTo>
                  <a:pt x="26022" y="22936"/>
                </a:lnTo>
                <a:lnTo>
                  <a:pt x="26797" y="23342"/>
                </a:lnTo>
                <a:lnTo>
                  <a:pt x="26885" y="23126"/>
                </a:lnTo>
                <a:lnTo>
                  <a:pt x="27012" y="22872"/>
                </a:lnTo>
                <a:lnTo>
                  <a:pt x="27203" y="22491"/>
                </a:lnTo>
                <a:lnTo>
                  <a:pt x="27063" y="23380"/>
                </a:lnTo>
                <a:lnTo>
                  <a:pt x="27381" y="22618"/>
                </a:lnTo>
                <a:lnTo>
                  <a:pt x="27241" y="23406"/>
                </a:lnTo>
                <a:lnTo>
                  <a:pt x="26987" y="24003"/>
                </a:lnTo>
                <a:lnTo>
                  <a:pt x="27178" y="24015"/>
                </a:lnTo>
                <a:lnTo>
                  <a:pt x="27305" y="23380"/>
                </a:lnTo>
                <a:lnTo>
                  <a:pt x="27419" y="23126"/>
                </a:lnTo>
                <a:lnTo>
                  <a:pt x="27520" y="22618"/>
                </a:lnTo>
                <a:lnTo>
                  <a:pt x="27546" y="22491"/>
                </a:lnTo>
                <a:lnTo>
                  <a:pt x="27673" y="21805"/>
                </a:lnTo>
                <a:lnTo>
                  <a:pt x="27762" y="21475"/>
                </a:lnTo>
                <a:lnTo>
                  <a:pt x="28194" y="20459"/>
                </a:lnTo>
                <a:lnTo>
                  <a:pt x="28117" y="20815"/>
                </a:lnTo>
                <a:lnTo>
                  <a:pt x="27457" y="22999"/>
                </a:lnTo>
                <a:lnTo>
                  <a:pt x="27609" y="22745"/>
                </a:lnTo>
                <a:lnTo>
                  <a:pt x="27482" y="23507"/>
                </a:lnTo>
                <a:lnTo>
                  <a:pt x="27724" y="22872"/>
                </a:lnTo>
                <a:lnTo>
                  <a:pt x="27635" y="23507"/>
                </a:lnTo>
                <a:lnTo>
                  <a:pt x="27393" y="24015"/>
                </a:lnTo>
                <a:lnTo>
                  <a:pt x="27482" y="23507"/>
                </a:lnTo>
                <a:lnTo>
                  <a:pt x="27419" y="23634"/>
                </a:lnTo>
                <a:lnTo>
                  <a:pt x="27305" y="24015"/>
                </a:lnTo>
                <a:lnTo>
                  <a:pt x="27025" y="25539"/>
                </a:lnTo>
                <a:lnTo>
                  <a:pt x="26924" y="26174"/>
                </a:lnTo>
                <a:lnTo>
                  <a:pt x="26936" y="25285"/>
                </a:lnTo>
                <a:lnTo>
                  <a:pt x="26428" y="24269"/>
                </a:lnTo>
                <a:lnTo>
                  <a:pt x="25514" y="24142"/>
                </a:lnTo>
                <a:lnTo>
                  <a:pt x="24688" y="26301"/>
                </a:lnTo>
                <a:lnTo>
                  <a:pt x="24638" y="26047"/>
                </a:lnTo>
                <a:lnTo>
                  <a:pt x="24599" y="25793"/>
                </a:lnTo>
                <a:lnTo>
                  <a:pt x="24345" y="24269"/>
                </a:lnTo>
                <a:lnTo>
                  <a:pt x="23634" y="25793"/>
                </a:lnTo>
                <a:lnTo>
                  <a:pt x="23825" y="24650"/>
                </a:lnTo>
                <a:lnTo>
                  <a:pt x="23863" y="24434"/>
                </a:lnTo>
                <a:lnTo>
                  <a:pt x="23456" y="24650"/>
                </a:lnTo>
                <a:lnTo>
                  <a:pt x="23241" y="24511"/>
                </a:lnTo>
                <a:lnTo>
                  <a:pt x="21259" y="26047"/>
                </a:lnTo>
                <a:lnTo>
                  <a:pt x="20154" y="25285"/>
                </a:lnTo>
                <a:lnTo>
                  <a:pt x="19608" y="24904"/>
                </a:lnTo>
                <a:lnTo>
                  <a:pt x="18681" y="24904"/>
                </a:lnTo>
                <a:lnTo>
                  <a:pt x="18681" y="25285"/>
                </a:lnTo>
                <a:lnTo>
                  <a:pt x="18567" y="25946"/>
                </a:lnTo>
                <a:lnTo>
                  <a:pt x="18237" y="26809"/>
                </a:lnTo>
                <a:lnTo>
                  <a:pt x="18364" y="26047"/>
                </a:lnTo>
                <a:lnTo>
                  <a:pt x="18681" y="25285"/>
                </a:lnTo>
                <a:lnTo>
                  <a:pt x="18681" y="24904"/>
                </a:lnTo>
                <a:lnTo>
                  <a:pt x="18008" y="24904"/>
                </a:lnTo>
                <a:lnTo>
                  <a:pt x="18008" y="25882"/>
                </a:lnTo>
                <a:lnTo>
                  <a:pt x="17513" y="26301"/>
                </a:lnTo>
                <a:lnTo>
                  <a:pt x="17310" y="26428"/>
                </a:lnTo>
                <a:lnTo>
                  <a:pt x="17335" y="26301"/>
                </a:lnTo>
                <a:lnTo>
                  <a:pt x="17500" y="25285"/>
                </a:lnTo>
                <a:lnTo>
                  <a:pt x="17957" y="25666"/>
                </a:lnTo>
                <a:lnTo>
                  <a:pt x="18008" y="25882"/>
                </a:lnTo>
                <a:lnTo>
                  <a:pt x="18008" y="24904"/>
                </a:lnTo>
                <a:lnTo>
                  <a:pt x="17741" y="24904"/>
                </a:lnTo>
                <a:lnTo>
                  <a:pt x="17602" y="24777"/>
                </a:lnTo>
                <a:lnTo>
                  <a:pt x="17094" y="24269"/>
                </a:lnTo>
                <a:lnTo>
                  <a:pt x="16967" y="24142"/>
                </a:lnTo>
                <a:lnTo>
                  <a:pt x="15506" y="24269"/>
                </a:lnTo>
                <a:lnTo>
                  <a:pt x="15189" y="24015"/>
                </a:lnTo>
                <a:lnTo>
                  <a:pt x="14478" y="25793"/>
                </a:lnTo>
                <a:lnTo>
                  <a:pt x="14693" y="25793"/>
                </a:lnTo>
                <a:lnTo>
                  <a:pt x="14782" y="25285"/>
                </a:lnTo>
                <a:lnTo>
                  <a:pt x="15227" y="25882"/>
                </a:lnTo>
                <a:lnTo>
                  <a:pt x="15341" y="26200"/>
                </a:lnTo>
                <a:lnTo>
                  <a:pt x="14808" y="26301"/>
                </a:lnTo>
                <a:lnTo>
                  <a:pt x="14566" y="26555"/>
                </a:lnTo>
                <a:lnTo>
                  <a:pt x="14655" y="26035"/>
                </a:lnTo>
                <a:lnTo>
                  <a:pt x="14046" y="26809"/>
                </a:lnTo>
                <a:lnTo>
                  <a:pt x="13855" y="26301"/>
                </a:lnTo>
                <a:lnTo>
                  <a:pt x="13398" y="25946"/>
                </a:lnTo>
                <a:lnTo>
                  <a:pt x="13462" y="24650"/>
                </a:lnTo>
                <a:lnTo>
                  <a:pt x="13208" y="24396"/>
                </a:lnTo>
                <a:lnTo>
                  <a:pt x="12941" y="25539"/>
                </a:lnTo>
                <a:lnTo>
                  <a:pt x="12839" y="25882"/>
                </a:lnTo>
                <a:lnTo>
                  <a:pt x="12661" y="26174"/>
                </a:lnTo>
                <a:lnTo>
                  <a:pt x="12788" y="25285"/>
                </a:lnTo>
                <a:lnTo>
                  <a:pt x="12966" y="24142"/>
                </a:lnTo>
                <a:lnTo>
                  <a:pt x="12065" y="26174"/>
                </a:lnTo>
                <a:lnTo>
                  <a:pt x="12712" y="25285"/>
                </a:lnTo>
                <a:lnTo>
                  <a:pt x="12573" y="26174"/>
                </a:lnTo>
                <a:lnTo>
                  <a:pt x="12534" y="26428"/>
                </a:lnTo>
                <a:lnTo>
                  <a:pt x="12039" y="26936"/>
                </a:lnTo>
                <a:lnTo>
                  <a:pt x="11988" y="27952"/>
                </a:lnTo>
                <a:lnTo>
                  <a:pt x="12522" y="27571"/>
                </a:lnTo>
                <a:lnTo>
                  <a:pt x="15354" y="26860"/>
                </a:lnTo>
                <a:lnTo>
                  <a:pt x="15417" y="26555"/>
                </a:lnTo>
                <a:lnTo>
                  <a:pt x="15582" y="25539"/>
                </a:lnTo>
                <a:lnTo>
                  <a:pt x="16256" y="25882"/>
                </a:lnTo>
                <a:lnTo>
                  <a:pt x="16332" y="25539"/>
                </a:lnTo>
                <a:lnTo>
                  <a:pt x="16433" y="25285"/>
                </a:lnTo>
                <a:lnTo>
                  <a:pt x="16649" y="24777"/>
                </a:lnTo>
                <a:lnTo>
                  <a:pt x="16510" y="25539"/>
                </a:lnTo>
                <a:lnTo>
                  <a:pt x="16192" y="26301"/>
                </a:lnTo>
                <a:lnTo>
                  <a:pt x="16230" y="26073"/>
                </a:lnTo>
                <a:lnTo>
                  <a:pt x="15557" y="26809"/>
                </a:lnTo>
                <a:lnTo>
                  <a:pt x="16052" y="26682"/>
                </a:lnTo>
                <a:lnTo>
                  <a:pt x="18948" y="29476"/>
                </a:lnTo>
                <a:lnTo>
                  <a:pt x="25234" y="26936"/>
                </a:lnTo>
                <a:lnTo>
                  <a:pt x="26670" y="30746"/>
                </a:lnTo>
                <a:lnTo>
                  <a:pt x="29705" y="31381"/>
                </a:lnTo>
                <a:lnTo>
                  <a:pt x="30327" y="31635"/>
                </a:lnTo>
                <a:lnTo>
                  <a:pt x="30988" y="33159"/>
                </a:lnTo>
                <a:lnTo>
                  <a:pt x="30035" y="33032"/>
                </a:lnTo>
                <a:lnTo>
                  <a:pt x="26327" y="34175"/>
                </a:lnTo>
                <a:lnTo>
                  <a:pt x="27609" y="35572"/>
                </a:lnTo>
                <a:lnTo>
                  <a:pt x="29654" y="33921"/>
                </a:lnTo>
                <a:lnTo>
                  <a:pt x="31127" y="36588"/>
                </a:lnTo>
                <a:lnTo>
                  <a:pt x="31076" y="38366"/>
                </a:lnTo>
                <a:lnTo>
                  <a:pt x="31623" y="37223"/>
                </a:lnTo>
                <a:lnTo>
                  <a:pt x="32486" y="33921"/>
                </a:lnTo>
                <a:lnTo>
                  <a:pt x="32689" y="33159"/>
                </a:lnTo>
                <a:lnTo>
                  <a:pt x="33870" y="28714"/>
                </a:lnTo>
                <a:lnTo>
                  <a:pt x="34137" y="27698"/>
                </a:lnTo>
                <a:lnTo>
                  <a:pt x="34467" y="26428"/>
                </a:lnTo>
                <a:lnTo>
                  <a:pt x="34569" y="26047"/>
                </a:lnTo>
                <a:lnTo>
                  <a:pt x="35064" y="24015"/>
                </a:lnTo>
                <a:lnTo>
                  <a:pt x="35344" y="22872"/>
                </a:lnTo>
                <a:lnTo>
                  <a:pt x="35382" y="22745"/>
                </a:lnTo>
                <a:lnTo>
                  <a:pt x="35534" y="22110"/>
                </a:lnTo>
                <a:lnTo>
                  <a:pt x="35814" y="20967"/>
                </a:lnTo>
                <a:lnTo>
                  <a:pt x="36207" y="19316"/>
                </a:lnTo>
                <a:lnTo>
                  <a:pt x="36271" y="19062"/>
                </a:lnTo>
                <a:lnTo>
                  <a:pt x="36334" y="18808"/>
                </a:lnTo>
                <a:lnTo>
                  <a:pt x="36436" y="18427"/>
                </a:lnTo>
                <a:lnTo>
                  <a:pt x="36677" y="17411"/>
                </a:lnTo>
                <a:lnTo>
                  <a:pt x="37084" y="15760"/>
                </a:lnTo>
                <a:lnTo>
                  <a:pt x="37706" y="13220"/>
                </a:lnTo>
                <a:lnTo>
                  <a:pt x="37744" y="12966"/>
                </a:lnTo>
                <a:lnTo>
                  <a:pt x="38493" y="8521"/>
                </a:lnTo>
                <a:close/>
              </a:path>
              <a:path w="40005" h="38734">
                <a:moveTo>
                  <a:pt x="39928" y="5130"/>
                </a:moveTo>
                <a:lnTo>
                  <a:pt x="39319" y="4635"/>
                </a:lnTo>
                <a:lnTo>
                  <a:pt x="39179" y="5473"/>
                </a:lnTo>
                <a:lnTo>
                  <a:pt x="39128" y="5740"/>
                </a:lnTo>
                <a:lnTo>
                  <a:pt x="39331" y="5537"/>
                </a:lnTo>
                <a:lnTo>
                  <a:pt x="39928" y="5130"/>
                </a:lnTo>
                <a:close/>
              </a:path>
            </a:pathLst>
          </a:custGeom>
          <a:solidFill>
            <a:srgbClr val="B88F51"/>
          </a:solidFill>
        </p:spPr>
        <p:txBody>
          <a:bodyPr wrap="square" lIns="0" tIns="0" rIns="0" bIns="0" rtlCol="0"/>
          <a:lstStyle/>
          <a:p>
            <a:endParaRPr sz="2511"/>
          </a:p>
        </p:txBody>
      </p:sp>
      <p:sp>
        <p:nvSpPr>
          <p:cNvPr id="123" name="bg object 123"/>
          <p:cNvSpPr/>
          <p:nvPr/>
        </p:nvSpPr>
        <p:spPr>
          <a:xfrm>
            <a:off x="938871" y="395200"/>
            <a:ext cx="11906" cy="7541"/>
          </a:xfrm>
          <a:custGeom>
            <a:avLst/>
            <a:gdLst/>
            <a:ahLst/>
            <a:cxnLst/>
            <a:rect l="l" t="t" r="r" b="b"/>
            <a:pathLst>
              <a:path w="19050" h="12065">
                <a:moveTo>
                  <a:pt x="2324" y="3492"/>
                </a:moveTo>
                <a:lnTo>
                  <a:pt x="2082" y="4064"/>
                </a:lnTo>
                <a:lnTo>
                  <a:pt x="2019" y="4419"/>
                </a:lnTo>
                <a:lnTo>
                  <a:pt x="1981" y="4622"/>
                </a:lnTo>
                <a:lnTo>
                  <a:pt x="2222" y="4051"/>
                </a:lnTo>
                <a:lnTo>
                  <a:pt x="2286" y="3708"/>
                </a:lnTo>
                <a:lnTo>
                  <a:pt x="2324" y="3492"/>
                </a:lnTo>
                <a:close/>
              </a:path>
              <a:path w="19050" h="12065">
                <a:moveTo>
                  <a:pt x="2654" y="3263"/>
                </a:moveTo>
                <a:lnTo>
                  <a:pt x="2273" y="4064"/>
                </a:lnTo>
                <a:lnTo>
                  <a:pt x="2209" y="4457"/>
                </a:lnTo>
                <a:lnTo>
                  <a:pt x="2120" y="4953"/>
                </a:lnTo>
                <a:lnTo>
                  <a:pt x="2501" y="4152"/>
                </a:lnTo>
                <a:lnTo>
                  <a:pt x="2578" y="3759"/>
                </a:lnTo>
                <a:lnTo>
                  <a:pt x="2654" y="3263"/>
                </a:lnTo>
                <a:close/>
              </a:path>
              <a:path w="19050" h="12065">
                <a:moveTo>
                  <a:pt x="2679" y="7289"/>
                </a:moveTo>
                <a:lnTo>
                  <a:pt x="2387" y="7924"/>
                </a:lnTo>
                <a:lnTo>
                  <a:pt x="1892" y="7264"/>
                </a:lnTo>
                <a:lnTo>
                  <a:pt x="1727" y="8255"/>
                </a:lnTo>
                <a:lnTo>
                  <a:pt x="1676" y="8534"/>
                </a:lnTo>
                <a:lnTo>
                  <a:pt x="1892" y="8305"/>
                </a:lnTo>
                <a:lnTo>
                  <a:pt x="2324" y="8204"/>
                </a:lnTo>
                <a:lnTo>
                  <a:pt x="2298" y="8382"/>
                </a:lnTo>
                <a:lnTo>
                  <a:pt x="2235" y="8763"/>
                </a:lnTo>
                <a:lnTo>
                  <a:pt x="2501" y="8166"/>
                </a:lnTo>
                <a:lnTo>
                  <a:pt x="2679" y="7289"/>
                </a:lnTo>
                <a:close/>
              </a:path>
              <a:path w="19050" h="12065">
                <a:moveTo>
                  <a:pt x="2882" y="2692"/>
                </a:moveTo>
                <a:lnTo>
                  <a:pt x="2616" y="2336"/>
                </a:lnTo>
                <a:lnTo>
                  <a:pt x="2679" y="2006"/>
                </a:lnTo>
                <a:lnTo>
                  <a:pt x="2565" y="2260"/>
                </a:lnTo>
                <a:lnTo>
                  <a:pt x="1828" y="1193"/>
                </a:lnTo>
                <a:lnTo>
                  <a:pt x="1790" y="1397"/>
                </a:lnTo>
                <a:lnTo>
                  <a:pt x="1193" y="558"/>
                </a:lnTo>
                <a:lnTo>
                  <a:pt x="1092" y="419"/>
                </a:lnTo>
                <a:lnTo>
                  <a:pt x="952" y="203"/>
                </a:lnTo>
                <a:lnTo>
                  <a:pt x="927" y="330"/>
                </a:lnTo>
                <a:lnTo>
                  <a:pt x="241" y="0"/>
                </a:lnTo>
                <a:lnTo>
                  <a:pt x="101" y="838"/>
                </a:lnTo>
                <a:lnTo>
                  <a:pt x="0" y="1460"/>
                </a:lnTo>
                <a:lnTo>
                  <a:pt x="609" y="977"/>
                </a:lnTo>
                <a:lnTo>
                  <a:pt x="850" y="800"/>
                </a:lnTo>
                <a:lnTo>
                  <a:pt x="698" y="1752"/>
                </a:lnTo>
                <a:lnTo>
                  <a:pt x="584" y="2400"/>
                </a:lnTo>
                <a:lnTo>
                  <a:pt x="1244" y="1892"/>
                </a:lnTo>
                <a:lnTo>
                  <a:pt x="1651" y="1803"/>
                </a:lnTo>
                <a:lnTo>
                  <a:pt x="1447" y="2400"/>
                </a:lnTo>
                <a:lnTo>
                  <a:pt x="1371" y="2705"/>
                </a:lnTo>
                <a:lnTo>
                  <a:pt x="1193" y="3403"/>
                </a:lnTo>
                <a:lnTo>
                  <a:pt x="1485" y="3187"/>
                </a:lnTo>
                <a:lnTo>
                  <a:pt x="1460" y="3390"/>
                </a:lnTo>
                <a:lnTo>
                  <a:pt x="2120" y="2882"/>
                </a:lnTo>
                <a:lnTo>
                  <a:pt x="2387" y="2819"/>
                </a:lnTo>
                <a:lnTo>
                  <a:pt x="2336" y="3136"/>
                </a:lnTo>
                <a:lnTo>
                  <a:pt x="2489" y="2794"/>
                </a:lnTo>
                <a:lnTo>
                  <a:pt x="2882" y="2692"/>
                </a:lnTo>
                <a:close/>
              </a:path>
              <a:path w="19050" h="12065">
                <a:moveTo>
                  <a:pt x="3136" y="3683"/>
                </a:moveTo>
                <a:lnTo>
                  <a:pt x="2895" y="4254"/>
                </a:lnTo>
                <a:lnTo>
                  <a:pt x="2832" y="4610"/>
                </a:lnTo>
                <a:lnTo>
                  <a:pt x="2794" y="4813"/>
                </a:lnTo>
                <a:lnTo>
                  <a:pt x="3035" y="4241"/>
                </a:lnTo>
                <a:lnTo>
                  <a:pt x="3098" y="3886"/>
                </a:lnTo>
                <a:lnTo>
                  <a:pt x="3136" y="3683"/>
                </a:lnTo>
                <a:close/>
              </a:path>
              <a:path w="19050" h="12065">
                <a:moveTo>
                  <a:pt x="3797" y="4432"/>
                </a:moveTo>
                <a:lnTo>
                  <a:pt x="3505" y="5067"/>
                </a:lnTo>
                <a:lnTo>
                  <a:pt x="3162" y="4457"/>
                </a:lnTo>
                <a:lnTo>
                  <a:pt x="2997" y="5422"/>
                </a:lnTo>
                <a:lnTo>
                  <a:pt x="2971" y="5613"/>
                </a:lnTo>
                <a:lnTo>
                  <a:pt x="3124" y="5461"/>
                </a:lnTo>
                <a:lnTo>
                  <a:pt x="3441" y="5346"/>
                </a:lnTo>
                <a:lnTo>
                  <a:pt x="3416" y="5524"/>
                </a:lnTo>
                <a:lnTo>
                  <a:pt x="3352" y="5905"/>
                </a:lnTo>
                <a:lnTo>
                  <a:pt x="3632" y="5270"/>
                </a:lnTo>
                <a:lnTo>
                  <a:pt x="3797" y="4432"/>
                </a:lnTo>
                <a:close/>
              </a:path>
              <a:path w="19050" h="12065">
                <a:moveTo>
                  <a:pt x="4013" y="4660"/>
                </a:moveTo>
                <a:lnTo>
                  <a:pt x="3771" y="5232"/>
                </a:lnTo>
                <a:lnTo>
                  <a:pt x="3708" y="5588"/>
                </a:lnTo>
                <a:lnTo>
                  <a:pt x="3670" y="5791"/>
                </a:lnTo>
                <a:lnTo>
                  <a:pt x="3911" y="5219"/>
                </a:lnTo>
                <a:lnTo>
                  <a:pt x="3975" y="4876"/>
                </a:lnTo>
                <a:lnTo>
                  <a:pt x="4013" y="4660"/>
                </a:lnTo>
                <a:close/>
              </a:path>
              <a:path w="19050" h="12065">
                <a:moveTo>
                  <a:pt x="4279" y="3390"/>
                </a:moveTo>
                <a:lnTo>
                  <a:pt x="3441" y="3048"/>
                </a:lnTo>
                <a:lnTo>
                  <a:pt x="3289" y="3924"/>
                </a:lnTo>
                <a:lnTo>
                  <a:pt x="3225" y="4330"/>
                </a:lnTo>
                <a:lnTo>
                  <a:pt x="3721" y="4025"/>
                </a:lnTo>
                <a:lnTo>
                  <a:pt x="4279" y="3390"/>
                </a:lnTo>
                <a:close/>
              </a:path>
              <a:path w="19050" h="12065">
                <a:moveTo>
                  <a:pt x="4292" y="6172"/>
                </a:moveTo>
                <a:lnTo>
                  <a:pt x="4152" y="6985"/>
                </a:lnTo>
                <a:lnTo>
                  <a:pt x="4241" y="6489"/>
                </a:lnTo>
                <a:lnTo>
                  <a:pt x="4292" y="6172"/>
                </a:lnTo>
                <a:close/>
              </a:path>
              <a:path w="19050" h="12065">
                <a:moveTo>
                  <a:pt x="4914" y="5473"/>
                </a:moveTo>
                <a:lnTo>
                  <a:pt x="4597" y="6184"/>
                </a:lnTo>
                <a:lnTo>
                  <a:pt x="4533" y="6565"/>
                </a:lnTo>
                <a:lnTo>
                  <a:pt x="4470" y="6946"/>
                </a:lnTo>
                <a:lnTo>
                  <a:pt x="4787" y="6235"/>
                </a:lnTo>
                <a:lnTo>
                  <a:pt x="4914" y="5473"/>
                </a:lnTo>
                <a:close/>
              </a:path>
              <a:path w="19050" h="12065">
                <a:moveTo>
                  <a:pt x="5257" y="4838"/>
                </a:moveTo>
                <a:lnTo>
                  <a:pt x="5118" y="5651"/>
                </a:lnTo>
                <a:lnTo>
                  <a:pt x="5207" y="5156"/>
                </a:lnTo>
                <a:lnTo>
                  <a:pt x="5257" y="4838"/>
                </a:lnTo>
                <a:close/>
              </a:path>
              <a:path w="19050" h="12065">
                <a:moveTo>
                  <a:pt x="5524" y="2984"/>
                </a:moveTo>
                <a:lnTo>
                  <a:pt x="4229" y="5092"/>
                </a:lnTo>
                <a:lnTo>
                  <a:pt x="3937" y="6807"/>
                </a:lnTo>
                <a:lnTo>
                  <a:pt x="5346" y="4038"/>
                </a:lnTo>
                <a:lnTo>
                  <a:pt x="5524" y="2984"/>
                </a:lnTo>
                <a:close/>
              </a:path>
              <a:path w="19050" h="12065">
                <a:moveTo>
                  <a:pt x="6337" y="520"/>
                </a:moveTo>
                <a:lnTo>
                  <a:pt x="6096" y="1092"/>
                </a:lnTo>
                <a:lnTo>
                  <a:pt x="6032" y="1447"/>
                </a:lnTo>
                <a:lnTo>
                  <a:pt x="5994" y="1651"/>
                </a:lnTo>
                <a:lnTo>
                  <a:pt x="6235" y="1079"/>
                </a:lnTo>
                <a:lnTo>
                  <a:pt x="6299" y="723"/>
                </a:lnTo>
                <a:lnTo>
                  <a:pt x="6337" y="520"/>
                </a:lnTo>
                <a:close/>
              </a:path>
              <a:path w="19050" h="12065">
                <a:moveTo>
                  <a:pt x="6350" y="5689"/>
                </a:moveTo>
                <a:lnTo>
                  <a:pt x="5740" y="5207"/>
                </a:lnTo>
                <a:lnTo>
                  <a:pt x="5600" y="6032"/>
                </a:lnTo>
                <a:lnTo>
                  <a:pt x="5549" y="6299"/>
                </a:lnTo>
                <a:lnTo>
                  <a:pt x="5753" y="6096"/>
                </a:lnTo>
                <a:lnTo>
                  <a:pt x="6350" y="5689"/>
                </a:lnTo>
                <a:close/>
              </a:path>
              <a:path w="19050" h="12065">
                <a:moveTo>
                  <a:pt x="7188" y="4686"/>
                </a:moveTo>
                <a:lnTo>
                  <a:pt x="6413" y="5588"/>
                </a:lnTo>
                <a:lnTo>
                  <a:pt x="6172" y="6172"/>
                </a:lnTo>
                <a:lnTo>
                  <a:pt x="5664" y="7391"/>
                </a:lnTo>
                <a:lnTo>
                  <a:pt x="6565" y="7581"/>
                </a:lnTo>
                <a:lnTo>
                  <a:pt x="6832" y="6324"/>
                </a:lnTo>
                <a:lnTo>
                  <a:pt x="7188" y="4686"/>
                </a:lnTo>
                <a:close/>
              </a:path>
              <a:path w="19050" h="12065">
                <a:moveTo>
                  <a:pt x="7277" y="2781"/>
                </a:moveTo>
                <a:lnTo>
                  <a:pt x="6921" y="3530"/>
                </a:lnTo>
                <a:lnTo>
                  <a:pt x="7035" y="2844"/>
                </a:lnTo>
                <a:lnTo>
                  <a:pt x="6718" y="3556"/>
                </a:lnTo>
                <a:lnTo>
                  <a:pt x="6654" y="3937"/>
                </a:lnTo>
                <a:lnTo>
                  <a:pt x="6591" y="4318"/>
                </a:lnTo>
                <a:lnTo>
                  <a:pt x="6870" y="3670"/>
                </a:lnTo>
                <a:lnTo>
                  <a:pt x="6832" y="3975"/>
                </a:lnTo>
                <a:lnTo>
                  <a:pt x="6743" y="4470"/>
                </a:lnTo>
                <a:lnTo>
                  <a:pt x="7124" y="3670"/>
                </a:lnTo>
                <a:lnTo>
                  <a:pt x="7200" y="3276"/>
                </a:lnTo>
                <a:lnTo>
                  <a:pt x="7277" y="2781"/>
                </a:lnTo>
                <a:close/>
              </a:path>
              <a:path w="19050" h="12065">
                <a:moveTo>
                  <a:pt x="7315" y="10591"/>
                </a:moveTo>
                <a:lnTo>
                  <a:pt x="6019" y="9474"/>
                </a:lnTo>
                <a:lnTo>
                  <a:pt x="5803" y="10769"/>
                </a:lnTo>
                <a:lnTo>
                  <a:pt x="5676" y="11506"/>
                </a:lnTo>
                <a:lnTo>
                  <a:pt x="6464" y="10960"/>
                </a:lnTo>
                <a:lnTo>
                  <a:pt x="7315" y="10591"/>
                </a:lnTo>
                <a:close/>
              </a:path>
              <a:path w="19050" h="12065">
                <a:moveTo>
                  <a:pt x="7378" y="3111"/>
                </a:moveTo>
                <a:lnTo>
                  <a:pt x="7137" y="3683"/>
                </a:lnTo>
                <a:lnTo>
                  <a:pt x="7073" y="4038"/>
                </a:lnTo>
                <a:lnTo>
                  <a:pt x="7035" y="4241"/>
                </a:lnTo>
                <a:lnTo>
                  <a:pt x="7277" y="3670"/>
                </a:lnTo>
                <a:lnTo>
                  <a:pt x="7340" y="3314"/>
                </a:lnTo>
                <a:lnTo>
                  <a:pt x="7378" y="3111"/>
                </a:lnTo>
                <a:close/>
              </a:path>
              <a:path w="19050" h="12065">
                <a:moveTo>
                  <a:pt x="7594" y="7327"/>
                </a:moveTo>
                <a:lnTo>
                  <a:pt x="7112" y="6426"/>
                </a:lnTo>
                <a:lnTo>
                  <a:pt x="7010" y="6261"/>
                </a:lnTo>
                <a:lnTo>
                  <a:pt x="6959" y="6426"/>
                </a:lnTo>
                <a:lnTo>
                  <a:pt x="6527" y="8089"/>
                </a:lnTo>
                <a:lnTo>
                  <a:pt x="7594" y="7327"/>
                </a:lnTo>
                <a:close/>
              </a:path>
              <a:path w="19050" h="12065">
                <a:moveTo>
                  <a:pt x="7848" y="2997"/>
                </a:moveTo>
                <a:lnTo>
                  <a:pt x="7366" y="4102"/>
                </a:lnTo>
                <a:lnTo>
                  <a:pt x="7112" y="5588"/>
                </a:lnTo>
                <a:lnTo>
                  <a:pt x="7772" y="3454"/>
                </a:lnTo>
                <a:lnTo>
                  <a:pt x="7848" y="2997"/>
                </a:lnTo>
                <a:close/>
              </a:path>
              <a:path w="19050" h="12065">
                <a:moveTo>
                  <a:pt x="8242" y="10337"/>
                </a:moveTo>
                <a:lnTo>
                  <a:pt x="8001" y="10909"/>
                </a:lnTo>
                <a:lnTo>
                  <a:pt x="7937" y="11264"/>
                </a:lnTo>
                <a:lnTo>
                  <a:pt x="7899" y="11468"/>
                </a:lnTo>
                <a:lnTo>
                  <a:pt x="8140" y="10896"/>
                </a:lnTo>
                <a:lnTo>
                  <a:pt x="8204" y="10541"/>
                </a:lnTo>
                <a:lnTo>
                  <a:pt x="8242" y="10337"/>
                </a:lnTo>
                <a:close/>
              </a:path>
              <a:path w="19050" h="12065">
                <a:moveTo>
                  <a:pt x="8394" y="7429"/>
                </a:moveTo>
                <a:lnTo>
                  <a:pt x="7632" y="7302"/>
                </a:lnTo>
                <a:lnTo>
                  <a:pt x="7696" y="7493"/>
                </a:lnTo>
                <a:lnTo>
                  <a:pt x="8064" y="8166"/>
                </a:lnTo>
                <a:lnTo>
                  <a:pt x="8394" y="7429"/>
                </a:lnTo>
                <a:close/>
              </a:path>
              <a:path w="19050" h="12065">
                <a:moveTo>
                  <a:pt x="9017" y="5727"/>
                </a:moveTo>
                <a:lnTo>
                  <a:pt x="8915" y="6286"/>
                </a:lnTo>
                <a:lnTo>
                  <a:pt x="8966" y="6045"/>
                </a:lnTo>
                <a:lnTo>
                  <a:pt x="9017" y="5727"/>
                </a:lnTo>
                <a:close/>
              </a:path>
              <a:path w="19050" h="12065">
                <a:moveTo>
                  <a:pt x="9029" y="10337"/>
                </a:moveTo>
                <a:lnTo>
                  <a:pt x="8712" y="11049"/>
                </a:lnTo>
                <a:lnTo>
                  <a:pt x="8648" y="11430"/>
                </a:lnTo>
                <a:lnTo>
                  <a:pt x="8585" y="11811"/>
                </a:lnTo>
                <a:lnTo>
                  <a:pt x="8902" y="11099"/>
                </a:lnTo>
                <a:lnTo>
                  <a:pt x="9029" y="10337"/>
                </a:lnTo>
                <a:close/>
              </a:path>
              <a:path w="19050" h="12065">
                <a:moveTo>
                  <a:pt x="9601" y="2844"/>
                </a:moveTo>
                <a:lnTo>
                  <a:pt x="9359" y="3416"/>
                </a:lnTo>
                <a:lnTo>
                  <a:pt x="9296" y="3771"/>
                </a:lnTo>
                <a:lnTo>
                  <a:pt x="9258" y="3975"/>
                </a:lnTo>
                <a:lnTo>
                  <a:pt x="9499" y="3403"/>
                </a:lnTo>
                <a:lnTo>
                  <a:pt x="9563" y="3048"/>
                </a:lnTo>
                <a:lnTo>
                  <a:pt x="9601" y="2844"/>
                </a:lnTo>
                <a:close/>
              </a:path>
              <a:path w="19050" h="12065">
                <a:moveTo>
                  <a:pt x="9880" y="2616"/>
                </a:moveTo>
                <a:lnTo>
                  <a:pt x="9499" y="3403"/>
                </a:lnTo>
                <a:lnTo>
                  <a:pt x="9436" y="3810"/>
                </a:lnTo>
                <a:lnTo>
                  <a:pt x="9359" y="4305"/>
                </a:lnTo>
                <a:lnTo>
                  <a:pt x="9728" y="3505"/>
                </a:lnTo>
                <a:lnTo>
                  <a:pt x="9804" y="3111"/>
                </a:lnTo>
                <a:lnTo>
                  <a:pt x="9880" y="2616"/>
                </a:lnTo>
                <a:close/>
              </a:path>
              <a:path w="19050" h="12065">
                <a:moveTo>
                  <a:pt x="10972" y="2870"/>
                </a:moveTo>
                <a:lnTo>
                  <a:pt x="10591" y="3670"/>
                </a:lnTo>
                <a:lnTo>
                  <a:pt x="10528" y="4064"/>
                </a:lnTo>
                <a:lnTo>
                  <a:pt x="10439" y="4559"/>
                </a:lnTo>
                <a:lnTo>
                  <a:pt x="10820" y="3759"/>
                </a:lnTo>
                <a:lnTo>
                  <a:pt x="10896" y="3365"/>
                </a:lnTo>
                <a:lnTo>
                  <a:pt x="10972" y="2870"/>
                </a:lnTo>
                <a:close/>
              </a:path>
              <a:path w="19050" h="12065">
                <a:moveTo>
                  <a:pt x="13220" y="3543"/>
                </a:moveTo>
                <a:lnTo>
                  <a:pt x="13004" y="3822"/>
                </a:lnTo>
                <a:lnTo>
                  <a:pt x="12636" y="3098"/>
                </a:lnTo>
                <a:lnTo>
                  <a:pt x="12941" y="2286"/>
                </a:lnTo>
                <a:lnTo>
                  <a:pt x="13119" y="1282"/>
                </a:lnTo>
                <a:lnTo>
                  <a:pt x="12522" y="2870"/>
                </a:lnTo>
                <a:lnTo>
                  <a:pt x="12458" y="2730"/>
                </a:lnTo>
                <a:lnTo>
                  <a:pt x="12433" y="3111"/>
                </a:lnTo>
                <a:lnTo>
                  <a:pt x="12407" y="3695"/>
                </a:lnTo>
                <a:lnTo>
                  <a:pt x="12395" y="3860"/>
                </a:lnTo>
                <a:lnTo>
                  <a:pt x="12407" y="3695"/>
                </a:lnTo>
                <a:lnTo>
                  <a:pt x="12407" y="3187"/>
                </a:lnTo>
                <a:lnTo>
                  <a:pt x="12217" y="3695"/>
                </a:lnTo>
                <a:lnTo>
                  <a:pt x="12344" y="2933"/>
                </a:lnTo>
                <a:lnTo>
                  <a:pt x="12204" y="3733"/>
                </a:lnTo>
                <a:lnTo>
                  <a:pt x="11049" y="3009"/>
                </a:lnTo>
                <a:lnTo>
                  <a:pt x="10858" y="4140"/>
                </a:lnTo>
                <a:lnTo>
                  <a:pt x="10629" y="5524"/>
                </a:lnTo>
                <a:lnTo>
                  <a:pt x="10642" y="5727"/>
                </a:lnTo>
                <a:lnTo>
                  <a:pt x="10083" y="4025"/>
                </a:lnTo>
                <a:lnTo>
                  <a:pt x="10134" y="3759"/>
                </a:lnTo>
                <a:lnTo>
                  <a:pt x="10058" y="3949"/>
                </a:lnTo>
                <a:lnTo>
                  <a:pt x="8915" y="6286"/>
                </a:lnTo>
                <a:lnTo>
                  <a:pt x="8394" y="7429"/>
                </a:lnTo>
                <a:lnTo>
                  <a:pt x="8851" y="7493"/>
                </a:lnTo>
                <a:lnTo>
                  <a:pt x="9372" y="7696"/>
                </a:lnTo>
                <a:lnTo>
                  <a:pt x="10414" y="7937"/>
                </a:lnTo>
                <a:lnTo>
                  <a:pt x="11506" y="8343"/>
                </a:lnTo>
                <a:lnTo>
                  <a:pt x="10871" y="6426"/>
                </a:lnTo>
                <a:lnTo>
                  <a:pt x="11176" y="6350"/>
                </a:lnTo>
                <a:lnTo>
                  <a:pt x="11150" y="6553"/>
                </a:lnTo>
                <a:lnTo>
                  <a:pt x="11099" y="6832"/>
                </a:lnTo>
                <a:lnTo>
                  <a:pt x="11315" y="6604"/>
                </a:lnTo>
                <a:lnTo>
                  <a:pt x="11988" y="6438"/>
                </a:lnTo>
                <a:lnTo>
                  <a:pt x="11315" y="5562"/>
                </a:lnTo>
                <a:lnTo>
                  <a:pt x="11214" y="6121"/>
                </a:lnTo>
                <a:lnTo>
                  <a:pt x="10706" y="5461"/>
                </a:lnTo>
                <a:lnTo>
                  <a:pt x="11849" y="4406"/>
                </a:lnTo>
                <a:lnTo>
                  <a:pt x="12090" y="4394"/>
                </a:lnTo>
                <a:lnTo>
                  <a:pt x="12052" y="4635"/>
                </a:lnTo>
                <a:lnTo>
                  <a:pt x="12141" y="4381"/>
                </a:lnTo>
                <a:lnTo>
                  <a:pt x="12369" y="4368"/>
                </a:lnTo>
                <a:lnTo>
                  <a:pt x="12242" y="6896"/>
                </a:lnTo>
                <a:lnTo>
                  <a:pt x="12992" y="4318"/>
                </a:lnTo>
                <a:lnTo>
                  <a:pt x="13131" y="4305"/>
                </a:lnTo>
                <a:lnTo>
                  <a:pt x="13220" y="3543"/>
                </a:lnTo>
                <a:close/>
              </a:path>
              <a:path w="19050" h="12065">
                <a:moveTo>
                  <a:pt x="15633" y="1244"/>
                </a:moveTo>
                <a:lnTo>
                  <a:pt x="13500" y="5207"/>
                </a:lnTo>
                <a:lnTo>
                  <a:pt x="13195" y="6959"/>
                </a:lnTo>
                <a:lnTo>
                  <a:pt x="13436" y="6451"/>
                </a:lnTo>
                <a:lnTo>
                  <a:pt x="13411" y="6591"/>
                </a:lnTo>
                <a:lnTo>
                  <a:pt x="13627" y="6362"/>
                </a:lnTo>
                <a:lnTo>
                  <a:pt x="14300" y="6197"/>
                </a:lnTo>
                <a:lnTo>
                  <a:pt x="13830" y="5600"/>
                </a:lnTo>
                <a:lnTo>
                  <a:pt x="15506" y="2044"/>
                </a:lnTo>
                <a:lnTo>
                  <a:pt x="15633" y="1244"/>
                </a:lnTo>
                <a:close/>
              </a:path>
              <a:path w="19050" h="12065">
                <a:moveTo>
                  <a:pt x="15735" y="3327"/>
                </a:moveTo>
                <a:lnTo>
                  <a:pt x="15417" y="4038"/>
                </a:lnTo>
                <a:lnTo>
                  <a:pt x="15354" y="4419"/>
                </a:lnTo>
                <a:lnTo>
                  <a:pt x="15290" y="4800"/>
                </a:lnTo>
                <a:lnTo>
                  <a:pt x="15608" y="4089"/>
                </a:lnTo>
                <a:lnTo>
                  <a:pt x="15735" y="3327"/>
                </a:lnTo>
                <a:close/>
              </a:path>
              <a:path w="19050" h="12065">
                <a:moveTo>
                  <a:pt x="18656" y="3873"/>
                </a:moveTo>
                <a:lnTo>
                  <a:pt x="18478" y="3733"/>
                </a:lnTo>
                <a:lnTo>
                  <a:pt x="18567" y="3213"/>
                </a:lnTo>
                <a:lnTo>
                  <a:pt x="18376" y="3644"/>
                </a:lnTo>
                <a:lnTo>
                  <a:pt x="17360" y="2755"/>
                </a:lnTo>
                <a:lnTo>
                  <a:pt x="17259" y="3314"/>
                </a:lnTo>
                <a:lnTo>
                  <a:pt x="16370" y="2527"/>
                </a:lnTo>
                <a:lnTo>
                  <a:pt x="16230" y="3352"/>
                </a:lnTo>
                <a:lnTo>
                  <a:pt x="15887" y="2755"/>
                </a:lnTo>
                <a:lnTo>
                  <a:pt x="15722" y="3721"/>
                </a:lnTo>
                <a:lnTo>
                  <a:pt x="15697" y="3911"/>
                </a:lnTo>
                <a:lnTo>
                  <a:pt x="15849" y="3759"/>
                </a:lnTo>
                <a:lnTo>
                  <a:pt x="16179" y="3644"/>
                </a:lnTo>
                <a:lnTo>
                  <a:pt x="16154" y="3822"/>
                </a:lnTo>
                <a:lnTo>
                  <a:pt x="16027" y="4559"/>
                </a:lnTo>
                <a:lnTo>
                  <a:pt x="16814" y="4013"/>
                </a:lnTo>
                <a:lnTo>
                  <a:pt x="17170" y="3860"/>
                </a:lnTo>
                <a:lnTo>
                  <a:pt x="17145" y="4051"/>
                </a:lnTo>
                <a:lnTo>
                  <a:pt x="17018" y="4787"/>
                </a:lnTo>
                <a:lnTo>
                  <a:pt x="17805" y="4241"/>
                </a:lnTo>
                <a:lnTo>
                  <a:pt x="18224" y="4064"/>
                </a:lnTo>
                <a:lnTo>
                  <a:pt x="18186" y="4305"/>
                </a:lnTo>
                <a:lnTo>
                  <a:pt x="18122" y="4686"/>
                </a:lnTo>
                <a:lnTo>
                  <a:pt x="18440" y="3975"/>
                </a:lnTo>
                <a:lnTo>
                  <a:pt x="18656" y="3873"/>
                </a:lnTo>
                <a:close/>
              </a:path>
            </a:pathLst>
          </a:custGeom>
          <a:solidFill>
            <a:srgbClr val="B88F51"/>
          </a:solidFill>
        </p:spPr>
        <p:txBody>
          <a:bodyPr wrap="square" lIns="0" tIns="0" rIns="0" bIns="0" rtlCol="0"/>
          <a:lstStyle/>
          <a:p>
            <a:endParaRPr sz="2511"/>
          </a:p>
        </p:txBody>
      </p:sp>
      <p:sp>
        <p:nvSpPr>
          <p:cNvPr id="124" name="bg object 124"/>
          <p:cNvSpPr/>
          <p:nvPr/>
        </p:nvSpPr>
        <p:spPr>
          <a:xfrm>
            <a:off x="974987" y="391859"/>
            <a:ext cx="25003" cy="24209"/>
          </a:xfrm>
          <a:custGeom>
            <a:avLst/>
            <a:gdLst/>
            <a:ahLst/>
            <a:cxnLst/>
            <a:rect l="l" t="t" r="r" b="b"/>
            <a:pathLst>
              <a:path w="40005" h="38734">
                <a:moveTo>
                  <a:pt x="342" y="18681"/>
                </a:moveTo>
                <a:lnTo>
                  <a:pt x="203" y="19494"/>
                </a:lnTo>
                <a:lnTo>
                  <a:pt x="292" y="18999"/>
                </a:lnTo>
                <a:lnTo>
                  <a:pt x="342" y="18681"/>
                </a:lnTo>
                <a:close/>
              </a:path>
              <a:path w="40005" h="38734">
                <a:moveTo>
                  <a:pt x="673" y="18008"/>
                </a:moveTo>
                <a:lnTo>
                  <a:pt x="203" y="17183"/>
                </a:lnTo>
                <a:lnTo>
                  <a:pt x="38" y="18161"/>
                </a:lnTo>
                <a:lnTo>
                  <a:pt x="0" y="18351"/>
                </a:lnTo>
                <a:lnTo>
                  <a:pt x="152" y="18199"/>
                </a:lnTo>
                <a:lnTo>
                  <a:pt x="673" y="18008"/>
                </a:lnTo>
                <a:close/>
              </a:path>
              <a:path w="40005" h="38734">
                <a:moveTo>
                  <a:pt x="1206" y="17386"/>
                </a:moveTo>
                <a:lnTo>
                  <a:pt x="304" y="19799"/>
                </a:lnTo>
                <a:lnTo>
                  <a:pt x="431" y="19037"/>
                </a:lnTo>
                <a:lnTo>
                  <a:pt x="139" y="20739"/>
                </a:lnTo>
                <a:lnTo>
                  <a:pt x="1028" y="18389"/>
                </a:lnTo>
                <a:lnTo>
                  <a:pt x="1206" y="17386"/>
                </a:lnTo>
                <a:close/>
              </a:path>
              <a:path w="40005" h="38734">
                <a:moveTo>
                  <a:pt x="1333" y="12776"/>
                </a:moveTo>
                <a:lnTo>
                  <a:pt x="1092" y="13347"/>
                </a:lnTo>
                <a:lnTo>
                  <a:pt x="1028" y="13703"/>
                </a:lnTo>
                <a:lnTo>
                  <a:pt x="990" y="13906"/>
                </a:lnTo>
                <a:lnTo>
                  <a:pt x="1231" y="13347"/>
                </a:lnTo>
                <a:lnTo>
                  <a:pt x="1333" y="12776"/>
                </a:lnTo>
                <a:close/>
              </a:path>
              <a:path w="40005" h="38734">
                <a:moveTo>
                  <a:pt x="1739" y="8864"/>
                </a:moveTo>
                <a:lnTo>
                  <a:pt x="1600" y="9677"/>
                </a:lnTo>
                <a:lnTo>
                  <a:pt x="1689" y="9182"/>
                </a:lnTo>
                <a:lnTo>
                  <a:pt x="1739" y="8864"/>
                </a:lnTo>
                <a:close/>
              </a:path>
              <a:path w="40005" h="38734">
                <a:moveTo>
                  <a:pt x="2413" y="15290"/>
                </a:moveTo>
                <a:lnTo>
                  <a:pt x="1943" y="14465"/>
                </a:lnTo>
                <a:lnTo>
                  <a:pt x="1778" y="15443"/>
                </a:lnTo>
                <a:lnTo>
                  <a:pt x="1752" y="15633"/>
                </a:lnTo>
                <a:lnTo>
                  <a:pt x="1892" y="15481"/>
                </a:lnTo>
                <a:lnTo>
                  <a:pt x="2413" y="15290"/>
                </a:lnTo>
                <a:close/>
              </a:path>
              <a:path w="40005" h="38734">
                <a:moveTo>
                  <a:pt x="2768" y="9906"/>
                </a:moveTo>
                <a:lnTo>
                  <a:pt x="2298" y="9080"/>
                </a:lnTo>
                <a:lnTo>
                  <a:pt x="2133" y="10058"/>
                </a:lnTo>
                <a:lnTo>
                  <a:pt x="2095" y="10248"/>
                </a:lnTo>
                <a:lnTo>
                  <a:pt x="2247" y="10096"/>
                </a:lnTo>
                <a:lnTo>
                  <a:pt x="2768" y="9906"/>
                </a:lnTo>
                <a:close/>
              </a:path>
              <a:path w="40005" h="38734">
                <a:moveTo>
                  <a:pt x="3060" y="16306"/>
                </a:moveTo>
                <a:lnTo>
                  <a:pt x="2819" y="16878"/>
                </a:lnTo>
                <a:lnTo>
                  <a:pt x="2755" y="17233"/>
                </a:lnTo>
                <a:lnTo>
                  <a:pt x="2717" y="17437"/>
                </a:lnTo>
                <a:lnTo>
                  <a:pt x="2959" y="16865"/>
                </a:lnTo>
                <a:lnTo>
                  <a:pt x="3022" y="16510"/>
                </a:lnTo>
                <a:lnTo>
                  <a:pt x="3060" y="16306"/>
                </a:lnTo>
                <a:close/>
              </a:path>
              <a:path w="40005" h="38734">
                <a:moveTo>
                  <a:pt x="3314" y="10121"/>
                </a:moveTo>
                <a:lnTo>
                  <a:pt x="3073" y="10693"/>
                </a:lnTo>
                <a:lnTo>
                  <a:pt x="3009" y="11049"/>
                </a:lnTo>
                <a:lnTo>
                  <a:pt x="2971" y="11252"/>
                </a:lnTo>
                <a:lnTo>
                  <a:pt x="3225" y="10680"/>
                </a:lnTo>
                <a:lnTo>
                  <a:pt x="3276" y="10325"/>
                </a:lnTo>
                <a:lnTo>
                  <a:pt x="3314" y="10121"/>
                </a:lnTo>
                <a:close/>
              </a:path>
              <a:path w="40005" h="38734">
                <a:moveTo>
                  <a:pt x="3340" y="17068"/>
                </a:moveTo>
                <a:lnTo>
                  <a:pt x="3022" y="16878"/>
                </a:lnTo>
                <a:lnTo>
                  <a:pt x="2933" y="17335"/>
                </a:lnTo>
                <a:lnTo>
                  <a:pt x="3340" y="17068"/>
                </a:lnTo>
                <a:close/>
              </a:path>
              <a:path w="40005" h="38734">
                <a:moveTo>
                  <a:pt x="3352" y="15989"/>
                </a:moveTo>
                <a:lnTo>
                  <a:pt x="2311" y="15494"/>
                </a:lnTo>
                <a:lnTo>
                  <a:pt x="2336" y="15354"/>
                </a:lnTo>
                <a:lnTo>
                  <a:pt x="2095" y="15925"/>
                </a:lnTo>
                <a:lnTo>
                  <a:pt x="2032" y="16281"/>
                </a:lnTo>
                <a:lnTo>
                  <a:pt x="1993" y="16484"/>
                </a:lnTo>
                <a:lnTo>
                  <a:pt x="2235" y="15951"/>
                </a:lnTo>
                <a:lnTo>
                  <a:pt x="2171" y="16319"/>
                </a:lnTo>
                <a:lnTo>
                  <a:pt x="2070" y="16941"/>
                </a:lnTo>
                <a:lnTo>
                  <a:pt x="2667" y="16459"/>
                </a:lnTo>
                <a:lnTo>
                  <a:pt x="3352" y="15989"/>
                </a:lnTo>
                <a:close/>
              </a:path>
              <a:path w="40005" h="38734">
                <a:moveTo>
                  <a:pt x="3390" y="12293"/>
                </a:moveTo>
                <a:lnTo>
                  <a:pt x="3073" y="13004"/>
                </a:lnTo>
                <a:lnTo>
                  <a:pt x="3009" y="13385"/>
                </a:lnTo>
                <a:lnTo>
                  <a:pt x="2946" y="13766"/>
                </a:lnTo>
                <a:lnTo>
                  <a:pt x="3263" y="13055"/>
                </a:lnTo>
                <a:lnTo>
                  <a:pt x="3390" y="12293"/>
                </a:lnTo>
                <a:close/>
              </a:path>
              <a:path w="40005" h="38734">
                <a:moveTo>
                  <a:pt x="3746" y="12255"/>
                </a:moveTo>
                <a:lnTo>
                  <a:pt x="3365" y="13055"/>
                </a:lnTo>
                <a:lnTo>
                  <a:pt x="3302" y="13449"/>
                </a:lnTo>
                <a:lnTo>
                  <a:pt x="3213" y="13944"/>
                </a:lnTo>
                <a:lnTo>
                  <a:pt x="3594" y="13144"/>
                </a:lnTo>
                <a:lnTo>
                  <a:pt x="3670" y="12750"/>
                </a:lnTo>
                <a:lnTo>
                  <a:pt x="3746" y="12255"/>
                </a:lnTo>
                <a:close/>
              </a:path>
              <a:path w="40005" h="38734">
                <a:moveTo>
                  <a:pt x="3911" y="17424"/>
                </a:moveTo>
                <a:lnTo>
                  <a:pt x="3670" y="16840"/>
                </a:lnTo>
                <a:lnTo>
                  <a:pt x="3340" y="17068"/>
                </a:lnTo>
                <a:lnTo>
                  <a:pt x="3911" y="17424"/>
                </a:lnTo>
                <a:close/>
              </a:path>
              <a:path w="40005" h="38734">
                <a:moveTo>
                  <a:pt x="3987" y="13182"/>
                </a:moveTo>
                <a:lnTo>
                  <a:pt x="3505" y="14287"/>
                </a:lnTo>
                <a:lnTo>
                  <a:pt x="3251" y="15773"/>
                </a:lnTo>
                <a:lnTo>
                  <a:pt x="3911" y="13639"/>
                </a:lnTo>
                <a:lnTo>
                  <a:pt x="3987" y="13182"/>
                </a:lnTo>
                <a:close/>
              </a:path>
              <a:path w="40005" h="38734">
                <a:moveTo>
                  <a:pt x="4000" y="6858"/>
                </a:moveTo>
                <a:lnTo>
                  <a:pt x="3619" y="7658"/>
                </a:lnTo>
                <a:lnTo>
                  <a:pt x="3556" y="8051"/>
                </a:lnTo>
                <a:lnTo>
                  <a:pt x="3467" y="8547"/>
                </a:lnTo>
                <a:lnTo>
                  <a:pt x="3848" y="7747"/>
                </a:lnTo>
                <a:lnTo>
                  <a:pt x="3924" y="7353"/>
                </a:lnTo>
                <a:lnTo>
                  <a:pt x="4000" y="6858"/>
                </a:lnTo>
                <a:close/>
              </a:path>
              <a:path w="40005" h="38734">
                <a:moveTo>
                  <a:pt x="4051" y="9207"/>
                </a:moveTo>
                <a:lnTo>
                  <a:pt x="3670" y="10007"/>
                </a:lnTo>
                <a:lnTo>
                  <a:pt x="3606" y="10401"/>
                </a:lnTo>
                <a:lnTo>
                  <a:pt x="3517" y="10896"/>
                </a:lnTo>
                <a:lnTo>
                  <a:pt x="3898" y="10096"/>
                </a:lnTo>
                <a:lnTo>
                  <a:pt x="3975" y="9702"/>
                </a:lnTo>
                <a:lnTo>
                  <a:pt x="4051" y="9207"/>
                </a:lnTo>
                <a:close/>
              </a:path>
              <a:path w="40005" h="38734">
                <a:moveTo>
                  <a:pt x="4191" y="13449"/>
                </a:moveTo>
                <a:lnTo>
                  <a:pt x="3949" y="14020"/>
                </a:lnTo>
                <a:lnTo>
                  <a:pt x="3886" y="14376"/>
                </a:lnTo>
                <a:lnTo>
                  <a:pt x="3848" y="14579"/>
                </a:lnTo>
                <a:lnTo>
                  <a:pt x="4089" y="14008"/>
                </a:lnTo>
                <a:lnTo>
                  <a:pt x="4152" y="13652"/>
                </a:lnTo>
                <a:lnTo>
                  <a:pt x="4191" y="13449"/>
                </a:lnTo>
                <a:close/>
              </a:path>
              <a:path w="40005" h="38734">
                <a:moveTo>
                  <a:pt x="4203" y="14236"/>
                </a:moveTo>
                <a:lnTo>
                  <a:pt x="3962" y="14808"/>
                </a:lnTo>
                <a:lnTo>
                  <a:pt x="3898" y="15163"/>
                </a:lnTo>
                <a:lnTo>
                  <a:pt x="3860" y="15367"/>
                </a:lnTo>
                <a:lnTo>
                  <a:pt x="4102" y="14795"/>
                </a:lnTo>
                <a:lnTo>
                  <a:pt x="4165" y="14439"/>
                </a:lnTo>
                <a:lnTo>
                  <a:pt x="4203" y="14236"/>
                </a:lnTo>
                <a:close/>
              </a:path>
              <a:path w="40005" h="38734">
                <a:moveTo>
                  <a:pt x="5029" y="8420"/>
                </a:moveTo>
                <a:lnTo>
                  <a:pt x="4267" y="8001"/>
                </a:lnTo>
                <a:lnTo>
                  <a:pt x="4102" y="8953"/>
                </a:lnTo>
                <a:lnTo>
                  <a:pt x="4051" y="9207"/>
                </a:lnTo>
                <a:lnTo>
                  <a:pt x="4000" y="9563"/>
                </a:lnTo>
                <a:lnTo>
                  <a:pt x="4483" y="9042"/>
                </a:lnTo>
                <a:lnTo>
                  <a:pt x="5029" y="8420"/>
                </a:lnTo>
                <a:close/>
              </a:path>
              <a:path w="40005" h="38734">
                <a:moveTo>
                  <a:pt x="6489" y="17056"/>
                </a:moveTo>
                <a:lnTo>
                  <a:pt x="5803" y="15278"/>
                </a:lnTo>
                <a:lnTo>
                  <a:pt x="4813" y="14846"/>
                </a:lnTo>
                <a:lnTo>
                  <a:pt x="4559" y="14490"/>
                </a:lnTo>
                <a:lnTo>
                  <a:pt x="4572" y="12712"/>
                </a:lnTo>
                <a:lnTo>
                  <a:pt x="4216" y="14452"/>
                </a:lnTo>
                <a:lnTo>
                  <a:pt x="4178" y="14655"/>
                </a:lnTo>
                <a:lnTo>
                  <a:pt x="4394" y="14439"/>
                </a:lnTo>
                <a:lnTo>
                  <a:pt x="4533" y="15570"/>
                </a:lnTo>
                <a:lnTo>
                  <a:pt x="4953" y="15278"/>
                </a:lnTo>
                <a:lnTo>
                  <a:pt x="5283" y="15481"/>
                </a:lnTo>
                <a:lnTo>
                  <a:pt x="5473" y="15608"/>
                </a:lnTo>
                <a:lnTo>
                  <a:pt x="6489" y="17056"/>
                </a:lnTo>
                <a:close/>
              </a:path>
              <a:path w="40005" h="38734">
                <a:moveTo>
                  <a:pt x="6502" y="19672"/>
                </a:moveTo>
                <a:lnTo>
                  <a:pt x="6464" y="17945"/>
                </a:lnTo>
                <a:lnTo>
                  <a:pt x="5410" y="19075"/>
                </a:lnTo>
                <a:lnTo>
                  <a:pt x="5156" y="18580"/>
                </a:lnTo>
                <a:lnTo>
                  <a:pt x="5029" y="18338"/>
                </a:lnTo>
                <a:lnTo>
                  <a:pt x="5130" y="17945"/>
                </a:lnTo>
                <a:lnTo>
                  <a:pt x="5232" y="16154"/>
                </a:lnTo>
                <a:lnTo>
                  <a:pt x="4406" y="17945"/>
                </a:lnTo>
                <a:lnTo>
                  <a:pt x="3987" y="17475"/>
                </a:lnTo>
                <a:lnTo>
                  <a:pt x="4216" y="18161"/>
                </a:lnTo>
                <a:lnTo>
                  <a:pt x="4775" y="18516"/>
                </a:lnTo>
                <a:lnTo>
                  <a:pt x="4991" y="18364"/>
                </a:lnTo>
                <a:lnTo>
                  <a:pt x="5994" y="20891"/>
                </a:lnTo>
                <a:lnTo>
                  <a:pt x="6502" y="19672"/>
                </a:lnTo>
                <a:close/>
              </a:path>
              <a:path w="40005" h="38734">
                <a:moveTo>
                  <a:pt x="6705" y="10795"/>
                </a:moveTo>
                <a:lnTo>
                  <a:pt x="6565" y="11607"/>
                </a:lnTo>
                <a:lnTo>
                  <a:pt x="6654" y="11112"/>
                </a:lnTo>
                <a:lnTo>
                  <a:pt x="6705" y="10795"/>
                </a:lnTo>
                <a:close/>
              </a:path>
              <a:path w="40005" h="38734">
                <a:moveTo>
                  <a:pt x="7010" y="19570"/>
                </a:moveTo>
                <a:lnTo>
                  <a:pt x="6769" y="20129"/>
                </a:lnTo>
                <a:lnTo>
                  <a:pt x="6705" y="20497"/>
                </a:lnTo>
                <a:lnTo>
                  <a:pt x="6667" y="20701"/>
                </a:lnTo>
                <a:lnTo>
                  <a:pt x="6908" y="20142"/>
                </a:lnTo>
                <a:lnTo>
                  <a:pt x="7010" y="19570"/>
                </a:lnTo>
                <a:close/>
              </a:path>
              <a:path w="40005" h="38734">
                <a:moveTo>
                  <a:pt x="7099" y="10223"/>
                </a:moveTo>
                <a:lnTo>
                  <a:pt x="6858" y="10795"/>
                </a:lnTo>
                <a:lnTo>
                  <a:pt x="6794" y="11150"/>
                </a:lnTo>
                <a:lnTo>
                  <a:pt x="6756" y="11353"/>
                </a:lnTo>
                <a:lnTo>
                  <a:pt x="6997" y="10782"/>
                </a:lnTo>
                <a:lnTo>
                  <a:pt x="7061" y="10426"/>
                </a:lnTo>
                <a:lnTo>
                  <a:pt x="7099" y="10223"/>
                </a:lnTo>
                <a:close/>
              </a:path>
              <a:path w="40005" h="38734">
                <a:moveTo>
                  <a:pt x="7137" y="6705"/>
                </a:moveTo>
                <a:lnTo>
                  <a:pt x="6121" y="5727"/>
                </a:lnTo>
                <a:lnTo>
                  <a:pt x="6096" y="5854"/>
                </a:lnTo>
                <a:lnTo>
                  <a:pt x="5575" y="5156"/>
                </a:lnTo>
                <a:lnTo>
                  <a:pt x="5410" y="6146"/>
                </a:lnTo>
                <a:lnTo>
                  <a:pt x="5359" y="6426"/>
                </a:lnTo>
                <a:lnTo>
                  <a:pt x="5575" y="6197"/>
                </a:lnTo>
                <a:lnTo>
                  <a:pt x="6057" y="6083"/>
                </a:lnTo>
                <a:lnTo>
                  <a:pt x="5905" y="7035"/>
                </a:lnTo>
                <a:lnTo>
                  <a:pt x="5816" y="7569"/>
                </a:lnTo>
                <a:lnTo>
                  <a:pt x="6451" y="7188"/>
                </a:lnTo>
                <a:lnTo>
                  <a:pt x="7137" y="6705"/>
                </a:lnTo>
                <a:close/>
              </a:path>
              <a:path w="40005" h="38734">
                <a:moveTo>
                  <a:pt x="7391" y="7835"/>
                </a:moveTo>
                <a:lnTo>
                  <a:pt x="7251" y="8648"/>
                </a:lnTo>
                <a:lnTo>
                  <a:pt x="7340" y="8153"/>
                </a:lnTo>
                <a:lnTo>
                  <a:pt x="7391" y="7835"/>
                </a:lnTo>
                <a:close/>
              </a:path>
              <a:path w="40005" h="38734">
                <a:moveTo>
                  <a:pt x="7594" y="16408"/>
                </a:moveTo>
                <a:lnTo>
                  <a:pt x="7277" y="17119"/>
                </a:lnTo>
                <a:lnTo>
                  <a:pt x="7213" y="17500"/>
                </a:lnTo>
                <a:lnTo>
                  <a:pt x="7150" y="17881"/>
                </a:lnTo>
                <a:lnTo>
                  <a:pt x="7467" y="17170"/>
                </a:lnTo>
                <a:lnTo>
                  <a:pt x="7594" y="16408"/>
                </a:lnTo>
                <a:close/>
              </a:path>
              <a:path w="40005" h="38734">
                <a:moveTo>
                  <a:pt x="7874" y="12738"/>
                </a:moveTo>
                <a:lnTo>
                  <a:pt x="7404" y="12941"/>
                </a:lnTo>
                <a:lnTo>
                  <a:pt x="6578" y="12547"/>
                </a:lnTo>
                <a:lnTo>
                  <a:pt x="6223" y="11963"/>
                </a:lnTo>
                <a:lnTo>
                  <a:pt x="4838" y="11252"/>
                </a:lnTo>
                <a:lnTo>
                  <a:pt x="5867" y="11760"/>
                </a:lnTo>
                <a:lnTo>
                  <a:pt x="6261" y="11252"/>
                </a:lnTo>
                <a:lnTo>
                  <a:pt x="6870" y="10464"/>
                </a:lnTo>
                <a:lnTo>
                  <a:pt x="7061" y="10236"/>
                </a:lnTo>
                <a:lnTo>
                  <a:pt x="6057" y="10464"/>
                </a:lnTo>
                <a:lnTo>
                  <a:pt x="5994" y="10337"/>
                </a:lnTo>
                <a:lnTo>
                  <a:pt x="5943" y="10210"/>
                </a:lnTo>
                <a:lnTo>
                  <a:pt x="5549" y="10045"/>
                </a:lnTo>
                <a:lnTo>
                  <a:pt x="5067" y="10337"/>
                </a:lnTo>
                <a:lnTo>
                  <a:pt x="5029" y="10210"/>
                </a:lnTo>
                <a:lnTo>
                  <a:pt x="5676" y="8953"/>
                </a:lnTo>
                <a:lnTo>
                  <a:pt x="5854" y="7899"/>
                </a:lnTo>
                <a:lnTo>
                  <a:pt x="4876" y="9486"/>
                </a:lnTo>
                <a:lnTo>
                  <a:pt x="4813" y="9144"/>
                </a:lnTo>
                <a:lnTo>
                  <a:pt x="3835" y="11315"/>
                </a:lnTo>
                <a:lnTo>
                  <a:pt x="4254" y="11341"/>
                </a:lnTo>
                <a:lnTo>
                  <a:pt x="4279" y="11709"/>
                </a:lnTo>
                <a:lnTo>
                  <a:pt x="4432" y="11391"/>
                </a:lnTo>
                <a:lnTo>
                  <a:pt x="5270" y="11582"/>
                </a:lnTo>
                <a:lnTo>
                  <a:pt x="5930" y="13462"/>
                </a:lnTo>
                <a:lnTo>
                  <a:pt x="7035" y="13487"/>
                </a:lnTo>
                <a:lnTo>
                  <a:pt x="6388" y="15951"/>
                </a:lnTo>
                <a:lnTo>
                  <a:pt x="6654" y="17246"/>
                </a:lnTo>
                <a:lnTo>
                  <a:pt x="6921" y="18072"/>
                </a:lnTo>
                <a:lnTo>
                  <a:pt x="6502" y="19672"/>
                </a:lnTo>
                <a:lnTo>
                  <a:pt x="6540" y="20281"/>
                </a:lnTo>
                <a:lnTo>
                  <a:pt x="6515" y="20459"/>
                </a:lnTo>
                <a:lnTo>
                  <a:pt x="6451" y="20840"/>
                </a:lnTo>
                <a:lnTo>
                  <a:pt x="6769" y="20129"/>
                </a:lnTo>
                <a:lnTo>
                  <a:pt x="6896" y="19367"/>
                </a:lnTo>
                <a:lnTo>
                  <a:pt x="6680" y="19850"/>
                </a:lnTo>
                <a:lnTo>
                  <a:pt x="6959" y="18186"/>
                </a:lnTo>
                <a:lnTo>
                  <a:pt x="7099" y="18592"/>
                </a:lnTo>
                <a:lnTo>
                  <a:pt x="7086" y="17437"/>
                </a:lnTo>
                <a:lnTo>
                  <a:pt x="7061" y="14185"/>
                </a:lnTo>
                <a:lnTo>
                  <a:pt x="7099" y="14909"/>
                </a:lnTo>
                <a:lnTo>
                  <a:pt x="7645" y="13970"/>
                </a:lnTo>
                <a:lnTo>
                  <a:pt x="7835" y="12941"/>
                </a:lnTo>
                <a:lnTo>
                  <a:pt x="7874" y="12738"/>
                </a:lnTo>
                <a:close/>
              </a:path>
              <a:path w="40005" h="38734">
                <a:moveTo>
                  <a:pt x="8089" y="16700"/>
                </a:moveTo>
                <a:lnTo>
                  <a:pt x="7848" y="17272"/>
                </a:lnTo>
                <a:lnTo>
                  <a:pt x="7785" y="17627"/>
                </a:lnTo>
                <a:lnTo>
                  <a:pt x="7747" y="17830"/>
                </a:lnTo>
                <a:lnTo>
                  <a:pt x="7988" y="17259"/>
                </a:lnTo>
                <a:lnTo>
                  <a:pt x="8051" y="16903"/>
                </a:lnTo>
                <a:lnTo>
                  <a:pt x="8089" y="16700"/>
                </a:lnTo>
                <a:close/>
              </a:path>
              <a:path w="40005" h="38734">
                <a:moveTo>
                  <a:pt x="8128" y="12636"/>
                </a:moveTo>
                <a:lnTo>
                  <a:pt x="8077" y="12471"/>
                </a:lnTo>
                <a:lnTo>
                  <a:pt x="7937" y="12344"/>
                </a:lnTo>
                <a:lnTo>
                  <a:pt x="7874" y="12738"/>
                </a:lnTo>
                <a:lnTo>
                  <a:pt x="8128" y="12636"/>
                </a:lnTo>
                <a:close/>
              </a:path>
              <a:path w="40005" h="38734">
                <a:moveTo>
                  <a:pt x="8356" y="8089"/>
                </a:moveTo>
                <a:lnTo>
                  <a:pt x="7886" y="7277"/>
                </a:lnTo>
                <a:lnTo>
                  <a:pt x="7721" y="8242"/>
                </a:lnTo>
                <a:lnTo>
                  <a:pt x="7683" y="8432"/>
                </a:lnTo>
                <a:lnTo>
                  <a:pt x="7835" y="8280"/>
                </a:lnTo>
                <a:lnTo>
                  <a:pt x="8356" y="8089"/>
                </a:lnTo>
                <a:close/>
              </a:path>
              <a:path w="40005" h="38734">
                <a:moveTo>
                  <a:pt x="8648" y="8991"/>
                </a:moveTo>
                <a:lnTo>
                  <a:pt x="7086" y="11582"/>
                </a:lnTo>
                <a:lnTo>
                  <a:pt x="7035" y="11899"/>
                </a:lnTo>
                <a:lnTo>
                  <a:pt x="7632" y="12077"/>
                </a:lnTo>
                <a:lnTo>
                  <a:pt x="7937" y="12344"/>
                </a:lnTo>
                <a:lnTo>
                  <a:pt x="8369" y="12077"/>
                </a:lnTo>
                <a:lnTo>
                  <a:pt x="8483" y="11252"/>
                </a:lnTo>
                <a:lnTo>
                  <a:pt x="8648" y="8991"/>
                </a:lnTo>
                <a:close/>
              </a:path>
              <a:path w="40005" h="38734">
                <a:moveTo>
                  <a:pt x="8686" y="13500"/>
                </a:moveTo>
                <a:lnTo>
                  <a:pt x="7886" y="13995"/>
                </a:lnTo>
                <a:lnTo>
                  <a:pt x="7772" y="14757"/>
                </a:lnTo>
                <a:lnTo>
                  <a:pt x="7645" y="16027"/>
                </a:lnTo>
                <a:lnTo>
                  <a:pt x="8686" y="13500"/>
                </a:lnTo>
                <a:close/>
              </a:path>
              <a:path w="40005" h="38734">
                <a:moveTo>
                  <a:pt x="8686" y="12484"/>
                </a:moveTo>
                <a:lnTo>
                  <a:pt x="8674" y="11899"/>
                </a:lnTo>
                <a:lnTo>
                  <a:pt x="8420" y="12039"/>
                </a:lnTo>
                <a:lnTo>
                  <a:pt x="8394" y="12471"/>
                </a:lnTo>
                <a:lnTo>
                  <a:pt x="8686" y="12484"/>
                </a:lnTo>
                <a:close/>
              </a:path>
              <a:path w="40005" h="38734">
                <a:moveTo>
                  <a:pt x="10045" y="17411"/>
                </a:moveTo>
                <a:lnTo>
                  <a:pt x="9144" y="17170"/>
                </a:lnTo>
                <a:lnTo>
                  <a:pt x="8991" y="16675"/>
                </a:lnTo>
                <a:lnTo>
                  <a:pt x="8775" y="17170"/>
                </a:lnTo>
                <a:lnTo>
                  <a:pt x="8470" y="16205"/>
                </a:lnTo>
                <a:lnTo>
                  <a:pt x="7683" y="18440"/>
                </a:lnTo>
                <a:lnTo>
                  <a:pt x="8255" y="17805"/>
                </a:lnTo>
                <a:lnTo>
                  <a:pt x="8242" y="18440"/>
                </a:lnTo>
                <a:lnTo>
                  <a:pt x="8128" y="19329"/>
                </a:lnTo>
                <a:lnTo>
                  <a:pt x="8547" y="18059"/>
                </a:lnTo>
                <a:lnTo>
                  <a:pt x="8712" y="17805"/>
                </a:lnTo>
                <a:lnTo>
                  <a:pt x="8966" y="17424"/>
                </a:lnTo>
                <a:lnTo>
                  <a:pt x="10045" y="17411"/>
                </a:lnTo>
                <a:close/>
              </a:path>
              <a:path w="40005" h="38734">
                <a:moveTo>
                  <a:pt x="11188" y="10287"/>
                </a:moveTo>
                <a:lnTo>
                  <a:pt x="11049" y="11099"/>
                </a:lnTo>
                <a:lnTo>
                  <a:pt x="11137" y="10604"/>
                </a:lnTo>
                <a:lnTo>
                  <a:pt x="11188" y="10287"/>
                </a:lnTo>
                <a:close/>
              </a:path>
              <a:path w="40005" h="38734">
                <a:moveTo>
                  <a:pt x="11277" y="15392"/>
                </a:moveTo>
                <a:lnTo>
                  <a:pt x="11036" y="15849"/>
                </a:lnTo>
                <a:lnTo>
                  <a:pt x="11252" y="15519"/>
                </a:lnTo>
                <a:lnTo>
                  <a:pt x="11277" y="15392"/>
                </a:lnTo>
                <a:close/>
              </a:path>
              <a:path w="40005" h="38734">
                <a:moveTo>
                  <a:pt x="11379" y="15544"/>
                </a:moveTo>
                <a:lnTo>
                  <a:pt x="11188" y="15773"/>
                </a:lnTo>
                <a:lnTo>
                  <a:pt x="11137" y="16510"/>
                </a:lnTo>
                <a:lnTo>
                  <a:pt x="11226" y="16027"/>
                </a:lnTo>
                <a:lnTo>
                  <a:pt x="11328" y="15646"/>
                </a:lnTo>
                <a:close/>
              </a:path>
              <a:path w="40005" h="38734">
                <a:moveTo>
                  <a:pt x="11531" y="14249"/>
                </a:moveTo>
                <a:lnTo>
                  <a:pt x="11163" y="13995"/>
                </a:lnTo>
                <a:lnTo>
                  <a:pt x="11099" y="14376"/>
                </a:lnTo>
                <a:lnTo>
                  <a:pt x="11531" y="14249"/>
                </a:lnTo>
                <a:close/>
              </a:path>
              <a:path w="40005" h="38734">
                <a:moveTo>
                  <a:pt x="11645" y="15011"/>
                </a:moveTo>
                <a:lnTo>
                  <a:pt x="11379" y="15544"/>
                </a:lnTo>
                <a:lnTo>
                  <a:pt x="11607" y="15265"/>
                </a:lnTo>
                <a:lnTo>
                  <a:pt x="11645" y="15011"/>
                </a:lnTo>
                <a:close/>
              </a:path>
              <a:path w="40005" h="38734">
                <a:moveTo>
                  <a:pt x="12496" y="18694"/>
                </a:moveTo>
                <a:lnTo>
                  <a:pt x="12369" y="18567"/>
                </a:lnTo>
                <a:lnTo>
                  <a:pt x="11988" y="18313"/>
                </a:lnTo>
                <a:lnTo>
                  <a:pt x="11785" y="18186"/>
                </a:lnTo>
                <a:lnTo>
                  <a:pt x="11023" y="18313"/>
                </a:lnTo>
                <a:lnTo>
                  <a:pt x="10998" y="17678"/>
                </a:lnTo>
                <a:lnTo>
                  <a:pt x="10198" y="17449"/>
                </a:lnTo>
                <a:lnTo>
                  <a:pt x="10033" y="17678"/>
                </a:lnTo>
                <a:lnTo>
                  <a:pt x="10045" y="17424"/>
                </a:lnTo>
                <a:lnTo>
                  <a:pt x="8966" y="17424"/>
                </a:lnTo>
                <a:lnTo>
                  <a:pt x="9182" y="18694"/>
                </a:lnTo>
                <a:lnTo>
                  <a:pt x="10782" y="19456"/>
                </a:lnTo>
                <a:lnTo>
                  <a:pt x="12496" y="18694"/>
                </a:lnTo>
                <a:close/>
              </a:path>
              <a:path w="40005" h="38734">
                <a:moveTo>
                  <a:pt x="12725" y="21132"/>
                </a:moveTo>
                <a:lnTo>
                  <a:pt x="11557" y="20789"/>
                </a:lnTo>
                <a:lnTo>
                  <a:pt x="10033" y="20497"/>
                </a:lnTo>
                <a:lnTo>
                  <a:pt x="8242" y="20078"/>
                </a:lnTo>
                <a:lnTo>
                  <a:pt x="7543" y="18427"/>
                </a:lnTo>
                <a:lnTo>
                  <a:pt x="7112" y="19850"/>
                </a:lnTo>
                <a:lnTo>
                  <a:pt x="8191" y="20853"/>
                </a:lnTo>
                <a:lnTo>
                  <a:pt x="9702" y="21209"/>
                </a:lnTo>
                <a:lnTo>
                  <a:pt x="11163" y="22174"/>
                </a:lnTo>
                <a:lnTo>
                  <a:pt x="12725" y="21132"/>
                </a:lnTo>
                <a:close/>
              </a:path>
              <a:path w="40005" h="38734">
                <a:moveTo>
                  <a:pt x="13042" y="14592"/>
                </a:moveTo>
                <a:lnTo>
                  <a:pt x="12903" y="14528"/>
                </a:lnTo>
                <a:lnTo>
                  <a:pt x="12738" y="14884"/>
                </a:lnTo>
                <a:lnTo>
                  <a:pt x="12954" y="14884"/>
                </a:lnTo>
                <a:lnTo>
                  <a:pt x="13042" y="14592"/>
                </a:lnTo>
                <a:close/>
              </a:path>
              <a:path w="40005" h="38734">
                <a:moveTo>
                  <a:pt x="13258" y="19151"/>
                </a:moveTo>
                <a:lnTo>
                  <a:pt x="12725" y="21132"/>
                </a:lnTo>
                <a:lnTo>
                  <a:pt x="12814" y="22199"/>
                </a:lnTo>
                <a:lnTo>
                  <a:pt x="13081" y="22085"/>
                </a:lnTo>
                <a:lnTo>
                  <a:pt x="12915" y="21170"/>
                </a:lnTo>
                <a:lnTo>
                  <a:pt x="13258" y="19151"/>
                </a:lnTo>
                <a:close/>
              </a:path>
              <a:path w="40005" h="38734">
                <a:moveTo>
                  <a:pt x="13258" y="18783"/>
                </a:moveTo>
                <a:lnTo>
                  <a:pt x="12776" y="18567"/>
                </a:lnTo>
                <a:lnTo>
                  <a:pt x="12585" y="18656"/>
                </a:lnTo>
                <a:lnTo>
                  <a:pt x="12954" y="18948"/>
                </a:lnTo>
                <a:lnTo>
                  <a:pt x="13258" y="18783"/>
                </a:lnTo>
                <a:close/>
              </a:path>
              <a:path w="40005" h="38734">
                <a:moveTo>
                  <a:pt x="13677" y="29984"/>
                </a:moveTo>
                <a:lnTo>
                  <a:pt x="12750" y="29743"/>
                </a:lnTo>
                <a:lnTo>
                  <a:pt x="11988" y="29743"/>
                </a:lnTo>
                <a:lnTo>
                  <a:pt x="12382" y="33172"/>
                </a:lnTo>
                <a:lnTo>
                  <a:pt x="13677" y="29984"/>
                </a:lnTo>
                <a:close/>
              </a:path>
              <a:path w="40005" h="38734">
                <a:moveTo>
                  <a:pt x="14795" y="30264"/>
                </a:moveTo>
                <a:lnTo>
                  <a:pt x="13779" y="29743"/>
                </a:lnTo>
                <a:lnTo>
                  <a:pt x="13677" y="29984"/>
                </a:lnTo>
                <a:lnTo>
                  <a:pt x="14795" y="30264"/>
                </a:lnTo>
                <a:close/>
              </a:path>
              <a:path w="40005" h="38734">
                <a:moveTo>
                  <a:pt x="14846" y="12725"/>
                </a:moveTo>
                <a:lnTo>
                  <a:pt x="14782" y="12471"/>
                </a:lnTo>
                <a:lnTo>
                  <a:pt x="12941" y="13233"/>
                </a:lnTo>
                <a:lnTo>
                  <a:pt x="11125" y="13106"/>
                </a:lnTo>
                <a:lnTo>
                  <a:pt x="11087" y="11201"/>
                </a:lnTo>
                <a:lnTo>
                  <a:pt x="10439" y="12471"/>
                </a:lnTo>
                <a:lnTo>
                  <a:pt x="10363" y="13868"/>
                </a:lnTo>
                <a:lnTo>
                  <a:pt x="9766" y="14503"/>
                </a:lnTo>
                <a:lnTo>
                  <a:pt x="10223" y="13487"/>
                </a:lnTo>
                <a:lnTo>
                  <a:pt x="10337" y="12979"/>
                </a:lnTo>
                <a:lnTo>
                  <a:pt x="10655" y="11074"/>
                </a:lnTo>
                <a:lnTo>
                  <a:pt x="9664" y="14503"/>
                </a:lnTo>
                <a:lnTo>
                  <a:pt x="9550" y="14884"/>
                </a:lnTo>
                <a:lnTo>
                  <a:pt x="8966" y="15646"/>
                </a:lnTo>
                <a:lnTo>
                  <a:pt x="10058" y="13030"/>
                </a:lnTo>
                <a:lnTo>
                  <a:pt x="9944" y="12598"/>
                </a:lnTo>
                <a:lnTo>
                  <a:pt x="9804" y="12357"/>
                </a:lnTo>
                <a:lnTo>
                  <a:pt x="9575" y="12547"/>
                </a:lnTo>
                <a:lnTo>
                  <a:pt x="8686" y="12484"/>
                </a:lnTo>
                <a:lnTo>
                  <a:pt x="8712" y="13436"/>
                </a:lnTo>
                <a:lnTo>
                  <a:pt x="8712" y="13601"/>
                </a:lnTo>
                <a:lnTo>
                  <a:pt x="8763" y="14871"/>
                </a:lnTo>
                <a:lnTo>
                  <a:pt x="8724" y="15265"/>
                </a:lnTo>
                <a:lnTo>
                  <a:pt x="8585" y="15519"/>
                </a:lnTo>
                <a:lnTo>
                  <a:pt x="8470" y="16205"/>
                </a:lnTo>
                <a:lnTo>
                  <a:pt x="8661" y="15646"/>
                </a:lnTo>
                <a:lnTo>
                  <a:pt x="8724" y="15849"/>
                </a:lnTo>
                <a:lnTo>
                  <a:pt x="8763" y="15646"/>
                </a:lnTo>
                <a:lnTo>
                  <a:pt x="8737" y="15900"/>
                </a:lnTo>
                <a:lnTo>
                  <a:pt x="8991" y="16675"/>
                </a:lnTo>
                <a:lnTo>
                  <a:pt x="9372" y="15773"/>
                </a:lnTo>
                <a:lnTo>
                  <a:pt x="10096" y="15900"/>
                </a:lnTo>
                <a:lnTo>
                  <a:pt x="10083" y="17424"/>
                </a:lnTo>
                <a:lnTo>
                  <a:pt x="10680" y="16776"/>
                </a:lnTo>
                <a:lnTo>
                  <a:pt x="10807" y="16535"/>
                </a:lnTo>
                <a:lnTo>
                  <a:pt x="10985" y="16027"/>
                </a:lnTo>
                <a:lnTo>
                  <a:pt x="11036" y="15849"/>
                </a:lnTo>
                <a:lnTo>
                  <a:pt x="10833" y="16027"/>
                </a:lnTo>
                <a:lnTo>
                  <a:pt x="10871" y="15773"/>
                </a:lnTo>
                <a:lnTo>
                  <a:pt x="10896" y="15646"/>
                </a:lnTo>
                <a:lnTo>
                  <a:pt x="11010" y="14884"/>
                </a:lnTo>
                <a:lnTo>
                  <a:pt x="11099" y="14376"/>
                </a:lnTo>
                <a:lnTo>
                  <a:pt x="10629" y="14503"/>
                </a:lnTo>
                <a:lnTo>
                  <a:pt x="10388" y="14884"/>
                </a:lnTo>
                <a:lnTo>
                  <a:pt x="10452" y="14122"/>
                </a:lnTo>
                <a:lnTo>
                  <a:pt x="10579" y="13614"/>
                </a:lnTo>
                <a:lnTo>
                  <a:pt x="11163" y="13995"/>
                </a:lnTo>
                <a:lnTo>
                  <a:pt x="11226" y="13614"/>
                </a:lnTo>
                <a:lnTo>
                  <a:pt x="12903" y="14528"/>
                </a:lnTo>
                <a:lnTo>
                  <a:pt x="13220" y="13868"/>
                </a:lnTo>
                <a:lnTo>
                  <a:pt x="13093" y="14630"/>
                </a:lnTo>
                <a:lnTo>
                  <a:pt x="13563" y="14884"/>
                </a:lnTo>
                <a:lnTo>
                  <a:pt x="12954" y="14884"/>
                </a:lnTo>
                <a:lnTo>
                  <a:pt x="12484" y="16408"/>
                </a:lnTo>
                <a:lnTo>
                  <a:pt x="12649" y="15392"/>
                </a:lnTo>
                <a:lnTo>
                  <a:pt x="12738" y="14884"/>
                </a:lnTo>
                <a:lnTo>
                  <a:pt x="12471" y="14884"/>
                </a:lnTo>
                <a:lnTo>
                  <a:pt x="12471" y="15900"/>
                </a:lnTo>
                <a:lnTo>
                  <a:pt x="11874" y="16281"/>
                </a:lnTo>
                <a:lnTo>
                  <a:pt x="11671" y="16535"/>
                </a:lnTo>
                <a:lnTo>
                  <a:pt x="11861" y="15392"/>
                </a:lnTo>
                <a:lnTo>
                  <a:pt x="12471" y="15900"/>
                </a:lnTo>
                <a:lnTo>
                  <a:pt x="12471" y="14884"/>
                </a:lnTo>
                <a:lnTo>
                  <a:pt x="12128" y="14884"/>
                </a:lnTo>
                <a:lnTo>
                  <a:pt x="11582" y="15367"/>
                </a:lnTo>
                <a:lnTo>
                  <a:pt x="11430" y="16027"/>
                </a:lnTo>
                <a:lnTo>
                  <a:pt x="11125" y="16624"/>
                </a:lnTo>
                <a:lnTo>
                  <a:pt x="11061" y="17716"/>
                </a:lnTo>
                <a:lnTo>
                  <a:pt x="11785" y="18186"/>
                </a:lnTo>
                <a:lnTo>
                  <a:pt x="12522" y="18059"/>
                </a:lnTo>
                <a:lnTo>
                  <a:pt x="12776" y="17678"/>
                </a:lnTo>
                <a:lnTo>
                  <a:pt x="12941" y="16662"/>
                </a:lnTo>
                <a:lnTo>
                  <a:pt x="12954" y="16535"/>
                </a:lnTo>
                <a:lnTo>
                  <a:pt x="12979" y="16408"/>
                </a:lnTo>
                <a:lnTo>
                  <a:pt x="13208" y="15011"/>
                </a:lnTo>
                <a:lnTo>
                  <a:pt x="13055" y="16027"/>
                </a:lnTo>
                <a:lnTo>
                  <a:pt x="13601" y="15011"/>
                </a:lnTo>
                <a:lnTo>
                  <a:pt x="13677" y="14884"/>
                </a:lnTo>
                <a:lnTo>
                  <a:pt x="14224" y="13868"/>
                </a:lnTo>
                <a:lnTo>
                  <a:pt x="14363" y="13614"/>
                </a:lnTo>
                <a:lnTo>
                  <a:pt x="14503" y="13360"/>
                </a:lnTo>
                <a:lnTo>
                  <a:pt x="14566" y="13233"/>
                </a:lnTo>
                <a:lnTo>
                  <a:pt x="14846" y="12725"/>
                </a:lnTo>
                <a:close/>
              </a:path>
              <a:path w="40005" h="38734">
                <a:moveTo>
                  <a:pt x="14859" y="25806"/>
                </a:moveTo>
                <a:lnTo>
                  <a:pt x="14719" y="25806"/>
                </a:lnTo>
                <a:lnTo>
                  <a:pt x="14681" y="26035"/>
                </a:lnTo>
                <a:lnTo>
                  <a:pt x="14859" y="25806"/>
                </a:lnTo>
                <a:close/>
              </a:path>
              <a:path w="40005" h="38734">
                <a:moveTo>
                  <a:pt x="15125" y="19227"/>
                </a:moveTo>
                <a:lnTo>
                  <a:pt x="13614" y="21742"/>
                </a:lnTo>
                <a:lnTo>
                  <a:pt x="13347" y="23368"/>
                </a:lnTo>
                <a:lnTo>
                  <a:pt x="14960" y="20180"/>
                </a:lnTo>
                <a:lnTo>
                  <a:pt x="15125" y="19227"/>
                </a:lnTo>
                <a:close/>
              </a:path>
              <a:path w="40005" h="38734">
                <a:moveTo>
                  <a:pt x="15138" y="18567"/>
                </a:moveTo>
                <a:lnTo>
                  <a:pt x="14605" y="18059"/>
                </a:lnTo>
                <a:lnTo>
                  <a:pt x="13474" y="18669"/>
                </a:lnTo>
                <a:lnTo>
                  <a:pt x="13373" y="18834"/>
                </a:lnTo>
                <a:lnTo>
                  <a:pt x="14033" y="19126"/>
                </a:lnTo>
                <a:lnTo>
                  <a:pt x="14147" y="20091"/>
                </a:lnTo>
                <a:lnTo>
                  <a:pt x="14516" y="19964"/>
                </a:lnTo>
                <a:lnTo>
                  <a:pt x="14871" y="18808"/>
                </a:lnTo>
                <a:lnTo>
                  <a:pt x="15125" y="18694"/>
                </a:lnTo>
                <a:lnTo>
                  <a:pt x="15138" y="18567"/>
                </a:lnTo>
                <a:close/>
              </a:path>
              <a:path w="40005" h="38734">
                <a:moveTo>
                  <a:pt x="15582" y="26809"/>
                </a:moveTo>
                <a:lnTo>
                  <a:pt x="15367" y="26873"/>
                </a:lnTo>
                <a:lnTo>
                  <a:pt x="15328" y="27076"/>
                </a:lnTo>
                <a:lnTo>
                  <a:pt x="15582" y="26809"/>
                </a:lnTo>
                <a:close/>
              </a:path>
              <a:path w="40005" h="38734">
                <a:moveTo>
                  <a:pt x="16014" y="10642"/>
                </a:moveTo>
                <a:lnTo>
                  <a:pt x="15875" y="11455"/>
                </a:lnTo>
                <a:lnTo>
                  <a:pt x="15963" y="10960"/>
                </a:lnTo>
                <a:lnTo>
                  <a:pt x="16014" y="10642"/>
                </a:lnTo>
                <a:close/>
              </a:path>
              <a:path w="40005" h="38734">
                <a:moveTo>
                  <a:pt x="16103" y="9207"/>
                </a:moveTo>
                <a:lnTo>
                  <a:pt x="15862" y="9779"/>
                </a:lnTo>
                <a:lnTo>
                  <a:pt x="15798" y="10134"/>
                </a:lnTo>
                <a:lnTo>
                  <a:pt x="15760" y="10337"/>
                </a:lnTo>
                <a:lnTo>
                  <a:pt x="16002" y="9766"/>
                </a:lnTo>
                <a:lnTo>
                  <a:pt x="16065" y="9423"/>
                </a:lnTo>
                <a:lnTo>
                  <a:pt x="16103" y="9207"/>
                </a:lnTo>
                <a:close/>
              </a:path>
              <a:path w="40005" h="38734">
                <a:moveTo>
                  <a:pt x="16814" y="17005"/>
                </a:moveTo>
                <a:lnTo>
                  <a:pt x="16776" y="16598"/>
                </a:lnTo>
                <a:lnTo>
                  <a:pt x="16598" y="16548"/>
                </a:lnTo>
                <a:lnTo>
                  <a:pt x="16687" y="16789"/>
                </a:lnTo>
                <a:lnTo>
                  <a:pt x="16814" y="17005"/>
                </a:lnTo>
                <a:close/>
              </a:path>
              <a:path w="40005" h="38734">
                <a:moveTo>
                  <a:pt x="16954" y="10007"/>
                </a:moveTo>
                <a:lnTo>
                  <a:pt x="16637" y="10718"/>
                </a:lnTo>
                <a:lnTo>
                  <a:pt x="16573" y="11099"/>
                </a:lnTo>
                <a:lnTo>
                  <a:pt x="16510" y="11480"/>
                </a:lnTo>
                <a:lnTo>
                  <a:pt x="16827" y="10769"/>
                </a:lnTo>
                <a:lnTo>
                  <a:pt x="16954" y="10007"/>
                </a:lnTo>
                <a:close/>
              </a:path>
              <a:path w="40005" h="38734">
                <a:moveTo>
                  <a:pt x="17005" y="7988"/>
                </a:moveTo>
                <a:lnTo>
                  <a:pt x="16408" y="9944"/>
                </a:lnTo>
                <a:lnTo>
                  <a:pt x="16332" y="10261"/>
                </a:lnTo>
                <a:lnTo>
                  <a:pt x="16141" y="11010"/>
                </a:lnTo>
                <a:lnTo>
                  <a:pt x="16548" y="10756"/>
                </a:lnTo>
                <a:lnTo>
                  <a:pt x="16738" y="9575"/>
                </a:lnTo>
                <a:lnTo>
                  <a:pt x="17005" y="7988"/>
                </a:lnTo>
                <a:close/>
              </a:path>
              <a:path w="40005" h="38734">
                <a:moveTo>
                  <a:pt x="17627" y="21513"/>
                </a:moveTo>
                <a:lnTo>
                  <a:pt x="17513" y="21234"/>
                </a:lnTo>
                <a:lnTo>
                  <a:pt x="17272" y="20599"/>
                </a:lnTo>
                <a:lnTo>
                  <a:pt x="16560" y="20599"/>
                </a:lnTo>
                <a:lnTo>
                  <a:pt x="16319" y="20345"/>
                </a:lnTo>
                <a:lnTo>
                  <a:pt x="15646" y="20599"/>
                </a:lnTo>
                <a:lnTo>
                  <a:pt x="14871" y="21234"/>
                </a:lnTo>
                <a:lnTo>
                  <a:pt x="14770" y="21488"/>
                </a:lnTo>
                <a:lnTo>
                  <a:pt x="15265" y="22885"/>
                </a:lnTo>
                <a:lnTo>
                  <a:pt x="16395" y="21234"/>
                </a:lnTo>
                <a:lnTo>
                  <a:pt x="17627" y="21513"/>
                </a:lnTo>
                <a:close/>
              </a:path>
              <a:path w="40005" h="38734">
                <a:moveTo>
                  <a:pt x="18415" y="21691"/>
                </a:moveTo>
                <a:lnTo>
                  <a:pt x="17627" y="21513"/>
                </a:lnTo>
                <a:lnTo>
                  <a:pt x="18110" y="22758"/>
                </a:lnTo>
                <a:lnTo>
                  <a:pt x="18415" y="21691"/>
                </a:lnTo>
                <a:close/>
              </a:path>
              <a:path w="40005" h="38734">
                <a:moveTo>
                  <a:pt x="18770" y="20447"/>
                </a:moveTo>
                <a:lnTo>
                  <a:pt x="18415" y="21691"/>
                </a:lnTo>
                <a:lnTo>
                  <a:pt x="18554" y="21717"/>
                </a:lnTo>
                <a:lnTo>
                  <a:pt x="18770" y="20447"/>
                </a:lnTo>
                <a:close/>
              </a:path>
              <a:path w="40005" h="38734">
                <a:moveTo>
                  <a:pt x="18948" y="21805"/>
                </a:moveTo>
                <a:lnTo>
                  <a:pt x="18554" y="21717"/>
                </a:lnTo>
                <a:lnTo>
                  <a:pt x="18389" y="22758"/>
                </a:lnTo>
                <a:lnTo>
                  <a:pt x="18948" y="21805"/>
                </a:lnTo>
                <a:close/>
              </a:path>
              <a:path w="40005" h="38734">
                <a:moveTo>
                  <a:pt x="19088" y="19329"/>
                </a:moveTo>
                <a:lnTo>
                  <a:pt x="19024" y="19100"/>
                </a:lnTo>
                <a:lnTo>
                  <a:pt x="18770" y="20447"/>
                </a:lnTo>
                <a:lnTo>
                  <a:pt x="19088" y="19329"/>
                </a:lnTo>
                <a:close/>
              </a:path>
              <a:path w="40005" h="38734">
                <a:moveTo>
                  <a:pt x="21183" y="17449"/>
                </a:moveTo>
                <a:lnTo>
                  <a:pt x="21069" y="17678"/>
                </a:lnTo>
                <a:lnTo>
                  <a:pt x="21183" y="17449"/>
                </a:lnTo>
                <a:close/>
              </a:path>
              <a:path w="40005" h="38734">
                <a:moveTo>
                  <a:pt x="21437" y="17297"/>
                </a:moveTo>
                <a:lnTo>
                  <a:pt x="21247" y="17132"/>
                </a:lnTo>
                <a:lnTo>
                  <a:pt x="21183" y="17449"/>
                </a:lnTo>
                <a:lnTo>
                  <a:pt x="21437" y="17297"/>
                </a:lnTo>
                <a:close/>
              </a:path>
              <a:path w="40005" h="38734">
                <a:moveTo>
                  <a:pt x="21818" y="9588"/>
                </a:moveTo>
                <a:lnTo>
                  <a:pt x="21501" y="10299"/>
                </a:lnTo>
                <a:lnTo>
                  <a:pt x="21437" y="10680"/>
                </a:lnTo>
                <a:lnTo>
                  <a:pt x="21374" y="11061"/>
                </a:lnTo>
                <a:lnTo>
                  <a:pt x="21691" y="10350"/>
                </a:lnTo>
                <a:lnTo>
                  <a:pt x="21818" y="9588"/>
                </a:lnTo>
                <a:close/>
              </a:path>
              <a:path w="40005" h="38734">
                <a:moveTo>
                  <a:pt x="22034" y="9817"/>
                </a:moveTo>
                <a:lnTo>
                  <a:pt x="21793" y="10388"/>
                </a:lnTo>
                <a:lnTo>
                  <a:pt x="21729" y="10744"/>
                </a:lnTo>
                <a:lnTo>
                  <a:pt x="21691" y="10947"/>
                </a:lnTo>
                <a:lnTo>
                  <a:pt x="21932" y="10375"/>
                </a:lnTo>
                <a:lnTo>
                  <a:pt x="21996" y="10020"/>
                </a:lnTo>
                <a:lnTo>
                  <a:pt x="22034" y="9817"/>
                </a:lnTo>
                <a:close/>
              </a:path>
              <a:path w="40005" h="38734">
                <a:moveTo>
                  <a:pt x="22098" y="7302"/>
                </a:moveTo>
                <a:lnTo>
                  <a:pt x="21513" y="8915"/>
                </a:lnTo>
                <a:lnTo>
                  <a:pt x="21082" y="7251"/>
                </a:lnTo>
                <a:lnTo>
                  <a:pt x="20383" y="9652"/>
                </a:lnTo>
                <a:lnTo>
                  <a:pt x="20256" y="10071"/>
                </a:lnTo>
                <a:lnTo>
                  <a:pt x="20599" y="9728"/>
                </a:lnTo>
                <a:lnTo>
                  <a:pt x="21247" y="9652"/>
                </a:lnTo>
                <a:lnTo>
                  <a:pt x="21183" y="9842"/>
                </a:lnTo>
                <a:lnTo>
                  <a:pt x="21043" y="11722"/>
                </a:lnTo>
                <a:lnTo>
                  <a:pt x="21539" y="9626"/>
                </a:lnTo>
                <a:lnTo>
                  <a:pt x="21704" y="9601"/>
                </a:lnTo>
                <a:lnTo>
                  <a:pt x="21615" y="9296"/>
                </a:lnTo>
                <a:lnTo>
                  <a:pt x="22098" y="7302"/>
                </a:lnTo>
                <a:close/>
              </a:path>
              <a:path w="40005" h="38734">
                <a:moveTo>
                  <a:pt x="22872" y="21107"/>
                </a:moveTo>
                <a:lnTo>
                  <a:pt x="22796" y="20815"/>
                </a:lnTo>
                <a:lnTo>
                  <a:pt x="22720" y="21094"/>
                </a:lnTo>
                <a:lnTo>
                  <a:pt x="22872" y="21107"/>
                </a:lnTo>
                <a:close/>
              </a:path>
              <a:path w="40005" h="38734">
                <a:moveTo>
                  <a:pt x="23533" y="9398"/>
                </a:moveTo>
                <a:lnTo>
                  <a:pt x="23355" y="9817"/>
                </a:lnTo>
                <a:lnTo>
                  <a:pt x="22440" y="8521"/>
                </a:lnTo>
                <a:lnTo>
                  <a:pt x="22186" y="10071"/>
                </a:lnTo>
                <a:lnTo>
                  <a:pt x="22072" y="10718"/>
                </a:lnTo>
                <a:lnTo>
                  <a:pt x="22745" y="10210"/>
                </a:lnTo>
                <a:lnTo>
                  <a:pt x="23266" y="10083"/>
                </a:lnTo>
                <a:lnTo>
                  <a:pt x="23228" y="10325"/>
                </a:lnTo>
                <a:lnTo>
                  <a:pt x="23190" y="10528"/>
                </a:lnTo>
                <a:lnTo>
                  <a:pt x="23380" y="10058"/>
                </a:lnTo>
                <a:lnTo>
                  <a:pt x="23507" y="10020"/>
                </a:lnTo>
                <a:lnTo>
                  <a:pt x="23495" y="9601"/>
                </a:lnTo>
                <a:lnTo>
                  <a:pt x="23533" y="9398"/>
                </a:lnTo>
                <a:close/>
              </a:path>
              <a:path w="40005" h="38734">
                <a:moveTo>
                  <a:pt x="23596" y="22580"/>
                </a:moveTo>
                <a:lnTo>
                  <a:pt x="23495" y="22885"/>
                </a:lnTo>
                <a:lnTo>
                  <a:pt x="23596" y="22580"/>
                </a:lnTo>
                <a:close/>
              </a:path>
              <a:path w="40005" h="38734">
                <a:moveTo>
                  <a:pt x="23710" y="24155"/>
                </a:moveTo>
                <a:lnTo>
                  <a:pt x="22923" y="24053"/>
                </a:lnTo>
                <a:lnTo>
                  <a:pt x="22783" y="24130"/>
                </a:lnTo>
                <a:lnTo>
                  <a:pt x="23253" y="24511"/>
                </a:lnTo>
                <a:lnTo>
                  <a:pt x="23710" y="24155"/>
                </a:lnTo>
                <a:close/>
              </a:path>
              <a:path w="40005" h="38734">
                <a:moveTo>
                  <a:pt x="23850" y="9258"/>
                </a:moveTo>
                <a:lnTo>
                  <a:pt x="23507" y="10020"/>
                </a:lnTo>
                <a:lnTo>
                  <a:pt x="23368" y="10350"/>
                </a:lnTo>
                <a:lnTo>
                  <a:pt x="23114" y="11836"/>
                </a:lnTo>
                <a:lnTo>
                  <a:pt x="23774" y="9702"/>
                </a:lnTo>
                <a:lnTo>
                  <a:pt x="23850" y="9258"/>
                </a:lnTo>
                <a:close/>
              </a:path>
              <a:path w="40005" h="38734">
                <a:moveTo>
                  <a:pt x="24091" y="9334"/>
                </a:moveTo>
                <a:lnTo>
                  <a:pt x="23774" y="10045"/>
                </a:lnTo>
                <a:lnTo>
                  <a:pt x="23710" y="10426"/>
                </a:lnTo>
                <a:lnTo>
                  <a:pt x="23647" y="10807"/>
                </a:lnTo>
                <a:lnTo>
                  <a:pt x="23964" y="10096"/>
                </a:lnTo>
                <a:lnTo>
                  <a:pt x="24091" y="9334"/>
                </a:lnTo>
                <a:close/>
              </a:path>
              <a:path w="40005" h="38734">
                <a:moveTo>
                  <a:pt x="24358" y="24180"/>
                </a:moveTo>
                <a:lnTo>
                  <a:pt x="24257" y="23558"/>
                </a:lnTo>
                <a:lnTo>
                  <a:pt x="23939" y="24155"/>
                </a:lnTo>
                <a:lnTo>
                  <a:pt x="23876" y="24434"/>
                </a:lnTo>
                <a:lnTo>
                  <a:pt x="24358" y="24180"/>
                </a:lnTo>
                <a:close/>
              </a:path>
              <a:path w="40005" h="38734">
                <a:moveTo>
                  <a:pt x="24384" y="20218"/>
                </a:moveTo>
                <a:lnTo>
                  <a:pt x="24079" y="20053"/>
                </a:lnTo>
                <a:lnTo>
                  <a:pt x="24218" y="20523"/>
                </a:lnTo>
                <a:lnTo>
                  <a:pt x="24384" y="20218"/>
                </a:lnTo>
                <a:close/>
              </a:path>
              <a:path w="40005" h="38734">
                <a:moveTo>
                  <a:pt x="25082" y="7772"/>
                </a:moveTo>
                <a:lnTo>
                  <a:pt x="24409" y="9753"/>
                </a:lnTo>
                <a:lnTo>
                  <a:pt x="24079" y="11137"/>
                </a:lnTo>
                <a:lnTo>
                  <a:pt x="24574" y="10807"/>
                </a:lnTo>
                <a:lnTo>
                  <a:pt x="25082" y="7772"/>
                </a:lnTo>
                <a:close/>
              </a:path>
              <a:path w="40005" h="38734">
                <a:moveTo>
                  <a:pt x="25412" y="21361"/>
                </a:moveTo>
                <a:lnTo>
                  <a:pt x="24460" y="21361"/>
                </a:lnTo>
                <a:lnTo>
                  <a:pt x="24218" y="20523"/>
                </a:lnTo>
                <a:lnTo>
                  <a:pt x="23698" y="21488"/>
                </a:lnTo>
                <a:lnTo>
                  <a:pt x="22644" y="21488"/>
                </a:lnTo>
                <a:lnTo>
                  <a:pt x="22720" y="21094"/>
                </a:lnTo>
                <a:lnTo>
                  <a:pt x="22098" y="21056"/>
                </a:lnTo>
                <a:lnTo>
                  <a:pt x="22123" y="20866"/>
                </a:lnTo>
                <a:lnTo>
                  <a:pt x="22009" y="21043"/>
                </a:lnTo>
                <a:lnTo>
                  <a:pt x="21297" y="20980"/>
                </a:lnTo>
                <a:lnTo>
                  <a:pt x="20510" y="20218"/>
                </a:lnTo>
                <a:lnTo>
                  <a:pt x="19659" y="20599"/>
                </a:lnTo>
                <a:lnTo>
                  <a:pt x="18948" y="21805"/>
                </a:lnTo>
                <a:lnTo>
                  <a:pt x="19202" y="21869"/>
                </a:lnTo>
                <a:lnTo>
                  <a:pt x="20574" y="21488"/>
                </a:lnTo>
                <a:lnTo>
                  <a:pt x="21564" y="21717"/>
                </a:lnTo>
                <a:lnTo>
                  <a:pt x="20726" y="22999"/>
                </a:lnTo>
                <a:lnTo>
                  <a:pt x="20066" y="22974"/>
                </a:lnTo>
                <a:lnTo>
                  <a:pt x="20116" y="22466"/>
                </a:lnTo>
                <a:lnTo>
                  <a:pt x="19532" y="22783"/>
                </a:lnTo>
                <a:lnTo>
                  <a:pt x="19075" y="22682"/>
                </a:lnTo>
                <a:lnTo>
                  <a:pt x="19240" y="23444"/>
                </a:lnTo>
                <a:lnTo>
                  <a:pt x="19481" y="24511"/>
                </a:lnTo>
                <a:lnTo>
                  <a:pt x="20205" y="23761"/>
                </a:lnTo>
                <a:lnTo>
                  <a:pt x="20764" y="23799"/>
                </a:lnTo>
                <a:lnTo>
                  <a:pt x="21132" y="23812"/>
                </a:lnTo>
                <a:lnTo>
                  <a:pt x="21971" y="22504"/>
                </a:lnTo>
                <a:lnTo>
                  <a:pt x="22034" y="21818"/>
                </a:lnTo>
                <a:lnTo>
                  <a:pt x="22834" y="21996"/>
                </a:lnTo>
                <a:lnTo>
                  <a:pt x="23279" y="22479"/>
                </a:lnTo>
                <a:lnTo>
                  <a:pt x="23609" y="22504"/>
                </a:lnTo>
                <a:lnTo>
                  <a:pt x="23990" y="21742"/>
                </a:lnTo>
                <a:lnTo>
                  <a:pt x="23876" y="22377"/>
                </a:lnTo>
                <a:lnTo>
                  <a:pt x="23774" y="22758"/>
                </a:lnTo>
                <a:lnTo>
                  <a:pt x="23456" y="23393"/>
                </a:lnTo>
                <a:lnTo>
                  <a:pt x="23495" y="22885"/>
                </a:lnTo>
                <a:lnTo>
                  <a:pt x="23368" y="22580"/>
                </a:lnTo>
                <a:lnTo>
                  <a:pt x="22123" y="22377"/>
                </a:lnTo>
                <a:lnTo>
                  <a:pt x="21767" y="23901"/>
                </a:lnTo>
                <a:lnTo>
                  <a:pt x="22923" y="24053"/>
                </a:lnTo>
                <a:lnTo>
                  <a:pt x="23723" y="23558"/>
                </a:lnTo>
                <a:lnTo>
                  <a:pt x="23964" y="23406"/>
                </a:lnTo>
                <a:lnTo>
                  <a:pt x="24079" y="23266"/>
                </a:lnTo>
                <a:lnTo>
                  <a:pt x="24206" y="23266"/>
                </a:lnTo>
                <a:lnTo>
                  <a:pt x="24257" y="23558"/>
                </a:lnTo>
                <a:lnTo>
                  <a:pt x="24409" y="23266"/>
                </a:lnTo>
                <a:lnTo>
                  <a:pt x="24472" y="23139"/>
                </a:lnTo>
                <a:lnTo>
                  <a:pt x="24676" y="22758"/>
                </a:lnTo>
                <a:lnTo>
                  <a:pt x="25209" y="21742"/>
                </a:lnTo>
                <a:lnTo>
                  <a:pt x="25412" y="21361"/>
                </a:lnTo>
                <a:close/>
              </a:path>
              <a:path w="40005" h="38734">
                <a:moveTo>
                  <a:pt x="25946" y="20345"/>
                </a:moveTo>
                <a:lnTo>
                  <a:pt x="25412" y="21361"/>
                </a:lnTo>
                <a:lnTo>
                  <a:pt x="25730" y="21361"/>
                </a:lnTo>
                <a:lnTo>
                  <a:pt x="25793" y="21234"/>
                </a:lnTo>
                <a:lnTo>
                  <a:pt x="25946" y="20345"/>
                </a:lnTo>
                <a:close/>
              </a:path>
              <a:path w="40005" h="38734">
                <a:moveTo>
                  <a:pt x="26314" y="34150"/>
                </a:moveTo>
                <a:lnTo>
                  <a:pt x="24053" y="30124"/>
                </a:lnTo>
                <a:lnTo>
                  <a:pt x="23698" y="29489"/>
                </a:lnTo>
                <a:lnTo>
                  <a:pt x="17411" y="30251"/>
                </a:lnTo>
                <a:lnTo>
                  <a:pt x="15214" y="30378"/>
                </a:lnTo>
                <a:lnTo>
                  <a:pt x="14795" y="30264"/>
                </a:lnTo>
                <a:lnTo>
                  <a:pt x="17932" y="31902"/>
                </a:lnTo>
                <a:lnTo>
                  <a:pt x="21932" y="30378"/>
                </a:lnTo>
                <a:lnTo>
                  <a:pt x="22606" y="30124"/>
                </a:lnTo>
                <a:lnTo>
                  <a:pt x="26314" y="34150"/>
                </a:lnTo>
                <a:close/>
              </a:path>
              <a:path w="40005" h="38734">
                <a:moveTo>
                  <a:pt x="26403" y="21361"/>
                </a:moveTo>
                <a:lnTo>
                  <a:pt x="26263" y="21361"/>
                </a:lnTo>
                <a:lnTo>
                  <a:pt x="25781" y="21361"/>
                </a:lnTo>
                <a:lnTo>
                  <a:pt x="25565" y="22631"/>
                </a:lnTo>
                <a:lnTo>
                  <a:pt x="25768" y="21361"/>
                </a:lnTo>
                <a:lnTo>
                  <a:pt x="24434" y="24130"/>
                </a:lnTo>
                <a:lnTo>
                  <a:pt x="24625" y="24028"/>
                </a:lnTo>
                <a:lnTo>
                  <a:pt x="25527" y="24155"/>
                </a:lnTo>
                <a:lnTo>
                  <a:pt x="25577" y="24028"/>
                </a:lnTo>
                <a:lnTo>
                  <a:pt x="24993" y="23901"/>
                </a:lnTo>
                <a:lnTo>
                  <a:pt x="25679" y="23710"/>
                </a:lnTo>
                <a:lnTo>
                  <a:pt x="25628" y="23393"/>
                </a:lnTo>
                <a:lnTo>
                  <a:pt x="25958" y="23012"/>
                </a:lnTo>
                <a:lnTo>
                  <a:pt x="26073" y="22631"/>
                </a:lnTo>
                <a:lnTo>
                  <a:pt x="26174" y="21958"/>
                </a:lnTo>
                <a:lnTo>
                  <a:pt x="26403" y="21361"/>
                </a:lnTo>
                <a:close/>
              </a:path>
              <a:path w="40005" h="38734">
                <a:moveTo>
                  <a:pt x="26555" y="21361"/>
                </a:moveTo>
                <a:lnTo>
                  <a:pt x="26466" y="21183"/>
                </a:lnTo>
                <a:lnTo>
                  <a:pt x="26403" y="21361"/>
                </a:lnTo>
                <a:lnTo>
                  <a:pt x="26555" y="21361"/>
                </a:lnTo>
                <a:close/>
              </a:path>
              <a:path w="40005" h="38734">
                <a:moveTo>
                  <a:pt x="26809" y="23406"/>
                </a:moveTo>
                <a:lnTo>
                  <a:pt x="25704" y="23710"/>
                </a:lnTo>
                <a:lnTo>
                  <a:pt x="25615" y="23939"/>
                </a:lnTo>
                <a:lnTo>
                  <a:pt x="26708" y="23990"/>
                </a:lnTo>
                <a:lnTo>
                  <a:pt x="26809" y="23406"/>
                </a:lnTo>
                <a:close/>
              </a:path>
              <a:path w="40005" h="38734">
                <a:moveTo>
                  <a:pt x="27927" y="25374"/>
                </a:moveTo>
                <a:lnTo>
                  <a:pt x="27787" y="25298"/>
                </a:lnTo>
                <a:lnTo>
                  <a:pt x="27609" y="26276"/>
                </a:lnTo>
                <a:lnTo>
                  <a:pt x="27927" y="25374"/>
                </a:lnTo>
                <a:close/>
              </a:path>
              <a:path w="40005" h="38734">
                <a:moveTo>
                  <a:pt x="28524" y="11163"/>
                </a:moveTo>
                <a:lnTo>
                  <a:pt x="28206" y="11874"/>
                </a:lnTo>
                <a:lnTo>
                  <a:pt x="28143" y="12255"/>
                </a:lnTo>
                <a:lnTo>
                  <a:pt x="28079" y="12636"/>
                </a:lnTo>
                <a:lnTo>
                  <a:pt x="28397" y="11925"/>
                </a:lnTo>
                <a:lnTo>
                  <a:pt x="28524" y="11163"/>
                </a:lnTo>
                <a:close/>
              </a:path>
              <a:path w="40005" h="38734">
                <a:moveTo>
                  <a:pt x="32423" y="241"/>
                </a:moveTo>
                <a:lnTo>
                  <a:pt x="32042" y="1041"/>
                </a:lnTo>
                <a:lnTo>
                  <a:pt x="31978" y="1435"/>
                </a:lnTo>
                <a:lnTo>
                  <a:pt x="31889" y="1930"/>
                </a:lnTo>
                <a:lnTo>
                  <a:pt x="32270" y="1130"/>
                </a:lnTo>
                <a:lnTo>
                  <a:pt x="32346" y="736"/>
                </a:lnTo>
                <a:lnTo>
                  <a:pt x="32423" y="241"/>
                </a:lnTo>
                <a:close/>
              </a:path>
              <a:path w="40005" h="38734">
                <a:moveTo>
                  <a:pt x="33134" y="12725"/>
                </a:moveTo>
                <a:lnTo>
                  <a:pt x="32562" y="13106"/>
                </a:lnTo>
                <a:lnTo>
                  <a:pt x="32562" y="13233"/>
                </a:lnTo>
                <a:lnTo>
                  <a:pt x="33058" y="13131"/>
                </a:lnTo>
                <a:lnTo>
                  <a:pt x="33134" y="12725"/>
                </a:lnTo>
                <a:close/>
              </a:path>
              <a:path w="40005" h="38734">
                <a:moveTo>
                  <a:pt x="33197" y="1206"/>
                </a:moveTo>
                <a:lnTo>
                  <a:pt x="32588" y="711"/>
                </a:lnTo>
                <a:lnTo>
                  <a:pt x="32448" y="1549"/>
                </a:lnTo>
                <a:lnTo>
                  <a:pt x="32397" y="1816"/>
                </a:lnTo>
                <a:lnTo>
                  <a:pt x="32600" y="1612"/>
                </a:lnTo>
                <a:lnTo>
                  <a:pt x="33197" y="1206"/>
                </a:lnTo>
                <a:close/>
              </a:path>
              <a:path w="40005" h="38734">
                <a:moveTo>
                  <a:pt x="33655" y="838"/>
                </a:moveTo>
                <a:lnTo>
                  <a:pt x="33413" y="1409"/>
                </a:lnTo>
                <a:lnTo>
                  <a:pt x="33350" y="1765"/>
                </a:lnTo>
                <a:lnTo>
                  <a:pt x="33312" y="1968"/>
                </a:lnTo>
                <a:lnTo>
                  <a:pt x="33553" y="1397"/>
                </a:lnTo>
                <a:lnTo>
                  <a:pt x="33616" y="1041"/>
                </a:lnTo>
                <a:lnTo>
                  <a:pt x="33655" y="838"/>
                </a:lnTo>
                <a:close/>
              </a:path>
              <a:path w="40005" h="38734">
                <a:moveTo>
                  <a:pt x="33655" y="0"/>
                </a:moveTo>
                <a:lnTo>
                  <a:pt x="33197" y="1206"/>
                </a:lnTo>
                <a:lnTo>
                  <a:pt x="32753" y="2413"/>
                </a:lnTo>
                <a:lnTo>
                  <a:pt x="32600" y="3352"/>
                </a:lnTo>
                <a:lnTo>
                  <a:pt x="33477" y="1003"/>
                </a:lnTo>
                <a:lnTo>
                  <a:pt x="33655" y="0"/>
                </a:lnTo>
                <a:close/>
              </a:path>
              <a:path w="40005" h="38734">
                <a:moveTo>
                  <a:pt x="33667" y="14300"/>
                </a:moveTo>
                <a:close/>
              </a:path>
              <a:path w="40005" h="38734">
                <a:moveTo>
                  <a:pt x="37604" y="3797"/>
                </a:moveTo>
                <a:lnTo>
                  <a:pt x="37223" y="4597"/>
                </a:lnTo>
                <a:lnTo>
                  <a:pt x="37160" y="4991"/>
                </a:lnTo>
                <a:lnTo>
                  <a:pt x="37071" y="5486"/>
                </a:lnTo>
                <a:lnTo>
                  <a:pt x="37452" y="4686"/>
                </a:lnTo>
                <a:lnTo>
                  <a:pt x="37528" y="4292"/>
                </a:lnTo>
                <a:lnTo>
                  <a:pt x="37604" y="3797"/>
                </a:lnTo>
                <a:close/>
              </a:path>
              <a:path w="40005" h="38734">
                <a:moveTo>
                  <a:pt x="37973" y="3975"/>
                </a:moveTo>
                <a:lnTo>
                  <a:pt x="37490" y="5080"/>
                </a:lnTo>
                <a:lnTo>
                  <a:pt x="37236" y="6565"/>
                </a:lnTo>
                <a:lnTo>
                  <a:pt x="37896" y="4432"/>
                </a:lnTo>
                <a:lnTo>
                  <a:pt x="37973" y="3975"/>
                </a:lnTo>
                <a:close/>
              </a:path>
              <a:path w="40005" h="38734">
                <a:moveTo>
                  <a:pt x="38506" y="8534"/>
                </a:moveTo>
                <a:lnTo>
                  <a:pt x="36055" y="12217"/>
                </a:lnTo>
                <a:lnTo>
                  <a:pt x="35102" y="12725"/>
                </a:lnTo>
                <a:lnTo>
                  <a:pt x="34544" y="12852"/>
                </a:lnTo>
                <a:lnTo>
                  <a:pt x="34378" y="12890"/>
                </a:lnTo>
                <a:lnTo>
                  <a:pt x="33794" y="15773"/>
                </a:lnTo>
                <a:lnTo>
                  <a:pt x="33439" y="15582"/>
                </a:lnTo>
                <a:lnTo>
                  <a:pt x="33489" y="14884"/>
                </a:lnTo>
                <a:lnTo>
                  <a:pt x="33718" y="13995"/>
                </a:lnTo>
                <a:lnTo>
                  <a:pt x="33909" y="13233"/>
                </a:lnTo>
                <a:lnTo>
                  <a:pt x="33667" y="14300"/>
                </a:lnTo>
                <a:lnTo>
                  <a:pt x="34239" y="13233"/>
                </a:lnTo>
                <a:lnTo>
                  <a:pt x="34315" y="13106"/>
                </a:lnTo>
                <a:lnTo>
                  <a:pt x="34378" y="12979"/>
                </a:lnTo>
                <a:lnTo>
                  <a:pt x="33388" y="13081"/>
                </a:lnTo>
                <a:lnTo>
                  <a:pt x="33248" y="13868"/>
                </a:lnTo>
                <a:lnTo>
                  <a:pt x="32931" y="14630"/>
                </a:lnTo>
                <a:lnTo>
                  <a:pt x="33007" y="14249"/>
                </a:lnTo>
                <a:lnTo>
                  <a:pt x="33121" y="13741"/>
                </a:lnTo>
                <a:lnTo>
                  <a:pt x="33388" y="13106"/>
                </a:lnTo>
                <a:lnTo>
                  <a:pt x="33096" y="13131"/>
                </a:lnTo>
                <a:lnTo>
                  <a:pt x="32994" y="13487"/>
                </a:lnTo>
                <a:lnTo>
                  <a:pt x="32880" y="14122"/>
                </a:lnTo>
                <a:lnTo>
                  <a:pt x="32283" y="14122"/>
                </a:lnTo>
                <a:lnTo>
                  <a:pt x="31838" y="13868"/>
                </a:lnTo>
                <a:lnTo>
                  <a:pt x="31267" y="14884"/>
                </a:lnTo>
                <a:lnTo>
                  <a:pt x="31216" y="14757"/>
                </a:lnTo>
                <a:lnTo>
                  <a:pt x="31102" y="14503"/>
                </a:lnTo>
                <a:lnTo>
                  <a:pt x="31102" y="13106"/>
                </a:lnTo>
                <a:lnTo>
                  <a:pt x="31051" y="12928"/>
                </a:lnTo>
                <a:lnTo>
                  <a:pt x="30911" y="12903"/>
                </a:lnTo>
                <a:lnTo>
                  <a:pt x="30911" y="22885"/>
                </a:lnTo>
                <a:lnTo>
                  <a:pt x="30810" y="23520"/>
                </a:lnTo>
                <a:lnTo>
                  <a:pt x="30568" y="24028"/>
                </a:lnTo>
                <a:lnTo>
                  <a:pt x="30657" y="23520"/>
                </a:lnTo>
                <a:lnTo>
                  <a:pt x="30911" y="22885"/>
                </a:lnTo>
                <a:lnTo>
                  <a:pt x="30911" y="12903"/>
                </a:lnTo>
                <a:lnTo>
                  <a:pt x="30721" y="13093"/>
                </a:lnTo>
                <a:lnTo>
                  <a:pt x="30721" y="22885"/>
                </a:lnTo>
                <a:lnTo>
                  <a:pt x="30619" y="23393"/>
                </a:lnTo>
                <a:lnTo>
                  <a:pt x="30378" y="24028"/>
                </a:lnTo>
                <a:lnTo>
                  <a:pt x="30492" y="23342"/>
                </a:lnTo>
                <a:lnTo>
                  <a:pt x="30721" y="22885"/>
                </a:lnTo>
                <a:lnTo>
                  <a:pt x="30721" y="13093"/>
                </a:lnTo>
                <a:lnTo>
                  <a:pt x="30314" y="12700"/>
                </a:lnTo>
                <a:lnTo>
                  <a:pt x="30314" y="19329"/>
                </a:lnTo>
                <a:lnTo>
                  <a:pt x="30175" y="20218"/>
                </a:lnTo>
                <a:lnTo>
                  <a:pt x="29946" y="20675"/>
                </a:lnTo>
                <a:lnTo>
                  <a:pt x="29946" y="26809"/>
                </a:lnTo>
                <a:lnTo>
                  <a:pt x="29400" y="27457"/>
                </a:lnTo>
                <a:lnTo>
                  <a:pt x="28905" y="27711"/>
                </a:lnTo>
                <a:lnTo>
                  <a:pt x="29121" y="26441"/>
                </a:lnTo>
                <a:lnTo>
                  <a:pt x="29946" y="26809"/>
                </a:lnTo>
                <a:lnTo>
                  <a:pt x="29946" y="20675"/>
                </a:lnTo>
                <a:lnTo>
                  <a:pt x="29794" y="20980"/>
                </a:lnTo>
                <a:lnTo>
                  <a:pt x="29870" y="20472"/>
                </a:lnTo>
                <a:lnTo>
                  <a:pt x="29946" y="20053"/>
                </a:lnTo>
                <a:lnTo>
                  <a:pt x="30060" y="19837"/>
                </a:lnTo>
                <a:lnTo>
                  <a:pt x="30314" y="19329"/>
                </a:lnTo>
                <a:lnTo>
                  <a:pt x="30314" y="12700"/>
                </a:lnTo>
                <a:lnTo>
                  <a:pt x="30111" y="12471"/>
                </a:lnTo>
                <a:lnTo>
                  <a:pt x="29730" y="12471"/>
                </a:lnTo>
                <a:lnTo>
                  <a:pt x="29425" y="12598"/>
                </a:lnTo>
                <a:lnTo>
                  <a:pt x="29425" y="23266"/>
                </a:lnTo>
                <a:lnTo>
                  <a:pt x="29286" y="24028"/>
                </a:lnTo>
                <a:lnTo>
                  <a:pt x="29362" y="23520"/>
                </a:lnTo>
                <a:lnTo>
                  <a:pt x="29425" y="23266"/>
                </a:lnTo>
                <a:lnTo>
                  <a:pt x="29425" y="12598"/>
                </a:lnTo>
                <a:lnTo>
                  <a:pt x="29070" y="12725"/>
                </a:lnTo>
                <a:lnTo>
                  <a:pt x="28892" y="13106"/>
                </a:lnTo>
                <a:lnTo>
                  <a:pt x="29222" y="11188"/>
                </a:lnTo>
                <a:lnTo>
                  <a:pt x="29540" y="11328"/>
                </a:lnTo>
                <a:lnTo>
                  <a:pt x="31711" y="13233"/>
                </a:lnTo>
                <a:lnTo>
                  <a:pt x="31978" y="13487"/>
                </a:lnTo>
                <a:lnTo>
                  <a:pt x="32512" y="13131"/>
                </a:lnTo>
                <a:lnTo>
                  <a:pt x="31102" y="9931"/>
                </a:lnTo>
                <a:lnTo>
                  <a:pt x="29006" y="9423"/>
                </a:lnTo>
                <a:lnTo>
                  <a:pt x="28714" y="9677"/>
                </a:lnTo>
                <a:lnTo>
                  <a:pt x="28079" y="10617"/>
                </a:lnTo>
                <a:lnTo>
                  <a:pt x="28003" y="9867"/>
                </a:lnTo>
                <a:lnTo>
                  <a:pt x="27901" y="9080"/>
                </a:lnTo>
                <a:lnTo>
                  <a:pt x="27736" y="9347"/>
                </a:lnTo>
                <a:lnTo>
                  <a:pt x="27381" y="9728"/>
                </a:lnTo>
                <a:lnTo>
                  <a:pt x="26936" y="10198"/>
                </a:lnTo>
                <a:lnTo>
                  <a:pt x="27012" y="8763"/>
                </a:lnTo>
                <a:lnTo>
                  <a:pt x="26771" y="9956"/>
                </a:lnTo>
                <a:lnTo>
                  <a:pt x="26873" y="8356"/>
                </a:lnTo>
                <a:lnTo>
                  <a:pt x="25184" y="9652"/>
                </a:lnTo>
                <a:lnTo>
                  <a:pt x="25222" y="11099"/>
                </a:lnTo>
                <a:lnTo>
                  <a:pt x="25336" y="11493"/>
                </a:lnTo>
                <a:lnTo>
                  <a:pt x="25946" y="11226"/>
                </a:lnTo>
                <a:lnTo>
                  <a:pt x="26162" y="11099"/>
                </a:lnTo>
                <a:lnTo>
                  <a:pt x="26682" y="10426"/>
                </a:lnTo>
                <a:lnTo>
                  <a:pt x="26555" y="11099"/>
                </a:lnTo>
                <a:lnTo>
                  <a:pt x="26631" y="10744"/>
                </a:lnTo>
                <a:lnTo>
                  <a:pt x="28194" y="11493"/>
                </a:lnTo>
                <a:lnTo>
                  <a:pt x="28117" y="10947"/>
                </a:lnTo>
                <a:lnTo>
                  <a:pt x="28727" y="10947"/>
                </a:lnTo>
                <a:lnTo>
                  <a:pt x="29057" y="11112"/>
                </a:lnTo>
                <a:lnTo>
                  <a:pt x="28613" y="12369"/>
                </a:lnTo>
                <a:lnTo>
                  <a:pt x="28816" y="13284"/>
                </a:lnTo>
                <a:lnTo>
                  <a:pt x="28740" y="13462"/>
                </a:lnTo>
                <a:lnTo>
                  <a:pt x="28740" y="26060"/>
                </a:lnTo>
                <a:lnTo>
                  <a:pt x="28587" y="26809"/>
                </a:lnTo>
                <a:lnTo>
                  <a:pt x="28016" y="28727"/>
                </a:lnTo>
                <a:lnTo>
                  <a:pt x="28257" y="27203"/>
                </a:lnTo>
                <a:lnTo>
                  <a:pt x="28740" y="26060"/>
                </a:lnTo>
                <a:lnTo>
                  <a:pt x="28740" y="13462"/>
                </a:lnTo>
                <a:lnTo>
                  <a:pt x="28702" y="22758"/>
                </a:lnTo>
                <a:lnTo>
                  <a:pt x="28587" y="23520"/>
                </a:lnTo>
                <a:lnTo>
                  <a:pt x="28359" y="24155"/>
                </a:lnTo>
                <a:lnTo>
                  <a:pt x="28130" y="24790"/>
                </a:lnTo>
                <a:lnTo>
                  <a:pt x="28041" y="25425"/>
                </a:lnTo>
                <a:lnTo>
                  <a:pt x="28549" y="25679"/>
                </a:lnTo>
                <a:lnTo>
                  <a:pt x="27520" y="26822"/>
                </a:lnTo>
                <a:lnTo>
                  <a:pt x="27609" y="26276"/>
                </a:lnTo>
                <a:lnTo>
                  <a:pt x="27419" y="26822"/>
                </a:lnTo>
                <a:lnTo>
                  <a:pt x="27368" y="26949"/>
                </a:lnTo>
                <a:lnTo>
                  <a:pt x="27393" y="26822"/>
                </a:lnTo>
                <a:lnTo>
                  <a:pt x="27470" y="26314"/>
                </a:lnTo>
                <a:lnTo>
                  <a:pt x="27495" y="26187"/>
                </a:lnTo>
                <a:lnTo>
                  <a:pt x="27533" y="25933"/>
                </a:lnTo>
                <a:lnTo>
                  <a:pt x="28003" y="24663"/>
                </a:lnTo>
                <a:lnTo>
                  <a:pt x="28092" y="24409"/>
                </a:lnTo>
                <a:lnTo>
                  <a:pt x="28651" y="22885"/>
                </a:lnTo>
                <a:lnTo>
                  <a:pt x="28702" y="22758"/>
                </a:lnTo>
                <a:lnTo>
                  <a:pt x="28702" y="13550"/>
                </a:lnTo>
                <a:lnTo>
                  <a:pt x="28498" y="14020"/>
                </a:lnTo>
                <a:lnTo>
                  <a:pt x="28498" y="20472"/>
                </a:lnTo>
                <a:lnTo>
                  <a:pt x="28397" y="21094"/>
                </a:lnTo>
                <a:lnTo>
                  <a:pt x="28282" y="21488"/>
                </a:lnTo>
                <a:lnTo>
                  <a:pt x="27965" y="22123"/>
                </a:lnTo>
                <a:lnTo>
                  <a:pt x="28079" y="21488"/>
                </a:lnTo>
                <a:lnTo>
                  <a:pt x="28194" y="21094"/>
                </a:lnTo>
                <a:lnTo>
                  <a:pt x="28498" y="20472"/>
                </a:lnTo>
                <a:lnTo>
                  <a:pt x="28498" y="14020"/>
                </a:lnTo>
                <a:lnTo>
                  <a:pt x="28282" y="14503"/>
                </a:lnTo>
                <a:lnTo>
                  <a:pt x="28308" y="14376"/>
                </a:lnTo>
                <a:lnTo>
                  <a:pt x="28409" y="13741"/>
                </a:lnTo>
                <a:lnTo>
                  <a:pt x="28536" y="12979"/>
                </a:lnTo>
                <a:lnTo>
                  <a:pt x="28613" y="12471"/>
                </a:lnTo>
                <a:lnTo>
                  <a:pt x="28270" y="12725"/>
                </a:lnTo>
                <a:lnTo>
                  <a:pt x="27559" y="12979"/>
                </a:lnTo>
                <a:lnTo>
                  <a:pt x="27292" y="12941"/>
                </a:lnTo>
                <a:lnTo>
                  <a:pt x="27292" y="17424"/>
                </a:lnTo>
                <a:lnTo>
                  <a:pt x="27203" y="17932"/>
                </a:lnTo>
                <a:lnTo>
                  <a:pt x="26949" y="18440"/>
                </a:lnTo>
                <a:lnTo>
                  <a:pt x="27012" y="18186"/>
                </a:lnTo>
                <a:lnTo>
                  <a:pt x="27114" y="17805"/>
                </a:lnTo>
                <a:lnTo>
                  <a:pt x="27292" y="17424"/>
                </a:lnTo>
                <a:lnTo>
                  <a:pt x="27292" y="12941"/>
                </a:lnTo>
                <a:lnTo>
                  <a:pt x="27165" y="12915"/>
                </a:lnTo>
                <a:lnTo>
                  <a:pt x="27165" y="14757"/>
                </a:lnTo>
                <a:lnTo>
                  <a:pt x="26962" y="17424"/>
                </a:lnTo>
                <a:lnTo>
                  <a:pt x="26847" y="17805"/>
                </a:lnTo>
                <a:lnTo>
                  <a:pt x="26720" y="17945"/>
                </a:lnTo>
                <a:lnTo>
                  <a:pt x="26606" y="18186"/>
                </a:lnTo>
                <a:lnTo>
                  <a:pt x="25374" y="17945"/>
                </a:lnTo>
                <a:lnTo>
                  <a:pt x="25184" y="17983"/>
                </a:lnTo>
                <a:lnTo>
                  <a:pt x="22682" y="19075"/>
                </a:lnTo>
                <a:lnTo>
                  <a:pt x="22059" y="18834"/>
                </a:lnTo>
                <a:lnTo>
                  <a:pt x="22021" y="19075"/>
                </a:lnTo>
                <a:lnTo>
                  <a:pt x="21780" y="19583"/>
                </a:lnTo>
                <a:lnTo>
                  <a:pt x="21869" y="19075"/>
                </a:lnTo>
                <a:lnTo>
                  <a:pt x="21920" y="18948"/>
                </a:lnTo>
                <a:lnTo>
                  <a:pt x="21971" y="18821"/>
                </a:lnTo>
                <a:lnTo>
                  <a:pt x="21336" y="18567"/>
                </a:lnTo>
                <a:lnTo>
                  <a:pt x="21005" y="18440"/>
                </a:lnTo>
                <a:lnTo>
                  <a:pt x="21120" y="17805"/>
                </a:lnTo>
                <a:lnTo>
                  <a:pt x="21069" y="17678"/>
                </a:lnTo>
                <a:lnTo>
                  <a:pt x="21120" y="17500"/>
                </a:lnTo>
                <a:lnTo>
                  <a:pt x="20637" y="17805"/>
                </a:lnTo>
                <a:lnTo>
                  <a:pt x="20828" y="16789"/>
                </a:lnTo>
                <a:lnTo>
                  <a:pt x="21221" y="17106"/>
                </a:lnTo>
                <a:lnTo>
                  <a:pt x="21297" y="16789"/>
                </a:lnTo>
                <a:lnTo>
                  <a:pt x="21450" y="16281"/>
                </a:lnTo>
                <a:lnTo>
                  <a:pt x="21653" y="15519"/>
                </a:lnTo>
                <a:lnTo>
                  <a:pt x="21691" y="15392"/>
                </a:lnTo>
                <a:lnTo>
                  <a:pt x="22936" y="17297"/>
                </a:lnTo>
                <a:lnTo>
                  <a:pt x="24130" y="17678"/>
                </a:lnTo>
                <a:lnTo>
                  <a:pt x="24765" y="18059"/>
                </a:lnTo>
                <a:lnTo>
                  <a:pt x="25184" y="17983"/>
                </a:lnTo>
                <a:lnTo>
                  <a:pt x="25374" y="17945"/>
                </a:lnTo>
                <a:lnTo>
                  <a:pt x="25704" y="17932"/>
                </a:lnTo>
                <a:lnTo>
                  <a:pt x="26873" y="15392"/>
                </a:lnTo>
                <a:lnTo>
                  <a:pt x="26936" y="15265"/>
                </a:lnTo>
                <a:lnTo>
                  <a:pt x="27165" y="14757"/>
                </a:lnTo>
                <a:lnTo>
                  <a:pt x="27165" y="12915"/>
                </a:lnTo>
                <a:lnTo>
                  <a:pt x="26873" y="12852"/>
                </a:lnTo>
                <a:lnTo>
                  <a:pt x="24612" y="12217"/>
                </a:lnTo>
                <a:lnTo>
                  <a:pt x="22352" y="12979"/>
                </a:lnTo>
                <a:lnTo>
                  <a:pt x="20751" y="13373"/>
                </a:lnTo>
                <a:lnTo>
                  <a:pt x="20751" y="16281"/>
                </a:lnTo>
                <a:lnTo>
                  <a:pt x="20662" y="16776"/>
                </a:lnTo>
                <a:lnTo>
                  <a:pt x="20548" y="17297"/>
                </a:lnTo>
                <a:lnTo>
                  <a:pt x="20218" y="18059"/>
                </a:lnTo>
                <a:lnTo>
                  <a:pt x="20345" y="17297"/>
                </a:lnTo>
                <a:lnTo>
                  <a:pt x="20421" y="17043"/>
                </a:lnTo>
                <a:lnTo>
                  <a:pt x="20751" y="16281"/>
                </a:lnTo>
                <a:lnTo>
                  <a:pt x="20751" y="13373"/>
                </a:lnTo>
                <a:lnTo>
                  <a:pt x="20294" y="13474"/>
                </a:lnTo>
                <a:lnTo>
                  <a:pt x="20294" y="17297"/>
                </a:lnTo>
                <a:lnTo>
                  <a:pt x="20218" y="17678"/>
                </a:lnTo>
                <a:lnTo>
                  <a:pt x="20091" y="18059"/>
                </a:lnTo>
                <a:lnTo>
                  <a:pt x="19951" y="18440"/>
                </a:lnTo>
                <a:lnTo>
                  <a:pt x="20053" y="17805"/>
                </a:lnTo>
                <a:lnTo>
                  <a:pt x="20294" y="17297"/>
                </a:lnTo>
                <a:lnTo>
                  <a:pt x="20294" y="13474"/>
                </a:lnTo>
                <a:lnTo>
                  <a:pt x="20040" y="13538"/>
                </a:lnTo>
                <a:lnTo>
                  <a:pt x="20040" y="17043"/>
                </a:lnTo>
                <a:lnTo>
                  <a:pt x="19939" y="17678"/>
                </a:lnTo>
                <a:lnTo>
                  <a:pt x="19596" y="18567"/>
                </a:lnTo>
                <a:lnTo>
                  <a:pt x="19710" y="17881"/>
                </a:lnTo>
                <a:lnTo>
                  <a:pt x="19888" y="17424"/>
                </a:lnTo>
                <a:lnTo>
                  <a:pt x="20040" y="17043"/>
                </a:lnTo>
                <a:lnTo>
                  <a:pt x="20040" y="13538"/>
                </a:lnTo>
                <a:lnTo>
                  <a:pt x="19177" y="13741"/>
                </a:lnTo>
                <a:lnTo>
                  <a:pt x="18923" y="11328"/>
                </a:lnTo>
                <a:lnTo>
                  <a:pt x="17805" y="12471"/>
                </a:lnTo>
                <a:lnTo>
                  <a:pt x="17437" y="13614"/>
                </a:lnTo>
                <a:lnTo>
                  <a:pt x="16954" y="13855"/>
                </a:lnTo>
                <a:lnTo>
                  <a:pt x="16954" y="13995"/>
                </a:lnTo>
                <a:lnTo>
                  <a:pt x="16814" y="14592"/>
                </a:lnTo>
                <a:lnTo>
                  <a:pt x="16217" y="16535"/>
                </a:lnTo>
                <a:lnTo>
                  <a:pt x="16281" y="16154"/>
                </a:lnTo>
                <a:lnTo>
                  <a:pt x="16306" y="16027"/>
                </a:lnTo>
                <a:lnTo>
                  <a:pt x="16383" y="15519"/>
                </a:lnTo>
                <a:lnTo>
                  <a:pt x="16471" y="15011"/>
                </a:lnTo>
                <a:lnTo>
                  <a:pt x="16954" y="13995"/>
                </a:lnTo>
                <a:lnTo>
                  <a:pt x="16954" y="13855"/>
                </a:lnTo>
                <a:lnTo>
                  <a:pt x="16675" y="13995"/>
                </a:lnTo>
                <a:lnTo>
                  <a:pt x="16154" y="13741"/>
                </a:lnTo>
                <a:lnTo>
                  <a:pt x="14960" y="12636"/>
                </a:lnTo>
                <a:lnTo>
                  <a:pt x="14617" y="14630"/>
                </a:lnTo>
                <a:lnTo>
                  <a:pt x="14820" y="13360"/>
                </a:lnTo>
                <a:lnTo>
                  <a:pt x="12852" y="17602"/>
                </a:lnTo>
                <a:lnTo>
                  <a:pt x="13957" y="16027"/>
                </a:lnTo>
                <a:lnTo>
                  <a:pt x="14871" y="17678"/>
                </a:lnTo>
                <a:lnTo>
                  <a:pt x="16243" y="16916"/>
                </a:lnTo>
                <a:lnTo>
                  <a:pt x="16192" y="17106"/>
                </a:lnTo>
                <a:lnTo>
                  <a:pt x="16078" y="17716"/>
                </a:lnTo>
                <a:lnTo>
                  <a:pt x="15951" y="17932"/>
                </a:lnTo>
                <a:lnTo>
                  <a:pt x="15367" y="18580"/>
                </a:lnTo>
                <a:lnTo>
                  <a:pt x="15684" y="18440"/>
                </a:lnTo>
                <a:lnTo>
                  <a:pt x="15862" y="18808"/>
                </a:lnTo>
                <a:lnTo>
                  <a:pt x="15963" y="18440"/>
                </a:lnTo>
                <a:lnTo>
                  <a:pt x="16459" y="16662"/>
                </a:lnTo>
                <a:lnTo>
                  <a:pt x="16129" y="17881"/>
                </a:lnTo>
                <a:lnTo>
                  <a:pt x="16560" y="16662"/>
                </a:lnTo>
                <a:lnTo>
                  <a:pt x="16548" y="16535"/>
                </a:lnTo>
                <a:lnTo>
                  <a:pt x="17297" y="14630"/>
                </a:lnTo>
                <a:lnTo>
                  <a:pt x="17106" y="15582"/>
                </a:lnTo>
                <a:lnTo>
                  <a:pt x="16979" y="16662"/>
                </a:lnTo>
                <a:lnTo>
                  <a:pt x="18288" y="17043"/>
                </a:lnTo>
                <a:lnTo>
                  <a:pt x="18897" y="16535"/>
                </a:lnTo>
                <a:lnTo>
                  <a:pt x="19431" y="16535"/>
                </a:lnTo>
                <a:lnTo>
                  <a:pt x="19672" y="15519"/>
                </a:lnTo>
                <a:lnTo>
                  <a:pt x="19532" y="17043"/>
                </a:lnTo>
                <a:lnTo>
                  <a:pt x="19405" y="18694"/>
                </a:lnTo>
                <a:lnTo>
                  <a:pt x="19367" y="18821"/>
                </a:lnTo>
                <a:lnTo>
                  <a:pt x="19380" y="18694"/>
                </a:lnTo>
                <a:lnTo>
                  <a:pt x="18681" y="17932"/>
                </a:lnTo>
                <a:lnTo>
                  <a:pt x="17907" y="17678"/>
                </a:lnTo>
                <a:lnTo>
                  <a:pt x="17322" y="17932"/>
                </a:lnTo>
                <a:lnTo>
                  <a:pt x="16814" y="17005"/>
                </a:lnTo>
                <a:lnTo>
                  <a:pt x="16637" y="17881"/>
                </a:lnTo>
                <a:lnTo>
                  <a:pt x="16078" y="18567"/>
                </a:lnTo>
                <a:lnTo>
                  <a:pt x="15989" y="19075"/>
                </a:lnTo>
                <a:lnTo>
                  <a:pt x="16116" y="19329"/>
                </a:lnTo>
                <a:lnTo>
                  <a:pt x="17678" y="18694"/>
                </a:lnTo>
                <a:lnTo>
                  <a:pt x="17907" y="19710"/>
                </a:lnTo>
                <a:lnTo>
                  <a:pt x="18694" y="19456"/>
                </a:lnTo>
                <a:lnTo>
                  <a:pt x="18910" y="19202"/>
                </a:lnTo>
                <a:lnTo>
                  <a:pt x="18999" y="19075"/>
                </a:lnTo>
                <a:lnTo>
                  <a:pt x="19202" y="18948"/>
                </a:lnTo>
                <a:lnTo>
                  <a:pt x="19177" y="19202"/>
                </a:lnTo>
                <a:lnTo>
                  <a:pt x="20066" y="19837"/>
                </a:lnTo>
                <a:lnTo>
                  <a:pt x="20789" y="19964"/>
                </a:lnTo>
                <a:lnTo>
                  <a:pt x="21310" y="20218"/>
                </a:lnTo>
                <a:lnTo>
                  <a:pt x="21869" y="20218"/>
                </a:lnTo>
                <a:lnTo>
                  <a:pt x="22504" y="19710"/>
                </a:lnTo>
                <a:lnTo>
                  <a:pt x="22796" y="20815"/>
                </a:lnTo>
                <a:lnTo>
                  <a:pt x="23406" y="20091"/>
                </a:lnTo>
                <a:lnTo>
                  <a:pt x="23583" y="19837"/>
                </a:lnTo>
                <a:lnTo>
                  <a:pt x="24079" y="20053"/>
                </a:lnTo>
                <a:lnTo>
                  <a:pt x="24015" y="19837"/>
                </a:lnTo>
                <a:lnTo>
                  <a:pt x="23977" y="19710"/>
                </a:lnTo>
                <a:lnTo>
                  <a:pt x="24879" y="20091"/>
                </a:lnTo>
                <a:lnTo>
                  <a:pt x="25539" y="20345"/>
                </a:lnTo>
                <a:lnTo>
                  <a:pt x="25933" y="20091"/>
                </a:lnTo>
                <a:lnTo>
                  <a:pt x="26149" y="20599"/>
                </a:lnTo>
                <a:lnTo>
                  <a:pt x="26466" y="21183"/>
                </a:lnTo>
                <a:lnTo>
                  <a:pt x="26873" y="20091"/>
                </a:lnTo>
                <a:lnTo>
                  <a:pt x="27012" y="19710"/>
                </a:lnTo>
                <a:lnTo>
                  <a:pt x="27063" y="19583"/>
                </a:lnTo>
                <a:lnTo>
                  <a:pt x="27038" y="19710"/>
                </a:lnTo>
                <a:lnTo>
                  <a:pt x="26924" y="20447"/>
                </a:lnTo>
                <a:lnTo>
                  <a:pt x="26809" y="20853"/>
                </a:lnTo>
                <a:lnTo>
                  <a:pt x="26047" y="22910"/>
                </a:lnTo>
                <a:lnTo>
                  <a:pt x="26822" y="23355"/>
                </a:lnTo>
                <a:lnTo>
                  <a:pt x="26898" y="23139"/>
                </a:lnTo>
                <a:lnTo>
                  <a:pt x="27025" y="22885"/>
                </a:lnTo>
                <a:lnTo>
                  <a:pt x="27216" y="22504"/>
                </a:lnTo>
                <a:lnTo>
                  <a:pt x="27101" y="23139"/>
                </a:lnTo>
                <a:lnTo>
                  <a:pt x="27000" y="23520"/>
                </a:lnTo>
                <a:lnTo>
                  <a:pt x="26758" y="24003"/>
                </a:lnTo>
                <a:lnTo>
                  <a:pt x="26974" y="24003"/>
                </a:lnTo>
                <a:lnTo>
                  <a:pt x="27089" y="23342"/>
                </a:lnTo>
                <a:lnTo>
                  <a:pt x="27393" y="22631"/>
                </a:lnTo>
                <a:lnTo>
                  <a:pt x="27254" y="23406"/>
                </a:lnTo>
                <a:lnTo>
                  <a:pt x="27012" y="24015"/>
                </a:lnTo>
                <a:lnTo>
                  <a:pt x="27203" y="24015"/>
                </a:lnTo>
                <a:lnTo>
                  <a:pt x="27330" y="23342"/>
                </a:lnTo>
                <a:lnTo>
                  <a:pt x="27432" y="23139"/>
                </a:lnTo>
                <a:lnTo>
                  <a:pt x="27533" y="22631"/>
                </a:lnTo>
                <a:lnTo>
                  <a:pt x="27559" y="22504"/>
                </a:lnTo>
                <a:lnTo>
                  <a:pt x="27686" y="21805"/>
                </a:lnTo>
                <a:lnTo>
                  <a:pt x="27774" y="21488"/>
                </a:lnTo>
                <a:lnTo>
                  <a:pt x="28194" y="20472"/>
                </a:lnTo>
                <a:lnTo>
                  <a:pt x="28143" y="20815"/>
                </a:lnTo>
                <a:lnTo>
                  <a:pt x="27774" y="22021"/>
                </a:lnTo>
                <a:lnTo>
                  <a:pt x="27774" y="25171"/>
                </a:lnTo>
                <a:lnTo>
                  <a:pt x="27647" y="25234"/>
                </a:lnTo>
                <a:lnTo>
                  <a:pt x="27254" y="25425"/>
                </a:lnTo>
                <a:lnTo>
                  <a:pt x="27101" y="25552"/>
                </a:lnTo>
                <a:lnTo>
                  <a:pt x="27305" y="24409"/>
                </a:lnTo>
                <a:lnTo>
                  <a:pt x="27686" y="25019"/>
                </a:lnTo>
                <a:lnTo>
                  <a:pt x="27736" y="24663"/>
                </a:lnTo>
                <a:lnTo>
                  <a:pt x="27774" y="25171"/>
                </a:lnTo>
                <a:lnTo>
                  <a:pt x="27774" y="22021"/>
                </a:lnTo>
                <a:lnTo>
                  <a:pt x="27470" y="23012"/>
                </a:lnTo>
                <a:lnTo>
                  <a:pt x="27622" y="22758"/>
                </a:lnTo>
                <a:lnTo>
                  <a:pt x="27495" y="23520"/>
                </a:lnTo>
                <a:lnTo>
                  <a:pt x="27736" y="22885"/>
                </a:lnTo>
                <a:lnTo>
                  <a:pt x="27647" y="23520"/>
                </a:lnTo>
                <a:lnTo>
                  <a:pt x="27406" y="24028"/>
                </a:lnTo>
                <a:lnTo>
                  <a:pt x="27495" y="23520"/>
                </a:lnTo>
                <a:lnTo>
                  <a:pt x="27432" y="23647"/>
                </a:lnTo>
                <a:lnTo>
                  <a:pt x="27317" y="24028"/>
                </a:lnTo>
                <a:lnTo>
                  <a:pt x="27051" y="25552"/>
                </a:lnTo>
                <a:lnTo>
                  <a:pt x="26936" y="26187"/>
                </a:lnTo>
                <a:lnTo>
                  <a:pt x="26949" y="25298"/>
                </a:lnTo>
                <a:lnTo>
                  <a:pt x="26441" y="24282"/>
                </a:lnTo>
                <a:lnTo>
                  <a:pt x="25527" y="24155"/>
                </a:lnTo>
                <a:lnTo>
                  <a:pt x="24701" y="26314"/>
                </a:lnTo>
                <a:lnTo>
                  <a:pt x="24663" y="26060"/>
                </a:lnTo>
                <a:lnTo>
                  <a:pt x="24625" y="25806"/>
                </a:lnTo>
                <a:lnTo>
                  <a:pt x="24371" y="24269"/>
                </a:lnTo>
                <a:lnTo>
                  <a:pt x="23647" y="25806"/>
                </a:lnTo>
                <a:lnTo>
                  <a:pt x="23837" y="24663"/>
                </a:lnTo>
                <a:lnTo>
                  <a:pt x="23876" y="24434"/>
                </a:lnTo>
                <a:lnTo>
                  <a:pt x="23469" y="24663"/>
                </a:lnTo>
                <a:lnTo>
                  <a:pt x="23253" y="24511"/>
                </a:lnTo>
                <a:lnTo>
                  <a:pt x="21272" y="26060"/>
                </a:lnTo>
                <a:lnTo>
                  <a:pt x="20167" y="25298"/>
                </a:lnTo>
                <a:lnTo>
                  <a:pt x="19621" y="24917"/>
                </a:lnTo>
                <a:lnTo>
                  <a:pt x="18694" y="24917"/>
                </a:lnTo>
                <a:lnTo>
                  <a:pt x="18694" y="25298"/>
                </a:lnTo>
                <a:lnTo>
                  <a:pt x="18592" y="25882"/>
                </a:lnTo>
                <a:lnTo>
                  <a:pt x="18478" y="26276"/>
                </a:lnTo>
                <a:lnTo>
                  <a:pt x="18249" y="26822"/>
                </a:lnTo>
                <a:lnTo>
                  <a:pt x="18376" y="26060"/>
                </a:lnTo>
                <a:lnTo>
                  <a:pt x="18694" y="25298"/>
                </a:lnTo>
                <a:lnTo>
                  <a:pt x="18694" y="24917"/>
                </a:lnTo>
                <a:lnTo>
                  <a:pt x="18034" y="24917"/>
                </a:lnTo>
                <a:lnTo>
                  <a:pt x="18034" y="25882"/>
                </a:lnTo>
                <a:lnTo>
                  <a:pt x="17526" y="26314"/>
                </a:lnTo>
                <a:lnTo>
                  <a:pt x="17322" y="26441"/>
                </a:lnTo>
                <a:lnTo>
                  <a:pt x="17348" y="26314"/>
                </a:lnTo>
                <a:lnTo>
                  <a:pt x="17513" y="25298"/>
                </a:lnTo>
                <a:lnTo>
                  <a:pt x="17970" y="25679"/>
                </a:lnTo>
                <a:lnTo>
                  <a:pt x="18034" y="25882"/>
                </a:lnTo>
                <a:lnTo>
                  <a:pt x="18034" y="24917"/>
                </a:lnTo>
                <a:lnTo>
                  <a:pt x="17754" y="24917"/>
                </a:lnTo>
                <a:lnTo>
                  <a:pt x="17627" y="24790"/>
                </a:lnTo>
                <a:lnTo>
                  <a:pt x="17094" y="24282"/>
                </a:lnTo>
                <a:lnTo>
                  <a:pt x="16967" y="24155"/>
                </a:lnTo>
                <a:lnTo>
                  <a:pt x="15506" y="24282"/>
                </a:lnTo>
                <a:lnTo>
                  <a:pt x="15214" y="24028"/>
                </a:lnTo>
                <a:lnTo>
                  <a:pt x="14490" y="25806"/>
                </a:lnTo>
                <a:lnTo>
                  <a:pt x="14719" y="25806"/>
                </a:lnTo>
                <a:lnTo>
                  <a:pt x="14795" y="25298"/>
                </a:lnTo>
                <a:lnTo>
                  <a:pt x="15468" y="26187"/>
                </a:lnTo>
                <a:lnTo>
                  <a:pt x="14820" y="26314"/>
                </a:lnTo>
                <a:lnTo>
                  <a:pt x="14579" y="26568"/>
                </a:lnTo>
                <a:lnTo>
                  <a:pt x="14681" y="26035"/>
                </a:lnTo>
                <a:lnTo>
                  <a:pt x="14058" y="26822"/>
                </a:lnTo>
                <a:lnTo>
                  <a:pt x="13868" y="26314"/>
                </a:lnTo>
                <a:lnTo>
                  <a:pt x="13411" y="25946"/>
                </a:lnTo>
                <a:lnTo>
                  <a:pt x="13462" y="24663"/>
                </a:lnTo>
                <a:lnTo>
                  <a:pt x="13220" y="24409"/>
                </a:lnTo>
                <a:lnTo>
                  <a:pt x="12966" y="25552"/>
                </a:lnTo>
                <a:lnTo>
                  <a:pt x="12852" y="25882"/>
                </a:lnTo>
                <a:lnTo>
                  <a:pt x="12674" y="26187"/>
                </a:lnTo>
                <a:lnTo>
                  <a:pt x="12814" y="25298"/>
                </a:lnTo>
                <a:lnTo>
                  <a:pt x="12979" y="24155"/>
                </a:lnTo>
                <a:lnTo>
                  <a:pt x="12077" y="26187"/>
                </a:lnTo>
                <a:lnTo>
                  <a:pt x="12725" y="25298"/>
                </a:lnTo>
                <a:lnTo>
                  <a:pt x="12585" y="26187"/>
                </a:lnTo>
                <a:lnTo>
                  <a:pt x="12547" y="26441"/>
                </a:lnTo>
                <a:lnTo>
                  <a:pt x="12065" y="26949"/>
                </a:lnTo>
                <a:lnTo>
                  <a:pt x="12001" y="27965"/>
                </a:lnTo>
                <a:lnTo>
                  <a:pt x="12534" y="27584"/>
                </a:lnTo>
                <a:lnTo>
                  <a:pt x="15367" y="26873"/>
                </a:lnTo>
                <a:lnTo>
                  <a:pt x="15430" y="26568"/>
                </a:lnTo>
                <a:lnTo>
                  <a:pt x="15595" y="25552"/>
                </a:lnTo>
                <a:lnTo>
                  <a:pt x="16281" y="25882"/>
                </a:lnTo>
                <a:lnTo>
                  <a:pt x="16332" y="25552"/>
                </a:lnTo>
                <a:lnTo>
                  <a:pt x="16433" y="25298"/>
                </a:lnTo>
                <a:lnTo>
                  <a:pt x="16649" y="24790"/>
                </a:lnTo>
                <a:lnTo>
                  <a:pt x="16522" y="25552"/>
                </a:lnTo>
                <a:lnTo>
                  <a:pt x="16205" y="26314"/>
                </a:lnTo>
                <a:lnTo>
                  <a:pt x="16243" y="26073"/>
                </a:lnTo>
                <a:lnTo>
                  <a:pt x="15582" y="26809"/>
                </a:lnTo>
                <a:lnTo>
                  <a:pt x="16065" y="26695"/>
                </a:lnTo>
                <a:lnTo>
                  <a:pt x="18961" y="29489"/>
                </a:lnTo>
                <a:lnTo>
                  <a:pt x="25247" y="26949"/>
                </a:lnTo>
                <a:lnTo>
                  <a:pt x="26682" y="30759"/>
                </a:lnTo>
                <a:lnTo>
                  <a:pt x="29718" y="31394"/>
                </a:lnTo>
                <a:lnTo>
                  <a:pt x="30340" y="31648"/>
                </a:lnTo>
                <a:lnTo>
                  <a:pt x="31000" y="33172"/>
                </a:lnTo>
                <a:lnTo>
                  <a:pt x="30048" y="33045"/>
                </a:lnTo>
                <a:lnTo>
                  <a:pt x="26339" y="34188"/>
                </a:lnTo>
                <a:lnTo>
                  <a:pt x="27622" y="35585"/>
                </a:lnTo>
                <a:lnTo>
                  <a:pt x="29667" y="33934"/>
                </a:lnTo>
                <a:lnTo>
                  <a:pt x="31140" y="36601"/>
                </a:lnTo>
                <a:lnTo>
                  <a:pt x="31089" y="38379"/>
                </a:lnTo>
                <a:lnTo>
                  <a:pt x="31635" y="37236"/>
                </a:lnTo>
                <a:lnTo>
                  <a:pt x="32512" y="33934"/>
                </a:lnTo>
                <a:lnTo>
                  <a:pt x="32702" y="33172"/>
                </a:lnTo>
                <a:lnTo>
                  <a:pt x="33883" y="28727"/>
                </a:lnTo>
                <a:lnTo>
                  <a:pt x="34150" y="27711"/>
                </a:lnTo>
                <a:lnTo>
                  <a:pt x="34480" y="26441"/>
                </a:lnTo>
                <a:lnTo>
                  <a:pt x="34582" y="26060"/>
                </a:lnTo>
                <a:lnTo>
                  <a:pt x="35090" y="24028"/>
                </a:lnTo>
                <a:lnTo>
                  <a:pt x="35369" y="22885"/>
                </a:lnTo>
                <a:lnTo>
                  <a:pt x="35394" y="22758"/>
                </a:lnTo>
                <a:lnTo>
                  <a:pt x="35547" y="22123"/>
                </a:lnTo>
                <a:lnTo>
                  <a:pt x="35826" y="20980"/>
                </a:lnTo>
                <a:lnTo>
                  <a:pt x="36233" y="19329"/>
                </a:lnTo>
                <a:lnTo>
                  <a:pt x="36296" y="19075"/>
                </a:lnTo>
                <a:lnTo>
                  <a:pt x="36360" y="18821"/>
                </a:lnTo>
                <a:lnTo>
                  <a:pt x="36449" y="18440"/>
                </a:lnTo>
                <a:lnTo>
                  <a:pt x="36690" y="17424"/>
                </a:lnTo>
                <a:lnTo>
                  <a:pt x="37096" y="15773"/>
                </a:lnTo>
                <a:lnTo>
                  <a:pt x="37719" y="13233"/>
                </a:lnTo>
                <a:lnTo>
                  <a:pt x="37757" y="12979"/>
                </a:lnTo>
                <a:lnTo>
                  <a:pt x="38506" y="8534"/>
                </a:lnTo>
                <a:close/>
              </a:path>
              <a:path w="40005" h="38734">
                <a:moveTo>
                  <a:pt x="39954" y="5130"/>
                </a:moveTo>
                <a:lnTo>
                  <a:pt x="39344" y="4635"/>
                </a:lnTo>
                <a:lnTo>
                  <a:pt x="39204" y="5473"/>
                </a:lnTo>
                <a:lnTo>
                  <a:pt x="39154" y="5740"/>
                </a:lnTo>
                <a:lnTo>
                  <a:pt x="39357" y="5537"/>
                </a:lnTo>
                <a:lnTo>
                  <a:pt x="39954" y="5130"/>
                </a:lnTo>
                <a:close/>
              </a:path>
            </a:pathLst>
          </a:custGeom>
          <a:solidFill>
            <a:srgbClr val="B88F51"/>
          </a:solidFill>
        </p:spPr>
        <p:txBody>
          <a:bodyPr wrap="square" lIns="0" tIns="0" rIns="0" bIns="0" rtlCol="0"/>
          <a:lstStyle/>
          <a:p>
            <a:endParaRPr sz="2511"/>
          </a:p>
        </p:txBody>
      </p:sp>
      <p:sp>
        <p:nvSpPr>
          <p:cNvPr id="125" name="bg object 125"/>
          <p:cNvSpPr/>
          <p:nvPr/>
        </p:nvSpPr>
        <p:spPr>
          <a:xfrm>
            <a:off x="975416" y="403772"/>
            <a:ext cx="11906" cy="7541"/>
          </a:xfrm>
          <a:custGeom>
            <a:avLst/>
            <a:gdLst/>
            <a:ahLst/>
            <a:cxnLst/>
            <a:rect l="l" t="t" r="r" b="b"/>
            <a:pathLst>
              <a:path w="19050" h="12065">
                <a:moveTo>
                  <a:pt x="2324" y="3479"/>
                </a:moveTo>
                <a:lnTo>
                  <a:pt x="2082" y="4051"/>
                </a:lnTo>
                <a:lnTo>
                  <a:pt x="2019" y="4406"/>
                </a:lnTo>
                <a:lnTo>
                  <a:pt x="1981" y="4610"/>
                </a:lnTo>
                <a:lnTo>
                  <a:pt x="2235" y="4038"/>
                </a:lnTo>
                <a:lnTo>
                  <a:pt x="2286" y="3695"/>
                </a:lnTo>
                <a:lnTo>
                  <a:pt x="2324" y="3479"/>
                </a:lnTo>
                <a:close/>
              </a:path>
              <a:path w="19050" h="12065">
                <a:moveTo>
                  <a:pt x="2654" y="3251"/>
                </a:moveTo>
                <a:lnTo>
                  <a:pt x="2273" y="4051"/>
                </a:lnTo>
                <a:lnTo>
                  <a:pt x="2209" y="4445"/>
                </a:lnTo>
                <a:lnTo>
                  <a:pt x="2120" y="4940"/>
                </a:lnTo>
                <a:lnTo>
                  <a:pt x="2501" y="4140"/>
                </a:lnTo>
                <a:lnTo>
                  <a:pt x="2578" y="3746"/>
                </a:lnTo>
                <a:lnTo>
                  <a:pt x="2654" y="3251"/>
                </a:lnTo>
                <a:close/>
              </a:path>
              <a:path w="19050" h="12065">
                <a:moveTo>
                  <a:pt x="2667" y="7277"/>
                </a:moveTo>
                <a:lnTo>
                  <a:pt x="2374" y="7912"/>
                </a:lnTo>
                <a:lnTo>
                  <a:pt x="1879" y="7251"/>
                </a:lnTo>
                <a:lnTo>
                  <a:pt x="1714" y="8242"/>
                </a:lnTo>
                <a:lnTo>
                  <a:pt x="1663" y="8521"/>
                </a:lnTo>
                <a:lnTo>
                  <a:pt x="1879" y="8293"/>
                </a:lnTo>
                <a:lnTo>
                  <a:pt x="2311" y="8191"/>
                </a:lnTo>
                <a:lnTo>
                  <a:pt x="2286" y="8369"/>
                </a:lnTo>
                <a:lnTo>
                  <a:pt x="2222" y="8750"/>
                </a:lnTo>
                <a:lnTo>
                  <a:pt x="2489" y="8153"/>
                </a:lnTo>
                <a:lnTo>
                  <a:pt x="2667" y="7277"/>
                </a:lnTo>
                <a:close/>
              </a:path>
              <a:path w="19050" h="12065">
                <a:moveTo>
                  <a:pt x="2882" y="2679"/>
                </a:moveTo>
                <a:lnTo>
                  <a:pt x="2603" y="2298"/>
                </a:lnTo>
                <a:lnTo>
                  <a:pt x="2667" y="1993"/>
                </a:lnTo>
                <a:lnTo>
                  <a:pt x="2565" y="2235"/>
                </a:lnTo>
                <a:lnTo>
                  <a:pt x="1816" y="1181"/>
                </a:lnTo>
                <a:lnTo>
                  <a:pt x="1778" y="1397"/>
                </a:lnTo>
                <a:lnTo>
                  <a:pt x="1181" y="571"/>
                </a:lnTo>
                <a:lnTo>
                  <a:pt x="1066" y="406"/>
                </a:lnTo>
                <a:lnTo>
                  <a:pt x="939" y="203"/>
                </a:lnTo>
                <a:lnTo>
                  <a:pt x="914" y="330"/>
                </a:lnTo>
                <a:lnTo>
                  <a:pt x="241" y="0"/>
                </a:lnTo>
                <a:lnTo>
                  <a:pt x="101" y="838"/>
                </a:lnTo>
                <a:lnTo>
                  <a:pt x="0" y="1460"/>
                </a:lnTo>
                <a:lnTo>
                  <a:pt x="609" y="977"/>
                </a:lnTo>
                <a:lnTo>
                  <a:pt x="838" y="812"/>
                </a:lnTo>
                <a:lnTo>
                  <a:pt x="685" y="1752"/>
                </a:lnTo>
                <a:lnTo>
                  <a:pt x="571" y="2400"/>
                </a:lnTo>
                <a:lnTo>
                  <a:pt x="1231" y="1892"/>
                </a:lnTo>
                <a:lnTo>
                  <a:pt x="1651" y="1790"/>
                </a:lnTo>
                <a:lnTo>
                  <a:pt x="1447" y="2387"/>
                </a:lnTo>
                <a:lnTo>
                  <a:pt x="1371" y="2692"/>
                </a:lnTo>
                <a:lnTo>
                  <a:pt x="1193" y="3390"/>
                </a:lnTo>
                <a:lnTo>
                  <a:pt x="1473" y="3187"/>
                </a:lnTo>
                <a:lnTo>
                  <a:pt x="1447" y="3378"/>
                </a:lnTo>
                <a:lnTo>
                  <a:pt x="2108" y="2870"/>
                </a:lnTo>
                <a:lnTo>
                  <a:pt x="2374" y="2819"/>
                </a:lnTo>
                <a:lnTo>
                  <a:pt x="2324" y="3124"/>
                </a:lnTo>
                <a:lnTo>
                  <a:pt x="2463" y="2794"/>
                </a:lnTo>
                <a:lnTo>
                  <a:pt x="2882" y="2679"/>
                </a:lnTo>
                <a:close/>
              </a:path>
              <a:path w="19050" h="12065">
                <a:moveTo>
                  <a:pt x="3124" y="3670"/>
                </a:moveTo>
                <a:lnTo>
                  <a:pt x="2882" y="4241"/>
                </a:lnTo>
                <a:lnTo>
                  <a:pt x="2819" y="4597"/>
                </a:lnTo>
                <a:lnTo>
                  <a:pt x="2781" y="4800"/>
                </a:lnTo>
                <a:lnTo>
                  <a:pt x="3022" y="4229"/>
                </a:lnTo>
                <a:lnTo>
                  <a:pt x="3086" y="3886"/>
                </a:lnTo>
                <a:lnTo>
                  <a:pt x="3124" y="3670"/>
                </a:lnTo>
                <a:close/>
              </a:path>
              <a:path w="19050" h="12065">
                <a:moveTo>
                  <a:pt x="3797" y="4419"/>
                </a:moveTo>
                <a:lnTo>
                  <a:pt x="3505" y="5067"/>
                </a:lnTo>
                <a:lnTo>
                  <a:pt x="3149" y="4445"/>
                </a:lnTo>
                <a:lnTo>
                  <a:pt x="2984" y="5410"/>
                </a:lnTo>
                <a:lnTo>
                  <a:pt x="2959" y="5600"/>
                </a:lnTo>
                <a:lnTo>
                  <a:pt x="3111" y="5448"/>
                </a:lnTo>
                <a:lnTo>
                  <a:pt x="3441" y="5334"/>
                </a:lnTo>
                <a:lnTo>
                  <a:pt x="3416" y="5511"/>
                </a:lnTo>
                <a:lnTo>
                  <a:pt x="3352" y="5892"/>
                </a:lnTo>
                <a:lnTo>
                  <a:pt x="3670" y="5181"/>
                </a:lnTo>
                <a:lnTo>
                  <a:pt x="3797" y="4419"/>
                </a:lnTo>
                <a:close/>
              </a:path>
              <a:path w="19050" h="12065">
                <a:moveTo>
                  <a:pt x="4000" y="4648"/>
                </a:moveTo>
                <a:lnTo>
                  <a:pt x="3759" y="5219"/>
                </a:lnTo>
                <a:lnTo>
                  <a:pt x="3695" y="5575"/>
                </a:lnTo>
                <a:lnTo>
                  <a:pt x="3657" y="5778"/>
                </a:lnTo>
                <a:lnTo>
                  <a:pt x="3898" y="5219"/>
                </a:lnTo>
                <a:lnTo>
                  <a:pt x="4000" y="4648"/>
                </a:lnTo>
                <a:close/>
              </a:path>
              <a:path w="19050" h="12065">
                <a:moveTo>
                  <a:pt x="4279" y="3378"/>
                </a:moveTo>
                <a:lnTo>
                  <a:pt x="3441" y="3048"/>
                </a:lnTo>
                <a:lnTo>
                  <a:pt x="3289" y="3924"/>
                </a:lnTo>
                <a:lnTo>
                  <a:pt x="3225" y="4330"/>
                </a:lnTo>
                <a:lnTo>
                  <a:pt x="3721" y="4025"/>
                </a:lnTo>
                <a:lnTo>
                  <a:pt x="4279" y="3378"/>
                </a:lnTo>
                <a:close/>
              </a:path>
              <a:path w="19050" h="12065">
                <a:moveTo>
                  <a:pt x="4902" y="5461"/>
                </a:moveTo>
                <a:lnTo>
                  <a:pt x="4584" y="6172"/>
                </a:lnTo>
                <a:lnTo>
                  <a:pt x="4521" y="6553"/>
                </a:lnTo>
                <a:lnTo>
                  <a:pt x="4457" y="6934"/>
                </a:lnTo>
                <a:lnTo>
                  <a:pt x="4775" y="6223"/>
                </a:lnTo>
                <a:lnTo>
                  <a:pt x="4902" y="5461"/>
                </a:lnTo>
                <a:close/>
              </a:path>
              <a:path w="19050" h="12065">
                <a:moveTo>
                  <a:pt x="5143" y="6375"/>
                </a:moveTo>
                <a:lnTo>
                  <a:pt x="5003" y="7188"/>
                </a:lnTo>
                <a:lnTo>
                  <a:pt x="5092" y="6692"/>
                </a:lnTo>
                <a:lnTo>
                  <a:pt x="5143" y="6375"/>
                </a:lnTo>
                <a:close/>
              </a:path>
              <a:path w="19050" h="12065">
                <a:moveTo>
                  <a:pt x="5524" y="2971"/>
                </a:moveTo>
                <a:lnTo>
                  <a:pt x="4229" y="5080"/>
                </a:lnTo>
                <a:lnTo>
                  <a:pt x="3937" y="6781"/>
                </a:lnTo>
                <a:lnTo>
                  <a:pt x="5334" y="4025"/>
                </a:lnTo>
                <a:lnTo>
                  <a:pt x="5524" y="2971"/>
                </a:lnTo>
                <a:close/>
              </a:path>
              <a:path w="19050" h="12065">
                <a:moveTo>
                  <a:pt x="6324" y="508"/>
                </a:moveTo>
                <a:lnTo>
                  <a:pt x="6083" y="1079"/>
                </a:lnTo>
                <a:lnTo>
                  <a:pt x="6019" y="1435"/>
                </a:lnTo>
                <a:lnTo>
                  <a:pt x="5981" y="1638"/>
                </a:lnTo>
                <a:lnTo>
                  <a:pt x="6223" y="1079"/>
                </a:lnTo>
                <a:lnTo>
                  <a:pt x="6324" y="508"/>
                </a:lnTo>
                <a:close/>
              </a:path>
              <a:path w="19050" h="12065">
                <a:moveTo>
                  <a:pt x="6350" y="5676"/>
                </a:moveTo>
                <a:lnTo>
                  <a:pt x="5740" y="5194"/>
                </a:lnTo>
                <a:lnTo>
                  <a:pt x="5600" y="6019"/>
                </a:lnTo>
                <a:lnTo>
                  <a:pt x="5549" y="6286"/>
                </a:lnTo>
                <a:lnTo>
                  <a:pt x="5753" y="6083"/>
                </a:lnTo>
                <a:lnTo>
                  <a:pt x="6350" y="5676"/>
                </a:lnTo>
                <a:close/>
              </a:path>
              <a:path w="19050" h="12065">
                <a:moveTo>
                  <a:pt x="7188" y="4673"/>
                </a:moveTo>
                <a:lnTo>
                  <a:pt x="6413" y="5575"/>
                </a:lnTo>
                <a:lnTo>
                  <a:pt x="6172" y="6159"/>
                </a:lnTo>
                <a:lnTo>
                  <a:pt x="5664" y="7378"/>
                </a:lnTo>
                <a:lnTo>
                  <a:pt x="6565" y="7581"/>
                </a:lnTo>
                <a:lnTo>
                  <a:pt x="6832" y="6311"/>
                </a:lnTo>
                <a:lnTo>
                  <a:pt x="7188" y="4673"/>
                </a:lnTo>
                <a:close/>
              </a:path>
              <a:path w="19050" h="12065">
                <a:moveTo>
                  <a:pt x="7277" y="2781"/>
                </a:moveTo>
                <a:lnTo>
                  <a:pt x="6896" y="3581"/>
                </a:lnTo>
                <a:lnTo>
                  <a:pt x="7023" y="2832"/>
                </a:lnTo>
                <a:lnTo>
                  <a:pt x="6705" y="3543"/>
                </a:lnTo>
                <a:lnTo>
                  <a:pt x="6642" y="3924"/>
                </a:lnTo>
                <a:lnTo>
                  <a:pt x="6578" y="4305"/>
                </a:lnTo>
                <a:lnTo>
                  <a:pt x="6883" y="3606"/>
                </a:lnTo>
                <a:lnTo>
                  <a:pt x="6832" y="3975"/>
                </a:lnTo>
                <a:lnTo>
                  <a:pt x="6756" y="4470"/>
                </a:lnTo>
                <a:lnTo>
                  <a:pt x="7124" y="3670"/>
                </a:lnTo>
                <a:lnTo>
                  <a:pt x="7200" y="3276"/>
                </a:lnTo>
                <a:lnTo>
                  <a:pt x="7277" y="2781"/>
                </a:lnTo>
                <a:close/>
              </a:path>
              <a:path w="19050" h="12065">
                <a:moveTo>
                  <a:pt x="7302" y="10579"/>
                </a:moveTo>
                <a:lnTo>
                  <a:pt x="6007" y="9461"/>
                </a:lnTo>
                <a:lnTo>
                  <a:pt x="5791" y="10756"/>
                </a:lnTo>
                <a:lnTo>
                  <a:pt x="5664" y="11493"/>
                </a:lnTo>
                <a:lnTo>
                  <a:pt x="6451" y="10947"/>
                </a:lnTo>
                <a:lnTo>
                  <a:pt x="7302" y="10579"/>
                </a:lnTo>
                <a:close/>
              </a:path>
              <a:path w="19050" h="12065">
                <a:moveTo>
                  <a:pt x="7378" y="3098"/>
                </a:moveTo>
                <a:lnTo>
                  <a:pt x="7137" y="3670"/>
                </a:lnTo>
                <a:lnTo>
                  <a:pt x="7073" y="4025"/>
                </a:lnTo>
                <a:lnTo>
                  <a:pt x="7035" y="4229"/>
                </a:lnTo>
                <a:lnTo>
                  <a:pt x="7277" y="3657"/>
                </a:lnTo>
                <a:lnTo>
                  <a:pt x="7340" y="3302"/>
                </a:lnTo>
                <a:lnTo>
                  <a:pt x="7378" y="3098"/>
                </a:lnTo>
                <a:close/>
              </a:path>
              <a:path w="19050" h="12065">
                <a:moveTo>
                  <a:pt x="7594" y="7315"/>
                </a:moveTo>
                <a:lnTo>
                  <a:pt x="7099" y="6426"/>
                </a:lnTo>
                <a:lnTo>
                  <a:pt x="6997" y="6261"/>
                </a:lnTo>
                <a:lnTo>
                  <a:pt x="6946" y="6426"/>
                </a:lnTo>
                <a:lnTo>
                  <a:pt x="6515" y="8089"/>
                </a:lnTo>
                <a:lnTo>
                  <a:pt x="7594" y="7315"/>
                </a:lnTo>
                <a:close/>
              </a:path>
              <a:path w="19050" h="12065">
                <a:moveTo>
                  <a:pt x="7835" y="2984"/>
                </a:moveTo>
                <a:lnTo>
                  <a:pt x="7353" y="4089"/>
                </a:lnTo>
                <a:lnTo>
                  <a:pt x="7099" y="5575"/>
                </a:lnTo>
                <a:lnTo>
                  <a:pt x="7759" y="3441"/>
                </a:lnTo>
                <a:lnTo>
                  <a:pt x="7835" y="2984"/>
                </a:lnTo>
                <a:close/>
              </a:path>
              <a:path w="19050" h="12065">
                <a:moveTo>
                  <a:pt x="8229" y="10337"/>
                </a:moveTo>
                <a:lnTo>
                  <a:pt x="7988" y="10909"/>
                </a:lnTo>
                <a:lnTo>
                  <a:pt x="7924" y="11264"/>
                </a:lnTo>
                <a:lnTo>
                  <a:pt x="7886" y="11468"/>
                </a:lnTo>
                <a:lnTo>
                  <a:pt x="8128" y="10896"/>
                </a:lnTo>
                <a:lnTo>
                  <a:pt x="8191" y="10541"/>
                </a:lnTo>
                <a:lnTo>
                  <a:pt x="8229" y="10337"/>
                </a:lnTo>
                <a:close/>
              </a:path>
              <a:path w="19050" h="12065">
                <a:moveTo>
                  <a:pt x="8394" y="7416"/>
                </a:moveTo>
                <a:lnTo>
                  <a:pt x="7620" y="7302"/>
                </a:lnTo>
                <a:lnTo>
                  <a:pt x="7683" y="7493"/>
                </a:lnTo>
                <a:lnTo>
                  <a:pt x="8051" y="8166"/>
                </a:lnTo>
                <a:lnTo>
                  <a:pt x="8394" y="7416"/>
                </a:lnTo>
                <a:close/>
              </a:path>
              <a:path w="19050" h="12065">
                <a:moveTo>
                  <a:pt x="9004" y="5715"/>
                </a:moveTo>
                <a:lnTo>
                  <a:pt x="8902" y="6299"/>
                </a:lnTo>
                <a:lnTo>
                  <a:pt x="8953" y="6032"/>
                </a:lnTo>
                <a:lnTo>
                  <a:pt x="9004" y="5715"/>
                </a:lnTo>
                <a:close/>
              </a:path>
              <a:path w="19050" h="12065">
                <a:moveTo>
                  <a:pt x="9017" y="10337"/>
                </a:moveTo>
                <a:lnTo>
                  <a:pt x="8699" y="11049"/>
                </a:lnTo>
                <a:lnTo>
                  <a:pt x="8636" y="11430"/>
                </a:lnTo>
                <a:lnTo>
                  <a:pt x="8572" y="11811"/>
                </a:lnTo>
                <a:lnTo>
                  <a:pt x="8890" y="11099"/>
                </a:lnTo>
                <a:lnTo>
                  <a:pt x="9017" y="10337"/>
                </a:lnTo>
                <a:close/>
              </a:path>
              <a:path w="19050" h="12065">
                <a:moveTo>
                  <a:pt x="9588" y="2844"/>
                </a:moveTo>
                <a:lnTo>
                  <a:pt x="9347" y="3416"/>
                </a:lnTo>
                <a:lnTo>
                  <a:pt x="9283" y="3771"/>
                </a:lnTo>
                <a:lnTo>
                  <a:pt x="9245" y="3975"/>
                </a:lnTo>
                <a:lnTo>
                  <a:pt x="9486" y="3403"/>
                </a:lnTo>
                <a:lnTo>
                  <a:pt x="9550" y="3048"/>
                </a:lnTo>
                <a:lnTo>
                  <a:pt x="9588" y="2844"/>
                </a:lnTo>
                <a:close/>
              </a:path>
              <a:path w="19050" h="12065">
                <a:moveTo>
                  <a:pt x="9867" y="2603"/>
                </a:moveTo>
                <a:lnTo>
                  <a:pt x="9486" y="3403"/>
                </a:lnTo>
                <a:lnTo>
                  <a:pt x="9423" y="3797"/>
                </a:lnTo>
                <a:lnTo>
                  <a:pt x="9334" y="4292"/>
                </a:lnTo>
                <a:lnTo>
                  <a:pt x="9715" y="3492"/>
                </a:lnTo>
                <a:lnTo>
                  <a:pt x="9791" y="3098"/>
                </a:lnTo>
                <a:lnTo>
                  <a:pt x="9867" y="2603"/>
                </a:lnTo>
                <a:close/>
              </a:path>
              <a:path w="19050" h="12065">
                <a:moveTo>
                  <a:pt x="10960" y="2857"/>
                </a:moveTo>
                <a:lnTo>
                  <a:pt x="10579" y="3657"/>
                </a:lnTo>
                <a:lnTo>
                  <a:pt x="10515" y="4051"/>
                </a:lnTo>
                <a:lnTo>
                  <a:pt x="10426" y="4546"/>
                </a:lnTo>
                <a:lnTo>
                  <a:pt x="10820" y="3746"/>
                </a:lnTo>
                <a:lnTo>
                  <a:pt x="10960" y="2857"/>
                </a:lnTo>
                <a:close/>
              </a:path>
              <a:path w="19050" h="12065">
                <a:moveTo>
                  <a:pt x="13220" y="3530"/>
                </a:moveTo>
                <a:lnTo>
                  <a:pt x="12992" y="3810"/>
                </a:lnTo>
                <a:lnTo>
                  <a:pt x="12623" y="3098"/>
                </a:lnTo>
                <a:lnTo>
                  <a:pt x="12941" y="2273"/>
                </a:lnTo>
                <a:lnTo>
                  <a:pt x="13119" y="1270"/>
                </a:lnTo>
                <a:lnTo>
                  <a:pt x="12509" y="2870"/>
                </a:lnTo>
                <a:lnTo>
                  <a:pt x="12446" y="2717"/>
                </a:lnTo>
                <a:lnTo>
                  <a:pt x="12420" y="3136"/>
                </a:lnTo>
                <a:lnTo>
                  <a:pt x="12382" y="3721"/>
                </a:lnTo>
                <a:lnTo>
                  <a:pt x="12369" y="3848"/>
                </a:lnTo>
                <a:lnTo>
                  <a:pt x="12382" y="3721"/>
                </a:lnTo>
                <a:lnTo>
                  <a:pt x="12382" y="3251"/>
                </a:lnTo>
                <a:lnTo>
                  <a:pt x="12217" y="3683"/>
                </a:lnTo>
                <a:lnTo>
                  <a:pt x="12344" y="2921"/>
                </a:lnTo>
                <a:lnTo>
                  <a:pt x="12204" y="3733"/>
                </a:lnTo>
                <a:lnTo>
                  <a:pt x="11036" y="2997"/>
                </a:lnTo>
                <a:lnTo>
                  <a:pt x="10845" y="4127"/>
                </a:lnTo>
                <a:lnTo>
                  <a:pt x="10617" y="5511"/>
                </a:lnTo>
                <a:lnTo>
                  <a:pt x="10617" y="5715"/>
                </a:lnTo>
                <a:lnTo>
                  <a:pt x="10071" y="4025"/>
                </a:lnTo>
                <a:lnTo>
                  <a:pt x="10121" y="3746"/>
                </a:lnTo>
                <a:lnTo>
                  <a:pt x="10033" y="3937"/>
                </a:lnTo>
                <a:lnTo>
                  <a:pt x="8902" y="6299"/>
                </a:lnTo>
                <a:lnTo>
                  <a:pt x="8394" y="7416"/>
                </a:lnTo>
                <a:lnTo>
                  <a:pt x="8839" y="7493"/>
                </a:lnTo>
                <a:lnTo>
                  <a:pt x="9359" y="7696"/>
                </a:lnTo>
                <a:lnTo>
                  <a:pt x="10401" y="7937"/>
                </a:lnTo>
                <a:lnTo>
                  <a:pt x="11493" y="8343"/>
                </a:lnTo>
                <a:lnTo>
                  <a:pt x="10858" y="6413"/>
                </a:lnTo>
                <a:lnTo>
                  <a:pt x="11163" y="6337"/>
                </a:lnTo>
                <a:lnTo>
                  <a:pt x="11137" y="6540"/>
                </a:lnTo>
                <a:lnTo>
                  <a:pt x="11087" y="6819"/>
                </a:lnTo>
                <a:lnTo>
                  <a:pt x="11303" y="6591"/>
                </a:lnTo>
                <a:lnTo>
                  <a:pt x="11976" y="6426"/>
                </a:lnTo>
                <a:lnTo>
                  <a:pt x="11303" y="5549"/>
                </a:lnTo>
                <a:lnTo>
                  <a:pt x="11201" y="6108"/>
                </a:lnTo>
                <a:lnTo>
                  <a:pt x="10693" y="5448"/>
                </a:lnTo>
                <a:lnTo>
                  <a:pt x="11836" y="4394"/>
                </a:lnTo>
                <a:lnTo>
                  <a:pt x="12090" y="4381"/>
                </a:lnTo>
                <a:lnTo>
                  <a:pt x="12052" y="4622"/>
                </a:lnTo>
                <a:lnTo>
                  <a:pt x="12141" y="4368"/>
                </a:lnTo>
                <a:lnTo>
                  <a:pt x="12344" y="4356"/>
                </a:lnTo>
                <a:lnTo>
                  <a:pt x="12230" y="6883"/>
                </a:lnTo>
                <a:lnTo>
                  <a:pt x="12979" y="4318"/>
                </a:lnTo>
                <a:lnTo>
                  <a:pt x="13119" y="4305"/>
                </a:lnTo>
                <a:lnTo>
                  <a:pt x="13106" y="3886"/>
                </a:lnTo>
                <a:lnTo>
                  <a:pt x="13220" y="3530"/>
                </a:lnTo>
                <a:close/>
              </a:path>
              <a:path w="19050" h="12065">
                <a:moveTo>
                  <a:pt x="13309" y="5943"/>
                </a:moveTo>
                <a:lnTo>
                  <a:pt x="13169" y="6756"/>
                </a:lnTo>
                <a:lnTo>
                  <a:pt x="13258" y="6261"/>
                </a:lnTo>
                <a:lnTo>
                  <a:pt x="13309" y="5943"/>
                </a:lnTo>
                <a:close/>
              </a:path>
              <a:path w="19050" h="12065">
                <a:moveTo>
                  <a:pt x="15633" y="1231"/>
                </a:moveTo>
                <a:lnTo>
                  <a:pt x="13487" y="5194"/>
                </a:lnTo>
                <a:lnTo>
                  <a:pt x="13195" y="6959"/>
                </a:lnTo>
                <a:lnTo>
                  <a:pt x="13411" y="6489"/>
                </a:lnTo>
                <a:lnTo>
                  <a:pt x="13614" y="6362"/>
                </a:lnTo>
                <a:lnTo>
                  <a:pt x="14287" y="6197"/>
                </a:lnTo>
                <a:lnTo>
                  <a:pt x="13817" y="5613"/>
                </a:lnTo>
                <a:lnTo>
                  <a:pt x="15494" y="2032"/>
                </a:lnTo>
                <a:lnTo>
                  <a:pt x="15633" y="1231"/>
                </a:lnTo>
                <a:close/>
              </a:path>
              <a:path w="19050" h="12065">
                <a:moveTo>
                  <a:pt x="15735" y="3314"/>
                </a:moveTo>
                <a:lnTo>
                  <a:pt x="15417" y="4025"/>
                </a:lnTo>
                <a:lnTo>
                  <a:pt x="15354" y="4406"/>
                </a:lnTo>
                <a:lnTo>
                  <a:pt x="15290" y="4787"/>
                </a:lnTo>
                <a:lnTo>
                  <a:pt x="15608" y="4076"/>
                </a:lnTo>
                <a:lnTo>
                  <a:pt x="15735" y="3314"/>
                </a:lnTo>
                <a:close/>
              </a:path>
              <a:path w="19050" h="12065">
                <a:moveTo>
                  <a:pt x="18643" y="3873"/>
                </a:moveTo>
                <a:lnTo>
                  <a:pt x="18478" y="3733"/>
                </a:lnTo>
                <a:lnTo>
                  <a:pt x="18567" y="3200"/>
                </a:lnTo>
                <a:lnTo>
                  <a:pt x="18364" y="3644"/>
                </a:lnTo>
                <a:lnTo>
                  <a:pt x="17360" y="2755"/>
                </a:lnTo>
                <a:lnTo>
                  <a:pt x="17259" y="3302"/>
                </a:lnTo>
                <a:lnTo>
                  <a:pt x="16357" y="2514"/>
                </a:lnTo>
                <a:lnTo>
                  <a:pt x="16217" y="3340"/>
                </a:lnTo>
                <a:lnTo>
                  <a:pt x="15875" y="2743"/>
                </a:lnTo>
                <a:lnTo>
                  <a:pt x="15709" y="3708"/>
                </a:lnTo>
                <a:lnTo>
                  <a:pt x="15671" y="3898"/>
                </a:lnTo>
                <a:lnTo>
                  <a:pt x="15836" y="3746"/>
                </a:lnTo>
                <a:lnTo>
                  <a:pt x="16167" y="3632"/>
                </a:lnTo>
                <a:lnTo>
                  <a:pt x="16141" y="3810"/>
                </a:lnTo>
                <a:lnTo>
                  <a:pt x="16014" y="4546"/>
                </a:lnTo>
                <a:lnTo>
                  <a:pt x="16802" y="4000"/>
                </a:lnTo>
                <a:lnTo>
                  <a:pt x="17170" y="3835"/>
                </a:lnTo>
                <a:lnTo>
                  <a:pt x="17145" y="4051"/>
                </a:lnTo>
                <a:lnTo>
                  <a:pt x="17018" y="4787"/>
                </a:lnTo>
                <a:lnTo>
                  <a:pt x="17805" y="4241"/>
                </a:lnTo>
                <a:lnTo>
                  <a:pt x="18224" y="4064"/>
                </a:lnTo>
                <a:lnTo>
                  <a:pt x="18186" y="4292"/>
                </a:lnTo>
                <a:lnTo>
                  <a:pt x="18122" y="4673"/>
                </a:lnTo>
                <a:lnTo>
                  <a:pt x="18440" y="3962"/>
                </a:lnTo>
                <a:lnTo>
                  <a:pt x="18643" y="3873"/>
                </a:lnTo>
                <a:close/>
              </a:path>
            </a:pathLst>
          </a:custGeom>
          <a:solidFill>
            <a:srgbClr val="B88F51"/>
          </a:solidFill>
        </p:spPr>
        <p:txBody>
          <a:bodyPr wrap="square" lIns="0" tIns="0" rIns="0" bIns="0" rtlCol="0"/>
          <a:lstStyle/>
          <a:p>
            <a:endParaRPr sz="2511"/>
          </a:p>
        </p:txBody>
      </p:sp>
      <p:sp>
        <p:nvSpPr>
          <p:cNvPr id="126" name="bg object 126"/>
          <p:cNvSpPr/>
          <p:nvPr/>
        </p:nvSpPr>
        <p:spPr>
          <a:xfrm>
            <a:off x="1011524" y="400423"/>
            <a:ext cx="25003" cy="24209"/>
          </a:xfrm>
          <a:custGeom>
            <a:avLst/>
            <a:gdLst/>
            <a:ahLst/>
            <a:cxnLst/>
            <a:rect l="l" t="t" r="r" b="b"/>
            <a:pathLst>
              <a:path w="40005" h="38734">
                <a:moveTo>
                  <a:pt x="342" y="18681"/>
                </a:moveTo>
                <a:lnTo>
                  <a:pt x="203" y="19494"/>
                </a:lnTo>
                <a:lnTo>
                  <a:pt x="292" y="18999"/>
                </a:lnTo>
                <a:lnTo>
                  <a:pt x="342" y="18681"/>
                </a:lnTo>
                <a:close/>
              </a:path>
              <a:path w="40005" h="38734">
                <a:moveTo>
                  <a:pt x="673" y="18008"/>
                </a:moveTo>
                <a:lnTo>
                  <a:pt x="203" y="17183"/>
                </a:lnTo>
                <a:lnTo>
                  <a:pt x="38" y="18161"/>
                </a:lnTo>
                <a:lnTo>
                  <a:pt x="0" y="18351"/>
                </a:lnTo>
                <a:lnTo>
                  <a:pt x="152" y="18199"/>
                </a:lnTo>
                <a:lnTo>
                  <a:pt x="673" y="18008"/>
                </a:lnTo>
                <a:close/>
              </a:path>
              <a:path w="40005" h="38734">
                <a:moveTo>
                  <a:pt x="1206" y="17386"/>
                </a:moveTo>
                <a:lnTo>
                  <a:pt x="304" y="19799"/>
                </a:lnTo>
                <a:lnTo>
                  <a:pt x="152" y="20739"/>
                </a:lnTo>
                <a:lnTo>
                  <a:pt x="1028" y="18389"/>
                </a:lnTo>
                <a:lnTo>
                  <a:pt x="1206" y="17386"/>
                </a:lnTo>
                <a:close/>
              </a:path>
              <a:path w="40005" h="38734">
                <a:moveTo>
                  <a:pt x="1346" y="12788"/>
                </a:moveTo>
                <a:lnTo>
                  <a:pt x="1104" y="13360"/>
                </a:lnTo>
                <a:lnTo>
                  <a:pt x="1041" y="13716"/>
                </a:lnTo>
                <a:lnTo>
                  <a:pt x="1003" y="13919"/>
                </a:lnTo>
                <a:lnTo>
                  <a:pt x="1257" y="13347"/>
                </a:lnTo>
                <a:lnTo>
                  <a:pt x="1308" y="12992"/>
                </a:lnTo>
                <a:lnTo>
                  <a:pt x="1346" y="12788"/>
                </a:lnTo>
                <a:close/>
              </a:path>
              <a:path w="40005" h="38734">
                <a:moveTo>
                  <a:pt x="2413" y="15290"/>
                </a:moveTo>
                <a:lnTo>
                  <a:pt x="1943" y="14465"/>
                </a:lnTo>
                <a:lnTo>
                  <a:pt x="1778" y="15443"/>
                </a:lnTo>
                <a:lnTo>
                  <a:pt x="1752" y="15633"/>
                </a:lnTo>
                <a:lnTo>
                  <a:pt x="1905" y="15481"/>
                </a:lnTo>
                <a:lnTo>
                  <a:pt x="2413" y="15290"/>
                </a:lnTo>
                <a:close/>
              </a:path>
              <a:path w="40005" h="38734">
                <a:moveTo>
                  <a:pt x="2781" y="9906"/>
                </a:moveTo>
                <a:lnTo>
                  <a:pt x="2311" y="9093"/>
                </a:lnTo>
                <a:lnTo>
                  <a:pt x="2146" y="10058"/>
                </a:lnTo>
                <a:lnTo>
                  <a:pt x="2120" y="10248"/>
                </a:lnTo>
                <a:lnTo>
                  <a:pt x="2273" y="10096"/>
                </a:lnTo>
                <a:lnTo>
                  <a:pt x="2781" y="9906"/>
                </a:lnTo>
                <a:close/>
              </a:path>
              <a:path w="40005" h="38734">
                <a:moveTo>
                  <a:pt x="3073" y="16306"/>
                </a:moveTo>
                <a:lnTo>
                  <a:pt x="2832" y="16878"/>
                </a:lnTo>
                <a:lnTo>
                  <a:pt x="2768" y="17233"/>
                </a:lnTo>
                <a:lnTo>
                  <a:pt x="2730" y="17437"/>
                </a:lnTo>
                <a:lnTo>
                  <a:pt x="2971" y="16878"/>
                </a:lnTo>
                <a:lnTo>
                  <a:pt x="3035" y="16510"/>
                </a:lnTo>
                <a:lnTo>
                  <a:pt x="3073" y="16306"/>
                </a:lnTo>
                <a:close/>
              </a:path>
              <a:path w="40005" h="38734">
                <a:moveTo>
                  <a:pt x="3314" y="10121"/>
                </a:moveTo>
                <a:lnTo>
                  <a:pt x="3073" y="10693"/>
                </a:lnTo>
                <a:lnTo>
                  <a:pt x="3009" y="11049"/>
                </a:lnTo>
                <a:lnTo>
                  <a:pt x="2971" y="11252"/>
                </a:lnTo>
                <a:lnTo>
                  <a:pt x="3213" y="10680"/>
                </a:lnTo>
                <a:lnTo>
                  <a:pt x="3276" y="10325"/>
                </a:lnTo>
                <a:lnTo>
                  <a:pt x="3314" y="10121"/>
                </a:lnTo>
                <a:close/>
              </a:path>
              <a:path w="40005" h="38734">
                <a:moveTo>
                  <a:pt x="3340" y="17068"/>
                </a:moveTo>
                <a:lnTo>
                  <a:pt x="3035" y="16878"/>
                </a:lnTo>
                <a:lnTo>
                  <a:pt x="2946" y="17335"/>
                </a:lnTo>
                <a:lnTo>
                  <a:pt x="3340" y="17068"/>
                </a:lnTo>
                <a:close/>
              </a:path>
              <a:path w="40005" h="38734">
                <a:moveTo>
                  <a:pt x="3365" y="15976"/>
                </a:moveTo>
                <a:lnTo>
                  <a:pt x="2324" y="15481"/>
                </a:lnTo>
                <a:lnTo>
                  <a:pt x="2095" y="15938"/>
                </a:lnTo>
                <a:lnTo>
                  <a:pt x="2032" y="16294"/>
                </a:lnTo>
                <a:lnTo>
                  <a:pt x="1993" y="16497"/>
                </a:lnTo>
                <a:lnTo>
                  <a:pt x="2235" y="15925"/>
                </a:lnTo>
                <a:lnTo>
                  <a:pt x="2184" y="16319"/>
                </a:lnTo>
                <a:lnTo>
                  <a:pt x="2082" y="16941"/>
                </a:lnTo>
                <a:lnTo>
                  <a:pt x="2679" y="16459"/>
                </a:lnTo>
                <a:lnTo>
                  <a:pt x="3365" y="15976"/>
                </a:lnTo>
                <a:close/>
              </a:path>
              <a:path w="40005" h="38734">
                <a:moveTo>
                  <a:pt x="3390" y="12306"/>
                </a:moveTo>
                <a:lnTo>
                  <a:pt x="3073" y="13017"/>
                </a:lnTo>
                <a:lnTo>
                  <a:pt x="3009" y="13398"/>
                </a:lnTo>
                <a:lnTo>
                  <a:pt x="2946" y="13779"/>
                </a:lnTo>
                <a:lnTo>
                  <a:pt x="3263" y="13068"/>
                </a:lnTo>
                <a:lnTo>
                  <a:pt x="3390" y="12306"/>
                </a:lnTo>
                <a:close/>
              </a:path>
              <a:path w="40005" h="38734">
                <a:moveTo>
                  <a:pt x="3746" y="12268"/>
                </a:moveTo>
                <a:lnTo>
                  <a:pt x="3365" y="13068"/>
                </a:lnTo>
                <a:lnTo>
                  <a:pt x="3302" y="13462"/>
                </a:lnTo>
                <a:lnTo>
                  <a:pt x="3213" y="13957"/>
                </a:lnTo>
                <a:lnTo>
                  <a:pt x="3606" y="13157"/>
                </a:lnTo>
                <a:lnTo>
                  <a:pt x="3746" y="12268"/>
                </a:lnTo>
                <a:close/>
              </a:path>
              <a:path w="40005" h="38734">
                <a:moveTo>
                  <a:pt x="3924" y="17424"/>
                </a:moveTo>
                <a:lnTo>
                  <a:pt x="3683" y="16840"/>
                </a:lnTo>
                <a:lnTo>
                  <a:pt x="3340" y="17068"/>
                </a:lnTo>
                <a:lnTo>
                  <a:pt x="3924" y="17424"/>
                </a:lnTo>
                <a:close/>
              </a:path>
              <a:path w="40005" h="38734">
                <a:moveTo>
                  <a:pt x="3987" y="13182"/>
                </a:moveTo>
                <a:lnTo>
                  <a:pt x="3505" y="14287"/>
                </a:lnTo>
                <a:lnTo>
                  <a:pt x="3251" y="15773"/>
                </a:lnTo>
                <a:lnTo>
                  <a:pt x="3911" y="13639"/>
                </a:lnTo>
                <a:lnTo>
                  <a:pt x="3987" y="13182"/>
                </a:lnTo>
                <a:close/>
              </a:path>
              <a:path w="40005" h="38734">
                <a:moveTo>
                  <a:pt x="4013" y="6858"/>
                </a:moveTo>
                <a:lnTo>
                  <a:pt x="3632" y="7658"/>
                </a:lnTo>
                <a:lnTo>
                  <a:pt x="3568" y="8051"/>
                </a:lnTo>
                <a:lnTo>
                  <a:pt x="3479" y="8547"/>
                </a:lnTo>
                <a:lnTo>
                  <a:pt x="3860" y="7747"/>
                </a:lnTo>
                <a:lnTo>
                  <a:pt x="3937" y="7353"/>
                </a:lnTo>
                <a:lnTo>
                  <a:pt x="4013" y="6858"/>
                </a:lnTo>
                <a:close/>
              </a:path>
              <a:path w="40005" h="38734">
                <a:moveTo>
                  <a:pt x="4191" y="13449"/>
                </a:moveTo>
                <a:lnTo>
                  <a:pt x="3949" y="14020"/>
                </a:lnTo>
                <a:lnTo>
                  <a:pt x="3886" y="14376"/>
                </a:lnTo>
                <a:lnTo>
                  <a:pt x="3848" y="14579"/>
                </a:lnTo>
                <a:lnTo>
                  <a:pt x="4089" y="14008"/>
                </a:lnTo>
                <a:lnTo>
                  <a:pt x="4152" y="13652"/>
                </a:lnTo>
                <a:lnTo>
                  <a:pt x="4191" y="13449"/>
                </a:lnTo>
                <a:close/>
              </a:path>
              <a:path w="40005" h="38734">
                <a:moveTo>
                  <a:pt x="4203" y="14236"/>
                </a:moveTo>
                <a:lnTo>
                  <a:pt x="3962" y="14808"/>
                </a:lnTo>
                <a:lnTo>
                  <a:pt x="3898" y="15163"/>
                </a:lnTo>
                <a:lnTo>
                  <a:pt x="3860" y="15367"/>
                </a:lnTo>
                <a:lnTo>
                  <a:pt x="4114" y="14795"/>
                </a:lnTo>
                <a:lnTo>
                  <a:pt x="4165" y="14452"/>
                </a:lnTo>
                <a:lnTo>
                  <a:pt x="4203" y="14236"/>
                </a:lnTo>
                <a:close/>
              </a:path>
              <a:path w="40005" h="38734">
                <a:moveTo>
                  <a:pt x="5029" y="8432"/>
                </a:moveTo>
                <a:lnTo>
                  <a:pt x="4267" y="8013"/>
                </a:lnTo>
                <a:lnTo>
                  <a:pt x="4102" y="8966"/>
                </a:lnTo>
                <a:lnTo>
                  <a:pt x="4051" y="9245"/>
                </a:lnTo>
                <a:lnTo>
                  <a:pt x="3683" y="10020"/>
                </a:lnTo>
                <a:lnTo>
                  <a:pt x="3619" y="10414"/>
                </a:lnTo>
                <a:lnTo>
                  <a:pt x="3530" y="10909"/>
                </a:lnTo>
                <a:lnTo>
                  <a:pt x="3911" y="10109"/>
                </a:lnTo>
                <a:lnTo>
                  <a:pt x="3987" y="9715"/>
                </a:lnTo>
                <a:lnTo>
                  <a:pt x="4000" y="9575"/>
                </a:lnTo>
                <a:lnTo>
                  <a:pt x="4483" y="9055"/>
                </a:lnTo>
                <a:lnTo>
                  <a:pt x="5029" y="8432"/>
                </a:lnTo>
                <a:close/>
              </a:path>
              <a:path w="40005" h="38734">
                <a:moveTo>
                  <a:pt x="6489" y="17056"/>
                </a:moveTo>
                <a:lnTo>
                  <a:pt x="5803" y="15278"/>
                </a:lnTo>
                <a:lnTo>
                  <a:pt x="4813" y="14846"/>
                </a:lnTo>
                <a:lnTo>
                  <a:pt x="4559" y="14490"/>
                </a:lnTo>
                <a:lnTo>
                  <a:pt x="4572" y="12712"/>
                </a:lnTo>
                <a:lnTo>
                  <a:pt x="4216" y="14452"/>
                </a:lnTo>
                <a:lnTo>
                  <a:pt x="4178" y="14655"/>
                </a:lnTo>
                <a:lnTo>
                  <a:pt x="4394" y="14439"/>
                </a:lnTo>
                <a:lnTo>
                  <a:pt x="4533" y="15570"/>
                </a:lnTo>
                <a:lnTo>
                  <a:pt x="4953" y="15265"/>
                </a:lnTo>
                <a:lnTo>
                  <a:pt x="5473" y="15608"/>
                </a:lnTo>
                <a:lnTo>
                  <a:pt x="6489" y="17056"/>
                </a:lnTo>
                <a:close/>
              </a:path>
              <a:path w="40005" h="38734">
                <a:moveTo>
                  <a:pt x="6502" y="19672"/>
                </a:moveTo>
                <a:lnTo>
                  <a:pt x="6464" y="17945"/>
                </a:lnTo>
                <a:lnTo>
                  <a:pt x="5410" y="19075"/>
                </a:lnTo>
                <a:lnTo>
                  <a:pt x="5156" y="18580"/>
                </a:lnTo>
                <a:lnTo>
                  <a:pt x="5029" y="18351"/>
                </a:lnTo>
                <a:lnTo>
                  <a:pt x="5130" y="17945"/>
                </a:lnTo>
                <a:lnTo>
                  <a:pt x="5245" y="16154"/>
                </a:lnTo>
                <a:lnTo>
                  <a:pt x="4419" y="17945"/>
                </a:lnTo>
                <a:lnTo>
                  <a:pt x="4000" y="17475"/>
                </a:lnTo>
                <a:lnTo>
                  <a:pt x="4229" y="18161"/>
                </a:lnTo>
                <a:lnTo>
                  <a:pt x="4787" y="18516"/>
                </a:lnTo>
                <a:lnTo>
                  <a:pt x="5003" y="18376"/>
                </a:lnTo>
                <a:lnTo>
                  <a:pt x="5994" y="20891"/>
                </a:lnTo>
                <a:lnTo>
                  <a:pt x="6502" y="19672"/>
                </a:lnTo>
                <a:close/>
              </a:path>
              <a:path w="40005" h="38734">
                <a:moveTo>
                  <a:pt x="7010" y="19583"/>
                </a:moveTo>
                <a:lnTo>
                  <a:pt x="6769" y="20129"/>
                </a:lnTo>
                <a:lnTo>
                  <a:pt x="6705" y="20510"/>
                </a:lnTo>
                <a:lnTo>
                  <a:pt x="6667" y="20713"/>
                </a:lnTo>
                <a:lnTo>
                  <a:pt x="6908" y="20142"/>
                </a:lnTo>
                <a:lnTo>
                  <a:pt x="6972" y="19799"/>
                </a:lnTo>
                <a:lnTo>
                  <a:pt x="7010" y="19583"/>
                </a:lnTo>
                <a:close/>
              </a:path>
              <a:path w="40005" h="38734">
                <a:moveTo>
                  <a:pt x="7099" y="10236"/>
                </a:moveTo>
                <a:lnTo>
                  <a:pt x="6858" y="10807"/>
                </a:lnTo>
                <a:lnTo>
                  <a:pt x="6794" y="11163"/>
                </a:lnTo>
                <a:lnTo>
                  <a:pt x="6756" y="11366"/>
                </a:lnTo>
                <a:lnTo>
                  <a:pt x="6997" y="10795"/>
                </a:lnTo>
                <a:lnTo>
                  <a:pt x="7061" y="10439"/>
                </a:lnTo>
                <a:lnTo>
                  <a:pt x="7099" y="10236"/>
                </a:lnTo>
                <a:close/>
              </a:path>
              <a:path w="40005" h="38734">
                <a:moveTo>
                  <a:pt x="7137" y="6718"/>
                </a:moveTo>
                <a:lnTo>
                  <a:pt x="6121" y="5740"/>
                </a:lnTo>
                <a:lnTo>
                  <a:pt x="5588" y="5156"/>
                </a:lnTo>
                <a:lnTo>
                  <a:pt x="5422" y="6146"/>
                </a:lnTo>
                <a:lnTo>
                  <a:pt x="5372" y="6426"/>
                </a:lnTo>
                <a:lnTo>
                  <a:pt x="5575" y="6197"/>
                </a:lnTo>
                <a:lnTo>
                  <a:pt x="6057" y="6083"/>
                </a:lnTo>
                <a:lnTo>
                  <a:pt x="5905" y="7048"/>
                </a:lnTo>
                <a:lnTo>
                  <a:pt x="5816" y="7581"/>
                </a:lnTo>
                <a:lnTo>
                  <a:pt x="6451" y="7200"/>
                </a:lnTo>
                <a:lnTo>
                  <a:pt x="7137" y="6718"/>
                </a:lnTo>
                <a:close/>
              </a:path>
              <a:path w="40005" h="38734">
                <a:moveTo>
                  <a:pt x="7404" y="7848"/>
                </a:moveTo>
                <a:lnTo>
                  <a:pt x="7264" y="8661"/>
                </a:lnTo>
                <a:lnTo>
                  <a:pt x="7353" y="8166"/>
                </a:lnTo>
                <a:lnTo>
                  <a:pt x="7404" y="7848"/>
                </a:lnTo>
                <a:close/>
              </a:path>
              <a:path w="40005" h="38734">
                <a:moveTo>
                  <a:pt x="7594" y="16408"/>
                </a:moveTo>
                <a:lnTo>
                  <a:pt x="7277" y="17119"/>
                </a:lnTo>
                <a:lnTo>
                  <a:pt x="7213" y="17500"/>
                </a:lnTo>
                <a:lnTo>
                  <a:pt x="7150" y="17881"/>
                </a:lnTo>
                <a:lnTo>
                  <a:pt x="7467" y="17170"/>
                </a:lnTo>
                <a:lnTo>
                  <a:pt x="7594" y="16408"/>
                </a:lnTo>
                <a:close/>
              </a:path>
              <a:path w="40005" h="38734">
                <a:moveTo>
                  <a:pt x="7874" y="12750"/>
                </a:moveTo>
                <a:lnTo>
                  <a:pt x="7404" y="12941"/>
                </a:lnTo>
                <a:lnTo>
                  <a:pt x="6578" y="12547"/>
                </a:lnTo>
                <a:lnTo>
                  <a:pt x="6223" y="11963"/>
                </a:lnTo>
                <a:lnTo>
                  <a:pt x="4838" y="11252"/>
                </a:lnTo>
                <a:lnTo>
                  <a:pt x="5880" y="11760"/>
                </a:lnTo>
                <a:lnTo>
                  <a:pt x="6273" y="11252"/>
                </a:lnTo>
                <a:lnTo>
                  <a:pt x="6883" y="10464"/>
                </a:lnTo>
                <a:lnTo>
                  <a:pt x="7061" y="10236"/>
                </a:lnTo>
                <a:lnTo>
                  <a:pt x="6057" y="10464"/>
                </a:lnTo>
                <a:lnTo>
                  <a:pt x="6007" y="10337"/>
                </a:lnTo>
                <a:lnTo>
                  <a:pt x="5943" y="10210"/>
                </a:lnTo>
                <a:lnTo>
                  <a:pt x="5549" y="10045"/>
                </a:lnTo>
                <a:lnTo>
                  <a:pt x="5067" y="10337"/>
                </a:lnTo>
                <a:lnTo>
                  <a:pt x="5676" y="8953"/>
                </a:lnTo>
                <a:lnTo>
                  <a:pt x="5867" y="7899"/>
                </a:lnTo>
                <a:lnTo>
                  <a:pt x="4876" y="9499"/>
                </a:lnTo>
                <a:lnTo>
                  <a:pt x="4813" y="9144"/>
                </a:lnTo>
                <a:lnTo>
                  <a:pt x="3835" y="11315"/>
                </a:lnTo>
                <a:lnTo>
                  <a:pt x="4254" y="11341"/>
                </a:lnTo>
                <a:lnTo>
                  <a:pt x="4292" y="11709"/>
                </a:lnTo>
                <a:lnTo>
                  <a:pt x="4445" y="11391"/>
                </a:lnTo>
                <a:lnTo>
                  <a:pt x="5270" y="11582"/>
                </a:lnTo>
                <a:lnTo>
                  <a:pt x="5930" y="13462"/>
                </a:lnTo>
                <a:lnTo>
                  <a:pt x="7035" y="13487"/>
                </a:lnTo>
                <a:lnTo>
                  <a:pt x="6388" y="15963"/>
                </a:lnTo>
                <a:lnTo>
                  <a:pt x="6654" y="17259"/>
                </a:lnTo>
                <a:lnTo>
                  <a:pt x="6921" y="18072"/>
                </a:lnTo>
                <a:lnTo>
                  <a:pt x="6502" y="19672"/>
                </a:lnTo>
                <a:lnTo>
                  <a:pt x="6540" y="20281"/>
                </a:lnTo>
                <a:lnTo>
                  <a:pt x="6515" y="20459"/>
                </a:lnTo>
                <a:lnTo>
                  <a:pt x="6451" y="20840"/>
                </a:lnTo>
                <a:lnTo>
                  <a:pt x="6769" y="20129"/>
                </a:lnTo>
                <a:lnTo>
                  <a:pt x="6896" y="19367"/>
                </a:lnTo>
                <a:lnTo>
                  <a:pt x="6680" y="19850"/>
                </a:lnTo>
                <a:lnTo>
                  <a:pt x="6959" y="18186"/>
                </a:lnTo>
                <a:lnTo>
                  <a:pt x="7099" y="18592"/>
                </a:lnTo>
                <a:lnTo>
                  <a:pt x="7086" y="17437"/>
                </a:lnTo>
                <a:lnTo>
                  <a:pt x="7061" y="14185"/>
                </a:lnTo>
                <a:lnTo>
                  <a:pt x="7099" y="14909"/>
                </a:lnTo>
                <a:lnTo>
                  <a:pt x="7645" y="13970"/>
                </a:lnTo>
                <a:lnTo>
                  <a:pt x="7835" y="12941"/>
                </a:lnTo>
                <a:lnTo>
                  <a:pt x="7874" y="12750"/>
                </a:lnTo>
                <a:close/>
              </a:path>
              <a:path w="40005" h="38734">
                <a:moveTo>
                  <a:pt x="8089" y="16713"/>
                </a:moveTo>
                <a:lnTo>
                  <a:pt x="7848" y="17284"/>
                </a:lnTo>
                <a:lnTo>
                  <a:pt x="7785" y="17640"/>
                </a:lnTo>
                <a:lnTo>
                  <a:pt x="7747" y="17843"/>
                </a:lnTo>
                <a:lnTo>
                  <a:pt x="7988" y="17272"/>
                </a:lnTo>
                <a:lnTo>
                  <a:pt x="8051" y="16929"/>
                </a:lnTo>
                <a:lnTo>
                  <a:pt x="8089" y="16713"/>
                </a:lnTo>
                <a:close/>
              </a:path>
              <a:path w="40005" h="38734">
                <a:moveTo>
                  <a:pt x="8140" y="12636"/>
                </a:moveTo>
                <a:lnTo>
                  <a:pt x="8077" y="12471"/>
                </a:lnTo>
                <a:lnTo>
                  <a:pt x="7950" y="12357"/>
                </a:lnTo>
                <a:lnTo>
                  <a:pt x="7874" y="12750"/>
                </a:lnTo>
                <a:lnTo>
                  <a:pt x="8140" y="12636"/>
                </a:lnTo>
                <a:close/>
              </a:path>
              <a:path w="40005" h="38734">
                <a:moveTo>
                  <a:pt x="8369" y="8102"/>
                </a:moveTo>
                <a:lnTo>
                  <a:pt x="7899" y="7277"/>
                </a:lnTo>
                <a:lnTo>
                  <a:pt x="7734" y="8255"/>
                </a:lnTo>
                <a:lnTo>
                  <a:pt x="7696" y="8445"/>
                </a:lnTo>
                <a:lnTo>
                  <a:pt x="7861" y="8293"/>
                </a:lnTo>
                <a:lnTo>
                  <a:pt x="8369" y="8102"/>
                </a:lnTo>
                <a:close/>
              </a:path>
              <a:path w="40005" h="38734">
                <a:moveTo>
                  <a:pt x="8648" y="8991"/>
                </a:moveTo>
                <a:lnTo>
                  <a:pt x="7086" y="11582"/>
                </a:lnTo>
                <a:lnTo>
                  <a:pt x="7048" y="11899"/>
                </a:lnTo>
                <a:lnTo>
                  <a:pt x="7632" y="12077"/>
                </a:lnTo>
                <a:lnTo>
                  <a:pt x="7950" y="12357"/>
                </a:lnTo>
                <a:lnTo>
                  <a:pt x="8369" y="12077"/>
                </a:lnTo>
                <a:lnTo>
                  <a:pt x="8483" y="11252"/>
                </a:lnTo>
                <a:lnTo>
                  <a:pt x="8648" y="8991"/>
                </a:lnTo>
                <a:close/>
              </a:path>
              <a:path w="40005" h="38734">
                <a:moveTo>
                  <a:pt x="8686" y="13500"/>
                </a:moveTo>
                <a:lnTo>
                  <a:pt x="7886" y="13995"/>
                </a:lnTo>
                <a:lnTo>
                  <a:pt x="7772" y="14757"/>
                </a:lnTo>
                <a:lnTo>
                  <a:pt x="7645" y="16027"/>
                </a:lnTo>
                <a:lnTo>
                  <a:pt x="8686" y="13500"/>
                </a:lnTo>
                <a:close/>
              </a:path>
              <a:path w="40005" h="38734">
                <a:moveTo>
                  <a:pt x="8686" y="12496"/>
                </a:moveTo>
                <a:lnTo>
                  <a:pt x="8674" y="11899"/>
                </a:lnTo>
                <a:lnTo>
                  <a:pt x="8420" y="12052"/>
                </a:lnTo>
                <a:lnTo>
                  <a:pt x="8394" y="12471"/>
                </a:lnTo>
                <a:lnTo>
                  <a:pt x="8686" y="12496"/>
                </a:lnTo>
                <a:close/>
              </a:path>
              <a:path w="40005" h="38734">
                <a:moveTo>
                  <a:pt x="11188" y="10299"/>
                </a:moveTo>
                <a:lnTo>
                  <a:pt x="11049" y="11112"/>
                </a:lnTo>
                <a:lnTo>
                  <a:pt x="11137" y="10617"/>
                </a:lnTo>
                <a:lnTo>
                  <a:pt x="11188" y="10299"/>
                </a:lnTo>
                <a:close/>
              </a:path>
              <a:path w="40005" h="38734">
                <a:moveTo>
                  <a:pt x="11277" y="15392"/>
                </a:moveTo>
                <a:lnTo>
                  <a:pt x="11036" y="15849"/>
                </a:lnTo>
                <a:lnTo>
                  <a:pt x="11252" y="15519"/>
                </a:lnTo>
                <a:lnTo>
                  <a:pt x="11277" y="15392"/>
                </a:lnTo>
                <a:close/>
              </a:path>
              <a:path w="40005" h="38734">
                <a:moveTo>
                  <a:pt x="11544" y="14249"/>
                </a:moveTo>
                <a:lnTo>
                  <a:pt x="11176" y="14008"/>
                </a:lnTo>
                <a:lnTo>
                  <a:pt x="11099" y="14376"/>
                </a:lnTo>
                <a:lnTo>
                  <a:pt x="11544" y="14249"/>
                </a:lnTo>
                <a:close/>
              </a:path>
              <a:path w="40005" h="38734">
                <a:moveTo>
                  <a:pt x="11645" y="15011"/>
                </a:moveTo>
                <a:lnTo>
                  <a:pt x="11379" y="15544"/>
                </a:lnTo>
                <a:lnTo>
                  <a:pt x="11607" y="15265"/>
                </a:lnTo>
                <a:lnTo>
                  <a:pt x="11645" y="15011"/>
                </a:lnTo>
                <a:close/>
              </a:path>
              <a:path w="40005" h="38734">
                <a:moveTo>
                  <a:pt x="12496" y="18694"/>
                </a:moveTo>
                <a:lnTo>
                  <a:pt x="12369" y="18567"/>
                </a:lnTo>
                <a:lnTo>
                  <a:pt x="11988" y="18313"/>
                </a:lnTo>
                <a:lnTo>
                  <a:pt x="11785" y="18186"/>
                </a:lnTo>
                <a:lnTo>
                  <a:pt x="11023" y="18313"/>
                </a:lnTo>
                <a:lnTo>
                  <a:pt x="11010" y="17678"/>
                </a:lnTo>
                <a:lnTo>
                  <a:pt x="10198" y="17462"/>
                </a:lnTo>
                <a:lnTo>
                  <a:pt x="10033" y="17678"/>
                </a:lnTo>
                <a:lnTo>
                  <a:pt x="10045" y="17424"/>
                </a:lnTo>
                <a:lnTo>
                  <a:pt x="9144" y="17170"/>
                </a:lnTo>
                <a:lnTo>
                  <a:pt x="8991" y="16675"/>
                </a:lnTo>
                <a:lnTo>
                  <a:pt x="8775" y="17170"/>
                </a:lnTo>
                <a:lnTo>
                  <a:pt x="8470" y="16205"/>
                </a:lnTo>
                <a:lnTo>
                  <a:pt x="7683" y="18440"/>
                </a:lnTo>
                <a:lnTo>
                  <a:pt x="8255" y="17805"/>
                </a:lnTo>
                <a:lnTo>
                  <a:pt x="8242" y="18440"/>
                </a:lnTo>
                <a:lnTo>
                  <a:pt x="8128" y="19329"/>
                </a:lnTo>
                <a:lnTo>
                  <a:pt x="8547" y="18059"/>
                </a:lnTo>
                <a:lnTo>
                  <a:pt x="8712" y="17805"/>
                </a:lnTo>
                <a:lnTo>
                  <a:pt x="8966" y="17424"/>
                </a:lnTo>
                <a:lnTo>
                  <a:pt x="9182" y="18694"/>
                </a:lnTo>
                <a:lnTo>
                  <a:pt x="10795" y="19456"/>
                </a:lnTo>
                <a:lnTo>
                  <a:pt x="12496" y="18694"/>
                </a:lnTo>
                <a:close/>
              </a:path>
              <a:path w="40005" h="38734">
                <a:moveTo>
                  <a:pt x="12725" y="21132"/>
                </a:moveTo>
                <a:lnTo>
                  <a:pt x="11557" y="20789"/>
                </a:lnTo>
                <a:lnTo>
                  <a:pt x="10033" y="20497"/>
                </a:lnTo>
                <a:lnTo>
                  <a:pt x="8242" y="20078"/>
                </a:lnTo>
                <a:lnTo>
                  <a:pt x="7543" y="18427"/>
                </a:lnTo>
                <a:lnTo>
                  <a:pt x="7112" y="19824"/>
                </a:lnTo>
                <a:lnTo>
                  <a:pt x="8191" y="20853"/>
                </a:lnTo>
                <a:lnTo>
                  <a:pt x="9702" y="21209"/>
                </a:lnTo>
                <a:lnTo>
                  <a:pt x="11163" y="22174"/>
                </a:lnTo>
                <a:lnTo>
                  <a:pt x="12725" y="21132"/>
                </a:lnTo>
                <a:close/>
              </a:path>
              <a:path w="40005" h="38734">
                <a:moveTo>
                  <a:pt x="13042" y="14605"/>
                </a:moveTo>
                <a:lnTo>
                  <a:pt x="12915" y="14528"/>
                </a:lnTo>
                <a:lnTo>
                  <a:pt x="12738" y="14884"/>
                </a:lnTo>
                <a:lnTo>
                  <a:pt x="12954" y="14884"/>
                </a:lnTo>
                <a:lnTo>
                  <a:pt x="13042" y="14605"/>
                </a:lnTo>
                <a:close/>
              </a:path>
              <a:path w="40005" h="38734">
                <a:moveTo>
                  <a:pt x="13258" y="19151"/>
                </a:moveTo>
                <a:lnTo>
                  <a:pt x="12725" y="21132"/>
                </a:lnTo>
                <a:lnTo>
                  <a:pt x="12814" y="22199"/>
                </a:lnTo>
                <a:lnTo>
                  <a:pt x="13081" y="22085"/>
                </a:lnTo>
                <a:lnTo>
                  <a:pt x="12915" y="21170"/>
                </a:lnTo>
                <a:lnTo>
                  <a:pt x="13258" y="19151"/>
                </a:lnTo>
                <a:close/>
              </a:path>
              <a:path w="40005" h="38734">
                <a:moveTo>
                  <a:pt x="13258" y="18783"/>
                </a:moveTo>
                <a:lnTo>
                  <a:pt x="12776" y="18567"/>
                </a:lnTo>
                <a:lnTo>
                  <a:pt x="12585" y="18656"/>
                </a:lnTo>
                <a:lnTo>
                  <a:pt x="12954" y="18948"/>
                </a:lnTo>
                <a:lnTo>
                  <a:pt x="13258" y="18783"/>
                </a:lnTo>
                <a:close/>
              </a:path>
              <a:path w="40005" h="38734">
                <a:moveTo>
                  <a:pt x="13690" y="29984"/>
                </a:moveTo>
                <a:lnTo>
                  <a:pt x="12750" y="29743"/>
                </a:lnTo>
                <a:lnTo>
                  <a:pt x="11988" y="29743"/>
                </a:lnTo>
                <a:lnTo>
                  <a:pt x="12382" y="33172"/>
                </a:lnTo>
                <a:lnTo>
                  <a:pt x="13690" y="29984"/>
                </a:lnTo>
                <a:close/>
              </a:path>
              <a:path w="40005" h="38734">
                <a:moveTo>
                  <a:pt x="14795" y="30264"/>
                </a:moveTo>
                <a:lnTo>
                  <a:pt x="13779" y="29743"/>
                </a:lnTo>
                <a:lnTo>
                  <a:pt x="13690" y="29984"/>
                </a:lnTo>
                <a:lnTo>
                  <a:pt x="14795" y="30264"/>
                </a:lnTo>
                <a:close/>
              </a:path>
              <a:path w="40005" h="38734">
                <a:moveTo>
                  <a:pt x="14846" y="12725"/>
                </a:moveTo>
                <a:lnTo>
                  <a:pt x="14782" y="12471"/>
                </a:lnTo>
                <a:lnTo>
                  <a:pt x="12941" y="13233"/>
                </a:lnTo>
                <a:lnTo>
                  <a:pt x="11125" y="13106"/>
                </a:lnTo>
                <a:lnTo>
                  <a:pt x="11087" y="11201"/>
                </a:lnTo>
                <a:lnTo>
                  <a:pt x="10439" y="12471"/>
                </a:lnTo>
                <a:lnTo>
                  <a:pt x="10363" y="13868"/>
                </a:lnTo>
                <a:lnTo>
                  <a:pt x="9766" y="14503"/>
                </a:lnTo>
                <a:lnTo>
                  <a:pt x="10223" y="13487"/>
                </a:lnTo>
                <a:lnTo>
                  <a:pt x="10337" y="12979"/>
                </a:lnTo>
                <a:lnTo>
                  <a:pt x="10655" y="11074"/>
                </a:lnTo>
                <a:lnTo>
                  <a:pt x="9664" y="14503"/>
                </a:lnTo>
                <a:lnTo>
                  <a:pt x="9550" y="14884"/>
                </a:lnTo>
                <a:lnTo>
                  <a:pt x="8966" y="15646"/>
                </a:lnTo>
                <a:lnTo>
                  <a:pt x="10058" y="13030"/>
                </a:lnTo>
                <a:lnTo>
                  <a:pt x="9918" y="12547"/>
                </a:lnTo>
                <a:lnTo>
                  <a:pt x="9817" y="12357"/>
                </a:lnTo>
                <a:lnTo>
                  <a:pt x="9575" y="12547"/>
                </a:lnTo>
                <a:lnTo>
                  <a:pt x="8686" y="12496"/>
                </a:lnTo>
                <a:lnTo>
                  <a:pt x="8712" y="13436"/>
                </a:lnTo>
                <a:lnTo>
                  <a:pt x="8712" y="13576"/>
                </a:lnTo>
                <a:lnTo>
                  <a:pt x="8763" y="14960"/>
                </a:lnTo>
                <a:lnTo>
                  <a:pt x="8737" y="15265"/>
                </a:lnTo>
                <a:lnTo>
                  <a:pt x="8585" y="15519"/>
                </a:lnTo>
                <a:lnTo>
                  <a:pt x="8470" y="16205"/>
                </a:lnTo>
                <a:lnTo>
                  <a:pt x="8661" y="15646"/>
                </a:lnTo>
                <a:lnTo>
                  <a:pt x="8724" y="15849"/>
                </a:lnTo>
                <a:lnTo>
                  <a:pt x="8763" y="15646"/>
                </a:lnTo>
                <a:lnTo>
                  <a:pt x="8775" y="15506"/>
                </a:lnTo>
                <a:lnTo>
                  <a:pt x="8750" y="15900"/>
                </a:lnTo>
                <a:lnTo>
                  <a:pt x="8991" y="16675"/>
                </a:lnTo>
                <a:lnTo>
                  <a:pt x="9372" y="15773"/>
                </a:lnTo>
                <a:lnTo>
                  <a:pt x="10096" y="15900"/>
                </a:lnTo>
                <a:lnTo>
                  <a:pt x="10083" y="17424"/>
                </a:lnTo>
                <a:lnTo>
                  <a:pt x="10693" y="16776"/>
                </a:lnTo>
                <a:lnTo>
                  <a:pt x="10807" y="16535"/>
                </a:lnTo>
                <a:lnTo>
                  <a:pt x="10985" y="16027"/>
                </a:lnTo>
                <a:lnTo>
                  <a:pt x="11036" y="15849"/>
                </a:lnTo>
                <a:lnTo>
                  <a:pt x="10833" y="16027"/>
                </a:lnTo>
                <a:lnTo>
                  <a:pt x="10871" y="15773"/>
                </a:lnTo>
                <a:lnTo>
                  <a:pt x="10896" y="15646"/>
                </a:lnTo>
                <a:lnTo>
                  <a:pt x="11010" y="14884"/>
                </a:lnTo>
                <a:lnTo>
                  <a:pt x="11099" y="14376"/>
                </a:lnTo>
                <a:lnTo>
                  <a:pt x="10629" y="14503"/>
                </a:lnTo>
                <a:lnTo>
                  <a:pt x="10388" y="14884"/>
                </a:lnTo>
                <a:lnTo>
                  <a:pt x="10452" y="14122"/>
                </a:lnTo>
                <a:lnTo>
                  <a:pt x="10579" y="13614"/>
                </a:lnTo>
                <a:lnTo>
                  <a:pt x="11176" y="14008"/>
                </a:lnTo>
                <a:lnTo>
                  <a:pt x="11239" y="13614"/>
                </a:lnTo>
                <a:lnTo>
                  <a:pt x="12915" y="14528"/>
                </a:lnTo>
                <a:lnTo>
                  <a:pt x="13220" y="13868"/>
                </a:lnTo>
                <a:lnTo>
                  <a:pt x="13106" y="14630"/>
                </a:lnTo>
                <a:lnTo>
                  <a:pt x="13563" y="14884"/>
                </a:lnTo>
                <a:lnTo>
                  <a:pt x="12954" y="14884"/>
                </a:lnTo>
                <a:lnTo>
                  <a:pt x="12484" y="16408"/>
                </a:lnTo>
                <a:lnTo>
                  <a:pt x="12661" y="15392"/>
                </a:lnTo>
                <a:lnTo>
                  <a:pt x="12738" y="14884"/>
                </a:lnTo>
                <a:lnTo>
                  <a:pt x="12471" y="14884"/>
                </a:lnTo>
                <a:lnTo>
                  <a:pt x="12471" y="15900"/>
                </a:lnTo>
                <a:lnTo>
                  <a:pt x="11874" y="16281"/>
                </a:lnTo>
                <a:lnTo>
                  <a:pt x="11684" y="16535"/>
                </a:lnTo>
                <a:lnTo>
                  <a:pt x="11861" y="15392"/>
                </a:lnTo>
                <a:lnTo>
                  <a:pt x="12471" y="15900"/>
                </a:lnTo>
                <a:lnTo>
                  <a:pt x="12471" y="14884"/>
                </a:lnTo>
                <a:lnTo>
                  <a:pt x="12128" y="14884"/>
                </a:lnTo>
                <a:lnTo>
                  <a:pt x="11582" y="15367"/>
                </a:lnTo>
                <a:lnTo>
                  <a:pt x="11430" y="16027"/>
                </a:lnTo>
                <a:lnTo>
                  <a:pt x="11112" y="16662"/>
                </a:lnTo>
                <a:lnTo>
                  <a:pt x="11226" y="16027"/>
                </a:lnTo>
                <a:lnTo>
                  <a:pt x="11328" y="15646"/>
                </a:lnTo>
                <a:lnTo>
                  <a:pt x="11163" y="15900"/>
                </a:lnTo>
                <a:lnTo>
                  <a:pt x="11036" y="17691"/>
                </a:lnTo>
                <a:lnTo>
                  <a:pt x="11785" y="18186"/>
                </a:lnTo>
                <a:lnTo>
                  <a:pt x="12966" y="16535"/>
                </a:lnTo>
                <a:lnTo>
                  <a:pt x="12992" y="16408"/>
                </a:lnTo>
                <a:lnTo>
                  <a:pt x="13208" y="15011"/>
                </a:lnTo>
                <a:lnTo>
                  <a:pt x="13055" y="16027"/>
                </a:lnTo>
                <a:lnTo>
                  <a:pt x="13614" y="15011"/>
                </a:lnTo>
                <a:lnTo>
                  <a:pt x="13677" y="14884"/>
                </a:lnTo>
                <a:lnTo>
                  <a:pt x="14224" y="13868"/>
                </a:lnTo>
                <a:lnTo>
                  <a:pt x="14363" y="13614"/>
                </a:lnTo>
                <a:lnTo>
                  <a:pt x="14503" y="13360"/>
                </a:lnTo>
                <a:lnTo>
                  <a:pt x="14579" y="13233"/>
                </a:lnTo>
                <a:lnTo>
                  <a:pt x="14846" y="12725"/>
                </a:lnTo>
                <a:close/>
              </a:path>
              <a:path w="40005" h="38734">
                <a:moveTo>
                  <a:pt x="14859" y="25806"/>
                </a:moveTo>
                <a:lnTo>
                  <a:pt x="14719" y="25806"/>
                </a:lnTo>
                <a:lnTo>
                  <a:pt x="14681" y="26047"/>
                </a:lnTo>
                <a:lnTo>
                  <a:pt x="14859" y="25806"/>
                </a:lnTo>
                <a:close/>
              </a:path>
              <a:path w="40005" h="38734">
                <a:moveTo>
                  <a:pt x="15125" y="19227"/>
                </a:moveTo>
                <a:lnTo>
                  <a:pt x="13614" y="21742"/>
                </a:lnTo>
                <a:lnTo>
                  <a:pt x="13335" y="23368"/>
                </a:lnTo>
                <a:lnTo>
                  <a:pt x="14960" y="20180"/>
                </a:lnTo>
                <a:lnTo>
                  <a:pt x="15125" y="19227"/>
                </a:lnTo>
                <a:close/>
              </a:path>
              <a:path w="40005" h="38734">
                <a:moveTo>
                  <a:pt x="15138" y="18567"/>
                </a:moveTo>
                <a:lnTo>
                  <a:pt x="14605" y="18059"/>
                </a:lnTo>
                <a:lnTo>
                  <a:pt x="13474" y="18669"/>
                </a:lnTo>
                <a:lnTo>
                  <a:pt x="13373" y="18846"/>
                </a:lnTo>
                <a:lnTo>
                  <a:pt x="14033" y="19138"/>
                </a:lnTo>
                <a:lnTo>
                  <a:pt x="14147" y="20091"/>
                </a:lnTo>
                <a:lnTo>
                  <a:pt x="14516" y="19964"/>
                </a:lnTo>
                <a:lnTo>
                  <a:pt x="14871" y="18821"/>
                </a:lnTo>
                <a:lnTo>
                  <a:pt x="15125" y="18694"/>
                </a:lnTo>
                <a:lnTo>
                  <a:pt x="15138" y="18567"/>
                </a:lnTo>
                <a:close/>
              </a:path>
              <a:path w="40005" h="38734">
                <a:moveTo>
                  <a:pt x="15595" y="26822"/>
                </a:moveTo>
                <a:lnTo>
                  <a:pt x="15379" y="26873"/>
                </a:lnTo>
                <a:lnTo>
                  <a:pt x="15341" y="27076"/>
                </a:lnTo>
                <a:lnTo>
                  <a:pt x="15595" y="26822"/>
                </a:lnTo>
                <a:close/>
              </a:path>
              <a:path w="40005" h="38734">
                <a:moveTo>
                  <a:pt x="16116" y="9220"/>
                </a:moveTo>
                <a:lnTo>
                  <a:pt x="15875" y="9791"/>
                </a:lnTo>
                <a:lnTo>
                  <a:pt x="15811" y="10147"/>
                </a:lnTo>
                <a:lnTo>
                  <a:pt x="15773" y="10350"/>
                </a:lnTo>
                <a:lnTo>
                  <a:pt x="16027" y="9779"/>
                </a:lnTo>
                <a:lnTo>
                  <a:pt x="16078" y="9436"/>
                </a:lnTo>
                <a:lnTo>
                  <a:pt x="16116" y="9220"/>
                </a:lnTo>
                <a:close/>
              </a:path>
              <a:path w="40005" h="38734">
                <a:moveTo>
                  <a:pt x="16814" y="17018"/>
                </a:moveTo>
                <a:lnTo>
                  <a:pt x="16789" y="16611"/>
                </a:lnTo>
                <a:lnTo>
                  <a:pt x="16611" y="16548"/>
                </a:lnTo>
                <a:lnTo>
                  <a:pt x="16687" y="16789"/>
                </a:lnTo>
                <a:lnTo>
                  <a:pt x="16814" y="17018"/>
                </a:lnTo>
                <a:close/>
              </a:path>
              <a:path w="40005" h="38734">
                <a:moveTo>
                  <a:pt x="16967" y="10020"/>
                </a:moveTo>
                <a:lnTo>
                  <a:pt x="16649" y="10731"/>
                </a:lnTo>
                <a:lnTo>
                  <a:pt x="16586" y="11112"/>
                </a:lnTo>
                <a:lnTo>
                  <a:pt x="16522" y="11493"/>
                </a:lnTo>
                <a:lnTo>
                  <a:pt x="16840" y="10782"/>
                </a:lnTo>
                <a:lnTo>
                  <a:pt x="16967" y="10020"/>
                </a:lnTo>
                <a:close/>
              </a:path>
              <a:path w="40005" h="38734">
                <a:moveTo>
                  <a:pt x="17005" y="8001"/>
                </a:moveTo>
                <a:lnTo>
                  <a:pt x="16408" y="9956"/>
                </a:lnTo>
                <a:lnTo>
                  <a:pt x="16332" y="10274"/>
                </a:lnTo>
                <a:lnTo>
                  <a:pt x="16141" y="11023"/>
                </a:lnTo>
                <a:lnTo>
                  <a:pt x="16548" y="10769"/>
                </a:lnTo>
                <a:lnTo>
                  <a:pt x="16738" y="9588"/>
                </a:lnTo>
                <a:lnTo>
                  <a:pt x="17005" y="8001"/>
                </a:lnTo>
                <a:close/>
              </a:path>
              <a:path w="40005" h="38734">
                <a:moveTo>
                  <a:pt x="17627" y="21513"/>
                </a:moveTo>
                <a:lnTo>
                  <a:pt x="17526" y="21234"/>
                </a:lnTo>
                <a:lnTo>
                  <a:pt x="17272" y="20599"/>
                </a:lnTo>
                <a:lnTo>
                  <a:pt x="16560" y="20599"/>
                </a:lnTo>
                <a:lnTo>
                  <a:pt x="16319" y="20345"/>
                </a:lnTo>
                <a:lnTo>
                  <a:pt x="15646" y="20599"/>
                </a:lnTo>
                <a:lnTo>
                  <a:pt x="14871" y="21234"/>
                </a:lnTo>
                <a:lnTo>
                  <a:pt x="14770" y="21488"/>
                </a:lnTo>
                <a:lnTo>
                  <a:pt x="15265" y="22885"/>
                </a:lnTo>
                <a:lnTo>
                  <a:pt x="16395" y="21234"/>
                </a:lnTo>
                <a:lnTo>
                  <a:pt x="17627" y="21513"/>
                </a:lnTo>
                <a:close/>
              </a:path>
              <a:path w="40005" h="38734">
                <a:moveTo>
                  <a:pt x="18415" y="21691"/>
                </a:moveTo>
                <a:lnTo>
                  <a:pt x="17627" y="21513"/>
                </a:lnTo>
                <a:lnTo>
                  <a:pt x="18110" y="22758"/>
                </a:lnTo>
                <a:lnTo>
                  <a:pt x="18415" y="21691"/>
                </a:lnTo>
                <a:close/>
              </a:path>
              <a:path w="40005" h="38734">
                <a:moveTo>
                  <a:pt x="18770" y="20459"/>
                </a:moveTo>
                <a:lnTo>
                  <a:pt x="18415" y="21691"/>
                </a:lnTo>
                <a:lnTo>
                  <a:pt x="18567" y="21729"/>
                </a:lnTo>
                <a:lnTo>
                  <a:pt x="18770" y="20459"/>
                </a:lnTo>
                <a:close/>
              </a:path>
              <a:path w="40005" h="38734">
                <a:moveTo>
                  <a:pt x="18948" y="21818"/>
                </a:moveTo>
                <a:lnTo>
                  <a:pt x="18567" y="21729"/>
                </a:lnTo>
                <a:lnTo>
                  <a:pt x="18389" y="22758"/>
                </a:lnTo>
                <a:lnTo>
                  <a:pt x="18948" y="21818"/>
                </a:lnTo>
                <a:close/>
              </a:path>
              <a:path w="40005" h="38734">
                <a:moveTo>
                  <a:pt x="19100" y="19329"/>
                </a:moveTo>
                <a:lnTo>
                  <a:pt x="19037" y="19100"/>
                </a:lnTo>
                <a:lnTo>
                  <a:pt x="18770" y="20459"/>
                </a:lnTo>
                <a:lnTo>
                  <a:pt x="19100" y="19329"/>
                </a:lnTo>
                <a:close/>
              </a:path>
              <a:path w="40005" h="38734">
                <a:moveTo>
                  <a:pt x="21196" y="17462"/>
                </a:moveTo>
                <a:lnTo>
                  <a:pt x="21069" y="17678"/>
                </a:lnTo>
                <a:lnTo>
                  <a:pt x="21196" y="17462"/>
                </a:lnTo>
                <a:close/>
              </a:path>
              <a:path w="40005" h="38734">
                <a:moveTo>
                  <a:pt x="21437" y="17297"/>
                </a:moveTo>
                <a:lnTo>
                  <a:pt x="21247" y="17145"/>
                </a:lnTo>
                <a:lnTo>
                  <a:pt x="21196" y="17462"/>
                </a:lnTo>
                <a:lnTo>
                  <a:pt x="21437" y="17297"/>
                </a:lnTo>
                <a:close/>
              </a:path>
              <a:path w="40005" h="38734">
                <a:moveTo>
                  <a:pt x="21831" y="9601"/>
                </a:moveTo>
                <a:lnTo>
                  <a:pt x="21513" y="10312"/>
                </a:lnTo>
                <a:lnTo>
                  <a:pt x="21450" y="10693"/>
                </a:lnTo>
                <a:lnTo>
                  <a:pt x="21386" y="11074"/>
                </a:lnTo>
                <a:lnTo>
                  <a:pt x="21704" y="10363"/>
                </a:lnTo>
                <a:lnTo>
                  <a:pt x="21831" y="9601"/>
                </a:lnTo>
                <a:close/>
              </a:path>
              <a:path w="40005" h="38734">
                <a:moveTo>
                  <a:pt x="21971" y="10477"/>
                </a:moveTo>
                <a:lnTo>
                  <a:pt x="21831" y="11290"/>
                </a:lnTo>
                <a:lnTo>
                  <a:pt x="21920" y="10795"/>
                </a:lnTo>
                <a:lnTo>
                  <a:pt x="21971" y="10477"/>
                </a:lnTo>
                <a:close/>
              </a:path>
              <a:path w="40005" h="38734">
                <a:moveTo>
                  <a:pt x="22034" y="9829"/>
                </a:moveTo>
                <a:lnTo>
                  <a:pt x="21793" y="10401"/>
                </a:lnTo>
                <a:lnTo>
                  <a:pt x="21729" y="10756"/>
                </a:lnTo>
                <a:lnTo>
                  <a:pt x="21691" y="10960"/>
                </a:lnTo>
                <a:lnTo>
                  <a:pt x="21945" y="10388"/>
                </a:lnTo>
                <a:lnTo>
                  <a:pt x="21996" y="10033"/>
                </a:lnTo>
                <a:lnTo>
                  <a:pt x="22034" y="9829"/>
                </a:lnTo>
                <a:close/>
              </a:path>
              <a:path w="40005" h="38734">
                <a:moveTo>
                  <a:pt x="22098" y="7302"/>
                </a:moveTo>
                <a:lnTo>
                  <a:pt x="21513" y="8915"/>
                </a:lnTo>
                <a:lnTo>
                  <a:pt x="21082" y="7251"/>
                </a:lnTo>
                <a:lnTo>
                  <a:pt x="20383" y="9652"/>
                </a:lnTo>
                <a:lnTo>
                  <a:pt x="20256" y="10071"/>
                </a:lnTo>
                <a:lnTo>
                  <a:pt x="20599" y="9728"/>
                </a:lnTo>
                <a:lnTo>
                  <a:pt x="21247" y="9652"/>
                </a:lnTo>
                <a:lnTo>
                  <a:pt x="21183" y="9842"/>
                </a:lnTo>
                <a:lnTo>
                  <a:pt x="21043" y="11722"/>
                </a:lnTo>
                <a:lnTo>
                  <a:pt x="21539" y="9626"/>
                </a:lnTo>
                <a:lnTo>
                  <a:pt x="21704" y="9601"/>
                </a:lnTo>
                <a:lnTo>
                  <a:pt x="21615" y="9296"/>
                </a:lnTo>
                <a:lnTo>
                  <a:pt x="22098" y="7302"/>
                </a:lnTo>
                <a:close/>
              </a:path>
              <a:path w="40005" h="38734">
                <a:moveTo>
                  <a:pt x="22872" y="21107"/>
                </a:moveTo>
                <a:lnTo>
                  <a:pt x="22796" y="20828"/>
                </a:lnTo>
                <a:lnTo>
                  <a:pt x="22720" y="21094"/>
                </a:lnTo>
                <a:lnTo>
                  <a:pt x="22872" y="21107"/>
                </a:lnTo>
                <a:close/>
              </a:path>
              <a:path w="40005" h="38734">
                <a:moveTo>
                  <a:pt x="23533" y="9398"/>
                </a:moveTo>
                <a:lnTo>
                  <a:pt x="23355" y="9829"/>
                </a:lnTo>
                <a:lnTo>
                  <a:pt x="22440" y="8534"/>
                </a:lnTo>
                <a:lnTo>
                  <a:pt x="22186" y="10083"/>
                </a:lnTo>
                <a:lnTo>
                  <a:pt x="22072" y="10731"/>
                </a:lnTo>
                <a:lnTo>
                  <a:pt x="22745" y="10223"/>
                </a:lnTo>
                <a:lnTo>
                  <a:pt x="23266" y="10096"/>
                </a:lnTo>
                <a:lnTo>
                  <a:pt x="23228" y="10325"/>
                </a:lnTo>
                <a:lnTo>
                  <a:pt x="23190" y="10528"/>
                </a:lnTo>
                <a:lnTo>
                  <a:pt x="23380" y="10071"/>
                </a:lnTo>
                <a:lnTo>
                  <a:pt x="23507" y="10033"/>
                </a:lnTo>
                <a:lnTo>
                  <a:pt x="23495" y="9601"/>
                </a:lnTo>
                <a:lnTo>
                  <a:pt x="23533" y="9398"/>
                </a:lnTo>
                <a:close/>
              </a:path>
              <a:path w="40005" h="38734">
                <a:moveTo>
                  <a:pt x="23596" y="22580"/>
                </a:moveTo>
                <a:lnTo>
                  <a:pt x="23495" y="22885"/>
                </a:lnTo>
                <a:lnTo>
                  <a:pt x="23596" y="22580"/>
                </a:lnTo>
                <a:close/>
              </a:path>
              <a:path w="40005" h="38734">
                <a:moveTo>
                  <a:pt x="23723" y="24155"/>
                </a:moveTo>
                <a:lnTo>
                  <a:pt x="22923" y="24053"/>
                </a:lnTo>
                <a:lnTo>
                  <a:pt x="22783" y="24142"/>
                </a:lnTo>
                <a:lnTo>
                  <a:pt x="23266" y="24523"/>
                </a:lnTo>
                <a:lnTo>
                  <a:pt x="23723" y="24155"/>
                </a:lnTo>
                <a:close/>
              </a:path>
              <a:path w="40005" h="38734">
                <a:moveTo>
                  <a:pt x="23863" y="9271"/>
                </a:moveTo>
                <a:lnTo>
                  <a:pt x="23380" y="10363"/>
                </a:lnTo>
                <a:lnTo>
                  <a:pt x="23126" y="11849"/>
                </a:lnTo>
                <a:lnTo>
                  <a:pt x="23787" y="9715"/>
                </a:lnTo>
                <a:lnTo>
                  <a:pt x="23863" y="9271"/>
                </a:lnTo>
                <a:close/>
              </a:path>
              <a:path w="40005" h="38734">
                <a:moveTo>
                  <a:pt x="24091" y="9347"/>
                </a:moveTo>
                <a:lnTo>
                  <a:pt x="23774" y="10058"/>
                </a:lnTo>
                <a:lnTo>
                  <a:pt x="23710" y="10439"/>
                </a:lnTo>
                <a:lnTo>
                  <a:pt x="23647" y="10820"/>
                </a:lnTo>
                <a:lnTo>
                  <a:pt x="23964" y="10109"/>
                </a:lnTo>
                <a:lnTo>
                  <a:pt x="24091" y="9347"/>
                </a:lnTo>
                <a:close/>
              </a:path>
              <a:path w="40005" h="38734">
                <a:moveTo>
                  <a:pt x="24358" y="24180"/>
                </a:moveTo>
                <a:lnTo>
                  <a:pt x="24257" y="23558"/>
                </a:lnTo>
                <a:lnTo>
                  <a:pt x="23939" y="24155"/>
                </a:lnTo>
                <a:lnTo>
                  <a:pt x="23888" y="24434"/>
                </a:lnTo>
                <a:lnTo>
                  <a:pt x="24358" y="24180"/>
                </a:lnTo>
                <a:close/>
              </a:path>
              <a:path w="40005" h="38734">
                <a:moveTo>
                  <a:pt x="24384" y="20218"/>
                </a:moveTo>
                <a:lnTo>
                  <a:pt x="24079" y="20066"/>
                </a:lnTo>
                <a:lnTo>
                  <a:pt x="24218" y="20535"/>
                </a:lnTo>
                <a:lnTo>
                  <a:pt x="24384" y="20218"/>
                </a:lnTo>
                <a:close/>
              </a:path>
              <a:path w="40005" h="38734">
                <a:moveTo>
                  <a:pt x="25095" y="7759"/>
                </a:moveTo>
                <a:lnTo>
                  <a:pt x="24422" y="9753"/>
                </a:lnTo>
                <a:lnTo>
                  <a:pt x="24091" y="11137"/>
                </a:lnTo>
                <a:lnTo>
                  <a:pt x="24587" y="10807"/>
                </a:lnTo>
                <a:lnTo>
                  <a:pt x="25095" y="7759"/>
                </a:lnTo>
                <a:close/>
              </a:path>
              <a:path w="40005" h="38734">
                <a:moveTo>
                  <a:pt x="25412" y="21361"/>
                </a:moveTo>
                <a:lnTo>
                  <a:pt x="24460" y="21361"/>
                </a:lnTo>
                <a:lnTo>
                  <a:pt x="24218" y="20535"/>
                </a:lnTo>
                <a:lnTo>
                  <a:pt x="23698" y="21488"/>
                </a:lnTo>
                <a:lnTo>
                  <a:pt x="22644" y="21488"/>
                </a:lnTo>
                <a:lnTo>
                  <a:pt x="22720" y="21094"/>
                </a:lnTo>
                <a:lnTo>
                  <a:pt x="22110" y="21056"/>
                </a:lnTo>
                <a:lnTo>
                  <a:pt x="22136" y="20878"/>
                </a:lnTo>
                <a:lnTo>
                  <a:pt x="22021" y="21043"/>
                </a:lnTo>
                <a:lnTo>
                  <a:pt x="21297" y="20980"/>
                </a:lnTo>
                <a:lnTo>
                  <a:pt x="20510" y="20218"/>
                </a:lnTo>
                <a:lnTo>
                  <a:pt x="19659" y="20599"/>
                </a:lnTo>
                <a:lnTo>
                  <a:pt x="18948" y="21818"/>
                </a:lnTo>
                <a:lnTo>
                  <a:pt x="19202" y="21869"/>
                </a:lnTo>
                <a:lnTo>
                  <a:pt x="20574" y="21488"/>
                </a:lnTo>
                <a:lnTo>
                  <a:pt x="21577" y="21717"/>
                </a:lnTo>
                <a:lnTo>
                  <a:pt x="20739" y="23012"/>
                </a:lnTo>
                <a:lnTo>
                  <a:pt x="20078" y="22987"/>
                </a:lnTo>
                <a:lnTo>
                  <a:pt x="20142" y="22479"/>
                </a:lnTo>
                <a:lnTo>
                  <a:pt x="19545" y="22796"/>
                </a:lnTo>
                <a:lnTo>
                  <a:pt x="19088" y="22694"/>
                </a:lnTo>
                <a:lnTo>
                  <a:pt x="19253" y="23456"/>
                </a:lnTo>
                <a:lnTo>
                  <a:pt x="19494" y="24523"/>
                </a:lnTo>
                <a:lnTo>
                  <a:pt x="20218" y="23774"/>
                </a:lnTo>
                <a:lnTo>
                  <a:pt x="20777" y="23812"/>
                </a:lnTo>
                <a:lnTo>
                  <a:pt x="21145" y="23825"/>
                </a:lnTo>
                <a:lnTo>
                  <a:pt x="21983" y="22517"/>
                </a:lnTo>
                <a:lnTo>
                  <a:pt x="22047" y="21831"/>
                </a:lnTo>
                <a:lnTo>
                  <a:pt x="22834" y="21996"/>
                </a:lnTo>
                <a:lnTo>
                  <a:pt x="23279" y="22479"/>
                </a:lnTo>
                <a:lnTo>
                  <a:pt x="23609" y="22504"/>
                </a:lnTo>
                <a:lnTo>
                  <a:pt x="23990" y="21742"/>
                </a:lnTo>
                <a:lnTo>
                  <a:pt x="23888" y="22377"/>
                </a:lnTo>
                <a:lnTo>
                  <a:pt x="23774" y="22758"/>
                </a:lnTo>
                <a:lnTo>
                  <a:pt x="23456" y="23393"/>
                </a:lnTo>
                <a:lnTo>
                  <a:pt x="23495" y="22885"/>
                </a:lnTo>
                <a:lnTo>
                  <a:pt x="23368" y="22580"/>
                </a:lnTo>
                <a:lnTo>
                  <a:pt x="22123" y="22377"/>
                </a:lnTo>
                <a:lnTo>
                  <a:pt x="21767" y="23901"/>
                </a:lnTo>
                <a:lnTo>
                  <a:pt x="22923" y="24053"/>
                </a:lnTo>
                <a:lnTo>
                  <a:pt x="23723" y="23558"/>
                </a:lnTo>
                <a:lnTo>
                  <a:pt x="24079" y="23342"/>
                </a:lnTo>
                <a:lnTo>
                  <a:pt x="24206" y="23266"/>
                </a:lnTo>
                <a:lnTo>
                  <a:pt x="24257" y="23558"/>
                </a:lnTo>
                <a:lnTo>
                  <a:pt x="24409" y="23266"/>
                </a:lnTo>
                <a:lnTo>
                  <a:pt x="24472" y="23139"/>
                </a:lnTo>
                <a:lnTo>
                  <a:pt x="24676" y="22758"/>
                </a:lnTo>
                <a:lnTo>
                  <a:pt x="25209" y="21742"/>
                </a:lnTo>
                <a:lnTo>
                  <a:pt x="25412" y="21361"/>
                </a:lnTo>
                <a:close/>
              </a:path>
              <a:path w="40005" h="38734">
                <a:moveTo>
                  <a:pt x="25946" y="20345"/>
                </a:moveTo>
                <a:lnTo>
                  <a:pt x="25412" y="21361"/>
                </a:lnTo>
                <a:lnTo>
                  <a:pt x="25742" y="21361"/>
                </a:lnTo>
                <a:lnTo>
                  <a:pt x="25806" y="21234"/>
                </a:lnTo>
                <a:lnTo>
                  <a:pt x="25946" y="20345"/>
                </a:lnTo>
                <a:close/>
              </a:path>
              <a:path w="40005" h="38734">
                <a:moveTo>
                  <a:pt x="26339" y="34188"/>
                </a:moveTo>
                <a:lnTo>
                  <a:pt x="24053" y="30124"/>
                </a:lnTo>
                <a:lnTo>
                  <a:pt x="23698" y="29489"/>
                </a:lnTo>
                <a:lnTo>
                  <a:pt x="17411" y="30251"/>
                </a:lnTo>
                <a:lnTo>
                  <a:pt x="15227" y="30378"/>
                </a:lnTo>
                <a:lnTo>
                  <a:pt x="14795" y="30264"/>
                </a:lnTo>
                <a:lnTo>
                  <a:pt x="17945" y="31902"/>
                </a:lnTo>
                <a:lnTo>
                  <a:pt x="21945" y="30378"/>
                </a:lnTo>
                <a:lnTo>
                  <a:pt x="22606" y="30124"/>
                </a:lnTo>
                <a:lnTo>
                  <a:pt x="26339" y="34188"/>
                </a:lnTo>
                <a:close/>
              </a:path>
              <a:path w="40005" h="38734">
                <a:moveTo>
                  <a:pt x="26403" y="21361"/>
                </a:moveTo>
                <a:lnTo>
                  <a:pt x="26276" y="21361"/>
                </a:lnTo>
                <a:lnTo>
                  <a:pt x="25781" y="21361"/>
                </a:lnTo>
                <a:lnTo>
                  <a:pt x="24434" y="24142"/>
                </a:lnTo>
                <a:lnTo>
                  <a:pt x="24625" y="24028"/>
                </a:lnTo>
                <a:lnTo>
                  <a:pt x="25539" y="24155"/>
                </a:lnTo>
                <a:lnTo>
                  <a:pt x="25590" y="24028"/>
                </a:lnTo>
                <a:lnTo>
                  <a:pt x="24993" y="23901"/>
                </a:lnTo>
                <a:lnTo>
                  <a:pt x="25679" y="23723"/>
                </a:lnTo>
                <a:lnTo>
                  <a:pt x="25628" y="23393"/>
                </a:lnTo>
                <a:lnTo>
                  <a:pt x="25971" y="23012"/>
                </a:lnTo>
                <a:lnTo>
                  <a:pt x="26073" y="22631"/>
                </a:lnTo>
                <a:lnTo>
                  <a:pt x="26174" y="21971"/>
                </a:lnTo>
                <a:lnTo>
                  <a:pt x="26403" y="21361"/>
                </a:lnTo>
                <a:close/>
              </a:path>
              <a:path w="40005" h="38734">
                <a:moveTo>
                  <a:pt x="26568" y="21361"/>
                </a:moveTo>
                <a:lnTo>
                  <a:pt x="26466" y="21183"/>
                </a:lnTo>
                <a:lnTo>
                  <a:pt x="26403" y="21361"/>
                </a:lnTo>
                <a:lnTo>
                  <a:pt x="26568" y="21361"/>
                </a:lnTo>
                <a:close/>
              </a:path>
              <a:path w="40005" h="38734">
                <a:moveTo>
                  <a:pt x="26809" y="23418"/>
                </a:moveTo>
                <a:lnTo>
                  <a:pt x="25704" y="23710"/>
                </a:lnTo>
                <a:lnTo>
                  <a:pt x="25628" y="23939"/>
                </a:lnTo>
                <a:lnTo>
                  <a:pt x="26708" y="24003"/>
                </a:lnTo>
                <a:lnTo>
                  <a:pt x="26809" y="23418"/>
                </a:lnTo>
                <a:close/>
              </a:path>
              <a:path w="40005" h="38734">
                <a:moveTo>
                  <a:pt x="27927" y="25374"/>
                </a:moveTo>
                <a:lnTo>
                  <a:pt x="27787" y="25298"/>
                </a:lnTo>
                <a:lnTo>
                  <a:pt x="27635" y="26212"/>
                </a:lnTo>
                <a:lnTo>
                  <a:pt x="27927" y="25374"/>
                </a:lnTo>
                <a:close/>
              </a:path>
              <a:path w="40005" h="38734">
                <a:moveTo>
                  <a:pt x="28524" y="11163"/>
                </a:moveTo>
                <a:lnTo>
                  <a:pt x="28206" y="11874"/>
                </a:lnTo>
                <a:lnTo>
                  <a:pt x="28143" y="12255"/>
                </a:lnTo>
                <a:lnTo>
                  <a:pt x="28079" y="12636"/>
                </a:lnTo>
                <a:lnTo>
                  <a:pt x="28397" y="11925"/>
                </a:lnTo>
                <a:lnTo>
                  <a:pt x="28524" y="11163"/>
                </a:lnTo>
                <a:close/>
              </a:path>
              <a:path w="40005" h="38734">
                <a:moveTo>
                  <a:pt x="32423" y="254"/>
                </a:moveTo>
                <a:lnTo>
                  <a:pt x="32042" y="1054"/>
                </a:lnTo>
                <a:lnTo>
                  <a:pt x="31978" y="1447"/>
                </a:lnTo>
                <a:lnTo>
                  <a:pt x="31902" y="1943"/>
                </a:lnTo>
                <a:lnTo>
                  <a:pt x="32270" y="1143"/>
                </a:lnTo>
                <a:lnTo>
                  <a:pt x="32346" y="749"/>
                </a:lnTo>
                <a:lnTo>
                  <a:pt x="32423" y="254"/>
                </a:lnTo>
                <a:close/>
              </a:path>
              <a:path w="40005" h="38734">
                <a:moveTo>
                  <a:pt x="33134" y="12725"/>
                </a:moveTo>
                <a:lnTo>
                  <a:pt x="32562" y="13106"/>
                </a:lnTo>
                <a:lnTo>
                  <a:pt x="32562" y="13233"/>
                </a:lnTo>
                <a:lnTo>
                  <a:pt x="33058" y="13144"/>
                </a:lnTo>
                <a:lnTo>
                  <a:pt x="33134" y="12725"/>
                </a:lnTo>
                <a:close/>
              </a:path>
              <a:path w="40005" h="38734">
                <a:moveTo>
                  <a:pt x="33655" y="0"/>
                </a:moveTo>
                <a:lnTo>
                  <a:pt x="33197" y="1206"/>
                </a:lnTo>
                <a:lnTo>
                  <a:pt x="32600" y="711"/>
                </a:lnTo>
                <a:lnTo>
                  <a:pt x="32461" y="1549"/>
                </a:lnTo>
                <a:lnTo>
                  <a:pt x="32410" y="1816"/>
                </a:lnTo>
                <a:lnTo>
                  <a:pt x="32613" y="1612"/>
                </a:lnTo>
                <a:lnTo>
                  <a:pt x="33197" y="1219"/>
                </a:lnTo>
                <a:lnTo>
                  <a:pt x="32753" y="2413"/>
                </a:lnTo>
                <a:lnTo>
                  <a:pt x="32880" y="1651"/>
                </a:lnTo>
                <a:lnTo>
                  <a:pt x="32588" y="3352"/>
                </a:lnTo>
                <a:lnTo>
                  <a:pt x="33477" y="1003"/>
                </a:lnTo>
                <a:lnTo>
                  <a:pt x="33655" y="0"/>
                </a:lnTo>
                <a:close/>
              </a:path>
              <a:path w="40005" h="38734">
                <a:moveTo>
                  <a:pt x="33667" y="838"/>
                </a:moveTo>
                <a:lnTo>
                  <a:pt x="33426" y="1409"/>
                </a:lnTo>
                <a:lnTo>
                  <a:pt x="33362" y="1765"/>
                </a:lnTo>
                <a:lnTo>
                  <a:pt x="33324" y="1968"/>
                </a:lnTo>
                <a:lnTo>
                  <a:pt x="33566" y="1397"/>
                </a:lnTo>
                <a:lnTo>
                  <a:pt x="33629" y="1054"/>
                </a:lnTo>
                <a:lnTo>
                  <a:pt x="33667" y="838"/>
                </a:lnTo>
                <a:close/>
              </a:path>
              <a:path w="40005" h="38734">
                <a:moveTo>
                  <a:pt x="33680" y="14300"/>
                </a:moveTo>
                <a:close/>
              </a:path>
              <a:path w="40005" h="38734">
                <a:moveTo>
                  <a:pt x="37604" y="3810"/>
                </a:moveTo>
                <a:lnTo>
                  <a:pt x="37223" y="4610"/>
                </a:lnTo>
                <a:lnTo>
                  <a:pt x="37160" y="5003"/>
                </a:lnTo>
                <a:lnTo>
                  <a:pt x="37071" y="5499"/>
                </a:lnTo>
                <a:lnTo>
                  <a:pt x="37452" y="4699"/>
                </a:lnTo>
                <a:lnTo>
                  <a:pt x="37528" y="4305"/>
                </a:lnTo>
                <a:lnTo>
                  <a:pt x="37604" y="3810"/>
                </a:lnTo>
                <a:close/>
              </a:path>
              <a:path w="40005" h="38734">
                <a:moveTo>
                  <a:pt x="37973" y="3975"/>
                </a:moveTo>
                <a:lnTo>
                  <a:pt x="37490" y="5080"/>
                </a:lnTo>
                <a:lnTo>
                  <a:pt x="37236" y="6565"/>
                </a:lnTo>
                <a:lnTo>
                  <a:pt x="37896" y="4432"/>
                </a:lnTo>
                <a:lnTo>
                  <a:pt x="37973" y="3975"/>
                </a:lnTo>
                <a:close/>
              </a:path>
              <a:path w="40005" h="38734">
                <a:moveTo>
                  <a:pt x="38506" y="8534"/>
                </a:moveTo>
                <a:lnTo>
                  <a:pt x="36055" y="12217"/>
                </a:lnTo>
                <a:lnTo>
                  <a:pt x="35102" y="12725"/>
                </a:lnTo>
                <a:lnTo>
                  <a:pt x="34544" y="12852"/>
                </a:lnTo>
                <a:lnTo>
                  <a:pt x="34378" y="12890"/>
                </a:lnTo>
                <a:lnTo>
                  <a:pt x="33794" y="15773"/>
                </a:lnTo>
                <a:lnTo>
                  <a:pt x="33439" y="15582"/>
                </a:lnTo>
                <a:lnTo>
                  <a:pt x="33489" y="14884"/>
                </a:lnTo>
                <a:lnTo>
                  <a:pt x="33718" y="13995"/>
                </a:lnTo>
                <a:lnTo>
                  <a:pt x="33528" y="14008"/>
                </a:lnTo>
                <a:lnTo>
                  <a:pt x="33502" y="14160"/>
                </a:lnTo>
                <a:lnTo>
                  <a:pt x="33528" y="13995"/>
                </a:lnTo>
                <a:lnTo>
                  <a:pt x="33337" y="14008"/>
                </a:lnTo>
                <a:lnTo>
                  <a:pt x="33299" y="14224"/>
                </a:lnTo>
                <a:lnTo>
                  <a:pt x="33337" y="13995"/>
                </a:lnTo>
                <a:lnTo>
                  <a:pt x="33528" y="13995"/>
                </a:lnTo>
                <a:lnTo>
                  <a:pt x="33718" y="13995"/>
                </a:lnTo>
                <a:lnTo>
                  <a:pt x="33909" y="13233"/>
                </a:lnTo>
                <a:lnTo>
                  <a:pt x="33680" y="14300"/>
                </a:lnTo>
                <a:lnTo>
                  <a:pt x="34239" y="13233"/>
                </a:lnTo>
                <a:lnTo>
                  <a:pt x="34315" y="13106"/>
                </a:lnTo>
                <a:lnTo>
                  <a:pt x="34378" y="12979"/>
                </a:lnTo>
                <a:lnTo>
                  <a:pt x="33388" y="13081"/>
                </a:lnTo>
                <a:lnTo>
                  <a:pt x="33261" y="13868"/>
                </a:lnTo>
                <a:lnTo>
                  <a:pt x="32943" y="14630"/>
                </a:lnTo>
                <a:lnTo>
                  <a:pt x="33007" y="14249"/>
                </a:lnTo>
                <a:lnTo>
                  <a:pt x="33121" y="13741"/>
                </a:lnTo>
                <a:lnTo>
                  <a:pt x="33388" y="13106"/>
                </a:lnTo>
                <a:lnTo>
                  <a:pt x="33096" y="13131"/>
                </a:lnTo>
                <a:lnTo>
                  <a:pt x="32994" y="13487"/>
                </a:lnTo>
                <a:lnTo>
                  <a:pt x="32880" y="14122"/>
                </a:lnTo>
                <a:lnTo>
                  <a:pt x="32283" y="14122"/>
                </a:lnTo>
                <a:lnTo>
                  <a:pt x="31838" y="13868"/>
                </a:lnTo>
                <a:lnTo>
                  <a:pt x="31267" y="14884"/>
                </a:lnTo>
                <a:lnTo>
                  <a:pt x="31216" y="14757"/>
                </a:lnTo>
                <a:lnTo>
                  <a:pt x="31102" y="14503"/>
                </a:lnTo>
                <a:lnTo>
                  <a:pt x="31102" y="13106"/>
                </a:lnTo>
                <a:lnTo>
                  <a:pt x="31051" y="12941"/>
                </a:lnTo>
                <a:lnTo>
                  <a:pt x="30911" y="12903"/>
                </a:lnTo>
                <a:lnTo>
                  <a:pt x="30911" y="22885"/>
                </a:lnTo>
                <a:lnTo>
                  <a:pt x="30810" y="23520"/>
                </a:lnTo>
                <a:lnTo>
                  <a:pt x="30568" y="24028"/>
                </a:lnTo>
                <a:lnTo>
                  <a:pt x="30657" y="23520"/>
                </a:lnTo>
                <a:lnTo>
                  <a:pt x="30911" y="22885"/>
                </a:lnTo>
                <a:lnTo>
                  <a:pt x="30911" y="12903"/>
                </a:lnTo>
                <a:lnTo>
                  <a:pt x="30721" y="13093"/>
                </a:lnTo>
                <a:lnTo>
                  <a:pt x="30721" y="22885"/>
                </a:lnTo>
                <a:lnTo>
                  <a:pt x="30619" y="23393"/>
                </a:lnTo>
                <a:lnTo>
                  <a:pt x="30378" y="24028"/>
                </a:lnTo>
                <a:lnTo>
                  <a:pt x="30492" y="23342"/>
                </a:lnTo>
                <a:lnTo>
                  <a:pt x="30721" y="22885"/>
                </a:lnTo>
                <a:lnTo>
                  <a:pt x="30721" y="13093"/>
                </a:lnTo>
                <a:lnTo>
                  <a:pt x="30314" y="12700"/>
                </a:lnTo>
                <a:lnTo>
                  <a:pt x="30314" y="19329"/>
                </a:lnTo>
                <a:lnTo>
                  <a:pt x="30175" y="20218"/>
                </a:lnTo>
                <a:lnTo>
                  <a:pt x="29946" y="20675"/>
                </a:lnTo>
                <a:lnTo>
                  <a:pt x="29946" y="26822"/>
                </a:lnTo>
                <a:lnTo>
                  <a:pt x="29400" y="27457"/>
                </a:lnTo>
                <a:lnTo>
                  <a:pt x="28905" y="27711"/>
                </a:lnTo>
                <a:lnTo>
                  <a:pt x="29121" y="26441"/>
                </a:lnTo>
                <a:lnTo>
                  <a:pt x="29946" y="26822"/>
                </a:lnTo>
                <a:lnTo>
                  <a:pt x="29946" y="20675"/>
                </a:lnTo>
                <a:lnTo>
                  <a:pt x="29794" y="20980"/>
                </a:lnTo>
                <a:lnTo>
                  <a:pt x="29870" y="20472"/>
                </a:lnTo>
                <a:lnTo>
                  <a:pt x="29959" y="20066"/>
                </a:lnTo>
                <a:lnTo>
                  <a:pt x="30060" y="19837"/>
                </a:lnTo>
                <a:lnTo>
                  <a:pt x="30314" y="19329"/>
                </a:lnTo>
                <a:lnTo>
                  <a:pt x="30314" y="12700"/>
                </a:lnTo>
                <a:lnTo>
                  <a:pt x="30111" y="12471"/>
                </a:lnTo>
                <a:lnTo>
                  <a:pt x="29730" y="12471"/>
                </a:lnTo>
                <a:lnTo>
                  <a:pt x="29070" y="12725"/>
                </a:lnTo>
                <a:lnTo>
                  <a:pt x="28892" y="13106"/>
                </a:lnTo>
                <a:lnTo>
                  <a:pt x="29222" y="11188"/>
                </a:lnTo>
                <a:lnTo>
                  <a:pt x="29540" y="11328"/>
                </a:lnTo>
                <a:lnTo>
                  <a:pt x="31711" y="13233"/>
                </a:lnTo>
                <a:lnTo>
                  <a:pt x="31978" y="13487"/>
                </a:lnTo>
                <a:lnTo>
                  <a:pt x="32512" y="13144"/>
                </a:lnTo>
                <a:lnTo>
                  <a:pt x="31102" y="9931"/>
                </a:lnTo>
                <a:lnTo>
                  <a:pt x="29006" y="9423"/>
                </a:lnTo>
                <a:lnTo>
                  <a:pt x="28714" y="9677"/>
                </a:lnTo>
                <a:lnTo>
                  <a:pt x="28079" y="10617"/>
                </a:lnTo>
                <a:lnTo>
                  <a:pt x="28003" y="9880"/>
                </a:lnTo>
                <a:lnTo>
                  <a:pt x="27901" y="9093"/>
                </a:lnTo>
                <a:lnTo>
                  <a:pt x="27736" y="9359"/>
                </a:lnTo>
                <a:lnTo>
                  <a:pt x="27381" y="9740"/>
                </a:lnTo>
                <a:lnTo>
                  <a:pt x="26936" y="10210"/>
                </a:lnTo>
                <a:lnTo>
                  <a:pt x="27012" y="8775"/>
                </a:lnTo>
                <a:lnTo>
                  <a:pt x="26797" y="9880"/>
                </a:lnTo>
                <a:lnTo>
                  <a:pt x="26885" y="8356"/>
                </a:lnTo>
                <a:lnTo>
                  <a:pt x="25196" y="9652"/>
                </a:lnTo>
                <a:lnTo>
                  <a:pt x="25222" y="11099"/>
                </a:lnTo>
                <a:lnTo>
                  <a:pt x="25349" y="11493"/>
                </a:lnTo>
                <a:lnTo>
                  <a:pt x="25971" y="11226"/>
                </a:lnTo>
                <a:lnTo>
                  <a:pt x="26174" y="11099"/>
                </a:lnTo>
                <a:lnTo>
                  <a:pt x="26682" y="10439"/>
                </a:lnTo>
                <a:lnTo>
                  <a:pt x="26555" y="11112"/>
                </a:lnTo>
                <a:lnTo>
                  <a:pt x="26631" y="10756"/>
                </a:lnTo>
                <a:lnTo>
                  <a:pt x="28194" y="11506"/>
                </a:lnTo>
                <a:lnTo>
                  <a:pt x="28117" y="10947"/>
                </a:lnTo>
                <a:lnTo>
                  <a:pt x="28727" y="10947"/>
                </a:lnTo>
                <a:lnTo>
                  <a:pt x="29057" y="11112"/>
                </a:lnTo>
                <a:lnTo>
                  <a:pt x="28613" y="12369"/>
                </a:lnTo>
                <a:lnTo>
                  <a:pt x="28816" y="13284"/>
                </a:lnTo>
                <a:lnTo>
                  <a:pt x="28740" y="13462"/>
                </a:lnTo>
                <a:lnTo>
                  <a:pt x="28740" y="26060"/>
                </a:lnTo>
                <a:lnTo>
                  <a:pt x="28587" y="26822"/>
                </a:lnTo>
                <a:lnTo>
                  <a:pt x="28016" y="28727"/>
                </a:lnTo>
                <a:lnTo>
                  <a:pt x="28257" y="27203"/>
                </a:lnTo>
                <a:lnTo>
                  <a:pt x="28740" y="26060"/>
                </a:lnTo>
                <a:lnTo>
                  <a:pt x="28740" y="13462"/>
                </a:lnTo>
                <a:lnTo>
                  <a:pt x="28714" y="22758"/>
                </a:lnTo>
                <a:lnTo>
                  <a:pt x="28587" y="23520"/>
                </a:lnTo>
                <a:lnTo>
                  <a:pt x="28359" y="24155"/>
                </a:lnTo>
                <a:lnTo>
                  <a:pt x="28143" y="24790"/>
                </a:lnTo>
                <a:lnTo>
                  <a:pt x="28041" y="25425"/>
                </a:lnTo>
                <a:lnTo>
                  <a:pt x="28549" y="25679"/>
                </a:lnTo>
                <a:lnTo>
                  <a:pt x="27520" y="26822"/>
                </a:lnTo>
                <a:lnTo>
                  <a:pt x="27635" y="26212"/>
                </a:lnTo>
                <a:lnTo>
                  <a:pt x="27419" y="26822"/>
                </a:lnTo>
                <a:lnTo>
                  <a:pt x="27368" y="26949"/>
                </a:lnTo>
                <a:lnTo>
                  <a:pt x="27393" y="26822"/>
                </a:lnTo>
                <a:lnTo>
                  <a:pt x="27470" y="26314"/>
                </a:lnTo>
                <a:lnTo>
                  <a:pt x="27495" y="26187"/>
                </a:lnTo>
                <a:lnTo>
                  <a:pt x="27533" y="25933"/>
                </a:lnTo>
                <a:lnTo>
                  <a:pt x="28003" y="24663"/>
                </a:lnTo>
                <a:lnTo>
                  <a:pt x="28105" y="24409"/>
                </a:lnTo>
                <a:lnTo>
                  <a:pt x="28663" y="22885"/>
                </a:lnTo>
                <a:lnTo>
                  <a:pt x="28714" y="22758"/>
                </a:lnTo>
                <a:lnTo>
                  <a:pt x="28714" y="13525"/>
                </a:lnTo>
                <a:lnTo>
                  <a:pt x="28498" y="14020"/>
                </a:lnTo>
                <a:lnTo>
                  <a:pt x="28498" y="20472"/>
                </a:lnTo>
                <a:lnTo>
                  <a:pt x="28397" y="21094"/>
                </a:lnTo>
                <a:lnTo>
                  <a:pt x="28282" y="21488"/>
                </a:lnTo>
                <a:lnTo>
                  <a:pt x="27965" y="22123"/>
                </a:lnTo>
                <a:lnTo>
                  <a:pt x="28079" y="21488"/>
                </a:lnTo>
                <a:lnTo>
                  <a:pt x="28194" y="21094"/>
                </a:lnTo>
                <a:lnTo>
                  <a:pt x="28498" y="20472"/>
                </a:lnTo>
                <a:lnTo>
                  <a:pt x="28498" y="14020"/>
                </a:lnTo>
                <a:lnTo>
                  <a:pt x="28282" y="14503"/>
                </a:lnTo>
                <a:lnTo>
                  <a:pt x="28308" y="14376"/>
                </a:lnTo>
                <a:lnTo>
                  <a:pt x="28409" y="13741"/>
                </a:lnTo>
                <a:lnTo>
                  <a:pt x="28536" y="12979"/>
                </a:lnTo>
                <a:lnTo>
                  <a:pt x="28613" y="12471"/>
                </a:lnTo>
                <a:lnTo>
                  <a:pt x="28270" y="12725"/>
                </a:lnTo>
                <a:lnTo>
                  <a:pt x="27559" y="12979"/>
                </a:lnTo>
                <a:lnTo>
                  <a:pt x="27292" y="12941"/>
                </a:lnTo>
                <a:lnTo>
                  <a:pt x="27292" y="17424"/>
                </a:lnTo>
                <a:lnTo>
                  <a:pt x="27203" y="17932"/>
                </a:lnTo>
                <a:lnTo>
                  <a:pt x="26949" y="18440"/>
                </a:lnTo>
                <a:lnTo>
                  <a:pt x="27012" y="18186"/>
                </a:lnTo>
                <a:lnTo>
                  <a:pt x="27114" y="17805"/>
                </a:lnTo>
                <a:lnTo>
                  <a:pt x="27292" y="17424"/>
                </a:lnTo>
                <a:lnTo>
                  <a:pt x="27292" y="12941"/>
                </a:lnTo>
                <a:lnTo>
                  <a:pt x="27165" y="12915"/>
                </a:lnTo>
                <a:lnTo>
                  <a:pt x="27165" y="14757"/>
                </a:lnTo>
                <a:lnTo>
                  <a:pt x="26987" y="17424"/>
                </a:lnTo>
                <a:lnTo>
                  <a:pt x="26860" y="17805"/>
                </a:lnTo>
                <a:lnTo>
                  <a:pt x="26733" y="17957"/>
                </a:lnTo>
                <a:lnTo>
                  <a:pt x="26606" y="18186"/>
                </a:lnTo>
                <a:lnTo>
                  <a:pt x="25374" y="17957"/>
                </a:lnTo>
                <a:lnTo>
                  <a:pt x="25184" y="17983"/>
                </a:lnTo>
                <a:lnTo>
                  <a:pt x="22682" y="19075"/>
                </a:lnTo>
                <a:lnTo>
                  <a:pt x="22059" y="18846"/>
                </a:lnTo>
                <a:lnTo>
                  <a:pt x="22021" y="19075"/>
                </a:lnTo>
                <a:lnTo>
                  <a:pt x="21780" y="19583"/>
                </a:lnTo>
                <a:lnTo>
                  <a:pt x="21869" y="19075"/>
                </a:lnTo>
                <a:lnTo>
                  <a:pt x="21920" y="18948"/>
                </a:lnTo>
                <a:lnTo>
                  <a:pt x="21971" y="18821"/>
                </a:lnTo>
                <a:lnTo>
                  <a:pt x="21348" y="18567"/>
                </a:lnTo>
                <a:lnTo>
                  <a:pt x="21005" y="18440"/>
                </a:lnTo>
                <a:lnTo>
                  <a:pt x="21120" y="17805"/>
                </a:lnTo>
                <a:lnTo>
                  <a:pt x="21069" y="17678"/>
                </a:lnTo>
                <a:lnTo>
                  <a:pt x="21120" y="17500"/>
                </a:lnTo>
                <a:lnTo>
                  <a:pt x="20637" y="17805"/>
                </a:lnTo>
                <a:lnTo>
                  <a:pt x="20828" y="16789"/>
                </a:lnTo>
                <a:lnTo>
                  <a:pt x="21221" y="17119"/>
                </a:lnTo>
                <a:lnTo>
                  <a:pt x="21310" y="16789"/>
                </a:lnTo>
                <a:lnTo>
                  <a:pt x="21450" y="16281"/>
                </a:lnTo>
                <a:lnTo>
                  <a:pt x="21653" y="15519"/>
                </a:lnTo>
                <a:lnTo>
                  <a:pt x="21691" y="15392"/>
                </a:lnTo>
                <a:lnTo>
                  <a:pt x="22936" y="17297"/>
                </a:lnTo>
                <a:lnTo>
                  <a:pt x="24155" y="17691"/>
                </a:lnTo>
                <a:lnTo>
                  <a:pt x="24765" y="18059"/>
                </a:lnTo>
                <a:lnTo>
                  <a:pt x="25184" y="17983"/>
                </a:lnTo>
                <a:lnTo>
                  <a:pt x="25374" y="17957"/>
                </a:lnTo>
                <a:lnTo>
                  <a:pt x="25704" y="17932"/>
                </a:lnTo>
                <a:lnTo>
                  <a:pt x="26873" y="15392"/>
                </a:lnTo>
                <a:lnTo>
                  <a:pt x="26936" y="15265"/>
                </a:lnTo>
                <a:lnTo>
                  <a:pt x="27165" y="14757"/>
                </a:lnTo>
                <a:lnTo>
                  <a:pt x="27165" y="12915"/>
                </a:lnTo>
                <a:lnTo>
                  <a:pt x="26873" y="12852"/>
                </a:lnTo>
                <a:lnTo>
                  <a:pt x="24612" y="12217"/>
                </a:lnTo>
                <a:lnTo>
                  <a:pt x="22352" y="12979"/>
                </a:lnTo>
                <a:lnTo>
                  <a:pt x="20751" y="13373"/>
                </a:lnTo>
                <a:lnTo>
                  <a:pt x="20751" y="16281"/>
                </a:lnTo>
                <a:lnTo>
                  <a:pt x="20675" y="16776"/>
                </a:lnTo>
                <a:lnTo>
                  <a:pt x="20548" y="17297"/>
                </a:lnTo>
                <a:lnTo>
                  <a:pt x="20218" y="18059"/>
                </a:lnTo>
                <a:lnTo>
                  <a:pt x="20358" y="17297"/>
                </a:lnTo>
                <a:lnTo>
                  <a:pt x="20421" y="17043"/>
                </a:lnTo>
                <a:lnTo>
                  <a:pt x="20751" y="16281"/>
                </a:lnTo>
                <a:lnTo>
                  <a:pt x="20751" y="13373"/>
                </a:lnTo>
                <a:lnTo>
                  <a:pt x="20294" y="13474"/>
                </a:lnTo>
                <a:lnTo>
                  <a:pt x="20294" y="17297"/>
                </a:lnTo>
                <a:lnTo>
                  <a:pt x="20218" y="17678"/>
                </a:lnTo>
                <a:lnTo>
                  <a:pt x="20104" y="18059"/>
                </a:lnTo>
                <a:lnTo>
                  <a:pt x="19951" y="18440"/>
                </a:lnTo>
                <a:lnTo>
                  <a:pt x="20053" y="17805"/>
                </a:lnTo>
                <a:lnTo>
                  <a:pt x="20294" y="17297"/>
                </a:lnTo>
                <a:lnTo>
                  <a:pt x="20294" y="13474"/>
                </a:lnTo>
                <a:lnTo>
                  <a:pt x="20040" y="13538"/>
                </a:lnTo>
                <a:lnTo>
                  <a:pt x="20040" y="17043"/>
                </a:lnTo>
                <a:lnTo>
                  <a:pt x="19939" y="17678"/>
                </a:lnTo>
                <a:lnTo>
                  <a:pt x="19596" y="18567"/>
                </a:lnTo>
                <a:lnTo>
                  <a:pt x="19710" y="17932"/>
                </a:lnTo>
                <a:lnTo>
                  <a:pt x="19888" y="17424"/>
                </a:lnTo>
                <a:lnTo>
                  <a:pt x="20040" y="17043"/>
                </a:lnTo>
                <a:lnTo>
                  <a:pt x="20040" y="13538"/>
                </a:lnTo>
                <a:lnTo>
                  <a:pt x="19177" y="13741"/>
                </a:lnTo>
                <a:lnTo>
                  <a:pt x="18923" y="11328"/>
                </a:lnTo>
                <a:lnTo>
                  <a:pt x="17805" y="12471"/>
                </a:lnTo>
                <a:lnTo>
                  <a:pt x="17437" y="13614"/>
                </a:lnTo>
                <a:lnTo>
                  <a:pt x="16954" y="13855"/>
                </a:lnTo>
                <a:lnTo>
                  <a:pt x="16954" y="13995"/>
                </a:lnTo>
                <a:lnTo>
                  <a:pt x="16814" y="14605"/>
                </a:lnTo>
                <a:lnTo>
                  <a:pt x="16217" y="16535"/>
                </a:lnTo>
                <a:lnTo>
                  <a:pt x="16281" y="16154"/>
                </a:lnTo>
                <a:lnTo>
                  <a:pt x="16306" y="16027"/>
                </a:lnTo>
                <a:lnTo>
                  <a:pt x="16395" y="15519"/>
                </a:lnTo>
                <a:lnTo>
                  <a:pt x="16471" y="15011"/>
                </a:lnTo>
                <a:lnTo>
                  <a:pt x="16954" y="13995"/>
                </a:lnTo>
                <a:lnTo>
                  <a:pt x="16954" y="13855"/>
                </a:lnTo>
                <a:lnTo>
                  <a:pt x="16675" y="13995"/>
                </a:lnTo>
                <a:lnTo>
                  <a:pt x="16154" y="13741"/>
                </a:lnTo>
                <a:lnTo>
                  <a:pt x="14960" y="12636"/>
                </a:lnTo>
                <a:lnTo>
                  <a:pt x="14617" y="14630"/>
                </a:lnTo>
                <a:lnTo>
                  <a:pt x="14820" y="13360"/>
                </a:lnTo>
                <a:lnTo>
                  <a:pt x="12877" y="17551"/>
                </a:lnTo>
                <a:lnTo>
                  <a:pt x="13957" y="16027"/>
                </a:lnTo>
                <a:lnTo>
                  <a:pt x="14871" y="17678"/>
                </a:lnTo>
                <a:lnTo>
                  <a:pt x="16243" y="16929"/>
                </a:lnTo>
                <a:lnTo>
                  <a:pt x="16192" y="17119"/>
                </a:lnTo>
                <a:lnTo>
                  <a:pt x="16078" y="17691"/>
                </a:lnTo>
                <a:lnTo>
                  <a:pt x="15951" y="17932"/>
                </a:lnTo>
                <a:lnTo>
                  <a:pt x="15367" y="18592"/>
                </a:lnTo>
                <a:lnTo>
                  <a:pt x="15684" y="18440"/>
                </a:lnTo>
                <a:lnTo>
                  <a:pt x="15862" y="18821"/>
                </a:lnTo>
                <a:lnTo>
                  <a:pt x="15963" y="18440"/>
                </a:lnTo>
                <a:lnTo>
                  <a:pt x="16459" y="16535"/>
                </a:lnTo>
                <a:lnTo>
                  <a:pt x="16103" y="17932"/>
                </a:lnTo>
                <a:lnTo>
                  <a:pt x="16522" y="16776"/>
                </a:lnTo>
                <a:lnTo>
                  <a:pt x="16548" y="16535"/>
                </a:lnTo>
                <a:lnTo>
                  <a:pt x="17297" y="14630"/>
                </a:lnTo>
                <a:lnTo>
                  <a:pt x="17132" y="15468"/>
                </a:lnTo>
                <a:lnTo>
                  <a:pt x="17018" y="16662"/>
                </a:lnTo>
                <a:lnTo>
                  <a:pt x="17957" y="16929"/>
                </a:lnTo>
                <a:lnTo>
                  <a:pt x="18288" y="17043"/>
                </a:lnTo>
                <a:lnTo>
                  <a:pt x="18897" y="16535"/>
                </a:lnTo>
                <a:lnTo>
                  <a:pt x="19431" y="16535"/>
                </a:lnTo>
                <a:lnTo>
                  <a:pt x="19672" y="15519"/>
                </a:lnTo>
                <a:lnTo>
                  <a:pt x="19532" y="17043"/>
                </a:lnTo>
                <a:lnTo>
                  <a:pt x="19405" y="18694"/>
                </a:lnTo>
                <a:lnTo>
                  <a:pt x="19367" y="18821"/>
                </a:lnTo>
                <a:lnTo>
                  <a:pt x="19380" y="18694"/>
                </a:lnTo>
                <a:lnTo>
                  <a:pt x="18681" y="17932"/>
                </a:lnTo>
                <a:lnTo>
                  <a:pt x="17907" y="17678"/>
                </a:lnTo>
                <a:lnTo>
                  <a:pt x="17322" y="17932"/>
                </a:lnTo>
                <a:lnTo>
                  <a:pt x="16814" y="17018"/>
                </a:lnTo>
                <a:lnTo>
                  <a:pt x="16624" y="17932"/>
                </a:lnTo>
                <a:lnTo>
                  <a:pt x="16078" y="18567"/>
                </a:lnTo>
                <a:lnTo>
                  <a:pt x="15989" y="19075"/>
                </a:lnTo>
                <a:lnTo>
                  <a:pt x="16116" y="19329"/>
                </a:lnTo>
                <a:lnTo>
                  <a:pt x="17678" y="18694"/>
                </a:lnTo>
                <a:lnTo>
                  <a:pt x="17907" y="19710"/>
                </a:lnTo>
                <a:lnTo>
                  <a:pt x="18694" y="19456"/>
                </a:lnTo>
                <a:lnTo>
                  <a:pt x="18910" y="19202"/>
                </a:lnTo>
                <a:lnTo>
                  <a:pt x="18999" y="19075"/>
                </a:lnTo>
                <a:lnTo>
                  <a:pt x="19202" y="18948"/>
                </a:lnTo>
                <a:lnTo>
                  <a:pt x="19177" y="19202"/>
                </a:lnTo>
                <a:lnTo>
                  <a:pt x="20066" y="19837"/>
                </a:lnTo>
                <a:lnTo>
                  <a:pt x="20789" y="19964"/>
                </a:lnTo>
                <a:lnTo>
                  <a:pt x="21310" y="20218"/>
                </a:lnTo>
                <a:lnTo>
                  <a:pt x="21869" y="20218"/>
                </a:lnTo>
                <a:lnTo>
                  <a:pt x="22504" y="19710"/>
                </a:lnTo>
                <a:lnTo>
                  <a:pt x="22796" y="20828"/>
                </a:lnTo>
                <a:lnTo>
                  <a:pt x="23418" y="20091"/>
                </a:lnTo>
                <a:lnTo>
                  <a:pt x="23583" y="19837"/>
                </a:lnTo>
                <a:lnTo>
                  <a:pt x="24079" y="20066"/>
                </a:lnTo>
                <a:lnTo>
                  <a:pt x="24015" y="19837"/>
                </a:lnTo>
                <a:lnTo>
                  <a:pt x="23977" y="19710"/>
                </a:lnTo>
                <a:lnTo>
                  <a:pt x="24879" y="20091"/>
                </a:lnTo>
                <a:lnTo>
                  <a:pt x="25539" y="20345"/>
                </a:lnTo>
                <a:lnTo>
                  <a:pt x="25933" y="20091"/>
                </a:lnTo>
                <a:lnTo>
                  <a:pt x="26162" y="20599"/>
                </a:lnTo>
                <a:lnTo>
                  <a:pt x="26466" y="21183"/>
                </a:lnTo>
                <a:lnTo>
                  <a:pt x="26873" y="20091"/>
                </a:lnTo>
                <a:lnTo>
                  <a:pt x="27012" y="19710"/>
                </a:lnTo>
                <a:lnTo>
                  <a:pt x="27063" y="19583"/>
                </a:lnTo>
                <a:lnTo>
                  <a:pt x="27051" y="19710"/>
                </a:lnTo>
                <a:lnTo>
                  <a:pt x="26924" y="20459"/>
                </a:lnTo>
                <a:lnTo>
                  <a:pt x="26809" y="20853"/>
                </a:lnTo>
                <a:lnTo>
                  <a:pt x="26035" y="22948"/>
                </a:lnTo>
                <a:lnTo>
                  <a:pt x="26822" y="23355"/>
                </a:lnTo>
                <a:lnTo>
                  <a:pt x="26898" y="23139"/>
                </a:lnTo>
                <a:lnTo>
                  <a:pt x="27025" y="22885"/>
                </a:lnTo>
                <a:lnTo>
                  <a:pt x="27216" y="22504"/>
                </a:lnTo>
                <a:lnTo>
                  <a:pt x="27114" y="23139"/>
                </a:lnTo>
                <a:lnTo>
                  <a:pt x="26987" y="23558"/>
                </a:lnTo>
                <a:lnTo>
                  <a:pt x="26758" y="24003"/>
                </a:lnTo>
                <a:lnTo>
                  <a:pt x="26974" y="24015"/>
                </a:lnTo>
                <a:lnTo>
                  <a:pt x="27101" y="23342"/>
                </a:lnTo>
                <a:lnTo>
                  <a:pt x="27393" y="22631"/>
                </a:lnTo>
                <a:lnTo>
                  <a:pt x="27266" y="23418"/>
                </a:lnTo>
                <a:lnTo>
                  <a:pt x="27012" y="24015"/>
                </a:lnTo>
                <a:lnTo>
                  <a:pt x="27203" y="24028"/>
                </a:lnTo>
                <a:lnTo>
                  <a:pt x="27330" y="23355"/>
                </a:lnTo>
                <a:lnTo>
                  <a:pt x="27432" y="23139"/>
                </a:lnTo>
                <a:lnTo>
                  <a:pt x="27546" y="22631"/>
                </a:lnTo>
                <a:lnTo>
                  <a:pt x="27559" y="22504"/>
                </a:lnTo>
                <a:lnTo>
                  <a:pt x="27686" y="21818"/>
                </a:lnTo>
                <a:lnTo>
                  <a:pt x="27774" y="21488"/>
                </a:lnTo>
                <a:lnTo>
                  <a:pt x="28206" y="20472"/>
                </a:lnTo>
                <a:lnTo>
                  <a:pt x="28143" y="20828"/>
                </a:lnTo>
                <a:lnTo>
                  <a:pt x="27774" y="22034"/>
                </a:lnTo>
                <a:lnTo>
                  <a:pt x="27774" y="25171"/>
                </a:lnTo>
                <a:lnTo>
                  <a:pt x="27647" y="25234"/>
                </a:lnTo>
                <a:lnTo>
                  <a:pt x="27254" y="25425"/>
                </a:lnTo>
                <a:lnTo>
                  <a:pt x="27101" y="25552"/>
                </a:lnTo>
                <a:lnTo>
                  <a:pt x="27305" y="24409"/>
                </a:lnTo>
                <a:lnTo>
                  <a:pt x="27686" y="25019"/>
                </a:lnTo>
                <a:lnTo>
                  <a:pt x="27736" y="24663"/>
                </a:lnTo>
                <a:lnTo>
                  <a:pt x="27774" y="25171"/>
                </a:lnTo>
                <a:lnTo>
                  <a:pt x="27774" y="22034"/>
                </a:lnTo>
                <a:lnTo>
                  <a:pt x="27470" y="23012"/>
                </a:lnTo>
                <a:lnTo>
                  <a:pt x="27622" y="22758"/>
                </a:lnTo>
                <a:lnTo>
                  <a:pt x="27495" y="23520"/>
                </a:lnTo>
                <a:lnTo>
                  <a:pt x="27736" y="22885"/>
                </a:lnTo>
                <a:lnTo>
                  <a:pt x="27647" y="23520"/>
                </a:lnTo>
                <a:lnTo>
                  <a:pt x="27406" y="24028"/>
                </a:lnTo>
                <a:lnTo>
                  <a:pt x="27495" y="23520"/>
                </a:lnTo>
                <a:lnTo>
                  <a:pt x="27432" y="23647"/>
                </a:lnTo>
                <a:lnTo>
                  <a:pt x="27317" y="24028"/>
                </a:lnTo>
                <a:lnTo>
                  <a:pt x="27051" y="25552"/>
                </a:lnTo>
                <a:lnTo>
                  <a:pt x="26936" y="26187"/>
                </a:lnTo>
                <a:lnTo>
                  <a:pt x="26949" y="25298"/>
                </a:lnTo>
                <a:lnTo>
                  <a:pt x="26441" y="24282"/>
                </a:lnTo>
                <a:lnTo>
                  <a:pt x="25539" y="24155"/>
                </a:lnTo>
                <a:lnTo>
                  <a:pt x="24701" y="26314"/>
                </a:lnTo>
                <a:lnTo>
                  <a:pt x="24663" y="26060"/>
                </a:lnTo>
                <a:lnTo>
                  <a:pt x="24625" y="25806"/>
                </a:lnTo>
                <a:lnTo>
                  <a:pt x="24371" y="24269"/>
                </a:lnTo>
                <a:lnTo>
                  <a:pt x="23647" y="25806"/>
                </a:lnTo>
                <a:lnTo>
                  <a:pt x="23850" y="24663"/>
                </a:lnTo>
                <a:lnTo>
                  <a:pt x="23888" y="24434"/>
                </a:lnTo>
                <a:lnTo>
                  <a:pt x="23469" y="24663"/>
                </a:lnTo>
                <a:lnTo>
                  <a:pt x="23266" y="24523"/>
                </a:lnTo>
                <a:lnTo>
                  <a:pt x="21272" y="26060"/>
                </a:lnTo>
                <a:lnTo>
                  <a:pt x="20180" y="25298"/>
                </a:lnTo>
                <a:lnTo>
                  <a:pt x="19621" y="24917"/>
                </a:lnTo>
                <a:lnTo>
                  <a:pt x="18694" y="24917"/>
                </a:lnTo>
                <a:lnTo>
                  <a:pt x="18694" y="25298"/>
                </a:lnTo>
                <a:lnTo>
                  <a:pt x="18592" y="25946"/>
                </a:lnTo>
                <a:lnTo>
                  <a:pt x="18249" y="26822"/>
                </a:lnTo>
                <a:lnTo>
                  <a:pt x="18376" y="26060"/>
                </a:lnTo>
                <a:lnTo>
                  <a:pt x="18211" y="26441"/>
                </a:lnTo>
                <a:lnTo>
                  <a:pt x="18275" y="26060"/>
                </a:lnTo>
                <a:lnTo>
                  <a:pt x="18694" y="25298"/>
                </a:lnTo>
                <a:lnTo>
                  <a:pt x="18694" y="24917"/>
                </a:lnTo>
                <a:lnTo>
                  <a:pt x="18021" y="24917"/>
                </a:lnTo>
                <a:lnTo>
                  <a:pt x="18021" y="25895"/>
                </a:lnTo>
                <a:lnTo>
                  <a:pt x="17526" y="26314"/>
                </a:lnTo>
                <a:lnTo>
                  <a:pt x="17322" y="26441"/>
                </a:lnTo>
                <a:lnTo>
                  <a:pt x="17348" y="26314"/>
                </a:lnTo>
                <a:lnTo>
                  <a:pt x="17513" y="25298"/>
                </a:lnTo>
                <a:lnTo>
                  <a:pt x="17970" y="25679"/>
                </a:lnTo>
                <a:lnTo>
                  <a:pt x="18021" y="25895"/>
                </a:lnTo>
                <a:lnTo>
                  <a:pt x="18021" y="24917"/>
                </a:lnTo>
                <a:lnTo>
                  <a:pt x="17754" y="24917"/>
                </a:lnTo>
                <a:lnTo>
                  <a:pt x="17627" y="24790"/>
                </a:lnTo>
                <a:lnTo>
                  <a:pt x="17106" y="24282"/>
                </a:lnTo>
                <a:lnTo>
                  <a:pt x="16979" y="24155"/>
                </a:lnTo>
                <a:lnTo>
                  <a:pt x="15506" y="24282"/>
                </a:lnTo>
                <a:lnTo>
                  <a:pt x="15214" y="24028"/>
                </a:lnTo>
                <a:lnTo>
                  <a:pt x="14490" y="25806"/>
                </a:lnTo>
                <a:lnTo>
                  <a:pt x="14719" y="25806"/>
                </a:lnTo>
                <a:lnTo>
                  <a:pt x="14795" y="25298"/>
                </a:lnTo>
                <a:lnTo>
                  <a:pt x="15252" y="25895"/>
                </a:lnTo>
                <a:lnTo>
                  <a:pt x="15354" y="26212"/>
                </a:lnTo>
                <a:lnTo>
                  <a:pt x="14820" y="26314"/>
                </a:lnTo>
                <a:lnTo>
                  <a:pt x="14579" y="26568"/>
                </a:lnTo>
                <a:lnTo>
                  <a:pt x="14681" y="26047"/>
                </a:lnTo>
                <a:lnTo>
                  <a:pt x="14058" y="26822"/>
                </a:lnTo>
                <a:lnTo>
                  <a:pt x="13868" y="26314"/>
                </a:lnTo>
                <a:lnTo>
                  <a:pt x="13423" y="25946"/>
                </a:lnTo>
                <a:lnTo>
                  <a:pt x="13462" y="24663"/>
                </a:lnTo>
                <a:lnTo>
                  <a:pt x="13220" y="24409"/>
                </a:lnTo>
                <a:lnTo>
                  <a:pt x="12966" y="25552"/>
                </a:lnTo>
                <a:lnTo>
                  <a:pt x="12852" y="25895"/>
                </a:lnTo>
                <a:lnTo>
                  <a:pt x="12674" y="26187"/>
                </a:lnTo>
                <a:lnTo>
                  <a:pt x="12814" y="25298"/>
                </a:lnTo>
                <a:lnTo>
                  <a:pt x="12979" y="24155"/>
                </a:lnTo>
                <a:lnTo>
                  <a:pt x="12077" y="26187"/>
                </a:lnTo>
                <a:lnTo>
                  <a:pt x="12725" y="25298"/>
                </a:lnTo>
                <a:lnTo>
                  <a:pt x="12585" y="26187"/>
                </a:lnTo>
                <a:lnTo>
                  <a:pt x="12547" y="26441"/>
                </a:lnTo>
                <a:lnTo>
                  <a:pt x="12065" y="26949"/>
                </a:lnTo>
                <a:lnTo>
                  <a:pt x="12001" y="27965"/>
                </a:lnTo>
                <a:lnTo>
                  <a:pt x="12534" y="27584"/>
                </a:lnTo>
                <a:lnTo>
                  <a:pt x="15379" y="26873"/>
                </a:lnTo>
                <a:lnTo>
                  <a:pt x="15443" y="26568"/>
                </a:lnTo>
                <a:lnTo>
                  <a:pt x="15595" y="25552"/>
                </a:lnTo>
                <a:lnTo>
                  <a:pt x="16294" y="25895"/>
                </a:lnTo>
                <a:lnTo>
                  <a:pt x="16344" y="25552"/>
                </a:lnTo>
                <a:lnTo>
                  <a:pt x="16446" y="25298"/>
                </a:lnTo>
                <a:lnTo>
                  <a:pt x="16649" y="24790"/>
                </a:lnTo>
                <a:lnTo>
                  <a:pt x="16522" y="25552"/>
                </a:lnTo>
                <a:lnTo>
                  <a:pt x="16205" y="26314"/>
                </a:lnTo>
                <a:lnTo>
                  <a:pt x="16256" y="26073"/>
                </a:lnTo>
                <a:lnTo>
                  <a:pt x="15595" y="26822"/>
                </a:lnTo>
                <a:lnTo>
                  <a:pt x="16065" y="26695"/>
                </a:lnTo>
                <a:lnTo>
                  <a:pt x="18961" y="29489"/>
                </a:lnTo>
                <a:lnTo>
                  <a:pt x="25247" y="26949"/>
                </a:lnTo>
                <a:lnTo>
                  <a:pt x="26682" y="30759"/>
                </a:lnTo>
                <a:lnTo>
                  <a:pt x="29718" y="31394"/>
                </a:lnTo>
                <a:lnTo>
                  <a:pt x="30340" y="31648"/>
                </a:lnTo>
                <a:lnTo>
                  <a:pt x="31000" y="33172"/>
                </a:lnTo>
                <a:lnTo>
                  <a:pt x="30048" y="33045"/>
                </a:lnTo>
                <a:lnTo>
                  <a:pt x="26339" y="34188"/>
                </a:lnTo>
                <a:lnTo>
                  <a:pt x="27622" y="35585"/>
                </a:lnTo>
                <a:lnTo>
                  <a:pt x="29667" y="33934"/>
                </a:lnTo>
                <a:lnTo>
                  <a:pt x="31140" y="36601"/>
                </a:lnTo>
                <a:lnTo>
                  <a:pt x="31089" y="38379"/>
                </a:lnTo>
                <a:lnTo>
                  <a:pt x="31635" y="37236"/>
                </a:lnTo>
                <a:lnTo>
                  <a:pt x="32512" y="33934"/>
                </a:lnTo>
                <a:lnTo>
                  <a:pt x="32715" y="33172"/>
                </a:lnTo>
                <a:lnTo>
                  <a:pt x="33883" y="28727"/>
                </a:lnTo>
                <a:lnTo>
                  <a:pt x="34150" y="27711"/>
                </a:lnTo>
                <a:lnTo>
                  <a:pt x="34493" y="26441"/>
                </a:lnTo>
                <a:lnTo>
                  <a:pt x="34594" y="26060"/>
                </a:lnTo>
                <a:lnTo>
                  <a:pt x="35090" y="24028"/>
                </a:lnTo>
                <a:lnTo>
                  <a:pt x="35369" y="22885"/>
                </a:lnTo>
                <a:lnTo>
                  <a:pt x="36296" y="19075"/>
                </a:lnTo>
                <a:lnTo>
                  <a:pt x="36360" y="18821"/>
                </a:lnTo>
                <a:lnTo>
                  <a:pt x="36449" y="18440"/>
                </a:lnTo>
                <a:lnTo>
                  <a:pt x="36703" y="17424"/>
                </a:lnTo>
                <a:lnTo>
                  <a:pt x="37096" y="15773"/>
                </a:lnTo>
                <a:lnTo>
                  <a:pt x="37719" y="13233"/>
                </a:lnTo>
                <a:lnTo>
                  <a:pt x="37769" y="12979"/>
                </a:lnTo>
                <a:lnTo>
                  <a:pt x="38506" y="8534"/>
                </a:lnTo>
                <a:close/>
              </a:path>
              <a:path w="40005" h="38734">
                <a:moveTo>
                  <a:pt x="39954" y="5143"/>
                </a:moveTo>
                <a:lnTo>
                  <a:pt x="39344" y="4648"/>
                </a:lnTo>
                <a:lnTo>
                  <a:pt x="39204" y="5486"/>
                </a:lnTo>
                <a:lnTo>
                  <a:pt x="39154" y="5753"/>
                </a:lnTo>
                <a:lnTo>
                  <a:pt x="39357" y="5549"/>
                </a:lnTo>
                <a:lnTo>
                  <a:pt x="39954" y="5143"/>
                </a:lnTo>
                <a:close/>
              </a:path>
            </a:pathLst>
          </a:custGeom>
          <a:solidFill>
            <a:srgbClr val="B88F51"/>
          </a:solidFill>
        </p:spPr>
        <p:txBody>
          <a:bodyPr wrap="square" lIns="0" tIns="0" rIns="0" bIns="0" rtlCol="0"/>
          <a:lstStyle/>
          <a:p>
            <a:endParaRPr sz="2511"/>
          </a:p>
        </p:txBody>
      </p:sp>
      <p:sp>
        <p:nvSpPr>
          <p:cNvPr id="127" name="bg object 127"/>
          <p:cNvSpPr/>
          <p:nvPr/>
        </p:nvSpPr>
        <p:spPr>
          <a:xfrm>
            <a:off x="1011952" y="407034"/>
            <a:ext cx="50800" cy="23813"/>
          </a:xfrm>
          <a:custGeom>
            <a:avLst/>
            <a:gdLst/>
            <a:ahLst/>
            <a:cxnLst/>
            <a:rect l="l" t="t" r="r" b="b"/>
            <a:pathLst>
              <a:path w="81280" h="38100">
                <a:moveTo>
                  <a:pt x="2324" y="11963"/>
                </a:moveTo>
                <a:lnTo>
                  <a:pt x="2082" y="12534"/>
                </a:lnTo>
                <a:lnTo>
                  <a:pt x="2019" y="12890"/>
                </a:lnTo>
                <a:lnTo>
                  <a:pt x="1981" y="13106"/>
                </a:lnTo>
                <a:lnTo>
                  <a:pt x="2235" y="12534"/>
                </a:lnTo>
                <a:lnTo>
                  <a:pt x="2286" y="12179"/>
                </a:lnTo>
                <a:lnTo>
                  <a:pt x="2324" y="11963"/>
                </a:lnTo>
                <a:close/>
              </a:path>
              <a:path w="81280" h="38100">
                <a:moveTo>
                  <a:pt x="2654" y="11747"/>
                </a:moveTo>
                <a:lnTo>
                  <a:pt x="2273" y="12547"/>
                </a:lnTo>
                <a:lnTo>
                  <a:pt x="2209" y="12941"/>
                </a:lnTo>
                <a:lnTo>
                  <a:pt x="2120" y="13436"/>
                </a:lnTo>
                <a:lnTo>
                  <a:pt x="2501" y="12636"/>
                </a:lnTo>
                <a:lnTo>
                  <a:pt x="2578" y="12242"/>
                </a:lnTo>
                <a:lnTo>
                  <a:pt x="2654" y="11747"/>
                </a:lnTo>
                <a:close/>
              </a:path>
              <a:path w="81280" h="38100">
                <a:moveTo>
                  <a:pt x="2679" y="15773"/>
                </a:moveTo>
                <a:lnTo>
                  <a:pt x="2400" y="16408"/>
                </a:lnTo>
                <a:lnTo>
                  <a:pt x="1892" y="15735"/>
                </a:lnTo>
                <a:lnTo>
                  <a:pt x="1727" y="16725"/>
                </a:lnTo>
                <a:lnTo>
                  <a:pt x="1676" y="17005"/>
                </a:lnTo>
                <a:lnTo>
                  <a:pt x="1892" y="16776"/>
                </a:lnTo>
                <a:lnTo>
                  <a:pt x="2324" y="16675"/>
                </a:lnTo>
                <a:lnTo>
                  <a:pt x="2298" y="16865"/>
                </a:lnTo>
                <a:lnTo>
                  <a:pt x="2235" y="17246"/>
                </a:lnTo>
                <a:lnTo>
                  <a:pt x="2501" y="16624"/>
                </a:lnTo>
                <a:lnTo>
                  <a:pt x="2679" y="15773"/>
                </a:lnTo>
                <a:close/>
              </a:path>
              <a:path w="81280" h="38100">
                <a:moveTo>
                  <a:pt x="2882" y="11176"/>
                </a:moveTo>
                <a:lnTo>
                  <a:pt x="2603" y="10795"/>
                </a:lnTo>
                <a:lnTo>
                  <a:pt x="2667" y="10490"/>
                </a:lnTo>
                <a:lnTo>
                  <a:pt x="2565" y="10731"/>
                </a:lnTo>
                <a:lnTo>
                  <a:pt x="1828" y="9677"/>
                </a:lnTo>
                <a:lnTo>
                  <a:pt x="1790" y="9893"/>
                </a:lnTo>
                <a:lnTo>
                  <a:pt x="1181" y="9055"/>
                </a:lnTo>
                <a:lnTo>
                  <a:pt x="1066" y="8890"/>
                </a:lnTo>
                <a:lnTo>
                  <a:pt x="939" y="8686"/>
                </a:lnTo>
                <a:lnTo>
                  <a:pt x="914" y="8813"/>
                </a:lnTo>
                <a:lnTo>
                  <a:pt x="241" y="8483"/>
                </a:lnTo>
                <a:lnTo>
                  <a:pt x="101" y="9321"/>
                </a:lnTo>
                <a:lnTo>
                  <a:pt x="0" y="9944"/>
                </a:lnTo>
                <a:lnTo>
                  <a:pt x="609" y="9461"/>
                </a:lnTo>
                <a:lnTo>
                  <a:pt x="838" y="9296"/>
                </a:lnTo>
                <a:lnTo>
                  <a:pt x="685" y="10236"/>
                </a:lnTo>
                <a:lnTo>
                  <a:pt x="571" y="10883"/>
                </a:lnTo>
                <a:lnTo>
                  <a:pt x="1231" y="10375"/>
                </a:lnTo>
                <a:lnTo>
                  <a:pt x="1651" y="10274"/>
                </a:lnTo>
                <a:lnTo>
                  <a:pt x="1447" y="10871"/>
                </a:lnTo>
                <a:lnTo>
                  <a:pt x="1371" y="11176"/>
                </a:lnTo>
                <a:lnTo>
                  <a:pt x="1193" y="11874"/>
                </a:lnTo>
                <a:lnTo>
                  <a:pt x="1485" y="11658"/>
                </a:lnTo>
                <a:lnTo>
                  <a:pt x="1689" y="10464"/>
                </a:lnTo>
                <a:lnTo>
                  <a:pt x="1714" y="10261"/>
                </a:lnTo>
                <a:lnTo>
                  <a:pt x="1689" y="10464"/>
                </a:lnTo>
                <a:lnTo>
                  <a:pt x="1562" y="11226"/>
                </a:lnTo>
                <a:lnTo>
                  <a:pt x="1485" y="11658"/>
                </a:lnTo>
                <a:lnTo>
                  <a:pt x="1460" y="11874"/>
                </a:lnTo>
                <a:lnTo>
                  <a:pt x="2120" y="11366"/>
                </a:lnTo>
                <a:lnTo>
                  <a:pt x="2374" y="11315"/>
                </a:lnTo>
                <a:lnTo>
                  <a:pt x="2324" y="11620"/>
                </a:lnTo>
                <a:lnTo>
                  <a:pt x="2463" y="11290"/>
                </a:lnTo>
                <a:lnTo>
                  <a:pt x="2882" y="11176"/>
                </a:lnTo>
                <a:close/>
              </a:path>
              <a:path w="81280" h="38100">
                <a:moveTo>
                  <a:pt x="3136" y="12153"/>
                </a:moveTo>
                <a:lnTo>
                  <a:pt x="2895" y="12725"/>
                </a:lnTo>
                <a:lnTo>
                  <a:pt x="2832" y="13081"/>
                </a:lnTo>
                <a:lnTo>
                  <a:pt x="2794" y="13284"/>
                </a:lnTo>
                <a:lnTo>
                  <a:pt x="3035" y="12725"/>
                </a:lnTo>
                <a:lnTo>
                  <a:pt x="3136" y="12153"/>
                </a:lnTo>
                <a:close/>
              </a:path>
              <a:path w="81280" h="38100">
                <a:moveTo>
                  <a:pt x="3797" y="12903"/>
                </a:moveTo>
                <a:lnTo>
                  <a:pt x="3505" y="13563"/>
                </a:lnTo>
                <a:lnTo>
                  <a:pt x="3149" y="12941"/>
                </a:lnTo>
                <a:lnTo>
                  <a:pt x="2984" y="13906"/>
                </a:lnTo>
                <a:lnTo>
                  <a:pt x="2959" y="14097"/>
                </a:lnTo>
                <a:lnTo>
                  <a:pt x="3111" y="13944"/>
                </a:lnTo>
                <a:lnTo>
                  <a:pt x="3441" y="13830"/>
                </a:lnTo>
                <a:lnTo>
                  <a:pt x="3416" y="13995"/>
                </a:lnTo>
                <a:lnTo>
                  <a:pt x="3352" y="14376"/>
                </a:lnTo>
                <a:lnTo>
                  <a:pt x="3619" y="13754"/>
                </a:lnTo>
                <a:lnTo>
                  <a:pt x="3733" y="13296"/>
                </a:lnTo>
                <a:lnTo>
                  <a:pt x="3797" y="12903"/>
                </a:lnTo>
                <a:close/>
              </a:path>
              <a:path w="81280" h="38100">
                <a:moveTo>
                  <a:pt x="4000" y="13144"/>
                </a:moveTo>
                <a:lnTo>
                  <a:pt x="3759" y="13716"/>
                </a:lnTo>
                <a:lnTo>
                  <a:pt x="3695" y="14071"/>
                </a:lnTo>
                <a:lnTo>
                  <a:pt x="3657" y="14274"/>
                </a:lnTo>
                <a:lnTo>
                  <a:pt x="3898" y="13703"/>
                </a:lnTo>
                <a:lnTo>
                  <a:pt x="3962" y="13347"/>
                </a:lnTo>
                <a:lnTo>
                  <a:pt x="4000" y="13144"/>
                </a:lnTo>
                <a:close/>
              </a:path>
              <a:path w="81280" h="38100">
                <a:moveTo>
                  <a:pt x="4279" y="11874"/>
                </a:moveTo>
                <a:lnTo>
                  <a:pt x="3441" y="11531"/>
                </a:lnTo>
                <a:lnTo>
                  <a:pt x="3289" y="12407"/>
                </a:lnTo>
                <a:lnTo>
                  <a:pt x="3225" y="12814"/>
                </a:lnTo>
                <a:lnTo>
                  <a:pt x="3708" y="12509"/>
                </a:lnTo>
                <a:lnTo>
                  <a:pt x="4279" y="11874"/>
                </a:lnTo>
                <a:close/>
              </a:path>
              <a:path w="81280" h="38100">
                <a:moveTo>
                  <a:pt x="4902" y="13944"/>
                </a:moveTo>
                <a:lnTo>
                  <a:pt x="4584" y="14655"/>
                </a:lnTo>
                <a:lnTo>
                  <a:pt x="4521" y="15036"/>
                </a:lnTo>
                <a:lnTo>
                  <a:pt x="4457" y="15417"/>
                </a:lnTo>
                <a:lnTo>
                  <a:pt x="4775" y="14706"/>
                </a:lnTo>
                <a:lnTo>
                  <a:pt x="4902" y="13944"/>
                </a:lnTo>
                <a:close/>
              </a:path>
              <a:path w="81280" h="38100">
                <a:moveTo>
                  <a:pt x="5143" y="14859"/>
                </a:moveTo>
                <a:lnTo>
                  <a:pt x="5003" y="15671"/>
                </a:lnTo>
                <a:lnTo>
                  <a:pt x="5092" y="15176"/>
                </a:lnTo>
                <a:lnTo>
                  <a:pt x="5143" y="14859"/>
                </a:lnTo>
                <a:close/>
              </a:path>
              <a:path w="81280" h="38100">
                <a:moveTo>
                  <a:pt x="5524" y="11455"/>
                </a:moveTo>
                <a:lnTo>
                  <a:pt x="4229" y="13563"/>
                </a:lnTo>
                <a:lnTo>
                  <a:pt x="3937" y="15278"/>
                </a:lnTo>
                <a:lnTo>
                  <a:pt x="5346" y="12509"/>
                </a:lnTo>
                <a:lnTo>
                  <a:pt x="5524" y="11455"/>
                </a:lnTo>
                <a:close/>
              </a:path>
              <a:path w="81280" h="38100">
                <a:moveTo>
                  <a:pt x="6324" y="9004"/>
                </a:moveTo>
                <a:lnTo>
                  <a:pt x="6083" y="9575"/>
                </a:lnTo>
                <a:lnTo>
                  <a:pt x="6019" y="9931"/>
                </a:lnTo>
                <a:lnTo>
                  <a:pt x="5981" y="10134"/>
                </a:lnTo>
                <a:lnTo>
                  <a:pt x="6223" y="9563"/>
                </a:lnTo>
                <a:lnTo>
                  <a:pt x="6286" y="9220"/>
                </a:lnTo>
                <a:lnTo>
                  <a:pt x="6324" y="9004"/>
                </a:lnTo>
                <a:close/>
              </a:path>
              <a:path w="81280" h="38100">
                <a:moveTo>
                  <a:pt x="6350" y="14173"/>
                </a:moveTo>
                <a:lnTo>
                  <a:pt x="5740" y="13677"/>
                </a:lnTo>
                <a:lnTo>
                  <a:pt x="5600" y="14516"/>
                </a:lnTo>
                <a:lnTo>
                  <a:pt x="5549" y="14782"/>
                </a:lnTo>
                <a:lnTo>
                  <a:pt x="5753" y="14579"/>
                </a:lnTo>
                <a:lnTo>
                  <a:pt x="6350" y="14173"/>
                </a:lnTo>
                <a:close/>
              </a:path>
              <a:path w="81280" h="38100">
                <a:moveTo>
                  <a:pt x="7188" y="13157"/>
                </a:moveTo>
                <a:lnTo>
                  <a:pt x="6413" y="14058"/>
                </a:lnTo>
                <a:lnTo>
                  <a:pt x="6172" y="14643"/>
                </a:lnTo>
                <a:lnTo>
                  <a:pt x="5664" y="15862"/>
                </a:lnTo>
                <a:lnTo>
                  <a:pt x="6565" y="16065"/>
                </a:lnTo>
                <a:lnTo>
                  <a:pt x="6832" y="14795"/>
                </a:lnTo>
                <a:lnTo>
                  <a:pt x="7188" y="13157"/>
                </a:lnTo>
                <a:close/>
              </a:path>
              <a:path w="81280" h="38100">
                <a:moveTo>
                  <a:pt x="7277" y="11264"/>
                </a:moveTo>
                <a:lnTo>
                  <a:pt x="6896" y="12052"/>
                </a:lnTo>
                <a:lnTo>
                  <a:pt x="7023" y="11328"/>
                </a:lnTo>
                <a:lnTo>
                  <a:pt x="6705" y="12039"/>
                </a:lnTo>
                <a:lnTo>
                  <a:pt x="6642" y="12420"/>
                </a:lnTo>
                <a:lnTo>
                  <a:pt x="6578" y="12801"/>
                </a:lnTo>
                <a:lnTo>
                  <a:pt x="6883" y="12115"/>
                </a:lnTo>
                <a:lnTo>
                  <a:pt x="6832" y="12458"/>
                </a:lnTo>
                <a:lnTo>
                  <a:pt x="6743" y="12954"/>
                </a:lnTo>
                <a:lnTo>
                  <a:pt x="7124" y="12153"/>
                </a:lnTo>
                <a:lnTo>
                  <a:pt x="7200" y="11760"/>
                </a:lnTo>
                <a:lnTo>
                  <a:pt x="7277" y="11264"/>
                </a:lnTo>
                <a:close/>
              </a:path>
              <a:path w="81280" h="38100">
                <a:moveTo>
                  <a:pt x="7302" y="19062"/>
                </a:moveTo>
                <a:lnTo>
                  <a:pt x="6007" y="17945"/>
                </a:lnTo>
                <a:lnTo>
                  <a:pt x="5791" y="19240"/>
                </a:lnTo>
                <a:lnTo>
                  <a:pt x="5664" y="19977"/>
                </a:lnTo>
                <a:lnTo>
                  <a:pt x="6451" y="19431"/>
                </a:lnTo>
                <a:lnTo>
                  <a:pt x="7302" y="19062"/>
                </a:lnTo>
                <a:close/>
              </a:path>
              <a:path w="81280" h="38100">
                <a:moveTo>
                  <a:pt x="7378" y="11595"/>
                </a:moveTo>
                <a:lnTo>
                  <a:pt x="7137" y="12166"/>
                </a:lnTo>
                <a:lnTo>
                  <a:pt x="7073" y="12522"/>
                </a:lnTo>
                <a:lnTo>
                  <a:pt x="7035" y="12725"/>
                </a:lnTo>
                <a:lnTo>
                  <a:pt x="7277" y="12153"/>
                </a:lnTo>
                <a:lnTo>
                  <a:pt x="7340" y="11798"/>
                </a:lnTo>
                <a:lnTo>
                  <a:pt x="7378" y="11595"/>
                </a:lnTo>
                <a:close/>
              </a:path>
              <a:path w="81280" h="38100">
                <a:moveTo>
                  <a:pt x="7594" y="15811"/>
                </a:moveTo>
                <a:lnTo>
                  <a:pt x="7099" y="14909"/>
                </a:lnTo>
                <a:lnTo>
                  <a:pt x="6997" y="14744"/>
                </a:lnTo>
                <a:lnTo>
                  <a:pt x="6959" y="14909"/>
                </a:lnTo>
                <a:lnTo>
                  <a:pt x="6502" y="16573"/>
                </a:lnTo>
                <a:lnTo>
                  <a:pt x="7594" y="15811"/>
                </a:lnTo>
                <a:close/>
              </a:path>
              <a:path w="81280" h="38100">
                <a:moveTo>
                  <a:pt x="7835" y="11480"/>
                </a:moveTo>
                <a:lnTo>
                  <a:pt x="7353" y="12585"/>
                </a:lnTo>
                <a:lnTo>
                  <a:pt x="7099" y="14071"/>
                </a:lnTo>
                <a:lnTo>
                  <a:pt x="7759" y="11938"/>
                </a:lnTo>
                <a:lnTo>
                  <a:pt x="7835" y="11480"/>
                </a:lnTo>
                <a:close/>
              </a:path>
              <a:path w="81280" h="38100">
                <a:moveTo>
                  <a:pt x="8242" y="18821"/>
                </a:moveTo>
                <a:lnTo>
                  <a:pt x="8001" y="19392"/>
                </a:lnTo>
                <a:lnTo>
                  <a:pt x="7937" y="19748"/>
                </a:lnTo>
                <a:lnTo>
                  <a:pt x="7899" y="19951"/>
                </a:lnTo>
                <a:lnTo>
                  <a:pt x="8140" y="19380"/>
                </a:lnTo>
                <a:lnTo>
                  <a:pt x="8204" y="19024"/>
                </a:lnTo>
                <a:lnTo>
                  <a:pt x="8242" y="18821"/>
                </a:lnTo>
                <a:close/>
              </a:path>
              <a:path w="81280" h="38100">
                <a:moveTo>
                  <a:pt x="8394" y="15913"/>
                </a:moveTo>
                <a:lnTo>
                  <a:pt x="7620" y="15786"/>
                </a:lnTo>
                <a:lnTo>
                  <a:pt x="7683" y="15976"/>
                </a:lnTo>
                <a:lnTo>
                  <a:pt x="8051" y="16649"/>
                </a:lnTo>
                <a:lnTo>
                  <a:pt x="8394" y="15913"/>
                </a:lnTo>
                <a:close/>
              </a:path>
              <a:path w="81280" h="38100">
                <a:moveTo>
                  <a:pt x="9029" y="18821"/>
                </a:moveTo>
                <a:lnTo>
                  <a:pt x="8712" y="19532"/>
                </a:lnTo>
                <a:lnTo>
                  <a:pt x="8648" y="19913"/>
                </a:lnTo>
                <a:lnTo>
                  <a:pt x="8585" y="20294"/>
                </a:lnTo>
                <a:lnTo>
                  <a:pt x="8902" y="19583"/>
                </a:lnTo>
                <a:lnTo>
                  <a:pt x="9029" y="18821"/>
                </a:lnTo>
                <a:close/>
              </a:path>
              <a:path w="81280" h="38100">
                <a:moveTo>
                  <a:pt x="9588" y="11328"/>
                </a:moveTo>
                <a:lnTo>
                  <a:pt x="9347" y="11899"/>
                </a:lnTo>
                <a:lnTo>
                  <a:pt x="9283" y="12255"/>
                </a:lnTo>
                <a:lnTo>
                  <a:pt x="9245" y="12458"/>
                </a:lnTo>
                <a:lnTo>
                  <a:pt x="9499" y="11887"/>
                </a:lnTo>
                <a:lnTo>
                  <a:pt x="9550" y="11544"/>
                </a:lnTo>
                <a:lnTo>
                  <a:pt x="9588" y="11328"/>
                </a:lnTo>
                <a:close/>
              </a:path>
              <a:path w="81280" h="38100">
                <a:moveTo>
                  <a:pt x="9880" y="11099"/>
                </a:moveTo>
                <a:lnTo>
                  <a:pt x="9499" y="11887"/>
                </a:lnTo>
                <a:lnTo>
                  <a:pt x="9436" y="12293"/>
                </a:lnTo>
                <a:lnTo>
                  <a:pt x="9347" y="12788"/>
                </a:lnTo>
                <a:lnTo>
                  <a:pt x="9740" y="11988"/>
                </a:lnTo>
                <a:lnTo>
                  <a:pt x="9880" y="11099"/>
                </a:lnTo>
                <a:close/>
              </a:path>
              <a:path w="81280" h="38100">
                <a:moveTo>
                  <a:pt x="9906" y="12065"/>
                </a:moveTo>
                <a:lnTo>
                  <a:pt x="9766" y="12877"/>
                </a:lnTo>
                <a:lnTo>
                  <a:pt x="9855" y="12382"/>
                </a:lnTo>
                <a:lnTo>
                  <a:pt x="9906" y="12065"/>
                </a:lnTo>
                <a:close/>
              </a:path>
              <a:path w="81280" h="38100">
                <a:moveTo>
                  <a:pt x="10960" y="14871"/>
                </a:moveTo>
                <a:lnTo>
                  <a:pt x="10922" y="15100"/>
                </a:lnTo>
                <a:lnTo>
                  <a:pt x="10960" y="14871"/>
                </a:lnTo>
                <a:close/>
              </a:path>
              <a:path w="81280" h="38100">
                <a:moveTo>
                  <a:pt x="10972" y="11353"/>
                </a:moveTo>
                <a:lnTo>
                  <a:pt x="10591" y="12153"/>
                </a:lnTo>
                <a:lnTo>
                  <a:pt x="10528" y="12547"/>
                </a:lnTo>
                <a:lnTo>
                  <a:pt x="10439" y="13042"/>
                </a:lnTo>
                <a:lnTo>
                  <a:pt x="10820" y="12242"/>
                </a:lnTo>
                <a:lnTo>
                  <a:pt x="10896" y="11849"/>
                </a:lnTo>
                <a:lnTo>
                  <a:pt x="10972" y="11353"/>
                </a:lnTo>
                <a:close/>
              </a:path>
              <a:path w="81280" h="38100">
                <a:moveTo>
                  <a:pt x="13233" y="12014"/>
                </a:moveTo>
                <a:lnTo>
                  <a:pt x="13004" y="12293"/>
                </a:lnTo>
                <a:lnTo>
                  <a:pt x="12636" y="11569"/>
                </a:lnTo>
                <a:lnTo>
                  <a:pt x="12941" y="10756"/>
                </a:lnTo>
                <a:lnTo>
                  <a:pt x="13119" y="9753"/>
                </a:lnTo>
                <a:lnTo>
                  <a:pt x="12522" y="11341"/>
                </a:lnTo>
                <a:lnTo>
                  <a:pt x="12458" y="11201"/>
                </a:lnTo>
                <a:lnTo>
                  <a:pt x="12433" y="11582"/>
                </a:lnTo>
                <a:lnTo>
                  <a:pt x="12407" y="12166"/>
                </a:lnTo>
                <a:lnTo>
                  <a:pt x="12395" y="12344"/>
                </a:lnTo>
                <a:lnTo>
                  <a:pt x="12407" y="12166"/>
                </a:lnTo>
                <a:lnTo>
                  <a:pt x="12407" y="11658"/>
                </a:lnTo>
                <a:lnTo>
                  <a:pt x="12217" y="12166"/>
                </a:lnTo>
                <a:lnTo>
                  <a:pt x="12344" y="11404"/>
                </a:lnTo>
                <a:lnTo>
                  <a:pt x="12204" y="12217"/>
                </a:lnTo>
                <a:lnTo>
                  <a:pt x="11049" y="11493"/>
                </a:lnTo>
                <a:lnTo>
                  <a:pt x="10858" y="12623"/>
                </a:lnTo>
                <a:lnTo>
                  <a:pt x="10629" y="14008"/>
                </a:lnTo>
                <a:lnTo>
                  <a:pt x="10629" y="14236"/>
                </a:lnTo>
                <a:lnTo>
                  <a:pt x="10071" y="12534"/>
                </a:lnTo>
                <a:lnTo>
                  <a:pt x="10134" y="12230"/>
                </a:lnTo>
                <a:lnTo>
                  <a:pt x="10045" y="12433"/>
                </a:lnTo>
                <a:lnTo>
                  <a:pt x="9766" y="12877"/>
                </a:lnTo>
                <a:lnTo>
                  <a:pt x="8902" y="14808"/>
                </a:lnTo>
                <a:lnTo>
                  <a:pt x="8953" y="14516"/>
                </a:lnTo>
                <a:lnTo>
                  <a:pt x="9004" y="14198"/>
                </a:lnTo>
                <a:lnTo>
                  <a:pt x="8890" y="14808"/>
                </a:lnTo>
                <a:lnTo>
                  <a:pt x="8394" y="15913"/>
                </a:lnTo>
                <a:lnTo>
                  <a:pt x="8839" y="15976"/>
                </a:lnTo>
                <a:lnTo>
                  <a:pt x="9359" y="16179"/>
                </a:lnTo>
                <a:lnTo>
                  <a:pt x="10401" y="16421"/>
                </a:lnTo>
                <a:lnTo>
                  <a:pt x="11493" y="16827"/>
                </a:lnTo>
                <a:lnTo>
                  <a:pt x="10922" y="15113"/>
                </a:lnTo>
                <a:lnTo>
                  <a:pt x="10845" y="14897"/>
                </a:lnTo>
                <a:lnTo>
                  <a:pt x="11176" y="14820"/>
                </a:lnTo>
                <a:lnTo>
                  <a:pt x="11150" y="15036"/>
                </a:lnTo>
                <a:lnTo>
                  <a:pt x="11099" y="15316"/>
                </a:lnTo>
                <a:lnTo>
                  <a:pt x="11303" y="15087"/>
                </a:lnTo>
                <a:lnTo>
                  <a:pt x="11988" y="14922"/>
                </a:lnTo>
                <a:lnTo>
                  <a:pt x="11315" y="14046"/>
                </a:lnTo>
                <a:lnTo>
                  <a:pt x="11214" y="14592"/>
                </a:lnTo>
                <a:lnTo>
                  <a:pt x="10706" y="13931"/>
                </a:lnTo>
                <a:lnTo>
                  <a:pt x="11849" y="12890"/>
                </a:lnTo>
                <a:lnTo>
                  <a:pt x="12090" y="12877"/>
                </a:lnTo>
                <a:lnTo>
                  <a:pt x="12052" y="13106"/>
                </a:lnTo>
                <a:lnTo>
                  <a:pt x="12141" y="12865"/>
                </a:lnTo>
                <a:lnTo>
                  <a:pt x="12369" y="12852"/>
                </a:lnTo>
                <a:lnTo>
                  <a:pt x="12242" y="15367"/>
                </a:lnTo>
                <a:lnTo>
                  <a:pt x="12992" y="12801"/>
                </a:lnTo>
                <a:lnTo>
                  <a:pt x="13131" y="12788"/>
                </a:lnTo>
                <a:lnTo>
                  <a:pt x="13233" y="12014"/>
                </a:lnTo>
                <a:close/>
              </a:path>
              <a:path w="81280" h="38100">
                <a:moveTo>
                  <a:pt x="15633" y="9728"/>
                </a:moveTo>
                <a:lnTo>
                  <a:pt x="13487" y="13690"/>
                </a:lnTo>
                <a:lnTo>
                  <a:pt x="13195" y="15455"/>
                </a:lnTo>
                <a:lnTo>
                  <a:pt x="13411" y="14998"/>
                </a:lnTo>
                <a:lnTo>
                  <a:pt x="13614" y="14846"/>
                </a:lnTo>
                <a:lnTo>
                  <a:pt x="14287" y="14681"/>
                </a:lnTo>
                <a:lnTo>
                  <a:pt x="13830" y="14097"/>
                </a:lnTo>
                <a:lnTo>
                  <a:pt x="15506" y="10528"/>
                </a:lnTo>
                <a:lnTo>
                  <a:pt x="15633" y="9728"/>
                </a:lnTo>
                <a:close/>
              </a:path>
              <a:path w="81280" h="38100">
                <a:moveTo>
                  <a:pt x="15735" y="11798"/>
                </a:moveTo>
                <a:lnTo>
                  <a:pt x="15417" y="12509"/>
                </a:lnTo>
                <a:lnTo>
                  <a:pt x="15354" y="12890"/>
                </a:lnTo>
                <a:lnTo>
                  <a:pt x="15290" y="13271"/>
                </a:lnTo>
                <a:lnTo>
                  <a:pt x="15608" y="12560"/>
                </a:lnTo>
                <a:lnTo>
                  <a:pt x="15735" y="11798"/>
                </a:lnTo>
                <a:close/>
              </a:path>
              <a:path w="81280" h="38100">
                <a:moveTo>
                  <a:pt x="18656" y="12357"/>
                </a:moveTo>
                <a:lnTo>
                  <a:pt x="18478" y="12217"/>
                </a:lnTo>
                <a:lnTo>
                  <a:pt x="18567" y="11684"/>
                </a:lnTo>
                <a:lnTo>
                  <a:pt x="18364" y="12115"/>
                </a:lnTo>
                <a:lnTo>
                  <a:pt x="17360" y="11239"/>
                </a:lnTo>
                <a:lnTo>
                  <a:pt x="17259" y="11798"/>
                </a:lnTo>
                <a:lnTo>
                  <a:pt x="16357" y="11010"/>
                </a:lnTo>
                <a:lnTo>
                  <a:pt x="16217" y="11823"/>
                </a:lnTo>
                <a:lnTo>
                  <a:pt x="15887" y="11239"/>
                </a:lnTo>
                <a:lnTo>
                  <a:pt x="15722" y="12204"/>
                </a:lnTo>
                <a:lnTo>
                  <a:pt x="15684" y="12395"/>
                </a:lnTo>
                <a:lnTo>
                  <a:pt x="15836" y="12242"/>
                </a:lnTo>
                <a:lnTo>
                  <a:pt x="16167" y="12128"/>
                </a:lnTo>
                <a:lnTo>
                  <a:pt x="16141" y="12306"/>
                </a:lnTo>
                <a:lnTo>
                  <a:pt x="16014" y="13042"/>
                </a:lnTo>
                <a:lnTo>
                  <a:pt x="16802" y="12496"/>
                </a:lnTo>
                <a:lnTo>
                  <a:pt x="17170" y="12331"/>
                </a:lnTo>
                <a:lnTo>
                  <a:pt x="17145" y="12534"/>
                </a:lnTo>
                <a:lnTo>
                  <a:pt x="17018" y="13271"/>
                </a:lnTo>
                <a:lnTo>
                  <a:pt x="17805" y="12725"/>
                </a:lnTo>
                <a:lnTo>
                  <a:pt x="18224" y="12547"/>
                </a:lnTo>
                <a:lnTo>
                  <a:pt x="18186" y="12776"/>
                </a:lnTo>
                <a:lnTo>
                  <a:pt x="18122" y="13157"/>
                </a:lnTo>
                <a:lnTo>
                  <a:pt x="18427" y="12458"/>
                </a:lnTo>
                <a:lnTo>
                  <a:pt x="18656" y="12357"/>
                </a:lnTo>
                <a:close/>
              </a:path>
              <a:path w="81280" h="38100">
                <a:moveTo>
                  <a:pt x="62725" y="9334"/>
                </a:moveTo>
                <a:lnTo>
                  <a:pt x="62268" y="8483"/>
                </a:lnTo>
                <a:lnTo>
                  <a:pt x="62052" y="7975"/>
                </a:lnTo>
                <a:lnTo>
                  <a:pt x="61849" y="8953"/>
                </a:lnTo>
                <a:lnTo>
                  <a:pt x="61798" y="9232"/>
                </a:lnTo>
                <a:lnTo>
                  <a:pt x="61925" y="8991"/>
                </a:lnTo>
                <a:lnTo>
                  <a:pt x="62191" y="8826"/>
                </a:lnTo>
                <a:lnTo>
                  <a:pt x="62014" y="9779"/>
                </a:lnTo>
                <a:lnTo>
                  <a:pt x="61912" y="10312"/>
                </a:lnTo>
                <a:lnTo>
                  <a:pt x="62318" y="9855"/>
                </a:lnTo>
                <a:lnTo>
                  <a:pt x="62725" y="9334"/>
                </a:lnTo>
                <a:close/>
              </a:path>
              <a:path w="81280" h="38100">
                <a:moveTo>
                  <a:pt x="62877" y="15875"/>
                </a:moveTo>
                <a:lnTo>
                  <a:pt x="62433" y="16332"/>
                </a:lnTo>
                <a:lnTo>
                  <a:pt x="62141" y="17627"/>
                </a:lnTo>
                <a:lnTo>
                  <a:pt x="62039" y="18389"/>
                </a:lnTo>
                <a:lnTo>
                  <a:pt x="62877" y="15875"/>
                </a:lnTo>
                <a:close/>
              </a:path>
              <a:path w="81280" h="38100">
                <a:moveTo>
                  <a:pt x="63004" y="15468"/>
                </a:moveTo>
                <a:lnTo>
                  <a:pt x="62877" y="15849"/>
                </a:lnTo>
                <a:lnTo>
                  <a:pt x="62865" y="16687"/>
                </a:lnTo>
                <a:lnTo>
                  <a:pt x="62953" y="15849"/>
                </a:lnTo>
                <a:lnTo>
                  <a:pt x="63004" y="15468"/>
                </a:lnTo>
                <a:close/>
              </a:path>
              <a:path w="81280" h="38100">
                <a:moveTo>
                  <a:pt x="63842" y="31343"/>
                </a:moveTo>
                <a:lnTo>
                  <a:pt x="63411" y="31216"/>
                </a:lnTo>
                <a:lnTo>
                  <a:pt x="63004" y="31343"/>
                </a:lnTo>
                <a:lnTo>
                  <a:pt x="62852" y="34645"/>
                </a:lnTo>
                <a:lnTo>
                  <a:pt x="63830" y="31597"/>
                </a:lnTo>
                <a:lnTo>
                  <a:pt x="63842" y="31343"/>
                </a:lnTo>
                <a:close/>
              </a:path>
              <a:path w="81280" h="38100">
                <a:moveTo>
                  <a:pt x="63957" y="17792"/>
                </a:moveTo>
                <a:lnTo>
                  <a:pt x="63804" y="18008"/>
                </a:lnTo>
                <a:lnTo>
                  <a:pt x="63957" y="17792"/>
                </a:lnTo>
                <a:close/>
              </a:path>
              <a:path w="81280" h="38100">
                <a:moveTo>
                  <a:pt x="64122" y="17373"/>
                </a:moveTo>
                <a:lnTo>
                  <a:pt x="63957" y="17792"/>
                </a:lnTo>
                <a:lnTo>
                  <a:pt x="64071" y="17627"/>
                </a:lnTo>
                <a:lnTo>
                  <a:pt x="64122" y="17373"/>
                </a:lnTo>
                <a:close/>
              </a:path>
              <a:path w="81280" h="38100">
                <a:moveTo>
                  <a:pt x="64173" y="17462"/>
                </a:moveTo>
                <a:lnTo>
                  <a:pt x="64071" y="17627"/>
                </a:lnTo>
                <a:lnTo>
                  <a:pt x="63817" y="18643"/>
                </a:lnTo>
                <a:lnTo>
                  <a:pt x="64122" y="17627"/>
                </a:lnTo>
                <a:lnTo>
                  <a:pt x="64173" y="17462"/>
                </a:lnTo>
                <a:close/>
              </a:path>
              <a:path w="81280" h="38100">
                <a:moveTo>
                  <a:pt x="64249" y="16332"/>
                </a:moveTo>
                <a:lnTo>
                  <a:pt x="64198" y="16040"/>
                </a:lnTo>
                <a:lnTo>
                  <a:pt x="64122" y="16421"/>
                </a:lnTo>
                <a:lnTo>
                  <a:pt x="64249" y="16332"/>
                </a:lnTo>
                <a:close/>
              </a:path>
              <a:path w="81280" h="38100">
                <a:moveTo>
                  <a:pt x="64363" y="16865"/>
                </a:moveTo>
                <a:lnTo>
                  <a:pt x="64173" y="17462"/>
                </a:lnTo>
                <a:lnTo>
                  <a:pt x="64287" y="17246"/>
                </a:lnTo>
                <a:lnTo>
                  <a:pt x="64363" y="16865"/>
                </a:lnTo>
                <a:close/>
              </a:path>
              <a:path w="81280" h="38100">
                <a:moveTo>
                  <a:pt x="64401" y="20485"/>
                </a:moveTo>
                <a:lnTo>
                  <a:pt x="64287" y="20269"/>
                </a:lnTo>
                <a:lnTo>
                  <a:pt x="64084" y="20053"/>
                </a:lnTo>
                <a:lnTo>
                  <a:pt x="63677" y="20167"/>
                </a:lnTo>
                <a:lnTo>
                  <a:pt x="63715" y="19786"/>
                </a:lnTo>
                <a:lnTo>
                  <a:pt x="63728" y="19659"/>
                </a:lnTo>
                <a:lnTo>
                  <a:pt x="63296" y="19558"/>
                </a:lnTo>
                <a:lnTo>
                  <a:pt x="63182" y="19786"/>
                </a:lnTo>
                <a:lnTo>
                  <a:pt x="63207" y="19532"/>
                </a:lnTo>
                <a:lnTo>
                  <a:pt x="62750" y="19405"/>
                </a:lnTo>
                <a:lnTo>
                  <a:pt x="62738" y="19278"/>
                </a:lnTo>
                <a:lnTo>
                  <a:pt x="62712" y="18821"/>
                </a:lnTo>
                <a:lnTo>
                  <a:pt x="62547" y="19278"/>
                </a:lnTo>
                <a:lnTo>
                  <a:pt x="62484" y="18415"/>
                </a:lnTo>
                <a:lnTo>
                  <a:pt x="61810" y="20675"/>
                </a:lnTo>
                <a:lnTo>
                  <a:pt x="62191" y="20040"/>
                </a:lnTo>
                <a:lnTo>
                  <a:pt x="62077" y="20929"/>
                </a:lnTo>
                <a:lnTo>
                  <a:pt x="61963" y="21564"/>
                </a:lnTo>
                <a:lnTo>
                  <a:pt x="62357" y="20129"/>
                </a:lnTo>
                <a:lnTo>
                  <a:pt x="62636" y="19532"/>
                </a:lnTo>
                <a:lnTo>
                  <a:pt x="62611" y="20802"/>
                </a:lnTo>
                <a:lnTo>
                  <a:pt x="63423" y="21310"/>
                </a:lnTo>
                <a:lnTo>
                  <a:pt x="64401" y="20485"/>
                </a:lnTo>
                <a:close/>
              </a:path>
              <a:path w="81280" h="38100">
                <a:moveTo>
                  <a:pt x="64579" y="31559"/>
                </a:moveTo>
                <a:lnTo>
                  <a:pt x="63995" y="31089"/>
                </a:lnTo>
                <a:lnTo>
                  <a:pt x="63906" y="31369"/>
                </a:lnTo>
                <a:lnTo>
                  <a:pt x="64579" y="31559"/>
                </a:lnTo>
                <a:close/>
              </a:path>
              <a:path w="81280" h="38100">
                <a:moveTo>
                  <a:pt x="64795" y="20421"/>
                </a:moveTo>
                <a:lnTo>
                  <a:pt x="64617" y="20294"/>
                </a:lnTo>
                <a:lnTo>
                  <a:pt x="64554" y="20548"/>
                </a:lnTo>
                <a:lnTo>
                  <a:pt x="64668" y="20675"/>
                </a:lnTo>
                <a:lnTo>
                  <a:pt x="64795" y="20548"/>
                </a:lnTo>
                <a:lnTo>
                  <a:pt x="64795" y="20421"/>
                </a:lnTo>
                <a:close/>
              </a:path>
              <a:path w="81280" h="38100">
                <a:moveTo>
                  <a:pt x="64998" y="27152"/>
                </a:moveTo>
                <a:lnTo>
                  <a:pt x="64871" y="27393"/>
                </a:lnTo>
                <a:lnTo>
                  <a:pt x="64998" y="27152"/>
                </a:lnTo>
                <a:close/>
              </a:path>
              <a:path w="81280" h="38100">
                <a:moveTo>
                  <a:pt x="65100" y="16332"/>
                </a:moveTo>
                <a:lnTo>
                  <a:pt x="64973" y="16700"/>
                </a:lnTo>
                <a:lnTo>
                  <a:pt x="65100" y="16675"/>
                </a:lnTo>
                <a:lnTo>
                  <a:pt x="65100" y="16332"/>
                </a:lnTo>
                <a:close/>
              </a:path>
              <a:path w="81280" h="38100">
                <a:moveTo>
                  <a:pt x="65316" y="28067"/>
                </a:moveTo>
                <a:lnTo>
                  <a:pt x="65176" y="28143"/>
                </a:lnTo>
                <a:lnTo>
                  <a:pt x="65125" y="28422"/>
                </a:lnTo>
                <a:lnTo>
                  <a:pt x="65316" y="28067"/>
                </a:lnTo>
                <a:close/>
              </a:path>
              <a:path w="81280" h="38100">
                <a:moveTo>
                  <a:pt x="65900" y="20167"/>
                </a:moveTo>
                <a:lnTo>
                  <a:pt x="65824" y="19913"/>
                </a:lnTo>
                <a:lnTo>
                  <a:pt x="65671" y="19659"/>
                </a:lnTo>
                <a:lnTo>
                  <a:pt x="65087" y="20256"/>
                </a:lnTo>
                <a:lnTo>
                  <a:pt x="64973" y="20548"/>
                </a:lnTo>
                <a:lnTo>
                  <a:pt x="65138" y="20675"/>
                </a:lnTo>
                <a:lnTo>
                  <a:pt x="65214" y="21564"/>
                </a:lnTo>
                <a:lnTo>
                  <a:pt x="65430" y="21437"/>
                </a:lnTo>
                <a:lnTo>
                  <a:pt x="65671" y="20548"/>
                </a:lnTo>
                <a:lnTo>
                  <a:pt x="65798" y="20256"/>
                </a:lnTo>
                <a:close/>
              </a:path>
              <a:path w="81280" h="38100">
                <a:moveTo>
                  <a:pt x="66357" y="14071"/>
                </a:moveTo>
                <a:lnTo>
                  <a:pt x="65252" y="15087"/>
                </a:lnTo>
                <a:lnTo>
                  <a:pt x="64274" y="15087"/>
                </a:lnTo>
                <a:lnTo>
                  <a:pt x="64452" y="13309"/>
                </a:lnTo>
                <a:lnTo>
                  <a:pt x="63944" y="14706"/>
                </a:lnTo>
                <a:lnTo>
                  <a:pt x="63868" y="15087"/>
                </a:lnTo>
                <a:lnTo>
                  <a:pt x="63741" y="16040"/>
                </a:lnTo>
                <a:lnTo>
                  <a:pt x="63385" y="16611"/>
                </a:lnTo>
                <a:lnTo>
                  <a:pt x="63715" y="15722"/>
                </a:lnTo>
                <a:lnTo>
                  <a:pt x="64223" y="13182"/>
                </a:lnTo>
                <a:lnTo>
                  <a:pt x="63322" y="16611"/>
                </a:lnTo>
                <a:lnTo>
                  <a:pt x="63220" y="16992"/>
                </a:lnTo>
                <a:lnTo>
                  <a:pt x="62814" y="17881"/>
                </a:lnTo>
                <a:lnTo>
                  <a:pt x="62826" y="17500"/>
                </a:lnTo>
                <a:lnTo>
                  <a:pt x="62865" y="16687"/>
                </a:lnTo>
                <a:lnTo>
                  <a:pt x="62725" y="17500"/>
                </a:lnTo>
                <a:lnTo>
                  <a:pt x="62560" y="17881"/>
                </a:lnTo>
                <a:lnTo>
                  <a:pt x="62484" y="18415"/>
                </a:lnTo>
                <a:lnTo>
                  <a:pt x="62636" y="17881"/>
                </a:lnTo>
                <a:lnTo>
                  <a:pt x="62649" y="18072"/>
                </a:lnTo>
                <a:lnTo>
                  <a:pt x="62687" y="17881"/>
                </a:lnTo>
                <a:lnTo>
                  <a:pt x="62776" y="17500"/>
                </a:lnTo>
                <a:lnTo>
                  <a:pt x="62699" y="17881"/>
                </a:lnTo>
                <a:lnTo>
                  <a:pt x="62712" y="18821"/>
                </a:lnTo>
                <a:lnTo>
                  <a:pt x="63030" y="17881"/>
                </a:lnTo>
                <a:lnTo>
                  <a:pt x="63411" y="17881"/>
                </a:lnTo>
                <a:lnTo>
                  <a:pt x="63296" y="19558"/>
                </a:lnTo>
                <a:lnTo>
                  <a:pt x="63652" y="18770"/>
                </a:lnTo>
                <a:lnTo>
                  <a:pt x="63766" y="18415"/>
                </a:lnTo>
                <a:lnTo>
                  <a:pt x="63804" y="18008"/>
                </a:lnTo>
                <a:lnTo>
                  <a:pt x="64033" y="16865"/>
                </a:lnTo>
                <a:lnTo>
                  <a:pt x="64122" y="16421"/>
                </a:lnTo>
                <a:lnTo>
                  <a:pt x="63855" y="16611"/>
                </a:lnTo>
                <a:lnTo>
                  <a:pt x="63677" y="16865"/>
                </a:lnTo>
                <a:lnTo>
                  <a:pt x="63804" y="16332"/>
                </a:lnTo>
                <a:lnTo>
                  <a:pt x="63919" y="15722"/>
                </a:lnTo>
                <a:lnTo>
                  <a:pt x="64198" y="16040"/>
                </a:lnTo>
                <a:lnTo>
                  <a:pt x="64249" y="15722"/>
                </a:lnTo>
                <a:lnTo>
                  <a:pt x="64274" y="15595"/>
                </a:lnTo>
                <a:lnTo>
                  <a:pt x="65100" y="16332"/>
                </a:lnTo>
                <a:lnTo>
                  <a:pt x="65341" y="15595"/>
                </a:lnTo>
                <a:lnTo>
                  <a:pt x="65290" y="16484"/>
                </a:lnTo>
                <a:lnTo>
                  <a:pt x="65430" y="16611"/>
                </a:lnTo>
                <a:lnTo>
                  <a:pt x="65100" y="16675"/>
                </a:lnTo>
                <a:lnTo>
                  <a:pt x="64668" y="18262"/>
                </a:lnTo>
                <a:lnTo>
                  <a:pt x="64846" y="17373"/>
                </a:lnTo>
                <a:lnTo>
                  <a:pt x="64973" y="16700"/>
                </a:lnTo>
                <a:lnTo>
                  <a:pt x="64719" y="16738"/>
                </a:lnTo>
                <a:lnTo>
                  <a:pt x="64630" y="17881"/>
                </a:lnTo>
                <a:lnTo>
                  <a:pt x="64312" y="18300"/>
                </a:lnTo>
                <a:lnTo>
                  <a:pt x="64439" y="17373"/>
                </a:lnTo>
                <a:lnTo>
                  <a:pt x="64528" y="17500"/>
                </a:lnTo>
                <a:lnTo>
                  <a:pt x="64630" y="17881"/>
                </a:lnTo>
                <a:lnTo>
                  <a:pt x="64630" y="16764"/>
                </a:lnTo>
                <a:lnTo>
                  <a:pt x="64312" y="17246"/>
                </a:lnTo>
                <a:lnTo>
                  <a:pt x="64147" y="17881"/>
                </a:lnTo>
                <a:lnTo>
                  <a:pt x="63893" y="18643"/>
                </a:lnTo>
                <a:lnTo>
                  <a:pt x="63842" y="19786"/>
                </a:lnTo>
                <a:lnTo>
                  <a:pt x="64096" y="20040"/>
                </a:lnTo>
                <a:lnTo>
                  <a:pt x="64516" y="19913"/>
                </a:lnTo>
                <a:lnTo>
                  <a:pt x="64681" y="19532"/>
                </a:lnTo>
                <a:lnTo>
                  <a:pt x="64909" y="18389"/>
                </a:lnTo>
                <a:lnTo>
                  <a:pt x="64935" y="18262"/>
                </a:lnTo>
                <a:lnTo>
                  <a:pt x="65049" y="17691"/>
                </a:lnTo>
                <a:lnTo>
                  <a:pt x="65379" y="16865"/>
                </a:lnTo>
                <a:lnTo>
                  <a:pt x="65874" y="15595"/>
                </a:lnTo>
                <a:lnTo>
                  <a:pt x="65925" y="15468"/>
                </a:lnTo>
                <a:lnTo>
                  <a:pt x="66078" y="15087"/>
                </a:lnTo>
                <a:lnTo>
                  <a:pt x="66319" y="14452"/>
                </a:lnTo>
                <a:lnTo>
                  <a:pt x="66357" y="14071"/>
                </a:lnTo>
                <a:close/>
              </a:path>
              <a:path w="81280" h="38100">
                <a:moveTo>
                  <a:pt x="66408" y="25374"/>
                </a:moveTo>
                <a:lnTo>
                  <a:pt x="66344" y="25247"/>
                </a:lnTo>
                <a:lnTo>
                  <a:pt x="66065" y="25374"/>
                </a:lnTo>
                <a:lnTo>
                  <a:pt x="66408" y="25374"/>
                </a:lnTo>
                <a:close/>
              </a:path>
              <a:path w="81280" h="38100">
                <a:moveTo>
                  <a:pt x="66992" y="22758"/>
                </a:moveTo>
                <a:lnTo>
                  <a:pt x="66979" y="22580"/>
                </a:lnTo>
                <a:lnTo>
                  <a:pt x="66878" y="21818"/>
                </a:lnTo>
                <a:lnTo>
                  <a:pt x="66484" y="21818"/>
                </a:lnTo>
                <a:lnTo>
                  <a:pt x="66382" y="21564"/>
                </a:lnTo>
                <a:lnTo>
                  <a:pt x="65989" y="21945"/>
                </a:lnTo>
                <a:lnTo>
                  <a:pt x="65493" y="22580"/>
                </a:lnTo>
                <a:lnTo>
                  <a:pt x="65405" y="22872"/>
                </a:lnTo>
                <a:lnTo>
                  <a:pt x="65532" y="24231"/>
                </a:lnTo>
                <a:lnTo>
                  <a:pt x="66319" y="22580"/>
                </a:lnTo>
                <a:lnTo>
                  <a:pt x="66992" y="22758"/>
                </a:lnTo>
                <a:close/>
              </a:path>
              <a:path w="81280" h="38100">
                <a:moveTo>
                  <a:pt x="67348" y="22872"/>
                </a:moveTo>
                <a:lnTo>
                  <a:pt x="66992" y="22758"/>
                </a:lnTo>
                <a:lnTo>
                  <a:pt x="67119" y="23723"/>
                </a:lnTo>
                <a:lnTo>
                  <a:pt x="67348" y="22872"/>
                </a:lnTo>
                <a:close/>
              </a:path>
              <a:path w="81280" h="38100">
                <a:moveTo>
                  <a:pt x="67614" y="22923"/>
                </a:moveTo>
                <a:lnTo>
                  <a:pt x="67449" y="22872"/>
                </a:lnTo>
                <a:lnTo>
                  <a:pt x="67271" y="23723"/>
                </a:lnTo>
                <a:lnTo>
                  <a:pt x="67614" y="22923"/>
                </a:lnTo>
                <a:close/>
              </a:path>
              <a:path w="81280" h="38100">
                <a:moveTo>
                  <a:pt x="67754" y="21323"/>
                </a:moveTo>
                <a:lnTo>
                  <a:pt x="67551" y="22072"/>
                </a:lnTo>
                <a:lnTo>
                  <a:pt x="67449" y="22872"/>
                </a:lnTo>
                <a:lnTo>
                  <a:pt x="67754" y="21323"/>
                </a:lnTo>
                <a:close/>
              </a:path>
              <a:path w="81280" h="38100">
                <a:moveTo>
                  <a:pt x="67983" y="20167"/>
                </a:moveTo>
                <a:lnTo>
                  <a:pt x="67754" y="21323"/>
                </a:lnTo>
                <a:lnTo>
                  <a:pt x="67970" y="20485"/>
                </a:lnTo>
                <a:lnTo>
                  <a:pt x="67983" y="20167"/>
                </a:lnTo>
                <a:close/>
              </a:path>
              <a:path w="81280" h="38100">
                <a:moveTo>
                  <a:pt x="69456" y="17995"/>
                </a:moveTo>
                <a:lnTo>
                  <a:pt x="69380" y="18300"/>
                </a:lnTo>
                <a:lnTo>
                  <a:pt x="69456" y="17995"/>
                </a:lnTo>
                <a:close/>
              </a:path>
              <a:path w="81280" h="38100">
                <a:moveTo>
                  <a:pt x="69913" y="21691"/>
                </a:moveTo>
                <a:lnTo>
                  <a:pt x="69900" y="21412"/>
                </a:lnTo>
                <a:lnTo>
                  <a:pt x="69837" y="21691"/>
                </a:lnTo>
                <a:close/>
              </a:path>
              <a:path w="81280" h="38100">
                <a:moveTo>
                  <a:pt x="70065" y="24612"/>
                </a:moveTo>
                <a:lnTo>
                  <a:pt x="69634" y="24612"/>
                </a:lnTo>
                <a:lnTo>
                  <a:pt x="69621" y="24853"/>
                </a:lnTo>
                <a:lnTo>
                  <a:pt x="69773" y="25019"/>
                </a:lnTo>
                <a:lnTo>
                  <a:pt x="70065" y="24612"/>
                </a:lnTo>
                <a:close/>
              </a:path>
              <a:path w="81280" h="38100">
                <a:moveTo>
                  <a:pt x="70396" y="33909"/>
                </a:moveTo>
                <a:lnTo>
                  <a:pt x="69634" y="30454"/>
                </a:lnTo>
                <a:lnTo>
                  <a:pt x="69494" y="29819"/>
                </a:lnTo>
                <a:lnTo>
                  <a:pt x="65925" y="31216"/>
                </a:lnTo>
                <a:lnTo>
                  <a:pt x="64719" y="31597"/>
                </a:lnTo>
                <a:lnTo>
                  <a:pt x="64579" y="31559"/>
                </a:lnTo>
                <a:lnTo>
                  <a:pt x="66065" y="32740"/>
                </a:lnTo>
                <a:lnTo>
                  <a:pt x="68834" y="30454"/>
                </a:lnTo>
                <a:lnTo>
                  <a:pt x="70396" y="33909"/>
                </a:lnTo>
                <a:close/>
              </a:path>
              <a:path w="81280" h="38100">
                <a:moveTo>
                  <a:pt x="70421" y="23914"/>
                </a:moveTo>
                <a:lnTo>
                  <a:pt x="70243" y="24358"/>
                </a:lnTo>
                <a:lnTo>
                  <a:pt x="70129" y="24853"/>
                </a:lnTo>
                <a:lnTo>
                  <a:pt x="70345" y="24612"/>
                </a:lnTo>
                <a:lnTo>
                  <a:pt x="70421" y="23914"/>
                </a:lnTo>
                <a:close/>
              </a:path>
              <a:path w="81280" h="38100">
                <a:moveTo>
                  <a:pt x="70548" y="10604"/>
                </a:moveTo>
                <a:lnTo>
                  <a:pt x="70294" y="11328"/>
                </a:lnTo>
                <a:lnTo>
                  <a:pt x="70218" y="11709"/>
                </a:lnTo>
                <a:lnTo>
                  <a:pt x="70142" y="12090"/>
                </a:lnTo>
                <a:lnTo>
                  <a:pt x="70396" y="11366"/>
                </a:lnTo>
                <a:lnTo>
                  <a:pt x="70548" y="10604"/>
                </a:lnTo>
                <a:close/>
              </a:path>
              <a:path w="81280" h="38100">
                <a:moveTo>
                  <a:pt x="70840" y="20675"/>
                </a:moveTo>
                <a:lnTo>
                  <a:pt x="70700" y="20586"/>
                </a:lnTo>
                <a:lnTo>
                  <a:pt x="70726" y="20993"/>
                </a:lnTo>
                <a:lnTo>
                  <a:pt x="70840" y="20675"/>
                </a:lnTo>
                <a:close/>
              </a:path>
              <a:path w="81280" h="38100">
                <a:moveTo>
                  <a:pt x="70942" y="8343"/>
                </a:moveTo>
                <a:lnTo>
                  <a:pt x="70434" y="9994"/>
                </a:lnTo>
                <a:lnTo>
                  <a:pt x="70370" y="8394"/>
                </a:lnTo>
                <a:lnTo>
                  <a:pt x="69735" y="10807"/>
                </a:lnTo>
                <a:lnTo>
                  <a:pt x="69621" y="11226"/>
                </a:lnTo>
                <a:lnTo>
                  <a:pt x="69850" y="10858"/>
                </a:lnTo>
                <a:lnTo>
                  <a:pt x="70218" y="10718"/>
                </a:lnTo>
                <a:lnTo>
                  <a:pt x="70167" y="10909"/>
                </a:lnTo>
                <a:lnTo>
                  <a:pt x="69900" y="12750"/>
                </a:lnTo>
                <a:lnTo>
                  <a:pt x="70396" y="10655"/>
                </a:lnTo>
                <a:lnTo>
                  <a:pt x="70459" y="10388"/>
                </a:lnTo>
                <a:lnTo>
                  <a:pt x="70942" y="8343"/>
                </a:lnTo>
                <a:close/>
              </a:path>
              <a:path w="81280" h="38100">
                <a:moveTo>
                  <a:pt x="71234" y="23660"/>
                </a:moveTo>
                <a:close/>
              </a:path>
              <a:path w="81280" h="38100">
                <a:moveTo>
                  <a:pt x="71310" y="21640"/>
                </a:moveTo>
                <a:lnTo>
                  <a:pt x="70777" y="21691"/>
                </a:lnTo>
                <a:lnTo>
                  <a:pt x="70726" y="20993"/>
                </a:lnTo>
                <a:lnTo>
                  <a:pt x="70421" y="21831"/>
                </a:lnTo>
                <a:lnTo>
                  <a:pt x="70421" y="22326"/>
                </a:lnTo>
                <a:lnTo>
                  <a:pt x="70243" y="23215"/>
                </a:lnTo>
                <a:lnTo>
                  <a:pt x="69989" y="23977"/>
                </a:lnTo>
                <a:lnTo>
                  <a:pt x="70065" y="23469"/>
                </a:lnTo>
                <a:lnTo>
                  <a:pt x="70205" y="22961"/>
                </a:lnTo>
                <a:lnTo>
                  <a:pt x="70421" y="22326"/>
                </a:lnTo>
                <a:lnTo>
                  <a:pt x="70421" y="21831"/>
                </a:lnTo>
                <a:lnTo>
                  <a:pt x="70332" y="22072"/>
                </a:lnTo>
                <a:lnTo>
                  <a:pt x="69748" y="22199"/>
                </a:lnTo>
                <a:lnTo>
                  <a:pt x="69837" y="21691"/>
                </a:lnTo>
                <a:lnTo>
                  <a:pt x="69062" y="21691"/>
                </a:lnTo>
                <a:lnTo>
                  <a:pt x="68694" y="21183"/>
                </a:lnTo>
                <a:lnTo>
                  <a:pt x="68199" y="21564"/>
                </a:lnTo>
                <a:lnTo>
                  <a:pt x="67614" y="22923"/>
                </a:lnTo>
                <a:lnTo>
                  <a:pt x="67805" y="22961"/>
                </a:lnTo>
                <a:lnTo>
                  <a:pt x="68605" y="22326"/>
                </a:lnTo>
                <a:lnTo>
                  <a:pt x="69799" y="22580"/>
                </a:lnTo>
                <a:lnTo>
                  <a:pt x="69951" y="22961"/>
                </a:lnTo>
                <a:lnTo>
                  <a:pt x="69380" y="22961"/>
                </a:lnTo>
                <a:lnTo>
                  <a:pt x="69011" y="24612"/>
                </a:lnTo>
                <a:lnTo>
                  <a:pt x="69634" y="24612"/>
                </a:lnTo>
                <a:lnTo>
                  <a:pt x="70192" y="23977"/>
                </a:lnTo>
                <a:lnTo>
                  <a:pt x="70307" y="23850"/>
                </a:lnTo>
                <a:lnTo>
                  <a:pt x="70396" y="23469"/>
                </a:lnTo>
                <a:lnTo>
                  <a:pt x="70332" y="23837"/>
                </a:lnTo>
                <a:lnTo>
                  <a:pt x="70497" y="23723"/>
                </a:lnTo>
                <a:lnTo>
                  <a:pt x="70599" y="23469"/>
                </a:lnTo>
                <a:lnTo>
                  <a:pt x="70688" y="23215"/>
                </a:lnTo>
                <a:lnTo>
                  <a:pt x="71297" y="21691"/>
                </a:lnTo>
                <a:close/>
              </a:path>
              <a:path w="81280" h="38100">
                <a:moveTo>
                  <a:pt x="71513" y="10223"/>
                </a:moveTo>
                <a:lnTo>
                  <a:pt x="71361" y="10680"/>
                </a:lnTo>
                <a:lnTo>
                  <a:pt x="70993" y="9499"/>
                </a:lnTo>
                <a:lnTo>
                  <a:pt x="70688" y="11036"/>
                </a:lnTo>
                <a:lnTo>
                  <a:pt x="70561" y="11684"/>
                </a:lnTo>
                <a:lnTo>
                  <a:pt x="70980" y="11112"/>
                </a:lnTo>
                <a:lnTo>
                  <a:pt x="71297" y="10934"/>
                </a:lnTo>
                <a:lnTo>
                  <a:pt x="71247" y="11163"/>
                </a:lnTo>
                <a:lnTo>
                  <a:pt x="71208" y="11366"/>
                </a:lnTo>
                <a:lnTo>
                  <a:pt x="71361" y="10883"/>
                </a:lnTo>
                <a:lnTo>
                  <a:pt x="71475" y="10439"/>
                </a:lnTo>
                <a:lnTo>
                  <a:pt x="71513" y="10223"/>
                </a:lnTo>
                <a:close/>
              </a:path>
              <a:path w="81280" h="38100">
                <a:moveTo>
                  <a:pt x="71691" y="20675"/>
                </a:moveTo>
                <a:lnTo>
                  <a:pt x="71310" y="21640"/>
                </a:lnTo>
                <a:lnTo>
                  <a:pt x="71501" y="21615"/>
                </a:lnTo>
                <a:lnTo>
                  <a:pt x="71691" y="20675"/>
                </a:lnTo>
                <a:close/>
              </a:path>
              <a:path w="81280" h="38100">
                <a:moveTo>
                  <a:pt x="71704" y="10058"/>
                </a:moveTo>
                <a:lnTo>
                  <a:pt x="71424" y="10845"/>
                </a:lnTo>
                <a:lnTo>
                  <a:pt x="71323" y="11176"/>
                </a:lnTo>
                <a:lnTo>
                  <a:pt x="71031" y="12649"/>
                </a:lnTo>
                <a:lnTo>
                  <a:pt x="71615" y="10502"/>
                </a:lnTo>
                <a:lnTo>
                  <a:pt x="71704" y="10058"/>
                </a:lnTo>
                <a:close/>
              </a:path>
              <a:path w="81280" h="38100">
                <a:moveTo>
                  <a:pt x="71805" y="10121"/>
                </a:moveTo>
                <a:lnTo>
                  <a:pt x="71564" y="10845"/>
                </a:lnTo>
                <a:lnTo>
                  <a:pt x="71488" y="11226"/>
                </a:lnTo>
                <a:lnTo>
                  <a:pt x="71412" y="11607"/>
                </a:lnTo>
                <a:lnTo>
                  <a:pt x="71666" y="10883"/>
                </a:lnTo>
                <a:lnTo>
                  <a:pt x="71742" y="10502"/>
                </a:lnTo>
                <a:lnTo>
                  <a:pt x="71805" y="10121"/>
                </a:lnTo>
                <a:close/>
              </a:path>
              <a:path w="81280" h="38100">
                <a:moveTo>
                  <a:pt x="71831" y="21577"/>
                </a:moveTo>
                <a:lnTo>
                  <a:pt x="71513" y="21615"/>
                </a:lnTo>
                <a:lnTo>
                  <a:pt x="71247" y="22961"/>
                </a:lnTo>
                <a:lnTo>
                  <a:pt x="71501" y="21615"/>
                </a:lnTo>
                <a:lnTo>
                  <a:pt x="70497" y="24447"/>
                </a:lnTo>
                <a:lnTo>
                  <a:pt x="71056" y="24422"/>
                </a:lnTo>
                <a:lnTo>
                  <a:pt x="71120" y="24231"/>
                </a:lnTo>
                <a:lnTo>
                  <a:pt x="70802" y="24231"/>
                </a:lnTo>
                <a:lnTo>
                  <a:pt x="71170" y="23977"/>
                </a:lnTo>
                <a:lnTo>
                  <a:pt x="71196" y="23723"/>
                </a:lnTo>
                <a:lnTo>
                  <a:pt x="71259" y="23596"/>
                </a:lnTo>
                <a:lnTo>
                  <a:pt x="71374" y="23342"/>
                </a:lnTo>
                <a:lnTo>
                  <a:pt x="71501" y="22961"/>
                </a:lnTo>
                <a:lnTo>
                  <a:pt x="71653" y="22161"/>
                </a:lnTo>
                <a:lnTo>
                  <a:pt x="71831" y="21577"/>
                </a:lnTo>
                <a:close/>
              </a:path>
              <a:path w="81280" h="38100">
                <a:moveTo>
                  <a:pt x="71869" y="23495"/>
                </a:moveTo>
                <a:lnTo>
                  <a:pt x="71259" y="23914"/>
                </a:lnTo>
                <a:lnTo>
                  <a:pt x="71132" y="24206"/>
                </a:lnTo>
                <a:lnTo>
                  <a:pt x="71742" y="24142"/>
                </a:lnTo>
                <a:lnTo>
                  <a:pt x="71869" y="23495"/>
                </a:lnTo>
                <a:close/>
              </a:path>
              <a:path w="81280" h="38100">
                <a:moveTo>
                  <a:pt x="71996" y="23469"/>
                </a:moveTo>
                <a:lnTo>
                  <a:pt x="71780" y="24142"/>
                </a:lnTo>
                <a:lnTo>
                  <a:pt x="71907" y="23952"/>
                </a:lnTo>
                <a:lnTo>
                  <a:pt x="71996" y="23469"/>
                </a:lnTo>
                <a:close/>
              </a:path>
              <a:path w="81280" h="38100">
                <a:moveTo>
                  <a:pt x="72072" y="25958"/>
                </a:moveTo>
                <a:lnTo>
                  <a:pt x="71818" y="26771"/>
                </a:lnTo>
                <a:lnTo>
                  <a:pt x="72072" y="25958"/>
                </a:lnTo>
                <a:close/>
              </a:path>
              <a:path w="81280" h="38100">
                <a:moveTo>
                  <a:pt x="72199" y="25247"/>
                </a:moveTo>
                <a:lnTo>
                  <a:pt x="72110" y="25374"/>
                </a:lnTo>
                <a:lnTo>
                  <a:pt x="71983" y="26009"/>
                </a:lnTo>
                <a:lnTo>
                  <a:pt x="72199" y="25247"/>
                </a:lnTo>
                <a:close/>
              </a:path>
              <a:path w="81280" h="38100">
                <a:moveTo>
                  <a:pt x="72199" y="23660"/>
                </a:moveTo>
                <a:lnTo>
                  <a:pt x="72021" y="24104"/>
                </a:lnTo>
                <a:lnTo>
                  <a:pt x="72199" y="23660"/>
                </a:lnTo>
                <a:close/>
              </a:path>
              <a:path w="81280" h="38100">
                <a:moveTo>
                  <a:pt x="72212" y="25260"/>
                </a:moveTo>
                <a:lnTo>
                  <a:pt x="72072" y="25958"/>
                </a:lnTo>
                <a:lnTo>
                  <a:pt x="72161" y="25628"/>
                </a:lnTo>
                <a:lnTo>
                  <a:pt x="72212" y="25260"/>
                </a:lnTo>
                <a:close/>
              </a:path>
              <a:path w="81280" h="38100">
                <a:moveTo>
                  <a:pt x="72542" y="8470"/>
                </a:moveTo>
                <a:lnTo>
                  <a:pt x="71958" y="10477"/>
                </a:lnTo>
                <a:lnTo>
                  <a:pt x="71628" y="11874"/>
                </a:lnTo>
                <a:lnTo>
                  <a:pt x="71945" y="11493"/>
                </a:lnTo>
                <a:lnTo>
                  <a:pt x="72263" y="9842"/>
                </a:lnTo>
                <a:lnTo>
                  <a:pt x="72542" y="8470"/>
                </a:lnTo>
                <a:close/>
              </a:path>
              <a:path w="81280" h="38100">
                <a:moveTo>
                  <a:pt x="75819" y="11150"/>
                </a:moveTo>
                <a:lnTo>
                  <a:pt x="75641" y="9880"/>
                </a:lnTo>
                <a:lnTo>
                  <a:pt x="74536" y="9626"/>
                </a:lnTo>
                <a:lnTo>
                  <a:pt x="73888" y="10947"/>
                </a:lnTo>
                <a:lnTo>
                  <a:pt x="73926" y="10223"/>
                </a:lnTo>
                <a:lnTo>
                  <a:pt x="73952" y="9461"/>
                </a:lnTo>
                <a:lnTo>
                  <a:pt x="73837" y="9740"/>
                </a:lnTo>
                <a:lnTo>
                  <a:pt x="73596" y="10147"/>
                </a:lnTo>
                <a:lnTo>
                  <a:pt x="73304" y="10655"/>
                </a:lnTo>
                <a:lnTo>
                  <a:pt x="73494" y="9245"/>
                </a:lnTo>
                <a:lnTo>
                  <a:pt x="73228" y="10464"/>
                </a:lnTo>
                <a:lnTo>
                  <a:pt x="73456" y="8864"/>
                </a:lnTo>
                <a:lnTo>
                  <a:pt x="72390" y="10299"/>
                </a:lnTo>
                <a:lnTo>
                  <a:pt x="72275" y="12077"/>
                </a:lnTo>
                <a:lnTo>
                  <a:pt x="72644" y="11760"/>
                </a:lnTo>
                <a:lnTo>
                  <a:pt x="72771" y="11607"/>
                </a:lnTo>
                <a:lnTo>
                  <a:pt x="73139" y="10883"/>
                </a:lnTo>
                <a:lnTo>
                  <a:pt x="72999" y="11569"/>
                </a:lnTo>
                <a:lnTo>
                  <a:pt x="73075" y="11226"/>
                </a:lnTo>
                <a:lnTo>
                  <a:pt x="73863" y="11785"/>
                </a:lnTo>
                <a:lnTo>
                  <a:pt x="73875" y="11252"/>
                </a:lnTo>
                <a:lnTo>
                  <a:pt x="74218" y="11163"/>
                </a:lnTo>
                <a:lnTo>
                  <a:pt x="75819" y="11150"/>
                </a:lnTo>
                <a:close/>
              </a:path>
              <a:path w="81280" h="38100">
                <a:moveTo>
                  <a:pt x="75984" y="13055"/>
                </a:moveTo>
                <a:lnTo>
                  <a:pt x="75882" y="11531"/>
                </a:lnTo>
                <a:lnTo>
                  <a:pt x="75819" y="11150"/>
                </a:lnTo>
                <a:lnTo>
                  <a:pt x="74218" y="11163"/>
                </a:lnTo>
                <a:lnTo>
                  <a:pt x="74625" y="11531"/>
                </a:lnTo>
                <a:lnTo>
                  <a:pt x="75260" y="12420"/>
                </a:lnTo>
                <a:lnTo>
                  <a:pt x="75742" y="13309"/>
                </a:lnTo>
                <a:lnTo>
                  <a:pt x="75984" y="13055"/>
                </a:lnTo>
                <a:close/>
              </a:path>
              <a:path w="81280" h="38100">
                <a:moveTo>
                  <a:pt x="76454" y="12547"/>
                </a:moveTo>
                <a:lnTo>
                  <a:pt x="76212" y="12801"/>
                </a:lnTo>
                <a:lnTo>
                  <a:pt x="76098" y="13055"/>
                </a:lnTo>
                <a:lnTo>
                  <a:pt x="76339" y="12954"/>
                </a:lnTo>
                <a:lnTo>
                  <a:pt x="76454" y="12547"/>
                </a:lnTo>
                <a:close/>
              </a:path>
              <a:path w="81280" h="38100">
                <a:moveTo>
                  <a:pt x="77381" y="381"/>
                </a:moveTo>
                <a:lnTo>
                  <a:pt x="77089" y="1193"/>
                </a:lnTo>
                <a:lnTo>
                  <a:pt x="77012" y="1587"/>
                </a:lnTo>
                <a:lnTo>
                  <a:pt x="76911" y="2082"/>
                </a:lnTo>
                <a:lnTo>
                  <a:pt x="77203" y="1257"/>
                </a:lnTo>
                <a:lnTo>
                  <a:pt x="77381" y="381"/>
                </a:lnTo>
                <a:close/>
              </a:path>
              <a:path w="81280" h="38100">
                <a:moveTo>
                  <a:pt x="78003" y="812"/>
                </a:moveTo>
                <a:lnTo>
                  <a:pt x="77800" y="1397"/>
                </a:lnTo>
                <a:lnTo>
                  <a:pt x="77736" y="1752"/>
                </a:lnTo>
                <a:lnTo>
                  <a:pt x="77698" y="1955"/>
                </a:lnTo>
                <a:lnTo>
                  <a:pt x="77889" y="1371"/>
                </a:lnTo>
                <a:lnTo>
                  <a:pt x="77965" y="1028"/>
                </a:lnTo>
                <a:lnTo>
                  <a:pt x="78003" y="812"/>
                </a:lnTo>
                <a:close/>
              </a:path>
              <a:path w="81280" h="38100">
                <a:moveTo>
                  <a:pt x="78079" y="0"/>
                </a:moveTo>
                <a:lnTo>
                  <a:pt x="77698" y="1219"/>
                </a:lnTo>
                <a:lnTo>
                  <a:pt x="77419" y="812"/>
                </a:lnTo>
                <a:lnTo>
                  <a:pt x="77254" y="1638"/>
                </a:lnTo>
                <a:lnTo>
                  <a:pt x="77203" y="1905"/>
                </a:lnTo>
                <a:lnTo>
                  <a:pt x="77330" y="1689"/>
                </a:lnTo>
                <a:lnTo>
                  <a:pt x="77698" y="1244"/>
                </a:lnTo>
                <a:lnTo>
                  <a:pt x="77330" y="2438"/>
                </a:lnTo>
                <a:lnTo>
                  <a:pt x="77139" y="3378"/>
                </a:lnTo>
                <a:lnTo>
                  <a:pt x="77876" y="1003"/>
                </a:lnTo>
                <a:lnTo>
                  <a:pt x="78079" y="0"/>
                </a:lnTo>
                <a:close/>
              </a:path>
              <a:path w="81280" h="38100">
                <a:moveTo>
                  <a:pt x="79857" y="3302"/>
                </a:moveTo>
                <a:lnTo>
                  <a:pt x="79565" y="4114"/>
                </a:lnTo>
                <a:lnTo>
                  <a:pt x="79489" y="4508"/>
                </a:lnTo>
                <a:lnTo>
                  <a:pt x="79387" y="5003"/>
                </a:lnTo>
                <a:lnTo>
                  <a:pt x="79679" y="4178"/>
                </a:lnTo>
                <a:lnTo>
                  <a:pt x="79768" y="3797"/>
                </a:lnTo>
                <a:lnTo>
                  <a:pt x="79857" y="3302"/>
                </a:lnTo>
                <a:close/>
              </a:path>
              <a:path w="81280" h="38100">
                <a:moveTo>
                  <a:pt x="79870" y="7848"/>
                </a:moveTo>
                <a:lnTo>
                  <a:pt x="78130" y="11658"/>
                </a:lnTo>
                <a:lnTo>
                  <a:pt x="77546" y="12293"/>
                </a:lnTo>
                <a:lnTo>
                  <a:pt x="77216" y="12547"/>
                </a:lnTo>
                <a:lnTo>
                  <a:pt x="77101" y="12674"/>
                </a:lnTo>
                <a:lnTo>
                  <a:pt x="76504" y="15341"/>
                </a:lnTo>
                <a:lnTo>
                  <a:pt x="76276" y="15214"/>
                </a:lnTo>
                <a:lnTo>
                  <a:pt x="76314" y="15087"/>
                </a:lnTo>
                <a:lnTo>
                  <a:pt x="76339" y="14960"/>
                </a:lnTo>
                <a:lnTo>
                  <a:pt x="76365" y="14833"/>
                </a:lnTo>
                <a:lnTo>
                  <a:pt x="76466" y="14452"/>
                </a:lnTo>
                <a:lnTo>
                  <a:pt x="76644" y="13690"/>
                </a:lnTo>
                <a:lnTo>
                  <a:pt x="76835" y="12928"/>
                </a:lnTo>
                <a:lnTo>
                  <a:pt x="76593" y="13982"/>
                </a:lnTo>
                <a:lnTo>
                  <a:pt x="76987" y="12928"/>
                </a:lnTo>
                <a:lnTo>
                  <a:pt x="77114" y="12598"/>
                </a:lnTo>
                <a:lnTo>
                  <a:pt x="76542" y="12852"/>
                </a:lnTo>
                <a:lnTo>
                  <a:pt x="76403" y="13563"/>
                </a:lnTo>
                <a:lnTo>
                  <a:pt x="76161" y="14325"/>
                </a:lnTo>
                <a:lnTo>
                  <a:pt x="76238" y="13944"/>
                </a:lnTo>
                <a:lnTo>
                  <a:pt x="76301" y="13563"/>
                </a:lnTo>
                <a:lnTo>
                  <a:pt x="76530" y="12890"/>
                </a:lnTo>
                <a:lnTo>
                  <a:pt x="76377" y="12928"/>
                </a:lnTo>
                <a:lnTo>
                  <a:pt x="76161" y="13944"/>
                </a:lnTo>
                <a:lnTo>
                  <a:pt x="76174" y="13817"/>
                </a:lnTo>
                <a:lnTo>
                  <a:pt x="75857" y="13944"/>
                </a:lnTo>
                <a:lnTo>
                  <a:pt x="75628" y="13690"/>
                </a:lnTo>
                <a:lnTo>
                  <a:pt x="75209" y="14833"/>
                </a:lnTo>
                <a:lnTo>
                  <a:pt x="75196" y="14706"/>
                </a:lnTo>
                <a:lnTo>
                  <a:pt x="75298" y="13055"/>
                </a:lnTo>
                <a:lnTo>
                  <a:pt x="75247" y="12801"/>
                </a:lnTo>
                <a:lnTo>
                  <a:pt x="75095" y="13055"/>
                </a:lnTo>
                <a:lnTo>
                  <a:pt x="74815" y="12547"/>
                </a:lnTo>
                <a:lnTo>
                  <a:pt x="74612" y="12547"/>
                </a:lnTo>
                <a:lnTo>
                  <a:pt x="74231" y="12801"/>
                </a:lnTo>
                <a:lnTo>
                  <a:pt x="74218" y="19151"/>
                </a:lnTo>
                <a:lnTo>
                  <a:pt x="74168" y="19392"/>
                </a:lnTo>
                <a:lnTo>
                  <a:pt x="74168" y="22580"/>
                </a:lnTo>
                <a:lnTo>
                  <a:pt x="74079" y="23088"/>
                </a:lnTo>
                <a:lnTo>
                  <a:pt x="73863" y="23723"/>
                </a:lnTo>
                <a:lnTo>
                  <a:pt x="73990" y="23164"/>
                </a:lnTo>
                <a:lnTo>
                  <a:pt x="74168" y="22580"/>
                </a:lnTo>
                <a:lnTo>
                  <a:pt x="74168" y="19392"/>
                </a:lnTo>
                <a:lnTo>
                  <a:pt x="74028" y="20053"/>
                </a:lnTo>
                <a:lnTo>
                  <a:pt x="74028" y="22707"/>
                </a:lnTo>
                <a:lnTo>
                  <a:pt x="73875" y="23329"/>
                </a:lnTo>
                <a:lnTo>
                  <a:pt x="73761" y="23723"/>
                </a:lnTo>
                <a:lnTo>
                  <a:pt x="73914" y="23088"/>
                </a:lnTo>
                <a:lnTo>
                  <a:pt x="74028" y="22707"/>
                </a:lnTo>
                <a:lnTo>
                  <a:pt x="74028" y="20053"/>
                </a:lnTo>
                <a:lnTo>
                  <a:pt x="73748" y="20929"/>
                </a:lnTo>
                <a:lnTo>
                  <a:pt x="73812" y="20548"/>
                </a:lnTo>
                <a:lnTo>
                  <a:pt x="73964" y="19913"/>
                </a:lnTo>
                <a:lnTo>
                  <a:pt x="74218" y="19151"/>
                </a:lnTo>
                <a:lnTo>
                  <a:pt x="74218" y="12839"/>
                </a:lnTo>
                <a:lnTo>
                  <a:pt x="73596" y="14706"/>
                </a:lnTo>
                <a:lnTo>
                  <a:pt x="73875" y="13309"/>
                </a:lnTo>
                <a:lnTo>
                  <a:pt x="74002" y="12674"/>
                </a:lnTo>
                <a:lnTo>
                  <a:pt x="73774" y="13055"/>
                </a:lnTo>
                <a:lnTo>
                  <a:pt x="73367" y="13309"/>
                </a:lnTo>
                <a:lnTo>
                  <a:pt x="73240" y="13271"/>
                </a:lnTo>
                <a:lnTo>
                  <a:pt x="73240" y="26517"/>
                </a:lnTo>
                <a:lnTo>
                  <a:pt x="72885" y="27127"/>
                </a:lnTo>
                <a:lnTo>
                  <a:pt x="72555" y="27533"/>
                </a:lnTo>
                <a:lnTo>
                  <a:pt x="72809" y="26263"/>
                </a:lnTo>
                <a:lnTo>
                  <a:pt x="73240" y="26517"/>
                </a:lnTo>
                <a:lnTo>
                  <a:pt x="73240" y="13271"/>
                </a:lnTo>
                <a:lnTo>
                  <a:pt x="73088" y="13220"/>
                </a:lnTo>
                <a:lnTo>
                  <a:pt x="73088" y="20548"/>
                </a:lnTo>
                <a:lnTo>
                  <a:pt x="72961" y="21183"/>
                </a:lnTo>
                <a:lnTo>
                  <a:pt x="72961" y="22707"/>
                </a:lnTo>
                <a:lnTo>
                  <a:pt x="72821" y="23469"/>
                </a:lnTo>
                <a:lnTo>
                  <a:pt x="72631" y="24104"/>
                </a:lnTo>
                <a:lnTo>
                  <a:pt x="72631" y="26009"/>
                </a:lnTo>
                <a:lnTo>
                  <a:pt x="71958" y="28549"/>
                </a:lnTo>
                <a:lnTo>
                  <a:pt x="72224" y="27152"/>
                </a:lnTo>
                <a:lnTo>
                  <a:pt x="72301" y="26898"/>
                </a:lnTo>
                <a:lnTo>
                  <a:pt x="72631" y="26009"/>
                </a:lnTo>
                <a:lnTo>
                  <a:pt x="72631" y="24104"/>
                </a:lnTo>
                <a:lnTo>
                  <a:pt x="72440" y="24739"/>
                </a:lnTo>
                <a:lnTo>
                  <a:pt x="72326" y="25374"/>
                </a:lnTo>
                <a:lnTo>
                  <a:pt x="72567" y="25628"/>
                </a:lnTo>
                <a:lnTo>
                  <a:pt x="71882" y="26771"/>
                </a:lnTo>
                <a:lnTo>
                  <a:pt x="71780" y="26898"/>
                </a:lnTo>
                <a:lnTo>
                  <a:pt x="71805" y="26771"/>
                </a:lnTo>
                <a:lnTo>
                  <a:pt x="71831" y="26644"/>
                </a:lnTo>
                <a:lnTo>
                  <a:pt x="71907" y="26263"/>
                </a:lnTo>
                <a:lnTo>
                  <a:pt x="72110" y="25285"/>
                </a:lnTo>
                <a:lnTo>
                  <a:pt x="71907" y="25374"/>
                </a:lnTo>
                <a:lnTo>
                  <a:pt x="71793" y="25615"/>
                </a:lnTo>
                <a:lnTo>
                  <a:pt x="72021" y="24485"/>
                </a:lnTo>
                <a:lnTo>
                  <a:pt x="72161" y="25069"/>
                </a:lnTo>
                <a:lnTo>
                  <a:pt x="72224" y="24739"/>
                </a:lnTo>
                <a:lnTo>
                  <a:pt x="72212" y="25260"/>
                </a:lnTo>
                <a:lnTo>
                  <a:pt x="72364" y="24739"/>
                </a:lnTo>
                <a:lnTo>
                  <a:pt x="72440" y="24485"/>
                </a:lnTo>
                <a:lnTo>
                  <a:pt x="72885" y="22961"/>
                </a:lnTo>
                <a:lnTo>
                  <a:pt x="72923" y="22834"/>
                </a:lnTo>
                <a:lnTo>
                  <a:pt x="72961" y="22707"/>
                </a:lnTo>
                <a:lnTo>
                  <a:pt x="72961" y="21183"/>
                </a:lnTo>
                <a:lnTo>
                  <a:pt x="72834" y="21640"/>
                </a:lnTo>
                <a:lnTo>
                  <a:pt x="72618" y="22199"/>
                </a:lnTo>
                <a:lnTo>
                  <a:pt x="72745" y="21564"/>
                </a:lnTo>
                <a:lnTo>
                  <a:pt x="72847" y="21183"/>
                </a:lnTo>
                <a:lnTo>
                  <a:pt x="73088" y="20548"/>
                </a:lnTo>
                <a:lnTo>
                  <a:pt x="73088" y="13220"/>
                </a:lnTo>
                <a:lnTo>
                  <a:pt x="72961" y="13182"/>
                </a:lnTo>
                <a:lnTo>
                  <a:pt x="72961" y="15087"/>
                </a:lnTo>
                <a:lnTo>
                  <a:pt x="72923" y="15341"/>
                </a:lnTo>
                <a:lnTo>
                  <a:pt x="72923" y="20548"/>
                </a:lnTo>
                <a:lnTo>
                  <a:pt x="72859" y="20929"/>
                </a:lnTo>
                <a:lnTo>
                  <a:pt x="72504" y="22199"/>
                </a:lnTo>
                <a:lnTo>
                  <a:pt x="72250" y="23088"/>
                </a:lnTo>
                <a:lnTo>
                  <a:pt x="72326" y="22707"/>
                </a:lnTo>
                <a:lnTo>
                  <a:pt x="72351" y="22580"/>
                </a:lnTo>
                <a:lnTo>
                  <a:pt x="72580" y="21564"/>
                </a:lnTo>
                <a:lnTo>
                  <a:pt x="72923" y="20548"/>
                </a:lnTo>
                <a:lnTo>
                  <a:pt x="72923" y="15341"/>
                </a:lnTo>
                <a:lnTo>
                  <a:pt x="72745" y="16535"/>
                </a:lnTo>
                <a:lnTo>
                  <a:pt x="72745" y="17627"/>
                </a:lnTo>
                <a:lnTo>
                  <a:pt x="72567" y="18389"/>
                </a:lnTo>
                <a:lnTo>
                  <a:pt x="72440" y="18770"/>
                </a:lnTo>
                <a:lnTo>
                  <a:pt x="72491" y="18516"/>
                </a:lnTo>
                <a:lnTo>
                  <a:pt x="72618" y="17970"/>
                </a:lnTo>
                <a:lnTo>
                  <a:pt x="72745" y="17627"/>
                </a:lnTo>
                <a:lnTo>
                  <a:pt x="72745" y="16535"/>
                </a:lnTo>
                <a:lnTo>
                  <a:pt x="72618" y="17373"/>
                </a:lnTo>
                <a:lnTo>
                  <a:pt x="72504" y="18059"/>
                </a:lnTo>
                <a:lnTo>
                  <a:pt x="72390" y="18262"/>
                </a:lnTo>
                <a:lnTo>
                  <a:pt x="72288" y="18516"/>
                </a:lnTo>
                <a:lnTo>
                  <a:pt x="71653" y="18402"/>
                </a:lnTo>
                <a:lnTo>
                  <a:pt x="71526" y="18440"/>
                </a:lnTo>
                <a:lnTo>
                  <a:pt x="70027" y="19659"/>
                </a:lnTo>
                <a:lnTo>
                  <a:pt x="69723" y="19532"/>
                </a:lnTo>
                <a:lnTo>
                  <a:pt x="69469" y="20421"/>
                </a:lnTo>
                <a:lnTo>
                  <a:pt x="69557" y="19913"/>
                </a:lnTo>
                <a:lnTo>
                  <a:pt x="69583" y="19786"/>
                </a:lnTo>
                <a:lnTo>
                  <a:pt x="69684" y="19519"/>
                </a:lnTo>
                <a:lnTo>
                  <a:pt x="69456" y="19405"/>
                </a:lnTo>
                <a:lnTo>
                  <a:pt x="69164" y="19278"/>
                </a:lnTo>
                <a:lnTo>
                  <a:pt x="69278" y="18770"/>
                </a:lnTo>
                <a:lnTo>
                  <a:pt x="69329" y="18516"/>
                </a:lnTo>
                <a:lnTo>
                  <a:pt x="69380" y="18300"/>
                </a:lnTo>
                <a:lnTo>
                  <a:pt x="69278" y="18516"/>
                </a:lnTo>
                <a:lnTo>
                  <a:pt x="69316" y="18376"/>
                </a:lnTo>
                <a:lnTo>
                  <a:pt x="69176" y="18516"/>
                </a:lnTo>
                <a:lnTo>
                  <a:pt x="69024" y="18770"/>
                </a:lnTo>
                <a:lnTo>
                  <a:pt x="69240" y="17627"/>
                </a:lnTo>
                <a:lnTo>
                  <a:pt x="69430" y="17957"/>
                </a:lnTo>
                <a:lnTo>
                  <a:pt x="69507" y="17627"/>
                </a:lnTo>
                <a:lnTo>
                  <a:pt x="69608" y="17246"/>
                </a:lnTo>
                <a:lnTo>
                  <a:pt x="69761" y="16611"/>
                </a:lnTo>
                <a:lnTo>
                  <a:pt x="69799" y="16484"/>
                </a:lnTo>
                <a:lnTo>
                  <a:pt x="69862" y="16230"/>
                </a:lnTo>
                <a:lnTo>
                  <a:pt x="70243" y="17627"/>
                </a:lnTo>
                <a:lnTo>
                  <a:pt x="70370" y="18021"/>
                </a:lnTo>
                <a:lnTo>
                  <a:pt x="70980" y="18135"/>
                </a:lnTo>
                <a:lnTo>
                  <a:pt x="71285" y="18516"/>
                </a:lnTo>
                <a:lnTo>
                  <a:pt x="71526" y="18440"/>
                </a:lnTo>
                <a:lnTo>
                  <a:pt x="71678" y="18389"/>
                </a:lnTo>
                <a:lnTo>
                  <a:pt x="72555" y="16230"/>
                </a:lnTo>
                <a:lnTo>
                  <a:pt x="72783" y="15595"/>
                </a:lnTo>
                <a:lnTo>
                  <a:pt x="72961" y="15087"/>
                </a:lnTo>
                <a:lnTo>
                  <a:pt x="72961" y="13182"/>
                </a:lnTo>
                <a:lnTo>
                  <a:pt x="71805" y="12928"/>
                </a:lnTo>
                <a:lnTo>
                  <a:pt x="69837" y="14236"/>
                </a:lnTo>
                <a:lnTo>
                  <a:pt x="69253" y="14605"/>
                </a:lnTo>
                <a:lnTo>
                  <a:pt x="69253" y="17246"/>
                </a:lnTo>
                <a:lnTo>
                  <a:pt x="69037" y="18262"/>
                </a:lnTo>
                <a:lnTo>
                  <a:pt x="68783" y="19024"/>
                </a:lnTo>
                <a:lnTo>
                  <a:pt x="68935" y="18262"/>
                </a:lnTo>
                <a:lnTo>
                  <a:pt x="68999" y="18008"/>
                </a:lnTo>
                <a:lnTo>
                  <a:pt x="69253" y="17246"/>
                </a:lnTo>
                <a:lnTo>
                  <a:pt x="69253" y="14605"/>
                </a:lnTo>
                <a:lnTo>
                  <a:pt x="68821" y="14871"/>
                </a:lnTo>
                <a:lnTo>
                  <a:pt x="68821" y="18516"/>
                </a:lnTo>
                <a:lnTo>
                  <a:pt x="68707" y="19024"/>
                </a:lnTo>
                <a:lnTo>
                  <a:pt x="68592" y="19405"/>
                </a:lnTo>
                <a:lnTo>
                  <a:pt x="68707" y="18897"/>
                </a:lnTo>
                <a:lnTo>
                  <a:pt x="68821" y="18516"/>
                </a:lnTo>
                <a:lnTo>
                  <a:pt x="68821" y="14871"/>
                </a:lnTo>
                <a:lnTo>
                  <a:pt x="68783" y="18008"/>
                </a:lnTo>
                <a:lnTo>
                  <a:pt x="68656" y="18643"/>
                </a:lnTo>
                <a:lnTo>
                  <a:pt x="68376" y="19532"/>
                </a:lnTo>
                <a:lnTo>
                  <a:pt x="68567" y="18643"/>
                </a:lnTo>
                <a:lnTo>
                  <a:pt x="68656" y="18389"/>
                </a:lnTo>
                <a:lnTo>
                  <a:pt x="68783" y="18008"/>
                </a:lnTo>
                <a:lnTo>
                  <a:pt x="68783" y="14884"/>
                </a:lnTo>
                <a:lnTo>
                  <a:pt x="68656" y="14960"/>
                </a:lnTo>
                <a:lnTo>
                  <a:pt x="68757" y="12547"/>
                </a:lnTo>
                <a:lnTo>
                  <a:pt x="68110" y="13690"/>
                </a:lnTo>
                <a:lnTo>
                  <a:pt x="67995" y="13944"/>
                </a:lnTo>
                <a:lnTo>
                  <a:pt x="67703" y="14960"/>
                </a:lnTo>
                <a:lnTo>
                  <a:pt x="67246" y="15341"/>
                </a:lnTo>
                <a:lnTo>
                  <a:pt x="66979" y="15214"/>
                </a:lnTo>
                <a:lnTo>
                  <a:pt x="66446" y="14236"/>
                </a:lnTo>
                <a:lnTo>
                  <a:pt x="66040" y="16230"/>
                </a:lnTo>
                <a:lnTo>
                  <a:pt x="66281" y="14960"/>
                </a:lnTo>
                <a:lnTo>
                  <a:pt x="64681" y="19532"/>
                </a:lnTo>
                <a:lnTo>
                  <a:pt x="65532" y="17627"/>
                </a:lnTo>
                <a:lnTo>
                  <a:pt x="65862" y="19278"/>
                </a:lnTo>
                <a:lnTo>
                  <a:pt x="66548" y="18516"/>
                </a:lnTo>
                <a:lnTo>
                  <a:pt x="66624" y="18389"/>
                </a:lnTo>
                <a:lnTo>
                  <a:pt x="66713" y="18262"/>
                </a:lnTo>
                <a:lnTo>
                  <a:pt x="66725" y="18008"/>
                </a:lnTo>
                <a:lnTo>
                  <a:pt x="66802" y="17627"/>
                </a:lnTo>
                <a:lnTo>
                  <a:pt x="66941" y="16865"/>
                </a:lnTo>
                <a:lnTo>
                  <a:pt x="67056" y="16357"/>
                </a:lnTo>
                <a:lnTo>
                  <a:pt x="67144" y="16103"/>
                </a:lnTo>
                <a:lnTo>
                  <a:pt x="67259" y="15760"/>
                </a:lnTo>
                <a:lnTo>
                  <a:pt x="67271" y="15976"/>
                </a:lnTo>
                <a:lnTo>
                  <a:pt x="66725" y="18008"/>
                </a:lnTo>
                <a:lnTo>
                  <a:pt x="66433" y="19405"/>
                </a:lnTo>
                <a:lnTo>
                  <a:pt x="66040" y="20066"/>
                </a:lnTo>
                <a:lnTo>
                  <a:pt x="66230" y="19913"/>
                </a:lnTo>
                <a:lnTo>
                  <a:pt x="66294" y="20256"/>
                </a:lnTo>
                <a:lnTo>
                  <a:pt x="66382" y="19913"/>
                </a:lnTo>
                <a:lnTo>
                  <a:pt x="66509" y="19405"/>
                </a:lnTo>
                <a:lnTo>
                  <a:pt x="66890" y="18021"/>
                </a:lnTo>
                <a:lnTo>
                  <a:pt x="67513" y="15976"/>
                </a:lnTo>
                <a:lnTo>
                  <a:pt x="67233" y="17246"/>
                </a:lnTo>
                <a:lnTo>
                  <a:pt x="67157" y="18084"/>
                </a:lnTo>
                <a:lnTo>
                  <a:pt x="67818" y="18262"/>
                </a:lnTo>
                <a:lnTo>
                  <a:pt x="68199" y="17627"/>
                </a:lnTo>
                <a:lnTo>
                  <a:pt x="68503" y="17627"/>
                </a:lnTo>
                <a:lnTo>
                  <a:pt x="68732" y="16611"/>
                </a:lnTo>
                <a:lnTo>
                  <a:pt x="68237" y="19761"/>
                </a:lnTo>
                <a:lnTo>
                  <a:pt x="68516" y="18732"/>
                </a:lnTo>
                <a:lnTo>
                  <a:pt x="68313" y="19532"/>
                </a:lnTo>
                <a:lnTo>
                  <a:pt x="68249" y="19786"/>
                </a:lnTo>
                <a:lnTo>
                  <a:pt x="67995" y="19151"/>
                </a:lnTo>
                <a:lnTo>
                  <a:pt x="67945" y="19024"/>
                </a:lnTo>
                <a:lnTo>
                  <a:pt x="67525" y="18897"/>
                </a:lnTo>
                <a:lnTo>
                  <a:pt x="67183" y="19151"/>
                </a:lnTo>
                <a:lnTo>
                  <a:pt x="66992" y="18364"/>
                </a:lnTo>
                <a:lnTo>
                  <a:pt x="66789" y="19278"/>
                </a:lnTo>
                <a:lnTo>
                  <a:pt x="66471" y="19913"/>
                </a:lnTo>
                <a:lnTo>
                  <a:pt x="66370" y="20675"/>
                </a:lnTo>
                <a:lnTo>
                  <a:pt x="67310" y="19913"/>
                </a:lnTo>
                <a:lnTo>
                  <a:pt x="67322" y="20929"/>
                </a:lnTo>
                <a:lnTo>
                  <a:pt x="67741" y="20586"/>
                </a:lnTo>
                <a:lnTo>
                  <a:pt x="68122" y="19913"/>
                </a:lnTo>
                <a:lnTo>
                  <a:pt x="68110" y="20294"/>
                </a:lnTo>
                <a:lnTo>
                  <a:pt x="68503" y="20675"/>
                </a:lnTo>
                <a:lnTo>
                  <a:pt x="68884" y="20802"/>
                </a:lnTo>
                <a:lnTo>
                  <a:pt x="69151" y="21056"/>
                </a:lnTo>
                <a:lnTo>
                  <a:pt x="69405" y="20929"/>
                </a:lnTo>
                <a:lnTo>
                  <a:pt x="69862" y="20421"/>
                </a:lnTo>
                <a:lnTo>
                  <a:pt x="69900" y="21412"/>
                </a:lnTo>
                <a:lnTo>
                  <a:pt x="70319" y="20675"/>
                </a:lnTo>
                <a:lnTo>
                  <a:pt x="70434" y="20421"/>
                </a:lnTo>
                <a:lnTo>
                  <a:pt x="70700" y="20586"/>
                </a:lnTo>
                <a:lnTo>
                  <a:pt x="70675" y="20167"/>
                </a:lnTo>
                <a:lnTo>
                  <a:pt x="71132" y="20548"/>
                </a:lnTo>
                <a:lnTo>
                  <a:pt x="71475" y="20675"/>
                </a:lnTo>
                <a:lnTo>
                  <a:pt x="71716" y="20421"/>
                </a:lnTo>
                <a:lnTo>
                  <a:pt x="71894" y="21399"/>
                </a:lnTo>
                <a:lnTo>
                  <a:pt x="72199" y="20421"/>
                </a:lnTo>
                <a:lnTo>
                  <a:pt x="72275" y="20167"/>
                </a:lnTo>
                <a:lnTo>
                  <a:pt x="72390" y="19786"/>
                </a:lnTo>
                <a:lnTo>
                  <a:pt x="72339" y="20040"/>
                </a:lnTo>
                <a:lnTo>
                  <a:pt x="72237" y="20586"/>
                </a:lnTo>
                <a:lnTo>
                  <a:pt x="71462" y="23164"/>
                </a:lnTo>
                <a:lnTo>
                  <a:pt x="71882" y="23456"/>
                </a:lnTo>
                <a:lnTo>
                  <a:pt x="71996" y="23088"/>
                </a:lnTo>
                <a:lnTo>
                  <a:pt x="72174" y="22580"/>
                </a:lnTo>
                <a:lnTo>
                  <a:pt x="71996" y="23469"/>
                </a:lnTo>
                <a:lnTo>
                  <a:pt x="72237" y="22758"/>
                </a:lnTo>
                <a:lnTo>
                  <a:pt x="72174" y="23088"/>
                </a:lnTo>
                <a:lnTo>
                  <a:pt x="72097" y="23456"/>
                </a:lnTo>
                <a:lnTo>
                  <a:pt x="71882" y="24130"/>
                </a:lnTo>
                <a:lnTo>
                  <a:pt x="72123" y="23469"/>
                </a:lnTo>
                <a:lnTo>
                  <a:pt x="72275" y="23088"/>
                </a:lnTo>
                <a:lnTo>
                  <a:pt x="72377" y="22834"/>
                </a:lnTo>
                <a:lnTo>
                  <a:pt x="72250" y="23495"/>
                </a:lnTo>
                <a:lnTo>
                  <a:pt x="72415" y="22961"/>
                </a:lnTo>
                <a:lnTo>
                  <a:pt x="72326" y="23456"/>
                </a:lnTo>
                <a:lnTo>
                  <a:pt x="72110" y="24104"/>
                </a:lnTo>
                <a:lnTo>
                  <a:pt x="72009" y="24422"/>
                </a:lnTo>
                <a:lnTo>
                  <a:pt x="71755" y="25628"/>
                </a:lnTo>
                <a:lnTo>
                  <a:pt x="71729" y="25755"/>
                </a:lnTo>
                <a:lnTo>
                  <a:pt x="71628" y="26263"/>
                </a:lnTo>
                <a:lnTo>
                  <a:pt x="71551" y="24485"/>
                </a:lnTo>
                <a:lnTo>
                  <a:pt x="71056" y="24422"/>
                </a:lnTo>
                <a:lnTo>
                  <a:pt x="70383" y="26644"/>
                </a:lnTo>
                <a:lnTo>
                  <a:pt x="70383" y="26263"/>
                </a:lnTo>
                <a:lnTo>
                  <a:pt x="70408" y="24688"/>
                </a:lnTo>
                <a:lnTo>
                  <a:pt x="69850" y="26263"/>
                </a:lnTo>
                <a:lnTo>
                  <a:pt x="70078" y="25120"/>
                </a:lnTo>
                <a:lnTo>
                  <a:pt x="70129" y="24853"/>
                </a:lnTo>
                <a:lnTo>
                  <a:pt x="69875" y="25120"/>
                </a:lnTo>
                <a:lnTo>
                  <a:pt x="68503" y="26771"/>
                </a:lnTo>
                <a:lnTo>
                  <a:pt x="68110" y="26263"/>
                </a:lnTo>
                <a:lnTo>
                  <a:pt x="67716" y="25755"/>
                </a:lnTo>
                <a:lnTo>
                  <a:pt x="67170" y="25895"/>
                </a:lnTo>
                <a:lnTo>
                  <a:pt x="67170" y="26263"/>
                </a:lnTo>
                <a:lnTo>
                  <a:pt x="67017" y="27025"/>
                </a:lnTo>
                <a:lnTo>
                  <a:pt x="66776" y="27787"/>
                </a:lnTo>
                <a:lnTo>
                  <a:pt x="66916" y="27025"/>
                </a:lnTo>
                <a:lnTo>
                  <a:pt x="67132" y="26390"/>
                </a:lnTo>
                <a:lnTo>
                  <a:pt x="67170" y="26263"/>
                </a:lnTo>
                <a:lnTo>
                  <a:pt x="67170" y="25895"/>
                </a:lnTo>
                <a:lnTo>
                  <a:pt x="66713" y="26009"/>
                </a:lnTo>
                <a:lnTo>
                  <a:pt x="66713" y="26898"/>
                </a:lnTo>
                <a:lnTo>
                  <a:pt x="66446" y="27254"/>
                </a:lnTo>
                <a:lnTo>
                  <a:pt x="66294" y="27533"/>
                </a:lnTo>
                <a:lnTo>
                  <a:pt x="66509" y="26390"/>
                </a:lnTo>
                <a:lnTo>
                  <a:pt x="66611" y="26517"/>
                </a:lnTo>
                <a:lnTo>
                  <a:pt x="66713" y="26898"/>
                </a:lnTo>
                <a:lnTo>
                  <a:pt x="66713" y="26009"/>
                </a:lnTo>
                <a:lnTo>
                  <a:pt x="66522" y="25628"/>
                </a:lnTo>
                <a:lnTo>
                  <a:pt x="65519" y="25628"/>
                </a:lnTo>
                <a:lnTo>
                  <a:pt x="65303" y="25628"/>
                </a:lnTo>
                <a:lnTo>
                  <a:pt x="64795" y="27152"/>
                </a:lnTo>
                <a:lnTo>
                  <a:pt x="64922" y="27152"/>
                </a:lnTo>
                <a:lnTo>
                  <a:pt x="65011" y="26644"/>
                </a:lnTo>
                <a:lnTo>
                  <a:pt x="65290" y="27406"/>
                </a:lnTo>
                <a:lnTo>
                  <a:pt x="64897" y="27660"/>
                </a:lnTo>
                <a:lnTo>
                  <a:pt x="64757" y="27914"/>
                </a:lnTo>
                <a:lnTo>
                  <a:pt x="64871" y="27393"/>
                </a:lnTo>
                <a:lnTo>
                  <a:pt x="64452" y="28168"/>
                </a:lnTo>
                <a:lnTo>
                  <a:pt x="64401" y="27660"/>
                </a:lnTo>
                <a:lnTo>
                  <a:pt x="64300" y="27533"/>
                </a:lnTo>
                <a:lnTo>
                  <a:pt x="64249" y="25882"/>
                </a:lnTo>
                <a:lnTo>
                  <a:pt x="63982" y="27025"/>
                </a:lnTo>
                <a:lnTo>
                  <a:pt x="63868" y="27393"/>
                </a:lnTo>
                <a:lnTo>
                  <a:pt x="63754" y="27647"/>
                </a:lnTo>
                <a:lnTo>
                  <a:pt x="63893" y="26898"/>
                </a:lnTo>
                <a:lnTo>
                  <a:pt x="64135" y="25628"/>
                </a:lnTo>
                <a:lnTo>
                  <a:pt x="63423" y="27787"/>
                </a:lnTo>
                <a:lnTo>
                  <a:pt x="63868" y="26949"/>
                </a:lnTo>
                <a:lnTo>
                  <a:pt x="63715" y="27660"/>
                </a:lnTo>
                <a:lnTo>
                  <a:pt x="63525" y="28168"/>
                </a:lnTo>
                <a:lnTo>
                  <a:pt x="63258" y="28676"/>
                </a:lnTo>
                <a:lnTo>
                  <a:pt x="63182" y="29565"/>
                </a:lnTo>
                <a:lnTo>
                  <a:pt x="63525" y="29057"/>
                </a:lnTo>
                <a:lnTo>
                  <a:pt x="65112" y="28168"/>
                </a:lnTo>
                <a:lnTo>
                  <a:pt x="65214" y="27914"/>
                </a:lnTo>
                <a:lnTo>
                  <a:pt x="65430" y="26771"/>
                </a:lnTo>
                <a:lnTo>
                  <a:pt x="65786" y="27127"/>
                </a:lnTo>
                <a:lnTo>
                  <a:pt x="65849" y="26771"/>
                </a:lnTo>
                <a:lnTo>
                  <a:pt x="65887" y="26644"/>
                </a:lnTo>
                <a:lnTo>
                  <a:pt x="66090" y="26009"/>
                </a:lnTo>
                <a:lnTo>
                  <a:pt x="65938" y="26771"/>
                </a:lnTo>
                <a:lnTo>
                  <a:pt x="65697" y="27533"/>
                </a:lnTo>
                <a:lnTo>
                  <a:pt x="65760" y="27254"/>
                </a:lnTo>
                <a:lnTo>
                  <a:pt x="65595" y="27533"/>
                </a:lnTo>
                <a:lnTo>
                  <a:pt x="65443" y="27787"/>
                </a:lnTo>
                <a:lnTo>
                  <a:pt x="65316" y="28067"/>
                </a:lnTo>
                <a:lnTo>
                  <a:pt x="65570" y="27914"/>
                </a:lnTo>
                <a:lnTo>
                  <a:pt x="66878" y="30327"/>
                </a:lnTo>
                <a:lnTo>
                  <a:pt x="69723" y="27914"/>
                </a:lnTo>
                <a:lnTo>
                  <a:pt x="70612" y="27152"/>
                </a:lnTo>
                <a:lnTo>
                  <a:pt x="71005" y="30708"/>
                </a:lnTo>
                <a:lnTo>
                  <a:pt x="72605" y="31089"/>
                </a:lnTo>
                <a:lnTo>
                  <a:pt x="72936" y="31216"/>
                </a:lnTo>
                <a:lnTo>
                  <a:pt x="73139" y="32613"/>
                </a:lnTo>
                <a:lnTo>
                  <a:pt x="72618" y="32613"/>
                </a:lnTo>
                <a:lnTo>
                  <a:pt x="70485" y="34112"/>
                </a:lnTo>
                <a:lnTo>
                  <a:pt x="71018" y="35280"/>
                </a:lnTo>
                <a:lnTo>
                  <a:pt x="72326" y="33502"/>
                </a:lnTo>
                <a:lnTo>
                  <a:pt x="72720" y="35280"/>
                </a:lnTo>
                <a:lnTo>
                  <a:pt x="72783" y="36550"/>
                </a:lnTo>
                <a:lnTo>
                  <a:pt x="72631" y="37693"/>
                </a:lnTo>
                <a:lnTo>
                  <a:pt x="73063" y="36550"/>
                </a:lnTo>
                <a:lnTo>
                  <a:pt x="73825" y="33502"/>
                </a:lnTo>
                <a:lnTo>
                  <a:pt x="75044" y="28549"/>
                </a:lnTo>
                <a:lnTo>
                  <a:pt x="75298" y="27533"/>
                </a:lnTo>
                <a:lnTo>
                  <a:pt x="75615" y="26263"/>
                </a:lnTo>
                <a:lnTo>
                  <a:pt x="75679" y="26009"/>
                </a:lnTo>
                <a:lnTo>
                  <a:pt x="76200" y="23850"/>
                </a:lnTo>
                <a:lnTo>
                  <a:pt x="76225" y="23723"/>
                </a:lnTo>
                <a:lnTo>
                  <a:pt x="76504" y="22580"/>
                </a:lnTo>
                <a:lnTo>
                  <a:pt x="76898" y="20929"/>
                </a:lnTo>
                <a:lnTo>
                  <a:pt x="77330" y="19151"/>
                </a:lnTo>
                <a:lnTo>
                  <a:pt x="77355" y="19024"/>
                </a:lnTo>
                <a:lnTo>
                  <a:pt x="77419" y="18770"/>
                </a:lnTo>
                <a:lnTo>
                  <a:pt x="77698" y="17627"/>
                </a:lnTo>
                <a:lnTo>
                  <a:pt x="78244" y="15341"/>
                </a:lnTo>
                <a:lnTo>
                  <a:pt x="78968" y="12293"/>
                </a:lnTo>
                <a:lnTo>
                  <a:pt x="79870" y="7848"/>
                </a:lnTo>
                <a:close/>
              </a:path>
              <a:path w="81280" h="38100">
                <a:moveTo>
                  <a:pt x="80048" y="3429"/>
                </a:moveTo>
                <a:lnTo>
                  <a:pt x="79667" y="4546"/>
                </a:lnTo>
                <a:lnTo>
                  <a:pt x="79375" y="6019"/>
                </a:lnTo>
                <a:lnTo>
                  <a:pt x="79971" y="3835"/>
                </a:lnTo>
                <a:lnTo>
                  <a:pt x="80048" y="3429"/>
                </a:lnTo>
                <a:close/>
              </a:path>
              <a:path w="81280" h="38100">
                <a:moveTo>
                  <a:pt x="81026" y="4343"/>
                </a:moveTo>
                <a:lnTo>
                  <a:pt x="80733" y="3937"/>
                </a:lnTo>
                <a:lnTo>
                  <a:pt x="80568" y="4762"/>
                </a:lnTo>
                <a:lnTo>
                  <a:pt x="80518" y="5029"/>
                </a:lnTo>
                <a:lnTo>
                  <a:pt x="80645" y="4813"/>
                </a:lnTo>
                <a:lnTo>
                  <a:pt x="81026" y="4343"/>
                </a:lnTo>
                <a:close/>
              </a:path>
            </a:pathLst>
          </a:custGeom>
          <a:solidFill>
            <a:srgbClr val="B88F51"/>
          </a:solidFill>
        </p:spPr>
        <p:txBody>
          <a:bodyPr wrap="square" lIns="0" tIns="0" rIns="0" bIns="0" rtlCol="0"/>
          <a:lstStyle/>
          <a:p>
            <a:endParaRPr sz="2511"/>
          </a:p>
        </p:txBody>
      </p:sp>
      <p:sp>
        <p:nvSpPr>
          <p:cNvPr id="128" name="bg object 128"/>
          <p:cNvSpPr/>
          <p:nvPr/>
        </p:nvSpPr>
        <p:spPr>
          <a:xfrm>
            <a:off x="1047837" y="413004"/>
            <a:ext cx="11113" cy="11509"/>
          </a:xfrm>
          <a:custGeom>
            <a:avLst/>
            <a:gdLst/>
            <a:ahLst/>
            <a:cxnLst/>
            <a:rect l="l" t="t" r="r" b="b"/>
            <a:pathLst>
              <a:path w="17780" h="18415">
                <a:moveTo>
                  <a:pt x="571" y="11480"/>
                </a:moveTo>
                <a:lnTo>
                  <a:pt x="393" y="10731"/>
                </a:lnTo>
                <a:lnTo>
                  <a:pt x="203" y="11696"/>
                </a:lnTo>
                <a:lnTo>
                  <a:pt x="165" y="11887"/>
                </a:lnTo>
                <a:lnTo>
                  <a:pt x="266" y="11722"/>
                </a:lnTo>
                <a:lnTo>
                  <a:pt x="571" y="11480"/>
                </a:lnTo>
                <a:close/>
              </a:path>
              <a:path w="17780" h="18415">
                <a:moveTo>
                  <a:pt x="927" y="10820"/>
                </a:moveTo>
                <a:lnTo>
                  <a:pt x="190" y="13208"/>
                </a:lnTo>
                <a:lnTo>
                  <a:pt x="0" y="14198"/>
                </a:lnTo>
                <a:lnTo>
                  <a:pt x="723" y="11823"/>
                </a:lnTo>
                <a:lnTo>
                  <a:pt x="927" y="10820"/>
                </a:lnTo>
                <a:close/>
              </a:path>
              <a:path w="17780" h="18415">
                <a:moveTo>
                  <a:pt x="1473" y="6311"/>
                </a:moveTo>
                <a:lnTo>
                  <a:pt x="1282" y="6896"/>
                </a:lnTo>
                <a:lnTo>
                  <a:pt x="1206" y="7251"/>
                </a:lnTo>
                <a:lnTo>
                  <a:pt x="1168" y="7454"/>
                </a:lnTo>
                <a:lnTo>
                  <a:pt x="1358" y="6870"/>
                </a:lnTo>
                <a:lnTo>
                  <a:pt x="1435" y="6527"/>
                </a:lnTo>
                <a:lnTo>
                  <a:pt x="1473" y="6311"/>
                </a:lnTo>
                <a:close/>
              </a:path>
              <a:path w="17780" h="18415">
                <a:moveTo>
                  <a:pt x="1765" y="14820"/>
                </a:moveTo>
                <a:lnTo>
                  <a:pt x="1663" y="14516"/>
                </a:lnTo>
                <a:lnTo>
                  <a:pt x="1689" y="14389"/>
                </a:lnTo>
                <a:lnTo>
                  <a:pt x="1727" y="14185"/>
                </a:lnTo>
                <a:lnTo>
                  <a:pt x="1638" y="14439"/>
                </a:lnTo>
                <a:lnTo>
                  <a:pt x="1333" y="13474"/>
                </a:lnTo>
                <a:lnTo>
                  <a:pt x="1295" y="13665"/>
                </a:lnTo>
                <a:lnTo>
                  <a:pt x="1054" y="12928"/>
                </a:lnTo>
                <a:lnTo>
                  <a:pt x="1016" y="12788"/>
                </a:lnTo>
                <a:lnTo>
                  <a:pt x="965" y="12611"/>
                </a:lnTo>
                <a:lnTo>
                  <a:pt x="939" y="12738"/>
                </a:lnTo>
                <a:lnTo>
                  <a:pt x="596" y="12484"/>
                </a:lnTo>
                <a:lnTo>
                  <a:pt x="431" y="13309"/>
                </a:lnTo>
                <a:lnTo>
                  <a:pt x="304" y="13919"/>
                </a:lnTo>
                <a:lnTo>
                  <a:pt x="698" y="13385"/>
                </a:lnTo>
                <a:lnTo>
                  <a:pt x="838" y="13208"/>
                </a:lnTo>
                <a:lnTo>
                  <a:pt x="660" y="14147"/>
                </a:lnTo>
                <a:lnTo>
                  <a:pt x="533" y="14795"/>
                </a:lnTo>
                <a:lnTo>
                  <a:pt x="952" y="14224"/>
                </a:lnTo>
                <a:lnTo>
                  <a:pt x="1193" y="14084"/>
                </a:lnTo>
                <a:lnTo>
                  <a:pt x="1016" y="14681"/>
                </a:lnTo>
                <a:lnTo>
                  <a:pt x="939" y="14986"/>
                </a:lnTo>
                <a:lnTo>
                  <a:pt x="774" y="15684"/>
                </a:lnTo>
                <a:lnTo>
                  <a:pt x="927" y="15481"/>
                </a:lnTo>
                <a:lnTo>
                  <a:pt x="901" y="15659"/>
                </a:lnTo>
                <a:lnTo>
                  <a:pt x="1320" y="15087"/>
                </a:lnTo>
                <a:lnTo>
                  <a:pt x="1473" y="14998"/>
                </a:lnTo>
                <a:lnTo>
                  <a:pt x="1422" y="15316"/>
                </a:lnTo>
                <a:lnTo>
                  <a:pt x="1536" y="14960"/>
                </a:lnTo>
                <a:lnTo>
                  <a:pt x="1765" y="14820"/>
                </a:lnTo>
                <a:close/>
              </a:path>
              <a:path w="17780" h="18415">
                <a:moveTo>
                  <a:pt x="1816" y="8648"/>
                </a:moveTo>
                <a:lnTo>
                  <a:pt x="1638" y="7899"/>
                </a:lnTo>
                <a:lnTo>
                  <a:pt x="1447" y="8864"/>
                </a:lnTo>
                <a:lnTo>
                  <a:pt x="1409" y="9055"/>
                </a:lnTo>
                <a:lnTo>
                  <a:pt x="1511" y="8890"/>
                </a:lnTo>
                <a:lnTo>
                  <a:pt x="1816" y="8648"/>
                </a:lnTo>
                <a:close/>
              </a:path>
              <a:path w="17780" h="18415">
                <a:moveTo>
                  <a:pt x="2070" y="9575"/>
                </a:moveTo>
                <a:lnTo>
                  <a:pt x="1879" y="10147"/>
                </a:lnTo>
                <a:lnTo>
                  <a:pt x="1803" y="10502"/>
                </a:lnTo>
                <a:lnTo>
                  <a:pt x="1765" y="10706"/>
                </a:lnTo>
                <a:lnTo>
                  <a:pt x="1955" y="10134"/>
                </a:lnTo>
                <a:lnTo>
                  <a:pt x="2032" y="9779"/>
                </a:lnTo>
                <a:lnTo>
                  <a:pt x="2070" y="9575"/>
                </a:lnTo>
                <a:close/>
              </a:path>
              <a:path w="17780" h="18415">
                <a:moveTo>
                  <a:pt x="2133" y="10274"/>
                </a:moveTo>
                <a:lnTo>
                  <a:pt x="1981" y="10121"/>
                </a:lnTo>
                <a:lnTo>
                  <a:pt x="1879" y="10579"/>
                </a:lnTo>
                <a:lnTo>
                  <a:pt x="2133" y="10274"/>
                </a:lnTo>
                <a:close/>
              </a:path>
              <a:path w="17780" h="18415">
                <a:moveTo>
                  <a:pt x="2260" y="9220"/>
                </a:moveTo>
                <a:lnTo>
                  <a:pt x="1739" y="8864"/>
                </a:lnTo>
                <a:lnTo>
                  <a:pt x="1765" y="8712"/>
                </a:lnTo>
                <a:lnTo>
                  <a:pt x="1562" y="9296"/>
                </a:lnTo>
                <a:lnTo>
                  <a:pt x="1498" y="9652"/>
                </a:lnTo>
                <a:lnTo>
                  <a:pt x="1460" y="9855"/>
                </a:lnTo>
                <a:lnTo>
                  <a:pt x="1651" y="9271"/>
                </a:lnTo>
                <a:lnTo>
                  <a:pt x="1574" y="9677"/>
                </a:lnTo>
                <a:lnTo>
                  <a:pt x="1447" y="10287"/>
                </a:lnTo>
                <a:lnTo>
                  <a:pt x="1841" y="9753"/>
                </a:lnTo>
                <a:lnTo>
                  <a:pt x="2260" y="9220"/>
                </a:lnTo>
                <a:close/>
              </a:path>
              <a:path w="17780" h="18415">
                <a:moveTo>
                  <a:pt x="2413" y="10579"/>
                </a:moveTo>
                <a:lnTo>
                  <a:pt x="2336" y="10020"/>
                </a:lnTo>
                <a:lnTo>
                  <a:pt x="2133" y="10274"/>
                </a:lnTo>
                <a:lnTo>
                  <a:pt x="2413" y="10579"/>
                </a:lnTo>
                <a:close/>
              </a:path>
              <a:path w="17780" h="18415">
                <a:moveTo>
                  <a:pt x="2578" y="3352"/>
                </a:moveTo>
                <a:lnTo>
                  <a:pt x="2400" y="2603"/>
                </a:lnTo>
                <a:lnTo>
                  <a:pt x="2209" y="3568"/>
                </a:lnTo>
                <a:lnTo>
                  <a:pt x="2171" y="3759"/>
                </a:lnTo>
                <a:lnTo>
                  <a:pt x="2273" y="3594"/>
                </a:lnTo>
                <a:lnTo>
                  <a:pt x="2578" y="3352"/>
                </a:lnTo>
                <a:close/>
              </a:path>
              <a:path w="17780" h="18415">
                <a:moveTo>
                  <a:pt x="2654" y="5626"/>
                </a:moveTo>
                <a:lnTo>
                  <a:pt x="2413" y="6350"/>
                </a:lnTo>
                <a:lnTo>
                  <a:pt x="2336" y="6731"/>
                </a:lnTo>
                <a:lnTo>
                  <a:pt x="2260" y="7112"/>
                </a:lnTo>
                <a:lnTo>
                  <a:pt x="2514" y="6388"/>
                </a:lnTo>
                <a:lnTo>
                  <a:pt x="2578" y="6007"/>
                </a:lnTo>
                <a:lnTo>
                  <a:pt x="2654" y="5626"/>
                </a:lnTo>
                <a:close/>
              </a:path>
              <a:path w="17780" h="18415">
                <a:moveTo>
                  <a:pt x="2857" y="5562"/>
                </a:moveTo>
                <a:lnTo>
                  <a:pt x="2565" y="6375"/>
                </a:lnTo>
                <a:lnTo>
                  <a:pt x="2489" y="6769"/>
                </a:lnTo>
                <a:lnTo>
                  <a:pt x="2387" y="7264"/>
                </a:lnTo>
                <a:lnTo>
                  <a:pt x="2692" y="6438"/>
                </a:lnTo>
                <a:lnTo>
                  <a:pt x="2768" y="6057"/>
                </a:lnTo>
                <a:lnTo>
                  <a:pt x="2857" y="5562"/>
                </a:lnTo>
                <a:close/>
              </a:path>
              <a:path w="17780" h="18415">
                <a:moveTo>
                  <a:pt x="2857" y="3505"/>
                </a:moveTo>
                <a:lnTo>
                  <a:pt x="2667" y="4089"/>
                </a:lnTo>
                <a:lnTo>
                  <a:pt x="2590" y="4445"/>
                </a:lnTo>
                <a:lnTo>
                  <a:pt x="2552" y="4648"/>
                </a:lnTo>
                <a:lnTo>
                  <a:pt x="2743" y="4064"/>
                </a:lnTo>
                <a:lnTo>
                  <a:pt x="2819" y="3721"/>
                </a:lnTo>
                <a:lnTo>
                  <a:pt x="2857" y="3505"/>
                </a:lnTo>
                <a:close/>
              </a:path>
              <a:path w="17780" h="18415">
                <a:moveTo>
                  <a:pt x="2895" y="6426"/>
                </a:moveTo>
                <a:lnTo>
                  <a:pt x="2514" y="7556"/>
                </a:lnTo>
                <a:lnTo>
                  <a:pt x="2222" y="9042"/>
                </a:lnTo>
                <a:lnTo>
                  <a:pt x="2819" y="6845"/>
                </a:lnTo>
                <a:lnTo>
                  <a:pt x="2895" y="6426"/>
                </a:lnTo>
                <a:close/>
              </a:path>
              <a:path w="17780" h="18415">
                <a:moveTo>
                  <a:pt x="2908" y="7416"/>
                </a:moveTo>
                <a:lnTo>
                  <a:pt x="2705" y="8001"/>
                </a:lnTo>
                <a:lnTo>
                  <a:pt x="2641" y="8356"/>
                </a:lnTo>
                <a:lnTo>
                  <a:pt x="2603" y="8559"/>
                </a:lnTo>
                <a:lnTo>
                  <a:pt x="2794" y="7975"/>
                </a:lnTo>
                <a:lnTo>
                  <a:pt x="2870" y="7632"/>
                </a:lnTo>
                <a:lnTo>
                  <a:pt x="2908" y="7416"/>
                </a:lnTo>
                <a:close/>
              </a:path>
              <a:path w="17780" h="18415">
                <a:moveTo>
                  <a:pt x="2984" y="6667"/>
                </a:moveTo>
                <a:lnTo>
                  <a:pt x="2794" y="7239"/>
                </a:lnTo>
                <a:lnTo>
                  <a:pt x="2717" y="7594"/>
                </a:lnTo>
                <a:lnTo>
                  <a:pt x="2679" y="7797"/>
                </a:lnTo>
                <a:lnTo>
                  <a:pt x="2870" y="7213"/>
                </a:lnTo>
                <a:lnTo>
                  <a:pt x="2946" y="6870"/>
                </a:lnTo>
                <a:lnTo>
                  <a:pt x="2984" y="6667"/>
                </a:lnTo>
                <a:close/>
              </a:path>
              <a:path w="17780" h="18415">
                <a:moveTo>
                  <a:pt x="3352" y="2552"/>
                </a:moveTo>
                <a:lnTo>
                  <a:pt x="3060" y="3365"/>
                </a:lnTo>
                <a:lnTo>
                  <a:pt x="2984" y="3759"/>
                </a:lnTo>
                <a:lnTo>
                  <a:pt x="2882" y="4254"/>
                </a:lnTo>
                <a:lnTo>
                  <a:pt x="3175" y="3429"/>
                </a:lnTo>
                <a:lnTo>
                  <a:pt x="3352" y="2552"/>
                </a:lnTo>
                <a:close/>
              </a:path>
              <a:path w="17780" h="18415">
                <a:moveTo>
                  <a:pt x="3581" y="254"/>
                </a:moveTo>
                <a:lnTo>
                  <a:pt x="3276" y="1066"/>
                </a:lnTo>
                <a:lnTo>
                  <a:pt x="3200" y="1460"/>
                </a:lnTo>
                <a:lnTo>
                  <a:pt x="3098" y="1955"/>
                </a:lnTo>
                <a:lnTo>
                  <a:pt x="3403" y="1130"/>
                </a:lnTo>
                <a:lnTo>
                  <a:pt x="3479" y="736"/>
                </a:lnTo>
                <a:lnTo>
                  <a:pt x="3581" y="254"/>
                </a:lnTo>
                <a:close/>
              </a:path>
              <a:path w="17780" h="18415">
                <a:moveTo>
                  <a:pt x="3771" y="10807"/>
                </a:moveTo>
                <a:lnTo>
                  <a:pt x="3060" y="12039"/>
                </a:lnTo>
                <a:lnTo>
                  <a:pt x="2984" y="11569"/>
                </a:lnTo>
                <a:lnTo>
                  <a:pt x="2933" y="11328"/>
                </a:lnTo>
                <a:lnTo>
                  <a:pt x="3009" y="11023"/>
                </a:lnTo>
                <a:lnTo>
                  <a:pt x="3276" y="9194"/>
                </a:lnTo>
                <a:lnTo>
                  <a:pt x="2628" y="11023"/>
                </a:lnTo>
                <a:lnTo>
                  <a:pt x="2413" y="10579"/>
                </a:lnTo>
                <a:lnTo>
                  <a:pt x="2527" y="11277"/>
                </a:lnTo>
                <a:lnTo>
                  <a:pt x="2768" y="11531"/>
                </a:lnTo>
                <a:lnTo>
                  <a:pt x="2908" y="11353"/>
                </a:lnTo>
                <a:lnTo>
                  <a:pt x="3200" y="13728"/>
                </a:lnTo>
                <a:lnTo>
                  <a:pt x="3606" y="12496"/>
                </a:lnTo>
                <a:lnTo>
                  <a:pt x="3771" y="10807"/>
                </a:lnTo>
                <a:close/>
              </a:path>
              <a:path w="17780" h="18415">
                <a:moveTo>
                  <a:pt x="3873" y="9956"/>
                </a:moveTo>
                <a:lnTo>
                  <a:pt x="3683" y="8280"/>
                </a:lnTo>
                <a:lnTo>
                  <a:pt x="3187" y="7962"/>
                </a:lnTo>
                <a:lnTo>
                  <a:pt x="3086" y="7645"/>
                </a:lnTo>
                <a:lnTo>
                  <a:pt x="3276" y="5918"/>
                </a:lnTo>
                <a:lnTo>
                  <a:pt x="2895" y="7645"/>
                </a:lnTo>
                <a:lnTo>
                  <a:pt x="2857" y="7848"/>
                </a:lnTo>
                <a:lnTo>
                  <a:pt x="2997" y="7607"/>
                </a:lnTo>
                <a:lnTo>
                  <a:pt x="2959" y="8699"/>
                </a:lnTo>
                <a:lnTo>
                  <a:pt x="3225" y="8369"/>
                </a:lnTo>
                <a:lnTo>
                  <a:pt x="3378" y="8534"/>
                </a:lnTo>
                <a:lnTo>
                  <a:pt x="3873" y="9956"/>
                </a:lnTo>
                <a:close/>
              </a:path>
              <a:path w="17780" h="18415">
                <a:moveTo>
                  <a:pt x="3975" y="1676"/>
                </a:moveTo>
                <a:lnTo>
                  <a:pt x="3594" y="1346"/>
                </a:lnTo>
                <a:lnTo>
                  <a:pt x="3403" y="2298"/>
                </a:lnTo>
                <a:lnTo>
                  <a:pt x="3352" y="2552"/>
                </a:lnTo>
                <a:lnTo>
                  <a:pt x="3289" y="2895"/>
                </a:lnTo>
                <a:lnTo>
                  <a:pt x="3606" y="2336"/>
                </a:lnTo>
                <a:lnTo>
                  <a:pt x="3975" y="1676"/>
                </a:lnTo>
                <a:close/>
              </a:path>
              <a:path w="17780" h="18415">
                <a:moveTo>
                  <a:pt x="4178" y="14465"/>
                </a:moveTo>
                <a:lnTo>
                  <a:pt x="3886" y="15252"/>
                </a:lnTo>
                <a:lnTo>
                  <a:pt x="4038" y="14541"/>
                </a:lnTo>
                <a:lnTo>
                  <a:pt x="3784" y="15265"/>
                </a:lnTo>
                <a:lnTo>
                  <a:pt x="3708" y="15646"/>
                </a:lnTo>
                <a:lnTo>
                  <a:pt x="3632" y="16027"/>
                </a:lnTo>
                <a:lnTo>
                  <a:pt x="3873" y="15341"/>
                </a:lnTo>
                <a:lnTo>
                  <a:pt x="3810" y="15671"/>
                </a:lnTo>
                <a:lnTo>
                  <a:pt x="3708" y="16167"/>
                </a:lnTo>
                <a:lnTo>
                  <a:pt x="4000" y="15341"/>
                </a:lnTo>
                <a:lnTo>
                  <a:pt x="4089" y="14947"/>
                </a:lnTo>
                <a:lnTo>
                  <a:pt x="4178" y="14465"/>
                </a:lnTo>
                <a:close/>
              </a:path>
              <a:path w="17780" h="18415">
                <a:moveTo>
                  <a:pt x="4559" y="9194"/>
                </a:moveTo>
                <a:lnTo>
                  <a:pt x="4305" y="9918"/>
                </a:lnTo>
                <a:lnTo>
                  <a:pt x="4229" y="10299"/>
                </a:lnTo>
                <a:lnTo>
                  <a:pt x="4152" y="10680"/>
                </a:lnTo>
                <a:lnTo>
                  <a:pt x="4406" y="9956"/>
                </a:lnTo>
                <a:lnTo>
                  <a:pt x="4470" y="9575"/>
                </a:lnTo>
                <a:lnTo>
                  <a:pt x="4559" y="9194"/>
                </a:lnTo>
                <a:close/>
              </a:path>
              <a:path w="17780" h="18415">
                <a:moveTo>
                  <a:pt x="4800" y="9423"/>
                </a:moveTo>
                <a:lnTo>
                  <a:pt x="4610" y="10007"/>
                </a:lnTo>
                <a:lnTo>
                  <a:pt x="4533" y="10363"/>
                </a:lnTo>
                <a:lnTo>
                  <a:pt x="4495" y="10566"/>
                </a:lnTo>
                <a:lnTo>
                  <a:pt x="4686" y="9982"/>
                </a:lnTo>
                <a:lnTo>
                  <a:pt x="4762" y="9639"/>
                </a:lnTo>
                <a:lnTo>
                  <a:pt x="4800" y="9423"/>
                </a:lnTo>
                <a:close/>
              </a:path>
              <a:path w="17780" h="18415">
                <a:moveTo>
                  <a:pt x="4914" y="3225"/>
                </a:moveTo>
                <a:lnTo>
                  <a:pt x="4724" y="3797"/>
                </a:lnTo>
                <a:lnTo>
                  <a:pt x="4660" y="4152"/>
                </a:lnTo>
                <a:lnTo>
                  <a:pt x="4622" y="4356"/>
                </a:lnTo>
                <a:lnTo>
                  <a:pt x="4813" y="3771"/>
                </a:lnTo>
                <a:lnTo>
                  <a:pt x="4889" y="3429"/>
                </a:lnTo>
                <a:lnTo>
                  <a:pt x="4914" y="3225"/>
                </a:lnTo>
                <a:close/>
              </a:path>
              <a:path w="17780" h="18415">
                <a:moveTo>
                  <a:pt x="5092" y="5600"/>
                </a:moveTo>
                <a:lnTo>
                  <a:pt x="4813" y="5829"/>
                </a:lnTo>
                <a:lnTo>
                  <a:pt x="4368" y="5511"/>
                </a:lnTo>
                <a:lnTo>
                  <a:pt x="4267" y="5003"/>
                </a:lnTo>
                <a:lnTo>
                  <a:pt x="3759" y="4597"/>
                </a:lnTo>
                <a:lnTo>
                  <a:pt x="4089" y="4838"/>
                </a:lnTo>
                <a:lnTo>
                  <a:pt x="4292" y="4445"/>
                </a:lnTo>
                <a:lnTo>
                  <a:pt x="4737" y="3556"/>
                </a:lnTo>
                <a:lnTo>
                  <a:pt x="4914" y="3225"/>
                </a:lnTo>
                <a:lnTo>
                  <a:pt x="4330" y="3556"/>
                </a:lnTo>
                <a:lnTo>
                  <a:pt x="4292" y="3314"/>
                </a:lnTo>
                <a:lnTo>
                  <a:pt x="4089" y="3187"/>
                </a:lnTo>
                <a:lnTo>
                  <a:pt x="3797" y="3530"/>
                </a:lnTo>
                <a:lnTo>
                  <a:pt x="4279" y="2120"/>
                </a:lnTo>
                <a:lnTo>
                  <a:pt x="4483" y="1066"/>
                </a:lnTo>
                <a:lnTo>
                  <a:pt x="3784" y="2717"/>
                </a:lnTo>
                <a:lnTo>
                  <a:pt x="3784" y="2387"/>
                </a:lnTo>
                <a:lnTo>
                  <a:pt x="3022" y="4610"/>
                </a:lnTo>
                <a:lnTo>
                  <a:pt x="3238" y="4597"/>
                </a:lnTo>
                <a:lnTo>
                  <a:pt x="3213" y="4953"/>
                </a:lnTo>
                <a:lnTo>
                  <a:pt x="3327" y="4622"/>
                </a:lnTo>
                <a:lnTo>
                  <a:pt x="3771" y="4724"/>
                </a:lnTo>
                <a:lnTo>
                  <a:pt x="3949" y="6489"/>
                </a:lnTo>
                <a:lnTo>
                  <a:pt x="4546" y="6400"/>
                </a:lnTo>
                <a:lnTo>
                  <a:pt x="3937" y="8877"/>
                </a:lnTo>
                <a:lnTo>
                  <a:pt x="4013" y="10858"/>
                </a:lnTo>
                <a:lnTo>
                  <a:pt x="3606" y="12496"/>
                </a:lnTo>
                <a:lnTo>
                  <a:pt x="3568" y="13055"/>
                </a:lnTo>
                <a:lnTo>
                  <a:pt x="3530" y="13258"/>
                </a:lnTo>
                <a:lnTo>
                  <a:pt x="3454" y="13639"/>
                </a:lnTo>
                <a:lnTo>
                  <a:pt x="3556" y="13335"/>
                </a:lnTo>
                <a:lnTo>
                  <a:pt x="3683" y="12979"/>
                </a:lnTo>
                <a:lnTo>
                  <a:pt x="3632" y="13284"/>
                </a:lnTo>
                <a:lnTo>
                  <a:pt x="3594" y="13487"/>
                </a:lnTo>
                <a:lnTo>
                  <a:pt x="3784" y="12903"/>
                </a:lnTo>
                <a:lnTo>
                  <a:pt x="3860" y="12560"/>
                </a:lnTo>
                <a:lnTo>
                  <a:pt x="3898" y="12344"/>
                </a:lnTo>
                <a:lnTo>
                  <a:pt x="3708" y="12865"/>
                </a:lnTo>
                <a:lnTo>
                  <a:pt x="3860" y="12153"/>
                </a:lnTo>
                <a:lnTo>
                  <a:pt x="3683" y="12636"/>
                </a:lnTo>
                <a:lnTo>
                  <a:pt x="4013" y="10985"/>
                </a:lnTo>
                <a:lnTo>
                  <a:pt x="4038" y="11379"/>
                </a:lnTo>
                <a:lnTo>
                  <a:pt x="4140" y="10337"/>
                </a:lnTo>
                <a:lnTo>
                  <a:pt x="4508" y="6921"/>
                </a:lnTo>
                <a:lnTo>
                  <a:pt x="4445" y="7772"/>
                </a:lnTo>
                <a:lnTo>
                  <a:pt x="4838" y="6807"/>
                </a:lnTo>
                <a:lnTo>
                  <a:pt x="4914" y="6400"/>
                </a:lnTo>
                <a:lnTo>
                  <a:pt x="5041" y="5829"/>
                </a:lnTo>
                <a:lnTo>
                  <a:pt x="5092" y="5600"/>
                </a:lnTo>
                <a:close/>
              </a:path>
              <a:path w="17780" h="18415">
                <a:moveTo>
                  <a:pt x="5181" y="5511"/>
                </a:moveTo>
                <a:lnTo>
                  <a:pt x="5168" y="5194"/>
                </a:lnTo>
                <a:lnTo>
                  <a:pt x="5092" y="5600"/>
                </a:lnTo>
                <a:close/>
              </a:path>
              <a:path w="17780" h="18415">
                <a:moveTo>
                  <a:pt x="5461" y="14262"/>
                </a:moveTo>
                <a:lnTo>
                  <a:pt x="5257" y="14846"/>
                </a:lnTo>
                <a:lnTo>
                  <a:pt x="5194" y="15201"/>
                </a:lnTo>
                <a:lnTo>
                  <a:pt x="5156" y="15405"/>
                </a:lnTo>
                <a:lnTo>
                  <a:pt x="5346" y="14820"/>
                </a:lnTo>
                <a:lnTo>
                  <a:pt x="5422" y="14478"/>
                </a:lnTo>
                <a:lnTo>
                  <a:pt x="5461" y="14262"/>
                </a:lnTo>
                <a:close/>
              </a:path>
              <a:path w="17780" h="18415">
                <a:moveTo>
                  <a:pt x="5613" y="14097"/>
                </a:moveTo>
                <a:lnTo>
                  <a:pt x="5346" y="14820"/>
                </a:lnTo>
                <a:lnTo>
                  <a:pt x="5270" y="15227"/>
                </a:lnTo>
                <a:lnTo>
                  <a:pt x="5168" y="15722"/>
                </a:lnTo>
                <a:lnTo>
                  <a:pt x="5461" y="14897"/>
                </a:lnTo>
                <a:lnTo>
                  <a:pt x="5613" y="14097"/>
                </a:lnTo>
                <a:close/>
              </a:path>
              <a:path w="17780" h="18415">
                <a:moveTo>
                  <a:pt x="5626" y="4673"/>
                </a:moveTo>
                <a:lnTo>
                  <a:pt x="5486" y="4826"/>
                </a:lnTo>
                <a:lnTo>
                  <a:pt x="5410" y="5257"/>
                </a:lnTo>
                <a:lnTo>
                  <a:pt x="5575" y="5245"/>
                </a:lnTo>
                <a:lnTo>
                  <a:pt x="5626" y="4673"/>
                </a:lnTo>
                <a:close/>
              </a:path>
              <a:path w="17780" h="18415">
                <a:moveTo>
                  <a:pt x="5854" y="1003"/>
                </a:moveTo>
                <a:lnTo>
                  <a:pt x="5676" y="254"/>
                </a:lnTo>
                <a:lnTo>
                  <a:pt x="5486" y="1219"/>
                </a:lnTo>
                <a:lnTo>
                  <a:pt x="5448" y="1409"/>
                </a:lnTo>
                <a:lnTo>
                  <a:pt x="5549" y="1244"/>
                </a:lnTo>
                <a:lnTo>
                  <a:pt x="5854" y="1003"/>
                </a:lnTo>
                <a:close/>
              </a:path>
              <a:path w="17780" h="18415">
                <a:moveTo>
                  <a:pt x="5918" y="1841"/>
                </a:moveTo>
                <a:lnTo>
                  <a:pt x="4813" y="4445"/>
                </a:lnTo>
                <a:lnTo>
                  <a:pt x="4711" y="4851"/>
                </a:lnTo>
                <a:lnTo>
                  <a:pt x="5029" y="4953"/>
                </a:lnTo>
                <a:lnTo>
                  <a:pt x="5168" y="5194"/>
                </a:lnTo>
                <a:lnTo>
                  <a:pt x="5372" y="4953"/>
                </a:lnTo>
                <a:lnTo>
                  <a:pt x="5499" y="4673"/>
                </a:lnTo>
                <a:lnTo>
                  <a:pt x="5918" y="1841"/>
                </a:lnTo>
                <a:close/>
              </a:path>
              <a:path w="17780" h="18415">
                <a:moveTo>
                  <a:pt x="6210" y="14147"/>
                </a:moveTo>
                <a:lnTo>
                  <a:pt x="5918" y="14960"/>
                </a:lnTo>
                <a:lnTo>
                  <a:pt x="5842" y="15354"/>
                </a:lnTo>
                <a:lnTo>
                  <a:pt x="5740" y="15849"/>
                </a:lnTo>
                <a:lnTo>
                  <a:pt x="6032" y="15024"/>
                </a:lnTo>
                <a:lnTo>
                  <a:pt x="6210" y="14147"/>
                </a:lnTo>
                <a:close/>
              </a:path>
              <a:path w="17780" h="18415">
                <a:moveTo>
                  <a:pt x="6261" y="5257"/>
                </a:moveTo>
                <a:lnTo>
                  <a:pt x="6210" y="5003"/>
                </a:lnTo>
                <a:lnTo>
                  <a:pt x="6057" y="5219"/>
                </a:lnTo>
                <a:lnTo>
                  <a:pt x="5575" y="5245"/>
                </a:lnTo>
                <a:lnTo>
                  <a:pt x="5270" y="8572"/>
                </a:lnTo>
                <a:lnTo>
                  <a:pt x="6184" y="5829"/>
                </a:lnTo>
                <a:lnTo>
                  <a:pt x="6261" y="5257"/>
                </a:lnTo>
                <a:close/>
              </a:path>
              <a:path w="17780" h="18415">
                <a:moveTo>
                  <a:pt x="6896" y="13258"/>
                </a:moveTo>
                <a:lnTo>
                  <a:pt x="6286" y="13055"/>
                </a:lnTo>
                <a:lnTo>
                  <a:pt x="5473" y="12928"/>
                </a:lnTo>
                <a:lnTo>
                  <a:pt x="4533" y="12700"/>
                </a:lnTo>
                <a:lnTo>
                  <a:pt x="4318" y="11163"/>
                </a:lnTo>
                <a:lnTo>
                  <a:pt x="3924" y="12598"/>
                </a:lnTo>
                <a:lnTo>
                  <a:pt x="4419" y="13462"/>
                </a:lnTo>
                <a:lnTo>
                  <a:pt x="5219" y="13639"/>
                </a:lnTo>
                <a:lnTo>
                  <a:pt x="5613" y="14097"/>
                </a:lnTo>
                <a:lnTo>
                  <a:pt x="5930" y="14439"/>
                </a:lnTo>
                <a:lnTo>
                  <a:pt x="6896" y="13258"/>
                </a:lnTo>
                <a:close/>
              </a:path>
              <a:path w="17780" h="18415">
                <a:moveTo>
                  <a:pt x="7391" y="11277"/>
                </a:moveTo>
                <a:lnTo>
                  <a:pt x="6896" y="13258"/>
                </a:lnTo>
                <a:lnTo>
                  <a:pt x="6832" y="14287"/>
                </a:lnTo>
                <a:lnTo>
                  <a:pt x="6997" y="14147"/>
                </a:lnTo>
                <a:lnTo>
                  <a:pt x="6997" y="13169"/>
                </a:lnTo>
                <a:lnTo>
                  <a:pt x="7391" y="11277"/>
                </a:lnTo>
                <a:close/>
              </a:path>
              <a:path w="17780" h="18415">
                <a:moveTo>
                  <a:pt x="8407" y="11150"/>
                </a:moveTo>
                <a:lnTo>
                  <a:pt x="7315" y="13766"/>
                </a:lnTo>
                <a:lnTo>
                  <a:pt x="7162" y="14503"/>
                </a:lnTo>
                <a:lnTo>
                  <a:pt x="7112" y="14198"/>
                </a:lnTo>
                <a:lnTo>
                  <a:pt x="7366" y="13373"/>
                </a:lnTo>
                <a:lnTo>
                  <a:pt x="7569" y="12369"/>
                </a:lnTo>
                <a:lnTo>
                  <a:pt x="7061" y="13982"/>
                </a:lnTo>
                <a:lnTo>
                  <a:pt x="7048" y="13855"/>
                </a:lnTo>
                <a:lnTo>
                  <a:pt x="6997" y="14147"/>
                </a:lnTo>
                <a:lnTo>
                  <a:pt x="6908" y="14516"/>
                </a:lnTo>
                <a:lnTo>
                  <a:pt x="6908" y="14859"/>
                </a:lnTo>
                <a:lnTo>
                  <a:pt x="6908" y="14516"/>
                </a:lnTo>
                <a:lnTo>
                  <a:pt x="6832" y="14757"/>
                </a:lnTo>
                <a:lnTo>
                  <a:pt x="6248" y="14287"/>
                </a:lnTo>
                <a:lnTo>
                  <a:pt x="6019" y="15405"/>
                </a:lnTo>
                <a:lnTo>
                  <a:pt x="5740" y="16776"/>
                </a:lnTo>
                <a:lnTo>
                  <a:pt x="6540" y="15557"/>
                </a:lnTo>
                <a:lnTo>
                  <a:pt x="6680" y="15519"/>
                </a:lnTo>
                <a:lnTo>
                  <a:pt x="6642" y="15748"/>
                </a:lnTo>
                <a:lnTo>
                  <a:pt x="6705" y="15506"/>
                </a:lnTo>
                <a:lnTo>
                  <a:pt x="6502" y="17932"/>
                </a:lnTo>
                <a:lnTo>
                  <a:pt x="7175" y="15354"/>
                </a:lnTo>
                <a:lnTo>
                  <a:pt x="7391" y="14579"/>
                </a:lnTo>
                <a:lnTo>
                  <a:pt x="7239" y="14859"/>
                </a:lnTo>
                <a:lnTo>
                  <a:pt x="8216" y="12103"/>
                </a:lnTo>
                <a:lnTo>
                  <a:pt x="8407" y="11150"/>
                </a:lnTo>
                <a:close/>
              </a:path>
              <a:path w="17780" h="18415">
                <a:moveTo>
                  <a:pt x="8801" y="14097"/>
                </a:moveTo>
                <a:lnTo>
                  <a:pt x="8547" y="14820"/>
                </a:lnTo>
                <a:lnTo>
                  <a:pt x="8470" y="15201"/>
                </a:lnTo>
                <a:lnTo>
                  <a:pt x="8394" y="15582"/>
                </a:lnTo>
                <a:lnTo>
                  <a:pt x="8648" y="14859"/>
                </a:lnTo>
                <a:lnTo>
                  <a:pt x="8801" y="14097"/>
                </a:lnTo>
                <a:close/>
              </a:path>
              <a:path w="17780" h="18415">
                <a:moveTo>
                  <a:pt x="8966" y="12065"/>
                </a:moveTo>
                <a:lnTo>
                  <a:pt x="7366" y="16154"/>
                </a:lnTo>
                <a:lnTo>
                  <a:pt x="7594" y="14986"/>
                </a:lnTo>
                <a:lnTo>
                  <a:pt x="7010" y="17907"/>
                </a:lnTo>
                <a:lnTo>
                  <a:pt x="8801" y="12865"/>
                </a:lnTo>
                <a:lnTo>
                  <a:pt x="8966" y="12065"/>
                </a:lnTo>
                <a:close/>
              </a:path>
              <a:path w="17780" h="18415">
                <a:moveTo>
                  <a:pt x="10007" y="1282"/>
                </a:moveTo>
                <a:lnTo>
                  <a:pt x="9817" y="1866"/>
                </a:lnTo>
                <a:lnTo>
                  <a:pt x="9740" y="2222"/>
                </a:lnTo>
                <a:lnTo>
                  <a:pt x="9702" y="2425"/>
                </a:lnTo>
                <a:lnTo>
                  <a:pt x="9893" y="1841"/>
                </a:lnTo>
                <a:lnTo>
                  <a:pt x="9969" y="1498"/>
                </a:lnTo>
                <a:lnTo>
                  <a:pt x="10007" y="1282"/>
                </a:lnTo>
                <a:close/>
              </a:path>
              <a:path w="17780" h="18415">
                <a:moveTo>
                  <a:pt x="10401" y="1968"/>
                </a:moveTo>
                <a:lnTo>
                  <a:pt x="10147" y="2692"/>
                </a:lnTo>
                <a:lnTo>
                  <a:pt x="10071" y="3073"/>
                </a:lnTo>
                <a:lnTo>
                  <a:pt x="9994" y="3454"/>
                </a:lnTo>
                <a:lnTo>
                  <a:pt x="10248" y="2730"/>
                </a:lnTo>
                <a:lnTo>
                  <a:pt x="10401" y="1968"/>
                </a:lnTo>
                <a:close/>
              </a:path>
              <a:path w="17780" h="18415">
                <a:moveTo>
                  <a:pt x="10629" y="0"/>
                </a:moveTo>
                <a:lnTo>
                  <a:pt x="10096" y="1968"/>
                </a:lnTo>
                <a:lnTo>
                  <a:pt x="10020" y="2286"/>
                </a:lnTo>
                <a:lnTo>
                  <a:pt x="9842" y="3035"/>
                </a:lnTo>
                <a:lnTo>
                  <a:pt x="10083" y="2743"/>
                </a:lnTo>
                <a:lnTo>
                  <a:pt x="10325" y="1574"/>
                </a:lnTo>
                <a:lnTo>
                  <a:pt x="10629" y="0"/>
                </a:lnTo>
                <a:close/>
              </a:path>
              <a:path w="17780" h="18415">
                <a:moveTo>
                  <a:pt x="12103" y="12014"/>
                </a:moveTo>
                <a:lnTo>
                  <a:pt x="11112" y="14249"/>
                </a:lnTo>
                <a:lnTo>
                  <a:pt x="10756" y="14287"/>
                </a:lnTo>
                <a:lnTo>
                  <a:pt x="10833" y="13792"/>
                </a:lnTo>
                <a:lnTo>
                  <a:pt x="10477" y="14160"/>
                </a:lnTo>
                <a:lnTo>
                  <a:pt x="10274" y="14122"/>
                </a:lnTo>
                <a:lnTo>
                  <a:pt x="10375" y="13677"/>
                </a:lnTo>
                <a:lnTo>
                  <a:pt x="10210" y="14122"/>
                </a:lnTo>
                <a:lnTo>
                  <a:pt x="9753" y="13373"/>
                </a:lnTo>
                <a:lnTo>
                  <a:pt x="9639" y="13919"/>
                </a:lnTo>
                <a:lnTo>
                  <a:pt x="9232" y="13246"/>
                </a:lnTo>
                <a:lnTo>
                  <a:pt x="9067" y="14071"/>
                </a:lnTo>
                <a:lnTo>
                  <a:pt x="8940" y="13512"/>
                </a:lnTo>
                <a:lnTo>
                  <a:pt x="8750" y="14478"/>
                </a:lnTo>
                <a:lnTo>
                  <a:pt x="8712" y="14668"/>
                </a:lnTo>
                <a:lnTo>
                  <a:pt x="8813" y="14503"/>
                </a:lnTo>
                <a:lnTo>
                  <a:pt x="9004" y="14351"/>
                </a:lnTo>
                <a:lnTo>
                  <a:pt x="8978" y="14528"/>
                </a:lnTo>
                <a:lnTo>
                  <a:pt x="8839" y="15265"/>
                </a:lnTo>
                <a:lnTo>
                  <a:pt x="9321" y="14643"/>
                </a:lnTo>
                <a:lnTo>
                  <a:pt x="9537" y="14465"/>
                </a:lnTo>
                <a:lnTo>
                  <a:pt x="9499" y="14655"/>
                </a:lnTo>
                <a:lnTo>
                  <a:pt x="9359" y="15392"/>
                </a:lnTo>
                <a:lnTo>
                  <a:pt x="9842" y="14770"/>
                </a:lnTo>
                <a:lnTo>
                  <a:pt x="10083" y="14566"/>
                </a:lnTo>
                <a:lnTo>
                  <a:pt x="10045" y="14782"/>
                </a:lnTo>
                <a:lnTo>
                  <a:pt x="9969" y="15163"/>
                </a:lnTo>
                <a:lnTo>
                  <a:pt x="10223" y="14439"/>
                </a:lnTo>
                <a:lnTo>
                  <a:pt x="10261" y="15849"/>
                </a:lnTo>
                <a:lnTo>
                  <a:pt x="10744" y="15049"/>
                </a:lnTo>
                <a:lnTo>
                  <a:pt x="11049" y="15011"/>
                </a:lnTo>
                <a:lnTo>
                  <a:pt x="11252" y="14998"/>
                </a:lnTo>
                <a:lnTo>
                  <a:pt x="11849" y="13627"/>
                </a:lnTo>
                <a:lnTo>
                  <a:pt x="12103" y="12014"/>
                </a:lnTo>
                <a:close/>
              </a:path>
              <a:path w="17780" h="18415">
                <a:moveTo>
                  <a:pt x="13131" y="1054"/>
                </a:moveTo>
                <a:lnTo>
                  <a:pt x="12877" y="1778"/>
                </a:lnTo>
                <a:lnTo>
                  <a:pt x="12801" y="2159"/>
                </a:lnTo>
                <a:lnTo>
                  <a:pt x="12725" y="2540"/>
                </a:lnTo>
                <a:lnTo>
                  <a:pt x="12979" y="1816"/>
                </a:lnTo>
                <a:lnTo>
                  <a:pt x="13131" y="1054"/>
                </a:lnTo>
                <a:close/>
              </a:path>
              <a:path w="17780" h="18415">
                <a:moveTo>
                  <a:pt x="13220" y="1244"/>
                </a:moveTo>
                <a:lnTo>
                  <a:pt x="13030" y="1828"/>
                </a:lnTo>
                <a:lnTo>
                  <a:pt x="12954" y="2184"/>
                </a:lnTo>
                <a:lnTo>
                  <a:pt x="12915" y="2387"/>
                </a:lnTo>
                <a:lnTo>
                  <a:pt x="13106" y="1803"/>
                </a:lnTo>
                <a:lnTo>
                  <a:pt x="13182" y="1460"/>
                </a:lnTo>
                <a:lnTo>
                  <a:pt x="13220" y="1244"/>
                </a:lnTo>
                <a:close/>
              </a:path>
              <a:path w="17780" h="18415">
                <a:moveTo>
                  <a:pt x="16662" y="1879"/>
                </a:moveTo>
                <a:lnTo>
                  <a:pt x="16408" y="2603"/>
                </a:lnTo>
                <a:lnTo>
                  <a:pt x="16332" y="2984"/>
                </a:lnTo>
                <a:lnTo>
                  <a:pt x="16256" y="3365"/>
                </a:lnTo>
                <a:lnTo>
                  <a:pt x="16510" y="2641"/>
                </a:lnTo>
                <a:lnTo>
                  <a:pt x="16662" y="1879"/>
                </a:lnTo>
                <a:close/>
              </a:path>
              <a:path w="17780" h="18415">
                <a:moveTo>
                  <a:pt x="17246" y="812"/>
                </a:moveTo>
                <a:lnTo>
                  <a:pt x="16586" y="3048"/>
                </a:lnTo>
                <a:lnTo>
                  <a:pt x="16611" y="4025"/>
                </a:lnTo>
                <a:lnTo>
                  <a:pt x="17246" y="812"/>
                </a:lnTo>
                <a:close/>
              </a:path>
            </a:pathLst>
          </a:custGeom>
          <a:solidFill>
            <a:srgbClr val="B88F51"/>
          </a:solidFill>
        </p:spPr>
        <p:txBody>
          <a:bodyPr wrap="square" lIns="0" tIns="0" rIns="0" bIns="0" rtlCol="0"/>
          <a:lstStyle/>
          <a:p>
            <a:endParaRPr sz="2511"/>
          </a:p>
        </p:txBody>
      </p:sp>
      <p:sp>
        <p:nvSpPr>
          <p:cNvPr id="129" name="bg object 129"/>
          <p:cNvSpPr/>
          <p:nvPr/>
        </p:nvSpPr>
        <p:spPr>
          <a:xfrm>
            <a:off x="1048147" y="422045"/>
            <a:ext cx="4763" cy="5556"/>
          </a:xfrm>
          <a:custGeom>
            <a:avLst/>
            <a:gdLst/>
            <a:ahLst/>
            <a:cxnLst/>
            <a:rect l="l" t="t" r="r" b="b"/>
            <a:pathLst>
              <a:path w="7619" h="8890">
                <a:moveTo>
                  <a:pt x="685" y="4864"/>
                </a:moveTo>
                <a:lnTo>
                  <a:pt x="444" y="5524"/>
                </a:lnTo>
                <a:lnTo>
                  <a:pt x="254" y="4927"/>
                </a:lnTo>
                <a:lnTo>
                  <a:pt x="50" y="5905"/>
                </a:lnTo>
                <a:lnTo>
                  <a:pt x="0" y="6184"/>
                </a:lnTo>
                <a:lnTo>
                  <a:pt x="139" y="5943"/>
                </a:lnTo>
                <a:lnTo>
                  <a:pt x="381" y="5791"/>
                </a:lnTo>
                <a:lnTo>
                  <a:pt x="355" y="5969"/>
                </a:lnTo>
                <a:lnTo>
                  <a:pt x="279" y="6350"/>
                </a:lnTo>
                <a:lnTo>
                  <a:pt x="495" y="5715"/>
                </a:lnTo>
                <a:lnTo>
                  <a:pt x="685" y="4864"/>
                </a:lnTo>
                <a:close/>
              </a:path>
              <a:path w="7619" h="8890">
                <a:moveTo>
                  <a:pt x="889" y="1193"/>
                </a:moveTo>
                <a:lnTo>
                  <a:pt x="685" y="1778"/>
                </a:lnTo>
                <a:lnTo>
                  <a:pt x="622" y="2133"/>
                </a:lnTo>
                <a:lnTo>
                  <a:pt x="584" y="2336"/>
                </a:lnTo>
                <a:lnTo>
                  <a:pt x="774" y="1752"/>
                </a:lnTo>
                <a:lnTo>
                  <a:pt x="850" y="1409"/>
                </a:lnTo>
                <a:lnTo>
                  <a:pt x="889" y="1193"/>
                </a:lnTo>
                <a:close/>
              </a:path>
              <a:path w="7619" h="8890">
                <a:moveTo>
                  <a:pt x="1079" y="939"/>
                </a:moveTo>
                <a:lnTo>
                  <a:pt x="787" y="1752"/>
                </a:lnTo>
                <a:lnTo>
                  <a:pt x="711" y="2146"/>
                </a:lnTo>
                <a:lnTo>
                  <a:pt x="609" y="2641"/>
                </a:lnTo>
                <a:lnTo>
                  <a:pt x="914" y="1816"/>
                </a:lnTo>
                <a:lnTo>
                  <a:pt x="990" y="1435"/>
                </a:lnTo>
                <a:lnTo>
                  <a:pt x="1079" y="939"/>
                </a:lnTo>
                <a:close/>
              </a:path>
              <a:path w="7619" h="8890">
                <a:moveTo>
                  <a:pt x="1308" y="1282"/>
                </a:moveTo>
                <a:lnTo>
                  <a:pt x="1117" y="1866"/>
                </a:lnTo>
                <a:lnTo>
                  <a:pt x="1041" y="2222"/>
                </a:lnTo>
                <a:lnTo>
                  <a:pt x="1003" y="2425"/>
                </a:lnTo>
                <a:lnTo>
                  <a:pt x="1193" y="1841"/>
                </a:lnTo>
                <a:lnTo>
                  <a:pt x="1270" y="1498"/>
                </a:lnTo>
                <a:lnTo>
                  <a:pt x="1308" y="1282"/>
                </a:lnTo>
                <a:close/>
              </a:path>
              <a:path w="7619" h="8890">
                <a:moveTo>
                  <a:pt x="1600" y="1955"/>
                </a:moveTo>
                <a:lnTo>
                  <a:pt x="1358" y="2628"/>
                </a:lnTo>
                <a:lnTo>
                  <a:pt x="1231" y="2044"/>
                </a:lnTo>
                <a:lnTo>
                  <a:pt x="1041" y="3009"/>
                </a:lnTo>
                <a:lnTo>
                  <a:pt x="1003" y="3200"/>
                </a:lnTo>
                <a:lnTo>
                  <a:pt x="1104" y="3035"/>
                </a:lnTo>
                <a:lnTo>
                  <a:pt x="1295" y="2882"/>
                </a:lnTo>
                <a:lnTo>
                  <a:pt x="1270" y="3060"/>
                </a:lnTo>
                <a:lnTo>
                  <a:pt x="1193" y="3441"/>
                </a:lnTo>
                <a:lnTo>
                  <a:pt x="1409" y="2794"/>
                </a:lnTo>
                <a:lnTo>
                  <a:pt x="1600" y="1955"/>
                </a:lnTo>
                <a:close/>
              </a:path>
              <a:path w="7619" h="8890">
                <a:moveTo>
                  <a:pt x="1689" y="2159"/>
                </a:moveTo>
                <a:lnTo>
                  <a:pt x="1498" y="2743"/>
                </a:lnTo>
                <a:lnTo>
                  <a:pt x="1422" y="3098"/>
                </a:lnTo>
                <a:lnTo>
                  <a:pt x="1384" y="3302"/>
                </a:lnTo>
                <a:lnTo>
                  <a:pt x="1574" y="2717"/>
                </a:lnTo>
                <a:lnTo>
                  <a:pt x="1651" y="2374"/>
                </a:lnTo>
                <a:lnTo>
                  <a:pt x="1689" y="2159"/>
                </a:lnTo>
                <a:close/>
              </a:path>
              <a:path w="7619" h="8890">
                <a:moveTo>
                  <a:pt x="1968" y="889"/>
                </a:moveTo>
                <a:lnTo>
                  <a:pt x="1549" y="660"/>
                </a:lnTo>
                <a:lnTo>
                  <a:pt x="1371" y="1524"/>
                </a:lnTo>
                <a:lnTo>
                  <a:pt x="1295" y="1930"/>
                </a:lnTo>
                <a:lnTo>
                  <a:pt x="1600" y="1574"/>
                </a:lnTo>
                <a:lnTo>
                  <a:pt x="1968" y="889"/>
                </a:lnTo>
                <a:close/>
              </a:path>
              <a:path w="7619" h="8890">
                <a:moveTo>
                  <a:pt x="2108" y="2857"/>
                </a:moveTo>
                <a:lnTo>
                  <a:pt x="1854" y="3581"/>
                </a:lnTo>
                <a:lnTo>
                  <a:pt x="1778" y="3962"/>
                </a:lnTo>
                <a:lnTo>
                  <a:pt x="1701" y="4343"/>
                </a:lnTo>
                <a:lnTo>
                  <a:pt x="1955" y="3619"/>
                </a:lnTo>
                <a:lnTo>
                  <a:pt x="2108" y="2857"/>
                </a:lnTo>
                <a:close/>
              </a:path>
              <a:path w="7619" h="8890">
                <a:moveTo>
                  <a:pt x="2692" y="355"/>
                </a:moveTo>
                <a:lnTo>
                  <a:pt x="1765" y="2552"/>
                </a:lnTo>
                <a:lnTo>
                  <a:pt x="1422" y="4254"/>
                </a:lnTo>
                <a:lnTo>
                  <a:pt x="2489" y="1409"/>
                </a:lnTo>
                <a:lnTo>
                  <a:pt x="2692" y="355"/>
                </a:lnTo>
                <a:close/>
              </a:path>
              <a:path w="7619" h="8890">
                <a:moveTo>
                  <a:pt x="2882" y="7594"/>
                </a:moveTo>
                <a:lnTo>
                  <a:pt x="2286" y="6642"/>
                </a:lnTo>
                <a:lnTo>
                  <a:pt x="2032" y="7924"/>
                </a:lnTo>
                <a:lnTo>
                  <a:pt x="1892" y="8648"/>
                </a:lnTo>
                <a:lnTo>
                  <a:pt x="2374" y="8039"/>
                </a:lnTo>
                <a:lnTo>
                  <a:pt x="2882" y="7594"/>
                </a:lnTo>
                <a:close/>
              </a:path>
              <a:path w="7619" h="8890">
                <a:moveTo>
                  <a:pt x="2882" y="2908"/>
                </a:moveTo>
                <a:lnTo>
                  <a:pt x="2590" y="2501"/>
                </a:lnTo>
                <a:lnTo>
                  <a:pt x="2425" y="3327"/>
                </a:lnTo>
                <a:lnTo>
                  <a:pt x="2374" y="3594"/>
                </a:lnTo>
                <a:lnTo>
                  <a:pt x="2501" y="3378"/>
                </a:lnTo>
                <a:lnTo>
                  <a:pt x="2882" y="2908"/>
                </a:lnTo>
                <a:close/>
              </a:path>
              <a:path w="7619" h="8890">
                <a:moveTo>
                  <a:pt x="3390" y="4368"/>
                </a:moveTo>
                <a:lnTo>
                  <a:pt x="3213" y="3568"/>
                </a:lnTo>
                <a:lnTo>
                  <a:pt x="3175" y="3416"/>
                </a:lnTo>
                <a:lnTo>
                  <a:pt x="3136" y="3568"/>
                </a:lnTo>
                <a:lnTo>
                  <a:pt x="2705" y="5245"/>
                </a:lnTo>
                <a:lnTo>
                  <a:pt x="3378" y="4406"/>
                </a:lnTo>
                <a:close/>
              </a:path>
              <a:path w="7619" h="8890">
                <a:moveTo>
                  <a:pt x="3429" y="7251"/>
                </a:moveTo>
                <a:lnTo>
                  <a:pt x="3238" y="7835"/>
                </a:lnTo>
                <a:lnTo>
                  <a:pt x="3162" y="8191"/>
                </a:lnTo>
                <a:lnTo>
                  <a:pt x="3124" y="8394"/>
                </a:lnTo>
                <a:lnTo>
                  <a:pt x="3314" y="7810"/>
                </a:lnTo>
                <a:lnTo>
                  <a:pt x="3390" y="7467"/>
                </a:lnTo>
                <a:lnTo>
                  <a:pt x="3429" y="7251"/>
                </a:lnTo>
                <a:close/>
              </a:path>
              <a:path w="7619" h="8890">
                <a:moveTo>
                  <a:pt x="3441" y="1854"/>
                </a:moveTo>
                <a:lnTo>
                  <a:pt x="2933" y="2806"/>
                </a:lnTo>
                <a:lnTo>
                  <a:pt x="2730" y="3403"/>
                </a:lnTo>
                <a:lnTo>
                  <a:pt x="2324" y="4648"/>
                </a:lnTo>
                <a:lnTo>
                  <a:pt x="2794" y="4749"/>
                </a:lnTo>
                <a:lnTo>
                  <a:pt x="3086" y="3492"/>
                </a:lnTo>
                <a:lnTo>
                  <a:pt x="3441" y="1854"/>
                </a:lnTo>
                <a:close/>
              </a:path>
              <a:path w="7619" h="8890">
                <a:moveTo>
                  <a:pt x="3683" y="0"/>
                </a:moveTo>
                <a:lnTo>
                  <a:pt x="3390" y="812"/>
                </a:lnTo>
                <a:lnTo>
                  <a:pt x="3314" y="1206"/>
                </a:lnTo>
                <a:lnTo>
                  <a:pt x="3213" y="1701"/>
                </a:lnTo>
                <a:lnTo>
                  <a:pt x="3505" y="876"/>
                </a:lnTo>
                <a:lnTo>
                  <a:pt x="3594" y="482"/>
                </a:lnTo>
                <a:lnTo>
                  <a:pt x="3683" y="0"/>
                </a:lnTo>
                <a:close/>
              </a:path>
              <a:path w="7619" h="8890">
                <a:moveTo>
                  <a:pt x="3708" y="292"/>
                </a:moveTo>
                <a:lnTo>
                  <a:pt x="3517" y="876"/>
                </a:lnTo>
                <a:lnTo>
                  <a:pt x="3441" y="1231"/>
                </a:lnTo>
                <a:lnTo>
                  <a:pt x="3403" y="1435"/>
                </a:lnTo>
                <a:lnTo>
                  <a:pt x="3594" y="850"/>
                </a:lnTo>
                <a:lnTo>
                  <a:pt x="3670" y="508"/>
                </a:lnTo>
                <a:lnTo>
                  <a:pt x="3708" y="292"/>
                </a:lnTo>
                <a:close/>
              </a:path>
              <a:path w="7619" h="8890">
                <a:moveTo>
                  <a:pt x="3721" y="4686"/>
                </a:moveTo>
                <a:lnTo>
                  <a:pt x="3708" y="4394"/>
                </a:lnTo>
                <a:lnTo>
                  <a:pt x="3403" y="4368"/>
                </a:lnTo>
                <a:lnTo>
                  <a:pt x="3556" y="5156"/>
                </a:lnTo>
                <a:lnTo>
                  <a:pt x="3721" y="4686"/>
                </a:lnTo>
                <a:close/>
              </a:path>
              <a:path w="7619" h="8890">
                <a:moveTo>
                  <a:pt x="3873" y="7175"/>
                </a:moveTo>
                <a:lnTo>
                  <a:pt x="3619" y="7899"/>
                </a:lnTo>
                <a:lnTo>
                  <a:pt x="3543" y="8280"/>
                </a:lnTo>
                <a:lnTo>
                  <a:pt x="3467" y="8661"/>
                </a:lnTo>
                <a:lnTo>
                  <a:pt x="3721" y="7937"/>
                </a:lnTo>
                <a:lnTo>
                  <a:pt x="3873" y="7175"/>
                </a:lnTo>
                <a:close/>
              </a:path>
              <a:path w="7619" h="8890">
                <a:moveTo>
                  <a:pt x="3975" y="152"/>
                </a:moveTo>
                <a:lnTo>
                  <a:pt x="3594" y="1270"/>
                </a:lnTo>
                <a:lnTo>
                  <a:pt x="3302" y="2743"/>
                </a:lnTo>
                <a:lnTo>
                  <a:pt x="3898" y="558"/>
                </a:lnTo>
                <a:lnTo>
                  <a:pt x="3975" y="152"/>
                </a:lnTo>
                <a:close/>
              </a:path>
              <a:path w="7619" h="8890">
                <a:moveTo>
                  <a:pt x="5892" y="3048"/>
                </a:moveTo>
                <a:lnTo>
                  <a:pt x="5613" y="2273"/>
                </a:lnTo>
                <a:lnTo>
                  <a:pt x="5499" y="2806"/>
                </a:lnTo>
                <a:lnTo>
                  <a:pt x="5295" y="2197"/>
                </a:lnTo>
                <a:lnTo>
                  <a:pt x="5232" y="2514"/>
                </a:lnTo>
                <a:lnTo>
                  <a:pt x="5105" y="952"/>
                </a:lnTo>
                <a:lnTo>
                  <a:pt x="5168" y="635"/>
                </a:lnTo>
                <a:lnTo>
                  <a:pt x="5092" y="838"/>
                </a:lnTo>
                <a:lnTo>
                  <a:pt x="3822" y="4394"/>
                </a:lnTo>
                <a:lnTo>
                  <a:pt x="4064" y="4406"/>
                </a:lnTo>
                <a:lnTo>
                  <a:pt x="4330" y="4559"/>
                </a:lnTo>
                <a:lnTo>
                  <a:pt x="4876" y="4686"/>
                </a:lnTo>
                <a:lnTo>
                  <a:pt x="5435" y="4965"/>
                </a:lnTo>
                <a:lnTo>
                  <a:pt x="5283" y="3149"/>
                </a:lnTo>
                <a:lnTo>
                  <a:pt x="5461" y="3048"/>
                </a:lnTo>
                <a:lnTo>
                  <a:pt x="5422" y="3251"/>
                </a:lnTo>
                <a:lnTo>
                  <a:pt x="5372" y="3530"/>
                </a:lnTo>
                <a:lnTo>
                  <a:pt x="5511" y="3289"/>
                </a:lnTo>
                <a:lnTo>
                  <a:pt x="5892" y="3048"/>
                </a:lnTo>
                <a:close/>
              </a:path>
              <a:path w="7619" h="8890">
                <a:moveTo>
                  <a:pt x="7200" y="2578"/>
                </a:moveTo>
                <a:lnTo>
                  <a:pt x="6934" y="1803"/>
                </a:lnTo>
                <a:lnTo>
                  <a:pt x="6731" y="2781"/>
                </a:lnTo>
                <a:lnTo>
                  <a:pt x="6680" y="3060"/>
                </a:lnTo>
                <a:lnTo>
                  <a:pt x="6819" y="2819"/>
                </a:lnTo>
                <a:lnTo>
                  <a:pt x="7200" y="2578"/>
                </a:lnTo>
                <a:close/>
              </a:path>
            </a:pathLst>
          </a:custGeom>
          <a:solidFill>
            <a:srgbClr val="B88F51"/>
          </a:solidFill>
        </p:spPr>
        <p:txBody>
          <a:bodyPr wrap="square" lIns="0" tIns="0" rIns="0" bIns="0" rtlCol="0"/>
          <a:lstStyle/>
          <a:p>
            <a:endParaRPr sz="2511"/>
          </a:p>
        </p:txBody>
      </p:sp>
      <p:sp>
        <p:nvSpPr>
          <p:cNvPr id="130" name="bg object 130"/>
          <p:cNvSpPr/>
          <p:nvPr/>
        </p:nvSpPr>
        <p:spPr>
          <a:xfrm>
            <a:off x="928409" y="331540"/>
            <a:ext cx="14288" cy="23813"/>
          </a:xfrm>
          <a:custGeom>
            <a:avLst/>
            <a:gdLst/>
            <a:ahLst/>
            <a:cxnLst/>
            <a:rect l="l" t="t" r="r" b="b"/>
            <a:pathLst>
              <a:path w="22859" h="38100">
                <a:moveTo>
                  <a:pt x="469" y="21856"/>
                </a:moveTo>
                <a:lnTo>
                  <a:pt x="266" y="21120"/>
                </a:lnTo>
                <a:lnTo>
                  <a:pt x="114" y="22098"/>
                </a:lnTo>
                <a:lnTo>
                  <a:pt x="88" y="22288"/>
                </a:lnTo>
                <a:lnTo>
                  <a:pt x="177" y="22123"/>
                </a:lnTo>
                <a:lnTo>
                  <a:pt x="469" y="21856"/>
                </a:lnTo>
                <a:close/>
              </a:path>
              <a:path w="22859" h="38100">
                <a:moveTo>
                  <a:pt x="787" y="21183"/>
                </a:moveTo>
                <a:lnTo>
                  <a:pt x="152" y="23660"/>
                </a:lnTo>
                <a:lnTo>
                  <a:pt x="266" y="22898"/>
                </a:lnTo>
                <a:lnTo>
                  <a:pt x="0" y="24599"/>
                </a:lnTo>
                <a:lnTo>
                  <a:pt x="635" y="22186"/>
                </a:lnTo>
                <a:lnTo>
                  <a:pt x="787" y="21183"/>
                </a:lnTo>
                <a:close/>
              </a:path>
              <a:path w="22859" h="38100">
                <a:moveTo>
                  <a:pt x="1168" y="16675"/>
                </a:moveTo>
                <a:lnTo>
                  <a:pt x="990" y="17259"/>
                </a:lnTo>
                <a:lnTo>
                  <a:pt x="939" y="17614"/>
                </a:lnTo>
                <a:lnTo>
                  <a:pt x="901" y="17818"/>
                </a:lnTo>
                <a:lnTo>
                  <a:pt x="1079" y="17233"/>
                </a:lnTo>
                <a:lnTo>
                  <a:pt x="1130" y="16878"/>
                </a:lnTo>
                <a:lnTo>
                  <a:pt x="1168" y="16675"/>
                </a:lnTo>
                <a:close/>
              </a:path>
              <a:path w="22859" h="38100">
                <a:moveTo>
                  <a:pt x="1587" y="18973"/>
                </a:moveTo>
                <a:lnTo>
                  <a:pt x="1384" y="18237"/>
                </a:lnTo>
                <a:lnTo>
                  <a:pt x="1231" y="19215"/>
                </a:lnTo>
                <a:lnTo>
                  <a:pt x="1206" y="19405"/>
                </a:lnTo>
                <a:lnTo>
                  <a:pt x="1295" y="19240"/>
                </a:lnTo>
                <a:lnTo>
                  <a:pt x="1587" y="18973"/>
                </a:lnTo>
                <a:close/>
              </a:path>
              <a:path w="22859" h="38100">
                <a:moveTo>
                  <a:pt x="1892" y="19900"/>
                </a:moveTo>
                <a:lnTo>
                  <a:pt x="1714" y="20485"/>
                </a:lnTo>
                <a:lnTo>
                  <a:pt x="1663" y="20840"/>
                </a:lnTo>
                <a:lnTo>
                  <a:pt x="1625" y="21043"/>
                </a:lnTo>
                <a:lnTo>
                  <a:pt x="1803" y="20459"/>
                </a:lnTo>
                <a:lnTo>
                  <a:pt x="1854" y="20104"/>
                </a:lnTo>
                <a:lnTo>
                  <a:pt x="1892" y="19900"/>
                </a:lnTo>
                <a:close/>
              </a:path>
              <a:path w="22859" h="38100">
                <a:moveTo>
                  <a:pt x="1981" y="20599"/>
                </a:moveTo>
                <a:lnTo>
                  <a:pt x="1828" y="20447"/>
                </a:lnTo>
                <a:lnTo>
                  <a:pt x="1752" y="20916"/>
                </a:lnTo>
                <a:lnTo>
                  <a:pt x="1981" y="20599"/>
                </a:lnTo>
                <a:close/>
              </a:path>
              <a:path w="22859" h="38100">
                <a:moveTo>
                  <a:pt x="2070" y="19532"/>
                </a:moveTo>
                <a:lnTo>
                  <a:pt x="1524" y="19189"/>
                </a:lnTo>
                <a:lnTo>
                  <a:pt x="1549" y="19062"/>
                </a:lnTo>
                <a:lnTo>
                  <a:pt x="1371" y="19646"/>
                </a:lnTo>
                <a:lnTo>
                  <a:pt x="1320" y="20002"/>
                </a:lnTo>
                <a:lnTo>
                  <a:pt x="1282" y="20205"/>
                </a:lnTo>
                <a:lnTo>
                  <a:pt x="1447" y="19646"/>
                </a:lnTo>
                <a:lnTo>
                  <a:pt x="1397" y="20015"/>
                </a:lnTo>
                <a:lnTo>
                  <a:pt x="1295" y="20637"/>
                </a:lnTo>
                <a:lnTo>
                  <a:pt x="1663" y="20078"/>
                </a:lnTo>
                <a:lnTo>
                  <a:pt x="2070" y="19532"/>
                </a:lnTo>
                <a:close/>
              </a:path>
              <a:path w="22859" h="38100">
                <a:moveTo>
                  <a:pt x="2120" y="13677"/>
                </a:moveTo>
                <a:lnTo>
                  <a:pt x="1917" y="12928"/>
                </a:lnTo>
                <a:lnTo>
                  <a:pt x="1765" y="13906"/>
                </a:lnTo>
                <a:lnTo>
                  <a:pt x="1739" y="14097"/>
                </a:lnTo>
                <a:lnTo>
                  <a:pt x="1828" y="13931"/>
                </a:lnTo>
                <a:lnTo>
                  <a:pt x="2120" y="13677"/>
                </a:lnTo>
                <a:close/>
              </a:path>
              <a:path w="22859" h="38100">
                <a:moveTo>
                  <a:pt x="2273" y="20878"/>
                </a:moveTo>
                <a:lnTo>
                  <a:pt x="2184" y="20332"/>
                </a:lnTo>
                <a:lnTo>
                  <a:pt x="1981" y="20599"/>
                </a:lnTo>
                <a:lnTo>
                  <a:pt x="2273" y="20878"/>
                </a:lnTo>
                <a:close/>
              </a:path>
              <a:path w="22859" h="38100">
                <a:moveTo>
                  <a:pt x="2311" y="15925"/>
                </a:moveTo>
                <a:lnTo>
                  <a:pt x="2095" y="16662"/>
                </a:lnTo>
                <a:lnTo>
                  <a:pt x="2032" y="17043"/>
                </a:lnTo>
                <a:lnTo>
                  <a:pt x="1968" y="17424"/>
                </a:lnTo>
                <a:lnTo>
                  <a:pt x="2184" y="16687"/>
                </a:lnTo>
                <a:lnTo>
                  <a:pt x="2311" y="15925"/>
                </a:lnTo>
                <a:close/>
              </a:path>
              <a:path w="22859" h="38100">
                <a:moveTo>
                  <a:pt x="2413" y="13817"/>
                </a:moveTo>
                <a:lnTo>
                  <a:pt x="2235" y="14401"/>
                </a:lnTo>
                <a:lnTo>
                  <a:pt x="2184" y="14757"/>
                </a:lnTo>
                <a:lnTo>
                  <a:pt x="2146" y="14960"/>
                </a:lnTo>
                <a:lnTo>
                  <a:pt x="2324" y="14376"/>
                </a:lnTo>
                <a:lnTo>
                  <a:pt x="2374" y="14020"/>
                </a:lnTo>
                <a:lnTo>
                  <a:pt x="2413" y="13817"/>
                </a:lnTo>
                <a:close/>
              </a:path>
              <a:path w="22859" h="38100">
                <a:moveTo>
                  <a:pt x="2501" y="15862"/>
                </a:moveTo>
                <a:lnTo>
                  <a:pt x="2247" y="16687"/>
                </a:lnTo>
                <a:lnTo>
                  <a:pt x="2184" y="17081"/>
                </a:lnTo>
                <a:lnTo>
                  <a:pt x="2108" y="17576"/>
                </a:lnTo>
                <a:lnTo>
                  <a:pt x="2362" y="16751"/>
                </a:lnTo>
                <a:lnTo>
                  <a:pt x="2501" y="15862"/>
                </a:lnTo>
                <a:close/>
              </a:path>
              <a:path w="22859" h="38100">
                <a:moveTo>
                  <a:pt x="2578" y="16713"/>
                </a:moveTo>
                <a:lnTo>
                  <a:pt x="2247" y="17856"/>
                </a:lnTo>
                <a:lnTo>
                  <a:pt x="2019" y="19342"/>
                </a:lnTo>
                <a:lnTo>
                  <a:pt x="2514" y="17170"/>
                </a:lnTo>
                <a:lnTo>
                  <a:pt x="2578" y="16713"/>
                </a:lnTo>
                <a:close/>
              </a:path>
              <a:path w="22859" h="38100">
                <a:moveTo>
                  <a:pt x="2641" y="17729"/>
                </a:moveTo>
                <a:lnTo>
                  <a:pt x="2463" y="18313"/>
                </a:lnTo>
                <a:lnTo>
                  <a:pt x="2413" y="18669"/>
                </a:lnTo>
                <a:lnTo>
                  <a:pt x="2374" y="18872"/>
                </a:lnTo>
                <a:lnTo>
                  <a:pt x="2552" y="18288"/>
                </a:lnTo>
                <a:lnTo>
                  <a:pt x="2603" y="17932"/>
                </a:lnTo>
                <a:lnTo>
                  <a:pt x="2641" y="17729"/>
                </a:lnTo>
                <a:close/>
              </a:path>
              <a:path w="22859" h="38100">
                <a:moveTo>
                  <a:pt x="2679" y="16954"/>
                </a:moveTo>
                <a:lnTo>
                  <a:pt x="2501" y="17538"/>
                </a:lnTo>
                <a:lnTo>
                  <a:pt x="2451" y="17894"/>
                </a:lnTo>
                <a:lnTo>
                  <a:pt x="2413" y="18097"/>
                </a:lnTo>
                <a:lnTo>
                  <a:pt x="2590" y="17513"/>
                </a:lnTo>
                <a:lnTo>
                  <a:pt x="2641" y="17157"/>
                </a:lnTo>
                <a:lnTo>
                  <a:pt x="2679" y="16954"/>
                </a:lnTo>
                <a:close/>
              </a:path>
              <a:path w="22859" h="38100">
                <a:moveTo>
                  <a:pt x="2870" y="12827"/>
                </a:moveTo>
                <a:lnTo>
                  <a:pt x="2616" y="13652"/>
                </a:lnTo>
                <a:lnTo>
                  <a:pt x="2552" y="14046"/>
                </a:lnTo>
                <a:lnTo>
                  <a:pt x="2476" y="14541"/>
                </a:lnTo>
                <a:lnTo>
                  <a:pt x="2730" y="13716"/>
                </a:lnTo>
                <a:lnTo>
                  <a:pt x="2870" y="12827"/>
                </a:lnTo>
                <a:close/>
              </a:path>
              <a:path w="22859" h="38100">
                <a:moveTo>
                  <a:pt x="2997" y="10528"/>
                </a:moveTo>
                <a:lnTo>
                  <a:pt x="2743" y="11353"/>
                </a:lnTo>
                <a:lnTo>
                  <a:pt x="2679" y="11747"/>
                </a:lnTo>
                <a:lnTo>
                  <a:pt x="2603" y="12242"/>
                </a:lnTo>
                <a:lnTo>
                  <a:pt x="2857" y="11417"/>
                </a:lnTo>
                <a:lnTo>
                  <a:pt x="2997" y="10528"/>
                </a:lnTo>
                <a:close/>
              </a:path>
              <a:path w="22859" h="38100">
                <a:moveTo>
                  <a:pt x="3454" y="11938"/>
                </a:moveTo>
                <a:lnTo>
                  <a:pt x="3060" y="11620"/>
                </a:lnTo>
                <a:lnTo>
                  <a:pt x="2908" y="12573"/>
                </a:lnTo>
                <a:lnTo>
                  <a:pt x="2870" y="12827"/>
                </a:lnTo>
                <a:lnTo>
                  <a:pt x="2819" y="13182"/>
                </a:lnTo>
                <a:lnTo>
                  <a:pt x="3111" y="12598"/>
                </a:lnTo>
                <a:lnTo>
                  <a:pt x="3454" y="11938"/>
                </a:lnTo>
                <a:close/>
              </a:path>
              <a:path w="22859" h="38100">
                <a:moveTo>
                  <a:pt x="3632" y="21069"/>
                </a:moveTo>
                <a:lnTo>
                  <a:pt x="2984" y="22313"/>
                </a:lnTo>
                <a:lnTo>
                  <a:pt x="2832" y="21640"/>
                </a:lnTo>
                <a:lnTo>
                  <a:pt x="2895" y="21336"/>
                </a:lnTo>
                <a:lnTo>
                  <a:pt x="3086" y="19469"/>
                </a:lnTo>
                <a:lnTo>
                  <a:pt x="2514" y="21336"/>
                </a:lnTo>
                <a:lnTo>
                  <a:pt x="2324" y="20916"/>
                </a:lnTo>
                <a:lnTo>
                  <a:pt x="2413" y="21564"/>
                </a:lnTo>
                <a:lnTo>
                  <a:pt x="2692" y="21831"/>
                </a:lnTo>
                <a:lnTo>
                  <a:pt x="2806" y="21678"/>
                </a:lnTo>
                <a:lnTo>
                  <a:pt x="3187" y="24015"/>
                </a:lnTo>
                <a:lnTo>
                  <a:pt x="3543" y="22758"/>
                </a:lnTo>
                <a:lnTo>
                  <a:pt x="3632" y="21069"/>
                </a:lnTo>
                <a:close/>
              </a:path>
              <a:path w="22859" h="38100">
                <a:moveTo>
                  <a:pt x="3708" y="20193"/>
                </a:moveTo>
                <a:lnTo>
                  <a:pt x="3606" y="19621"/>
                </a:lnTo>
                <a:lnTo>
                  <a:pt x="3505" y="18872"/>
                </a:lnTo>
                <a:lnTo>
                  <a:pt x="3441" y="18542"/>
                </a:lnTo>
                <a:lnTo>
                  <a:pt x="2933" y="18237"/>
                </a:lnTo>
                <a:lnTo>
                  <a:pt x="2832" y="17970"/>
                </a:lnTo>
                <a:lnTo>
                  <a:pt x="2933" y="16179"/>
                </a:lnTo>
                <a:lnTo>
                  <a:pt x="2628" y="17932"/>
                </a:lnTo>
                <a:lnTo>
                  <a:pt x="2590" y="18135"/>
                </a:lnTo>
                <a:lnTo>
                  <a:pt x="2730" y="17894"/>
                </a:lnTo>
                <a:lnTo>
                  <a:pt x="2730" y="18986"/>
                </a:lnTo>
                <a:lnTo>
                  <a:pt x="2984" y="18643"/>
                </a:lnTo>
                <a:lnTo>
                  <a:pt x="3251" y="18910"/>
                </a:lnTo>
                <a:lnTo>
                  <a:pt x="3708" y="20193"/>
                </a:lnTo>
                <a:close/>
              </a:path>
              <a:path w="22859" h="38100">
                <a:moveTo>
                  <a:pt x="4356" y="19405"/>
                </a:moveTo>
                <a:lnTo>
                  <a:pt x="4140" y="20142"/>
                </a:lnTo>
                <a:lnTo>
                  <a:pt x="4076" y="20523"/>
                </a:lnTo>
                <a:lnTo>
                  <a:pt x="4013" y="20904"/>
                </a:lnTo>
                <a:lnTo>
                  <a:pt x="4229" y="20167"/>
                </a:lnTo>
                <a:lnTo>
                  <a:pt x="4356" y="19405"/>
                </a:lnTo>
                <a:close/>
              </a:path>
              <a:path w="22859" h="38100">
                <a:moveTo>
                  <a:pt x="4470" y="13436"/>
                </a:moveTo>
                <a:lnTo>
                  <a:pt x="4292" y="14020"/>
                </a:lnTo>
                <a:lnTo>
                  <a:pt x="4241" y="14376"/>
                </a:lnTo>
                <a:lnTo>
                  <a:pt x="4203" y="14579"/>
                </a:lnTo>
                <a:lnTo>
                  <a:pt x="4381" y="13995"/>
                </a:lnTo>
                <a:lnTo>
                  <a:pt x="4432" y="13639"/>
                </a:lnTo>
                <a:lnTo>
                  <a:pt x="4470" y="13436"/>
                </a:lnTo>
                <a:close/>
              </a:path>
              <a:path w="22859" h="38100">
                <a:moveTo>
                  <a:pt x="4610" y="19646"/>
                </a:moveTo>
                <a:lnTo>
                  <a:pt x="4432" y="20231"/>
                </a:lnTo>
                <a:lnTo>
                  <a:pt x="4381" y="20586"/>
                </a:lnTo>
                <a:lnTo>
                  <a:pt x="4343" y="20789"/>
                </a:lnTo>
                <a:lnTo>
                  <a:pt x="4521" y="20205"/>
                </a:lnTo>
                <a:lnTo>
                  <a:pt x="4572" y="19850"/>
                </a:lnTo>
                <a:lnTo>
                  <a:pt x="4610" y="19646"/>
                </a:lnTo>
                <a:close/>
              </a:path>
              <a:path w="22859" h="38100">
                <a:moveTo>
                  <a:pt x="4724" y="15798"/>
                </a:moveTo>
                <a:lnTo>
                  <a:pt x="4470" y="16040"/>
                </a:lnTo>
                <a:lnTo>
                  <a:pt x="4076" y="15798"/>
                </a:lnTo>
                <a:lnTo>
                  <a:pt x="3975" y="15595"/>
                </a:lnTo>
                <a:lnTo>
                  <a:pt x="3886" y="15240"/>
                </a:lnTo>
                <a:lnTo>
                  <a:pt x="3378" y="14871"/>
                </a:lnTo>
                <a:lnTo>
                  <a:pt x="3708" y="15087"/>
                </a:lnTo>
                <a:lnTo>
                  <a:pt x="3873" y="14719"/>
                </a:lnTo>
                <a:lnTo>
                  <a:pt x="4292" y="13792"/>
                </a:lnTo>
                <a:lnTo>
                  <a:pt x="4457" y="13436"/>
                </a:lnTo>
                <a:lnTo>
                  <a:pt x="3886" y="13792"/>
                </a:lnTo>
                <a:lnTo>
                  <a:pt x="3835" y="13550"/>
                </a:lnTo>
                <a:lnTo>
                  <a:pt x="3632" y="13436"/>
                </a:lnTo>
                <a:lnTo>
                  <a:pt x="3352" y="13792"/>
                </a:lnTo>
                <a:lnTo>
                  <a:pt x="3771" y="12369"/>
                </a:lnTo>
                <a:lnTo>
                  <a:pt x="3937" y="11303"/>
                </a:lnTo>
                <a:lnTo>
                  <a:pt x="3302" y="12992"/>
                </a:lnTo>
                <a:lnTo>
                  <a:pt x="3289" y="12649"/>
                </a:lnTo>
                <a:lnTo>
                  <a:pt x="2616" y="14909"/>
                </a:lnTo>
                <a:lnTo>
                  <a:pt x="2844" y="14871"/>
                </a:lnTo>
                <a:lnTo>
                  <a:pt x="2832" y="15252"/>
                </a:lnTo>
                <a:lnTo>
                  <a:pt x="2946" y="14897"/>
                </a:lnTo>
                <a:lnTo>
                  <a:pt x="3390" y="14986"/>
                </a:lnTo>
                <a:lnTo>
                  <a:pt x="3632" y="16738"/>
                </a:lnTo>
                <a:lnTo>
                  <a:pt x="4216" y="16637"/>
                </a:lnTo>
                <a:lnTo>
                  <a:pt x="3606" y="19621"/>
                </a:lnTo>
                <a:lnTo>
                  <a:pt x="3721" y="19138"/>
                </a:lnTo>
                <a:lnTo>
                  <a:pt x="3784" y="20370"/>
                </a:lnTo>
                <a:lnTo>
                  <a:pt x="3873" y="21120"/>
                </a:lnTo>
                <a:lnTo>
                  <a:pt x="3543" y="22758"/>
                </a:lnTo>
                <a:lnTo>
                  <a:pt x="3530" y="23355"/>
                </a:lnTo>
                <a:lnTo>
                  <a:pt x="3505" y="23520"/>
                </a:lnTo>
                <a:lnTo>
                  <a:pt x="3441" y="23901"/>
                </a:lnTo>
                <a:lnTo>
                  <a:pt x="3530" y="23596"/>
                </a:lnTo>
                <a:lnTo>
                  <a:pt x="3644" y="23228"/>
                </a:lnTo>
                <a:lnTo>
                  <a:pt x="3606" y="23533"/>
                </a:lnTo>
                <a:lnTo>
                  <a:pt x="3568" y="23736"/>
                </a:lnTo>
                <a:lnTo>
                  <a:pt x="3746" y="23152"/>
                </a:lnTo>
                <a:lnTo>
                  <a:pt x="3797" y="22796"/>
                </a:lnTo>
                <a:lnTo>
                  <a:pt x="3835" y="22593"/>
                </a:lnTo>
                <a:lnTo>
                  <a:pt x="3670" y="23114"/>
                </a:lnTo>
                <a:lnTo>
                  <a:pt x="3721" y="22783"/>
                </a:lnTo>
                <a:lnTo>
                  <a:pt x="3784" y="22402"/>
                </a:lnTo>
                <a:lnTo>
                  <a:pt x="3619" y="22936"/>
                </a:lnTo>
                <a:lnTo>
                  <a:pt x="3886" y="21234"/>
                </a:lnTo>
                <a:lnTo>
                  <a:pt x="3937" y="21628"/>
                </a:lnTo>
                <a:lnTo>
                  <a:pt x="4000" y="20497"/>
                </a:lnTo>
                <a:lnTo>
                  <a:pt x="4216" y="16954"/>
                </a:lnTo>
                <a:lnTo>
                  <a:pt x="4178" y="18008"/>
                </a:lnTo>
                <a:lnTo>
                  <a:pt x="4533" y="17018"/>
                </a:lnTo>
                <a:lnTo>
                  <a:pt x="4597" y="16624"/>
                </a:lnTo>
                <a:lnTo>
                  <a:pt x="4686" y="16040"/>
                </a:lnTo>
                <a:lnTo>
                  <a:pt x="4724" y="15798"/>
                </a:lnTo>
                <a:close/>
              </a:path>
              <a:path w="22859" h="38100">
                <a:moveTo>
                  <a:pt x="4724" y="9982"/>
                </a:moveTo>
                <a:lnTo>
                  <a:pt x="4229" y="9156"/>
                </a:lnTo>
                <a:lnTo>
                  <a:pt x="3962" y="8648"/>
                </a:lnTo>
                <a:lnTo>
                  <a:pt x="3810" y="9639"/>
                </a:lnTo>
                <a:lnTo>
                  <a:pt x="3771" y="9918"/>
                </a:lnTo>
                <a:lnTo>
                  <a:pt x="3911" y="9652"/>
                </a:lnTo>
                <a:lnTo>
                  <a:pt x="4165" y="9486"/>
                </a:lnTo>
                <a:lnTo>
                  <a:pt x="4025" y="10464"/>
                </a:lnTo>
                <a:lnTo>
                  <a:pt x="3937" y="10998"/>
                </a:lnTo>
                <a:lnTo>
                  <a:pt x="4330" y="10528"/>
                </a:lnTo>
                <a:lnTo>
                  <a:pt x="4724" y="9982"/>
                </a:lnTo>
                <a:close/>
              </a:path>
              <a:path w="22859" h="38100">
                <a:moveTo>
                  <a:pt x="4800" y="15392"/>
                </a:moveTo>
                <a:lnTo>
                  <a:pt x="4724" y="15798"/>
                </a:lnTo>
                <a:lnTo>
                  <a:pt x="4800" y="15392"/>
                </a:lnTo>
                <a:close/>
              </a:path>
              <a:path w="22859" h="38100">
                <a:moveTo>
                  <a:pt x="5143" y="16459"/>
                </a:moveTo>
                <a:lnTo>
                  <a:pt x="4673" y="16941"/>
                </a:lnTo>
                <a:lnTo>
                  <a:pt x="4445" y="18592"/>
                </a:lnTo>
                <a:lnTo>
                  <a:pt x="4406" y="18973"/>
                </a:lnTo>
                <a:lnTo>
                  <a:pt x="4508" y="18592"/>
                </a:lnTo>
                <a:lnTo>
                  <a:pt x="5143" y="16459"/>
                </a:lnTo>
                <a:close/>
              </a:path>
              <a:path w="22859" h="38100">
                <a:moveTo>
                  <a:pt x="5232" y="14846"/>
                </a:moveTo>
                <a:lnTo>
                  <a:pt x="5118" y="14986"/>
                </a:lnTo>
                <a:lnTo>
                  <a:pt x="5041" y="15443"/>
                </a:lnTo>
                <a:lnTo>
                  <a:pt x="5207" y="15430"/>
                </a:lnTo>
                <a:lnTo>
                  <a:pt x="5232" y="14846"/>
                </a:lnTo>
                <a:close/>
              </a:path>
              <a:path w="22859" h="38100">
                <a:moveTo>
                  <a:pt x="5295" y="11176"/>
                </a:moveTo>
                <a:lnTo>
                  <a:pt x="5092" y="10439"/>
                </a:lnTo>
                <a:lnTo>
                  <a:pt x="4940" y="11404"/>
                </a:lnTo>
                <a:lnTo>
                  <a:pt x="4914" y="11595"/>
                </a:lnTo>
                <a:lnTo>
                  <a:pt x="5003" y="11430"/>
                </a:lnTo>
                <a:lnTo>
                  <a:pt x="5295" y="11176"/>
                </a:lnTo>
                <a:close/>
              </a:path>
              <a:path w="22859" h="38100">
                <a:moveTo>
                  <a:pt x="5397" y="12014"/>
                </a:moveTo>
                <a:lnTo>
                  <a:pt x="4267" y="15036"/>
                </a:lnTo>
                <a:lnTo>
                  <a:pt x="4648" y="15163"/>
                </a:lnTo>
                <a:lnTo>
                  <a:pt x="4800" y="15392"/>
                </a:lnTo>
                <a:lnTo>
                  <a:pt x="5029" y="15087"/>
                </a:lnTo>
                <a:lnTo>
                  <a:pt x="5118" y="14719"/>
                </a:lnTo>
                <a:lnTo>
                  <a:pt x="5397" y="12014"/>
                </a:lnTo>
                <a:close/>
              </a:path>
              <a:path w="22859" h="38100">
                <a:moveTo>
                  <a:pt x="5842" y="16040"/>
                </a:moveTo>
                <a:lnTo>
                  <a:pt x="5816" y="15163"/>
                </a:lnTo>
                <a:lnTo>
                  <a:pt x="5676" y="15367"/>
                </a:lnTo>
                <a:lnTo>
                  <a:pt x="5207" y="15430"/>
                </a:lnTo>
                <a:lnTo>
                  <a:pt x="5156" y="16383"/>
                </a:lnTo>
                <a:lnTo>
                  <a:pt x="5080" y="17970"/>
                </a:lnTo>
                <a:lnTo>
                  <a:pt x="4978" y="18351"/>
                </a:lnTo>
                <a:lnTo>
                  <a:pt x="4851" y="19113"/>
                </a:lnTo>
                <a:lnTo>
                  <a:pt x="4965" y="18694"/>
                </a:lnTo>
                <a:lnTo>
                  <a:pt x="5118" y="18465"/>
                </a:lnTo>
                <a:lnTo>
                  <a:pt x="5842" y="16040"/>
                </a:lnTo>
                <a:close/>
              </a:path>
              <a:path w="22859" h="38100">
                <a:moveTo>
                  <a:pt x="6438" y="17957"/>
                </a:moveTo>
                <a:lnTo>
                  <a:pt x="6299" y="18376"/>
                </a:lnTo>
                <a:lnTo>
                  <a:pt x="6413" y="18059"/>
                </a:lnTo>
                <a:close/>
              </a:path>
              <a:path w="22859" h="38100">
                <a:moveTo>
                  <a:pt x="6489" y="18059"/>
                </a:moveTo>
                <a:lnTo>
                  <a:pt x="6388" y="18211"/>
                </a:lnTo>
                <a:lnTo>
                  <a:pt x="6197" y="19227"/>
                </a:lnTo>
                <a:lnTo>
                  <a:pt x="6388" y="18465"/>
                </a:lnTo>
                <a:lnTo>
                  <a:pt x="6489" y="18059"/>
                </a:lnTo>
                <a:close/>
              </a:path>
              <a:path w="22859" h="38100">
                <a:moveTo>
                  <a:pt x="6527" y="16916"/>
                </a:moveTo>
                <a:lnTo>
                  <a:pt x="6464" y="16624"/>
                </a:lnTo>
                <a:lnTo>
                  <a:pt x="6400" y="17005"/>
                </a:lnTo>
                <a:lnTo>
                  <a:pt x="6527" y="16916"/>
                </a:lnTo>
                <a:close/>
              </a:path>
              <a:path w="22859" h="38100">
                <a:moveTo>
                  <a:pt x="6667" y="17449"/>
                </a:moveTo>
                <a:lnTo>
                  <a:pt x="6489" y="18059"/>
                </a:lnTo>
                <a:lnTo>
                  <a:pt x="6604" y="17830"/>
                </a:lnTo>
                <a:lnTo>
                  <a:pt x="6667" y="17449"/>
                </a:lnTo>
                <a:close/>
              </a:path>
              <a:path w="22859" h="38100">
                <a:moveTo>
                  <a:pt x="6819" y="26212"/>
                </a:moveTo>
                <a:lnTo>
                  <a:pt x="6197" y="28371"/>
                </a:lnTo>
                <a:lnTo>
                  <a:pt x="6616" y="27482"/>
                </a:lnTo>
                <a:lnTo>
                  <a:pt x="6477" y="28244"/>
                </a:lnTo>
                <a:lnTo>
                  <a:pt x="6629" y="27482"/>
                </a:lnTo>
                <a:lnTo>
                  <a:pt x="6819" y="26212"/>
                </a:lnTo>
                <a:close/>
              </a:path>
              <a:path w="22859" h="38100">
                <a:moveTo>
                  <a:pt x="6832" y="21005"/>
                </a:moveTo>
                <a:lnTo>
                  <a:pt x="6756" y="20878"/>
                </a:lnTo>
                <a:lnTo>
                  <a:pt x="6642" y="20751"/>
                </a:lnTo>
                <a:lnTo>
                  <a:pt x="6477" y="20599"/>
                </a:lnTo>
                <a:lnTo>
                  <a:pt x="6121" y="20751"/>
                </a:lnTo>
                <a:lnTo>
                  <a:pt x="6134" y="20370"/>
                </a:lnTo>
                <a:lnTo>
                  <a:pt x="6146" y="20243"/>
                </a:lnTo>
                <a:lnTo>
                  <a:pt x="5702" y="20142"/>
                </a:lnTo>
                <a:lnTo>
                  <a:pt x="5613" y="20370"/>
                </a:lnTo>
                <a:lnTo>
                  <a:pt x="5626" y="20243"/>
                </a:lnTo>
                <a:lnTo>
                  <a:pt x="5588" y="20104"/>
                </a:lnTo>
                <a:lnTo>
                  <a:pt x="5156" y="19989"/>
                </a:lnTo>
                <a:lnTo>
                  <a:pt x="5092" y="19532"/>
                </a:lnTo>
                <a:lnTo>
                  <a:pt x="4965" y="19989"/>
                </a:lnTo>
                <a:lnTo>
                  <a:pt x="4851" y="19113"/>
                </a:lnTo>
                <a:lnTo>
                  <a:pt x="4279" y="21386"/>
                </a:lnTo>
                <a:lnTo>
                  <a:pt x="4546" y="20916"/>
                </a:lnTo>
                <a:lnTo>
                  <a:pt x="4635" y="20624"/>
                </a:lnTo>
                <a:lnTo>
                  <a:pt x="4521" y="22275"/>
                </a:lnTo>
                <a:lnTo>
                  <a:pt x="4749" y="20980"/>
                </a:lnTo>
                <a:lnTo>
                  <a:pt x="4889" y="20624"/>
                </a:lnTo>
                <a:lnTo>
                  <a:pt x="5054" y="20243"/>
                </a:lnTo>
                <a:lnTo>
                  <a:pt x="5080" y="21513"/>
                </a:lnTo>
                <a:lnTo>
                  <a:pt x="5918" y="22021"/>
                </a:lnTo>
                <a:lnTo>
                  <a:pt x="6832" y="21005"/>
                </a:lnTo>
                <a:close/>
              </a:path>
              <a:path w="22859" h="38100">
                <a:moveTo>
                  <a:pt x="6845" y="31902"/>
                </a:moveTo>
                <a:lnTo>
                  <a:pt x="6337" y="31800"/>
                </a:lnTo>
                <a:lnTo>
                  <a:pt x="6019" y="31902"/>
                </a:lnTo>
                <a:lnTo>
                  <a:pt x="5918" y="35229"/>
                </a:lnTo>
                <a:lnTo>
                  <a:pt x="6845" y="31902"/>
                </a:lnTo>
                <a:close/>
              </a:path>
              <a:path w="22859" h="38100">
                <a:moveTo>
                  <a:pt x="6858" y="23380"/>
                </a:moveTo>
                <a:lnTo>
                  <a:pt x="6248" y="23202"/>
                </a:lnTo>
                <a:lnTo>
                  <a:pt x="5422" y="23101"/>
                </a:lnTo>
                <a:lnTo>
                  <a:pt x="4635" y="22961"/>
                </a:lnTo>
                <a:lnTo>
                  <a:pt x="4470" y="22923"/>
                </a:lnTo>
                <a:lnTo>
                  <a:pt x="4191" y="21399"/>
                </a:lnTo>
                <a:lnTo>
                  <a:pt x="3873" y="22809"/>
                </a:lnTo>
                <a:lnTo>
                  <a:pt x="4394" y="23685"/>
                </a:lnTo>
                <a:lnTo>
                  <a:pt x="5207" y="23837"/>
                </a:lnTo>
                <a:lnTo>
                  <a:pt x="5943" y="24599"/>
                </a:lnTo>
                <a:lnTo>
                  <a:pt x="6858" y="23380"/>
                </a:lnTo>
                <a:close/>
              </a:path>
              <a:path w="22859" h="38100">
                <a:moveTo>
                  <a:pt x="7277" y="21374"/>
                </a:moveTo>
                <a:lnTo>
                  <a:pt x="6858" y="23380"/>
                </a:lnTo>
                <a:lnTo>
                  <a:pt x="6845" y="24409"/>
                </a:lnTo>
                <a:lnTo>
                  <a:pt x="6997" y="24269"/>
                </a:lnTo>
                <a:lnTo>
                  <a:pt x="6959" y="23393"/>
                </a:lnTo>
                <a:lnTo>
                  <a:pt x="7277" y="21374"/>
                </a:lnTo>
                <a:close/>
              </a:path>
              <a:path w="22859" h="38100">
                <a:moveTo>
                  <a:pt x="7353" y="32004"/>
                </a:moveTo>
                <a:lnTo>
                  <a:pt x="6908" y="31673"/>
                </a:lnTo>
                <a:lnTo>
                  <a:pt x="6845" y="31902"/>
                </a:lnTo>
                <a:lnTo>
                  <a:pt x="7353" y="32004"/>
                </a:lnTo>
                <a:close/>
              </a:path>
              <a:path w="22859" h="38100">
                <a:moveTo>
                  <a:pt x="7353" y="21005"/>
                </a:moveTo>
                <a:lnTo>
                  <a:pt x="7239" y="20878"/>
                </a:lnTo>
                <a:lnTo>
                  <a:pt x="7061" y="20751"/>
                </a:lnTo>
                <a:lnTo>
                  <a:pt x="6946" y="20878"/>
                </a:lnTo>
                <a:lnTo>
                  <a:pt x="6883" y="21005"/>
                </a:lnTo>
                <a:lnTo>
                  <a:pt x="7137" y="21259"/>
                </a:lnTo>
                <a:lnTo>
                  <a:pt x="7353" y="21005"/>
                </a:lnTo>
                <a:close/>
              </a:path>
              <a:path w="22859" h="38100">
                <a:moveTo>
                  <a:pt x="7391" y="17195"/>
                </a:moveTo>
                <a:lnTo>
                  <a:pt x="7378" y="16916"/>
                </a:lnTo>
                <a:lnTo>
                  <a:pt x="7277" y="17272"/>
                </a:lnTo>
                <a:close/>
              </a:path>
              <a:path w="22859" h="38100">
                <a:moveTo>
                  <a:pt x="7747" y="27736"/>
                </a:moveTo>
                <a:lnTo>
                  <a:pt x="7620" y="27990"/>
                </a:lnTo>
                <a:lnTo>
                  <a:pt x="7747" y="27736"/>
                </a:lnTo>
                <a:close/>
              </a:path>
              <a:path w="22859" h="38100">
                <a:moveTo>
                  <a:pt x="8051" y="27990"/>
                </a:moveTo>
                <a:lnTo>
                  <a:pt x="7670" y="28244"/>
                </a:lnTo>
                <a:lnTo>
                  <a:pt x="7543" y="28498"/>
                </a:lnTo>
                <a:lnTo>
                  <a:pt x="7620" y="27990"/>
                </a:lnTo>
                <a:lnTo>
                  <a:pt x="7239" y="28752"/>
                </a:lnTo>
                <a:lnTo>
                  <a:pt x="7175" y="28244"/>
                </a:lnTo>
                <a:lnTo>
                  <a:pt x="6934" y="27990"/>
                </a:lnTo>
                <a:lnTo>
                  <a:pt x="7048" y="26847"/>
                </a:lnTo>
                <a:lnTo>
                  <a:pt x="6946" y="26466"/>
                </a:lnTo>
                <a:lnTo>
                  <a:pt x="6743" y="27482"/>
                </a:lnTo>
                <a:lnTo>
                  <a:pt x="6629" y="27990"/>
                </a:lnTo>
                <a:lnTo>
                  <a:pt x="6527" y="28244"/>
                </a:lnTo>
                <a:lnTo>
                  <a:pt x="6438" y="28498"/>
                </a:lnTo>
                <a:lnTo>
                  <a:pt x="6070" y="29260"/>
                </a:lnTo>
                <a:lnTo>
                  <a:pt x="6045" y="30149"/>
                </a:lnTo>
                <a:lnTo>
                  <a:pt x="6362" y="29641"/>
                </a:lnTo>
                <a:lnTo>
                  <a:pt x="7747" y="28752"/>
                </a:lnTo>
                <a:lnTo>
                  <a:pt x="7962" y="28625"/>
                </a:lnTo>
                <a:lnTo>
                  <a:pt x="7975" y="28498"/>
                </a:lnTo>
                <a:lnTo>
                  <a:pt x="8051" y="27990"/>
                </a:lnTo>
                <a:close/>
              </a:path>
              <a:path w="22859" h="38100">
                <a:moveTo>
                  <a:pt x="8153" y="28498"/>
                </a:moveTo>
                <a:lnTo>
                  <a:pt x="7962" y="28625"/>
                </a:lnTo>
                <a:lnTo>
                  <a:pt x="7924" y="28879"/>
                </a:lnTo>
                <a:lnTo>
                  <a:pt x="8153" y="28498"/>
                </a:lnTo>
                <a:close/>
              </a:path>
              <a:path w="22859" h="38100">
                <a:moveTo>
                  <a:pt x="8267" y="20688"/>
                </a:moveTo>
                <a:lnTo>
                  <a:pt x="8178" y="20243"/>
                </a:lnTo>
                <a:lnTo>
                  <a:pt x="8102" y="20116"/>
                </a:lnTo>
                <a:lnTo>
                  <a:pt x="7454" y="20878"/>
                </a:lnTo>
                <a:lnTo>
                  <a:pt x="7416" y="21005"/>
                </a:lnTo>
                <a:lnTo>
                  <a:pt x="7594" y="21132"/>
                </a:lnTo>
                <a:lnTo>
                  <a:pt x="7721" y="22148"/>
                </a:lnTo>
                <a:lnTo>
                  <a:pt x="7924" y="22021"/>
                </a:lnTo>
                <a:lnTo>
                  <a:pt x="8153" y="20878"/>
                </a:lnTo>
                <a:lnTo>
                  <a:pt x="8267" y="20688"/>
                </a:lnTo>
                <a:close/>
              </a:path>
              <a:path w="22859" h="38100">
                <a:moveTo>
                  <a:pt x="8293" y="21209"/>
                </a:moveTo>
                <a:lnTo>
                  <a:pt x="7302" y="23837"/>
                </a:lnTo>
                <a:lnTo>
                  <a:pt x="7061" y="25488"/>
                </a:lnTo>
                <a:lnTo>
                  <a:pt x="8140" y="22161"/>
                </a:lnTo>
                <a:lnTo>
                  <a:pt x="8293" y="21209"/>
                </a:lnTo>
                <a:close/>
              </a:path>
              <a:path w="22859" h="38100">
                <a:moveTo>
                  <a:pt x="8547" y="14655"/>
                </a:moveTo>
                <a:lnTo>
                  <a:pt x="7493" y="15671"/>
                </a:lnTo>
                <a:lnTo>
                  <a:pt x="6502" y="15671"/>
                </a:lnTo>
                <a:lnTo>
                  <a:pt x="6604" y="13893"/>
                </a:lnTo>
                <a:lnTo>
                  <a:pt x="6184" y="15163"/>
                </a:lnTo>
                <a:lnTo>
                  <a:pt x="6134" y="15417"/>
                </a:lnTo>
                <a:lnTo>
                  <a:pt x="6007" y="16624"/>
                </a:lnTo>
                <a:lnTo>
                  <a:pt x="5676" y="17195"/>
                </a:lnTo>
                <a:lnTo>
                  <a:pt x="5969" y="16306"/>
                </a:lnTo>
                <a:lnTo>
                  <a:pt x="6070" y="15544"/>
                </a:lnTo>
                <a:lnTo>
                  <a:pt x="6159" y="15163"/>
                </a:lnTo>
                <a:lnTo>
                  <a:pt x="6375" y="13766"/>
                </a:lnTo>
                <a:lnTo>
                  <a:pt x="5613" y="17195"/>
                </a:lnTo>
                <a:lnTo>
                  <a:pt x="5537" y="17576"/>
                </a:lnTo>
                <a:lnTo>
                  <a:pt x="5156" y="18465"/>
                </a:lnTo>
                <a:lnTo>
                  <a:pt x="5092" y="19532"/>
                </a:lnTo>
                <a:lnTo>
                  <a:pt x="5372" y="18592"/>
                </a:lnTo>
                <a:lnTo>
                  <a:pt x="5765" y="18592"/>
                </a:lnTo>
                <a:lnTo>
                  <a:pt x="5702" y="20142"/>
                </a:lnTo>
                <a:lnTo>
                  <a:pt x="6032" y="19354"/>
                </a:lnTo>
                <a:lnTo>
                  <a:pt x="6235" y="18592"/>
                </a:lnTo>
                <a:lnTo>
                  <a:pt x="6299" y="18376"/>
                </a:lnTo>
                <a:lnTo>
                  <a:pt x="6159" y="18592"/>
                </a:lnTo>
                <a:lnTo>
                  <a:pt x="6337" y="17449"/>
                </a:lnTo>
                <a:lnTo>
                  <a:pt x="6400" y="17005"/>
                </a:lnTo>
                <a:lnTo>
                  <a:pt x="6146" y="17195"/>
                </a:lnTo>
                <a:lnTo>
                  <a:pt x="5994" y="17449"/>
                </a:lnTo>
                <a:lnTo>
                  <a:pt x="6083" y="16814"/>
                </a:lnTo>
                <a:lnTo>
                  <a:pt x="6172" y="16306"/>
                </a:lnTo>
                <a:lnTo>
                  <a:pt x="6464" y="16624"/>
                </a:lnTo>
                <a:lnTo>
                  <a:pt x="6502" y="16306"/>
                </a:lnTo>
                <a:lnTo>
                  <a:pt x="6527" y="16179"/>
                </a:lnTo>
                <a:lnTo>
                  <a:pt x="7378" y="16916"/>
                </a:lnTo>
                <a:lnTo>
                  <a:pt x="7594" y="16179"/>
                </a:lnTo>
                <a:lnTo>
                  <a:pt x="7493" y="17005"/>
                </a:lnTo>
                <a:lnTo>
                  <a:pt x="7721" y="17195"/>
                </a:lnTo>
                <a:lnTo>
                  <a:pt x="7378" y="17259"/>
                </a:lnTo>
                <a:lnTo>
                  <a:pt x="7035" y="18846"/>
                </a:lnTo>
                <a:lnTo>
                  <a:pt x="7162" y="17957"/>
                </a:lnTo>
                <a:lnTo>
                  <a:pt x="7277" y="17272"/>
                </a:lnTo>
                <a:lnTo>
                  <a:pt x="6946" y="17322"/>
                </a:lnTo>
                <a:lnTo>
                  <a:pt x="6946" y="18516"/>
                </a:lnTo>
                <a:lnTo>
                  <a:pt x="6705" y="18846"/>
                </a:lnTo>
                <a:lnTo>
                  <a:pt x="6591" y="18973"/>
                </a:lnTo>
                <a:lnTo>
                  <a:pt x="6756" y="17957"/>
                </a:lnTo>
                <a:lnTo>
                  <a:pt x="6946" y="18516"/>
                </a:lnTo>
                <a:lnTo>
                  <a:pt x="6946" y="17322"/>
                </a:lnTo>
                <a:lnTo>
                  <a:pt x="6629" y="17830"/>
                </a:lnTo>
                <a:lnTo>
                  <a:pt x="6515" y="18351"/>
                </a:lnTo>
                <a:lnTo>
                  <a:pt x="6273" y="19227"/>
                </a:lnTo>
                <a:lnTo>
                  <a:pt x="6261" y="20370"/>
                </a:lnTo>
                <a:lnTo>
                  <a:pt x="6489" y="20586"/>
                </a:lnTo>
                <a:lnTo>
                  <a:pt x="6959" y="20370"/>
                </a:lnTo>
                <a:lnTo>
                  <a:pt x="7073" y="20104"/>
                </a:lnTo>
                <a:lnTo>
                  <a:pt x="7188" y="19481"/>
                </a:lnTo>
                <a:lnTo>
                  <a:pt x="7264" y="18973"/>
                </a:lnTo>
                <a:lnTo>
                  <a:pt x="7289" y="18846"/>
                </a:lnTo>
                <a:lnTo>
                  <a:pt x="7518" y="17322"/>
                </a:lnTo>
                <a:lnTo>
                  <a:pt x="7378" y="18338"/>
                </a:lnTo>
                <a:lnTo>
                  <a:pt x="7721" y="17322"/>
                </a:lnTo>
                <a:lnTo>
                  <a:pt x="8102" y="16179"/>
                </a:lnTo>
                <a:lnTo>
                  <a:pt x="8140" y="16052"/>
                </a:lnTo>
                <a:lnTo>
                  <a:pt x="8267" y="15671"/>
                </a:lnTo>
                <a:lnTo>
                  <a:pt x="8534" y="14909"/>
                </a:lnTo>
                <a:lnTo>
                  <a:pt x="8547" y="14655"/>
                </a:lnTo>
                <a:close/>
              </a:path>
              <a:path w="22859" h="38100">
                <a:moveTo>
                  <a:pt x="9423" y="18491"/>
                </a:moveTo>
                <a:lnTo>
                  <a:pt x="9258" y="18478"/>
                </a:lnTo>
                <a:lnTo>
                  <a:pt x="9359" y="18859"/>
                </a:lnTo>
                <a:lnTo>
                  <a:pt x="9423" y="18491"/>
                </a:lnTo>
                <a:close/>
              </a:path>
              <a:path w="22859" h="38100">
                <a:moveTo>
                  <a:pt x="9474" y="11277"/>
                </a:moveTo>
                <a:lnTo>
                  <a:pt x="9296" y="11861"/>
                </a:lnTo>
                <a:lnTo>
                  <a:pt x="9245" y="12217"/>
                </a:lnTo>
                <a:lnTo>
                  <a:pt x="9207" y="12420"/>
                </a:lnTo>
                <a:lnTo>
                  <a:pt x="9385" y="11836"/>
                </a:lnTo>
                <a:lnTo>
                  <a:pt x="9436" y="11480"/>
                </a:lnTo>
                <a:lnTo>
                  <a:pt x="9474" y="11277"/>
                </a:lnTo>
                <a:close/>
              </a:path>
              <a:path w="22859" h="38100">
                <a:moveTo>
                  <a:pt x="9537" y="23152"/>
                </a:moveTo>
                <a:lnTo>
                  <a:pt x="9385" y="22275"/>
                </a:lnTo>
                <a:lnTo>
                  <a:pt x="9004" y="22275"/>
                </a:lnTo>
                <a:lnTo>
                  <a:pt x="8890" y="22148"/>
                </a:lnTo>
                <a:lnTo>
                  <a:pt x="8509" y="22402"/>
                </a:lnTo>
                <a:lnTo>
                  <a:pt x="8102" y="23037"/>
                </a:lnTo>
                <a:lnTo>
                  <a:pt x="8026" y="23837"/>
                </a:lnTo>
                <a:lnTo>
                  <a:pt x="8153" y="24688"/>
                </a:lnTo>
                <a:lnTo>
                  <a:pt x="8864" y="23037"/>
                </a:lnTo>
                <a:lnTo>
                  <a:pt x="9537" y="23152"/>
                </a:lnTo>
                <a:close/>
              </a:path>
              <a:path w="22859" h="38100">
                <a:moveTo>
                  <a:pt x="9880" y="11950"/>
                </a:moveTo>
                <a:lnTo>
                  <a:pt x="9664" y="12687"/>
                </a:lnTo>
                <a:lnTo>
                  <a:pt x="9601" y="13068"/>
                </a:lnTo>
                <a:lnTo>
                  <a:pt x="9537" y="13449"/>
                </a:lnTo>
                <a:lnTo>
                  <a:pt x="9766" y="12712"/>
                </a:lnTo>
                <a:lnTo>
                  <a:pt x="9817" y="12331"/>
                </a:lnTo>
                <a:lnTo>
                  <a:pt x="9880" y="11950"/>
                </a:lnTo>
                <a:close/>
              </a:path>
              <a:path w="22859" h="38100">
                <a:moveTo>
                  <a:pt x="9918" y="23228"/>
                </a:moveTo>
                <a:lnTo>
                  <a:pt x="9537" y="23152"/>
                </a:lnTo>
                <a:lnTo>
                  <a:pt x="9715" y="24180"/>
                </a:lnTo>
                <a:lnTo>
                  <a:pt x="9918" y="23228"/>
                </a:lnTo>
                <a:close/>
              </a:path>
              <a:path w="22859" h="38100">
                <a:moveTo>
                  <a:pt x="10033" y="9956"/>
                </a:moveTo>
                <a:lnTo>
                  <a:pt x="9588" y="11950"/>
                </a:lnTo>
                <a:lnTo>
                  <a:pt x="9525" y="12268"/>
                </a:lnTo>
                <a:lnTo>
                  <a:pt x="9372" y="13017"/>
                </a:lnTo>
                <a:lnTo>
                  <a:pt x="9613" y="12725"/>
                </a:lnTo>
                <a:lnTo>
                  <a:pt x="10033" y="9956"/>
                </a:lnTo>
                <a:close/>
              </a:path>
              <a:path w="22859" h="38100">
                <a:moveTo>
                  <a:pt x="10198" y="23266"/>
                </a:moveTo>
                <a:lnTo>
                  <a:pt x="10007" y="23241"/>
                </a:lnTo>
                <a:lnTo>
                  <a:pt x="9867" y="24180"/>
                </a:lnTo>
                <a:lnTo>
                  <a:pt x="10198" y="23266"/>
                </a:lnTo>
                <a:close/>
              </a:path>
              <a:path w="22859" h="38100">
                <a:moveTo>
                  <a:pt x="10248" y="21767"/>
                </a:moveTo>
                <a:lnTo>
                  <a:pt x="10134" y="22275"/>
                </a:lnTo>
                <a:lnTo>
                  <a:pt x="10007" y="23241"/>
                </a:lnTo>
                <a:lnTo>
                  <a:pt x="10248" y="21767"/>
                </a:lnTo>
                <a:close/>
              </a:path>
              <a:path w="22859" h="38100">
                <a:moveTo>
                  <a:pt x="10375" y="32054"/>
                </a:moveTo>
                <a:lnTo>
                  <a:pt x="7658" y="32054"/>
                </a:lnTo>
                <a:lnTo>
                  <a:pt x="7442" y="32054"/>
                </a:lnTo>
                <a:lnTo>
                  <a:pt x="9042" y="33197"/>
                </a:lnTo>
                <a:lnTo>
                  <a:pt x="10375" y="32054"/>
                </a:lnTo>
                <a:close/>
              </a:path>
              <a:path w="22859" h="38100">
                <a:moveTo>
                  <a:pt x="10477" y="20701"/>
                </a:moveTo>
                <a:lnTo>
                  <a:pt x="10248" y="21767"/>
                </a:lnTo>
                <a:lnTo>
                  <a:pt x="10477" y="20701"/>
                </a:lnTo>
                <a:close/>
              </a:path>
              <a:path w="22859" h="38100">
                <a:moveTo>
                  <a:pt x="11861" y="18516"/>
                </a:moveTo>
                <a:lnTo>
                  <a:pt x="11785" y="18351"/>
                </a:lnTo>
                <a:lnTo>
                  <a:pt x="11734" y="18694"/>
                </a:lnTo>
                <a:lnTo>
                  <a:pt x="11861" y="18516"/>
                </a:lnTo>
                <a:close/>
              </a:path>
              <a:path w="22859" h="38100">
                <a:moveTo>
                  <a:pt x="12433" y="22021"/>
                </a:moveTo>
                <a:lnTo>
                  <a:pt x="12395" y="21729"/>
                </a:lnTo>
                <a:lnTo>
                  <a:pt x="12344" y="22021"/>
                </a:lnTo>
                <a:close/>
              </a:path>
              <a:path w="22859" h="38100">
                <a:moveTo>
                  <a:pt x="12573" y="10909"/>
                </a:moveTo>
                <a:lnTo>
                  <a:pt x="12357" y="11645"/>
                </a:lnTo>
                <a:lnTo>
                  <a:pt x="12293" y="12026"/>
                </a:lnTo>
                <a:lnTo>
                  <a:pt x="12230" y="12407"/>
                </a:lnTo>
                <a:lnTo>
                  <a:pt x="12458" y="11671"/>
                </a:lnTo>
                <a:lnTo>
                  <a:pt x="12509" y="11290"/>
                </a:lnTo>
                <a:lnTo>
                  <a:pt x="12573" y="10909"/>
                </a:lnTo>
                <a:close/>
              </a:path>
              <a:path w="22859" h="38100">
                <a:moveTo>
                  <a:pt x="12674" y="11112"/>
                </a:moveTo>
                <a:lnTo>
                  <a:pt x="12496" y="11696"/>
                </a:lnTo>
                <a:lnTo>
                  <a:pt x="12446" y="12052"/>
                </a:lnTo>
                <a:lnTo>
                  <a:pt x="12407" y="12255"/>
                </a:lnTo>
                <a:lnTo>
                  <a:pt x="12585" y="11671"/>
                </a:lnTo>
                <a:lnTo>
                  <a:pt x="12636" y="11315"/>
                </a:lnTo>
                <a:lnTo>
                  <a:pt x="12674" y="11112"/>
                </a:lnTo>
                <a:close/>
              </a:path>
              <a:path w="22859" h="38100">
                <a:moveTo>
                  <a:pt x="12700" y="24942"/>
                </a:moveTo>
                <a:lnTo>
                  <a:pt x="12268" y="24942"/>
                </a:lnTo>
                <a:lnTo>
                  <a:pt x="12255" y="25171"/>
                </a:lnTo>
                <a:lnTo>
                  <a:pt x="12420" y="25349"/>
                </a:lnTo>
                <a:lnTo>
                  <a:pt x="12700" y="24942"/>
                </a:lnTo>
                <a:close/>
              </a:path>
              <a:path w="22859" h="38100">
                <a:moveTo>
                  <a:pt x="12776" y="25171"/>
                </a:moveTo>
                <a:lnTo>
                  <a:pt x="12611" y="25349"/>
                </a:lnTo>
                <a:lnTo>
                  <a:pt x="12738" y="25349"/>
                </a:lnTo>
                <a:lnTo>
                  <a:pt x="12776" y="25171"/>
                </a:lnTo>
                <a:close/>
              </a:path>
              <a:path w="22859" h="38100">
                <a:moveTo>
                  <a:pt x="12865" y="8636"/>
                </a:moveTo>
                <a:lnTo>
                  <a:pt x="12433" y="10299"/>
                </a:lnTo>
                <a:lnTo>
                  <a:pt x="12306" y="8712"/>
                </a:lnTo>
                <a:lnTo>
                  <a:pt x="11772" y="11150"/>
                </a:lnTo>
                <a:lnTo>
                  <a:pt x="11684" y="11569"/>
                </a:lnTo>
                <a:lnTo>
                  <a:pt x="11887" y="11201"/>
                </a:lnTo>
                <a:lnTo>
                  <a:pt x="12255" y="11036"/>
                </a:lnTo>
                <a:lnTo>
                  <a:pt x="12204" y="11239"/>
                </a:lnTo>
                <a:lnTo>
                  <a:pt x="12014" y="13093"/>
                </a:lnTo>
                <a:lnTo>
                  <a:pt x="12420" y="10960"/>
                </a:lnTo>
                <a:lnTo>
                  <a:pt x="12471" y="10680"/>
                </a:lnTo>
                <a:lnTo>
                  <a:pt x="12865" y="8636"/>
                </a:lnTo>
                <a:close/>
              </a:path>
              <a:path w="22859" h="38100">
                <a:moveTo>
                  <a:pt x="13017" y="24231"/>
                </a:moveTo>
                <a:lnTo>
                  <a:pt x="12852" y="24688"/>
                </a:lnTo>
                <a:lnTo>
                  <a:pt x="12776" y="25171"/>
                </a:lnTo>
                <a:lnTo>
                  <a:pt x="12966" y="24942"/>
                </a:lnTo>
                <a:lnTo>
                  <a:pt x="13017" y="24231"/>
                </a:lnTo>
                <a:close/>
              </a:path>
              <a:path w="22859" h="38100">
                <a:moveTo>
                  <a:pt x="13462" y="34366"/>
                </a:moveTo>
                <a:lnTo>
                  <a:pt x="12547" y="30911"/>
                </a:lnTo>
                <a:lnTo>
                  <a:pt x="12344" y="30149"/>
                </a:lnTo>
                <a:lnTo>
                  <a:pt x="8851" y="31800"/>
                </a:lnTo>
                <a:lnTo>
                  <a:pt x="7886" y="32004"/>
                </a:lnTo>
                <a:lnTo>
                  <a:pt x="10439" y="32004"/>
                </a:lnTo>
                <a:lnTo>
                  <a:pt x="11709" y="30911"/>
                </a:lnTo>
                <a:lnTo>
                  <a:pt x="13462" y="34366"/>
                </a:lnTo>
                <a:close/>
              </a:path>
              <a:path w="22859" h="38100">
                <a:moveTo>
                  <a:pt x="13525" y="10502"/>
                </a:moveTo>
                <a:lnTo>
                  <a:pt x="13385" y="10947"/>
                </a:lnTo>
                <a:lnTo>
                  <a:pt x="12979" y="9791"/>
                </a:lnTo>
                <a:lnTo>
                  <a:pt x="12738" y="11341"/>
                </a:lnTo>
                <a:lnTo>
                  <a:pt x="12636" y="11988"/>
                </a:lnTo>
                <a:lnTo>
                  <a:pt x="13030" y="11404"/>
                </a:lnTo>
                <a:lnTo>
                  <a:pt x="13322" y="11214"/>
                </a:lnTo>
                <a:lnTo>
                  <a:pt x="13296" y="11442"/>
                </a:lnTo>
                <a:lnTo>
                  <a:pt x="13258" y="11645"/>
                </a:lnTo>
                <a:lnTo>
                  <a:pt x="13398" y="11163"/>
                </a:lnTo>
                <a:lnTo>
                  <a:pt x="13487" y="10706"/>
                </a:lnTo>
                <a:lnTo>
                  <a:pt x="13525" y="10502"/>
                </a:lnTo>
                <a:close/>
              </a:path>
              <a:path w="22859" h="38100">
                <a:moveTo>
                  <a:pt x="13703" y="10312"/>
                </a:moveTo>
                <a:lnTo>
                  <a:pt x="13462" y="11125"/>
                </a:lnTo>
                <a:lnTo>
                  <a:pt x="13373" y="11455"/>
                </a:lnTo>
                <a:lnTo>
                  <a:pt x="13144" y="12941"/>
                </a:lnTo>
                <a:lnTo>
                  <a:pt x="13639" y="10769"/>
                </a:lnTo>
                <a:lnTo>
                  <a:pt x="13703" y="10312"/>
                </a:lnTo>
                <a:close/>
              </a:path>
              <a:path w="22859" h="38100">
                <a:moveTo>
                  <a:pt x="13804" y="21971"/>
                </a:moveTo>
                <a:lnTo>
                  <a:pt x="13284" y="22021"/>
                </a:lnTo>
                <a:lnTo>
                  <a:pt x="13208" y="21323"/>
                </a:lnTo>
                <a:lnTo>
                  <a:pt x="12852" y="22402"/>
                </a:lnTo>
                <a:lnTo>
                  <a:pt x="12268" y="22529"/>
                </a:lnTo>
                <a:lnTo>
                  <a:pt x="12344" y="22021"/>
                </a:lnTo>
                <a:lnTo>
                  <a:pt x="12001" y="22021"/>
                </a:lnTo>
                <a:lnTo>
                  <a:pt x="11582" y="22021"/>
                </a:lnTo>
                <a:lnTo>
                  <a:pt x="11188" y="21513"/>
                </a:lnTo>
                <a:lnTo>
                  <a:pt x="10706" y="21894"/>
                </a:lnTo>
                <a:lnTo>
                  <a:pt x="10198" y="23266"/>
                </a:lnTo>
                <a:lnTo>
                  <a:pt x="10363" y="23291"/>
                </a:lnTo>
                <a:lnTo>
                  <a:pt x="11150" y="22656"/>
                </a:lnTo>
                <a:lnTo>
                  <a:pt x="11684" y="22771"/>
                </a:lnTo>
                <a:lnTo>
                  <a:pt x="11125" y="24180"/>
                </a:lnTo>
                <a:lnTo>
                  <a:pt x="10769" y="24244"/>
                </a:lnTo>
                <a:lnTo>
                  <a:pt x="10833" y="23736"/>
                </a:lnTo>
                <a:lnTo>
                  <a:pt x="10528" y="24066"/>
                </a:lnTo>
                <a:lnTo>
                  <a:pt x="10248" y="24079"/>
                </a:lnTo>
                <a:lnTo>
                  <a:pt x="10287" y="24803"/>
                </a:lnTo>
                <a:lnTo>
                  <a:pt x="10350" y="25819"/>
                </a:lnTo>
                <a:lnTo>
                  <a:pt x="10795" y="24993"/>
                </a:lnTo>
                <a:lnTo>
                  <a:pt x="11303" y="24930"/>
                </a:lnTo>
                <a:lnTo>
                  <a:pt x="11836" y="23533"/>
                </a:lnTo>
                <a:lnTo>
                  <a:pt x="11912" y="22821"/>
                </a:lnTo>
                <a:lnTo>
                  <a:pt x="12344" y="22910"/>
                </a:lnTo>
                <a:lnTo>
                  <a:pt x="12509" y="23291"/>
                </a:lnTo>
                <a:lnTo>
                  <a:pt x="12738" y="23291"/>
                </a:lnTo>
                <a:lnTo>
                  <a:pt x="12649" y="23799"/>
                </a:lnTo>
                <a:lnTo>
                  <a:pt x="12788" y="23228"/>
                </a:lnTo>
                <a:lnTo>
                  <a:pt x="12954" y="22656"/>
                </a:lnTo>
                <a:lnTo>
                  <a:pt x="12992" y="22529"/>
                </a:lnTo>
                <a:lnTo>
                  <a:pt x="12814" y="23545"/>
                </a:lnTo>
                <a:lnTo>
                  <a:pt x="12598" y="24307"/>
                </a:lnTo>
                <a:lnTo>
                  <a:pt x="12649" y="23799"/>
                </a:lnTo>
                <a:lnTo>
                  <a:pt x="12509" y="23291"/>
                </a:lnTo>
                <a:lnTo>
                  <a:pt x="11938" y="23291"/>
                </a:lnTo>
                <a:lnTo>
                  <a:pt x="11645" y="24942"/>
                </a:lnTo>
                <a:lnTo>
                  <a:pt x="12268" y="24942"/>
                </a:lnTo>
                <a:lnTo>
                  <a:pt x="12801" y="24307"/>
                </a:lnTo>
                <a:lnTo>
                  <a:pt x="12915" y="24168"/>
                </a:lnTo>
                <a:lnTo>
                  <a:pt x="13081" y="24053"/>
                </a:lnTo>
                <a:lnTo>
                  <a:pt x="13169" y="23799"/>
                </a:lnTo>
                <a:lnTo>
                  <a:pt x="13296" y="23418"/>
                </a:lnTo>
                <a:lnTo>
                  <a:pt x="13792" y="22021"/>
                </a:lnTo>
                <a:close/>
              </a:path>
              <a:path w="22859" h="38100">
                <a:moveTo>
                  <a:pt x="13830" y="10375"/>
                </a:moveTo>
                <a:lnTo>
                  <a:pt x="13614" y="11112"/>
                </a:lnTo>
                <a:lnTo>
                  <a:pt x="13550" y="11493"/>
                </a:lnTo>
                <a:lnTo>
                  <a:pt x="13487" y="11874"/>
                </a:lnTo>
                <a:lnTo>
                  <a:pt x="13716" y="11137"/>
                </a:lnTo>
                <a:lnTo>
                  <a:pt x="13766" y="10756"/>
                </a:lnTo>
                <a:lnTo>
                  <a:pt x="13830" y="10375"/>
                </a:lnTo>
                <a:close/>
              </a:path>
              <a:path w="22859" h="38100">
                <a:moveTo>
                  <a:pt x="14147" y="21005"/>
                </a:moveTo>
                <a:lnTo>
                  <a:pt x="13804" y="21971"/>
                </a:lnTo>
                <a:lnTo>
                  <a:pt x="13957" y="21958"/>
                </a:lnTo>
                <a:lnTo>
                  <a:pt x="14020" y="21767"/>
                </a:lnTo>
                <a:lnTo>
                  <a:pt x="14147" y="21005"/>
                </a:lnTo>
                <a:close/>
              </a:path>
              <a:path w="22859" h="38100">
                <a:moveTo>
                  <a:pt x="14262" y="21920"/>
                </a:moveTo>
                <a:lnTo>
                  <a:pt x="13995" y="21945"/>
                </a:lnTo>
                <a:lnTo>
                  <a:pt x="13906" y="22148"/>
                </a:lnTo>
                <a:lnTo>
                  <a:pt x="13106" y="24790"/>
                </a:lnTo>
                <a:lnTo>
                  <a:pt x="13665" y="24688"/>
                </a:lnTo>
                <a:lnTo>
                  <a:pt x="13728" y="24434"/>
                </a:lnTo>
                <a:lnTo>
                  <a:pt x="13411" y="24434"/>
                </a:lnTo>
                <a:lnTo>
                  <a:pt x="13766" y="24231"/>
                </a:lnTo>
                <a:lnTo>
                  <a:pt x="13792" y="23926"/>
                </a:lnTo>
                <a:lnTo>
                  <a:pt x="14020" y="23380"/>
                </a:lnTo>
                <a:lnTo>
                  <a:pt x="14058" y="23164"/>
                </a:lnTo>
                <a:lnTo>
                  <a:pt x="14262" y="21920"/>
                </a:lnTo>
                <a:close/>
              </a:path>
              <a:path w="22859" h="38100">
                <a:moveTo>
                  <a:pt x="14325" y="21907"/>
                </a:moveTo>
                <a:lnTo>
                  <a:pt x="14173" y="22529"/>
                </a:lnTo>
                <a:lnTo>
                  <a:pt x="14325" y="21907"/>
                </a:lnTo>
                <a:close/>
              </a:path>
              <a:path w="22859" h="38100">
                <a:moveTo>
                  <a:pt x="14427" y="23837"/>
                </a:moveTo>
                <a:lnTo>
                  <a:pt x="13855" y="24168"/>
                </a:lnTo>
                <a:lnTo>
                  <a:pt x="13741" y="24409"/>
                </a:lnTo>
                <a:lnTo>
                  <a:pt x="14351" y="24345"/>
                </a:lnTo>
                <a:lnTo>
                  <a:pt x="14427" y="23837"/>
                </a:lnTo>
                <a:close/>
              </a:path>
              <a:path w="22859" h="38100">
                <a:moveTo>
                  <a:pt x="14478" y="8699"/>
                </a:moveTo>
                <a:lnTo>
                  <a:pt x="13970" y="10795"/>
                </a:lnTo>
                <a:lnTo>
                  <a:pt x="13703" y="12141"/>
                </a:lnTo>
                <a:lnTo>
                  <a:pt x="14008" y="11734"/>
                </a:lnTo>
                <a:lnTo>
                  <a:pt x="14478" y="8699"/>
                </a:lnTo>
                <a:close/>
              </a:path>
              <a:path w="22859" h="38100">
                <a:moveTo>
                  <a:pt x="14541" y="23926"/>
                </a:moveTo>
                <a:lnTo>
                  <a:pt x="14389" y="24345"/>
                </a:lnTo>
                <a:lnTo>
                  <a:pt x="14516" y="24053"/>
                </a:lnTo>
                <a:lnTo>
                  <a:pt x="14541" y="23926"/>
                </a:lnTo>
                <a:close/>
              </a:path>
              <a:path w="22859" h="38100">
                <a:moveTo>
                  <a:pt x="14706" y="26466"/>
                </a:moveTo>
                <a:lnTo>
                  <a:pt x="14541" y="27101"/>
                </a:lnTo>
                <a:lnTo>
                  <a:pt x="14706" y="26466"/>
                </a:lnTo>
                <a:close/>
              </a:path>
              <a:path w="22859" h="38100">
                <a:moveTo>
                  <a:pt x="14922" y="25577"/>
                </a:moveTo>
                <a:lnTo>
                  <a:pt x="14706" y="26466"/>
                </a:lnTo>
                <a:lnTo>
                  <a:pt x="14922" y="25577"/>
                </a:lnTo>
                <a:close/>
              </a:path>
              <a:path w="22859" h="38100">
                <a:moveTo>
                  <a:pt x="16141" y="11582"/>
                </a:moveTo>
                <a:lnTo>
                  <a:pt x="15925" y="12319"/>
                </a:lnTo>
                <a:lnTo>
                  <a:pt x="15862" y="12700"/>
                </a:lnTo>
                <a:lnTo>
                  <a:pt x="15798" y="13081"/>
                </a:lnTo>
                <a:lnTo>
                  <a:pt x="16027" y="12344"/>
                </a:lnTo>
                <a:lnTo>
                  <a:pt x="16078" y="11963"/>
                </a:lnTo>
                <a:lnTo>
                  <a:pt x="16141" y="11582"/>
                </a:lnTo>
                <a:close/>
              </a:path>
              <a:path w="22859" h="38100">
                <a:moveTo>
                  <a:pt x="18567" y="12496"/>
                </a:moveTo>
                <a:lnTo>
                  <a:pt x="18275" y="12877"/>
                </a:lnTo>
                <a:lnTo>
                  <a:pt x="18224" y="13131"/>
                </a:lnTo>
                <a:lnTo>
                  <a:pt x="18453" y="13004"/>
                </a:lnTo>
                <a:lnTo>
                  <a:pt x="18567" y="12496"/>
                </a:lnTo>
                <a:close/>
              </a:path>
              <a:path w="22859" h="38100">
                <a:moveTo>
                  <a:pt x="18961" y="393"/>
                </a:moveTo>
                <a:lnTo>
                  <a:pt x="18707" y="1231"/>
                </a:lnTo>
                <a:lnTo>
                  <a:pt x="18643" y="1625"/>
                </a:lnTo>
                <a:lnTo>
                  <a:pt x="18567" y="2120"/>
                </a:lnTo>
                <a:lnTo>
                  <a:pt x="18821" y="1295"/>
                </a:lnTo>
                <a:lnTo>
                  <a:pt x="18884" y="901"/>
                </a:lnTo>
                <a:lnTo>
                  <a:pt x="18961" y="393"/>
                </a:lnTo>
                <a:close/>
              </a:path>
              <a:path w="22859" h="38100">
                <a:moveTo>
                  <a:pt x="19329" y="1231"/>
                </a:moveTo>
                <a:lnTo>
                  <a:pt x="19024" y="838"/>
                </a:lnTo>
                <a:lnTo>
                  <a:pt x="18897" y="1676"/>
                </a:lnTo>
                <a:lnTo>
                  <a:pt x="18859" y="1943"/>
                </a:lnTo>
                <a:lnTo>
                  <a:pt x="18973" y="1714"/>
                </a:lnTo>
                <a:lnTo>
                  <a:pt x="19329" y="1231"/>
                </a:lnTo>
                <a:close/>
              </a:path>
              <a:path w="22859" h="38100">
                <a:moveTo>
                  <a:pt x="19608" y="825"/>
                </a:moveTo>
                <a:lnTo>
                  <a:pt x="19431" y="1409"/>
                </a:lnTo>
                <a:lnTo>
                  <a:pt x="19380" y="1765"/>
                </a:lnTo>
                <a:lnTo>
                  <a:pt x="19342" y="1968"/>
                </a:lnTo>
                <a:lnTo>
                  <a:pt x="19519" y="1384"/>
                </a:lnTo>
                <a:lnTo>
                  <a:pt x="19570" y="1028"/>
                </a:lnTo>
                <a:lnTo>
                  <a:pt x="19608" y="825"/>
                </a:lnTo>
                <a:close/>
              </a:path>
              <a:path w="22859" h="38100">
                <a:moveTo>
                  <a:pt x="19659" y="0"/>
                </a:moveTo>
                <a:lnTo>
                  <a:pt x="19329" y="1231"/>
                </a:lnTo>
                <a:lnTo>
                  <a:pt x="19011" y="2476"/>
                </a:lnTo>
                <a:lnTo>
                  <a:pt x="19126" y="1714"/>
                </a:lnTo>
                <a:lnTo>
                  <a:pt x="18859" y="3416"/>
                </a:lnTo>
                <a:lnTo>
                  <a:pt x="19494" y="1003"/>
                </a:lnTo>
                <a:lnTo>
                  <a:pt x="19659" y="0"/>
                </a:lnTo>
                <a:close/>
              </a:path>
              <a:path w="22859" h="38100">
                <a:moveTo>
                  <a:pt x="21564" y="3213"/>
                </a:moveTo>
                <a:lnTo>
                  <a:pt x="21310" y="4051"/>
                </a:lnTo>
                <a:lnTo>
                  <a:pt x="21247" y="4445"/>
                </a:lnTo>
                <a:lnTo>
                  <a:pt x="21170" y="4940"/>
                </a:lnTo>
                <a:lnTo>
                  <a:pt x="21424" y="4114"/>
                </a:lnTo>
                <a:lnTo>
                  <a:pt x="21488" y="3721"/>
                </a:lnTo>
                <a:lnTo>
                  <a:pt x="21564" y="3213"/>
                </a:lnTo>
                <a:close/>
              </a:path>
              <a:path w="22859" h="38100">
                <a:moveTo>
                  <a:pt x="21755" y="3327"/>
                </a:moveTo>
                <a:lnTo>
                  <a:pt x="21424" y="4470"/>
                </a:lnTo>
                <a:lnTo>
                  <a:pt x="21196" y="5956"/>
                </a:lnTo>
                <a:lnTo>
                  <a:pt x="21691" y="3784"/>
                </a:lnTo>
                <a:lnTo>
                  <a:pt x="21755" y="3327"/>
                </a:lnTo>
                <a:close/>
              </a:path>
              <a:path w="22859" h="38100">
                <a:moveTo>
                  <a:pt x="21780" y="7670"/>
                </a:moveTo>
                <a:lnTo>
                  <a:pt x="20193" y="11734"/>
                </a:lnTo>
                <a:lnTo>
                  <a:pt x="19646" y="12242"/>
                </a:lnTo>
                <a:lnTo>
                  <a:pt x="19240" y="12547"/>
                </a:lnTo>
                <a:lnTo>
                  <a:pt x="18732" y="15417"/>
                </a:lnTo>
                <a:lnTo>
                  <a:pt x="18618" y="15290"/>
                </a:lnTo>
                <a:lnTo>
                  <a:pt x="18554" y="14909"/>
                </a:lnTo>
                <a:lnTo>
                  <a:pt x="18630" y="14528"/>
                </a:lnTo>
                <a:lnTo>
                  <a:pt x="18783" y="13766"/>
                </a:lnTo>
                <a:lnTo>
                  <a:pt x="18961" y="12877"/>
                </a:lnTo>
                <a:lnTo>
                  <a:pt x="18757" y="14071"/>
                </a:lnTo>
                <a:lnTo>
                  <a:pt x="19151" y="12877"/>
                </a:lnTo>
                <a:lnTo>
                  <a:pt x="19240" y="12623"/>
                </a:lnTo>
                <a:lnTo>
                  <a:pt x="18681" y="12877"/>
                </a:lnTo>
                <a:lnTo>
                  <a:pt x="18554" y="13639"/>
                </a:lnTo>
                <a:lnTo>
                  <a:pt x="18338" y="14401"/>
                </a:lnTo>
                <a:lnTo>
                  <a:pt x="18402" y="14020"/>
                </a:lnTo>
                <a:lnTo>
                  <a:pt x="18503" y="13512"/>
                </a:lnTo>
                <a:lnTo>
                  <a:pt x="18681" y="12877"/>
                </a:lnTo>
                <a:lnTo>
                  <a:pt x="18491" y="12992"/>
                </a:lnTo>
                <a:lnTo>
                  <a:pt x="18338" y="13893"/>
                </a:lnTo>
                <a:lnTo>
                  <a:pt x="18021" y="14020"/>
                </a:lnTo>
                <a:lnTo>
                  <a:pt x="17780" y="13893"/>
                </a:lnTo>
                <a:lnTo>
                  <a:pt x="17411" y="14909"/>
                </a:lnTo>
                <a:lnTo>
                  <a:pt x="17437" y="13131"/>
                </a:lnTo>
                <a:lnTo>
                  <a:pt x="17373" y="12877"/>
                </a:lnTo>
                <a:lnTo>
                  <a:pt x="17221" y="13131"/>
                </a:lnTo>
                <a:lnTo>
                  <a:pt x="16929" y="12623"/>
                </a:lnTo>
                <a:lnTo>
                  <a:pt x="16713" y="12776"/>
                </a:lnTo>
                <a:lnTo>
                  <a:pt x="16713" y="22783"/>
                </a:lnTo>
                <a:lnTo>
                  <a:pt x="16548" y="23545"/>
                </a:lnTo>
                <a:lnTo>
                  <a:pt x="16446" y="23926"/>
                </a:lnTo>
                <a:lnTo>
                  <a:pt x="16560" y="23228"/>
                </a:lnTo>
                <a:lnTo>
                  <a:pt x="16713" y="22783"/>
                </a:lnTo>
                <a:lnTo>
                  <a:pt x="16713" y="12776"/>
                </a:lnTo>
                <a:lnTo>
                  <a:pt x="16611" y="19354"/>
                </a:lnTo>
                <a:lnTo>
                  <a:pt x="16611" y="22783"/>
                </a:lnTo>
                <a:lnTo>
                  <a:pt x="16459" y="23545"/>
                </a:lnTo>
                <a:lnTo>
                  <a:pt x="16357" y="23926"/>
                </a:lnTo>
                <a:lnTo>
                  <a:pt x="16433" y="23291"/>
                </a:lnTo>
                <a:lnTo>
                  <a:pt x="16560" y="22910"/>
                </a:lnTo>
                <a:lnTo>
                  <a:pt x="16611" y="22783"/>
                </a:lnTo>
                <a:lnTo>
                  <a:pt x="16611" y="19354"/>
                </a:lnTo>
                <a:lnTo>
                  <a:pt x="16433" y="20370"/>
                </a:lnTo>
                <a:lnTo>
                  <a:pt x="16217" y="21132"/>
                </a:lnTo>
                <a:lnTo>
                  <a:pt x="16268" y="20751"/>
                </a:lnTo>
                <a:lnTo>
                  <a:pt x="16395" y="20116"/>
                </a:lnTo>
                <a:lnTo>
                  <a:pt x="16611" y="19354"/>
                </a:lnTo>
                <a:lnTo>
                  <a:pt x="16611" y="12839"/>
                </a:lnTo>
                <a:lnTo>
                  <a:pt x="16344" y="13004"/>
                </a:lnTo>
                <a:lnTo>
                  <a:pt x="16230" y="13411"/>
                </a:lnTo>
                <a:lnTo>
                  <a:pt x="16522" y="11480"/>
                </a:lnTo>
                <a:lnTo>
                  <a:pt x="16687" y="11607"/>
                </a:lnTo>
                <a:lnTo>
                  <a:pt x="17373" y="12496"/>
                </a:lnTo>
                <a:lnTo>
                  <a:pt x="17894" y="13385"/>
                </a:lnTo>
                <a:lnTo>
                  <a:pt x="18084" y="13131"/>
                </a:lnTo>
                <a:lnTo>
                  <a:pt x="17957" y="11734"/>
                </a:lnTo>
                <a:lnTo>
                  <a:pt x="17868" y="11226"/>
                </a:lnTo>
                <a:lnTo>
                  <a:pt x="17627" y="9956"/>
                </a:lnTo>
                <a:lnTo>
                  <a:pt x="16522" y="9829"/>
                </a:lnTo>
                <a:lnTo>
                  <a:pt x="16344" y="10083"/>
                </a:lnTo>
                <a:lnTo>
                  <a:pt x="15925" y="11163"/>
                </a:lnTo>
                <a:lnTo>
                  <a:pt x="15925" y="9639"/>
                </a:lnTo>
                <a:lnTo>
                  <a:pt x="15811" y="9918"/>
                </a:lnTo>
                <a:lnTo>
                  <a:pt x="15316" y="10858"/>
                </a:lnTo>
                <a:lnTo>
                  <a:pt x="15455" y="9448"/>
                </a:lnTo>
                <a:lnTo>
                  <a:pt x="15240" y="10744"/>
                </a:lnTo>
                <a:lnTo>
                  <a:pt x="15417" y="9055"/>
                </a:lnTo>
                <a:lnTo>
                  <a:pt x="14414" y="10541"/>
                </a:lnTo>
                <a:lnTo>
                  <a:pt x="14363" y="10807"/>
                </a:lnTo>
                <a:lnTo>
                  <a:pt x="14376" y="12319"/>
                </a:lnTo>
                <a:lnTo>
                  <a:pt x="14732" y="11988"/>
                </a:lnTo>
                <a:lnTo>
                  <a:pt x="14859" y="11836"/>
                </a:lnTo>
                <a:lnTo>
                  <a:pt x="15176" y="11099"/>
                </a:lnTo>
                <a:lnTo>
                  <a:pt x="15125" y="11430"/>
                </a:lnTo>
                <a:lnTo>
                  <a:pt x="15925" y="11963"/>
                </a:lnTo>
                <a:lnTo>
                  <a:pt x="15925" y="11455"/>
                </a:lnTo>
                <a:lnTo>
                  <a:pt x="16281" y="11353"/>
                </a:lnTo>
                <a:lnTo>
                  <a:pt x="16268" y="11226"/>
                </a:lnTo>
                <a:lnTo>
                  <a:pt x="16446" y="11404"/>
                </a:lnTo>
                <a:lnTo>
                  <a:pt x="16116" y="12750"/>
                </a:lnTo>
                <a:lnTo>
                  <a:pt x="16167" y="13614"/>
                </a:lnTo>
                <a:lnTo>
                  <a:pt x="15951" y="14376"/>
                </a:lnTo>
                <a:lnTo>
                  <a:pt x="15951" y="26720"/>
                </a:lnTo>
                <a:lnTo>
                  <a:pt x="15595" y="27355"/>
                </a:lnTo>
                <a:lnTo>
                  <a:pt x="15303" y="27736"/>
                </a:lnTo>
                <a:lnTo>
                  <a:pt x="15506" y="26466"/>
                </a:lnTo>
                <a:lnTo>
                  <a:pt x="15951" y="26720"/>
                </a:lnTo>
                <a:lnTo>
                  <a:pt x="15951" y="14376"/>
                </a:lnTo>
                <a:lnTo>
                  <a:pt x="15875" y="14643"/>
                </a:lnTo>
                <a:lnTo>
                  <a:pt x="15875" y="23291"/>
                </a:lnTo>
                <a:lnTo>
                  <a:pt x="15748" y="24053"/>
                </a:lnTo>
                <a:lnTo>
                  <a:pt x="15798" y="23672"/>
                </a:lnTo>
                <a:lnTo>
                  <a:pt x="15875" y="23291"/>
                </a:lnTo>
                <a:lnTo>
                  <a:pt x="15875" y="14643"/>
                </a:lnTo>
                <a:lnTo>
                  <a:pt x="15798" y="14909"/>
                </a:lnTo>
                <a:lnTo>
                  <a:pt x="16002" y="13512"/>
                </a:lnTo>
                <a:lnTo>
                  <a:pt x="16116" y="12750"/>
                </a:lnTo>
                <a:lnTo>
                  <a:pt x="15913" y="13131"/>
                </a:lnTo>
                <a:lnTo>
                  <a:pt x="15544" y="13487"/>
                </a:lnTo>
                <a:lnTo>
                  <a:pt x="15544" y="20751"/>
                </a:lnTo>
                <a:lnTo>
                  <a:pt x="15519" y="20916"/>
                </a:lnTo>
                <a:lnTo>
                  <a:pt x="15519" y="22910"/>
                </a:lnTo>
                <a:lnTo>
                  <a:pt x="15392" y="23710"/>
                </a:lnTo>
                <a:lnTo>
                  <a:pt x="15328" y="23964"/>
                </a:lnTo>
                <a:lnTo>
                  <a:pt x="15328" y="26212"/>
                </a:lnTo>
                <a:lnTo>
                  <a:pt x="14757" y="28752"/>
                </a:lnTo>
                <a:lnTo>
                  <a:pt x="14960" y="27482"/>
                </a:lnTo>
                <a:lnTo>
                  <a:pt x="15024" y="27228"/>
                </a:lnTo>
                <a:lnTo>
                  <a:pt x="15328" y="26212"/>
                </a:lnTo>
                <a:lnTo>
                  <a:pt x="15328" y="23964"/>
                </a:lnTo>
                <a:lnTo>
                  <a:pt x="15240" y="24307"/>
                </a:lnTo>
                <a:lnTo>
                  <a:pt x="15125" y="24790"/>
                </a:lnTo>
                <a:lnTo>
                  <a:pt x="14998" y="25615"/>
                </a:lnTo>
                <a:lnTo>
                  <a:pt x="15113" y="26085"/>
                </a:lnTo>
                <a:lnTo>
                  <a:pt x="14605" y="27101"/>
                </a:lnTo>
                <a:lnTo>
                  <a:pt x="14516" y="27228"/>
                </a:lnTo>
                <a:lnTo>
                  <a:pt x="14528" y="27101"/>
                </a:lnTo>
                <a:lnTo>
                  <a:pt x="14566" y="26847"/>
                </a:lnTo>
                <a:lnTo>
                  <a:pt x="14630" y="26466"/>
                </a:lnTo>
                <a:lnTo>
                  <a:pt x="14668" y="26212"/>
                </a:lnTo>
                <a:lnTo>
                  <a:pt x="14846" y="25450"/>
                </a:lnTo>
                <a:lnTo>
                  <a:pt x="14554" y="25704"/>
                </a:lnTo>
                <a:lnTo>
                  <a:pt x="14465" y="25831"/>
                </a:lnTo>
                <a:lnTo>
                  <a:pt x="14643" y="24688"/>
                </a:lnTo>
                <a:lnTo>
                  <a:pt x="14808" y="25298"/>
                </a:lnTo>
                <a:lnTo>
                  <a:pt x="14859" y="24942"/>
                </a:lnTo>
                <a:lnTo>
                  <a:pt x="14859" y="25476"/>
                </a:lnTo>
                <a:lnTo>
                  <a:pt x="14986" y="24942"/>
                </a:lnTo>
                <a:lnTo>
                  <a:pt x="15062" y="24688"/>
                </a:lnTo>
                <a:lnTo>
                  <a:pt x="15455" y="23164"/>
                </a:lnTo>
                <a:lnTo>
                  <a:pt x="15481" y="23037"/>
                </a:lnTo>
                <a:lnTo>
                  <a:pt x="15519" y="22910"/>
                </a:lnTo>
                <a:lnTo>
                  <a:pt x="15519" y="20916"/>
                </a:lnTo>
                <a:lnTo>
                  <a:pt x="15405" y="21640"/>
                </a:lnTo>
                <a:lnTo>
                  <a:pt x="15151" y="22402"/>
                </a:lnTo>
                <a:lnTo>
                  <a:pt x="15265" y="21640"/>
                </a:lnTo>
                <a:lnTo>
                  <a:pt x="15544" y="20751"/>
                </a:lnTo>
                <a:lnTo>
                  <a:pt x="15544" y="13487"/>
                </a:lnTo>
                <a:lnTo>
                  <a:pt x="15176" y="13411"/>
                </a:lnTo>
                <a:lnTo>
                  <a:pt x="15176" y="15290"/>
                </a:lnTo>
                <a:lnTo>
                  <a:pt x="15074" y="16268"/>
                </a:lnTo>
                <a:lnTo>
                  <a:pt x="15074" y="17830"/>
                </a:lnTo>
                <a:lnTo>
                  <a:pt x="14922" y="18592"/>
                </a:lnTo>
                <a:lnTo>
                  <a:pt x="14820" y="18973"/>
                </a:lnTo>
                <a:lnTo>
                  <a:pt x="14947" y="18224"/>
                </a:lnTo>
                <a:lnTo>
                  <a:pt x="15074" y="17830"/>
                </a:lnTo>
                <a:lnTo>
                  <a:pt x="15074" y="16268"/>
                </a:lnTo>
                <a:lnTo>
                  <a:pt x="14909" y="17830"/>
                </a:lnTo>
                <a:lnTo>
                  <a:pt x="14795" y="18338"/>
                </a:lnTo>
                <a:lnTo>
                  <a:pt x="14605" y="18719"/>
                </a:lnTo>
                <a:lnTo>
                  <a:pt x="13944" y="18719"/>
                </a:lnTo>
                <a:lnTo>
                  <a:pt x="12458" y="19989"/>
                </a:lnTo>
                <a:lnTo>
                  <a:pt x="12128" y="19862"/>
                </a:lnTo>
                <a:lnTo>
                  <a:pt x="11925" y="20751"/>
                </a:lnTo>
                <a:lnTo>
                  <a:pt x="11963" y="20370"/>
                </a:lnTo>
                <a:lnTo>
                  <a:pt x="11976" y="20243"/>
                </a:lnTo>
                <a:lnTo>
                  <a:pt x="12039" y="19812"/>
                </a:lnTo>
                <a:lnTo>
                  <a:pt x="11861" y="19735"/>
                </a:lnTo>
                <a:lnTo>
                  <a:pt x="11569" y="19608"/>
                </a:lnTo>
                <a:lnTo>
                  <a:pt x="11658" y="19100"/>
                </a:lnTo>
                <a:lnTo>
                  <a:pt x="11684" y="18973"/>
                </a:lnTo>
                <a:lnTo>
                  <a:pt x="11734" y="18694"/>
                </a:lnTo>
                <a:lnTo>
                  <a:pt x="11658" y="18973"/>
                </a:lnTo>
                <a:lnTo>
                  <a:pt x="11709" y="18719"/>
                </a:lnTo>
                <a:lnTo>
                  <a:pt x="11531" y="18973"/>
                </a:lnTo>
                <a:lnTo>
                  <a:pt x="11404" y="19100"/>
                </a:lnTo>
                <a:lnTo>
                  <a:pt x="11582" y="18084"/>
                </a:lnTo>
                <a:lnTo>
                  <a:pt x="11785" y="18338"/>
                </a:lnTo>
                <a:lnTo>
                  <a:pt x="11836" y="18084"/>
                </a:lnTo>
                <a:lnTo>
                  <a:pt x="12141" y="16560"/>
                </a:lnTo>
                <a:lnTo>
                  <a:pt x="12611" y="18084"/>
                </a:lnTo>
                <a:lnTo>
                  <a:pt x="12738" y="18351"/>
                </a:lnTo>
                <a:lnTo>
                  <a:pt x="13335" y="18465"/>
                </a:lnTo>
                <a:lnTo>
                  <a:pt x="13652" y="18846"/>
                </a:lnTo>
                <a:lnTo>
                  <a:pt x="14046" y="18592"/>
                </a:lnTo>
                <a:lnTo>
                  <a:pt x="14782" y="16560"/>
                </a:lnTo>
                <a:lnTo>
                  <a:pt x="14935" y="16052"/>
                </a:lnTo>
                <a:lnTo>
                  <a:pt x="15176" y="15290"/>
                </a:lnTo>
                <a:lnTo>
                  <a:pt x="15176" y="13411"/>
                </a:lnTo>
                <a:lnTo>
                  <a:pt x="13931" y="13131"/>
                </a:lnTo>
                <a:lnTo>
                  <a:pt x="12649" y="14147"/>
                </a:lnTo>
                <a:lnTo>
                  <a:pt x="11569" y="14846"/>
                </a:lnTo>
                <a:lnTo>
                  <a:pt x="11569" y="17576"/>
                </a:lnTo>
                <a:lnTo>
                  <a:pt x="11391" y="18592"/>
                </a:lnTo>
                <a:lnTo>
                  <a:pt x="11176" y="19354"/>
                </a:lnTo>
                <a:lnTo>
                  <a:pt x="11277" y="18592"/>
                </a:lnTo>
                <a:lnTo>
                  <a:pt x="11303" y="18465"/>
                </a:lnTo>
                <a:lnTo>
                  <a:pt x="11569" y="17576"/>
                </a:lnTo>
                <a:lnTo>
                  <a:pt x="11569" y="14846"/>
                </a:lnTo>
                <a:lnTo>
                  <a:pt x="11226" y="15062"/>
                </a:lnTo>
                <a:lnTo>
                  <a:pt x="11226" y="18694"/>
                </a:lnTo>
                <a:lnTo>
                  <a:pt x="11112" y="19354"/>
                </a:lnTo>
                <a:lnTo>
                  <a:pt x="10998" y="19735"/>
                </a:lnTo>
                <a:lnTo>
                  <a:pt x="11112" y="19100"/>
                </a:lnTo>
                <a:lnTo>
                  <a:pt x="11226" y="18694"/>
                </a:lnTo>
                <a:lnTo>
                  <a:pt x="11226" y="15062"/>
                </a:lnTo>
                <a:lnTo>
                  <a:pt x="11137" y="18465"/>
                </a:lnTo>
                <a:lnTo>
                  <a:pt x="11023" y="19164"/>
                </a:lnTo>
                <a:lnTo>
                  <a:pt x="10795" y="19989"/>
                </a:lnTo>
                <a:lnTo>
                  <a:pt x="10883" y="19189"/>
                </a:lnTo>
                <a:lnTo>
                  <a:pt x="10922" y="19062"/>
                </a:lnTo>
                <a:lnTo>
                  <a:pt x="10998" y="18846"/>
                </a:lnTo>
                <a:lnTo>
                  <a:pt x="11137" y="18465"/>
                </a:lnTo>
                <a:lnTo>
                  <a:pt x="11137" y="15125"/>
                </a:lnTo>
                <a:lnTo>
                  <a:pt x="10871" y="15290"/>
                </a:lnTo>
                <a:lnTo>
                  <a:pt x="10883" y="13004"/>
                </a:lnTo>
                <a:lnTo>
                  <a:pt x="10236" y="14071"/>
                </a:lnTo>
                <a:lnTo>
                  <a:pt x="10134" y="14401"/>
                </a:lnTo>
                <a:lnTo>
                  <a:pt x="9918" y="15417"/>
                </a:lnTo>
                <a:lnTo>
                  <a:pt x="9486" y="15798"/>
                </a:lnTo>
                <a:lnTo>
                  <a:pt x="9207" y="15671"/>
                </a:lnTo>
                <a:lnTo>
                  <a:pt x="9118" y="15544"/>
                </a:lnTo>
                <a:lnTo>
                  <a:pt x="8623" y="14782"/>
                </a:lnTo>
                <a:lnTo>
                  <a:pt x="8483" y="15608"/>
                </a:lnTo>
                <a:lnTo>
                  <a:pt x="8318" y="16687"/>
                </a:lnTo>
                <a:lnTo>
                  <a:pt x="8483" y="15608"/>
                </a:lnTo>
                <a:lnTo>
                  <a:pt x="7188" y="19812"/>
                </a:lnTo>
                <a:lnTo>
                  <a:pt x="7861" y="18211"/>
                </a:lnTo>
                <a:lnTo>
                  <a:pt x="8267" y="19735"/>
                </a:lnTo>
                <a:lnTo>
                  <a:pt x="8915" y="18973"/>
                </a:lnTo>
                <a:lnTo>
                  <a:pt x="8991" y="18846"/>
                </a:lnTo>
                <a:lnTo>
                  <a:pt x="9105" y="18592"/>
                </a:lnTo>
                <a:lnTo>
                  <a:pt x="9080" y="18465"/>
                </a:lnTo>
                <a:lnTo>
                  <a:pt x="9131" y="18084"/>
                </a:lnTo>
                <a:lnTo>
                  <a:pt x="9232" y="17449"/>
                </a:lnTo>
                <a:lnTo>
                  <a:pt x="9347" y="16814"/>
                </a:lnTo>
                <a:lnTo>
                  <a:pt x="9410" y="16560"/>
                </a:lnTo>
                <a:lnTo>
                  <a:pt x="9512" y="16230"/>
                </a:lnTo>
                <a:lnTo>
                  <a:pt x="9525" y="16433"/>
                </a:lnTo>
                <a:lnTo>
                  <a:pt x="9080" y="18465"/>
                </a:lnTo>
                <a:lnTo>
                  <a:pt x="9105" y="18592"/>
                </a:lnTo>
                <a:lnTo>
                  <a:pt x="8978" y="19100"/>
                </a:lnTo>
                <a:lnTo>
                  <a:pt x="8864" y="19812"/>
                </a:lnTo>
                <a:lnTo>
                  <a:pt x="8470" y="20523"/>
                </a:lnTo>
                <a:lnTo>
                  <a:pt x="8661" y="20370"/>
                </a:lnTo>
                <a:lnTo>
                  <a:pt x="8737" y="20701"/>
                </a:lnTo>
                <a:lnTo>
                  <a:pt x="8801" y="20370"/>
                </a:lnTo>
                <a:lnTo>
                  <a:pt x="9182" y="18478"/>
                </a:lnTo>
                <a:lnTo>
                  <a:pt x="8915" y="19862"/>
                </a:lnTo>
                <a:lnTo>
                  <a:pt x="9232" y="18592"/>
                </a:lnTo>
                <a:lnTo>
                  <a:pt x="9779" y="16433"/>
                </a:lnTo>
                <a:lnTo>
                  <a:pt x="9639" y="17195"/>
                </a:lnTo>
                <a:lnTo>
                  <a:pt x="9525" y="18516"/>
                </a:lnTo>
                <a:lnTo>
                  <a:pt x="10172" y="18592"/>
                </a:lnTo>
                <a:lnTo>
                  <a:pt x="10541" y="18084"/>
                </a:lnTo>
                <a:lnTo>
                  <a:pt x="10833" y="17957"/>
                </a:lnTo>
                <a:lnTo>
                  <a:pt x="11036" y="16941"/>
                </a:lnTo>
                <a:lnTo>
                  <a:pt x="10998" y="17195"/>
                </a:lnTo>
                <a:lnTo>
                  <a:pt x="10680" y="20116"/>
                </a:lnTo>
                <a:lnTo>
                  <a:pt x="10655" y="20243"/>
                </a:lnTo>
                <a:lnTo>
                  <a:pt x="10528" y="19837"/>
                </a:lnTo>
                <a:lnTo>
                  <a:pt x="10401" y="19608"/>
                </a:lnTo>
                <a:lnTo>
                  <a:pt x="10337" y="19481"/>
                </a:lnTo>
                <a:lnTo>
                  <a:pt x="9918" y="19354"/>
                </a:lnTo>
                <a:lnTo>
                  <a:pt x="9588" y="19608"/>
                </a:lnTo>
                <a:lnTo>
                  <a:pt x="9359" y="18859"/>
                </a:lnTo>
                <a:lnTo>
                  <a:pt x="9207" y="19735"/>
                </a:lnTo>
                <a:lnTo>
                  <a:pt x="8966" y="20243"/>
                </a:lnTo>
                <a:lnTo>
                  <a:pt x="8839" y="21132"/>
                </a:lnTo>
                <a:lnTo>
                  <a:pt x="9740" y="20370"/>
                </a:lnTo>
                <a:lnTo>
                  <a:pt x="9791" y="21386"/>
                </a:lnTo>
                <a:lnTo>
                  <a:pt x="10236" y="21005"/>
                </a:lnTo>
                <a:lnTo>
                  <a:pt x="10553" y="20370"/>
                </a:lnTo>
                <a:lnTo>
                  <a:pt x="10553" y="20751"/>
                </a:lnTo>
                <a:lnTo>
                  <a:pt x="10972" y="21132"/>
                </a:lnTo>
                <a:lnTo>
                  <a:pt x="11366" y="21132"/>
                </a:lnTo>
                <a:lnTo>
                  <a:pt x="11633" y="21386"/>
                </a:lnTo>
                <a:lnTo>
                  <a:pt x="11887" y="21259"/>
                </a:lnTo>
                <a:lnTo>
                  <a:pt x="12306" y="20751"/>
                </a:lnTo>
                <a:lnTo>
                  <a:pt x="12395" y="21729"/>
                </a:lnTo>
                <a:lnTo>
                  <a:pt x="12776" y="21005"/>
                </a:lnTo>
                <a:lnTo>
                  <a:pt x="12890" y="20751"/>
                </a:lnTo>
                <a:lnTo>
                  <a:pt x="13157" y="20916"/>
                </a:lnTo>
                <a:lnTo>
                  <a:pt x="13119" y="20497"/>
                </a:lnTo>
                <a:lnTo>
                  <a:pt x="13589" y="20878"/>
                </a:lnTo>
                <a:lnTo>
                  <a:pt x="13931" y="20878"/>
                </a:lnTo>
                <a:lnTo>
                  <a:pt x="14160" y="20624"/>
                </a:lnTo>
                <a:lnTo>
                  <a:pt x="14376" y="21717"/>
                </a:lnTo>
                <a:lnTo>
                  <a:pt x="14655" y="20624"/>
                </a:lnTo>
                <a:lnTo>
                  <a:pt x="14693" y="20497"/>
                </a:lnTo>
                <a:lnTo>
                  <a:pt x="14820" y="19989"/>
                </a:lnTo>
                <a:lnTo>
                  <a:pt x="14706" y="20688"/>
                </a:lnTo>
                <a:lnTo>
                  <a:pt x="14579" y="21259"/>
                </a:lnTo>
                <a:lnTo>
                  <a:pt x="14020" y="23380"/>
                </a:lnTo>
                <a:lnTo>
                  <a:pt x="14439" y="23761"/>
                </a:lnTo>
                <a:lnTo>
                  <a:pt x="14579" y="23291"/>
                </a:lnTo>
                <a:lnTo>
                  <a:pt x="14719" y="22910"/>
                </a:lnTo>
                <a:lnTo>
                  <a:pt x="14617" y="23571"/>
                </a:lnTo>
                <a:lnTo>
                  <a:pt x="14795" y="23037"/>
                </a:lnTo>
                <a:lnTo>
                  <a:pt x="14719" y="23545"/>
                </a:lnTo>
                <a:lnTo>
                  <a:pt x="14592" y="24053"/>
                </a:lnTo>
                <a:lnTo>
                  <a:pt x="14503" y="24333"/>
                </a:lnTo>
                <a:lnTo>
                  <a:pt x="14871" y="23037"/>
                </a:lnTo>
                <a:lnTo>
                  <a:pt x="14897" y="22910"/>
                </a:lnTo>
                <a:lnTo>
                  <a:pt x="15011" y="22148"/>
                </a:lnTo>
                <a:lnTo>
                  <a:pt x="15113" y="21640"/>
                </a:lnTo>
                <a:lnTo>
                  <a:pt x="15379" y="20751"/>
                </a:lnTo>
                <a:lnTo>
                  <a:pt x="15036" y="22402"/>
                </a:lnTo>
                <a:lnTo>
                  <a:pt x="14833" y="23329"/>
                </a:lnTo>
                <a:lnTo>
                  <a:pt x="14922" y="23037"/>
                </a:lnTo>
                <a:lnTo>
                  <a:pt x="14808" y="23799"/>
                </a:lnTo>
                <a:lnTo>
                  <a:pt x="14973" y="23164"/>
                </a:lnTo>
                <a:lnTo>
                  <a:pt x="14833" y="23926"/>
                </a:lnTo>
                <a:lnTo>
                  <a:pt x="14719" y="24307"/>
                </a:lnTo>
                <a:lnTo>
                  <a:pt x="14808" y="23799"/>
                </a:lnTo>
                <a:lnTo>
                  <a:pt x="14655" y="24307"/>
                </a:lnTo>
                <a:lnTo>
                  <a:pt x="14427" y="25831"/>
                </a:lnTo>
                <a:lnTo>
                  <a:pt x="14325" y="26466"/>
                </a:lnTo>
                <a:lnTo>
                  <a:pt x="14198" y="24815"/>
                </a:lnTo>
                <a:lnTo>
                  <a:pt x="14173" y="24688"/>
                </a:lnTo>
                <a:lnTo>
                  <a:pt x="13665" y="24688"/>
                </a:lnTo>
                <a:lnTo>
                  <a:pt x="13106" y="26847"/>
                </a:lnTo>
                <a:lnTo>
                  <a:pt x="13093" y="26593"/>
                </a:lnTo>
                <a:lnTo>
                  <a:pt x="13042" y="24993"/>
                </a:lnTo>
                <a:lnTo>
                  <a:pt x="12560" y="26593"/>
                </a:lnTo>
                <a:lnTo>
                  <a:pt x="12725" y="25450"/>
                </a:lnTo>
                <a:lnTo>
                  <a:pt x="12522" y="25450"/>
                </a:lnTo>
                <a:lnTo>
                  <a:pt x="12357" y="25450"/>
                </a:lnTo>
                <a:lnTo>
                  <a:pt x="11239" y="27101"/>
                </a:lnTo>
                <a:lnTo>
                  <a:pt x="10871" y="26720"/>
                </a:lnTo>
                <a:lnTo>
                  <a:pt x="10401" y="26212"/>
                </a:lnTo>
                <a:lnTo>
                  <a:pt x="9880" y="26352"/>
                </a:lnTo>
                <a:lnTo>
                  <a:pt x="9880" y="26720"/>
                </a:lnTo>
                <a:lnTo>
                  <a:pt x="9753" y="27482"/>
                </a:lnTo>
                <a:lnTo>
                  <a:pt x="9537" y="28244"/>
                </a:lnTo>
                <a:lnTo>
                  <a:pt x="9652" y="27482"/>
                </a:lnTo>
                <a:lnTo>
                  <a:pt x="9842" y="26847"/>
                </a:lnTo>
                <a:lnTo>
                  <a:pt x="9880" y="26720"/>
                </a:lnTo>
                <a:lnTo>
                  <a:pt x="9880" y="26352"/>
                </a:lnTo>
                <a:lnTo>
                  <a:pt x="9436" y="26454"/>
                </a:lnTo>
                <a:lnTo>
                  <a:pt x="9436" y="27355"/>
                </a:lnTo>
                <a:lnTo>
                  <a:pt x="9169" y="27736"/>
                </a:lnTo>
                <a:lnTo>
                  <a:pt x="9055" y="27990"/>
                </a:lnTo>
                <a:lnTo>
                  <a:pt x="9220" y="26847"/>
                </a:lnTo>
                <a:lnTo>
                  <a:pt x="9423" y="27101"/>
                </a:lnTo>
                <a:lnTo>
                  <a:pt x="9436" y="27355"/>
                </a:lnTo>
                <a:lnTo>
                  <a:pt x="9436" y="26454"/>
                </a:lnTo>
                <a:lnTo>
                  <a:pt x="9156" y="26085"/>
                </a:lnTo>
                <a:lnTo>
                  <a:pt x="8204" y="26085"/>
                </a:lnTo>
                <a:lnTo>
                  <a:pt x="7975" y="26085"/>
                </a:lnTo>
                <a:lnTo>
                  <a:pt x="7543" y="27736"/>
                </a:lnTo>
                <a:lnTo>
                  <a:pt x="7734" y="27228"/>
                </a:lnTo>
                <a:lnTo>
                  <a:pt x="8051" y="27990"/>
                </a:lnTo>
                <a:lnTo>
                  <a:pt x="8166" y="27355"/>
                </a:lnTo>
                <a:lnTo>
                  <a:pt x="8509" y="27584"/>
                </a:lnTo>
                <a:lnTo>
                  <a:pt x="8547" y="27355"/>
                </a:lnTo>
                <a:lnTo>
                  <a:pt x="8572" y="27228"/>
                </a:lnTo>
                <a:lnTo>
                  <a:pt x="8788" y="26466"/>
                </a:lnTo>
                <a:lnTo>
                  <a:pt x="8686" y="27101"/>
                </a:lnTo>
                <a:lnTo>
                  <a:pt x="8458" y="27990"/>
                </a:lnTo>
                <a:lnTo>
                  <a:pt x="8483" y="27774"/>
                </a:lnTo>
                <a:lnTo>
                  <a:pt x="8382" y="27990"/>
                </a:lnTo>
                <a:lnTo>
                  <a:pt x="8216" y="28371"/>
                </a:lnTo>
                <a:lnTo>
                  <a:pt x="8153" y="28498"/>
                </a:lnTo>
                <a:lnTo>
                  <a:pt x="8343" y="28371"/>
                </a:lnTo>
                <a:lnTo>
                  <a:pt x="9753" y="30784"/>
                </a:lnTo>
                <a:lnTo>
                  <a:pt x="12509" y="28244"/>
                </a:lnTo>
                <a:lnTo>
                  <a:pt x="13347" y="27482"/>
                </a:lnTo>
                <a:lnTo>
                  <a:pt x="13906" y="30911"/>
                </a:lnTo>
                <a:lnTo>
                  <a:pt x="15519" y="31292"/>
                </a:lnTo>
                <a:lnTo>
                  <a:pt x="15849" y="31419"/>
                </a:lnTo>
                <a:lnTo>
                  <a:pt x="16116" y="32816"/>
                </a:lnTo>
                <a:lnTo>
                  <a:pt x="15595" y="32816"/>
                </a:lnTo>
                <a:lnTo>
                  <a:pt x="13627" y="34366"/>
                </a:lnTo>
                <a:lnTo>
                  <a:pt x="14109" y="35610"/>
                </a:lnTo>
                <a:lnTo>
                  <a:pt x="15341" y="33705"/>
                </a:lnTo>
                <a:lnTo>
                  <a:pt x="15836" y="35610"/>
                </a:lnTo>
                <a:lnTo>
                  <a:pt x="15925" y="36753"/>
                </a:lnTo>
                <a:lnTo>
                  <a:pt x="15836" y="37896"/>
                </a:lnTo>
                <a:lnTo>
                  <a:pt x="16205" y="36753"/>
                </a:lnTo>
                <a:lnTo>
                  <a:pt x="16814" y="33705"/>
                </a:lnTo>
                <a:lnTo>
                  <a:pt x="17830" y="28752"/>
                </a:lnTo>
                <a:lnTo>
                  <a:pt x="18034" y="27736"/>
                </a:lnTo>
                <a:lnTo>
                  <a:pt x="19024" y="22783"/>
                </a:lnTo>
                <a:lnTo>
                  <a:pt x="19342" y="21132"/>
                </a:lnTo>
                <a:lnTo>
                  <a:pt x="19685" y="19354"/>
                </a:lnTo>
                <a:lnTo>
                  <a:pt x="19710" y="19227"/>
                </a:lnTo>
                <a:lnTo>
                  <a:pt x="19761" y="18973"/>
                </a:lnTo>
                <a:lnTo>
                  <a:pt x="19977" y="17830"/>
                </a:lnTo>
                <a:lnTo>
                  <a:pt x="20447" y="15417"/>
                </a:lnTo>
                <a:lnTo>
                  <a:pt x="20993" y="12623"/>
                </a:lnTo>
                <a:lnTo>
                  <a:pt x="21780" y="7670"/>
                </a:lnTo>
                <a:close/>
              </a:path>
              <a:path w="22859" h="38100">
                <a:moveTo>
                  <a:pt x="22771" y="4216"/>
                </a:moveTo>
                <a:lnTo>
                  <a:pt x="22466" y="3810"/>
                </a:lnTo>
                <a:lnTo>
                  <a:pt x="22339" y="4648"/>
                </a:lnTo>
                <a:lnTo>
                  <a:pt x="22301" y="4914"/>
                </a:lnTo>
                <a:lnTo>
                  <a:pt x="22415" y="4699"/>
                </a:lnTo>
                <a:lnTo>
                  <a:pt x="22771" y="4216"/>
                </a:lnTo>
                <a:close/>
              </a:path>
            </a:pathLst>
          </a:custGeom>
          <a:solidFill>
            <a:srgbClr val="B88F51"/>
          </a:solidFill>
        </p:spPr>
        <p:txBody>
          <a:bodyPr wrap="square" lIns="0" tIns="0" rIns="0" bIns="0" rtlCol="0"/>
          <a:lstStyle/>
          <a:p>
            <a:endParaRPr sz="2511"/>
          </a:p>
        </p:txBody>
      </p:sp>
      <p:sp>
        <p:nvSpPr>
          <p:cNvPr id="131" name="bg object 131"/>
          <p:cNvSpPr/>
          <p:nvPr/>
        </p:nvSpPr>
        <p:spPr>
          <a:xfrm>
            <a:off x="928600" y="345352"/>
            <a:ext cx="6350" cy="7144"/>
          </a:xfrm>
          <a:custGeom>
            <a:avLst/>
            <a:gdLst/>
            <a:ahLst/>
            <a:cxnLst/>
            <a:rect l="l" t="t" r="r" b="b"/>
            <a:pathLst>
              <a:path w="10159" h="11429">
                <a:moveTo>
                  <a:pt x="1104" y="7594"/>
                </a:moveTo>
                <a:lnTo>
                  <a:pt x="901" y="8267"/>
                </a:lnTo>
                <a:lnTo>
                  <a:pt x="673" y="7658"/>
                </a:lnTo>
                <a:lnTo>
                  <a:pt x="520" y="8648"/>
                </a:lnTo>
                <a:lnTo>
                  <a:pt x="482" y="8928"/>
                </a:lnTo>
                <a:lnTo>
                  <a:pt x="609" y="8674"/>
                </a:lnTo>
                <a:lnTo>
                  <a:pt x="850" y="8521"/>
                </a:lnTo>
                <a:lnTo>
                  <a:pt x="825" y="8712"/>
                </a:lnTo>
                <a:lnTo>
                  <a:pt x="762" y="9093"/>
                </a:lnTo>
                <a:lnTo>
                  <a:pt x="952" y="8445"/>
                </a:lnTo>
                <a:lnTo>
                  <a:pt x="1041" y="7975"/>
                </a:lnTo>
                <a:lnTo>
                  <a:pt x="1104" y="7594"/>
                </a:lnTo>
                <a:close/>
              </a:path>
              <a:path w="10159" h="11429">
                <a:moveTo>
                  <a:pt x="1155" y="3911"/>
                </a:moveTo>
                <a:lnTo>
                  <a:pt x="977" y="4495"/>
                </a:lnTo>
                <a:lnTo>
                  <a:pt x="927" y="4851"/>
                </a:lnTo>
                <a:lnTo>
                  <a:pt x="901" y="5054"/>
                </a:lnTo>
                <a:lnTo>
                  <a:pt x="1066" y="4470"/>
                </a:lnTo>
                <a:lnTo>
                  <a:pt x="1117" y="4114"/>
                </a:lnTo>
                <a:lnTo>
                  <a:pt x="1155" y="3911"/>
                </a:lnTo>
                <a:close/>
              </a:path>
              <a:path w="10159" h="11429">
                <a:moveTo>
                  <a:pt x="1346" y="3657"/>
                </a:moveTo>
                <a:lnTo>
                  <a:pt x="1092" y="4483"/>
                </a:lnTo>
                <a:lnTo>
                  <a:pt x="1028" y="4876"/>
                </a:lnTo>
                <a:lnTo>
                  <a:pt x="952" y="5372"/>
                </a:lnTo>
                <a:lnTo>
                  <a:pt x="1206" y="4546"/>
                </a:lnTo>
                <a:lnTo>
                  <a:pt x="1346" y="3657"/>
                </a:lnTo>
                <a:close/>
              </a:path>
              <a:path w="10159" h="11429">
                <a:moveTo>
                  <a:pt x="1511" y="3048"/>
                </a:moveTo>
                <a:lnTo>
                  <a:pt x="1384" y="2717"/>
                </a:lnTo>
                <a:lnTo>
                  <a:pt x="1435" y="2425"/>
                </a:lnTo>
                <a:lnTo>
                  <a:pt x="1358" y="2654"/>
                </a:lnTo>
                <a:lnTo>
                  <a:pt x="1028" y="1727"/>
                </a:lnTo>
                <a:lnTo>
                  <a:pt x="990" y="1955"/>
                </a:lnTo>
                <a:lnTo>
                  <a:pt x="711" y="1193"/>
                </a:lnTo>
                <a:lnTo>
                  <a:pt x="660" y="1054"/>
                </a:lnTo>
                <a:lnTo>
                  <a:pt x="609" y="876"/>
                </a:lnTo>
                <a:lnTo>
                  <a:pt x="584" y="1003"/>
                </a:lnTo>
                <a:lnTo>
                  <a:pt x="228" y="762"/>
                </a:lnTo>
                <a:lnTo>
                  <a:pt x="101" y="1600"/>
                </a:lnTo>
                <a:lnTo>
                  <a:pt x="0" y="2222"/>
                </a:lnTo>
                <a:lnTo>
                  <a:pt x="368" y="1663"/>
                </a:lnTo>
                <a:lnTo>
                  <a:pt x="508" y="1473"/>
                </a:lnTo>
                <a:lnTo>
                  <a:pt x="368" y="2425"/>
                </a:lnTo>
                <a:lnTo>
                  <a:pt x="266" y="3086"/>
                </a:lnTo>
                <a:lnTo>
                  <a:pt x="660" y="2489"/>
                </a:lnTo>
                <a:lnTo>
                  <a:pt x="889" y="2349"/>
                </a:lnTo>
                <a:lnTo>
                  <a:pt x="749" y="2959"/>
                </a:lnTo>
                <a:lnTo>
                  <a:pt x="685" y="3263"/>
                </a:lnTo>
                <a:lnTo>
                  <a:pt x="546" y="3975"/>
                </a:lnTo>
                <a:lnTo>
                  <a:pt x="711" y="3733"/>
                </a:lnTo>
                <a:lnTo>
                  <a:pt x="685" y="3924"/>
                </a:lnTo>
                <a:lnTo>
                  <a:pt x="1079" y="3340"/>
                </a:lnTo>
                <a:lnTo>
                  <a:pt x="1219" y="3251"/>
                </a:lnTo>
                <a:lnTo>
                  <a:pt x="1168" y="3568"/>
                </a:lnTo>
                <a:lnTo>
                  <a:pt x="1270" y="3213"/>
                </a:lnTo>
                <a:lnTo>
                  <a:pt x="1511" y="3048"/>
                </a:lnTo>
                <a:close/>
              </a:path>
              <a:path w="10159" h="11429">
                <a:moveTo>
                  <a:pt x="1587" y="4000"/>
                </a:moveTo>
                <a:lnTo>
                  <a:pt x="1409" y="4584"/>
                </a:lnTo>
                <a:lnTo>
                  <a:pt x="1358" y="4940"/>
                </a:lnTo>
                <a:lnTo>
                  <a:pt x="1320" y="5143"/>
                </a:lnTo>
                <a:lnTo>
                  <a:pt x="1498" y="4559"/>
                </a:lnTo>
                <a:lnTo>
                  <a:pt x="1549" y="4203"/>
                </a:lnTo>
                <a:lnTo>
                  <a:pt x="1587" y="4000"/>
                </a:lnTo>
                <a:close/>
              </a:path>
              <a:path w="10159" h="11429">
                <a:moveTo>
                  <a:pt x="1905" y="4648"/>
                </a:moveTo>
                <a:lnTo>
                  <a:pt x="1701" y="5334"/>
                </a:lnTo>
                <a:lnTo>
                  <a:pt x="1549" y="4749"/>
                </a:lnTo>
                <a:lnTo>
                  <a:pt x="1397" y="5715"/>
                </a:lnTo>
                <a:lnTo>
                  <a:pt x="1371" y="5905"/>
                </a:lnTo>
                <a:lnTo>
                  <a:pt x="1460" y="5740"/>
                </a:lnTo>
                <a:lnTo>
                  <a:pt x="1651" y="5575"/>
                </a:lnTo>
                <a:lnTo>
                  <a:pt x="1625" y="5765"/>
                </a:lnTo>
                <a:lnTo>
                  <a:pt x="1562" y="6146"/>
                </a:lnTo>
                <a:lnTo>
                  <a:pt x="1790" y="5410"/>
                </a:lnTo>
                <a:lnTo>
                  <a:pt x="1841" y="5029"/>
                </a:lnTo>
                <a:lnTo>
                  <a:pt x="1905" y="4648"/>
                </a:lnTo>
                <a:close/>
              </a:path>
              <a:path w="10159" h="11429">
                <a:moveTo>
                  <a:pt x="2006" y="4851"/>
                </a:moveTo>
                <a:lnTo>
                  <a:pt x="1828" y="5435"/>
                </a:lnTo>
                <a:lnTo>
                  <a:pt x="1778" y="5791"/>
                </a:lnTo>
                <a:lnTo>
                  <a:pt x="1739" y="5994"/>
                </a:lnTo>
                <a:lnTo>
                  <a:pt x="1917" y="5410"/>
                </a:lnTo>
                <a:lnTo>
                  <a:pt x="1968" y="5054"/>
                </a:lnTo>
                <a:lnTo>
                  <a:pt x="2006" y="4851"/>
                </a:lnTo>
                <a:close/>
              </a:path>
              <a:path w="10159" h="11429">
                <a:moveTo>
                  <a:pt x="2222" y="3556"/>
                </a:moveTo>
                <a:lnTo>
                  <a:pt x="1790" y="3340"/>
                </a:lnTo>
                <a:lnTo>
                  <a:pt x="1651" y="4216"/>
                </a:lnTo>
                <a:lnTo>
                  <a:pt x="1587" y="4622"/>
                </a:lnTo>
                <a:lnTo>
                  <a:pt x="1879" y="4267"/>
                </a:lnTo>
                <a:lnTo>
                  <a:pt x="2222" y="3556"/>
                </a:lnTo>
                <a:close/>
              </a:path>
              <a:path w="10159" h="11429">
                <a:moveTo>
                  <a:pt x="2438" y="5524"/>
                </a:moveTo>
                <a:lnTo>
                  <a:pt x="2222" y="6261"/>
                </a:lnTo>
                <a:lnTo>
                  <a:pt x="2159" y="6642"/>
                </a:lnTo>
                <a:lnTo>
                  <a:pt x="2095" y="7023"/>
                </a:lnTo>
                <a:lnTo>
                  <a:pt x="2324" y="6286"/>
                </a:lnTo>
                <a:lnTo>
                  <a:pt x="2374" y="5905"/>
                </a:lnTo>
                <a:lnTo>
                  <a:pt x="2438" y="5524"/>
                </a:lnTo>
                <a:close/>
              </a:path>
              <a:path w="10159" h="11429">
                <a:moveTo>
                  <a:pt x="2933" y="2997"/>
                </a:moveTo>
                <a:lnTo>
                  <a:pt x="2095" y="5232"/>
                </a:lnTo>
                <a:lnTo>
                  <a:pt x="1828" y="6946"/>
                </a:lnTo>
                <a:lnTo>
                  <a:pt x="2768" y="4064"/>
                </a:lnTo>
                <a:lnTo>
                  <a:pt x="2933" y="2997"/>
                </a:lnTo>
                <a:close/>
              </a:path>
              <a:path w="10159" h="11429">
                <a:moveTo>
                  <a:pt x="3213" y="5549"/>
                </a:moveTo>
                <a:lnTo>
                  <a:pt x="2908" y="5156"/>
                </a:lnTo>
                <a:lnTo>
                  <a:pt x="2781" y="5981"/>
                </a:lnTo>
                <a:lnTo>
                  <a:pt x="2743" y="6248"/>
                </a:lnTo>
                <a:lnTo>
                  <a:pt x="2857" y="6032"/>
                </a:lnTo>
                <a:lnTo>
                  <a:pt x="3213" y="5549"/>
                </a:lnTo>
                <a:close/>
              </a:path>
              <a:path w="10159" h="11429">
                <a:moveTo>
                  <a:pt x="3429" y="10223"/>
                </a:moveTo>
                <a:lnTo>
                  <a:pt x="2794" y="9296"/>
                </a:lnTo>
                <a:lnTo>
                  <a:pt x="2590" y="10591"/>
                </a:lnTo>
                <a:lnTo>
                  <a:pt x="2476" y="11328"/>
                </a:lnTo>
                <a:lnTo>
                  <a:pt x="2946" y="10693"/>
                </a:lnTo>
                <a:lnTo>
                  <a:pt x="3429" y="10223"/>
                </a:lnTo>
                <a:close/>
              </a:path>
              <a:path w="10159" h="11429">
                <a:moveTo>
                  <a:pt x="3530" y="495"/>
                </a:moveTo>
                <a:lnTo>
                  <a:pt x="3352" y="1079"/>
                </a:lnTo>
                <a:lnTo>
                  <a:pt x="3302" y="1435"/>
                </a:lnTo>
                <a:lnTo>
                  <a:pt x="3263" y="1638"/>
                </a:lnTo>
                <a:lnTo>
                  <a:pt x="3441" y="1054"/>
                </a:lnTo>
                <a:lnTo>
                  <a:pt x="3492" y="698"/>
                </a:lnTo>
                <a:lnTo>
                  <a:pt x="3530" y="495"/>
                </a:lnTo>
                <a:close/>
              </a:path>
              <a:path w="10159" h="11429">
                <a:moveTo>
                  <a:pt x="3733" y="4457"/>
                </a:moveTo>
                <a:lnTo>
                  <a:pt x="3251" y="5435"/>
                </a:lnTo>
                <a:lnTo>
                  <a:pt x="3086" y="6045"/>
                </a:lnTo>
                <a:lnTo>
                  <a:pt x="2730" y="7302"/>
                </a:lnTo>
                <a:lnTo>
                  <a:pt x="3213" y="7378"/>
                </a:lnTo>
                <a:lnTo>
                  <a:pt x="3733" y="4457"/>
                </a:lnTo>
                <a:close/>
              </a:path>
              <a:path w="10159" h="11429">
                <a:moveTo>
                  <a:pt x="3784" y="6972"/>
                </a:moveTo>
                <a:lnTo>
                  <a:pt x="3581" y="6184"/>
                </a:lnTo>
                <a:lnTo>
                  <a:pt x="3568" y="6032"/>
                </a:lnTo>
                <a:lnTo>
                  <a:pt x="3530" y="6184"/>
                </a:lnTo>
                <a:lnTo>
                  <a:pt x="3530" y="6032"/>
                </a:lnTo>
                <a:lnTo>
                  <a:pt x="3505" y="6184"/>
                </a:lnTo>
                <a:lnTo>
                  <a:pt x="3149" y="7886"/>
                </a:lnTo>
                <a:lnTo>
                  <a:pt x="3695" y="7124"/>
                </a:lnTo>
                <a:lnTo>
                  <a:pt x="3784" y="6972"/>
                </a:lnTo>
                <a:close/>
              </a:path>
              <a:path w="10159" h="11429">
                <a:moveTo>
                  <a:pt x="3937" y="2895"/>
                </a:moveTo>
                <a:lnTo>
                  <a:pt x="3784" y="3403"/>
                </a:lnTo>
                <a:lnTo>
                  <a:pt x="3911" y="2590"/>
                </a:lnTo>
                <a:lnTo>
                  <a:pt x="3657" y="3403"/>
                </a:lnTo>
                <a:lnTo>
                  <a:pt x="3708" y="3060"/>
                </a:lnTo>
                <a:lnTo>
                  <a:pt x="3771" y="2679"/>
                </a:lnTo>
                <a:lnTo>
                  <a:pt x="3556" y="3416"/>
                </a:lnTo>
                <a:lnTo>
                  <a:pt x="3492" y="3797"/>
                </a:lnTo>
                <a:lnTo>
                  <a:pt x="3429" y="4178"/>
                </a:lnTo>
                <a:lnTo>
                  <a:pt x="3644" y="3479"/>
                </a:lnTo>
                <a:lnTo>
                  <a:pt x="3594" y="3810"/>
                </a:lnTo>
                <a:lnTo>
                  <a:pt x="3517" y="4305"/>
                </a:lnTo>
                <a:lnTo>
                  <a:pt x="3746" y="3568"/>
                </a:lnTo>
                <a:lnTo>
                  <a:pt x="3708" y="3835"/>
                </a:lnTo>
                <a:lnTo>
                  <a:pt x="3683" y="4038"/>
                </a:lnTo>
                <a:lnTo>
                  <a:pt x="3848" y="3454"/>
                </a:lnTo>
                <a:lnTo>
                  <a:pt x="3898" y="3098"/>
                </a:lnTo>
                <a:lnTo>
                  <a:pt x="3937" y="2895"/>
                </a:lnTo>
                <a:close/>
              </a:path>
              <a:path w="10159" h="11429">
                <a:moveTo>
                  <a:pt x="3962" y="9855"/>
                </a:moveTo>
                <a:lnTo>
                  <a:pt x="3784" y="10452"/>
                </a:lnTo>
                <a:lnTo>
                  <a:pt x="3733" y="10807"/>
                </a:lnTo>
                <a:lnTo>
                  <a:pt x="3708" y="11010"/>
                </a:lnTo>
                <a:lnTo>
                  <a:pt x="3873" y="10426"/>
                </a:lnTo>
                <a:lnTo>
                  <a:pt x="3924" y="10071"/>
                </a:lnTo>
                <a:lnTo>
                  <a:pt x="3962" y="9855"/>
                </a:lnTo>
                <a:close/>
              </a:path>
              <a:path w="10159" h="11429">
                <a:moveTo>
                  <a:pt x="4191" y="2717"/>
                </a:moveTo>
                <a:lnTo>
                  <a:pt x="3860" y="3860"/>
                </a:lnTo>
                <a:lnTo>
                  <a:pt x="3632" y="5346"/>
                </a:lnTo>
                <a:lnTo>
                  <a:pt x="4127" y="3175"/>
                </a:lnTo>
                <a:lnTo>
                  <a:pt x="4191" y="2717"/>
                </a:lnTo>
                <a:close/>
              </a:path>
              <a:path w="10159" h="11429">
                <a:moveTo>
                  <a:pt x="4216" y="6985"/>
                </a:moveTo>
                <a:lnTo>
                  <a:pt x="3962" y="6972"/>
                </a:lnTo>
                <a:lnTo>
                  <a:pt x="3810" y="6972"/>
                </a:lnTo>
                <a:lnTo>
                  <a:pt x="3822" y="7124"/>
                </a:lnTo>
                <a:lnTo>
                  <a:pt x="3987" y="7747"/>
                </a:lnTo>
                <a:lnTo>
                  <a:pt x="4216" y="6985"/>
                </a:lnTo>
                <a:close/>
              </a:path>
              <a:path w="10159" h="11429">
                <a:moveTo>
                  <a:pt x="4394" y="9766"/>
                </a:moveTo>
                <a:lnTo>
                  <a:pt x="4178" y="10502"/>
                </a:lnTo>
                <a:lnTo>
                  <a:pt x="4114" y="10883"/>
                </a:lnTo>
                <a:lnTo>
                  <a:pt x="4051" y="11264"/>
                </a:lnTo>
                <a:lnTo>
                  <a:pt x="4279" y="10528"/>
                </a:lnTo>
                <a:lnTo>
                  <a:pt x="4330" y="10147"/>
                </a:lnTo>
                <a:lnTo>
                  <a:pt x="4394" y="9766"/>
                </a:lnTo>
                <a:close/>
              </a:path>
              <a:path w="10159" h="11429">
                <a:moveTo>
                  <a:pt x="5168" y="2362"/>
                </a:moveTo>
                <a:lnTo>
                  <a:pt x="4991" y="2946"/>
                </a:lnTo>
                <a:lnTo>
                  <a:pt x="4940" y="3302"/>
                </a:lnTo>
                <a:lnTo>
                  <a:pt x="4902" y="3505"/>
                </a:lnTo>
                <a:lnTo>
                  <a:pt x="5080" y="2921"/>
                </a:lnTo>
                <a:lnTo>
                  <a:pt x="5130" y="2565"/>
                </a:lnTo>
                <a:lnTo>
                  <a:pt x="5168" y="2362"/>
                </a:lnTo>
                <a:close/>
              </a:path>
              <a:path w="10159" h="11429">
                <a:moveTo>
                  <a:pt x="5334" y="2082"/>
                </a:moveTo>
                <a:lnTo>
                  <a:pt x="5080" y="2921"/>
                </a:lnTo>
                <a:lnTo>
                  <a:pt x="5016" y="3314"/>
                </a:lnTo>
                <a:lnTo>
                  <a:pt x="4940" y="3810"/>
                </a:lnTo>
                <a:lnTo>
                  <a:pt x="5194" y="2984"/>
                </a:lnTo>
                <a:lnTo>
                  <a:pt x="5257" y="2590"/>
                </a:lnTo>
                <a:lnTo>
                  <a:pt x="5334" y="2082"/>
                </a:lnTo>
                <a:close/>
              </a:path>
              <a:path w="10159" h="11429">
                <a:moveTo>
                  <a:pt x="5918" y="2197"/>
                </a:moveTo>
                <a:lnTo>
                  <a:pt x="5664" y="3022"/>
                </a:lnTo>
                <a:lnTo>
                  <a:pt x="5600" y="3416"/>
                </a:lnTo>
                <a:lnTo>
                  <a:pt x="5524" y="3911"/>
                </a:lnTo>
                <a:lnTo>
                  <a:pt x="5778" y="3086"/>
                </a:lnTo>
                <a:lnTo>
                  <a:pt x="5918" y="2197"/>
                </a:lnTo>
                <a:close/>
              </a:path>
              <a:path w="10159" h="11429">
                <a:moveTo>
                  <a:pt x="7188" y="368"/>
                </a:moveTo>
                <a:lnTo>
                  <a:pt x="6769" y="1993"/>
                </a:lnTo>
                <a:lnTo>
                  <a:pt x="6743" y="1854"/>
                </a:lnTo>
                <a:lnTo>
                  <a:pt x="6705" y="2247"/>
                </a:lnTo>
                <a:lnTo>
                  <a:pt x="6642" y="2501"/>
                </a:lnTo>
                <a:lnTo>
                  <a:pt x="6642" y="2832"/>
                </a:lnTo>
                <a:lnTo>
                  <a:pt x="6629" y="2971"/>
                </a:lnTo>
                <a:lnTo>
                  <a:pt x="6642" y="2832"/>
                </a:lnTo>
                <a:lnTo>
                  <a:pt x="6642" y="2501"/>
                </a:lnTo>
                <a:lnTo>
                  <a:pt x="6553" y="2844"/>
                </a:lnTo>
                <a:lnTo>
                  <a:pt x="6667" y="2082"/>
                </a:lnTo>
                <a:lnTo>
                  <a:pt x="6540" y="2882"/>
                </a:lnTo>
                <a:lnTo>
                  <a:pt x="5956" y="2324"/>
                </a:lnTo>
                <a:lnTo>
                  <a:pt x="5778" y="3454"/>
                </a:lnTo>
                <a:lnTo>
                  <a:pt x="5562" y="4838"/>
                </a:lnTo>
                <a:lnTo>
                  <a:pt x="5549" y="5054"/>
                </a:lnTo>
                <a:lnTo>
                  <a:pt x="5346" y="3479"/>
                </a:lnTo>
                <a:lnTo>
                  <a:pt x="5410" y="3175"/>
                </a:lnTo>
                <a:lnTo>
                  <a:pt x="5346" y="3390"/>
                </a:lnTo>
                <a:lnTo>
                  <a:pt x="4216" y="6985"/>
                </a:lnTo>
                <a:lnTo>
                  <a:pt x="4483" y="6997"/>
                </a:lnTo>
                <a:lnTo>
                  <a:pt x="4737" y="7124"/>
                </a:lnTo>
                <a:lnTo>
                  <a:pt x="5295" y="7226"/>
                </a:lnTo>
                <a:lnTo>
                  <a:pt x="5867" y="7493"/>
                </a:lnTo>
                <a:lnTo>
                  <a:pt x="5638" y="5702"/>
                </a:lnTo>
                <a:lnTo>
                  <a:pt x="5803" y="5588"/>
                </a:lnTo>
                <a:lnTo>
                  <a:pt x="5778" y="5778"/>
                </a:lnTo>
                <a:lnTo>
                  <a:pt x="5740" y="6057"/>
                </a:lnTo>
                <a:lnTo>
                  <a:pt x="5867" y="5803"/>
                </a:lnTo>
                <a:lnTo>
                  <a:pt x="6248" y="5562"/>
                </a:lnTo>
                <a:lnTo>
                  <a:pt x="5930" y="4787"/>
                </a:lnTo>
                <a:lnTo>
                  <a:pt x="5842" y="5334"/>
                </a:lnTo>
                <a:lnTo>
                  <a:pt x="5613" y="4749"/>
                </a:lnTo>
                <a:lnTo>
                  <a:pt x="6299" y="3581"/>
                </a:lnTo>
                <a:lnTo>
                  <a:pt x="6438" y="3543"/>
                </a:lnTo>
                <a:lnTo>
                  <a:pt x="6400" y="3784"/>
                </a:lnTo>
                <a:lnTo>
                  <a:pt x="6464" y="3530"/>
                </a:lnTo>
                <a:lnTo>
                  <a:pt x="6362" y="5969"/>
                </a:lnTo>
                <a:lnTo>
                  <a:pt x="6934" y="3365"/>
                </a:lnTo>
                <a:lnTo>
                  <a:pt x="7112" y="2565"/>
                </a:lnTo>
                <a:lnTo>
                  <a:pt x="6972" y="2857"/>
                </a:lnTo>
                <a:lnTo>
                  <a:pt x="6819" y="2197"/>
                </a:lnTo>
                <a:lnTo>
                  <a:pt x="7035" y="1371"/>
                </a:lnTo>
                <a:lnTo>
                  <a:pt x="7188" y="368"/>
                </a:lnTo>
                <a:close/>
              </a:path>
              <a:path w="10159" h="11429">
                <a:moveTo>
                  <a:pt x="8496" y="2032"/>
                </a:moveTo>
                <a:lnTo>
                  <a:pt x="8280" y="2768"/>
                </a:lnTo>
                <a:lnTo>
                  <a:pt x="8216" y="3149"/>
                </a:lnTo>
                <a:lnTo>
                  <a:pt x="8153" y="3530"/>
                </a:lnTo>
                <a:lnTo>
                  <a:pt x="8382" y="2794"/>
                </a:lnTo>
                <a:lnTo>
                  <a:pt x="8432" y="2413"/>
                </a:lnTo>
                <a:lnTo>
                  <a:pt x="8496" y="2032"/>
                </a:lnTo>
                <a:close/>
              </a:path>
              <a:path w="10159" h="11429">
                <a:moveTo>
                  <a:pt x="8585" y="0"/>
                </a:moveTo>
                <a:lnTo>
                  <a:pt x="7162" y="4152"/>
                </a:lnTo>
                <a:lnTo>
                  <a:pt x="7340" y="2971"/>
                </a:lnTo>
                <a:lnTo>
                  <a:pt x="6883" y="5918"/>
                </a:lnTo>
                <a:lnTo>
                  <a:pt x="7035" y="5422"/>
                </a:lnTo>
                <a:lnTo>
                  <a:pt x="7150" y="5270"/>
                </a:lnTo>
                <a:lnTo>
                  <a:pt x="7531" y="5016"/>
                </a:lnTo>
                <a:lnTo>
                  <a:pt x="7315" y="4508"/>
                </a:lnTo>
                <a:lnTo>
                  <a:pt x="8458" y="800"/>
                </a:lnTo>
                <a:lnTo>
                  <a:pt x="8585" y="0"/>
                </a:lnTo>
                <a:close/>
              </a:path>
              <a:path w="10159" h="11429">
                <a:moveTo>
                  <a:pt x="10058" y="1549"/>
                </a:moveTo>
                <a:lnTo>
                  <a:pt x="9918" y="2006"/>
                </a:lnTo>
                <a:lnTo>
                  <a:pt x="9423" y="1270"/>
                </a:lnTo>
                <a:lnTo>
                  <a:pt x="9334" y="1816"/>
                </a:lnTo>
                <a:lnTo>
                  <a:pt x="8902" y="1168"/>
                </a:lnTo>
                <a:lnTo>
                  <a:pt x="8763" y="1993"/>
                </a:lnTo>
                <a:lnTo>
                  <a:pt x="8623" y="1447"/>
                </a:lnTo>
                <a:lnTo>
                  <a:pt x="8470" y="2413"/>
                </a:lnTo>
                <a:lnTo>
                  <a:pt x="8445" y="2603"/>
                </a:lnTo>
                <a:lnTo>
                  <a:pt x="8534" y="2438"/>
                </a:lnTo>
                <a:lnTo>
                  <a:pt x="8724" y="2273"/>
                </a:lnTo>
                <a:lnTo>
                  <a:pt x="8699" y="2463"/>
                </a:lnTo>
                <a:lnTo>
                  <a:pt x="8585" y="3200"/>
                </a:lnTo>
                <a:lnTo>
                  <a:pt x="9055" y="2565"/>
                </a:lnTo>
                <a:lnTo>
                  <a:pt x="9245" y="2387"/>
                </a:lnTo>
                <a:lnTo>
                  <a:pt x="9220" y="2565"/>
                </a:lnTo>
                <a:lnTo>
                  <a:pt x="9105" y="3302"/>
                </a:lnTo>
                <a:lnTo>
                  <a:pt x="9575" y="2667"/>
                </a:lnTo>
                <a:lnTo>
                  <a:pt x="9817" y="2438"/>
                </a:lnTo>
                <a:lnTo>
                  <a:pt x="9779" y="2667"/>
                </a:lnTo>
                <a:lnTo>
                  <a:pt x="9715" y="3048"/>
                </a:lnTo>
                <a:lnTo>
                  <a:pt x="9944" y="2311"/>
                </a:lnTo>
                <a:lnTo>
                  <a:pt x="9969" y="2082"/>
                </a:lnTo>
                <a:lnTo>
                  <a:pt x="9994" y="1930"/>
                </a:lnTo>
                <a:lnTo>
                  <a:pt x="10058" y="1549"/>
                </a:lnTo>
                <a:close/>
              </a:path>
            </a:pathLst>
          </a:custGeom>
          <a:solidFill>
            <a:srgbClr val="B88F51"/>
          </a:solidFill>
        </p:spPr>
        <p:txBody>
          <a:bodyPr wrap="square" lIns="0" tIns="0" rIns="0" bIns="0" rtlCol="0"/>
          <a:lstStyle/>
          <a:p>
            <a:endParaRPr sz="2511"/>
          </a:p>
        </p:txBody>
      </p:sp>
      <p:sp>
        <p:nvSpPr>
          <p:cNvPr id="132" name="bg object 132"/>
          <p:cNvSpPr/>
          <p:nvPr/>
        </p:nvSpPr>
        <p:spPr>
          <a:xfrm>
            <a:off x="957628" y="339217"/>
            <a:ext cx="28575" cy="24209"/>
          </a:xfrm>
          <a:custGeom>
            <a:avLst/>
            <a:gdLst/>
            <a:ahLst/>
            <a:cxnLst/>
            <a:rect l="l" t="t" r="r" b="b"/>
            <a:pathLst>
              <a:path w="45719" h="38734">
                <a:moveTo>
                  <a:pt x="762" y="18503"/>
                </a:moveTo>
                <a:lnTo>
                  <a:pt x="139" y="17691"/>
                </a:lnTo>
                <a:lnTo>
                  <a:pt x="25" y="18669"/>
                </a:lnTo>
                <a:lnTo>
                  <a:pt x="0" y="18859"/>
                </a:lnTo>
                <a:lnTo>
                  <a:pt x="165" y="18707"/>
                </a:lnTo>
                <a:lnTo>
                  <a:pt x="762" y="18503"/>
                </a:lnTo>
                <a:close/>
              </a:path>
              <a:path w="45719" h="38734">
                <a:moveTo>
                  <a:pt x="1092" y="13233"/>
                </a:moveTo>
                <a:lnTo>
                  <a:pt x="850" y="13817"/>
                </a:lnTo>
                <a:lnTo>
                  <a:pt x="812" y="14173"/>
                </a:lnTo>
                <a:lnTo>
                  <a:pt x="787" y="14376"/>
                </a:lnTo>
                <a:lnTo>
                  <a:pt x="1028" y="13804"/>
                </a:lnTo>
                <a:lnTo>
                  <a:pt x="1066" y="13449"/>
                </a:lnTo>
                <a:lnTo>
                  <a:pt x="1092" y="13233"/>
                </a:lnTo>
                <a:close/>
              </a:path>
              <a:path w="45719" h="38734">
                <a:moveTo>
                  <a:pt x="1320" y="17881"/>
                </a:moveTo>
                <a:lnTo>
                  <a:pt x="469" y="20294"/>
                </a:lnTo>
                <a:lnTo>
                  <a:pt x="368" y="21259"/>
                </a:lnTo>
                <a:lnTo>
                  <a:pt x="1206" y="18884"/>
                </a:lnTo>
                <a:lnTo>
                  <a:pt x="1320" y="17881"/>
                </a:lnTo>
                <a:close/>
              </a:path>
              <a:path w="45719" h="38734">
                <a:moveTo>
                  <a:pt x="2540" y="10325"/>
                </a:moveTo>
                <a:lnTo>
                  <a:pt x="1917" y="9512"/>
                </a:lnTo>
                <a:lnTo>
                  <a:pt x="1803" y="10490"/>
                </a:lnTo>
                <a:lnTo>
                  <a:pt x="1778" y="10680"/>
                </a:lnTo>
                <a:lnTo>
                  <a:pt x="1943" y="10528"/>
                </a:lnTo>
                <a:lnTo>
                  <a:pt x="2540" y="10325"/>
                </a:lnTo>
                <a:close/>
              </a:path>
              <a:path w="45719" h="38734">
                <a:moveTo>
                  <a:pt x="2565" y="15748"/>
                </a:moveTo>
                <a:lnTo>
                  <a:pt x="1943" y="14935"/>
                </a:lnTo>
                <a:lnTo>
                  <a:pt x="1828" y="15913"/>
                </a:lnTo>
                <a:lnTo>
                  <a:pt x="1803" y="16103"/>
                </a:lnTo>
                <a:lnTo>
                  <a:pt x="1968" y="15951"/>
                </a:lnTo>
                <a:lnTo>
                  <a:pt x="2565" y="15748"/>
                </a:lnTo>
                <a:close/>
              </a:path>
              <a:path w="45719" h="38734">
                <a:moveTo>
                  <a:pt x="3187" y="10528"/>
                </a:moveTo>
                <a:lnTo>
                  <a:pt x="2946" y="11112"/>
                </a:lnTo>
                <a:lnTo>
                  <a:pt x="2908" y="11468"/>
                </a:lnTo>
                <a:lnTo>
                  <a:pt x="2882" y="11671"/>
                </a:lnTo>
                <a:lnTo>
                  <a:pt x="3124" y="11099"/>
                </a:lnTo>
                <a:lnTo>
                  <a:pt x="3162" y="10744"/>
                </a:lnTo>
                <a:lnTo>
                  <a:pt x="3187" y="10528"/>
                </a:lnTo>
                <a:close/>
              </a:path>
              <a:path w="45719" h="38734">
                <a:moveTo>
                  <a:pt x="3403" y="16764"/>
                </a:moveTo>
                <a:lnTo>
                  <a:pt x="3162" y="17348"/>
                </a:lnTo>
                <a:lnTo>
                  <a:pt x="3124" y="17703"/>
                </a:lnTo>
                <a:lnTo>
                  <a:pt x="3098" y="17907"/>
                </a:lnTo>
                <a:lnTo>
                  <a:pt x="3340" y="17335"/>
                </a:lnTo>
                <a:lnTo>
                  <a:pt x="3378" y="16979"/>
                </a:lnTo>
                <a:lnTo>
                  <a:pt x="3403" y="16764"/>
                </a:lnTo>
                <a:close/>
              </a:path>
              <a:path w="45719" h="38734">
                <a:moveTo>
                  <a:pt x="3454" y="12725"/>
                </a:moveTo>
                <a:lnTo>
                  <a:pt x="3136" y="13449"/>
                </a:lnTo>
                <a:lnTo>
                  <a:pt x="3098" y="13830"/>
                </a:lnTo>
                <a:lnTo>
                  <a:pt x="3060" y="14224"/>
                </a:lnTo>
                <a:lnTo>
                  <a:pt x="3365" y="13500"/>
                </a:lnTo>
                <a:lnTo>
                  <a:pt x="3403" y="13119"/>
                </a:lnTo>
                <a:lnTo>
                  <a:pt x="3454" y="12725"/>
                </a:lnTo>
                <a:close/>
              </a:path>
              <a:path w="45719" h="38734">
                <a:moveTo>
                  <a:pt x="3708" y="16433"/>
                </a:moveTo>
                <a:lnTo>
                  <a:pt x="2451" y="15963"/>
                </a:lnTo>
                <a:lnTo>
                  <a:pt x="2476" y="15824"/>
                </a:lnTo>
                <a:lnTo>
                  <a:pt x="2235" y="16395"/>
                </a:lnTo>
                <a:lnTo>
                  <a:pt x="2197" y="16751"/>
                </a:lnTo>
                <a:lnTo>
                  <a:pt x="2171" y="16967"/>
                </a:lnTo>
                <a:lnTo>
                  <a:pt x="2400" y="16408"/>
                </a:lnTo>
                <a:lnTo>
                  <a:pt x="2362" y="16789"/>
                </a:lnTo>
                <a:lnTo>
                  <a:pt x="2286" y="17411"/>
                </a:lnTo>
                <a:lnTo>
                  <a:pt x="2959" y="16916"/>
                </a:lnTo>
                <a:lnTo>
                  <a:pt x="3708" y="16433"/>
                </a:lnTo>
                <a:close/>
              </a:path>
              <a:path w="45719" h="38734">
                <a:moveTo>
                  <a:pt x="3721" y="7251"/>
                </a:moveTo>
                <a:lnTo>
                  <a:pt x="3352" y="8064"/>
                </a:lnTo>
                <a:lnTo>
                  <a:pt x="3302" y="8458"/>
                </a:lnTo>
                <a:lnTo>
                  <a:pt x="3251" y="8953"/>
                </a:lnTo>
                <a:lnTo>
                  <a:pt x="3619" y="8153"/>
                </a:lnTo>
                <a:lnTo>
                  <a:pt x="3670" y="7747"/>
                </a:lnTo>
                <a:lnTo>
                  <a:pt x="3721" y="7251"/>
                </a:lnTo>
                <a:close/>
              </a:path>
              <a:path w="45719" h="38734">
                <a:moveTo>
                  <a:pt x="3771" y="17526"/>
                </a:moveTo>
                <a:lnTo>
                  <a:pt x="3390" y="17335"/>
                </a:lnTo>
                <a:lnTo>
                  <a:pt x="3327" y="17805"/>
                </a:lnTo>
                <a:lnTo>
                  <a:pt x="3771" y="17526"/>
                </a:lnTo>
                <a:close/>
              </a:path>
              <a:path w="45719" h="38734">
                <a:moveTo>
                  <a:pt x="3848" y="12687"/>
                </a:moveTo>
                <a:lnTo>
                  <a:pt x="3479" y="13500"/>
                </a:lnTo>
                <a:lnTo>
                  <a:pt x="3429" y="13893"/>
                </a:lnTo>
                <a:lnTo>
                  <a:pt x="3378" y="14401"/>
                </a:lnTo>
                <a:lnTo>
                  <a:pt x="3746" y="13589"/>
                </a:lnTo>
                <a:lnTo>
                  <a:pt x="3797" y="13195"/>
                </a:lnTo>
                <a:lnTo>
                  <a:pt x="3848" y="12687"/>
                </a:lnTo>
                <a:close/>
              </a:path>
              <a:path w="45719" h="38734">
                <a:moveTo>
                  <a:pt x="4216" y="13614"/>
                </a:moveTo>
                <a:lnTo>
                  <a:pt x="3746" y="14732"/>
                </a:lnTo>
                <a:lnTo>
                  <a:pt x="3581" y="16230"/>
                </a:lnTo>
                <a:lnTo>
                  <a:pt x="4165" y="14071"/>
                </a:lnTo>
                <a:lnTo>
                  <a:pt x="4216" y="13614"/>
                </a:lnTo>
                <a:close/>
              </a:path>
              <a:path w="45719" h="38734">
                <a:moveTo>
                  <a:pt x="4470" y="13881"/>
                </a:moveTo>
                <a:lnTo>
                  <a:pt x="4229" y="14465"/>
                </a:lnTo>
                <a:lnTo>
                  <a:pt x="4191" y="14820"/>
                </a:lnTo>
                <a:lnTo>
                  <a:pt x="4165" y="15024"/>
                </a:lnTo>
                <a:lnTo>
                  <a:pt x="4406" y="14452"/>
                </a:lnTo>
                <a:lnTo>
                  <a:pt x="4445" y="14097"/>
                </a:lnTo>
                <a:lnTo>
                  <a:pt x="4470" y="13881"/>
                </a:lnTo>
                <a:close/>
              </a:path>
              <a:path w="45719" h="38734">
                <a:moveTo>
                  <a:pt x="4483" y="17881"/>
                </a:moveTo>
                <a:lnTo>
                  <a:pt x="4140" y="17297"/>
                </a:lnTo>
                <a:lnTo>
                  <a:pt x="3771" y="17526"/>
                </a:lnTo>
                <a:lnTo>
                  <a:pt x="4483" y="17881"/>
                </a:lnTo>
                <a:close/>
              </a:path>
              <a:path w="45719" h="38734">
                <a:moveTo>
                  <a:pt x="4559" y="14681"/>
                </a:moveTo>
                <a:lnTo>
                  <a:pt x="4318" y="15252"/>
                </a:lnTo>
                <a:lnTo>
                  <a:pt x="4279" y="15608"/>
                </a:lnTo>
                <a:lnTo>
                  <a:pt x="4254" y="15824"/>
                </a:lnTo>
                <a:lnTo>
                  <a:pt x="4495" y="15240"/>
                </a:lnTo>
                <a:lnTo>
                  <a:pt x="4533" y="14884"/>
                </a:lnTo>
                <a:lnTo>
                  <a:pt x="4559" y="14681"/>
                </a:lnTo>
                <a:close/>
              </a:path>
              <a:path w="45719" h="38734">
                <a:moveTo>
                  <a:pt x="5041" y="8813"/>
                </a:moveTo>
                <a:lnTo>
                  <a:pt x="4114" y="8394"/>
                </a:lnTo>
                <a:lnTo>
                  <a:pt x="4000" y="9359"/>
                </a:lnTo>
                <a:lnTo>
                  <a:pt x="3975" y="9613"/>
                </a:lnTo>
                <a:lnTo>
                  <a:pt x="3606" y="10426"/>
                </a:lnTo>
                <a:lnTo>
                  <a:pt x="3556" y="10820"/>
                </a:lnTo>
                <a:lnTo>
                  <a:pt x="3505" y="11315"/>
                </a:lnTo>
                <a:lnTo>
                  <a:pt x="3873" y="10515"/>
                </a:lnTo>
                <a:lnTo>
                  <a:pt x="3924" y="10121"/>
                </a:lnTo>
                <a:lnTo>
                  <a:pt x="3937" y="9969"/>
                </a:lnTo>
                <a:lnTo>
                  <a:pt x="4445" y="9448"/>
                </a:lnTo>
                <a:lnTo>
                  <a:pt x="5041" y="8813"/>
                </a:lnTo>
                <a:close/>
              </a:path>
              <a:path w="45719" h="38734">
                <a:moveTo>
                  <a:pt x="7188" y="11188"/>
                </a:moveTo>
                <a:lnTo>
                  <a:pt x="7086" y="12001"/>
                </a:lnTo>
                <a:lnTo>
                  <a:pt x="7150" y="11506"/>
                </a:lnTo>
                <a:lnTo>
                  <a:pt x="7188" y="11188"/>
                </a:lnTo>
                <a:close/>
              </a:path>
              <a:path w="45719" h="38734">
                <a:moveTo>
                  <a:pt x="7353" y="7061"/>
                </a:moveTo>
                <a:lnTo>
                  <a:pt x="6096" y="6083"/>
                </a:lnTo>
                <a:lnTo>
                  <a:pt x="6070" y="6210"/>
                </a:lnTo>
                <a:lnTo>
                  <a:pt x="5410" y="5511"/>
                </a:lnTo>
                <a:lnTo>
                  <a:pt x="5295" y="6515"/>
                </a:lnTo>
                <a:lnTo>
                  <a:pt x="5257" y="6794"/>
                </a:lnTo>
                <a:lnTo>
                  <a:pt x="5486" y="6565"/>
                </a:lnTo>
                <a:lnTo>
                  <a:pt x="6045" y="6438"/>
                </a:lnTo>
                <a:lnTo>
                  <a:pt x="5943" y="7404"/>
                </a:lnTo>
                <a:lnTo>
                  <a:pt x="5880" y="7937"/>
                </a:lnTo>
                <a:lnTo>
                  <a:pt x="6616" y="7531"/>
                </a:lnTo>
                <a:lnTo>
                  <a:pt x="7353" y="7061"/>
                </a:lnTo>
                <a:close/>
              </a:path>
              <a:path w="45719" h="38734">
                <a:moveTo>
                  <a:pt x="7442" y="17487"/>
                </a:moveTo>
                <a:lnTo>
                  <a:pt x="7112" y="16878"/>
                </a:lnTo>
                <a:lnTo>
                  <a:pt x="6502" y="15697"/>
                </a:lnTo>
                <a:lnTo>
                  <a:pt x="5308" y="15265"/>
                </a:lnTo>
                <a:lnTo>
                  <a:pt x="5029" y="14973"/>
                </a:lnTo>
                <a:lnTo>
                  <a:pt x="4864" y="13131"/>
                </a:lnTo>
                <a:lnTo>
                  <a:pt x="4584" y="14884"/>
                </a:lnTo>
                <a:lnTo>
                  <a:pt x="4546" y="15087"/>
                </a:lnTo>
                <a:lnTo>
                  <a:pt x="4800" y="14871"/>
                </a:lnTo>
                <a:lnTo>
                  <a:pt x="5041" y="16002"/>
                </a:lnTo>
                <a:lnTo>
                  <a:pt x="5511" y="15697"/>
                </a:lnTo>
                <a:lnTo>
                  <a:pt x="6146" y="16040"/>
                </a:lnTo>
                <a:lnTo>
                  <a:pt x="7442" y="17487"/>
                </a:lnTo>
                <a:close/>
              </a:path>
              <a:path w="45719" h="38734">
                <a:moveTo>
                  <a:pt x="7607" y="10604"/>
                </a:moveTo>
                <a:lnTo>
                  <a:pt x="7366" y="11176"/>
                </a:lnTo>
                <a:lnTo>
                  <a:pt x="7327" y="11531"/>
                </a:lnTo>
                <a:lnTo>
                  <a:pt x="7302" y="11747"/>
                </a:lnTo>
                <a:lnTo>
                  <a:pt x="7543" y="11163"/>
                </a:lnTo>
                <a:lnTo>
                  <a:pt x="7581" y="10807"/>
                </a:lnTo>
                <a:lnTo>
                  <a:pt x="7607" y="10604"/>
                </a:lnTo>
                <a:close/>
              </a:path>
              <a:path w="45719" h="38734">
                <a:moveTo>
                  <a:pt x="7683" y="20116"/>
                </a:moveTo>
                <a:lnTo>
                  <a:pt x="7505" y="18376"/>
                </a:lnTo>
                <a:lnTo>
                  <a:pt x="6350" y="19532"/>
                </a:lnTo>
                <a:lnTo>
                  <a:pt x="5854" y="18783"/>
                </a:lnTo>
                <a:lnTo>
                  <a:pt x="5930" y="18402"/>
                </a:lnTo>
                <a:lnTo>
                  <a:pt x="5918" y="16598"/>
                </a:lnTo>
                <a:lnTo>
                  <a:pt x="5092" y="18402"/>
                </a:lnTo>
                <a:lnTo>
                  <a:pt x="4559" y="17932"/>
                </a:lnTo>
                <a:lnTo>
                  <a:pt x="4889" y="18618"/>
                </a:lnTo>
                <a:lnTo>
                  <a:pt x="5575" y="18973"/>
                </a:lnTo>
                <a:lnTo>
                  <a:pt x="5816" y="18808"/>
                </a:lnTo>
                <a:lnTo>
                  <a:pt x="7188" y="21336"/>
                </a:lnTo>
                <a:lnTo>
                  <a:pt x="7683" y="20116"/>
                </a:lnTo>
                <a:close/>
              </a:path>
              <a:path w="45719" h="38734">
                <a:moveTo>
                  <a:pt x="8267" y="20015"/>
                </a:moveTo>
                <a:lnTo>
                  <a:pt x="8026" y="20574"/>
                </a:lnTo>
                <a:lnTo>
                  <a:pt x="7988" y="20955"/>
                </a:lnTo>
                <a:lnTo>
                  <a:pt x="7962" y="21158"/>
                </a:lnTo>
                <a:lnTo>
                  <a:pt x="8204" y="20586"/>
                </a:lnTo>
                <a:lnTo>
                  <a:pt x="8242" y="20231"/>
                </a:lnTo>
                <a:lnTo>
                  <a:pt x="8267" y="20015"/>
                </a:lnTo>
                <a:close/>
              </a:path>
              <a:path w="45719" h="38734">
                <a:moveTo>
                  <a:pt x="8686" y="16814"/>
                </a:moveTo>
                <a:lnTo>
                  <a:pt x="8369" y="17538"/>
                </a:lnTo>
                <a:lnTo>
                  <a:pt x="8331" y="17919"/>
                </a:lnTo>
                <a:lnTo>
                  <a:pt x="8293" y="18313"/>
                </a:lnTo>
                <a:lnTo>
                  <a:pt x="8597" y="17589"/>
                </a:lnTo>
                <a:lnTo>
                  <a:pt x="8648" y="17208"/>
                </a:lnTo>
                <a:lnTo>
                  <a:pt x="8686" y="16814"/>
                </a:lnTo>
                <a:close/>
              </a:path>
              <a:path w="45719" h="38734">
                <a:moveTo>
                  <a:pt x="8699" y="13131"/>
                </a:moveTo>
                <a:lnTo>
                  <a:pt x="8166" y="13335"/>
                </a:lnTo>
                <a:lnTo>
                  <a:pt x="7112" y="12915"/>
                </a:lnTo>
                <a:lnTo>
                  <a:pt x="6718" y="12369"/>
                </a:lnTo>
                <a:lnTo>
                  <a:pt x="5041" y="11658"/>
                </a:lnTo>
                <a:lnTo>
                  <a:pt x="6286" y="12166"/>
                </a:lnTo>
                <a:lnTo>
                  <a:pt x="6705" y="11658"/>
                </a:lnTo>
                <a:lnTo>
                  <a:pt x="7366" y="10858"/>
                </a:lnTo>
                <a:lnTo>
                  <a:pt x="7556" y="10617"/>
                </a:lnTo>
                <a:lnTo>
                  <a:pt x="6388" y="10858"/>
                </a:lnTo>
                <a:lnTo>
                  <a:pt x="6248" y="10604"/>
                </a:lnTo>
                <a:lnTo>
                  <a:pt x="5765" y="10439"/>
                </a:lnTo>
                <a:lnTo>
                  <a:pt x="5245" y="10744"/>
                </a:lnTo>
                <a:lnTo>
                  <a:pt x="5194" y="10617"/>
                </a:lnTo>
                <a:lnTo>
                  <a:pt x="5842" y="9347"/>
                </a:lnTo>
                <a:lnTo>
                  <a:pt x="5969" y="8280"/>
                </a:lnTo>
                <a:lnTo>
                  <a:pt x="4953" y="9906"/>
                </a:lnTo>
                <a:lnTo>
                  <a:pt x="4838" y="9537"/>
                </a:lnTo>
                <a:lnTo>
                  <a:pt x="3886" y="11734"/>
                </a:lnTo>
                <a:lnTo>
                  <a:pt x="4343" y="11747"/>
                </a:lnTo>
                <a:lnTo>
                  <a:pt x="4470" y="11785"/>
                </a:lnTo>
                <a:lnTo>
                  <a:pt x="4432" y="12141"/>
                </a:lnTo>
                <a:lnTo>
                  <a:pt x="4597" y="11811"/>
                </a:lnTo>
                <a:lnTo>
                  <a:pt x="5575" y="11988"/>
                </a:lnTo>
                <a:lnTo>
                  <a:pt x="6489" y="13868"/>
                </a:lnTo>
                <a:lnTo>
                  <a:pt x="7785" y="13881"/>
                </a:lnTo>
                <a:lnTo>
                  <a:pt x="7112" y="16878"/>
                </a:lnTo>
                <a:lnTo>
                  <a:pt x="7239" y="16383"/>
                </a:lnTo>
                <a:lnTo>
                  <a:pt x="7645" y="17678"/>
                </a:lnTo>
                <a:lnTo>
                  <a:pt x="7696" y="17805"/>
                </a:lnTo>
                <a:lnTo>
                  <a:pt x="8026" y="18529"/>
                </a:lnTo>
                <a:lnTo>
                  <a:pt x="7683" y="20116"/>
                </a:lnTo>
                <a:lnTo>
                  <a:pt x="7772" y="20713"/>
                </a:lnTo>
                <a:lnTo>
                  <a:pt x="7759" y="20904"/>
                </a:lnTo>
                <a:lnTo>
                  <a:pt x="7708" y="21297"/>
                </a:lnTo>
                <a:lnTo>
                  <a:pt x="8026" y="20574"/>
                </a:lnTo>
                <a:lnTo>
                  <a:pt x="8064" y="20193"/>
                </a:lnTo>
                <a:lnTo>
                  <a:pt x="8115" y="19799"/>
                </a:lnTo>
                <a:lnTo>
                  <a:pt x="7886" y="20294"/>
                </a:lnTo>
                <a:lnTo>
                  <a:pt x="8077" y="18656"/>
                </a:lnTo>
                <a:lnTo>
                  <a:pt x="8267" y="19024"/>
                </a:lnTo>
                <a:lnTo>
                  <a:pt x="8166" y="17945"/>
                </a:lnTo>
                <a:lnTo>
                  <a:pt x="7874" y="14617"/>
                </a:lnTo>
                <a:lnTo>
                  <a:pt x="7975" y="15316"/>
                </a:lnTo>
                <a:lnTo>
                  <a:pt x="8547" y="14363"/>
                </a:lnTo>
                <a:lnTo>
                  <a:pt x="8674" y="13335"/>
                </a:lnTo>
                <a:lnTo>
                  <a:pt x="8699" y="13131"/>
                </a:lnTo>
                <a:close/>
              </a:path>
              <a:path w="45719" h="38734">
                <a:moveTo>
                  <a:pt x="8902" y="8432"/>
                </a:moveTo>
                <a:lnTo>
                  <a:pt x="8280" y="7620"/>
                </a:lnTo>
                <a:lnTo>
                  <a:pt x="8166" y="8597"/>
                </a:lnTo>
                <a:lnTo>
                  <a:pt x="8140" y="8788"/>
                </a:lnTo>
                <a:lnTo>
                  <a:pt x="8305" y="8636"/>
                </a:lnTo>
                <a:lnTo>
                  <a:pt x="8902" y="8432"/>
                </a:lnTo>
                <a:close/>
              </a:path>
              <a:path w="45719" h="38734">
                <a:moveTo>
                  <a:pt x="9080" y="12992"/>
                </a:moveTo>
                <a:lnTo>
                  <a:pt x="8750" y="12725"/>
                </a:lnTo>
                <a:lnTo>
                  <a:pt x="8699" y="13131"/>
                </a:lnTo>
                <a:lnTo>
                  <a:pt x="9080" y="12992"/>
                </a:lnTo>
                <a:close/>
              </a:path>
              <a:path w="45719" h="38734">
                <a:moveTo>
                  <a:pt x="9283" y="17106"/>
                </a:moveTo>
                <a:lnTo>
                  <a:pt x="9042" y="17691"/>
                </a:lnTo>
                <a:lnTo>
                  <a:pt x="9004" y="18046"/>
                </a:lnTo>
                <a:lnTo>
                  <a:pt x="8978" y="18249"/>
                </a:lnTo>
                <a:lnTo>
                  <a:pt x="9220" y="17678"/>
                </a:lnTo>
                <a:lnTo>
                  <a:pt x="9258" y="17322"/>
                </a:lnTo>
                <a:lnTo>
                  <a:pt x="9283" y="17106"/>
                </a:lnTo>
                <a:close/>
              </a:path>
              <a:path w="45719" h="38734">
                <a:moveTo>
                  <a:pt x="9309" y="9347"/>
                </a:moveTo>
                <a:lnTo>
                  <a:pt x="7670" y="11988"/>
                </a:lnTo>
                <a:lnTo>
                  <a:pt x="7607" y="12268"/>
                </a:lnTo>
                <a:lnTo>
                  <a:pt x="8356" y="12458"/>
                </a:lnTo>
                <a:lnTo>
                  <a:pt x="8750" y="12725"/>
                </a:lnTo>
                <a:lnTo>
                  <a:pt x="9220" y="12458"/>
                </a:lnTo>
                <a:lnTo>
                  <a:pt x="9309" y="9347"/>
                </a:lnTo>
                <a:close/>
              </a:path>
              <a:path w="45719" h="38734">
                <a:moveTo>
                  <a:pt x="9639" y="12852"/>
                </a:moveTo>
                <a:lnTo>
                  <a:pt x="9563" y="12268"/>
                </a:lnTo>
                <a:lnTo>
                  <a:pt x="9385" y="12369"/>
                </a:lnTo>
                <a:lnTo>
                  <a:pt x="9283" y="12839"/>
                </a:lnTo>
                <a:lnTo>
                  <a:pt x="9639" y="12852"/>
                </a:lnTo>
                <a:close/>
              </a:path>
              <a:path w="45719" h="38734">
                <a:moveTo>
                  <a:pt x="9715" y="13919"/>
                </a:moveTo>
                <a:lnTo>
                  <a:pt x="8826" y="14401"/>
                </a:lnTo>
                <a:lnTo>
                  <a:pt x="8674" y="15925"/>
                </a:lnTo>
                <a:lnTo>
                  <a:pt x="8699" y="16433"/>
                </a:lnTo>
                <a:lnTo>
                  <a:pt x="9715" y="13919"/>
                </a:lnTo>
                <a:close/>
              </a:path>
              <a:path w="45719" h="38734">
                <a:moveTo>
                  <a:pt x="12839" y="16052"/>
                </a:moveTo>
                <a:lnTo>
                  <a:pt x="12776" y="15671"/>
                </a:lnTo>
                <a:lnTo>
                  <a:pt x="12598" y="16268"/>
                </a:lnTo>
                <a:lnTo>
                  <a:pt x="12839" y="16052"/>
                </a:lnTo>
                <a:close/>
              </a:path>
              <a:path w="45719" h="38734">
                <a:moveTo>
                  <a:pt x="13093" y="14655"/>
                </a:moveTo>
                <a:lnTo>
                  <a:pt x="12636" y="14401"/>
                </a:lnTo>
                <a:lnTo>
                  <a:pt x="12598" y="14782"/>
                </a:lnTo>
                <a:lnTo>
                  <a:pt x="13093" y="14655"/>
                </a:lnTo>
                <a:close/>
              </a:path>
              <a:path w="45719" h="38734">
                <a:moveTo>
                  <a:pt x="13284" y="15290"/>
                </a:moveTo>
                <a:lnTo>
                  <a:pt x="12966" y="15951"/>
                </a:lnTo>
                <a:lnTo>
                  <a:pt x="13246" y="15671"/>
                </a:lnTo>
                <a:lnTo>
                  <a:pt x="13284" y="15290"/>
                </a:lnTo>
                <a:close/>
              </a:path>
              <a:path w="45719" h="38734">
                <a:moveTo>
                  <a:pt x="14478" y="19037"/>
                </a:moveTo>
                <a:lnTo>
                  <a:pt x="14351" y="18935"/>
                </a:lnTo>
                <a:lnTo>
                  <a:pt x="13957" y="18719"/>
                </a:lnTo>
                <a:lnTo>
                  <a:pt x="13716" y="18592"/>
                </a:lnTo>
                <a:lnTo>
                  <a:pt x="12827" y="18719"/>
                </a:lnTo>
                <a:lnTo>
                  <a:pt x="12763" y="18084"/>
                </a:lnTo>
                <a:lnTo>
                  <a:pt x="11772" y="17856"/>
                </a:lnTo>
                <a:lnTo>
                  <a:pt x="11620" y="18084"/>
                </a:lnTo>
                <a:lnTo>
                  <a:pt x="11620" y="17830"/>
                </a:lnTo>
                <a:lnTo>
                  <a:pt x="10553" y="17576"/>
                </a:lnTo>
                <a:lnTo>
                  <a:pt x="10502" y="17449"/>
                </a:lnTo>
                <a:lnTo>
                  <a:pt x="10312" y="17030"/>
                </a:lnTo>
                <a:lnTo>
                  <a:pt x="10109" y="17449"/>
                </a:lnTo>
                <a:lnTo>
                  <a:pt x="9690" y="16598"/>
                </a:lnTo>
                <a:lnTo>
                  <a:pt x="8940" y="18846"/>
                </a:lnTo>
                <a:lnTo>
                  <a:pt x="9563" y="18211"/>
                </a:lnTo>
                <a:lnTo>
                  <a:pt x="9537" y="19735"/>
                </a:lnTo>
                <a:lnTo>
                  <a:pt x="9664" y="19735"/>
                </a:lnTo>
                <a:lnTo>
                  <a:pt x="9893" y="18592"/>
                </a:lnTo>
                <a:lnTo>
                  <a:pt x="10020" y="18338"/>
                </a:lnTo>
                <a:lnTo>
                  <a:pt x="10096" y="18211"/>
                </a:lnTo>
                <a:lnTo>
                  <a:pt x="10363" y="17830"/>
                </a:lnTo>
                <a:lnTo>
                  <a:pt x="10693" y="18973"/>
                </a:lnTo>
                <a:lnTo>
                  <a:pt x="10807" y="19138"/>
                </a:lnTo>
                <a:lnTo>
                  <a:pt x="12649" y="19862"/>
                </a:lnTo>
                <a:lnTo>
                  <a:pt x="14478" y="19037"/>
                </a:lnTo>
                <a:close/>
              </a:path>
              <a:path w="45719" h="38734">
                <a:moveTo>
                  <a:pt x="14897" y="14897"/>
                </a:moveTo>
                <a:lnTo>
                  <a:pt x="14744" y="14820"/>
                </a:lnTo>
                <a:lnTo>
                  <a:pt x="14605" y="15163"/>
                </a:lnTo>
                <a:lnTo>
                  <a:pt x="14833" y="15163"/>
                </a:lnTo>
                <a:lnTo>
                  <a:pt x="14897" y="14897"/>
                </a:lnTo>
                <a:close/>
              </a:path>
              <a:path w="45719" h="38734">
                <a:moveTo>
                  <a:pt x="15049" y="21513"/>
                </a:moveTo>
                <a:lnTo>
                  <a:pt x="13665" y="21183"/>
                </a:lnTo>
                <a:lnTo>
                  <a:pt x="11861" y="20904"/>
                </a:lnTo>
                <a:lnTo>
                  <a:pt x="9740" y="20510"/>
                </a:lnTo>
                <a:lnTo>
                  <a:pt x="8788" y="18846"/>
                </a:lnTo>
                <a:lnTo>
                  <a:pt x="8394" y="20281"/>
                </a:lnTo>
                <a:lnTo>
                  <a:pt x="9740" y="21285"/>
                </a:lnTo>
                <a:lnTo>
                  <a:pt x="11531" y="21615"/>
                </a:lnTo>
                <a:lnTo>
                  <a:pt x="13322" y="22580"/>
                </a:lnTo>
                <a:lnTo>
                  <a:pt x="15049" y="21513"/>
                </a:lnTo>
                <a:close/>
              </a:path>
              <a:path w="45719" h="38734">
                <a:moveTo>
                  <a:pt x="15468" y="19100"/>
                </a:moveTo>
                <a:lnTo>
                  <a:pt x="14897" y="18846"/>
                </a:lnTo>
                <a:lnTo>
                  <a:pt x="14655" y="18961"/>
                </a:lnTo>
                <a:lnTo>
                  <a:pt x="15138" y="19354"/>
                </a:lnTo>
                <a:lnTo>
                  <a:pt x="15455" y="19189"/>
                </a:lnTo>
                <a:close/>
              </a:path>
              <a:path w="45719" h="38734">
                <a:moveTo>
                  <a:pt x="15544" y="22466"/>
                </a:moveTo>
                <a:lnTo>
                  <a:pt x="15278" y="21551"/>
                </a:lnTo>
                <a:lnTo>
                  <a:pt x="15506" y="19519"/>
                </a:lnTo>
                <a:lnTo>
                  <a:pt x="15049" y="21513"/>
                </a:lnTo>
                <a:lnTo>
                  <a:pt x="15240" y="22580"/>
                </a:lnTo>
                <a:lnTo>
                  <a:pt x="15544" y="22466"/>
                </a:lnTo>
                <a:close/>
              </a:path>
              <a:path w="45719" h="38734">
                <a:moveTo>
                  <a:pt x="16865" y="30467"/>
                </a:moveTo>
                <a:lnTo>
                  <a:pt x="15773" y="30276"/>
                </a:lnTo>
                <a:lnTo>
                  <a:pt x="14897" y="30149"/>
                </a:lnTo>
                <a:lnTo>
                  <a:pt x="15633" y="33705"/>
                </a:lnTo>
                <a:lnTo>
                  <a:pt x="16865" y="30467"/>
                </a:lnTo>
                <a:close/>
              </a:path>
              <a:path w="45719" h="38734">
                <a:moveTo>
                  <a:pt x="16903" y="12877"/>
                </a:moveTo>
                <a:lnTo>
                  <a:pt x="16725" y="12750"/>
                </a:lnTo>
                <a:lnTo>
                  <a:pt x="14643" y="13512"/>
                </a:lnTo>
                <a:lnTo>
                  <a:pt x="12509" y="13385"/>
                </a:lnTo>
                <a:lnTo>
                  <a:pt x="12319" y="11607"/>
                </a:lnTo>
                <a:lnTo>
                  <a:pt x="11811" y="12623"/>
                </a:lnTo>
                <a:lnTo>
                  <a:pt x="11722" y="13766"/>
                </a:lnTo>
                <a:lnTo>
                  <a:pt x="11811" y="14147"/>
                </a:lnTo>
                <a:lnTo>
                  <a:pt x="11049" y="14782"/>
                </a:lnTo>
                <a:lnTo>
                  <a:pt x="11493" y="13919"/>
                </a:lnTo>
                <a:lnTo>
                  <a:pt x="11709" y="12369"/>
                </a:lnTo>
                <a:lnTo>
                  <a:pt x="11811" y="11353"/>
                </a:lnTo>
                <a:lnTo>
                  <a:pt x="10934" y="14782"/>
                </a:lnTo>
                <a:lnTo>
                  <a:pt x="10871" y="15036"/>
                </a:lnTo>
                <a:lnTo>
                  <a:pt x="10744" y="15290"/>
                </a:lnTo>
                <a:lnTo>
                  <a:pt x="10210" y="16052"/>
                </a:lnTo>
                <a:lnTo>
                  <a:pt x="11264" y="13385"/>
                </a:lnTo>
                <a:lnTo>
                  <a:pt x="11137" y="12992"/>
                </a:lnTo>
                <a:lnTo>
                  <a:pt x="10934" y="12712"/>
                </a:lnTo>
                <a:lnTo>
                  <a:pt x="10668" y="12915"/>
                </a:lnTo>
                <a:lnTo>
                  <a:pt x="9639" y="12852"/>
                </a:lnTo>
                <a:lnTo>
                  <a:pt x="9740" y="13830"/>
                </a:lnTo>
                <a:lnTo>
                  <a:pt x="9766" y="14071"/>
                </a:lnTo>
                <a:lnTo>
                  <a:pt x="9918" y="15379"/>
                </a:lnTo>
                <a:lnTo>
                  <a:pt x="9918" y="15671"/>
                </a:lnTo>
                <a:lnTo>
                  <a:pt x="9690" y="16052"/>
                </a:lnTo>
                <a:lnTo>
                  <a:pt x="9601" y="16433"/>
                </a:lnTo>
                <a:lnTo>
                  <a:pt x="9690" y="16598"/>
                </a:lnTo>
                <a:lnTo>
                  <a:pt x="9855" y="16052"/>
                </a:lnTo>
                <a:lnTo>
                  <a:pt x="9956" y="16256"/>
                </a:lnTo>
                <a:lnTo>
                  <a:pt x="9969" y="16052"/>
                </a:lnTo>
                <a:lnTo>
                  <a:pt x="9982" y="15913"/>
                </a:lnTo>
                <a:lnTo>
                  <a:pt x="9982" y="16306"/>
                </a:lnTo>
                <a:lnTo>
                  <a:pt x="10312" y="17030"/>
                </a:lnTo>
                <a:lnTo>
                  <a:pt x="10693" y="16179"/>
                </a:lnTo>
                <a:lnTo>
                  <a:pt x="11544" y="16179"/>
                </a:lnTo>
                <a:lnTo>
                  <a:pt x="11658" y="17830"/>
                </a:lnTo>
                <a:lnTo>
                  <a:pt x="12344" y="17018"/>
                </a:lnTo>
                <a:lnTo>
                  <a:pt x="12433" y="16814"/>
                </a:lnTo>
                <a:lnTo>
                  <a:pt x="12547" y="16433"/>
                </a:lnTo>
                <a:lnTo>
                  <a:pt x="12598" y="16268"/>
                </a:lnTo>
                <a:lnTo>
                  <a:pt x="12407" y="16433"/>
                </a:lnTo>
                <a:lnTo>
                  <a:pt x="12446" y="16179"/>
                </a:lnTo>
                <a:lnTo>
                  <a:pt x="12458" y="16052"/>
                </a:lnTo>
                <a:lnTo>
                  <a:pt x="12547" y="15163"/>
                </a:lnTo>
                <a:lnTo>
                  <a:pt x="12598" y="14782"/>
                </a:lnTo>
                <a:lnTo>
                  <a:pt x="12065" y="14909"/>
                </a:lnTo>
                <a:lnTo>
                  <a:pt x="11798" y="15163"/>
                </a:lnTo>
                <a:lnTo>
                  <a:pt x="11823" y="14528"/>
                </a:lnTo>
                <a:lnTo>
                  <a:pt x="11938" y="14020"/>
                </a:lnTo>
                <a:lnTo>
                  <a:pt x="12636" y="14401"/>
                </a:lnTo>
                <a:lnTo>
                  <a:pt x="12674" y="14020"/>
                </a:lnTo>
                <a:lnTo>
                  <a:pt x="12687" y="13893"/>
                </a:lnTo>
                <a:lnTo>
                  <a:pt x="14744" y="14820"/>
                </a:lnTo>
                <a:lnTo>
                  <a:pt x="15011" y="14147"/>
                </a:lnTo>
                <a:lnTo>
                  <a:pt x="14947" y="14909"/>
                </a:lnTo>
                <a:lnTo>
                  <a:pt x="15506" y="15163"/>
                </a:lnTo>
                <a:lnTo>
                  <a:pt x="14833" y="15163"/>
                </a:lnTo>
                <a:lnTo>
                  <a:pt x="14376" y="16814"/>
                </a:lnTo>
                <a:lnTo>
                  <a:pt x="14490" y="15798"/>
                </a:lnTo>
                <a:lnTo>
                  <a:pt x="14605" y="15163"/>
                </a:lnTo>
                <a:lnTo>
                  <a:pt x="14325" y="15163"/>
                </a:lnTo>
                <a:lnTo>
                  <a:pt x="14325" y="16306"/>
                </a:lnTo>
                <a:lnTo>
                  <a:pt x="13665" y="16687"/>
                </a:lnTo>
                <a:lnTo>
                  <a:pt x="13449" y="16941"/>
                </a:lnTo>
                <a:lnTo>
                  <a:pt x="13563" y="15798"/>
                </a:lnTo>
                <a:lnTo>
                  <a:pt x="14325" y="16306"/>
                </a:lnTo>
                <a:lnTo>
                  <a:pt x="14325" y="15163"/>
                </a:lnTo>
                <a:lnTo>
                  <a:pt x="13830" y="15163"/>
                </a:lnTo>
                <a:lnTo>
                  <a:pt x="13271" y="15671"/>
                </a:lnTo>
                <a:lnTo>
                  <a:pt x="13144" y="16268"/>
                </a:lnTo>
                <a:lnTo>
                  <a:pt x="12801" y="17068"/>
                </a:lnTo>
                <a:lnTo>
                  <a:pt x="12915" y="16052"/>
                </a:lnTo>
                <a:lnTo>
                  <a:pt x="12636" y="17081"/>
                </a:lnTo>
                <a:lnTo>
                  <a:pt x="12763" y="18084"/>
                </a:lnTo>
                <a:lnTo>
                  <a:pt x="13716" y="18592"/>
                </a:lnTo>
                <a:lnTo>
                  <a:pt x="14554" y="18465"/>
                </a:lnTo>
                <a:lnTo>
                  <a:pt x="14808" y="18084"/>
                </a:lnTo>
                <a:lnTo>
                  <a:pt x="14935" y="17068"/>
                </a:lnTo>
                <a:lnTo>
                  <a:pt x="14947" y="16941"/>
                </a:lnTo>
                <a:lnTo>
                  <a:pt x="14960" y="16814"/>
                </a:lnTo>
                <a:lnTo>
                  <a:pt x="15113" y="15417"/>
                </a:lnTo>
                <a:lnTo>
                  <a:pt x="15024" y="16281"/>
                </a:lnTo>
                <a:lnTo>
                  <a:pt x="15494" y="15417"/>
                </a:lnTo>
                <a:lnTo>
                  <a:pt x="15633" y="15163"/>
                </a:lnTo>
                <a:lnTo>
                  <a:pt x="16205" y="14147"/>
                </a:lnTo>
                <a:lnTo>
                  <a:pt x="16344" y="13893"/>
                </a:lnTo>
                <a:lnTo>
                  <a:pt x="16484" y="13639"/>
                </a:lnTo>
                <a:lnTo>
                  <a:pt x="16548" y="13512"/>
                </a:lnTo>
                <a:lnTo>
                  <a:pt x="16903" y="12877"/>
                </a:lnTo>
                <a:close/>
              </a:path>
              <a:path w="45719" h="38734">
                <a:moveTo>
                  <a:pt x="17640" y="18846"/>
                </a:moveTo>
                <a:lnTo>
                  <a:pt x="16979" y="18338"/>
                </a:lnTo>
                <a:lnTo>
                  <a:pt x="15748" y="19024"/>
                </a:lnTo>
                <a:lnTo>
                  <a:pt x="15646" y="19189"/>
                </a:lnTo>
                <a:lnTo>
                  <a:pt x="16586" y="19608"/>
                </a:lnTo>
                <a:lnTo>
                  <a:pt x="16611" y="20370"/>
                </a:lnTo>
                <a:lnTo>
                  <a:pt x="17030" y="20243"/>
                </a:lnTo>
                <a:lnTo>
                  <a:pt x="17322" y="19100"/>
                </a:lnTo>
                <a:lnTo>
                  <a:pt x="17640" y="18973"/>
                </a:lnTo>
                <a:lnTo>
                  <a:pt x="17640" y="18846"/>
                </a:lnTo>
                <a:close/>
              </a:path>
              <a:path w="45719" h="38734">
                <a:moveTo>
                  <a:pt x="17691" y="19570"/>
                </a:moveTo>
                <a:lnTo>
                  <a:pt x="16141" y="22110"/>
                </a:lnTo>
                <a:lnTo>
                  <a:pt x="16179" y="21729"/>
                </a:lnTo>
                <a:lnTo>
                  <a:pt x="15951" y="23749"/>
                </a:lnTo>
                <a:lnTo>
                  <a:pt x="17576" y="20535"/>
                </a:lnTo>
                <a:lnTo>
                  <a:pt x="17691" y="19570"/>
                </a:lnTo>
                <a:close/>
              </a:path>
              <a:path w="45719" h="38734">
                <a:moveTo>
                  <a:pt x="17907" y="26212"/>
                </a:moveTo>
                <a:lnTo>
                  <a:pt x="17741" y="26212"/>
                </a:lnTo>
                <a:lnTo>
                  <a:pt x="17729" y="26441"/>
                </a:lnTo>
                <a:lnTo>
                  <a:pt x="17907" y="26212"/>
                </a:lnTo>
                <a:close/>
              </a:path>
              <a:path w="45719" h="38734">
                <a:moveTo>
                  <a:pt x="18021" y="9486"/>
                </a:moveTo>
                <a:lnTo>
                  <a:pt x="17780" y="10058"/>
                </a:lnTo>
                <a:lnTo>
                  <a:pt x="17741" y="10414"/>
                </a:lnTo>
                <a:lnTo>
                  <a:pt x="17716" y="10629"/>
                </a:lnTo>
                <a:lnTo>
                  <a:pt x="17957" y="10045"/>
                </a:lnTo>
                <a:lnTo>
                  <a:pt x="17995" y="9690"/>
                </a:lnTo>
                <a:lnTo>
                  <a:pt x="18021" y="9486"/>
                </a:lnTo>
                <a:close/>
              </a:path>
              <a:path w="45719" h="38734">
                <a:moveTo>
                  <a:pt x="18034" y="10922"/>
                </a:moveTo>
                <a:lnTo>
                  <a:pt x="17932" y="11734"/>
                </a:lnTo>
                <a:lnTo>
                  <a:pt x="17995" y="11239"/>
                </a:lnTo>
                <a:lnTo>
                  <a:pt x="18034" y="10922"/>
                </a:lnTo>
                <a:close/>
              </a:path>
              <a:path w="45719" h="38734">
                <a:moveTo>
                  <a:pt x="18288" y="30721"/>
                </a:moveTo>
                <a:lnTo>
                  <a:pt x="16979" y="30149"/>
                </a:lnTo>
                <a:lnTo>
                  <a:pt x="16865" y="30467"/>
                </a:lnTo>
                <a:lnTo>
                  <a:pt x="18288" y="30721"/>
                </a:lnTo>
                <a:close/>
              </a:path>
              <a:path w="45719" h="38734">
                <a:moveTo>
                  <a:pt x="18846" y="27228"/>
                </a:moveTo>
                <a:lnTo>
                  <a:pt x="18592" y="27279"/>
                </a:lnTo>
                <a:lnTo>
                  <a:pt x="18567" y="27482"/>
                </a:lnTo>
                <a:lnTo>
                  <a:pt x="18846" y="27228"/>
                </a:lnTo>
                <a:close/>
              </a:path>
              <a:path w="45719" h="38734">
                <a:moveTo>
                  <a:pt x="18961" y="8242"/>
                </a:moveTo>
                <a:lnTo>
                  <a:pt x="18427" y="10223"/>
                </a:lnTo>
                <a:lnTo>
                  <a:pt x="18364" y="10541"/>
                </a:lnTo>
                <a:lnTo>
                  <a:pt x="18199" y="11290"/>
                </a:lnTo>
                <a:lnTo>
                  <a:pt x="18656" y="11036"/>
                </a:lnTo>
                <a:lnTo>
                  <a:pt x="18783" y="9842"/>
                </a:lnTo>
                <a:lnTo>
                  <a:pt x="18961" y="8242"/>
                </a:lnTo>
                <a:close/>
              </a:path>
              <a:path w="45719" h="38734">
                <a:moveTo>
                  <a:pt x="19075" y="10274"/>
                </a:moveTo>
                <a:lnTo>
                  <a:pt x="18757" y="10998"/>
                </a:lnTo>
                <a:lnTo>
                  <a:pt x="18719" y="11379"/>
                </a:lnTo>
                <a:lnTo>
                  <a:pt x="18681" y="11760"/>
                </a:lnTo>
                <a:lnTo>
                  <a:pt x="18986" y="11049"/>
                </a:lnTo>
                <a:lnTo>
                  <a:pt x="19024" y="10668"/>
                </a:lnTo>
                <a:lnTo>
                  <a:pt x="19075" y="10274"/>
                </a:lnTo>
                <a:close/>
              </a:path>
              <a:path w="45719" h="38734">
                <a:moveTo>
                  <a:pt x="19532" y="17018"/>
                </a:moveTo>
                <a:lnTo>
                  <a:pt x="19177" y="16954"/>
                </a:lnTo>
                <a:lnTo>
                  <a:pt x="19481" y="17373"/>
                </a:lnTo>
                <a:lnTo>
                  <a:pt x="19532" y="17018"/>
                </a:lnTo>
                <a:close/>
              </a:path>
              <a:path w="45719" h="38734">
                <a:moveTo>
                  <a:pt x="19608" y="26428"/>
                </a:moveTo>
                <a:lnTo>
                  <a:pt x="19583" y="26301"/>
                </a:lnTo>
                <a:lnTo>
                  <a:pt x="19558" y="26479"/>
                </a:lnTo>
                <a:close/>
              </a:path>
              <a:path w="45719" h="38734">
                <a:moveTo>
                  <a:pt x="20828" y="21932"/>
                </a:moveTo>
                <a:lnTo>
                  <a:pt x="20662" y="21640"/>
                </a:lnTo>
                <a:lnTo>
                  <a:pt x="20294" y="21005"/>
                </a:lnTo>
                <a:lnTo>
                  <a:pt x="19469" y="20878"/>
                </a:lnTo>
                <a:lnTo>
                  <a:pt x="19164" y="20624"/>
                </a:lnTo>
                <a:lnTo>
                  <a:pt x="18389" y="20878"/>
                </a:lnTo>
                <a:lnTo>
                  <a:pt x="17564" y="21513"/>
                </a:lnTo>
                <a:lnTo>
                  <a:pt x="17449" y="21767"/>
                </a:lnTo>
                <a:lnTo>
                  <a:pt x="18148" y="23164"/>
                </a:lnTo>
                <a:lnTo>
                  <a:pt x="19329" y="21640"/>
                </a:lnTo>
                <a:lnTo>
                  <a:pt x="20828" y="21932"/>
                </a:lnTo>
                <a:close/>
              </a:path>
              <a:path w="45719" h="38734">
                <a:moveTo>
                  <a:pt x="21691" y="22098"/>
                </a:moveTo>
                <a:lnTo>
                  <a:pt x="20828" y="21932"/>
                </a:lnTo>
                <a:lnTo>
                  <a:pt x="21450" y="23037"/>
                </a:lnTo>
                <a:lnTo>
                  <a:pt x="21691" y="22098"/>
                </a:lnTo>
                <a:close/>
              </a:path>
              <a:path w="45719" h="38734">
                <a:moveTo>
                  <a:pt x="22059" y="20612"/>
                </a:moveTo>
                <a:lnTo>
                  <a:pt x="21691" y="22098"/>
                </a:lnTo>
                <a:lnTo>
                  <a:pt x="21894" y="22136"/>
                </a:lnTo>
                <a:lnTo>
                  <a:pt x="22059" y="20612"/>
                </a:lnTo>
                <a:close/>
              </a:path>
              <a:path w="45719" h="38734">
                <a:moveTo>
                  <a:pt x="22288" y="22212"/>
                </a:moveTo>
                <a:lnTo>
                  <a:pt x="21894" y="22136"/>
                </a:lnTo>
                <a:lnTo>
                  <a:pt x="21780" y="23037"/>
                </a:lnTo>
                <a:lnTo>
                  <a:pt x="22288" y="22212"/>
                </a:lnTo>
                <a:close/>
              </a:path>
              <a:path w="45719" h="38734">
                <a:moveTo>
                  <a:pt x="22326" y="19545"/>
                </a:moveTo>
                <a:lnTo>
                  <a:pt x="22186" y="19481"/>
                </a:lnTo>
                <a:lnTo>
                  <a:pt x="22059" y="20612"/>
                </a:lnTo>
                <a:lnTo>
                  <a:pt x="22326" y="19545"/>
                </a:lnTo>
                <a:close/>
              </a:path>
              <a:path w="45719" h="38734">
                <a:moveTo>
                  <a:pt x="24714" y="9791"/>
                </a:moveTo>
                <a:lnTo>
                  <a:pt x="24396" y="10515"/>
                </a:lnTo>
                <a:lnTo>
                  <a:pt x="24358" y="10896"/>
                </a:lnTo>
                <a:lnTo>
                  <a:pt x="24320" y="11277"/>
                </a:lnTo>
                <a:lnTo>
                  <a:pt x="24625" y="10566"/>
                </a:lnTo>
                <a:lnTo>
                  <a:pt x="24663" y="10185"/>
                </a:lnTo>
                <a:lnTo>
                  <a:pt x="24714" y="9791"/>
                </a:lnTo>
                <a:close/>
              </a:path>
              <a:path w="45719" h="38734">
                <a:moveTo>
                  <a:pt x="24853" y="7493"/>
                </a:moveTo>
                <a:lnTo>
                  <a:pt x="24295" y="9131"/>
                </a:lnTo>
                <a:lnTo>
                  <a:pt x="23660" y="7442"/>
                </a:lnTo>
                <a:lnTo>
                  <a:pt x="23037" y="9867"/>
                </a:lnTo>
                <a:lnTo>
                  <a:pt x="22923" y="10287"/>
                </a:lnTo>
                <a:lnTo>
                  <a:pt x="23291" y="9944"/>
                </a:lnTo>
                <a:lnTo>
                  <a:pt x="24053" y="9855"/>
                </a:lnTo>
                <a:lnTo>
                  <a:pt x="23990" y="10058"/>
                </a:lnTo>
                <a:lnTo>
                  <a:pt x="23990" y="11950"/>
                </a:lnTo>
                <a:lnTo>
                  <a:pt x="24396" y="9817"/>
                </a:lnTo>
                <a:lnTo>
                  <a:pt x="24561" y="9791"/>
                </a:lnTo>
                <a:lnTo>
                  <a:pt x="24447" y="9537"/>
                </a:lnTo>
                <a:lnTo>
                  <a:pt x="24853" y="7493"/>
                </a:lnTo>
                <a:close/>
              </a:path>
              <a:path w="45719" h="38734">
                <a:moveTo>
                  <a:pt x="24879" y="17449"/>
                </a:moveTo>
                <a:lnTo>
                  <a:pt x="24663" y="17348"/>
                </a:lnTo>
                <a:lnTo>
                  <a:pt x="24625" y="17653"/>
                </a:lnTo>
                <a:lnTo>
                  <a:pt x="24879" y="17449"/>
                </a:lnTo>
                <a:close/>
              </a:path>
              <a:path w="45719" h="38734">
                <a:moveTo>
                  <a:pt x="24968" y="10020"/>
                </a:moveTo>
                <a:lnTo>
                  <a:pt x="24726" y="10604"/>
                </a:lnTo>
                <a:lnTo>
                  <a:pt x="24688" y="10960"/>
                </a:lnTo>
                <a:lnTo>
                  <a:pt x="24663" y="11163"/>
                </a:lnTo>
                <a:lnTo>
                  <a:pt x="24904" y="10591"/>
                </a:lnTo>
                <a:lnTo>
                  <a:pt x="24942" y="10236"/>
                </a:lnTo>
                <a:lnTo>
                  <a:pt x="24968" y="10020"/>
                </a:lnTo>
                <a:close/>
              </a:path>
              <a:path w="45719" h="38734">
                <a:moveTo>
                  <a:pt x="26708" y="10210"/>
                </a:moveTo>
                <a:lnTo>
                  <a:pt x="26657" y="9791"/>
                </a:lnTo>
                <a:lnTo>
                  <a:pt x="26682" y="9575"/>
                </a:lnTo>
                <a:lnTo>
                  <a:pt x="26504" y="9994"/>
                </a:lnTo>
                <a:lnTo>
                  <a:pt x="25349" y="8712"/>
                </a:lnTo>
                <a:lnTo>
                  <a:pt x="25171" y="10274"/>
                </a:lnTo>
                <a:lnTo>
                  <a:pt x="25095" y="10934"/>
                </a:lnTo>
                <a:lnTo>
                  <a:pt x="25831" y="10401"/>
                </a:lnTo>
                <a:lnTo>
                  <a:pt x="26428" y="10274"/>
                </a:lnTo>
                <a:lnTo>
                  <a:pt x="26403" y="10515"/>
                </a:lnTo>
                <a:lnTo>
                  <a:pt x="26377" y="10718"/>
                </a:lnTo>
                <a:lnTo>
                  <a:pt x="26568" y="10248"/>
                </a:lnTo>
                <a:lnTo>
                  <a:pt x="26708" y="10210"/>
                </a:lnTo>
                <a:close/>
              </a:path>
              <a:path w="45719" h="38734">
                <a:moveTo>
                  <a:pt x="26873" y="21386"/>
                </a:moveTo>
                <a:lnTo>
                  <a:pt x="26720" y="21005"/>
                </a:lnTo>
                <a:lnTo>
                  <a:pt x="26682" y="21374"/>
                </a:lnTo>
                <a:lnTo>
                  <a:pt x="26873" y="21386"/>
                </a:lnTo>
                <a:close/>
              </a:path>
              <a:path w="45719" h="38734">
                <a:moveTo>
                  <a:pt x="27051" y="9423"/>
                </a:moveTo>
                <a:lnTo>
                  <a:pt x="26708" y="10210"/>
                </a:lnTo>
                <a:lnTo>
                  <a:pt x="26581" y="10541"/>
                </a:lnTo>
                <a:lnTo>
                  <a:pt x="26416" y="12039"/>
                </a:lnTo>
                <a:lnTo>
                  <a:pt x="27000" y="9880"/>
                </a:lnTo>
                <a:lnTo>
                  <a:pt x="27051" y="9423"/>
                </a:lnTo>
                <a:close/>
              </a:path>
              <a:path w="45719" h="38734">
                <a:moveTo>
                  <a:pt x="27330" y="9512"/>
                </a:moveTo>
                <a:lnTo>
                  <a:pt x="27012" y="10236"/>
                </a:lnTo>
                <a:lnTo>
                  <a:pt x="26974" y="10617"/>
                </a:lnTo>
                <a:lnTo>
                  <a:pt x="26924" y="10998"/>
                </a:lnTo>
                <a:lnTo>
                  <a:pt x="27241" y="10287"/>
                </a:lnTo>
                <a:lnTo>
                  <a:pt x="27279" y="9906"/>
                </a:lnTo>
                <a:lnTo>
                  <a:pt x="27330" y="9512"/>
                </a:lnTo>
                <a:close/>
              </a:path>
              <a:path w="45719" h="38734">
                <a:moveTo>
                  <a:pt x="28079" y="24460"/>
                </a:moveTo>
                <a:lnTo>
                  <a:pt x="27165" y="24333"/>
                </a:lnTo>
                <a:lnTo>
                  <a:pt x="27025" y="24409"/>
                </a:lnTo>
                <a:lnTo>
                  <a:pt x="27622" y="24803"/>
                </a:lnTo>
                <a:lnTo>
                  <a:pt x="28079" y="24460"/>
                </a:lnTo>
                <a:close/>
              </a:path>
              <a:path w="45719" h="38734">
                <a:moveTo>
                  <a:pt x="28371" y="7924"/>
                </a:moveTo>
                <a:lnTo>
                  <a:pt x="27749" y="9931"/>
                </a:lnTo>
                <a:lnTo>
                  <a:pt x="27470" y="11328"/>
                </a:lnTo>
                <a:lnTo>
                  <a:pt x="28028" y="10985"/>
                </a:lnTo>
                <a:lnTo>
                  <a:pt x="28371" y="7924"/>
                </a:lnTo>
                <a:close/>
              </a:path>
              <a:path w="45719" h="38734">
                <a:moveTo>
                  <a:pt x="28448" y="23634"/>
                </a:moveTo>
                <a:lnTo>
                  <a:pt x="28346" y="24434"/>
                </a:lnTo>
                <a:lnTo>
                  <a:pt x="28448" y="23634"/>
                </a:lnTo>
                <a:close/>
              </a:path>
              <a:path w="45719" h="38734">
                <a:moveTo>
                  <a:pt x="28562" y="20497"/>
                </a:moveTo>
                <a:lnTo>
                  <a:pt x="28194" y="20332"/>
                </a:lnTo>
                <a:lnTo>
                  <a:pt x="28397" y="20802"/>
                </a:lnTo>
                <a:lnTo>
                  <a:pt x="28562" y="20497"/>
                </a:lnTo>
                <a:close/>
              </a:path>
              <a:path w="45719" h="38734">
                <a:moveTo>
                  <a:pt x="28854" y="24460"/>
                </a:moveTo>
                <a:lnTo>
                  <a:pt x="28689" y="23837"/>
                </a:lnTo>
                <a:lnTo>
                  <a:pt x="28359" y="24434"/>
                </a:lnTo>
                <a:lnTo>
                  <a:pt x="28321" y="24726"/>
                </a:lnTo>
                <a:lnTo>
                  <a:pt x="28854" y="24460"/>
                </a:lnTo>
                <a:close/>
              </a:path>
              <a:path w="45719" h="38734">
                <a:moveTo>
                  <a:pt x="29895" y="21577"/>
                </a:moveTo>
                <a:lnTo>
                  <a:pt x="28727" y="21513"/>
                </a:lnTo>
                <a:lnTo>
                  <a:pt x="28397" y="20802"/>
                </a:lnTo>
                <a:lnTo>
                  <a:pt x="27863" y="21767"/>
                </a:lnTo>
                <a:lnTo>
                  <a:pt x="26631" y="21767"/>
                </a:lnTo>
                <a:lnTo>
                  <a:pt x="26682" y="21374"/>
                </a:lnTo>
                <a:lnTo>
                  <a:pt x="25971" y="21336"/>
                </a:lnTo>
                <a:lnTo>
                  <a:pt x="25984" y="21145"/>
                </a:lnTo>
                <a:lnTo>
                  <a:pt x="25857" y="21323"/>
                </a:lnTo>
                <a:lnTo>
                  <a:pt x="25019" y="21259"/>
                </a:lnTo>
                <a:lnTo>
                  <a:pt x="24041" y="20497"/>
                </a:lnTo>
                <a:lnTo>
                  <a:pt x="23075" y="20878"/>
                </a:lnTo>
                <a:lnTo>
                  <a:pt x="22288" y="22212"/>
                </a:lnTo>
                <a:lnTo>
                  <a:pt x="22656" y="22275"/>
                </a:lnTo>
                <a:lnTo>
                  <a:pt x="24218" y="21767"/>
                </a:lnTo>
                <a:lnTo>
                  <a:pt x="25412" y="21996"/>
                </a:lnTo>
                <a:lnTo>
                  <a:pt x="24549" y="23304"/>
                </a:lnTo>
                <a:lnTo>
                  <a:pt x="23774" y="23291"/>
                </a:lnTo>
                <a:lnTo>
                  <a:pt x="23787" y="22771"/>
                </a:lnTo>
                <a:lnTo>
                  <a:pt x="23215" y="23063"/>
                </a:lnTo>
                <a:lnTo>
                  <a:pt x="22593" y="22999"/>
                </a:lnTo>
                <a:lnTo>
                  <a:pt x="23215" y="24841"/>
                </a:lnTo>
                <a:lnTo>
                  <a:pt x="23990" y="24079"/>
                </a:lnTo>
                <a:lnTo>
                  <a:pt x="25082" y="24117"/>
                </a:lnTo>
                <a:lnTo>
                  <a:pt x="25946" y="22796"/>
                </a:lnTo>
                <a:lnTo>
                  <a:pt x="25958" y="22110"/>
                </a:lnTo>
                <a:lnTo>
                  <a:pt x="26898" y="22275"/>
                </a:lnTo>
                <a:lnTo>
                  <a:pt x="27457" y="22758"/>
                </a:lnTo>
                <a:lnTo>
                  <a:pt x="27838" y="22783"/>
                </a:lnTo>
                <a:lnTo>
                  <a:pt x="28219" y="22021"/>
                </a:lnTo>
                <a:lnTo>
                  <a:pt x="28181" y="22402"/>
                </a:lnTo>
                <a:lnTo>
                  <a:pt x="28054" y="23037"/>
                </a:lnTo>
                <a:lnTo>
                  <a:pt x="27736" y="23672"/>
                </a:lnTo>
                <a:lnTo>
                  <a:pt x="27736" y="23164"/>
                </a:lnTo>
                <a:lnTo>
                  <a:pt x="27838" y="22847"/>
                </a:lnTo>
                <a:lnTo>
                  <a:pt x="27774" y="23037"/>
                </a:lnTo>
                <a:lnTo>
                  <a:pt x="27457" y="22758"/>
                </a:lnTo>
                <a:lnTo>
                  <a:pt x="26098" y="22656"/>
                </a:lnTo>
                <a:lnTo>
                  <a:pt x="25806" y="24180"/>
                </a:lnTo>
                <a:lnTo>
                  <a:pt x="27165" y="24333"/>
                </a:lnTo>
                <a:lnTo>
                  <a:pt x="28079" y="23837"/>
                </a:lnTo>
                <a:lnTo>
                  <a:pt x="28371" y="23672"/>
                </a:lnTo>
                <a:lnTo>
                  <a:pt x="28473" y="23291"/>
                </a:lnTo>
                <a:lnTo>
                  <a:pt x="28448" y="23634"/>
                </a:lnTo>
                <a:lnTo>
                  <a:pt x="28600" y="23545"/>
                </a:lnTo>
                <a:lnTo>
                  <a:pt x="28689" y="23837"/>
                </a:lnTo>
                <a:lnTo>
                  <a:pt x="28841" y="23545"/>
                </a:lnTo>
                <a:lnTo>
                  <a:pt x="28968" y="23291"/>
                </a:lnTo>
                <a:lnTo>
                  <a:pt x="29171" y="22910"/>
                </a:lnTo>
                <a:lnTo>
                  <a:pt x="29654" y="22021"/>
                </a:lnTo>
                <a:lnTo>
                  <a:pt x="29895" y="21577"/>
                </a:lnTo>
                <a:close/>
              </a:path>
              <a:path w="45719" h="38734">
                <a:moveTo>
                  <a:pt x="30391" y="20624"/>
                </a:moveTo>
                <a:lnTo>
                  <a:pt x="29895" y="21577"/>
                </a:lnTo>
                <a:lnTo>
                  <a:pt x="30264" y="21590"/>
                </a:lnTo>
                <a:lnTo>
                  <a:pt x="30391" y="20624"/>
                </a:lnTo>
                <a:close/>
              </a:path>
              <a:path w="45719" h="38734">
                <a:moveTo>
                  <a:pt x="30848" y="21628"/>
                </a:moveTo>
                <a:lnTo>
                  <a:pt x="30289" y="21602"/>
                </a:lnTo>
                <a:lnTo>
                  <a:pt x="30264" y="21767"/>
                </a:lnTo>
                <a:lnTo>
                  <a:pt x="30264" y="21590"/>
                </a:lnTo>
                <a:lnTo>
                  <a:pt x="28943" y="24409"/>
                </a:lnTo>
                <a:lnTo>
                  <a:pt x="29146" y="24307"/>
                </a:lnTo>
                <a:lnTo>
                  <a:pt x="30187" y="24434"/>
                </a:lnTo>
                <a:lnTo>
                  <a:pt x="30226" y="24307"/>
                </a:lnTo>
                <a:lnTo>
                  <a:pt x="30264" y="24180"/>
                </a:lnTo>
                <a:lnTo>
                  <a:pt x="29565" y="24180"/>
                </a:lnTo>
                <a:lnTo>
                  <a:pt x="30353" y="23952"/>
                </a:lnTo>
                <a:lnTo>
                  <a:pt x="30276" y="23672"/>
                </a:lnTo>
                <a:lnTo>
                  <a:pt x="30568" y="23291"/>
                </a:lnTo>
                <a:lnTo>
                  <a:pt x="30695" y="23037"/>
                </a:lnTo>
                <a:lnTo>
                  <a:pt x="30708" y="22910"/>
                </a:lnTo>
                <a:lnTo>
                  <a:pt x="30848" y="21628"/>
                </a:lnTo>
                <a:close/>
              </a:path>
              <a:path w="45719" h="38734">
                <a:moveTo>
                  <a:pt x="31013" y="21640"/>
                </a:moveTo>
                <a:lnTo>
                  <a:pt x="30861" y="21628"/>
                </a:lnTo>
                <a:lnTo>
                  <a:pt x="30784" y="22275"/>
                </a:lnTo>
                <a:lnTo>
                  <a:pt x="31013" y="21640"/>
                </a:lnTo>
                <a:close/>
              </a:path>
              <a:path w="45719" h="38734">
                <a:moveTo>
                  <a:pt x="31191" y="21640"/>
                </a:moveTo>
                <a:lnTo>
                  <a:pt x="31076" y="21450"/>
                </a:lnTo>
                <a:lnTo>
                  <a:pt x="31013" y="21640"/>
                </a:lnTo>
                <a:lnTo>
                  <a:pt x="31191" y="21640"/>
                </a:lnTo>
                <a:close/>
              </a:path>
              <a:path w="45719" h="38734">
                <a:moveTo>
                  <a:pt x="31673" y="23571"/>
                </a:moveTo>
                <a:lnTo>
                  <a:pt x="30353" y="23952"/>
                </a:lnTo>
                <a:lnTo>
                  <a:pt x="30264" y="24180"/>
                </a:lnTo>
                <a:lnTo>
                  <a:pt x="31597" y="24180"/>
                </a:lnTo>
                <a:lnTo>
                  <a:pt x="31673" y="23571"/>
                </a:lnTo>
                <a:close/>
              </a:path>
              <a:path w="45719" h="38734">
                <a:moveTo>
                  <a:pt x="31699" y="24180"/>
                </a:moveTo>
                <a:lnTo>
                  <a:pt x="31572" y="24434"/>
                </a:lnTo>
                <a:lnTo>
                  <a:pt x="31699" y="24180"/>
                </a:lnTo>
                <a:close/>
              </a:path>
              <a:path w="45719" h="38734">
                <a:moveTo>
                  <a:pt x="31965" y="24180"/>
                </a:moveTo>
                <a:lnTo>
                  <a:pt x="31864" y="24434"/>
                </a:lnTo>
                <a:lnTo>
                  <a:pt x="31965" y="24180"/>
                </a:lnTo>
                <a:close/>
              </a:path>
              <a:path w="45719" h="38734">
                <a:moveTo>
                  <a:pt x="31978" y="34467"/>
                </a:moveTo>
                <a:lnTo>
                  <a:pt x="28981" y="30403"/>
                </a:lnTo>
                <a:lnTo>
                  <a:pt x="28511" y="29768"/>
                </a:lnTo>
                <a:lnTo>
                  <a:pt x="21247" y="30657"/>
                </a:lnTo>
                <a:lnTo>
                  <a:pt x="18707" y="30784"/>
                </a:lnTo>
                <a:lnTo>
                  <a:pt x="18288" y="30721"/>
                </a:lnTo>
                <a:lnTo>
                  <a:pt x="21996" y="32308"/>
                </a:lnTo>
                <a:lnTo>
                  <a:pt x="26238" y="30784"/>
                </a:lnTo>
                <a:lnTo>
                  <a:pt x="27292" y="30403"/>
                </a:lnTo>
                <a:lnTo>
                  <a:pt x="31978" y="34467"/>
                </a:lnTo>
                <a:close/>
              </a:path>
              <a:path w="45719" h="38734">
                <a:moveTo>
                  <a:pt x="32245" y="24180"/>
                </a:moveTo>
                <a:lnTo>
                  <a:pt x="32143" y="24434"/>
                </a:lnTo>
                <a:lnTo>
                  <a:pt x="32245" y="24180"/>
                </a:lnTo>
                <a:close/>
              </a:path>
              <a:path w="45719" h="38734">
                <a:moveTo>
                  <a:pt x="32639" y="11303"/>
                </a:moveTo>
                <a:lnTo>
                  <a:pt x="32321" y="12026"/>
                </a:lnTo>
                <a:lnTo>
                  <a:pt x="32283" y="12407"/>
                </a:lnTo>
                <a:lnTo>
                  <a:pt x="32245" y="12788"/>
                </a:lnTo>
                <a:lnTo>
                  <a:pt x="32550" y="12077"/>
                </a:lnTo>
                <a:lnTo>
                  <a:pt x="32588" y="11696"/>
                </a:lnTo>
                <a:lnTo>
                  <a:pt x="32639" y="11303"/>
                </a:lnTo>
                <a:close/>
              </a:path>
              <a:path w="45719" h="38734">
                <a:moveTo>
                  <a:pt x="33096" y="25641"/>
                </a:moveTo>
                <a:lnTo>
                  <a:pt x="32943" y="25577"/>
                </a:lnTo>
                <a:lnTo>
                  <a:pt x="32842" y="26428"/>
                </a:lnTo>
                <a:lnTo>
                  <a:pt x="33096" y="25641"/>
                </a:lnTo>
                <a:close/>
              </a:path>
              <a:path w="45719" h="38734">
                <a:moveTo>
                  <a:pt x="36296" y="266"/>
                </a:moveTo>
                <a:lnTo>
                  <a:pt x="35928" y="1079"/>
                </a:lnTo>
                <a:lnTo>
                  <a:pt x="35877" y="1473"/>
                </a:lnTo>
                <a:lnTo>
                  <a:pt x="35826" y="1981"/>
                </a:lnTo>
                <a:lnTo>
                  <a:pt x="36195" y="1168"/>
                </a:lnTo>
                <a:lnTo>
                  <a:pt x="36245" y="774"/>
                </a:lnTo>
                <a:lnTo>
                  <a:pt x="36296" y="266"/>
                </a:lnTo>
                <a:close/>
              </a:path>
              <a:path w="45719" h="38734">
                <a:moveTo>
                  <a:pt x="37706" y="0"/>
                </a:moveTo>
                <a:lnTo>
                  <a:pt x="37274" y="1231"/>
                </a:lnTo>
                <a:lnTo>
                  <a:pt x="36525" y="749"/>
                </a:lnTo>
                <a:lnTo>
                  <a:pt x="36436" y="1587"/>
                </a:lnTo>
                <a:lnTo>
                  <a:pt x="36410" y="1854"/>
                </a:lnTo>
                <a:lnTo>
                  <a:pt x="36626" y="1651"/>
                </a:lnTo>
                <a:lnTo>
                  <a:pt x="37261" y="1244"/>
                </a:lnTo>
                <a:lnTo>
                  <a:pt x="36855" y="2425"/>
                </a:lnTo>
                <a:lnTo>
                  <a:pt x="36753" y="3390"/>
                </a:lnTo>
                <a:lnTo>
                  <a:pt x="37592" y="1016"/>
                </a:lnTo>
                <a:lnTo>
                  <a:pt x="37706" y="0"/>
                </a:lnTo>
                <a:close/>
              </a:path>
              <a:path w="45719" h="38734">
                <a:moveTo>
                  <a:pt x="37795" y="850"/>
                </a:moveTo>
                <a:lnTo>
                  <a:pt x="37553" y="1435"/>
                </a:lnTo>
                <a:lnTo>
                  <a:pt x="37515" y="1790"/>
                </a:lnTo>
                <a:lnTo>
                  <a:pt x="37490" y="1993"/>
                </a:lnTo>
                <a:lnTo>
                  <a:pt x="37731" y="1422"/>
                </a:lnTo>
                <a:lnTo>
                  <a:pt x="37769" y="1066"/>
                </a:lnTo>
                <a:lnTo>
                  <a:pt x="37795" y="850"/>
                </a:lnTo>
                <a:close/>
              </a:path>
              <a:path w="45719" h="38734">
                <a:moveTo>
                  <a:pt x="38138" y="12877"/>
                </a:moveTo>
                <a:lnTo>
                  <a:pt x="37503" y="13258"/>
                </a:lnTo>
                <a:lnTo>
                  <a:pt x="38100" y="13182"/>
                </a:lnTo>
                <a:lnTo>
                  <a:pt x="38138" y="12877"/>
                </a:lnTo>
                <a:close/>
              </a:path>
              <a:path w="45719" h="38734">
                <a:moveTo>
                  <a:pt x="38912" y="14414"/>
                </a:moveTo>
                <a:close/>
              </a:path>
              <a:path w="45719" h="38734">
                <a:moveTo>
                  <a:pt x="42633" y="3797"/>
                </a:moveTo>
                <a:lnTo>
                  <a:pt x="42265" y="4610"/>
                </a:lnTo>
                <a:lnTo>
                  <a:pt x="42214" y="5003"/>
                </a:lnTo>
                <a:lnTo>
                  <a:pt x="42164" y="5511"/>
                </a:lnTo>
                <a:lnTo>
                  <a:pt x="42532" y="4699"/>
                </a:lnTo>
                <a:lnTo>
                  <a:pt x="42583" y="4305"/>
                </a:lnTo>
                <a:lnTo>
                  <a:pt x="42633" y="3797"/>
                </a:lnTo>
                <a:close/>
              </a:path>
              <a:path w="45719" h="38734">
                <a:moveTo>
                  <a:pt x="43078" y="3949"/>
                </a:moveTo>
                <a:lnTo>
                  <a:pt x="42608" y="5067"/>
                </a:lnTo>
                <a:lnTo>
                  <a:pt x="42443" y="6565"/>
                </a:lnTo>
                <a:lnTo>
                  <a:pt x="43027" y="4406"/>
                </a:lnTo>
                <a:lnTo>
                  <a:pt x="43078" y="3949"/>
                </a:lnTo>
                <a:close/>
              </a:path>
              <a:path w="45719" h="38734">
                <a:moveTo>
                  <a:pt x="44056" y="8559"/>
                </a:moveTo>
                <a:lnTo>
                  <a:pt x="41503" y="12369"/>
                </a:lnTo>
                <a:lnTo>
                  <a:pt x="40436" y="12877"/>
                </a:lnTo>
                <a:lnTo>
                  <a:pt x="39611" y="12992"/>
                </a:lnTo>
                <a:lnTo>
                  <a:pt x="39166" y="15925"/>
                </a:lnTo>
                <a:lnTo>
                  <a:pt x="38646" y="15697"/>
                </a:lnTo>
                <a:lnTo>
                  <a:pt x="38735" y="15036"/>
                </a:lnTo>
                <a:lnTo>
                  <a:pt x="38760" y="14909"/>
                </a:lnTo>
                <a:lnTo>
                  <a:pt x="38925" y="14147"/>
                </a:lnTo>
                <a:lnTo>
                  <a:pt x="38950" y="14020"/>
                </a:lnTo>
                <a:lnTo>
                  <a:pt x="39090" y="13385"/>
                </a:lnTo>
                <a:lnTo>
                  <a:pt x="38912" y="14414"/>
                </a:lnTo>
                <a:lnTo>
                  <a:pt x="39420" y="13385"/>
                </a:lnTo>
                <a:lnTo>
                  <a:pt x="39484" y="13258"/>
                </a:lnTo>
                <a:lnTo>
                  <a:pt x="39611" y="13004"/>
                </a:lnTo>
                <a:lnTo>
                  <a:pt x="38468" y="13144"/>
                </a:lnTo>
                <a:lnTo>
                  <a:pt x="38404" y="13893"/>
                </a:lnTo>
                <a:lnTo>
                  <a:pt x="38277" y="14274"/>
                </a:lnTo>
                <a:lnTo>
                  <a:pt x="38061" y="14782"/>
                </a:lnTo>
                <a:lnTo>
                  <a:pt x="38112" y="14274"/>
                </a:lnTo>
                <a:lnTo>
                  <a:pt x="38214" y="13766"/>
                </a:lnTo>
                <a:lnTo>
                  <a:pt x="38468" y="13258"/>
                </a:lnTo>
                <a:lnTo>
                  <a:pt x="38100" y="13182"/>
                </a:lnTo>
                <a:lnTo>
                  <a:pt x="37934" y="14274"/>
                </a:lnTo>
                <a:lnTo>
                  <a:pt x="37261" y="14274"/>
                </a:lnTo>
                <a:lnTo>
                  <a:pt x="36728" y="14020"/>
                </a:lnTo>
                <a:lnTo>
                  <a:pt x="36372" y="14643"/>
                </a:lnTo>
                <a:lnTo>
                  <a:pt x="36372" y="23037"/>
                </a:lnTo>
                <a:lnTo>
                  <a:pt x="36322" y="23571"/>
                </a:lnTo>
                <a:lnTo>
                  <a:pt x="36195" y="23926"/>
                </a:lnTo>
                <a:lnTo>
                  <a:pt x="36080" y="24180"/>
                </a:lnTo>
                <a:lnTo>
                  <a:pt x="36207" y="23533"/>
                </a:lnTo>
                <a:lnTo>
                  <a:pt x="36372" y="23037"/>
                </a:lnTo>
                <a:lnTo>
                  <a:pt x="36372" y="14643"/>
                </a:lnTo>
                <a:lnTo>
                  <a:pt x="36156" y="15024"/>
                </a:lnTo>
                <a:lnTo>
                  <a:pt x="36156" y="23037"/>
                </a:lnTo>
                <a:lnTo>
                  <a:pt x="36068" y="23634"/>
                </a:lnTo>
                <a:lnTo>
                  <a:pt x="35852" y="24180"/>
                </a:lnTo>
                <a:lnTo>
                  <a:pt x="35979" y="23533"/>
                </a:lnTo>
                <a:lnTo>
                  <a:pt x="36156" y="23037"/>
                </a:lnTo>
                <a:lnTo>
                  <a:pt x="36156" y="15024"/>
                </a:lnTo>
                <a:lnTo>
                  <a:pt x="35928" y="14655"/>
                </a:lnTo>
                <a:lnTo>
                  <a:pt x="35801" y="13131"/>
                </a:lnTo>
                <a:lnTo>
                  <a:pt x="35623" y="13004"/>
                </a:lnTo>
                <a:lnTo>
                  <a:pt x="35598" y="26974"/>
                </a:lnTo>
                <a:lnTo>
                  <a:pt x="35001" y="27736"/>
                </a:lnTo>
                <a:lnTo>
                  <a:pt x="34442" y="27990"/>
                </a:lnTo>
                <a:lnTo>
                  <a:pt x="34594" y="26720"/>
                </a:lnTo>
                <a:lnTo>
                  <a:pt x="35598" y="26974"/>
                </a:lnTo>
                <a:lnTo>
                  <a:pt x="35598" y="13017"/>
                </a:lnTo>
                <a:lnTo>
                  <a:pt x="35394" y="13106"/>
                </a:lnTo>
                <a:lnTo>
                  <a:pt x="35394" y="19481"/>
                </a:lnTo>
                <a:lnTo>
                  <a:pt x="35255" y="20497"/>
                </a:lnTo>
                <a:lnTo>
                  <a:pt x="34925" y="21259"/>
                </a:lnTo>
                <a:lnTo>
                  <a:pt x="35001" y="20624"/>
                </a:lnTo>
                <a:lnTo>
                  <a:pt x="35090" y="20243"/>
                </a:lnTo>
                <a:lnTo>
                  <a:pt x="35140" y="20116"/>
                </a:lnTo>
                <a:lnTo>
                  <a:pt x="35394" y="19481"/>
                </a:lnTo>
                <a:lnTo>
                  <a:pt x="35394" y="13106"/>
                </a:lnTo>
                <a:lnTo>
                  <a:pt x="34594" y="12623"/>
                </a:lnTo>
                <a:lnTo>
                  <a:pt x="34163" y="12623"/>
                </a:lnTo>
                <a:lnTo>
                  <a:pt x="34112" y="26339"/>
                </a:lnTo>
                <a:lnTo>
                  <a:pt x="34036" y="26847"/>
                </a:lnTo>
                <a:lnTo>
                  <a:pt x="33477" y="28879"/>
                </a:lnTo>
                <a:lnTo>
                  <a:pt x="33604" y="27736"/>
                </a:lnTo>
                <a:lnTo>
                  <a:pt x="33705" y="27228"/>
                </a:lnTo>
                <a:lnTo>
                  <a:pt x="33769" y="27101"/>
                </a:lnTo>
                <a:lnTo>
                  <a:pt x="34112" y="26339"/>
                </a:lnTo>
                <a:lnTo>
                  <a:pt x="34112" y="12649"/>
                </a:lnTo>
                <a:lnTo>
                  <a:pt x="33870" y="12725"/>
                </a:lnTo>
                <a:lnTo>
                  <a:pt x="33870" y="25958"/>
                </a:lnTo>
                <a:lnTo>
                  <a:pt x="33286" y="26593"/>
                </a:lnTo>
                <a:lnTo>
                  <a:pt x="32766" y="27101"/>
                </a:lnTo>
                <a:lnTo>
                  <a:pt x="32842" y="26428"/>
                </a:lnTo>
                <a:lnTo>
                  <a:pt x="32575" y="27228"/>
                </a:lnTo>
                <a:lnTo>
                  <a:pt x="32651" y="26593"/>
                </a:lnTo>
                <a:lnTo>
                  <a:pt x="32664" y="26466"/>
                </a:lnTo>
                <a:lnTo>
                  <a:pt x="32689" y="26212"/>
                </a:lnTo>
                <a:lnTo>
                  <a:pt x="33121" y="24942"/>
                </a:lnTo>
                <a:lnTo>
                  <a:pt x="33210" y="24688"/>
                </a:lnTo>
                <a:lnTo>
                  <a:pt x="33731" y="23164"/>
                </a:lnTo>
                <a:lnTo>
                  <a:pt x="33807" y="22910"/>
                </a:lnTo>
                <a:lnTo>
                  <a:pt x="33718" y="23672"/>
                </a:lnTo>
                <a:lnTo>
                  <a:pt x="33096" y="25641"/>
                </a:lnTo>
                <a:lnTo>
                  <a:pt x="33870" y="25958"/>
                </a:lnTo>
                <a:lnTo>
                  <a:pt x="33870" y="12725"/>
                </a:lnTo>
                <a:lnTo>
                  <a:pt x="33401" y="12877"/>
                </a:lnTo>
                <a:lnTo>
                  <a:pt x="33375" y="20624"/>
                </a:lnTo>
                <a:lnTo>
                  <a:pt x="33235" y="21628"/>
                </a:lnTo>
                <a:lnTo>
                  <a:pt x="32918" y="22352"/>
                </a:lnTo>
                <a:lnTo>
                  <a:pt x="32918" y="25450"/>
                </a:lnTo>
                <a:lnTo>
                  <a:pt x="32778" y="25488"/>
                </a:lnTo>
                <a:lnTo>
                  <a:pt x="32334" y="25577"/>
                </a:lnTo>
                <a:lnTo>
                  <a:pt x="32169" y="25831"/>
                </a:lnTo>
                <a:lnTo>
                  <a:pt x="32296" y="24688"/>
                </a:lnTo>
                <a:lnTo>
                  <a:pt x="32791" y="25298"/>
                </a:lnTo>
                <a:lnTo>
                  <a:pt x="32829" y="24942"/>
                </a:lnTo>
                <a:lnTo>
                  <a:pt x="32816" y="25323"/>
                </a:lnTo>
                <a:lnTo>
                  <a:pt x="32918" y="25450"/>
                </a:lnTo>
                <a:lnTo>
                  <a:pt x="32918" y="22352"/>
                </a:lnTo>
                <a:lnTo>
                  <a:pt x="32994" y="21513"/>
                </a:lnTo>
                <a:lnTo>
                  <a:pt x="33375" y="20624"/>
                </a:lnTo>
                <a:lnTo>
                  <a:pt x="33375" y="12941"/>
                </a:lnTo>
                <a:lnTo>
                  <a:pt x="33261" y="13208"/>
                </a:lnTo>
                <a:lnTo>
                  <a:pt x="33464" y="11303"/>
                </a:lnTo>
                <a:lnTo>
                  <a:pt x="33832" y="11480"/>
                </a:lnTo>
                <a:lnTo>
                  <a:pt x="35521" y="12496"/>
                </a:lnTo>
                <a:lnTo>
                  <a:pt x="36868" y="13639"/>
                </a:lnTo>
                <a:lnTo>
                  <a:pt x="37363" y="13347"/>
                </a:lnTo>
                <a:lnTo>
                  <a:pt x="37287" y="12877"/>
                </a:lnTo>
                <a:lnTo>
                  <a:pt x="36144" y="10972"/>
                </a:lnTo>
                <a:lnTo>
                  <a:pt x="35534" y="9956"/>
                </a:lnTo>
                <a:lnTo>
                  <a:pt x="33058" y="9575"/>
                </a:lnTo>
                <a:lnTo>
                  <a:pt x="32727" y="9829"/>
                </a:lnTo>
                <a:lnTo>
                  <a:pt x="32080" y="10769"/>
                </a:lnTo>
                <a:lnTo>
                  <a:pt x="31750" y="9220"/>
                </a:lnTo>
                <a:lnTo>
                  <a:pt x="31572" y="9499"/>
                </a:lnTo>
                <a:lnTo>
                  <a:pt x="31191" y="9880"/>
                </a:lnTo>
                <a:lnTo>
                  <a:pt x="30708" y="10363"/>
                </a:lnTo>
                <a:lnTo>
                  <a:pt x="30683" y="8915"/>
                </a:lnTo>
                <a:lnTo>
                  <a:pt x="30518" y="9982"/>
                </a:lnTo>
                <a:lnTo>
                  <a:pt x="30505" y="8496"/>
                </a:lnTo>
                <a:lnTo>
                  <a:pt x="28638" y="9817"/>
                </a:lnTo>
                <a:lnTo>
                  <a:pt x="28587" y="10083"/>
                </a:lnTo>
                <a:lnTo>
                  <a:pt x="28638" y="10909"/>
                </a:lnTo>
                <a:lnTo>
                  <a:pt x="28956" y="11671"/>
                </a:lnTo>
                <a:lnTo>
                  <a:pt x="29667" y="11391"/>
                </a:lnTo>
                <a:lnTo>
                  <a:pt x="29883" y="11264"/>
                </a:lnTo>
                <a:lnTo>
                  <a:pt x="30429" y="10591"/>
                </a:lnTo>
                <a:lnTo>
                  <a:pt x="30391" y="10922"/>
                </a:lnTo>
                <a:lnTo>
                  <a:pt x="32283" y="11645"/>
                </a:lnTo>
                <a:lnTo>
                  <a:pt x="32143" y="11074"/>
                </a:lnTo>
                <a:lnTo>
                  <a:pt x="32867" y="10972"/>
                </a:lnTo>
                <a:lnTo>
                  <a:pt x="33286" y="11201"/>
                </a:lnTo>
                <a:lnTo>
                  <a:pt x="32854" y="12509"/>
                </a:lnTo>
                <a:lnTo>
                  <a:pt x="33172" y="13411"/>
                </a:lnTo>
                <a:lnTo>
                  <a:pt x="32626" y="14655"/>
                </a:lnTo>
                <a:lnTo>
                  <a:pt x="32702" y="14020"/>
                </a:lnTo>
                <a:lnTo>
                  <a:pt x="32791" y="13131"/>
                </a:lnTo>
                <a:lnTo>
                  <a:pt x="32842" y="12623"/>
                </a:lnTo>
                <a:lnTo>
                  <a:pt x="32473" y="12877"/>
                </a:lnTo>
                <a:lnTo>
                  <a:pt x="31711" y="13119"/>
                </a:lnTo>
                <a:lnTo>
                  <a:pt x="31711" y="17576"/>
                </a:lnTo>
                <a:lnTo>
                  <a:pt x="31610" y="18211"/>
                </a:lnTo>
                <a:lnTo>
                  <a:pt x="31407" y="18719"/>
                </a:lnTo>
                <a:lnTo>
                  <a:pt x="31445" y="18338"/>
                </a:lnTo>
                <a:lnTo>
                  <a:pt x="31534" y="17957"/>
                </a:lnTo>
                <a:lnTo>
                  <a:pt x="31711" y="17576"/>
                </a:lnTo>
                <a:lnTo>
                  <a:pt x="31711" y="13119"/>
                </a:lnTo>
                <a:lnTo>
                  <a:pt x="31356" y="13081"/>
                </a:lnTo>
                <a:lnTo>
                  <a:pt x="31356" y="17957"/>
                </a:lnTo>
                <a:lnTo>
                  <a:pt x="31051" y="18211"/>
                </a:lnTo>
                <a:lnTo>
                  <a:pt x="30975" y="18338"/>
                </a:lnTo>
                <a:lnTo>
                  <a:pt x="29438" y="18211"/>
                </a:lnTo>
                <a:lnTo>
                  <a:pt x="26479" y="19227"/>
                </a:lnTo>
                <a:lnTo>
                  <a:pt x="25742" y="19037"/>
                </a:lnTo>
                <a:lnTo>
                  <a:pt x="25704" y="19354"/>
                </a:lnTo>
                <a:lnTo>
                  <a:pt x="25463" y="19862"/>
                </a:lnTo>
                <a:lnTo>
                  <a:pt x="25590" y="19227"/>
                </a:lnTo>
                <a:lnTo>
                  <a:pt x="25641" y="19100"/>
                </a:lnTo>
                <a:lnTo>
                  <a:pt x="24980" y="18846"/>
                </a:lnTo>
                <a:lnTo>
                  <a:pt x="24472" y="18719"/>
                </a:lnTo>
                <a:lnTo>
                  <a:pt x="24561" y="18084"/>
                </a:lnTo>
                <a:lnTo>
                  <a:pt x="24485" y="17957"/>
                </a:lnTo>
                <a:lnTo>
                  <a:pt x="24625" y="17653"/>
                </a:lnTo>
                <a:lnTo>
                  <a:pt x="24218" y="17957"/>
                </a:lnTo>
                <a:lnTo>
                  <a:pt x="24003" y="18084"/>
                </a:lnTo>
                <a:lnTo>
                  <a:pt x="24130" y="17068"/>
                </a:lnTo>
                <a:lnTo>
                  <a:pt x="24638" y="17322"/>
                </a:lnTo>
                <a:lnTo>
                  <a:pt x="24688" y="17068"/>
                </a:lnTo>
                <a:lnTo>
                  <a:pt x="24739" y="16941"/>
                </a:lnTo>
                <a:lnTo>
                  <a:pt x="24828" y="16560"/>
                </a:lnTo>
                <a:lnTo>
                  <a:pt x="25006" y="15798"/>
                </a:lnTo>
                <a:lnTo>
                  <a:pt x="25031" y="15671"/>
                </a:lnTo>
                <a:lnTo>
                  <a:pt x="26631" y="17576"/>
                </a:lnTo>
                <a:lnTo>
                  <a:pt x="27990" y="17818"/>
                </a:lnTo>
                <a:lnTo>
                  <a:pt x="28829" y="18338"/>
                </a:lnTo>
                <a:lnTo>
                  <a:pt x="29629" y="18084"/>
                </a:lnTo>
                <a:lnTo>
                  <a:pt x="29908" y="18084"/>
                </a:lnTo>
                <a:lnTo>
                  <a:pt x="31000" y="15671"/>
                </a:lnTo>
                <a:lnTo>
                  <a:pt x="31064" y="15544"/>
                </a:lnTo>
                <a:lnTo>
                  <a:pt x="31343" y="14909"/>
                </a:lnTo>
                <a:lnTo>
                  <a:pt x="31356" y="17957"/>
                </a:lnTo>
                <a:lnTo>
                  <a:pt x="31356" y="13081"/>
                </a:lnTo>
                <a:lnTo>
                  <a:pt x="30187" y="12877"/>
                </a:lnTo>
                <a:lnTo>
                  <a:pt x="28168" y="12496"/>
                </a:lnTo>
                <a:lnTo>
                  <a:pt x="25590" y="13258"/>
                </a:lnTo>
                <a:lnTo>
                  <a:pt x="24003" y="13601"/>
                </a:lnTo>
                <a:lnTo>
                  <a:pt x="24003" y="16560"/>
                </a:lnTo>
                <a:lnTo>
                  <a:pt x="23964" y="16941"/>
                </a:lnTo>
                <a:lnTo>
                  <a:pt x="23837" y="17576"/>
                </a:lnTo>
                <a:lnTo>
                  <a:pt x="23520" y="18211"/>
                </a:lnTo>
                <a:lnTo>
                  <a:pt x="23609" y="17576"/>
                </a:lnTo>
                <a:lnTo>
                  <a:pt x="23622" y="17322"/>
                </a:lnTo>
                <a:lnTo>
                  <a:pt x="24003" y="16560"/>
                </a:lnTo>
                <a:lnTo>
                  <a:pt x="24003" y="13601"/>
                </a:lnTo>
                <a:lnTo>
                  <a:pt x="23520" y="13703"/>
                </a:lnTo>
                <a:lnTo>
                  <a:pt x="23520" y="17665"/>
                </a:lnTo>
                <a:lnTo>
                  <a:pt x="23444" y="18211"/>
                </a:lnTo>
                <a:lnTo>
                  <a:pt x="23241" y="18719"/>
                </a:lnTo>
                <a:lnTo>
                  <a:pt x="23368" y="17957"/>
                </a:lnTo>
                <a:lnTo>
                  <a:pt x="23495" y="17703"/>
                </a:lnTo>
                <a:lnTo>
                  <a:pt x="23520" y="13703"/>
                </a:lnTo>
                <a:lnTo>
                  <a:pt x="23228" y="13766"/>
                </a:lnTo>
                <a:lnTo>
                  <a:pt x="23228" y="17322"/>
                </a:lnTo>
                <a:lnTo>
                  <a:pt x="23164" y="17856"/>
                </a:lnTo>
                <a:lnTo>
                  <a:pt x="23050" y="18338"/>
                </a:lnTo>
                <a:lnTo>
                  <a:pt x="22834" y="18846"/>
                </a:lnTo>
                <a:lnTo>
                  <a:pt x="22923" y="18084"/>
                </a:lnTo>
                <a:lnTo>
                  <a:pt x="23075" y="17703"/>
                </a:lnTo>
                <a:lnTo>
                  <a:pt x="23228" y="17322"/>
                </a:lnTo>
                <a:lnTo>
                  <a:pt x="23228" y="13766"/>
                </a:lnTo>
                <a:lnTo>
                  <a:pt x="21958" y="14020"/>
                </a:lnTo>
                <a:lnTo>
                  <a:pt x="21450" y="11607"/>
                </a:lnTo>
                <a:lnTo>
                  <a:pt x="20256" y="12750"/>
                </a:lnTo>
                <a:lnTo>
                  <a:pt x="19989" y="13639"/>
                </a:lnTo>
                <a:lnTo>
                  <a:pt x="19875" y="13919"/>
                </a:lnTo>
                <a:lnTo>
                  <a:pt x="19380" y="14135"/>
                </a:lnTo>
                <a:lnTo>
                  <a:pt x="19380" y="14274"/>
                </a:lnTo>
                <a:lnTo>
                  <a:pt x="19265" y="14897"/>
                </a:lnTo>
                <a:lnTo>
                  <a:pt x="18745" y="16814"/>
                </a:lnTo>
                <a:lnTo>
                  <a:pt x="18796" y="16433"/>
                </a:lnTo>
                <a:lnTo>
                  <a:pt x="18808" y="16306"/>
                </a:lnTo>
                <a:lnTo>
                  <a:pt x="18859" y="15798"/>
                </a:lnTo>
                <a:lnTo>
                  <a:pt x="18973" y="15163"/>
                </a:lnTo>
                <a:lnTo>
                  <a:pt x="19380" y="14274"/>
                </a:lnTo>
                <a:lnTo>
                  <a:pt x="19380" y="14135"/>
                </a:lnTo>
                <a:lnTo>
                  <a:pt x="19050" y="14274"/>
                </a:lnTo>
                <a:lnTo>
                  <a:pt x="18427" y="14020"/>
                </a:lnTo>
                <a:lnTo>
                  <a:pt x="16954" y="12915"/>
                </a:lnTo>
                <a:lnTo>
                  <a:pt x="16713" y="14909"/>
                </a:lnTo>
                <a:lnTo>
                  <a:pt x="16852" y="13639"/>
                </a:lnTo>
                <a:lnTo>
                  <a:pt x="14808" y="18084"/>
                </a:lnTo>
                <a:lnTo>
                  <a:pt x="16052" y="16306"/>
                </a:lnTo>
                <a:lnTo>
                  <a:pt x="17284" y="18084"/>
                </a:lnTo>
                <a:lnTo>
                  <a:pt x="18516" y="17449"/>
                </a:lnTo>
                <a:lnTo>
                  <a:pt x="18821" y="17195"/>
                </a:lnTo>
                <a:lnTo>
                  <a:pt x="18669" y="17703"/>
                </a:lnTo>
                <a:lnTo>
                  <a:pt x="18554" y="18211"/>
                </a:lnTo>
                <a:lnTo>
                  <a:pt x="17919" y="18859"/>
                </a:lnTo>
                <a:lnTo>
                  <a:pt x="18262" y="18719"/>
                </a:lnTo>
                <a:lnTo>
                  <a:pt x="18529" y="19189"/>
                </a:lnTo>
                <a:lnTo>
                  <a:pt x="18630" y="18719"/>
                </a:lnTo>
                <a:lnTo>
                  <a:pt x="19024" y="16941"/>
                </a:lnTo>
                <a:lnTo>
                  <a:pt x="18719" y="18338"/>
                </a:lnTo>
                <a:lnTo>
                  <a:pt x="19100" y="17195"/>
                </a:lnTo>
                <a:lnTo>
                  <a:pt x="19126" y="16941"/>
                </a:lnTo>
                <a:lnTo>
                  <a:pt x="19227" y="16814"/>
                </a:lnTo>
                <a:lnTo>
                  <a:pt x="19837" y="14909"/>
                </a:lnTo>
                <a:lnTo>
                  <a:pt x="19735" y="15671"/>
                </a:lnTo>
                <a:lnTo>
                  <a:pt x="19608" y="17030"/>
                </a:lnTo>
                <a:lnTo>
                  <a:pt x="21183" y="17322"/>
                </a:lnTo>
                <a:lnTo>
                  <a:pt x="21856" y="16814"/>
                </a:lnTo>
                <a:lnTo>
                  <a:pt x="22479" y="16814"/>
                </a:lnTo>
                <a:lnTo>
                  <a:pt x="22682" y="15798"/>
                </a:lnTo>
                <a:lnTo>
                  <a:pt x="22682" y="16052"/>
                </a:lnTo>
                <a:lnTo>
                  <a:pt x="22618" y="18973"/>
                </a:lnTo>
                <a:lnTo>
                  <a:pt x="22593" y="19100"/>
                </a:lnTo>
                <a:lnTo>
                  <a:pt x="22606" y="18973"/>
                </a:lnTo>
                <a:lnTo>
                  <a:pt x="21717" y="18211"/>
                </a:lnTo>
                <a:lnTo>
                  <a:pt x="20802" y="17957"/>
                </a:lnTo>
                <a:lnTo>
                  <a:pt x="20142" y="18211"/>
                </a:lnTo>
                <a:lnTo>
                  <a:pt x="19481" y="17373"/>
                </a:lnTo>
                <a:lnTo>
                  <a:pt x="19329" y="18338"/>
                </a:lnTo>
                <a:lnTo>
                  <a:pt x="18757" y="18973"/>
                </a:lnTo>
                <a:lnTo>
                  <a:pt x="18630" y="19354"/>
                </a:lnTo>
                <a:lnTo>
                  <a:pt x="18846" y="19735"/>
                </a:lnTo>
                <a:lnTo>
                  <a:pt x="20612" y="18973"/>
                </a:lnTo>
                <a:lnTo>
                  <a:pt x="20955" y="19989"/>
                </a:lnTo>
                <a:lnTo>
                  <a:pt x="21856" y="19735"/>
                </a:lnTo>
                <a:lnTo>
                  <a:pt x="22402" y="19227"/>
                </a:lnTo>
                <a:lnTo>
                  <a:pt x="22453" y="19608"/>
                </a:lnTo>
                <a:lnTo>
                  <a:pt x="23495" y="20116"/>
                </a:lnTo>
                <a:lnTo>
                  <a:pt x="24345" y="20243"/>
                </a:lnTo>
                <a:lnTo>
                  <a:pt x="24980" y="20497"/>
                </a:lnTo>
                <a:lnTo>
                  <a:pt x="25615" y="20497"/>
                </a:lnTo>
                <a:lnTo>
                  <a:pt x="26314" y="19989"/>
                </a:lnTo>
                <a:lnTo>
                  <a:pt x="26720" y="21005"/>
                </a:lnTo>
                <a:lnTo>
                  <a:pt x="27406" y="20370"/>
                </a:lnTo>
                <a:lnTo>
                  <a:pt x="27597" y="20116"/>
                </a:lnTo>
                <a:lnTo>
                  <a:pt x="28194" y="20332"/>
                </a:lnTo>
                <a:lnTo>
                  <a:pt x="28092" y="20116"/>
                </a:lnTo>
                <a:lnTo>
                  <a:pt x="28028" y="19989"/>
                </a:lnTo>
                <a:lnTo>
                  <a:pt x="29133" y="20370"/>
                </a:lnTo>
                <a:lnTo>
                  <a:pt x="29908" y="20497"/>
                </a:lnTo>
                <a:lnTo>
                  <a:pt x="30353" y="20370"/>
                </a:lnTo>
                <a:lnTo>
                  <a:pt x="31076" y="21450"/>
                </a:lnTo>
                <a:lnTo>
                  <a:pt x="31457" y="20370"/>
                </a:lnTo>
                <a:lnTo>
                  <a:pt x="31584" y="19989"/>
                </a:lnTo>
                <a:lnTo>
                  <a:pt x="31623" y="19862"/>
                </a:lnTo>
                <a:lnTo>
                  <a:pt x="31521" y="20751"/>
                </a:lnTo>
                <a:lnTo>
                  <a:pt x="31483" y="20878"/>
                </a:lnTo>
                <a:lnTo>
                  <a:pt x="31394" y="21132"/>
                </a:lnTo>
                <a:lnTo>
                  <a:pt x="30695" y="23126"/>
                </a:lnTo>
                <a:lnTo>
                  <a:pt x="31686" y="23533"/>
                </a:lnTo>
                <a:lnTo>
                  <a:pt x="31927" y="23037"/>
                </a:lnTo>
                <a:lnTo>
                  <a:pt x="32042" y="22783"/>
                </a:lnTo>
                <a:lnTo>
                  <a:pt x="31953" y="23634"/>
                </a:lnTo>
                <a:lnTo>
                  <a:pt x="31699" y="24180"/>
                </a:lnTo>
                <a:lnTo>
                  <a:pt x="31889" y="24180"/>
                </a:lnTo>
                <a:lnTo>
                  <a:pt x="32016" y="23533"/>
                </a:lnTo>
                <a:lnTo>
                  <a:pt x="32258" y="22910"/>
                </a:lnTo>
                <a:lnTo>
                  <a:pt x="32194" y="23533"/>
                </a:lnTo>
                <a:lnTo>
                  <a:pt x="32067" y="23926"/>
                </a:lnTo>
                <a:lnTo>
                  <a:pt x="31965" y="24180"/>
                </a:lnTo>
                <a:lnTo>
                  <a:pt x="32169" y="24180"/>
                </a:lnTo>
                <a:lnTo>
                  <a:pt x="32296" y="23533"/>
                </a:lnTo>
                <a:lnTo>
                  <a:pt x="32423" y="23037"/>
                </a:lnTo>
                <a:lnTo>
                  <a:pt x="32435" y="22910"/>
                </a:lnTo>
                <a:lnTo>
                  <a:pt x="32448" y="22783"/>
                </a:lnTo>
                <a:lnTo>
                  <a:pt x="32550" y="21767"/>
                </a:lnTo>
                <a:lnTo>
                  <a:pt x="33020" y="20624"/>
                </a:lnTo>
                <a:lnTo>
                  <a:pt x="32969" y="21132"/>
                </a:lnTo>
                <a:lnTo>
                  <a:pt x="32385" y="23291"/>
                </a:lnTo>
                <a:lnTo>
                  <a:pt x="32537" y="22910"/>
                </a:lnTo>
                <a:lnTo>
                  <a:pt x="32448" y="23672"/>
                </a:lnTo>
                <a:lnTo>
                  <a:pt x="32689" y="23164"/>
                </a:lnTo>
                <a:lnTo>
                  <a:pt x="32588" y="23799"/>
                </a:lnTo>
                <a:lnTo>
                  <a:pt x="32385" y="24307"/>
                </a:lnTo>
                <a:lnTo>
                  <a:pt x="32448" y="23672"/>
                </a:lnTo>
                <a:lnTo>
                  <a:pt x="32245" y="24180"/>
                </a:lnTo>
                <a:lnTo>
                  <a:pt x="32270" y="24307"/>
                </a:lnTo>
                <a:lnTo>
                  <a:pt x="32105" y="25831"/>
                </a:lnTo>
                <a:lnTo>
                  <a:pt x="32029" y="26466"/>
                </a:lnTo>
                <a:lnTo>
                  <a:pt x="31965" y="25577"/>
                </a:lnTo>
                <a:lnTo>
                  <a:pt x="31280" y="24561"/>
                </a:lnTo>
                <a:lnTo>
                  <a:pt x="30187" y="24434"/>
                </a:lnTo>
                <a:lnTo>
                  <a:pt x="29425" y="26593"/>
                </a:lnTo>
                <a:lnTo>
                  <a:pt x="29400" y="26466"/>
                </a:lnTo>
                <a:lnTo>
                  <a:pt x="29298" y="26085"/>
                </a:lnTo>
                <a:lnTo>
                  <a:pt x="28879" y="24549"/>
                </a:lnTo>
                <a:lnTo>
                  <a:pt x="28155" y="26085"/>
                </a:lnTo>
                <a:lnTo>
                  <a:pt x="28295" y="24942"/>
                </a:lnTo>
                <a:lnTo>
                  <a:pt x="28321" y="24726"/>
                </a:lnTo>
                <a:lnTo>
                  <a:pt x="27851" y="24942"/>
                </a:lnTo>
                <a:lnTo>
                  <a:pt x="27622" y="24803"/>
                </a:lnTo>
                <a:lnTo>
                  <a:pt x="25412" y="26466"/>
                </a:lnTo>
                <a:lnTo>
                  <a:pt x="24206" y="25704"/>
                </a:lnTo>
                <a:lnTo>
                  <a:pt x="23596" y="25323"/>
                </a:lnTo>
                <a:lnTo>
                  <a:pt x="23393" y="25196"/>
                </a:lnTo>
                <a:lnTo>
                  <a:pt x="22352" y="25260"/>
                </a:lnTo>
                <a:lnTo>
                  <a:pt x="22352" y="25704"/>
                </a:lnTo>
                <a:lnTo>
                  <a:pt x="22326" y="25958"/>
                </a:lnTo>
                <a:lnTo>
                  <a:pt x="22199" y="26593"/>
                </a:lnTo>
                <a:lnTo>
                  <a:pt x="21945" y="27101"/>
                </a:lnTo>
                <a:lnTo>
                  <a:pt x="22021" y="26466"/>
                </a:lnTo>
                <a:lnTo>
                  <a:pt x="22098" y="26212"/>
                </a:lnTo>
                <a:lnTo>
                  <a:pt x="22352" y="25704"/>
                </a:lnTo>
                <a:lnTo>
                  <a:pt x="22352" y="25260"/>
                </a:lnTo>
                <a:lnTo>
                  <a:pt x="21717" y="25298"/>
                </a:lnTo>
                <a:lnTo>
                  <a:pt x="21717" y="26212"/>
                </a:lnTo>
                <a:lnTo>
                  <a:pt x="21056" y="26593"/>
                </a:lnTo>
                <a:lnTo>
                  <a:pt x="20840" y="26847"/>
                </a:lnTo>
                <a:lnTo>
                  <a:pt x="20853" y="26720"/>
                </a:lnTo>
                <a:lnTo>
                  <a:pt x="20967" y="25704"/>
                </a:lnTo>
                <a:lnTo>
                  <a:pt x="21717" y="26212"/>
                </a:lnTo>
                <a:lnTo>
                  <a:pt x="21717" y="25298"/>
                </a:lnTo>
                <a:lnTo>
                  <a:pt x="21209" y="25323"/>
                </a:lnTo>
                <a:lnTo>
                  <a:pt x="21082" y="25196"/>
                </a:lnTo>
                <a:lnTo>
                  <a:pt x="20523" y="24688"/>
                </a:lnTo>
                <a:lnTo>
                  <a:pt x="20243" y="24434"/>
                </a:lnTo>
                <a:lnTo>
                  <a:pt x="18554" y="24688"/>
                </a:lnTo>
                <a:lnTo>
                  <a:pt x="18173" y="24434"/>
                </a:lnTo>
                <a:lnTo>
                  <a:pt x="17475" y="26212"/>
                </a:lnTo>
                <a:lnTo>
                  <a:pt x="17741" y="26212"/>
                </a:lnTo>
                <a:lnTo>
                  <a:pt x="17792" y="25704"/>
                </a:lnTo>
                <a:lnTo>
                  <a:pt x="18656" y="26593"/>
                </a:lnTo>
                <a:lnTo>
                  <a:pt x="17881" y="26720"/>
                </a:lnTo>
                <a:lnTo>
                  <a:pt x="17653" y="26974"/>
                </a:lnTo>
                <a:lnTo>
                  <a:pt x="17729" y="26441"/>
                </a:lnTo>
                <a:lnTo>
                  <a:pt x="17068" y="27228"/>
                </a:lnTo>
                <a:lnTo>
                  <a:pt x="16789" y="26720"/>
                </a:lnTo>
                <a:lnTo>
                  <a:pt x="16344" y="26428"/>
                </a:lnTo>
                <a:lnTo>
                  <a:pt x="16217" y="25958"/>
                </a:lnTo>
                <a:lnTo>
                  <a:pt x="16192" y="24942"/>
                </a:lnTo>
                <a:lnTo>
                  <a:pt x="15887" y="24815"/>
                </a:lnTo>
                <a:lnTo>
                  <a:pt x="15709" y="25831"/>
                </a:lnTo>
                <a:lnTo>
                  <a:pt x="15582" y="26301"/>
                </a:lnTo>
                <a:lnTo>
                  <a:pt x="15392" y="26593"/>
                </a:lnTo>
                <a:lnTo>
                  <a:pt x="15481" y="25704"/>
                </a:lnTo>
                <a:lnTo>
                  <a:pt x="15582" y="24561"/>
                </a:lnTo>
                <a:lnTo>
                  <a:pt x="14693" y="26593"/>
                </a:lnTo>
                <a:lnTo>
                  <a:pt x="15392" y="25704"/>
                </a:lnTo>
                <a:lnTo>
                  <a:pt x="15303" y="26593"/>
                </a:lnTo>
                <a:lnTo>
                  <a:pt x="15265" y="26847"/>
                </a:lnTo>
                <a:lnTo>
                  <a:pt x="14757" y="27355"/>
                </a:lnTo>
                <a:lnTo>
                  <a:pt x="14643" y="27609"/>
                </a:lnTo>
                <a:lnTo>
                  <a:pt x="14757" y="28371"/>
                </a:lnTo>
                <a:lnTo>
                  <a:pt x="15341" y="27990"/>
                </a:lnTo>
                <a:lnTo>
                  <a:pt x="18592" y="27279"/>
                </a:lnTo>
                <a:lnTo>
                  <a:pt x="18630" y="26974"/>
                </a:lnTo>
                <a:lnTo>
                  <a:pt x="18757" y="25958"/>
                </a:lnTo>
                <a:lnTo>
                  <a:pt x="19583" y="26301"/>
                </a:lnTo>
                <a:lnTo>
                  <a:pt x="19621" y="25958"/>
                </a:lnTo>
                <a:lnTo>
                  <a:pt x="19723" y="25704"/>
                </a:lnTo>
                <a:lnTo>
                  <a:pt x="19926" y="25196"/>
                </a:lnTo>
                <a:lnTo>
                  <a:pt x="19862" y="25831"/>
                </a:lnTo>
                <a:lnTo>
                  <a:pt x="19532" y="26720"/>
                </a:lnTo>
                <a:lnTo>
                  <a:pt x="19558" y="26479"/>
                </a:lnTo>
                <a:lnTo>
                  <a:pt x="19088" y="26974"/>
                </a:lnTo>
                <a:lnTo>
                  <a:pt x="18846" y="27228"/>
                </a:lnTo>
                <a:lnTo>
                  <a:pt x="19392" y="27101"/>
                </a:lnTo>
                <a:lnTo>
                  <a:pt x="22999" y="29895"/>
                </a:lnTo>
                <a:lnTo>
                  <a:pt x="30111" y="27228"/>
                </a:lnTo>
                <a:lnTo>
                  <a:pt x="32092" y="31038"/>
                </a:lnTo>
                <a:lnTo>
                  <a:pt x="35687" y="31673"/>
                </a:lnTo>
                <a:lnTo>
                  <a:pt x="36436" y="31927"/>
                </a:lnTo>
                <a:lnTo>
                  <a:pt x="37325" y="33324"/>
                </a:lnTo>
                <a:lnTo>
                  <a:pt x="36207" y="33324"/>
                </a:lnTo>
                <a:lnTo>
                  <a:pt x="31991" y="34467"/>
                </a:lnTo>
                <a:lnTo>
                  <a:pt x="33591" y="35864"/>
                </a:lnTo>
                <a:lnTo>
                  <a:pt x="35826" y="34213"/>
                </a:lnTo>
                <a:lnTo>
                  <a:pt x="37769" y="36880"/>
                </a:lnTo>
                <a:lnTo>
                  <a:pt x="37871" y="38658"/>
                </a:lnTo>
                <a:lnTo>
                  <a:pt x="38404" y="37515"/>
                </a:lnTo>
                <a:lnTo>
                  <a:pt x="39141" y="34213"/>
                </a:lnTo>
                <a:lnTo>
                  <a:pt x="40335" y="28879"/>
                </a:lnTo>
                <a:lnTo>
                  <a:pt x="40525" y="27990"/>
                </a:lnTo>
                <a:lnTo>
                  <a:pt x="40805" y="26720"/>
                </a:lnTo>
                <a:lnTo>
                  <a:pt x="40894" y="26339"/>
                </a:lnTo>
                <a:lnTo>
                  <a:pt x="41313" y="24307"/>
                </a:lnTo>
                <a:lnTo>
                  <a:pt x="42989" y="15925"/>
                </a:lnTo>
                <a:lnTo>
                  <a:pt x="43561" y="13004"/>
                </a:lnTo>
                <a:lnTo>
                  <a:pt x="44056" y="8559"/>
                </a:lnTo>
                <a:close/>
              </a:path>
              <a:path w="45719" h="38734">
                <a:moveTo>
                  <a:pt x="45478" y="5105"/>
                </a:moveTo>
                <a:lnTo>
                  <a:pt x="44729" y="4622"/>
                </a:lnTo>
                <a:lnTo>
                  <a:pt x="44627" y="5461"/>
                </a:lnTo>
                <a:lnTo>
                  <a:pt x="44589" y="5727"/>
                </a:lnTo>
                <a:lnTo>
                  <a:pt x="44818" y="5524"/>
                </a:lnTo>
                <a:lnTo>
                  <a:pt x="45478" y="5105"/>
                </a:lnTo>
                <a:close/>
              </a:path>
            </a:pathLst>
          </a:custGeom>
          <a:solidFill>
            <a:srgbClr val="B88F51"/>
          </a:solidFill>
        </p:spPr>
        <p:txBody>
          <a:bodyPr wrap="square" lIns="0" tIns="0" rIns="0" bIns="0" rtlCol="0"/>
          <a:lstStyle/>
          <a:p>
            <a:endParaRPr sz="2511"/>
          </a:p>
        </p:txBody>
      </p:sp>
      <p:sp>
        <p:nvSpPr>
          <p:cNvPr id="133" name="bg object 133"/>
          <p:cNvSpPr/>
          <p:nvPr/>
        </p:nvSpPr>
        <p:spPr>
          <a:xfrm>
            <a:off x="958231" y="351448"/>
            <a:ext cx="13891" cy="7541"/>
          </a:xfrm>
          <a:custGeom>
            <a:avLst/>
            <a:gdLst/>
            <a:ahLst/>
            <a:cxnLst/>
            <a:rect l="l" t="t" r="r" b="b"/>
            <a:pathLst>
              <a:path w="22225" h="12065">
                <a:moveTo>
                  <a:pt x="2882" y="3467"/>
                </a:moveTo>
                <a:lnTo>
                  <a:pt x="2641" y="4051"/>
                </a:lnTo>
                <a:lnTo>
                  <a:pt x="2603" y="4406"/>
                </a:lnTo>
                <a:lnTo>
                  <a:pt x="2578" y="4622"/>
                </a:lnTo>
                <a:lnTo>
                  <a:pt x="2819" y="4038"/>
                </a:lnTo>
                <a:lnTo>
                  <a:pt x="2857" y="3683"/>
                </a:lnTo>
                <a:lnTo>
                  <a:pt x="2882" y="3467"/>
                </a:lnTo>
                <a:close/>
              </a:path>
              <a:path w="22225" h="12065">
                <a:moveTo>
                  <a:pt x="3238" y="3251"/>
                </a:moveTo>
                <a:lnTo>
                  <a:pt x="2870" y="4064"/>
                </a:lnTo>
                <a:lnTo>
                  <a:pt x="2819" y="4457"/>
                </a:lnTo>
                <a:lnTo>
                  <a:pt x="2755" y="4965"/>
                </a:lnTo>
                <a:lnTo>
                  <a:pt x="3136" y="4152"/>
                </a:lnTo>
                <a:lnTo>
                  <a:pt x="3187" y="3759"/>
                </a:lnTo>
                <a:lnTo>
                  <a:pt x="3238" y="3251"/>
                </a:lnTo>
                <a:close/>
              </a:path>
              <a:path w="22225" h="12065">
                <a:moveTo>
                  <a:pt x="3467" y="2667"/>
                </a:moveTo>
                <a:lnTo>
                  <a:pt x="3124" y="2298"/>
                </a:lnTo>
                <a:lnTo>
                  <a:pt x="3162" y="1981"/>
                </a:lnTo>
                <a:lnTo>
                  <a:pt x="3060" y="2222"/>
                </a:lnTo>
                <a:lnTo>
                  <a:pt x="2108" y="1168"/>
                </a:lnTo>
                <a:lnTo>
                  <a:pt x="2082" y="1397"/>
                </a:lnTo>
                <a:lnTo>
                  <a:pt x="1308" y="546"/>
                </a:lnTo>
                <a:lnTo>
                  <a:pt x="1181" y="406"/>
                </a:lnTo>
                <a:lnTo>
                  <a:pt x="1003" y="190"/>
                </a:lnTo>
                <a:lnTo>
                  <a:pt x="977" y="330"/>
                </a:lnTo>
                <a:lnTo>
                  <a:pt x="165" y="0"/>
                </a:lnTo>
                <a:lnTo>
                  <a:pt x="63" y="838"/>
                </a:lnTo>
                <a:lnTo>
                  <a:pt x="0" y="1460"/>
                </a:lnTo>
                <a:lnTo>
                  <a:pt x="660" y="965"/>
                </a:lnTo>
                <a:lnTo>
                  <a:pt x="927" y="800"/>
                </a:lnTo>
                <a:lnTo>
                  <a:pt x="825" y="1752"/>
                </a:lnTo>
                <a:lnTo>
                  <a:pt x="749" y="2413"/>
                </a:lnTo>
                <a:lnTo>
                  <a:pt x="1485" y="1892"/>
                </a:lnTo>
                <a:lnTo>
                  <a:pt x="1955" y="1778"/>
                </a:lnTo>
                <a:lnTo>
                  <a:pt x="1765" y="2387"/>
                </a:lnTo>
                <a:lnTo>
                  <a:pt x="1701" y="2692"/>
                </a:lnTo>
                <a:lnTo>
                  <a:pt x="1562" y="3403"/>
                </a:lnTo>
                <a:lnTo>
                  <a:pt x="1866" y="3200"/>
                </a:lnTo>
                <a:lnTo>
                  <a:pt x="1854" y="3390"/>
                </a:lnTo>
                <a:lnTo>
                  <a:pt x="2590" y="2857"/>
                </a:lnTo>
                <a:lnTo>
                  <a:pt x="2895" y="2794"/>
                </a:lnTo>
                <a:lnTo>
                  <a:pt x="2882" y="2921"/>
                </a:lnTo>
                <a:lnTo>
                  <a:pt x="2857" y="3124"/>
                </a:lnTo>
                <a:lnTo>
                  <a:pt x="2997" y="2768"/>
                </a:lnTo>
                <a:lnTo>
                  <a:pt x="3467" y="2667"/>
                </a:lnTo>
                <a:close/>
              </a:path>
              <a:path w="22225" h="12065">
                <a:moveTo>
                  <a:pt x="3594" y="7302"/>
                </a:moveTo>
                <a:lnTo>
                  <a:pt x="3314" y="7937"/>
                </a:lnTo>
                <a:lnTo>
                  <a:pt x="2679" y="7264"/>
                </a:lnTo>
                <a:lnTo>
                  <a:pt x="2565" y="8267"/>
                </a:lnTo>
                <a:lnTo>
                  <a:pt x="2527" y="8547"/>
                </a:lnTo>
                <a:lnTo>
                  <a:pt x="2755" y="8318"/>
                </a:lnTo>
                <a:lnTo>
                  <a:pt x="3251" y="8204"/>
                </a:lnTo>
                <a:lnTo>
                  <a:pt x="3238" y="8407"/>
                </a:lnTo>
                <a:lnTo>
                  <a:pt x="3200" y="8788"/>
                </a:lnTo>
                <a:lnTo>
                  <a:pt x="3467" y="8166"/>
                </a:lnTo>
                <a:lnTo>
                  <a:pt x="3543" y="7696"/>
                </a:lnTo>
                <a:lnTo>
                  <a:pt x="3594" y="7302"/>
                </a:lnTo>
                <a:close/>
              </a:path>
              <a:path w="22225" h="12065">
                <a:moveTo>
                  <a:pt x="3835" y="3657"/>
                </a:moveTo>
                <a:lnTo>
                  <a:pt x="3594" y="4241"/>
                </a:lnTo>
                <a:lnTo>
                  <a:pt x="3556" y="4597"/>
                </a:lnTo>
                <a:lnTo>
                  <a:pt x="3530" y="4800"/>
                </a:lnTo>
                <a:lnTo>
                  <a:pt x="3771" y="4229"/>
                </a:lnTo>
                <a:lnTo>
                  <a:pt x="3810" y="3873"/>
                </a:lnTo>
                <a:lnTo>
                  <a:pt x="3835" y="3657"/>
                </a:lnTo>
                <a:close/>
              </a:path>
              <a:path w="22225" h="12065">
                <a:moveTo>
                  <a:pt x="4673" y="4406"/>
                </a:moveTo>
                <a:lnTo>
                  <a:pt x="4381" y="5054"/>
                </a:lnTo>
                <a:lnTo>
                  <a:pt x="3924" y="4432"/>
                </a:lnTo>
                <a:lnTo>
                  <a:pt x="3810" y="5410"/>
                </a:lnTo>
                <a:lnTo>
                  <a:pt x="3784" y="5600"/>
                </a:lnTo>
                <a:lnTo>
                  <a:pt x="3949" y="5448"/>
                </a:lnTo>
                <a:lnTo>
                  <a:pt x="4330" y="5321"/>
                </a:lnTo>
                <a:lnTo>
                  <a:pt x="4318" y="5511"/>
                </a:lnTo>
                <a:lnTo>
                  <a:pt x="4279" y="5892"/>
                </a:lnTo>
                <a:lnTo>
                  <a:pt x="4546" y="5245"/>
                </a:lnTo>
                <a:lnTo>
                  <a:pt x="4622" y="4800"/>
                </a:lnTo>
                <a:lnTo>
                  <a:pt x="4673" y="4406"/>
                </a:lnTo>
                <a:close/>
              </a:path>
              <a:path w="22225" h="12065">
                <a:moveTo>
                  <a:pt x="4927" y="4635"/>
                </a:moveTo>
                <a:lnTo>
                  <a:pt x="4686" y="5219"/>
                </a:lnTo>
                <a:lnTo>
                  <a:pt x="4648" y="5575"/>
                </a:lnTo>
                <a:lnTo>
                  <a:pt x="4622" y="5778"/>
                </a:lnTo>
                <a:lnTo>
                  <a:pt x="4864" y="5207"/>
                </a:lnTo>
                <a:lnTo>
                  <a:pt x="4902" y="4851"/>
                </a:lnTo>
                <a:lnTo>
                  <a:pt x="4927" y="4635"/>
                </a:lnTo>
                <a:close/>
              </a:path>
              <a:path w="22225" h="12065">
                <a:moveTo>
                  <a:pt x="5143" y="3352"/>
                </a:moveTo>
                <a:lnTo>
                  <a:pt x="4140" y="3035"/>
                </a:lnTo>
                <a:lnTo>
                  <a:pt x="4038" y="3911"/>
                </a:lnTo>
                <a:lnTo>
                  <a:pt x="3987" y="4318"/>
                </a:lnTo>
                <a:lnTo>
                  <a:pt x="4546" y="4013"/>
                </a:lnTo>
                <a:lnTo>
                  <a:pt x="5143" y="3352"/>
                </a:lnTo>
                <a:close/>
              </a:path>
              <a:path w="22225" h="12065">
                <a:moveTo>
                  <a:pt x="6045" y="5435"/>
                </a:moveTo>
                <a:lnTo>
                  <a:pt x="5727" y="6159"/>
                </a:lnTo>
                <a:lnTo>
                  <a:pt x="5689" y="6540"/>
                </a:lnTo>
                <a:lnTo>
                  <a:pt x="5638" y="6921"/>
                </a:lnTo>
                <a:lnTo>
                  <a:pt x="5956" y="6210"/>
                </a:lnTo>
                <a:lnTo>
                  <a:pt x="5994" y="5829"/>
                </a:lnTo>
                <a:lnTo>
                  <a:pt x="6045" y="5435"/>
                </a:lnTo>
                <a:close/>
              </a:path>
              <a:path w="22225" h="12065">
                <a:moveTo>
                  <a:pt x="6565" y="2933"/>
                </a:moveTo>
                <a:lnTo>
                  <a:pt x="5232" y="5067"/>
                </a:lnTo>
                <a:lnTo>
                  <a:pt x="5245" y="4914"/>
                </a:lnTo>
                <a:lnTo>
                  <a:pt x="5029" y="6794"/>
                </a:lnTo>
                <a:lnTo>
                  <a:pt x="6438" y="4000"/>
                </a:lnTo>
                <a:lnTo>
                  <a:pt x="6565" y="2933"/>
                </a:lnTo>
                <a:close/>
              </a:path>
              <a:path w="22225" h="12065">
                <a:moveTo>
                  <a:pt x="7302" y="444"/>
                </a:moveTo>
                <a:lnTo>
                  <a:pt x="7061" y="1028"/>
                </a:lnTo>
                <a:lnTo>
                  <a:pt x="7023" y="1384"/>
                </a:lnTo>
                <a:lnTo>
                  <a:pt x="6997" y="1587"/>
                </a:lnTo>
                <a:lnTo>
                  <a:pt x="7239" y="1016"/>
                </a:lnTo>
                <a:lnTo>
                  <a:pt x="7277" y="660"/>
                </a:lnTo>
                <a:lnTo>
                  <a:pt x="7302" y="444"/>
                </a:lnTo>
                <a:close/>
              </a:path>
              <a:path w="22225" h="12065">
                <a:moveTo>
                  <a:pt x="7759" y="5638"/>
                </a:moveTo>
                <a:lnTo>
                  <a:pt x="6997" y="5156"/>
                </a:lnTo>
                <a:lnTo>
                  <a:pt x="6908" y="5994"/>
                </a:lnTo>
                <a:lnTo>
                  <a:pt x="6883" y="6261"/>
                </a:lnTo>
                <a:lnTo>
                  <a:pt x="7099" y="6057"/>
                </a:lnTo>
                <a:lnTo>
                  <a:pt x="7759" y="5638"/>
                </a:lnTo>
                <a:close/>
              </a:path>
              <a:path w="22225" h="12065">
                <a:moveTo>
                  <a:pt x="8585" y="2717"/>
                </a:moveTo>
                <a:lnTo>
                  <a:pt x="8216" y="3530"/>
                </a:lnTo>
                <a:lnTo>
                  <a:pt x="8255" y="3162"/>
                </a:lnTo>
                <a:lnTo>
                  <a:pt x="8305" y="2768"/>
                </a:lnTo>
                <a:lnTo>
                  <a:pt x="7988" y="3492"/>
                </a:lnTo>
                <a:lnTo>
                  <a:pt x="7950" y="3873"/>
                </a:lnTo>
                <a:lnTo>
                  <a:pt x="7912" y="4254"/>
                </a:lnTo>
                <a:lnTo>
                  <a:pt x="8204" y="3556"/>
                </a:lnTo>
                <a:lnTo>
                  <a:pt x="8166" y="3924"/>
                </a:lnTo>
                <a:lnTo>
                  <a:pt x="8115" y="4432"/>
                </a:lnTo>
                <a:lnTo>
                  <a:pt x="8483" y="3619"/>
                </a:lnTo>
                <a:lnTo>
                  <a:pt x="8534" y="3225"/>
                </a:lnTo>
                <a:lnTo>
                  <a:pt x="8585" y="2717"/>
                </a:lnTo>
                <a:close/>
              </a:path>
              <a:path w="22225" h="12065">
                <a:moveTo>
                  <a:pt x="8636" y="4622"/>
                </a:moveTo>
                <a:lnTo>
                  <a:pt x="7823" y="5537"/>
                </a:lnTo>
                <a:lnTo>
                  <a:pt x="7581" y="6134"/>
                </a:lnTo>
                <a:lnTo>
                  <a:pt x="7086" y="7366"/>
                </a:lnTo>
                <a:lnTo>
                  <a:pt x="8166" y="7556"/>
                </a:lnTo>
                <a:lnTo>
                  <a:pt x="8636" y="4622"/>
                </a:lnTo>
                <a:close/>
              </a:path>
              <a:path w="22225" h="12065">
                <a:moveTo>
                  <a:pt x="8737" y="3035"/>
                </a:moveTo>
                <a:lnTo>
                  <a:pt x="8496" y="3619"/>
                </a:lnTo>
                <a:lnTo>
                  <a:pt x="8458" y="3975"/>
                </a:lnTo>
                <a:lnTo>
                  <a:pt x="8432" y="4191"/>
                </a:lnTo>
                <a:lnTo>
                  <a:pt x="8674" y="3606"/>
                </a:lnTo>
                <a:lnTo>
                  <a:pt x="8712" y="3251"/>
                </a:lnTo>
                <a:lnTo>
                  <a:pt x="8737" y="3035"/>
                </a:lnTo>
                <a:close/>
              </a:path>
              <a:path w="22225" h="12065">
                <a:moveTo>
                  <a:pt x="9258" y="10566"/>
                </a:moveTo>
                <a:lnTo>
                  <a:pt x="7670" y="9448"/>
                </a:lnTo>
                <a:lnTo>
                  <a:pt x="7518" y="10756"/>
                </a:lnTo>
                <a:lnTo>
                  <a:pt x="7429" y="11493"/>
                </a:lnTo>
                <a:lnTo>
                  <a:pt x="8305" y="10934"/>
                </a:lnTo>
                <a:lnTo>
                  <a:pt x="9258" y="10566"/>
                </a:lnTo>
                <a:close/>
              </a:path>
              <a:path w="22225" h="12065">
                <a:moveTo>
                  <a:pt x="9258" y="2933"/>
                </a:moveTo>
                <a:lnTo>
                  <a:pt x="8788" y="4038"/>
                </a:lnTo>
                <a:lnTo>
                  <a:pt x="8623" y="5537"/>
                </a:lnTo>
                <a:lnTo>
                  <a:pt x="9207" y="3378"/>
                </a:lnTo>
                <a:lnTo>
                  <a:pt x="9258" y="2933"/>
                </a:lnTo>
                <a:close/>
              </a:path>
              <a:path w="22225" h="12065">
                <a:moveTo>
                  <a:pt x="9309" y="7264"/>
                </a:moveTo>
                <a:lnTo>
                  <a:pt x="8686" y="6388"/>
                </a:lnTo>
                <a:lnTo>
                  <a:pt x="8547" y="6223"/>
                </a:lnTo>
                <a:lnTo>
                  <a:pt x="8509" y="6388"/>
                </a:lnTo>
                <a:lnTo>
                  <a:pt x="8128" y="8077"/>
                </a:lnTo>
                <a:lnTo>
                  <a:pt x="9194" y="7366"/>
                </a:lnTo>
                <a:close/>
              </a:path>
              <a:path w="22225" h="12065">
                <a:moveTo>
                  <a:pt x="10261" y="7366"/>
                </a:moveTo>
                <a:lnTo>
                  <a:pt x="9359" y="7264"/>
                </a:lnTo>
                <a:lnTo>
                  <a:pt x="9436" y="7442"/>
                </a:lnTo>
                <a:lnTo>
                  <a:pt x="9918" y="8128"/>
                </a:lnTo>
                <a:lnTo>
                  <a:pt x="10261" y="7366"/>
                </a:lnTo>
                <a:close/>
              </a:path>
              <a:path w="22225" h="12065">
                <a:moveTo>
                  <a:pt x="10325" y="10299"/>
                </a:moveTo>
                <a:lnTo>
                  <a:pt x="10083" y="10883"/>
                </a:lnTo>
                <a:lnTo>
                  <a:pt x="10045" y="11239"/>
                </a:lnTo>
                <a:lnTo>
                  <a:pt x="10020" y="11442"/>
                </a:lnTo>
                <a:lnTo>
                  <a:pt x="10261" y="10871"/>
                </a:lnTo>
                <a:lnTo>
                  <a:pt x="10299" y="10515"/>
                </a:lnTo>
                <a:lnTo>
                  <a:pt x="10325" y="10299"/>
                </a:lnTo>
                <a:close/>
              </a:path>
              <a:path w="22225" h="12065">
                <a:moveTo>
                  <a:pt x="11252" y="10299"/>
                </a:moveTo>
                <a:lnTo>
                  <a:pt x="10934" y="11023"/>
                </a:lnTo>
                <a:lnTo>
                  <a:pt x="10896" y="11404"/>
                </a:lnTo>
                <a:lnTo>
                  <a:pt x="10858" y="11785"/>
                </a:lnTo>
                <a:lnTo>
                  <a:pt x="11163" y="11074"/>
                </a:lnTo>
                <a:lnTo>
                  <a:pt x="11201" y="10693"/>
                </a:lnTo>
                <a:lnTo>
                  <a:pt x="11252" y="10299"/>
                </a:lnTo>
                <a:close/>
              </a:path>
              <a:path w="22225" h="12065">
                <a:moveTo>
                  <a:pt x="11290" y="2743"/>
                </a:moveTo>
                <a:lnTo>
                  <a:pt x="11049" y="3327"/>
                </a:lnTo>
                <a:lnTo>
                  <a:pt x="11010" y="3683"/>
                </a:lnTo>
                <a:lnTo>
                  <a:pt x="10985" y="3898"/>
                </a:lnTo>
                <a:lnTo>
                  <a:pt x="11226" y="3314"/>
                </a:lnTo>
                <a:lnTo>
                  <a:pt x="11264" y="2959"/>
                </a:lnTo>
                <a:lnTo>
                  <a:pt x="11290" y="2743"/>
                </a:lnTo>
                <a:close/>
              </a:path>
              <a:path w="22225" h="12065">
                <a:moveTo>
                  <a:pt x="11607" y="2514"/>
                </a:moveTo>
                <a:lnTo>
                  <a:pt x="11226" y="3314"/>
                </a:lnTo>
                <a:lnTo>
                  <a:pt x="11188" y="3721"/>
                </a:lnTo>
                <a:lnTo>
                  <a:pt x="11137" y="4229"/>
                </a:lnTo>
                <a:lnTo>
                  <a:pt x="11506" y="3416"/>
                </a:lnTo>
                <a:lnTo>
                  <a:pt x="11557" y="3022"/>
                </a:lnTo>
                <a:lnTo>
                  <a:pt x="11607" y="2514"/>
                </a:lnTo>
                <a:close/>
              </a:path>
              <a:path w="22225" h="12065">
                <a:moveTo>
                  <a:pt x="12903" y="2755"/>
                </a:moveTo>
                <a:lnTo>
                  <a:pt x="12534" y="3568"/>
                </a:lnTo>
                <a:lnTo>
                  <a:pt x="12484" y="3962"/>
                </a:lnTo>
                <a:lnTo>
                  <a:pt x="12433" y="4470"/>
                </a:lnTo>
                <a:lnTo>
                  <a:pt x="12801" y="3657"/>
                </a:lnTo>
                <a:lnTo>
                  <a:pt x="12852" y="3263"/>
                </a:lnTo>
                <a:lnTo>
                  <a:pt x="12903" y="2755"/>
                </a:lnTo>
                <a:close/>
              </a:path>
              <a:path w="22225" h="12065">
                <a:moveTo>
                  <a:pt x="15582" y="3403"/>
                </a:moveTo>
                <a:lnTo>
                  <a:pt x="15341" y="3683"/>
                </a:lnTo>
                <a:lnTo>
                  <a:pt x="14859" y="2959"/>
                </a:lnTo>
                <a:lnTo>
                  <a:pt x="15151" y="2133"/>
                </a:lnTo>
                <a:lnTo>
                  <a:pt x="15265" y="1130"/>
                </a:lnTo>
                <a:lnTo>
                  <a:pt x="14693" y="2730"/>
                </a:lnTo>
                <a:lnTo>
                  <a:pt x="14630" y="3594"/>
                </a:lnTo>
                <a:lnTo>
                  <a:pt x="14630" y="3733"/>
                </a:lnTo>
                <a:lnTo>
                  <a:pt x="14630" y="3594"/>
                </a:lnTo>
                <a:lnTo>
                  <a:pt x="14630" y="2616"/>
                </a:lnTo>
                <a:lnTo>
                  <a:pt x="14617" y="2946"/>
                </a:lnTo>
                <a:lnTo>
                  <a:pt x="14414" y="3543"/>
                </a:lnTo>
                <a:lnTo>
                  <a:pt x="13004" y="2895"/>
                </a:lnTo>
                <a:lnTo>
                  <a:pt x="12877" y="4038"/>
                </a:lnTo>
                <a:lnTo>
                  <a:pt x="12725" y="5435"/>
                </a:lnTo>
                <a:lnTo>
                  <a:pt x="12738" y="5664"/>
                </a:lnTo>
                <a:lnTo>
                  <a:pt x="11963" y="3975"/>
                </a:lnTo>
                <a:lnTo>
                  <a:pt x="12001" y="3657"/>
                </a:lnTo>
                <a:lnTo>
                  <a:pt x="11912" y="3873"/>
                </a:lnTo>
                <a:lnTo>
                  <a:pt x="10261" y="7366"/>
                </a:lnTo>
                <a:lnTo>
                  <a:pt x="10795" y="7442"/>
                </a:lnTo>
                <a:lnTo>
                  <a:pt x="11417" y="7632"/>
                </a:lnTo>
                <a:lnTo>
                  <a:pt x="12649" y="7874"/>
                </a:lnTo>
                <a:lnTo>
                  <a:pt x="13957" y="8267"/>
                </a:lnTo>
                <a:lnTo>
                  <a:pt x="13055" y="6337"/>
                </a:lnTo>
                <a:lnTo>
                  <a:pt x="13195" y="6299"/>
                </a:lnTo>
                <a:lnTo>
                  <a:pt x="13423" y="6248"/>
                </a:lnTo>
                <a:lnTo>
                  <a:pt x="13411" y="6464"/>
                </a:lnTo>
                <a:lnTo>
                  <a:pt x="13373" y="6743"/>
                </a:lnTo>
                <a:lnTo>
                  <a:pt x="13601" y="6515"/>
                </a:lnTo>
                <a:lnTo>
                  <a:pt x="14376" y="6337"/>
                </a:lnTo>
                <a:lnTo>
                  <a:pt x="13525" y="5461"/>
                </a:lnTo>
                <a:lnTo>
                  <a:pt x="13462" y="6019"/>
                </a:lnTo>
                <a:lnTo>
                  <a:pt x="12814" y="5359"/>
                </a:lnTo>
                <a:lnTo>
                  <a:pt x="14046" y="4292"/>
                </a:lnTo>
                <a:lnTo>
                  <a:pt x="14173" y="4279"/>
                </a:lnTo>
                <a:lnTo>
                  <a:pt x="14338" y="4279"/>
                </a:lnTo>
                <a:lnTo>
                  <a:pt x="14312" y="4508"/>
                </a:lnTo>
                <a:lnTo>
                  <a:pt x="14389" y="4267"/>
                </a:lnTo>
                <a:lnTo>
                  <a:pt x="14643" y="4254"/>
                </a:lnTo>
                <a:lnTo>
                  <a:pt x="14706" y="6781"/>
                </a:lnTo>
                <a:lnTo>
                  <a:pt x="15367" y="4203"/>
                </a:lnTo>
                <a:lnTo>
                  <a:pt x="15544" y="4191"/>
                </a:lnTo>
                <a:lnTo>
                  <a:pt x="15392" y="4127"/>
                </a:lnTo>
                <a:lnTo>
                  <a:pt x="15582" y="3403"/>
                </a:lnTo>
                <a:close/>
              </a:path>
              <a:path w="22225" h="12065">
                <a:moveTo>
                  <a:pt x="18211" y="1066"/>
                </a:moveTo>
                <a:lnTo>
                  <a:pt x="16040" y="5080"/>
                </a:lnTo>
                <a:lnTo>
                  <a:pt x="15836" y="6845"/>
                </a:lnTo>
                <a:lnTo>
                  <a:pt x="16052" y="6375"/>
                </a:lnTo>
                <a:lnTo>
                  <a:pt x="16268" y="6248"/>
                </a:lnTo>
                <a:lnTo>
                  <a:pt x="17043" y="6070"/>
                </a:lnTo>
                <a:lnTo>
                  <a:pt x="16459" y="5486"/>
                </a:lnTo>
                <a:lnTo>
                  <a:pt x="18122" y="1866"/>
                </a:lnTo>
                <a:lnTo>
                  <a:pt x="18211" y="1066"/>
                </a:lnTo>
                <a:close/>
              </a:path>
              <a:path w="22225" h="12065">
                <a:moveTo>
                  <a:pt x="18491" y="3162"/>
                </a:moveTo>
                <a:lnTo>
                  <a:pt x="18173" y="3886"/>
                </a:lnTo>
                <a:lnTo>
                  <a:pt x="18135" y="4267"/>
                </a:lnTo>
                <a:lnTo>
                  <a:pt x="18084" y="4660"/>
                </a:lnTo>
                <a:lnTo>
                  <a:pt x="18402" y="3937"/>
                </a:lnTo>
                <a:lnTo>
                  <a:pt x="18440" y="3556"/>
                </a:lnTo>
                <a:lnTo>
                  <a:pt x="18491" y="3162"/>
                </a:lnTo>
                <a:close/>
              </a:path>
              <a:path w="22225" h="12065">
                <a:moveTo>
                  <a:pt x="21932" y="3683"/>
                </a:moveTo>
                <a:lnTo>
                  <a:pt x="21704" y="3543"/>
                </a:lnTo>
                <a:lnTo>
                  <a:pt x="21729" y="3403"/>
                </a:lnTo>
                <a:lnTo>
                  <a:pt x="21780" y="3009"/>
                </a:lnTo>
                <a:lnTo>
                  <a:pt x="21590" y="3454"/>
                </a:lnTo>
                <a:lnTo>
                  <a:pt x="20345" y="2565"/>
                </a:lnTo>
                <a:lnTo>
                  <a:pt x="20269" y="3136"/>
                </a:lnTo>
                <a:lnTo>
                  <a:pt x="19164" y="2349"/>
                </a:lnTo>
                <a:lnTo>
                  <a:pt x="19062" y="3175"/>
                </a:lnTo>
                <a:lnTo>
                  <a:pt x="18618" y="2578"/>
                </a:lnTo>
                <a:lnTo>
                  <a:pt x="18503" y="3556"/>
                </a:lnTo>
                <a:lnTo>
                  <a:pt x="18478" y="3746"/>
                </a:lnTo>
                <a:lnTo>
                  <a:pt x="18643" y="3594"/>
                </a:lnTo>
                <a:lnTo>
                  <a:pt x="19024" y="3467"/>
                </a:lnTo>
                <a:lnTo>
                  <a:pt x="19011" y="3657"/>
                </a:lnTo>
                <a:lnTo>
                  <a:pt x="18923" y="4406"/>
                </a:lnTo>
                <a:lnTo>
                  <a:pt x="19799" y="3835"/>
                </a:lnTo>
                <a:lnTo>
                  <a:pt x="20205" y="3683"/>
                </a:lnTo>
                <a:lnTo>
                  <a:pt x="20193" y="3873"/>
                </a:lnTo>
                <a:lnTo>
                  <a:pt x="20104" y="4622"/>
                </a:lnTo>
                <a:lnTo>
                  <a:pt x="20980" y="4051"/>
                </a:lnTo>
                <a:lnTo>
                  <a:pt x="21437" y="3886"/>
                </a:lnTo>
                <a:lnTo>
                  <a:pt x="21424" y="4114"/>
                </a:lnTo>
                <a:lnTo>
                  <a:pt x="21386" y="4508"/>
                </a:lnTo>
                <a:lnTo>
                  <a:pt x="21691" y="3784"/>
                </a:lnTo>
                <a:lnTo>
                  <a:pt x="21932" y="3683"/>
                </a:lnTo>
                <a:close/>
              </a:path>
            </a:pathLst>
          </a:custGeom>
          <a:solidFill>
            <a:srgbClr val="B88F51"/>
          </a:solidFill>
        </p:spPr>
        <p:txBody>
          <a:bodyPr wrap="square" lIns="0" tIns="0" rIns="0" bIns="0" rtlCol="0"/>
          <a:lstStyle/>
          <a:p>
            <a:endParaRPr sz="2511"/>
          </a:p>
        </p:txBody>
      </p:sp>
      <p:sp>
        <p:nvSpPr>
          <p:cNvPr id="134" name="bg object 134"/>
          <p:cNvSpPr/>
          <p:nvPr/>
        </p:nvSpPr>
        <p:spPr>
          <a:xfrm>
            <a:off x="1000911" y="347424"/>
            <a:ext cx="28575" cy="24209"/>
          </a:xfrm>
          <a:custGeom>
            <a:avLst/>
            <a:gdLst/>
            <a:ahLst/>
            <a:cxnLst/>
            <a:rect l="l" t="t" r="r" b="b"/>
            <a:pathLst>
              <a:path w="45719" h="38734">
                <a:moveTo>
                  <a:pt x="431" y="19189"/>
                </a:moveTo>
                <a:lnTo>
                  <a:pt x="330" y="20002"/>
                </a:lnTo>
                <a:lnTo>
                  <a:pt x="393" y="19507"/>
                </a:lnTo>
                <a:lnTo>
                  <a:pt x="431" y="19189"/>
                </a:lnTo>
                <a:close/>
              </a:path>
              <a:path w="45719" h="38734">
                <a:moveTo>
                  <a:pt x="762" y="18503"/>
                </a:moveTo>
                <a:lnTo>
                  <a:pt x="139" y="17691"/>
                </a:lnTo>
                <a:lnTo>
                  <a:pt x="25" y="18669"/>
                </a:lnTo>
                <a:lnTo>
                  <a:pt x="0" y="18859"/>
                </a:lnTo>
                <a:lnTo>
                  <a:pt x="165" y="18707"/>
                </a:lnTo>
                <a:lnTo>
                  <a:pt x="762" y="18503"/>
                </a:lnTo>
                <a:close/>
              </a:path>
              <a:path w="45719" h="38734">
                <a:moveTo>
                  <a:pt x="1104" y="13233"/>
                </a:moveTo>
                <a:lnTo>
                  <a:pt x="863" y="13817"/>
                </a:lnTo>
                <a:lnTo>
                  <a:pt x="825" y="14173"/>
                </a:lnTo>
                <a:lnTo>
                  <a:pt x="800" y="14376"/>
                </a:lnTo>
                <a:lnTo>
                  <a:pt x="1041" y="13804"/>
                </a:lnTo>
                <a:lnTo>
                  <a:pt x="1079" y="13449"/>
                </a:lnTo>
                <a:lnTo>
                  <a:pt x="1104" y="13233"/>
                </a:lnTo>
                <a:close/>
              </a:path>
              <a:path w="45719" h="38734">
                <a:moveTo>
                  <a:pt x="1320" y="17881"/>
                </a:moveTo>
                <a:lnTo>
                  <a:pt x="469" y="20294"/>
                </a:lnTo>
                <a:lnTo>
                  <a:pt x="368" y="21259"/>
                </a:lnTo>
                <a:lnTo>
                  <a:pt x="1206" y="18884"/>
                </a:lnTo>
                <a:lnTo>
                  <a:pt x="1320" y="17881"/>
                </a:lnTo>
                <a:close/>
              </a:path>
              <a:path w="45719" h="38734">
                <a:moveTo>
                  <a:pt x="2552" y="10325"/>
                </a:moveTo>
                <a:lnTo>
                  <a:pt x="1930" y="9512"/>
                </a:lnTo>
                <a:lnTo>
                  <a:pt x="1816" y="10490"/>
                </a:lnTo>
                <a:lnTo>
                  <a:pt x="1790" y="10680"/>
                </a:lnTo>
                <a:lnTo>
                  <a:pt x="1955" y="10528"/>
                </a:lnTo>
                <a:lnTo>
                  <a:pt x="2552" y="10325"/>
                </a:lnTo>
                <a:close/>
              </a:path>
              <a:path w="45719" h="38734">
                <a:moveTo>
                  <a:pt x="2565" y="15748"/>
                </a:moveTo>
                <a:lnTo>
                  <a:pt x="1955" y="14935"/>
                </a:lnTo>
                <a:lnTo>
                  <a:pt x="1841" y="15913"/>
                </a:lnTo>
                <a:lnTo>
                  <a:pt x="1816" y="16103"/>
                </a:lnTo>
                <a:lnTo>
                  <a:pt x="1981" y="15951"/>
                </a:lnTo>
                <a:lnTo>
                  <a:pt x="2565" y="15748"/>
                </a:lnTo>
                <a:close/>
              </a:path>
              <a:path w="45719" h="38734">
                <a:moveTo>
                  <a:pt x="3187" y="10541"/>
                </a:moveTo>
                <a:lnTo>
                  <a:pt x="2946" y="11125"/>
                </a:lnTo>
                <a:lnTo>
                  <a:pt x="2908" y="11480"/>
                </a:lnTo>
                <a:lnTo>
                  <a:pt x="2882" y="11684"/>
                </a:lnTo>
                <a:lnTo>
                  <a:pt x="3124" y="11112"/>
                </a:lnTo>
                <a:lnTo>
                  <a:pt x="3162" y="10756"/>
                </a:lnTo>
                <a:lnTo>
                  <a:pt x="3187" y="10541"/>
                </a:lnTo>
                <a:close/>
              </a:path>
              <a:path w="45719" h="38734">
                <a:moveTo>
                  <a:pt x="3403" y="16764"/>
                </a:moveTo>
                <a:lnTo>
                  <a:pt x="3162" y="17348"/>
                </a:lnTo>
                <a:lnTo>
                  <a:pt x="3124" y="17703"/>
                </a:lnTo>
                <a:lnTo>
                  <a:pt x="3098" y="17907"/>
                </a:lnTo>
                <a:lnTo>
                  <a:pt x="3340" y="17335"/>
                </a:lnTo>
                <a:lnTo>
                  <a:pt x="3378" y="16979"/>
                </a:lnTo>
                <a:lnTo>
                  <a:pt x="3403" y="16764"/>
                </a:lnTo>
                <a:close/>
              </a:path>
              <a:path w="45719" h="38734">
                <a:moveTo>
                  <a:pt x="3454" y="12725"/>
                </a:moveTo>
                <a:lnTo>
                  <a:pt x="3136" y="13449"/>
                </a:lnTo>
                <a:lnTo>
                  <a:pt x="3098" y="13830"/>
                </a:lnTo>
                <a:lnTo>
                  <a:pt x="3060" y="14224"/>
                </a:lnTo>
                <a:lnTo>
                  <a:pt x="3365" y="13500"/>
                </a:lnTo>
                <a:lnTo>
                  <a:pt x="3403" y="13119"/>
                </a:lnTo>
                <a:lnTo>
                  <a:pt x="3454" y="12725"/>
                </a:lnTo>
                <a:close/>
              </a:path>
              <a:path w="45719" h="38734">
                <a:moveTo>
                  <a:pt x="3708" y="16433"/>
                </a:moveTo>
                <a:lnTo>
                  <a:pt x="2463" y="15951"/>
                </a:lnTo>
                <a:lnTo>
                  <a:pt x="2476" y="15824"/>
                </a:lnTo>
                <a:lnTo>
                  <a:pt x="2235" y="16408"/>
                </a:lnTo>
                <a:lnTo>
                  <a:pt x="2197" y="16764"/>
                </a:lnTo>
                <a:lnTo>
                  <a:pt x="2171" y="16967"/>
                </a:lnTo>
                <a:lnTo>
                  <a:pt x="2400" y="16408"/>
                </a:lnTo>
                <a:lnTo>
                  <a:pt x="2362" y="16789"/>
                </a:lnTo>
                <a:lnTo>
                  <a:pt x="2298" y="17411"/>
                </a:lnTo>
                <a:lnTo>
                  <a:pt x="2959" y="16916"/>
                </a:lnTo>
                <a:lnTo>
                  <a:pt x="3708" y="16433"/>
                </a:lnTo>
                <a:close/>
              </a:path>
              <a:path w="45719" h="38734">
                <a:moveTo>
                  <a:pt x="3721" y="7251"/>
                </a:moveTo>
                <a:lnTo>
                  <a:pt x="3352" y="8064"/>
                </a:lnTo>
                <a:lnTo>
                  <a:pt x="3302" y="8458"/>
                </a:lnTo>
                <a:lnTo>
                  <a:pt x="3251" y="8953"/>
                </a:lnTo>
                <a:lnTo>
                  <a:pt x="3619" y="8153"/>
                </a:lnTo>
                <a:lnTo>
                  <a:pt x="3670" y="7747"/>
                </a:lnTo>
                <a:lnTo>
                  <a:pt x="3721" y="7251"/>
                </a:lnTo>
                <a:close/>
              </a:path>
              <a:path w="45719" h="38734">
                <a:moveTo>
                  <a:pt x="3784" y="17526"/>
                </a:moveTo>
                <a:lnTo>
                  <a:pt x="3403" y="17335"/>
                </a:lnTo>
                <a:lnTo>
                  <a:pt x="3340" y="17805"/>
                </a:lnTo>
                <a:lnTo>
                  <a:pt x="3784" y="17526"/>
                </a:lnTo>
                <a:close/>
              </a:path>
              <a:path w="45719" h="38734">
                <a:moveTo>
                  <a:pt x="3860" y="12687"/>
                </a:moveTo>
                <a:lnTo>
                  <a:pt x="3479" y="13500"/>
                </a:lnTo>
                <a:lnTo>
                  <a:pt x="3441" y="13893"/>
                </a:lnTo>
                <a:lnTo>
                  <a:pt x="3378" y="14401"/>
                </a:lnTo>
                <a:lnTo>
                  <a:pt x="3759" y="13589"/>
                </a:lnTo>
                <a:lnTo>
                  <a:pt x="3810" y="13195"/>
                </a:lnTo>
                <a:lnTo>
                  <a:pt x="3860" y="12687"/>
                </a:lnTo>
                <a:close/>
              </a:path>
              <a:path w="45719" h="38734">
                <a:moveTo>
                  <a:pt x="3975" y="9613"/>
                </a:moveTo>
                <a:lnTo>
                  <a:pt x="3594" y="10426"/>
                </a:lnTo>
                <a:lnTo>
                  <a:pt x="3556" y="10820"/>
                </a:lnTo>
                <a:lnTo>
                  <a:pt x="3505" y="11328"/>
                </a:lnTo>
                <a:lnTo>
                  <a:pt x="3886" y="10515"/>
                </a:lnTo>
                <a:lnTo>
                  <a:pt x="3975" y="9613"/>
                </a:lnTo>
                <a:close/>
              </a:path>
              <a:path w="45719" h="38734">
                <a:moveTo>
                  <a:pt x="4216" y="13614"/>
                </a:moveTo>
                <a:lnTo>
                  <a:pt x="3746" y="14732"/>
                </a:lnTo>
                <a:lnTo>
                  <a:pt x="3581" y="16230"/>
                </a:lnTo>
                <a:lnTo>
                  <a:pt x="4165" y="14071"/>
                </a:lnTo>
                <a:lnTo>
                  <a:pt x="4216" y="13614"/>
                </a:lnTo>
                <a:close/>
              </a:path>
              <a:path w="45719" h="38734">
                <a:moveTo>
                  <a:pt x="4483" y="17894"/>
                </a:moveTo>
                <a:lnTo>
                  <a:pt x="4152" y="17297"/>
                </a:lnTo>
                <a:lnTo>
                  <a:pt x="3784" y="17526"/>
                </a:lnTo>
                <a:lnTo>
                  <a:pt x="4483" y="17894"/>
                </a:lnTo>
                <a:close/>
              </a:path>
              <a:path w="45719" h="38734">
                <a:moveTo>
                  <a:pt x="4483" y="13893"/>
                </a:moveTo>
                <a:lnTo>
                  <a:pt x="4241" y="14465"/>
                </a:lnTo>
                <a:lnTo>
                  <a:pt x="4203" y="14820"/>
                </a:lnTo>
                <a:lnTo>
                  <a:pt x="4178" y="15024"/>
                </a:lnTo>
                <a:lnTo>
                  <a:pt x="4419" y="14452"/>
                </a:lnTo>
                <a:lnTo>
                  <a:pt x="4457" y="14097"/>
                </a:lnTo>
                <a:lnTo>
                  <a:pt x="4483" y="13893"/>
                </a:lnTo>
                <a:close/>
              </a:path>
              <a:path w="45719" h="38734">
                <a:moveTo>
                  <a:pt x="4559" y="14668"/>
                </a:moveTo>
                <a:lnTo>
                  <a:pt x="4318" y="15252"/>
                </a:lnTo>
                <a:lnTo>
                  <a:pt x="4279" y="15608"/>
                </a:lnTo>
                <a:lnTo>
                  <a:pt x="4254" y="15824"/>
                </a:lnTo>
                <a:lnTo>
                  <a:pt x="4495" y="15240"/>
                </a:lnTo>
                <a:lnTo>
                  <a:pt x="4533" y="14884"/>
                </a:lnTo>
                <a:lnTo>
                  <a:pt x="4559" y="14668"/>
                </a:lnTo>
                <a:close/>
              </a:path>
              <a:path w="45719" h="38734">
                <a:moveTo>
                  <a:pt x="5054" y="8813"/>
                </a:moveTo>
                <a:lnTo>
                  <a:pt x="4127" y="8394"/>
                </a:lnTo>
                <a:lnTo>
                  <a:pt x="4013" y="9359"/>
                </a:lnTo>
                <a:lnTo>
                  <a:pt x="3975" y="9613"/>
                </a:lnTo>
                <a:lnTo>
                  <a:pt x="3949" y="9969"/>
                </a:lnTo>
                <a:lnTo>
                  <a:pt x="4470" y="9436"/>
                </a:lnTo>
                <a:lnTo>
                  <a:pt x="5054" y="8813"/>
                </a:lnTo>
                <a:close/>
              </a:path>
              <a:path w="45719" h="38734">
                <a:moveTo>
                  <a:pt x="7366" y="7073"/>
                </a:moveTo>
                <a:lnTo>
                  <a:pt x="6108" y="6096"/>
                </a:lnTo>
                <a:lnTo>
                  <a:pt x="5422" y="5511"/>
                </a:lnTo>
                <a:lnTo>
                  <a:pt x="5308" y="6515"/>
                </a:lnTo>
                <a:lnTo>
                  <a:pt x="5270" y="6794"/>
                </a:lnTo>
                <a:lnTo>
                  <a:pt x="5499" y="6565"/>
                </a:lnTo>
                <a:lnTo>
                  <a:pt x="6057" y="6438"/>
                </a:lnTo>
                <a:lnTo>
                  <a:pt x="5956" y="7416"/>
                </a:lnTo>
                <a:lnTo>
                  <a:pt x="5892" y="7950"/>
                </a:lnTo>
                <a:lnTo>
                  <a:pt x="6629" y="7543"/>
                </a:lnTo>
                <a:lnTo>
                  <a:pt x="7366" y="7073"/>
                </a:lnTo>
                <a:close/>
              </a:path>
              <a:path w="45719" h="38734">
                <a:moveTo>
                  <a:pt x="7454" y="17500"/>
                </a:moveTo>
                <a:lnTo>
                  <a:pt x="6515" y="15709"/>
                </a:lnTo>
                <a:lnTo>
                  <a:pt x="5321" y="15278"/>
                </a:lnTo>
                <a:lnTo>
                  <a:pt x="5041" y="14986"/>
                </a:lnTo>
                <a:lnTo>
                  <a:pt x="4876" y="13144"/>
                </a:lnTo>
                <a:lnTo>
                  <a:pt x="4597" y="14897"/>
                </a:lnTo>
                <a:lnTo>
                  <a:pt x="4559" y="15100"/>
                </a:lnTo>
                <a:lnTo>
                  <a:pt x="4813" y="14884"/>
                </a:lnTo>
                <a:lnTo>
                  <a:pt x="5054" y="16014"/>
                </a:lnTo>
                <a:lnTo>
                  <a:pt x="5524" y="15709"/>
                </a:lnTo>
                <a:lnTo>
                  <a:pt x="6159" y="16052"/>
                </a:lnTo>
                <a:lnTo>
                  <a:pt x="7454" y="17500"/>
                </a:lnTo>
                <a:close/>
              </a:path>
              <a:path w="45719" h="38734">
                <a:moveTo>
                  <a:pt x="7607" y="10604"/>
                </a:moveTo>
                <a:lnTo>
                  <a:pt x="7366" y="11188"/>
                </a:lnTo>
                <a:lnTo>
                  <a:pt x="7327" y="11544"/>
                </a:lnTo>
                <a:lnTo>
                  <a:pt x="7302" y="11760"/>
                </a:lnTo>
                <a:lnTo>
                  <a:pt x="7543" y="11176"/>
                </a:lnTo>
                <a:lnTo>
                  <a:pt x="7581" y="10820"/>
                </a:lnTo>
                <a:lnTo>
                  <a:pt x="7607" y="10604"/>
                </a:lnTo>
                <a:close/>
              </a:path>
              <a:path w="45719" h="38734">
                <a:moveTo>
                  <a:pt x="7683" y="20116"/>
                </a:moveTo>
                <a:lnTo>
                  <a:pt x="7505" y="18376"/>
                </a:lnTo>
                <a:lnTo>
                  <a:pt x="6350" y="19532"/>
                </a:lnTo>
                <a:lnTo>
                  <a:pt x="5854" y="18796"/>
                </a:lnTo>
                <a:lnTo>
                  <a:pt x="5943" y="18402"/>
                </a:lnTo>
                <a:lnTo>
                  <a:pt x="5930" y="16598"/>
                </a:lnTo>
                <a:lnTo>
                  <a:pt x="5105" y="18402"/>
                </a:lnTo>
                <a:lnTo>
                  <a:pt x="4572" y="17932"/>
                </a:lnTo>
                <a:lnTo>
                  <a:pt x="4902" y="18618"/>
                </a:lnTo>
                <a:lnTo>
                  <a:pt x="5588" y="18973"/>
                </a:lnTo>
                <a:lnTo>
                  <a:pt x="5816" y="18821"/>
                </a:lnTo>
                <a:lnTo>
                  <a:pt x="7188" y="21348"/>
                </a:lnTo>
                <a:lnTo>
                  <a:pt x="7683" y="20116"/>
                </a:lnTo>
                <a:close/>
              </a:path>
              <a:path w="45719" h="38734">
                <a:moveTo>
                  <a:pt x="8686" y="16814"/>
                </a:moveTo>
                <a:lnTo>
                  <a:pt x="8369" y="17538"/>
                </a:lnTo>
                <a:lnTo>
                  <a:pt x="8331" y="17919"/>
                </a:lnTo>
                <a:lnTo>
                  <a:pt x="8293" y="18300"/>
                </a:lnTo>
                <a:lnTo>
                  <a:pt x="8597" y="17589"/>
                </a:lnTo>
                <a:lnTo>
                  <a:pt x="8636" y="17208"/>
                </a:lnTo>
                <a:lnTo>
                  <a:pt x="8686" y="16814"/>
                </a:lnTo>
                <a:close/>
              </a:path>
              <a:path w="45719" h="38734">
                <a:moveTo>
                  <a:pt x="8712" y="13131"/>
                </a:moveTo>
                <a:lnTo>
                  <a:pt x="8178" y="13335"/>
                </a:lnTo>
                <a:lnTo>
                  <a:pt x="7124" y="12915"/>
                </a:lnTo>
                <a:lnTo>
                  <a:pt x="6731" y="12369"/>
                </a:lnTo>
                <a:lnTo>
                  <a:pt x="5054" y="11658"/>
                </a:lnTo>
                <a:lnTo>
                  <a:pt x="6299" y="12166"/>
                </a:lnTo>
                <a:lnTo>
                  <a:pt x="6718" y="11658"/>
                </a:lnTo>
                <a:lnTo>
                  <a:pt x="7366" y="10858"/>
                </a:lnTo>
                <a:lnTo>
                  <a:pt x="7569" y="10617"/>
                </a:lnTo>
                <a:lnTo>
                  <a:pt x="6400" y="10858"/>
                </a:lnTo>
                <a:lnTo>
                  <a:pt x="6248" y="10604"/>
                </a:lnTo>
                <a:lnTo>
                  <a:pt x="5778" y="10439"/>
                </a:lnTo>
                <a:lnTo>
                  <a:pt x="5245" y="10744"/>
                </a:lnTo>
                <a:lnTo>
                  <a:pt x="5854" y="9347"/>
                </a:lnTo>
                <a:lnTo>
                  <a:pt x="5981" y="8280"/>
                </a:lnTo>
                <a:lnTo>
                  <a:pt x="4965" y="9906"/>
                </a:lnTo>
                <a:lnTo>
                  <a:pt x="4851" y="9537"/>
                </a:lnTo>
                <a:lnTo>
                  <a:pt x="3898" y="11734"/>
                </a:lnTo>
                <a:lnTo>
                  <a:pt x="4381" y="11760"/>
                </a:lnTo>
                <a:lnTo>
                  <a:pt x="4445" y="12141"/>
                </a:lnTo>
                <a:lnTo>
                  <a:pt x="4610" y="11811"/>
                </a:lnTo>
                <a:lnTo>
                  <a:pt x="5588" y="11988"/>
                </a:lnTo>
                <a:lnTo>
                  <a:pt x="6502" y="13868"/>
                </a:lnTo>
                <a:lnTo>
                  <a:pt x="7797" y="13881"/>
                </a:lnTo>
                <a:lnTo>
                  <a:pt x="7239" y="16395"/>
                </a:lnTo>
                <a:lnTo>
                  <a:pt x="7658" y="17678"/>
                </a:lnTo>
                <a:lnTo>
                  <a:pt x="8026" y="18503"/>
                </a:lnTo>
                <a:lnTo>
                  <a:pt x="7683" y="20116"/>
                </a:lnTo>
                <a:lnTo>
                  <a:pt x="7785" y="20764"/>
                </a:lnTo>
                <a:lnTo>
                  <a:pt x="7772" y="20904"/>
                </a:lnTo>
                <a:lnTo>
                  <a:pt x="7734" y="21285"/>
                </a:lnTo>
                <a:lnTo>
                  <a:pt x="8013" y="20612"/>
                </a:lnTo>
                <a:lnTo>
                  <a:pt x="7988" y="20955"/>
                </a:lnTo>
                <a:lnTo>
                  <a:pt x="7962" y="21158"/>
                </a:lnTo>
                <a:lnTo>
                  <a:pt x="8204" y="20586"/>
                </a:lnTo>
                <a:lnTo>
                  <a:pt x="8242" y="20231"/>
                </a:lnTo>
                <a:lnTo>
                  <a:pt x="8267" y="20027"/>
                </a:lnTo>
                <a:lnTo>
                  <a:pt x="8039" y="20574"/>
                </a:lnTo>
                <a:lnTo>
                  <a:pt x="8089" y="20193"/>
                </a:lnTo>
                <a:lnTo>
                  <a:pt x="8128" y="19799"/>
                </a:lnTo>
                <a:lnTo>
                  <a:pt x="7886" y="20332"/>
                </a:lnTo>
                <a:lnTo>
                  <a:pt x="8089" y="18618"/>
                </a:lnTo>
                <a:lnTo>
                  <a:pt x="8280" y="19024"/>
                </a:lnTo>
                <a:lnTo>
                  <a:pt x="8166" y="17881"/>
                </a:lnTo>
                <a:lnTo>
                  <a:pt x="7886" y="14617"/>
                </a:lnTo>
                <a:lnTo>
                  <a:pt x="7988" y="15316"/>
                </a:lnTo>
                <a:lnTo>
                  <a:pt x="8559" y="14363"/>
                </a:lnTo>
                <a:lnTo>
                  <a:pt x="8686" y="13335"/>
                </a:lnTo>
                <a:lnTo>
                  <a:pt x="8712" y="13131"/>
                </a:lnTo>
                <a:close/>
              </a:path>
              <a:path w="45719" h="38734">
                <a:moveTo>
                  <a:pt x="8915" y="8445"/>
                </a:moveTo>
                <a:lnTo>
                  <a:pt x="8293" y="7632"/>
                </a:lnTo>
                <a:lnTo>
                  <a:pt x="8178" y="8610"/>
                </a:lnTo>
                <a:lnTo>
                  <a:pt x="8153" y="8801"/>
                </a:lnTo>
                <a:lnTo>
                  <a:pt x="8318" y="8648"/>
                </a:lnTo>
                <a:lnTo>
                  <a:pt x="8915" y="8445"/>
                </a:lnTo>
                <a:close/>
              </a:path>
              <a:path w="45719" h="38734">
                <a:moveTo>
                  <a:pt x="9080" y="12992"/>
                </a:moveTo>
                <a:lnTo>
                  <a:pt x="8763" y="12725"/>
                </a:lnTo>
                <a:lnTo>
                  <a:pt x="8712" y="13131"/>
                </a:lnTo>
                <a:lnTo>
                  <a:pt x="9080" y="12992"/>
                </a:lnTo>
                <a:close/>
              </a:path>
              <a:path w="45719" h="38734">
                <a:moveTo>
                  <a:pt x="9296" y="17106"/>
                </a:moveTo>
                <a:lnTo>
                  <a:pt x="9055" y="17691"/>
                </a:lnTo>
                <a:lnTo>
                  <a:pt x="9017" y="18046"/>
                </a:lnTo>
                <a:lnTo>
                  <a:pt x="8991" y="18262"/>
                </a:lnTo>
                <a:lnTo>
                  <a:pt x="9232" y="17678"/>
                </a:lnTo>
                <a:lnTo>
                  <a:pt x="9271" y="17322"/>
                </a:lnTo>
                <a:lnTo>
                  <a:pt x="9296" y="17106"/>
                </a:lnTo>
                <a:close/>
              </a:path>
              <a:path w="45719" h="38734">
                <a:moveTo>
                  <a:pt x="9321" y="9347"/>
                </a:moveTo>
                <a:lnTo>
                  <a:pt x="7683" y="11988"/>
                </a:lnTo>
                <a:lnTo>
                  <a:pt x="7632" y="12268"/>
                </a:lnTo>
                <a:lnTo>
                  <a:pt x="8369" y="12458"/>
                </a:lnTo>
                <a:lnTo>
                  <a:pt x="8763" y="12725"/>
                </a:lnTo>
                <a:lnTo>
                  <a:pt x="9220" y="12458"/>
                </a:lnTo>
                <a:lnTo>
                  <a:pt x="9321" y="9347"/>
                </a:lnTo>
                <a:close/>
              </a:path>
              <a:path w="45719" h="38734">
                <a:moveTo>
                  <a:pt x="9639" y="12852"/>
                </a:moveTo>
                <a:lnTo>
                  <a:pt x="9575" y="12268"/>
                </a:lnTo>
                <a:lnTo>
                  <a:pt x="9385" y="12369"/>
                </a:lnTo>
                <a:lnTo>
                  <a:pt x="9296" y="12839"/>
                </a:lnTo>
                <a:lnTo>
                  <a:pt x="9639" y="12852"/>
                </a:lnTo>
                <a:close/>
              </a:path>
              <a:path w="45719" h="38734">
                <a:moveTo>
                  <a:pt x="9715" y="13919"/>
                </a:moveTo>
                <a:lnTo>
                  <a:pt x="8839" y="14414"/>
                </a:lnTo>
                <a:lnTo>
                  <a:pt x="8712" y="16433"/>
                </a:lnTo>
                <a:lnTo>
                  <a:pt x="9715" y="13919"/>
                </a:lnTo>
                <a:close/>
              </a:path>
              <a:path w="45719" h="38734">
                <a:moveTo>
                  <a:pt x="12839" y="16065"/>
                </a:moveTo>
                <a:lnTo>
                  <a:pt x="12788" y="15671"/>
                </a:lnTo>
                <a:lnTo>
                  <a:pt x="12598" y="16281"/>
                </a:lnTo>
                <a:lnTo>
                  <a:pt x="12839" y="16065"/>
                </a:lnTo>
                <a:close/>
              </a:path>
              <a:path w="45719" h="38734">
                <a:moveTo>
                  <a:pt x="13106" y="14655"/>
                </a:moveTo>
                <a:lnTo>
                  <a:pt x="12649" y="14401"/>
                </a:lnTo>
                <a:lnTo>
                  <a:pt x="12598" y="14782"/>
                </a:lnTo>
                <a:lnTo>
                  <a:pt x="13106" y="14655"/>
                </a:lnTo>
                <a:close/>
              </a:path>
              <a:path w="45719" h="38734">
                <a:moveTo>
                  <a:pt x="13296" y="15290"/>
                </a:moveTo>
                <a:lnTo>
                  <a:pt x="12966" y="15951"/>
                </a:lnTo>
                <a:lnTo>
                  <a:pt x="13258" y="15671"/>
                </a:lnTo>
                <a:lnTo>
                  <a:pt x="13296" y="15290"/>
                </a:lnTo>
                <a:close/>
              </a:path>
              <a:path w="45719" h="38734">
                <a:moveTo>
                  <a:pt x="14478" y="19050"/>
                </a:moveTo>
                <a:lnTo>
                  <a:pt x="14351" y="18935"/>
                </a:lnTo>
                <a:lnTo>
                  <a:pt x="13970" y="18719"/>
                </a:lnTo>
                <a:lnTo>
                  <a:pt x="13716" y="18592"/>
                </a:lnTo>
                <a:lnTo>
                  <a:pt x="12839" y="18719"/>
                </a:lnTo>
                <a:lnTo>
                  <a:pt x="12763" y="18084"/>
                </a:lnTo>
                <a:lnTo>
                  <a:pt x="11785" y="17856"/>
                </a:lnTo>
                <a:lnTo>
                  <a:pt x="11633" y="18084"/>
                </a:lnTo>
                <a:lnTo>
                  <a:pt x="11620" y="17830"/>
                </a:lnTo>
                <a:lnTo>
                  <a:pt x="10566" y="17576"/>
                </a:lnTo>
                <a:lnTo>
                  <a:pt x="10502" y="17449"/>
                </a:lnTo>
                <a:lnTo>
                  <a:pt x="10312" y="17030"/>
                </a:lnTo>
                <a:lnTo>
                  <a:pt x="10121" y="17449"/>
                </a:lnTo>
                <a:lnTo>
                  <a:pt x="9690" y="16598"/>
                </a:lnTo>
                <a:lnTo>
                  <a:pt x="8953" y="18846"/>
                </a:lnTo>
                <a:lnTo>
                  <a:pt x="9575" y="18211"/>
                </a:lnTo>
                <a:lnTo>
                  <a:pt x="9550" y="19735"/>
                </a:lnTo>
                <a:lnTo>
                  <a:pt x="9677" y="19735"/>
                </a:lnTo>
                <a:lnTo>
                  <a:pt x="9906" y="18592"/>
                </a:lnTo>
                <a:lnTo>
                  <a:pt x="10020" y="18338"/>
                </a:lnTo>
                <a:lnTo>
                  <a:pt x="10109" y="18211"/>
                </a:lnTo>
                <a:lnTo>
                  <a:pt x="10375" y="17830"/>
                </a:lnTo>
                <a:lnTo>
                  <a:pt x="10693" y="18973"/>
                </a:lnTo>
                <a:lnTo>
                  <a:pt x="10820" y="19138"/>
                </a:lnTo>
                <a:lnTo>
                  <a:pt x="12661" y="19862"/>
                </a:lnTo>
                <a:lnTo>
                  <a:pt x="14478" y="19050"/>
                </a:lnTo>
                <a:close/>
              </a:path>
              <a:path w="45719" h="38734">
                <a:moveTo>
                  <a:pt x="14909" y="14897"/>
                </a:moveTo>
                <a:lnTo>
                  <a:pt x="14744" y="14820"/>
                </a:lnTo>
                <a:lnTo>
                  <a:pt x="14605" y="15163"/>
                </a:lnTo>
                <a:lnTo>
                  <a:pt x="14833" y="15163"/>
                </a:lnTo>
                <a:lnTo>
                  <a:pt x="14909" y="14897"/>
                </a:lnTo>
                <a:close/>
              </a:path>
              <a:path w="45719" h="38734">
                <a:moveTo>
                  <a:pt x="15062" y="21513"/>
                </a:moveTo>
                <a:lnTo>
                  <a:pt x="13677" y="21183"/>
                </a:lnTo>
                <a:lnTo>
                  <a:pt x="11874" y="20904"/>
                </a:lnTo>
                <a:lnTo>
                  <a:pt x="9753" y="20510"/>
                </a:lnTo>
                <a:lnTo>
                  <a:pt x="8801" y="18846"/>
                </a:lnTo>
                <a:lnTo>
                  <a:pt x="8407" y="20281"/>
                </a:lnTo>
                <a:lnTo>
                  <a:pt x="9753" y="21285"/>
                </a:lnTo>
                <a:lnTo>
                  <a:pt x="11544" y="21615"/>
                </a:lnTo>
                <a:lnTo>
                  <a:pt x="13335" y="22580"/>
                </a:lnTo>
                <a:lnTo>
                  <a:pt x="15062" y="21513"/>
                </a:lnTo>
                <a:close/>
              </a:path>
              <a:path w="45719" h="38734">
                <a:moveTo>
                  <a:pt x="15494" y="19164"/>
                </a:moveTo>
                <a:lnTo>
                  <a:pt x="14909" y="18846"/>
                </a:lnTo>
                <a:lnTo>
                  <a:pt x="14668" y="18961"/>
                </a:lnTo>
                <a:lnTo>
                  <a:pt x="15151" y="19354"/>
                </a:lnTo>
                <a:lnTo>
                  <a:pt x="15494" y="19164"/>
                </a:lnTo>
                <a:close/>
              </a:path>
              <a:path w="45719" h="38734">
                <a:moveTo>
                  <a:pt x="15557" y="22479"/>
                </a:moveTo>
                <a:lnTo>
                  <a:pt x="15290" y="21551"/>
                </a:lnTo>
                <a:lnTo>
                  <a:pt x="15519" y="19519"/>
                </a:lnTo>
                <a:lnTo>
                  <a:pt x="15062" y="21513"/>
                </a:lnTo>
                <a:lnTo>
                  <a:pt x="15252" y="22580"/>
                </a:lnTo>
                <a:lnTo>
                  <a:pt x="15557" y="22479"/>
                </a:lnTo>
                <a:close/>
              </a:path>
              <a:path w="45719" h="38734">
                <a:moveTo>
                  <a:pt x="16865" y="30467"/>
                </a:moveTo>
                <a:lnTo>
                  <a:pt x="15786" y="30276"/>
                </a:lnTo>
                <a:lnTo>
                  <a:pt x="14909" y="30149"/>
                </a:lnTo>
                <a:lnTo>
                  <a:pt x="15646" y="33705"/>
                </a:lnTo>
                <a:lnTo>
                  <a:pt x="16865" y="30467"/>
                </a:lnTo>
                <a:close/>
              </a:path>
              <a:path w="45719" h="38734">
                <a:moveTo>
                  <a:pt x="16903" y="12877"/>
                </a:moveTo>
                <a:lnTo>
                  <a:pt x="16738" y="12750"/>
                </a:lnTo>
                <a:lnTo>
                  <a:pt x="14655" y="13512"/>
                </a:lnTo>
                <a:lnTo>
                  <a:pt x="12522" y="13385"/>
                </a:lnTo>
                <a:lnTo>
                  <a:pt x="12331" y="11607"/>
                </a:lnTo>
                <a:lnTo>
                  <a:pt x="11811" y="12623"/>
                </a:lnTo>
                <a:lnTo>
                  <a:pt x="11722" y="13766"/>
                </a:lnTo>
                <a:lnTo>
                  <a:pt x="11823" y="14147"/>
                </a:lnTo>
                <a:lnTo>
                  <a:pt x="11061" y="14782"/>
                </a:lnTo>
                <a:lnTo>
                  <a:pt x="11493" y="13919"/>
                </a:lnTo>
                <a:lnTo>
                  <a:pt x="11722" y="12369"/>
                </a:lnTo>
                <a:lnTo>
                  <a:pt x="11823" y="11353"/>
                </a:lnTo>
                <a:lnTo>
                  <a:pt x="10947" y="14782"/>
                </a:lnTo>
                <a:lnTo>
                  <a:pt x="10883" y="15036"/>
                </a:lnTo>
                <a:lnTo>
                  <a:pt x="10756" y="15290"/>
                </a:lnTo>
                <a:lnTo>
                  <a:pt x="10223" y="16052"/>
                </a:lnTo>
                <a:lnTo>
                  <a:pt x="11277" y="13385"/>
                </a:lnTo>
                <a:lnTo>
                  <a:pt x="11150" y="12992"/>
                </a:lnTo>
                <a:lnTo>
                  <a:pt x="10947" y="12712"/>
                </a:lnTo>
                <a:lnTo>
                  <a:pt x="10680" y="12915"/>
                </a:lnTo>
                <a:lnTo>
                  <a:pt x="9639" y="12852"/>
                </a:lnTo>
                <a:lnTo>
                  <a:pt x="9753" y="13830"/>
                </a:lnTo>
                <a:lnTo>
                  <a:pt x="9766" y="13982"/>
                </a:lnTo>
                <a:lnTo>
                  <a:pt x="9918" y="15265"/>
                </a:lnTo>
                <a:lnTo>
                  <a:pt x="9906" y="15671"/>
                </a:lnTo>
                <a:lnTo>
                  <a:pt x="9690" y="16052"/>
                </a:lnTo>
                <a:lnTo>
                  <a:pt x="9613" y="16433"/>
                </a:lnTo>
                <a:lnTo>
                  <a:pt x="9690" y="16598"/>
                </a:lnTo>
                <a:lnTo>
                  <a:pt x="9867" y="16052"/>
                </a:lnTo>
                <a:lnTo>
                  <a:pt x="9956" y="16268"/>
                </a:lnTo>
                <a:lnTo>
                  <a:pt x="9982" y="16052"/>
                </a:lnTo>
                <a:lnTo>
                  <a:pt x="9994" y="15925"/>
                </a:lnTo>
                <a:lnTo>
                  <a:pt x="9982" y="16306"/>
                </a:lnTo>
                <a:lnTo>
                  <a:pt x="10312" y="17030"/>
                </a:lnTo>
                <a:lnTo>
                  <a:pt x="10706" y="16179"/>
                </a:lnTo>
                <a:lnTo>
                  <a:pt x="11557" y="16179"/>
                </a:lnTo>
                <a:lnTo>
                  <a:pt x="11671" y="17830"/>
                </a:lnTo>
                <a:lnTo>
                  <a:pt x="12344" y="17018"/>
                </a:lnTo>
                <a:lnTo>
                  <a:pt x="12433" y="16814"/>
                </a:lnTo>
                <a:lnTo>
                  <a:pt x="12547" y="16433"/>
                </a:lnTo>
                <a:lnTo>
                  <a:pt x="12598" y="16281"/>
                </a:lnTo>
                <a:lnTo>
                  <a:pt x="12420" y="16433"/>
                </a:lnTo>
                <a:lnTo>
                  <a:pt x="12446" y="16179"/>
                </a:lnTo>
                <a:lnTo>
                  <a:pt x="12458" y="16052"/>
                </a:lnTo>
                <a:lnTo>
                  <a:pt x="12560" y="15163"/>
                </a:lnTo>
                <a:lnTo>
                  <a:pt x="12598" y="14782"/>
                </a:lnTo>
                <a:lnTo>
                  <a:pt x="12077" y="14909"/>
                </a:lnTo>
                <a:lnTo>
                  <a:pt x="11811" y="15163"/>
                </a:lnTo>
                <a:lnTo>
                  <a:pt x="11823" y="14528"/>
                </a:lnTo>
                <a:lnTo>
                  <a:pt x="11950" y="14020"/>
                </a:lnTo>
                <a:lnTo>
                  <a:pt x="12649" y="14401"/>
                </a:lnTo>
                <a:lnTo>
                  <a:pt x="12687" y="14020"/>
                </a:lnTo>
                <a:lnTo>
                  <a:pt x="12700" y="13893"/>
                </a:lnTo>
                <a:lnTo>
                  <a:pt x="14744" y="14820"/>
                </a:lnTo>
                <a:lnTo>
                  <a:pt x="15024" y="14147"/>
                </a:lnTo>
                <a:lnTo>
                  <a:pt x="14947" y="14909"/>
                </a:lnTo>
                <a:lnTo>
                  <a:pt x="15506" y="15163"/>
                </a:lnTo>
                <a:lnTo>
                  <a:pt x="14833" y="15163"/>
                </a:lnTo>
                <a:lnTo>
                  <a:pt x="14389" y="16814"/>
                </a:lnTo>
                <a:lnTo>
                  <a:pt x="14503" y="15798"/>
                </a:lnTo>
                <a:lnTo>
                  <a:pt x="14605" y="15163"/>
                </a:lnTo>
                <a:lnTo>
                  <a:pt x="14338" y="15163"/>
                </a:lnTo>
                <a:lnTo>
                  <a:pt x="14338" y="16306"/>
                </a:lnTo>
                <a:lnTo>
                  <a:pt x="13677" y="16687"/>
                </a:lnTo>
                <a:lnTo>
                  <a:pt x="13462" y="16941"/>
                </a:lnTo>
                <a:lnTo>
                  <a:pt x="13576" y="15798"/>
                </a:lnTo>
                <a:lnTo>
                  <a:pt x="14338" y="16306"/>
                </a:lnTo>
                <a:lnTo>
                  <a:pt x="14338" y="15163"/>
                </a:lnTo>
                <a:lnTo>
                  <a:pt x="13843" y="15163"/>
                </a:lnTo>
                <a:lnTo>
                  <a:pt x="13271" y="15671"/>
                </a:lnTo>
                <a:lnTo>
                  <a:pt x="13157" y="16281"/>
                </a:lnTo>
                <a:lnTo>
                  <a:pt x="12814" y="17068"/>
                </a:lnTo>
                <a:lnTo>
                  <a:pt x="12915" y="16052"/>
                </a:lnTo>
                <a:lnTo>
                  <a:pt x="12649" y="17081"/>
                </a:lnTo>
                <a:lnTo>
                  <a:pt x="12763" y="18084"/>
                </a:lnTo>
                <a:lnTo>
                  <a:pt x="13716" y="18592"/>
                </a:lnTo>
                <a:lnTo>
                  <a:pt x="14566" y="18465"/>
                </a:lnTo>
                <a:lnTo>
                  <a:pt x="14820" y="18084"/>
                </a:lnTo>
                <a:lnTo>
                  <a:pt x="14935" y="17068"/>
                </a:lnTo>
                <a:lnTo>
                  <a:pt x="14947" y="16941"/>
                </a:lnTo>
                <a:lnTo>
                  <a:pt x="14960" y="16814"/>
                </a:lnTo>
                <a:lnTo>
                  <a:pt x="15024" y="16281"/>
                </a:lnTo>
                <a:lnTo>
                  <a:pt x="15506" y="15417"/>
                </a:lnTo>
                <a:lnTo>
                  <a:pt x="16205" y="14147"/>
                </a:lnTo>
                <a:lnTo>
                  <a:pt x="16344" y="13893"/>
                </a:lnTo>
                <a:lnTo>
                  <a:pt x="16484" y="13639"/>
                </a:lnTo>
                <a:lnTo>
                  <a:pt x="16548" y="13512"/>
                </a:lnTo>
                <a:lnTo>
                  <a:pt x="16903" y="12877"/>
                </a:lnTo>
                <a:close/>
              </a:path>
              <a:path w="45719" h="38734">
                <a:moveTo>
                  <a:pt x="17653" y="18846"/>
                </a:moveTo>
                <a:lnTo>
                  <a:pt x="16992" y="18338"/>
                </a:lnTo>
                <a:lnTo>
                  <a:pt x="15722" y="19050"/>
                </a:lnTo>
                <a:lnTo>
                  <a:pt x="16598" y="19608"/>
                </a:lnTo>
                <a:lnTo>
                  <a:pt x="16624" y="20370"/>
                </a:lnTo>
                <a:lnTo>
                  <a:pt x="17030" y="20243"/>
                </a:lnTo>
                <a:lnTo>
                  <a:pt x="17335" y="19100"/>
                </a:lnTo>
                <a:lnTo>
                  <a:pt x="17653" y="18973"/>
                </a:lnTo>
                <a:lnTo>
                  <a:pt x="17653" y="18846"/>
                </a:lnTo>
                <a:close/>
              </a:path>
              <a:path w="45719" h="38734">
                <a:moveTo>
                  <a:pt x="17691" y="19570"/>
                </a:moveTo>
                <a:lnTo>
                  <a:pt x="16141" y="22110"/>
                </a:lnTo>
                <a:lnTo>
                  <a:pt x="16179" y="21729"/>
                </a:lnTo>
                <a:lnTo>
                  <a:pt x="15951" y="23749"/>
                </a:lnTo>
                <a:lnTo>
                  <a:pt x="17576" y="20523"/>
                </a:lnTo>
                <a:lnTo>
                  <a:pt x="17691" y="19570"/>
                </a:lnTo>
                <a:close/>
              </a:path>
              <a:path w="45719" h="38734">
                <a:moveTo>
                  <a:pt x="17919" y="26212"/>
                </a:moveTo>
                <a:lnTo>
                  <a:pt x="17754" y="26212"/>
                </a:lnTo>
                <a:lnTo>
                  <a:pt x="17729" y="26441"/>
                </a:lnTo>
                <a:lnTo>
                  <a:pt x="17919" y="26212"/>
                </a:lnTo>
                <a:close/>
              </a:path>
              <a:path w="45719" h="38734">
                <a:moveTo>
                  <a:pt x="18021" y="9486"/>
                </a:moveTo>
                <a:lnTo>
                  <a:pt x="17780" y="10071"/>
                </a:lnTo>
                <a:lnTo>
                  <a:pt x="17741" y="10426"/>
                </a:lnTo>
                <a:lnTo>
                  <a:pt x="17716" y="10629"/>
                </a:lnTo>
                <a:lnTo>
                  <a:pt x="17957" y="10058"/>
                </a:lnTo>
                <a:lnTo>
                  <a:pt x="17995" y="9702"/>
                </a:lnTo>
                <a:lnTo>
                  <a:pt x="18021" y="9486"/>
                </a:lnTo>
                <a:close/>
              </a:path>
              <a:path w="45719" h="38734">
                <a:moveTo>
                  <a:pt x="18288" y="30708"/>
                </a:moveTo>
                <a:lnTo>
                  <a:pt x="16979" y="30149"/>
                </a:lnTo>
                <a:lnTo>
                  <a:pt x="16865" y="30467"/>
                </a:lnTo>
                <a:lnTo>
                  <a:pt x="18288" y="30708"/>
                </a:lnTo>
                <a:close/>
              </a:path>
              <a:path w="45719" h="38734">
                <a:moveTo>
                  <a:pt x="18846" y="27228"/>
                </a:moveTo>
                <a:lnTo>
                  <a:pt x="18605" y="27279"/>
                </a:lnTo>
                <a:lnTo>
                  <a:pt x="18580" y="27482"/>
                </a:lnTo>
                <a:lnTo>
                  <a:pt x="18846" y="27228"/>
                </a:lnTo>
                <a:close/>
              </a:path>
              <a:path w="45719" h="38734">
                <a:moveTo>
                  <a:pt x="18961" y="8242"/>
                </a:moveTo>
                <a:lnTo>
                  <a:pt x="18427" y="10223"/>
                </a:lnTo>
                <a:lnTo>
                  <a:pt x="18364" y="10541"/>
                </a:lnTo>
                <a:lnTo>
                  <a:pt x="18199" y="11290"/>
                </a:lnTo>
                <a:lnTo>
                  <a:pt x="18656" y="11036"/>
                </a:lnTo>
                <a:lnTo>
                  <a:pt x="18783" y="9842"/>
                </a:lnTo>
                <a:lnTo>
                  <a:pt x="18961" y="8242"/>
                </a:lnTo>
                <a:close/>
              </a:path>
              <a:path w="45719" h="38734">
                <a:moveTo>
                  <a:pt x="19088" y="10274"/>
                </a:moveTo>
                <a:lnTo>
                  <a:pt x="18770" y="10998"/>
                </a:lnTo>
                <a:lnTo>
                  <a:pt x="18732" y="11379"/>
                </a:lnTo>
                <a:lnTo>
                  <a:pt x="18694" y="11760"/>
                </a:lnTo>
                <a:lnTo>
                  <a:pt x="18999" y="11049"/>
                </a:lnTo>
                <a:lnTo>
                  <a:pt x="19037" y="10668"/>
                </a:lnTo>
                <a:lnTo>
                  <a:pt x="19088" y="10274"/>
                </a:lnTo>
                <a:close/>
              </a:path>
              <a:path w="45719" h="38734">
                <a:moveTo>
                  <a:pt x="19532" y="17018"/>
                </a:moveTo>
                <a:lnTo>
                  <a:pt x="19189" y="16954"/>
                </a:lnTo>
                <a:lnTo>
                  <a:pt x="19481" y="17373"/>
                </a:lnTo>
                <a:lnTo>
                  <a:pt x="19532" y="17018"/>
                </a:lnTo>
                <a:close/>
              </a:path>
              <a:path w="45719" h="38734">
                <a:moveTo>
                  <a:pt x="19621" y="26428"/>
                </a:moveTo>
                <a:lnTo>
                  <a:pt x="19583" y="26301"/>
                </a:lnTo>
                <a:lnTo>
                  <a:pt x="19570" y="26479"/>
                </a:lnTo>
                <a:close/>
              </a:path>
              <a:path w="45719" h="38734">
                <a:moveTo>
                  <a:pt x="20828" y="21932"/>
                </a:moveTo>
                <a:lnTo>
                  <a:pt x="20662" y="21640"/>
                </a:lnTo>
                <a:lnTo>
                  <a:pt x="20307" y="21005"/>
                </a:lnTo>
                <a:lnTo>
                  <a:pt x="19481" y="20878"/>
                </a:lnTo>
                <a:lnTo>
                  <a:pt x="19177" y="20624"/>
                </a:lnTo>
                <a:lnTo>
                  <a:pt x="18402" y="20878"/>
                </a:lnTo>
                <a:lnTo>
                  <a:pt x="17564" y="21513"/>
                </a:lnTo>
                <a:lnTo>
                  <a:pt x="17462" y="21767"/>
                </a:lnTo>
                <a:lnTo>
                  <a:pt x="18161" y="23164"/>
                </a:lnTo>
                <a:lnTo>
                  <a:pt x="19342" y="21640"/>
                </a:lnTo>
                <a:lnTo>
                  <a:pt x="20828" y="21932"/>
                </a:lnTo>
                <a:close/>
              </a:path>
              <a:path w="45719" h="38734">
                <a:moveTo>
                  <a:pt x="21691" y="22098"/>
                </a:moveTo>
                <a:lnTo>
                  <a:pt x="20828" y="21932"/>
                </a:lnTo>
                <a:lnTo>
                  <a:pt x="21450" y="23037"/>
                </a:lnTo>
                <a:lnTo>
                  <a:pt x="21691" y="22098"/>
                </a:lnTo>
                <a:close/>
              </a:path>
              <a:path w="45719" h="38734">
                <a:moveTo>
                  <a:pt x="22072" y="20574"/>
                </a:moveTo>
                <a:lnTo>
                  <a:pt x="21691" y="22098"/>
                </a:lnTo>
                <a:lnTo>
                  <a:pt x="21894" y="22136"/>
                </a:lnTo>
                <a:lnTo>
                  <a:pt x="22072" y="20574"/>
                </a:lnTo>
                <a:close/>
              </a:path>
              <a:path w="45719" h="38734">
                <a:moveTo>
                  <a:pt x="22288" y="22212"/>
                </a:moveTo>
                <a:lnTo>
                  <a:pt x="21894" y="22136"/>
                </a:lnTo>
                <a:lnTo>
                  <a:pt x="21793" y="23037"/>
                </a:lnTo>
                <a:lnTo>
                  <a:pt x="22288" y="22212"/>
                </a:lnTo>
                <a:close/>
              </a:path>
              <a:path w="45719" h="38734">
                <a:moveTo>
                  <a:pt x="22339" y="19558"/>
                </a:moveTo>
                <a:lnTo>
                  <a:pt x="22199" y="19481"/>
                </a:lnTo>
                <a:lnTo>
                  <a:pt x="22072" y="20574"/>
                </a:lnTo>
                <a:lnTo>
                  <a:pt x="22339" y="19558"/>
                </a:lnTo>
                <a:close/>
              </a:path>
              <a:path w="45719" h="38734">
                <a:moveTo>
                  <a:pt x="24714" y="9791"/>
                </a:moveTo>
                <a:lnTo>
                  <a:pt x="24396" y="10515"/>
                </a:lnTo>
                <a:lnTo>
                  <a:pt x="24358" y="10896"/>
                </a:lnTo>
                <a:lnTo>
                  <a:pt x="24320" y="11277"/>
                </a:lnTo>
                <a:lnTo>
                  <a:pt x="24625" y="10566"/>
                </a:lnTo>
                <a:lnTo>
                  <a:pt x="24663" y="10185"/>
                </a:lnTo>
                <a:lnTo>
                  <a:pt x="24714" y="9791"/>
                </a:lnTo>
                <a:close/>
              </a:path>
              <a:path w="45719" h="38734">
                <a:moveTo>
                  <a:pt x="24853" y="7493"/>
                </a:moveTo>
                <a:lnTo>
                  <a:pt x="24295" y="9118"/>
                </a:lnTo>
                <a:lnTo>
                  <a:pt x="23660" y="7454"/>
                </a:lnTo>
                <a:lnTo>
                  <a:pt x="23037" y="9880"/>
                </a:lnTo>
                <a:lnTo>
                  <a:pt x="22923" y="10299"/>
                </a:lnTo>
                <a:lnTo>
                  <a:pt x="23291" y="9956"/>
                </a:lnTo>
                <a:lnTo>
                  <a:pt x="24053" y="9867"/>
                </a:lnTo>
                <a:lnTo>
                  <a:pt x="23990" y="10058"/>
                </a:lnTo>
                <a:lnTo>
                  <a:pt x="23990" y="11950"/>
                </a:lnTo>
                <a:lnTo>
                  <a:pt x="24396" y="9829"/>
                </a:lnTo>
                <a:lnTo>
                  <a:pt x="24574" y="9804"/>
                </a:lnTo>
                <a:lnTo>
                  <a:pt x="24460" y="9525"/>
                </a:lnTo>
                <a:lnTo>
                  <a:pt x="24853" y="7493"/>
                </a:lnTo>
                <a:close/>
              </a:path>
              <a:path w="45719" h="38734">
                <a:moveTo>
                  <a:pt x="24892" y="17449"/>
                </a:moveTo>
                <a:lnTo>
                  <a:pt x="24676" y="17348"/>
                </a:lnTo>
                <a:lnTo>
                  <a:pt x="24625" y="17653"/>
                </a:lnTo>
                <a:lnTo>
                  <a:pt x="24892" y="17449"/>
                </a:lnTo>
                <a:close/>
              </a:path>
              <a:path w="45719" h="38734">
                <a:moveTo>
                  <a:pt x="24980" y="10033"/>
                </a:moveTo>
                <a:lnTo>
                  <a:pt x="24739" y="10617"/>
                </a:lnTo>
                <a:lnTo>
                  <a:pt x="24701" y="10972"/>
                </a:lnTo>
                <a:lnTo>
                  <a:pt x="24676" y="11176"/>
                </a:lnTo>
                <a:lnTo>
                  <a:pt x="24917" y="10604"/>
                </a:lnTo>
                <a:lnTo>
                  <a:pt x="24955" y="10248"/>
                </a:lnTo>
                <a:lnTo>
                  <a:pt x="24980" y="10033"/>
                </a:lnTo>
                <a:close/>
              </a:path>
              <a:path w="45719" h="38734">
                <a:moveTo>
                  <a:pt x="26708" y="10223"/>
                </a:moveTo>
                <a:lnTo>
                  <a:pt x="26670" y="9791"/>
                </a:lnTo>
                <a:lnTo>
                  <a:pt x="26695" y="9575"/>
                </a:lnTo>
                <a:lnTo>
                  <a:pt x="26504" y="10020"/>
                </a:lnTo>
                <a:lnTo>
                  <a:pt x="25349" y="8724"/>
                </a:lnTo>
                <a:lnTo>
                  <a:pt x="25171" y="10287"/>
                </a:lnTo>
                <a:lnTo>
                  <a:pt x="25095" y="10947"/>
                </a:lnTo>
                <a:lnTo>
                  <a:pt x="25831" y="10414"/>
                </a:lnTo>
                <a:lnTo>
                  <a:pt x="26428" y="10287"/>
                </a:lnTo>
                <a:lnTo>
                  <a:pt x="26416" y="10515"/>
                </a:lnTo>
                <a:lnTo>
                  <a:pt x="26390" y="10731"/>
                </a:lnTo>
                <a:lnTo>
                  <a:pt x="26581" y="10261"/>
                </a:lnTo>
                <a:lnTo>
                  <a:pt x="26708" y="10223"/>
                </a:lnTo>
                <a:close/>
              </a:path>
              <a:path w="45719" h="38734">
                <a:moveTo>
                  <a:pt x="26885" y="21386"/>
                </a:moveTo>
                <a:lnTo>
                  <a:pt x="26733" y="21005"/>
                </a:lnTo>
                <a:lnTo>
                  <a:pt x="26695" y="21374"/>
                </a:lnTo>
                <a:lnTo>
                  <a:pt x="26885" y="21386"/>
                </a:lnTo>
                <a:close/>
              </a:path>
              <a:path w="45719" h="38734">
                <a:moveTo>
                  <a:pt x="27051" y="9448"/>
                </a:moveTo>
                <a:lnTo>
                  <a:pt x="26581" y="10553"/>
                </a:lnTo>
                <a:lnTo>
                  <a:pt x="26416" y="12052"/>
                </a:lnTo>
                <a:lnTo>
                  <a:pt x="27000" y="9893"/>
                </a:lnTo>
                <a:lnTo>
                  <a:pt x="27051" y="9448"/>
                </a:lnTo>
                <a:close/>
              </a:path>
              <a:path w="45719" h="38734">
                <a:moveTo>
                  <a:pt x="27330" y="9512"/>
                </a:moveTo>
                <a:lnTo>
                  <a:pt x="27012" y="10236"/>
                </a:lnTo>
                <a:lnTo>
                  <a:pt x="26974" y="10617"/>
                </a:lnTo>
                <a:lnTo>
                  <a:pt x="26936" y="11010"/>
                </a:lnTo>
                <a:lnTo>
                  <a:pt x="27241" y="10287"/>
                </a:lnTo>
                <a:lnTo>
                  <a:pt x="27292" y="9906"/>
                </a:lnTo>
                <a:lnTo>
                  <a:pt x="27330" y="9512"/>
                </a:lnTo>
                <a:close/>
              </a:path>
              <a:path w="45719" h="38734">
                <a:moveTo>
                  <a:pt x="28092" y="24460"/>
                </a:moveTo>
                <a:lnTo>
                  <a:pt x="27178" y="24333"/>
                </a:lnTo>
                <a:lnTo>
                  <a:pt x="27038" y="24409"/>
                </a:lnTo>
                <a:lnTo>
                  <a:pt x="27622" y="24815"/>
                </a:lnTo>
                <a:lnTo>
                  <a:pt x="28092" y="24460"/>
                </a:lnTo>
                <a:close/>
              </a:path>
              <a:path w="45719" h="38734">
                <a:moveTo>
                  <a:pt x="28371" y="7924"/>
                </a:moveTo>
                <a:lnTo>
                  <a:pt x="27749" y="9931"/>
                </a:lnTo>
                <a:lnTo>
                  <a:pt x="27470" y="11328"/>
                </a:lnTo>
                <a:lnTo>
                  <a:pt x="28028" y="10985"/>
                </a:lnTo>
                <a:lnTo>
                  <a:pt x="28371" y="7924"/>
                </a:lnTo>
                <a:close/>
              </a:path>
              <a:path w="45719" h="38734">
                <a:moveTo>
                  <a:pt x="28448" y="23634"/>
                </a:moveTo>
                <a:lnTo>
                  <a:pt x="28359" y="24434"/>
                </a:lnTo>
                <a:lnTo>
                  <a:pt x="28448" y="23634"/>
                </a:lnTo>
                <a:close/>
              </a:path>
              <a:path w="45719" h="38734">
                <a:moveTo>
                  <a:pt x="28562" y="20497"/>
                </a:moveTo>
                <a:lnTo>
                  <a:pt x="28206" y="20345"/>
                </a:lnTo>
                <a:lnTo>
                  <a:pt x="28409" y="20789"/>
                </a:lnTo>
                <a:lnTo>
                  <a:pt x="28562" y="20497"/>
                </a:lnTo>
                <a:close/>
              </a:path>
              <a:path w="45719" h="38734">
                <a:moveTo>
                  <a:pt x="28854" y="24460"/>
                </a:moveTo>
                <a:lnTo>
                  <a:pt x="28689" y="23837"/>
                </a:lnTo>
                <a:lnTo>
                  <a:pt x="28371" y="24434"/>
                </a:lnTo>
                <a:lnTo>
                  <a:pt x="28321" y="24726"/>
                </a:lnTo>
                <a:lnTo>
                  <a:pt x="28854" y="24460"/>
                </a:lnTo>
                <a:close/>
              </a:path>
              <a:path w="45719" h="38734">
                <a:moveTo>
                  <a:pt x="29895" y="21577"/>
                </a:moveTo>
                <a:lnTo>
                  <a:pt x="28740" y="21513"/>
                </a:lnTo>
                <a:lnTo>
                  <a:pt x="28409" y="20789"/>
                </a:lnTo>
                <a:lnTo>
                  <a:pt x="27876" y="21767"/>
                </a:lnTo>
                <a:lnTo>
                  <a:pt x="26644" y="21767"/>
                </a:lnTo>
                <a:lnTo>
                  <a:pt x="26695" y="21374"/>
                </a:lnTo>
                <a:lnTo>
                  <a:pt x="25971" y="21336"/>
                </a:lnTo>
                <a:lnTo>
                  <a:pt x="25984" y="21158"/>
                </a:lnTo>
                <a:lnTo>
                  <a:pt x="25869" y="21323"/>
                </a:lnTo>
                <a:lnTo>
                  <a:pt x="25031" y="21259"/>
                </a:lnTo>
                <a:lnTo>
                  <a:pt x="24053" y="20497"/>
                </a:lnTo>
                <a:lnTo>
                  <a:pt x="23088" y="20878"/>
                </a:lnTo>
                <a:lnTo>
                  <a:pt x="22288" y="22212"/>
                </a:lnTo>
                <a:lnTo>
                  <a:pt x="22669" y="22275"/>
                </a:lnTo>
                <a:lnTo>
                  <a:pt x="24231" y="21767"/>
                </a:lnTo>
                <a:lnTo>
                  <a:pt x="25425" y="21996"/>
                </a:lnTo>
                <a:lnTo>
                  <a:pt x="24549" y="23317"/>
                </a:lnTo>
                <a:lnTo>
                  <a:pt x="23774" y="23304"/>
                </a:lnTo>
                <a:lnTo>
                  <a:pt x="23799" y="22783"/>
                </a:lnTo>
                <a:lnTo>
                  <a:pt x="23215" y="23075"/>
                </a:lnTo>
                <a:lnTo>
                  <a:pt x="22593" y="23012"/>
                </a:lnTo>
                <a:lnTo>
                  <a:pt x="23215" y="24853"/>
                </a:lnTo>
                <a:lnTo>
                  <a:pt x="23990" y="24091"/>
                </a:lnTo>
                <a:lnTo>
                  <a:pt x="25082" y="24130"/>
                </a:lnTo>
                <a:lnTo>
                  <a:pt x="25946" y="22796"/>
                </a:lnTo>
                <a:lnTo>
                  <a:pt x="25958" y="22098"/>
                </a:lnTo>
                <a:lnTo>
                  <a:pt x="26911" y="22275"/>
                </a:lnTo>
                <a:lnTo>
                  <a:pt x="27457" y="22758"/>
                </a:lnTo>
                <a:lnTo>
                  <a:pt x="27851" y="22783"/>
                </a:lnTo>
                <a:lnTo>
                  <a:pt x="28232" y="22021"/>
                </a:lnTo>
                <a:lnTo>
                  <a:pt x="28194" y="22402"/>
                </a:lnTo>
                <a:lnTo>
                  <a:pt x="28067" y="23037"/>
                </a:lnTo>
                <a:lnTo>
                  <a:pt x="27749" y="23672"/>
                </a:lnTo>
                <a:lnTo>
                  <a:pt x="27749" y="23164"/>
                </a:lnTo>
                <a:lnTo>
                  <a:pt x="27851" y="22847"/>
                </a:lnTo>
                <a:lnTo>
                  <a:pt x="27787" y="23037"/>
                </a:lnTo>
                <a:lnTo>
                  <a:pt x="27457" y="22758"/>
                </a:lnTo>
                <a:lnTo>
                  <a:pt x="26111" y="22656"/>
                </a:lnTo>
                <a:lnTo>
                  <a:pt x="25819" y="24180"/>
                </a:lnTo>
                <a:lnTo>
                  <a:pt x="27178" y="24333"/>
                </a:lnTo>
                <a:lnTo>
                  <a:pt x="28079" y="23837"/>
                </a:lnTo>
                <a:lnTo>
                  <a:pt x="28105" y="23672"/>
                </a:lnTo>
                <a:lnTo>
                  <a:pt x="28092" y="23799"/>
                </a:lnTo>
                <a:lnTo>
                  <a:pt x="28384" y="23672"/>
                </a:lnTo>
                <a:lnTo>
                  <a:pt x="28486" y="23291"/>
                </a:lnTo>
                <a:lnTo>
                  <a:pt x="28448" y="23634"/>
                </a:lnTo>
                <a:lnTo>
                  <a:pt x="28613" y="23545"/>
                </a:lnTo>
                <a:lnTo>
                  <a:pt x="28689" y="23837"/>
                </a:lnTo>
                <a:lnTo>
                  <a:pt x="28841" y="23545"/>
                </a:lnTo>
                <a:lnTo>
                  <a:pt x="28981" y="23291"/>
                </a:lnTo>
                <a:lnTo>
                  <a:pt x="29184" y="22910"/>
                </a:lnTo>
                <a:lnTo>
                  <a:pt x="29654" y="22021"/>
                </a:lnTo>
                <a:lnTo>
                  <a:pt x="29895" y="21577"/>
                </a:lnTo>
                <a:close/>
              </a:path>
              <a:path w="45719" h="38734">
                <a:moveTo>
                  <a:pt x="30403" y="20624"/>
                </a:moveTo>
                <a:lnTo>
                  <a:pt x="29895" y="21577"/>
                </a:lnTo>
                <a:lnTo>
                  <a:pt x="30264" y="21602"/>
                </a:lnTo>
                <a:lnTo>
                  <a:pt x="30403" y="20624"/>
                </a:lnTo>
                <a:close/>
              </a:path>
              <a:path w="45719" h="38734">
                <a:moveTo>
                  <a:pt x="30861" y="21628"/>
                </a:moveTo>
                <a:lnTo>
                  <a:pt x="30302" y="21602"/>
                </a:lnTo>
                <a:lnTo>
                  <a:pt x="30276" y="21767"/>
                </a:lnTo>
                <a:lnTo>
                  <a:pt x="30264" y="21602"/>
                </a:lnTo>
                <a:lnTo>
                  <a:pt x="28956" y="24409"/>
                </a:lnTo>
                <a:lnTo>
                  <a:pt x="29159" y="24307"/>
                </a:lnTo>
                <a:lnTo>
                  <a:pt x="30187" y="24434"/>
                </a:lnTo>
                <a:lnTo>
                  <a:pt x="30238" y="24307"/>
                </a:lnTo>
                <a:lnTo>
                  <a:pt x="30276" y="24180"/>
                </a:lnTo>
                <a:lnTo>
                  <a:pt x="29578" y="24180"/>
                </a:lnTo>
                <a:lnTo>
                  <a:pt x="30353" y="23952"/>
                </a:lnTo>
                <a:lnTo>
                  <a:pt x="30289" y="23672"/>
                </a:lnTo>
                <a:lnTo>
                  <a:pt x="30645" y="23291"/>
                </a:lnTo>
                <a:lnTo>
                  <a:pt x="30683" y="23164"/>
                </a:lnTo>
                <a:lnTo>
                  <a:pt x="30708" y="22910"/>
                </a:lnTo>
                <a:lnTo>
                  <a:pt x="30861" y="21628"/>
                </a:lnTo>
                <a:close/>
              </a:path>
              <a:path w="45719" h="38734">
                <a:moveTo>
                  <a:pt x="31026" y="21640"/>
                </a:moveTo>
                <a:lnTo>
                  <a:pt x="30861" y="21628"/>
                </a:lnTo>
                <a:lnTo>
                  <a:pt x="30797" y="22275"/>
                </a:lnTo>
                <a:lnTo>
                  <a:pt x="31026" y="21640"/>
                </a:lnTo>
                <a:close/>
              </a:path>
              <a:path w="45719" h="38734">
                <a:moveTo>
                  <a:pt x="31203" y="21640"/>
                </a:moveTo>
                <a:lnTo>
                  <a:pt x="31089" y="21450"/>
                </a:lnTo>
                <a:lnTo>
                  <a:pt x="31026" y="21640"/>
                </a:lnTo>
                <a:lnTo>
                  <a:pt x="31203" y="21640"/>
                </a:lnTo>
                <a:close/>
              </a:path>
              <a:path w="45719" h="38734">
                <a:moveTo>
                  <a:pt x="31673" y="23571"/>
                </a:moveTo>
                <a:lnTo>
                  <a:pt x="30353" y="23952"/>
                </a:lnTo>
                <a:lnTo>
                  <a:pt x="30276" y="24180"/>
                </a:lnTo>
                <a:lnTo>
                  <a:pt x="31610" y="24180"/>
                </a:lnTo>
                <a:lnTo>
                  <a:pt x="31673" y="23571"/>
                </a:lnTo>
                <a:close/>
              </a:path>
              <a:path w="45719" h="38734">
                <a:moveTo>
                  <a:pt x="31711" y="24180"/>
                </a:moveTo>
                <a:lnTo>
                  <a:pt x="31584" y="24434"/>
                </a:lnTo>
                <a:lnTo>
                  <a:pt x="31711" y="24180"/>
                </a:lnTo>
                <a:close/>
              </a:path>
              <a:path w="45719" h="38734">
                <a:moveTo>
                  <a:pt x="31953" y="34442"/>
                </a:moveTo>
                <a:lnTo>
                  <a:pt x="28994" y="30403"/>
                </a:lnTo>
                <a:lnTo>
                  <a:pt x="28524" y="29768"/>
                </a:lnTo>
                <a:lnTo>
                  <a:pt x="21259" y="30657"/>
                </a:lnTo>
                <a:lnTo>
                  <a:pt x="18719" y="30784"/>
                </a:lnTo>
                <a:lnTo>
                  <a:pt x="18288" y="30708"/>
                </a:lnTo>
                <a:lnTo>
                  <a:pt x="22009" y="32308"/>
                </a:lnTo>
                <a:lnTo>
                  <a:pt x="26250" y="30784"/>
                </a:lnTo>
                <a:lnTo>
                  <a:pt x="27305" y="30403"/>
                </a:lnTo>
                <a:lnTo>
                  <a:pt x="31953" y="34442"/>
                </a:lnTo>
                <a:close/>
              </a:path>
              <a:path w="45719" h="38734">
                <a:moveTo>
                  <a:pt x="31953" y="23672"/>
                </a:moveTo>
                <a:lnTo>
                  <a:pt x="31711" y="24180"/>
                </a:lnTo>
                <a:lnTo>
                  <a:pt x="31902" y="24180"/>
                </a:lnTo>
                <a:lnTo>
                  <a:pt x="31953" y="23672"/>
                </a:lnTo>
                <a:close/>
              </a:path>
              <a:path w="45719" h="38734">
                <a:moveTo>
                  <a:pt x="31978" y="24180"/>
                </a:moveTo>
                <a:lnTo>
                  <a:pt x="31877" y="24434"/>
                </a:lnTo>
                <a:lnTo>
                  <a:pt x="31978" y="24180"/>
                </a:lnTo>
                <a:close/>
              </a:path>
              <a:path w="45719" h="38734">
                <a:moveTo>
                  <a:pt x="32258" y="24180"/>
                </a:moveTo>
                <a:lnTo>
                  <a:pt x="32156" y="24434"/>
                </a:lnTo>
                <a:lnTo>
                  <a:pt x="32258" y="24180"/>
                </a:lnTo>
                <a:close/>
              </a:path>
              <a:path w="45719" h="38734">
                <a:moveTo>
                  <a:pt x="32651" y="11303"/>
                </a:moveTo>
                <a:lnTo>
                  <a:pt x="32334" y="12026"/>
                </a:lnTo>
                <a:lnTo>
                  <a:pt x="32296" y="12407"/>
                </a:lnTo>
                <a:lnTo>
                  <a:pt x="32258" y="12788"/>
                </a:lnTo>
                <a:lnTo>
                  <a:pt x="32562" y="12077"/>
                </a:lnTo>
                <a:lnTo>
                  <a:pt x="32600" y="11696"/>
                </a:lnTo>
                <a:lnTo>
                  <a:pt x="32651" y="11303"/>
                </a:lnTo>
                <a:close/>
              </a:path>
              <a:path w="45719" h="38734">
                <a:moveTo>
                  <a:pt x="33096" y="25641"/>
                </a:moveTo>
                <a:lnTo>
                  <a:pt x="32956" y="25577"/>
                </a:lnTo>
                <a:lnTo>
                  <a:pt x="32842" y="26428"/>
                </a:lnTo>
                <a:lnTo>
                  <a:pt x="33096" y="25641"/>
                </a:lnTo>
                <a:close/>
              </a:path>
              <a:path w="45719" h="38734">
                <a:moveTo>
                  <a:pt x="36309" y="279"/>
                </a:moveTo>
                <a:lnTo>
                  <a:pt x="35941" y="1092"/>
                </a:lnTo>
                <a:lnTo>
                  <a:pt x="35890" y="1485"/>
                </a:lnTo>
                <a:lnTo>
                  <a:pt x="35839" y="1981"/>
                </a:lnTo>
                <a:lnTo>
                  <a:pt x="36207" y="1181"/>
                </a:lnTo>
                <a:lnTo>
                  <a:pt x="36258" y="774"/>
                </a:lnTo>
                <a:lnTo>
                  <a:pt x="36309" y="279"/>
                </a:lnTo>
                <a:close/>
              </a:path>
              <a:path w="45719" h="38734">
                <a:moveTo>
                  <a:pt x="37719" y="0"/>
                </a:moveTo>
                <a:lnTo>
                  <a:pt x="37287" y="1231"/>
                </a:lnTo>
                <a:lnTo>
                  <a:pt x="36550" y="749"/>
                </a:lnTo>
                <a:lnTo>
                  <a:pt x="36449" y="1587"/>
                </a:lnTo>
                <a:lnTo>
                  <a:pt x="36423" y="1854"/>
                </a:lnTo>
                <a:lnTo>
                  <a:pt x="36639" y="1651"/>
                </a:lnTo>
                <a:lnTo>
                  <a:pt x="37274" y="1244"/>
                </a:lnTo>
                <a:lnTo>
                  <a:pt x="36868" y="2425"/>
                </a:lnTo>
                <a:lnTo>
                  <a:pt x="36766" y="3390"/>
                </a:lnTo>
                <a:lnTo>
                  <a:pt x="37604" y="1016"/>
                </a:lnTo>
                <a:lnTo>
                  <a:pt x="37719" y="0"/>
                </a:lnTo>
                <a:close/>
              </a:path>
              <a:path w="45719" h="38734">
                <a:moveTo>
                  <a:pt x="37795" y="850"/>
                </a:moveTo>
                <a:lnTo>
                  <a:pt x="37553" y="1435"/>
                </a:lnTo>
                <a:lnTo>
                  <a:pt x="37515" y="1790"/>
                </a:lnTo>
                <a:lnTo>
                  <a:pt x="37490" y="1993"/>
                </a:lnTo>
                <a:lnTo>
                  <a:pt x="37731" y="1422"/>
                </a:lnTo>
                <a:lnTo>
                  <a:pt x="37769" y="1066"/>
                </a:lnTo>
                <a:lnTo>
                  <a:pt x="37795" y="850"/>
                </a:lnTo>
                <a:close/>
              </a:path>
              <a:path w="45719" h="38734">
                <a:moveTo>
                  <a:pt x="38150" y="12877"/>
                </a:moveTo>
                <a:lnTo>
                  <a:pt x="37515" y="13258"/>
                </a:lnTo>
                <a:lnTo>
                  <a:pt x="38112" y="13182"/>
                </a:lnTo>
                <a:lnTo>
                  <a:pt x="38150" y="12877"/>
                </a:lnTo>
                <a:close/>
              </a:path>
              <a:path w="45719" h="38734">
                <a:moveTo>
                  <a:pt x="38925" y="14414"/>
                </a:moveTo>
                <a:close/>
              </a:path>
              <a:path w="45719" h="38734">
                <a:moveTo>
                  <a:pt x="42633" y="3797"/>
                </a:moveTo>
                <a:lnTo>
                  <a:pt x="42265" y="4610"/>
                </a:lnTo>
                <a:lnTo>
                  <a:pt x="42214" y="5003"/>
                </a:lnTo>
                <a:lnTo>
                  <a:pt x="42151" y="5511"/>
                </a:lnTo>
                <a:lnTo>
                  <a:pt x="42532" y="4699"/>
                </a:lnTo>
                <a:lnTo>
                  <a:pt x="42583" y="4305"/>
                </a:lnTo>
                <a:lnTo>
                  <a:pt x="42633" y="3797"/>
                </a:lnTo>
                <a:close/>
              </a:path>
              <a:path w="45719" h="38734">
                <a:moveTo>
                  <a:pt x="43078" y="3962"/>
                </a:moveTo>
                <a:lnTo>
                  <a:pt x="42608" y="5080"/>
                </a:lnTo>
                <a:lnTo>
                  <a:pt x="42443" y="6578"/>
                </a:lnTo>
                <a:lnTo>
                  <a:pt x="43027" y="4419"/>
                </a:lnTo>
                <a:lnTo>
                  <a:pt x="43078" y="3962"/>
                </a:lnTo>
                <a:close/>
              </a:path>
              <a:path w="45719" h="38734">
                <a:moveTo>
                  <a:pt x="44069" y="8559"/>
                </a:moveTo>
                <a:lnTo>
                  <a:pt x="41516" y="12369"/>
                </a:lnTo>
                <a:lnTo>
                  <a:pt x="40449" y="12877"/>
                </a:lnTo>
                <a:lnTo>
                  <a:pt x="39624" y="12992"/>
                </a:lnTo>
                <a:lnTo>
                  <a:pt x="39179" y="15925"/>
                </a:lnTo>
                <a:lnTo>
                  <a:pt x="38658" y="15697"/>
                </a:lnTo>
                <a:lnTo>
                  <a:pt x="38747" y="15036"/>
                </a:lnTo>
                <a:lnTo>
                  <a:pt x="38773" y="14909"/>
                </a:lnTo>
                <a:lnTo>
                  <a:pt x="38938" y="14147"/>
                </a:lnTo>
                <a:lnTo>
                  <a:pt x="38963" y="14020"/>
                </a:lnTo>
                <a:lnTo>
                  <a:pt x="39103" y="13385"/>
                </a:lnTo>
                <a:lnTo>
                  <a:pt x="38925" y="14414"/>
                </a:lnTo>
                <a:lnTo>
                  <a:pt x="39433" y="13385"/>
                </a:lnTo>
                <a:lnTo>
                  <a:pt x="39497" y="13258"/>
                </a:lnTo>
                <a:lnTo>
                  <a:pt x="39624" y="13004"/>
                </a:lnTo>
                <a:lnTo>
                  <a:pt x="38481" y="13144"/>
                </a:lnTo>
                <a:lnTo>
                  <a:pt x="38404" y="13893"/>
                </a:lnTo>
                <a:lnTo>
                  <a:pt x="38290" y="14274"/>
                </a:lnTo>
                <a:lnTo>
                  <a:pt x="38074" y="14782"/>
                </a:lnTo>
                <a:lnTo>
                  <a:pt x="38125" y="14274"/>
                </a:lnTo>
                <a:lnTo>
                  <a:pt x="38227" y="13766"/>
                </a:lnTo>
                <a:lnTo>
                  <a:pt x="38481" y="13258"/>
                </a:lnTo>
                <a:lnTo>
                  <a:pt x="38112" y="13182"/>
                </a:lnTo>
                <a:lnTo>
                  <a:pt x="37947" y="14274"/>
                </a:lnTo>
                <a:lnTo>
                  <a:pt x="37274" y="14274"/>
                </a:lnTo>
                <a:lnTo>
                  <a:pt x="36741" y="14020"/>
                </a:lnTo>
                <a:lnTo>
                  <a:pt x="36385" y="14643"/>
                </a:lnTo>
                <a:lnTo>
                  <a:pt x="36385" y="23037"/>
                </a:lnTo>
                <a:lnTo>
                  <a:pt x="36334" y="23571"/>
                </a:lnTo>
                <a:lnTo>
                  <a:pt x="36207" y="23926"/>
                </a:lnTo>
                <a:lnTo>
                  <a:pt x="36093" y="24180"/>
                </a:lnTo>
                <a:lnTo>
                  <a:pt x="36207" y="23533"/>
                </a:lnTo>
                <a:lnTo>
                  <a:pt x="36385" y="23037"/>
                </a:lnTo>
                <a:lnTo>
                  <a:pt x="36385" y="14643"/>
                </a:lnTo>
                <a:lnTo>
                  <a:pt x="36169" y="15024"/>
                </a:lnTo>
                <a:lnTo>
                  <a:pt x="36169" y="23037"/>
                </a:lnTo>
                <a:lnTo>
                  <a:pt x="36118" y="23418"/>
                </a:lnTo>
                <a:lnTo>
                  <a:pt x="35864" y="24180"/>
                </a:lnTo>
                <a:lnTo>
                  <a:pt x="35979" y="23533"/>
                </a:lnTo>
                <a:lnTo>
                  <a:pt x="36169" y="23037"/>
                </a:lnTo>
                <a:lnTo>
                  <a:pt x="36169" y="15024"/>
                </a:lnTo>
                <a:lnTo>
                  <a:pt x="35941" y="14655"/>
                </a:lnTo>
                <a:lnTo>
                  <a:pt x="35814" y="13131"/>
                </a:lnTo>
                <a:lnTo>
                  <a:pt x="35636" y="13004"/>
                </a:lnTo>
                <a:lnTo>
                  <a:pt x="35610" y="26974"/>
                </a:lnTo>
                <a:lnTo>
                  <a:pt x="35013" y="27736"/>
                </a:lnTo>
                <a:lnTo>
                  <a:pt x="34455" y="27990"/>
                </a:lnTo>
                <a:lnTo>
                  <a:pt x="34594" y="26720"/>
                </a:lnTo>
                <a:lnTo>
                  <a:pt x="35610" y="26974"/>
                </a:lnTo>
                <a:lnTo>
                  <a:pt x="35610" y="13017"/>
                </a:lnTo>
                <a:lnTo>
                  <a:pt x="35407" y="13106"/>
                </a:lnTo>
                <a:lnTo>
                  <a:pt x="35407" y="19481"/>
                </a:lnTo>
                <a:lnTo>
                  <a:pt x="35255" y="20497"/>
                </a:lnTo>
                <a:lnTo>
                  <a:pt x="34937" y="21259"/>
                </a:lnTo>
                <a:lnTo>
                  <a:pt x="35001" y="20624"/>
                </a:lnTo>
                <a:lnTo>
                  <a:pt x="35090" y="20243"/>
                </a:lnTo>
                <a:lnTo>
                  <a:pt x="35140" y="20116"/>
                </a:lnTo>
                <a:lnTo>
                  <a:pt x="35407" y="19481"/>
                </a:lnTo>
                <a:lnTo>
                  <a:pt x="35407" y="13106"/>
                </a:lnTo>
                <a:lnTo>
                  <a:pt x="34607" y="12623"/>
                </a:lnTo>
                <a:lnTo>
                  <a:pt x="34175" y="12623"/>
                </a:lnTo>
                <a:lnTo>
                  <a:pt x="34124" y="26339"/>
                </a:lnTo>
                <a:lnTo>
                  <a:pt x="34036" y="26847"/>
                </a:lnTo>
                <a:lnTo>
                  <a:pt x="33489" y="28879"/>
                </a:lnTo>
                <a:lnTo>
                  <a:pt x="33655" y="27482"/>
                </a:lnTo>
                <a:lnTo>
                  <a:pt x="33807" y="27101"/>
                </a:lnTo>
                <a:lnTo>
                  <a:pt x="34124" y="26339"/>
                </a:lnTo>
                <a:lnTo>
                  <a:pt x="34124" y="12649"/>
                </a:lnTo>
                <a:lnTo>
                  <a:pt x="33883" y="12725"/>
                </a:lnTo>
                <a:lnTo>
                  <a:pt x="33883" y="25958"/>
                </a:lnTo>
                <a:lnTo>
                  <a:pt x="33299" y="26593"/>
                </a:lnTo>
                <a:lnTo>
                  <a:pt x="32778" y="27101"/>
                </a:lnTo>
                <a:lnTo>
                  <a:pt x="32842" y="26428"/>
                </a:lnTo>
                <a:lnTo>
                  <a:pt x="32588" y="27228"/>
                </a:lnTo>
                <a:lnTo>
                  <a:pt x="32664" y="26593"/>
                </a:lnTo>
                <a:lnTo>
                  <a:pt x="32677" y="26466"/>
                </a:lnTo>
                <a:lnTo>
                  <a:pt x="32702" y="26212"/>
                </a:lnTo>
                <a:lnTo>
                  <a:pt x="33134" y="24942"/>
                </a:lnTo>
                <a:lnTo>
                  <a:pt x="33223" y="24688"/>
                </a:lnTo>
                <a:lnTo>
                  <a:pt x="33731" y="23164"/>
                </a:lnTo>
                <a:lnTo>
                  <a:pt x="33820" y="22910"/>
                </a:lnTo>
                <a:lnTo>
                  <a:pt x="33731" y="23672"/>
                </a:lnTo>
                <a:lnTo>
                  <a:pt x="33096" y="25641"/>
                </a:lnTo>
                <a:lnTo>
                  <a:pt x="33883" y="25958"/>
                </a:lnTo>
                <a:lnTo>
                  <a:pt x="33883" y="12725"/>
                </a:lnTo>
                <a:lnTo>
                  <a:pt x="33413" y="12877"/>
                </a:lnTo>
                <a:lnTo>
                  <a:pt x="33388" y="20624"/>
                </a:lnTo>
                <a:lnTo>
                  <a:pt x="33235" y="21628"/>
                </a:lnTo>
                <a:lnTo>
                  <a:pt x="32905" y="22402"/>
                </a:lnTo>
                <a:lnTo>
                  <a:pt x="33007" y="21513"/>
                </a:lnTo>
                <a:lnTo>
                  <a:pt x="33388" y="20624"/>
                </a:lnTo>
                <a:lnTo>
                  <a:pt x="33388" y="12941"/>
                </a:lnTo>
                <a:lnTo>
                  <a:pt x="33248" y="13246"/>
                </a:lnTo>
                <a:lnTo>
                  <a:pt x="33464" y="11303"/>
                </a:lnTo>
                <a:lnTo>
                  <a:pt x="33845" y="11480"/>
                </a:lnTo>
                <a:lnTo>
                  <a:pt x="35534" y="12496"/>
                </a:lnTo>
                <a:lnTo>
                  <a:pt x="36880" y="13639"/>
                </a:lnTo>
                <a:lnTo>
                  <a:pt x="37363" y="13347"/>
                </a:lnTo>
                <a:lnTo>
                  <a:pt x="37287" y="12877"/>
                </a:lnTo>
                <a:lnTo>
                  <a:pt x="36156" y="10972"/>
                </a:lnTo>
                <a:lnTo>
                  <a:pt x="33502" y="10985"/>
                </a:lnTo>
                <a:lnTo>
                  <a:pt x="36156" y="10972"/>
                </a:lnTo>
                <a:lnTo>
                  <a:pt x="35547" y="9956"/>
                </a:lnTo>
                <a:lnTo>
                  <a:pt x="33070" y="9575"/>
                </a:lnTo>
                <a:lnTo>
                  <a:pt x="32740" y="9829"/>
                </a:lnTo>
                <a:lnTo>
                  <a:pt x="32092" y="10756"/>
                </a:lnTo>
                <a:lnTo>
                  <a:pt x="32016" y="10363"/>
                </a:lnTo>
                <a:lnTo>
                  <a:pt x="31762" y="9220"/>
                </a:lnTo>
                <a:lnTo>
                  <a:pt x="31584" y="9499"/>
                </a:lnTo>
                <a:lnTo>
                  <a:pt x="30721" y="10363"/>
                </a:lnTo>
                <a:lnTo>
                  <a:pt x="30695" y="8915"/>
                </a:lnTo>
                <a:lnTo>
                  <a:pt x="30518" y="10045"/>
                </a:lnTo>
                <a:lnTo>
                  <a:pt x="30518" y="8509"/>
                </a:lnTo>
                <a:lnTo>
                  <a:pt x="28651" y="9829"/>
                </a:lnTo>
                <a:lnTo>
                  <a:pt x="28600" y="10096"/>
                </a:lnTo>
                <a:lnTo>
                  <a:pt x="28651" y="10909"/>
                </a:lnTo>
                <a:lnTo>
                  <a:pt x="28968" y="11684"/>
                </a:lnTo>
                <a:lnTo>
                  <a:pt x="29679" y="11404"/>
                </a:lnTo>
                <a:lnTo>
                  <a:pt x="29895" y="11277"/>
                </a:lnTo>
                <a:lnTo>
                  <a:pt x="30441" y="10617"/>
                </a:lnTo>
                <a:lnTo>
                  <a:pt x="30403" y="10909"/>
                </a:lnTo>
                <a:lnTo>
                  <a:pt x="32296" y="11645"/>
                </a:lnTo>
                <a:lnTo>
                  <a:pt x="32169" y="11074"/>
                </a:lnTo>
                <a:lnTo>
                  <a:pt x="32867" y="10985"/>
                </a:lnTo>
                <a:lnTo>
                  <a:pt x="33350" y="10972"/>
                </a:lnTo>
                <a:lnTo>
                  <a:pt x="32867" y="10985"/>
                </a:lnTo>
                <a:lnTo>
                  <a:pt x="33286" y="11201"/>
                </a:lnTo>
                <a:lnTo>
                  <a:pt x="32854" y="12509"/>
                </a:lnTo>
                <a:lnTo>
                  <a:pt x="33172" y="13423"/>
                </a:lnTo>
                <a:lnTo>
                  <a:pt x="32639" y="14655"/>
                </a:lnTo>
                <a:lnTo>
                  <a:pt x="32702" y="14020"/>
                </a:lnTo>
                <a:lnTo>
                  <a:pt x="32804" y="13131"/>
                </a:lnTo>
                <a:lnTo>
                  <a:pt x="32854" y="12623"/>
                </a:lnTo>
                <a:lnTo>
                  <a:pt x="32499" y="12877"/>
                </a:lnTo>
                <a:lnTo>
                  <a:pt x="31724" y="13119"/>
                </a:lnTo>
                <a:lnTo>
                  <a:pt x="31724" y="17576"/>
                </a:lnTo>
                <a:lnTo>
                  <a:pt x="31610" y="18211"/>
                </a:lnTo>
                <a:lnTo>
                  <a:pt x="31419" y="18719"/>
                </a:lnTo>
                <a:lnTo>
                  <a:pt x="31445" y="18465"/>
                </a:lnTo>
                <a:lnTo>
                  <a:pt x="31546" y="17957"/>
                </a:lnTo>
                <a:lnTo>
                  <a:pt x="31724" y="17576"/>
                </a:lnTo>
                <a:lnTo>
                  <a:pt x="31724" y="13119"/>
                </a:lnTo>
                <a:lnTo>
                  <a:pt x="31356" y="13081"/>
                </a:lnTo>
                <a:lnTo>
                  <a:pt x="31356" y="14909"/>
                </a:lnTo>
                <a:lnTo>
                  <a:pt x="31356" y="17957"/>
                </a:lnTo>
                <a:lnTo>
                  <a:pt x="31051" y="18211"/>
                </a:lnTo>
                <a:lnTo>
                  <a:pt x="30988" y="18465"/>
                </a:lnTo>
                <a:lnTo>
                  <a:pt x="29451" y="18211"/>
                </a:lnTo>
                <a:lnTo>
                  <a:pt x="26492" y="19227"/>
                </a:lnTo>
                <a:lnTo>
                  <a:pt x="25742" y="19050"/>
                </a:lnTo>
                <a:lnTo>
                  <a:pt x="25717" y="19354"/>
                </a:lnTo>
                <a:lnTo>
                  <a:pt x="25476" y="19862"/>
                </a:lnTo>
                <a:lnTo>
                  <a:pt x="25590" y="19227"/>
                </a:lnTo>
                <a:lnTo>
                  <a:pt x="25641" y="19100"/>
                </a:lnTo>
                <a:lnTo>
                  <a:pt x="24993" y="18846"/>
                </a:lnTo>
                <a:lnTo>
                  <a:pt x="24485" y="18719"/>
                </a:lnTo>
                <a:lnTo>
                  <a:pt x="24574" y="18084"/>
                </a:lnTo>
                <a:lnTo>
                  <a:pt x="24498" y="17957"/>
                </a:lnTo>
                <a:lnTo>
                  <a:pt x="24625" y="17653"/>
                </a:lnTo>
                <a:lnTo>
                  <a:pt x="24231" y="17957"/>
                </a:lnTo>
                <a:lnTo>
                  <a:pt x="24015" y="18084"/>
                </a:lnTo>
                <a:lnTo>
                  <a:pt x="24142" y="17068"/>
                </a:lnTo>
                <a:lnTo>
                  <a:pt x="24638" y="17322"/>
                </a:lnTo>
                <a:lnTo>
                  <a:pt x="24701" y="17068"/>
                </a:lnTo>
                <a:lnTo>
                  <a:pt x="24739" y="16941"/>
                </a:lnTo>
                <a:lnTo>
                  <a:pt x="24828" y="16560"/>
                </a:lnTo>
                <a:lnTo>
                  <a:pt x="25019" y="15798"/>
                </a:lnTo>
                <a:lnTo>
                  <a:pt x="25044" y="15671"/>
                </a:lnTo>
                <a:lnTo>
                  <a:pt x="26644" y="17576"/>
                </a:lnTo>
                <a:lnTo>
                  <a:pt x="27990" y="17830"/>
                </a:lnTo>
                <a:lnTo>
                  <a:pt x="28841" y="18338"/>
                </a:lnTo>
                <a:lnTo>
                  <a:pt x="29641" y="18084"/>
                </a:lnTo>
                <a:lnTo>
                  <a:pt x="29921" y="18084"/>
                </a:lnTo>
                <a:lnTo>
                  <a:pt x="31013" y="15671"/>
                </a:lnTo>
                <a:lnTo>
                  <a:pt x="31064" y="15544"/>
                </a:lnTo>
                <a:lnTo>
                  <a:pt x="31356" y="14909"/>
                </a:lnTo>
                <a:lnTo>
                  <a:pt x="31356" y="13081"/>
                </a:lnTo>
                <a:lnTo>
                  <a:pt x="30162" y="12877"/>
                </a:lnTo>
                <a:lnTo>
                  <a:pt x="28181" y="12496"/>
                </a:lnTo>
                <a:lnTo>
                  <a:pt x="25603" y="13258"/>
                </a:lnTo>
                <a:lnTo>
                  <a:pt x="24015" y="13601"/>
                </a:lnTo>
                <a:lnTo>
                  <a:pt x="24015" y="16560"/>
                </a:lnTo>
                <a:lnTo>
                  <a:pt x="23977" y="16941"/>
                </a:lnTo>
                <a:lnTo>
                  <a:pt x="23850" y="17576"/>
                </a:lnTo>
                <a:lnTo>
                  <a:pt x="23533" y="18211"/>
                </a:lnTo>
                <a:lnTo>
                  <a:pt x="23622" y="17576"/>
                </a:lnTo>
                <a:lnTo>
                  <a:pt x="23634" y="17322"/>
                </a:lnTo>
                <a:lnTo>
                  <a:pt x="24015" y="16560"/>
                </a:lnTo>
                <a:lnTo>
                  <a:pt x="24015" y="13601"/>
                </a:lnTo>
                <a:lnTo>
                  <a:pt x="23533" y="13703"/>
                </a:lnTo>
                <a:lnTo>
                  <a:pt x="23533" y="17665"/>
                </a:lnTo>
                <a:lnTo>
                  <a:pt x="23444" y="18211"/>
                </a:lnTo>
                <a:lnTo>
                  <a:pt x="23253" y="18719"/>
                </a:lnTo>
                <a:lnTo>
                  <a:pt x="23380" y="17957"/>
                </a:lnTo>
                <a:lnTo>
                  <a:pt x="23495" y="17703"/>
                </a:lnTo>
                <a:lnTo>
                  <a:pt x="23533" y="13703"/>
                </a:lnTo>
                <a:lnTo>
                  <a:pt x="23241" y="13766"/>
                </a:lnTo>
                <a:lnTo>
                  <a:pt x="23241" y="17322"/>
                </a:lnTo>
                <a:lnTo>
                  <a:pt x="23164" y="17957"/>
                </a:lnTo>
                <a:lnTo>
                  <a:pt x="23050" y="18338"/>
                </a:lnTo>
                <a:lnTo>
                  <a:pt x="22847" y="18846"/>
                </a:lnTo>
                <a:lnTo>
                  <a:pt x="22936" y="18084"/>
                </a:lnTo>
                <a:lnTo>
                  <a:pt x="23088" y="17703"/>
                </a:lnTo>
                <a:lnTo>
                  <a:pt x="23241" y="17322"/>
                </a:lnTo>
                <a:lnTo>
                  <a:pt x="23241" y="13766"/>
                </a:lnTo>
                <a:lnTo>
                  <a:pt x="21971" y="14020"/>
                </a:lnTo>
                <a:lnTo>
                  <a:pt x="21463" y="11607"/>
                </a:lnTo>
                <a:lnTo>
                  <a:pt x="20269" y="12750"/>
                </a:lnTo>
                <a:lnTo>
                  <a:pt x="20002" y="13639"/>
                </a:lnTo>
                <a:lnTo>
                  <a:pt x="19888" y="13919"/>
                </a:lnTo>
                <a:lnTo>
                  <a:pt x="19392" y="14135"/>
                </a:lnTo>
                <a:lnTo>
                  <a:pt x="19392" y="14274"/>
                </a:lnTo>
                <a:lnTo>
                  <a:pt x="19278" y="14897"/>
                </a:lnTo>
                <a:lnTo>
                  <a:pt x="18757" y="16814"/>
                </a:lnTo>
                <a:lnTo>
                  <a:pt x="18796" y="16433"/>
                </a:lnTo>
                <a:lnTo>
                  <a:pt x="18808" y="16306"/>
                </a:lnTo>
                <a:lnTo>
                  <a:pt x="18872" y="15798"/>
                </a:lnTo>
                <a:lnTo>
                  <a:pt x="18986" y="15163"/>
                </a:lnTo>
                <a:lnTo>
                  <a:pt x="19392" y="14274"/>
                </a:lnTo>
                <a:lnTo>
                  <a:pt x="19392" y="14135"/>
                </a:lnTo>
                <a:lnTo>
                  <a:pt x="19062" y="14274"/>
                </a:lnTo>
                <a:lnTo>
                  <a:pt x="18440" y="14020"/>
                </a:lnTo>
                <a:lnTo>
                  <a:pt x="16954" y="12915"/>
                </a:lnTo>
                <a:lnTo>
                  <a:pt x="16865" y="13639"/>
                </a:lnTo>
                <a:lnTo>
                  <a:pt x="14820" y="18084"/>
                </a:lnTo>
                <a:lnTo>
                  <a:pt x="16065" y="16306"/>
                </a:lnTo>
                <a:lnTo>
                  <a:pt x="17284" y="18084"/>
                </a:lnTo>
                <a:lnTo>
                  <a:pt x="18529" y="17449"/>
                </a:lnTo>
                <a:lnTo>
                  <a:pt x="18821" y="17195"/>
                </a:lnTo>
                <a:lnTo>
                  <a:pt x="18923" y="16941"/>
                </a:lnTo>
                <a:lnTo>
                  <a:pt x="18681" y="17703"/>
                </a:lnTo>
                <a:lnTo>
                  <a:pt x="18554" y="18211"/>
                </a:lnTo>
                <a:lnTo>
                  <a:pt x="17932" y="18859"/>
                </a:lnTo>
                <a:lnTo>
                  <a:pt x="18275" y="18719"/>
                </a:lnTo>
                <a:lnTo>
                  <a:pt x="18529" y="19164"/>
                </a:lnTo>
                <a:lnTo>
                  <a:pt x="18630" y="18719"/>
                </a:lnTo>
                <a:lnTo>
                  <a:pt x="19037" y="16941"/>
                </a:lnTo>
                <a:lnTo>
                  <a:pt x="18732" y="18338"/>
                </a:lnTo>
                <a:lnTo>
                  <a:pt x="19100" y="17195"/>
                </a:lnTo>
                <a:lnTo>
                  <a:pt x="19138" y="16941"/>
                </a:lnTo>
                <a:lnTo>
                  <a:pt x="19227" y="16814"/>
                </a:lnTo>
                <a:lnTo>
                  <a:pt x="19850" y="14909"/>
                </a:lnTo>
                <a:lnTo>
                  <a:pt x="19735" y="15671"/>
                </a:lnTo>
                <a:lnTo>
                  <a:pt x="19608" y="17030"/>
                </a:lnTo>
                <a:lnTo>
                  <a:pt x="21196" y="17322"/>
                </a:lnTo>
                <a:lnTo>
                  <a:pt x="21869" y="16814"/>
                </a:lnTo>
                <a:lnTo>
                  <a:pt x="22491" y="16814"/>
                </a:lnTo>
                <a:lnTo>
                  <a:pt x="22694" y="15798"/>
                </a:lnTo>
                <a:lnTo>
                  <a:pt x="22694" y="16052"/>
                </a:lnTo>
                <a:lnTo>
                  <a:pt x="22644" y="18973"/>
                </a:lnTo>
                <a:lnTo>
                  <a:pt x="22618" y="19100"/>
                </a:lnTo>
                <a:lnTo>
                  <a:pt x="22618" y="18973"/>
                </a:lnTo>
                <a:lnTo>
                  <a:pt x="21729" y="18211"/>
                </a:lnTo>
                <a:lnTo>
                  <a:pt x="20802" y="17957"/>
                </a:lnTo>
                <a:lnTo>
                  <a:pt x="20154" y="18211"/>
                </a:lnTo>
                <a:lnTo>
                  <a:pt x="19481" y="17373"/>
                </a:lnTo>
                <a:lnTo>
                  <a:pt x="19342" y="18338"/>
                </a:lnTo>
                <a:lnTo>
                  <a:pt x="18757" y="18973"/>
                </a:lnTo>
                <a:lnTo>
                  <a:pt x="18643" y="19354"/>
                </a:lnTo>
                <a:lnTo>
                  <a:pt x="18859" y="19735"/>
                </a:lnTo>
                <a:lnTo>
                  <a:pt x="20624" y="18973"/>
                </a:lnTo>
                <a:lnTo>
                  <a:pt x="20967" y="19989"/>
                </a:lnTo>
                <a:lnTo>
                  <a:pt x="21869" y="19735"/>
                </a:lnTo>
                <a:lnTo>
                  <a:pt x="22415" y="19227"/>
                </a:lnTo>
                <a:lnTo>
                  <a:pt x="22466" y="19608"/>
                </a:lnTo>
                <a:lnTo>
                  <a:pt x="23507" y="20116"/>
                </a:lnTo>
                <a:lnTo>
                  <a:pt x="24358" y="20243"/>
                </a:lnTo>
                <a:lnTo>
                  <a:pt x="24993" y="20497"/>
                </a:lnTo>
                <a:lnTo>
                  <a:pt x="25628" y="20497"/>
                </a:lnTo>
                <a:lnTo>
                  <a:pt x="26327" y="19989"/>
                </a:lnTo>
                <a:lnTo>
                  <a:pt x="26733" y="21005"/>
                </a:lnTo>
                <a:lnTo>
                  <a:pt x="27419" y="20370"/>
                </a:lnTo>
                <a:lnTo>
                  <a:pt x="27609" y="20116"/>
                </a:lnTo>
                <a:lnTo>
                  <a:pt x="28206" y="20345"/>
                </a:lnTo>
                <a:lnTo>
                  <a:pt x="28105" y="20116"/>
                </a:lnTo>
                <a:lnTo>
                  <a:pt x="28041" y="19989"/>
                </a:lnTo>
                <a:lnTo>
                  <a:pt x="29146" y="20370"/>
                </a:lnTo>
                <a:lnTo>
                  <a:pt x="29921" y="20497"/>
                </a:lnTo>
                <a:lnTo>
                  <a:pt x="30365" y="20370"/>
                </a:lnTo>
                <a:lnTo>
                  <a:pt x="31089" y="21450"/>
                </a:lnTo>
                <a:lnTo>
                  <a:pt x="31457" y="20370"/>
                </a:lnTo>
                <a:lnTo>
                  <a:pt x="31597" y="19989"/>
                </a:lnTo>
                <a:lnTo>
                  <a:pt x="31635" y="19862"/>
                </a:lnTo>
                <a:lnTo>
                  <a:pt x="31521" y="20878"/>
                </a:lnTo>
                <a:lnTo>
                  <a:pt x="31521" y="20751"/>
                </a:lnTo>
                <a:lnTo>
                  <a:pt x="31483" y="20878"/>
                </a:lnTo>
                <a:lnTo>
                  <a:pt x="30683" y="23164"/>
                </a:lnTo>
                <a:lnTo>
                  <a:pt x="31686" y="23533"/>
                </a:lnTo>
                <a:lnTo>
                  <a:pt x="32054" y="22783"/>
                </a:lnTo>
                <a:lnTo>
                  <a:pt x="31953" y="23672"/>
                </a:lnTo>
                <a:lnTo>
                  <a:pt x="32270" y="22910"/>
                </a:lnTo>
                <a:lnTo>
                  <a:pt x="32194" y="23533"/>
                </a:lnTo>
                <a:lnTo>
                  <a:pt x="32080" y="23926"/>
                </a:lnTo>
                <a:lnTo>
                  <a:pt x="31978" y="24180"/>
                </a:lnTo>
                <a:lnTo>
                  <a:pt x="32181" y="24180"/>
                </a:lnTo>
                <a:lnTo>
                  <a:pt x="32308" y="23533"/>
                </a:lnTo>
                <a:lnTo>
                  <a:pt x="32423" y="23037"/>
                </a:lnTo>
                <a:lnTo>
                  <a:pt x="32435" y="22910"/>
                </a:lnTo>
                <a:lnTo>
                  <a:pt x="32448" y="22783"/>
                </a:lnTo>
                <a:lnTo>
                  <a:pt x="32562" y="21767"/>
                </a:lnTo>
                <a:lnTo>
                  <a:pt x="33032" y="20624"/>
                </a:lnTo>
                <a:lnTo>
                  <a:pt x="32981" y="21132"/>
                </a:lnTo>
                <a:lnTo>
                  <a:pt x="32397" y="23291"/>
                </a:lnTo>
                <a:lnTo>
                  <a:pt x="32550" y="22910"/>
                </a:lnTo>
                <a:lnTo>
                  <a:pt x="32461" y="23672"/>
                </a:lnTo>
                <a:lnTo>
                  <a:pt x="32702" y="23164"/>
                </a:lnTo>
                <a:lnTo>
                  <a:pt x="32588" y="23799"/>
                </a:lnTo>
                <a:lnTo>
                  <a:pt x="32397" y="24307"/>
                </a:lnTo>
                <a:lnTo>
                  <a:pt x="32461" y="23672"/>
                </a:lnTo>
                <a:lnTo>
                  <a:pt x="32258" y="24180"/>
                </a:lnTo>
                <a:lnTo>
                  <a:pt x="32283" y="24307"/>
                </a:lnTo>
                <a:lnTo>
                  <a:pt x="32118" y="25831"/>
                </a:lnTo>
                <a:lnTo>
                  <a:pt x="32308" y="24688"/>
                </a:lnTo>
                <a:lnTo>
                  <a:pt x="32804" y="25298"/>
                </a:lnTo>
                <a:lnTo>
                  <a:pt x="32842" y="24942"/>
                </a:lnTo>
                <a:lnTo>
                  <a:pt x="32829" y="25323"/>
                </a:lnTo>
                <a:lnTo>
                  <a:pt x="32931" y="25450"/>
                </a:lnTo>
                <a:lnTo>
                  <a:pt x="32778" y="25488"/>
                </a:lnTo>
                <a:lnTo>
                  <a:pt x="32346" y="25577"/>
                </a:lnTo>
                <a:lnTo>
                  <a:pt x="32169" y="25831"/>
                </a:lnTo>
                <a:lnTo>
                  <a:pt x="32042" y="26466"/>
                </a:lnTo>
                <a:lnTo>
                  <a:pt x="31965" y="25577"/>
                </a:lnTo>
                <a:lnTo>
                  <a:pt x="31292" y="24561"/>
                </a:lnTo>
                <a:lnTo>
                  <a:pt x="30187" y="24434"/>
                </a:lnTo>
                <a:lnTo>
                  <a:pt x="29438" y="26593"/>
                </a:lnTo>
                <a:lnTo>
                  <a:pt x="29400" y="26466"/>
                </a:lnTo>
                <a:lnTo>
                  <a:pt x="29298" y="26085"/>
                </a:lnTo>
                <a:lnTo>
                  <a:pt x="28879" y="24549"/>
                </a:lnTo>
                <a:lnTo>
                  <a:pt x="28168" y="26085"/>
                </a:lnTo>
                <a:lnTo>
                  <a:pt x="28295" y="24942"/>
                </a:lnTo>
                <a:lnTo>
                  <a:pt x="28321" y="24726"/>
                </a:lnTo>
                <a:lnTo>
                  <a:pt x="27863" y="24942"/>
                </a:lnTo>
                <a:lnTo>
                  <a:pt x="27622" y="24815"/>
                </a:lnTo>
                <a:lnTo>
                  <a:pt x="25425" y="26466"/>
                </a:lnTo>
                <a:lnTo>
                  <a:pt x="24218" y="25704"/>
                </a:lnTo>
                <a:lnTo>
                  <a:pt x="23609" y="25323"/>
                </a:lnTo>
                <a:lnTo>
                  <a:pt x="23406" y="25196"/>
                </a:lnTo>
                <a:lnTo>
                  <a:pt x="22364" y="25260"/>
                </a:lnTo>
                <a:lnTo>
                  <a:pt x="22364" y="25704"/>
                </a:lnTo>
                <a:lnTo>
                  <a:pt x="22339" y="25958"/>
                </a:lnTo>
                <a:lnTo>
                  <a:pt x="22212" y="26593"/>
                </a:lnTo>
                <a:lnTo>
                  <a:pt x="21958" y="27101"/>
                </a:lnTo>
                <a:lnTo>
                  <a:pt x="22034" y="26466"/>
                </a:lnTo>
                <a:lnTo>
                  <a:pt x="22110" y="26212"/>
                </a:lnTo>
                <a:lnTo>
                  <a:pt x="22364" y="25704"/>
                </a:lnTo>
                <a:lnTo>
                  <a:pt x="22364" y="25260"/>
                </a:lnTo>
                <a:lnTo>
                  <a:pt x="21729" y="25298"/>
                </a:lnTo>
                <a:lnTo>
                  <a:pt x="21729" y="26212"/>
                </a:lnTo>
                <a:lnTo>
                  <a:pt x="21069" y="26593"/>
                </a:lnTo>
                <a:lnTo>
                  <a:pt x="20853" y="26847"/>
                </a:lnTo>
                <a:lnTo>
                  <a:pt x="20866" y="26720"/>
                </a:lnTo>
                <a:lnTo>
                  <a:pt x="20967" y="25704"/>
                </a:lnTo>
                <a:lnTo>
                  <a:pt x="21729" y="26212"/>
                </a:lnTo>
                <a:lnTo>
                  <a:pt x="21729" y="25298"/>
                </a:lnTo>
                <a:lnTo>
                  <a:pt x="21221" y="25323"/>
                </a:lnTo>
                <a:lnTo>
                  <a:pt x="21082" y="25196"/>
                </a:lnTo>
                <a:lnTo>
                  <a:pt x="20535" y="24688"/>
                </a:lnTo>
                <a:lnTo>
                  <a:pt x="20256" y="24434"/>
                </a:lnTo>
                <a:lnTo>
                  <a:pt x="18567" y="24688"/>
                </a:lnTo>
                <a:lnTo>
                  <a:pt x="18186" y="24434"/>
                </a:lnTo>
                <a:lnTo>
                  <a:pt x="17487" y="26212"/>
                </a:lnTo>
                <a:lnTo>
                  <a:pt x="17754" y="26212"/>
                </a:lnTo>
                <a:lnTo>
                  <a:pt x="17805" y="25704"/>
                </a:lnTo>
                <a:lnTo>
                  <a:pt x="18656" y="26593"/>
                </a:lnTo>
                <a:lnTo>
                  <a:pt x="17881" y="26720"/>
                </a:lnTo>
                <a:lnTo>
                  <a:pt x="17665" y="26974"/>
                </a:lnTo>
                <a:lnTo>
                  <a:pt x="17729" y="26441"/>
                </a:lnTo>
                <a:lnTo>
                  <a:pt x="17081" y="27228"/>
                </a:lnTo>
                <a:lnTo>
                  <a:pt x="16802" y="26720"/>
                </a:lnTo>
                <a:lnTo>
                  <a:pt x="16344" y="26428"/>
                </a:lnTo>
                <a:lnTo>
                  <a:pt x="16217" y="25958"/>
                </a:lnTo>
                <a:lnTo>
                  <a:pt x="16205" y="24942"/>
                </a:lnTo>
                <a:lnTo>
                  <a:pt x="15900" y="24815"/>
                </a:lnTo>
                <a:lnTo>
                  <a:pt x="15709" y="25831"/>
                </a:lnTo>
                <a:lnTo>
                  <a:pt x="15595" y="26301"/>
                </a:lnTo>
                <a:lnTo>
                  <a:pt x="15405" y="26593"/>
                </a:lnTo>
                <a:lnTo>
                  <a:pt x="15494" y="25704"/>
                </a:lnTo>
                <a:lnTo>
                  <a:pt x="15595" y="24561"/>
                </a:lnTo>
                <a:lnTo>
                  <a:pt x="14706" y="26593"/>
                </a:lnTo>
                <a:lnTo>
                  <a:pt x="15405" y="25704"/>
                </a:lnTo>
                <a:lnTo>
                  <a:pt x="15303" y="26593"/>
                </a:lnTo>
                <a:lnTo>
                  <a:pt x="15278" y="26847"/>
                </a:lnTo>
                <a:lnTo>
                  <a:pt x="14630" y="27482"/>
                </a:lnTo>
                <a:lnTo>
                  <a:pt x="14770" y="28371"/>
                </a:lnTo>
                <a:lnTo>
                  <a:pt x="15354" y="27990"/>
                </a:lnTo>
                <a:lnTo>
                  <a:pt x="18605" y="27279"/>
                </a:lnTo>
                <a:lnTo>
                  <a:pt x="18643" y="26974"/>
                </a:lnTo>
                <a:lnTo>
                  <a:pt x="18757" y="25958"/>
                </a:lnTo>
                <a:lnTo>
                  <a:pt x="19583" y="26301"/>
                </a:lnTo>
                <a:lnTo>
                  <a:pt x="19634" y="25958"/>
                </a:lnTo>
                <a:lnTo>
                  <a:pt x="19735" y="25704"/>
                </a:lnTo>
                <a:lnTo>
                  <a:pt x="19939" y="25196"/>
                </a:lnTo>
                <a:lnTo>
                  <a:pt x="19862" y="25831"/>
                </a:lnTo>
                <a:lnTo>
                  <a:pt x="19545" y="26720"/>
                </a:lnTo>
                <a:lnTo>
                  <a:pt x="19570" y="26479"/>
                </a:lnTo>
                <a:lnTo>
                  <a:pt x="19100" y="26974"/>
                </a:lnTo>
                <a:lnTo>
                  <a:pt x="18846" y="27228"/>
                </a:lnTo>
                <a:lnTo>
                  <a:pt x="19405" y="27101"/>
                </a:lnTo>
                <a:lnTo>
                  <a:pt x="23012" y="29895"/>
                </a:lnTo>
                <a:lnTo>
                  <a:pt x="30124" y="27228"/>
                </a:lnTo>
                <a:lnTo>
                  <a:pt x="32105" y="31038"/>
                </a:lnTo>
                <a:lnTo>
                  <a:pt x="35699" y="31673"/>
                </a:lnTo>
                <a:lnTo>
                  <a:pt x="36449" y="31927"/>
                </a:lnTo>
                <a:lnTo>
                  <a:pt x="37338" y="33324"/>
                </a:lnTo>
                <a:lnTo>
                  <a:pt x="36220" y="33324"/>
                </a:lnTo>
                <a:lnTo>
                  <a:pt x="31991" y="34467"/>
                </a:lnTo>
                <a:lnTo>
                  <a:pt x="33604" y="35864"/>
                </a:lnTo>
                <a:lnTo>
                  <a:pt x="35839" y="34213"/>
                </a:lnTo>
                <a:lnTo>
                  <a:pt x="37782" y="36880"/>
                </a:lnTo>
                <a:lnTo>
                  <a:pt x="37884" y="38658"/>
                </a:lnTo>
                <a:lnTo>
                  <a:pt x="38417" y="37515"/>
                </a:lnTo>
                <a:lnTo>
                  <a:pt x="39154" y="34213"/>
                </a:lnTo>
                <a:lnTo>
                  <a:pt x="40335" y="28879"/>
                </a:lnTo>
                <a:lnTo>
                  <a:pt x="40538" y="27990"/>
                </a:lnTo>
                <a:lnTo>
                  <a:pt x="40817" y="26720"/>
                </a:lnTo>
                <a:lnTo>
                  <a:pt x="40906" y="26339"/>
                </a:lnTo>
                <a:lnTo>
                  <a:pt x="41313" y="24307"/>
                </a:lnTo>
                <a:lnTo>
                  <a:pt x="41922" y="21259"/>
                </a:lnTo>
                <a:lnTo>
                  <a:pt x="42291" y="19481"/>
                </a:lnTo>
                <a:lnTo>
                  <a:pt x="43002" y="15925"/>
                </a:lnTo>
                <a:lnTo>
                  <a:pt x="43561" y="13004"/>
                </a:lnTo>
                <a:lnTo>
                  <a:pt x="44069" y="8559"/>
                </a:lnTo>
                <a:close/>
              </a:path>
              <a:path w="45719" h="38734">
                <a:moveTo>
                  <a:pt x="45491" y="5105"/>
                </a:moveTo>
                <a:lnTo>
                  <a:pt x="44729" y="4622"/>
                </a:lnTo>
                <a:lnTo>
                  <a:pt x="44640" y="5461"/>
                </a:lnTo>
                <a:lnTo>
                  <a:pt x="44602" y="5727"/>
                </a:lnTo>
                <a:lnTo>
                  <a:pt x="44831" y="5524"/>
                </a:lnTo>
                <a:lnTo>
                  <a:pt x="45491" y="5105"/>
                </a:lnTo>
                <a:close/>
              </a:path>
            </a:pathLst>
          </a:custGeom>
          <a:solidFill>
            <a:srgbClr val="B88F51"/>
          </a:solidFill>
        </p:spPr>
        <p:txBody>
          <a:bodyPr wrap="square" lIns="0" tIns="0" rIns="0" bIns="0" rtlCol="0"/>
          <a:lstStyle/>
          <a:p>
            <a:endParaRPr sz="2511"/>
          </a:p>
        </p:txBody>
      </p:sp>
      <p:sp>
        <p:nvSpPr>
          <p:cNvPr id="135" name="bg object 135"/>
          <p:cNvSpPr/>
          <p:nvPr/>
        </p:nvSpPr>
        <p:spPr>
          <a:xfrm>
            <a:off x="1001514" y="353456"/>
            <a:ext cx="56753" cy="23813"/>
          </a:xfrm>
          <a:custGeom>
            <a:avLst/>
            <a:gdLst/>
            <a:ahLst/>
            <a:cxnLst/>
            <a:rect l="l" t="t" r="r" b="b"/>
            <a:pathLst>
              <a:path w="90805" h="38100">
                <a:moveTo>
                  <a:pt x="2882" y="13385"/>
                </a:moveTo>
                <a:lnTo>
                  <a:pt x="2641" y="13970"/>
                </a:lnTo>
                <a:lnTo>
                  <a:pt x="2603" y="14325"/>
                </a:lnTo>
                <a:lnTo>
                  <a:pt x="2578" y="14541"/>
                </a:lnTo>
                <a:lnTo>
                  <a:pt x="2819" y="13957"/>
                </a:lnTo>
                <a:lnTo>
                  <a:pt x="2857" y="13601"/>
                </a:lnTo>
                <a:lnTo>
                  <a:pt x="2882" y="13385"/>
                </a:lnTo>
                <a:close/>
              </a:path>
              <a:path w="90805" h="38100">
                <a:moveTo>
                  <a:pt x="3251" y="13169"/>
                </a:moveTo>
                <a:lnTo>
                  <a:pt x="2870" y="13982"/>
                </a:lnTo>
                <a:lnTo>
                  <a:pt x="2832" y="14376"/>
                </a:lnTo>
                <a:lnTo>
                  <a:pt x="2768" y="14871"/>
                </a:lnTo>
                <a:lnTo>
                  <a:pt x="3149" y="14071"/>
                </a:lnTo>
                <a:lnTo>
                  <a:pt x="3200" y="13677"/>
                </a:lnTo>
                <a:lnTo>
                  <a:pt x="3251" y="13169"/>
                </a:lnTo>
                <a:close/>
              </a:path>
              <a:path w="90805" h="38100">
                <a:moveTo>
                  <a:pt x="3467" y="12598"/>
                </a:moveTo>
                <a:lnTo>
                  <a:pt x="3124" y="12230"/>
                </a:lnTo>
                <a:lnTo>
                  <a:pt x="3162" y="11899"/>
                </a:lnTo>
                <a:lnTo>
                  <a:pt x="3048" y="12153"/>
                </a:lnTo>
                <a:lnTo>
                  <a:pt x="2108" y="11099"/>
                </a:lnTo>
                <a:lnTo>
                  <a:pt x="2082" y="11315"/>
                </a:lnTo>
                <a:lnTo>
                  <a:pt x="2006" y="11899"/>
                </a:lnTo>
                <a:lnTo>
                  <a:pt x="1930" y="12661"/>
                </a:lnTo>
                <a:lnTo>
                  <a:pt x="1879" y="13068"/>
                </a:lnTo>
                <a:lnTo>
                  <a:pt x="2006" y="11899"/>
                </a:lnTo>
                <a:lnTo>
                  <a:pt x="2006" y="11239"/>
                </a:lnTo>
                <a:lnTo>
                  <a:pt x="1320" y="10464"/>
                </a:lnTo>
                <a:lnTo>
                  <a:pt x="1193" y="10325"/>
                </a:lnTo>
                <a:lnTo>
                  <a:pt x="1016" y="10109"/>
                </a:lnTo>
                <a:lnTo>
                  <a:pt x="990" y="10248"/>
                </a:lnTo>
                <a:lnTo>
                  <a:pt x="165" y="9918"/>
                </a:lnTo>
                <a:lnTo>
                  <a:pt x="76" y="10756"/>
                </a:lnTo>
                <a:lnTo>
                  <a:pt x="0" y="11379"/>
                </a:lnTo>
                <a:lnTo>
                  <a:pt x="673" y="10883"/>
                </a:lnTo>
                <a:lnTo>
                  <a:pt x="939" y="10718"/>
                </a:lnTo>
                <a:lnTo>
                  <a:pt x="838" y="11671"/>
                </a:lnTo>
                <a:lnTo>
                  <a:pt x="762" y="12331"/>
                </a:lnTo>
                <a:lnTo>
                  <a:pt x="1498" y="11811"/>
                </a:lnTo>
                <a:lnTo>
                  <a:pt x="1955" y="11709"/>
                </a:lnTo>
                <a:lnTo>
                  <a:pt x="1765" y="12306"/>
                </a:lnTo>
                <a:lnTo>
                  <a:pt x="1701" y="12611"/>
                </a:lnTo>
                <a:lnTo>
                  <a:pt x="1562" y="13322"/>
                </a:lnTo>
                <a:lnTo>
                  <a:pt x="1866" y="13119"/>
                </a:lnTo>
                <a:lnTo>
                  <a:pt x="1854" y="13322"/>
                </a:lnTo>
                <a:lnTo>
                  <a:pt x="2590" y="12788"/>
                </a:lnTo>
                <a:lnTo>
                  <a:pt x="2882" y="12725"/>
                </a:lnTo>
                <a:lnTo>
                  <a:pt x="2857" y="13042"/>
                </a:lnTo>
                <a:lnTo>
                  <a:pt x="2997" y="12712"/>
                </a:lnTo>
                <a:lnTo>
                  <a:pt x="3467" y="12598"/>
                </a:lnTo>
                <a:close/>
              </a:path>
              <a:path w="90805" h="38100">
                <a:moveTo>
                  <a:pt x="3606" y="17221"/>
                </a:moveTo>
                <a:lnTo>
                  <a:pt x="3314" y="17868"/>
                </a:lnTo>
                <a:lnTo>
                  <a:pt x="2679" y="17195"/>
                </a:lnTo>
                <a:lnTo>
                  <a:pt x="2565" y="18199"/>
                </a:lnTo>
                <a:lnTo>
                  <a:pt x="2540" y="18478"/>
                </a:lnTo>
                <a:lnTo>
                  <a:pt x="2755" y="18249"/>
                </a:lnTo>
                <a:lnTo>
                  <a:pt x="3263" y="18135"/>
                </a:lnTo>
                <a:lnTo>
                  <a:pt x="3251" y="18326"/>
                </a:lnTo>
                <a:lnTo>
                  <a:pt x="3213" y="18707"/>
                </a:lnTo>
                <a:lnTo>
                  <a:pt x="3479" y="18084"/>
                </a:lnTo>
                <a:lnTo>
                  <a:pt x="3556" y="17614"/>
                </a:lnTo>
                <a:lnTo>
                  <a:pt x="3606" y="17221"/>
                </a:lnTo>
                <a:close/>
              </a:path>
              <a:path w="90805" h="38100">
                <a:moveTo>
                  <a:pt x="3848" y="13576"/>
                </a:moveTo>
                <a:lnTo>
                  <a:pt x="3606" y="14160"/>
                </a:lnTo>
                <a:lnTo>
                  <a:pt x="3568" y="14516"/>
                </a:lnTo>
                <a:lnTo>
                  <a:pt x="3543" y="14719"/>
                </a:lnTo>
                <a:lnTo>
                  <a:pt x="3784" y="14147"/>
                </a:lnTo>
                <a:lnTo>
                  <a:pt x="3822" y="13792"/>
                </a:lnTo>
                <a:lnTo>
                  <a:pt x="3848" y="13576"/>
                </a:lnTo>
                <a:close/>
              </a:path>
              <a:path w="90805" h="38100">
                <a:moveTo>
                  <a:pt x="4673" y="14325"/>
                </a:moveTo>
                <a:lnTo>
                  <a:pt x="4381" y="14973"/>
                </a:lnTo>
                <a:lnTo>
                  <a:pt x="3924" y="14351"/>
                </a:lnTo>
                <a:lnTo>
                  <a:pt x="3810" y="15328"/>
                </a:lnTo>
                <a:lnTo>
                  <a:pt x="3784" y="15519"/>
                </a:lnTo>
                <a:lnTo>
                  <a:pt x="3949" y="15367"/>
                </a:lnTo>
                <a:lnTo>
                  <a:pt x="4330" y="15240"/>
                </a:lnTo>
                <a:lnTo>
                  <a:pt x="4318" y="15430"/>
                </a:lnTo>
                <a:lnTo>
                  <a:pt x="4279" y="15811"/>
                </a:lnTo>
                <a:lnTo>
                  <a:pt x="4546" y="15163"/>
                </a:lnTo>
                <a:lnTo>
                  <a:pt x="4622" y="14719"/>
                </a:lnTo>
                <a:lnTo>
                  <a:pt x="4673" y="14325"/>
                </a:lnTo>
                <a:close/>
              </a:path>
              <a:path w="90805" h="38100">
                <a:moveTo>
                  <a:pt x="4940" y="14554"/>
                </a:moveTo>
                <a:lnTo>
                  <a:pt x="4699" y="15138"/>
                </a:lnTo>
                <a:lnTo>
                  <a:pt x="4660" y="15494"/>
                </a:lnTo>
                <a:lnTo>
                  <a:pt x="4635" y="15697"/>
                </a:lnTo>
                <a:lnTo>
                  <a:pt x="4876" y="15125"/>
                </a:lnTo>
                <a:lnTo>
                  <a:pt x="4914" y="14770"/>
                </a:lnTo>
                <a:lnTo>
                  <a:pt x="4940" y="14554"/>
                </a:lnTo>
                <a:close/>
              </a:path>
              <a:path w="90805" h="38100">
                <a:moveTo>
                  <a:pt x="5143" y="13271"/>
                </a:moveTo>
                <a:lnTo>
                  <a:pt x="4140" y="12954"/>
                </a:lnTo>
                <a:lnTo>
                  <a:pt x="4038" y="13830"/>
                </a:lnTo>
                <a:lnTo>
                  <a:pt x="3987" y="14236"/>
                </a:lnTo>
                <a:lnTo>
                  <a:pt x="4546" y="13931"/>
                </a:lnTo>
                <a:lnTo>
                  <a:pt x="5143" y="13271"/>
                </a:lnTo>
                <a:close/>
              </a:path>
              <a:path w="90805" h="38100">
                <a:moveTo>
                  <a:pt x="6057" y="15354"/>
                </a:moveTo>
                <a:lnTo>
                  <a:pt x="5740" y="16078"/>
                </a:lnTo>
                <a:lnTo>
                  <a:pt x="5702" y="16459"/>
                </a:lnTo>
                <a:lnTo>
                  <a:pt x="5664" y="16852"/>
                </a:lnTo>
                <a:lnTo>
                  <a:pt x="5969" y="16129"/>
                </a:lnTo>
                <a:lnTo>
                  <a:pt x="6019" y="15748"/>
                </a:lnTo>
                <a:lnTo>
                  <a:pt x="6057" y="15354"/>
                </a:lnTo>
                <a:close/>
              </a:path>
              <a:path w="90805" h="38100">
                <a:moveTo>
                  <a:pt x="6565" y="12852"/>
                </a:moveTo>
                <a:lnTo>
                  <a:pt x="5232" y="14986"/>
                </a:lnTo>
                <a:lnTo>
                  <a:pt x="5245" y="14833"/>
                </a:lnTo>
                <a:lnTo>
                  <a:pt x="5029" y="16713"/>
                </a:lnTo>
                <a:lnTo>
                  <a:pt x="6438" y="13919"/>
                </a:lnTo>
                <a:lnTo>
                  <a:pt x="6565" y="12852"/>
                </a:lnTo>
                <a:close/>
              </a:path>
              <a:path w="90805" h="38100">
                <a:moveTo>
                  <a:pt x="7302" y="10375"/>
                </a:moveTo>
                <a:lnTo>
                  <a:pt x="7061" y="10947"/>
                </a:lnTo>
                <a:lnTo>
                  <a:pt x="7023" y="11303"/>
                </a:lnTo>
                <a:lnTo>
                  <a:pt x="6997" y="11506"/>
                </a:lnTo>
                <a:lnTo>
                  <a:pt x="7239" y="10934"/>
                </a:lnTo>
                <a:lnTo>
                  <a:pt x="7277" y="10579"/>
                </a:lnTo>
                <a:lnTo>
                  <a:pt x="7302" y="10375"/>
                </a:lnTo>
                <a:close/>
              </a:path>
              <a:path w="90805" h="38100">
                <a:moveTo>
                  <a:pt x="7759" y="15570"/>
                </a:moveTo>
                <a:lnTo>
                  <a:pt x="7010" y="15087"/>
                </a:lnTo>
                <a:lnTo>
                  <a:pt x="6908" y="15925"/>
                </a:lnTo>
                <a:lnTo>
                  <a:pt x="6883" y="16192"/>
                </a:lnTo>
                <a:lnTo>
                  <a:pt x="7099" y="15989"/>
                </a:lnTo>
                <a:lnTo>
                  <a:pt x="7759" y="15570"/>
                </a:lnTo>
                <a:close/>
              </a:path>
              <a:path w="90805" h="38100">
                <a:moveTo>
                  <a:pt x="8305" y="12687"/>
                </a:moveTo>
                <a:lnTo>
                  <a:pt x="7988" y="13411"/>
                </a:lnTo>
                <a:lnTo>
                  <a:pt x="7950" y="13792"/>
                </a:lnTo>
                <a:lnTo>
                  <a:pt x="7912" y="14173"/>
                </a:lnTo>
                <a:lnTo>
                  <a:pt x="8216" y="13462"/>
                </a:lnTo>
                <a:lnTo>
                  <a:pt x="8255" y="13081"/>
                </a:lnTo>
                <a:lnTo>
                  <a:pt x="8305" y="12687"/>
                </a:lnTo>
                <a:close/>
              </a:path>
              <a:path w="90805" h="38100">
                <a:moveTo>
                  <a:pt x="8610" y="12636"/>
                </a:moveTo>
                <a:lnTo>
                  <a:pt x="8229" y="13449"/>
                </a:lnTo>
                <a:lnTo>
                  <a:pt x="8178" y="13843"/>
                </a:lnTo>
                <a:lnTo>
                  <a:pt x="8128" y="14351"/>
                </a:lnTo>
                <a:lnTo>
                  <a:pt x="8496" y="13538"/>
                </a:lnTo>
                <a:lnTo>
                  <a:pt x="8610" y="12636"/>
                </a:lnTo>
                <a:close/>
              </a:path>
              <a:path w="90805" h="38100">
                <a:moveTo>
                  <a:pt x="8636" y="14541"/>
                </a:moveTo>
                <a:lnTo>
                  <a:pt x="7823" y="15455"/>
                </a:lnTo>
                <a:lnTo>
                  <a:pt x="7581" y="16052"/>
                </a:lnTo>
                <a:lnTo>
                  <a:pt x="7086" y="17284"/>
                </a:lnTo>
                <a:lnTo>
                  <a:pt x="8166" y="17475"/>
                </a:lnTo>
                <a:lnTo>
                  <a:pt x="8636" y="14541"/>
                </a:lnTo>
                <a:close/>
              </a:path>
              <a:path w="90805" h="38100">
                <a:moveTo>
                  <a:pt x="8737" y="12954"/>
                </a:moveTo>
                <a:lnTo>
                  <a:pt x="8496" y="13538"/>
                </a:lnTo>
                <a:lnTo>
                  <a:pt x="8458" y="13893"/>
                </a:lnTo>
                <a:lnTo>
                  <a:pt x="8432" y="14097"/>
                </a:lnTo>
                <a:lnTo>
                  <a:pt x="8674" y="13525"/>
                </a:lnTo>
                <a:lnTo>
                  <a:pt x="8712" y="13169"/>
                </a:lnTo>
                <a:lnTo>
                  <a:pt x="8737" y="12954"/>
                </a:lnTo>
                <a:close/>
              </a:path>
              <a:path w="90805" h="38100">
                <a:moveTo>
                  <a:pt x="9258" y="20485"/>
                </a:moveTo>
                <a:lnTo>
                  <a:pt x="7670" y="19367"/>
                </a:lnTo>
                <a:lnTo>
                  <a:pt x="7518" y="20675"/>
                </a:lnTo>
                <a:lnTo>
                  <a:pt x="7429" y="21412"/>
                </a:lnTo>
                <a:lnTo>
                  <a:pt x="8305" y="20853"/>
                </a:lnTo>
                <a:lnTo>
                  <a:pt x="9258" y="20485"/>
                </a:lnTo>
                <a:close/>
              </a:path>
              <a:path w="90805" h="38100">
                <a:moveTo>
                  <a:pt x="9271" y="12839"/>
                </a:moveTo>
                <a:lnTo>
                  <a:pt x="8801" y="13957"/>
                </a:lnTo>
                <a:lnTo>
                  <a:pt x="8636" y="15455"/>
                </a:lnTo>
                <a:lnTo>
                  <a:pt x="9220" y="13296"/>
                </a:lnTo>
                <a:lnTo>
                  <a:pt x="9271" y="12839"/>
                </a:lnTo>
                <a:close/>
              </a:path>
              <a:path w="90805" h="38100">
                <a:moveTo>
                  <a:pt x="9321" y="17183"/>
                </a:moveTo>
                <a:lnTo>
                  <a:pt x="8686" y="16306"/>
                </a:lnTo>
                <a:lnTo>
                  <a:pt x="8559" y="16141"/>
                </a:lnTo>
                <a:lnTo>
                  <a:pt x="8521" y="16306"/>
                </a:lnTo>
                <a:lnTo>
                  <a:pt x="8140" y="17995"/>
                </a:lnTo>
                <a:lnTo>
                  <a:pt x="9207" y="17297"/>
                </a:lnTo>
                <a:close/>
              </a:path>
              <a:path w="90805" h="38100">
                <a:moveTo>
                  <a:pt x="10274" y="17297"/>
                </a:moveTo>
                <a:lnTo>
                  <a:pt x="9372" y="17183"/>
                </a:lnTo>
                <a:lnTo>
                  <a:pt x="9448" y="17360"/>
                </a:lnTo>
                <a:lnTo>
                  <a:pt x="9944" y="18046"/>
                </a:lnTo>
                <a:lnTo>
                  <a:pt x="10274" y="17297"/>
                </a:lnTo>
                <a:close/>
              </a:path>
              <a:path w="90805" h="38100">
                <a:moveTo>
                  <a:pt x="10337" y="20218"/>
                </a:moveTo>
                <a:lnTo>
                  <a:pt x="10096" y="20802"/>
                </a:lnTo>
                <a:lnTo>
                  <a:pt x="10058" y="21158"/>
                </a:lnTo>
                <a:lnTo>
                  <a:pt x="10033" y="21361"/>
                </a:lnTo>
                <a:lnTo>
                  <a:pt x="10274" y="20789"/>
                </a:lnTo>
                <a:lnTo>
                  <a:pt x="10312" y="20434"/>
                </a:lnTo>
                <a:lnTo>
                  <a:pt x="10337" y="20218"/>
                </a:lnTo>
                <a:close/>
              </a:path>
              <a:path w="90805" h="38100">
                <a:moveTo>
                  <a:pt x="11252" y="20218"/>
                </a:moveTo>
                <a:lnTo>
                  <a:pt x="10934" y="20942"/>
                </a:lnTo>
                <a:lnTo>
                  <a:pt x="10896" y="21323"/>
                </a:lnTo>
                <a:lnTo>
                  <a:pt x="10858" y="21704"/>
                </a:lnTo>
                <a:lnTo>
                  <a:pt x="11163" y="20993"/>
                </a:lnTo>
                <a:lnTo>
                  <a:pt x="11214" y="20612"/>
                </a:lnTo>
                <a:lnTo>
                  <a:pt x="11252" y="20218"/>
                </a:lnTo>
                <a:close/>
              </a:path>
              <a:path w="90805" h="38100">
                <a:moveTo>
                  <a:pt x="11303" y="12661"/>
                </a:moveTo>
                <a:lnTo>
                  <a:pt x="11061" y="13246"/>
                </a:lnTo>
                <a:lnTo>
                  <a:pt x="11023" y="13601"/>
                </a:lnTo>
                <a:lnTo>
                  <a:pt x="10998" y="13817"/>
                </a:lnTo>
                <a:lnTo>
                  <a:pt x="11239" y="13233"/>
                </a:lnTo>
                <a:lnTo>
                  <a:pt x="11277" y="12877"/>
                </a:lnTo>
                <a:lnTo>
                  <a:pt x="11303" y="12661"/>
                </a:lnTo>
                <a:close/>
              </a:path>
              <a:path w="90805" h="38100">
                <a:moveTo>
                  <a:pt x="11607" y="12433"/>
                </a:moveTo>
                <a:lnTo>
                  <a:pt x="11239" y="13233"/>
                </a:lnTo>
                <a:lnTo>
                  <a:pt x="11188" y="13639"/>
                </a:lnTo>
                <a:lnTo>
                  <a:pt x="11137" y="14135"/>
                </a:lnTo>
                <a:lnTo>
                  <a:pt x="11506" y="13335"/>
                </a:lnTo>
                <a:lnTo>
                  <a:pt x="11557" y="12941"/>
                </a:lnTo>
                <a:lnTo>
                  <a:pt x="11607" y="12433"/>
                </a:lnTo>
                <a:close/>
              </a:path>
              <a:path w="90805" h="38100">
                <a:moveTo>
                  <a:pt x="11734" y="13411"/>
                </a:moveTo>
                <a:lnTo>
                  <a:pt x="11633" y="14224"/>
                </a:lnTo>
                <a:lnTo>
                  <a:pt x="11696" y="13728"/>
                </a:lnTo>
                <a:lnTo>
                  <a:pt x="11734" y="13411"/>
                </a:lnTo>
                <a:close/>
              </a:path>
              <a:path w="90805" h="38100">
                <a:moveTo>
                  <a:pt x="12903" y="12674"/>
                </a:moveTo>
                <a:lnTo>
                  <a:pt x="12522" y="13487"/>
                </a:lnTo>
                <a:lnTo>
                  <a:pt x="12484" y="13881"/>
                </a:lnTo>
                <a:lnTo>
                  <a:pt x="12420" y="14376"/>
                </a:lnTo>
                <a:lnTo>
                  <a:pt x="12801" y="13576"/>
                </a:lnTo>
                <a:lnTo>
                  <a:pt x="12852" y="13182"/>
                </a:lnTo>
                <a:lnTo>
                  <a:pt x="12903" y="12674"/>
                </a:lnTo>
                <a:close/>
              </a:path>
              <a:path w="90805" h="38100">
                <a:moveTo>
                  <a:pt x="15595" y="13335"/>
                </a:moveTo>
                <a:lnTo>
                  <a:pt x="15354" y="13614"/>
                </a:lnTo>
                <a:lnTo>
                  <a:pt x="14859" y="12890"/>
                </a:lnTo>
                <a:lnTo>
                  <a:pt x="15163" y="12052"/>
                </a:lnTo>
                <a:lnTo>
                  <a:pt x="15278" y="11049"/>
                </a:lnTo>
                <a:lnTo>
                  <a:pt x="14706" y="12661"/>
                </a:lnTo>
                <a:lnTo>
                  <a:pt x="14643" y="13500"/>
                </a:lnTo>
                <a:lnTo>
                  <a:pt x="14643" y="13652"/>
                </a:lnTo>
                <a:lnTo>
                  <a:pt x="14643" y="13500"/>
                </a:lnTo>
                <a:lnTo>
                  <a:pt x="14643" y="12547"/>
                </a:lnTo>
                <a:lnTo>
                  <a:pt x="14630" y="12890"/>
                </a:lnTo>
                <a:lnTo>
                  <a:pt x="14427" y="13487"/>
                </a:lnTo>
                <a:lnTo>
                  <a:pt x="13004" y="12814"/>
                </a:lnTo>
                <a:lnTo>
                  <a:pt x="12877" y="13957"/>
                </a:lnTo>
                <a:lnTo>
                  <a:pt x="12725" y="15354"/>
                </a:lnTo>
                <a:lnTo>
                  <a:pt x="12750" y="15582"/>
                </a:lnTo>
                <a:lnTo>
                  <a:pt x="11963" y="13868"/>
                </a:lnTo>
                <a:lnTo>
                  <a:pt x="12001" y="13576"/>
                </a:lnTo>
                <a:lnTo>
                  <a:pt x="11912" y="13779"/>
                </a:lnTo>
                <a:lnTo>
                  <a:pt x="10274" y="17297"/>
                </a:lnTo>
                <a:lnTo>
                  <a:pt x="10807" y="17360"/>
                </a:lnTo>
                <a:lnTo>
                  <a:pt x="11430" y="17551"/>
                </a:lnTo>
                <a:lnTo>
                  <a:pt x="12661" y="17792"/>
                </a:lnTo>
                <a:lnTo>
                  <a:pt x="13970" y="18186"/>
                </a:lnTo>
                <a:lnTo>
                  <a:pt x="13068" y="16256"/>
                </a:lnTo>
                <a:lnTo>
                  <a:pt x="13195" y="16230"/>
                </a:lnTo>
                <a:lnTo>
                  <a:pt x="13423" y="16179"/>
                </a:lnTo>
                <a:lnTo>
                  <a:pt x="13411" y="16383"/>
                </a:lnTo>
                <a:lnTo>
                  <a:pt x="13373" y="16662"/>
                </a:lnTo>
                <a:lnTo>
                  <a:pt x="13601" y="16433"/>
                </a:lnTo>
                <a:lnTo>
                  <a:pt x="14376" y="16256"/>
                </a:lnTo>
                <a:lnTo>
                  <a:pt x="13525" y="15392"/>
                </a:lnTo>
                <a:lnTo>
                  <a:pt x="13462" y="15938"/>
                </a:lnTo>
                <a:lnTo>
                  <a:pt x="12814" y="15278"/>
                </a:lnTo>
                <a:lnTo>
                  <a:pt x="14046" y="14211"/>
                </a:lnTo>
                <a:lnTo>
                  <a:pt x="14173" y="14198"/>
                </a:lnTo>
                <a:lnTo>
                  <a:pt x="14351" y="14198"/>
                </a:lnTo>
                <a:lnTo>
                  <a:pt x="14325" y="14427"/>
                </a:lnTo>
                <a:lnTo>
                  <a:pt x="14401" y="14185"/>
                </a:lnTo>
                <a:lnTo>
                  <a:pt x="14655" y="14173"/>
                </a:lnTo>
                <a:lnTo>
                  <a:pt x="14732" y="16713"/>
                </a:lnTo>
                <a:lnTo>
                  <a:pt x="15392" y="14122"/>
                </a:lnTo>
                <a:lnTo>
                  <a:pt x="15544" y="14109"/>
                </a:lnTo>
                <a:lnTo>
                  <a:pt x="15405" y="14046"/>
                </a:lnTo>
                <a:lnTo>
                  <a:pt x="15595" y="13335"/>
                </a:lnTo>
                <a:close/>
              </a:path>
              <a:path w="90805" h="38100">
                <a:moveTo>
                  <a:pt x="18224" y="10985"/>
                </a:moveTo>
                <a:lnTo>
                  <a:pt x="16040" y="14998"/>
                </a:lnTo>
                <a:lnTo>
                  <a:pt x="15849" y="16764"/>
                </a:lnTo>
                <a:lnTo>
                  <a:pt x="16065" y="16294"/>
                </a:lnTo>
                <a:lnTo>
                  <a:pt x="16281" y="16167"/>
                </a:lnTo>
                <a:lnTo>
                  <a:pt x="17056" y="15989"/>
                </a:lnTo>
                <a:lnTo>
                  <a:pt x="16471" y="15405"/>
                </a:lnTo>
                <a:lnTo>
                  <a:pt x="18122" y="11798"/>
                </a:lnTo>
                <a:lnTo>
                  <a:pt x="18224" y="10985"/>
                </a:lnTo>
                <a:close/>
              </a:path>
              <a:path w="90805" h="38100">
                <a:moveTo>
                  <a:pt x="18503" y="13081"/>
                </a:moveTo>
                <a:lnTo>
                  <a:pt x="18186" y="13804"/>
                </a:lnTo>
                <a:lnTo>
                  <a:pt x="18148" y="14185"/>
                </a:lnTo>
                <a:lnTo>
                  <a:pt x="18110" y="14579"/>
                </a:lnTo>
                <a:lnTo>
                  <a:pt x="18415" y="13855"/>
                </a:lnTo>
                <a:lnTo>
                  <a:pt x="18453" y="13474"/>
                </a:lnTo>
                <a:lnTo>
                  <a:pt x="18503" y="13081"/>
                </a:lnTo>
                <a:close/>
              </a:path>
              <a:path w="90805" h="38100">
                <a:moveTo>
                  <a:pt x="21945" y="13601"/>
                </a:moveTo>
                <a:lnTo>
                  <a:pt x="21717" y="13462"/>
                </a:lnTo>
                <a:lnTo>
                  <a:pt x="21742" y="13322"/>
                </a:lnTo>
                <a:lnTo>
                  <a:pt x="21793" y="12928"/>
                </a:lnTo>
                <a:lnTo>
                  <a:pt x="21602" y="13373"/>
                </a:lnTo>
                <a:lnTo>
                  <a:pt x="20358" y="12484"/>
                </a:lnTo>
                <a:lnTo>
                  <a:pt x="20281" y="13068"/>
                </a:lnTo>
                <a:lnTo>
                  <a:pt x="19164" y="12268"/>
                </a:lnTo>
                <a:lnTo>
                  <a:pt x="19062" y="13081"/>
                </a:lnTo>
                <a:lnTo>
                  <a:pt x="18630" y="12496"/>
                </a:lnTo>
                <a:lnTo>
                  <a:pt x="18516" y="13474"/>
                </a:lnTo>
                <a:lnTo>
                  <a:pt x="18491" y="13665"/>
                </a:lnTo>
                <a:lnTo>
                  <a:pt x="18656" y="13512"/>
                </a:lnTo>
                <a:lnTo>
                  <a:pt x="19024" y="13398"/>
                </a:lnTo>
                <a:lnTo>
                  <a:pt x="19011" y="13576"/>
                </a:lnTo>
                <a:lnTo>
                  <a:pt x="18923" y="14312"/>
                </a:lnTo>
                <a:lnTo>
                  <a:pt x="19799" y="13754"/>
                </a:lnTo>
                <a:lnTo>
                  <a:pt x="20218" y="13601"/>
                </a:lnTo>
                <a:lnTo>
                  <a:pt x="20205" y="13792"/>
                </a:lnTo>
                <a:lnTo>
                  <a:pt x="20116" y="14541"/>
                </a:lnTo>
                <a:lnTo>
                  <a:pt x="20993" y="13970"/>
                </a:lnTo>
                <a:lnTo>
                  <a:pt x="21450" y="13804"/>
                </a:lnTo>
                <a:lnTo>
                  <a:pt x="21437" y="14033"/>
                </a:lnTo>
                <a:lnTo>
                  <a:pt x="21399" y="14427"/>
                </a:lnTo>
                <a:lnTo>
                  <a:pt x="21704" y="13703"/>
                </a:lnTo>
                <a:lnTo>
                  <a:pt x="21945" y="13601"/>
                </a:lnTo>
                <a:close/>
              </a:path>
              <a:path w="90805" h="38100">
                <a:moveTo>
                  <a:pt x="72656" y="9969"/>
                </a:moveTo>
                <a:lnTo>
                  <a:pt x="72161" y="9144"/>
                </a:lnTo>
                <a:lnTo>
                  <a:pt x="71894" y="8648"/>
                </a:lnTo>
                <a:lnTo>
                  <a:pt x="71742" y="9639"/>
                </a:lnTo>
                <a:lnTo>
                  <a:pt x="71704" y="9918"/>
                </a:lnTo>
                <a:lnTo>
                  <a:pt x="71831" y="9664"/>
                </a:lnTo>
                <a:lnTo>
                  <a:pt x="72097" y="9499"/>
                </a:lnTo>
                <a:lnTo>
                  <a:pt x="71958" y="10452"/>
                </a:lnTo>
                <a:lnTo>
                  <a:pt x="71882" y="10985"/>
                </a:lnTo>
                <a:lnTo>
                  <a:pt x="72250" y="10528"/>
                </a:lnTo>
                <a:lnTo>
                  <a:pt x="72656" y="9969"/>
                </a:lnTo>
                <a:close/>
              </a:path>
              <a:path w="90805" h="38100">
                <a:moveTo>
                  <a:pt x="73075" y="16459"/>
                </a:moveTo>
                <a:lnTo>
                  <a:pt x="72605" y="17068"/>
                </a:lnTo>
                <a:lnTo>
                  <a:pt x="72377" y="18592"/>
                </a:lnTo>
                <a:lnTo>
                  <a:pt x="72339" y="18973"/>
                </a:lnTo>
                <a:lnTo>
                  <a:pt x="72440" y="18592"/>
                </a:lnTo>
                <a:lnTo>
                  <a:pt x="73075" y="16459"/>
                </a:lnTo>
                <a:close/>
              </a:path>
              <a:path w="90805" h="38100">
                <a:moveTo>
                  <a:pt x="73088" y="17322"/>
                </a:moveTo>
                <a:lnTo>
                  <a:pt x="72999" y="18084"/>
                </a:lnTo>
                <a:lnTo>
                  <a:pt x="72910" y="18338"/>
                </a:lnTo>
                <a:lnTo>
                  <a:pt x="72783" y="19126"/>
                </a:lnTo>
                <a:lnTo>
                  <a:pt x="72898" y="18694"/>
                </a:lnTo>
                <a:lnTo>
                  <a:pt x="73037" y="18084"/>
                </a:lnTo>
                <a:lnTo>
                  <a:pt x="72999" y="18465"/>
                </a:lnTo>
                <a:lnTo>
                  <a:pt x="73088" y="18084"/>
                </a:lnTo>
                <a:lnTo>
                  <a:pt x="73088" y="17322"/>
                </a:lnTo>
                <a:close/>
              </a:path>
              <a:path w="90805" h="38100">
                <a:moveTo>
                  <a:pt x="73190" y="16052"/>
                </a:moveTo>
                <a:lnTo>
                  <a:pt x="73075" y="16433"/>
                </a:lnTo>
                <a:lnTo>
                  <a:pt x="73088" y="17322"/>
                </a:lnTo>
                <a:lnTo>
                  <a:pt x="73152" y="16433"/>
                </a:lnTo>
                <a:lnTo>
                  <a:pt x="73190" y="16052"/>
                </a:lnTo>
                <a:close/>
              </a:path>
              <a:path w="90805" h="38100">
                <a:moveTo>
                  <a:pt x="74371" y="17957"/>
                </a:moveTo>
                <a:lnTo>
                  <a:pt x="74231" y="18376"/>
                </a:lnTo>
                <a:lnTo>
                  <a:pt x="74345" y="18059"/>
                </a:lnTo>
                <a:close/>
              </a:path>
              <a:path w="90805" h="38100">
                <a:moveTo>
                  <a:pt x="74422" y="18059"/>
                </a:moveTo>
                <a:lnTo>
                  <a:pt x="74320" y="18211"/>
                </a:lnTo>
                <a:lnTo>
                  <a:pt x="74129" y="19227"/>
                </a:lnTo>
                <a:lnTo>
                  <a:pt x="74320" y="18465"/>
                </a:lnTo>
                <a:lnTo>
                  <a:pt x="74422" y="18059"/>
                </a:lnTo>
                <a:close/>
              </a:path>
              <a:path w="90805" h="38100">
                <a:moveTo>
                  <a:pt x="74460" y="16916"/>
                </a:moveTo>
                <a:lnTo>
                  <a:pt x="74396" y="16611"/>
                </a:lnTo>
                <a:lnTo>
                  <a:pt x="74333" y="17005"/>
                </a:lnTo>
                <a:lnTo>
                  <a:pt x="74460" y="16916"/>
                </a:lnTo>
                <a:close/>
              </a:path>
              <a:path w="90805" h="38100">
                <a:moveTo>
                  <a:pt x="74599" y="17449"/>
                </a:moveTo>
                <a:lnTo>
                  <a:pt x="74422" y="18059"/>
                </a:lnTo>
                <a:lnTo>
                  <a:pt x="74536" y="17830"/>
                </a:lnTo>
                <a:lnTo>
                  <a:pt x="74599" y="17449"/>
                </a:lnTo>
                <a:close/>
              </a:path>
              <a:path w="90805" h="38100">
                <a:moveTo>
                  <a:pt x="74752" y="26212"/>
                </a:moveTo>
                <a:lnTo>
                  <a:pt x="74129" y="28371"/>
                </a:lnTo>
                <a:lnTo>
                  <a:pt x="74549" y="27482"/>
                </a:lnTo>
                <a:lnTo>
                  <a:pt x="74409" y="28244"/>
                </a:lnTo>
                <a:lnTo>
                  <a:pt x="74561" y="27482"/>
                </a:lnTo>
                <a:lnTo>
                  <a:pt x="74752" y="26212"/>
                </a:lnTo>
                <a:close/>
              </a:path>
              <a:path w="90805" h="38100">
                <a:moveTo>
                  <a:pt x="74764" y="21005"/>
                </a:moveTo>
                <a:lnTo>
                  <a:pt x="74688" y="20878"/>
                </a:lnTo>
                <a:lnTo>
                  <a:pt x="74574" y="20751"/>
                </a:lnTo>
                <a:lnTo>
                  <a:pt x="74409" y="20586"/>
                </a:lnTo>
                <a:lnTo>
                  <a:pt x="74053" y="20751"/>
                </a:lnTo>
                <a:lnTo>
                  <a:pt x="74066" y="20370"/>
                </a:lnTo>
                <a:lnTo>
                  <a:pt x="74079" y="20243"/>
                </a:lnTo>
                <a:lnTo>
                  <a:pt x="73634" y="20142"/>
                </a:lnTo>
                <a:lnTo>
                  <a:pt x="73545" y="20370"/>
                </a:lnTo>
                <a:lnTo>
                  <a:pt x="73558" y="20243"/>
                </a:lnTo>
                <a:lnTo>
                  <a:pt x="73520" y="20104"/>
                </a:lnTo>
                <a:lnTo>
                  <a:pt x="73088" y="19989"/>
                </a:lnTo>
                <a:lnTo>
                  <a:pt x="73025" y="19532"/>
                </a:lnTo>
                <a:lnTo>
                  <a:pt x="72898" y="19989"/>
                </a:lnTo>
                <a:lnTo>
                  <a:pt x="72783" y="19126"/>
                </a:lnTo>
                <a:lnTo>
                  <a:pt x="72224" y="21386"/>
                </a:lnTo>
                <a:lnTo>
                  <a:pt x="72478" y="20916"/>
                </a:lnTo>
                <a:lnTo>
                  <a:pt x="72567" y="20624"/>
                </a:lnTo>
                <a:lnTo>
                  <a:pt x="72453" y="22275"/>
                </a:lnTo>
                <a:lnTo>
                  <a:pt x="72682" y="20980"/>
                </a:lnTo>
                <a:lnTo>
                  <a:pt x="72809" y="20624"/>
                </a:lnTo>
                <a:lnTo>
                  <a:pt x="72986" y="20243"/>
                </a:lnTo>
                <a:lnTo>
                  <a:pt x="73012" y="21513"/>
                </a:lnTo>
                <a:lnTo>
                  <a:pt x="73850" y="22021"/>
                </a:lnTo>
                <a:lnTo>
                  <a:pt x="74764" y="21005"/>
                </a:lnTo>
                <a:close/>
              </a:path>
              <a:path w="90805" h="38100">
                <a:moveTo>
                  <a:pt x="74777" y="31902"/>
                </a:moveTo>
                <a:lnTo>
                  <a:pt x="74269" y="31800"/>
                </a:lnTo>
                <a:lnTo>
                  <a:pt x="73952" y="31902"/>
                </a:lnTo>
                <a:lnTo>
                  <a:pt x="73850" y="35229"/>
                </a:lnTo>
                <a:lnTo>
                  <a:pt x="74777" y="31902"/>
                </a:lnTo>
                <a:close/>
              </a:path>
              <a:path w="90805" h="38100">
                <a:moveTo>
                  <a:pt x="75285" y="32004"/>
                </a:moveTo>
                <a:lnTo>
                  <a:pt x="74841" y="31673"/>
                </a:lnTo>
                <a:lnTo>
                  <a:pt x="74777" y="31902"/>
                </a:lnTo>
                <a:lnTo>
                  <a:pt x="75285" y="32004"/>
                </a:lnTo>
                <a:close/>
              </a:path>
              <a:path w="90805" h="38100">
                <a:moveTo>
                  <a:pt x="75285" y="21005"/>
                </a:moveTo>
                <a:lnTo>
                  <a:pt x="75171" y="20878"/>
                </a:lnTo>
                <a:lnTo>
                  <a:pt x="74993" y="20751"/>
                </a:lnTo>
                <a:lnTo>
                  <a:pt x="74879" y="20878"/>
                </a:lnTo>
                <a:lnTo>
                  <a:pt x="74815" y="21005"/>
                </a:lnTo>
                <a:lnTo>
                  <a:pt x="75069" y="21259"/>
                </a:lnTo>
                <a:lnTo>
                  <a:pt x="75285" y="21005"/>
                </a:lnTo>
                <a:close/>
              </a:path>
              <a:path w="90805" h="38100">
                <a:moveTo>
                  <a:pt x="75323" y="17195"/>
                </a:moveTo>
                <a:lnTo>
                  <a:pt x="75311" y="16916"/>
                </a:lnTo>
                <a:lnTo>
                  <a:pt x="75209" y="17272"/>
                </a:lnTo>
                <a:close/>
              </a:path>
              <a:path w="90805" h="38100">
                <a:moveTo>
                  <a:pt x="75679" y="27736"/>
                </a:moveTo>
                <a:lnTo>
                  <a:pt x="75552" y="27990"/>
                </a:lnTo>
                <a:lnTo>
                  <a:pt x="75679" y="27736"/>
                </a:lnTo>
                <a:close/>
              </a:path>
              <a:path w="90805" h="38100">
                <a:moveTo>
                  <a:pt x="75984" y="27990"/>
                </a:moveTo>
                <a:lnTo>
                  <a:pt x="75603" y="28244"/>
                </a:lnTo>
                <a:lnTo>
                  <a:pt x="75476" y="28498"/>
                </a:lnTo>
                <a:lnTo>
                  <a:pt x="75552" y="27990"/>
                </a:lnTo>
                <a:lnTo>
                  <a:pt x="75171" y="28752"/>
                </a:lnTo>
                <a:lnTo>
                  <a:pt x="75107" y="28244"/>
                </a:lnTo>
                <a:lnTo>
                  <a:pt x="74866" y="27990"/>
                </a:lnTo>
                <a:lnTo>
                  <a:pt x="74980" y="26847"/>
                </a:lnTo>
                <a:lnTo>
                  <a:pt x="74879" y="26466"/>
                </a:lnTo>
                <a:lnTo>
                  <a:pt x="74676" y="27482"/>
                </a:lnTo>
                <a:lnTo>
                  <a:pt x="74561" y="27990"/>
                </a:lnTo>
                <a:lnTo>
                  <a:pt x="74460" y="28244"/>
                </a:lnTo>
                <a:lnTo>
                  <a:pt x="74371" y="28498"/>
                </a:lnTo>
                <a:lnTo>
                  <a:pt x="74002" y="29260"/>
                </a:lnTo>
                <a:lnTo>
                  <a:pt x="73977" y="30149"/>
                </a:lnTo>
                <a:lnTo>
                  <a:pt x="74295" y="29641"/>
                </a:lnTo>
                <a:lnTo>
                  <a:pt x="75679" y="28752"/>
                </a:lnTo>
                <a:lnTo>
                  <a:pt x="75895" y="28625"/>
                </a:lnTo>
                <a:lnTo>
                  <a:pt x="75907" y="28498"/>
                </a:lnTo>
                <a:lnTo>
                  <a:pt x="75984" y="27990"/>
                </a:lnTo>
                <a:close/>
              </a:path>
              <a:path w="90805" h="38100">
                <a:moveTo>
                  <a:pt x="76085" y="28498"/>
                </a:moveTo>
                <a:lnTo>
                  <a:pt x="75895" y="28625"/>
                </a:lnTo>
                <a:lnTo>
                  <a:pt x="75857" y="28879"/>
                </a:lnTo>
                <a:lnTo>
                  <a:pt x="76085" y="28498"/>
                </a:lnTo>
                <a:close/>
              </a:path>
              <a:path w="90805" h="38100">
                <a:moveTo>
                  <a:pt x="76200" y="20688"/>
                </a:moveTo>
                <a:lnTo>
                  <a:pt x="76111" y="20243"/>
                </a:lnTo>
                <a:lnTo>
                  <a:pt x="76034" y="20116"/>
                </a:lnTo>
                <a:lnTo>
                  <a:pt x="75387" y="20878"/>
                </a:lnTo>
                <a:lnTo>
                  <a:pt x="75349" y="21005"/>
                </a:lnTo>
                <a:lnTo>
                  <a:pt x="75526" y="21132"/>
                </a:lnTo>
                <a:lnTo>
                  <a:pt x="75653" y="22148"/>
                </a:lnTo>
                <a:lnTo>
                  <a:pt x="75857" y="22021"/>
                </a:lnTo>
                <a:lnTo>
                  <a:pt x="76085" y="20878"/>
                </a:lnTo>
                <a:lnTo>
                  <a:pt x="76200" y="20688"/>
                </a:lnTo>
                <a:close/>
              </a:path>
              <a:path w="90805" h="38100">
                <a:moveTo>
                  <a:pt x="76479" y="14655"/>
                </a:moveTo>
                <a:lnTo>
                  <a:pt x="75425" y="15671"/>
                </a:lnTo>
                <a:lnTo>
                  <a:pt x="74434" y="15671"/>
                </a:lnTo>
                <a:lnTo>
                  <a:pt x="74536" y="13893"/>
                </a:lnTo>
                <a:lnTo>
                  <a:pt x="74117" y="15163"/>
                </a:lnTo>
                <a:lnTo>
                  <a:pt x="74066" y="15417"/>
                </a:lnTo>
                <a:lnTo>
                  <a:pt x="73939" y="16611"/>
                </a:lnTo>
                <a:lnTo>
                  <a:pt x="73609" y="17195"/>
                </a:lnTo>
                <a:lnTo>
                  <a:pt x="73901" y="16306"/>
                </a:lnTo>
                <a:lnTo>
                  <a:pt x="74002" y="15544"/>
                </a:lnTo>
                <a:lnTo>
                  <a:pt x="74091" y="15163"/>
                </a:lnTo>
                <a:lnTo>
                  <a:pt x="74307" y="13766"/>
                </a:lnTo>
                <a:lnTo>
                  <a:pt x="73545" y="17195"/>
                </a:lnTo>
                <a:lnTo>
                  <a:pt x="73469" y="17576"/>
                </a:lnTo>
                <a:lnTo>
                  <a:pt x="73088" y="18465"/>
                </a:lnTo>
                <a:lnTo>
                  <a:pt x="73025" y="19532"/>
                </a:lnTo>
                <a:lnTo>
                  <a:pt x="73304" y="18592"/>
                </a:lnTo>
                <a:lnTo>
                  <a:pt x="73698" y="18592"/>
                </a:lnTo>
                <a:lnTo>
                  <a:pt x="73634" y="20142"/>
                </a:lnTo>
                <a:lnTo>
                  <a:pt x="73964" y="19354"/>
                </a:lnTo>
                <a:lnTo>
                  <a:pt x="74168" y="18592"/>
                </a:lnTo>
                <a:lnTo>
                  <a:pt x="74231" y="18376"/>
                </a:lnTo>
                <a:lnTo>
                  <a:pt x="74091" y="18592"/>
                </a:lnTo>
                <a:lnTo>
                  <a:pt x="74269" y="17449"/>
                </a:lnTo>
                <a:lnTo>
                  <a:pt x="74333" y="17005"/>
                </a:lnTo>
                <a:lnTo>
                  <a:pt x="74079" y="17195"/>
                </a:lnTo>
                <a:lnTo>
                  <a:pt x="73926" y="17449"/>
                </a:lnTo>
                <a:lnTo>
                  <a:pt x="74015" y="16814"/>
                </a:lnTo>
                <a:lnTo>
                  <a:pt x="74104" y="16306"/>
                </a:lnTo>
                <a:lnTo>
                  <a:pt x="74396" y="16611"/>
                </a:lnTo>
                <a:lnTo>
                  <a:pt x="74434" y="16306"/>
                </a:lnTo>
                <a:lnTo>
                  <a:pt x="74460" y="16179"/>
                </a:lnTo>
                <a:lnTo>
                  <a:pt x="75311" y="16916"/>
                </a:lnTo>
                <a:lnTo>
                  <a:pt x="75526" y="16179"/>
                </a:lnTo>
                <a:lnTo>
                  <a:pt x="75425" y="17005"/>
                </a:lnTo>
                <a:lnTo>
                  <a:pt x="75653" y="17195"/>
                </a:lnTo>
                <a:lnTo>
                  <a:pt x="75311" y="17259"/>
                </a:lnTo>
                <a:lnTo>
                  <a:pt x="74968" y="18846"/>
                </a:lnTo>
                <a:lnTo>
                  <a:pt x="75095" y="17957"/>
                </a:lnTo>
                <a:lnTo>
                  <a:pt x="75209" y="17272"/>
                </a:lnTo>
                <a:lnTo>
                  <a:pt x="74879" y="17322"/>
                </a:lnTo>
                <a:lnTo>
                  <a:pt x="74879" y="18503"/>
                </a:lnTo>
                <a:lnTo>
                  <a:pt x="74637" y="18846"/>
                </a:lnTo>
                <a:lnTo>
                  <a:pt x="74523" y="18973"/>
                </a:lnTo>
                <a:lnTo>
                  <a:pt x="74688" y="17957"/>
                </a:lnTo>
                <a:lnTo>
                  <a:pt x="74879" y="18503"/>
                </a:lnTo>
                <a:lnTo>
                  <a:pt x="74879" y="17322"/>
                </a:lnTo>
                <a:lnTo>
                  <a:pt x="74561" y="17830"/>
                </a:lnTo>
                <a:lnTo>
                  <a:pt x="74447" y="18351"/>
                </a:lnTo>
                <a:lnTo>
                  <a:pt x="74206" y="19227"/>
                </a:lnTo>
                <a:lnTo>
                  <a:pt x="74193" y="20370"/>
                </a:lnTo>
                <a:lnTo>
                  <a:pt x="74409" y="20586"/>
                </a:lnTo>
                <a:lnTo>
                  <a:pt x="74879" y="20370"/>
                </a:lnTo>
                <a:lnTo>
                  <a:pt x="74993" y="20104"/>
                </a:lnTo>
                <a:lnTo>
                  <a:pt x="75120" y="19532"/>
                </a:lnTo>
                <a:lnTo>
                  <a:pt x="75196" y="18973"/>
                </a:lnTo>
                <a:lnTo>
                  <a:pt x="75222" y="18846"/>
                </a:lnTo>
                <a:lnTo>
                  <a:pt x="75450" y="17322"/>
                </a:lnTo>
                <a:lnTo>
                  <a:pt x="75311" y="18338"/>
                </a:lnTo>
                <a:lnTo>
                  <a:pt x="75653" y="17322"/>
                </a:lnTo>
                <a:lnTo>
                  <a:pt x="76034" y="16179"/>
                </a:lnTo>
                <a:lnTo>
                  <a:pt x="76073" y="16052"/>
                </a:lnTo>
                <a:lnTo>
                  <a:pt x="76200" y="15671"/>
                </a:lnTo>
                <a:lnTo>
                  <a:pt x="76466" y="14909"/>
                </a:lnTo>
                <a:lnTo>
                  <a:pt x="76479" y="14655"/>
                </a:lnTo>
                <a:close/>
              </a:path>
              <a:path w="90805" h="38100">
                <a:moveTo>
                  <a:pt x="77355" y="18491"/>
                </a:moveTo>
                <a:lnTo>
                  <a:pt x="77190" y="18478"/>
                </a:lnTo>
                <a:lnTo>
                  <a:pt x="77292" y="18859"/>
                </a:lnTo>
                <a:lnTo>
                  <a:pt x="77355" y="18491"/>
                </a:lnTo>
                <a:close/>
              </a:path>
              <a:path w="90805" h="38100">
                <a:moveTo>
                  <a:pt x="77470" y="23152"/>
                </a:moveTo>
                <a:lnTo>
                  <a:pt x="77317" y="22275"/>
                </a:lnTo>
                <a:lnTo>
                  <a:pt x="76936" y="22275"/>
                </a:lnTo>
                <a:lnTo>
                  <a:pt x="76822" y="22148"/>
                </a:lnTo>
                <a:lnTo>
                  <a:pt x="76441" y="22402"/>
                </a:lnTo>
                <a:lnTo>
                  <a:pt x="76034" y="23037"/>
                </a:lnTo>
                <a:lnTo>
                  <a:pt x="75958" y="23837"/>
                </a:lnTo>
                <a:lnTo>
                  <a:pt x="76085" y="24688"/>
                </a:lnTo>
                <a:lnTo>
                  <a:pt x="76796" y="23037"/>
                </a:lnTo>
                <a:lnTo>
                  <a:pt x="77470" y="23152"/>
                </a:lnTo>
                <a:close/>
              </a:path>
              <a:path w="90805" h="38100">
                <a:moveTo>
                  <a:pt x="77851" y="23215"/>
                </a:moveTo>
                <a:lnTo>
                  <a:pt x="77470" y="23152"/>
                </a:lnTo>
                <a:lnTo>
                  <a:pt x="77647" y="24180"/>
                </a:lnTo>
                <a:lnTo>
                  <a:pt x="77851" y="23215"/>
                </a:lnTo>
                <a:close/>
              </a:path>
              <a:path w="90805" h="38100">
                <a:moveTo>
                  <a:pt x="78130" y="23266"/>
                </a:moveTo>
                <a:lnTo>
                  <a:pt x="77939" y="23241"/>
                </a:lnTo>
                <a:lnTo>
                  <a:pt x="77800" y="24180"/>
                </a:lnTo>
                <a:lnTo>
                  <a:pt x="78130" y="23266"/>
                </a:lnTo>
                <a:close/>
              </a:path>
              <a:path w="90805" h="38100">
                <a:moveTo>
                  <a:pt x="78181" y="21755"/>
                </a:moveTo>
                <a:lnTo>
                  <a:pt x="78066" y="22275"/>
                </a:lnTo>
                <a:lnTo>
                  <a:pt x="77939" y="23241"/>
                </a:lnTo>
                <a:lnTo>
                  <a:pt x="78181" y="21755"/>
                </a:lnTo>
                <a:close/>
              </a:path>
              <a:path w="90805" h="38100">
                <a:moveTo>
                  <a:pt x="78308" y="32054"/>
                </a:moveTo>
                <a:lnTo>
                  <a:pt x="75590" y="32054"/>
                </a:lnTo>
                <a:lnTo>
                  <a:pt x="75374" y="32054"/>
                </a:lnTo>
                <a:lnTo>
                  <a:pt x="76974" y="33197"/>
                </a:lnTo>
                <a:lnTo>
                  <a:pt x="78308" y="32054"/>
                </a:lnTo>
                <a:close/>
              </a:path>
              <a:path w="90805" h="38100">
                <a:moveTo>
                  <a:pt x="78409" y="20701"/>
                </a:moveTo>
                <a:lnTo>
                  <a:pt x="78181" y="21755"/>
                </a:lnTo>
                <a:lnTo>
                  <a:pt x="78409" y="20701"/>
                </a:lnTo>
                <a:close/>
              </a:path>
              <a:path w="90805" h="38100">
                <a:moveTo>
                  <a:pt x="79794" y="18503"/>
                </a:moveTo>
                <a:lnTo>
                  <a:pt x="79717" y="18351"/>
                </a:lnTo>
                <a:lnTo>
                  <a:pt x="79667" y="18694"/>
                </a:lnTo>
                <a:lnTo>
                  <a:pt x="79794" y="18503"/>
                </a:lnTo>
                <a:close/>
              </a:path>
              <a:path w="90805" h="38100">
                <a:moveTo>
                  <a:pt x="80352" y="22021"/>
                </a:moveTo>
                <a:lnTo>
                  <a:pt x="80327" y="21742"/>
                </a:lnTo>
                <a:lnTo>
                  <a:pt x="80276" y="22021"/>
                </a:lnTo>
                <a:close/>
              </a:path>
              <a:path w="90805" h="38100">
                <a:moveTo>
                  <a:pt x="80505" y="10909"/>
                </a:moveTo>
                <a:lnTo>
                  <a:pt x="80289" y="11645"/>
                </a:lnTo>
                <a:lnTo>
                  <a:pt x="80225" y="12026"/>
                </a:lnTo>
                <a:lnTo>
                  <a:pt x="80162" y="12407"/>
                </a:lnTo>
                <a:lnTo>
                  <a:pt x="80391" y="11671"/>
                </a:lnTo>
                <a:lnTo>
                  <a:pt x="80441" y="11290"/>
                </a:lnTo>
                <a:lnTo>
                  <a:pt x="80505" y="10909"/>
                </a:lnTo>
                <a:close/>
              </a:path>
              <a:path w="90805" h="38100">
                <a:moveTo>
                  <a:pt x="80632" y="24942"/>
                </a:moveTo>
                <a:lnTo>
                  <a:pt x="80200" y="24942"/>
                </a:lnTo>
                <a:lnTo>
                  <a:pt x="80187" y="25171"/>
                </a:lnTo>
                <a:lnTo>
                  <a:pt x="80352" y="25349"/>
                </a:lnTo>
                <a:lnTo>
                  <a:pt x="80632" y="24942"/>
                </a:lnTo>
                <a:close/>
              </a:path>
              <a:path w="90805" h="38100">
                <a:moveTo>
                  <a:pt x="80708" y="25171"/>
                </a:moveTo>
                <a:lnTo>
                  <a:pt x="80543" y="25349"/>
                </a:lnTo>
                <a:lnTo>
                  <a:pt x="80670" y="25349"/>
                </a:lnTo>
                <a:lnTo>
                  <a:pt x="80708" y="25171"/>
                </a:lnTo>
                <a:close/>
              </a:path>
              <a:path w="90805" h="38100">
                <a:moveTo>
                  <a:pt x="80797" y="8636"/>
                </a:moveTo>
                <a:lnTo>
                  <a:pt x="80365" y="10299"/>
                </a:lnTo>
                <a:lnTo>
                  <a:pt x="80238" y="8712"/>
                </a:lnTo>
                <a:lnTo>
                  <a:pt x="79705" y="11150"/>
                </a:lnTo>
                <a:lnTo>
                  <a:pt x="79616" y="11569"/>
                </a:lnTo>
                <a:lnTo>
                  <a:pt x="79819" y="11201"/>
                </a:lnTo>
                <a:lnTo>
                  <a:pt x="80187" y="11036"/>
                </a:lnTo>
                <a:lnTo>
                  <a:pt x="80137" y="11239"/>
                </a:lnTo>
                <a:lnTo>
                  <a:pt x="79946" y="13093"/>
                </a:lnTo>
                <a:lnTo>
                  <a:pt x="80352" y="10960"/>
                </a:lnTo>
                <a:lnTo>
                  <a:pt x="80403" y="10680"/>
                </a:lnTo>
                <a:lnTo>
                  <a:pt x="80797" y="8636"/>
                </a:lnTo>
                <a:close/>
              </a:path>
              <a:path w="90805" h="38100">
                <a:moveTo>
                  <a:pt x="80949" y="24231"/>
                </a:moveTo>
                <a:lnTo>
                  <a:pt x="80784" y="24688"/>
                </a:lnTo>
                <a:lnTo>
                  <a:pt x="80708" y="25171"/>
                </a:lnTo>
                <a:lnTo>
                  <a:pt x="80899" y="24942"/>
                </a:lnTo>
                <a:lnTo>
                  <a:pt x="80949" y="24231"/>
                </a:lnTo>
                <a:close/>
              </a:path>
              <a:path w="90805" h="38100">
                <a:moveTo>
                  <a:pt x="81394" y="34366"/>
                </a:moveTo>
                <a:lnTo>
                  <a:pt x="80479" y="30911"/>
                </a:lnTo>
                <a:lnTo>
                  <a:pt x="80276" y="30149"/>
                </a:lnTo>
                <a:lnTo>
                  <a:pt x="76784" y="31800"/>
                </a:lnTo>
                <a:lnTo>
                  <a:pt x="75819" y="32004"/>
                </a:lnTo>
                <a:lnTo>
                  <a:pt x="78371" y="32004"/>
                </a:lnTo>
                <a:lnTo>
                  <a:pt x="79641" y="30911"/>
                </a:lnTo>
                <a:lnTo>
                  <a:pt x="81394" y="34366"/>
                </a:lnTo>
                <a:close/>
              </a:path>
              <a:path w="90805" h="38100">
                <a:moveTo>
                  <a:pt x="81457" y="10502"/>
                </a:moveTo>
                <a:lnTo>
                  <a:pt x="81318" y="10934"/>
                </a:lnTo>
                <a:lnTo>
                  <a:pt x="80911" y="9791"/>
                </a:lnTo>
                <a:lnTo>
                  <a:pt x="80670" y="11341"/>
                </a:lnTo>
                <a:lnTo>
                  <a:pt x="80568" y="11988"/>
                </a:lnTo>
                <a:lnTo>
                  <a:pt x="80962" y="11404"/>
                </a:lnTo>
                <a:lnTo>
                  <a:pt x="81254" y="11201"/>
                </a:lnTo>
                <a:lnTo>
                  <a:pt x="81229" y="11442"/>
                </a:lnTo>
                <a:lnTo>
                  <a:pt x="81191" y="11645"/>
                </a:lnTo>
                <a:lnTo>
                  <a:pt x="81330" y="11150"/>
                </a:lnTo>
                <a:lnTo>
                  <a:pt x="81419" y="10706"/>
                </a:lnTo>
                <a:lnTo>
                  <a:pt x="81457" y="10502"/>
                </a:lnTo>
                <a:close/>
              </a:path>
              <a:path w="90805" h="38100">
                <a:moveTo>
                  <a:pt x="81635" y="10312"/>
                </a:moveTo>
                <a:lnTo>
                  <a:pt x="81394" y="11112"/>
                </a:lnTo>
                <a:lnTo>
                  <a:pt x="81305" y="11455"/>
                </a:lnTo>
                <a:lnTo>
                  <a:pt x="81076" y="12941"/>
                </a:lnTo>
                <a:lnTo>
                  <a:pt x="81572" y="10769"/>
                </a:lnTo>
                <a:lnTo>
                  <a:pt x="81635" y="10312"/>
                </a:lnTo>
                <a:close/>
              </a:path>
              <a:path w="90805" h="38100">
                <a:moveTo>
                  <a:pt x="81737" y="21971"/>
                </a:moveTo>
                <a:lnTo>
                  <a:pt x="81216" y="22021"/>
                </a:lnTo>
                <a:lnTo>
                  <a:pt x="81140" y="21323"/>
                </a:lnTo>
                <a:lnTo>
                  <a:pt x="80784" y="22402"/>
                </a:lnTo>
                <a:lnTo>
                  <a:pt x="80200" y="22529"/>
                </a:lnTo>
                <a:lnTo>
                  <a:pt x="80276" y="22021"/>
                </a:lnTo>
                <a:lnTo>
                  <a:pt x="79514" y="22021"/>
                </a:lnTo>
                <a:lnTo>
                  <a:pt x="79121" y="21513"/>
                </a:lnTo>
                <a:lnTo>
                  <a:pt x="78638" y="21882"/>
                </a:lnTo>
                <a:lnTo>
                  <a:pt x="78130" y="23266"/>
                </a:lnTo>
                <a:lnTo>
                  <a:pt x="78295" y="23291"/>
                </a:lnTo>
                <a:lnTo>
                  <a:pt x="79082" y="22656"/>
                </a:lnTo>
                <a:lnTo>
                  <a:pt x="80276" y="22910"/>
                </a:lnTo>
                <a:lnTo>
                  <a:pt x="80441" y="23291"/>
                </a:lnTo>
                <a:lnTo>
                  <a:pt x="80670" y="23291"/>
                </a:lnTo>
                <a:lnTo>
                  <a:pt x="80581" y="23799"/>
                </a:lnTo>
                <a:lnTo>
                  <a:pt x="80721" y="23215"/>
                </a:lnTo>
                <a:lnTo>
                  <a:pt x="80886" y="22656"/>
                </a:lnTo>
                <a:lnTo>
                  <a:pt x="80924" y="22529"/>
                </a:lnTo>
                <a:lnTo>
                  <a:pt x="80746" y="23545"/>
                </a:lnTo>
                <a:lnTo>
                  <a:pt x="80530" y="24307"/>
                </a:lnTo>
                <a:lnTo>
                  <a:pt x="80581" y="23799"/>
                </a:lnTo>
                <a:lnTo>
                  <a:pt x="80441" y="23291"/>
                </a:lnTo>
                <a:lnTo>
                  <a:pt x="79870" y="23291"/>
                </a:lnTo>
                <a:lnTo>
                  <a:pt x="79578" y="24942"/>
                </a:lnTo>
                <a:lnTo>
                  <a:pt x="80200" y="24942"/>
                </a:lnTo>
                <a:lnTo>
                  <a:pt x="80733" y="24307"/>
                </a:lnTo>
                <a:lnTo>
                  <a:pt x="80848" y="24168"/>
                </a:lnTo>
                <a:lnTo>
                  <a:pt x="81013" y="24053"/>
                </a:lnTo>
                <a:lnTo>
                  <a:pt x="81102" y="23799"/>
                </a:lnTo>
                <a:lnTo>
                  <a:pt x="81229" y="23418"/>
                </a:lnTo>
                <a:lnTo>
                  <a:pt x="81724" y="22021"/>
                </a:lnTo>
                <a:close/>
              </a:path>
              <a:path w="90805" h="38100">
                <a:moveTo>
                  <a:pt x="81762" y="10375"/>
                </a:moveTo>
                <a:lnTo>
                  <a:pt x="81546" y="11112"/>
                </a:lnTo>
                <a:lnTo>
                  <a:pt x="81483" y="11493"/>
                </a:lnTo>
                <a:lnTo>
                  <a:pt x="81419" y="11874"/>
                </a:lnTo>
                <a:lnTo>
                  <a:pt x="81648" y="11137"/>
                </a:lnTo>
                <a:lnTo>
                  <a:pt x="81699" y="10756"/>
                </a:lnTo>
                <a:lnTo>
                  <a:pt x="81762" y="10375"/>
                </a:lnTo>
                <a:close/>
              </a:path>
              <a:path w="90805" h="38100">
                <a:moveTo>
                  <a:pt x="82080" y="21005"/>
                </a:moveTo>
                <a:lnTo>
                  <a:pt x="81737" y="21971"/>
                </a:lnTo>
                <a:lnTo>
                  <a:pt x="81889" y="21945"/>
                </a:lnTo>
                <a:lnTo>
                  <a:pt x="81953" y="21767"/>
                </a:lnTo>
                <a:lnTo>
                  <a:pt x="82080" y="21005"/>
                </a:lnTo>
                <a:close/>
              </a:path>
              <a:path w="90805" h="38100">
                <a:moveTo>
                  <a:pt x="82194" y="21920"/>
                </a:moveTo>
                <a:lnTo>
                  <a:pt x="81927" y="21945"/>
                </a:lnTo>
                <a:lnTo>
                  <a:pt x="81838" y="22148"/>
                </a:lnTo>
                <a:lnTo>
                  <a:pt x="81038" y="24790"/>
                </a:lnTo>
                <a:lnTo>
                  <a:pt x="81597" y="24688"/>
                </a:lnTo>
                <a:lnTo>
                  <a:pt x="81661" y="24434"/>
                </a:lnTo>
                <a:lnTo>
                  <a:pt x="81343" y="24434"/>
                </a:lnTo>
                <a:lnTo>
                  <a:pt x="81699" y="24231"/>
                </a:lnTo>
                <a:lnTo>
                  <a:pt x="81724" y="23926"/>
                </a:lnTo>
                <a:lnTo>
                  <a:pt x="81953" y="23380"/>
                </a:lnTo>
                <a:lnTo>
                  <a:pt x="81991" y="23164"/>
                </a:lnTo>
                <a:lnTo>
                  <a:pt x="82194" y="21920"/>
                </a:lnTo>
                <a:close/>
              </a:path>
              <a:path w="90805" h="38100">
                <a:moveTo>
                  <a:pt x="82257" y="21907"/>
                </a:moveTo>
                <a:lnTo>
                  <a:pt x="82105" y="22529"/>
                </a:lnTo>
                <a:lnTo>
                  <a:pt x="82257" y="21907"/>
                </a:lnTo>
                <a:close/>
              </a:path>
              <a:path w="90805" h="38100">
                <a:moveTo>
                  <a:pt x="82359" y="23837"/>
                </a:moveTo>
                <a:lnTo>
                  <a:pt x="81788" y="24168"/>
                </a:lnTo>
                <a:lnTo>
                  <a:pt x="81673" y="24409"/>
                </a:lnTo>
                <a:lnTo>
                  <a:pt x="82270" y="24345"/>
                </a:lnTo>
                <a:lnTo>
                  <a:pt x="82359" y="23837"/>
                </a:lnTo>
                <a:close/>
              </a:path>
              <a:path w="90805" h="38100">
                <a:moveTo>
                  <a:pt x="82410" y="8699"/>
                </a:moveTo>
                <a:lnTo>
                  <a:pt x="81902" y="10795"/>
                </a:lnTo>
                <a:lnTo>
                  <a:pt x="81635" y="12141"/>
                </a:lnTo>
                <a:lnTo>
                  <a:pt x="81940" y="11747"/>
                </a:lnTo>
                <a:lnTo>
                  <a:pt x="82194" y="10071"/>
                </a:lnTo>
                <a:lnTo>
                  <a:pt x="82410" y="8699"/>
                </a:lnTo>
                <a:close/>
              </a:path>
              <a:path w="90805" h="38100">
                <a:moveTo>
                  <a:pt x="82473" y="23914"/>
                </a:moveTo>
                <a:lnTo>
                  <a:pt x="82321" y="24345"/>
                </a:lnTo>
                <a:lnTo>
                  <a:pt x="82448" y="24053"/>
                </a:lnTo>
                <a:lnTo>
                  <a:pt x="82473" y="23914"/>
                </a:lnTo>
                <a:close/>
              </a:path>
              <a:path w="90805" h="38100">
                <a:moveTo>
                  <a:pt x="82638" y="26466"/>
                </a:moveTo>
                <a:lnTo>
                  <a:pt x="82473" y="27101"/>
                </a:lnTo>
                <a:lnTo>
                  <a:pt x="82638" y="26466"/>
                </a:lnTo>
                <a:close/>
              </a:path>
              <a:path w="90805" h="38100">
                <a:moveTo>
                  <a:pt x="82854" y="25577"/>
                </a:moveTo>
                <a:lnTo>
                  <a:pt x="82638" y="26466"/>
                </a:lnTo>
                <a:lnTo>
                  <a:pt x="82854" y="25577"/>
                </a:lnTo>
                <a:close/>
              </a:path>
              <a:path w="90805" h="38100">
                <a:moveTo>
                  <a:pt x="86017" y="13131"/>
                </a:moveTo>
                <a:lnTo>
                  <a:pt x="85890" y="11734"/>
                </a:lnTo>
                <a:lnTo>
                  <a:pt x="85801" y="11226"/>
                </a:lnTo>
                <a:lnTo>
                  <a:pt x="85572" y="9956"/>
                </a:lnTo>
                <a:lnTo>
                  <a:pt x="84455" y="9829"/>
                </a:lnTo>
                <a:lnTo>
                  <a:pt x="84277" y="10083"/>
                </a:lnTo>
                <a:lnTo>
                  <a:pt x="83870" y="11125"/>
                </a:lnTo>
                <a:lnTo>
                  <a:pt x="83870" y="9639"/>
                </a:lnTo>
                <a:lnTo>
                  <a:pt x="83756" y="9918"/>
                </a:lnTo>
                <a:lnTo>
                  <a:pt x="83261" y="10858"/>
                </a:lnTo>
                <a:lnTo>
                  <a:pt x="83400" y="9448"/>
                </a:lnTo>
                <a:lnTo>
                  <a:pt x="83172" y="10756"/>
                </a:lnTo>
                <a:lnTo>
                  <a:pt x="83350" y="9055"/>
                </a:lnTo>
                <a:lnTo>
                  <a:pt x="82346" y="10541"/>
                </a:lnTo>
                <a:lnTo>
                  <a:pt x="82296" y="10807"/>
                </a:lnTo>
                <a:lnTo>
                  <a:pt x="82308" y="12319"/>
                </a:lnTo>
                <a:lnTo>
                  <a:pt x="82664" y="11988"/>
                </a:lnTo>
                <a:lnTo>
                  <a:pt x="82791" y="11836"/>
                </a:lnTo>
                <a:lnTo>
                  <a:pt x="83108" y="11099"/>
                </a:lnTo>
                <a:lnTo>
                  <a:pt x="83058" y="11430"/>
                </a:lnTo>
                <a:lnTo>
                  <a:pt x="83870" y="11963"/>
                </a:lnTo>
                <a:lnTo>
                  <a:pt x="83870" y="11455"/>
                </a:lnTo>
                <a:lnTo>
                  <a:pt x="84213" y="11353"/>
                </a:lnTo>
                <a:lnTo>
                  <a:pt x="84201" y="11226"/>
                </a:lnTo>
                <a:lnTo>
                  <a:pt x="84620" y="11607"/>
                </a:lnTo>
                <a:lnTo>
                  <a:pt x="85305" y="12496"/>
                </a:lnTo>
                <a:lnTo>
                  <a:pt x="85826" y="13385"/>
                </a:lnTo>
                <a:lnTo>
                  <a:pt x="86017" y="13131"/>
                </a:lnTo>
                <a:close/>
              </a:path>
              <a:path w="90805" h="38100">
                <a:moveTo>
                  <a:pt x="86499" y="12496"/>
                </a:moveTo>
                <a:lnTo>
                  <a:pt x="86207" y="12877"/>
                </a:lnTo>
                <a:lnTo>
                  <a:pt x="86156" y="13131"/>
                </a:lnTo>
                <a:lnTo>
                  <a:pt x="86385" y="13004"/>
                </a:lnTo>
                <a:lnTo>
                  <a:pt x="86499" y="12496"/>
                </a:lnTo>
                <a:close/>
              </a:path>
              <a:path w="90805" h="38100">
                <a:moveTo>
                  <a:pt x="86893" y="393"/>
                </a:moveTo>
                <a:lnTo>
                  <a:pt x="86639" y="1231"/>
                </a:lnTo>
                <a:lnTo>
                  <a:pt x="86575" y="1625"/>
                </a:lnTo>
                <a:lnTo>
                  <a:pt x="86499" y="2120"/>
                </a:lnTo>
                <a:lnTo>
                  <a:pt x="86753" y="1295"/>
                </a:lnTo>
                <a:lnTo>
                  <a:pt x="86817" y="901"/>
                </a:lnTo>
                <a:lnTo>
                  <a:pt x="86893" y="393"/>
                </a:lnTo>
                <a:close/>
              </a:path>
              <a:path w="90805" h="38100">
                <a:moveTo>
                  <a:pt x="87541" y="825"/>
                </a:moveTo>
                <a:lnTo>
                  <a:pt x="87363" y="1409"/>
                </a:lnTo>
                <a:lnTo>
                  <a:pt x="87312" y="1765"/>
                </a:lnTo>
                <a:lnTo>
                  <a:pt x="87274" y="1968"/>
                </a:lnTo>
                <a:lnTo>
                  <a:pt x="87452" y="1384"/>
                </a:lnTo>
                <a:lnTo>
                  <a:pt x="87503" y="1028"/>
                </a:lnTo>
                <a:lnTo>
                  <a:pt x="87541" y="825"/>
                </a:lnTo>
                <a:close/>
              </a:path>
              <a:path w="90805" h="38100">
                <a:moveTo>
                  <a:pt x="87579" y="0"/>
                </a:moveTo>
                <a:lnTo>
                  <a:pt x="87261" y="1244"/>
                </a:lnTo>
                <a:lnTo>
                  <a:pt x="86956" y="838"/>
                </a:lnTo>
                <a:lnTo>
                  <a:pt x="86829" y="1676"/>
                </a:lnTo>
                <a:lnTo>
                  <a:pt x="86791" y="1943"/>
                </a:lnTo>
                <a:lnTo>
                  <a:pt x="86906" y="1727"/>
                </a:lnTo>
                <a:lnTo>
                  <a:pt x="87249" y="1257"/>
                </a:lnTo>
                <a:lnTo>
                  <a:pt x="86944" y="2476"/>
                </a:lnTo>
                <a:lnTo>
                  <a:pt x="87058" y="1714"/>
                </a:lnTo>
                <a:lnTo>
                  <a:pt x="86791" y="3416"/>
                </a:lnTo>
                <a:lnTo>
                  <a:pt x="87426" y="1003"/>
                </a:lnTo>
                <a:lnTo>
                  <a:pt x="87579" y="0"/>
                </a:lnTo>
                <a:close/>
              </a:path>
              <a:path w="90805" h="38100">
                <a:moveTo>
                  <a:pt x="89496" y="3200"/>
                </a:moveTo>
                <a:lnTo>
                  <a:pt x="89242" y="4038"/>
                </a:lnTo>
                <a:lnTo>
                  <a:pt x="89179" y="4432"/>
                </a:lnTo>
                <a:lnTo>
                  <a:pt x="89103" y="4927"/>
                </a:lnTo>
                <a:lnTo>
                  <a:pt x="89357" y="4102"/>
                </a:lnTo>
                <a:lnTo>
                  <a:pt x="89420" y="3708"/>
                </a:lnTo>
                <a:lnTo>
                  <a:pt x="89496" y="3200"/>
                </a:lnTo>
                <a:close/>
              </a:path>
              <a:path w="90805" h="38100">
                <a:moveTo>
                  <a:pt x="89687" y="3327"/>
                </a:moveTo>
                <a:lnTo>
                  <a:pt x="89357" y="4470"/>
                </a:lnTo>
                <a:lnTo>
                  <a:pt x="89128" y="5956"/>
                </a:lnTo>
                <a:lnTo>
                  <a:pt x="89623" y="3784"/>
                </a:lnTo>
                <a:lnTo>
                  <a:pt x="89687" y="3327"/>
                </a:lnTo>
                <a:close/>
              </a:path>
              <a:path w="90805" h="38100">
                <a:moveTo>
                  <a:pt x="89712" y="7670"/>
                </a:moveTo>
                <a:lnTo>
                  <a:pt x="88125" y="11734"/>
                </a:lnTo>
                <a:lnTo>
                  <a:pt x="87579" y="12242"/>
                </a:lnTo>
                <a:lnTo>
                  <a:pt x="87172" y="12547"/>
                </a:lnTo>
                <a:lnTo>
                  <a:pt x="86664" y="15417"/>
                </a:lnTo>
                <a:lnTo>
                  <a:pt x="86550" y="15290"/>
                </a:lnTo>
                <a:lnTo>
                  <a:pt x="86487" y="14909"/>
                </a:lnTo>
                <a:lnTo>
                  <a:pt x="86563" y="14528"/>
                </a:lnTo>
                <a:lnTo>
                  <a:pt x="86715" y="13766"/>
                </a:lnTo>
                <a:lnTo>
                  <a:pt x="86893" y="12877"/>
                </a:lnTo>
                <a:lnTo>
                  <a:pt x="86690" y="14071"/>
                </a:lnTo>
                <a:lnTo>
                  <a:pt x="87083" y="12877"/>
                </a:lnTo>
                <a:lnTo>
                  <a:pt x="87172" y="12623"/>
                </a:lnTo>
                <a:lnTo>
                  <a:pt x="86614" y="12877"/>
                </a:lnTo>
                <a:lnTo>
                  <a:pt x="86487" y="13639"/>
                </a:lnTo>
                <a:lnTo>
                  <a:pt x="86271" y="14401"/>
                </a:lnTo>
                <a:lnTo>
                  <a:pt x="86334" y="14020"/>
                </a:lnTo>
                <a:lnTo>
                  <a:pt x="86436" y="13512"/>
                </a:lnTo>
                <a:lnTo>
                  <a:pt x="86614" y="12877"/>
                </a:lnTo>
                <a:lnTo>
                  <a:pt x="86423" y="12992"/>
                </a:lnTo>
                <a:lnTo>
                  <a:pt x="86271" y="13893"/>
                </a:lnTo>
                <a:lnTo>
                  <a:pt x="85953" y="14020"/>
                </a:lnTo>
                <a:lnTo>
                  <a:pt x="85712" y="13893"/>
                </a:lnTo>
                <a:lnTo>
                  <a:pt x="85344" y="14909"/>
                </a:lnTo>
                <a:lnTo>
                  <a:pt x="85369" y="13131"/>
                </a:lnTo>
                <a:lnTo>
                  <a:pt x="85305" y="12877"/>
                </a:lnTo>
                <a:lnTo>
                  <a:pt x="85153" y="13131"/>
                </a:lnTo>
                <a:lnTo>
                  <a:pt x="84861" y="12623"/>
                </a:lnTo>
                <a:lnTo>
                  <a:pt x="84645" y="12776"/>
                </a:lnTo>
                <a:lnTo>
                  <a:pt x="84645" y="22783"/>
                </a:lnTo>
                <a:lnTo>
                  <a:pt x="84480" y="23545"/>
                </a:lnTo>
                <a:lnTo>
                  <a:pt x="84378" y="23926"/>
                </a:lnTo>
                <a:lnTo>
                  <a:pt x="84493" y="23215"/>
                </a:lnTo>
                <a:lnTo>
                  <a:pt x="84645" y="22783"/>
                </a:lnTo>
                <a:lnTo>
                  <a:pt x="84645" y="12776"/>
                </a:lnTo>
                <a:lnTo>
                  <a:pt x="84543" y="19354"/>
                </a:lnTo>
                <a:lnTo>
                  <a:pt x="84543" y="22783"/>
                </a:lnTo>
                <a:lnTo>
                  <a:pt x="84378" y="23545"/>
                </a:lnTo>
                <a:lnTo>
                  <a:pt x="84289" y="23926"/>
                </a:lnTo>
                <a:lnTo>
                  <a:pt x="84366" y="23291"/>
                </a:lnTo>
                <a:lnTo>
                  <a:pt x="84493" y="22910"/>
                </a:lnTo>
                <a:lnTo>
                  <a:pt x="84543" y="22783"/>
                </a:lnTo>
                <a:lnTo>
                  <a:pt x="84543" y="19354"/>
                </a:lnTo>
                <a:lnTo>
                  <a:pt x="84366" y="20370"/>
                </a:lnTo>
                <a:lnTo>
                  <a:pt x="84150" y="21132"/>
                </a:lnTo>
                <a:lnTo>
                  <a:pt x="84201" y="20751"/>
                </a:lnTo>
                <a:lnTo>
                  <a:pt x="84328" y="20116"/>
                </a:lnTo>
                <a:lnTo>
                  <a:pt x="84543" y="19354"/>
                </a:lnTo>
                <a:lnTo>
                  <a:pt x="84543" y="12839"/>
                </a:lnTo>
                <a:lnTo>
                  <a:pt x="84289" y="13004"/>
                </a:lnTo>
                <a:lnTo>
                  <a:pt x="83883" y="14401"/>
                </a:lnTo>
                <a:lnTo>
                  <a:pt x="83883" y="26720"/>
                </a:lnTo>
                <a:lnTo>
                  <a:pt x="83527" y="27355"/>
                </a:lnTo>
                <a:lnTo>
                  <a:pt x="83235" y="27736"/>
                </a:lnTo>
                <a:lnTo>
                  <a:pt x="83439" y="26466"/>
                </a:lnTo>
                <a:lnTo>
                  <a:pt x="83883" y="26720"/>
                </a:lnTo>
                <a:lnTo>
                  <a:pt x="83883" y="14401"/>
                </a:lnTo>
                <a:lnTo>
                  <a:pt x="83807" y="14655"/>
                </a:lnTo>
                <a:lnTo>
                  <a:pt x="83807" y="23291"/>
                </a:lnTo>
                <a:lnTo>
                  <a:pt x="83680" y="24053"/>
                </a:lnTo>
                <a:lnTo>
                  <a:pt x="83731" y="23672"/>
                </a:lnTo>
                <a:lnTo>
                  <a:pt x="83807" y="23291"/>
                </a:lnTo>
                <a:lnTo>
                  <a:pt x="83807" y="14655"/>
                </a:lnTo>
                <a:lnTo>
                  <a:pt x="83731" y="14909"/>
                </a:lnTo>
                <a:lnTo>
                  <a:pt x="83934" y="13512"/>
                </a:lnTo>
                <a:lnTo>
                  <a:pt x="84048" y="12750"/>
                </a:lnTo>
                <a:lnTo>
                  <a:pt x="83845" y="13131"/>
                </a:lnTo>
                <a:lnTo>
                  <a:pt x="83477" y="13487"/>
                </a:lnTo>
                <a:lnTo>
                  <a:pt x="83477" y="20751"/>
                </a:lnTo>
                <a:lnTo>
                  <a:pt x="83451" y="20916"/>
                </a:lnTo>
                <a:lnTo>
                  <a:pt x="83451" y="22910"/>
                </a:lnTo>
                <a:lnTo>
                  <a:pt x="83324" y="23710"/>
                </a:lnTo>
                <a:lnTo>
                  <a:pt x="83261" y="23964"/>
                </a:lnTo>
                <a:lnTo>
                  <a:pt x="83261" y="26212"/>
                </a:lnTo>
                <a:lnTo>
                  <a:pt x="82689" y="28752"/>
                </a:lnTo>
                <a:lnTo>
                  <a:pt x="82892" y="27482"/>
                </a:lnTo>
                <a:lnTo>
                  <a:pt x="82956" y="27228"/>
                </a:lnTo>
                <a:lnTo>
                  <a:pt x="83261" y="26212"/>
                </a:lnTo>
                <a:lnTo>
                  <a:pt x="83261" y="23964"/>
                </a:lnTo>
                <a:lnTo>
                  <a:pt x="83172" y="24307"/>
                </a:lnTo>
                <a:lnTo>
                  <a:pt x="83058" y="24790"/>
                </a:lnTo>
                <a:lnTo>
                  <a:pt x="82931" y="25603"/>
                </a:lnTo>
                <a:lnTo>
                  <a:pt x="83045" y="26085"/>
                </a:lnTo>
                <a:lnTo>
                  <a:pt x="82537" y="27101"/>
                </a:lnTo>
                <a:lnTo>
                  <a:pt x="82448" y="27228"/>
                </a:lnTo>
                <a:lnTo>
                  <a:pt x="82461" y="27101"/>
                </a:lnTo>
                <a:lnTo>
                  <a:pt x="82499" y="26847"/>
                </a:lnTo>
                <a:lnTo>
                  <a:pt x="82562" y="26466"/>
                </a:lnTo>
                <a:lnTo>
                  <a:pt x="82600" y="26212"/>
                </a:lnTo>
                <a:lnTo>
                  <a:pt x="82778" y="25450"/>
                </a:lnTo>
                <a:lnTo>
                  <a:pt x="82486" y="25704"/>
                </a:lnTo>
                <a:lnTo>
                  <a:pt x="82397" y="25831"/>
                </a:lnTo>
                <a:lnTo>
                  <a:pt x="82575" y="24688"/>
                </a:lnTo>
                <a:lnTo>
                  <a:pt x="82727" y="25298"/>
                </a:lnTo>
                <a:lnTo>
                  <a:pt x="82791" y="24942"/>
                </a:lnTo>
                <a:lnTo>
                  <a:pt x="82791" y="25463"/>
                </a:lnTo>
                <a:lnTo>
                  <a:pt x="82918" y="24942"/>
                </a:lnTo>
                <a:lnTo>
                  <a:pt x="82994" y="24688"/>
                </a:lnTo>
                <a:lnTo>
                  <a:pt x="83388" y="23164"/>
                </a:lnTo>
                <a:lnTo>
                  <a:pt x="83413" y="23037"/>
                </a:lnTo>
                <a:lnTo>
                  <a:pt x="83451" y="22910"/>
                </a:lnTo>
                <a:lnTo>
                  <a:pt x="83451" y="20916"/>
                </a:lnTo>
                <a:lnTo>
                  <a:pt x="83337" y="21640"/>
                </a:lnTo>
                <a:lnTo>
                  <a:pt x="83083" y="22402"/>
                </a:lnTo>
                <a:lnTo>
                  <a:pt x="83197" y="21640"/>
                </a:lnTo>
                <a:lnTo>
                  <a:pt x="83477" y="20751"/>
                </a:lnTo>
                <a:lnTo>
                  <a:pt x="83477" y="13487"/>
                </a:lnTo>
                <a:lnTo>
                  <a:pt x="83108" y="13411"/>
                </a:lnTo>
                <a:lnTo>
                  <a:pt x="83108" y="15290"/>
                </a:lnTo>
                <a:lnTo>
                  <a:pt x="83007" y="16268"/>
                </a:lnTo>
                <a:lnTo>
                  <a:pt x="83007" y="17830"/>
                </a:lnTo>
                <a:lnTo>
                  <a:pt x="82854" y="18592"/>
                </a:lnTo>
                <a:lnTo>
                  <a:pt x="82753" y="18973"/>
                </a:lnTo>
                <a:lnTo>
                  <a:pt x="82880" y="18224"/>
                </a:lnTo>
                <a:lnTo>
                  <a:pt x="83007" y="17830"/>
                </a:lnTo>
                <a:lnTo>
                  <a:pt x="83007" y="16268"/>
                </a:lnTo>
                <a:lnTo>
                  <a:pt x="82842" y="17830"/>
                </a:lnTo>
                <a:lnTo>
                  <a:pt x="82727" y="18338"/>
                </a:lnTo>
                <a:lnTo>
                  <a:pt x="82537" y="18719"/>
                </a:lnTo>
                <a:lnTo>
                  <a:pt x="81889" y="18719"/>
                </a:lnTo>
                <a:lnTo>
                  <a:pt x="80391" y="19989"/>
                </a:lnTo>
                <a:lnTo>
                  <a:pt x="80060" y="19850"/>
                </a:lnTo>
                <a:lnTo>
                  <a:pt x="79844" y="20751"/>
                </a:lnTo>
                <a:lnTo>
                  <a:pt x="79895" y="20370"/>
                </a:lnTo>
                <a:lnTo>
                  <a:pt x="79908" y="20243"/>
                </a:lnTo>
                <a:lnTo>
                  <a:pt x="80022" y="19837"/>
                </a:lnTo>
                <a:lnTo>
                  <a:pt x="79794" y="19735"/>
                </a:lnTo>
                <a:lnTo>
                  <a:pt x="79502" y="19608"/>
                </a:lnTo>
                <a:lnTo>
                  <a:pt x="79590" y="19100"/>
                </a:lnTo>
                <a:lnTo>
                  <a:pt x="79616" y="18973"/>
                </a:lnTo>
                <a:lnTo>
                  <a:pt x="79667" y="18694"/>
                </a:lnTo>
                <a:lnTo>
                  <a:pt x="79590" y="18973"/>
                </a:lnTo>
                <a:lnTo>
                  <a:pt x="79641" y="18719"/>
                </a:lnTo>
                <a:lnTo>
                  <a:pt x="79463" y="18973"/>
                </a:lnTo>
                <a:lnTo>
                  <a:pt x="79336" y="19100"/>
                </a:lnTo>
                <a:lnTo>
                  <a:pt x="79514" y="18084"/>
                </a:lnTo>
                <a:lnTo>
                  <a:pt x="79717" y="18338"/>
                </a:lnTo>
                <a:lnTo>
                  <a:pt x="79768" y="18084"/>
                </a:lnTo>
                <a:lnTo>
                  <a:pt x="80073" y="16560"/>
                </a:lnTo>
                <a:lnTo>
                  <a:pt x="80543" y="18084"/>
                </a:lnTo>
                <a:lnTo>
                  <a:pt x="80670" y="18351"/>
                </a:lnTo>
                <a:lnTo>
                  <a:pt x="81267" y="18465"/>
                </a:lnTo>
                <a:lnTo>
                  <a:pt x="81584" y="18846"/>
                </a:lnTo>
                <a:lnTo>
                  <a:pt x="81978" y="18592"/>
                </a:lnTo>
                <a:lnTo>
                  <a:pt x="82118" y="18592"/>
                </a:lnTo>
                <a:lnTo>
                  <a:pt x="82727" y="16560"/>
                </a:lnTo>
                <a:lnTo>
                  <a:pt x="82880" y="16052"/>
                </a:lnTo>
                <a:lnTo>
                  <a:pt x="83108" y="15290"/>
                </a:lnTo>
                <a:lnTo>
                  <a:pt x="83108" y="13411"/>
                </a:lnTo>
                <a:lnTo>
                  <a:pt x="81864" y="13131"/>
                </a:lnTo>
                <a:lnTo>
                  <a:pt x="80581" y="14147"/>
                </a:lnTo>
                <a:lnTo>
                  <a:pt x="79502" y="14846"/>
                </a:lnTo>
                <a:lnTo>
                  <a:pt x="79502" y="17576"/>
                </a:lnTo>
                <a:lnTo>
                  <a:pt x="79324" y="18592"/>
                </a:lnTo>
                <a:lnTo>
                  <a:pt x="79108" y="19354"/>
                </a:lnTo>
                <a:lnTo>
                  <a:pt x="79209" y="18592"/>
                </a:lnTo>
                <a:lnTo>
                  <a:pt x="79235" y="18465"/>
                </a:lnTo>
                <a:lnTo>
                  <a:pt x="79502" y="17576"/>
                </a:lnTo>
                <a:lnTo>
                  <a:pt x="79502" y="14846"/>
                </a:lnTo>
                <a:lnTo>
                  <a:pt x="79159" y="15062"/>
                </a:lnTo>
                <a:lnTo>
                  <a:pt x="79159" y="18694"/>
                </a:lnTo>
                <a:lnTo>
                  <a:pt x="79044" y="19354"/>
                </a:lnTo>
                <a:lnTo>
                  <a:pt x="78930" y="19735"/>
                </a:lnTo>
                <a:lnTo>
                  <a:pt x="79044" y="19100"/>
                </a:lnTo>
                <a:lnTo>
                  <a:pt x="79159" y="18694"/>
                </a:lnTo>
                <a:lnTo>
                  <a:pt x="79159" y="15062"/>
                </a:lnTo>
                <a:lnTo>
                  <a:pt x="79057" y="18465"/>
                </a:lnTo>
                <a:lnTo>
                  <a:pt x="78955" y="19126"/>
                </a:lnTo>
                <a:lnTo>
                  <a:pt x="78727" y="19989"/>
                </a:lnTo>
                <a:lnTo>
                  <a:pt x="78841" y="19227"/>
                </a:lnTo>
                <a:lnTo>
                  <a:pt x="78943" y="18846"/>
                </a:lnTo>
                <a:lnTo>
                  <a:pt x="79057" y="18465"/>
                </a:lnTo>
                <a:lnTo>
                  <a:pt x="79057" y="15138"/>
                </a:lnTo>
                <a:lnTo>
                  <a:pt x="78803" y="15290"/>
                </a:lnTo>
                <a:lnTo>
                  <a:pt x="78816" y="13004"/>
                </a:lnTo>
                <a:lnTo>
                  <a:pt x="78168" y="14071"/>
                </a:lnTo>
                <a:lnTo>
                  <a:pt x="78066" y="14401"/>
                </a:lnTo>
                <a:lnTo>
                  <a:pt x="77851" y="15417"/>
                </a:lnTo>
                <a:lnTo>
                  <a:pt x="77419" y="15798"/>
                </a:lnTo>
                <a:lnTo>
                  <a:pt x="77139" y="15671"/>
                </a:lnTo>
                <a:lnTo>
                  <a:pt x="77050" y="15544"/>
                </a:lnTo>
                <a:lnTo>
                  <a:pt x="76555" y="14770"/>
                </a:lnTo>
                <a:lnTo>
                  <a:pt x="76415" y="15608"/>
                </a:lnTo>
                <a:lnTo>
                  <a:pt x="76250" y="16687"/>
                </a:lnTo>
                <a:lnTo>
                  <a:pt x="76415" y="15608"/>
                </a:lnTo>
                <a:lnTo>
                  <a:pt x="75145" y="19735"/>
                </a:lnTo>
                <a:lnTo>
                  <a:pt x="75793" y="18211"/>
                </a:lnTo>
                <a:lnTo>
                  <a:pt x="76200" y="19735"/>
                </a:lnTo>
                <a:lnTo>
                  <a:pt x="76847" y="18973"/>
                </a:lnTo>
                <a:lnTo>
                  <a:pt x="76923" y="18846"/>
                </a:lnTo>
                <a:lnTo>
                  <a:pt x="77038" y="18592"/>
                </a:lnTo>
                <a:lnTo>
                  <a:pt x="77012" y="18465"/>
                </a:lnTo>
                <a:lnTo>
                  <a:pt x="77063" y="18084"/>
                </a:lnTo>
                <a:lnTo>
                  <a:pt x="77165" y="17449"/>
                </a:lnTo>
                <a:lnTo>
                  <a:pt x="77279" y="16814"/>
                </a:lnTo>
                <a:lnTo>
                  <a:pt x="77343" y="16560"/>
                </a:lnTo>
                <a:lnTo>
                  <a:pt x="77444" y="16230"/>
                </a:lnTo>
                <a:lnTo>
                  <a:pt x="77457" y="16433"/>
                </a:lnTo>
                <a:lnTo>
                  <a:pt x="77012" y="18465"/>
                </a:lnTo>
                <a:lnTo>
                  <a:pt x="77038" y="18592"/>
                </a:lnTo>
                <a:lnTo>
                  <a:pt x="76949" y="18973"/>
                </a:lnTo>
                <a:lnTo>
                  <a:pt x="76835" y="19735"/>
                </a:lnTo>
                <a:lnTo>
                  <a:pt x="76403" y="20523"/>
                </a:lnTo>
                <a:lnTo>
                  <a:pt x="76593" y="20370"/>
                </a:lnTo>
                <a:lnTo>
                  <a:pt x="76669" y="20701"/>
                </a:lnTo>
                <a:lnTo>
                  <a:pt x="76733" y="20370"/>
                </a:lnTo>
                <a:lnTo>
                  <a:pt x="77114" y="18478"/>
                </a:lnTo>
                <a:lnTo>
                  <a:pt x="76847" y="19862"/>
                </a:lnTo>
                <a:lnTo>
                  <a:pt x="77139" y="18694"/>
                </a:lnTo>
                <a:lnTo>
                  <a:pt x="77165" y="18478"/>
                </a:lnTo>
                <a:lnTo>
                  <a:pt x="77711" y="16433"/>
                </a:lnTo>
                <a:lnTo>
                  <a:pt x="77571" y="17195"/>
                </a:lnTo>
                <a:lnTo>
                  <a:pt x="77457" y="18503"/>
                </a:lnTo>
                <a:lnTo>
                  <a:pt x="78105" y="18592"/>
                </a:lnTo>
                <a:lnTo>
                  <a:pt x="78473" y="18084"/>
                </a:lnTo>
                <a:lnTo>
                  <a:pt x="78765" y="17957"/>
                </a:lnTo>
                <a:lnTo>
                  <a:pt x="78968" y="16941"/>
                </a:lnTo>
                <a:lnTo>
                  <a:pt x="78930" y="17195"/>
                </a:lnTo>
                <a:lnTo>
                  <a:pt x="78613" y="20116"/>
                </a:lnTo>
                <a:lnTo>
                  <a:pt x="78587" y="20243"/>
                </a:lnTo>
                <a:lnTo>
                  <a:pt x="78460" y="19837"/>
                </a:lnTo>
                <a:lnTo>
                  <a:pt x="78333" y="19608"/>
                </a:lnTo>
                <a:lnTo>
                  <a:pt x="78270" y="19481"/>
                </a:lnTo>
                <a:lnTo>
                  <a:pt x="77851" y="19354"/>
                </a:lnTo>
                <a:lnTo>
                  <a:pt x="77520" y="19608"/>
                </a:lnTo>
                <a:lnTo>
                  <a:pt x="77292" y="18859"/>
                </a:lnTo>
                <a:lnTo>
                  <a:pt x="77139" y="19735"/>
                </a:lnTo>
                <a:lnTo>
                  <a:pt x="76898" y="20243"/>
                </a:lnTo>
                <a:lnTo>
                  <a:pt x="76771" y="21132"/>
                </a:lnTo>
                <a:lnTo>
                  <a:pt x="77673" y="20370"/>
                </a:lnTo>
                <a:lnTo>
                  <a:pt x="77724" y="21386"/>
                </a:lnTo>
                <a:lnTo>
                  <a:pt x="78168" y="21005"/>
                </a:lnTo>
                <a:lnTo>
                  <a:pt x="78486" y="20370"/>
                </a:lnTo>
                <a:lnTo>
                  <a:pt x="78486" y="20751"/>
                </a:lnTo>
                <a:lnTo>
                  <a:pt x="78905" y="21132"/>
                </a:lnTo>
                <a:lnTo>
                  <a:pt x="79286" y="21132"/>
                </a:lnTo>
                <a:lnTo>
                  <a:pt x="79565" y="21386"/>
                </a:lnTo>
                <a:lnTo>
                  <a:pt x="79819" y="21259"/>
                </a:lnTo>
                <a:lnTo>
                  <a:pt x="80238" y="20751"/>
                </a:lnTo>
                <a:lnTo>
                  <a:pt x="80327" y="21742"/>
                </a:lnTo>
                <a:lnTo>
                  <a:pt x="80708" y="21005"/>
                </a:lnTo>
                <a:lnTo>
                  <a:pt x="80822" y="20751"/>
                </a:lnTo>
                <a:lnTo>
                  <a:pt x="81089" y="20916"/>
                </a:lnTo>
                <a:lnTo>
                  <a:pt x="81051" y="20497"/>
                </a:lnTo>
                <a:lnTo>
                  <a:pt x="81521" y="20878"/>
                </a:lnTo>
                <a:lnTo>
                  <a:pt x="81864" y="20878"/>
                </a:lnTo>
                <a:lnTo>
                  <a:pt x="82092" y="20624"/>
                </a:lnTo>
                <a:lnTo>
                  <a:pt x="82308" y="21704"/>
                </a:lnTo>
                <a:lnTo>
                  <a:pt x="82588" y="20624"/>
                </a:lnTo>
                <a:lnTo>
                  <a:pt x="82613" y="20497"/>
                </a:lnTo>
                <a:lnTo>
                  <a:pt x="82753" y="19989"/>
                </a:lnTo>
                <a:lnTo>
                  <a:pt x="82638" y="20688"/>
                </a:lnTo>
                <a:lnTo>
                  <a:pt x="82511" y="21259"/>
                </a:lnTo>
                <a:lnTo>
                  <a:pt x="81953" y="23380"/>
                </a:lnTo>
                <a:lnTo>
                  <a:pt x="82372" y="23761"/>
                </a:lnTo>
                <a:lnTo>
                  <a:pt x="82511" y="23291"/>
                </a:lnTo>
                <a:lnTo>
                  <a:pt x="82651" y="22910"/>
                </a:lnTo>
                <a:lnTo>
                  <a:pt x="82550" y="23571"/>
                </a:lnTo>
                <a:lnTo>
                  <a:pt x="82727" y="23037"/>
                </a:lnTo>
                <a:lnTo>
                  <a:pt x="82651" y="23545"/>
                </a:lnTo>
                <a:lnTo>
                  <a:pt x="82524" y="24053"/>
                </a:lnTo>
                <a:lnTo>
                  <a:pt x="82435" y="24333"/>
                </a:lnTo>
                <a:lnTo>
                  <a:pt x="82804" y="23037"/>
                </a:lnTo>
                <a:lnTo>
                  <a:pt x="82829" y="22910"/>
                </a:lnTo>
                <a:lnTo>
                  <a:pt x="82943" y="22148"/>
                </a:lnTo>
                <a:lnTo>
                  <a:pt x="83045" y="21640"/>
                </a:lnTo>
                <a:lnTo>
                  <a:pt x="83312" y="20751"/>
                </a:lnTo>
                <a:lnTo>
                  <a:pt x="82969" y="22402"/>
                </a:lnTo>
                <a:lnTo>
                  <a:pt x="82765" y="23329"/>
                </a:lnTo>
                <a:lnTo>
                  <a:pt x="82854" y="23037"/>
                </a:lnTo>
                <a:lnTo>
                  <a:pt x="82740" y="23799"/>
                </a:lnTo>
                <a:lnTo>
                  <a:pt x="82905" y="23164"/>
                </a:lnTo>
                <a:lnTo>
                  <a:pt x="82765" y="23926"/>
                </a:lnTo>
                <a:lnTo>
                  <a:pt x="82651" y="24307"/>
                </a:lnTo>
                <a:lnTo>
                  <a:pt x="82740" y="23799"/>
                </a:lnTo>
                <a:lnTo>
                  <a:pt x="82588" y="24307"/>
                </a:lnTo>
                <a:lnTo>
                  <a:pt x="82359" y="25831"/>
                </a:lnTo>
                <a:lnTo>
                  <a:pt x="82257" y="26466"/>
                </a:lnTo>
                <a:lnTo>
                  <a:pt x="82130" y="24815"/>
                </a:lnTo>
                <a:lnTo>
                  <a:pt x="82105" y="24688"/>
                </a:lnTo>
                <a:lnTo>
                  <a:pt x="81597" y="24688"/>
                </a:lnTo>
                <a:lnTo>
                  <a:pt x="81026" y="26847"/>
                </a:lnTo>
                <a:lnTo>
                  <a:pt x="81013" y="26593"/>
                </a:lnTo>
                <a:lnTo>
                  <a:pt x="80975" y="25006"/>
                </a:lnTo>
                <a:lnTo>
                  <a:pt x="80492" y="26593"/>
                </a:lnTo>
                <a:lnTo>
                  <a:pt x="80657" y="25450"/>
                </a:lnTo>
                <a:lnTo>
                  <a:pt x="80454" y="25450"/>
                </a:lnTo>
                <a:lnTo>
                  <a:pt x="80289" y="25450"/>
                </a:lnTo>
                <a:lnTo>
                  <a:pt x="79171" y="27101"/>
                </a:lnTo>
                <a:lnTo>
                  <a:pt x="78816" y="26720"/>
                </a:lnTo>
                <a:lnTo>
                  <a:pt x="78346" y="26212"/>
                </a:lnTo>
                <a:lnTo>
                  <a:pt x="77812" y="26352"/>
                </a:lnTo>
                <a:lnTo>
                  <a:pt x="77812" y="26720"/>
                </a:lnTo>
                <a:lnTo>
                  <a:pt x="77685" y="27482"/>
                </a:lnTo>
                <a:lnTo>
                  <a:pt x="77470" y="28244"/>
                </a:lnTo>
                <a:lnTo>
                  <a:pt x="77584" y="27482"/>
                </a:lnTo>
                <a:lnTo>
                  <a:pt x="77774" y="26847"/>
                </a:lnTo>
                <a:lnTo>
                  <a:pt x="77812" y="26720"/>
                </a:lnTo>
                <a:lnTo>
                  <a:pt x="77812" y="26352"/>
                </a:lnTo>
                <a:lnTo>
                  <a:pt x="77368" y="26466"/>
                </a:lnTo>
                <a:lnTo>
                  <a:pt x="77368" y="27355"/>
                </a:lnTo>
                <a:lnTo>
                  <a:pt x="77101" y="27736"/>
                </a:lnTo>
                <a:lnTo>
                  <a:pt x="76987" y="27990"/>
                </a:lnTo>
                <a:lnTo>
                  <a:pt x="77152" y="26847"/>
                </a:lnTo>
                <a:lnTo>
                  <a:pt x="77355" y="27101"/>
                </a:lnTo>
                <a:lnTo>
                  <a:pt x="77368" y="27355"/>
                </a:lnTo>
                <a:lnTo>
                  <a:pt x="77368" y="26466"/>
                </a:lnTo>
                <a:lnTo>
                  <a:pt x="77089" y="26085"/>
                </a:lnTo>
                <a:lnTo>
                  <a:pt x="76123" y="26085"/>
                </a:lnTo>
                <a:lnTo>
                  <a:pt x="75907" y="26085"/>
                </a:lnTo>
                <a:lnTo>
                  <a:pt x="75476" y="27736"/>
                </a:lnTo>
                <a:lnTo>
                  <a:pt x="75666" y="27228"/>
                </a:lnTo>
                <a:lnTo>
                  <a:pt x="75984" y="27990"/>
                </a:lnTo>
                <a:lnTo>
                  <a:pt x="76098" y="27355"/>
                </a:lnTo>
                <a:lnTo>
                  <a:pt x="76441" y="27584"/>
                </a:lnTo>
                <a:lnTo>
                  <a:pt x="76479" y="27355"/>
                </a:lnTo>
                <a:lnTo>
                  <a:pt x="76504" y="27228"/>
                </a:lnTo>
                <a:lnTo>
                  <a:pt x="76720" y="26466"/>
                </a:lnTo>
                <a:lnTo>
                  <a:pt x="76619" y="27101"/>
                </a:lnTo>
                <a:lnTo>
                  <a:pt x="76377" y="27990"/>
                </a:lnTo>
                <a:lnTo>
                  <a:pt x="76403" y="27787"/>
                </a:lnTo>
                <a:lnTo>
                  <a:pt x="76314" y="27990"/>
                </a:lnTo>
                <a:lnTo>
                  <a:pt x="76149" y="28371"/>
                </a:lnTo>
                <a:lnTo>
                  <a:pt x="76085" y="28498"/>
                </a:lnTo>
                <a:lnTo>
                  <a:pt x="76276" y="28371"/>
                </a:lnTo>
                <a:lnTo>
                  <a:pt x="77685" y="30784"/>
                </a:lnTo>
                <a:lnTo>
                  <a:pt x="80441" y="28244"/>
                </a:lnTo>
                <a:lnTo>
                  <a:pt x="81280" y="27482"/>
                </a:lnTo>
                <a:lnTo>
                  <a:pt x="81838" y="30911"/>
                </a:lnTo>
                <a:lnTo>
                  <a:pt x="83451" y="31292"/>
                </a:lnTo>
                <a:lnTo>
                  <a:pt x="83781" y="31419"/>
                </a:lnTo>
                <a:lnTo>
                  <a:pt x="84048" y="32816"/>
                </a:lnTo>
                <a:lnTo>
                  <a:pt x="83527" y="32816"/>
                </a:lnTo>
                <a:lnTo>
                  <a:pt x="81559" y="34366"/>
                </a:lnTo>
                <a:lnTo>
                  <a:pt x="82042" y="35610"/>
                </a:lnTo>
                <a:lnTo>
                  <a:pt x="83273" y="33705"/>
                </a:lnTo>
                <a:lnTo>
                  <a:pt x="83769" y="35610"/>
                </a:lnTo>
                <a:lnTo>
                  <a:pt x="83858" y="36753"/>
                </a:lnTo>
                <a:lnTo>
                  <a:pt x="83769" y="37896"/>
                </a:lnTo>
                <a:lnTo>
                  <a:pt x="84137" y="36753"/>
                </a:lnTo>
                <a:lnTo>
                  <a:pt x="84747" y="33705"/>
                </a:lnTo>
                <a:lnTo>
                  <a:pt x="85763" y="28752"/>
                </a:lnTo>
                <a:lnTo>
                  <a:pt x="85966" y="27736"/>
                </a:lnTo>
                <a:lnTo>
                  <a:pt x="86956" y="22783"/>
                </a:lnTo>
                <a:lnTo>
                  <a:pt x="87274" y="21132"/>
                </a:lnTo>
                <a:lnTo>
                  <a:pt x="87617" y="19354"/>
                </a:lnTo>
                <a:lnTo>
                  <a:pt x="87642" y="19227"/>
                </a:lnTo>
                <a:lnTo>
                  <a:pt x="87693" y="18973"/>
                </a:lnTo>
                <a:lnTo>
                  <a:pt x="87909" y="17830"/>
                </a:lnTo>
                <a:lnTo>
                  <a:pt x="88379" y="15417"/>
                </a:lnTo>
                <a:lnTo>
                  <a:pt x="88925" y="12623"/>
                </a:lnTo>
                <a:lnTo>
                  <a:pt x="89712" y="7670"/>
                </a:lnTo>
                <a:close/>
              </a:path>
              <a:path w="90805" h="38100">
                <a:moveTo>
                  <a:pt x="90703" y="4216"/>
                </a:moveTo>
                <a:lnTo>
                  <a:pt x="90398" y="3810"/>
                </a:lnTo>
                <a:lnTo>
                  <a:pt x="90271" y="4648"/>
                </a:lnTo>
                <a:lnTo>
                  <a:pt x="90233" y="4914"/>
                </a:lnTo>
                <a:lnTo>
                  <a:pt x="90347" y="4699"/>
                </a:lnTo>
                <a:lnTo>
                  <a:pt x="90703" y="4216"/>
                </a:lnTo>
                <a:close/>
              </a:path>
            </a:pathLst>
          </a:custGeom>
          <a:solidFill>
            <a:srgbClr val="B88F51"/>
          </a:solidFill>
        </p:spPr>
        <p:txBody>
          <a:bodyPr wrap="square" lIns="0" tIns="0" rIns="0" bIns="0" rtlCol="0"/>
          <a:lstStyle/>
          <a:p>
            <a:endParaRPr sz="2511"/>
          </a:p>
        </p:txBody>
      </p:sp>
      <p:sp>
        <p:nvSpPr>
          <p:cNvPr id="136" name="bg object 136"/>
          <p:cNvSpPr/>
          <p:nvPr/>
        </p:nvSpPr>
        <p:spPr>
          <a:xfrm>
            <a:off x="1043980" y="359680"/>
            <a:ext cx="10716" cy="11509"/>
          </a:xfrm>
          <a:custGeom>
            <a:avLst/>
            <a:gdLst/>
            <a:ahLst/>
            <a:cxnLst/>
            <a:rect l="l" t="t" r="r" b="b"/>
            <a:pathLst>
              <a:path w="17144" h="18415">
                <a:moveTo>
                  <a:pt x="457" y="11912"/>
                </a:moveTo>
                <a:lnTo>
                  <a:pt x="254" y="11163"/>
                </a:lnTo>
                <a:lnTo>
                  <a:pt x="101" y="12141"/>
                </a:lnTo>
                <a:lnTo>
                  <a:pt x="76" y="12331"/>
                </a:lnTo>
                <a:lnTo>
                  <a:pt x="165" y="12166"/>
                </a:lnTo>
                <a:lnTo>
                  <a:pt x="457" y="11912"/>
                </a:lnTo>
                <a:close/>
              </a:path>
              <a:path w="17144" h="18415">
                <a:moveTo>
                  <a:pt x="787" y="11226"/>
                </a:moveTo>
                <a:lnTo>
                  <a:pt x="152" y="13703"/>
                </a:lnTo>
                <a:lnTo>
                  <a:pt x="266" y="12941"/>
                </a:lnTo>
                <a:lnTo>
                  <a:pt x="0" y="14643"/>
                </a:lnTo>
                <a:lnTo>
                  <a:pt x="635" y="12230"/>
                </a:lnTo>
                <a:lnTo>
                  <a:pt x="787" y="11226"/>
                </a:lnTo>
                <a:close/>
              </a:path>
              <a:path w="17144" h="18415">
                <a:moveTo>
                  <a:pt x="1155" y="6718"/>
                </a:moveTo>
                <a:lnTo>
                  <a:pt x="977" y="7302"/>
                </a:lnTo>
                <a:lnTo>
                  <a:pt x="927" y="7658"/>
                </a:lnTo>
                <a:lnTo>
                  <a:pt x="901" y="7861"/>
                </a:lnTo>
                <a:lnTo>
                  <a:pt x="1066" y="7277"/>
                </a:lnTo>
                <a:lnTo>
                  <a:pt x="1117" y="6921"/>
                </a:lnTo>
                <a:lnTo>
                  <a:pt x="1155" y="6718"/>
                </a:lnTo>
                <a:close/>
              </a:path>
              <a:path w="17144" h="18415">
                <a:moveTo>
                  <a:pt x="1574" y="9017"/>
                </a:moveTo>
                <a:lnTo>
                  <a:pt x="1371" y="8280"/>
                </a:lnTo>
                <a:lnTo>
                  <a:pt x="1219" y="9258"/>
                </a:lnTo>
                <a:lnTo>
                  <a:pt x="1193" y="9448"/>
                </a:lnTo>
                <a:lnTo>
                  <a:pt x="1282" y="9283"/>
                </a:lnTo>
                <a:lnTo>
                  <a:pt x="1574" y="9017"/>
                </a:lnTo>
                <a:close/>
              </a:path>
              <a:path w="17144" h="18415">
                <a:moveTo>
                  <a:pt x="1803" y="15201"/>
                </a:moveTo>
                <a:lnTo>
                  <a:pt x="1676" y="14859"/>
                </a:lnTo>
                <a:lnTo>
                  <a:pt x="1727" y="14566"/>
                </a:lnTo>
                <a:lnTo>
                  <a:pt x="1651" y="14808"/>
                </a:lnTo>
                <a:lnTo>
                  <a:pt x="1320" y="13868"/>
                </a:lnTo>
                <a:lnTo>
                  <a:pt x="1282" y="14097"/>
                </a:lnTo>
                <a:lnTo>
                  <a:pt x="1003" y="13335"/>
                </a:lnTo>
                <a:lnTo>
                  <a:pt x="965" y="13195"/>
                </a:lnTo>
                <a:lnTo>
                  <a:pt x="901" y="13017"/>
                </a:lnTo>
                <a:lnTo>
                  <a:pt x="876" y="13144"/>
                </a:lnTo>
                <a:lnTo>
                  <a:pt x="520" y="12903"/>
                </a:lnTo>
                <a:lnTo>
                  <a:pt x="393" y="13741"/>
                </a:lnTo>
                <a:lnTo>
                  <a:pt x="304" y="14363"/>
                </a:lnTo>
                <a:lnTo>
                  <a:pt x="660" y="13817"/>
                </a:lnTo>
                <a:lnTo>
                  <a:pt x="800" y="13614"/>
                </a:lnTo>
                <a:lnTo>
                  <a:pt x="660" y="14566"/>
                </a:lnTo>
                <a:lnTo>
                  <a:pt x="558" y="15214"/>
                </a:lnTo>
                <a:lnTo>
                  <a:pt x="952" y="14630"/>
                </a:lnTo>
                <a:lnTo>
                  <a:pt x="1181" y="14478"/>
                </a:lnTo>
                <a:lnTo>
                  <a:pt x="1041" y="15100"/>
                </a:lnTo>
                <a:lnTo>
                  <a:pt x="977" y="15405"/>
                </a:lnTo>
                <a:lnTo>
                  <a:pt x="838" y="16116"/>
                </a:lnTo>
                <a:lnTo>
                  <a:pt x="1003" y="15875"/>
                </a:lnTo>
                <a:lnTo>
                  <a:pt x="977" y="16065"/>
                </a:lnTo>
                <a:lnTo>
                  <a:pt x="1371" y="15481"/>
                </a:lnTo>
                <a:lnTo>
                  <a:pt x="1511" y="15405"/>
                </a:lnTo>
                <a:lnTo>
                  <a:pt x="1460" y="15709"/>
                </a:lnTo>
                <a:lnTo>
                  <a:pt x="1562" y="15367"/>
                </a:lnTo>
                <a:lnTo>
                  <a:pt x="1803" y="15201"/>
                </a:lnTo>
                <a:close/>
              </a:path>
              <a:path w="17144" h="18415">
                <a:moveTo>
                  <a:pt x="1879" y="9944"/>
                </a:moveTo>
                <a:lnTo>
                  <a:pt x="1701" y="10528"/>
                </a:lnTo>
                <a:lnTo>
                  <a:pt x="1651" y="10883"/>
                </a:lnTo>
                <a:lnTo>
                  <a:pt x="1612" y="11087"/>
                </a:lnTo>
                <a:lnTo>
                  <a:pt x="1790" y="10502"/>
                </a:lnTo>
                <a:lnTo>
                  <a:pt x="1841" y="10147"/>
                </a:lnTo>
                <a:lnTo>
                  <a:pt x="1879" y="9944"/>
                </a:lnTo>
                <a:close/>
              </a:path>
              <a:path w="17144" h="18415">
                <a:moveTo>
                  <a:pt x="1968" y="10642"/>
                </a:moveTo>
                <a:lnTo>
                  <a:pt x="1816" y="10490"/>
                </a:lnTo>
                <a:lnTo>
                  <a:pt x="1739" y="10960"/>
                </a:lnTo>
                <a:lnTo>
                  <a:pt x="1968" y="10642"/>
                </a:lnTo>
                <a:close/>
              </a:path>
              <a:path w="17144" h="18415">
                <a:moveTo>
                  <a:pt x="2057" y="9575"/>
                </a:moveTo>
                <a:lnTo>
                  <a:pt x="1511" y="9232"/>
                </a:lnTo>
                <a:lnTo>
                  <a:pt x="1536" y="9105"/>
                </a:lnTo>
                <a:lnTo>
                  <a:pt x="1358" y="9690"/>
                </a:lnTo>
                <a:lnTo>
                  <a:pt x="1308" y="10045"/>
                </a:lnTo>
                <a:lnTo>
                  <a:pt x="1270" y="10248"/>
                </a:lnTo>
                <a:lnTo>
                  <a:pt x="1435" y="9690"/>
                </a:lnTo>
                <a:lnTo>
                  <a:pt x="1384" y="10058"/>
                </a:lnTo>
                <a:lnTo>
                  <a:pt x="1282" y="10680"/>
                </a:lnTo>
                <a:lnTo>
                  <a:pt x="1651" y="10121"/>
                </a:lnTo>
                <a:lnTo>
                  <a:pt x="2057" y="9575"/>
                </a:lnTo>
                <a:close/>
              </a:path>
              <a:path w="17144" h="18415">
                <a:moveTo>
                  <a:pt x="2108" y="3708"/>
                </a:moveTo>
                <a:lnTo>
                  <a:pt x="1905" y="2959"/>
                </a:lnTo>
                <a:lnTo>
                  <a:pt x="1752" y="3937"/>
                </a:lnTo>
                <a:lnTo>
                  <a:pt x="1727" y="4127"/>
                </a:lnTo>
                <a:lnTo>
                  <a:pt x="1816" y="3962"/>
                </a:lnTo>
                <a:lnTo>
                  <a:pt x="2108" y="3708"/>
                </a:lnTo>
                <a:close/>
              </a:path>
              <a:path w="17144" h="18415">
                <a:moveTo>
                  <a:pt x="2260" y="10909"/>
                </a:moveTo>
                <a:lnTo>
                  <a:pt x="2171" y="10375"/>
                </a:lnTo>
                <a:lnTo>
                  <a:pt x="1968" y="10642"/>
                </a:lnTo>
                <a:lnTo>
                  <a:pt x="2260" y="10909"/>
                </a:lnTo>
                <a:close/>
              </a:path>
              <a:path w="17144" h="18415">
                <a:moveTo>
                  <a:pt x="2298" y="5969"/>
                </a:moveTo>
                <a:lnTo>
                  <a:pt x="2082" y="6705"/>
                </a:lnTo>
                <a:lnTo>
                  <a:pt x="2019" y="7086"/>
                </a:lnTo>
                <a:lnTo>
                  <a:pt x="1955" y="7467"/>
                </a:lnTo>
                <a:lnTo>
                  <a:pt x="2171" y="6731"/>
                </a:lnTo>
                <a:lnTo>
                  <a:pt x="2298" y="5969"/>
                </a:lnTo>
                <a:close/>
              </a:path>
              <a:path w="17144" h="18415">
                <a:moveTo>
                  <a:pt x="2400" y="3860"/>
                </a:moveTo>
                <a:lnTo>
                  <a:pt x="2222" y="4445"/>
                </a:lnTo>
                <a:lnTo>
                  <a:pt x="2171" y="4800"/>
                </a:lnTo>
                <a:lnTo>
                  <a:pt x="2133" y="5003"/>
                </a:lnTo>
                <a:lnTo>
                  <a:pt x="2311" y="4419"/>
                </a:lnTo>
                <a:lnTo>
                  <a:pt x="2362" y="4064"/>
                </a:lnTo>
                <a:lnTo>
                  <a:pt x="2400" y="3860"/>
                </a:lnTo>
                <a:close/>
              </a:path>
              <a:path w="17144" h="18415">
                <a:moveTo>
                  <a:pt x="2489" y="5892"/>
                </a:moveTo>
                <a:lnTo>
                  <a:pt x="2235" y="6718"/>
                </a:lnTo>
                <a:lnTo>
                  <a:pt x="2171" y="7112"/>
                </a:lnTo>
                <a:lnTo>
                  <a:pt x="2095" y="7607"/>
                </a:lnTo>
                <a:lnTo>
                  <a:pt x="2349" y="6781"/>
                </a:lnTo>
                <a:lnTo>
                  <a:pt x="2489" y="5892"/>
                </a:lnTo>
                <a:close/>
              </a:path>
              <a:path w="17144" h="18415">
                <a:moveTo>
                  <a:pt x="2565" y="6756"/>
                </a:moveTo>
                <a:lnTo>
                  <a:pt x="2235" y="7899"/>
                </a:lnTo>
                <a:lnTo>
                  <a:pt x="2006" y="9385"/>
                </a:lnTo>
                <a:lnTo>
                  <a:pt x="2501" y="7213"/>
                </a:lnTo>
                <a:lnTo>
                  <a:pt x="2565" y="6756"/>
                </a:lnTo>
                <a:close/>
              </a:path>
              <a:path w="17144" h="18415">
                <a:moveTo>
                  <a:pt x="2628" y="7772"/>
                </a:moveTo>
                <a:lnTo>
                  <a:pt x="2451" y="8356"/>
                </a:lnTo>
                <a:lnTo>
                  <a:pt x="2400" y="8712"/>
                </a:lnTo>
                <a:lnTo>
                  <a:pt x="2362" y="8915"/>
                </a:lnTo>
                <a:lnTo>
                  <a:pt x="2540" y="8331"/>
                </a:lnTo>
                <a:lnTo>
                  <a:pt x="2590" y="7975"/>
                </a:lnTo>
                <a:lnTo>
                  <a:pt x="2628" y="7772"/>
                </a:lnTo>
                <a:close/>
              </a:path>
              <a:path w="17144" h="18415">
                <a:moveTo>
                  <a:pt x="2667" y="6997"/>
                </a:moveTo>
                <a:lnTo>
                  <a:pt x="2489" y="7581"/>
                </a:lnTo>
                <a:lnTo>
                  <a:pt x="2438" y="7937"/>
                </a:lnTo>
                <a:lnTo>
                  <a:pt x="2400" y="8140"/>
                </a:lnTo>
                <a:lnTo>
                  <a:pt x="2578" y="7556"/>
                </a:lnTo>
                <a:lnTo>
                  <a:pt x="2628" y="7200"/>
                </a:lnTo>
                <a:lnTo>
                  <a:pt x="2667" y="6997"/>
                </a:lnTo>
                <a:close/>
              </a:path>
              <a:path w="17144" h="18415">
                <a:moveTo>
                  <a:pt x="2857" y="2870"/>
                </a:moveTo>
                <a:lnTo>
                  <a:pt x="2603" y="3695"/>
                </a:lnTo>
                <a:lnTo>
                  <a:pt x="2540" y="4089"/>
                </a:lnTo>
                <a:lnTo>
                  <a:pt x="2463" y="4584"/>
                </a:lnTo>
                <a:lnTo>
                  <a:pt x="2717" y="3759"/>
                </a:lnTo>
                <a:lnTo>
                  <a:pt x="2857" y="2870"/>
                </a:lnTo>
                <a:close/>
              </a:path>
              <a:path w="17144" h="18415">
                <a:moveTo>
                  <a:pt x="2984" y="558"/>
                </a:moveTo>
                <a:lnTo>
                  <a:pt x="2730" y="1397"/>
                </a:lnTo>
                <a:lnTo>
                  <a:pt x="2667" y="1790"/>
                </a:lnTo>
                <a:lnTo>
                  <a:pt x="2590" y="2286"/>
                </a:lnTo>
                <a:lnTo>
                  <a:pt x="2844" y="1460"/>
                </a:lnTo>
                <a:lnTo>
                  <a:pt x="2908" y="1066"/>
                </a:lnTo>
                <a:lnTo>
                  <a:pt x="2984" y="558"/>
                </a:lnTo>
                <a:close/>
              </a:path>
              <a:path w="17144" h="18415">
                <a:moveTo>
                  <a:pt x="3441" y="1981"/>
                </a:moveTo>
                <a:lnTo>
                  <a:pt x="3048" y="1663"/>
                </a:lnTo>
                <a:lnTo>
                  <a:pt x="2895" y="2616"/>
                </a:lnTo>
                <a:lnTo>
                  <a:pt x="2857" y="2870"/>
                </a:lnTo>
                <a:lnTo>
                  <a:pt x="2806" y="3225"/>
                </a:lnTo>
                <a:lnTo>
                  <a:pt x="3098" y="2654"/>
                </a:lnTo>
                <a:lnTo>
                  <a:pt x="3441" y="1981"/>
                </a:lnTo>
                <a:close/>
              </a:path>
              <a:path w="17144" h="18415">
                <a:moveTo>
                  <a:pt x="3632" y="11099"/>
                </a:moveTo>
                <a:lnTo>
                  <a:pt x="2984" y="12344"/>
                </a:lnTo>
                <a:lnTo>
                  <a:pt x="2870" y="11887"/>
                </a:lnTo>
                <a:lnTo>
                  <a:pt x="2819" y="11671"/>
                </a:lnTo>
                <a:lnTo>
                  <a:pt x="2882" y="11379"/>
                </a:lnTo>
                <a:lnTo>
                  <a:pt x="3073" y="9512"/>
                </a:lnTo>
                <a:lnTo>
                  <a:pt x="2501" y="11379"/>
                </a:lnTo>
                <a:lnTo>
                  <a:pt x="2311" y="10960"/>
                </a:lnTo>
                <a:lnTo>
                  <a:pt x="2387" y="11607"/>
                </a:lnTo>
                <a:lnTo>
                  <a:pt x="2679" y="11874"/>
                </a:lnTo>
                <a:lnTo>
                  <a:pt x="2806" y="11696"/>
                </a:lnTo>
                <a:lnTo>
                  <a:pt x="3187" y="14046"/>
                </a:lnTo>
                <a:lnTo>
                  <a:pt x="3543" y="12788"/>
                </a:lnTo>
                <a:lnTo>
                  <a:pt x="3632" y="11099"/>
                </a:lnTo>
                <a:close/>
              </a:path>
              <a:path w="17144" h="18415">
                <a:moveTo>
                  <a:pt x="3695" y="10236"/>
                </a:moveTo>
                <a:lnTo>
                  <a:pt x="3594" y="9664"/>
                </a:lnTo>
                <a:lnTo>
                  <a:pt x="3492" y="8915"/>
                </a:lnTo>
                <a:lnTo>
                  <a:pt x="3429" y="8572"/>
                </a:lnTo>
                <a:lnTo>
                  <a:pt x="2921" y="8280"/>
                </a:lnTo>
                <a:lnTo>
                  <a:pt x="2819" y="8013"/>
                </a:lnTo>
                <a:lnTo>
                  <a:pt x="2921" y="6223"/>
                </a:lnTo>
                <a:lnTo>
                  <a:pt x="2616" y="7975"/>
                </a:lnTo>
                <a:lnTo>
                  <a:pt x="2578" y="8178"/>
                </a:lnTo>
                <a:lnTo>
                  <a:pt x="2717" y="7937"/>
                </a:lnTo>
                <a:lnTo>
                  <a:pt x="2717" y="9029"/>
                </a:lnTo>
                <a:lnTo>
                  <a:pt x="2971" y="8674"/>
                </a:lnTo>
                <a:lnTo>
                  <a:pt x="3136" y="8839"/>
                </a:lnTo>
                <a:lnTo>
                  <a:pt x="3695" y="10236"/>
                </a:lnTo>
                <a:close/>
              </a:path>
              <a:path w="17144" h="18415">
                <a:moveTo>
                  <a:pt x="4064" y="14820"/>
                </a:moveTo>
                <a:lnTo>
                  <a:pt x="3848" y="15557"/>
                </a:lnTo>
                <a:lnTo>
                  <a:pt x="3784" y="15938"/>
                </a:lnTo>
                <a:lnTo>
                  <a:pt x="3721" y="16319"/>
                </a:lnTo>
                <a:lnTo>
                  <a:pt x="3937" y="15582"/>
                </a:lnTo>
                <a:lnTo>
                  <a:pt x="4064" y="14820"/>
                </a:lnTo>
                <a:close/>
              </a:path>
              <a:path w="17144" h="18415">
                <a:moveTo>
                  <a:pt x="4203" y="14719"/>
                </a:moveTo>
                <a:lnTo>
                  <a:pt x="3949" y="15557"/>
                </a:lnTo>
                <a:lnTo>
                  <a:pt x="3886" y="15951"/>
                </a:lnTo>
                <a:lnTo>
                  <a:pt x="3810" y="16446"/>
                </a:lnTo>
                <a:lnTo>
                  <a:pt x="4064" y="15621"/>
                </a:lnTo>
                <a:lnTo>
                  <a:pt x="4127" y="15227"/>
                </a:lnTo>
                <a:lnTo>
                  <a:pt x="4203" y="14719"/>
                </a:lnTo>
                <a:close/>
              </a:path>
              <a:path w="17144" h="18415">
                <a:moveTo>
                  <a:pt x="4343" y="9448"/>
                </a:moveTo>
                <a:lnTo>
                  <a:pt x="4127" y="10185"/>
                </a:lnTo>
                <a:lnTo>
                  <a:pt x="4064" y="10566"/>
                </a:lnTo>
                <a:lnTo>
                  <a:pt x="4000" y="10947"/>
                </a:lnTo>
                <a:lnTo>
                  <a:pt x="4229" y="10210"/>
                </a:lnTo>
                <a:lnTo>
                  <a:pt x="4279" y="9829"/>
                </a:lnTo>
                <a:lnTo>
                  <a:pt x="4343" y="9448"/>
                </a:lnTo>
                <a:close/>
              </a:path>
              <a:path w="17144" h="18415">
                <a:moveTo>
                  <a:pt x="4470" y="3467"/>
                </a:moveTo>
                <a:lnTo>
                  <a:pt x="4292" y="4051"/>
                </a:lnTo>
                <a:lnTo>
                  <a:pt x="4241" y="4406"/>
                </a:lnTo>
                <a:lnTo>
                  <a:pt x="4203" y="4610"/>
                </a:lnTo>
                <a:lnTo>
                  <a:pt x="4381" y="4025"/>
                </a:lnTo>
                <a:lnTo>
                  <a:pt x="4432" y="3670"/>
                </a:lnTo>
                <a:lnTo>
                  <a:pt x="4470" y="3467"/>
                </a:lnTo>
                <a:close/>
              </a:path>
              <a:path w="17144" h="18415">
                <a:moveTo>
                  <a:pt x="4597" y="9690"/>
                </a:moveTo>
                <a:lnTo>
                  <a:pt x="4419" y="10274"/>
                </a:lnTo>
                <a:lnTo>
                  <a:pt x="4368" y="10629"/>
                </a:lnTo>
                <a:lnTo>
                  <a:pt x="4330" y="10833"/>
                </a:lnTo>
                <a:lnTo>
                  <a:pt x="4508" y="10248"/>
                </a:lnTo>
                <a:lnTo>
                  <a:pt x="4559" y="9893"/>
                </a:lnTo>
                <a:lnTo>
                  <a:pt x="4597" y="9690"/>
                </a:lnTo>
                <a:close/>
              </a:path>
              <a:path w="17144" h="18415">
                <a:moveTo>
                  <a:pt x="4724" y="5842"/>
                </a:moveTo>
                <a:lnTo>
                  <a:pt x="4457" y="6083"/>
                </a:lnTo>
                <a:lnTo>
                  <a:pt x="4076" y="5842"/>
                </a:lnTo>
                <a:lnTo>
                  <a:pt x="3962" y="5638"/>
                </a:lnTo>
                <a:lnTo>
                  <a:pt x="3873" y="5283"/>
                </a:lnTo>
                <a:lnTo>
                  <a:pt x="3365" y="4914"/>
                </a:lnTo>
                <a:lnTo>
                  <a:pt x="3695" y="5130"/>
                </a:lnTo>
                <a:lnTo>
                  <a:pt x="3860" y="4762"/>
                </a:lnTo>
                <a:lnTo>
                  <a:pt x="4279" y="3835"/>
                </a:lnTo>
                <a:lnTo>
                  <a:pt x="4432" y="3479"/>
                </a:lnTo>
                <a:lnTo>
                  <a:pt x="3873" y="3835"/>
                </a:lnTo>
                <a:lnTo>
                  <a:pt x="3822" y="3594"/>
                </a:lnTo>
                <a:lnTo>
                  <a:pt x="3619" y="3479"/>
                </a:lnTo>
                <a:lnTo>
                  <a:pt x="3340" y="3835"/>
                </a:lnTo>
                <a:lnTo>
                  <a:pt x="3759" y="2413"/>
                </a:lnTo>
                <a:lnTo>
                  <a:pt x="3924" y="1346"/>
                </a:lnTo>
                <a:lnTo>
                  <a:pt x="3289" y="3035"/>
                </a:lnTo>
                <a:lnTo>
                  <a:pt x="3276" y="2705"/>
                </a:lnTo>
                <a:lnTo>
                  <a:pt x="2603" y="4953"/>
                </a:lnTo>
                <a:lnTo>
                  <a:pt x="2832" y="4914"/>
                </a:lnTo>
                <a:lnTo>
                  <a:pt x="2819" y="5295"/>
                </a:lnTo>
                <a:lnTo>
                  <a:pt x="2933" y="4940"/>
                </a:lnTo>
                <a:lnTo>
                  <a:pt x="3378" y="5029"/>
                </a:lnTo>
                <a:lnTo>
                  <a:pt x="3619" y="6781"/>
                </a:lnTo>
                <a:lnTo>
                  <a:pt x="4203" y="6680"/>
                </a:lnTo>
                <a:lnTo>
                  <a:pt x="3594" y="9664"/>
                </a:lnTo>
                <a:lnTo>
                  <a:pt x="3708" y="9182"/>
                </a:lnTo>
                <a:lnTo>
                  <a:pt x="3771" y="10414"/>
                </a:lnTo>
                <a:lnTo>
                  <a:pt x="3860" y="11201"/>
                </a:lnTo>
                <a:lnTo>
                  <a:pt x="3543" y="12788"/>
                </a:lnTo>
                <a:lnTo>
                  <a:pt x="3517" y="13373"/>
                </a:lnTo>
                <a:lnTo>
                  <a:pt x="3492" y="13563"/>
                </a:lnTo>
                <a:lnTo>
                  <a:pt x="3429" y="13944"/>
                </a:lnTo>
                <a:lnTo>
                  <a:pt x="3517" y="13627"/>
                </a:lnTo>
                <a:lnTo>
                  <a:pt x="3632" y="13271"/>
                </a:lnTo>
                <a:lnTo>
                  <a:pt x="3594" y="13576"/>
                </a:lnTo>
                <a:lnTo>
                  <a:pt x="3556" y="13779"/>
                </a:lnTo>
                <a:lnTo>
                  <a:pt x="3733" y="13195"/>
                </a:lnTo>
                <a:lnTo>
                  <a:pt x="3784" y="12839"/>
                </a:lnTo>
                <a:lnTo>
                  <a:pt x="3822" y="12636"/>
                </a:lnTo>
                <a:lnTo>
                  <a:pt x="3657" y="13157"/>
                </a:lnTo>
                <a:lnTo>
                  <a:pt x="3708" y="12827"/>
                </a:lnTo>
                <a:lnTo>
                  <a:pt x="3771" y="12446"/>
                </a:lnTo>
                <a:lnTo>
                  <a:pt x="3619" y="12966"/>
                </a:lnTo>
                <a:lnTo>
                  <a:pt x="3873" y="11315"/>
                </a:lnTo>
                <a:lnTo>
                  <a:pt x="3924" y="11671"/>
                </a:lnTo>
                <a:lnTo>
                  <a:pt x="3975" y="10617"/>
                </a:lnTo>
                <a:lnTo>
                  <a:pt x="4203" y="6997"/>
                </a:lnTo>
                <a:lnTo>
                  <a:pt x="4165" y="8051"/>
                </a:lnTo>
                <a:lnTo>
                  <a:pt x="4521" y="7061"/>
                </a:lnTo>
                <a:lnTo>
                  <a:pt x="4584" y="6667"/>
                </a:lnTo>
                <a:lnTo>
                  <a:pt x="4673" y="6083"/>
                </a:lnTo>
                <a:lnTo>
                  <a:pt x="4724" y="5842"/>
                </a:lnTo>
                <a:close/>
              </a:path>
              <a:path w="17144" h="18415">
                <a:moveTo>
                  <a:pt x="4787" y="5435"/>
                </a:moveTo>
                <a:lnTo>
                  <a:pt x="4724" y="5842"/>
                </a:lnTo>
                <a:lnTo>
                  <a:pt x="4787" y="5435"/>
                </a:lnTo>
                <a:close/>
              </a:path>
              <a:path w="17144" h="18415">
                <a:moveTo>
                  <a:pt x="5219" y="4902"/>
                </a:moveTo>
                <a:lnTo>
                  <a:pt x="5118" y="5029"/>
                </a:lnTo>
                <a:lnTo>
                  <a:pt x="5029" y="5486"/>
                </a:lnTo>
                <a:lnTo>
                  <a:pt x="5194" y="5473"/>
                </a:lnTo>
                <a:lnTo>
                  <a:pt x="5219" y="4902"/>
                </a:lnTo>
                <a:close/>
              </a:path>
              <a:path w="17144" h="18415">
                <a:moveTo>
                  <a:pt x="5283" y="1219"/>
                </a:moveTo>
                <a:lnTo>
                  <a:pt x="5080" y="482"/>
                </a:lnTo>
                <a:lnTo>
                  <a:pt x="4927" y="1447"/>
                </a:lnTo>
                <a:lnTo>
                  <a:pt x="4902" y="1638"/>
                </a:lnTo>
                <a:lnTo>
                  <a:pt x="4991" y="1473"/>
                </a:lnTo>
                <a:lnTo>
                  <a:pt x="5283" y="1219"/>
                </a:lnTo>
                <a:close/>
              </a:path>
              <a:path w="17144" h="18415">
                <a:moveTo>
                  <a:pt x="5384" y="2057"/>
                </a:moveTo>
                <a:lnTo>
                  <a:pt x="4254" y="5080"/>
                </a:lnTo>
                <a:lnTo>
                  <a:pt x="4635" y="5207"/>
                </a:lnTo>
                <a:lnTo>
                  <a:pt x="4787" y="5435"/>
                </a:lnTo>
                <a:lnTo>
                  <a:pt x="4965" y="5207"/>
                </a:lnTo>
                <a:lnTo>
                  <a:pt x="5080" y="4953"/>
                </a:lnTo>
                <a:lnTo>
                  <a:pt x="5384" y="2057"/>
                </a:lnTo>
                <a:close/>
              </a:path>
              <a:path w="17144" h="18415">
                <a:moveTo>
                  <a:pt x="5461" y="14503"/>
                </a:moveTo>
                <a:lnTo>
                  <a:pt x="5283" y="15087"/>
                </a:lnTo>
                <a:lnTo>
                  <a:pt x="5232" y="15443"/>
                </a:lnTo>
                <a:lnTo>
                  <a:pt x="5207" y="15646"/>
                </a:lnTo>
                <a:lnTo>
                  <a:pt x="5372" y="15062"/>
                </a:lnTo>
                <a:lnTo>
                  <a:pt x="5422" y="14706"/>
                </a:lnTo>
                <a:lnTo>
                  <a:pt x="5461" y="14503"/>
                </a:lnTo>
                <a:close/>
              </a:path>
              <a:path w="17144" h="18415">
                <a:moveTo>
                  <a:pt x="5816" y="6083"/>
                </a:moveTo>
                <a:lnTo>
                  <a:pt x="5803" y="5207"/>
                </a:lnTo>
                <a:lnTo>
                  <a:pt x="5676" y="5410"/>
                </a:lnTo>
                <a:lnTo>
                  <a:pt x="5194" y="5473"/>
                </a:lnTo>
                <a:lnTo>
                  <a:pt x="5029" y="8801"/>
                </a:lnTo>
                <a:lnTo>
                  <a:pt x="5816" y="6083"/>
                </a:lnTo>
                <a:close/>
              </a:path>
              <a:path w="17144" h="18415">
                <a:moveTo>
                  <a:pt x="6210" y="14325"/>
                </a:moveTo>
                <a:lnTo>
                  <a:pt x="5956" y="15163"/>
                </a:lnTo>
                <a:lnTo>
                  <a:pt x="5892" y="15557"/>
                </a:lnTo>
                <a:lnTo>
                  <a:pt x="5816" y="16052"/>
                </a:lnTo>
                <a:lnTo>
                  <a:pt x="6070" y="15227"/>
                </a:lnTo>
                <a:lnTo>
                  <a:pt x="6134" y="14833"/>
                </a:lnTo>
                <a:lnTo>
                  <a:pt x="6210" y="14325"/>
                </a:lnTo>
                <a:close/>
              </a:path>
              <a:path w="17144" h="18415">
                <a:moveTo>
                  <a:pt x="6858" y="13423"/>
                </a:moveTo>
                <a:lnTo>
                  <a:pt x="6248" y="13246"/>
                </a:lnTo>
                <a:lnTo>
                  <a:pt x="5422" y="13157"/>
                </a:lnTo>
                <a:lnTo>
                  <a:pt x="4635" y="13004"/>
                </a:lnTo>
                <a:lnTo>
                  <a:pt x="4470" y="12966"/>
                </a:lnTo>
                <a:lnTo>
                  <a:pt x="4191" y="11442"/>
                </a:lnTo>
                <a:lnTo>
                  <a:pt x="3873" y="12852"/>
                </a:lnTo>
                <a:lnTo>
                  <a:pt x="4394" y="13728"/>
                </a:lnTo>
                <a:lnTo>
                  <a:pt x="5194" y="13881"/>
                </a:lnTo>
                <a:lnTo>
                  <a:pt x="5600" y="14300"/>
                </a:lnTo>
                <a:lnTo>
                  <a:pt x="5372" y="15062"/>
                </a:lnTo>
                <a:lnTo>
                  <a:pt x="5308" y="15455"/>
                </a:lnTo>
                <a:lnTo>
                  <a:pt x="5232" y="15951"/>
                </a:lnTo>
                <a:lnTo>
                  <a:pt x="5486" y="15125"/>
                </a:lnTo>
                <a:lnTo>
                  <a:pt x="5549" y="14732"/>
                </a:lnTo>
                <a:lnTo>
                  <a:pt x="5613" y="14312"/>
                </a:lnTo>
                <a:lnTo>
                  <a:pt x="5943" y="14643"/>
                </a:lnTo>
                <a:lnTo>
                  <a:pt x="6858" y="13423"/>
                </a:lnTo>
                <a:close/>
              </a:path>
              <a:path w="17144" h="18415">
                <a:moveTo>
                  <a:pt x="7277" y="11417"/>
                </a:moveTo>
                <a:lnTo>
                  <a:pt x="6858" y="13423"/>
                </a:lnTo>
                <a:lnTo>
                  <a:pt x="6845" y="14452"/>
                </a:lnTo>
                <a:lnTo>
                  <a:pt x="6997" y="14312"/>
                </a:lnTo>
                <a:lnTo>
                  <a:pt x="6959" y="13436"/>
                </a:lnTo>
                <a:lnTo>
                  <a:pt x="7277" y="11417"/>
                </a:lnTo>
                <a:close/>
              </a:path>
              <a:path w="17144" h="18415">
                <a:moveTo>
                  <a:pt x="8280" y="11239"/>
                </a:moveTo>
                <a:lnTo>
                  <a:pt x="7289" y="13868"/>
                </a:lnTo>
                <a:lnTo>
                  <a:pt x="7175" y="14630"/>
                </a:lnTo>
                <a:lnTo>
                  <a:pt x="7099" y="14325"/>
                </a:lnTo>
                <a:lnTo>
                  <a:pt x="7327" y="13500"/>
                </a:lnTo>
                <a:lnTo>
                  <a:pt x="7480" y="12496"/>
                </a:lnTo>
                <a:lnTo>
                  <a:pt x="7061" y="14122"/>
                </a:lnTo>
                <a:lnTo>
                  <a:pt x="7035" y="13995"/>
                </a:lnTo>
                <a:lnTo>
                  <a:pt x="6997" y="14312"/>
                </a:lnTo>
                <a:lnTo>
                  <a:pt x="6946" y="14566"/>
                </a:lnTo>
                <a:lnTo>
                  <a:pt x="6946" y="14947"/>
                </a:lnTo>
                <a:lnTo>
                  <a:pt x="6921" y="15125"/>
                </a:lnTo>
                <a:lnTo>
                  <a:pt x="6946" y="14947"/>
                </a:lnTo>
                <a:lnTo>
                  <a:pt x="6946" y="14566"/>
                </a:lnTo>
                <a:lnTo>
                  <a:pt x="6845" y="14973"/>
                </a:lnTo>
                <a:lnTo>
                  <a:pt x="6934" y="14376"/>
                </a:lnTo>
                <a:lnTo>
                  <a:pt x="6832" y="15024"/>
                </a:lnTo>
                <a:lnTo>
                  <a:pt x="6248" y="14465"/>
                </a:lnTo>
                <a:lnTo>
                  <a:pt x="6070" y="15595"/>
                </a:lnTo>
                <a:lnTo>
                  <a:pt x="5854" y="16979"/>
                </a:lnTo>
                <a:lnTo>
                  <a:pt x="6591" y="15722"/>
                </a:lnTo>
                <a:lnTo>
                  <a:pt x="6718" y="15684"/>
                </a:lnTo>
                <a:lnTo>
                  <a:pt x="6692" y="15913"/>
                </a:lnTo>
                <a:lnTo>
                  <a:pt x="6743" y="15684"/>
                </a:lnTo>
                <a:lnTo>
                  <a:pt x="6883" y="15633"/>
                </a:lnTo>
                <a:lnTo>
                  <a:pt x="6654" y="18110"/>
                </a:lnTo>
                <a:lnTo>
                  <a:pt x="7226" y="15506"/>
                </a:lnTo>
                <a:lnTo>
                  <a:pt x="7404" y="14706"/>
                </a:lnTo>
                <a:lnTo>
                  <a:pt x="7264" y="14998"/>
                </a:lnTo>
                <a:lnTo>
                  <a:pt x="8128" y="12192"/>
                </a:lnTo>
                <a:lnTo>
                  <a:pt x="8280" y="11239"/>
                </a:lnTo>
                <a:close/>
              </a:path>
              <a:path w="17144" h="18415">
                <a:moveTo>
                  <a:pt x="8801" y="14160"/>
                </a:moveTo>
                <a:lnTo>
                  <a:pt x="8585" y="14897"/>
                </a:lnTo>
                <a:lnTo>
                  <a:pt x="8521" y="15278"/>
                </a:lnTo>
                <a:lnTo>
                  <a:pt x="8458" y="15659"/>
                </a:lnTo>
                <a:lnTo>
                  <a:pt x="8686" y="14922"/>
                </a:lnTo>
                <a:lnTo>
                  <a:pt x="8737" y="14541"/>
                </a:lnTo>
                <a:lnTo>
                  <a:pt x="8801" y="14160"/>
                </a:lnTo>
                <a:close/>
              </a:path>
              <a:path w="17144" h="18415">
                <a:moveTo>
                  <a:pt x="8877" y="12141"/>
                </a:moveTo>
                <a:lnTo>
                  <a:pt x="7454" y="16294"/>
                </a:lnTo>
                <a:lnTo>
                  <a:pt x="7632" y="15113"/>
                </a:lnTo>
                <a:lnTo>
                  <a:pt x="7175" y="18059"/>
                </a:lnTo>
                <a:lnTo>
                  <a:pt x="8750" y="12941"/>
                </a:lnTo>
                <a:lnTo>
                  <a:pt x="8877" y="12141"/>
                </a:lnTo>
                <a:close/>
              </a:path>
              <a:path w="17144" h="18415">
                <a:moveTo>
                  <a:pt x="9461" y="1320"/>
                </a:moveTo>
                <a:lnTo>
                  <a:pt x="9283" y="1905"/>
                </a:lnTo>
                <a:lnTo>
                  <a:pt x="9232" y="2260"/>
                </a:lnTo>
                <a:lnTo>
                  <a:pt x="9194" y="2463"/>
                </a:lnTo>
                <a:lnTo>
                  <a:pt x="9372" y="1879"/>
                </a:lnTo>
                <a:lnTo>
                  <a:pt x="9423" y="1524"/>
                </a:lnTo>
                <a:lnTo>
                  <a:pt x="9461" y="1320"/>
                </a:lnTo>
                <a:close/>
              </a:path>
              <a:path w="17144" h="18415">
                <a:moveTo>
                  <a:pt x="9867" y="1993"/>
                </a:moveTo>
                <a:lnTo>
                  <a:pt x="9652" y="2730"/>
                </a:lnTo>
                <a:lnTo>
                  <a:pt x="9588" y="3111"/>
                </a:lnTo>
                <a:lnTo>
                  <a:pt x="9525" y="3492"/>
                </a:lnTo>
                <a:lnTo>
                  <a:pt x="9753" y="2755"/>
                </a:lnTo>
                <a:lnTo>
                  <a:pt x="9804" y="2374"/>
                </a:lnTo>
                <a:lnTo>
                  <a:pt x="9867" y="1993"/>
                </a:lnTo>
                <a:close/>
              </a:path>
              <a:path w="17144" h="18415">
                <a:moveTo>
                  <a:pt x="10033" y="0"/>
                </a:moveTo>
                <a:lnTo>
                  <a:pt x="9575" y="1993"/>
                </a:lnTo>
                <a:lnTo>
                  <a:pt x="9512" y="2311"/>
                </a:lnTo>
                <a:lnTo>
                  <a:pt x="9359" y="3060"/>
                </a:lnTo>
                <a:lnTo>
                  <a:pt x="9601" y="2768"/>
                </a:lnTo>
                <a:lnTo>
                  <a:pt x="9779" y="1587"/>
                </a:lnTo>
                <a:lnTo>
                  <a:pt x="10033" y="0"/>
                </a:lnTo>
                <a:close/>
              </a:path>
              <a:path w="17144" h="18415">
                <a:moveTo>
                  <a:pt x="12014" y="11950"/>
                </a:moveTo>
                <a:lnTo>
                  <a:pt x="11112" y="14224"/>
                </a:lnTo>
                <a:lnTo>
                  <a:pt x="10756" y="14287"/>
                </a:lnTo>
                <a:lnTo>
                  <a:pt x="10820" y="13779"/>
                </a:lnTo>
                <a:lnTo>
                  <a:pt x="10515" y="14109"/>
                </a:lnTo>
                <a:lnTo>
                  <a:pt x="10274" y="14135"/>
                </a:lnTo>
                <a:lnTo>
                  <a:pt x="10350" y="13690"/>
                </a:lnTo>
                <a:lnTo>
                  <a:pt x="10210" y="14160"/>
                </a:lnTo>
                <a:lnTo>
                  <a:pt x="9715" y="13411"/>
                </a:lnTo>
                <a:lnTo>
                  <a:pt x="9626" y="13957"/>
                </a:lnTo>
                <a:lnTo>
                  <a:pt x="9194" y="13309"/>
                </a:lnTo>
                <a:lnTo>
                  <a:pt x="9055" y="14135"/>
                </a:lnTo>
                <a:lnTo>
                  <a:pt x="8915" y="13589"/>
                </a:lnTo>
                <a:lnTo>
                  <a:pt x="8763" y="14554"/>
                </a:lnTo>
                <a:lnTo>
                  <a:pt x="8737" y="14744"/>
                </a:lnTo>
                <a:lnTo>
                  <a:pt x="8826" y="14579"/>
                </a:lnTo>
                <a:lnTo>
                  <a:pt x="9017" y="14414"/>
                </a:lnTo>
                <a:lnTo>
                  <a:pt x="8991" y="14605"/>
                </a:lnTo>
                <a:lnTo>
                  <a:pt x="8877" y="15341"/>
                </a:lnTo>
                <a:lnTo>
                  <a:pt x="9347" y="14706"/>
                </a:lnTo>
                <a:lnTo>
                  <a:pt x="9537" y="14528"/>
                </a:lnTo>
                <a:lnTo>
                  <a:pt x="9512" y="14706"/>
                </a:lnTo>
                <a:lnTo>
                  <a:pt x="9398" y="15443"/>
                </a:lnTo>
                <a:lnTo>
                  <a:pt x="9867" y="14808"/>
                </a:lnTo>
                <a:lnTo>
                  <a:pt x="10109" y="14579"/>
                </a:lnTo>
                <a:lnTo>
                  <a:pt x="10071" y="14808"/>
                </a:lnTo>
                <a:lnTo>
                  <a:pt x="10007" y="15189"/>
                </a:lnTo>
                <a:lnTo>
                  <a:pt x="10210" y="14478"/>
                </a:lnTo>
                <a:lnTo>
                  <a:pt x="10274" y="14846"/>
                </a:lnTo>
                <a:lnTo>
                  <a:pt x="10337" y="15862"/>
                </a:lnTo>
                <a:lnTo>
                  <a:pt x="10782" y="15036"/>
                </a:lnTo>
                <a:lnTo>
                  <a:pt x="11087" y="14998"/>
                </a:lnTo>
                <a:lnTo>
                  <a:pt x="11290" y="14960"/>
                </a:lnTo>
                <a:lnTo>
                  <a:pt x="11823" y="13576"/>
                </a:lnTo>
                <a:lnTo>
                  <a:pt x="12014" y="11950"/>
                </a:lnTo>
                <a:close/>
              </a:path>
              <a:path w="17144" h="18415">
                <a:moveTo>
                  <a:pt x="12560" y="952"/>
                </a:moveTo>
                <a:lnTo>
                  <a:pt x="12344" y="1689"/>
                </a:lnTo>
                <a:lnTo>
                  <a:pt x="12280" y="2070"/>
                </a:lnTo>
                <a:lnTo>
                  <a:pt x="12217" y="2451"/>
                </a:lnTo>
                <a:lnTo>
                  <a:pt x="12446" y="1714"/>
                </a:lnTo>
                <a:lnTo>
                  <a:pt x="12496" y="1333"/>
                </a:lnTo>
                <a:lnTo>
                  <a:pt x="12560" y="952"/>
                </a:lnTo>
                <a:close/>
              </a:path>
              <a:path w="17144" h="18415">
                <a:moveTo>
                  <a:pt x="12661" y="1155"/>
                </a:moveTo>
                <a:lnTo>
                  <a:pt x="12484" y="1739"/>
                </a:lnTo>
                <a:lnTo>
                  <a:pt x="12433" y="2095"/>
                </a:lnTo>
                <a:lnTo>
                  <a:pt x="12395" y="2298"/>
                </a:lnTo>
                <a:lnTo>
                  <a:pt x="12573" y="1714"/>
                </a:lnTo>
                <a:lnTo>
                  <a:pt x="12623" y="1358"/>
                </a:lnTo>
                <a:lnTo>
                  <a:pt x="12661" y="1155"/>
                </a:lnTo>
                <a:close/>
              </a:path>
              <a:path w="17144" h="18415">
                <a:moveTo>
                  <a:pt x="16129" y="1625"/>
                </a:moveTo>
                <a:lnTo>
                  <a:pt x="15913" y="2362"/>
                </a:lnTo>
                <a:lnTo>
                  <a:pt x="15849" y="2743"/>
                </a:lnTo>
                <a:lnTo>
                  <a:pt x="15786" y="3124"/>
                </a:lnTo>
                <a:lnTo>
                  <a:pt x="16014" y="2387"/>
                </a:lnTo>
                <a:lnTo>
                  <a:pt x="16065" y="2006"/>
                </a:lnTo>
                <a:lnTo>
                  <a:pt x="16129" y="1625"/>
                </a:lnTo>
                <a:close/>
              </a:path>
              <a:path w="17144" h="18415">
                <a:moveTo>
                  <a:pt x="16675" y="533"/>
                </a:moveTo>
                <a:lnTo>
                  <a:pt x="16103" y="2794"/>
                </a:lnTo>
                <a:lnTo>
                  <a:pt x="16167" y="3771"/>
                </a:lnTo>
                <a:lnTo>
                  <a:pt x="16675" y="533"/>
                </a:lnTo>
                <a:close/>
              </a:path>
            </a:pathLst>
          </a:custGeom>
          <a:solidFill>
            <a:srgbClr val="B88F51"/>
          </a:solidFill>
        </p:spPr>
        <p:txBody>
          <a:bodyPr wrap="square" lIns="0" tIns="0" rIns="0" bIns="0" rtlCol="0"/>
          <a:lstStyle/>
          <a:p>
            <a:endParaRPr sz="2511"/>
          </a:p>
        </p:txBody>
      </p:sp>
      <p:sp>
        <p:nvSpPr>
          <p:cNvPr id="137" name="bg object 137"/>
          <p:cNvSpPr/>
          <p:nvPr/>
        </p:nvSpPr>
        <p:spPr>
          <a:xfrm>
            <a:off x="1044463" y="368879"/>
            <a:ext cx="4763" cy="5556"/>
          </a:xfrm>
          <a:custGeom>
            <a:avLst/>
            <a:gdLst/>
            <a:ahLst/>
            <a:cxnLst/>
            <a:rect l="l" t="t" r="r" b="b"/>
            <a:pathLst>
              <a:path w="7619" h="8890">
                <a:moveTo>
                  <a:pt x="622" y="5016"/>
                </a:moveTo>
                <a:lnTo>
                  <a:pt x="419" y="5676"/>
                </a:lnTo>
                <a:lnTo>
                  <a:pt x="190" y="5080"/>
                </a:lnTo>
                <a:lnTo>
                  <a:pt x="38" y="6070"/>
                </a:lnTo>
                <a:lnTo>
                  <a:pt x="0" y="6350"/>
                </a:lnTo>
                <a:lnTo>
                  <a:pt x="127" y="6096"/>
                </a:lnTo>
                <a:lnTo>
                  <a:pt x="368" y="5943"/>
                </a:lnTo>
                <a:lnTo>
                  <a:pt x="342" y="6134"/>
                </a:lnTo>
                <a:lnTo>
                  <a:pt x="279" y="6515"/>
                </a:lnTo>
                <a:lnTo>
                  <a:pt x="457" y="5892"/>
                </a:lnTo>
                <a:lnTo>
                  <a:pt x="622" y="5016"/>
                </a:lnTo>
                <a:close/>
              </a:path>
              <a:path w="7619" h="8890">
                <a:moveTo>
                  <a:pt x="673" y="1333"/>
                </a:moveTo>
                <a:lnTo>
                  <a:pt x="495" y="1917"/>
                </a:lnTo>
                <a:lnTo>
                  <a:pt x="444" y="2273"/>
                </a:lnTo>
                <a:lnTo>
                  <a:pt x="406" y="2476"/>
                </a:lnTo>
                <a:lnTo>
                  <a:pt x="584" y="1892"/>
                </a:lnTo>
                <a:lnTo>
                  <a:pt x="635" y="1536"/>
                </a:lnTo>
                <a:lnTo>
                  <a:pt x="673" y="1333"/>
                </a:lnTo>
                <a:close/>
              </a:path>
              <a:path w="7619" h="8890">
                <a:moveTo>
                  <a:pt x="863" y="1079"/>
                </a:moveTo>
                <a:lnTo>
                  <a:pt x="609" y="1905"/>
                </a:lnTo>
                <a:lnTo>
                  <a:pt x="546" y="2298"/>
                </a:lnTo>
                <a:lnTo>
                  <a:pt x="469" y="2794"/>
                </a:lnTo>
                <a:lnTo>
                  <a:pt x="723" y="1968"/>
                </a:lnTo>
                <a:lnTo>
                  <a:pt x="863" y="1079"/>
                </a:lnTo>
                <a:close/>
              </a:path>
              <a:path w="7619" h="8890">
                <a:moveTo>
                  <a:pt x="1104" y="1422"/>
                </a:moveTo>
                <a:lnTo>
                  <a:pt x="927" y="2006"/>
                </a:lnTo>
                <a:lnTo>
                  <a:pt x="876" y="2362"/>
                </a:lnTo>
                <a:lnTo>
                  <a:pt x="838" y="2565"/>
                </a:lnTo>
                <a:lnTo>
                  <a:pt x="1016" y="1981"/>
                </a:lnTo>
                <a:lnTo>
                  <a:pt x="1066" y="1625"/>
                </a:lnTo>
                <a:lnTo>
                  <a:pt x="1104" y="1422"/>
                </a:lnTo>
                <a:close/>
              </a:path>
              <a:path w="7619" h="8890">
                <a:moveTo>
                  <a:pt x="1422" y="2070"/>
                </a:moveTo>
                <a:lnTo>
                  <a:pt x="1219" y="2755"/>
                </a:lnTo>
                <a:lnTo>
                  <a:pt x="1066" y="2171"/>
                </a:lnTo>
                <a:lnTo>
                  <a:pt x="914" y="3136"/>
                </a:lnTo>
                <a:lnTo>
                  <a:pt x="889" y="3327"/>
                </a:lnTo>
                <a:lnTo>
                  <a:pt x="977" y="3162"/>
                </a:lnTo>
                <a:lnTo>
                  <a:pt x="1168" y="2997"/>
                </a:lnTo>
                <a:lnTo>
                  <a:pt x="1143" y="3187"/>
                </a:lnTo>
                <a:lnTo>
                  <a:pt x="1079" y="3568"/>
                </a:lnTo>
                <a:lnTo>
                  <a:pt x="1270" y="2908"/>
                </a:lnTo>
                <a:lnTo>
                  <a:pt x="1422" y="2070"/>
                </a:lnTo>
                <a:close/>
              </a:path>
              <a:path w="7619" h="8890">
                <a:moveTo>
                  <a:pt x="1524" y="2273"/>
                </a:moveTo>
                <a:lnTo>
                  <a:pt x="1346" y="2857"/>
                </a:lnTo>
                <a:lnTo>
                  <a:pt x="1295" y="3213"/>
                </a:lnTo>
                <a:lnTo>
                  <a:pt x="1257" y="3416"/>
                </a:lnTo>
                <a:lnTo>
                  <a:pt x="1435" y="2832"/>
                </a:lnTo>
                <a:lnTo>
                  <a:pt x="1485" y="2476"/>
                </a:lnTo>
                <a:lnTo>
                  <a:pt x="1524" y="2273"/>
                </a:lnTo>
                <a:close/>
              </a:path>
              <a:path w="7619" h="8890">
                <a:moveTo>
                  <a:pt x="1739" y="977"/>
                </a:moveTo>
                <a:lnTo>
                  <a:pt x="1308" y="762"/>
                </a:lnTo>
                <a:lnTo>
                  <a:pt x="1168" y="1638"/>
                </a:lnTo>
                <a:lnTo>
                  <a:pt x="1104" y="2044"/>
                </a:lnTo>
                <a:lnTo>
                  <a:pt x="1397" y="1689"/>
                </a:lnTo>
                <a:lnTo>
                  <a:pt x="1739" y="977"/>
                </a:lnTo>
                <a:close/>
              </a:path>
              <a:path w="7619" h="8890">
                <a:moveTo>
                  <a:pt x="1955" y="2946"/>
                </a:moveTo>
                <a:lnTo>
                  <a:pt x="1739" y="3683"/>
                </a:lnTo>
                <a:lnTo>
                  <a:pt x="1676" y="4064"/>
                </a:lnTo>
                <a:lnTo>
                  <a:pt x="1612" y="4445"/>
                </a:lnTo>
                <a:lnTo>
                  <a:pt x="1841" y="3708"/>
                </a:lnTo>
                <a:lnTo>
                  <a:pt x="1892" y="3327"/>
                </a:lnTo>
                <a:lnTo>
                  <a:pt x="1955" y="2946"/>
                </a:lnTo>
                <a:close/>
              </a:path>
              <a:path w="7619" h="8890">
                <a:moveTo>
                  <a:pt x="2451" y="419"/>
                </a:moveTo>
                <a:lnTo>
                  <a:pt x="1612" y="2654"/>
                </a:lnTo>
                <a:lnTo>
                  <a:pt x="1346" y="4368"/>
                </a:lnTo>
                <a:lnTo>
                  <a:pt x="2286" y="1485"/>
                </a:lnTo>
                <a:lnTo>
                  <a:pt x="2451" y="419"/>
                </a:lnTo>
                <a:close/>
              </a:path>
              <a:path w="7619" h="8890">
                <a:moveTo>
                  <a:pt x="2730" y="2971"/>
                </a:moveTo>
                <a:lnTo>
                  <a:pt x="2425" y="2565"/>
                </a:lnTo>
                <a:lnTo>
                  <a:pt x="2298" y="3403"/>
                </a:lnTo>
                <a:lnTo>
                  <a:pt x="2260" y="3670"/>
                </a:lnTo>
                <a:lnTo>
                  <a:pt x="2374" y="3454"/>
                </a:lnTo>
                <a:lnTo>
                  <a:pt x="2730" y="2971"/>
                </a:lnTo>
                <a:close/>
              </a:path>
              <a:path w="7619" h="8890">
                <a:moveTo>
                  <a:pt x="2946" y="7645"/>
                </a:moveTo>
                <a:lnTo>
                  <a:pt x="2311" y="6718"/>
                </a:lnTo>
                <a:lnTo>
                  <a:pt x="2108" y="8013"/>
                </a:lnTo>
                <a:lnTo>
                  <a:pt x="1993" y="8750"/>
                </a:lnTo>
                <a:lnTo>
                  <a:pt x="2463" y="8115"/>
                </a:lnTo>
                <a:lnTo>
                  <a:pt x="2946" y="7645"/>
                </a:lnTo>
                <a:close/>
              </a:path>
              <a:path w="7619" h="8890">
                <a:moveTo>
                  <a:pt x="3251" y="1866"/>
                </a:moveTo>
                <a:lnTo>
                  <a:pt x="2781" y="2844"/>
                </a:lnTo>
                <a:lnTo>
                  <a:pt x="2603" y="3454"/>
                </a:lnTo>
                <a:lnTo>
                  <a:pt x="2247" y="4711"/>
                </a:lnTo>
                <a:lnTo>
                  <a:pt x="2730" y="4787"/>
                </a:lnTo>
                <a:lnTo>
                  <a:pt x="3251" y="1866"/>
                </a:lnTo>
                <a:close/>
              </a:path>
              <a:path w="7619" h="8890">
                <a:moveTo>
                  <a:pt x="3302" y="4394"/>
                </a:moveTo>
                <a:lnTo>
                  <a:pt x="3098" y="3606"/>
                </a:lnTo>
                <a:lnTo>
                  <a:pt x="3086" y="3454"/>
                </a:lnTo>
                <a:lnTo>
                  <a:pt x="3048" y="3606"/>
                </a:lnTo>
                <a:lnTo>
                  <a:pt x="3048" y="3454"/>
                </a:lnTo>
                <a:lnTo>
                  <a:pt x="3022" y="3606"/>
                </a:lnTo>
                <a:lnTo>
                  <a:pt x="2667" y="5308"/>
                </a:lnTo>
                <a:lnTo>
                  <a:pt x="3213" y="4546"/>
                </a:lnTo>
                <a:lnTo>
                  <a:pt x="3302" y="4394"/>
                </a:lnTo>
                <a:close/>
              </a:path>
              <a:path w="7619" h="8890">
                <a:moveTo>
                  <a:pt x="3429" y="0"/>
                </a:moveTo>
                <a:lnTo>
                  <a:pt x="3175" y="838"/>
                </a:lnTo>
                <a:lnTo>
                  <a:pt x="3111" y="1231"/>
                </a:lnTo>
                <a:lnTo>
                  <a:pt x="3035" y="1727"/>
                </a:lnTo>
                <a:lnTo>
                  <a:pt x="3289" y="901"/>
                </a:lnTo>
                <a:lnTo>
                  <a:pt x="3352" y="508"/>
                </a:lnTo>
                <a:lnTo>
                  <a:pt x="3429" y="0"/>
                </a:lnTo>
                <a:close/>
              </a:path>
              <a:path w="7619" h="8890">
                <a:moveTo>
                  <a:pt x="3467" y="317"/>
                </a:moveTo>
                <a:lnTo>
                  <a:pt x="3289" y="901"/>
                </a:lnTo>
                <a:lnTo>
                  <a:pt x="3238" y="1257"/>
                </a:lnTo>
                <a:lnTo>
                  <a:pt x="3200" y="1460"/>
                </a:lnTo>
                <a:lnTo>
                  <a:pt x="3378" y="876"/>
                </a:lnTo>
                <a:lnTo>
                  <a:pt x="3429" y="520"/>
                </a:lnTo>
                <a:lnTo>
                  <a:pt x="3467" y="317"/>
                </a:lnTo>
                <a:close/>
              </a:path>
              <a:path w="7619" h="8890">
                <a:moveTo>
                  <a:pt x="3479" y="7277"/>
                </a:moveTo>
                <a:lnTo>
                  <a:pt x="3302" y="7874"/>
                </a:lnTo>
                <a:lnTo>
                  <a:pt x="3251" y="8229"/>
                </a:lnTo>
                <a:lnTo>
                  <a:pt x="3213" y="8432"/>
                </a:lnTo>
                <a:lnTo>
                  <a:pt x="3390" y="7848"/>
                </a:lnTo>
                <a:lnTo>
                  <a:pt x="3441" y="7493"/>
                </a:lnTo>
                <a:lnTo>
                  <a:pt x="3479" y="7277"/>
                </a:lnTo>
                <a:close/>
              </a:path>
              <a:path w="7619" h="8890">
                <a:moveTo>
                  <a:pt x="3721" y="139"/>
                </a:moveTo>
                <a:lnTo>
                  <a:pt x="3390" y="1282"/>
                </a:lnTo>
                <a:lnTo>
                  <a:pt x="3162" y="2768"/>
                </a:lnTo>
                <a:lnTo>
                  <a:pt x="3657" y="596"/>
                </a:lnTo>
                <a:lnTo>
                  <a:pt x="3721" y="139"/>
                </a:lnTo>
                <a:close/>
              </a:path>
              <a:path w="7619" h="8890">
                <a:moveTo>
                  <a:pt x="3746" y="4406"/>
                </a:moveTo>
                <a:lnTo>
                  <a:pt x="3479" y="4394"/>
                </a:lnTo>
                <a:lnTo>
                  <a:pt x="3327" y="4394"/>
                </a:lnTo>
                <a:lnTo>
                  <a:pt x="3505" y="5181"/>
                </a:lnTo>
                <a:lnTo>
                  <a:pt x="3746" y="4406"/>
                </a:lnTo>
                <a:close/>
              </a:path>
              <a:path w="7619" h="8890">
                <a:moveTo>
                  <a:pt x="3911" y="7175"/>
                </a:moveTo>
                <a:lnTo>
                  <a:pt x="3695" y="7912"/>
                </a:lnTo>
                <a:lnTo>
                  <a:pt x="3632" y="8293"/>
                </a:lnTo>
                <a:lnTo>
                  <a:pt x="3568" y="8674"/>
                </a:lnTo>
                <a:lnTo>
                  <a:pt x="3797" y="7937"/>
                </a:lnTo>
                <a:lnTo>
                  <a:pt x="3848" y="7556"/>
                </a:lnTo>
                <a:lnTo>
                  <a:pt x="3911" y="7175"/>
                </a:lnTo>
                <a:close/>
              </a:path>
              <a:path w="7619" h="8890">
                <a:moveTo>
                  <a:pt x="5778" y="2984"/>
                </a:moveTo>
                <a:lnTo>
                  <a:pt x="5461" y="2209"/>
                </a:lnTo>
                <a:lnTo>
                  <a:pt x="5372" y="2768"/>
                </a:lnTo>
                <a:lnTo>
                  <a:pt x="5130" y="2146"/>
                </a:lnTo>
                <a:lnTo>
                  <a:pt x="5067" y="2514"/>
                </a:lnTo>
                <a:lnTo>
                  <a:pt x="4864" y="901"/>
                </a:lnTo>
                <a:lnTo>
                  <a:pt x="4927" y="596"/>
                </a:lnTo>
                <a:lnTo>
                  <a:pt x="4864" y="812"/>
                </a:lnTo>
                <a:lnTo>
                  <a:pt x="3746" y="4406"/>
                </a:lnTo>
                <a:lnTo>
                  <a:pt x="4013" y="4419"/>
                </a:lnTo>
                <a:lnTo>
                  <a:pt x="4254" y="4546"/>
                </a:lnTo>
                <a:lnTo>
                  <a:pt x="4800" y="4648"/>
                </a:lnTo>
                <a:lnTo>
                  <a:pt x="5372" y="4914"/>
                </a:lnTo>
                <a:lnTo>
                  <a:pt x="5143" y="3124"/>
                </a:lnTo>
                <a:lnTo>
                  <a:pt x="5334" y="2997"/>
                </a:lnTo>
                <a:lnTo>
                  <a:pt x="5308" y="3200"/>
                </a:lnTo>
                <a:lnTo>
                  <a:pt x="5270" y="3479"/>
                </a:lnTo>
                <a:lnTo>
                  <a:pt x="5397" y="3225"/>
                </a:lnTo>
                <a:lnTo>
                  <a:pt x="5778" y="2984"/>
                </a:lnTo>
                <a:close/>
              </a:path>
              <a:path w="7619" h="8890">
                <a:moveTo>
                  <a:pt x="7048" y="2451"/>
                </a:moveTo>
                <a:lnTo>
                  <a:pt x="6731" y="1676"/>
                </a:lnTo>
                <a:lnTo>
                  <a:pt x="6578" y="2667"/>
                </a:lnTo>
                <a:lnTo>
                  <a:pt x="6540" y="2946"/>
                </a:lnTo>
                <a:lnTo>
                  <a:pt x="6667" y="2692"/>
                </a:lnTo>
                <a:lnTo>
                  <a:pt x="7048" y="2451"/>
                </a:lnTo>
                <a:close/>
              </a:path>
            </a:pathLst>
          </a:custGeom>
          <a:solidFill>
            <a:srgbClr val="B88F51"/>
          </a:solidFill>
        </p:spPr>
        <p:txBody>
          <a:bodyPr wrap="square" lIns="0" tIns="0" rIns="0" bIns="0" rtlCol="0"/>
          <a:lstStyle/>
          <a:p>
            <a:endParaRPr sz="2511"/>
          </a:p>
        </p:txBody>
      </p:sp>
      <p:sp>
        <p:nvSpPr>
          <p:cNvPr id="138" name="bg object 138"/>
          <p:cNvSpPr/>
          <p:nvPr/>
        </p:nvSpPr>
        <p:spPr>
          <a:xfrm>
            <a:off x="817587" y="317992"/>
            <a:ext cx="12303" cy="23813"/>
          </a:xfrm>
          <a:custGeom>
            <a:avLst/>
            <a:gdLst/>
            <a:ahLst/>
            <a:cxnLst/>
            <a:rect l="l" t="t" r="r" b="b"/>
            <a:pathLst>
              <a:path w="19684" h="38100">
                <a:moveTo>
                  <a:pt x="215" y="21234"/>
                </a:moveTo>
                <a:lnTo>
                  <a:pt x="177" y="20878"/>
                </a:lnTo>
                <a:lnTo>
                  <a:pt x="165" y="20675"/>
                </a:lnTo>
                <a:lnTo>
                  <a:pt x="139" y="21285"/>
                </a:lnTo>
                <a:lnTo>
                  <a:pt x="177" y="21640"/>
                </a:lnTo>
                <a:lnTo>
                  <a:pt x="203" y="21844"/>
                </a:lnTo>
                <a:lnTo>
                  <a:pt x="215" y="21234"/>
                </a:lnTo>
                <a:close/>
              </a:path>
              <a:path w="19684" h="38100">
                <a:moveTo>
                  <a:pt x="381" y="17526"/>
                </a:moveTo>
                <a:lnTo>
                  <a:pt x="0" y="16865"/>
                </a:lnTo>
                <a:lnTo>
                  <a:pt x="88" y="17843"/>
                </a:lnTo>
                <a:lnTo>
                  <a:pt x="101" y="18034"/>
                </a:lnTo>
                <a:lnTo>
                  <a:pt x="152" y="17856"/>
                </a:lnTo>
                <a:lnTo>
                  <a:pt x="381" y="17526"/>
                </a:lnTo>
                <a:close/>
              </a:path>
              <a:path w="19684" h="38100">
                <a:moveTo>
                  <a:pt x="546" y="15163"/>
                </a:moveTo>
                <a:lnTo>
                  <a:pt x="457" y="14262"/>
                </a:lnTo>
                <a:lnTo>
                  <a:pt x="406" y="15138"/>
                </a:lnTo>
                <a:lnTo>
                  <a:pt x="444" y="15532"/>
                </a:lnTo>
                <a:lnTo>
                  <a:pt x="495" y="16040"/>
                </a:lnTo>
                <a:lnTo>
                  <a:pt x="546" y="15163"/>
                </a:lnTo>
                <a:close/>
              </a:path>
              <a:path w="19684" h="38100">
                <a:moveTo>
                  <a:pt x="736" y="18161"/>
                </a:moveTo>
                <a:lnTo>
                  <a:pt x="711" y="17805"/>
                </a:lnTo>
                <a:lnTo>
                  <a:pt x="685" y="17602"/>
                </a:lnTo>
                <a:lnTo>
                  <a:pt x="660" y="18211"/>
                </a:lnTo>
                <a:lnTo>
                  <a:pt x="698" y="18567"/>
                </a:lnTo>
                <a:lnTo>
                  <a:pt x="723" y="18770"/>
                </a:lnTo>
                <a:lnTo>
                  <a:pt x="736" y="18161"/>
                </a:lnTo>
                <a:close/>
              </a:path>
              <a:path w="19684" h="38100">
                <a:moveTo>
                  <a:pt x="774" y="25882"/>
                </a:moveTo>
                <a:lnTo>
                  <a:pt x="393" y="25222"/>
                </a:lnTo>
                <a:lnTo>
                  <a:pt x="482" y="26200"/>
                </a:lnTo>
                <a:lnTo>
                  <a:pt x="495" y="26390"/>
                </a:lnTo>
                <a:lnTo>
                  <a:pt x="546" y="26212"/>
                </a:lnTo>
                <a:lnTo>
                  <a:pt x="774" y="25882"/>
                </a:lnTo>
                <a:close/>
              </a:path>
              <a:path w="19684" h="38100">
                <a:moveTo>
                  <a:pt x="990" y="17424"/>
                </a:moveTo>
                <a:lnTo>
                  <a:pt x="901" y="16522"/>
                </a:lnTo>
                <a:lnTo>
                  <a:pt x="850" y="17399"/>
                </a:lnTo>
                <a:lnTo>
                  <a:pt x="889" y="17792"/>
                </a:lnTo>
                <a:lnTo>
                  <a:pt x="939" y="18300"/>
                </a:lnTo>
                <a:lnTo>
                  <a:pt x="990" y="17424"/>
                </a:lnTo>
                <a:close/>
              </a:path>
              <a:path w="19684" h="38100">
                <a:moveTo>
                  <a:pt x="1028" y="26162"/>
                </a:moveTo>
                <a:lnTo>
                  <a:pt x="927" y="25146"/>
                </a:lnTo>
                <a:lnTo>
                  <a:pt x="914" y="27698"/>
                </a:lnTo>
                <a:lnTo>
                  <a:pt x="838" y="26936"/>
                </a:lnTo>
                <a:lnTo>
                  <a:pt x="1003" y="28651"/>
                </a:lnTo>
                <a:lnTo>
                  <a:pt x="1028" y="26162"/>
                </a:lnTo>
                <a:close/>
              </a:path>
              <a:path w="19684" h="38100">
                <a:moveTo>
                  <a:pt x="1155" y="22809"/>
                </a:moveTo>
                <a:lnTo>
                  <a:pt x="774" y="22148"/>
                </a:lnTo>
                <a:lnTo>
                  <a:pt x="863" y="23126"/>
                </a:lnTo>
                <a:lnTo>
                  <a:pt x="876" y="23317"/>
                </a:lnTo>
                <a:lnTo>
                  <a:pt x="927" y="23139"/>
                </a:lnTo>
                <a:lnTo>
                  <a:pt x="1155" y="22809"/>
                </a:lnTo>
                <a:close/>
              </a:path>
              <a:path w="19684" h="38100">
                <a:moveTo>
                  <a:pt x="1181" y="20447"/>
                </a:moveTo>
                <a:lnTo>
                  <a:pt x="1143" y="20066"/>
                </a:lnTo>
                <a:lnTo>
                  <a:pt x="1117" y="19672"/>
                </a:lnTo>
                <a:lnTo>
                  <a:pt x="1079" y="20447"/>
                </a:lnTo>
                <a:lnTo>
                  <a:pt x="1117" y="20828"/>
                </a:lnTo>
                <a:lnTo>
                  <a:pt x="1155" y="21209"/>
                </a:lnTo>
                <a:lnTo>
                  <a:pt x="1181" y="20447"/>
                </a:lnTo>
                <a:close/>
              </a:path>
              <a:path w="19684" h="38100">
                <a:moveTo>
                  <a:pt x="1244" y="15519"/>
                </a:moveTo>
                <a:lnTo>
                  <a:pt x="787" y="15303"/>
                </a:lnTo>
                <a:lnTo>
                  <a:pt x="876" y="16268"/>
                </a:lnTo>
                <a:lnTo>
                  <a:pt x="901" y="16522"/>
                </a:lnTo>
                <a:lnTo>
                  <a:pt x="939" y="16878"/>
                </a:lnTo>
                <a:lnTo>
                  <a:pt x="1079" y="16243"/>
                </a:lnTo>
                <a:lnTo>
                  <a:pt x="1244" y="15519"/>
                </a:lnTo>
                <a:close/>
              </a:path>
              <a:path w="19684" h="38100">
                <a:moveTo>
                  <a:pt x="1371" y="20447"/>
                </a:moveTo>
                <a:lnTo>
                  <a:pt x="1282" y="19545"/>
                </a:lnTo>
                <a:lnTo>
                  <a:pt x="1231" y="20421"/>
                </a:lnTo>
                <a:lnTo>
                  <a:pt x="1270" y="20815"/>
                </a:lnTo>
                <a:lnTo>
                  <a:pt x="1320" y="21323"/>
                </a:lnTo>
                <a:lnTo>
                  <a:pt x="1371" y="20447"/>
                </a:lnTo>
                <a:close/>
              </a:path>
              <a:path w="19684" h="38100">
                <a:moveTo>
                  <a:pt x="1663" y="23063"/>
                </a:moveTo>
                <a:lnTo>
                  <a:pt x="1612" y="20802"/>
                </a:lnTo>
                <a:lnTo>
                  <a:pt x="1574" y="20383"/>
                </a:lnTo>
                <a:lnTo>
                  <a:pt x="1524" y="21564"/>
                </a:lnTo>
                <a:lnTo>
                  <a:pt x="1663" y="23063"/>
                </a:lnTo>
                <a:close/>
              </a:path>
              <a:path w="19684" h="38100">
                <a:moveTo>
                  <a:pt x="1714" y="24193"/>
                </a:moveTo>
                <a:lnTo>
                  <a:pt x="1689" y="23837"/>
                </a:lnTo>
                <a:lnTo>
                  <a:pt x="1663" y="23634"/>
                </a:lnTo>
                <a:lnTo>
                  <a:pt x="1638" y="24244"/>
                </a:lnTo>
                <a:lnTo>
                  <a:pt x="1676" y="24599"/>
                </a:lnTo>
                <a:lnTo>
                  <a:pt x="1701" y="24803"/>
                </a:lnTo>
                <a:lnTo>
                  <a:pt x="1714" y="24193"/>
                </a:lnTo>
                <a:close/>
              </a:path>
              <a:path w="19684" h="38100">
                <a:moveTo>
                  <a:pt x="1752" y="23228"/>
                </a:moveTo>
                <a:lnTo>
                  <a:pt x="1143" y="23037"/>
                </a:lnTo>
                <a:lnTo>
                  <a:pt x="1130" y="22910"/>
                </a:lnTo>
                <a:lnTo>
                  <a:pt x="1104" y="23520"/>
                </a:lnTo>
                <a:lnTo>
                  <a:pt x="1143" y="23876"/>
                </a:lnTo>
                <a:lnTo>
                  <a:pt x="1168" y="24091"/>
                </a:lnTo>
                <a:lnTo>
                  <a:pt x="1181" y="23469"/>
                </a:lnTo>
                <a:lnTo>
                  <a:pt x="1219" y="23863"/>
                </a:lnTo>
                <a:lnTo>
                  <a:pt x="1282" y="24485"/>
                </a:lnTo>
                <a:lnTo>
                  <a:pt x="1498" y="23863"/>
                </a:lnTo>
                <a:lnTo>
                  <a:pt x="1752" y="23228"/>
                </a:lnTo>
                <a:close/>
              </a:path>
              <a:path w="19684" h="38100">
                <a:moveTo>
                  <a:pt x="1765" y="21145"/>
                </a:moveTo>
                <a:lnTo>
                  <a:pt x="1739" y="20789"/>
                </a:lnTo>
                <a:lnTo>
                  <a:pt x="1714" y="20586"/>
                </a:lnTo>
                <a:lnTo>
                  <a:pt x="1689" y="21196"/>
                </a:lnTo>
                <a:lnTo>
                  <a:pt x="1727" y="21551"/>
                </a:lnTo>
                <a:lnTo>
                  <a:pt x="1752" y="21755"/>
                </a:lnTo>
                <a:lnTo>
                  <a:pt x="1765" y="21145"/>
                </a:lnTo>
                <a:close/>
              </a:path>
              <a:path w="19684" h="38100">
                <a:moveTo>
                  <a:pt x="1917" y="21894"/>
                </a:moveTo>
                <a:lnTo>
                  <a:pt x="1879" y="21539"/>
                </a:lnTo>
                <a:lnTo>
                  <a:pt x="1866" y="21336"/>
                </a:lnTo>
                <a:lnTo>
                  <a:pt x="1841" y="21945"/>
                </a:lnTo>
                <a:lnTo>
                  <a:pt x="1879" y="22301"/>
                </a:lnTo>
                <a:lnTo>
                  <a:pt x="1905" y="22517"/>
                </a:lnTo>
                <a:lnTo>
                  <a:pt x="1917" y="21894"/>
                </a:lnTo>
                <a:close/>
              </a:path>
              <a:path w="19684" h="38100">
                <a:moveTo>
                  <a:pt x="1930" y="24282"/>
                </a:moveTo>
                <a:lnTo>
                  <a:pt x="1739" y="24180"/>
                </a:lnTo>
                <a:lnTo>
                  <a:pt x="1778" y="24650"/>
                </a:lnTo>
                <a:lnTo>
                  <a:pt x="1930" y="24282"/>
                </a:lnTo>
                <a:close/>
              </a:path>
              <a:path w="19684" h="38100">
                <a:moveTo>
                  <a:pt x="1993" y="13322"/>
                </a:moveTo>
                <a:lnTo>
                  <a:pt x="1308" y="12636"/>
                </a:lnTo>
                <a:lnTo>
                  <a:pt x="939" y="12230"/>
                </a:lnTo>
                <a:lnTo>
                  <a:pt x="1028" y="13220"/>
                </a:lnTo>
                <a:lnTo>
                  <a:pt x="1054" y="13500"/>
                </a:lnTo>
                <a:lnTo>
                  <a:pt x="1117" y="13233"/>
                </a:lnTo>
                <a:lnTo>
                  <a:pt x="1333" y="12992"/>
                </a:lnTo>
                <a:lnTo>
                  <a:pt x="1435" y="13957"/>
                </a:lnTo>
                <a:lnTo>
                  <a:pt x="1485" y="14490"/>
                </a:lnTo>
                <a:lnTo>
                  <a:pt x="1739" y="13957"/>
                </a:lnTo>
                <a:lnTo>
                  <a:pt x="1993" y="13322"/>
                </a:lnTo>
                <a:close/>
              </a:path>
              <a:path w="19684" h="38100">
                <a:moveTo>
                  <a:pt x="2286" y="24485"/>
                </a:moveTo>
                <a:lnTo>
                  <a:pt x="2057" y="23977"/>
                </a:lnTo>
                <a:lnTo>
                  <a:pt x="1930" y="24282"/>
                </a:lnTo>
                <a:lnTo>
                  <a:pt x="2286" y="24485"/>
                </a:lnTo>
                <a:close/>
              </a:path>
              <a:path w="19684" h="38100">
                <a:moveTo>
                  <a:pt x="2641" y="17284"/>
                </a:moveTo>
                <a:lnTo>
                  <a:pt x="2603" y="16929"/>
                </a:lnTo>
                <a:lnTo>
                  <a:pt x="2590" y="16725"/>
                </a:lnTo>
                <a:lnTo>
                  <a:pt x="2565" y="17335"/>
                </a:lnTo>
                <a:lnTo>
                  <a:pt x="2603" y="17691"/>
                </a:lnTo>
                <a:lnTo>
                  <a:pt x="2628" y="17907"/>
                </a:lnTo>
                <a:lnTo>
                  <a:pt x="2641" y="17284"/>
                </a:lnTo>
                <a:close/>
              </a:path>
              <a:path w="19684" h="38100">
                <a:moveTo>
                  <a:pt x="2844" y="14325"/>
                </a:moveTo>
                <a:lnTo>
                  <a:pt x="2463" y="13665"/>
                </a:lnTo>
                <a:lnTo>
                  <a:pt x="2552" y="14643"/>
                </a:lnTo>
                <a:lnTo>
                  <a:pt x="2565" y="14833"/>
                </a:lnTo>
                <a:lnTo>
                  <a:pt x="2616" y="14655"/>
                </a:lnTo>
                <a:lnTo>
                  <a:pt x="2844" y="14325"/>
                </a:lnTo>
                <a:close/>
              </a:path>
              <a:path w="19684" h="38100">
                <a:moveTo>
                  <a:pt x="3505" y="23469"/>
                </a:moveTo>
                <a:lnTo>
                  <a:pt x="2984" y="22237"/>
                </a:lnTo>
                <a:lnTo>
                  <a:pt x="2844" y="21920"/>
                </a:lnTo>
                <a:lnTo>
                  <a:pt x="2273" y="21755"/>
                </a:lnTo>
                <a:lnTo>
                  <a:pt x="2108" y="21526"/>
                </a:lnTo>
                <a:lnTo>
                  <a:pt x="1778" y="19773"/>
                </a:lnTo>
                <a:lnTo>
                  <a:pt x="1905" y="21539"/>
                </a:lnTo>
                <a:lnTo>
                  <a:pt x="1917" y="21742"/>
                </a:lnTo>
                <a:lnTo>
                  <a:pt x="1993" y="21475"/>
                </a:lnTo>
                <a:lnTo>
                  <a:pt x="2260" y="22529"/>
                </a:lnTo>
                <a:lnTo>
                  <a:pt x="2413" y="22136"/>
                </a:lnTo>
                <a:lnTo>
                  <a:pt x="2616" y="22263"/>
                </a:lnTo>
                <a:lnTo>
                  <a:pt x="2743" y="22326"/>
                </a:lnTo>
                <a:lnTo>
                  <a:pt x="3505" y="23469"/>
                </a:lnTo>
                <a:close/>
              </a:path>
              <a:path w="19684" h="38100">
                <a:moveTo>
                  <a:pt x="3505" y="18288"/>
                </a:moveTo>
                <a:lnTo>
                  <a:pt x="3403" y="16941"/>
                </a:lnTo>
                <a:lnTo>
                  <a:pt x="3149" y="15125"/>
                </a:lnTo>
                <a:lnTo>
                  <a:pt x="2794" y="18338"/>
                </a:lnTo>
                <a:lnTo>
                  <a:pt x="3187" y="18364"/>
                </a:lnTo>
                <a:lnTo>
                  <a:pt x="3390" y="18542"/>
                </a:lnTo>
                <a:lnTo>
                  <a:pt x="3505" y="18288"/>
                </a:lnTo>
                <a:close/>
              </a:path>
              <a:path w="19684" h="38100">
                <a:moveTo>
                  <a:pt x="3695" y="18516"/>
                </a:moveTo>
                <a:lnTo>
                  <a:pt x="3683" y="17919"/>
                </a:lnTo>
                <a:lnTo>
                  <a:pt x="3632" y="18542"/>
                </a:lnTo>
                <a:close/>
              </a:path>
              <a:path w="19684" h="38100">
                <a:moveTo>
                  <a:pt x="3975" y="25984"/>
                </a:moveTo>
                <a:lnTo>
                  <a:pt x="3644" y="24320"/>
                </a:lnTo>
                <a:lnTo>
                  <a:pt x="3314" y="25692"/>
                </a:lnTo>
                <a:lnTo>
                  <a:pt x="3111" y="25273"/>
                </a:lnTo>
                <a:lnTo>
                  <a:pt x="2984" y="25044"/>
                </a:lnTo>
                <a:lnTo>
                  <a:pt x="3009" y="24866"/>
                </a:lnTo>
                <a:lnTo>
                  <a:pt x="2717" y="22923"/>
                </a:lnTo>
                <a:lnTo>
                  <a:pt x="2628" y="24866"/>
                </a:lnTo>
                <a:lnTo>
                  <a:pt x="2324" y="24511"/>
                </a:lnTo>
                <a:lnTo>
                  <a:pt x="2565" y="25120"/>
                </a:lnTo>
                <a:lnTo>
                  <a:pt x="2908" y="25311"/>
                </a:lnTo>
                <a:lnTo>
                  <a:pt x="2984" y="25120"/>
                </a:lnTo>
                <a:lnTo>
                  <a:pt x="3937" y="27292"/>
                </a:lnTo>
                <a:lnTo>
                  <a:pt x="3975" y="25984"/>
                </a:lnTo>
                <a:close/>
              </a:path>
              <a:path w="19684" h="38100">
                <a:moveTo>
                  <a:pt x="3975" y="19545"/>
                </a:moveTo>
                <a:lnTo>
                  <a:pt x="3784" y="19900"/>
                </a:lnTo>
                <a:lnTo>
                  <a:pt x="3683" y="20472"/>
                </a:lnTo>
                <a:lnTo>
                  <a:pt x="3810" y="21678"/>
                </a:lnTo>
                <a:lnTo>
                  <a:pt x="3632" y="20789"/>
                </a:lnTo>
                <a:lnTo>
                  <a:pt x="3784" y="21678"/>
                </a:lnTo>
                <a:lnTo>
                  <a:pt x="3886" y="22186"/>
                </a:lnTo>
                <a:lnTo>
                  <a:pt x="3898" y="21678"/>
                </a:lnTo>
                <a:lnTo>
                  <a:pt x="3975" y="19545"/>
                </a:lnTo>
                <a:close/>
              </a:path>
              <a:path w="19684" h="38100">
                <a:moveTo>
                  <a:pt x="4000" y="23329"/>
                </a:moveTo>
                <a:lnTo>
                  <a:pt x="3975" y="22948"/>
                </a:lnTo>
                <a:lnTo>
                  <a:pt x="3937" y="22555"/>
                </a:lnTo>
                <a:lnTo>
                  <a:pt x="3898" y="23329"/>
                </a:lnTo>
                <a:lnTo>
                  <a:pt x="3937" y="23710"/>
                </a:lnTo>
                <a:lnTo>
                  <a:pt x="3975" y="24091"/>
                </a:lnTo>
                <a:lnTo>
                  <a:pt x="4000" y="23329"/>
                </a:lnTo>
                <a:close/>
              </a:path>
              <a:path w="19684" h="38100">
                <a:moveTo>
                  <a:pt x="4191" y="26365"/>
                </a:moveTo>
                <a:lnTo>
                  <a:pt x="4165" y="25984"/>
                </a:lnTo>
                <a:lnTo>
                  <a:pt x="4127" y="25590"/>
                </a:lnTo>
                <a:lnTo>
                  <a:pt x="4089" y="26200"/>
                </a:lnTo>
                <a:lnTo>
                  <a:pt x="3937" y="24460"/>
                </a:lnTo>
                <a:lnTo>
                  <a:pt x="4076" y="24790"/>
                </a:lnTo>
                <a:lnTo>
                  <a:pt x="3873" y="23761"/>
                </a:lnTo>
                <a:lnTo>
                  <a:pt x="3251" y="20421"/>
                </a:lnTo>
                <a:lnTo>
                  <a:pt x="3429" y="21234"/>
                </a:lnTo>
                <a:lnTo>
                  <a:pt x="3505" y="19875"/>
                </a:lnTo>
                <a:lnTo>
                  <a:pt x="3454" y="19253"/>
                </a:lnTo>
                <a:lnTo>
                  <a:pt x="3429" y="18948"/>
                </a:lnTo>
                <a:lnTo>
                  <a:pt x="3225" y="19253"/>
                </a:lnTo>
                <a:lnTo>
                  <a:pt x="2717" y="19075"/>
                </a:lnTo>
                <a:lnTo>
                  <a:pt x="2514" y="18707"/>
                </a:lnTo>
                <a:lnTo>
                  <a:pt x="2146" y="18491"/>
                </a:lnTo>
                <a:lnTo>
                  <a:pt x="2286" y="18288"/>
                </a:lnTo>
                <a:lnTo>
                  <a:pt x="2463" y="17348"/>
                </a:lnTo>
                <a:lnTo>
                  <a:pt x="2489" y="17221"/>
                </a:lnTo>
                <a:lnTo>
                  <a:pt x="2578" y="16738"/>
                </a:lnTo>
                <a:lnTo>
                  <a:pt x="2108" y="17221"/>
                </a:lnTo>
                <a:lnTo>
                  <a:pt x="2006" y="17005"/>
                </a:lnTo>
                <a:lnTo>
                  <a:pt x="1778" y="16941"/>
                </a:lnTo>
                <a:lnTo>
                  <a:pt x="1600" y="17348"/>
                </a:lnTo>
                <a:lnTo>
                  <a:pt x="1663" y="15849"/>
                </a:lnTo>
                <a:lnTo>
                  <a:pt x="1562" y="14795"/>
                </a:lnTo>
                <a:lnTo>
                  <a:pt x="1358" y="16586"/>
                </a:lnTo>
                <a:lnTo>
                  <a:pt x="1257" y="16256"/>
                </a:lnTo>
                <a:lnTo>
                  <a:pt x="1155" y="18605"/>
                </a:lnTo>
                <a:lnTo>
                  <a:pt x="1371" y="18529"/>
                </a:lnTo>
                <a:lnTo>
                  <a:pt x="1460" y="18884"/>
                </a:lnTo>
                <a:lnTo>
                  <a:pt x="1473" y="18529"/>
                </a:lnTo>
                <a:lnTo>
                  <a:pt x="1917" y="18491"/>
                </a:lnTo>
                <a:lnTo>
                  <a:pt x="2578" y="20142"/>
                </a:lnTo>
                <a:lnTo>
                  <a:pt x="3136" y="19875"/>
                </a:lnTo>
                <a:lnTo>
                  <a:pt x="3251" y="22440"/>
                </a:lnTo>
                <a:lnTo>
                  <a:pt x="3619" y="23622"/>
                </a:lnTo>
                <a:lnTo>
                  <a:pt x="3898" y="24358"/>
                </a:lnTo>
                <a:lnTo>
                  <a:pt x="3975" y="25984"/>
                </a:lnTo>
                <a:lnTo>
                  <a:pt x="4114" y="26631"/>
                </a:lnTo>
                <a:lnTo>
                  <a:pt x="4165" y="27127"/>
                </a:lnTo>
                <a:lnTo>
                  <a:pt x="4191" y="26365"/>
                </a:lnTo>
                <a:close/>
              </a:path>
              <a:path w="19684" h="38100">
                <a:moveTo>
                  <a:pt x="4267" y="26327"/>
                </a:moveTo>
                <a:lnTo>
                  <a:pt x="4229" y="25971"/>
                </a:lnTo>
                <a:lnTo>
                  <a:pt x="4216" y="25768"/>
                </a:lnTo>
                <a:lnTo>
                  <a:pt x="4191" y="26365"/>
                </a:lnTo>
                <a:lnTo>
                  <a:pt x="4229" y="26733"/>
                </a:lnTo>
                <a:lnTo>
                  <a:pt x="4254" y="26949"/>
                </a:lnTo>
                <a:lnTo>
                  <a:pt x="4267" y="26327"/>
                </a:lnTo>
                <a:close/>
              </a:path>
              <a:path w="19684" h="38100">
                <a:moveTo>
                  <a:pt x="4292" y="23279"/>
                </a:moveTo>
                <a:lnTo>
                  <a:pt x="4267" y="22923"/>
                </a:lnTo>
                <a:lnTo>
                  <a:pt x="4241" y="22720"/>
                </a:lnTo>
                <a:lnTo>
                  <a:pt x="4216" y="23329"/>
                </a:lnTo>
                <a:lnTo>
                  <a:pt x="4254" y="23685"/>
                </a:lnTo>
                <a:lnTo>
                  <a:pt x="4267" y="23901"/>
                </a:lnTo>
                <a:lnTo>
                  <a:pt x="4292" y="23279"/>
                </a:lnTo>
                <a:close/>
              </a:path>
              <a:path w="19684" h="38100">
                <a:moveTo>
                  <a:pt x="4673" y="20154"/>
                </a:moveTo>
                <a:lnTo>
                  <a:pt x="4546" y="16941"/>
                </a:lnTo>
                <a:lnTo>
                  <a:pt x="4521" y="16598"/>
                </a:lnTo>
                <a:lnTo>
                  <a:pt x="4622" y="20154"/>
                </a:lnTo>
                <a:close/>
              </a:path>
              <a:path w="19684" h="38100">
                <a:moveTo>
                  <a:pt x="4724" y="16548"/>
                </a:moveTo>
                <a:lnTo>
                  <a:pt x="4673" y="16052"/>
                </a:lnTo>
                <a:lnTo>
                  <a:pt x="4635" y="15735"/>
                </a:lnTo>
                <a:lnTo>
                  <a:pt x="4724" y="16548"/>
                </a:lnTo>
                <a:close/>
              </a:path>
              <a:path w="19684" h="38100">
                <a:moveTo>
                  <a:pt x="5524" y="19519"/>
                </a:moveTo>
                <a:lnTo>
                  <a:pt x="5295" y="19367"/>
                </a:lnTo>
                <a:lnTo>
                  <a:pt x="5321" y="19710"/>
                </a:lnTo>
                <a:lnTo>
                  <a:pt x="5524" y="19519"/>
                </a:lnTo>
                <a:close/>
              </a:path>
              <a:path w="19684" h="38100">
                <a:moveTo>
                  <a:pt x="5537" y="21082"/>
                </a:moveTo>
                <a:lnTo>
                  <a:pt x="5473" y="21297"/>
                </a:lnTo>
                <a:lnTo>
                  <a:pt x="5537" y="21082"/>
                </a:lnTo>
                <a:close/>
              </a:path>
              <a:path w="19684" h="38100">
                <a:moveTo>
                  <a:pt x="5588" y="20662"/>
                </a:moveTo>
                <a:lnTo>
                  <a:pt x="5537" y="21082"/>
                </a:lnTo>
                <a:lnTo>
                  <a:pt x="5588" y="20662"/>
                </a:lnTo>
                <a:close/>
              </a:path>
              <a:path w="19684" h="38100">
                <a:moveTo>
                  <a:pt x="5740" y="21932"/>
                </a:moveTo>
                <a:lnTo>
                  <a:pt x="5664" y="20688"/>
                </a:lnTo>
                <a:lnTo>
                  <a:pt x="5664" y="21932"/>
                </a:lnTo>
                <a:close/>
              </a:path>
              <a:path w="19684" h="38100">
                <a:moveTo>
                  <a:pt x="6819" y="16852"/>
                </a:moveTo>
                <a:lnTo>
                  <a:pt x="6032" y="18122"/>
                </a:lnTo>
                <a:lnTo>
                  <a:pt x="5105" y="18376"/>
                </a:lnTo>
                <a:lnTo>
                  <a:pt x="4749" y="16598"/>
                </a:lnTo>
                <a:lnTo>
                  <a:pt x="4686" y="18376"/>
                </a:lnTo>
                <a:lnTo>
                  <a:pt x="4787" y="19685"/>
                </a:lnTo>
                <a:lnTo>
                  <a:pt x="4673" y="20154"/>
                </a:lnTo>
                <a:lnTo>
                  <a:pt x="4470" y="21526"/>
                </a:lnTo>
                <a:lnTo>
                  <a:pt x="4445" y="21678"/>
                </a:lnTo>
                <a:lnTo>
                  <a:pt x="4445" y="21551"/>
                </a:lnTo>
                <a:lnTo>
                  <a:pt x="4457" y="18300"/>
                </a:lnTo>
                <a:lnTo>
                  <a:pt x="4330" y="18072"/>
                </a:lnTo>
                <a:lnTo>
                  <a:pt x="4254" y="18288"/>
                </a:lnTo>
                <a:lnTo>
                  <a:pt x="4102" y="18364"/>
                </a:lnTo>
                <a:lnTo>
                  <a:pt x="3797" y="18478"/>
                </a:lnTo>
                <a:lnTo>
                  <a:pt x="3975" y="19405"/>
                </a:lnTo>
                <a:lnTo>
                  <a:pt x="4064" y="19837"/>
                </a:lnTo>
                <a:lnTo>
                  <a:pt x="4229" y="20688"/>
                </a:lnTo>
                <a:lnTo>
                  <a:pt x="4292" y="21170"/>
                </a:lnTo>
                <a:lnTo>
                  <a:pt x="4343" y="22110"/>
                </a:lnTo>
                <a:lnTo>
                  <a:pt x="4368" y="21653"/>
                </a:lnTo>
                <a:lnTo>
                  <a:pt x="4432" y="21805"/>
                </a:lnTo>
                <a:lnTo>
                  <a:pt x="4660" y="22453"/>
                </a:lnTo>
                <a:lnTo>
                  <a:pt x="4711" y="21424"/>
                </a:lnTo>
                <a:lnTo>
                  <a:pt x="5080" y="21424"/>
                </a:lnTo>
                <a:lnTo>
                  <a:pt x="5334" y="22948"/>
                </a:lnTo>
                <a:lnTo>
                  <a:pt x="5524" y="22059"/>
                </a:lnTo>
                <a:lnTo>
                  <a:pt x="5537" y="21424"/>
                </a:lnTo>
                <a:lnTo>
                  <a:pt x="5473" y="21297"/>
                </a:lnTo>
                <a:lnTo>
                  <a:pt x="5372" y="20281"/>
                </a:lnTo>
                <a:lnTo>
                  <a:pt x="5321" y="19710"/>
                </a:lnTo>
                <a:lnTo>
                  <a:pt x="5118" y="19900"/>
                </a:lnTo>
                <a:lnTo>
                  <a:pt x="5041" y="20281"/>
                </a:lnTo>
                <a:lnTo>
                  <a:pt x="4953" y="19646"/>
                </a:lnTo>
                <a:lnTo>
                  <a:pt x="4940" y="19138"/>
                </a:lnTo>
                <a:lnTo>
                  <a:pt x="5295" y="19367"/>
                </a:lnTo>
                <a:lnTo>
                  <a:pt x="5270" y="19138"/>
                </a:lnTo>
                <a:lnTo>
                  <a:pt x="5245" y="18884"/>
                </a:lnTo>
                <a:lnTo>
                  <a:pt x="6248" y="19342"/>
                </a:lnTo>
                <a:lnTo>
                  <a:pt x="6273" y="18884"/>
                </a:lnTo>
                <a:lnTo>
                  <a:pt x="6273" y="18757"/>
                </a:lnTo>
                <a:lnTo>
                  <a:pt x="6286" y="18630"/>
                </a:lnTo>
                <a:lnTo>
                  <a:pt x="6362" y="19392"/>
                </a:lnTo>
                <a:lnTo>
                  <a:pt x="6642" y="19519"/>
                </a:lnTo>
                <a:lnTo>
                  <a:pt x="6400" y="19646"/>
                </a:lnTo>
                <a:lnTo>
                  <a:pt x="6375" y="21297"/>
                </a:lnTo>
                <a:lnTo>
                  <a:pt x="6299" y="20535"/>
                </a:lnTo>
                <a:lnTo>
                  <a:pt x="6235" y="19735"/>
                </a:lnTo>
                <a:lnTo>
                  <a:pt x="6197" y="21043"/>
                </a:lnTo>
                <a:lnTo>
                  <a:pt x="5994" y="21678"/>
                </a:lnTo>
                <a:lnTo>
                  <a:pt x="5892" y="20535"/>
                </a:lnTo>
                <a:lnTo>
                  <a:pt x="6083" y="20662"/>
                </a:lnTo>
                <a:lnTo>
                  <a:pt x="6197" y="21043"/>
                </a:lnTo>
                <a:lnTo>
                  <a:pt x="6197" y="19761"/>
                </a:lnTo>
                <a:lnTo>
                  <a:pt x="5918" y="19900"/>
                </a:lnTo>
                <a:lnTo>
                  <a:pt x="5829" y="20154"/>
                </a:lnTo>
                <a:lnTo>
                  <a:pt x="5740" y="21932"/>
                </a:lnTo>
                <a:lnTo>
                  <a:pt x="5765" y="22440"/>
                </a:lnTo>
                <a:lnTo>
                  <a:pt x="5854" y="22948"/>
                </a:lnTo>
                <a:lnTo>
                  <a:pt x="5410" y="22948"/>
                </a:lnTo>
                <a:lnTo>
                  <a:pt x="5384" y="23202"/>
                </a:lnTo>
                <a:lnTo>
                  <a:pt x="5359" y="23075"/>
                </a:lnTo>
                <a:lnTo>
                  <a:pt x="5334" y="22948"/>
                </a:lnTo>
                <a:lnTo>
                  <a:pt x="4851" y="22948"/>
                </a:lnTo>
                <a:lnTo>
                  <a:pt x="4660" y="22453"/>
                </a:lnTo>
                <a:lnTo>
                  <a:pt x="4648" y="22948"/>
                </a:lnTo>
                <a:lnTo>
                  <a:pt x="4343" y="22110"/>
                </a:lnTo>
                <a:lnTo>
                  <a:pt x="4330" y="24472"/>
                </a:lnTo>
                <a:lnTo>
                  <a:pt x="4508" y="23710"/>
                </a:lnTo>
                <a:lnTo>
                  <a:pt x="4584" y="24091"/>
                </a:lnTo>
                <a:lnTo>
                  <a:pt x="4711" y="25234"/>
                </a:lnTo>
                <a:lnTo>
                  <a:pt x="4711" y="23710"/>
                </a:lnTo>
                <a:lnTo>
                  <a:pt x="4787" y="23075"/>
                </a:lnTo>
                <a:lnTo>
                  <a:pt x="5130" y="24333"/>
                </a:lnTo>
                <a:lnTo>
                  <a:pt x="6070" y="24599"/>
                </a:lnTo>
                <a:lnTo>
                  <a:pt x="6743" y="23456"/>
                </a:lnTo>
                <a:lnTo>
                  <a:pt x="6337" y="23202"/>
                </a:lnTo>
                <a:lnTo>
                  <a:pt x="5981" y="23456"/>
                </a:lnTo>
                <a:lnTo>
                  <a:pt x="5930" y="23202"/>
                </a:lnTo>
                <a:lnTo>
                  <a:pt x="5867" y="22974"/>
                </a:lnTo>
                <a:lnTo>
                  <a:pt x="6337" y="23202"/>
                </a:lnTo>
                <a:lnTo>
                  <a:pt x="6680" y="22961"/>
                </a:lnTo>
                <a:lnTo>
                  <a:pt x="6667" y="21678"/>
                </a:lnTo>
                <a:lnTo>
                  <a:pt x="6642" y="21297"/>
                </a:lnTo>
                <a:lnTo>
                  <a:pt x="6591" y="20777"/>
                </a:lnTo>
                <a:lnTo>
                  <a:pt x="6667" y="19773"/>
                </a:lnTo>
                <a:lnTo>
                  <a:pt x="6769" y="18630"/>
                </a:lnTo>
                <a:lnTo>
                  <a:pt x="6794" y="18376"/>
                </a:lnTo>
                <a:lnTo>
                  <a:pt x="6819" y="16852"/>
                </a:lnTo>
                <a:close/>
              </a:path>
              <a:path w="19684" h="38100">
                <a:moveTo>
                  <a:pt x="6959" y="13982"/>
                </a:moveTo>
                <a:lnTo>
                  <a:pt x="6934" y="13627"/>
                </a:lnTo>
                <a:lnTo>
                  <a:pt x="6908" y="13423"/>
                </a:lnTo>
                <a:lnTo>
                  <a:pt x="6883" y="14033"/>
                </a:lnTo>
                <a:lnTo>
                  <a:pt x="6921" y="14389"/>
                </a:lnTo>
                <a:lnTo>
                  <a:pt x="6946" y="14605"/>
                </a:lnTo>
                <a:lnTo>
                  <a:pt x="6959" y="13982"/>
                </a:lnTo>
                <a:close/>
              </a:path>
              <a:path w="19684" h="38100">
                <a:moveTo>
                  <a:pt x="7175" y="23368"/>
                </a:moveTo>
                <a:lnTo>
                  <a:pt x="6896" y="23202"/>
                </a:lnTo>
                <a:lnTo>
                  <a:pt x="6819" y="23456"/>
                </a:lnTo>
                <a:lnTo>
                  <a:pt x="7061" y="23583"/>
                </a:lnTo>
                <a:lnTo>
                  <a:pt x="7175" y="23368"/>
                </a:lnTo>
                <a:close/>
              </a:path>
              <a:path w="19684" h="38100">
                <a:moveTo>
                  <a:pt x="7340" y="25793"/>
                </a:moveTo>
                <a:lnTo>
                  <a:pt x="6705" y="25768"/>
                </a:lnTo>
                <a:lnTo>
                  <a:pt x="5880" y="25882"/>
                </a:lnTo>
                <a:lnTo>
                  <a:pt x="5080" y="25933"/>
                </a:lnTo>
                <a:lnTo>
                  <a:pt x="4914" y="25933"/>
                </a:lnTo>
                <a:lnTo>
                  <a:pt x="4267" y="24523"/>
                </a:lnTo>
                <a:lnTo>
                  <a:pt x="4305" y="26009"/>
                </a:lnTo>
                <a:lnTo>
                  <a:pt x="5029" y="26695"/>
                </a:lnTo>
                <a:lnTo>
                  <a:pt x="5842" y="26644"/>
                </a:lnTo>
                <a:lnTo>
                  <a:pt x="6743" y="27203"/>
                </a:lnTo>
                <a:lnTo>
                  <a:pt x="7340" y="25793"/>
                </a:lnTo>
                <a:close/>
              </a:path>
              <a:path w="19684" h="38100">
                <a:moveTo>
                  <a:pt x="7404" y="14795"/>
                </a:moveTo>
                <a:lnTo>
                  <a:pt x="7302" y="13601"/>
                </a:lnTo>
                <a:lnTo>
                  <a:pt x="7150" y="12001"/>
                </a:lnTo>
                <a:lnTo>
                  <a:pt x="7200" y="14046"/>
                </a:lnTo>
                <a:lnTo>
                  <a:pt x="7213" y="14376"/>
                </a:lnTo>
                <a:lnTo>
                  <a:pt x="7251" y="15138"/>
                </a:lnTo>
                <a:lnTo>
                  <a:pt x="7404" y="14795"/>
                </a:lnTo>
                <a:close/>
              </a:path>
              <a:path w="19684" h="38100">
                <a:moveTo>
                  <a:pt x="7543" y="14744"/>
                </a:moveTo>
                <a:lnTo>
                  <a:pt x="7518" y="14363"/>
                </a:lnTo>
                <a:lnTo>
                  <a:pt x="7480" y="13970"/>
                </a:lnTo>
                <a:lnTo>
                  <a:pt x="7442" y="14744"/>
                </a:lnTo>
                <a:lnTo>
                  <a:pt x="7480" y="15125"/>
                </a:lnTo>
                <a:lnTo>
                  <a:pt x="7518" y="15506"/>
                </a:lnTo>
                <a:lnTo>
                  <a:pt x="7543" y="14744"/>
                </a:lnTo>
                <a:close/>
              </a:path>
              <a:path w="19684" h="38100">
                <a:moveTo>
                  <a:pt x="7696" y="26619"/>
                </a:moveTo>
                <a:lnTo>
                  <a:pt x="7442" y="25793"/>
                </a:lnTo>
                <a:lnTo>
                  <a:pt x="7251" y="23749"/>
                </a:lnTo>
                <a:lnTo>
                  <a:pt x="7340" y="25793"/>
                </a:lnTo>
                <a:lnTo>
                  <a:pt x="7569" y="26797"/>
                </a:lnTo>
                <a:lnTo>
                  <a:pt x="7696" y="26619"/>
                </a:lnTo>
                <a:close/>
              </a:path>
              <a:path w="19684" h="38100">
                <a:moveTo>
                  <a:pt x="8102" y="22771"/>
                </a:moveTo>
                <a:lnTo>
                  <a:pt x="8013" y="22567"/>
                </a:lnTo>
                <a:lnTo>
                  <a:pt x="7721" y="22313"/>
                </a:lnTo>
                <a:lnTo>
                  <a:pt x="7327" y="23075"/>
                </a:lnTo>
                <a:lnTo>
                  <a:pt x="7239" y="23368"/>
                </a:lnTo>
                <a:lnTo>
                  <a:pt x="7721" y="23583"/>
                </a:lnTo>
                <a:lnTo>
                  <a:pt x="7861" y="24345"/>
                </a:lnTo>
                <a:lnTo>
                  <a:pt x="8013" y="24218"/>
                </a:lnTo>
                <a:lnTo>
                  <a:pt x="8102" y="22771"/>
                </a:lnTo>
                <a:close/>
              </a:path>
              <a:path w="19684" h="38100">
                <a:moveTo>
                  <a:pt x="8204" y="30695"/>
                </a:moveTo>
                <a:lnTo>
                  <a:pt x="8115" y="29806"/>
                </a:lnTo>
                <a:lnTo>
                  <a:pt x="7988" y="28536"/>
                </a:lnTo>
                <a:lnTo>
                  <a:pt x="7912" y="30822"/>
                </a:lnTo>
                <a:lnTo>
                  <a:pt x="8026" y="30060"/>
                </a:lnTo>
                <a:lnTo>
                  <a:pt x="8077" y="29895"/>
                </a:lnTo>
                <a:lnTo>
                  <a:pt x="8153" y="30695"/>
                </a:lnTo>
                <a:close/>
              </a:path>
              <a:path w="19684" h="38100">
                <a:moveTo>
                  <a:pt x="8242" y="24968"/>
                </a:moveTo>
                <a:lnTo>
                  <a:pt x="8191" y="23329"/>
                </a:lnTo>
                <a:lnTo>
                  <a:pt x="7886" y="26136"/>
                </a:lnTo>
                <a:lnTo>
                  <a:pt x="8039" y="27774"/>
                </a:lnTo>
                <a:lnTo>
                  <a:pt x="8242" y="24968"/>
                </a:lnTo>
                <a:close/>
              </a:path>
              <a:path w="19684" h="38100">
                <a:moveTo>
                  <a:pt x="8648" y="20815"/>
                </a:moveTo>
                <a:lnTo>
                  <a:pt x="8623" y="20408"/>
                </a:lnTo>
                <a:lnTo>
                  <a:pt x="8458" y="20408"/>
                </a:lnTo>
                <a:lnTo>
                  <a:pt x="8648" y="20815"/>
                </a:lnTo>
                <a:close/>
              </a:path>
              <a:path w="19684" h="38100">
                <a:moveTo>
                  <a:pt x="9232" y="29806"/>
                </a:moveTo>
                <a:lnTo>
                  <a:pt x="9182" y="30060"/>
                </a:lnTo>
                <a:lnTo>
                  <a:pt x="9232" y="29806"/>
                </a:lnTo>
                <a:close/>
              </a:path>
              <a:path w="19684" h="38100">
                <a:moveTo>
                  <a:pt x="9372" y="34086"/>
                </a:moveTo>
                <a:lnTo>
                  <a:pt x="8966" y="34124"/>
                </a:lnTo>
                <a:lnTo>
                  <a:pt x="8496" y="34251"/>
                </a:lnTo>
                <a:lnTo>
                  <a:pt x="9309" y="37553"/>
                </a:lnTo>
                <a:lnTo>
                  <a:pt x="9372" y="34086"/>
                </a:lnTo>
                <a:close/>
              </a:path>
              <a:path w="19684" h="38100">
                <a:moveTo>
                  <a:pt x="9829" y="14554"/>
                </a:moveTo>
                <a:lnTo>
                  <a:pt x="9690" y="12395"/>
                </a:lnTo>
                <a:lnTo>
                  <a:pt x="9677" y="12115"/>
                </a:lnTo>
                <a:lnTo>
                  <a:pt x="9563" y="10033"/>
                </a:lnTo>
                <a:lnTo>
                  <a:pt x="9563" y="11760"/>
                </a:lnTo>
                <a:lnTo>
                  <a:pt x="9042" y="10248"/>
                </a:lnTo>
                <a:lnTo>
                  <a:pt x="9118" y="12738"/>
                </a:lnTo>
                <a:lnTo>
                  <a:pt x="9131" y="13169"/>
                </a:lnTo>
                <a:lnTo>
                  <a:pt x="9245" y="12750"/>
                </a:lnTo>
                <a:lnTo>
                  <a:pt x="9563" y="12509"/>
                </a:lnTo>
                <a:lnTo>
                  <a:pt x="9563" y="12712"/>
                </a:lnTo>
                <a:lnTo>
                  <a:pt x="9829" y="14554"/>
                </a:lnTo>
                <a:close/>
              </a:path>
              <a:path w="19684" h="38100">
                <a:moveTo>
                  <a:pt x="9880" y="24930"/>
                </a:moveTo>
                <a:lnTo>
                  <a:pt x="9563" y="24218"/>
                </a:lnTo>
                <a:lnTo>
                  <a:pt x="9144" y="24218"/>
                </a:lnTo>
                <a:lnTo>
                  <a:pt x="8877" y="24218"/>
                </a:lnTo>
                <a:lnTo>
                  <a:pt x="8763" y="24371"/>
                </a:lnTo>
                <a:lnTo>
                  <a:pt x="8648" y="24599"/>
                </a:lnTo>
                <a:lnTo>
                  <a:pt x="8521" y="24968"/>
                </a:lnTo>
                <a:lnTo>
                  <a:pt x="8407" y="25615"/>
                </a:lnTo>
                <a:lnTo>
                  <a:pt x="8902" y="26758"/>
                </a:lnTo>
                <a:lnTo>
                  <a:pt x="9194" y="24980"/>
                </a:lnTo>
                <a:lnTo>
                  <a:pt x="9880" y="24930"/>
                </a:lnTo>
                <a:close/>
              </a:path>
              <a:path w="19684" h="38100">
                <a:moveTo>
                  <a:pt x="9893" y="13081"/>
                </a:moveTo>
                <a:lnTo>
                  <a:pt x="9867" y="12700"/>
                </a:lnTo>
                <a:lnTo>
                  <a:pt x="9829" y="12306"/>
                </a:lnTo>
                <a:lnTo>
                  <a:pt x="9791" y="13081"/>
                </a:lnTo>
                <a:lnTo>
                  <a:pt x="9829" y="13462"/>
                </a:lnTo>
                <a:lnTo>
                  <a:pt x="9867" y="13843"/>
                </a:lnTo>
                <a:lnTo>
                  <a:pt x="9893" y="13081"/>
                </a:lnTo>
                <a:close/>
              </a:path>
              <a:path w="19684" h="38100">
                <a:moveTo>
                  <a:pt x="10033" y="13042"/>
                </a:moveTo>
                <a:lnTo>
                  <a:pt x="9994" y="12687"/>
                </a:lnTo>
                <a:lnTo>
                  <a:pt x="9982" y="12471"/>
                </a:lnTo>
                <a:lnTo>
                  <a:pt x="9956" y="13093"/>
                </a:lnTo>
                <a:lnTo>
                  <a:pt x="9994" y="13449"/>
                </a:lnTo>
                <a:lnTo>
                  <a:pt x="10020" y="13652"/>
                </a:lnTo>
                <a:lnTo>
                  <a:pt x="10033" y="13042"/>
                </a:lnTo>
                <a:close/>
              </a:path>
              <a:path w="19684" h="38100">
                <a:moveTo>
                  <a:pt x="10045" y="34023"/>
                </a:moveTo>
                <a:lnTo>
                  <a:pt x="9385" y="33743"/>
                </a:lnTo>
                <a:lnTo>
                  <a:pt x="9372" y="34086"/>
                </a:lnTo>
                <a:lnTo>
                  <a:pt x="10045" y="34023"/>
                </a:lnTo>
                <a:close/>
              </a:path>
              <a:path w="19684" h="38100">
                <a:moveTo>
                  <a:pt x="10299" y="25869"/>
                </a:moveTo>
                <a:lnTo>
                  <a:pt x="10261" y="24892"/>
                </a:lnTo>
                <a:lnTo>
                  <a:pt x="9982" y="24917"/>
                </a:lnTo>
                <a:lnTo>
                  <a:pt x="9944" y="25095"/>
                </a:lnTo>
                <a:lnTo>
                  <a:pt x="10299" y="25869"/>
                </a:lnTo>
                <a:close/>
              </a:path>
              <a:path w="19684" h="38100">
                <a:moveTo>
                  <a:pt x="10744" y="12280"/>
                </a:moveTo>
                <a:lnTo>
                  <a:pt x="10680" y="11887"/>
                </a:lnTo>
                <a:lnTo>
                  <a:pt x="10655" y="11684"/>
                </a:lnTo>
                <a:lnTo>
                  <a:pt x="10629" y="12128"/>
                </a:lnTo>
                <a:lnTo>
                  <a:pt x="9956" y="11112"/>
                </a:lnTo>
                <a:lnTo>
                  <a:pt x="10096" y="12674"/>
                </a:lnTo>
                <a:lnTo>
                  <a:pt x="10160" y="13335"/>
                </a:lnTo>
                <a:lnTo>
                  <a:pt x="10401" y="12661"/>
                </a:lnTo>
                <a:lnTo>
                  <a:pt x="10629" y="12407"/>
                </a:lnTo>
                <a:lnTo>
                  <a:pt x="10668" y="12649"/>
                </a:lnTo>
                <a:lnTo>
                  <a:pt x="10693" y="12852"/>
                </a:lnTo>
                <a:lnTo>
                  <a:pt x="10693" y="12331"/>
                </a:lnTo>
                <a:close/>
              </a:path>
              <a:path w="19684" h="38100">
                <a:moveTo>
                  <a:pt x="10883" y="14135"/>
                </a:moveTo>
                <a:lnTo>
                  <a:pt x="10833" y="11874"/>
                </a:lnTo>
                <a:lnTo>
                  <a:pt x="10795" y="11455"/>
                </a:lnTo>
                <a:lnTo>
                  <a:pt x="10744" y="12636"/>
                </a:lnTo>
                <a:lnTo>
                  <a:pt x="10883" y="14135"/>
                </a:lnTo>
                <a:close/>
              </a:path>
              <a:path w="19684" h="38100">
                <a:moveTo>
                  <a:pt x="10985" y="12255"/>
                </a:moveTo>
                <a:lnTo>
                  <a:pt x="10960" y="11874"/>
                </a:lnTo>
                <a:lnTo>
                  <a:pt x="10922" y="11493"/>
                </a:lnTo>
                <a:lnTo>
                  <a:pt x="10883" y="12255"/>
                </a:lnTo>
                <a:lnTo>
                  <a:pt x="10922" y="12636"/>
                </a:lnTo>
                <a:lnTo>
                  <a:pt x="10960" y="13017"/>
                </a:lnTo>
                <a:lnTo>
                  <a:pt x="10985" y="12255"/>
                </a:lnTo>
                <a:close/>
              </a:path>
              <a:path w="19684" h="38100">
                <a:moveTo>
                  <a:pt x="11430" y="12763"/>
                </a:moveTo>
                <a:lnTo>
                  <a:pt x="11277" y="11087"/>
                </a:lnTo>
                <a:lnTo>
                  <a:pt x="11137" y="9690"/>
                </a:lnTo>
                <a:lnTo>
                  <a:pt x="11163" y="11849"/>
                </a:lnTo>
                <a:lnTo>
                  <a:pt x="11239" y="13208"/>
                </a:lnTo>
                <a:lnTo>
                  <a:pt x="11430" y="12763"/>
                </a:lnTo>
                <a:close/>
              </a:path>
              <a:path w="19684" h="38100">
                <a:moveTo>
                  <a:pt x="12992" y="21932"/>
                </a:moveTo>
                <a:lnTo>
                  <a:pt x="12814" y="21882"/>
                </a:lnTo>
                <a:lnTo>
                  <a:pt x="12954" y="22275"/>
                </a:lnTo>
                <a:lnTo>
                  <a:pt x="12992" y="21932"/>
                </a:lnTo>
                <a:close/>
              </a:path>
              <a:path w="19684" h="38100">
                <a:moveTo>
                  <a:pt x="13055" y="24726"/>
                </a:moveTo>
                <a:lnTo>
                  <a:pt x="13017" y="24345"/>
                </a:lnTo>
                <a:lnTo>
                  <a:pt x="13030" y="24726"/>
                </a:lnTo>
                <a:close/>
              </a:path>
              <a:path w="19684" h="38100">
                <a:moveTo>
                  <a:pt x="13360" y="25869"/>
                </a:moveTo>
                <a:lnTo>
                  <a:pt x="12954" y="25971"/>
                </a:lnTo>
                <a:lnTo>
                  <a:pt x="12877" y="26123"/>
                </a:lnTo>
                <a:lnTo>
                  <a:pt x="13208" y="26314"/>
                </a:lnTo>
                <a:lnTo>
                  <a:pt x="13360" y="25869"/>
                </a:lnTo>
                <a:close/>
              </a:path>
              <a:path w="19684" h="38100">
                <a:moveTo>
                  <a:pt x="13512" y="26314"/>
                </a:moveTo>
                <a:lnTo>
                  <a:pt x="13487" y="26073"/>
                </a:lnTo>
                <a:lnTo>
                  <a:pt x="13347" y="26314"/>
                </a:lnTo>
                <a:lnTo>
                  <a:pt x="13512" y="26314"/>
                </a:lnTo>
                <a:close/>
              </a:path>
              <a:path w="19684" h="38100">
                <a:moveTo>
                  <a:pt x="13525" y="12865"/>
                </a:moveTo>
                <a:lnTo>
                  <a:pt x="13500" y="12484"/>
                </a:lnTo>
                <a:lnTo>
                  <a:pt x="13462" y="12090"/>
                </a:lnTo>
                <a:lnTo>
                  <a:pt x="13423" y="12865"/>
                </a:lnTo>
                <a:lnTo>
                  <a:pt x="13462" y="13246"/>
                </a:lnTo>
                <a:lnTo>
                  <a:pt x="13500" y="13627"/>
                </a:lnTo>
                <a:lnTo>
                  <a:pt x="13525" y="12865"/>
                </a:lnTo>
                <a:close/>
              </a:path>
              <a:path w="19684" h="38100">
                <a:moveTo>
                  <a:pt x="13538" y="1447"/>
                </a:moveTo>
                <a:lnTo>
                  <a:pt x="13512" y="1054"/>
                </a:lnTo>
                <a:lnTo>
                  <a:pt x="13462" y="546"/>
                </a:lnTo>
                <a:lnTo>
                  <a:pt x="13411" y="1422"/>
                </a:lnTo>
                <a:lnTo>
                  <a:pt x="13449" y="1816"/>
                </a:lnTo>
                <a:lnTo>
                  <a:pt x="13500" y="2311"/>
                </a:lnTo>
                <a:lnTo>
                  <a:pt x="13538" y="1447"/>
                </a:lnTo>
                <a:close/>
              </a:path>
              <a:path w="19684" h="38100">
                <a:moveTo>
                  <a:pt x="13589" y="25869"/>
                </a:moveTo>
                <a:lnTo>
                  <a:pt x="13500" y="25184"/>
                </a:lnTo>
                <a:lnTo>
                  <a:pt x="13462" y="25742"/>
                </a:lnTo>
                <a:lnTo>
                  <a:pt x="13487" y="26073"/>
                </a:lnTo>
                <a:lnTo>
                  <a:pt x="13589" y="25869"/>
                </a:lnTo>
                <a:close/>
              </a:path>
              <a:path w="19684" h="38100">
                <a:moveTo>
                  <a:pt x="13716" y="22720"/>
                </a:moveTo>
                <a:lnTo>
                  <a:pt x="13220" y="22948"/>
                </a:lnTo>
                <a:lnTo>
                  <a:pt x="12954" y="22275"/>
                </a:lnTo>
                <a:lnTo>
                  <a:pt x="12928" y="22669"/>
                </a:lnTo>
                <a:lnTo>
                  <a:pt x="12801" y="23368"/>
                </a:lnTo>
                <a:lnTo>
                  <a:pt x="12357" y="23583"/>
                </a:lnTo>
                <a:lnTo>
                  <a:pt x="12331" y="23329"/>
                </a:lnTo>
                <a:lnTo>
                  <a:pt x="12001" y="23266"/>
                </a:lnTo>
                <a:lnTo>
                  <a:pt x="11988" y="23114"/>
                </a:lnTo>
                <a:lnTo>
                  <a:pt x="11963" y="23279"/>
                </a:lnTo>
                <a:lnTo>
                  <a:pt x="11582" y="23329"/>
                </a:lnTo>
                <a:lnTo>
                  <a:pt x="11061" y="22948"/>
                </a:lnTo>
                <a:lnTo>
                  <a:pt x="10782" y="23329"/>
                </a:lnTo>
                <a:lnTo>
                  <a:pt x="10668" y="23710"/>
                </a:lnTo>
                <a:lnTo>
                  <a:pt x="10553" y="24866"/>
                </a:lnTo>
                <a:lnTo>
                  <a:pt x="10680" y="24853"/>
                </a:lnTo>
                <a:lnTo>
                  <a:pt x="11315" y="24091"/>
                </a:lnTo>
                <a:lnTo>
                  <a:pt x="11861" y="24041"/>
                </a:lnTo>
                <a:lnTo>
                  <a:pt x="11658" y="25539"/>
                </a:lnTo>
                <a:lnTo>
                  <a:pt x="11341" y="25679"/>
                </a:lnTo>
                <a:lnTo>
                  <a:pt x="11277" y="25171"/>
                </a:lnTo>
                <a:lnTo>
                  <a:pt x="11036" y="25628"/>
                </a:lnTo>
                <a:lnTo>
                  <a:pt x="10795" y="25654"/>
                </a:lnTo>
                <a:lnTo>
                  <a:pt x="11315" y="27317"/>
                </a:lnTo>
                <a:lnTo>
                  <a:pt x="11544" y="26403"/>
                </a:lnTo>
                <a:lnTo>
                  <a:pt x="12026" y="26212"/>
                </a:lnTo>
                <a:lnTo>
                  <a:pt x="12090" y="25679"/>
                </a:lnTo>
                <a:lnTo>
                  <a:pt x="12204" y="24739"/>
                </a:lnTo>
                <a:lnTo>
                  <a:pt x="12103" y="24015"/>
                </a:lnTo>
                <a:lnTo>
                  <a:pt x="12534" y="23964"/>
                </a:lnTo>
                <a:lnTo>
                  <a:pt x="12852" y="24371"/>
                </a:lnTo>
                <a:lnTo>
                  <a:pt x="13030" y="23964"/>
                </a:lnTo>
                <a:lnTo>
                  <a:pt x="13055" y="23583"/>
                </a:lnTo>
                <a:lnTo>
                  <a:pt x="13068" y="23456"/>
                </a:lnTo>
                <a:lnTo>
                  <a:pt x="13106" y="25234"/>
                </a:lnTo>
                <a:lnTo>
                  <a:pt x="13030" y="24726"/>
                </a:lnTo>
                <a:lnTo>
                  <a:pt x="12928" y="24472"/>
                </a:lnTo>
                <a:lnTo>
                  <a:pt x="12242" y="24472"/>
                </a:lnTo>
                <a:lnTo>
                  <a:pt x="12344" y="26123"/>
                </a:lnTo>
                <a:lnTo>
                  <a:pt x="12954" y="25971"/>
                </a:lnTo>
                <a:lnTo>
                  <a:pt x="13322" y="25234"/>
                </a:lnTo>
                <a:lnTo>
                  <a:pt x="13360" y="24726"/>
                </a:lnTo>
                <a:lnTo>
                  <a:pt x="13398" y="25095"/>
                </a:lnTo>
                <a:lnTo>
                  <a:pt x="13525" y="24980"/>
                </a:lnTo>
                <a:lnTo>
                  <a:pt x="13538" y="24726"/>
                </a:lnTo>
                <a:lnTo>
                  <a:pt x="13563" y="24472"/>
                </a:lnTo>
                <a:lnTo>
                  <a:pt x="13652" y="23456"/>
                </a:lnTo>
                <a:lnTo>
                  <a:pt x="13690" y="22948"/>
                </a:lnTo>
                <a:lnTo>
                  <a:pt x="13716" y="22720"/>
                </a:lnTo>
                <a:close/>
              </a:path>
              <a:path w="19684" h="38100">
                <a:moveTo>
                  <a:pt x="13881" y="22567"/>
                </a:moveTo>
                <a:lnTo>
                  <a:pt x="13804" y="21678"/>
                </a:lnTo>
                <a:lnTo>
                  <a:pt x="13716" y="22720"/>
                </a:lnTo>
                <a:lnTo>
                  <a:pt x="13881" y="22567"/>
                </a:lnTo>
                <a:close/>
              </a:path>
              <a:path w="19684" h="38100">
                <a:moveTo>
                  <a:pt x="14122" y="2552"/>
                </a:moveTo>
                <a:lnTo>
                  <a:pt x="14033" y="0"/>
                </a:lnTo>
                <a:lnTo>
                  <a:pt x="14020" y="1270"/>
                </a:lnTo>
                <a:lnTo>
                  <a:pt x="13639" y="965"/>
                </a:lnTo>
                <a:lnTo>
                  <a:pt x="13716" y="1803"/>
                </a:lnTo>
                <a:lnTo>
                  <a:pt x="13741" y="2070"/>
                </a:lnTo>
                <a:lnTo>
                  <a:pt x="13804" y="1828"/>
                </a:lnTo>
                <a:lnTo>
                  <a:pt x="14020" y="1295"/>
                </a:lnTo>
                <a:lnTo>
                  <a:pt x="14020" y="2552"/>
                </a:lnTo>
                <a:lnTo>
                  <a:pt x="14109" y="3505"/>
                </a:lnTo>
                <a:lnTo>
                  <a:pt x="14122" y="2552"/>
                </a:lnTo>
                <a:close/>
              </a:path>
              <a:path w="19684" h="38100">
                <a:moveTo>
                  <a:pt x="14236" y="1371"/>
                </a:moveTo>
                <a:lnTo>
                  <a:pt x="14198" y="1016"/>
                </a:lnTo>
                <a:lnTo>
                  <a:pt x="14185" y="812"/>
                </a:lnTo>
                <a:lnTo>
                  <a:pt x="14160" y="1422"/>
                </a:lnTo>
                <a:lnTo>
                  <a:pt x="14198" y="1778"/>
                </a:lnTo>
                <a:lnTo>
                  <a:pt x="14211" y="1981"/>
                </a:lnTo>
                <a:lnTo>
                  <a:pt x="14236" y="1371"/>
                </a:lnTo>
                <a:close/>
              </a:path>
              <a:path w="19684" h="38100">
                <a:moveTo>
                  <a:pt x="14287" y="24091"/>
                </a:moveTo>
                <a:lnTo>
                  <a:pt x="14274" y="23964"/>
                </a:lnTo>
                <a:lnTo>
                  <a:pt x="14135" y="22517"/>
                </a:lnTo>
                <a:lnTo>
                  <a:pt x="14008" y="23964"/>
                </a:lnTo>
                <a:lnTo>
                  <a:pt x="13881" y="22631"/>
                </a:lnTo>
                <a:lnTo>
                  <a:pt x="13716" y="25615"/>
                </a:lnTo>
                <a:lnTo>
                  <a:pt x="13792" y="25488"/>
                </a:lnTo>
                <a:lnTo>
                  <a:pt x="14249" y="25361"/>
                </a:lnTo>
                <a:lnTo>
                  <a:pt x="14249" y="25234"/>
                </a:lnTo>
                <a:lnTo>
                  <a:pt x="14249" y="25107"/>
                </a:lnTo>
                <a:lnTo>
                  <a:pt x="13944" y="25234"/>
                </a:lnTo>
                <a:lnTo>
                  <a:pt x="14185" y="24980"/>
                </a:lnTo>
                <a:lnTo>
                  <a:pt x="14185" y="24726"/>
                </a:lnTo>
                <a:lnTo>
                  <a:pt x="14287" y="24091"/>
                </a:lnTo>
                <a:close/>
              </a:path>
              <a:path w="19684" h="38100">
                <a:moveTo>
                  <a:pt x="14795" y="24866"/>
                </a:moveTo>
                <a:lnTo>
                  <a:pt x="14782" y="24358"/>
                </a:lnTo>
                <a:lnTo>
                  <a:pt x="14363" y="24790"/>
                </a:lnTo>
                <a:lnTo>
                  <a:pt x="14262" y="24980"/>
                </a:lnTo>
                <a:lnTo>
                  <a:pt x="14249" y="25107"/>
                </a:lnTo>
                <a:lnTo>
                  <a:pt x="14795" y="24866"/>
                </a:lnTo>
                <a:close/>
              </a:path>
              <a:path w="19684" h="38100">
                <a:moveTo>
                  <a:pt x="15735" y="27520"/>
                </a:moveTo>
                <a:lnTo>
                  <a:pt x="15671" y="26746"/>
                </a:lnTo>
                <a:lnTo>
                  <a:pt x="15671" y="27520"/>
                </a:lnTo>
                <a:close/>
              </a:path>
              <a:path w="19684" h="38100">
                <a:moveTo>
                  <a:pt x="16027" y="12407"/>
                </a:moveTo>
                <a:lnTo>
                  <a:pt x="15913" y="12661"/>
                </a:lnTo>
                <a:lnTo>
                  <a:pt x="15824" y="13042"/>
                </a:lnTo>
                <a:lnTo>
                  <a:pt x="15951" y="12915"/>
                </a:lnTo>
                <a:lnTo>
                  <a:pt x="16027" y="12407"/>
                </a:lnTo>
                <a:close/>
              </a:path>
              <a:path w="19684" h="38100">
                <a:moveTo>
                  <a:pt x="16395" y="34810"/>
                </a:moveTo>
                <a:lnTo>
                  <a:pt x="14732" y="31838"/>
                </a:lnTo>
                <a:lnTo>
                  <a:pt x="14300" y="31076"/>
                </a:lnTo>
                <a:lnTo>
                  <a:pt x="11303" y="33489"/>
                </a:lnTo>
                <a:lnTo>
                  <a:pt x="10223" y="33997"/>
                </a:lnTo>
                <a:lnTo>
                  <a:pt x="10045" y="34023"/>
                </a:lnTo>
                <a:lnTo>
                  <a:pt x="11849" y="34759"/>
                </a:lnTo>
                <a:lnTo>
                  <a:pt x="13868" y="31838"/>
                </a:lnTo>
                <a:lnTo>
                  <a:pt x="16395" y="34810"/>
                </a:lnTo>
                <a:close/>
              </a:path>
              <a:path w="19684" h="38100">
                <a:moveTo>
                  <a:pt x="16776" y="3543"/>
                </a:moveTo>
                <a:lnTo>
                  <a:pt x="16687" y="2641"/>
                </a:lnTo>
                <a:lnTo>
                  <a:pt x="16637" y="3517"/>
                </a:lnTo>
                <a:lnTo>
                  <a:pt x="16675" y="3911"/>
                </a:lnTo>
                <a:lnTo>
                  <a:pt x="16725" y="4419"/>
                </a:lnTo>
                <a:lnTo>
                  <a:pt x="16776" y="3543"/>
                </a:lnTo>
                <a:close/>
              </a:path>
              <a:path w="19684" h="38100">
                <a:moveTo>
                  <a:pt x="16992" y="5397"/>
                </a:moveTo>
                <a:lnTo>
                  <a:pt x="16941" y="3136"/>
                </a:lnTo>
                <a:lnTo>
                  <a:pt x="16903" y="2717"/>
                </a:lnTo>
                <a:lnTo>
                  <a:pt x="16852" y="3898"/>
                </a:lnTo>
                <a:lnTo>
                  <a:pt x="16992" y="5397"/>
                </a:lnTo>
                <a:close/>
              </a:path>
              <a:path w="19684" h="38100">
                <a:moveTo>
                  <a:pt x="18097" y="3314"/>
                </a:moveTo>
                <a:lnTo>
                  <a:pt x="17703" y="3009"/>
                </a:lnTo>
                <a:lnTo>
                  <a:pt x="17780" y="3848"/>
                </a:lnTo>
                <a:lnTo>
                  <a:pt x="17805" y="4114"/>
                </a:lnTo>
                <a:lnTo>
                  <a:pt x="17868" y="3873"/>
                </a:lnTo>
                <a:lnTo>
                  <a:pt x="18097" y="3314"/>
                </a:lnTo>
                <a:close/>
              </a:path>
              <a:path w="19684" h="38100">
                <a:moveTo>
                  <a:pt x="19583" y="37680"/>
                </a:moveTo>
                <a:lnTo>
                  <a:pt x="19519" y="33743"/>
                </a:lnTo>
                <a:lnTo>
                  <a:pt x="19405" y="31330"/>
                </a:lnTo>
                <a:lnTo>
                  <a:pt x="19304" y="29171"/>
                </a:lnTo>
                <a:lnTo>
                  <a:pt x="19253" y="28028"/>
                </a:lnTo>
                <a:lnTo>
                  <a:pt x="19189" y="26758"/>
                </a:lnTo>
                <a:lnTo>
                  <a:pt x="19177" y="26377"/>
                </a:lnTo>
                <a:lnTo>
                  <a:pt x="19075" y="24345"/>
                </a:lnTo>
                <a:lnTo>
                  <a:pt x="19050" y="23964"/>
                </a:lnTo>
                <a:lnTo>
                  <a:pt x="18910" y="21297"/>
                </a:lnTo>
                <a:lnTo>
                  <a:pt x="18757" y="18376"/>
                </a:lnTo>
                <a:lnTo>
                  <a:pt x="18618" y="15836"/>
                </a:lnTo>
                <a:lnTo>
                  <a:pt x="18592" y="15328"/>
                </a:lnTo>
                <a:lnTo>
                  <a:pt x="18592" y="15201"/>
                </a:lnTo>
                <a:lnTo>
                  <a:pt x="18427" y="12280"/>
                </a:lnTo>
                <a:lnTo>
                  <a:pt x="18275" y="10248"/>
                </a:lnTo>
                <a:lnTo>
                  <a:pt x="17970" y="6946"/>
                </a:lnTo>
                <a:lnTo>
                  <a:pt x="17411" y="11264"/>
                </a:lnTo>
                <a:lnTo>
                  <a:pt x="17018" y="11899"/>
                </a:lnTo>
                <a:lnTo>
                  <a:pt x="16954" y="26758"/>
                </a:lnTo>
                <a:lnTo>
                  <a:pt x="16776" y="27520"/>
                </a:lnTo>
                <a:lnTo>
                  <a:pt x="16586" y="28028"/>
                </a:lnTo>
                <a:lnTo>
                  <a:pt x="16471" y="26758"/>
                </a:lnTo>
                <a:lnTo>
                  <a:pt x="16954" y="26758"/>
                </a:lnTo>
                <a:lnTo>
                  <a:pt x="16954" y="11963"/>
                </a:lnTo>
                <a:lnTo>
                  <a:pt x="16903" y="15201"/>
                </a:lnTo>
                <a:lnTo>
                  <a:pt x="16649" y="15087"/>
                </a:lnTo>
                <a:lnTo>
                  <a:pt x="16649" y="23964"/>
                </a:lnTo>
                <a:lnTo>
                  <a:pt x="16598" y="23456"/>
                </a:lnTo>
                <a:lnTo>
                  <a:pt x="16611" y="23202"/>
                </a:lnTo>
                <a:lnTo>
                  <a:pt x="16624" y="22821"/>
                </a:lnTo>
                <a:lnTo>
                  <a:pt x="16649" y="23964"/>
                </a:lnTo>
                <a:lnTo>
                  <a:pt x="16649" y="15087"/>
                </a:lnTo>
                <a:lnTo>
                  <a:pt x="16611" y="14947"/>
                </a:lnTo>
                <a:lnTo>
                  <a:pt x="16586" y="14439"/>
                </a:lnTo>
                <a:lnTo>
                  <a:pt x="16573" y="14312"/>
                </a:lnTo>
                <a:lnTo>
                  <a:pt x="16548" y="13550"/>
                </a:lnTo>
                <a:lnTo>
                  <a:pt x="16573" y="13843"/>
                </a:lnTo>
                <a:lnTo>
                  <a:pt x="16662" y="12661"/>
                </a:lnTo>
                <a:lnTo>
                  <a:pt x="16700" y="12280"/>
                </a:lnTo>
                <a:lnTo>
                  <a:pt x="16903" y="15201"/>
                </a:lnTo>
                <a:lnTo>
                  <a:pt x="16903" y="12014"/>
                </a:lnTo>
                <a:lnTo>
                  <a:pt x="16306" y="12585"/>
                </a:lnTo>
                <a:lnTo>
                  <a:pt x="16306" y="29171"/>
                </a:lnTo>
                <a:lnTo>
                  <a:pt x="16205" y="28155"/>
                </a:lnTo>
                <a:lnTo>
                  <a:pt x="16167" y="27647"/>
                </a:lnTo>
                <a:lnTo>
                  <a:pt x="16205" y="26377"/>
                </a:lnTo>
                <a:lnTo>
                  <a:pt x="16306" y="29171"/>
                </a:lnTo>
                <a:lnTo>
                  <a:pt x="16306" y="12585"/>
                </a:lnTo>
                <a:lnTo>
                  <a:pt x="16268" y="14312"/>
                </a:lnTo>
                <a:lnTo>
                  <a:pt x="16230" y="13931"/>
                </a:lnTo>
                <a:lnTo>
                  <a:pt x="16230" y="12788"/>
                </a:lnTo>
                <a:lnTo>
                  <a:pt x="16268" y="14312"/>
                </a:lnTo>
                <a:lnTo>
                  <a:pt x="16268" y="12623"/>
                </a:lnTo>
                <a:lnTo>
                  <a:pt x="16154" y="13931"/>
                </a:lnTo>
                <a:lnTo>
                  <a:pt x="16141" y="13804"/>
                </a:lnTo>
                <a:lnTo>
                  <a:pt x="15849" y="13931"/>
                </a:lnTo>
                <a:lnTo>
                  <a:pt x="15836" y="21297"/>
                </a:lnTo>
                <a:lnTo>
                  <a:pt x="15811" y="21043"/>
                </a:lnTo>
                <a:lnTo>
                  <a:pt x="15760" y="20535"/>
                </a:lnTo>
                <a:lnTo>
                  <a:pt x="15786" y="19773"/>
                </a:lnTo>
                <a:lnTo>
                  <a:pt x="15798" y="19519"/>
                </a:lnTo>
                <a:lnTo>
                  <a:pt x="15836" y="21297"/>
                </a:lnTo>
                <a:lnTo>
                  <a:pt x="15836" y="13931"/>
                </a:lnTo>
                <a:lnTo>
                  <a:pt x="15595" y="13931"/>
                </a:lnTo>
                <a:lnTo>
                  <a:pt x="15481" y="14947"/>
                </a:lnTo>
                <a:lnTo>
                  <a:pt x="15354" y="14693"/>
                </a:lnTo>
                <a:lnTo>
                  <a:pt x="15227" y="14185"/>
                </a:lnTo>
                <a:lnTo>
                  <a:pt x="15125" y="13601"/>
                </a:lnTo>
                <a:lnTo>
                  <a:pt x="15125" y="22821"/>
                </a:lnTo>
                <a:lnTo>
                  <a:pt x="15074" y="21170"/>
                </a:lnTo>
                <a:lnTo>
                  <a:pt x="15087" y="21043"/>
                </a:lnTo>
                <a:lnTo>
                  <a:pt x="15125" y="22821"/>
                </a:lnTo>
                <a:lnTo>
                  <a:pt x="15125" y="13601"/>
                </a:lnTo>
                <a:lnTo>
                  <a:pt x="15074" y="13296"/>
                </a:lnTo>
                <a:lnTo>
                  <a:pt x="14973" y="13042"/>
                </a:lnTo>
                <a:lnTo>
                  <a:pt x="14871" y="13296"/>
                </a:lnTo>
                <a:lnTo>
                  <a:pt x="14478" y="12915"/>
                </a:lnTo>
                <a:lnTo>
                  <a:pt x="14287" y="13042"/>
                </a:lnTo>
                <a:lnTo>
                  <a:pt x="13995" y="13423"/>
                </a:lnTo>
                <a:lnTo>
                  <a:pt x="13970" y="13754"/>
                </a:lnTo>
                <a:lnTo>
                  <a:pt x="13804" y="11938"/>
                </a:lnTo>
                <a:lnTo>
                  <a:pt x="13995" y="12026"/>
                </a:lnTo>
                <a:lnTo>
                  <a:pt x="14859" y="12661"/>
                </a:lnTo>
                <a:lnTo>
                  <a:pt x="15595" y="13423"/>
                </a:lnTo>
                <a:lnTo>
                  <a:pt x="15697" y="13169"/>
                </a:lnTo>
                <a:lnTo>
                  <a:pt x="15646" y="12661"/>
                </a:lnTo>
                <a:lnTo>
                  <a:pt x="15214" y="11772"/>
                </a:lnTo>
                <a:lnTo>
                  <a:pt x="14503" y="10248"/>
                </a:lnTo>
                <a:lnTo>
                  <a:pt x="13373" y="10248"/>
                </a:lnTo>
                <a:lnTo>
                  <a:pt x="13284" y="10629"/>
                </a:lnTo>
                <a:lnTo>
                  <a:pt x="13131" y="11645"/>
                </a:lnTo>
                <a:lnTo>
                  <a:pt x="12776" y="10248"/>
                </a:lnTo>
                <a:lnTo>
                  <a:pt x="12750" y="10553"/>
                </a:lnTo>
                <a:lnTo>
                  <a:pt x="12636" y="11010"/>
                </a:lnTo>
                <a:lnTo>
                  <a:pt x="12496" y="11582"/>
                </a:lnTo>
                <a:lnTo>
                  <a:pt x="12280" y="10172"/>
                </a:lnTo>
                <a:lnTo>
                  <a:pt x="12382" y="11595"/>
                </a:lnTo>
                <a:lnTo>
                  <a:pt x="12141" y="9817"/>
                </a:lnTo>
                <a:lnTo>
                  <a:pt x="11518" y="11506"/>
                </a:lnTo>
                <a:lnTo>
                  <a:pt x="11544" y="11836"/>
                </a:lnTo>
                <a:lnTo>
                  <a:pt x="11684" y="12560"/>
                </a:lnTo>
                <a:lnTo>
                  <a:pt x="11925" y="13233"/>
                </a:lnTo>
                <a:lnTo>
                  <a:pt x="12192" y="12827"/>
                </a:lnTo>
                <a:lnTo>
                  <a:pt x="12280" y="12560"/>
                </a:lnTo>
                <a:lnTo>
                  <a:pt x="12407" y="11823"/>
                </a:lnTo>
                <a:lnTo>
                  <a:pt x="12471" y="12547"/>
                </a:lnTo>
                <a:lnTo>
                  <a:pt x="12446" y="12192"/>
                </a:lnTo>
                <a:lnTo>
                  <a:pt x="13360" y="12496"/>
                </a:lnTo>
                <a:lnTo>
                  <a:pt x="13208" y="11950"/>
                </a:lnTo>
                <a:lnTo>
                  <a:pt x="13500" y="11772"/>
                </a:lnTo>
                <a:lnTo>
                  <a:pt x="13716" y="11887"/>
                </a:lnTo>
                <a:lnTo>
                  <a:pt x="13716" y="13233"/>
                </a:lnTo>
                <a:lnTo>
                  <a:pt x="13970" y="14020"/>
                </a:lnTo>
                <a:lnTo>
                  <a:pt x="13919" y="15328"/>
                </a:lnTo>
                <a:lnTo>
                  <a:pt x="13741" y="13550"/>
                </a:lnTo>
                <a:lnTo>
                  <a:pt x="13741" y="19392"/>
                </a:lnTo>
                <a:lnTo>
                  <a:pt x="13055" y="19519"/>
                </a:lnTo>
                <a:lnTo>
                  <a:pt x="11938" y="21170"/>
                </a:lnTo>
                <a:lnTo>
                  <a:pt x="11582" y="21120"/>
                </a:lnTo>
                <a:lnTo>
                  <a:pt x="11582" y="22059"/>
                </a:lnTo>
                <a:lnTo>
                  <a:pt x="11569" y="21932"/>
                </a:lnTo>
                <a:lnTo>
                  <a:pt x="11569" y="21805"/>
                </a:lnTo>
                <a:lnTo>
                  <a:pt x="11531" y="21297"/>
                </a:lnTo>
                <a:lnTo>
                  <a:pt x="11544" y="21120"/>
                </a:lnTo>
                <a:lnTo>
                  <a:pt x="11061" y="21043"/>
                </a:lnTo>
                <a:lnTo>
                  <a:pt x="10947" y="20535"/>
                </a:lnTo>
                <a:lnTo>
                  <a:pt x="10922" y="20281"/>
                </a:lnTo>
                <a:lnTo>
                  <a:pt x="10896" y="19989"/>
                </a:lnTo>
                <a:lnTo>
                  <a:pt x="10883" y="20281"/>
                </a:lnTo>
                <a:lnTo>
                  <a:pt x="10871" y="20053"/>
                </a:lnTo>
                <a:lnTo>
                  <a:pt x="10769" y="20281"/>
                </a:lnTo>
                <a:lnTo>
                  <a:pt x="10706" y="20535"/>
                </a:lnTo>
                <a:lnTo>
                  <a:pt x="10604" y="19519"/>
                </a:lnTo>
                <a:lnTo>
                  <a:pt x="10858" y="19685"/>
                </a:lnTo>
                <a:lnTo>
                  <a:pt x="10845" y="19519"/>
                </a:lnTo>
                <a:lnTo>
                  <a:pt x="10833" y="19011"/>
                </a:lnTo>
                <a:lnTo>
                  <a:pt x="10807" y="18503"/>
                </a:lnTo>
                <a:lnTo>
                  <a:pt x="10795" y="17995"/>
                </a:lnTo>
                <a:lnTo>
                  <a:pt x="11760" y="19519"/>
                </a:lnTo>
                <a:lnTo>
                  <a:pt x="12407" y="19392"/>
                </a:lnTo>
                <a:lnTo>
                  <a:pt x="12801" y="19646"/>
                </a:lnTo>
                <a:lnTo>
                  <a:pt x="13131" y="19392"/>
                </a:lnTo>
                <a:lnTo>
                  <a:pt x="13258" y="19011"/>
                </a:lnTo>
                <a:lnTo>
                  <a:pt x="13309" y="17995"/>
                </a:lnTo>
                <a:lnTo>
                  <a:pt x="13309" y="17868"/>
                </a:lnTo>
                <a:lnTo>
                  <a:pt x="13309" y="17741"/>
                </a:lnTo>
                <a:lnTo>
                  <a:pt x="13347" y="16979"/>
                </a:lnTo>
                <a:lnTo>
                  <a:pt x="13411" y="15836"/>
                </a:lnTo>
                <a:lnTo>
                  <a:pt x="13614" y="17360"/>
                </a:lnTo>
                <a:lnTo>
                  <a:pt x="13703" y="19392"/>
                </a:lnTo>
                <a:lnTo>
                  <a:pt x="13741" y="13550"/>
                </a:lnTo>
                <a:lnTo>
                  <a:pt x="13716" y="13296"/>
                </a:lnTo>
                <a:lnTo>
                  <a:pt x="13601" y="13677"/>
                </a:lnTo>
                <a:lnTo>
                  <a:pt x="13284" y="14058"/>
                </a:lnTo>
                <a:lnTo>
                  <a:pt x="12915" y="14058"/>
                </a:lnTo>
                <a:lnTo>
                  <a:pt x="11696" y="14185"/>
                </a:lnTo>
                <a:lnTo>
                  <a:pt x="10693" y="15455"/>
                </a:lnTo>
                <a:lnTo>
                  <a:pt x="10515" y="15646"/>
                </a:lnTo>
                <a:lnTo>
                  <a:pt x="10515" y="20789"/>
                </a:lnTo>
                <a:lnTo>
                  <a:pt x="10464" y="21297"/>
                </a:lnTo>
                <a:lnTo>
                  <a:pt x="10464" y="20637"/>
                </a:lnTo>
                <a:lnTo>
                  <a:pt x="10477" y="20789"/>
                </a:lnTo>
                <a:lnTo>
                  <a:pt x="10464" y="20154"/>
                </a:lnTo>
                <a:lnTo>
                  <a:pt x="10439" y="19900"/>
                </a:lnTo>
                <a:lnTo>
                  <a:pt x="10490" y="19011"/>
                </a:lnTo>
                <a:lnTo>
                  <a:pt x="10515" y="20789"/>
                </a:lnTo>
                <a:lnTo>
                  <a:pt x="10515" y="15646"/>
                </a:lnTo>
                <a:lnTo>
                  <a:pt x="9245" y="16979"/>
                </a:lnTo>
                <a:lnTo>
                  <a:pt x="8686" y="14693"/>
                </a:lnTo>
                <a:lnTo>
                  <a:pt x="8394" y="15836"/>
                </a:lnTo>
                <a:lnTo>
                  <a:pt x="8343" y="17360"/>
                </a:lnTo>
                <a:lnTo>
                  <a:pt x="8026" y="17868"/>
                </a:lnTo>
                <a:lnTo>
                  <a:pt x="7734" y="17741"/>
                </a:lnTo>
                <a:lnTo>
                  <a:pt x="6934" y="16967"/>
                </a:lnTo>
                <a:lnTo>
                  <a:pt x="7010" y="17780"/>
                </a:lnTo>
                <a:lnTo>
                  <a:pt x="6756" y="22466"/>
                </a:lnTo>
                <a:lnTo>
                  <a:pt x="7035" y="20535"/>
                </a:lnTo>
                <a:lnTo>
                  <a:pt x="7797" y="21932"/>
                </a:lnTo>
                <a:lnTo>
                  <a:pt x="8293" y="20916"/>
                </a:lnTo>
                <a:lnTo>
                  <a:pt x="8242" y="20154"/>
                </a:lnTo>
                <a:lnTo>
                  <a:pt x="8166" y="19392"/>
                </a:lnTo>
                <a:lnTo>
                  <a:pt x="8128" y="18630"/>
                </a:lnTo>
                <a:lnTo>
                  <a:pt x="8153" y="17868"/>
                </a:lnTo>
                <a:lnTo>
                  <a:pt x="8166" y="17741"/>
                </a:lnTo>
                <a:lnTo>
                  <a:pt x="8267" y="20408"/>
                </a:lnTo>
                <a:lnTo>
                  <a:pt x="8407" y="21704"/>
                </a:lnTo>
                <a:lnTo>
                  <a:pt x="8166" y="22669"/>
                </a:lnTo>
                <a:lnTo>
                  <a:pt x="8331" y="22440"/>
                </a:lnTo>
                <a:lnTo>
                  <a:pt x="8496" y="22771"/>
                </a:lnTo>
                <a:lnTo>
                  <a:pt x="8470" y="22440"/>
                </a:lnTo>
                <a:lnTo>
                  <a:pt x="8394" y="20408"/>
                </a:lnTo>
                <a:lnTo>
                  <a:pt x="8458" y="21805"/>
                </a:lnTo>
                <a:lnTo>
                  <a:pt x="8432" y="20408"/>
                </a:lnTo>
                <a:lnTo>
                  <a:pt x="8470" y="18376"/>
                </a:lnTo>
                <a:lnTo>
                  <a:pt x="8623" y="20408"/>
                </a:lnTo>
                <a:lnTo>
                  <a:pt x="9385" y="20408"/>
                </a:lnTo>
                <a:lnTo>
                  <a:pt x="9601" y="19773"/>
                </a:lnTo>
                <a:lnTo>
                  <a:pt x="9791" y="19685"/>
                </a:lnTo>
                <a:lnTo>
                  <a:pt x="9804" y="18630"/>
                </a:lnTo>
                <a:lnTo>
                  <a:pt x="9804" y="18503"/>
                </a:lnTo>
                <a:lnTo>
                  <a:pt x="10223" y="21678"/>
                </a:lnTo>
                <a:lnTo>
                  <a:pt x="10223" y="21551"/>
                </a:lnTo>
                <a:lnTo>
                  <a:pt x="10236" y="20281"/>
                </a:lnTo>
                <a:lnTo>
                  <a:pt x="10261" y="19900"/>
                </a:lnTo>
                <a:lnTo>
                  <a:pt x="10299" y="21551"/>
                </a:lnTo>
                <a:lnTo>
                  <a:pt x="10236" y="21678"/>
                </a:lnTo>
                <a:lnTo>
                  <a:pt x="10236" y="21805"/>
                </a:lnTo>
                <a:lnTo>
                  <a:pt x="10109" y="21551"/>
                </a:lnTo>
                <a:lnTo>
                  <a:pt x="9740" y="21170"/>
                </a:lnTo>
                <a:lnTo>
                  <a:pt x="9309" y="21170"/>
                </a:lnTo>
                <a:lnTo>
                  <a:pt x="9067" y="21551"/>
                </a:lnTo>
                <a:lnTo>
                  <a:pt x="8648" y="20815"/>
                </a:lnTo>
                <a:lnTo>
                  <a:pt x="8699" y="21805"/>
                </a:lnTo>
                <a:lnTo>
                  <a:pt x="8585" y="22961"/>
                </a:lnTo>
                <a:lnTo>
                  <a:pt x="8712" y="23202"/>
                </a:lnTo>
                <a:lnTo>
                  <a:pt x="9372" y="22186"/>
                </a:lnTo>
                <a:lnTo>
                  <a:pt x="9664" y="23075"/>
                </a:lnTo>
                <a:lnTo>
                  <a:pt x="9893" y="22821"/>
                </a:lnTo>
                <a:lnTo>
                  <a:pt x="9982" y="22694"/>
                </a:lnTo>
                <a:lnTo>
                  <a:pt x="10109" y="22186"/>
                </a:lnTo>
                <a:lnTo>
                  <a:pt x="10172" y="21932"/>
                </a:lnTo>
                <a:lnTo>
                  <a:pt x="10261" y="22275"/>
                </a:lnTo>
                <a:lnTo>
                  <a:pt x="10769" y="22567"/>
                </a:lnTo>
                <a:lnTo>
                  <a:pt x="11150" y="22567"/>
                </a:lnTo>
                <a:lnTo>
                  <a:pt x="11455" y="22694"/>
                </a:lnTo>
                <a:lnTo>
                  <a:pt x="11684" y="22567"/>
                </a:lnTo>
                <a:lnTo>
                  <a:pt x="11912" y="22059"/>
                </a:lnTo>
                <a:lnTo>
                  <a:pt x="11963" y="21932"/>
                </a:lnTo>
                <a:lnTo>
                  <a:pt x="12293" y="22898"/>
                </a:lnTo>
                <a:lnTo>
                  <a:pt x="12509" y="21932"/>
                </a:lnTo>
                <a:lnTo>
                  <a:pt x="12573" y="21805"/>
                </a:lnTo>
                <a:lnTo>
                  <a:pt x="12814" y="21882"/>
                </a:lnTo>
                <a:lnTo>
                  <a:pt x="12738" y="21678"/>
                </a:lnTo>
                <a:lnTo>
                  <a:pt x="12687" y="21551"/>
                </a:lnTo>
                <a:lnTo>
                  <a:pt x="13220" y="21678"/>
                </a:lnTo>
                <a:lnTo>
                  <a:pt x="13576" y="21678"/>
                </a:lnTo>
                <a:lnTo>
                  <a:pt x="13652" y="21551"/>
                </a:lnTo>
                <a:lnTo>
                  <a:pt x="13741" y="21424"/>
                </a:lnTo>
                <a:lnTo>
                  <a:pt x="14198" y="22288"/>
                </a:lnTo>
                <a:lnTo>
                  <a:pt x="14211" y="21424"/>
                </a:lnTo>
                <a:lnTo>
                  <a:pt x="14211" y="21170"/>
                </a:lnTo>
                <a:lnTo>
                  <a:pt x="14274" y="20662"/>
                </a:lnTo>
                <a:lnTo>
                  <a:pt x="14300" y="21653"/>
                </a:lnTo>
                <a:lnTo>
                  <a:pt x="14287" y="24091"/>
                </a:lnTo>
                <a:lnTo>
                  <a:pt x="14312" y="23964"/>
                </a:lnTo>
                <a:lnTo>
                  <a:pt x="14782" y="24333"/>
                </a:lnTo>
                <a:lnTo>
                  <a:pt x="14782" y="23964"/>
                </a:lnTo>
                <a:lnTo>
                  <a:pt x="14820" y="23329"/>
                </a:lnTo>
                <a:lnTo>
                  <a:pt x="14897" y="24218"/>
                </a:lnTo>
                <a:lnTo>
                  <a:pt x="14947" y="23774"/>
                </a:lnTo>
                <a:lnTo>
                  <a:pt x="14973" y="24790"/>
                </a:lnTo>
                <a:lnTo>
                  <a:pt x="15036" y="23837"/>
                </a:lnTo>
                <a:lnTo>
                  <a:pt x="14998" y="23456"/>
                </a:lnTo>
                <a:lnTo>
                  <a:pt x="14986" y="23329"/>
                </a:lnTo>
                <a:lnTo>
                  <a:pt x="14922" y="21551"/>
                </a:lnTo>
                <a:lnTo>
                  <a:pt x="14947" y="21170"/>
                </a:lnTo>
                <a:lnTo>
                  <a:pt x="15011" y="22821"/>
                </a:lnTo>
                <a:lnTo>
                  <a:pt x="15036" y="23837"/>
                </a:lnTo>
                <a:lnTo>
                  <a:pt x="15062" y="23456"/>
                </a:lnTo>
                <a:lnTo>
                  <a:pt x="15125" y="24218"/>
                </a:lnTo>
                <a:lnTo>
                  <a:pt x="15151" y="23710"/>
                </a:lnTo>
                <a:lnTo>
                  <a:pt x="15176" y="24726"/>
                </a:lnTo>
                <a:lnTo>
                  <a:pt x="15125" y="24218"/>
                </a:lnTo>
                <a:lnTo>
                  <a:pt x="15100" y="24726"/>
                </a:lnTo>
                <a:lnTo>
                  <a:pt x="15138" y="24853"/>
                </a:lnTo>
                <a:lnTo>
                  <a:pt x="15265" y="26377"/>
                </a:lnTo>
                <a:lnTo>
                  <a:pt x="15189" y="25107"/>
                </a:lnTo>
                <a:lnTo>
                  <a:pt x="15494" y="25730"/>
                </a:lnTo>
                <a:lnTo>
                  <a:pt x="15519" y="25933"/>
                </a:lnTo>
                <a:lnTo>
                  <a:pt x="15582" y="26631"/>
                </a:lnTo>
                <a:lnTo>
                  <a:pt x="15582" y="25361"/>
                </a:lnTo>
                <a:lnTo>
                  <a:pt x="15582" y="25107"/>
                </a:lnTo>
                <a:lnTo>
                  <a:pt x="15595" y="23710"/>
                </a:lnTo>
                <a:lnTo>
                  <a:pt x="15595" y="23456"/>
                </a:lnTo>
                <a:lnTo>
                  <a:pt x="15595" y="23202"/>
                </a:lnTo>
                <a:lnTo>
                  <a:pt x="15671" y="24041"/>
                </a:lnTo>
                <a:lnTo>
                  <a:pt x="15671" y="24599"/>
                </a:lnTo>
                <a:lnTo>
                  <a:pt x="15773" y="25971"/>
                </a:lnTo>
                <a:lnTo>
                  <a:pt x="15938" y="26073"/>
                </a:lnTo>
                <a:lnTo>
                  <a:pt x="15938" y="26631"/>
                </a:lnTo>
                <a:lnTo>
                  <a:pt x="15735" y="27520"/>
                </a:lnTo>
                <a:lnTo>
                  <a:pt x="15671" y="27647"/>
                </a:lnTo>
                <a:lnTo>
                  <a:pt x="15608" y="27012"/>
                </a:lnTo>
                <a:lnTo>
                  <a:pt x="15519" y="25933"/>
                </a:lnTo>
                <a:lnTo>
                  <a:pt x="15392" y="26073"/>
                </a:lnTo>
                <a:lnTo>
                  <a:pt x="15290" y="26377"/>
                </a:lnTo>
                <a:lnTo>
                  <a:pt x="15328" y="27012"/>
                </a:lnTo>
                <a:lnTo>
                  <a:pt x="15201" y="26314"/>
                </a:lnTo>
                <a:lnTo>
                  <a:pt x="15100" y="25971"/>
                </a:lnTo>
                <a:lnTo>
                  <a:pt x="14744" y="25234"/>
                </a:lnTo>
                <a:lnTo>
                  <a:pt x="14262" y="25361"/>
                </a:lnTo>
                <a:lnTo>
                  <a:pt x="14236" y="27647"/>
                </a:lnTo>
                <a:lnTo>
                  <a:pt x="14198" y="27520"/>
                </a:lnTo>
                <a:lnTo>
                  <a:pt x="13703" y="25869"/>
                </a:lnTo>
                <a:lnTo>
                  <a:pt x="13627" y="27520"/>
                </a:lnTo>
                <a:lnTo>
                  <a:pt x="13512" y="26377"/>
                </a:lnTo>
                <a:lnTo>
                  <a:pt x="13322" y="26377"/>
                </a:lnTo>
                <a:lnTo>
                  <a:pt x="13182" y="26377"/>
                </a:lnTo>
                <a:lnTo>
                  <a:pt x="12484" y="28409"/>
                </a:lnTo>
                <a:lnTo>
                  <a:pt x="12306" y="28282"/>
                </a:lnTo>
                <a:lnTo>
                  <a:pt x="12141" y="28155"/>
                </a:lnTo>
                <a:lnTo>
                  <a:pt x="11455" y="27647"/>
                </a:lnTo>
                <a:lnTo>
                  <a:pt x="11099" y="27851"/>
                </a:lnTo>
                <a:lnTo>
                  <a:pt x="11099" y="29806"/>
                </a:lnTo>
                <a:lnTo>
                  <a:pt x="11061" y="29933"/>
                </a:lnTo>
                <a:lnTo>
                  <a:pt x="11049" y="29806"/>
                </a:lnTo>
                <a:lnTo>
                  <a:pt x="11036" y="29171"/>
                </a:lnTo>
                <a:lnTo>
                  <a:pt x="11036" y="28663"/>
                </a:lnTo>
                <a:lnTo>
                  <a:pt x="11049" y="28409"/>
                </a:lnTo>
                <a:lnTo>
                  <a:pt x="11061" y="28282"/>
                </a:lnTo>
                <a:lnTo>
                  <a:pt x="11099" y="29806"/>
                </a:lnTo>
                <a:lnTo>
                  <a:pt x="11099" y="27851"/>
                </a:lnTo>
                <a:lnTo>
                  <a:pt x="10858" y="27978"/>
                </a:lnTo>
                <a:lnTo>
                  <a:pt x="10858" y="28917"/>
                </a:lnTo>
                <a:lnTo>
                  <a:pt x="10693" y="29298"/>
                </a:lnTo>
                <a:lnTo>
                  <a:pt x="10579" y="29679"/>
                </a:lnTo>
                <a:lnTo>
                  <a:pt x="10477" y="28663"/>
                </a:lnTo>
                <a:lnTo>
                  <a:pt x="10858" y="28917"/>
                </a:lnTo>
                <a:lnTo>
                  <a:pt x="10858" y="27978"/>
                </a:lnTo>
                <a:lnTo>
                  <a:pt x="10515" y="28155"/>
                </a:lnTo>
                <a:lnTo>
                  <a:pt x="9994" y="27647"/>
                </a:lnTo>
                <a:lnTo>
                  <a:pt x="9283" y="28155"/>
                </a:lnTo>
                <a:lnTo>
                  <a:pt x="9093" y="27901"/>
                </a:lnTo>
                <a:lnTo>
                  <a:pt x="9042" y="29806"/>
                </a:lnTo>
                <a:lnTo>
                  <a:pt x="9118" y="29298"/>
                </a:lnTo>
                <a:lnTo>
                  <a:pt x="9410" y="29679"/>
                </a:lnTo>
                <a:lnTo>
                  <a:pt x="9499" y="30060"/>
                </a:lnTo>
                <a:lnTo>
                  <a:pt x="9296" y="30314"/>
                </a:lnTo>
                <a:lnTo>
                  <a:pt x="9232" y="30568"/>
                </a:lnTo>
                <a:lnTo>
                  <a:pt x="9182" y="30060"/>
                </a:lnTo>
                <a:lnTo>
                  <a:pt x="9017" y="30949"/>
                </a:lnTo>
                <a:lnTo>
                  <a:pt x="8813" y="30441"/>
                </a:lnTo>
                <a:lnTo>
                  <a:pt x="8521" y="30187"/>
                </a:lnTo>
                <a:lnTo>
                  <a:pt x="8318" y="28917"/>
                </a:lnTo>
                <a:lnTo>
                  <a:pt x="8153" y="28790"/>
                </a:lnTo>
                <a:lnTo>
                  <a:pt x="8204" y="30695"/>
                </a:lnTo>
                <a:lnTo>
                  <a:pt x="8077" y="32092"/>
                </a:lnTo>
                <a:lnTo>
                  <a:pt x="8191" y="32600"/>
                </a:lnTo>
                <a:lnTo>
                  <a:pt x="8382" y="32092"/>
                </a:lnTo>
                <a:lnTo>
                  <a:pt x="9410" y="30949"/>
                </a:lnTo>
                <a:lnTo>
                  <a:pt x="9639" y="30695"/>
                </a:lnTo>
                <a:lnTo>
                  <a:pt x="9664" y="30568"/>
                </a:lnTo>
                <a:lnTo>
                  <a:pt x="9550" y="29298"/>
                </a:lnTo>
                <a:lnTo>
                  <a:pt x="9944" y="29527"/>
                </a:lnTo>
                <a:lnTo>
                  <a:pt x="9931" y="29298"/>
                </a:lnTo>
                <a:lnTo>
                  <a:pt x="9956" y="28409"/>
                </a:lnTo>
                <a:lnTo>
                  <a:pt x="9994" y="29933"/>
                </a:lnTo>
                <a:lnTo>
                  <a:pt x="9969" y="29730"/>
                </a:lnTo>
                <a:lnTo>
                  <a:pt x="9931" y="29933"/>
                </a:lnTo>
                <a:lnTo>
                  <a:pt x="9804" y="30530"/>
                </a:lnTo>
                <a:lnTo>
                  <a:pt x="9994" y="30314"/>
                </a:lnTo>
                <a:lnTo>
                  <a:pt x="11938" y="32219"/>
                </a:lnTo>
                <a:lnTo>
                  <a:pt x="13195" y="30314"/>
                </a:lnTo>
                <a:lnTo>
                  <a:pt x="14452" y="28409"/>
                </a:lnTo>
                <a:lnTo>
                  <a:pt x="14617" y="28155"/>
                </a:lnTo>
                <a:lnTo>
                  <a:pt x="16002" y="31457"/>
                </a:lnTo>
                <a:lnTo>
                  <a:pt x="17640" y="31330"/>
                </a:lnTo>
                <a:lnTo>
                  <a:pt x="17995" y="31330"/>
                </a:lnTo>
                <a:lnTo>
                  <a:pt x="18592" y="32600"/>
                </a:lnTo>
                <a:lnTo>
                  <a:pt x="18097" y="32854"/>
                </a:lnTo>
                <a:lnTo>
                  <a:pt x="16548" y="34759"/>
                </a:lnTo>
                <a:lnTo>
                  <a:pt x="16459" y="34886"/>
                </a:lnTo>
                <a:lnTo>
                  <a:pt x="17335" y="35902"/>
                </a:lnTo>
                <a:lnTo>
                  <a:pt x="18059" y="33743"/>
                </a:lnTo>
                <a:lnTo>
                  <a:pt x="19278" y="35902"/>
                </a:lnTo>
                <a:lnTo>
                  <a:pt x="19583" y="37680"/>
                </a:lnTo>
                <a:close/>
              </a:path>
            </a:pathLst>
          </a:custGeom>
          <a:solidFill>
            <a:srgbClr val="B88F51"/>
          </a:solidFill>
        </p:spPr>
        <p:txBody>
          <a:bodyPr wrap="square" lIns="0" tIns="0" rIns="0" bIns="0" rtlCol="0"/>
          <a:lstStyle/>
          <a:p>
            <a:endParaRPr sz="2511"/>
          </a:p>
        </p:txBody>
      </p:sp>
      <p:sp>
        <p:nvSpPr>
          <p:cNvPr id="139" name="bg object 139"/>
          <p:cNvSpPr/>
          <p:nvPr/>
        </p:nvSpPr>
        <p:spPr>
          <a:xfrm>
            <a:off x="818261" y="316817"/>
            <a:ext cx="31750" cy="24209"/>
          </a:xfrm>
          <a:custGeom>
            <a:avLst/>
            <a:gdLst/>
            <a:ahLst/>
            <a:cxnLst/>
            <a:rect l="l" t="t" r="r" b="b"/>
            <a:pathLst>
              <a:path w="50800" h="38734">
                <a:moveTo>
                  <a:pt x="1714" y="32105"/>
                </a:moveTo>
                <a:lnTo>
                  <a:pt x="1689" y="31750"/>
                </a:lnTo>
                <a:lnTo>
                  <a:pt x="1663" y="31546"/>
                </a:lnTo>
                <a:lnTo>
                  <a:pt x="1638" y="32156"/>
                </a:lnTo>
                <a:lnTo>
                  <a:pt x="1676" y="32512"/>
                </a:lnTo>
                <a:lnTo>
                  <a:pt x="1701" y="32727"/>
                </a:lnTo>
                <a:lnTo>
                  <a:pt x="1714" y="32105"/>
                </a:lnTo>
                <a:close/>
              </a:path>
              <a:path w="50800" h="38734">
                <a:moveTo>
                  <a:pt x="1790" y="30619"/>
                </a:moveTo>
                <a:lnTo>
                  <a:pt x="1587" y="30340"/>
                </a:lnTo>
                <a:lnTo>
                  <a:pt x="1574" y="30022"/>
                </a:lnTo>
                <a:lnTo>
                  <a:pt x="1562" y="30289"/>
                </a:lnTo>
                <a:lnTo>
                  <a:pt x="1003" y="29451"/>
                </a:lnTo>
                <a:lnTo>
                  <a:pt x="1016" y="29679"/>
                </a:lnTo>
                <a:lnTo>
                  <a:pt x="571" y="29006"/>
                </a:lnTo>
                <a:lnTo>
                  <a:pt x="393" y="28727"/>
                </a:lnTo>
                <a:lnTo>
                  <a:pt x="393" y="28854"/>
                </a:lnTo>
                <a:lnTo>
                  <a:pt x="0" y="28714"/>
                </a:lnTo>
                <a:lnTo>
                  <a:pt x="76" y="29552"/>
                </a:lnTo>
                <a:lnTo>
                  <a:pt x="139" y="30175"/>
                </a:lnTo>
                <a:lnTo>
                  <a:pt x="355" y="29552"/>
                </a:lnTo>
                <a:lnTo>
                  <a:pt x="444" y="29324"/>
                </a:lnTo>
                <a:lnTo>
                  <a:pt x="533" y="30289"/>
                </a:lnTo>
                <a:lnTo>
                  <a:pt x="596" y="30949"/>
                </a:lnTo>
                <a:lnTo>
                  <a:pt x="838" y="30276"/>
                </a:lnTo>
                <a:lnTo>
                  <a:pt x="1016" y="30086"/>
                </a:lnTo>
                <a:lnTo>
                  <a:pt x="1028" y="30708"/>
                </a:lnTo>
                <a:lnTo>
                  <a:pt x="1041" y="31026"/>
                </a:lnTo>
                <a:lnTo>
                  <a:pt x="1079" y="31750"/>
                </a:lnTo>
                <a:lnTo>
                  <a:pt x="1181" y="31470"/>
                </a:lnTo>
                <a:lnTo>
                  <a:pt x="1130" y="30937"/>
                </a:lnTo>
                <a:lnTo>
                  <a:pt x="1181" y="31470"/>
                </a:lnTo>
                <a:lnTo>
                  <a:pt x="1206" y="31673"/>
                </a:lnTo>
                <a:lnTo>
                  <a:pt x="1447" y="31000"/>
                </a:lnTo>
                <a:lnTo>
                  <a:pt x="1562" y="30861"/>
                </a:lnTo>
                <a:lnTo>
                  <a:pt x="1587" y="30988"/>
                </a:lnTo>
                <a:lnTo>
                  <a:pt x="1600" y="31203"/>
                </a:lnTo>
                <a:lnTo>
                  <a:pt x="1612" y="30822"/>
                </a:lnTo>
                <a:lnTo>
                  <a:pt x="1790" y="30619"/>
                </a:lnTo>
                <a:close/>
              </a:path>
              <a:path w="50800" h="38734">
                <a:moveTo>
                  <a:pt x="1866" y="32131"/>
                </a:moveTo>
                <a:lnTo>
                  <a:pt x="1841" y="31737"/>
                </a:lnTo>
                <a:lnTo>
                  <a:pt x="1790" y="31229"/>
                </a:lnTo>
                <a:lnTo>
                  <a:pt x="1739" y="32105"/>
                </a:lnTo>
                <a:lnTo>
                  <a:pt x="1778" y="32499"/>
                </a:lnTo>
                <a:lnTo>
                  <a:pt x="1828" y="33007"/>
                </a:lnTo>
                <a:lnTo>
                  <a:pt x="1866" y="32131"/>
                </a:lnTo>
                <a:close/>
              </a:path>
              <a:path w="50800" h="38734">
                <a:moveTo>
                  <a:pt x="2146" y="32080"/>
                </a:moveTo>
                <a:lnTo>
                  <a:pt x="2108" y="31724"/>
                </a:lnTo>
                <a:lnTo>
                  <a:pt x="2095" y="31521"/>
                </a:lnTo>
                <a:lnTo>
                  <a:pt x="2070" y="32131"/>
                </a:lnTo>
                <a:lnTo>
                  <a:pt x="2108" y="32486"/>
                </a:lnTo>
                <a:lnTo>
                  <a:pt x="2120" y="32689"/>
                </a:lnTo>
                <a:lnTo>
                  <a:pt x="2146" y="32080"/>
                </a:lnTo>
                <a:close/>
              </a:path>
              <a:path w="50800" h="38734">
                <a:moveTo>
                  <a:pt x="2603" y="35953"/>
                </a:moveTo>
                <a:lnTo>
                  <a:pt x="2552" y="35509"/>
                </a:lnTo>
                <a:lnTo>
                  <a:pt x="2514" y="35115"/>
                </a:lnTo>
                <a:lnTo>
                  <a:pt x="2476" y="35788"/>
                </a:lnTo>
                <a:lnTo>
                  <a:pt x="2120" y="35293"/>
                </a:lnTo>
                <a:lnTo>
                  <a:pt x="2209" y="36283"/>
                </a:lnTo>
                <a:lnTo>
                  <a:pt x="2235" y="36563"/>
                </a:lnTo>
                <a:lnTo>
                  <a:pt x="2298" y="36296"/>
                </a:lnTo>
                <a:lnTo>
                  <a:pt x="2489" y="36080"/>
                </a:lnTo>
                <a:lnTo>
                  <a:pt x="2514" y="36271"/>
                </a:lnTo>
                <a:lnTo>
                  <a:pt x="2552" y="36652"/>
                </a:lnTo>
                <a:lnTo>
                  <a:pt x="2565" y="35991"/>
                </a:lnTo>
                <a:close/>
              </a:path>
              <a:path w="50800" h="38734">
                <a:moveTo>
                  <a:pt x="2616" y="30937"/>
                </a:moveTo>
                <a:lnTo>
                  <a:pt x="2133" y="30835"/>
                </a:lnTo>
                <a:lnTo>
                  <a:pt x="2222" y="31711"/>
                </a:lnTo>
                <a:lnTo>
                  <a:pt x="2260" y="32118"/>
                </a:lnTo>
                <a:lnTo>
                  <a:pt x="2451" y="31699"/>
                </a:lnTo>
                <a:lnTo>
                  <a:pt x="2616" y="30937"/>
                </a:lnTo>
                <a:close/>
              </a:path>
              <a:path w="50800" h="38734">
                <a:moveTo>
                  <a:pt x="2628" y="32842"/>
                </a:moveTo>
                <a:lnTo>
                  <a:pt x="2603" y="32461"/>
                </a:lnTo>
                <a:lnTo>
                  <a:pt x="2565" y="32080"/>
                </a:lnTo>
                <a:lnTo>
                  <a:pt x="2527" y="32753"/>
                </a:lnTo>
                <a:lnTo>
                  <a:pt x="2247" y="32258"/>
                </a:lnTo>
                <a:lnTo>
                  <a:pt x="2336" y="33235"/>
                </a:lnTo>
                <a:lnTo>
                  <a:pt x="2349" y="33426"/>
                </a:lnTo>
                <a:lnTo>
                  <a:pt x="2400" y="33248"/>
                </a:lnTo>
                <a:lnTo>
                  <a:pt x="2540" y="33045"/>
                </a:lnTo>
                <a:lnTo>
                  <a:pt x="2565" y="33223"/>
                </a:lnTo>
                <a:lnTo>
                  <a:pt x="2603" y="33616"/>
                </a:lnTo>
                <a:lnTo>
                  <a:pt x="2616" y="32931"/>
                </a:lnTo>
                <a:close/>
              </a:path>
              <a:path w="50800" h="38734">
                <a:moveTo>
                  <a:pt x="2755" y="32804"/>
                </a:moveTo>
                <a:lnTo>
                  <a:pt x="2730" y="32448"/>
                </a:lnTo>
                <a:lnTo>
                  <a:pt x="2705" y="32232"/>
                </a:lnTo>
                <a:lnTo>
                  <a:pt x="2679" y="32854"/>
                </a:lnTo>
                <a:lnTo>
                  <a:pt x="2717" y="33210"/>
                </a:lnTo>
                <a:lnTo>
                  <a:pt x="2743" y="33413"/>
                </a:lnTo>
                <a:lnTo>
                  <a:pt x="2755" y="32804"/>
                </a:lnTo>
                <a:close/>
              </a:path>
              <a:path w="50800" h="38734">
                <a:moveTo>
                  <a:pt x="3187" y="28206"/>
                </a:moveTo>
                <a:lnTo>
                  <a:pt x="3149" y="27851"/>
                </a:lnTo>
                <a:lnTo>
                  <a:pt x="3136" y="27647"/>
                </a:lnTo>
                <a:lnTo>
                  <a:pt x="3111" y="28257"/>
                </a:lnTo>
                <a:lnTo>
                  <a:pt x="3149" y="28613"/>
                </a:lnTo>
                <a:lnTo>
                  <a:pt x="3175" y="28829"/>
                </a:lnTo>
                <a:lnTo>
                  <a:pt x="3187" y="28206"/>
                </a:lnTo>
                <a:close/>
              </a:path>
              <a:path w="50800" h="38734">
                <a:moveTo>
                  <a:pt x="3263" y="31292"/>
                </a:moveTo>
                <a:lnTo>
                  <a:pt x="3162" y="30226"/>
                </a:lnTo>
                <a:lnTo>
                  <a:pt x="2895" y="32588"/>
                </a:lnTo>
                <a:lnTo>
                  <a:pt x="3060" y="34315"/>
                </a:lnTo>
                <a:lnTo>
                  <a:pt x="3263" y="31292"/>
                </a:lnTo>
                <a:close/>
              </a:path>
              <a:path w="50800" h="38734">
                <a:moveTo>
                  <a:pt x="3365" y="33553"/>
                </a:moveTo>
                <a:lnTo>
                  <a:pt x="3340" y="33172"/>
                </a:lnTo>
                <a:lnTo>
                  <a:pt x="3302" y="32791"/>
                </a:lnTo>
                <a:lnTo>
                  <a:pt x="3263" y="33553"/>
                </a:lnTo>
                <a:lnTo>
                  <a:pt x="3302" y="33934"/>
                </a:lnTo>
                <a:lnTo>
                  <a:pt x="3340" y="34328"/>
                </a:lnTo>
                <a:lnTo>
                  <a:pt x="3365" y="33553"/>
                </a:lnTo>
                <a:close/>
              </a:path>
              <a:path w="50800" h="38734">
                <a:moveTo>
                  <a:pt x="3962" y="30480"/>
                </a:moveTo>
                <a:lnTo>
                  <a:pt x="3937" y="30099"/>
                </a:lnTo>
                <a:lnTo>
                  <a:pt x="3898" y="29718"/>
                </a:lnTo>
                <a:lnTo>
                  <a:pt x="3860" y="30480"/>
                </a:lnTo>
                <a:lnTo>
                  <a:pt x="3898" y="30861"/>
                </a:lnTo>
                <a:lnTo>
                  <a:pt x="3937" y="31242"/>
                </a:lnTo>
                <a:lnTo>
                  <a:pt x="3962" y="30480"/>
                </a:lnTo>
                <a:close/>
              </a:path>
              <a:path w="50800" h="38734">
                <a:moveTo>
                  <a:pt x="4064" y="32613"/>
                </a:moveTo>
                <a:lnTo>
                  <a:pt x="3670" y="32308"/>
                </a:lnTo>
                <a:lnTo>
                  <a:pt x="3746" y="33147"/>
                </a:lnTo>
                <a:lnTo>
                  <a:pt x="3771" y="33413"/>
                </a:lnTo>
                <a:lnTo>
                  <a:pt x="3835" y="33172"/>
                </a:lnTo>
                <a:lnTo>
                  <a:pt x="4064" y="32613"/>
                </a:lnTo>
                <a:close/>
              </a:path>
              <a:path w="50800" h="38734">
                <a:moveTo>
                  <a:pt x="4165" y="30441"/>
                </a:moveTo>
                <a:lnTo>
                  <a:pt x="4140" y="30086"/>
                </a:lnTo>
                <a:lnTo>
                  <a:pt x="4114" y="29870"/>
                </a:lnTo>
                <a:lnTo>
                  <a:pt x="4089" y="30403"/>
                </a:lnTo>
                <a:lnTo>
                  <a:pt x="4013" y="29578"/>
                </a:lnTo>
                <a:lnTo>
                  <a:pt x="3962" y="30454"/>
                </a:lnTo>
                <a:lnTo>
                  <a:pt x="4000" y="30848"/>
                </a:lnTo>
                <a:lnTo>
                  <a:pt x="4051" y="31356"/>
                </a:lnTo>
                <a:lnTo>
                  <a:pt x="4089" y="30568"/>
                </a:lnTo>
                <a:lnTo>
                  <a:pt x="4127" y="30848"/>
                </a:lnTo>
                <a:lnTo>
                  <a:pt x="4152" y="31051"/>
                </a:lnTo>
                <a:lnTo>
                  <a:pt x="4165" y="30441"/>
                </a:lnTo>
                <a:close/>
              </a:path>
              <a:path w="50800" h="38734">
                <a:moveTo>
                  <a:pt x="4419" y="32334"/>
                </a:moveTo>
                <a:lnTo>
                  <a:pt x="4368" y="30073"/>
                </a:lnTo>
                <a:lnTo>
                  <a:pt x="4318" y="29654"/>
                </a:lnTo>
                <a:lnTo>
                  <a:pt x="4279" y="30835"/>
                </a:lnTo>
                <a:lnTo>
                  <a:pt x="4419" y="32334"/>
                </a:lnTo>
                <a:close/>
              </a:path>
              <a:path w="50800" h="38734">
                <a:moveTo>
                  <a:pt x="4521" y="34404"/>
                </a:moveTo>
                <a:lnTo>
                  <a:pt x="4419" y="33108"/>
                </a:lnTo>
                <a:lnTo>
                  <a:pt x="4305" y="31445"/>
                </a:lnTo>
                <a:lnTo>
                  <a:pt x="4076" y="32512"/>
                </a:lnTo>
                <a:lnTo>
                  <a:pt x="4064" y="33134"/>
                </a:lnTo>
                <a:lnTo>
                  <a:pt x="4025" y="34442"/>
                </a:lnTo>
                <a:lnTo>
                  <a:pt x="4521" y="34404"/>
                </a:lnTo>
                <a:close/>
              </a:path>
              <a:path w="50800" h="38734">
                <a:moveTo>
                  <a:pt x="4978" y="33896"/>
                </a:moveTo>
                <a:lnTo>
                  <a:pt x="4584" y="33159"/>
                </a:lnTo>
                <a:lnTo>
                  <a:pt x="4508" y="32372"/>
                </a:lnTo>
                <a:lnTo>
                  <a:pt x="4521" y="33159"/>
                </a:lnTo>
                <a:lnTo>
                  <a:pt x="4495" y="33007"/>
                </a:lnTo>
                <a:lnTo>
                  <a:pt x="4495" y="33159"/>
                </a:lnTo>
                <a:lnTo>
                  <a:pt x="4572" y="34899"/>
                </a:lnTo>
                <a:lnTo>
                  <a:pt x="4978" y="33896"/>
                </a:lnTo>
                <a:close/>
              </a:path>
              <a:path w="50800" h="38734">
                <a:moveTo>
                  <a:pt x="5219" y="29616"/>
                </a:moveTo>
                <a:lnTo>
                  <a:pt x="5194" y="29260"/>
                </a:lnTo>
                <a:lnTo>
                  <a:pt x="5168" y="29057"/>
                </a:lnTo>
                <a:lnTo>
                  <a:pt x="5143" y="29667"/>
                </a:lnTo>
                <a:lnTo>
                  <a:pt x="5181" y="30022"/>
                </a:lnTo>
                <a:lnTo>
                  <a:pt x="5207" y="30238"/>
                </a:lnTo>
                <a:lnTo>
                  <a:pt x="5219" y="29616"/>
                </a:lnTo>
                <a:close/>
              </a:path>
              <a:path w="50800" h="38734">
                <a:moveTo>
                  <a:pt x="5359" y="29641"/>
                </a:moveTo>
                <a:lnTo>
                  <a:pt x="5334" y="29248"/>
                </a:lnTo>
                <a:lnTo>
                  <a:pt x="5283" y="28740"/>
                </a:lnTo>
                <a:lnTo>
                  <a:pt x="5232" y="29616"/>
                </a:lnTo>
                <a:lnTo>
                  <a:pt x="5270" y="30010"/>
                </a:lnTo>
                <a:lnTo>
                  <a:pt x="5321" y="30518"/>
                </a:lnTo>
                <a:lnTo>
                  <a:pt x="5359" y="29641"/>
                </a:lnTo>
                <a:close/>
              </a:path>
              <a:path w="50800" h="38734">
                <a:moveTo>
                  <a:pt x="5384" y="33782"/>
                </a:moveTo>
                <a:lnTo>
                  <a:pt x="4991" y="33858"/>
                </a:lnTo>
                <a:lnTo>
                  <a:pt x="5346" y="34569"/>
                </a:lnTo>
                <a:lnTo>
                  <a:pt x="5384" y="33782"/>
                </a:lnTo>
                <a:close/>
              </a:path>
              <a:path w="50800" h="38734">
                <a:moveTo>
                  <a:pt x="5410" y="37109"/>
                </a:moveTo>
                <a:lnTo>
                  <a:pt x="4572" y="36360"/>
                </a:lnTo>
                <a:lnTo>
                  <a:pt x="4686" y="37668"/>
                </a:lnTo>
                <a:lnTo>
                  <a:pt x="4749" y="38417"/>
                </a:lnTo>
                <a:lnTo>
                  <a:pt x="5054" y="37680"/>
                </a:lnTo>
                <a:lnTo>
                  <a:pt x="5410" y="37109"/>
                </a:lnTo>
                <a:close/>
              </a:path>
              <a:path w="50800" h="38734">
                <a:moveTo>
                  <a:pt x="5880" y="37185"/>
                </a:moveTo>
                <a:lnTo>
                  <a:pt x="5854" y="36830"/>
                </a:lnTo>
                <a:lnTo>
                  <a:pt x="5829" y="36614"/>
                </a:lnTo>
                <a:lnTo>
                  <a:pt x="5803" y="37236"/>
                </a:lnTo>
                <a:lnTo>
                  <a:pt x="5842" y="37592"/>
                </a:lnTo>
                <a:lnTo>
                  <a:pt x="5854" y="37795"/>
                </a:lnTo>
                <a:lnTo>
                  <a:pt x="5880" y="37185"/>
                </a:lnTo>
                <a:close/>
              </a:path>
              <a:path w="50800" h="38734">
                <a:moveTo>
                  <a:pt x="5943" y="29603"/>
                </a:moveTo>
                <a:lnTo>
                  <a:pt x="5905" y="29210"/>
                </a:lnTo>
                <a:lnTo>
                  <a:pt x="5867" y="28702"/>
                </a:lnTo>
                <a:lnTo>
                  <a:pt x="5816" y="29578"/>
                </a:lnTo>
                <a:lnTo>
                  <a:pt x="5854" y="29972"/>
                </a:lnTo>
                <a:lnTo>
                  <a:pt x="5905" y="30467"/>
                </a:lnTo>
                <a:lnTo>
                  <a:pt x="5943" y="29603"/>
                </a:lnTo>
                <a:close/>
              </a:path>
              <a:path w="50800" h="38734">
                <a:moveTo>
                  <a:pt x="6286" y="37198"/>
                </a:moveTo>
                <a:lnTo>
                  <a:pt x="6261" y="36817"/>
                </a:lnTo>
                <a:lnTo>
                  <a:pt x="6223" y="36423"/>
                </a:lnTo>
                <a:lnTo>
                  <a:pt x="6184" y="37198"/>
                </a:lnTo>
                <a:lnTo>
                  <a:pt x="6223" y="37579"/>
                </a:lnTo>
                <a:lnTo>
                  <a:pt x="6261" y="37960"/>
                </a:lnTo>
                <a:lnTo>
                  <a:pt x="6286" y="37198"/>
                </a:lnTo>
                <a:close/>
              </a:path>
              <a:path w="50800" h="38734">
                <a:moveTo>
                  <a:pt x="7099" y="33858"/>
                </a:moveTo>
                <a:lnTo>
                  <a:pt x="7048" y="33718"/>
                </a:lnTo>
                <a:lnTo>
                  <a:pt x="6438" y="32156"/>
                </a:lnTo>
                <a:lnTo>
                  <a:pt x="6578" y="32004"/>
                </a:lnTo>
                <a:lnTo>
                  <a:pt x="6604" y="32219"/>
                </a:lnTo>
                <a:lnTo>
                  <a:pt x="6629" y="32499"/>
                </a:lnTo>
                <a:lnTo>
                  <a:pt x="6692" y="32232"/>
                </a:lnTo>
                <a:lnTo>
                  <a:pt x="6997" y="31889"/>
                </a:lnTo>
                <a:lnTo>
                  <a:pt x="6515" y="31216"/>
                </a:lnTo>
                <a:lnTo>
                  <a:pt x="6553" y="31775"/>
                </a:lnTo>
                <a:lnTo>
                  <a:pt x="6184" y="31280"/>
                </a:lnTo>
                <a:lnTo>
                  <a:pt x="6197" y="31559"/>
                </a:lnTo>
                <a:lnTo>
                  <a:pt x="5613" y="30022"/>
                </a:lnTo>
                <a:lnTo>
                  <a:pt x="5600" y="29794"/>
                </a:lnTo>
                <a:lnTo>
                  <a:pt x="5588" y="29959"/>
                </a:lnTo>
                <a:lnTo>
                  <a:pt x="5384" y="33782"/>
                </a:lnTo>
                <a:lnTo>
                  <a:pt x="5626" y="33718"/>
                </a:lnTo>
                <a:lnTo>
                  <a:pt x="5918" y="33782"/>
                </a:lnTo>
                <a:lnTo>
                  <a:pt x="6489" y="33743"/>
                </a:lnTo>
                <a:lnTo>
                  <a:pt x="7099" y="33858"/>
                </a:lnTo>
                <a:close/>
              </a:path>
              <a:path w="50800" h="38734">
                <a:moveTo>
                  <a:pt x="7213" y="32258"/>
                </a:moveTo>
                <a:lnTo>
                  <a:pt x="7124" y="29603"/>
                </a:lnTo>
                <a:lnTo>
                  <a:pt x="7112" y="28778"/>
                </a:lnTo>
                <a:lnTo>
                  <a:pt x="7048" y="29095"/>
                </a:lnTo>
                <a:lnTo>
                  <a:pt x="6743" y="28511"/>
                </a:lnTo>
                <a:lnTo>
                  <a:pt x="6756" y="27635"/>
                </a:lnTo>
                <a:lnTo>
                  <a:pt x="6654" y="26619"/>
                </a:lnTo>
                <a:lnTo>
                  <a:pt x="6642" y="28321"/>
                </a:lnTo>
                <a:lnTo>
                  <a:pt x="6578" y="28181"/>
                </a:lnTo>
                <a:lnTo>
                  <a:pt x="6642" y="28613"/>
                </a:lnTo>
                <a:lnTo>
                  <a:pt x="6642" y="29171"/>
                </a:lnTo>
                <a:lnTo>
                  <a:pt x="6565" y="28409"/>
                </a:lnTo>
                <a:lnTo>
                  <a:pt x="6642" y="29248"/>
                </a:lnTo>
                <a:lnTo>
                  <a:pt x="5930" y="28829"/>
                </a:lnTo>
                <a:lnTo>
                  <a:pt x="6032" y="29972"/>
                </a:lnTo>
                <a:lnTo>
                  <a:pt x="6159" y="31369"/>
                </a:lnTo>
                <a:lnTo>
                  <a:pt x="6578" y="29972"/>
                </a:lnTo>
                <a:lnTo>
                  <a:pt x="6705" y="29883"/>
                </a:lnTo>
                <a:lnTo>
                  <a:pt x="6731" y="30124"/>
                </a:lnTo>
                <a:lnTo>
                  <a:pt x="6731" y="29870"/>
                </a:lnTo>
                <a:lnTo>
                  <a:pt x="7213" y="32258"/>
                </a:lnTo>
                <a:close/>
              </a:path>
              <a:path w="50800" h="38734">
                <a:moveTo>
                  <a:pt x="7658" y="31889"/>
                </a:moveTo>
                <a:lnTo>
                  <a:pt x="7620" y="31394"/>
                </a:lnTo>
                <a:lnTo>
                  <a:pt x="7594" y="31076"/>
                </a:lnTo>
                <a:lnTo>
                  <a:pt x="7658" y="31889"/>
                </a:lnTo>
                <a:close/>
              </a:path>
              <a:path w="50800" h="38734">
                <a:moveTo>
                  <a:pt x="8115" y="31064"/>
                </a:moveTo>
                <a:lnTo>
                  <a:pt x="7785" y="30619"/>
                </a:lnTo>
                <a:lnTo>
                  <a:pt x="7912" y="28321"/>
                </a:lnTo>
                <a:lnTo>
                  <a:pt x="7912" y="25933"/>
                </a:lnTo>
                <a:lnTo>
                  <a:pt x="7543" y="30302"/>
                </a:lnTo>
                <a:lnTo>
                  <a:pt x="7708" y="32080"/>
                </a:lnTo>
                <a:lnTo>
                  <a:pt x="7734" y="31572"/>
                </a:lnTo>
                <a:lnTo>
                  <a:pt x="7810" y="31407"/>
                </a:lnTo>
                <a:lnTo>
                  <a:pt x="8115" y="31064"/>
                </a:lnTo>
                <a:close/>
              </a:path>
              <a:path w="50800" h="38734">
                <a:moveTo>
                  <a:pt x="8394" y="28689"/>
                </a:moveTo>
                <a:lnTo>
                  <a:pt x="8369" y="28308"/>
                </a:lnTo>
                <a:lnTo>
                  <a:pt x="8331" y="27914"/>
                </a:lnTo>
                <a:lnTo>
                  <a:pt x="8293" y="28689"/>
                </a:lnTo>
                <a:lnTo>
                  <a:pt x="8331" y="29070"/>
                </a:lnTo>
                <a:lnTo>
                  <a:pt x="8369" y="29451"/>
                </a:lnTo>
                <a:lnTo>
                  <a:pt x="8394" y="28689"/>
                </a:lnTo>
                <a:close/>
              </a:path>
              <a:path w="50800" h="38734">
                <a:moveTo>
                  <a:pt x="9880" y="27698"/>
                </a:moveTo>
                <a:lnTo>
                  <a:pt x="9766" y="27470"/>
                </a:lnTo>
                <a:lnTo>
                  <a:pt x="9728" y="27076"/>
                </a:lnTo>
                <a:lnTo>
                  <a:pt x="9702" y="27546"/>
                </a:lnTo>
                <a:lnTo>
                  <a:pt x="9029" y="26949"/>
                </a:lnTo>
                <a:lnTo>
                  <a:pt x="9080" y="27508"/>
                </a:lnTo>
                <a:lnTo>
                  <a:pt x="8496" y="26987"/>
                </a:lnTo>
                <a:lnTo>
                  <a:pt x="8572" y="27800"/>
                </a:lnTo>
                <a:lnTo>
                  <a:pt x="8305" y="27330"/>
                </a:lnTo>
                <a:lnTo>
                  <a:pt x="8394" y="28308"/>
                </a:lnTo>
                <a:lnTo>
                  <a:pt x="8407" y="28498"/>
                </a:lnTo>
                <a:lnTo>
                  <a:pt x="8458" y="28321"/>
                </a:lnTo>
                <a:lnTo>
                  <a:pt x="8597" y="28117"/>
                </a:lnTo>
                <a:lnTo>
                  <a:pt x="8623" y="28295"/>
                </a:lnTo>
                <a:lnTo>
                  <a:pt x="8686" y="29032"/>
                </a:lnTo>
                <a:lnTo>
                  <a:pt x="8991" y="28308"/>
                </a:lnTo>
                <a:lnTo>
                  <a:pt x="9131" y="28067"/>
                </a:lnTo>
                <a:lnTo>
                  <a:pt x="9156" y="28257"/>
                </a:lnTo>
                <a:lnTo>
                  <a:pt x="9232" y="29006"/>
                </a:lnTo>
                <a:lnTo>
                  <a:pt x="9525" y="28270"/>
                </a:lnTo>
                <a:lnTo>
                  <a:pt x="9690" y="27978"/>
                </a:lnTo>
                <a:lnTo>
                  <a:pt x="9728" y="28232"/>
                </a:lnTo>
                <a:lnTo>
                  <a:pt x="9766" y="28613"/>
                </a:lnTo>
                <a:lnTo>
                  <a:pt x="9791" y="27851"/>
                </a:lnTo>
                <a:lnTo>
                  <a:pt x="9880" y="27698"/>
                </a:lnTo>
                <a:close/>
              </a:path>
              <a:path w="50800" h="38734">
                <a:moveTo>
                  <a:pt x="32639" y="13322"/>
                </a:moveTo>
                <a:lnTo>
                  <a:pt x="31953" y="12636"/>
                </a:lnTo>
                <a:lnTo>
                  <a:pt x="31584" y="12230"/>
                </a:lnTo>
                <a:lnTo>
                  <a:pt x="31673" y="13220"/>
                </a:lnTo>
                <a:lnTo>
                  <a:pt x="31699" y="13500"/>
                </a:lnTo>
                <a:lnTo>
                  <a:pt x="31762" y="13233"/>
                </a:lnTo>
                <a:lnTo>
                  <a:pt x="31978" y="12992"/>
                </a:lnTo>
                <a:lnTo>
                  <a:pt x="32080" y="13957"/>
                </a:lnTo>
                <a:lnTo>
                  <a:pt x="32131" y="14490"/>
                </a:lnTo>
                <a:lnTo>
                  <a:pt x="32385" y="13957"/>
                </a:lnTo>
                <a:lnTo>
                  <a:pt x="32639" y="13322"/>
                </a:lnTo>
                <a:close/>
              </a:path>
              <a:path w="50800" h="38734">
                <a:moveTo>
                  <a:pt x="34632" y="19545"/>
                </a:moveTo>
                <a:lnTo>
                  <a:pt x="34455" y="19900"/>
                </a:lnTo>
                <a:lnTo>
                  <a:pt x="34353" y="20459"/>
                </a:lnTo>
                <a:lnTo>
                  <a:pt x="34467" y="21678"/>
                </a:lnTo>
                <a:lnTo>
                  <a:pt x="34556" y="22186"/>
                </a:lnTo>
                <a:lnTo>
                  <a:pt x="34569" y="21678"/>
                </a:lnTo>
                <a:lnTo>
                  <a:pt x="34632" y="19545"/>
                </a:lnTo>
                <a:close/>
              </a:path>
              <a:path w="50800" h="38734">
                <a:moveTo>
                  <a:pt x="34861" y="20383"/>
                </a:moveTo>
                <a:lnTo>
                  <a:pt x="34709" y="19519"/>
                </a:lnTo>
                <a:lnTo>
                  <a:pt x="34645" y="19138"/>
                </a:lnTo>
                <a:lnTo>
                  <a:pt x="34632" y="19519"/>
                </a:lnTo>
                <a:lnTo>
                  <a:pt x="34861" y="20383"/>
                </a:lnTo>
                <a:close/>
              </a:path>
              <a:path w="50800" h="38734">
                <a:moveTo>
                  <a:pt x="35153" y="21551"/>
                </a:moveTo>
                <a:lnTo>
                  <a:pt x="35064" y="21170"/>
                </a:lnTo>
                <a:lnTo>
                  <a:pt x="34861" y="20383"/>
                </a:lnTo>
                <a:lnTo>
                  <a:pt x="34963" y="21170"/>
                </a:lnTo>
                <a:lnTo>
                  <a:pt x="35001" y="22110"/>
                </a:lnTo>
                <a:lnTo>
                  <a:pt x="35039" y="21666"/>
                </a:lnTo>
                <a:close/>
              </a:path>
              <a:path w="50800" h="38734">
                <a:moveTo>
                  <a:pt x="35344" y="20154"/>
                </a:moveTo>
                <a:lnTo>
                  <a:pt x="35255" y="17360"/>
                </a:lnTo>
                <a:lnTo>
                  <a:pt x="35179" y="16598"/>
                </a:lnTo>
                <a:lnTo>
                  <a:pt x="35293" y="20154"/>
                </a:lnTo>
                <a:close/>
              </a:path>
              <a:path w="50800" h="38734">
                <a:moveTo>
                  <a:pt x="36195" y="19519"/>
                </a:moveTo>
                <a:lnTo>
                  <a:pt x="35979" y="19380"/>
                </a:lnTo>
                <a:lnTo>
                  <a:pt x="36004" y="19710"/>
                </a:lnTo>
                <a:lnTo>
                  <a:pt x="36195" y="19519"/>
                </a:lnTo>
                <a:close/>
              </a:path>
              <a:path w="50800" h="38734">
                <a:moveTo>
                  <a:pt x="36233" y="21082"/>
                </a:moveTo>
                <a:lnTo>
                  <a:pt x="36156" y="21297"/>
                </a:lnTo>
                <a:lnTo>
                  <a:pt x="36233" y="21082"/>
                </a:lnTo>
                <a:close/>
              </a:path>
              <a:path w="50800" h="38734">
                <a:moveTo>
                  <a:pt x="36258" y="20662"/>
                </a:moveTo>
                <a:lnTo>
                  <a:pt x="36233" y="21082"/>
                </a:lnTo>
                <a:lnTo>
                  <a:pt x="36258" y="20662"/>
                </a:lnTo>
                <a:close/>
              </a:path>
              <a:path w="50800" h="38734">
                <a:moveTo>
                  <a:pt x="36410" y="21932"/>
                </a:moveTo>
                <a:lnTo>
                  <a:pt x="36334" y="20739"/>
                </a:lnTo>
                <a:lnTo>
                  <a:pt x="36334" y="21932"/>
                </a:lnTo>
                <a:close/>
              </a:path>
              <a:path w="50800" h="38734">
                <a:moveTo>
                  <a:pt x="37274" y="20701"/>
                </a:moveTo>
                <a:close/>
              </a:path>
              <a:path w="50800" h="38734">
                <a:moveTo>
                  <a:pt x="37426" y="23456"/>
                </a:moveTo>
                <a:lnTo>
                  <a:pt x="37020" y="23202"/>
                </a:lnTo>
                <a:lnTo>
                  <a:pt x="36664" y="23456"/>
                </a:lnTo>
                <a:lnTo>
                  <a:pt x="36614" y="23202"/>
                </a:lnTo>
                <a:lnTo>
                  <a:pt x="36537" y="22948"/>
                </a:lnTo>
                <a:lnTo>
                  <a:pt x="36093" y="22948"/>
                </a:lnTo>
                <a:lnTo>
                  <a:pt x="36055" y="23202"/>
                </a:lnTo>
                <a:lnTo>
                  <a:pt x="36029" y="23075"/>
                </a:lnTo>
                <a:lnTo>
                  <a:pt x="36017" y="22948"/>
                </a:lnTo>
                <a:lnTo>
                  <a:pt x="35521" y="22948"/>
                </a:lnTo>
                <a:lnTo>
                  <a:pt x="35344" y="22453"/>
                </a:lnTo>
                <a:lnTo>
                  <a:pt x="35318" y="22948"/>
                </a:lnTo>
                <a:lnTo>
                  <a:pt x="35001" y="22110"/>
                </a:lnTo>
                <a:lnTo>
                  <a:pt x="35001" y="24472"/>
                </a:lnTo>
                <a:lnTo>
                  <a:pt x="35179" y="23710"/>
                </a:lnTo>
                <a:lnTo>
                  <a:pt x="35255" y="24091"/>
                </a:lnTo>
                <a:lnTo>
                  <a:pt x="35382" y="25234"/>
                </a:lnTo>
                <a:lnTo>
                  <a:pt x="35382" y="23710"/>
                </a:lnTo>
                <a:lnTo>
                  <a:pt x="35458" y="23075"/>
                </a:lnTo>
                <a:lnTo>
                  <a:pt x="35814" y="24320"/>
                </a:lnTo>
                <a:lnTo>
                  <a:pt x="36741" y="24599"/>
                </a:lnTo>
                <a:lnTo>
                  <a:pt x="37426" y="23456"/>
                </a:lnTo>
                <a:close/>
              </a:path>
              <a:path w="50800" h="38734">
                <a:moveTo>
                  <a:pt x="37503" y="16852"/>
                </a:moveTo>
                <a:lnTo>
                  <a:pt x="36715" y="18122"/>
                </a:lnTo>
                <a:lnTo>
                  <a:pt x="35775" y="18376"/>
                </a:lnTo>
                <a:lnTo>
                  <a:pt x="35420" y="16598"/>
                </a:lnTo>
                <a:lnTo>
                  <a:pt x="35344" y="18376"/>
                </a:lnTo>
                <a:lnTo>
                  <a:pt x="35471" y="19685"/>
                </a:lnTo>
                <a:lnTo>
                  <a:pt x="35344" y="20154"/>
                </a:lnTo>
                <a:lnTo>
                  <a:pt x="35153" y="21551"/>
                </a:lnTo>
                <a:lnTo>
                  <a:pt x="35102" y="21805"/>
                </a:lnTo>
                <a:lnTo>
                  <a:pt x="35344" y="22453"/>
                </a:lnTo>
                <a:lnTo>
                  <a:pt x="35369" y="21424"/>
                </a:lnTo>
                <a:lnTo>
                  <a:pt x="35750" y="21424"/>
                </a:lnTo>
                <a:lnTo>
                  <a:pt x="36017" y="22948"/>
                </a:lnTo>
                <a:lnTo>
                  <a:pt x="36220" y="22059"/>
                </a:lnTo>
                <a:lnTo>
                  <a:pt x="36233" y="21424"/>
                </a:lnTo>
                <a:lnTo>
                  <a:pt x="36156" y="21297"/>
                </a:lnTo>
                <a:lnTo>
                  <a:pt x="36055" y="20281"/>
                </a:lnTo>
                <a:lnTo>
                  <a:pt x="36004" y="19710"/>
                </a:lnTo>
                <a:lnTo>
                  <a:pt x="35788" y="19900"/>
                </a:lnTo>
                <a:lnTo>
                  <a:pt x="35712" y="20281"/>
                </a:lnTo>
                <a:lnTo>
                  <a:pt x="35623" y="19646"/>
                </a:lnTo>
                <a:lnTo>
                  <a:pt x="35610" y="19138"/>
                </a:lnTo>
                <a:lnTo>
                  <a:pt x="35979" y="19380"/>
                </a:lnTo>
                <a:lnTo>
                  <a:pt x="35953" y="19138"/>
                </a:lnTo>
                <a:lnTo>
                  <a:pt x="35928" y="18884"/>
                </a:lnTo>
                <a:lnTo>
                  <a:pt x="36944" y="19342"/>
                </a:lnTo>
                <a:lnTo>
                  <a:pt x="36957" y="18884"/>
                </a:lnTo>
                <a:lnTo>
                  <a:pt x="36969" y="18757"/>
                </a:lnTo>
                <a:lnTo>
                  <a:pt x="37045" y="19392"/>
                </a:lnTo>
                <a:lnTo>
                  <a:pt x="37325" y="19519"/>
                </a:lnTo>
                <a:lnTo>
                  <a:pt x="37084" y="19646"/>
                </a:lnTo>
                <a:lnTo>
                  <a:pt x="37058" y="21297"/>
                </a:lnTo>
                <a:lnTo>
                  <a:pt x="36995" y="20535"/>
                </a:lnTo>
                <a:lnTo>
                  <a:pt x="36918" y="19735"/>
                </a:lnTo>
                <a:lnTo>
                  <a:pt x="36880" y="21043"/>
                </a:lnTo>
                <a:lnTo>
                  <a:pt x="36677" y="21678"/>
                </a:lnTo>
                <a:lnTo>
                  <a:pt x="36576" y="20535"/>
                </a:lnTo>
                <a:lnTo>
                  <a:pt x="36779" y="20662"/>
                </a:lnTo>
                <a:lnTo>
                  <a:pt x="36880" y="21043"/>
                </a:lnTo>
                <a:lnTo>
                  <a:pt x="36880" y="19761"/>
                </a:lnTo>
                <a:lnTo>
                  <a:pt x="36601" y="19900"/>
                </a:lnTo>
                <a:lnTo>
                  <a:pt x="36525" y="20154"/>
                </a:lnTo>
                <a:lnTo>
                  <a:pt x="36410" y="21932"/>
                </a:lnTo>
                <a:lnTo>
                  <a:pt x="36449" y="22440"/>
                </a:lnTo>
                <a:lnTo>
                  <a:pt x="36563" y="22961"/>
                </a:lnTo>
                <a:lnTo>
                  <a:pt x="37020" y="23202"/>
                </a:lnTo>
                <a:lnTo>
                  <a:pt x="37363" y="22961"/>
                </a:lnTo>
                <a:lnTo>
                  <a:pt x="37363" y="21678"/>
                </a:lnTo>
                <a:lnTo>
                  <a:pt x="37325" y="21297"/>
                </a:lnTo>
                <a:lnTo>
                  <a:pt x="37261" y="20789"/>
                </a:lnTo>
                <a:lnTo>
                  <a:pt x="37185" y="19773"/>
                </a:lnTo>
                <a:lnTo>
                  <a:pt x="37274" y="20701"/>
                </a:lnTo>
                <a:lnTo>
                  <a:pt x="37350" y="19773"/>
                </a:lnTo>
                <a:lnTo>
                  <a:pt x="37452" y="18630"/>
                </a:lnTo>
                <a:lnTo>
                  <a:pt x="37477" y="18376"/>
                </a:lnTo>
                <a:lnTo>
                  <a:pt x="37503" y="16852"/>
                </a:lnTo>
                <a:close/>
              </a:path>
              <a:path w="50800" h="38734">
                <a:moveTo>
                  <a:pt x="37858" y="23329"/>
                </a:moveTo>
                <a:lnTo>
                  <a:pt x="37579" y="23202"/>
                </a:lnTo>
                <a:lnTo>
                  <a:pt x="37515" y="23456"/>
                </a:lnTo>
                <a:lnTo>
                  <a:pt x="37757" y="23583"/>
                </a:lnTo>
                <a:lnTo>
                  <a:pt x="37858" y="23329"/>
                </a:lnTo>
                <a:close/>
              </a:path>
              <a:path w="50800" h="38734">
                <a:moveTo>
                  <a:pt x="38785" y="22783"/>
                </a:moveTo>
                <a:lnTo>
                  <a:pt x="38671" y="22529"/>
                </a:lnTo>
                <a:lnTo>
                  <a:pt x="38417" y="22313"/>
                </a:lnTo>
                <a:lnTo>
                  <a:pt x="38023" y="23075"/>
                </a:lnTo>
                <a:lnTo>
                  <a:pt x="37934" y="23368"/>
                </a:lnTo>
                <a:lnTo>
                  <a:pt x="38417" y="23583"/>
                </a:lnTo>
                <a:lnTo>
                  <a:pt x="38544" y="24345"/>
                </a:lnTo>
                <a:lnTo>
                  <a:pt x="38671" y="22948"/>
                </a:lnTo>
                <a:lnTo>
                  <a:pt x="38785" y="22783"/>
                </a:lnTo>
                <a:close/>
              </a:path>
              <a:path w="50800" h="38734">
                <a:moveTo>
                  <a:pt x="38887" y="30695"/>
                </a:moveTo>
                <a:lnTo>
                  <a:pt x="38811" y="29806"/>
                </a:lnTo>
                <a:lnTo>
                  <a:pt x="38684" y="28536"/>
                </a:lnTo>
                <a:lnTo>
                  <a:pt x="38595" y="30822"/>
                </a:lnTo>
                <a:lnTo>
                  <a:pt x="38722" y="30060"/>
                </a:lnTo>
                <a:lnTo>
                  <a:pt x="38760" y="29933"/>
                </a:lnTo>
                <a:lnTo>
                  <a:pt x="38836" y="30695"/>
                </a:lnTo>
                <a:close/>
              </a:path>
              <a:path w="50800" h="38734">
                <a:moveTo>
                  <a:pt x="39344" y="20802"/>
                </a:moveTo>
                <a:lnTo>
                  <a:pt x="39319" y="20408"/>
                </a:lnTo>
                <a:lnTo>
                  <a:pt x="39166" y="20408"/>
                </a:lnTo>
                <a:lnTo>
                  <a:pt x="39344" y="20802"/>
                </a:lnTo>
                <a:close/>
              </a:path>
              <a:path w="50800" h="38734">
                <a:moveTo>
                  <a:pt x="39928" y="29806"/>
                </a:moveTo>
                <a:lnTo>
                  <a:pt x="39878" y="30060"/>
                </a:lnTo>
                <a:lnTo>
                  <a:pt x="39928" y="29806"/>
                </a:lnTo>
                <a:close/>
              </a:path>
              <a:path w="50800" h="38734">
                <a:moveTo>
                  <a:pt x="40081" y="34086"/>
                </a:moveTo>
                <a:lnTo>
                  <a:pt x="39662" y="34124"/>
                </a:lnTo>
                <a:lnTo>
                  <a:pt x="39192" y="34251"/>
                </a:lnTo>
                <a:lnTo>
                  <a:pt x="40005" y="37553"/>
                </a:lnTo>
                <a:lnTo>
                  <a:pt x="40081" y="34086"/>
                </a:lnTo>
                <a:close/>
              </a:path>
              <a:path w="50800" h="38734">
                <a:moveTo>
                  <a:pt x="40538" y="14554"/>
                </a:moveTo>
                <a:lnTo>
                  <a:pt x="40411" y="12407"/>
                </a:lnTo>
                <a:lnTo>
                  <a:pt x="40398" y="12090"/>
                </a:lnTo>
                <a:lnTo>
                  <a:pt x="40284" y="10033"/>
                </a:lnTo>
                <a:lnTo>
                  <a:pt x="40271" y="11734"/>
                </a:lnTo>
                <a:lnTo>
                  <a:pt x="39763" y="10236"/>
                </a:lnTo>
                <a:lnTo>
                  <a:pt x="39839" y="12738"/>
                </a:lnTo>
                <a:lnTo>
                  <a:pt x="39852" y="13169"/>
                </a:lnTo>
                <a:lnTo>
                  <a:pt x="39966" y="12750"/>
                </a:lnTo>
                <a:lnTo>
                  <a:pt x="40271" y="12522"/>
                </a:lnTo>
                <a:lnTo>
                  <a:pt x="40271" y="12712"/>
                </a:lnTo>
                <a:lnTo>
                  <a:pt x="40538" y="14554"/>
                </a:lnTo>
                <a:close/>
              </a:path>
              <a:path w="50800" h="38734">
                <a:moveTo>
                  <a:pt x="40589" y="24930"/>
                </a:moveTo>
                <a:lnTo>
                  <a:pt x="40284" y="24218"/>
                </a:lnTo>
                <a:lnTo>
                  <a:pt x="39852" y="24218"/>
                </a:lnTo>
                <a:lnTo>
                  <a:pt x="39585" y="24218"/>
                </a:lnTo>
                <a:lnTo>
                  <a:pt x="39458" y="24371"/>
                </a:lnTo>
                <a:lnTo>
                  <a:pt x="39344" y="24599"/>
                </a:lnTo>
                <a:lnTo>
                  <a:pt x="39243" y="24930"/>
                </a:lnTo>
                <a:lnTo>
                  <a:pt x="39116" y="25628"/>
                </a:lnTo>
                <a:lnTo>
                  <a:pt x="39611" y="26758"/>
                </a:lnTo>
                <a:lnTo>
                  <a:pt x="39890" y="24980"/>
                </a:lnTo>
                <a:lnTo>
                  <a:pt x="40589" y="24930"/>
                </a:lnTo>
                <a:close/>
              </a:path>
              <a:path w="50800" h="38734">
                <a:moveTo>
                  <a:pt x="40614" y="13081"/>
                </a:moveTo>
                <a:lnTo>
                  <a:pt x="40589" y="12700"/>
                </a:lnTo>
                <a:lnTo>
                  <a:pt x="40551" y="12306"/>
                </a:lnTo>
                <a:lnTo>
                  <a:pt x="40513" y="13081"/>
                </a:lnTo>
                <a:lnTo>
                  <a:pt x="40551" y="13462"/>
                </a:lnTo>
                <a:lnTo>
                  <a:pt x="40589" y="13843"/>
                </a:lnTo>
                <a:lnTo>
                  <a:pt x="40614" y="13081"/>
                </a:lnTo>
                <a:close/>
              </a:path>
              <a:path w="50800" h="38734">
                <a:moveTo>
                  <a:pt x="40741" y="34010"/>
                </a:moveTo>
                <a:lnTo>
                  <a:pt x="40081" y="33743"/>
                </a:lnTo>
                <a:lnTo>
                  <a:pt x="40081" y="34086"/>
                </a:lnTo>
                <a:lnTo>
                  <a:pt x="40741" y="34010"/>
                </a:lnTo>
                <a:close/>
              </a:path>
              <a:path w="50800" h="38734">
                <a:moveTo>
                  <a:pt x="41008" y="25869"/>
                </a:moveTo>
                <a:lnTo>
                  <a:pt x="40982" y="24892"/>
                </a:lnTo>
                <a:lnTo>
                  <a:pt x="40665" y="24917"/>
                </a:lnTo>
                <a:lnTo>
                  <a:pt x="40665" y="25082"/>
                </a:lnTo>
                <a:lnTo>
                  <a:pt x="41008" y="25869"/>
                </a:lnTo>
                <a:close/>
              </a:path>
              <a:path w="50800" h="38734">
                <a:moveTo>
                  <a:pt x="41478" y="12280"/>
                </a:moveTo>
                <a:lnTo>
                  <a:pt x="41402" y="11887"/>
                </a:lnTo>
                <a:lnTo>
                  <a:pt x="41376" y="11684"/>
                </a:lnTo>
                <a:lnTo>
                  <a:pt x="41351" y="12115"/>
                </a:lnTo>
                <a:lnTo>
                  <a:pt x="40678" y="11112"/>
                </a:lnTo>
                <a:lnTo>
                  <a:pt x="40817" y="12674"/>
                </a:lnTo>
                <a:lnTo>
                  <a:pt x="40881" y="13335"/>
                </a:lnTo>
                <a:lnTo>
                  <a:pt x="41122" y="12661"/>
                </a:lnTo>
                <a:lnTo>
                  <a:pt x="41351" y="12420"/>
                </a:lnTo>
                <a:lnTo>
                  <a:pt x="41389" y="12649"/>
                </a:lnTo>
                <a:lnTo>
                  <a:pt x="41414" y="12865"/>
                </a:lnTo>
                <a:lnTo>
                  <a:pt x="41414" y="12344"/>
                </a:lnTo>
                <a:close/>
              </a:path>
              <a:path w="50800" h="38734">
                <a:moveTo>
                  <a:pt x="41605" y="14135"/>
                </a:moveTo>
                <a:lnTo>
                  <a:pt x="41554" y="11874"/>
                </a:lnTo>
                <a:lnTo>
                  <a:pt x="41516" y="11455"/>
                </a:lnTo>
                <a:lnTo>
                  <a:pt x="41478" y="12280"/>
                </a:lnTo>
                <a:lnTo>
                  <a:pt x="41465" y="12636"/>
                </a:lnTo>
                <a:lnTo>
                  <a:pt x="41605" y="14135"/>
                </a:lnTo>
                <a:close/>
              </a:path>
              <a:path w="50800" h="38734">
                <a:moveTo>
                  <a:pt x="41643" y="20281"/>
                </a:moveTo>
                <a:lnTo>
                  <a:pt x="41630" y="19964"/>
                </a:lnTo>
                <a:lnTo>
                  <a:pt x="41605" y="20281"/>
                </a:lnTo>
                <a:close/>
              </a:path>
              <a:path w="50800" h="38734">
                <a:moveTo>
                  <a:pt x="41706" y="12255"/>
                </a:moveTo>
                <a:lnTo>
                  <a:pt x="41681" y="11874"/>
                </a:lnTo>
                <a:lnTo>
                  <a:pt x="41643" y="11480"/>
                </a:lnTo>
                <a:lnTo>
                  <a:pt x="41605" y="12255"/>
                </a:lnTo>
                <a:lnTo>
                  <a:pt x="41643" y="12636"/>
                </a:lnTo>
                <a:lnTo>
                  <a:pt x="41681" y="13017"/>
                </a:lnTo>
                <a:lnTo>
                  <a:pt x="41706" y="12255"/>
                </a:lnTo>
                <a:close/>
              </a:path>
              <a:path w="50800" h="38734">
                <a:moveTo>
                  <a:pt x="42151" y="12763"/>
                </a:moveTo>
                <a:lnTo>
                  <a:pt x="41871" y="9690"/>
                </a:lnTo>
                <a:lnTo>
                  <a:pt x="41884" y="11849"/>
                </a:lnTo>
                <a:lnTo>
                  <a:pt x="41960" y="13208"/>
                </a:lnTo>
                <a:lnTo>
                  <a:pt x="42151" y="12763"/>
                </a:lnTo>
                <a:close/>
              </a:path>
              <a:path w="50800" h="38734">
                <a:moveTo>
                  <a:pt x="43230" y="11582"/>
                </a:moveTo>
                <a:lnTo>
                  <a:pt x="43014" y="10172"/>
                </a:lnTo>
                <a:lnTo>
                  <a:pt x="43103" y="11328"/>
                </a:lnTo>
                <a:lnTo>
                  <a:pt x="43065" y="11023"/>
                </a:lnTo>
                <a:lnTo>
                  <a:pt x="42875" y="9817"/>
                </a:lnTo>
                <a:lnTo>
                  <a:pt x="42265" y="11506"/>
                </a:lnTo>
                <a:lnTo>
                  <a:pt x="42278" y="11836"/>
                </a:lnTo>
                <a:lnTo>
                  <a:pt x="42418" y="12560"/>
                </a:lnTo>
                <a:lnTo>
                  <a:pt x="42659" y="13233"/>
                </a:lnTo>
                <a:lnTo>
                  <a:pt x="42926" y="12827"/>
                </a:lnTo>
                <a:lnTo>
                  <a:pt x="43002" y="12649"/>
                </a:lnTo>
                <a:lnTo>
                  <a:pt x="43167" y="11734"/>
                </a:lnTo>
                <a:lnTo>
                  <a:pt x="43141" y="11582"/>
                </a:lnTo>
                <a:close/>
              </a:path>
              <a:path w="50800" h="38734">
                <a:moveTo>
                  <a:pt x="43726" y="21932"/>
                </a:moveTo>
                <a:lnTo>
                  <a:pt x="43548" y="21882"/>
                </a:lnTo>
                <a:lnTo>
                  <a:pt x="43700" y="22275"/>
                </a:lnTo>
                <a:lnTo>
                  <a:pt x="43726" y="21932"/>
                </a:lnTo>
                <a:close/>
              </a:path>
              <a:path w="50800" h="38734">
                <a:moveTo>
                  <a:pt x="43789" y="24726"/>
                </a:moveTo>
                <a:lnTo>
                  <a:pt x="43751" y="24345"/>
                </a:lnTo>
                <a:lnTo>
                  <a:pt x="43764" y="24726"/>
                </a:lnTo>
                <a:close/>
              </a:path>
              <a:path w="50800" h="38734">
                <a:moveTo>
                  <a:pt x="44094" y="25869"/>
                </a:moveTo>
                <a:lnTo>
                  <a:pt x="43688" y="25971"/>
                </a:lnTo>
                <a:lnTo>
                  <a:pt x="43611" y="26123"/>
                </a:lnTo>
                <a:lnTo>
                  <a:pt x="43942" y="26314"/>
                </a:lnTo>
                <a:lnTo>
                  <a:pt x="44094" y="25869"/>
                </a:lnTo>
                <a:close/>
              </a:path>
              <a:path w="50800" h="38734">
                <a:moveTo>
                  <a:pt x="44246" y="26314"/>
                </a:moveTo>
                <a:lnTo>
                  <a:pt x="44221" y="26073"/>
                </a:lnTo>
                <a:lnTo>
                  <a:pt x="44081" y="26314"/>
                </a:lnTo>
                <a:lnTo>
                  <a:pt x="44246" y="26314"/>
                </a:lnTo>
                <a:close/>
              </a:path>
              <a:path w="50800" h="38734">
                <a:moveTo>
                  <a:pt x="44310" y="1447"/>
                </a:moveTo>
                <a:lnTo>
                  <a:pt x="44221" y="546"/>
                </a:lnTo>
                <a:lnTo>
                  <a:pt x="44170" y="1422"/>
                </a:lnTo>
                <a:lnTo>
                  <a:pt x="44208" y="1816"/>
                </a:lnTo>
                <a:lnTo>
                  <a:pt x="44259" y="2311"/>
                </a:lnTo>
                <a:lnTo>
                  <a:pt x="44310" y="1447"/>
                </a:lnTo>
                <a:close/>
              </a:path>
              <a:path w="50800" h="38734">
                <a:moveTo>
                  <a:pt x="44335" y="25857"/>
                </a:moveTo>
                <a:lnTo>
                  <a:pt x="44246" y="25184"/>
                </a:lnTo>
                <a:lnTo>
                  <a:pt x="44196" y="25742"/>
                </a:lnTo>
                <a:lnTo>
                  <a:pt x="44221" y="26073"/>
                </a:lnTo>
                <a:lnTo>
                  <a:pt x="44335" y="25857"/>
                </a:lnTo>
                <a:close/>
              </a:path>
              <a:path w="50800" h="38734">
                <a:moveTo>
                  <a:pt x="44450" y="22720"/>
                </a:moveTo>
                <a:lnTo>
                  <a:pt x="43954" y="22948"/>
                </a:lnTo>
                <a:lnTo>
                  <a:pt x="43700" y="22275"/>
                </a:lnTo>
                <a:lnTo>
                  <a:pt x="43662" y="22631"/>
                </a:lnTo>
                <a:lnTo>
                  <a:pt x="43535" y="23368"/>
                </a:lnTo>
                <a:lnTo>
                  <a:pt x="43078" y="23583"/>
                </a:lnTo>
                <a:lnTo>
                  <a:pt x="43065" y="23329"/>
                </a:lnTo>
                <a:lnTo>
                  <a:pt x="42303" y="23329"/>
                </a:lnTo>
                <a:lnTo>
                  <a:pt x="41783" y="22948"/>
                </a:lnTo>
                <a:lnTo>
                  <a:pt x="41503" y="23329"/>
                </a:lnTo>
                <a:lnTo>
                  <a:pt x="41389" y="23710"/>
                </a:lnTo>
                <a:lnTo>
                  <a:pt x="41275" y="24866"/>
                </a:lnTo>
                <a:lnTo>
                  <a:pt x="42024" y="24091"/>
                </a:lnTo>
                <a:lnTo>
                  <a:pt x="43256" y="23964"/>
                </a:lnTo>
                <a:lnTo>
                  <a:pt x="43573" y="24371"/>
                </a:lnTo>
                <a:lnTo>
                  <a:pt x="43751" y="24345"/>
                </a:lnTo>
                <a:lnTo>
                  <a:pt x="43776" y="23964"/>
                </a:lnTo>
                <a:lnTo>
                  <a:pt x="43802" y="23583"/>
                </a:lnTo>
                <a:lnTo>
                  <a:pt x="43827" y="25234"/>
                </a:lnTo>
                <a:lnTo>
                  <a:pt x="43764" y="24726"/>
                </a:lnTo>
                <a:lnTo>
                  <a:pt x="43649" y="24472"/>
                </a:lnTo>
                <a:lnTo>
                  <a:pt x="42964" y="24472"/>
                </a:lnTo>
                <a:lnTo>
                  <a:pt x="43065" y="26123"/>
                </a:lnTo>
                <a:lnTo>
                  <a:pt x="43688" y="25971"/>
                </a:lnTo>
                <a:lnTo>
                  <a:pt x="44056" y="25234"/>
                </a:lnTo>
                <a:lnTo>
                  <a:pt x="44094" y="24726"/>
                </a:lnTo>
                <a:lnTo>
                  <a:pt x="44132" y="25082"/>
                </a:lnTo>
                <a:lnTo>
                  <a:pt x="44259" y="24980"/>
                </a:lnTo>
                <a:lnTo>
                  <a:pt x="44284" y="24726"/>
                </a:lnTo>
                <a:lnTo>
                  <a:pt x="44310" y="24472"/>
                </a:lnTo>
                <a:lnTo>
                  <a:pt x="44386" y="23456"/>
                </a:lnTo>
                <a:lnTo>
                  <a:pt x="44437" y="22948"/>
                </a:lnTo>
                <a:lnTo>
                  <a:pt x="44450" y="22720"/>
                </a:lnTo>
                <a:close/>
              </a:path>
              <a:path w="50800" h="38734">
                <a:moveTo>
                  <a:pt x="44551" y="22669"/>
                </a:moveTo>
                <a:lnTo>
                  <a:pt x="44538" y="21678"/>
                </a:lnTo>
                <a:lnTo>
                  <a:pt x="44450" y="22720"/>
                </a:lnTo>
                <a:close/>
              </a:path>
              <a:path w="50800" h="38734">
                <a:moveTo>
                  <a:pt x="44869" y="2552"/>
                </a:moveTo>
                <a:lnTo>
                  <a:pt x="44780" y="0"/>
                </a:lnTo>
                <a:lnTo>
                  <a:pt x="44767" y="1270"/>
                </a:lnTo>
                <a:lnTo>
                  <a:pt x="44386" y="965"/>
                </a:lnTo>
                <a:lnTo>
                  <a:pt x="44462" y="1803"/>
                </a:lnTo>
                <a:lnTo>
                  <a:pt x="44488" y="2070"/>
                </a:lnTo>
                <a:lnTo>
                  <a:pt x="44551" y="1828"/>
                </a:lnTo>
                <a:lnTo>
                  <a:pt x="44767" y="1295"/>
                </a:lnTo>
                <a:lnTo>
                  <a:pt x="44767" y="2552"/>
                </a:lnTo>
                <a:lnTo>
                  <a:pt x="44856" y="3505"/>
                </a:lnTo>
                <a:lnTo>
                  <a:pt x="44869" y="2552"/>
                </a:lnTo>
                <a:close/>
              </a:path>
              <a:path w="50800" h="38734">
                <a:moveTo>
                  <a:pt x="44970" y="24726"/>
                </a:moveTo>
                <a:lnTo>
                  <a:pt x="44945" y="24599"/>
                </a:lnTo>
                <a:lnTo>
                  <a:pt x="44919" y="24726"/>
                </a:lnTo>
                <a:close/>
              </a:path>
              <a:path w="50800" h="38734">
                <a:moveTo>
                  <a:pt x="44996" y="1358"/>
                </a:moveTo>
                <a:lnTo>
                  <a:pt x="44958" y="1003"/>
                </a:lnTo>
                <a:lnTo>
                  <a:pt x="44945" y="800"/>
                </a:lnTo>
                <a:lnTo>
                  <a:pt x="44919" y="1409"/>
                </a:lnTo>
                <a:lnTo>
                  <a:pt x="44958" y="1765"/>
                </a:lnTo>
                <a:lnTo>
                  <a:pt x="44970" y="1968"/>
                </a:lnTo>
                <a:lnTo>
                  <a:pt x="44996" y="1358"/>
                </a:lnTo>
                <a:close/>
              </a:path>
              <a:path w="50800" h="38734">
                <a:moveTo>
                  <a:pt x="45021" y="23964"/>
                </a:moveTo>
                <a:lnTo>
                  <a:pt x="44881" y="22517"/>
                </a:lnTo>
                <a:lnTo>
                  <a:pt x="44754" y="23964"/>
                </a:lnTo>
                <a:lnTo>
                  <a:pt x="44627" y="22631"/>
                </a:lnTo>
                <a:lnTo>
                  <a:pt x="44462" y="25628"/>
                </a:lnTo>
                <a:lnTo>
                  <a:pt x="44526" y="25488"/>
                </a:lnTo>
                <a:lnTo>
                  <a:pt x="45008" y="25361"/>
                </a:lnTo>
                <a:lnTo>
                  <a:pt x="45008" y="25234"/>
                </a:lnTo>
                <a:lnTo>
                  <a:pt x="45008" y="25095"/>
                </a:lnTo>
                <a:lnTo>
                  <a:pt x="44678" y="25234"/>
                </a:lnTo>
                <a:lnTo>
                  <a:pt x="44932" y="24980"/>
                </a:lnTo>
                <a:lnTo>
                  <a:pt x="44919" y="24726"/>
                </a:lnTo>
                <a:lnTo>
                  <a:pt x="45021" y="23964"/>
                </a:lnTo>
                <a:close/>
              </a:path>
              <a:path w="50800" h="38734">
                <a:moveTo>
                  <a:pt x="45516" y="24371"/>
                </a:moveTo>
                <a:lnTo>
                  <a:pt x="45110" y="24790"/>
                </a:lnTo>
                <a:lnTo>
                  <a:pt x="45008" y="25095"/>
                </a:lnTo>
                <a:lnTo>
                  <a:pt x="45504" y="24879"/>
                </a:lnTo>
                <a:lnTo>
                  <a:pt x="45516" y="24371"/>
                </a:lnTo>
                <a:close/>
              </a:path>
              <a:path w="50800" h="38734">
                <a:moveTo>
                  <a:pt x="46456" y="13169"/>
                </a:moveTo>
                <a:lnTo>
                  <a:pt x="46405" y="12661"/>
                </a:lnTo>
                <a:lnTo>
                  <a:pt x="45974" y="11772"/>
                </a:lnTo>
                <a:lnTo>
                  <a:pt x="45250" y="10248"/>
                </a:lnTo>
                <a:lnTo>
                  <a:pt x="44119" y="10248"/>
                </a:lnTo>
                <a:lnTo>
                  <a:pt x="44018" y="10629"/>
                </a:lnTo>
                <a:lnTo>
                  <a:pt x="43878" y="11658"/>
                </a:lnTo>
                <a:lnTo>
                  <a:pt x="43522" y="10248"/>
                </a:lnTo>
                <a:lnTo>
                  <a:pt x="43484" y="10553"/>
                </a:lnTo>
                <a:lnTo>
                  <a:pt x="43230" y="11582"/>
                </a:lnTo>
                <a:lnTo>
                  <a:pt x="43180" y="12192"/>
                </a:lnTo>
                <a:lnTo>
                  <a:pt x="44094" y="12496"/>
                </a:lnTo>
                <a:lnTo>
                  <a:pt x="43954" y="11950"/>
                </a:lnTo>
                <a:lnTo>
                  <a:pt x="44246" y="11772"/>
                </a:lnTo>
                <a:lnTo>
                  <a:pt x="44742" y="12026"/>
                </a:lnTo>
                <a:lnTo>
                  <a:pt x="45605" y="12661"/>
                </a:lnTo>
                <a:lnTo>
                  <a:pt x="46342" y="13423"/>
                </a:lnTo>
                <a:lnTo>
                  <a:pt x="46456" y="13169"/>
                </a:lnTo>
                <a:close/>
              </a:path>
              <a:path w="50800" h="38734">
                <a:moveTo>
                  <a:pt x="46494" y="27520"/>
                </a:moveTo>
                <a:lnTo>
                  <a:pt x="46418" y="26746"/>
                </a:lnTo>
                <a:lnTo>
                  <a:pt x="46418" y="27520"/>
                </a:lnTo>
                <a:close/>
              </a:path>
              <a:path w="50800" h="38734">
                <a:moveTo>
                  <a:pt x="46786" y="12407"/>
                </a:moveTo>
                <a:lnTo>
                  <a:pt x="46672" y="12661"/>
                </a:lnTo>
                <a:lnTo>
                  <a:pt x="46583" y="13042"/>
                </a:lnTo>
                <a:lnTo>
                  <a:pt x="46748" y="12915"/>
                </a:lnTo>
                <a:lnTo>
                  <a:pt x="46786" y="12407"/>
                </a:lnTo>
                <a:close/>
              </a:path>
              <a:path w="50800" h="38734">
                <a:moveTo>
                  <a:pt x="47142" y="34798"/>
                </a:moveTo>
                <a:lnTo>
                  <a:pt x="45466" y="31838"/>
                </a:lnTo>
                <a:lnTo>
                  <a:pt x="45034" y="31076"/>
                </a:lnTo>
                <a:lnTo>
                  <a:pt x="42011" y="33489"/>
                </a:lnTo>
                <a:lnTo>
                  <a:pt x="40919" y="33997"/>
                </a:lnTo>
                <a:lnTo>
                  <a:pt x="40741" y="34010"/>
                </a:lnTo>
                <a:lnTo>
                  <a:pt x="42557" y="34759"/>
                </a:lnTo>
                <a:lnTo>
                  <a:pt x="44589" y="31838"/>
                </a:lnTo>
                <a:lnTo>
                  <a:pt x="47142" y="34798"/>
                </a:lnTo>
                <a:close/>
              </a:path>
              <a:path w="50800" h="38734">
                <a:moveTo>
                  <a:pt x="47548" y="3543"/>
                </a:moveTo>
                <a:lnTo>
                  <a:pt x="47459" y="2641"/>
                </a:lnTo>
                <a:lnTo>
                  <a:pt x="47409" y="3517"/>
                </a:lnTo>
                <a:lnTo>
                  <a:pt x="47447" y="3911"/>
                </a:lnTo>
                <a:lnTo>
                  <a:pt x="47498" y="4419"/>
                </a:lnTo>
                <a:lnTo>
                  <a:pt x="47548" y="3543"/>
                </a:lnTo>
                <a:close/>
              </a:path>
              <a:path w="50800" h="38734">
                <a:moveTo>
                  <a:pt x="47764" y="5397"/>
                </a:moveTo>
                <a:lnTo>
                  <a:pt x="47713" y="3136"/>
                </a:lnTo>
                <a:lnTo>
                  <a:pt x="47675" y="2717"/>
                </a:lnTo>
                <a:lnTo>
                  <a:pt x="47625" y="3898"/>
                </a:lnTo>
                <a:lnTo>
                  <a:pt x="47764" y="5397"/>
                </a:lnTo>
                <a:close/>
              </a:path>
              <a:path w="50800" h="38734">
                <a:moveTo>
                  <a:pt x="48882" y="3314"/>
                </a:moveTo>
                <a:lnTo>
                  <a:pt x="48488" y="3009"/>
                </a:lnTo>
                <a:lnTo>
                  <a:pt x="48564" y="3848"/>
                </a:lnTo>
                <a:lnTo>
                  <a:pt x="48590" y="4114"/>
                </a:lnTo>
                <a:lnTo>
                  <a:pt x="48653" y="3873"/>
                </a:lnTo>
                <a:lnTo>
                  <a:pt x="48882" y="3314"/>
                </a:lnTo>
                <a:close/>
              </a:path>
              <a:path w="50800" h="38734">
                <a:moveTo>
                  <a:pt x="50355" y="37680"/>
                </a:moveTo>
                <a:lnTo>
                  <a:pt x="50292" y="33743"/>
                </a:lnTo>
                <a:lnTo>
                  <a:pt x="50190" y="31330"/>
                </a:lnTo>
                <a:lnTo>
                  <a:pt x="50088" y="29171"/>
                </a:lnTo>
                <a:lnTo>
                  <a:pt x="50038" y="28028"/>
                </a:lnTo>
                <a:lnTo>
                  <a:pt x="49974" y="26758"/>
                </a:lnTo>
                <a:lnTo>
                  <a:pt x="49961" y="26377"/>
                </a:lnTo>
                <a:lnTo>
                  <a:pt x="49872" y="24345"/>
                </a:lnTo>
                <a:lnTo>
                  <a:pt x="49847" y="23964"/>
                </a:lnTo>
                <a:lnTo>
                  <a:pt x="49707" y="21297"/>
                </a:lnTo>
                <a:lnTo>
                  <a:pt x="49542" y="18376"/>
                </a:lnTo>
                <a:lnTo>
                  <a:pt x="49403" y="15836"/>
                </a:lnTo>
                <a:lnTo>
                  <a:pt x="49377" y="15328"/>
                </a:lnTo>
                <a:lnTo>
                  <a:pt x="49364" y="15201"/>
                </a:lnTo>
                <a:lnTo>
                  <a:pt x="49136" y="11264"/>
                </a:lnTo>
                <a:lnTo>
                  <a:pt x="48742" y="6946"/>
                </a:lnTo>
                <a:lnTo>
                  <a:pt x="48171" y="11264"/>
                </a:lnTo>
                <a:lnTo>
                  <a:pt x="47790" y="11899"/>
                </a:lnTo>
                <a:lnTo>
                  <a:pt x="47701" y="26758"/>
                </a:lnTo>
                <a:lnTo>
                  <a:pt x="47536" y="27520"/>
                </a:lnTo>
                <a:lnTo>
                  <a:pt x="47345" y="28028"/>
                </a:lnTo>
                <a:lnTo>
                  <a:pt x="47218" y="26758"/>
                </a:lnTo>
                <a:lnTo>
                  <a:pt x="47701" y="26758"/>
                </a:lnTo>
                <a:lnTo>
                  <a:pt x="47701" y="12014"/>
                </a:lnTo>
                <a:lnTo>
                  <a:pt x="47472" y="12280"/>
                </a:lnTo>
                <a:lnTo>
                  <a:pt x="47663" y="15201"/>
                </a:lnTo>
                <a:lnTo>
                  <a:pt x="47409" y="15087"/>
                </a:lnTo>
                <a:lnTo>
                  <a:pt x="47409" y="23964"/>
                </a:lnTo>
                <a:lnTo>
                  <a:pt x="47358" y="23456"/>
                </a:lnTo>
                <a:lnTo>
                  <a:pt x="47371" y="23202"/>
                </a:lnTo>
                <a:lnTo>
                  <a:pt x="47383" y="22821"/>
                </a:lnTo>
                <a:lnTo>
                  <a:pt x="47409" y="23964"/>
                </a:lnTo>
                <a:lnTo>
                  <a:pt x="47409" y="15087"/>
                </a:lnTo>
                <a:lnTo>
                  <a:pt x="47383" y="14947"/>
                </a:lnTo>
                <a:lnTo>
                  <a:pt x="47358" y="14439"/>
                </a:lnTo>
                <a:lnTo>
                  <a:pt x="47358" y="14312"/>
                </a:lnTo>
                <a:lnTo>
                  <a:pt x="47320" y="13550"/>
                </a:lnTo>
                <a:lnTo>
                  <a:pt x="47345" y="13843"/>
                </a:lnTo>
                <a:lnTo>
                  <a:pt x="47434" y="12661"/>
                </a:lnTo>
                <a:lnTo>
                  <a:pt x="47459" y="12306"/>
                </a:lnTo>
                <a:lnTo>
                  <a:pt x="47053" y="12674"/>
                </a:lnTo>
                <a:lnTo>
                  <a:pt x="47053" y="29171"/>
                </a:lnTo>
                <a:lnTo>
                  <a:pt x="46964" y="28155"/>
                </a:lnTo>
                <a:lnTo>
                  <a:pt x="46913" y="27647"/>
                </a:lnTo>
                <a:lnTo>
                  <a:pt x="46964" y="26377"/>
                </a:lnTo>
                <a:lnTo>
                  <a:pt x="47053" y="29171"/>
                </a:lnTo>
                <a:lnTo>
                  <a:pt x="47053" y="12674"/>
                </a:lnTo>
                <a:lnTo>
                  <a:pt x="47028" y="14312"/>
                </a:lnTo>
                <a:lnTo>
                  <a:pt x="46990" y="13931"/>
                </a:lnTo>
                <a:lnTo>
                  <a:pt x="46990" y="12788"/>
                </a:lnTo>
                <a:lnTo>
                  <a:pt x="47028" y="14312"/>
                </a:lnTo>
                <a:lnTo>
                  <a:pt x="47028" y="12687"/>
                </a:lnTo>
                <a:lnTo>
                  <a:pt x="46901" y="12788"/>
                </a:lnTo>
                <a:lnTo>
                  <a:pt x="46901" y="13804"/>
                </a:lnTo>
                <a:lnTo>
                  <a:pt x="46761" y="13868"/>
                </a:lnTo>
                <a:lnTo>
                  <a:pt x="46761" y="26314"/>
                </a:lnTo>
                <a:lnTo>
                  <a:pt x="46494" y="27520"/>
                </a:lnTo>
                <a:lnTo>
                  <a:pt x="46418" y="27647"/>
                </a:lnTo>
                <a:lnTo>
                  <a:pt x="46367" y="27012"/>
                </a:lnTo>
                <a:lnTo>
                  <a:pt x="46329" y="26631"/>
                </a:lnTo>
                <a:lnTo>
                  <a:pt x="46342" y="25361"/>
                </a:lnTo>
                <a:lnTo>
                  <a:pt x="46342" y="25107"/>
                </a:lnTo>
                <a:lnTo>
                  <a:pt x="46355" y="23710"/>
                </a:lnTo>
                <a:lnTo>
                  <a:pt x="46355" y="23456"/>
                </a:lnTo>
                <a:lnTo>
                  <a:pt x="46355" y="23202"/>
                </a:lnTo>
                <a:lnTo>
                  <a:pt x="46418" y="23964"/>
                </a:lnTo>
                <a:lnTo>
                  <a:pt x="46418" y="24599"/>
                </a:lnTo>
                <a:lnTo>
                  <a:pt x="46520" y="25971"/>
                </a:lnTo>
                <a:lnTo>
                  <a:pt x="46710" y="26073"/>
                </a:lnTo>
                <a:lnTo>
                  <a:pt x="46761" y="26314"/>
                </a:lnTo>
                <a:lnTo>
                  <a:pt x="46761" y="13868"/>
                </a:lnTo>
                <a:lnTo>
                  <a:pt x="46609" y="13931"/>
                </a:lnTo>
                <a:lnTo>
                  <a:pt x="46570" y="21043"/>
                </a:lnTo>
                <a:lnTo>
                  <a:pt x="46520" y="20535"/>
                </a:lnTo>
                <a:lnTo>
                  <a:pt x="46532" y="19773"/>
                </a:lnTo>
                <a:lnTo>
                  <a:pt x="46545" y="19519"/>
                </a:lnTo>
                <a:lnTo>
                  <a:pt x="46570" y="21043"/>
                </a:lnTo>
                <a:lnTo>
                  <a:pt x="46570" y="13931"/>
                </a:lnTo>
                <a:lnTo>
                  <a:pt x="46342" y="13931"/>
                </a:lnTo>
                <a:lnTo>
                  <a:pt x="46240" y="14947"/>
                </a:lnTo>
                <a:lnTo>
                  <a:pt x="46113" y="14693"/>
                </a:lnTo>
                <a:lnTo>
                  <a:pt x="46012" y="14312"/>
                </a:lnTo>
                <a:lnTo>
                  <a:pt x="45834" y="13296"/>
                </a:lnTo>
                <a:lnTo>
                  <a:pt x="45720" y="13042"/>
                </a:lnTo>
                <a:lnTo>
                  <a:pt x="45618" y="13296"/>
                </a:lnTo>
                <a:lnTo>
                  <a:pt x="45224" y="12915"/>
                </a:lnTo>
                <a:lnTo>
                  <a:pt x="45034" y="13042"/>
                </a:lnTo>
                <a:lnTo>
                  <a:pt x="44742" y="13423"/>
                </a:lnTo>
                <a:lnTo>
                  <a:pt x="44665" y="15328"/>
                </a:lnTo>
                <a:lnTo>
                  <a:pt x="44538" y="14058"/>
                </a:lnTo>
                <a:lnTo>
                  <a:pt x="44538" y="19011"/>
                </a:lnTo>
                <a:lnTo>
                  <a:pt x="44437" y="19392"/>
                </a:lnTo>
                <a:lnTo>
                  <a:pt x="43789" y="19519"/>
                </a:lnTo>
                <a:lnTo>
                  <a:pt x="42659" y="21170"/>
                </a:lnTo>
                <a:lnTo>
                  <a:pt x="42303" y="21120"/>
                </a:lnTo>
                <a:lnTo>
                  <a:pt x="42303" y="21932"/>
                </a:lnTo>
                <a:lnTo>
                  <a:pt x="42291" y="21805"/>
                </a:lnTo>
                <a:lnTo>
                  <a:pt x="42265" y="21297"/>
                </a:lnTo>
                <a:lnTo>
                  <a:pt x="42265" y="21120"/>
                </a:lnTo>
                <a:lnTo>
                  <a:pt x="41706" y="21043"/>
                </a:lnTo>
                <a:lnTo>
                  <a:pt x="41668" y="20535"/>
                </a:lnTo>
                <a:lnTo>
                  <a:pt x="41605" y="20281"/>
                </a:lnTo>
                <a:lnTo>
                  <a:pt x="41592" y="20027"/>
                </a:lnTo>
                <a:lnTo>
                  <a:pt x="41414" y="20535"/>
                </a:lnTo>
                <a:lnTo>
                  <a:pt x="41313" y="19519"/>
                </a:lnTo>
                <a:lnTo>
                  <a:pt x="41579" y="19697"/>
                </a:lnTo>
                <a:lnTo>
                  <a:pt x="41579" y="19519"/>
                </a:lnTo>
                <a:lnTo>
                  <a:pt x="41554" y="19011"/>
                </a:lnTo>
                <a:lnTo>
                  <a:pt x="41541" y="18503"/>
                </a:lnTo>
                <a:lnTo>
                  <a:pt x="41516" y="17995"/>
                </a:lnTo>
                <a:lnTo>
                  <a:pt x="42481" y="19519"/>
                </a:lnTo>
                <a:lnTo>
                  <a:pt x="43129" y="19392"/>
                </a:lnTo>
                <a:lnTo>
                  <a:pt x="43535" y="19773"/>
                </a:lnTo>
                <a:lnTo>
                  <a:pt x="43865" y="19392"/>
                </a:lnTo>
                <a:lnTo>
                  <a:pt x="43992" y="19011"/>
                </a:lnTo>
                <a:lnTo>
                  <a:pt x="44043" y="17995"/>
                </a:lnTo>
                <a:lnTo>
                  <a:pt x="44043" y="17868"/>
                </a:lnTo>
                <a:lnTo>
                  <a:pt x="44056" y="17741"/>
                </a:lnTo>
                <a:lnTo>
                  <a:pt x="44094" y="16979"/>
                </a:lnTo>
                <a:lnTo>
                  <a:pt x="44145" y="15836"/>
                </a:lnTo>
                <a:lnTo>
                  <a:pt x="44424" y="17780"/>
                </a:lnTo>
                <a:lnTo>
                  <a:pt x="44538" y="19011"/>
                </a:lnTo>
                <a:lnTo>
                  <a:pt x="44538" y="14058"/>
                </a:lnTo>
                <a:lnTo>
                  <a:pt x="44462" y="13296"/>
                </a:lnTo>
                <a:lnTo>
                  <a:pt x="44348" y="13677"/>
                </a:lnTo>
                <a:lnTo>
                  <a:pt x="44030" y="14058"/>
                </a:lnTo>
                <a:lnTo>
                  <a:pt x="43649" y="14058"/>
                </a:lnTo>
                <a:lnTo>
                  <a:pt x="42418" y="14185"/>
                </a:lnTo>
                <a:lnTo>
                  <a:pt x="41414" y="15455"/>
                </a:lnTo>
                <a:lnTo>
                  <a:pt x="41236" y="15646"/>
                </a:lnTo>
                <a:lnTo>
                  <a:pt x="41236" y="20789"/>
                </a:lnTo>
                <a:lnTo>
                  <a:pt x="41173" y="21297"/>
                </a:lnTo>
                <a:lnTo>
                  <a:pt x="41173" y="20472"/>
                </a:lnTo>
                <a:lnTo>
                  <a:pt x="41198" y="20789"/>
                </a:lnTo>
                <a:lnTo>
                  <a:pt x="41173" y="20154"/>
                </a:lnTo>
                <a:lnTo>
                  <a:pt x="41148" y="19900"/>
                </a:lnTo>
                <a:lnTo>
                  <a:pt x="41198" y="19011"/>
                </a:lnTo>
                <a:lnTo>
                  <a:pt x="41236" y="20789"/>
                </a:lnTo>
                <a:lnTo>
                  <a:pt x="41236" y="15646"/>
                </a:lnTo>
                <a:lnTo>
                  <a:pt x="39941" y="16979"/>
                </a:lnTo>
                <a:lnTo>
                  <a:pt x="39382" y="14693"/>
                </a:lnTo>
                <a:lnTo>
                  <a:pt x="39090" y="15836"/>
                </a:lnTo>
                <a:lnTo>
                  <a:pt x="39039" y="17360"/>
                </a:lnTo>
                <a:lnTo>
                  <a:pt x="38938" y="17526"/>
                </a:lnTo>
                <a:lnTo>
                  <a:pt x="38938" y="20154"/>
                </a:lnTo>
                <a:lnTo>
                  <a:pt x="38874" y="19392"/>
                </a:lnTo>
                <a:lnTo>
                  <a:pt x="38811" y="18884"/>
                </a:lnTo>
                <a:lnTo>
                  <a:pt x="38823" y="18630"/>
                </a:lnTo>
                <a:lnTo>
                  <a:pt x="38862" y="17868"/>
                </a:lnTo>
                <a:lnTo>
                  <a:pt x="38938" y="20154"/>
                </a:lnTo>
                <a:lnTo>
                  <a:pt x="38938" y="17526"/>
                </a:lnTo>
                <a:lnTo>
                  <a:pt x="38722" y="17868"/>
                </a:lnTo>
                <a:lnTo>
                  <a:pt x="38430" y="17741"/>
                </a:lnTo>
                <a:lnTo>
                  <a:pt x="37617" y="16967"/>
                </a:lnTo>
                <a:lnTo>
                  <a:pt x="37693" y="17780"/>
                </a:lnTo>
                <a:lnTo>
                  <a:pt x="37452" y="22466"/>
                </a:lnTo>
                <a:lnTo>
                  <a:pt x="37719" y="20535"/>
                </a:lnTo>
                <a:lnTo>
                  <a:pt x="38493" y="21932"/>
                </a:lnTo>
                <a:lnTo>
                  <a:pt x="38989" y="20916"/>
                </a:lnTo>
                <a:lnTo>
                  <a:pt x="38950" y="20408"/>
                </a:lnTo>
                <a:lnTo>
                  <a:pt x="39103" y="21742"/>
                </a:lnTo>
                <a:lnTo>
                  <a:pt x="38874" y="22669"/>
                </a:lnTo>
                <a:lnTo>
                  <a:pt x="39027" y="22440"/>
                </a:lnTo>
                <a:lnTo>
                  <a:pt x="39192" y="22771"/>
                </a:lnTo>
                <a:lnTo>
                  <a:pt x="39179" y="22440"/>
                </a:lnTo>
                <a:lnTo>
                  <a:pt x="39090" y="20408"/>
                </a:lnTo>
                <a:lnTo>
                  <a:pt x="39154" y="21805"/>
                </a:lnTo>
                <a:lnTo>
                  <a:pt x="39128" y="20408"/>
                </a:lnTo>
                <a:lnTo>
                  <a:pt x="39166" y="18376"/>
                </a:lnTo>
                <a:lnTo>
                  <a:pt x="39319" y="20408"/>
                </a:lnTo>
                <a:lnTo>
                  <a:pt x="40081" y="20408"/>
                </a:lnTo>
                <a:lnTo>
                  <a:pt x="40309" y="19773"/>
                </a:lnTo>
                <a:lnTo>
                  <a:pt x="40513" y="19685"/>
                </a:lnTo>
                <a:lnTo>
                  <a:pt x="40525" y="18630"/>
                </a:lnTo>
                <a:lnTo>
                  <a:pt x="40932" y="21666"/>
                </a:lnTo>
                <a:lnTo>
                  <a:pt x="40944" y="20408"/>
                </a:lnTo>
                <a:lnTo>
                  <a:pt x="40970" y="19900"/>
                </a:lnTo>
                <a:lnTo>
                  <a:pt x="41008" y="21551"/>
                </a:lnTo>
                <a:lnTo>
                  <a:pt x="40944" y="21678"/>
                </a:lnTo>
                <a:lnTo>
                  <a:pt x="40944" y="21805"/>
                </a:lnTo>
                <a:lnTo>
                  <a:pt x="40932" y="21666"/>
                </a:lnTo>
                <a:lnTo>
                  <a:pt x="40436" y="21170"/>
                </a:lnTo>
                <a:lnTo>
                  <a:pt x="40017" y="21170"/>
                </a:lnTo>
                <a:lnTo>
                  <a:pt x="39763" y="21551"/>
                </a:lnTo>
                <a:lnTo>
                  <a:pt x="39344" y="20802"/>
                </a:lnTo>
                <a:lnTo>
                  <a:pt x="39408" y="21882"/>
                </a:lnTo>
                <a:lnTo>
                  <a:pt x="39281" y="22948"/>
                </a:lnTo>
                <a:lnTo>
                  <a:pt x="39408" y="23202"/>
                </a:lnTo>
                <a:lnTo>
                  <a:pt x="40068" y="22186"/>
                </a:lnTo>
                <a:lnTo>
                  <a:pt x="40373" y="23075"/>
                </a:lnTo>
                <a:lnTo>
                  <a:pt x="40614" y="22821"/>
                </a:lnTo>
                <a:lnTo>
                  <a:pt x="40690" y="22694"/>
                </a:lnTo>
                <a:lnTo>
                  <a:pt x="40817" y="22186"/>
                </a:lnTo>
                <a:lnTo>
                  <a:pt x="40881" y="21932"/>
                </a:lnTo>
                <a:lnTo>
                  <a:pt x="40970" y="22275"/>
                </a:lnTo>
                <a:lnTo>
                  <a:pt x="41478" y="22567"/>
                </a:lnTo>
                <a:lnTo>
                  <a:pt x="41871" y="22567"/>
                </a:lnTo>
                <a:lnTo>
                  <a:pt x="42176" y="22694"/>
                </a:lnTo>
                <a:lnTo>
                  <a:pt x="42405" y="22567"/>
                </a:lnTo>
                <a:lnTo>
                  <a:pt x="42684" y="21932"/>
                </a:lnTo>
                <a:lnTo>
                  <a:pt x="43027" y="22898"/>
                </a:lnTo>
                <a:lnTo>
                  <a:pt x="43116" y="22440"/>
                </a:lnTo>
                <a:lnTo>
                  <a:pt x="43294" y="21818"/>
                </a:lnTo>
                <a:lnTo>
                  <a:pt x="43548" y="21882"/>
                </a:lnTo>
                <a:lnTo>
                  <a:pt x="43472" y="21678"/>
                </a:lnTo>
                <a:lnTo>
                  <a:pt x="43421" y="21551"/>
                </a:lnTo>
                <a:lnTo>
                  <a:pt x="43954" y="21678"/>
                </a:lnTo>
                <a:lnTo>
                  <a:pt x="44323" y="21678"/>
                </a:lnTo>
                <a:lnTo>
                  <a:pt x="44399" y="21551"/>
                </a:lnTo>
                <a:lnTo>
                  <a:pt x="44475" y="21424"/>
                </a:lnTo>
                <a:lnTo>
                  <a:pt x="44958" y="22288"/>
                </a:lnTo>
                <a:lnTo>
                  <a:pt x="44958" y="21424"/>
                </a:lnTo>
                <a:lnTo>
                  <a:pt x="44958" y="21170"/>
                </a:lnTo>
                <a:lnTo>
                  <a:pt x="45008" y="20662"/>
                </a:lnTo>
                <a:lnTo>
                  <a:pt x="45046" y="21653"/>
                </a:lnTo>
                <a:lnTo>
                  <a:pt x="45034" y="24041"/>
                </a:lnTo>
                <a:lnTo>
                  <a:pt x="45516" y="24320"/>
                </a:lnTo>
                <a:lnTo>
                  <a:pt x="45516" y="23964"/>
                </a:lnTo>
                <a:lnTo>
                  <a:pt x="45554" y="23329"/>
                </a:lnTo>
                <a:lnTo>
                  <a:pt x="45643" y="24218"/>
                </a:lnTo>
                <a:lnTo>
                  <a:pt x="45681" y="23901"/>
                </a:lnTo>
                <a:lnTo>
                  <a:pt x="45720" y="24790"/>
                </a:lnTo>
                <a:lnTo>
                  <a:pt x="45745" y="23456"/>
                </a:lnTo>
                <a:lnTo>
                  <a:pt x="45745" y="23329"/>
                </a:lnTo>
                <a:lnTo>
                  <a:pt x="45681" y="21551"/>
                </a:lnTo>
                <a:lnTo>
                  <a:pt x="45694" y="21170"/>
                </a:lnTo>
                <a:lnTo>
                  <a:pt x="45758" y="22821"/>
                </a:lnTo>
                <a:lnTo>
                  <a:pt x="45783" y="23837"/>
                </a:lnTo>
                <a:lnTo>
                  <a:pt x="45796" y="23456"/>
                </a:lnTo>
                <a:lnTo>
                  <a:pt x="45872" y="24218"/>
                </a:lnTo>
                <a:lnTo>
                  <a:pt x="45897" y="23710"/>
                </a:lnTo>
                <a:lnTo>
                  <a:pt x="45910" y="24701"/>
                </a:lnTo>
                <a:lnTo>
                  <a:pt x="45872" y="24218"/>
                </a:lnTo>
                <a:lnTo>
                  <a:pt x="45859" y="24726"/>
                </a:lnTo>
                <a:lnTo>
                  <a:pt x="45885" y="24853"/>
                </a:lnTo>
                <a:lnTo>
                  <a:pt x="45897" y="24980"/>
                </a:lnTo>
                <a:lnTo>
                  <a:pt x="46024" y="26377"/>
                </a:lnTo>
                <a:lnTo>
                  <a:pt x="45935" y="25107"/>
                </a:lnTo>
                <a:lnTo>
                  <a:pt x="46240" y="25730"/>
                </a:lnTo>
                <a:lnTo>
                  <a:pt x="46266" y="25933"/>
                </a:lnTo>
                <a:lnTo>
                  <a:pt x="46139" y="26073"/>
                </a:lnTo>
                <a:lnTo>
                  <a:pt x="46037" y="26377"/>
                </a:lnTo>
                <a:lnTo>
                  <a:pt x="46075" y="27012"/>
                </a:lnTo>
                <a:lnTo>
                  <a:pt x="45961" y="26314"/>
                </a:lnTo>
                <a:lnTo>
                  <a:pt x="45847" y="25971"/>
                </a:lnTo>
                <a:lnTo>
                  <a:pt x="45478" y="25234"/>
                </a:lnTo>
                <a:lnTo>
                  <a:pt x="45008" y="25361"/>
                </a:lnTo>
                <a:lnTo>
                  <a:pt x="44970" y="27647"/>
                </a:lnTo>
                <a:lnTo>
                  <a:pt x="44932" y="27520"/>
                </a:lnTo>
                <a:lnTo>
                  <a:pt x="44450" y="25857"/>
                </a:lnTo>
                <a:lnTo>
                  <a:pt x="44348" y="27520"/>
                </a:lnTo>
                <a:lnTo>
                  <a:pt x="44246" y="26377"/>
                </a:lnTo>
                <a:lnTo>
                  <a:pt x="44056" y="26377"/>
                </a:lnTo>
                <a:lnTo>
                  <a:pt x="43916" y="26377"/>
                </a:lnTo>
                <a:lnTo>
                  <a:pt x="43205" y="28409"/>
                </a:lnTo>
                <a:lnTo>
                  <a:pt x="43040" y="28282"/>
                </a:lnTo>
                <a:lnTo>
                  <a:pt x="42862" y="28155"/>
                </a:lnTo>
                <a:lnTo>
                  <a:pt x="42164" y="27647"/>
                </a:lnTo>
                <a:lnTo>
                  <a:pt x="41808" y="27851"/>
                </a:lnTo>
                <a:lnTo>
                  <a:pt x="41808" y="29806"/>
                </a:lnTo>
                <a:lnTo>
                  <a:pt x="41770" y="29933"/>
                </a:lnTo>
                <a:lnTo>
                  <a:pt x="41757" y="29806"/>
                </a:lnTo>
                <a:lnTo>
                  <a:pt x="41757" y="29171"/>
                </a:lnTo>
                <a:lnTo>
                  <a:pt x="41757" y="28663"/>
                </a:lnTo>
                <a:lnTo>
                  <a:pt x="41770" y="28409"/>
                </a:lnTo>
                <a:lnTo>
                  <a:pt x="41808" y="29806"/>
                </a:lnTo>
                <a:lnTo>
                  <a:pt x="41808" y="27851"/>
                </a:lnTo>
                <a:lnTo>
                  <a:pt x="41490" y="28016"/>
                </a:lnTo>
                <a:lnTo>
                  <a:pt x="41490" y="29171"/>
                </a:lnTo>
                <a:lnTo>
                  <a:pt x="41287" y="29679"/>
                </a:lnTo>
                <a:lnTo>
                  <a:pt x="41173" y="28663"/>
                </a:lnTo>
                <a:lnTo>
                  <a:pt x="41376" y="28790"/>
                </a:lnTo>
                <a:lnTo>
                  <a:pt x="41490" y="29171"/>
                </a:lnTo>
                <a:lnTo>
                  <a:pt x="41490" y="28016"/>
                </a:lnTo>
                <a:lnTo>
                  <a:pt x="41224" y="28155"/>
                </a:lnTo>
                <a:lnTo>
                  <a:pt x="40690" y="27647"/>
                </a:lnTo>
                <a:lnTo>
                  <a:pt x="39992" y="28155"/>
                </a:lnTo>
                <a:lnTo>
                  <a:pt x="39789" y="27901"/>
                </a:lnTo>
                <a:lnTo>
                  <a:pt x="39738" y="29806"/>
                </a:lnTo>
                <a:lnTo>
                  <a:pt x="39865" y="29806"/>
                </a:lnTo>
                <a:lnTo>
                  <a:pt x="39814" y="29298"/>
                </a:lnTo>
                <a:lnTo>
                  <a:pt x="40119" y="29679"/>
                </a:lnTo>
                <a:lnTo>
                  <a:pt x="40208" y="30060"/>
                </a:lnTo>
                <a:lnTo>
                  <a:pt x="39992" y="30314"/>
                </a:lnTo>
                <a:lnTo>
                  <a:pt x="39928" y="30568"/>
                </a:lnTo>
                <a:lnTo>
                  <a:pt x="39878" y="30060"/>
                </a:lnTo>
                <a:lnTo>
                  <a:pt x="39712" y="30949"/>
                </a:lnTo>
                <a:lnTo>
                  <a:pt x="39509" y="30441"/>
                </a:lnTo>
                <a:lnTo>
                  <a:pt x="39217" y="30187"/>
                </a:lnTo>
                <a:lnTo>
                  <a:pt x="39014" y="28917"/>
                </a:lnTo>
                <a:lnTo>
                  <a:pt x="38849" y="28790"/>
                </a:lnTo>
                <a:lnTo>
                  <a:pt x="38887" y="30695"/>
                </a:lnTo>
                <a:lnTo>
                  <a:pt x="38773" y="32092"/>
                </a:lnTo>
                <a:lnTo>
                  <a:pt x="38887" y="32600"/>
                </a:lnTo>
                <a:lnTo>
                  <a:pt x="39077" y="32092"/>
                </a:lnTo>
                <a:lnTo>
                  <a:pt x="40119" y="30949"/>
                </a:lnTo>
                <a:lnTo>
                  <a:pt x="40360" y="30695"/>
                </a:lnTo>
                <a:lnTo>
                  <a:pt x="40373" y="30568"/>
                </a:lnTo>
                <a:lnTo>
                  <a:pt x="40259" y="29298"/>
                </a:lnTo>
                <a:lnTo>
                  <a:pt x="40665" y="29527"/>
                </a:lnTo>
                <a:lnTo>
                  <a:pt x="40640" y="29298"/>
                </a:lnTo>
                <a:lnTo>
                  <a:pt x="40652" y="28409"/>
                </a:lnTo>
                <a:lnTo>
                  <a:pt x="40703" y="29933"/>
                </a:lnTo>
                <a:lnTo>
                  <a:pt x="40678" y="29705"/>
                </a:lnTo>
                <a:lnTo>
                  <a:pt x="40627" y="29933"/>
                </a:lnTo>
                <a:lnTo>
                  <a:pt x="40487" y="30543"/>
                </a:lnTo>
                <a:lnTo>
                  <a:pt x="40703" y="30314"/>
                </a:lnTo>
                <a:lnTo>
                  <a:pt x="42659" y="32219"/>
                </a:lnTo>
                <a:lnTo>
                  <a:pt x="43929" y="30314"/>
                </a:lnTo>
                <a:lnTo>
                  <a:pt x="45199" y="28409"/>
                </a:lnTo>
                <a:lnTo>
                  <a:pt x="45364" y="28155"/>
                </a:lnTo>
                <a:lnTo>
                  <a:pt x="46748" y="31457"/>
                </a:lnTo>
                <a:lnTo>
                  <a:pt x="48399" y="31330"/>
                </a:lnTo>
                <a:lnTo>
                  <a:pt x="48755" y="31330"/>
                </a:lnTo>
                <a:lnTo>
                  <a:pt x="49352" y="32600"/>
                </a:lnTo>
                <a:lnTo>
                  <a:pt x="48869" y="32854"/>
                </a:lnTo>
                <a:lnTo>
                  <a:pt x="47294" y="34759"/>
                </a:lnTo>
                <a:lnTo>
                  <a:pt x="47218" y="34886"/>
                </a:lnTo>
                <a:lnTo>
                  <a:pt x="48094" y="35902"/>
                </a:lnTo>
                <a:lnTo>
                  <a:pt x="48818" y="33743"/>
                </a:lnTo>
                <a:lnTo>
                  <a:pt x="50038" y="35902"/>
                </a:lnTo>
                <a:lnTo>
                  <a:pt x="50355" y="37680"/>
                </a:lnTo>
                <a:close/>
              </a:path>
            </a:pathLst>
          </a:custGeom>
          <a:solidFill>
            <a:srgbClr val="B88F51"/>
          </a:solidFill>
        </p:spPr>
        <p:txBody>
          <a:bodyPr wrap="square" lIns="0" tIns="0" rIns="0" bIns="0" rtlCol="0"/>
          <a:lstStyle/>
          <a:p>
            <a:endParaRPr sz="2511"/>
          </a:p>
        </p:txBody>
      </p:sp>
      <p:sp>
        <p:nvSpPr>
          <p:cNvPr id="140" name="bg object 140"/>
          <p:cNvSpPr/>
          <p:nvPr/>
        </p:nvSpPr>
        <p:spPr>
          <a:xfrm>
            <a:off x="837414" y="323620"/>
            <a:ext cx="9128" cy="12303"/>
          </a:xfrm>
          <a:custGeom>
            <a:avLst/>
            <a:gdLst/>
            <a:ahLst/>
            <a:cxnLst/>
            <a:rect l="l" t="t" r="r" b="b"/>
            <a:pathLst>
              <a:path w="14605" h="19684">
                <a:moveTo>
                  <a:pt x="215" y="10350"/>
                </a:moveTo>
                <a:lnTo>
                  <a:pt x="190" y="9994"/>
                </a:lnTo>
                <a:lnTo>
                  <a:pt x="165" y="9791"/>
                </a:lnTo>
                <a:lnTo>
                  <a:pt x="139" y="10401"/>
                </a:lnTo>
                <a:lnTo>
                  <a:pt x="177" y="10756"/>
                </a:lnTo>
                <a:lnTo>
                  <a:pt x="203" y="10960"/>
                </a:lnTo>
                <a:lnTo>
                  <a:pt x="215" y="10350"/>
                </a:lnTo>
                <a:close/>
              </a:path>
              <a:path w="14605" h="19684">
                <a:moveTo>
                  <a:pt x="381" y="6642"/>
                </a:moveTo>
                <a:lnTo>
                  <a:pt x="0" y="5981"/>
                </a:lnTo>
                <a:lnTo>
                  <a:pt x="88" y="6959"/>
                </a:lnTo>
                <a:lnTo>
                  <a:pt x="101" y="7150"/>
                </a:lnTo>
                <a:lnTo>
                  <a:pt x="152" y="6972"/>
                </a:lnTo>
                <a:lnTo>
                  <a:pt x="381" y="6642"/>
                </a:lnTo>
                <a:close/>
              </a:path>
              <a:path w="14605" h="19684">
                <a:moveTo>
                  <a:pt x="546" y="4292"/>
                </a:moveTo>
                <a:lnTo>
                  <a:pt x="457" y="3390"/>
                </a:lnTo>
                <a:lnTo>
                  <a:pt x="406" y="4267"/>
                </a:lnTo>
                <a:lnTo>
                  <a:pt x="444" y="4660"/>
                </a:lnTo>
                <a:lnTo>
                  <a:pt x="495" y="5156"/>
                </a:lnTo>
                <a:lnTo>
                  <a:pt x="546" y="4292"/>
                </a:lnTo>
                <a:close/>
              </a:path>
              <a:path w="14605" h="19684">
                <a:moveTo>
                  <a:pt x="736" y="7277"/>
                </a:moveTo>
                <a:lnTo>
                  <a:pt x="711" y="6921"/>
                </a:lnTo>
                <a:lnTo>
                  <a:pt x="685" y="6718"/>
                </a:lnTo>
                <a:lnTo>
                  <a:pt x="660" y="7327"/>
                </a:lnTo>
                <a:lnTo>
                  <a:pt x="698" y="7683"/>
                </a:lnTo>
                <a:lnTo>
                  <a:pt x="723" y="7886"/>
                </a:lnTo>
                <a:lnTo>
                  <a:pt x="736" y="7277"/>
                </a:lnTo>
                <a:close/>
              </a:path>
              <a:path w="14605" h="19684">
                <a:moveTo>
                  <a:pt x="762" y="14998"/>
                </a:moveTo>
                <a:lnTo>
                  <a:pt x="381" y="14338"/>
                </a:lnTo>
                <a:lnTo>
                  <a:pt x="469" y="15316"/>
                </a:lnTo>
                <a:lnTo>
                  <a:pt x="482" y="15506"/>
                </a:lnTo>
                <a:lnTo>
                  <a:pt x="533" y="15328"/>
                </a:lnTo>
                <a:lnTo>
                  <a:pt x="762" y="14998"/>
                </a:lnTo>
                <a:close/>
              </a:path>
              <a:path w="14605" h="19684">
                <a:moveTo>
                  <a:pt x="1016" y="15278"/>
                </a:moveTo>
                <a:lnTo>
                  <a:pt x="914" y="14262"/>
                </a:lnTo>
                <a:lnTo>
                  <a:pt x="901" y="16814"/>
                </a:lnTo>
                <a:lnTo>
                  <a:pt x="825" y="16052"/>
                </a:lnTo>
                <a:lnTo>
                  <a:pt x="990" y="17767"/>
                </a:lnTo>
                <a:lnTo>
                  <a:pt x="1016" y="15278"/>
                </a:lnTo>
                <a:close/>
              </a:path>
              <a:path w="14605" h="19684">
                <a:moveTo>
                  <a:pt x="1155" y="11925"/>
                </a:moveTo>
                <a:lnTo>
                  <a:pt x="774" y="11264"/>
                </a:lnTo>
                <a:lnTo>
                  <a:pt x="863" y="12242"/>
                </a:lnTo>
                <a:lnTo>
                  <a:pt x="876" y="12433"/>
                </a:lnTo>
                <a:lnTo>
                  <a:pt x="927" y="12255"/>
                </a:lnTo>
                <a:lnTo>
                  <a:pt x="1155" y="11925"/>
                </a:lnTo>
                <a:close/>
              </a:path>
              <a:path w="14605" h="19684">
                <a:moveTo>
                  <a:pt x="1181" y="9563"/>
                </a:moveTo>
                <a:lnTo>
                  <a:pt x="1155" y="9182"/>
                </a:lnTo>
                <a:lnTo>
                  <a:pt x="1117" y="8788"/>
                </a:lnTo>
                <a:lnTo>
                  <a:pt x="1079" y="9563"/>
                </a:lnTo>
                <a:lnTo>
                  <a:pt x="1117" y="9944"/>
                </a:lnTo>
                <a:lnTo>
                  <a:pt x="1155" y="10325"/>
                </a:lnTo>
                <a:lnTo>
                  <a:pt x="1181" y="9563"/>
                </a:lnTo>
                <a:close/>
              </a:path>
              <a:path w="14605" h="19684">
                <a:moveTo>
                  <a:pt x="1244" y="4635"/>
                </a:moveTo>
                <a:lnTo>
                  <a:pt x="787" y="4419"/>
                </a:lnTo>
                <a:lnTo>
                  <a:pt x="876" y="5384"/>
                </a:lnTo>
                <a:lnTo>
                  <a:pt x="889" y="5676"/>
                </a:lnTo>
                <a:lnTo>
                  <a:pt x="850" y="6515"/>
                </a:lnTo>
                <a:lnTo>
                  <a:pt x="889" y="6908"/>
                </a:lnTo>
                <a:lnTo>
                  <a:pt x="939" y="7416"/>
                </a:lnTo>
                <a:lnTo>
                  <a:pt x="990" y="6540"/>
                </a:lnTo>
                <a:lnTo>
                  <a:pt x="927" y="5994"/>
                </a:lnTo>
                <a:lnTo>
                  <a:pt x="1079" y="5359"/>
                </a:lnTo>
                <a:lnTo>
                  <a:pt x="1244" y="4635"/>
                </a:lnTo>
                <a:close/>
              </a:path>
              <a:path w="14605" h="19684">
                <a:moveTo>
                  <a:pt x="1371" y="9563"/>
                </a:moveTo>
                <a:lnTo>
                  <a:pt x="1282" y="8661"/>
                </a:lnTo>
                <a:lnTo>
                  <a:pt x="1231" y="9537"/>
                </a:lnTo>
                <a:lnTo>
                  <a:pt x="1270" y="9931"/>
                </a:lnTo>
                <a:lnTo>
                  <a:pt x="1320" y="10439"/>
                </a:lnTo>
                <a:lnTo>
                  <a:pt x="1371" y="9563"/>
                </a:lnTo>
                <a:close/>
              </a:path>
              <a:path w="14605" h="19684">
                <a:moveTo>
                  <a:pt x="1663" y="12179"/>
                </a:moveTo>
                <a:lnTo>
                  <a:pt x="1612" y="9918"/>
                </a:lnTo>
                <a:lnTo>
                  <a:pt x="1574" y="9499"/>
                </a:lnTo>
                <a:lnTo>
                  <a:pt x="1524" y="10680"/>
                </a:lnTo>
                <a:lnTo>
                  <a:pt x="1663" y="12179"/>
                </a:lnTo>
                <a:close/>
              </a:path>
              <a:path w="14605" h="19684">
                <a:moveTo>
                  <a:pt x="1714" y="13309"/>
                </a:moveTo>
                <a:lnTo>
                  <a:pt x="1689" y="12954"/>
                </a:lnTo>
                <a:lnTo>
                  <a:pt x="1663" y="12750"/>
                </a:lnTo>
                <a:lnTo>
                  <a:pt x="1638" y="13360"/>
                </a:lnTo>
                <a:lnTo>
                  <a:pt x="1676" y="13716"/>
                </a:lnTo>
                <a:lnTo>
                  <a:pt x="1689" y="13919"/>
                </a:lnTo>
                <a:lnTo>
                  <a:pt x="1714" y="13309"/>
                </a:lnTo>
                <a:close/>
              </a:path>
              <a:path w="14605" h="19684">
                <a:moveTo>
                  <a:pt x="1752" y="12344"/>
                </a:moveTo>
                <a:lnTo>
                  <a:pt x="1143" y="12141"/>
                </a:lnTo>
                <a:lnTo>
                  <a:pt x="1104" y="12636"/>
                </a:lnTo>
                <a:lnTo>
                  <a:pt x="1143" y="12992"/>
                </a:lnTo>
                <a:lnTo>
                  <a:pt x="1168" y="13208"/>
                </a:lnTo>
                <a:lnTo>
                  <a:pt x="1181" y="12585"/>
                </a:lnTo>
                <a:lnTo>
                  <a:pt x="1219" y="12979"/>
                </a:lnTo>
                <a:lnTo>
                  <a:pt x="1282" y="13601"/>
                </a:lnTo>
                <a:lnTo>
                  <a:pt x="1498" y="12979"/>
                </a:lnTo>
                <a:lnTo>
                  <a:pt x="1752" y="12344"/>
                </a:lnTo>
                <a:close/>
              </a:path>
              <a:path w="14605" h="19684">
                <a:moveTo>
                  <a:pt x="1765" y="10261"/>
                </a:moveTo>
                <a:lnTo>
                  <a:pt x="1739" y="9906"/>
                </a:lnTo>
                <a:lnTo>
                  <a:pt x="1714" y="9702"/>
                </a:lnTo>
                <a:lnTo>
                  <a:pt x="1689" y="10312"/>
                </a:lnTo>
                <a:lnTo>
                  <a:pt x="1727" y="10668"/>
                </a:lnTo>
                <a:lnTo>
                  <a:pt x="1752" y="10871"/>
                </a:lnTo>
                <a:lnTo>
                  <a:pt x="1765" y="10261"/>
                </a:lnTo>
                <a:close/>
              </a:path>
              <a:path w="14605" h="19684">
                <a:moveTo>
                  <a:pt x="1917" y="11010"/>
                </a:moveTo>
                <a:lnTo>
                  <a:pt x="1879" y="10655"/>
                </a:lnTo>
                <a:lnTo>
                  <a:pt x="1866" y="10452"/>
                </a:lnTo>
                <a:lnTo>
                  <a:pt x="1841" y="11061"/>
                </a:lnTo>
                <a:lnTo>
                  <a:pt x="1879" y="11417"/>
                </a:lnTo>
                <a:lnTo>
                  <a:pt x="1892" y="11633"/>
                </a:lnTo>
                <a:lnTo>
                  <a:pt x="1917" y="11010"/>
                </a:lnTo>
                <a:close/>
              </a:path>
              <a:path w="14605" h="19684">
                <a:moveTo>
                  <a:pt x="1930" y="13398"/>
                </a:moveTo>
                <a:lnTo>
                  <a:pt x="1739" y="13296"/>
                </a:lnTo>
                <a:lnTo>
                  <a:pt x="1778" y="13766"/>
                </a:lnTo>
                <a:lnTo>
                  <a:pt x="1930" y="13398"/>
                </a:lnTo>
                <a:close/>
              </a:path>
              <a:path w="14605" h="19684">
                <a:moveTo>
                  <a:pt x="2286" y="13601"/>
                </a:moveTo>
                <a:lnTo>
                  <a:pt x="2057" y="13093"/>
                </a:lnTo>
                <a:lnTo>
                  <a:pt x="1930" y="13398"/>
                </a:lnTo>
                <a:lnTo>
                  <a:pt x="2286" y="13601"/>
                </a:lnTo>
                <a:close/>
              </a:path>
              <a:path w="14605" h="19684">
                <a:moveTo>
                  <a:pt x="2654" y="6400"/>
                </a:moveTo>
                <a:lnTo>
                  <a:pt x="2628" y="6045"/>
                </a:lnTo>
                <a:lnTo>
                  <a:pt x="2603" y="5842"/>
                </a:lnTo>
                <a:lnTo>
                  <a:pt x="2578" y="6451"/>
                </a:lnTo>
                <a:lnTo>
                  <a:pt x="2616" y="6807"/>
                </a:lnTo>
                <a:lnTo>
                  <a:pt x="2641" y="7010"/>
                </a:lnTo>
                <a:lnTo>
                  <a:pt x="2654" y="6400"/>
                </a:lnTo>
                <a:close/>
              </a:path>
              <a:path w="14605" h="19684">
                <a:moveTo>
                  <a:pt x="2870" y="3454"/>
                </a:moveTo>
                <a:lnTo>
                  <a:pt x="2489" y="2794"/>
                </a:lnTo>
                <a:lnTo>
                  <a:pt x="2578" y="3771"/>
                </a:lnTo>
                <a:lnTo>
                  <a:pt x="2590" y="3962"/>
                </a:lnTo>
                <a:lnTo>
                  <a:pt x="2641" y="3784"/>
                </a:lnTo>
                <a:lnTo>
                  <a:pt x="2870" y="3454"/>
                </a:lnTo>
                <a:close/>
              </a:path>
              <a:path w="14605" h="19684">
                <a:moveTo>
                  <a:pt x="2895" y="17868"/>
                </a:moveTo>
                <a:lnTo>
                  <a:pt x="2692" y="17589"/>
                </a:lnTo>
                <a:lnTo>
                  <a:pt x="2667" y="17272"/>
                </a:lnTo>
                <a:lnTo>
                  <a:pt x="2654" y="17526"/>
                </a:lnTo>
                <a:lnTo>
                  <a:pt x="2095" y="16700"/>
                </a:lnTo>
                <a:lnTo>
                  <a:pt x="2108" y="16916"/>
                </a:lnTo>
                <a:lnTo>
                  <a:pt x="1651" y="16243"/>
                </a:lnTo>
                <a:lnTo>
                  <a:pt x="1473" y="15976"/>
                </a:lnTo>
                <a:lnTo>
                  <a:pt x="1473" y="16103"/>
                </a:lnTo>
                <a:lnTo>
                  <a:pt x="1079" y="15963"/>
                </a:lnTo>
                <a:lnTo>
                  <a:pt x="1155" y="16802"/>
                </a:lnTo>
                <a:lnTo>
                  <a:pt x="1219" y="17424"/>
                </a:lnTo>
                <a:lnTo>
                  <a:pt x="1435" y="16802"/>
                </a:lnTo>
                <a:lnTo>
                  <a:pt x="1524" y="16560"/>
                </a:lnTo>
                <a:lnTo>
                  <a:pt x="1625" y="17538"/>
                </a:lnTo>
                <a:lnTo>
                  <a:pt x="1689" y="18199"/>
                </a:lnTo>
                <a:lnTo>
                  <a:pt x="1930" y="17526"/>
                </a:lnTo>
                <a:lnTo>
                  <a:pt x="2108" y="17335"/>
                </a:lnTo>
                <a:lnTo>
                  <a:pt x="2120" y="17945"/>
                </a:lnTo>
                <a:lnTo>
                  <a:pt x="2133" y="18262"/>
                </a:lnTo>
                <a:lnTo>
                  <a:pt x="2171" y="18986"/>
                </a:lnTo>
                <a:lnTo>
                  <a:pt x="2273" y="18732"/>
                </a:lnTo>
                <a:lnTo>
                  <a:pt x="2298" y="18923"/>
                </a:lnTo>
                <a:lnTo>
                  <a:pt x="2540" y="18249"/>
                </a:lnTo>
                <a:lnTo>
                  <a:pt x="2654" y="18122"/>
                </a:lnTo>
                <a:lnTo>
                  <a:pt x="2692" y="18453"/>
                </a:lnTo>
                <a:lnTo>
                  <a:pt x="2705" y="18072"/>
                </a:lnTo>
                <a:lnTo>
                  <a:pt x="2895" y="17868"/>
                </a:lnTo>
                <a:close/>
              </a:path>
              <a:path w="14605" h="19684">
                <a:moveTo>
                  <a:pt x="3530" y="12585"/>
                </a:moveTo>
                <a:lnTo>
                  <a:pt x="2997" y="11353"/>
                </a:lnTo>
                <a:lnTo>
                  <a:pt x="2870" y="11036"/>
                </a:lnTo>
                <a:lnTo>
                  <a:pt x="2286" y="10871"/>
                </a:lnTo>
                <a:lnTo>
                  <a:pt x="2095" y="10604"/>
                </a:lnTo>
                <a:lnTo>
                  <a:pt x="1790" y="8890"/>
                </a:lnTo>
                <a:lnTo>
                  <a:pt x="1917" y="10655"/>
                </a:lnTo>
                <a:lnTo>
                  <a:pt x="1930" y="10858"/>
                </a:lnTo>
                <a:lnTo>
                  <a:pt x="2006" y="10591"/>
                </a:lnTo>
                <a:lnTo>
                  <a:pt x="2273" y="11645"/>
                </a:lnTo>
                <a:lnTo>
                  <a:pt x="2438" y="11252"/>
                </a:lnTo>
                <a:lnTo>
                  <a:pt x="2641" y="11379"/>
                </a:lnTo>
                <a:lnTo>
                  <a:pt x="3530" y="12585"/>
                </a:lnTo>
                <a:close/>
              </a:path>
              <a:path w="14605" h="19684">
                <a:moveTo>
                  <a:pt x="3530" y="7404"/>
                </a:moveTo>
                <a:lnTo>
                  <a:pt x="3403" y="5854"/>
                </a:lnTo>
                <a:lnTo>
                  <a:pt x="3175" y="4241"/>
                </a:lnTo>
                <a:lnTo>
                  <a:pt x="2806" y="7454"/>
                </a:lnTo>
                <a:lnTo>
                  <a:pt x="3213" y="7480"/>
                </a:lnTo>
                <a:lnTo>
                  <a:pt x="3416" y="7670"/>
                </a:lnTo>
                <a:lnTo>
                  <a:pt x="3530" y="7404"/>
                </a:lnTo>
                <a:close/>
              </a:path>
              <a:path w="14605" h="19684">
                <a:moveTo>
                  <a:pt x="3733" y="7632"/>
                </a:moveTo>
                <a:lnTo>
                  <a:pt x="3708" y="7035"/>
                </a:lnTo>
                <a:lnTo>
                  <a:pt x="3670" y="7658"/>
                </a:lnTo>
                <a:close/>
              </a:path>
              <a:path w="14605" h="19684">
                <a:moveTo>
                  <a:pt x="4000" y="15113"/>
                </a:moveTo>
                <a:lnTo>
                  <a:pt x="3670" y="13449"/>
                </a:lnTo>
                <a:lnTo>
                  <a:pt x="3340" y="14820"/>
                </a:lnTo>
                <a:lnTo>
                  <a:pt x="3124" y="14401"/>
                </a:lnTo>
                <a:lnTo>
                  <a:pt x="3009" y="14185"/>
                </a:lnTo>
                <a:lnTo>
                  <a:pt x="3035" y="13982"/>
                </a:lnTo>
                <a:lnTo>
                  <a:pt x="2730" y="12039"/>
                </a:lnTo>
                <a:lnTo>
                  <a:pt x="2628" y="13982"/>
                </a:lnTo>
                <a:lnTo>
                  <a:pt x="2336" y="13627"/>
                </a:lnTo>
                <a:lnTo>
                  <a:pt x="2578" y="14236"/>
                </a:lnTo>
                <a:lnTo>
                  <a:pt x="2921" y="14427"/>
                </a:lnTo>
                <a:lnTo>
                  <a:pt x="3009" y="14236"/>
                </a:lnTo>
                <a:lnTo>
                  <a:pt x="3962" y="16408"/>
                </a:lnTo>
                <a:lnTo>
                  <a:pt x="4000" y="15113"/>
                </a:lnTo>
                <a:close/>
              </a:path>
              <a:path w="14605" h="19684">
                <a:moveTo>
                  <a:pt x="4025" y="12446"/>
                </a:moveTo>
                <a:lnTo>
                  <a:pt x="4000" y="12065"/>
                </a:lnTo>
                <a:lnTo>
                  <a:pt x="3962" y="11684"/>
                </a:lnTo>
                <a:lnTo>
                  <a:pt x="3924" y="12446"/>
                </a:lnTo>
                <a:lnTo>
                  <a:pt x="3962" y="12827"/>
                </a:lnTo>
                <a:lnTo>
                  <a:pt x="4000" y="13220"/>
                </a:lnTo>
                <a:lnTo>
                  <a:pt x="4025" y="12446"/>
                </a:lnTo>
                <a:close/>
              </a:path>
              <a:path w="14605" h="19684">
                <a:moveTo>
                  <a:pt x="4203" y="15481"/>
                </a:moveTo>
                <a:lnTo>
                  <a:pt x="4178" y="15100"/>
                </a:lnTo>
                <a:lnTo>
                  <a:pt x="4140" y="14706"/>
                </a:lnTo>
                <a:lnTo>
                  <a:pt x="4114" y="15176"/>
                </a:lnTo>
                <a:lnTo>
                  <a:pt x="3962" y="13576"/>
                </a:lnTo>
                <a:lnTo>
                  <a:pt x="4102" y="13906"/>
                </a:lnTo>
                <a:lnTo>
                  <a:pt x="3898" y="12865"/>
                </a:lnTo>
                <a:lnTo>
                  <a:pt x="3276" y="9537"/>
                </a:lnTo>
                <a:lnTo>
                  <a:pt x="3454" y="10350"/>
                </a:lnTo>
                <a:lnTo>
                  <a:pt x="3530" y="8991"/>
                </a:lnTo>
                <a:lnTo>
                  <a:pt x="3467" y="8369"/>
                </a:lnTo>
                <a:lnTo>
                  <a:pt x="3441" y="8064"/>
                </a:lnTo>
                <a:lnTo>
                  <a:pt x="3251" y="8369"/>
                </a:lnTo>
                <a:lnTo>
                  <a:pt x="2730" y="8191"/>
                </a:lnTo>
                <a:lnTo>
                  <a:pt x="2514" y="7823"/>
                </a:lnTo>
                <a:lnTo>
                  <a:pt x="2159" y="7607"/>
                </a:lnTo>
                <a:lnTo>
                  <a:pt x="1663" y="7404"/>
                </a:lnTo>
                <a:lnTo>
                  <a:pt x="2273" y="7632"/>
                </a:lnTo>
                <a:lnTo>
                  <a:pt x="2311" y="7404"/>
                </a:lnTo>
                <a:lnTo>
                  <a:pt x="2476" y="6464"/>
                </a:lnTo>
                <a:lnTo>
                  <a:pt x="2501" y="6337"/>
                </a:lnTo>
                <a:lnTo>
                  <a:pt x="2590" y="5854"/>
                </a:lnTo>
                <a:lnTo>
                  <a:pt x="2133" y="6337"/>
                </a:lnTo>
                <a:lnTo>
                  <a:pt x="2019" y="6121"/>
                </a:lnTo>
                <a:lnTo>
                  <a:pt x="1790" y="6057"/>
                </a:lnTo>
                <a:lnTo>
                  <a:pt x="1612" y="6464"/>
                </a:lnTo>
                <a:lnTo>
                  <a:pt x="1587" y="6273"/>
                </a:lnTo>
                <a:lnTo>
                  <a:pt x="1574" y="3924"/>
                </a:lnTo>
                <a:lnTo>
                  <a:pt x="1358" y="5689"/>
                </a:lnTo>
                <a:lnTo>
                  <a:pt x="1270" y="5372"/>
                </a:lnTo>
                <a:lnTo>
                  <a:pt x="1168" y="7721"/>
                </a:lnTo>
                <a:lnTo>
                  <a:pt x="1371" y="7645"/>
                </a:lnTo>
                <a:lnTo>
                  <a:pt x="1460" y="8013"/>
                </a:lnTo>
                <a:lnTo>
                  <a:pt x="1485" y="7645"/>
                </a:lnTo>
                <a:lnTo>
                  <a:pt x="1930" y="7607"/>
                </a:lnTo>
                <a:lnTo>
                  <a:pt x="2603" y="9258"/>
                </a:lnTo>
                <a:lnTo>
                  <a:pt x="3162" y="8991"/>
                </a:lnTo>
                <a:lnTo>
                  <a:pt x="3276" y="11557"/>
                </a:lnTo>
                <a:lnTo>
                  <a:pt x="3644" y="12738"/>
                </a:lnTo>
                <a:lnTo>
                  <a:pt x="3924" y="13462"/>
                </a:lnTo>
                <a:lnTo>
                  <a:pt x="4000" y="15113"/>
                </a:lnTo>
                <a:lnTo>
                  <a:pt x="4102" y="15595"/>
                </a:lnTo>
                <a:lnTo>
                  <a:pt x="4140" y="15862"/>
                </a:lnTo>
                <a:lnTo>
                  <a:pt x="4178" y="16243"/>
                </a:lnTo>
                <a:lnTo>
                  <a:pt x="4178" y="15925"/>
                </a:lnTo>
                <a:lnTo>
                  <a:pt x="4203" y="15481"/>
                </a:lnTo>
                <a:close/>
              </a:path>
              <a:path w="14605" h="19684">
                <a:moveTo>
                  <a:pt x="4292" y="15443"/>
                </a:moveTo>
                <a:lnTo>
                  <a:pt x="4267" y="15087"/>
                </a:lnTo>
                <a:lnTo>
                  <a:pt x="4241" y="14871"/>
                </a:lnTo>
                <a:lnTo>
                  <a:pt x="4216" y="15494"/>
                </a:lnTo>
                <a:lnTo>
                  <a:pt x="4254" y="15849"/>
                </a:lnTo>
                <a:lnTo>
                  <a:pt x="4267" y="16052"/>
                </a:lnTo>
                <a:lnTo>
                  <a:pt x="4292" y="15443"/>
                </a:lnTo>
                <a:close/>
              </a:path>
              <a:path w="14605" h="19684">
                <a:moveTo>
                  <a:pt x="4318" y="12395"/>
                </a:moveTo>
                <a:lnTo>
                  <a:pt x="4292" y="12039"/>
                </a:lnTo>
                <a:lnTo>
                  <a:pt x="4267" y="11836"/>
                </a:lnTo>
                <a:lnTo>
                  <a:pt x="4241" y="12446"/>
                </a:lnTo>
                <a:lnTo>
                  <a:pt x="4279" y="12801"/>
                </a:lnTo>
                <a:lnTo>
                  <a:pt x="4305" y="13017"/>
                </a:lnTo>
                <a:lnTo>
                  <a:pt x="4318" y="12395"/>
                </a:lnTo>
                <a:close/>
              </a:path>
              <a:path w="14605" h="19684">
                <a:moveTo>
                  <a:pt x="4483" y="7416"/>
                </a:moveTo>
                <a:lnTo>
                  <a:pt x="4356" y="7188"/>
                </a:lnTo>
                <a:lnTo>
                  <a:pt x="4267" y="7404"/>
                </a:lnTo>
                <a:lnTo>
                  <a:pt x="4127" y="7480"/>
                </a:lnTo>
                <a:lnTo>
                  <a:pt x="3822" y="7607"/>
                </a:lnTo>
                <a:lnTo>
                  <a:pt x="4483" y="10871"/>
                </a:lnTo>
                <a:lnTo>
                  <a:pt x="4483" y="7416"/>
                </a:lnTo>
                <a:close/>
              </a:path>
              <a:path w="14605" h="19684">
                <a:moveTo>
                  <a:pt x="5067" y="17716"/>
                </a:moveTo>
                <a:lnTo>
                  <a:pt x="5041" y="17335"/>
                </a:lnTo>
                <a:lnTo>
                  <a:pt x="5003" y="16941"/>
                </a:lnTo>
                <a:lnTo>
                  <a:pt x="4965" y="17716"/>
                </a:lnTo>
                <a:lnTo>
                  <a:pt x="5003" y="18097"/>
                </a:lnTo>
                <a:lnTo>
                  <a:pt x="5041" y="18478"/>
                </a:lnTo>
                <a:lnTo>
                  <a:pt x="5067" y="17716"/>
                </a:lnTo>
                <a:close/>
              </a:path>
              <a:path w="14605" h="19684">
                <a:moveTo>
                  <a:pt x="5207" y="17716"/>
                </a:moveTo>
                <a:lnTo>
                  <a:pt x="5118" y="16814"/>
                </a:lnTo>
                <a:lnTo>
                  <a:pt x="5067" y="17691"/>
                </a:lnTo>
                <a:lnTo>
                  <a:pt x="5105" y="18084"/>
                </a:lnTo>
                <a:lnTo>
                  <a:pt x="5156" y="18580"/>
                </a:lnTo>
                <a:lnTo>
                  <a:pt x="5207" y="17716"/>
                </a:lnTo>
                <a:close/>
              </a:path>
              <a:path w="14605" h="19684">
                <a:moveTo>
                  <a:pt x="6350" y="16852"/>
                </a:moveTo>
                <a:lnTo>
                  <a:pt x="6324" y="16497"/>
                </a:lnTo>
                <a:lnTo>
                  <a:pt x="6299" y="16294"/>
                </a:lnTo>
                <a:lnTo>
                  <a:pt x="6273" y="16903"/>
                </a:lnTo>
                <a:lnTo>
                  <a:pt x="6311" y="17259"/>
                </a:lnTo>
                <a:lnTo>
                  <a:pt x="6324" y="17475"/>
                </a:lnTo>
                <a:lnTo>
                  <a:pt x="6350" y="16852"/>
                </a:lnTo>
                <a:close/>
              </a:path>
              <a:path w="14605" h="19684">
                <a:moveTo>
                  <a:pt x="7010" y="3098"/>
                </a:moveTo>
                <a:lnTo>
                  <a:pt x="6985" y="2743"/>
                </a:lnTo>
                <a:lnTo>
                  <a:pt x="6959" y="2540"/>
                </a:lnTo>
                <a:lnTo>
                  <a:pt x="6934" y="3149"/>
                </a:lnTo>
                <a:lnTo>
                  <a:pt x="6972" y="3505"/>
                </a:lnTo>
                <a:lnTo>
                  <a:pt x="6997" y="3721"/>
                </a:lnTo>
                <a:lnTo>
                  <a:pt x="7010" y="3098"/>
                </a:lnTo>
                <a:close/>
              </a:path>
              <a:path w="14605" h="19684">
                <a:moveTo>
                  <a:pt x="7086" y="16852"/>
                </a:moveTo>
                <a:lnTo>
                  <a:pt x="6997" y="15951"/>
                </a:lnTo>
                <a:lnTo>
                  <a:pt x="6946" y="16827"/>
                </a:lnTo>
                <a:lnTo>
                  <a:pt x="6985" y="17221"/>
                </a:lnTo>
                <a:lnTo>
                  <a:pt x="7035" y="17729"/>
                </a:lnTo>
                <a:lnTo>
                  <a:pt x="7086" y="16852"/>
                </a:lnTo>
                <a:close/>
              </a:path>
              <a:path w="14605" h="19684">
                <a:moveTo>
                  <a:pt x="7391" y="14909"/>
                </a:moveTo>
                <a:lnTo>
                  <a:pt x="6743" y="14884"/>
                </a:lnTo>
                <a:lnTo>
                  <a:pt x="5930" y="14998"/>
                </a:lnTo>
                <a:lnTo>
                  <a:pt x="5118" y="15049"/>
                </a:lnTo>
                <a:lnTo>
                  <a:pt x="4953" y="15049"/>
                </a:lnTo>
                <a:lnTo>
                  <a:pt x="4305" y="13639"/>
                </a:lnTo>
                <a:lnTo>
                  <a:pt x="4330" y="15125"/>
                </a:lnTo>
                <a:lnTo>
                  <a:pt x="5054" y="15811"/>
                </a:lnTo>
                <a:lnTo>
                  <a:pt x="5880" y="15760"/>
                </a:lnTo>
                <a:lnTo>
                  <a:pt x="6388" y="16078"/>
                </a:lnTo>
                <a:lnTo>
                  <a:pt x="6350" y="16852"/>
                </a:lnTo>
                <a:lnTo>
                  <a:pt x="6388" y="17246"/>
                </a:lnTo>
                <a:lnTo>
                  <a:pt x="6438" y="17754"/>
                </a:lnTo>
                <a:lnTo>
                  <a:pt x="6477" y="16878"/>
                </a:lnTo>
                <a:lnTo>
                  <a:pt x="6451" y="16484"/>
                </a:lnTo>
                <a:lnTo>
                  <a:pt x="6400" y="16090"/>
                </a:lnTo>
                <a:lnTo>
                  <a:pt x="6794" y="16319"/>
                </a:lnTo>
                <a:lnTo>
                  <a:pt x="7391" y="14909"/>
                </a:lnTo>
                <a:close/>
              </a:path>
              <a:path w="14605" h="19684">
                <a:moveTo>
                  <a:pt x="7467" y="3911"/>
                </a:moveTo>
                <a:lnTo>
                  <a:pt x="7200" y="1130"/>
                </a:lnTo>
                <a:lnTo>
                  <a:pt x="7251" y="3175"/>
                </a:lnTo>
                <a:lnTo>
                  <a:pt x="7264" y="3492"/>
                </a:lnTo>
                <a:lnTo>
                  <a:pt x="7302" y="4254"/>
                </a:lnTo>
                <a:lnTo>
                  <a:pt x="7467" y="3911"/>
                </a:lnTo>
                <a:close/>
              </a:path>
              <a:path w="14605" h="19684">
                <a:moveTo>
                  <a:pt x="7607" y="3860"/>
                </a:moveTo>
                <a:lnTo>
                  <a:pt x="7581" y="3479"/>
                </a:lnTo>
                <a:lnTo>
                  <a:pt x="7543" y="3086"/>
                </a:lnTo>
                <a:lnTo>
                  <a:pt x="7505" y="3860"/>
                </a:lnTo>
                <a:lnTo>
                  <a:pt x="7543" y="4241"/>
                </a:lnTo>
                <a:lnTo>
                  <a:pt x="7581" y="4622"/>
                </a:lnTo>
                <a:lnTo>
                  <a:pt x="7607" y="3860"/>
                </a:lnTo>
                <a:close/>
              </a:path>
              <a:path w="14605" h="19684">
                <a:moveTo>
                  <a:pt x="7747" y="15735"/>
                </a:moveTo>
                <a:lnTo>
                  <a:pt x="7493" y="14909"/>
                </a:lnTo>
                <a:lnTo>
                  <a:pt x="7302" y="12865"/>
                </a:lnTo>
                <a:lnTo>
                  <a:pt x="7391" y="14909"/>
                </a:lnTo>
                <a:lnTo>
                  <a:pt x="7620" y="15913"/>
                </a:lnTo>
                <a:lnTo>
                  <a:pt x="7747" y="15735"/>
                </a:lnTo>
                <a:close/>
              </a:path>
              <a:path w="14605" h="19684">
                <a:moveTo>
                  <a:pt x="8343" y="16789"/>
                </a:moveTo>
                <a:lnTo>
                  <a:pt x="8242" y="16014"/>
                </a:lnTo>
                <a:lnTo>
                  <a:pt x="8178" y="16332"/>
                </a:lnTo>
                <a:lnTo>
                  <a:pt x="8293" y="14084"/>
                </a:lnTo>
                <a:lnTo>
                  <a:pt x="8255" y="12446"/>
                </a:lnTo>
                <a:lnTo>
                  <a:pt x="7950" y="15252"/>
                </a:lnTo>
                <a:lnTo>
                  <a:pt x="8013" y="16027"/>
                </a:lnTo>
                <a:lnTo>
                  <a:pt x="7874" y="15760"/>
                </a:lnTo>
                <a:lnTo>
                  <a:pt x="7886" y="14871"/>
                </a:lnTo>
                <a:lnTo>
                  <a:pt x="7785" y="13855"/>
                </a:lnTo>
                <a:lnTo>
                  <a:pt x="7772" y="15570"/>
                </a:lnTo>
                <a:lnTo>
                  <a:pt x="7708" y="15430"/>
                </a:lnTo>
                <a:lnTo>
                  <a:pt x="7747" y="15735"/>
                </a:lnTo>
                <a:lnTo>
                  <a:pt x="7772" y="15862"/>
                </a:lnTo>
                <a:lnTo>
                  <a:pt x="7772" y="16408"/>
                </a:lnTo>
                <a:lnTo>
                  <a:pt x="7708" y="15798"/>
                </a:lnTo>
                <a:lnTo>
                  <a:pt x="7772" y="16471"/>
                </a:lnTo>
                <a:lnTo>
                  <a:pt x="7061" y="16065"/>
                </a:lnTo>
                <a:lnTo>
                  <a:pt x="7162" y="17208"/>
                </a:lnTo>
                <a:lnTo>
                  <a:pt x="7289" y="18605"/>
                </a:lnTo>
                <a:lnTo>
                  <a:pt x="7708" y="17208"/>
                </a:lnTo>
                <a:lnTo>
                  <a:pt x="7835" y="17119"/>
                </a:lnTo>
                <a:lnTo>
                  <a:pt x="7861" y="17360"/>
                </a:lnTo>
                <a:lnTo>
                  <a:pt x="7861" y="17106"/>
                </a:lnTo>
                <a:lnTo>
                  <a:pt x="8343" y="19494"/>
                </a:lnTo>
                <a:lnTo>
                  <a:pt x="8255" y="16840"/>
                </a:lnTo>
                <a:close/>
              </a:path>
              <a:path w="14605" h="19684">
                <a:moveTo>
                  <a:pt x="9118" y="13982"/>
                </a:moveTo>
                <a:lnTo>
                  <a:pt x="9042" y="13169"/>
                </a:lnTo>
                <a:lnTo>
                  <a:pt x="8674" y="17538"/>
                </a:lnTo>
                <a:lnTo>
                  <a:pt x="8559" y="16357"/>
                </a:lnTo>
                <a:lnTo>
                  <a:pt x="8839" y="19316"/>
                </a:lnTo>
                <a:lnTo>
                  <a:pt x="9118" y="13982"/>
                </a:lnTo>
                <a:close/>
              </a:path>
              <a:path w="14605" h="19684">
                <a:moveTo>
                  <a:pt x="9537" y="15925"/>
                </a:moveTo>
                <a:lnTo>
                  <a:pt x="9499" y="15544"/>
                </a:lnTo>
                <a:lnTo>
                  <a:pt x="9474" y="15163"/>
                </a:lnTo>
                <a:lnTo>
                  <a:pt x="9436" y="15925"/>
                </a:lnTo>
                <a:lnTo>
                  <a:pt x="9474" y="16306"/>
                </a:lnTo>
                <a:lnTo>
                  <a:pt x="9512" y="16700"/>
                </a:lnTo>
                <a:lnTo>
                  <a:pt x="9537" y="15925"/>
                </a:lnTo>
                <a:close/>
              </a:path>
              <a:path w="14605" h="19684">
                <a:moveTo>
                  <a:pt x="9969" y="2197"/>
                </a:moveTo>
                <a:lnTo>
                  <a:pt x="9944" y="1816"/>
                </a:lnTo>
                <a:lnTo>
                  <a:pt x="9906" y="1422"/>
                </a:lnTo>
                <a:lnTo>
                  <a:pt x="9867" y="2197"/>
                </a:lnTo>
                <a:lnTo>
                  <a:pt x="9906" y="2578"/>
                </a:lnTo>
                <a:lnTo>
                  <a:pt x="9944" y="2959"/>
                </a:lnTo>
                <a:lnTo>
                  <a:pt x="9969" y="2197"/>
                </a:lnTo>
                <a:close/>
              </a:path>
              <a:path w="14605" h="19684">
                <a:moveTo>
                  <a:pt x="10096" y="2159"/>
                </a:moveTo>
                <a:lnTo>
                  <a:pt x="10071" y="1803"/>
                </a:lnTo>
                <a:lnTo>
                  <a:pt x="10045" y="1587"/>
                </a:lnTo>
                <a:lnTo>
                  <a:pt x="10020" y="2209"/>
                </a:lnTo>
                <a:lnTo>
                  <a:pt x="10058" y="2565"/>
                </a:lnTo>
                <a:lnTo>
                  <a:pt x="10083" y="2768"/>
                </a:lnTo>
                <a:lnTo>
                  <a:pt x="10096" y="2159"/>
                </a:lnTo>
                <a:close/>
              </a:path>
              <a:path w="14605" h="19684">
                <a:moveTo>
                  <a:pt x="12280" y="13855"/>
                </a:moveTo>
                <a:lnTo>
                  <a:pt x="12065" y="12230"/>
                </a:lnTo>
                <a:lnTo>
                  <a:pt x="11734" y="14655"/>
                </a:lnTo>
                <a:lnTo>
                  <a:pt x="11417" y="14795"/>
                </a:lnTo>
                <a:lnTo>
                  <a:pt x="11353" y="14287"/>
                </a:lnTo>
                <a:lnTo>
                  <a:pt x="11112" y="14757"/>
                </a:lnTo>
                <a:lnTo>
                  <a:pt x="10922" y="14770"/>
                </a:lnTo>
                <a:lnTo>
                  <a:pt x="10883" y="14312"/>
                </a:lnTo>
                <a:lnTo>
                  <a:pt x="10858" y="14770"/>
                </a:lnTo>
                <a:lnTo>
                  <a:pt x="10185" y="14185"/>
                </a:lnTo>
                <a:lnTo>
                  <a:pt x="10236" y="14757"/>
                </a:lnTo>
                <a:lnTo>
                  <a:pt x="9639" y="14224"/>
                </a:lnTo>
                <a:lnTo>
                  <a:pt x="9715" y="15036"/>
                </a:lnTo>
                <a:lnTo>
                  <a:pt x="9448" y="14566"/>
                </a:lnTo>
                <a:lnTo>
                  <a:pt x="9537" y="15544"/>
                </a:lnTo>
                <a:lnTo>
                  <a:pt x="9550" y="15735"/>
                </a:lnTo>
                <a:lnTo>
                  <a:pt x="9601" y="15557"/>
                </a:lnTo>
                <a:lnTo>
                  <a:pt x="9740" y="15354"/>
                </a:lnTo>
                <a:lnTo>
                  <a:pt x="9766" y="15532"/>
                </a:lnTo>
                <a:lnTo>
                  <a:pt x="9842" y="16268"/>
                </a:lnTo>
                <a:lnTo>
                  <a:pt x="10134" y="15544"/>
                </a:lnTo>
                <a:lnTo>
                  <a:pt x="10287" y="15290"/>
                </a:lnTo>
                <a:lnTo>
                  <a:pt x="10312" y="15494"/>
                </a:lnTo>
                <a:lnTo>
                  <a:pt x="10375" y="16243"/>
                </a:lnTo>
                <a:lnTo>
                  <a:pt x="10680" y="15506"/>
                </a:lnTo>
                <a:lnTo>
                  <a:pt x="10858" y="15227"/>
                </a:lnTo>
                <a:lnTo>
                  <a:pt x="10883" y="15455"/>
                </a:lnTo>
                <a:lnTo>
                  <a:pt x="10922" y="15836"/>
                </a:lnTo>
                <a:lnTo>
                  <a:pt x="10947" y="15074"/>
                </a:lnTo>
                <a:lnTo>
                  <a:pt x="11391" y="16433"/>
                </a:lnTo>
                <a:lnTo>
                  <a:pt x="11620" y="15519"/>
                </a:lnTo>
                <a:lnTo>
                  <a:pt x="12103" y="15328"/>
                </a:lnTo>
                <a:lnTo>
                  <a:pt x="12166" y="14795"/>
                </a:lnTo>
                <a:lnTo>
                  <a:pt x="12280" y="13855"/>
                </a:lnTo>
                <a:close/>
              </a:path>
              <a:path w="14605" h="19684">
                <a:moveTo>
                  <a:pt x="13627" y="1981"/>
                </a:moveTo>
                <a:lnTo>
                  <a:pt x="13601" y="1600"/>
                </a:lnTo>
                <a:lnTo>
                  <a:pt x="13563" y="1206"/>
                </a:lnTo>
                <a:lnTo>
                  <a:pt x="13525" y="1981"/>
                </a:lnTo>
                <a:lnTo>
                  <a:pt x="13563" y="2362"/>
                </a:lnTo>
                <a:lnTo>
                  <a:pt x="13601" y="2743"/>
                </a:lnTo>
                <a:lnTo>
                  <a:pt x="13627" y="1981"/>
                </a:lnTo>
                <a:close/>
              </a:path>
              <a:path w="14605" h="19684">
                <a:moveTo>
                  <a:pt x="14122" y="3263"/>
                </a:moveTo>
                <a:lnTo>
                  <a:pt x="13817" y="0"/>
                </a:lnTo>
                <a:lnTo>
                  <a:pt x="13817" y="2336"/>
                </a:lnTo>
                <a:lnTo>
                  <a:pt x="14122" y="3263"/>
                </a:lnTo>
                <a:close/>
              </a:path>
            </a:pathLst>
          </a:custGeom>
          <a:solidFill>
            <a:srgbClr val="B88F51"/>
          </a:solidFill>
        </p:spPr>
        <p:txBody>
          <a:bodyPr wrap="square" lIns="0" tIns="0" rIns="0" bIns="0" rtlCol="0"/>
          <a:lstStyle/>
          <a:p>
            <a:endParaRPr sz="2511"/>
          </a:p>
        </p:txBody>
      </p:sp>
      <p:sp>
        <p:nvSpPr>
          <p:cNvPr id="141" name="bg object 141"/>
          <p:cNvSpPr/>
          <p:nvPr/>
        </p:nvSpPr>
        <p:spPr>
          <a:xfrm>
            <a:off x="839121" y="315642"/>
            <a:ext cx="30559" cy="24209"/>
          </a:xfrm>
          <a:custGeom>
            <a:avLst/>
            <a:gdLst/>
            <a:ahLst/>
            <a:cxnLst/>
            <a:rect l="l" t="t" r="r" b="b"/>
            <a:pathLst>
              <a:path w="48894" h="38734">
                <a:moveTo>
                  <a:pt x="76" y="32105"/>
                </a:moveTo>
                <a:lnTo>
                  <a:pt x="38" y="31750"/>
                </a:lnTo>
                <a:lnTo>
                  <a:pt x="25" y="31546"/>
                </a:lnTo>
                <a:lnTo>
                  <a:pt x="0" y="32156"/>
                </a:lnTo>
                <a:lnTo>
                  <a:pt x="38" y="32512"/>
                </a:lnTo>
                <a:lnTo>
                  <a:pt x="63" y="32727"/>
                </a:lnTo>
                <a:lnTo>
                  <a:pt x="76" y="32105"/>
                </a:lnTo>
                <a:close/>
              </a:path>
              <a:path w="48894" h="38734">
                <a:moveTo>
                  <a:pt x="228" y="32143"/>
                </a:moveTo>
                <a:lnTo>
                  <a:pt x="203" y="31750"/>
                </a:lnTo>
                <a:lnTo>
                  <a:pt x="152" y="31242"/>
                </a:lnTo>
                <a:lnTo>
                  <a:pt x="101" y="32118"/>
                </a:lnTo>
                <a:lnTo>
                  <a:pt x="139" y="32512"/>
                </a:lnTo>
                <a:lnTo>
                  <a:pt x="190" y="33007"/>
                </a:lnTo>
                <a:lnTo>
                  <a:pt x="228" y="32143"/>
                </a:lnTo>
                <a:close/>
              </a:path>
              <a:path w="48894" h="38734">
                <a:moveTo>
                  <a:pt x="508" y="32080"/>
                </a:moveTo>
                <a:lnTo>
                  <a:pt x="482" y="31724"/>
                </a:lnTo>
                <a:lnTo>
                  <a:pt x="457" y="31521"/>
                </a:lnTo>
                <a:lnTo>
                  <a:pt x="431" y="32131"/>
                </a:lnTo>
                <a:lnTo>
                  <a:pt x="469" y="32486"/>
                </a:lnTo>
                <a:lnTo>
                  <a:pt x="495" y="32702"/>
                </a:lnTo>
                <a:lnTo>
                  <a:pt x="508" y="32080"/>
                </a:lnTo>
                <a:close/>
              </a:path>
              <a:path w="48894" h="38734">
                <a:moveTo>
                  <a:pt x="965" y="35966"/>
                </a:moveTo>
                <a:lnTo>
                  <a:pt x="914" y="35509"/>
                </a:lnTo>
                <a:lnTo>
                  <a:pt x="876" y="35115"/>
                </a:lnTo>
                <a:lnTo>
                  <a:pt x="838" y="35801"/>
                </a:lnTo>
                <a:lnTo>
                  <a:pt x="482" y="35293"/>
                </a:lnTo>
                <a:lnTo>
                  <a:pt x="571" y="36296"/>
                </a:lnTo>
                <a:lnTo>
                  <a:pt x="596" y="36576"/>
                </a:lnTo>
                <a:lnTo>
                  <a:pt x="660" y="36309"/>
                </a:lnTo>
                <a:lnTo>
                  <a:pt x="850" y="36093"/>
                </a:lnTo>
                <a:lnTo>
                  <a:pt x="876" y="36271"/>
                </a:lnTo>
                <a:lnTo>
                  <a:pt x="914" y="36652"/>
                </a:lnTo>
                <a:lnTo>
                  <a:pt x="927" y="36004"/>
                </a:lnTo>
                <a:close/>
              </a:path>
              <a:path w="48894" h="38734">
                <a:moveTo>
                  <a:pt x="990" y="30949"/>
                </a:moveTo>
                <a:lnTo>
                  <a:pt x="508" y="30848"/>
                </a:lnTo>
                <a:lnTo>
                  <a:pt x="584" y="31724"/>
                </a:lnTo>
                <a:lnTo>
                  <a:pt x="622" y="32131"/>
                </a:lnTo>
                <a:lnTo>
                  <a:pt x="812" y="31711"/>
                </a:lnTo>
                <a:lnTo>
                  <a:pt x="990" y="30949"/>
                </a:lnTo>
                <a:close/>
              </a:path>
              <a:path w="48894" h="38734">
                <a:moveTo>
                  <a:pt x="1003" y="32842"/>
                </a:moveTo>
                <a:lnTo>
                  <a:pt x="977" y="32461"/>
                </a:lnTo>
                <a:lnTo>
                  <a:pt x="939" y="32067"/>
                </a:lnTo>
                <a:lnTo>
                  <a:pt x="901" y="32778"/>
                </a:lnTo>
                <a:lnTo>
                  <a:pt x="609" y="32258"/>
                </a:lnTo>
                <a:lnTo>
                  <a:pt x="698" y="33235"/>
                </a:lnTo>
                <a:lnTo>
                  <a:pt x="711" y="33426"/>
                </a:lnTo>
                <a:lnTo>
                  <a:pt x="762" y="33248"/>
                </a:lnTo>
                <a:lnTo>
                  <a:pt x="914" y="33032"/>
                </a:lnTo>
                <a:lnTo>
                  <a:pt x="939" y="33223"/>
                </a:lnTo>
                <a:lnTo>
                  <a:pt x="977" y="33604"/>
                </a:lnTo>
                <a:lnTo>
                  <a:pt x="990" y="32918"/>
                </a:lnTo>
                <a:close/>
              </a:path>
              <a:path w="48894" h="38734">
                <a:moveTo>
                  <a:pt x="1130" y="32804"/>
                </a:moveTo>
                <a:lnTo>
                  <a:pt x="1104" y="32448"/>
                </a:lnTo>
                <a:lnTo>
                  <a:pt x="1079" y="32245"/>
                </a:lnTo>
                <a:lnTo>
                  <a:pt x="1054" y="32854"/>
                </a:lnTo>
                <a:lnTo>
                  <a:pt x="1092" y="33210"/>
                </a:lnTo>
                <a:lnTo>
                  <a:pt x="1117" y="33413"/>
                </a:lnTo>
                <a:lnTo>
                  <a:pt x="1130" y="32804"/>
                </a:lnTo>
                <a:close/>
              </a:path>
              <a:path w="48894" h="38734">
                <a:moveTo>
                  <a:pt x="1549" y="32588"/>
                </a:moveTo>
                <a:lnTo>
                  <a:pt x="1536" y="30238"/>
                </a:lnTo>
                <a:lnTo>
                  <a:pt x="1270" y="32600"/>
                </a:lnTo>
                <a:lnTo>
                  <a:pt x="1422" y="34328"/>
                </a:lnTo>
                <a:lnTo>
                  <a:pt x="1549" y="32588"/>
                </a:lnTo>
                <a:close/>
              </a:path>
              <a:path w="48894" h="38734">
                <a:moveTo>
                  <a:pt x="1739" y="33553"/>
                </a:moveTo>
                <a:lnTo>
                  <a:pt x="1714" y="33172"/>
                </a:lnTo>
                <a:lnTo>
                  <a:pt x="1676" y="32791"/>
                </a:lnTo>
                <a:lnTo>
                  <a:pt x="1638" y="33553"/>
                </a:lnTo>
                <a:lnTo>
                  <a:pt x="1676" y="33934"/>
                </a:lnTo>
                <a:lnTo>
                  <a:pt x="1714" y="34328"/>
                </a:lnTo>
                <a:lnTo>
                  <a:pt x="1739" y="33553"/>
                </a:lnTo>
                <a:close/>
              </a:path>
              <a:path w="48894" h="38734">
                <a:moveTo>
                  <a:pt x="2438" y="32613"/>
                </a:moveTo>
                <a:lnTo>
                  <a:pt x="2044" y="32308"/>
                </a:lnTo>
                <a:lnTo>
                  <a:pt x="2120" y="33147"/>
                </a:lnTo>
                <a:lnTo>
                  <a:pt x="2146" y="33413"/>
                </a:lnTo>
                <a:lnTo>
                  <a:pt x="2209" y="33172"/>
                </a:lnTo>
                <a:lnTo>
                  <a:pt x="2438" y="32613"/>
                </a:lnTo>
                <a:close/>
              </a:path>
              <a:path w="48894" h="38734">
                <a:moveTo>
                  <a:pt x="2540" y="30441"/>
                </a:moveTo>
                <a:lnTo>
                  <a:pt x="2514" y="30086"/>
                </a:lnTo>
                <a:lnTo>
                  <a:pt x="2489" y="29883"/>
                </a:lnTo>
                <a:lnTo>
                  <a:pt x="2463" y="30403"/>
                </a:lnTo>
                <a:lnTo>
                  <a:pt x="2387" y="29578"/>
                </a:lnTo>
                <a:lnTo>
                  <a:pt x="2336" y="30454"/>
                </a:lnTo>
                <a:lnTo>
                  <a:pt x="2374" y="30848"/>
                </a:lnTo>
                <a:lnTo>
                  <a:pt x="2425" y="31343"/>
                </a:lnTo>
                <a:lnTo>
                  <a:pt x="2463" y="30568"/>
                </a:lnTo>
                <a:lnTo>
                  <a:pt x="2501" y="30848"/>
                </a:lnTo>
                <a:lnTo>
                  <a:pt x="2527" y="31064"/>
                </a:lnTo>
                <a:lnTo>
                  <a:pt x="2540" y="30441"/>
                </a:lnTo>
                <a:close/>
              </a:path>
              <a:path w="48894" h="38734">
                <a:moveTo>
                  <a:pt x="2806" y="32334"/>
                </a:moveTo>
                <a:lnTo>
                  <a:pt x="2755" y="30073"/>
                </a:lnTo>
                <a:lnTo>
                  <a:pt x="2717" y="29654"/>
                </a:lnTo>
                <a:lnTo>
                  <a:pt x="2667" y="30835"/>
                </a:lnTo>
                <a:lnTo>
                  <a:pt x="2806" y="32334"/>
                </a:lnTo>
                <a:close/>
              </a:path>
              <a:path w="48894" h="38734">
                <a:moveTo>
                  <a:pt x="2895" y="34404"/>
                </a:moveTo>
                <a:lnTo>
                  <a:pt x="2806" y="33108"/>
                </a:lnTo>
                <a:lnTo>
                  <a:pt x="2679" y="31445"/>
                </a:lnTo>
                <a:lnTo>
                  <a:pt x="2451" y="32512"/>
                </a:lnTo>
                <a:lnTo>
                  <a:pt x="2438" y="33134"/>
                </a:lnTo>
                <a:lnTo>
                  <a:pt x="2400" y="34442"/>
                </a:lnTo>
                <a:lnTo>
                  <a:pt x="2895" y="34404"/>
                </a:lnTo>
                <a:close/>
              </a:path>
              <a:path w="48894" h="38734">
                <a:moveTo>
                  <a:pt x="3365" y="33896"/>
                </a:moveTo>
                <a:lnTo>
                  <a:pt x="2959" y="33172"/>
                </a:lnTo>
                <a:lnTo>
                  <a:pt x="2882" y="32385"/>
                </a:lnTo>
                <a:lnTo>
                  <a:pt x="2882" y="33172"/>
                </a:lnTo>
                <a:lnTo>
                  <a:pt x="2946" y="34912"/>
                </a:lnTo>
                <a:lnTo>
                  <a:pt x="3365" y="33896"/>
                </a:lnTo>
                <a:close/>
              </a:path>
              <a:path w="48894" h="38734">
                <a:moveTo>
                  <a:pt x="3771" y="33782"/>
                </a:moveTo>
                <a:lnTo>
                  <a:pt x="3365" y="33870"/>
                </a:lnTo>
                <a:lnTo>
                  <a:pt x="3733" y="34582"/>
                </a:lnTo>
                <a:lnTo>
                  <a:pt x="3771" y="33782"/>
                </a:lnTo>
                <a:close/>
              </a:path>
              <a:path w="48894" h="38734">
                <a:moveTo>
                  <a:pt x="3784" y="37109"/>
                </a:moveTo>
                <a:lnTo>
                  <a:pt x="2933" y="36360"/>
                </a:lnTo>
                <a:lnTo>
                  <a:pt x="3060" y="37668"/>
                </a:lnTo>
                <a:lnTo>
                  <a:pt x="3124" y="38404"/>
                </a:lnTo>
                <a:lnTo>
                  <a:pt x="3429" y="37680"/>
                </a:lnTo>
                <a:lnTo>
                  <a:pt x="3784" y="37109"/>
                </a:lnTo>
                <a:close/>
              </a:path>
              <a:path w="48894" h="38734">
                <a:moveTo>
                  <a:pt x="4267" y="37185"/>
                </a:moveTo>
                <a:lnTo>
                  <a:pt x="4229" y="36830"/>
                </a:lnTo>
                <a:lnTo>
                  <a:pt x="4216" y="36614"/>
                </a:lnTo>
                <a:lnTo>
                  <a:pt x="4191" y="37236"/>
                </a:lnTo>
                <a:lnTo>
                  <a:pt x="4229" y="37592"/>
                </a:lnTo>
                <a:lnTo>
                  <a:pt x="4254" y="37795"/>
                </a:lnTo>
                <a:lnTo>
                  <a:pt x="4267" y="37185"/>
                </a:lnTo>
                <a:close/>
              </a:path>
              <a:path w="48894" h="38734">
                <a:moveTo>
                  <a:pt x="4686" y="37198"/>
                </a:moveTo>
                <a:lnTo>
                  <a:pt x="4660" y="36817"/>
                </a:lnTo>
                <a:lnTo>
                  <a:pt x="4622" y="36423"/>
                </a:lnTo>
                <a:lnTo>
                  <a:pt x="4584" y="37198"/>
                </a:lnTo>
                <a:lnTo>
                  <a:pt x="4622" y="37579"/>
                </a:lnTo>
                <a:lnTo>
                  <a:pt x="4660" y="37960"/>
                </a:lnTo>
                <a:lnTo>
                  <a:pt x="4686" y="37198"/>
                </a:lnTo>
                <a:close/>
              </a:path>
              <a:path w="48894" h="38734">
                <a:moveTo>
                  <a:pt x="5499" y="33870"/>
                </a:moveTo>
                <a:lnTo>
                  <a:pt x="5448" y="33731"/>
                </a:lnTo>
                <a:lnTo>
                  <a:pt x="4826" y="32181"/>
                </a:lnTo>
                <a:lnTo>
                  <a:pt x="4978" y="32016"/>
                </a:lnTo>
                <a:lnTo>
                  <a:pt x="5003" y="32219"/>
                </a:lnTo>
                <a:lnTo>
                  <a:pt x="5029" y="32499"/>
                </a:lnTo>
                <a:lnTo>
                  <a:pt x="5092" y="32232"/>
                </a:lnTo>
                <a:lnTo>
                  <a:pt x="5410" y="31889"/>
                </a:lnTo>
                <a:lnTo>
                  <a:pt x="4914" y="31216"/>
                </a:lnTo>
                <a:lnTo>
                  <a:pt x="4953" y="31775"/>
                </a:lnTo>
                <a:lnTo>
                  <a:pt x="4584" y="31254"/>
                </a:lnTo>
                <a:lnTo>
                  <a:pt x="4610" y="31623"/>
                </a:lnTo>
                <a:lnTo>
                  <a:pt x="4025" y="30149"/>
                </a:lnTo>
                <a:lnTo>
                  <a:pt x="4025" y="29997"/>
                </a:lnTo>
                <a:lnTo>
                  <a:pt x="4000" y="29794"/>
                </a:lnTo>
                <a:lnTo>
                  <a:pt x="3987" y="30035"/>
                </a:lnTo>
                <a:lnTo>
                  <a:pt x="3771" y="33782"/>
                </a:lnTo>
                <a:lnTo>
                  <a:pt x="4013" y="33731"/>
                </a:lnTo>
                <a:lnTo>
                  <a:pt x="4305" y="33782"/>
                </a:lnTo>
                <a:lnTo>
                  <a:pt x="4876" y="33756"/>
                </a:lnTo>
                <a:lnTo>
                  <a:pt x="5499" y="33870"/>
                </a:lnTo>
                <a:close/>
              </a:path>
              <a:path w="48894" h="38734">
                <a:moveTo>
                  <a:pt x="6527" y="31064"/>
                </a:moveTo>
                <a:lnTo>
                  <a:pt x="6032" y="30391"/>
                </a:lnTo>
                <a:lnTo>
                  <a:pt x="6121" y="31394"/>
                </a:lnTo>
                <a:lnTo>
                  <a:pt x="6146" y="31673"/>
                </a:lnTo>
                <a:lnTo>
                  <a:pt x="6210" y="31407"/>
                </a:lnTo>
                <a:lnTo>
                  <a:pt x="6527" y="31064"/>
                </a:lnTo>
                <a:close/>
              </a:path>
              <a:path w="48894" h="38734">
                <a:moveTo>
                  <a:pt x="29502" y="17526"/>
                </a:moveTo>
                <a:lnTo>
                  <a:pt x="29121" y="16865"/>
                </a:lnTo>
                <a:lnTo>
                  <a:pt x="29210" y="17843"/>
                </a:lnTo>
                <a:lnTo>
                  <a:pt x="29222" y="18034"/>
                </a:lnTo>
                <a:lnTo>
                  <a:pt x="29273" y="17856"/>
                </a:lnTo>
                <a:lnTo>
                  <a:pt x="29502" y="17526"/>
                </a:lnTo>
                <a:close/>
              </a:path>
              <a:path w="48894" h="38734">
                <a:moveTo>
                  <a:pt x="29654" y="15163"/>
                </a:moveTo>
                <a:lnTo>
                  <a:pt x="29629" y="14770"/>
                </a:lnTo>
                <a:lnTo>
                  <a:pt x="29578" y="14262"/>
                </a:lnTo>
                <a:lnTo>
                  <a:pt x="29527" y="15138"/>
                </a:lnTo>
                <a:lnTo>
                  <a:pt x="29565" y="15532"/>
                </a:lnTo>
                <a:lnTo>
                  <a:pt x="29616" y="16027"/>
                </a:lnTo>
                <a:lnTo>
                  <a:pt x="29654" y="15163"/>
                </a:lnTo>
                <a:close/>
              </a:path>
              <a:path w="48894" h="38734">
                <a:moveTo>
                  <a:pt x="30099" y="17424"/>
                </a:moveTo>
                <a:lnTo>
                  <a:pt x="30073" y="17030"/>
                </a:lnTo>
                <a:lnTo>
                  <a:pt x="30022" y="16522"/>
                </a:lnTo>
                <a:lnTo>
                  <a:pt x="29972" y="17399"/>
                </a:lnTo>
                <a:lnTo>
                  <a:pt x="30010" y="17792"/>
                </a:lnTo>
                <a:lnTo>
                  <a:pt x="30060" y="18288"/>
                </a:lnTo>
                <a:lnTo>
                  <a:pt x="30099" y="17424"/>
                </a:lnTo>
                <a:close/>
              </a:path>
              <a:path w="48894" h="38734">
                <a:moveTo>
                  <a:pt x="30365" y="15519"/>
                </a:moveTo>
                <a:lnTo>
                  <a:pt x="29908" y="15303"/>
                </a:lnTo>
                <a:lnTo>
                  <a:pt x="29997" y="16268"/>
                </a:lnTo>
                <a:lnTo>
                  <a:pt x="30022" y="16522"/>
                </a:lnTo>
                <a:lnTo>
                  <a:pt x="30060" y="16878"/>
                </a:lnTo>
                <a:lnTo>
                  <a:pt x="30200" y="16243"/>
                </a:lnTo>
                <a:lnTo>
                  <a:pt x="30365" y="15519"/>
                </a:lnTo>
                <a:close/>
              </a:path>
              <a:path w="48894" h="38734">
                <a:moveTo>
                  <a:pt x="31115" y="13322"/>
                </a:moveTo>
                <a:lnTo>
                  <a:pt x="30429" y="12636"/>
                </a:lnTo>
                <a:lnTo>
                  <a:pt x="30060" y="12230"/>
                </a:lnTo>
                <a:lnTo>
                  <a:pt x="30149" y="13220"/>
                </a:lnTo>
                <a:lnTo>
                  <a:pt x="30175" y="13500"/>
                </a:lnTo>
                <a:lnTo>
                  <a:pt x="30238" y="13233"/>
                </a:lnTo>
                <a:lnTo>
                  <a:pt x="30454" y="12992"/>
                </a:lnTo>
                <a:lnTo>
                  <a:pt x="30556" y="13957"/>
                </a:lnTo>
                <a:lnTo>
                  <a:pt x="30607" y="14490"/>
                </a:lnTo>
                <a:lnTo>
                  <a:pt x="30861" y="13957"/>
                </a:lnTo>
                <a:lnTo>
                  <a:pt x="31115" y="13322"/>
                </a:lnTo>
                <a:close/>
              </a:path>
              <a:path w="48894" h="38734">
                <a:moveTo>
                  <a:pt x="31978" y="14325"/>
                </a:moveTo>
                <a:lnTo>
                  <a:pt x="31597" y="13665"/>
                </a:lnTo>
                <a:lnTo>
                  <a:pt x="31686" y="14643"/>
                </a:lnTo>
                <a:lnTo>
                  <a:pt x="31699" y="14833"/>
                </a:lnTo>
                <a:lnTo>
                  <a:pt x="31750" y="14655"/>
                </a:lnTo>
                <a:lnTo>
                  <a:pt x="31978" y="14325"/>
                </a:lnTo>
                <a:close/>
              </a:path>
              <a:path w="48894" h="38734">
                <a:moveTo>
                  <a:pt x="32626" y="19875"/>
                </a:moveTo>
                <a:lnTo>
                  <a:pt x="32575" y="19253"/>
                </a:lnTo>
                <a:lnTo>
                  <a:pt x="32550" y="18948"/>
                </a:lnTo>
                <a:lnTo>
                  <a:pt x="32346" y="19253"/>
                </a:lnTo>
                <a:lnTo>
                  <a:pt x="31838" y="19075"/>
                </a:lnTo>
                <a:lnTo>
                  <a:pt x="31635" y="18707"/>
                </a:lnTo>
                <a:lnTo>
                  <a:pt x="31267" y="18491"/>
                </a:lnTo>
                <a:lnTo>
                  <a:pt x="31419" y="18288"/>
                </a:lnTo>
                <a:lnTo>
                  <a:pt x="31584" y="17348"/>
                </a:lnTo>
                <a:lnTo>
                  <a:pt x="31610" y="17221"/>
                </a:lnTo>
                <a:lnTo>
                  <a:pt x="31699" y="16738"/>
                </a:lnTo>
                <a:lnTo>
                  <a:pt x="31229" y="17221"/>
                </a:lnTo>
                <a:lnTo>
                  <a:pt x="31127" y="17005"/>
                </a:lnTo>
                <a:lnTo>
                  <a:pt x="30899" y="16941"/>
                </a:lnTo>
                <a:lnTo>
                  <a:pt x="30721" y="17348"/>
                </a:lnTo>
                <a:lnTo>
                  <a:pt x="30784" y="15862"/>
                </a:lnTo>
                <a:lnTo>
                  <a:pt x="30683" y="14795"/>
                </a:lnTo>
                <a:lnTo>
                  <a:pt x="30480" y="16598"/>
                </a:lnTo>
                <a:lnTo>
                  <a:pt x="30378" y="16268"/>
                </a:lnTo>
                <a:lnTo>
                  <a:pt x="30276" y="18605"/>
                </a:lnTo>
                <a:lnTo>
                  <a:pt x="30492" y="18529"/>
                </a:lnTo>
                <a:lnTo>
                  <a:pt x="30581" y="18884"/>
                </a:lnTo>
                <a:lnTo>
                  <a:pt x="30594" y="18529"/>
                </a:lnTo>
                <a:lnTo>
                  <a:pt x="31038" y="18491"/>
                </a:lnTo>
                <a:lnTo>
                  <a:pt x="31699" y="20142"/>
                </a:lnTo>
                <a:lnTo>
                  <a:pt x="32258" y="19875"/>
                </a:lnTo>
                <a:lnTo>
                  <a:pt x="32550" y="21234"/>
                </a:lnTo>
                <a:lnTo>
                  <a:pt x="32626" y="19875"/>
                </a:lnTo>
                <a:close/>
              </a:path>
              <a:path w="48894" h="38734">
                <a:moveTo>
                  <a:pt x="32626" y="18288"/>
                </a:moveTo>
                <a:lnTo>
                  <a:pt x="32499" y="16738"/>
                </a:lnTo>
                <a:lnTo>
                  <a:pt x="32270" y="15125"/>
                </a:lnTo>
                <a:lnTo>
                  <a:pt x="31915" y="18338"/>
                </a:lnTo>
                <a:lnTo>
                  <a:pt x="32308" y="18364"/>
                </a:lnTo>
                <a:lnTo>
                  <a:pt x="32512" y="18542"/>
                </a:lnTo>
                <a:lnTo>
                  <a:pt x="32626" y="18288"/>
                </a:lnTo>
                <a:close/>
              </a:path>
              <a:path w="48894" h="38734">
                <a:moveTo>
                  <a:pt x="32829" y="18516"/>
                </a:moveTo>
                <a:lnTo>
                  <a:pt x="32791" y="17919"/>
                </a:lnTo>
                <a:lnTo>
                  <a:pt x="32753" y="18542"/>
                </a:lnTo>
                <a:close/>
              </a:path>
              <a:path w="48894" h="38734">
                <a:moveTo>
                  <a:pt x="33096" y="19545"/>
                </a:moveTo>
                <a:lnTo>
                  <a:pt x="32918" y="19900"/>
                </a:lnTo>
                <a:lnTo>
                  <a:pt x="32816" y="20472"/>
                </a:lnTo>
                <a:lnTo>
                  <a:pt x="32918" y="21678"/>
                </a:lnTo>
                <a:lnTo>
                  <a:pt x="33007" y="22186"/>
                </a:lnTo>
                <a:lnTo>
                  <a:pt x="33020" y="21678"/>
                </a:lnTo>
                <a:lnTo>
                  <a:pt x="33096" y="19545"/>
                </a:lnTo>
                <a:close/>
              </a:path>
              <a:path w="48894" h="38734">
                <a:moveTo>
                  <a:pt x="33794" y="20154"/>
                </a:moveTo>
                <a:lnTo>
                  <a:pt x="33680" y="16941"/>
                </a:lnTo>
                <a:lnTo>
                  <a:pt x="33642" y="16598"/>
                </a:lnTo>
                <a:lnTo>
                  <a:pt x="33743" y="20154"/>
                </a:lnTo>
                <a:close/>
              </a:path>
              <a:path w="48894" h="38734">
                <a:moveTo>
                  <a:pt x="34645" y="19519"/>
                </a:moveTo>
                <a:lnTo>
                  <a:pt x="34417" y="19380"/>
                </a:lnTo>
                <a:lnTo>
                  <a:pt x="34455" y="19710"/>
                </a:lnTo>
                <a:lnTo>
                  <a:pt x="34645" y="19519"/>
                </a:lnTo>
                <a:close/>
              </a:path>
              <a:path w="48894" h="38734">
                <a:moveTo>
                  <a:pt x="34671" y="21297"/>
                </a:moveTo>
                <a:lnTo>
                  <a:pt x="34658" y="21082"/>
                </a:lnTo>
                <a:lnTo>
                  <a:pt x="34594" y="21297"/>
                </a:lnTo>
                <a:close/>
              </a:path>
              <a:path w="48894" h="38734">
                <a:moveTo>
                  <a:pt x="34709" y="20662"/>
                </a:moveTo>
                <a:lnTo>
                  <a:pt x="34658" y="21082"/>
                </a:lnTo>
                <a:lnTo>
                  <a:pt x="34709" y="20662"/>
                </a:lnTo>
                <a:close/>
              </a:path>
              <a:path w="48894" h="38734">
                <a:moveTo>
                  <a:pt x="34861" y="21932"/>
                </a:moveTo>
                <a:lnTo>
                  <a:pt x="34785" y="20688"/>
                </a:lnTo>
                <a:lnTo>
                  <a:pt x="34785" y="21932"/>
                </a:lnTo>
                <a:close/>
              </a:path>
              <a:path w="48894" h="38734">
                <a:moveTo>
                  <a:pt x="35864" y="23456"/>
                </a:moveTo>
                <a:lnTo>
                  <a:pt x="35458" y="23202"/>
                </a:lnTo>
                <a:lnTo>
                  <a:pt x="35102" y="23456"/>
                </a:lnTo>
                <a:lnTo>
                  <a:pt x="35052" y="23202"/>
                </a:lnTo>
                <a:lnTo>
                  <a:pt x="34988" y="22948"/>
                </a:lnTo>
                <a:lnTo>
                  <a:pt x="34544" y="22948"/>
                </a:lnTo>
                <a:lnTo>
                  <a:pt x="34505" y="23202"/>
                </a:lnTo>
                <a:lnTo>
                  <a:pt x="34480" y="23075"/>
                </a:lnTo>
                <a:lnTo>
                  <a:pt x="34467" y="22948"/>
                </a:lnTo>
                <a:lnTo>
                  <a:pt x="33972" y="22948"/>
                </a:lnTo>
                <a:lnTo>
                  <a:pt x="33782" y="22440"/>
                </a:lnTo>
                <a:lnTo>
                  <a:pt x="33769" y="22948"/>
                </a:lnTo>
                <a:lnTo>
                  <a:pt x="33464" y="22110"/>
                </a:lnTo>
                <a:lnTo>
                  <a:pt x="33451" y="24472"/>
                </a:lnTo>
                <a:lnTo>
                  <a:pt x="33629" y="23710"/>
                </a:lnTo>
                <a:lnTo>
                  <a:pt x="33705" y="24091"/>
                </a:lnTo>
                <a:lnTo>
                  <a:pt x="33832" y="25234"/>
                </a:lnTo>
                <a:lnTo>
                  <a:pt x="33832" y="23710"/>
                </a:lnTo>
                <a:lnTo>
                  <a:pt x="33909" y="23075"/>
                </a:lnTo>
                <a:lnTo>
                  <a:pt x="34264" y="24333"/>
                </a:lnTo>
                <a:lnTo>
                  <a:pt x="35191" y="24599"/>
                </a:lnTo>
                <a:lnTo>
                  <a:pt x="35864" y="23456"/>
                </a:lnTo>
                <a:close/>
              </a:path>
              <a:path w="48894" h="38734">
                <a:moveTo>
                  <a:pt x="35941" y="16852"/>
                </a:moveTo>
                <a:lnTo>
                  <a:pt x="35153" y="18122"/>
                </a:lnTo>
                <a:lnTo>
                  <a:pt x="34226" y="18376"/>
                </a:lnTo>
                <a:lnTo>
                  <a:pt x="33870" y="16598"/>
                </a:lnTo>
                <a:lnTo>
                  <a:pt x="33807" y="18376"/>
                </a:lnTo>
                <a:lnTo>
                  <a:pt x="33921" y="19685"/>
                </a:lnTo>
                <a:lnTo>
                  <a:pt x="33794" y="20154"/>
                </a:lnTo>
                <a:lnTo>
                  <a:pt x="33591" y="21526"/>
                </a:lnTo>
                <a:lnTo>
                  <a:pt x="33566" y="21678"/>
                </a:lnTo>
                <a:lnTo>
                  <a:pt x="33566" y="21551"/>
                </a:lnTo>
                <a:lnTo>
                  <a:pt x="33566" y="21424"/>
                </a:lnTo>
                <a:lnTo>
                  <a:pt x="33578" y="18326"/>
                </a:lnTo>
                <a:lnTo>
                  <a:pt x="33451" y="18072"/>
                </a:lnTo>
                <a:lnTo>
                  <a:pt x="33375" y="18288"/>
                </a:lnTo>
                <a:lnTo>
                  <a:pt x="33235" y="18364"/>
                </a:lnTo>
                <a:lnTo>
                  <a:pt x="32905" y="18491"/>
                </a:lnTo>
                <a:lnTo>
                  <a:pt x="33096" y="19456"/>
                </a:lnTo>
                <a:lnTo>
                  <a:pt x="33134" y="19634"/>
                </a:lnTo>
                <a:lnTo>
                  <a:pt x="33350" y="20751"/>
                </a:lnTo>
                <a:lnTo>
                  <a:pt x="33413" y="21170"/>
                </a:lnTo>
                <a:lnTo>
                  <a:pt x="33464" y="22110"/>
                </a:lnTo>
                <a:lnTo>
                  <a:pt x="33489" y="21653"/>
                </a:lnTo>
                <a:lnTo>
                  <a:pt x="33553" y="21805"/>
                </a:lnTo>
                <a:lnTo>
                  <a:pt x="33782" y="22440"/>
                </a:lnTo>
                <a:lnTo>
                  <a:pt x="33820" y="21424"/>
                </a:lnTo>
                <a:lnTo>
                  <a:pt x="34201" y="21424"/>
                </a:lnTo>
                <a:lnTo>
                  <a:pt x="34467" y="22948"/>
                </a:lnTo>
                <a:lnTo>
                  <a:pt x="34658" y="22059"/>
                </a:lnTo>
                <a:lnTo>
                  <a:pt x="34671" y="21424"/>
                </a:lnTo>
                <a:lnTo>
                  <a:pt x="34594" y="21297"/>
                </a:lnTo>
                <a:lnTo>
                  <a:pt x="34505" y="20281"/>
                </a:lnTo>
                <a:lnTo>
                  <a:pt x="34455" y="19710"/>
                </a:lnTo>
                <a:lnTo>
                  <a:pt x="34239" y="19900"/>
                </a:lnTo>
                <a:lnTo>
                  <a:pt x="34163" y="20281"/>
                </a:lnTo>
                <a:lnTo>
                  <a:pt x="34074" y="19646"/>
                </a:lnTo>
                <a:lnTo>
                  <a:pt x="34048" y="19138"/>
                </a:lnTo>
                <a:lnTo>
                  <a:pt x="34417" y="19380"/>
                </a:lnTo>
                <a:lnTo>
                  <a:pt x="34391" y="19138"/>
                </a:lnTo>
                <a:lnTo>
                  <a:pt x="34366" y="18884"/>
                </a:lnTo>
                <a:lnTo>
                  <a:pt x="35382" y="19342"/>
                </a:lnTo>
                <a:lnTo>
                  <a:pt x="35394" y="18884"/>
                </a:lnTo>
                <a:lnTo>
                  <a:pt x="35407" y="18757"/>
                </a:lnTo>
                <a:lnTo>
                  <a:pt x="35483" y="19392"/>
                </a:lnTo>
                <a:lnTo>
                  <a:pt x="35763" y="19519"/>
                </a:lnTo>
                <a:lnTo>
                  <a:pt x="35521" y="19646"/>
                </a:lnTo>
                <a:lnTo>
                  <a:pt x="35496" y="21297"/>
                </a:lnTo>
                <a:lnTo>
                  <a:pt x="35433" y="20535"/>
                </a:lnTo>
                <a:lnTo>
                  <a:pt x="35356" y="19735"/>
                </a:lnTo>
                <a:lnTo>
                  <a:pt x="35318" y="21043"/>
                </a:lnTo>
                <a:lnTo>
                  <a:pt x="35115" y="21678"/>
                </a:lnTo>
                <a:lnTo>
                  <a:pt x="35013" y="20535"/>
                </a:lnTo>
                <a:lnTo>
                  <a:pt x="35217" y="20662"/>
                </a:lnTo>
                <a:lnTo>
                  <a:pt x="35318" y="21043"/>
                </a:lnTo>
                <a:lnTo>
                  <a:pt x="35318" y="19761"/>
                </a:lnTo>
                <a:lnTo>
                  <a:pt x="35039" y="19900"/>
                </a:lnTo>
                <a:lnTo>
                  <a:pt x="34963" y="20154"/>
                </a:lnTo>
                <a:lnTo>
                  <a:pt x="34861" y="21932"/>
                </a:lnTo>
                <a:lnTo>
                  <a:pt x="34886" y="22440"/>
                </a:lnTo>
                <a:lnTo>
                  <a:pt x="34988" y="22948"/>
                </a:lnTo>
                <a:lnTo>
                  <a:pt x="35458" y="23202"/>
                </a:lnTo>
                <a:lnTo>
                  <a:pt x="35814" y="22961"/>
                </a:lnTo>
                <a:lnTo>
                  <a:pt x="35801" y="21678"/>
                </a:lnTo>
                <a:lnTo>
                  <a:pt x="35763" y="21297"/>
                </a:lnTo>
                <a:lnTo>
                  <a:pt x="35712" y="20777"/>
                </a:lnTo>
                <a:lnTo>
                  <a:pt x="35801" y="19773"/>
                </a:lnTo>
                <a:lnTo>
                  <a:pt x="35890" y="18630"/>
                </a:lnTo>
                <a:lnTo>
                  <a:pt x="35915" y="18376"/>
                </a:lnTo>
                <a:lnTo>
                  <a:pt x="35941" y="16852"/>
                </a:lnTo>
                <a:close/>
              </a:path>
              <a:path w="48894" h="38734">
                <a:moveTo>
                  <a:pt x="36093" y="13982"/>
                </a:moveTo>
                <a:lnTo>
                  <a:pt x="36068" y="13627"/>
                </a:lnTo>
                <a:lnTo>
                  <a:pt x="36042" y="13423"/>
                </a:lnTo>
                <a:lnTo>
                  <a:pt x="36017" y="14033"/>
                </a:lnTo>
                <a:lnTo>
                  <a:pt x="36055" y="14389"/>
                </a:lnTo>
                <a:lnTo>
                  <a:pt x="36080" y="14605"/>
                </a:lnTo>
                <a:lnTo>
                  <a:pt x="36093" y="13982"/>
                </a:lnTo>
                <a:close/>
              </a:path>
              <a:path w="48894" h="38734">
                <a:moveTo>
                  <a:pt x="36296" y="23329"/>
                </a:moveTo>
                <a:lnTo>
                  <a:pt x="36017" y="23202"/>
                </a:lnTo>
                <a:lnTo>
                  <a:pt x="35941" y="23456"/>
                </a:lnTo>
                <a:lnTo>
                  <a:pt x="36182" y="23583"/>
                </a:lnTo>
                <a:lnTo>
                  <a:pt x="36296" y="23368"/>
                </a:lnTo>
                <a:close/>
              </a:path>
              <a:path w="48894" h="38734">
                <a:moveTo>
                  <a:pt x="36309" y="15633"/>
                </a:moveTo>
                <a:lnTo>
                  <a:pt x="36271" y="15138"/>
                </a:lnTo>
                <a:lnTo>
                  <a:pt x="36245" y="14820"/>
                </a:lnTo>
                <a:lnTo>
                  <a:pt x="36309" y="15633"/>
                </a:lnTo>
                <a:close/>
              </a:path>
              <a:path w="48894" h="38734">
                <a:moveTo>
                  <a:pt x="36525" y="14795"/>
                </a:moveTo>
                <a:lnTo>
                  <a:pt x="36423" y="13614"/>
                </a:lnTo>
                <a:lnTo>
                  <a:pt x="36271" y="12014"/>
                </a:lnTo>
                <a:lnTo>
                  <a:pt x="36322" y="14046"/>
                </a:lnTo>
                <a:lnTo>
                  <a:pt x="36334" y="14376"/>
                </a:lnTo>
                <a:lnTo>
                  <a:pt x="36372" y="15138"/>
                </a:lnTo>
                <a:lnTo>
                  <a:pt x="36525" y="14795"/>
                </a:lnTo>
                <a:close/>
              </a:path>
              <a:path w="48894" h="38734">
                <a:moveTo>
                  <a:pt x="36677" y="14744"/>
                </a:moveTo>
                <a:lnTo>
                  <a:pt x="36652" y="14363"/>
                </a:lnTo>
                <a:lnTo>
                  <a:pt x="36614" y="13970"/>
                </a:lnTo>
                <a:lnTo>
                  <a:pt x="36576" y="14744"/>
                </a:lnTo>
                <a:lnTo>
                  <a:pt x="36614" y="15125"/>
                </a:lnTo>
                <a:lnTo>
                  <a:pt x="36652" y="15506"/>
                </a:lnTo>
                <a:lnTo>
                  <a:pt x="36677" y="14744"/>
                </a:lnTo>
                <a:close/>
              </a:path>
              <a:path w="48894" h="38734">
                <a:moveTo>
                  <a:pt x="37223" y="22771"/>
                </a:moveTo>
                <a:lnTo>
                  <a:pt x="37134" y="22567"/>
                </a:lnTo>
                <a:lnTo>
                  <a:pt x="36842" y="22313"/>
                </a:lnTo>
                <a:lnTo>
                  <a:pt x="36449" y="23075"/>
                </a:lnTo>
                <a:lnTo>
                  <a:pt x="36372" y="23368"/>
                </a:lnTo>
                <a:lnTo>
                  <a:pt x="36842" y="23583"/>
                </a:lnTo>
                <a:lnTo>
                  <a:pt x="36982" y="24345"/>
                </a:lnTo>
                <a:lnTo>
                  <a:pt x="37134" y="24218"/>
                </a:lnTo>
                <a:lnTo>
                  <a:pt x="37223" y="22771"/>
                </a:lnTo>
                <a:close/>
              </a:path>
              <a:path w="48894" h="38734">
                <a:moveTo>
                  <a:pt x="37325" y="30695"/>
                </a:moveTo>
                <a:lnTo>
                  <a:pt x="37236" y="29806"/>
                </a:lnTo>
                <a:lnTo>
                  <a:pt x="37109" y="28536"/>
                </a:lnTo>
                <a:lnTo>
                  <a:pt x="37033" y="30822"/>
                </a:lnTo>
                <a:lnTo>
                  <a:pt x="37160" y="30060"/>
                </a:lnTo>
                <a:lnTo>
                  <a:pt x="37198" y="29908"/>
                </a:lnTo>
                <a:lnTo>
                  <a:pt x="37274" y="30695"/>
                </a:lnTo>
                <a:close/>
              </a:path>
              <a:path w="48894" h="38734">
                <a:moveTo>
                  <a:pt x="37782" y="20815"/>
                </a:moveTo>
                <a:lnTo>
                  <a:pt x="37744" y="20408"/>
                </a:lnTo>
                <a:lnTo>
                  <a:pt x="37592" y="20408"/>
                </a:lnTo>
                <a:lnTo>
                  <a:pt x="37782" y="20815"/>
                </a:lnTo>
                <a:close/>
              </a:path>
              <a:path w="48894" h="38734">
                <a:moveTo>
                  <a:pt x="38354" y="29806"/>
                </a:moveTo>
                <a:lnTo>
                  <a:pt x="38303" y="30060"/>
                </a:lnTo>
                <a:lnTo>
                  <a:pt x="38354" y="29806"/>
                </a:lnTo>
                <a:close/>
              </a:path>
              <a:path w="48894" h="38734">
                <a:moveTo>
                  <a:pt x="38506" y="34086"/>
                </a:moveTo>
                <a:lnTo>
                  <a:pt x="38087" y="34124"/>
                </a:lnTo>
                <a:lnTo>
                  <a:pt x="37617" y="34251"/>
                </a:lnTo>
                <a:lnTo>
                  <a:pt x="38430" y="37553"/>
                </a:lnTo>
                <a:lnTo>
                  <a:pt x="38506" y="34086"/>
                </a:lnTo>
                <a:close/>
              </a:path>
              <a:path w="48894" h="38734">
                <a:moveTo>
                  <a:pt x="38950" y="14554"/>
                </a:moveTo>
                <a:lnTo>
                  <a:pt x="38823" y="12407"/>
                </a:lnTo>
                <a:lnTo>
                  <a:pt x="38798" y="12065"/>
                </a:lnTo>
                <a:lnTo>
                  <a:pt x="38684" y="10033"/>
                </a:lnTo>
                <a:lnTo>
                  <a:pt x="38684" y="11722"/>
                </a:lnTo>
                <a:lnTo>
                  <a:pt x="38176" y="10236"/>
                </a:lnTo>
                <a:lnTo>
                  <a:pt x="38252" y="12738"/>
                </a:lnTo>
                <a:lnTo>
                  <a:pt x="38265" y="13169"/>
                </a:lnTo>
                <a:lnTo>
                  <a:pt x="38379" y="12750"/>
                </a:lnTo>
                <a:lnTo>
                  <a:pt x="38684" y="12522"/>
                </a:lnTo>
                <a:lnTo>
                  <a:pt x="38684" y="12712"/>
                </a:lnTo>
                <a:lnTo>
                  <a:pt x="38950" y="14554"/>
                </a:lnTo>
                <a:close/>
              </a:path>
              <a:path w="48894" h="38734">
                <a:moveTo>
                  <a:pt x="39001" y="24930"/>
                </a:moveTo>
                <a:lnTo>
                  <a:pt x="38696" y="24218"/>
                </a:lnTo>
                <a:lnTo>
                  <a:pt x="38265" y="24218"/>
                </a:lnTo>
                <a:lnTo>
                  <a:pt x="37998" y="24218"/>
                </a:lnTo>
                <a:lnTo>
                  <a:pt x="37884" y="24371"/>
                </a:lnTo>
                <a:lnTo>
                  <a:pt x="37769" y="24599"/>
                </a:lnTo>
                <a:lnTo>
                  <a:pt x="37642" y="24968"/>
                </a:lnTo>
                <a:lnTo>
                  <a:pt x="37528" y="25615"/>
                </a:lnTo>
                <a:lnTo>
                  <a:pt x="38023" y="26758"/>
                </a:lnTo>
                <a:lnTo>
                  <a:pt x="38315" y="24980"/>
                </a:lnTo>
                <a:lnTo>
                  <a:pt x="39001" y="24930"/>
                </a:lnTo>
                <a:close/>
              </a:path>
              <a:path w="48894" h="38734">
                <a:moveTo>
                  <a:pt x="39027" y="13081"/>
                </a:moveTo>
                <a:lnTo>
                  <a:pt x="39001" y="12700"/>
                </a:lnTo>
                <a:lnTo>
                  <a:pt x="38963" y="12306"/>
                </a:lnTo>
                <a:lnTo>
                  <a:pt x="38925" y="13081"/>
                </a:lnTo>
                <a:lnTo>
                  <a:pt x="38963" y="13462"/>
                </a:lnTo>
                <a:lnTo>
                  <a:pt x="39001" y="13843"/>
                </a:lnTo>
                <a:lnTo>
                  <a:pt x="39027" y="13081"/>
                </a:lnTo>
                <a:close/>
              </a:path>
              <a:path w="48894" h="38734">
                <a:moveTo>
                  <a:pt x="39154" y="13042"/>
                </a:moveTo>
                <a:lnTo>
                  <a:pt x="39116" y="12687"/>
                </a:lnTo>
                <a:lnTo>
                  <a:pt x="39103" y="12471"/>
                </a:lnTo>
                <a:lnTo>
                  <a:pt x="39077" y="13093"/>
                </a:lnTo>
                <a:lnTo>
                  <a:pt x="39116" y="13449"/>
                </a:lnTo>
                <a:lnTo>
                  <a:pt x="39128" y="13652"/>
                </a:lnTo>
                <a:lnTo>
                  <a:pt x="39154" y="13042"/>
                </a:lnTo>
                <a:close/>
              </a:path>
              <a:path w="48894" h="38734">
                <a:moveTo>
                  <a:pt x="39166" y="34023"/>
                </a:moveTo>
                <a:lnTo>
                  <a:pt x="38506" y="33743"/>
                </a:lnTo>
                <a:lnTo>
                  <a:pt x="38506" y="34086"/>
                </a:lnTo>
                <a:lnTo>
                  <a:pt x="39166" y="34023"/>
                </a:lnTo>
                <a:close/>
              </a:path>
              <a:path w="48894" h="38734">
                <a:moveTo>
                  <a:pt x="39420" y="25869"/>
                </a:moveTo>
                <a:lnTo>
                  <a:pt x="39395" y="24892"/>
                </a:lnTo>
                <a:lnTo>
                  <a:pt x="39103" y="24917"/>
                </a:lnTo>
                <a:lnTo>
                  <a:pt x="39077" y="25095"/>
                </a:lnTo>
                <a:lnTo>
                  <a:pt x="39420" y="25869"/>
                </a:lnTo>
                <a:close/>
              </a:path>
              <a:path w="48894" h="38734">
                <a:moveTo>
                  <a:pt x="39878" y="12280"/>
                </a:moveTo>
                <a:lnTo>
                  <a:pt x="39801" y="11887"/>
                </a:lnTo>
                <a:lnTo>
                  <a:pt x="39776" y="11671"/>
                </a:lnTo>
                <a:lnTo>
                  <a:pt x="39751" y="12115"/>
                </a:lnTo>
                <a:lnTo>
                  <a:pt x="39077" y="11112"/>
                </a:lnTo>
                <a:lnTo>
                  <a:pt x="39230" y="12674"/>
                </a:lnTo>
                <a:lnTo>
                  <a:pt x="39293" y="13335"/>
                </a:lnTo>
                <a:lnTo>
                  <a:pt x="39535" y="12661"/>
                </a:lnTo>
                <a:lnTo>
                  <a:pt x="39751" y="12420"/>
                </a:lnTo>
                <a:lnTo>
                  <a:pt x="39789" y="12649"/>
                </a:lnTo>
                <a:lnTo>
                  <a:pt x="39814" y="12852"/>
                </a:lnTo>
                <a:lnTo>
                  <a:pt x="39814" y="12344"/>
                </a:lnTo>
                <a:close/>
              </a:path>
              <a:path w="48894" h="38734">
                <a:moveTo>
                  <a:pt x="40005" y="14135"/>
                </a:moveTo>
                <a:lnTo>
                  <a:pt x="39954" y="11874"/>
                </a:lnTo>
                <a:lnTo>
                  <a:pt x="39916" y="11455"/>
                </a:lnTo>
                <a:lnTo>
                  <a:pt x="39878" y="12280"/>
                </a:lnTo>
                <a:lnTo>
                  <a:pt x="39865" y="12636"/>
                </a:lnTo>
                <a:lnTo>
                  <a:pt x="40005" y="14135"/>
                </a:lnTo>
                <a:close/>
              </a:path>
              <a:path w="48894" h="38734">
                <a:moveTo>
                  <a:pt x="40106" y="12255"/>
                </a:moveTo>
                <a:lnTo>
                  <a:pt x="40081" y="11874"/>
                </a:lnTo>
                <a:lnTo>
                  <a:pt x="40043" y="11480"/>
                </a:lnTo>
                <a:lnTo>
                  <a:pt x="40005" y="12255"/>
                </a:lnTo>
                <a:lnTo>
                  <a:pt x="40043" y="12636"/>
                </a:lnTo>
                <a:lnTo>
                  <a:pt x="40081" y="13030"/>
                </a:lnTo>
                <a:lnTo>
                  <a:pt x="40106" y="12255"/>
                </a:lnTo>
                <a:close/>
              </a:path>
              <a:path w="48894" h="38734">
                <a:moveTo>
                  <a:pt x="40551" y="12763"/>
                </a:moveTo>
                <a:lnTo>
                  <a:pt x="40398" y="11087"/>
                </a:lnTo>
                <a:lnTo>
                  <a:pt x="40259" y="9690"/>
                </a:lnTo>
                <a:lnTo>
                  <a:pt x="40284" y="11849"/>
                </a:lnTo>
                <a:lnTo>
                  <a:pt x="40360" y="13208"/>
                </a:lnTo>
                <a:lnTo>
                  <a:pt x="40551" y="12763"/>
                </a:lnTo>
                <a:close/>
              </a:path>
              <a:path w="48894" h="38734">
                <a:moveTo>
                  <a:pt x="42125" y="21932"/>
                </a:moveTo>
                <a:lnTo>
                  <a:pt x="41935" y="21882"/>
                </a:lnTo>
                <a:lnTo>
                  <a:pt x="42087" y="22301"/>
                </a:lnTo>
                <a:lnTo>
                  <a:pt x="42125" y="21932"/>
                </a:lnTo>
                <a:close/>
              </a:path>
              <a:path w="48894" h="38734">
                <a:moveTo>
                  <a:pt x="42176" y="24726"/>
                </a:moveTo>
                <a:lnTo>
                  <a:pt x="42138" y="24345"/>
                </a:lnTo>
                <a:lnTo>
                  <a:pt x="42151" y="24726"/>
                </a:lnTo>
                <a:close/>
              </a:path>
              <a:path w="48894" h="38734">
                <a:moveTo>
                  <a:pt x="42481" y="25869"/>
                </a:moveTo>
                <a:lnTo>
                  <a:pt x="42075" y="25971"/>
                </a:lnTo>
                <a:lnTo>
                  <a:pt x="41998" y="26123"/>
                </a:lnTo>
                <a:lnTo>
                  <a:pt x="42329" y="26314"/>
                </a:lnTo>
                <a:lnTo>
                  <a:pt x="42481" y="25869"/>
                </a:lnTo>
                <a:close/>
              </a:path>
              <a:path w="48894" h="38734">
                <a:moveTo>
                  <a:pt x="42633" y="26314"/>
                </a:moveTo>
                <a:lnTo>
                  <a:pt x="42608" y="26073"/>
                </a:lnTo>
                <a:lnTo>
                  <a:pt x="42468" y="26314"/>
                </a:lnTo>
                <a:lnTo>
                  <a:pt x="42633" y="26314"/>
                </a:lnTo>
                <a:close/>
              </a:path>
              <a:path w="48894" h="38734">
                <a:moveTo>
                  <a:pt x="42646" y="12865"/>
                </a:moveTo>
                <a:lnTo>
                  <a:pt x="42621" y="12484"/>
                </a:lnTo>
                <a:lnTo>
                  <a:pt x="42583" y="12090"/>
                </a:lnTo>
                <a:lnTo>
                  <a:pt x="42545" y="12865"/>
                </a:lnTo>
                <a:lnTo>
                  <a:pt x="42583" y="13246"/>
                </a:lnTo>
                <a:lnTo>
                  <a:pt x="42621" y="13627"/>
                </a:lnTo>
                <a:lnTo>
                  <a:pt x="42646" y="12865"/>
                </a:lnTo>
                <a:close/>
              </a:path>
              <a:path w="48894" h="38734">
                <a:moveTo>
                  <a:pt x="42672" y="1447"/>
                </a:moveTo>
                <a:lnTo>
                  <a:pt x="42646" y="1054"/>
                </a:lnTo>
                <a:lnTo>
                  <a:pt x="42595" y="546"/>
                </a:lnTo>
                <a:lnTo>
                  <a:pt x="42545" y="1422"/>
                </a:lnTo>
                <a:lnTo>
                  <a:pt x="42583" y="1816"/>
                </a:lnTo>
                <a:lnTo>
                  <a:pt x="42633" y="2324"/>
                </a:lnTo>
                <a:lnTo>
                  <a:pt x="42672" y="1447"/>
                </a:lnTo>
                <a:close/>
              </a:path>
              <a:path w="48894" h="38734">
                <a:moveTo>
                  <a:pt x="42710" y="25869"/>
                </a:moveTo>
                <a:lnTo>
                  <a:pt x="42633" y="25184"/>
                </a:lnTo>
                <a:lnTo>
                  <a:pt x="42583" y="25742"/>
                </a:lnTo>
                <a:lnTo>
                  <a:pt x="42608" y="26073"/>
                </a:lnTo>
                <a:lnTo>
                  <a:pt x="42710" y="25869"/>
                </a:lnTo>
                <a:close/>
              </a:path>
              <a:path w="48894" h="38734">
                <a:moveTo>
                  <a:pt x="42837" y="22720"/>
                </a:moveTo>
                <a:lnTo>
                  <a:pt x="42341" y="22948"/>
                </a:lnTo>
                <a:lnTo>
                  <a:pt x="42087" y="22301"/>
                </a:lnTo>
                <a:lnTo>
                  <a:pt x="42049" y="22771"/>
                </a:lnTo>
                <a:lnTo>
                  <a:pt x="41922" y="23368"/>
                </a:lnTo>
                <a:lnTo>
                  <a:pt x="41478" y="23583"/>
                </a:lnTo>
                <a:lnTo>
                  <a:pt x="41452" y="23329"/>
                </a:lnTo>
                <a:lnTo>
                  <a:pt x="40703" y="23329"/>
                </a:lnTo>
                <a:lnTo>
                  <a:pt x="40182" y="22948"/>
                </a:lnTo>
                <a:lnTo>
                  <a:pt x="39903" y="23329"/>
                </a:lnTo>
                <a:lnTo>
                  <a:pt x="39789" y="23710"/>
                </a:lnTo>
                <a:lnTo>
                  <a:pt x="39674" y="24866"/>
                </a:lnTo>
                <a:lnTo>
                  <a:pt x="39814" y="24853"/>
                </a:lnTo>
                <a:lnTo>
                  <a:pt x="40436" y="24091"/>
                </a:lnTo>
                <a:lnTo>
                  <a:pt x="41656" y="23964"/>
                </a:lnTo>
                <a:lnTo>
                  <a:pt x="41973" y="24371"/>
                </a:lnTo>
                <a:lnTo>
                  <a:pt x="42164" y="23964"/>
                </a:lnTo>
                <a:lnTo>
                  <a:pt x="42189" y="23583"/>
                </a:lnTo>
                <a:lnTo>
                  <a:pt x="42227" y="25234"/>
                </a:lnTo>
                <a:lnTo>
                  <a:pt x="42151" y="24726"/>
                </a:lnTo>
                <a:lnTo>
                  <a:pt x="42049" y="24472"/>
                </a:lnTo>
                <a:lnTo>
                  <a:pt x="41363" y="24472"/>
                </a:lnTo>
                <a:lnTo>
                  <a:pt x="41465" y="26123"/>
                </a:lnTo>
                <a:lnTo>
                  <a:pt x="42075" y="25971"/>
                </a:lnTo>
                <a:lnTo>
                  <a:pt x="42443" y="25234"/>
                </a:lnTo>
                <a:lnTo>
                  <a:pt x="42481" y="24726"/>
                </a:lnTo>
                <a:lnTo>
                  <a:pt x="42519" y="25095"/>
                </a:lnTo>
                <a:lnTo>
                  <a:pt x="42646" y="24980"/>
                </a:lnTo>
                <a:lnTo>
                  <a:pt x="42672" y="24726"/>
                </a:lnTo>
                <a:lnTo>
                  <a:pt x="42697" y="24472"/>
                </a:lnTo>
                <a:lnTo>
                  <a:pt x="42773" y="23456"/>
                </a:lnTo>
                <a:lnTo>
                  <a:pt x="42824" y="22948"/>
                </a:lnTo>
                <a:lnTo>
                  <a:pt x="42837" y="22720"/>
                </a:lnTo>
                <a:close/>
              </a:path>
              <a:path w="48894" h="38734">
                <a:moveTo>
                  <a:pt x="43002" y="22567"/>
                </a:moveTo>
                <a:lnTo>
                  <a:pt x="42926" y="21678"/>
                </a:lnTo>
                <a:lnTo>
                  <a:pt x="42837" y="22720"/>
                </a:lnTo>
                <a:lnTo>
                  <a:pt x="43002" y="22567"/>
                </a:lnTo>
                <a:close/>
              </a:path>
              <a:path w="48894" h="38734">
                <a:moveTo>
                  <a:pt x="43243" y="2552"/>
                </a:moveTo>
                <a:lnTo>
                  <a:pt x="43154" y="0"/>
                </a:lnTo>
                <a:lnTo>
                  <a:pt x="43141" y="1270"/>
                </a:lnTo>
                <a:lnTo>
                  <a:pt x="42760" y="965"/>
                </a:lnTo>
                <a:lnTo>
                  <a:pt x="42837" y="1803"/>
                </a:lnTo>
                <a:lnTo>
                  <a:pt x="42862" y="2070"/>
                </a:lnTo>
                <a:lnTo>
                  <a:pt x="42926" y="1828"/>
                </a:lnTo>
                <a:lnTo>
                  <a:pt x="43141" y="1295"/>
                </a:lnTo>
                <a:lnTo>
                  <a:pt x="43141" y="2552"/>
                </a:lnTo>
                <a:lnTo>
                  <a:pt x="43230" y="3505"/>
                </a:lnTo>
                <a:lnTo>
                  <a:pt x="43243" y="2552"/>
                </a:lnTo>
                <a:close/>
              </a:path>
              <a:path w="48894" h="38734">
                <a:moveTo>
                  <a:pt x="43357" y="1371"/>
                </a:moveTo>
                <a:lnTo>
                  <a:pt x="43319" y="1016"/>
                </a:lnTo>
                <a:lnTo>
                  <a:pt x="43307" y="812"/>
                </a:lnTo>
                <a:lnTo>
                  <a:pt x="43281" y="1422"/>
                </a:lnTo>
                <a:lnTo>
                  <a:pt x="43319" y="1778"/>
                </a:lnTo>
                <a:lnTo>
                  <a:pt x="43332" y="1981"/>
                </a:lnTo>
                <a:lnTo>
                  <a:pt x="43357" y="1371"/>
                </a:lnTo>
                <a:close/>
              </a:path>
              <a:path w="48894" h="38734">
                <a:moveTo>
                  <a:pt x="43916" y="24866"/>
                </a:moveTo>
                <a:lnTo>
                  <a:pt x="43903" y="24358"/>
                </a:lnTo>
                <a:lnTo>
                  <a:pt x="43497" y="24790"/>
                </a:lnTo>
                <a:lnTo>
                  <a:pt x="43383" y="24980"/>
                </a:lnTo>
                <a:lnTo>
                  <a:pt x="43383" y="25107"/>
                </a:lnTo>
                <a:lnTo>
                  <a:pt x="43916" y="24866"/>
                </a:lnTo>
                <a:close/>
              </a:path>
              <a:path w="48894" h="38734">
                <a:moveTo>
                  <a:pt x="44856" y="27520"/>
                </a:moveTo>
                <a:lnTo>
                  <a:pt x="44792" y="26746"/>
                </a:lnTo>
                <a:lnTo>
                  <a:pt x="44792" y="27520"/>
                </a:lnTo>
                <a:close/>
              </a:path>
              <a:path w="48894" h="38734">
                <a:moveTo>
                  <a:pt x="45148" y="12407"/>
                </a:moveTo>
                <a:lnTo>
                  <a:pt x="45046" y="12661"/>
                </a:lnTo>
                <a:lnTo>
                  <a:pt x="44945" y="13042"/>
                </a:lnTo>
                <a:lnTo>
                  <a:pt x="45085" y="12915"/>
                </a:lnTo>
                <a:lnTo>
                  <a:pt x="45148" y="12407"/>
                </a:lnTo>
                <a:close/>
              </a:path>
              <a:path w="48894" h="38734">
                <a:moveTo>
                  <a:pt x="45529" y="34810"/>
                </a:moveTo>
                <a:lnTo>
                  <a:pt x="43853" y="31838"/>
                </a:lnTo>
                <a:lnTo>
                  <a:pt x="43421" y="31076"/>
                </a:lnTo>
                <a:lnTo>
                  <a:pt x="40424" y="33489"/>
                </a:lnTo>
                <a:lnTo>
                  <a:pt x="39344" y="33997"/>
                </a:lnTo>
                <a:lnTo>
                  <a:pt x="39166" y="34023"/>
                </a:lnTo>
                <a:lnTo>
                  <a:pt x="40970" y="34759"/>
                </a:lnTo>
                <a:lnTo>
                  <a:pt x="42989" y="31838"/>
                </a:lnTo>
                <a:lnTo>
                  <a:pt x="45529" y="34810"/>
                </a:lnTo>
                <a:close/>
              </a:path>
              <a:path w="48894" h="38734">
                <a:moveTo>
                  <a:pt x="45885" y="3543"/>
                </a:moveTo>
                <a:lnTo>
                  <a:pt x="45859" y="3149"/>
                </a:lnTo>
                <a:lnTo>
                  <a:pt x="45808" y="2641"/>
                </a:lnTo>
                <a:lnTo>
                  <a:pt x="45758" y="3517"/>
                </a:lnTo>
                <a:lnTo>
                  <a:pt x="45796" y="3911"/>
                </a:lnTo>
                <a:lnTo>
                  <a:pt x="45847" y="4419"/>
                </a:lnTo>
                <a:lnTo>
                  <a:pt x="45885" y="3543"/>
                </a:lnTo>
                <a:close/>
              </a:path>
              <a:path w="48894" h="38734">
                <a:moveTo>
                  <a:pt x="46113" y="5397"/>
                </a:moveTo>
                <a:lnTo>
                  <a:pt x="46062" y="3136"/>
                </a:lnTo>
                <a:lnTo>
                  <a:pt x="46024" y="2717"/>
                </a:lnTo>
                <a:lnTo>
                  <a:pt x="45974" y="3898"/>
                </a:lnTo>
                <a:lnTo>
                  <a:pt x="46113" y="5397"/>
                </a:lnTo>
                <a:close/>
              </a:path>
              <a:path w="48894" h="38734">
                <a:moveTo>
                  <a:pt x="47218" y="3314"/>
                </a:moveTo>
                <a:lnTo>
                  <a:pt x="46824" y="3009"/>
                </a:lnTo>
                <a:lnTo>
                  <a:pt x="46901" y="3848"/>
                </a:lnTo>
                <a:lnTo>
                  <a:pt x="46926" y="4114"/>
                </a:lnTo>
                <a:lnTo>
                  <a:pt x="46990" y="3873"/>
                </a:lnTo>
                <a:lnTo>
                  <a:pt x="47218" y="3314"/>
                </a:lnTo>
                <a:close/>
              </a:path>
              <a:path w="48894" h="38734">
                <a:moveTo>
                  <a:pt x="48704" y="37680"/>
                </a:moveTo>
                <a:lnTo>
                  <a:pt x="48641" y="33743"/>
                </a:lnTo>
                <a:lnTo>
                  <a:pt x="48526" y="31330"/>
                </a:lnTo>
                <a:lnTo>
                  <a:pt x="48425" y="29171"/>
                </a:lnTo>
                <a:lnTo>
                  <a:pt x="48374" y="28028"/>
                </a:lnTo>
                <a:lnTo>
                  <a:pt x="48310" y="26758"/>
                </a:lnTo>
                <a:lnTo>
                  <a:pt x="48298" y="26377"/>
                </a:lnTo>
                <a:lnTo>
                  <a:pt x="48196" y="24345"/>
                </a:lnTo>
                <a:lnTo>
                  <a:pt x="48183" y="23964"/>
                </a:lnTo>
                <a:lnTo>
                  <a:pt x="48044" y="21297"/>
                </a:lnTo>
                <a:lnTo>
                  <a:pt x="47879" y="18376"/>
                </a:lnTo>
                <a:lnTo>
                  <a:pt x="47752" y="15836"/>
                </a:lnTo>
                <a:lnTo>
                  <a:pt x="47726" y="15328"/>
                </a:lnTo>
                <a:lnTo>
                  <a:pt x="47713" y="15201"/>
                </a:lnTo>
                <a:lnTo>
                  <a:pt x="47561" y="12280"/>
                </a:lnTo>
                <a:lnTo>
                  <a:pt x="47396" y="10248"/>
                </a:lnTo>
                <a:lnTo>
                  <a:pt x="47091" y="6946"/>
                </a:lnTo>
                <a:lnTo>
                  <a:pt x="46532" y="11264"/>
                </a:lnTo>
                <a:lnTo>
                  <a:pt x="46139" y="11899"/>
                </a:lnTo>
                <a:lnTo>
                  <a:pt x="46075" y="26758"/>
                </a:lnTo>
                <a:lnTo>
                  <a:pt x="45897" y="27520"/>
                </a:lnTo>
                <a:lnTo>
                  <a:pt x="45707" y="28028"/>
                </a:lnTo>
                <a:lnTo>
                  <a:pt x="45593" y="26758"/>
                </a:lnTo>
                <a:lnTo>
                  <a:pt x="46075" y="26758"/>
                </a:lnTo>
                <a:lnTo>
                  <a:pt x="46075" y="11963"/>
                </a:lnTo>
                <a:lnTo>
                  <a:pt x="46024" y="15201"/>
                </a:lnTo>
                <a:lnTo>
                  <a:pt x="45770" y="15087"/>
                </a:lnTo>
                <a:lnTo>
                  <a:pt x="45770" y="23964"/>
                </a:lnTo>
                <a:lnTo>
                  <a:pt x="45720" y="23456"/>
                </a:lnTo>
                <a:lnTo>
                  <a:pt x="45732" y="23202"/>
                </a:lnTo>
                <a:lnTo>
                  <a:pt x="45745" y="22821"/>
                </a:lnTo>
                <a:lnTo>
                  <a:pt x="45770" y="23964"/>
                </a:lnTo>
                <a:lnTo>
                  <a:pt x="45770" y="15087"/>
                </a:lnTo>
                <a:lnTo>
                  <a:pt x="45745" y="14947"/>
                </a:lnTo>
                <a:lnTo>
                  <a:pt x="45707" y="14439"/>
                </a:lnTo>
                <a:lnTo>
                  <a:pt x="45707" y="14312"/>
                </a:lnTo>
                <a:lnTo>
                  <a:pt x="45669" y="13550"/>
                </a:lnTo>
                <a:lnTo>
                  <a:pt x="45643" y="12941"/>
                </a:lnTo>
                <a:lnTo>
                  <a:pt x="45707" y="13843"/>
                </a:lnTo>
                <a:lnTo>
                  <a:pt x="45796" y="12661"/>
                </a:lnTo>
                <a:lnTo>
                  <a:pt x="45821" y="12280"/>
                </a:lnTo>
                <a:lnTo>
                  <a:pt x="46024" y="15201"/>
                </a:lnTo>
                <a:lnTo>
                  <a:pt x="46024" y="12014"/>
                </a:lnTo>
                <a:lnTo>
                  <a:pt x="45427" y="12585"/>
                </a:lnTo>
                <a:lnTo>
                  <a:pt x="45427" y="29171"/>
                </a:lnTo>
                <a:lnTo>
                  <a:pt x="45339" y="28155"/>
                </a:lnTo>
                <a:lnTo>
                  <a:pt x="45288" y="27647"/>
                </a:lnTo>
                <a:lnTo>
                  <a:pt x="45326" y="26377"/>
                </a:lnTo>
                <a:lnTo>
                  <a:pt x="45427" y="29171"/>
                </a:lnTo>
                <a:lnTo>
                  <a:pt x="45427" y="12585"/>
                </a:lnTo>
                <a:lnTo>
                  <a:pt x="45389" y="14312"/>
                </a:lnTo>
                <a:lnTo>
                  <a:pt x="45351" y="13931"/>
                </a:lnTo>
                <a:lnTo>
                  <a:pt x="45351" y="12788"/>
                </a:lnTo>
                <a:lnTo>
                  <a:pt x="45389" y="14312"/>
                </a:lnTo>
                <a:lnTo>
                  <a:pt x="45389" y="12623"/>
                </a:lnTo>
                <a:lnTo>
                  <a:pt x="45275" y="13931"/>
                </a:lnTo>
                <a:lnTo>
                  <a:pt x="45262" y="13804"/>
                </a:lnTo>
                <a:lnTo>
                  <a:pt x="45072" y="13893"/>
                </a:lnTo>
                <a:lnTo>
                  <a:pt x="45072" y="26073"/>
                </a:lnTo>
                <a:lnTo>
                  <a:pt x="45059" y="26631"/>
                </a:lnTo>
                <a:lnTo>
                  <a:pt x="44856" y="27520"/>
                </a:lnTo>
                <a:lnTo>
                  <a:pt x="44792" y="27647"/>
                </a:lnTo>
                <a:lnTo>
                  <a:pt x="44742" y="27012"/>
                </a:lnTo>
                <a:lnTo>
                  <a:pt x="44704" y="26631"/>
                </a:lnTo>
                <a:lnTo>
                  <a:pt x="44704" y="25361"/>
                </a:lnTo>
                <a:lnTo>
                  <a:pt x="44716" y="25107"/>
                </a:lnTo>
                <a:lnTo>
                  <a:pt x="44716" y="23710"/>
                </a:lnTo>
                <a:lnTo>
                  <a:pt x="44716" y="23456"/>
                </a:lnTo>
                <a:lnTo>
                  <a:pt x="44716" y="23202"/>
                </a:lnTo>
                <a:lnTo>
                  <a:pt x="44792" y="24041"/>
                </a:lnTo>
                <a:lnTo>
                  <a:pt x="44792" y="24599"/>
                </a:lnTo>
                <a:lnTo>
                  <a:pt x="44907" y="25971"/>
                </a:lnTo>
                <a:lnTo>
                  <a:pt x="45072" y="26073"/>
                </a:lnTo>
                <a:lnTo>
                  <a:pt x="45072" y="13893"/>
                </a:lnTo>
                <a:lnTo>
                  <a:pt x="44958" y="21297"/>
                </a:lnTo>
                <a:lnTo>
                  <a:pt x="44932" y="21043"/>
                </a:lnTo>
                <a:lnTo>
                  <a:pt x="44881" y="20535"/>
                </a:lnTo>
                <a:lnTo>
                  <a:pt x="44907" y="19773"/>
                </a:lnTo>
                <a:lnTo>
                  <a:pt x="44919" y="19519"/>
                </a:lnTo>
                <a:lnTo>
                  <a:pt x="44958" y="21297"/>
                </a:lnTo>
                <a:lnTo>
                  <a:pt x="44958" y="13931"/>
                </a:lnTo>
                <a:lnTo>
                  <a:pt x="44716" y="13931"/>
                </a:lnTo>
                <a:lnTo>
                  <a:pt x="44602" y="14947"/>
                </a:lnTo>
                <a:lnTo>
                  <a:pt x="44475" y="14693"/>
                </a:lnTo>
                <a:lnTo>
                  <a:pt x="44348" y="14185"/>
                </a:lnTo>
                <a:lnTo>
                  <a:pt x="44221" y="13296"/>
                </a:lnTo>
                <a:lnTo>
                  <a:pt x="44094" y="13042"/>
                </a:lnTo>
                <a:lnTo>
                  <a:pt x="43992" y="13296"/>
                </a:lnTo>
                <a:lnTo>
                  <a:pt x="43599" y="12915"/>
                </a:lnTo>
                <a:lnTo>
                  <a:pt x="43421" y="13042"/>
                </a:lnTo>
                <a:lnTo>
                  <a:pt x="43116" y="13423"/>
                </a:lnTo>
                <a:lnTo>
                  <a:pt x="43091" y="13754"/>
                </a:lnTo>
                <a:lnTo>
                  <a:pt x="42926" y="11938"/>
                </a:lnTo>
                <a:lnTo>
                  <a:pt x="43116" y="12026"/>
                </a:lnTo>
                <a:lnTo>
                  <a:pt x="43980" y="12661"/>
                </a:lnTo>
                <a:lnTo>
                  <a:pt x="44716" y="13423"/>
                </a:lnTo>
                <a:lnTo>
                  <a:pt x="44831" y="13169"/>
                </a:lnTo>
                <a:lnTo>
                  <a:pt x="44767" y="12661"/>
                </a:lnTo>
                <a:lnTo>
                  <a:pt x="44348" y="11772"/>
                </a:lnTo>
                <a:lnTo>
                  <a:pt x="43624" y="10248"/>
                </a:lnTo>
                <a:lnTo>
                  <a:pt x="42506" y="10248"/>
                </a:lnTo>
                <a:lnTo>
                  <a:pt x="42405" y="10629"/>
                </a:lnTo>
                <a:lnTo>
                  <a:pt x="42252" y="11671"/>
                </a:lnTo>
                <a:lnTo>
                  <a:pt x="41897" y="10248"/>
                </a:lnTo>
                <a:lnTo>
                  <a:pt x="41871" y="10553"/>
                </a:lnTo>
                <a:lnTo>
                  <a:pt x="41757" y="11010"/>
                </a:lnTo>
                <a:lnTo>
                  <a:pt x="41617" y="11582"/>
                </a:lnTo>
                <a:lnTo>
                  <a:pt x="41402" y="10172"/>
                </a:lnTo>
                <a:lnTo>
                  <a:pt x="41490" y="11430"/>
                </a:lnTo>
                <a:lnTo>
                  <a:pt x="41262" y="9817"/>
                </a:lnTo>
                <a:lnTo>
                  <a:pt x="40640" y="11506"/>
                </a:lnTo>
                <a:lnTo>
                  <a:pt x="40665" y="11836"/>
                </a:lnTo>
                <a:lnTo>
                  <a:pt x="40805" y="12547"/>
                </a:lnTo>
                <a:lnTo>
                  <a:pt x="41046" y="13233"/>
                </a:lnTo>
                <a:lnTo>
                  <a:pt x="41313" y="12827"/>
                </a:lnTo>
                <a:lnTo>
                  <a:pt x="41414" y="12547"/>
                </a:lnTo>
                <a:lnTo>
                  <a:pt x="41529" y="11874"/>
                </a:lnTo>
                <a:lnTo>
                  <a:pt x="41592" y="12547"/>
                </a:lnTo>
                <a:lnTo>
                  <a:pt x="41567" y="12192"/>
                </a:lnTo>
                <a:lnTo>
                  <a:pt x="42481" y="12496"/>
                </a:lnTo>
                <a:lnTo>
                  <a:pt x="42329" y="11963"/>
                </a:lnTo>
                <a:lnTo>
                  <a:pt x="42633" y="11772"/>
                </a:lnTo>
                <a:lnTo>
                  <a:pt x="42837" y="11887"/>
                </a:lnTo>
                <a:lnTo>
                  <a:pt x="42837" y="13233"/>
                </a:lnTo>
                <a:lnTo>
                  <a:pt x="43091" y="14020"/>
                </a:lnTo>
                <a:lnTo>
                  <a:pt x="43040" y="15328"/>
                </a:lnTo>
                <a:lnTo>
                  <a:pt x="42862" y="13550"/>
                </a:lnTo>
                <a:lnTo>
                  <a:pt x="42862" y="19392"/>
                </a:lnTo>
                <a:lnTo>
                  <a:pt x="42176" y="19519"/>
                </a:lnTo>
                <a:lnTo>
                  <a:pt x="41059" y="21170"/>
                </a:lnTo>
                <a:lnTo>
                  <a:pt x="40703" y="21120"/>
                </a:lnTo>
                <a:lnTo>
                  <a:pt x="40703" y="21932"/>
                </a:lnTo>
                <a:lnTo>
                  <a:pt x="40690" y="21805"/>
                </a:lnTo>
                <a:lnTo>
                  <a:pt x="40665" y="21297"/>
                </a:lnTo>
                <a:lnTo>
                  <a:pt x="40665" y="21120"/>
                </a:lnTo>
                <a:lnTo>
                  <a:pt x="40182" y="21043"/>
                </a:lnTo>
                <a:lnTo>
                  <a:pt x="40068" y="20535"/>
                </a:lnTo>
                <a:lnTo>
                  <a:pt x="40043" y="20281"/>
                </a:lnTo>
                <a:lnTo>
                  <a:pt x="40030" y="19989"/>
                </a:lnTo>
                <a:lnTo>
                  <a:pt x="40005" y="20281"/>
                </a:lnTo>
                <a:lnTo>
                  <a:pt x="39992" y="20053"/>
                </a:lnTo>
                <a:lnTo>
                  <a:pt x="39890" y="20281"/>
                </a:lnTo>
                <a:lnTo>
                  <a:pt x="39827" y="20535"/>
                </a:lnTo>
                <a:lnTo>
                  <a:pt x="39725" y="19519"/>
                </a:lnTo>
                <a:lnTo>
                  <a:pt x="39979" y="19685"/>
                </a:lnTo>
                <a:lnTo>
                  <a:pt x="39979" y="19519"/>
                </a:lnTo>
                <a:lnTo>
                  <a:pt x="39954" y="19011"/>
                </a:lnTo>
                <a:lnTo>
                  <a:pt x="39941" y="18503"/>
                </a:lnTo>
                <a:lnTo>
                  <a:pt x="39916" y="17995"/>
                </a:lnTo>
                <a:lnTo>
                  <a:pt x="40881" y="19519"/>
                </a:lnTo>
                <a:lnTo>
                  <a:pt x="41529" y="19392"/>
                </a:lnTo>
                <a:lnTo>
                  <a:pt x="41922" y="19773"/>
                </a:lnTo>
                <a:lnTo>
                  <a:pt x="42252" y="19392"/>
                </a:lnTo>
                <a:lnTo>
                  <a:pt x="42379" y="19011"/>
                </a:lnTo>
                <a:lnTo>
                  <a:pt x="42430" y="17995"/>
                </a:lnTo>
                <a:lnTo>
                  <a:pt x="42430" y="17868"/>
                </a:lnTo>
                <a:lnTo>
                  <a:pt x="42443" y="17741"/>
                </a:lnTo>
                <a:lnTo>
                  <a:pt x="42481" y="16979"/>
                </a:lnTo>
                <a:lnTo>
                  <a:pt x="42532" y="15836"/>
                </a:lnTo>
                <a:lnTo>
                  <a:pt x="42748" y="17360"/>
                </a:lnTo>
                <a:lnTo>
                  <a:pt x="42824" y="19392"/>
                </a:lnTo>
                <a:lnTo>
                  <a:pt x="42862" y="13550"/>
                </a:lnTo>
                <a:lnTo>
                  <a:pt x="42837" y="13296"/>
                </a:lnTo>
                <a:lnTo>
                  <a:pt x="42722" y="13677"/>
                </a:lnTo>
                <a:lnTo>
                  <a:pt x="42405" y="14058"/>
                </a:lnTo>
                <a:lnTo>
                  <a:pt x="42037" y="14058"/>
                </a:lnTo>
                <a:lnTo>
                  <a:pt x="40817" y="14185"/>
                </a:lnTo>
                <a:lnTo>
                  <a:pt x="39814" y="15455"/>
                </a:lnTo>
                <a:lnTo>
                  <a:pt x="39636" y="15646"/>
                </a:lnTo>
                <a:lnTo>
                  <a:pt x="39636" y="20789"/>
                </a:lnTo>
                <a:lnTo>
                  <a:pt x="39585" y="21297"/>
                </a:lnTo>
                <a:lnTo>
                  <a:pt x="39585" y="20637"/>
                </a:lnTo>
                <a:lnTo>
                  <a:pt x="39598" y="20789"/>
                </a:lnTo>
                <a:lnTo>
                  <a:pt x="39585" y="20154"/>
                </a:lnTo>
                <a:lnTo>
                  <a:pt x="39560" y="19900"/>
                </a:lnTo>
                <a:lnTo>
                  <a:pt x="39611" y="19011"/>
                </a:lnTo>
                <a:lnTo>
                  <a:pt x="39636" y="20789"/>
                </a:lnTo>
                <a:lnTo>
                  <a:pt x="39636" y="15646"/>
                </a:lnTo>
                <a:lnTo>
                  <a:pt x="38366" y="16979"/>
                </a:lnTo>
                <a:lnTo>
                  <a:pt x="37807" y="14693"/>
                </a:lnTo>
                <a:lnTo>
                  <a:pt x="37515" y="15836"/>
                </a:lnTo>
                <a:lnTo>
                  <a:pt x="37465" y="17360"/>
                </a:lnTo>
                <a:lnTo>
                  <a:pt x="37147" y="17868"/>
                </a:lnTo>
                <a:lnTo>
                  <a:pt x="36855" y="17741"/>
                </a:lnTo>
                <a:lnTo>
                  <a:pt x="36055" y="16967"/>
                </a:lnTo>
                <a:lnTo>
                  <a:pt x="36118" y="17741"/>
                </a:lnTo>
                <a:lnTo>
                  <a:pt x="35890" y="22466"/>
                </a:lnTo>
                <a:lnTo>
                  <a:pt x="36156" y="20535"/>
                </a:lnTo>
                <a:lnTo>
                  <a:pt x="36918" y="21932"/>
                </a:lnTo>
                <a:lnTo>
                  <a:pt x="37414" y="20916"/>
                </a:lnTo>
                <a:lnTo>
                  <a:pt x="37363" y="20154"/>
                </a:lnTo>
                <a:lnTo>
                  <a:pt x="37287" y="19392"/>
                </a:lnTo>
                <a:lnTo>
                  <a:pt x="37249" y="18630"/>
                </a:lnTo>
                <a:lnTo>
                  <a:pt x="37287" y="17868"/>
                </a:lnTo>
                <a:lnTo>
                  <a:pt x="37388" y="20408"/>
                </a:lnTo>
                <a:lnTo>
                  <a:pt x="37541" y="21704"/>
                </a:lnTo>
                <a:lnTo>
                  <a:pt x="37299" y="22669"/>
                </a:lnTo>
                <a:lnTo>
                  <a:pt x="37452" y="22440"/>
                </a:lnTo>
                <a:lnTo>
                  <a:pt x="37617" y="22771"/>
                </a:lnTo>
                <a:lnTo>
                  <a:pt x="37604" y="22440"/>
                </a:lnTo>
                <a:lnTo>
                  <a:pt x="37515" y="20408"/>
                </a:lnTo>
                <a:lnTo>
                  <a:pt x="37579" y="21805"/>
                </a:lnTo>
                <a:lnTo>
                  <a:pt x="37553" y="20408"/>
                </a:lnTo>
                <a:lnTo>
                  <a:pt x="37592" y="18376"/>
                </a:lnTo>
                <a:lnTo>
                  <a:pt x="37744" y="20408"/>
                </a:lnTo>
                <a:lnTo>
                  <a:pt x="38506" y="20408"/>
                </a:lnTo>
                <a:lnTo>
                  <a:pt x="38722" y="19773"/>
                </a:lnTo>
                <a:lnTo>
                  <a:pt x="38925" y="19685"/>
                </a:lnTo>
                <a:lnTo>
                  <a:pt x="38938" y="18630"/>
                </a:lnTo>
                <a:lnTo>
                  <a:pt x="39357" y="21678"/>
                </a:lnTo>
                <a:lnTo>
                  <a:pt x="39357" y="21551"/>
                </a:lnTo>
                <a:lnTo>
                  <a:pt x="39370" y="20421"/>
                </a:lnTo>
                <a:lnTo>
                  <a:pt x="39370" y="20281"/>
                </a:lnTo>
                <a:lnTo>
                  <a:pt x="39382" y="19900"/>
                </a:lnTo>
                <a:lnTo>
                  <a:pt x="39420" y="21551"/>
                </a:lnTo>
                <a:lnTo>
                  <a:pt x="39357" y="21678"/>
                </a:lnTo>
                <a:lnTo>
                  <a:pt x="39357" y="21805"/>
                </a:lnTo>
                <a:lnTo>
                  <a:pt x="39230" y="21551"/>
                </a:lnTo>
                <a:lnTo>
                  <a:pt x="38862" y="21170"/>
                </a:lnTo>
                <a:lnTo>
                  <a:pt x="38430" y="21170"/>
                </a:lnTo>
                <a:lnTo>
                  <a:pt x="38188" y="21551"/>
                </a:lnTo>
                <a:lnTo>
                  <a:pt x="37782" y="20815"/>
                </a:lnTo>
                <a:lnTo>
                  <a:pt x="37820" y="21805"/>
                </a:lnTo>
                <a:lnTo>
                  <a:pt x="37706" y="22961"/>
                </a:lnTo>
                <a:lnTo>
                  <a:pt x="37833" y="23202"/>
                </a:lnTo>
                <a:lnTo>
                  <a:pt x="38493" y="22186"/>
                </a:lnTo>
                <a:lnTo>
                  <a:pt x="38785" y="23075"/>
                </a:lnTo>
                <a:lnTo>
                  <a:pt x="39027" y="22821"/>
                </a:lnTo>
                <a:lnTo>
                  <a:pt x="39103" y="22694"/>
                </a:lnTo>
                <a:lnTo>
                  <a:pt x="39230" y="22186"/>
                </a:lnTo>
                <a:lnTo>
                  <a:pt x="39293" y="21932"/>
                </a:lnTo>
                <a:lnTo>
                  <a:pt x="39408" y="22288"/>
                </a:lnTo>
                <a:lnTo>
                  <a:pt x="39878" y="22567"/>
                </a:lnTo>
                <a:lnTo>
                  <a:pt x="40271" y="22567"/>
                </a:lnTo>
                <a:lnTo>
                  <a:pt x="40576" y="22694"/>
                </a:lnTo>
                <a:lnTo>
                  <a:pt x="40805" y="22567"/>
                </a:lnTo>
                <a:lnTo>
                  <a:pt x="41084" y="21932"/>
                </a:lnTo>
                <a:lnTo>
                  <a:pt x="41427" y="22898"/>
                </a:lnTo>
                <a:lnTo>
                  <a:pt x="41643" y="21932"/>
                </a:lnTo>
                <a:lnTo>
                  <a:pt x="41935" y="21882"/>
                </a:lnTo>
                <a:lnTo>
                  <a:pt x="41859" y="21678"/>
                </a:lnTo>
                <a:lnTo>
                  <a:pt x="41808" y="21551"/>
                </a:lnTo>
                <a:lnTo>
                  <a:pt x="42341" y="21678"/>
                </a:lnTo>
                <a:lnTo>
                  <a:pt x="42697" y="21678"/>
                </a:lnTo>
                <a:lnTo>
                  <a:pt x="42786" y="21551"/>
                </a:lnTo>
                <a:lnTo>
                  <a:pt x="42862" y="21424"/>
                </a:lnTo>
                <a:lnTo>
                  <a:pt x="43332" y="22288"/>
                </a:lnTo>
                <a:lnTo>
                  <a:pt x="43345" y="21424"/>
                </a:lnTo>
                <a:lnTo>
                  <a:pt x="43345" y="21170"/>
                </a:lnTo>
                <a:lnTo>
                  <a:pt x="43395" y="20662"/>
                </a:lnTo>
                <a:lnTo>
                  <a:pt x="43395" y="23964"/>
                </a:lnTo>
                <a:lnTo>
                  <a:pt x="43268" y="22517"/>
                </a:lnTo>
                <a:lnTo>
                  <a:pt x="43129" y="23964"/>
                </a:lnTo>
                <a:lnTo>
                  <a:pt x="43014" y="22631"/>
                </a:lnTo>
                <a:lnTo>
                  <a:pt x="42849" y="25615"/>
                </a:lnTo>
                <a:lnTo>
                  <a:pt x="42913" y="25488"/>
                </a:lnTo>
                <a:lnTo>
                  <a:pt x="43383" y="25361"/>
                </a:lnTo>
                <a:lnTo>
                  <a:pt x="43383" y="25234"/>
                </a:lnTo>
                <a:lnTo>
                  <a:pt x="43383" y="25107"/>
                </a:lnTo>
                <a:lnTo>
                  <a:pt x="43065" y="25234"/>
                </a:lnTo>
                <a:lnTo>
                  <a:pt x="43307" y="24980"/>
                </a:lnTo>
                <a:lnTo>
                  <a:pt x="43307" y="24726"/>
                </a:lnTo>
                <a:lnTo>
                  <a:pt x="43408" y="24091"/>
                </a:lnTo>
                <a:lnTo>
                  <a:pt x="43434" y="23964"/>
                </a:lnTo>
                <a:lnTo>
                  <a:pt x="43903" y="24333"/>
                </a:lnTo>
                <a:lnTo>
                  <a:pt x="43903" y="23964"/>
                </a:lnTo>
                <a:lnTo>
                  <a:pt x="43929" y="23329"/>
                </a:lnTo>
                <a:lnTo>
                  <a:pt x="44018" y="24218"/>
                </a:lnTo>
                <a:lnTo>
                  <a:pt x="44069" y="23787"/>
                </a:lnTo>
                <a:lnTo>
                  <a:pt x="44107" y="24790"/>
                </a:lnTo>
                <a:lnTo>
                  <a:pt x="44170" y="23837"/>
                </a:lnTo>
                <a:lnTo>
                  <a:pt x="44119" y="23456"/>
                </a:lnTo>
                <a:lnTo>
                  <a:pt x="44107" y="23329"/>
                </a:lnTo>
                <a:lnTo>
                  <a:pt x="44069" y="21170"/>
                </a:lnTo>
                <a:lnTo>
                  <a:pt x="44132" y="22821"/>
                </a:lnTo>
                <a:lnTo>
                  <a:pt x="44157" y="23837"/>
                </a:lnTo>
                <a:lnTo>
                  <a:pt x="44183" y="23456"/>
                </a:lnTo>
                <a:lnTo>
                  <a:pt x="44246" y="24218"/>
                </a:lnTo>
                <a:lnTo>
                  <a:pt x="44272" y="23710"/>
                </a:lnTo>
                <a:lnTo>
                  <a:pt x="44297" y="24726"/>
                </a:lnTo>
                <a:lnTo>
                  <a:pt x="44246" y="24218"/>
                </a:lnTo>
                <a:lnTo>
                  <a:pt x="44234" y="24726"/>
                </a:lnTo>
                <a:lnTo>
                  <a:pt x="44259" y="24853"/>
                </a:lnTo>
                <a:lnTo>
                  <a:pt x="44399" y="26377"/>
                </a:lnTo>
                <a:lnTo>
                  <a:pt x="44310" y="25107"/>
                </a:lnTo>
                <a:lnTo>
                  <a:pt x="44615" y="25730"/>
                </a:lnTo>
                <a:lnTo>
                  <a:pt x="44640" y="25933"/>
                </a:lnTo>
                <a:lnTo>
                  <a:pt x="44513" y="26073"/>
                </a:lnTo>
                <a:lnTo>
                  <a:pt x="44424" y="26377"/>
                </a:lnTo>
                <a:lnTo>
                  <a:pt x="44450" y="27012"/>
                </a:lnTo>
                <a:lnTo>
                  <a:pt x="44335" y="26314"/>
                </a:lnTo>
                <a:lnTo>
                  <a:pt x="44221" y="25971"/>
                </a:lnTo>
                <a:lnTo>
                  <a:pt x="43865" y="25234"/>
                </a:lnTo>
                <a:lnTo>
                  <a:pt x="43395" y="25361"/>
                </a:lnTo>
                <a:lnTo>
                  <a:pt x="43357" y="27647"/>
                </a:lnTo>
                <a:lnTo>
                  <a:pt x="43319" y="27520"/>
                </a:lnTo>
                <a:lnTo>
                  <a:pt x="42837" y="25869"/>
                </a:lnTo>
                <a:lnTo>
                  <a:pt x="42748" y="27520"/>
                </a:lnTo>
                <a:lnTo>
                  <a:pt x="42646" y="26377"/>
                </a:lnTo>
                <a:lnTo>
                  <a:pt x="42443" y="26377"/>
                </a:lnTo>
                <a:lnTo>
                  <a:pt x="42303" y="26377"/>
                </a:lnTo>
                <a:lnTo>
                  <a:pt x="41605" y="28409"/>
                </a:lnTo>
                <a:lnTo>
                  <a:pt x="41440" y="28282"/>
                </a:lnTo>
                <a:lnTo>
                  <a:pt x="41262" y="28155"/>
                </a:lnTo>
                <a:lnTo>
                  <a:pt x="40576" y="27647"/>
                </a:lnTo>
                <a:lnTo>
                  <a:pt x="40220" y="27851"/>
                </a:lnTo>
                <a:lnTo>
                  <a:pt x="40220" y="29806"/>
                </a:lnTo>
                <a:lnTo>
                  <a:pt x="40182" y="29933"/>
                </a:lnTo>
                <a:lnTo>
                  <a:pt x="40170" y="29806"/>
                </a:lnTo>
                <a:lnTo>
                  <a:pt x="40157" y="29235"/>
                </a:lnTo>
                <a:lnTo>
                  <a:pt x="40170" y="28663"/>
                </a:lnTo>
                <a:lnTo>
                  <a:pt x="40182" y="28409"/>
                </a:lnTo>
                <a:lnTo>
                  <a:pt x="40220" y="29806"/>
                </a:lnTo>
                <a:lnTo>
                  <a:pt x="40220" y="27851"/>
                </a:lnTo>
                <a:lnTo>
                  <a:pt x="39992" y="27965"/>
                </a:lnTo>
                <a:lnTo>
                  <a:pt x="39992" y="28917"/>
                </a:lnTo>
                <a:lnTo>
                  <a:pt x="39827" y="29298"/>
                </a:lnTo>
                <a:lnTo>
                  <a:pt x="39700" y="29679"/>
                </a:lnTo>
                <a:lnTo>
                  <a:pt x="39598" y="28663"/>
                </a:lnTo>
                <a:lnTo>
                  <a:pt x="39992" y="28917"/>
                </a:lnTo>
                <a:lnTo>
                  <a:pt x="39992" y="27965"/>
                </a:lnTo>
                <a:lnTo>
                  <a:pt x="39636" y="28155"/>
                </a:lnTo>
                <a:lnTo>
                  <a:pt x="39116" y="27647"/>
                </a:lnTo>
                <a:lnTo>
                  <a:pt x="38404" y="28155"/>
                </a:lnTo>
                <a:lnTo>
                  <a:pt x="38214" y="27901"/>
                </a:lnTo>
                <a:lnTo>
                  <a:pt x="38163" y="29806"/>
                </a:lnTo>
                <a:lnTo>
                  <a:pt x="38290" y="29806"/>
                </a:lnTo>
                <a:lnTo>
                  <a:pt x="38239" y="29298"/>
                </a:lnTo>
                <a:lnTo>
                  <a:pt x="38531" y="29679"/>
                </a:lnTo>
                <a:lnTo>
                  <a:pt x="38620" y="30060"/>
                </a:lnTo>
                <a:lnTo>
                  <a:pt x="38417" y="30314"/>
                </a:lnTo>
                <a:lnTo>
                  <a:pt x="38354" y="30568"/>
                </a:lnTo>
                <a:lnTo>
                  <a:pt x="38303" y="30060"/>
                </a:lnTo>
                <a:lnTo>
                  <a:pt x="38138" y="30949"/>
                </a:lnTo>
                <a:lnTo>
                  <a:pt x="37934" y="30441"/>
                </a:lnTo>
                <a:lnTo>
                  <a:pt x="37642" y="30187"/>
                </a:lnTo>
                <a:lnTo>
                  <a:pt x="37439" y="28917"/>
                </a:lnTo>
                <a:lnTo>
                  <a:pt x="37274" y="28790"/>
                </a:lnTo>
                <a:lnTo>
                  <a:pt x="37325" y="30695"/>
                </a:lnTo>
                <a:lnTo>
                  <a:pt x="37211" y="32092"/>
                </a:lnTo>
                <a:lnTo>
                  <a:pt x="37312" y="32600"/>
                </a:lnTo>
                <a:lnTo>
                  <a:pt x="37503" y="32092"/>
                </a:lnTo>
                <a:lnTo>
                  <a:pt x="38544" y="30949"/>
                </a:lnTo>
                <a:lnTo>
                  <a:pt x="38773" y="30695"/>
                </a:lnTo>
                <a:lnTo>
                  <a:pt x="38785" y="30568"/>
                </a:lnTo>
                <a:lnTo>
                  <a:pt x="38671" y="29298"/>
                </a:lnTo>
                <a:lnTo>
                  <a:pt x="39077" y="29527"/>
                </a:lnTo>
                <a:lnTo>
                  <a:pt x="39052" y="29298"/>
                </a:lnTo>
                <a:lnTo>
                  <a:pt x="39077" y="28409"/>
                </a:lnTo>
                <a:lnTo>
                  <a:pt x="39116" y="29933"/>
                </a:lnTo>
                <a:lnTo>
                  <a:pt x="39090" y="29730"/>
                </a:lnTo>
                <a:lnTo>
                  <a:pt x="39052" y="29933"/>
                </a:lnTo>
                <a:lnTo>
                  <a:pt x="38925" y="30530"/>
                </a:lnTo>
                <a:lnTo>
                  <a:pt x="39116" y="30314"/>
                </a:lnTo>
                <a:lnTo>
                  <a:pt x="41059" y="32219"/>
                </a:lnTo>
                <a:lnTo>
                  <a:pt x="42316" y="30314"/>
                </a:lnTo>
                <a:lnTo>
                  <a:pt x="43573" y="28409"/>
                </a:lnTo>
                <a:lnTo>
                  <a:pt x="43738" y="28155"/>
                </a:lnTo>
                <a:lnTo>
                  <a:pt x="45123" y="31457"/>
                </a:lnTo>
                <a:lnTo>
                  <a:pt x="46761" y="31330"/>
                </a:lnTo>
                <a:lnTo>
                  <a:pt x="47117" y="31330"/>
                </a:lnTo>
                <a:lnTo>
                  <a:pt x="47713" y="32600"/>
                </a:lnTo>
                <a:lnTo>
                  <a:pt x="47218" y="32854"/>
                </a:lnTo>
                <a:lnTo>
                  <a:pt x="45669" y="34759"/>
                </a:lnTo>
                <a:lnTo>
                  <a:pt x="45593" y="34886"/>
                </a:lnTo>
                <a:lnTo>
                  <a:pt x="46456" y="35902"/>
                </a:lnTo>
                <a:lnTo>
                  <a:pt x="47180" y="33743"/>
                </a:lnTo>
                <a:lnTo>
                  <a:pt x="48387" y="35902"/>
                </a:lnTo>
                <a:lnTo>
                  <a:pt x="48704" y="37680"/>
                </a:lnTo>
                <a:close/>
              </a:path>
            </a:pathLst>
          </a:custGeom>
          <a:solidFill>
            <a:srgbClr val="B88F51"/>
          </a:solidFill>
        </p:spPr>
        <p:txBody>
          <a:bodyPr wrap="square" lIns="0" tIns="0" rIns="0" bIns="0" rtlCol="0"/>
          <a:lstStyle/>
          <a:p>
            <a:endParaRPr sz="2511"/>
          </a:p>
        </p:txBody>
      </p:sp>
      <p:sp>
        <p:nvSpPr>
          <p:cNvPr id="142" name="bg object 142"/>
          <p:cNvSpPr/>
          <p:nvPr/>
        </p:nvSpPr>
        <p:spPr>
          <a:xfrm>
            <a:off x="857416" y="325969"/>
            <a:ext cx="7541" cy="10319"/>
          </a:xfrm>
          <a:custGeom>
            <a:avLst/>
            <a:gdLst/>
            <a:ahLst/>
            <a:cxnLst/>
            <a:rect l="l" t="t" r="r" b="b"/>
            <a:pathLst>
              <a:path w="12065" h="16509">
                <a:moveTo>
                  <a:pt x="76" y="4711"/>
                </a:moveTo>
                <a:lnTo>
                  <a:pt x="50" y="4356"/>
                </a:lnTo>
                <a:lnTo>
                  <a:pt x="25" y="4152"/>
                </a:lnTo>
                <a:lnTo>
                  <a:pt x="0" y="4762"/>
                </a:lnTo>
                <a:lnTo>
                  <a:pt x="38" y="5118"/>
                </a:lnTo>
                <a:lnTo>
                  <a:pt x="63" y="5321"/>
                </a:lnTo>
                <a:lnTo>
                  <a:pt x="76" y="4711"/>
                </a:lnTo>
                <a:close/>
              </a:path>
              <a:path w="12065" h="16509">
                <a:moveTo>
                  <a:pt x="584" y="1638"/>
                </a:moveTo>
                <a:lnTo>
                  <a:pt x="558" y="1282"/>
                </a:lnTo>
                <a:lnTo>
                  <a:pt x="533" y="1066"/>
                </a:lnTo>
                <a:lnTo>
                  <a:pt x="508" y="1689"/>
                </a:lnTo>
                <a:lnTo>
                  <a:pt x="546" y="2044"/>
                </a:lnTo>
                <a:lnTo>
                  <a:pt x="571" y="2247"/>
                </a:lnTo>
                <a:lnTo>
                  <a:pt x="584" y="1638"/>
                </a:lnTo>
                <a:close/>
              </a:path>
              <a:path w="12065" h="16509">
                <a:moveTo>
                  <a:pt x="622" y="9359"/>
                </a:moveTo>
                <a:lnTo>
                  <a:pt x="241" y="8699"/>
                </a:lnTo>
                <a:lnTo>
                  <a:pt x="330" y="9677"/>
                </a:lnTo>
                <a:lnTo>
                  <a:pt x="342" y="9867"/>
                </a:lnTo>
                <a:lnTo>
                  <a:pt x="393" y="9690"/>
                </a:lnTo>
                <a:lnTo>
                  <a:pt x="622" y="9359"/>
                </a:lnTo>
                <a:close/>
              </a:path>
              <a:path w="12065" h="16509">
                <a:moveTo>
                  <a:pt x="825" y="901"/>
                </a:moveTo>
                <a:lnTo>
                  <a:pt x="800" y="508"/>
                </a:lnTo>
                <a:lnTo>
                  <a:pt x="749" y="0"/>
                </a:lnTo>
                <a:lnTo>
                  <a:pt x="698" y="876"/>
                </a:lnTo>
                <a:lnTo>
                  <a:pt x="736" y="1270"/>
                </a:lnTo>
                <a:lnTo>
                  <a:pt x="787" y="1765"/>
                </a:lnTo>
                <a:lnTo>
                  <a:pt x="825" y="901"/>
                </a:lnTo>
                <a:close/>
              </a:path>
              <a:path w="12065" h="16509">
                <a:moveTo>
                  <a:pt x="863" y="11176"/>
                </a:moveTo>
                <a:lnTo>
                  <a:pt x="774" y="8623"/>
                </a:lnTo>
                <a:lnTo>
                  <a:pt x="762" y="11176"/>
                </a:lnTo>
                <a:lnTo>
                  <a:pt x="850" y="12128"/>
                </a:lnTo>
                <a:lnTo>
                  <a:pt x="863" y="11176"/>
                </a:lnTo>
                <a:close/>
              </a:path>
              <a:path w="12065" h="16509">
                <a:moveTo>
                  <a:pt x="1003" y="6286"/>
                </a:moveTo>
                <a:lnTo>
                  <a:pt x="622" y="5626"/>
                </a:lnTo>
                <a:lnTo>
                  <a:pt x="711" y="6604"/>
                </a:lnTo>
                <a:lnTo>
                  <a:pt x="736" y="6794"/>
                </a:lnTo>
                <a:lnTo>
                  <a:pt x="774" y="6616"/>
                </a:lnTo>
                <a:lnTo>
                  <a:pt x="1003" y="6286"/>
                </a:lnTo>
                <a:close/>
              </a:path>
              <a:path w="12065" h="16509">
                <a:moveTo>
                  <a:pt x="1028" y="3924"/>
                </a:moveTo>
                <a:lnTo>
                  <a:pt x="1003" y="3543"/>
                </a:lnTo>
                <a:lnTo>
                  <a:pt x="965" y="3162"/>
                </a:lnTo>
                <a:lnTo>
                  <a:pt x="927" y="3924"/>
                </a:lnTo>
                <a:lnTo>
                  <a:pt x="965" y="4305"/>
                </a:lnTo>
                <a:lnTo>
                  <a:pt x="1003" y="4686"/>
                </a:lnTo>
                <a:lnTo>
                  <a:pt x="1028" y="3924"/>
                </a:lnTo>
                <a:close/>
              </a:path>
              <a:path w="12065" h="16509">
                <a:moveTo>
                  <a:pt x="1206" y="3924"/>
                </a:moveTo>
                <a:lnTo>
                  <a:pt x="1181" y="3530"/>
                </a:lnTo>
                <a:lnTo>
                  <a:pt x="1130" y="3022"/>
                </a:lnTo>
                <a:lnTo>
                  <a:pt x="1079" y="3898"/>
                </a:lnTo>
                <a:lnTo>
                  <a:pt x="1117" y="4292"/>
                </a:lnTo>
                <a:lnTo>
                  <a:pt x="1168" y="4800"/>
                </a:lnTo>
                <a:lnTo>
                  <a:pt x="1206" y="3924"/>
                </a:lnTo>
                <a:close/>
              </a:path>
              <a:path w="12065" h="16509">
                <a:moveTo>
                  <a:pt x="1511" y="6540"/>
                </a:moveTo>
                <a:lnTo>
                  <a:pt x="1460" y="4279"/>
                </a:lnTo>
                <a:lnTo>
                  <a:pt x="1422" y="3848"/>
                </a:lnTo>
                <a:lnTo>
                  <a:pt x="1371" y="5041"/>
                </a:lnTo>
                <a:lnTo>
                  <a:pt x="1511" y="6540"/>
                </a:lnTo>
                <a:close/>
              </a:path>
              <a:path w="12065" h="16509">
                <a:moveTo>
                  <a:pt x="1562" y="7670"/>
                </a:moveTo>
                <a:lnTo>
                  <a:pt x="1524" y="7315"/>
                </a:lnTo>
                <a:lnTo>
                  <a:pt x="1511" y="7112"/>
                </a:lnTo>
                <a:lnTo>
                  <a:pt x="1485" y="7721"/>
                </a:lnTo>
                <a:lnTo>
                  <a:pt x="1524" y="8077"/>
                </a:lnTo>
                <a:lnTo>
                  <a:pt x="1536" y="8280"/>
                </a:lnTo>
                <a:lnTo>
                  <a:pt x="1562" y="7670"/>
                </a:lnTo>
                <a:close/>
              </a:path>
              <a:path w="12065" h="16509">
                <a:moveTo>
                  <a:pt x="1600" y="6705"/>
                </a:moveTo>
                <a:lnTo>
                  <a:pt x="990" y="6515"/>
                </a:lnTo>
                <a:lnTo>
                  <a:pt x="977" y="6388"/>
                </a:lnTo>
                <a:lnTo>
                  <a:pt x="952" y="6997"/>
                </a:lnTo>
                <a:lnTo>
                  <a:pt x="990" y="7353"/>
                </a:lnTo>
                <a:lnTo>
                  <a:pt x="1016" y="7569"/>
                </a:lnTo>
                <a:lnTo>
                  <a:pt x="1028" y="6946"/>
                </a:lnTo>
                <a:lnTo>
                  <a:pt x="1066" y="7340"/>
                </a:lnTo>
                <a:lnTo>
                  <a:pt x="1117" y="7962"/>
                </a:lnTo>
                <a:lnTo>
                  <a:pt x="1346" y="7340"/>
                </a:lnTo>
                <a:lnTo>
                  <a:pt x="1600" y="6705"/>
                </a:lnTo>
                <a:close/>
              </a:path>
              <a:path w="12065" h="16509">
                <a:moveTo>
                  <a:pt x="1612" y="4622"/>
                </a:moveTo>
                <a:lnTo>
                  <a:pt x="1574" y="4267"/>
                </a:lnTo>
                <a:lnTo>
                  <a:pt x="1562" y="4064"/>
                </a:lnTo>
                <a:lnTo>
                  <a:pt x="1536" y="4673"/>
                </a:lnTo>
                <a:lnTo>
                  <a:pt x="1574" y="5029"/>
                </a:lnTo>
                <a:lnTo>
                  <a:pt x="1587" y="5232"/>
                </a:lnTo>
                <a:lnTo>
                  <a:pt x="1612" y="4622"/>
                </a:lnTo>
                <a:close/>
              </a:path>
              <a:path w="12065" h="16509">
                <a:moveTo>
                  <a:pt x="1778" y="7759"/>
                </a:moveTo>
                <a:lnTo>
                  <a:pt x="1587" y="7658"/>
                </a:lnTo>
                <a:lnTo>
                  <a:pt x="1625" y="8128"/>
                </a:lnTo>
                <a:lnTo>
                  <a:pt x="1778" y="7759"/>
                </a:lnTo>
                <a:close/>
              </a:path>
              <a:path w="12065" h="16509">
                <a:moveTo>
                  <a:pt x="2133" y="7962"/>
                </a:moveTo>
                <a:lnTo>
                  <a:pt x="1905" y="7454"/>
                </a:lnTo>
                <a:lnTo>
                  <a:pt x="1778" y="7759"/>
                </a:lnTo>
                <a:lnTo>
                  <a:pt x="2133" y="7962"/>
                </a:lnTo>
                <a:close/>
              </a:path>
              <a:path w="12065" h="16509">
                <a:moveTo>
                  <a:pt x="2501" y="762"/>
                </a:moveTo>
                <a:lnTo>
                  <a:pt x="2476" y="406"/>
                </a:lnTo>
                <a:lnTo>
                  <a:pt x="2451" y="190"/>
                </a:lnTo>
                <a:lnTo>
                  <a:pt x="2425" y="812"/>
                </a:lnTo>
                <a:lnTo>
                  <a:pt x="2463" y="1168"/>
                </a:lnTo>
                <a:lnTo>
                  <a:pt x="2489" y="1371"/>
                </a:lnTo>
                <a:lnTo>
                  <a:pt x="2501" y="762"/>
                </a:lnTo>
                <a:close/>
              </a:path>
              <a:path w="12065" h="16509">
                <a:moveTo>
                  <a:pt x="2641" y="13703"/>
                </a:moveTo>
                <a:lnTo>
                  <a:pt x="2603" y="13347"/>
                </a:lnTo>
                <a:lnTo>
                  <a:pt x="2590" y="13144"/>
                </a:lnTo>
                <a:lnTo>
                  <a:pt x="2565" y="13754"/>
                </a:lnTo>
                <a:lnTo>
                  <a:pt x="2603" y="14109"/>
                </a:lnTo>
                <a:lnTo>
                  <a:pt x="2616" y="14325"/>
                </a:lnTo>
                <a:lnTo>
                  <a:pt x="2641" y="13703"/>
                </a:lnTo>
                <a:close/>
              </a:path>
              <a:path w="12065" h="16509">
                <a:moveTo>
                  <a:pt x="2730" y="12217"/>
                </a:moveTo>
                <a:lnTo>
                  <a:pt x="2514" y="11925"/>
                </a:lnTo>
                <a:lnTo>
                  <a:pt x="2501" y="11620"/>
                </a:lnTo>
                <a:lnTo>
                  <a:pt x="2489" y="11874"/>
                </a:lnTo>
                <a:lnTo>
                  <a:pt x="1930" y="11049"/>
                </a:lnTo>
                <a:lnTo>
                  <a:pt x="1943" y="11277"/>
                </a:lnTo>
                <a:lnTo>
                  <a:pt x="1511" y="10604"/>
                </a:lnTo>
                <a:lnTo>
                  <a:pt x="1333" y="10325"/>
                </a:lnTo>
                <a:lnTo>
                  <a:pt x="1333" y="10464"/>
                </a:lnTo>
                <a:lnTo>
                  <a:pt x="939" y="10325"/>
                </a:lnTo>
                <a:lnTo>
                  <a:pt x="1016" y="11163"/>
                </a:lnTo>
                <a:lnTo>
                  <a:pt x="1066" y="11785"/>
                </a:lnTo>
                <a:lnTo>
                  <a:pt x="1295" y="11163"/>
                </a:lnTo>
                <a:lnTo>
                  <a:pt x="1384" y="10934"/>
                </a:lnTo>
                <a:lnTo>
                  <a:pt x="1473" y="11887"/>
                </a:lnTo>
                <a:lnTo>
                  <a:pt x="1536" y="12547"/>
                </a:lnTo>
                <a:lnTo>
                  <a:pt x="1778" y="11874"/>
                </a:lnTo>
                <a:lnTo>
                  <a:pt x="1955" y="11684"/>
                </a:lnTo>
                <a:lnTo>
                  <a:pt x="1968" y="12306"/>
                </a:lnTo>
                <a:lnTo>
                  <a:pt x="1981" y="12623"/>
                </a:lnTo>
                <a:lnTo>
                  <a:pt x="2019" y="13347"/>
                </a:lnTo>
                <a:lnTo>
                  <a:pt x="2120" y="13068"/>
                </a:lnTo>
                <a:lnTo>
                  <a:pt x="2070" y="12585"/>
                </a:lnTo>
                <a:lnTo>
                  <a:pt x="2120" y="13068"/>
                </a:lnTo>
                <a:lnTo>
                  <a:pt x="2146" y="13271"/>
                </a:lnTo>
                <a:lnTo>
                  <a:pt x="2387" y="12598"/>
                </a:lnTo>
                <a:lnTo>
                  <a:pt x="2501" y="12471"/>
                </a:lnTo>
                <a:lnTo>
                  <a:pt x="2527" y="12788"/>
                </a:lnTo>
                <a:lnTo>
                  <a:pt x="2540" y="12433"/>
                </a:lnTo>
                <a:lnTo>
                  <a:pt x="2730" y="12217"/>
                </a:lnTo>
                <a:close/>
              </a:path>
              <a:path w="12065" h="16509">
                <a:moveTo>
                  <a:pt x="2806" y="13728"/>
                </a:moveTo>
                <a:lnTo>
                  <a:pt x="2717" y="12827"/>
                </a:lnTo>
                <a:lnTo>
                  <a:pt x="2667" y="13703"/>
                </a:lnTo>
                <a:lnTo>
                  <a:pt x="2705" y="14097"/>
                </a:lnTo>
                <a:lnTo>
                  <a:pt x="2755" y="14605"/>
                </a:lnTo>
                <a:lnTo>
                  <a:pt x="2806" y="13728"/>
                </a:lnTo>
                <a:close/>
              </a:path>
              <a:path w="12065" h="16509">
                <a:moveTo>
                  <a:pt x="3086" y="13677"/>
                </a:moveTo>
                <a:lnTo>
                  <a:pt x="3048" y="13322"/>
                </a:lnTo>
                <a:lnTo>
                  <a:pt x="3035" y="13106"/>
                </a:lnTo>
                <a:lnTo>
                  <a:pt x="3009" y="13728"/>
                </a:lnTo>
                <a:lnTo>
                  <a:pt x="3048" y="14084"/>
                </a:lnTo>
                <a:lnTo>
                  <a:pt x="3073" y="14287"/>
                </a:lnTo>
                <a:lnTo>
                  <a:pt x="3086" y="13677"/>
                </a:lnTo>
                <a:close/>
              </a:path>
              <a:path w="12065" h="16509">
                <a:moveTo>
                  <a:pt x="3352" y="6946"/>
                </a:moveTo>
                <a:lnTo>
                  <a:pt x="2819" y="5715"/>
                </a:lnTo>
                <a:lnTo>
                  <a:pt x="2692" y="5397"/>
                </a:lnTo>
                <a:lnTo>
                  <a:pt x="2120" y="5232"/>
                </a:lnTo>
                <a:lnTo>
                  <a:pt x="1955" y="5003"/>
                </a:lnTo>
                <a:lnTo>
                  <a:pt x="1625" y="3251"/>
                </a:lnTo>
                <a:lnTo>
                  <a:pt x="1714" y="4813"/>
                </a:lnTo>
                <a:lnTo>
                  <a:pt x="1689" y="5422"/>
                </a:lnTo>
                <a:lnTo>
                  <a:pt x="1727" y="5778"/>
                </a:lnTo>
                <a:lnTo>
                  <a:pt x="1752" y="5994"/>
                </a:lnTo>
                <a:lnTo>
                  <a:pt x="1765" y="5372"/>
                </a:lnTo>
                <a:lnTo>
                  <a:pt x="1739" y="5016"/>
                </a:lnTo>
                <a:lnTo>
                  <a:pt x="1765" y="5219"/>
                </a:lnTo>
                <a:lnTo>
                  <a:pt x="1841" y="4953"/>
                </a:lnTo>
                <a:lnTo>
                  <a:pt x="2108" y="6007"/>
                </a:lnTo>
                <a:lnTo>
                  <a:pt x="2273" y="5613"/>
                </a:lnTo>
                <a:lnTo>
                  <a:pt x="2463" y="5740"/>
                </a:lnTo>
                <a:lnTo>
                  <a:pt x="2590" y="5803"/>
                </a:lnTo>
                <a:lnTo>
                  <a:pt x="3352" y="6946"/>
                </a:lnTo>
                <a:close/>
              </a:path>
              <a:path w="12065" h="16509">
                <a:moveTo>
                  <a:pt x="3543" y="12534"/>
                </a:moveTo>
                <a:lnTo>
                  <a:pt x="3073" y="12433"/>
                </a:lnTo>
                <a:lnTo>
                  <a:pt x="3149" y="13309"/>
                </a:lnTo>
                <a:lnTo>
                  <a:pt x="3187" y="13716"/>
                </a:lnTo>
                <a:lnTo>
                  <a:pt x="3378" y="13296"/>
                </a:lnTo>
                <a:lnTo>
                  <a:pt x="3543" y="12534"/>
                </a:lnTo>
                <a:close/>
              </a:path>
              <a:path w="12065" h="16509">
                <a:moveTo>
                  <a:pt x="3556" y="14439"/>
                </a:moveTo>
                <a:lnTo>
                  <a:pt x="3530" y="14058"/>
                </a:lnTo>
                <a:lnTo>
                  <a:pt x="3492" y="13677"/>
                </a:lnTo>
                <a:lnTo>
                  <a:pt x="3454" y="14351"/>
                </a:lnTo>
                <a:lnTo>
                  <a:pt x="3175" y="13855"/>
                </a:lnTo>
                <a:lnTo>
                  <a:pt x="3263" y="14833"/>
                </a:lnTo>
                <a:lnTo>
                  <a:pt x="3276" y="15024"/>
                </a:lnTo>
                <a:lnTo>
                  <a:pt x="3327" y="14846"/>
                </a:lnTo>
                <a:lnTo>
                  <a:pt x="3467" y="14643"/>
                </a:lnTo>
                <a:lnTo>
                  <a:pt x="3492" y="14820"/>
                </a:lnTo>
                <a:lnTo>
                  <a:pt x="3530" y="15201"/>
                </a:lnTo>
                <a:lnTo>
                  <a:pt x="3543" y="14528"/>
                </a:lnTo>
                <a:close/>
              </a:path>
              <a:path w="12065" h="16509">
                <a:moveTo>
                  <a:pt x="3695" y="14401"/>
                </a:moveTo>
                <a:lnTo>
                  <a:pt x="3657" y="14046"/>
                </a:lnTo>
                <a:lnTo>
                  <a:pt x="3644" y="13843"/>
                </a:lnTo>
                <a:lnTo>
                  <a:pt x="3619" y="14452"/>
                </a:lnTo>
                <a:lnTo>
                  <a:pt x="3657" y="14808"/>
                </a:lnTo>
                <a:lnTo>
                  <a:pt x="3670" y="15011"/>
                </a:lnTo>
                <a:lnTo>
                  <a:pt x="3695" y="14401"/>
                </a:lnTo>
                <a:close/>
              </a:path>
              <a:path w="12065" h="16509">
                <a:moveTo>
                  <a:pt x="3822" y="9461"/>
                </a:moveTo>
                <a:lnTo>
                  <a:pt x="3492" y="7797"/>
                </a:lnTo>
                <a:lnTo>
                  <a:pt x="3162" y="9169"/>
                </a:lnTo>
                <a:lnTo>
                  <a:pt x="2959" y="8750"/>
                </a:lnTo>
                <a:lnTo>
                  <a:pt x="2832" y="8534"/>
                </a:lnTo>
                <a:lnTo>
                  <a:pt x="2870" y="8343"/>
                </a:lnTo>
                <a:lnTo>
                  <a:pt x="2565" y="6400"/>
                </a:lnTo>
                <a:lnTo>
                  <a:pt x="2476" y="8343"/>
                </a:lnTo>
                <a:lnTo>
                  <a:pt x="2171" y="7988"/>
                </a:lnTo>
                <a:lnTo>
                  <a:pt x="2413" y="8597"/>
                </a:lnTo>
                <a:lnTo>
                  <a:pt x="2755" y="8788"/>
                </a:lnTo>
                <a:lnTo>
                  <a:pt x="2832" y="8597"/>
                </a:lnTo>
                <a:lnTo>
                  <a:pt x="3784" y="10756"/>
                </a:lnTo>
                <a:lnTo>
                  <a:pt x="3822" y="9461"/>
                </a:lnTo>
                <a:close/>
              </a:path>
              <a:path w="12065" h="16509">
                <a:moveTo>
                  <a:pt x="3860" y="6807"/>
                </a:moveTo>
                <a:lnTo>
                  <a:pt x="3835" y="6426"/>
                </a:lnTo>
                <a:lnTo>
                  <a:pt x="3797" y="6032"/>
                </a:lnTo>
                <a:lnTo>
                  <a:pt x="3759" y="6807"/>
                </a:lnTo>
                <a:lnTo>
                  <a:pt x="3797" y="7188"/>
                </a:lnTo>
                <a:lnTo>
                  <a:pt x="3835" y="7569"/>
                </a:lnTo>
                <a:lnTo>
                  <a:pt x="3860" y="6807"/>
                </a:lnTo>
                <a:close/>
              </a:path>
              <a:path w="12065" h="16509">
                <a:moveTo>
                  <a:pt x="4038" y="9842"/>
                </a:moveTo>
                <a:lnTo>
                  <a:pt x="4013" y="9461"/>
                </a:lnTo>
                <a:lnTo>
                  <a:pt x="3975" y="9067"/>
                </a:lnTo>
                <a:lnTo>
                  <a:pt x="3937" y="9613"/>
                </a:lnTo>
                <a:lnTo>
                  <a:pt x="3784" y="7899"/>
                </a:lnTo>
                <a:lnTo>
                  <a:pt x="3937" y="8267"/>
                </a:lnTo>
                <a:lnTo>
                  <a:pt x="3721" y="7150"/>
                </a:lnTo>
                <a:lnTo>
                  <a:pt x="2997" y="3276"/>
                </a:lnTo>
                <a:lnTo>
                  <a:pt x="3111" y="5918"/>
                </a:lnTo>
                <a:lnTo>
                  <a:pt x="3479" y="7099"/>
                </a:lnTo>
                <a:lnTo>
                  <a:pt x="3746" y="7797"/>
                </a:lnTo>
                <a:lnTo>
                  <a:pt x="3822" y="9461"/>
                </a:lnTo>
                <a:lnTo>
                  <a:pt x="3949" y="10033"/>
                </a:lnTo>
                <a:lnTo>
                  <a:pt x="3975" y="10223"/>
                </a:lnTo>
                <a:lnTo>
                  <a:pt x="4013" y="10604"/>
                </a:lnTo>
                <a:lnTo>
                  <a:pt x="4013" y="10274"/>
                </a:lnTo>
                <a:lnTo>
                  <a:pt x="4038" y="9842"/>
                </a:lnTo>
                <a:close/>
              </a:path>
              <a:path w="12065" h="16509">
                <a:moveTo>
                  <a:pt x="4114" y="9804"/>
                </a:moveTo>
                <a:lnTo>
                  <a:pt x="4089" y="9448"/>
                </a:lnTo>
                <a:lnTo>
                  <a:pt x="4064" y="9245"/>
                </a:lnTo>
                <a:lnTo>
                  <a:pt x="4038" y="9842"/>
                </a:lnTo>
                <a:lnTo>
                  <a:pt x="4076" y="10210"/>
                </a:lnTo>
                <a:lnTo>
                  <a:pt x="4089" y="10414"/>
                </a:lnTo>
                <a:lnTo>
                  <a:pt x="4114" y="9804"/>
                </a:lnTo>
                <a:close/>
              </a:path>
              <a:path w="12065" h="16509">
                <a:moveTo>
                  <a:pt x="4140" y="6756"/>
                </a:moveTo>
                <a:lnTo>
                  <a:pt x="4114" y="6400"/>
                </a:lnTo>
                <a:lnTo>
                  <a:pt x="4089" y="6197"/>
                </a:lnTo>
                <a:lnTo>
                  <a:pt x="4064" y="6807"/>
                </a:lnTo>
                <a:lnTo>
                  <a:pt x="4102" y="7162"/>
                </a:lnTo>
                <a:lnTo>
                  <a:pt x="4127" y="7378"/>
                </a:lnTo>
                <a:lnTo>
                  <a:pt x="4140" y="6756"/>
                </a:lnTo>
                <a:close/>
              </a:path>
              <a:path w="12065" h="16509">
                <a:moveTo>
                  <a:pt x="4191" y="12890"/>
                </a:moveTo>
                <a:lnTo>
                  <a:pt x="4089" y="11823"/>
                </a:lnTo>
                <a:lnTo>
                  <a:pt x="3822" y="14185"/>
                </a:lnTo>
                <a:lnTo>
                  <a:pt x="3987" y="15913"/>
                </a:lnTo>
                <a:lnTo>
                  <a:pt x="4191" y="12890"/>
                </a:lnTo>
                <a:close/>
              </a:path>
              <a:path w="12065" h="16509">
                <a:moveTo>
                  <a:pt x="4889" y="12077"/>
                </a:moveTo>
                <a:lnTo>
                  <a:pt x="4864" y="11696"/>
                </a:lnTo>
                <a:lnTo>
                  <a:pt x="4826" y="11303"/>
                </a:lnTo>
                <a:lnTo>
                  <a:pt x="4787" y="12077"/>
                </a:lnTo>
                <a:lnTo>
                  <a:pt x="4826" y="12458"/>
                </a:lnTo>
                <a:lnTo>
                  <a:pt x="4864" y="12839"/>
                </a:lnTo>
                <a:lnTo>
                  <a:pt x="4889" y="12077"/>
                </a:lnTo>
                <a:close/>
              </a:path>
              <a:path w="12065" h="16509">
                <a:moveTo>
                  <a:pt x="5092" y="12039"/>
                </a:moveTo>
                <a:lnTo>
                  <a:pt x="5067" y="11684"/>
                </a:lnTo>
                <a:lnTo>
                  <a:pt x="5041" y="11480"/>
                </a:lnTo>
                <a:lnTo>
                  <a:pt x="5016" y="12001"/>
                </a:lnTo>
                <a:lnTo>
                  <a:pt x="4940" y="11176"/>
                </a:lnTo>
                <a:lnTo>
                  <a:pt x="4889" y="12052"/>
                </a:lnTo>
                <a:lnTo>
                  <a:pt x="4927" y="12446"/>
                </a:lnTo>
                <a:lnTo>
                  <a:pt x="4978" y="12941"/>
                </a:lnTo>
                <a:lnTo>
                  <a:pt x="5016" y="12166"/>
                </a:lnTo>
                <a:lnTo>
                  <a:pt x="5054" y="12446"/>
                </a:lnTo>
                <a:lnTo>
                  <a:pt x="5067" y="12649"/>
                </a:lnTo>
                <a:lnTo>
                  <a:pt x="5092" y="12039"/>
                </a:lnTo>
                <a:close/>
              </a:path>
              <a:path w="12065" h="16509">
                <a:moveTo>
                  <a:pt x="5359" y="13931"/>
                </a:moveTo>
                <a:lnTo>
                  <a:pt x="5308" y="11671"/>
                </a:lnTo>
                <a:lnTo>
                  <a:pt x="5270" y="11252"/>
                </a:lnTo>
                <a:lnTo>
                  <a:pt x="5219" y="12433"/>
                </a:lnTo>
                <a:lnTo>
                  <a:pt x="5359" y="13931"/>
                </a:lnTo>
                <a:close/>
              </a:path>
              <a:path w="12065" h="16509">
                <a:moveTo>
                  <a:pt x="5435" y="16002"/>
                </a:moveTo>
                <a:lnTo>
                  <a:pt x="5232" y="13042"/>
                </a:lnTo>
                <a:lnTo>
                  <a:pt x="5003" y="14097"/>
                </a:lnTo>
                <a:lnTo>
                  <a:pt x="4610" y="13906"/>
                </a:lnTo>
                <a:lnTo>
                  <a:pt x="4686" y="14744"/>
                </a:lnTo>
                <a:lnTo>
                  <a:pt x="4711" y="15011"/>
                </a:lnTo>
                <a:lnTo>
                  <a:pt x="4775" y="14770"/>
                </a:lnTo>
                <a:lnTo>
                  <a:pt x="4991" y="14224"/>
                </a:lnTo>
                <a:lnTo>
                  <a:pt x="4991" y="14732"/>
                </a:lnTo>
                <a:lnTo>
                  <a:pt x="4953" y="16040"/>
                </a:lnTo>
                <a:lnTo>
                  <a:pt x="5435" y="16002"/>
                </a:lnTo>
                <a:close/>
              </a:path>
              <a:path w="12065" h="16509">
                <a:moveTo>
                  <a:pt x="6159" y="11214"/>
                </a:moveTo>
                <a:lnTo>
                  <a:pt x="6134" y="10858"/>
                </a:lnTo>
                <a:lnTo>
                  <a:pt x="6108" y="10655"/>
                </a:lnTo>
                <a:lnTo>
                  <a:pt x="6083" y="11264"/>
                </a:lnTo>
                <a:lnTo>
                  <a:pt x="6121" y="11620"/>
                </a:lnTo>
                <a:lnTo>
                  <a:pt x="6146" y="11836"/>
                </a:lnTo>
                <a:lnTo>
                  <a:pt x="6159" y="11214"/>
                </a:lnTo>
                <a:close/>
              </a:path>
              <a:path w="12065" h="16509">
                <a:moveTo>
                  <a:pt x="6591" y="11950"/>
                </a:moveTo>
                <a:lnTo>
                  <a:pt x="6565" y="11595"/>
                </a:lnTo>
                <a:lnTo>
                  <a:pt x="6540" y="11391"/>
                </a:lnTo>
                <a:lnTo>
                  <a:pt x="6515" y="12001"/>
                </a:lnTo>
                <a:lnTo>
                  <a:pt x="6553" y="12357"/>
                </a:lnTo>
                <a:lnTo>
                  <a:pt x="6578" y="12560"/>
                </a:lnTo>
                <a:lnTo>
                  <a:pt x="6591" y="11950"/>
                </a:lnTo>
                <a:close/>
              </a:path>
              <a:path w="12065" h="16509">
                <a:moveTo>
                  <a:pt x="6896" y="11201"/>
                </a:moveTo>
                <a:lnTo>
                  <a:pt x="6807" y="10299"/>
                </a:lnTo>
                <a:lnTo>
                  <a:pt x="6756" y="11176"/>
                </a:lnTo>
                <a:lnTo>
                  <a:pt x="6794" y="11569"/>
                </a:lnTo>
                <a:lnTo>
                  <a:pt x="6845" y="12077"/>
                </a:lnTo>
                <a:lnTo>
                  <a:pt x="6896" y="11201"/>
                </a:lnTo>
                <a:close/>
              </a:path>
              <a:path w="12065" h="16509">
                <a:moveTo>
                  <a:pt x="7188" y="9271"/>
                </a:moveTo>
                <a:lnTo>
                  <a:pt x="6540" y="9245"/>
                </a:lnTo>
                <a:lnTo>
                  <a:pt x="5727" y="9359"/>
                </a:lnTo>
                <a:lnTo>
                  <a:pt x="4927" y="9398"/>
                </a:lnTo>
                <a:lnTo>
                  <a:pt x="4762" y="9410"/>
                </a:lnTo>
                <a:lnTo>
                  <a:pt x="4114" y="8001"/>
                </a:lnTo>
                <a:lnTo>
                  <a:pt x="4152" y="9486"/>
                </a:lnTo>
                <a:lnTo>
                  <a:pt x="4876" y="10172"/>
                </a:lnTo>
                <a:lnTo>
                  <a:pt x="5689" y="10121"/>
                </a:lnTo>
                <a:lnTo>
                  <a:pt x="6197" y="10452"/>
                </a:lnTo>
                <a:lnTo>
                  <a:pt x="6159" y="11214"/>
                </a:lnTo>
                <a:lnTo>
                  <a:pt x="6197" y="11607"/>
                </a:lnTo>
                <a:lnTo>
                  <a:pt x="6248" y="12115"/>
                </a:lnTo>
                <a:lnTo>
                  <a:pt x="6286" y="11239"/>
                </a:lnTo>
                <a:lnTo>
                  <a:pt x="6261" y="10845"/>
                </a:lnTo>
                <a:lnTo>
                  <a:pt x="6210" y="10452"/>
                </a:lnTo>
                <a:lnTo>
                  <a:pt x="6591" y="10680"/>
                </a:lnTo>
                <a:lnTo>
                  <a:pt x="7188" y="9271"/>
                </a:lnTo>
                <a:close/>
              </a:path>
              <a:path w="12065" h="16509">
                <a:moveTo>
                  <a:pt x="7531" y="10096"/>
                </a:moveTo>
                <a:lnTo>
                  <a:pt x="7289" y="9271"/>
                </a:lnTo>
                <a:lnTo>
                  <a:pt x="7099" y="7226"/>
                </a:lnTo>
                <a:lnTo>
                  <a:pt x="7188" y="9271"/>
                </a:lnTo>
                <a:lnTo>
                  <a:pt x="7416" y="10274"/>
                </a:lnTo>
                <a:lnTo>
                  <a:pt x="7505" y="10147"/>
                </a:lnTo>
                <a:close/>
              </a:path>
              <a:path w="12065" h="16509">
                <a:moveTo>
                  <a:pt x="8140" y="11150"/>
                </a:moveTo>
                <a:lnTo>
                  <a:pt x="8039" y="10375"/>
                </a:lnTo>
                <a:lnTo>
                  <a:pt x="7975" y="10693"/>
                </a:lnTo>
                <a:lnTo>
                  <a:pt x="8089" y="8445"/>
                </a:lnTo>
                <a:lnTo>
                  <a:pt x="8051" y="6807"/>
                </a:lnTo>
                <a:lnTo>
                  <a:pt x="7747" y="9613"/>
                </a:lnTo>
                <a:lnTo>
                  <a:pt x="7810" y="10401"/>
                </a:lnTo>
                <a:lnTo>
                  <a:pt x="7645" y="10071"/>
                </a:lnTo>
                <a:lnTo>
                  <a:pt x="7581" y="8216"/>
                </a:lnTo>
                <a:lnTo>
                  <a:pt x="7569" y="9931"/>
                </a:lnTo>
                <a:lnTo>
                  <a:pt x="7505" y="9791"/>
                </a:lnTo>
                <a:lnTo>
                  <a:pt x="7569" y="10223"/>
                </a:lnTo>
                <a:lnTo>
                  <a:pt x="7569" y="10769"/>
                </a:lnTo>
                <a:lnTo>
                  <a:pt x="6870" y="10426"/>
                </a:lnTo>
                <a:lnTo>
                  <a:pt x="6972" y="11569"/>
                </a:lnTo>
                <a:lnTo>
                  <a:pt x="7099" y="12966"/>
                </a:lnTo>
                <a:lnTo>
                  <a:pt x="7200" y="13843"/>
                </a:lnTo>
                <a:lnTo>
                  <a:pt x="7226" y="14122"/>
                </a:lnTo>
                <a:lnTo>
                  <a:pt x="7289" y="13855"/>
                </a:lnTo>
                <a:lnTo>
                  <a:pt x="7429" y="13690"/>
                </a:lnTo>
                <a:lnTo>
                  <a:pt x="7543" y="13817"/>
                </a:lnTo>
                <a:lnTo>
                  <a:pt x="7569" y="14097"/>
                </a:lnTo>
                <a:lnTo>
                  <a:pt x="7632" y="13830"/>
                </a:lnTo>
                <a:lnTo>
                  <a:pt x="7937" y="13487"/>
                </a:lnTo>
                <a:lnTo>
                  <a:pt x="7454" y="12814"/>
                </a:lnTo>
                <a:lnTo>
                  <a:pt x="7505" y="13398"/>
                </a:lnTo>
                <a:lnTo>
                  <a:pt x="7124" y="12865"/>
                </a:lnTo>
                <a:lnTo>
                  <a:pt x="7518" y="11569"/>
                </a:lnTo>
                <a:lnTo>
                  <a:pt x="7658" y="11722"/>
                </a:lnTo>
                <a:lnTo>
                  <a:pt x="7658" y="11480"/>
                </a:lnTo>
                <a:lnTo>
                  <a:pt x="8140" y="13855"/>
                </a:lnTo>
                <a:lnTo>
                  <a:pt x="8051" y="11214"/>
                </a:lnTo>
                <a:close/>
              </a:path>
              <a:path w="12065" h="16509">
                <a:moveTo>
                  <a:pt x="9042" y="12661"/>
                </a:moveTo>
                <a:lnTo>
                  <a:pt x="8712" y="12217"/>
                </a:lnTo>
                <a:lnTo>
                  <a:pt x="8839" y="9918"/>
                </a:lnTo>
                <a:lnTo>
                  <a:pt x="8839" y="7531"/>
                </a:lnTo>
                <a:lnTo>
                  <a:pt x="8470" y="11912"/>
                </a:lnTo>
                <a:lnTo>
                  <a:pt x="8636" y="13677"/>
                </a:lnTo>
                <a:lnTo>
                  <a:pt x="8661" y="13169"/>
                </a:lnTo>
                <a:lnTo>
                  <a:pt x="8737" y="13004"/>
                </a:lnTo>
                <a:lnTo>
                  <a:pt x="9042" y="12661"/>
                </a:lnTo>
                <a:close/>
              </a:path>
              <a:path w="12065" h="16509">
                <a:moveTo>
                  <a:pt x="9321" y="10287"/>
                </a:moveTo>
                <a:lnTo>
                  <a:pt x="9296" y="9906"/>
                </a:lnTo>
                <a:lnTo>
                  <a:pt x="9258" y="9525"/>
                </a:lnTo>
                <a:lnTo>
                  <a:pt x="9220" y="10287"/>
                </a:lnTo>
                <a:lnTo>
                  <a:pt x="9258" y="10668"/>
                </a:lnTo>
                <a:lnTo>
                  <a:pt x="9296" y="11049"/>
                </a:lnTo>
                <a:lnTo>
                  <a:pt x="9321" y="10287"/>
                </a:lnTo>
                <a:close/>
              </a:path>
              <a:path w="12065" h="16509">
                <a:moveTo>
                  <a:pt x="12052" y="8216"/>
                </a:moveTo>
                <a:lnTo>
                  <a:pt x="11836" y="6591"/>
                </a:lnTo>
                <a:lnTo>
                  <a:pt x="11518" y="9004"/>
                </a:lnTo>
                <a:lnTo>
                  <a:pt x="11188" y="9156"/>
                </a:lnTo>
                <a:lnTo>
                  <a:pt x="11125" y="8648"/>
                </a:lnTo>
                <a:lnTo>
                  <a:pt x="10883" y="9105"/>
                </a:lnTo>
                <a:lnTo>
                  <a:pt x="10680" y="9131"/>
                </a:lnTo>
                <a:lnTo>
                  <a:pt x="10655" y="8674"/>
                </a:lnTo>
                <a:lnTo>
                  <a:pt x="10629" y="9169"/>
                </a:lnTo>
                <a:lnTo>
                  <a:pt x="9956" y="8547"/>
                </a:lnTo>
                <a:lnTo>
                  <a:pt x="10007" y="9105"/>
                </a:lnTo>
                <a:lnTo>
                  <a:pt x="9423" y="8585"/>
                </a:lnTo>
                <a:lnTo>
                  <a:pt x="9499" y="9398"/>
                </a:lnTo>
                <a:lnTo>
                  <a:pt x="9232" y="8928"/>
                </a:lnTo>
                <a:lnTo>
                  <a:pt x="9321" y="9906"/>
                </a:lnTo>
                <a:lnTo>
                  <a:pt x="9334" y="10096"/>
                </a:lnTo>
                <a:lnTo>
                  <a:pt x="9385" y="9918"/>
                </a:lnTo>
                <a:lnTo>
                  <a:pt x="9525" y="9715"/>
                </a:lnTo>
                <a:lnTo>
                  <a:pt x="9550" y="9893"/>
                </a:lnTo>
                <a:lnTo>
                  <a:pt x="9626" y="10629"/>
                </a:lnTo>
                <a:lnTo>
                  <a:pt x="9918" y="9906"/>
                </a:lnTo>
                <a:lnTo>
                  <a:pt x="10058" y="9664"/>
                </a:lnTo>
                <a:lnTo>
                  <a:pt x="10083" y="9855"/>
                </a:lnTo>
                <a:lnTo>
                  <a:pt x="10160" y="10591"/>
                </a:lnTo>
                <a:lnTo>
                  <a:pt x="10452" y="9867"/>
                </a:lnTo>
                <a:lnTo>
                  <a:pt x="10617" y="9575"/>
                </a:lnTo>
                <a:lnTo>
                  <a:pt x="10655" y="9829"/>
                </a:lnTo>
                <a:lnTo>
                  <a:pt x="10693" y="10210"/>
                </a:lnTo>
                <a:lnTo>
                  <a:pt x="10718" y="9448"/>
                </a:lnTo>
                <a:lnTo>
                  <a:pt x="11163" y="10795"/>
                </a:lnTo>
                <a:lnTo>
                  <a:pt x="11391" y="9880"/>
                </a:lnTo>
                <a:lnTo>
                  <a:pt x="11861" y="9690"/>
                </a:lnTo>
                <a:lnTo>
                  <a:pt x="12052" y="8216"/>
                </a:lnTo>
                <a:close/>
              </a:path>
            </a:pathLst>
          </a:custGeom>
          <a:solidFill>
            <a:srgbClr val="B88F51"/>
          </a:solidFill>
        </p:spPr>
        <p:txBody>
          <a:bodyPr wrap="square" lIns="0" tIns="0" rIns="0" bIns="0" rtlCol="0"/>
          <a:lstStyle/>
          <a:p>
            <a:endParaRPr sz="2511"/>
          </a:p>
        </p:txBody>
      </p:sp>
      <p:sp>
        <p:nvSpPr>
          <p:cNvPr id="143" name="bg object 143"/>
          <p:cNvSpPr/>
          <p:nvPr/>
        </p:nvSpPr>
        <p:spPr>
          <a:xfrm>
            <a:off x="859321" y="333168"/>
            <a:ext cx="3175" cy="5556"/>
          </a:xfrm>
          <a:custGeom>
            <a:avLst/>
            <a:gdLst/>
            <a:ahLst/>
            <a:cxnLst/>
            <a:rect l="l" t="t" r="r" b="b"/>
            <a:pathLst>
              <a:path w="5080" h="8890">
                <a:moveTo>
                  <a:pt x="482" y="6032"/>
                </a:moveTo>
                <a:lnTo>
                  <a:pt x="431" y="5588"/>
                </a:lnTo>
                <a:lnTo>
                  <a:pt x="393" y="5194"/>
                </a:lnTo>
                <a:lnTo>
                  <a:pt x="355" y="5867"/>
                </a:lnTo>
                <a:lnTo>
                  <a:pt x="0" y="5372"/>
                </a:lnTo>
                <a:lnTo>
                  <a:pt x="88" y="6362"/>
                </a:lnTo>
                <a:lnTo>
                  <a:pt x="114" y="6642"/>
                </a:lnTo>
                <a:lnTo>
                  <a:pt x="177" y="6375"/>
                </a:lnTo>
                <a:lnTo>
                  <a:pt x="368" y="6159"/>
                </a:lnTo>
                <a:lnTo>
                  <a:pt x="393" y="6350"/>
                </a:lnTo>
                <a:lnTo>
                  <a:pt x="431" y="6731"/>
                </a:lnTo>
                <a:lnTo>
                  <a:pt x="444" y="6070"/>
                </a:lnTo>
                <a:close/>
              </a:path>
              <a:path w="5080" h="8890">
                <a:moveTo>
                  <a:pt x="1257" y="3632"/>
                </a:moveTo>
                <a:lnTo>
                  <a:pt x="1231" y="3251"/>
                </a:lnTo>
                <a:lnTo>
                  <a:pt x="1193" y="2857"/>
                </a:lnTo>
                <a:lnTo>
                  <a:pt x="1155" y="3632"/>
                </a:lnTo>
                <a:lnTo>
                  <a:pt x="1193" y="4013"/>
                </a:lnTo>
                <a:lnTo>
                  <a:pt x="1231" y="4406"/>
                </a:lnTo>
                <a:lnTo>
                  <a:pt x="1257" y="3632"/>
                </a:lnTo>
                <a:close/>
              </a:path>
              <a:path w="5080" h="8890">
                <a:moveTo>
                  <a:pt x="2387" y="4483"/>
                </a:moveTo>
                <a:lnTo>
                  <a:pt x="2184" y="1524"/>
                </a:lnTo>
                <a:lnTo>
                  <a:pt x="1955" y="2578"/>
                </a:lnTo>
                <a:lnTo>
                  <a:pt x="1943" y="3213"/>
                </a:lnTo>
                <a:lnTo>
                  <a:pt x="1905" y="4521"/>
                </a:lnTo>
                <a:lnTo>
                  <a:pt x="2387" y="4483"/>
                </a:lnTo>
                <a:close/>
              </a:path>
              <a:path w="5080" h="8890">
                <a:moveTo>
                  <a:pt x="2857" y="3975"/>
                </a:moveTo>
                <a:lnTo>
                  <a:pt x="2463" y="3251"/>
                </a:lnTo>
                <a:lnTo>
                  <a:pt x="2374" y="3098"/>
                </a:lnTo>
                <a:lnTo>
                  <a:pt x="2374" y="3251"/>
                </a:lnTo>
                <a:lnTo>
                  <a:pt x="2451" y="4991"/>
                </a:lnTo>
                <a:lnTo>
                  <a:pt x="2857" y="3975"/>
                </a:lnTo>
                <a:close/>
              </a:path>
              <a:path w="5080" h="8890">
                <a:moveTo>
                  <a:pt x="3263" y="3860"/>
                </a:moveTo>
                <a:lnTo>
                  <a:pt x="2870" y="3949"/>
                </a:lnTo>
                <a:lnTo>
                  <a:pt x="3225" y="4660"/>
                </a:lnTo>
                <a:lnTo>
                  <a:pt x="3263" y="3860"/>
                </a:lnTo>
                <a:close/>
              </a:path>
              <a:path w="5080" h="8890">
                <a:moveTo>
                  <a:pt x="3289" y="7188"/>
                </a:moveTo>
                <a:lnTo>
                  <a:pt x="2438" y="6438"/>
                </a:lnTo>
                <a:lnTo>
                  <a:pt x="2565" y="7747"/>
                </a:lnTo>
                <a:lnTo>
                  <a:pt x="2628" y="8483"/>
                </a:lnTo>
                <a:lnTo>
                  <a:pt x="2933" y="7759"/>
                </a:lnTo>
                <a:lnTo>
                  <a:pt x="3289" y="7188"/>
                </a:lnTo>
                <a:close/>
              </a:path>
              <a:path w="5080" h="8890">
                <a:moveTo>
                  <a:pt x="3759" y="7264"/>
                </a:moveTo>
                <a:lnTo>
                  <a:pt x="3733" y="6908"/>
                </a:lnTo>
                <a:lnTo>
                  <a:pt x="3708" y="6705"/>
                </a:lnTo>
                <a:lnTo>
                  <a:pt x="3683" y="7315"/>
                </a:lnTo>
                <a:lnTo>
                  <a:pt x="3721" y="7670"/>
                </a:lnTo>
                <a:lnTo>
                  <a:pt x="3746" y="7874"/>
                </a:lnTo>
                <a:lnTo>
                  <a:pt x="3759" y="7264"/>
                </a:lnTo>
                <a:close/>
              </a:path>
              <a:path w="5080" h="8890">
                <a:moveTo>
                  <a:pt x="4178" y="7277"/>
                </a:moveTo>
                <a:lnTo>
                  <a:pt x="4152" y="6896"/>
                </a:lnTo>
                <a:lnTo>
                  <a:pt x="4114" y="6502"/>
                </a:lnTo>
                <a:lnTo>
                  <a:pt x="4076" y="7277"/>
                </a:lnTo>
                <a:lnTo>
                  <a:pt x="4114" y="7658"/>
                </a:lnTo>
                <a:lnTo>
                  <a:pt x="4152" y="8039"/>
                </a:lnTo>
                <a:lnTo>
                  <a:pt x="4178" y="7277"/>
                </a:lnTo>
                <a:close/>
              </a:path>
              <a:path w="5080" h="8890">
                <a:moveTo>
                  <a:pt x="4978" y="3949"/>
                </a:moveTo>
                <a:lnTo>
                  <a:pt x="4927" y="3810"/>
                </a:lnTo>
                <a:lnTo>
                  <a:pt x="3454" y="0"/>
                </a:lnTo>
                <a:lnTo>
                  <a:pt x="3263" y="3860"/>
                </a:lnTo>
                <a:lnTo>
                  <a:pt x="3505" y="3810"/>
                </a:lnTo>
                <a:lnTo>
                  <a:pt x="3797" y="3873"/>
                </a:lnTo>
                <a:lnTo>
                  <a:pt x="4368" y="3835"/>
                </a:lnTo>
                <a:lnTo>
                  <a:pt x="4978" y="3949"/>
                </a:lnTo>
                <a:close/>
              </a:path>
            </a:pathLst>
          </a:custGeom>
          <a:solidFill>
            <a:srgbClr val="B88F51"/>
          </a:solidFill>
        </p:spPr>
        <p:txBody>
          <a:bodyPr wrap="square" lIns="0" tIns="0" rIns="0" bIns="0" rtlCol="0"/>
          <a:lstStyle/>
          <a:p>
            <a:endParaRPr sz="2511"/>
          </a:p>
        </p:txBody>
      </p:sp>
      <p:sp>
        <p:nvSpPr>
          <p:cNvPr id="144" name="bg object 144"/>
          <p:cNvSpPr/>
          <p:nvPr/>
        </p:nvSpPr>
        <p:spPr>
          <a:xfrm>
            <a:off x="769818" y="271248"/>
            <a:ext cx="12700" cy="23416"/>
          </a:xfrm>
          <a:custGeom>
            <a:avLst/>
            <a:gdLst/>
            <a:ahLst/>
            <a:cxnLst/>
            <a:rect l="l" t="t" r="r" b="b"/>
            <a:pathLst>
              <a:path w="20319" h="37465">
                <a:moveTo>
                  <a:pt x="63" y="17005"/>
                </a:moveTo>
                <a:lnTo>
                  <a:pt x="25" y="16510"/>
                </a:lnTo>
                <a:lnTo>
                  <a:pt x="0" y="16192"/>
                </a:lnTo>
                <a:lnTo>
                  <a:pt x="63" y="17005"/>
                </a:lnTo>
                <a:close/>
              </a:path>
              <a:path w="20319" h="37465">
                <a:moveTo>
                  <a:pt x="520" y="20650"/>
                </a:moveTo>
                <a:lnTo>
                  <a:pt x="495" y="20294"/>
                </a:lnTo>
                <a:lnTo>
                  <a:pt x="469" y="20091"/>
                </a:lnTo>
                <a:lnTo>
                  <a:pt x="444" y="20701"/>
                </a:lnTo>
                <a:lnTo>
                  <a:pt x="482" y="21056"/>
                </a:lnTo>
                <a:lnTo>
                  <a:pt x="495" y="21259"/>
                </a:lnTo>
                <a:lnTo>
                  <a:pt x="520" y="20650"/>
                </a:lnTo>
                <a:close/>
              </a:path>
              <a:path w="20319" h="37465">
                <a:moveTo>
                  <a:pt x="698" y="16941"/>
                </a:moveTo>
                <a:lnTo>
                  <a:pt x="317" y="16281"/>
                </a:lnTo>
                <a:lnTo>
                  <a:pt x="406" y="17259"/>
                </a:lnTo>
                <a:lnTo>
                  <a:pt x="419" y="17449"/>
                </a:lnTo>
                <a:lnTo>
                  <a:pt x="469" y="17272"/>
                </a:lnTo>
                <a:lnTo>
                  <a:pt x="698" y="16941"/>
                </a:lnTo>
                <a:close/>
              </a:path>
              <a:path w="20319" h="37465">
                <a:moveTo>
                  <a:pt x="863" y="14579"/>
                </a:moveTo>
                <a:lnTo>
                  <a:pt x="774" y="13677"/>
                </a:lnTo>
                <a:lnTo>
                  <a:pt x="723" y="14554"/>
                </a:lnTo>
                <a:lnTo>
                  <a:pt x="762" y="14947"/>
                </a:lnTo>
                <a:lnTo>
                  <a:pt x="812" y="15443"/>
                </a:lnTo>
                <a:lnTo>
                  <a:pt x="863" y="14579"/>
                </a:lnTo>
                <a:close/>
              </a:path>
              <a:path w="20319" h="37465">
                <a:moveTo>
                  <a:pt x="1054" y="17576"/>
                </a:moveTo>
                <a:lnTo>
                  <a:pt x="1028" y="17221"/>
                </a:lnTo>
                <a:lnTo>
                  <a:pt x="1003" y="17005"/>
                </a:lnTo>
                <a:lnTo>
                  <a:pt x="977" y="17627"/>
                </a:lnTo>
                <a:lnTo>
                  <a:pt x="1016" y="17983"/>
                </a:lnTo>
                <a:lnTo>
                  <a:pt x="1028" y="18186"/>
                </a:lnTo>
                <a:lnTo>
                  <a:pt x="1054" y="17576"/>
                </a:lnTo>
                <a:close/>
              </a:path>
              <a:path w="20319" h="37465">
                <a:moveTo>
                  <a:pt x="1066" y="25298"/>
                </a:moveTo>
                <a:lnTo>
                  <a:pt x="685" y="24638"/>
                </a:lnTo>
                <a:lnTo>
                  <a:pt x="774" y="25615"/>
                </a:lnTo>
                <a:lnTo>
                  <a:pt x="787" y="25806"/>
                </a:lnTo>
                <a:lnTo>
                  <a:pt x="838" y="25628"/>
                </a:lnTo>
                <a:lnTo>
                  <a:pt x="1066" y="25298"/>
                </a:lnTo>
                <a:close/>
              </a:path>
              <a:path w="20319" h="37465">
                <a:moveTo>
                  <a:pt x="1295" y="16840"/>
                </a:moveTo>
                <a:lnTo>
                  <a:pt x="1206" y="15938"/>
                </a:lnTo>
                <a:lnTo>
                  <a:pt x="1155" y="16814"/>
                </a:lnTo>
                <a:lnTo>
                  <a:pt x="1193" y="17208"/>
                </a:lnTo>
                <a:lnTo>
                  <a:pt x="1244" y="17703"/>
                </a:lnTo>
                <a:lnTo>
                  <a:pt x="1295" y="16840"/>
                </a:lnTo>
                <a:close/>
              </a:path>
              <a:path w="20319" h="37465">
                <a:moveTo>
                  <a:pt x="1460" y="22225"/>
                </a:moveTo>
                <a:lnTo>
                  <a:pt x="1079" y="21564"/>
                </a:lnTo>
                <a:lnTo>
                  <a:pt x="1168" y="22542"/>
                </a:lnTo>
                <a:lnTo>
                  <a:pt x="1181" y="22733"/>
                </a:lnTo>
                <a:lnTo>
                  <a:pt x="1231" y="22555"/>
                </a:lnTo>
                <a:lnTo>
                  <a:pt x="1460" y="22225"/>
                </a:lnTo>
                <a:close/>
              </a:path>
              <a:path w="20319" h="37465">
                <a:moveTo>
                  <a:pt x="1485" y="19862"/>
                </a:moveTo>
                <a:lnTo>
                  <a:pt x="1460" y="19481"/>
                </a:lnTo>
                <a:lnTo>
                  <a:pt x="1422" y="19088"/>
                </a:lnTo>
                <a:lnTo>
                  <a:pt x="1384" y="19862"/>
                </a:lnTo>
                <a:lnTo>
                  <a:pt x="1422" y="20243"/>
                </a:lnTo>
                <a:lnTo>
                  <a:pt x="1460" y="20624"/>
                </a:lnTo>
                <a:lnTo>
                  <a:pt x="1485" y="19862"/>
                </a:lnTo>
                <a:close/>
              </a:path>
              <a:path w="20319" h="37465">
                <a:moveTo>
                  <a:pt x="1562" y="14935"/>
                </a:moveTo>
                <a:lnTo>
                  <a:pt x="1104" y="14719"/>
                </a:lnTo>
                <a:lnTo>
                  <a:pt x="1193" y="15684"/>
                </a:lnTo>
                <a:lnTo>
                  <a:pt x="1206" y="15938"/>
                </a:lnTo>
                <a:lnTo>
                  <a:pt x="1244" y="16294"/>
                </a:lnTo>
                <a:lnTo>
                  <a:pt x="1397" y="15659"/>
                </a:lnTo>
                <a:lnTo>
                  <a:pt x="1562" y="14935"/>
                </a:lnTo>
                <a:close/>
              </a:path>
              <a:path w="20319" h="37465">
                <a:moveTo>
                  <a:pt x="1676" y="19862"/>
                </a:moveTo>
                <a:lnTo>
                  <a:pt x="1587" y="18961"/>
                </a:lnTo>
                <a:lnTo>
                  <a:pt x="1536" y="19837"/>
                </a:lnTo>
                <a:lnTo>
                  <a:pt x="1574" y="20231"/>
                </a:lnTo>
                <a:lnTo>
                  <a:pt x="1612" y="20739"/>
                </a:lnTo>
                <a:lnTo>
                  <a:pt x="1676" y="19862"/>
                </a:lnTo>
                <a:close/>
              </a:path>
              <a:path w="20319" h="37465">
                <a:moveTo>
                  <a:pt x="1968" y="22479"/>
                </a:moveTo>
                <a:lnTo>
                  <a:pt x="1917" y="20243"/>
                </a:lnTo>
                <a:lnTo>
                  <a:pt x="1879" y="19799"/>
                </a:lnTo>
                <a:lnTo>
                  <a:pt x="1828" y="20980"/>
                </a:lnTo>
                <a:lnTo>
                  <a:pt x="1968" y="22479"/>
                </a:lnTo>
                <a:close/>
              </a:path>
              <a:path w="20319" h="37465">
                <a:moveTo>
                  <a:pt x="2006" y="23609"/>
                </a:moveTo>
                <a:lnTo>
                  <a:pt x="1981" y="23253"/>
                </a:lnTo>
                <a:lnTo>
                  <a:pt x="1955" y="23050"/>
                </a:lnTo>
                <a:lnTo>
                  <a:pt x="1943" y="23660"/>
                </a:lnTo>
                <a:lnTo>
                  <a:pt x="1968" y="24015"/>
                </a:lnTo>
                <a:lnTo>
                  <a:pt x="1981" y="24218"/>
                </a:lnTo>
                <a:lnTo>
                  <a:pt x="2006" y="23609"/>
                </a:lnTo>
                <a:close/>
              </a:path>
              <a:path w="20319" h="37465">
                <a:moveTo>
                  <a:pt x="2044" y="22644"/>
                </a:moveTo>
                <a:lnTo>
                  <a:pt x="1435" y="22453"/>
                </a:lnTo>
                <a:lnTo>
                  <a:pt x="1422" y="22326"/>
                </a:lnTo>
                <a:lnTo>
                  <a:pt x="1397" y="22936"/>
                </a:lnTo>
                <a:lnTo>
                  <a:pt x="1435" y="23291"/>
                </a:lnTo>
                <a:lnTo>
                  <a:pt x="1460" y="23495"/>
                </a:lnTo>
                <a:lnTo>
                  <a:pt x="1473" y="22885"/>
                </a:lnTo>
                <a:lnTo>
                  <a:pt x="1511" y="23279"/>
                </a:lnTo>
                <a:lnTo>
                  <a:pt x="1562" y="23901"/>
                </a:lnTo>
                <a:lnTo>
                  <a:pt x="1790" y="23279"/>
                </a:lnTo>
                <a:lnTo>
                  <a:pt x="2044" y="22644"/>
                </a:lnTo>
                <a:close/>
              </a:path>
              <a:path w="20319" h="37465">
                <a:moveTo>
                  <a:pt x="2070" y="20561"/>
                </a:moveTo>
                <a:lnTo>
                  <a:pt x="2044" y="20205"/>
                </a:lnTo>
                <a:lnTo>
                  <a:pt x="2019" y="20002"/>
                </a:lnTo>
                <a:lnTo>
                  <a:pt x="2006" y="20612"/>
                </a:lnTo>
                <a:lnTo>
                  <a:pt x="2032" y="20967"/>
                </a:lnTo>
                <a:lnTo>
                  <a:pt x="2057" y="21170"/>
                </a:lnTo>
                <a:lnTo>
                  <a:pt x="2070" y="20561"/>
                </a:lnTo>
                <a:close/>
              </a:path>
              <a:path w="20319" h="37465">
                <a:moveTo>
                  <a:pt x="2209" y="21323"/>
                </a:moveTo>
                <a:lnTo>
                  <a:pt x="2184" y="20967"/>
                </a:lnTo>
                <a:lnTo>
                  <a:pt x="2159" y="20764"/>
                </a:lnTo>
                <a:lnTo>
                  <a:pt x="2133" y="21374"/>
                </a:lnTo>
                <a:lnTo>
                  <a:pt x="2171" y="21729"/>
                </a:lnTo>
                <a:lnTo>
                  <a:pt x="2184" y="21932"/>
                </a:lnTo>
                <a:lnTo>
                  <a:pt x="2209" y="21323"/>
                </a:lnTo>
                <a:close/>
              </a:path>
              <a:path w="20319" h="37465">
                <a:moveTo>
                  <a:pt x="2222" y="23710"/>
                </a:moveTo>
                <a:lnTo>
                  <a:pt x="2032" y="23596"/>
                </a:lnTo>
                <a:lnTo>
                  <a:pt x="2070" y="24066"/>
                </a:lnTo>
                <a:lnTo>
                  <a:pt x="2222" y="23710"/>
                </a:lnTo>
                <a:close/>
              </a:path>
              <a:path w="20319" h="37465">
                <a:moveTo>
                  <a:pt x="2311" y="12738"/>
                </a:moveTo>
                <a:lnTo>
                  <a:pt x="1638" y="12052"/>
                </a:lnTo>
                <a:lnTo>
                  <a:pt x="1270" y="11633"/>
                </a:lnTo>
                <a:lnTo>
                  <a:pt x="1358" y="12636"/>
                </a:lnTo>
                <a:lnTo>
                  <a:pt x="1384" y="12915"/>
                </a:lnTo>
                <a:lnTo>
                  <a:pt x="1447" y="12649"/>
                </a:lnTo>
                <a:lnTo>
                  <a:pt x="1663" y="12407"/>
                </a:lnTo>
                <a:lnTo>
                  <a:pt x="1752" y="13373"/>
                </a:lnTo>
                <a:lnTo>
                  <a:pt x="1803" y="13906"/>
                </a:lnTo>
                <a:lnTo>
                  <a:pt x="2057" y="13373"/>
                </a:lnTo>
                <a:lnTo>
                  <a:pt x="2311" y="12738"/>
                </a:lnTo>
                <a:close/>
              </a:path>
              <a:path w="20319" h="37465">
                <a:moveTo>
                  <a:pt x="2590" y="23926"/>
                </a:moveTo>
                <a:lnTo>
                  <a:pt x="2349" y="23393"/>
                </a:lnTo>
                <a:lnTo>
                  <a:pt x="2222" y="23710"/>
                </a:lnTo>
                <a:lnTo>
                  <a:pt x="2590" y="23926"/>
                </a:lnTo>
                <a:close/>
              </a:path>
              <a:path w="20319" h="37465">
                <a:moveTo>
                  <a:pt x="2717" y="14579"/>
                </a:moveTo>
                <a:lnTo>
                  <a:pt x="2679" y="14084"/>
                </a:lnTo>
                <a:lnTo>
                  <a:pt x="2654" y="13766"/>
                </a:lnTo>
                <a:lnTo>
                  <a:pt x="2717" y="14579"/>
                </a:lnTo>
                <a:close/>
              </a:path>
              <a:path w="20319" h="37465">
                <a:moveTo>
                  <a:pt x="2959" y="16700"/>
                </a:moveTo>
                <a:lnTo>
                  <a:pt x="2933" y="16344"/>
                </a:lnTo>
                <a:lnTo>
                  <a:pt x="2908" y="16141"/>
                </a:lnTo>
                <a:lnTo>
                  <a:pt x="2882" y="16751"/>
                </a:lnTo>
                <a:lnTo>
                  <a:pt x="2921" y="17106"/>
                </a:lnTo>
                <a:lnTo>
                  <a:pt x="2933" y="17322"/>
                </a:lnTo>
                <a:lnTo>
                  <a:pt x="2959" y="16700"/>
                </a:lnTo>
                <a:close/>
              </a:path>
              <a:path w="20319" h="37465">
                <a:moveTo>
                  <a:pt x="3175" y="13754"/>
                </a:moveTo>
                <a:lnTo>
                  <a:pt x="2794" y="13093"/>
                </a:lnTo>
                <a:lnTo>
                  <a:pt x="2882" y="14071"/>
                </a:lnTo>
                <a:lnTo>
                  <a:pt x="2895" y="14262"/>
                </a:lnTo>
                <a:lnTo>
                  <a:pt x="2946" y="14084"/>
                </a:lnTo>
                <a:lnTo>
                  <a:pt x="3175" y="13754"/>
                </a:lnTo>
                <a:close/>
              </a:path>
              <a:path w="20319" h="37465">
                <a:moveTo>
                  <a:pt x="3797" y="22885"/>
                </a:moveTo>
                <a:lnTo>
                  <a:pt x="3149" y="21348"/>
                </a:lnTo>
                <a:lnTo>
                  <a:pt x="2578" y="21170"/>
                </a:lnTo>
                <a:lnTo>
                  <a:pt x="2387" y="20904"/>
                </a:lnTo>
                <a:lnTo>
                  <a:pt x="2082" y="19189"/>
                </a:lnTo>
                <a:lnTo>
                  <a:pt x="2209" y="20955"/>
                </a:lnTo>
                <a:lnTo>
                  <a:pt x="2222" y="21158"/>
                </a:lnTo>
                <a:lnTo>
                  <a:pt x="2298" y="20891"/>
                </a:lnTo>
                <a:lnTo>
                  <a:pt x="2565" y="21945"/>
                </a:lnTo>
                <a:lnTo>
                  <a:pt x="2717" y="21551"/>
                </a:lnTo>
                <a:lnTo>
                  <a:pt x="3048" y="21755"/>
                </a:lnTo>
                <a:lnTo>
                  <a:pt x="3797" y="22885"/>
                </a:lnTo>
                <a:close/>
              </a:path>
              <a:path w="20319" h="37465">
                <a:moveTo>
                  <a:pt x="3810" y="17703"/>
                </a:moveTo>
                <a:lnTo>
                  <a:pt x="3695" y="16154"/>
                </a:lnTo>
                <a:lnTo>
                  <a:pt x="3467" y="14541"/>
                </a:lnTo>
                <a:lnTo>
                  <a:pt x="3098" y="17754"/>
                </a:lnTo>
                <a:lnTo>
                  <a:pt x="3492" y="17780"/>
                </a:lnTo>
                <a:lnTo>
                  <a:pt x="3695" y="17970"/>
                </a:lnTo>
                <a:lnTo>
                  <a:pt x="3810" y="17703"/>
                </a:lnTo>
                <a:close/>
              </a:path>
              <a:path w="20319" h="37465">
                <a:moveTo>
                  <a:pt x="4051" y="17932"/>
                </a:moveTo>
                <a:lnTo>
                  <a:pt x="3987" y="17335"/>
                </a:lnTo>
                <a:lnTo>
                  <a:pt x="3949" y="17970"/>
                </a:lnTo>
                <a:close/>
              </a:path>
              <a:path w="20319" h="37465">
                <a:moveTo>
                  <a:pt x="4267" y="25412"/>
                </a:moveTo>
                <a:lnTo>
                  <a:pt x="3949" y="23749"/>
                </a:lnTo>
                <a:lnTo>
                  <a:pt x="3619" y="25120"/>
                </a:lnTo>
                <a:lnTo>
                  <a:pt x="3403" y="24701"/>
                </a:lnTo>
                <a:lnTo>
                  <a:pt x="3289" y="24485"/>
                </a:lnTo>
                <a:lnTo>
                  <a:pt x="3302" y="24282"/>
                </a:lnTo>
                <a:lnTo>
                  <a:pt x="3022" y="22339"/>
                </a:lnTo>
                <a:lnTo>
                  <a:pt x="2908" y="24282"/>
                </a:lnTo>
                <a:lnTo>
                  <a:pt x="2667" y="23977"/>
                </a:lnTo>
                <a:lnTo>
                  <a:pt x="2857" y="24536"/>
                </a:lnTo>
                <a:lnTo>
                  <a:pt x="3200" y="24739"/>
                </a:lnTo>
                <a:lnTo>
                  <a:pt x="3289" y="24536"/>
                </a:lnTo>
                <a:lnTo>
                  <a:pt x="4229" y="26708"/>
                </a:lnTo>
                <a:lnTo>
                  <a:pt x="4267" y="25412"/>
                </a:lnTo>
                <a:close/>
              </a:path>
              <a:path w="20319" h="37465">
                <a:moveTo>
                  <a:pt x="4267" y="19024"/>
                </a:moveTo>
                <a:lnTo>
                  <a:pt x="4089" y="19367"/>
                </a:lnTo>
                <a:lnTo>
                  <a:pt x="3987" y="19900"/>
                </a:lnTo>
                <a:lnTo>
                  <a:pt x="4102" y="21145"/>
                </a:lnTo>
                <a:lnTo>
                  <a:pt x="4191" y="21653"/>
                </a:lnTo>
                <a:lnTo>
                  <a:pt x="4203" y="21145"/>
                </a:lnTo>
                <a:lnTo>
                  <a:pt x="4267" y="19024"/>
                </a:lnTo>
                <a:close/>
              </a:path>
              <a:path w="20319" h="37465">
                <a:moveTo>
                  <a:pt x="4305" y="22745"/>
                </a:moveTo>
                <a:lnTo>
                  <a:pt x="4279" y="22364"/>
                </a:lnTo>
                <a:lnTo>
                  <a:pt x="4241" y="21971"/>
                </a:lnTo>
                <a:lnTo>
                  <a:pt x="4203" y="22745"/>
                </a:lnTo>
                <a:lnTo>
                  <a:pt x="4241" y="23126"/>
                </a:lnTo>
                <a:lnTo>
                  <a:pt x="4279" y="23507"/>
                </a:lnTo>
                <a:lnTo>
                  <a:pt x="4305" y="22745"/>
                </a:lnTo>
                <a:close/>
              </a:path>
              <a:path w="20319" h="37465">
                <a:moveTo>
                  <a:pt x="4470" y="25781"/>
                </a:moveTo>
                <a:lnTo>
                  <a:pt x="4445" y="25400"/>
                </a:lnTo>
                <a:lnTo>
                  <a:pt x="4406" y="25006"/>
                </a:lnTo>
                <a:lnTo>
                  <a:pt x="4368" y="25539"/>
                </a:lnTo>
                <a:lnTo>
                  <a:pt x="4229" y="23876"/>
                </a:lnTo>
                <a:lnTo>
                  <a:pt x="4368" y="24218"/>
                </a:lnTo>
                <a:lnTo>
                  <a:pt x="4165" y="23139"/>
                </a:lnTo>
                <a:lnTo>
                  <a:pt x="3619" y="20154"/>
                </a:lnTo>
                <a:lnTo>
                  <a:pt x="3733" y="20650"/>
                </a:lnTo>
                <a:lnTo>
                  <a:pt x="3810" y="19304"/>
                </a:lnTo>
                <a:lnTo>
                  <a:pt x="3759" y="18681"/>
                </a:lnTo>
                <a:lnTo>
                  <a:pt x="3733" y="18376"/>
                </a:lnTo>
                <a:lnTo>
                  <a:pt x="3530" y="18681"/>
                </a:lnTo>
                <a:lnTo>
                  <a:pt x="3022" y="18503"/>
                </a:lnTo>
                <a:lnTo>
                  <a:pt x="2832" y="18135"/>
                </a:lnTo>
                <a:lnTo>
                  <a:pt x="2451" y="17907"/>
                </a:lnTo>
                <a:lnTo>
                  <a:pt x="1955" y="17703"/>
                </a:lnTo>
                <a:lnTo>
                  <a:pt x="2565" y="17932"/>
                </a:lnTo>
                <a:lnTo>
                  <a:pt x="2603" y="17703"/>
                </a:lnTo>
                <a:lnTo>
                  <a:pt x="2781" y="16764"/>
                </a:lnTo>
                <a:lnTo>
                  <a:pt x="2806" y="16637"/>
                </a:lnTo>
                <a:lnTo>
                  <a:pt x="2895" y="16154"/>
                </a:lnTo>
                <a:lnTo>
                  <a:pt x="2425" y="16637"/>
                </a:lnTo>
                <a:lnTo>
                  <a:pt x="2324" y="16421"/>
                </a:lnTo>
                <a:lnTo>
                  <a:pt x="2095" y="16357"/>
                </a:lnTo>
                <a:lnTo>
                  <a:pt x="1917" y="16764"/>
                </a:lnTo>
                <a:lnTo>
                  <a:pt x="1892" y="16573"/>
                </a:lnTo>
                <a:lnTo>
                  <a:pt x="1892" y="14211"/>
                </a:lnTo>
                <a:lnTo>
                  <a:pt x="1676" y="16014"/>
                </a:lnTo>
                <a:lnTo>
                  <a:pt x="1574" y="15671"/>
                </a:lnTo>
                <a:lnTo>
                  <a:pt x="1473" y="18021"/>
                </a:lnTo>
                <a:lnTo>
                  <a:pt x="1676" y="17945"/>
                </a:lnTo>
                <a:lnTo>
                  <a:pt x="1765" y="18300"/>
                </a:lnTo>
                <a:lnTo>
                  <a:pt x="1790" y="17945"/>
                </a:lnTo>
                <a:lnTo>
                  <a:pt x="2235" y="17907"/>
                </a:lnTo>
                <a:lnTo>
                  <a:pt x="2895" y="19558"/>
                </a:lnTo>
                <a:lnTo>
                  <a:pt x="3441" y="19304"/>
                </a:lnTo>
                <a:lnTo>
                  <a:pt x="3556" y="21869"/>
                </a:lnTo>
                <a:lnTo>
                  <a:pt x="3911" y="23037"/>
                </a:lnTo>
                <a:lnTo>
                  <a:pt x="4191" y="23774"/>
                </a:lnTo>
                <a:lnTo>
                  <a:pt x="4267" y="25412"/>
                </a:lnTo>
                <a:lnTo>
                  <a:pt x="4381" y="25958"/>
                </a:lnTo>
                <a:lnTo>
                  <a:pt x="4406" y="26162"/>
                </a:lnTo>
                <a:lnTo>
                  <a:pt x="4445" y="26543"/>
                </a:lnTo>
                <a:lnTo>
                  <a:pt x="4445" y="26225"/>
                </a:lnTo>
                <a:lnTo>
                  <a:pt x="4470" y="25781"/>
                </a:lnTo>
                <a:close/>
              </a:path>
              <a:path w="20319" h="37465">
                <a:moveTo>
                  <a:pt x="4546" y="25755"/>
                </a:moveTo>
                <a:lnTo>
                  <a:pt x="4521" y="25400"/>
                </a:lnTo>
                <a:lnTo>
                  <a:pt x="4495" y="25196"/>
                </a:lnTo>
                <a:lnTo>
                  <a:pt x="4470" y="25781"/>
                </a:lnTo>
                <a:lnTo>
                  <a:pt x="4508" y="26162"/>
                </a:lnTo>
                <a:lnTo>
                  <a:pt x="4533" y="26365"/>
                </a:lnTo>
                <a:lnTo>
                  <a:pt x="4546" y="25755"/>
                </a:lnTo>
                <a:close/>
              </a:path>
              <a:path w="20319" h="37465">
                <a:moveTo>
                  <a:pt x="4584" y="22707"/>
                </a:moveTo>
                <a:lnTo>
                  <a:pt x="4559" y="22352"/>
                </a:lnTo>
                <a:lnTo>
                  <a:pt x="4533" y="22148"/>
                </a:lnTo>
                <a:lnTo>
                  <a:pt x="4508" y="22758"/>
                </a:lnTo>
                <a:lnTo>
                  <a:pt x="4546" y="23114"/>
                </a:lnTo>
                <a:lnTo>
                  <a:pt x="4572" y="23317"/>
                </a:lnTo>
                <a:lnTo>
                  <a:pt x="4584" y="22707"/>
                </a:lnTo>
                <a:close/>
              </a:path>
              <a:path w="20319" h="37465">
                <a:moveTo>
                  <a:pt x="4978" y="19494"/>
                </a:moveTo>
                <a:lnTo>
                  <a:pt x="4851" y="16319"/>
                </a:lnTo>
                <a:lnTo>
                  <a:pt x="4838" y="16065"/>
                </a:lnTo>
                <a:lnTo>
                  <a:pt x="4876" y="18135"/>
                </a:lnTo>
                <a:lnTo>
                  <a:pt x="4914" y="19494"/>
                </a:lnTo>
                <a:close/>
              </a:path>
              <a:path w="20319" h="37465">
                <a:moveTo>
                  <a:pt x="5029" y="15963"/>
                </a:moveTo>
                <a:lnTo>
                  <a:pt x="4991" y="15468"/>
                </a:lnTo>
                <a:lnTo>
                  <a:pt x="4965" y="15151"/>
                </a:lnTo>
                <a:lnTo>
                  <a:pt x="5029" y="15963"/>
                </a:lnTo>
                <a:close/>
              </a:path>
              <a:path w="20319" h="37465">
                <a:moveTo>
                  <a:pt x="5727" y="18986"/>
                </a:moveTo>
                <a:lnTo>
                  <a:pt x="5638" y="18732"/>
                </a:lnTo>
                <a:lnTo>
                  <a:pt x="5626" y="19100"/>
                </a:lnTo>
                <a:close/>
              </a:path>
              <a:path w="20319" h="37465">
                <a:moveTo>
                  <a:pt x="5905" y="20002"/>
                </a:moveTo>
                <a:lnTo>
                  <a:pt x="5854" y="20548"/>
                </a:lnTo>
                <a:lnTo>
                  <a:pt x="5905" y="20002"/>
                </a:lnTo>
                <a:close/>
              </a:path>
              <a:path w="20319" h="37465">
                <a:moveTo>
                  <a:pt x="6045" y="21272"/>
                </a:moveTo>
                <a:lnTo>
                  <a:pt x="5969" y="20154"/>
                </a:lnTo>
                <a:lnTo>
                  <a:pt x="5956" y="21272"/>
                </a:lnTo>
                <a:close/>
              </a:path>
              <a:path w="20319" h="37465">
                <a:moveTo>
                  <a:pt x="7048" y="22923"/>
                </a:moveTo>
                <a:lnTo>
                  <a:pt x="6959" y="22796"/>
                </a:lnTo>
                <a:lnTo>
                  <a:pt x="6642" y="22593"/>
                </a:lnTo>
                <a:lnTo>
                  <a:pt x="6286" y="22923"/>
                </a:lnTo>
                <a:lnTo>
                  <a:pt x="6223" y="22669"/>
                </a:lnTo>
                <a:lnTo>
                  <a:pt x="6146" y="22288"/>
                </a:lnTo>
                <a:lnTo>
                  <a:pt x="5727" y="22339"/>
                </a:lnTo>
                <a:lnTo>
                  <a:pt x="5689" y="22669"/>
                </a:lnTo>
                <a:lnTo>
                  <a:pt x="5664" y="22542"/>
                </a:lnTo>
                <a:lnTo>
                  <a:pt x="5638" y="22415"/>
                </a:lnTo>
                <a:lnTo>
                  <a:pt x="5156" y="22415"/>
                </a:lnTo>
                <a:lnTo>
                  <a:pt x="4965" y="21920"/>
                </a:lnTo>
                <a:lnTo>
                  <a:pt x="4953" y="22415"/>
                </a:lnTo>
                <a:lnTo>
                  <a:pt x="4635" y="21564"/>
                </a:lnTo>
                <a:lnTo>
                  <a:pt x="4635" y="23939"/>
                </a:lnTo>
                <a:lnTo>
                  <a:pt x="4813" y="23177"/>
                </a:lnTo>
                <a:lnTo>
                  <a:pt x="4889" y="23558"/>
                </a:lnTo>
                <a:lnTo>
                  <a:pt x="5016" y="24701"/>
                </a:lnTo>
                <a:lnTo>
                  <a:pt x="5003" y="23177"/>
                </a:lnTo>
                <a:lnTo>
                  <a:pt x="5092" y="22542"/>
                </a:lnTo>
                <a:lnTo>
                  <a:pt x="5422" y="23787"/>
                </a:lnTo>
                <a:lnTo>
                  <a:pt x="6362" y="24066"/>
                </a:lnTo>
                <a:lnTo>
                  <a:pt x="7048" y="22923"/>
                </a:lnTo>
                <a:close/>
              </a:path>
              <a:path w="20319" h="37465">
                <a:moveTo>
                  <a:pt x="7137" y="16319"/>
                </a:moveTo>
                <a:lnTo>
                  <a:pt x="6350" y="17589"/>
                </a:lnTo>
                <a:lnTo>
                  <a:pt x="5613" y="17716"/>
                </a:lnTo>
                <a:lnTo>
                  <a:pt x="5422" y="17843"/>
                </a:lnTo>
                <a:lnTo>
                  <a:pt x="5080" y="16065"/>
                </a:lnTo>
                <a:lnTo>
                  <a:pt x="5092" y="19088"/>
                </a:lnTo>
                <a:lnTo>
                  <a:pt x="4978" y="19494"/>
                </a:lnTo>
                <a:lnTo>
                  <a:pt x="4902" y="20154"/>
                </a:lnTo>
                <a:lnTo>
                  <a:pt x="4787" y="20891"/>
                </a:lnTo>
                <a:lnTo>
                  <a:pt x="4749" y="21183"/>
                </a:lnTo>
                <a:lnTo>
                  <a:pt x="4749" y="20891"/>
                </a:lnTo>
                <a:lnTo>
                  <a:pt x="4876" y="18135"/>
                </a:lnTo>
                <a:lnTo>
                  <a:pt x="4762" y="17729"/>
                </a:lnTo>
                <a:lnTo>
                  <a:pt x="4635" y="17500"/>
                </a:lnTo>
                <a:lnTo>
                  <a:pt x="4572" y="17703"/>
                </a:lnTo>
                <a:lnTo>
                  <a:pt x="4114" y="17907"/>
                </a:lnTo>
                <a:lnTo>
                  <a:pt x="4127" y="18046"/>
                </a:lnTo>
                <a:lnTo>
                  <a:pt x="4267" y="18808"/>
                </a:lnTo>
                <a:lnTo>
                  <a:pt x="4267" y="18986"/>
                </a:lnTo>
                <a:lnTo>
                  <a:pt x="4381" y="19380"/>
                </a:lnTo>
                <a:lnTo>
                  <a:pt x="4622" y="20548"/>
                </a:lnTo>
                <a:lnTo>
                  <a:pt x="4635" y="21564"/>
                </a:lnTo>
                <a:lnTo>
                  <a:pt x="4673" y="21120"/>
                </a:lnTo>
                <a:lnTo>
                  <a:pt x="4673" y="20853"/>
                </a:lnTo>
                <a:lnTo>
                  <a:pt x="4737" y="21183"/>
                </a:lnTo>
                <a:lnTo>
                  <a:pt x="4965" y="21920"/>
                </a:lnTo>
                <a:lnTo>
                  <a:pt x="5016" y="20891"/>
                </a:lnTo>
                <a:lnTo>
                  <a:pt x="5397" y="20764"/>
                </a:lnTo>
                <a:lnTo>
                  <a:pt x="5638" y="22352"/>
                </a:lnTo>
                <a:lnTo>
                  <a:pt x="5753" y="22098"/>
                </a:lnTo>
                <a:lnTo>
                  <a:pt x="5854" y="20764"/>
                </a:lnTo>
                <a:lnTo>
                  <a:pt x="5854" y="20548"/>
                </a:lnTo>
                <a:lnTo>
                  <a:pt x="5791" y="20764"/>
                </a:lnTo>
                <a:lnTo>
                  <a:pt x="5689" y="19748"/>
                </a:lnTo>
                <a:lnTo>
                  <a:pt x="5626" y="19100"/>
                </a:lnTo>
                <a:lnTo>
                  <a:pt x="5422" y="19367"/>
                </a:lnTo>
                <a:lnTo>
                  <a:pt x="5359" y="19748"/>
                </a:lnTo>
                <a:lnTo>
                  <a:pt x="5270" y="19113"/>
                </a:lnTo>
                <a:lnTo>
                  <a:pt x="5245" y="18478"/>
                </a:lnTo>
                <a:lnTo>
                  <a:pt x="5588" y="18707"/>
                </a:lnTo>
                <a:lnTo>
                  <a:pt x="5575" y="18478"/>
                </a:lnTo>
                <a:lnTo>
                  <a:pt x="5562" y="18351"/>
                </a:lnTo>
                <a:lnTo>
                  <a:pt x="6565" y="18808"/>
                </a:lnTo>
                <a:lnTo>
                  <a:pt x="6591" y="18351"/>
                </a:lnTo>
                <a:lnTo>
                  <a:pt x="6591" y="18224"/>
                </a:lnTo>
                <a:lnTo>
                  <a:pt x="6604" y="18097"/>
                </a:lnTo>
                <a:lnTo>
                  <a:pt x="6667" y="18859"/>
                </a:lnTo>
                <a:lnTo>
                  <a:pt x="6946" y="18986"/>
                </a:lnTo>
                <a:lnTo>
                  <a:pt x="6654" y="19088"/>
                </a:lnTo>
                <a:lnTo>
                  <a:pt x="6692" y="20764"/>
                </a:lnTo>
                <a:lnTo>
                  <a:pt x="6616" y="20002"/>
                </a:lnTo>
                <a:lnTo>
                  <a:pt x="6553" y="19126"/>
                </a:lnTo>
                <a:lnTo>
                  <a:pt x="6527" y="20383"/>
                </a:lnTo>
                <a:lnTo>
                  <a:pt x="6413" y="20637"/>
                </a:lnTo>
                <a:lnTo>
                  <a:pt x="6299" y="21018"/>
                </a:lnTo>
                <a:lnTo>
                  <a:pt x="6197" y="20002"/>
                </a:lnTo>
                <a:lnTo>
                  <a:pt x="6426" y="20154"/>
                </a:lnTo>
                <a:lnTo>
                  <a:pt x="6527" y="20383"/>
                </a:lnTo>
                <a:lnTo>
                  <a:pt x="6527" y="19138"/>
                </a:lnTo>
                <a:lnTo>
                  <a:pt x="6235" y="19240"/>
                </a:lnTo>
                <a:lnTo>
                  <a:pt x="6159" y="19494"/>
                </a:lnTo>
                <a:lnTo>
                  <a:pt x="6045" y="21272"/>
                </a:lnTo>
                <a:lnTo>
                  <a:pt x="6019" y="21691"/>
                </a:lnTo>
                <a:lnTo>
                  <a:pt x="6146" y="22288"/>
                </a:lnTo>
                <a:lnTo>
                  <a:pt x="6642" y="22593"/>
                </a:lnTo>
                <a:lnTo>
                  <a:pt x="6997" y="22288"/>
                </a:lnTo>
                <a:lnTo>
                  <a:pt x="6972" y="21018"/>
                </a:lnTo>
                <a:lnTo>
                  <a:pt x="6946" y="20764"/>
                </a:lnTo>
                <a:lnTo>
                  <a:pt x="6807" y="19240"/>
                </a:lnTo>
                <a:lnTo>
                  <a:pt x="6896" y="20129"/>
                </a:lnTo>
                <a:lnTo>
                  <a:pt x="6972" y="19240"/>
                </a:lnTo>
                <a:lnTo>
                  <a:pt x="7061" y="18097"/>
                </a:lnTo>
                <a:lnTo>
                  <a:pt x="7086" y="17843"/>
                </a:lnTo>
                <a:lnTo>
                  <a:pt x="7137" y="16319"/>
                </a:lnTo>
                <a:close/>
              </a:path>
              <a:path w="20319" h="37465">
                <a:moveTo>
                  <a:pt x="7289" y="13411"/>
                </a:moveTo>
                <a:lnTo>
                  <a:pt x="7264" y="13055"/>
                </a:lnTo>
                <a:lnTo>
                  <a:pt x="7239" y="12839"/>
                </a:lnTo>
                <a:lnTo>
                  <a:pt x="7213" y="13462"/>
                </a:lnTo>
                <a:lnTo>
                  <a:pt x="7251" y="13817"/>
                </a:lnTo>
                <a:lnTo>
                  <a:pt x="7264" y="14020"/>
                </a:lnTo>
                <a:lnTo>
                  <a:pt x="7289" y="13411"/>
                </a:lnTo>
                <a:close/>
              </a:path>
              <a:path w="20319" h="37465">
                <a:moveTo>
                  <a:pt x="7480" y="22821"/>
                </a:moveTo>
                <a:lnTo>
                  <a:pt x="7200" y="22669"/>
                </a:lnTo>
                <a:lnTo>
                  <a:pt x="7162" y="22923"/>
                </a:lnTo>
                <a:lnTo>
                  <a:pt x="7366" y="23050"/>
                </a:lnTo>
                <a:lnTo>
                  <a:pt x="7480" y="22821"/>
                </a:lnTo>
                <a:close/>
              </a:path>
              <a:path w="20319" h="37465">
                <a:moveTo>
                  <a:pt x="7632" y="25222"/>
                </a:moveTo>
                <a:lnTo>
                  <a:pt x="6997" y="25196"/>
                </a:lnTo>
                <a:lnTo>
                  <a:pt x="6172" y="25298"/>
                </a:lnTo>
                <a:lnTo>
                  <a:pt x="5207" y="25361"/>
                </a:lnTo>
                <a:lnTo>
                  <a:pt x="4572" y="23939"/>
                </a:lnTo>
                <a:lnTo>
                  <a:pt x="4597" y="25425"/>
                </a:lnTo>
                <a:lnTo>
                  <a:pt x="5321" y="26111"/>
                </a:lnTo>
                <a:lnTo>
                  <a:pt x="6134" y="26073"/>
                </a:lnTo>
                <a:lnTo>
                  <a:pt x="7035" y="26631"/>
                </a:lnTo>
                <a:lnTo>
                  <a:pt x="7632" y="25222"/>
                </a:lnTo>
                <a:close/>
              </a:path>
              <a:path w="20319" h="37465">
                <a:moveTo>
                  <a:pt x="7721" y="14224"/>
                </a:moveTo>
                <a:lnTo>
                  <a:pt x="7620" y="13042"/>
                </a:lnTo>
                <a:lnTo>
                  <a:pt x="7467" y="11442"/>
                </a:lnTo>
                <a:lnTo>
                  <a:pt x="7518" y="13487"/>
                </a:lnTo>
                <a:lnTo>
                  <a:pt x="7531" y="13804"/>
                </a:lnTo>
                <a:lnTo>
                  <a:pt x="7569" y="14566"/>
                </a:lnTo>
                <a:lnTo>
                  <a:pt x="7721" y="14224"/>
                </a:lnTo>
                <a:close/>
              </a:path>
              <a:path w="20319" h="37465">
                <a:moveTo>
                  <a:pt x="7874" y="14173"/>
                </a:moveTo>
                <a:lnTo>
                  <a:pt x="7848" y="13792"/>
                </a:lnTo>
                <a:lnTo>
                  <a:pt x="7810" y="13398"/>
                </a:lnTo>
                <a:lnTo>
                  <a:pt x="7772" y="14173"/>
                </a:lnTo>
                <a:lnTo>
                  <a:pt x="7810" y="14554"/>
                </a:lnTo>
                <a:lnTo>
                  <a:pt x="7848" y="14935"/>
                </a:lnTo>
                <a:lnTo>
                  <a:pt x="7874" y="14173"/>
                </a:lnTo>
                <a:close/>
              </a:path>
              <a:path w="20319" h="37465">
                <a:moveTo>
                  <a:pt x="7975" y="26047"/>
                </a:moveTo>
                <a:lnTo>
                  <a:pt x="7734" y="25222"/>
                </a:lnTo>
                <a:lnTo>
                  <a:pt x="7556" y="23177"/>
                </a:lnTo>
                <a:lnTo>
                  <a:pt x="7632" y="25222"/>
                </a:lnTo>
                <a:lnTo>
                  <a:pt x="7861" y="26225"/>
                </a:lnTo>
                <a:lnTo>
                  <a:pt x="7975" y="26047"/>
                </a:lnTo>
                <a:close/>
              </a:path>
              <a:path w="20319" h="37465">
                <a:moveTo>
                  <a:pt x="8343" y="22313"/>
                </a:moveTo>
                <a:lnTo>
                  <a:pt x="8216" y="21945"/>
                </a:lnTo>
                <a:lnTo>
                  <a:pt x="8039" y="21780"/>
                </a:lnTo>
                <a:lnTo>
                  <a:pt x="7632" y="22542"/>
                </a:lnTo>
                <a:lnTo>
                  <a:pt x="7531" y="22821"/>
                </a:lnTo>
                <a:lnTo>
                  <a:pt x="8026" y="23050"/>
                </a:lnTo>
                <a:lnTo>
                  <a:pt x="8153" y="23812"/>
                </a:lnTo>
                <a:lnTo>
                  <a:pt x="8229" y="23685"/>
                </a:lnTo>
                <a:lnTo>
                  <a:pt x="8343" y="22313"/>
                </a:lnTo>
                <a:close/>
              </a:path>
              <a:path w="20319" h="37465">
                <a:moveTo>
                  <a:pt x="8483" y="30035"/>
                </a:moveTo>
                <a:lnTo>
                  <a:pt x="8407" y="29273"/>
                </a:lnTo>
                <a:lnTo>
                  <a:pt x="8280" y="28003"/>
                </a:lnTo>
                <a:lnTo>
                  <a:pt x="8191" y="30289"/>
                </a:lnTo>
                <a:lnTo>
                  <a:pt x="8305" y="29527"/>
                </a:lnTo>
                <a:lnTo>
                  <a:pt x="8356" y="29375"/>
                </a:lnTo>
                <a:lnTo>
                  <a:pt x="8432" y="30035"/>
                </a:lnTo>
                <a:close/>
              </a:path>
              <a:path w="20319" h="37465">
                <a:moveTo>
                  <a:pt x="8521" y="14249"/>
                </a:moveTo>
                <a:lnTo>
                  <a:pt x="8483" y="13754"/>
                </a:lnTo>
                <a:lnTo>
                  <a:pt x="8458" y="13436"/>
                </a:lnTo>
                <a:lnTo>
                  <a:pt x="8521" y="14249"/>
                </a:lnTo>
                <a:close/>
              </a:path>
              <a:path w="20319" h="37465">
                <a:moveTo>
                  <a:pt x="8572" y="23736"/>
                </a:moveTo>
                <a:lnTo>
                  <a:pt x="8496" y="22771"/>
                </a:lnTo>
                <a:lnTo>
                  <a:pt x="8178" y="25577"/>
                </a:lnTo>
                <a:lnTo>
                  <a:pt x="8140" y="25196"/>
                </a:lnTo>
                <a:lnTo>
                  <a:pt x="8318" y="27216"/>
                </a:lnTo>
                <a:lnTo>
                  <a:pt x="8572" y="23736"/>
                </a:lnTo>
                <a:close/>
              </a:path>
              <a:path w="20319" h="37465">
                <a:moveTo>
                  <a:pt x="8902" y="14224"/>
                </a:moveTo>
                <a:lnTo>
                  <a:pt x="8864" y="13728"/>
                </a:lnTo>
                <a:lnTo>
                  <a:pt x="8839" y="13411"/>
                </a:lnTo>
                <a:lnTo>
                  <a:pt x="8902" y="14224"/>
                </a:lnTo>
                <a:close/>
              </a:path>
              <a:path w="20319" h="37465">
                <a:moveTo>
                  <a:pt x="8953" y="20269"/>
                </a:moveTo>
                <a:lnTo>
                  <a:pt x="8928" y="19875"/>
                </a:lnTo>
                <a:lnTo>
                  <a:pt x="8763" y="19875"/>
                </a:lnTo>
                <a:lnTo>
                  <a:pt x="8953" y="20269"/>
                </a:lnTo>
                <a:close/>
              </a:path>
              <a:path w="20319" h="37465">
                <a:moveTo>
                  <a:pt x="9512" y="29273"/>
                </a:moveTo>
                <a:lnTo>
                  <a:pt x="9461" y="29527"/>
                </a:lnTo>
                <a:lnTo>
                  <a:pt x="9512" y="29273"/>
                </a:lnTo>
                <a:close/>
              </a:path>
              <a:path w="20319" h="37465">
                <a:moveTo>
                  <a:pt x="9639" y="33553"/>
                </a:moveTo>
                <a:lnTo>
                  <a:pt x="9232" y="33591"/>
                </a:lnTo>
                <a:lnTo>
                  <a:pt x="8763" y="33718"/>
                </a:lnTo>
                <a:lnTo>
                  <a:pt x="9575" y="37020"/>
                </a:lnTo>
                <a:lnTo>
                  <a:pt x="9639" y="33553"/>
                </a:lnTo>
                <a:close/>
              </a:path>
              <a:path w="20319" h="37465">
                <a:moveTo>
                  <a:pt x="10160" y="13995"/>
                </a:moveTo>
                <a:lnTo>
                  <a:pt x="10033" y="11836"/>
                </a:lnTo>
                <a:lnTo>
                  <a:pt x="10020" y="11582"/>
                </a:lnTo>
                <a:lnTo>
                  <a:pt x="9906" y="9474"/>
                </a:lnTo>
                <a:lnTo>
                  <a:pt x="9893" y="11201"/>
                </a:lnTo>
                <a:lnTo>
                  <a:pt x="9385" y="9690"/>
                </a:lnTo>
                <a:lnTo>
                  <a:pt x="9448" y="12179"/>
                </a:lnTo>
                <a:lnTo>
                  <a:pt x="9461" y="12611"/>
                </a:lnTo>
                <a:lnTo>
                  <a:pt x="9563" y="12192"/>
                </a:lnTo>
                <a:lnTo>
                  <a:pt x="9893" y="11950"/>
                </a:lnTo>
                <a:lnTo>
                  <a:pt x="9893" y="12153"/>
                </a:lnTo>
                <a:lnTo>
                  <a:pt x="10160" y="13995"/>
                </a:lnTo>
                <a:close/>
              </a:path>
              <a:path w="20319" h="37465">
                <a:moveTo>
                  <a:pt x="10172" y="24384"/>
                </a:moveTo>
                <a:lnTo>
                  <a:pt x="9867" y="23685"/>
                </a:lnTo>
                <a:lnTo>
                  <a:pt x="9817" y="23558"/>
                </a:lnTo>
                <a:lnTo>
                  <a:pt x="9448" y="23685"/>
                </a:lnTo>
                <a:lnTo>
                  <a:pt x="8699" y="24955"/>
                </a:lnTo>
                <a:lnTo>
                  <a:pt x="9194" y="26225"/>
                </a:lnTo>
                <a:lnTo>
                  <a:pt x="9486" y="24447"/>
                </a:lnTo>
                <a:lnTo>
                  <a:pt x="10172" y="24384"/>
                </a:lnTo>
                <a:close/>
              </a:path>
              <a:path w="20319" h="37465">
                <a:moveTo>
                  <a:pt x="10236" y="12522"/>
                </a:moveTo>
                <a:lnTo>
                  <a:pt x="10160" y="11747"/>
                </a:lnTo>
                <a:lnTo>
                  <a:pt x="10121" y="12522"/>
                </a:lnTo>
                <a:lnTo>
                  <a:pt x="10160" y="12903"/>
                </a:lnTo>
                <a:lnTo>
                  <a:pt x="10198" y="13284"/>
                </a:lnTo>
                <a:lnTo>
                  <a:pt x="10236" y="12522"/>
                </a:lnTo>
                <a:close/>
              </a:path>
              <a:path w="20319" h="37465">
                <a:moveTo>
                  <a:pt x="10299" y="33477"/>
                </a:moveTo>
                <a:lnTo>
                  <a:pt x="9652" y="33210"/>
                </a:lnTo>
                <a:lnTo>
                  <a:pt x="9639" y="33553"/>
                </a:lnTo>
                <a:lnTo>
                  <a:pt x="10299" y="33477"/>
                </a:lnTo>
                <a:close/>
              </a:path>
              <a:path w="20319" h="37465">
                <a:moveTo>
                  <a:pt x="10350" y="12484"/>
                </a:moveTo>
                <a:lnTo>
                  <a:pt x="10325" y="12128"/>
                </a:lnTo>
                <a:lnTo>
                  <a:pt x="10299" y="11912"/>
                </a:lnTo>
                <a:lnTo>
                  <a:pt x="10274" y="12534"/>
                </a:lnTo>
                <a:lnTo>
                  <a:pt x="10312" y="12890"/>
                </a:lnTo>
                <a:lnTo>
                  <a:pt x="10337" y="13093"/>
                </a:lnTo>
                <a:lnTo>
                  <a:pt x="10350" y="12484"/>
                </a:lnTo>
                <a:close/>
              </a:path>
              <a:path w="20319" h="37465">
                <a:moveTo>
                  <a:pt x="10718" y="25298"/>
                </a:moveTo>
                <a:lnTo>
                  <a:pt x="10579" y="25184"/>
                </a:lnTo>
                <a:lnTo>
                  <a:pt x="10553" y="24358"/>
                </a:lnTo>
                <a:lnTo>
                  <a:pt x="10248" y="24384"/>
                </a:lnTo>
                <a:lnTo>
                  <a:pt x="10248" y="24561"/>
                </a:lnTo>
                <a:lnTo>
                  <a:pt x="10477" y="25095"/>
                </a:lnTo>
                <a:lnTo>
                  <a:pt x="9880" y="24549"/>
                </a:lnTo>
                <a:lnTo>
                  <a:pt x="9944" y="25400"/>
                </a:lnTo>
                <a:lnTo>
                  <a:pt x="9664" y="24892"/>
                </a:lnTo>
                <a:lnTo>
                  <a:pt x="9753" y="25869"/>
                </a:lnTo>
                <a:lnTo>
                  <a:pt x="9766" y="26060"/>
                </a:lnTo>
                <a:lnTo>
                  <a:pt x="9817" y="25882"/>
                </a:lnTo>
                <a:lnTo>
                  <a:pt x="9969" y="25654"/>
                </a:lnTo>
                <a:lnTo>
                  <a:pt x="9994" y="25857"/>
                </a:lnTo>
                <a:lnTo>
                  <a:pt x="10058" y="26606"/>
                </a:lnTo>
                <a:lnTo>
                  <a:pt x="10363" y="25869"/>
                </a:lnTo>
                <a:lnTo>
                  <a:pt x="10718" y="25298"/>
                </a:lnTo>
                <a:close/>
              </a:path>
              <a:path w="20319" h="37465">
                <a:moveTo>
                  <a:pt x="11074" y="11722"/>
                </a:moveTo>
                <a:lnTo>
                  <a:pt x="11010" y="11328"/>
                </a:lnTo>
                <a:lnTo>
                  <a:pt x="10985" y="11125"/>
                </a:lnTo>
                <a:lnTo>
                  <a:pt x="10960" y="11569"/>
                </a:lnTo>
                <a:lnTo>
                  <a:pt x="10287" y="10553"/>
                </a:lnTo>
                <a:lnTo>
                  <a:pt x="10426" y="12115"/>
                </a:lnTo>
                <a:lnTo>
                  <a:pt x="10490" y="12776"/>
                </a:lnTo>
                <a:lnTo>
                  <a:pt x="10731" y="12103"/>
                </a:lnTo>
                <a:lnTo>
                  <a:pt x="10960" y="11849"/>
                </a:lnTo>
                <a:lnTo>
                  <a:pt x="10998" y="12090"/>
                </a:lnTo>
                <a:lnTo>
                  <a:pt x="11010" y="12306"/>
                </a:lnTo>
                <a:lnTo>
                  <a:pt x="11023" y="11772"/>
                </a:lnTo>
                <a:close/>
              </a:path>
              <a:path w="20319" h="37465">
                <a:moveTo>
                  <a:pt x="11214" y="13589"/>
                </a:moveTo>
                <a:lnTo>
                  <a:pt x="11163" y="11328"/>
                </a:lnTo>
                <a:lnTo>
                  <a:pt x="11125" y="10909"/>
                </a:lnTo>
                <a:lnTo>
                  <a:pt x="11074" y="12090"/>
                </a:lnTo>
                <a:lnTo>
                  <a:pt x="11214" y="13589"/>
                </a:lnTo>
                <a:close/>
              </a:path>
              <a:path w="20319" h="37465">
                <a:moveTo>
                  <a:pt x="11315" y="11696"/>
                </a:moveTo>
                <a:lnTo>
                  <a:pt x="11290" y="11315"/>
                </a:lnTo>
                <a:lnTo>
                  <a:pt x="11252" y="10922"/>
                </a:lnTo>
                <a:lnTo>
                  <a:pt x="11214" y="11696"/>
                </a:lnTo>
                <a:lnTo>
                  <a:pt x="11252" y="12077"/>
                </a:lnTo>
                <a:lnTo>
                  <a:pt x="11290" y="12458"/>
                </a:lnTo>
                <a:lnTo>
                  <a:pt x="11315" y="11696"/>
                </a:lnTo>
                <a:close/>
              </a:path>
              <a:path w="20319" h="37465">
                <a:moveTo>
                  <a:pt x="11760" y="12217"/>
                </a:moveTo>
                <a:lnTo>
                  <a:pt x="11480" y="9144"/>
                </a:lnTo>
                <a:lnTo>
                  <a:pt x="11493" y="11303"/>
                </a:lnTo>
                <a:lnTo>
                  <a:pt x="11569" y="12661"/>
                </a:lnTo>
                <a:lnTo>
                  <a:pt x="11760" y="12217"/>
                </a:lnTo>
                <a:close/>
              </a:path>
              <a:path w="20319" h="37465">
                <a:moveTo>
                  <a:pt x="13309" y="21399"/>
                </a:moveTo>
                <a:lnTo>
                  <a:pt x="13144" y="21297"/>
                </a:lnTo>
                <a:lnTo>
                  <a:pt x="13271" y="21704"/>
                </a:lnTo>
                <a:lnTo>
                  <a:pt x="13309" y="21399"/>
                </a:lnTo>
                <a:close/>
              </a:path>
              <a:path w="20319" h="37465">
                <a:moveTo>
                  <a:pt x="13360" y="24193"/>
                </a:moveTo>
                <a:lnTo>
                  <a:pt x="13322" y="23812"/>
                </a:lnTo>
                <a:lnTo>
                  <a:pt x="13335" y="24193"/>
                </a:lnTo>
                <a:close/>
              </a:path>
              <a:path w="20319" h="37465">
                <a:moveTo>
                  <a:pt x="13665" y="25336"/>
                </a:moveTo>
                <a:lnTo>
                  <a:pt x="13233" y="25438"/>
                </a:lnTo>
                <a:lnTo>
                  <a:pt x="13169" y="25590"/>
                </a:lnTo>
                <a:lnTo>
                  <a:pt x="13500" y="25781"/>
                </a:lnTo>
                <a:lnTo>
                  <a:pt x="13665" y="25336"/>
                </a:lnTo>
                <a:close/>
              </a:path>
              <a:path w="20319" h="37465">
                <a:moveTo>
                  <a:pt x="13855" y="12319"/>
                </a:moveTo>
                <a:lnTo>
                  <a:pt x="13830" y="11938"/>
                </a:lnTo>
                <a:lnTo>
                  <a:pt x="13792" y="11544"/>
                </a:lnTo>
                <a:lnTo>
                  <a:pt x="13754" y="12319"/>
                </a:lnTo>
                <a:lnTo>
                  <a:pt x="13792" y="12700"/>
                </a:lnTo>
                <a:lnTo>
                  <a:pt x="13830" y="13081"/>
                </a:lnTo>
                <a:lnTo>
                  <a:pt x="13855" y="12319"/>
                </a:lnTo>
                <a:close/>
              </a:path>
              <a:path w="20319" h="37465">
                <a:moveTo>
                  <a:pt x="13881" y="25336"/>
                </a:moveTo>
                <a:lnTo>
                  <a:pt x="13804" y="24574"/>
                </a:lnTo>
                <a:lnTo>
                  <a:pt x="13754" y="25209"/>
                </a:lnTo>
                <a:lnTo>
                  <a:pt x="13779" y="25527"/>
                </a:lnTo>
                <a:lnTo>
                  <a:pt x="13881" y="25336"/>
                </a:lnTo>
                <a:close/>
              </a:path>
              <a:path w="20319" h="37465">
                <a:moveTo>
                  <a:pt x="13919" y="901"/>
                </a:moveTo>
                <a:lnTo>
                  <a:pt x="13830" y="0"/>
                </a:lnTo>
                <a:lnTo>
                  <a:pt x="13779" y="876"/>
                </a:lnTo>
                <a:lnTo>
                  <a:pt x="13817" y="1270"/>
                </a:lnTo>
                <a:lnTo>
                  <a:pt x="13868" y="1765"/>
                </a:lnTo>
                <a:lnTo>
                  <a:pt x="13919" y="901"/>
                </a:lnTo>
                <a:close/>
              </a:path>
              <a:path w="20319" h="37465">
                <a:moveTo>
                  <a:pt x="14008" y="22174"/>
                </a:moveTo>
                <a:lnTo>
                  <a:pt x="13525" y="22415"/>
                </a:lnTo>
                <a:lnTo>
                  <a:pt x="13271" y="21704"/>
                </a:lnTo>
                <a:lnTo>
                  <a:pt x="13246" y="22034"/>
                </a:lnTo>
                <a:lnTo>
                  <a:pt x="13119" y="22821"/>
                </a:lnTo>
                <a:lnTo>
                  <a:pt x="12661" y="23050"/>
                </a:lnTo>
                <a:lnTo>
                  <a:pt x="12636" y="22796"/>
                </a:lnTo>
                <a:lnTo>
                  <a:pt x="12293" y="22733"/>
                </a:lnTo>
                <a:lnTo>
                  <a:pt x="12280" y="22555"/>
                </a:lnTo>
                <a:lnTo>
                  <a:pt x="12255" y="22745"/>
                </a:lnTo>
                <a:lnTo>
                  <a:pt x="11887" y="22796"/>
                </a:lnTo>
                <a:lnTo>
                  <a:pt x="11366" y="22415"/>
                </a:lnTo>
                <a:lnTo>
                  <a:pt x="11087" y="22796"/>
                </a:lnTo>
                <a:lnTo>
                  <a:pt x="10960" y="23177"/>
                </a:lnTo>
                <a:lnTo>
                  <a:pt x="10845" y="24333"/>
                </a:lnTo>
                <a:lnTo>
                  <a:pt x="10972" y="24320"/>
                </a:lnTo>
                <a:lnTo>
                  <a:pt x="11607" y="23558"/>
                </a:lnTo>
                <a:lnTo>
                  <a:pt x="12141" y="23507"/>
                </a:lnTo>
                <a:lnTo>
                  <a:pt x="11950" y="24980"/>
                </a:lnTo>
                <a:lnTo>
                  <a:pt x="11633" y="25120"/>
                </a:lnTo>
                <a:lnTo>
                  <a:pt x="11569" y="24612"/>
                </a:lnTo>
                <a:lnTo>
                  <a:pt x="11328" y="25069"/>
                </a:lnTo>
                <a:lnTo>
                  <a:pt x="11087" y="25082"/>
                </a:lnTo>
                <a:lnTo>
                  <a:pt x="11607" y="26758"/>
                </a:lnTo>
                <a:lnTo>
                  <a:pt x="11836" y="25844"/>
                </a:lnTo>
                <a:lnTo>
                  <a:pt x="12306" y="25654"/>
                </a:lnTo>
                <a:lnTo>
                  <a:pt x="12369" y="25120"/>
                </a:lnTo>
                <a:lnTo>
                  <a:pt x="12496" y="24180"/>
                </a:lnTo>
                <a:lnTo>
                  <a:pt x="12395" y="23482"/>
                </a:lnTo>
                <a:lnTo>
                  <a:pt x="12839" y="23431"/>
                </a:lnTo>
                <a:lnTo>
                  <a:pt x="13144" y="23837"/>
                </a:lnTo>
                <a:lnTo>
                  <a:pt x="13322" y="23812"/>
                </a:lnTo>
                <a:lnTo>
                  <a:pt x="13335" y="23431"/>
                </a:lnTo>
                <a:lnTo>
                  <a:pt x="13360" y="23050"/>
                </a:lnTo>
                <a:lnTo>
                  <a:pt x="13373" y="22923"/>
                </a:lnTo>
                <a:lnTo>
                  <a:pt x="13398" y="24701"/>
                </a:lnTo>
                <a:lnTo>
                  <a:pt x="13335" y="24193"/>
                </a:lnTo>
                <a:lnTo>
                  <a:pt x="13220" y="23939"/>
                </a:lnTo>
                <a:lnTo>
                  <a:pt x="12547" y="23939"/>
                </a:lnTo>
                <a:lnTo>
                  <a:pt x="12636" y="25590"/>
                </a:lnTo>
                <a:lnTo>
                  <a:pt x="13233" y="25438"/>
                </a:lnTo>
                <a:lnTo>
                  <a:pt x="13563" y="24701"/>
                </a:lnTo>
                <a:lnTo>
                  <a:pt x="13665" y="24193"/>
                </a:lnTo>
                <a:lnTo>
                  <a:pt x="13677" y="24447"/>
                </a:lnTo>
                <a:lnTo>
                  <a:pt x="13741" y="24320"/>
                </a:lnTo>
                <a:lnTo>
                  <a:pt x="13804" y="24574"/>
                </a:lnTo>
                <a:lnTo>
                  <a:pt x="13830" y="24320"/>
                </a:lnTo>
                <a:lnTo>
                  <a:pt x="13843" y="24193"/>
                </a:lnTo>
                <a:lnTo>
                  <a:pt x="13868" y="23812"/>
                </a:lnTo>
                <a:lnTo>
                  <a:pt x="13944" y="22923"/>
                </a:lnTo>
                <a:lnTo>
                  <a:pt x="13995" y="22415"/>
                </a:lnTo>
                <a:lnTo>
                  <a:pt x="14008" y="22174"/>
                </a:lnTo>
                <a:close/>
              </a:path>
              <a:path w="20319" h="37465">
                <a:moveTo>
                  <a:pt x="14185" y="22034"/>
                </a:moveTo>
                <a:lnTo>
                  <a:pt x="14109" y="21145"/>
                </a:lnTo>
                <a:lnTo>
                  <a:pt x="14008" y="22174"/>
                </a:lnTo>
                <a:lnTo>
                  <a:pt x="14185" y="22034"/>
                </a:lnTo>
                <a:close/>
              </a:path>
              <a:path w="20319" h="37465">
                <a:moveTo>
                  <a:pt x="14389" y="723"/>
                </a:moveTo>
                <a:lnTo>
                  <a:pt x="13995" y="419"/>
                </a:lnTo>
                <a:lnTo>
                  <a:pt x="14071" y="1257"/>
                </a:lnTo>
                <a:lnTo>
                  <a:pt x="14097" y="1524"/>
                </a:lnTo>
                <a:lnTo>
                  <a:pt x="14160" y="1282"/>
                </a:lnTo>
                <a:lnTo>
                  <a:pt x="14389" y="723"/>
                </a:lnTo>
                <a:close/>
              </a:path>
              <a:path w="20319" h="37465">
                <a:moveTo>
                  <a:pt x="14579" y="23431"/>
                </a:moveTo>
                <a:lnTo>
                  <a:pt x="14439" y="21971"/>
                </a:lnTo>
                <a:lnTo>
                  <a:pt x="14312" y="23431"/>
                </a:lnTo>
                <a:lnTo>
                  <a:pt x="14185" y="22098"/>
                </a:lnTo>
                <a:lnTo>
                  <a:pt x="14008" y="25095"/>
                </a:lnTo>
                <a:lnTo>
                  <a:pt x="14084" y="24955"/>
                </a:lnTo>
                <a:lnTo>
                  <a:pt x="14554" y="24828"/>
                </a:lnTo>
                <a:lnTo>
                  <a:pt x="14554" y="24701"/>
                </a:lnTo>
                <a:lnTo>
                  <a:pt x="14554" y="24561"/>
                </a:lnTo>
                <a:lnTo>
                  <a:pt x="14236" y="24701"/>
                </a:lnTo>
                <a:lnTo>
                  <a:pt x="14478" y="24447"/>
                </a:lnTo>
                <a:lnTo>
                  <a:pt x="14503" y="24193"/>
                </a:lnTo>
                <a:lnTo>
                  <a:pt x="14579" y="23431"/>
                </a:lnTo>
                <a:close/>
              </a:path>
              <a:path w="20319" h="37465">
                <a:moveTo>
                  <a:pt x="14605" y="825"/>
                </a:moveTo>
                <a:lnTo>
                  <a:pt x="14579" y="469"/>
                </a:lnTo>
                <a:lnTo>
                  <a:pt x="14554" y="266"/>
                </a:lnTo>
                <a:lnTo>
                  <a:pt x="14528" y="876"/>
                </a:lnTo>
                <a:lnTo>
                  <a:pt x="14566" y="1231"/>
                </a:lnTo>
                <a:lnTo>
                  <a:pt x="14579" y="1435"/>
                </a:lnTo>
                <a:lnTo>
                  <a:pt x="14605" y="825"/>
                </a:lnTo>
                <a:close/>
              </a:path>
              <a:path w="20319" h="37465">
                <a:moveTo>
                  <a:pt x="15074" y="23837"/>
                </a:moveTo>
                <a:lnTo>
                  <a:pt x="14655" y="24257"/>
                </a:lnTo>
                <a:lnTo>
                  <a:pt x="14554" y="24561"/>
                </a:lnTo>
                <a:lnTo>
                  <a:pt x="15062" y="24345"/>
                </a:lnTo>
                <a:lnTo>
                  <a:pt x="15074" y="23837"/>
                </a:lnTo>
                <a:close/>
              </a:path>
              <a:path w="20319" h="37465">
                <a:moveTo>
                  <a:pt x="16027" y="26987"/>
                </a:moveTo>
                <a:lnTo>
                  <a:pt x="15963" y="26212"/>
                </a:lnTo>
                <a:lnTo>
                  <a:pt x="15963" y="26987"/>
                </a:lnTo>
                <a:close/>
              </a:path>
              <a:path w="20319" h="37465">
                <a:moveTo>
                  <a:pt x="16370" y="11874"/>
                </a:moveTo>
                <a:lnTo>
                  <a:pt x="16256" y="12128"/>
                </a:lnTo>
                <a:lnTo>
                  <a:pt x="16167" y="12509"/>
                </a:lnTo>
                <a:lnTo>
                  <a:pt x="16319" y="12382"/>
                </a:lnTo>
                <a:lnTo>
                  <a:pt x="16370" y="11874"/>
                </a:lnTo>
                <a:close/>
              </a:path>
              <a:path w="20319" h="37465">
                <a:moveTo>
                  <a:pt x="16662" y="34277"/>
                </a:moveTo>
                <a:lnTo>
                  <a:pt x="14998" y="31305"/>
                </a:lnTo>
                <a:lnTo>
                  <a:pt x="14579" y="30543"/>
                </a:lnTo>
                <a:lnTo>
                  <a:pt x="11569" y="32956"/>
                </a:lnTo>
                <a:lnTo>
                  <a:pt x="10490" y="33464"/>
                </a:lnTo>
                <a:lnTo>
                  <a:pt x="10299" y="33477"/>
                </a:lnTo>
                <a:lnTo>
                  <a:pt x="12115" y="34226"/>
                </a:lnTo>
                <a:lnTo>
                  <a:pt x="14135" y="31305"/>
                </a:lnTo>
                <a:lnTo>
                  <a:pt x="16662" y="34277"/>
                </a:lnTo>
                <a:close/>
              </a:path>
              <a:path w="20319" h="37465">
                <a:moveTo>
                  <a:pt x="17132" y="3009"/>
                </a:moveTo>
                <a:lnTo>
                  <a:pt x="17043" y="2108"/>
                </a:lnTo>
                <a:lnTo>
                  <a:pt x="16992" y="2984"/>
                </a:lnTo>
                <a:lnTo>
                  <a:pt x="17030" y="3378"/>
                </a:lnTo>
                <a:lnTo>
                  <a:pt x="17081" y="3873"/>
                </a:lnTo>
                <a:lnTo>
                  <a:pt x="17132" y="3009"/>
                </a:lnTo>
                <a:close/>
              </a:path>
              <a:path w="20319" h="37465">
                <a:moveTo>
                  <a:pt x="17348" y="4864"/>
                </a:moveTo>
                <a:lnTo>
                  <a:pt x="17297" y="2603"/>
                </a:lnTo>
                <a:lnTo>
                  <a:pt x="17259" y="2184"/>
                </a:lnTo>
                <a:lnTo>
                  <a:pt x="17208" y="3365"/>
                </a:lnTo>
                <a:lnTo>
                  <a:pt x="17348" y="4864"/>
                </a:lnTo>
                <a:close/>
              </a:path>
              <a:path w="20319" h="37465">
                <a:moveTo>
                  <a:pt x="18453" y="2781"/>
                </a:moveTo>
                <a:lnTo>
                  <a:pt x="18059" y="2476"/>
                </a:lnTo>
                <a:lnTo>
                  <a:pt x="18135" y="3314"/>
                </a:lnTo>
                <a:lnTo>
                  <a:pt x="18161" y="3581"/>
                </a:lnTo>
                <a:lnTo>
                  <a:pt x="18224" y="3340"/>
                </a:lnTo>
                <a:lnTo>
                  <a:pt x="18453" y="2781"/>
                </a:lnTo>
                <a:close/>
              </a:path>
              <a:path w="20319" h="37465">
                <a:moveTo>
                  <a:pt x="19837" y="37147"/>
                </a:moveTo>
                <a:lnTo>
                  <a:pt x="19786" y="33210"/>
                </a:lnTo>
                <a:lnTo>
                  <a:pt x="19685" y="30797"/>
                </a:lnTo>
                <a:lnTo>
                  <a:pt x="19583" y="28511"/>
                </a:lnTo>
                <a:lnTo>
                  <a:pt x="19545" y="27495"/>
                </a:lnTo>
                <a:lnTo>
                  <a:pt x="19481" y="26225"/>
                </a:lnTo>
                <a:lnTo>
                  <a:pt x="19469" y="25844"/>
                </a:lnTo>
                <a:lnTo>
                  <a:pt x="19380" y="23812"/>
                </a:lnTo>
                <a:lnTo>
                  <a:pt x="19354" y="23431"/>
                </a:lnTo>
                <a:lnTo>
                  <a:pt x="19227" y="20764"/>
                </a:lnTo>
                <a:lnTo>
                  <a:pt x="19075" y="17843"/>
                </a:lnTo>
                <a:lnTo>
                  <a:pt x="18935" y="15303"/>
                </a:lnTo>
                <a:lnTo>
                  <a:pt x="18910" y="14795"/>
                </a:lnTo>
                <a:lnTo>
                  <a:pt x="18910" y="14668"/>
                </a:lnTo>
                <a:lnTo>
                  <a:pt x="18694" y="10731"/>
                </a:lnTo>
                <a:lnTo>
                  <a:pt x="18313" y="6413"/>
                </a:lnTo>
                <a:lnTo>
                  <a:pt x="17741" y="10731"/>
                </a:lnTo>
                <a:lnTo>
                  <a:pt x="17360" y="11366"/>
                </a:lnTo>
                <a:lnTo>
                  <a:pt x="17246" y="11506"/>
                </a:lnTo>
                <a:lnTo>
                  <a:pt x="17246" y="26225"/>
                </a:lnTo>
                <a:lnTo>
                  <a:pt x="17068" y="26987"/>
                </a:lnTo>
                <a:lnTo>
                  <a:pt x="16878" y="27495"/>
                </a:lnTo>
                <a:lnTo>
                  <a:pt x="16764" y="26225"/>
                </a:lnTo>
                <a:lnTo>
                  <a:pt x="17246" y="26225"/>
                </a:lnTo>
                <a:lnTo>
                  <a:pt x="17246" y="11506"/>
                </a:lnTo>
                <a:lnTo>
                  <a:pt x="17043" y="11747"/>
                </a:lnTo>
                <a:lnTo>
                  <a:pt x="17233" y="14668"/>
                </a:lnTo>
                <a:lnTo>
                  <a:pt x="16954" y="14541"/>
                </a:lnTo>
                <a:lnTo>
                  <a:pt x="16954" y="23431"/>
                </a:lnTo>
                <a:lnTo>
                  <a:pt x="16903" y="22923"/>
                </a:lnTo>
                <a:lnTo>
                  <a:pt x="16903" y="22669"/>
                </a:lnTo>
                <a:lnTo>
                  <a:pt x="16929" y="22288"/>
                </a:lnTo>
                <a:lnTo>
                  <a:pt x="16954" y="23431"/>
                </a:lnTo>
                <a:lnTo>
                  <a:pt x="16954" y="14541"/>
                </a:lnTo>
                <a:lnTo>
                  <a:pt x="16941" y="14414"/>
                </a:lnTo>
                <a:lnTo>
                  <a:pt x="16916" y="13906"/>
                </a:lnTo>
                <a:lnTo>
                  <a:pt x="16903" y="13779"/>
                </a:lnTo>
                <a:lnTo>
                  <a:pt x="16865" y="13017"/>
                </a:lnTo>
                <a:lnTo>
                  <a:pt x="16840" y="12255"/>
                </a:lnTo>
                <a:lnTo>
                  <a:pt x="16903" y="13309"/>
                </a:lnTo>
                <a:lnTo>
                  <a:pt x="16992" y="12128"/>
                </a:lnTo>
                <a:lnTo>
                  <a:pt x="17018" y="11772"/>
                </a:lnTo>
                <a:lnTo>
                  <a:pt x="16598" y="12153"/>
                </a:lnTo>
                <a:lnTo>
                  <a:pt x="16598" y="13779"/>
                </a:lnTo>
                <a:lnTo>
                  <a:pt x="16586" y="13652"/>
                </a:lnTo>
                <a:lnTo>
                  <a:pt x="16586" y="28511"/>
                </a:lnTo>
                <a:lnTo>
                  <a:pt x="16497" y="27622"/>
                </a:lnTo>
                <a:lnTo>
                  <a:pt x="16459" y="27114"/>
                </a:lnTo>
                <a:lnTo>
                  <a:pt x="16497" y="25844"/>
                </a:lnTo>
                <a:lnTo>
                  <a:pt x="16586" y="28511"/>
                </a:lnTo>
                <a:lnTo>
                  <a:pt x="16586" y="13652"/>
                </a:lnTo>
                <a:lnTo>
                  <a:pt x="16560" y="13398"/>
                </a:lnTo>
                <a:lnTo>
                  <a:pt x="16560" y="12255"/>
                </a:lnTo>
                <a:lnTo>
                  <a:pt x="16598" y="13779"/>
                </a:lnTo>
                <a:lnTo>
                  <a:pt x="16598" y="12153"/>
                </a:lnTo>
                <a:lnTo>
                  <a:pt x="16471" y="12255"/>
                </a:lnTo>
                <a:lnTo>
                  <a:pt x="16471" y="13271"/>
                </a:lnTo>
                <a:lnTo>
                  <a:pt x="16179" y="13398"/>
                </a:lnTo>
                <a:lnTo>
                  <a:pt x="16141" y="20764"/>
                </a:lnTo>
                <a:lnTo>
                  <a:pt x="16116" y="20510"/>
                </a:lnTo>
                <a:lnTo>
                  <a:pt x="16090" y="19240"/>
                </a:lnTo>
                <a:lnTo>
                  <a:pt x="16116" y="18986"/>
                </a:lnTo>
                <a:lnTo>
                  <a:pt x="16141" y="20764"/>
                </a:lnTo>
                <a:lnTo>
                  <a:pt x="16141" y="13398"/>
                </a:lnTo>
                <a:lnTo>
                  <a:pt x="15925" y="13398"/>
                </a:lnTo>
                <a:lnTo>
                  <a:pt x="15811" y="14414"/>
                </a:lnTo>
                <a:lnTo>
                  <a:pt x="15684" y="14160"/>
                </a:lnTo>
                <a:lnTo>
                  <a:pt x="15557" y="13652"/>
                </a:lnTo>
                <a:lnTo>
                  <a:pt x="15430" y="12915"/>
                </a:lnTo>
                <a:lnTo>
                  <a:pt x="15430" y="22288"/>
                </a:lnTo>
                <a:lnTo>
                  <a:pt x="15392" y="20637"/>
                </a:lnTo>
                <a:lnTo>
                  <a:pt x="15405" y="20510"/>
                </a:lnTo>
                <a:lnTo>
                  <a:pt x="15430" y="22288"/>
                </a:lnTo>
                <a:lnTo>
                  <a:pt x="15430" y="12915"/>
                </a:lnTo>
                <a:lnTo>
                  <a:pt x="15405" y="12763"/>
                </a:lnTo>
                <a:lnTo>
                  <a:pt x="15303" y="12509"/>
                </a:lnTo>
                <a:lnTo>
                  <a:pt x="15201" y="12763"/>
                </a:lnTo>
                <a:lnTo>
                  <a:pt x="14808" y="12382"/>
                </a:lnTo>
                <a:lnTo>
                  <a:pt x="14630" y="12509"/>
                </a:lnTo>
                <a:lnTo>
                  <a:pt x="14325" y="12890"/>
                </a:lnTo>
                <a:lnTo>
                  <a:pt x="14312" y="13208"/>
                </a:lnTo>
                <a:lnTo>
                  <a:pt x="14135" y="11404"/>
                </a:lnTo>
                <a:lnTo>
                  <a:pt x="14325" y="11493"/>
                </a:lnTo>
                <a:lnTo>
                  <a:pt x="15201" y="12128"/>
                </a:lnTo>
                <a:lnTo>
                  <a:pt x="15925" y="12890"/>
                </a:lnTo>
                <a:lnTo>
                  <a:pt x="16027" y="12636"/>
                </a:lnTo>
                <a:lnTo>
                  <a:pt x="15989" y="12128"/>
                </a:lnTo>
                <a:lnTo>
                  <a:pt x="15582" y="11239"/>
                </a:lnTo>
                <a:lnTo>
                  <a:pt x="14846" y="9588"/>
                </a:lnTo>
                <a:lnTo>
                  <a:pt x="13716" y="9715"/>
                </a:lnTo>
                <a:lnTo>
                  <a:pt x="13614" y="10096"/>
                </a:lnTo>
                <a:lnTo>
                  <a:pt x="13462" y="11137"/>
                </a:lnTo>
                <a:lnTo>
                  <a:pt x="13296" y="10439"/>
                </a:lnTo>
                <a:lnTo>
                  <a:pt x="13119" y="9690"/>
                </a:lnTo>
                <a:lnTo>
                  <a:pt x="13081" y="9994"/>
                </a:lnTo>
                <a:lnTo>
                  <a:pt x="12966" y="10452"/>
                </a:lnTo>
                <a:lnTo>
                  <a:pt x="12827" y="11023"/>
                </a:lnTo>
                <a:lnTo>
                  <a:pt x="12611" y="9613"/>
                </a:lnTo>
                <a:lnTo>
                  <a:pt x="12687" y="10782"/>
                </a:lnTo>
                <a:lnTo>
                  <a:pt x="12471" y="9258"/>
                </a:lnTo>
                <a:lnTo>
                  <a:pt x="11861" y="10947"/>
                </a:lnTo>
                <a:lnTo>
                  <a:pt x="11874" y="11277"/>
                </a:lnTo>
                <a:lnTo>
                  <a:pt x="12014" y="12001"/>
                </a:lnTo>
                <a:lnTo>
                  <a:pt x="12255" y="12674"/>
                </a:lnTo>
                <a:lnTo>
                  <a:pt x="12509" y="12268"/>
                </a:lnTo>
                <a:lnTo>
                  <a:pt x="12611" y="12001"/>
                </a:lnTo>
                <a:lnTo>
                  <a:pt x="12738" y="11341"/>
                </a:lnTo>
                <a:lnTo>
                  <a:pt x="12788" y="11988"/>
                </a:lnTo>
                <a:lnTo>
                  <a:pt x="12763" y="11633"/>
                </a:lnTo>
                <a:lnTo>
                  <a:pt x="13677" y="11938"/>
                </a:lnTo>
                <a:lnTo>
                  <a:pt x="13538" y="11430"/>
                </a:lnTo>
                <a:lnTo>
                  <a:pt x="13843" y="11239"/>
                </a:lnTo>
                <a:lnTo>
                  <a:pt x="14046" y="11353"/>
                </a:lnTo>
                <a:lnTo>
                  <a:pt x="14046" y="12674"/>
                </a:lnTo>
                <a:lnTo>
                  <a:pt x="14300" y="13462"/>
                </a:lnTo>
                <a:lnTo>
                  <a:pt x="14249" y="14795"/>
                </a:lnTo>
                <a:lnTo>
                  <a:pt x="14109" y="13398"/>
                </a:lnTo>
                <a:lnTo>
                  <a:pt x="14109" y="18351"/>
                </a:lnTo>
                <a:lnTo>
                  <a:pt x="14008" y="18859"/>
                </a:lnTo>
                <a:lnTo>
                  <a:pt x="13373" y="18986"/>
                </a:lnTo>
                <a:lnTo>
                  <a:pt x="12242" y="20637"/>
                </a:lnTo>
                <a:lnTo>
                  <a:pt x="11887" y="20586"/>
                </a:lnTo>
                <a:lnTo>
                  <a:pt x="11887" y="21399"/>
                </a:lnTo>
                <a:lnTo>
                  <a:pt x="11874" y="21272"/>
                </a:lnTo>
                <a:lnTo>
                  <a:pt x="11836" y="20764"/>
                </a:lnTo>
                <a:lnTo>
                  <a:pt x="11836" y="20586"/>
                </a:lnTo>
                <a:lnTo>
                  <a:pt x="11303" y="20510"/>
                </a:lnTo>
                <a:lnTo>
                  <a:pt x="11252" y="20002"/>
                </a:lnTo>
                <a:lnTo>
                  <a:pt x="11239" y="19748"/>
                </a:lnTo>
                <a:lnTo>
                  <a:pt x="11214" y="19456"/>
                </a:lnTo>
                <a:lnTo>
                  <a:pt x="11201" y="19748"/>
                </a:lnTo>
                <a:lnTo>
                  <a:pt x="11188" y="19532"/>
                </a:lnTo>
                <a:lnTo>
                  <a:pt x="11099" y="19748"/>
                </a:lnTo>
                <a:lnTo>
                  <a:pt x="11010" y="20002"/>
                </a:lnTo>
                <a:lnTo>
                  <a:pt x="10922" y="18986"/>
                </a:lnTo>
                <a:lnTo>
                  <a:pt x="11176" y="19164"/>
                </a:lnTo>
                <a:lnTo>
                  <a:pt x="11163" y="18986"/>
                </a:lnTo>
                <a:lnTo>
                  <a:pt x="11150" y="18478"/>
                </a:lnTo>
                <a:lnTo>
                  <a:pt x="11125" y="17970"/>
                </a:lnTo>
                <a:lnTo>
                  <a:pt x="11112" y="17335"/>
                </a:lnTo>
                <a:lnTo>
                  <a:pt x="12077" y="18986"/>
                </a:lnTo>
                <a:lnTo>
                  <a:pt x="12712" y="18859"/>
                </a:lnTo>
                <a:lnTo>
                  <a:pt x="13106" y="19113"/>
                </a:lnTo>
                <a:lnTo>
                  <a:pt x="13436" y="18859"/>
                </a:lnTo>
                <a:lnTo>
                  <a:pt x="13550" y="18605"/>
                </a:lnTo>
                <a:lnTo>
                  <a:pt x="13614" y="17335"/>
                </a:lnTo>
                <a:lnTo>
                  <a:pt x="13627" y="17208"/>
                </a:lnTo>
                <a:lnTo>
                  <a:pt x="13665" y="16446"/>
                </a:lnTo>
                <a:lnTo>
                  <a:pt x="13728" y="15303"/>
                </a:lnTo>
                <a:lnTo>
                  <a:pt x="13995" y="17208"/>
                </a:lnTo>
                <a:lnTo>
                  <a:pt x="14109" y="18351"/>
                </a:lnTo>
                <a:lnTo>
                  <a:pt x="14109" y="13398"/>
                </a:lnTo>
                <a:lnTo>
                  <a:pt x="14046" y="12763"/>
                </a:lnTo>
                <a:lnTo>
                  <a:pt x="13931" y="13144"/>
                </a:lnTo>
                <a:lnTo>
                  <a:pt x="13614" y="13525"/>
                </a:lnTo>
                <a:lnTo>
                  <a:pt x="13246" y="13525"/>
                </a:lnTo>
                <a:lnTo>
                  <a:pt x="12014" y="13652"/>
                </a:lnTo>
                <a:lnTo>
                  <a:pt x="11023" y="14922"/>
                </a:lnTo>
                <a:lnTo>
                  <a:pt x="10833" y="15125"/>
                </a:lnTo>
                <a:lnTo>
                  <a:pt x="10833" y="20256"/>
                </a:lnTo>
                <a:lnTo>
                  <a:pt x="10769" y="20764"/>
                </a:lnTo>
                <a:lnTo>
                  <a:pt x="10769" y="20053"/>
                </a:lnTo>
                <a:lnTo>
                  <a:pt x="10782" y="20256"/>
                </a:lnTo>
                <a:lnTo>
                  <a:pt x="10769" y="19621"/>
                </a:lnTo>
                <a:lnTo>
                  <a:pt x="10744" y="19367"/>
                </a:lnTo>
                <a:lnTo>
                  <a:pt x="10795" y="18478"/>
                </a:lnTo>
                <a:lnTo>
                  <a:pt x="10833" y="20256"/>
                </a:lnTo>
                <a:lnTo>
                  <a:pt x="10833" y="15125"/>
                </a:lnTo>
                <a:lnTo>
                  <a:pt x="9563" y="16446"/>
                </a:lnTo>
                <a:lnTo>
                  <a:pt x="9004" y="14160"/>
                </a:lnTo>
                <a:lnTo>
                  <a:pt x="8712" y="15303"/>
                </a:lnTo>
                <a:lnTo>
                  <a:pt x="8661" y="16700"/>
                </a:lnTo>
                <a:lnTo>
                  <a:pt x="8343" y="17335"/>
                </a:lnTo>
                <a:lnTo>
                  <a:pt x="8051" y="17208"/>
                </a:lnTo>
                <a:lnTo>
                  <a:pt x="7251" y="16433"/>
                </a:lnTo>
                <a:lnTo>
                  <a:pt x="7315" y="17233"/>
                </a:lnTo>
                <a:lnTo>
                  <a:pt x="7429" y="18478"/>
                </a:lnTo>
                <a:lnTo>
                  <a:pt x="7315" y="17233"/>
                </a:lnTo>
                <a:lnTo>
                  <a:pt x="7061" y="21844"/>
                </a:lnTo>
                <a:lnTo>
                  <a:pt x="7340" y="20002"/>
                </a:lnTo>
                <a:lnTo>
                  <a:pt x="8115" y="21399"/>
                </a:lnTo>
                <a:lnTo>
                  <a:pt x="8610" y="20383"/>
                </a:lnTo>
                <a:lnTo>
                  <a:pt x="8547" y="19621"/>
                </a:lnTo>
                <a:lnTo>
                  <a:pt x="8470" y="18859"/>
                </a:lnTo>
                <a:lnTo>
                  <a:pt x="8432" y="18097"/>
                </a:lnTo>
                <a:lnTo>
                  <a:pt x="8470" y="17335"/>
                </a:lnTo>
                <a:lnTo>
                  <a:pt x="8483" y="17208"/>
                </a:lnTo>
                <a:lnTo>
                  <a:pt x="8572" y="19875"/>
                </a:lnTo>
                <a:lnTo>
                  <a:pt x="8712" y="21170"/>
                </a:lnTo>
                <a:lnTo>
                  <a:pt x="8470" y="22136"/>
                </a:lnTo>
                <a:lnTo>
                  <a:pt x="8636" y="21907"/>
                </a:lnTo>
                <a:lnTo>
                  <a:pt x="8788" y="22237"/>
                </a:lnTo>
                <a:lnTo>
                  <a:pt x="8775" y="21907"/>
                </a:lnTo>
                <a:lnTo>
                  <a:pt x="8699" y="19875"/>
                </a:lnTo>
                <a:lnTo>
                  <a:pt x="8763" y="21272"/>
                </a:lnTo>
                <a:lnTo>
                  <a:pt x="8750" y="19875"/>
                </a:lnTo>
                <a:lnTo>
                  <a:pt x="8788" y="17843"/>
                </a:lnTo>
                <a:lnTo>
                  <a:pt x="8928" y="19875"/>
                </a:lnTo>
                <a:lnTo>
                  <a:pt x="9690" y="19875"/>
                </a:lnTo>
                <a:lnTo>
                  <a:pt x="9906" y="19240"/>
                </a:lnTo>
                <a:lnTo>
                  <a:pt x="10134" y="19024"/>
                </a:lnTo>
                <a:lnTo>
                  <a:pt x="10121" y="18097"/>
                </a:lnTo>
                <a:lnTo>
                  <a:pt x="10147" y="18224"/>
                </a:lnTo>
                <a:lnTo>
                  <a:pt x="10528" y="21145"/>
                </a:lnTo>
                <a:lnTo>
                  <a:pt x="10528" y="20891"/>
                </a:lnTo>
                <a:lnTo>
                  <a:pt x="10553" y="19824"/>
                </a:lnTo>
                <a:lnTo>
                  <a:pt x="10566" y="19367"/>
                </a:lnTo>
                <a:lnTo>
                  <a:pt x="10604" y="20891"/>
                </a:lnTo>
                <a:lnTo>
                  <a:pt x="10541" y="21145"/>
                </a:lnTo>
                <a:lnTo>
                  <a:pt x="10541" y="21272"/>
                </a:lnTo>
                <a:lnTo>
                  <a:pt x="10414" y="21018"/>
                </a:lnTo>
                <a:lnTo>
                  <a:pt x="10045" y="20637"/>
                </a:lnTo>
                <a:lnTo>
                  <a:pt x="9626" y="20637"/>
                </a:lnTo>
                <a:lnTo>
                  <a:pt x="9372" y="21018"/>
                </a:lnTo>
                <a:lnTo>
                  <a:pt x="8953" y="20269"/>
                </a:lnTo>
                <a:lnTo>
                  <a:pt x="8953" y="21526"/>
                </a:lnTo>
                <a:lnTo>
                  <a:pt x="8826" y="22288"/>
                </a:lnTo>
                <a:lnTo>
                  <a:pt x="9017" y="22669"/>
                </a:lnTo>
                <a:lnTo>
                  <a:pt x="9677" y="21526"/>
                </a:lnTo>
                <a:lnTo>
                  <a:pt x="9969" y="22542"/>
                </a:lnTo>
                <a:lnTo>
                  <a:pt x="10274" y="22098"/>
                </a:lnTo>
                <a:lnTo>
                  <a:pt x="10439" y="21526"/>
                </a:lnTo>
                <a:lnTo>
                  <a:pt x="10477" y="21399"/>
                </a:lnTo>
                <a:lnTo>
                  <a:pt x="10579" y="21755"/>
                </a:lnTo>
                <a:lnTo>
                  <a:pt x="11061" y="22034"/>
                </a:lnTo>
                <a:lnTo>
                  <a:pt x="11455" y="22034"/>
                </a:lnTo>
                <a:lnTo>
                  <a:pt x="11760" y="22161"/>
                </a:lnTo>
                <a:lnTo>
                  <a:pt x="11988" y="22034"/>
                </a:lnTo>
                <a:lnTo>
                  <a:pt x="12268" y="21399"/>
                </a:lnTo>
                <a:lnTo>
                  <a:pt x="12585" y="22313"/>
                </a:lnTo>
                <a:lnTo>
                  <a:pt x="12877" y="21145"/>
                </a:lnTo>
                <a:lnTo>
                  <a:pt x="13144" y="21297"/>
                </a:lnTo>
                <a:lnTo>
                  <a:pt x="13081" y="21145"/>
                </a:lnTo>
                <a:lnTo>
                  <a:pt x="13004" y="20891"/>
                </a:lnTo>
                <a:lnTo>
                  <a:pt x="13538" y="21145"/>
                </a:lnTo>
                <a:lnTo>
                  <a:pt x="13893" y="21145"/>
                </a:lnTo>
                <a:lnTo>
                  <a:pt x="14046" y="20891"/>
                </a:lnTo>
                <a:lnTo>
                  <a:pt x="14503" y="21755"/>
                </a:lnTo>
                <a:lnTo>
                  <a:pt x="14516" y="20891"/>
                </a:lnTo>
                <a:lnTo>
                  <a:pt x="14516" y="20637"/>
                </a:lnTo>
                <a:lnTo>
                  <a:pt x="14541" y="20307"/>
                </a:lnTo>
                <a:lnTo>
                  <a:pt x="14605" y="21132"/>
                </a:lnTo>
                <a:lnTo>
                  <a:pt x="14592" y="23507"/>
                </a:lnTo>
                <a:lnTo>
                  <a:pt x="15062" y="23787"/>
                </a:lnTo>
                <a:lnTo>
                  <a:pt x="15074" y="23431"/>
                </a:lnTo>
                <a:lnTo>
                  <a:pt x="15113" y="22796"/>
                </a:lnTo>
                <a:lnTo>
                  <a:pt x="15201" y="23685"/>
                </a:lnTo>
                <a:lnTo>
                  <a:pt x="15240" y="23406"/>
                </a:lnTo>
                <a:lnTo>
                  <a:pt x="15265" y="24257"/>
                </a:lnTo>
                <a:lnTo>
                  <a:pt x="15303" y="22923"/>
                </a:lnTo>
                <a:lnTo>
                  <a:pt x="15290" y="22796"/>
                </a:lnTo>
                <a:lnTo>
                  <a:pt x="15227" y="21018"/>
                </a:lnTo>
                <a:lnTo>
                  <a:pt x="15252" y="20637"/>
                </a:lnTo>
                <a:lnTo>
                  <a:pt x="15316" y="22288"/>
                </a:lnTo>
                <a:lnTo>
                  <a:pt x="15341" y="23304"/>
                </a:lnTo>
                <a:lnTo>
                  <a:pt x="15354" y="22923"/>
                </a:lnTo>
                <a:lnTo>
                  <a:pt x="15430" y="23685"/>
                </a:lnTo>
                <a:lnTo>
                  <a:pt x="15455" y="23177"/>
                </a:lnTo>
                <a:lnTo>
                  <a:pt x="15468" y="24193"/>
                </a:lnTo>
                <a:lnTo>
                  <a:pt x="15430" y="23685"/>
                </a:lnTo>
                <a:lnTo>
                  <a:pt x="15405" y="24193"/>
                </a:lnTo>
                <a:lnTo>
                  <a:pt x="15430" y="24320"/>
                </a:lnTo>
                <a:lnTo>
                  <a:pt x="15557" y="25844"/>
                </a:lnTo>
                <a:lnTo>
                  <a:pt x="15481" y="24574"/>
                </a:lnTo>
                <a:lnTo>
                  <a:pt x="15786" y="25196"/>
                </a:lnTo>
                <a:lnTo>
                  <a:pt x="15798" y="25400"/>
                </a:lnTo>
                <a:lnTo>
                  <a:pt x="15875" y="26098"/>
                </a:lnTo>
                <a:lnTo>
                  <a:pt x="15875" y="24828"/>
                </a:lnTo>
                <a:lnTo>
                  <a:pt x="15875" y="24574"/>
                </a:lnTo>
                <a:lnTo>
                  <a:pt x="15887" y="23177"/>
                </a:lnTo>
                <a:lnTo>
                  <a:pt x="15887" y="22923"/>
                </a:lnTo>
                <a:lnTo>
                  <a:pt x="15900" y="22669"/>
                </a:lnTo>
                <a:lnTo>
                  <a:pt x="15963" y="23431"/>
                </a:lnTo>
                <a:lnTo>
                  <a:pt x="15963" y="24066"/>
                </a:lnTo>
                <a:lnTo>
                  <a:pt x="16078" y="25438"/>
                </a:lnTo>
                <a:lnTo>
                  <a:pt x="16230" y="25527"/>
                </a:lnTo>
                <a:lnTo>
                  <a:pt x="16217" y="26098"/>
                </a:lnTo>
                <a:lnTo>
                  <a:pt x="16027" y="26987"/>
                </a:lnTo>
                <a:lnTo>
                  <a:pt x="15963" y="27114"/>
                </a:lnTo>
                <a:lnTo>
                  <a:pt x="15900" y="26479"/>
                </a:lnTo>
                <a:lnTo>
                  <a:pt x="15798" y="25400"/>
                </a:lnTo>
                <a:lnTo>
                  <a:pt x="15697" y="25527"/>
                </a:lnTo>
                <a:lnTo>
                  <a:pt x="15595" y="25844"/>
                </a:lnTo>
                <a:lnTo>
                  <a:pt x="15621" y="26479"/>
                </a:lnTo>
                <a:lnTo>
                  <a:pt x="15494" y="25781"/>
                </a:lnTo>
                <a:lnTo>
                  <a:pt x="15392" y="25438"/>
                </a:lnTo>
                <a:lnTo>
                  <a:pt x="15036" y="24701"/>
                </a:lnTo>
                <a:lnTo>
                  <a:pt x="14554" y="24828"/>
                </a:lnTo>
                <a:lnTo>
                  <a:pt x="14516" y="27114"/>
                </a:lnTo>
                <a:lnTo>
                  <a:pt x="14478" y="26987"/>
                </a:lnTo>
                <a:lnTo>
                  <a:pt x="13995" y="25260"/>
                </a:lnTo>
                <a:lnTo>
                  <a:pt x="13906" y="26987"/>
                </a:lnTo>
                <a:lnTo>
                  <a:pt x="13779" y="25527"/>
                </a:lnTo>
                <a:lnTo>
                  <a:pt x="13614" y="25844"/>
                </a:lnTo>
                <a:lnTo>
                  <a:pt x="13487" y="25844"/>
                </a:lnTo>
                <a:lnTo>
                  <a:pt x="12776" y="27876"/>
                </a:lnTo>
                <a:lnTo>
                  <a:pt x="12598" y="27749"/>
                </a:lnTo>
                <a:lnTo>
                  <a:pt x="12433" y="27622"/>
                </a:lnTo>
                <a:lnTo>
                  <a:pt x="11747" y="27114"/>
                </a:lnTo>
                <a:lnTo>
                  <a:pt x="11379" y="27317"/>
                </a:lnTo>
                <a:lnTo>
                  <a:pt x="11379" y="29273"/>
                </a:lnTo>
                <a:lnTo>
                  <a:pt x="11341" y="29400"/>
                </a:lnTo>
                <a:lnTo>
                  <a:pt x="11328" y="29273"/>
                </a:lnTo>
                <a:lnTo>
                  <a:pt x="11315" y="28511"/>
                </a:lnTo>
                <a:lnTo>
                  <a:pt x="11328" y="28130"/>
                </a:lnTo>
                <a:lnTo>
                  <a:pt x="11353" y="27749"/>
                </a:lnTo>
                <a:lnTo>
                  <a:pt x="11379" y="29273"/>
                </a:lnTo>
                <a:lnTo>
                  <a:pt x="11379" y="27317"/>
                </a:lnTo>
                <a:lnTo>
                  <a:pt x="11150" y="27444"/>
                </a:lnTo>
                <a:lnTo>
                  <a:pt x="11150" y="28384"/>
                </a:lnTo>
                <a:lnTo>
                  <a:pt x="10972" y="28765"/>
                </a:lnTo>
                <a:lnTo>
                  <a:pt x="10858" y="29146"/>
                </a:lnTo>
                <a:lnTo>
                  <a:pt x="10756" y="28130"/>
                </a:lnTo>
                <a:lnTo>
                  <a:pt x="11150" y="28384"/>
                </a:lnTo>
                <a:lnTo>
                  <a:pt x="11150" y="27444"/>
                </a:lnTo>
                <a:lnTo>
                  <a:pt x="10807" y="27622"/>
                </a:lnTo>
                <a:lnTo>
                  <a:pt x="10693" y="27495"/>
                </a:lnTo>
                <a:lnTo>
                  <a:pt x="10274" y="26987"/>
                </a:lnTo>
                <a:lnTo>
                  <a:pt x="9575" y="27495"/>
                </a:lnTo>
                <a:lnTo>
                  <a:pt x="9372" y="27368"/>
                </a:lnTo>
                <a:lnTo>
                  <a:pt x="9321" y="29273"/>
                </a:lnTo>
                <a:lnTo>
                  <a:pt x="9398" y="28765"/>
                </a:lnTo>
                <a:lnTo>
                  <a:pt x="9677" y="29146"/>
                </a:lnTo>
                <a:lnTo>
                  <a:pt x="9779" y="29527"/>
                </a:lnTo>
                <a:lnTo>
                  <a:pt x="9575" y="29781"/>
                </a:lnTo>
                <a:lnTo>
                  <a:pt x="9512" y="30035"/>
                </a:lnTo>
                <a:lnTo>
                  <a:pt x="9461" y="29527"/>
                </a:lnTo>
                <a:lnTo>
                  <a:pt x="9296" y="30416"/>
                </a:lnTo>
                <a:lnTo>
                  <a:pt x="9093" y="29908"/>
                </a:lnTo>
                <a:lnTo>
                  <a:pt x="8801" y="29654"/>
                </a:lnTo>
                <a:lnTo>
                  <a:pt x="8610" y="28384"/>
                </a:lnTo>
                <a:lnTo>
                  <a:pt x="8445" y="28257"/>
                </a:lnTo>
                <a:lnTo>
                  <a:pt x="8483" y="30035"/>
                </a:lnTo>
                <a:lnTo>
                  <a:pt x="8356" y="31559"/>
                </a:lnTo>
                <a:lnTo>
                  <a:pt x="8470" y="32067"/>
                </a:lnTo>
                <a:lnTo>
                  <a:pt x="8661" y="31559"/>
                </a:lnTo>
                <a:lnTo>
                  <a:pt x="9690" y="30416"/>
                </a:lnTo>
                <a:lnTo>
                  <a:pt x="9956" y="30124"/>
                </a:lnTo>
                <a:lnTo>
                  <a:pt x="9842" y="28765"/>
                </a:lnTo>
                <a:lnTo>
                  <a:pt x="10236" y="28994"/>
                </a:lnTo>
                <a:lnTo>
                  <a:pt x="10223" y="28765"/>
                </a:lnTo>
                <a:lnTo>
                  <a:pt x="10236" y="27749"/>
                </a:lnTo>
                <a:lnTo>
                  <a:pt x="10261" y="29184"/>
                </a:lnTo>
                <a:lnTo>
                  <a:pt x="10134" y="29781"/>
                </a:lnTo>
                <a:lnTo>
                  <a:pt x="10134" y="29654"/>
                </a:lnTo>
                <a:lnTo>
                  <a:pt x="10096" y="29781"/>
                </a:lnTo>
                <a:lnTo>
                  <a:pt x="10033" y="30035"/>
                </a:lnTo>
                <a:lnTo>
                  <a:pt x="10274" y="29781"/>
                </a:lnTo>
                <a:lnTo>
                  <a:pt x="12217" y="31686"/>
                </a:lnTo>
                <a:lnTo>
                  <a:pt x="13728" y="29400"/>
                </a:lnTo>
                <a:lnTo>
                  <a:pt x="14732" y="27876"/>
                </a:lnTo>
                <a:lnTo>
                  <a:pt x="14909" y="27622"/>
                </a:lnTo>
                <a:lnTo>
                  <a:pt x="16281" y="30924"/>
                </a:lnTo>
                <a:lnTo>
                  <a:pt x="17919" y="30797"/>
                </a:lnTo>
                <a:lnTo>
                  <a:pt x="18275" y="30797"/>
                </a:lnTo>
                <a:lnTo>
                  <a:pt x="18859" y="32067"/>
                </a:lnTo>
                <a:lnTo>
                  <a:pt x="18376" y="32321"/>
                </a:lnTo>
                <a:lnTo>
                  <a:pt x="16814" y="34226"/>
                </a:lnTo>
                <a:lnTo>
                  <a:pt x="16725" y="34353"/>
                </a:lnTo>
                <a:lnTo>
                  <a:pt x="17602" y="35369"/>
                </a:lnTo>
                <a:lnTo>
                  <a:pt x="18326" y="33210"/>
                </a:lnTo>
                <a:lnTo>
                  <a:pt x="19532" y="35369"/>
                </a:lnTo>
                <a:lnTo>
                  <a:pt x="19837" y="37147"/>
                </a:lnTo>
                <a:close/>
              </a:path>
            </a:pathLst>
          </a:custGeom>
          <a:solidFill>
            <a:srgbClr val="B88F51"/>
          </a:solidFill>
        </p:spPr>
        <p:txBody>
          <a:bodyPr wrap="square" lIns="0" tIns="0" rIns="0" bIns="0" rtlCol="0"/>
          <a:lstStyle/>
          <a:p>
            <a:endParaRPr sz="2511"/>
          </a:p>
        </p:txBody>
      </p:sp>
      <p:sp>
        <p:nvSpPr>
          <p:cNvPr id="145" name="bg object 145"/>
          <p:cNvSpPr/>
          <p:nvPr/>
        </p:nvSpPr>
        <p:spPr>
          <a:xfrm>
            <a:off x="770676" y="285932"/>
            <a:ext cx="6350" cy="7938"/>
          </a:xfrm>
          <a:custGeom>
            <a:avLst/>
            <a:gdLst/>
            <a:ahLst/>
            <a:cxnLst/>
            <a:rect l="l" t="t" r="r" b="b"/>
            <a:pathLst>
              <a:path w="10159" h="12700">
                <a:moveTo>
                  <a:pt x="1701" y="6146"/>
                </a:moveTo>
                <a:lnTo>
                  <a:pt x="1676" y="5791"/>
                </a:lnTo>
                <a:lnTo>
                  <a:pt x="1651" y="5588"/>
                </a:lnTo>
                <a:lnTo>
                  <a:pt x="1625" y="6197"/>
                </a:lnTo>
                <a:lnTo>
                  <a:pt x="1663" y="6553"/>
                </a:lnTo>
                <a:lnTo>
                  <a:pt x="1689" y="6769"/>
                </a:lnTo>
                <a:lnTo>
                  <a:pt x="1701" y="6146"/>
                </a:lnTo>
                <a:close/>
              </a:path>
              <a:path w="10159" h="12700">
                <a:moveTo>
                  <a:pt x="1790" y="4673"/>
                </a:moveTo>
                <a:lnTo>
                  <a:pt x="1587" y="4394"/>
                </a:lnTo>
                <a:lnTo>
                  <a:pt x="1562" y="4076"/>
                </a:lnTo>
                <a:lnTo>
                  <a:pt x="1549" y="4330"/>
                </a:lnTo>
                <a:lnTo>
                  <a:pt x="990" y="3505"/>
                </a:lnTo>
                <a:lnTo>
                  <a:pt x="1003" y="3670"/>
                </a:lnTo>
                <a:lnTo>
                  <a:pt x="571" y="3048"/>
                </a:lnTo>
                <a:lnTo>
                  <a:pt x="393" y="2768"/>
                </a:lnTo>
                <a:lnTo>
                  <a:pt x="393" y="2908"/>
                </a:lnTo>
                <a:lnTo>
                  <a:pt x="0" y="2755"/>
                </a:lnTo>
                <a:lnTo>
                  <a:pt x="76" y="3594"/>
                </a:lnTo>
                <a:lnTo>
                  <a:pt x="127" y="4216"/>
                </a:lnTo>
                <a:lnTo>
                  <a:pt x="355" y="3594"/>
                </a:lnTo>
                <a:lnTo>
                  <a:pt x="444" y="3365"/>
                </a:lnTo>
                <a:lnTo>
                  <a:pt x="533" y="4330"/>
                </a:lnTo>
                <a:lnTo>
                  <a:pt x="596" y="4991"/>
                </a:lnTo>
                <a:lnTo>
                  <a:pt x="838" y="4318"/>
                </a:lnTo>
                <a:lnTo>
                  <a:pt x="1003" y="4140"/>
                </a:lnTo>
                <a:lnTo>
                  <a:pt x="1016" y="4749"/>
                </a:lnTo>
                <a:lnTo>
                  <a:pt x="1028" y="5067"/>
                </a:lnTo>
                <a:lnTo>
                  <a:pt x="1066" y="5791"/>
                </a:lnTo>
                <a:lnTo>
                  <a:pt x="1168" y="5511"/>
                </a:lnTo>
                <a:lnTo>
                  <a:pt x="1193" y="5727"/>
                </a:lnTo>
                <a:lnTo>
                  <a:pt x="1435" y="5054"/>
                </a:lnTo>
                <a:lnTo>
                  <a:pt x="1549" y="4927"/>
                </a:lnTo>
                <a:lnTo>
                  <a:pt x="1587" y="5257"/>
                </a:lnTo>
                <a:lnTo>
                  <a:pt x="1600" y="4876"/>
                </a:lnTo>
                <a:lnTo>
                  <a:pt x="1790" y="4673"/>
                </a:lnTo>
                <a:close/>
              </a:path>
              <a:path w="10159" h="12700">
                <a:moveTo>
                  <a:pt x="1866" y="6184"/>
                </a:moveTo>
                <a:lnTo>
                  <a:pt x="1778" y="5283"/>
                </a:lnTo>
                <a:lnTo>
                  <a:pt x="1727" y="6159"/>
                </a:lnTo>
                <a:lnTo>
                  <a:pt x="1765" y="6553"/>
                </a:lnTo>
                <a:lnTo>
                  <a:pt x="1816" y="7061"/>
                </a:lnTo>
                <a:lnTo>
                  <a:pt x="1866" y="6184"/>
                </a:lnTo>
                <a:close/>
              </a:path>
              <a:path w="10159" h="12700">
                <a:moveTo>
                  <a:pt x="2133" y="6121"/>
                </a:moveTo>
                <a:lnTo>
                  <a:pt x="2108" y="5765"/>
                </a:lnTo>
                <a:lnTo>
                  <a:pt x="2082" y="5562"/>
                </a:lnTo>
                <a:lnTo>
                  <a:pt x="2057" y="6172"/>
                </a:lnTo>
                <a:lnTo>
                  <a:pt x="2095" y="6527"/>
                </a:lnTo>
                <a:lnTo>
                  <a:pt x="2120" y="6731"/>
                </a:lnTo>
                <a:lnTo>
                  <a:pt x="2133" y="6121"/>
                </a:lnTo>
                <a:close/>
              </a:path>
              <a:path w="10159" h="12700">
                <a:moveTo>
                  <a:pt x="2578" y="10007"/>
                </a:moveTo>
                <a:lnTo>
                  <a:pt x="2527" y="9550"/>
                </a:lnTo>
                <a:lnTo>
                  <a:pt x="2489" y="9156"/>
                </a:lnTo>
                <a:lnTo>
                  <a:pt x="2451" y="9842"/>
                </a:lnTo>
                <a:lnTo>
                  <a:pt x="2095" y="9334"/>
                </a:lnTo>
                <a:lnTo>
                  <a:pt x="2184" y="10337"/>
                </a:lnTo>
                <a:lnTo>
                  <a:pt x="2209" y="10617"/>
                </a:lnTo>
                <a:lnTo>
                  <a:pt x="2273" y="10350"/>
                </a:lnTo>
                <a:lnTo>
                  <a:pt x="2463" y="10134"/>
                </a:lnTo>
                <a:lnTo>
                  <a:pt x="2489" y="10312"/>
                </a:lnTo>
                <a:lnTo>
                  <a:pt x="2527" y="10693"/>
                </a:lnTo>
                <a:lnTo>
                  <a:pt x="2540" y="10045"/>
                </a:lnTo>
                <a:close/>
              </a:path>
              <a:path w="10159" h="12700">
                <a:moveTo>
                  <a:pt x="2616" y="6883"/>
                </a:moveTo>
                <a:lnTo>
                  <a:pt x="2590" y="6502"/>
                </a:lnTo>
                <a:lnTo>
                  <a:pt x="2552" y="6121"/>
                </a:lnTo>
                <a:lnTo>
                  <a:pt x="2514" y="6794"/>
                </a:lnTo>
                <a:lnTo>
                  <a:pt x="2235" y="6299"/>
                </a:lnTo>
                <a:lnTo>
                  <a:pt x="2324" y="7277"/>
                </a:lnTo>
                <a:lnTo>
                  <a:pt x="2336" y="7467"/>
                </a:lnTo>
                <a:lnTo>
                  <a:pt x="2387" y="7289"/>
                </a:lnTo>
                <a:lnTo>
                  <a:pt x="2527" y="7086"/>
                </a:lnTo>
                <a:lnTo>
                  <a:pt x="2552" y="7264"/>
                </a:lnTo>
                <a:lnTo>
                  <a:pt x="2590" y="7658"/>
                </a:lnTo>
                <a:lnTo>
                  <a:pt x="2603" y="6972"/>
                </a:lnTo>
                <a:close/>
              </a:path>
              <a:path w="10159" h="12700">
                <a:moveTo>
                  <a:pt x="2616" y="4991"/>
                </a:moveTo>
                <a:lnTo>
                  <a:pt x="2133" y="4889"/>
                </a:lnTo>
                <a:lnTo>
                  <a:pt x="2209" y="5765"/>
                </a:lnTo>
                <a:lnTo>
                  <a:pt x="2247" y="6172"/>
                </a:lnTo>
                <a:lnTo>
                  <a:pt x="2438" y="5753"/>
                </a:lnTo>
                <a:lnTo>
                  <a:pt x="2616" y="4991"/>
                </a:lnTo>
                <a:close/>
              </a:path>
              <a:path w="10159" h="12700">
                <a:moveTo>
                  <a:pt x="2743" y="6858"/>
                </a:moveTo>
                <a:lnTo>
                  <a:pt x="2717" y="6502"/>
                </a:lnTo>
                <a:lnTo>
                  <a:pt x="2692" y="6299"/>
                </a:lnTo>
                <a:lnTo>
                  <a:pt x="2667" y="6908"/>
                </a:lnTo>
                <a:lnTo>
                  <a:pt x="2705" y="7264"/>
                </a:lnTo>
                <a:lnTo>
                  <a:pt x="2717" y="7467"/>
                </a:lnTo>
                <a:lnTo>
                  <a:pt x="2743" y="6858"/>
                </a:lnTo>
                <a:close/>
              </a:path>
              <a:path w="10159" h="12700">
                <a:moveTo>
                  <a:pt x="3162" y="4279"/>
                </a:moveTo>
                <a:lnTo>
                  <a:pt x="2882" y="6642"/>
                </a:lnTo>
                <a:lnTo>
                  <a:pt x="3035" y="8369"/>
                </a:lnTo>
                <a:lnTo>
                  <a:pt x="3162" y="6642"/>
                </a:lnTo>
                <a:lnTo>
                  <a:pt x="3162" y="4279"/>
                </a:lnTo>
                <a:close/>
              </a:path>
              <a:path w="10159" h="12700">
                <a:moveTo>
                  <a:pt x="3352" y="7607"/>
                </a:moveTo>
                <a:lnTo>
                  <a:pt x="3327" y="7226"/>
                </a:lnTo>
                <a:lnTo>
                  <a:pt x="3289" y="6832"/>
                </a:lnTo>
                <a:lnTo>
                  <a:pt x="3251" y="7607"/>
                </a:lnTo>
                <a:lnTo>
                  <a:pt x="3289" y="7988"/>
                </a:lnTo>
                <a:lnTo>
                  <a:pt x="3327" y="8369"/>
                </a:lnTo>
                <a:lnTo>
                  <a:pt x="3352" y="7607"/>
                </a:lnTo>
                <a:close/>
              </a:path>
              <a:path w="10159" h="12700">
                <a:moveTo>
                  <a:pt x="3949" y="4533"/>
                </a:moveTo>
                <a:lnTo>
                  <a:pt x="3924" y="4152"/>
                </a:lnTo>
                <a:lnTo>
                  <a:pt x="3886" y="3759"/>
                </a:lnTo>
                <a:lnTo>
                  <a:pt x="3848" y="4533"/>
                </a:lnTo>
                <a:lnTo>
                  <a:pt x="3886" y="4914"/>
                </a:lnTo>
                <a:lnTo>
                  <a:pt x="3924" y="5295"/>
                </a:lnTo>
                <a:lnTo>
                  <a:pt x="3949" y="4533"/>
                </a:lnTo>
                <a:close/>
              </a:path>
              <a:path w="10159" h="12700">
                <a:moveTo>
                  <a:pt x="4051" y="6680"/>
                </a:moveTo>
                <a:lnTo>
                  <a:pt x="3657" y="6362"/>
                </a:lnTo>
                <a:lnTo>
                  <a:pt x="3733" y="7200"/>
                </a:lnTo>
                <a:lnTo>
                  <a:pt x="3759" y="7467"/>
                </a:lnTo>
                <a:lnTo>
                  <a:pt x="3822" y="7226"/>
                </a:lnTo>
                <a:lnTo>
                  <a:pt x="4051" y="6680"/>
                </a:lnTo>
                <a:close/>
              </a:path>
              <a:path w="10159" h="12700">
                <a:moveTo>
                  <a:pt x="4152" y="4483"/>
                </a:moveTo>
                <a:lnTo>
                  <a:pt x="4127" y="4127"/>
                </a:lnTo>
                <a:lnTo>
                  <a:pt x="4102" y="3924"/>
                </a:lnTo>
                <a:lnTo>
                  <a:pt x="4076" y="4445"/>
                </a:lnTo>
                <a:lnTo>
                  <a:pt x="4000" y="3632"/>
                </a:lnTo>
                <a:lnTo>
                  <a:pt x="3949" y="4508"/>
                </a:lnTo>
                <a:lnTo>
                  <a:pt x="3987" y="4902"/>
                </a:lnTo>
                <a:lnTo>
                  <a:pt x="4038" y="5410"/>
                </a:lnTo>
                <a:lnTo>
                  <a:pt x="4076" y="4622"/>
                </a:lnTo>
                <a:lnTo>
                  <a:pt x="4114" y="4889"/>
                </a:lnTo>
                <a:lnTo>
                  <a:pt x="4140" y="5105"/>
                </a:lnTo>
                <a:lnTo>
                  <a:pt x="4152" y="4483"/>
                </a:lnTo>
                <a:close/>
              </a:path>
              <a:path w="10159" h="12700">
                <a:moveTo>
                  <a:pt x="4406" y="6388"/>
                </a:moveTo>
                <a:lnTo>
                  <a:pt x="4356" y="4127"/>
                </a:lnTo>
                <a:lnTo>
                  <a:pt x="4318" y="3708"/>
                </a:lnTo>
                <a:lnTo>
                  <a:pt x="4267" y="4889"/>
                </a:lnTo>
                <a:lnTo>
                  <a:pt x="4406" y="6388"/>
                </a:lnTo>
                <a:close/>
              </a:path>
              <a:path w="10159" h="12700">
                <a:moveTo>
                  <a:pt x="4483" y="8458"/>
                </a:moveTo>
                <a:lnTo>
                  <a:pt x="4279" y="5499"/>
                </a:lnTo>
                <a:lnTo>
                  <a:pt x="4064" y="6565"/>
                </a:lnTo>
                <a:lnTo>
                  <a:pt x="4038" y="7188"/>
                </a:lnTo>
                <a:lnTo>
                  <a:pt x="4000" y="8496"/>
                </a:lnTo>
                <a:lnTo>
                  <a:pt x="4483" y="8458"/>
                </a:lnTo>
                <a:close/>
              </a:path>
              <a:path w="10159" h="12700">
                <a:moveTo>
                  <a:pt x="4965" y="7950"/>
                </a:moveTo>
                <a:lnTo>
                  <a:pt x="4559" y="7226"/>
                </a:lnTo>
                <a:lnTo>
                  <a:pt x="4483" y="7073"/>
                </a:lnTo>
                <a:lnTo>
                  <a:pt x="4483" y="7226"/>
                </a:lnTo>
                <a:lnTo>
                  <a:pt x="4559" y="8966"/>
                </a:lnTo>
                <a:lnTo>
                  <a:pt x="4965" y="7950"/>
                </a:lnTo>
                <a:close/>
              </a:path>
              <a:path w="10159" h="12700">
                <a:moveTo>
                  <a:pt x="5219" y="3670"/>
                </a:moveTo>
                <a:lnTo>
                  <a:pt x="5194" y="3314"/>
                </a:lnTo>
                <a:lnTo>
                  <a:pt x="5168" y="3111"/>
                </a:lnTo>
                <a:lnTo>
                  <a:pt x="5143" y="3721"/>
                </a:lnTo>
                <a:lnTo>
                  <a:pt x="5181" y="4076"/>
                </a:lnTo>
                <a:lnTo>
                  <a:pt x="5207" y="4292"/>
                </a:lnTo>
                <a:lnTo>
                  <a:pt x="5219" y="3670"/>
                </a:lnTo>
                <a:close/>
              </a:path>
              <a:path w="10159" h="12700">
                <a:moveTo>
                  <a:pt x="5346" y="3695"/>
                </a:moveTo>
                <a:lnTo>
                  <a:pt x="5321" y="3302"/>
                </a:lnTo>
                <a:lnTo>
                  <a:pt x="5270" y="2794"/>
                </a:lnTo>
                <a:lnTo>
                  <a:pt x="5219" y="3670"/>
                </a:lnTo>
                <a:lnTo>
                  <a:pt x="5257" y="4064"/>
                </a:lnTo>
                <a:lnTo>
                  <a:pt x="5308" y="4572"/>
                </a:lnTo>
                <a:lnTo>
                  <a:pt x="5346" y="3695"/>
                </a:lnTo>
                <a:close/>
              </a:path>
              <a:path w="10159" h="12700">
                <a:moveTo>
                  <a:pt x="5372" y="7835"/>
                </a:moveTo>
                <a:lnTo>
                  <a:pt x="4978" y="7924"/>
                </a:lnTo>
                <a:lnTo>
                  <a:pt x="5334" y="8636"/>
                </a:lnTo>
                <a:lnTo>
                  <a:pt x="5372" y="7835"/>
                </a:lnTo>
                <a:close/>
              </a:path>
              <a:path w="10159" h="12700">
                <a:moveTo>
                  <a:pt x="5384" y="11163"/>
                </a:moveTo>
                <a:lnTo>
                  <a:pt x="4546" y="10414"/>
                </a:lnTo>
                <a:lnTo>
                  <a:pt x="4660" y="11722"/>
                </a:lnTo>
                <a:lnTo>
                  <a:pt x="4724" y="12458"/>
                </a:lnTo>
                <a:lnTo>
                  <a:pt x="5029" y="11734"/>
                </a:lnTo>
                <a:lnTo>
                  <a:pt x="5384" y="11163"/>
                </a:lnTo>
                <a:close/>
              </a:path>
              <a:path w="10159" h="12700">
                <a:moveTo>
                  <a:pt x="5422" y="6629"/>
                </a:moveTo>
                <a:lnTo>
                  <a:pt x="5410" y="6350"/>
                </a:lnTo>
                <a:lnTo>
                  <a:pt x="5384" y="6032"/>
                </a:lnTo>
                <a:lnTo>
                  <a:pt x="5422" y="6629"/>
                </a:lnTo>
                <a:close/>
              </a:path>
              <a:path w="10159" h="12700">
                <a:moveTo>
                  <a:pt x="5854" y="11252"/>
                </a:moveTo>
                <a:lnTo>
                  <a:pt x="5829" y="10896"/>
                </a:lnTo>
                <a:lnTo>
                  <a:pt x="5803" y="10680"/>
                </a:lnTo>
                <a:lnTo>
                  <a:pt x="5778" y="11303"/>
                </a:lnTo>
                <a:lnTo>
                  <a:pt x="5816" y="11658"/>
                </a:lnTo>
                <a:lnTo>
                  <a:pt x="5829" y="11861"/>
                </a:lnTo>
                <a:lnTo>
                  <a:pt x="5854" y="11252"/>
                </a:lnTo>
                <a:close/>
              </a:path>
              <a:path w="10159" h="12700">
                <a:moveTo>
                  <a:pt x="5956" y="3670"/>
                </a:moveTo>
                <a:lnTo>
                  <a:pt x="5867" y="2768"/>
                </a:lnTo>
                <a:lnTo>
                  <a:pt x="5816" y="3644"/>
                </a:lnTo>
                <a:lnTo>
                  <a:pt x="5854" y="4038"/>
                </a:lnTo>
                <a:lnTo>
                  <a:pt x="5905" y="4546"/>
                </a:lnTo>
                <a:lnTo>
                  <a:pt x="5956" y="3670"/>
                </a:lnTo>
                <a:close/>
              </a:path>
              <a:path w="10159" h="12700">
                <a:moveTo>
                  <a:pt x="6273" y="11252"/>
                </a:moveTo>
                <a:lnTo>
                  <a:pt x="6197" y="10477"/>
                </a:lnTo>
                <a:lnTo>
                  <a:pt x="6159" y="11252"/>
                </a:lnTo>
                <a:lnTo>
                  <a:pt x="6197" y="11633"/>
                </a:lnTo>
                <a:lnTo>
                  <a:pt x="6235" y="12014"/>
                </a:lnTo>
                <a:lnTo>
                  <a:pt x="6273" y="11252"/>
                </a:lnTo>
                <a:close/>
              </a:path>
              <a:path w="10159" h="12700">
                <a:moveTo>
                  <a:pt x="6489" y="6286"/>
                </a:moveTo>
                <a:lnTo>
                  <a:pt x="6489" y="6413"/>
                </a:lnTo>
                <a:lnTo>
                  <a:pt x="6489" y="6286"/>
                </a:lnTo>
                <a:close/>
              </a:path>
              <a:path w="10159" h="12700">
                <a:moveTo>
                  <a:pt x="7200" y="3606"/>
                </a:moveTo>
                <a:lnTo>
                  <a:pt x="7099" y="2844"/>
                </a:lnTo>
                <a:lnTo>
                  <a:pt x="7035" y="3162"/>
                </a:lnTo>
                <a:lnTo>
                  <a:pt x="6578" y="2247"/>
                </a:lnTo>
                <a:lnTo>
                  <a:pt x="6743" y="3352"/>
                </a:lnTo>
                <a:lnTo>
                  <a:pt x="5930" y="2882"/>
                </a:lnTo>
                <a:lnTo>
                  <a:pt x="6032" y="4025"/>
                </a:lnTo>
                <a:lnTo>
                  <a:pt x="6159" y="5422"/>
                </a:lnTo>
                <a:lnTo>
                  <a:pt x="6184" y="5638"/>
                </a:lnTo>
                <a:lnTo>
                  <a:pt x="5626" y="4165"/>
                </a:lnTo>
                <a:lnTo>
                  <a:pt x="5600" y="3848"/>
                </a:lnTo>
                <a:lnTo>
                  <a:pt x="5588" y="4064"/>
                </a:lnTo>
                <a:lnTo>
                  <a:pt x="5422" y="6629"/>
                </a:lnTo>
                <a:lnTo>
                  <a:pt x="5372" y="7835"/>
                </a:lnTo>
                <a:lnTo>
                  <a:pt x="5613" y="7785"/>
                </a:lnTo>
                <a:lnTo>
                  <a:pt x="5905" y="7848"/>
                </a:lnTo>
                <a:lnTo>
                  <a:pt x="6477" y="7810"/>
                </a:lnTo>
                <a:lnTo>
                  <a:pt x="7086" y="7924"/>
                </a:lnTo>
                <a:lnTo>
                  <a:pt x="7023" y="7785"/>
                </a:lnTo>
                <a:lnTo>
                  <a:pt x="6489" y="6426"/>
                </a:lnTo>
                <a:lnTo>
                  <a:pt x="6426" y="6235"/>
                </a:lnTo>
                <a:lnTo>
                  <a:pt x="6565" y="6070"/>
                </a:lnTo>
                <a:lnTo>
                  <a:pt x="6591" y="6273"/>
                </a:lnTo>
                <a:lnTo>
                  <a:pt x="6616" y="6553"/>
                </a:lnTo>
                <a:lnTo>
                  <a:pt x="6680" y="6286"/>
                </a:lnTo>
                <a:lnTo>
                  <a:pt x="6985" y="5943"/>
                </a:lnTo>
                <a:lnTo>
                  <a:pt x="6502" y="5270"/>
                </a:lnTo>
                <a:lnTo>
                  <a:pt x="6540" y="5829"/>
                </a:lnTo>
                <a:lnTo>
                  <a:pt x="6184" y="5321"/>
                </a:lnTo>
                <a:lnTo>
                  <a:pt x="6578" y="4025"/>
                </a:lnTo>
                <a:lnTo>
                  <a:pt x="6819" y="3860"/>
                </a:lnTo>
                <a:lnTo>
                  <a:pt x="7200" y="6324"/>
                </a:lnTo>
                <a:lnTo>
                  <a:pt x="7112" y="3670"/>
                </a:lnTo>
                <a:close/>
              </a:path>
              <a:path w="10159" h="12700">
                <a:moveTo>
                  <a:pt x="7645" y="5956"/>
                </a:moveTo>
                <a:lnTo>
                  <a:pt x="7607" y="5461"/>
                </a:lnTo>
                <a:lnTo>
                  <a:pt x="7581" y="5143"/>
                </a:lnTo>
                <a:lnTo>
                  <a:pt x="7645" y="5956"/>
                </a:lnTo>
                <a:close/>
              </a:path>
              <a:path w="10159" h="12700">
                <a:moveTo>
                  <a:pt x="8102" y="5130"/>
                </a:moveTo>
                <a:lnTo>
                  <a:pt x="7772" y="4686"/>
                </a:lnTo>
                <a:lnTo>
                  <a:pt x="7899" y="2387"/>
                </a:lnTo>
                <a:lnTo>
                  <a:pt x="7912" y="0"/>
                </a:lnTo>
                <a:lnTo>
                  <a:pt x="7531" y="4381"/>
                </a:lnTo>
                <a:lnTo>
                  <a:pt x="7696" y="6146"/>
                </a:lnTo>
                <a:lnTo>
                  <a:pt x="7721" y="5638"/>
                </a:lnTo>
                <a:lnTo>
                  <a:pt x="7797" y="5473"/>
                </a:lnTo>
                <a:lnTo>
                  <a:pt x="8102" y="5130"/>
                </a:lnTo>
                <a:close/>
              </a:path>
              <a:path w="10159" h="12700">
                <a:moveTo>
                  <a:pt x="8394" y="2755"/>
                </a:moveTo>
                <a:lnTo>
                  <a:pt x="8369" y="2374"/>
                </a:lnTo>
                <a:lnTo>
                  <a:pt x="8331" y="1993"/>
                </a:lnTo>
                <a:lnTo>
                  <a:pt x="8293" y="2755"/>
                </a:lnTo>
                <a:lnTo>
                  <a:pt x="8331" y="3136"/>
                </a:lnTo>
                <a:lnTo>
                  <a:pt x="8369" y="3530"/>
                </a:lnTo>
                <a:lnTo>
                  <a:pt x="8394" y="2755"/>
                </a:lnTo>
                <a:close/>
              </a:path>
              <a:path w="10159" h="12700">
                <a:moveTo>
                  <a:pt x="9880" y="1765"/>
                </a:moveTo>
                <a:lnTo>
                  <a:pt x="9766" y="1536"/>
                </a:lnTo>
                <a:lnTo>
                  <a:pt x="9728" y="1143"/>
                </a:lnTo>
                <a:lnTo>
                  <a:pt x="9702" y="1612"/>
                </a:lnTo>
                <a:lnTo>
                  <a:pt x="9042" y="1016"/>
                </a:lnTo>
                <a:lnTo>
                  <a:pt x="9080" y="1574"/>
                </a:lnTo>
                <a:lnTo>
                  <a:pt x="8509" y="1054"/>
                </a:lnTo>
                <a:lnTo>
                  <a:pt x="8623" y="2362"/>
                </a:lnTo>
                <a:lnTo>
                  <a:pt x="8686" y="3111"/>
                </a:lnTo>
                <a:lnTo>
                  <a:pt x="8991" y="2374"/>
                </a:lnTo>
                <a:lnTo>
                  <a:pt x="9131" y="2133"/>
                </a:lnTo>
                <a:lnTo>
                  <a:pt x="9156" y="2324"/>
                </a:lnTo>
                <a:lnTo>
                  <a:pt x="9220" y="3073"/>
                </a:lnTo>
                <a:lnTo>
                  <a:pt x="9525" y="2336"/>
                </a:lnTo>
                <a:lnTo>
                  <a:pt x="9690" y="2044"/>
                </a:lnTo>
                <a:lnTo>
                  <a:pt x="9728" y="2298"/>
                </a:lnTo>
                <a:lnTo>
                  <a:pt x="9766" y="2679"/>
                </a:lnTo>
                <a:lnTo>
                  <a:pt x="9791" y="1917"/>
                </a:lnTo>
                <a:lnTo>
                  <a:pt x="9880" y="1765"/>
                </a:lnTo>
                <a:close/>
              </a:path>
            </a:pathLst>
          </a:custGeom>
          <a:solidFill>
            <a:srgbClr val="B88F51"/>
          </a:solidFill>
        </p:spPr>
        <p:txBody>
          <a:bodyPr wrap="square" lIns="0" tIns="0" rIns="0" bIns="0" rtlCol="0"/>
          <a:lstStyle/>
          <a:p>
            <a:endParaRPr sz="2511"/>
          </a:p>
        </p:txBody>
      </p:sp>
      <p:sp>
        <p:nvSpPr>
          <p:cNvPr id="146" name="bg object 146"/>
          <p:cNvSpPr/>
          <p:nvPr/>
        </p:nvSpPr>
        <p:spPr>
          <a:xfrm>
            <a:off x="798100" y="268787"/>
            <a:ext cx="24209" cy="23813"/>
          </a:xfrm>
          <a:custGeom>
            <a:avLst/>
            <a:gdLst/>
            <a:ahLst/>
            <a:cxnLst/>
            <a:rect l="l" t="t" r="r" b="b"/>
            <a:pathLst>
              <a:path w="38734" h="38100">
                <a:moveTo>
                  <a:pt x="203" y="22072"/>
                </a:moveTo>
                <a:lnTo>
                  <a:pt x="152" y="21717"/>
                </a:lnTo>
                <a:lnTo>
                  <a:pt x="127" y="21501"/>
                </a:lnTo>
                <a:lnTo>
                  <a:pt x="50" y="22123"/>
                </a:lnTo>
                <a:lnTo>
                  <a:pt x="88" y="22479"/>
                </a:lnTo>
                <a:lnTo>
                  <a:pt x="114" y="22682"/>
                </a:lnTo>
                <a:lnTo>
                  <a:pt x="203" y="22072"/>
                </a:lnTo>
                <a:close/>
              </a:path>
              <a:path w="38734" h="38100">
                <a:moveTo>
                  <a:pt x="736" y="18338"/>
                </a:moveTo>
                <a:lnTo>
                  <a:pt x="0" y="17691"/>
                </a:lnTo>
                <a:lnTo>
                  <a:pt x="127" y="18669"/>
                </a:lnTo>
                <a:lnTo>
                  <a:pt x="152" y="18859"/>
                </a:lnTo>
                <a:lnTo>
                  <a:pt x="266" y="18669"/>
                </a:lnTo>
                <a:lnTo>
                  <a:pt x="736" y="18338"/>
                </a:lnTo>
                <a:close/>
              </a:path>
              <a:path w="38734" h="38100">
                <a:moveTo>
                  <a:pt x="1003" y="26695"/>
                </a:moveTo>
                <a:lnTo>
                  <a:pt x="266" y="26047"/>
                </a:lnTo>
                <a:lnTo>
                  <a:pt x="393" y="27025"/>
                </a:lnTo>
                <a:lnTo>
                  <a:pt x="419" y="27216"/>
                </a:lnTo>
                <a:lnTo>
                  <a:pt x="533" y="27025"/>
                </a:lnTo>
                <a:lnTo>
                  <a:pt x="1003" y="26695"/>
                </a:lnTo>
                <a:close/>
              </a:path>
              <a:path w="38734" h="38100">
                <a:moveTo>
                  <a:pt x="1206" y="15951"/>
                </a:moveTo>
                <a:lnTo>
                  <a:pt x="1092" y="15062"/>
                </a:lnTo>
                <a:lnTo>
                  <a:pt x="939" y="15938"/>
                </a:lnTo>
                <a:lnTo>
                  <a:pt x="990" y="16332"/>
                </a:lnTo>
                <a:lnTo>
                  <a:pt x="1054" y="16827"/>
                </a:lnTo>
                <a:lnTo>
                  <a:pt x="1206" y="15951"/>
                </a:lnTo>
                <a:close/>
              </a:path>
              <a:path w="38734" h="38100">
                <a:moveTo>
                  <a:pt x="1422" y="18948"/>
                </a:moveTo>
                <a:lnTo>
                  <a:pt x="1384" y="18592"/>
                </a:lnTo>
                <a:lnTo>
                  <a:pt x="1358" y="18376"/>
                </a:lnTo>
                <a:lnTo>
                  <a:pt x="1270" y="18999"/>
                </a:lnTo>
                <a:lnTo>
                  <a:pt x="1320" y="19354"/>
                </a:lnTo>
                <a:lnTo>
                  <a:pt x="1346" y="19558"/>
                </a:lnTo>
                <a:lnTo>
                  <a:pt x="1422" y="18948"/>
                </a:lnTo>
                <a:close/>
              </a:path>
              <a:path w="38734" h="38100">
                <a:moveTo>
                  <a:pt x="1498" y="26962"/>
                </a:moveTo>
                <a:lnTo>
                  <a:pt x="1371" y="25946"/>
                </a:lnTo>
                <a:lnTo>
                  <a:pt x="1168" y="28511"/>
                </a:lnTo>
                <a:lnTo>
                  <a:pt x="1066" y="27749"/>
                </a:lnTo>
                <a:lnTo>
                  <a:pt x="1282" y="29464"/>
                </a:lnTo>
                <a:lnTo>
                  <a:pt x="1498" y="26962"/>
                </a:lnTo>
                <a:close/>
              </a:path>
              <a:path w="38734" h="38100">
                <a:moveTo>
                  <a:pt x="1981" y="23596"/>
                </a:moveTo>
                <a:lnTo>
                  <a:pt x="1244" y="22948"/>
                </a:lnTo>
                <a:lnTo>
                  <a:pt x="1371" y="23926"/>
                </a:lnTo>
                <a:lnTo>
                  <a:pt x="1397" y="24117"/>
                </a:lnTo>
                <a:lnTo>
                  <a:pt x="1511" y="23926"/>
                </a:lnTo>
                <a:lnTo>
                  <a:pt x="1981" y="23596"/>
                </a:lnTo>
                <a:close/>
              </a:path>
              <a:path w="38734" h="38100">
                <a:moveTo>
                  <a:pt x="2184" y="21221"/>
                </a:moveTo>
                <a:lnTo>
                  <a:pt x="2082" y="20447"/>
                </a:lnTo>
                <a:lnTo>
                  <a:pt x="1968" y="21221"/>
                </a:lnTo>
                <a:lnTo>
                  <a:pt x="2019" y="21602"/>
                </a:lnTo>
                <a:lnTo>
                  <a:pt x="2070" y="21983"/>
                </a:lnTo>
                <a:lnTo>
                  <a:pt x="2184" y="21221"/>
                </a:lnTo>
                <a:close/>
              </a:path>
              <a:path w="38734" h="38100">
                <a:moveTo>
                  <a:pt x="2552" y="21221"/>
                </a:moveTo>
                <a:lnTo>
                  <a:pt x="2438" y="20320"/>
                </a:lnTo>
                <a:lnTo>
                  <a:pt x="2286" y="21196"/>
                </a:lnTo>
                <a:lnTo>
                  <a:pt x="2336" y="21590"/>
                </a:lnTo>
                <a:lnTo>
                  <a:pt x="2400" y="22085"/>
                </a:lnTo>
                <a:lnTo>
                  <a:pt x="2552" y="21221"/>
                </a:lnTo>
                <a:close/>
              </a:path>
              <a:path w="38734" h="38100">
                <a:moveTo>
                  <a:pt x="2616" y="16268"/>
                </a:moveTo>
                <a:lnTo>
                  <a:pt x="1689" y="16078"/>
                </a:lnTo>
                <a:lnTo>
                  <a:pt x="1816" y="17043"/>
                </a:lnTo>
                <a:lnTo>
                  <a:pt x="1841" y="17322"/>
                </a:lnTo>
                <a:lnTo>
                  <a:pt x="1701" y="18173"/>
                </a:lnTo>
                <a:lnTo>
                  <a:pt x="1752" y="18567"/>
                </a:lnTo>
                <a:lnTo>
                  <a:pt x="1816" y="19075"/>
                </a:lnTo>
                <a:lnTo>
                  <a:pt x="1968" y="18186"/>
                </a:lnTo>
                <a:lnTo>
                  <a:pt x="1892" y="17653"/>
                </a:lnTo>
                <a:lnTo>
                  <a:pt x="2235" y="17005"/>
                </a:lnTo>
                <a:lnTo>
                  <a:pt x="2616" y="16268"/>
                </a:lnTo>
                <a:close/>
              </a:path>
              <a:path w="38734" h="38100">
                <a:moveTo>
                  <a:pt x="3022" y="24955"/>
                </a:moveTo>
                <a:lnTo>
                  <a:pt x="2984" y="24599"/>
                </a:lnTo>
                <a:lnTo>
                  <a:pt x="2959" y="24384"/>
                </a:lnTo>
                <a:lnTo>
                  <a:pt x="2870" y="25006"/>
                </a:lnTo>
                <a:lnTo>
                  <a:pt x="2921" y="25361"/>
                </a:lnTo>
                <a:lnTo>
                  <a:pt x="2946" y="25565"/>
                </a:lnTo>
                <a:lnTo>
                  <a:pt x="3022" y="24955"/>
                </a:lnTo>
                <a:close/>
              </a:path>
              <a:path w="38734" h="38100">
                <a:moveTo>
                  <a:pt x="3022" y="21590"/>
                </a:moveTo>
                <a:lnTo>
                  <a:pt x="2959" y="21132"/>
                </a:lnTo>
                <a:lnTo>
                  <a:pt x="2794" y="22326"/>
                </a:lnTo>
                <a:lnTo>
                  <a:pt x="2984" y="23825"/>
                </a:lnTo>
                <a:lnTo>
                  <a:pt x="3022" y="21590"/>
                </a:lnTo>
                <a:close/>
              </a:path>
              <a:path w="38734" h="38100">
                <a:moveTo>
                  <a:pt x="3149" y="23990"/>
                </a:moveTo>
                <a:lnTo>
                  <a:pt x="1930" y="23825"/>
                </a:lnTo>
                <a:lnTo>
                  <a:pt x="1917" y="23685"/>
                </a:lnTo>
                <a:lnTo>
                  <a:pt x="1828" y="24307"/>
                </a:lnTo>
                <a:lnTo>
                  <a:pt x="1879" y="24663"/>
                </a:lnTo>
                <a:lnTo>
                  <a:pt x="1905" y="24866"/>
                </a:lnTo>
                <a:lnTo>
                  <a:pt x="1981" y="24257"/>
                </a:lnTo>
                <a:lnTo>
                  <a:pt x="2032" y="24650"/>
                </a:lnTo>
                <a:lnTo>
                  <a:pt x="2108" y="25273"/>
                </a:lnTo>
                <a:lnTo>
                  <a:pt x="2590" y="24638"/>
                </a:lnTo>
                <a:lnTo>
                  <a:pt x="3149" y="23990"/>
                </a:lnTo>
                <a:close/>
              </a:path>
              <a:path w="38734" h="38100">
                <a:moveTo>
                  <a:pt x="3314" y="21894"/>
                </a:moveTo>
                <a:lnTo>
                  <a:pt x="3276" y="21539"/>
                </a:lnTo>
                <a:lnTo>
                  <a:pt x="3251" y="21323"/>
                </a:lnTo>
                <a:lnTo>
                  <a:pt x="3175" y="21945"/>
                </a:lnTo>
                <a:lnTo>
                  <a:pt x="3213" y="22301"/>
                </a:lnTo>
                <a:lnTo>
                  <a:pt x="3238" y="22504"/>
                </a:lnTo>
                <a:lnTo>
                  <a:pt x="3314" y="21894"/>
                </a:lnTo>
                <a:close/>
              </a:path>
              <a:path w="38734" h="38100">
                <a:moveTo>
                  <a:pt x="3454" y="25031"/>
                </a:moveTo>
                <a:lnTo>
                  <a:pt x="3073" y="24930"/>
                </a:lnTo>
                <a:lnTo>
                  <a:pt x="3124" y="25400"/>
                </a:lnTo>
                <a:lnTo>
                  <a:pt x="3454" y="25031"/>
                </a:lnTo>
                <a:close/>
              </a:path>
              <a:path w="38734" h="38100">
                <a:moveTo>
                  <a:pt x="3568" y="22644"/>
                </a:moveTo>
                <a:lnTo>
                  <a:pt x="3530" y="22288"/>
                </a:lnTo>
                <a:lnTo>
                  <a:pt x="3505" y="22072"/>
                </a:lnTo>
                <a:lnTo>
                  <a:pt x="3416" y="22694"/>
                </a:lnTo>
                <a:lnTo>
                  <a:pt x="3467" y="23050"/>
                </a:lnTo>
                <a:lnTo>
                  <a:pt x="3492" y="23253"/>
                </a:lnTo>
                <a:lnTo>
                  <a:pt x="3568" y="22644"/>
                </a:lnTo>
                <a:close/>
              </a:path>
              <a:path w="38734" h="38100">
                <a:moveTo>
                  <a:pt x="4165" y="25222"/>
                </a:moveTo>
                <a:lnTo>
                  <a:pt x="3733" y="24714"/>
                </a:lnTo>
                <a:lnTo>
                  <a:pt x="3454" y="25031"/>
                </a:lnTo>
                <a:lnTo>
                  <a:pt x="4165" y="25222"/>
                </a:lnTo>
                <a:close/>
              </a:path>
              <a:path w="38734" h="38100">
                <a:moveTo>
                  <a:pt x="4267" y="14020"/>
                </a:moveTo>
                <a:lnTo>
                  <a:pt x="2933" y="13373"/>
                </a:lnTo>
                <a:lnTo>
                  <a:pt x="2197" y="12979"/>
                </a:lnTo>
                <a:lnTo>
                  <a:pt x="2324" y="13970"/>
                </a:lnTo>
                <a:lnTo>
                  <a:pt x="2362" y="14249"/>
                </a:lnTo>
                <a:lnTo>
                  <a:pt x="2501" y="13970"/>
                </a:lnTo>
                <a:lnTo>
                  <a:pt x="2971" y="13716"/>
                </a:lnTo>
                <a:lnTo>
                  <a:pt x="3098" y="14693"/>
                </a:lnTo>
                <a:lnTo>
                  <a:pt x="3162" y="15227"/>
                </a:lnTo>
                <a:lnTo>
                  <a:pt x="3708" y="14681"/>
                </a:lnTo>
                <a:lnTo>
                  <a:pt x="4267" y="14020"/>
                </a:lnTo>
                <a:close/>
              </a:path>
              <a:path w="38734" h="38100">
                <a:moveTo>
                  <a:pt x="5346" y="17970"/>
                </a:moveTo>
                <a:lnTo>
                  <a:pt x="5308" y="17614"/>
                </a:lnTo>
                <a:lnTo>
                  <a:pt x="5283" y="17399"/>
                </a:lnTo>
                <a:lnTo>
                  <a:pt x="5194" y="18021"/>
                </a:lnTo>
                <a:lnTo>
                  <a:pt x="5245" y="18376"/>
                </a:lnTo>
                <a:lnTo>
                  <a:pt x="5270" y="18592"/>
                </a:lnTo>
                <a:lnTo>
                  <a:pt x="5346" y="17970"/>
                </a:lnTo>
                <a:close/>
              </a:path>
              <a:path w="38734" h="38100">
                <a:moveTo>
                  <a:pt x="5943" y="14998"/>
                </a:moveTo>
                <a:lnTo>
                  <a:pt x="5207" y="14351"/>
                </a:lnTo>
                <a:lnTo>
                  <a:pt x="5334" y="15328"/>
                </a:lnTo>
                <a:lnTo>
                  <a:pt x="5359" y="15519"/>
                </a:lnTo>
                <a:lnTo>
                  <a:pt x="5473" y="15328"/>
                </a:lnTo>
                <a:lnTo>
                  <a:pt x="5943" y="14998"/>
                </a:lnTo>
                <a:close/>
              </a:path>
              <a:path w="38734" h="38100">
                <a:moveTo>
                  <a:pt x="6692" y="24130"/>
                </a:moveTo>
                <a:lnTo>
                  <a:pt x="6261" y="23622"/>
                </a:lnTo>
                <a:lnTo>
                  <a:pt x="5702" y="22910"/>
                </a:lnTo>
                <a:lnTo>
                  <a:pt x="5461" y="22606"/>
                </a:lnTo>
                <a:lnTo>
                  <a:pt x="4305" y="22479"/>
                </a:lnTo>
                <a:lnTo>
                  <a:pt x="4000" y="22250"/>
                </a:lnTo>
                <a:lnTo>
                  <a:pt x="3429" y="20510"/>
                </a:lnTo>
                <a:lnTo>
                  <a:pt x="3581" y="22275"/>
                </a:lnTo>
                <a:lnTo>
                  <a:pt x="3594" y="22479"/>
                </a:lnTo>
                <a:lnTo>
                  <a:pt x="3759" y="22212"/>
                </a:lnTo>
                <a:lnTo>
                  <a:pt x="4241" y="23253"/>
                </a:lnTo>
                <a:lnTo>
                  <a:pt x="4584" y="22847"/>
                </a:lnTo>
                <a:lnTo>
                  <a:pt x="4978" y="22961"/>
                </a:lnTo>
                <a:lnTo>
                  <a:pt x="5219" y="23025"/>
                </a:lnTo>
                <a:lnTo>
                  <a:pt x="6692" y="24130"/>
                </a:lnTo>
                <a:close/>
              </a:path>
              <a:path w="38734" h="38100">
                <a:moveTo>
                  <a:pt x="7048" y="18884"/>
                </a:moveTo>
                <a:lnTo>
                  <a:pt x="6921" y="17665"/>
                </a:lnTo>
                <a:lnTo>
                  <a:pt x="6502" y="15773"/>
                </a:lnTo>
                <a:lnTo>
                  <a:pt x="5562" y="19011"/>
                </a:lnTo>
                <a:lnTo>
                  <a:pt x="6388" y="19024"/>
                </a:lnTo>
                <a:lnTo>
                  <a:pt x="6769" y="19189"/>
                </a:lnTo>
                <a:lnTo>
                  <a:pt x="7048" y="18884"/>
                </a:lnTo>
                <a:close/>
              </a:path>
              <a:path w="38734" h="38100">
                <a:moveTo>
                  <a:pt x="7099" y="19367"/>
                </a:moveTo>
                <a:lnTo>
                  <a:pt x="6769" y="19189"/>
                </a:lnTo>
                <a:lnTo>
                  <a:pt x="6819" y="19596"/>
                </a:lnTo>
                <a:lnTo>
                  <a:pt x="7099" y="19367"/>
                </a:lnTo>
                <a:close/>
              </a:path>
              <a:path w="38734" h="38100">
                <a:moveTo>
                  <a:pt x="7480" y="26631"/>
                </a:moveTo>
                <a:lnTo>
                  <a:pt x="6934" y="24980"/>
                </a:lnTo>
                <a:lnTo>
                  <a:pt x="6172" y="26377"/>
                </a:lnTo>
                <a:lnTo>
                  <a:pt x="5765" y="25971"/>
                </a:lnTo>
                <a:lnTo>
                  <a:pt x="5537" y="25755"/>
                </a:lnTo>
                <a:lnTo>
                  <a:pt x="5600" y="25565"/>
                </a:lnTo>
                <a:lnTo>
                  <a:pt x="5143" y="23609"/>
                </a:lnTo>
                <a:lnTo>
                  <a:pt x="4813" y="25565"/>
                </a:lnTo>
                <a:lnTo>
                  <a:pt x="4241" y="25234"/>
                </a:lnTo>
                <a:lnTo>
                  <a:pt x="4686" y="25819"/>
                </a:lnTo>
                <a:lnTo>
                  <a:pt x="5372" y="26009"/>
                </a:lnTo>
                <a:lnTo>
                  <a:pt x="5524" y="25819"/>
                </a:lnTo>
                <a:lnTo>
                  <a:pt x="7315" y="27940"/>
                </a:lnTo>
                <a:lnTo>
                  <a:pt x="7480" y="26631"/>
                </a:lnTo>
                <a:close/>
              </a:path>
              <a:path w="38734" h="38100">
                <a:moveTo>
                  <a:pt x="7581" y="19100"/>
                </a:moveTo>
                <a:lnTo>
                  <a:pt x="7391" y="18542"/>
                </a:lnTo>
                <a:lnTo>
                  <a:pt x="7264" y="19164"/>
                </a:lnTo>
                <a:lnTo>
                  <a:pt x="7581" y="19100"/>
                </a:lnTo>
                <a:close/>
              </a:path>
              <a:path w="38734" h="38100">
                <a:moveTo>
                  <a:pt x="7721" y="23952"/>
                </a:moveTo>
                <a:lnTo>
                  <a:pt x="7620" y="23177"/>
                </a:lnTo>
                <a:lnTo>
                  <a:pt x="7505" y="23952"/>
                </a:lnTo>
                <a:lnTo>
                  <a:pt x="7556" y="24333"/>
                </a:lnTo>
                <a:lnTo>
                  <a:pt x="7607" y="24714"/>
                </a:lnTo>
                <a:lnTo>
                  <a:pt x="7721" y="23952"/>
                </a:lnTo>
                <a:close/>
              </a:path>
              <a:path w="38734" h="38100">
                <a:moveTo>
                  <a:pt x="7886" y="20116"/>
                </a:moveTo>
                <a:lnTo>
                  <a:pt x="7340" y="20599"/>
                </a:lnTo>
                <a:lnTo>
                  <a:pt x="7315" y="21615"/>
                </a:lnTo>
                <a:lnTo>
                  <a:pt x="7429" y="22352"/>
                </a:lnTo>
                <a:lnTo>
                  <a:pt x="7556" y="22758"/>
                </a:lnTo>
                <a:lnTo>
                  <a:pt x="7886" y="20116"/>
                </a:lnTo>
                <a:close/>
              </a:path>
              <a:path w="38734" h="38100">
                <a:moveTo>
                  <a:pt x="8039" y="26962"/>
                </a:moveTo>
                <a:lnTo>
                  <a:pt x="8001" y="26606"/>
                </a:lnTo>
                <a:lnTo>
                  <a:pt x="7975" y="26390"/>
                </a:lnTo>
                <a:lnTo>
                  <a:pt x="7886" y="26962"/>
                </a:lnTo>
                <a:lnTo>
                  <a:pt x="7797" y="26225"/>
                </a:lnTo>
                <a:lnTo>
                  <a:pt x="7708" y="26784"/>
                </a:lnTo>
                <a:lnTo>
                  <a:pt x="7505" y="25069"/>
                </a:lnTo>
                <a:lnTo>
                  <a:pt x="7772" y="25425"/>
                </a:lnTo>
                <a:lnTo>
                  <a:pt x="7416" y="24320"/>
                </a:lnTo>
                <a:lnTo>
                  <a:pt x="6477" y="21374"/>
                </a:lnTo>
                <a:lnTo>
                  <a:pt x="6667" y="21882"/>
                </a:lnTo>
                <a:lnTo>
                  <a:pt x="6959" y="20828"/>
                </a:lnTo>
                <a:lnTo>
                  <a:pt x="6921" y="20535"/>
                </a:lnTo>
                <a:lnTo>
                  <a:pt x="6858" y="19913"/>
                </a:lnTo>
                <a:lnTo>
                  <a:pt x="6819" y="19596"/>
                </a:lnTo>
                <a:lnTo>
                  <a:pt x="6388" y="19913"/>
                </a:lnTo>
                <a:lnTo>
                  <a:pt x="5372" y="19761"/>
                </a:lnTo>
                <a:lnTo>
                  <a:pt x="4889" y="19316"/>
                </a:lnTo>
                <a:lnTo>
                  <a:pt x="4318" y="19215"/>
                </a:lnTo>
                <a:lnTo>
                  <a:pt x="3251" y="19024"/>
                </a:lnTo>
                <a:lnTo>
                  <a:pt x="4470" y="19215"/>
                </a:lnTo>
                <a:lnTo>
                  <a:pt x="4546" y="19024"/>
                </a:lnTo>
                <a:lnTo>
                  <a:pt x="4953" y="18084"/>
                </a:lnTo>
                <a:lnTo>
                  <a:pt x="5016" y="17919"/>
                </a:lnTo>
                <a:lnTo>
                  <a:pt x="5232" y="17424"/>
                </a:lnTo>
                <a:lnTo>
                  <a:pt x="4267" y="17919"/>
                </a:lnTo>
                <a:lnTo>
                  <a:pt x="4089" y="17716"/>
                </a:lnTo>
                <a:lnTo>
                  <a:pt x="3619" y="17665"/>
                </a:lnTo>
                <a:lnTo>
                  <a:pt x="3225" y="18084"/>
                </a:lnTo>
                <a:lnTo>
                  <a:pt x="3429" y="16586"/>
                </a:lnTo>
                <a:lnTo>
                  <a:pt x="3302" y="15532"/>
                </a:lnTo>
                <a:lnTo>
                  <a:pt x="2768" y="17322"/>
                </a:lnTo>
                <a:lnTo>
                  <a:pt x="2603" y="17018"/>
                </a:lnTo>
                <a:lnTo>
                  <a:pt x="2247" y="19367"/>
                </a:lnTo>
                <a:lnTo>
                  <a:pt x="2679" y="19278"/>
                </a:lnTo>
                <a:lnTo>
                  <a:pt x="2819" y="19634"/>
                </a:lnTo>
                <a:lnTo>
                  <a:pt x="2882" y="19278"/>
                </a:lnTo>
                <a:lnTo>
                  <a:pt x="3797" y="19215"/>
                </a:lnTo>
                <a:lnTo>
                  <a:pt x="5029" y="20828"/>
                </a:lnTo>
                <a:lnTo>
                  <a:pt x="6172" y="20535"/>
                </a:lnTo>
                <a:lnTo>
                  <a:pt x="6261" y="23622"/>
                </a:lnTo>
                <a:lnTo>
                  <a:pt x="6261" y="23101"/>
                </a:lnTo>
                <a:lnTo>
                  <a:pt x="6921" y="24257"/>
                </a:lnTo>
                <a:lnTo>
                  <a:pt x="7429" y="24968"/>
                </a:lnTo>
                <a:lnTo>
                  <a:pt x="7480" y="26631"/>
                </a:lnTo>
                <a:lnTo>
                  <a:pt x="7708" y="27241"/>
                </a:lnTo>
                <a:lnTo>
                  <a:pt x="7734" y="27381"/>
                </a:lnTo>
                <a:lnTo>
                  <a:pt x="7785" y="27762"/>
                </a:lnTo>
                <a:lnTo>
                  <a:pt x="7886" y="27051"/>
                </a:lnTo>
                <a:lnTo>
                  <a:pt x="7937" y="27368"/>
                </a:lnTo>
                <a:lnTo>
                  <a:pt x="7962" y="27571"/>
                </a:lnTo>
                <a:lnTo>
                  <a:pt x="8039" y="26962"/>
                </a:lnTo>
                <a:close/>
              </a:path>
              <a:path w="38734" h="38100">
                <a:moveTo>
                  <a:pt x="8293" y="23901"/>
                </a:moveTo>
                <a:lnTo>
                  <a:pt x="8255" y="23545"/>
                </a:lnTo>
                <a:lnTo>
                  <a:pt x="8229" y="23329"/>
                </a:lnTo>
                <a:lnTo>
                  <a:pt x="8153" y="23952"/>
                </a:lnTo>
                <a:lnTo>
                  <a:pt x="8191" y="24307"/>
                </a:lnTo>
                <a:lnTo>
                  <a:pt x="8216" y="24523"/>
                </a:lnTo>
                <a:lnTo>
                  <a:pt x="8293" y="23901"/>
                </a:lnTo>
                <a:close/>
              </a:path>
              <a:path w="38734" h="38100">
                <a:moveTo>
                  <a:pt x="11023" y="19964"/>
                </a:moveTo>
                <a:lnTo>
                  <a:pt x="10553" y="19862"/>
                </a:lnTo>
                <a:lnTo>
                  <a:pt x="10604" y="20218"/>
                </a:lnTo>
                <a:lnTo>
                  <a:pt x="11023" y="19964"/>
                </a:lnTo>
                <a:close/>
              </a:path>
              <a:path w="38734" h="38100">
                <a:moveTo>
                  <a:pt x="11087" y="21107"/>
                </a:moveTo>
                <a:lnTo>
                  <a:pt x="10972" y="21628"/>
                </a:lnTo>
                <a:lnTo>
                  <a:pt x="11061" y="21488"/>
                </a:lnTo>
                <a:lnTo>
                  <a:pt x="11087" y="21107"/>
                </a:lnTo>
                <a:close/>
              </a:path>
              <a:path w="38734" h="38100">
                <a:moveTo>
                  <a:pt x="11341" y="20599"/>
                </a:moveTo>
                <a:lnTo>
                  <a:pt x="11226" y="21221"/>
                </a:lnTo>
                <a:lnTo>
                  <a:pt x="11341" y="20599"/>
                </a:lnTo>
                <a:close/>
              </a:path>
              <a:path w="38734" h="38100">
                <a:moveTo>
                  <a:pt x="12674" y="20116"/>
                </a:moveTo>
                <a:lnTo>
                  <a:pt x="12585" y="19837"/>
                </a:lnTo>
                <a:lnTo>
                  <a:pt x="12484" y="20167"/>
                </a:lnTo>
                <a:lnTo>
                  <a:pt x="12674" y="20116"/>
                </a:lnTo>
                <a:close/>
              </a:path>
              <a:path w="38734" h="38100">
                <a:moveTo>
                  <a:pt x="13322" y="23977"/>
                </a:moveTo>
                <a:lnTo>
                  <a:pt x="12458" y="23698"/>
                </a:lnTo>
                <a:lnTo>
                  <a:pt x="11696" y="24028"/>
                </a:lnTo>
                <a:lnTo>
                  <a:pt x="11468" y="23393"/>
                </a:lnTo>
                <a:lnTo>
                  <a:pt x="10617" y="23444"/>
                </a:lnTo>
                <a:lnTo>
                  <a:pt x="10515" y="23774"/>
                </a:lnTo>
                <a:lnTo>
                  <a:pt x="10439" y="23520"/>
                </a:lnTo>
                <a:lnTo>
                  <a:pt x="9448" y="23520"/>
                </a:lnTo>
                <a:lnTo>
                  <a:pt x="9093" y="23037"/>
                </a:lnTo>
                <a:lnTo>
                  <a:pt x="9029" y="23520"/>
                </a:lnTo>
                <a:lnTo>
                  <a:pt x="8470" y="22783"/>
                </a:lnTo>
                <a:lnTo>
                  <a:pt x="8305" y="25044"/>
                </a:lnTo>
                <a:lnTo>
                  <a:pt x="8623" y="24536"/>
                </a:lnTo>
                <a:lnTo>
                  <a:pt x="8712" y="24282"/>
                </a:lnTo>
                <a:lnTo>
                  <a:pt x="8813" y="24536"/>
                </a:lnTo>
                <a:lnTo>
                  <a:pt x="9029" y="25806"/>
                </a:lnTo>
                <a:lnTo>
                  <a:pt x="9156" y="25806"/>
                </a:lnTo>
                <a:lnTo>
                  <a:pt x="9156" y="24282"/>
                </a:lnTo>
                <a:lnTo>
                  <a:pt x="9321" y="23774"/>
                </a:lnTo>
                <a:lnTo>
                  <a:pt x="9956" y="24917"/>
                </a:lnTo>
                <a:lnTo>
                  <a:pt x="11811" y="25158"/>
                </a:lnTo>
                <a:lnTo>
                  <a:pt x="13246" y="24028"/>
                </a:lnTo>
                <a:close/>
              </a:path>
              <a:path w="38734" h="38100">
                <a:moveTo>
                  <a:pt x="13995" y="17386"/>
                </a:moveTo>
                <a:lnTo>
                  <a:pt x="13817" y="17297"/>
                </a:lnTo>
                <a:lnTo>
                  <a:pt x="12153" y="18567"/>
                </a:lnTo>
                <a:lnTo>
                  <a:pt x="10236" y="18948"/>
                </a:lnTo>
                <a:lnTo>
                  <a:pt x="9652" y="17170"/>
                </a:lnTo>
                <a:lnTo>
                  <a:pt x="9461" y="18186"/>
                </a:lnTo>
                <a:lnTo>
                  <a:pt x="9385" y="18821"/>
                </a:lnTo>
                <a:lnTo>
                  <a:pt x="9512" y="19329"/>
                </a:lnTo>
                <a:lnTo>
                  <a:pt x="9639" y="19570"/>
                </a:lnTo>
                <a:lnTo>
                  <a:pt x="9753" y="19875"/>
                </a:lnTo>
                <a:lnTo>
                  <a:pt x="9271" y="20726"/>
                </a:lnTo>
                <a:lnTo>
                  <a:pt x="9385" y="20091"/>
                </a:lnTo>
                <a:lnTo>
                  <a:pt x="9309" y="18186"/>
                </a:lnTo>
                <a:lnTo>
                  <a:pt x="9169" y="17170"/>
                </a:lnTo>
                <a:lnTo>
                  <a:pt x="9169" y="20726"/>
                </a:lnTo>
                <a:lnTo>
                  <a:pt x="9080" y="21361"/>
                </a:lnTo>
                <a:lnTo>
                  <a:pt x="8801" y="22123"/>
                </a:lnTo>
                <a:lnTo>
                  <a:pt x="9055" y="19913"/>
                </a:lnTo>
                <a:lnTo>
                  <a:pt x="8940" y="18884"/>
                </a:lnTo>
                <a:lnTo>
                  <a:pt x="8699" y="18656"/>
                </a:lnTo>
                <a:lnTo>
                  <a:pt x="8534" y="18884"/>
                </a:lnTo>
                <a:lnTo>
                  <a:pt x="7581" y="19100"/>
                </a:lnTo>
                <a:lnTo>
                  <a:pt x="7899" y="20015"/>
                </a:lnTo>
                <a:lnTo>
                  <a:pt x="7975" y="20256"/>
                </a:lnTo>
                <a:lnTo>
                  <a:pt x="8280" y="21132"/>
                </a:lnTo>
                <a:lnTo>
                  <a:pt x="8343" y="22631"/>
                </a:lnTo>
                <a:lnTo>
                  <a:pt x="8470" y="22783"/>
                </a:lnTo>
                <a:lnTo>
                  <a:pt x="8509" y="22250"/>
                </a:lnTo>
                <a:lnTo>
                  <a:pt x="8636" y="22428"/>
                </a:lnTo>
                <a:lnTo>
                  <a:pt x="8610" y="22250"/>
                </a:lnTo>
                <a:lnTo>
                  <a:pt x="8610" y="22098"/>
                </a:lnTo>
                <a:lnTo>
                  <a:pt x="8699" y="22504"/>
                </a:lnTo>
                <a:lnTo>
                  <a:pt x="9093" y="23037"/>
                </a:lnTo>
                <a:lnTo>
                  <a:pt x="9220" y="22123"/>
                </a:lnTo>
                <a:lnTo>
                  <a:pt x="9245" y="21996"/>
                </a:lnTo>
                <a:lnTo>
                  <a:pt x="10020" y="21996"/>
                </a:lnTo>
                <a:lnTo>
                  <a:pt x="10426" y="23456"/>
                </a:lnTo>
                <a:lnTo>
                  <a:pt x="10617" y="23444"/>
                </a:lnTo>
                <a:lnTo>
                  <a:pt x="10871" y="22694"/>
                </a:lnTo>
                <a:lnTo>
                  <a:pt x="10960" y="21996"/>
                </a:lnTo>
                <a:lnTo>
                  <a:pt x="10960" y="21869"/>
                </a:lnTo>
                <a:lnTo>
                  <a:pt x="10972" y="21628"/>
                </a:lnTo>
                <a:lnTo>
                  <a:pt x="10820" y="21869"/>
                </a:lnTo>
                <a:lnTo>
                  <a:pt x="10680" y="20853"/>
                </a:lnTo>
                <a:lnTo>
                  <a:pt x="10604" y="20218"/>
                </a:lnTo>
                <a:lnTo>
                  <a:pt x="10172" y="20472"/>
                </a:lnTo>
                <a:lnTo>
                  <a:pt x="10007" y="20853"/>
                </a:lnTo>
                <a:lnTo>
                  <a:pt x="9918" y="20218"/>
                </a:lnTo>
                <a:lnTo>
                  <a:pt x="9855" y="19710"/>
                </a:lnTo>
                <a:lnTo>
                  <a:pt x="10553" y="19862"/>
                </a:lnTo>
                <a:lnTo>
                  <a:pt x="10541" y="19710"/>
                </a:lnTo>
                <a:lnTo>
                  <a:pt x="10515" y="19456"/>
                </a:lnTo>
                <a:lnTo>
                  <a:pt x="12522" y="19824"/>
                </a:lnTo>
                <a:lnTo>
                  <a:pt x="12573" y="19456"/>
                </a:lnTo>
                <a:lnTo>
                  <a:pt x="12585" y="19329"/>
                </a:lnTo>
                <a:lnTo>
                  <a:pt x="12623" y="19075"/>
                </a:lnTo>
                <a:lnTo>
                  <a:pt x="12738" y="19862"/>
                </a:lnTo>
                <a:lnTo>
                  <a:pt x="13284" y="19964"/>
                </a:lnTo>
                <a:lnTo>
                  <a:pt x="12700" y="20116"/>
                </a:lnTo>
                <a:lnTo>
                  <a:pt x="12649" y="21869"/>
                </a:lnTo>
                <a:lnTo>
                  <a:pt x="12547" y="21107"/>
                </a:lnTo>
                <a:lnTo>
                  <a:pt x="12484" y="20167"/>
                </a:lnTo>
                <a:lnTo>
                  <a:pt x="12484" y="21361"/>
                </a:lnTo>
                <a:lnTo>
                  <a:pt x="12001" y="21869"/>
                </a:lnTo>
                <a:lnTo>
                  <a:pt x="11849" y="22123"/>
                </a:lnTo>
                <a:lnTo>
                  <a:pt x="11709" y="21107"/>
                </a:lnTo>
                <a:lnTo>
                  <a:pt x="12484" y="21361"/>
                </a:lnTo>
                <a:lnTo>
                  <a:pt x="12484" y="20167"/>
                </a:lnTo>
                <a:lnTo>
                  <a:pt x="11798" y="20345"/>
                </a:lnTo>
                <a:lnTo>
                  <a:pt x="11480" y="20828"/>
                </a:lnTo>
                <a:lnTo>
                  <a:pt x="11404" y="21742"/>
                </a:lnTo>
                <a:lnTo>
                  <a:pt x="11303" y="22377"/>
                </a:lnTo>
                <a:lnTo>
                  <a:pt x="11226" y="21221"/>
                </a:lnTo>
                <a:lnTo>
                  <a:pt x="11226" y="22694"/>
                </a:lnTo>
                <a:lnTo>
                  <a:pt x="11468" y="23393"/>
                </a:lnTo>
                <a:lnTo>
                  <a:pt x="12458" y="23698"/>
                </a:lnTo>
                <a:lnTo>
                  <a:pt x="13182" y="23393"/>
                </a:lnTo>
                <a:lnTo>
                  <a:pt x="13296" y="23037"/>
                </a:lnTo>
                <a:lnTo>
                  <a:pt x="13233" y="22377"/>
                </a:lnTo>
                <a:lnTo>
                  <a:pt x="13208" y="22123"/>
                </a:lnTo>
                <a:lnTo>
                  <a:pt x="13169" y="21869"/>
                </a:lnTo>
                <a:lnTo>
                  <a:pt x="12979" y="20345"/>
                </a:lnTo>
                <a:lnTo>
                  <a:pt x="13093" y="21234"/>
                </a:lnTo>
                <a:lnTo>
                  <a:pt x="13296" y="20345"/>
                </a:lnTo>
                <a:lnTo>
                  <a:pt x="13601" y="19075"/>
                </a:lnTo>
                <a:lnTo>
                  <a:pt x="13627" y="18948"/>
                </a:lnTo>
                <a:lnTo>
                  <a:pt x="13995" y="17386"/>
                </a:lnTo>
                <a:close/>
              </a:path>
              <a:path w="38734" h="38100">
                <a:moveTo>
                  <a:pt x="14097" y="23850"/>
                </a:moveTo>
                <a:lnTo>
                  <a:pt x="13576" y="23774"/>
                </a:lnTo>
                <a:lnTo>
                  <a:pt x="13322" y="23977"/>
                </a:lnTo>
                <a:lnTo>
                  <a:pt x="13893" y="24155"/>
                </a:lnTo>
                <a:lnTo>
                  <a:pt x="14071" y="23977"/>
                </a:lnTo>
                <a:lnTo>
                  <a:pt x="14097" y="23850"/>
                </a:lnTo>
                <a:close/>
              </a:path>
              <a:path w="38734" h="38100">
                <a:moveTo>
                  <a:pt x="14287" y="14427"/>
                </a:moveTo>
                <a:lnTo>
                  <a:pt x="14249" y="14071"/>
                </a:lnTo>
                <a:lnTo>
                  <a:pt x="14224" y="13855"/>
                </a:lnTo>
                <a:lnTo>
                  <a:pt x="14135" y="14478"/>
                </a:lnTo>
                <a:lnTo>
                  <a:pt x="14185" y="14833"/>
                </a:lnTo>
                <a:lnTo>
                  <a:pt x="14211" y="15036"/>
                </a:lnTo>
                <a:lnTo>
                  <a:pt x="14287" y="14427"/>
                </a:lnTo>
                <a:close/>
              </a:path>
              <a:path w="38734" h="38100">
                <a:moveTo>
                  <a:pt x="14312" y="26238"/>
                </a:moveTo>
                <a:lnTo>
                  <a:pt x="13017" y="26250"/>
                </a:lnTo>
                <a:lnTo>
                  <a:pt x="11366" y="26403"/>
                </a:lnTo>
                <a:lnTo>
                  <a:pt x="9728" y="26492"/>
                </a:lnTo>
                <a:lnTo>
                  <a:pt x="9398" y="26517"/>
                </a:lnTo>
                <a:lnTo>
                  <a:pt x="8178" y="25133"/>
                </a:lnTo>
                <a:lnTo>
                  <a:pt x="8166" y="26619"/>
                </a:lnTo>
                <a:lnTo>
                  <a:pt x="9575" y="27266"/>
                </a:lnTo>
                <a:lnTo>
                  <a:pt x="11226" y="27178"/>
                </a:lnTo>
                <a:lnTo>
                  <a:pt x="13030" y="27686"/>
                </a:lnTo>
                <a:lnTo>
                  <a:pt x="14312" y="26238"/>
                </a:lnTo>
                <a:close/>
              </a:path>
              <a:path w="38734" h="38100">
                <a:moveTo>
                  <a:pt x="14973" y="27051"/>
                </a:moveTo>
                <a:lnTo>
                  <a:pt x="14516" y="26225"/>
                </a:lnTo>
                <a:lnTo>
                  <a:pt x="14274" y="24193"/>
                </a:lnTo>
                <a:lnTo>
                  <a:pt x="14312" y="26238"/>
                </a:lnTo>
                <a:lnTo>
                  <a:pt x="14719" y="27228"/>
                </a:lnTo>
                <a:lnTo>
                  <a:pt x="14973" y="27051"/>
                </a:lnTo>
                <a:close/>
              </a:path>
              <a:path w="38734" h="38100">
                <a:moveTo>
                  <a:pt x="15138" y="15201"/>
                </a:moveTo>
                <a:lnTo>
                  <a:pt x="14782" y="12420"/>
                </a:lnTo>
                <a:lnTo>
                  <a:pt x="14757" y="14478"/>
                </a:lnTo>
                <a:lnTo>
                  <a:pt x="14770" y="14795"/>
                </a:lnTo>
                <a:lnTo>
                  <a:pt x="14795" y="15557"/>
                </a:lnTo>
                <a:lnTo>
                  <a:pt x="15138" y="15201"/>
                </a:lnTo>
                <a:close/>
              </a:path>
              <a:path w="38734" h="38100">
                <a:moveTo>
                  <a:pt x="15443" y="15151"/>
                </a:moveTo>
                <a:lnTo>
                  <a:pt x="15341" y="14376"/>
                </a:lnTo>
                <a:lnTo>
                  <a:pt x="15227" y="15151"/>
                </a:lnTo>
                <a:lnTo>
                  <a:pt x="15278" y="15532"/>
                </a:lnTo>
                <a:lnTo>
                  <a:pt x="15328" y="15913"/>
                </a:lnTo>
                <a:lnTo>
                  <a:pt x="15443" y="15151"/>
                </a:lnTo>
                <a:close/>
              </a:path>
              <a:path w="38734" h="38100">
                <a:moveTo>
                  <a:pt x="15748" y="31140"/>
                </a:moveTo>
                <a:lnTo>
                  <a:pt x="15621" y="30251"/>
                </a:lnTo>
                <a:lnTo>
                  <a:pt x="15443" y="28981"/>
                </a:lnTo>
                <a:lnTo>
                  <a:pt x="15138" y="31267"/>
                </a:lnTo>
                <a:lnTo>
                  <a:pt x="15532" y="30251"/>
                </a:lnTo>
                <a:lnTo>
                  <a:pt x="15633" y="31140"/>
                </a:lnTo>
                <a:close/>
              </a:path>
              <a:path w="38734" h="38100">
                <a:moveTo>
                  <a:pt x="15976" y="23215"/>
                </a:moveTo>
                <a:lnTo>
                  <a:pt x="15875" y="23012"/>
                </a:lnTo>
                <a:lnTo>
                  <a:pt x="15316" y="22758"/>
                </a:lnTo>
                <a:lnTo>
                  <a:pt x="14351" y="23698"/>
                </a:lnTo>
                <a:lnTo>
                  <a:pt x="14249" y="23876"/>
                </a:lnTo>
                <a:lnTo>
                  <a:pt x="15227" y="24028"/>
                </a:lnTo>
                <a:lnTo>
                  <a:pt x="15443" y="24790"/>
                </a:lnTo>
                <a:lnTo>
                  <a:pt x="15735" y="24561"/>
                </a:lnTo>
                <a:lnTo>
                  <a:pt x="15773" y="23393"/>
                </a:lnTo>
                <a:lnTo>
                  <a:pt x="15976" y="23215"/>
                </a:lnTo>
                <a:close/>
              </a:path>
              <a:path w="38734" h="38100">
                <a:moveTo>
                  <a:pt x="16319" y="24688"/>
                </a:moveTo>
                <a:lnTo>
                  <a:pt x="16205" y="23736"/>
                </a:lnTo>
                <a:lnTo>
                  <a:pt x="15405" y="26568"/>
                </a:lnTo>
                <a:lnTo>
                  <a:pt x="15354" y="26187"/>
                </a:lnTo>
                <a:lnTo>
                  <a:pt x="15608" y="28206"/>
                </a:lnTo>
                <a:lnTo>
                  <a:pt x="16319" y="24688"/>
                </a:lnTo>
                <a:close/>
              </a:path>
              <a:path w="38734" h="38100">
                <a:moveTo>
                  <a:pt x="17907" y="34518"/>
                </a:moveTo>
                <a:lnTo>
                  <a:pt x="16903" y="34569"/>
                </a:lnTo>
                <a:lnTo>
                  <a:pt x="16116" y="34696"/>
                </a:lnTo>
                <a:lnTo>
                  <a:pt x="17551" y="37871"/>
                </a:lnTo>
                <a:lnTo>
                  <a:pt x="17907" y="34518"/>
                </a:lnTo>
                <a:close/>
              </a:path>
              <a:path w="38734" h="38100">
                <a:moveTo>
                  <a:pt x="18986" y="30861"/>
                </a:moveTo>
                <a:lnTo>
                  <a:pt x="18719" y="31000"/>
                </a:lnTo>
                <a:lnTo>
                  <a:pt x="18757" y="31267"/>
                </a:lnTo>
                <a:lnTo>
                  <a:pt x="18986" y="30861"/>
                </a:lnTo>
                <a:close/>
              </a:path>
              <a:path w="38734" h="38100">
                <a:moveTo>
                  <a:pt x="19405" y="34455"/>
                </a:moveTo>
                <a:lnTo>
                  <a:pt x="17945" y="34188"/>
                </a:lnTo>
                <a:lnTo>
                  <a:pt x="17907" y="34518"/>
                </a:lnTo>
                <a:lnTo>
                  <a:pt x="19405" y="34455"/>
                </a:lnTo>
                <a:close/>
              </a:path>
              <a:path w="38734" h="38100">
                <a:moveTo>
                  <a:pt x="19443" y="25247"/>
                </a:moveTo>
                <a:lnTo>
                  <a:pt x="18923" y="24663"/>
                </a:lnTo>
                <a:lnTo>
                  <a:pt x="18808" y="24536"/>
                </a:lnTo>
                <a:lnTo>
                  <a:pt x="18072" y="24663"/>
                </a:lnTo>
                <a:lnTo>
                  <a:pt x="17741" y="24409"/>
                </a:lnTo>
                <a:lnTo>
                  <a:pt x="17094" y="24815"/>
                </a:lnTo>
                <a:lnTo>
                  <a:pt x="16484" y="25679"/>
                </a:lnTo>
                <a:lnTo>
                  <a:pt x="16459" y="25895"/>
                </a:lnTo>
                <a:lnTo>
                  <a:pt x="17424" y="27203"/>
                </a:lnTo>
                <a:lnTo>
                  <a:pt x="18110" y="25298"/>
                </a:lnTo>
                <a:lnTo>
                  <a:pt x="19443" y="25247"/>
                </a:lnTo>
                <a:close/>
              </a:path>
              <a:path w="38734" h="38100">
                <a:moveTo>
                  <a:pt x="20078" y="12611"/>
                </a:moveTo>
                <a:lnTo>
                  <a:pt x="19913" y="12369"/>
                </a:lnTo>
                <a:lnTo>
                  <a:pt x="19812" y="10312"/>
                </a:lnTo>
                <a:lnTo>
                  <a:pt x="19697" y="12026"/>
                </a:lnTo>
                <a:lnTo>
                  <a:pt x="18745" y="10541"/>
                </a:lnTo>
                <a:lnTo>
                  <a:pt x="18745" y="13042"/>
                </a:lnTo>
                <a:lnTo>
                  <a:pt x="18745" y="13474"/>
                </a:lnTo>
                <a:lnTo>
                  <a:pt x="18986" y="13055"/>
                </a:lnTo>
                <a:lnTo>
                  <a:pt x="19646" y="12788"/>
                </a:lnTo>
                <a:lnTo>
                  <a:pt x="19634" y="13004"/>
                </a:lnTo>
                <a:lnTo>
                  <a:pt x="20053" y="14846"/>
                </a:lnTo>
                <a:lnTo>
                  <a:pt x="19926" y="12674"/>
                </a:lnTo>
                <a:lnTo>
                  <a:pt x="20078" y="12611"/>
                </a:lnTo>
                <a:close/>
              </a:path>
              <a:path w="38734" h="38100">
                <a:moveTo>
                  <a:pt x="20281" y="23698"/>
                </a:moveTo>
                <a:lnTo>
                  <a:pt x="20269" y="22542"/>
                </a:lnTo>
                <a:lnTo>
                  <a:pt x="20142" y="22504"/>
                </a:lnTo>
                <a:lnTo>
                  <a:pt x="20281" y="23698"/>
                </a:lnTo>
                <a:close/>
              </a:path>
              <a:path w="38734" h="38100">
                <a:moveTo>
                  <a:pt x="20294" y="25209"/>
                </a:moveTo>
                <a:lnTo>
                  <a:pt x="19443" y="25247"/>
                </a:lnTo>
                <a:lnTo>
                  <a:pt x="20294" y="26187"/>
                </a:lnTo>
                <a:lnTo>
                  <a:pt x="20294" y="25209"/>
                </a:lnTo>
                <a:close/>
              </a:path>
              <a:path w="38734" h="38100">
                <a:moveTo>
                  <a:pt x="20307" y="13347"/>
                </a:moveTo>
                <a:lnTo>
                  <a:pt x="20205" y="12573"/>
                </a:lnTo>
                <a:lnTo>
                  <a:pt x="20091" y="13347"/>
                </a:lnTo>
                <a:lnTo>
                  <a:pt x="20142" y="13728"/>
                </a:lnTo>
                <a:lnTo>
                  <a:pt x="20193" y="14109"/>
                </a:lnTo>
                <a:lnTo>
                  <a:pt x="20307" y="13347"/>
                </a:lnTo>
                <a:close/>
              </a:path>
              <a:path w="38734" h="38100">
                <a:moveTo>
                  <a:pt x="20459" y="25196"/>
                </a:moveTo>
                <a:lnTo>
                  <a:pt x="20281" y="23698"/>
                </a:lnTo>
                <a:lnTo>
                  <a:pt x="20294" y="25209"/>
                </a:lnTo>
                <a:lnTo>
                  <a:pt x="20459" y="25196"/>
                </a:lnTo>
                <a:close/>
              </a:path>
              <a:path w="38734" h="38100">
                <a:moveTo>
                  <a:pt x="20561" y="13309"/>
                </a:moveTo>
                <a:lnTo>
                  <a:pt x="20523" y="12954"/>
                </a:lnTo>
                <a:lnTo>
                  <a:pt x="20497" y="12738"/>
                </a:lnTo>
                <a:lnTo>
                  <a:pt x="20421" y="13360"/>
                </a:lnTo>
                <a:lnTo>
                  <a:pt x="20459" y="13716"/>
                </a:lnTo>
                <a:lnTo>
                  <a:pt x="20485" y="13919"/>
                </a:lnTo>
                <a:lnTo>
                  <a:pt x="20561" y="13309"/>
                </a:lnTo>
                <a:close/>
              </a:path>
              <a:path w="38734" h="38100">
                <a:moveTo>
                  <a:pt x="20866" y="25184"/>
                </a:moveTo>
                <a:lnTo>
                  <a:pt x="20459" y="25196"/>
                </a:lnTo>
                <a:lnTo>
                  <a:pt x="20586" y="26187"/>
                </a:lnTo>
                <a:lnTo>
                  <a:pt x="20866" y="25184"/>
                </a:lnTo>
                <a:close/>
              </a:path>
              <a:path w="38734" h="38100">
                <a:moveTo>
                  <a:pt x="21920" y="20599"/>
                </a:moveTo>
                <a:lnTo>
                  <a:pt x="21882" y="20231"/>
                </a:lnTo>
                <a:lnTo>
                  <a:pt x="21831" y="20599"/>
                </a:lnTo>
                <a:close/>
              </a:path>
              <a:path w="38734" h="38100">
                <a:moveTo>
                  <a:pt x="22072" y="12509"/>
                </a:moveTo>
                <a:lnTo>
                  <a:pt x="21932" y="12115"/>
                </a:lnTo>
                <a:lnTo>
                  <a:pt x="21907" y="11899"/>
                </a:lnTo>
                <a:lnTo>
                  <a:pt x="21844" y="12344"/>
                </a:lnTo>
                <a:lnTo>
                  <a:pt x="20535" y="11391"/>
                </a:lnTo>
                <a:lnTo>
                  <a:pt x="20726" y="12941"/>
                </a:lnTo>
                <a:lnTo>
                  <a:pt x="20802" y="13601"/>
                </a:lnTo>
                <a:lnTo>
                  <a:pt x="21348" y="12903"/>
                </a:lnTo>
                <a:lnTo>
                  <a:pt x="21831" y="12649"/>
                </a:lnTo>
                <a:lnTo>
                  <a:pt x="21869" y="12877"/>
                </a:lnTo>
                <a:lnTo>
                  <a:pt x="21894" y="13081"/>
                </a:lnTo>
                <a:lnTo>
                  <a:pt x="21958" y="12573"/>
                </a:lnTo>
                <a:close/>
              </a:path>
              <a:path w="38734" h="38100">
                <a:moveTo>
                  <a:pt x="22085" y="19964"/>
                </a:moveTo>
                <a:lnTo>
                  <a:pt x="21844" y="19888"/>
                </a:lnTo>
                <a:lnTo>
                  <a:pt x="21882" y="20231"/>
                </a:lnTo>
                <a:lnTo>
                  <a:pt x="22085" y="19964"/>
                </a:lnTo>
                <a:close/>
              </a:path>
              <a:path w="38734" h="38100">
                <a:moveTo>
                  <a:pt x="22263" y="12128"/>
                </a:moveTo>
                <a:lnTo>
                  <a:pt x="22199" y="11671"/>
                </a:lnTo>
                <a:lnTo>
                  <a:pt x="22072" y="12509"/>
                </a:lnTo>
                <a:lnTo>
                  <a:pt x="22034" y="12865"/>
                </a:lnTo>
                <a:lnTo>
                  <a:pt x="22225" y="14363"/>
                </a:lnTo>
                <a:lnTo>
                  <a:pt x="22263" y="12128"/>
                </a:lnTo>
                <a:close/>
              </a:path>
              <a:path w="38734" h="38100">
                <a:moveTo>
                  <a:pt x="22555" y="12458"/>
                </a:moveTo>
                <a:lnTo>
                  <a:pt x="22453" y="11684"/>
                </a:lnTo>
                <a:lnTo>
                  <a:pt x="22339" y="12458"/>
                </a:lnTo>
                <a:lnTo>
                  <a:pt x="22390" y="12839"/>
                </a:lnTo>
                <a:lnTo>
                  <a:pt x="22440" y="13220"/>
                </a:lnTo>
                <a:lnTo>
                  <a:pt x="22555" y="12458"/>
                </a:lnTo>
                <a:close/>
              </a:path>
              <a:path w="38734" h="38100">
                <a:moveTo>
                  <a:pt x="23190" y="21361"/>
                </a:moveTo>
                <a:lnTo>
                  <a:pt x="23152" y="20980"/>
                </a:lnTo>
                <a:lnTo>
                  <a:pt x="23101" y="21361"/>
                </a:lnTo>
                <a:close/>
              </a:path>
              <a:path w="38734" h="38100">
                <a:moveTo>
                  <a:pt x="23406" y="12954"/>
                </a:moveTo>
                <a:lnTo>
                  <a:pt x="23190" y="11277"/>
                </a:lnTo>
                <a:lnTo>
                  <a:pt x="23025" y="9893"/>
                </a:lnTo>
                <a:lnTo>
                  <a:pt x="22923" y="12052"/>
                </a:lnTo>
                <a:lnTo>
                  <a:pt x="22987" y="13411"/>
                </a:lnTo>
                <a:lnTo>
                  <a:pt x="23406" y="12954"/>
                </a:lnTo>
                <a:close/>
              </a:path>
              <a:path w="38734" h="38100">
                <a:moveTo>
                  <a:pt x="24714" y="23393"/>
                </a:moveTo>
                <a:lnTo>
                  <a:pt x="24511" y="23063"/>
                </a:lnTo>
                <a:lnTo>
                  <a:pt x="24561" y="23418"/>
                </a:lnTo>
                <a:lnTo>
                  <a:pt x="24714" y="23393"/>
                </a:lnTo>
                <a:close/>
              </a:path>
              <a:path w="38734" h="38100">
                <a:moveTo>
                  <a:pt x="26009" y="22123"/>
                </a:moveTo>
                <a:lnTo>
                  <a:pt x="25704" y="22034"/>
                </a:lnTo>
                <a:lnTo>
                  <a:pt x="25946" y="22377"/>
                </a:lnTo>
                <a:lnTo>
                  <a:pt x="26009" y="22123"/>
                </a:lnTo>
                <a:close/>
              </a:path>
              <a:path w="38734" h="38100">
                <a:moveTo>
                  <a:pt x="26504" y="26060"/>
                </a:moveTo>
                <a:lnTo>
                  <a:pt x="25641" y="26162"/>
                </a:lnTo>
                <a:lnTo>
                  <a:pt x="25501" y="26314"/>
                </a:lnTo>
                <a:lnTo>
                  <a:pt x="26162" y="26504"/>
                </a:lnTo>
                <a:lnTo>
                  <a:pt x="26504" y="26060"/>
                </a:lnTo>
                <a:close/>
              </a:path>
              <a:path w="38734" h="38100">
                <a:moveTo>
                  <a:pt x="26771" y="26504"/>
                </a:moveTo>
                <a:lnTo>
                  <a:pt x="26733" y="26250"/>
                </a:lnTo>
                <a:lnTo>
                  <a:pt x="26441" y="26504"/>
                </a:lnTo>
                <a:lnTo>
                  <a:pt x="26771" y="26504"/>
                </a:lnTo>
                <a:close/>
              </a:path>
              <a:path w="38734" h="38100">
                <a:moveTo>
                  <a:pt x="27076" y="25946"/>
                </a:moveTo>
                <a:lnTo>
                  <a:pt x="26962" y="25488"/>
                </a:lnTo>
                <a:lnTo>
                  <a:pt x="26847" y="25273"/>
                </a:lnTo>
                <a:lnTo>
                  <a:pt x="26733" y="26250"/>
                </a:lnTo>
                <a:lnTo>
                  <a:pt x="27076" y="25946"/>
                </a:lnTo>
                <a:close/>
              </a:path>
              <a:path w="38734" h="38100">
                <a:moveTo>
                  <a:pt x="27406" y="22771"/>
                </a:moveTo>
                <a:lnTo>
                  <a:pt x="26403" y="23012"/>
                </a:lnTo>
                <a:lnTo>
                  <a:pt x="25946" y="22377"/>
                </a:lnTo>
                <a:lnTo>
                  <a:pt x="25679" y="23520"/>
                </a:lnTo>
                <a:lnTo>
                  <a:pt x="24599" y="23774"/>
                </a:lnTo>
                <a:lnTo>
                  <a:pt x="24587" y="23647"/>
                </a:lnTo>
                <a:lnTo>
                  <a:pt x="24561" y="23418"/>
                </a:lnTo>
                <a:lnTo>
                  <a:pt x="23926" y="23520"/>
                </a:lnTo>
                <a:lnTo>
                  <a:pt x="23888" y="23304"/>
                </a:lnTo>
                <a:lnTo>
                  <a:pt x="23812" y="23533"/>
                </a:lnTo>
                <a:lnTo>
                  <a:pt x="23050" y="23647"/>
                </a:lnTo>
                <a:lnTo>
                  <a:pt x="22021" y="23139"/>
                </a:lnTo>
                <a:lnTo>
                  <a:pt x="21259" y="23774"/>
                </a:lnTo>
                <a:lnTo>
                  <a:pt x="20866" y="25184"/>
                </a:lnTo>
                <a:lnTo>
                  <a:pt x="21196" y="25158"/>
                </a:lnTo>
                <a:lnTo>
                  <a:pt x="22453" y="24282"/>
                </a:lnTo>
                <a:lnTo>
                  <a:pt x="23583" y="24231"/>
                </a:lnTo>
                <a:lnTo>
                  <a:pt x="23101" y="25742"/>
                </a:lnTo>
                <a:lnTo>
                  <a:pt x="22402" y="25920"/>
                </a:lnTo>
                <a:lnTo>
                  <a:pt x="22313" y="25412"/>
                </a:lnTo>
                <a:lnTo>
                  <a:pt x="21805" y="25882"/>
                </a:lnTo>
                <a:lnTo>
                  <a:pt x="21297" y="25908"/>
                </a:lnTo>
                <a:lnTo>
                  <a:pt x="22263" y="27559"/>
                </a:lnTo>
                <a:lnTo>
                  <a:pt x="22771" y="26631"/>
                </a:lnTo>
                <a:lnTo>
                  <a:pt x="23749" y="26416"/>
                </a:lnTo>
                <a:lnTo>
                  <a:pt x="23914" y="25920"/>
                </a:lnTo>
                <a:lnTo>
                  <a:pt x="24218" y="24917"/>
                </a:lnTo>
                <a:lnTo>
                  <a:pt x="24066" y="24206"/>
                </a:lnTo>
                <a:lnTo>
                  <a:pt x="24930" y="24155"/>
                </a:lnTo>
                <a:lnTo>
                  <a:pt x="25552" y="24561"/>
                </a:lnTo>
                <a:lnTo>
                  <a:pt x="25895" y="24536"/>
                </a:lnTo>
                <a:lnTo>
                  <a:pt x="25958" y="24155"/>
                </a:lnTo>
                <a:lnTo>
                  <a:pt x="26022" y="23774"/>
                </a:lnTo>
                <a:lnTo>
                  <a:pt x="26047" y="23647"/>
                </a:lnTo>
                <a:lnTo>
                  <a:pt x="26136" y="24688"/>
                </a:lnTo>
                <a:lnTo>
                  <a:pt x="26009" y="25425"/>
                </a:lnTo>
                <a:lnTo>
                  <a:pt x="25895" y="24917"/>
                </a:lnTo>
                <a:lnTo>
                  <a:pt x="25895" y="24536"/>
                </a:lnTo>
                <a:lnTo>
                  <a:pt x="25895" y="24790"/>
                </a:lnTo>
                <a:lnTo>
                  <a:pt x="25552" y="24561"/>
                </a:lnTo>
                <a:lnTo>
                  <a:pt x="24320" y="24663"/>
                </a:lnTo>
                <a:lnTo>
                  <a:pt x="24409" y="26314"/>
                </a:lnTo>
                <a:lnTo>
                  <a:pt x="25641" y="26162"/>
                </a:lnTo>
                <a:lnTo>
                  <a:pt x="26365" y="25425"/>
                </a:lnTo>
                <a:lnTo>
                  <a:pt x="26479" y="25298"/>
                </a:lnTo>
                <a:lnTo>
                  <a:pt x="26568" y="24917"/>
                </a:lnTo>
                <a:lnTo>
                  <a:pt x="26593" y="25184"/>
                </a:lnTo>
                <a:lnTo>
                  <a:pt x="26733" y="25044"/>
                </a:lnTo>
                <a:lnTo>
                  <a:pt x="26847" y="25273"/>
                </a:lnTo>
                <a:lnTo>
                  <a:pt x="26898" y="25044"/>
                </a:lnTo>
                <a:lnTo>
                  <a:pt x="26924" y="24917"/>
                </a:lnTo>
                <a:lnTo>
                  <a:pt x="27012" y="24536"/>
                </a:lnTo>
                <a:lnTo>
                  <a:pt x="27216" y="23647"/>
                </a:lnTo>
                <a:lnTo>
                  <a:pt x="27355" y="23012"/>
                </a:lnTo>
                <a:lnTo>
                  <a:pt x="27406" y="22771"/>
                </a:lnTo>
                <a:close/>
              </a:path>
              <a:path w="38734" h="38100">
                <a:moveTo>
                  <a:pt x="27660" y="12941"/>
                </a:moveTo>
                <a:lnTo>
                  <a:pt x="27559" y="12166"/>
                </a:lnTo>
                <a:lnTo>
                  <a:pt x="27444" y="12941"/>
                </a:lnTo>
                <a:lnTo>
                  <a:pt x="27495" y="13322"/>
                </a:lnTo>
                <a:lnTo>
                  <a:pt x="27546" y="13703"/>
                </a:lnTo>
                <a:lnTo>
                  <a:pt x="27660" y="12941"/>
                </a:lnTo>
                <a:close/>
              </a:path>
              <a:path w="38734" h="38100">
                <a:moveTo>
                  <a:pt x="27749" y="22694"/>
                </a:moveTo>
                <a:lnTo>
                  <a:pt x="27647" y="21742"/>
                </a:lnTo>
                <a:lnTo>
                  <a:pt x="27406" y="22771"/>
                </a:lnTo>
                <a:lnTo>
                  <a:pt x="27749" y="22694"/>
                </a:lnTo>
                <a:close/>
              </a:path>
              <a:path w="38734" h="38100">
                <a:moveTo>
                  <a:pt x="28422" y="1473"/>
                </a:moveTo>
                <a:lnTo>
                  <a:pt x="28308" y="584"/>
                </a:lnTo>
                <a:lnTo>
                  <a:pt x="28155" y="1460"/>
                </a:lnTo>
                <a:lnTo>
                  <a:pt x="28206" y="1854"/>
                </a:lnTo>
                <a:lnTo>
                  <a:pt x="28270" y="2349"/>
                </a:lnTo>
                <a:lnTo>
                  <a:pt x="28422" y="1473"/>
                </a:lnTo>
                <a:close/>
              </a:path>
              <a:path w="38734" h="38100">
                <a:moveTo>
                  <a:pt x="28486" y="24155"/>
                </a:moveTo>
                <a:lnTo>
                  <a:pt x="28460" y="24028"/>
                </a:lnTo>
                <a:lnTo>
                  <a:pt x="28270" y="22580"/>
                </a:lnTo>
                <a:lnTo>
                  <a:pt x="27762" y="22694"/>
                </a:lnTo>
                <a:lnTo>
                  <a:pt x="27698" y="22974"/>
                </a:lnTo>
                <a:lnTo>
                  <a:pt x="27203" y="25831"/>
                </a:lnTo>
                <a:lnTo>
                  <a:pt x="27406" y="25679"/>
                </a:lnTo>
                <a:lnTo>
                  <a:pt x="28333" y="25488"/>
                </a:lnTo>
                <a:lnTo>
                  <a:pt x="28346" y="25298"/>
                </a:lnTo>
                <a:lnTo>
                  <a:pt x="28359" y="25158"/>
                </a:lnTo>
                <a:lnTo>
                  <a:pt x="27711" y="25298"/>
                </a:lnTo>
                <a:lnTo>
                  <a:pt x="28359" y="24980"/>
                </a:lnTo>
                <a:lnTo>
                  <a:pt x="28244" y="24790"/>
                </a:lnTo>
                <a:lnTo>
                  <a:pt x="28295" y="24663"/>
                </a:lnTo>
                <a:lnTo>
                  <a:pt x="28422" y="24396"/>
                </a:lnTo>
                <a:lnTo>
                  <a:pt x="28486" y="24155"/>
                </a:lnTo>
                <a:close/>
              </a:path>
              <a:path w="38734" h="38100">
                <a:moveTo>
                  <a:pt x="29400" y="1282"/>
                </a:moveTo>
                <a:lnTo>
                  <a:pt x="28625" y="990"/>
                </a:lnTo>
                <a:lnTo>
                  <a:pt x="28727" y="1828"/>
                </a:lnTo>
                <a:lnTo>
                  <a:pt x="28765" y="2095"/>
                </a:lnTo>
                <a:lnTo>
                  <a:pt x="28905" y="1841"/>
                </a:lnTo>
                <a:lnTo>
                  <a:pt x="29400" y="1282"/>
                </a:lnTo>
                <a:close/>
              </a:path>
              <a:path w="38734" h="38100">
                <a:moveTo>
                  <a:pt x="29514" y="24917"/>
                </a:moveTo>
                <a:lnTo>
                  <a:pt x="29451" y="24434"/>
                </a:lnTo>
                <a:lnTo>
                  <a:pt x="28486" y="24917"/>
                </a:lnTo>
                <a:lnTo>
                  <a:pt x="28359" y="25158"/>
                </a:lnTo>
                <a:lnTo>
                  <a:pt x="29514" y="24917"/>
                </a:lnTo>
                <a:close/>
              </a:path>
              <a:path w="38734" h="38100">
                <a:moveTo>
                  <a:pt x="29565" y="1803"/>
                </a:moveTo>
                <a:lnTo>
                  <a:pt x="29502" y="0"/>
                </a:lnTo>
                <a:lnTo>
                  <a:pt x="29400" y="1282"/>
                </a:lnTo>
                <a:lnTo>
                  <a:pt x="29298" y="2565"/>
                </a:lnTo>
                <a:lnTo>
                  <a:pt x="29413" y="3517"/>
                </a:lnTo>
                <a:lnTo>
                  <a:pt x="29565" y="1803"/>
                </a:lnTo>
                <a:close/>
              </a:path>
              <a:path w="38734" h="38100">
                <a:moveTo>
                  <a:pt x="29781" y="24866"/>
                </a:moveTo>
                <a:lnTo>
                  <a:pt x="29705" y="24282"/>
                </a:lnTo>
                <a:lnTo>
                  <a:pt x="29591" y="24904"/>
                </a:lnTo>
                <a:lnTo>
                  <a:pt x="29781" y="24866"/>
                </a:lnTo>
                <a:close/>
              </a:path>
              <a:path w="38734" h="38100">
                <a:moveTo>
                  <a:pt x="29819" y="1371"/>
                </a:moveTo>
                <a:lnTo>
                  <a:pt x="29781" y="1016"/>
                </a:lnTo>
                <a:lnTo>
                  <a:pt x="29756" y="800"/>
                </a:lnTo>
                <a:lnTo>
                  <a:pt x="29667" y="1422"/>
                </a:lnTo>
                <a:lnTo>
                  <a:pt x="29718" y="1778"/>
                </a:lnTo>
                <a:lnTo>
                  <a:pt x="29743" y="1981"/>
                </a:lnTo>
                <a:lnTo>
                  <a:pt x="29819" y="1371"/>
                </a:lnTo>
                <a:close/>
              </a:path>
              <a:path w="38734" h="38100">
                <a:moveTo>
                  <a:pt x="30251" y="24917"/>
                </a:moveTo>
                <a:lnTo>
                  <a:pt x="30238" y="24790"/>
                </a:lnTo>
                <a:lnTo>
                  <a:pt x="30175" y="24282"/>
                </a:lnTo>
                <a:lnTo>
                  <a:pt x="30099" y="24803"/>
                </a:lnTo>
                <a:lnTo>
                  <a:pt x="30251" y="24917"/>
                </a:lnTo>
                <a:close/>
              </a:path>
              <a:path w="38734" h="38100">
                <a:moveTo>
                  <a:pt x="31153" y="25946"/>
                </a:moveTo>
                <a:lnTo>
                  <a:pt x="31013" y="25933"/>
                </a:lnTo>
                <a:lnTo>
                  <a:pt x="31115" y="26822"/>
                </a:lnTo>
                <a:lnTo>
                  <a:pt x="31153" y="25946"/>
                </a:lnTo>
                <a:close/>
              </a:path>
              <a:path w="38734" h="38100">
                <a:moveTo>
                  <a:pt x="32791" y="12750"/>
                </a:moveTo>
                <a:lnTo>
                  <a:pt x="32753" y="12344"/>
                </a:lnTo>
                <a:lnTo>
                  <a:pt x="32397" y="12725"/>
                </a:lnTo>
                <a:lnTo>
                  <a:pt x="32308" y="12979"/>
                </a:lnTo>
                <a:lnTo>
                  <a:pt x="32791" y="12750"/>
                </a:lnTo>
                <a:close/>
              </a:path>
              <a:path w="38734" h="38100">
                <a:moveTo>
                  <a:pt x="34810" y="3416"/>
                </a:moveTo>
                <a:lnTo>
                  <a:pt x="34696" y="2514"/>
                </a:lnTo>
                <a:lnTo>
                  <a:pt x="34544" y="3390"/>
                </a:lnTo>
                <a:lnTo>
                  <a:pt x="34594" y="3784"/>
                </a:lnTo>
                <a:lnTo>
                  <a:pt x="34658" y="4279"/>
                </a:lnTo>
                <a:lnTo>
                  <a:pt x="34810" y="3416"/>
                </a:lnTo>
                <a:close/>
              </a:path>
              <a:path w="38734" h="38100">
                <a:moveTo>
                  <a:pt x="35179" y="3022"/>
                </a:moveTo>
                <a:lnTo>
                  <a:pt x="35115" y="2565"/>
                </a:lnTo>
                <a:lnTo>
                  <a:pt x="34950" y="3759"/>
                </a:lnTo>
                <a:lnTo>
                  <a:pt x="35140" y="5257"/>
                </a:lnTo>
                <a:lnTo>
                  <a:pt x="35179" y="3022"/>
                </a:lnTo>
                <a:close/>
              </a:path>
              <a:path w="38734" h="38100">
                <a:moveTo>
                  <a:pt x="37503" y="3111"/>
                </a:moveTo>
                <a:lnTo>
                  <a:pt x="36728" y="2819"/>
                </a:lnTo>
                <a:lnTo>
                  <a:pt x="36830" y="3657"/>
                </a:lnTo>
                <a:lnTo>
                  <a:pt x="36868" y="3924"/>
                </a:lnTo>
                <a:lnTo>
                  <a:pt x="37007" y="3683"/>
                </a:lnTo>
                <a:lnTo>
                  <a:pt x="37503" y="3111"/>
                </a:lnTo>
                <a:close/>
              </a:path>
              <a:path w="38734" h="38100">
                <a:moveTo>
                  <a:pt x="38544" y="36347"/>
                </a:moveTo>
                <a:lnTo>
                  <a:pt x="38468" y="33680"/>
                </a:lnTo>
                <a:lnTo>
                  <a:pt x="38392" y="31267"/>
                </a:lnTo>
                <a:lnTo>
                  <a:pt x="38328" y="29108"/>
                </a:lnTo>
                <a:lnTo>
                  <a:pt x="38303" y="27965"/>
                </a:lnTo>
                <a:lnTo>
                  <a:pt x="38265" y="26695"/>
                </a:lnTo>
                <a:lnTo>
                  <a:pt x="38252" y="26441"/>
                </a:lnTo>
                <a:lnTo>
                  <a:pt x="38188" y="24282"/>
                </a:lnTo>
                <a:lnTo>
                  <a:pt x="38176" y="23901"/>
                </a:lnTo>
                <a:lnTo>
                  <a:pt x="38112" y="22758"/>
                </a:lnTo>
                <a:lnTo>
                  <a:pt x="38049" y="21234"/>
                </a:lnTo>
                <a:lnTo>
                  <a:pt x="37973" y="19456"/>
                </a:lnTo>
                <a:lnTo>
                  <a:pt x="37922" y="18440"/>
                </a:lnTo>
                <a:lnTo>
                  <a:pt x="37807" y="16027"/>
                </a:lnTo>
                <a:lnTo>
                  <a:pt x="37782" y="15519"/>
                </a:lnTo>
                <a:lnTo>
                  <a:pt x="37769" y="15138"/>
                </a:lnTo>
                <a:lnTo>
                  <a:pt x="37642" y="12217"/>
                </a:lnTo>
                <a:lnTo>
                  <a:pt x="37553" y="11074"/>
                </a:lnTo>
                <a:lnTo>
                  <a:pt x="37007" y="6756"/>
                </a:lnTo>
                <a:lnTo>
                  <a:pt x="35610" y="11074"/>
                </a:lnTo>
                <a:lnTo>
                  <a:pt x="34772" y="11836"/>
                </a:lnTo>
                <a:lnTo>
                  <a:pt x="34340" y="12039"/>
                </a:lnTo>
                <a:lnTo>
                  <a:pt x="34340" y="15138"/>
                </a:lnTo>
                <a:lnTo>
                  <a:pt x="33782" y="15011"/>
                </a:lnTo>
                <a:lnTo>
                  <a:pt x="33756" y="14249"/>
                </a:lnTo>
                <a:lnTo>
                  <a:pt x="33731" y="13487"/>
                </a:lnTo>
                <a:lnTo>
                  <a:pt x="33705" y="12725"/>
                </a:lnTo>
                <a:lnTo>
                  <a:pt x="33782" y="13741"/>
                </a:lnTo>
                <a:lnTo>
                  <a:pt x="34023" y="12598"/>
                </a:lnTo>
                <a:lnTo>
                  <a:pt x="34099" y="12217"/>
                </a:lnTo>
                <a:lnTo>
                  <a:pt x="34340" y="15138"/>
                </a:lnTo>
                <a:lnTo>
                  <a:pt x="34340" y="12039"/>
                </a:lnTo>
                <a:lnTo>
                  <a:pt x="33680" y="12344"/>
                </a:lnTo>
                <a:lnTo>
                  <a:pt x="33680" y="26822"/>
                </a:lnTo>
                <a:lnTo>
                  <a:pt x="33312" y="27584"/>
                </a:lnTo>
                <a:lnTo>
                  <a:pt x="32893" y="27965"/>
                </a:lnTo>
                <a:lnTo>
                  <a:pt x="32727" y="26695"/>
                </a:lnTo>
                <a:lnTo>
                  <a:pt x="33680" y="26822"/>
                </a:lnTo>
                <a:lnTo>
                  <a:pt x="33680" y="12344"/>
                </a:lnTo>
                <a:lnTo>
                  <a:pt x="33274" y="12534"/>
                </a:lnTo>
                <a:lnTo>
                  <a:pt x="33274" y="22885"/>
                </a:lnTo>
                <a:lnTo>
                  <a:pt x="33274" y="23901"/>
                </a:lnTo>
                <a:lnTo>
                  <a:pt x="33223" y="23520"/>
                </a:lnTo>
                <a:lnTo>
                  <a:pt x="33223" y="23266"/>
                </a:lnTo>
                <a:lnTo>
                  <a:pt x="33274" y="22885"/>
                </a:lnTo>
                <a:lnTo>
                  <a:pt x="33274" y="12534"/>
                </a:lnTo>
                <a:lnTo>
                  <a:pt x="32854" y="12725"/>
                </a:lnTo>
                <a:lnTo>
                  <a:pt x="32893" y="13741"/>
                </a:lnTo>
                <a:lnTo>
                  <a:pt x="32296" y="13868"/>
                </a:lnTo>
                <a:lnTo>
                  <a:pt x="32245" y="29108"/>
                </a:lnTo>
                <a:lnTo>
                  <a:pt x="32131" y="28219"/>
                </a:lnTo>
                <a:lnTo>
                  <a:pt x="32080" y="27838"/>
                </a:lnTo>
                <a:lnTo>
                  <a:pt x="32054" y="27584"/>
                </a:lnTo>
                <a:lnTo>
                  <a:pt x="32067" y="27457"/>
                </a:lnTo>
                <a:lnTo>
                  <a:pt x="32219" y="26441"/>
                </a:lnTo>
                <a:lnTo>
                  <a:pt x="32245" y="29108"/>
                </a:lnTo>
                <a:lnTo>
                  <a:pt x="32245" y="13868"/>
                </a:lnTo>
                <a:lnTo>
                  <a:pt x="31927" y="13868"/>
                </a:lnTo>
                <a:lnTo>
                  <a:pt x="31927" y="26060"/>
                </a:lnTo>
                <a:lnTo>
                  <a:pt x="31203" y="27457"/>
                </a:lnTo>
                <a:lnTo>
                  <a:pt x="31115" y="26822"/>
                </a:lnTo>
                <a:lnTo>
                  <a:pt x="31064" y="27584"/>
                </a:lnTo>
                <a:lnTo>
                  <a:pt x="31000" y="27076"/>
                </a:lnTo>
                <a:lnTo>
                  <a:pt x="30937" y="26631"/>
                </a:lnTo>
                <a:lnTo>
                  <a:pt x="31038" y="25425"/>
                </a:lnTo>
                <a:lnTo>
                  <a:pt x="31051" y="25171"/>
                </a:lnTo>
                <a:lnTo>
                  <a:pt x="31165" y="23647"/>
                </a:lnTo>
                <a:lnTo>
                  <a:pt x="31178" y="23520"/>
                </a:lnTo>
                <a:lnTo>
                  <a:pt x="31203" y="23266"/>
                </a:lnTo>
                <a:lnTo>
                  <a:pt x="31292" y="24028"/>
                </a:lnTo>
                <a:lnTo>
                  <a:pt x="31254" y="24536"/>
                </a:lnTo>
                <a:lnTo>
                  <a:pt x="31165" y="25958"/>
                </a:lnTo>
                <a:lnTo>
                  <a:pt x="31927" y="26060"/>
                </a:lnTo>
                <a:lnTo>
                  <a:pt x="31927" y="13868"/>
                </a:lnTo>
                <a:lnTo>
                  <a:pt x="31889" y="20599"/>
                </a:lnTo>
                <a:lnTo>
                  <a:pt x="31788" y="21234"/>
                </a:lnTo>
                <a:lnTo>
                  <a:pt x="31775" y="21107"/>
                </a:lnTo>
                <a:lnTo>
                  <a:pt x="31699" y="20599"/>
                </a:lnTo>
                <a:lnTo>
                  <a:pt x="31762" y="19837"/>
                </a:lnTo>
                <a:lnTo>
                  <a:pt x="31800" y="19583"/>
                </a:lnTo>
                <a:lnTo>
                  <a:pt x="31826" y="19456"/>
                </a:lnTo>
                <a:lnTo>
                  <a:pt x="31889" y="20599"/>
                </a:lnTo>
                <a:lnTo>
                  <a:pt x="31889" y="13868"/>
                </a:lnTo>
                <a:lnTo>
                  <a:pt x="31483" y="15011"/>
                </a:lnTo>
                <a:lnTo>
                  <a:pt x="31127" y="14630"/>
                </a:lnTo>
                <a:lnTo>
                  <a:pt x="30784" y="13360"/>
                </a:lnTo>
                <a:lnTo>
                  <a:pt x="30759" y="13233"/>
                </a:lnTo>
                <a:lnTo>
                  <a:pt x="30556" y="13106"/>
                </a:lnTo>
                <a:lnTo>
                  <a:pt x="30378" y="13335"/>
                </a:lnTo>
                <a:lnTo>
                  <a:pt x="30378" y="22225"/>
                </a:lnTo>
                <a:lnTo>
                  <a:pt x="30264" y="22885"/>
                </a:lnTo>
                <a:lnTo>
                  <a:pt x="30276" y="21234"/>
                </a:lnTo>
                <a:lnTo>
                  <a:pt x="30302" y="21107"/>
                </a:lnTo>
                <a:lnTo>
                  <a:pt x="30378" y="22225"/>
                </a:lnTo>
                <a:lnTo>
                  <a:pt x="30378" y="13335"/>
                </a:lnTo>
                <a:lnTo>
                  <a:pt x="29565" y="12979"/>
                </a:lnTo>
                <a:lnTo>
                  <a:pt x="29197" y="13106"/>
                </a:lnTo>
                <a:lnTo>
                  <a:pt x="28562" y="13487"/>
                </a:lnTo>
                <a:lnTo>
                  <a:pt x="28511" y="13804"/>
                </a:lnTo>
                <a:lnTo>
                  <a:pt x="28282" y="12001"/>
                </a:lnTo>
                <a:lnTo>
                  <a:pt x="28651" y="12090"/>
                </a:lnTo>
                <a:lnTo>
                  <a:pt x="30429" y="12750"/>
                </a:lnTo>
                <a:lnTo>
                  <a:pt x="31800" y="13360"/>
                </a:lnTo>
                <a:lnTo>
                  <a:pt x="32232" y="12890"/>
                </a:lnTo>
                <a:lnTo>
                  <a:pt x="31280" y="11836"/>
                </a:lnTo>
                <a:lnTo>
                  <a:pt x="29806" y="10185"/>
                </a:lnTo>
                <a:lnTo>
                  <a:pt x="27520" y="10312"/>
                </a:lnTo>
                <a:lnTo>
                  <a:pt x="27292" y="10693"/>
                </a:lnTo>
                <a:lnTo>
                  <a:pt x="26949" y="11772"/>
                </a:lnTo>
                <a:lnTo>
                  <a:pt x="26301" y="10350"/>
                </a:lnTo>
                <a:lnTo>
                  <a:pt x="26212" y="10668"/>
                </a:lnTo>
                <a:lnTo>
                  <a:pt x="25641" y="11709"/>
                </a:lnTo>
                <a:lnTo>
                  <a:pt x="25298" y="10312"/>
                </a:lnTo>
                <a:lnTo>
                  <a:pt x="25400" y="11506"/>
                </a:lnTo>
                <a:lnTo>
                  <a:pt x="25044" y="9931"/>
                </a:lnTo>
                <a:lnTo>
                  <a:pt x="23685" y="11671"/>
                </a:lnTo>
                <a:lnTo>
                  <a:pt x="23710" y="12001"/>
                </a:lnTo>
                <a:lnTo>
                  <a:pt x="23926" y="12674"/>
                </a:lnTo>
                <a:lnTo>
                  <a:pt x="24396" y="13385"/>
                </a:lnTo>
                <a:lnTo>
                  <a:pt x="24955" y="12954"/>
                </a:lnTo>
                <a:lnTo>
                  <a:pt x="25107" y="12776"/>
                </a:lnTo>
                <a:lnTo>
                  <a:pt x="25450" y="11963"/>
                </a:lnTo>
                <a:lnTo>
                  <a:pt x="25488" y="12319"/>
                </a:lnTo>
                <a:lnTo>
                  <a:pt x="27317" y="12585"/>
                </a:lnTo>
                <a:lnTo>
                  <a:pt x="27089" y="12103"/>
                </a:lnTo>
                <a:lnTo>
                  <a:pt x="27673" y="11836"/>
                </a:lnTo>
                <a:lnTo>
                  <a:pt x="28092" y="11950"/>
                </a:lnTo>
                <a:lnTo>
                  <a:pt x="28016" y="13296"/>
                </a:lnTo>
                <a:lnTo>
                  <a:pt x="28486" y="14071"/>
                </a:lnTo>
                <a:lnTo>
                  <a:pt x="28295" y="15519"/>
                </a:lnTo>
                <a:lnTo>
                  <a:pt x="28016" y="13360"/>
                </a:lnTo>
                <a:lnTo>
                  <a:pt x="27825" y="13652"/>
                </a:lnTo>
                <a:lnTo>
                  <a:pt x="27825" y="19075"/>
                </a:lnTo>
                <a:lnTo>
                  <a:pt x="27584" y="19456"/>
                </a:lnTo>
                <a:lnTo>
                  <a:pt x="26454" y="19570"/>
                </a:lnTo>
                <a:lnTo>
                  <a:pt x="26123" y="19697"/>
                </a:lnTo>
                <a:lnTo>
                  <a:pt x="26276" y="19583"/>
                </a:lnTo>
                <a:lnTo>
                  <a:pt x="26454" y="19570"/>
                </a:lnTo>
                <a:lnTo>
                  <a:pt x="26670" y="19456"/>
                </a:lnTo>
                <a:lnTo>
                  <a:pt x="27012" y="17297"/>
                </a:lnTo>
                <a:lnTo>
                  <a:pt x="27216" y="16027"/>
                </a:lnTo>
                <a:lnTo>
                  <a:pt x="27724" y="18186"/>
                </a:lnTo>
                <a:lnTo>
                  <a:pt x="27825" y="19075"/>
                </a:lnTo>
                <a:lnTo>
                  <a:pt x="27825" y="13652"/>
                </a:lnTo>
                <a:lnTo>
                  <a:pt x="27101" y="14122"/>
                </a:lnTo>
                <a:lnTo>
                  <a:pt x="26339" y="14249"/>
                </a:lnTo>
                <a:lnTo>
                  <a:pt x="26098" y="14262"/>
                </a:lnTo>
                <a:lnTo>
                  <a:pt x="26098" y="19710"/>
                </a:lnTo>
                <a:lnTo>
                  <a:pt x="23901" y="21361"/>
                </a:lnTo>
                <a:lnTo>
                  <a:pt x="23190" y="21361"/>
                </a:lnTo>
                <a:lnTo>
                  <a:pt x="23139" y="22250"/>
                </a:lnTo>
                <a:lnTo>
                  <a:pt x="23126" y="22123"/>
                </a:lnTo>
                <a:lnTo>
                  <a:pt x="23088" y="21742"/>
                </a:lnTo>
                <a:lnTo>
                  <a:pt x="23075" y="21615"/>
                </a:lnTo>
                <a:lnTo>
                  <a:pt x="23101" y="21361"/>
                </a:lnTo>
                <a:lnTo>
                  <a:pt x="21996" y="21361"/>
                </a:lnTo>
                <a:lnTo>
                  <a:pt x="21945" y="20853"/>
                </a:lnTo>
                <a:lnTo>
                  <a:pt x="21831" y="20599"/>
                </a:lnTo>
                <a:lnTo>
                  <a:pt x="21831" y="20307"/>
                </a:lnTo>
                <a:lnTo>
                  <a:pt x="21450" y="20853"/>
                </a:lnTo>
                <a:lnTo>
                  <a:pt x="21310" y="19710"/>
                </a:lnTo>
                <a:lnTo>
                  <a:pt x="21818" y="19875"/>
                </a:lnTo>
                <a:lnTo>
                  <a:pt x="21818" y="19710"/>
                </a:lnTo>
                <a:lnTo>
                  <a:pt x="21818" y="19583"/>
                </a:lnTo>
                <a:lnTo>
                  <a:pt x="21818" y="19329"/>
                </a:lnTo>
                <a:lnTo>
                  <a:pt x="21805" y="18821"/>
                </a:lnTo>
                <a:lnTo>
                  <a:pt x="21805" y="18186"/>
                </a:lnTo>
                <a:lnTo>
                  <a:pt x="23647" y="19710"/>
                </a:lnTo>
                <a:lnTo>
                  <a:pt x="24955" y="19583"/>
                </a:lnTo>
                <a:lnTo>
                  <a:pt x="25742" y="19837"/>
                </a:lnTo>
                <a:lnTo>
                  <a:pt x="26098" y="19710"/>
                </a:lnTo>
                <a:lnTo>
                  <a:pt x="26098" y="14262"/>
                </a:lnTo>
                <a:lnTo>
                  <a:pt x="23850" y="14376"/>
                </a:lnTo>
                <a:lnTo>
                  <a:pt x="21755" y="15646"/>
                </a:lnTo>
                <a:lnTo>
                  <a:pt x="21158" y="15976"/>
                </a:lnTo>
                <a:lnTo>
                  <a:pt x="21158" y="20472"/>
                </a:lnTo>
                <a:lnTo>
                  <a:pt x="21056" y="21107"/>
                </a:lnTo>
                <a:lnTo>
                  <a:pt x="20980" y="20459"/>
                </a:lnTo>
                <a:lnTo>
                  <a:pt x="20980" y="21107"/>
                </a:lnTo>
                <a:lnTo>
                  <a:pt x="20916" y="21615"/>
                </a:lnTo>
                <a:lnTo>
                  <a:pt x="20942" y="20764"/>
                </a:lnTo>
                <a:lnTo>
                  <a:pt x="20980" y="21107"/>
                </a:lnTo>
                <a:lnTo>
                  <a:pt x="20980" y="20459"/>
                </a:lnTo>
                <a:lnTo>
                  <a:pt x="20955" y="20218"/>
                </a:lnTo>
                <a:lnTo>
                  <a:pt x="21107" y="19329"/>
                </a:lnTo>
                <a:lnTo>
                  <a:pt x="21158" y="20472"/>
                </a:lnTo>
                <a:lnTo>
                  <a:pt x="21158" y="15976"/>
                </a:lnTo>
                <a:lnTo>
                  <a:pt x="20586" y="16294"/>
                </a:lnTo>
                <a:lnTo>
                  <a:pt x="20586" y="20218"/>
                </a:lnTo>
                <a:lnTo>
                  <a:pt x="20574" y="21742"/>
                </a:lnTo>
                <a:lnTo>
                  <a:pt x="20523" y="20599"/>
                </a:lnTo>
                <a:lnTo>
                  <a:pt x="20586" y="20218"/>
                </a:lnTo>
                <a:lnTo>
                  <a:pt x="20586" y="16294"/>
                </a:lnTo>
                <a:lnTo>
                  <a:pt x="18719" y="17297"/>
                </a:lnTo>
                <a:lnTo>
                  <a:pt x="17729" y="15138"/>
                </a:lnTo>
                <a:lnTo>
                  <a:pt x="16929" y="16408"/>
                </a:lnTo>
                <a:lnTo>
                  <a:pt x="16891" y="17678"/>
                </a:lnTo>
                <a:lnTo>
                  <a:pt x="16510" y="17970"/>
                </a:lnTo>
                <a:lnTo>
                  <a:pt x="16510" y="20853"/>
                </a:lnTo>
                <a:lnTo>
                  <a:pt x="16471" y="20599"/>
                </a:lnTo>
                <a:lnTo>
                  <a:pt x="16383" y="19837"/>
                </a:lnTo>
                <a:lnTo>
                  <a:pt x="16370" y="19075"/>
                </a:lnTo>
                <a:lnTo>
                  <a:pt x="16497" y="18186"/>
                </a:lnTo>
                <a:lnTo>
                  <a:pt x="16510" y="20853"/>
                </a:lnTo>
                <a:lnTo>
                  <a:pt x="16510" y="17970"/>
                </a:lnTo>
                <a:lnTo>
                  <a:pt x="16205" y="18186"/>
                </a:lnTo>
                <a:lnTo>
                  <a:pt x="15608" y="18186"/>
                </a:lnTo>
                <a:lnTo>
                  <a:pt x="14033" y="17399"/>
                </a:lnTo>
                <a:lnTo>
                  <a:pt x="14135" y="18199"/>
                </a:lnTo>
                <a:lnTo>
                  <a:pt x="13322" y="22974"/>
                </a:lnTo>
                <a:lnTo>
                  <a:pt x="14020" y="20980"/>
                </a:lnTo>
                <a:lnTo>
                  <a:pt x="15494" y="22377"/>
                </a:lnTo>
                <a:lnTo>
                  <a:pt x="16446" y="21488"/>
                </a:lnTo>
                <a:lnTo>
                  <a:pt x="16548" y="21361"/>
                </a:lnTo>
                <a:lnTo>
                  <a:pt x="16675" y="20853"/>
                </a:lnTo>
                <a:lnTo>
                  <a:pt x="16675" y="22225"/>
                </a:lnTo>
                <a:lnTo>
                  <a:pt x="16256" y="22987"/>
                </a:lnTo>
                <a:lnTo>
                  <a:pt x="16522" y="22758"/>
                </a:lnTo>
                <a:lnTo>
                  <a:pt x="16840" y="23088"/>
                </a:lnTo>
                <a:lnTo>
                  <a:pt x="16827" y="22758"/>
                </a:lnTo>
                <a:lnTo>
                  <a:pt x="16776" y="20853"/>
                </a:lnTo>
                <a:lnTo>
                  <a:pt x="16814" y="22237"/>
                </a:lnTo>
                <a:lnTo>
                  <a:pt x="16903" y="20866"/>
                </a:lnTo>
                <a:lnTo>
                  <a:pt x="17272" y="21196"/>
                </a:lnTo>
                <a:lnTo>
                  <a:pt x="17246" y="20828"/>
                </a:lnTo>
                <a:lnTo>
                  <a:pt x="16903" y="20853"/>
                </a:lnTo>
                <a:lnTo>
                  <a:pt x="17056" y="18694"/>
                </a:lnTo>
                <a:lnTo>
                  <a:pt x="17246" y="20828"/>
                </a:lnTo>
                <a:lnTo>
                  <a:pt x="18783" y="20726"/>
                </a:lnTo>
                <a:lnTo>
                  <a:pt x="19265" y="20091"/>
                </a:lnTo>
                <a:lnTo>
                  <a:pt x="19812" y="19964"/>
                </a:lnTo>
                <a:lnTo>
                  <a:pt x="19761" y="18948"/>
                </a:lnTo>
                <a:lnTo>
                  <a:pt x="19761" y="18821"/>
                </a:lnTo>
                <a:lnTo>
                  <a:pt x="20320" y="21615"/>
                </a:lnTo>
                <a:lnTo>
                  <a:pt x="20434" y="21996"/>
                </a:lnTo>
                <a:lnTo>
                  <a:pt x="20434" y="22123"/>
                </a:lnTo>
                <a:lnTo>
                  <a:pt x="20396" y="21983"/>
                </a:lnTo>
                <a:lnTo>
                  <a:pt x="20193" y="21869"/>
                </a:lnTo>
                <a:lnTo>
                  <a:pt x="19456" y="21488"/>
                </a:lnTo>
                <a:lnTo>
                  <a:pt x="18592" y="21488"/>
                </a:lnTo>
                <a:lnTo>
                  <a:pt x="18072" y="21869"/>
                </a:lnTo>
                <a:lnTo>
                  <a:pt x="17272" y="21196"/>
                </a:lnTo>
                <a:lnTo>
                  <a:pt x="17246" y="22352"/>
                </a:lnTo>
                <a:lnTo>
                  <a:pt x="16967" y="22885"/>
                </a:lnTo>
                <a:lnTo>
                  <a:pt x="16878" y="23139"/>
                </a:lnTo>
                <a:lnTo>
                  <a:pt x="17246" y="23520"/>
                </a:lnTo>
                <a:lnTo>
                  <a:pt x="18643" y="22504"/>
                </a:lnTo>
                <a:lnTo>
                  <a:pt x="19189" y="23393"/>
                </a:lnTo>
                <a:lnTo>
                  <a:pt x="19926" y="22885"/>
                </a:lnTo>
                <a:lnTo>
                  <a:pt x="20142" y="22504"/>
                </a:lnTo>
                <a:lnTo>
                  <a:pt x="20281" y="22250"/>
                </a:lnTo>
                <a:lnTo>
                  <a:pt x="20383" y="22580"/>
                </a:lnTo>
                <a:lnTo>
                  <a:pt x="21437" y="22885"/>
                </a:lnTo>
                <a:lnTo>
                  <a:pt x="22237" y="22758"/>
                </a:lnTo>
                <a:lnTo>
                  <a:pt x="22847" y="22885"/>
                </a:lnTo>
                <a:lnTo>
                  <a:pt x="23317" y="22758"/>
                </a:lnTo>
                <a:lnTo>
                  <a:pt x="23914" y="22123"/>
                </a:lnTo>
                <a:lnTo>
                  <a:pt x="24511" y="23063"/>
                </a:lnTo>
                <a:lnTo>
                  <a:pt x="24587" y="22885"/>
                </a:lnTo>
                <a:lnTo>
                  <a:pt x="24917" y="22352"/>
                </a:lnTo>
                <a:lnTo>
                  <a:pt x="25031" y="22123"/>
                </a:lnTo>
                <a:lnTo>
                  <a:pt x="25146" y="21869"/>
                </a:lnTo>
                <a:lnTo>
                  <a:pt x="25285" y="21869"/>
                </a:lnTo>
                <a:lnTo>
                  <a:pt x="25704" y="22034"/>
                </a:lnTo>
                <a:lnTo>
                  <a:pt x="25590" y="21869"/>
                </a:lnTo>
                <a:lnTo>
                  <a:pt x="25412" y="21615"/>
                </a:lnTo>
                <a:lnTo>
                  <a:pt x="26479" y="21869"/>
                </a:lnTo>
                <a:lnTo>
                  <a:pt x="27203" y="21742"/>
                </a:lnTo>
                <a:lnTo>
                  <a:pt x="27368" y="21615"/>
                </a:lnTo>
                <a:lnTo>
                  <a:pt x="27546" y="21488"/>
                </a:lnTo>
                <a:lnTo>
                  <a:pt x="28435" y="22352"/>
                </a:lnTo>
                <a:lnTo>
                  <a:pt x="28498" y="21488"/>
                </a:lnTo>
                <a:lnTo>
                  <a:pt x="28562" y="20726"/>
                </a:lnTo>
                <a:lnTo>
                  <a:pt x="28600" y="22694"/>
                </a:lnTo>
                <a:lnTo>
                  <a:pt x="28486" y="24155"/>
                </a:lnTo>
                <a:lnTo>
                  <a:pt x="29451" y="24396"/>
                </a:lnTo>
                <a:lnTo>
                  <a:pt x="29591" y="23393"/>
                </a:lnTo>
                <a:lnTo>
                  <a:pt x="29705" y="24282"/>
                </a:lnTo>
                <a:lnTo>
                  <a:pt x="29819" y="23520"/>
                </a:lnTo>
                <a:lnTo>
                  <a:pt x="29832" y="24853"/>
                </a:lnTo>
                <a:lnTo>
                  <a:pt x="30022" y="24815"/>
                </a:lnTo>
                <a:lnTo>
                  <a:pt x="29972" y="23520"/>
                </a:lnTo>
                <a:lnTo>
                  <a:pt x="29959" y="23393"/>
                </a:lnTo>
                <a:lnTo>
                  <a:pt x="29997" y="21234"/>
                </a:lnTo>
                <a:lnTo>
                  <a:pt x="30022" y="23850"/>
                </a:lnTo>
                <a:lnTo>
                  <a:pt x="30073" y="23520"/>
                </a:lnTo>
                <a:lnTo>
                  <a:pt x="30175" y="24282"/>
                </a:lnTo>
                <a:lnTo>
                  <a:pt x="30251" y="23647"/>
                </a:lnTo>
                <a:lnTo>
                  <a:pt x="30251" y="24917"/>
                </a:lnTo>
                <a:lnTo>
                  <a:pt x="30187" y="25247"/>
                </a:lnTo>
                <a:lnTo>
                  <a:pt x="30314" y="26314"/>
                </a:lnTo>
                <a:lnTo>
                  <a:pt x="30238" y="25171"/>
                </a:lnTo>
                <a:lnTo>
                  <a:pt x="30810" y="25679"/>
                </a:lnTo>
                <a:lnTo>
                  <a:pt x="30835" y="25908"/>
                </a:lnTo>
                <a:lnTo>
                  <a:pt x="30492" y="26187"/>
                </a:lnTo>
                <a:lnTo>
                  <a:pt x="30378" y="26314"/>
                </a:lnTo>
                <a:lnTo>
                  <a:pt x="30403" y="27076"/>
                </a:lnTo>
                <a:lnTo>
                  <a:pt x="30149" y="26187"/>
                </a:lnTo>
                <a:lnTo>
                  <a:pt x="29324" y="25298"/>
                </a:lnTo>
                <a:lnTo>
                  <a:pt x="28333" y="25488"/>
                </a:lnTo>
                <a:lnTo>
                  <a:pt x="28143" y="27838"/>
                </a:lnTo>
                <a:lnTo>
                  <a:pt x="28016" y="27584"/>
                </a:lnTo>
                <a:lnTo>
                  <a:pt x="27190" y="25946"/>
                </a:lnTo>
                <a:lnTo>
                  <a:pt x="26911" y="27584"/>
                </a:lnTo>
                <a:lnTo>
                  <a:pt x="26784" y="26568"/>
                </a:lnTo>
                <a:lnTo>
                  <a:pt x="26377" y="26568"/>
                </a:lnTo>
                <a:lnTo>
                  <a:pt x="26111" y="26568"/>
                </a:lnTo>
                <a:lnTo>
                  <a:pt x="24561" y="28600"/>
                </a:lnTo>
                <a:lnTo>
                  <a:pt x="24155" y="28473"/>
                </a:lnTo>
                <a:lnTo>
                  <a:pt x="22517" y="27965"/>
                </a:lnTo>
                <a:lnTo>
                  <a:pt x="21678" y="28194"/>
                </a:lnTo>
                <a:lnTo>
                  <a:pt x="21678" y="28600"/>
                </a:lnTo>
                <a:lnTo>
                  <a:pt x="21666" y="30124"/>
                </a:lnTo>
                <a:lnTo>
                  <a:pt x="21577" y="30251"/>
                </a:lnTo>
                <a:lnTo>
                  <a:pt x="21539" y="29997"/>
                </a:lnTo>
                <a:lnTo>
                  <a:pt x="21564" y="30124"/>
                </a:lnTo>
                <a:lnTo>
                  <a:pt x="21564" y="29362"/>
                </a:lnTo>
                <a:lnTo>
                  <a:pt x="21615" y="28981"/>
                </a:lnTo>
                <a:lnTo>
                  <a:pt x="21653" y="28727"/>
                </a:lnTo>
                <a:lnTo>
                  <a:pt x="21678" y="28600"/>
                </a:lnTo>
                <a:lnTo>
                  <a:pt x="21678" y="28194"/>
                </a:lnTo>
                <a:lnTo>
                  <a:pt x="21247" y="28308"/>
                </a:lnTo>
                <a:lnTo>
                  <a:pt x="21247" y="29235"/>
                </a:lnTo>
                <a:lnTo>
                  <a:pt x="20751" y="29743"/>
                </a:lnTo>
                <a:lnTo>
                  <a:pt x="20612" y="29997"/>
                </a:lnTo>
                <a:lnTo>
                  <a:pt x="20472" y="28981"/>
                </a:lnTo>
                <a:lnTo>
                  <a:pt x="21247" y="29235"/>
                </a:lnTo>
                <a:lnTo>
                  <a:pt x="21247" y="28308"/>
                </a:lnTo>
                <a:lnTo>
                  <a:pt x="20599" y="28473"/>
                </a:lnTo>
                <a:lnTo>
                  <a:pt x="19558" y="27965"/>
                </a:lnTo>
                <a:lnTo>
                  <a:pt x="18097" y="28473"/>
                </a:lnTo>
                <a:lnTo>
                  <a:pt x="17703" y="28346"/>
                </a:lnTo>
                <a:lnTo>
                  <a:pt x="17487" y="30251"/>
                </a:lnTo>
                <a:lnTo>
                  <a:pt x="17729" y="30175"/>
                </a:lnTo>
                <a:lnTo>
                  <a:pt x="17678" y="29743"/>
                </a:lnTo>
                <a:lnTo>
                  <a:pt x="18618" y="30378"/>
                </a:lnTo>
                <a:lnTo>
                  <a:pt x="17983" y="30632"/>
                </a:lnTo>
                <a:lnTo>
                  <a:pt x="17830" y="31013"/>
                </a:lnTo>
                <a:lnTo>
                  <a:pt x="17754" y="30391"/>
                </a:lnTo>
                <a:lnTo>
                  <a:pt x="17373" y="31267"/>
                </a:lnTo>
                <a:lnTo>
                  <a:pt x="17005" y="30886"/>
                </a:lnTo>
                <a:lnTo>
                  <a:pt x="16421" y="30632"/>
                </a:lnTo>
                <a:lnTo>
                  <a:pt x="16090" y="29362"/>
                </a:lnTo>
                <a:lnTo>
                  <a:pt x="15773" y="29235"/>
                </a:lnTo>
                <a:lnTo>
                  <a:pt x="15748" y="31140"/>
                </a:lnTo>
                <a:lnTo>
                  <a:pt x="15671" y="31394"/>
                </a:lnTo>
                <a:lnTo>
                  <a:pt x="15265" y="32156"/>
                </a:lnTo>
                <a:lnTo>
                  <a:pt x="15595" y="33045"/>
                </a:lnTo>
                <a:lnTo>
                  <a:pt x="16014" y="32537"/>
                </a:lnTo>
                <a:lnTo>
                  <a:pt x="18262" y="31267"/>
                </a:lnTo>
                <a:lnTo>
                  <a:pt x="18719" y="31013"/>
                </a:lnTo>
                <a:lnTo>
                  <a:pt x="18580" y="29743"/>
                </a:lnTo>
                <a:lnTo>
                  <a:pt x="18567" y="29616"/>
                </a:lnTo>
                <a:lnTo>
                  <a:pt x="19367" y="29832"/>
                </a:lnTo>
                <a:lnTo>
                  <a:pt x="19342" y="29616"/>
                </a:lnTo>
                <a:lnTo>
                  <a:pt x="19443" y="28727"/>
                </a:lnTo>
                <a:lnTo>
                  <a:pt x="19418" y="30251"/>
                </a:lnTo>
                <a:lnTo>
                  <a:pt x="19392" y="30048"/>
                </a:lnTo>
                <a:lnTo>
                  <a:pt x="19291" y="30251"/>
                </a:lnTo>
                <a:lnTo>
                  <a:pt x="19100" y="30632"/>
                </a:lnTo>
                <a:lnTo>
                  <a:pt x="18986" y="30861"/>
                </a:lnTo>
                <a:lnTo>
                  <a:pt x="19392" y="30632"/>
                </a:lnTo>
                <a:lnTo>
                  <a:pt x="23202" y="32537"/>
                </a:lnTo>
                <a:lnTo>
                  <a:pt x="28892" y="28219"/>
                </a:lnTo>
                <a:lnTo>
                  <a:pt x="31483" y="31394"/>
                </a:lnTo>
                <a:lnTo>
                  <a:pt x="34810" y="31267"/>
                </a:lnTo>
                <a:lnTo>
                  <a:pt x="35521" y="31267"/>
                </a:lnTo>
                <a:lnTo>
                  <a:pt x="36639" y="32537"/>
                </a:lnTo>
                <a:lnTo>
                  <a:pt x="35648" y="32791"/>
                </a:lnTo>
                <a:lnTo>
                  <a:pt x="32169" y="34823"/>
                </a:lnTo>
                <a:lnTo>
                  <a:pt x="29057" y="32029"/>
                </a:lnTo>
                <a:lnTo>
                  <a:pt x="28067" y="31140"/>
                </a:lnTo>
                <a:lnTo>
                  <a:pt x="21844" y="33680"/>
                </a:lnTo>
                <a:lnTo>
                  <a:pt x="19621" y="34442"/>
                </a:lnTo>
                <a:lnTo>
                  <a:pt x="19405" y="34455"/>
                </a:lnTo>
                <a:lnTo>
                  <a:pt x="22860" y="35077"/>
                </a:lnTo>
                <a:lnTo>
                  <a:pt x="27127" y="32029"/>
                </a:lnTo>
                <a:lnTo>
                  <a:pt x="32092" y="34823"/>
                </a:lnTo>
                <a:lnTo>
                  <a:pt x="33909" y="35839"/>
                </a:lnTo>
                <a:lnTo>
                  <a:pt x="35509" y="33680"/>
                </a:lnTo>
                <a:lnTo>
                  <a:pt x="37820" y="35839"/>
                </a:lnTo>
                <a:lnTo>
                  <a:pt x="38328" y="37617"/>
                </a:lnTo>
                <a:lnTo>
                  <a:pt x="38544" y="36347"/>
                </a:lnTo>
                <a:close/>
              </a:path>
            </a:pathLst>
          </a:custGeom>
          <a:solidFill>
            <a:srgbClr val="B88F51"/>
          </a:solidFill>
        </p:spPr>
        <p:txBody>
          <a:bodyPr wrap="square" lIns="0" tIns="0" rIns="0" bIns="0" rtlCol="0"/>
          <a:lstStyle/>
          <a:p>
            <a:endParaRPr sz="2511"/>
          </a:p>
        </p:txBody>
      </p:sp>
      <p:sp>
        <p:nvSpPr>
          <p:cNvPr id="147" name="bg object 147"/>
          <p:cNvSpPr/>
          <p:nvPr/>
        </p:nvSpPr>
        <p:spPr>
          <a:xfrm>
            <a:off x="799084" y="284043"/>
            <a:ext cx="12700" cy="7938"/>
          </a:xfrm>
          <a:custGeom>
            <a:avLst/>
            <a:gdLst/>
            <a:ahLst/>
            <a:cxnLst/>
            <a:rect l="l" t="t" r="r" b="b"/>
            <a:pathLst>
              <a:path w="20319" h="12700">
                <a:moveTo>
                  <a:pt x="3238" y="6540"/>
                </a:moveTo>
                <a:lnTo>
                  <a:pt x="3200" y="6184"/>
                </a:lnTo>
                <a:lnTo>
                  <a:pt x="3175" y="5969"/>
                </a:lnTo>
                <a:lnTo>
                  <a:pt x="3086" y="6591"/>
                </a:lnTo>
                <a:lnTo>
                  <a:pt x="3136" y="6946"/>
                </a:lnTo>
                <a:lnTo>
                  <a:pt x="3162" y="7150"/>
                </a:lnTo>
                <a:lnTo>
                  <a:pt x="3238" y="6540"/>
                </a:lnTo>
                <a:close/>
              </a:path>
              <a:path w="20319" h="12700">
                <a:moveTo>
                  <a:pt x="3517" y="5041"/>
                </a:moveTo>
                <a:lnTo>
                  <a:pt x="3124" y="4762"/>
                </a:lnTo>
                <a:lnTo>
                  <a:pt x="3098" y="4445"/>
                </a:lnTo>
                <a:lnTo>
                  <a:pt x="3060" y="4711"/>
                </a:lnTo>
                <a:lnTo>
                  <a:pt x="1981" y="3911"/>
                </a:lnTo>
                <a:lnTo>
                  <a:pt x="1993" y="4114"/>
                </a:lnTo>
                <a:lnTo>
                  <a:pt x="1143" y="3492"/>
                </a:lnTo>
                <a:lnTo>
                  <a:pt x="977" y="3378"/>
                </a:lnTo>
                <a:lnTo>
                  <a:pt x="787" y="3225"/>
                </a:lnTo>
                <a:lnTo>
                  <a:pt x="800" y="3352"/>
                </a:lnTo>
                <a:lnTo>
                  <a:pt x="0" y="3225"/>
                </a:lnTo>
                <a:lnTo>
                  <a:pt x="101" y="4064"/>
                </a:lnTo>
                <a:lnTo>
                  <a:pt x="177" y="4686"/>
                </a:lnTo>
                <a:lnTo>
                  <a:pt x="660" y="4051"/>
                </a:lnTo>
                <a:lnTo>
                  <a:pt x="850" y="3822"/>
                </a:lnTo>
                <a:lnTo>
                  <a:pt x="977" y="4775"/>
                </a:lnTo>
                <a:lnTo>
                  <a:pt x="1054" y="5435"/>
                </a:lnTo>
                <a:lnTo>
                  <a:pt x="1600" y="4737"/>
                </a:lnTo>
                <a:lnTo>
                  <a:pt x="1968" y="4533"/>
                </a:lnTo>
                <a:lnTo>
                  <a:pt x="1943" y="5168"/>
                </a:lnTo>
                <a:lnTo>
                  <a:pt x="1955" y="5486"/>
                </a:lnTo>
                <a:lnTo>
                  <a:pt x="1981" y="6210"/>
                </a:lnTo>
                <a:lnTo>
                  <a:pt x="2222" y="5918"/>
                </a:lnTo>
                <a:lnTo>
                  <a:pt x="2070" y="4711"/>
                </a:lnTo>
                <a:lnTo>
                  <a:pt x="2032" y="4508"/>
                </a:lnTo>
                <a:lnTo>
                  <a:pt x="2070" y="4711"/>
                </a:lnTo>
                <a:lnTo>
                  <a:pt x="2171" y="5473"/>
                </a:lnTo>
                <a:lnTo>
                  <a:pt x="2222" y="5918"/>
                </a:lnTo>
                <a:lnTo>
                  <a:pt x="2247" y="6134"/>
                </a:lnTo>
                <a:lnTo>
                  <a:pt x="2794" y="5435"/>
                </a:lnTo>
                <a:lnTo>
                  <a:pt x="3035" y="5308"/>
                </a:lnTo>
                <a:lnTo>
                  <a:pt x="3086" y="5638"/>
                </a:lnTo>
                <a:lnTo>
                  <a:pt x="3124" y="5257"/>
                </a:lnTo>
                <a:lnTo>
                  <a:pt x="3517" y="5041"/>
                </a:lnTo>
                <a:close/>
              </a:path>
              <a:path w="20319" h="12700">
                <a:moveTo>
                  <a:pt x="3568" y="6565"/>
                </a:moveTo>
                <a:lnTo>
                  <a:pt x="3454" y="5664"/>
                </a:lnTo>
                <a:lnTo>
                  <a:pt x="3302" y="6540"/>
                </a:lnTo>
                <a:lnTo>
                  <a:pt x="3352" y="6934"/>
                </a:lnTo>
                <a:lnTo>
                  <a:pt x="3416" y="7429"/>
                </a:lnTo>
                <a:lnTo>
                  <a:pt x="3568" y="6565"/>
                </a:lnTo>
                <a:close/>
              </a:path>
              <a:path w="20319" h="12700">
                <a:moveTo>
                  <a:pt x="4127" y="6489"/>
                </a:moveTo>
                <a:lnTo>
                  <a:pt x="4089" y="6134"/>
                </a:lnTo>
                <a:lnTo>
                  <a:pt x="4064" y="5918"/>
                </a:lnTo>
                <a:lnTo>
                  <a:pt x="3975" y="6540"/>
                </a:lnTo>
                <a:lnTo>
                  <a:pt x="4025" y="6896"/>
                </a:lnTo>
                <a:lnTo>
                  <a:pt x="4051" y="7099"/>
                </a:lnTo>
                <a:lnTo>
                  <a:pt x="4127" y="6489"/>
                </a:lnTo>
                <a:close/>
              </a:path>
              <a:path w="20319" h="12700">
                <a:moveTo>
                  <a:pt x="4800" y="10350"/>
                </a:moveTo>
                <a:lnTo>
                  <a:pt x="4660" y="9512"/>
                </a:lnTo>
                <a:lnTo>
                  <a:pt x="4559" y="10198"/>
                </a:lnTo>
                <a:lnTo>
                  <a:pt x="3848" y="9715"/>
                </a:lnTo>
                <a:lnTo>
                  <a:pt x="3975" y="10706"/>
                </a:lnTo>
                <a:lnTo>
                  <a:pt x="4013" y="10985"/>
                </a:lnTo>
                <a:lnTo>
                  <a:pt x="4152" y="10706"/>
                </a:lnTo>
                <a:lnTo>
                  <a:pt x="4559" y="10477"/>
                </a:lnTo>
                <a:lnTo>
                  <a:pt x="4597" y="10668"/>
                </a:lnTo>
                <a:lnTo>
                  <a:pt x="4648" y="11049"/>
                </a:lnTo>
                <a:lnTo>
                  <a:pt x="4737" y="10388"/>
                </a:lnTo>
                <a:close/>
              </a:path>
              <a:path w="20319" h="12700">
                <a:moveTo>
                  <a:pt x="5067" y="7226"/>
                </a:moveTo>
                <a:lnTo>
                  <a:pt x="4965" y="6451"/>
                </a:lnTo>
                <a:lnTo>
                  <a:pt x="4851" y="7150"/>
                </a:lnTo>
                <a:lnTo>
                  <a:pt x="4305" y="6654"/>
                </a:lnTo>
                <a:lnTo>
                  <a:pt x="4432" y="7632"/>
                </a:lnTo>
                <a:lnTo>
                  <a:pt x="4457" y="7823"/>
                </a:lnTo>
                <a:lnTo>
                  <a:pt x="4572" y="7632"/>
                </a:lnTo>
                <a:lnTo>
                  <a:pt x="4876" y="7429"/>
                </a:lnTo>
                <a:lnTo>
                  <a:pt x="4902" y="7607"/>
                </a:lnTo>
                <a:lnTo>
                  <a:pt x="4953" y="7988"/>
                </a:lnTo>
                <a:lnTo>
                  <a:pt x="5067" y="7226"/>
                </a:lnTo>
                <a:close/>
              </a:path>
              <a:path w="20319" h="12700">
                <a:moveTo>
                  <a:pt x="5143" y="5321"/>
                </a:moveTo>
                <a:lnTo>
                  <a:pt x="4178" y="5245"/>
                </a:lnTo>
                <a:lnTo>
                  <a:pt x="4292" y="6121"/>
                </a:lnTo>
                <a:lnTo>
                  <a:pt x="4343" y="6527"/>
                </a:lnTo>
                <a:lnTo>
                  <a:pt x="4762" y="6096"/>
                </a:lnTo>
                <a:lnTo>
                  <a:pt x="5143" y="5321"/>
                </a:lnTo>
                <a:close/>
              </a:path>
              <a:path w="20319" h="12700">
                <a:moveTo>
                  <a:pt x="5321" y="7175"/>
                </a:moveTo>
                <a:lnTo>
                  <a:pt x="5283" y="6819"/>
                </a:lnTo>
                <a:lnTo>
                  <a:pt x="5257" y="6604"/>
                </a:lnTo>
                <a:lnTo>
                  <a:pt x="5168" y="7226"/>
                </a:lnTo>
                <a:lnTo>
                  <a:pt x="5219" y="7581"/>
                </a:lnTo>
                <a:lnTo>
                  <a:pt x="5245" y="7785"/>
                </a:lnTo>
                <a:lnTo>
                  <a:pt x="5321" y="7175"/>
                </a:lnTo>
                <a:close/>
              </a:path>
              <a:path w="20319" h="12700">
                <a:moveTo>
                  <a:pt x="6438" y="5638"/>
                </a:moveTo>
                <a:lnTo>
                  <a:pt x="6311" y="4572"/>
                </a:lnTo>
                <a:lnTo>
                  <a:pt x="5613" y="6959"/>
                </a:lnTo>
                <a:lnTo>
                  <a:pt x="5588" y="6807"/>
                </a:lnTo>
                <a:lnTo>
                  <a:pt x="5829" y="8674"/>
                </a:lnTo>
                <a:lnTo>
                  <a:pt x="6438" y="5638"/>
                </a:lnTo>
                <a:close/>
              </a:path>
              <a:path w="20319" h="12700">
                <a:moveTo>
                  <a:pt x="6464" y="2552"/>
                </a:moveTo>
                <a:lnTo>
                  <a:pt x="6426" y="2197"/>
                </a:lnTo>
                <a:lnTo>
                  <a:pt x="6400" y="1981"/>
                </a:lnTo>
                <a:lnTo>
                  <a:pt x="6311" y="2603"/>
                </a:lnTo>
                <a:lnTo>
                  <a:pt x="6362" y="2959"/>
                </a:lnTo>
                <a:lnTo>
                  <a:pt x="6388" y="3162"/>
                </a:lnTo>
                <a:lnTo>
                  <a:pt x="6464" y="2552"/>
                </a:lnTo>
                <a:close/>
              </a:path>
              <a:path w="20319" h="12700">
                <a:moveTo>
                  <a:pt x="6515" y="7899"/>
                </a:moveTo>
                <a:lnTo>
                  <a:pt x="6413" y="7124"/>
                </a:lnTo>
                <a:lnTo>
                  <a:pt x="6299" y="7899"/>
                </a:lnTo>
                <a:lnTo>
                  <a:pt x="6350" y="8280"/>
                </a:lnTo>
                <a:lnTo>
                  <a:pt x="6400" y="8661"/>
                </a:lnTo>
                <a:lnTo>
                  <a:pt x="6515" y="7899"/>
                </a:lnTo>
                <a:close/>
              </a:path>
              <a:path w="20319" h="12700">
                <a:moveTo>
                  <a:pt x="7975" y="6921"/>
                </a:moveTo>
                <a:lnTo>
                  <a:pt x="7200" y="6629"/>
                </a:lnTo>
                <a:lnTo>
                  <a:pt x="7302" y="7467"/>
                </a:lnTo>
                <a:lnTo>
                  <a:pt x="7340" y="7734"/>
                </a:lnTo>
                <a:lnTo>
                  <a:pt x="7480" y="7493"/>
                </a:lnTo>
                <a:lnTo>
                  <a:pt x="7975" y="6921"/>
                </a:lnTo>
                <a:close/>
              </a:path>
              <a:path w="20319" h="12700">
                <a:moveTo>
                  <a:pt x="8166" y="4787"/>
                </a:moveTo>
                <a:lnTo>
                  <a:pt x="8051" y="3886"/>
                </a:lnTo>
                <a:lnTo>
                  <a:pt x="7899" y="4737"/>
                </a:lnTo>
                <a:lnTo>
                  <a:pt x="7810" y="4000"/>
                </a:lnTo>
                <a:lnTo>
                  <a:pt x="7696" y="4775"/>
                </a:lnTo>
                <a:lnTo>
                  <a:pt x="7747" y="5156"/>
                </a:lnTo>
                <a:lnTo>
                  <a:pt x="7797" y="5537"/>
                </a:lnTo>
                <a:lnTo>
                  <a:pt x="7899" y="4826"/>
                </a:lnTo>
                <a:lnTo>
                  <a:pt x="7950" y="5156"/>
                </a:lnTo>
                <a:lnTo>
                  <a:pt x="8013" y="5651"/>
                </a:lnTo>
                <a:lnTo>
                  <a:pt x="8166" y="4787"/>
                </a:lnTo>
                <a:close/>
              </a:path>
              <a:path w="20319" h="12700">
                <a:moveTo>
                  <a:pt x="8318" y="4724"/>
                </a:moveTo>
                <a:lnTo>
                  <a:pt x="8280" y="4368"/>
                </a:lnTo>
                <a:lnTo>
                  <a:pt x="8255" y="4152"/>
                </a:lnTo>
                <a:lnTo>
                  <a:pt x="8178" y="4775"/>
                </a:lnTo>
                <a:lnTo>
                  <a:pt x="8216" y="5130"/>
                </a:lnTo>
                <a:lnTo>
                  <a:pt x="8242" y="5334"/>
                </a:lnTo>
                <a:lnTo>
                  <a:pt x="8318" y="4724"/>
                </a:lnTo>
                <a:close/>
              </a:path>
              <a:path w="20319" h="12700">
                <a:moveTo>
                  <a:pt x="8750" y="8674"/>
                </a:moveTo>
                <a:lnTo>
                  <a:pt x="8661" y="7391"/>
                </a:lnTo>
                <a:lnTo>
                  <a:pt x="8521" y="5715"/>
                </a:lnTo>
                <a:lnTo>
                  <a:pt x="8001" y="6794"/>
                </a:lnTo>
                <a:lnTo>
                  <a:pt x="7975" y="6921"/>
                </a:lnTo>
                <a:lnTo>
                  <a:pt x="7924" y="7429"/>
                </a:lnTo>
                <a:lnTo>
                  <a:pt x="7759" y="8737"/>
                </a:lnTo>
                <a:lnTo>
                  <a:pt x="8750" y="8674"/>
                </a:lnTo>
                <a:close/>
              </a:path>
              <a:path w="20319" h="12700">
                <a:moveTo>
                  <a:pt x="8750" y="4381"/>
                </a:moveTo>
                <a:lnTo>
                  <a:pt x="8686" y="3924"/>
                </a:lnTo>
                <a:lnTo>
                  <a:pt x="8521" y="5118"/>
                </a:lnTo>
                <a:lnTo>
                  <a:pt x="8712" y="6616"/>
                </a:lnTo>
                <a:lnTo>
                  <a:pt x="8750" y="4381"/>
                </a:lnTo>
                <a:close/>
              </a:path>
              <a:path w="20319" h="12700">
                <a:moveTo>
                  <a:pt x="9740" y="8153"/>
                </a:moveTo>
                <a:lnTo>
                  <a:pt x="8978" y="7442"/>
                </a:lnTo>
                <a:lnTo>
                  <a:pt x="8813" y="7289"/>
                </a:lnTo>
                <a:lnTo>
                  <a:pt x="8813" y="7442"/>
                </a:lnTo>
                <a:lnTo>
                  <a:pt x="8851" y="9182"/>
                </a:lnTo>
                <a:lnTo>
                  <a:pt x="9740" y="8153"/>
                </a:lnTo>
                <a:close/>
              </a:path>
              <a:path w="20319" h="12700">
                <a:moveTo>
                  <a:pt x="10414" y="11353"/>
                </a:moveTo>
                <a:lnTo>
                  <a:pt x="8750" y="10642"/>
                </a:lnTo>
                <a:lnTo>
                  <a:pt x="8915" y="11950"/>
                </a:lnTo>
                <a:lnTo>
                  <a:pt x="9004" y="12687"/>
                </a:lnTo>
                <a:lnTo>
                  <a:pt x="9652" y="11938"/>
                </a:lnTo>
                <a:lnTo>
                  <a:pt x="10414" y="11353"/>
                </a:lnTo>
                <a:close/>
              </a:path>
              <a:path w="20319" h="12700">
                <a:moveTo>
                  <a:pt x="10515" y="3848"/>
                </a:moveTo>
                <a:lnTo>
                  <a:pt x="10477" y="3492"/>
                </a:lnTo>
                <a:lnTo>
                  <a:pt x="10452" y="3276"/>
                </a:lnTo>
                <a:lnTo>
                  <a:pt x="10363" y="3898"/>
                </a:lnTo>
                <a:lnTo>
                  <a:pt x="10414" y="4254"/>
                </a:lnTo>
                <a:lnTo>
                  <a:pt x="10439" y="4457"/>
                </a:lnTo>
                <a:lnTo>
                  <a:pt x="10515" y="3848"/>
                </a:lnTo>
                <a:close/>
              </a:path>
              <a:path w="20319" h="12700">
                <a:moveTo>
                  <a:pt x="10579" y="8013"/>
                </a:moveTo>
                <a:lnTo>
                  <a:pt x="9766" y="8115"/>
                </a:lnTo>
                <a:lnTo>
                  <a:pt x="10452" y="8813"/>
                </a:lnTo>
                <a:lnTo>
                  <a:pt x="10579" y="8013"/>
                </a:lnTo>
                <a:close/>
              </a:path>
              <a:path w="20319" h="12700">
                <a:moveTo>
                  <a:pt x="10782" y="3860"/>
                </a:moveTo>
                <a:lnTo>
                  <a:pt x="10668" y="2971"/>
                </a:lnTo>
                <a:lnTo>
                  <a:pt x="10515" y="3848"/>
                </a:lnTo>
                <a:lnTo>
                  <a:pt x="10566" y="4241"/>
                </a:lnTo>
                <a:lnTo>
                  <a:pt x="10629" y="4737"/>
                </a:lnTo>
                <a:lnTo>
                  <a:pt x="10782" y="3860"/>
                </a:lnTo>
                <a:close/>
              </a:path>
              <a:path w="20319" h="12700">
                <a:moveTo>
                  <a:pt x="11353" y="11417"/>
                </a:moveTo>
                <a:lnTo>
                  <a:pt x="11315" y="11061"/>
                </a:lnTo>
                <a:lnTo>
                  <a:pt x="11290" y="10845"/>
                </a:lnTo>
                <a:lnTo>
                  <a:pt x="11201" y="11468"/>
                </a:lnTo>
                <a:lnTo>
                  <a:pt x="11252" y="11823"/>
                </a:lnTo>
                <a:lnTo>
                  <a:pt x="11277" y="12026"/>
                </a:lnTo>
                <a:lnTo>
                  <a:pt x="11353" y="11417"/>
                </a:lnTo>
                <a:close/>
              </a:path>
              <a:path w="20319" h="12700">
                <a:moveTo>
                  <a:pt x="11988" y="3810"/>
                </a:moveTo>
                <a:lnTo>
                  <a:pt x="11874" y="2908"/>
                </a:lnTo>
                <a:lnTo>
                  <a:pt x="11722" y="3784"/>
                </a:lnTo>
                <a:lnTo>
                  <a:pt x="11772" y="4178"/>
                </a:lnTo>
                <a:lnTo>
                  <a:pt x="11836" y="4673"/>
                </a:lnTo>
                <a:lnTo>
                  <a:pt x="11988" y="3810"/>
                </a:lnTo>
                <a:close/>
              </a:path>
              <a:path w="20319" h="12700">
                <a:moveTo>
                  <a:pt x="12204" y="11391"/>
                </a:moveTo>
                <a:lnTo>
                  <a:pt x="12103" y="10617"/>
                </a:lnTo>
                <a:lnTo>
                  <a:pt x="11988" y="11391"/>
                </a:lnTo>
                <a:lnTo>
                  <a:pt x="12039" y="11772"/>
                </a:lnTo>
                <a:lnTo>
                  <a:pt x="12090" y="12153"/>
                </a:lnTo>
                <a:lnTo>
                  <a:pt x="12204" y="11391"/>
                </a:lnTo>
                <a:close/>
              </a:path>
              <a:path w="20319" h="12700">
                <a:moveTo>
                  <a:pt x="14516" y="3670"/>
                </a:moveTo>
                <a:lnTo>
                  <a:pt x="14376" y="3644"/>
                </a:lnTo>
                <a:lnTo>
                  <a:pt x="14376" y="2908"/>
                </a:lnTo>
                <a:lnTo>
                  <a:pt x="14236" y="3225"/>
                </a:lnTo>
                <a:lnTo>
                  <a:pt x="13652" y="2654"/>
                </a:lnTo>
                <a:lnTo>
                  <a:pt x="13728" y="1778"/>
                </a:lnTo>
                <a:lnTo>
                  <a:pt x="13614" y="952"/>
                </a:lnTo>
                <a:lnTo>
                  <a:pt x="13614" y="3441"/>
                </a:lnTo>
                <a:lnTo>
                  <a:pt x="13614" y="952"/>
                </a:lnTo>
                <a:lnTo>
                  <a:pt x="13589" y="762"/>
                </a:lnTo>
                <a:lnTo>
                  <a:pt x="13462" y="2463"/>
                </a:lnTo>
                <a:lnTo>
                  <a:pt x="13347" y="2336"/>
                </a:lnTo>
                <a:lnTo>
                  <a:pt x="13436" y="2717"/>
                </a:lnTo>
                <a:lnTo>
                  <a:pt x="13398" y="3327"/>
                </a:lnTo>
                <a:lnTo>
                  <a:pt x="13296" y="2565"/>
                </a:lnTo>
                <a:lnTo>
                  <a:pt x="13398" y="3390"/>
                </a:lnTo>
                <a:lnTo>
                  <a:pt x="11988" y="3009"/>
                </a:lnTo>
                <a:lnTo>
                  <a:pt x="12128" y="4152"/>
                </a:lnTo>
                <a:lnTo>
                  <a:pt x="12306" y="5549"/>
                </a:lnTo>
                <a:lnTo>
                  <a:pt x="12369" y="5727"/>
                </a:lnTo>
                <a:lnTo>
                  <a:pt x="11303" y="4267"/>
                </a:lnTo>
                <a:lnTo>
                  <a:pt x="11277" y="3987"/>
                </a:lnTo>
                <a:lnTo>
                  <a:pt x="11239" y="4191"/>
                </a:lnTo>
                <a:lnTo>
                  <a:pt x="10579" y="8013"/>
                </a:lnTo>
                <a:lnTo>
                  <a:pt x="11074" y="7937"/>
                </a:lnTo>
                <a:lnTo>
                  <a:pt x="11658" y="7988"/>
                </a:lnTo>
                <a:lnTo>
                  <a:pt x="12573" y="7937"/>
                </a:lnTo>
                <a:lnTo>
                  <a:pt x="12801" y="7924"/>
                </a:lnTo>
                <a:lnTo>
                  <a:pt x="14046" y="8001"/>
                </a:lnTo>
                <a:lnTo>
                  <a:pt x="12814" y="6337"/>
                </a:lnTo>
                <a:lnTo>
                  <a:pt x="13106" y="6159"/>
                </a:lnTo>
                <a:lnTo>
                  <a:pt x="13144" y="6375"/>
                </a:lnTo>
                <a:lnTo>
                  <a:pt x="13182" y="6654"/>
                </a:lnTo>
                <a:lnTo>
                  <a:pt x="13322" y="6375"/>
                </a:lnTo>
                <a:lnTo>
                  <a:pt x="13970" y="6032"/>
                </a:lnTo>
                <a:lnTo>
                  <a:pt x="13017" y="5384"/>
                </a:lnTo>
                <a:lnTo>
                  <a:pt x="13081" y="5930"/>
                </a:lnTo>
                <a:lnTo>
                  <a:pt x="12369" y="5448"/>
                </a:lnTo>
                <a:lnTo>
                  <a:pt x="13220" y="4127"/>
                </a:lnTo>
                <a:lnTo>
                  <a:pt x="13474" y="4038"/>
                </a:lnTo>
                <a:lnTo>
                  <a:pt x="13512" y="4279"/>
                </a:lnTo>
                <a:lnTo>
                  <a:pt x="13525" y="4025"/>
                </a:lnTo>
                <a:lnTo>
                  <a:pt x="13741" y="3949"/>
                </a:lnTo>
                <a:lnTo>
                  <a:pt x="14376" y="6400"/>
                </a:lnTo>
                <a:lnTo>
                  <a:pt x="14376" y="3721"/>
                </a:lnTo>
                <a:lnTo>
                  <a:pt x="14516" y="3670"/>
                </a:lnTo>
                <a:close/>
              </a:path>
              <a:path w="20319" h="12700">
                <a:moveTo>
                  <a:pt x="16281" y="812"/>
                </a:moveTo>
                <a:lnTo>
                  <a:pt x="16179" y="0"/>
                </a:lnTo>
                <a:lnTo>
                  <a:pt x="15163" y="4406"/>
                </a:lnTo>
                <a:lnTo>
                  <a:pt x="15011" y="3225"/>
                </a:lnTo>
                <a:lnTo>
                  <a:pt x="15379" y="6184"/>
                </a:lnTo>
                <a:lnTo>
                  <a:pt x="15468" y="5626"/>
                </a:lnTo>
                <a:lnTo>
                  <a:pt x="15494" y="5765"/>
                </a:lnTo>
                <a:lnTo>
                  <a:pt x="15633" y="5486"/>
                </a:lnTo>
                <a:lnTo>
                  <a:pt x="16281" y="5130"/>
                </a:lnTo>
                <a:lnTo>
                  <a:pt x="15621" y="4699"/>
                </a:lnTo>
                <a:lnTo>
                  <a:pt x="16281" y="812"/>
                </a:lnTo>
                <a:close/>
              </a:path>
              <a:path w="20319" h="12700">
                <a:moveTo>
                  <a:pt x="17005" y="2743"/>
                </a:moveTo>
                <a:lnTo>
                  <a:pt x="16903" y="1968"/>
                </a:lnTo>
                <a:lnTo>
                  <a:pt x="16789" y="2743"/>
                </a:lnTo>
                <a:lnTo>
                  <a:pt x="16840" y="3124"/>
                </a:lnTo>
                <a:lnTo>
                  <a:pt x="16891" y="3505"/>
                </a:lnTo>
                <a:lnTo>
                  <a:pt x="17005" y="2743"/>
                </a:lnTo>
                <a:close/>
              </a:path>
              <a:path w="20319" h="12700">
                <a:moveTo>
                  <a:pt x="20066" y="1676"/>
                </a:moveTo>
                <a:lnTo>
                  <a:pt x="19837" y="1587"/>
                </a:lnTo>
                <a:lnTo>
                  <a:pt x="19773" y="1054"/>
                </a:lnTo>
                <a:lnTo>
                  <a:pt x="19697" y="1524"/>
                </a:lnTo>
                <a:lnTo>
                  <a:pt x="18402" y="965"/>
                </a:lnTo>
                <a:lnTo>
                  <a:pt x="18465" y="1524"/>
                </a:lnTo>
                <a:lnTo>
                  <a:pt x="17310" y="1016"/>
                </a:lnTo>
                <a:lnTo>
                  <a:pt x="17411" y="1866"/>
                </a:lnTo>
                <a:lnTo>
                  <a:pt x="16878" y="1384"/>
                </a:lnTo>
                <a:lnTo>
                  <a:pt x="17005" y="2362"/>
                </a:lnTo>
                <a:lnTo>
                  <a:pt x="17030" y="2552"/>
                </a:lnTo>
                <a:lnTo>
                  <a:pt x="17145" y="2362"/>
                </a:lnTo>
                <a:lnTo>
                  <a:pt x="17449" y="2146"/>
                </a:lnTo>
                <a:lnTo>
                  <a:pt x="17475" y="2324"/>
                </a:lnTo>
                <a:lnTo>
                  <a:pt x="17564" y="3060"/>
                </a:lnTo>
                <a:lnTo>
                  <a:pt x="18211" y="2311"/>
                </a:lnTo>
                <a:lnTo>
                  <a:pt x="18529" y="2070"/>
                </a:lnTo>
                <a:lnTo>
                  <a:pt x="18567" y="2273"/>
                </a:lnTo>
                <a:lnTo>
                  <a:pt x="18656" y="3009"/>
                </a:lnTo>
                <a:lnTo>
                  <a:pt x="19304" y="2260"/>
                </a:lnTo>
                <a:lnTo>
                  <a:pt x="19672" y="1981"/>
                </a:lnTo>
                <a:lnTo>
                  <a:pt x="19710" y="2209"/>
                </a:lnTo>
                <a:lnTo>
                  <a:pt x="19761" y="2590"/>
                </a:lnTo>
                <a:lnTo>
                  <a:pt x="19875" y="1828"/>
                </a:lnTo>
                <a:lnTo>
                  <a:pt x="20066" y="1676"/>
                </a:lnTo>
                <a:close/>
              </a:path>
            </a:pathLst>
          </a:custGeom>
          <a:solidFill>
            <a:srgbClr val="B88F51"/>
          </a:solidFill>
        </p:spPr>
        <p:txBody>
          <a:bodyPr wrap="square" lIns="0" tIns="0" rIns="0" bIns="0" rtlCol="0"/>
          <a:lstStyle/>
          <a:p>
            <a:endParaRPr sz="2511"/>
          </a:p>
        </p:txBody>
      </p:sp>
      <p:sp>
        <p:nvSpPr>
          <p:cNvPr id="148" name="bg object 148"/>
          <p:cNvSpPr/>
          <p:nvPr/>
        </p:nvSpPr>
        <p:spPr>
          <a:xfrm>
            <a:off x="838192" y="266532"/>
            <a:ext cx="24209" cy="23813"/>
          </a:xfrm>
          <a:custGeom>
            <a:avLst/>
            <a:gdLst/>
            <a:ahLst/>
            <a:cxnLst/>
            <a:rect l="l" t="t" r="r" b="b"/>
            <a:pathLst>
              <a:path w="38734" h="38100">
                <a:moveTo>
                  <a:pt x="177" y="22072"/>
                </a:moveTo>
                <a:lnTo>
                  <a:pt x="139" y="21717"/>
                </a:lnTo>
                <a:lnTo>
                  <a:pt x="114" y="21501"/>
                </a:lnTo>
                <a:lnTo>
                  <a:pt x="25" y="22123"/>
                </a:lnTo>
                <a:lnTo>
                  <a:pt x="76" y="22479"/>
                </a:lnTo>
                <a:lnTo>
                  <a:pt x="101" y="22682"/>
                </a:lnTo>
                <a:lnTo>
                  <a:pt x="177" y="22072"/>
                </a:lnTo>
                <a:close/>
              </a:path>
              <a:path w="38734" h="38100">
                <a:moveTo>
                  <a:pt x="736" y="18338"/>
                </a:moveTo>
                <a:lnTo>
                  <a:pt x="0" y="17691"/>
                </a:lnTo>
                <a:lnTo>
                  <a:pt x="127" y="18669"/>
                </a:lnTo>
                <a:lnTo>
                  <a:pt x="152" y="18859"/>
                </a:lnTo>
                <a:lnTo>
                  <a:pt x="266" y="18681"/>
                </a:lnTo>
                <a:lnTo>
                  <a:pt x="736" y="18338"/>
                </a:lnTo>
                <a:close/>
              </a:path>
              <a:path w="38734" h="38100">
                <a:moveTo>
                  <a:pt x="990" y="26695"/>
                </a:moveTo>
                <a:lnTo>
                  <a:pt x="254" y="26047"/>
                </a:lnTo>
                <a:lnTo>
                  <a:pt x="381" y="27025"/>
                </a:lnTo>
                <a:lnTo>
                  <a:pt x="406" y="27216"/>
                </a:lnTo>
                <a:lnTo>
                  <a:pt x="520" y="27025"/>
                </a:lnTo>
                <a:lnTo>
                  <a:pt x="990" y="26695"/>
                </a:lnTo>
                <a:close/>
              </a:path>
              <a:path w="38734" h="38100">
                <a:moveTo>
                  <a:pt x="1206" y="15951"/>
                </a:moveTo>
                <a:lnTo>
                  <a:pt x="1092" y="15062"/>
                </a:lnTo>
                <a:lnTo>
                  <a:pt x="939" y="15938"/>
                </a:lnTo>
                <a:lnTo>
                  <a:pt x="990" y="16332"/>
                </a:lnTo>
                <a:lnTo>
                  <a:pt x="1054" y="16827"/>
                </a:lnTo>
                <a:lnTo>
                  <a:pt x="1206" y="15951"/>
                </a:lnTo>
                <a:close/>
              </a:path>
              <a:path w="38734" h="38100">
                <a:moveTo>
                  <a:pt x="1409" y="18961"/>
                </a:moveTo>
                <a:lnTo>
                  <a:pt x="1371" y="18605"/>
                </a:lnTo>
                <a:lnTo>
                  <a:pt x="1346" y="18389"/>
                </a:lnTo>
                <a:lnTo>
                  <a:pt x="1257" y="19011"/>
                </a:lnTo>
                <a:lnTo>
                  <a:pt x="1308" y="19367"/>
                </a:lnTo>
                <a:lnTo>
                  <a:pt x="1333" y="19570"/>
                </a:lnTo>
                <a:lnTo>
                  <a:pt x="1409" y="18961"/>
                </a:lnTo>
                <a:close/>
              </a:path>
              <a:path w="38734" h="38100">
                <a:moveTo>
                  <a:pt x="1485" y="26962"/>
                </a:moveTo>
                <a:lnTo>
                  <a:pt x="1358" y="25946"/>
                </a:lnTo>
                <a:lnTo>
                  <a:pt x="1155" y="28511"/>
                </a:lnTo>
                <a:lnTo>
                  <a:pt x="1054" y="27749"/>
                </a:lnTo>
                <a:lnTo>
                  <a:pt x="1270" y="29464"/>
                </a:lnTo>
                <a:lnTo>
                  <a:pt x="1485" y="26962"/>
                </a:lnTo>
                <a:close/>
              </a:path>
              <a:path w="38734" h="38100">
                <a:moveTo>
                  <a:pt x="1968" y="23596"/>
                </a:moveTo>
                <a:lnTo>
                  <a:pt x="1231" y="22948"/>
                </a:lnTo>
                <a:lnTo>
                  <a:pt x="1358" y="23926"/>
                </a:lnTo>
                <a:lnTo>
                  <a:pt x="1384" y="24117"/>
                </a:lnTo>
                <a:lnTo>
                  <a:pt x="1498" y="23926"/>
                </a:lnTo>
                <a:lnTo>
                  <a:pt x="1968" y="23596"/>
                </a:lnTo>
                <a:close/>
              </a:path>
              <a:path w="38734" h="38100">
                <a:moveTo>
                  <a:pt x="2171" y="21221"/>
                </a:moveTo>
                <a:lnTo>
                  <a:pt x="2070" y="20447"/>
                </a:lnTo>
                <a:lnTo>
                  <a:pt x="1955" y="21221"/>
                </a:lnTo>
                <a:lnTo>
                  <a:pt x="2006" y="21602"/>
                </a:lnTo>
                <a:lnTo>
                  <a:pt x="2057" y="21983"/>
                </a:lnTo>
                <a:lnTo>
                  <a:pt x="2171" y="21221"/>
                </a:lnTo>
                <a:close/>
              </a:path>
              <a:path w="38734" h="38100">
                <a:moveTo>
                  <a:pt x="2540" y="21221"/>
                </a:moveTo>
                <a:lnTo>
                  <a:pt x="2425" y="20320"/>
                </a:lnTo>
                <a:lnTo>
                  <a:pt x="2273" y="21196"/>
                </a:lnTo>
                <a:lnTo>
                  <a:pt x="2324" y="21590"/>
                </a:lnTo>
                <a:lnTo>
                  <a:pt x="2387" y="22085"/>
                </a:lnTo>
                <a:lnTo>
                  <a:pt x="2540" y="21221"/>
                </a:lnTo>
                <a:close/>
              </a:path>
              <a:path w="38734" h="38100">
                <a:moveTo>
                  <a:pt x="2590" y="16268"/>
                </a:moveTo>
                <a:lnTo>
                  <a:pt x="1689" y="16078"/>
                </a:lnTo>
                <a:lnTo>
                  <a:pt x="1803" y="17043"/>
                </a:lnTo>
                <a:lnTo>
                  <a:pt x="1828" y="17335"/>
                </a:lnTo>
                <a:lnTo>
                  <a:pt x="1689" y="18186"/>
                </a:lnTo>
                <a:lnTo>
                  <a:pt x="1739" y="18580"/>
                </a:lnTo>
                <a:lnTo>
                  <a:pt x="1803" y="19075"/>
                </a:lnTo>
                <a:lnTo>
                  <a:pt x="1955" y="18211"/>
                </a:lnTo>
                <a:lnTo>
                  <a:pt x="1879" y="17653"/>
                </a:lnTo>
                <a:lnTo>
                  <a:pt x="2222" y="17005"/>
                </a:lnTo>
                <a:lnTo>
                  <a:pt x="2590" y="16268"/>
                </a:lnTo>
                <a:close/>
              </a:path>
              <a:path w="38734" h="38100">
                <a:moveTo>
                  <a:pt x="3009" y="24955"/>
                </a:moveTo>
                <a:lnTo>
                  <a:pt x="2971" y="24599"/>
                </a:lnTo>
                <a:lnTo>
                  <a:pt x="2946" y="24396"/>
                </a:lnTo>
                <a:lnTo>
                  <a:pt x="2857" y="25006"/>
                </a:lnTo>
                <a:lnTo>
                  <a:pt x="2908" y="25361"/>
                </a:lnTo>
                <a:lnTo>
                  <a:pt x="2933" y="25565"/>
                </a:lnTo>
                <a:lnTo>
                  <a:pt x="3009" y="24955"/>
                </a:lnTo>
                <a:close/>
              </a:path>
              <a:path w="38734" h="38100">
                <a:moveTo>
                  <a:pt x="3009" y="21590"/>
                </a:moveTo>
                <a:lnTo>
                  <a:pt x="2946" y="21132"/>
                </a:lnTo>
                <a:lnTo>
                  <a:pt x="2781" y="22326"/>
                </a:lnTo>
                <a:lnTo>
                  <a:pt x="2971" y="23825"/>
                </a:lnTo>
                <a:lnTo>
                  <a:pt x="3009" y="21590"/>
                </a:lnTo>
                <a:close/>
              </a:path>
              <a:path w="38734" h="38100">
                <a:moveTo>
                  <a:pt x="3149" y="23990"/>
                </a:moveTo>
                <a:lnTo>
                  <a:pt x="1930" y="23812"/>
                </a:lnTo>
                <a:lnTo>
                  <a:pt x="1905" y="23685"/>
                </a:lnTo>
                <a:lnTo>
                  <a:pt x="1816" y="24307"/>
                </a:lnTo>
                <a:lnTo>
                  <a:pt x="1866" y="24663"/>
                </a:lnTo>
                <a:lnTo>
                  <a:pt x="1892" y="24866"/>
                </a:lnTo>
                <a:lnTo>
                  <a:pt x="1968" y="24257"/>
                </a:lnTo>
                <a:lnTo>
                  <a:pt x="2032" y="24650"/>
                </a:lnTo>
                <a:lnTo>
                  <a:pt x="2108" y="25273"/>
                </a:lnTo>
                <a:lnTo>
                  <a:pt x="2590" y="24638"/>
                </a:lnTo>
                <a:lnTo>
                  <a:pt x="3149" y="23990"/>
                </a:lnTo>
                <a:close/>
              </a:path>
              <a:path w="38734" h="38100">
                <a:moveTo>
                  <a:pt x="3302" y="21894"/>
                </a:moveTo>
                <a:lnTo>
                  <a:pt x="3263" y="21539"/>
                </a:lnTo>
                <a:lnTo>
                  <a:pt x="3238" y="21323"/>
                </a:lnTo>
                <a:lnTo>
                  <a:pt x="3149" y="21945"/>
                </a:lnTo>
                <a:lnTo>
                  <a:pt x="3200" y="22301"/>
                </a:lnTo>
                <a:lnTo>
                  <a:pt x="3225" y="22504"/>
                </a:lnTo>
                <a:lnTo>
                  <a:pt x="3302" y="21894"/>
                </a:lnTo>
                <a:close/>
              </a:path>
              <a:path w="38734" h="38100">
                <a:moveTo>
                  <a:pt x="3441" y="25031"/>
                </a:moveTo>
                <a:lnTo>
                  <a:pt x="3060" y="24930"/>
                </a:lnTo>
                <a:lnTo>
                  <a:pt x="3124" y="25400"/>
                </a:lnTo>
                <a:lnTo>
                  <a:pt x="3441" y="25031"/>
                </a:lnTo>
                <a:close/>
              </a:path>
              <a:path w="38734" h="38100">
                <a:moveTo>
                  <a:pt x="3556" y="22644"/>
                </a:moveTo>
                <a:lnTo>
                  <a:pt x="3517" y="22288"/>
                </a:lnTo>
                <a:lnTo>
                  <a:pt x="3492" y="22072"/>
                </a:lnTo>
                <a:lnTo>
                  <a:pt x="3403" y="22694"/>
                </a:lnTo>
                <a:lnTo>
                  <a:pt x="3454" y="23050"/>
                </a:lnTo>
                <a:lnTo>
                  <a:pt x="3479" y="23253"/>
                </a:lnTo>
                <a:lnTo>
                  <a:pt x="3556" y="22644"/>
                </a:lnTo>
                <a:close/>
              </a:path>
              <a:path w="38734" h="38100">
                <a:moveTo>
                  <a:pt x="4152" y="25222"/>
                </a:moveTo>
                <a:lnTo>
                  <a:pt x="3721" y="24714"/>
                </a:lnTo>
                <a:lnTo>
                  <a:pt x="3441" y="25031"/>
                </a:lnTo>
                <a:lnTo>
                  <a:pt x="4152" y="25222"/>
                </a:lnTo>
                <a:close/>
              </a:path>
              <a:path w="38734" h="38100">
                <a:moveTo>
                  <a:pt x="4254" y="14020"/>
                </a:moveTo>
                <a:lnTo>
                  <a:pt x="2921" y="13373"/>
                </a:lnTo>
                <a:lnTo>
                  <a:pt x="2933" y="13500"/>
                </a:lnTo>
                <a:lnTo>
                  <a:pt x="2184" y="12979"/>
                </a:lnTo>
                <a:lnTo>
                  <a:pt x="2311" y="13970"/>
                </a:lnTo>
                <a:lnTo>
                  <a:pt x="2349" y="14249"/>
                </a:lnTo>
                <a:lnTo>
                  <a:pt x="2489" y="13970"/>
                </a:lnTo>
                <a:lnTo>
                  <a:pt x="2959" y="13728"/>
                </a:lnTo>
                <a:lnTo>
                  <a:pt x="3086" y="14693"/>
                </a:lnTo>
                <a:lnTo>
                  <a:pt x="3149" y="15227"/>
                </a:lnTo>
                <a:lnTo>
                  <a:pt x="3695" y="14681"/>
                </a:lnTo>
                <a:lnTo>
                  <a:pt x="4254" y="14020"/>
                </a:lnTo>
                <a:close/>
              </a:path>
              <a:path w="38734" h="38100">
                <a:moveTo>
                  <a:pt x="5334" y="17970"/>
                </a:moveTo>
                <a:lnTo>
                  <a:pt x="5295" y="17614"/>
                </a:lnTo>
                <a:lnTo>
                  <a:pt x="5270" y="17399"/>
                </a:lnTo>
                <a:lnTo>
                  <a:pt x="5181" y="18021"/>
                </a:lnTo>
                <a:lnTo>
                  <a:pt x="5232" y="18376"/>
                </a:lnTo>
                <a:lnTo>
                  <a:pt x="5257" y="18580"/>
                </a:lnTo>
                <a:lnTo>
                  <a:pt x="5334" y="17970"/>
                </a:lnTo>
                <a:close/>
              </a:path>
              <a:path w="38734" h="38100">
                <a:moveTo>
                  <a:pt x="5930" y="14998"/>
                </a:moveTo>
                <a:lnTo>
                  <a:pt x="5194" y="14351"/>
                </a:lnTo>
                <a:lnTo>
                  <a:pt x="5321" y="15328"/>
                </a:lnTo>
                <a:lnTo>
                  <a:pt x="5346" y="15519"/>
                </a:lnTo>
                <a:lnTo>
                  <a:pt x="5461" y="15328"/>
                </a:lnTo>
                <a:lnTo>
                  <a:pt x="5930" y="14998"/>
                </a:lnTo>
                <a:close/>
              </a:path>
              <a:path w="38734" h="38100">
                <a:moveTo>
                  <a:pt x="6680" y="24142"/>
                </a:moveTo>
                <a:lnTo>
                  <a:pt x="6261" y="23647"/>
                </a:lnTo>
                <a:lnTo>
                  <a:pt x="5702" y="22923"/>
                </a:lnTo>
                <a:lnTo>
                  <a:pt x="5448" y="22618"/>
                </a:lnTo>
                <a:lnTo>
                  <a:pt x="4292" y="22491"/>
                </a:lnTo>
                <a:lnTo>
                  <a:pt x="3987" y="22263"/>
                </a:lnTo>
                <a:lnTo>
                  <a:pt x="3416" y="20523"/>
                </a:lnTo>
                <a:lnTo>
                  <a:pt x="3568" y="22288"/>
                </a:lnTo>
                <a:lnTo>
                  <a:pt x="3581" y="22491"/>
                </a:lnTo>
                <a:lnTo>
                  <a:pt x="3746" y="22225"/>
                </a:lnTo>
                <a:lnTo>
                  <a:pt x="4229" y="23266"/>
                </a:lnTo>
                <a:lnTo>
                  <a:pt x="4572" y="22860"/>
                </a:lnTo>
                <a:lnTo>
                  <a:pt x="4965" y="22974"/>
                </a:lnTo>
                <a:lnTo>
                  <a:pt x="5207" y="23037"/>
                </a:lnTo>
                <a:lnTo>
                  <a:pt x="6680" y="24142"/>
                </a:lnTo>
                <a:close/>
              </a:path>
              <a:path w="38734" h="38100">
                <a:moveTo>
                  <a:pt x="7035" y="18897"/>
                </a:moveTo>
                <a:lnTo>
                  <a:pt x="6921" y="17678"/>
                </a:lnTo>
                <a:lnTo>
                  <a:pt x="6489" y="15786"/>
                </a:lnTo>
                <a:lnTo>
                  <a:pt x="5562" y="19024"/>
                </a:lnTo>
                <a:lnTo>
                  <a:pt x="6388" y="19037"/>
                </a:lnTo>
                <a:lnTo>
                  <a:pt x="6756" y="19202"/>
                </a:lnTo>
                <a:lnTo>
                  <a:pt x="7035" y="18897"/>
                </a:lnTo>
                <a:close/>
              </a:path>
              <a:path w="38734" h="38100">
                <a:moveTo>
                  <a:pt x="7099" y="19380"/>
                </a:moveTo>
                <a:lnTo>
                  <a:pt x="6972" y="19291"/>
                </a:lnTo>
                <a:lnTo>
                  <a:pt x="6756" y="19202"/>
                </a:lnTo>
                <a:lnTo>
                  <a:pt x="6807" y="19596"/>
                </a:lnTo>
                <a:lnTo>
                  <a:pt x="7099" y="19380"/>
                </a:lnTo>
                <a:close/>
              </a:path>
              <a:path w="38734" h="38100">
                <a:moveTo>
                  <a:pt x="7467" y="26631"/>
                </a:moveTo>
                <a:lnTo>
                  <a:pt x="6921" y="24980"/>
                </a:lnTo>
                <a:lnTo>
                  <a:pt x="6159" y="26377"/>
                </a:lnTo>
                <a:lnTo>
                  <a:pt x="5753" y="25971"/>
                </a:lnTo>
                <a:lnTo>
                  <a:pt x="5537" y="25755"/>
                </a:lnTo>
                <a:lnTo>
                  <a:pt x="5600" y="25565"/>
                </a:lnTo>
                <a:lnTo>
                  <a:pt x="5130" y="23609"/>
                </a:lnTo>
                <a:lnTo>
                  <a:pt x="4800" y="25565"/>
                </a:lnTo>
                <a:lnTo>
                  <a:pt x="4229" y="25234"/>
                </a:lnTo>
                <a:lnTo>
                  <a:pt x="4673" y="25819"/>
                </a:lnTo>
                <a:lnTo>
                  <a:pt x="5359" y="26009"/>
                </a:lnTo>
                <a:lnTo>
                  <a:pt x="5524" y="25819"/>
                </a:lnTo>
                <a:lnTo>
                  <a:pt x="7302" y="27940"/>
                </a:lnTo>
                <a:lnTo>
                  <a:pt x="7467" y="26631"/>
                </a:lnTo>
                <a:close/>
              </a:path>
              <a:path w="38734" h="38100">
                <a:moveTo>
                  <a:pt x="7569" y="19113"/>
                </a:moveTo>
                <a:lnTo>
                  <a:pt x="7378" y="18554"/>
                </a:lnTo>
                <a:lnTo>
                  <a:pt x="7251" y="19177"/>
                </a:lnTo>
                <a:lnTo>
                  <a:pt x="7569" y="19113"/>
                </a:lnTo>
                <a:close/>
              </a:path>
              <a:path w="38734" h="38100">
                <a:moveTo>
                  <a:pt x="7721" y="23964"/>
                </a:moveTo>
                <a:lnTo>
                  <a:pt x="7620" y="23190"/>
                </a:lnTo>
                <a:lnTo>
                  <a:pt x="7505" y="23964"/>
                </a:lnTo>
                <a:lnTo>
                  <a:pt x="7556" y="24345"/>
                </a:lnTo>
                <a:lnTo>
                  <a:pt x="7607" y="24726"/>
                </a:lnTo>
                <a:lnTo>
                  <a:pt x="7721" y="23964"/>
                </a:lnTo>
                <a:close/>
              </a:path>
              <a:path w="38734" h="38100">
                <a:moveTo>
                  <a:pt x="7874" y="20116"/>
                </a:moveTo>
                <a:lnTo>
                  <a:pt x="7327" y="20599"/>
                </a:lnTo>
                <a:lnTo>
                  <a:pt x="7289" y="21488"/>
                </a:lnTo>
                <a:lnTo>
                  <a:pt x="7416" y="22352"/>
                </a:lnTo>
                <a:lnTo>
                  <a:pt x="7531" y="22758"/>
                </a:lnTo>
                <a:lnTo>
                  <a:pt x="7874" y="20116"/>
                </a:lnTo>
                <a:close/>
              </a:path>
              <a:path w="38734" h="38100">
                <a:moveTo>
                  <a:pt x="7886" y="27000"/>
                </a:moveTo>
                <a:lnTo>
                  <a:pt x="7785" y="26225"/>
                </a:lnTo>
                <a:lnTo>
                  <a:pt x="7696" y="26784"/>
                </a:lnTo>
                <a:lnTo>
                  <a:pt x="7493" y="25069"/>
                </a:lnTo>
                <a:lnTo>
                  <a:pt x="7759" y="25425"/>
                </a:lnTo>
                <a:lnTo>
                  <a:pt x="7404" y="24320"/>
                </a:lnTo>
                <a:lnTo>
                  <a:pt x="6489" y="21475"/>
                </a:lnTo>
                <a:lnTo>
                  <a:pt x="6654" y="21894"/>
                </a:lnTo>
                <a:lnTo>
                  <a:pt x="6946" y="20840"/>
                </a:lnTo>
                <a:lnTo>
                  <a:pt x="6921" y="20548"/>
                </a:lnTo>
                <a:lnTo>
                  <a:pt x="6845" y="19926"/>
                </a:lnTo>
                <a:lnTo>
                  <a:pt x="6807" y="19596"/>
                </a:lnTo>
                <a:lnTo>
                  <a:pt x="6375" y="19926"/>
                </a:lnTo>
                <a:lnTo>
                  <a:pt x="5359" y="19773"/>
                </a:lnTo>
                <a:lnTo>
                  <a:pt x="4876" y="19329"/>
                </a:lnTo>
                <a:lnTo>
                  <a:pt x="4305" y="19227"/>
                </a:lnTo>
                <a:lnTo>
                  <a:pt x="3238" y="19037"/>
                </a:lnTo>
                <a:lnTo>
                  <a:pt x="4457" y="19227"/>
                </a:lnTo>
                <a:lnTo>
                  <a:pt x="4546" y="19037"/>
                </a:lnTo>
                <a:lnTo>
                  <a:pt x="4953" y="18097"/>
                </a:lnTo>
                <a:lnTo>
                  <a:pt x="5016" y="17932"/>
                </a:lnTo>
                <a:lnTo>
                  <a:pt x="5232" y="17437"/>
                </a:lnTo>
                <a:lnTo>
                  <a:pt x="4254" y="17932"/>
                </a:lnTo>
                <a:lnTo>
                  <a:pt x="4076" y="17729"/>
                </a:lnTo>
                <a:lnTo>
                  <a:pt x="3606" y="17678"/>
                </a:lnTo>
                <a:lnTo>
                  <a:pt x="3213" y="18097"/>
                </a:lnTo>
                <a:lnTo>
                  <a:pt x="3429" y="16598"/>
                </a:lnTo>
                <a:lnTo>
                  <a:pt x="3289" y="15532"/>
                </a:lnTo>
                <a:lnTo>
                  <a:pt x="2768" y="17335"/>
                </a:lnTo>
                <a:lnTo>
                  <a:pt x="2590" y="17018"/>
                </a:lnTo>
                <a:lnTo>
                  <a:pt x="2235" y="19380"/>
                </a:lnTo>
                <a:lnTo>
                  <a:pt x="2667" y="19291"/>
                </a:lnTo>
                <a:lnTo>
                  <a:pt x="2806" y="19646"/>
                </a:lnTo>
                <a:lnTo>
                  <a:pt x="2870" y="19291"/>
                </a:lnTo>
                <a:lnTo>
                  <a:pt x="3784" y="19227"/>
                </a:lnTo>
                <a:lnTo>
                  <a:pt x="5016" y="20840"/>
                </a:lnTo>
                <a:lnTo>
                  <a:pt x="6159" y="20548"/>
                </a:lnTo>
                <a:lnTo>
                  <a:pt x="6248" y="23622"/>
                </a:lnTo>
                <a:lnTo>
                  <a:pt x="6248" y="23101"/>
                </a:lnTo>
                <a:lnTo>
                  <a:pt x="6908" y="24269"/>
                </a:lnTo>
                <a:lnTo>
                  <a:pt x="7416" y="24968"/>
                </a:lnTo>
                <a:lnTo>
                  <a:pt x="7467" y="26631"/>
                </a:lnTo>
                <a:lnTo>
                  <a:pt x="7696" y="27241"/>
                </a:lnTo>
                <a:lnTo>
                  <a:pt x="7721" y="27381"/>
                </a:lnTo>
                <a:lnTo>
                  <a:pt x="7772" y="27762"/>
                </a:lnTo>
                <a:lnTo>
                  <a:pt x="7886" y="27000"/>
                </a:lnTo>
                <a:close/>
              </a:path>
              <a:path w="38734" h="38100">
                <a:moveTo>
                  <a:pt x="8039" y="26962"/>
                </a:moveTo>
                <a:lnTo>
                  <a:pt x="8001" y="26606"/>
                </a:lnTo>
                <a:lnTo>
                  <a:pt x="7975" y="26390"/>
                </a:lnTo>
                <a:lnTo>
                  <a:pt x="7886" y="27000"/>
                </a:lnTo>
                <a:lnTo>
                  <a:pt x="7937" y="27368"/>
                </a:lnTo>
                <a:lnTo>
                  <a:pt x="7962" y="27571"/>
                </a:lnTo>
                <a:lnTo>
                  <a:pt x="8039" y="26962"/>
                </a:lnTo>
                <a:close/>
              </a:path>
              <a:path w="38734" h="38100">
                <a:moveTo>
                  <a:pt x="8280" y="23901"/>
                </a:moveTo>
                <a:lnTo>
                  <a:pt x="8242" y="23545"/>
                </a:lnTo>
                <a:lnTo>
                  <a:pt x="8216" y="23329"/>
                </a:lnTo>
                <a:lnTo>
                  <a:pt x="8128" y="23952"/>
                </a:lnTo>
                <a:lnTo>
                  <a:pt x="8178" y="24307"/>
                </a:lnTo>
                <a:lnTo>
                  <a:pt x="8204" y="24511"/>
                </a:lnTo>
                <a:lnTo>
                  <a:pt x="8280" y="23901"/>
                </a:lnTo>
                <a:close/>
              </a:path>
              <a:path w="38734" h="38100">
                <a:moveTo>
                  <a:pt x="11010" y="19964"/>
                </a:moveTo>
                <a:lnTo>
                  <a:pt x="10553" y="19862"/>
                </a:lnTo>
                <a:lnTo>
                  <a:pt x="10591" y="20218"/>
                </a:lnTo>
                <a:lnTo>
                  <a:pt x="11010" y="19964"/>
                </a:lnTo>
                <a:close/>
              </a:path>
              <a:path w="38734" h="38100">
                <a:moveTo>
                  <a:pt x="11074" y="21107"/>
                </a:moveTo>
                <a:lnTo>
                  <a:pt x="10960" y="21628"/>
                </a:lnTo>
                <a:lnTo>
                  <a:pt x="11049" y="21488"/>
                </a:lnTo>
                <a:lnTo>
                  <a:pt x="11074" y="21107"/>
                </a:lnTo>
                <a:close/>
              </a:path>
              <a:path w="38734" h="38100">
                <a:moveTo>
                  <a:pt x="11328" y="20599"/>
                </a:moveTo>
                <a:lnTo>
                  <a:pt x="11226" y="21221"/>
                </a:lnTo>
                <a:lnTo>
                  <a:pt x="11328" y="20599"/>
                </a:lnTo>
                <a:close/>
              </a:path>
              <a:path w="38734" h="38100">
                <a:moveTo>
                  <a:pt x="12661" y="20116"/>
                </a:moveTo>
                <a:lnTo>
                  <a:pt x="12585" y="19837"/>
                </a:lnTo>
                <a:lnTo>
                  <a:pt x="12471" y="20167"/>
                </a:lnTo>
                <a:lnTo>
                  <a:pt x="12661" y="20116"/>
                </a:lnTo>
                <a:close/>
              </a:path>
              <a:path w="38734" h="38100">
                <a:moveTo>
                  <a:pt x="13309" y="23977"/>
                </a:moveTo>
                <a:lnTo>
                  <a:pt x="12458" y="23698"/>
                </a:lnTo>
                <a:lnTo>
                  <a:pt x="11684" y="24028"/>
                </a:lnTo>
                <a:lnTo>
                  <a:pt x="11468" y="23393"/>
                </a:lnTo>
                <a:lnTo>
                  <a:pt x="10604" y="23456"/>
                </a:lnTo>
                <a:lnTo>
                  <a:pt x="10502" y="23774"/>
                </a:lnTo>
                <a:lnTo>
                  <a:pt x="10426" y="23520"/>
                </a:lnTo>
                <a:lnTo>
                  <a:pt x="9448" y="23520"/>
                </a:lnTo>
                <a:lnTo>
                  <a:pt x="9080" y="23037"/>
                </a:lnTo>
                <a:lnTo>
                  <a:pt x="9017" y="23520"/>
                </a:lnTo>
                <a:lnTo>
                  <a:pt x="8458" y="22783"/>
                </a:lnTo>
                <a:lnTo>
                  <a:pt x="8293" y="25044"/>
                </a:lnTo>
                <a:lnTo>
                  <a:pt x="8699" y="24409"/>
                </a:lnTo>
                <a:lnTo>
                  <a:pt x="8801" y="24536"/>
                </a:lnTo>
                <a:lnTo>
                  <a:pt x="9017" y="25806"/>
                </a:lnTo>
                <a:lnTo>
                  <a:pt x="9144" y="25806"/>
                </a:lnTo>
                <a:lnTo>
                  <a:pt x="9105" y="24409"/>
                </a:lnTo>
                <a:lnTo>
                  <a:pt x="9309" y="23774"/>
                </a:lnTo>
                <a:lnTo>
                  <a:pt x="9944" y="24917"/>
                </a:lnTo>
                <a:lnTo>
                  <a:pt x="11798" y="25158"/>
                </a:lnTo>
                <a:lnTo>
                  <a:pt x="13246" y="24028"/>
                </a:lnTo>
                <a:close/>
              </a:path>
              <a:path w="38734" h="38100">
                <a:moveTo>
                  <a:pt x="13982" y="17386"/>
                </a:moveTo>
                <a:lnTo>
                  <a:pt x="13804" y="17297"/>
                </a:lnTo>
                <a:lnTo>
                  <a:pt x="12141" y="18567"/>
                </a:lnTo>
                <a:lnTo>
                  <a:pt x="10223" y="18948"/>
                </a:lnTo>
                <a:lnTo>
                  <a:pt x="9639" y="17170"/>
                </a:lnTo>
                <a:lnTo>
                  <a:pt x="9448" y="18186"/>
                </a:lnTo>
                <a:lnTo>
                  <a:pt x="9385" y="18948"/>
                </a:lnTo>
                <a:lnTo>
                  <a:pt x="9499" y="19329"/>
                </a:lnTo>
                <a:lnTo>
                  <a:pt x="9626" y="19570"/>
                </a:lnTo>
                <a:lnTo>
                  <a:pt x="9740" y="19875"/>
                </a:lnTo>
                <a:lnTo>
                  <a:pt x="9258" y="20726"/>
                </a:lnTo>
                <a:lnTo>
                  <a:pt x="9372" y="20091"/>
                </a:lnTo>
                <a:lnTo>
                  <a:pt x="9296" y="18186"/>
                </a:lnTo>
                <a:lnTo>
                  <a:pt x="9156" y="17170"/>
                </a:lnTo>
                <a:lnTo>
                  <a:pt x="9156" y="20726"/>
                </a:lnTo>
                <a:lnTo>
                  <a:pt x="9067" y="21361"/>
                </a:lnTo>
                <a:lnTo>
                  <a:pt x="8788" y="22123"/>
                </a:lnTo>
                <a:lnTo>
                  <a:pt x="9042" y="19926"/>
                </a:lnTo>
                <a:lnTo>
                  <a:pt x="8928" y="18897"/>
                </a:lnTo>
                <a:lnTo>
                  <a:pt x="8686" y="18669"/>
                </a:lnTo>
                <a:lnTo>
                  <a:pt x="8521" y="18897"/>
                </a:lnTo>
                <a:lnTo>
                  <a:pt x="7569" y="19113"/>
                </a:lnTo>
                <a:lnTo>
                  <a:pt x="7874" y="20027"/>
                </a:lnTo>
                <a:lnTo>
                  <a:pt x="7937" y="20205"/>
                </a:lnTo>
                <a:lnTo>
                  <a:pt x="8267" y="21158"/>
                </a:lnTo>
                <a:lnTo>
                  <a:pt x="8343" y="22631"/>
                </a:lnTo>
                <a:lnTo>
                  <a:pt x="8458" y="22783"/>
                </a:lnTo>
                <a:lnTo>
                  <a:pt x="8496" y="22250"/>
                </a:lnTo>
                <a:lnTo>
                  <a:pt x="8623" y="22428"/>
                </a:lnTo>
                <a:lnTo>
                  <a:pt x="8597" y="22250"/>
                </a:lnTo>
                <a:lnTo>
                  <a:pt x="8597" y="22098"/>
                </a:lnTo>
                <a:lnTo>
                  <a:pt x="8686" y="22504"/>
                </a:lnTo>
                <a:lnTo>
                  <a:pt x="9080" y="23037"/>
                </a:lnTo>
                <a:lnTo>
                  <a:pt x="9220" y="22123"/>
                </a:lnTo>
                <a:lnTo>
                  <a:pt x="9232" y="21996"/>
                </a:lnTo>
                <a:lnTo>
                  <a:pt x="10007" y="21996"/>
                </a:lnTo>
                <a:lnTo>
                  <a:pt x="10414" y="23456"/>
                </a:lnTo>
                <a:lnTo>
                  <a:pt x="10604" y="23456"/>
                </a:lnTo>
                <a:lnTo>
                  <a:pt x="10858" y="22694"/>
                </a:lnTo>
                <a:lnTo>
                  <a:pt x="10947" y="21996"/>
                </a:lnTo>
                <a:lnTo>
                  <a:pt x="10947" y="21869"/>
                </a:lnTo>
                <a:lnTo>
                  <a:pt x="10960" y="21628"/>
                </a:lnTo>
                <a:lnTo>
                  <a:pt x="10807" y="21869"/>
                </a:lnTo>
                <a:lnTo>
                  <a:pt x="10668" y="20853"/>
                </a:lnTo>
                <a:lnTo>
                  <a:pt x="10591" y="20218"/>
                </a:lnTo>
                <a:lnTo>
                  <a:pt x="10160" y="20472"/>
                </a:lnTo>
                <a:lnTo>
                  <a:pt x="9994" y="20853"/>
                </a:lnTo>
                <a:lnTo>
                  <a:pt x="9906" y="20218"/>
                </a:lnTo>
                <a:lnTo>
                  <a:pt x="9842" y="19710"/>
                </a:lnTo>
                <a:lnTo>
                  <a:pt x="10553" y="19862"/>
                </a:lnTo>
                <a:lnTo>
                  <a:pt x="10528" y="19710"/>
                </a:lnTo>
                <a:lnTo>
                  <a:pt x="10502" y="19456"/>
                </a:lnTo>
                <a:lnTo>
                  <a:pt x="12509" y="19824"/>
                </a:lnTo>
                <a:lnTo>
                  <a:pt x="12560" y="19456"/>
                </a:lnTo>
                <a:lnTo>
                  <a:pt x="12573" y="19329"/>
                </a:lnTo>
                <a:lnTo>
                  <a:pt x="12611" y="19075"/>
                </a:lnTo>
                <a:lnTo>
                  <a:pt x="12725" y="19862"/>
                </a:lnTo>
                <a:lnTo>
                  <a:pt x="13271" y="19964"/>
                </a:lnTo>
                <a:lnTo>
                  <a:pt x="12687" y="20116"/>
                </a:lnTo>
                <a:lnTo>
                  <a:pt x="12636" y="21869"/>
                </a:lnTo>
                <a:lnTo>
                  <a:pt x="12547" y="21107"/>
                </a:lnTo>
                <a:lnTo>
                  <a:pt x="12471" y="20167"/>
                </a:lnTo>
                <a:lnTo>
                  <a:pt x="12471" y="21361"/>
                </a:lnTo>
                <a:lnTo>
                  <a:pt x="11988" y="21869"/>
                </a:lnTo>
                <a:lnTo>
                  <a:pt x="11836" y="22123"/>
                </a:lnTo>
                <a:lnTo>
                  <a:pt x="11696" y="21107"/>
                </a:lnTo>
                <a:lnTo>
                  <a:pt x="12471" y="21361"/>
                </a:lnTo>
                <a:lnTo>
                  <a:pt x="12471" y="20167"/>
                </a:lnTo>
                <a:lnTo>
                  <a:pt x="11785" y="20345"/>
                </a:lnTo>
                <a:lnTo>
                  <a:pt x="11480" y="20828"/>
                </a:lnTo>
                <a:lnTo>
                  <a:pt x="11404" y="21742"/>
                </a:lnTo>
                <a:lnTo>
                  <a:pt x="11290" y="22377"/>
                </a:lnTo>
                <a:lnTo>
                  <a:pt x="11226" y="21221"/>
                </a:lnTo>
                <a:lnTo>
                  <a:pt x="11214" y="22694"/>
                </a:lnTo>
                <a:lnTo>
                  <a:pt x="11468" y="23393"/>
                </a:lnTo>
                <a:lnTo>
                  <a:pt x="12458" y="23698"/>
                </a:lnTo>
                <a:lnTo>
                  <a:pt x="13169" y="23393"/>
                </a:lnTo>
                <a:lnTo>
                  <a:pt x="13296" y="23037"/>
                </a:lnTo>
                <a:lnTo>
                  <a:pt x="13233" y="22377"/>
                </a:lnTo>
                <a:lnTo>
                  <a:pt x="13195" y="22123"/>
                </a:lnTo>
                <a:lnTo>
                  <a:pt x="13157" y="21869"/>
                </a:lnTo>
                <a:lnTo>
                  <a:pt x="12966" y="20345"/>
                </a:lnTo>
                <a:lnTo>
                  <a:pt x="13093" y="21234"/>
                </a:lnTo>
                <a:lnTo>
                  <a:pt x="13296" y="20345"/>
                </a:lnTo>
                <a:lnTo>
                  <a:pt x="13589" y="19075"/>
                </a:lnTo>
                <a:lnTo>
                  <a:pt x="13627" y="18948"/>
                </a:lnTo>
                <a:lnTo>
                  <a:pt x="13982" y="17386"/>
                </a:lnTo>
                <a:close/>
              </a:path>
              <a:path w="38734" h="38100">
                <a:moveTo>
                  <a:pt x="14097" y="23863"/>
                </a:moveTo>
                <a:lnTo>
                  <a:pt x="13563" y="23774"/>
                </a:lnTo>
                <a:lnTo>
                  <a:pt x="13309" y="23977"/>
                </a:lnTo>
                <a:lnTo>
                  <a:pt x="13881" y="24155"/>
                </a:lnTo>
                <a:lnTo>
                  <a:pt x="14071" y="23977"/>
                </a:lnTo>
                <a:close/>
              </a:path>
              <a:path w="38734" h="38100">
                <a:moveTo>
                  <a:pt x="14287" y="14427"/>
                </a:moveTo>
                <a:lnTo>
                  <a:pt x="14249" y="14071"/>
                </a:lnTo>
                <a:lnTo>
                  <a:pt x="14224" y="13855"/>
                </a:lnTo>
                <a:lnTo>
                  <a:pt x="14147" y="14478"/>
                </a:lnTo>
                <a:lnTo>
                  <a:pt x="14185" y="14833"/>
                </a:lnTo>
                <a:lnTo>
                  <a:pt x="14211" y="15036"/>
                </a:lnTo>
                <a:lnTo>
                  <a:pt x="14287" y="14427"/>
                </a:lnTo>
                <a:close/>
              </a:path>
              <a:path w="38734" h="38100">
                <a:moveTo>
                  <a:pt x="14300" y="26250"/>
                </a:moveTo>
                <a:lnTo>
                  <a:pt x="13004" y="26263"/>
                </a:lnTo>
                <a:lnTo>
                  <a:pt x="11353" y="26416"/>
                </a:lnTo>
                <a:lnTo>
                  <a:pt x="9715" y="26504"/>
                </a:lnTo>
                <a:lnTo>
                  <a:pt x="9385" y="26530"/>
                </a:lnTo>
                <a:lnTo>
                  <a:pt x="8166" y="25146"/>
                </a:lnTo>
                <a:lnTo>
                  <a:pt x="8153" y="26631"/>
                </a:lnTo>
                <a:lnTo>
                  <a:pt x="9563" y="27279"/>
                </a:lnTo>
                <a:lnTo>
                  <a:pt x="11214" y="27190"/>
                </a:lnTo>
                <a:lnTo>
                  <a:pt x="13017" y="27698"/>
                </a:lnTo>
                <a:lnTo>
                  <a:pt x="14300" y="26250"/>
                </a:lnTo>
                <a:close/>
              </a:path>
              <a:path w="38734" h="38100">
                <a:moveTo>
                  <a:pt x="14960" y="27063"/>
                </a:moveTo>
                <a:lnTo>
                  <a:pt x="14503" y="26238"/>
                </a:lnTo>
                <a:lnTo>
                  <a:pt x="14262" y="24206"/>
                </a:lnTo>
                <a:lnTo>
                  <a:pt x="14300" y="26250"/>
                </a:lnTo>
                <a:lnTo>
                  <a:pt x="14706" y="27241"/>
                </a:lnTo>
                <a:lnTo>
                  <a:pt x="14960" y="27063"/>
                </a:lnTo>
                <a:close/>
              </a:path>
              <a:path w="38734" h="38100">
                <a:moveTo>
                  <a:pt x="15125" y="15201"/>
                </a:moveTo>
                <a:lnTo>
                  <a:pt x="14770" y="12420"/>
                </a:lnTo>
                <a:lnTo>
                  <a:pt x="14744" y="14478"/>
                </a:lnTo>
                <a:lnTo>
                  <a:pt x="14757" y="14795"/>
                </a:lnTo>
                <a:lnTo>
                  <a:pt x="14782" y="15557"/>
                </a:lnTo>
                <a:lnTo>
                  <a:pt x="15125" y="15201"/>
                </a:lnTo>
                <a:close/>
              </a:path>
              <a:path w="38734" h="38100">
                <a:moveTo>
                  <a:pt x="15430" y="15151"/>
                </a:moveTo>
                <a:lnTo>
                  <a:pt x="15328" y="14376"/>
                </a:lnTo>
                <a:lnTo>
                  <a:pt x="15214" y="15151"/>
                </a:lnTo>
                <a:lnTo>
                  <a:pt x="15265" y="15532"/>
                </a:lnTo>
                <a:lnTo>
                  <a:pt x="15316" y="15913"/>
                </a:lnTo>
                <a:lnTo>
                  <a:pt x="15430" y="15151"/>
                </a:lnTo>
                <a:close/>
              </a:path>
              <a:path w="38734" h="38100">
                <a:moveTo>
                  <a:pt x="15735" y="31140"/>
                </a:moveTo>
                <a:lnTo>
                  <a:pt x="15608" y="30251"/>
                </a:lnTo>
                <a:lnTo>
                  <a:pt x="15430" y="28981"/>
                </a:lnTo>
                <a:lnTo>
                  <a:pt x="15125" y="31267"/>
                </a:lnTo>
                <a:lnTo>
                  <a:pt x="15532" y="30251"/>
                </a:lnTo>
                <a:lnTo>
                  <a:pt x="15633" y="31140"/>
                </a:lnTo>
                <a:close/>
              </a:path>
              <a:path w="38734" h="38100">
                <a:moveTo>
                  <a:pt x="15976" y="23215"/>
                </a:moveTo>
                <a:lnTo>
                  <a:pt x="15875" y="23012"/>
                </a:lnTo>
                <a:lnTo>
                  <a:pt x="15303" y="22758"/>
                </a:lnTo>
                <a:lnTo>
                  <a:pt x="14351" y="23698"/>
                </a:lnTo>
                <a:lnTo>
                  <a:pt x="14236" y="23876"/>
                </a:lnTo>
                <a:lnTo>
                  <a:pt x="15214" y="24028"/>
                </a:lnTo>
                <a:lnTo>
                  <a:pt x="15430" y="24790"/>
                </a:lnTo>
                <a:lnTo>
                  <a:pt x="15722" y="24561"/>
                </a:lnTo>
                <a:lnTo>
                  <a:pt x="15760" y="23393"/>
                </a:lnTo>
                <a:lnTo>
                  <a:pt x="15976" y="23215"/>
                </a:lnTo>
                <a:close/>
              </a:path>
              <a:path w="38734" h="38100">
                <a:moveTo>
                  <a:pt x="16306" y="24688"/>
                </a:moveTo>
                <a:lnTo>
                  <a:pt x="16192" y="23736"/>
                </a:lnTo>
                <a:lnTo>
                  <a:pt x="15392" y="26568"/>
                </a:lnTo>
                <a:lnTo>
                  <a:pt x="15341" y="26187"/>
                </a:lnTo>
                <a:lnTo>
                  <a:pt x="15595" y="28206"/>
                </a:lnTo>
                <a:lnTo>
                  <a:pt x="16306" y="24688"/>
                </a:lnTo>
                <a:close/>
              </a:path>
              <a:path w="38734" h="38100">
                <a:moveTo>
                  <a:pt x="17894" y="34518"/>
                </a:moveTo>
                <a:lnTo>
                  <a:pt x="16891" y="34569"/>
                </a:lnTo>
                <a:lnTo>
                  <a:pt x="16103" y="34696"/>
                </a:lnTo>
                <a:lnTo>
                  <a:pt x="17538" y="37871"/>
                </a:lnTo>
                <a:lnTo>
                  <a:pt x="17894" y="34518"/>
                </a:lnTo>
                <a:close/>
              </a:path>
              <a:path w="38734" h="38100">
                <a:moveTo>
                  <a:pt x="18973" y="30861"/>
                </a:moveTo>
                <a:lnTo>
                  <a:pt x="18719" y="31013"/>
                </a:lnTo>
                <a:lnTo>
                  <a:pt x="18745" y="31267"/>
                </a:lnTo>
                <a:lnTo>
                  <a:pt x="18973" y="30861"/>
                </a:lnTo>
                <a:close/>
              </a:path>
              <a:path w="38734" h="38100">
                <a:moveTo>
                  <a:pt x="19392" y="34455"/>
                </a:moveTo>
                <a:lnTo>
                  <a:pt x="17932" y="34188"/>
                </a:lnTo>
                <a:lnTo>
                  <a:pt x="17894" y="34518"/>
                </a:lnTo>
                <a:lnTo>
                  <a:pt x="19392" y="34455"/>
                </a:lnTo>
                <a:close/>
              </a:path>
              <a:path w="38734" h="38100">
                <a:moveTo>
                  <a:pt x="19431" y="25247"/>
                </a:moveTo>
                <a:lnTo>
                  <a:pt x="18910" y="24663"/>
                </a:lnTo>
                <a:lnTo>
                  <a:pt x="18796" y="24536"/>
                </a:lnTo>
                <a:lnTo>
                  <a:pt x="18059" y="24663"/>
                </a:lnTo>
                <a:lnTo>
                  <a:pt x="17729" y="24409"/>
                </a:lnTo>
                <a:lnTo>
                  <a:pt x="17119" y="24904"/>
                </a:lnTo>
                <a:lnTo>
                  <a:pt x="16484" y="25679"/>
                </a:lnTo>
                <a:lnTo>
                  <a:pt x="16446" y="25882"/>
                </a:lnTo>
                <a:lnTo>
                  <a:pt x="17399" y="27203"/>
                </a:lnTo>
                <a:lnTo>
                  <a:pt x="18097" y="25298"/>
                </a:lnTo>
                <a:lnTo>
                  <a:pt x="19431" y="25247"/>
                </a:lnTo>
                <a:close/>
              </a:path>
              <a:path w="38734" h="38100">
                <a:moveTo>
                  <a:pt x="20066" y="12623"/>
                </a:moveTo>
                <a:lnTo>
                  <a:pt x="19900" y="12382"/>
                </a:lnTo>
                <a:lnTo>
                  <a:pt x="19799" y="10312"/>
                </a:lnTo>
                <a:lnTo>
                  <a:pt x="19685" y="12039"/>
                </a:lnTo>
                <a:lnTo>
                  <a:pt x="18745" y="10553"/>
                </a:lnTo>
                <a:lnTo>
                  <a:pt x="18732" y="13055"/>
                </a:lnTo>
                <a:lnTo>
                  <a:pt x="18732" y="13487"/>
                </a:lnTo>
                <a:lnTo>
                  <a:pt x="18973" y="13068"/>
                </a:lnTo>
                <a:lnTo>
                  <a:pt x="19634" y="12814"/>
                </a:lnTo>
                <a:lnTo>
                  <a:pt x="19621" y="13004"/>
                </a:lnTo>
                <a:lnTo>
                  <a:pt x="20040" y="14846"/>
                </a:lnTo>
                <a:lnTo>
                  <a:pt x="19913" y="12687"/>
                </a:lnTo>
                <a:lnTo>
                  <a:pt x="20066" y="12623"/>
                </a:lnTo>
                <a:close/>
              </a:path>
              <a:path w="38734" h="38100">
                <a:moveTo>
                  <a:pt x="20269" y="22542"/>
                </a:moveTo>
                <a:lnTo>
                  <a:pt x="20129" y="22504"/>
                </a:lnTo>
                <a:lnTo>
                  <a:pt x="20269" y="23698"/>
                </a:lnTo>
                <a:lnTo>
                  <a:pt x="20269" y="22542"/>
                </a:lnTo>
                <a:close/>
              </a:path>
              <a:path w="38734" h="38100">
                <a:moveTo>
                  <a:pt x="20281" y="25209"/>
                </a:moveTo>
                <a:lnTo>
                  <a:pt x="19431" y="25247"/>
                </a:lnTo>
                <a:lnTo>
                  <a:pt x="20281" y="26187"/>
                </a:lnTo>
                <a:lnTo>
                  <a:pt x="20281" y="25209"/>
                </a:lnTo>
                <a:close/>
              </a:path>
              <a:path w="38734" h="38100">
                <a:moveTo>
                  <a:pt x="20294" y="13360"/>
                </a:moveTo>
                <a:lnTo>
                  <a:pt x="20193" y="12585"/>
                </a:lnTo>
                <a:lnTo>
                  <a:pt x="20078" y="13360"/>
                </a:lnTo>
                <a:lnTo>
                  <a:pt x="20129" y="13741"/>
                </a:lnTo>
                <a:lnTo>
                  <a:pt x="20180" y="14122"/>
                </a:lnTo>
                <a:lnTo>
                  <a:pt x="20294" y="13360"/>
                </a:lnTo>
                <a:close/>
              </a:path>
              <a:path w="38734" h="38100">
                <a:moveTo>
                  <a:pt x="20459" y="25209"/>
                </a:moveTo>
                <a:lnTo>
                  <a:pt x="20269" y="23698"/>
                </a:lnTo>
                <a:lnTo>
                  <a:pt x="20281" y="25209"/>
                </a:lnTo>
                <a:lnTo>
                  <a:pt x="20459" y="25209"/>
                </a:lnTo>
                <a:close/>
              </a:path>
              <a:path w="38734" h="38100">
                <a:moveTo>
                  <a:pt x="20548" y="13309"/>
                </a:moveTo>
                <a:lnTo>
                  <a:pt x="20510" y="12954"/>
                </a:lnTo>
                <a:lnTo>
                  <a:pt x="20485" y="12738"/>
                </a:lnTo>
                <a:lnTo>
                  <a:pt x="20396" y="13360"/>
                </a:lnTo>
                <a:lnTo>
                  <a:pt x="20447" y="13716"/>
                </a:lnTo>
                <a:lnTo>
                  <a:pt x="20472" y="13919"/>
                </a:lnTo>
                <a:lnTo>
                  <a:pt x="20548" y="13309"/>
                </a:lnTo>
                <a:close/>
              </a:path>
              <a:path w="38734" h="38100">
                <a:moveTo>
                  <a:pt x="20853" y="25184"/>
                </a:moveTo>
                <a:lnTo>
                  <a:pt x="20459" y="25209"/>
                </a:lnTo>
                <a:lnTo>
                  <a:pt x="20574" y="26187"/>
                </a:lnTo>
                <a:lnTo>
                  <a:pt x="20853" y="25184"/>
                </a:lnTo>
                <a:close/>
              </a:path>
              <a:path w="38734" h="38100">
                <a:moveTo>
                  <a:pt x="21907" y="20599"/>
                </a:moveTo>
                <a:lnTo>
                  <a:pt x="21869" y="20231"/>
                </a:lnTo>
                <a:lnTo>
                  <a:pt x="21818" y="20599"/>
                </a:lnTo>
                <a:close/>
              </a:path>
              <a:path w="38734" h="38100">
                <a:moveTo>
                  <a:pt x="22059" y="12509"/>
                </a:moveTo>
                <a:lnTo>
                  <a:pt x="21932" y="12115"/>
                </a:lnTo>
                <a:lnTo>
                  <a:pt x="21907" y="11899"/>
                </a:lnTo>
                <a:lnTo>
                  <a:pt x="21844" y="12357"/>
                </a:lnTo>
                <a:lnTo>
                  <a:pt x="20523" y="11379"/>
                </a:lnTo>
                <a:lnTo>
                  <a:pt x="20713" y="12941"/>
                </a:lnTo>
                <a:lnTo>
                  <a:pt x="20802" y="13601"/>
                </a:lnTo>
                <a:lnTo>
                  <a:pt x="21323" y="12915"/>
                </a:lnTo>
                <a:lnTo>
                  <a:pt x="21831" y="12636"/>
                </a:lnTo>
                <a:lnTo>
                  <a:pt x="21869" y="12877"/>
                </a:lnTo>
                <a:lnTo>
                  <a:pt x="21894" y="13081"/>
                </a:lnTo>
                <a:lnTo>
                  <a:pt x="21958" y="12573"/>
                </a:lnTo>
                <a:close/>
              </a:path>
              <a:path w="38734" h="38100">
                <a:moveTo>
                  <a:pt x="22072" y="19964"/>
                </a:moveTo>
                <a:lnTo>
                  <a:pt x="21831" y="19888"/>
                </a:lnTo>
                <a:lnTo>
                  <a:pt x="21869" y="20231"/>
                </a:lnTo>
                <a:lnTo>
                  <a:pt x="22072" y="19964"/>
                </a:lnTo>
                <a:close/>
              </a:path>
              <a:path w="38734" h="38100">
                <a:moveTo>
                  <a:pt x="22250" y="12128"/>
                </a:moveTo>
                <a:lnTo>
                  <a:pt x="22186" y="11671"/>
                </a:lnTo>
                <a:lnTo>
                  <a:pt x="22059" y="12509"/>
                </a:lnTo>
                <a:lnTo>
                  <a:pt x="22021" y="12865"/>
                </a:lnTo>
                <a:lnTo>
                  <a:pt x="22212" y="14363"/>
                </a:lnTo>
                <a:lnTo>
                  <a:pt x="22250" y="12128"/>
                </a:lnTo>
                <a:close/>
              </a:path>
              <a:path w="38734" h="38100">
                <a:moveTo>
                  <a:pt x="22555" y="12471"/>
                </a:moveTo>
                <a:lnTo>
                  <a:pt x="22453" y="11696"/>
                </a:lnTo>
                <a:lnTo>
                  <a:pt x="22339" y="12471"/>
                </a:lnTo>
                <a:lnTo>
                  <a:pt x="22390" y="12852"/>
                </a:lnTo>
                <a:lnTo>
                  <a:pt x="22440" y="13233"/>
                </a:lnTo>
                <a:lnTo>
                  <a:pt x="22555" y="12471"/>
                </a:lnTo>
                <a:close/>
              </a:path>
              <a:path w="38734" h="38100">
                <a:moveTo>
                  <a:pt x="23190" y="21361"/>
                </a:moveTo>
                <a:lnTo>
                  <a:pt x="23139" y="20980"/>
                </a:lnTo>
                <a:lnTo>
                  <a:pt x="23088" y="21361"/>
                </a:lnTo>
                <a:close/>
              </a:path>
              <a:path w="38734" h="38100">
                <a:moveTo>
                  <a:pt x="23393" y="12954"/>
                </a:moveTo>
                <a:lnTo>
                  <a:pt x="23177" y="11277"/>
                </a:lnTo>
                <a:lnTo>
                  <a:pt x="23012" y="9893"/>
                </a:lnTo>
                <a:lnTo>
                  <a:pt x="22910" y="12052"/>
                </a:lnTo>
                <a:lnTo>
                  <a:pt x="22974" y="13411"/>
                </a:lnTo>
                <a:lnTo>
                  <a:pt x="23393" y="12954"/>
                </a:lnTo>
                <a:close/>
              </a:path>
              <a:path w="38734" h="38100">
                <a:moveTo>
                  <a:pt x="24701" y="23393"/>
                </a:moveTo>
                <a:lnTo>
                  <a:pt x="24498" y="23063"/>
                </a:lnTo>
                <a:lnTo>
                  <a:pt x="24549" y="23418"/>
                </a:lnTo>
                <a:lnTo>
                  <a:pt x="24701" y="23393"/>
                </a:lnTo>
                <a:close/>
              </a:path>
              <a:path w="38734" h="38100">
                <a:moveTo>
                  <a:pt x="25933" y="24917"/>
                </a:moveTo>
                <a:lnTo>
                  <a:pt x="25882" y="24536"/>
                </a:lnTo>
                <a:lnTo>
                  <a:pt x="25882" y="24917"/>
                </a:lnTo>
                <a:close/>
              </a:path>
              <a:path w="38734" h="38100">
                <a:moveTo>
                  <a:pt x="25996" y="22123"/>
                </a:moveTo>
                <a:lnTo>
                  <a:pt x="25692" y="22034"/>
                </a:lnTo>
                <a:lnTo>
                  <a:pt x="25933" y="22377"/>
                </a:lnTo>
                <a:lnTo>
                  <a:pt x="25996" y="22123"/>
                </a:lnTo>
                <a:close/>
              </a:path>
              <a:path w="38734" h="38100">
                <a:moveTo>
                  <a:pt x="26492" y="26060"/>
                </a:moveTo>
                <a:lnTo>
                  <a:pt x="25628" y="26162"/>
                </a:lnTo>
                <a:lnTo>
                  <a:pt x="25488" y="26314"/>
                </a:lnTo>
                <a:lnTo>
                  <a:pt x="26149" y="26504"/>
                </a:lnTo>
                <a:lnTo>
                  <a:pt x="26492" y="26060"/>
                </a:lnTo>
                <a:close/>
              </a:path>
              <a:path w="38734" h="38100">
                <a:moveTo>
                  <a:pt x="26771" y="26504"/>
                </a:moveTo>
                <a:lnTo>
                  <a:pt x="26733" y="26250"/>
                </a:lnTo>
                <a:lnTo>
                  <a:pt x="26428" y="26504"/>
                </a:lnTo>
                <a:lnTo>
                  <a:pt x="26771" y="26504"/>
                </a:lnTo>
                <a:close/>
              </a:path>
              <a:path w="38734" h="38100">
                <a:moveTo>
                  <a:pt x="27063" y="25958"/>
                </a:moveTo>
                <a:lnTo>
                  <a:pt x="26949" y="25501"/>
                </a:lnTo>
                <a:lnTo>
                  <a:pt x="26835" y="25285"/>
                </a:lnTo>
                <a:lnTo>
                  <a:pt x="26695" y="25933"/>
                </a:lnTo>
                <a:lnTo>
                  <a:pt x="26733" y="26250"/>
                </a:lnTo>
                <a:lnTo>
                  <a:pt x="27063" y="25958"/>
                </a:lnTo>
                <a:close/>
              </a:path>
              <a:path w="38734" h="38100">
                <a:moveTo>
                  <a:pt x="27406" y="22783"/>
                </a:moveTo>
                <a:lnTo>
                  <a:pt x="26390" y="23012"/>
                </a:lnTo>
                <a:lnTo>
                  <a:pt x="25933" y="22377"/>
                </a:lnTo>
                <a:lnTo>
                  <a:pt x="25666" y="23520"/>
                </a:lnTo>
                <a:lnTo>
                  <a:pt x="24587" y="23774"/>
                </a:lnTo>
                <a:lnTo>
                  <a:pt x="24574" y="23647"/>
                </a:lnTo>
                <a:lnTo>
                  <a:pt x="24549" y="23418"/>
                </a:lnTo>
                <a:lnTo>
                  <a:pt x="23926" y="23520"/>
                </a:lnTo>
                <a:lnTo>
                  <a:pt x="23888" y="23304"/>
                </a:lnTo>
                <a:lnTo>
                  <a:pt x="23812" y="23533"/>
                </a:lnTo>
                <a:lnTo>
                  <a:pt x="23037" y="23647"/>
                </a:lnTo>
                <a:lnTo>
                  <a:pt x="22009" y="23139"/>
                </a:lnTo>
                <a:lnTo>
                  <a:pt x="21234" y="23774"/>
                </a:lnTo>
                <a:lnTo>
                  <a:pt x="20853" y="25184"/>
                </a:lnTo>
                <a:lnTo>
                  <a:pt x="21183" y="25158"/>
                </a:lnTo>
                <a:lnTo>
                  <a:pt x="22440" y="24282"/>
                </a:lnTo>
                <a:lnTo>
                  <a:pt x="23583" y="24231"/>
                </a:lnTo>
                <a:lnTo>
                  <a:pt x="23101" y="25742"/>
                </a:lnTo>
                <a:lnTo>
                  <a:pt x="22402" y="25920"/>
                </a:lnTo>
                <a:lnTo>
                  <a:pt x="22313" y="25412"/>
                </a:lnTo>
                <a:lnTo>
                  <a:pt x="21793" y="25882"/>
                </a:lnTo>
                <a:lnTo>
                  <a:pt x="21297" y="25908"/>
                </a:lnTo>
                <a:lnTo>
                  <a:pt x="22263" y="27559"/>
                </a:lnTo>
                <a:lnTo>
                  <a:pt x="22771" y="26631"/>
                </a:lnTo>
                <a:lnTo>
                  <a:pt x="23749" y="26416"/>
                </a:lnTo>
                <a:lnTo>
                  <a:pt x="23901" y="25920"/>
                </a:lnTo>
                <a:lnTo>
                  <a:pt x="24206" y="24917"/>
                </a:lnTo>
                <a:lnTo>
                  <a:pt x="24053" y="24206"/>
                </a:lnTo>
                <a:lnTo>
                  <a:pt x="24930" y="24155"/>
                </a:lnTo>
                <a:lnTo>
                  <a:pt x="25539" y="24561"/>
                </a:lnTo>
                <a:lnTo>
                  <a:pt x="25882" y="24536"/>
                </a:lnTo>
                <a:lnTo>
                  <a:pt x="25946" y="24155"/>
                </a:lnTo>
                <a:lnTo>
                  <a:pt x="26009" y="23774"/>
                </a:lnTo>
                <a:lnTo>
                  <a:pt x="26035" y="23647"/>
                </a:lnTo>
                <a:lnTo>
                  <a:pt x="26123" y="24714"/>
                </a:lnTo>
                <a:lnTo>
                  <a:pt x="25996" y="25425"/>
                </a:lnTo>
                <a:lnTo>
                  <a:pt x="25882" y="24917"/>
                </a:lnTo>
                <a:lnTo>
                  <a:pt x="25755" y="24714"/>
                </a:lnTo>
                <a:lnTo>
                  <a:pt x="25539" y="24561"/>
                </a:lnTo>
                <a:lnTo>
                  <a:pt x="24307" y="24663"/>
                </a:lnTo>
                <a:lnTo>
                  <a:pt x="24396" y="26314"/>
                </a:lnTo>
                <a:lnTo>
                  <a:pt x="25628" y="26162"/>
                </a:lnTo>
                <a:lnTo>
                  <a:pt x="26352" y="25425"/>
                </a:lnTo>
                <a:lnTo>
                  <a:pt x="26479" y="25298"/>
                </a:lnTo>
                <a:lnTo>
                  <a:pt x="26555" y="24917"/>
                </a:lnTo>
                <a:lnTo>
                  <a:pt x="26593" y="25184"/>
                </a:lnTo>
                <a:lnTo>
                  <a:pt x="26720" y="25044"/>
                </a:lnTo>
                <a:lnTo>
                  <a:pt x="26835" y="25285"/>
                </a:lnTo>
                <a:lnTo>
                  <a:pt x="26898" y="25044"/>
                </a:lnTo>
                <a:lnTo>
                  <a:pt x="26924" y="24917"/>
                </a:lnTo>
                <a:lnTo>
                  <a:pt x="27012" y="24536"/>
                </a:lnTo>
                <a:lnTo>
                  <a:pt x="27203" y="23647"/>
                </a:lnTo>
                <a:lnTo>
                  <a:pt x="27355" y="23012"/>
                </a:lnTo>
                <a:lnTo>
                  <a:pt x="27406" y="22783"/>
                </a:lnTo>
                <a:close/>
              </a:path>
              <a:path w="38734" h="38100">
                <a:moveTo>
                  <a:pt x="27647" y="12941"/>
                </a:moveTo>
                <a:lnTo>
                  <a:pt x="27546" y="12166"/>
                </a:lnTo>
                <a:lnTo>
                  <a:pt x="27432" y="12941"/>
                </a:lnTo>
                <a:lnTo>
                  <a:pt x="27482" y="13322"/>
                </a:lnTo>
                <a:lnTo>
                  <a:pt x="27533" y="13703"/>
                </a:lnTo>
                <a:lnTo>
                  <a:pt x="27647" y="12941"/>
                </a:lnTo>
                <a:close/>
              </a:path>
              <a:path w="38734" h="38100">
                <a:moveTo>
                  <a:pt x="27736" y="22707"/>
                </a:moveTo>
                <a:lnTo>
                  <a:pt x="27635" y="21742"/>
                </a:lnTo>
                <a:lnTo>
                  <a:pt x="27406" y="22783"/>
                </a:lnTo>
                <a:lnTo>
                  <a:pt x="27736" y="22707"/>
                </a:lnTo>
                <a:close/>
              </a:path>
              <a:path w="38734" h="38100">
                <a:moveTo>
                  <a:pt x="28295" y="24790"/>
                </a:moveTo>
                <a:close/>
              </a:path>
              <a:path w="38734" h="38100">
                <a:moveTo>
                  <a:pt x="28409" y="1498"/>
                </a:moveTo>
                <a:lnTo>
                  <a:pt x="28295" y="596"/>
                </a:lnTo>
                <a:lnTo>
                  <a:pt x="28143" y="1473"/>
                </a:lnTo>
                <a:lnTo>
                  <a:pt x="28194" y="1866"/>
                </a:lnTo>
                <a:lnTo>
                  <a:pt x="28257" y="2362"/>
                </a:lnTo>
                <a:lnTo>
                  <a:pt x="28409" y="1498"/>
                </a:lnTo>
                <a:close/>
              </a:path>
              <a:path w="38734" h="38100">
                <a:moveTo>
                  <a:pt x="28473" y="24155"/>
                </a:moveTo>
                <a:lnTo>
                  <a:pt x="28460" y="24028"/>
                </a:lnTo>
                <a:lnTo>
                  <a:pt x="28270" y="22580"/>
                </a:lnTo>
                <a:lnTo>
                  <a:pt x="27762" y="22694"/>
                </a:lnTo>
                <a:lnTo>
                  <a:pt x="27686" y="22974"/>
                </a:lnTo>
                <a:lnTo>
                  <a:pt x="27203" y="25831"/>
                </a:lnTo>
                <a:lnTo>
                  <a:pt x="27393" y="25679"/>
                </a:lnTo>
                <a:lnTo>
                  <a:pt x="28321" y="25501"/>
                </a:lnTo>
                <a:lnTo>
                  <a:pt x="28346" y="25298"/>
                </a:lnTo>
                <a:lnTo>
                  <a:pt x="28359" y="25158"/>
                </a:lnTo>
                <a:lnTo>
                  <a:pt x="27698" y="25298"/>
                </a:lnTo>
                <a:lnTo>
                  <a:pt x="28346" y="24980"/>
                </a:lnTo>
                <a:lnTo>
                  <a:pt x="28232" y="24790"/>
                </a:lnTo>
                <a:lnTo>
                  <a:pt x="28282" y="24663"/>
                </a:lnTo>
                <a:lnTo>
                  <a:pt x="28409" y="24396"/>
                </a:lnTo>
                <a:lnTo>
                  <a:pt x="28473" y="24155"/>
                </a:lnTo>
                <a:close/>
              </a:path>
              <a:path w="38734" h="38100">
                <a:moveTo>
                  <a:pt x="29514" y="24917"/>
                </a:moveTo>
                <a:lnTo>
                  <a:pt x="29451" y="24434"/>
                </a:lnTo>
                <a:lnTo>
                  <a:pt x="28460" y="24917"/>
                </a:lnTo>
                <a:lnTo>
                  <a:pt x="28359" y="25158"/>
                </a:lnTo>
                <a:lnTo>
                  <a:pt x="29514" y="24917"/>
                </a:lnTo>
                <a:close/>
              </a:path>
              <a:path w="38734" h="38100">
                <a:moveTo>
                  <a:pt x="29603" y="1003"/>
                </a:moveTo>
                <a:lnTo>
                  <a:pt x="29476" y="0"/>
                </a:lnTo>
                <a:lnTo>
                  <a:pt x="29375" y="1282"/>
                </a:lnTo>
                <a:lnTo>
                  <a:pt x="28613" y="990"/>
                </a:lnTo>
                <a:lnTo>
                  <a:pt x="28714" y="1828"/>
                </a:lnTo>
                <a:lnTo>
                  <a:pt x="28752" y="2095"/>
                </a:lnTo>
                <a:lnTo>
                  <a:pt x="28892" y="1841"/>
                </a:lnTo>
                <a:lnTo>
                  <a:pt x="29362" y="1308"/>
                </a:lnTo>
                <a:lnTo>
                  <a:pt x="29273" y="2540"/>
                </a:lnTo>
                <a:lnTo>
                  <a:pt x="29400" y="3517"/>
                </a:lnTo>
                <a:lnTo>
                  <a:pt x="29603" y="1003"/>
                </a:lnTo>
                <a:close/>
              </a:path>
              <a:path w="38734" h="38100">
                <a:moveTo>
                  <a:pt x="29768" y="24866"/>
                </a:moveTo>
                <a:lnTo>
                  <a:pt x="29692" y="24282"/>
                </a:lnTo>
                <a:lnTo>
                  <a:pt x="29591" y="24904"/>
                </a:lnTo>
                <a:lnTo>
                  <a:pt x="29768" y="24866"/>
                </a:lnTo>
                <a:close/>
              </a:path>
              <a:path w="38734" h="38100">
                <a:moveTo>
                  <a:pt x="29819" y="1371"/>
                </a:moveTo>
                <a:lnTo>
                  <a:pt x="29781" y="1016"/>
                </a:lnTo>
                <a:lnTo>
                  <a:pt x="29756" y="800"/>
                </a:lnTo>
                <a:lnTo>
                  <a:pt x="29667" y="1422"/>
                </a:lnTo>
                <a:lnTo>
                  <a:pt x="29718" y="1778"/>
                </a:lnTo>
                <a:lnTo>
                  <a:pt x="29743" y="1981"/>
                </a:lnTo>
                <a:lnTo>
                  <a:pt x="29819" y="1371"/>
                </a:lnTo>
                <a:close/>
              </a:path>
              <a:path w="38734" h="38100">
                <a:moveTo>
                  <a:pt x="30238" y="24917"/>
                </a:moveTo>
                <a:lnTo>
                  <a:pt x="30226" y="24790"/>
                </a:lnTo>
                <a:lnTo>
                  <a:pt x="30162" y="24282"/>
                </a:lnTo>
                <a:lnTo>
                  <a:pt x="30086" y="24803"/>
                </a:lnTo>
                <a:lnTo>
                  <a:pt x="30238" y="24917"/>
                </a:lnTo>
                <a:close/>
              </a:path>
              <a:path w="38734" h="38100">
                <a:moveTo>
                  <a:pt x="31153" y="25958"/>
                </a:moveTo>
                <a:lnTo>
                  <a:pt x="31000" y="25933"/>
                </a:lnTo>
                <a:lnTo>
                  <a:pt x="31102" y="26822"/>
                </a:lnTo>
                <a:lnTo>
                  <a:pt x="31153" y="25958"/>
                </a:lnTo>
                <a:close/>
              </a:path>
              <a:path w="38734" h="38100">
                <a:moveTo>
                  <a:pt x="32778" y="12763"/>
                </a:moveTo>
                <a:lnTo>
                  <a:pt x="32740" y="12344"/>
                </a:lnTo>
                <a:lnTo>
                  <a:pt x="32385" y="12725"/>
                </a:lnTo>
                <a:lnTo>
                  <a:pt x="32296" y="12979"/>
                </a:lnTo>
                <a:lnTo>
                  <a:pt x="32778" y="12763"/>
                </a:lnTo>
                <a:close/>
              </a:path>
              <a:path w="38734" h="38100">
                <a:moveTo>
                  <a:pt x="34798" y="3403"/>
                </a:moveTo>
                <a:lnTo>
                  <a:pt x="34683" y="2514"/>
                </a:lnTo>
                <a:lnTo>
                  <a:pt x="34531" y="3390"/>
                </a:lnTo>
                <a:lnTo>
                  <a:pt x="34582" y="3784"/>
                </a:lnTo>
                <a:lnTo>
                  <a:pt x="34645" y="4279"/>
                </a:lnTo>
                <a:lnTo>
                  <a:pt x="34798" y="3403"/>
                </a:lnTo>
                <a:close/>
              </a:path>
              <a:path w="38734" h="38100">
                <a:moveTo>
                  <a:pt x="35166" y="2997"/>
                </a:moveTo>
                <a:lnTo>
                  <a:pt x="35115" y="2578"/>
                </a:lnTo>
                <a:lnTo>
                  <a:pt x="34950" y="3771"/>
                </a:lnTo>
                <a:lnTo>
                  <a:pt x="35140" y="5270"/>
                </a:lnTo>
                <a:lnTo>
                  <a:pt x="35166" y="2997"/>
                </a:lnTo>
                <a:close/>
              </a:path>
              <a:path w="38734" h="38100">
                <a:moveTo>
                  <a:pt x="37503" y="3111"/>
                </a:moveTo>
                <a:lnTo>
                  <a:pt x="36728" y="2819"/>
                </a:lnTo>
                <a:lnTo>
                  <a:pt x="36830" y="3657"/>
                </a:lnTo>
                <a:lnTo>
                  <a:pt x="36868" y="3924"/>
                </a:lnTo>
                <a:lnTo>
                  <a:pt x="37007" y="3683"/>
                </a:lnTo>
                <a:lnTo>
                  <a:pt x="37503" y="3111"/>
                </a:lnTo>
                <a:close/>
              </a:path>
              <a:path w="38734" h="38100">
                <a:moveTo>
                  <a:pt x="38531" y="36347"/>
                </a:moveTo>
                <a:lnTo>
                  <a:pt x="38455" y="33680"/>
                </a:lnTo>
                <a:lnTo>
                  <a:pt x="38379" y="31267"/>
                </a:lnTo>
                <a:lnTo>
                  <a:pt x="38315" y="29108"/>
                </a:lnTo>
                <a:lnTo>
                  <a:pt x="38290" y="27965"/>
                </a:lnTo>
                <a:lnTo>
                  <a:pt x="38252" y="26695"/>
                </a:lnTo>
                <a:lnTo>
                  <a:pt x="38239" y="26441"/>
                </a:lnTo>
                <a:lnTo>
                  <a:pt x="38176" y="24282"/>
                </a:lnTo>
                <a:lnTo>
                  <a:pt x="38163" y="23901"/>
                </a:lnTo>
                <a:lnTo>
                  <a:pt x="38100" y="22758"/>
                </a:lnTo>
                <a:lnTo>
                  <a:pt x="38036" y="21234"/>
                </a:lnTo>
                <a:lnTo>
                  <a:pt x="37947" y="19456"/>
                </a:lnTo>
                <a:lnTo>
                  <a:pt x="37909" y="18440"/>
                </a:lnTo>
                <a:lnTo>
                  <a:pt x="37795" y="16027"/>
                </a:lnTo>
                <a:lnTo>
                  <a:pt x="37769" y="15519"/>
                </a:lnTo>
                <a:lnTo>
                  <a:pt x="37757" y="15138"/>
                </a:lnTo>
                <a:lnTo>
                  <a:pt x="37617" y="12217"/>
                </a:lnTo>
                <a:lnTo>
                  <a:pt x="37528" y="11074"/>
                </a:lnTo>
                <a:lnTo>
                  <a:pt x="36995" y="6756"/>
                </a:lnTo>
                <a:lnTo>
                  <a:pt x="35598" y="11074"/>
                </a:lnTo>
                <a:lnTo>
                  <a:pt x="34772" y="11836"/>
                </a:lnTo>
                <a:lnTo>
                  <a:pt x="34328" y="12052"/>
                </a:lnTo>
                <a:lnTo>
                  <a:pt x="34328" y="15138"/>
                </a:lnTo>
                <a:lnTo>
                  <a:pt x="33769" y="15011"/>
                </a:lnTo>
                <a:lnTo>
                  <a:pt x="33743" y="14249"/>
                </a:lnTo>
                <a:lnTo>
                  <a:pt x="33718" y="13487"/>
                </a:lnTo>
                <a:lnTo>
                  <a:pt x="33693" y="12725"/>
                </a:lnTo>
                <a:lnTo>
                  <a:pt x="33769" y="13741"/>
                </a:lnTo>
                <a:lnTo>
                  <a:pt x="34010" y="12598"/>
                </a:lnTo>
                <a:lnTo>
                  <a:pt x="34086" y="12217"/>
                </a:lnTo>
                <a:lnTo>
                  <a:pt x="34328" y="15138"/>
                </a:lnTo>
                <a:lnTo>
                  <a:pt x="34328" y="12052"/>
                </a:lnTo>
                <a:lnTo>
                  <a:pt x="33667" y="12357"/>
                </a:lnTo>
                <a:lnTo>
                  <a:pt x="33667" y="26822"/>
                </a:lnTo>
                <a:lnTo>
                  <a:pt x="33299" y="27584"/>
                </a:lnTo>
                <a:lnTo>
                  <a:pt x="32880" y="27965"/>
                </a:lnTo>
                <a:lnTo>
                  <a:pt x="32715" y="26695"/>
                </a:lnTo>
                <a:lnTo>
                  <a:pt x="33667" y="26822"/>
                </a:lnTo>
                <a:lnTo>
                  <a:pt x="33667" y="12357"/>
                </a:lnTo>
                <a:lnTo>
                  <a:pt x="33261" y="12534"/>
                </a:lnTo>
                <a:lnTo>
                  <a:pt x="33261" y="22885"/>
                </a:lnTo>
                <a:lnTo>
                  <a:pt x="33261" y="23901"/>
                </a:lnTo>
                <a:lnTo>
                  <a:pt x="33210" y="23520"/>
                </a:lnTo>
                <a:lnTo>
                  <a:pt x="33210" y="23266"/>
                </a:lnTo>
                <a:lnTo>
                  <a:pt x="33261" y="22885"/>
                </a:lnTo>
                <a:lnTo>
                  <a:pt x="33261" y="12534"/>
                </a:lnTo>
                <a:lnTo>
                  <a:pt x="32842" y="12725"/>
                </a:lnTo>
                <a:lnTo>
                  <a:pt x="32880" y="13741"/>
                </a:lnTo>
                <a:lnTo>
                  <a:pt x="32283" y="13868"/>
                </a:lnTo>
                <a:lnTo>
                  <a:pt x="32232" y="29108"/>
                </a:lnTo>
                <a:lnTo>
                  <a:pt x="32118" y="28219"/>
                </a:lnTo>
                <a:lnTo>
                  <a:pt x="32080" y="27838"/>
                </a:lnTo>
                <a:lnTo>
                  <a:pt x="32042" y="27584"/>
                </a:lnTo>
                <a:lnTo>
                  <a:pt x="32054" y="27457"/>
                </a:lnTo>
                <a:lnTo>
                  <a:pt x="32207" y="26441"/>
                </a:lnTo>
                <a:lnTo>
                  <a:pt x="32232" y="29108"/>
                </a:lnTo>
                <a:lnTo>
                  <a:pt x="32232" y="13868"/>
                </a:lnTo>
                <a:lnTo>
                  <a:pt x="31915" y="13868"/>
                </a:lnTo>
                <a:lnTo>
                  <a:pt x="31915" y="26060"/>
                </a:lnTo>
                <a:lnTo>
                  <a:pt x="31191" y="27457"/>
                </a:lnTo>
                <a:lnTo>
                  <a:pt x="31102" y="26822"/>
                </a:lnTo>
                <a:lnTo>
                  <a:pt x="31051" y="27584"/>
                </a:lnTo>
                <a:lnTo>
                  <a:pt x="30988" y="27076"/>
                </a:lnTo>
                <a:lnTo>
                  <a:pt x="30924" y="26644"/>
                </a:lnTo>
                <a:lnTo>
                  <a:pt x="31013" y="25425"/>
                </a:lnTo>
                <a:lnTo>
                  <a:pt x="31038" y="25171"/>
                </a:lnTo>
                <a:lnTo>
                  <a:pt x="31153" y="23647"/>
                </a:lnTo>
                <a:lnTo>
                  <a:pt x="31165" y="23520"/>
                </a:lnTo>
                <a:lnTo>
                  <a:pt x="31178" y="23266"/>
                </a:lnTo>
                <a:lnTo>
                  <a:pt x="31280" y="24028"/>
                </a:lnTo>
                <a:lnTo>
                  <a:pt x="31242" y="24536"/>
                </a:lnTo>
                <a:lnTo>
                  <a:pt x="31229" y="25971"/>
                </a:lnTo>
                <a:lnTo>
                  <a:pt x="31915" y="26060"/>
                </a:lnTo>
                <a:lnTo>
                  <a:pt x="31915" y="13868"/>
                </a:lnTo>
                <a:lnTo>
                  <a:pt x="31889" y="20599"/>
                </a:lnTo>
                <a:lnTo>
                  <a:pt x="31775" y="21234"/>
                </a:lnTo>
                <a:lnTo>
                  <a:pt x="31762" y="21107"/>
                </a:lnTo>
                <a:lnTo>
                  <a:pt x="31699" y="20599"/>
                </a:lnTo>
                <a:lnTo>
                  <a:pt x="31750" y="19837"/>
                </a:lnTo>
                <a:lnTo>
                  <a:pt x="31788" y="19583"/>
                </a:lnTo>
                <a:lnTo>
                  <a:pt x="31813" y="19456"/>
                </a:lnTo>
                <a:lnTo>
                  <a:pt x="31889" y="20599"/>
                </a:lnTo>
                <a:lnTo>
                  <a:pt x="31889" y="13868"/>
                </a:lnTo>
                <a:lnTo>
                  <a:pt x="31762" y="13868"/>
                </a:lnTo>
                <a:lnTo>
                  <a:pt x="31470" y="15011"/>
                </a:lnTo>
                <a:lnTo>
                  <a:pt x="31115" y="14630"/>
                </a:lnTo>
                <a:lnTo>
                  <a:pt x="30784" y="13360"/>
                </a:lnTo>
                <a:lnTo>
                  <a:pt x="30746" y="13233"/>
                </a:lnTo>
                <a:lnTo>
                  <a:pt x="30543" y="13106"/>
                </a:lnTo>
                <a:lnTo>
                  <a:pt x="30365" y="13335"/>
                </a:lnTo>
                <a:lnTo>
                  <a:pt x="30365" y="22250"/>
                </a:lnTo>
                <a:lnTo>
                  <a:pt x="30251" y="22885"/>
                </a:lnTo>
                <a:lnTo>
                  <a:pt x="30264" y="21234"/>
                </a:lnTo>
                <a:lnTo>
                  <a:pt x="30289" y="21107"/>
                </a:lnTo>
                <a:lnTo>
                  <a:pt x="30365" y="22250"/>
                </a:lnTo>
                <a:lnTo>
                  <a:pt x="30365" y="13335"/>
                </a:lnTo>
                <a:lnTo>
                  <a:pt x="29552" y="12979"/>
                </a:lnTo>
                <a:lnTo>
                  <a:pt x="29184" y="13106"/>
                </a:lnTo>
                <a:lnTo>
                  <a:pt x="28549" y="13487"/>
                </a:lnTo>
                <a:lnTo>
                  <a:pt x="28498" y="13792"/>
                </a:lnTo>
                <a:lnTo>
                  <a:pt x="28282" y="12001"/>
                </a:lnTo>
                <a:lnTo>
                  <a:pt x="28638" y="12090"/>
                </a:lnTo>
                <a:lnTo>
                  <a:pt x="30416" y="12763"/>
                </a:lnTo>
                <a:lnTo>
                  <a:pt x="31788" y="13360"/>
                </a:lnTo>
                <a:lnTo>
                  <a:pt x="32219" y="12903"/>
                </a:lnTo>
                <a:lnTo>
                  <a:pt x="31267" y="11836"/>
                </a:lnTo>
                <a:lnTo>
                  <a:pt x="29794" y="10185"/>
                </a:lnTo>
                <a:lnTo>
                  <a:pt x="27508" y="10312"/>
                </a:lnTo>
                <a:lnTo>
                  <a:pt x="27279" y="10693"/>
                </a:lnTo>
                <a:lnTo>
                  <a:pt x="26936" y="11772"/>
                </a:lnTo>
                <a:lnTo>
                  <a:pt x="26289" y="10350"/>
                </a:lnTo>
                <a:lnTo>
                  <a:pt x="26200" y="10655"/>
                </a:lnTo>
                <a:lnTo>
                  <a:pt x="25628" y="11709"/>
                </a:lnTo>
                <a:lnTo>
                  <a:pt x="25285" y="10312"/>
                </a:lnTo>
                <a:lnTo>
                  <a:pt x="25387" y="11455"/>
                </a:lnTo>
                <a:lnTo>
                  <a:pt x="25031" y="9944"/>
                </a:lnTo>
                <a:lnTo>
                  <a:pt x="23685" y="11684"/>
                </a:lnTo>
                <a:lnTo>
                  <a:pt x="23698" y="12014"/>
                </a:lnTo>
                <a:lnTo>
                  <a:pt x="23914" y="12687"/>
                </a:lnTo>
                <a:lnTo>
                  <a:pt x="24384" y="13398"/>
                </a:lnTo>
                <a:lnTo>
                  <a:pt x="24942" y="12966"/>
                </a:lnTo>
                <a:lnTo>
                  <a:pt x="25107" y="12788"/>
                </a:lnTo>
                <a:lnTo>
                  <a:pt x="25438" y="12001"/>
                </a:lnTo>
                <a:lnTo>
                  <a:pt x="25476" y="12319"/>
                </a:lnTo>
                <a:lnTo>
                  <a:pt x="27305" y="12585"/>
                </a:lnTo>
                <a:lnTo>
                  <a:pt x="27076" y="12103"/>
                </a:lnTo>
                <a:lnTo>
                  <a:pt x="27673" y="11836"/>
                </a:lnTo>
                <a:lnTo>
                  <a:pt x="28079" y="11950"/>
                </a:lnTo>
                <a:lnTo>
                  <a:pt x="28003" y="13296"/>
                </a:lnTo>
                <a:lnTo>
                  <a:pt x="28473" y="14071"/>
                </a:lnTo>
                <a:lnTo>
                  <a:pt x="28282" y="15519"/>
                </a:lnTo>
                <a:lnTo>
                  <a:pt x="28003" y="13360"/>
                </a:lnTo>
                <a:lnTo>
                  <a:pt x="27813" y="13652"/>
                </a:lnTo>
                <a:lnTo>
                  <a:pt x="27813" y="19075"/>
                </a:lnTo>
                <a:lnTo>
                  <a:pt x="27571" y="19456"/>
                </a:lnTo>
                <a:lnTo>
                  <a:pt x="26441" y="19570"/>
                </a:lnTo>
                <a:lnTo>
                  <a:pt x="26098" y="19710"/>
                </a:lnTo>
                <a:lnTo>
                  <a:pt x="23888" y="21361"/>
                </a:lnTo>
                <a:lnTo>
                  <a:pt x="23190" y="21361"/>
                </a:lnTo>
                <a:lnTo>
                  <a:pt x="23126" y="22250"/>
                </a:lnTo>
                <a:lnTo>
                  <a:pt x="23114" y="22123"/>
                </a:lnTo>
                <a:lnTo>
                  <a:pt x="23075" y="21742"/>
                </a:lnTo>
                <a:lnTo>
                  <a:pt x="23063" y="21615"/>
                </a:lnTo>
                <a:lnTo>
                  <a:pt x="23088" y="21361"/>
                </a:lnTo>
                <a:lnTo>
                  <a:pt x="21983" y="21361"/>
                </a:lnTo>
                <a:lnTo>
                  <a:pt x="21932" y="20853"/>
                </a:lnTo>
                <a:lnTo>
                  <a:pt x="21818" y="20599"/>
                </a:lnTo>
                <a:lnTo>
                  <a:pt x="21818" y="20307"/>
                </a:lnTo>
                <a:lnTo>
                  <a:pt x="21437" y="20853"/>
                </a:lnTo>
                <a:lnTo>
                  <a:pt x="21297" y="19710"/>
                </a:lnTo>
                <a:lnTo>
                  <a:pt x="21805" y="19875"/>
                </a:lnTo>
                <a:lnTo>
                  <a:pt x="21805" y="19710"/>
                </a:lnTo>
                <a:lnTo>
                  <a:pt x="21805" y="19583"/>
                </a:lnTo>
                <a:lnTo>
                  <a:pt x="21805" y="19329"/>
                </a:lnTo>
                <a:lnTo>
                  <a:pt x="21805" y="18821"/>
                </a:lnTo>
                <a:lnTo>
                  <a:pt x="21793" y="18186"/>
                </a:lnTo>
                <a:lnTo>
                  <a:pt x="23634" y="19710"/>
                </a:lnTo>
                <a:lnTo>
                  <a:pt x="24942" y="19583"/>
                </a:lnTo>
                <a:lnTo>
                  <a:pt x="25730" y="19837"/>
                </a:lnTo>
                <a:lnTo>
                  <a:pt x="26098" y="19710"/>
                </a:lnTo>
                <a:lnTo>
                  <a:pt x="26263" y="19583"/>
                </a:lnTo>
                <a:lnTo>
                  <a:pt x="26441" y="19570"/>
                </a:lnTo>
                <a:lnTo>
                  <a:pt x="26657" y="19456"/>
                </a:lnTo>
                <a:lnTo>
                  <a:pt x="27000" y="17297"/>
                </a:lnTo>
                <a:lnTo>
                  <a:pt x="27203" y="16027"/>
                </a:lnTo>
                <a:lnTo>
                  <a:pt x="27711" y="18186"/>
                </a:lnTo>
                <a:lnTo>
                  <a:pt x="27813" y="19075"/>
                </a:lnTo>
                <a:lnTo>
                  <a:pt x="27813" y="13652"/>
                </a:lnTo>
                <a:lnTo>
                  <a:pt x="27089" y="14122"/>
                </a:lnTo>
                <a:lnTo>
                  <a:pt x="26327" y="14249"/>
                </a:lnTo>
                <a:lnTo>
                  <a:pt x="23837" y="14376"/>
                </a:lnTo>
                <a:lnTo>
                  <a:pt x="21742" y="15646"/>
                </a:lnTo>
                <a:lnTo>
                  <a:pt x="21158" y="15976"/>
                </a:lnTo>
                <a:lnTo>
                  <a:pt x="21158" y="20472"/>
                </a:lnTo>
                <a:lnTo>
                  <a:pt x="21043" y="21107"/>
                </a:lnTo>
                <a:lnTo>
                  <a:pt x="20967" y="20459"/>
                </a:lnTo>
                <a:lnTo>
                  <a:pt x="20967" y="21107"/>
                </a:lnTo>
                <a:lnTo>
                  <a:pt x="20904" y="21615"/>
                </a:lnTo>
                <a:lnTo>
                  <a:pt x="20929" y="20764"/>
                </a:lnTo>
                <a:lnTo>
                  <a:pt x="20967" y="21107"/>
                </a:lnTo>
                <a:lnTo>
                  <a:pt x="20967" y="20459"/>
                </a:lnTo>
                <a:lnTo>
                  <a:pt x="20942" y="20218"/>
                </a:lnTo>
                <a:lnTo>
                  <a:pt x="21094" y="19329"/>
                </a:lnTo>
                <a:lnTo>
                  <a:pt x="21158" y="20472"/>
                </a:lnTo>
                <a:lnTo>
                  <a:pt x="21158" y="15976"/>
                </a:lnTo>
                <a:lnTo>
                  <a:pt x="20574" y="16294"/>
                </a:lnTo>
                <a:lnTo>
                  <a:pt x="20574" y="20218"/>
                </a:lnTo>
                <a:lnTo>
                  <a:pt x="20561" y="21742"/>
                </a:lnTo>
                <a:lnTo>
                  <a:pt x="20523" y="20599"/>
                </a:lnTo>
                <a:lnTo>
                  <a:pt x="20574" y="20218"/>
                </a:lnTo>
                <a:lnTo>
                  <a:pt x="20574" y="16294"/>
                </a:lnTo>
                <a:lnTo>
                  <a:pt x="18707" y="17297"/>
                </a:lnTo>
                <a:lnTo>
                  <a:pt x="17716" y="15138"/>
                </a:lnTo>
                <a:lnTo>
                  <a:pt x="16916" y="16408"/>
                </a:lnTo>
                <a:lnTo>
                  <a:pt x="16878" y="17678"/>
                </a:lnTo>
                <a:lnTo>
                  <a:pt x="16497" y="17970"/>
                </a:lnTo>
                <a:lnTo>
                  <a:pt x="16497" y="20853"/>
                </a:lnTo>
                <a:lnTo>
                  <a:pt x="16471" y="20599"/>
                </a:lnTo>
                <a:lnTo>
                  <a:pt x="16383" y="19837"/>
                </a:lnTo>
                <a:lnTo>
                  <a:pt x="16357" y="19075"/>
                </a:lnTo>
                <a:lnTo>
                  <a:pt x="16484" y="18186"/>
                </a:lnTo>
                <a:lnTo>
                  <a:pt x="16497" y="20853"/>
                </a:lnTo>
                <a:lnTo>
                  <a:pt x="16497" y="17970"/>
                </a:lnTo>
                <a:lnTo>
                  <a:pt x="16192" y="18186"/>
                </a:lnTo>
                <a:lnTo>
                  <a:pt x="15595" y="18186"/>
                </a:lnTo>
                <a:lnTo>
                  <a:pt x="14020" y="17411"/>
                </a:lnTo>
                <a:lnTo>
                  <a:pt x="14109" y="18199"/>
                </a:lnTo>
                <a:lnTo>
                  <a:pt x="13322" y="22974"/>
                </a:lnTo>
                <a:lnTo>
                  <a:pt x="14008" y="20980"/>
                </a:lnTo>
                <a:lnTo>
                  <a:pt x="15481" y="22377"/>
                </a:lnTo>
                <a:lnTo>
                  <a:pt x="16535" y="21361"/>
                </a:lnTo>
                <a:lnTo>
                  <a:pt x="16662" y="20853"/>
                </a:lnTo>
                <a:lnTo>
                  <a:pt x="16662" y="22250"/>
                </a:lnTo>
                <a:lnTo>
                  <a:pt x="16243" y="22987"/>
                </a:lnTo>
                <a:lnTo>
                  <a:pt x="16510" y="22758"/>
                </a:lnTo>
                <a:lnTo>
                  <a:pt x="16827" y="23088"/>
                </a:lnTo>
                <a:lnTo>
                  <a:pt x="16814" y="22758"/>
                </a:lnTo>
                <a:lnTo>
                  <a:pt x="16764" y="20853"/>
                </a:lnTo>
                <a:lnTo>
                  <a:pt x="16802" y="22250"/>
                </a:lnTo>
                <a:lnTo>
                  <a:pt x="16891" y="20866"/>
                </a:lnTo>
                <a:lnTo>
                  <a:pt x="17272" y="21209"/>
                </a:lnTo>
                <a:lnTo>
                  <a:pt x="17233" y="20828"/>
                </a:lnTo>
                <a:lnTo>
                  <a:pt x="16891" y="20853"/>
                </a:lnTo>
                <a:lnTo>
                  <a:pt x="17043" y="18694"/>
                </a:lnTo>
                <a:lnTo>
                  <a:pt x="17233" y="20828"/>
                </a:lnTo>
                <a:lnTo>
                  <a:pt x="18770" y="20726"/>
                </a:lnTo>
                <a:lnTo>
                  <a:pt x="19253" y="20091"/>
                </a:lnTo>
                <a:lnTo>
                  <a:pt x="19799" y="19964"/>
                </a:lnTo>
                <a:lnTo>
                  <a:pt x="19748" y="18948"/>
                </a:lnTo>
                <a:lnTo>
                  <a:pt x="19748" y="18821"/>
                </a:lnTo>
                <a:lnTo>
                  <a:pt x="20294" y="21488"/>
                </a:lnTo>
                <a:lnTo>
                  <a:pt x="20396" y="21996"/>
                </a:lnTo>
                <a:lnTo>
                  <a:pt x="20421" y="22123"/>
                </a:lnTo>
                <a:lnTo>
                  <a:pt x="20396" y="21996"/>
                </a:lnTo>
                <a:lnTo>
                  <a:pt x="20167" y="21869"/>
                </a:lnTo>
                <a:lnTo>
                  <a:pt x="19443" y="21488"/>
                </a:lnTo>
                <a:lnTo>
                  <a:pt x="18580" y="21488"/>
                </a:lnTo>
                <a:lnTo>
                  <a:pt x="18059" y="21869"/>
                </a:lnTo>
                <a:lnTo>
                  <a:pt x="17272" y="21209"/>
                </a:lnTo>
                <a:lnTo>
                  <a:pt x="17272" y="22275"/>
                </a:lnTo>
                <a:lnTo>
                  <a:pt x="16954" y="22885"/>
                </a:lnTo>
                <a:lnTo>
                  <a:pt x="16878" y="23139"/>
                </a:lnTo>
                <a:lnTo>
                  <a:pt x="17233" y="23520"/>
                </a:lnTo>
                <a:lnTo>
                  <a:pt x="18630" y="22504"/>
                </a:lnTo>
                <a:lnTo>
                  <a:pt x="19177" y="23393"/>
                </a:lnTo>
                <a:lnTo>
                  <a:pt x="19913" y="22885"/>
                </a:lnTo>
                <a:lnTo>
                  <a:pt x="20129" y="22504"/>
                </a:lnTo>
                <a:lnTo>
                  <a:pt x="20269" y="22250"/>
                </a:lnTo>
                <a:lnTo>
                  <a:pt x="20370" y="22580"/>
                </a:lnTo>
                <a:lnTo>
                  <a:pt x="21424" y="22885"/>
                </a:lnTo>
                <a:lnTo>
                  <a:pt x="22225" y="22758"/>
                </a:lnTo>
                <a:lnTo>
                  <a:pt x="22834" y="22885"/>
                </a:lnTo>
                <a:lnTo>
                  <a:pt x="23304" y="22758"/>
                </a:lnTo>
                <a:lnTo>
                  <a:pt x="23901" y="22123"/>
                </a:lnTo>
                <a:lnTo>
                  <a:pt x="24498" y="23063"/>
                </a:lnTo>
                <a:lnTo>
                  <a:pt x="24574" y="22885"/>
                </a:lnTo>
                <a:lnTo>
                  <a:pt x="24904" y="22352"/>
                </a:lnTo>
                <a:lnTo>
                  <a:pt x="25019" y="22123"/>
                </a:lnTo>
                <a:lnTo>
                  <a:pt x="25133" y="21869"/>
                </a:lnTo>
                <a:lnTo>
                  <a:pt x="25273" y="21869"/>
                </a:lnTo>
                <a:lnTo>
                  <a:pt x="25692" y="22034"/>
                </a:lnTo>
                <a:lnTo>
                  <a:pt x="25577" y="21869"/>
                </a:lnTo>
                <a:lnTo>
                  <a:pt x="25400" y="21615"/>
                </a:lnTo>
                <a:lnTo>
                  <a:pt x="26479" y="21869"/>
                </a:lnTo>
                <a:lnTo>
                  <a:pt x="27190" y="21742"/>
                </a:lnTo>
                <a:lnTo>
                  <a:pt x="27368" y="21615"/>
                </a:lnTo>
                <a:lnTo>
                  <a:pt x="27533" y="21488"/>
                </a:lnTo>
                <a:lnTo>
                  <a:pt x="28422" y="22352"/>
                </a:lnTo>
                <a:lnTo>
                  <a:pt x="28486" y="21488"/>
                </a:lnTo>
                <a:lnTo>
                  <a:pt x="28549" y="20726"/>
                </a:lnTo>
                <a:lnTo>
                  <a:pt x="28600" y="22694"/>
                </a:lnTo>
                <a:lnTo>
                  <a:pt x="28473" y="24155"/>
                </a:lnTo>
                <a:lnTo>
                  <a:pt x="29438" y="24396"/>
                </a:lnTo>
                <a:lnTo>
                  <a:pt x="29578" y="23393"/>
                </a:lnTo>
                <a:lnTo>
                  <a:pt x="29692" y="24282"/>
                </a:lnTo>
                <a:lnTo>
                  <a:pt x="29806" y="23520"/>
                </a:lnTo>
                <a:lnTo>
                  <a:pt x="29806" y="24853"/>
                </a:lnTo>
                <a:lnTo>
                  <a:pt x="30022" y="24815"/>
                </a:lnTo>
                <a:lnTo>
                  <a:pt x="29959" y="23520"/>
                </a:lnTo>
                <a:lnTo>
                  <a:pt x="29946" y="23393"/>
                </a:lnTo>
                <a:lnTo>
                  <a:pt x="29984" y="21234"/>
                </a:lnTo>
                <a:lnTo>
                  <a:pt x="30010" y="23863"/>
                </a:lnTo>
                <a:lnTo>
                  <a:pt x="30060" y="23520"/>
                </a:lnTo>
                <a:lnTo>
                  <a:pt x="30162" y="24282"/>
                </a:lnTo>
                <a:lnTo>
                  <a:pt x="30238" y="23647"/>
                </a:lnTo>
                <a:lnTo>
                  <a:pt x="30238" y="24917"/>
                </a:lnTo>
                <a:lnTo>
                  <a:pt x="30175" y="25247"/>
                </a:lnTo>
                <a:lnTo>
                  <a:pt x="30302" y="26314"/>
                </a:lnTo>
                <a:lnTo>
                  <a:pt x="30226" y="25171"/>
                </a:lnTo>
                <a:lnTo>
                  <a:pt x="30797" y="25679"/>
                </a:lnTo>
                <a:lnTo>
                  <a:pt x="30822" y="25920"/>
                </a:lnTo>
                <a:lnTo>
                  <a:pt x="30480" y="26187"/>
                </a:lnTo>
                <a:lnTo>
                  <a:pt x="30365" y="26314"/>
                </a:lnTo>
                <a:lnTo>
                  <a:pt x="30391" y="27076"/>
                </a:lnTo>
                <a:lnTo>
                  <a:pt x="30137" y="26187"/>
                </a:lnTo>
                <a:lnTo>
                  <a:pt x="29311" y="25298"/>
                </a:lnTo>
                <a:lnTo>
                  <a:pt x="28321" y="25501"/>
                </a:lnTo>
                <a:lnTo>
                  <a:pt x="28130" y="27838"/>
                </a:lnTo>
                <a:lnTo>
                  <a:pt x="28003" y="27584"/>
                </a:lnTo>
                <a:lnTo>
                  <a:pt x="27190" y="25971"/>
                </a:lnTo>
                <a:lnTo>
                  <a:pt x="26911" y="27584"/>
                </a:lnTo>
                <a:lnTo>
                  <a:pt x="26771" y="26568"/>
                </a:lnTo>
                <a:lnTo>
                  <a:pt x="26365" y="26568"/>
                </a:lnTo>
                <a:lnTo>
                  <a:pt x="26098" y="26568"/>
                </a:lnTo>
                <a:lnTo>
                  <a:pt x="24549" y="28600"/>
                </a:lnTo>
                <a:lnTo>
                  <a:pt x="24142" y="28473"/>
                </a:lnTo>
                <a:lnTo>
                  <a:pt x="22504" y="27965"/>
                </a:lnTo>
                <a:lnTo>
                  <a:pt x="21653" y="28194"/>
                </a:lnTo>
                <a:lnTo>
                  <a:pt x="21653" y="28727"/>
                </a:lnTo>
                <a:lnTo>
                  <a:pt x="21653" y="30124"/>
                </a:lnTo>
                <a:lnTo>
                  <a:pt x="21564" y="30251"/>
                </a:lnTo>
                <a:lnTo>
                  <a:pt x="21551" y="30124"/>
                </a:lnTo>
                <a:lnTo>
                  <a:pt x="21551" y="29362"/>
                </a:lnTo>
                <a:lnTo>
                  <a:pt x="21615" y="28981"/>
                </a:lnTo>
                <a:lnTo>
                  <a:pt x="21653" y="28727"/>
                </a:lnTo>
                <a:lnTo>
                  <a:pt x="21653" y="28194"/>
                </a:lnTo>
                <a:lnTo>
                  <a:pt x="21234" y="28308"/>
                </a:lnTo>
                <a:lnTo>
                  <a:pt x="21234" y="29235"/>
                </a:lnTo>
                <a:lnTo>
                  <a:pt x="20739" y="29743"/>
                </a:lnTo>
                <a:lnTo>
                  <a:pt x="20599" y="29997"/>
                </a:lnTo>
                <a:lnTo>
                  <a:pt x="20459" y="28981"/>
                </a:lnTo>
                <a:lnTo>
                  <a:pt x="21234" y="29235"/>
                </a:lnTo>
                <a:lnTo>
                  <a:pt x="21234" y="28308"/>
                </a:lnTo>
                <a:lnTo>
                  <a:pt x="20586" y="28473"/>
                </a:lnTo>
                <a:lnTo>
                  <a:pt x="19545" y="27965"/>
                </a:lnTo>
                <a:lnTo>
                  <a:pt x="18084" y="28473"/>
                </a:lnTo>
                <a:lnTo>
                  <a:pt x="17691" y="28346"/>
                </a:lnTo>
                <a:lnTo>
                  <a:pt x="17475" y="30251"/>
                </a:lnTo>
                <a:lnTo>
                  <a:pt x="17729" y="30175"/>
                </a:lnTo>
                <a:lnTo>
                  <a:pt x="17665" y="29743"/>
                </a:lnTo>
                <a:lnTo>
                  <a:pt x="18605" y="30378"/>
                </a:lnTo>
                <a:lnTo>
                  <a:pt x="17970" y="30632"/>
                </a:lnTo>
                <a:lnTo>
                  <a:pt x="17818" y="31013"/>
                </a:lnTo>
                <a:lnTo>
                  <a:pt x="17754" y="30378"/>
                </a:lnTo>
                <a:lnTo>
                  <a:pt x="17360" y="31267"/>
                </a:lnTo>
                <a:lnTo>
                  <a:pt x="16992" y="30886"/>
                </a:lnTo>
                <a:lnTo>
                  <a:pt x="16408" y="30632"/>
                </a:lnTo>
                <a:lnTo>
                  <a:pt x="16078" y="29362"/>
                </a:lnTo>
                <a:lnTo>
                  <a:pt x="15760" y="29235"/>
                </a:lnTo>
                <a:lnTo>
                  <a:pt x="15735" y="31140"/>
                </a:lnTo>
                <a:lnTo>
                  <a:pt x="15659" y="31394"/>
                </a:lnTo>
                <a:lnTo>
                  <a:pt x="15252" y="32156"/>
                </a:lnTo>
                <a:lnTo>
                  <a:pt x="15582" y="33045"/>
                </a:lnTo>
                <a:lnTo>
                  <a:pt x="16002" y="32537"/>
                </a:lnTo>
                <a:lnTo>
                  <a:pt x="18249" y="31267"/>
                </a:lnTo>
                <a:lnTo>
                  <a:pt x="18707" y="31013"/>
                </a:lnTo>
                <a:lnTo>
                  <a:pt x="18567" y="29743"/>
                </a:lnTo>
                <a:lnTo>
                  <a:pt x="18554" y="29616"/>
                </a:lnTo>
                <a:lnTo>
                  <a:pt x="19354" y="29845"/>
                </a:lnTo>
                <a:lnTo>
                  <a:pt x="19329" y="29616"/>
                </a:lnTo>
                <a:lnTo>
                  <a:pt x="19431" y="28727"/>
                </a:lnTo>
                <a:lnTo>
                  <a:pt x="19405" y="30251"/>
                </a:lnTo>
                <a:lnTo>
                  <a:pt x="19380" y="30048"/>
                </a:lnTo>
                <a:lnTo>
                  <a:pt x="19278" y="30251"/>
                </a:lnTo>
                <a:lnTo>
                  <a:pt x="19088" y="30632"/>
                </a:lnTo>
                <a:lnTo>
                  <a:pt x="18973" y="30861"/>
                </a:lnTo>
                <a:lnTo>
                  <a:pt x="19380" y="30632"/>
                </a:lnTo>
                <a:lnTo>
                  <a:pt x="23190" y="32537"/>
                </a:lnTo>
                <a:lnTo>
                  <a:pt x="28879" y="28219"/>
                </a:lnTo>
                <a:lnTo>
                  <a:pt x="31470" y="31394"/>
                </a:lnTo>
                <a:lnTo>
                  <a:pt x="34798" y="31267"/>
                </a:lnTo>
                <a:lnTo>
                  <a:pt x="35509" y="31267"/>
                </a:lnTo>
                <a:lnTo>
                  <a:pt x="36626" y="32537"/>
                </a:lnTo>
                <a:lnTo>
                  <a:pt x="35636" y="32791"/>
                </a:lnTo>
                <a:lnTo>
                  <a:pt x="32156" y="34823"/>
                </a:lnTo>
                <a:lnTo>
                  <a:pt x="29044" y="32029"/>
                </a:lnTo>
                <a:lnTo>
                  <a:pt x="28054" y="31140"/>
                </a:lnTo>
                <a:lnTo>
                  <a:pt x="21831" y="33680"/>
                </a:lnTo>
                <a:lnTo>
                  <a:pt x="19608" y="34442"/>
                </a:lnTo>
                <a:lnTo>
                  <a:pt x="19392" y="34455"/>
                </a:lnTo>
                <a:lnTo>
                  <a:pt x="22847" y="35077"/>
                </a:lnTo>
                <a:lnTo>
                  <a:pt x="27114" y="32029"/>
                </a:lnTo>
                <a:lnTo>
                  <a:pt x="32092" y="34823"/>
                </a:lnTo>
                <a:lnTo>
                  <a:pt x="33896" y="35839"/>
                </a:lnTo>
                <a:lnTo>
                  <a:pt x="35496" y="33680"/>
                </a:lnTo>
                <a:lnTo>
                  <a:pt x="37807" y="35839"/>
                </a:lnTo>
                <a:lnTo>
                  <a:pt x="38315" y="37617"/>
                </a:lnTo>
                <a:lnTo>
                  <a:pt x="38531" y="36347"/>
                </a:lnTo>
                <a:close/>
              </a:path>
            </a:pathLst>
          </a:custGeom>
          <a:solidFill>
            <a:srgbClr val="B88F51"/>
          </a:solidFill>
        </p:spPr>
        <p:txBody>
          <a:bodyPr wrap="square" lIns="0" tIns="0" rIns="0" bIns="0" rtlCol="0"/>
          <a:lstStyle/>
          <a:p>
            <a:endParaRPr sz="2511"/>
          </a:p>
        </p:txBody>
      </p:sp>
      <p:sp>
        <p:nvSpPr>
          <p:cNvPr id="149" name="bg object 149"/>
          <p:cNvSpPr/>
          <p:nvPr/>
        </p:nvSpPr>
        <p:spPr>
          <a:xfrm>
            <a:off x="839168" y="265176"/>
            <a:ext cx="51197" cy="24606"/>
          </a:xfrm>
          <a:custGeom>
            <a:avLst/>
            <a:gdLst/>
            <a:ahLst/>
            <a:cxnLst/>
            <a:rect l="l" t="t" r="r" b="b"/>
            <a:pathLst>
              <a:path w="81915" h="39370">
                <a:moveTo>
                  <a:pt x="3238" y="33121"/>
                </a:moveTo>
                <a:lnTo>
                  <a:pt x="3200" y="32766"/>
                </a:lnTo>
                <a:lnTo>
                  <a:pt x="3175" y="32550"/>
                </a:lnTo>
                <a:lnTo>
                  <a:pt x="3098" y="33172"/>
                </a:lnTo>
                <a:lnTo>
                  <a:pt x="3136" y="33528"/>
                </a:lnTo>
                <a:lnTo>
                  <a:pt x="3162" y="33743"/>
                </a:lnTo>
                <a:lnTo>
                  <a:pt x="3238" y="33121"/>
                </a:lnTo>
                <a:close/>
              </a:path>
              <a:path w="81915" h="39370">
                <a:moveTo>
                  <a:pt x="3517" y="31623"/>
                </a:moveTo>
                <a:lnTo>
                  <a:pt x="3124" y="31343"/>
                </a:lnTo>
                <a:lnTo>
                  <a:pt x="3098" y="31026"/>
                </a:lnTo>
                <a:lnTo>
                  <a:pt x="3060" y="31292"/>
                </a:lnTo>
                <a:lnTo>
                  <a:pt x="1981" y="30492"/>
                </a:lnTo>
                <a:lnTo>
                  <a:pt x="2006" y="30721"/>
                </a:lnTo>
                <a:lnTo>
                  <a:pt x="1143" y="30086"/>
                </a:lnTo>
                <a:lnTo>
                  <a:pt x="977" y="29972"/>
                </a:lnTo>
                <a:lnTo>
                  <a:pt x="787" y="29819"/>
                </a:lnTo>
                <a:lnTo>
                  <a:pt x="800" y="29946"/>
                </a:lnTo>
                <a:lnTo>
                  <a:pt x="0" y="29819"/>
                </a:lnTo>
                <a:lnTo>
                  <a:pt x="101" y="30657"/>
                </a:lnTo>
                <a:lnTo>
                  <a:pt x="177" y="31280"/>
                </a:lnTo>
                <a:lnTo>
                  <a:pt x="660" y="30645"/>
                </a:lnTo>
                <a:lnTo>
                  <a:pt x="850" y="30416"/>
                </a:lnTo>
                <a:lnTo>
                  <a:pt x="977" y="31369"/>
                </a:lnTo>
                <a:lnTo>
                  <a:pt x="1054" y="32029"/>
                </a:lnTo>
                <a:lnTo>
                  <a:pt x="1600" y="31330"/>
                </a:lnTo>
                <a:lnTo>
                  <a:pt x="1981" y="31127"/>
                </a:lnTo>
                <a:lnTo>
                  <a:pt x="1955" y="31750"/>
                </a:lnTo>
                <a:lnTo>
                  <a:pt x="1968" y="32067"/>
                </a:lnTo>
                <a:lnTo>
                  <a:pt x="1993" y="32791"/>
                </a:lnTo>
                <a:lnTo>
                  <a:pt x="2222" y="32512"/>
                </a:lnTo>
                <a:lnTo>
                  <a:pt x="2260" y="32715"/>
                </a:lnTo>
                <a:lnTo>
                  <a:pt x="2781" y="32029"/>
                </a:lnTo>
                <a:lnTo>
                  <a:pt x="3035" y="31889"/>
                </a:lnTo>
                <a:lnTo>
                  <a:pt x="3086" y="32207"/>
                </a:lnTo>
                <a:lnTo>
                  <a:pt x="3124" y="31838"/>
                </a:lnTo>
                <a:lnTo>
                  <a:pt x="3517" y="31623"/>
                </a:lnTo>
                <a:close/>
              </a:path>
              <a:path w="81915" h="39370">
                <a:moveTo>
                  <a:pt x="3568" y="33147"/>
                </a:moveTo>
                <a:lnTo>
                  <a:pt x="3454" y="32245"/>
                </a:lnTo>
                <a:lnTo>
                  <a:pt x="3302" y="33121"/>
                </a:lnTo>
                <a:lnTo>
                  <a:pt x="3352" y="33515"/>
                </a:lnTo>
                <a:lnTo>
                  <a:pt x="3416" y="34023"/>
                </a:lnTo>
                <a:lnTo>
                  <a:pt x="3568" y="33147"/>
                </a:lnTo>
                <a:close/>
              </a:path>
              <a:path w="81915" h="39370">
                <a:moveTo>
                  <a:pt x="4127" y="33070"/>
                </a:moveTo>
                <a:lnTo>
                  <a:pt x="4089" y="32715"/>
                </a:lnTo>
                <a:lnTo>
                  <a:pt x="4064" y="32499"/>
                </a:lnTo>
                <a:lnTo>
                  <a:pt x="3975" y="33121"/>
                </a:lnTo>
                <a:lnTo>
                  <a:pt x="4025" y="33477"/>
                </a:lnTo>
                <a:lnTo>
                  <a:pt x="4051" y="33680"/>
                </a:lnTo>
                <a:lnTo>
                  <a:pt x="4127" y="33070"/>
                </a:lnTo>
                <a:close/>
              </a:path>
              <a:path w="81915" h="39370">
                <a:moveTo>
                  <a:pt x="4800" y="36931"/>
                </a:moveTo>
                <a:lnTo>
                  <a:pt x="4673" y="36093"/>
                </a:lnTo>
                <a:lnTo>
                  <a:pt x="4572" y="36791"/>
                </a:lnTo>
                <a:lnTo>
                  <a:pt x="3848" y="36296"/>
                </a:lnTo>
                <a:lnTo>
                  <a:pt x="3975" y="37287"/>
                </a:lnTo>
                <a:lnTo>
                  <a:pt x="4013" y="37566"/>
                </a:lnTo>
                <a:lnTo>
                  <a:pt x="4152" y="37287"/>
                </a:lnTo>
                <a:lnTo>
                  <a:pt x="4572" y="37058"/>
                </a:lnTo>
                <a:lnTo>
                  <a:pt x="4610" y="37249"/>
                </a:lnTo>
                <a:lnTo>
                  <a:pt x="4660" y="37630"/>
                </a:lnTo>
                <a:lnTo>
                  <a:pt x="4762" y="36957"/>
                </a:lnTo>
                <a:close/>
              </a:path>
              <a:path w="81915" h="39370">
                <a:moveTo>
                  <a:pt x="5067" y="33807"/>
                </a:moveTo>
                <a:lnTo>
                  <a:pt x="4965" y="33032"/>
                </a:lnTo>
                <a:lnTo>
                  <a:pt x="4851" y="33731"/>
                </a:lnTo>
                <a:lnTo>
                  <a:pt x="4305" y="33235"/>
                </a:lnTo>
                <a:lnTo>
                  <a:pt x="4432" y="34213"/>
                </a:lnTo>
                <a:lnTo>
                  <a:pt x="4457" y="34404"/>
                </a:lnTo>
                <a:lnTo>
                  <a:pt x="4572" y="34226"/>
                </a:lnTo>
                <a:lnTo>
                  <a:pt x="4876" y="34010"/>
                </a:lnTo>
                <a:lnTo>
                  <a:pt x="4902" y="34188"/>
                </a:lnTo>
                <a:lnTo>
                  <a:pt x="4953" y="34569"/>
                </a:lnTo>
                <a:lnTo>
                  <a:pt x="5067" y="33807"/>
                </a:lnTo>
                <a:close/>
              </a:path>
              <a:path w="81915" h="39370">
                <a:moveTo>
                  <a:pt x="5156" y="31902"/>
                </a:moveTo>
                <a:lnTo>
                  <a:pt x="4191" y="31826"/>
                </a:lnTo>
                <a:lnTo>
                  <a:pt x="4305" y="32702"/>
                </a:lnTo>
                <a:lnTo>
                  <a:pt x="4356" y="33108"/>
                </a:lnTo>
                <a:lnTo>
                  <a:pt x="4775" y="32677"/>
                </a:lnTo>
                <a:lnTo>
                  <a:pt x="5156" y="31902"/>
                </a:lnTo>
                <a:close/>
              </a:path>
              <a:path w="81915" h="39370">
                <a:moveTo>
                  <a:pt x="5321" y="33769"/>
                </a:moveTo>
                <a:lnTo>
                  <a:pt x="5283" y="33413"/>
                </a:lnTo>
                <a:lnTo>
                  <a:pt x="5257" y="33197"/>
                </a:lnTo>
                <a:lnTo>
                  <a:pt x="5168" y="33820"/>
                </a:lnTo>
                <a:lnTo>
                  <a:pt x="5219" y="34175"/>
                </a:lnTo>
                <a:lnTo>
                  <a:pt x="5245" y="34391"/>
                </a:lnTo>
                <a:lnTo>
                  <a:pt x="5321" y="33769"/>
                </a:lnTo>
                <a:close/>
              </a:path>
              <a:path w="81915" h="39370">
                <a:moveTo>
                  <a:pt x="6438" y="32219"/>
                </a:moveTo>
                <a:lnTo>
                  <a:pt x="6299" y="31153"/>
                </a:lnTo>
                <a:lnTo>
                  <a:pt x="5600" y="33528"/>
                </a:lnTo>
                <a:lnTo>
                  <a:pt x="5816" y="35255"/>
                </a:lnTo>
                <a:lnTo>
                  <a:pt x="6438" y="32219"/>
                </a:lnTo>
                <a:close/>
              </a:path>
              <a:path w="81915" h="39370">
                <a:moveTo>
                  <a:pt x="6477" y="29133"/>
                </a:moveTo>
                <a:lnTo>
                  <a:pt x="6438" y="28778"/>
                </a:lnTo>
                <a:lnTo>
                  <a:pt x="6413" y="28562"/>
                </a:lnTo>
                <a:lnTo>
                  <a:pt x="6324" y="29184"/>
                </a:lnTo>
                <a:lnTo>
                  <a:pt x="6375" y="29540"/>
                </a:lnTo>
                <a:lnTo>
                  <a:pt x="6400" y="29743"/>
                </a:lnTo>
                <a:lnTo>
                  <a:pt x="6477" y="29133"/>
                </a:lnTo>
                <a:close/>
              </a:path>
              <a:path w="81915" h="39370">
                <a:moveTo>
                  <a:pt x="6527" y="34493"/>
                </a:moveTo>
                <a:lnTo>
                  <a:pt x="6426" y="33718"/>
                </a:lnTo>
                <a:lnTo>
                  <a:pt x="6311" y="34493"/>
                </a:lnTo>
                <a:lnTo>
                  <a:pt x="6362" y="34874"/>
                </a:lnTo>
                <a:lnTo>
                  <a:pt x="6413" y="35255"/>
                </a:lnTo>
                <a:lnTo>
                  <a:pt x="6527" y="34493"/>
                </a:lnTo>
                <a:close/>
              </a:path>
              <a:path w="81915" h="39370">
                <a:moveTo>
                  <a:pt x="7912" y="31369"/>
                </a:moveTo>
                <a:lnTo>
                  <a:pt x="7810" y="30594"/>
                </a:lnTo>
                <a:lnTo>
                  <a:pt x="7696" y="31369"/>
                </a:lnTo>
                <a:lnTo>
                  <a:pt x="7747" y="31750"/>
                </a:lnTo>
                <a:lnTo>
                  <a:pt x="7797" y="32131"/>
                </a:lnTo>
                <a:lnTo>
                  <a:pt x="7912" y="31369"/>
                </a:lnTo>
                <a:close/>
              </a:path>
              <a:path w="81915" h="39370">
                <a:moveTo>
                  <a:pt x="7975" y="33502"/>
                </a:moveTo>
                <a:lnTo>
                  <a:pt x="7200" y="33210"/>
                </a:lnTo>
                <a:lnTo>
                  <a:pt x="7302" y="34048"/>
                </a:lnTo>
                <a:lnTo>
                  <a:pt x="7340" y="34315"/>
                </a:lnTo>
                <a:lnTo>
                  <a:pt x="7480" y="34074"/>
                </a:lnTo>
                <a:lnTo>
                  <a:pt x="7975" y="33502"/>
                </a:lnTo>
                <a:close/>
              </a:path>
              <a:path w="81915" h="39370">
                <a:moveTo>
                  <a:pt x="8178" y="31356"/>
                </a:moveTo>
                <a:lnTo>
                  <a:pt x="8064" y="30467"/>
                </a:lnTo>
                <a:lnTo>
                  <a:pt x="7912" y="31343"/>
                </a:lnTo>
                <a:lnTo>
                  <a:pt x="7962" y="31737"/>
                </a:lnTo>
                <a:lnTo>
                  <a:pt x="8026" y="32245"/>
                </a:lnTo>
                <a:lnTo>
                  <a:pt x="8178" y="31356"/>
                </a:lnTo>
                <a:close/>
              </a:path>
              <a:path w="81915" h="39370">
                <a:moveTo>
                  <a:pt x="8318" y="31318"/>
                </a:moveTo>
                <a:lnTo>
                  <a:pt x="8280" y="30962"/>
                </a:lnTo>
                <a:lnTo>
                  <a:pt x="8255" y="30746"/>
                </a:lnTo>
                <a:lnTo>
                  <a:pt x="8178" y="31356"/>
                </a:lnTo>
                <a:lnTo>
                  <a:pt x="8216" y="31724"/>
                </a:lnTo>
                <a:lnTo>
                  <a:pt x="8242" y="31927"/>
                </a:lnTo>
                <a:lnTo>
                  <a:pt x="8318" y="31318"/>
                </a:lnTo>
                <a:close/>
              </a:path>
              <a:path w="81915" h="39370">
                <a:moveTo>
                  <a:pt x="8750" y="35267"/>
                </a:moveTo>
                <a:lnTo>
                  <a:pt x="8521" y="32308"/>
                </a:lnTo>
                <a:lnTo>
                  <a:pt x="8001" y="33388"/>
                </a:lnTo>
                <a:lnTo>
                  <a:pt x="7924" y="34023"/>
                </a:lnTo>
                <a:lnTo>
                  <a:pt x="7759" y="35331"/>
                </a:lnTo>
                <a:lnTo>
                  <a:pt x="8750" y="35267"/>
                </a:lnTo>
                <a:close/>
              </a:path>
              <a:path w="81915" h="39370">
                <a:moveTo>
                  <a:pt x="8763" y="30962"/>
                </a:moveTo>
                <a:lnTo>
                  <a:pt x="8699" y="30505"/>
                </a:lnTo>
                <a:lnTo>
                  <a:pt x="8534" y="31699"/>
                </a:lnTo>
                <a:lnTo>
                  <a:pt x="8724" y="33197"/>
                </a:lnTo>
                <a:lnTo>
                  <a:pt x="8763" y="30962"/>
                </a:lnTo>
                <a:close/>
              </a:path>
              <a:path w="81915" h="39370">
                <a:moveTo>
                  <a:pt x="9740" y="34734"/>
                </a:moveTo>
                <a:lnTo>
                  <a:pt x="8991" y="34036"/>
                </a:lnTo>
                <a:lnTo>
                  <a:pt x="8864" y="33921"/>
                </a:lnTo>
                <a:lnTo>
                  <a:pt x="8851" y="35775"/>
                </a:lnTo>
                <a:lnTo>
                  <a:pt x="9740" y="34734"/>
                </a:lnTo>
                <a:close/>
              </a:path>
              <a:path w="81915" h="39370">
                <a:moveTo>
                  <a:pt x="10414" y="37934"/>
                </a:moveTo>
                <a:lnTo>
                  <a:pt x="8750" y="37223"/>
                </a:lnTo>
                <a:lnTo>
                  <a:pt x="8915" y="38531"/>
                </a:lnTo>
                <a:lnTo>
                  <a:pt x="9004" y="39268"/>
                </a:lnTo>
                <a:lnTo>
                  <a:pt x="9652" y="38519"/>
                </a:lnTo>
                <a:lnTo>
                  <a:pt x="10414" y="37934"/>
                </a:lnTo>
                <a:close/>
              </a:path>
              <a:path w="81915" h="39370">
                <a:moveTo>
                  <a:pt x="10515" y="30429"/>
                </a:moveTo>
                <a:lnTo>
                  <a:pt x="10477" y="30073"/>
                </a:lnTo>
                <a:lnTo>
                  <a:pt x="10452" y="29857"/>
                </a:lnTo>
                <a:lnTo>
                  <a:pt x="10375" y="30480"/>
                </a:lnTo>
                <a:lnTo>
                  <a:pt x="10414" y="30835"/>
                </a:lnTo>
                <a:lnTo>
                  <a:pt x="10439" y="31038"/>
                </a:lnTo>
                <a:lnTo>
                  <a:pt x="10515" y="30429"/>
                </a:lnTo>
                <a:close/>
              </a:path>
              <a:path w="81915" h="39370">
                <a:moveTo>
                  <a:pt x="10579" y="34594"/>
                </a:moveTo>
                <a:lnTo>
                  <a:pt x="9753" y="34709"/>
                </a:lnTo>
                <a:lnTo>
                  <a:pt x="10452" y="35407"/>
                </a:lnTo>
                <a:lnTo>
                  <a:pt x="10579" y="34594"/>
                </a:lnTo>
                <a:close/>
              </a:path>
              <a:path w="81915" h="39370">
                <a:moveTo>
                  <a:pt x="10795" y="30454"/>
                </a:moveTo>
                <a:lnTo>
                  <a:pt x="10680" y="29552"/>
                </a:lnTo>
                <a:lnTo>
                  <a:pt x="10528" y="30429"/>
                </a:lnTo>
                <a:lnTo>
                  <a:pt x="10579" y="30822"/>
                </a:lnTo>
                <a:lnTo>
                  <a:pt x="10642" y="31330"/>
                </a:lnTo>
                <a:lnTo>
                  <a:pt x="10795" y="30454"/>
                </a:lnTo>
                <a:close/>
              </a:path>
              <a:path w="81915" h="39370">
                <a:moveTo>
                  <a:pt x="11366" y="37998"/>
                </a:moveTo>
                <a:lnTo>
                  <a:pt x="11328" y="37642"/>
                </a:lnTo>
                <a:lnTo>
                  <a:pt x="11303" y="37426"/>
                </a:lnTo>
                <a:lnTo>
                  <a:pt x="11214" y="38049"/>
                </a:lnTo>
                <a:lnTo>
                  <a:pt x="11264" y="38404"/>
                </a:lnTo>
                <a:lnTo>
                  <a:pt x="11290" y="38608"/>
                </a:lnTo>
                <a:lnTo>
                  <a:pt x="11366" y="37998"/>
                </a:lnTo>
                <a:close/>
              </a:path>
              <a:path w="81915" h="39370">
                <a:moveTo>
                  <a:pt x="11988" y="30391"/>
                </a:moveTo>
                <a:lnTo>
                  <a:pt x="11874" y="29489"/>
                </a:lnTo>
                <a:lnTo>
                  <a:pt x="11722" y="30365"/>
                </a:lnTo>
                <a:lnTo>
                  <a:pt x="11772" y="30759"/>
                </a:lnTo>
                <a:lnTo>
                  <a:pt x="11836" y="31254"/>
                </a:lnTo>
                <a:lnTo>
                  <a:pt x="11988" y="30391"/>
                </a:lnTo>
                <a:close/>
              </a:path>
              <a:path w="81915" h="39370">
                <a:moveTo>
                  <a:pt x="12204" y="37973"/>
                </a:moveTo>
                <a:lnTo>
                  <a:pt x="12103" y="37198"/>
                </a:lnTo>
                <a:lnTo>
                  <a:pt x="11988" y="37973"/>
                </a:lnTo>
                <a:lnTo>
                  <a:pt x="12039" y="38354"/>
                </a:lnTo>
                <a:lnTo>
                  <a:pt x="12090" y="38735"/>
                </a:lnTo>
                <a:lnTo>
                  <a:pt x="12204" y="37973"/>
                </a:lnTo>
                <a:close/>
              </a:path>
              <a:path w="81915" h="39370">
                <a:moveTo>
                  <a:pt x="14528" y="30251"/>
                </a:moveTo>
                <a:lnTo>
                  <a:pt x="14389" y="30226"/>
                </a:lnTo>
                <a:lnTo>
                  <a:pt x="14389" y="29489"/>
                </a:lnTo>
                <a:lnTo>
                  <a:pt x="14249" y="29806"/>
                </a:lnTo>
                <a:lnTo>
                  <a:pt x="13639" y="29210"/>
                </a:lnTo>
                <a:lnTo>
                  <a:pt x="13716" y="28359"/>
                </a:lnTo>
                <a:lnTo>
                  <a:pt x="13627" y="27571"/>
                </a:lnTo>
                <a:lnTo>
                  <a:pt x="13627" y="30022"/>
                </a:lnTo>
                <a:lnTo>
                  <a:pt x="13589" y="29845"/>
                </a:lnTo>
                <a:lnTo>
                  <a:pt x="13627" y="30022"/>
                </a:lnTo>
                <a:lnTo>
                  <a:pt x="13627" y="27571"/>
                </a:lnTo>
                <a:lnTo>
                  <a:pt x="13601" y="27343"/>
                </a:lnTo>
                <a:lnTo>
                  <a:pt x="13462" y="29032"/>
                </a:lnTo>
                <a:lnTo>
                  <a:pt x="13436" y="29273"/>
                </a:lnTo>
                <a:lnTo>
                  <a:pt x="13398" y="29908"/>
                </a:lnTo>
                <a:lnTo>
                  <a:pt x="13296" y="29146"/>
                </a:lnTo>
                <a:lnTo>
                  <a:pt x="13398" y="29972"/>
                </a:lnTo>
                <a:lnTo>
                  <a:pt x="12001" y="29603"/>
                </a:lnTo>
                <a:lnTo>
                  <a:pt x="12141" y="30734"/>
                </a:lnTo>
                <a:lnTo>
                  <a:pt x="12319" y="32131"/>
                </a:lnTo>
                <a:lnTo>
                  <a:pt x="12369" y="32334"/>
                </a:lnTo>
                <a:lnTo>
                  <a:pt x="11303" y="30886"/>
                </a:lnTo>
                <a:lnTo>
                  <a:pt x="11277" y="30568"/>
                </a:lnTo>
                <a:lnTo>
                  <a:pt x="11239" y="30797"/>
                </a:lnTo>
                <a:lnTo>
                  <a:pt x="10579" y="34594"/>
                </a:lnTo>
                <a:lnTo>
                  <a:pt x="11074" y="34531"/>
                </a:lnTo>
                <a:lnTo>
                  <a:pt x="11658" y="34582"/>
                </a:lnTo>
                <a:lnTo>
                  <a:pt x="12573" y="34531"/>
                </a:lnTo>
                <a:lnTo>
                  <a:pt x="12801" y="34518"/>
                </a:lnTo>
                <a:lnTo>
                  <a:pt x="14046" y="34594"/>
                </a:lnTo>
                <a:lnTo>
                  <a:pt x="12814" y="32931"/>
                </a:lnTo>
                <a:lnTo>
                  <a:pt x="13106" y="32753"/>
                </a:lnTo>
                <a:lnTo>
                  <a:pt x="13144" y="32969"/>
                </a:lnTo>
                <a:lnTo>
                  <a:pt x="13182" y="33248"/>
                </a:lnTo>
                <a:lnTo>
                  <a:pt x="13322" y="32969"/>
                </a:lnTo>
                <a:lnTo>
                  <a:pt x="13970" y="32613"/>
                </a:lnTo>
                <a:lnTo>
                  <a:pt x="13017" y="31978"/>
                </a:lnTo>
                <a:lnTo>
                  <a:pt x="13081" y="32524"/>
                </a:lnTo>
                <a:lnTo>
                  <a:pt x="12369" y="32042"/>
                </a:lnTo>
                <a:lnTo>
                  <a:pt x="13233" y="30708"/>
                </a:lnTo>
                <a:lnTo>
                  <a:pt x="13474" y="30632"/>
                </a:lnTo>
                <a:lnTo>
                  <a:pt x="13512" y="30861"/>
                </a:lnTo>
                <a:lnTo>
                  <a:pt x="13525" y="30607"/>
                </a:lnTo>
                <a:lnTo>
                  <a:pt x="13754" y="30530"/>
                </a:lnTo>
                <a:lnTo>
                  <a:pt x="14389" y="32969"/>
                </a:lnTo>
                <a:lnTo>
                  <a:pt x="14389" y="30302"/>
                </a:lnTo>
                <a:lnTo>
                  <a:pt x="14528" y="30251"/>
                </a:lnTo>
                <a:close/>
              </a:path>
              <a:path w="81915" h="39370">
                <a:moveTo>
                  <a:pt x="16281" y="27406"/>
                </a:moveTo>
                <a:lnTo>
                  <a:pt x="16179" y="26593"/>
                </a:lnTo>
                <a:lnTo>
                  <a:pt x="15163" y="31000"/>
                </a:lnTo>
                <a:lnTo>
                  <a:pt x="15011" y="29819"/>
                </a:lnTo>
                <a:lnTo>
                  <a:pt x="15379" y="32778"/>
                </a:lnTo>
                <a:lnTo>
                  <a:pt x="15468" y="32219"/>
                </a:lnTo>
                <a:lnTo>
                  <a:pt x="15494" y="32359"/>
                </a:lnTo>
                <a:lnTo>
                  <a:pt x="15633" y="32080"/>
                </a:lnTo>
                <a:lnTo>
                  <a:pt x="16281" y="31724"/>
                </a:lnTo>
                <a:lnTo>
                  <a:pt x="15621" y="31292"/>
                </a:lnTo>
                <a:lnTo>
                  <a:pt x="16281" y="27406"/>
                </a:lnTo>
                <a:close/>
              </a:path>
              <a:path w="81915" h="39370">
                <a:moveTo>
                  <a:pt x="17005" y="29337"/>
                </a:moveTo>
                <a:lnTo>
                  <a:pt x="16903" y="28562"/>
                </a:lnTo>
                <a:lnTo>
                  <a:pt x="16789" y="29337"/>
                </a:lnTo>
                <a:lnTo>
                  <a:pt x="16840" y="29718"/>
                </a:lnTo>
                <a:lnTo>
                  <a:pt x="16891" y="30099"/>
                </a:lnTo>
                <a:lnTo>
                  <a:pt x="17005" y="29337"/>
                </a:lnTo>
                <a:close/>
              </a:path>
              <a:path w="81915" h="39370">
                <a:moveTo>
                  <a:pt x="20066" y="28257"/>
                </a:moveTo>
                <a:lnTo>
                  <a:pt x="19837" y="28168"/>
                </a:lnTo>
                <a:lnTo>
                  <a:pt x="19773" y="27635"/>
                </a:lnTo>
                <a:lnTo>
                  <a:pt x="19697" y="28105"/>
                </a:lnTo>
                <a:lnTo>
                  <a:pt x="18402" y="27546"/>
                </a:lnTo>
                <a:lnTo>
                  <a:pt x="18465" y="28117"/>
                </a:lnTo>
                <a:lnTo>
                  <a:pt x="17310" y="27609"/>
                </a:lnTo>
                <a:lnTo>
                  <a:pt x="17411" y="28448"/>
                </a:lnTo>
                <a:lnTo>
                  <a:pt x="16878" y="27965"/>
                </a:lnTo>
                <a:lnTo>
                  <a:pt x="17005" y="28943"/>
                </a:lnTo>
                <a:lnTo>
                  <a:pt x="17030" y="29133"/>
                </a:lnTo>
                <a:lnTo>
                  <a:pt x="17145" y="28943"/>
                </a:lnTo>
                <a:lnTo>
                  <a:pt x="17449" y="28727"/>
                </a:lnTo>
                <a:lnTo>
                  <a:pt x="17475" y="28917"/>
                </a:lnTo>
                <a:lnTo>
                  <a:pt x="17564" y="29654"/>
                </a:lnTo>
                <a:lnTo>
                  <a:pt x="18211" y="28905"/>
                </a:lnTo>
                <a:lnTo>
                  <a:pt x="18529" y="28663"/>
                </a:lnTo>
                <a:lnTo>
                  <a:pt x="18567" y="28854"/>
                </a:lnTo>
                <a:lnTo>
                  <a:pt x="18656" y="29591"/>
                </a:lnTo>
                <a:lnTo>
                  <a:pt x="19304" y="28841"/>
                </a:lnTo>
                <a:lnTo>
                  <a:pt x="19672" y="28562"/>
                </a:lnTo>
                <a:lnTo>
                  <a:pt x="19710" y="28790"/>
                </a:lnTo>
                <a:lnTo>
                  <a:pt x="19761" y="29171"/>
                </a:lnTo>
                <a:lnTo>
                  <a:pt x="19875" y="28409"/>
                </a:lnTo>
                <a:lnTo>
                  <a:pt x="20066" y="28257"/>
                </a:lnTo>
                <a:close/>
              </a:path>
              <a:path w="81915" h="39370">
                <a:moveTo>
                  <a:pt x="64274" y="12738"/>
                </a:moveTo>
                <a:lnTo>
                  <a:pt x="63601" y="12052"/>
                </a:lnTo>
                <a:lnTo>
                  <a:pt x="63601" y="12192"/>
                </a:lnTo>
                <a:lnTo>
                  <a:pt x="63220" y="11633"/>
                </a:lnTo>
                <a:lnTo>
                  <a:pt x="63309" y="12636"/>
                </a:lnTo>
                <a:lnTo>
                  <a:pt x="63334" y="12915"/>
                </a:lnTo>
                <a:lnTo>
                  <a:pt x="63398" y="12649"/>
                </a:lnTo>
                <a:lnTo>
                  <a:pt x="63627" y="12395"/>
                </a:lnTo>
                <a:lnTo>
                  <a:pt x="63715" y="13373"/>
                </a:lnTo>
                <a:lnTo>
                  <a:pt x="63766" y="13906"/>
                </a:lnTo>
                <a:lnTo>
                  <a:pt x="64008" y="13373"/>
                </a:lnTo>
                <a:lnTo>
                  <a:pt x="64274" y="12738"/>
                </a:lnTo>
                <a:close/>
              </a:path>
              <a:path w="81915" h="39370">
                <a:moveTo>
                  <a:pt x="66217" y="19037"/>
                </a:moveTo>
                <a:lnTo>
                  <a:pt x="66103" y="19253"/>
                </a:lnTo>
                <a:lnTo>
                  <a:pt x="66014" y="20777"/>
                </a:lnTo>
                <a:lnTo>
                  <a:pt x="66128" y="21539"/>
                </a:lnTo>
                <a:lnTo>
                  <a:pt x="66217" y="19037"/>
                </a:lnTo>
                <a:close/>
              </a:path>
              <a:path w="81915" h="39370">
                <a:moveTo>
                  <a:pt x="66459" y="19850"/>
                </a:moveTo>
                <a:lnTo>
                  <a:pt x="66319" y="18999"/>
                </a:lnTo>
                <a:lnTo>
                  <a:pt x="66230" y="18491"/>
                </a:lnTo>
                <a:lnTo>
                  <a:pt x="66217" y="18999"/>
                </a:lnTo>
                <a:lnTo>
                  <a:pt x="66459" y="19850"/>
                </a:lnTo>
                <a:close/>
              </a:path>
              <a:path w="81915" h="39370">
                <a:moveTo>
                  <a:pt x="66725" y="20904"/>
                </a:moveTo>
                <a:lnTo>
                  <a:pt x="66636" y="20523"/>
                </a:lnTo>
                <a:lnTo>
                  <a:pt x="66459" y="19850"/>
                </a:lnTo>
                <a:lnTo>
                  <a:pt x="66560" y="20523"/>
                </a:lnTo>
                <a:lnTo>
                  <a:pt x="66586" y="21551"/>
                </a:lnTo>
                <a:lnTo>
                  <a:pt x="66624" y="21145"/>
                </a:lnTo>
                <a:lnTo>
                  <a:pt x="66598" y="20523"/>
                </a:lnTo>
                <a:lnTo>
                  <a:pt x="66636" y="20904"/>
                </a:lnTo>
                <a:close/>
              </a:path>
              <a:path w="81915" h="39370">
                <a:moveTo>
                  <a:pt x="66916" y="19507"/>
                </a:moveTo>
                <a:lnTo>
                  <a:pt x="66802" y="16332"/>
                </a:lnTo>
                <a:lnTo>
                  <a:pt x="66776" y="16078"/>
                </a:lnTo>
                <a:lnTo>
                  <a:pt x="66865" y="19507"/>
                </a:lnTo>
                <a:close/>
              </a:path>
              <a:path w="81915" h="39370">
                <a:moveTo>
                  <a:pt x="67716" y="18834"/>
                </a:moveTo>
                <a:lnTo>
                  <a:pt x="67538" y="18719"/>
                </a:lnTo>
                <a:lnTo>
                  <a:pt x="67576" y="19126"/>
                </a:lnTo>
                <a:lnTo>
                  <a:pt x="67678" y="18999"/>
                </a:lnTo>
                <a:lnTo>
                  <a:pt x="67716" y="18834"/>
                </a:lnTo>
                <a:close/>
              </a:path>
              <a:path w="81915" h="39370">
                <a:moveTo>
                  <a:pt x="67830" y="20015"/>
                </a:moveTo>
                <a:lnTo>
                  <a:pt x="67792" y="20548"/>
                </a:lnTo>
                <a:lnTo>
                  <a:pt x="67830" y="20015"/>
                </a:lnTo>
                <a:close/>
              </a:path>
              <a:path w="81915" h="39370">
                <a:moveTo>
                  <a:pt x="67983" y="21285"/>
                </a:moveTo>
                <a:lnTo>
                  <a:pt x="67919" y="20142"/>
                </a:lnTo>
                <a:lnTo>
                  <a:pt x="67906" y="21285"/>
                </a:lnTo>
                <a:close/>
              </a:path>
              <a:path w="81915" h="39370">
                <a:moveTo>
                  <a:pt x="68986" y="22936"/>
                </a:moveTo>
                <a:lnTo>
                  <a:pt x="68910" y="22809"/>
                </a:lnTo>
                <a:lnTo>
                  <a:pt x="68592" y="22606"/>
                </a:lnTo>
                <a:lnTo>
                  <a:pt x="68224" y="22936"/>
                </a:lnTo>
                <a:lnTo>
                  <a:pt x="68173" y="22682"/>
                </a:lnTo>
                <a:lnTo>
                  <a:pt x="68097" y="22301"/>
                </a:lnTo>
                <a:lnTo>
                  <a:pt x="67678" y="22352"/>
                </a:lnTo>
                <a:lnTo>
                  <a:pt x="67627" y="22682"/>
                </a:lnTo>
                <a:lnTo>
                  <a:pt x="67614" y="22555"/>
                </a:lnTo>
                <a:lnTo>
                  <a:pt x="67589" y="22428"/>
                </a:lnTo>
                <a:lnTo>
                  <a:pt x="67094" y="22428"/>
                </a:lnTo>
                <a:lnTo>
                  <a:pt x="67056" y="22301"/>
                </a:lnTo>
                <a:lnTo>
                  <a:pt x="66916" y="21920"/>
                </a:lnTo>
                <a:lnTo>
                  <a:pt x="66890" y="22301"/>
                </a:lnTo>
                <a:lnTo>
                  <a:pt x="66586" y="21551"/>
                </a:lnTo>
                <a:lnTo>
                  <a:pt x="66573" y="23952"/>
                </a:lnTo>
                <a:lnTo>
                  <a:pt x="66751" y="23190"/>
                </a:lnTo>
                <a:lnTo>
                  <a:pt x="66840" y="23571"/>
                </a:lnTo>
                <a:lnTo>
                  <a:pt x="66954" y="24714"/>
                </a:lnTo>
                <a:lnTo>
                  <a:pt x="66954" y="23190"/>
                </a:lnTo>
                <a:lnTo>
                  <a:pt x="67030" y="22555"/>
                </a:lnTo>
                <a:lnTo>
                  <a:pt x="67373" y="23799"/>
                </a:lnTo>
                <a:lnTo>
                  <a:pt x="68300" y="24079"/>
                </a:lnTo>
                <a:lnTo>
                  <a:pt x="68986" y="22936"/>
                </a:lnTo>
                <a:close/>
              </a:path>
              <a:path w="81915" h="39370">
                <a:moveTo>
                  <a:pt x="69075" y="16332"/>
                </a:moveTo>
                <a:lnTo>
                  <a:pt x="68287" y="17602"/>
                </a:lnTo>
                <a:lnTo>
                  <a:pt x="67348" y="17856"/>
                </a:lnTo>
                <a:lnTo>
                  <a:pt x="67017" y="16078"/>
                </a:lnTo>
                <a:lnTo>
                  <a:pt x="67043" y="19037"/>
                </a:lnTo>
                <a:lnTo>
                  <a:pt x="66916" y="19507"/>
                </a:lnTo>
                <a:lnTo>
                  <a:pt x="66840" y="20269"/>
                </a:lnTo>
                <a:lnTo>
                  <a:pt x="66725" y="20904"/>
                </a:lnTo>
                <a:lnTo>
                  <a:pt x="66725" y="21412"/>
                </a:lnTo>
                <a:lnTo>
                  <a:pt x="66916" y="21920"/>
                </a:lnTo>
                <a:lnTo>
                  <a:pt x="66954" y="20904"/>
                </a:lnTo>
                <a:lnTo>
                  <a:pt x="67335" y="20777"/>
                </a:lnTo>
                <a:lnTo>
                  <a:pt x="67589" y="22364"/>
                </a:lnTo>
                <a:lnTo>
                  <a:pt x="67703" y="22110"/>
                </a:lnTo>
                <a:lnTo>
                  <a:pt x="67792" y="20777"/>
                </a:lnTo>
                <a:lnTo>
                  <a:pt x="67792" y="20548"/>
                </a:lnTo>
                <a:lnTo>
                  <a:pt x="67729" y="20777"/>
                </a:lnTo>
                <a:lnTo>
                  <a:pt x="67640" y="19761"/>
                </a:lnTo>
                <a:lnTo>
                  <a:pt x="67576" y="19126"/>
                </a:lnTo>
                <a:lnTo>
                  <a:pt x="67360" y="19380"/>
                </a:lnTo>
                <a:lnTo>
                  <a:pt x="67297" y="19761"/>
                </a:lnTo>
                <a:lnTo>
                  <a:pt x="67208" y="18999"/>
                </a:lnTo>
                <a:lnTo>
                  <a:pt x="67183" y="18491"/>
                </a:lnTo>
                <a:lnTo>
                  <a:pt x="67538" y="18719"/>
                </a:lnTo>
                <a:lnTo>
                  <a:pt x="67513" y="18491"/>
                </a:lnTo>
                <a:lnTo>
                  <a:pt x="67500" y="18364"/>
                </a:lnTo>
                <a:lnTo>
                  <a:pt x="68516" y="18834"/>
                </a:lnTo>
                <a:lnTo>
                  <a:pt x="68541" y="18364"/>
                </a:lnTo>
                <a:lnTo>
                  <a:pt x="68541" y="18237"/>
                </a:lnTo>
                <a:lnTo>
                  <a:pt x="68618" y="18872"/>
                </a:lnTo>
                <a:lnTo>
                  <a:pt x="68884" y="18999"/>
                </a:lnTo>
                <a:lnTo>
                  <a:pt x="68592" y="19100"/>
                </a:lnTo>
                <a:lnTo>
                  <a:pt x="68630" y="20777"/>
                </a:lnTo>
                <a:lnTo>
                  <a:pt x="68554" y="19888"/>
                </a:lnTo>
                <a:lnTo>
                  <a:pt x="68503" y="19138"/>
                </a:lnTo>
                <a:lnTo>
                  <a:pt x="68478" y="20396"/>
                </a:lnTo>
                <a:lnTo>
                  <a:pt x="68364" y="20650"/>
                </a:lnTo>
                <a:lnTo>
                  <a:pt x="68237" y="21031"/>
                </a:lnTo>
                <a:lnTo>
                  <a:pt x="68135" y="19888"/>
                </a:lnTo>
                <a:lnTo>
                  <a:pt x="68402" y="20142"/>
                </a:lnTo>
                <a:lnTo>
                  <a:pt x="68478" y="20396"/>
                </a:lnTo>
                <a:lnTo>
                  <a:pt x="68478" y="19151"/>
                </a:lnTo>
                <a:lnTo>
                  <a:pt x="68160" y="19253"/>
                </a:lnTo>
                <a:lnTo>
                  <a:pt x="68110" y="19443"/>
                </a:lnTo>
                <a:lnTo>
                  <a:pt x="67970" y="21704"/>
                </a:lnTo>
                <a:lnTo>
                  <a:pt x="68097" y="22301"/>
                </a:lnTo>
                <a:lnTo>
                  <a:pt x="68592" y="22606"/>
                </a:lnTo>
                <a:lnTo>
                  <a:pt x="68935" y="22301"/>
                </a:lnTo>
                <a:lnTo>
                  <a:pt x="68986" y="21920"/>
                </a:lnTo>
                <a:lnTo>
                  <a:pt x="68910" y="21031"/>
                </a:lnTo>
                <a:lnTo>
                  <a:pt x="68884" y="20777"/>
                </a:lnTo>
                <a:lnTo>
                  <a:pt x="68745" y="19253"/>
                </a:lnTo>
                <a:lnTo>
                  <a:pt x="68834" y="20142"/>
                </a:lnTo>
                <a:lnTo>
                  <a:pt x="68910" y="19253"/>
                </a:lnTo>
                <a:lnTo>
                  <a:pt x="69011" y="18110"/>
                </a:lnTo>
                <a:lnTo>
                  <a:pt x="69037" y="17856"/>
                </a:lnTo>
                <a:lnTo>
                  <a:pt x="69075" y="16332"/>
                </a:lnTo>
                <a:close/>
              </a:path>
              <a:path w="81915" h="39370">
                <a:moveTo>
                  <a:pt x="69430" y="22834"/>
                </a:moveTo>
                <a:lnTo>
                  <a:pt x="69138" y="22682"/>
                </a:lnTo>
                <a:lnTo>
                  <a:pt x="69113" y="22936"/>
                </a:lnTo>
                <a:lnTo>
                  <a:pt x="69303" y="23063"/>
                </a:lnTo>
                <a:lnTo>
                  <a:pt x="69430" y="22834"/>
                </a:lnTo>
                <a:close/>
              </a:path>
              <a:path w="81915" h="39370">
                <a:moveTo>
                  <a:pt x="70294" y="22326"/>
                </a:moveTo>
                <a:lnTo>
                  <a:pt x="70167" y="21958"/>
                </a:lnTo>
                <a:lnTo>
                  <a:pt x="69977" y="21793"/>
                </a:lnTo>
                <a:lnTo>
                  <a:pt x="69583" y="22555"/>
                </a:lnTo>
                <a:lnTo>
                  <a:pt x="69481" y="22834"/>
                </a:lnTo>
                <a:lnTo>
                  <a:pt x="69964" y="23063"/>
                </a:lnTo>
                <a:lnTo>
                  <a:pt x="70091" y="23825"/>
                </a:lnTo>
                <a:lnTo>
                  <a:pt x="70167" y="23698"/>
                </a:lnTo>
                <a:lnTo>
                  <a:pt x="70294" y="22326"/>
                </a:lnTo>
                <a:close/>
              </a:path>
              <a:path w="81915" h="39370">
                <a:moveTo>
                  <a:pt x="70421" y="30048"/>
                </a:moveTo>
                <a:lnTo>
                  <a:pt x="70345" y="29286"/>
                </a:lnTo>
                <a:lnTo>
                  <a:pt x="70218" y="28016"/>
                </a:lnTo>
                <a:lnTo>
                  <a:pt x="70129" y="30302"/>
                </a:lnTo>
                <a:lnTo>
                  <a:pt x="70243" y="29667"/>
                </a:lnTo>
                <a:lnTo>
                  <a:pt x="70307" y="29425"/>
                </a:lnTo>
                <a:lnTo>
                  <a:pt x="70370" y="30048"/>
                </a:lnTo>
                <a:close/>
              </a:path>
              <a:path w="81915" h="39370">
                <a:moveTo>
                  <a:pt x="70904" y="20281"/>
                </a:moveTo>
                <a:lnTo>
                  <a:pt x="70878" y="19888"/>
                </a:lnTo>
                <a:lnTo>
                  <a:pt x="70713" y="19888"/>
                </a:lnTo>
                <a:lnTo>
                  <a:pt x="70904" y="20281"/>
                </a:lnTo>
                <a:close/>
              </a:path>
              <a:path w="81915" h="39370">
                <a:moveTo>
                  <a:pt x="71247" y="13449"/>
                </a:moveTo>
                <a:lnTo>
                  <a:pt x="71208" y="12954"/>
                </a:lnTo>
                <a:lnTo>
                  <a:pt x="71183" y="12636"/>
                </a:lnTo>
                <a:lnTo>
                  <a:pt x="71247" y="13449"/>
                </a:lnTo>
                <a:close/>
              </a:path>
              <a:path w="81915" h="39370">
                <a:moveTo>
                  <a:pt x="71602" y="33566"/>
                </a:moveTo>
                <a:lnTo>
                  <a:pt x="71170" y="33604"/>
                </a:lnTo>
                <a:lnTo>
                  <a:pt x="70700" y="33731"/>
                </a:lnTo>
                <a:lnTo>
                  <a:pt x="71513" y="37033"/>
                </a:lnTo>
                <a:lnTo>
                  <a:pt x="71602" y="33566"/>
                </a:lnTo>
                <a:close/>
              </a:path>
              <a:path w="81915" h="39370">
                <a:moveTo>
                  <a:pt x="72097" y="13995"/>
                </a:moveTo>
                <a:lnTo>
                  <a:pt x="71970" y="11836"/>
                </a:lnTo>
                <a:lnTo>
                  <a:pt x="71958" y="11557"/>
                </a:lnTo>
                <a:lnTo>
                  <a:pt x="71856" y="9474"/>
                </a:lnTo>
                <a:lnTo>
                  <a:pt x="71843" y="11201"/>
                </a:lnTo>
                <a:lnTo>
                  <a:pt x="71335" y="9690"/>
                </a:lnTo>
                <a:lnTo>
                  <a:pt x="71399" y="12179"/>
                </a:lnTo>
                <a:lnTo>
                  <a:pt x="71412" y="12611"/>
                </a:lnTo>
                <a:lnTo>
                  <a:pt x="71513" y="12192"/>
                </a:lnTo>
                <a:lnTo>
                  <a:pt x="71843" y="11950"/>
                </a:lnTo>
                <a:lnTo>
                  <a:pt x="71843" y="12153"/>
                </a:lnTo>
                <a:lnTo>
                  <a:pt x="72097" y="13995"/>
                </a:lnTo>
                <a:close/>
              </a:path>
              <a:path w="81915" h="39370">
                <a:moveTo>
                  <a:pt x="72123" y="24409"/>
                </a:moveTo>
                <a:lnTo>
                  <a:pt x="71818" y="23698"/>
                </a:lnTo>
                <a:lnTo>
                  <a:pt x="71755" y="23571"/>
                </a:lnTo>
                <a:lnTo>
                  <a:pt x="71386" y="23698"/>
                </a:lnTo>
                <a:lnTo>
                  <a:pt x="71221" y="23444"/>
                </a:lnTo>
                <a:lnTo>
                  <a:pt x="70993" y="23825"/>
                </a:lnTo>
                <a:lnTo>
                  <a:pt x="70878" y="24079"/>
                </a:lnTo>
                <a:lnTo>
                  <a:pt x="70777" y="24358"/>
                </a:lnTo>
                <a:lnTo>
                  <a:pt x="70650" y="24968"/>
                </a:lnTo>
                <a:lnTo>
                  <a:pt x="71132" y="26238"/>
                </a:lnTo>
                <a:lnTo>
                  <a:pt x="71424" y="24460"/>
                </a:lnTo>
                <a:lnTo>
                  <a:pt x="72123" y="24409"/>
                </a:lnTo>
                <a:close/>
              </a:path>
              <a:path w="81915" h="39370">
                <a:moveTo>
                  <a:pt x="72174" y="12522"/>
                </a:moveTo>
                <a:lnTo>
                  <a:pt x="72148" y="12141"/>
                </a:lnTo>
                <a:lnTo>
                  <a:pt x="72110" y="11747"/>
                </a:lnTo>
                <a:lnTo>
                  <a:pt x="72072" y="12522"/>
                </a:lnTo>
                <a:lnTo>
                  <a:pt x="72110" y="12903"/>
                </a:lnTo>
                <a:lnTo>
                  <a:pt x="72148" y="13284"/>
                </a:lnTo>
                <a:lnTo>
                  <a:pt x="72174" y="12522"/>
                </a:lnTo>
                <a:close/>
              </a:path>
              <a:path w="81915" h="39370">
                <a:moveTo>
                  <a:pt x="72263" y="33489"/>
                </a:moveTo>
                <a:lnTo>
                  <a:pt x="71602" y="33223"/>
                </a:lnTo>
                <a:lnTo>
                  <a:pt x="71602" y="33566"/>
                </a:lnTo>
                <a:lnTo>
                  <a:pt x="72263" y="33489"/>
                </a:lnTo>
                <a:close/>
              </a:path>
              <a:path w="81915" h="39370">
                <a:moveTo>
                  <a:pt x="72301" y="12484"/>
                </a:moveTo>
                <a:lnTo>
                  <a:pt x="72275" y="12128"/>
                </a:lnTo>
                <a:lnTo>
                  <a:pt x="72250" y="11912"/>
                </a:lnTo>
                <a:lnTo>
                  <a:pt x="72224" y="12534"/>
                </a:lnTo>
                <a:lnTo>
                  <a:pt x="72263" y="12890"/>
                </a:lnTo>
                <a:lnTo>
                  <a:pt x="72275" y="13093"/>
                </a:lnTo>
                <a:lnTo>
                  <a:pt x="72301" y="12484"/>
                </a:lnTo>
                <a:close/>
              </a:path>
              <a:path w="81915" h="39370">
                <a:moveTo>
                  <a:pt x="72529" y="25349"/>
                </a:moveTo>
                <a:lnTo>
                  <a:pt x="72504" y="24371"/>
                </a:lnTo>
                <a:lnTo>
                  <a:pt x="72199" y="24396"/>
                </a:lnTo>
                <a:lnTo>
                  <a:pt x="72199" y="24574"/>
                </a:lnTo>
                <a:lnTo>
                  <a:pt x="72529" y="25349"/>
                </a:lnTo>
                <a:close/>
              </a:path>
              <a:path w="81915" h="39370">
                <a:moveTo>
                  <a:pt x="73025" y="11734"/>
                </a:moveTo>
                <a:lnTo>
                  <a:pt x="72961" y="11328"/>
                </a:lnTo>
                <a:lnTo>
                  <a:pt x="72936" y="11125"/>
                </a:lnTo>
                <a:lnTo>
                  <a:pt x="72910" y="11582"/>
                </a:lnTo>
                <a:lnTo>
                  <a:pt x="72237" y="10566"/>
                </a:lnTo>
                <a:lnTo>
                  <a:pt x="72377" y="12128"/>
                </a:lnTo>
                <a:lnTo>
                  <a:pt x="72440" y="12788"/>
                </a:lnTo>
                <a:lnTo>
                  <a:pt x="72682" y="12115"/>
                </a:lnTo>
                <a:lnTo>
                  <a:pt x="72910" y="11849"/>
                </a:lnTo>
                <a:lnTo>
                  <a:pt x="72948" y="12090"/>
                </a:lnTo>
                <a:lnTo>
                  <a:pt x="72961" y="12306"/>
                </a:lnTo>
                <a:lnTo>
                  <a:pt x="72974" y="11785"/>
                </a:lnTo>
                <a:close/>
              </a:path>
              <a:path w="81915" h="39370">
                <a:moveTo>
                  <a:pt x="73164" y="13589"/>
                </a:moveTo>
                <a:lnTo>
                  <a:pt x="73113" y="11328"/>
                </a:lnTo>
                <a:lnTo>
                  <a:pt x="73075" y="10909"/>
                </a:lnTo>
                <a:lnTo>
                  <a:pt x="73025" y="12090"/>
                </a:lnTo>
                <a:lnTo>
                  <a:pt x="73164" y="13589"/>
                </a:lnTo>
                <a:close/>
              </a:path>
              <a:path w="81915" h="39370">
                <a:moveTo>
                  <a:pt x="73190" y="19761"/>
                </a:moveTo>
                <a:lnTo>
                  <a:pt x="73164" y="19443"/>
                </a:lnTo>
                <a:lnTo>
                  <a:pt x="73139" y="19761"/>
                </a:lnTo>
                <a:close/>
              </a:path>
              <a:path w="81915" h="39370">
                <a:moveTo>
                  <a:pt x="73266" y="11696"/>
                </a:moveTo>
                <a:lnTo>
                  <a:pt x="73240" y="11315"/>
                </a:lnTo>
                <a:lnTo>
                  <a:pt x="73202" y="10934"/>
                </a:lnTo>
                <a:lnTo>
                  <a:pt x="73164" y="11696"/>
                </a:lnTo>
                <a:lnTo>
                  <a:pt x="73202" y="12077"/>
                </a:lnTo>
                <a:lnTo>
                  <a:pt x="73240" y="12458"/>
                </a:lnTo>
                <a:lnTo>
                  <a:pt x="73266" y="11696"/>
                </a:lnTo>
                <a:close/>
              </a:path>
              <a:path w="81915" h="39370">
                <a:moveTo>
                  <a:pt x="73710" y="12217"/>
                </a:moveTo>
                <a:lnTo>
                  <a:pt x="73431" y="9144"/>
                </a:lnTo>
                <a:lnTo>
                  <a:pt x="73444" y="11303"/>
                </a:lnTo>
                <a:lnTo>
                  <a:pt x="73520" y="12661"/>
                </a:lnTo>
                <a:lnTo>
                  <a:pt x="73710" y="12217"/>
                </a:lnTo>
                <a:close/>
              </a:path>
              <a:path w="81915" h="39370">
                <a:moveTo>
                  <a:pt x="74777" y="11036"/>
                </a:moveTo>
                <a:lnTo>
                  <a:pt x="74561" y="9626"/>
                </a:lnTo>
                <a:lnTo>
                  <a:pt x="74650" y="10871"/>
                </a:lnTo>
                <a:lnTo>
                  <a:pt x="74422" y="9258"/>
                </a:lnTo>
                <a:lnTo>
                  <a:pt x="73799" y="10947"/>
                </a:lnTo>
                <a:lnTo>
                  <a:pt x="73825" y="11277"/>
                </a:lnTo>
                <a:lnTo>
                  <a:pt x="73964" y="12001"/>
                </a:lnTo>
                <a:lnTo>
                  <a:pt x="74206" y="12674"/>
                </a:lnTo>
                <a:lnTo>
                  <a:pt x="74460" y="12268"/>
                </a:lnTo>
                <a:lnTo>
                  <a:pt x="74561" y="12001"/>
                </a:lnTo>
                <a:lnTo>
                  <a:pt x="74714" y="11214"/>
                </a:lnTo>
                <a:lnTo>
                  <a:pt x="74676" y="11036"/>
                </a:lnTo>
                <a:close/>
              </a:path>
              <a:path w="81915" h="39370">
                <a:moveTo>
                  <a:pt x="75247" y="21412"/>
                </a:moveTo>
                <a:lnTo>
                  <a:pt x="75082" y="21310"/>
                </a:lnTo>
                <a:lnTo>
                  <a:pt x="75222" y="21717"/>
                </a:lnTo>
                <a:lnTo>
                  <a:pt x="75247" y="21412"/>
                </a:lnTo>
                <a:close/>
              </a:path>
              <a:path w="81915" h="39370">
                <a:moveTo>
                  <a:pt x="75298" y="24206"/>
                </a:moveTo>
                <a:lnTo>
                  <a:pt x="75260" y="23825"/>
                </a:lnTo>
                <a:lnTo>
                  <a:pt x="75260" y="24206"/>
                </a:lnTo>
                <a:close/>
              </a:path>
              <a:path w="81915" h="39370">
                <a:moveTo>
                  <a:pt x="75603" y="25349"/>
                </a:moveTo>
                <a:lnTo>
                  <a:pt x="75184" y="25450"/>
                </a:lnTo>
                <a:lnTo>
                  <a:pt x="75107" y="25603"/>
                </a:lnTo>
                <a:lnTo>
                  <a:pt x="75450" y="25793"/>
                </a:lnTo>
                <a:lnTo>
                  <a:pt x="75603" y="25349"/>
                </a:lnTo>
                <a:close/>
              </a:path>
              <a:path w="81915" h="39370">
                <a:moveTo>
                  <a:pt x="75831" y="25349"/>
                </a:moveTo>
                <a:lnTo>
                  <a:pt x="75755" y="24587"/>
                </a:lnTo>
                <a:lnTo>
                  <a:pt x="75692" y="25222"/>
                </a:lnTo>
                <a:lnTo>
                  <a:pt x="75717" y="25539"/>
                </a:lnTo>
                <a:lnTo>
                  <a:pt x="75831" y="25349"/>
                </a:lnTo>
                <a:close/>
              </a:path>
              <a:path w="81915" h="39370">
                <a:moveTo>
                  <a:pt x="75869" y="901"/>
                </a:moveTo>
                <a:lnTo>
                  <a:pt x="75780" y="0"/>
                </a:lnTo>
                <a:lnTo>
                  <a:pt x="75730" y="876"/>
                </a:lnTo>
                <a:lnTo>
                  <a:pt x="75768" y="1270"/>
                </a:lnTo>
                <a:lnTo>
                  <a:pt x="75819" y="1778"/>
                </a:lnTo>
                <a:lnTo>
                  <a:pt x="75869" y="901"/>
                </a:lnTo>
                <a:close/>
              </a:path>
              <a:path w="81915" h="39370">
                <a:moveTo>
                  <a:pt x="75958" y="22199"/>
                </a:moveTo>
                <a:lnTo>
                  <a:pt x="75463" y="22428"/>
                </a:lnTo>
                <a:lnTo>
                  <a:pt x="75222" y="21717"/>
                </a:lnTo>
                <a:lnTo>
                  <a:pt x="75196" y="22047"/>
                </a:lnTo>
                <a:lnTo>
                  <a:pt x="75069" y="22834"/>
                </a:lnTo>
                <a:lnTo>
                  <a:pt x="74599" y="23063"/>
                </a:lnTo>
                <a:lnTo>
                  <a:pt x="74574" y="22809"/>
                </a:lnTo>
                <a:lnTo>
                  <a:pt x="73825" y="22809"/>
                </a:lnTo>
                <a:lnTo>
                  <a:pt x="73304" y="22428"/>
                </a:lnTo>
                <a:lnTo>
                  <a:pt x="73037" y="22809"/>
                </a:lnTo>
                <a:lnTo>
                  <a:pt x="72910" y="23190"/>
                </a:lnTo>
                <a:lnTo>
                  <a:pt x="72796" y="24345"/>
                </a:lnTo>
                <a:lnTo>
                  <a:pt x="72923" y="24333"/>
                </a:lnTo>
                <a:lnTo>
                  <a:pt x="73545" y="23571"/>
                </a:lnTo>
                <a:lnTo>
                  <a:pt x="74777" y="23444"/>
                </a:lnTo>
                <a:lnTo>
                  <a:pt x="75095" y="23850"/>
                </a:lnTo>
                <a:lnTo>
                  <a:pt x="75260" y="23825"/>
                </a:lnTo>
                <a:lnTo>
                  <a:pt x="75285" y="23444"/>
                </a:lnTo>
                <a:lnTo>
                  <a:pt x="75311" y="23063"/>
                </a:lnTo>
                <a:lnTo>
                  <a:pt x="75336" y="24714"/>
                </a:lnTo>
                <a:lnTo>
                  <a:pt x="75260" y="24206"/>
                </a:lnTo>
                <a:lnTo>
                  <a:pt x="75171" y="23952"/>
                </a:lnTo>
                <a:lnTo>
                  <a:pt x="74485" y="23952"/>
                </a:lnTo>
                <a:lnTo>
                  <a:pt x="74574" y="25603"/>
                </a:lnTo>
                <a:lnTo>
                  <a:pt x="75184" y="25450"/>
                </a:lnTo>
                <a:lnTo>
                  <a:pt x="75514" y="24714"/>
                </a:lnTo>
                <a:lnTo>
                  <a:pt x="75603" y="24206"/>
                </a:lnTo>
                <a:lnTo>
                  <a:pt x="75628" y="24460"/>
                </a:lnTo>
                <a:lnTo>
                  <a:pt x="75679" y="24333"/>
                </a:lnTo>
                <a:lnTo>
                  <a:pt x="75755" y="24587"/>
                </a:lnTo>
                <a:lnTo>
                  <a:pt x="75780" y="24333"/>
                </a:lnTo>
                <a:lnTo>
                  <a:pt x="75780" y="24206"/>
                </a:lnTo>
                <a:lnTo>
                  <a:pt x="75819" y="23825"/>
                </a:lnTo>
                <a:lnTo>
                  <a:pt x="75895" y="22936"/>
                </a:lnTo>
                <a:lnTo>
                  <a:pt x="75946" y="22428"/>
                </a:lnTo>
                <a:lnTo>
                  <a:pt x="75958" y="22199"/>
                </a:lnTo>
                <a:close/>
              </a:path>
              <a:path w="81915" h="39370">
                <a:moveTo>
                  <a:pt x="76136" y="22047"/>
                </a:moveTo>
                <a:lnTo>
                  <a:pt x="76047" y="21158"/>
                </a:lnTo>
                <a:lnTo>
                  <a:pt x="75958" y="22199"/>
                </a:lnTo>
                <a:lnTo>
                  <a:pt x="76123" y="22072"/>
                </a:lnTo>
                <a:close/>
              </a:path>
              <a:path w="81915" h="39370">
                <a:moveTo>
                  <a:pt x="76339" y="723"/>
                </a:moveTo>
                <a:lnTo>
                  <a:pt x="75946" y="419"/>
                </a:lnTo>
                <a:lnTo>
                  <a:pt x="76022" y="1257"/>
                </a:lnTo>
                <a:lnTo>
                  <a:pt x="76047" y="1524"/>
                </a:lnTo>
                <a:lnTo>
                  <a:pt x="76111" y="1282"/>
                </a:lnTo>
                <a:lnTo>
                  <a:pt x="76339" y="723"/>
                </a:lnTo>
                <a:close/>
              </a:path>
              <a:path w="81915" h="39370">
                <a:moveTo>
                  <a:pt x="76555" y="825"/>
                </a:moveTo>
                <a:lnTo>
                  <a:pt x="76530" y="469"/>
                </a:lnTo>
                <a:lnTo>
                  <a:pt x="76504" y="266"/>
                </a:lnTo>
                <a:lnTo>
                  <a:pt x="76479" y="876"/>
                </a:lnTo>
                <a:lnTo>
                  <a:pt x="76517" y="1231"/>
                </a:lnTo>
                <a:lnTo>
                  <a:pt x="76530" y="1447"/>
                </a:lnTo>
                <a:lnTo>
                  <a:pt x="76555" y="825"/>
                </a:lnTo>
                <a:close/>
              </a:path>
              <a:path w="81915" h="39370">
                <a:moveTo>
                  <a:pt x="77025" y="23850"/>
                </a:moveTo>
                <a:lnTo>
                  <a:pt x="76606" y="24269"/>
                </a:lnTo>
                <a:lnTo>
                  <a:pt x="76504" y="24574"/>
                </a:lnTo>
                <a:lnTo>
                  <a:pt x="77000" y="24358"/>
                </a:lnTo>
                <a:lnTo>
                  <a:pt x="77025" y="23850"/>
                </a:lnTo>
                <a:close/>
              </a:path>
              <a:path w="81915" h="39370">
                <a:moveTo>
                  <a:pt x="77965" y="27000"/>
                </a:moveTo>
                <a:lnTo>
                  <a:pt x="77901" y="26225"/>
                </a:lnTo>
                <a:lnTo>
                  <a:pt x="77901" y="27000"/>
                </a:lnTo>
                <a:close/>
              </a:path>
              <a:path w="81915" h="39370">
                <a:moveTo>
                  <a:pt x="77978" y="12649"/>
                </a:moveTo>
                <a:lnTo>
                  <a:pt x="77939" y="12141"/>
                </a:lnTo>
                <a:lnTo>
                  <a:pt x="77533" y="11252"/>
                </a:lnTo>
                <a:lnTo>
                  <a:pt x="76784" y="9601"/>
                </a:lnTo>
                <a:lnTo>
                  <a:pt x="75653" y="9728"/>
                </a:lnTo>
                <a:lnTo>
                  <a:pt x="75552" y="10109"/>
                </a:lnTo>
                <a:lnTo>
                  <a:pt x="75412" y="11112"/>
                </a:lnTo>
                <a:lnTo>
                  <a:pt x="75069" y="9702"/>
                </a:lnTo>
                <a:lnTo>
                  <a:pt x="75031" y="10007"/>
                </a:lnTo>
                <a:lnTo>
                  <a:pt x="74777" y="11036"/>
                </a:lnTo>
                <a:lnTo>
                  <a:pt x="74726" y="11645"/>
                </a:lnTo>
                <a:lnTo>
                  <a:pt x="75628" y="11950"/>
                </a:lnTo>
                <a:lnTo>
                  <a:pt x="75488" y="11430"/>
                </a:lnTo>
                <a:lnTo>
                  <a:pt x="75780" y="11252"/>
                </a:lnTo>
                <a:lnTo>
                  <a:pt x="76263" y="11506"/>
                </a:lnTo>
                <a:lnTo>
                  <a:pt x="77127" y="12141"/>
                </a:lnTo>
                <a:lnTo>
                  <a:pt x="77863" y="12903"/>
                </a:lnTo>
                <a:lnTo>
                  <a:pt x="77978" y="12649"/>
                </a:lnTo>
                <a:close/>
              </a:path>
              <a:path w="81915" h="39370">
                <a:moveTo>
                  <a:pt x="78308" y="11887"/>
                </a:moveTo>
                <a:lnTo>
                  <a:pt x="78206" y="12141"/>
                </a:lnTo>
                <a:lnTo>
                  <a:pt x="78105" y="12522"/>
                </a:lnTo>
                <a:lnTo>
                  <a:pt x="78244" y="12395"/>
                </a:lnTo>
                <a:lnTo>
                  <a:pt x="78308" y="11887"/>
                </a:lnTo>
                <a:close/>
              </a:path>
              <a:path w="81915" h="39370">
                <a:moveTo>
                  <a:pt x="78613" y="34290"/>
                </a:moveTo>
                <a:lnTo>
                  <a:pt x="76949" y="31318"/>
                </a:lnTo>
                <a:lnTo>
                  <a:pt x="76517" y="30556"/>
                </a:lnTo>
                <a:lnTo>
                  <a:pt x="73507" y="32842"/>
                </a:lnTo>
                <a:lnTo>
                  <a:pt x="72428" y="33477"/>
                </a:lnTo>
                <a:lnTo>
                  <a:pt x="72263" y="33489"/>
                </a:lnTo>
                <a:lnTo>
                  <a:pt x="74053" y="34239"/>
                </a:lnTo>
                <a:lnTo>
                  <a:pt x="76073" y="31318"/>
                </a:lnTo>
                <a:lnTo>
                  <a:pt x="78613" y="34290"/>
                </a:lnTo>
                <a:close/>
              </a:path>
              <a:path w="81915" h="39370">
                <a:moveTo>
                  <a:pt x="79082" y="3009"/>
                </a:moveTo>
                <a:lnTo>
                  <a:pt x="78994" y="2108"/>
                </a:lnTo>
                <a:lnTo>
                  <a:pt x="78943" y="2984"/>
                </a:lnTo>
                <a:lnTo>
                  <a:pt x="78981" y="3378"/>
                </a:lnTo>
                <a:lnTo>
                  <a:pt x="79019" y="3886"/>
                </a:lnTo>
                <a:lnTo>
                  <a:pt x="79082" y="3009"/>
                </a:lnTo>
                <a:close/>
              </a:path>
              <a:path w="81915" h="39370">
                <a:moveTo>
                  <a:pt x="79298" y="4864"/>
                </a:moveTo>
                <a:lnTo>
                  <a:pt x="79248" y="2603"/>
                </a:lnTo>
                <a:lnTo>
                  <a:pt x="79209" y="2184"/>
                </a:lnTo>
                <a:lnTo>
                  <a:pt x="79159" y="3365"/>
                </a:lnTo>
                <a:lnTo>
                  <a:pt x="79298" y="4864"/>
                </a:lnTo>
                <a:close/>
              </a:path>
              <a:path w="81915" h="39370">
                <a:moveTo>
                  <a:pt x="80403" y="2781"/>
                </a:moveTo>
                <a:lnTo>
                  <a:pt x="80010" y="2476"/>
                </a:lnTo>
                <a:lnTo>
                  <a:pt x="80086" y="3314"/>
                </a:lnTo>
                <a:lnTo>
                  <a:pt x="80111" y="3581"/>
                </a:lnTo>
                <a:lnTo>
                  <a:pt x="80175" y="3340"/>
                </a:lnTo>
                <a:lnTo>
                  <a:pt x="80403" y="2781"/>
                </a:lnTo>
                <a:close/>
              </a:path>
              <a:path w="81915" h="39370">
                <a:moveTo>
                  <a:pt x="81775" y="37160"/>
                </a:moveTo>
                <a:lnTo>
                  <a:pt x="81737" y="33223"/>
                </a:lnTo>
                <a:lnTo>
                  <a:pt x="81635" y="30810"/>
                </a:lnTo>
                <a:lnTo>
                  <a:pt x="81534" y="28524"/>
                </a:lnTo>
                <a:lnTo>
                  <a:pt x="81495" y="27508"/>
                </a:lnTo>
                <a:lnTo>
                  <a:pt x="81432" y="26238"/>
                </a:lnTo>
                <a:lnTo>
                  <a:pt x="81419" y="25857"/>
                </a:lnTo>
                <a:lnTo>
                  <a:pt x="81330" y="23825"/>
                </a:lnTo>
                <a:lnTo>
                  <a:pt x="81305" y="23444"/>
                </a:lnTo>
                <a:lnTo>
                  <a:pt x="81178" y="20777"/>
                </a:lnTo>
                <a:lnTo>
                  <a:pt x="81026" y="17856"/>
                </a:lnTo>
                <a:lnTo>
                  <a:pt x="80886" y="15316"/>
                </a:lnTo>
                <a:lnTo>
                  <a:pt x="80860" y="14808"/>
                </a:lnTo>
                <a:lnTo>
                  <a:pt x="80860" y="14681"/>
                </a:lnTo>
                <a:lnTo>
                  <a:pt x="80708" y="11760"/>
                </a:lnTo>
                <a:lnTo>
                  <a:pt x="80543" y="9601"/>
                </a:lnTo>
                <a:lnTo>
                  <a:pt x="80251" y="6426"/>
                </a:lnTo>
                <a:lnTo>
                  <a:pt x="79679" y="10744"/>
                </a:lnTo>
                <a:lnTo>
                  <a:pt x="79298" y="11379"/>
                </a:lnTo>
                <a:lnTo>
                  <a:pt x="79184" y="26238"/>
                </a:lnTo>
                <a:lnTo>
                  <a:pt x="79006" y="27000"/>
                </a:lnTo>
                <a:lnTo>
                  <a:pt x="78816" y="27508"/>
                </a:lnTo>
                <a:lnTo>
                  <a:pt x="78701" y="26238"/>
                </a:lnTo>
                <a:lnTo>
                  <a:pt x="79184" y="26238"/>
                </a:lnTo>
                <a:lnTo>
                  <a:pt x="79184" y="11493"/>
                </a:lnTo>
                <a:lnTo>
                  <a:pt x="79171" y="14681"/>
                </a:lnTo>
                <a:lnTo>
                  <a:pt x="78892" y="14554"/>
                </a:lnTo>
                <a:lnTo>
                  <a:pt x="78892" y="23444"/>
                </a:lnTo>
                <a:lnTo>
                  <a:pt x="78841" y="22936"/>
                </a:lnTo>
                <a:lnTo>
                  <a:pt x="78854" y="22682"/>
                </a:lnTo>
                <a:lnTo>
                  <a:pt x="78867" y="22301"/>
                </a:lnTo>
                <a:lnTo>
                  <a:pt x="78892" y="23444"/>
                </a:lnTo>
                <a:lnTo>
                  <a:pt x="78892" y="14554"/>
                </a:lnTo>
                <a:lnTo>
                  <a:pt x="78892" y="14427"/>
                </a:lnTo>
                <a:lnTo>
                  <a:pt x="78854" y="13792"/>
                </a:lnTo>
                <a:lnTo>
                  <a:pt x="78828" y="13030"/>
                </a:lnTo>
                <a:lnTo>
                  <a:pt x="78854" y="13322"/>
                </a:lnTo>
                <a:lnTo>
                  <a:pt x="78943" y="12141"/>
                </a:lnTo>
                <a:lnTo>
                  <a:pt x="78968" y="11760"/>
                </a:lnTo>
                <a:lnTo>
                  <a:pt x="79171" y="14681"/>
                </a:lnTo>
                <a:lnTo>
                  <a:pt x="79171" y="11506"/>
                </a:lnTo>
                <a:lnTo>
                  <a:pt x="78536" y="12115"/>
                </a:lnTo>
                <a:lnTo>
                  <a:pt x="78536" y="13792"/>
                </a:lnTo>
                <a:lnTo>
                  <a:pt x="78524" y="13665"/>
                </a:lnTo>
                <a:lnTo>
                  <a:pt x="78524" y="28524"/>
                </a:lnTo>
                <a:lnTo>
                  <a:pt x="78447" y="27635"/>
                </a:lnTo>
                <a:lnTo>
                  <a:pt x="78397" y="27127"/>
                </a:lnTo>
                <a:lnTo>
                  <a:pt x="78447" y="25857"/>
                </a:lnTo>
                <a:lnTo>
                  <a:pt x="78524" y="28524"/>
                </a:lnTo>
                <a:lnTo>
                  <a:pt x="78524" y="13665"/>
                </a:lnTo>
                <a:lnTo>
                  <a:pt x="78498" y="13411"/>
                </a:lnTo>
                <a:lnTo>
                  <a:pt x="78498" y="12268"/>
                </a:lnTo>
                <a:lnTo>
                  <a:pt x="78536" y="13792"/>
                </a:lnTo>
                <a:lnTo>
                  <a:pt x="78536" y="12115"/>
                </a:lnTo>
                <a:lnTo>
                  <a:pt x="78422" y="13411"/>
                </a:lnTo>
                <a:lnTo>
                  <a:pt x="78409" y="13284"/>
                </a:lnTo>
                <a:lnTo>
                  <a:pt x="78181" y="13385"/>
                </a:lnTo>
                <a:lnTo>
                  <a:pt x="78181" y="25539"/>
                </a:lnTo>
                <a:lnTo>
                  <a:pt x="78168" y="26111"/>
                </a:lnTo>
                <a:lnTo>
                  <a:pt x="77965" y="27000"/>
                </a:lnTo>
                <a:lnTo>
                  <a:pt x="77901" y="27127"/>
                </a:lnTo>
                <a:lnTo>
                  <a:pt x="77851" y="26492"/>
                </a:lnTo>
                <a:lnTo>
                  <a:pt x="77812" y="26111"/>
                </a:lnTo>
                <a:lnTo>
                  <a:pt x="77825" y="24841"/>
                </a:lnTo>
                <a:lnTo>
                  <a:pt x="77825" y="24587"/>
                </a:lnTo>
                <a:lnTo>
                  <a:pt x="77838" y="23063"/>
                </a:lnTo>
                <a:lnTo>
                  <a:pt x="77838" y="22936"/>
                </a:lnTo>
                <a:lnTo>
                  <a:pt x="77838" y="22682"/>
                </a:lnTo>
                <a:lnTo>
                  <a:pt x="77901" y="23444"/>
                </a:lnTo>
                <a:lnTo>
                  <a:pt x="77901" y="24079"/>
                </a:lnTo>
                <a:lnTo>
                  <a:pt x="78016" y="25450"/>
                </a:lnTo>
                <a:lnTo>
                  <a:pt x="78181" y="25539"/>
                </a:lnTo>
                <a:lnTo>
                  <a:pt x="78181" y="13385"/>
                </a:lnTo>
                <a:lnTo>
                  <a:pt x="78079" y="20777"/>
                </a:lnTo>
                <a:lnTo>
                  <a:pt x="78054" y="20523"/>
                </a:lnTo>
                <a:lnTo>
                  <a:pt x="78041" y="19253"/>
                </a:lnTo>
                <a:lnTo>
                  <a:pt x="78054" y="18999"/>
                </a:lnTo>
                <a:lnTo>
                  <a:pt x="78079" y="20777"/>
                </a:lnTo>
                <a:lnTo>
                  <a:pt x="78079" y="13398"/>
                </a:lnTo>
                <a:lnTo>
                  <a:pt x="77863" y="13284"/>
                </a:lnTo>
                <a:lnTo>
                  <a:pt x="77749" y="14427"/>
                </a:lnTo>
                <a:lnTo>
                  <a:pt x="77622" y="14173"/>
                </a:lnTo>
                <a:lnTo>
                  <a:pt x="77495" y="13665"/>
                </a:lnTo>
                <a:lnTo>
                  <a:pt x="77355" y="12776"/>
                </a:lnTo>
                <a:lnTo>
                  <a:pt x="77241" y="12522"/>
                </a:lnTo>
                <a:lnTo>
                  <a:pt x="77139" y="12776"/>
                </a:lnTo>
                <a:lnTo>
                  <a:pt x="76746" y="12395"/>
                </a:lnTo>
                <a:lnTo>
                  <a:pt x="76568" y="12522"/>
                </a:lnTo>
                <a:lnTo>
                  <a:pt x="76263" y="12903"/>
                </a:lnTo>
                <a:lnTo>
                  <a:pt x="76187" y="14808"/>
                </a:lnTo>
                <a:lnTo>
                  <a:pt x="75996" y="12903"/>
                </a:lnTo>
                <a:lnTo>
                  <a:pt x="75996" y="18872"/>
                </a:lnTo>
                <a:lnTo>
                  <a:pt x="75311" y="18999"/>
                </a:lnTo>
                <a:lnTo>
                  <a:pt x="74180" y="20650"/>
                </a:lnTo>
                <a:lnTo>
                  <a:pt x="73837" y="20599"/>
                </a:lnTo>
                <a:lnTo>
                  <a:pt x="73825" y="21412"/>
                </a:lnTo>
                <a:lnTo>
                  <a:pt x="73812" y="21285"/>
                </a:lnTo>
                <a:lnTo>
                  <a:pt x="73787" y="20777"/>
                </a:lnTo>
                <a:lnTo>
                  <a:pt x="73787" y="20599"/>
                </a:lnTo>
                <a:lnTo>
                  <a:pt x="73240" y="20523"/>
                </a:lnTo>
                <a:lnTo>
                  <a:pt x="73202" y="20015"/>
                </a:lnTo>
                <a:lnTo>
                  <a:pt x="73139" y="19761"/>
                </a:lnTo>
                <a:lnTo>
                  <a:pt x="73139" y="19507"/>
                </a:lnTo>
                <a:lnTo>
                  <a:pt x="72948" y="20015"/>
                </a:lnTo>
                <a:lnTo>
                  <a:pt x="72847" y="18872"/>
                </a:lnTo>
                <a:lnTo>
                  <a:pt x="73113" y="19126"/>
                </a:lnTo>
                <a:lnTo>
                  <a:pt x="73113" y="18872"/>
                </a:lnTo>
                <a:lnTo>
                  <a:pt x="73101" y="18491"/>
                </a:lnTo>
                <a:lnTo>
                  <a:pt x="73075" y="17983"/>
                </a:lnTo>
                <a:lnTo>
                  <a:pt x="73050" y="17475"/>
                </a:lnTo>
                <a:lnTo>
                  <a:pt x="74015" y="18999"/>
                </a:lnTo>
                <a:lnTo>
                  <a:pt x="74650" y="18872"/>
                </a:lnTo>
                <a:lnTo>
                  <a:pt x="75057" y="19126"/>
                </a:lnTo>
                <a:lnTo>
                  <a:pt x="75374" y="18872"/>
                </a:lnTo>
                <a:lnTo>
                  <a:pt x="75501" y="18618"/>
                </a:lnTo>
                <a:lnTo>
                  <a:pt x="75565" y="17475"/>
                </a:lnTo>
                <a:lnTo>
                  <a:pt x="75577" y="17221"/>
                </a:lnTo>
                <a:lnTo>
                  <a:pt x="75615" y="16459"/>
                </a:lnTo>
                <a:lnTo>
                  <a:pt x="75666" y="15316"/>
                </a:lnTo>
                <a:lnTo>
                  <a:pt x="75869" y="16713"/>
                </a:lnTo>
                <a:lnTo>
                  <a:pt x="75958" y="18872"/>
                </a:lnTo>
                <a:lnTo>
                  <a:pt x="75996" y="12903"/>
                </a:lnTo>
                <a:lnTo>
                  <a:pt x="75984" y="12776"/>
                </a:lnTo>
                <a:lnTo>
                  <a:pt x="75869" y="13157"/>
                </a:lnTo>
                <a:lnTo>
                  <a:pt x="75552" y="13538"/>
                </a:lnTo>
                <a:lnTo>
                  <a:pt x="75184" y="13538"/>
                </a:lnTo>
                <a:lnTo>
                  <a:pt x="73952" y="13665"/>
                </a:lnTo>
                <a:lnTo>
                  <a:pt x="72961" y="14935"/>
                </a:lnTo>
                <a:lnTo>
                  <a:pt x="72771" y="15138"/>
                </a:lnTo>
                <a:lnTo>
                  <a:pt x="72771" y="20269"/>
                </a:lnTo>
                <a:lnTo>
                  <a:pt x="72707" y="20777"/>
                </a:lnTo>
                <a:lnTo>
                  <a:pt x="72682" y="19558"/>
                </a:lnTo>
                <a:lnTo>
                  <a:pt x="72732" y="20269"/>
                </a:lnTo>
                <a:lnTo>
                  <a:pt x="72694" y="19507"/>
                </a:lnTo>
                <a:lnTo>
                  <a:pt x="72682" y="19380"/>
                </a:lnTo>
                <a:lnTo>
                  <a:pt x="72732" y="18491"/>
                </a:lnTo>
                <a:lnTo>
                  <a:pt x="72771" y="20269"/>
                </a:lnTo>
                <a:lnTo>
                  <a:pt x="72771" y="15138"/>
                </a:lnTo>
                <a:lnTo>
                  <a:pt x="71501" y="16459"/>
                </a:lnTo>
                <a:lnTo>
                  <a:pt x="70942" y="14173"/>
                </a:lnTo>
                <a:lnTo>
                  <a:pt x="70650" y="15316"/>
                </a:lnTo>
                <a:lnTo>
                  <a:pt x="70612" y="16713"/>
                </a:lnTo>
                <a:lnTo>
                  <a:pt x="70497" y="16941"/>
                </a:lnTo>
                <a:lnTo>
                  <a:pt x="70497" y="19634"/>
                </a:lnTo>
                <a:lnTo>
                  <a:pt x="70421" y="18872"/>
                </a:lnTo>
                <a:lnTo>
                  <a:pt x="70383" y="18110"/>
                </a:lnTo>
                <a:lnTo>
                  <a:pt x="70421" y="17348"/>
                </a:lnTo>
                <a:lnTo>
                  <a:pt x="70497" y="19634"/>
                </a:lnTo>
                <a:lnTo>
                  <a:pt x="70497" y="16941"/>
                </a:lnTo>
                <a:lnTo>
                  <a:pt x="70281" y="17348"/>
                </a:lnTo>
                <a:lnTo>
                  <a:pt x="69989" y="17221"/>
                </a:lnTo>
                <a:lnTo>
                  <a:pt x="69202" y="16446"/>
                </a:lnTo>
                <a:lnTo>
                  <a:pt x="69265" y="17246"/>
                </a:lnTo>
                <a:lnTo>
                  <a:pt x="68986" y="21920"/>
                </a:lnTo>
                <a:lnTo>
                  <a:pt x="69278" y="19888"/>
                </a:lnTo>
                <a:lnTo>
                  <a:pt x="70040" y="21412"/>
                </a:lnTo>
                <a:lnTo>
                  <a:pt x="70485" y="20548"/>
                </a:lnTo>
                <a:lnTo>
                  <a:pt x="70548" y="20396"/>
                </a:lnTo>
                <a:lnTo>
                  <a:pt x="70510" y="19888"/>
                </a:lnTo>
                <a:lnTo>
                  <a:pt x="70662" y="21183"/>
                </a:lnTo>
                <a:lnTo>
                  <a:pt x="70421" y="22148"/>
                </a:lnTo>
                <a:lnTo>
                  <a:pt x="70573" y="21920"/>
                </a:lnTo>
                <a:lnTo>
                  <a:pt x="70739" y="22250"/>
                </a:lnTo>
                <a:lnTo>
                  <a:pt x="70726" y="21920"/>
                </a:lnTo>
                <a:lnTo>
                  <a:pt x="70637" y="19888"/>
                </a:lnTo>
                <a:lnTo>
                  <a:pt x="70700" y="21285"/>
                </a:lnTo>
                <a:lnTo>
                  <a:pt x="70688" y="19888"/>
                </a:lnTo>
                <a:lnTo>
                  <a:pt x="70726" y="17856"/>
                </a:lnTo>
                <a:lnTo>
                  <a:pt x="70878" y="19888"/>
                </a:lnTo>
                <a:lnTo>
                  <a:pt x="71628" y="19888"/>
                </a:lnTo>
                <a:lnTo>
                  <a:pt x="71843" y="19253"/>
                </a:lnTo>
                <a:lnTo>
                  <a:pt x="72085" y="19037"/>
                </a:lnTo>
                <a:lnTo>
                  <a:pt x="72072" y="18173"/>
                </a:lnTo>
                <a:lnTo>
                  <a:pt x="72478" y="21158"/>
                </a:lnTo>
                <a:lnTo>
                  <a:pt x="72478" y="20904"/>
                </a:lnTo>
                <a:lnTo>
                  <a:pt x="72491" y="19888"/>
                </a:lnTo>
                <a:lnTo>
                  <a:pt x="72491" y="19761"/>
                </a:lnTo>
                <a:lnTo>
                  <a:pt x="72504" y="19380"/>
                </a:lnTo>
                <a:lnTo>
                  <a:pt x="72542" y="20904"/>
                </a:lnTo>
                <a:lnTo>
                  <a:pt x="72478" y="21158"/>
                </a:lnTo>
                <a:lnTo>
                  <a:pt x="72478" y="21285"/>
                </a:lnTo>
                <a:lnTo>
                  <a:pt x="72364" y="21031"/>
                </a:lnTo>
                <a:lnTo>
                  <a:pt x="71983" y="20650"/>
                </a:lnTo>
                <a:lnTo>
                  <a:pt x="71564" y="20650"/>
                </a:lnTo>
                <a:lnTo>
                  <a:pt x="71310" y="21031"/>
                </a:lnTo>
                <a:lnTo>
                  <a:pt x="70904" y="20281"/>
                </a:lnTo>
                <a:lnTo>
                  <a:pt x="70891" y="21551"/>
                </a:lnTo>
                <a:lnTo>
                  <a:pt x="70764" y="22301"/>
                </a:lnTo>
                <a:lnTo>
                  <a:pt x="70954" y="22682"/>
                </a:lnTo>
                <a:lnTo>
                  <a:pt x="71615" y="21539"/>
                </a:lnTo>
                <a:lnTo>
                  <a:pt x="71907" y="22555"/>
                </a:lnTo>
                <a:lnTo>
                  <a:pt x="72224" y="22110"/>
                </a:lnTo>
                <a:lnTo>
                  <a:pt x="72390" y="21539"/>
                </a:lnTo>
                <a:lnTo>
                  <a:pt x="72415" y="21412"/>
                </a:lnTo>
                <a:lnTo>
                  <a:pt x="72529" y="21767"/>
                </a:lnTo>
                <a:lnTo>
                  <a:pt x="72999" y="22047"/>
                </a:lnTo>
                <a:lnTo>
                  <a:pt x="73393" y="22047"/>
                </a:lnTo>
                <a:lnTo>
                  <a:pt x="73698" y="22174"/>
                </a:lnTo>
                <a:lnTo>
                  <a:pt x="73926" y="22047"/>
                </a:lnTo>
                <a:lnTo>
                  <a:pt x="74206" y="21412"/>
                </a:lnTo>
                <a:lnTo>
                  <a:pt x="74536" y="22326"/>
                </a:lnTo>
                <a:lnTo>
                  <a:pt x="74815" y="21158"/>
                </a:lnTo>
                <a:lnTo>
                  <a:pt x="75082" y="21310"/>
                </a:lnTo>
                <a:lnTo>
                  <a:pt x="75031" y="21158"/>
                </a:lnTo>
                <a:lnTo>
                  <a:pt x="74942" y="20904"/>
                </a:lnTo>
                <a:lnTo>
                  <a:pt x="75476" y="21158"/>
                </a:lnTo>
                <a:lnTo>
                  <a:pt x="75831" y="21158"/>
                </a:lnTo>
                <a:lnTo>
                  <a:pt x="75933" y="20904"/>
                </a:lnTo>
                <a:lnTo>
                  <a:pt x="75984" y="20777"/>
                </a:lnTo>
                <a:lnTo>
                  <a:pt x="76123" y="21145"/>
                </a:lnTo>
                <a:lnTo>
                  <a:pt x="76454" y="21767"/>
                </a:lnTo>
                <a:lnTo>
                  <a:pt x="76466" y="20777"/>
                </a:lnTo>
                <a:lnTo>
                  <a:pt x="76517" y="23431"/>
                </a:lnTo>
                <a:lnTo>
                  <a:pt x="76390" y="21983"/>
                </a:lnTo>
                <a:lnTo>
                  <a:pt x="76263" y="22047"/>
                </a:lnTo>
                <a:lnTo>
                  <a:pt x="76250" y="23444"/>
                </a:lnTo>
                <a:lnTo>
                  <a:pt x="76136" y="22110"/>
                </a:lnTo>
                <a:lnTo>
                  <a:pt x="75958" y="25107"/>
                </a:lnTo>
                <a:lnTo>
                  <a:pt x="76022" y="24968"/>
                </a:lnTo>
                <a:lnTo>
                  <a:pt x="76504" y="24841"/>
                </a:lnTo>
                <a:lnTo>
                  <a:pt x="76504" y="24714"/>
                </a:lnTo>
                <a:lnTo>
                  <a:pt x="76504" y="24574"/>
                </a:lnTo>
                <a:lnTo>
                  <a:pt x="76174" y="24714"/>
                </a:lnTo>
                <a:lnTo>
                  <a:pt x="76428" y="24460"/>
                </a:lnTo>
                <a:lnTo>
                  <a:pt x="76454" y="24206"/>
                </a:lnTo>
                <a:lnTo>
                  <a:pt x="76517" y="23456"/>
                </a:lnTo>
                <a:lnTo>
                  <a:pt x="77012" y="23799"/>
                </a:lnTo>
                <a:lnTo>
                  <a:pt x="77025" y="23444"/>
                </a:lnTo>
                <a:lnTo>
                  <a:pt x="77050" y="22809"/>
                </a:lnTo>
                <a:lnTo>
                  <a:pt x="77139" y="23698"/>
                </a:lnTo>
                <a:lnTo>
                  <a:pt x="77177" y="23418"/>
                </a:lnTo>
                <a:lnTo>
                  <a:pt x="77216" y="24269"/>
                </a:lnTo>
                <a:lnTo>
                  <a:pt x="77254" y="22936"/>
                </a:lnTo>
                <a:lnTo>
                  <a:pt x="77241" y="22809"/>
                </a:lnTo>
                <a:lnTo>
                  <a:pt x="77190" y="20650"/>
                </a:lnTo>
                <a:lnTo>
                  <a:pt x="77266" y="22301"/>
                </a:lnTo>
                <a:lnTo>
                  <a:pt x="77279" y="23317"/>
                </a:lnTo>
                <a:lnTo>
                  <a:pt x="77292" y="22936"/>
                </a:lnTo>
                <a:lnTo>
                  <a:pt x="77368" y="23698"/>
                </a:lnTo>
                <a:lnTo>
                  <a:pt x="77393" y="23063"/>
                </a:lnTo>
                <a:lnTo>
                  <a:pt x="77406" y="24206"/>
                </a:lnTo>
                <a:lnTo>
                  <a:pt x="77368" y="23698"/>
                </a:lnTo>
                <a:lnTo>
                  <a:pt x="77343" y="24206"/>
                </a:lnTo>
                <a:lnTo>
                  <a:pt x="77381" y="24333"/>
                </a:lnTo>
                <a:lnTo>
                  <a:pt x="77508" y="25857"/>
                </a:lnTo>
                <a:lnTo>
                  <a:pt x="77419" y="24587"/>
                </a:lnTo>
                <a:lnTo>
                  <a:pt x="77724" y="25209"/>
                </a:lnTo>
                <a:lnTo>
                  <a:pt x="77749" y="25412"/>
                </a:lnTo>
                <a:lnTo>
                  <a:pt x="77635" y="25539"/>
                </a:lnTo>
                <a:lnTo>
                  <a:pt x="77533" y="25857"/>
                </a:lnTo>
                <a:lnTo>
                  <a:pt x="77558" y="26492"/>
                </a:lnTo>
                <a:lnTo>
                  <a:pt x="77444" y="25793"/>
                </a:lnTo>
                <a:lnTo>
                  <a:pt x="77343" y="25450"/>
                </a:lnTo>
                <a:lnTo>
                  <a:pt x="76974" y="24714"/>
                </a:lnTo>
                <a:lnTo>
                  <a:pt x="76504" y="24841"/>
                </a:lnTo>
                <a:lnTo>
                  <a:pt x="76454" y="27127"/>
                </a:lnTo>
                <a:lnTo>
                  <a:pt x="76428" y="27000"/>
                </a:lnTo>
                <a:lnTo>
                  <a:pt x="75946" y="25285"/>
                </a:lnTo>
                <a:lnTo>
                  <a:pt x="75844" y="27000"/>
                </a:lnTo>
                <a:lnTo>
                  <a:pt x="75717" y="25539"/>
                </a:lnTo>
                <a:lnTo>
                  <a:pt x="75552" y="25857"/>
                </a:lnTo>
                <a:lnTo>
                  <a:pt x="75425" y="25857"/>
                </a:lnTo>
                <a:lnTo>
                  <a:pt x="74714" y="27889"/>
                </a:lnTo>
                <a:lnTo>
                  <a:pt x="74549" y="27762"/>
                </a:lnTo>
                <a:lnTo>
                  <a:pt x="74371" y="27635"/>
                </a:lnTo>
                <a:lnTo>
                  <a:pt x="73685" y="27127"/>
                </a:lnTo>
                <a:lnTo>
                  <a:pt x="73317" y="27330"/>
                </a:lnTo>
                <a:lnTo>
                  <a:pt x="73317" y="29286"/>
                </a:lnTo>
                <a:lnTo>
                  <a:pt x="73279" y="29413"/>
                </a:lnTo>
                <a:lnTo>
                  <a:pt x="73253" y="29159"/>
                </a:lnTo>
                <a:lnTo>
                  <a:pt x="73279" y="29286"/>
                </a:lnTo>
                <a:lnTo>
                  <a:pt x="73253" y="28663"/>
                </a:lnTo>
                <a:lnTo>
                  <a:pt x="73279" y="28016"/>
                </a:lnTo>
                <a:lnTo>
                  <a:pt x="73317" y="29286"/>
                </a:lnTo>
                <a:lnTo>
                  <a:pt x="73317" y="27330"/>
                </a:lnTo>
                <a:lnTo>
                  <a:pt x="73037" y="27482"/>
                </a:lnTo>
                <a:lnTo>
                  <a:pt x="73037" y="28524"/>
                </a:lnTo>
                <a:lnTo>
                  <a:pt x="72923" y="28778"/>
                </a:lnTo>
                <a:lnTo>
                  <a:pt x="72796" y="29159"/>
                </a:lnTo>
                <a:lnTo>
                  <a:pt x="72694" y="28016"/>
                </a:lnTo>
                <a:lnTo>
                  <a:pt x="72961" y="28270"/>
                </a:lnTo>
                <a:lnTo>
                  <a:pt x="73037" y="28524"/>
                </a:lnTo>
                <a:lnTo>
                  <a:pt x="73037" y="27482"/>
                </a:lnTo>
                <a:lnTo>
                  <a:pt x="72745" y="27635"/>
                </a:lnTo>
                <a:lnTo>
                  <a:pt x="72644" y="27508"/>
                </a:lnTo>
                <a:lnTo>
                  <a:pt x="72212" y="27000"/>
                </a:lnTo>
                <a:lnTo>
                  <a:pt x="71513" y="27508"/>
                </a:lnTo>
                <a:lnTo>
                  <a:pt x="71310" y="27381"/>
                </a:lnTo>
                <a:lnTo>
                  <a:pt x="71259" y="29286"/>
                </a:lnTo>
                <a:lnTo>
                  <a:pt x="71335" y="28778"/>
                </a:lnTo>
                <a:lnTo>
                  <a:pt x="71666" y="29210"/>
                </a:lnTo>
                <a:lnTo>
                  <a:pt x="71780" y="29476"/>
                </a:lnTo>
                <a:lnTo>
                  <a:pt x="71513" y="29794"/>
                </a:lnTo>
                <a:lnTo>
                  <a:pt x="71450" y="30048"/>
                </a:lnTo>
                <a:lnTo>
                  <a:pt x="71399" y="29476"/>
                </a:lnTo>
                <a:lnTo>
                  <a:pt x="71234" y="30429"/>
                </a:lnTo>
                <a:lnTo>
                  <a:pt x="71031" y="29921"/>
                </a:lnTo>
                <a:lnTo>
                  <a:pt x="70739" y="29667"/>
                </a:lnTo>
                <a:lnTo>
                  <a:pt x="70548" y="28397"/>
                </a:lnTo>
                <a:lnTo>
                  <a:pt x="70383" y="28270"/>
                </a:lnTo>
                <a:lnTo>
                  <a:pt x="70421" y="30048"/>
                </a:lnTo>
                <a:lnTo>
                  <a:pt x="70332" y="31699"/>
                </a:lnTo>
                <a:lnTo>
                  <a:pt x="70408" y="32080"/>
                </a:lnTo>
                <a:lnTo>
                  <a:pt x="70599" y="31445"/>
                </a:lnTo>
                <a:lnTo>
                  <a:pt x="71602" y="30429"/>
                </a:lnTo>
                <a:lnTo>
                  <a:pt x="71907" y="30111"/>
                </a:lnTo>
                <a:lnTo>
                  <a:pt x="71780" y="28778"/>
                </a:lnTo>
                <a:lnTo>
                  <a:pt x="72186" y="29006"/>
                </a:lnTo>
                <a:lnTo>
                  <a:pt x="72199" y="29197"/>
                </a:lnTo>
                <a:lnTo>
                  <a:pt x="71996" y="30022"/>
                </a:lnTo>
                <a:lnTo>
                  <a:pt x="72212" y="29794"/>
                </a:lnTo>
                <a:lnTo>
                  <a:pt x="74155" y="31699"/>
                </a:lnTo>
                <a:lnTo>
                  <a:pt x="75425" y="29794"/>
                </a:lnTo>
                <a:lnTo>
                  <a:pt x="75679" y="29413"/>
                </a:lnTo>
                <a:lnTo>
                  <a:pt x="76682" y="27889"/>
                </a:lnTo>
                <a:lnTo>
                  <a:pt x="76847" y="27635"/>
                </a:lnTo>
                <a:lnTo>
                  <a:pt x="78219" y="30937"/>
                </a:lnTo>
                <a:lnTo>
                  <a:pt x="79857" y="30810"/>
                </a:lnTo>
                <a:lnTo>
                  <a:pt x="80213" y="30810"/>
                </a:lnTo>
                <a:lnTo>
                  <a:pt x="80797" y="32080"/>
                </a:lnTo>
                <a:lnTo>
                  <a:pt x="80314" y="32334"/>
                </a:lnTo>
                <a:lnTo>
                  <a:pt x="78765" y="34239"/>
                </a:lnTo>
                <a:lnTo>
                  <a:pt x="78676" y="34366"/>
                </a:lnTo>
                <a:lnTo>
                  <a:pt x="79540" y="35382"/>
                </a:lnTo>
                <a:lnTo>
                  <a:pt x="80264" y="33223"/>
                </a:lnTo>
                <a:lnTo>
                  <a:pt x="81470" y="35382"/>
                </a:lnTo>
                <a:lnTo>
                  <a:pt x="81775" y="37160"/>
                </a:lnTo>
                <a:close/>
              </a:path>
            </a:pathLst>
          </a:custGeom>
          <a:solidFill>
            <a:srgbClr val="B88F51"/>
          </a:solidFill>
        </p:spPr>
        <p:txBody>
          <a:bodyPr wrap="square" lIns="0" tIns="0" rIns="0" bIns="0" rtlCol="0"/>
          <a:lstStyle/>
          <a:p>
            <a:endParaRPr sz="2511"/>
          </a:p>
        </p:txBody>
      </p:sp>
      <p:sp>
        <p:nvSpPr>
          <p:cNvPr id="150" name="bg object 150"/>
          <p:cNvSpPr/>
          <p:nvPr/>
        </p:nvSpPr>
        <p:spPr>
          <a:xfrm>
            <a:off x="877887" y="271645"/>
            <a:ext cx="9128" cy="12303"/>
          </a:xfrm>
          <a:custGeom>
            <a:avLst/>
            <a:gdLst/>
            <a:ahLst/>
            <a:cxnLst/>
            <a:rect l="l" t="t" r="r" b="b"/>
            <a:pathLst>
              <a:path w="14605" h="19684">
                <a:moveTo>
                  <a:pt x="63" y="6654"/>
                </a:moveTo>
                <a:lnTo>
                  <a:pt x="25" y="6159"/>
                </a:lnTo>
                <a:lnTo>
                  <a:pt x="0" y="5842"/>
                </a:lnTo>
                <a:lnTo>
                  <a:pt x="63" y="6654"/>
                </a:lnTo>
                <a:close/>
              </a:path>
              <a:path w="14605" h="19684">
                <a:moveTo>
                  <a:pt x="520" y="10299"/>
                </a:moveTo>
                <a:lnTo>
                  <a:pt x="495" y="9944"/>
                </a:lnTo>
                <a:lnTo>
                  <a:pt x="469" y="9728"/>
                </a:lnTo>
                <a:lnTo>
                  <a:pt x="444" y="10350"/>
                </a:lnTo>
                <a:lnTo>
                  <a:pt x="482" y="10706"/>
                </a:lnTo>
                <a:lnTo>
                  <a:pt x="508" y="10909"/>
                </a:lnTo>
                <a:lnTo>
                  <a:pt x="520" y="10299"/>
                </a:lnTo>
                <a:close/>
              </a:path>
              <a:path w="14605" h="19684">
                <a:moveTo>
                  <a:pt x="698" y="6591"/>
                </a:moveTo>
                <a:lnTo>
                  <a:pt x="317" y="5930"/>
                </a:lnTo>
                <a:lnTo>
                  <a:pt x="406" y="6908"/>
                </a:lnTo>
                <a:lnTo>
                  <a:pt x="419" y="7099"/>
                </a:lnTo>
                <a:lnTo>
                  <a:pt x="469" y="6921"/>
                </a:lnTo>
                <a:lnTo>
                  <a:pt x="698" y="6591"/>
                </a:lnTo>
                <a:close/>
              </a:path>
              <a:path w="14605" h="19684">
                <a:moveTo>
                  <a:pt x="863" y="4229"/>
                </a:moveTo>
                <a:lnTo>
                  <a:pt x="774" y="3327"/>
                </a:lnTo>
                <a:lnTo>
                  <a:pt x="723" y="4203"/>
                </a:lnTo>
                <a:lnTo>
                  <a:pt x="762" y="4597"/>
                </a:lnTo>
                <a:lnTo>
                  <a:pt x="800" y="5092"/>
                </a:lnTo>
                <a:lnTo>
                  <a:pt x="863" y="4229"/>
                </a:lnTo>
                <a:close/>
              </a:path>
              <a:path w="14605" h="19684">
                <a:moveTo>
                  <a:pt x="1054" y="7226"/>
                </a:moveTo>
                <a:lnTo>
                  <a:pt x="1028" y="6870"/>
                </a:lnTo>
                <a:lnTo>
                  <a:pt x="1003" y="6654"/>
                </a:lnTo>
                <a:lnTo>
                  <a:pt x="990" y="7277"/>
                </a:lnTo>
                <a:lnTo>
                  <a:pt x="1016" y="7632"/>
                </a:lnTo>
                <a:lnTo>
                  <a:pt x="1041" y="7835"/>
                </a:lnTo>
                <a:lnTo>
                  <a:pt x="1054" y="7226"/>
                </a:lnTo>
                <a:close/>
              </a:path>
              <a:path w="14605" h="19684">
                <a:moveTo>
                  <a:pt x="1066" y="14947"/>
                </a:moveTo>
                <a:lnTo>
                  <a:pt x="685" y="14287"/>
                </a:lnTo>
                <a:lnTo>
                  <a:pt x="774" y="15265"/>
                </a:lnTo>
                <a:lnTo>
                  <a:pt x="787" y="15455"/>
                </a:lnTo>
                <a:lnTo>
                  <a:pt x="838" y="15278"/>
                </a:lnTo>
                <a:lnTo>
                  <a:pt x="1066" y="14947"/>
                </a:lnTo>
                <a:close/>
              </a:path>
              <a:path w="14605" h="19684">
                <a:moveTo>
                  <a:pt x="1079" y="16497"/>
                </a:moveTo>
                <a:lnTo>
                  <a:pt x="1041" y="16002"/>
                </a:lnTo>
                <a:lnTo>
                  <a:pt x="1016" y="15684"/>
                </a:lnTo>
                <a:lnTo>
                  <a:pt x="1079" y="16497"/>
                </a:lnTo>
                <a:close/>
              </a:path>
              <a:path w="14605" h="19684">
                <a:moveTo>
                  <a:pt x="1295" y="6489"/>
                </a:moveTo>
                <a:lnTo>
                  <a:pt x="1206" y="5588"/>
                </a:lnTo>
                <a:lnTo>
                  <a:pt x="1155" y="6464"/>
                </a:lnTo>
                <a:lnTo>
                  <a:pt x="1193" y="6858"/>
                </a:lnTo>
                <a:lnTo>
                  <a:pt x="1244" y="7353"/>
                </a:lnTo>
                <a:lnTo>
                  <a:pt x="1295" y="6489"/>
                </a:lnTo>
                <a:close/>
              </a:path>
              <a:path w="14605" h="19684">
                <a:moveTo>
                  <a:pt x="1308" y="15227"/>
                </a:moveTo>
                <a:lnTo>
                  <a:pt x="1219" y="14211"/>
                </a:lnTo>
                <a:lnTo>
                  <a:pt x="1181" y="16725"/>
                </a:lnTo>
                <a:lnTo>
                  <a:pt x="1270" y="17716"/>
                </a:lnTo>
                <a:lnTo>
                  <a:pt x="1308" y="15227"/>
                </a:lnTo>
                <a:close/>
              </a:path>
              <a:path w="14605" h="19684">
                <a:moveTo>
                  <a:pt x="1460" y="11874"/>
                </a:moveTo>
                <a:lnTo>
                  <a:pt x="1079" y="11214"/>
                </a:lnTo>
                <a:lnTo>
                  <a:pt x="1168" y="12192"/>
                </a:lnTo>
                <a:lnTo>
                  <a:pt x="1181" y="12382"/>
                </a:lnTo>
                <a:lnTo>
                  <a:pt x="1231" y="12204"/>
                </a:lnTo>
                <a:lnTo>
                  <a:pt x="1460" y="11874"/>
                </a:lnTo>
                <a:close/>
              </a:path>
              <a:path w="14605" h="19684">
                <a:moveTo>
                  <a:pt x="1485" y="9512"/>
                </a:moveTo>
                <a:lnTo>
                  <a:pt x="1460" y="9131"/>
                </a:lnTo>
                <a:lnTo>
                  <a:pt x="1422" y="8737"/>
                </a:lnTo>
                <a:lnTo>
                  <a:pt x="1384" y="9512"/>
                </a:lnTo>
                <a:lnTo>
                  <a:pt x="1422" y="9893"/>
                </a:lnTo>
                <a:lnTo>
                  <a:pt x="1460" y="10287"/>
                </a:lnTo>
                <a:lnTo>
                  <a:pt x="1485" y="9512"/>
                </a:lnTo>
                <a:close/>
              </a:path>
              <a:path w="14605" h="19684">
                <a:moveTo>
                  <a:pt x="1562" y="4584"/>
                </a:moveTo>
                <a:lnTo>
                  <a:pt x="1104" y="4368"/>
                </a:lnTo>
                <a:lnTo>
                  <a:pt x="1193" y="5334"/>
                </a:lnTo>
                <a:lnTo>
                  <a:pt x="1206" y="5588"/>
                </a:lnTo>
                <a:lnTo>
                  <a:pt x="1244" y="5943"/>
                </a:lnTo>
                <a:lnTo>
                  <a:pt x="1397" y="5308"/>
                </a:lnTo>
                <a:lnTo>
                  <a:pt x="1562" y="4584"/>
                </a:lnTo>
                <a:close/>
              </a:path>
              <a:path w="14605" h="19684">
                <a:moveTo>
                  <a:pt x="1676" y="9512"/>
                </a:moveTo>
                <a:lnTo>
                  <a:pt x="1587" y="8610"/>
                </a:lnTo>
                <a:lnTo>
                  <a:pt x="1536" y="9486"/>
                </a:lnTo>
                <a:lnTo>
                  <a:pt x="1574" y="9880"/>
                </a:lnTo>
                <a:lnTo>
                  <a:pt x="1625" y="10375"/>
                </a:lnTo>
                <a:lnTo>
                  <a:pt x="1676" y="9512"/>
                </a:lnTo>
                <a:close/>
              </a:path>
              <a:path w="14605" h="19684">
                <a:moveTo>
                  <a:pt x="1968" y="12128"/>
                </a:moveTo>
                <a:lnTo>
                  <a:pt x="1917" y="9867"/>
                </a:lnTo>
                <a:lnTo>
                  <a:pt x="1879" y="9448"/>
                </a:lnTo>
                <a:lnTo>
                  <a:pt x="1828" y="10629"/>
                </a:lnTo>
                <a:lnTo>
                  <a:pt x="1968" y="12128"/>
                </a:lnTo>
                <a:close/>
              </a:path>
              <a:path w="14605" h="19684">
                <a:moveTo>
                  <a:pt x="2006" y="13271"/>
                </a:moveTo>
                <a:lnTo>
                  <a:pt x="1981" y="12915"/>
                </a:lnTo>
                <a:lnTo>
                  <a:pt x="1955" y="12712"/>
                </a:lnTo>
                <a:lnTo>
                  <a:pt x="1930" y="13322"/>
                </a:lnTo>
                <a:lnTo>
                  <a:pt x="1968" y="13677"/>
                </a:lnTo>
                <a:lnTo>
                  <a:pt x="1981" y="13881"/>
                </a:lnTo>
                <a:lnTo>
                  <a:pt x="2006" y="13271"/>
                </a:lnTo>
                <a:close/>
              </a:path>
              <a:path w="14605" h="19684">
                <a:moveTo>
                  <a:pt x="2044" y="12306"/>
                </a:moveTo>
                <a:lnTo>
                  <a:pt x="1435" y="12115"/>
                </a:lnTo>
                <a:lnTo>
                  <a:pt x="1422" y="11976"/>
                </a:lnTo>
                <a:lnTo>
                  <a:pt x="1397" y="12585"/>
                </a:lnTo>
                <a:lnTo>
                  <a:pt x="1435" y="12941"/>
                </a:lnTo>
                <a:lnTo>
                  <a:pt x="1447" y="13144"/>
                </a:lnTo>
                <a:lnTo>
                  <a:pt x="1473" y="12534"/>
                </a:lnTo>
                <a:lnTo>
                  <a:pt x="1511" y="12941"/>
                </a:lnTo>
                <a:lnTo>
                  <a:pt x="1562" y="13563"/>
                </a:lnTo>
                <a:lnTo>
                  <a:pt x="1790" y="12941"/>
                </a:lnTo>
                <a:lnTo>
                  <a:pt x="2044" y="12306"/>
                </a:lnTo>
                <a:close/>
              </a:path>
              <a:path w="14605" h="19684">
                <a:moveTo>
                  <a:pt x="2070" y="10210"/>
                </a:moveTo>
                <a:lnTo>
                  <a:pt x="2044" y="9855"/>
                </a:lnTo>
                <a:lnTo>
                  <a:pt x="2019" y="9639"/>
                </a:lnTo>
                <a:lnTo>
                  <a:pt x="1993" y="10261"/>
                </a:lnTo>
                <a:lnTo>
                  <a:pt x="2032" y="10617"/>
                </a:lnTo>
                <a:lnTo>
                  <a:pt x="2044" y="10820"/>
                </a:lnTo>
                <a:lnTo>
                  <a:pt x="2070" y="10210"/>
                </a:lnTo>
                <a:close/>
              </a:path>
              <a:path w="14605" h="19684">
                <a:moveTo>
                  <a:pt x="2209" y="10972"/>
                </a:moveTo>
                <a:lnTo>
                  <a:pt x="2184" y="10617"/>
                </a:lnTo>
                <a:lnTo>
                  <a:pt x="2159" y="10414"/>
                </a:lnTo>
                <a:lnTo>
                  <a:pt x="2146" y="11023"/>
                </a:lnTo>
                <a:lnTo>
                  <a:pt x="2171" y="11379"/>
                </a:lnTo>
                <a:lnTo>
                  <a:pt x="2197" y="11582"/>
                </a:lnTo>
                <a:lnTo>
                  <a:pt x="2209" y="10972"/>
                </a:lnTo>
                <a:close/>
              </a:path>
              <a:path w="14605" h="19684">
                <a:moveTo>
                  <a:pt x="2222" y="13360"/>
                </a:moveTo>
                <a:lnTo>
                  <a:pt x="2032" y="13246"/>
                </a:lnTo>
                <a:lnTo>
                  <a:pt x="2070" y="13716"/>
                </a:lnTo>
                <a:lnTo>
                  <a:pt x="2222" y="13360"/>
                </a:lnTo>
                <a:close/>
              </a:path>
              <a:path w="14605" h="19684">
                <a:moveTo>
                  <a:pt x="2590" y="13576"/>
                </a:moveTo>
                <a:lnTo>
                  <a:pt x="2349" y="13042"/>
                </a:lnTo>
                <a:lnTo>
                  <a:pt x="2222" y="13360"/>
                </a:lnTo>
                <a:lnTo>
                  <a:pt x="2590" y="13576"/>
                </a:lnTo>
                <a:close/>
              </a:path>
              <a:path w="14605" h="19684">
                <a:moveTo>
                  <a:pt x="2959" y="6362"/>
                </a:moveTo>
                <a:lnTo>
                  <a:pt x="2933" y="6007"/>
                </a:lnTo>
                <a:lnTo>
                  <a:pt x="2908" y="5803"/>
                </a:lnTo>
                <a:lnTo>
                  <a:pt x="2882" y="6413"/>
                </a:lnTo>
                <a:lnTo>
                  <a:pt x="2921" y="6769"/>
                </a:lnTo>
                <a:lnTo>
                  <a:pt x="2933" y="6972"/>
                </a:lnTo>
                <a:lnTo>
                  <a:pt x="2959" y="6362"/>
                </a:lnTo>
                <a:close/>
              </a:path>
              <a:path w="14605" h="19684">
                <a:moveTo>
                  <a:pt x="3086" y="7251"/>
                </a:moveTo>
                <a:lnTo>
                  <a:pt x="3048" y="6756"/>
                </a:lnTo>
                <a:lnTo>
                  <a:pt x="3022" y="6438"/>
                </a:lnTo>
                <a:lnTo>
                  <a:pt x="3086" y="7251"/>
                </a:lnTo>
                <a:close/>
              </a:path>
              <a:path w="14605" h="19684">
                <a:moveTo>
                  <a:pt x="3162" y="17818"/>
                </a:moveTo>
                <a:lnTo>
                  <a:pt x="2959" y="17538"/>
                </a:lnTo>
                <a:lnTo>
                  <a:pt x="2933" y="17208"/>
                </a:lnTo>
                <a:lnTo>
                  <a:pt x="2921" y="17487"/>
                </a:lnTo>
                <a:lnTo>
                  <a:pt x="2362" y="16649"/>
                </a:lnTo>
                <a:lnTo>
                  <a:pt x="2374" y="16865"/>
                </a:lnTo>
                <a:lnTo>
                  <a:pt x="1943" y="16192"/>
                </a:lnTo>
                <a:lnTo>
                  <a:pt x="1765" y="15913"/>
                </a:lnTo>
                <a:lnTo>
                  <a:pt x="1765" y="16052"/>
                </a:lnTo>
                <a:lnTo>
                  <a:pt x="1371" y="15913"/>
                </a:lnTo>
                <a:lnTo>
                  <a:pt x="1447" y="16751"/>
                </a:lnTo>
                <a:lnTo>
                  <a:pt x="1498" y="17373"/>
                </a:lnTo>
                <a:lnTo>
                  <a:pt x="1714" y="16751"/>
                </a:lnTo>
                <a:lnTo>
                  <a:pt x="1816" y="16522"/>
                </a:lnTo>
                <a:lnTo>
                  <a:pt x="1905" y="17475"/>
                </a:lnTo>
                <a:lnTo>
                  <a:pt x="1968" y="18135"/>
                </a:lnTo>
                <a:lnTo>
                  <a:pt x="2209" y="17475"/>
                </a:lnTo>
                <a:lnTo>
                  <a:pt x="2387" y="17272"/>
                </a:lnTo>
                <a:lnTo>
                  <a:pt x="2387" y="17894"/>
                </a:lnTo>
                <a:lnTo>
                  <a:pt x="2400" y="18211"/>
                </a:lnTo>
                <a:lnTo>
                  <a:pt x="2438" y="18935"/>
                </a:lnTo>
                <a:lnTo>
                  <a:pt x="2540" y="18656"/>
                </a:lnTo>
                <a:lnTo>
                  <a:pt x="2413" y="17233"/>
                </a:lnTo>
                <a:lnTo>
                  <a:pt x="2501" y="18211"/>
                </a:lnTo>
                <a:lnTo>
                  <a:pt x="2540" y="18656"/>
                </a:lnTo>
                <a:lnTo>
                  <a:pt x="2565" y="18872"/>
                </a:lnTo>
                <a:lnTo>
                  <a:pt x="2806" y="18199"/>
                </a:lnTo>
                <a:lnTo>
                  <a:pt x="2933" y="18059"/>
                </a:lnTo>
                <a:lnTo>
                  <a:pt x="2946" y="18186"/>
                </a:lnTo>
                <a:lnTo>
                  <a:pt x="2971" y="18389"/>
                </a:lnTo>
                <a:lnTo>
                  <a:pt x="2971" y="18021"/>
                </a:lnTo>
                <a:lnTo>
                  <a:pt x="3162" y="17818"/>
                </a:lnTo>
                <a:close/>
              </a:path>
              <a:path w="14605" h="19684">
                <a:moveTo>
                  <a:pt x="3175" y="3403"/>
                </a:moveTo>
                <a:lnTo>
                  <a:pt x="2794" y="2743"/>
                </a:lnTo>
                <a:lnTo>
                  <a:pt x="2882" y="3721"/>
                </a:lnTo>
                <a:lnTo>
                  <a:pt x="2895" y="3911"/>
                </a:lnTo>
                <a:lnTo>
                  <a:pt x="2946" y="3733"/>
                </a:lnTo>
                <a:lnTo>
                  <a:pt x="3175" y="3403"/>
                </a:lnTo>
                <a:close/>
              </a:path>
              <a:path w="14605" h="19684">
                <a:moveTo>
                  <a:pt x="3797" y="12547"/>
                </a:moveTo>
                <a:lnTo>
                  <a:pt x="3149" y="11010"/>
                </a:lnTo>
                <a:lnTo>
                  <a:pt x="2578" y="10833"/>
                </a:lnTo>
                <a:lnTo>
                  <a:pt x="2387" y="10566"/>
                </a:lnTo>
                <a:lnTo>
                  <a:pt x="2082" y="8851"/>
                </a:lnTo>
                <a:lnTo>
                  <a:pt x="2209" y="10617"/>
                </a:lnTo>
                <a:lnTo>
                  <a:pt x="2222" y="10820"/>
                </a:lnTo>
                <a:lnTo>
                  <a:pt x="2298" y="10553"/>
                </a:lnTo>
                <a:lnTo>
                  <a:pt x="2565" y="11607"/>
                </a:lnTo>
                <a:lnTo>
                  <a:pt x="2717" y="11214"/>
                </a:lnTo>
                <a:lnTo>
                  <a:pt x="3048" y="11417"/>
                </a:lnTo>
                <a:lnTo>
                  <a:pt x="3797" y="12547"/>
                </a:lnTo>
                <a:close/>
              </a:path>
              <a:path w="14605" h="19684">
                <a:moveTo>
                  <a:pt x="3822" y="7353"/>
                </a:moveTo>
                <a:lnTo>
                  <a:pt x="3695" y="5803"/>
                </a:lnTo>
                <a:lnTo>
                  <a:pt x="3467" y="4191"/>
                </a:lnTo>
                <a:lnTo>
                  <a:pt x="3098" y="7404"/>
                </a:lnTo>
                <a:lnTo>
                  <a:pt x="3492" y="7429"/>
                </a:lnTo>
                <a:lnTo>
                  <a:pt x="3708" y="7632"/>
                </a:lnTo>
                <a:lnTo>
                  <a:pt x="3822" y="7353"/>
                </a:lnTo>
                <a:close/>
              </a:path>
              <a:path w="14605" h="19684">
                <a:moveTo>
                  <a:pt x="4051" y="7581"/>
                </a:moveTo>
                <a:lnTo>
                  <a:pt x="3987" y="6985"/>
                </a:lnTo>
                <a:lnTo>
                  <a:pt x="3949" y="7620"/>
                </a:lnTo>
                <a:close/>
              </a:path>
              <a:path w="14605" h="19684">
                <a:moveTo>
                  <a:pt x="4267" y="15062"/>
                </a:moveTo>
                <a:lnTo>
                  <a:pt x="3949" y="13398"/>
                </a:lnTo>
                <a:lnTo>
                  <a:pt x="3619" y="14770"/>
                </a:lnTo>
                <a:lnTo>
                  <a:pt x="3403" y="14351"/>
                </a:lnTo>
                <a:lnTo>
                  <a:pt x="3289" y="14135"/>
                </a:lnTo>
                <a:lnTo>
                  <a:pt x="3302" y="13931"/>
                </a:lnTo>
                <a:lnTo>
                  <a:pt x="3022" y="11988"/>
                </a:lnTo>
                <a:lnTo>
                  <a:pt x="2908" y="13931"/>
                </a:lnTo>
                <a:lnTo>
                  <a:pt x="2667" y="13627"/>
                </a:lnTo>
                <a:lnTo>
                  <a:pt x="2857" y="14185"/>
                </a:lnTo>
                <a:lnTo>
                  <a:pt x="3200" y="14389"/>
                </a:lnTo>
                <a:lnTo>
                  <a:pt x="3289" y="14185"/>
                </a:lnTo>
                <a:lnTo>
                  <a:pt x="4229" y="16370"/>
                </a:lnTo>
                <a:lnTo>
                  <a:pt x="4267" y="15062"/>
                </a:lnTo>
                <a:close/>
              </a:path>
              <a:path w="14605" h="19684">
                <a:moveTo>
                  <a:pt x="4305" y="12395"/>
                </a:moveTo>
                <a:lnTo>
                  <a:pt x="4279" y="12014"/>
                </a:lnTo>
                <a:lnTo>
                  <a:pt x="4241" y="11633"/>
                </a:lnTo>
                <a:lnTo>
                  <a:pt x="4203" y="12395"/>
                </a:lnTo>
                <a:lnTo>
                  <a:pt x="4241" y="12776"/>
                </a:lnTo>
                <a:lnTo>
                  <a:pt x="4279" y="13169"/>
                </a:lnTo>
                <a:lnTo>
                  <a:pt x="4305" y="12395"/>
                </a:lnTo>
                <a:close/>
              </a:path>
              <a:path w="14605" h="19684">
                <a:moveTo>
                  <a:pt x="4470" y="15430"/>
                </a:moveTo>
                <a:lnTo>
                  <a:pt x="4445" y="15049"/>
                </a:lnTo>
                <a:lnTo>
                  <a:pt x="4406" y="14655"/>
                </a:lnTo>
                <a:lnTo>
                  <a:pt x="4368" y="15189"/>
                </a:lnTo>
                <a:lnTo>
                  <a:pt x="4229" y="13525"/>
                </a:lnTo>
                <a:lnTo>
                  <a:pt x="4368" y="13868"/>
                </a:lnTo>
                <a:lnTo>
                  <a:pt x="4165" y="12827"/>
                </a:lnTo>
                <a:lnTo>
                  <a:pt x="3543" y="9474"/>
                </a:lnTo>
                <a:lnTo>
                  <a:pt x="3733" y="10299"/>
                </a:lnTo>
                <a:lnTo>
                  <a:pt x="3810" y="8953"/>
                </a:lnTo>
                <a:lnTo>
                  <a:pt x="3759" y="8331"/>
                </a:lnTo>
                <a:lnTo>
                  <a:pt x="3733" y="8013"/>
                </a:lnTo>
                <a:lnTo>
                  <a:pt x="3530" y="8331"/>
                </a:lnTo>
                <a:lnTo>
                  <a:pt x="3022" y="8153"/>
                </a:lnTo>
                <a:lnTo>
                  <a:pt x="2832" y="7785"/>
                </a:lnTo>
                <a:lnTo>
                  <a:pt x="2451" y="7556"/>
                </a:lnTo>
                <a:lnTo>
                  <a:pt x="1955" y="7353"/>
                </a:lnTo>
                <a:lnTo>
                  <a:pt x="2565" y="7581"/>
                </a:lnTo>
                <a:lnTo>
                  <a:pt x="2603" y="7353"/>
                </a:lnTo>
                <a:lnTo>
                  <a:pt x="2781" y="6413"/>
                </a:lnTo>
                <a:lnTo>
                  <a:pt x="2806" y="6286"/>
                </a:lnTo>
                <a:lnTo>
                  <a:pt x="2895" y="5803"/>
                </a:lnTo>
                <a:lnTo>
                  <a:pt x="2425" y="6286"/>
                </a:lnTo>
                <a:lnTo>
                  <a:pt x="2324" y="6070"/>
                </a:lnTo>
                <a:lnTo>
                  <a:pt x="2095" y="6007"/>
                </a:lnTo>
                <a:lnTo>
                  <a:pt x="1917" y="6413"/>
                </a:lnTo>
                <a:lnTo>
                  <a:pt x="1892" y="6235"/>
                </a:lnTo>
                <a:lnTo>
                  <a:pt x="1892" y="3873"/>
                </a:lnTo>
                <a:lnTo>
                  <a:pt x="1676" y="5664"/>
                </a:lnTo>
                <a:lnTo>
                  <a:pt x="1574" y="5321"/>
                </a:lnTo>
                <a:lnTo>
                  <a:pt x="1473" y="7670"/>
                </a:lnTo>
                <a:lnTo>
                  <a:pt x="1676" y="7594"/>
                </a:lnTo>
                <a:lnTo>
                  <a:pt x="1765" y="7962"/>
                </a:lnTo>
                <a:lnTo>
                  <a:pt x="1790" y="7594"/>
                </a:lnTo>
                <a:lnTo>
                  <a:pt x="2235" y="7556"/>
                </a:lnTo>
                <a:lnTo>
                  <a:pt x="2882" y="9207"/>
                </a:lnTo>
                <a:lnTo>
                  <a:pt x="3441" y="8953"/>
                </a:lnTo>
                <a:lnTo>
                  <a:pt x="3556" y="11518"/>
                </a:lnTo>
                <a:lnTo>
                  <a:pt x="3911" y="12687"/>
                </a:lnTo>
                <a:lnTo>
                  <a:pt x="4191" y="13423"/>
                </a:lnTo>
                <a:lnTo>
                  <a:pt x="4267" y="15062"/>
                </a:lnTo>
                <a:lnTo>
                  <a:pt x="4381" y="15608"/>
                </a:lnTo>
                <a:lnTo>
                  <a:pt x="4406" y="15811"/>
                </a:lnTo>
                <a:lnTo>
                  <a:pt x="4445" y="16192"/>
                </a:lnTo>
                <a:lnTo>
                  <a:pt x="4445" y="15875"/>
                </a:lnTo>
                <a:lnTo>
                  <a:pt x="4470" y="15430"/>
                </a:lnTo>
                <a:close/>
              </a:path>
              <a:path w="14605" h="19684">
                <a:moveTo>
                  <a:pt x="4546" y="15405"/>
                </a:moveTo>
                <a:lnTo>
                  <a:pt x="4521" y="15049"/>
                </a:lnTo>
                <a:lnTo>
                  <a:pt x="4495" y="14846"/>
                </a:lnTo>
                <a:lnTo>
                  <a:pt x="4470" y="15430"/>
                </a:lnTo>
                <a:lnTo>
                  <a:pt x="4508" y="15811"/>
                </a:lnTo>
                <a:lnTo>
                  <a:pt x="4521" y="16027"/>
                </a:lnTo>
                <a:lnTo>
                  <a:pt x="4546" y="15405"/>
                </a:lnTo>
                <a:close/>
              </a:path>
              <a:path w="14605" h="19684">
                <a:moveTo>
                  <a:pt x="4584" y="12357"/>
                </a:moveTo>
                <a:lnTo>
                  <a:pt x="4559" y="12001"/>
                </a:lnTo>
                <a:lnTo>
                  <a:pt x="4533" y="11798"/>
                </a:lnTo>
                <a:lnTo>
                  <a:pt x="4508" y="12407"/>
                </a:lnTo>
                <a:lnTo>
                  <a:pt x="4546" y="12763"/>
                </a:lnTo>
                <a:lnTo>
                  <a:pt x="4559" y="12979"/>
                </a:lnTo>
                <a:lnTo>
                  <a:pt x="4584" y="12357"/>
                </a:lnTo>
                <a:close/>
              </a:path>
              <a:path w="14605" h="19684">
                <a:moveTo>
                  <a:pt x="4876" y="7785"/>
                </a:moveTo>
                <a:lnTo>
                  <a:pt x="4749" y="7353"/>
                </a:lnTo>
                <a:lnTo>
                  <a:pt x="4635" y="7150"/>
                </a:lnTo>
                <a:lnTo>
                  <a:pt x="4559" y="7353"/>
                </a:lnTo>
                <a:lnTo>
                  <a:pt x="4114" y="7556"/>
                </a:lnTo>
                <a:lnTo>
                  <a:pt x="4749" y="10833"/>
                </a:lnTo>
                <a:lnTo>
                  <a:pt x="4876" y="7785"/>
                </a:lnTo>
                <a:close/>
              </a:path>
              <a:path w="14605" h="19684">
                <a:moveTo>
                  <a:pt x="5321" y="17678"/>
                </a:moveTo>
                <a:lnTo>
                  <a:pt x="5295" y="17297"/>
                </a:lnTo>
                <a:lnTo>
                  <a:pt x="5257" y="16916"/>
                </a:lnTo>
                <a:lnTo>
                  <a:pt x="5219" y="17678"/>
                </a:lnTo>
                <a:lnTo>
                  <a:pt x="5257" y="18059"/>
                </a:lnTo>
                <a:lnTo>
                  <a:pt x="5295" y="18440"/>
                </a:lnTo>
                <a:lnTo>
                  <a:pt x="5321" y="17678"/>
                </a:lnTo>
                <a:close/>
              </a:path>
              <a:path w="14605" h="19684">
                <a:moveTo>
                  <a:pt x="5524" y="17640"/>
                </a:moveTo>
                <a:lnTo>
                  <a:pt x="5499" y="17284"/>
                </a:lnTo>
                <a:lnTo>
                  <a:pt x="5473" y="17081"/>
                </a:lnTo>
                <a:lnTo>
                  <a:pt x="5448" y="17602"/>
                </a:lnTo>
                <a:lnTo>
                  <a:pt x="5372" y="16776"/>
                </a:lnTo>
                <a:lnTo>
                  <a:pt x="5321" y="17653"/>
                </a:lnTo>
                <a:lnTo>
                  <a:pt x="5359" y="18046"/>
                </a:lnTo>
                <a:lnTo>
                  <a:pt x="5410" y="18554"/>
                </a:lnTo>
                <a:lnTo>
                  <a:pt x="5448" y="17767"/>
                </a:lnTo>
                <a:lnTo>
                  <a:pt x="5486" y="18046"/>
                </a:lnTo>
                <a:lnTo>
                  <a:pt x="5499" y="18249"/>
                </a:lnTo>
                <a:lnTo>
                  <a:pt x="5524" y="17640"/>
                </a:lnTo>
                <a:close/>
              </a:path>
              <a:path w="14605" h="19684">
                <a:moveTo>
                  <a:pt x="6591" y="16814"/>
                </a:moveTo>
                <a:lnTo>
                  <a:pt x="6565" y="16459"/>
                </a:lnTo>
                <a:lnTo>
                  <a:pt x="6540" y="16256"/>
                </a:lnTo>
                <a:lnTo>
                  <a:pt x="6515" y="16865"/>
                </a:lnTo>
                <a:lnTo>
                  <a:pt x="6553" y="17221"/>
                </a:lnTo>
                <a:lnTo>
                  <a:pt x="6578" y="17424"/>
                </a:lnTo>
                <a:lnTo>
                  <a:pt x="6591" y="16814"/>
                </a:lnTo>
                <a:close/>
              </a:path>
              <a:path w="14605" h="19684">
                <a:moveTo>
                  <a:pt x="7289" y="3073"/>
                </a:moveTo>
                <a:lnTo>
                  <a:pt x="7264" y="2717"/>
                </a:lnTo>
                <a:lnTo>
                  <a:pt x="7239" y="2514"/>
                </a:lnTo>
                <a:lnTo>
                  <a:pt x="7213" y="3124"/>
                </a:lnTo>
                <a:lnTo>
                  <a:pt x="7251" y="3479"/>
                </a:lnTo>
                <a:lnTo>
                  <a:pt x="7264" y="3683"/>
                </a:lnTo>
                <a:lnTo>
                  <a:pt x="7289" y="3073"/>
                </a:lnTo>
                <a:close/>
              </a:path>
              <a:path w="14605" h="19684">
                <a:moveTo>
                  <a:pt x="7315" y="16814"/>
                </a:moveTo>
                <a:lnTo>
                  <a:pt x="7226" y="15913"/>
                </a:lnTo>
                <a:lnTo>
                  <a:pt x="7175" y="16789"/>
                </a:lnTo>
                <a:lnTo>
                  <a:pt x="7213" y="17183"/>
                </a:lnTo>
                <a:lnTo>
                  <a:pt x="7264" y="17691"/>
                </a:lnTo>
                <a:lnTo>
                  <a:pt x="7315" y="16814"/>
                </a:lnTo>
                <a:close/>
              </a:path>
              <a:path w="14605" h="19684">
                <a:moveTo>
                  <a:pt x="7632" y="14871"/>
                </a:moveTo>
                <a:lnTo>
                  <a:pt x="6997" y="14846"/>
                </a:lnTo>
                <a:lnTo>
                  <a:pt x="6172" y="14947"/>
                </a:lnTo>
                <a:lnTo>
                  <a:pt x="5207" y="15011"/>
                </a:lnTo>
                <a:lnTo>
                  <a:pt x="4572" y="13589"/>
                </a:lnTo>
                <a:lnTo>
                  <a:pt x="4597" y="15074"/>
                </a:lnTo>
                <a:lnTo>
                  <a:pt x="5321" y="15760"/>
                </a:lnTo>
                <a:lnTo>
                  <a:pt x="6134" y="15709"/>
                </a:lnTo>
                <a:lnTo>
                  <a:pt x="6629" y="16040"/>
                </a:lnTo>
                <a:lnTo>
                  <a:pt x="6591" y="16814"/>
                </a:lnTo>
                <a:lnTo>
                  <a:pt x="6629" y="17221"/>
                </a:lnTo>
                <a:lnTo>
                  <a:pt x="6680" y="17729"/>
                </a:lnTo>
                <a:lnTo>
                  <a:pt x="6731" y="16852"/>
                </a:lnTo>
                <a:lnTo>
                  <a:pt x="6642" y="16040"/>
                </a:lnTo>
                <a:lnTo>
                  <a:pt x="7035" y="16281"/>
                </a:lnTo>
                <a:lnTo>
                  <a:pt x="7632" y="14871"/>
                </a:lnTo>
                <a:close/>
              </a:path>
              <a:path w="14605" h="19684">
                <a:moveTo>
                  <a:pt x="7721" y="3873"/>
                </a:moveTo>
                <a:lnTo>
                  <a:pt x="7620" y="2692"/>
                </a:lnTo>
                <a:lnTo>
                  <a:pt x="7467" y="1092"/>
                </a:lnTo>
                <a:lnTo>
                  <a:pt x="7518" y="3136"/>
                </a:lnTo>
                <a:lnTo>
                  <a:pt x="7531" y="3454"/>
                </a:lnTo>
                <a:lnTo>
                  <a:pt x="7569" y="4216"/>
                </a:lnTo>
                <a:lnTo>
                  <a:pt x="7721" y="3873"/>
                </a:lnTo>
                <a:close/>
              </a:path>
              <a:path w="14605" h="19684">
                <a:moveTo>
                  <a:pt x="7874" y="3822"/>
                </a:moveTo>
                <a:lnTo>
                  <a:pt x="7848" y="3441"/>
                </a:lnTo>
                <a:lnTo>
                  <a:pt x="7810" y="3048"/>
                </a:lnTo>
                <a:lnTo>
                  <a:pt x="7772" y="3822"/>
                </a:lnTo>
                <a:lnTo>
                  <a:pt x="7810" y="4203"/>
                </a:lnTo>
                <a:lnTo>
                  <a:pt x="7848" y="4584"/>
                </a:lnTo>
                <a:lnTo>
                  <a:pt x="7874" y="3822"/>
                </a:lnTo>
                <a:close/>
              </a:path>
              <a:path w="14605" h="19684">
                <a:moveTo>
                  <a:pt x="7975" y="15697"/>
                </a:moveTo>
                <a:lnTo>
                  <a:pt x="7734" y="14871"/>
                </a:lnTo>
                <a:lnTo>
                  <a:pt x="7556" y="12827"/>
                </a:lnTo>
                <a:lnTo>
                  <a:pt x="7632" y="14871"/>
                </a:lnTo>
                <a:lnTo>
                  <a:pt x="7861" y="15875"/>
                </a:lnTo>
                <a:lnTo>
                  <a:pt x="7937" y="15748"/>
                </a:lnTo>
                <a:close/>
              </a:path>
              <a:path w="14605" h="19684">
                <a:moveTo>
                  <a:pt x="8572" y="16751"/>
                </a:moveTo>
                <a:lnTo>
                  <a:pt x="8470" y="15989"/>
                </a:lnTo>
                <a:lnTo>
                  <a:pt x="8407" y="16306"/>
                </a:lnTo>
                <a:lnTo>
                  <a:pt x="8521" y="14058"/>
                </a:lnTo>
                <a:lnTo>
                  <a:pt x="8483" y="12420"/>
                </a:lnTo>
                <a:lnTo>
                  <a:pt x="8178" y="15227"/>
                </a:lnTo>
                <a:lnTo>
                  <a:pt x="8242" y="15989"/>
                </a:lnTo>
                <a:lnTo>
                  <a:pt x="8102" y="15722"/>
                </a:lnTo>
                <a:lnTo>
                  <a:pt x="8102" y="16408"/>
                </a:lnTo>
                <a:lnTo>
                  <a:pt x="8102" y="15722"/>
                </a:lnTo>
                <a:lnTo>
                  <a:pt x="8128" y="14846"/>
                </a:lnTo>
                <a:lnTo>
                  <a:pt x="8039" y="13830"/>
                </a:lnTo>
                <a:lnTo>
                  <a:pt x="8001" y="15519"/>
                </a:lnTo>
                <a:lnTo>
                  <a:pt x="7950" y="15392"/>
                </a:lnTo>
                <a:lnTo>
                  <a:pt x="7975" y="15697"/>
                </a:lnTo>
                <a:lnTo>
                  <a:pt x="8001" y="16344"/>
                </a:lnTo>
                <a:lnTo>
                  <a:pt x="7302" y="16027"/>
                </a:lnTo>
                <a:lnTo>
                  <a:pt x="7404" y="17170"/>
                </a:lnTo>
                <a:lnTo>
                  <a:pt x="7531" y="18567"/>
                </a:lnTo>
                <a:lnTo>
                  <a:pt x="7950" y="17170"/>
                </a:lnTo>
                <a:lnTo>
                  <a:pt x="8089" y="17335"/>
                </a:lnTo>
                <a:lnTo>
                  <a:pt x="8089" y="17081"/>
                </a:lnTo>
                <a:lnTo>
                  <a:pt x="8572" y="19469"/>
                </a:lnTo>
                <a:lnTo>
                  <a:pt x="8483" y="16814"/>
                </a:lnTo>
                <a:close/>
              </a:path>
              <a:path w="14605" h="19684">
                <a:moveTo>
                  <a:pt x="9283" y="13144"/>
                </a:moveTo>
                <a:lnTo>
                  <a:pt x="8902" y="17526"/>
                </a:lnTo>
                <a:lnTo>
                  <a:pt x="9067" y="19291"/>
                </a:lnTo>
                <a:lnTo>
                  <a:pt x="9271" y="15532"/>
                </a:lnTo>
                <a:lnTo>
                  <a:pt x="9283" y="13144"/>
                </a:lnTo>
                <a:close/>
              </a:path>
              <a:path w="14605" h="19684">
                <a:moveTo>
                  <a:pt x="10350" y="2133"/>
                </a:moveTo>
                <a:lnTo>
                  <a:pt x="10325" y="1778"/>
                </a:lnTo>
                <a:lnTo>
                  <a:pt x="10299" y="1562"/>
                </a:lnTo>
                <a:lnTo>
                  <a:pt x="10274" y="2184"/>
                </a:lnTo>
                <a:lnTo>
                  <a:pt x="10312" y="2540"/>
                </a:lnTo>
                <a:lnTo>
                  <a:pt x="10325" y="2743"/>
                </a:lnTo>
                <a:lnTo>
                  <a:pt x="10350" y="2133"/>
                </a:lnTo>
                <a:close/>
              </a:path>
              <a:path w="14605" h="19684">
                <a:moveTo>
                  <a:pt x="10464" y="3035"/>
                </a:moveTo>
                <a:lnTo>
                  <a:pt x="10426" y="2540"/>
                </a:lnTo>
                <a:lnTo>
                  <a:pt x="10401" y="2222"/>
                </a:lnTo>
                <a:lnTo>
                  <a:pt x="10464" y="3035"/>
                </a:lnTo>
                <a:close/>
              </a:path>
              <a:path w="14605" h="19684">
                <a:moveTo>
                  <a:pt x="12496" y="13830"/>
                </a:moveTo>
                <a:lnTo>
                  <a:pt x="12280" y="12204"/>
                </a:lnTo>
                <a:lnTo>
                  <a:pt x="11950" y="14630"/>
                </a:lnTo>
                <a:lnTo>
                  <a:pt x="11633" y="14770"/>
                </a:lnTo>
                <a:lnTo>
                  <a:pt x="11569" y="14262"/>
                </a:lnTo>
                <a:lnTo>
                  <a:pt x="11328" y="14719"/>
                </a:lnTo>
                <a:lnTo>
                  <a:pt x="11125" y="14732"/>
                </a:lnTo>
                <a:lnTo>
                  <a:pt x="11087" y="14300"/>
                </a:lnTo>
                <a:lnTo>
                  <a:pt x="11061" y="14757"/>
                </a:lnTo>
                <a:lnTo>
                  <a:pt x="10414" y="14160"/>
                </a:lnTo>
                <a:lnTo>
                  <a:pt x="10452" y="14719"/>
                </a:lnTo>
                <a:lnTo>
                  <a:pt x="9880" y="14198"/>
                </a:lnTo>
                <a:lnTo>
                  <a:pt x="9944" y="15049"/>
                </a:lnTo>
                <a:lnTo>
                  <a:pt x="9664" y="14541"/>
                </a:lnTo>
                <a:lnTo>
                  <a:pt x="9702" y="15125"/>
                </a:lnTo>
                <a:lnTo>
                  <a:pt x="9664" y="15900"/>
                </a:lnTo>
                <a:lnTo>
                  <a:pt x="9702" y="16281"/>
                </a:lnTo>
                <a:lnTo>
                  <a:pt x="9740" y="16662"/>
                </a:lnTo>
                <a:lnTo>
                  <a:pt x="9766" y="15900"/>
                </a:lnTo>
                <a:lnTo>
                  <a:pt x="9740" y="15519"/>
                </a:lnTo>
                <a:lnTo>
                  <a:pt x="9766" y="15709"/>
                </a:lnTo>
                <a:lnTo>
                  <a:pt x="9817" y="15532"/>
                </a:lnTo>
                <a:lnTo>
                  <a:pt x="9969" y="15303"/>
                </a:lnTo>
                <a:lnTo>
                  <a:pt x="9994" y="15506"/>
                </a:lnTo>
                <a:lnTo>
                  <a:pt x="10058" y="16256"/>
                </a:lnTo>
                <a:lnTo>
                  <a:pt x="10363" y="15519"/>
                </a:lnTo>
                <a:lnTo>
                  <a:pt x="10502" y="15278"/>
                </a:lnTo>
                <a:lnTo>
                  <a:pt x="10528" y="15468"/>
                </a:lnTo>
                <a:lnTo>
                  <a:pt x="10591" y="16217"/>
                </a:lnTo>
                <a:lnTo>
                  <a:pt x="10896" y="15481"/>
                </a:lnTo>
                <a:lnTo>
                  <a:pt x="11061" y="15214"/>
                </a:lnTo>
                <a:lnTo>
                  <a:pt x="11087" y="15443"/>
                </a:lnTo>
                <a:lnTo>
                  <a:pt x="11125" y="15836"/>
                </a:lnTo>
                <a:lnTo>
                  <a:pt x="11137" y="15087"/>
                </a:lnTo>
                <a:lnTo>
                  <a:pt x="11607" y="16408"/>
                </a:lnTo>
                <a:lnTo>
                  <a:pt x="11836" y="15494"/>
                </a:lnTo>
                <a:lnTo>
                  <a:pt x="12306" y="15303"/>
                </a:lnTo>
                <a:lnTo>
                  <a:pt x="12369" y="14770"/>
                </a:lnTo>
                <a:lnTo>
                  <a:pt x="12496" y="13830"/>
                </a:lnTo>
                <a:close/>
              </a:path>
              <a:path w="14605" h="19684">
                <a:moveTo>
                  <a:pt x="13855" y="1968"/>
                </a:moveTo>
                <a:lnTo>
                  <a:pt x="13830" y="1587"/>
                </a:lnTo>
                <a:lnTo>
                  <a:pt x="13792" y="1193"/>
                </a:lnTo>
                <a:lnTo>
                  <a:pt x="13754" y="1968"/>
                </a:lnTo>
                <a:lnTo>
                  <a:pt x="13792" y="2349"/>
                </a:lnTo>
                <a:lnTo>
                  <a:pt x="13830" y="2730"/>
                </a:lnTo>
                <a:lnTo>
                  <a:pt x="13855" y="1968"/>
                </a:lnTo>
                <a:close/>
              </a:path>
              <a:path w="14605" h="19684">
                <a:moveTo>
                  <a:pt x="14351" y="3263"/>
                </a:moveTo>
                <a:lnTo>
                  <a:pt x="14046" y="0"/>
                </a:lnTo>
                <a:lnTo>
                  <a:pt x="14046" y="2336"/>
                </a:lnTo>
                <a:lnTo>
                  <a:pt x="14351" y="3263"/>
                </a:lnTo>
                <a:close/>
              </a:path>
            </a:pathLst>
          </a:custGeom>
          <a:solidFill>
            <a:srgbClr val="B88F51"/>
          </a:solidFill>
        </p:spPr>
        <p:txBody>
          <a:bodyPr wrap="square" lIns="0" tIns="0" rIns="0" bIns="0" rtlCol="0"/>
          <a:lstStyle/>
          <a:p>
            <a:endParaRPr sz="2511"/>
          </a:p>
        </p:txBody>
      </p:sp>
      <p:sp>
        <p:nvSpPr>
          <p:cNvPr id="151" name="bg object 151"/>
          <p:cNvSpPr/>
          <p:nvPr/>
        </p:nvSpPr>
        <p:spPr>
          <a:xfrm>
            <a:off x="879768" y="282178"/>
            <a:ext cx="4366" cy="5556"/>
          </a:xfrm>
          <a:custGeom>
            <a:avLst/>
            <a:gdLst/>
            <a:ahLst/>
            <a:cxnLst/>
            <a:rect l="l" t="t" r="r" b="b"/>
            <a:pathLst>
              <a:path w="6984" h="8890">
                <a:moveTo>
                  <a:pt x="63" y="2438"/>
                </a:moveTo>
                <a:lnTo>
                  <a:pt x="38" y="2082"/>
                </a:lnTo>
                <a:lnTo>
                  <a:pt x="12" y="1866"/>
                </a:lnTo>
                <a:lnTo>
                  <a:pt x="0" y="2489"/>
                </a:lnTo>
                <a:lnTo>
                  <a:pt x="25" y="2844"/>
                </a:lnTo>
                <a:lnTo>
                  <a:pt x="38" y="3048"/>
                </a:lnTo>
                <a:lnTo>
                  <a:pt x="63" y="2438"/>
                </a:lnTo>
                <a:close/>
              </a:path>
              <a:path w="6984" h="8890">
                <a:moveTo>
                  <a:pt x="228" y="2476"/>
                </a:moveTo>
                <a:lnTo>
                  <a:pt x="139" y="1574"/>
                </a:lnTo>
                <a:lnTo>
                  <a:pt x="88" y="2451"/>
                </a:lnTo>
                <a:lnTo>
                  <a:pt x="127" y="2844"/>
                </a:lnTo>
                <a:lnTo>
                  <a:pt x="177" y="3352"/>
                </a:lnTo>
                <a:lnTo>
                  <a:pt x="228" y="2476"/>
                </a:lnTo>
                <a:close/>
              </a:path>
              <a:path w="6984" h="8890">
                <a:moveTo>
                  <a:pt x="495" y="2425"/>
                </a:moveTo>
                <a:lnTo>
                  <a:pt x="457" y="2070"/>
                </a:lnTo>
                <a:lnTo>
                  <a:pt x="444" y="1866"/>
                </a:lnTo>
                <a:lnTo>
                  <a:pt x="419" y="2476"/>
                </a:lnTo>
                <a:lnTo>
                  <a:pt x="457" y="2832"/>
                </a:lnTo>
                <a:lnTo>
                  <a:pt x="469" y="3035"/>
                </a:lnTo>
                <a:lnTo>
                  <a:pt x="495" y="2425"/>
                </a:lnTo>
                <a:close/>
              </a:path>
              <a:path w="6984" h="8890">
                <a:moveTo>
                  <a:pt x="939" y="6299"/>
                </a:moveTo>
                <a:lnTo>
                  <a:pt x="889" y="5854"/>
                </a:lnTo>
                <a:lnTo>
                  <a:pt x="850" y="5461"/>
                </a:lnTo>
                <a:lnTo>
                  <a:pt x="812" y="6134"/>
                </a:lnTo>
                <a:lnTo>
                  <a:pt x="457" y="5638"/>
                </a:lnTo>
                <a:lnTo>
                  <a:pt x="546" y="6629"/>
                </a:lnTo>
                <a:lnTo>
                  <a:pt x="571" y="6908"/>
                </a:lnTo>
                <a:lnTo>
                  <a:pt x="635" y="6642"/>
                </a:lnTo>
                <a:lnTo>
                  <a:pt x="825" y="6426"/>
                </a:lnTo>
                <a:lnTo>
                  <a:pt x="850" y="6616"/>
                </a:lnTo>
                <a:lnTo>
                  <a:pt x="889" y="6997"/>
                </a:lnTo>
                <a:lnTo>
                  <a:pt x="901" y="6337"/>
                </a:lnTo>
                <a:close/>
              </a:path>
              <a:path w="6984" h="8890">
                <a:moveTo>
                  <a:pt x="977" y="3175"/>
                </a:moveTo>
                <a:lnTo>
                  <a:pt x="952" y="2794"/>
                </a:lnTo>
                <a:lnTo>
                  <a:pt x="914" y="2400"/>
                </a:lnTo>
                <a:lnTo>
                  <a:pt x="876" y="3086"/>
                </a:lnTo>
                <a:lnTo>
                  <a:pt x="596" y="2590"/>
                </a:lnTo>
                <a:lnTo>
                  <a:pt x="685" y="3568"/>
                </a:lnTo>
                <a:lnTo>
                  <a:pt x="698" y="3759"/>
                </a:lnTo>
                <a:lnTo>
                  <a:pt x="749" y="3581"/>
                </a:lnTo>
                <a:lnTo>
                  <a:pt x="889" y="3378"/>
                </a:lnTo>
                <a:lnTo>
                  <a:pt x="914" y="3556"/>
                </a:lnTo>
                <a:lnTo>
                  <a:pt x="952" y="3937"/>
                </a:lnTo>
                <a:lnTo>
                  <a:pt x="965" y="3263"/>
                </a:lnTo>
                <a:close/>
              </a:path>
              <a:path w="6984" h="8890">
                <a:moveTo>
                  <a:pt x="977" y="1282"/>
                </a:moveTo>
                <a:lnTo>
                  <a:pt x="495" y="1181"/>
                </a:lnTo>
                <a:lnTo>
                  <a:pt x="571" y="2057"/>
                </a:lnTo>
                <a:lnTo>
                  <a:pt x="609" y="2463"/>
                </a:lnTo>
                <a:lnTo>
                  <a:pt x="800" y="2044"/>
                </a:lnTo>
                <a:lnTo>
                  <a:pt x="977" y="1282"/>
                </a:lnTo>
                <a:close/>
              </a:path>
              <a:path w="6984" h="8890">
                <a:moveTo>
                  <a:pt x="1104" y="3149"/>
                </a:moveTo>
                <a:lnTo>
                  <a:pt x="1079" y="2794"/>
                </a:lnTo>
                <a:lnTo>
                  <a:pt x="1054" y="2590"/>
                </a:lnTo>
                <a:lnTo>
                  <a:pt x="1028" y="3200"/>
                </a:lnTo>
                <a:lnTo>
                  <a:pt x="1066" y="3556"/>
                </a:lnTo>
                <a:lnTo>
                  <a:pt x="1079" y="3771"/>
                </a:lnTo>
                <a:lnTo>
                  <a:pt x="1104" y="3149"/>
                </a:lnTo>
                <a:close/>
              </a:path>
              <a:path w="6984" h="8890">
                <a:moveTo>
                  <a:pt x="1524" y="571"/>
                </a:moveTo>
                <a:lnTo>
                  <a:pt x="1244" y="2933"/>
                </a:lnTo>
                <a:lnTo>
                  <a:pt x="1397" y="4660"/>
                </a:lnTo>
                <a:lnTo>
                  <a:pt x="1524" y="2933"/>
                </a:lnTo>
                <a:lnTo>
                  <a:pt x="1524" y="571"/>
                </a:lnTo>
                <a:close/>
              </a:path>
              <a:path w="6984" h="8890">
                <a:moveTo>
                  <a:pt x="1727" y="3898"/>
                </a:moveTo>
                <a:lnTo>
                  <a:pt x="1651" y="3124"/>
                </a:lnTo>
                <a:lnTo>
                  <a:pt x="1612" y="3898"/>
                </a:lnTo>
                <a:lnTo>
                  <a:pt x="1651" y="4279"/>
                </a:lnTo>
                <a:lnTo>
                  <a:pt x="1689" y="4660"/>
                </a:lnTo>
                <a:lnTo>
                  <a:pt x="1727" y="3898"/>
                </a:lnTo>
                <a:close/>
              </a:path>
              <a:path w="6984" h="8890">
                <a:moveTo>
                  <a:pt x="1993" y="4762"/>
                </a:moveTo>
                <a:lnTo>
                  <a:pt x="1955" y="4267"/>
                </a:lnTo>
                <a:lnTo>
                  <a:pt x="1930" y="3949"/>
                </a:lnTo>
                <a:lnTo>
                  <a:pt x="1993" y="4762"/>
                </a:lnTo>
                <a:close/>
              </a:path>
              <a:path w="6984" h="8890">
                <a:moveTo>
                  <a:pt x="2413" y="2959"/>
                </a:moveTo>
                <a:lnTo>
                  <a:pt x="2019" y="2654"/>
                </a:lnTo>
                <a:lnTo>
                  <a:pt x="2095" y="3492"/>
                </a:lnTo>
                <a:lnTo>
                  <a:pt x="2120" y="3759"/>
                </a:lnTo>
                <a:lnTo>
                  <a:pt x="2184" y="3517"/>
                </a:lnTo>
                <a:lnTo>
                  <a:pt x="2413" y="2959"/>
                </a:lnTo>
                <a:close/>
              </a:path>
              <a:path w="6984" h="8890">
                <a:moveTo>
                  <a:pt x="2514" y="787"/>
                </a:moveTo>
                <a:lnTo>
                  <a:pt x="2489" y="431"/>
                </a:lnTo>
                <a:lnTo>
                  <a:pt x="2463" y="228"/>
                </a:lnTo>
                <a:lnTo>
                  <a:pt x="2438" y="838"/>
                </a:lnTo>
                <a:lnTo>
                  <a:pt x="2476" y="1193"/>
                </a:lnTo>
                <a:lnTo>
                  <a:pt x="2489" y="1397"/>
                </a:lnTo>
                <a:lnTo>
                  <a:pt x="2514" y="787"/>
                </a:lnTo>
                <a:close/>
              </a:path>
              <a:path w="6984" h="8890">
                <a:moveTo>
                  <a:pt x="2768" y="2679"/>
                </a:moveTo>
                <a:lnTo>
                  <a:pt x="2717" y="419"/>
                </a:lnTo>
                <a:lnTo>
                  <a:pt x="2679" y="0"/>
                </a:lnTo>
                <a:lnTo>
                  <a:pt x="2628" y="1181"/>
                </a:lnTo>
                <a:lnTo>
                  <a:pt x="2768" y="2679"/>
                </a:lnTo>
                <a:close/>
              </a:path>
              <a:path w="6984" h="8890">
                <a:moveTo>
                  <a:pt x="2844" y="4749"/>
                </a:moveTo>
                <a:lnTo>
                  <a:pt x="2641" y="1790"/>
                </a:lnTo>
                <a:lnTo>
                  <a:pt x="2425" y="2857"/>
                </a:lnTo>
                <a:lnTo>
                  <a:pt x="2400" y="3479"/>
                </a:lnTo>
                <a:lnTo>
                  <a:pt x="2362" y="4787"/>
                </a:lnTo>
                <a:lnTo>
                  <a:pt x="2844" y="4749"/>
                </a:lnTo>
                <a:close/>
              </a:path>
              <a:path w="6984" h="8890">
                <a:moveTo>
                  <a:pt x="3327" y="4241"/>
                </a:moveTo>
                <a:lnTo>
                  <a:pt x="2921" y="3517"/>
                </a:lnTo>
                <a:lnTo>
                  <a:pt x="2844" y="3365"/>
                </a:lnTo>
                <a:lnTo>
                  <a:pt x="2844" y="3517"/>
                </a:lnTo>
                <a:lnTo>
                  <a:pt x="2921" y="5257"/>
                </a:lnTo>
                <a:lnTo>
                  <a:pt x="3327" y="4241"/>
                </a:lnTo>
                <a:close/>
              </a:path>
              <a:path w="6984" h="8890">
                <a:moveTo>
                  <a:pt x="3733" y="4127"/>
                </a:moveTo>
                <a:lnTo>
                  <a:pt x="3340" y="4216"/>
                </a:lnTo>
                <a:lnTo>
                  <a:pt x="3695" y="4927"/>
                </a:lnTo>
                <a:lnTo>
                  <a:pt x="3733" y="4127"/>
                </a:lnTo>
                <a:close/>
              </a:path>
              <a:path w="6984" h="8890">
                <a:moveTo>
                  <a:pt x="3746" y="7454"/>
                </a:moveTo>
                <a:lnTo>
                  <a:pt x="2908" y="6705"/>
                </a:lnTo>
                <a:lnTo>
                  <a:pt x="3022" y="8013"/>
                </a:lnTo>
                <a:lnTo>
                  <a:pt x="3086" y="8750"/>
                </a:lnTo>
                <a:lnTo>
                  <a:pt x="3390" y="8026"/>
                </a:lnTo>
                <a:lnTo>
                  <a:pt x="3746" y="7454"/>
                </a:lnTo>
                <a:close/>
              </a:path>
              <a:path w="6984" h="8890">
                <a:moveTo>
                  <a:pt x="4216" y="7543"/>
                </a:moveTo>
                <a:lnTo>
                  <a:pt x="4191" y="7188"/>
                </a:lnTo>
                <a:lnTo>
                  <a:pt x="4165" y="6972"/>
                </a:lnTo>
                <a:lnTo>
                  <a:pt x="4140" y="7594"/>
                </a:lnTo>
                <a:lnTo>
                  <a:pt x="4178" y="7950"/>
                </a:lnTo>
                <a:lnTo>
                  <a:pt x="4191" y="8153"/>
                </a:lnTo>
                <a:lnTo>
                  <a:pt x="4216" y="7543"/>
                </a:lnTo>
                <a:close/>
              </a:path>
              <a:path w="6984" h="8890">
                <a:moveTo>
                  <a:pt x="4622" y="7543"/>
                </a:moveTo>
                <a:lnTo>
                  <a:pt x="4597" y="7162"/>
                </a:lnTo>
                <a:lnTo>
                  <a:pt x="4559" y="6769"/>
                </a:lnTo>
                <a:lnTo>
                  <a:pt x="4521" y="7543"/>
                </a:lnTo>
                <a:lnTo>
                  <a:pt x="4559" y="7924"/>
                </a:lnTo>
                <a:lnTo>
                  <a:pt x="4597" y="8305"/>
                </a:lnTo>
                <a:lnTo>
                  <a:pt x="4622" y="7543"/>
                </a:lnTo>
                <a:close/>
              </a:path>
              <a:path w="6984" h="8890">
                <a:moveTo>
                  <a:pt x="4851" y="2578"/>
                </a:moveTo>
                <a:lnTo>
                  <a:pt x="4851" y="2705"/>
                </a:lnTo>
                <a:lnTo>
                  <a:pt x="4851" y="2578"/>
                </a:lnTo>
                <a:close/>
              </a:path>
              <a:path w="6984" h="8890">
                <a:moveTo>
                  <a:pt x="5448" y="4216"/>
                </a:moveTo>
                <a:lnTo>
                  <a:pt x="5384" y="4076"/>
                </a:lnTo>
                <a:lnTo>
                  <a:pt x="4851" y="2717"/>
                </a:lnTo>
                <a:lnTo>
                  <a:pt x="4787" y="2527"/>
                </a:lnTo>
                <a:lnTo>
                  <a:pt x="4927" y="2362"/>
                </a:lnTo>
                <a:lnTo>
                  <a:pt x="4953" y="2578"/>
                </a:lnTo>
                <a:lnTo>
                  <a:pt x="4978" y="2857"/>
                </a:lnTo>
                <a:lnTo>
                  <a:pt x="5041" y="2590"/>
                </a:lnTo>
                <a:lnTo>
                  <a:pt x="5346" y="2247"/>
                </a:lnTo>
                <a:lnTo>
                  <a:pt x="4864" y="1587"/>
                </a:lnTo>
                <a:lnTo>
                  <a:pt x="4902" y="2120"/>
                </a:lnTo>
                <a:lnTo>
                  <a:pt x="4533" y="1600"/>
                </a:lnTo>
                <a:lnTo>
                  <a:pt x="4559" y="1943"/>
                </a:lnTo>
                <a:lnTo>
                  <a:pt x="3987" y="457"/>
                </a:lnTo>
                <a:lnTo>
                  <a:pt x="3962" y="127"/>
                </a:lnTo>
                <a:lnTo>
                  <a:pt x="3949" y="355"/>
                </a:lnTo>
                <a:lnTo>
                  <a:pt x="3733" y="4127"/>
                </a:lnTo>
                <a:lnTo>
                  <a:pt x="3975" y="4076"/>
                </a:lnTo>
                <a:lnTo>
                  <a:pt x="4267" y="4140"/>
                </a:lnTo>
                <a:lnTo>
                  <a:pt x="4838" y="4102"/>
                </a:lnTo>
                <a:lnTo>
                  <a:pt x="5448" y="4216"/>
                </a:lnTo>
                <a:close/>
              </a:path>
              <a:path w="6984" h="8890">
                <a:moveTo>
                  <a:pt x="6464" y="1422"/>
                </a:moveTo>
                <a:lnTo>
                  <a:pt x="5981" y="749"/>
                </a:lnTo>
                <a:lnTo>
                  <a:pt x="6070" y="1752"/>
                </a:lnTo>
                <a:lnTo>
                  <a:pt x="6096" y="2032"/>
                </a:lnTo>
                <a:lnTo>
                  <a:pt x="6159" y="1765"/>
                </a:lnTo>
                <a:lnTo>
                  <a:pt x="6464" y="1422"/>
                </a:lnTo>
                <a:close/>
              </a:path>
            </a:pathLst>
          </a:custGeom>
          <a:solidFill>
            <a:srgbClr val="B88F51"/>
          </a:solidFill>
        </p:spPr>
        <p:txBody>
          <a:bodyPr wrap="square" lIns="0" tIns="0" rIns="0" bIns="0" rtlCol="0"/>
          <a:lstStyle/>
          <a:p>
            <a:endParaRPr sz="2511"/>
          </a:p>
        </p:txBody>
      </p:sp>
      <p:sp>
        <p:nvSpPr>
          <p:cNvPr id="152" name="bg object 152"/>
          <p:cNvSpPr/>
          <p:nvPr/>
        </p:nvSpPr>
        <p:spPr>
          <a:xfrm>
            <a:off x="746149" y="221003"/>
            <a:ext cx="12303" cy="23813"/>
          </a:xfrm>
          <a:custGeom>
            <a:avLst/>
            <a:gdLst/>
            <a:ahLst/>
            <a:cxnLst/>
            <a:rect l="l" t="t" r="r" b="b"/>
            <a:pathLst>
              <a:path w="19684" h="38100">
                <a:moveTo>
                  <a:pt x="63" y="17297"/>
                </a:moveTo>
                <a:lnTo>
                  <a:pt x="25" y="16802"/>
                </a:lnTo>
                <a:lnTo>
                  <a:pt x="0" y="16484"/>
                </a:lnTo>
                <a:lnTo>
                  <a:pt x="63" y="17297"/>
                </a:lnTo>
                <a:close/>
              </a:path>
              <a:path w="19684" h="38100">
                <a:moveTo>
                  <a:pt x="457" y="20942"/>
                </a:moveTo>
                <a:lnTo>
                  <a:pt x="419" y="20383"/>
                </a:lnTo>
                <a:lnTo>
                  <a:pt x="381" y="20993"/>
                </a:lnTo>
                <a:lnTo>
                  <a:pt x="406" y="21348"/>
                </a:lnTo>
                <a:lnTo>
                  <a:pt x="419" y="21551"/>
                </a:lnTo>
                <a:lnTo>
                  <a:pt x="457" y="20942"/>
                </a:lnTo>
                <a:close/>
              </a:path>
              <a:path w="19684" h="38100">
                <a:moveTo>
                  <a:pt x="673" y="17246"/>
                </a:moveTo>
                <a:lnTo>
                  <a:pt x="304" y="16573"/>
                </a:lnTo>
                <a:lnTo>
                  <a:pt x="381" y="17551"/>
                </a:lnTo>
                <a:lnTo>
                  <a:pt x="393" y="17741"/>
                </a:lnTo>
                <a:lnTo>
                  <a:pt x="444" y="17564"/>
                </a:lnTo>
                <a:lnTo>
                  <a:pt x="673" y="17246"/>
                </a:lnTo>
                <a:close/>
              </a:path>
              <a:path w="19684" h="38100">
                <a:moveTo>
                  <a:pt x="889" y="25603"/>
                </a:moveTo>
                <a:lnTo>
                  <a:pt x="520" y="24930"/>
                </a:lnTo>
                <a:lnTo>
                  <a:pt x="596" y="25908"/>
                </a:lnTo>
                <a:lnTo>
                  <a:pt x="609" y="26098"/>
                </a:lnTo>
                <a:lnTo>
                  <a:pt x="660" y="25920"/>
                </a:lnTo>
                <a:lnTo>
                  <a:pt x="889" y="25603"/>
                </a:lnTo>
                <a:close/>
              </a:path>
              <a:path w="19684" h="38100">
                <a:moveTo>
                  <a:pt x="889" y="14884"/>
                </a:moveTo>
                <a:lnTo>
                  <a:pt x="863" y="14490"/>
                </a:lnTo>
                <a:lnTo>
                  <a:pt x="825" y="13982"/>
                </a:lnTo>
                <a:lnTo>
                  <a:pt x="762" y="14859"/>
                </a:lnTo>
                <a:lnTo>
                  <a:pt x="787" y="15252"/>
                </a:lnTo>
                <a:lnTo>
                  <a:pt x="825" y="15748"/>
                </a:lnTo>
                <a:lnTo>
                  <a:pt x="889" y="14884"/>
                </a:lnTo>
                <a:close/>
              </a:path>
              <a:path w="19684" h="38100">
                <a:moveTo>
                  <a:pt x="901" y="27152"/>
                </a:moveTo>
                <a:lnTo>
                  <a:pt x="863" y="26657"/>
                </a:lnTo>
                <a:lnTo>
                  <a:pt x="838" y="26339"/>
                </a:lnTo>
                <a:lnTo>
                  <a:pt x="901" y="27152"/>
                </a:lnTo>
                <a:close/>
              </a:path>
              <a:path w="19684" h="38100">
                <a:moveTo>
                  <a:pt x="1028" y="17881"/>
                </a:moveTo>
                <a:lnTo>
                  <a:pt x="990" y="17322"/>
                </a:lnTo>
                <a:lnTo>
                  <a:pt x="952" y="17932"/>
                </a:lnTo>
                <a:lnTo>
                  <a:pt x="977" y="18288"/>
                </a:lnTo>
                <a:lnTo>
                  <a:pt x="990" y="18491"/>
                </a:lnTo>
                <a:lnTo>
                  <a:pt x="1028" y="17881"/>
                </a:lnTo>
                <a:close/>
              </a:path>
              <a:path w="19684" h="38100">
                <a:moveTo>
                  <a:pt x="1282" y="17145"/>
                </a:moveTo>
                <a:lnTo>
                  <a:pt x="1257" y="16751"/>
                </a:lnTo>
                <a:lnTo>
                  <a:pt x="1219" y="16243"/>
                </a:lnTo>
                <a:lnTo>
                  <a:pt x="1155" y="17119"/>
                </a:lnTo>
                <a:lnTo>
                  <a:pt x="1181" y="17513"/>
                </a:lnTo>
                <a:lnTo>
                  <a:pt x="1219" y="18021"/>
                </a:lnTo>
                <a:lnTo>
                  <a:pt x="1282" y="17145"/>
                </a:lnTo>
                <a:close/>
              </a:path>
              <a:path w="19684" h="38100">
                <a:moveTo>
                  <a:pt x="1346" y="22542"/>
                </a:moveTo>
                <a:lnTo>
                  <a:pt x="977" y="21869"/>
                </a:lnTo>
                <a:lnTo>
                  <a:pt x="1054" y="22847"/>
                </a:lnTo>
                <a:lnTo>
                  <a:pt x="1066" y="23037"/>
                </a:lnTo>
                <a:lnTo>
                  <a:pt x="1117" y="22860"/>
                </a:lnTo>
                <a:lnTo>
                  <a:pt x="1346" y="22542"/>
                </a:lnTo>
                <a:close/>
              </a:path>
              <a:path w="19684" h="38100">
                <a:moveTo>
                  <a:pt x="1422" y="20180"/>
                </a:moveTo>
                <a:lnTo>
                  <a:pt x="1371" y="19418"/>
                </a:lnTo>
                <a:lnTo>
                  <a:pt x="1320" y="20180"/>
                </a:lnTo>
                <a:lnTo>
                  <a:pt x="1346" y="20561"/>
                </a:lnTo>
                <a:lnTo>
                  <a:pt x="1371" y="20955"/>
                </a:lnTo>
                <a:lnTo>
                  <a:pt x="1422" y="20180"/>
                </a:lnTo>
                <a:close/>
              </a:path>
              <a:path w="19684" h="38100">
                <a:moveTo>
                  <a:pt x="1587" y="15252"/>
                </a:moveTo>
                <a:lnTo>
                  <a:pt x="1143" y="15036"/>
                </a:lnTo>
                <a:lnTo>
                  <a:pt x="1206" y="16002"/>
                </a:lnTo>
                <a:lnTo>
                  <a:pt x="1219" y="16243"/>
                </a:lnTo>
                <a:lnTo>
                  <a:pt x="1257" y="16611"/>
                </a:lnTo>
                <a:lnTo>
                  <a:pt x="1409" y="15976"/>
                </a:lnTo>
                <a:lnTo>
                  <a:pt x="1587" y="15252"/>
                </a:lnTo>
                <a:close/>
              </a:path>
              <a:path w="19684" h="38100">
                <a:moveTo>
                  <a:pt x="1612" y="20180"/>
                </a:moveTo>
                <a:lnTo>
                  <a:pt x="1587" y="19786"/>
                </a:lnTo>
                <a:lnTo>
                  <a:pt x="1549" y="19278"/>
                </a:lnTo>
                <a:lnTo>
                  <a:pt x="1485" y="20154"/>
                </a:lnTo>
                <a:lnTo>
                  <a:pt x="1511" y="20548"/>
                </a:lnTo>
                <a:lnTo>
                  <a:pt x="1549" y="21056"/>
                </a:lnTo>
                <a:lnTo>
                  <a:pt x="1612" y="20180"/>
                </a:lnTo>
                <a:close/>
              </a:path>
              <a:path w="19684" h="38100">
                <a:moveTo>
                  <a:pt x="1841" y="20535"/>
                </a:moveTo>
                <a:lnTo>
                  <a:pt x="1803" y="20116"/>
                </a:lnTo>
                <a:lnTo>
                  <a:pt x="1739" y="21297"/>
                </a:lnTo>
                <a:lnTo>
                  <a:pt x="1841" y="22809"/>
                </a:lnTo>
                <a:lnTo>
                  <a:pt x="1841" y="20535"/>
                </a:lnTo>
                <a:close/>
              </a:path>
              <a:path w="19684" h="38100">
                <a:moveTo>
                  <a:pt x="1879" y="23939"/>
                </a:moveTo>
                <a:lnTo>
                  <a:pt x="1854" y="23583"/>
                </a:lnTo>
                <a:lnTo>
                  <a:pt x="1828" y="23380"/>
                </a:lnTo>
                <a:lnTo>
                  <a:pt x="1803" y="23990"/>
                </a:lnTo>
                <a:lnTo>
                  <a:pt x="1828" y="24345"/>
                </a:lnTo>
                <a:lnTo>
                  <a:pt x="1841" y="24549"/>
                </a:lnTo>
                <a:lnTo>
                  <a:pt x="1879" y="23939"/>
                </a:lnTo>
                <a:close/>
              </a:path>
              <a:path w="19684" h="38100">
                <a:moveTo>
                  <a:pt x="1930" y="22974"/>
                </a:moveTo>
                <a:lnTo>
                  <a:pt x="1320" y="22771"/>
                </a:lnTo>
                <a:lnTo>
                  <a:pt x="1320" y="22631"/>
                </a:lnTo>
                <a:lnTo>
                  <a:pt x="1282" y="23241"/>
                </a:lnTo>
                <a:lnTo>
                  <a:pt x="1308" y="23596"/>
                </a:lnTo>
                <a:lnTo>
                  <a:pt x="1320" y="23812"/>
                </a:lnTo>
                <a:lnTo>
                  <a:pt x="1346" y="23241"/>
                </a:lnTo>
                <a:lnTo>
                  <a:pt x="1384" y="23596"/>
                </a:lnTo>
                <a:lnTo>
                  <a:pt x="1435" y="24218"/>
                </a:lnTo>
                <a:lnTo>
                  <a:pt x="1663" y="23609"/>
                </a:lnTo>
                <a:lnTo>
                  <a:pt x="1930" y="22974"/>
                </a:lnTo>
                <a:close/>
              </a:path>
              <a:path w="19684" h="38100">
                <a:moveTo>
                  <a:pt x="1993" y="20891"/>
                </a:moveTo>
                <a:lnTo>
                  <a:pt x="1955" y="20332"/>
                </a:lnTo>
                <a:lnTo>
                  <a:pt x="1917" y="20942"/>
                </a:lnTo>
                <a:lnTo>
                  <a:pt x="1943" y="21297"/>
                </a:lnTo>
                <a:lnTo>
                  <a:pt x="1955" y="21501"/>
                </a:lnTo>
                <a:lnTo>
                  <a:pt x="1993" y="20891"/>
                </a:lnTo>
                <a:close/>
              </a:path>
              <a:path w="19684" h="38100">
                <a:moveTo>
                  <a:pt x="2095" y="24028"/>
                </a:moveTo>
                <a:lnTo>
                  <a:pt x="1905" y="23914"/>
                </a:lnTo>
                <a:lnTo>
                  <a:pt x="1930" y="24384"/>
                </a:lnTo>
                <a:lnTo>
                  <a:pt x="2095" y="24028"/>
                </a:lnTo>
                <a:close/>
              </a:path>
              <a:path w="19684" h="38100">
                <a:moveTo>
                  <a:pt x="2133" y="21640"/>
                </a:moveTo>
                <a:lnTo>
                  <a:pt x="2095" y="21082"/>
                </a:lnTo>
                <a:lnTo>
                  <a:pt x="2057" y="21691"/>
                </a:lnTo>
                <a:lnTo>
                  <a:pt x="2082" y="22047"/>
                </a:lnTo>
                <a:lnTo>
                  <a:pt x="2095" y="22263"/>
                </a:lnTo>
                <a:lnTo>
                  <a:pt x="2133" y="21640"/>
                </a:lnTo>
                <a:close/>
              </a:path>
              <a:path w="19684" h="38100">
                <a:moveTo>
                  <a:pt x="2387" y="13068"/>
                </a:moveTo>
                <a:lnTo>
                  <a:pt x="1727" y="12369"/>
                </a:lnTo>
                <a:lnTo>
                  <a:pt x="1727" y="12496"/>
                </a:lnTo>
                <a:lnTo>
                  <a:pt x="1346" y="11938"/>
                </a:lnTo>
                <a:lnTo>
                  <a:pt x="1422" y="12941"/>
                </a:lnTo>
                <a:lnTo>
                  <a:pt x="1447" y="13233"/>
                </a:lnTo>
                <a:lnTo>
                  <a:pt x="1511" y="12954"/>
                </a:lnTo>
                <a:lnTo>
                  <a:pt x="1739" y="12712"/>
                </a:lnTo>
                <a:lnTo>
                  <a:pt x="1816" y="13690"/>
                </a:lnTo>
                <a:lnTo>
                  <a:pt x="1854" y="14224"/>
                </a:lnTo>
                <a:lnTo>
                  <a:pt x="2120" y="13703"/>
                </a:lnTo>
                <a:lnTo>
                  <a:pt x="2387" y="13068"/>
                </a:lnTo>
                <a:close/>
              </a:path>
              <a:path w="19684" h="38100">
                <a:moveTo>
                  <a:pt x="2438" y="24231"/>
                </a:moveTo>
                <a:lnTo>
                  <a:pt x="2222" y="23723"/>
                </a:lnTo>
                <a:lnTo>
                  <a:pt x="2095" y="24028"/>
                </a:lnTo>
                <a:lnTo>
                  <a:pt x="2438" y="24231"/>
                </a:lnTo>
                <a:close/>
              </a:path>
              <a:path w="19684" h="38100">
                <a:moveTo>
                  <a:pt x="2755" y="14909"/>
                </a:moveTo>
                <a:lnTo>
                  <a:pt x="2717" y="14414"/>
                </a:lnTo>
                <a:lnTo>
                  <a:pt x="2692" y="14097"/>
                </a:lnTo>
                <a:lnTo>
                  <a:pt x="2755" y="14909"/>
                </a:lnTo>
                <a:close/>
              </a:path>
              <a:path w="19684" h="38100">
                <a:moveTo>
                  <a:pt x="2870" y="17945"/>
                </a:moveTo>
                <a:lnTo>
                  <a:pt x="2832" y="17449"/>
                </a:lnTo>
                <a:lnTo>
                  <a:pt x="2806" y="17132"/>
                </a:lnTo>
                <a:lnTo>
                  <a:pt x="2870" y="17945"/>
                </a:lnTo>
                <a:close/>
              </a:path>
              <a:path w="19684" h="38100">
                <a:moveTo>
                  <a:pt x="2959" y="17043"/>
                </a:moveTo>
                <a:lnTo>
                  <a:pt x="2921" y="16484"/>
                </a:lnTo>
                <a:lnTo>
                  <a:pt x="2882" y="17094"/>
                </a:lnTo>
                <a:lnTo>
                  <a:pt x="2908" y="17449"/>
                </a:lnTo>
                <a:lnTo>
                  <a:pt x="2921" y="17665"/>
                </a:lnTo>
                <a:lnTo>
                  <a:pt x="2959" y="17043"/>
                </a:lnTo>
                <a:close/>
              </a:path>
              <a:path w="19684" h="38100">
                <a:moveTo>
                  <a:pt x="3073" y="17945"/>
                </a:moveTo>
                <a:lnTo>
                  <a:pt x="3035" y="17449"/>
                </a:lnTo>
                <a:lnTo>
                  <a:pt x="3009" y="17132"/>
                </a:lnTo>
                <a:lnTo>
                  <a:pt x="3073" y="17945"/>
                </a:lnTo>
                <a:close/>
              </a:path>
              <a:path w="19684" h="38100">
                <a:moveTo>
                  <a:pt x="3213" y="14109"/>
                </a:moveTo>
                <a:lnTo>
                  <a:pt x="2844" y="13436"/>
                </a:lnTo>
                <a:lnTo>
                  <a:pt x="2921" y="14414"/>
                </a:lnTo>
                <a:lnTo>
                  <a:pt x="2933" y="14605"/>
                </a:lnTo>
                <a:lnTo>
                  <a:pt x="2984" y="14427"/>
                </a:lnTo>
                <a:lnTo>
                  <a:pt x="3213" y="14109"/>
                </a:lnTo>
                <a:close/>
              </a:path>
              <a:path w="19684" h="38100">
                <a:moveTo>
                  <a:pt x="3683" y="23241"/>
                </a:moveTo>
                <a:lnTo>
                  <a:pt x="3454" y="22720"/>
                </a:lnTo>
                <a:lnTo>
                  <a:pt x="3048" y="21691"/>
                </a:lnTo>
                <a:lnTo>
                  <a:pt x="2476" y="21513"/>
                </a:lnTo>
                <a:lnTo>
                  <a:pt x="2298" y="21234"/>
                </a:lnTo>
                <a:lnTo>
                  <a:pt x="2032" y="19507"/>
                </a:lnTo>
                <a:lnTo>
                  <a:pt x="2120" y="21285"/>
                </a:lnTo>
                <a:lnTo>
                  <a:pt x="2133" y="21488"/>
                </a:lnTo>
                <a:lnTo>
                  <a:pt x="2209" y="21221"/>
                </a:lnTo>
                <a:lnTo>
                  <a:pt x="2451" y="22288"/>
                </a:lnTo>
                <a:lnTo>
                  <a:pt x="2616" y="21894"/>
                </a:lnTo>
                <a:lnTo>
                  <a:pt x="2933" y="22098"/>
                </a:lnTo>
                <a:lnTo>
                  <a:pt x="3683" y="23241"/>
                </a:lnTo>
                <a:close/>
              </a:path>
              <a:path w="19684" h="38100">
                <a:moveTo>
                  <a:pt x="3771" y="18097"/>
                </a:moveTo>
                <a:lnTo>
                  <a:pt x="3695" y="16510"/>
                </a:lnTo>
                <a:lnTo>
                  <a:pt x="3505" y="14897"/>
                </a:lnTo>
                <a:lnTo>
                  <a:pt x="3073" y="18110"/>
                </a:lnTo>
                <a:lnTo>
                  <a:pt x="3467" y="18135"/>
                </a:lnTo>
                <a:lnTo>
                  <a:pt x="3670" y="18313"/>
                </a:lnTo>
                <a:lnTo>
                  <a:pt x="3771" y="18097"/>
                </a:lnTo>
                <a:close/>
              </a:path>
              <a:path w="19684" h="38100">
                <a:moveTo>
                  <a:pt x="3860" y="18491"/>
                </a:moveTo>
                <a:lnTo>
                  <a:pt x="3670" y="18313"/>
                </a:lnTo>
                <a:lnTo>
                  <a:pt x="3695" y="18732"/>
                </a:lnTo>
                <a:lnTo>
                  <a:pt x="3860" y="18491"/>
                </a:lnTo>
                <a:close/>
              </a:path>
              <a:path w="19684" h="38100">
                <a:moveTo>
                  <a:pt x="3975" y="17703"/>
                </a:moveTo>
                <a:lnTo>
                  <a:pt x="3924" y="18326"/>
                </a:lnTo>
                <a:lnTo>
                  <a:pt x="3975" y="17703"/>
                </a:lnTo>
                <a:close/>
              </a:path>
              <a:path w="19684" h="38100">
                <a:moveTo>
                  <a:pt x="4102" y="25781"/>
                </a:moveTo>
                <a:lnTo>
                  <a:pt x="3810" y="24117"/>
                </a:lnTo>
                <a:lnTo>
                  <a:pt x="3454" y="25476"/>
                </a:lnTo>
                <a:lnTo>
                  <a:pt x="3136" y="24841"/>
                </a:lnTo>
                <a:lnTo>
                  <a:pt x="3162" y="24612"/>
                </a:lnTo>
                <a:lnTo>
                  <a:pt x="2908" y="22682"/>
                </a:lnTo>
                <a:lnTo>
                  <a:pt x="2768" y="24612"/>
                </a:lnTo>
                <a:lnTo>
                  <a:pt x="2489" y="24257"/>
                </a:lnTo>
                <a:lnTo>
                  <a:pt x="2705" y="24866"/>
                </a:lnTo>
                <a:lnTo>
                  <a:pt x="3048" y="25069"/>
                </a:lnTo>
                <a:lnTo>
                  <a:pt x="3124" y="24892"/>
                </a:lnTo>
                <a:lnTo>
                  <a:pt x="4038" y="27089"/>
                </a:lnTo>
                <a:lnTo>
                  <a:pt x="4102" y="25781"/>
                </a:lnTo>
                <a:close/>
              </a:path>
              <a:path w="19684" h="38100">
                <a:moveTo>
                  <a:pt x="4191" y="23114"/>
                </a:moveTo>
                <a:lnTo>
                  <a:pt x="4140" y="22339"/>
                </a:lnTo>
                <a:lnTo>
                  <a:pt x="4089" y="23114"/>
                </a:lnTo>
                <a:lnTo>
                  <a:pt x="4114" y="23495"/>
                </a:lnTo>
                <a:lnTo>
                  <a:pt x="4140" y="23876"/>
                </a:lnTo>
                <a:lnTo>
                  <a:pt x="4191" y="23114"/>
                </a:lnTo>
                <a:close/>
              </a:path>
              <a:path w="19684" h="38100">
                <a:moveTo>
                  <a:pt x="4229" y="19304"/>
                </a:moveTo>
                <a:lnTo>
                  <a:pt x="4038" y="19634"/>
                </a:lnTo>
                <a:lnTo>
                  <a:pt x="3975" y="20904"/>
                </a:lnTo>
                <a:lnTo>
                  <a:pt x="4089" y="21932"/>
                </a:lnTo>
                <a:lnTo>
                  <a:pt x="4229" y="19304"/>
                </a:lnTo>
                <a:close/>
              </a:path>
              <a:path w="19684" h="38100">
                <a:moveTo>
                  <a:pt x="4305" y="26149"/>
                </a:moveTo>
                <a:lnTo>
                  <a:pt x="4279" y="25768"/>
                </a:lnTo>
                <a:lnTo>
                  <a:pt x="4241" y="25387"/>
                </a:lnTo>
                <a:lnTo>
                  <a:pt x="4203" y="25920"/>
                </a:lnTo>
                <a:lnTo>
                  <a:pt x="4089" y="24218"/>
                </a:lnTo>
                <a:lnTo>
                  <a:pt x="4229" y="24587"/>
                </a:lnTo>
                <a:lnTo>
                  <a:pt x="4038" y="23469"/>
                </a:lnTo>
                <a:lnTo>
                  <a:pt x="3492" y="20180"/>
                </a:lnTo>
                <a:lnTo>
                  <a:pt x="3657" y="21018"/>
                </a:lnTo>
                <a:lnTo>
                  <a:pt x="3759" y="19646"/>
                </a:lnTo>
                <a:lnTo>
                  <a:pt x="3721" y="19037"/>
                </a:lnTo>
                <a:lnTo>
                  <a:pt x="3695" y="18732"/>
                </a:lnTo>
                <a:lnTo>
                  <a:pt x="3492" y="19037"/>
                </a:lnTo>
                <a:lnTo>
                  <a:pt x="2984" y="18846"/>
                </a:lnTo>
                <a:lnTo>
                  <a:pt x="2743" y="18389"/>
                </a:lnTo>
                <a:lnTo>
                  <a:pt x="2425" y="18249"/>
                </a:lnTo>
                <a:lnTo>
                  <a:pt x="1930" y="18034"/>
                </a:lnTo>
                <a:lnTo>
                  <a:pt x="2540" y="18275"/>
                </a:lnTo>
                <a:lnTo>
                  <a:pt x="2590" y="18034"/>
                </a:lnTo>
                <a:lnTo>
                  <a:pt x="2781" y="17094"/>
                </a:lnTo>
                <a:lnTo>
                  <a:pt x="2806" y="16967"/>
                </a:lnTo>
                <a:lnTo>
                  <a:pt x="2895" y="16510"/>
                </a:lnTo>
                <a:lnTo>
                  <a:pt x="2425" y="16967"/>
                </a:lnTo>
                <a:lnTo>
                  <a:pt x="2324" y="16751"/>
                </a:lnTo>
                <a:lnTo>
                  <a:pt x="2095" y="16687"/>
                </a:lnTo>
                <a:lnTo>
                  <a:pt x="1905" y="17094"/>
                </a:lnTo>
                <a:lnTo>
                  <a:pt x="1879" y="16891"/>
                </a:lnTo>
                <a:lnTo>
                  <a:pt x="1917" y="14528"/>
                </a:lnTo>
                <a:lnTo>
                  <a:pt x="1676" y="16319"/>
                </a:lnTo>
                <a:lnTo>
                  <a:pt x="1587" y="16002"/>
                </a:lnTo>
                <a:lnTo>
                  <a:pt x="1447" y="18338"/>
                </a:lnTo>
                <a:lnTo>
                  <a:pt x="1651" y="18262"/>
                </a:lnTo>
                <a:lnTo>
                  <a:pt x="1727" y="18618"/>
                </a:lnTo>
                <a:lnTo>
                  <a:pt x="1752" y="18262"/>
                </a:lnTo>
                <a:lnTo>
                  <a:pt x="2209" y="18249"/>
                </a:lnTo>
                <a:lnTo>
                  <a:pt x="2832" y="19900"/>
                </a:lnTo>
                <a:lnTo>
                  <a:pt x="3390" y="19646"/>
                </a:lnTo>
                <a:lnTo>
                  <a:pt x="3454" y="22720"/>
                </a:lnTo>
                <a:lnTo>
                  <a:pt x="3454" y="22212"/>
                </a:lnTo>
                <a:lnTo>
                  <a:pt x="3784" y="23393"/>
                </a:lnTo>
                <a:lnTo>
                  <a:pt x="4051" y="24117"/>
                </a:lnTo>
                <a:lnTo>
                  <a:pt x="4102" y="25781"/>
                </a:lnTo>
                <a:lnTo>
                  <a:pt x="4216" y="26365"/>
                </a:lnTo>
                <a:lnTo>
                  <a:pt x="4229" y="26530"/>
                </a:lnTo>
                <a:lnTo>
                  <a:pt x="4254" y="26911"/>
                </a:lnTo>
                <a:lnTo>
                  <a:pt x="4267" y="26606"/>
                </a:lnTo>
                <a:lnTo>
                  <a:pt x="4305" y="26149"/>
                </a:lnTo>
                <a:close/>
              </a:path>
              <a:path w="19684" h="38100">
                <a:moveTo>
                  <a:pt x="4381" y="26123"/>
                </a:moveTo>
                <a:lnTo>
                  <a:pt x="4343" y="25565"/>
                </a:lnTo>
                <a:lnTo>
                  <a:pt x="4305" y="26149"/>
                </a:lnTo>
                <a:lnTo>
                  <a:pt x="4330" y="26530"/>
                </a:lnTo>
                <a:lnTo>
                  <a:pt x="4343" y="26746"/>
                </a:lnTo>
                <a:lnTo>
                  <a:pt x="4381" y="26123"/>
                </a:lnTo>
                <a:close/>
              </a:path>
              <a:path w="19684" h="38100">
                <a:moveTo>
                  <a:pt x="4470" y="23075"/>
                </a:moveTo>
                <a:lnTo>
                  <a:pt x="4432" y="22517"/>
                </a:lnTo>
                <a:lnTo>
                  <a:pt x="4394" y="23126"/>
                </a:lnTo>
                <a:lnTo>
                  <a:pt x="4419" y="23482"/>
                </a:lnTo>
                <a:lnTo>
                  <a:pt x="4432" y="23685"/>
                </a:lnTo>
                <a:lnTo>
                  <a:pt x="4470" y="23075"/>
                </a:lnTo>
                <a:close/>
              </a:path>
              <a:path w="19684" h="38100">
                <a:moveTo>
                  <a:pt x="4914" y="19900"/>
                </a:moveTo>
                <a:lnTo>
                  <a:pt x="4826" y="16471"/>
                </a:lnTo>
                <a:lnTo>
                  <a:pt x="4864" y="19900"/>
                </a:lnTo>
                <a:close/>
              </a:path>
              <a:path w="19684" h="38100">
                <a:moveTo>
                  <a:pt x="5054" y="16344"/>
                </a:moveTo>
                <a:lnTo>
                  <a:pt x="5016" y="15849"/>
                </a:lnTo>
                <a:lnTo>
                  <a:pt x="4991" y="15532"/>
                </a:lnTo>
                <a:lnTo>
                  <a:pt x="5054" y="16344"/>
                </a:lnTo>
                <a:close/>
              </a:path>
              <a:path w="19684" h="38100">
                <a:moveTo>
                  <a:pt x="5715" y="19215"/>
                </a:moveTo>
                <a:lnTo>
                  <a:pt x="5549" y="19100"/>
                </a:lnTo>
                <a:lnTo>
                  <a:pt x="5575" y="19507"/>
                </a:lnTo>
                <a:lnTo>
                  <a:pt x="5715" y="19215"/>
                </a:lnTo>
                <a:close/>
              </a:path>
              <a:path w="19684" h="38100">
                <a:moveTo>
                  <a:pt x="5816" y="20408"/>
                </a:moveTo>
                <a:lnTo>
                  <a:pt x="5778" y="20904"/>
                </a:lnTo>
                <a:lnTo>
                  <a:pt x="5816" y="20408"/>
                </a:lnTo>
                <a:close/>
              </a:path>
              <a:path w="19684" h="38100">
                <a:moveTo>
                  <a:pt x="5943" y="21678"/>
                </a:moveTo>
                <a:lnTo>
                  <a:pt x="5905" y="20472"/>
                </a:lnTo>
                <a:lnTo>
                  <a:pt x="5867" y="21678"/>
                </a:lnTo>
                <a:close/>
              </a:path>
              <a:path w="19684" h="38100">
                <a:moveTo>
                  <a:pt x="6921" y="23329"/>
                </a:moveTo>
                <a:lnTo>
                  <a:pt x="6819" y="23177"/>
                </a:lnTo>
                <a:lnTo>
                  <a:pt x="6527" y="22999"/>
                </a:lnTo>
                <a:lnTo>
                  <a:pt x="6159" y="23329"/>
                </a:lnTo>
                <a:lnTo>
                  <a:pt x="6121" y="23075"/>
                </a:lnTo>
                <a:lnTo>
                  <a:pt x="6045" y="22694"/>
                </a:lnTo>
                <a:lnTo>
                  <a:pt x="5613" y="22745"/>
                </a:lnTo>
                <a:lnTo>
                  <a:pt x="5562" y="23075"/>
                </a:lnTo>
                <a:lnTo>
                  <a:pt x="5549" y="22948"/>
                </a:lnTo>
                <a:lnTo>
                  <a:pt x="5537" y="22821"/>
                </a:lnTo>
                <a:lnTo>
                  <a:pt x="5041" y="22821"/>
                </a:lnTo>
                <a:lnTo>
                  <a:pt x="5003" y="22694"/>
                </a:lnTo>
                <a:lnTo>
                  <a:pt x="4851" y="22275"/>
                </a:lnTo>
                <a:lnTo>
                  <a:pt x="4826" y="22694"/>
                </a:lnTo>
                <a:lnTo>
                  <a:pt x="4533" y="21932"/>
                </a:lnTo>
                <a:lnTo>
                  <a:pt x="4483" y="24218"/>
                </a:lnTo>
                <a:lnTo>
                  <a:pt x="4673" y="23583"/>
                </a:lnTo>
                <a:lnTo>
                  <a:pt x="4914" y="25107"/>
                </a:lnTo>
                <a:lnTo>
                  <a:pt x="4889" y="23583"/>
                </a:lnTo>
                <a:lnTo>
                  <a:pt x="4965" y="22948"/>
                </a:lnTo>
                <a:lnTo>
                  <a:pt x="5295" y="24218"/>
                </a:lnTo>
                <a:lnTo>
                  <a:pt x="6210" y="24472"/>
                </a:lnTo>
                <a:lnTo>
                  <a:pt x="6921" y="23329"/>
                </a:lnTo>
                <a:close/>
              </a:path>
              <a:path w="19684" h="38100">
                <a:moveTo>
                  <a:pt x="7175" y="17233"/>
                </a:moveTo>
                <a:lnTo>
                  <a:pt x="7124" y="16725"/>
                </a:lnTo>
                <a:lnTo>
                  <a:pt x="6324" y="17995"/>
                </a:lnTo>
                <a:lnTo>
                  <a:pt x="5372" y="18249"/>
                </a:lnTo>
                <a:lnTo>
                  <a:pt x="5067" y="16471"/>
                </a:lnTo>
                <a:lnTo>
                  <a:pt x="5041" y="19456"/>
                </a:lnTo>
                <a:lnTo>
                  <a:pt x="4914" y="19900"/>
                </a:lnTo>
                <a:lnTo>
                  <a:pt x="4826" y="20662"/>
                </a:lnTo>
                <a:lnTo>
                  <a:pt x="4699" y="21297"/>
                </a:lnTo>
                <a:lnTo>
                  <a:pt x="4775" y="19646"/>
                </a:lnTo>
                <a:lnTo>
                  <a:pt x="4699" y="18034"/>
                </a:lnTo>
                <a:lnTo>
                  <a:pt x="4622" y="17868"/>
                </a:lnTo>
                <a:lnTo>
                  <a:pt x="4533" y="18097"/>
                </a:lnTo>
                <a:lnTo>
                  <a:pt x="4140" y="18249"/>
                </a:lnTo>
                <a:lnTo>
                  <a:pt x="4229" y="19138"/>
                </a:lnTo>
                <a:lnTo>
                  <a:pt x="4229" y="19265"/>
                </a:lnTo>
                <a:lnTo>
                  <a:pt x="4292" y="19519"/>
                </a:lnTo>
                <a:lnTo>
                  <a:pt x="4470" y="20535"/>
                </a:lnTo>
                <a:lnTo>
                  <a:pt x="4521" y="20916"/>
                </a:lnTo>
                <a:lnTo>
                  <a:pt x="4533" y="21932"/>
                </a:lnTo>
                <a:lnTo>
                  <a:pt x="4584" y="21539"/>
                </a:lnTo>
                <a:lnTo>
                  <a:pt x="4597" y="21297"/>
                </a:lnTo>
                <a:lnTo>
                  <a:pt x="4737" y="21932"/>
                </a:lnTo>
                <a:lnTo>
                  <a:pt x="4851" y="22275"/>
                </a:lnTo>
                <a:lnTo>
                  <a:pt x="4914" y="21297"/>
                </a:lnTo>
                <a:lnTo>
                  <a:pt x="5295" y="21170"/>
                </a:lnTo>
                <a:lnTo>
                  <a:pt x="5524" y="22758"/>
                </a:lnTo>
                <a:lnTo>
                  <a:pt x="5638" y="22567"/>
                </a:lnTo>
                <a:lnTo>
                  <a:pt x="5765" y="21170"/>
                </a:lnTo>
                <a:lnTo>
                  <a:pt x="5778" y="20904"/>
                </a:lnTo>
                <a:lnTo>
                  <a:pt x="5689" y="21170"/>
                </a:lnTo>
                <a:lnTo>
                  <a:pt x="5626" y="20154"/>
                </a:lnTo>
                <a:lnTo>
                  <a:pt x="5575" y="19507"/>
                </a:lnTo>
                <a:lnTo>
                  <a:pt x="5359" y="19773"/>
                </a:lnTo>
                <a:lnTo>
                  <a:pt x="5283" y="20154"/>
                </a:lnTo>
                <a:lnTo>
                  <a:pt x="5219" y="19392"/>
                </a:lnTo>
                <a:lnTo>
                  <a:pt x="5194" y="18884"/>
                </a:lnTo>
                <a:lnTo>
                  <a:pt x="5549" y="19100"/>
                </a:lnTo>
                <a:lnTo>
                  <a:pt x="5524" y="18884"/>
                </a:lnTo>
                <a:lnTo>
                  <a:pt x="5511" y="18757"/>
                </a:lnTo>
                <a:lnTo>
                  <a:pt x="6515" y="19215"/>
                </a:lnTo>
                <a:lnTo>
                  <a:pt x="6540" y="18757"/>
                </a:lnTo>
                <a:lnTo>
                  <a:pt x="6553" y="18630"/>
                </a:lnTo>
                <a:lnTo>
                  <a:pt x="6578" y="18757"/>
                </a:lnTo>
                <a:lnTo>
                  <a:pt x="6705" y="19304"/>
                </a:lnTo>
                <a:lnTo>
                  <a:pt x="6896" y="19392"/>
                </a:lnTo>
                <a:lnTo>
                  <a:pt x="6705" y="19456"/>
                </a:lnTo>
                <a:lnTo>
                  <a:pt x="6591" y="21170"/>
                </a:lnTo>
                <a:lnTo>
                  <a:pt x="6540" y="20408"/>
                </a:lnTo>
                <a:lnTo>
                  <a:pt x="6515" y="19824"/>
                </a:lnTo>
                <a:lnTo>
                  <a:pt x="6515" y="20662"/>
                </a:lnTo>
                <a:lnTo>
                  <a:pt x="6337" y="21043"/>
                </a:lnTo>
                <a:lnTo>
                  <a:pt x="6210" y="21424"/>
                </a:lnTo>
                <a:lnTo>
                  <a:pt x="6121" y="20408"/>
                </a:lnTo>
                <a:lnTo>
                  <a:pt x="6515" y="20662"/>
                </a:lnTo>
                <a:lnTo>
                  <a:pt x="6515" y="19824"/>
                </a:lnTo>
                <a:lnTo>
                  <a:pt x="6502" y="19519"/>
                </a:lnTo>
                <a:lnTo>
                  <a:pt x="6172" y="19634"/>
                </a:lnTo>
                <a:lnTo>
                  <a:pt x="6057" y="19977"/>
                </a:lnTo>
                <a:lnTo>
                  <a:pt x="5943" y="21678"/>
                </a:lnTo>
                <a:lnTo>
                  <a:pt x="5918" y="22059"/>
                </a:lnTo>
                <a:lnTo>
                  <a:pt x="6045" y="22694"/>
                </a:lnTo>
                <a:lnTo>
                  <a:pt x="6527" y="22999"/>
                </a:lnTo>
                <a:lnTo>
                  <a:pt x="6870" y="22694"/>
                </a:lnTo>
                <a:lnTo>
                  <a:pt x="6883" y="21424"/>
                </a:lnTo>
                <a:lnTo>
                  <a:pt x="6858" y="21170"/>
                </a:lnTo>
                <a:lnTo>
                  <a:pt x="6819" y="20662"/>
                </a:lnTo>
                <a:lnTo>
                  <a:pt x="6934" y="19646"/>
                </a:lnTo>
                <a:lnTo>
                  <a:pt x="7048" y="18503"/>
                </a:lnTo>
                <a:lnTo>
                  <a:pt x="7073" y="18249"/>
                </a:lnTo>
                <a:lnTo>
                  <a:pt x="7175" y="17233"/>
                </a:lnTo>
                <a:close/>
              </a:path>
              <a:path w="19684" h="38100">
                <a:moveTo>
                  <a:pt x="7340" y="23266"/>
                </a:moveTo>
                <a:lnTo>
                  <a:pt x="7073" y="23075"/>
                </a:lnTo>
                <a:lnTo>
                  <a:pt x="7048" y="23329"/>
                </a:lnTo>
                <a:lnTo>
                  <a:pt x="7239" y="23456"/>
                </a:lnTo>
                <a:lnTo>
                  <a:pt x="7340" y="23266"/>
                </a:lnTo>
                <a:close/>
              </a:path>
              <a:path w="19684" h="38100">
                <a:moveTo>
                  <a:pt x="7340" y="13843"/>
                </a:moveTo>
                <a:lnTo>
                  <a:pt x="7302" y="13284"/>
                </a:lnTo>
                <a:lnTo>
                  <a:pt x="7264" y="13893"/>
                </a:lnTo>
                <a:lnTo>
                  <a:pt x="7289" y="14249"/>
                </a:lnTo>
                <a:lnTo>
                  <a:pt x="7302" y="14452"/>
                </a:lnTo>
                <a:lnTo>
                  <a:pt x="7340" y="13843"/>
                </a:lnTo>
                <a:close/>
              </a:path>
              <a:path w="19684" h="38100">
                <a:moveTo>
                  <a:pt x="7467" y="25654"/>
                </a:moveTo>
                <a:lnTo>
                  <a:pt x="6832" y="25615"/>
                </a:lnTo>
                <a:lnTo>
                  <a:pt x="6007" y="25704"/>
                </a:lnTo>
                <a:lnTo>
                  <a:pt x="5207" y="25742"/>
                </a:lnTo>
                <a:lnTo>
                  <a:pt x="5041" y="25742"/>
                </a:lnTo>
                <a:lnTo>
                  <a:pt x="4432" y="24320"/>
                </a:lnTo>
                <a:lnTo>
                  <a:pt x="4432" y="25806"/>
                </a:lnTo>
                <a:lnTo>
                  <a:pt x="5130" y="26504"/>
                </a:lnTo>
                <a:lnTo>
                  <a:pt x="5956" y="26466"/>
                </a:lnTo>
                <a:lnTo>
                  <a:pt x="6845" y="27051"/>
                </a:lnTo>
                <a:lnTo>
                  <a:pt x="7467" y="25654"/>
                </a:lnTo>
                <a:close/>
              </a:path>
              <a:path w="19684" h="38100">
                <a:moveTo>
                  <a:pt x="7543" y="15494"/>
                </a:moveTo>
                <a:lnTo>
                  <a:pt x="7505" y="14998"/>
                </a:lnTo>
                <a:lnTo>
                  <a:pt x="7480" y="14681"/>
                </a:lnTo>
                <a:lnTo>
                  <a:pt x="7543" y="15494"/>
                </a:lnTo>
                <a:close/>
              </a:path>
              <a:path w="19684" h="38100">
                <a:moveTo>
                  <a:pt x="7772" y="14655"/>
                </a:moveTo>
                <a:lnTo>
                  <a:pt x="7569" y="11861"/>
                </a:lnTo>
                <a:lnTo>
                  <a:pt x="7569" y="13906"/>
                </a:lnTo>
                <a:lnTo>
                  <a:pt x="7581" y="14236"/>
                </a:lnTo>
                <a:lnTo>
                  <a:pt x="7607" y="14998"/>
                </a:lnTo>
                <a:lnTo>
                  <a:pt x="7772" y="14655"/>
                </a:lnTo>
                <a:close/>
              </a:path>
              <a:path w="19684" h="38100">
                <a:moveTo>
                  <a:pt x="7797" y="26492"/>
                </a:moveTo>
                <a:lnTo>
                  <a:pt x="7569" y="25654"/>
                </a:lnTo>
                <a:lnTo>
                  <a:pt x="7429" y="23609"/>
                </a:lnTo>
                <a:lnTo>
                  <a:pt x="7467" y="25654"/>
                </a:lnTo>
                <a:lnTo>
                  <a:pt x="7683" y="26657"/>
                </a:lnTo>
                <a:lnTo>
                  <a:pt x="7797" y="26492"/>
                </a:lnTo>
                <a:close/>
              </a:path>
              <a:path w="19684" h="38100">
                <a:moveTo>
                  <a:pt x="7912" y="14605"/>
                </a:moveTo>
                <a:lnTo>
                  <a:pt x="7861" y="13830"/>
                </a:lnTo>
                <a:lnTo>
                  <a:pt x="7810" y="14605"/>
                </a:lnTo>
                <a:lnTo>
                  <a:pt x="7835" y="14986"/>
                </a:lnTo>
                <a:lnTo>
                  <a:pt x="7861" y="15367"/>
                </a:lnTo>
                <a:lnTo>
                  <a:pt x="7912" y="14605"/>
                </a:lnTo>
                <a:close/>
              </a:path>
              <a:path w="19684" h="38100">
                <a:moveTo>
                  <a:pt x="8166" y="24091"/>
                </a:moveTo>
                <a:lnTo>
                  <a:pt x="8140" y="22440"/>
                </a:lnTo>
                <a:lnTo>
                  <a:pt x="7924" y="22186"/>
                </a:lnTo>
                <a:lnTo>
                  <a:pt x="7378" y="23215"/>
                </a:lnTo>
                <a:lnTo>
                  <a:pt x="7899" y="23456"/>
                </a:lnTo>
                <a:lnTo>
                  <a:pt x="8013" y="24218"/>
                </a:lnTo>
                <a:lnTo>
                  <a:pt x="8166" y="24091"/>
                </a:lnTo>
                <a:close/>
              </a:path>
              <a:path w="19684" h="38100">
                <a:moveTo>
                  <a:pt x="8216" y="30568"/>
                </a:moveTo>
                <a:lnTo>
                  <a:pt x="8153" y="29679"/>
                </a:lnTo>
                <a:lnTo>
                  <a:pt x="8051" y="28536"/>
                </a:lnTo>
                <a:lnTo>
                  <a:pt x="7924" y="30695"/>
                </a:lnTo>
                <a:lnTo>
                  <a:pt x="8051" y="30060"/>
                </a:lnTo>
                <a:lnTo>
                  <a:pt x="8115" y="29794"/>
                </a:lnTo>
                <a:lnTo>
                  <a:pt x="8178" y="30568"/>
                </a:lnTo>
                <a:close/>
              </a:path>
              <a:path w="19684" h="38100">
                <a:moveTo>
                  <a:pt x="8445" y="24168"/>
                </a:moveTo>
                <a:lnTo>
                  <a:pt x="8382" y="23202"/>
                </a:lnTo>
                <a:lnTo>
                  <a:pt x="8013" y="26009"/>
                </a:lnTo>
                <a:lnTo>
                  <a:pt x="8128" y="27647"/>
                </a:lnTo>
                <a:lnTo>
                  <a:pt x="8445" y="24168"/>
                </a:lnTo>
                <a:close/>
              </a:path>
              <a:path w="19684" h="38100">
                <a:moveTo>
                  <a:pt x="8572" y="14693"/>
                </a:moveTo>
                <a:lnTo>
                  <a:pt x="8534" y="14198"/>
                </a:lnTo>
                <a:lnTo>
                  <a:pt x="8509" y="13881"/>
                </a:lnTo>
                <a:lnTo>
                  <a:pt x="8572" y="14693"/>
                </a:lnTo>
                <a:close/>
              </a:path>
              <a:path w="19684" h="38100">
                <a:moveTo>
                  <a:pt x="8877" y="20662"/>
                </a:moveTo>
                <a:lnTo>
                  <a:pt x="8864" y="20281"/>
                </a:lnTo>
                <a:lnTo>
                  <a:pt x="8699" y="20281"/>
                </a:lnTo>
                <a:lnTo>
                  <a:pt x="8877" y="20662"/>
                </a:lnTo>
                <a:close/>
              </a:path>
              <a:path w="19684" h="38100">
                <a:moveTo>
                  <a:pt x="8953" y="14681"/>
                </a:moveTo>
                <a:lnTo>
                  <a:pt x="8915" y="14185"/>
                </a:lnTo>
                <a:lnTo>
                  <a:pt x="8890" y="13868"/>
                </a:lnTo>
                <a:lnTo>
                  <a:pt x="8953" y="14681"/>
                </a:lnTo>
                <a:close/>
              </a:path>
              <a:path w="19684" h="38100">
                <a:moveTo>
                  <a:pt x="9271" y="29679"/>
                </a:moveTo>
                <a:lnTo>
                  <a:pt x="9220" y="29946"/>
                </a:lnTo>
                <a:lnTo>
                  <a:pt x="9271" y="29679"/>
                </a:lnTo>
                <a:close/>
              </a:path>
              <a:path w="19684" h="38100">
                <a:moveTo>
                  <a:pt x="9334" y="33997"/>
                </a:moveTo>
                <a:lnTo>
                  <a:pt x="8826" y="33997"/>
                </a:lnTo>
                <a:lnTo>
                  <a:pt x="8445" y="34124"/>
                </a:lnTo>
                <a:lnTo>
                  <a:pt x="9182" y="37426"/>
                </a:lnTo>
                <a:lnTo>
                  <a:pt x="9334" y="33997"/>
                </a:lnTo>
                <a:close/>
              </a:path>
              <a:path w="19684" h="38100">
                <a:moveTo>
                  <a:pt x="9359" y="13906"/>
                </a:moveTo>
                <a:lnTo>
                  <a:pt x="9321" y="13411"/>
                </a:lnTo>
                <a:lnTo>
                  <a:pt x="9296" y="13093"/>
                </a:lnTo>
                <a:lnTo>
                  <a:pt x="9359" y="13906"/>
                </a:lnTo>
                <a:close/>
              </a:path>
              <a:path w="19684" h="38100">
                <a:moveTo>
                  <a:pt x="9880" y="26022"/>
                </a:moveTo>
                <a:lnTo>
                  <a:pt x="9525" y="25349"/>
                </a:lnTo>
                <a:lnTo>
                  <a:pt x="9588" y="26327"/>
                </a:lnTo>
                <a:lnTo>
                  <a:pt x="9601" y="26517"/>
                </a:lnTo>
                <a:lnTo>
                  <a:pt x="9652" y="26339"/>
                </a:lnTo>
                <a:lnTo>
                  <a:pt x="9880" y="26022"/>
                </a:lnTo>
                <a:close/>
              </a:path>
              <a:path w="19684" h="38100">
                <a:moveTo>
                  <a:pt x="9944" y="33997"/>
                </a:moveTo>
                <a:lnTo>
                  <a:pt x="9334" y="33743"/>
                </a:lnTo>
                <a:lnTo>
                  <a:pt x="9334" y="33997"/>
                </a:lnTo>
                <a:lnTo>
                  <a:pt x="9944" y="33997"/>
                </a:lnTo>
                <a:close/>
              </a:path>
              <a:path w="19684" h="38100">
                <a:moveTo>
                  <a:pt x="9994" y="24853"/>
                </a:moveTo>
                <a:lnTo>
                  <a:pt x="9740" y="24218"/>
                </a:lnTo>
                <a:lnTo>
                  <a:pt x="9677" y="24091"/>
                </a:lnTo>
                <a:lnTo>
                  <a:pt x="9309" y="24218"/>
                </a:lnTo>
                <a:lnTo>
                  <a:pt x="9144" y="23964"/>
                </a:lnTo>
                <a:lnTo>
                  <a:pt x="8864" y="24320"/>
                </a:lnTo>
                <a:lnTo>
                  <a:pt x="8648" y="24904"/>
                </a:lnTo>
                <a:lnTo>
                  <a:pt x="8521" y="25425"/>
                </a:lnTo>
                <a:lnTo>
                  <a:pt x="9004" y="26631"/>
                </a:lnTo>
                <a:lnTo>
                  <a:pt x="9321" y="24853"/>
                </a:lnTo>
                <a:lnTo>
                  <a:pt x="9994" y="24853"/>
                </a:lnTo>
                <a:close/>
              </a:path>
              <a:path w="19684" h="38100">
                <a:moveTo>
                  <a:pt x="10198" y="14478"/>
                </a:moveTo>
                <a:lnTo>
                  <a:pt x="10109" y="12306"/>
                </a:lnTo>
                <a:lnTo>
                  <a:pt x="10096" y="12026"/>
                </a:lnTo>
                <a:lnTo>
                  <a:pt x="10033" y="9944"/>
                </a:lnTo>
                <a:lnTo>
                  <a:pt x="9982" y="11658"/>
                </a:lnTo>
                <a:lnTo>
                  <a:pt x="9499" y="10134"/>
                </a:lnTo>
                <a:lnTo>
                  <a:pt x="9525" y="12636"/>
                </a:lnTo>
                <a:lnTo>
                  <a:pt x="9525" y="13068"/>
                </a:lnTo>
                <a:lnTo>
                  <a:pt x="9639" y="12649"/>
                </a:lnTo>
                <a:lnTo>
                  <a:pt x="9969" y="12407"/>
                </a:lnTo>
                <a:lnTo>
                  <a:pt x="9969" y="12623"/>
                </a:lnTo>
                <a:lnTo>
                  <a:pt x="10198" y="14478"/>
                </a:lnTo>
                <a:close/>
              </a:path>
              <a:path w="19684" h="38100">
                <a:moveTo>
                  <a:pt x="10299" y="12992"/>
                </a:moveTo>
                <a:lnTo>
                  <a:pt x="10248" y="12217"/>
                </a:lnTo>
                <a:lnTo>
                  <a:pt x="10198" y="12992"/>
                </a:lnTo>
                <a:lnTo>
                  <a:pt x="10223" y="13373"/>
                </a:lnTo>
                <a:lnTo>
                  <a:pt x="10248" y="13754"/>
                </a:lnTo>
                <a:lnTo>
                  <a:pt x="10299" y="12992"/>
                </a:lnTo>
                <a:close/>
              </a:path>
              <a:path w="19684" h="38100">
                <a:moveTo>
                  <a:pt x="10414" y="24853"/>
                </a:moveTo>
                <a:lnTo>
                  <a:pt x="9994" y="24853"/>
                </a:lnTo>
                <a:lnTo>
                  <a:pt x="10414" y="25869"/>
                </a:lnTo>
                <a:lnTo>
                  <a:pt x="10414" y="24853"/>
                </a:lnTo>
                <a:close/>
              </a:path>
              <a:path w="19684" h="38100">
                <a:moveTo>
                  <a:pt x="10426" y="12954"/>
                </a:moveTo>
                <a:lnTo>
                  <a:pt x="10388" y="12395"/>
                </a:lnTo>
                <a:lnTo>
                  <a:pt x="10350" y="13004"/>
                </a:lnTo>
                <a:lnTo>
                  <a:pt x="10375" y="13360"/>
                </a:lnTo>
                <a:lnTo>
                  <a:pt x="10388" y="13576"/>
                </a:lnTo>
                <a:lnTo>
                  <a:pt x="10426" y="12954"/>
                </a:lnTo>
                <a:close/>
              </a:path>
              <a:path w="19684" h="38100">
                <a:moveTo>
                  <a:pt x="10502" y="24853"/>
                </a:moveTo>
                <a:lnTo>
                  <a:pt x="10401" y="23380"/>
                </a:lnTo>
                <a:lnTo>
                  <a:pt x="10414" y="24853"/>
                </a:lnTo>
                <a:close/>
              </a:path>
              <a:path w="19684" h="38100">
                <a:moveTo>
                  <a:pt x="10515" y="13855"/>
                </a:moveTo>
                <a:lnTo>
                  <a:pt x="10477" y="13360"/>
                </a:lnTo>
                <a:lnTo>
                  <a:pt x="10452" y="13042"/>
                </a:lnTo>
                <a:lnTo>
                  <a:pt x="10515" y="13855"/>
                </a:lnTo>
                <a:close/>
              </a:path>
              <a:path w="19684" h="38100">
                <a:moveTo>
                  <a:pt x="10693" y="24853"/>
                </a:moveTo>
                <a:lnTo>
                  <a:pt x="10502" y="24853"/>
                </a:lnTo>
                <a:lnTo>
                  <a:pt x="10566" y="25742"/>
                </a:lnTo>
                <a:lnTo>
                  <a:pt x="10693" y="24853"/>
                </a:lnTo>
                <a:close/>
              </a:path>
              <a:path w="19684" h="38100">
                <a:moveTo>
                  <a:pt x="11163" y="12217"/>
                </a:moveTo>
                <a:lnTo>
                  <a:pt x="11087" y="11607"/>
                </a:lnTo>
                <a:lnTo>
                  <a:pt x="11049" y="12065"/>
                </a:lnTo>
                <a:lnTo>
                  <a:pt x="10388" y="11036"/>
                </a:lnTo>
                <a:lnTo>
                  <a:pt x="10502" y="12598"/>
                </a:lnTo>
                <a:lnTo>
                  <a:pt x="10553" y="13258"/>
                </a:lnTo>
                <a:lnTo>
                  <a:pt x="10807" y="12598"/>
                </a:lnTo>
                <a:lnTo>
                  <a:pt x="11049" y="12331"/>
                </a:lnTo>
                <a:lnTo>
                  <a:pt x="11074" y="12573"/>
                </a:lnTo>
                <a:lnTo>
                  <a:pt x="11087" y="12788"/>
                </a:lnTo>
                <a:lnTo>
                  <a:pt x="11112" y="12268"/>
                </a:lnTo>
                <a:close/>
              </a:path>
              <a:path w="19684" h="38100">
                <a:moveTo>
                  <a:pt x="11252" y="11811"/>
                </a:moveTo>
                <a:lnTo>
                  <a:pt x="11214" y="11391"/>
                </a:lnTo>
                <a:lnTo>
                  <a:pt x="11163" y="12217"/>
                </a:lnTo>
                <a:lnTo>
                  <a:pt x="11150" y="12573"/>
                </a:lnTo>
                <a:lnTo>
                  <a:pt x="11252" y="14071"/>
                </a:lnTo>
                <a:lnTo>
                  <a:pt x="11252" y="11811"/>
                </a:lnTo>
                <a:close/>
              </a:path>
              <a:path w="19684" h="38100">
                <a:moveTo>
                  <a:pt x="11404" y="12192"/>
                </a:moveTo>
                <a:lnTo>
                  <a:pt x="11353" y="11430"/>
                </a:lnTo>
                <a:lnTo>
                  <a:pt x="11303" y="12192"/>
                </a:lnTo>
                <a:lnTo>
                  <a:pt x="11328" y="12573"/>
                </a:lnTo>
                <a:lnTo>
                  <a:pt x="11353" y="12966"/>
                </a:lnTo>
                <a:lnTo>
                  <a:pt x="11404" y="12192"/>
                </a:lnTo>
                <a:close/>
              </a:path>
              <a:path w="19684" h="38100">
                <a:moveTo>
                  <a:pt x="11823" y="12712"/>
                </a:moveTo>
                <a:lnTo>
                  <a:pt x="11607" y="9639"/>
                </a:lnTo>
                <a:lnTo>
                  <a:pt x="11582" y="11798"/>
                </a:lnTo>
                <a:lnTo>
                  <a:pt x="11620" y="13157"/>
                </a:lnTo>
                <a:lnTo>
                  <a:pt x="11823" y="12712"/>
                </a:lnTo>
                <a:close/>
              </a:path>
              <a:path w="19684" h="38100">
                <a:moveTo>
                  <a:pt x="13195" y="24726"/>
                </a:moveTo>
                <a:lnTo>
                  <a:pt x="13169" y="24345"/>
                </a:lnTo>
                <a:lnTo>
                  <a:pt x="13169" y="24726"/>
                </a:lnTo>
                <a:close/>
              </a:path>
              <a:path w="19684" h="38100">
                <a:moveTo>
                  <a:pt x="13208" y="21932"/>
                </a:moveTo>
                <a:lnTo>
                  <a:pt x="13042" y="21831"/>
                </a:lnTo>
                <a:lnTo>
                  <a:pt x="13182" y="22237"/>
                </a:lnTo>
                <a:lnTo>
                  <a:pt x="13208" y="21932"/>
                </a:lnTo>
                <a:close/>
              </a:path>
              <a:path w="19684" h="38100">
                <a:moveTo>
                  <a:pt x="13487" y="25869"/>
                </a:moveTo>
                <a:lnTo>
                  <a:pt x="13081" y="25971"/>
                </a:lnTo>
                <a:lnTo>
                  <a:pt x="12992" y="26123"/>
                </a:lnTo>
                <a:lnTo>
                  <a:pt x="13322" y="26314"/>
                </a:lnTo>
                <a:lnTo>
                  <a:pt x="13487" y="25869"/>
                </a:lnTo>
                <a:close/>
              </a:path>
              <a:path w="19684" h="38100">
                <a:moveTo>
                  <a:pt x="13716" y="25857"/>
                </a:moveTo>
                <a:lnTo>
                  <a:pt x="13652" y="25184"/>
                </a:lnTo>
                <a:lnTo>
                  <a:pt x="13589" y="25742"/>
                </a:lnTo>
                <a:lnTo>
                  <a:pt x="13614" y="26047"/>
                </a:lnTo>
                <a:lnTo>
                  <a:pt x="13716" y="25857"/>
                </a:lnTo>
                <a:close/>
              </a:path>
              <a:path w="19684" h="38100">
                <a:moveTo>
                  <a:pt x="13906" y="22707"/>
                </a:moveTo>
                <a:lnTo>
                  <a:pt x="13411" y="22948"/>
                </a:lnTo>
                <a:lnTo>
                  <a:pt x="13182" y="22237"/>
                </a:lnTo>
                <a:lnTo>
                  <a:pt x="13055" y="23329"/>
                </a:lnTo>
                <a:lnTo>
                  <a:pt x="12522" y="23583"/>
                </a:lnTo>
                <a:lnTo>
                  <a:pt x="12509" y="23329"/>
                </a:lnTo>
                <a:lnTo>
                  <a:pt x="12179" y="23266"/>
                </a:lnTo>
                <a:lnTo>
                  <a:pt x="12166" y="23075"/>
                </a:lnTo>
                <a:lnTo>
                  <a:pt x="12128" y="23279"/>
                </a:lnTo>
                <a:lnTo>
                  <a:pt x="11747" y="23329"/>
                </a:lnTo>
                <a:lnTo>
                  <a:pt x="11239" y="22948"/>
                </a:lnTo>
                <a:lnTo>
                  <a:pt x="10922" y="23380"/>
                </a:lnTo>
                <a:lnTo>
                  <a:pt x="10807" y="23964"/>
                </a:lnTo>
                <a:lnTo>
                  <a:pt x="10693" y="24853"/>
                </a:lnTo>
                <a:lnTo>
                  <a:pt x="10845" y="24853"/>
                </a:lnTo>
                <a:lnTo>
                  <a:pt x="11468" y="24091"/>
                </a:lnTo>
                <a:lnTo>
                  <a:pt x="12014" y="24041"/>
                </a:lnTo>
                <a:lnTo>
                  <a:pt x="11785" y="25488"/>
                </a:lnTo>
                <a:lnTo>
                  <a:pt x="11468" y="25628"/>
                </a:lnTo>
                <a:lnTo>
                  <a:pt x="11404" y="25120"/>
                </a:lnTo>
                <a:lnTo>
                  <a:pt x="11163" y="25565"/>
                </a:lnTo>
                <a:lnTo>
                  <a:pt x="10922" y="25577"/>
                </a:lnTo>
                <a:lnTo>
                  <a:pt x="11404" y="27254"/>
                </a:lnTo>
                <a:lnTo>
                  <a:pt x="11658" y="26352"/>
                </a:lnTo>
                <a:lnTo>
                  <a:pt x="12128" y="26174"/>
                </a:lnTo>
                <a:lnTo>
                  <a:pt x="12217" y="25628"/>
                </a:lnTo>
                <a:lnTo>
                  <a:pt x="12344" y="24688"/>
                </a:lnTo>
                <a:lnTo>
                  <a:pt x="12268" y="24003"/>
                </a:lnTo>
                <a:lnTo>
                  <a:pt x="12585" y="23964"/>
                </a:lnTo>
                <a:lnTo>
                  <a:pt x="13004" y="24371"/>
                </a:lnTo>
                <a:lnTo>
                  <a:pt x="13169" y="24345"/>
                </a:lnTo>
                <a:lnTo>
                  <a:pt x="13208" y="23964"/>
                </a:lnTo>
                <a:lnTo>
                  <a:pt x="13233" y="23583"/>
                </a:lnTo>
                <a:lnTo>
                  <a:pt x="13233" y="25234"/>
                </a:lnTo>
                <a:lnTo>
                  <a:pt x="13169" y="24726"/>
                </a:lnTo>
                <a:lnTo>
                  <a:pt x="13081" y="24472"/>
                </a:lnTo>
                <a:lnTo>
                  <a:pt x="12395" y="24472"/>
                </a:lnTo>
                <a:lnTo>
                  <a:pt x="12458" y="26123"/>
                </a:lnTo>
                <a:lnTo>
                  <a:pt x="12979" y="25996"/>
                </a:lnTo>
                <a:lnTo>
                  <a:pt x="13106" y="25920"/>
                </a:lnTo>
                <a:lnTo>
                  <a:pt x="13462" y="25234"/>
                </a:lnTo>
                <a:lnTo>
                  <a:pt x="13512" y="24726"/>
                </a:lnTo>
                <a:lnTo>
                  <a:pt x="13538" y="25069"/>
                </a:lnTo>
                <a:lnTo>
                  <a:pt x="13677" y="24980"/>
                </a:lnTo>
                <a:lnTo>
                  <a:pt x="13703" y="24726"/>
                </a:lnTo>
                <a:lnTo>
                  <a:pt x="13728" y="24472"/>
                </a:lnTo>
                <a:lnTo>
                  <a:pt x="13830" y="23456"/>
                </a:lnTo>
                <a:lnTo>
                  <a:pt x="13881" y="22948"/>
                </a:lnTo>
                <a:lnTo>
                  <a:pt x="13906" y="22707"/>
                </a:lnTo>
                <a:close/>
              </a:path>
              <a:path w="19684" h="38100">
                <a:moveTo>
                  <a:pt x="13931" y="12852"/>
                </a:moveTo>
                <a:lnTo>
                  <a:pt x="13881" y="12077"/>
                </a:lnTo>
                <a:lnTo>
                  <a:pt x="13830" y="12852"/>
                </a:lnTo>
                <a:lnTo>
                  <a:pt x="13855" y="13233"/>
                </a:lnTo>
                <a:lnTo>
                  <a:pt x="13881" y="13614"/>
                </a:lnTo>
                <a:lnTo>
                  <a:pt x="13931" y="12852"/>
                </a:lnTo>
                <a:close/>
              </a:path>
              <a:path w="19684" h="38100">
                <a:moveTo>
                  <a:pt x="14071" y="22567"/>
                </a:moveTo>
                <a:lnTo>
                  <a:pt x="14008" y="21678"/>
                </a:lnTo>
                <a:lnTo>
                  <a:pt x="13906" y="22707"/>
                </a:lnTo>
                <a:lnTo>
                  <a:pt x="14071" y="22567"/>
                </a:lnTo>
                <a:close/>
              </a:path>
              <a:path w="19684" h="38100">
                <a:moveTo>
                  <a:pt x="14185" y="1447"/>
                </a:moveTo>
                <a:lnTo>
                  <a:pt x="14160" y="1054"/>
                </a:lnTo>
                <a:lnTo>
                  <a:pt x="14122" y="546"/>
                </a:lnTo>
                <a:lnTo>
                  <a:pt x="14058" y="1422"/>
                </a:lnTo>
                <a:lnTo>
                  <a:pt x="14084" y="1816"/>
                </a:lnTo>
                <a:lnTo>
                  <a:pt x="14122" y="2324"/>
                </a:lnTo>
                <a:lnTo>
                  <a:pt x="14185" y="1447"/>
                </a:lnTo>
                <a:close/>
              </a:path>
              <a:path w="19684" h="38100">
                <a:moveTo>
                  <a:pt x="14376" y="24726"/>
                </a:moveTo>
                <a:lnTo>
                  <a:pt x="14351" y="24599"/>
                </a:lnTo>
                <a:lnTo>
                  <a:pt x="14325" y="24726"/>
                </a:lnTo>
                <a:close/>
              </a:path>
              <a:path w="19684" h="38100">
                <a:moveTo>
                  <a:pt x="14782" y="1016"/>
                </a:moveTo>
                <a:lnTo>
                  <a:pt x="14706" y="0"/>
                </a:lnTo>
                <a:lnTo>
                  <a:pt x="14668" y="1282"/>
                </a:lnTo>
                <a:lnTo>
                  <a:pt x="14274" y="965"/>
                </a:lnTo>
                <a:lnTo>
                  <a:pt x="14338" y="1803"/>
                </a:lnTo>
                <a:lnTo>
                  <a:pt x="14363" y="2070"/>
                </a:lnTo>
                <a:lnTo>
                  <a:pt x="14427" y="1828"/>
                </a:lnTo>
                <a:lnTo>
                  <a:pt x="14655" y="1295"/>
                </a:lnTo>
                <a:lnTo>
                  <a:pt x="14630" y="2514"/>
                </a:lnTo>
                <a:lnTo>
                  <a:pt x="14706" y="3517"/>
                </a:lnTo>
                <a:lnTo>
                  <a:pt x="14782" y="1016"/>
                </a:lnTo>
                <a:close/>
              </a:path>
              <a:path w="19684" h="38100">
                <a:moveTo>
                  <a:pt x="14884" y="1371"/>
                </a:moveTo>
                <a:lnTo>
                  <a:pt x="14859" y="1016"/>
                </a:lnTo>
                <a:lnTo>
                  <a:pt x="14833" y="812"/>
                </a:lnTo>
                <a:lnTo>
                  <a:pt x="14808" y="1422"/>
                </a:lnTo>
                <a:lnTo>
                  <a:pt x="14833" y="1778"/>
                </a:lnTo>
                <a:lnTo>
                  <a:pt x="14846" y="1981"/>
                </a:lnTo>
                <a:lnTo>
                  <a:pt x="14884" y="1371"/>
                </a:lnTo>
                <a:close/>
              </a:path>
              <a:path w="19684" h="38100">
                <a:moveTo>
                  <a:pt x="14935" y="24371"/>
                </a:moveTo>
                <a:lnTo>
                  <a:pt x="14452" y="24853"/>
                </a:lnTo>
                <a:lnTo>
                  <a:pt x="14401" y="25120"/>
                </a:lnTo>
                <a:lnTo>
                  <a:pt x="14884" y="24980"/>
                </a:lnTo>
                <a:lnTo>
                  <a:pt x="14935" y="24371"/>
                </a:lnTo>
                <a:close/>
              </a:path>
              <a:path w="19684" h="38100">
                <a:moveTo>
                  <a:pt x="15328" y="24853"/>
                </a:moveTo>
                <a:lnTo>
                  <a:pt x="15278" y="24345"/>
                </a:lnTo>
                <a:lnTo>
                  <a:pt x="15252" y="24853"/>
                </a:lnTo>
                <a:close/>
              </a:path>
              <a:path w="19684" h="38100">
                <a:moveTo>
                  <a:pt x="15824" y="27520"/>
                </a:moveTo>
                <a:lnTo>
                  <a:pt x="15786" y="26758"/>
                </a:lnTo>
                <a:lnTo>
                  <a:pt x="15773" y="27520"/>
                </a:lnTo>
                <a:close/>
              </a:path>
              <a:path w="19684" h="38100">
                <a:moveTo>
                  <a:pt x="16357" y="34823"/>
                </a:moveTo>
                <a:lnTo>
                  <a:pt x="14732" y="31838"/>
                </a:lnTo>
                <a:lnTo>
                  <a:pt x="14312" y="31076"/>
                </a:lnTo>
                <a:lnTo>
                  <a:pt x="11264" y="33362"/>
                </a:lnTo>
                <a:lnTo>
                  <a:pt x="10172" y="33997"/>
                </a:lnTo>
                <a:lnTo>
                  <a:pt x="9944" y="33997"/>
                </a:lnTo>
                <a:lnTo>
                  <a:pt x="11772" y="34759"/>
                </a:lnTo>
                <a:lnTo>
                  <a:pt x="13855" y="31838"/>
                </a:lnTo>
                <a:lnTo>
                  <a:pt x="16357" y="34823"/>
                </a:lnTo>
                <a:close/>
              </a:path>
              <a:path w="19684" h="38100">
                <a:moveTo>
                  <a:pt x="16433" y="12534"/>
                </a:moveTo>
                <a:lnTo>
                  <a:pt x="16217" y="13042"/>
                </a:lnTo>
                <a:lnTo>
                  <a:pt x="16383" y="12915"/>
                </a:lnTo>
                <a:lnTo>
                  <a:pt x="16433" y="12534"/>
                </a:lnTo>
                <a:close/>
              </a:path>
              <a:path w="19684" h="38100">
                <a:moveTo>
                  <a:pt x="17360" y="3606"/>
                </a:moveTo>
                <a:lnTo>
                  <a:pt x="17335" y="3213"/>
                </a:lnTo>
                <a:lnTo>
                  <a:pt x="17297" y="2705"/>
                </a:lnTo>
                <a:lnTo>
                  <a:pt x="17233" y="3581"/>
                </a:lnTo>
                <a:lnTo>
                  <a:pt x="17259" y="3975"/>
                </a:lnTo>
                <a:lnTo>
                  <a:pt x="17297" y="4483"/>
                </a:lnTo>
                <a:lnTo>
                  <a:pt x="17360" y="3606"/>
                </a:lnTo>
                <a:close/>
              </a:path>
              <a:path w="19684" h="38100">
                <a:moveTo>
                  <a:pt x="17551" y="5473"/>
                </a:moveTo>
                <a:lnTo>
                  <a:pt x="17538" y="3200"/>
                </a:lnTo>
                <a:lnTo>
                  <a:pt x="17500" y="2781"/>
                </a:lnTo>
                <a:lnTo>
                  <a:pt x="17437" y="3962"/>
                </a:lnTo>
                <a:lnTo>
                  <a:pt x="17551" y="5473"/>
                </a:lnTo>
                <a:close/>
              </a:path>
              <a:path w="19684" h="38100">
                <a:moveTo>
                  <a:pt x="18694" y="3403"/>
                </a:moveTo>
                <a:lnTo>
                  <a:pt x="18300" y="3086"/>
                </a:lnTo>
                <a:lnTo>
                  <a:pt x="18364" y="3924"/>
                </a:lnTo>
                <a:lnTo>
                  <a:pt x="18376" y="4191"/>
                </a:lnTo>
                <a:lnTo>
                  <a:pt x="18453" y="3949"/>
                </a:lnTo>
                <a:lnTo>
                  <a:pt x="18694" y="3403"/>
                </a:lnTo>
                <a:close/>
              </a:path>
              <a:path w="19684" h="38100">
                <a:moveTo>
                  <a:pt x="19481" y="33870"/>
                </a:moveTo>
                <a:lnTo>
                  <a:pt x="19367" y="29171"/>
                </a:lnTo>
                <a:lnTo>
                  <a:pt x="19342" y="28028"/>
                </a:lnTo>
                <a:lnTo>
                  <a:pt x="19304" y="26758"/>
                </a:lnTo>
                <a:lnTo>
                  <a:pt x="19304" y="26504"/>
                </a:lnTo>
                <a:lnTo>
                  <a:pt x="19240" y="24345"/>
                </a:lnTo>
                <a:lnTo>
                  <a:pt x="19227" y="24091"/>
                </a:lnTo>
                <a:lnTo>
                  <a:pt x="19138" y="21297"/>
                </a:lnTo>
                <a:lnTo>
                  <a:pt x="19050" y="18376"/>
                </a:lnTo>
                <a:lnTo>
                  <a:pt x="18961" y="15836"/>
                </a:lnTo>
                <a:lnTo>
                  <a:pt x="18948" y="15455"/>
                </a:lnTo>
                <a:lnTo>
                  <a:pt x="18948" y="15328"/>
                </a:lnTo>
                <a:lnTo>
                  <a:pt x="18846" y="12407"/>
                </a:lnTo>
                <a:lnTo>
                  <a:pt x="18719" y="10248"/>
                </a:lnTo>
                <a:lnTo>
                  <a:pt x="18478" y="7073"/>
                </a:lnTo>
                <a:lnTo>
                  <a:pt x="17830" y="11264"/>
                </a:lnTo>
                <a:lnTo>
                  <a:pt x="17437" y="12026"/>
                </a:lnTo>
                <a:lnTo>
                  <a:pt x="17246" y="12217"/>
                </a:lnTo>
                <a:lnTo>
                  <a:pt x="17246" y="15328"/>
                </a:lnTo>
                <a:lnTo>
                  <a:pt x="17043" y="15151"/>
                </a:lnTo>
                <a:lnTo>
                  <a:pt x="17043" y="26885"/>
                </a:lnTo>
                <a:lnTo>
                  <a:pt x="16865" y="27647"/>
                </a:lnTo>
                <a:lnTo>
                  <a:pt x="16662" y="28028"/>
                </a:lnTo>
                <a:lnTo>
                  <a:pt x="16573" y="26758"/>
                </a:lnTo>
                <a:lnTo>
                  <a:pt x="17043" y="26885"/>
                </a:lnTo>
                <a:lnTo>
                  <a:pt x="17043" y="15151"/>
                </a:lnTo>
                <a:lnTo>
                  <a:pt x="16954" y="14439"/>
                </a:lnTo>
                <a:lnTo>
                  <a:pt x="16941" y="13677"/>
                </a:lnTo>
                <a:lnTo>
                  <a:pt x="16954" y="13843"/>
                </a:lnTo>
                <a:lnTo>
                  <a:pt x="17056" y="12788"/>
                </a:lnTo>
                <a:lnTo>
                  <a:pt x="17094" y="12407"/>
                </a:lnTo>
                <a:lnTo>
                  <a:pt x="17246" y="15328"/>
                </a:lnTo>
                <a:lnTo>
                  <a:pt x="17246" y="12217"/>
                </a:lnTo>
                <a:lnTo>
                  <a:pt x="16814" y="12573"/>
                </a:lnTo>
                <a:lnTo>
                  <a:pt x="16814" y="24091"/>
                </a:lnTo>
                <a:lnTo>
                  <a:pt x="16789" y="23583"/>
                </a:lnTo>
                <a:lnTo>
                  <a:pt x="16789" y="23329"/>
                </a:lnTo>
                <a:lnTo>
                  <a:pt x="16802" y="22821"/>
                </a:lnTo>
                <a:lnTo>
                  <a:pt x="16814" y="24091"/>
                </a:lnTo>
                <a:lnTo>
                  <a:pt x="16814" y="12573"/>
                </a:lnTo>
                <a:lnTo>
                  <a:pt x="16624" y="12725"/>
                </a:lnTo>
                <a:lnTo>
                  <a:pt x="16624" y="14312"/>
                </a:lnTo>
                <a:lnTo>
                  <a:pt x="16611" y="14058"/>
                </a:lnTo>
                <a:lnTo>
                  <a:pt x="16522" y="13931"/>
                </a:lnTo>
                <a:lnTo>
                  <a:pt x="16598" y="13804"/>
                </a:lnTo>
                <a:lnTo>
                  <a:pt x="16624" y="12788"/>
                </a:lnTo>
                <a:lnTo>
                  <a:pt x="16522" y="13804"/>
                </a:lnTo>
                <a:lnTo>
                  <a:pt x="16357" y="13944"/>
                </a:lnTo>
                <a:lnTo>
                  <a:pt x="16357" y="29171"/>
                </a:lnTo>
                <a:lnTo>
                  <a:pt x="16281" y="28155"/>
                </a:lnTo>
                <a:lnTo>
                  <a:pt x="16243" y="27647"/>
                </a:lnTo>
                <a:lnTo>
                  <a:pt x="16319" y="26504"/>
                </a:lnTo>
                <a:lnTo>
                  <a:pt x="16357" y="29171"/>
                </a:lnTo>
                <a:lnTo>
                  <a:pt x="16357" y="13944"/>
                </a:lnTo>
                <a:lnTo>
                  <a:pt x="16217" y="14058"/>
                </a:lnTo>
                <a:lnTo>
                  <a:pt x="16167" y="26123"/>
                </a:lnTo>
                <a:lnTo>
                  <a:pt x="15824" y="27520"/>
                </a:lnTo>
                <a:lnTo>
                  <a:pt x="15760" y="27647"/>
                </a:lnTo>
                <a:lnTo>
                  <a:pt x="15722" y="27012"/>
                </a:lnTo>
                <a:lnTo>
                  <a:pt x="15684" y="26593"/>
                </a:lnTo>
                <a:lnTo>
                  <a:pt x="15722" y="25361"/>
                </a:lnTo>
                <a:lnTo>
                  <a:pt x="15722" y="25234"/>
                </a:lnTo>
                <a:lnTo>
                  <a:pt x="15773" y="23710"/>
                </a:lnTo>
                <a:lnTo>
                  <a:pt x="15773" y="23583"/>
                </a:lnTo>
                <a:lnTo>
                  <a:pt x="15773" y="23329"/>
                </a:lnTo>
                <a:lnTo>
                  <a:pt x="15824" y="23964"/>
                </a:lnTo>
                <a:lnTo>
                  <a:pt x="15824" y="24599"/>
                </a:lnTo>
                <a:lnTo>
                  <a:pt x="15798" y="26009"/>
                </a:lnTo>
                <a:lnTo>
                  <a:pt x="16167" y="26123"/>
                </a:lnTo>
                <a:lnTo>
                  <a:pt x="16167" y="14033"/>
                </a:lnTo>
                <a:lnTo>
                  <a:pt x="16052" y="19519"/>
                </a:lnTo>
                <a:lnTo>
                  <a:pt x="16052" y="21170"/>
                </a:lnTo>
                <a:lnTo>
                  <a:pt x="16002" y="20535"/>
                </a:lnTo>
                <a:lnTo>
                  <a:pt x="16040" y="19773"/>
                </a:lnTo>
                <a:lnTo>
                  <a:pt x="16052" y="19519"/>
                </a:lnTo>
                <a:lnTo>
                  <a:pt x="16052" y="13982"/>
                </a:lnTo>
                <a:lnTo>
                  <a:pt x="15836" y="15074"/>
                </a:lnTo>
                <a:lnTo>
                  <a:pt x="15646" y="14693"/>
                </a:lnTo>
                <a:lnTo>
                  <a:pt x="15468" y="13423"/>
                </a:lnTo>
                <a:lnTo>
                  <a:pt x="15354" y="13169"/>
                </a:lnTo>
                <a:lnTo>
                  <a:pt x="15252" y="13423"/>
                </a:lnTo>
                <a:lnTo>
                  <a:pt x="14871" y="12915"/>
                </a:lnTo>
                <a:lnTo>
                  <a:pt x="14706" y="13017"/>
                </a:lnTo>
                <a:lnTo>
                  <a:pt x="14376" y="13423"/>
                </a:lnTo>
                <a:lnTo>
                  <a:pt x="14351" y="13741"/>
                </a:lnTo>
                <a:lnTo>
                  <a:pt x="14224" y="11938"/>
                </a:lnTo>
                <a:lnTo>
                  <a:pt x="14401" y="12026"/>
                </a:lnTo>
                <a:lnTo>
                  <a:pt x="15252" y="12661"/>
                </a:lnTo>
                <a:lnTo>
                  <a:pt x="15976" y="13550"/>
                </a:lnTo>
                <a:lnTo>
                  <a:pt x="16090" y="13296"/>
                </a:lnTo>
                <a:lnTo>
                  <a:pt x="15989" y="12534"/>
                </a:lnTo>
                <a:lnTo>
                  <a:pt x="15646" y="11772"/>
                </a:lnTo>
                <a:lnTo>
                  <a:pt x="14960" y="10248"/>
                </a:lnTo>
                <a:lnTo>
                  <a:pt x="13830" y="10248"/>
                </a:lnTo>
                <a:lnTo>
                  <a:pt x="13716" y="10629"/>
                </a:lnTo>
                <a:lnTo>
                  <a:pt x="13550" y="11658"/>
                </a:lnTo>
                <a:lnTo>
                  <a:pt x="13398" y="10972"/>
                </a:lnTo>
                <a:lnTo>
                  <a:pt x="13233" y="10223"/>
                </a:lnTo>
                <a:lnTo>
                  <a:pt x="13182" y="10528"/>
                </a:lnTo>
                <a:lnTo>
                  <a:pt x="13068" y="10985"/>
                </a:lnTo>
                <a:lnTo>
                  <a:pt x="12915" y="11557"/>
                </a:lnTo>
                <a:lnTo>
                  <a:pt x="12738" y="10147"/>
                </a:lnTo>
                <a:lnTo>
                  <a:pt x="12801" y="11341"/>
                </a:lnTo>
                <a:lnTo>
                  <a:pt x="12598" y="9766"/>
                </a:lnTo>
                <a:lnTo>
                  <a:pt x="11950" y="11455"/>
                </a:lnTo>
                <a:lnTo>
                  <a:pt x="11963" y="11785"/>
                </a:lnTo>
                <a:lnTo>
                  <a:pt x="12090" y="12522"/>
                </a:lnTo>
                <a:lnTo>
                  <a:pt x="12319" y="13195"/>
                </a:lnTo>
                <a:lnTo>
                  <a:pt x="12585" y="12788"/>
                </a:lnTo>
                <a:lnTo>
                  <a:pt x="12700" y="12522"/>
                </a:lnTo>
                <a:lnTo>
                  <a:pt x="12827" y="11849"/>
                </a:lnTo>
                <a:lnTo>
                  <a:pt x="12865" y="12509"/>
                </a:lnTo>
                <a:lnTo>
                  <a:pt x="12852" y="12166"/>
                </a:lnTo>
                <a:lnTo>
                  <a:pt x="13754" y="12484"/>
                </a:lnTo>
                <a:lnTo>
                  <a:pt x="13627" y="11963"/>
                </a:lnTo>
                <a:lnTo>
                  <a:pt x="13931" y="11772"/>
                </a:lnTo>
                <a:lnTo>
                  <a:pt x="14135" y="11887"/>
                </a:lnTo>
                <a:lnTo>
                  <a:pt x="14109" y="13220"/>
                </a:lnTo>
                <a:lnTo>
                  <a:pt x="14338" y="14008"/>
                </a:lnTo>
                <a:lnTo>
                  <a:pt x="14262" y="15455"/>
                </a:lnTo>
                <a:lnTo>
                  <a:pt x="14109" y="13296"/>
                </a:lnTo>
                <a:lnTo>
                  <a:pt x="14071" y="19011"/>
                </a:lnTo>
                <a:lnTo>
                  <a:pt x="13957" y="19392"/>
                </a:lnTo>
                <a:lnTo>
                  <a:pt x="13309" y="19519"/>
                </a:lnTo>
                <a:lnTo>
                  <a:pt x="12153" y="21170"/>
                </a:lnTo>
                <a:lnTo>
                  <a:pt x="11811" y="21120"/>
                </a:lnTo>
                <a:lnTo>
                  <a:pt x="11785" y="21932"/>
                </a:lnTo>
                <a:lnTo>
                  <a:pt x="11772" y="21805"/>
                </a:lnTo>
                <a:lnTo>
                  <a:pt x="11772" y="21170"/>
                </a:lnTo>
                <a:lnTo>
                  <a:pt x="11214" y="21043"/>
                </a:lnTo>
                <a:lnTo>
                  <a:pt x="11188" y="20535"/>
                </a:lnTo>
                <a:lnTo>
                  <a:pt x="11176" y="20281"/>
                </a:lnTo>
                <a:lnTo>
                  <a:pt x="11150" y="19977"/>
                </a:lnTo>
                <a:lnTo>
                  <a:pt x="11125" y="20281"/>
                </a:lnTo>
                <a:lnTo>
                  <a:pt x="11125" y="20040"/>
                </a:lnTo>
                <a:lnTo>
                  <a:pt x="11010" y="20281"/>
                </a:lnTo>
                <a:lnTo>
                  <a:pt x="10934" y="20535"/>
                </a:lnTo>
                <a:lnTo>
                  <a:pt x="10858" y="19392"/>
                </a:lnTo>
                <a:lnTo>
                  <a:pt x="11112" y="19634"/>
                </a:lnTo>
                <a:lnTo>
                  <a:pt x="11112" y="19456"/>
                </a:lnTo>
                <a:lnTo>
                  <a:pt x="11112" y="19265"/>
                </a:lnTo>
                <a:lnTo>
                  <a:pt x="11112" y="19011"/>
                </a:lnTo>
                <a:lnTo>
                  <a:pt x="11087" y="17868"/>
                </a:lnTo>
                <a:lnTo>
                  <a:pt x="12014" y="19392"/>
                </a:lnTo>
                <a:lnTo>
                  <a:pt x="12661" y="19392"/>
                </a:lnTo>
                <a:lnTo>
                  <a:pt x="13068" y="19634"/>
                </a:lnTo>
                <a:lnTo>
                  <a:pt x="13385" y="19392"/>
                </a:lnTo>
                <a:lnTo>
                  <a:pt x="13512" y="19100"/>
                </a:lnTo>
                <a:lnTo>
                  <a:pt x="13601" y="17868"/>
                </a:lnTo>
                <a:lnTo>
                  <a:pt x="13614" y="17741"/>
                </a:lnTo>
                <a:lnTo>
                  <a:pt x="13627" y="17614"/>
                </a:lnTo>
                <a:lnTo>
                  <a:pt x="13677" y="16852"/>
                </a:lnTo>
                <a:lnTo>
                  <a:pt x="13741" y="15836"/>
                </a:lnTo>
                <a:lnTo>
                  <a:pt x="13957" y="17614"/>
                </a:lnTo>
                <a:lnTo>
                  <a:pt x="14071" y="19011"/>
                </a:lnTo>
                <a:lnTo>
                  <a:pt x="14071" y="13411"/>
                </a:lnTo>
                <a:lnTo>
                  <a:pt x="13982" y="13677"/>
                </a:lnTo>
                <a:lnTo>
                  <a:pt x="13652" y="14058"/>
                </a:lnTo>
                <a:lnTo>
                  <a:pt x="13284" y="14058"/>
                </a:lnTo>
                <a:lnTo>
                  <a:pt x="12052" y="14185"/>
                </a:lnTo>
                <a:lnTo>
                  <a:pt x="10922" y="15455"/>
                </a:lnTo>
                <a:lnTo>
                  <a:pt x="10744" y="15646"/>
                </a:lnTo>
                <a:lnTo>
                  <a:pt x="10744" y="19011"/>
                </a:lnTo>
                <a:lnTo>
                  <a:pt x="10744" y="20789"/>
                </a:lnTo>
                <a:lnTo>
                  <a:pt x="10680" y="21170"/>
                </a:lnTo>
                <a:lnTo>
                  <a:pt x="10680" y="20281"/>
                </a:lnTo>
                <a:lnTo>
                  <a:pt x="10706" y="20789"/>
                </a:lnTo>
                <a:lnTo>
                  <a:pt x="10693" y="20027"/>
                </a:lnTo>
                <a:lnTo>
                  <a:pt x="10680" y="19900"/>
                </a:lnTo>
                <a:lnTo>
                  <a:pt x="10744" y="19011"/>
                </a:lnTo>
                <a:lnTo>
                  <a:pt x="10744" y="15646"/>
                </a:lnTo>
                <a:lnTo>
                  <a:pt x="9550" y="16852"/>
                </a:lnTo>
                <a:lnTo>
                  <a:pt x="9042" y="14566"/>
                </a:lnTo>
                <a:lnTo>
                  <a:pt x="8686" y="15836"/>
                </a:lnTo>
                <a:lnTo>
                  <a:pt x="8648" y="17233"/>
                </a:lnTo>
                <a:lnTo>
                  <a:pt x="8483" y="17487"/>
                </a:lnTo>
                <a:lnTo>
                  <a:pt x="8483" y="20027"/>
                </a:lnTo>
                <a:lnTo>
                  <a:pt x="8432" y="19392"/>
                </a:lnTo>
                <a:lnTo>
                  <a:pt x="8407" y="18503"/>
                </a:lnTo>
                <a:lnTo>
                  <a:pt x="8458" y="17741"/>
                </a:lnTo>
                <a:lnTo>
                  <a:pt x="8483" y="20027"/>
                </a:lnTo>
                <a:lnTo>
                  <a:pt x="8483" y="17487"/>
                </a:lnTo>
                <a:lnTo>
                  <a:pt x="8318" y="17741"/>
                </a:lnTo>
                <a:lnTo>
                  <a:pt x="8026" y="17614"/>
                </a:lnTo>
                <a:lnTo>
                  <a:pt x="7239" y="16827"/>
                </a:lnTo>
                <a:lnTo>
                  <a:pt x="7302" y="17665"/>
                </a:lnTo>
                <a:lnTo>
                  <a:pt x="6972" y="22110"/>
                </a:lnTo>
                <a:lnTo>
                  <a:pt x="7264" y="20408"/>
                </a:lnTo>
                <a:lnTo>
                  <a:pt x="8001" y="21805"/>
                </a:lnTo>
                <a:lnTo>
                  <a:pt x="8470" y="20916"/>
                </a:lnTo>
                <a:lnTo>
                  <a:pt x="8496" y="20281"/>
                </a:lnTo>
                <a:lnTo>
                  <a:pt x="8597" y="21805"/>
                </a:lnTo>
                <a:lnTo>
                  <a:pt x="8407" y="22466"/>
                </a:lnTo>
                <a:lnTo>
                  <a:pt x="8521" y="22313"/>
                </a:lnTo>
                <a:lnTo>
                  <a:pt x="8686" y="22644"/>
                </a:lnTo>
                <a:lnTo>
                  <a:pt x="8686" y="22313"/>
                </a:lnTo>
                <a:lnTo>
                  <a:pt x="8674" y="21805"/>
                </a:lnTo>
                <a:lnTo>
                  <a:pt x="8623" y="20281"/>
                </a:lnTo>
                <a:lnTo>
                  <a:pt x="8661" y="21767"/>
                </a:lnTo>
                <a:lnTo>
                  <a:pt x="8674" y="20281"/>
                </a:lnTo>
                <a:lnTo>
                  <a:pt x="8750" y="18249"/>
                </a:lnTo>
                <a:lnTo>
                  <a:pt x="8864" y="20281"/>
                </a:lnTo>
                <a:lnTo>
                  <a:pt x="9613" y="20281"/>
                </a:lnTo>
                <a:lnTo>
                  <a:pt x="9855" y="19634"/>
                </a:lnTo>
                <a:lnTo>
                  <a:pt x="10096" y="19519"/>
                </a:lnTo>
                <a:lnTo>
                  <a:pt x="10083" y="18503"/>
                </a:lnTo>
                <a:lnTo>
                  <a:pt x="10439" y="21666"/>
                </a:lnTo>
                <a:lnTo>
                  <a:pt x="10439" y="21424"/>
                </a:lnTo>
                <a:lnTo>
                  <a:pt x="10477" y="20459"/>
                </a:lnTo>
                <a:lnTo>
                  <a:pt x="10477" y="20281"/>
                </a:lnTo>
                <a:lnTo>
                  <a:pt x="10502" y="19900"/>
                </a:lnTo>
                <a:lnTo>
                  <a:pt x="10515" y="21424"/>
                </a:lnTo>
                <a:lnTo>
                  <a:pt x="10439" y="21666"/>
                </a:lnTo>
                <a:lnTo>
                  <a:pt x="10439" y="21805"/>
                </a:lnTo>
                <a:lnTo>
                  <a:pt x="10350" y="21551"/>
                </a:lnTo>
                <a:lnTo>
                  <a:pt x="10248" y="21424"/>
                </a:lnTo>
                <a:lnTo>
                  <a:pt x="9956" y="21043"/>
                </a:lnTo>
                <a:lnTo>
                  <a:pt x="9537" y="21043"/>
                </a:lnTo>
                <a:lnTo>
                  <a:pt x="9271" y="21424"/>
                </a:lnTo>
                <a:lnTo>
                  <a:pt x="8877" y="20662"/>
                </a:lnTo>
                <a:lnTo>
                  <a:pt x="8902" y="21831"/>
                </a:lnTo>
                <a:lnTo>
                  <a:pt x="8775" y="22821"/>
                </a:lnTo>
                <a:lnTo>
                  <a:pt x="8890" y="23075"/>
                </a:lnTo>
                <a:lnTo>
                  <a:pt x="9563" y="22059"/>
                </a:lnTo>
                <a:lnTo>
                  <a:pt x="9842" y="22948"/>
                </a:lnTo>
                <a:lnTo>
                  <a:pt x="10096" y="22694"/>
                </a:lnTo>
                <a:lnTo>
                  <a:pt x="10172" y="22567"/>
                </a:lnTo>
                <a:lnTo>
                  <a:pt x="10337" y="22059"/>
                </a:lnTo>
                <a:lnTo>
                  <a:pt x="10375" y="21932"/>
                </a:lnTo>
                <a:lnTo>
                  <a:pt x="10477" y="22275"/>
                </a:lnTo>
                <a:lnTo>
                  <a:pt x="10947" y="22567"/>
                </a:lnTo>
                <a:lnTo>
                  <a:pt x="11341" y="22567"/>
                </a:lnTo>
                <a:lnTo>
                  <a:pt x="11645" y="22694"/>
                </a:lnTo>
                <a:lnTo>
                  <a:pt x="11874" y="22440"/>
                </a:lnTo>
                <a:lnTo>
                  <a:pt x="12166" y="21805"/>
                </a:lnTo>
                <a:lnTo>
                  <a:pt x="12471" y="22821"/>
                </a:lnTo>
                <a:lnTo>
                  <a:pt x="12700" y="22059"/>
                </a:lnTo>
                <a:lnTo>
                  <a:pt x="12738" y="21805"/>
                </a:lnTo>
                <a:lnTo>
                  <a:pt x="12776" y="21678"/>
                </a:lnTo>
                <a:lnTo>
                  <a:pt x="12928" y="21767"/>
                </a:lnTo>
                <a:lnTo>
                  <a:pt x="12903" y="21424"/>
                </a:lnTo>
                <a:lnTo>
                  <a:pt x="13436" y="21678"/>
                </a:lnTo>
                <a:lnTo>
                  <a:pt x="13792" y="21678"/>
                </a:lnTo>
                <a:lnTo>
                  <a:pt x="13957" y="21424"/>
                </a:lnTo>
                <a:lnTo>
                  <a:pt x="14414" y="22288"/>
                </a:lnTo>
                <a:lnTo>
                  <a:pt x="14439" y="21424"/>
                </a:lnTo>
                <a:lnTo>
                  <a:pt x="14439" y="21170"/>
                </a:lnTo>
                <a:lnTo>
                  <a:pt x="14503" y="20662"/>
                </a:lnTo>
                <a:lnTo>
                  <a:pt x="14439" y="23964"/>
                </a:lnTo>
                <a:lnTo>
                  <a:pt x="14338" y="22504"/>
                </a:lnTo>
                <a:lnTo>
                  <a:pt x="14211" y="22567"/>
                </a:lnTo>
                <a:lnTo>
                  <a:pt x="14173" y="23964"/>
                </a:lnTo>
                <a:lnTo>
                  <a:pt x="14084" y="22631"/>
                </a:lnTo>
                <a:lnTo>
                  <a:pt x="13855" y="25615"/>
                </a:lnTo>
                <a:lnTo>
                  <a:pt x="13919" y="25488"/>
                </a:lnTo>
                <a:lnTo>
                  <a:pt x="14389" y="25425"/>
                </a:lnTo>
                <a:lnTo>
                  <a:pt x="14401" y="25234"/>
                </a:lnTo>
                <a:lnTo>
                  <a:pt x="14071" y="25234"/>
                </a:lnTo>
                <a:lnTo>
                  <a:pt x="14363" y="24942"/>
                </a:lnTo>
                <a:lnTo>
                  <a:pt x="14325" y="24726"/>
                </a:lnTo>
                <a:lnTo>
                  <a:pt x="14439" y="24091"/>
                </a:lnTo>
                <a:lnTo>
                  <a:pt x="14935" y="24320"/>
                </a:lnTo>
                <a:lnTo>
                  <a:pt x="14986" y="23456"/>
                </a:lnTo>
                <a:lnTo>
                  <a:pt x="15049" y="24345"/>
                </a:lnTo>
                <a:lnTo>
                  <a:pt x="15100" y="23583"/>
                </a:lnTo>
                <a:lnTo>
                  <a:pt x="15125" y="23837"/>
                </a:lnTo>
                <a:lnTo>
                  <a:pt x="15113" y="24904"/>
                </a:lnTo>
                <a:lnTo>
                  <a:pt x="15214" y="23837"/>
                </a:lnTo>
                <a:lnTo>
                  <a:pt x="15189" y="23583"/>
                </a:lnTo>
                <a:lnTo>
                  <a:pt x="15176" y="23456"/>
                </a:lnTo>
                <a:lnTo>
                  <a:pt x="15163" y="21170"/>
                </a:lnTo>
                <a:lnTo>
                  <a:pt x="15201" y="22821"/>
                </a:lnTo>
                <a:lnTo>
                  <a:pt x="15201" y="23837"/>
                </a:lnTo>
                <a:lnTo>
                  <a:pt x="15227" y="23583"/>
                </a:lnTo>
                <a:lnTo>
                  <a:pt x="15278" y="24345"/>
                </a:lnTo>
                <a:lnTo>
                  <a:pt x="15316" y="23710"/>
                </a:lnTo>
                <a:lnTo>
                  <a:pt x="15328" y="24853"/>
                </a:lnTo>
                <a:lnTo>
                  <a:pt x="15341" y="25234"/>
                </a:lnTo>
                <a:lnTo>
                  <a:pt x="15621" y="25742"/>
                </a:lnTo>
                <a:lnTo>
                  <a:pt x="15633" y="25933"/>
                </a:lnTo>
                <a:lnTo>
                  <a:pt x="15405" y="26377"/>
                </a:lnTo>
                <a:lnTo>
                  <a:pt x="15430" y="27012"/>
                </a:lnTo>
                <a:lnTo>
                  <a:pt x="15328" y="26314"/>
                </a:lnTo>
                <a:lnTo>
                  <a:pt x="15214" y="25971"/>
                </a:lnTo>
                <a:lnTo>
                  <a:pt x="14871" y="25361"/>
                </a:lnTo>
                <a:lnTo>
                  <a:pt x="14389" y="25425"/>
                </a:lnTo>
                <a:lnTo>
                  <a:pt x="14312" y="27647"/>
                </a:lnTo>
                <a:lnTo>
                  <a:pt x="14287" y="27520"/>
                </a:lnTo>
                <a:lnTo>
                  <a:pt x="13830" y="25857"/>
                </a:lnTo>
                <a:lnTo>
                  <a:pt x="13703" y="27520"/>
                </a:lnTo>
                <a:lnTo>
                  <a:pt x="13614" y="26047"/>
                </a:lnTo>
                <a:lnTo>
                  <a:pt x="13423" y="26377"/>
                </a:lnTo>
                <a:lnTo>
                  <a:pt x="12547" y="28409"/>
                </a:lnTo>
                <a:lnTo>
                  <a:pt x="12382" y="28282"/>
                </a:lnTo>
                <a:lnTo>
                  <a:pt x="12217" y="28155"/>
                </a:lnTo>
                <a:lnTo>
                  <a:pt x="11531" y="27647"/>
                </a:lnTo>
                <a:lnTo>
                  <a:pt x="11137" y="27863"/>
                </a:lnTo>
                <a:lnTo>
                  <a:pt x="11137" y="29806"/>
                </a:lnTo>
                <a:lnTo>
                  <a:pt x="11099" y="29933"/>
                </a:lnTo>
                <a:lnTo>
                  <a:pt x="11087" y="29679"/>
                </a:lnTo>
                <a:lnTo>
                  <a:pt x="11099" y="29806"/>
                </a:lnTo>
                <a:lnTo>
                  <a:pt x="11087" y="29210"/>
                </a:lnTo>
                <a:lnTo>
                  <a:pt x="11112" y="28536"/>
                </a:lnTo>
                <a:lnTo>
                  <a:pt x="11125" y="28282"/>
                </a:lnTo>
                <a:lnTo>
                  <a:pt x="11137" y="29806"/>
                </a:lnTo>
                <a:lnTo>
                  <a:pt x="11137" y="27863"/>
                </a:lnTo>
                <a:lnTo>
                  <a:pt x="10807" y="28041"/>
                </a:lnTo>
                <a:lnTo>
                  <a:pt x="10807" y="29171"/>
                </a:lnTo>
                <a:lnTo>
                  <a:pt x="10706" y="29387"/>
                </a:lnTo>
                <a:lnTo>
                  <a:pt x="10617" y="29679"/>
                </a:lnTo>
                <a:lnTo>
                  <a:pt x="10528" y="28536"/>
                </a:lnTo>
                <a:lnTo>
                  <a:pt x="10795" y="28790"/>
                </a:lnTo>
                <a:lnTo>
                  <a:pt x="10807" y="29171"/>
                </a:lnTo>
                <a:lnTo>
                  <a:pt x="10807" y="28041"/>
                </a:lnTo>
                <a:lnTo>
                  <a:pt x="10591" y="28155"/>
                </a:lnTo>
                <a:lnTo>
                  <a:pt x="10490" y="28028"/>
                </a:lnTo>
                <a:lnTo>
                  <a:pt x="10071" y="27520"/>
                </a:lnTo>
                <a:lnTo>
                  <a:pt x="9359" y="28028"/>
                </a:lnTo>
                <a:lnTo>
                  <a:pt x="9169" y="27901"/>
                </a:lnTo>
                <a:lnTo>
                  <a:pt x="9080" y="29679"/>
                </a:lnTo>
                <a:lnTo>
                  <a:pt x="9156" y="29171"/>
                </a:lnTo>
                <a:lnTo>
                  <a:pt x="9563" y="29806"/>
                </a:lnTo>
                <a:lnTo>
                  <a:pt x="9626" y="29946"/>
                </a:lnTo>
                <a:lnTo>
                  <a:pt x="9321" y="30187"/>
                </a:lnTo>
                <a:lnTo>
                  <a:pt x="9258" y="30441"/>
                </a:lnTo>
                <a:lnTo>
                  <a:pt x="9220" y="29946"/>
                </a:lnTo>
                <a:lnTo>
                  <a:pt x="9029" y="30822"/>
                </a:lnTo>
                <a:lnTo>
                  <a:pt x="8839" y="30314"/>
                </a:lnTo>
                <a:lnTo>
                  <a:pt x="8547" y="30060"/>
                </a:lnTo>
                <a:lnTo>
                  <a:pt x="8382" y="28790"/>
                </a:lnTo>
                <a:lnTo>
                  <a:pt x="8216" y="28663"/>
                </a:lnTo>
                <a:lnTo>
                  <a:pt x="8216" y="30568"/>
                </a:lnTo>
                <a:lnTo>
                  <a:pt x="8128" y="31076"/>
                </a:lnTo>
                <a:lnTo>
                  <a:pt x="8051" y="31838"/>
                </a:lnTo>
                <a:lnTo>
                  <a:pt x="8166" y="32473"/>
                </a:lnTo>
                <a:lnTo>
                  <a:pt x="8369" y="31965"/>
                </a:lnTo>
                <a:lnTo>
                  <a:pt x="9436" y="30822"/>
                </a:lnTo>
                <a:lnTo>
                  <a:pt x="9677" y="30568"/>
                </a:lnTo>
                <a:lnTo>
                  <a:pt x="9702" y="30441"/>
                </a:lnTo>
                <a:lnTo>
                  <a:pt x="9601" y="29171"/>
                </a:lnTo>
                <a:lnTo>
                  <a:pt x="10007" y="29387"/>
                </a:lnTo>
                <a:lnTo>
                  <a:pt x="9982" y="29171"/>
                </a:lnTo>
                <a:lnTo>
                  <a:pt x="10020" y="28282"/>
                </a:lnTo>
                <a:lnTo>
                  <a:pt x="10020" y="29578"/>
                </a:lnTo>
                <a:lnTo>
                  <a:pt x="9969" y="29806"/>
                </a:lnTo>
                <a:lnTo>
                  <a:pt x="9944" y="29933"/>
                </a:lnTo>
                <a:lnTo>
                  <a:pt x="9817" y="30403"/>
                </a:lnTo>
                <a:lnTo>
                  <a:pt x="10020" y="30187"/>
                </a:lnTo>
                <a:lnTo>
                  <a:pt x="11925" y="32219"/>
                </a:lnTo>
                <a:lnTo>
                  <a:pt x="13309" y="30187"/>
                </a:lnTo>
                <a:lnTo>
                  <a:pt x="13487" y="29933"/>
                </a:lnTo>
                <a:lnTo>
                  <a:pt x="14528" y="28409"/>
                </a:lnTo>
                <a:lnTo>
                  <a:pt x="14693" y="28155"/>
                </a:lnTo>
                <a:lnTo>
                  <a:pt x="16002" y="31457"/>
                </a:lnTo>
                <a:lnTo>
                  <a:pt x="17995" y="31457"/>
                </a:lnTo>
                <a:lnTo>
                  <a:pt x="18567" y="32727"/>
                </a:lnTo>
                <a:lnTo>
                  <a:pt x="18072" y="32981"/>
                </a:lnTo>
                <a:lnTo>
                  <a:pt x="16408" y="34886"/>
                </a:lnTo>
                <a:lnTo>
                  <a:pt x="17246" y="35902"/>
                </a:lnTo>
                <a:lnTo>
                  <a:pt x="18008" y="33870"/>
                </a:lnTo>
                <a:lnTo>
                  <a:pt x="19177" y="36029"/>
                </a:lnTo>
                <a:lnTo>
                  <a:pt x="19443" y="37807"/>
                </a:lnTo>
                <a:lnTo>
                  <a:pt x="19481" y="33870"/>
                </a:lnTo>
                <a:close/>
              </a:path>
            </a:pathLst>
          </a:custGeom>
          <a:solidFill>
            <a:srgbClr val="B88F51"/>
          </a:solidFill>
        </p:spPr>
        <p:txBody>
          <a:bodyPr wrap="square" lIns="0" tIns="0" rIns="0" bIns="0" rtlCol="0"/>
          <a:lstStyle/>
          <a:p>
            <a:endParaRPr sz="2511"/>
          </a:p>
        </p:txBody>
      </p:sp>
      <p:sp>
        <p:nvSpPr>
          <p:cNvPr id="153" name="bg object 153"/>
          <p:cNvSpPr/>
          <p:nvPr/>
        </p:nvSpPr>
        <p:spPr>
          <a:xfrm>
            <a:off x="746887" y="235973"/>
            <a:ext cx="6350" cy="7938"/>
          </a:xfrm>
          <a:custGeom>
            <a:avLst/>
            <a:gdLst/>
            <a:ahLst/>
            <a:cxnLst/>
            <a:rect l="l" t="t" r="r" b="b"/>
            <a:pathLst>
              <a:path w="10159" h="12700">
                <a:moveTo>
                  <a:pt x="1651" y="6032"/>
                </a:moveTo>
                <a:lnTo>
                  <a:pt x="1625" y="5676"/>
                </a:lnTo>
                <a:lnTo>
                  <a:pt x="1612" y="5461"/>
                </a:lnTo>
                <a:lnTo>
                  <a:pt x="1574" y="6083"/>
                </a:lnTo>
                <a:lnTo>
                  <a:pt x="1600" y="6438"/>
                </a:lnTo>
                <a:lnTo>
                  <a:pt x="1612" y="6642"/>
                </a:lnTo>
                <a:lnTo>
                  <a:pt x="1651" y="6032"/>
                </a:lnTo>
                <a:close/>
              </a:path>
              <a:path w="10159" h="12700">
                <a:moveTo>
                  <a:pt x="1765" y="4559"/>
                </a:moveTo>
                <a:lnTo>
                  <a:pt x="1574" y="4292"/>
                </a:lnTo>
                <a:lnTo>
                  <a:pt x="1574" y="4152"/>
                </a:lnTo>
                <a:lnTo>
                  <a:pt x="1549" y="3949"/>
                </a:lnTo>
                <a:lnTo>
                  <a:pt x="1536" y="4216"/>
                </a:lnTo>
                <a:lnTo>
                  <a:pt x="990" y="3378"/>
                </a:lnTo>
                <a:lnTo>
                  <a:pt x="1003" y="3581"/>
                </a:lnTo>
                <a:lnTo>
                  <a:pt x="571" y="2921"/>
                </a:lnTo>
                <a:lnTo>
                  <a:pt x="482" y="2794"/>
                </a:lnTo>
                <a:lnTo>
                  <a:pt x="393" y="2641"/>
                </a:lnTo>
                <a:lnTo>
                  <a:pt x="393" y="2768"/>
                </a:lnTo>
                <a:lnTo>
                  <a:pt x="0" y="2616"/>
                </a:lnTo>
                <a:lnTo>
                  <a:pt x="63" y="3454"/>
                </a:lnTo>
                <a:lnTo>
                  <a:pt x="114" y="4076"/>
                </a:lnTo>
                <a:lnTo>
                  <a:pt x="342" y="3467"/>
                </a:lnTo>
                <a:lnTo>
                  <a:pt x="431" y="3238"/>
                </a:lnTo>
                <a:lnTo>
                  <a:pt x="508" y="4203"/>
                </a:lnTo>
                <a:lnTo>
                  <a:pt x="558" y="4864"/>
                </a:lnTo>
                <a:lnTo>
                  <a:pt x="812" y="4203"/>
                </a:lnTo>
                <a:lnTo>
                  <a:pt x="1003" y="4000"/>
                </a:lnTo>
                <a:lnTo>
                  <a:pt x="990" y="4622"/>
                </a:lnTo>
                <a:lnTo>
                  <a:pt x="1003" y="4940"/>
                </a:lnTo>
                <a:lnTo>
                  <a:pt x="1028" y="5664"/>
                </a:lnTo>
                <a:lnTo>
                  <a:pt x="1130" y="5397"/>
                </a:lnTo>
                <a:lnTo>
                  <a:pt x="1155" y="5600"/>
                </a:lnTo>
                <a:lnTo>
                  <a:pt x="1409" y="4940"/>
                </a:lnTo>
                <a:lnTo>
                  <a:pt x="1536" y="4800"/>
                </a:lnTo>
                <a:lnTo>
                  <a:pt x="1562" y="5130"/>
                </a:lnTo>
                <a:lnTo>
                  <a:pt x="1574" y="4749"/>
                </a:lnTo>
                <a:lnTo>
                  <a:pt x="1765" y="4559"/>
                </a:lnTo>
                <a:close/>
              </a:path>
              <a:path w="10159" h="12700">
                <a:moveTo>
                  <a:pt x="1803" y="6070"/>
                </a:moveTo>
                <a:lnTo>
                  <a:pt x="1778" y="5676"/>
                </a:lnTo>
                <a:lnTo>
                  <a:pt x="1739" y="5168"/>
                </a:lnTo>
                <a:lnTo>
                  <a:pt x="1676" y="6045"/>
                </a:lnTo>
                <a:lnTo>
                  <a:pt x="1701" y="6438"/>
                </a:lnTo>
                <a:lnTo>
                  <a:pt x="1739" y="6946"/>
                </a:lnTo>
                <a:lnTo>
                  <a:pt x="1803" y="6070"/>
                </a:lnTo>
                <a:close/>
              </a:path>
              <a:path w="10159" h="12700">
                <a:moveTo>
                  <a:pt x="2082" y="6019"/>
                </a:moveTo>
                <a:lnTo>
                  <a:pt x="2044" y="5461"/>
                </a:lnTo>
                <a:lnTo>
                  <a:pt x="2006" y="6070"/>
                </a:lnTo>
                <a:lnTo>
                  <a:pt x="2032" y="6426"/>
                </a:lnTo>
                <a:lnTo>
                  <a:pt x="2044" y="6642"/>
                </a:lnTo>
                <a:lnTo>
                  <a:pt x="2082" y="6019"/>
                </a:lnTo>
                <a:close/>
              </a:path>
              <a:path w="10159" h="12700">
                <a:moveTo>
                  <a:pt x="2463" y="9906"/>
                </a:moveTo>
                <a:lnTo>
                  <a:pt x="2387" y="9055"/>
                </a:lnTo>
                <a:lnTo>
                  <a:pt x="2336" y="9740"/>
                </a:lnTo>
                <a:lnTo>
                  <a:pt x="1981" y="9220"/>
                </a:lnTo>
                <a:lnTo>
                  <a:pt x="2057" y="10223"/>
                </a:lnTo>
                <a:lnTo>
                  <a:pt x="2082" y="10502"/>
                </a:lnTo>
                <a:lnTo>
                  <a:pt x="2146" y="10236"/>
                </a:lnTo>
                <a:lnTo>
                  <a:pt x="2349" y="10033"/>
                </a:lnTo>
                <a:lnTo>
                  <a:pt x="2362" y="10210"/>
                </a:lnTo>
                <a:lnTo>
                  <a:pt x="2387" y="10591"/>
                </a:lnTo>
                <a:lnTo>
                  <a:pt x="2425" y="9944"/>
                </a:lnTo>
                <a:close/>
              </a:path>
              <a:path w="10159" h="12700">
                <a:moveTo>
                  <a:pt x="2552" y="6781"/>
                </a:moveTo>
                <a:lnTo>
                  <a:pt x="2501" y="6019"/>
                </a:lnTo>
                <a:lnTo>
                  <a:pt x="2451" y="6718"/>
                </a:lnTo>
                <a:lnTo>
                  <a:pt x="2171" y="6197"/>
                </a:lnTo>
                <a:lnTo>
                  <a:pt x="2247" y="7175"/>
                </a:lnTo>
                <a:lnTo>
                  <a:pt x="2260" y="7366"/>
                </a:lnTo>
                <a:lnTo>
                  <a:pt x="2311" y="7188"/>
                </a:lnTo>
                <a:lnTo>
                  <a:pt x="2463" y="6985"/>
                </a:lnTo>
                <a:lnTo>
                  <a:pt x="2476" y="7162"/>
                </a:lnTo>
                <a:lnTo>
                  <a:pt x="2501" y="7556"/>
                </a:lnTo>
                <a:lnTo>
                  <a:pt x="2540" y="6870"/>
                </a:lnTo>
                <a:close/>
              </a:path>
              <a:path w="10159" h="12700">
                <a:moveTo>
                  <a:pt x="2578" y="4902"/>
                </a:moveTo>
                <a:lnTo>
                  <a:pt x="2095" y="4787"/>
                </a:lnTo>
                <a:lnTo>
                  <a:pt x="2159" y="5664"/>
                </a:lnTo>
                <a:lnTo>
                  <a:pt x="2184" y="6070"/>
                </a:lnTo>
                <a:lnTo>
                  <a:pt x="2387" y="5664"/>
                </a:lnTo>
                <a:lnTo>
                  <a:pt x="2578" y="4902"/>
                </a:lnTo>
                <a:close/>
              </a:path>
              <a:path w="10159" h="12700">
                <a:moveTo>
                  <a:pt x="2679" y="6756"/>
                </a:moveTo>
                <a:lnTo>
                  <a:pt x="2654" y="6400"/>
                </a:lnTo>
                <a:lnTo>
                  <a:pt x="2628" y="6197"/>
                </a:lnTo>
                <a:lnTo>
                  <a:pt x="2603" y="6807"/>
                </a:lnTo>
                <a:lnTo>
                  <a:pt x="2628" y="7162"/>
                </a:lnTo>
                <a:lnTo>
                  <a:pt x="2641" y="7378"/>
                </a:lnTo>
                <a:lnTo>
                  <a:pt x="2679" y="6756"/>
                </a:lnTo>
                <a:close/>
              </a:path>
              <a:path w="10159" h="12700">
                <a:moveTo>
                  <a:pt x="3086" y="8407"/>
                </a:moveTo>
                <a:lnTo>
                  <a:pt x="3048" y="7912"/>
                </a:lnTo>
                <a:lnTo>
                  <a:pt x="3022" y="7594"/>
                </a:lnTo>
                <a:lnTo>
                  <a:pt x="3086" y="8407"/>
                </a:lnTo>
                <a:close/>
              </a:path>
              <a:path w="10159" h="12700">
                <a:moveTo>
                  <a:pt x="3136" y="4191"/>
                </a:moveTo>
                <a:lnTo>
                  <a:pt x="2819" y="6553"/>
                </a:lnTo>
                <a:lnTo>
                  <a:pt x="2946" y="8280"/>
                </a:lnTo>
                <a:lnTo>
                  <a:pt x="3098" y="6553"/>
                </a:lnTo>
                <a:lnTo>
                  <a:pt x="3136" y="4191"/>
                </a:lnTo>
                <a:close/>
              </a:path>
              <a:path w="10159" h="12700">
                <a:moveTo>
                  <a:pt x="3276" y="7518"/>
                </a:moveTo>
                <a:lnTo>
                  <a:pt x="3225" y="6743"/>
                </a:lnTo>
                <a:lnTo>
                  <a:pt x="3175" y="7518"/>
                </a:lnTo>
                <a:lnTo>
                  <a:pt x="3200" y="7899"/>
                </a:lnTo>
                <a:lnTo>
                  <a:pt x="3225" y="8293"/>
                </a:lnTo>
                <a:lnTo>
                  <a:pt x="3276" y="7518"/>
                </a:lnTo>
                <a:close/>
              </a:path>
              <a:path w="10159" h="12700">
                <a:moveTo>
                  <a:pt x="3365" y="6870"/>
                </a:moveTo>
                <a:lnTo>
                  <a:pt x="3327" y="6375"/>
                </a:lnTo>
                <a:lnTo>
                  <a:pt x="3302" y="6057"/>
                </a:lnTo>
                <a:lnTo>
                  <a:pt x="3365" y="6870"/>
                </a:lnTo>
                <a:close/>
              </a:path>
              <a:path w="10159" h="12700">
                <a:moveTo>
                  <a:pt x="3543" y="8382"/>
                </a:moveTo>
                <a:lnTo>
                  <a:pt x="3505" y="7886"/>
                </a:lnTo>
                <a:lnTo>
                  <a:pt x="3479" y="7569"/>
                </a:lnTo>
                <a:lnTo>
                  <a:pt x="3543" y="8382"/>
                </a:lnTo>
                <a:close/>
              </a:path>
              <a:path w="10159" h="12700">
                <a:moveTo>
                  <a:pt x="3937" y="4457"/>
                </a:moveTo>
                <a:lnTo>
                  <a:pt x="3886" y="3695"/>
                </a:lnTo>
                <a:lnTo>
                  <a:pt x="3835" y="4457"/>
                </a:lnTo>
                <a:lnTo>
                  <a:pt x="3860" y="4838"/>
                </a:lnTo>
                <a:lnTo>
                  <a:pt x="3886" y="5232"/>
                </a:lnTo>
                <a:lnTo>
                  <a:pt x="3937" y="4457"/>
                </a:lnTo>
                <a:close/>
              </a:path>
              <a:path w="10159" h="12700">
                <a:moveTo>
                  <a:pt x="3987" y="6604"/>
                </a:moveTo>
                <a:lnTo>
                  <a:pt x="3594" y="6286"/>
                </a:lnTo>
                <a:lnTo>
                  <a:pt x="3657" y="7124"/>
                </a:lnTo>
                <a:lnTo>
                  <a:pt x="3683" y="7391"/>
                </a:lnTo>
                <a:lnTo>
                  <a:pt x="3746" y="7150"/>
                </a:lnTo>
                <a:lnTo>
                  <a:pt x="3987" y="6604"/>
                </a:lnTo>
                <a:close/>
              </a:path>
              <a:path w="10159" h="12700">
                <a:moveTo>
                  <a:pt x="4064" y="4457"/>
                </a:moveTo>
                <a:lnTo>
                  <a:pt x="4038" y="4064"/>
                </a:lnTo>
                <a:lnTo>
                  <a:pt x="4000" y="3556"/>
                </a:lnTo>
                <a:lnTo>
                  <a:pt x="3937" y="4432"/>
                </a:lnTo>
                <a:lnTo>
                  <a:pt x="3962" y="4826"/>
                </a:lnTo>
                <a:lnTo>
                  <a:pt x="4000" y="5334"/>
                </a:lnTo>
                <a:lnTo>
                  <a:pt x="4064" y="4457"/>
                </a:lnTo>
                <a:close/>
              </a:path>
              <a:path w="10159" h="12700">
                <a:moveTo>
                  <a:pt x="4140" y="4419"/>
                </a:moveTo>
                <a:lnTo>
                  <a:pt x="4102" y="3860"/>
                </a:lnTo>
                <a:lnTo>
                  <a:pt x="4064" y="4457"/>
                </a:lnTo>
                <a:lnTo>
                  <a:pt x="4089" y="4826"/>
                </a:lnTo>
                <a:lnTo>
                  <a:pt x="4102" y="5041"/>
                </a:lnTo>
                <a:lnTo>
                  <a:pt x="4140" y="4419"/>
                </a:lnTo>
                <a:close/>
              </a:path>
              <a:path w="10159" h="12700">
                <a:moveTo>
                  <a:pt x="4343" y="4051"/>
                </a:moveTo>
                <a:lnTo>
                  <a:pt x="4305" y="3632"/>
                </a:lnTo>
                <a:lnTo>
                  <a:pt x="4241" y="4813"/>
                </a:lnTo>
                <a:lnTo>
                  <a:pt x="4343" y="6324"/>
                </a:lnTo>
                <a:lnTo>
                  <a:pt x="4343" y="4051"/>
                </a:lnTo>
                <a:close/>
              </a:path>
              <a:path w="10159" h="12700">
                <a:moveTo>
                  <a:pt x="4394" y="8382"/>
                </a:moveTo>
                <a:lnTo>
                  <a:pt x="4254" y="5422"/>
                </a:lnTo>
                <a:lnTo>
                  <a:pt x="4013" y="6489"/>
                </a:lnTo>
                <a:lnTo>
                  <a:pt x="3975" y="7112"/>
                </a:lnTo>
                <a:lnTo>
                  <a:pt x="3911" y="8420"/>
                </a:lnTo>
                <a:lnTo>
                  <a:pt x="4394" y="8382"/>
                </a:lnTo>
                <a:close/>
              </a:path>
              <a:path w="10159" h="12700">
                <a:moveTo>
                  <a:pt x="4851" y="7899"/>
                </a:moveTo>
                <a:lnTo>
                  <a:pt x="4787" y="7721"/>
                </a:lnTo>
                <a:lnTo>
                  <a:pt x="4495" y="7150"/>
                </a:lnTo>
                <a:lnTo>
                  <a:pt x="4406" y="6997"/>
                </a:lnTo>
                <a:lnTo>
                  <a:pt x="4406" y="7150"/>
                </a:lnTo>
                <a:lnTo>
                  <a:pt x="4445" y="8890"/>
                </a:lnTo>
                <a:lnTo>
                  <a:pt x="4851" y="7899"/>
                </a:lnTo>
                <a:close/>
              </a:path>
              <a:path w="10159" h="12700">
                <a:moveTo>
                  <a:pt x="5219" y="3619"/>
                </a:moveTo>
                <a:lnTo>
                  <a:pt x="5181" y="3060"/>
                </a:lnTo>
                <a:lnTo>
                  <a:pt x="5143" y="3670"/>
                </a:lnTo>
                <a:lnTo>
                  <a:pt x="5168" y="4025"/>
                </a:lnTo>
                <a:lnTo>
                  <a:pt x="5181" y="4229"/>
                </a:lnTo>
                <a:lnTo>
                  <a:pt x="5219" y="3619"/>
                </a:lnTo>
                <a:close/>
              </a:path>
              <a:path w="10159" h="12700">
                <a:moveTo>
                  <a:pt x="5245" y="11112"/>
                </a:moveTo>
                <a:lnTo>
                  <a:pt x="4419" y="10350"/>
                </a:lnTo>
                <a:lnTo>
                  <a:pt x="4508" y="11658"/>
                </a:lnTo>
                <a:lnTo>
                  <a:pt x="4559" y="12395"/>
                </a:lnTo>
                <a:lnTo>
                  <a:pt x="4889" y="11645"/>
                </a:lnTo>
                <a:lnTo>
                  <a:pt x="5245" y="11112"/>
                </a:lnTo>
                <a:close/>
              </a:path>
              <a:path w="10159" h="12700">
                <a:moveTo>
                  <a:pt x="5283" y="7772"/>
                </a:moveTo>
                <a:lnTo>
                  <a:pt x="4876" y="7848"/>
                </a:lnTo>
                <a:lnTo>
                  <a:pt x="5232" y="8572"/>
                </a:lnTo>
                <a:lnTo>
                  <a:pt x="5283" y="7772"/>
                </a:lnTo>
                <a:close/>
              </a:path>
              <a:path w="10159" h="12700">
                <a:moveTo>
                  <a:pt x="5346" y="3644"/>
                </a:moveTo>
                <a:lnTo>
                  <a:pt x="5321" y="3251"/>
                </a:lnTo>
                <a:lnTo>
                  <a:pt x="5283" y="2743"/>
                </a:lnTo>
                <a:lnTo>
                  <a:pt x="5219" y="3619"/>
                </a:lnTo>
                <a:lnTo>
                  <a:pt x="5245" y="4013"/>
                </a:lnTo>
                <a:lnTo>
                  <a:pt x="5283" y="4521"/>
                </a:lnTo>
                <a:lnTo>
                  <a:pt x="5346" y="3644"/>
                </a:lnTo>
                <a:close/>
              </a:path>
              <a:path w="10159" h="12700">
                <a:moveTo>
                  <a:pt x="5372" y="6477"/>
                </a:moveTo>
                <a:lnTo>
                  <a:pt x="5359" y="6299"/>
                </a:lnTo>
                <a:lnTo>
                  <a:pt x="5334" y="5981"/>
                </a:lnTo>
                <a:lnTo>
                  <a:pt x="5372" y="6477"/>
                </a:lnTo>
                <a:close/>
              </a:path>
              <a:path w="10159" h="12700">
                <a:moveTo>
                  <a:pt x="5499" y="4495"/>
                </a:moveTo>
                <a:lnTo>
                  <a:pt x="5473" y="4013"/>
                </a:lnTo>
                <a:lnTo>
                  <a:pt x="5448" y="3695"/>
                </a:lnTo>
                <a:lnTo>
                  <a:pt x="5499" y="4495"/>
                </a:lnTo>
                <a:close/>
              </a:path>
              <a:path w="10159" h="12700">
                <a:moveTo>
                  <a:pt x="5715" y="11201"/>
                </a:moveTo>
                <a:lnTo>
                  <a:pt x="5689" y="10845"/>
                </a:lnTo>
                <a:lnTo>
                  <a:pt x="5676" y="10629"/>
                </a:lnTo>
                <a:lnTo>
                  <a:pt x="5638" y="11252"/>
                </a:lnTo>
                <a:lnTo>
                  <a:pt x="5664" y="11607"/>
                </a:lnTo>
                <a:lnTo>
                  <a:pt x="5676" y="11811"/>
                </a:lnTo>
                <a:lnTo>
                  <a:pt x="5715" y="11201"/>
                </a:lnTo>
                <a:close/>
              </a:path>
              <a:path w="10159" h="12700">
                <a:moveTo>
                  <a:pt x="5943" y="3632"/>
                </a:moveTo>
                <a:lnTo>
                  <a:pt x="5918" y="3238"/>
                </a:lnTo>
                <a:lnTo>
                  <a:pt x="5880" y="2730"/>
                </a:lnTo>
                <a:lnTo>
                  <a:pt x="5816" y="3606"/>
                </a:lnTo>
                <a:lnTo>
                  <a:pt x="5842" y="4000"/>
                </a:lnTo>
                <a:lnTo>
                  <a:pt x="5880" y="4508"/>
                </a:lnTo>
                <a:lnTo>
                  <a:pt x="5943" y="3632"/>
                </a:lnTo>
                <a:close/>
              </a:path>
              <a:path w="10159" h="12700">
                <a:moveTo>
                  <a:pt x="6121" y="11214"/>
                </a:moveTo>
                <a:lnTo>
                  <a:pt x="6070" y="10439"/>
                </a:lnTo>
                <a:lnTo>
                  <a:pt x="6019" y="11214"/>
                </a:lnTo>
                <a:lnTo>
                  <a:pt x="6045" y="11595"/>
                </a:lnTo>
                <a:lnTo>
                  <a:pt x="6070" y="11976"/>
                </a:lnTo>
                <a:lnTo>
                  <a:pt x="6121" y="11214"/>
                </a:lnTo>
                <a:close/>
              </a:path>
              <a:path w="10159" h="12700">
                <a:moveTo>
                  <a:pt x="6438" y="6261"/>
                </a:moveTo>
                <a:lnTo>
                  <a:pt x="6438" y="6388"/>
                </a:lnTo>
                <a:lnTo>
                  <a:pt x="6438" y="6261"/>
                </a:lnTo>
                <a:close/>
              </a:path>
              <a:path w="10159" h="12700">
                <a:moveTo>
                  <a:pt x="7200" y="3594"/>
                </a:moveTo>
                <a:lnTo>
                  <a:pt x="7112" y="2819"/>
                </a:lnTo>
                <a:lnTo>
                  <a:pt x="7035" y="3136"/>
                </a:lnTo>
                <a:lnTo>
                  <a:pt x="6591" y="2222"/>
                </a:lnTo>
                <a:lnTo>
                  <a:pt x="6731" y="3327"/>
                </a:lnTo>
                <a:lnTo>
                  <a:pt x="5943" y="2844"/>
                </a:lnTo>
                <a:lnTo>
                  <a:pt x="6019" y="3987"/>
                </a:lnTo>
                <a:lnTo>
                  <a:pt x="6121" y="5384"/>
                </a:lnTo>
                <a:lnTo>
                  <a:pt x="6146" y="5575"/>
                </a:lnTo>
                <a:lnTo>
                  <a:pt x="5613" y="4114"/>
                </a:lnTo>
                <a:lnTo>
                  <a:pt x="5600" y="3797"/>
                </a:lnTo>
                <a:lnTo>
                  <a:pt x="5575" y="4025"/>
                </a:lnTo>
                <a:lnTo>
                  <a:pt x="5499" y="4495"/>
                </a:lnTo>
                <a:lnTo>
                  <a:pt x="5372" y="6477"/>
                </a:lnTo>
                <a:lnTo>
                  <a:pt x="5283" y="7772"/>
                </a:lnTo>
                <a:lnTo>
                  <a:pt x="5524" y="7721"/>
                </a:lnTo>
                <a:lnTo>
                  <a:pt x="5816" y="7797"/>
                </a:lnTo>
                <a:lnTo>
                  <a:pt x="6388" y="7772"/>
                </a:lnTo>
                <a:lnTo>
                  <a:pt x="6997" y="7899"/>
                </a:lnTo>
                <a:lnTo>
                  <a:pt x="6946" y="7772"/>
                </a:lnTo>
                <a:lnTo>
                  <a:pt x="6438" y="6388"/>
                </a:lnTo>
                <a:lnTo>
                  <a:pt x="6375" y="6197"/>
                </a:lnTo>
                <a:lnTo>
                  <a:pt x="6515" y="6045"/>
                </a:lnTo>
                <a:lnTo>
                  <a:pt x="6540" y="6248"/>
                </a:lnTo>
                <a:lnTo>
                  <a:pt x="6565" y="6527"/>
                </a:lnTo>
                <a:lnTo>
                  <a:pt x="6629" y="6261"/>
                </a:lnTo>
                <a:lnTo>
                  <a:pt x="6946" y="5930"/>
                </a:lnTo>
                <a:lnTo>
                  <a:pt x="6464" y="5245"/>
                </a:lnTo>
                <a:lnTo>
                  <a:pt x="6502" y="5791"/>
                </a:lnTo>
                <a:lnTo>
                  <a:pt x="6146" y="5295"/>
                </a:lnTo>
                <a:lnTo>
                  <a:pt x="6565" y="4000"/>
                </a:lnTo>
                <a:lnTo>
                  <a:pt x="6807" y="3848"/>
                </a:lnTo>
                <a:lnTo>
                  <a:pt x="7137" y="6299"/>
                </a:lnTo>
                <a:lnTo>
                  <a:pt x="7112" y="3657"/>
                </a:lnTo>
                <a:close/>
              </a:path>
              <a:path w="10159" h="12700">
                <a:moveTo>
                  <a:pt x="7607" y="5943"/>
                </a:moveTo>
                <a:lnTo>
                  <a:pt x="7569" y="5448"/>
                </a:lnTo>
                <a:lnTo>
                  <a:pt x="7543" y="5130"/>
                </a:lnTo>
                <a:lnTo>
                  <a:pt x="7607" y="5943"/>
                </a:lnTo>
                <a:close/>
              </a:path>
              <a:path w="10159" h="12700">
                <a:moveTo>
                  <a:pt x="8077" y="5130"/>
                </a:moveTo>
                <a:lnTo>
                  <a:pt x="7747" y="4673"/>
                </a:lnTo>
                <a:lnTo>
                  <a:pt x="8026" y="812"/>
                </a:lnTo>
                <a:lnTo>
                  <a:pt x="7975" y="0"/>
                </a:lnTo>
                <a:lnTo>
                  <a:pt x="7518" y="4368"/>
                </a:lnTo>
                <a:lnTo>
                  <a:pt x="7429" y="3175"/>
                </a:lnTo>
                <a:lnTo>
                  <a:pt x="7645" y="6146"/>
                </a:lnTo>
                <a:lnTo>
                  <a:pt x="7683" y="5600"/>
                </a:lnTo>
                <a:lnTo>
                  <a:pt x="7696" y="5727"/>
                </a:lnTo>
                <a:lnTo>
                  <a:pt x="7759" y="5461"/>
                </a:lnTo>
                <a:lnTo>
                  <a:pt x="8077" y="5130"/>
                </a:lnTo>
                <a:close/>
              </a:path>
              <a:path w="10159" h="12700">
                <a:moveTo>
                  <a:pt x="8407" y="2755"/>
                </a:moveTo>
                <a:lnTo>
                  <a:pt x="8356" y="1993"/>
                </a:lnTo>
                <a:lnTo>
                  <a:pt x="8305" y="2755"/>
                </a:lnTo>
                <a:lnTo>
                  <a:pt x="8331" y="3136"/>
                </a:lnTo>
                <a:lnTo>
                  <a:pt x="8356" y="3530"/>
                </a:lnTo>
                <a:lnTo>
                  <a:pt x="8407" y="2755"/>
                </a:lnTo>
                <a:close/>
              </a:path>
              <a:path w="10159" h="12700">
                <a:moveTo>
                  <a:pt x="9906" y="1803"/>
                </a:moveTo>
                <a:lnTo>
                  <a:pt x="9766" y="1168"/>
                </a:lnTo>
                <a:lnTo>
                  <a:pt x="9728" y="1651"/>
                </a:lnTo>
                <a:lnTo>
                  <a:pt x="9080" y="1041"/>
                </a:lnTo>
                <a:lnTo>
                  <a:pt x="9105" y="1587"/>
                </a:lnTo>
                <a:lnTo>
                  <a:pt x="8547" y="1054"/>
                </a:lnTo>
                <a:lnTo>
                  <a:pt x="8597" y="1892"/>
                </a:lnTo>
                <a:lnTo>
                  <a:pt x="8343" y="1397"/>
                </a:lnTo>
                <a:lnTo>
                  <a:pt x="8407" y="2374"/>
                </a:lnTo>
                <a:lnTo>
                  <a:pt x="8420" y="2565"/>
                </a:lnTo>
                <a:lnTo>
                  <a:pt x="8470" y="2387"/>
                </a:lnTo>
                <a:lnTo>
                  <a:pt x="8623" y="2184"/>
                </a:lnTo>
                <a:lnTo>
                  <a:pt x="8636" y="2362"/>
                </a:lnTo>
                <a:lnTo>
                  <a:pt x="8686" y="3111"/>
                </a:lnTo>
                <a:lnTo>
                  <a:pt x="9017" y="2349"/>
                </a:lnTo>
                <a:lnTo>
                  <a:pt x="9144" y="2146"/>
                </a:lnTo>
                <a:lnTo>
                  <a:pt x="9169" y="2349"/>
                </a:lnTo>
                <a:lnTo>
                  <a:pt x="9220" y="3098"/>
                </a:lnTo>
                <a:lnTo>
                  <a:pt x="9550" y="2336"/>
                </a:lnTo>
                <a:lnTo>
                  <a:pt x="9715" y="2082"/>
                </a:lnTo>
                <a:lnTo>
                  <a:pt x="9740" y="2324"/>
                </a:lnTo>
                <a:lnTo>
                  <a:pt x="9766" y="2717"/>
                </a:lnTo>
                <a:lnTo>
                  <a:pt x="9817" y="1943"/>
                </a:lnTo>
                <a:lnTo>
                  <a:pt x="9906" y="1803"/>
                </a:lnTo>
                <a:close/>
              </a:path>
            </a:pathLst>
          </a:custGeom>
          <a:solidFill>
            <a:srgbClr val="B88F51"/>
          </a:solidFill>
        </p:spPr>
        <p:txBody>
          <a:bodyPr wrap="square" lIns="0" tIns="0" rIns="0" bIns="0" rtlCol="0"/>
          <a:lstStyle/>
          <a:p>
            <a:endParaRPr sz="2511"/>
          </a:p>
        </p:txBody>
      </p:sp>
      <p:sp>
        <p:nvSpPr>
          <p:cNvPr id="154" name="bg object 154"/>
          <p:cNvSpPr/>
          <p:nvPr/>
        </p:nvSpPr>
        <p:spPr>
          <a:xfrm>
            <a:off x="772938" y="219670"/>
            <a:ext cx="22622" cy="23813"/>
          </a:xfrm>
          <a:custGeom>
            <a:avLst/>
            <a:gdLst/>
            <a:ahLst/>
            <a:cxnLst/>
            <a:rect l="l" t="t" r="r" b="b"/>
            <a:pathLst>
              <a:path w="36194" h="38100">
                <a:moveTo>
                  <a:pt x="88" y="17805"/>
                </a:moveTo>
                <a:lnTo>
                  <a:pt x="38" y="17310"/>
                </a:lnTo>
                <a:lnTo>
                  <a:pt x="0" y="16992"/>
                </a:lnTo>
                <a:lnTo>
                  <a:pt x="88" y="17805"/>
                </a:lnTo>
                <a:close/>
              </a:path>
              <a:path w="36194" h="38100">
                <a:moveTo>
                  <a:pt x="698" y="21437"/>
                </a:moveTo>
                <a:lnTo>
                  <a:pt x="660" y="21082"/>
                </a:lnTo>
                <a:lnTo>
                  <a:pt x="647" y="20878"/>
                </a:lnTo>
                <a:lnTo>
                  <a:pt x="558" y="21488"/>
                </a:lnTo>
                <a:lnTo>
                  <a:pt x="596" y="21844"/>
                </a:lnTo>
                <a:lnTo>
                  <a:pt x="622" y="22047"/>
                </a:lnTo>
                <a:lnTo>
                  <a:pt x="698" y="21437"/>
                </a:lnTo>
                <a:close/>
              </a:path>
              <a:path w="36194" h="38100">
                <a:moveTo>
                  <a:pt x="1270" y="17729"/>
                </a:moveTo>
                <a:lnTo>
                  <a:pt x="596" y="17068"/>
                </a:lnTo>
                <a:lnTo>
                  <a:pt x="698" y="18046"/>
                </a:lnTo>
                <a:lnTo>
                  <a:pt x="723" y="18237"/>
                </a:lnTo>
                <a:lnTo>
                  <a:pt x="825" y="18059"/>
                </a:lnTo>
                <a:lnTo>
                  <a:pt x="1270" y="17729"/>
                </a:lnTo>
                <a:close/>
              </a:path>
              <a:path w="36194" h="38100">
                <a:moveTo>
                  <a:pt x="1346" y="27647"/>
                </a:moveTo>
                <a:lnTo>
                  <a:pt x="1295" y="27152"/>
                </a:lnTo>
                <a:lnTo>
                  <a:pt x="1257" y="26835"/>
                </a:lnTo>
                <a:lnTo>
                  <a:pt x="1346" y="27647"/>
                </a:lnTo>
                <a:close/>
              </a:path>
              <a:path w="36194" h="38100">
                <a:moveTo>
                  <a:pt x="1397" y="26085"/>
                </a:moveTo>
                <a:lnTo>
                  <a:pt x="723" y="25425"/>
                </a:lnTo>
                <a:lnTo>
                  <a:pt x="825" y="26403"/>
                </a:lnTo>
                <a:lnTo>
                  <a:pt x="850" y="26593"/>
                </a:lnTo>
                <a:lnTo>
                  <a:pt x="952" y="26416"/>
                </a:lnTo>
                <a:lnTo>
                  <a:pt x="1397" y="26085"/>
                </a:lnTo>
                <a:close/>
              </a:path>
              <a:path w="36194" h="38100">
                <a:moveTo>
                  <a:pt x="1739" y="15354"/>
                </a:moveTo>
                <a:lnTo>
                  <a:pt x="1651" y="14452"/>
                </a:lnTo>
                <a:lnTo>
                  <a:pt x="1498" y="15328"/>
                </a:lnTo>
                <a:lnTo>
                  <a:pt x="1536" y="15722"/>
                </a:lnTo>
                <a:lnTo>
                  <a:pt x="1587" y="16217"/>
                </a:lnTo>
                <a:lnTo>
                  <a:pt x="1739" y="15354"/>
                </a:lnTo>
                <a:close/>
              </a:path>
              <a:path w="36194" h="38100">
                <a:moveTo>
                  <a:pt x="1765" y="27139"/>
                </a:moveTo>
                <a:lnTo>
                  <a:pt x="1739" y="25349"/>
                </a:lnTo>
                <a:lnTo>
                  <a:pt x="1612" y="28854"/>
                </a:lnTo>
                <a:lnTo>
                  <a:pt x="1765" y="27139"/>
                </a:lnTo>
                <a:close/>
              </a:path>
              <a:path w="36194" h="38100">
                <a:moveTo>
                  <a:pt x="1905" y="18351"/>
                </a:moveTo>
                <a:lnTo>
                  <a:pt x="1866" y="17995"/>
                </a:lnTo>
                <a:lnTo>
                  <a:pt x="1854" y="17780"/>
                </a:lnTo>
                <a:lnTo>
                  <a:pt x="1765" y="18402"/>
                </a:lnTo>
                <a:lnTo>
                  <a:pt x="1803" y="18757"/>
                </a:lnTo>
                <a:lnTo>
                  <a:pt x="1828" y="18961"/>
                </a:lnTo>
                <a:lnTo>
                  <a:pt x="1905" y="18351"/>
                </a:lnTo>
                <a:close/>
              </a:path>
              <a:path w="36194" h="38100">
                <a:moveTo>
                  <a:pt x="2349" y="23012"/>
                </a:moveTo>
                <a:lnTo>
                  <a:pt x="1676" y="22352"/>
                </a:lnTo>
                <a:lnTo>
                  <a:pt x="1778" y="23329"/>
                </a:lnTo>
                <a:lnTo>
                  <a:pt x="1803" y="23520"/>
                </a:lnTo>
                <a:lnTo>
                  <a:pt x="1905" y="23342"/>
                </a:lnTo>
                <a:lnTo>
                  <a:pt x="2349" y="23012"/>
                </a:lnTo>
                <a:close/>
              </a:path>
              <a:path w="36194" h="38100">
                <a:moveTo>
                  <a:pt x="2413" y="17614"/>
                </a:moveTo>
                <a:lnTo>
                  <a:pt x="2324" y="16713"/>
                </a:lnTo>
                <a:lnTo>
                  <a:pt x="2171" y="17589"/>
                </a:lnTo>
                <a:lnTo>
                  <a:pt x="2209" y="17983"/>
                </a:lnTo>
                <a:lnTo>
                  <a:pt x="2260" y="18491"/>
                </a:lnTo>
                <a:lnTo>
                  <a:pt x="2413" y="17614"/>
                </a:lnTo>
                <a:close/>
              </a:path>
              <a:path w="36194" h="38100">
                <a:moveTo>
                  <a:pt x="2565" y="20637"/>
                </a:moveTo>
                <a:lnTo>
                  <a:pt x="2489" y="19862"/>
                </a:lnTo>
                <a:lnTo>
                  <a:pt x="2374" y="20637"/>
                </a:lnTo>
                <a:lnTo>
                  <a:pt x="2413" y="21018"/>
                </a:lnTo>
                <a:lnTo>
                  <a:pt x="2451" y="21399"/>
                </a:lnTo>
                <a:lnTo>
                  <a:pt x="2565" y="20637"/>
                </a:lnTo>
                <a:close/>
              </a:path>
              <a:path w="36194" h="38100">
                <a:moveTo>
                  <a:pt x="2908" y="20637"/>
                </a:moveTo>
                <a:lnTo>
                  <a:pt x="2819" y="19735"/>
                </a:lnTo>
                <a:lnTo>
                  <a:pt x="2667" y="20612"/>
                </a:lnTo>
                <a:lnTo>
                  <a:pt x="2705" y="21005"/>
                </a:lnTo>
                <a:lnTo>
                  <a:pt x="2755" y="21513"/>
                </a:lnTo>
                <a:lnTo>
                  <a:pt x="2908" y="20637"/>
                </a:lnTo>
                <a:close/>
              </a:path>
              <a:path w="36194" h="38100">
                <a:moveTo>
                  <a:pt x="3048" y="15697"/>
                </a:moveTo>
                <a:lnTo>
                  <a:pt x="2197" y="15494"/>
                </a:lnTo>
                <a:lnTo>
                  <a:pt x="2298" y="16459"/>
                </a:lnTo>
                <a:lnTo>
                  <a:pt x="2324" y="16713"/>
                </a:lnTo>
                <a:lnTo>
                  <a:pt x="2362" y="17068"/>
                </a:lnTo>
                <a:lnTo>
                  <a:pt x="2692" y="16433"/>
                </a:lnTo>
                <a:lnTo>
                  <a:pt x="3048" y="15697"/>
                </a:lnTo>
                <a:close/>
              </a:path>
              <a:path w="36194" h="38100">
                <a:moveTo>
                  <a:pt x="3289" y="24384"/>
                </a:moveTo>
                <a:lnTo>
                  <a:pt x="3251" y="24028"/>
                </a:lnTo>
                <a:lnTo>
                  <a:pt x="3238" y="23812"/>
                </a:lnTo>
                <a:lnTo>
                  <a:pt x="3149" y="24434"/>
                </a:lnTo>
                <a:lnTo>
                  <a:pt x="3187" y="24790"/>
                </a:lnTo>
                <a:lnTo>
                  <a:pt x="3213" y="24993"/>
                </a:lnTo>
                <a:lnTo>
                  <a:pt x="3289" y="24384"/>
                </a:lnTo>
                <a:close/>
              </a:path>
              <a:path w="36194" h="38100">
                <a:moveTo>
                  <a:pt x="3340" y="20980"/>
                </a:moveTo>
                <a:lnTo>
                  <a:pt x="3289" y="20561"/>
                </a:lnTo>
                <a:lnTo>
                  <a:pt x="3124" y="21755"/>
                </a:lnTo>
                <a:lnTo>
                  <a:pt x="3276" y="23253"/>
                </a:lnTo>
                <a:lnTo>
                  <a:pt x="3340" y="20980"/>
                </a:lnTo>
                <a:close/>
              </a:path>
              <a:path w="36194" h="38100">
                <a:moveTo>
                  <a:pt x="3429" y="23431"/>
                </a:moveTo>
                <a:lnTo>
                  <a:pt x="2298" y="23241"/>
                </a:lnTo>
                <a:lnTo>
                  <a:pt x="2298" y="23088"/>
                </a:lnTo>
                <a:lnTo>
                  <a:pt x="2209" y="23710"/>
                </a:lnTo>
                <a:lnTo>
                  <a:pt x="2247" y="24066"/>
                </a:lnTo>
                <a:lnTo>
                  <a:pt x="2273" y="24269"/>
                </a:lnTo>
                <a:lnTo>
                  <a:pt x="2336" y="23685"/>
                </a:lnTo>
                <a:lnTo>
                  <a:pt x="2387" y="24066"/>
                </a:lnTo>
                <a:lnTo>
                  <a:pt x="2451" y="24688"/>
                </a:lnTo>
                <a:lnTo>
                  <a:pt x="2908" y="24066"/>
                </a:lnTo>
                <a:lnTo>
                  <a:pt x="3429" y="23431"/>
                </a:lnTo>
                <a:close/>
              </a:path>
              <a:path w="36194" h="38100">
                <a:moveTo>
                  <a:pt x="3619" y="21336"/>
                </a:moveTo>
                <a:lnTo>
                  <a:pt x="3581" y="20980"/>
                </a:lnTo>
                <a:lnTo>
                  <a:pt x="3568" y="20764"/>
                </a:lnTo>
                <a:lnTo>
                  <a:pt x="3479" y="21386"/>
                </a:lnTo>
                <a:lnTo>
                  <a:pt x="3517" y="21742"/>
                </a:lnTo>
                <a:lnTo>
                  <a:pt x="3543" y="21945"/>
                </a:lnTo>
                <a:lnTo>
                  <a:pt x="3619" y="21336"/>
                </a:lnTo>
                <a:close/>
              </a:path>
              <a:path w="36194" h="38100">
                <a:moveTo>
                  <a:pt x="3695" y="24472"/>
                </a:moveTo>
                <a:lnTo>
                  <a:pt x="3352" y="24371"/>
                </a:lnTo>
                <a:lnTo>
                  <a:pt x="3390" y="24841"/>
                </a:lnTo>
                <a:lnTo>
                  <a:pt x="3695" y="24472"/>
                </a:lnTo>
                <a:close/>
              </a:path>
              <a:path w="36194" h="38100">
                <a:moveTo>
                  <a:pt x="3835" y="22085"/>
                </a:moveTo>
                <a:lnTo>
                  <a:pt x="3797" y="21729"/>
                </a:lnTo>
                <a:lnTo>
                  <a:pt x="3784" y="21526"/>
                </a:lnTo>
                <a:lnTo>
                  <a:pt x="3695" y="22136"/>
                </a:lnTo>
                <a:lnTo>
                  <a:pt x="3733" y="22491"/>
                </a:lnTo>
                <a:lnTo>
                  <a:pt x="3759" y="22707"/>
                </a:lnTo>
                <a:lnTo>
                  <a:pt x="3835" y="22085"/>
                </a:lnTo>
                <a:close/>
              </a:path>
              <a:path w="36194" h="38100">
                <a:moveTo>
                  <a:pt x="4356" y="24676"/>
                </a:moveTo>
                <a:lnTo>
                  <a:pt x="3962" y="24168"/>
                </a:lnTo>
                <a:lnTo>
                  <a:pt x="3695" y="24472"/>
                </a:lnTo>
                <a:lnTo>
                  <a:pt x="4356" y="24676"/>
                </a:lnTo>
                <a:close/>
              </a:path>
              <a:path w="36194" h="38100">
                <a:moveTo>
                  <a:pt x="4610" y="13487"/>
                </a:moveTo>
                <a:lnTo>
                  <a:pt x="3378" y="12814"/>
                </a:lnTo>
                <a:lnTo>
                  <a:pt x="2705" y="12407"/>
                </a:lnTo>
                <a:lnTo>
                  <a:pt x="2806" y="13398"/>
                </a:lnTo>
                <a:lnTo>
                  <a:pt x="2832" y="13677"/>
                </a:lnTo>
                <a:lnTo>
                  <a:pt x="2971" y="13411"/>
                </a:lnTo>
                <a:lnTo>
                  <a:pt x="3403" y="13169"/>
                </a:lnTo>
                <a:lnTo>
                  <a:pt x="3517" y="14135"/>
                </a:lnTo>
                <a:lnTo>
                  <a:pt x="3568" y="14668"/>
                </a:lnTo>
                <a:lnTo>
                  <a:pt x="4102" y="14109"/>
                </a:lnTo>
                <a:lnTo>
                  <a:pt x="4610" y="13487"/>
                </a:lnTo>
                <a:close/>
              </a:path>
              <a:path w="36194" h="38100">
                <a:moveTo>
                  <a:pt x="5245" y="15328"/>
                </a:moveTo>
                <a:lnTo>
                  <a:pt x="5194" y="14833"/>
                </a:lnTo>
                <a:lnTo>
                  <a:pt x="5156" y="14516"/>
                </a:lnTo>
                <a:lnTo>
                  <a:pt x="5245" y="15328"/>
                </a:lnTo>
                <a:close/>
              </a:path>
              <a:path w="36194" h="38100">
                <a:moveTo>
                  <a:pt x="5359" y="18364"/>
                </a:moveTo>
                <a:lnTo>
                  <a:pt x="5308" y="17868"/>
                </a:lnTo>
                <a:lnTo>
                  <a:pt x="5270" y="17551"/>
                </a:lnTo>
                <a:lnTo>
                  <a:pt x="5359" y="18364"/>
                </a:lnTo>
                <a:close/>
              </a:path>
              <a:path w="36194" h="38100">
                <a:moveTo>
                  <a:pt x="5562" y="17449"/>
                </a:moveTo>
                <a:lnTo>
                  <a:pt x="5524" y="17094"/>
                </a:lnTo>
                <a:lnTo>
                  <a:pt x="5511" y="16878"/>
                </a:lnTo>
                <a:lnTo>
                  <a:pt x="5422" y="17500"/>
                </a:lnTo>
                <a:lnTo>
                  <a:pt x="5461" y="17856"/>
                </a:lnTo>
                <a:lnTo>
                  <a:pt x="5486" y="18072"/>
                </a:lnTo>
                <a:lnTo>
                  <a:pt x="5562" y="17449"/>
                </a:lnTo>
                <a:close/>
              </a:path>
              <a:path w="36194" h="38100">
                <a:moveTo>
                  <a:pt x="5753" y="18351"/>
                </a:moveTo>
                <a:lnTo>
                  <a:pt x="5702" y="17856"/>
                </a:lnTo>
                <a:lnTo>
                  <a:pt x="5664" y="17538"/>
                </a:lnTo>
                <a:lnTo>
                  <a:pt x="5753" y="18351"/>
                </a:lnTo>
                <a:close/>
              </a:path>
              <a:path w="36194" h="38100">
                <a:moveTo>
                  <a:pt x="6159" y="14490"/>
                </a:moveTo>
                <a:lnTo>
                  <a:pt x="5486" y="13830"/>
                </a:lnTo>
                <a:lnTo>
                  <a:pt x="5588" y="14808"/>
                </a:lnTo>
                <a:lnTo>
                  <a:pt x="5613" y="14998"/>
                </a:lnTo>
                <a:lnTo>
                  <a:pt x="5715" y="14820"/>
                </a:lnTo>
                <a:lnTo>
                  <a:pt x="6159" y="14490"/>
                </a:lnTo>
                <a:close/>
              </a:path>
              <a:path w="36194" h="38100">
                <a:moveTo>
                  <a:pt x="7200" y="18872"/>
                </a:moveTo>
                <a:lnTo>
                  <a:pt x="6870" y="18719"/>
                </a:lnTo>
                <a:lnTo>
                  <a:pt x="6908" y="19100"/>
                </a:lnTo>
                <a:lnTo>
                  <a:pt x="7200" y="18872"/>
                </a:lnTo>
                <a:close/>
              </a:path>
              <a:path w="36194" h="38100">
                <a:moveTo>
                  <a:pt x="7251" y="18288"/>
                </a:moveTo>
                <a:lnTo>
                  <a:pt x="6667" y="15278"/>
                </a:lnTo>
                <a:lnTo>
                  <a:pt x="5753" y="18503"/>
                </a:lnTo>
                <a:lnTo>
                  <a:pt x="6489" y="18529"/>
                </a:lnTo>
                <a:lnTo>
                  <a:pt x="6870" y="18719"/>
                </a:lnTo>
                <a:lnTo>
                  <a:pt x="7251" y="18288"/>
                </a:lnTo>
                <a:close/>
              </a:path>
              <a:path w="36194" h="38100">
                <a:moveTo>
                  <a:pt x="7429" y="26162"/>
                </a:moveTo>
                <a:lnTo>
                  <a:pt x="6934" y="24498"/>
                </a:lnTo>
                <a:lnTo>
                  <a:pt x="6223" y="25882"/>
                </a:lnTo>
                <a:lnTo>
                  <a:pt x="5842" y="25463"/>
                </a:lnTo>
                <a:lnTo>
                  <a:pt x="5638" y="25247"/>
                </a:lnTo>
                <a:lnTo>
                  <a:pt x="5689" y="25044"/>
                </a:lnTo>
                <a:lnTo>
                  <a:pt x="5283" y="23101"/>
                </a:lnTo>
                <a:lnTo>
                  <a:pt x="4965" y="25044"/>
                </a:lnTo>
                <a:lnTo>
                  <a:pt x="4432" y="24701"/>
                </a:lnTo>
                <a:lnTo>
                  <a:pt x="4838" y="25298"/>
                </a:lnTo>
                <a:lnTo>
                  <a:pt x="5473" y="25501"/>
                </a:lnTo>
                <a:lnTo>
                  <a:pt x="5638" y="25298"/>
                </a:lnTo>
                <a:lnTo>
                  <a:pt x="7264" y="27470"/>
                </a:lnTo>
                <a:lnTo>
                  <a:pt x="7429" y="26162"/>
                </a:lnTo>
                <a:close/>
              </a:path>
              <a:path w="36194" h="38100">
                <a:moveTo>
                  <a:pt x="7632" y="18643"/>
                </a:moveTo>
                <a:lnTo>
                  <a:pt x="7454" y="18072"/>
                </a:lnTo>
                <a:lnTo>
                  <a:pt x="7315" y="18224"/>
                </a:lnTo>
                <a:lnTo>
                  <a:pt x="7327" y="18694"/>
                </a:lnTo>
                <a:lnTo>
                  <a:pt x="7632" y="18643"/>
                </a:lnTo>
                <a:close/>
              </a:path>
              <a:path w="36194" h="38100">
                <a:moveTo>
                  <a:pt x="7683" y="23495"/>
                </a:moveTo>
                <a:lnTo>
                  <a:pt x="7607" y="22720"/>
                </a:lnTo>
                <a:lnTo>
                  <a:pt x="7493" y="23495"/>
                </a:lnTo>
                <a:lnTo>
                  <a:pt x="7531" y="23876"/>
                </a:lnTo>
                <a:lnTo>
                  <a:pt x="7569" y="24257"/>
                </a:lnTo>
                <a:lnTo>
                  <a:pt x="7683" y="23495"/>
                </a:lnTo>
                <a:close/>
              </a:path>
              <a:path w="36194" h="38100">
                <a:moveTo>
                  <a:pt x="7797" y="26530"/>
                </a:moveTo>
                <a:lnTo>
                  <a:pt x="7721" y="25755"/>
                </a:lnTo>
                <a:lnTo>
                  <a:pt x="7645" y="26263"/>
                </a:lnTo>
                <a:lnTo>
                  <a:pt x="7480" y="24625"/>
                </a:lnTo>
                <a:lnTo>
                  <a:pt x="7708" y="24955"/>
                </a:lnTo>
                <a:lnTo>
                  <a:pt x="7404" y="23901"/>
                </a:lnTo>
                <a:lnTo>
                  <a:pt x="6515" y="20739"/>
                </a:lnTo>
                <a:lnTo>
                  <a:pt x="6731" y="21399"/>
                </a:lnTo>
                <a:lnTo>
                  <a:pt x="7010" y="20345"/>
                </a:lnTo>
                <a:lnTo>
                  <a:pt x="6985" y="20040"/>
                </a:lnTo>
                <a:lnTo>
                  <a:pt x="6934" y="19418"/>
                </a:lnTo>
                <a:lnTo>
                  <a:pt x="6908" y="19100"/>
                </a:lnTo>
                <a:lnTo>
                  <a:pt x="6502" y="19418"/>
                </a:lnTo>
                <a:lnTo>
                  <a:pt x="5549" y="19253"/>
                </a:lnTo>
                <a:lnTo>
                  <a:pt x="5118" y="18796"/>
                </a:lnTo>
                <a:lnTo>
                  <a:pt x="4508" y="18669"/>
                </a:lnTo>
                <a:lnTo>
                  <a:pt x="3594" y="18478"/>
                </a:lnTo>
                <a:lnTo>
                  <a:pt x="4724" y="18694"/>
                </a:lnTo>
                <a:lnTo>
                  <a:pt x="4813" y="18478"/>
                </a:lnTo>
                <a:lnTo>
                  <a:pt x="5207" y="17526"/>
                </a:lnTo>
                <a:lnTo>
                  <a:pt x="5270" y="17386"/>
                </a:lnTo>
                <a:lnTo>
                  <a:pt x="5473" y="16903"/>
                </a:lnTo>
                <a:lnTo>
                  <a:pt x="4559" y="17386"/>
                </a:lnTo>
                <a:lnTo>
                  <a:pt x="4381" y="17170"/>
                </a:lnTo>
                <a:lnTo>
                  <a:pt x="3962" y="17119"/>
                </a:lnTo>
                <a:lnTo>
                  <a:pt x="3581" y="17526"/>
                </a:lnTo>
                <a:lnTo>
                  <a:pt x="3733" y="16408"/>
                </a:lnTo>
                <a:lnTo>
                  <a:pt x="3695" y="14973"/>
                </a:lnTo>
                <a:lnTo>
                  <a:pt x="3187" y="16776"/>
                </a:lnTo>
                <a:lnTo>
                  <a:pt x="3022" y="16446"/>
                </a:lnTo>
                <a:lnTo>
                  <a:pt x="2654" y="18796"/>
                </a:lnTo>
                <a:lnTo>
                  <a:pt x="3060" y="18707"/>
                </a:lnTo>
                <a:lnTo>
                  <a:pt x="3187" y="19075"/>
                </a:lnTo>
                <a:lnTo>
                  <a:pt x="3263" y="18707"/>
                </a:lnTo>
                <a:lnTo>
                  <a:pt x="4102" y="18669"/>
                </a:lnTo>
                <a:lnTo>
                  <a:pt x="5232" y="20307"/>
                </a:lnTo>
                <a:lnTo>
                  <a:pt x="6299" y="20040"/>
                </a:lnTo>
                <a:lnTo>
                  <a:pt x="6324" y="23114"/>
                </a:lnTo>
                <a:lnTo>
                  <a:pt x="5600" y="22098"/>
                </a:lnTo>
                <a:lnTo>
                  <a:pt x="4533" y="21945"/>
                </a:lnTo>
                <a:lnTo>
                  <a:pt x="4191" y="21666"/>
                </a:lnTo>
                <a:lnTo>
                  <a:pt x="3746" y="19964"/>
                </a:lnTo>
                <a:lnTo>
                  <a:pt x="3860" y="21729"/>
                </a:lnTo>
                <a:lnTo>
                  <a:pt x="3873" y="21932"/>
                </a:lnTo>
                <a:lnTo>
                  <a:pt x="4038" y="21666"/>
                </a:lnTo>
                <a:lnTo>
                  <a:pt x="4457" y="22720"/>
                </a:lnTo>
                <a:lnTo>
                  <a:pt x="4787" y="22326"/>
                </a:lnTo>
                <a:lnTo>
                  <a:pt x="5156" y="22440"/>
                </a:lnTo>
                <a:lnTo>
                  <a:pt x="5372" y="22517"/>
                </a:lnTo>
                <a:lnTo>
                  <a:pt x="6731" y="23647"/>
                </a:lnTo>
                <a:lnTo>
                  <a:pt x="6337" y="23114"/>
                </a:lnTo>
                <a:lnTo>
                  <a:pt x="6337" y="22606"/>
                </a:lnTo>
                <a:lnTo>
                  <a:pt x="6921" y="23787"/>
                </a:lnTo>
                <a:lnTo>
                  <a:pt x="7404" y="24511"/>
                </a:lnTo>
                <a:lnTo>
                  <a:pt x="7429" y="26162"/>
                </a:lnTo>
                <a:lnTo>
                  <a:pt x="7620" y="26708"/>
                </a:lnTo>
                <a:lnTo>
                  <a:pt x="7645" y="26911"/>
                </a:lnTo>
                <a:lnTo>
                  <a:pt x="7683" y="27305"/>
                </a:lnTo>
                <a:lnTo>
                  <a:pt x="7721" y="26974"/>
                </a:lnTo>
                <a:lnTo>
                  <a:pt x="7797" y="26530"/>
                </a:lnTo>
                <a:close/>
              </a:path>
              <a:path w="36194" h="38100">
                <a:moveTo>
                  <a:pt x="7886" y="19672"/>
                </a:moveTo>
                <a:lnTo>
                  <a:pt x="7378" y="20154"/>
                </a:lnTo>
                <a:lnTo>
                  <a:pt x="7302" y="20789"/>
                </a:lnTo>
                <a:lnTo>
                  <a:pt x="7416" y="21844"/>
                </a:lnTo>
                <a:lnTo>
                  <a:pt x="7543" y="22313"/>
                </a:lnTo>
                <a:lnTo>
                  <a:pt x="7886" y="19672"/>
                </a:lnTo>
                <a:close/>
              </a:path>
              <a:path w="36194" h="38100">
                <a:moveTo>
                  <a:pt x="7937" y="26492"/>
                </a:moveTo>
                <a:lnTo>
                  <a:pt x="7899" y="26136"/>
                </a:lnTo>
                <a:lnTo>
                  <a:pt x="7886" y="25920"/>
                </a:lnTo>
                <a:lnTo>
                  <a:pt x="7797" y="26530"/>
                </a:lnTo>
                <a:lnTo>
                  <a:pt x="7835" y="26898"/>
                </a:lnTo>
                <a:lnTo>
                  <a:pt x="7861" y="27101"/>
                </a:lnTo>
                <a:lnTo>
                  <a:pt x="7937" y="26492"/>
                </a:lnTo>
                <a:close/>
              </a:path>
              <a:path w="36194" h="38100">
                <a:moveTo>
                  <a:pt x="8216" y="23444"/>
                </a:moveTo>
                <a:lnTo>
                  <a:pt x="8178" y="23088"/>
                </a:lnTo>
                <a:lnTo>
                  <a:pt x="8166" y="22872"/>
                </a:lnTo>
                <a:lnTo>
                  <a:pt x="8077" y="23495"/>
                </a:lnTo>
                <a:lnTo>
                  <a:pt x="8115" y="23850"/>
                </a:lnTo>
                <a:lnTo>
                  <a:pt x="8140" y="24053"/>
                </a:lnTo>
                <a:lnTo>
                  <a:pt x="8216" y="23444"/>
                </a:lnTo>
                <a:close/>
              </a:path>
              <a:path w="36194" h="38100">
                <a:moveTo>
                  <a:pt x="9525" y="16687"/>
                </a:moveTo>
                <a:lnTo>
                  <a:pt x="9474" y="16192"/>
                </a:lnTo>
                <a:lnTo>
                  <a:pt x="9436" y="15875"/>
                </a:lnTo>
                <a:lnTo>
                  <a:pt x="9525" y="16687"/>
                </a:lnTo>
                <a:close/>
              </a:path>
              <a:path w="36194" h="38100">
                <a:moveTo>
                  <a:pt x="10820" y="19646"/>
                </a:moveTo>
                <a:lnTo>
                  <a:pt x="10388" y="19494"/>
                </a:lnTo>
                <a:lnTo>
                  <a:pt x="10426" y="19837"/>
                </a:lnTo>
                <a:lnTo>
                  <a:pt x="10820" y="19646"/>
                </a:lnTo>
                <a:close/>
              </a:path>
              <a:path w="36194" h="38100">
                <a:moveTo>
                  <a:pt x="10858" y="20789"/>
                </a:moveTo>
                <a:lnTo>
                  <a:pt x="10731" y="21336"/>
                </a:lnTo>
                <a:lnTo>
                  <a:pt x="10833" y="21170"/>
                </a:lnTo>
                <a:lnTo>
                  <a:pt x="10858" y="20789"/>
                </a:lnTo>
                <a:close/>
              </a:path>
              <a:path w="36194" h="38100">
                <a:moveTo>
                  <a:pt x="11112" y="20281"/>
                </a:moveTo>
                <a:lnTo>
                  <a:pt x="10985" y="20904"/>
                </a:lnTo>
                <a:lnTo>
                  <a:pt x="11112" y="20281"/>
                </a:lnTo>
                <a:close/>
              </a:path>
              <a:path w="36194" h="38100">
                <a:moveTo>
                  <a:pt x="12242" y="19837"/>
                </a:moveTo>
                <a:lnTo>
                  <a:pt x="12204" y="19469"/>
                </a:lnTo>
                <a:lnTo>
                  <a:pt x="12153" y="19850"/>
                </a:lnTo>
                <a:close/>
              </a:path>
              <a:path w="36194" h="38100">
                <a:moveTo>
                  <a:pt x="12827" y="23583"/>
                </a:moveTo>
                <a:lnTo>
                  <a:pt x="12077" y="23329"/>
                </a:lnTo>
                <a:lnTo>
                  <a:pt x="11391" y="23583"/>
                </a:lnTo>
                <a:lnTo>
                  <a:pt x="11214" y="23075"/>
                </a:lnTo>
                <a:lnTo>
                  <a:pt x="10363" y="23075"/>
                </a:lnTo>
                <a:lnTo>
                  <a:pt x="10287" y="23329"/>
                </a:lnTo>
                <a:lnTo>
                  <a:pt x="10223" y="23075"/>
                </a:lnTo>
                <a:lnTo>
                  <a:pt x="9309" y="23075"/>
                </a:lnTo>
                <a:lnTo>
                  <a:pt x="8978" y="22606"/>
                </a:lnTo>
                <a:lnTo>
                  <a:pt x="8915" y="23075"/>
                </a:lnTo>
                <a:lnTo>
                  <a:pt x="8394" y="22339"/>
                </a:lnTo>
                <a:lnTo>
                  <a:pt x="8216" y="24599"/>
                </a:lnTo>
                <a:lnTo>
                  <a:pt x="8521" y="24091"/>
                </a:lnTo>
                <a:lnTo>
                  <a:pt x="8610" y="23837"/>
                </a:lnTo>
                <a:lnTo>
                  <a:pt x="8648" y="23964"/>
                </a:lnTo>
                <a:lnTo>
                  <a:pt x="8750" y="24472"/>
                </a:lnTo>
                <a:lnTo>
                  <a:pt x="8877" y="25361"/>
                </a:lnTo>
                <a:lnTo>
                  <a:pt x="9004" y="25361"/>
                </a:lnTo>
                <a:lnTo>
                  <a:pt x="8978" y="23837"/>
                </a:lnTo>
                <a:lnTo>
                  <a:pt x="9182" y="23329"/>
                </a:lnTo>
                <a:lnTo>
                  <a:pt x="9740" y="24472"/>
                </a:lnTo>
                <a:lnTo>
                  <a:pt x="11468" y="24726"/>
                </a:lnTo>
                <a:lnTo>
                  <a:pt x="12827" y="23583"/>
                </a:lnTo>
                <a:close/>
              </a:path>
              <a:path w="36194" h="38100">
                <a:moveTo>
                  <a:pt x="13614" y="17068"/>
                </a:moveTo>
                <a:lnTo>
                  <a:pt x="13449" y="16979"/>
                </a:lnTo>
                <a:lnTo>
                  <a:pt x="11899" y="18249"/>
                </a:lnTo>
                <a:lnTo>
                  <a:pt x="10096" y="18503"/>
                </a:lnTo>
                <a:lnTo>
                  <a:pt x="9588" y="16852"/>
                </a:lnTo>
                <a:lnTo>
                  <a:pt x="9372" y="17868"/>
                </a:lnTo>
                <a:lnTo>
                  <a:pt x="9296" y="18376"/>
                </a:lnTo>
                <a:lnTo>
                  <a:pt x="9423" y="18884"/>
                </a:lnTo>
                <a:lnTo>
                  <a:pt x="9537" y="19138"/>
                </a:lnTo>
                <a:lnTo>
                  <a:pt x="9613" y="19469"/>
                </a:lnTo>
                <a:lnTo>
                  <a:pt x="9169" y="20281"/>
                </a:lnTo>
                <a:lnTo>
                  <a:pt x="9283" y="19646"/>
                </a:lnTo>
                <a:lnTo>
                  <a:pt x="9156" y="17068"/>
                </a:lnTo>
                <a:lnTo>
                  <a:pt x="9131" y="16725"/>
                </a:lnTo>
                <a:lnTo>
                  <a:pt x="9067" y="20281"/>
                </a:lnTo>
                <a:lnTo>
                  <a:pt x="9017" y="20789"/>
                </a:lnTo>
                <a:lnTo>
                  <a:pt x="8724" y="21678"/>
                </a:lnTo>
                <a:lnTo>
                  <a:pt x="9004" y="19253"/>
                </a:lnTo>
                <a:lnTo>
                  <a:pt x="8877" y="18440"/>
                </a:lnTo>
                <a:lnTo>
                  <a:pt x="8661" y="18224"/>
                </a:lnTo>
                <a:lnTo>
                  <a:pt x="8496" y="18440"/>
                </a:lnTo>
                <a:lnTo>
                  <a:pt x="8293" y="18503"/>
                </a:lnTo>
                <a:lnTo>
                  <a:pt x="7632" y="18643"/>
                </a:lnTo>
                <a:lnTo>
                  <a:pt x="7899" y="19558"/>
                </a:lnTo>
                <a:lnTo>
                  <a:pt x="7975" y="19799"/>
                </a:lnTo>
                <a:lnTo>
                  <a:pt x="8343" y="20993"/>
                </a:lnTo>
                <a:lnTo>
                  <a:pt x="8394" y="21247"/>
                </a:lnTo>
                <a:lnTo>
                  <a:pt x="8293" y="22186"/>
                </a:lnTo>
                <a:lnTo>
                  <a:pt x="8394" y="22339"/>
                </a:lnTo>
                <a:lnTo>
                  <a:pt x="8445" y="21805"/>
                </a:lnTo>
                <a:lnTo>
                  <a:pt x="8559" y="21983"/>
                </a:lnTo>
                <a:lnTo>
                  <a:pt x="8534" y="21805"/>
                </a:lnTo>
                <a:lnTo>
                  <a:pt x="8534" y="21666"/>
                </a:lnTo>
                <a:lnTo>
                  <a:pt x="8610" y="22059"/>
                </a:lnTo>
                <a:lnTo>
                  <a:pt x="8978" y="22606"/>
                </a:lnTo>
                <a:lnTo>
                  <a:pt x="9131" y="21678"/>
                </a:lnTo>
                <a:lnTo>
                  <a:pt x="9855" y="21551"/>
                </a:lnTo>
                <a:lnTo>
                  <a:pt x="10223" y="23075"/>
                </a:lnTo>
                <a:lnTo>
                  <a:pt x="10363" y="23075"/>
                </a:lnTo>
                <a:lnTo>
                  <a:pt x="10604" y="22313"/>
                </a:lnTo>
                <a:lnTo>
                  <a:pt x="10718" y="21551"/>
                </a:lnTo>
                <a:lnTo>
                  <a:pt x="10731" y="21336"/>
                </a:lnTo>
                <a:lnTo>
                  <a:pt x="10604" y="21551"/>
                </a:lnTo>
                <a:lnTo>
                  <a:pt x="10490" y="20408"/>
                </a:lnTo>
                <a:lnTo>
                  <a:pt x="10426" y="19837"/>
                </a:lnTo>
                <a:lnTo>
                  <a:pt x="10020" y="20027"/>
                </a:lnTo>
                <a:lnTo>
                  <a:pt x="9867" y="20408"/>
                </a:lnTo>
                <a:lnTo>
                  <a:pt x="9791" y="19773"/>
                </a:lnTo>
                <a:lnTo>
                  <a:pt x="9740" y="19265"/>
                </a:lnTo>
                <a:lnTo>
                  <a:pt x="10388" y="19494"/>
                </a:lnTo>
                <a:lnTo>
                  <a:pt x="10375" y="19265"/>
                </a:lnTo>
                <a:lnTo>
                  <a:pt x="10350" y="19011"/>
                </a:lnTo>
                <a:lnTo>
                  <a:pt x="12204" y="19469"/>
                </a:lnTo>
                <a:lnTo>
                  <a:pt x="12280" y="19011"/>
                </a:lnTo>
                <a:lnTo>
                  <a:pt x="12319" y="18757"/>
                </a:lnTo>
                <a:lnTo>
                  <a:pt x="12395" y="19519"/>
                </a:lnTo>
                <a:lnTo>
                  <a:pt x="12915" y="19646"/>
                </a:lnTo>
                <a:lnTo>
                  <a:pt x="12382" y="19786"/>
                </a:lnTo>
                <a:lnTo>
                  <a:pt x="12306" y="21424"/>
                </a:lnTo>
                <a:lnTo>
                  <a:pt x="12230" y="20662"/>
                </a:lnTo>
                <a:lnTo>
                  <a:pt x="12153" y="19850"/>
                </a:lnTo>
                <a:lnTo>
                  <a:pt x="12052" y="21043"/>
                </a:lnTo>
                <a:lnTo>
                  <a:pt x="11696" y="21551"/>
                </a:lnTo>
                <a:lnTo>
                  <a:pt x="11557" y="21805"/>
                </a:lnTo>
                <a:lnTo>
                  <a:pt x="11442" y="20662"/>
                </a:lnTo>
                <a:lnTo>
                  <a:pt x="12039" y="20878"/>
                </a:lnTo>
                <a:lnTo>
                  <a:pt x="12052" y="21043"/>
                </a:lnTo>
                <a:lnTo>
                  <a:pt x="12052" y="19888"/>
                </a:lnTo>
                <a:lnTo>
                  <a:pt x="11531" y="20027"/>
                </a:lnTo>
                <a:lnTo>
                  <a:pt x="11290" y="20408"/>
                </a:lnTo>
                <a:lnTo>
                  <a:pt x="11163" y="21336"/>
                </a:lnTo>
                <a:lnTo>
                  <a:pt x="11049" y="22059"/>
                </a:lnTo>
                <a:lnTo>
                  <a:pt x="10985" y="20904"/>
                </a:lnTo>
                <a:lnTo>
                  <a:pt x="10985" y="22313"/>
                </a:lnTo>
                <a:lnTo>
                  <a:pt x="11214" y="23075"/>
                </a:lnTo>
                <a:lnTo>
                  <a:pt x="12077" y="23329"/>
                </a:lnTo>
                <a:lnTo>
                  <a:pt x="12750" y="23075"/>
                </a:lnTo>
                <a:lnTo>
                  <a:pt x="12865" y="22771"/>
                </a:lnTo>
                <a:lnTo>
                  <a:pt x="12852" y="22059"/>
                </a:lnTo>
                <a:lnTo>
                  <a:pt x="12827" y="21805"/>
                </a:lnTo>
                <a:lnTo>
                  <a:pt x="12788" y="21424"/>
                </a:lnTo>
                <a:lnTo>
                  <a:pt x="12725" y="20878"/>
                </a:lnTo>
                <a:lnTo>
                  <a:pt x="12954" y="19900"/>
                </a:lnTo>
                <a:lnTo>
                  <a:pt x="13220" y="18757"/>
                </a:lnTo>
                <a:lnTo>
                  <a:pt x="13284" y="18503"/>
                </a:lnTo>
                <a:lnTo>
                  <a:pt x="13614" y="17068"/>
                </a:lnTo>
                <a:close/>
              </a:path>
              <a:path w="36194" h="38100">
                <a:moveTo>
                  <a:pt x="13639" y="23456"/>
                </a:moveTo>
                <a:lnTo>
                  <a:pt x="13131" y="23329"/>
                </a:lnTo>
                <a:lnTo>
                  <a:pt x="12979" y="23456"/>
                </a:lnTo>
                <a:lnTo>
                  <a:pt x="12979" y="23583"/>
                </a:lnTo>
                <a:lnTo>
                  <a:pt x="13423" y="23710"/>
                </a:lnTo>
                <a:lnTo>
                  <a:pt x="13550" y="23583"/>
                </a:lnTo>
                <a:lnTo>
                  <a:pt x="13639" y="23456"/>
                </a:lnTo>
                <a:close/>
              </a:path>
              <a:path w="36194" h="38100">
                <a:moveTo>
                  <a:pt x="13779" y="25920"/>
                </a:moveTo>
                <a:lnTo>
                  <a:pt x="12573" y="25908"/>
                </a:lnTo>
                <a:lnTo>
                  <a:pt x="11036" y="26022"/>
                </a:lnTo>
                <a:lnTo>
                  <a:pt x="9207" y="26098"/>
                </a:lnTo>
                <a:lnTo>
                  <a:pt x="8089" y="24688"/>
                </a:lnTo>
                <a:lnTo>
                  <a:pt x="8051" y="26174"/>
                </a:lnTo>
                <a:lnTo>
                  <a:pt x="9359" y="26847"/>
                </a:lnTo>
                <a:lnTo>
                  <a:pt x="10896" y="26784"/>
                </a:lnTo>
                <a:lnTo>
                  <a:pt x="12560" y="27343"/>
                </a:lnTo>
                <a:lnTo>
                  <a:pt x="13779" y="25920"/>
                </a:lnTo>
                <a:close/>
              </a:path>
              <a:path w="36194" h="38100">
                <a:moveTo>
                  <a:pt x="13931" y="14097"/>
                </a:moveTo>
                <a:lnTo>
                  <a:pt x="13893" y="13741"/>
                </a:lnTo>
                <a:lnTo>
                  <a:pt x="13881" y="13525"/>
                </a:lnTo>
                <a:lnTo>
                  <a:pt x="13792" y="14147"/>
                </a:lnTo>
                <a:lnTo>
                  <a:pt x="13830" y="14503"/>
                </a:lnTo>
                <a:lnTo>
                  <a:pt x="13855" y="14706"/>
                </a:lnTo>
                <a:lnTo>
                  <a:pt x="13931" y="14097"/>
                </a:lnTo>
                <a:close/>
              </a:path>
              <a:path w="36194" h="38100">
                <a:moveTo>
                  <a:pt x="14376" y="26746"/>
                </a:moveTo>
                <a:lnTo>
                  <a:pt x="13919" y="25806"/>
                </a:lnTo>
                <a:lnTo>
                  <a:pt x="13766" y="23876"/>
                </a:lnTo>
                <a:lnTo>
                  <a:pt x="13779" y="25920"/>
                </a:lnTo>
                <a:lnTo>
                  <a:pt x="14147" y="26924"/>
                </a:lnTo>
                <a:lnTo>
                  <a:pt x="14376" y="26746"/>
                </a:lnTo>
                <a:close/>
              </a:path>
              <a:path w="36194" h="38100">
                <a:moveTo>
                  <a:pt x="14693" y="14897"/>
                </a:moveTo>
                <a:lnTo>
                  <a:pt x="14579" y="13703"/>
                </a:lnTo>
                <a:lnTo>
                  <a:pt x="14414" y="12103"/>
                </a:lnTo>
                <a:lnTo>
                  <a:pt x="14363" y="14147"/>
                </a:lnTo>
                <a:lnTo>
                  <a:pt x="14363" y="14478"/>
                </a:lnTo>
                <a:lnTo>
                  <a:pt x="14376" y="15240"/>
                </a:lnTo>
                <a:lnTo>
                  <a:pt x="14693" y="14897"/>
                </a:lnTo>
                <a:close/>
              </a:path>
              <a:path w="36194" h="38100">
                <a:moveTo>
                  <a:pt x="14986" y="14846"/>
                </a:moveTo>
                <a:lnTo>
                  <a:pt x="14909" y="14071"/>
                </a:lnTo>
                <a:lnTo>
                  <a:pt x="14795" y="14846"/>
                </a:lnTo>
                <a:lnTo>
                  <a:pt x="14833" y="15227"/>
                </a:lnTo>
                <a:lnTo>
                  <a:pt x="14871" y="15608"/>
                </a:lnTo>
                <a:lnTo>
                  <a:pt x="14986" y="14846"/>
                </a:lnTo>
                <a:close/>
              </a:path>
              <a:path w="36194" h="38100">
                <a:moveTo>
                  <a:pt x="15049" y="30822"/>
                </a:moveTo>
                <a:lnTo>
                  <a:pt x="14947" y="29933"/>
                </a:lnTo>
                <a:lnTo>
                  <a:pt x="14808" y="28663"/>
                </a:lnTo>
                <a:lnTo>
                  <a:pt x="14478" y="30949"/>
                </a:lnTo>
                <a:lnTo>
                  <a:pt x="14871" y="29933"/>
                </a:lnTo>
                <a:lnTo>
                  <a:pt x="14960" y="30822"/>
                </a:lnTo>
                <a:close/>
              </a:path>
              <a:path w="36194" h="38100">
                <a:moveTo>
                  <a:pt x="15430" y="22898"/>
                </a:moveTo>
                <a:lnTo>
                  <a:pt x="15303" y="22707"/>
                </a:lnTo>
                <a:lnTo>
                  <a:pt x="14770" y="22440"/>
                </a:lnTo>
                <a:lnTo>
                  <a:pt x="13677" y="23469"/>
                </a:lnTo>
                <a:lnTo>
                  <a:pt x="14668" y="23710"/>
                </a:lnTo>
                <a:lnTo>
                  <a:pt x="14859" y="24472"/>
                </a:lnTo>
                <a:lnTo>
                  <a:pt x="15163" y="24218"/>
                </a:lnTo>
                <a:lnTo>
                  <a:pt x="15189" y="23075"/>
                </a:lnTo>
                <a:lnTo>
                  <a:pt x="15430" y="22898"/>
                </a:lnTo>
                <a:close/>
              </a:path>
              <a:path w="36194" h="38100">
                <a:moveTo>
                  <a:pt x="15671" y="24422"/>
                </a:moveTo>
                <a:lnTo>
                  <a:pt x="15582" y="23444"/>
                </a:lnTo>
                <a:lnTo>
                  <a:pt x="14795" y="26263"/>
                </a:lnTo>
                <a:lnTo>
                  <a:pt x="14960" y="27901"/>
                </a:lnTo>
                <a:lnTo>
                  <a:pt x="15671" y="24422"/>
                </a:lnTo>
                <a:close/>
              </a:path>
              <a:path w="36194" h="38100">
                <a:moveTo>
                  <a:pt x="16217" y="14909"/>
                </a:moveTo>
                <a:lnTo>
                  <a:pt x="16167" y="14414"/>
                </a:lnTo>
                <a:lnTo>
                  <a:pt x="16129" y="14097"/>
                </a:lnTo>
                <a:lnTo>
                  <a:pt x="16217" y="14909"/>
                </a:lnTo>
                <a:close/>
              </a:path>
              <a:path w="36194" h="38100">
                <a:moveTo>
                  <a:pt x="16611" y="20929"/>
                </a:moveTo>
                <a:lnTo>
                  <a:pt x="16586" y="20535"/>
                </a:lnTo>
                <a:lnTo>
                  <a:pt x="16268" y="20535"/>
                </a:lnTo>
                <a:lnTo>
                  <a:pt x="16357" y="20662"/>
                </a:lnTo>
                <a:lnTo>
                  <a:pt x="16611" y="20929"/>
                </a:lnTo>
                <a:close/>
              </a:path>
              <a:path w="36194" h="38100">
                <a:moveTo>
                  <a:pt x="16941" y="14884"/>
                </a:moveTo>
                <a:lnTo>
                  <a:pt x="16891" y="14389"/>
                </a:lnTo>
                <a:lnTo>
                  <a:pt x="16852" y="14071"/>
                </a:lnTo>
                <a:lnTo>
                  <a:pt x="16941" y="14884"/>
                </a:lnTo>
                <a:close/>
              </a:path>
              <a:path w="36194" h="38100">
                <a:moveTo>
                  <a:pt x="17030" y="34201"/>
                </a:moveTo>
                <a:lnTo>
                  <a:pt x="16078" y="34251"/>
                </a:lnTo>
                <a:lnTo>
                  <a:pt x="15341" y="34378"/>
                </a:lnTo>
                <a:lnTo>
                  <a:pt x="16637" y="37680"/>
                </a:lnTo>
                <a:lnTo>
                  <a:pt x="17030" y="34201"/>
                </a:lnTo>
                <a:close/>
              </a:path>
              <a:path w="36194" h="38100">
                <a:moveTo>
                  <a:pt x="17056" y="29933"/>
                </a:moveTo>
                <a:lnTo>
                  <a:pt x="16916" y="29933"/>
                </a:lnTo>
                <a:lnTo>
                  <a:pt x="16941" y="30200"/>
                </a:lnTo>
                <a:lnTo>
                  <a:pt x="17056" y="29933"/>
                </a:lnTo>
                <a:close/>
              </a:path>
              <a:path w="36194" h="38100">
                <a:moveTo>
                  <a:pt x="17741" y="14084"/>
                </a:moveTo>
                <a:lnTo>
                  <a:pt x="17691" y="13589"/>
                </a:lnTo>
                <a:lnTo>
                  <a:pt x="17653" y="13271"/>
                </a:lnTo>
                <a:lnTo>
                  <a:pt x="17741" y="14084"/>
                </a:lnTo>
                <a:close/>
              </a:path>
              <a:path w="36194" h="38100">
                <a:moveTo>
                  <a:pt x="17818" y="30695"/>
                </a:moveTo>
                <a:lnTo>
                  <a:pt x="17741" y="30060"/>
                </a:lnTo>
                <a:lnTo>
                  <a:pt x="17132" y="30441"/>
                </a:lnTo>
                <a:lnTo>
                  <a:pt x="16992" y="30695"/>
                </a:lnTo>
                <a:lnTo>
                  <a:pt x="16941" y="30200"/>
                </a:lnTo>
                <a:lnTo>
                  <a:pt x="16560" y="31076"/>
                </a:lnTo>
                <a:lnTo>
                  <a:pt x="16230" y="30568"/>
                </a:lnTo>
                <a:lnTo>
                  <a:pt x="15684" y="30314"/>
                </a:lnTo>
                <a:lnTo>
                  <a:pt x="15405" y="29044"/>
                </a:lnTo>
                <a:lnTo>
                  <a:pt x="15100" y="28917"/>
                </a:lnTo>
                <a:lnTo>
                  <a:pt x="15049" y="30822"/>
                </a:lnTo>
                <a:lnTo>
                  <a:pt x="14986" y="31076"/>
                </a:lnTo>
                <a:lnTo>
                  <a:pt x="14592" y="31838"/>
                </a:lnTo>
                <a:lnTo>
                  <a:pt x="14884" y="32727"/>
                </a:lnTo>
                <a:lnTo>
                  <a:pt x="15290" y="32219"/>
                </a:lnTo>
                <a:lnTo>
                  <a:pt x="17322" y="31076"/>
                </a:lnTo>
                <a:lnTo>
                  <a:pt x="17767" y="30822"/>
                </a:lnTo>
                <a:lnTo>
                  <a:pt x="17818" y="30695"/>
                </a:lnTo>
                <a:close/>
              </a:path>
              <a:path w="36194" h="38100">
                <a:moveTo>
                  <a:pt x="17881" y="34163"/>
                </a:moveTo>
                <a:lnTo>
                  <a:pt x="17056" y="33997"/>
                </a:lnTo>
                <a:lnTo>
                  <a:pt x="17030" y="34201"/>
                </a:lnTo>
                <a:lnTo>
                  <a:pt x="17881" y="34163"/>
                </a:lnTo>
                <a:close/>
              </a:path>
              <a:path w="36194" h="38100">
                <a:moveTo>
                  <a:pt x="17983" y="30708"/>
                </a:moveTo>
                <a:lnTo>
                  <a:pt x="17830" y="30784"/>
                </a:lnTo>
                <a:lnTo>
                  <a:pt x="17856" y="30949"/>
                </a:lnTo>
                <a:lnTo>
                  <a:pt x="17983" y="30708"/>
                </a:lnTo>
                <a:close/>
              </a:path>
              <a:path w="36194" h="38100">
                <a:moveTo>
                  <a:pt x="18630" y="25044"/>
                </a:moveTo>
                <a:lnTo>
                  <a:pt x="18084" y="24345"/>
                </a:lnTo>
                <a:lnTo>
                  <a:pt x="17995" y="24218"/>
                </a:lnTo>
                <a:lnTo>
                  <a:pt x="17310" y="24345"/>
                </a:lnTo>
                <a:lnTo>
                  <a:pt x="17005" y="24218"/>
                </a:lnTo>
                <a:lnTo>
                  <a:pt x="16408" y="24599"/>
                </a:lnTo>
                <a:lnTo>
                  <a:pt x="15938" y="25222"/>
                </a:lnTo>
                <a:lnTo>
                  <a:pt x="15811" y="25615"/>
                </a:lnTo>
                <a:lnTo>
                  <a:pt x="16662" y="26885"/>
                </a:lnTo>
                <a:lnTo>
                  <a:pt x="17322" y="25107"/>
                </a:lnTo>
                <a:lnTo>
                  <a:pt x="18630" y="25044"/>
                </a:lnTo>
                <a:close/>
              </a:path>
              <a:path w="36194" h="38100">
                <a:moveTo>
                  <a:pt x="19342" y="12407"/>
                </a:moveTo>
                <a:lnTo>
                  <a:pt x="19189" y="12166"/>
                </a:lnTo>
                <a:lnTo>
                  <a:pt x="19126" y="10109"/>
                </a:lnTo>
                <a:lnTo>
                  <a:pt x="18986" y="11811"/>
                </a:lnTo>
                <a:lnTo>
                  <a:pt x="18135" y="10312"/>
                </a:lnTo>
                <a:lnTo>
                  <a:pt x="18097" y="12814"/>
                </a:lnTo>
                <a:lnTo>
                  <a:pt x="18084" y="13246"/>
                </a:lnTo>
                <a:lnTo>
                  <a:pt x="18326" y="12827"/>
                </a:lnTo>
                <a:lnTo>
                  <a:pt x="18935" y="12585"/>
                </a:lnTo>
                <a:lnTo>
                  <a:pt x="18923" y="12788"/>
                </a:lnTo>
                <a:lnTo>
                  <a:pt x="19291" y="14630"/>
                </a:lnTo>
                <a:lnTo>
                  <a:pt x="19202" y="12471"/>
                </a:lnTo>
                <a:lnTo>
                  <a:pt x="19342" y="12407"/>
                </a:lnTo>
                <a:close/>
              </a:path>
              <a:path w="36194" h="38100">
                <a:moveTo>
                  <a:pt x="19354" y="25019"/>
                </a:moveTo>
                <a:lnTo>
                  <a:pt x="18630" y="25044"/>
                </a:lnTo>
                <a:lnTo>
                  <a:pt x="19354" y="25996"/>
                </a:lnTo>
                <a:lnTo>
                  <a:pt x="19354" y="25019"/>
                </a:lnTo>
                <a:close/>
              </a:path>
              <a:path w="36194" h="38100">
                <a:moveTo>
                  <a:pt x="19519" y="25006"/>
                </a:moveTo>
                <a:lnTo>
                  <a:pt x="19367" y="23533"/>
                </a:lnTo>
                <a:lnTo>
                  <a:pt x="19354" y="25019"/>
                </a:lnTo>
                <a:lnTo>
                  <a:pt x="19519" y="25006"/>
                </a:lnTo>
                <a:close/>
              </a:path>
              <a:path w="36194" h="38100">
                <a:moveTo>
                  <a:pt x="19545" y="13144"/>
                </a:moveTo>
                <a:lnTo>
                  <a:pt x="19469" y="12369"/>
                </a:lnTo>
                <a:lnTo>
                  <a:pt x="19354" y="13144"/>
                </a:lnTo>
                <a:lnTo>
                  <a:pt x="19392" y="13525"/>
                </a:lnTo>
                <a:lnTo>
                  <a:pt x="19431" y="13906"/>
                </a:lnTo>
                <a:lnTo>
                  <a:pt x="19545" y="13144"/>
                </a:lnTo>
                <a:close/>
              </a:path>
              <a:path w="36194" h="38100">
                <a:moveTo>
                  <a:pt x="19773" y="13106"/>
                </a:moveTo>
                <a:lnTo>
                  <a:pt x="19735" y="12750"/>
                </a:lnTo>
                <a:lnTo>
                  <a:pt x="19723" y="12534"/>
                </a:lnTo>
                <a:lnTo>
                  <a:pt x="19634" y="13157"/>
                </a:lnTo>
                <a:lnTo>
                  <a:pt x="19672" y="13512"/>
                </a:lnTo>
                <a:lnTo>
                  <a:pt x="19697" y="13716"/>
                </a:lnTo>
                <a:lnTo>
                  <a:pt x="19773" y="13106"/>
                </a:lnTo>
                <a:close/>
              </a:path>
              <a:path w="36194" h="38100">
                <a:moveTo>
                  <a:pt x="19900" y="24993"/>
                </a:moveTo>
                <a:lnTo>
                  <a:pt x="19519" y="25006"/>
                </a:lnTo>
                <a:lnTo>
                  <a:pt x="19634" y="25996"/>
                </a:lnTo>
                <a:lnTo>
                  <a:pt x="19900" y="24993"/>
                </a:lnTo>
                <a:close/>
              </a:path>
              <a:path w="36194" h="38100">
                <a:moveTo>
                  <a:pt x="19926" y="14008"/>
                </a:moveTo>
                <a:lnTo>
                  <a:pt x="19875" y="13512"/>
                </a:lnTo>
                <a:lnTo>
                  <a:pt x="19837" y="13195"/>
                </a:lnTo>
                <a:lnTo>
                  <a:pt x="19926" y="14008"/>
                </a:lnTo>
                <a:close/>
              </a:path>
              <a:path w="36194" h="38100">
                <a:moveTo>
                  <a:pt x="20942" y="20408"/>
                </a:moveTo>
                <a:lnTo>
                  <a:pt x="20916" y="20104"/>
                </a:lnTo>
                <a:lnTo>
                  <a:pt x="20866" y="20408"/>
                </a:lnTo>
                <a:close/>
              </a:path>
              <a:path w="36194" h="38100">
                <a:moveTo>
                  <a:pt x="20993" y="20027"/>
                </a:moveTo>
                <a:lnTo>
                  <a:pt x="20891" y="19786"/>
                </a:lnTo>
                <a:lnTo>
                  <a:pt x="20916" y="20104"/>
                </a:lnTo>
                <a:close/>
              </a:path>
              <a:path w="36194" h="38100">
                <a:moveTo>
                  <a:pt x="21196" y="12344"/>
                </a:moveTo>
                <a:lnTo>
                  <a:pt x="21069" y="11938"/>
                </a:lnTo>
                <a:lnTo>
                  <a:pt x="21056" y="11722"/>
                </a:lnTo>
                <a:lnTo>
                  <a:pt x="20980" y="12179"/>
                </a:lnTo>
                <a:lnTo>
                  <a:pt x="19773" y="11188"/>
                </a:lnTo>
                <a:lnTo>
                  <a:pt x="19939" y="12750"/>
                </a:lnTo>
                <a:lnTo>
                  <a:pt x="20002" y="13411"/>
                </a:lnTo>
                <a:lnTo>
                  <a:pt x="20510" y="12738"/>
                </a:lnTo>
                <a:lnTo>
                  <a:pt x="20980" y="12471"/>
                </a:lnTo>
                <a:lnTo>
                  <a:pt x="21005" y="12700"/>
                </a:lnTo>
                <a:lnTo>
                  <a:pt x="21031" y="12903"/>
                </a:lnTo>
                <a:lnTo>
                  <a:pt x="21082" y="12407"/>
                </a:lnTo>
                <a:close/>
              </a:path>
              <a:path w="36194" h="38100">
                <a:moveTo>
                  <a:pt x="21374" y="11925"/>
                </a:moveTo>
                <a:lnTo>
                  <a:pt x="21323" y="11506"/>
                </a:lnTo>
                <a:lnTo>
                  <a:pt x="21196" y="12344"/>
                </a:lnTo>
                <a:lnTo>
                  <a:pt x="21158" y="12700"/>
                </a:lnTo>
                <a:lnTo>
                  <a:pt x="21310" y="14211"/>
                </a:lnTo>
                <a:lnTo>
                  <a:pt x="21374" y="11925"/>
                </a:lnTo>
                <a:close/>
              </a:path>
              <a:path w="36194" h="38100">
                <a:moveTo>
                  <a:pt x="21640" y="12306"/>
                </a:moveTo>
                <a:lnTo>
                  <a:pt x="21564" y="11531"/>
                </a:lnTo>
                <a:lnTo>
                  <a:pt x="21450" y="12306"/>
                </a:lnTo>
                <a:lnTo>
                  <a:pt x="21488" y="12687"/>
                </a:lnTo>
                <a:lnTo>
                  <a:pt x="21526" y="13068"/>
                </a:lnTo>
                <a:lnTo>
                  <a:pt x="21640" y="12306"/>
                </a:lnTo>
                <a:close/>
              </a:path>
              <a:path w="36194" h="38100">
                <a:moveTo>
                  <a:pt x="22428" y="12814"/>
                </a:moveTo>
                <a:lnTo>
                  <a:pt x="22263" y="11125"/>
                </a:lnTo>
                <a:lnTo>
                  <a:pt x="22110" y="9740"/>
                </a:lnTo>
                <a:lnTo>
                  <a:pt x="21996" y="11899"/>
                </a:lnTo>
                <a:lnTo>
                  <a:pt x="22034" y="13271"/>
                </a:lnTo>
                <a:lnTo>
                  <a:pt x="22428" y="12814"/>
                </a:lnTo>
                <a:close/>
              </a:path>
              <a:path w="36194" h="38100">
                <a:moveTo>
                  <a:pt x="23761" y="22186"/>
                </a:moveTo>
                <a:lnTo>
                  <a:pt x="23622" y="22567"/>
                </a:lnTo>
                <a:lnTo>
                  <a:pt x="23761" y="22186"/>
                </a:lnTo>
                <a:close/>
              </a:path>
              <a:path w="36194" h="38100">
                <a:moveTo>
                  <a:pt x="24726" y="21932"/>
                </a:moveTo>
                <a:lnTo>
                  <a:pt x="24384" y="21882"/>
                </a:lnTo>
                <a:lnTo>
                  <a:pt x="24650" y="22275"/>
                </a:lnTo>
                <a:lnTo>
                  <a:pt x="24726" y="21932"/>
                </a:lnTo>
                <a:close/>
              </a:path>
              <a:path w="36194" h="38100">
                <a:moveTo>
                  <a:pt x="25120" y="25996"/>
                </a:moveTo>
                <a:lnTo>
                  <a:pt x="24320" y="26098"/>
                </a:lnTo>
                <a:lnTo>
                  <a:pt x="24193" y="26250"/>
                </a:lnTo>
                <a:lnTo>
                  <a:pt x="24777" y="26441"/>
                </a:lnTo>
                <a:lnTo>
                  <a:pt x="25120" y="25996"/>
                </a:lnTo>
                <a:close/>
              </a:path>
              <a:path w="36194" h="38100">
                <a:moveTo>
                  <a:pt x="25374" y="26441"/>
                </a:moveTo>
                <a:lnTo>
                  <a:pt x="25349" y="26174"/>
                </a:lnTo>
                <a:lnTo>
                  <a:pt x="25069" y="26441"/>
                </a:lnTo>
                <a:lnTo>
                  <a:pt x="25374" y="26441"/>
                </a:lnTo>
                <a:close/>
              </a:path>
              <a:path w="36194" h="38100">
                <a:moveTo>
                  <a:pt x="25641" y="25895"/>
                </a:moveTo>
                <a:lnTo>
                  <a:pt x="25577" y="25488"/>
                </a:lnTo>
                <a:lnTo>
                  <a:pt x="25450" y="25222"/>
                </a:lnTo>
                <a:lnTo>
                  <a:pt x="25349" y="26174"/>
                </a:lnTo>
                <a:lnTo>
                  <a:pt x="25641" y="25895"/>
                </a:lnTo>
                <a:close/>
              </a:path>
              <a:path w="36194" h="38100">
                <a:moveTo>
                  <a:pt x="26009" y="22771"/>
                </a:moveTo>
                <a:lnTo>
                  <a:pt x="25082" y="22948"/>
                </a:lnTo>
                <a:lnTo>
                  <a:pt x="24790" y="22504"/>
                </a:lnTo>
                <a:lnTo>
                  <a:pt x="24790" y="24625"/>
                </a:lnTo>
                <a:lnTo>
                  <a:pt x="24676" y="25361"/>
                </a:lnTo>
                <a:lnTo>
                  <a:pt x="24574" y="24853"/>
                </a:lnTo>
                <a:lnTo>
                  <a:pt x="24599" y="24345"/>
                </a:lnTo>
                <a:lnTo>
                  <a:pt x="24650" y="24091"/>
                </a:lnTo>
                <a:lnTo>
                  <a:pt x="24714" y="23710"/>
                </a:lnTo>
                <a:lnTo>
                  <a:pt x="24739" y="23583"/>
                </a:lnTo>
                <a:lnTo>
                  <a:pt x="24790" y="24625"/>
                </a:lnTo>
                <a:lnTo>
                  <a:pt x="24790" y="22504"/>
                </a:lnTo>
                <a:lnTo>
                  <a:pt x="24650" y="22275"/>
                </a:lnTo>
                <a:lnTo>
                  <a:pt x="24472" y="23075"/>
                </a:lnTo>
                <a:lnTo>
                  <a:pt x="24358" y="23469"/>
                </a:lnTo>
                <a:lnTo>
                  <a:pt x="23393" y="23710"/>
                </a:lnTo>
                <a:lnTo>
                  <a:pt x="23368" y="23456"/>
                </a:lnTo>
                <a:lnTo>
                  <a:pt x="23342" y="23228"/>
                </a:lnTo>
                <a:lnTo>
                  <a:pt x="22758" y="23329"/>
                </a:lnTo>
                <a:lnTo>
                  <a:pt x="22733" y="23177"/>
                </a:lnTo>
                <a:lnTo>
                  <a:pt x="22669" y="23342"/>
                </a:lnTo>
                <a:lnTo>
                  <a:pt x="21945" y="23456"/>
                </a:lnTo>
                <a:lnTo>
                  <a:pt x="21005" y="23075"/>
                </a:lnTo>
                <a:lnTo>
                  <a:pt x="20358" y="23533"/>
                </a:lnTo>
                <a:lnTo>
                  <a:pt x="20243" y="23710"/>
                </a:lnTo>
                <a:lnTo>
                  <a:pt x="19900" y="24993"/>
                </a:lnTo>
                <a:lnTo>
                  <a:pt x="20193" y="24980"/>
                </a:lnTo>
                <a:lnTo>
                  <a:pt x="21399" y="24218"/>
                </a:lnTo>
                <a:lnTo>
                  <a:pt x="22415" y="24168"/>
                </a:lnTo>
                <a:lnTo>
                  <a:pt x="21958" y="25590"/>
                </a:lnTo>
                <a:lnTo>
                  <a:pt x="21323" y="25742"/>
                </a:lnTo>
                <a:lnTo>
                  <a:pt x="21234" y="25234"/>
                </a:lnTo>
                <a:lnTo>
                  <a:pt x="20751" y="25704"/>
                </a:lnTo>
                <a:lnTo>
                  <a:pt x="20294" y="25717"/>
                </a:lnTo>
                <a:lnTo>
                  <a:pt x="20650" y="26416"/>
                </a:lnTo>
                <a:lnTo>
                  <a:pt x="21158" y="27381"/>
                </a:lnTo>
                <a:lnTo>
                  <a:pt x="21653" y="26479"/>
                </a:lnTo>
                <a:lnTo>
                  <a:pt x="22199" y="26352"/>
                </a:lnTo>
                <a:lnTo>
                  <a:pt x="22567" y="26276"/>
                </a:lnTo>
                <a:lnTo>
                  <a:pt x="23012" y="24790"/>
                </a:lnTo>
                <a:lnTo>
                  <a:pt x="22898" y="24142"/>
                </a:lnTo>
                <a:lnTo>
                  <a:pt x="23698" y="24091"/>
                </a:lnTo>
                <a:lnTo>
                  <a:pt x="24155" y="24422"/>
                </a:lnTo>
                <a:lnTo>
                  <a:pt x="24587" y="24345"/>
                </a:lnTo>
                <a:lnTo>
                  <a:pt x="24574" y="24714"/>
                </a:lnTo>
                <a:lnTo>
                  <a:pt x="24155" y="24422"/>
                </a:lnTo>
                <a:lnTo>
                  <a:pt x="23114" y="24599"/>
                </a:lnTo>
                <a:lnTo>
                  <a:pt x="23177" y="26250"/>
                </a:lnTo>
                <a:lnTo>
                  <a:pt x="24320" y="26098"/>
                </a:lnTo>
                <a:lnTo>
                  <a:pt x="24993" y="25361"/>
                </a:lnTo>
                <a:lnTo>
                  <a:pt x="25107" y="25234"/>
                </a:lnTo>
                <a:lnTo>
                  <a:pt x="25209" y="24726"/>
                </a:lnTo>
                <a:lnTo>
                  <a:pt x="25234" y="25095"/>
                </a:lnTo>
                <a:lnTo>
                  <a:pt x="25450" y="25222"/>
                </a:lnTo>
                <a:lnTo>
                  <a:pt x="25501" y="24980"/>
                </a:lnTo>
                <a:lnTo>
                  <a:pt x="25565" y="24726"/>
                </a:lnTo>
                <a:lnTo>
                  <a:pt x="25628" y="24472"/>
                </a:lnTo>
                <a:lnTo>
                  <a:pt x="25819" y="23583"/>
                </a:lnTo>
                <a:lnTo>
                  <a:pt x="25971" y="22948"/>
                </a:lnTo>
                <a:lnTo>
                  <a:pt x="26009" y="22771"/>
                </a:lnTo>
                <a:close/>
              </a:path>
              <a:path w="36194" h="38100">
                <a:moveTo>
                  <a:pt x="26314" y="22720"/>
                </a:moveTo>
                <a:lnTo>
                  <a:pt x="26263" y="21678"/>
                </a:lnTo>
                <a:lnTo>
                  <a:pt x="26009" y="22771"/>
                </a:lnTo>
                <a:lnTo>
                  <a:pt x="26314" y="22720"/>
                </a:lnTo>
                <a:close/>
              </a:path>
              <a:path w="36194" h="38100">
                <a:moveTo>
                  <a:pt x="26377" y="12890"/>
                </a:moveTo>
                <a:lnTo>
                  <a:pt x="26301" y="12115"/>
                </a:lnTo>
                <a:lnTo>
                  <a:pt x="26187" y="12890"/>
                </a:lnTo>
                <a:lnTo>
                  <a:pt x="26225" y="13271"/>
                </a:lnTo>
                <a:lnTo>
                  <a:pt x="26263" y="13652"/>
                </a:lnTo>
                <a:lnTo>
                  <a:pt x="26377" y="12890"/>
                </a:lnTo>
                <a:close/>
              </a:path>
              <a:path w="36194" h="38100">
                <a:moveTo>
                  <a:pt x="26974" y="23964"/>
                </a:moveTo>
                <a:lnTo>
                  <a:pt x="26835" y="22618"/>
                </a:lnTo>
                <a:lnTo>
                  <a:pt x="26581" y="22669"/>
                </a:lnTo>
                <a:lnTo>
                  <a:pt x="26492" y="23964"/>
                </a:lnTo>
                <a:lnTo>
                  <a:pt x="26365" y="22707"/>
                </a:lnTo>
                <a:lnTo>
                  <a:pt x="26263" y="23075"/>
                </a:lnTo>
                <a:lnTo>
                  <a:pt x="25793" y="25768"/>
                </a:lnTo>
                <a:lnTo>
                  <a:pt x="25958" y="25615"/>
                </a:lnTo>
                <a:lnTo>
                  <a:pt x="26835" y="25488"/>
                </a:lnTo>
                <a:lnTo>
                  <a:pt x="26860" y="25234"/>
                </a:lnTo>
                <a:lnTo>
                  <a:pt x="26263" y="25234"/>
                </a:lnTo>
                <a:lnTo>
                  <a:pt x="26822" y="24942"/>
                </a:lnTo>
                <a:lnTo>
                  <a:pt x="26758" y="24726"/>
                </a:lnTo>
                <a:lnTo>
                  <a:pt x="26809" y="24599"/>
                </a:lnTo>
                <a:lnTo>
                  <a:pt x="26924" y="24333"/>
                </a:lnTo>
                <a:lnTo>
                  <a:pt x="26974" y="23964"/>
                </a:lnTo>
                <a:close/>
              </a:path>
              <a:path w="36194" h="38100">
                <a:moveTo>
                  <a:pt x="27254" y="1460"/>
                </a:moveTo>
                <a:lnTo>
                  <a:pt x="27165" y="558"/>
                </a:lnTo>
                <a:lnTo>
                  <a:pt x="27012" y="1435"/>
                </a:lnTo>
                <a:lnTo>
                  <a:pt x="27051" y="1828"/>
                </a:lnTo>
                <a:lnTo>
                  <a:pt x="27101" y="2336"/>
                </a:lnTo>
                <a:lnTo>
                  <a:pt x="27254" y="1460"/>
                </a:lnTo>
                <a:close/>
              </a:path>
              <a:path w="36194" h="38100">
                <a:moveTo>
                  <a:pt x="27940" y="24955"/>
                </a:moveTo>
                <a:lnTo>
                  <a:pt x="27889" y="24371"/>
                </a:lnTo>
                <a:lnTo>
                  <a:pt x="26987" y="24853"/>
                </a:lnTo>
                <a:lnTo>
                  <a:pt x="26873" y="25133"/>
                </a:lnTo>
                <a:lnTo>
                  <a:pt x="27940" y="24955"/>
                </a:lnTo>
                <a:close/>
              </a:path>
              <a:path w="36194" h="38100">
                <a:moveTo>
                  <a:pt x="28181" y="1270"/>
                </a:moveTo>
                <a:lnTo>
                  <a:pt x="27457" y="965"/>
                </a:lnTo>
                <a:lnTo>
                  <a:pt x="27546" y="1803"/>
                </a:lnTo>
                <a:lnTo>
                  <a:pt x="27571" y="2070"/>
                </a:lnTo>
                <a:lnTo>
                  <a:pt x="27711" y="1828"/>
                </a:lnTo>
                <a:lnTo>
                  <a:pt x="28181" y="1270"/>
                </a:lnTo>
                <a:close/>
              </a:path>
              <a:path w="36194" h="38100">
                <a:moveTo>
                  <a:pt x="28308" y="1790"/>
                </a:moveTo>
                <a:lnTo>
                  <a:pt x="28282" y="0"/>
                </a:lnTo>
                <a:lnTo>
                  <a:pt x="28155" y="3505"/>
                </a:lnTo>
                <a:lnTo>
                  <a:pt x="28308" y="1790"/>
                </a:lnTo>
                <a:close/>
              </a:path>
              <a:path w="36194" h="38100">
                <a:moveTo>
                  <a:pt x="28562" y="1358"/>
                </a:moveTo>
                <a:lnTo>
                  <a:pt x="28524" y="1003"/>
                </a:lnTo>
                <a:lnTo>
                  <a:pt x="28511" y="787"/>
                </a:lnTo>
                <a:lnTo>
                  <a:pt x="28422" y="1409"/>
                </a:lnTo>
                <a:lnTo>
                  <a:pt x="28460" y="1765"/>
                </a:lnTo>
                <a:lnTo>
                  <a:pt x="28486" y="1968"/>
                </a:lnTo>
                <a:lnTo>
                  <a:pt x="28562" y="1358"/>
                </a:lnTo>
                <a:close/>
              </a:path>
              <a:path w="36194" h="38100">
                <a:moveTo>
                  <a:pt x="29464" y="26022"/>
                </a:moveTo>
                <a:lnTo>
                  <a:pt x="29324" y="25996"/>
                </a:lnTo>
                <a:lnTo>
                  <a:pt x="29400" y="26771"/>
                </a:lnTo>
                <a:lnTo>
                  <a:pt x="29464" y="26022"/>
                </a:lnTo>
                <a:close/>
              </a:path>
              <a:path w="36194" h="38100">
                <a:moveTo>
                  <a:pt x="31165" y="12814"/>
                </a:moveTo>
                <a:lnTo>
                  <a:pt x="31140" y="12407"/>
                </a:lnTo>
                <a:lnTo>
                  <a:pt x="30797" y="12788"/>
                </a:lnTo>
                <a:lnTo>
                  <a:pt x="30708" y="13042"/>
                </a:lnTo>
                <a:lnTo>
                  <a:pt x="31165" y="12814"/>
                </a:lnTo>
                <a:close/>
              </a:path>
              <a:path w="36194" h="38100">
                <a:moveTo>
                  <a:pt x="33172" y="3517"/>
                </a:moveTo>
                <a:lnTo>
                  <a:pt x="33083" y="2616"/>
                </a:lnTo>
                <a:lnTo>
                  <a:pt x="32931" y="3492"/>
                </a:lnTo>
                <a:lnTo>
                  <a:pt x="32969" y="3886"/>
                </a:lnTo>
                <a:lnTo>
                  <a:pt x="33020" y="4394"/>
                </a:lnTo>
                <a:lnTo>
                  <a:pt x="33172" y="3517"/>
                </a:lnTo>
                <a:close/>
              </a:path>
              <a:path w="36194" h="38100">
                <a:moveTo>
                  <a:pt x="33528" y="3111"/>
                </a:moveTo>
                <a:lnTo>
                  <a:pt x="33477" y="2679"/>
                </a:lnTo>
                <a:lnTo>
                  <a:pt x="33312" y="3873"/>
                </a:lnTo>
                <a:lnTo>
                  <a:pt x="33464" y="5372"/>
                </a:lnTo>
                <a:lnTo>
                  <a:pt x="33528" y="3111"/>
                </a:lnTo>
                <a:close/>
              </a:path>
              <a:path w="36194" h="38100">
                <a:moveTo>
                  <a:pt x="35687" y="3263"/>
                </a:moveTo>
                <a:lnTo>
                  <a:pt x="34963" y="2959"/>
                </a:lnTo>
                <a:lnTo>
                  <a:pt x="35052" y="3797"/>
                </a:lnTo>
                <a:lnTo>
                  <a:pt x="35077" y="4064"/>
                </a:lnTo>
                <a:lnTo>
                  <a:pt x="35217" y="3822"/>
                </a:lnTo>
                <a:lnTo>
                  <a:pt x="35687" y="3263"/>
                </a:lnTo>
                <a:close/>
              </a:path>
              <a:path w="36194" h="38100">
                <a:moveTo>
                  <a:pt x="36182" y="36410"/>
                </a:moveTo>
                <a:lnTo>
                  <a:pt x="36144" y="33743"/>
                </a:lnTo>
                <a:lnTo>
                  <a:pt x="36106" y="31330"/>
                </a:lnTo>
                <a:lnTo>
                  <a:pt x="36080" y="29171"/>
                </a:lnTo>
                <a:lnTo>
                  <a:pt x="36068" y="28028"/>
                </a:lnTo>
                <a:lnTo>
                  <a:pt x="36055" y="26758"/>
                </a:lnTo>
                <a:lnTo>
                  <a:pt x="36042" y="26377"/>
                </a:lnTo>
                <a:lnTo>
                  <a:pt x="36017" y="24345"/>
                </a:lnTo>
                <a:lnTo>
                  <a:pt x="36004" y="23964"/>
                </a:lnTo>
                <a:lnTo>
                  <a:pt x="35928" y="21297"/>
                </a:lnTo>
                <a:lnTo>
                  <a:pt x="35877" y="19519"/>
                </a:lnTo>
                <a:lnTo>
                  <a:pt x="35839" y="18376"/>
                </a:lnTo>
                <a:lnTo>
                  <a:pt x="35775" y="15963"/>
                </a:lnTo>
                <a:lnTo>
                  <a:pt x="35763" y="15455"/>
                </a:lnTo>
                <a:lnTo>
                  <a:pt x="35750" y="15201"/>
                </a:lnTo>
                <a:lnTo>
                  <a:pt x="35674" y="12280"/>
                </a:lnTo>
                <a:lnTo>
                  <a:pt x="35509" y="10248"/>
                </a:lnTo>
                <a:lnTo>
                  <a:pt x="35179" y="6946"/>
                </a:lnTo>
                <a:lnTo>
                  <a:pt x="33820" y="11137"/>
                </a:lnTo>
                <a:lnTo>
                  <a:pt x="33045" y="11899"/>
                </a:lnTo>
                <a:lnTo>
                  <a:pt x="32575" y="12128"/>
                </a:lnTo>
                <a:lnTo>
                  <a:pt x="32575" y="15201"/>
                </a:lnTo>
                <a:lnTo>
                  <a:pt x="32054" y="15074"/>
                </a:lnTo>
                <a:lnTo>
                  <a:pt x="32042" y="14947"/>
                </a:lnTo>
                <a:lnTo>
                  <a:pt x="32042" y="14312"/>
                </a:lnTo>
                <a:lnTo>
                  <a:pt x="32029" y="13550"/>
                </a:lnTo>
                <a:lnTo>
                  <a:pt x="32016" y="12788"/>
                </a:lnTo>
                <a:lnTo>
                  <a:pt x="32067" y="13804"/>
                </a:lnTo>
                <a:lnTo>
                  <a:pt x="32308" y="12661"/>
                </a:lnTo>
                <a:lnTo>
                  <a:pt x="32397" y="12280"/>
                </a:lnTo>
                <a:lnTo>
                  <a:pt x="32575" y="15201"/>
                </a:lnTo>
                <a:lnTo>
                  <a:pt x="32575" y="12128"/>
                </a:lnTo>
                <a:lnTo>
                  <a:pt x="31813" y="12509"/>
                </a:lnTo>
                <a:lnTo>
                  <a:pt x="31813" y="26758"/>
                </a:lnTo>
                <a:lnTo>
                  <a:pt x="31445" y="27520"/>
                </a:lnTo>
                <a:lnTo>
                  <a:pt x="31051" y="28028"/>
                </a:lnTo>
                <a:lnTo>
                  <a:pt x="30911" y="26758"/>
                </a:lnTo>
                <a:lnTo>
                  <a:pt x="31813" y="26758"/>
                </a:lnTo>
                <a:lnTo>
                  <a:pt x="31813" y="12509"/>
                </a:lnTo>
                <a:lnTo>
                  <a:pt x="31483" y="12661"/>
                </a:lnTo>
                <a:lnTo>
                  <a:pt x="31483" y="12788"/>
                </a:lnTo>
                <a:lnTo>
                  <a:pt x="31483" y="22821"/>
                </a:lnTo>
                <a:lnTo>
                  <a:pt x="31457" y="23964"/>
                </a:lnTo>
                <a:lnTo>
                  <a:pt x="31407" y="23456"/>
                </a:lnTo>
                <a:lnTo>
                  <a:pt x="31432" y="23202"/>
                </a:lnTo>
                <a:lnTo>
                  <a:pt x="31483" y="22821"/>
                </a:lnTo>
                <a:lnTo>
                  <a:pt x="31483" y="12788"/>
                </a:lnTo>
                <a:lnTo>
                  <a:pt x="31445" y="14312"/>
                </a:lnTo>
                <a:lnTo>
                  <a:pt x="31394" y="13804"/>
                </a:lnTo>
                <a:lnTo>
                  <a:pt x="31483" y="12788"/>
                </a:lnTo>
                <a:lnTo>
                  <a:pt x="31483" y="12661"/>
                </a:lnTo>
                <a:lnTo>
                  <a:pt x="31216" y="12788"/>
                </a:lnTo>
                <a:lnTo>
                  <a:pt x="31242" y="13804"/>
                </a:lnTo>
                <a:lnTo>
                  <a:pt x="31254" y="13931"/>
                </a:lnTo>
                <a:lnTo>
                  <a:pt x="31242" y="13804"/>
                </a:lnTo>
                <a:lnTo>
                  <a:pt x="30683" y="13931"/>
                </a:lnTo>
                <a:lnTo>
                  <a:pt x="30441" y="13931"/>
                </a:lnTo>
                <a:lnTo>
                  <a:pt x="30441" y="26377"/>
                </a:lnTo>
                <a:lnTo>
                  <a:pt x="30429" y="29171"/>
                </a:lnTo>
                <a:lnTo>
                  <a:pt x="30340" y="28282"/>
                </a:lnTo>
                <a:lnTo>
                  <a:pt x="30289" y="27774"/>
                </a:lnTo>
                <a:lnTo>
                  <a:pt x="30276" y="27647"/>
                </a:lnTo>
                <a:lnTo>
                  <a:pt x="30289" y="27520"/>
                </a:lnTo>
                <a:lnTo>
                  <a:pt x="30441" y="26377"/>
                </a:lnTo>
                <a:lnTo>
                  <a:pt x="30441" y="13931"/>
                </a:lnTo>
                <a:lnTo>
                  <a:pt x="30226" y="13931"/>
                </a:lnTo>
                <a:lnTo>
                  <a:pt x="30226" y="20574"/>
                </a:lnTo>
                <a:lnTo>
                  <a:pt x="30111" y="21297"/>
                </a:lnTo>
                <a:lnTo>
                  <a:pt x="30086" y="21043"/>
                </a:lnTo>
                <a:lnTo>
                  <a:pt x="30035" y="20535"/>
                </a:lnTo>
                <a:lnTo>
                  <a:pt x="30124" y="19773"/>
                </a:lnTo>
                <a:lnTo>
                  <a:pt x="30149" y="19646"/>
                </a:lnTo>
                <a:lnTo>
                  <a:pt x="30175" y="19519"/>
                </a:lnTo>
                <a:lnTo>
                  <a:pt x="30226" y="20574"/>
                </a:lnTo>
                <a:lnTo>
                  <a:pt x="30226" y="13931"/>
                </a:lnTo>
                <a:lnTo>
                  <a:pt x="29921" y="14947"/>
                </a:lnTo>
                <a:lnTo>
                  <a:pt x="29591" y="14566"/>
                </a:lnTo>
                <a:lnTo>
                  <a:pt x="29298" y="13296"/>
                </a:lnTo>
                <a:lnTo>
                  <a:pt x="29273" y="13169"/>
                </a:lnTo>
                <a:lnTo>
                  <a:pt x="29083" y="13042"/>
                </a:lnTo>
                <a:lnTo>
                  <a:pt x="28892" y="13296"/>
                </a:lnTo>
                <a:lnTo>
                  <a:pt x="28778" y="22263"/>
                </a:lnTo>
                <a:lnTo>
                  <a:pt x="28663" y="22821"/>
                </a:lnTo>
                <a:lnTo>
                  <a:pt x="28702" y="21170"/>
                </a:lnTo>
                <a:lnTo>
                  <a:pt x="28727" y="21043"/>
                </a:lnTo>
                <a:lnTo>
                  <a:pt x="28778" y="22263"/>
                </a:lnTo>
                <a:lnTo>
                  <a:pt x="28778" y="13246"/>
                </a:lnTo>
                <a:lnTo>
                  <a:pt x="28168" y="12915"/>
                </a:lnTo>
                <a:lnTo>
                  <a:pt x="27813" y="13042"/>
                </a:lnTo>
                <a:lnTo>
                  <a:pt x="27228" y="13423"/>
                </a:lnTo>
                <a:lnTo>
                  <a:pt x="27165" y="13804"/>
                </a:lnTo>
                <a:lnTo>
                  <a:pt x="26974" y="11938"/>
                </a:lnTo>
                <a:lnTo>
                  <a:pt x="27330" y="12026"/>
                </a:lnTo>
                <a:lnTo>
                  <a:pt x="28917" y="12661"/>
                </a:lnTo>
                <a:lnTo>
                  <a:pt x="30238" y="13423"/>
                </a:lnTo>
                <a:lnTo>
                  <a:pt x="30568" y="13042"/>
                </a:lnTo>
                <a:lnTo>
                  <a:pt x="30492" y="12788"/>
                </a:lnTo>
                <a:lnTo>
                  <a:pt x="29667" y="11772"/>
                </a:lnTo>
                <a:lnTo>
                  <a:pt x="28435" y="10248"/>
                </a:lnTo>
                <a:lnTo>
                  <a:pt x="26301" y="10248"/>
                </a:lnTo>
                <a:lnTo>
                  <a:pt x="26085" y="10629"/>
                </a:lnTo>
                <a:lnTo>
                  <a:pt x="25742" y="11722"/>
                </a:lnTo>
                <a:lnTo>
                  <a:pt x="25463" y="11010"/>
                </a:lnTo>
                <a:lnTo>
                  <a:pt x="25158" y="10274"/>
                </a:lnTo>
                <a:lnTo>
                  <a:pt x="25069" y="10579"/>
                </a:lnTo>
                <a:lnTo>
                  <a:pt x="24828" y="11036"/>
                </a:lnTo>
                <a:lnTo>
                  <a:pt x="24523" y="11607"/>
                </a:lnTo>
                <a:lnTo>
                  <a:pt x="24218" y="10210"/>
                </a:lnTo>
                <a:lnTo>
                  <a:pt x="24295" y="11277"/>
                </a:lnTo>
                <a:lnTo>
                  <a:pt x="23990" y="9842"/>
                </a:lnTo>
                <a:lnTo>
                  <a:pt x="22707" y="11544"/>
                </a:lnTo>
                <a:lnTo>
                  <a:pt x="22720" y="11874"/>
                </a:lnTo>
                <a:lnTo>
                  <a:pt x="22923" y="12585"/>
                </a:lnTo>
                <a:lnTo>
                  <a:pt x="23329" y="13271"/>
                </a:lnTo>
                <a:lnTo>
                  <a:pt x="23863" y="12852"/>
                </a:lnTo>
                <a:lnTo>
                  <a:pt x="24028" y="12674"/>
                </a:lnTo>
                <a:lnTo>
                  <a:pt x="24345" y="11912"/>
                </a:lnTo>
                <a:lnTo>
                  <a:pt x="24396" y="12573"/>
                </a:lnTo>
                <a:lnTo>
                  <a:pt x="24371" y="12217"/>
                </a:lnTo>
                <a:lnTo>
                  <a:pt x="26073" y="12522"/>
                </a:lnTo>
                <a:lnTo>
                  <a:pt x="25869" y="12039"/>
                </a:lnTo>
                <a:lnTo>
                  <a:pt x="26416" y="11772"/>
                </a:lnTo>
                <a:lnTo>
                  <a:pt x="26797" y="11887"/>
                </a:lnTo>
                <a:lnTo>
                  <a:pt x="26708" y="13246"/>
                </a:lnTo>
                <a:lnTo>
                  <a:pt x="27139" y="14046"/>
                </a:lnTo>
                <a:lnTo>
                  <a:pt x="26949" y="15455"/>
                </a:lnTo>
                <a:lnTo>
                  <a:pt x="26720" y="13296"/>
                </a:lnTo>
                <a:lnTo>
                  <a:pt x="26479" y="13677"/>
                </a:lnTo>
                <a:lnTo>
                  <a:pt x="26454" y="19011"/>
                </a:lnTo>
                <a:lnTo>
                  <a:pt x="26238" y="19392"/>
                </a:lnTo>
                <a:lnTo>
                  <a:pt x="25006" y="19519"/>
                </a:lnTo>
                <a:lnTo>
                  <a:pt x="22771" y="21297"/>
                </a:lnTo>
                <a:lnTo>
                  <a:pt x="22110" y="21247"/>
                </a:lnTo>
                <a:lnTo>
                  <a:pt x="22059" y="22059"/>
                </a:lnTo>
                <a:lnTo>
                  <a:pt x="22047" y="21932"/>
                </a:lnTo>
                <a:lnTo>
                  <a:pt x="21996" y="21551"/>
                </a:lnTo>
                <a:lnTo>
                  <a:pt x="22009" y="21424"/>
                </a:lnTo>
                <a:lnTo>
                  <a:pt x="22034" y="21247"/>
                </a:lnTo>
                <a:lnTo>
                  <a:pt x="21005" y="21170"/>
                </a:lnTo>
                <a:lnTo>
                  <a:pt x="20955" y="20662"/>
                </a:lnTo>
                <a:lnTo>
                  <a:pt x="20866" y="20408"/>
                </a:lnTo>
                <a:lnTo>
                  <a:pt x="20866" y="20167"/>
                </a:lnTo>
                <a:lnTo>
                  <a:pt x="20612" y="20459"/>
                </a:lnTo>
                <a:lnTo>
                  <a:pt x="20497" y="20662"/>
                </a:lnTo>
                <a:lnTo>
                  <a:pt x="20383" y="19519"/>
                </a:lnTo>
                <a:lnTo>
                  <a:pt x="20866" y="19773"/>
                </a:lnTo>
                <a:lnTo>
                  <a:pt x="20866" y="19519"/>
                </a:lnTo>
                <a:lnTo>
                  <a:pt x="20866" y="19138"/>
                </a:lnTo>
                <a:lnTo>
                  <a:pt x="20866" y="18630"/>
                </a:lnTo>
                <a:lnTo>
                  <a:pt x="20866" y="17995"/>
                </a:lnTo>
                <a:lnTo>
                  <a:pt x="22567" y="19519"/>
                </a:lnTo>
                <a:lnTo>
                  <a:pt x="23787" y="19519"/>
                </a:lnTo>
                <a:lnTo>
                  <a:pt x="24511" y="19773"/>
                </a:lnTo>
                <a:lnTo>
                  <a:pt x="25158" y="19392"/>
                </a:lnTo>
                <a:lnTo>
                  <a:pt x="25374" y="19392"/>
                </a:lnTo>
                <a:lnTo>
                  <a:pt x="25590" y="17995"/>
                </a:lnTo>
                <a:lnTo>
                  <a:pt x="25615" y="17868"/>
                </a:lnTo>
                <a:lnTo>
                  <a:pt x="25742" y="17106"/>
                </a:lnTo>
                <a:lnTo>
                  <a:pt x="25933" y="15963"/>
                </a:lnTo>
                <a:lnTo>
                  <a:pt x="26339" y="17995"/>
                </a:lnTo>
                <a:lnTo>
                  <a:pt x="26454" y="19011"/>
                </a:lnTo>
                <a:lnTo>
                  <a:pt x="26454" y="13703"/>
                </a:lnTo>
                <a:lnTo>
                  <a:pt x="25844" y="14058"/>
                </a:lnTo>
                <a:lnTo>
                  <a:pt x="25146" y="14185"/>
                </a:lnTo>
                <a:lnTo>
                  <a:pt x="22834" y="14185"/>
                </a:lnTo>
                <a:lnTo>
                  <a:pt x="20853" y="15455"/>
                </a:lnTo>
                <a:lnTo>
                  <a:pt x="20243" y="15811"/>
                </a:lnTo>
                <a:lnTo>
                  <a:pt x="20243" y="20281"/>
                </a:lnTo>
                <a:lnTo>
                  <a:pt x="20142" y="20916"/>
                </a:lnTo>
                <a:lnTo>
                  <a:pt x="20066" y="20154"/>
                </a:lnTo>
                <a:lnTo>
                  <a:pt x="20053" y="20027"/>
                </a:lnTo>
                <a:lnTo>
                  <a:pt x="20053" y="20916"/>
                </a:lnTo>
                <a:lnTo>
                  <a:pt x="19989" y="21424"/>
                </a:lnTo>
                <a:lnTo>
                  <a:pt x="20027" y="20624"/>
                </a:lnTo>
                <a:lnTo>
                  <a:pt x="20053" y="20916"/>
                </a:lnTo>
                <a:lnTo>
                  <a:pt x="20053" y="20027"/>
                </a:lnTo>
                <a:lnTo>
                  <a:pt x="20205" y="19138"/>
                </a:lnTo>
                <a:lnTo>
                  <a:pt x="20243" y="20281"/>
                </a:lnTo>
                <a:lnTo>
                  <a:pt x="20243" y="15811"/>
                </a:lnTo>
                <a:lnTo>
                  <a:pt x="19710" y="16129"/>
                </a:lnTo>
                <a:lnTo>
                  <a:pt x="19710" y="20027"/>
                </a:lnTo>
                <a:lnTo>
                  <a:pt x="19672" y="21551"/>
                </a:lnTo>
                <a:lnTo>
                  <a:pt x="19646" y="20408"/>
                </a:lnTo>
                <a:lnTo>
                  <a:pt x="19710" y="20027"/>
                </a:lnTo>
                <a:lnTo>
                  <a:pt x="19710" y="16129"/>
                </a:lnTo>
                <a:lnTo>
                  <a:pt x="18008" y="17106"/>
                </a:lnTo>
                <a:lnTo>
                  <a:pt x="17119" y="14820"/>
                </a:lnTo>
                <a:lnTo>
                  <a:pt x="16357" y="16217"/>
                </a:lnTo>
                <a:lnTo>
                  <a:pt x="16306" y="17360"/>
                </a:lnTo>
                <a:lnTo>
                  <a:pt x="15925" y="17741"/>
                </a:lnTo>
                <a:lnTo>
                  <a:pt x="15925" y="17868"/>
                </a:lnTo>
                <a:lnTo>
                  <a:pt x="15913" y="20535"/>
                </a:lnTo>
                <a:lnTo>
                  <a:pt x="15887" y="20281"/>
                </a:lnTo>
                <a:lnTo>
                  <a:pt x="15811" y="19519"/>
                </a:lnTo>
                <a:lnTo>
                  <a:pt x="15786" y="18757"/>
                </a:lnTo>
                <a:lnTo>
                  <a:pt x="15900" y="17995"/>
                </a:lnTo>
                <a:lnTo>
                  <a:pt x="15925" y="17868"/>
                </a:lnTo>
                <a:lnTo>
                  <a:pt x="15925" y="17741"/>
                </a:lnTo>
                <a:lnTo>
                  <a:pt x="15659" y="17995"/>
                </a:lnTo>
                <a:lnTo>
                  <a:pt x="15113" y="17868"/>
                </a:lnTo>
                <a:lnTo>
                  <a:pt x="13639" y="17081"/>
                </a:lnTo>
                <a:lnTo>
                  <a:pt x="13728" y="17894"/>
                </a:lnTo>
                <a:lnTo>
                  <a:pt x="13868" y="19138"/>
                </a:lnTo>
                <a:lnTo>
                  <a:pt x="13728" y="17894"/>
                </a:lnTo>
                <a:lnTo>
                  <a:pt x="12915" y="22631"/>
                </a:lnTo>
                <a:lnTo>
                  <a:pt x="13589" y="20662"/>
                </a:lnTo>
                <a:lnTo>
                  <a:pt x="14935" y="22059"/>
                </a:lnTo>
                <a:lnTo>
                  <a:pt x="15938" y="21043"/>
                </a:lnTo>
                <a:lnTo>
                  <a:pt x="16065" y="20535"/>
                </a:lnTo>
                <a:lnTo>
                  <a:pt x="16002" y="21983"/>
                </a:lnTo>
                <a:lnTo>
                  <a:pt x="15557" y="22809"/>
                </a:lnTo>
                <a:lnTo>
                  <a:pt x="15900" y="22567"/>
                </a:lnTo>
                <a:lnTo>
                  <a:pt x="16167" y="22898"/>
                </a:lnTo>
                <a:lnTo>
                  <a:pt x="16167" y="22567"/>
                </a:lnTo>
                <a:lnTo>
                  <a:pt x="16154" y="20535"/>
                </a:lnTo>
                <a:lnTo>
                  <a:pt x="16167" y="21907"/>
                </a:lnTo>
                <a:lnTo>
                  <a:pt x="16243" y="20535"/>
                </a:lnTo>
                <a:lnTo>
                  <a:pt x="16446" y="18503"/>
                </a:lnTo>
                <a:lnTo>
                  <a:pt x="16586" y="20535"/>
                </a:lnTo>
                <a:lnTo>
                  <a:pt x="18021" y="20535"/>
                </a:lnTo>
                <a:lnTo>
                  <a:pt x="18478" y="19900"/>
                </a:lnTo>
                <a:lnTo>
                  <a:pt x="18923" y="19672"/>
                </a:lnTo>
                <a:lnTo>
                  <a:pt x="18961" y="18757"/>
                </a:lnTo>
                <a:lnTo>
                  <a:pt x="18986" y="18884"/>
                </a:lnTo>
                <a:lnTo>
                  <a:pt x="19405" y="21247"/>
                </a:lnTo>
                <a:lnTo>
                  <a:pt x="19532" y="21805"/>
                </a:lnTo>
                <a:lnTo>
                  <a:pt x="19532" y="21932"/>
                </a:lnTo>
                <a:lnTo>
                  <a:pt x="19507" y="21793"/>
                </a:lnTo>
                <a:lnTo>
                  <a:pt x="19304" y="21678"/>
                </a:lnTo>
                <a:lnTo>
                  <a:pt x="18630" y="21297"/>
                </a:lnTo>
                <a:lnTo>
                  <a:pt x="17843" y="21297"/>
                </a:lnTo>
                <a:lnTo>
                  <a:pt x="17348" y="21678"/>
                </a:lnTo>
                <a:lnTo>
                  <a:pt x="16611" y="20929"/>
                </a:lnTo>
                <a:lnTo>
                  <a:pt x="16573" y="22059"/>
                </a:lnTo>
                <a:lnTo>
                  <a:pt x="16344" y="22567"/>
                </a:lnTo>
                <a:lnTo>
                  <a:pt x="16217" y="22948"/>
                </a:lnTo>
                <a:lnTo>
                  <a:pt x="16548" y="23329"/>
                </a:lnTo>
                <a:lnTo>
                  <a:pt x="17868" y="22186"/>
                </a:lnTo>
                <a:lnTo>
                  <a:pt x="18364" y="23202"/>
                </a:lnTo>
                <a:lnTo>
                  <a:pt x="19024" y="22720"/>
                </a:lnTo>
                <a:lnTo>
                  <a:pt x="19316" y="22186"/>
                </a:lnTo>
                <a:lnTo>
                  <a:pt x="19392" y="22059"/>
                </a:lnTo>
                <a:lnTo>
                  <a:pt x="19456" y="22377"/>
                </a:lnTo>
                <a:lnTo>
                  <a:pt x="20459" y="22694"/>
                </a:lnTo>
                <a:lnTo>
                  <a:pt x="21209" y="22694"/>
                </a:lnTo>
                <a:lnTo>
                  <a:pt x="21767" y="22821"/>
                </a:lnTo>
                <a:lnTo>
                  <a:pt x="22212" y="22567"/>
                </a:lnTo>
                <a:lnTo>
                  <a:pt x="22783" y="21932"/>
                </a:lnTo>
                <a:lnTo>
                  <a:pt x="23342" y="22898"/>
                </a:lnTo>
                <a:lnTo>
                  <a:pt x="23660" y="22352"/>
                </a:lnTo>
                <a:lnTo>
                  <a:pt x="23812" y="21932"/>
                </a:lnTo>
                <a:lnTo>
                  <a:pt x="23863" y="21805"/>
                </a:lnTo>
                <a:lnTo>
                  <a:pt x="24384" y="21882"/>
                </a:lnTo>
                <a:lnTo>
                  <a:pt x="24180" y="21551"/>
                </a:lnTo>
                <a:lnTo>
                  <a:pt x="25171" y="21678"/>
                </a:lnTo>
                <a:lnTo>
                  <a:pt x="25844" y="21678"/>
                </a:lnTo>
                <a:lnTo>
                  <a:pt x="26009" y="21551"/>
                </a:lnTo>
                <a:lnTo>
                  <a:pt x="26174" y="21424"/>
                </a:lnTo>
                <a:lnTo>
                  <a:pt x="26962" y="22377"/>
                </a:lnTo>
                <a:lnTo>
                  <a:pt x="27051" y="21424"/>
                </a:lnTo>
                <a:lnTo>
                  <a:pt x="27063" y="21297"/>
                </a:lnTo>
                <a:lnTo>
                  <a:pt x="27127" y="20662"/>
                </a:lnTo>
                <a:lnTo>
                  <a:pt x="27127" y="22771"/>
                </a:lnTo>
                <a:lnTo>
                  <a:pt x="27000" y="24168"/>
                </a:lnTo>
                <a:lnTo>
                  <a:pt x="27889" y="24333"/>
                </a:lnTo>
                <a:lnTo>
                  <a:pt x="27914" y="24091"/>
                </a:lnTo>
                <a:lnTo>
                  <a:pt x="28041" y="23456"/>
                </a:lnTo>
                <a:lnTo>
                  <a:pt x="28016" y="24942"/>
                </a:lnTo>
                <a:lnTo>
                  <a:pt x="28168" y="24917"/>
                </a:lnTo>
                <a:lnTo>
                  <a:pt x="28244" y="23456"/>
                </a:lnTo>
                <a:lnTo>
                  <a:pt x="28232" y="24904"/>
                </a:lnTo>
                <a:lnTo>
                  <a:pt x="28435" y="24866"/>
                </a:lnTo>
                <a:lnTo>
                  <a:pt x="28384" y="23456"/>
                </a:lnTo>
                <a:lnTo>
                  <a:pt x="28448" y="21170"/>
                </a:lnTo>
                <a:lnTo>
                  <a:pt x="28435" y="23787"/>
                </a:lnTo>
                <a:lnTo>
                  <a:pt x="28486" y="23456"/>
                </a:lnTo>
                <a:lnTo>
                  <a:pt x="28460" y="24866"/>
                </a:lnTo>
                <a:lnTo>
                  <a:pt x="28625" y="24853"/>
                </a:lnTo>
                <a:lnTo>
                  <a:pt x="28562" y="25107"/>
                </a:lnTo>
                <a:lnTo>
                  <a:pt x="28689" y="26377"/>
                </a:lnTo>
                <a:lnTo>
                  <a:pt x="28613" y="25234"/>
                </a:lnTo>
                <a:lnTo>
                  <a:pt x="29159" y="25755"/>
                </a:lnTo>
                <a:lnTo>
                  <a:pt x="29171" y="25933"/>
                </a:lnTo>
                <a:lnTo>
                  <a:pt x="29248" y="26631"/>
                </a:lnTo>
                <a:lnTo>
                  <a:pt x="29349" y="25361"/>
                </a:lnTo>
                <a:lnTo>
                  <a:pt x="29362" y="25234"/>
                </a:lnTo>
                <a:lnTo>
                  <a:pt x="29489" y="23710"/>
                </a:lnTo>
                <a:lnTo>
                  <a:pt x="29514" y="23456"/>
                </a:lnTo>
                <a:lnTo>
                  <a:pt x="29540" y="23202"/>
                </a:lnTo>
                <a:lnTo>
                  <a:pt x="29616" y="23964"/>
                </a:lnTo>
                <a:lnTo>
                  <a:pt x="29565" y="24599"/>
                </a:lnTo>
                <a:lnTo>
                  <a:pt x="29464" y="26022"/>
                </a:lnTo>
                <a:lnTo>
                  <a:pt x="30010" y="26098"/>
                </a:lnTo>
                <a:lnTo>
                  <a:pt x="30048" y="26377"/>
                </a:lnTo>
                <a:lnTo>
                  <a:pt x="29489" y="27520"/>
                </a:lnTo>
                <a:lnTo>
                  <a:pt x="29400" y="26771"/>
                </a:lnTo>
                <a:lnTo>
                  <a:pt x="29349" y="27647"/>
                </a:lnTo>
                <a:lnTo>
                  <a:pt x="29286" y="27012"/>
                </a:lnTo>
                <a:lnTo>
                  <a:pt x="29171" y="25933"/>
                </a:lnTo>
                <a:lnTo>
                  <a:pt x="28841" y="26123"/>
                </a:lnTo>
                <a:lnTo>
                  <a:pt x="28727" y="26377"/>
                </a:lnTo>
                <a:lnTo>
                  <a:pt x="28752" y="27012"/>
                </a:lnTo>
                <a:lnTo>
                  <a:pt x="28524" y="26123"/>
                </a:lnTo>
                <a:lnTo>
                  <a:pt x="27762" y="25361"/>
                </a:lnTo>
                <a:lnTo>
                  <a:pt x="26860" y="25488"/>
                </a:lnTo>
                <a:lnTo>
                  <a:pt x="26631" y="27774"/>
                </a:lnTo>
                <a:lnTo>
                  <a:pt x="26504" y="27520"/>
                </a:lnTo>
                <a:lnTo>
                  <a:pt x="25768" y="25895"/>
                </a:lnTo>
                <a:lnTo>
                  <a:pt x="25488" y="27520"/>
                </a:lnTo>
                <a:lnTo>
                  <a:pt x="25387" y="26504"/>
                </a:lnTo>
                <a:lnTo>
                  <a:pt x="25006" y="26504"/>
                </a:lnTo>
                <a:lnTo>
                  <a:pt x="24726" y="26504"/>
                </a:lnTo>
                <a:lnTo>
                  <a:pt x="23291" y="28409"/>
                </a:lnTo>
                <a:lnTo>
                  <a:pt x="22910" y="28282"/>
                </a:lnTo>
                <a:lnTo>
                  <a:pt x="21399" y="27774"/>
                </a:lnTo>
                <a:lnTo>
                  <a:pt x="20612" y="28003"/>
                </a:lnTo>
                <a:lnTo>
                  <a:pt x="20612" y="28409"/>
                </a:lnTo>
                <a:lnTo>
                  <a:pt x="20574" y="29933"/>
                </a:lnTo>
                <a:lnTo>
                  <a:pt x="20485" y="30060"/>
                </a:lnTo>
                <a:lnTo>
                  <a:pt x="20472" y="29933"/>
                </a:lnTo>
                <a:lnTo>
                  <a:pt x="20497" y="29171"/>
                </a:lnTo>
                <a:lnTo>
                  <a:pt x="20574" y="28663"/>
                </a:lnTo>
                <a:lnTo>
                  <a:pt x="20612" y="28409"/>
                </a:lnTo>
                <a:lnTo>
                  <a:pt x="20612" y="28003"/>
                </a:lnTo>
                <a:lnTo>
                  <a:pt x="20066" y="28155"/>
                </a:lnTo>
                <a:lnTo>
                  <a:pt x="20066" y="29171"/>
                </a:lnTo>
                <a:lnTo>
                  <a:pt x="19723" y="29552"/>
                </a:lnTo>
                <a:lnTo>
                  <a:pt x="19583" y="29806"/>
                </a:lnTo>
                <a:lnTo>
                  <a:pt x="19469" y="28663"/>
                </a:lnTo>
                <a:lnTo>
                  <a:pt x="19951" y="28917"/>
                </a:lnTo>
                <a:lnTo>
                  <a:pt x="20066" y="29171"/>
                </a:lnTo>
                <a:lnTo>
                  <a:pt x="20066" y="28155"/>
                </a:lnTo>
                <a:lnTo>
                  <a:pt x="19596" y="28282"/>
                </a:lnTo>
                <a:lnTo>
                  <a:pt x="18643" y="27647"/>
                </a:lnTo>
                <a:lnTo>
                  <a:pt x="17284" y="28282"/>
                </a:lnTo>
                <a:lnTo>
                  <a:pt x="16916" y="28028"/>
                </a:lnTo>
                <a:lnTo>
                  <a:pt x="16687" y="29933"/>
                </a:lnTo>
                <a:lnTo>
                  <a:pt x="16916" y="29933"/>
                </a:lnTo>
                <a:lnTo>
                  <a:pt x="16865" y="29425"/>
                </a:lnTo>
                <a:lnTo>
                  <a:pt x="17741" y="30060"/>
                </a:lnTo>
                <a:lnTo>
                  <a:pt x="17691" y="29425"/>
                </a:lnTo>
                <a:lnTo>
                  <a:pt x="18440" y="29654"/>
                </a:lnTo>
                <a:lnTo>
                  <a:pt x="18427" y="29425"/>
                </a:lnTo>
                <a:lnTo>
                  <a:pt x="18516" y="28409"/>
                </a:lnTo>
                <a:lnTo>
                  <a:pt x="18491" y="30060"/>
                </a:lnTo>
                <a:lnTo>
                  <a:pt x="18465" y="29819"/>
                </a:lnTo>
                <a:lnTo>
                  <a:pt x="17983" y="30708"/>
                </a:lnTo>
                <a:lnTo>
                  <a:pt x="18453" y="30441"/>
                </a:lnTo>
                <a:lnTo>
                  <a:pt x="21971" y="32346"/>
                </a:lnTo>
                <a:lnTo>
                  <a:pt x="24472" y="30441"/>
                </a:lnTo>
                <a:lnTo>
                  <a:pt x="24980" y="30060"/>
                </a:lnTo>
                <a:lnTo>
                  <a:pt x="27330" y="28282"/>
                </a:lnTo>
                <a:lnTo>
                  <a:pt x="29692" y="31457"/>
                </a:lnTo>
                <a:lnTo>
                  <a:pt x="32791" y="31330"/>
                </a:lnTo>
                <a:lnTo>
                  <a:pt x="33451" y="31330"/>
                </a:lnTo>
                <a:lnTo>
                  <a:pt x="34467" y="32600"/>
                </a:lnTo>
                <a:lnTo>
                  <a:pt x="33540" y="32854"/>
                </a:lnTo>
                <a:lnTo>
                  <a:pt x="30276" y="34886"/>
                </a:lnTo>
                <a:lnTo>
                  <a:pt x="27381" y="31965"/>
                </a:lnTo>
                <a:lnTo>
                  <a:pt x="26504" y="31076"/>
                </a:lnTo>
                <a:lnTo>
                  <a:pt x="20688" y="33489"/>
                </a:lnTo>
                <a:lnTo>
                  <a:pt x="18605" y="34124"/>
                </a:lnTo>
                <a:lnTo>
                  <a:pt x="17881" y="34163"/>
                </a:lnTo>
                <a:lnTo>
                  <a:pt x="21615" y="34886"/>
                </a:lnTo>
                <a:lnTo>
                  <a:pt x="25615" y="31965"/>
                </a:lnTo>
                <a:lnTo>
                  <a:pt x="30251" y="34886"/>
                </a:lnTo>
                <a:lnTo>
                  <a:pt x="31877" y="35902"/>
                </a:lnTo>
                <a:lnTo>
                  <a:pt x="33388" y="33743"/>
                </a:lnTo>
                <a:lnTo>
                  <a:pt x="35521" y="35902"/>
                </a:lnTo>
                <a:lnTo>
                  <a:pt x="35966" y="37680"/>
                </a:lnTo>
                <a:lnTo>
                  <a:pt x="36182" y="36410"/>
                </a:lnTo>
                <a:close/>
              </a:path>
            </a:pathLst>
          </a:custGeom>
          <a:solidFill>
            <a:srgbClr val="B88F51"/>
          </a:solidFill>
        </p:spPr>
        <p:txBody>
          <a:bodyPr wrap="square" lIns="0" tIns="0" rIns="0" bIns="0" rtlCol="0"/>
          <a:lstStyle/>
          <a:p>
            <a:endParaRPr sz="2511"/>
          </a:p>
        </p:txBody>
      </p:sp>
      <p:sp>
        <p:nvSpPr>
          <p:cNvPr id="155" name="bg object 155"/>
          <p:cNvSpPr/>
          <p:nvPr/>
        </p:nvSpPr>
        <p:spPr>
          <a:xfrm>
            <a:off x="774128" y="234767"/>
            <a:ext cx="11906" cy="7938"/>
          </a:xfrm>
          <a:custGeom>
            <a:avLst/>
            <a:gdLst/>
            <a:ahLst/>
            <a:cxnLst/>
            <a:rect l="l" t="t" r="r" b="b"/>
            <a:pathLst>
              <a:path w="19050" h="12700">
                <a:moveTo>
                  <a:pt x="2984" y="6261"/>
                </a:moveTo>
                <a:lnTo>
                  <a:pt x="2946" y="5905"/>
                </a:lnTo>
                <a:lnTo>
                  <a:pt x="2933" y="5689"/>
                </a:lnTo>
                <a:lnTo>
                  <a:pt x="2844" y="6311"/>
                </a:lnTo>
                <a:lnTo>
                  <a:pt x="2882" y="6667"/>
                </a:lnTo>
                <a:lnTo>
                  <a:pt x="2908" y="6883"/>
                </a:lnTo>
                <a:lnTo>
                  <a:pt x="2984" y="6261"/>
                </a:lnTo>
                <a:close/>
              </a:path>
              <a:path w="19050" h="12700">
                <a:moveTo>
                  <a:pt x="3251" y="4775"/>
                </a:moveTo>
                <a:lnTo>
                  <a:pt x="2882" y="4495"/>
                </a:lnTo>
                <a:lnTo>
                  <a:pt x="2870" y="4165"/>
                </a:lnTo>
                <a:lnTo>
                  <a:pt x="2819" y="4445"/>
                </a:lnTo>
                <a:lnTo>
                  <a:pt x="1828" y="3619"/>
                </a:lnTo>
                <a:lnTo>
                  <a:pt x="1841" y="3822"/>
                </a:lnTo>
                <a:lnTo>
                  <a:pt x="1066" y="3175"/>
                </a:lnTo>
                <a:lnTo>
                  <a:pt x="749" y="2895"/>
                </a:lnTo>
                <a:lnTo>
                  <a:pt x="762" y="3035"/>
                </a:lnTo>
                <a:lnTo>
                  <a:pt x="0" y="2895"/>
                </a:lnTo>
                <a:lnTo>
                  <a:pt x="88" y="3733"/>
                </a:lnTo>
                <a:lnTo>
                  <a:pt x="152" y="4356"/>
                </a:lnTo>
                <a:lnTo>
                  <a:pt x="609" y="3733"/>
                </a:lnTo>
                <a:lnTo>
                  <a:pt x="800" y="3492"/>
                </a:lnTo>
                <a:lnTo>
                  <a:pt x="901" y="4457"/>
                </a:lnTo>
                <a:lnTo>
                  <a:pt x="965" y="5118"/>
                </a:lnTo>
                <a:lnTo>
                  <a:pt x="1473" y="4445"/>
                </a:lnTo>
                <a:lnTo>
                  <a:pt x="1828" y="4241"/>
                </a:lnTo>
                <a:lnTo>
                  <a:pt x="1790" y="4864"/>
                </a:lnTo>
                <a:lnTo>
                  <a:pt x="1803" y="5181"/>
                </a:lnTo>
                <a:lnTo>
                  <a:pt x="1828" y="5905"/>
                </a:lnTo>
                <a:lnTo>
                  <a:pt x="2032" y="5638"/>
                </a:lnTo>
                <a:lnTo>
                  <a:pt x="2057" y="5842"/>
                </a:lnTo>
                <a:lnTo>
                  <a:pt x="2565" y="5168"/>
                </a:lnTo>
                <a:lnTo>
                  <a:pt x="2806" y="5029"/>
                </a:lnTo>
                <a:lnTo>
                  <a:pt x="2844" y="5346"/>
                </a:lnTo>
                <a:lnTo>
                  <a:pt x="2882" y="4991"/>
                </a:lnTo>
                <a:lnTo>
                  <a:pt x="3251" y="4775"/>
                </a:lnTo>
                <a:close/>
              </a:path>
              <a:path w="19050" h="12700">
                <a:moveTo>
                  <a:pt x="3276" y="6286"/>
                </a:moveTo>
                <a:lnTo>
                  <a:pt x="3187" y="5384"/>
                </a:lnTo>
                <a:lnTo>
                  <a:pt x="3035" y="6261"/>
                </a:lnTo>
                <a:lnTo>
                  <a:pt x="3073" y="6654"/>
                </a:lnTo>
                <a:lnTo>
                  <a:pt x="3124" y="7162"/>
                </a:lnTo>
                <a:lnTo>
                  <a:pt x="3276" y="6286"/>
                </a:lnTo>
                <a:close/>
              </a:path>
              <a:path w="19050" h="12700">
                <a:moveTo>
                  <a:pt x="3810" y="6223"/>
                </a:moveTo>
                <a:lnTo>
                  <a:pt x="3771" y="5867"/>
                </a:lnTo>
                <a:lnTo>
                  <a:pt x="3759" y="5651"/>
                </a:lnTo>
                <a:lnTo>
                  <a:pt x="3670" y="6273"/>
                </a:lnTo>
                <a:lnTo>
                  <a:pt x="3708" y="6629"/>
                </a:lnTo>
                <a:lnTo>
                  <a:pt x="3733" y="6832"/>
                </a:lnTo>
                <a:lnTo>
                  <a:pt x="3810" y="6223"/>
                </a:lnTo>
                <a:close/>
              </a:path>
              <a:path w="19050" h="12700">
                <a:moveTo>
                  <a:pt x="4381" y="10109"/>
                </a:moveTo>
                <a:lnTo>
                  <a:pt x="4267" y="9271"/>
                </a:lnTo>
                <a:lnTo>
                  <a:pt x="4165" y="9956"/>
                </a:lnTo>
                <a:lnTo>
                  <a:pt x="3505" y="9436"/>
                </a:lnTo>
                <a:lnTo>
                  <a:pt x="3606" y="10439"/>
                </a:lnTo>
                <a:lnTo>
                  <a:pt x="3632" y="10718"/>
                </a:lnTo>
                <a:lnTo>
                  <a:pt x="3771" y="10439"/>
                </a:lnTo>
                <a:lnTo>
                  <a:pt x="4165" y="10223"/>
                </a:lnTo>
                <a:lnTo>
                  <a:pt x="4191" y="10426"/>
                </a:lnTo>
                <a:lnTo>
                  <a:pt x="4229" y="10807"/>
                </a:lnTo>
                <a:lnTo>
                  <a:pt x="4318" y="10147"/>
                </a:lnTo>
                <a:close/>
              </a:path>
              <a:path w="19050" h="12700">
                <a:moveTo>
                  <a:pt x="4660" y="6985"/>
                </a:moveTo>
                <a:lnTo>
                  <a:pt x="4584" y="6210"/>
                </a:lnTo>
                <a:lnTo>
                  <a:pt x="4470" y="6908"/>
                </a:lnTo>
                <a:lnTo>
                  <a:pt x="3975" y="6400"/>
                </a:lnTo>
                <a:lnTo>
                  <a:pt x="4076" y="7378"/>
                </a:lnTo>
                <a:lnTo>
                  <a:pt x="4102" y="7569"/>
                </a:lnTo>
                <a:lnTo>
                  <a:pt x="4203" y="7391"/>
                </a:lnTo>
                <a:lnTo>
                  <a:pt x="4483" y="7188"/>
                </a:lnTo>
                <a:lnTo>
                  <a:pt x="4508" y="7366"/>
                </a:lnTo>
                <a:lnTo>
                  <a:pt x="4546" y="7747"/>
                </a:lnTo>
                <a:lnTo>
                  <a:pt x="4648" y="7061"/>
                </a:lnTo>
                <a:close/>
              </a:path>
              <a:path w="19050" h="12700">
                <a:moveTo>
                  <a:pt x="4775" y="5092"/>
                </a:moveTo>
                <a:lnTo>
                  <a:pt x="3873" y="4991"/>
                </a:lnTo>
                <a:lnTo>
                  <a:pt x="3962" y="5867"/>
                </a:lnTo>
                <a:lnTo>
                  <a:pt x="4000" y="6273"/>
                </a:lnTo>
                <a:lnTo>
                  <a:pt x="4394" y="5854"/>
                </a:lnTo>
                <a:lnTo>
                  <a:pt x="4775" y="5092"/>
                </a:lnTo>
                <a:close/>
              </a:path>
              <a:path w="19050" h="12700">
                <a:moveTo>
                  <a:pt x="4902" y="6946"/>
                </a:moveTo>
                <a:lnTo>
                  <a:pt x="4864" y="6591"/>
                </a:lnTo>
                <a:lnTo>
                  <a:pt x="4851" y="6375"/>
                </a:lnTo>
                <a:lnTo>
                  <a:pt x="4762" y="6997"/>
                </a:lnTo>
                <a:lnTo>
                  <a:pt x="4800" y="7353"/>
                </a:lnTo>
                <a:lnTo>
                  <a:pt x="4826" y="7556"/>
                </a:lnTo>
                <a:lnTo>
                  <a:pt x="4902" y="6946"/>
                </a:lnTo>
                <a:close/>
              </a:path>
              <a:path w="19050" h="12700">
                <a:moveTo>
                  <a:pt x="5600" y="8585"/>
                </a:moveTo>
                <a:lnTo>
                  <a:pt x="5549" y="8089"/>
                </a:lnTo>
                <a:lnTo>
                  <a:pt x="5511" y="7772"/>
                </a:lnTo>
                <a:lnTo>
                  <a:pt x="5600" y="8585"/>
                </a:lnTo>
                <a:close/>
              </a:path>
              <a:path w="19050" h="12700">
                <a:moveTo>
                  <a:pt x="5892" y="5791"/>
                </a:moveTo>
                <a:lnTo>
                  <a:pt x="5854" y="4356"/>
                </a:lnTo>
                <a:lnTo>
                  <a:pt x="5168" y="6731"/>
                </a:lnTo>
                <a:lnTo>
                  <a:pt x="5346" y="8458"/>
                </a:lnTo>
                <a:lnTo>
                  <a:pt x="5892" y="5791"/>
                </a:lnTo>
                <a:close/>
              </a:path>
              <a:path w="19050" h="12700">
                <a:moveTo>
                  <a:pt x="5994" y="7696"/>
                </a:moveTo>
                <a:lnTo>
                  <a:pt x="5918" y="6921"/>
                </a:lnTo>
                <a:lnTo>
                  <a:pt x="5803" y="7696"/>
                </a:lnTo>
                <a:lnTo>
                  <a:pt x="5842" y="8077"/>
                </a:lnTo>
                <a:lnTo>
                  <a:pt x="5880" y="8458"/>
                </a:lnTo>
                <a:lnTo>
                  <a:pt x="5994" y="7696"/>
                </a:lnTo>
                <a:close/>
              </a:path>
              <a:path w="19050" h="12700">
                <a:moveTo>
                  <a:pt x="6032" y="2336"/>
                </a:moveTo>
                <a:lnTo>
                  <a:pt x="5994" y="1981"/>
                </a:lnTo>
                <a:lnTo>
                  <a:pt x="5981" y="1765"/>
                </a:lnTo>
                <a:lnTo>
                  <a:pt x="5892" y="2387"/>
                </a:lnTo>
                <a:lnTo>
                  <a:pt x="5930" y="2743"/>
                </a:lnTo>
                <a:lnTo>
                  <a:pt x="5956" y="2946"/>
                </a:lnTo>
                <a:lnTo>
                  <a:pt x="6032" y="2336"/>
                </a:lnTo>
                <a:close/>
              </a:path>
              <a:path w="19050" h="12700">
                <a:moveTo>
                  <a:pt x="6184" y="7035"/>
                </a:moveTo>
                <a:lnTo>
                  <a:pt x="6134" y="6540"/>
                </a:lnTo>
                <a:lnTo>
                  <a:pt x="6096" y="6223"/>
                </a:lnTo>
                <a:lnTo>
                  <a:pt x="6184" y="7035"/>
                </a:lnTo>
                <a:close/>
              </a:path>
              <a:path w="19050" h="12700">
                <a:moveTo>
                  <a:pt x="6477" y="8547"/>
                </a:moveTo>
                <a:lnTo>
                  <a:pt x="6426" y="8051"/>
                </a:lnTo>
                <a:lnTo>
                  <a:pt x="6388" y="7734"/>
                </a:lnTo>
                <a:lnTo>
                  <a:pt x="6477" y="8547"/>
                </a:lnTo>
                <a:close/>
              </a:path>
              <a:path w="19050" h="12700">
                <a:moveTo>
                  <a:pt x="7340" y="4597"/>
                </a:moveTo>
                <a:lnTo>
                  <a:pt x="7264" y="3822"/>
                </a:lnTo>
                <a:lnTo>
                  <a:pt x="7150" y="4597"/>
                </a:lnTo>
                <a:lnTo>
                  <a:pt x="7188" y="4978"/>
                </a:lnTo>
                <a:lnTo>
                  <a:pt x="7226" y="5372"/>
                </a:lnTo>
                <a:lnTo>
                  <a:pt x="7340" y="4597"/>
                </a:lnTo>
                <a:close/>
              </a:path>
              <a:path w="19050" h="12700">
                <a:moveTo>
                  <a:pt x="7366" y="6743"/>
                </a:moveTo>
                <a:lnTo>
                  <a:pt x="6654" y="6438"/>
                </a:lnTo>
                <a:lnTo>
                  <a:pt x="6743" y="7277"/>
                </a:lnTo>
                <a:lnTo>
                  <a:pt x="6769" y="7543"/>
                </a:lnTo>
                <a:lnTo>
                  <a:pt x="6908" y="7302"/>
                </a:lnTo>
                <a:lnTo>
                  <a:pt x="7366" y="6743"/>
                </a:lnTo>
                <a:close/>
              </a:path>
              <a:path w="19050" h="12700">
                <a:moveTo>
                  <a:pt x="7581" y="4610"/>
                </a:moveTo>
                <a:lnTo>
                  <a:pt x="7493" y="3708"/>
                </a:lnTo>
                <a:lnTo>
                  <a:pt x="7340" y="4584"/>
                </a:lnTo>
                <a:lnTo>
                  <a:pt x="7378" y="4978"/>
                </a:lnTo>
                <a:lnTo>
                  <a:pt x="7429" y="5486"/>
                </a:lnTo>
                <a:lnTo>
                  <a:pt x="7581" y="4610"/>
                </a:lnTo>
                <a:close/>
              </a:path>
              <a:path w="19050" h="12700">
                <a:moveTo>
                  <a:pt x="7721" y="4559"/>
                </a:moveTo>
                <a:lnTo>
                  <a:pt x="7683" y="4203"/>
                </a:lnTo>
                <a:lnTo>
                  <a:pt x="7670" y="3987"/>
                </a:lnTo>
                <a:lnTo>
                  <a:pt x="7581" y="4610"/>
                </a:lnTo>
                <a:lnTo>
                  <a:pt x="7620" y="4965"/>
                </a:lnTo>
                <a:lnTo>
                  <a:pt x="7645" y="5181"/>
                </a:lnTo>
                <a:lnTo>
                  <a:pt x="7721" y="4559"/>
                </a:lnTo>
                <a:close/>
              </a:path>
              <a:path w="19050" h="12700">
                <a:moveTo>
                  <a:pt x="8089" y="8509"/>
                </a:moveTo>
                <a:lnTo>
                  <a:pt x="7912" y="5549"/>
                </a:lnTo>
                <a:lnTo>
                  <a:pt x="7416" y="6616"/>
                </a:lnTo>
                <a:lnTo>
                  <a:pt x="7327" y="7251"/>
                </a:lnTo>
                <a:lnTo>
                  <a:pt x="7162" y="8559"/>
                </a:lnTo>
                <a:lnTo>
                  <a:pt x="8089" y="8509"/>
                </a:lnTo>
                <a:close/>
              </a:path>
              <a:path w="19050" h="12700">
                <a:moveTo>
                  <a:pt x="8128" y="4178"/>
                </a:moveTo>
                <a:lnTo>
                  <a:pt x="8077" y="3759"/>
                </a:lnTo>
                <a:lnTo>
                  <a:pt x="7912" y="4953"/>
                </a:lnTo>
                <a:lnTo>
                  <a:pt x="8064" y="6451"/>
                </a:lnTo>
                <a:lnTo>
                  <a:pt x="8128" y="4178"/>
                </a:lnTo>
                <a:close/>
              </a:path>
              <a:path w="19050" h="12700">
                <a:moveTo>
                  <a:pt x="8991" y="8001"/>
                </a:moveTo>
                <a:lnTo>
                  <a:pt x="8305" y="7289"/>
                </a:lnTo>
                <a:lnTo>
                  <a:pt x="8140" y="7137"/>
                </a:lnTo>
                <a:lnTo>
                  <a:pt x="8140" y="7289"/>
                </a:lnTo>
                <a:lnTo>
                  <a:pt x="8153" y="9029"/>
                </a:lnTo>
                <a:lnTo>
                  <a:pt x="8991" y="8001"/>
                </a:lnTo>
                <a:close/>
              </a:path>
              <a:path w="19050" h="12700">
                <a:moveTo>
                  <a:pt x="9575" y="11214"/>
                </a:moveTo>
                <a:lnTo>
                  <a:pt x="8051" y="10477"/>
                </a:lnTo>
                <a:lnTo>
                  <a:pt x="8178" y="11785"/>
                </a:lnTo>
                <a:lnTo>
                  <a:pt x="8255" y="12522"/>
                </a:lnTo>
                <a:lnTo>
                  <a:pt x="8864" y="11785"/>
                </a:lnTo>
                <a:lnTo>
                  <a:pt x="9575" y="11214"/>
                </a:lnTo>
                <a:close/>
              </a:path>
              <a:path w="19050" h="12700">
                <a:moveTo>
                  <a:pt x="9779" y="7874"/>
                </a:moveTo>
                <a:lnTo>
                  <a:pt x="9017" y="7975"/>
                </a:lnTo>
                <a:lnTo>
                  <a:pt x="9652" y="8686"/>
                </a:lnTo>
                <a:lnTo>
                  <a:pt x="9779" y="7874"/>
                </a:lnTo>
                <a:close/>
              </a:path>
              <a:path w="19050" h="12700">
                <a:moveTo>
                  <a:pt x="9779" y="3721"/>
                </a:moveTo>
                <a:lnTo>
                  <a:pt x="9740" y="3365"/>
                </a:lnTo>
                <a:lnTo>
                  <a:pt x="9728" y="3149"/>
                </a:lnTo>
                <a:lnTo>
                  <a:pt x="9639" y="3771"/>
                </a:lnTo>
                <a:lnTo>
                  <a:pt x="9677" y="4127"/>
                </a:lnTo>
                <a:lnTo>
                  <a:pt x="9702" y="4330"/>
                </a:lnTo>
                <a:lnTo>
                  <a:pt x="9779" y="3721"/>
                </a:lnTo>
                <a:close/>
              </a:path>
              <a:path w="19050" h="12700">
                <a:moveTo>
                  <a:pt x="9982" y="6591"/>
                </a:moveTo>
                <a:lnTo>
                  <a:pt x="9969" y="6400"/>
                </a:lnTo>
                <a:lnTo>
                  <a:pt x="9931" y="6083"/>
                </a:lnTo>
                <a:lnTo>
                  <a:pt x="9982" y="6591"/>
                </a:lnTo>
                <a:close/>
              </a:path>
              <a:path w="19050" h="12700">
                <a:moveTo>
                  <a:pt x="10033" y="3746"/>
                </a:moveTo>
                <a:lnTo>
                  <a:pt x="9944" y="2844"/>
                </a:lnTo>
                <a:lnTo>
                  <a:pt x="9791" y="3721"/>
                </a:lnTo>
                <a:lnTo>
                  <a:pt x="9829" y="4114"/>
                </a:lnTo>
                <a:lnTo>
                  <a:pt x="9880" y="4622"/>
                </a:lnTo>
                <a:lnTo>
                  <a:pt x="10033" y="3746"/>
                </a:lnTo>
                <a:close/>
              </a:path>
              <a:path w="19050" h="12700">
                <a:moveTo>
                  <a:pt x="10299" y="4584"/>
                </a:moveTo>
                <a:lnTo>
                  <a:pt x="10261" y="4102"/>
                </a:lnTo>
                <a:lnTo>
                  <a:pt x="10223" y="3784"/>
                </a:lnTo>
                <a:lnTo>
                  <a:pt x="10299" y="4584"/>
                </a:lnTo>
                <a:close/>
              </a:path>
              <a:path w="19050" h="12700">
                <a:moveTo>
                  <a:pt x="10464" y="11303"/>
                </a:moveTo>
                <a:lnTo>
                  <a:pt x="10426" y="10947"/>
                </a:lnTo>
                <a:lnTo>
                  <a:pt x="10414" y="10731"/>
                </a:lnTo>
                <a:lnTo>
                  <a:pt x="10325" y="11353"/>
                </a:lnTo>
                <a:lnTo>
                  <a:pt x="10363" y="11709"/>
                </a:lnTo>
                <a:lnTo>
                  <a:pt x="10388" y="11912"/>
                </a:lnTo>
                <a:lnTo>
                  <a:pt x="10464" y="11303"/>
                </a:lnTo>
                <a:close/>
              </a:path>
              <a:path w="19050" h="12700">
                <a:moveTo>
                  <a:pt x="11150" y="3708"/>
                </a:moveTo>
                <a:lnTo>
                  <a:pt x="11061" y="2806"/>
                </a:lnTo>
                <a:lnTo>
                  <a:pt x="10909" y="3683"/>
                </a:lnTo>
                <a:lnTo>
                  <a:pt x="10947" y="4076"/>
                </a:lnTo>
                <a:lnTo>
                  <a:pt x="10998" y="4572"/>
                </a:lnTo>
                <a:lnTo>
                  <a:pt x="11150" y="3708"/>
                </a:lnTo>
                <a:close/>
              </a:path>
              <a:path w="19050" h="12700">
                <a:moveTo>
                  <a:pt x="11239" y="11303"/>
                </a:moveTo>
                <a:lnTo>
                  <a:pt x="11163" y="10528"/>
                </a:lnTo>
                <a:lnTo>
                  <a:pt x="11049" y="11303"/>
                </a:lnTo>
                <a:lnTo>
                  <a:pt x="11087" y="11684"/>
                </a:lnTo>
                <a:lnTo>
                  <a:pt x="11125" y="12065"/>
                </a:lnTo>
                <a:lnTo>
                  <a:pt x="11239" y="11303"/>
                </a:lnTo>
                <a:close/>
              </a:path>
              <a:path w="19050" h="12700">
                <a:moveTo>
                  <a:pt x="12001" y="6324"/>
                </a:moveTo>
                <a:close/>
              </a:path>
              <a:path w="19050" h="12700">
                <a:moveTo>
                  <a:pt x="13512" y="3632"/>
                </a:moveTo>
                <a:lnTo>
                  <a:pt x="13385" y="3606"/>
                </a:lnTo>
                <a:lnTo>
                  <a:pt x="13398" y="3225"/>
                </a:lnTo>
                <a:lnTo>
                  <a:pt x="13398" y="2857"/>
                </a:lnTo>
                <a:lnTo>
                  <a:pt x="13258" y="3175"/>
                </a:lnTo>
                <a:lnTo>
                  <a:pt x="12712" y="2590"/>
                </a:lnTo>
                <a:lnTo>
                  <a:pt x="12700" y="711"/>
                </a:lnTo>
                <a:lnTo>
                  <a:pt x="12674" y="1308"/>
                </a:lnTo>
                <a:lnTo>
                  <a:pt x="12674" y="3390"/>
                </a:lnTo>
                <a:lnTo>
                  <a:pt x="12649" y="3251"/>
                </a:lnTo>
                <a:lnTo>
                  <a:pt x="12674" y="3390"/>
                </a:lnTo>
                <a:lnTo>
                  <a:pt x="12674" y="1308"/>
                </a:lnTo>
                <a:lnTo>
                  <a:pt x="12623" y="2489"/>
                </a:lnTo>
                <a:lnTo>
                  <a:pt x="12446" y="2273"/>
                </a:lnTo>
                <a:lnTo>
                  <a:pt x="12611" y="3060"/>
                </a:lnTo>
                <a:lnTo>
                  <a:pt x="12598" y="3365"/>
                </a:lnTo>
                <a:lnTo>
                  <a:pt x="11163" y="2921"/>
                </a:lnTo>
                <a:lnTo>
                  <a:pt x="11277" y="4064"/>
                </a:lnTo>
                <a:lnTo>
                  <a:pt x="11417" y="5461"/>
                </a:lnTo>
                <a:lnTo>
                  <a:pt x="11493" y="5676"/>
                </a:lnTo>
                <a:lnTo>
                  <a:pt x="10502" y="4191"/>
                </a:lnTo>
                <a:lnTo>
                  <a:pt x="10490" y="3886"/>
                </a:lnTo>
                <a:lnTo>
                  <a:pt x="10452" y="4102"/>
                </a:lnTo>
                <a:lnTo>
                  <a:pt x="10299" y="4584"/>
                </a:lnTo>
                <a:lnTo>
                  <a:pt x="9982" y="6591"/>
                </a:lnTo>
                <a:lnTo>
                  <a:pt x="9779" y="7874"/>
                </a:lnTo>
                <a:lnTo>
                  <a:pt x="10236" y="7823"/>
                </a:lnTo>
                <a:lnTo>
                  <a:pt x="10782" y="7886"/>
                </a:lnTo>
                <a:lnTo>
                  <a:pt x="11849" y="7848"/>
                </a:lnTo>
                <a:lnTo>
                  <a:pt x="13004" y="7950"/>
                </a:lnTo>
                <a:lnTo>
                  <a:pt x="12928" y="7823"/>
                </a:lnTo>
                <a:lnTo>
                  <a:pt x="12001" y="6451"/>
                </a:lnTo>
                <a:lnTo>
                  <a:pt x="11887" y="6261"/>
                </a:lnTo>
                <a:lnTo>
                  <a:pt x="12166" y="6108"/>
                </a:lnTo>
                <a:lnTo>
                  <a:pt x="12192" y="6311"/>
                </a:lnTo>
                <a:lnTo>
                  <a:pt x="12217" y="6591"/>
                </a:lnTo>
                <a:lnTo>
                  <a:pt x="12357" y="6324"/>
                </a:lnTo>
                <a:lnTo>
                  <a:pt x="12966" y="5981"/>
                </a:lnTo>
                <a:lnTo>
                  <a:pt x="12090" y="5321"/>
                </a:lnTo>
                <a:lnTo>
                  <a:pt x="12141" y="5867"/>
                </a:lnTo>
                <a:lnTo>
                  <a:pt x="11480" y="5359"/>
                </a:lnTo>
                <a:lnTo>
                  <a:pt x="12293" y="4064"/>
                </a:lnTo>
                <a:lnTo>
                  <a:pt x="12573" y="3962"/>
                </a:lnTo>
                <a:lnTo>
                  <a:pt x="12573" y="4216"/>
                </a:lnTo>
                <a:lnTo>
                  <a:pt x="12585" y="3962"/>
                </a:lnTo>
                <a:lnTo>
                  <a:pt x="12788" y="3898"/>
                </a:lnTo>
                <a:lnTo>
                  <a:pt x="13335" y="6350"/>
                </a:lnTo>
                <a:lnTo>
                  <a:pt x="13385" y="3683"/>
                </a:lnTo>
                <a:lnTo>
                  <a:pt x="13512" y="3632"/>
                </a:lnTo>
                <a:close/>
              </a:path>
              <a:path w="19050" h="12700">
                <a:moveTo>
                  <a:pt x="14211" y="5969"/>
                </a:moveTo>
                <a:lnTo>
                  <a:pt x="14160" y="5473"/>
                </a:lnTo>
                <a:lnTo>
                  <a:pt x="14122" y="5156"/>
                </a:lnTo>
                <a:lnTo>
                  <a:pt x="14211" y="5969"/>
                </a:lnTo>
                <a:close/>
              </a:path>
              <a:path w="19050" h="12700">
                <a:moveTo>
                  <a:pt x="15189" y="825"/>
                </a:moveTo>
                <a:lnTo>
                  <a:pt x="15100" y="0"/>
                </a:lnTo>
                <a:lnTo>
                  <a:pt x="14097" y="4394"/>
                </a:lnTo>
                <a:lnTo>
                  <a:pt x="14274" y="6172"/>
                </a:lnTo>
                <a:lnTo>
                  <a:pt x="14363" y="5651"/>
                </a:lnTo>
                <a:lnTo>
                  <a:pt x="14516" y="5486"/>
                </a:lnTo>
                <a:lnTo>
                  <a:pt x="15125" y="5143"/>
                </a:lnTo>
                <a:lnTo>
                  <a:pt x="14516" y="4699"/>
                </a:lnTo>
                <a:lnTo>
                  <a:pt x="15189" y="825"/>
                </a:lnTo>
                <a:close/>
              </a:path>
              <a:path w="19050" h="12700">
                <a:moveTo>
                  <a:pt x="15824" y="2755"/>
                </a:moveTo>
                <a:lnTo>
                  <a:pt x="15748" y="1981"/>
                </a:lnTo>
                <a:lnTo>
                  <a:pt x="15633" y="2755"/>
                </a:lnTo>
                <a:lnTo>
                  <a:pt x="15671" y="3136"/>
                </a:lnTo>
                <a:lnTo>
                  <a:pt x="15709" y="3517"/>
                </a:lnTo>
                <a:lnTo>
                  <a:pt x="15824" y="2755"/>
                </a:lnTo>
                <a:close/>
              </a:path>
              <a:path w="19050" h="12700">
                <a:moveTo>
                  <a:pt x="18694" y="1739"/>
                </a:moveTo>
                <a:lnTo>
                  <a:pt x="18491" y="1651"/>
                </a:lnTo>
                <a:lnTo>
                  <a:pt x="18440" y="1117"/>
                </a:lnTo>
                <a:lnTo>
                  <a:pt x="18364" y="1587"/>
                </a:lnTo>
                <a:lnTo>
                  <a:pt x="17170" y="1003"/>
                </a:lnTo>
                <a:lnTo>
                  <a:pt x="17221" y="1574"/>
                </a:lnTo>
                <a:lnTo>
                  <a:pt x="16141" y="1041"/>
                </a:lnTo>
                <a:lnTo>
                  <a:pt x="16217" y="1879"/>
                </a:lnTo>
                <a:lnTo>
                  <a:pt x="15735" y="1397"/>
                </a:lnTo>
                <a:lnTo>
                  <a:pt x="15836" y="2374"/>
                </a:lnTo>
                <a:lnTo>
                  <a:pt x="15849" y="2565"/>
                </a:lnTo>
                <a:lnTo>
                  <a:pt x="15963" y="2387"/>
                </a:lnTo>
                <a:lnTo>
                  <a:pt x="16243" y="2184"/>
                </a:lnTo>
                <a:lnTo>
                  <a:pt x="16268" y="2349"/>
                </a:lnTo>
                <a:lnTo>
                  <a:pt x="16344" y="3086"/>
                </a:lnTo>
                <a:lnTo>
                  <a:pt x="16954" y="2349"/>
                </a:lnTo>
                <a:lnTo>
                  <a:pt x="17272" y="2095"/>
                </a:lnTo>
                <a:lnTo>
                  <a:pt x="17297" y="2311"/>
                </a:lnTo>
                <a:lnTo>
                  <a:pt x="17373" y="3048"/>
                </a:lnTo>
                <a:lnTo>
                  <a:pt x="17983" y="2324"/>
                </a:lnTo>
                <a:lnTo>
                  <a:pt x="18338" y="2032"/>
                </a:lnTo>
                <a:lnTo>
                  <a:pt x="18364" y="2273"/>
                </a:lnTo>
                <a:lnTo>
                  <a:pt x="18402" y="2654"/>
                </a:lnTo>
                <a:lnTo>
                  <a:pt x="18516" y="1892"/>
                </a:lnTo>
                <a:lnTo>
                  <a:pt x="18694" y="1739"/>
                </a:lnTo>
                <a:close/>
              </a:path>
            </a:pathLst>
          </a:custGeom>
          <a:solidFill>
            <a:srgbClr val="B88F51"/>
          </a:solidFill>
        </p:spPr>
        <p:txBody>
          <a:bodyPr wrap="square" lIns="0" tIns="0" rIns="0" bIns="0" rtlCol="0"/>
          <a:lstStyle/>
          <a:p>
            <a:endParaRPr sz="2511"/>
          </a:p>
        </p:txBody>
      </p:sp>
      <p:sp>
        <p:nvSpPr>
          <p:cNvPr id="156" name="bg object 156"/>
          <p:cNvSpPr/>
          <p:nvPr/>
        </p:nvSpPr>
        <p:spPr>
          <a:xfrm>
            <a:off x="810260" y="218249"/>
            <a:ext cx="22622" cy="23813"/>
          </a:xfrm>
          <a:custGeom>
            <a:avLst/>
            <a:gdLst/>
            <a:ahLst/>
            <a:cxnLst/>
            <a:rect l="l" t="t" r="r" b="b"/>
            <a:pathLst>
              <a:path w="36194" h="38100">
                <a:moveTo>
                  <a:pt x="88" y="17805"/>
                </a:moveTo>
                <a:lnTo>
                  <a:pt x="38" y="17310"/>
                </a:lnTo>
                <a:lnTo>
                  <a:pt x="0" y="16992"/>
                </a:lnTo>
                <a:lnTo>
                  <a:pt x="88" y="17805"/>
                </a:lnTo>
                <a:close/>
              </a:path>
              <a:path w="36194" h="38100">
                <a:moveTo>
                  <a:pt x="698" y="21450"/>
                </a:moveTo>
                <a:lnTo>
                  <a:pt x="660" y="21094"/>
                </a:lnTo>
                <a:lnTo>
                  <a:pt x="647" y="20878"/>
                </a:lnTo>
                <a:lnTo>
                  <a:pt x="558" y="21501"/>
                </a:lnTo>
                <a:lnTo>
                  <a:pt x="596" y="21856"/>
                </a:lnTo>
                <a:lnTo>
                  <a:pt x="622" y="22059"/>
                </a:lnTo>
                <a:lnTo>
                  <a:pt x="698" y="21450"/>
                </a:lnTo>
                <a:close/>
              </a:path>
              <a:path w="36194" h="38100">
                <a:moveTo>
                  <a:pt x="1270" y="17729"/>
                </a:moveTo>
                <a:lnTo>
                  <a:pt x="596" y="17068"/>
                </a:lnTo>
                <a:lnTo>
                  <a:pt x="698" y="18046"/>
                </a:lnTo>
                <a:lnTo>
                  <a:pt x="723" y="18237"/>
                </a:lnTo>
                <a:lnTo>
                  <a:pt x="825" y="18059"/>
                </a:lnTo>
                <a:lnTo>
                  <a:pt x="1270" y="17729"/>
                </a:lnTo>
                <a:close/>
              </a:path>
              <a:path w="36194" h="38100">
                <a:moveTo>
                  <a:pt x="1333" y="27647"/>
                </a:moveTo>
                <a:lnTo>
                  <a:pt x="1282" y="27152"/>
                </a:lnTo>
                <a:lnTo>
                  <a:pt x="1244" y="26835"/>
                </a:lnTo>
                <a:lnTo>
                  <a:pt x="1333" y="27647"/>
                </a:lnTo>
                <a:close/>
              </a:path>
              <a:path w="36194" h="38100">
                <a:moveTo>
                  <a:pt x="1397" y="26098"/>
                </a:moveTo>
                <a:lnTo>
                  <a:pt x="723" y="25438"/>
                </a:lnTo>
                <a:lnTo>
                  <a:pt x="825" y="26416"/>
                </a:lnTo>
                <a:lnTo>
                  <a:pt x="850" y="26606"/>
                </a:lnTo>
                <a:lnTo>
                  <a:pt x="952" y="26428"/>
                </a:lnTo>
                <a:lnTo>
                  <a:pt x="1397" y="26098"/>
                </a:lnTo>
                <a:close/>
              </a:path>
              <a:path w="36194" h="38100">
                <a:moveTo>
                  <a:pt x="1739" y="15367"/>
                </a:moveTo>
                <a:lnTo>
                  <a:pt x="1651" y="14465"/>
                </a:lnTo>
                <a:lnTo>
                  <a:pt x="1498" y="15341"/>
                </a:lnTo>
                <a:lnTo>
                  <a:pt x="1536" y="15735"/>
                </a:lnTo>
                <a:lnTo>
                  <a:pt x="1587" y="16230"/>
                </a:lnTo>
                <a:lnTo>
                  <a:pt x="1739" y="15367"/>
                </a:lnTo>
                <a:close/>
              </a:path>
              <a:path w="36194" h="38100">
                <a:moveTo>
                  <a:pt x="1765" y="27152"/>
                </a:moveTo>
                <a:lnTo>
                  <a:pt x="1739" y="25361"/>
                </a:lnTo>
                <a:lnTo>
                  <a:pt x="1612" y="28867"/>
                </a:lnTo>
                <a:lnTo>
                  <a:pt x="1765" y="27152"/>
                </a:lnTo>
                <a:close/>
              </a:path>
              <a:path w="36194" h="38100">
                <a:moveTo>
                  <a:pt x="1892" y="18364"/>
                </a:moveTo>
                <a:lnTo>
                  <a:pt x="1854" y="18008"/>
                </a:lnTo>
                <a:lnTo>
                  <a:pt x="1841" y="17805"/>
                </a:lnTo>
                <a:lnTo>
                  <a:pt x="1752" y="18415"/>
                </a:lnTo>
                <a:lnTo>
                  <a:pt x="1790" y="18770"/>
                </a:lnTo>
                <a:lnTo>
                  <a:pt x="1816" y="18973"/>
                </a:lnTo>
                <a:lnTo>
                  <a:pt x="1892" y="18364"/>
                </a:lnTo>
                <a:close/>
              </a:path>
              <a:path w="36194" h="38100">
                <a:moveTo>
                  <a:pt x="2349" y="23012"/>
                </a:moveTo>
                <a:lnTo>
                  <a:pt x="1676" y="22352"/>
                </a:lnTo>
                <a:lnTo>
                  <a:pt x="1778" y="23329"/>
                </a:lnTo>
                <a:lnTo>
                  <a:pt x="1803" y="23520"/>
                </a:lnTo>
                <a:lnTo>
                  <a:pt x="1905" y="23342"/>
                </a:lnTo>
                <a:lnTo>
                  <a:pt x="2349" y="23012"/>
                </a:lnTo>
                <a:close/>
              </a:path>
              <a:path w="36194" h="38100">
                <a:moveTo>
                  <a:pt x="2400" y="17614"/>
                </a:moveTo>
                <a:lnTo>
                  <a:pt x="2311" y="16713"/>
                </a:lnTo>
                <a:lnTo>
                  <a:pt x="2159" y="17589"/>
                </a:lnTo>
                <a:lnTo>
                  <a:pt x="2197" y="17983"/>
                </a:lnTo>
                <a:lnTo>
                  <a:pt x="2247" y="18491"/>
                </a:lnTo>
                <a:lnTo>
                  <a:pt x="2400" y="17614"/>
                </a:lnTo>
                <a:close/>
              </a:path>
              <a:path w="36194" h="38100">
                <a:moveTo>
                  <a:pt x="2565" y="20650"/>
                </a:moveTo>
                <a:lnTo>
                  <a:pt x="2489" y="19875"/>
                </a:lnTo>
                <a:lnTo>
                  <a:pt x="2374" y="20650"/>
                </a:lnTo>
                <a:lnTo>
                  <a:pt x="2413" y="21031"/>
                </a:lnTo>
                <a:lnTo>
                  <a:pt x="2451" y="21412"/>
                </a:lnTo>
                <a:lnTo>
                  <a:pt x="2565" y="20650"/>
                </a:lnTo>
                <a:close/>
              </a:path>
              <a:path w="36194" h="38100">
                <a:moveTo>
                  <a:pt x="2908" y="20650"/>
                </a:moveTo>
                <a:lnTo>
                  <a:pt x="2819" y="19748"/>
                </a:lnTo>
                <a:lnTo>
                  <a:pt x="2667" y="20624"/>
                </a:lnTo>
                <a:lnTo>
                  <a:pt x="2705" y="21018"/>
                </a:lnTo>
                <a:lnTo>
                  <a:pt x="2755" y="21526"/>
                </a:lnTo>
                <a:lnTo>
                  <a:pt x="2908" y="20650"/>
                </a:lnTo>
                <a:close/>
              </a:path>
              <a:path w="36194" h="38100">
                <a:moveTo>
                  <a:pt x="3035" y="15697"/>
                </a:moveTo>
                <a:lnTo>
                  <a:pt x="2184" y="15494"/>
                </a:lnTo>
                <a:lnTo>
                  <a:pt x="2286" y="16459"/>
                </a:lnTo>
                <a:lnTo>
                  <a:pt x="2311" y="16713"/>
                </a:lnTo>
                <a:lnTo>
                  <a:pt x="2349" y="17068"/>
                </a:lnTo>
                <a:lnTo>
                  <a:pt x="2679" y="16433"/>
                </a:lnTo>
                <a:lnTo>
                  <a:pt x="3035" y="15697"/>
                </a:lnTo>
                <a:close/>
              </a:path>
              <a:path w="36194" h="38100">
                <a:moveTo>
                  <a:pt x="3289" y="24396"/>
                </a:moveTo>
                <a:lnTo>
                  <a:pt x="3251" y="24041"/>
                </a:lnTo>
                <a:lnTo>
                  <a:pt x="3238" y="23837"/>
                </a:lnTo>
                <a:lnTo>
                  <a:pt x="3149" y="24447"/>
                </a:lnTo>
                <a:lnTo>
                  <a:pt x="3187" y="24803"/>
                </a:lnTo>
                <a:lnTo>
                  <a:pt x="3213" y="25006"/>
                </a:lnTo>
                <a:lnTo>
                  <a:pt x="3289" y="24396"/>
                </a:lnTo>
                <a:close/>
              </a:path>
              <a:path w="36194" h="38100">
                <a:moveTo>
                  <a:pt x="3340" y="20993"/>
                </a:moveTo>
                <a:lnTo>
                  <a:pt x="3289" y="20561"/>
                </a:lnTo>
                <a:lnTo>
                  <a:pt x="3124" y="21755"/>
                </a:lnTo>
                <a:lnTo>
                  <a:pt x="3276" y="23253"/>
                </a:lnTo>
                <a:lnTo>
                  <a:pt x="3340" y="20993"/>
                </a:lnTo>
                <a:close/>
              </a:path>
              <a:path w="36194" h="38100">
                <a:moveTo>
                  <a:pt x="3429" y="23431"/>
                </a:moveTo>
                <a:lnTo>
                  <a:pt x="2298" y="23228"/>
                </a:lnTo>
                <a:lnTo>
                  <a:pt x="2197" y="23723"/>
                </a:lnTo>
                <a:lnTo>
                  <a:pt x="2235" y="24079"/>
                </a:lnTo>
                <a:lnTo>
                  <a:pt x="2260" y="24295"/>
                </a:lnTo>
                <a:lnTo>
                  <a:pt x="2336" y="23672"/>
                </a:lnTo>
                <a:lnTo>
                  <a:pt x="2387" y="24066"/>
                </a:lnTo>
                <a:lnTo>
                  <a:pt x="2451" y="24688"/>
                </a:lnTo>
                <a:lnTo>
                  <a:pt x="2908" y="24066"/>
                </a:lnTo>
                <a:lnTo>
                  <a:pt x="3429" y="23431"/>
                </a:lnTo>
                <a:close/>
              </a:path>
              <a:path w="36194" h="38100">
                <a:moveTo>
                  <a:pt x="3606" y="21336"/>
                </a:moveTo>
                <a:lnTo>
                  <a:pt x="3568" y="20980"/>
                </a:lnTo>
                <a:lnTo>
                  <a:pt x="3556" y="20777"/>
                </a:lnTo>
                <a:lnTo>
                  <a:pt x="3467" y="21386"/>
                </a:lnTo>
                <a:lnTo>
                  <a:pt x="3505" y="21742"/>
                </a:lnTo>
                <a:lnTo>
                  <a:pt x="3530" y="21958"/>
                </a:lnTo>
                <a:lnTo>
                  <a:pt x="3606" y="21336"/>
                </a:lnTo>
                <a:close/>
              </a:path>
              <a:path w="36194" h="38100">
                <a:moveTo>
                  <a:pt x="3695" y="24485"/>
                </a:moveTo>
                <a:lnTo>
                  <a:pt x="3340" y="24371"/>
                </a:lnTo>
                <a:lnTo>
                  <a:pt x="3378" y="24841"/>
                </a:lnTo>
                <a:lnTo>
                  <a:pt x="3695" y="24485"/>
                </a:lnTo>
                <a:close/>
              </a:path>
              <a:path w="36194" h="38100">
                <a:moveTo>
                  <a:pt x="3835" y="22085"/>
                </a:moveTo>
                <a:lnTo>
                  <a:pt x="3797" y="21729"/>
                </a:lnTo>
                <a:lnTo>
                  <a:pt x="3784" y="21513"/>
                </a:lnTo>
                <a:lnTo>
                  <a:pt x="3695" y="22136"/>
                </a:lnTo>
                <a:lnTo>
                  <a:pt x="3733" y="22491"/>
                </a:lnTo>
                <a:lnTo>
                  <a:pt x="3759" y="22707"/>
                </a:lnTo>
                <a:lnTo>
                  <a:pt x="3835" y="22085"/>
                </a:lnTo>
                <a:close/>
              </a:path>
              <a:path w="36194" h="38100">
                <a:moveTo>
                  <a:pt x="4356" y="24676"/>
                </a:moveTo>
                <a:lnTo>
                  <a:pt x="3949" y="24168"/>
                </a:lnTo>
                <a:lnTo>
                  <a:pt x="3695" y="24485"/>
                </a:lnTo>
                <a:lnTo>
                  <a:pt x="4356" y="24676"/>
                </a:lnTo>
                <a:close/>
              </a:path>
              <a:path w="36194" h="38100">
                <a:moveTo>
                  <a:pt x="4610" y="13487"/>
                </a:moveTo>
                <a:lnTo>
                  <a:pt x="3378" y="12814"/>
                </a:lnTo>
                <a:lnTo>
                  <a:pt x="2705" y="12395"/>
                </a:lnTo>
                <a:lnTo>
                  <a:pt x="2806" y="13398"/>
                </a:lnTo>
                <a:lnTo>
                  <a:pt x="2832" y="13677"/>
                </a:lnTo>
                <a:lnTo>
                  <a:pt x="2971" y="13411"/>
                </a:lnTo>
                <a:lnTo>
                  <a:pt x="3403" y="13169"/>
                </a:lnTo>
                <a:lnTo>
                  <a:pt x="3517" y="14135"/>
                </a:lnTo>
                <a:lnTo>
                  <a:pt x="3568" y="14668"/>
                </a:lnTo>
                <a:lnTo>
                  <a:pt x="4102" y="14109"/>
                </a:lnTo>
                <a:lnTo>
                  <a:pt x="4610" y="13487"/>
                </a:lnTo>
                <a:close/>
              </a:path>
              <a:path w="36194" h="38100">
                <a:moveTo>
                  <a:pt x="5245" y="15328"/>
                </a:moveTo>
                <a:lnTo>
                  <a:pt x="5194" y="14833"/>
                </a:lnTo>
                <a:lnTo>
                  <a:pt x="5156" y="14516"/>
                </a:lnTo>
                <a:lnTo>
                  <a:pt x="5245" y="15328"/>
                </a:lnTo>
                <a:close/>
              </a:path>
              <a:path w="36194" h="38100">
                <a:moveTo>
                  <a:pt x="5549" y="17462"/>
                </a:moveTo>
                <a:lnTo>
                  <a:pt x="5511" y="17106"/>
                </a:lnTo>
                <a:lnTo>
                  <a:pt x="5499" y="16891"/>
                </a:lnTo>
                <a:lnTo>
                  <a:pt x="5410" y="17513"/>
                </a:lnTo>
                <a:lnTo>
                  <a:pt x="5448" y="17868"/>
                </a:lnTo>
                <a:lnTo>
                  <a:pt x="5473" y="18072"/>
                </a:lnTo>
                <a:lnTo>
                  <a:pt x="5549" y="17462"/>
                </a:lnTo>
                <a:close/>
              </a:path>
              <a:path w="36194" h="38100">
                <a:moveTo>
                  <a:pt x="5740" y="18351"/>
                </a:moveTo>
                <a:lnTo>
                  <a:pt x="5689" y="17856"/>
                </a:lnTo>
                <a:lnTo>
                  <a:pt x="5651" y="17538"/>
                </a:lnTo>
                <a:lnTo>
                  <a:pt x="5740" y="18351"/>
                </a:lnTo>
                <a:close/>
              </a:path>
              <a:path w="36194" h="38100">
                <a:moveTo>
                  <a:pt x="6146" y="14503"/>
                </a:moveTo>
                <a:lnTo>
                  <a:pt x="5473" y="13843"/>
                </a:lnTo>
                <a:lnTo>
                  <a:pt x="5575" y="14820"/>
                </a:lnTo>
                <a:lnTo>
                  <a:pt x="5600" y="15011"/>
                </a:lnTo>
                <a:lnTo>
                  <a:pt x="5702" y="14833"/>
                </a:lnTo>
                <a:lnTo>
                  <a:pt x="6146" y="14503"/>
                </a:lnTo>
                <a:close/>
              </a:path>
              <a:path w="36194" h="38100">
                <a:moveTo>
                  <a:pt x="7213" y="18872"/>
                </a:moveTo>
                <a:lnTo>
                  <a:pt x="6870" y="18719"/>
                </a:lnTo>
                <a:lnTo>
                  <a:pt x="6908" y="19113"/>
                </a:lnTo>
                <a:lnTo>
                  <a:pt x="7213" y="18872"/>
                </a:lnTo>
                <a:close/>
              </a:path>
              <a:path w="36194" h="38100">
                <a:moveTo>
                  <a:pt x="7239" y="18300"/>
                </a:moveTo>
                <a:lnTo>
                  <a:pt x="6667" y="15278"/>
                </a:lnTo>
                <a:lnTo>
                  <a:pt x="5753" y="18503"/>
                </a:lnTo>
                <a:lnTo>
                  <a:pt x="6502" y="18529"/>
                </a:lnTo>
                <a:lnTo>
                  <a:pt x="6870" y="18719"/>
                </a:lnTo>
                <a:lnTo>
                  <a:pt x="7239" y="18300"/>
                </a:lnTo>
                <a:close/>
              </a:path>
              <a:path w="36194" h="38100">
                <a:moveTo>
                  <a:pt x="7416" y="26162"/>
                </a:moveTo>
                <a:lnTo>
                  <a:pt x="6934" y="24498"/>
                </a:lnTo>
                <a:lnTo>
                  <a:pt x="6210" y="25882"/>
                </a:lnTo>
                <a:lnTo>
                  <a:pt x="5829" y="25463"/>
                </a:lnTo>
                <a:lnTo>
                  <a:pt x="5626" y="25234"/>
                </a:lnTo>
                <a:lnTo>
                  <a:pt x="5676" y="25044"/>
                </a:lnTo>
                <a:lnTo>
                  <a:pt x="5270" y="23101"/>
                </a:lnTo>
                <a:lnTo>
                  <a:pt x="4953" y="25044"/>
                </a:lnTo>
                <a:lnTo>
                  <a:pt x="4419" y="24701"/>
                </a:lnTo>
                <a:lnTo>
                  <a:pt x="4826" y="25298"/>
                </a:lnTo>
                <a:lnTo>
                  <a:pt x="5461" y="25488"/>
                </a:lnTo>
                <a:lnTo>
                  <a:pt x="5613" y="25298"/>
                </a:lnTo>
                <a:lnTo>
                  <a:pt x="7251" y="27470"/>
                </a:lnTo>
                <a:lnTo>
                  <a:pt x="7416" y="26162"/>
                </a:lnTo>
                <a:close/>
              </a:path>
              <a:path w="36194" h="38100">
                <a:moveTo>
                  <a:pt x="7505" y="18669"/>
                </a:moveTo>
                <a:lnTo>
                  <a:pt x="7454" y="18072"/>
                </a:lnTo>
                <a:lnTo>
                  <a:pt x="7302" y="18224"/>
                </a:lnTo>
                <a:lnTo>
                  <a:pt x="7327" y="18707"/>
                </a:lnTo>
                <a:lnTo>
                  <a:pt x="7505" y="18669"/>
                </a:lnTo>
                <a:close/>
              </a:path>
              <a:path w="36194" h="38100">
                <a:moveTo>
                  <a:pt x="7683" y="23495"/>
                </a:moveTo>
                <a:lnTo>
                  <a:pt x="7607" y="22720"/>
                </a:lnTo>
                <a:lnTo>
                  <a:pt x="7493" y="23495"/>
                </a:lnTo>
                <a:lnTo>
                  <a:pt x="7531" y="23876"/>
                </a:lnTo>
                <a:lnTo>
                  <a:pt x="7569" y="24257"/>
                </a:lnTo>
                <a:lnTo>
                  <a:pt x="7683" y="23495"/>
                </a:lnTo>
                <a:close/>
              </a:path>
              <a:path w="36194" h="38100">
                <a:moveTo>
                  <a:pt x="7797" y="26530"/>
                </a:moveTo>
                <a:lnTo>
                  <a:pt x="7721" y="25755"/>
                </a:lnTo>
                <a:lnTo>
                  <a:pt x="7632" y="26327"/>
                </a:lnTo>
                <a:lnTo>
                  <a:pt x="7454" y="24599"/>
                </a:lnTo>
                <a:lnTo>
                  <a:pt x="7708" y="24955"/>
                </a:lnTo>
                <a:lnTo>
                  <a:pt x="7391" y="23850"/>
                </a:lnTo>
                <a:lnTo>
                  <a:pt x="6477" y="20599"/>
                </a:lnTo>
                <a:lnTo>
                  <a:pt x="6743" y="21399"/>
                </a:lnTo>
                <a:lnTo>
                  <a:pt x="7023" y="20345"/>
                </a:lnTo>
                <a:lnTo>
                  <a:pt x="6985" y="20040"/>
                </a:lnTo>
                <a:lnTo>
                  <a:pt x="6934" y="19418"/>
                </a:lnTo>
                <a:lnTo>
                  <a:pt x="6908" y="19113"/>
                </a:lnTo>
                <a:lnTo>
                  <a:pt x="6502" y="19418"/>
                </a:lnTo>
                <a:lnTo>
                  <a:pt x="5562" y="19253"/>
                </a:lnTo>
                <a:lnTo>
                  <a:pt x="5118" y="18796"/>
                </a:lnTo>
                <a:lnTo>
                  <a:pt x="4508" y="18669"/>
                </a:lnTo>
                <a:lnTo>
                  <a:pt x="3606" y="18478"/>
                </a:lnTo>
                <a:lnTo>
                  <a:pt x="4724" y="18694"/>
                </a:lnTo>
                <a:lnTo>
                  <a:pt x="4813" y="18478"/>
                </a:lnTo>
                <a:lnTo>
                  <a:pt x="5207" y="17526"/>
                </a:lnTo>
                <a:lnTo>
                  <a:pt x="5257" y="17399"/>
                </a:lnTo>
                <a:lnTo>
                  <a:pt x="5473" y="16903"/>
                </a:lnTo>
                <a:lnTo>
                  <a:pt x="4559" y="17399"/>
                </a:lnTo>
                <a:lnTo>
                  <a:pt x="4368" y="17170"/>
                </a:lnTo>
                <a:lnTo>
                  <a:pt x="3962" y="17119"/>
                </a:lnTo>
                <a:lnTo>
                  <a:pt x="3581" y="17526"/>
                </a:lnTo>
                <a:lnTo>
                  <a:pt x="3733" y="16395"/>
                </a:lnTo>
                <a:lnTo>
                  <a:pt x="3695" y="14973"/>
                </a:lnTo>
                <a:lnTo>
                  <a:pt x="3175" y="16764"/>
                </a:lnTo>
                <a:lnTo>
                  <a:pt x="3022" y="16446"/>
                </a:lnTo>
                <a:lnTo>
                  <a:pt x="2667" y="18796"/>
                </a:lnTo>
                <a:lnTo>
                  <a:pt x="3060" y="18707"/>
                </a:lnTo>
                <a:lnTo>
                  <a:pt x="3187" y="19075"/>
                </a:lnTo>
                <a:lnTo>
                  <a:pt x="3263" y="18707"/>
                </a:lnTo>
                <a:lnTo>
                  <a:pt x="4102" y="18669"/>
                </a:lnTo>
                <a:lnTo>
                  <a:pt x="5232" y="20307"/>
                </a:lnTo>
                <a:lnTo>
                  <a:pt x="6299" y="20040"/>
                </a:lnTo>
                <a:lnTo>
                  <a:pt x="6324" y="23139"/>
                </a:lnTo>
                <a:lnTo>
                  <a:pt x="5588" y="22110"/>
                </a:lnTo>
                <a:lnTo>
                  <a:pt x="4521" y="21945"/>
                </a:lnTo>
                <a:lnTo>
                  <a:pt x="4178" y="21666"/>
                </a:lnTo>
                <a:lnTo>
                  <a:pt x="3733" y="19964"/>
                </a:lnTo>
                <a:lnTo>
                  <a:pt x="3848" y="21729"/>
                </a:lnTo>
                <a:lnTo>
                  <a:pt x="3860" y="21932"/>
                </a:lnTo>
                <a:lnTo>
                  <a:pt x="4025" y="21666"/>
                </a:lnTo>
                <a:lnTo>
                  <a:pt x="4445" y="22720"/>
                </a:lnTo>
                <a:lnTo>
                  <a:pt x="4775" y="22326"/>
                </a:lnTo>
                <a:lnTo>
                  <a:pt x="5143" y="22440"/>
                </a:lnTo>
                <a:lnTo>
                  <a:pt x="5359" y="22517"/>
                </a:lnTo>
                <a:lnTo>
                  <a:pt x="6718" y="23647"/>
                </a:lnTo>
                <a:lnTo>
                  <a:pt x="6337" y="23152"/>
                </a:lnTo>
                <a:lnTo>
                  <a:pt x="6337" y="22606"/>
                </a:lnTo>
                <a:lnTo>
                  <a:pt x="6921" y="23774"/>
                </a:lnTo>
                <a:lnTo>
                  <a:pt x="7391" y="24498"/>
                </a:lnTo>
                <a:lnTo>
                  <a:pt x="7416" y="26162"/>
                </a:lnTo>
                <a:lnTo>
                  <a:pt x="7620" y="26758"/>
                </a:lnTo>
                <a:lnTo>
                  <a:pt x="7645" y="26911"/>
                </a:lnTo>
                <a:lnTo>
                  <a:pt x="7683" y="27292"/>
                </a:lnTo>
                <a:lnTo>
                  <a:pt x="7797" y="26530"/>
                </a:lnTo>
                <a:close/>
              </a:path>
              <a:path w="36194" h="38100">
                <a:moveTo>
                  <a:pt x="7886" y="19672"/>
                </a:moveTo>
                <a:lnTo>
                  <a:pt x="7416" y="20116"/>
                </a:lnTo>
                <a:lnTo>
                  <a:pt x="7302" y="20789"/>
                </a:lnTo>
                <a:lnTo>
                  <a:pt x="7404" y="21844"/>
                </a:lnTo>
                <a:lnTo>
                  <a:pt x="7531" y="22313"/>
                </a:lnTo>
                <a:lnTo>
                  <a:pt x="7886" y="19672"/>
                </a:lnTo>
                <a:close/>
              </a:path>
              <a:path w="36194" h="38100">
                <a:moveTo>
                  <a:pt x="7937" y="26504"/>
                </a:moveTo>
                <a:lnTo>
                  <a:pt x="7899" y="26149"/>
                </a:lnTo>
                <a:lnTo>
                  <a:pt x="7886" y="25933"/>
                </a:lnTo>
                <a:lnTo>
                  <a:pt x="7797" y="26530"/>
                </a:lnTo>
                <a:lnTo>
                  <a:pt x="7835" y="26911"/>
                </a:lnTo>
                <a:lnTo>
                  <a:pt x="7861" y="27114"/>
                </a:lnTo>
                <a:lnTo>
                  <a:pt x="7937" y="26504"/>
                </a:lnTo>
                <a:close/>
              </a:path>
              <a:path w="36194" h="38100">
                <a:moveTo>
                  <a:pt x="8216" y="23444"/>
                </a:moveTo>
                <a:lnTo>
                  <a:pt x="8178" y="23088"/>
                </a:lnTo>
                <a:lnTo>
                  <a:pt x="8166" y="22872"/>
                </a:lnTo>
                <a:lnTo>
                  <a:pt x="8077" y="23495"/>
                </a:lnTo>
                <a:lnTo>
                  <a:pt x="8115" y="23850"/>
                </a:lnTo>
                <a:lnTo>
                  <a:pt x="8140" y="24066"/>
                </a:lnTo>
                <a:lnTo>
                  <a:pt x="8216" y="23444"/>
                </a:lnTo>
                <a:close/>
              </a:path>
              <a:path w="36194" h="38100">
                <a:moveTo>
                  <a:pt x="9525" y="16687"/>
                </a:moveTo>
                <a:lnTo>
                  <a:pt x="9474" y="16192"/>
                </a:lnTo>
                <a:lnTo>
                  <a:pt x="9436" y="15875"/>
                </a:lnTo>
                <a:lnTo>
                  <a:pt x="9525" y="16687"/>
                </a:lnTo>
                <a:close/>
              </a:path>
              <a:path w="36194" h="38100">
                <a:moveTo>
                  <a:pt x="10807" y="19646"/>
                </a:moveTo>
                <a:lnTo>
                  <a:pt x="10388" y="19494"/>
                </a:lnTo>
                <a:lnTo>
                  <a:pt x="10426" y="19837"/>
                </a:lnTo>
                <a:lnTo>
                  <a:pt x="10807" y="19646"/>
                </a:lnTo>
                <a:close/>
              </a:path>
              <a:path w="36194" h="38100">
                <a:moveTo>
                  <a:pt x="10845" y="20789"/>
                </a:moveTo>
                <a:lnTo>
                  <a:pt x="10731" y="21323"/>
                </a:lnTo>
                <a:lnTo>
                  <a:pt x="10845" y="20789"/>
                </a:lnTo>
                <a:close/>
              </a:path>
              <a:path w="36194" h="38100">
                <a:moveTo>
                  <a:pt x="11099" y="20281"/>
                </a:moveTo>
                <a:lnTo>
                  <a:pt x="10985" y="20904"/>
                </a:lnTo>
                <a:lnTo>
                  <a:pt x="11099" y="20281"/>
                </a:lnTo>
                <a:close/>
              </a:path>
              <a:path w="36194" h="38100">
                <a:moveTo>
                  <a:pt x="12230" y="19837"/>
                </a:moveTo>
                <a:lnTo>
                  <a:pt x="12204" y="19481"/>
                </a:lnTo>
                <a:lnTo>
                  <a:pt x="12153" y="19862"/>
                </a:lnTo>
                <a:close/>
              </a:path>
              <a:path w="36194" h="38100">
                <a:moveTo>
                  <a:pt x="12839" y="23583"/>
                </a:moveTo>
                <a:lnTo>
                  <a:pt x="12077" y="23329"/>
                </a:lnTo>
                <a:lnTo>
                  <a:pt x="11379" y="23583"/>
                </a:lnTo>
                <a:lnTo>
                  <a:pt x="11201" y="23075"/>
                </a:lnTo>
                <a:lnTo>
                  <a:pt x="10363" y="23075"/>
                </a:lnTo>
                <a:lnTo>
                  <a:pt x="10274" y="23329"/>
                </a:lnTo>
                <a:lnTo>
                  <a:pt x="10210" y="23075"/>
                </a:lnTo>
                <a:lnTo>
                  <a:pt x="9296" y="23075"/>
                </a:lnTo>
                <a:lnTo>
                  <a:pt x="8978" y="22606"/>
                </a:lnTo>
                <a:lnTo>
                  <a:pt x="8902" y="23075"/>
                </a:lnTo>
                <a:lnTo>
                  <a:pt x="8394" y="22339"/>
                </a:lnTo>
                <a:lnTo>
                  <a:pt x="8204" y="24599"/>
                </a:lnTo>
                <a:lnTo>
                  <a:pt x="8521" y="24091"/>
                </a:lnTo>
                <a:lnTo>
                  <a:pt x="8597" y="23837"/>
                </a:lnTo>
                <a:lnTo>
                  <a:pt x="8648" y="23964"/>
                </a:lnTo>
                <a:lnTo>
                  <a:pt x="8737" y="24472"/>
                </a:lnTo>
                <a:lnTo>
                  <a:pt x="8864" y="25361"/>
                </a:lnTo>
                <a:lnTo>
                  <a:pt x="8991" y="25361"/>
                </a:lnTo>
                <a:lnTo>
                  <a:pt x="9017" y="23837"/>
                </a:lnTo>
                <a:lnTo>
                  <a:pt x="9169" y="23329"/>
                </a:lnTo>
                <a:lnTo>
                  <a:pt x="9728" y="24472"/>
                </a:lnTo>
                <a:lnTo>
                  <a:pt x="11455" y="24853"/>
                </a:lnTo>
                <a:lnTo>
                  <a:pt x="12839" y="23583"/>
                </a:lnTo>
                <a:close/>
              </a:path>
              <a:path w="36194" h="38100">
                <a:moveTo>
                  <a:pt x="13614" y="17068"/>
                </a:moveTo>
                <a:lnTo>
                  <a:pt x="13436" y="16979"/>
                </a:lnTo>
                <a:lnTo>
                  <a:pt x="11887" y="18249"/>
                </a:lnTo>
                <a:lnTo>
                  <a:pt x="10083" y="18503"/>
                </a:lnTo>
                <a:lnTo>
                  <a:pt x="9575" y="16852"/>
                </a:lnTo>
                <a:lnTo>
                  <a:pt x="9372" y="17868"/>
                </a:lnTo>
                <a:lnTo>
                  <a:pt x="9296" y="18376"/>
                </a:lnTo>
                <a:lnTo>
                  <a:pt x="9410" y="18884"/>
                </a:lnTo>
                <a:lnTo>
                  <a:pt x="9537" y="19138"/>
                </a:lnTo>
                <a:lnTo>
                  <a:pt x="9613" y="19481"/>
                </a:lnTo>
                <a:lnTo>
                  <a:pt x="9156" y="20281"/>
                </a:lnTo>
                <a:lnTo>
                  <a:pt x="9283" y="19646"/>
                </a:lnTo>
                <a:lnTo>
                  <a:pt x="9156" y="17068"/>
                </a:lnTo>
                <a:lnTo>
                  <a:pt x="9118" y="16725"/>
                </a:lnTo>
                <a:lnTo>
                  <a:pt x="9067" y="20281"/>
                </a:lnTo>
                <a:lnTo>
                  <a:pt x="9017" y="20789"/>
                </a:lnTo>
                <a:lnTo>
                  <a:pt x="8712" y="21678"/>
                </a:lnTo>
                <a:lnTo>
                  <a:pt x="9004" y="19253"/>
                </a:lnTo>
                <a:lnTo>
                  <a:pt x="8890" y="18453"/>
                </a:lnTo>
                <a:lnTo>
                  <a:pt x="8661" y="18224"/>
                </a:lnTo>
                <a:lnTo>
                  <a:pt x="8483" y="18453"/>
                </a:lnTo>
                <a:lnTo>
                  <a:pt x="7620" y="18656"/>
                </a:lnTo>
                <a:lnTo>
                  <a:pt x="7899" y="19558"/>
                </a:lnTo>
                <a:lnTo>
                  <a:pt x="7988" y="19875"/>
                </a:lnTo>
                <a:lnTo>
                  <a:pt x="8318" y="20916"/>
                </a:lnTo>
                <a:lnTo>
                  <a:pt x="8394" y="21247"/>
                </a:lnTo>
                <a:lnTo>
                  <a:pt x="8280" y="22186"/>
                </a:lnTo>
                <a:lnTo>
                  <a:pt x="8394" y="22339"/>
                </a:lnTo>
                <a:lnTo>
                  <a:pt x="8432" y="21805"/>
                </a:lnTo>
                <a:lnTo>
                  <a:pt x="8547" y="21983"/>
                </a:lnTo>
                <a:lnTo>
                  <a:pt x="8534" y="21805"/>
                </a:lnTo>
                <a:lnTo>
                  <a:pt x="8534" y="21678"/>
                </a:lnTo>
                <a:lnTo>
                  <a:pt x="8610" y="22059"/>
                </a:lnTo>
                <a:lnTo>
                  <a:pt x="8978" y="22606"/>
                </a:lnTo>
                <a:lnTo>
                  <a:pt x="9118" y="21678"/>
                </a:lnTo>
                <a:lnTo>
                  <a:pt x="9842" y="21551"/>
                </a:lnTo>
                <a:lnTo>
                  <a:pt x="10210" y="23075"/>
                </a:lnTo>
                <a:lnTo>
                  <a:pt x="10363" y="23075"/>
                </a:lnTo>
                <a:lnTo>
                  <a:pt x="10604" y="22313"/>
                </a:lnTo>
                <a:lnTo>
                  <a:pt x="10718" y="21551"/>
                </a:lnTo>
                <a:lnTo>
                  <a:pt x="10731" y="21323"/>
                </a:lnTo>
                <a:lnTo>
                  <a:pt x="10591" y="21551"/>
                </a:lnTo>
                <a:lnTo>
                  <a:pt x="10477" y="20408"/>
                </a:lnTo>
                <a:lnTo>
                  <a:pt x="10426" y="19837"/>
                </a:lnTo>
                <a:lnTo>
                  <a:pt x="10007" y="20027"/>
                </a:lnTo>
                <a:lnTo>
                  <a:pt x="9855" y="20408"/>
                </a:lnTo>
                <a:lnTo>
                  <a:pt x="9779" y="19773"/>
                </a:lnTo>
                <a:lnTo>
                  <a:pt x="9728" y="19265"/>
                </a:lnTo>
                <a:lnTo>
                  <a:pt x="10388" y="19494"/>
                </a:lnTo>
                <a:lnTo>
                  <a:pt x="10363" y="19265"/>
                </a:lnTo>
                <a:lnTo>
                  <a:pt x="10337" y="19011"/>
                </a:lnTo>
                <a:lnTo>
                  <a:pt x="12204" y="19481"/>
                </a:lnTo>
                <a:lnTo>
                  <a:pt x="12268" y="19011"/>
                </a:lnTo>
                <a:lnTo>
                  <a:pt x="12306" y="18757"/>
                </a:lnTo>
                <a:lnTo>
                  <a:pt x="12395" y="19519"/>
                </a:lnTo>
                <a:lnTo>
                  <a:pt x="12903" y="19646"/>
                </a:lnTo>
                <a:lnTo>
                  <a:pt x="12382" y="19786"/>
                </a:lnTo>
                <a:lnTo>
                  <a:pt x="12293" y="21424"/>
                </a:lnTo>
                <a:lnTo>
                  <a:pt x="12217" y="20662"/>
                </a:lnTo>
                <a:lnTo>
                  <a:pt x="12153" y="19862"/>
                </a:lnTo>
                <a:lnTo>
                  <a:pt x="12052" y="21043"/>
                </a:lnTo>
                <a:lnTo>
                  <a:pt x="11684" y="21551"/>
                </a:lnTo>
                <a:lnTo>
                  <a:pt x="11544" y="21805"/>
                </a:lnTo>
                <a:lnTo>
                  <a:pt x="11430" y="20662"/>
                </a:lnTo>
                <a:lnTo>
                  <a:pt x="12039" y="20878"/>
                </a:lnTo>
                <a:lnTo>
                  <a:pt x="12052" y="21043"/>
                </a:lnTo>
                <a:lnTo>
                  <a:pt x="12052" y="19900"/>
                </a:lnTo>
                <a:lnTo>
                  <a:pt x="11518" y="20027"/>
                </a:lnTo>
                <a:lnTo>
                  <a:pt x="11290" y="20408"/>
                </a:lnTo>
                <a:lnTo>
                  <a:pt x="11163" y="21323"/>
                </a:lnTo>
                <a:lnTo>
                  <a:pt x="11036" y="22059"/>
                </a:lnTo>
                <a:lnTo>
                  <a:pt x="10985" y="20904"/>
                </a:lnTo>
                <a:lnTo>
                  <a:pt x="10985" y="22313"/>
                </a:lnTo>
                <a:lnTo>
                  <a:pt x="11226" y="23088"/>
                </a:lnTo>
                <a:lnTo>
                  <a:pt x="12077" y="23329"/>
                </a:lnTo>
                <a:lnTo>
                  <a:pt x="12750" y="23088"/>
                </a:lnTo>
                <a:lnTo>
                  <a:pt x="12865" y="22783"/>
                </a:lnTo>
                <a:lnTo>
                  <a:pt x="12839" y="22059"/>
                </a:lnTo>
                <a:lnTo>
                  <a:pt x="12814" y="21805"/>
                </a:lnTo>
                <a:lnTo>
                  <a:pt x="12776" y="21424"/>
                </a:lnTo>
                <a:lnTo>
                  <a:pt x="12623" y="19900"/>
                </a:lnTo>
                <a:lnTo>
                  <a:pt x="12725" y="20878"/>
                </a:lnTo>
                <a:lnTo>
                  <a:pt x="12954" y="19900"/>
                </a:lnTo>
                <a:lnTo>
                  <a:pt x="13220" y="18757"/>
                </a:lnTo>
                <a:lnTo>
                  <a:pt x="13271" y="18503"/>
                </a:lnTo>
                <a:lnTo>
                  <a:pt x="13614" y="17068"/>
                </a:lnTo>
                <a:close/>
              </a:path>
              <a:path w="36194" h="38100">
                <a:moveTo>
                  <a:pt x="13639" y="23456"/>
                </a:moveTo>
                <a:lnTo>
                  <a:pt x="13119" y="23329"/>
                </a:lnTo>
                <a:lnTo>
                  <a:pt x="12979" y="23456"/>
                </a:lnTo>
                <a:lnTo>
                  <a:pt x="12966" y="23583"/>
                </a:lnTo>
                <a:lnTo>
                  <a:pt x="13411" y="23710"/>
                </a:lnTo>
                <a:lnTo>
                  <a:pt x="13550" y="23583"/>
                </a:lnTo>
                <a:lnTo>
                  <a:pt x="13639" y="23456"/>
                </a:lnTo>
                <a:close/>
              </a:path>
              <a:path w="36194" h="38100">
                <a:moveTo>
                  <a:pt x="13779" y="25920"/>
                </a:moveTo>
                <a:lnTo>
                  <a:pt x="12573" y="25908"/>
                </a:lnTo>
                <a:lnTo>
                  <a:pt x="11036" y="26022"/>
                </a:lnTo>
                <a:lnTo>
                  <a:pt x="9207" y="26098"/>
                </a:lnTo>
                <a:lnTo>
                  <a:pt x="8089" y="24688"/>
                </a:lnTo>
                <a:lnTo>
                  <a:pt x="8051" y="26174"/>
                </a:lnTo>
                <a:lnTo>
                  <a:pt x="9359" y="26847"/>
                </a:lnTo>
                <a:lnTo>
                  <a:pt x="10896" y="26797"/>
                </a:lnTo>
                <a:lnTo>
                  <a:pt x="12560" y="27343"/>
                </a:lnTo>
                <a:lnTo>
                  <a:pt x="13779" y="25920"/>
                </a:lnTo>
                <a:close/>
              </a:path>
              <a:path w="36194" h="38100">
                <a:moveTo>
                  <a:pt x="13931" y="14097"/>
                </a:moveTo>
                <a:lnTo>
                  <a:pt x="13893" y="13741"/>
                </a:lnTo>
                <a:lnTo>
                  <a:pt x="13881" y="13525"/>
                </a:lnTo>
                <a:lnTo>
                  <a:pt x="13792" y="14147"/>
                </a:lnTo>
                <a:lnTo>
                  <a:pt x="13830" y="14503"/>
                </a:lnTo>
                <a:lnTo>
                  <a:pt x="13855" y="14719"/>
                </a:lnTo>
                <a:lnTo>
                  <a:pt x="13931" y="14097"/>
                </a:lnTo>
                <a:close/>
              </a:path>
              <a:path w="36194" h="38100">
                <a:moveTo>
                  <a:pt x="14249" y="15748"/>
                </a:moveTo>
                <a:lnTo>
                  <a:pt x="14198" y="15252"/>
                </a:lnTo>
                <a:lnTo>
                  <a:pt x="14160" y="14935"/>
                </a:lnTo>
                <a:lnTo>
                  <a:pt x="14249" y="15748"/>
                </a:lnTo>
                <a:close/>
              </a:path>
              <a:path w="36194" h="38100">
                <a:moveTo>
                  <a:pt x="14376" y="26746"/>
                </a:moveTo>
                <a:lnTo>
                  <a:pt x="13919" y="25806"/>
                </a:lnTo>
                <a:lnTo>
                  <a:pt x="13766" y="23876"/>
                </a:lnTo>
                <a:lnTo>
                  <a:pt x="13779" y="25920"/>
                </a:lnTo>
                <a:lnTo>
                  <a:pt x="14147" y="26924"/>
                </a:lnTo>
                <a:lnTo>
                  <a:pt x="14376" y="26746"/>
                </a:lnTo>
                <a:close/>
              </a:path>
              <a:path w="36194" h="38100">
                <a:moveTo>
                  <a:pt x="14693" y="14897"/>
                </a:moveTo>
                <a:lnTo>
                  <a:pt x="14579" y="13716"/>
                </a:lnTo>
                <a:lnTo>
                  <a:pt x="14414" y="12103"/>
                </a:lnTo>
                <a:lnTo>
                  <a:pt x="14363" y="14160"/>
                </a:lnTo>
                <a:lnTo>
                  <a:pt x="14363" y="14478"/>
                </a:lnTo>
                <a:lnTo>
                  <a:pt x="14376" y="15252"/>
                </a:lnTo>
                <a:lnTo>
                  <a:pt x="14693" y="14897"/>
                </a:lnTo>
                <a:close/>
              </a:path>
              <a:path w="36194" h="38100">
                <a:moveTo>
                  <a:pt x="14986" y="14846"/>
                </a:moveTo>
                <a:lnTo>
                  <a:pt x="14909" y="14071"/>
                </a:lnTo>
                <a:lnTo>
                  <a:pt x="14795" y="14846"/>
                </a:lnTo>
                <a:lnTo>
                  <a:pt x="14833" y="15227"/>
                </a:lnTo>
                <a:lnTo>
                  <a:pt x="14871" y="15608"/>
                </a:lnTo>
                <a:lnTo>
                  <a:pt x="14986" y="14846"/>
                </a:lnTo>
                <a:close/>
              </a:path>
              <a:path w="36194" h="38100">
                <a:moveTo>
                  <a:pt x="15036" y="30822"/>
                </a:moveTo>
                <a:lnTo>
                  <a:pt x="14935" y="29933"/>
                </a:lnTo>
                <a:lnTo>
                  <a:pt x="14795" y="28663"/>
                </a:lnTo>
                <a:lnTo>
                  <a:pt x="14465" y="30949"/>
                </a:lnTo>
                <a:lnTo>
                  <a:pt x="14859" y="29933"/>
                </a:lnTo>
                <a:lnTo>
                  <a:pt x="14947" y="30822"/>
                </a:lnTo>
                <a:close/>
              </a:path>
              <a:path w="36194" h="38100">
                <a:moveTo>
                  <a:pt x="15430" y="22898"/>
                </a:moveTo>
                <a:lnTo>
                  <a:pt x="15303" y="22707"/>
                </a:lnTo>
                <a:lnTo>
                  <a:pt x="14757" y="22440"/>
                </a:lnTo>
                <a:lnTo>
                  <a:pt x="13677" y="23469"/>
                </a:lnTo>
                <a:lnTo>
                  <a:pt x="14655" y="23710"/>
                </a:lnTo>
                <a:lnTo>
                  <a:pt x="14846" y="24472"/>
                </a:lnTo>
                <a:lnTo>
                  <a:pt x="15151" y="24218"/>
                </a:lnTo>
                <a:lnTo>
                  <a:pt x="15176" y="23075"/>
                </a:lnTo>
                <a:lnTo>
                  <a:pt x="15430" y="22898"/>
                </a:lnTo>
                <a:close/>
              </a:path>
              <a:path w="36194" h="38100">
                <a:moveTo>
                  <a:pt x="15671" y="24422"/>
                </a:moveTo>
                <a:lnTo>
                  <a:pt x="15570" y="23444"/>
                </a:lnTo>
                <a:lnTo>
                  <a:pt x="14782" y="26263"/>
                </a:lnTo>
                <a:lnTo>
                  <a:pt x="14947" y="27901"/>
                </a:lnTo>
                <a:lnTo>
                  <a:pt x="15671" y="24422"/>
                </a:lnTo>
                <a:close/>
              </a:path>
              <a:path w="36194" h="38100">
                <a:moveTo>
                  <a:pt x="16205" y="14909"/>
                </a:moveTo>
                <a:lnTo>
                  <a:pt x="16154" y="14414"/>
                </a:lnTo>
                <a:lnTo>
                  <a:pt x="16116" y="14097"/>
                </a:lnTo>
                <a:lnTo>
                  <a:pt x="16205" y="14909"/>
                </a:lnTo>
                <a:close/>
              </a:path>
              <a:path w="36194" h="38100">
                <a:moveTo>
                  <a:pt x="16611" y="20929"/>
                </a:moveTo>
                <a:lnTo>
                  <a:pt x="16586" y="20535"/>
                </a:lnTo>
                <a:lnTo>
                  <a:pt x="16268" y="20535"/>
                </a:lnTo>
                <a:lnTo>
                  <a:pt x="16357" y="20662"/>
                </a:lnTo>
                <a:lnTo>
                  <a:pt x="16611" y="20929"/>
                </a:lnTo>
                <a:close/>
              </a:path>
              <a:path w="36194" h="38100">
                <a:moveTo>
                  <a:pt x="16941" y="14884"/>
                </a:moveTo>
                <a:lnTo>
                  <a:pt x="16891" y="14389"/>
                </a:lnTo>
                <a:lnTo>
                  <a:pt x="16852" y="14071"/>
                </a:lnTo>
                <a:lnTo>
                  <a:pt x="16941" y="14884"/>
                </a:lnTo>
                <a:close/>
              </a:path>
              <a:path w="36194" h="38100">
                <a:moveTo>
                  <a:pt x="17018" y="34201"/>
                </a:moveTo>
                <a:lnTo>
                  <a:pt x="16065" y="34251"/>
                </a:lnTo>
                <a:lnTo>
                  <a:pt x="15328" y="34378"/>
                </a:lnTo>
                <a:lnTo>
                  <a:pt x="16624" y="37680"/>
                </a:lnTo>
                <a:lnTo>
                  <a:pt x="17018" y="34201"/>
                </a:lnTo>
                <a:close/>
              </a:path>
              <a:path w="36194" h="38100">
                <a:moveTo>
                  <a:pt x="17043" y="29933"/>
                </a:moveTo>
                <a:lnTo>
                  <a:pt x="16903" y="29933"/>
                </a:lnTo>
                <a:lnTo>
                  <a:pt x="16929" y="30200"/>
                </a:lnTo>
                <a:lnTo>
                  <a:pt x="17043" y="29933"/>
                </a:lnTo>
                <a:close/>
              </a:path>
              <a:path w="36194" h="38100">
                <a:moveTo>
                  <a:pt x="17729" y="14097"/>
                </a:moveTo>
                <a:lnTo>
                  <a:pt x="17678" y="13601"/>
                </a:lnTo>
                <a:lnTo>
                  <a:pt x="17640" y="13284"/>
                </a:lnTo>
                <a:lnTo>
                  <a:pt x="17729" y="14097"/>
                </a:lnTo>
                <a:close/>
              </a:path>
              <a:path w="36194" h="38100">
                <a:moveTo>
                  <a:pt x="17881" y="34163"/>
                </a:moveTo>
                <a:lnTo>
                  <a:pt x="17043" y="33997"/>
                </a:lnTo>
                <a:lnTo>
                  <a:pt x="17018" y="34201"/>
                </a:lnTo>
                <a:lnTo>
                  <a:pt x="17881" y="34163"/>
                </a:lnTo>
                <a:close/>
              </a:path>
              <a:path w="36194" h="38100">
                <a:moveTo>
                  <a:pt x="17983" y="30708"/>
                </a:moveTo>
                <a:lnTo>
                  <a:pt x="17830" y="30797"/>
                </a:lnTo>
                <a:lnTo>
                  <a:pt x="17843" y="30949"/>
                </a:lnTo>
                <a:lnTo>
                  <a:pt x="17983" y="30708"/>
                </a:lnTo>
                <a:close/>
              </a:path>
              <a:path w="36194" h="38100">
                <a:moveTo>
                  <a:pt x="18618" y="25057"/>
                </a:moveTo>
                <a:lnTo>
                  <a:pt x="18084" y="24345"/>
                </a:lnTo>
                <a:lnTo>
                  <a:pt x="17983" y="24218"/>
                </a:lnTo>
                <a:lnTo>
                  <a:pt x="17297" y="24345"/>
                </a:lnTo>
                <a:lnTo>
                  <a:pt x="16992" y="24218"/>
                </a:lnTo>
                <a:lnTo>
                  <a:pt x="16395" y="24599"/>
                </a:lnTo>
                <a:lnTo>
                  <a:pt x="15887" y="25361"/>
                </a:lnTo>
                <a:lnTo>
                  <a:pt x="15836" y="25768"/>
                </a:lnTo>
                <a:lnTo>
                  <a:pt x="16649" y="26885"/>
                </a:lnTo>
                <a:lnTo>
                  <a:pt x="17272" y="25209"/>
                </a:lnTo>
                <a:lnTo>
                  <a:pt x="18618" y="25057"/>
                </a:lnTo>
                <a:close/>
              </a:path>
              <a:path w="36194" h="38100">
                <a:moveTo>
                  <a:pt x="19329" y="12420"/>
                </a:moveTo>
                <a:lnTo>
                  <a:pt x="19177" y="12179"/>
                </a:lnTo>
                <a:lnTo>
                  <a:pt x="19113" y="10096"/>
                </a:lnTo>
                <a:lnTo>
                  <a:pt x="18973" y="11823"/>
                </a:lnTo>
                <a:lnTo>
                  <a:pt x="18122" y="10325"/>
                </a:lnTo>
                <a:lnTo>
                  <a:pt x="18084" y="12827"/>
                </a:lnTo>
                <a:lnTo>
                  <a:pt x="18072" y="13258"/>
                </a:lnTo>
                <a:lnTo>
                  <a:pt x="18313" y="12839"/>
                </a:lnTo>
                <a:lnTo>
                  <a:pt x="18923" y="12598"/>
                </a:lnTo>
                <a:lnTo>
                  <a:pt x="18910" y="12788"/>
                </a:lnTo>
                <a:lnTo>
                  <a:pt x="19278" y="14630"/>
                </a:lnTo>
                <a:lnTo>
                  <a:pt x="19189" y="12484"/>
                </a:lnTo>
                <a:lnTo>
                  <a:pt x="19329" y="12420"/>
                </a:lnTo>
                <a:close/>
              </a:path>
              <a:path w="36194" h="38100">
                <a:moveTo>
                  <a:pt x="19354" y="25019"/>
                </a:moveTo>
                <a:lnTo>
                  <a:pt x="18618" y="25057"/>
                </a:lnTo>
                <a:lnTo>
                  <a:pt x="19342" y="25996"/>
                </a:lnTo>
                <a:lnTo>
                  <a:pt x="19354" y="25019"/>
                </a:lnTo>
                <a:close/>
              </a:path>
              <a:path w="36194" h="38100">
                <a:moveTo>
                  <a:pt x="19519" y="25019"/>
                </a:moveTo>
                <a:lnTo>
                  <a:pt x="19367" y="23533"/>
                </a:lnTo>
                <a:lnTo>
                  <a:pt x="19354" y="25019"/>
                </a:lnTo>
                <a:lnTo>
                  <a:pt x="19519" y="25019"/>
                </a:lnTo>
                <a:close/>
              </a:path>
              <a:path w="36194" h="38100">
                <a:moveTo>
                  <a:pt x="19532" y="13157"/>
                </a:moveTo>
                <a:lnTo>
                  <a:pt x="19456" y="12382"/>
                </a:lnTo>
                <a:lnTo>
                  <a:pt x="19342" y="13157"/>
                </a:lnTo>
                <a:lnTo>
                  <a:pt x="19380" y="13538"/>
                </a:lnTo>
                <a:lnTo>
                  <a:pt x="19418" y="13919"/>
                </a:lnTo>
                <a:lnTo>
                  <a:pt x="19532" y="13157"/>
                </a:lnTo>
                <a:close/>
              </a:path>
              <a:path w="36194" h="38100">
                <a:moveTo>
                  <a:pt x="19773" y="13119"/>
                </a:moveTo>
                <a:lnTo>
                  <a:pt x="19735" y="12763"/>
                </a:lnTo>
                <a:lnTo>
                  <a:pt x="19723" y="12547"/>
                </a:lnTo>
                <a:lnTo>
                  <a:pt x="19634" y="13169"/>
                </a:lnTo>
                <a:lnTo>
                  <a:pt x="19672" y="13525"/>
                </a:lnTo>
                <a:lnTo>
                  <a:pt x="19697" y="13728"/>
                </a:lnTo>
                <a:lnTo>
                  <a:pt x="19773" y="13119"/>
                </a:lnTo>
                <a:close/>
              </a:path>
              <a:path w="36194" h="38100">
                <a:moveTo>
                  <a:pt x="19888" y="24993"/>
                </a:moveTo>
                <a:lnTo>
                  <a:pt x="19519" y="25019"/>
                </a:lnTo>
                <a:lnTo>
                  <a:pt x="19621" y="25996"/>
                </a:lnTo>
                <a:lnTo>
                  <a:pt x="19888" y="24993"/>
                </a:lnTo>
                <a:close/>
              </a:path>
              <a:path w="36194" h="38100">
                <a:moveTo>
                  <a:pt x="19913" y="14008"/>
                </a:moveTo>
                <a:lnTo>
                  <a:pt x="19862" y="13512"/>
                </a:lnTo>
                <a:lnTo>
                  <a:pt x="19824" y="13195"/>
                </a:lnTo>
                <a:lnTo>
                  <a:pt x="19913" y="14008"/>
                </a:lnTo>
                <a:close/>
              </a:path>
              <a:path w="36194" h="38100">
                <a:moveTo>
                  <a:pt x="20993" y="20027"/>
                </a:moveTo>
                <a:lnTo>
                  <a:pt x="20891" y="19786"/>
                </a:lnTo>
                <a:lnTo>
                  <a:pt x="20916" y="20116"/>
                </a:lnTo>
                <a:close/>
              </a:path>
              <a:path w="36194" h="38100">
                <a:moveTo>
                  <a:pt x="21361" y="11925"/>
                </a:moveTo>
                <a:lnTo>
                  <a:pt x="21310" y="11506"/>
                </a:lnTo>
                <a:lnTo>
                  <a:pt x="21196" y="12344"/>
                </a:lnTo>
                <a:lnTo>
                  <a:pt x="21069" y="11950"/>
                </a:lnTo>
                <a:lnTo>
                  <a:pt x="21056" y="11734"/>
                </a:lnTo>
                <a:lnTo>
                  <a:pt x="20993" y="12179"/>
                </a:lnTo>
                <a:lnTo>
                  <a:pt x="19773" y="11188"/>
                </a:lnTo>
                <a:lnTo>
                  <a:pt x="19939" y="12750"/>
                </a:lnTo>
                <a:lnTo>
                  <a:pt x="20002" y="13411"/>
                </a:lnTo>
                <a:lnTo>
                  <a:pt x="20510" y="12738"/>
                </a:lnTo>
                <a:lnTo>
                  <a:pt x="20967" y="12471"/>
                </a:lnTo>
                <a:lnTo>
                  <a:pt x="21005" y="12712"/>
                </a:lnTo>
                <a:lnTo>
                  <a:pt x="21031" y="12915"/>
                </a:lnTo>
                <a:lnTo>
                  <a:pt x="21094" y="12407"/>
                </a:lnTo>
                <a:lnTo>
                  <a:pt x="21145" y="12700"/>
                </a:lnTo>
                <a:lnTo>
                  <a:pt x="21297" y="14198"/>
                </a:lnTo>
                <a:lnTo>
                  <a:pt x="21361" y="11925"/>
                </a:lnTo>
                <a:close/>
              </a:path>
              <a:path w="36194" h="38100">
                <a:moveTo>
                  <a:pt x="21640" y="12306"/>
                </a:moveTo>
                <a:lnTo>
                  <a:pt x="21564" y="11531"/>
                </a:lnTo>
                <a:lnTo>
                  <a:pt x="21450" y="12306"/>
                </a:lnTo>
                <a:lnTo>
                  <a:pt x="21488" y="12687"/>
                </a:lnTo>
                <a:lnTo>
                  <a:pt x="21526" y="13081"/>
                </a:lnTo>
                <a:lnTo>
                  <a:pt x="21640" y="12306"/>
                </a:lnTo>
                <a:close/>
              </a:path>
              <a:path w="36194" h="38100">
                <a:moveTo>
                  <a:pt x="22428" y="12814"/>
                </a:moveTo>
                <a:lnTo>
                  <a:pt x="22263" y="11137"/>
                </a:lnTo>
                <a:lnTo>
                  <a:pt x="22110" y="9753"/>
                </a:lnTo>
                <a:lnTo>
                  <a:pt x="21996" y="11912"/>
                </a:lnTo>
                <a:lnTo>
                  <a:pt x="22034" y="13284"/>
                </a:lnTo>
                <a:lnTo>
                  <a:pt x="22428" y="12814"/>
                </a:lnTo>
                <a:close/>
              </a:path>
              <a:path w="36194" h="38100">
                <a:moveTo>
                  <a:pt x="24714" y="21932"/>
                </a:moveTo>
                <a:lnTo>
                  <a:pt x="24384" y="21882"/>
                </a:lnTo>
                <a:lnTo>
                  <a:pt x="24638" y="22288"/>
                </a:lnTo>
                <a:lnTo>
                  <a:pt x="24714" y="21932"/>
                </a:lnTo>
                <a:close/>
              </a:path>
              <a:path w="36194" h="38100">
                <a:moveTo>
                  <a:pt x="25107" y="25996"/>
                </a:moveTo>
                <a:lnTo>
                  <a:pt x="24320" y="26098"/>
                </a:lnTo>
                <a:lnTo>
                  <a:pt x="24180" y="26250"/>
                </a:lnTo>
                <a:lnTo>
                  <a:pt x="24777" y="26441"/>
                </a:lnTo>
                <a:lnTo>
                  <a:pt x="25107" y="25996"/>
                </a:lnTo>
                <a:close/>
              </a:path>
              <a:path w="36194" h="38100">
                <a:moveTo>
                  <a:pt x="25374" y="26441"/>
                </a:moveTo>
                <a:lnTo>
                  <a:pt x="25349" y="26187"/>
                </a:lnTo>
                <a:lnTo>
                  <a:pt x="25057" y="26441"/>
                </a:lnTo>
                <a:lnTo>
                  <a:pt x="25374" y="26441"/>
                </a:lnTo>
                <a:close/>
              </a:path>
              <a:path w="36194" h="38100">
                <a:moveTo>
                  <a:pt x="25654" y="25895"/>
                </a:moveTo>
                <a:lnTo>
                  <a:pt x="25577" y="25488"/>
                </a:lnTo>
                <a:lnTo>
                  <a:pt x="25450" y="25209"/>
                </a:lnTo>
                <a:lnTo>
                  <a:pt x="25349" y="26187"/>
                </a:lnTo>
                <a:lnTo>
                  <a:pt x="25654" y="25895"/>
                </a:lnTo>
                <a:close/>
              </a:path>
              <a:path w="36194" h="38100">
                <a:moveTo>
                  <a:pt x="26009" y="22783"/>
                </a:moveTo>
                <a:lnTo>
                  <a:pt x="25069" y="22948"/>
                </a:lnTo>
                <a:lnTo>
                  <a:pt x="24638" y="22288"/>
                </a:lnTo>
                <a:lnTo>
                  <a:pt x="24472" y="23075"/>
                </a:lnTo>
                <a:lnTo>
                  <a:pt x="24345" y="23469"/>
                </a:lnTo>
                <a:lnTo>
                  <a:pt x="23380" y="23710"/>
                </a:lnTo>
                <a:lnTo>
                  <a:pt x="23355" y="23456"/>
                </a:lnTo>
                <a:lnTo>
                  <a:pt x="23329" y="23228"/>
                </a:lnTo>
                <a:lnTo>
                  <a:pt x="22758" y="23329"/>
                </a:lnTo>
                <a:lnTo>
                  <a:pt x="22733" y="23177"/>
                </a:lnTo>
                <a:lnTo>
                  <a:pt x="22682" y="23342"/>
                </a:lnTo>
                <a:lnTo>
                  <a:pt x="21932" y="23456"/>
                </a:lnTo>
                <a:lnTo>
                  <a:pt x="20993" y="23075"/>
                </a:lnTo>
                <a:lnTo>
                  <a:pt x="20358" y="23533"/>
                </a:lnTo>
                <a:lnTo>
                  <a:pt x="20243" y="23710"/>
                </a:lnTo>
                <a:lnTo>
                  <a:pt x="19888" y="24993"/>
                </a:lnTo>
                <a:lnTo>
                  <a:pt x="20180" y="24980"/>
                </a:lnTo>
                <a:lnTo>
                  <a:pt x="21374" y="24218"/>
                </a:lnTo>
                <a:lnTo>
                  <a:pt x="22415" y="24168"/>
                </a:lnTo>
                <a:lnTo>
                  <a:pt x="21958" y="25590"/>
                </a:lnTo>
                <a:lnTo>
                  <a:pt x="21323" y="25755"/>
                </a:lnTo>
                <a:lnTo>
                  <a:pt x="21234" y="25234"/>
                </a:lnTo>
                <a:lnTo>
                  <a:pt x="20751" y="25704"/>
                </a:lnTo>
                <a:lnTo>
                  <a:pt x="20294" y="25717"/>
                </a:lnTo>
                <a:lnTo>
                  <a:pt x="21158" y="27381"/>
                </a:lnTo>
                <a:lnTo>
                  <a:pt x="21653" y="26479"/>
                </a:lnTo>
                <a:lnTo>
                  <a:pt x="22567" y="26276"/>
                </a:lnTo>
                <a:lnTo>
                  <a:pt x="22720" y="25755"/>
                </a:lnTo>
                <a:lnTo>
                  <a:pt x="23025" y="24790"/>
                </a:lnTo>
                <a:lnTo>
                  <a:pt x="22898" y="24142"/>
                </a:lnTo>
                <a:lnTo>
                  <a:pt x="23685" y="24091"/>
                </a:lnTo>
                <a:lnTo>
                  <a:pt x="24142" y="24422"/>
                </a:lnTo>
                <a:lnTo>
                  <a:pt x="24574" y="24345"/>
                </a:lnTo>
                <a:lnTo>
                  <a:pt x="24574" y="24472"/>
                </a:lnTo>
                <a:lnTo>
                  <a:pt x="24599" y="24345"/>
                </a:lnTo>
                <a:lnTo>
                  <a:pt x="24638" y="24091"/>
                </a:lnTo>
                <a:lnTo>
                  <a:pt x="24701" y="23710"/>
                </a:lnTo>
                <a:lnTo>
                  <a:pt x="24726" y="23583"/>
                </a:lnTo>
                <a:lnTo>
                  <a:pt x="24790" y="24625"/>
                </a:lnTo>
                <a:lnTo>
                  <a:pt x="24663" y="25361"/>
                </a:lnTo>
                <a:lnTo>
                  <a:pt x="24574" y="24853"/>
                </a:lnTo>
                <a:lnTo>
                  <a:pt x="24574" y="24472"/>
                </a:lnTo>
                <a:lnTo>
                  <a:pt x="24574" y="24726"/>
                </a:lnTo>
                <a:lnTo>
                  <a:pt x="24142" y="24422"/>
                </a:lnTo>
                <a:lnTo>
                  <a:pt x="23101" y="24599"/>
                </a:lnTo>
                <a:lnTo>
                  <a:pt x="23164" y="26250"/>
                </a:lnTo>
                <a:lnTo>
                  <a:pt x="24320" y="26098"/>
                </a:lnTo>
                <a:lnTo>
                  <a:pt x="25006" y="25361"/>
                </a:lnTo>
                <a:lnTo>
                  <a:pt x="25120" y="25234"/>
                </a:lnTo>
                <a:lnTo>
                  <a:pt x="25196" y="24726"/>
                </a:lnTo>
                <a:lnTo>
                  <a:pt x="25234" y="25107"/>
                </a:lnTo>
                <a:lnTo>
                  <a:pt x="25349" y="24980"/>
                </a:lnTo>
                <a:lnTo>
                  <a:pt x="25450" y="25209"/>
                </a:lnTo>
                <a:lnTo>
                  <a:pt x="25501" y="24980"/>
                </a:lnTo>
                <a:lnTo>
                  <a:pt x="25565" y="24726"/>
                </a:lnTo>
                <a:lnTo>
                  <a:pt x="25615" y="24472"/>
                </a:lnTo>
                <a:lnTo>
                  <a:pt x="25819" y="23583"/>
                </a:lnTo>
                <a:lnTo>
                  <a:pt x="25958" y="22948"/>
                </a:lnTo>
                <a:lnTo>
                  <a:pt x="26009" y="22783"/>
                </a:lnTo>
                <a:close/>
              </a:path>
              <a:path w="36194" h="38100">
                <a:moveTo>
                  <a:pt x="26314" y="22720"/>
                </a:moveTo>
                <a:lnTo>
                  <a:pt x="26250" y="21678"/>
                </a:lnTo>
                <a:lnTo>
                  <a:pt x="26009" y="22783"/>
                </a:lnTo>
                <a:lnTo>
                  <a:pt x="26314" y="22720"/>
                </a:lnTo>
                <a:close/>
              </a:path>
              <a:path w="36194" h="38100">
                <a:moveTo>
                  <a:pt x="26377" y="12890"/>
                </a:moveTo>
                <a:lnTo>
                  <a:pt x="26301" y="12115"/>
                </a:lnTo>
                <a:lnTo>
                  <a:pt x="26187" y="12890"/>
                </a:lnTo>
                <a:lnTo>
                  <a:pt x="26225" y="13271"/>
                </a:lnTo>
                <a:lnTo>
                  <a:pt x="26263" y="13652"/>
                </a:lnTo>
                <a:lnTo>
                  <a:pt x="26377" y="12890"/>
                </a:lnTo>
                <a:close/>
              </a:path>
              <a:path w="36194" h="38100">
                <a:moveTo>
                  <a:pt x="26822" y="24726"/>
                </a:moveTo>
                <a:close/>
              </a:path>
              <a:path w="36194" h="38100">
                <a:moveTo>
                  <a:pt x="26962" y="23964"/>
                </a:moveTo>
                <a:lnTo>
                  <a:pt x="26835" y="22618"/>
                </a:lnTo>
                <a:lnTo>
                  <a:pt x="26581" y="22669"/>
                </a:lnTo>
                <a:lnTo>
                  <a:pt x="26479" y="23964"/>
                </a:lnTo>
                <a:lnTo>
                  <a:pt x="26352" y="22707"/>
                </a:lnTo>
                <a:lnTo>
                  <a:pt x="26250" y="23075"/>
                </a:lnTo>
                <a:lnTo>
                  <a:pt x="25781" y="25768"/>
                </a:lnTo>
                <a:lnTo>
                  <a:pt x="25946" y="25615"/>
                </a:lnTo>
                <a:lnTo>
                  <a:pt x="26835" y="25488"/>
                </a:lnTo>
                <a:lnTo>
                  <a:pt x="26860" y="25234"/>
                </a:lnTo>
                <a:lnTo>
                  <a:pt x="26250" y="25234"/>
                </a:lnTo>
                <a:lnTo>
                  <a:pt x="26809" y="24942"/>
                </a:lnTo>
                <a:lnTo>
                  <a:pt x="26746" y="24726"/>
                </a:lnTo>
                <a:lnTo>
                  <a:pt x="26809" y="24599"/>
                </a:lnTo>
                <a:lnTo>
                  <a:pt x="26924" y="24333"/>
                </a:lnTo>
                <a:lnTo>
                  <a:pt x="26962" y="23964"/>
                </a:lnTo>
                <a:close/>
              </a:path>
              <a:path w="36194" h="38100">
                <a:moveTo>
                  <a:pt x="27254" y="1460"/>
                </a:moveTo>
                <a:lnTo>
                  <a:pt x="27165" y="558"/>
                </a:lnTo>
                <a:lnTo>
                  <a:pt x="27012" y="1435"/>
                </a:lnTo>
                <a:lnTo>
                  <a:pt x="27051" y="1828"/>
                </a:lnTo>
                <a:lnTo>
                  <a:pt x="27101" y="2336"/>
                </a:lnTo>
                <a:lnTo>
                  <a:pt x="27254" y="1460"/>
                </a:lnTo>
                <a:close/>
              </a:path>
              <a:path w="36194" h="38100">
                <a:moveTo>
                  <a:pt x="27940" y="24955"/>
                </a:moveTo>
                <a:lnTo>
                  <a:pt x="27889" y="24371"/>
                </a:lnTo>
                <a:lnTo>
                  <a:pt x="26974" y="24853"/>
                </a:lnTo>
                <a:lnTo>
                  <a:pt x="26860" y="25133"/>
                </a:lnTo>
                <a:lnTo>
                  <a:pt x="27940" y="24955"/>
                </a:lnTo>
                <a:close/>
              </a:path>
              <a:path w="36194" h="38100">
                <a:moveTo>
                  <a:pt x="28155" y="24917"/>
                </a:moveTo>
                <a:lnTo>
                  <a:pt x="28117" y="24345"/>
                </a:lnTo>
                <a:lnTo>
                  <a:pt x="28016" y="24942"/>
                </a:lnTo>
                <a:lnTo>
                  <a:pt x="28155" y="24917"/>
                </a:lnTo>
                <a:close/>
              </a:path>
              <a:path w="36194" h="38100">
                <a:moveTo>
                  <a:pt x="28168" y="1282"/>
                </a:moveTo>
                <a:lnTo>
                  <a:pt x="27444" y="977"/>
                </a:lnTo>
                <a:lnTo>
                  <a:pt x="27533" y="1816"/>
                </a:lnTo>
                <a:lnTo>
                  <a:pt x="27559" y="2082"/>
                </a:lnTo>
                <a:lnTo>
                  <a:pt x="27698" y="1841"/>
                </a:lnTo>
                <a:lnTo>
                  <a:pt x="28168" y="1282"/>
                </a:lnTo>
                <a:close/>
              </a:path>
              <a:path w="36194" h="38100">
                <a:moveTo>
                  <a:pt x="28308" y="1790"/>
                </a:moveTo>
                <a:lnTo>
                  <a:pt x="28282" y="0"/>
                </a:lnTo>
                <a:lnTo>
                  <a:pt x="28155" y="3505"/>
                </a:lnTo>
                <a:lnTo>
                  <a:pt x="28308" y="1790"/>
                </a:lnTo>
                <a:close/>
              </a:path>
              <a:path w="36194" h="38100">
                <a:moveTo>
                  <a:pt x="28562" y="1371"/>
                </a:moveTo>
                <a:lnTo>
                  <a:pt x="28524" y="1016"/>
                </a:lnTo>
                <a:lnTo>
                  <a:pt x="28511" y="800"/>
                </a:lnTo>
                <a:lnTo>
                  <a:pt x="28422" y="1422"/>
                </a:lnTo>
                <a:lnTo>
                  <a:pt x="28460" y="1778"/>
                </a:lnTo>
                <a:lnTo>
                  <a:pt x="28486" y="1981"/>
                </a:lnTo>
                <a:lnTo>
                  <a:pt x="28562" y="1371"/>
                </a:lnTo>
                <a:close/>
              </a:path>
              <a:path w="36194" h="38100">
                <a:moveTo>
                  <a:pt x="29451" y="26022"/>
                </a:moveTo>
                <a:lnTo>
                  <a:pt x="29311" y="25996"/>
                </a:lnTo>
                <a:lnTo>
                  <a:pt x="29400" y="26771"/>
                </a:lnTo>
                <a:lnTo>
                  <a:pt x="29451" y="26022"/>
                </a:lnTo>
                <a:close/>
              </a:path>
              <a:path w="36194" h="38100">
                <a:moveTo>
                  <a:pt x="30251" y="34886"/>
                </a:moveTo>
                <a:lnTo>
                  <a:pt x="27381" y="31965"/>
                </a:lnTo>
                <a:lnTo>
                  <a:pt x="26492" y="31076"/>
                </a:lnTo>
                <a:lnTo>
                  <a:pt x="20675" y="33489"/>
                </a:lnTo>
                <a:lnTo>
                  <a:pt x="18592" y="34124"/>
                </a:lnTo>
                <a:lnTo>
                  <a:pt x="17881" y="34163"/>
                </a:lnTo>
                <a:lnTo>
                  <a:pt x="21602" y="34886"/>
                </a:lnTo>
                <a:lnTo>
                  <a:pt x="25603" y="31965"/>
                </a:lnTo>
                <a:lnTo>
                  <a:pt x="30251" y="34886"/>
                </a:lnTo>
                <a:close/>
              </a:path>
              <a:path w="36194" h="38100">
                <a:moveTo>
                  <a:pt x="31165" y="12814"/>
                </a:moveTo>
                <a:lnTo>
                  <a:pt x="31127" y="12407"/>
                </a:lnTo>
                <a:lnTo>
                  <a:pt x="30797" y="12788"/>
                </a:lnTo>
                <a:lnTo>
                  <a:pt x="30695" y="13042"/>
                </a:lnTo>
                <a:lnTo>
                  <a:pt x="31165" y="12814"/>
                </a:lnTo>
                <a:close/>
              </a:path>
              <a:path w="36194" h="38100">
                <a:moveTo>
                  <a:pt x="33159" y="3517"/>
                </a:moveTo>
                <a:lnTo>
                  <a:pt x="33070" y="2616"/>
                </a:lnTo>
                <a:lnTo>
                  <a:pt x="32918" y="3492"/>
                </a:lnTo>
                <a:lnTo>
                  <a:pt x="32956" y="3886"/>
                </a:lnTo>
                <a:lnTo>
                  <a:pt x="33007" y="4394"/>
                </a:lnTo>
                <a:lnTo>
                  <a:pt x="33159" y="3517"/>
                </a:lnTo>
                <a:close/>
              </a:path>
              <a:path w="36194" h="38100">
                <a:moveTo>
                  <a:pt x="33515" y="3111"/>
                </a:moveTo>
                <a:lnTo>
                  <a:pt x="33464" y="2679"/>
                </a:lnTo>
                <a:lnTo>
                  <a:pt x="33299" y="3873"/>
                </a:lnTo>
                <a:lnTo>
                  <a:pt x="33451" y="5372"/>
                </a:lnTo>
                <a:lnTo>
                  <a:pt x="33515" y="3111"/>
                </a:lnTo>
                <a:close/>
              </a:path>
              <a:path w="36194" h="38100">
                <a:moveTo>
                  <a:pt x="35687" y="3276"/>
                </a:moveTo>
                <a:lnTo>
                  <a:pt x="34963" y="2971"/>
                </a:lnTo>
                <a:lnTo>
                  <a:pt x="35052" y="3810"/>
                </a:lnTo>
                <a:lnTo>
                  <a:pt x="35077" y="4076"/>
                </a:lnTo>
                <a:lnTo>
                  <a:pt x="35217" y="3835"/>
                </a:lnTo>
                <a:lnTo>
                  <a:pt x="35687" y="3276"/>
                </a:lnTo>
                <a:close/>
              </a:path>
              <a:path w="36194" h="38100">
                <a:moveTo>
                  <a:pt x="36169" y="36410"/>
                </a:moveTo>
                <a:lnTo>
                  <a:pt x="36131" y="33743"/>
                </a:lnTo>
                <a:lnTo>
                  <a:pt x="36106" y="31330"/>
                </a:lnTo>
                <a:lnTo>
                  <a:pt x="36080" y="29171"/>
                </a:lnTo>
                <a:lnTo>
                  <a:pt x="36068" y="28028"/>
                </a:lnTo>
                <a:lnTo>
                  <a:pt x="36042" y="26758"/>
                </a:lnTo>
                <a:lnTo>
                  <a:pt x="36042" y="26377"/>
                </a:lnTo>
                <a:lnTo>
                  <a:pt x="36004" y="24345"/>
                </a:lnTo>
                <a:lnTo>
                  <a:pt x="36004" y="23964"/>
                </a:lnTo>
                <a:lnTo>
                  <a:pt x="35928" y="21297"/>
                </a:lnTo>
                <a:lnTo>
                  <a:pt x="35877" y="19519"/>
                </a:lnTo>
                <a:lnTo>
                  <a:pt x="35839" y="18376"/>
                </a:lnTo>
                <a:lnTo>
                  <a:pt x="35775" y="15963"/>
                </a:lnTo>
                <a:lnTo>
                  <a:pt x="35763" y="15455"/>
                </a:lnTo>
                <a:lnTo>
                  <a:pt x="35750" y="15201"/>
                </a:lnTo>
                <a:lnTo>
                  <a:pt x="35674" y="12280"/>
                </a:lnTo>
                <a:lnTo>
                  <a:pt x="35509" y="10248"/>
                </a:lnTo>
                <a:lnTo>
                  <a:pt x="35166" y="6946"/>
                </a:lnTo>
                <a:lnTo>
                  <a:pt x="33807" y="11137"/>
                </a:lnTo>
                <a:lnTo>
                  <a:pt x="33020" y="11899"/>
                </a:lnTo>
                <a:lnTo>
                  <a:pt x="32562" y="12128"/>
                </a:lnTo>
                <a:lnTo>
                  <a:pt x="32562" y="15201"/>
                </a:lnTo>
                <a:lnTo>
                  <a:pt x="32042" y="15074"/>
                </a:lnTo>
                <a:lnTo>
                  <a:pt x="32042" y="14947"/>
                </a:lnTo>
                <a:lnTo>
                  <a:pt x="32042" y="14439"/>
                </a:lnTo>
                <a:lnTo>
                  <a:pt x="31927" y="14312"/>
                </a:lnTo>
                <a:lnTo>
                  <a:pt x="32029" y="13550"/>
                </a:lnTo>
                <a:lnTo>
                  <a:pt x="32004" y="12788"/>
                </a:lnTo>
                <a:lnTo>
                  <a:pt x="32067" y="13804"/>
                </a:lnTo>
                <a:lnTo>
                  <a:pt x="32308" y="12661"/>
                </a:lnTo>
                <a:lnTo>
                  <a:pt x="32385" y="12280"/>
                </a:lnTo>
                <a:lnTo>
                  <a:pt x="32562" y="15201"/>
                </a:lnTo>
                <a:lnTo>
                  <a:pt x="32562" y="12128"/>
                </a:lnTo>
                <a:lnTo>
                  <a:pt x="31800" y="12509"/>
                </a:lnTo>
                <a:lnTo>
                  <a:pt x="31800" y="26758"/>
                </a:lnTo>
                <a:lnTo>
                  <a:pt x="31432" y="27647"/>
                </a:lnTo>
                <a:lnTo>
                  <a:pt x="31038" y="28028"/>
                </a:lnTo>
                <a:lnTo>
                  <a:pt x="30899" y="26758"/>
                </a:lnTo>
                <a:lnTo>
                  <a:pt x="31800" y="26758"/>
                </a:lnTo>
                <a:lnTo>
                  <a:pt x="31800" y="12509"/>
                </a:lnTo>
                <a:lnTo>
                  <a:pt x="31470" y="12674"/>
                </a:lnTo>
                <a:lnTo>
                  <a:pt x="31470" y="22821"/>
                </a:lnTo>
                <a:lnTo>
                  <a:pt x="31445" y="23964"/>
                </a:lnTo>
                <a:lnTo>
                  <a:pt x="31394" y="23456"/>
                </a:lnTo>
                <a:lnTo>
                  <a:pt x="31432" y="23202"/>
                </a:lnTo>
                <a:lnTo>
                  <a:pt x="31470" y="22821"/>
                </a:lnTo>
                <a:lnTo>
                  <a:pt x="31470" y="12788"/>
                </a:lnTo>
                <a:lnTo>
                  <a:pt x="31432" y="14312"/>
                </a:lnTo>
                <a:lnTo>
                  <a:pt x="31381" y="13804"/>
                </a:lnTo>
                <a:lnTo>
                  <a:pt x="31470" y="12788"/>
                </a:lnTo>
                <a:lnTo>
                  <a:pt x="31216" y="12788"/>
                </a:lnTo>
                <a:lnTo>
                  <a:pt x="31229" y="13804"/>
                </a:lnTo>
                <a:lnTo>
                  <a:pt x="31242" y="13931"/>
                </a:lnTo>
                <a:lnTo>
                  <a:pt x="31229" y="13804"/>
                </a:lnTo>
                <a:lnTo>
                  <a:pt x="30670" y="13931"/>
                </a:lnTo>
                <a:lnTo>
                  <a:pt x="30429" y="13931"/>
                </a:lnTo>
                <a:lnTo>
                  <a:pt x="30429" y="26377"/>
                </a:lnTo>
                <a:lnTo>
                  <a:pt x="30416" y="29171"/>
                </a:lnTo>
                <a:lnTo>
                  <a:pt x="30327" y="28282"/>
                </a:lnTo>
                <a:lnTo>
                  <a:pt x="30276" y="27774"/>
                </a:lnTo>
                <a:lnTo>
                  <a:pt x="30264" y="27647"/>
                </a:lnTo>
                <a:lnTo>
                  <a:pt x="30289" y="27520"/>
                </a:lnTo>
                <a:lnTo>
                  <a:pt x="30429" y="26377"/>
                </a:lnTo>
                <a:lnTo>
                  <a:pt x="30429" y="13931"/>
                </a:lnTo>
                <a:lnTo>
                  <a:pt x="30226" y="13931"/>
                </a:lnTo>
                <a:lnTo>
                  <a:pt x="30226" y="20574"/>
                </a:lnTo>
                <a:lnTo>
                  <a:pt x="30099" y="21297"/>
                </a:lnTo>
                <a:lnTo>
                  <a:pt x="30073" y="21043"/>
                </a:lnTo>
                <a:lnTo>
                  <a:pt x="30048" y="20789"/>
                </a:lnTo>
                <a:lnTo>
                  <a:pt x="30048" y="26377"/>
                </a:lnTo>
                <a:lnTo>
                  <a:pt x="29476" y="27520"/>
                </a:lnTo>
                <a:lnTo>
                  <a:pt x="29400" y="26771"/>
                </a:lnTo>
                <a:lnTo>
                  <a:pt x="29337" y="27647"/>
                </a:lnTo>
                <a:lnTo>
                  <a:pt x="29273" y="27012"/>
                </a:lnTo>
                <a:lnTo>
                  <a:pt x="29235" y="26631"/>
                </a:lnTo>
                <a:lnTo>
                  <a:pt x="29349" y="25361"/>
                </a:lnTo>
                <a:lnTo>
                  <a:pt x="29362" y="25234"/>
                </a:lnTo>
                <a:lnTo>
                  <a:pt x="29489" y="23710"/>
                </a:lnTo>
                <a:lnTo>
                  <a:pt x="29502" y="23456"/>
                </a:lnTo>
                <a:lnTo>
                  <a:pt x="29527" y="23202"/>
                </a:lnTo>
                <a:lnTo>
                  <a:pt x="29603" y="23964"/>
                </a:lnTo>
                <a:lnTo>
                  <a:pt x="29565" y="24599"/>
                </a:lnTo>
                <a:lnTo>
                  <a:pt x="29451" y="26022"/>
                </a:lnTo>
                <a:lnTo>
                  <a:pt x="30010" y="26098"/>
                </a:lnTo>
                <a:lnTo>
                  <a:pt x="30048" y="26377"/>
                </a:lnTo>
                <a:lnTo>
                  <a:pt x="30048" y="20789"/>
                </a:lnTo>
                <a:lnTo>
                  <a:pt x="30022" y="20535"/>
                </a:lnTo>
                <a:lnTo>
                  <a:pt x="30124" y="19773"/>
                </a:lnTo>
                <a:lnTo>
                  <a:pt x="30137" y="19646"/>
                </a:lnTo>
                <a:lnTo>
                  <a:pt x="30162" y="19519"/>
                </a:lnTo>
                <a:lnTo>
                  <a:pt x="30226" y="20574"/>
                </a:lnTo>
                <a:lnTo>
                  <a:pt x="30226" y="13931"/>
                </a:lnTo>
                <a:lnTo>
                  <a:pt x="29908" y="14947"/>
                </a:lnTo>
                <a:lnTo>
                  <a:pt x="29578" y="14566"/>
                </a:lnTo>
                <a:lnTo>
                  <a:pt x="29286" y="13296"/>
                </a:lnTo>
                <a:lnTo>
                  <a:pt x="29260" y="13169"/>
                </a:lnTo>
                <a:lnTo>
                  <a:pt x="29070" y="13169"/>
                </a:lnTo>
                <a:lnTo>
                  <a:pt x="28879" y="13296"/>
                </a:lnTo>
                <a:lnTo>
                  <a:pt x="28778" y="22263"/>
                </a:lnTo>
                <a:lnTo>
                  <a:pt x="28651" y="22821"/>
                </a:lnTo>
                <a:lnTo>
                  <a:pt x="28689" y="21170"/>
                </a:lnTo>
                <a:lnTo>
                  <a:pt x="28714" y="21043"/>
                </a:lnTo>
                <a:lnTo>
                  <a:pt x="28778" y="22263"/>
                </a:lnTo>
                <a:lnTo>
                  <a:pt x="28778" y="13246"/>
                </a:lnTo>
                <a:lnTo>
                  <a:pt x="28155" y="12915"/>
                </a:lnTo>
                <a:lnTo>
                  <a:pt x="27800" y="13042"/>
                </a:lnTo>
                <a:lnTo>
                  <a:pt x="27216" y="13423"/>
                </a:lnTo>
                <a:lnTo>
                  <a:pt x="27152" y="13804"/>
                </a:lnTo>
                <a:lnTo>
                  <a:pt x="26974" y="11938"/>
                </a:lnTo>
                <a:lnTo>
                  <a:pt x="27317" y="12026"/>
                </a:lnTo>
                <a:lnTo>
                  <a:pt x="28905" y="12661"/>
                </a:lnTo>
                <a:lnTo>
                  <a:pt x="30226" y="13423"/>
                </a:lnTo>
                <a:lnTo>
                  <a:pt x="30568" y="13042"/>
                </a:lnTo>
                <a:lnTo>
                  <a:pt x="30492" y="12788"/>
                </a:lnTo>
                <a:lnTo>
                  <a:pt x="29667" y="11772"/>
                </a:lnTo>
                <a:lnTo>
                  <a:pt x="28422" y="10248"/>
                </a:lnTo>
                <a:lnTo>
                  <a:pt x="26289" y="10248"/>
                </a:lnTo>
                <a:lnTo>
                  <a:pt x="26073" y="10629"/>
                </a:lnTo>
                <a:lnTo>
                  <a:pt x="25730" y="11722"/>
                </a:lnTo>
                <a:lnTo>
                  <a:pt x="25463" y="11023"/>
                </a:lnTo>
                <a:lnTo>
                  <a:pt x="25158" y="10287"/>
                </a:lnTo>
                <a:lnTo>
                  <a:pt x="25069" y="10591"/>
                </a:lnTo>
                <a:lnTo>
                  <a:pt x="24828" y="11049"/>
                </a:lnTo>
                <a:lnTo>
                  <a:pt x="24523" y="11620"/>
                </a:lnTo>
                <a:lnTo>
                  <a:pt x="24218" y="10223"/>
                </a:lnTo>
                <a:lnTo>
                  <a:pt x="24295" y="11341"/>
                </a:lnTo>
                <a:lnTo>
                  <a:pt x="23990" y="9855"/>
                </a:lnTo>
                <a:lnTo>
                  <a:pt x="22707" y="11557"/>
                </a:lnTo>
                <a:lnTo>
                  <a:pt x="22720" y="11887"/>
                </a:lnTo>
                <a:lnTo>
                  <a:pt x="22923" y="12611"/>
                </a:lnTo>
                <a:lnTo>
                  <a:pt x="23329" y="13284"/>
                </a:lnTo>
                <a:lnTo>
                  <a:pt x="23863" y="12865"/>
                </a:lnTo>
                <a:lnTo>
                  <a:pt x="24015" y="12687"/>
                </a:lnTo>
                <a:lnTo>
                  <a:pt x="24333" y="11912"/>
                </a:lnTo>
                <a:lnTo>
                  <a:pt x="24396" y="12585"/>
                </a:lnTo>
                <a:lnTo>
                  <a:pt x="24371" y="12230"/>
                </a:lnTo>
                <a:lnTo>
                  <a:pt x="26073" y="12534"/>
                </a:lnTo>
                <a:lnTo>
                  <a:pt x="25857" y="12039"/>
                </a:lnTo>
                <a:lnTo>
                  <a:pt x="26416" y="11772"/>
                </a:lnTo>
                <a:lnTo>
                  <a:pt x="26797" y="11887"/>
                </a:lnTo>
                <a:lnTo>
                  <a:pt x="26708" y="13258"/>
                </a:lnTo>
                <a:lnTo>
                  <a:pt x="27127" y="14058"/>
                </a:lnTo>
                <a:lnTo>
                  <a:pt x="26936" y="15455"/>
                </a:lnTo>
                <a:lnTo>
                  <a:pt x="26708" y="13296"/>
                </a:lnTo>
                <a:lnTo>
                  <a:pt x="26466" y="13677"/>
                </a:lnTo>
                <a:lnTo>
                  <a:pt x="26441" y="19011"/>
                </a:lnTo>
                <a:lnTo>
                  <a:pt x="26225" y="19392"/>
                </a:lnTo>
                <a:lnTo>
                  <a:pt x="24993" y="19519"/>
                </a:lnTo>
                <a:lnTo>
                  <a:pt x="22758" y="21297"/>
                </a:lnTo>
                <a:lnTo>
                  <a:pt x="22110" y="21247"/>
                </a:lnTo>
                <a:lnTo>
                  <a:pt x="22047" y="22059"/>
                </a:lnTo>
                <a:lnTo>
                  <a:pt x="22034" y="21932"/>
                </a:lnTo>
                <a:lnTo>
                  <a:pt x="21983" y="21551"/>
                </a:lnTo>
                <a:lnTo>
                  <a:pt x="22009" y="21424"/>
                </a:lnTo>
                <a:lnTo>
                  <a:pt x="22034" y="21247"/>
                </a:lnTo>
                <a:lnTo>
                  <a:pt x="21120" y="21170"/>
                </a:lnTo>
                <a:lnTo>
                  <a:pt x="20993" y="21170"/>
                </a:lnTo>
                <a:lnTo>
                  <a:pt x="20955" y="20662"/>
                </a:lnTo>
                <a:lnTo>
                  <a:pt x="20929" y="20408"/>
                </a:lnTo>
                <a:lnTo>
                  <a:pt x="20916" y="20116"/>
                </a:lnTo>
                <a:lnTo>
                  <a:pt x="20853" y="20408"/>
                </a:lnTo>
                <a:lnTo>
                  <a:pt x="20853" y="20193"/>
                </a:lnTo>
                <a:lnTo>
                  <a:pt x="20662" y="20408"/>
                </a:lnTo>
                <a:lnTo>
                  <a:pt x="20485" y="20662"/>
                </a:lnTo>
                <a:lnTo>
                  <a:pt x="20370" y="19519"/>
                </a:lnTo>
                <a:lnTo>
                  <a:pt x="20853" y="19773"/>
                </a:lnTo>
                <a:lnTo>
                  <a:pt x="20853" y="19519"/>
                </a:lnTo>
                <a:lnTo>
                  <a:pt x="20853" y="19138"/>
                </a:lnTo>
                <a:lnTo>
                  <a:pt x="20853" y="18630"/>
                </a:lnTo>
                <a:lnTo>
                  <a:pt x="20853" y="17995"/>
                </a:lnTo>
                <a:lnTo>
                  <a:pt x="22555" y="19519"/>
                </a:lnTo>
                <a:lnTo>
                  <a:pt x="23774" y="19519"/>
                </a:lnTo>
                <a:lnTo>
                  <a:pt x="24498" y="19773"/>
                </a:lnTo>
                <a:lnTo>
                  <a:pt x="25146" y="19392"/>
                </a:lnTo>
                <a:lnTo>
                  <a:pt x="25361" y="19392"/>
                </a:lnTo>
                <a:lnTo>
                  <a:pt x="25590" y="17995"/>
                </a:lnTo>
                <a:lnTo>
                  <a:pt x="25615" y="17868"/>
                </a:lnTo>
                <a:lnTo>
                  <a:pt x="25742" y="17106"/>
                </a:lnTo>
                <a:lnTo>
                  <a:pt x="25920" y="15963"/>
                </a:lnTo>
                <a:lnTo>
                  <a:pt x="26339" y="17995"/>
                </a:lnTo>
                <a:lnTo>
                  <a:pt x="26441" y="19011"/>
                </a:lnTo>
                <a:lnTo>
                  <a:pt x="26441" y="13703"/>
                </a:lnTo>
                <a:lnTo>
                  <a:pt x="25844" y="14058"/>
                </a:lnTo>
                <a:lnTo>
                  <a:pt x="25133" y="14185"/>
                </a:lnTo>
                <a:lnTo>
                  <a:pt x="22821" y="14185"/>
                </a:lnTo>
                <a:lnTo>
                  <a:pt x="20840" y="15455"/>
                </a:lnTo>
                <a:lnTo>
                  <a:pt x="20256" y="15798"/>
                </a:lnTo>
                <a:lnTo>
                  <a:pt x="20256" y="20193"/>
                </a:lnTo>
                <a:lnTo>
                  <a:pt x="20129" y="20916"/>
                </a:lnTo>
                <a:lnTo>
                  <a:pt x="20053" y="20154"/>
                </a:lnTo>
                <a:lnTo>
                  <a:pt x="20053" y="20916"/>
                </a:lnTo>
                <a:lnTo>
                  <a:pt x="19977" y="21424"/>
                </a:lnTo>
                <a:lnTo>
                  <a:pt x="20027" y="20561"/>
                </a:lnTo>
                <a:lnTo>
                  <a:pt x="20053" y="20916"/>
                </a:lnTo>
                <a:lnTo>
                  <a:pt x="20053" y="20154"/>
                </a:lnTo>
                <a:lnTo>
                  <a:pt x="20040" y="20027"/>
                </a:lnTo>
                <a:lnTo>
                  <a:pt x="20193" y="19138"/>
                </a:lnTo>
                <a:lnTo>
                  <a:pt x="20256" y="20193"/>
                </a:lnTo>
                <a:lnTo>
                  <a:pt x="20256" y="15798"/>
                </a:lnTo>
                <a:lnTo>
                  <a:pt x="19697" y="16129"/>
                </a:lnTo>
                <a:lnTo>
                  <a:pt x="19697" y="20027"/>
                </a:lnTo>
                <a:lnTo>
                  <a:pt x="19659" y="21551"/>
                </a:lnTo>
                <a:lnTo>
                  <a:pt x="19646" y="20408"/>
                </a:lnTo>
                <a:lnTo>
                  <a:pt x="19697" y="20027"/>
                </a:lnTo>
                <a:lnTo>
                  <a:pt x="19697" y="16129"/>
                </a:lnTo>
                <a:lnTo>
                  <a:pt x="17995" y="17106"/>
                </a:lnTo>
                <a:lnTo>
                  <a:pt x="17106" y="14820"/>
                </a:lnTo>
                <a:lnTo>
                  <a:pt x="16344" y="16217"/>
                </a:lnTo>
                <a:lnTo>
                  <a:pt x="16294" y="17360"/>
                </a:lnTo>
                <a:lnTo>
                  <a:pt x="15900" y="17754"/>
                </a:lnTo>
                <a:lnTo>
                  <a:pt x="15900" y="17995"/>
                </a:lnTo>
                <a:lnTo>
                  <a:pt x="15900" y="20535"/>
                </a:lnTo>
                <a:lnTo>
                  <a:pt x="15875" y="20281"/>
                </a:lnTo>
                <a:lnTo>
                  <a:pt x="15798" y="19519"/>
                </a:lnTo>
                <a:lnTo>
                  <a:pt x="15786" y="18757"/>
                </a:lnTo>
                <a:lnTo>
                  <a:pt x="15900" y="17995"/>
                </a:lnTo>
                <a:lnTo>
                  <a:pt x="15900" y="17754"/>
                </a:lnTo>
                <a:lnTo>
                  <a:pt x="15646" y="17995"/>
                </a:lnTo>
                <a:lnTo>
                  <a:pt x="15100" y="17868"/>
                </a:lnTo>
                <a:lnTo>
                  <a:pt x="13639" y="17094"/>
                </a:lnTo>
                <a:lnTo>
                  <a:pt x="13728" y="17894"/>
                </a:lnTo>
                <a:lnTo>
                  <a:pt x="12915" y="22631"/>
                </a:lnTo>
                <a:lnTo>
                  <a:pt x="13576" y="20662"/>
                </a:lnTo>
                <a:lnTo>
                  <a:pt x="14922" y="22059"/>
                </a:lnTo>
                <a:lnTo>
                  <a:pt x="15925" y="21043"/>
                </a:lnTo>
                <a:lnTo>
                  <a:pt x="16040" y="20535"/>
                </a:lnTo>
                <a:lnTo>
                  <a:pt x="16002" y="21983"/>
                </a:lnTo>
                <a:lnTo>
                  <a:pt x="15557" y="22809"/>
                </a:lnTo>
                <a:lnTo>
                  <a:pt x="15887" y="22567"/>
                </a:lnTo>
                <a:lnTo>
                  <a:pt x="16167" y="22898"/>
                </a:lnTo>
                <a:lnTo>
                  <a:pt x="16167" y="22567"/>
                </a:lnTo>
                <a:lnTo>
                  <a:pt x="16154" y="21907"/>
                </a:lnTo>
                <a:lnTo>
                  <a:pt x="16230" y="20535"/>
                </a:lnTo>
                <a:lnTo>
                  <a:pt x="16433" y="18503"/>
                </a:lnTo>
                <a:lnTo>
                  <a:pt x="16586" y="20535"/>
                </a:lnTo>
                <a:lnTo>
                  <a:pt x="18008" y="20535"/>
                </a:lnTo>
                <a:lnTo>
                  <a:pt x="18465" y="19900"/>
                </a:lnTo>
                <a:lnTo>
                  <a:pt x="18923" y="19672"/>
                </a:lnTo>
                <a:lnTo>
                  <a:pt x="18948" y="18757"/>
                </a:lnTo>
                <a:lnTo>
                  <a:pt x="18986" y="18884"/>
                </a:lnTo>
                <a:lnTo>
                  <a:pt x="19405" y="21247"/>
                </a:lnTo>
                <a:lnTo>
                  <a:pt x="19519" y="21805"/>
                </a:lnTo>
                <a:lnTo>
                  <a:pt x="19519" y="21932"/>
                </a:lnTo>
                <a:lnTo>
                  <a:pt x="19494" y="21793"/>
                </a:lnTo>
                <a:lnTo>
                  <a:pt x="19291" y="21678"/>
                </a:lnTo>
                <a:lnTo>
                  <a:pt x="18618" y="21297"/>
                </a:lnTo>
                <a:lnTo>
                  <a:pt x="17830" y="21297"/>
                </a:lnTo>
                <a:lnTo>
                  <a:pt x="17335" y="21678"/>
                </a:lnTo>
                <a:lnTo>
                  <a:pt x="16611" y="20929"/>
                </a:lnTo>
                <a:lnTo>
                  <a:pt x="16560" y="22059"/>
                </a:lnTo>
                <a:lnTo>
                  <a:pt x="16344" y="22567"/>
                </a:lnTo>
                <a:lnTo>
                  <a:pt x="16217" y="22948"/>
                </a:lnTo>
                <a:lnTo>
                  <a:pt x="16535" y="23329"/>
                </a:lnTo>
                <a:lnTo>
                  <a:pt x="17856" y="22186"/>
                </a:lnTo>
                <a:lnTo>
                  <a:pt x="18351" y="23202"/>
                </a:lnTo>
                <a:lnTo>
                  <a:pt x="19024" y="22720"/>
                </a:lnTo>
                <a:lnTo>
                  <a:pt x="19316" y="22186"/>
                </a:lnTo>
                <a:lnTo>
                  <a:pt x="19380" y="22059"/>
                </a:lnTo>
                <a:lnTo>
                  <a:pt x="19443" y="22377"/>
                </a:lnTo>
                <a:lnTo>
                  <a:pt x="20447" y="22694"/>
                </a:lnTo>
                <a:lnTo>
                  <a:pt x="21196" y="22694"/>
                </a:lnTo>
                <a:lnTo>
                  <a:pt x="21755" y="22821"/>
                </a:lnTo>
                <a:lnTo>
                  <a:pt x="22199" y="22567"/>
                </a:lnTo>
                <a:lnTo>
                  <a:pt x="22771" y="21932"/>
                </a:lnTo>
                <a:lnTo>
                  <a:pt x="23329" y="22898"/>
                </a:lnTo>
                <a:lnTo>
                  <a:pt x="23647" y="22364"/>
                </a:lnTo>
                <a:lnTo>
                  <a:pt x="23812" y="21932"/>
                </a:lnTo>
                <a:lnTo>
                  <a:pt x="23850" y="21805"/>
                </a:lnTo>
                <a:lnTo>
                  <a:pt x="24384" y="21882"/>
                </a:lnTo>
                <a:lnTo>
                  <a:pt x="24168" y="21551"/>
                </a:lnTo>
                <a:lnTo>
                  <a:pt x="25158" y="21678"/>
                </a:lnTo>
                <a:lnTo>
                  <a:pt x="25831" y="21678"/>
                </a:lnTo>
                <a:lnTo>
                  <a:pt x="25996" y="21551"/>
                </a:lnTo>
                <a:lnTo>
                  <a:pt x="26162" y="21424"/>
                </a:lnTo>
                <a:lnTo>
                  <a:pt x="26962" y="22377"/>
                </a:lnTo>
                <a:lnTo>
                  <a:pt x="27051" y="21424"/>
                </a:lnTo>
                <a:lnTo>
                  <a:pt x="27063" y="21297"/>
                </a:lnTo>
                <a:lnTo>
                  <a:pt x="27114" y="20662"/>
                </a:lnTo>
                <a:lnTo>
                  <a:pt x="27114" y="22783"/>
                </a:lnTo>
                <a:lnTo>
                  <a:pt x="27000" y="24168"/>
                </a:lnTo>
                <a:lnTo>
                  <a:pt x="27889" y="24333"/>
                </a:lnTo>
                <a:lnTo>
                  <a:pt x="27901" y="24091"/>
                </a:lnTo>
                <a:lnTo>
                  <a:pt x="28028" y="23456"/>
                </a:lnTo>
                <a:lnTo>
                  <a:pt x="28117" y="24345"/>
                </a:lnTo>
                <a:lnTo>
                  <a:pt x="28232" y="23456"/>
                </a:lnTo>
                <a:lnTo>
                  <a:pt x="28232" y="24904"/>
                </a:lnTo>
                <a:lnTo>
                  <a:pt x="28422" y="24879"/>
                </a:lnTo>
                <a:lnTo>
                  <a:pt x="28384" y="23456"/>
                </a:lnTo>
                <a:lnTo>
                  <a:pt x="28435" y="21170"/>
                </a:lnTo>
                <a:lnTo>
                  <a:pt x="28422" y="23787"/>
                </a:lnTo>
                <a:lnTo>
                  <a:pt x="28473" y="23456"/>
                </a:lnTo>
                <a:lnTo>
                  <a:pt x="28460" y="24866"/>
                </a:lnTo>
                <a:lnTo>
                  <a:pt x="28613" y="24853"/>
                </a:lnTo>
                <a:lnTo>
                  <a:pt x="28549" y="25107"/>
                </a:lnTo>
                <a:lnTo>
                  <a:pt x="28676" y="26377"/>
                </a:lnTo>
                <a:lnTo>
                  <a:pt x="28600" y="25234"/>
                </a:lnTo>
                <a:lnTo>
                  <a:pt x="29146" y="25755"/>
                </a:lnTo>
                <a:lnTo>
                  <a:pt x="29159" y="25946"/>
                </a:lnTo>
                <a:lnTo>
                  <a:pt x="28879" y="26098"/>
                </a:lnTo>
                <a:lnTo>
                  <a:pt x="28714" y="26377"/>
                </a:lnTo>
                <a:lnTo>
                  <a:pt x="28740" y="27012"/>
                </a:lnTo>
                <a:lnTo>
                  <a:pt x="28511" y="26123"/>
                </a:lnTo>
                <a:lnTo>
                  <a:pt x="27749" y="25361"/>
                </a:lnTo>
                <a:lnTo>
                  <a:pt x="26835" y="25488"/>
                </a:lnTo>
                <a:lnTo>
                  <a:pt x="26619" y="27774"/>
                </a:lnTo>
                <a:lnTo>
                  <a:pt x="26504" y="27520"/>
                </a:lnTo>
                <a:lnTo>
                  <a:pt x="25768" y="25895"/>
                </a:lnTo>
                <a:lnTo>
                  <a:pt x="25476" y="27520"/>
                </a:lnTo>
                <a:lnTo>
                  <a:pt x="25374" y="26504"/>
                </a:lnTo>
                <a:lnTo>
                  <a:pt x="24993" y="26504"/>
                </a:lnTo>
                <a:lnTo>
                  <a:pt x="24726" y="26504"/>
                </a:lnTo>
                <a:lnTo>
                  <a:pt x="23266" y="28409"/>
                </a:lnTo>
                <a:lnTo>
                  <a:pt x="22898" y="28282"/>
                </a:lnTo>
                <a:lnTo>
                  <a:pt x="21386" y="27774"/>
                </a:lnTo>
                <a:lnTo>
                  <a:pt x="20599" y="28003"/>
                </a:lnTo>
                <a:lnTo>
                  <a:pt x="20599" y="28409"/>
                </a:lnTo>
                <a:lnTo>
                  <a:pt x="20561" y="29933"/>
                </a:lnTo>
                <a:lnTo>
                  <a:pt x="20472" y="30060"/>
                </a:lnTo>
                <a:lnTo>
                  <a:pt x="20459" y="29933"/>
                </a:lnTo>
                <a:lnTo>
                  <a:pt x="20485" y="29171"/>
                </a:lnTo>
                <a:lnTo>
                  <a:pt x="20561" y="28663"/>
                </a:lnTo>
                <a:lnTo>
                  <a:pt x="20599" y="28409"/>
                </a:lnTo>
                <a:lnTo>
                  <a:pt x="20599" y="28003"/>
                </a:lnTo>
                <a:lnTo>
                  <a:pt x="20066" y="28155"/>
                </a:lnTo>
                <a:lnTo>
                  <a:pt x="20066" y="29171"/>
                </a:lnTo>
                <a:lnTo>
                  <a:pt x="19710" y="29552"/>
                </a:lnTo>
                <a:lnTo>
                  <a:pt x="19570" y="29806"/>
                </a:lnTo>
                <a:lnTo>
                  <a:pt x="19456" y="28663"/>
                </a:lnTo>
                <a:lnTo>
                  <a:pt x="19939" y="28917"/>
                </a:lnTo>
                <a:lnTo>
                  <a:pt x="20066" y="29171"/>
                </a:lnTo>
                <a:lnTo>
                  <a:pt x="20066" y="28155"/>
                </a:lnTo>
                <a:lnTo>
                  <a:pt x="19583" y="28282"/>
                </a:lnTo>
                <a:lnTo>
                  <a:pt x="18630" y="27647"/>
                </a:lnTo>
                <a:lnTo>
                  <a:pt x="17272" y="28282"/>
                </a:lnTo>
                <a:lnTo>
                  <a:pt x="16903" y="28028"/>
                </a:lnTo>
                <a:lnTo>
                  <a:pt x="16675" y="29933"/>
                </a:lnTo>
                <a:lnTo>
                  <a:pt x="16903" y="29933"/>
                </a:lnTo>
                <a:lnTo>
                  <a:pt x="16852" y="29425"/>
                </a:lnTo>
                <a:lnTo>
                  <a:pt x="17729" y="30060"/>
                </a:lnTo>
                <a:lnTo>
                  <a:pt x="17119" y="30441"/>
                </a:lnTo>
                <a:lnTo>
                  <a:pt x="16979" y="30695"/>
                </a:lnTo>
                <a:lnTo>
                  <a:pt x="16929" y="30200"/>
                </a:lnTo>
                <a:lnTo>
                  <a:pt x="16548" y="31076"/>
                </a:lnTo>
                <a:lnTo>
                  <a:pt x="16205" y="30568"/>
                </a:lnTo>
                <a:lnTo>
                  <a:pt x="15671" y="30314"/>
                </a:lnTo>
                <a:lnTo>
                  <a:pt x="15392" y="29044"/>
                </a:lnTo>
                <a:lnTo>
                  <a:pt x="15087" y="28917"/>
                </a:lnTo>
                <a:lnTo>
                  <a:pt x="15036" y="30822"/>
                </a:lnTo>
                <a:lnTo>
                  <a:pt x="14973" y="31076"/>
                </a:lnTo>
                <a:lnTo>
                  <a:pt x="14579" y="31838"/>
                </a:lnTo>
                <a:lnTo>
                  <a:pt x="14871" y="32727"/>
                </a:lnTo>
                <a:lnTo>
                  <a:pt x="15278" y="32219"/>
                </a:lnTo>
                <a:lnTo>
                  <a:pt x="17310" y="31076"/>
                </a:lnTo>
                <a:lnTo>
                  <a:pt x="17767" y="30822"/>
                </a:lnTo>
                <a:lnTo>
                  <a:pt x="17818" y="30695"/>
                </a:lnTo>
                <a:lnTo>
                  <a:pt x="17678" y="29425"/>
                </a:lnTo>
                <a:lnTo>
                  <a:pt x="18440" y="29654"/>
                </a:lnTo>
                <a:lnTo>
                  <a:pt x="18415" y="29425"/>
                </a:lnTo>
                <a:lnTo>
                  <a:pt x="18503" y="28409"/>
                </a:lnTo>
                <a:lnTo>
                  <a:pt x="18554" y="29425"/>
                </a:lnTo>
                <a:lnTo>
                  <a:pt x="18465" y="30060"/>
                </a:lnTo>
                <a:lnTo>
                  <a:pt x="18453" y="29832"/>
                </a:lnTo>
                <a:lnTo>
                  <a:pt x="17983" y="30708"/>
                </a:lnTo>
                <a:lnTo>
                  <a:pt x="18440" y="30441"/>
                </a:lnTo>
                <a:lnTo>
                  <a:pt x="21958" y="32346"/>
                </a:lnTo>
                <a:lnTo>
                  <a:pt x="24472" y="30441"/>
                </a:lnTo>
                <a:lnTo>
                  <a:pt x="24980" y="30060"/>
                </a:lnTo>
                <a:lnTo>
                  <a:pt x="27317" y="28282"/>
                </a:lnTo>
                <a:lnTo>
                  <a:pt x="29679" y="31457"/>
                </a:lnTo>
                <a:lnTo>
                  <a:pt x="32778" y="31330"/>
                </a:lnTo>
                <a:lnTo>
                  <a:pt x="33439" y="31330"/>
                </a:lnTo>
                <a:lnTo>
                  <a:pt x="34455" y="32600"/>
                </a:lnTo>
                <a:lnTo>
                  <a:pt x="33528" y="32854"/>
                </a:lnTo>
                <a:lnTo>
                  <a:pt x="30264" y="34886"/>
                </a:lnTo>
                <a:lnTo>
                  <a:pt x="31864" y="35902"/>
                </a:lnTo>
                <a:lnTo>
                  <a:pt x="33375" y="33743"/>
                </a:lnTo>
                <a:lnTo>
                  <a:pt x="35509" y="35902"/>
                </a:lnTo>
                <a:lnTo>
                  <a:pt x="35953" y="37680"/>
                </a:lnTo>
                <a:lnTo>
                  <a:pt x="36169" y="36410"/>
                </a:lnTo>
                <a:close/>
              </a:path>
            </a:pathLst>
          </a:custGeom>
          <a:solidFill>
            <a:srgbClr val="B88F51"/>
          </a:solidFill>
        </p:spPr>
        <p:txBody>
          <a:bodyPr wrap="square" lIns="0" tIns="0" rIns="0" bIns="0" rtlCol="0"/>
          <a:lstStyle/>
          <a:p>
            <a:endParaRPr sz="2511"/>
          </a:p>
        </p:txBody>
      </p:sp>
      <p:sp>
        <p:nvSpPr>
          <p:cNvPr id="157" name="bg object 157"/>
          <p:cNvSpPr/>
          <p:nvPr/>
        </p:nvSpPr>
        <p:spPr>
          <a:xfrm>
            <a:off x="811451" y="233346"/>
            <a:ext cx="11906" cy="7938"/>
          </a:xfrm>
          <a:custGeom>
            <a:avLst/>
            <a:gdLst/>
            <a:ahLst/>
            <a:cxnLst/>
            <a:rect l="l" t="t" r="r" b="b"/>
            <a:pathLst>
              <a:path w="19050" h="12700">
                <a:moveTo>
                  <a:pt x="2971" y="6261"/>
                </a:moveTo>
                <a:lnTo>
                  <a:pt x="2933" y="5905"/>
                </a:lnTo>
                <a:lnTo>
                  <a:pt x="2908" y="5689"/>
                </a:lnTo>
                <a:lnTo>
                  <a:pt x="2832" y="6311"/>
                </a:lnTo>
                <a:lnTo>
                  <a:pt x="2870" y="6667"/>
                </a:lnTo>
                <a:lnTo>
                  <a:pt x="2895" y="6870"/>
                </a:lnTo>
                <a:lnTo>
                  <a:pt x="2971" y="6261"/>
                </a:lnTo>
                <a:close/>
              </a:path>
              <a:path w="19050" h="12700">
                <a:moveTo>
                  <a:pt x="3251" y="4775"/>
                </a:moveTo>
                <a:lnTo>
                  <a:pt x="2882" y="4495"/>
                </a:lnTo>
                <a:lnTo>
                  <a:pt x="2870" y="4178"/>
                </a:lnTo>
                <a:lnTo>
                  <a:pt x="2832" y="4445"/>
                </a:lnTo>
                <a:lnTo>
                  <a:pt x="1828" y="3619"/>
                </a:lnTo>
                <a:lnTo>
                  <a:pt x="1841" y="3810"/>
                </a:lnTo>
                <a:lnTo>
                  <a:pt x="1066" y="3175"/>
                </a:lnTo>
                <a:lnTo>
                  <a:pt x="939" y="3073"/>
                </a:lnTo>
                <a:lnTo>
                  <a:pt x="736" y="2895"/>
                </a:lnTo>
                <a:lnTo>
                  <a:pt x="749" y="3035"/>
                </a:lnTo>
                <a:lnTo>
                  <a:pt x="0" y="2895"/>
                </a:lnTo>
                <a:lnTo>
                  <a:pt x="88" y="3733"/>
                </a:lnTo>
                <a:lnTo>
                  <a:pt x="152" y="4356"/>
                </a:lnTo>
                <a:lnTo>
                  <a:pt x="609" y="3733"/>
                </a:lnTo>
                <a:lnTo>
                  <a:pt x="787" y="3505"/>
                </a:lnTo>
                <a:lnTo>
                  <a:pt x="901" y="4457"/>
                </a:lnTo>
                <a:lnTo>
                  <a:pt x="965" y="5118"/>
                </a:lnTo>
                <a:lnTo>
                  <a:pt x="1460" y="4445"/>
                </a:lnTo>
                <a:lnTo>
                  <a:pt x="1816" y="4254"/>
                </a:lnTo>
                <a:lnTo>
                  <a:pt x="1778" y="4876"/>
                </a:lnTo>
                <a:lnTo>
                  <a:pt x="1790" y="5194"/>
                </a:lnTo>
                <a:lnTo>
                  <a:pt x="1803" y="5918"/>
                </a:lnTo>
                <a:lnTo>
                  <a:pt x="2032" y="5638"/>
                </a:lnTo>
                <a:lnTo>
                  <a:pt x="1879" y="4216"/>
                </a:lnTo>
                <a:lnTo>
                  <a:pt x="1993" y="5181"/>
                </a:lnTo>
                <a:lnTo>
                  <a:pt x="2032" y="5638"/>
                </a:lnTo>
                <a:lnTo>
                  <a:pt x="2057" y="5842"/>
                </a:lnTo>
                <a:lnTo>
                  <a:pt x="2565" y="5168"/>
                </a:lnTo>
                <a:lnTo>
                  <a:pt x="2794" y="5029"/>
                </a:lnTo>
                <a:lnTo>
                  <a:pt x="2819" y="5156"/>
                </a:lnTo>
                <a:lnTo>
                  <a:pt x="2844" y="5359"/>
                </a:lnTo>
                <a:lnTo>
                  <a:pt x="2882" y="4978"/>
                </a:lnTo>
                <a:lnTo>
                  <a:pt x="3251" y="4775"/>
                </a:lnTo>
                <a:close/>
              </a:path>
              <a:path w="19050" h="12700">
                <a:moveTo>
                  <a:pt x="3276" y="6299"/>
                </a:moveTo>
                <a:lnTo>
                  <a:pt x="3187" y="5397"/>
                </a:lnTo>
                <a:lnTo>
                  <a:pt x="3035" y="6273"/>
                </a:lnTo>
                <a:lnTo>
                  <a:pt x="3073" y="6667"/>
                </a:lnTo>
                <a:lnTo>
                  <a:pt x="3124" y="7175"/>
                </a:lnTo>
                <a:lnTo>
                  <a:pt x="3276" y="6299"/>
                </a:lnTo>
                <a:close/>
              </a:path>
              <a:path w="19050" h="12700">
                <a:moveTo>
                  <a:pt x="3797" y="6235"/>
                </a:moveTo>
                <a:lnTo>
                  <a:pt x="3759" y="5880"/>
                </a:lnTo>
                <a:lnTo>
                  <a:pt x="3746" y="5664"/>
                </a:lnTo>
                <a:lnTo>
                  <a:pt x="3657" y="6286"/>
                </a:lnTo>
                <a:lnTo>
                  <a:pt x="3695" y="6642"/>
                </a:lnTo>
                <a:lnTo>
                  <a:pt x="3721" y="6845"/>
                </a:lnTo>
                <a:lnTo>
                  <a:pt x="3797" y="6235"/>
                </a:lnTo>
                <a:close/>
              </a:path>
              <a:path w="19050" h="12700">
                <a:moveTo>
                  <a:pt x="4381" y="10121"/>
                </a:moveTo>
                <a:lnTo>
                  <a:pt x="4254" y="9271"/>
                </a:lnTo>
                <a:lnTo>
                  <a:pt x="4152" y="9956"/>
                </a:lnTo>
                <a:lnTo>
                  <a:pt x="3505" y="9448"/>
                </a:lnTo>
                <a:lnTo>
                  <a:pt x="3606" y="10452"/>
                </a:lnTo>
                <a:lnTo>
                  <a:pt x="3632" y="10731"/>
                </a:lnTo>
                <a:lnTo>
                  <a:pt x="3771" y="10464"/>
                </a:lnTo>
                <a:lnTo>
                  <a:pt x="4152" y="10248"/>
                </a:lnTo>
                <a:lnTo>
                  <a:pt x="4178" y="10426"/>
                </a:lnTo>
                <a:lnTo>
                  <a:pt x="4216" y="10807"/>
                </a:lnTo>
                <a:lnTo>
                  <a:pt x="4305" y="10160"/>
                </a:lnTo>
                <a:close/>
              </a:path>
              <a:path w="19050" h="12700">
                <a:moveTo>
                  <a:pt x="4660" y="6985"/>
                </a:moveTo>
                <a:lnTo>
                  <a:pt x="4584" y="6210"/>
                </a:lnTo>
                <a:lnTo>
                  <a:pt x="4470" y="6921"/>
                </a:lnTo>
                <a:lnTo>
                  <a:pt x="3962" y="6413"/>
                </a:lnTo>
                <a:lnTo>
                  <a:pt x="4064" y="7391"/>
                </a:lnTo>
                <a:lnTo>
                  <a:pt x="4089" y="7581"/>
                </a:lnTo>
                <a:lnTo>
                  <a:pt x="4191" y="7404"/>
                </a:lnTo>
                <a:lnTo>
                  <a:pt x="4483" y="7188"/>
                </a:lnTo>
                <a:lnTo>
                  <a:pt x="4508" y="7366"/>
                </a:lnTo>
                <a:lnTo>
                  <a:pt x="4546" y="7747"/>
                </a:lnTo>
                <a:lnTo>
                  <a:pt x="4635" y="7073"/>
                </a:lnTo>
                <a:close/>
              </a:path>
              <a:path w="19050" h="12700">
                <a:moveTo>
                  <a:pt x="4775" y="5092"/>
                </a:moveTo>
                <a:lnTo>
                  <a:pt x="3873" y="4991"/>
                </a:lnTo>
                <a:lnTo>
                  <a:pt x="3962" y="5867"/>
                </a:lnTo>
                <a:lnTo>
                  <a:pt x="4000" y="6273"/>
                </a:lnTo>
                <a:lnTo>
                  <a:pt x="4394" y="5854"/>
                </a:lnTo>
                <a:lnTo>
                  <a:pt x="4775" y="5092"/>
                </a:lnTo>
                <a:close/>
              </a:path>
              <a:path w="19050" h="12700">
                <a:moveTo>
                  <a:pt x="4902" y="6946"/>
                </a:moveTo>
                <a:lnTo>
                  <a:pt x="4864" y="6591"/>
                </a:lnTo>
                <a:lnTo>
                  <a:pt x="4851" y="6375"/>
                </a:lnTo>
                <a:lnTo>
                  <a:pt x="4762" y="6997"/>
                </a:lnTo>
                <a:lnTo>
                  <a:pt x="4800" y="7353"/>
                </a:lnTo>
                <a:lnTo>
                  <a:pt x="4826" y="7556"/>
                </a:lnTo>
                <a:lnTo>
                  <a:pt x="4902" y="6946"/>
                </a:lnTo>
                <a:close/>
              </a:path>
              <a:path w="19050" h="12700">
                <a:moveTo>
                  <a:pt x="5892" y="5791"/>
                </a:moveTo>
                <a:lnTo>
                  <a:pt x="5854" y="4356"/>
                </a:lnTo>
                <a:lnTo>
                  <a:pt x="5168" y="6731"/>
                </a:lnTo>
                <a:lnTo>
                  <a:pt x="5346" y="8458"/>
                </a:lnTo>
                <a:lnTo>
                  <a:pt x="5892" y="5791"/>
                </a:lnTo>
                <a:close/>
              </a:path>
              <a:path w="19050" h="12700">
                <a:moveTo>
                  <a:pt x="5994" y="7696"/>
                </a:moveTo>
                <a:lnTo>
                  <a:pt x="5918" y="6921"/>
                </a:lnTo>
                <a:lnTo>
                  <a:pt x="5803" y="7696"/>
                </a:lnTo>
                <a:lnTo>
                  <a:pt x="5842" y="8077"/>
                </a:lnTo>
                <a:lnTo>
                  <a:pt x="5880" y="8470"/>
                </a:lnTo>
                <a:lnTo>
                  <a:pt x="5994" y="7696"/>
                </a:lnTo>
                <a:close/>
              </a:path>
              <a:path w="19050" h="12700">
                <a:moveTo>
                  <a:pt x="6032" y="2349"/>
                </a:moveTo>
                <a:lnTo>
                  <a:pt x="5994" y="1993"/>
                </a:lnTo>
                <a:lnTo>
                  <a:pt x="5981" y="1778"/>
                </a:lnTo>
                <a:lnTo>
                  <a:pt x="5892" y="2400"/>
                </a:lnTo>
                <a:lnTo>
                  <a:pt x="5930" y="2755"/>
                </a:lnTo>
                <a:lnTo>
                  <a:pt x="5956" y="2959"/>
                </a:lnTo>
                <a:lnTo>
                  <a:pt x="6032" y="2349"/>
                </a:lnTo>
                <a:close/>
              </a:path>
              <a:path w="19050" h="12700">
                <a:moveTo>
                  <a:pt x="6172" y="7035"/>
                </a:moveTo>
                <a:lnTo>
                  <a:pt x="6121" y="6540"/>
                </a:lnTo>
                <a:lnTo>
                  <a:pt x="6083" y="6223"/>
                </a:lnTo>
                <a:lnTo>
                  <a:pt x="6172" y="7035"/>
                </a:lnTo>
                <a:close/>
              </a:path>
              <a:path w="19050" h="12700">
                <a:moveTo>
                  <a:pt x="6477" y="8547"/>
                </a:moveTo>
                <a:lnTo>
                  <a:pt x="6426" y="8051"/>
                </a:lnTo>
                <a:lnTo>
                  <a:pt x="6388" y="7734"/>
                </a:lnTo>
                <a:lnTo>
                  <a:pt x="6477" y="8547"/>
                </a:lnTo>
                <a:close/>
              </a:path>
              <a:path w="19050" h="12700">
                <a:moveTo>
                  <a:pt x="7340" y="4610"/>
                </a:moveTo>
                <a:lnTo>
                  <a:pt x="7264" y="3835"/>
                </a:lnTo>
                <a:lnTo>
                  <a:pt x="7150" y="4610"/>
                </a:lnTo>
                <a:lnTo>
                  <a:pt x="7188" y="4991"/>
                </a:lnTo>
                <a:lnTo>
                  <a:pt x="7226" y="5372"/>
                </a:lnTo>
                <a:lnTo>
                  <a:pt x="7340" y="4610"/>
                </a:lnTo>
                <a:close/>
              </a:path>
              <a:path w="19050" h="12700">
                <a:moveTo>
                  <a:pt x="7366" y="6756"/>
                </a:moveTo>
                <a:lnTo>
                  <a:pt x="6642" y="6451"/>
                </a:lnTo>
                <a:lnTo>
                  <a:pt x="6731" y="7289"/>
                </a:lnTo>
                <a:lnTo>
                  <a:pt x="6756" y="7556"/>
                </a:lnTo>
                <a:lnTo>
                  <a:pt x="6896" y="7315"/>
                </a:lnTo>
                <a:lnTo>
                  <a:pt x="7366" y="6756"/>
                </a:lnTo>
                <a:close/>
              </a:path>
              <a:path w="19050" h="12700">
                <a:moveTo>
                  <a:pt x="7581" y="4610"/>
                </a:moveTo>
                <a:lnTo>
                  <a:pt x="7493" y="3708"/>
                </a:lnTo>
                <a:lnTo>
                  <a:pt x="7340" y="4584"/>
                </a:lnTo>
                <a:lnTo>
                  <a:pt x="7378" y="4978"/>
                </a:lnTo>
                <a:lnTo>
                  <a:pt x="7429" y="5486"/>
                </a:lnTo>
                <a:lnTo>
                  <a:pt x="7581" y="4610"/>
                </a:lnTo>
                <a:close/>
              </a:path>
              <a:path w="19050" h="12700">
                <a:moveTo>
                  <a:pt x="7721" y="4559"/>
                </a:moveTo>
                <a:lnTo>
                  <a:pt x="7683" y="4203"/>
                </a:lnTo>
                <a:lnTo>
                  <a:pt x="7670" y="3987"/>
                </a:lnTo>
                <a:lnTo>
                  <a:pt x="7581" y="4610"/>
                </a:lnTo>
                <a:lnTo>
                  <a:pt x="7620" y="4965"/>
                </a:lnTo>
                <a:lnTo>
                  <a:pt x="7645" y="5181"/>
                </a:lnTo>
                <a:lnTo>
                  <a:pt x="7721" y="4559"/>
                </a:lnTo>
                <a:close/>
              </a:path>
              <a:path w="19050" h="12700">
                <a:moveTo>
                  <a:pt x="8064" y="8521"/>
                </a:moveTo>
                <a:lnTo>
                  <a:pt x="8001" y="7239"/>
                </a:lnTo>
                <a:lnTo>
                  <a:pt x="7899" y="5562"/>
                </a:lnTo>
                <a:lnTo>
                  <a:pt x="7391" y="6629"/>
                </a:lnTo>
                <a:lnTo>
                  <a:pt x="7366" y="6756"/>
                </a:lnTo>
                <a:lnTo>
                  <a:pt x="7315" y="7264"/>
                </a:lnTo>
                <a:lnTo>
                  <a:pt x="7150" y="8572"/>
                </a:lnTo>
                <a:lnTo>
                  <a:pt x="8064" y="8521"/>
                </a:lnTo>
                <a:close/>
              </a:path>
              <a:path w="19050" h="12700">
                <a:moveTo>
                  <a:pt x="8128" y="4178"/>
                </a:moveTo>
                <a:lnTo>
                  <a:pt x="8077" y="3759"/>
                </a:lnTo>
                <a:lnTo>
                  <a:pt x="7912" y="4953"/>
                </a:lnTo>
                <a:lnTo>
                  <a:pt x="8064" y="6451"/>
                </a:lnTo>
                <a:lnTo>
                  <a:pt x="8128" y="4178"/>
                </a:lnTo>
                <a:close/>
              </a:path>
              <a:path w="19050" h="12700">
                <a:moveTo>
                  <a:pt x="8991" y="8013"/>
                </a:moveTo>
                <a:lnTo>
                  <a:pt x="8305" y="7289"/>
                </a:lnTo>
                <a:lnTo>
                  <a:pt x="8140" y="7137"/>
                </a:lnTo>
                <a:lnTo>
                  <a:pt x="8140" y="7289"/>
                </a:lnTo>
                <a:lnTo>
                  <a:pt x="8153" y="9029"/>
                </a:lnTo>
                <a:lnTo>
                  <a:pt x="8991" y="8013"/>
                </a:lnTo>
                <a:close/>
              </a:path>
              <a:path w="19050" h="12700">
                <a:moveTo>
                  <a:pt x="9563" y="11226"/>
                </a:moveTo>
                <a:lnTo>
                  <a:pt x="8026" y="10490"/>
                </a:lnTo>
                <a:lnTo>
                  <a:pt x="8166" y="11798"/>
                </a:lnTo>
                <a:lnTo>
                  <a:pt x="8242" y="12534"/>
                </a:lnTo>
                <a:lnTo>
                  <a:pt x="8851" y="11798"/>
                </a:lnTo>
                <a:lnTo>
                  <a:pt x="9563" y="11226"/>
                </a:lnTo>
                <a:close/>
              </a:path>
              <a:path w="19050" h="12700">
                <a:moveTo>
                  <a:pt x="9779" y="7886"/>
                </a:moveTo>
                <a:lnTo>
                  <a:pt x="9017" y="7975"/>
                </a:lnTo>
                <a:lnTo>
                  <a:pt x="9652" y="8686"/>
                </a:lnTo>
                <a:lnTo>
                  <a:pt x="9779" y="7886"/>
                </a:lnTo>
                <a:close/>
              </a:path>
              <a:path w="19050" h="12700">
                <a:moveTo>
                  <a:pt x="9779" y="3721"/>
                </a:moveTo>
                <a:lnTo>
                  <a:pt x="9740" y="3365"/>
                </a:lnTo>
                <a:lnTo>
                  <a:pt x="9728" y="3149"/>
                </a:lnTo>
                <a:lnTo>
                  <a:pt x="9639" y="3771"/>
                </a:lnTo>
                <a:lnTo>
                  <a:pt x="9677" y="4127"/>
                </a:lnTo>
                <a:lnTo>
                  <a:pt x="9702" y="4330"/>
                </a:lnTo>
                <a:lnTo>
                  <a:pt x="9779" y="3721"/>
                </a:lnTo>
                <a:close/>
              </a:path>
              <a:path w="19050" h="12700">
                <a:moveTo>
                  <a:pt x="9969" y="6642"/>
                </a:moveTo>
                <a:lnTo>
                  <a:pt x="9956" y="6400"/>
                </a:lnTo>
                <a:lnTo>
                  <a:pt x="9918" y="6083"/>
                </a:lnTo>
                <a:lnTo>
                  <a:pt x="9969" y="6642"/>
                </a:lnTo>
                <a:close/>
              </a:path>
              <a:path w="19050" h="12700">
                <a:moveTo>
                  <a:pt x="10033" y="3759"/>
                </a:moveTo>
                <a:lnTo>
                  <a:pt x="9944" y="2857"/>
                </a:lnTo>
                <a:lnTo>
                  <a:pt x="9791" y="3733"/>
                </a:lnTo>
                <a:lnTo>
                  <a:pt x="9829" y="4127"/>
                </a:lnTo>
                <a:lnTo>
                  <a:pt x="9880" y="4635"/>
                </a:lnTo>
                <a:lnTo>
                  <a:pt x="10033" y="3759"/>
                </a:lnTo>
                <a:close/>
              </a:path>
              <a:path w="19050" h="12700">
                <a:moveTo>
                  <a:pt x="10452" y="11303"/>
                </a:moveTo>
                <a:lnTo>
                  <a:pt x="10414" y="10947"/>
                </a:lnTo>
                <a:lnTo>
                  <a:pt x="10401" y="10731"/>
                </a:lnTo>
                <a:lnTo>
                  <a:pt x="10312" y="11353"/>
                </a:lnTo>
                <a:lnTo>
                  <a:pt x="10350" y="11709"/>
                </a:lnTo>
                <a:lnTo>
                  <a:pt x="10375" y="11912"/>
                </a:lnTo>
                <a:lnTo>
                  <a:pt x="10452" y="11303"/>
                </a:lnTo>
                <a:close/>
              </a:path>
              <a:path w="19050" h="12700">
                <a:moveTo>
                  <a:pt x="11137" y="3708"/>
                </a:moveTo>
                <a:lnTo>
                  <a:pt x="11049" y="2806"/>
                </a:lnTo>
                <a:lnTo>
                  <a:pt x="10896" y="3683"/>
                </a:lnTo>
                <a:lnTo>
                  <a:pt x="10934" y="4076"/>
                </a:lnTo>
                <a:lnTo>
                  <a:pt x="10985" y="4584"/>
                </a:lnTo>
                <a:lnTo>
                  <a:pt x="11137" y="3708"/>
                </a:lnTo>
                <a:close/>
              </a:path>
              <a:path w="19050" h="12700">
                <a:moveTo>
                  <a:pt x="11239" y="11303"/>
                </a:moveTo>
                <a:lnTo>
                  <a:pt x="11163" y="10528"/>
                </a:lnTo>
                <a:lnTo>
                  <a:pt x="11049" y="11303"/>
                </a:lnTo>
                <a:lnTo>
                  <a:pt x="11087" y="11684"/>
                </a:lnTo>
                <a:lnTo>
                  <a:pt x="11125" y="12065"/>
                </a:lnTo>
                <a:lnTo>
                  <a:pt x="11239" y="11303"/>
                </a:lnTo>
                <a:close/>
              </a:path>
              <a:path w="19050" h="12700">
                <a:moveTo>
                  <a:pt x="12001" y="6324"/>
                </a:moveTo>
                <a:lnTo>
                  <a:pt x="11976" y="6197"/>
                </a:lnTo>
                <a:lnTo>
                  <a:pt x="12001" y="6451"/>
                </a:lnTo>
                <a:lnTo>
                  <a:pt x="12001" y="6324"/>
                </a:lnTo>
                <a:close/>
              </a:path>
              <a:path w="19050" h="12700">
                <a:moveTo>
                  <a:pt x="13512" y="3632"/>
                </a:moveTo>
                <a:lnTo>
                  <a:pt x="13373" y="3594"/>
                </a:lnTo>
                <a:lnTo>
                  <a:pt x="13385" y="3225"/>
                </a:lnTo>
                <a:lnTo>
                  <a:pt x="13385" y="2857"/>
                </a:lnTo>
                <a:lnTo>
                  <a:pt x="13246" y="3175"/>
                </a:lnTo>
                <a:lnTo>
                  <a:pt x="12712" y="2590"/>
                </a:lnTo>
                <a:lnTo>
                  <a:pt x="12687" y="711"/>
                </a:lnTo>
                <a:lnTo>
                  <a:pt x="12674" y="1016"/>
                </a:lnTo>
                <a:lnTo>
                  <a:pt x="12674" y="3390"/>
                </a:lnTo>
                <a:lnTo>
                  <a:pt x="12649" y="3263"/>
                </a:lnTo>
                <a:lnTo>
                  <a:pt x="12674" y="3390"/>
                </a:lnTo>
                <a:lnTo>
                  <a:pt x="12674" y="1016"/>
                </a:lnTo>
                <a:lnTo>
                  <a:pt x="12611" y="2489"/>
                </a:lnTo>
                <a:lnTo>
                  <a:pt x="12433" y="2273"/>
                </a:lnTo>
                <a:lnTo>
                  <a:pt x="12598" y="3048"/>
                </a:lnTo>
                <a:lnTo>
                  <a:pt x="12585" y="3352"/>
                </a:lnTo>
                <a:lnTo>
                  <a:pt x="11163" y="2921"/>
                </a:lnTo>
                <a:lnTo>
                  <a:pt x="11277" y="4064"/>
                </a:lnTo>
                <a:lnTo>
                  <a:pt x="11417" y="5461"/>
                </a:lnTo>
                <a:lnTo>
                  <a:pt x="11480" y="5664"/>
                </a:lnTo>
                <a:lnTo>
                  <a:pt x="10502" y="4191"/>
                </a:lnTo>
                <a:lnTo>
                  <a:pt x="10490" y="3886"/>
                </a:lnTo>
                <a:lnTo>
                  <a:pt x="10452" y="4102"/>
                </a:lnTo>
                <a:lnTo>
                  <a:pt x="9969" y="6642"/>
                </a:lnTo>
                <a:lnTo>
                  <a:pt x="9779" y="7886"/>
                </a:lnTo>
                <a:lnTo>
                  <a:pt x="10236" y="7823"/>
                </a:lnTo>
                <a:lnTo>
                  <a:pt x="10782" y="7886"/>
                </a:lnTo>
                <a:lnTo>
                  <a:pt x="11849" y="7848"/>
                </a:lnTo>
                <a:lnTo>
                  <a:pt x="13004" y="7950"/>
                </a:lnTo>
                <a:lnTo>
                  <a:pt x="12915" y="7823"/>
                </a:lnTo>
                <a:lnTo>
                  <a:pt x="12014" y="6464"/>
                </a:lnTo>
                <a:lnTo>
                  <a:pt x="11874" y="6261"/>
                </a:lnTo>
                <a:lnTo>
                  <a:pt x="12166" y="6096"/>
                </a:lnTo>
                <a:lnTo>
                  <a:pt x="12192" y="6311"/>
                </a:lnTo>
                <a:lnTo>
                  <a:pt x="12217" y="6591"/>
                </a:lnTo>
                <a:lnTo>
                  <a:pt x="12357" y="6324"/>
                </a:lnTo>
                <a:lnTo>
                  <a:pt x="12966" y="5981"/>
                </a:lnTo>
                <a:lnTo>
                  <a:pt x="12090" y="5321"/>
                </a:lnTo>
                <a:lnTo>
                  <a:pt x="12141" y="5867"/>
                </a:lnTo>
                <a:lnTo>
                  <a:pt x="11480" y="5359"/>
                </a:lnTo>
                <a:lnTo>
                  <a:pt x="12293" y="4064"/>
                </a:lnTo>
                <a:lnTo>
                  <a:pt x="12560" y="3975"/>
                </a:lnTo>
                <a:lnTo>
                  <a:pt x="12776" y="3898"/>
                </a:lnTo>
                <a:lnTo>
                  <a:pt x="13335" y="6350"/>
                </a:lnTo>
                <a:lnTo>
                  <a:pt x="13373" y="3683"/>
                </a:lnTo>
                <a:lnTo>
                  <a:pt x="13512" y="3632"/>
                </a:lnTo>
                <a:close/>
              </a:path>
              <a:path w="19050" h="12700">
                <a:moveTo>
                  <a:pt x="14198" y="5981"/>
                </a:moveTo>
                <a:lnTo>
                  <a:pt x="14147" y="5486"/>
                </a:lnTo>
                <a:lnTo>
                  <a:pt x="14109" y="5168"/>
                </a:lnTo>
                <a:lnTo>
                  <a:pt x="14198" y="5981"/>
                </a:lnTo>
                <a:close/>
              </a:path>
              <a:path w="19050" h="12700">
                <a:moveTo>
                  <a:pt x="15189" y="825"/>
                </a:moveTo>
                <a:lnTo>
                  <a:pt x="15100" y="0"/>
                </a:lnTo>
                <a:lnTo>
                  <a:pt x="14097" y="4394"/>
                </a:lnTo>
                <a:lnTo>
                  <a:pt x="14274" y="6159"/>
                </a:lnTo>
                <a:lnTo>
                  <a:pt x="14363" y="5638"/>
                </a:lnTo>
                <a:lnTo>
                  <a:pt x="14516" y="5486"/>
                </a:lnTo>
                <a:lnTo>
                  <a:pt x="15125" y="5143"/>
                </a:lnTo>
                <a:lnTo>
                  <a:pt x="14516" y="4686"/>
                </a:lnTo>
                <a:lnTo>
                  <a:pt x="15189" y="825"/>
                </a:lnTo>
                <a:close/>
              </a:path>
              <a:path w="19050" h="12700">
                <a:moveTo>
                  <a:pt x="15824" y="2755"/>
                </a:moveTo>
                <a:lnTo>
                  <a:pt x="15748" y="1981"/>
                </a:lnTo>
                <a:lnTo>
                  <a:pt x="15633" y="2755"/>
                </a:lnTo>
                <a:lnTo>
                  <a:pt x="15671" y="3136"/>
                </a:lnTo>
                <a:lnTo>
                  <a:pt x="15709" y="3530"/>
                </a:lnTo>
                <a:lnTo>
                  <a:pt x="15824" y="2755"/>
                </a:lnTo>
                <a:close/>
              </a:path>
              <a:path w="19050" h="12700">
                <a:moveTo>
                  <a:pt x="18681" y="1739"/>
                </a:moveTo>
                <a:lnTo>
                  <a:pt x="18478" y="1651"/>
                </a:lnTo>
                <a:lnTo>
                  <a:pt x="18427" y="1117"/>
                </a:lnTo>
                <a:lnTo>
                  <a:pt x="18351" y="1587"/>
                </a:lnTo>
                <a:lnTo>
                  <a:pt x="17157" y="1003"/>
                </a:lnTo>
                <a:lnTo>
                  <a:pt x="17208" y="1574"/>
                </a:lnTo>
                <a:lnTo>
                  <a:pt x="16141" y="1054"/>
                </a:lnTo>
                <a:lnTo>
                  <a:pt x="16217" y="1879"/>
                </a:lnTo>
                <a:lnTo>
                  <a:pt x="15735" y="1397"/>
                </a:lnTo>
                <a:lnTo>
                  <a:pt x="15836" y="2374"/>
                </a:lnTo>
                <a:lnTo>
                  <a:pt x="15849" y="2565"/>
                </a:lnTo>
                <a:lnTo>
                  <a:pt x="15963" y="2387"/>
                </a:lnTo>
                <a:lnTo>
                  <a:pt x="16243" y="2184"/>
                </a:lnTo>
                <a:lnTo>
                  <a:pt x="16268" y="2362"/>
                </a:lnTo>
                <a:lnTo>
                  <a:pt x="16344" y="3098"/>
                </a:lnTo>
                <a:lnTo>
                  <a:pt x="16954" y="2362"/>
                </a:lnTo>
                <a:lnTo>
                  <a:pt x="17259" y="2120"/>
                </a:lnTo>
                <a:lnTo>
                  <a:pt x="17284" y="2311"/>
                </a:lnTo>
                <a:lnTo>
                  <a:pt x="17360" y="3060"/>
                </a:lnTo>
                <a:lnTo>
                  <a:pt x="17970" y="2324"/>
                </a:lnTo>
                <a:lnTo>
                  <a:pt x="18326" y="2032"/>
                </a:lnTo>
                <a:lnTo>
                  <a:pt x="18351" y="2273"/>
                </a:lnTo>
                <a:lnTo>
                  <a:pt x="18389" y="2654"/>
                </a:lnTo>
                <a:lnTo>
                  <a:pt x="18503" y="1892"/>
                </a:lnTo>
                <a:lnTo>
                  <a:pt x="18681" y="1739"/>
                </a:lnTo>
                <a:close/>
              </a:path>
            </a:pathLst>
          </a:custGeom>
          <a:solidFill>
            <a:srgbClr val="B88F51"/>
          </a:solidFill>
        </p:spPr>
        <p:txBody>
          <a:bodyPr wrap="square" lIns="0" tIns="0" rIns="0" bIns="0" rtlCol="0"/>
          <a:lstStyle/>
          <a:p>
            <a:endParaRPr sz="2511"/>
          </a:p>
        </p:txBody>
      </p:sp>
      <p:sp>
        <p:nvSpPr>
          <p:cNvPr id="158" name="bg object 158"/>
          <p:cNvSpPr/>
          <p:nvPr/>
        </p:nvSpPr>
        <p:spPr>
          <a:xfrm>
            <a:off x="847582" y="216836"/>
            <a:ext cx="22622" cy="23813"/>
          </a:xfrm>
          <a:custGeom>
            <a:avLst/>
            <a:gdLst/>
            <a:ahLst/>
            <a:cxnLst/>
            <a:rect l="l" t="t" r="r" b="b"/>
            <a:pathLst>
              <a:path w="36194" h="38100">
                <a:moveTo>
                  <a:pt x="88" y="17792"/>
                </a:moveTo>
                <a:lnTo>
                  <a:pt x="38" y="17297"/>
                </a:lnTo>
                <a:lnTo>
                  <a:pt x="0" y="16979"/>
                </a:lnTo>
                <a:lnTo>
                  <a:pt x="88" y="17792"/>
                </a:lnTo>
                <a:close/>
              </a:path>
              <a:path w="36194" h="38100">
                <a:moveTo>
                  <a:pt x="698" y="21437"/>
                </a:moveTo>
                <a:lnTo>
                  <a:pt x="660" y="21082"/>
                </a:lnTo>
                <a:lnTo>
                  <a:pt x="647" y="20878"/>
                </a:lnTo>
                <a:lnTo>
                  <a:pt x="558" y="21488"/>
                </a:lnTo>
                <a:lnTo>
                  <a:pt x="596" y="21844"/>
                </a:lnTo>
                <a:lnTo>
                  <a:pt x="622" y="22047"/>
                </a:lnTo>
                <a:lnTo>
                  <a:pt x="698" y="21437"/>
                </a:lnTo>
                <a:close/>
              </a:path>
              <a:path w="36194" h="38100">
                <a:moveTo>
                  <a:pt x="1270" y="17716"/>
                </a:moveTo>
                <a:lnTo>
                  <a:pt x="596" y="17056"/>
                </a:lnTo>
                <a:lnTo>
                  <a:pt x="698" y="18034"/>
                </a:lnTo>
                <a:lnTo>
                  <a:pt x="711" y="18224"/>
                </a:lnTo>
                <a:lnTo>
                  <a:pt x="825" y="18046"/>
                </a:lnTo>
                <a:lnTo>
                  <a:pt x="1270" y="17716"/>
                </a:lnTo>
                <a:close/>
              </a:path>
              <a:path w="36194" h="38100">
                <a:moveTo>
                  <a:pt x="1333" y="27635"/>
                </a:moveTo>
                <a:lnTo>
                  <a:pt x="1282" y="27139"/>
                </a:lnTo>
                <a:lnTo>
                  <a:pt x="1244" y="26822"/>
                </a:lnTo>
                <a:lnTo>
                  <a:pt x="1333" y="27635"/>
                </a:lnTo>
                <a:close/>
              </a:path>
              <a:path w="36194" h="38100">
                <a:moveTo>
                  <a:pt x="1384" y="26085"/>
                </a:moveTo>
                <a:lnTo>
                  <a:pt x="711" y="25425"/>
                </a:lnTo>
                <a:lnTo>
                  <a:pt x="812" y="26403"/>
                </a:lnTo>
                <a:lnTo>
                  <a:pt x="838" y="26593"/>
                </a:lnTo>
                <a:lnTo>
                  <a:pt x="939" y="26416"/>
                </a:lnTo>
                <a:lnTo>
                  <a:pt x="1384" y="26085"/>
                </a:lnTo>
                <a:close/>
              </a:path>
              <a:path w="36194" h="38100">
                <a:moveTo>
                  <a:pt x="1727" y="15354"/>
                </a:moveTo>
                <a:lnTo>
                  <a:pt x="1638" y="14452"/>
                </a:lnTo>
                <a:lnTo>
                  <a:pt x="1485" y="15328"/>
                </a:lnTo>
                <a:lnTo>
                  <a:pt x="1524" y="15722"/>
                </a:lnTo>
                <a:lnTo>
                  <a:pt x="1574" y="16217"/>
                </a:lnTo>
                <a:lnTo>
                  <a:pt x="1727" y="15354"/>
                </a:lnTo>
                <a:close/>
              </a:path>
              <a:path w="36194" h="38100">
                <a:moveTo>
                  <a:pt x="1765" y="27139"/>
                </a:moveTo>
                <a:lnTo>
                  <a:pt x="1727" y="25349"/>
                </a:lnTo>
                <a:lnTo>
                  <a:pt x="1600" y="28854"/>
                </a:lnTo>
                <a:lnTo>
                  <a:pt x="1765" y="27139"/>
                </a:lnTo>
                <a:close/>
              </a:path>
              <a:path w="36194" h="38100">
                <a:moveTo>
                  <a:pt x="1892" y="18351"/>
                </a:moveTo>
                <a:lnTo>
                  <a:pt x="1854" y="17995"/>
                </a:lnTo>
                <a:lnTo>
                  <a:pt x="1841" y="17780"/>
                </a:lnTo>
                <a:lnTo>
                  <a:pt x="1752" y="18402"/>
                </a:lnTo>
                <a:lnTo>
                  <a:pt x="1790" y="18757"/>
                </a:lnTo>
                <a:lnTo>
                  <a:pt x="1816" y="18961"/>
                </a:lnTo>
                <a:lnTo>
                  <a:pt x="1892" y="18351"/>
                </a:lnTo>
                <a:close/>
              </a:path>
              <a:path w="36194" h="38100">
                <a:moveTo>
                  <a:pt x="2336" y="23012"/>
                </a:moveTo>
                <a:lnTo>
                  <a:pt x="1663" y="22352"/>
                </a:lnTo>
                <a:lnTo>
                  <a:pt x="1765" y="23329"/>
                </a:lnTo>
                <a:lnTo>
                  <a:pt x="1790" y="23520"/>
                </a:lnTo>
                <a:lnTo>
                  <a:pt x="1892" y="23342"/>
                </a:lnTo>
                <a:lnTo>
                  <a:pt x="2336" y="23012"/>
                </a:lnTo>
                <a:close/>
              </a:path>
              <a:path w="36194" h="38100">
                <a:moveTo>
                  <a:pt x="2400" y="17614"/>
                </a:moveTo>
                <a:lnTo>
                  <a:pt x="2311" y="16713"/>
                </a:lnTo>
                <a:lnTo>
                  <a:pt x="2159" y="17589"/>
                </a:lnTo>
                <a:lnTo>
                  <a:pt x="2197" y="17983"/>
                </a:lnTo>
                <a:lnTo>
                  <a:pt x="2247" y="18491"/>
                </a:lnTo>
                <a:lnTo>
                  <a:pt x="2400" y="17614"/>
                </a:lnTo>
                <a:close/>
              </a:path>
              <a:path w="36194" h="38100">
                <a:moveTo>
                  <a:pt x="2565" y="20637"/>
                </a:moveTo>
                <a:lnTo>
                  <a:pt x="2489" y="19862"/>
                </a:lnTo>
                <a:lnTo>
                  <a:pt x="2374" y="20637"/>
                </a:lnTo>
                <a:lnTo>
                  <a:pt x="2413" y="21018"/>
                </a:lnTo>
                <a:lnTo>
                  <a:pt x="2451" y="21399"/>
                </a:lnTo>
                <a:lnTo>
                  <a:pt x="2565" y="20637"/>
                </a:lnTo>
                <a:close/>
              </a:path>
              <a:path w="36194" h="38100">
                <a:moveTo>
                  <a:pt x="2908" y="20637"/>
                </a:moveTo>
                <a:lnTo>
                  <a:pt x="2819" y="19735"/>
                </a:lnTo>
                <a:lnTo>
                  <a:pt x="2667" y="20612"/>
                </a:lnTo>
                <a:lnTo>
                  <a:pt x="2705" y="21005"/>
                </a:lnTo>
                <a:lnTo>
                  <a:pt x="2755" y="21513"/>
                </a:lnTo>
                <a:lnTo>
                  <a:pt x="2908" y="20637"/>
                </a:lnTo>
                <a:close/>
              </a:path>
              <a:path w="36194" h="38100">
                <a:moveTo>
                  <a:pt x="3035" y="15697"/>
                </a:moveTo>
                <a:lnTo>
                  <a:pt x="2184" y="15494"/>
                </a:lnTo>
                <a:lnTo>
                  <a:pt x="2286" y="16459"/>
                </a:lnTo>
                <a:lnTo>
                  <a:pt x="2311" y="16713"/>
                </a:lnTo>
                <a:lnTo>
                  <a:pt x="2349" y="17068"/>
                </a:lnTo>
                <a:lnTo>
                  <a:pt x="2679" y="16433"/>
                </a:lnTo>
                <a:lnTo>
                  <a:pt x="3035" y="15697"/>
                </a:lnTo>
                <a:close/>
              </a:path>
              <a:path w="36194" h="38100">
                <a:moveTo>
                  <a:pt x="3289" y="24384"/>
                </a:moveTo>
                <a:lnTo>
                  <a:pt x="3251" y="24028"/>
                </a:lnTo>
                <a:lnTo>
                  <a:pt x="3238" y="23812"/>
                </a:lnTo>
                <a:lnTo>
                  <a:pt x="3149" y="24434"/>
                </a:lnTo>
                <a:lnTo>
                  <a:pt x="3187" y="24790"/>
                </a:lnTo>
                <a:lnTo>
                  <a:pt x="3213" y="24993"/>
                </a:lnTo>
                <a:lnTo>
                  <a:pt x="3289" y="24384"/>
                </a:lnTo>
                <a:close/>
              </a:path>
              <a:path w="36194" h="38100">
                <a:moveTo>
                  <a:pt x="3340" y="20980"/>
                </a:moveTo>
                <a:lnTo>
                  <a:pt x="3289" y="20561"/>
                </a:lnTo>
                <a:lnTo>
                  <a:pt x="3124" y="21755"/>
                </a:lnTo>
                <a:lnTo>
                  <a:pt x="3276" y="23253"/>
                </a:lnTo>
                <a:lnTo>
                  <a:pt x="3340" y="20980"/>
                </a:lnTo>
                <a:close/>
              </a:path>
              <a:path w="36194" h="38100">
                <a:moveTo>
                  <a:pt x="3429" y="23431"/>
                </a:moveTo>
                <a:lnTo>
                  <a:pt x="2286" y="23241"/>
                </a:lnTo>
                <a:lnTo>
                  <a:pt x="2286" y="23088"/>
                </a:lnTo>
                <a:lnTo>
                  <a:pt x="2197" y="23710"/>
                </a:lnTo>
                <a:lnTo>
                  <a:pt x="2235" y="24066"/>
                </a:lnTo>
                <a:lnTo>
                  <a:pt x="2260" y="24269"/>
                </a:lnTo>
                <a:lnTo>
                  <a:pt x="2324" y="23685"/>
                </a:lnTo>
                <a:lnTo>
                  <a:pt x="2374" y="24066"/>
                </a:lnTo>
                <a:lnTo>
                  <a:pt x="2438" y="24688"/>
                </a:lnTo>
                <a:lnTo>
                  <a:pt x="2895" y="24066"/>
                </a:lnTo>
                <a:lnTo>
                  <a:pt x="3429" y="23431"/>
                </a:lnTo>
                <a:close/>
              </a:path>
              <a:path w="36194" h="38100">
                <a:moveTo>
                  <a:pt x="3606" y="21323"/>
                </a:moveTo>
                <a:lnTo>
                  <a:pt x="3568" y="20967"/>
                </a:lnTo>
                <a:lnTo>
                  <a:pt x="3556" y="20764"/>
                </a:lnTo>
                <a:lnTo>
                  <a:pt x="3467" y="21374"/>
                </a:lnTo>
                <a:lnTo>
                  <a:pt x="3505" y="21729"/>
                </a:lnTo>
                <a:lnTo>
                  <a:pt x="3530" y="21932"/>
                </a:lnTo>
                <a:lnTo>
                  <a:pt x="3606" y="21323"/>
                </a:lnTo>
                <a:close/>
              </a:path>
              <a:path w="36194" h="38100">
                <a:moveTo>
                  <a:pt x="3683" y="24472"/>
                </a:moveTo>
                <a:lnTo>
                  <a:pt x="3340" y="24358"/>
                </a:lnTo>
                <a:lnTo>
                  <a:pt x="3378" y="24828"/>
                </a:lnTo>
                <a:lnTo>
                  <a:pt x="3683" y="24472"/>
                </a:lnTo>
                <a:close/>
              </a:path>
              <a:path w="36194" h="38100">
                <a:moveTo>
                  <a:pt x="3835" y="22085"/>
                </a:moveTo>
                <a:lnTo>
                  <a:pt x="3797" y="21729"/>
                </a:lnTo>
                <a:lnTo>
                  <a:pt x="3784" y="21526"/>
                </a:lnTo>
                <a:lnTo>
                  <a:pt x="3695" y="22136"/>
                </a:lnTo>
                <a:lnTo>
                  <a:pt x="3733" y="22491"/>
                </a:lnTo>
                <a:lnTo>
                  <a:pt x="3759" y="22707"/>
                </a:lnTo>
                <a:lnTo>
                  <a:pt x="3835" y="22085"/>
                </a:lnTo>
                <a:close/>
              </a:path>
              <a:path w="36194" h="38100">
                <a:moveTo>
                  <a:pt x="4343" y="24676"/>
                </a:moveTo>
                <a:lnTo>
                  <a:pt x="3949" y="24155"/>
                </a:lnTo>
                <a:lnTo>
                  <a:pt x="3683" y="24472"/>
                </a:lnTo>
                <a:lnTo>
                  <a:pt x="4343" y="24676"/>
                </a:lnTo>
                <a:close/>
              </a:path>
              <a:path w="36194" h="38100">
                <a:moveTo>
                  <a:pt x="4597" y="13487"/>
                </a:moveTo>
                <a:lnTo>
                  <a:pt x="3365" y="12814"/>
                </a:lnTo>
                <a:lnTo>
                  <a:pt x="2692" y="12407"/>
                </a:lnTo>
                <a:lnTo>
                  <a:pt x="2794" y="13398"/>
                </a:lnTo>
                <a:lnTo>
                  <a:pt x="2819" y="13677"/>
                </a:lnTo>
                <a:lnTo>
                  <a:pt x="2959" y="13411"/>
                </a:lnTo>
                <a:lnTo>
                  <a:pt x="3390" y="13169"/>
                </a:lnTo>
                <a:lnTo>
                  <a:pt x="3505" y="14135"/>
                </a:lnTo>
                <a:lnTo>
                  <a:pt x="3556" y="14668"/>
                </a:lnTo>
                <a:lnTo>
                  <a:pt x="4089" y="14109"/>
                </a:lnTo>
                <a:lnTo>
                  <a:pt x="4597" y="13487"/>
                </a:lnTo>
                <a:close/>
              </a:path>
              <a:path w="36194" h="38100">
                <a:moveTo>
                  <a:pt x="5232" y="15316"/>
                </a:moveTo>
                <a:lnTo>
                  <a:pt x="5181" y="14820"/>
                </a:lnTo>
                <a:lnTo>
                  <a:pt x="5143" y="14503"/>
                </a:lnTo>
                <a:lnTo>
                  <a:pt x="5232" y="15316"/>
                </a:lnTo>
                <a:close/>
              </a:path>
              <a:path w="36194" h="38100">
                <a:moveTo>
                  <a:pt x="5359" y="18364"/>
                </a:moveTo>
                <a:lnTo>
                  <a:pt x="5308" y="17868"/>
                </a:lnTo>
                <a:lnTo>
                  <a:pt x="5270" y="17551"/>
                </a:lnTo>
                <a:lnTo>
                  <a:pt x="5359" y="18364"/>
                </a:lnTo>
                <a:close/>
              </a:path>
              <a:path w="36194" h="38100">
                <a:moveTo>
                  <a:pt x="5549" y="17449"/>
                </a:moveTo>
                <a:lnTo>
                  <a:pt x="5511" y="17094"/>
                </a:lnTo>
                <a:lnTo>
                  <a:pt x="5499" y="16891"/>
                </a:lnTo>
                <a:lnTo>
                  <a:pt x="5410" y="17500"/>
                </a:lnTo>
                <a:lnTo>
                  <a:pt x="5448" y="17856"/>
                </a:lnTo>
                <a:lnTo>
                  <a:pt x="5473" y="18072"/>
                </a:lnTo>
                <a:lnTo>
                  <a:pt x="5549" y="17449"/>
                </a:lnTo>
                <a:close/>
              </a:path>
              <a:path w="36194" h="38100">
                <a:moveTo>
                  <a:pt x="5740" y="18338"/>
                </a:moveTo>
                <a:lnTo>
                  <a:pt x="5689" y="17843"/>
                </a:lnTo>
                <a:lnTo>
                  <a:pt x="5651" y="17526"/>
                </a:lnTo>
                <a:lnTo>
                  <a:pt x="5740" y="18338"/>
                </a:lnTo>
                <a:close/>
              </a:path>
              <a:path w="36194" h="38100">
                <a:moveTo>
                  <a:pt x="6146" y="14490"/>
                </a:moveTo>
                <a:lnTo>
                  <a:pt x="5473" y="13830"/>
                </a:lnTo>
                <a:lnTo>
                  <a:pt x="5575" y="14808"/>
                </a:lnTo>
                <a:lnTo>
                  <a:pt x="5600" y="14998"/>
                </a:lnTo>
                <a:lnTo>
                  <a:pt x="5702" y="14820"/>
                </a:lnTo>
                <a:lnTo>
                  <a:pt x="6146" y="14490"/>
                </a:lnTo>
                <a:close/>
              </a:path>
              <a:path w="36194" h="38100">
                <a:moveTo>
                  <a:pt x="6718" y="23634"/>
                </a:moveTo>
                <a:lnTo>
                  <a:pt x="5588" y="22098"/>
                </a:lnTo>
                <a:lnTo>
                  <a:pt x="4521" y="21932"/>
                </a:lnTo>
                <a:lnTo>
                  <a:pt x="4178" y="21653"/>
                </a:lnTo>
                <a:lnTo>
                  <a:pt x="3733" y="19951"/>
                </a:lnTo>
                <a:lnTo>
                  <a:pt x="3848" y="21717"/>
                </a:lnTo>
                <a:lnTo>
                  <a:pt x="3860" y="21920"/>
                </a:lnTo>
                <a:lnTo>
                  <a:pt x="4025" y="21653"/>
                </a:lnTo>
                <a:lnTo>
                  <a:pt x="4445" y="22707"/>
                </a:lnTo>
                <a:lnTo>
                  <a:pt x="4775" y="22313"/>
                </a:lnTo>
                <a:lnTo>
                  <a:pt x="5143" y="22428"/>
                </a:lnTo>
                <a:lnTo>
                  <a:pt x="5359" y="22504"/>
                </a:lnTo>
                <a:lnTo>
                  <a:pt x="6718" y="23634"/>
                </a:lnTo>
                <a:close/>
              </a:path>
              <a:path w="36194" h="38100">
                <a:moveTo>
                  <a:pt x="7099" y="18440"/>
                </a:moveTo>
                <a:lnTo>
                  <a:pt x="7010" y="17119"/>
                </a:lnTo>
                <a:lnTo>
                  <a:pt x="6654" y="15278"/>
                </a:lnTo>
                <a:lnTo>
                  <a:pt x="5740" y="18503"/>
                </a:lnTo>
                <a:lnTo>
                  <a:pt x="6489" y="18529"/>
                </a:lnTo>
                <a:lnTo>
                  <a:pt x="6858" y="18707"/>
                </a:lnTo>
                <a:lnTo>
                  <a:pt x="7099" y="18440"/>
                </a:lnTo>
                <a:close/>
              </a:path>
              <a:path w="36194" h="38100">
                <a:moveTo>
                  <a:pt x="7188" y="18872"/>
                </a:moveTo>
                <a:lnTo>
                  <a:pt x="6858" y="18707"/>
                </a:lnTo>
                <a:lnTo>
                  <a:pt x="6896" y="19100"/>
                </a:lnTo>
                <a:lnTo>
                  <a:pt x="7188" y="18872"/>
                </a:lnTo>
                <a:close/>
              </a:path>
              <a:path w="36194" h="38100">
                <a:moveTo>
                  <a:pt x="7416" y="26149"/>
                </a:moveTo>
                <a:lnTo>
                  <a:pt x="6921" y="24485"/>
                </a:lnTo>
                <a:lnTo>
                  <a:pt x="6210" y="25869"/>
                </a:lnTo>
                <a:lnTo>
                  <a:pt x="5829" y="25450"/>
                </a:lnTo>
                <a:lnTo>
                  <a:pt x="5626" y="25222"/>
                </a:lnTo>
                <a:lnTo>
                  <a:pt x="5676" y="25031"/>
                </a:lnTo>
                <a:lnTo>
                  <a:pt x="5270" y="23088"/>
                </a:lnTo>
                <a:lnTo>
                  <a:pt x="4953" y="25031"/>
                </a:lnTo>
                <a:lnTo>
                  <a:pt x="4419" y="24688"/>
                </a:lnTo>
                <a:lnTo>
                  <a:pt x="4826" y="25285"/>
                </a:lnTo>
                <a:lnTo>
                  <a:pt x="5461" y="25476"/>
                </a:lnTo>
                <a:lnTo>
                  <a:pt x="5613" y="25285"/>
                </a:lnTo>
                <a:lnTo>
                  <a:pt x="7251" y="27457"/>
                </a:lnTo>
                <a:lnTo>
                  <a:pt x="7416" y="26149"/>
                </a:lnTo>
                <a:close/>
              </a:path>
              <a:path w="36194" h="38100">
                <a:moveTo>
                  <a:pt x="7505" y="18669"/>
                </a:moveTo>
                <a:lnTo>
                  <a:pt x="7442" y="18072"/>
                </a:lnTo>
                <a:lnTo>
                  <a:pt x="7302" y="18224"/>
                </a:lnTo>
                <a:lnTo>
                  <a:pt x="7315" y="18707"/>
                </a:lnTo>
                <a:lnTo>
                  <a:pt x="7505" y="18669"/>
                </a:lnTo>
                <a:close/>
              </a:path>
              <a:path w="36194" h="38100">
                <a:moveTo>
                  <a:pt x="7670" y="23482"/>
                </a:moveTo>
                <a:lnTo>
                  <a:pt x="7594" y="22707"/>
                </a:lnTo>
                <a:lnTo>
                  <a:pt x="7480" y="23482"/>
                </a:lnTo>
                <a:lnTo>
                  <a:pt x="7518" y="23863"/>
                </a:lnTo>
                <a:lnTo>
                  <a:pt x="7556" y="24244"/>
                </a:lnTo>
                <a:lnTo>
                  <a:pt x="7670" y="23482"/>
                </a:lnTo>
                <a:close/>
              </a:path>
              <a:path w="36194" h="38100">
                <a:moveTo>
                  <a:pt x="7797" y="26517"/>
                </a:moveTo>
                <a:lnTo>
                  <a:pt x="7721" y="25742"/>
                </a:lnTo>
                <a:lnTo>
                  <a:pt x="7632" y="26314"/>
                </a:lnTo>
                <a:lnTo>
                  <a:pt x="7454" y="24612"/>
                </a:lnTo>
                <a:lnTo>
                  <a:pt x="7696" y="24955"/>
                </a:lnTo>
                <a:lnTo>
                  <a:pt x="7378" y="23837"/>
                </a:lnTo>
                <a:lnTo>
                  <a:pt x="6464" y="20599"/>
                </a:lnTo>
                <a:lnTo>
                  <a:pt x="6731" y="21399"/>
                </a:lnTo>
                <a:lnTo>
                  <a:pt x="7010" y="20345"/>
                </a:lnTo>
                <a:lnTo>
                  <a:pt x="6985" y="20040"/>
                </a:lnTo>
                <a:lnTo>
                  <a:pt x="6921" y="19418"/>
                </a:lnTo>
                <a:lnTo>
                  <a:pt x="6896" y="19100"/>
                </a:lnTo>
                <a:lnTo>
                  <a:pt x="6489" y="19418"/>
                </a:lnTo>
                <a:lnTo>
                  <a:pt x="5549" y="19253"/>
                </a:lnTo>
                <a:lnTo>
                  <a:pt x="5105" y="18796"/>
                </a:lnTo>
                <a:lnTo>
                  <a:pt x="4508" y="18669"/>
                </a:lnTo>
                <a:lnTo>
                  <a:pt x="4711" y="18694"/>
                </a:lnTo>
                <a:lnTo>
                  <a:pt x="4800" y="18478"/>
                </a:lnTo>
                <a:lnTo>
                  <a:pt x="5194" y="17538"/>
                </a:lnTo>
                <a:lnTo>
                  <a:pt x="5257" y="17386"/>
                </a:lnTo>
                <a:lnTo>
                  <a:pt x="5461" y="16903"/>
                </a:lnTo>
                <a:lnTo>
                  <a:pt x="4546" y="17386"/>
                </a:lnTo>
                <a:lnTo>
                  <a:pt x="4381" y="17183"/>
                </a:lnTo>
                <a:lnTo>
                  <a:pt x="3949" y="17119"/>
                </a:lnTo>
                <a:lnTo>
                  <a:pt x="3568" y="17538"/>
                </a:lnTo>
                <a:lnTo>
                  <a:pt x="3733" y="16408"/>
                </a:lnTo>
                <a:lnTo>
                  <a:pt x="3695" y="14973"/>
                </a:lnTo>
                <a:lnTo>
                  <a:pt x="3175" y="16776"/>
                </a:lnTo>
                <a:lnTo>
                  <a:pt x="3009" y="16446"/>
                </a:lnTo>
                <a:lnTo>
                  <a:pt x="2641" y="18796"/>
                </a:lnTo>
                <a:lnTo>
                  <a:pt x="3048" y="18707"/>
                </a:lnTo>
                <a:lnTo>
                  <a:pt x="3187" y="19075"/>
                </a:lnTo>
                <a:lnTo>
                  <a:pt x="3263" y="18707"/>
                </a:lnTo>
                <a:lnTo>
                  <a:pt x="4089" y="18669"/>
                </a:lnTo>
                <a:lnTo>
                  <a:pt x="5219" y="20307"/>
                </a:lnTo>
                <a:lnTo>
                  <a:pt x="6286" y="20040"/>
                </a:lnTo>
                <a:lnTo>
                  <a:pt x="6324" y="22618"/>
                </a:lnTo>
                <a:lnTo>
                  <a:pt x="6908" y="23787"/>
                </a:lnTo>
                <a:lnTo>
                  <a:pt x="7378" y="24511"/>
                </a:lnTo>
                <a:lnTo>
                  <a:pt x="7416" y="26149"/>
                </a:lnTo>
                <a:lnTo>
                  <a:pt x="7620" y="26746"/>
                </a:lnTo>
                <a:lnTo>
                  <a:pt x="7645" y="26898"/>
                </a:lnTo>
                <a:lnTo>
                  <a:pt x="7683" y="27279"/>
                </a:lnTo>
                <a:lnTo>
                  <a:pt x="7797" y="26517"/>
                </a:lnTo>
                <a:close/>
              </a:path>
              <a:path w="36194" h="38100">
                <a:moveTo>
                  <a:pt x="7886" y="19672"/>
                </a:moveTo>
                <a:lnTo>
                  <a:pt x="7416" y="20116"/>
                </a:lnTo>
                <a:lnTo>
                  <a:pt x="7289" y="20789"/>
                </a:lnTo>
                <a:lnTo>
                  <a:pt x="7404" y="21844"/>
                </a:lnTo>
                <a:lnTo>
                  <a:pt x="7531" y="22313"/>
                </a:lnTo>
                <a:lnTo>
                  <a:pt x="7886" y="19672"/>
                </a:lnTo>
                <a:close/>
              </a:path>
              <a:path w="36194" h="38100">
                <a:moveTo>
                  <a:pt x="7937" y="26492"/>
                </a:moveTo>
                <a:lnTo>
                  <a:pt x="7899" y="26136"/>
                </a:lnTo>
                <a:lnTo>
                  <a:pt x="7886" y="25920"/>
                </a:lnTo>
                <a:lnTo>
                  <a:pt x="7797" y="26517"/>
                </a:lnTo>
                <a:lnTo>
                  <a:pt x="7835" y="26898"/>
                </a:lnTo>
                <a:lnTo>
                  <a:pt x="7861" y="27101"/>
                </a:lnTo>
                <a:lnTo>
                  <a:pt x="7937" y="26492"/>
                </a:lnTo>
                <a:close/>
              </a:path>
              <a:path w="36194" h="38100">
                <a:moveTo>
                  <a:pt x="8204" y="23431"/>
                </a:moveTo>
                <a:lnTo>
                  <a:pt x="8166" y="23075"/>
                </a:lnTo>
                <a:lnTo>
                  <a:pt x="8153" y="22860"/>
                </a:lnTo>
                <a:lnTo>
                  <a:pt x="8064" y="23482"/>
                </a:lnTo>
                <a:lnTo>
                  <a:pt x="8102" y="23837"/>
                </a:lnTo>
                <a:lnTo>
                  <a:pt x="8128" y="24041"/>
                </a:lnTo>
                <a:lnTo>
                  <a:pt x="8204" y="23431"/>
                </a:lnTo>
                <a:close/>
              </a:path>
              <a:path w="36194" h="38100">
                <a:moveTo>
                  <a:pt x="9512" y="16675"/>
                </a:moveTo>
                <a:lnTo>
                  <a:pt x="9461" y="16179"/>
                </a:lnTo>
                <a:lnTo>
                  <a:pt x="9423" y="15862"/>
                </a:lnTo>
                <a:lnTo>
                  <a:pt x="9512" y="16675"/>
                </a:lnTo>
                <a:close/>
              </a:path>
              <a:path w="36194" h="38100">
                <a:moveTo>
                  <a:pt x="10807" y="19646"/>
                </a:moveTo>
                <a:lnTo>
                  <a:pt x="10388" y="19494"/>
                </a:lnTo>
                <a:lnTo>
                  <a:pt x="10414" y="19824"/>
                </a:lnTo>
                <a:lnTo>
                  <a:pt x="10807" y="19646"/>
                </a:lnTo>
                <a:close/>
              </a:path>
              <a:path w="36194" h="38100">
                <a:moveTo>
                  <a:pt x="10845" y="20789"/>
                </a:moveTo>
                <a:lnTo>
                  <a:pt x="10718" y="21336"/>
                </a:lnTo>
                <a:lnTo>
                  <a:pt x="10820" y="21170"/>
                </a:lnTo>
                <a:lnTo>
                  <a:pt x="10845" y="20789"/>
                </a:lnTo>
                <a:close/>
              </a:path>
              <a:path w="36194" h="38100">
                <a:moveTo>
                  <a:pt x="11099" y="20281"/>
                </a:moveTo>
                <a:lnTo>
                  <a:pt x="10985" y="20904"/>
                </a:lnTo>
                <a:lnTo>
                  <a:pt x="11099" y="20281"/>
                </a:lnTo>
                <a:close/>
              </a:path>
              <a:path w="36194" h="38100">
                <a:moveTo>
                  <a:pt x="12230" y="19824"/>
                </a:moveTo>
                <a:lnTo>
                  <a:pt x="12204" y="19469"/>
                </a:lnTo>
                <a:lnTo>
                  <a:pt x="12141" y="19850"/>
                </a:lnTo>
                <a:close/>
              </a:path>
              <a:path w="36194" h="38100">
                <a:moveTo>
                  <a:pt x="12814" y="23583"/>
                </a:moveTo>
                <a:lnTo>
                  <a:pt x="12077" y="23329"/>
                </a:lnTo>
                <a:lnTo>
                  <a:pt x="11379" y="23583"/>
                </a:lnTo>
                <a:lnTo>
                  <a:pt x="11201" y="23075"/>
                </a:lnTo>
                <a:lnTo>
                  <a:pt x="10350" y="23075"/>
                </a:lnTo>
                <a:lnTo>
                  <a:pt x="10274" y="23329"/>
                </a:lnTo>
                <a:lnTo>
                  <a:pt x="10210" y="23075"/>
                </a:lnTo>
                <a:lnTo>
                  <a:pt x="9296" y="23075"/>
                </a:lnTo>
                <a:lnTo>
                  <a:pt x="8978" y="22606"/>
                </a:lnTo>
                <a:lnTo>
                  <a:pt x="8902" y="23075"/>
                </a:lnTo>
                <a:lnTo>
                  <a:pt x="8382" y="22339"/>
                </a:lnTo>
                <a:lnTo>
                  <a:pt x="8204" y="24599"/>
                </a:lnTo>
                <a:lnTo>
                  <a:pt x="8521" y="24091"/>
                </a:lnTo>
                <a:lnTo>
                  <a:pt x="8597" y="23837"/>
                </a:lnTo>
                <a:lnTo>
                  <a:pt x="8636" y="23964"/>
                </a:lnTo>
                <a:lnTo>
                  <a:pt x="8737" y="24472"/>
                </a:lnTo>
                <a:lnTo>
                  <a:pt x="8864" y="25361"/>
                </a:lnTo>
                <a:lnTo>
                  <a:pt x="8991" y="25361"/>
                </a:lnTo>
                <a:lnTo>
                  <a:pt x="8978" y="23837"/>
                </a:lnTo>
                <a:lnTo>
                  <a:pt x="9169" y="23329"/>
                </a:lnTo>
                <a:lnTo>
                  <a:pt x="9728" y="24472"/>
                </a:lnTo>
                <a:lnTo>
                  <a:pt x="11455" y="24726"/>
                </a:lnTo>
                <a:lnTo>
                  <a:pt x="12814" y="23583"/>
                </a:lnTo>
                <a:close/>
              </a:path>
              <a:path w="36194" h="38100">
                <a:moveTo>
                  <a:pt x="13601" y="17068"/>
                </a:moveTo>
                <a:lnTo>
                  <a:pt x="13436" y="16979"/>
                </a:lnTo>
                <a:lnTo>
                  <a:pt x="11887" y="18249"/>
                </a:lnTo>
                <a:lnTo>
                  <a:pt x="10083" y="18503"/>
                </a:lnTo>
                <a:lnTo>
                  <a:pt x="9575" y="16852"/>
                </a:lnTo>
                <a:lnTo>
                  <a:pt x="9359" y="17868"/>
                </a:lnTo>
                <a:lnTo>
                  <a:pt x="9296" y="18376"/>
                </a:lnTo>
                <a:lnTo>
                  <a:pt x="9410" y="18884"/>
                </a:lnTo>
                <a:lnTo>
                  <a:pt x="9525" y="19138"/>
                </a:lnTo>
                <a:lnTo>
                  <a:pt x="9601" y="19469"/>
                </a:lnTo>
                <a:lnTo>
                  <a:pt x="9156" y="20281"/>
                </a:lnTo>
                <a:lnTo>
                  <a:pt x="9271" y="19646"/>
                </a:lnTo>
                <a:lnTo>
                  <a:pt x="9156" y="17068"/>
                </a:lnTo>
                <a:lnTo>
                  <a:pt x="9118" y="16725"/>
                </a:lnTo>
                <a:lnTo>
                  <a:pt x="9055" y="20281"/>
                </a:lnTo>
                <a:lnTo>
                  <a:pt x="9017" y="20789"/>
                </a:lnTo>
                <a:lnTo>
                  <a:pt x="8712" y="21678"/>
                </a:lnTo>
                <a:lnTo>
                  <a:pt x="8991" y="19253"/>
                </a:lnTo>
                <a:lnTo>
                  <a:pt x="8864" y="18440"/>
                </a:lnTo>
                <a:lnTo>
                  <a:pt x="8648" y="18224"/>
                </a:lnTo>
                <a:lnTo>
                  <a:pt x="8496" y="18440"/>
                </a:lnTo>
                <a:lnTo>
                  <a:pt x="8166" y="18529"/>
                </a:lnTo>
                <a:lnTo>
                  <a:pt x="7620" y="18643"/>
                </a:lnTo>
                <a:lnTo>
                  <a:pt x="7899" y="19570"/>
                </a:lnTo>
                <a:lnTo>
                  <a:pt x="7962" y="19799"/>
                </a:lnTo>
                <a:lnTo>
                  <a:pt x="8331" y="20993"/>
                </a:lnTo>
                <a:lnTo>
                  <a:pt x="8382" y="21247"/>
                </a:lnTo>
                <a:lnTo>
                  <a:pt x="8280" y="22186"/>
                </a:lnTo>
                <a:lnTo>
                  <a:pt x="8382" y="22339"/>
                </a:lnTo>
                <a:lnTo>
                  <a:pt x="8432" y="21805"/>
                </a:lnTo>
                <a:lnTo>
                  <a:pt x="8547" y="21971"/>
                </a:lnTo>
                <a:lnTo>
                  <a:pt x="8534" y="21805"/>
                </a:lnTo>
                <a:lnTo>
                  <a:pt x="8534" y="21678"/>
                </a:lnTo>
                <a:lnTo>
                  <a:pt x="8610" y="22059"/>
                </a:lnTo>
                <a:lnTo>
                  <a:pt x="8978" y="22606"/>
                </a:lnTo>
                <a:lnTo>
                  <a:pt x="9118" y="21678"/>
                </a:lnTo>
                <a:lnTo>
                  <a:pt x="9842" y="21551"/>
                </a:lnTo>
                <a:lnTo>
                  <a:pt x="10210" y="23075"/>
                </a:lnTo>
                <a:lnTo>
                  <a:pt x="10350" y="23075"/>
                </a:lnTo>
                <a:lnTo>
                  <a:pt x="10604" y="22313"/>
                </a:lnTo>
                <a:lnTo>
                  <a:pt x="10706" y="21551"/>
                </a:lnTo>
                <a:lnTo>
                  <a:pt x="10718" y="21336"/>
                </a:lnTo>
                <a:lnTo>
                  <a:pt x="10591" y="21551"/>
                </a:lnTo>
                <a:lnTo>
                  <a:pt x="10477" y="20408"/>
                </a:lnTo>
                <a:lnTo>
                  <a:pt x="10414" y="19824"/>
                </a:lnTo>
                <a:lnTo>
                  <a:pt x="10007" y="20027"/>
                </a:lnTo>
                <a:lnTo>
                  <a:pt x="9855" y="20408"/>
                </a:lnTo>
                <a:lnTo>
                  <a:pt x="9779" y="19773"/>
                </a:lnTo>
                <a:lnTo>
                  <a:pt x="9728" y="19265"/>
                </a:lnTo>
                <a:lnTo>
                  <a:pt x="10388" y="19494"/>
                </a:lnTo>
                <a:lnTo>
                  <a:pt x="10363" y="19265"/>
                </a:lnTo>
                <a:lnTo>
                  <a:pt x="10337" y="19011"/>
                </a:lnTo>
                <a:lnTo>
                  <a:pt x="12204" y="19469"/>
                </a:lnTo>
                <a:lnTo>
                  <a:pt x="12268" y="19011"/>
                </a:lnTo>
                <a:lnTo>
                  <a:pt x="12306" y="18757"/>
                </a:lnTo>
                <a:lnTo>
                  <a:pt x="12395" y="19519"/>
                </a:lnTo>
                <a:lnTo>
                  <a:pt x="12903" y="19646"/>
                </a:lnTo>
                <a:lnTo>
                  <a:pt x="12382" y="19786"/>
                </a:lnTo>
                <a:lnTo>
                  <a:pt x="12293" y="21424"/>
                </a:lnTo>
                <a:lnTo>
                  <a:pt x="12217" y="20662"/>
                </a:lnTo>
                <a:lnTo>
                  <a:pt x="12141" y="19850"/>
                </a:lnTo>
                <a:lnTo>
                  <a:pt x="12052" y="21043"/>
                </a:lnTo>
                <a:lnTo>
                  <a:pt x="11684" y="21551"/>
                </a:lnTo>
                <a:lnTo>
                  <a:pt x="11544" y="21805"/>
                </a:lnTo>
                <a:lnTo>
                  <a:pt x="11430" y="20662"/>
                </a:lnTo>
                <a:lnTo>
                  <a:pt x="12026" y="20878"/>
                </a:lnTo>
                <a:lnTo>
                  <a:pt x="12052" y="21043"/>
                </a:lnTo>
                <a:lnTo>
                  <a:pt x="12052" y="19875"/>
                </a:lnTo>
                <a:lnTo>
                  <a:pt x="11518" y="20027"/>
                </a:lnTo>
                <a:lnTo>
                  <a:pt x="11290" y="20408"/>
                </a:lnTo>
                <a:lnTo>
                  <a:pt x="11163" y="21336"/>
                </a:lnTo>
                <a:lnTo>
                  <a:pt x="11036" y="22059"/>
                </a:lnTo>
                <a:lnTo>
                  <a:pt x="10985" y="20904"/>
                </a:lnTo>
                <a:lnTo>
                  <a:pt x="10972" y="22313"/>
                </a:lnTo>
                <a:lnTo>
                  <a:pt x="11201" y="23075"/>
                </a:lnTo>
                <a:lnTo>
                  <a:pt x="12077" y="23329"/>
                </a:lnTo>
                <a:lnTo>
                  <a:pt x="12750" y="23075"/>
                </a:lnTo>
                <a:lnTo>
                  <a:pt x="12865" y="22771"/>
                </a:lnTo>
                <a:lnTo>
                  <a:pt x="12839" y="22059"/>
                </a:lnTo>
                <a:lnTo>
                  <a:pt x="12814" y="21805"/>
                </a:lnTo>
                <a:lnTo>
                  <a:pt x="12776" y="21424"/>
                </a:lnTo>
                <a:lnTo>
                  <a:pt x="12623" y="19900"/>
                </a:lnTo>
                <a:lnTo>
                  <a:pt x="12725" y="20878"/>
                </a:lnTo>
                <a:lnTo>
                  <a:pt x="12941" y="19900"/>
                </a:lnTo>
                <a:lnTo>
                  <a:pt x="13208" y="18757"/>
                </a:lnTo>
                <a:lnTo>
                  <a:pt x="13271" y="18503"/>
                </a:lnTo>
                <a:lnTo>
                  <a:pt x="13601" y="17068"/>
                </a:lnTo>
                <a:close/>
              </a:path>
              <a:path w="36194" h="38100">
                <a:moveTo>
                  <a:pt x="13627" y="23456"/>
                </a:moveTo>
                <a:lnTo>
                  <a:pt x="13119" y="23329"/>
                </a:lnTo>
                <a:lnTo>
                  <a:pt x="12966" y="23456"/>
                </a:lnTo>
                <a:lnTo>
                  <a:pt x="12966" y="23583"/>
                </a:lnTo>
                <a:lnTo>
                  <a:pt x="13411" y="23710"/>
                </a:lnTo>
                <a:lnTo>
                  <a:pt x="13550" y="23583"/>
                </a:lnTo>
                <a:lnTo>
                  <a:pt x="13627" y="23456"/>
                </a:lnTo>
                <a:close/>
              </a:path>
              <a:path w="36194" h="38100">
                <a:moveTo>
                  <a:pt x="13766" y="25908"/>
                </a:moveTo>
                <a:lnTo>
                  <a:pt x="12560" y="25895"/>
                </a:lnTo>
                <a:lnTo>
                  <a:pt x="11023" y="26009"/>
                </a:lnTo>
                <a:lnTo>
                  <a:pt x="9194" y="26085"/>
                </a:lnTo>
                <a:lnTo>
                  <a:pt x="8077" y="24676"/>
                </a:lnTo>
                <a:lnTo>
                  <a:pt x="8039" y="26162"/>
                </a:lnTo>
                <a:lnTo>
                  <a:pt x="9347" y="26835"/>
                </a:lnTo>
                <a:lnTo>
                  <a:pt x="10883" y="26771"/>
                </a:lnTo>
                <a:lnTo>
                  <a:pt x="12547" y="27330"/>
                </a:lnTo>
                <a:lnTo>
                  <a:pt x="13766" y="25908"/>
                </a:lnTo>
                <a:close/>
              </a:path>
              <a:path w="36194" h="38100">
                <a:moveTo>
                  <a:pt x="13931" y="14084"/>
                </a:moveTo>
                <a:lnTo>
                  <a:pt x="13893" y="13728"/>
                </a:lnTo>
                <a:lnTo>
                  <a:pt x="13881" y="13512"/>
                </a:lnTo>
                <a:lnTo>
                  <a:pt x="13792" y="14135"/>
                </a:lnTo>
                <a:lnTo>
                  <a:pt x="13830" y="14490"/>
                </a:lnTo>
                <a:lnTo>
                  <a:pt x="13855" y="14693"/>
                </a:lnTo>
                <a:lnTo>
                  <a:pt x="13931" y="14084"/>
                </a:lnTo>
                <a:close/>
              </a:path>
              <a:path w="36194" h="38100">
                <a:moveTo>
                  <a:pt x="14249" y="15735"/>
                </a:moveTo>
                <a:lnTo>
                  <a:pt x="14198" y="15240"/>
                </a:lnTo>
                <a:lnTo>
                  <a:pt x="14160" y="14922"/>
                </a:lnTo>
                <a:lnTo>
                  <a:pt x="14249" y="15735"/>
                </a:lnTo>
                <a:close/>
              </a:path>
              <a:path w="36194" h="38100">
                <a:moveTo>
                  <a:pt x="14363" y="26733"/>
                </a:moveTo>
                <a:lnTo>
                  <a:pt x="13906" y="25793"/>
                </a:lnTo>
                <a:lnTo>
                  <a:pt x="13754" y="23863"/>
                </a:lnTo>
                <a:lnTo>
                  <a:pt x="13766" y="25908"/>
                </a:lnTo>
                <a:lnTo>
                  <a:pt x="14135" y="26911"/>
                </a:lnTo>
                <a:lnTo>
                  <a:pt x="14363" y="26733"/>
                </a:lnTo>
                <a:close/>
              </a:path>
              <a:path w="36194" h="38100">
                <a:moveTo>
                  <a:pt x="14693" y="14897"/>
                </a:moveTo>
                <a:lnTo>
                  <a:pt x="14579" y="13716"/>
                </a:lnTo>
                <a:lnTo>
                  <a:pt x="14414" y="12103"/>
                </a:lnTo>
                <a:lnTo>
                  <a:pt x="14363" y="14147"/>
                </a:lnTo>
                <a:lnTo>
                  <a:pt x="14363" y="14478"/>
                </a:lnTo>
                <a:lnTo>
                  <a:pt x="14376" y="15240"/>
                </a:lnTo>
                <a:lnTo>
                  <a:pt x="14693" y="14897"/>
                </a:lnTo>
                <a:close/>
              </a:path>
              <a:path w="36194" h="38100">
                <a:moveTo>
                  <a:pt x="14973" y="14833"/>
                </a:moveTo>
                <a:lnTo>
                  <a:pt x="14897" y="14058"/>
                </a:lnTo>
                <a:lnTo>
                  <a:pt x="14782" y="14833"/>
                </a:lnTo>
                <a:lnTo>
                  <a:pt x="14820" y="15214"/>
                </a:lnTo>
                <a:lnTo>
                  <a:pt x="14859" y="15595"/>
                </a:lnTo>
                <a:lnTo>
                  <a:pt x="14973" y="14833"/>
                </a:lnTo>
                <a:close/>
              </a:path>
              <a:path w="36194" h="38100">
                <a:moveTo>
                  <a:pt x="15036" y="30822"/>
                </a:moveTo>
                <a:lnTo>
                  <a:pt x="14935" y="29933"/>
                </a:lnTo>
                <a:lnTo>
                  <a:pt x="14795" y="28663"/>
                </a:lnTo>
                <a:lnTo>
                  <a:pt x="14465" y="30949"/>
                </a:lnTo>
                <a:lnTo>
                  <a:pt x="14859" y="29933"/>
                </a:lnTo>
                <a:lnTo>
                  <a:pt x="14947" y="30822"/>
                </a:lnTo>
                <a:close/>
              </a:path>
              <a:path w="36194" h="38100">
                <a:moveTo>
                  <a:pt x="15430" y="22898"/>
                </a:moveTo>
                <a:lnTo>
                  <a:pt x="15303" y="22694"/>
                </a:lnTo>
                <a:lnTo>
                  <a:pt x="14757" y="22440"/>
                </a:lnTo>
                <a:lnTo>
                  <a:pt x="13665" y="23456"/>
                </a:lnTo>
                <a:lnTo>
                  <a:pt x="14655" y="23710"/>
                </a:lnTo>
                <a:lnTo>
                  <a:pt x="14846" y="24472"/>
                </a:lnTo>
                <a:lnTo>
                  <a:pt x="15151" y="24218"/>
                </a:lnTo>
                <a:lnTo>
                  <a:pt x="15176" y="23075"/>
                </a:lnTo>
                <a:lnTo>
                  <a:pt x="15430" y="22898"/>
                </a:lnTo>
                <a:close/>
              </a:path>
              <a:path w="36194" h="38100">
                <a:moveTo>
                  <a:pt x="15671" y="24422"/>
                </a:moveTo>
                <a:lnTo>
                  <a:pt x="15570" y="23431"/>
                </a:lnTo>
                <a:lnTo>
                  <a:pt x="14782" y="26250"/>
                </a:lnTo>
                <a:lnTo>
                  <a:pt x="14947" y="27889"/>
                </a:lnTo>
                <a:lnTo>
                  <a:pt x="15671" y="24422"/>
                </a:lnTo>
                <a:close/>
              </a:path>
              <a:path w="36194" h="38100">
                <a:moveTo>
                  <a:pt x="16205" y="14897"/>
                </a:moveTo>
                <a:lnTo>
                  <a:pt x="16154" y="14401"/>
                </a:lnTo>
                <a:lnTo>
                  <a:pt x="16116" y="14084"/>
                </a:lnTo>
                <a:lnTo>
                  <a:pt x="16205" y="14897"/>
                </a:lnTo>
                <a:close/>
              </a:path>
              <a:path w="36194" h="38100">
                <a:moveTo>
                  <a:pt x="16611" y="20929"/>
                </a:moveTo>
                <a:lnTo>
                  <a:pt x="16586" y="20535"/>
                </a:lnTo>
                <a:lnTo>
                  <a:pt x="16268" y="20535"/>
                </a:lnTo>
                <a:lnTo>
                  <a:pt x="16357" y="20662"/>
                </a:lnTo>
                <a:lnTo>
                  <a:pt x="16611" y="20929"/>
                </a:lnTo>
                <a:close/>
              </a:path>
              <a:path w="36194" h="38100">
                <a:moveTo>
                  <a:pt x="16929" y="14871"/>
                </a:moveTo>
                <a:lnTo>
                  <a:pt x="16878" y="14376"/>
                </a:lnTo>
                <a:lnTo>
                  <a:pt x="16840" y="14058"/>
                </a:lnTo>
                <a:lnTo>
                  <a:pt x="16929" y="14871"/>
                </a:lnTo>
                <a:close/>
              </a:path>
              <a:path w="36194" h="38100">
                <a:moveTo>
                  <a:pt x="17005" y="34201"/>
                </a:moveTo>
                <a:lnTo>
                  <a:pt x="16065" y="34251"/>
                </a:lnTo>
                <a:lnTo>
                  <a:pt x="15328" y="34378"/>
                </a:lnTo>
                <a:lnTo>
                  <a:pt x="16624" y="37680"/>
                </a:lnTo>
                <a:lnTo>
                  <a:pt x="17005" y="34201"/>
                </a:lnTo>
                <a:close/>
              </a:path>
              <a:path w="36194" h="38100">
                <a:moveTo>
                  <a:pt x="17043" y="29933"/>
                </a:moveTo>
                <a:lnTo>
                  <a:pt x="16903" y="29933"/>
                </a:lnTo>
                <a:lnTo>
                  <a:pt x="16929" y="30187"/>
                </a:lnTo>
                <a:lnTo>
                  <a:pt x="17043" y="29933"/>
                </a:lnTo>
                <a:close/>
              </a:path>
              <a:path w="36194" h="38100">
                <a:moveTo>
                  <a:pt x="17729" y="14084"/>
                </a:moveTo>
                <a:lnTo>
                  <a:pt x="17678" y="13589"/>
                </a:lnTo>
                <a:lnTo>
                  <a:pt x="17640" y="13271"/>
                </a:lnTo>
                <a:lnTo>
                  <a:pt x="17729" y="14084"/>
                </a:lnTo>
                <a:close/>
              </a:path>
              <a:path w="36194" h="38100">
                <a:moveTo>
                  <a:pt x="17805" y="30695"/>
                </a:moveTo>
                <a:lnTo>
                  <a:pt x="17729" y="30060"/>
                </a:lnTo>
                <a:lnTo>
                  <a:pt x="17119" y="30441"/>
                </a:lnTo>
                <a:lnTo>
                  <a:pt x="16979" y="30695"/>
                </a:lnTo>
                <a:lnTo>
                  <a:pt x="16929" y="30187"/>
                </a:lnTo>
                <a:lnTo>
                  <a:pt x="16548" y="31076"/>
                </a:lnTo>
                <a:lnTo>
                  <a:pt x="16205" y="30568"/>
                </a:lnTo>
                <a:lnTo>
                  <a:pt x="15671" y="30314"/>
                </a:lnTo>
                <a:lnTo>
                  <a:pt x="15392" y="29044"/>
                </a:lnTo>
                <a:lnTo>
                  <a:pt x="15087" y="28917"/>
                </a:lnTo>
                <a:lnTo>
                  <a:pt x="15036" y="30822"/>
                </a:lnTo>
                <a:lnTo>
                  <a:pt x="14973" y="31076"/>
                </a:lnTo>
                <a:lnTo>
                  <a:pt x="14579" y="31838"/>
                </a:lnTo>
                <a:lnTo>
                  <a:pt x="14871" y="32727"/>
                </a:lnTo>
                <a:lnTo>
                  <a:pt x="15278" y="32219"/>
                </a:lnTo>
                <a:lnTo>
                  <a:pt x="17310" y="31076"/>
                </a:lnTo>
                <a:lnTo>
                  <a:pt x="17767" y="30822"/>
                </a:lnTo>
                <a:lnTo>
                  <a:pt x="17805" y="30695"/>
                </a:lnTo>
                <a:close/>
              </a:path>
              <a:path w="36194" h="38100">
                <a:moveTo>
                  <a:pt x="17970" y="30695"/>
                </a:moveTo>
                <a:lnTo>
                  <a:pt x="17818" y="30784"/>
                </a:lnTo>
                <a:lnTo>
                  <a:pt x="17843" y="30949"/>
                </a:lnTo>
                <a:lnTo>
                  <a:pt x="17970" y="30695"/>
                </a:lnTo>
                <a:close/>
              </a:path>
              <a:path w="36194" h="38100">
                <a:moveTo>
                  <a:pt x="18262" y="34137"/>
                </a:moveTo>
                <a:lnTo>
                  <a:pt x="17043" y="33870"/>
                </a:lnTo>
                <a:lnTo>
                  <a:pt x="17005" y="34201"/>
                </a:lnTo>
                <a:lnTo>
                  <a:pt x="18262" y="34137"/>
                </a:lnTo>
                <a:close/>
              </a:path>
              <a:path w="36194" h="38100">
                <a:moveTo>
                  <a:pt x="18618" y="25044"/>
                </a:moveTo>
                <a:lnTo>
                  <a:pt x="18084" y="24345"/>
                </a:lnTo>
                <a:lnTo>
                  <a:pt x="17983" y="24218"/>
                </a:lnTo>
                <a:lnTo>
                  <a:pt x="17297" y="24345"/>
                </a:lnTo>
                <a:lnTo>
                  <a:pt x="16992" y="24218"/>
                </a:lnTo>
                <a:lnTo>
                  <a:pt x="16395" y="24599"/>
                </a:lnTo>
                <a:lnTo>
                  <a:pt x="15913" y="25234"/>
                </a:lnTo>
                <a:lnTo>
                  <a:pt x="15811" y="25615"/>
                </a:lnTo>
                <a:lnTo>
                  <a:pt x="16649" y="26885"/>
                </a:lnTo>
                <a:lnTo>
                  <a:pt x="17272" y="25196"/>
                </a:lnTo>
                <a:lnTo>
                  <a:pt x="18618" y="25044"/>
                </a:lnTo>
                <a:close/>
              </a:path>
              <a:path w="36194" h="38100">
                <a:moveTo>
                  <a:pt x="19342" y="12407"/>
                </a:moveTo>
                <a:lnTo>
                  <a:pt x="19177" y="12153"/>
                </a:lnTo>
                <a:lnTo>
                  <a:pt x="19113" y="10096"/>
                </a:lnTo>
                <a:lnTo>
                  <a:pt x="18973" y="11798"/>
                </a:lnTo>
                <a:lnTo>
                  <a:pt x="18122" y="10312"/>
                </a:lnTo>
                <a:lnTo>
                  <a:pt x="18084" y="12814"/>
                </a:lnTo>
                <a:lnTo>
                  <a:pt x="18072" y="13246"/>
                </a:lnTo>
                <a:lnTo>
                  <a:pt x="18313" y="12827"/>
                </a:lnTo>
                <a:lnTo>
                  <a:pt x="18923" y="12585"/>
                </a:lnTo>
                <a:lnTo>
                  <a:pt x="18910" y="12776"/>
                </a:lnTo>
                <a:lnTo>
                  <a:pt x="19278" y="14617"/>
                </a:lnTo>
                <a:lnTo>
                  <a:pt x="19189" y="12471"/>
                </a:lnTo>
                <a:lnTo>
                  <a:pt x="19342" y="12407"/>
                </a:lnTo>
                <a:close/>
              </a:path>
              <a:path w="36194" h="38100">
                <a:moveTo>
                  <a:pt x="19354" y="25019"/>
                </a:moveTo>
                <a:lnTo>
                  <a:pt x="18618" y="25044"/>
                </a:lnTo>
                <a:lnTo>
                  <a:pt x="19342" y="25996"/>
                </a:lnTo>
                <a:lnTo>
                  <a:pt x="19354" y="25019"/>
                </a:lnTo>
                <a:close/>
              </a:path>
              <a:path w="36194" h="38100">
                <a:moveTo>
                  <a:pt x="19519" y="25006"/>
                </a:moveTo>
                <a:lnTo>
                  <a:pt x="19367" y="23520"/>
                </a:lnTo>
                <a:lnTo>
                  <a:pt x="19354" y="25019"/>
                </a:lnTo>
                <a:lnTo>
                  <a:pt x="19519" y="25006"/>
                </a:lnTo>
                <a:close/>
              </a:path>
              <a:path w="36194" h="38100">
                <a:moveTo>
                  <a:pt x="19532" y="13144"/>
                </a:moveTo>
                <a:lnTo>
                  <a:pt x="19456" y="12369"/>
                </a:lnTo>
                <a:lnTo>
                  <a:pt x="19342" y="13144"/>
                </a:lnTo>
                <a:lnTo>
                  <a:pt x="19380" y="13525"/>
                </a:lnTo>
                <a:lnTo>
                  <a:pt x="19418" y="13906"/>
                </a:lnTo>
                <a:lnTo>
                  <a:pt x="19532" y="13144"/>
                </a:lnTo>
                <a:close/>
              </a:path>
              <a:path w="36194" h="38100">
                <a:moveTo>
                  <a:pt x="19773" y="13106"/>
                </a:moveTo>
                <a:lnTo>
                  <a:pt x="19735" y="12750"/>
                </a:lnTo>
                <a:lnTo>
                  <a:pt x="19723" y="12534"/>
                </a:lnTo>
                <a:lnTo>
                  <a:pt x="19634" y="13157"/>
                </a:lnTo>
                <a:lnTo>
                  <a:pt x="19672" y="13512"/>
                </a:lnTo>
                <a:lnTo>
                  <a:pt x="19697" y="13716"/>
                </a:lnTo>
                <a:lnTo>
                  <a:pt x="19773" y="13106"/>
                </a:lnTo>
                <a:close/>
              </a:path>
              <a:path w="36194" h="38100">
                <a:moveTo>
                  <a:pt x="19888" y="24993"/>
                </a:moveTo>
                <a:lnTo>
                  <a:pt x="19519" y="25006"/>
                </a:lnTo>
                <a:lnTo>
                  <a:pt x="19621" y="25996"/>
                </a:lnTo>
                <a:lnTo>
                  <a:pt x="19888" y="24993"/>
                </a:lnTo>
                <a:close/>
              </a:path>
              <a:path w="36194" h="38100">
                <a:moveTo>
                  <a:pt x="19913" y="13995"/>
                </a:moveTo>
                <a:lnTo>
                  <a:pt x="19862" y="13500"/>
                </a:lnTo>
                <a:lnTo>
                  <a:pt x="19824" y="13182"/>
                </a:lnTo>
                <a:lnTo>
                  <a:pt x="19913" y="13995"/>
                </a:lnTo>
                <a:close/>
              </a:path>
              <a:path w="36194" h="38100">
                <a:moveTo>
                  <a:pt x="20980" y="20027"/>
                </a:moveTo>
                <a:lnTo>
                  <a:pt x="20878" y="19786"/>
                </a:lnTo>
                <a:lnTo>
                  <a:pt x="20904" y="20116"/>
                </a:lnTo>
                <a:close/>
              </a:path>
              <a:path w="36194" h="38100">
                <a:moveTo>
                  <a:pt x="21183" y="12331"/>
                </a:moveTo>
                <a:lnTo>
                  <a:pt x="21056" y="11938"/>
                </a:lnTo>
                <a:lnTo>
                  <a:pt x="21043" y="11722"/>
                </a:lnTo>
                <a:lnTo>
                  <a:pt x="20980" y="12166"/>
                </a:lnTo>
                <a:lnTo>
                  <a:pt x="19761" y="11176"/>
                </a:lnTo>
                <a:lnTo>
                  <a:pt x="19926" y="12738"/>
                </a:lnTo>
                <a:lnTo>
                  <a:pt x="19989" y="13398"/>
                </a:lnTo>
                <a:lnTo>
                  <a:pt x="20497" y="12725"/>
                </a:lnTo>
                <a:lnTo>
                  <a:pt x="20955" y="12458"/>
                </a:lnTo>
                <a:lnTo>
                  <a:pt x="20993" y="12700"/>
                </a:lnTo>
                <a:lnTo>
                  <a:pt x="21018" y="12903"/>
                </a:lnTo>
                <a:lnTo>
                  <a:pt x="21082" y="12395"/>
                </a:lnTo>
                <a:close/>
              </a:path>
              <a:path w="36194" h="38100">
                <a:moveTo>
                  <a:pt x="21361" y="11938"/>
                </a:moveTo>
                <a:lnTo>
                  <a:pt x="21310" y="11518"/>
                </a:lnTo>
                <a:lnTo>
                  <a:pt x="21145" y="12700"/>
                </a:lnTo>
                <a:lnTo>
                  <a:pt x="21297" y="14198"/>
                </a:lnTo>
                <a:lnTo>
                  <a:pt x="21361" y="11938"/>
                </a:lnTo>
                <a:close/>
              </a:path>
              <a:path w="36194" h="38100">
                <a:moveTo>
                  <a:pt x="21640" y="12306"/>
                </a:moveTo>
                <a:lnTo>
                  <a:pt x="21564" y="11531"/>
                </a:lnTo>
                <a:lnTo>
                  <a:pt x="21450" y="12306"/>
                </a:lnTo>
                <a:lnTo>
                  <a:pt x="21488" y="12687"/>
                </a:lnTo>
                <a:lnTo>
                  <a:pt x="21526" y="13068"/>
                </a:lnTo>
                <a:lnTo>
                  <a:pt x="21640" y="12306"/>
                </a:lnTo>
                <a:close/>
              </a:path>
              <a:path w="36194" h="38100">
                <a:moveTo>
                  <a:pt x="22415" y="12801"/>
                </a:moveTo>
                <a:lnTo>
                  <a:pt x="22110" y="9740"/>
                </a:lnTo>
                <a:lnTo>
                  <a:pt x="21983" y="11836"/>
                </a:lnTo>
                <a:lnTo>
                  <a:pt x="22021" y="13258"/>
                </a:lnTo>
                <a:lnTo>
                  <a:pt x="22415" y="12801"/>
                </a:lnTo>
                <a:close/>
              </a:path>
              <a:path w="36194" h="38100">
                <a:moveTo>
                  <a:pt x="23749" y="22186"/>
                </a:moveTo>
                <a:lnTo>
                  <a:pt x="23609" y="22567"/>
                </a:lnTo>
                <a:lnTo>
                  <a:pt x="23749" y="22186"/>
                </a:lnTo>
                <a:close/>
              </a:path>
              <a:path w="36194" h="38100">
                <a:moveTo>
                  <a:pt x="24714" y="21932"/>
                </a:moveTo>
                <a:lnTo>
                  <a:pt x="24384" y="21882"/>
                </a:lnTo>
                <a:lnTo>
                  <a:pt x="24638" y="22275"/>
                </a:lnTo>
                <a:lnTo>
                  <a:pt x="24714" y="21932"/>
                </a:lnTo>
                <a:close/>
              </a:path>
              <a:path w="36194" h="38100">
                <a:moveTo>
                  <a:pt x="25107" y="25996"/>
                </a:moveTo>
                <a:lnTo>
                  <a:pt x="24320" y="26098"/>
                </a:lnTo>
                <a:lnTo>
                  <a:pt x="24180" y="26250"/>
                </a:lnTo>
                <a:lnTo>
                  <a:pt x="24777" y="26428"/>
                </a:lnTo>
                <a:lnTo>
                  <a:pt x="25107" y="25996"/>
                </a:lnTo>
                <a:close/>
              </a:path>
              <a:path w="36194" h="38100">
                <a:moveTo>
                  <a:pt x="25361" y="26428"/>
                </a:moveTo>
                <a:lnTo>
                  <a:pt x="25336" y="26174"/>
                </a:lnTo>
                <a:lnTo>
                  <a:pt x="25069" y="26428"/>
                </a:lnTo>
                <a:lnTo>
                  <a:pt x="25361" y="26428"/>
                </a:lnTo>
                <a:close/>
              </a:path>
              <a:path w="36194" h="38100">
                <a:moveTo>
                  <a:pt x="25654" y="25882"/>
                </a:moveTo>
                <a:lnTo>
                  <a:pt x="25577" y="25488"/>
                </a:lnTo>
                <a:lnTo>
                  <a:pt x="25450" y="25196"/>
                </a:lnTo>
                <a:lnTo>
                  <a:pt x="25336" y="26174"/>
                </a:lnTo>
                <a:lnTo>
                  <a:pt x="25654" y="25882"/>
                </a:lnTo>
                <a:close/>
              </a:path>
              <a:path w="36194" h="38100">
                <a:moveTo>
                  <a:pt x="25996" y="22771"/>
                </a:moveTo>
                <a:lnTo>
                  <a:pt x="25069" y="22948"/>
                </a:lnTo>
                <a:lnTo>
                  <a:pt x="24790" y="22517"/>
                </a:lnTo>
                <a:lnTo>
                  <a:pt x="24790" y="24625"/>
                </a:lnTo>
                <a:lnTo>
                  <a:pt x="24663" y="25361"/>
                </a:lnTo>
                <a:lnTo>
                  <a:pt x="24561" y="24853"/>
                </a:lnTo>
                <a:lnTo>
                  <a:pt x="24599" y="24345"/>
                </a:lnTo>
                <a:lnTo>
                  <a:pt x="24638" y="24091"/>
                </a:lnTo>
                <a:lnTo>
                  <a:pt x="24701" y="23710"/>
                </a:lnTo>
                <a:lnTo>
                  <a:pt x="24726" y="23583"/>
                </a:lnTo>
                <a:lnTo>
                  <a:pt x="24790" y="24625"/>
                </a:lnTo>
                <a:lnTo>
                  <a:pt x="24790" y="22517"/>
                </a:lnTo>
                <a:lnTo>
                  <a:pt x="24638" y="22275"/>
                </a:lnTo>
                <a:lnTo>
                  <a:pt x="24460" y="23075"/>
                </a:lnTo>
                <a:lnTo>
                  <a:pt x="24345" y="23456"/>
                </a:lnTo>
                <a:lnTo>
                  <a:pt x="23380" y="23710"/>
                </a:lnTo>
                <a:lnTo>
                  <a:pt x="23355" y="23456"/>
                </a:lnTo>
                <a:lnTo>
                  <a:pt x="23329" y="23228"/>
                </a:lnTo>
                <a:lnTo>
                  <a:pt x="22745" y="23329"/>
                </a:lnTo>
                <a:lnTo>
                  <a:pt x="22720" y="23177"/>
                </a:lnTo>
                <a:lnTo>
                  <a:pt x="22656" y="23342"/>
                </a:lnTo>
                <a:lnTo>
                  <a:pt x="21932" y="23456"/>
                </a:lnTo>
                <a:lnTo>
                  <a:pt x="20993" y="23075"/>
                </a:lnTo>
                <a:lnTo>
                  <a:pt x="20345" y="23520"/>
                </a:lnTo>
                <a:lnTo>
                  <a:pt x="20231" y="23710"/>
                </a:lnTo>
                <a:lnTo>
                  <a:pt x="19888" y="24993"/>
                </a:lnTo>
                <a:lnTo>
                  <a:pt x="20180" y="24980"/>
                </a:lnTo>
                <a:lnTo>
                  <a:pt x="21386" y="24218"/>
                </a:lnTo>
                <a:lnTo>
                  <a:pt x="22402" y="24168"/>
                </a:lnTo>
                <a:lnTo>
                  <a:pt x="21945" y="25590"/>
                </a:lnTo>
                <a:lnTo>
                  <a:pt x="21310" y="25755"/>
                </a:lnTo>
                <a:lnTo>
                  <a:pt x="21221" y="25234"/>
                </a:lnTo>
                <a:lnTo>
                  <a:pt x="20739" y="25704"/>
                </a:lnTo>
                <a:lnTo>
                  <a:pt x="20281" y="25717"/>
                </a:lnTo>
                <a:lnTo>
                  <a:pt x="20637" y="26416"/>
                </a:lnTo>
                <a:lnTo>
                  <a:pt x="21145" y="27381"/>
                </a:lnTo>
                <a:lnTo>
                  <a:pt x="21640" y="26479"/>
                </a:lnTo>
                <a:lnTo>
                  <a:pt x="22186" y="26352"/>
                </a:lnTo>
                <a:lnTo>
                  <a:pt x="22555" y="26276"/>
                </a:lnTo>
                <a:lnTo>
                  <a:pt x="22999" y="24790"/>
                </a:lnTo>
                <a:lnTo>
                  <a:pt x="22885" y="24142"/>
                </a:lnTo>
                <a:lnTo>
                  <a:pt x="23685" y="24091"/>
                </a:lnTo>
                <a:lnTo>
                  <a:pt x="24142" y="24422"/>
                </a:lnTo>
                <a:lnTo>
                  <a:pt x="24574" y="24345"/>
                </a:lnTo>
                <a:lnTo>
                  <a:pt x="24561" y="24714"/>
                </a:lnTo>
                <a:lnTo>
                  <a:pt x="24142" y="24422"/>
                </a:lnTo>
                <a:lnTo>
                  <a:pt x="23101" y="24599"/>
                </a:lnTo>
                <a:lnTo>
                  <a:pt x="23164" y="26250"/>
                </a:lnTo>
                <a:lnTo>
                  <a:pt x="24320" y="26098"/>
                </a:lnTo>
                <a:lnTo>
                  <a:pt x="24993" y="25361"/>
                </a:lnTo>
                <a:lnTo>
                  <a:pt x="25120" y="25234"/>
                </a:lnTo>
                <a:lnTo>
                  <a:pt x="25196" y="24726"/>
                </a:lnTo>
                <a:lnTo>
                  <a:pt x="25234" y="25107"/>
                </a:lnTo>
                <a:lnTo>
                  <a:pt x="25349" y="24980"/>
                </a:lnTo>
                <a:lnTo>
                  <a:pt x="25450" y="25196"/>
                </a:lnTo>
                <a:lnTo>
                  <a:pt x="25501" y="24980"/>
                </a:lnTo>
                <a:lnTo>
                  <a:pt x="25552" y="24726"/>
                </a:lnTo>
                <a:lnTo>
                  <a:pt x="25615" y="24472"/>
                </a:lnTo>
                <a:lnTo>
                  <a:pt x="25819" y="23583"/>
                </a:lnTo>
                <a:lnTo>
                  <a:pt x="25958" y="22948"/>
                </a:lnTo>
                <a:lnTo>
                  <a:pt x="25996" y="22771"/>
                </a:lnTo>
                <a:close/>
              </a:path>
              <a:path w="36194" h="38100">
                <a:moveTo>
                  <a:pt x="26314" y="22707"/>
                </a:moveTo>
                <a:lnTo>
                  <a:pt x="26250" y="21678"/>
                </a:lnTo>
                <a:lnTo>
                  <a:pt x="25996" y="22771"/>
                </a:lnTo>
                <a:lnTo>
                  <a:pt x="26314" y="22707"/>
                </a:lnTo>
                <a:close/>
              </a:path>
              <a:path w="36194" h="38100">
                <a:moveTo>
                  <a:pt x="26377" y="12890"/>
                </a:moveTo>
                <a:lnTo>
                  <a:pt x="26301" y="12115"/>
                </a:lnTo>
                <a:lnTo>
                  <a:pt x="26187" y="12890"/>
                </a:lnTo>
                <a:lnTo>
                  <a:pt x="26225" y="13271"/>
                </a:lnTo>
                <a:lnTo>
                  <a:pt x="26263" y="13652"/>
                </a:lnTo>
                <a:lnTo>
                  <a:pt x="26377" y="12890"/>
                </a:lnTo>
                <a:close/>
              </a:path>
              <a:path w="36194" h="38100">
                <a:moveTo>
                  <a:pt x="26962" y="23964"/>
                </a:moveTo>
                <a:lnTo>
                  <a:pt x="26822" y="22618"/>
                </a:lnTo>
                <a:lnTo>
                  <a:pt x="26568" y="22669"/>
                </a:lnTo>
                <a:lnTo>
                  <a:pt x="26479" y="23964"/>
                </a:lnTo>
                <a:lnTo>
                  <a:pt x="26352" y="22707"/>
                </a:lnTo>
                <a:lnTo>
                  <a:pt x="26250" y="23075"/>
                </a:lnTo>
                <a:lnTo>
                  <a:pt x="25781" y="25768"/>
                </a:lnTo>
                <a:lnTo>
                  <a:pt x="25946" y="25615"/>
                </a:lnTo>
                <a:lnTo>
                  <a:pt x="26822" y="25488"/>
                </a:lnTo>
                <a:lnTo>
                  <a:pt x="26847" y="25234"/>
                </a:lnTo>
                <a:lnTo>
                  <a:pt x="26250" y="25234"/>
                </a:lnTo>
                <a:lnTo>
                  <a:pt x="26809" y="24930"/>
                </a:lnTo>
                <a:lnTo>
                  <a:pt x="26746" y="24726"/>
                </a:lnTo>
                <a:lnTo>
                  <a:pt x="26797" y="24599"/>
                </a:lnTo>
                <a:lnTo>
                  <a:pt x="26924" y="24320"/>
                </a:lnTo>
                <a:lnTo>
                  <a:pt x="26962" y="23964"/>
                </a:lnTo>
                <a:close/>
              </a:path>
              <a:path w="36194" h="38100">
                <a:moveTo>
                  <a:pt x="27254" y="1447"/>
                </a:moveTo>
                <a:lnTo>
                  <a:pt x="27165" y="546"/>
                </a:lnTo>
                <a:lnTo>
                  <a:pt x="27012" y="1422"/>
                </a:lnTo>
                <a:lnTo>
                  <a:pt x="27051" y="1816"/>
                </a:lnTo>
                <a:lnTo>
                  <a:pt x="27101" y="2324"/>
                </a:lnTo>
                <a:lnTo>
                  <a:pt x="27254" y="1447"/>
                </a:lnTo>
                <a:close/>
              </a:path>
              <a:path w="36194" h="38100">
                <a:moveTo>
                  <a:pt x="27940" y="24942"/>
                </a:moveTo>
                <a:lnTo>
                  <a:pt x="27889" y="24371"/>
                </a:lnTo>
                <a:lnTo>
                  <a:pt x="26974" y="24853"/>
                </a:lnTo>
                <a:lnTo>
                  <a:pt x="26860" y="25133"/>
                </a:lnTo>
                <a:lnTo>
                  <a:pt x="27940" y="24942"/>
                </a:lnTo>
                <a:close/>
              </a:path>
              <a:path w="36194" h="38100">
                <a:moveTo>
                  <a:pt x="28168" y="1270"/>
                </a:moveTo>
                <a:lnTo>
                  <a:pt x="27444" y="965"/>
                </a:lnTo>
                <a:lnTo>
                  <a:pt x="27533" y="1803"/>
                </a:lnTo>
                <a:lnTo>
                  <a:pt x="27559" y="2070"/>
                </a:lnTo>
                <a:lnTo>
                  <a:pt x="27698" y="1828"/>
                </a:lnTo>
                <a:lnTo>
                  <a:pt x="28168" y="1270"/>
                </a:lnTo>
                <a:close/>
              </a:path>
              <a:path w="36194" h="38100">
                <a:moveTo>
                  <a:pt x="28308" y="1790"/>
                </a:moveTo>
                <a:lnTo>
                  <a:pt x="28270" y="0"/>
                </a:lnTo>
                <a:lnTo>
                  <a:pt x="28143" y="3505"/>
                </a:lnTo>
                <a:lnTo>
                  <a:pt x="28308" y="1790"/>
                </a:lnTo>
                <a:close/>
              </a:path>
              <a:path w="36194" h="38100">
                <a:moveTo>
                  <a:pt x="28562" y="1358"/>
                </a:moveTo>
                <a:lnTo>
                  <a:pt x="28524" y="1003"/>
                </a:lnTo>
                <a:lnTo>
                  <a:pt x="28511" y="787"/>
                </a:lnTo>
                <a:lnTo>
                  <a:pt x="28422" y="1409"/>
                </a:lnTo>
                <a:lnTo>
                  <a:pt x="28460" y="1765"/>
                </a:lnTo>
                <a:lnTo>
                  <a:pt x="28486" y="1968"/>
                </a:lnTo>
                <a:lnTo>
                  <a:pt x="28562" y="1358"/>
                </a:lnTo>
                <a:close/>
              </a:path>
              <a:path w="36194" h="38100">
                <a:moveTo>
                  <a:pt x="29451" y="26009"/>
                </a:moveTo>
                <a:lnTo>
                  <a:pt x="29311" y="25996"/>
                </a:lnTo>
                <a:lnTo>
                  <a:pt x="29400" y="26771"/>
                </a:lnTo>
                <a:lnTo>
                  <a:pt x="29451" y="26009"/>
                </a:lnTo>
                <a:close/>
              </a:path>
              <a:path w="36194" h="38100">
                <a:moveTo>
                  <a:pt x="30251" y="34886"/>
                </a:moveTo>
                <a:lnTo>
                  <a:pt x="27368" y="31965"/>
                </a:lnTo>
                <a:lnTo>
                  <a:pt x="26492" y="31076"/>
                </a:lnTo>
                <a:lnTo>
                  <a:pt x="20675" y="33489"/>
                </a:lnTo>
                <a:lnTo>
                  <a:pt x="18592" y="34124"/>
                </a:lnTo>
                <a:lnTo>
                  <a:pt x="18262" y="34137"/>
                </a:lnTo>
                <a:lnTo>
                  <a:pt x="21602" y="34886"/>
                </a:lnTo>
                <a:lnTo>
                  <a:pt x="25603" y="31965"/>
                </a:lnTo>
                <a:lnTo>
                  <a:pt x="30251" y="34886"/>
                </a:lnTo>
                <a:close/>
              </a:path>
              <a:path w="36194" h="38100">
                <a:moveTo>
                  <a:pt x="31153" y="12814"/>
                </a:moveTo>
                <a:lnTo>
                  <a:pt x="31127" y="12407"/>
                </a:lnTo>
                <a:lnTo>
                  <a:pt x="30784" y="12788"/>
                </a:lnTo>
                <a:lnTo>
                  <a:pt x="30695" y="13042"/>
                </a:lnTo>
                <a:lnTo>
                  <a:pt x="31153" y="12814"/>
                </a:lnTo>
                <a:close/>
              </a:path>
              <a:path w="36194" h="38100">
                <a:moveTo>
                  <a:pt x="33159" y="3505"/>
                </a:moveTo>
                <a:lnTo>
                  <a:pt x="33070" y="2603"/>
                </a:lnTo>
                <a:lnTo>
                  <a:pt x="32918" y="3479"/>
                </a:lnTo>
                <a:lnTo>
                  <a:pt x="32956" y="3873"/>
                </a:lnTo>
                <a:lnTo>
                  <a:pt x="33007" y="4381"/>
                </a:lnTo>
                <a:lnTo>
                  <a:pt x="33159" y="3505"/>
                </a:lnTo>
                <a:close/>
              </a:path>
              <a:path w="36194" h="38100">
                <a:moveTo>
                  <a:pt x="33515" y="3086"/>
                </a:moveTo>
                <a:lnTo>
                  <a:pt x="33464" y="2667"/>
                </a:lnTo>
                <a:lnTo>
                  <a:pt x="33299" y="3860"/>
                </a:lnTo>
                <a:lnTo>
                  <a:pt x="33451" y="5359"/>
                </a:lnTo>
                <a:lnTo>
                  <a:pt x="33515" y="3086"/>
                </a:lnTo>
                <a:close/>
              </a:path>
              <a:path w="36194" h="38100">
                <a:moveTo>
                  <a:pt x="35674" y="3263"/>
                </a:moveTo>
                <a:lnTo>
                  <a:pt x="34950" y="2959"/>
                </a:lnTo>
                <a:lnTo>
                  <a:pt x="35039" y="3797"/>
                </a:lnTo>
                <a:lnTo>
                  <a:pt x="35064" y="4064"/>
                </a:lnTo>
                <a:lnTo>
                  <a:pt x="35204" y="3822"/>
                </a:lnTo>
                <a:lnTo>
                  <a:pt x="35674" y="3263"/>
                </a:lnTo>
                <a:close/>
              </a:path>
              <a:path w="36194" h="38100">
                <a:moveTo>
                  <a:pt x="36169" y="36410"/>
                </a:moveTo>
                <a:lnTo>
                  <a:pt x="36131" y="33743"/>
                </a:lnTo>
                <a:lnTo>
                  <a:pt x="36106" y="31330"/>
                </a:lnTo>
                <a:lnTo>
                  <a:pt x="36068" y="29171"/>
                </a:lnTo>
                <a:lnTo>
                  <a:pt x="36055" y="28028"/>
                </a:lnTo>
                <a:lnTo>
                  <a:pt x="36042" y="26758"/>
                </a:lnTo>
                <a:lnTo>
                  <a:pt x="36042" y="26377"/>
                </a:lnTo>
                <a:lnTo>
                  <a:pt x="36004" y="24345"/>
                </a:lnTo>
                <a:lnTo>
                  <a:pt x="35991" y="23964"/>
                </a:lnTo>
                <a:lnTo>
                  <a:pt x="35915" y="21297"/>
                </a:lnTo>
                <a:lnTo>
                  <a:pt x="35864" y="19519"/>
                </a:lnTo>
                <a:lnTo>
                  <a:pt x="35839" y="18376"/>
                </a:lnTo>
                <a:lnTo>
                  <a:pt x="35763" y="15963"/>
                </a:lnTo>
                <a:lnTo>
                  <a:pt x="35750" y="15455"/>
                </a:lnTo>
                <a:lnTo>
                  <a:pt x="35750" y="15201"/>
                </a:lnTo>
                <a:lnTo>
                  <a:pt x="35661" y="12280"/>
                </a:lnTo>
                <a:lnTo>
                  <a:pt x="35509" y="10248"/>
                </a:lnTo>
                <a:lnTo>
                  <a:pt x="35166" y="6946"/>
                </a:lnTo>
                <a:lnTo>
                  <a:pt x="33807" y="11137"/>
                </a:lnTo>
                <a:lnTo>
                  <a:pt x="33020" y="11899"/>
                </a:lnTo>
                <a:lnTo>
                  <a:pt x="32562" y="12128"/>
                </a:lnTo>
                <a:lnTo>
                  <a:pt x="32562" y="15201"/>
                </a:lnTo>
                <a:lnTo>
                  <a:pt x="32042" y="15074"/>
                </a:lnTo>
                <a:lnTo>
                  <a:pt x="32042" y="14947"/>
                </a:lnTo>
                <a:lnTo>
                  <a:pt x="32029" y="14312"/>
                </a:lnTo>
                <a:lnTo>
                  <a:pt x="32016" y="13550"/>
                </a:lnTo>
                <a:lnTo>
                  <a:pt x="32004" y="12788"/>
                </a:lnTo>
                <a:lnTo>
                  <a:pt x="32054" y="13804"/>
                </a:lnTo>
                <a:lnTo>
                  <a:pt x="32308" y="12661"/>
                </a:lnTo>
                <a:lnTo>
                  <a:pt x="32385" y="12280"/>
                </a:lnTo>
                <a:lnTo>
                  <a:pt x="32562" y="15201"/>
                </a:lnTo>
                <a:lnTo>
                  <a:pt x="32562" y="12128"/>
                </a:lnTo>
                <a:lnTo>
                  <a:pt x="31800" y="12509"/>
                </a:lnTo>
                <a:lnTo>
                  <a:pt x="31800" y="26758"/>
                </a:lnTo>
                <a:lnTo>
                  <a:pt x="31432" y="27647"/>
                </a:lnTo>
                <a:lnTo>
                  <a:pt x="31026" y="28028"/>
                </a:lnTo>
                <a:lnTo>
                  <a:pt x="30899" y="26758"/>
                </a:lnTo>
                <a:lnTo>
                  <a:pt x="31800" y="26758"/>
                </a:lnTo>
                <a:lnTo>
                  <a:pt x="31800" y="12509"/>
                </a:lnTo>
                <a:lnTo>
                  <a:pt x="31470" y="12674"/>
                </a:lnTo>
                <a:lnTo>
                  <a:pt x="31470" y="22821"/>
                </a:lnTo>
                <a:lnTo>
                  <a:pt x="31445" y="23964"/>
                </a:lnTo>
                <a:lnTo>
                  <a:pt x="31394" y="23456"/>
                </a:lnTo>
                <a:lnTo>
                  <a:pt x="31419" y="23202"/>
                </a:lnTo>
                <a:lnTo>
                  <a:pt x="31470" y="22821"/>
                </a:lnTo>
                <a:lnTo>
                  <a:pt x="31470" y="12788"/>
                </a:lnTo>
                <a:lnTo>
                  <a:pt x="31432" y="14312"/>
                </a:lnTo>
                <a:lnTo>
                  <a:pt x="31381" y="13804"/>
                </a:lnTo>
                <a:lnTo>
                  <a:pt x="31470" y="12788"/>
                </a:lnTo>
                <a:lnTo>
                  <a:pt x="31216" y="12788"/>
                </a:lnTo>
                <a:lnTo>
                  <a:pt x="31229" y="13804"/>
                </a:lnTo>
                <a:lnTo>
                  <a:pt x="31242" y="13931"/>
                </a:lnTo>
                <a:lnTo>
                  <a:pt x="31229" y="13804"/>
                </a:lnTo>
                <a:lnTo>
                  <a:pt x="30670" y="13931"/>
                </a:lnTo>
                <a:lnTo>
                  <a:pt x="30429" y="13931"/>
                </a:lnTo>
                <a:lnTo>
                  <a:pt x="30429" y="26377"/>
                </a:lnTo>
                <a:lnTo>
                  <a:pt x="30416" y="29171"/>
                </a:lnTo>
                <a:lnTo>
                  <a:pt x="30327" y="28282"/>
                </a:lnTo>
                <a:lnTo>
                  <a:pt x="30276" y="27774"/>
                </a:lnTo>
                <a:lnTo>
                  <a:pt x="30264" y="27647"/>
                </a:lnTo>
                <a:lnTo>
                  <a:pt x="30276" y="27520"/>
                </a:lnTo>
                <a:lnTo>
                  <a:pt x="30429" y="26377"/>
                </a:lnTo>
                <a:lnTo>
                  <a:pt x="30429" y="13931"/>
                </a:lnTo>
                <a:lnTo>
                  <a:pt x="30213" y="13931"/>
                </a:lnTo>
                <a:lnTo>
                  <a:pt x="30213" y="20650"/>
                </a:lnTo>
                <a:lnTo>
                  <a:pt x="30099" y="21297"/>
                </a:lnTo>
                <a:lnTo>
                  <a:pt x="30073" y="21043"/>
                </a:lnTo>
                <a:lnTo>
                  <a:pt x="30022" y="20535"/>
                </a:lnTo>
                <a:lnTo>
                  <a:pt x="30111" y="19773"/>
                </a:lnTo>
                <a:lnTo>
                  <a:pt x="30137" y="19646"/>
                </a:lnTo>
                <a:lnTo>
                  <a:pt x="30162" y="19519"/>
                </a:lnTo>
                <a:lnTo>
                  <a:pt x="30213" y="20650"/>
                </a:lnTo>
                <a:lnTo>
                  <a:pt x="30213" y="13931"/>
                </a:lnTo>
                <a:lnTo>
                  <a:pt x="29908" y="14947"/>
                </a:lnTo>
                <a:lnTo>
                  <a:pt x="29578" y="14566"/>
                </a:lnTo>
                <a:lnTo>
                  <a:pt x="29286" y="13296"/>
                </a:lnTo>
                <a:lnTo>
                  <a:pt x="29260" y="13169"/>
                </a:lnTo>
                <a:lnTo>
                  <a:pt x="29070" y="13042"/>
                </a:lnTo>
                <a:lnTo>
                  <a:pt x="28879" y="13296"/>
                </a:lnTo>
                <a:lnTo>
                  <a:pt x="28778" y="22250"/>
                </a:lnTo>
                <a:lnTo>
                  <a:pt x="28651" y="22821"/>
                </a:lnTo>
                <a:lnTo>
                  <a:pt x="28689" y="21170"/>
                </a:lnTo>
                <a:lnTo>
                  <a:pt x="28714" y="21043"/>
                </a:lnTo>
                <a:lnTo>
                  <a:pt x="28778" y="22250"/>
                </a:lnTo>
                <a:lnTo>
                  <a:pt x="28778" y="13246"/>
                </a:lnTo>
                <a:lnTo>
                  <a:pt x="28155" y="12915"/>
                </a:lnTo>
                <a:lnTo>
                  <a:pt x="27800" y="13042"/>
                </a:lnTo>
                <a:lnTo>
                  <a:pt x="27216" y="13423"/>
                </a:lnTo>
                <a:lnTo>
                  <a:pt x="27165" y="13754"/>
                </a:lnTo>
                <a:lnTo>
                  <a:pt x="26974" y="11938"/>
                </a:lnTo>
                <a:lnTo>
                  <a:pt x="27317" y="12026"/>
                </a:lnTo>
                <a:lnTo>
                  <a:pt x="28905" y="12661"/>
                </a:lnTo>
                <a:lnTo>
                  <a:pt x="30226" y="13423"/>
                </a:lnTo>
                <a:lnTo>
                  <a:pt x="30568" y="13042"/>
                </a:lnTo>
                <a:lnTo>
                  <a:pt x="30492" y="12788"/>
                </a:lnTo>
                <a:lnTo>
                  <a:pt x="29667" y="11772"/>
                </a:lnTo>
                <a:lnTo>
                  <a:pt x="28422" y="10248"/>
                </a:lnTo>
                <a:lnTo>
                  <a:pt x="26289" y="10248"/>
                </a:lnTo>
                <a:lnTo>
                  <a:pt x="26073" y="10629"/>
                </a:lnTo>
                <a:lnTo>
                  <a:pt x="25730" y="11722"/>
                </a:lnTo>
                <a:lnTo>
                  <a:pt x="25450" y="11010"/>
                </a:lnTo>
                <a:lnTo>
                  <a:pt x="25146" y="10274"/>
                </a:lnTo>
                <a:lnTo>
                  <a:pt x="25057" y="10579"/>
                </a:lnTo>
                <a:lnTo>
                  <a:pt x="24815" y="11036"/>
                </a:lnTo>
                <a:lnTo>
                  <a:pt x="24511" y="11607"/>
                </a:lnTo>
                <a:lnTo>
                  <a:pt x="24206" y="10210"/>
                </a:lnTo>
                <a:lnTo>
                  <a:pt x="24282" y="11252"/>
                </a:lnTo>
                <a:lnTo>
                  <a:pt x="23990" y="9842"/>
                </a:lnTo>
                <a:lnTo>
                  <a:pt x="22707" y="11544"/>
                </a:lnTo>
                <a:lnTo>
                  <a:pt x="22720" y="11874"/>
                </a:lnTo>
                <a:lnTo>
                  <a:pt x="22910" y="12585"/>
                </a:lnTo>
                <a:lnTo>
                  <a:pt x="23329" y="13271"/>
                </a:lnTo>
                <a:lnTo>
                  <a:pt x="23863" y="12852"/>
                </a:lnTo>
                <a:lnTo>
                  <a:pt x="24015" y="12674"/>
                </a:lnTo>
                <a:lnTo>
                  <a:pt x="24333" y="11912"/>
                </a:lnTo>
                <a:lnTo>
                  <a:pt x="24384" y="12573"/>
                </a:lnTo>
                <a:lnTo>
                  <a:pt x="24358" y="12217"/>
                </a:lnTo>
                <a:lnTo>
                  <a:pt x="26060" y="12522"/>
                </a:lnTo>
                <a:lnTo>
                  <a:pt x="25857" y="12039"/>
                </a:lnTo>
                <a:lnTo>
                  <a:pt x="26416" y="11772"/>
                </a:lnTo>
                <a:lnTo>
                  <a:pt x="26797" y="11887"/>
                </a:lnTo>
                <a:lnTo>
                  <a:pt x="26708" y="13246"/>
                </a:lnTo>
                <a:lnTo>
                  <a:pt x="27127" y="14033"/>
                </a:lnTo>
                <a:lnTo>
                  <a:pt x="26936" y="15455"/>
                </a:lnTo>
                <a:lnTo>
                  <a:pt x="26708" y="13296"/>
                </a:lnTo>
                <a:lnTo>
                  <a:pt x="26466" y="13677"/>
                </a:lnTo>
                <a:lnTo>
                  <a:pt x="26441" y="19011"/>
                </a:lnTo>
                <a:lnTo>
                  <a:pt x="26225" y="19392"/>
                </a:lnTo>
                <a:lnTo>
                  <a:pt x="24993" y="19519"/>
                </a:lnTo>
                <a:lnTo>
                  <a:pt x="22758" y="21297"/>
                </a:lnTo>
                <a:lnTo>
                  <a:pt x="22110" y="21247"/>
                </a:lnTo>
                <a:lnTo>
                  <a:pt x="22047" y="22059"/>
                </a:lnTo>
                <a:lnTo>
                  <a:pt x="22034" y="21932"/>
                </a:lnTo>
                <a:lnTo>
                  <a:pt x="21983" y="21551"/>
                </a:lnTo>
                <a:lnTo>
                  <a:pt x="21996" y="21424"/>
                </a:lnTo>
                <a:lnTo>
                  <a:pt x="22021" y="21247"/>
                </a:lnTo>
                <a:lnTo>
                  <a:pt x="20993" y="21170"/>
                </a:lnTo>
                <a:lnTo>
                  <a:pt x="20955" y="20662"/>
                </a:lnTo>
                <a:lnTo>
                  <a:pt x="20929" y="20408"/>
                </a:lnTo>
                <a:lnTo>
                  <a:pt x="20904" y="20116"/>
                </a:lnTo>
                <a:lnTo>
                  <a:pt x="20853" y="20408"/>
                </a:lnTo>
                <a:lnTo>
                  <a:pt x="20853" y="20180"/>
                </a:lnTo>
                <a:lnTo>
                  <a:pt x="20662" y="20408"/>
                </a:lnTo>
                <a:lnTo>
                  <a:pt x="20485" y="20662"/>
                </a:lnTo>
                <a:lnTo>
                  <a:pt x="20370" y="19519"/>
                </a:lnTo>
                <a:lnTo>
                  <a:pt x="20853" y="19773"/>
                </a:lnTo>
                <a:lnTo>
                  <a:pt x="20853" y="19519"/>
                </a:lnTo>
                <a:lnTo>
                  <a:pt x="20853" y="19138"/>
                </a:lnTo>
                <a:lnTo>
                  <a:pt x="20853" y="18630"/>
                </a:lnTo>
                <a:lnTo>
                  <a:pt x="20853" y="17995"/>
                </a:lnTo>
                <a:lnTo>
                  <a:pt x="22555" y="19519"/>
                </a:lnTo>
                <a:lnTo>
                  <a:pt x="23774" y="19519"/>
                </a:lnTo>
                <a:lnTo>
                  <a:pt x="24498" y="19773"/>
                </a:lnTo>
                <a:lnTo>
                  <a:pt x="25146" y="19392"/>
                </a:lnTo>
                <a:lnTo>
                  <a:pt x="25361" y="19392"/>
                </a:lnTo>
                <a:lnTo>
                  <a:pt x="25590" y="17995"/>
                </a:lnTo>
                <a:lnTo>
                  <a:pt x="25603" y="17868"/>
                </a:lnTo>
                <a:lnTo>
                  <a:pt x="25730" y="17106"/>
                </a:lnTo>
                <a:lnTo>
                  <a:pt x="25920" y="15963"/>
                </a:lnTo>
                <a:lnTo>
                  <a:pt x="26339" y="17995"/>
                </a:lnTo>
                <a:lnTo>
                  <a:pt x="26441" y="19011"/>
                </a:lnTo>
                <a:lnTo>
                  <a:pt x="26441" y="13703"/>
                </a:lnTo>
                <a:lnTo>
                  <a:pt x="25844" y="14058"/>
                </a:lnTo>
                <a:lnTo>
                  <a:pt x="25133" y="14185"/>
                </a:lnTo>
                <a:lnTo>
                  <a:pt x="22821" y="14185"/>
                </a:lnTo>
                <a:lnTo>
                  <a:pt x="20840" y="15455"/>
                </a:lnTo>
                <a:lnTo>
                  <a:pt x="20256" y="15798"/>
                </a:lnTo>
                <a:lnTo>
                  <a:pt x="20256" y="20180"/>
                </a:lnTo>
                <a:lnTo>
                  <a:pt x="20129" y="20916"/>
                </a:lnTo>
                <a:lnTo>
                  <a:pt x="20053" y="20154"/>
                </a:lnTo>
                <a:lnTo>
                  <a:pt x="20053" y="20916"/>
                </a:lnTo>
                <a:lnTo>
                  <a:pt x="19977" y="21424"/>
                </a:lnTo>
                <a:lnTo>
                  <a:pt x="20027" y="20561"/>
                </a:lnTo>
                <a:lnTo>
                  <a:pt x="20053" y="20916"/>
                </a:lnTo>
                <a:lnTo>
                  <a:pt x="20053" y="20154"/>
                </a:lnTo>
                <a:lnTo>
                  <a:pt x="20040" y="20027"/>
                </a:lnTo>
                <a:lnTo>
                  <a:pt x="20193" y="19138"/>
                </a:lnTo>
                <a:lnTo>
                  <a:pt x="20256" y="20180"/>
                </a:lnTo>
                <a:lnTo>
                  <a:pt x="20256" y="15798"/>
                </a:lnTo>
                <a:lnTo>
                  <a:pt x="19697" y="16129"/>
                </a:lnTo>
                <a:lnTo>
                  <a:pt x="19697" y="20027"/>
                </a:lnTo>
                <a:lnTo>
                  <a:pt x="19659" y="21551"/>
                </a:lnTo>
                <a:lnTo>
                  <a:pt x="19634" y="20408"/>
                </a:lnTo>
                <a:lnTo>
                  <a:pt x="19697" y="20027"/>
                </a:lnTo>
                <a:lnTo>
                  <a:pt x="19697" y="16129"/>
                </a:lnTo>
                <a:lnTo>
                  <a:pt x="17995" y="17106"/>
                </a:lnTo>
                <a:lnTo>
                  <a:pt x="17106" y="14820"/>
                </a:lnTo>
                <a:lnTo>
                  <a:pt x="16344" y="16217"/>
                </a:lnTo>
                <a:lnTo>
                  <a:pt x="16294" y="17360"/>
                </a:lnTo>
                <a:lnTo>
                  <a:pt x="15913" y="17741"/>
                </a:lnTo>
                <a:lnTo>
                  <a:pt x="15913" y="17868"/>
                </a:lnTo>
                <a:lnTo>
                  <a:pt x="15900" y="20535"/>
                </a:lnTo>
                <a:lnTo>
                  <a:pt x="15875" y="20281"/>
                </a:lnTo>
                <a:lnTo>
                  <a:pt x="15798" y="19519"/>
                </a:lnTo>
                <a:lnTo>
                  <a:pt x="15786" y="18757"/>
                </a:lnTo>
                <a:lnTo>
                  <a:pt x="15887" y="17995"/>
                </a:lnTo>
                <a:lnTo>
                  <a:pt x="15913" y="17868"/>
                </a:lnTo>
                <a:lnTo>
                  <a:pt x="15913" y="17741"/>
                </a:lnTo>
                <a:lnTo>
                  <a:pt x="15646" y="17995"/>
                </a:lnTo>
                <a:lnTo>
                  <a:pt x="15100" y="17868"/>
                </a:lnTo>
                <a:lnTo>
                  <a:pt x="13639" y="17081"/>
                </a:lnTo>
                <a:lnTo>
                  <a:pt x="13728" y="17894"/>
                </a:lnTo>
                <a:lnTo>
                  <a:pt x="12915" y="22618"/>
                </a:lnTo>
                <a:lnTo>
                  <a:pt x="13576" y="20662"/>
                </a:lnTo>
                <a:lnTo>
                  <a:pt x="14922" y="22059"/>
                </a:lnTo>
                <a:lnTo>
                  <a:pt x="15925" y="21043"/>
                </a:lnTo>
                <a:lnTo>
                  <a:pt x="16052" y="20535"/>
                </a:lnTo>
                <a:lnTo>
                  <a:pt x="16002" y="21971"/>
                </a:lnTo>
                <a:lnTo>
                  <a:pt x="15557" y="22809"/>
                </a:lnTo>
                <a:lnTo>
                  <a:pt x="15887" y="22567"/>
                </a:lnTo>
                <a:lnTo>
                  <a:pt x="16167" y="22898"/>
                </a:lnTo>
                <a:lnTo>
                  <a:pt x="16167" y="22567"/>
                </a:lnTo>
                <a:lnTo>
                  <a:pt x="16154" y="21907"/>
                </a:lnTo>
                <a:lnTo>
                  <a:pt x="16230" y="20535"/>
                </a:lnTo>
                <a:lnTo>
                  <a:pt x="16433" y="18503"/>
                </a:lnTo>
                <a:lnTo>
                  <a:pt x="16586" y="20535"/>
                </a:lnTo>
                <a:lnTo>
                  <a:pt x="18008" y="20535"/>
                </a:lnTo>
                <a:lnTo>
                  <a:pt x="18465" y="19900"/>
                </a:lnTo>
                <a:lnTo>
                  <a:pt x="18923" y="19672"/>
                </a:lnTo>
                <a:lnTo>
                  <a:pt x="18948" y="18757"/>
                </a:lnTo>
                <a:lnTo>
                  <a:pt x="18986" y="18884"/>
                </a:lnTo>
                <a:lnTo>
                  <a:pt x="19392" y="21247"/>
                </a:lnTo>
                <a:lnTo>
                  <a:pt x="19519" y="21805"/>
                </a:lnTo>
                <a:lnTo>
                  <a:pt x="19519" y="21932"/>
                </a:lnTo>
                <a:lnTo>
                  <a:pt x="19494" y="21793"/>
                </a:lnTo>
                <a:lnTo>
                  <a:pt x="19291" y="21678"/>
                </a:lnTo>
                <a:lnTo>
                  <a:pt x="18618" y="21297"/>
                </a:lnTo>
                <a:lnTo>
                  <a:pt x="17830" y="21297"/>
                </a:lnTo>
                <a:lnTo>
                  <a:pt x="17335" y="21678"/>
                </a:lnTo>
                <a:lnTo>
                  <a:pt x="16611" y="20929"/>
                </a:lnTo>
                <a:lnTo>
                  <a:pt x="16560" y="22059"/>
                </a:lnTo>
                <a:lnTo>
                  <a:pt x="16332" y="22567"/>
                </a:lnTo>
                <a:lnTo>
                  <a:pt x="16205" y="22948"/>
                </a:lnTo>
                <a:lnTo>
                  <a:pt x="16535" y="23329"/>
                </a:lnTo>
                <a:lnTo>
                  <a:pt x="17856" y="22186"/>
                </a:lnTo>
                <a:lnTo>
                  <a:pt x="18351" y="23202"/>
                </a:lnTo>
                <a:lnTo>
                  <a:pt x="19011" y="22707"/>
                </a:lnTo>
                <a:lnTo>
                  <a:pt x="19316" y="22186"/>
                </a:lnTo>
                <a:lnTo>
                  <a:pt x="19380" y="22059"/>
                </a:lnTo>
                <a:lnTo>
                  <a:pt x="19443" y="22377"/>
                </a:lnTo>
                <a:lnTo>
                  <a:pt x="20447" y="22694"/>
                </a:lnTo>
                <a:lnTo>
                  <a:pt x="21196" y="22694"/>
                </a:lnTo>
                <a:lnTo>
                  <a:pt x="21755" y="22821"/>
                </a:lnTo>
                <a:lnTo>
                  <a:pt x="22199" y="22567"/>
                </a:lnTo>
                <a:lnTo>
                  <a:pt x="22771" y="21932"/>
                </a:lnTo>
                <a:lnTo>
                  <a:pt x="23329" y="22898"/>
                </a:lnTo>
                <a:lnTo>
                  <a:pt x="23647" y="22352"/>
                </a:lnTo>
                <a:lnTo>
                  <a:pt x="23812" y="21932"/>
                </a:lnTo>
                <a:lnTo>
                  <a:pt x="23850" y="21805"/>
                </a:lnTo>
                <a:lnTo>
                  <a:pt x="24384" y="21882"/>
                </a:lnTo>
                <a:lnTo>
                  <a:pt x="24168" y="21551"/>
                </a:lnTo>
                <a:lnTo>
                  <a:pt x="25158" y="21678"/>
                </a:lnTo>
                <a:lnTo>
                  <a:pt x="25831" y="21678"/>
                </a:lnTo>
                <a:lnTo>
                  <a:pt x="25996" y="21551"/>
                </a:lnTo>
                <a:lnTo>
                  <a:pt x="26162" y="21424"/>
                </a:lnTo>
                <a:lnTo>
                  <a:pt x="26962" y="22377"/>
                </a:lnTo>
                <a:lnTo>
                  <a:pt x="27051" y="21424"/>
                </a:lnTo>
                <a:lnTo>
                  <a:pt x="27051" y="21297"/>
                </a:lnTo>
                <a:lnTo>
                  <a:pt x="27114" y="20662"/>
                </a:lnTo>
                <a:lnTo>
                  <a:pt x="27114" y="22771"/>
                </a:lnTo>
                <a:lnTo>
                  <a:pt x="26987" y="24168"/>
                </a:lnTo>
                <a:lnTo>
                  <a:pt x="27889" y="24320"/>
                </a:lnTo>
                <a:lnTo>
                  <a:pt x="27901" y="24091"/>
                </a:lnTo>
                <a:lnTo>
                  <a:pt x="28028" y="23456"/>
                </a:lnTo>
                <a:lnTo>
                  <a:pt x="28016" y="24930"/>
                </a:lnTo>
                <a:lnTo>
                  <a:pt x="28155" y="24917"/>
                </a:lnTo>
                <a:lnTo>
                  <a:pt x="28232" y="23456"/>
                </a:lnTo>
                <a:lnTo>
                  <a:pt x="28219" y="24904"/>
                </a:lnTo>
                <a:lnTo>
                  <a:pt x="28422" y="24866"/>
                </a:lnTo>
                <a:lnTo>
                  <a:pt x="28384" y="23456"/>
                </a:lnTo>
                <a:lnTo>
                  <a:pt x="28435" y="21170"/>
                </a:lnTo>
                <a:lnTo>
                  <a:pt x="28422" y="23787"/>
                </a:lnTo>
                <a:lnTo>
                  <a:pt x="28473" y="23456"/>
                </a:lnTo>
                <a:lnTo>
                  <a:pt x="28448" y="24866"/>
                </a:lnTo>
                <a:lnTo>
                  <a:pt x="28613" y="24853"/>
                </a:lnTo>
                <a:lnTo>
                  <a:pt x="28549" y="25107"/>
                </a:lnTo>
                <a:lnTo>
                  <a:pt x="28676" y="26377"/>
                </a:lnTo>
                <a:lnTo>
                  <a:pt x="28600" y="25234"/>
                </a:lnTo>
                <a:lnTo>
                  <a:pt x="29146" y="25742"/>
                </a:lnTo>
                <a:lnTo>
                  <a:pt x="29159" y="25933"/>
                </a:lnTo>
                <a:lnTo>
                  <a:pt x="29235" y="26631"/>
                </a:lnTo>
                <a:lnTo>
                  <a:pt x="29337" y="25361"/>
                </a:lnTo>
                <a:lnTo>
                  <a:pt x="29349" y="25234"/>
                </a:lnTo>
                <a:lnTo>
                  <a:pt x="29476" y="23710"/>
                </a:lnTo>
                <a:lnTo>
                  <a:pt x="29502" y="23456"/>
                </a:lnTo>
                <a:lnTo>
                  <a:pt x="29527" y="23202"/>
                </a:lnTo>
                <a:lnTo>
                  <a:pt x="29603" y="23964"/>
                </a:lnTo>
                <a:lnTo>
                  <a:pt x="29552" y="24599"/>
                </a:lnTo>
                <a:lnTo>
                  <a:pt x="29451" y="26009"/>
                </a:lnTo>
                <a:lnTo>
                  <a:pt x="29997" y="26098"/>
                </a:lnTo>
                <a:lnTo>
                  <a:pt x="30035" y="26377"/>
                </a:lnTo>
                <a:lnTo>
                  <a:pt x="29476" y="27520"/>
                </a:lnTo>
                <a:lnTo>
                  <a:pt x="29400" y="26771"/>
                </a:lnTo>
                <a:lnTo>
                  <a:pt x="29337" y="27647"/>
                </a:lnTo>
                <a:lnTo>
                  <a:pt x="29273" y="27012"/>
                </a:lnTo>
                <a:lnTo>
                  <a:pt x="29159" y="25933"/>
                </a:lnTo>
                <a:lnTo>
                  <a:pt x="28829" y="26123"/>
                </a:lnTo>
                <a:lnTo>
                  <a:pt x="28714" y="26377"/>
                </a:lnTo>
                <a:lnTo>
                  <a:pt x="28740" y="27012"/>
                </a:lnTo>
                <a:lnTo>
                  <a:pt x="28511" y="26123"/>
                </a:lnTo>
                <a:lnTo>
                  <a:pt x="27749" y="25361"/>
                </a:lnTo>
                <a:lnTo>
                  <a:pt x="26847" y="25488"/>
                </a:lnTo>
                <a:lnTo>
                  <a:pt x="26619" y="27774"/>
                </a:lnTo>
                <a:lnTo>
                  <a:pt x="26504" y="27520"/>
                </a:lnTo>
                <a:lnTo>
                  <a:pt x="25755" y="25882"/>
                </a:lnTo>
                <a:lnTo>
                  <a:pt x="25476" y="27520"/>
                </a:lnTo>
                <a:lnTo>
                  <a:pt x="25374" y="26504"/>
                </a:lnTo>
                <a:lnTo>
                  <a:pt x="24993" y="26504"/>
                </a:lnTo>
                <a:lnTo>
                  <a:pt x="24714" y="26504"/>
                </a:lnTo>
                <a:lnTo>
                  <a:pt x="23266" y="28409"/>
                </a:lnTo>
                <a:lnTo>
                  <a:pt x="22885" y="28282"/>
                </a:lnTo>
                <a:lnTo>
                  <a:pt x="21386" y="27774"/>
                </a:lnTo>
                <a:lnTo>
                  <a:pt x="20599" y="28003"/>
                </a:lnTo>
                <a:lnTo>
                  <a:pt x="20599" y="28409"/>
                </a:lnTo>
                <a:lnTo>
                  <a:pt x="20561" y="29933"/>
                </a:lnTo>
                <a:lnTo>
                  <a:pt x="20472" y="30060"/>
                </a:lnTo>
                <a:lnTo>
                  <a:pt x="20459" y="29933"/>
                </a:lnTo>
                <a:lnTo>
                  <a:pt x="20472" y="29171"/>
                </a:lnTo>
                <a:lnTo>
                  <a:pt x="20561" y="28663"/>
                </a:lnTo>
                <a:lnTo>
                  <a:pt x="20599" y="28409"/>
                </a:lnTo>
                <a:lnTo>
                  <a:pt x="20599" y="28003"/>
                </a:lnTo>
                <a:lnTo>
                  <a:pt x="20066" y="28155"/>
                </a:lnTo>
                <a:lnTo>
                  <a:pt x="20066" y="29171"/>
                </a:lnTo>
                <a:lnTo>
                  <a:pt x="19710" y="29552"/>
                </a:lnTo>
                <a:lnTo>
                  <a:pt x="19570" y="29806"/>
                </a:lnTo>
                <a:lnTo>
                  <a:pt x="19469" y="28663"/>
                </a:lnTo>
                <a:lnTo>
                  <a:pt x="19939" y="28917"/>
                </a:lnTo>
                <a:lnTo>
                  <a:pt x="20066" y="29171"/>
                </a:lnTo>
                <a:lnTo>
                  <a:pt x="20066" y="28155"/>
                </a:lnTo>
                <a:lnTo>
                  <a:pt x="19583" y="28282"/>
                </a:lnTo>
                <a:lnTo>
                  <a:pt x="18630" y="27647"/>
                </a:lnTo>
                <a:lnTo>
                  <a:pt x="17272" y="28282"/>
                </a:lnTo>
                <a:lnTo>
                  <a:pt x="16903" y="28028"/>
                </a:lnTo>
                <a:lnTo>
                  <a:pt x="16675" y="29933"/>
                </a:lnTo>
                <a:lnTo>
                  <a:pt x="16903" y="29933"/>
                </a:lnTo>
                <a:lnTo>
                  <a:pt x="16852" y="29425"/>
                </a:lnTo>
                <a:lnTo>
                  <a:pt x="17729" y="30060"/>
                </a:lnTo>
                <a:lnTo>
                  <a:pt x="17678" y="29425"/>
                </a:lnTo>
                <a:lnTo>
                  <a:pt x="18427" y="29641"/>
                </a:lnTo>
                <a:lnTo>
                  <a:pt x="18415" y="29425"/>
                </a:lnTo>
                <a:lnTo>
                  <a:pt x="18503" y="28409"/>
                </a:lnTo>
                <a:lnTo>
                  <a:pt x="18554" y="29425"/>
                </a:lnTo>
                <a:lnTo>
                  <a:pt x="18465" y="30060"/>
                </a:lnTo>
                <a:lnTo>
                  <a:pt x="18453" y="29819"/>
                </a:lnTo>
                <a:lnTo>
                  <a:pt x="17970" y="30695"/>
                </a:lnTo>
                <a:lnTo>
                  <a:pt x="18440" y="30441"/>
                </a:lnTo>
                <a:lnTo>
                  <a:pt x="21958" y="32346"/>
                </a:lnTo>
                <a:lnTo>
                  <a:pt x="24472" y="30441"/>
                </a:lnTo>
                <a:lnTo>
                  <a:pt x="24968" y="30060"/>
                </a:lnTo>
                <a:lnTo>
                  <a:pt x="27317" y="28282"/>
                </a:lnTo>
                <a:lnTo>
                  <a:pt x="29679" y="31457"/>
                </a:lnTo>
                <a:lnTo>
                  <a:pt x="32778" y="31330"/>
                </a:lnTo>
                <a:lnTo>
                  <a:pt x="33439" y="31330"/>
                </a:lnTo>
                <a:lnTo>
                  <a:pt x="34455" y="32600"/>
                </a:lnTo>
                <a:lnTo>
                  <a:pt x="33528" y="32854"/>
                </a:lnTo>
                <a:lnTo>
                  <a:pt x="30264" y="34886"/>
                </a:lnTo>
                <a:lnTo>
                  <a:pt x="31864" y="35902"/>
                </a:lnTo>
                <a:lnTo>
                  <a:pt x="33375" y="33743"/>
                </a:lnTo>
                <a:lnTo>
                  <a:pt x="35509" y="35902"/>
                </a:lnTo>
                <a:lnTo>
                  <a:pt x="35953" y="37680"/>
                </a:lnTo>
                <a:lnTo>
                  <a:pt x="36169" y="36410"/>
                </a:lnTo>
                <a:close/>
              </a:path>
            </a:pathLst>
          </a:custGeom>
          <a:solidFill>
            <a:srgbClr val="B88F51"/>
          </a:solidFill>
        </p:spPr>
        <p:txBody>
          <a:bodyPr wrap="square" lIns="0" tIns="0" rIns="0" bIns="0" rtlCol="0"/>
          <a:lstStyle/>
          <a:p>
            <a:endParaRPr sz="2511"/>
          </a:p>
        </p:txBody>
      </p:sp>
      <p:sp>
        <p:nvSpPr>
          <p:cNvPr id="159" name="bg object 159"/>
          <p:cNvSpPr/>
          <p:nvPr/>
        </p:nvSpPr>
        <p:spPr>
          <a:xfrm>
            <a:off x="848772" y="215733"/>
            <a:ext cx="48419" cy="24209"/>
          </a:xfrm>
          <a:custGeom>
            <a:avLst/>
            <a:gdLst/>
            <a:ahLst/>
            <a:cxnLst/>
            <a:rect l="l" t="t" r="r" b="b"/>
            <a:pathLst>
              <a:path w="77469" h="38735">
                <a:moveTo>
                  <a:pt x="2971" y="32181"/>
                </a:moveTo>
                <a:lnTo>
                  <a:pt x="2933" y="31826"/>
                </a:lnTo>
                <a:lnTo>
                  <a:pt x="2921" y="31610"/>
                </a:lnTo>
                <a:lnTo>
                  <a:pt x="2832" y="32232"/>
                </a:lnTo>
                <a:lnTo>
                  <a:pt x="2870" y="32588"/>
                </a:lnTo>
                <a:lnTo>
                  <a:pt x="2895" y="32791"/>
                </a:lnTo>
                <a:lnTo>
                  <a:pt x="2971" y="32181"/>
                </a:lnTo>
                <a:close/>
              </a:path>
              <a:path w="77469" h="38735">
                <a:moveTo>
                  <a:pt x="3238" y="30683"/>
                </a:moveTo>
                <a:lnTo>
                  <a:pt x="2870" y="30403"/>
                </a:lnTo>
                <a:lnTo>
                  <a:pt x="2857" y="30086"/>
                </a:lnTo>
                <a:lnTo>
                  <a:pt x="2819" y="30353"/>
                </a:lnTo>
                <a:lnTo>
                  <a:pt x="1816" y="29527"/>
                </a:lnTo>
                <a:lnTo>
                  <a:pt x="1828" y="29756"/>
                </a:lnTo>
                <a:lnTo>
                  <a:pt x="1054" y="29095"/>
                </a:lnTo>
                <a:lnTo>
                  <a:pt x="901" y="28968"/>
                </a:lnTo>
                <a:lnTo>
                  <a:pt x="723" y="28816"/>
                </a:lnTo>
                <a:lnTo>
                  <a:pt x="723" y="28943"/>
                </a:lnTo>
                <a:lnTo>
                  <a:pt x="0" y="28803"/>
                </a:lnTo>
                <a:lnTo>
                  <a:pt x="88" y="29641"/>
                </a:lnTo>
                <a:lnTo>
                  <a:pt x="152" y="30264"/>
                </a:lnTo>
                <a:lnTo>
                  <a:pt x="609" y="29641"/>
                </a:lnTo>
                <a:lnTo>
                  <a:pt x="787" y="29425"/>
                </a:lnTo>
                <a:lnTo>
                  <a:pt x="889" y="30378"/>
                </a:lnTo>
                <a:lnTo>
                  <a:pt x="952" y="31038"/>
                </a:lnTo>
                <a:lnTo>
                  <a:pt x="1460" y="30365"/>
                </a:lnTo>
                <a:lnTo>
                  <a:pt x="1816" y="30162"/>
                </a:lnTo>
                <a:lnTo>
                  <a:pt x="1778" y="30784"/>
                </a:lnTo>
                <a:lnTo>
                  <a:pt x="1790" y="31102"/>
                </a:lnTo>
                <a:lnTo>
                  <a:pt x="1803" y="31826"/>
                </a:lnTo>
                <a:lnTo>
                  <a:pt x="2019" y="31559"/>
                </a:lnTo>
                <a:lnTo>
                  <a:pt x="2044" y="31750"/>
                </a:lnTo>
                <a:lnTo>
                  <a:pt x="2552" y="31076"/>
                </a:lnTo>
                <a:lnTo>
                  <a:pt x="2781" y="30937"/>
                </a:lnTo>
                <a:lnTo>
                  <a:pt x="2806" y="31064"/>
                </a:lnTo>
                <a:lnTo>
                  <a:pt x="2832" y="31280"/>
                </a:lnTo>
                <a:lnTo>
                  <a:pt x="2870" y="30886"/>
                </a:lnTo>
                <a:lnTo>
                  <a:pt x="3238" y="30683"/>
                </a:lnTo>
                <a:close/>
              </a:path>
              <a:path w="77469" h="38735">
                <a:moveTo>
                  <a:pt x="3263" y="32207"/>
                </a:moveTo>
                <a:lnTo>
                  <a:pt x="3175" y="31305"/>
                </a:lnTo>
                <a:lnTo>
                  <a:pt x="3022" y="32181"/>
                </a:lnTo>
                <a:lnTo>
                  <a:pt x="3060" y="32575"/>
                </a:lnTo>
                <a:lnTo>
                  <a:pt x="3111" y="33083"/>
                </a:lnTo>
                <a:lnTo>
                  <a:pt x="3263" y="32207"/>
                </a:lnTo>
                <a:close/>
              </a:path>
              <a:path w="77469" h="38735">
                <a:moveTo>
                  <a:pt x="3797" y="32143"/>
                </a:moveTo>
                <a:lnTo>
                  <a:pt x="3759" y="31788"/>
                </a:lnTo>
                <a:lnTo>
                  <a:pt x="3746" y="31572"/>
                </a:lnTo>
                <a:lnTo>
                  <a:pt x="3657" y="32194"/>
                </a:lnTo>
                <a:lnTo>
                  <a:pt x="3695" y="32550"/>
                </a:lnTo>
                <a:lnTo>
                  <a:pt x="3721" y="32753"/>
                </a:lnTo>
                <a:lnTo>
                  <a:pt x="3797" y="32143"/>
                </a:lnTo>
                <a:close/>
              </a:path>
              <a:path w="77469" h="38735">
                <a:moveTo>
                  <a:pt x="4368" y="36029"/>
                </a:moveTo>
                <a:lnTo>
                  <a:pt x="4254" y="35179"/>
                </a:lnTo>
                <a:lnTo>
                  <a:pt x="4152" y="35864"/>
                </a:lnTo>
                <a:lnTo>
                  <a:pt x="3492" y="35356"/>
                </a:lnTo>
                <a:lnTo>
                  <a:pt x="3594" y="36360"/>
                </a:lnTo>
                <a:lnTo>
                  <a:pt x="3619" y="36639"/>
                </a:lnTo>
                <a:lnTo>
                  <a:pt x="3759" y="36372"/>
                </a:lnTo>
                <a:lnTo>
                  <a:pt x="4152" y="36144"/>
                </a:lnTo>
                <a:lnTo>
                  <a:pt x="4178" y="36334"/>
                </a:lnTo>
                <a:lnTo>
                  <a:pt x="4216" y="36715"/>
                </a:lnTo>
                <a:lnTo>
                  <a:pt x="4305" y="36068"/>
                </a:lnTo>
                <a:close/>
              </a:path>
              <a:path w="77469" h="38735">
                <a:moveTo>
                  <a:pt x="4648" y="32905"/>
                </a:moveTo>
                <a:lnTo>
                  <a:pt x="4572" y="32131"/>
                </a:lnTo>
                <a:lnTo>
                  <a:pt x="4457" y="32829"/>
                </a:lnTo>
                <a:lnTo>
                  <a:pt x="3962" y="32321"/>
                </a:lnTo>
                <a:lnTo>
                  <a:pt x="4064" y="33299"/>
                </a:lnTo>
                <a:lnTo>
                  <a:pt x="4089" y="33489"/>
                </a:lnTo>
                <a:lnTo>
                  <a:pt x="4191" y="33312"/>
                </a:lnTo>
                <a:lnTo>
                  <a:pt x="4470" y="33108"/>
                </a:lnTo>
                <a:lnTo>
                  <a:pt x="4495" y="33286"/>
                </a:lnTo>
                <a:lnTo>
                  <a:pt x="4533" y="33667"/>
                </a:lnTo>
                <a:lnTo>
                  <a:pt x="4635" y="32981"/>
                </a:lnTo>
                <a:close/>
              </a:path>
              <a:path w="77469" h="38735">
                <a:moveTo>
                  <a:pt x="4762" y="31000"/>
                </a:moveTo>
                <a:lnTo>
                  <a:pt x="3873" y="30899"/>
                </a:lnTo>
                <a:lnTo>
                  <a:pt x="3962" y="31788"/>
                </a:lnTo>
                <a:lnTo>
                  <a:pt x="4000" y="32194"/>
                </a:lnTo>
                <a:lnTo>
                  <a:pt x="4394" y="31775"/>
                </a:lnTo>
                <a:lnTo>
                  <a:pt x="4762" y="31000"/>
                </a:lnTo>
                <a:close/>
              </a:path>
              <a:path w="77469" h="38735">
                <a:moveTo>
                  <a:pt x="4889" y="32867"/>
                </a:moveTo>
                <a:lnTo>
                  <a:pt x="4851" y="32512"/>
                </a:lnTo>
                <a:lnTo>
                  <a:pt x="4838" y="32308"/>
                </a:lnTo>
                <a:lnTo>
                  <a:pt x="4749" y="32918"/>
                </a:lnTo>
                <a:lnTo>
                  <a:pt x="4787" y="33274"/>
                </a:lnTo>
                <a:lnTo>
                  <a:pt x="4813" y="33489"/>
                </a:lnTo>
                <a:lnTo>
                  <a:pt x="4889" y="32867"/>
                </a:lnTo>
                <a:close/>
              </a:path>
              <a:path w="77469" h="38735">
                <a:moveTo>
                  <a:pt x="5600" y="34493"/>
                </a:moveTo>
                <a:lnTo>
                  <a:pt x="5549" y="33997"/>
                </a:lnTo>
                <a:lnTo>
                  <a:pt x="5511" y="33680"/>
                </a:lnTo>
                <a:lnTo>
                  <a:pt x="5600" y="34493"/>
                </a:lnTo>
                <a:close/>
              </a:path>
              <a:path w="77469" h="38735">
                <a:moveTo>
                  <a:pt x="5892" y="31711"/>
                </a:moveTo>
                <a:lnTo>
                  <a:pt x="5854" y="30276"/>
                </a:lnTo>
                <a:lnTo>
                  <a:pt x="5168" y="32651"/>
                </a:lnTo>
                <a:lnTo>
                  <a:pt x="5346" y="34378"/>
                </a:lnTo>
                <a:lnTo>
                  <a:pt x="5892" y="31711"/>
                </a:lnTo>
                <a:close/>
              </a:path>
              <a:path w="77469" h="38735">
                <a:moveTo>
                  <a:pt x="5994" y="33616"/>
                </a:moveTo>
                <a:lnTo>
                  <a:pt x="5918" y="32842"/>
                </a:lnTo>
                <a:lnTo>
                  <a:pt x="5803" y="33616"/>
                </a:lnTo>
                <a:lnTo>
                  <a:pt x="5842" y="33997"/>
                </a:lnTo>
                <a:lnTo>
                  <a:pt x="5880" y="34378"/>
                </a:lnTo>
                <a:lnTo>
                  <a:pt x="5994" y="33616"/>
                </a:lnTo>
                <a:close/>
              </a:path>
              <a:path w="77469" h="38735">
                <a:moveTo>
                  <a:pt x="6032" y="28257"/>
                </a:moveTo>
                <a:lnTo>
                  <a:pt x="5994" y="27901"/>
                </a:lnTo>
                <a:lnTo>
                  <a:pt x="5981" y="27686"/>
                </a:lnTo>
                <a:lnTo>
                  <a:pt x="5892" y="28308"/>
                </a:lnTo>
                <a:lnTo>
                  <a:pt x="5930" y="28663"/>
                </a:lnTo>
                <a:lnTo>
                  <a:pt x="5956" y="28867"/>
                </a:lnTo>
                <a:lnTo>
                  <a:pt x="6032" y="28257"/>
                </a:lnTo>
                <a:close/>
              </a:path>
              <a:path w="77469" h="38735">
                <a:moveTo>
                  <a:pt x="6172" y="32956"/>
                </a:moveTo>
                <a:lnTo>
                  <a:pt x="6121" y="32461"/>
                </a:lnTo>
                <a:lnTo>
                  <a:pt x="6083" y="32143"/>
                </a:lnTo>
                <a:lnTo>
                  <a:pt x="6172" y="32956"/>
                </a:lnTo>
                <a:close/>
              </a:path>
              <a:path w="77469" h="38735">
                <a:moveTo>
                  <a:pt x="6477" y="34467"/>
                </a:moveTo>
                <a:lnTo>
                  <a:pt x="6426" y="33972"/>
                </a:lnTo>
                <a:lnTo>
                  <a:pt x="6388" y="33655"/>
                </a:lnTo>
                <a:lnTo>
                  <a:pt x="6477" y="34467"/>
                </a:lnTo>
                <a:close/>
              </a:path>
              <a:path w="77469" h="38735">
                <a:moveTo>
                  <a:pt x="7327" y="30518"/>
                </a:moveTo>
                <a:lnTo>
                  <a:pt x="7251" y="29743"/>
                </a:lnTo>
                <a:lnTo>
                  <a:pt x="7137" y="30518"/>
                </a:lnTo>
                <a:lnTo>
                  <a:pt x="7175" y="30899"/>
                </a:lnTo>
                <a:lnTo>
                  <a:pt x="7213" y="31280"/>
                </a:lnTo>
                <a:lnTo>
                  <a:pt x="7327" y="30518"/>
                </a:lnTo>
                <a:close/>
              </a:path>
              <a:path w="77469" h="38735">
                <a:moveTo>
                  <a:pt x="7366" y="32664"/>
                </a:moveTo>
                <a:lnTo>
                  <a:pt x="6642" y="32359"/>
                </a:lnTo>
                <a:lnTo>
                  <a:pt x="6731" y="33197"/>
                </a:lnTo>
                <a:lnTo>
                  <a:pt x="6756" y="33464"/>
                </a:lnTo>
                <a:lnTo>
                  <a:pt x="6896" y="33223"/>
                </a:lnTo>
                <a:lnTo>
                  <a:pt x="7366" y="32664"/>
                </a:lnTo>
                <a:close/>
              </a:path>
              <a:path w="77469" h="38735">
                <a:moveTo>
                  <a:pt x="7569" y="30518"/>
                </a:moveTo>
                <a:lnTo>
                  <a:pt x="7480" y="29616"/>
                </a:lnTo>
                <a:lnTo>
                  <a:pt x="7327" y="30492"/>
                </a:lnTo>
                <a:lnTo>
                  <a:pt x="7366" y="30886"/>
                </a:lnTo>
                <a:lnTo>
                  <a:pt x="7416" y="31394"/>
                </a:lnTo>
                <a:lnTo>
                  <a:pt x="7569" y="30518"/>
                </a:lnTo>
                <a:close/>
              </a:path>
              <a:path w="77469" h="38735">
                <a:moveTo>
                  <a:pt x="7721" y="30480"/>
                </a:moveTo>
                <a:lnTo>
                  <a:pt x="7683" y="30124"/>
                </a:lnTo>
                <a:lnTo>
                  <a:pt x="7670" y="29921"/>
                </a:lnTo>
                <a:lnTo>
                  <a:pt x="7581" y="30530"/>
                </a:lnTo>
                <a:lnTo>
                  <a:pt x="7620" y="30886"/>
                </a:lnTo>
                <a:lnTo>
                  <a:pt x="7645" y="31102"/>
                </a:lnTo>
                <a:lnTo>
                  <a:pt x="7721" y="30480"/>
                </a:lnTo>
                <a:close/>
              </a:path>
              <a:path w="77469" h="38735">
                <a:moveTo>
                  <a:pt x="8077" y="34429"/>
                </a:moveTo>
                <a:lnTo>
                  <a:pt x="7899" y="31470"/>
                </a:lnTo>
                <a:lnTo>
                  <a:pt x="7391" y="32537"/>
                </a:lnTo>
                <a:lnTo>
                  <a:pt x="7366" y="32664"/>
                </a:lnTo>
                <a:lnTo>
                  <a:pt x="7315" y="33172"/>
                </a:lnTo>
                <a:lnTo>
                  <a:pt x="7150" y="34480"/>
                </a:lnTo>
                <a:lnTo>
                  <a:pt x="8077" y="34429"/>
                </a:lnTo>
                <a:close/>
              </a:path>
              <a:path w="77469" h="38735">
                <a:moveTo>
                  <a:pt x="8128" y="30099"/>
                </a:moveTo>
                <a:lnTo>
                  <a:pt x="8077" y="29679"/>
                </a:lnTo>
                <a:lnTo>
                  <a:pt x="7912" y="30873"/>
                </a:lnTo>
                <a:lnTo>
                  <a:pt x="8064" y="32372"/>
                </a:lnTo>
                <a:lnTo>
                  <a:pt x="8128" y="30099"/>
                </a:lnTo>
                <a:close/>
              </a:path>
              <a:path w="77469" h="38735">
                <a:moveTo>
                  <a:pt x="8991" y="33921"/>
                </a:moveTo>
                <a:lnTo>
                  <a:pt x="8293" y="33197"/>
                </a:lnTo>
                <a:lnTo>
                  <a:pt x="8140" y="33045"/>
                </a:lnTo>
                <a:lnTo>
                  <a:pt x="8140" y="33197"/>
                </a:lnTo>
                <a:lnTo>
                  <a:pt x="8153" y="34937"/>
                </a:lnTo>
                <a:lnTo>
                  <a:pt x="8991" y="33921"/>
                </a:lnTo>
                <a:close/>
              </a:path>
              <a:path w="77469" h="38735">
                <a:moveTo>
                  <a:pt x="9563" y="37134"/>
                </a:moveTo>
                <a:lnTo>
                  <a:pt x="8039" y="36398"/>
                </a:lnTo>
                <a:lnTo>
                  <a:pt x="8166" y="37706"/>
                </a:lnTo>
                <a:lnTo>
                  <a:pt x="8242" y="38455"/>
                </a:lnTo>
                <a:lnTo>
                  <a:pt x="8851" y="37706"/>
                </a:lnTo>
                <a:lnTo>
                  <a:pt x="9563" y="37134"/>
                </a:lnTo>
                <a:close/>
              </a:path>
              <a:path w="77469" h="38735">
                <a:moveTo>
                  <a:pt x="9779" y="33794"/>
                </a:moveTo>
                <a:lnTo>
                  <a:pt x="9017" y="33883"/>
                </a:lnTo>
                <a:lnTo>
                  <a:pt x="9652" y="34594"/>
                </a:lnTo>
                <a:lnTo>
                  <a:pt x="9779" y="33794"/>
                </a:lnTo>
                <a:close/>
              </a:path>
              <a:path w="77469" h="38735">
                <a:moveTo>
                  <a:pt x="9779" y="29629"/>
                </a:moveTo>
                <a:lnTo>
                  <a:pt x="9740" y="29273"/>
                </a:lnTo>
                <a:lnTo>
                  <a:pt x="9728" y="29057"/>
                </a:lnTo>
                <a:lnTo>
                  <a:pt x="9639" y="29679"/>
                </a:lnTo>
                <a:lnTo>
                  <a:pt x="9677" y="30035"/>
                </a:lnTo>
                <a:lnTo>
                  <a:pt x="9702" y="30251"/>
                </a:lnTo>
                <a:lnTo>
                  <a:pt x="9779" y="29629"/>
                </a:lnTo>
                <a:close/>
              </a:path>
              <a:path w="77469" h="38735">
                <a:moveTo>
                  <a:pt x="9969" y="32550"/>
                </a:moveTo>
                <a:lnTo>
                  <a:pt x="9956" y="32308"/>
                </a:lnTo>
                <a:lnTo>
                  <a:pt x="9918" y="31991"/>
                </a:lnTo>
                <a:lnTo>
                  <a:pt x="9969" y="32550"/>
                </a:lnTo>
                <a:close/>
              </a:path>
              <a:path w="77469" h="38735">
                <a:moveTo>
                  <a:pt x="10020" y="29667"/>
                </a:moveTo>
                <a:lnTo>
                  <a:pt x="9931" y="28765"/>
                </a:lnTo>
                <a:lnTo>
                  <a:pt x="9779" y="29629"/>
                </a:lnTo>
                <a:lnTo>
                  <a:pt x="9817" y="30035"/>
                </a:lnTo>
                <a:lnTo>
                  <a:pt x="9867" y="30530"/>
                </a:lnTo>
                <a:lnTo>
                  <a:pt x="10020" y="29667"/>
                </a:lnTo>
                <a:close/>
              </a:path>
              <a:path w="77469" h="38735">
                <a:moveTo>
                  <a:pt x="10299" y="30492"/>
                </a:moveTo>
                <a:lnTo>
                  <a:pt x="10261" y="30022"/>
                </a:lnTo>
                <a:lnTo>
                  <a:pt x="10223" y="29705"/>
                </a:lnTo>
                <a:lnTo>
                  <a:pt x="10299" y="30492"/>
                </a:lnTo>
                <a:close/>
              </a:path>
              <a:path w="77469" h="38735">
                <a:moveTo>
                  <a:pt x="10452" y="37223"/>
                </a:moveTo>
                <a:lnTo>
                  <a:pt x="10414" y="36868"/>
                </a:lnTo>
                <a:lnTo>
                  <a:pt x="10401" y="36652"/>
                </a:lnTo>
                <a:lnTo>
                  <a:pt x="10312" y="37274"/>
                </a:lnTo>
                <a:lnTo>
                  <a:pt x="10350" y="37630"/>
                </a:lnTo>
                <a:lnTo>
                  <a:pt x="10375" y="37833"/>
                </a:lnTo>
                <a:lnTo>
                  <a:pt x="10452" y="37223"/>
                </a:lnTo>
                <a:close/>
              </a:path>
              <a:path w="77469" h="38735">
                <a:moveTo>
                  <a:pt x="11137" y="29629"/>
                </a:moveTo>
                <a:lnTo>
                  <a:pt x="11049" y="28727"/>
                </a:lnTo>
                <a:lnTo>
                  <a:pt x="10896" y="29603"/>
                </a:lnTo>
                <a:lnTo>
                  <a:pt x="10934" y="29997"/>
                </a:lnTo>
                <a:lnTo>
                  <a:pt x="10985" y="30505"/>
                </a:lnTo>
                <a:lnTo>
                  <a:pt x="11137" y="29629"/>
                </a:lnTo>
                <a:close/>
              </a:path>
              <a:path w="77469" h="38735">
                <a:moveTo>
                  <a:pt x="11226" y="37211"/>
                </a:moveTo>
                <a:lnTo>
                  <a:pt x="11150" y="36436"/>
                </a:lnTo>
                <a:lnTo>
                  <a:pt x="11036" y="37211"/>
                </a:lnTo>
                <a:lnTo>
                  <a:pt x="11074" y="37592"/>
                </a:lnTo>
                <a:lnTo>
                  <a:pt x="11112" y="37973"/>
                </a:lnTo>
                <a:lnTo>
                  <a:pt x="11226" y="37211"/>
                </a:lnTo>
                <a:close/>
              </a:path>
              <a:path w="77469" h="38735">
                <a:moveTo>
                  <a:pt x="13512" y="29552"/>
                </a:moveTo>
                <a:lnTo>
                  <a:pt x="13373" y="29514"/>
                </a:lnTo>
                <a:lnTo>
                  <a:pt x="13385" y="29146"/>
                </a:lnTo>
                <a:lnTo>
                  <a:pt x="13385" y="28778"/>
                </a:lnTo>
                <a:lnTo>
                  <a:pt x="13246" y="29095"/>
                </a:lnTo>
                <a:lnTo>
                  <a:pt x="12700" y="28511"/>
                </a:lnTo>
                <a:lnTo>
                  <a:pt x="12687" y="26631"/>
                </a:lnTo>
                <a:lnTo>
                  <a:pt x="12661" y="27228"/>
                </a:lnTo>
                <a:lnTo>
                  <a:pt x="12661" y="29298"/>
                </a:lnTo>
                <a:lnTo>
                  <a:pt x="12636" y="29171"/>
                </a:lnTo>
                <a:lnTo>
                  <a:pt x="12661" y="29298"/>
                </a:lnTo>
                <a:lnTo>
                  <a:pt x="12661" y="27228"/>
                </a:lnTo>
                <a:lnTo>
                  <a:pt x="12611" y="28409"/>
                </a:lnTo>
                <a:lnTo>
                  <a:pt x="12433" y="28194"/>
                </a:lnTo>
                <a:lnTo>
                  <a:pt x="12598" y="28968"/>
                </a:lnTo>
                <a:lnTo>
                  <a:pt x="12585" y="29273"/>
                </a:lnTo>
                <a:lnTo>
                  <a:pt x="11163" y="28841"/>
                </a:lnTo>
                <a:lnTo>
                  <a:pt x="11277" y="29984"/>
                </a:lnTo>
                <a:lnTo>
                  <a:pt x="11417" y="31381"/>
                </a:lnTo>
                <a:lnTo>
                  <a:pt x="11480" y="31559"/>
                </a:lnTo>
                <a:lnTo>
                  <a:pt x="10490" y="30073"/>
                </a:lnTo>
                <a:lnTo>
                  <a:pt x="10477" y="29806"/>
                </a:lnTo>
                <a:lnTo>
                  <a:pt x="10439" y="29997"/>
                </a:lnTo>
                <a:lnTo>
                  <a:pt x="10299" y="30492"/>
                </a:lnTo>
                <a:lnTo>
                  <a:pt x="9969" y="32550"/>
                </a:lnTo>
                <a:lnTo>
                  <a:pt x="9779" y="33794"/>
                </a:lnTo>
                <a:lnTo>
                  <a:pt x="10236" y="33731"/>
                </a:lnTo>
                <a:lnTo>
                  <a:pt x="10782" y="33794"/>
                </a:lnTo>
                <a:lnTo>
                  <a:pt x="11849" y="33756"/>
                </a:lnTo>
                <a:lnTo>
                  <a:pt x="13004" y="33858"/>
                </a:lnTo>
                <a:lnTo>
                  <a:pt x="12915" y="33731"/>
                </a:lnTo>
                <a:lnTo>
                  <a:pt x="11988" y="32346"/>
                </a:lnTo>
                <a:lnTo>
                  <a:pt x="11976" y="32131"/>
                </a:lnTo>
                <a:lnTo>
                  <a:pt x="11976" y="32334"/>
                </a:lnTo>
                <a:lnTo>
                  <a:pt x="11887" y="32181"/>
                </a:lnTo>
                <a:lnTo>
                  <a:pt x="11976" y="32334"/>
                </a:lnTo>
                <a:lnTo>
                  <a:pt x="11976" y="32131"/>
                </a:lnTo>
                <a:lnTo>
                  <a:pt x="12166" y="32029"/>
                </a:lnTo>
                <a:lnTo>
                  <a:pt x="12192" y="32232"/>
                </a:lnTo>
                <a:lnTo>
                  <a:pt x="12217" y="32512"/>
                </a:lnTo>
                <a:lnTo>
                  <a:pt x="12357" y="32245"/>
                </a:lnTo>
                <a:lnTo>
                  <a:pt x="12966" y="31902"/>
                </a:lnTo>
                <a:lnTo>
                  <a:pt x="12090" y="31242"/>
                </a:lnTo>
                <a:lnTo>
                  <a:pt x="12141" y="31788"/>
                </a:lnTo>
                <a:lnTo>
                  <a:pt x="11480" y="31280"/>
                </a:lnTo>
                <a:lnTo>
                  <a:pt x="12293" y="29984"/>
                </a:lnTo>
                <a:lnTo>
                  <a:pt x="12560" y="29895"/>
                </a:lnTo>
                <a:lnTo>
                  <a:pt x="12560" y="30137"/>
                </a:lnTo>
                <a:lnTo>
                  <a:pt x="12573" y="29895"/>
                </a:lnTo>
                <a:lnTo>
                  <a:pt x="12776" y="29819"/>
                </a:lnTo>
                <a:lnTo>
                  <a:pt x="13335" y="32270"/>
                </a:lnTo>
                <a:lnTo>
                  <a:pt x="13373" y="29603"/>
                </a:lnTo>
                <a:lnTo>
                  <a:pt x="13512" y="29552"/>
                </a:lnTo>
                <a:close/>
              </a:path>
              <a:path w="77469" h="38735">
                <a:moveTo>
                  <a:pt x="14198" y="31889"/>
                </a:moveTo>
                <a:lnTo>
                  <a:pt x="14147" y="31394"/>
                </a:lnTo>
                <a:lnTo>
                  <a:pt x="14109" y="31076"/>
                </a:lnTo>
                <a:lnTo>
                  <a:pt x="14198" y="31889"/>
                </a:lnTo>
                <a:close/>
              </a:path>
              <a:path w="77469" h="38735">
                <a:moveTo>
                  <a:pt x="15176" y="26733"/>
                </a:moveTo>
                <a:lnTo>
                  <a:pt x="15087" y="25920"/>
                </a:lnTo>
                <a:lnTo>
                  <a:pt x="14084" y="30314"/>
                </a:lnTo>
                <a:lnTo>
                  <a:pt x="14262" y="32092"/>
                </a:lnTo>
                <a:lnTo>
                  <a:pt x="14351" y="31559"/>
                </a:lnTo>
                <a:lnTo>
                  <a:pt x="14503" y="31381"/>
                </a:lnTo>
                <a:lnTo>
                  <a:pt x="15113" y="31051"/>
                </a:lnTo>
                <a:lnTo>
                  <a:pt x="14516" y="30607"/>
                </a:lnTo>
                <a:lnTo>
                  <a:pt x="15176" y="26733"/>
                </a:lnTo>
                <a:close/>
              </a:path>
              <a:path w="77469" h="38735">
                <a:moveTo>
                  <a:pt x="15811" y="28676"/>
                </a:moveTo>
                <a:lnTo>
                  <a:pt x="15735" y="27901"/>
                </a:lnTo>
                <a:lnTo>
                  <a:pt x="15621" y="28676"/>
                </a:lnTo>
                <a:lnTo>
                  <a:pt x="15659" y="29057"/>
                </a:lnTo>
                <a:lnTo>
                  <a:pt x="15697" y="29438"/>
                </a:lnTo>
                <a:lnTo>
                  <a:pt x="15811" y="28676"/>
                </a:lnTo>
                <a:close/>
              </a:path>
              <a:path w="77469" h="38735">
                <a:moveTo>
                  <a:pt x="18681" y="27660"/>
                </a:moveTo>
                <a:lnTo>
                  <a:pt x="18478" y="27571"/>
                </a:lnTo>
                <a:lnTo>
                  <a:pt x="18427" y="27038"/>
                </a:lnTo>
                <a:lnTo>
                  <a:pt x="18351" y="27508"/>
                </a:lnTo>
                <a:lnTo>
                  <a:pt x="17157" y="26924"/>
                </a:lnTo>
                <a:lnTo>
                  <a:pt x="17208" y="27482"/>
                </a:lnTo>
                <a:lnTo>
                  <a:pt x="16129" y="26962"/>
                </a:lnTo>
                <a:lnTo>
                  <a:pt x="16205" y="27800"/>
                </a:lnTo>
                <a:lnTo>
                  <a:pt x="15722" y="27305"/>
                </a:lnTo>
                <a:lnTo>
                  <a:pt x="15824" y="28282"/>
                </a:lnTo>
                <a:lnTo>
                  <a:pt x="15849" y="28473"/>
                </a:lnTo>
                <a:lnTo>
                  <a:pt x="15951" y="28295"/>
                </a:lnTo>
                <a:lnTo>
                  <a:pt x="16243" y="28079"/>
                </a:lnTo>
                <a:lnTo>
                  <a:pt x="16268" y="28270"/>
                </a:lnTo>
                <a:lnTo>
                  <a:pt x="16344" y="29019"/>
                </a:lnTo>
                <a:lnTo>
                  <a:pt x="16954" y="28270"/>
                </a:lnTo>
                <a:lnTo>
                  <a:pt x="17259" y="28028"/>
                </a:lnTo>
                <a:lnTo>
                  <a:pt x="17284" y="28232"/>
                </a:lnTo>
                <a:lnTo>
                  <a:pt x="17360" y="28981"/>
                </a:lnTo>
                <a:lnTo>
                  <a:pt x="17970" y="28244"/>
                </a:lnTo>
                <a:lnTo>
                  <a:pt x="18326" y="27952"/>
                </a:lnTo>
                <a:lnTo>
                  <a:pt x="18351" y="28194"/>
                </a:lnTo>
                <a:lnTo>
                  <a:pt x="18389" y="28575"/>
                </a:lnTo>
                <a:lnTo>
                  <a:pt x="18503" y="27813"/>
                </a:lnTo>
                <a:lnTo>
                  <a:pt x="18681" y="27660"/>
                </a:lnTo>
                <a:close/>
              </a:path>
              <a:path w="77469" h="38735">
                <a:moveTo>
                  <a:pt x="60198" y="13068"/>
                </a:moveTo>
                <a:lnTo>
                  <a:pt x="59537" y="12369"/>
                </a:lnTo>
                <a:lnTo>
                  <a:pt x="59537" y="12496"/>
                </a:lnTo>
                <a:lnTo>
                  <a:pt x="59156" y="11938"/>
                </a:lnTo>
                <a:lnTo>
                  <a:pt x="59232" y="12941"/>
                </a:lnTo>
                <a:lnTo>
                  <a:pt x="59258" y="13220"/>
                </a:lnTo>
                <a:lnTo>
                  <a:pt x="59321" y="12954"/>
                </a:lnTo>
                <a:lnTo>
                  <a:pt x="59550" y="12712"/>
                </a:lnTo>
                <a:lnTo>
                  <a:pt x="59626" y="13690"/>
                </a:lnTo>
                <a:lnTo>
                  <a:pt x="59664" y="14224"/>
                </a:lnTo>
                <a:lnTo>
                  <a:pt x="59931" y="13703"/>
                </a:lnTo>
                <a:lnTo>
                  <a:pt x="60198" y="13068"/>
                </a:lnTo>
                <a:close/>
              </a:path>
              <a:path w="77469" h="38735">
                <a:moveTo>
                  <a:pt x="62039" y="19291"/>
                </a:moveTo>
                <a:lnTo>
                  <a:pt x="61861" y="19634"/>
                </a:lnTo>
                <a:lnTo>
                  <a:pt x="61785" y="20904"/>
                </a:lnTo>
                <a:lnTo>
                  <a:pt x="61912" y="21920"/>
                </a:lnTo>
                <a:lnTo>
                  <a:pt x="62039" y="19291"/>
                </a:lnTo>
                <a:close/>
              </a:path>
              <a:path w="77469" h="38735">
                <a:moveTo>
                  <a:pt x="62242" y="20078"/>
                </a:moveTo>
                <a:lnTo>
                  <a:pt x="62115" y="19253"/>
                </a:lnTo>
                <a:lnTo>
                  <a:pt x="62064" y="18872"/>
                </a:lnTo>
                <a:lnTo>
                  <a:pt x="62039" y="19253"/>
                </a:lnTo>
                <a:lnTo>
                  <a:pt x="62242" y="20078"/>
                </a:lnTo>
                <a:close/>
              </a:path>
              <a:path w="77469" h="38735">
                <a:moveTo>
                  <a:pt x="62522" y="21285"/>
                </a:moveTo>
                <a:lnTo>
                  <a:pt x="62433" y="20904"/>
                </a:lnTo>
                <a:lnTo>
                  <a:pt x="62242" y="20078"/>
                </a:lnTo>
                <a:lnTo>
                  <a:pt x="62331" y="20904"/>
                </a:lnTo>
                <a:lnTo>
                  <a:pt x="62357" y="21958"/>
                </a:lnTo>
                <a:lnTo>
                  <a:pt x="62395" y="21488"/>
                </a:lnTo>
                <a:lnTo>
                  <a:pt x="62395" y="20904"/>
                </a:lnTo>
                <a:lnTo>
                  <a:pt x="62407" y="21285"/>
                </a:lnTo>
                <a:close/>
              </a:path>
              <a:path w="77469" h="38735">
                <a:moveTo>
                  <a:pt x="62738" y="19888"/>
                </a:moveTo>
                <a:lnTo>
                  <a:pt x="62649" y="16459"/>
                </a:lnTo>
                <a:lnTo>
                  <a:pt x="62674" y="19888"/>
                </a:lnTo>
                <a:close/>
              </a:path>
              <a:path w="77469" h="38735">
                <a:moveTo>
                  <a:pt x="63525" y="19215"/>
                </a:moveTo>
                <a:lnTo>
                  <a:pt x="63360" y="19100"/>
                </a:lnTo>
                <a:lnTo>
                  <a:pt x="63398" y="19507"/>
                </a:lnTo>
                <a:lnTo>
                  <a:pt x="63487" y="19380"/>
                </a:lnTo>
                <a:lnTo>
                  <a:pt x="63525" y="19215"/>
                </a:lnTo>
                <a:close/>
              </a:path>
              <a:path w="77469" h="38735">
                <a:moveTo>
                  <a:pt x="63639" y="20396"/>
                </a:moveTo>
                <a:lnTo>
                  <a:pt x="63588" y="20904"/>
                </a:lnTo>
                <a:lnTo>
                  <a:pt x="63639" y="20396"/>
                </a:lnTo>
                <a:close/>
              </a:path>
              <a:path w="77469" h="38735">
                <a:moveTo>
                  <a:pt x="64731" y="23317"/>
                </a:moveTo>
                <a:lnTo>
                  <a:pt x="64617" y="23177"/>
                </a:lnTo>
                <a:lnTo>
                  <a:pt x="64338" y="22999"/>
                </a:lnTo>
                <a:lnTo>
                  <a:pt x="63969" y="23317"/>
                </a:lnTo>
                <a:lnTo>
                  <a:pt x="63919" y="23063"/>
                </a:lnTo>
                <a:lnTo>
                  <a:pt x="63842" y="22694"/>
                </a:lnTo>
                <a:lnTo>
                  <a:pt x="63423" y="22745"/>
                </a:lnTo>
                <a:lnTo>
                  <a:pt x="63385" y="23063"/>
                </a:lnTo>
                <a:lnTo>
                  <a:pt x="63360" y="22936"/>
                </a:lnTo>
                <a:lnTo>
                  <a:pt x="63347" y="22809"/>
                </a:lnTo>
                <a:lnTo>
                  <a:pt x="62865" y="22809"/>
                </a:lnTo>
                <a:lnTo>
                  <a:pt x="62814" y="22682"/>
                </a:lnTo>
                <a:lnTo>
                  <a:pt x="62674" y="22263"/>
                </a:lnTo>
                <a:lnTo>
                  <a:pt x="62649" y="22682"/>
                </a:lnTo>
                <a:lnTo>
                  <a:pt x="62357" y="21958"/>
                </a:lnTo>
                <a:lnTo>
                  <a:pt x="62306" y="24206"/>
                </a:lnTo>
                <a:lnTo>
                  <a:pt x="62496" y="23571"/>
                </a:lnTo>
                <a:lnTo>
                  <a:pt x="62738" y="25095"/>
                </a:lnTo>
                <a:lnTo>
                  <a:pt x="62699" y="23571"/>
                </a:lnTo>
                <a:lnTo>
                  <a:pt x="62788" y="22936"/>
                </a:lnTo>
                <a:lnTo>
                  <a:pt x="63119" y="24206"/>
                </a:lnTo>
                <a:lnTo>
                  <a:pt x="64033" y="24460"/>
                </a:lnTo>
                <a:lnTo>
                  <a:pt x="64731" y="23317"/>
                </a:lnTo>
                <a:close/>
              </a:path>
              <a:path w="77469" h="38735">
                <a:moveTo>
                  <a:pt x="64985" y="17221"/>
                </a:moveTo>
                <a:lnTo>
                  <a:pt x="64947" y="16713"/>
                </a:lnTo>
                <a:lnTo>
                  <a:pt x="64147" y="17983"/>
                </a:lnTo>
                <a:lnTo>
                  <a:pt x="63195" y="18237"/>
                </a:lnTo>
                <a:lnTo>
                  <a:pt x="62890" y="16459"/>
                </a:lnTo>
                <a:lnTo>
                  <a:pt x="62852" y="19456"/>
                </a:lnTo>
                <a:lnTo>
                  <a:pt x="62738" y="19888"/>
                </a:lnTo>
                <a:lnTo>
                  <a:pt x="62636" y="20650"/>
                </a:lnTo>
                <a:lnTo>
                  <a:pt x="62522" y="21285"/>
                </a:lnTo>
                <a:lnTo>
                  <a:pt x="62420" y="21539"/>
                </a:lnTo>
                <a:lnTo>
                  <a:pt x="62674" y="22263"/>
                </a:lnTo>
                <a:lnTo>
                  <a:pt x="62738" y="21285"/>
                </a:lnTo>
                <a:lnTo>
                  <a:pt x="63119" y="21158"/>
                </a:lnTo>
                <a:lnTo>
                  <a:pt x="63334" y="22758"/>
                </a:lnTo>
                <a:lnTo>
                  <a:pt x="63461" y="22555"/>
                </a:lnTo>
                <a:lnTo>
                  <a:pt x="63588" y="21158"/>
                </a:lnTo>
                <a:lnTo>
                  <a:pt x="63588" y="20904"/>
                </a:lnTo>
                <a:lnTo>
                  <a:pt x="63512" y="21158"/>
                </a:lnTo>
                <a:lnTo>
                  <a:pt x="63436" y="20142"/>
                </a:lnTo>
                <a:lnTo>
                  <a:pt x="63398" y="19507"/>
                </a:lnTo>
                <a:lnTo>
                  <a:pt x="63182" y="19761"/>
                </a:lnTo>
                <a:lnTo>
                  <a:pt x="63106" y="20142"/>
                </a:lnTo>
                <a:lnTo>
                  <a:pt x="63042" y="19380"/>
                </a:lnTo>
                <a:lnTo>
                  <a:pt x="63017" y="18872"/>
                </a:lnTo>
                <a:lnTo>
                  <a:pt x="63360" y="19100"/>
                </a:lnTo>
                <a:lnTo>
                  <a:pt x="63334" y="18872"/>
                </a:lnTo>
                <a:lnTo>
                  <a:pt x="63334" y="18745"/>
                </a:lnTo>
                <a:lnTo>
                  <a:pt x="64325" y="19215"/>
                </a:lnTo>
                <a:lnTo>
                  <a:pt x="64350" y="18745"/>
                </a:lnTo>
                <a:lnTo>
                  <a:pt x="64363" y="18618"/>
                </a:lnTo>
                <a:lnTo>
                  <a:pt x="64376" y="18491"/>
                </a:lnTo>
                <a:lnTo>
                  <a:pt x="64401" y="18745"/>
                </a:lnTo>
                <a:lnTo>
                  <a:pt x="64516" y="19291"/>
                </a:lnTo>
                <a:lnTo>
                  <a:pt x="64719" y="19380"/>
                </a:lnTo>
                <a:lnTo>
                  <a:pt x="64528" y="19456"/>
                </a:lnTo>
                <a:lnTo>
                  <a:pt x="64414" y="21158"/>
                </a:lnTo>
                <a:lnTo>
                  <a:pt x="64363" y="20396"/>
                </a:lnTo>
                <a:lnTo>
                  <a:pt x="64338" y="19964"/>
                </a:lnTo>
                <a:lnTo>
                  <a:pt x="64338" y="20650"/>
                </a:lnTo>
                <a:lnTo>
                  <a:pt x="64147" y="21031"/>
                </a:lnTo>
                <a:lnTo>
                  <a:pt x="64033" y="21412"/>
                </a:lnTo>
                <a:lnTo>
                  <a:pt x="63944" y="20396"/>
                </a:lnTo>
                <a:lnTo>
                  <a:pt x="64338" y="20650"/>
                </a:lnTo>
                <a:lnTo>
                  <a:pt x="64338" y="19964"/>
                </a:lnTo>
                <a:lnTo>
                  <a:pt x="64312" y="19519"/>
                </a:lnTo>
                <a:lnTo>
                  <a:pt x="63982" y="19634"/>
                </a:lnTo>
                <a:lnTo>
                  <a:pt x="63868" y="19977"/>
                </a:lnTo>
                <a:lnTo>
                  <a:pt x="63754" y="21564"/>
                </a:lnTo>
                <a:lnTo>
                  <a:pt x="63715" y="20472"/>
                </a:lnTo>
                <a:lnTo>
                  <a:pt x="63677" y="21666"/>
                </a:lnTo>
                <a:lnTo>
                  <a:pt x="63728" y="22047"/>
                </a:lnTo>
                <a:lnTo>
                  <a:pt x="63842" y="22694"/>
                </a:lnTo>
                <a:lnTo>
                  <a:pt x="64338" y="22999"/>
                </a:lnTo>
                <a:lnTo>
                  <a:pt x="64693" y="22682"/>
                </a:lnTo>
                <a:lnTo>
                  <a:pt x="64693" y="21412"/>
                </a:lnTo>
                <a:lnTo>
                  <a:pt x="64668" y="21158"/>
                </a:lnTo>
                <a:lnTo>
                  <a:pt x="64566" y="19634"/>
                </a:lnTo>
                <a:lnTo>
                  <a:pt x="64643" y="20650"/>
                </a:lnTo>
                <a:lnTo>
                  <a:pt x="64744" y="19634"/>
                </a:lnTo>
                <a:lnTo>
                  <a:pt x="64858" y="18491"/>
                </a:lnTo>
                <a:lnTo>
                  <a:pt x="64884" y="18237"/>
                </a:lnTo>
                <a:lnTo>
                  <a:pt x="64985" y="17221"/>
                </a:lnTo>
                <a:close/>
              </a:path>
              <a:path w="77469" h="38735">
                <a:moveTo>
                  <a:pt x="65151" y="23253"/>
                </a:moveTo>
                <a:lnTo>
                  <a:pt x="64897" y="23063"/>
                </a:lnTo>
                <a:lnTo>
                  <a:pt x="64846" y="23317"/>
                </a:lnTo>
                <a:lnTo>
                  <a:pt x="65049" y="23444"/>
                </a:lnTo>
                <a:lnTo>
                  <a:pt x="65151" y="23253"/>
                </a:lnTo>
                <a:close/>
              </a:path>
              <a:path w="77469" h="38735">
                <a:moveTo>
                  <a:pt x="65989" y="24079"/>
                </a:moveTo>
                <a:lnTo>
                  <a:pt x="65951" y="22428"/>
                </a:lnTo>
                <a:lnTo>
                  <a:pt x="65747" y="22174"/>
                </a:lnTo>
                <a:lnTo>
                  <a:pt x="65392" y="22809"/>
                </a:lnTo>
                <a:lnTo>
                  <a:pt x="65278" y="23253"/>
                </a:lnTo>
                <a:lnTo>
                  <a:pt x="65722" y="23444"/>
                </a:lnTo>
                <a:lnTo>
                  <a:pt x="65836" y="24206"/>
                </a:lnTo>
                <a:lnTo>
                  <a:pt x="65989" y="24079"/>
                </a:lnTo>
                <a:close/>
              </a:path>
              <a:path w="77469" h="38735">
                <a:moveTo>
                  <a:pt x="66040" y="30556"/>
                </a:moveTo>
                <a:lnTo>
                  <a:pt x="65963" y="29667"/>
                </a:lnTo>
                <a:lnTo>
                  <a:pt x="65874" y="28524"/>
                </a:lnTo>
                <a:lnTo>
                  <a:pt x="65747" y="30683"/>
                </a:lnTo>
                <a:lnTo>
                  <a:pt x="65862" y="30048"/>
                </a:lnTo>
                <a:lnTo>
                  <a:pt x="65938" y="29756"/>
                </a:lnTo>
                <a:lnTo>
                  <a:pt x="65989" y="30556"/>
                </a:lnTo>
                <a:close/>
              </a:path>
              <a:path w="77469" h="38735">
                <a:moveTo>
                  <a:pt x="66687" y="20662"/>
                </a:moveTo>
                <a:lnTo>
                  <a:pt x="66675" y="20269"/>
                </a:lnTo>
                <a:lnTo>
                  <a:pt x="66522" y="20269"/>
                </a:lnTo>
                <a:lnTo>
                  <a:pt x="66687" y="20662"/>
                </a:lnTo>
                <a:close/>
              </a:path>
              <a:path w="77469" h="38735">
                <a:moveTo>
                  <a:pt x="67094" y="29667"/>
                </a:moveTo>
                <a:lnTo>
                  <a:pt x="67030" y="29933"/>
                </a:lnTo>
                <a:lnTo>
                  <a:pt x="67094" y="29667"/>
                </a:lnTo>
                <a:close/>
              </a:path>
              <a:path w="77469" h="38735">
                <a:moveTo>
                  <a:pt x="67144" y="33985"/>
                </a:moveTo>
                <a:lnTo>
                  <a:pt x="66649" y="33985"/>
                </a:lnTo>
                <a:lnTo>
                  <a:pt x="66268" y="34112"/>
                </a:lnTo>
                <a:lnTo>
                  <a:pt x="67005" y="37414"/>
                </a:lnTo>
                <a:lnTo>
                  <a:pt x="67144" y="33985"/>
                </a:lnTo>
                <a:close/>
              </a:path>
              <a:path w="77469" h="38735">
                <a:moveTo>
                  <a:pt x="67170" y="13893"/>
                </a:moveTo>
                <a:lnTo>
                  <a:pt x="67132" y="13398"/>
                </a:lnTo>
                <a:lnTo>
                  <a:pt x="67106" y="13081"/>
                </a:lnTo>
                <a:lnTo>
                  <a:pt x="67170" y="13893"/>
                </a:lnTo>
                <a:close/>
              </a:path>
              <a:path w="77469" h="38735">
                <a:moveTo>
                  <a:pt x="67767" y="33985"/>
                </a:moveTo>
                <a:lnTo>
                  <a:pt x="67157" y="33731"/>
                </a:lnTo>
                <a:lnTo>
                  <a:pt x="67144" y="33985"/>
                </a:lnTo>
                <a:lnTo>
                  <a:pt x="67767" y="33985"/>
                </a:lnTo>
                <a:close/>
              </a:path>
              <a:path w="77469" h="38735">
                <a:moveTo>
                  <a:pt x="67805" y="24841"/>
                </a:moveTo>
                <a:lnTo>
                  <a:pt x="67538" y="24206"/>
                </a:lnTo>
                <a:lnTo>
                  <a:pt x="67487" y="24079"/>
                </a:lnTo>
                <a:lnTo>
                  <a:pt x="67132" y="24206"/>
                </a:lnTo>
                <a:lnTo>
                  <a:pt x="66967" y="23952"/>
                </a:lnTo>
                <a:lnTo>
                  <a:pt x="66662" y="24333"/>
                </a:lnTo>
                <a:lnTo>
                  <a:pt x="66471" y="24904"/>
                </a:lnTo>
                <a:lnTo>
                  <a:pt x="66344" y="25425"/>
                </a:lnTo>
                <a:lnTo>
                  <a:pt x="66827" y="26619"/>
                </a:lnTo>
                <a:lnTo>
                  <a:pt x="67157" y="24841"/>
                </a:lnTo>
                <a:lnTo>
                  <a:pt x="67805" y="24841"/>
                </a:lnTo>
                <a:close/>
              </a:path>
              <a:path w="77469" h="38735">
                <a:moveTo>
                  <a:pt x="67856" y="29794"/>
                </a:moveTo>
                <a:lnTo>
                  <a:pt x="67830" y="29578"/>
                </a:lnTo>
                <a:lnTo>
                  <a:pt x="67779" y="29794"/>
                </a:lnTo>
                <a:close/>
              </a:path>
              <a:path w="77469" h="38735">
                <a:moveTo>
                  <a:pt x="68008" y="14478"/>
                </a:moveTo>
                <a:lnTo>
                  <a:pt x="67919" y="12306"/>
                </a:lnTo>
                <a:lnTo>
                  <a:pt x="67906" y="12026"/>
                </a:lnTo>
                <a:lnTo>
                  <a:pt x="67843" y="9944"/>
                </a:lnTo>
                <a:lnTo>
                  <a:pt x="67792" y="11671"/>
                </a:lnTo>
                <a:lnTo>
                  <a:pt x="67310" y="10147"/>
                </a:lnTo>
                <a:lnTo>
                  <a:pt x="67335" y="12636"/>
                </a:lnTo>
                <a:lnTo>
                  <a:pt x="67335" y="13068"/>
                </a:lnTo>
                <a:lnTo>
                  <a:pt x="67449" y="12661"/>
                </a:lnTo>
                <a:lnTo>
                  <a:pt x="67779" y="12420"/>
                </a:lnTo>
                <a:lnTo>
                  <a:pt x="67779" y="12623"/>
                </a:lnTo>
                <a:lnTo>
                  <a:pt x="68008" y="14478"/>
                </a:lnTo>
                <a:close/>
              </a:path>
              <a:path w="77469" h="38735">
                <a:moveTo>
                  <a:pt x="68110" y="12992"/>
                </a:moveTo>
                <a:lnTo>
                  <a:pt x="68059" y="12217"/>
                </a:lnTo>
                <a:lnTo>
                  <a:pt x="68008" y="12992"/>
                </a:lnTo>
                <a:lnTo>
                  <a:pt x="68033" y="13373"/>
                </a:lnTo>
                <a:lnTo>
                  <a:pt x="68059" y="13754"/>
                </a:lnTo>
                <a:lnTo>
                  <a:pt x="68110" y="12992"/>
                </a:lnTo>
                <a:close/>
              </a:path>
              <a:path w="77469" h="38735">
                <a:moveTo>
                  <a:pt x="68237" y="25857"/>
                </a:moveTo>
                <a:lnTo>
                  <a:pt x="68224" y="24841"/>
                </a:lnTo>
                <a:lnTo>
                  <a:pt x="67805" y="24841"/>
                </a:lnTo>
                <a:lnTo>
                  <a:pt x="68237" y="25857"/>
                </a:lnTo>
                <a:close/>
              </a:path>
              <a:path w="77469" h="38735">
                <a:moveTo>
                  <a:pt x="68326" y="24841"/>
                </a:moveTo>
                <a:lnTo>
                  <a:pt x="68211" y="23253"/>
                </a:lnTo>
                <a:lnTo>
                  <a:pt x="68224" y="24841"/>
                </a:lnTo>
                <a:close/>
              </a:path>
              <a:path w="77469" h="38735">
                <a:moveTo>
                  <a:pt x="68503" y="24841"/>
                </a:moveTo>
                <a:lnTo>
                  <a:pt x="68326" y="24841"/>
                </a:lnTo>
                <a:lnTo>
                  <a:pt x="68389" y="25730"/>
                </a:lnTo>
                <a:lnTo>
                  <a:pt x="68503" y="24841"/>
                </a:lnTo>
                <a:close/>
              </a:path>
              <a:path w="77469" h="38735">
                <a:moveTo>
                  <a:pt x="68973" y="12217"/>
                </a:moveTo>
                <a:lnTo>
                  <a:pt x="68897" y="11607"/>
                </a:lnTo>
                <a:lnTo>
                  <a:pt x="68859" y="12065"/>
                </a:lnTo>
                <a:lnTo>
                  <a:pt x="68199" y="11036"/>
                </a:lnTo>
                <a:lnTo>
                  <a:pt x="68313" y="12598"/>
                </a:lnTo>
                <a:lnTo>
                  <a:pt x="68364" y="13258"/>
                </a:lnTo>
                <a:lnTo>
                  <a:pt x="68618" y="12598"/>
                </a:lnTo>
                <a:lnTo>
                  <a:pt x="68859" y="12331"/>
                </a:lnTo>
                <a:lnTo>
                  <a:pt x="68884" y="12573"/>
                </a:lnTo>
                <a:lnTo>
                  <a:pt x="68897" y="12788"/>
                </a:lnTo>
                <a:lnTo>
                  <a:pt x="68922" y="12268"/>
                </a:lnTo>
                <a:close/>
              </a:path>
              <a:path w="77469" h="38735">
                <a:moveTo>
                  <a:pt x="69075" y="14071"/>
                </a:moveTo>
                <a:lnTo>
                  <a:pt x="69062" y="11811"/>
                </a:lnTo>
                <a:lnTo>
                  <a:pt x="69024" y="11391"/>
                </a:lnTo>
                <a:lnTo>
                  <a:pt x="68973" y="12217"/>
                </a:lnTo>
                <a:lnTo>
                  <a:pt x="68961" y="12573"/>
                </a:lnTo>
                <a:lnTo>
                  <a:pt x="69075" y="14071"/>
                </a:lnTo>
                <a:close/>
              </a:path>
              <a:path w="77469" h="38735">
                <a:moveTo>
                  <a:pt x="69215" y="12179"/>
                </a:moveTo>
                <a:lnTo>
                  <a:pt x="69164" y="11404"/>
                </a:lnTo>
                <a:lnTo>
                  <a:pt x="69113" y="12179"/>
                </a:lnTo>
                <a:lnTo>
                  <a:pt x="69138" y="12560"/>
                </a:lnTo>
                <a:lnTo>
                  <a:pt x="69164" y="12954"/>
                </a:lnTo>
                <a:lnTo>
                  <a:pt x="69215" y="12179"/>
                </a:lnTo>
                <a:close/>
              </a:path>
              <a:path w="77469" h="38735">
                <a:moveTo>
                  <a:pt x="69646" y="12712"/>
                </a:moveTo>
                <a:lnTo>
                  <a:pt x="69418" y="9639"/>
                </a:lnTo>
                <a:lnTo>
                  <a:pt x="69392" y="11798"/>
                </a:lnTo>
                <a:lnTo>
                  <a:pt x="69443" y="13157"/>
                </a:lnTo>
                <a:lnTo>
                  <a:pt x="69646" y="12712"/>
                </a:lnTo>
                <a:close/>
              </a:path>
              <a:path w="77469" h="38735">
                <a:moveTo>
                  <a:pt x="71018" y="24714"/>
                </a:moveTo>
                <a:lnTo>
                  <a:pt x="70993" y="24333"/>
                </a:lnTo>
                <a:lnTo>
                  <a:pt x="70993" y="24714"/>
                </a:lnTo>
                <a:close/>
              </a:path>
              <a:path w="77469" h="38735">
                <a:moveTo>
                  <a:pt x="71018" y="21920"/>
                </a:moveTo>
                <a:lnTo>
                  <a:pt x="70853" y="21831"/>
                </a:lnTo>
                <a:lnTo>
                  <a:pt x="70980" y="22212"/>
                </a:lnTo>
                <a:lnTo>
                  <a:pt x="71018" y="21920"/>
                </a:lnTo>
                <a:close/>
              </a:path>
              <a:path w="77469" h="38735">
                <a:moveTo>
                  <a:pt x="71310" y="25857"/>
                </a:moveTo>
                <a:lnTo>
                  <a:pt x="70891" y="25958"/>
                </a:lnTo>
                <a:lnTo>
                  <a:pt x="70815" y="26111"/>
                </a:lnTo>
                <a:lnTo>
                  <a:pt x="71145" y="26314"/>
                </a:lnTo>
                <a:lnTo>
                  <a:pt x="71310" y="25857"/>
                </a:lnTo>
                <a:close/>
              </a:path>
              <a:path w="77469" h="38735">
                <a:moveTo>
                  <a:pt x="71526" y="25844"/>
                </a:moveTo>
                <a:lnTo>
                  <a:pt x="71462" y="25184"/>
                </a:lnTo>
                <a:lnTo>
                  <a:pt x="71412" y="25730"/>
                </a:lnTo>
                <a:lnTo>
                  <a:pt x="71424" y="26047"/>
                </a:lnTo>
                <a:lnTo>
                  <a:pt x="71526" y="25844"/>
                </a:lnTo>
                <a:close/>
              </a:path>
              <a:path w="77469" h="38735">
                <a:moveTo>
                  <a:pt x="71716" y="22707"/>
                </a:moveTo>
                <a:lnTo>
                  <a:pt x="71234" y="22936"/>
                </a:lnTo>
                <a:lnTo>
                  <a:pt x="70980" y="22212"/>
                </a:lnTo>
                <a:lnTo>
                  <a:pt x="70878" y="23317"/>
                </a:lnTo>
                <a:lnTo>
                  <a:pt x="70345" y="23571"/>
                </a:lnTo>
                <a:lnTo>
                  <a:pt x="70319" y="23317"/>
                </a:lnTo>
                <a:lnTo>
                  <a:pt x="69570" y="23317"/>
                </a:lnTo>
                <a:lnTo>
                  <a:pt x="69062" y="22936"/>
                </a:lnTo>
                <a:lnTo>
                  <a:pt x="68694" y="23444"/>
                </a:lnTo>
                <a:lnTo>
                  <a:pt x="68503" y="24841"/>
                </a:lnTo>
                <a:lnTo>
                  <a:pt x="68668" y="24841"/>
                </a:lnTo>
                <a:lnTo>
                  <a:pt x="69291" y="24079"/>
                </a:lnTo>
                <a:lnTo>
                  <a:pt x="70408" y="23952"/>
                </a:lnTo>
                <a:lnTo>
                  <a:pt x="70815" y="24371"/>
                </a:lnTo>
                <a:lnTo>
                  <a:pt x="70993" y="24206"/>
                </a:lnTo>
                <a:lnTo>
                  <a:pt x="71018" y="23952"/>
                </a:lnTo>
                <a:lnTo>
                  <a:pt x="71043" y="23571"/>
                </a:lnTo>
                <a:lnTo>
                  <a:pt x="71056" y="23444"/>
                </a:lnTo>
                <a:lnTo>
                  <a:pt x="71056" y="25222"/>
                </a:lnTo>
                <a:lnTo>
                  <a:pt x="70993" y="24714"/>
                </a:lnTo>
                <a:lnTo>
                  <a:pt x="70891" y="24460"/>
                </a:lnTo>
                <a:lnTo>
                  <a:pt x="70218" y="24460"/>
                </a:lnTo>
                <a:lnTo>
                  <a:pt x="70281" y="26111"/>
                </a:lnTo>
                <a:lnTo>
                  <a:pt x="70789" y="25984"/>
                </a:lnTo>
                <a:lnTo>
                  <a:pt x="70916" y="25920"/>
                </a:lnTo>
                <a:lnTo>
                  <a:pt x="71272" y="25222"/>
                </a:lnTo>
                <a:lnTo>
                  <a:pt x="71335" y="24714"/>
                </a:lnTo>
                <a:lnTo>
                  <a:pt x="71361" y="25069"/>
                </a:lnTo>
                <a:lnTo>
                  <a:pt x="71488" y="24968"/>
                </a:lnTo>
                <a:lnTo>
                  <a:pt x="71513" y="24714"/>
                </a:lnTo>
                <a:lnTo>
                  <a:pt x="71551" y="24333"/>
                </a:lnTo>
                <a:lnTo>
                  <a:pt x="71640" y="23444"/>
                </a:lnTo>
                <a:lnTo>
                  <a:pt x="71691" y="22936"/>
                </a:lnTo>
                <a:lnTo>
                  <a:pt x="71716" y="22707"/>
                </a:lnTo>
                <a:close/>
              </a:path>
              <a:path w="77469" h="38735">
                <a:moveTo>
                  <a:pt x="71894" y="22555"/>
                </a:moveTo>
                <a:lnTo>
                  <a:pt x="71831" y="21666"/>
                </a:lnTo>
                <a:lnTo>
                  <a:pt x="71716" y="22707"/>
                </a:lnTo>
                <a:lnTo>
                  <a:pt x="71894" y="22555"/>
                </a:lnTo>
                <a:close/>
              </a:path>
              <a:path w="77469" h="38735">
                <a:moveTo>
                  <a:pt x="72009" y="1435"/>
                </a:moveTo>
                <a:lnTo>
                  <a:pt x="71983" y="1041"/>
                </a:lnTo>
                <a:lnTo>
                  <a:pt x="71945" y="533"/>
                </a:lnTo>
                <a:lnTo>
                  <a:pt x="71882" y="1409"/>
                </a:lnTo>
                <a:lnTo>
                  <a:pt x="71907" y="1803"/>
                </a:lnTo>
                <a:lnTo>
                  <a:pt x="71945" y="2311"/>
                </a:lnTo>
                <a:lnTo>
                  <a:pt x="72009" y="1435"/>
                </a:lnTo>
                <a:close/>
              </a:path>
              <a:path w="77469" h="38735">
                <a:moveTo>
                  <a:pt x="72186" y="24714"/>
                </a:moveTo>
                <a:close/>
              </a:path>
              <a:path w="77469" h="38735">
                <a:moveTo>
                  <a:pt x="72263" y="24079"/>
                </a:moveTo>
                <a:lnTo>
                  <a:pt x="72250" y="23952"/>
                </a:lnTo>
                <a:lnTo>
                  <a:pt x="72148" y="22504"/>
                </a:lnTo>
                <a:lnTo>
                  <a:pt x="71996" y="23952"/>
                </a:lnTo>
                <a:lnTo>
                  <a:pt x="71894" y="22618"/>
                </a:lnTo>
                <a:lnTo>
                  <a:pt x="71666" y="25615"/>
                </a:lnTo>
                <a:lnTo>
                  <a:pt x="71742" y="25476"/>
                </a:lnTo>
                <a:lnTo>
                  <a:pt x="72199" y="25425"/>
                </a:lnTo>
                <a:lnTo>
                  <a:pt x="72199" y="25222"/>
                </a:lnTo>
                <a:lnTo>
                  <a:pt x="71894" y="25222"/>
                </a:lnTo>
                <a:lnTo>
                  <a:pt x="72136" y="24968"/>
                </a:lnTo>
                <a:lnTo>
                  <a:pt x="72148" y="24714"/>
                </a:lnTo>
                <a:lnTo>
                  <a:pt x="72263" y="24079"/>
                </a:lnTo>
                <a:close/>
              </a:path>
              <a:path w="77469" h="38735">
                <a:moveTo>
                  <a:pt x="72593" y="1016"/>
                </a:moveTo>
                <a:lnTo>
                  <a:pt x="72517" y="0"/>
                </a:lnTo>
                <a:lnTo>
                  <a:pt x="72478" y="1282"/>
                </a:lnTo>
                <a:lnTo>
                  <a:pt x="72097" y="965"/>
                </a:lnTo>
                <a:lnTo>
                  <a:pt x="72161" y="1803"/>
                </a:lnTo>
                <a:lnTo>
                  <a:pt x="72174" y="2070"/>
                </a:lnTo>
                <a:lnTo>
                  <a:pt x="72250" y="1828"/>
                </a:lnTo>
                <a:lnTo>
                  <a:pt x="72466" y="1295"/>
                </a:lnTo>
                <a:lnTo>
                  <a:pt x="72440" y="2501"/>
                </a:lnTo>
                <a:lnTo>
                  <a:pt x="72517" y="3505"/>
                </a:lnTo>
                <a:lnTo>
                  <a:pt x="72593" y="1016"/>
                </a:lnTo>
                <a:close/>
              </a:path>
              <a:path w="77469" h="38735">
                <a:moveTo>
                  <a:pt x="72694" y="1371"/>
                </a:moveTo>
                <a:lnTo>
                  <a:pt x="72656" y="812"/>
                </a:lnTo>
                <a:lnTo>
                  <a:pt x="72618" y="1422"/>
                </a:lnTo>
                <a:lnTo>
                  <a:pt x="72644" y="1778"/>
                </a:lnTo>
                <a:lnTo>
                  <a:pt x="72656" y="1981"/>
                </a:lnTo>
                <a:lnTo>
                  <a:pt x="72694" y="1371"/>
                </a:lnTo>
                <a:close/>
              </a:path>
              <a:path w="77469" h="38735">
                <a:moveTo>
                  <a:pt x="72745" y="24358"/>
                </a:moveTo>
                <a:lnTo>
                  <a:pt x="72263" y="24841"/>
                </a:lnTo>
                <a:lnTo>
                  <a:pt x="72224" y="24968"/>
                </a:lnTo>
                <a:lnTo>
                  <a:pt x="72212" y="25120"/>
                </a:lnTo>
                <a:lnTo>
                  <a:pt x="72694" y="24968"/>
                </a:lnTo>
                <a:lnTo>
                  <a:pt x="72745" y="24358"/>
                </a:lnTo>
                <a:close/>
              </a:path>
              <a:path w="77469" h="38735">
                <a:moveTo>
                  <a:pt x="73152" y="24841"/>
                </a:moveTo>
                <a:lnTo>
                  <a:pt x="73101" y="24333"/>
                </a:lnTo>
                <a:lnTo>
                  <a:pt x="73050" y="24841"/>
                </a:lnTo>
                <a:close/>
              </a:path>
              <a:path w="77469" h="38735">
                <a:moveTo>
                  <a:pt x="73228" y="26365"/>
                </a:moveTo>
                <a:lnTo>
                  <a:pt x="73177" y="25793"/>
                </a:lnTo>
                <a:lnTo>
                  <a:pt x="73202" y="26365"/>
                </a:lnTo>
                <a:close/>
              </a:path>
              <a:path w="77469" h="38735">
                <a:moveTo>
                  <a:pt x="73469" y="11760"/>
                </a:moveTo>
                <a:lnTo>
                  <a:pt x="72783" y="10236"/>
                </a:lnTo>
                <a:lnTo>
                  <a:pt x="71653" y="10236"/>
                </a:lnTo>
                <a:lnTo>
                  <a:pt x="71539" y="10617"/>
                </a:lnTo>
                <a:lnTo>
                  <a:pt x="71374" y="11671"/>
                </a:lnTo>
                <a:lnTo>
                  <a:pt x="71208" y="10960"/>
                </a:lnTo>
                <a:lnTo>
                  <a:pt x="71043" y="10210"/>
                </a:lnTo>
                <a:lnTo>
                  <a:pt x="70993" y="10515"/>
                </a:lnTo>
                <a:lnTo>
                  <a:pt x="70878" y="10972"/>
                </a:lnTo>
                <a:lnTo>
                  <a:pt x="70726" y="11544"/>
                </a:lnTo>
                <a:lnTo>
                  <a:pt x="70548" y="10134"/>
                </a:lnTo>
                <a:lnTo>
                  <a:pt x="70586" y="10998"/>
                </a:lnTo>
                <a:lnTo>
                  <a:pt x="70421" y="9779"/>
                </a:lnTo>
                <a:lnTo>
                  <a:pt x="69773" y="11455"/>
                </a:lnTo>
                <a:lnTo>
                  <a:pt x="69786" y="11785"/>
                </a:lnTo>
                <a:lnTo>
                  <a:pt x="69913" y="12509"/>
                </a:lnTo>
                <a:lnTo>
                  <a:pt x="70142" y="13195"/>
                </a:lnTo>
                <a:lnTo>
                  <a:pt x="70408" y="12788"/>
                </a:lnTo>
                <a:lnTo>
                  <a:pt x="70485" y="12611"/>
                </a:lnTo>
                <a:lnTo>
                  <a:pt x="70637" y="11874"/>
                </a:lnTo>
                <a:lnTo>
                  <a:pt x="70675" y="12496"/>
                </a:lnTo>
                <a:lnTo>
                  <a:pt x="70662" y="12153"/>
                </a:lnTo>
                <a:lnTo>
                  <a:pt x="71564" y="12471"/>
                </a:lnTo>
                <a:lnTo>
                  <a:pt x="71437" y="11950"/>
                </a:lnTo>
                <a:lnTo>
                  <a:pt x="71742" y="11772"/>
                </a:lnTo>
                <a:lnTo>
                  <a:pt x="73469" y="11760"/>
                </a:lnTo>
                <a:close/>
              </a:path>
              <a:path w="77469" h="38735">
                <a:moveTo>
                  <a:pt x="73647" y="27508"/>
                </a:moveTo>
                <a:lnTo>
                  <a:pt x="73596" y="26758"/>
                </a:lnTo>
                <a:lnTo>
                  <a:pt x="73583" y="27508"/>
                </a:lnTo>
                <a:close/>
              </a:path>
              <a:path w="77469" h="38735">
                <a:moveTo>
                  <a:pt x="73914" y="13284"/>
                </a:moveTo>
                <a:lnTo>
                  <a:pt x="73812" y="12522"/>
                </a:lnTo>
                <a:lnTo>
                  <a:pt x="73469" y="11760"/>
                </a:lnTo>
                <a:lnTo>
                  <a:pt x="71742" y="11772"/>
                </a:lnTo>
                <a:lnTo>
                  <a:pt x="72224" y="12014"/>
                </a:lnTo>
                <a:lnTo>
                  <a:pt x="73088" y="12649"/>
                </a:lnTo>
                <a:lnTo>
                  <a:pt x="73799" y="13538"/>
                </a:lnTo>
                <a:lnTo>
                  <a:pt x="73914" y="13284"/>
                </a:lnTo>
                <a:close/>
              </a:path>
              <a:path w="77469" h="38735">
                <a:moveTo>
                  <a:pt x="74168" y="34823"/>
                </a:moveTo>
                <a:lnTo>
                  <a:pt x="72542" y="31826"/>
                </a:lnTo>
                <a:lnTo>
                  <a:pt x="72136" y="31064"/>
                </a:lnTo>
                <a:lnTo>
                  <a:pt x="69088" y="33350"/>
                </a:lnTo>
                <a:lnTo>
                  <a:pt x="67995" y="33985"/>
                </a:lnTo>
                <a:lnTo>
                  <a:pt x="67767" y="33985"/>
                </a:lnTo>
                <a:lnTo>
                  <a:pt x="69596" y="34747"/>
                </a:lnTo>
                <a:lnTo>
                  <a:pt x="71678" y="31826"/>
                </a:lnTo>
                <a:lnTo>
                  <a:pt x="74168" y="34823"/>
                </a:lnTo>
                <a:close/>
              </a:path>
              <a:path w="77469" h="38735">
                <a:moveTo>
                  <a:pt x="74256" y="12522"/>
                </a:moveTo>
                <a:lnTo>
                  <a:pt x="74041" y="13030"/>
                </a:lnTo>
                <a:lnTo>
                  <a:pt x="74193" y="12903"/>
                </a:lnTo>
                <a:lnTo>
                  <a:pt x="74256" y="12522"/>
                </a:lnTo>
                <a:close/>
              </a:path>
              <a:path w="77469" h="38735">
                <a:moveTo>
                  <a:pt x="75171" y="3606"/>
                </a:moveTo>
                <a:lnTo>
                  <a:pt x="75145" y="3213"/>
                </a:lnTo>
                <a:lnTo>
                  <a:pt x="75107" y="2705"/>
                </a:lnTo>
                <a:lnTo>
                  <a:pt x="75044" y="3581"/>
                </a:lnTo>
                <a:lnTo>
                  <a:pt x="75069" y="3975"/>
                </a:lnTo>
                <a:lnTo>
                  <a:pt x="75107" y="4483"/>
                </a:lnTo>
                <a:lnTo>
                  <a:pt x="75171" y="3606"/>
                </a:lnTo>
                <a:close/>
              </a:path>
              <a:path w="77469" h="38735">
                <a:moveTo>
                  <a:pt x="75361" y="3200"/>
                </a:moveTo>
                <a:lnTo>
                  <a:pt x="75323" y="2781"/>
                </a:lnTo>
                <a:lnTo>
                  <a:pt x="75260" y="3962"/>
                </a:lnTo>
                <a:lnTo>
                  <a:pt x="75361" y="5461"/>
                </a:lnTo>
                <a:lnTo>
                  <a:pt x="75361" y="3200"/>
                </a:lnTo>
                <a:close/>
              </a:path>
              <a:path w="77469" h="38735">
                <a:moveTo>
                  <a:pt x="76517" y="3403"/>
                </a:moveTo>
                <a:lnTo>
                  <a:pt x="76123" y="3086"/>
                </a:lnTo>
                <a:lnTo>
                  <a:pt x="76187" y="3924"/>
                </a:lnTo>
                <a:lnTo>
                  <a:pt x="76212" y="4191"/>
                </a:lnTo>
                <a:lnTo>
                  <a:pt x="76276" y="3949"/>
                </a:lnTo>
                <a:lnTo>
                  <a:pt x="76517" y="3403"/>
                </a:lnTo>
                <a:close/>
              </a:path>
              <a:path w="77469" h="38735">
                <a:moveTo>
                  <a:pt x="77279" y="33858"/>
                </a:moveTo>
                <a:lnTo>
                  <a:pt x="77177" y="29159"/>
                </a:lnTo>
                <a:lnTo>
                  <a:pt x="77152" y="28016"/>
                </a:lnTo>
                <a:lnTo>
                  <a:pt x="77114" y="26746"/>
                </a:lnTo>
                <a:lnTo>
                  <a:pt x="77114" y="26492"/>
                </a:lnTo>
                <a:lnTo>
                  <a:pt x="77050" y="24333"/>
                </a:lnTo>
                <a:lnTo>
                  <a:pt x="77050" y="24079"/>
                </a:lnTo>
                <a:lnTo>
                  <a:pt x="76949" y="21285"/>
                </a:lnTo>
                <a:lnTo>
                  <a:pt x="76860" y="18364"/>
                </a:lnTo>
                <a:lnTo>
                  <a:pt x="76771" y="15824"/>
                </a:lnTo>
                <a:lnTo>
                  <a:pt x="76758" y="15443"/>
                </a:lnTo>
                <a:lnTo>
                  <a:pt x="76758" y="15316"/>
                </a:lnTo>
                <a:lnTo>
                  <a:pt x="76657" y="12395"/>
                </a:lnTo>
                <a:lnTo>
                  <a:pt x="76530" y="10236"/>
                </a:lnTo>
                <a:lnTo>
                  <a:pt x="76301" y="7061"/>
                </a:lnTo>
                <a:lnTo>
                  <a:pt x="75653" y="11252"/>
                </a:lnTo>
                <a:lnTo>
                  <a:pt x="75260" y="12014"/>
                </a:lnTo>
                <a:lnTo>
                  <a:pt x="75069" y="12204"/>
                </a:lnTo>
                <a:lnTo>
                  <a:pt x="75069" y="15316"/>
                </a:lnTo>
                <a:lnTo>
                  <a:pt x="74866" y="15138"/>
                </a:lnTo>
                <a:lnTo>
                  <a:pt x="74866" y="26873"/>
                </a:lnTo>
                <a:lnTo>
                  <a:pt x="74688" y="27635"/>
                </a:lnTo>
                <a:lnTo>
                  <a:pt x="74485" y="28016"/>
                </a:lnTo>
                <a:lnTo>
                  <a:pt x="74396" y="26746"/>
                </a:lnTo>
                <a:lnTo>
                  <a:pt x="74866" y="26873"/>
                </a:lnTo>
                <a:lnTo>
                  <a:pt x="74866" y="15138"/>
                </a:lnTo>
                <a:lnTo>
                  <a:pt x="74764" y="14427"/>
                </a:lnTo>
                <a:lnTo>
                  <a:pt x="74752" y="13665"/>
                </a:lnTo>
                <a:lnTo>
                  <a:pt x="74764" y="13830"/>
                </a:lnTo>
                <a:lnTo>
                  <a:pt x="74879" y="12776"/>
                </a:lnTo>
                <a:lnTo>
                  <a:pt x="74917" y="12395"/>
                </a:lnTo>
                <a:lnTo>
                  <a:pt x="75069" y="15316"/>
                </a:lnTo>
                <a:lnTo>
                  <a:pt x="75069" y="12204"/>
                </a:lnTo>
                <a:lnTo>
                  <a:pt x="74637" y="12560"/>
                </a:lnTo>
                <a:lnTo>
                  <a:pt x="74637" y="24079"/>
                </a:lnTo>
                <a:lnTo>
                  <a:pt x="74599" y="23571"/>
                </a:lnTo>
                <a:lnTo>
                  <a:pt x="74599" y="23317"/>
                </a:lnTo>
                <a:lnTo>
                  <a:pt x="74625" y="22809"/>
                </a:lnTo>
                <a:lnTo>
                  <a:pt x="74637" y="24079"/>
                </a:lnTo>
                <a:lnTo>
                  <a:pt x="74637" y="12560"/>
                </a:lnTo>
                <a:lnTo>
                  <a:pt x="74358" y="12776"/>
                </a:lnTo>
                <a:lnTo>
                  <a:pt x="74333" y="13792"/>
                </a:lnTo>
                <a:lnTo>
                  <a:pt x="74345" y="13919"/>
                </a:lnTo>
                <a:lnTo>
                  <a:pt x="74409" y="13792"/>
                </a:lnTo>
                <a:lnTo>
                  <a:pt x="74447" y="12776"/>
                </a:lnTo>
                <a:lnTo>
                  <a:pt x="74447" y="14300"/>
                </a:lnTo>
                <a:lnTo>
                  <a:pt x="74422" y="14046"/>
                </a:lnTo>
                <a:lnTo>
                  <a:pt x="74345" y="13919"/>
                </a:lnTo>
                <a:lnTo>
                  <a:pt x="74180" y="13931"/>
                </a:lnTo>
                <a:lnTo>
                  <a:pt x="74180" y="29159"/>
                </a:lnTo>
                <a:lnTo>
                  <a:pt x="74104" y="28143"/>
                </a:lnTo>
                <a:lnTo>
                  <a:pt x="74066" y="27635"/>
                </a:lnTo>
                <a:lnTo>
                  <a:pt x="74142" y="26492"/>
                </a:lnTo>
                <a:lnTo>
                  <a:pt x="74180" y="29159"/>
                </a:lnTo>
                <a:lnTo>
                  <a:pt x="74180" y="13931"/>
                </a:lnTo>
                <a:lnTo>
                  <a:pt x="74041" y="14046"/>
                </a:lnTo>
                <a:lnTo>
                  <a:pt x="73939" y="13919"/>
                </a:lnTo>
                <a:lnTo>
                  <a:pt x="73875" y="19507"/>
                </a:lnTo>
                <a:lnTo>
                  <a:pt x="73875" y="21285"/>
                </a:lnTo>
                <a:lnTo>
                  <a:pt x="73863" y="21158"/>
                </a:lnTo>
                <a:lnTo>
                  <a:pt x="73812" y="20523"/>
                </a:lnTo>
                <a:lnTo>
                  <a:pt x="73850" y="19761"/>
                </a:lnTo>
                <a:lnTo>
                  <a:pt x="73875" y="19507"/>
                </a:lnTo>
                <a:lnTo>
                  <a:pt x="73875" y="13919"/>
                </a:lnTo>
                <a:lnTo>
                  <a:pt x="73660" y="15062"/>
                </a:lnTo>
                <a:lnTo>
                  <a:pt x="73482" y="14681"/>
                </a:lnTo>
                <a:lnTo>
                  <a:pt x="73279" y="13411"/>
                </a:lnTo>
                <a:lnTo>
                  <a:pt x="73177" y="13157"/>
                </a:lnTo>
                <a:lnTo>
                  <a:pt x="73075" y="13411"/>
                </a:lnTo>
                <a:lnTo>
                  <a:pt x="72694" y="12903"/>
                </a:lnTo>
                <a:lnTo>
                  <a:pt x="72517" y="13017"/>
                </a:lnTo>
                <a:lnTo>
                  <a:pt x="72199" y="13411"/>
                </a:lnTo>
                <a:lnTo>
                  <a:pt x="72085" y="15443"/>
                </a:lnTo>
                <a:lnTo>
                  <a:pt x="71932" y="13284"/>
                </a:lnTo>
                <a:lnTo>
                  <a:pt x="71882" y="13436"/>
                </a:lnTo>
                <a:lnTo>
                  <a:pt x="71882" y="18999"/>
                </a:lnTo>
                <a:lnTo>
                  <a:pt x="71780" y="19380"/>
                </a:lnTo>
                <a:lnTo>
                  <a:pt x="71132" y="19507"/>
                </a:lnTo>
                <a:lnTo>
                  <a:pt x="69977" y="21158"/>
                </a:lnTo>
                <a:lnTo>
                  <a:pt x="69621" y="21120"/>
                </a:lnTo>
                <a:lnTo>
                  <a:pt x="69608" y="21920"/>
                </a:lnTo>
                <a:lnTo>
                  <a:pt x="69596" y="21793"/>
                </a:lnTo>
                <a:lnTo>
                  <a:pt x="69570" y="21285"/>
                </a:lnTo>
                <a:lnTo>
                  <a:pt x="69583" y="21107"/>
                </a:lnTo>
                <a:lnTo>
                  <a:pt x="69037" y="21031"/>
                </a:lnTo>
                <a:lnTo>
                  <a:pt x="68999" y="20523"/>
                </a:lnTo>
                <a:lnTo>
                  <a:pt x="68986" y="20269"/>
                </a:lnTo>
                <a:lnTo>
                  <a:pt x="68961" y="19977"/>
                </a:lnTo>
                <a:lnTo>
                  <a:pt x="68948" y="20269"/>
                </a:lnTo>
                <a:lnTo>
                  <a:pt x="68935" y="20027"/>
                </a:lnTo>
                <a:lnTo>
                  <a:pt x="68834" y="20269"/>
                </a:lnTo>
                <a:lnTo>
                  <a:pt x="68757" y="20523"/>
                </a:lnTo>
                <a:lnTo>
                  <a:pt x="68681" y="19380"/>
                </a:lnTo>
                <a:lnTo>
                  <a:pt x="68922" y="19634"/>
                </a:lnTo>
                <a:lnTo>
                  <a:pt x="68922" y="19380"/>
                </a:lnTo>
                <a:lnTo>
                  <a:pt x="68922" y="19253"/>
                </a:lnTo>
                <a:lnTo>
                  <a:pt x="68922" y="18999"/>
                </a:lnTo>
                <a:lnTo>
                  <a:pt x="68910" y="17856"/>
                </a:lnTo>
                <a:lnTo>
                  <a:pt x="69837" y="19380"/>
                </a:lnTo>
                <a:lnTo>
                  <a:pt x="70485" y="19380"/>
                </a:lnTo>
                <a:lnTo>
                  <a:pt x="70866" y="19634"/>
                </a:lnTo>
                <a:lnTo>
                  <a:pt x="71208" y="19380"/>
                </a:lnTo>
                <a:lnTo>
                  <a:pt x="71323" y="19100"/>
                </a:lnTo>
                <a:lnTo>
                  <a:pt x="71412" y="17856"/>
                </a:lnTo>
                <a:lnTo>
                  <a:pt x="71424" y="17729"/>
                </a:lnTo>
                <a:lnTo>
                  <a:pt x="71437" y="17602"/>
                </a:lnTo>
                <a:lnTo>
                  <a:pt x="71488" y="16840"/>
                </a:lnTo>
                <a:lnTo>
                  <a:pt x="71564" y="15824"/>
                </a:lnTo>
                <a:lnTo>
                  <a:pt x="71767" y="17602"/>
                </a:lnTo>
                <a:lnTo>
                  <a:pt x="71882" y="18999"/>
                </a:lnTo>
                <a:lnTo>
                  <a:pt x="71882" y="13436"/>
                </a:lnTo>
                <a:lnTo>
                  <a:pt x="71805" y="13665"/>
                </a:lnTo>
                <a:lnTo>
                  <a:pt x="71475" y="14046"/>
                </a:lnTo>
                <a:lnTo>
                  <a:pt x="71107" y="14046"/>
                </a:lnTo>
                <a:lnTo>
                  <a:pt x="69875" y="14173"/>
                </a:lnTo>
                <a:lnTo>
                  <a:pt x="68732" y="15443"/>
                </a:lnTo>
                <a:lnTo>
                  <a:pt x="68567" y="15621"/>
                </a:lnTo>
                <a:lnTo>
                  <a:pt x="68567" y="18999"/>
                </a:lnTo>
                <a:lnTo>
                  <a:pt x="68567" y="20777"/>
                </a:lnTo>
                <a:lnTo>
                  <a:pt x="68503" y="21285"/>
                </a:lnTo>
                <a:lnTo>
                  <a:pt x="68503" y="20396"/>
                </a:lnTo>
                <a:lnTo>
                  <a:pt x="68516" y="20777"/>
                </a:lnTo>
                <a:lnTo>
                  <a:pt x="68503" y="20015"/>
                </a:lnTo>
                <a:lnTo>
                  <a:pt x="68503" y="19888"/>
                </a:lnTo>
                <a:lnTo>
                  <a:pt x="68567" y="18999"/>
                </a:lnTo>
                <a:lnTo>
                  <a:pt x="68567" y="15621"/>
                </a:lnTo>
                <a:lnTo>
                  <a:pt x="67373" y="16840"/>
                </a:lnTo>
                <a:lnTo>
                  <a:pt x="66865" y="14554"/>
                </a:lnTo>
                <a:lnTo>
                  <a:pt x="66497" y="15824"/>
                </a:lnTo>
                <a:lnTo>
                  <a:pt x="66471" y="17221"/>
                </a:lnTo>
                <a:lnTo>
                  <a:pt x="66141" y="17729"/>
                </a:lnTo>
                <a:lnTo>
                  <a:pt x="65849" y="17602"/>
                </a:lnTo>
                <a:lnTo>
                  <a:pt x="65049" y="16827"/>
                </a:lnTo>
                <a:lnTo>
                  <a:pt x="65112" y="17665"/>
                </a:lnTo>
                <a:lnTo>
                  <a:pt x="65214" y="18872"/>
                </a:lnTo>
                <a:lnTo>
                  <a:pt x="65112" y="17665"/>
                </a:lnTo>
                <a:lnTo>
                  <a:pt x="64795" y="22098"/>
                </a:lnTo>
                <a:lnTo>
                  <a:pt x="65087" y="20396"/>
                </a:lnTo>
                <a:lnTo>
                  <a:pt x="65824" y="21793"/>
                </a:lnTo>
                <a:lnTo>
                  <a:pt x="66294" y="20904"/>
                </a:lnTo>
                <a:lnTo>
                  <a:pt x="66319" y="20269"/>
                </a:lnTo>
                <a:lnTo>
                  <a:pt x="66294" y="20015"/>
                </a:lnTo>
                <a:lnTo>
                  <a:pt x="66255" y="19380"/>
                </a:lnTo>
                <a:lnTo>
                  <a:pt x="66230" y="18491"/>
                </a:lnTo>
                <a:lnTo>
                  <a:pt x="66268" y="17729"/>
                </a:lnTo>
                <a:lnTo>
                  <a:pt x="66281" y="17602"/>
                </a:lnTo>
                <a:lnTo>
                  <a:pt x="66319" y="20269"/>
                </a:lnTo>
                <a:lnTo>
                  <a:pt x="66408" y="21793"/>
                </a:lnTo>
                <a:lnTo>
                  <a:pt x="66217" y="22466"/>
                </a:lnTo>
                <a:lnTo>
                  <a:pt x="66344" y="22301"/>
                </a:lnTo>
                <a:lnTo>
                  <a:pt x="66509" y="22644"/>
                </a:lnTo>
                <a:lnTo>
                  <a:pt x="66497" y="22301"/>
                </a:lnTo>
                <a:lnTo>
                  <a:pt x="66484" y="21793"/>
                </a:lnTo>
                <a:lnTo>
                  <a:pt x="66446" y="20269"/>
                </a:lnTo>
                <a:lnTo>
                  <a:pt x="66484" y="21755"/>
                </a:lnTo>
                <a:lnTo>
                  <a:pt x="66497" y="20269"/>
                </a:lnTo>
                <a:lnTo>
                  <a:pt x="66573" y="18237"/>
                </a:lnTo>
                <a:lnTo>
                  <a:pt x="66675" y="20269"/>
                </a:lnTo>
                <a:lnTo>
                  <a:pt x="67437" y="20269"/>
                </a:lnTo>
                <a:lnTo>
                  <a:pt x="67665" y="19634"/>
                </a:lnTo>
                <a:lnTo>
                  <a:pt x="67919" y="19519"/>
                </a:lnTo>
                <a:lnTo>
                  <a:pt x="67906" y="18491"/>
                </a:lnTo>
                <a:lnTo>
                  <a:pt x="68262" y="21666"/>
                </a:lnTo>
                <a:lnTo>
                  <a:pt x="68262" y="21412"/>
                </a:lnTo>
                <a:lnTo>
                  <a:pt x="68300" y="20447"/>
                </a:lnTo>
                <a:lnTo>
                  <a:pt x="68300" y="20269"/>
                </a:lnTo>
                <a:lnTo>
                  <a:pt x="68326" y="19888"/>
                </a:lnTo>
                <a:lnTo>
                  <a:pt x="68338" y="21412"/>
                </a:lnTo>
                <a:lnTo>
                  <a:pt x="68262" y="21666"/>
                </a:lnTo>
                <a:lnTo>
                  <a:pt x="68262" y="21793"/>
                </a:lnTo>
                <a:lnTo>
                  <a:pt x="68160" y="21539"/>
                </a:lnTo>
                <a:lnTo>
                  <a:pt x="68059" y="21412"/>
                </a:lnTo>
                <a:lnTo>
                  <a:pt x="67779" y="21031"/>
                </a:lnTo>
                <a:lnTo>
                  <a:pt x="67360" y="21031"/>
                </a:lnTo>
                <a:lnTo>
                  <a:pt x="67094" y="21412"/>
                </a:lnTo>
                <a:lnTo>
                  <a:pt x="66687" y="20662"/>
                </a:lnTo>
                <a:lnTo>
                  <a:pt x="66713" y="21831"/>
                </a:lnTo>
                <a:lnTo>
                  <a:pt x="66586" y="22809"/>
                </a:lnTo>
                <a:lnTo>
                  <a:pt x="66713" y="23063"/>
                </a:lnTo>
                <a:lnTo>
                  <a:pt x="67386" y="22047"/>
                </a:lnTo>
                <a:lnTo>
                  <a:pt x="67665" y="22936"/>
                </a:lnTo>
                <a:lnTo>
                  <a:pt x="67906" y="22682"/>
                </a:lnTo>
                <a:lnTo>
                  <a:pt x="67995" y="22555"/>
                </a:lnTo>
                <a:lnTo>
                  <a:pt x="68148" y="22047"/>
                </a:lnTo>
                <a:lnTo>
                  <a:pt x="68199" y="21920"/>
                </a:lnTo>
                <a:lnTo>
                  <a:pt x="68275" y="22263"/>
                </a:lnTo>
                <a:lnTo>
                  <a:pt x="68770" y="22555"/>
                </a:lnTo>
                <a:lnTo>
                  <a:pt x="69164" y="22555"/>
                </a:lnTo>
                <a:lnTo>
                  <a:pt x="69469" y="22682"/>
                </a:lnTo>
                <a:lnTo>
                  <a:pt x="69697" y="22428"/>
                </a:lnTo>
                <a:lnTo>
                  <a:pt x="69989" y="21793"/>
                </a:lnTo>
                <a:lnTo>
                  <a:pt x="70294" y="22809"/>
                </a:lnTo>
                <a:lnTo>
                  <a:pt x="70510" y="22047"/>
                </a:lnTo>
                <a:lnTo>
                  <a:pt x="70561" y="21793"/>
                </a:lnTo>
                <a:lnTo>
                  <a:pt x="70599" y="21666"/>
                </a:lnTo>
                <a:lnTo>
                  <a:pt x="70739" y="21755"/>
                </a:lnTo>
                <a:lnTo>
                  <a:pt x="70726" y="21412"/>
                </a:lnTo>
                <a:lnTo>
                  <a:pt x="71259" y="21666"/>
                </a:lnTo>
                <a:lnTo>
                  <a:pt x="71615" y="21666"/>
                </a:lnTo>
                <a:lnTo>
                  <a:pt x="71780" y="21412"/>
                </a:lnTo>
                <a:lnTo>
                  <a:pt x="72224" y="22288"/>
                </a:lnTo>
                <a:lnTo>
                  <a:pt x="72250" y="21412"/>
                </a:lnTo>
                <a:lnTo>
                  <a:pt x="72250" y="21158"/>
                </a:lnTo>
                <a:lnTo>
                  <a:pt x="72326" y="20650"/>
                </a:lnTo>
                <a:lnTo>
                  <a:pt x="72263" y="24079"/>
                </a:lnTo>
                <a:lnTo>
                  <a:pt x="72745" y="24333"/>
                </a:lnTo>
                <a:lnTo>
                  <a:pt x="72809" y="23444"/>
                </a:lnTo>
                <a:lnTo>
                  <a:pt x="72872" y="24333"/>
                </a:lnTo>
                <a:lnTo>
                  <a:pt x="72923" y="23571"/>
                </a:lnTo>
                <a:lnTo>
                  <a:pt x="72936" y="23825"/>
                </a:lnTo>
                <a:lnTo>
                  <a:pt x="72936" y="24892"/>
                </a:lnTo>
                <a:lnTo>
                  <a:pt x="73025" y="23825"/>
                </a:lnTo>
                <a:lnTo>
                  <a:pt x="72999" y="23571"/>
                </a:lnTo>
                <a:lnTo>
                  <a:pt x="72986" y="23444"/>
                </a:lnTo>
                <a:lnTo>
                  <a:pt x="72986" y="21158"/>
                </a:lnTo>
                <a:lnTo>
                  <a:pt x="73025" y="22809"/>
                </a:lnTo>
                <a:lnTo>
                  <a:pt x="73025" y="23825"/>
                </a:lnTo>
                <a:lnTo>
                  <a:pt x="73050" y="23444"/>
                </a:lnTo>
                <a:lnTo>
                  <a:pt x="73101" y="24333"/>
                </a:lnTo>
                <a:lnTo>
                  <a:pt x="73139" y="23698"/>
                </a:lnTo>
                <a:lnTo>
                  <a:pt x="73152" y="24841"/>
                </a:lnTo>
                <a:lnTo>
                  <a:pt x="73164" y="25222"/>
                </a:lnTo>
                <a:lnTo>
                  <a:pt x="73444" y="25755"/>
                </a:lnTo>
                <a:lnTo>
                  <a:pt x="73456" y="25920"/>
                </a:lnTo>
                <a:lnTo>
                  <a:pt x="73507" y="26593"/>
                </a:lnTo>
                <a:lnTo>
                  <a:pt x="73533" y="25349"/>
                </a:lnTo>
                <a:lnTo>
                  <a:pt x="73545" y="25222"/>
                </a:lnTo>
                <a:lnTo>
                  <a:pt x="73583" y="23698"/>
                </a:lnTo>
                <a:lnTo>
                  <a:pt x="73583" y="23444"/>
                </a:lnTo>
                <a:lnTo>
                  <a:pt x="73596" y="23317"/>
                </a:lnTo>
                <a:lnTo>
                  <a:pt x="73647" y="23952"/>
                </a:lnTo>
                <a:lnTo>
                  <a:pt x="73634" y="24587"/>
                </a:lnTo>
                <a:lnTo>
                  <a:pt x="73609" y="26009"/>
                </a:lnTo>
                <a:lnTo>
                  <a:pt x="73990" y="26111"/>
                </a:lnTo>
                <a:lnTo>
                  <a:pt x="73647" y="27508"/>
                </a:lnTo>
                <a:lnTo>
                  <a:pt x="73583" y="27635"/>
                </a:lnTo>
                <a:lnTo>
                  <a:pt x="73533" y="27000"/>
                </a:lnTo>
                <a:lnTo>
                  <a:pt x="73456" y="25920"/>
                </a:lnTo>
                <a:lnTo>
                  <a:pt x="73329" y="26047"/>
                </a:lnTo>
                <a:lnTo>
                  <a:pt x="73228" y="26365"/>
                </a:lnTo>
                <a:lnTo>
                  <a:pt x="73253" y="27000"/>
                </a:lnTo>
                <a:lnTo>
                  <a:pt x="73139" y="26314"/>
                </a:lnTo>
                <a:lnTo>
                  <a:pt x="73025" y="25958"/>
                </a:lnTo>
                <a:lnTo>
                  <a:pt x="72694" y="25349"/>
                </a:lnTo>
                <a:lnTo>
                  <a:pt x="72199" y="25425"/>
                </a:lnTo>
                <a:lnTo>
                  <a:pt x="72136" y="27635"/>
                </a:lnTo>
                <a:lnTo>
                  <a:pt x="72097" y="27508"/>
                </a:lnTo>
                <a:lnTo>
                  <a:pt x="71640" y="25844"/>
                </a:lnTo>
                <a:lnTo>
                  <a:pt x="71526" y="27508"/>
                </a:lnTo>
                <a:lnTo>
                  <a:pt x="71424" y="26047"/>
                </a:lnTo>
                <a:lnTo>
                  <a:pt x="71247" y="26365"/>
                </a:lnTo>
                <a:lnTo>
                  <a:pt x="71120" y="26365"/>
                </a:lnTo>
                <a:lnTo>
                  <a:pt x="70370" y="28397"/>
                </a:lnTo>
                <a:lnTo>
                  <a:pt x="70192" y="28270"/>
                </a:lnTo>
                <a:lnTo>
                  <a:pt x="70027" y="28143"/>
                </a:lnTo>
                <a:lnTo>
                  <a:pt x="69354" y="27635"/>
                </a:lnTo>
                <a:lnTo>
                  <a:pt x="68961" y="27851"/>
                </a:lnTo>
                <a:lnTo>
                  <a:pt x="68961" y="29794"/>
                </a:lnTo>
                <a:lnTo>
                  <a:pt x="68922" y="29921"/>
                </a:lnTo>
                <a:lnTo>
                  <a:pt x="68910" y="29794"/>
                </a:lnTo>
                <a:lnTo>
                  <a:pt x="68897" y="29032"/>
                </a:lnTo>
                <a:lnTo>
                  <a:pt x="68922" y="28524"/>
                </a:lnTo>
                <a:lnTo>
                  <a:pt x="68948" y="28270"/>
                </a:lnTo>
                <a:lnTo>
                  <a:pt x="68961" y="29794"/>
                </a:lnTo>
                <a:lnTo>
                  <a:pt x="68961" y="27851"/>
                </a:lnTo>
                <a:lnTo>
                  <a:pt x="68618" y="28041"/>
                </a:lnTo>
                <a:lnTo>
                  <a:pt x="68618" y="29159"/>
                </a:lnTo>
                <a:lnTo>
                  <a:pt x="68516" y="29387"/>
                </a:lnTo>
                <a:lnTo>
                  <a:pt x="68440" y="29667"/>
                </a:lnTo>
                <a:lnTo>
                  <a:pt x="68351" y="28524"/>
                </a:lnTo>
                <a:lnTo>
                  <a:pt x="68605" y="28778"/>
                </a:lnTo>
                <a:lnTo>
                  <a:pt x="68618" y="29159"/>
                </a:lnTo>
                <a:lnTo>
                  <a:pt x="68618" y="28041"/>
                </a:lnTo>
                <a:lnTo>
                  <a:pt x="68414" y="28143"/>
                </a:lnTo>
                <a:lnTo>
                  <a:pt x="68300" y="28016"/>
                </a:lnTo>
                <a:lnTo>
                  <a:pt x="67894" y="27508"/>
                </a:lnTo>
                <a:lnTo>
                  <a:pt x="67183" y="28016"/>
                </a:lnTo>
                <a:lnTo>
                  <a:pt x="66992" y="27889"/>
                </a:lnTo>
                <a:lnTo>
                  <a:pt x="66903" y="29667"/>
                </a:lnTo>
                <a:lnTo>
                  <a:pt x="66979" y="29159"/>
                </a:lnTo>
                <a:lnTo>
                  <a:pt x="67373" y="29794"/>
                </a:lnTo>
                <a:lnTo>
                  <a:pt x="67437" y="29933"/>
                </a:lnTo>
                <a:lnTo>
                  <a:pt x="67144" y="30175"/>
                </a:lnTo>
                <a:lnTo>
                  <a:pt x="67081" y="30429"/>
                </a:lnTo>
                <a:lnTo>
                  <a:pt x="67030" y="29933"/>
                </a:lnTo>
                <a:lnTo>
                  <a:pt x="66852" y="30810"/>
                </a:lnTo>
                <a:lnTo>
                  <a:pt x="66662" y="30302"/>
                </a:lnTo>
                <a:lnTo>
                  <a:pt x="66370" y="30175"/>
                </a:lnTo>
                <a:lnTo>
                  <a:pt x="66205" y="28778"/>
                </a:lnTo>
                <a:lnTo>
                  <a:pt x="66040" y="28651"/>
                </a:lnTo>
                <a:lnTo>
                  <a:pt x="66040" y="30556"/>
                </a:lnTo>
                <a:lnTo>
                  <a:pt x="65951" y="31064"/>
                </a:lnTo>
                <a:lnTo>
                  <a:pt x="65862" y="31826"/>
                </a:lnTo>
                <a:lnTo>
                  <a:pt x="65989" y="32461"/>
                </a:lnTo>
                <a:lnTo>
                  <a:pt x="66192" y="31953"/>
                </a:lnTo>
                <a:lnTo>
                  <a:pt x="67246" y="30810"/>
                </a:lnTo>
                <a:lnTo>
                  <a:pt x="67487" y="30556"/>
                </a:lnTo>
                <a:lnTo>
                  <a:pt x="67500" y="30429"/>
                </a:lnTo>
                <a:lnTo>
                  <a:pt x="67424" y="29159"/>
                </a:lnTo>
                <a:lnTo>
                  <a:pt x="67818" y="29387"/>
                </a:lnTo>
                <a:lnTo>
                  <a:pt x="67805" y="29159"/>
                </a:lnTo>
                <a:lnTo>
                  <a:pt x="67843" y="28270"/>
                </a:lnTo>
                <a:lnTo>
                  <a:pt x="67856" y="29794"/>
                </a:lnTo>
                <a:lnTo>
                  <a:pt x="67754" y="29921"/>
                </a:lnTo>
                <a:lnTo>
                  <a:pt x="67640" y="30403"/>
                </a:lnTo>
                <a:lnTo>
                  <a:pt x="67843" y="30175"/>
                </a:lnTo>
                <a:lnTo>
                  <a:pt x="69748" y="32207"/>
                </a:lnTo>
                <a:lnTo>
                  <a:pt x="71132" y="30175"/>
                </a:lnTo>
                <a:lnTo>
                  <a:pt x="71297" y="29921"/>
                </a:lnTo>
                <a:lnTo>
                  <a:pt x="72339" y="28397"/>
                </a:lnTo>
                <a:lnTo>
                  <a:pt x="72517" y="28143"/>
                </a:lnTo>
                <a:lnTo>
                  <a:pt x="73825" y="31445"/>
                </a:lnTo>
                <a:lnTo>
                  <a:pt x="75819" y="31445"/>
                </a:lnTo>
                <a:lnTo>
                  <a:pt x="76390" y="32715"/>
                </a:lnTo>
                <a:lnTo>
                  <a:pt x="75895" y="32969"/>
                </a:lnTo>
                <a:lnTo>
                  <a:pt x="74218" y="34874"/>
                </a:lnTo>
                <a:lnTo>
                  <a:pt x="75069" y="35890"/>
                </a:lnTo>
                <a:lnTo>
                  <a:pt x="75831" y="33858"/>
                </a:lnTo>
                <a:lnTo>
                  <a:pt x="77000" y="36017"/>
                </a:lnTo>
                <a:lnTo>
                  <a:pt x="77266" y="37795"/>
                </a:lnTo>
                <a:lnTo>
                  <a:pt x="77279" y="33858"/>
                </a:lnTo>
                <a:close/>
              </a:path>
            </a:pathLst>
          </a:custGeom>
          <a:solidFill>
            <a:srgbClr val="B88F51"/>
          </a:solidFill>
        </p:spPr>
        <p:txBody>
          <a:bodyPr wrap="square" lIns="0" tIns="0" rIns="0" bIns="0" rtlCol="0"/>
          <a:lstStyle/>
          <a:p>
            <a:endParaRPr sz="2511"/>
          </a:p>
        </p:txBody>
      </p:sp>
      <p:sp>
        <p:nvSpPr>
          <p:cNvPr id="160" name="bg object 160"/>
          <p:cNvSpPr/>
          <p:nvPr/>
        </p:nvSpPr>
        <p:spPr>
          <a:xfrm>
            <a:off x="884904" y="222535"/>
            <a:ext cx="9128" cy="12303"/>
          </a:xfrm>
          <a:custGeom>
            <a:avLst/>
            <a:gdLst/>
            <a:ahLst/>
            <a:cxnLst/>
            <a:rect l="l" t="t" r="r" b="b"/>
            <a:pathLst>
              <a:path w="14605" h="19685">
                <a:moveTo>
                  <a:pt x="63" y="6413"/>
                </a:moveTo>
                <a:lnTo>
                  <a:pt x="25" y="5918"/>
                </a:lnTo>
                <a:lnTo>
                  <a:pt x="0" y="5600"/>
                </a:lnTo>
                <a:lnTo>
                  <a:pt x="63" y="6413"/>
                </a:lnTo>
                <a:close/>
              </a:path>
              <a:path w="14605" h="19685">
                <a:moveTo>
                  <a:pt x="457" y="10058"/>
                </a:moveTo>
                <a:lnTo>
                  <a:pt x="431" y="9702"/>
                </a:lnTo>
                <a:lnTo>
                  <a:pt x="419" y="9486"/>
                </a:lnTo>
                <a:lnTo>
                  <a:pt x="381" y="10109"/>
                </a:lnTo>
                <a:lnTo>
                  <a:pt x="406" y="10464"/>
                </a:lnTo>
                <a:lnTo>
                  <a:pt x="419" y="10668"/>
                </a:lnTo>
                <a:lnTo>
                  <a:pt x="457" y="10058"/>
                </a:lnTo>
                <a:close/>
              </a:path>
              <a:path w="14605" h="19685">
                <a:moveTo>
                  <a:pt x="685" y="6362"/>
                </a:moveTo>
                <a:lnTo>
                  <a:pt x="317" y="5689"/>
                </a:lnTo>
                <a:lnTo>
                  <a:pt x="393" y="6667"/>
                </a:lnTo>
                <a:lnTo>
                  <a:pt x="406" y="6858"/>
                </a:lnTo>
                <a:lnTo>
                  <a:pt x="457" y="6680"/>
                </a:lnTo>
                <a:lnTo>
                  <a:pt x="685" y="6362"/>
                </a:lnTo>
                <a:close/>
              </a:path>
              <a:path w="14605" h="19685">
                <a:moveTo>
                  <a:pt x="889" y="4000"/>
                </a:moveTo>
                <a:lnTo>
                  <a:pt x="863" y="3606"/>
                </a:lnTo>
                <a:lnTo>
                  <a:pt x="825" y="3098"/>
                </a:lnTo>
                <a:lnTo>
                  <a:pt x="762" y="3975"/>
                </a:lnTo>
                <a:lnTo>
                  <a:pt x="787" y="4368"/>
                </a:lnTo>
                <a:lnTo>
                  <a:pt x="825" y="4864"/>
                </a:lnTo>
                <a:lnTo>
                  <a:pt x="889" y="4000"/>
                </a:lnTo>
                <a:close/>
              </a:path>
              <a:path w="14605" h="19685">
                <a:moveTo>
                  <a:pt x="901" y="16268"/>
                </a:moveTo>
                <a:lnTo>
                  <a:pt x="863" y="15773"/>
                </a:lnTo>
                <a:lnTo>
                  <a:pt x="838" y="15455"/>
                </a:lnTo>
                <a:lnTo>
                  <a:pt x="901" y="16268"/>
                </a:lnTo>
                <a:close/>
              </a:path>
              <a:path w="14605" h="19685">
                <a:moveTo>
                  <a:pt x="901" y="14719"/>
                </a:moveTo>
                <a:lnTo>
                  <a:pt x="533" y="14046"/>
                </a:lnTo>
                <a:lnTo>
                  <a:pt x="609" y="15024"/>
                </a:lnTo>
                <a:lnTo>
                  <a:pt x="622" y="15214"/>
                </a:lnTo>
                <a:lnTo>
                  <a:pt x="673" y="15036"/>
                </a:lnTo>
                <a:lnTo>
                  <a:pt x="901" y="14719"/>
                </a:lnTo>
                <a:close/>
              </a:path>
              <a:path w="14605" h="19685">
                <a:moveTo>
                  <a:pt x="1041" y="6997"/>
                </a:moveTo>
                <a:lnTo>
                  <a:pt x="1003" y="6438"/>
                </a:lnTo>
                <a:lnTo>
                  <a:pt x="965" y="7048"/>
                </a:lnTo>
                <a:lnTo>
                  <a:pt x="990" y="7404"/>
                </a:lnTo>
                <a:lnTo>
                  <a:pt x="1003" y="7607"/>
                </a:lnTo>
                <a:lnTo>
                  <a:pt x="1041" y="6997"/>
                </a:lnTo>
                <a:close/>
              </a:path>
              <a:path w="14605" h="19685">
                <a:moveTo>
                  <a:pt x="1358" y="11658"/>
                </a:moveTo>
                <a:lnTo>
                  <a:pt x="990" y="10985"/>
                </a:lnTo>
                <a:lnTo>
                  <a:pt x="1054" y="11963"/>
                </a:lnTo>
                <a:lnTo>
                  <a:pt x="1066" y="12153"/>
                </a:lnTo>
                <a:lnTo>
                  <a:pt x="1117" y="11976"/>
                </a:lnTo>
                <a:lnTo>
                  <a:pt x="1358" y="11658"/>
                </a:lnTo>
                <a:close/>
              </a:path>
              <a:path w="14605" h="19685">
                <a:moveTo>
                  <a:pt x="1435" y="9283"/>
                </a:moveTo>
                <a:lnTo>
                  <a:pt x="1384" y="8521"/>
                </a:lnTo>
                <a:lnTo>
                  <a:pt x="1333" y="9283"/>
                </a:lnTo>
                <a:lnTo>
                  <a:pt x="1358" y="9664"/>
                </a:lnTo>
                <a:lnTo>
                  <a:pt x="1384" y="10058"/>
                </a:lnTo>
                <a:lnTo>
                  <a:pt x="1435" y="9283"/>
                </a:lnTo>
                <a:close/>
              </a:path>
              <a:path w="14605" h="19685">
                <a:moveTo>
                  <a:pt x="1587" y="4356"/>
                </a:moveTo>
                <a:lnTo>
                  <a:pt x="1143" y="4140"/>
                </a:lnTo>
                <a:lnTo>
                  <a:pt x="1206" y="5105"/>
                </a:lnTo>
                <a:lnTo>
                  <a:pt x="1219" y="5359"/>
                </a:lnTo>
                <a:lnTo>
                  <a:pt x="1155" y="6235"/>
                </a:lnTo>
                <a:lnTo>
                  <a:pt x="1181" y="6629"/>
                </a:lnTo>
                <a:lnTo>
                  <a:pt x="1219" y="7137"/>
                </a:lnTo>
                <a:lnTo>
                  <a:pt x="1282" y="6261"/>
                </a:lnTo>
                <a:lnTo>
                  <a:pt x="1257" y="5867"/>
                </a:lnTo>
                <a:lnTo>
                  <a:pt x="1244" y="5715"/>
                </a:lnTo>
                <a:lnTo>
                  <a:pt x="1409" y="5080"/>
                </a:lnTo>
                <a:lnTo>
                  <a:pt x="1587" y="4356"/>
                </a:lnTo>
                <a:close/>
              </a:path>
              <a:path w="14605" h="19685">
                <a:moveTo>
                  <a:pt x="1612" y="9296"/>
                </a:moveTo>
                <a:lnTo>
                  <a:pt x="1587" y="8902"/>
                </a:lnTo>
                <a:lnTo>
                  <a:pt x="1549" y="8394"/>
                </a:lnTo>
                <a:lnTo>
                  <a:pt x="1485" y="9271"/>
                </a:lnTo>
                <a:lnTo>
                  <a:pt x="1511" y="9664"/>
                </a:lnTo>
                <a:lnTo>
                  <a:pt x="1549" y="10160"/>
                </a:lnTo>
                <a:lnTo>
                  <a:pt x="1612" y="9296"/>
                </a:lnTo>
                <a:close/>
              </a:path>
              <a:path w="14605" h="19685">
                <a:moveTo>
                  <a:pt x="1854" y="11925"/>
                </a:moveTo>
                <a:lnTo>
                  <a:pt x="1841" y="9690"/>
                </a:lnTo>
                <a:lnTo>
                  <a:pt x="1816" y="9232"/>
                </a:lnTo>
                <a:lnTo>
                  <a:pt x="1739" y="10414"/>
                </a:lnTo>
                <a:lnTo>
                  <a:pt x="1854" y="11925"/>
                </a:lnTo>
                <a:close/>
              </a:path>
              <a:path w="14605" h="19685">
                <a:moveTo>
                  <a:pt x="1879" y="13042"/>
                </a:moveTo>
                <a:lnTo>
                  <a:pt x="1841" y="12484"/>
                </a:lnTo>
                <a:lnTo>
                  <a:pt x="1803" y="13093"/>
                </a:lnTo>
                <a:lnTo>
                  <a:pt x="1828" y="13449"/>
                </a:lnTo>
                <a:lnTo>
                  <a:pt x="1841" y="13652"/>
                </a:lnTo>
                <a:lnTo>
                  <a:pt x="1879" y="13042"/>
                </a:lnTo>
                <a:close/>
              </a:path>
              <a:path w="14605" h="19685">
                <a:moveTo>
                  <a:pt x="1943" y="12090"/>
                </a:moveTo>
                <a:lnTo>
                  <a:pt x="1333" y="11887"/>
                </a:lnTo>
                <a:lnTo>
                  <a:pt x="1333" y="11747"/>
                </a:lnTo>
                <a:lnTo>
                  <a:pt x="1295" y="12357"/>
                </a:lnTo>
                <a:lnTo>
                  <a:pt x="1320" y="12712"/>
                </a:lnTo>
                <a:lnTo>
                  <a:pt x="1333" y="12928"/>
                </a:lnTo>
                <a:lnTo>
                  <a:pt x="1358" y="12357"/>
                </a:lnTo>
                <a:lnTo>
                  <a:pt x="1397" y="12712"/>
                </a:lnTo>
                <a:lnTo>
                  <a:pt x="1435" y="13335"/>
                </a:lnTo>
                <a:lnTo>
                  <a:pt x="1676" y="12725"/>
                </a:lnTo>
                <a:lnTo>
                  <a:pt x="1943" y="12090"/>
                </a:lnTo>
                <a:close/>
              </a:path>
              <a:path w="14605" h="19685">
                <a:moveTo>
                  <a:pt x="1993" y="9994"/>
                </a:moveTo>
                <a:lnTo>
                  <a:pt x="1955" y="9436"/>
                </a:lnTo>
                <a:lnTo>
                  <a:pt x="1917" y="10045"/>
                </a:lnTo>
                <a:lnTo>
                  <a:pt x="1943" y="10401"/>
                </a:lnTo>
                <a:lnTo>
                  <a:pt x="1955" y="10604"/>
                </a:lnTo>
                <a:lnTo>
                  <a:pt x="1993" y="9994"/>
                </a:lnTo>
                <a:close/>
              </a:path>
              <a:path w="14605" h="19685">
                <a:moveTo>
                  <a:pt x="2095" y="13144"/>
                </a:moveTo>
                <a:lnTo>
                  <a:pt x="1905" y="13030"/>
                </a:lnTo>
                <a:lnTo>
                  <a:pt x="1930" y="13500"/>
                </a:lnTo>
                <a:lnTo>
                  <a:pt x="2095" y="13144"/>
                </a:lnTo>
                <a:close/>
              </a:path>
              <a:path w="14605" h="19685">
                <a:moveTo>
                  <a:pt x="2133" y="10756"/>
                </a:moveTo>
                <a:lnTo>
                  <a:pt x="2095" y="10198"/>
                </a:lnTo>
                <a:lnTo>
                  <a:pt x="2057" y="10807"/>
                </a:lnTo>
                <a:lnTo>
                  <a:pt x="2082" y="11163"/>
                </a:lnTo>
                <a:lnTo>
                  <a:pt x="2095" y="11379"/>
                </a:lnTo>
                <a:lnTo>
                  <a:pt x="2133" y="10756"/>
                </a:lnTo>
                <a:close/>
              </a:path>
              <a:path w="14605" h="19685">
                <a:moveTo>
                  <a:pt x="2438" y="13347"/>
                </a:moveTo>
                <a:lnTo>
                  <a:pt x="2222" y="12839"/>
                </a:lnTo>
                <a:lnTo>
                  <a:pt x="2095" y="13144"/>
                </a:lnTo>
                <a:lnTo>
                  <a:pt x="2438" y="13347"/>
                </a:lnTo>
                <a:close/>
              </a:path>
              <a:path w="14605" h="19685">
                <a:moveTo>
                  <a:pt x="2755" y="4025"/>
                </a:moveTo>
                <a:lnTo>
                  <a:pt x="2717" y="3530"/>
                </a:lnTo>
                <a:lnTo>
                  <a:pt x="2692" y="3213"/>
                </a:lnTo>
                <a:lnTo>
                  <a:pt x="2755" y="4025"/>
                </a:lnTo>
                <a:close/>
              </a:path>
              <a:path w="14605" h="19685">
                <a:moveTo>
                  <a:pt x="2870" y="7061"/>
                </a:moveTo>
                <a:lnTo>
                  <a:pt x="2832" y="6565"/>
                </a:lnTo>
                <a:lnTo>
                  <a:pt x="2806" y="6248"/>
                </a:lnTo>
                <a:lnTo>
                  <a:pt x="2870" y="7061"/>
                </a:lnTo>
                <a:close/>
              </a:path>
              <a:path w="14605" h="19685">
                <a:moveTo>
                  <a:pt x="2946" y="17627"/>
                </a:moveTo>
                <a:lnTo>
                  <a:pt x="2755" y="17360"/>
                </a:lnTo>
                <a:lnTo>
                  <a:pt x="2743" y="17018"/>
                </a:lnTo>
                <a:lnTo>
                  <a:pt x="2717" y="17297"/>
                </a:lnTo>
                <a:lnTo>
                  <a:pt x="2171" y="16446"/>
                </a:lnTo>
                <a:lnTo>
                  <a:pt x="2184" y="16662"/>
                </a:lnTo>
                <a:lnTo>
                  <a:pt x="1752" y="15989"/>
                </a:lnTo>
                <a:lnTo>
                  <a:pt x="1676" y="15862"/>
                </a:lnTo>
                <a:lnTo>
                  <a:pt x="1574" y="15697"/>
                </a:lnTo>
                <a:lnTo>
                  <a:pt x="1574" y="15824"/>
                </a:lnTo>
                <a:lnTo>
                  <a:pt x="1193" y="15684"/>
                </a:lnTo>
                <a:lnTo>
                  <a:pt x="1257" y="16522"/>
                </a:lnTo>
                <a:lnTo>
                  <a:pt x="1308" y="17145"/>
                </a:lnTo>
                <a:lnTo>
                  <a:pt x="1536" y="16535"/>
                </a:lnTo>
                <a:lnTo>
                  <a:pt x="1612" y="16319"/>
                </a:lnTo>
                <a:lnTo>
                  <a:pt x="1689" y="17259"/>
                </a:lnTo>
                <a:lnTo>
                  <a:pt x="1739" y="17919"/>
                </a:lnTo>
                <a:lnTo>
                  <a:pt x="1993" y="17259"/>
                </a:lnTo>
                <a:lnTo>
                  <a:pt x="2171" y="17056"/>
                </a:lnTo>
                <a:lnTo>
                  <a:pt x="2171" y="17691"/>
                </a:lnTo>
                <a:lnTo>
                  <a:pt x="2184" y="18008"/>
                </a:lnTo>
                <a:lnTo>
                  <a:pt x="2209" y="18732"/>
                </a:lnTo>
                <a:lnTo>
                  <a:pt x="2311" y="18465"/>
                </a:lnTo>
                <a:lnTo>
                  <a:pt x="2336" y="18669"/>
                </a:lnTo>
                <a:lnTo>
                  <a:pt x="2590" y="18008"/>
                </a:lnTo>
                <a:lnTo>
                  <a:pt x="2717" y="17868"/>
                </a:lnTo>
                <a:lnTo>
                  <a:pt x="2743" y="18186"/>
                </a:lnTo>
                <a:lnTo>
                  <a:pt x="2755" y="17830"/>
                </a:lnTo>
                <a:lnTo>
                  <a:pt x="2946" y="17627"/>
                </a:lnTo>
                <a:close/>
              </a:path>
              <a:path w="14605" h="19685">
                <a:moveTo>
                  <a:pt x="2959" y="6159"/>
                </a:moveTo>
                <a:lnTo>
                  <a:pt x="2921" y="5600"/>
                </a:lnTo>
                <a:lnTo>
                  <a:pt x="2882" y="6210"/>
                </a:lnTo>
                <a:lnTo>
                  <a:pt x="2908" y="6565"/>
                </a:lnTo>
                <a:lnTo>
                  <a:pt x="2921" y="6769"/>
                </a:lnTo>
                <a:lnTo>
                  <a:pt x="2959" y="6159"/>
                </a:lnTo>
                <a:close/>
              </a:path>
              <a:path w="14605" h="19685">
                <a:moveTo>
                  <a:pt x="3073" y="7061"/>
                </a:moveTo>
                <a:lnTo>
                  <a:pt x="3035" y="6565"/>
                </a:lnTo>
                <a:lnTo>
                  <a:pt x="3009" y="6248"/>
                </a:lnTo>
                <a:lnTo>
                  <a:pt x="3073" y="7061"/>
                </a:lnTo>
                <a:close/>
              </a:path>
              <a:path w="14605" h="19685">
                <a:moveTo>
                  <a:pt x="3213" y="3213"/>
                </a:moveTo>
                <a:lnTo>
                  <a:pt x="2844" y="2540"/>
                </a:lnTo>
                <a:lnTo>
                  <a:pt x="2921" y="3517"/>
                </a:lnTo>
                <a:lnTo>
                  <a:pt x="2933" y="3708"/>
                </a:lnTo>
                <a:lnTo>
                  <a:pt x="2984" y="3530"/>
                </a:lnTo>
                <a:lnTo>
                  <a:pt x="3213" y="3213"/>
                </a:lnTo>
                <a:close/>
              </a:path>
              <a:path w="14605" h="19685">
                <a:moveTo>
                  <a:pt x="3695" y="12369"/>
                </a:moveTo>
                <a:lnTo>
                  <a:pt x="3454" y="11811"/>
                </a:lnTo>
                <a:lnTo>
                  <a:pt x="3060" y="10807"/>
                </a:lnTo>
                <a:lnTo>
                  <a:pt x="2489" y="10629"/>
                </a:lnTo>
                <a:lnTo>
                  <a:pt x="2311" y="10350"/>
                </a:lnTo>
                <a:lnTo>
                  <a:pt x="2044" y="8623"/>
                </a:lnTo>
                <a:lnTo>
                  <a:pt x="2133" y="10401"/>
                </a:lnTo>
                <a:lnTo>
                  <a:pt x="2146" y="10604"/>
                </a:lnTo>
                <a:lnTo>
                  <a:pt x="2222" y="10337"/>
                </a:lnTo>
                <a:lnTo>
                  <a:pt x="2463" y="11404"/>
                </a:lnTo>
                <a:lnTo>
                  <a:pt x="2641" y="11010"/>
                </a:lnTo>
                <a:lnTo>
                  <a:pt x="2946" y="11214"/>
                </a:lnTo>
                <a:lnTo>
                  <a:pt x="3695" y="12369"/>
                </a:lnTo>
                <a:close/>
              </a:path>
              <a:path w="14605" h="19685">
                <a:moveTo>
                  <a:pt x="3784" y="7213"/>
                </a:moveTo>
                <a:lnTo>
                  <a:pt x="3708" y="5626"/>
                </a:lnTo>
                <a:lnTo>
                  <a:pt x="3505" y="4013"/>
                </a:lnTo>
                <a:lnTo>
                  <a:pt x="3073" y="7226"/>
                </a:lnTo>
                <a:lnTo>
                  <a:pt x="3467" y="7251"/>
                </a:lnTo>
                <a:lnTo>
                  <a:pt x="3670" y="7429"/>
                </a:lnTo>
                <a:lnTo>
                  <a:pt x="3784" y="7213"/>
                </a:lnTo>
                <a:close/>
              </a:path>
              <a:path w="14605" h="19685">
                <a:moveTo>
                  <a:pt x="3975" y="6819"/>
                </a:moveTo>
                <a:lnTo>
                  <a:pt x="3924" y="7442"/>
                </a:lnTo>
                <a:lnTo>
                  <a:pt x="3975" y="6819"/>
                </a:lnTo>
                <a:close/>
              </a:path>
              <a:path w="14605" h="19685">
                <a:moveTo>
                  <a:pt x="4102" y="14884"/>
                </a:moveTo>
                <a:lnTo>
                  <a:pt x="3810" y="13220"/>
                </a:lnTo>
                <a:lnTo>
                  <a:pt x="3454" y="14579"/>
                </a:lnTo>
                <a:lnTo>
                  <a:pt x="3251" y="14160"/>
                </a:lnTo>
                <a:lnTo>
                  <a:pt x="3136" y="13931"/>
                </a:lnTo>
                <a:lnTo>
                  <a:pt x="3162" y="13728"/>
                </a:lnTo>
                <a:lnTo>
                  <a:pt x="2908" y="11798"/>
                </a:lnTo>
                <a:lnTo>
                  <a:pt x="2768" y="13728"/>
                </a:lnTo>
                <a:lnTo>
                  <a:pt x="2476" y="13373"/>
                </a:lnTo>
                <a:lnTo>
                  <a:pt x="2705" y="13982"/>
                </a:lnTo>
                <a:lnTo>
                  <a:pt x="3048" y="14185"/>
                </a:lnTo>
                <a:lnTo>
                  <a:pt x="3136" y="13982"/>
                </a:lnTo>
                <a:lnTo>
                  <a:pt x="4038" y="16192"/>
                </a:lnTo>
                <a:lnTo>
                  <a:pt x="4102" y="14884"/>
                </a:lnTo>
                <a:close/>
              </a:path>
              <a:path w="14605" h="19685">
                <a:moveTo>
                  <a:pt x="4191" y="12230"/>
                </a:moveTo>
                <a:lnTo>
                  <a:pt x="4140" y="11468"/>
                </a:lnTo>
                <a:lnTo>
                  <a:pt x="4089" y="12230"/>
                </a:lnTo>
                <a:lnTo>
                  <a:pt x="4114" y="12611"/>
                </a:lnTo>
                <a:lnTo>
                  <a:pt x="4140" y="13004"/>
                </a:lnTo>
                <a:lnTo>
                  <a:pt x="4191" y="12230"/>
                </a:lnTo>
                <a:close/>
              </a:path>
              <a:path w="14605" h="19685">
                <a:moveTo>
                  <a:pt x="4305" y="15265"/>
                </a:moveTo>
                <a:lnTo>
                  <a:pt x="4254" y="14503"/>
                </a:lnTo>
                <a:lnTo>
                  <a:pt x="4216" y="15036"/>
                </a:lnTo>
                <a:lnTo>
                  <a:pt x="4102" y="13373"/>
                </a:lnTo>
                <a:lnTo>
                  <a:pt x="4229" y="13703"/>
                </a:lnTo>
                <a:lnTo>
                  <a:pt x="4051" y="12712"/>
                </a:lnTo>
                <a:lnTo>
                  <a:pt x="3479" y="9271"/>
                </a:lnTo>
                <a:lnTo>
                  <a:pt x="3657" y="10121"/>
                </a:lnTo>
                <a:lnTo>
                  <a:pt x="3759" y="8763"/>
                </a:lnTo>
                <a:lnTo>
                  <a:pt x="3721" y="8153"/>
                </a:lnTo>
                <a:lnTo>
                  <a:pt x="3695" y="7848"/>
                </a:lnTo>
                <a:lnTo>
                  <a:pt x="3492" y="8153"/>
                </a:lnTo>
                <a:lnTo>
                  <a:pt x="2984" y="7962"/>
                </a:lnTo>
                <a:lnTo>
                  <a:pt x="2743" y="7505"/>
                </a:lnTo>
                <a:lnTo>
                  <a:pt x="2400" y="7353"/>
                </a:lnTo>
                <a:lnTo>
                  <a:pt x="2540" y="7391"/>
                </a:lnTo>
                <a:lnTo>
                  <a:pt x="2590" y="7150"/>
                </a:lnTo>
                <a:lnTo>
                  <a:pt x="2781" y="6210"/>
                </a:lnTo>
                <a:lnTo>
                  <a:pt x="2806" y="6083"/>
                </a:lnTo>
                <a:lnTo>
                  <a:pt x="2895" y="5626"/>
                </a:lnTo>
                <a:lnTo>
                  <a:pt x="2425" y="6083"/>
                </a:lnTo>
                <a:lnTo>
                  <a:pt x="2324" y="5867"/>
                </a:lnTo>
                <a:lnTo>
                  <a:pt x="2095" y="5803"/>
                </a:lnTo>
                <a:lnTo>
                  <a:pt x="1905" y="6210"/>
                </a:lnTo>
                <a:lnTo>
                  <a:pt x="1892" y="6007"/>
                </a:lnTo>
                <a:lnTo>
                  <a:pt x="1930" y="3644"/>
                </a:lnTo>
                <a:lnTo>
                  <a:pt x="1676" y="5461"/>
                </a:lnTo>
                <a:lnTo>
                  <a:pt x="1587" y="5118"/>
                </a:lnTo>
                <a:lnTo>
                  <a:pt x="1435" y="7454"/>
                </a:lnTo>
                <a:lnTo>
                  <a:pt x="1651" y="7378"/>
                </a:lnTo>
                <a:lnTo>
                  <a:pt x="1739" y="7734"/>
                </a:lnTo>
                <a:lnTo>
                  <a:pt x="1765" y="7378"/>
                </a:lnTo>
                <a:lnTo>
                  <a:pt x="2209" y="7353"/>
                </a:lnTo>
                <a:lnTo>
                  <a:pt x="2832" y="9017"/>
                </a:lnTo>
                <a:lnTo>
                  <a:pt x="3390" y="8763"/>
                </a:lnTo>
                <a:lnTo>
                  <a:pt x="3454" y="11811"/>
                </a:lnTo>
                <a:lnTo>
                  <a:pt x="3454" y="11328"/>
                </a:lnTo>
                <a:lnTo>
                  <a:pt x="3784" y="12509"/>
                </a:lnTo>
                <a:lnTo>
                  <a:pt x="4064" y="13258"/>
                </a:lnTo>
                <a:lnTo>
                  <a:pt x="4102" y="14884"/>
                </a:lnTo>
                <a:lnTo>
                  <a:pt x="4203" y="15443"/>
                </a:lnTo>
                <a:lnTo>
                  <a:pt x="4229" y="15646"/>
                </a:lnTo>
                <a:lnTo>
                  <a:pt x="4254" y="16040"/>
                </a:lnTo>
                <a:lnTo>
                  <a:pt x="4267" y="15697"/>
                </a:lnTo>
                <a:lnTo>
                  <a:pt x="4305" y="15265"/>
                </a:lnTo>
                <a:close/>
              </a:path>
              <a:path w="14605" h="19685">
                <a:moveTo>
                  <a:pt x="4394" y="15240"/>
                </a:moveTo>
                <a:lnTo>
                  <a:pt x="4368" y="14884"/>
                </a:lnTo>
                <a:lnTo>
                  <a:pt x="4356" y="14668"/>
                </a:lnTo>
                <a:lnTo>
                  <a:pt x="4318" y="15290"/>
                </a:lnTo>
                <a:lnTo>
                  <a:pt x="4343" y="15646"/>
                </a:lnTo>
                <a:lnTo>
                  <a:pt x="4356" y="15849"/>
                </a:lnTo>
                <a:lnTo>
                  <a:pt x="4394" y="15240"/>
                </a:lnTo>
                <a:close/>
              </a:path>
              <a:path w="14605" h="19685">
                <a:moveTo>
                  <a:pt x="4483" y="12192"/>
                </a:moveTo>
                <a:lnTo>
                  <a:pt x="4445" y="11633"/>
                </a:lnTo>
                <a:lnTo>
                  <a:pt x="4406" y="12242"/>
                </a:lnTo>
                <a:lnTo>
                  <a:pt x="4432" y="12598"/>
                </a:lnTo>
                <a:lnTo>
                  <a:pt x="4445" y="12814"/>
                </a:lnTo>
                <a:lnTo>
                  <a:pt x="4483" y="12192"/>
                </a:lnTo>
                <a:close/>
              </a:path>
              <a:path w="14605" h="19685">
                <a:moveTo>
                  <a:pt x="4775" y="8763"/>
                </a:moveTo>
                <a:lnTo>
                  <a:pt x="4711" y="7150"/>
                </a:lnTo>
                <a:lnTo>
                  <a:pt x="4622" y="6985"/>
                </a:lnTo>
                <a:lnTo>
                  <a:pt x="4533" y="7213"/>
                </a:lnTo>
                <a:lnTo>
                  <a:pt x="4178" y="7353"/>
                </a:lnTo>
                <a:lnTo>
                  <a:pt x="4660" y="10668"/>
                </a:lnTo>
                <a:lnTo>
                  <a:pt x="4775" y="8763"/>
                </a:lnTo>
                <a:close/>
              </a:path>
              <a:path w="14605" h="19685">
                <a:moveTo>
                  <a:pt x="5054" y="5461"/>
                </a:moveTo>
                <a:lnTo>
                  <a:pt x="5016" y="4965"/>
                </a:lnTo>
                <a:lnTo>
                  <a:pt x="4991" y="4648"/>
                </a:lnTo>
                <a:lnTo>
                  <a:pt x="5054" y="5461"/>
                </a:lnTo>
                <a:close/>
              </a:path>
              <a:path w="14605" h="19685">
                <a:moveTo>
                  <a:pt x="5118" y="17513"/>
                </a:moveTo>
                <a:lnTo>
                  <a:pt x="5067" y="16738"/>
                </a:lnTo>
                <a:lnTo>
                  <a:pt x="5016" y="17513"/>
                </a:lnTo>
                <a:lnTo>
                  <a:pt x="5041" y="17894"/>
                </a:lnTo>
                <a:lnTo>
                  <a:pt x="5067" y="18275"/>
                </a:lnTo>
                <a:lnTo>
                  <a:pt x="5118" y="17513"/>
                </a:lnTo>
                <a:close/>
              </a:path>
              <a:path w="14605" h="19685">
                <a:moveTo>
                  <a:pt x="5245" y="17526"/>
                </a:moveTo>
                <a:lnTo>
                  <a:pt x="5219" y="17132"/>
                </a:lnTo>
                <a:lnTo>
                  <a:pt x="5181" y="16624"/>
                </a:lnTo>
                <a:lnTo>
                  <a:pt x="5118" y="17500"/>
                </a:lnTo>
                <a:lnTo>
                  <a:pt x="5143" y="17894"/>
                </a:lnTo>
                <a:lnTo>
                  <a:pt x="5181" y="18402"/>
                </a:lnTo>
                <a:lnTo>
                  <a:pt x="5245" y="17526"/>
                </a:lnTo>
                <a:close/>
              </a:path>
              <a:path w="14605" h="19685">
                <a:moveTo>
                  <a:pt x="5321" y="17487"/>
                </a:moveTo>
                <a:lnTo>
                  <a:pt x="5283" y="16929"/>
                </a:lnTo>
                <a:lnTo>
                  <a:pt x="5245" y="17526"/>
                </a:lnTo>
                <a:lnTo>
                  <a:pt x="5270" y="17894"/>
                </a:lnTo>
                <a:lnTo>
                  <a:pt x="5283" y="18097"/>
                </a:lnTo>
                <a:lnTo>
                  <a:pt x="5321" y="17487"/>
                </a:lnTo>
                <a:close/>
              </a:path>
              <a:path w="14605" h="19685">
                <a:moveTo>
                  <a:pt x="5524" y="17119"/>
                </a:moveTo>
                <a:lnTo>
                  <a:pt x="5486" y="16700"/>
                </a:lnTo>
                <a:lnTo>
                  <a:pt x="5422" y="17881"/>
                </a:lnTo>
                <a:lnTo>
                  <a:pt x="5524" y="19392"/>
                </a:lnTo>
                <a:lnTo>
                  <a:pt x="5524" y="17119"/>
                </a:lnTo>
                <a:close/>
              </a:path>
              <a:path w="14605" h="19685">
                <a:moveTo>
                  <a:pt x="6400" y="16675"/>
                </a:moveTo>
                <a:lnTo>
                  <a:pt x="6375" y="16319"/>
                </a:lnTo>
                <a:lnTo>
                  <a:pt x="6350" y="16116"/>
                </a:lnTo>
                <a:lnTo>
                  <a:pt x="6324" y="16725"/>
                </a:lnTo>
                <a:lnTo>
                  <a:pt x="6350" y="17081"/>
                </a:lnTo>
                <a:lnTo>
                  <a:pt x="6362" y="17284"/>
                </a:lnTo>
                <a:lnTo>
                  <a:pt x="6400" y="16675"/>
                </a:lnTo>
                <a:close/>
              </a:path>
              <a:path w="14605" h="19685">
                <a:moveTo>
                  <a:pt x="6692" y="17576"/>
                </a:moveTo>
                <a:lnTo>
                  <a:pt x="6654" y="17081"/>
                </a:lnTo>
                <a:lnTo>
                  <a:pt x="6629" y="16764"/>
                </a:lnTo>
                <a:lnTo>
                  <a:pt x="6692" y="17576"/>
                </a:lnTo>
                <a:close/>
              </a:path>
              <a:path w="14605" h="19685">
                <a:moveTo>
                  <a:pt x="7124" y="16687"/>
                </a:moveTo>
                <a:lnTo>
                  <a:pt x="7099" y="16294"/>
                </a:lnTo>
                <a:lnTo>
                  <a:pt x="7061" y="15786"/>
                </a:lnTo>
                <a:lnTo>
                  <a:pt x="6997" y="16662"/>
                </a:lnTo>
                <a:lnTo>
                  <a:pt x="7023" y="17056"/>
                </a:lnTo>
                <a:lnTo>
                  <a:pt x="7061" y="17564"/>
                </a:lnTo>
                <a:lnTo>
                  <a:pt x="7124" y="16687"/>
                </a:lnTo>
                <a:close/>
              </a:path>
              <a:path w="14605" h="19685">
                <a:moveTo>
                  <a:pt x="7353" y="2946"/>
                </a:moveTo>
                <a:lnTo>
                  <a:pt x="7315" y="2387"/>
                </a:lnTo>
                <a:lnTo>
                  <a:pt x="7277" y="2997"/>
                </a:lnTo>
                <a:lnTo>
                  <a:pt x="7302" y="3352"/>
                </a:lnTo>
                <a:lnTo>
                  <a:pt x="7315" y="3556"/>
                </a:lnTo>
                <a:lnTo>
                  <a:pt x="7353" y="2946"/>
                </a:lnTo>
                <a:close/>
              </a:path>
              <a:path w="14605" h="19685">
                <a:moveTo>
                  <a:pt x="7467" y="14757"/>
                </a:moveTo>
                <a:lnTo>
                  <a:pt x="6832" y="14719"/>
                </a:lnTo>
                <a:lnTo>
                  <a:pt x="6007" y="14808"/>
                </a:lnTo>
                <a:lnTo>
                  <a:pt x="5207" y="14846"/>
                </a:lnTo>
                <a:lnTo>
                  <a:pt x="5041" y="14846"/>
                </a:lnTo>
                <a:lnTo>
                  <a:pt x="4432" y="13423"/>
                </a:lnTo>
                <a:lnTo>
                  <a:pt x="4432" y="14909"/>
                </a:lnTo>
                <a:lnTo>
                  <a:pt x="5130" y="15608"/>
                </a:lnTo>
                <a:lnTo>
                  <a:pt x="5956" y="15570"/>
                </a:lnTo>
                <a:lnTo>
                  <a:pt x="6451" y="15900"/>
                </a:lnTo>
                <a:lnTo>
                  <a:pt x="6400" y="16675"/>
                </a:lnTo>
                <a:lnTo>
                  <a:pt x="6426" y="17081"/>
                </a:lnTo>
                <a:lnTo>
                  <a:pt x="6464" y="17589"/>
                </a:lnTo>
                <a:lnTo>
                  <a:pt x="6527" y="16713"/>
                </a:lnTo>
                <a:lnTo>
                  <a:pt x="6502" y="16319"/>
                </a:lnTo>
                <a:lnTo>
                  <a:pt x="6464" y="15913"/>
                </a:lnTo>
                <a:lnTo>
                  <a:pt x="6845" y="16154"/>
                </a:lnTo>
                <a:lnTo>
                  <a:pt x="7467" y="14757"/>
                </a:lnTo>
                <a:close/>
              </a:path>
              <a:path w="14605" h="19685">
                <a:moveTo>
                  <a:pt x="7543" y="4610"/>
                </a:moveTo>
                <a:lnTo>
                  <a:pt x="7505" y="4114"/>
                </a:lnTo>
                <a:lnTo>
                  <a:pt x="7480" y="3797"/>
                </a:lnTo>
                <a:lnTo>
                  <a:pt x="7543" y="4610"/>
                </a:lnTo>
                <a:close/>
              </a:path>
              <a:path w="14605" h="19685">
                <a:moveTo>
                  <a:pt x="7772" y="3759"/>
                </a:moveTo>
                <a:lnTo>
                  <a:pt x="7569" y="977"/>
                </a:lnTo>
                <a:lnTo>
                  <a:pt x="7569" y="3022"/>
                </a:lnTo>
                <a:lnTo>
                  <a:pt x="7581" y="3340"/>
                </a:lnTo>
                <a:lnTo>
                  <a:pt x="7607" y="4102"/>
                </a:lnTo>
                <a:lnTo>
                  <a:pt x="7772" y="3759"/>
                </a:lnTo>
                <a:close/>
              </a:path>
              <a:path w="14605" h="19685">
                <a:moveTo>
                  <a:pt x="7797" y="15595"/>
                </a:moveTo>
                <a:lnTo>
                  <a:pt x="7569" y="14757"/>
                </a:lnTo>
                <a:lnTo>
                  <a:pt x="7429" y="12712"/>
                </a:lnTo>
                <a:lnTo>
                  <a:pt x="7467" y="14757"/>
                </a:lnTo>
                <a:lnTo>
                  <a:pt x="7683" y="15760"/>
                </a:lnTo>
                <a:lnTo>
                  <a:pt x="7797" y="15595"/>
                </a:lnTo>
                <a:close/>
              </a:path>
              <a:path w="14605" h="19685">
                <a:moveTo>
                  <a:pt x="7912" y="3721"/>
                </a:moveTo>
                <a:lnTo>
                  <a:pt x="7861" y="2946"/>
                </a:lnTo>
                <a:lnTo>
                  <a:pt x="7810" y="3721"/>
                </a:lnTo>
                <a:lnTo>
                  <a:pt x="7835" y="4102"/>
                </a:lnTo>
                <a:lnTo>
                  <a:pt x="7861" y="4483"/>
                </a:lnTo>
                <a:lnTo>
                  <a:pt x="7912" y="3721"/>
                </a:lnTo>
                <a:close/>
              </a:path>
              <a:path w="14605" h="19685">
                <a:moveTo>
                  <a:pt x="8445" y="13284"/>
                </a:moveTo>
                <a:lnTo>
                  <a:pt x="8382" y="12319"/>
                </a:lnTo>
                <a:lnTo>
                  <a:pt x="8013" y="15125"/>
                </a:lnTo>
                <a:lnTo>
                  <a:pt x="8064" y="15875"/>
                </a:lnTo>
                <a:lnTo>
                  <a:pt x="7785" y="15290"/>
                </a:lnTo>
                <a:lnTo>
                  <a:pt x="7924" y="16395"/>
                </a:lnTo>
                <a:lnTo>
                  <a:pt x="7124" y="15913"/>
                </a:lnTo>
                <a:lnTo>
                  <a:pt x="7200" y="17056"/>
                </a:lnTo>
                <a:lnTo>
                  <a:pt x="7302" y="18453"/>
                </a:lnTo>
                <a:lnTo>
                  <a:pt x="7747" y="17068"/>
                </a:lnTo>
                <a:lnTo>
                  <a:pt x="8001" y="16903"/>
                </a:lnTo>
                <a:lnTo>
                  <a:pt x="8331" y="19367"/>
                </a:lnTo>
                <a:lnTo>
                  <a:pt x="8305" y="16713"/>
                </a:lnTo>
                <a:lnTo>
                  <a:pt x="8305" y="15887"/>
                </a:lnTo>
                <a:lnTo>
                  <a:pt x="8229" y="16205"/>
                </a:lnTo>
                <a:lnTo>
                  <a:pt x="8445" y="13284"/>
                </a:lnTo>
                <a:close/>
              </a:path>
              <a:path w="14605" h="19685">
                <a:moveTo>
                  <a:pt x="8572" y="3810"/>
                </a:moveTo>
                <a:lnTo>
                  <a:pt x="8534" y="3314"/>
                </a:lnTo>
                <a:lnTo>
                  <a:pt x="8509" y="2997"/>
                </a:lnTo>
                <a:lnTo>
                  <a:pt x="8572" y="3810"/>
                </a:lnTo>
                <a:close/>
              </a:path>
              <a:path w="14605" h="19685">
                <a:moveTo>
                  <a:pt x="8953" y="3784"/>
                </a:moveTo>
                <a:lnTo>
                  <a:pt x="8915" y="3289"/>
                </a:lnTo>
                <a:lnTo>
                  <a:pt x="8890" y="2971"/>
                </a:lnTo>
                <a:lnTo>
                  <a:pt x="8953" y="3784"/>
                </a:lnTo>
                <a:close/>
              </a:path>
              <a:path w="14605" h="19685">
                <a:moveTo>
                  <a:pt x="9156" y="13068"/>
                </a:moveTo>
                <a:lnTo>
                  <a:pt x="8699" y="17437"/>
                </a:lnTo>
                <a:lnTo>
                  <a:pt x="8826" y="19215"/>
                </a:lnTo>
                <a:lnTo>
                  <a:pt x="9105" y="15455"/>
                </a:lnTo>
                <a:lnTo>
                  <a:pt x="9156" y="13068"/>
                </a:lnTo>
                <a:close/>
              </a:path>
              <a:path w="14605" h="19685">
                <a:moveTo>
                  <a:pt x="9588" y="15824"/>
                </a:moveTo>
                <a:lnTo>
                  <a:pt x="9537" y="15049"/>
                </a:lnTo>
                <a:lnTo>
                  <a:pt x="9486" y="15824"/>
                </a:lnTo>
                <a:lnTo>
                  <a:pt x="9512" y="16205"/>
                </a:lnTo>
                <a:lnTo>
                  <a:pt x="9537" y="16586"/>
                </a:lnTo>
                <a:lnTo>
                  <a:pt x="9588" y="15824"/>
                </a:lnTo>
                <a:close/>
              </a:path>
              <a:path w="14605" h="19685">
                <a:moveTo>
                  <a:pt x="10299" y="2108"/>
                </a:moveTo>
                <a:lnTo>
                  <a:pt x="10248" y="1333"/>
                </a:lnTo>
                <a:lnTo>
                  <a:pt x="10198" y="2108"/>
                </a:lnTo>
                <a:lnTo>
                  <a:pt x="10223" y="2489"/>
                </a:lnTo>
                <a:lnTo>
                  <a:pt x="10248" y="2870"/>
                </a:lnTo>
                <a:lnTo>
                  <a:pt x="10299" y="2108"/>
                </a:lnTo>
                <a:close/>
              </a:path>
              <a:path w="14605" h="19685">
                <a:moveTo>
                  <a:pt x="10426" y="2070"/>
                </a:moveTo>
                <a:lnTo>
                  <a:pt x="10401" y="1714"/>
                </a:lnTo>
                <a:lnTo>
                  <a:pt x="10388" y="1498"/>
                </a:lnTo>
                <a:lnTo>
                  <a:pt x="10350" y="2120"/>
                </a:lnTo>
                <a:lnTo>
                  <a:pt x="10375" y="2476"/>
                </a:lnTo>
                <a:lnTo>
                  <a:pt x="10388" y="2679"/>
                </a:lnTo>
                <a:lnTo>
                  <a:pt x="10426" y="2070"/>
                </a:lnTo>
                <a:close/>
              </a:path>
              <a:path w="14605" h="19685">
                <a:moveTo>
                  <a:pt x="10528" y="2971"/>
                </a:moveTo>
                <a:lnTo>
                  <a:pt x="10490" y="2476"/>
                </a:lnTo>
                <a:lnTo>
                  <a:pt x="10464" y="2159"/>
                </a:lnTo>
                <a:lnTo>
                  <a:pt x="10528" y="2971"/>
                </a:lnTo>
                <a:close/>
              </a:path>
              <a:path w="14605" h="19685">
                <a:moveTo>
                  <a:pt x="12357" y="13804"/>
                </a:moveTo>
                <a:lnTo>
                  <a:pt x="12179" y="12192"/>
                </a:lnTo>
                <a:lnTo>
                  <a:pt x="11798" y="14605"/>
                </a:lnTo>
                <a:lnTo>
                  <a:pt x="11480" y="14744"/>
                </a:lnTo>
                <a:lnTo>
                  <a:pt x="11417" y="14236"/>
                </a:lnTo>
                <a:lnTo>
                  <a:pt x="11176" y="14681"/>
                </a:lnTo>
                <a:lnTo>
                  <a:pt x="10972" y="14693"/>
                </a:lnTo>
                <a:lnTo>
                  <a:pt x="10947" y="14249"/>
                </a:lnTo>
                <a:lnTo>
                  <a:pt x="10909" y="14719"/>
                </a:lnTo>
                <a:lnTo>
                  <a:pt x="10261" y="14109"/>
                </a:lnTo>
                <a:lnTo>
                  <a:pt x="10299" y="14655"/>
                </a:lnTo>
                <a:lnTo>
                  <a:pt x="9728" y="14122"/>
                </a:lnTo>
                <a:lnTo>
                  <a:pt x="9779" y="14960"/>
                </a:lnTo>
                <a:lnTo>
                  <a:pt x="9525" y="14465"/>
                </a:lnTo>
                <a:lnTo>
                  <a:pt x="9588" y="15443"/>
                </a:lnTo>
                <a:lnTo>
                  <a:pt x="9601" y="15633"/>
                </a:lnTo>
                <a:lnTo>
                  <a:pt x="9652" y="15455"/>
                </a:lnTo>
                <a:lnTo>
                  <a:pt x="9804" y="15252"/>
                </a:lnTo>
                <a:lnTo>
                  <a:pt x="9817" y="15430"/>
                </a:lnTo>
                <a:lnTo>
                  <a:pt x="9867" y="16179"/>
                </a:lnTo>
                <a:lnTo>
                  <a:pt x="10185" y="15455"/>
                </a:lnTo>
                <a:lnTo>
                  <a:pt x="10337" y="15214"/>
                </a:lnTo>
                <a:lnTo>
                  <a:pt x="10363" y="15417"/>
                </a:lnTo>
                <a:lnTo>
                  <a:pt x="10414" y="16167"/>
                </a:lnTo>
                <a:lnTo>
                  <a:pt x="10744" y="15405"/>
                </a:lnTo>
                <a:lnTo>
                  <a:pt x="10896" y="15176"/>
                </a:lnTo>
                <a:lnTo>
                  <a:pt x="10922" y="15392"/>
                </a:lnTo>
                <a:lnTo>
                  <a:pt x="10947" y="15786"/>
                </a:lnTo>
                <a:lnTo>
                  <a:pt x="10985" y="15036"/>
                </a:lnTo>
                <a:lnTo>
                  <a:pt x="11417" y="16370"/>
                </a:lnTo>
                <a:lnTo>
                  <a:pt x="11671" y="15468"/>
                </a:lnTo>
                <a:lnTo>
                  <a:pt x="12141" y="15290"/>
                </a:lnTo>
                <a:lnTo>
                  <a:pt x="12217" y="14744"/>
                </a:lnTo>
                <a:lnTo>
                  <a:pt x="12357" y="13804"/>
                </a:lnTo>
                <a:close/>
              </a:path>
              <a:path w="14605" h="19685">
                <a:moveTo>
                  <a:pt x="13931" y="1968"/>
                </a:moveTo>
                <a:lnTo>
                  <a:pt x="13881" y="1193"/>
                </a:lnTo>
                <a:lnTo>
                  <a:pt x="13830" y="1968"/>
                </a:lnTo>
                <a:lnTo>
                  <a:pt x="13855" y="2349"/>
                </a:lnTo>
                <a:lnTo>
                  <a:pt x="13881" y="2730"/>
                </a:lnTo>
                <a:lnTo>
                  <a:pt x="13931" y="1968"/>
                </a:lnTo>
                <a:close/>
              </a:path>
              <a:path w="14605" h="19685">
                <a:moveTo>
                  <a:pt x="14389" y="3276"/>
                </a:moveTo>
                <a:lnTo>
                  <a:pt x="14160" y="0"/>
                </a:lnTo>
                <a:lnTo>
                  <a:pt x="14109" y="2336"/>
                </a:lnTo>
                <a:lnTo>
                  <a:pt x="14389" y="3276"/>
                </a:lnTo>
                <a:close/>
              </a:path>
            </a:pathLst>
          </a:custGeom>
          <a:solidFill>
            <a:srgbClr val="B88F51"/>
          </a:solidFill>
        </p:spPr>
        <p:txBody>
          <a:bodyPr wrap="square" lIns="0" tIns="0" rIns="0" bIns="0" rtlCol="0"/>
          <a:lstStyle/>
          <a:p>
            <a:endParaRPr sz="2511"/>
          </a:p>
        </p:txBody>
      </p:sp>
      <p:sp>
        <p:nvSpPr>
          <p:cNvPr id="161" name="bg object 161"/>
          <p:cNvSpPr/>
          <p:nvPr/>
        </p:nvSpPr>
        <p:spPr>
          <a:xfrm>
            <a:off x="886626" y="232973"/>
            <a:ext cx="4366" cy="5556"/>
          </a:xfrm>
          <a:custGeom>
            <a:avLst/>
            <a:gdLst/>
            <a:ahLst/>
            <a:cxnLst/>
            <a:rect l="l" t="t" r="r" b="b"/>
            <a:pathLst>
              <a:path w="6984" h="8889">
                <a:moveTo>
                  <a:pt x="76" y="2400"/>
                </a:moveTo>
                <a:lnTo>
                  <a:pt x="38" y="1841"/>
                </a:lnTo>
                <a:lnTo>
                  <a:pt x="0" y="2451"/>
                </a:lnTo>
                <a:lnTo>
                  <a:pt x="25" y="2806"/>
                </a:lnTo>
                <a:lnTo>
                  <a:pt x="38" y="3022"/>
                </a:lnTo>
                <a:lnTo>
                  <a:pt x="76" y="2400"/>
                </a:lnTo>
                <a:close/>
              </a:path>
              <a:path w="6984" h="8889">
                <a:moveTo>
                  <a:pt x="228" y="2438"/>
                </a:moveTo>
                <a:lnTo>
                  <a:pt x="203" y="2044"/>
                </a:lnTo>
                <a:lnTo>
                  <a:pt x="165" y="1536"/>
                </a:lnTo>
                <a:lnTo>
                  <a:pt x="101" y="2413"/>
                </a:lnTo>
                <a:lnTo>
                  <a:pt x="127" y="2806"/>
                </a:lnTo>
                <a:lnTo>
                  <a:pt x="165" y="3302"/>
                </a:lnTo>
                <a:lnTo>
                  <a:pt x="228" y="2438"/>
                </a:lnTo>
                <a:close/>
              </a:path>
              <a:path w="6984" h="8889">
                <a:moveTo>
                  <a:pt x="520" y="2387"/>
                </a:moveTo>
                <a:lnTo>
                  <a:pt x="495" y="2032"/>
                </a:lnTo>
                <a:lnTo>
                  <a:pt x="469" y="1828"/>
                </a:lnTo>
                <a:lnTo>
                  <a:pt x="444" y="2438"/>
                </a:lnTo>
                <a:lnTo>
                  <a:pt x="469" y="2794"/>
                </a:lnTo>
                <a:lnTo>
                  <a:pt x="482" y="3009"/>
                </a:lnTo>
                <a:lnTo>
                  <a:pt x="520" y="2387"/>
                </a:lnTo>
                <a:close/>
              </a:path>
              <a:path w="6984" h="8889">
                <a:moveTo>
                  <a:pt x="889" y="6273"/>
                </a:moveTo>
                <a:lnTo>
                  <a:pt x="812" y="5422"/>
                </a:lnTo>
                <a:lnTo>
                  <a:pt x="762" y="6108"/>
                </a:lnTo>
                <a:lnTo>
                  <a:pt x="406" y="5588"/>
                </a:lnTo>
                <a:lnTo>
                  <a:pt x="482" y="6591"/>
                </a:lnTo>
                <a:lnTo>
                  <a:pt x="508" y="6870"/>
                </a:lnTo>
                <a:lnTo>
                  <a:pt x="571" y="6604"/>
                </a:lnTo>
                <a:lnTo>
                  <a:pt x="774" y="6400"/>
                </a:lnTo>
                <a:lnTo>
                  <a:pt x="787" y="6578"/>
                </a:lnTo>
                <a:lnTo>
                  <a:pt x="812" y="6959"/>
                </a:lnTo>
                <a:lnTo>
                  <a:pt x="850" y="6311"/>
                </a:lnTo>
                <a:close/>
              </a:path>
              <a:path w="6984" h="8889">
                <a:moveTo>
                  <a:pt x="977" y="3149"/>
                </a:moveTo>
                <a:lnTo>
                  <a:pt x="927" y="2387"/>
                </a:lnTo>
                <a:lnTo>
                  <a:pt x="876" y="3086"/>
                </a:lnTo>
                <a:lnTo>
                  <a:pt x="596" y="2565"/>
                </a:lnTo>
                <a:lnTo>
                  <a:pt x="673" y="3543"/>
                </a:lnTo>
                <a:lnTo>
                  <a:pt x="685" y="3733"/>
                </a:lnTo>
                <a:lnTo>
                  <a:pt x="736" y="3556"/>
                </a:lnTo>
                <a:lnTo>
                  <a:pt x="889" y="3352"/>
                </a:lnTo>
                <a:lnTo>
                  <a:pt x="901" y="3530"/>
                </a:lnTo>
                <a:lnTo>
                  <a:pt x="927" y="3924"/>
                </a:lnTo>
                <a:lnTo>
                  <a:pt x="965" y="3238"/>
                </a:lnTo>
                <a:close/>
              </a:path>
              <a:path w="6984" h="8889">
                <a:moveTo>
                  <a:pt x="1003" y="1257"/>
                </a:moveTo>
                <a:lnTo>
                  <a:pt x="520" y="1130"/>
                </a:lnTo>
                <a:lnTo>
                  <a:pt x="584" y="2019"/>
                </a:lnTo>
                <a:lnTo>
                  <a:pt x="609" y="2425"/>
                </a:lnTo>
                <a:lnTo>
                  <a:pt x="812" y="2019"/>
                </a:lnTo>
                <a:lnTo>
                  <a:pt x="1003" y="1257"/>
                </a:lnTo>
                <a:close/>
              </a:path>
              <a:path w="6984" h="8889">
                <a:moveTo>
                  <a:pt x="1117" y="3124"/>
                </a:moveTo>
                <a:lnTo>
                  <a:pt x="1079" y="2565"/>
                </a:lnTo>
                <a:lnTo>
                  <a:pt x="1041" y="3175"/>
                </a:lnTo>
                <a:lnTo>
                  <a:pt x="1066" y="3530"/>
                </a:lnTo>
                <a:lnTo>
                  <a:pt x="1079" y="3733"/>
                </a:lnTo>
                <a:lnTo>
                  <a:pt x="1117" y="3124"/>
                </a:lnTo>
                <a:close/>
              </a:path>
              <a:path w="6984" h="8889">
                <a:moveTo>
                  <a:pt x="1511" y="4762"/>
                </a:moveTo>
                <a:lnTo>
                  <a:pt x="1473" y="4267"/>
                </a:lnTo>
                <a:lnTo>
                  <a:pt x="1447" y="3949"/>
                </a:lnTo>
                <a:lnTo>
                  <a:pt x="1511" y="4762"/>
                </a:lnTo>
                <a:close/>
              </a:path>
              <a:path w="6984" h="8889">
                <a:moveTo>
                  <a:pt x="1562" y="546"/>
                </a:moveTo>
                <a:lnTo>
                  <a:pt x="1244" y="2908"/>
                </a:lnTo>
                <a:lnTo>
                  <a:pt x="1371" y="4635"/>
                </a:lnTo>
                <a:lnTo>
                  <a:pt x="1524" y="2908"/>
                </a:lnTo>
                <a:lnTo>
                  <a:pt x="1562" y="546"/>
                </a:lnTo>
                <a:close/>
              </a:path>
              <a:path w="6984" h="8889">
                <a:moveTo>
                  <a:pt x="1701" y="3886"/>
                </a:moveTo>
                <a:lnTo>
                  <a:pt x="1651" y="3111"/>
                </a:lnTo>
                <a:lnTo>
                  <a:pt x="1600" y="3886"/>
                </a:lnTo>
                <a:lnTo>
                  <a:pt x="1625" y="4267"/>
                </a:lnTo>
                <a:lnTo>
                  <a:pt x="1651" y="4660"/>
                </a:lnTo>
                <a:lnTo>
                  <a:pt x="1701" y="3886"/>
                </a:lnTo>
                <a:close/>
              </a:path>
              <a:path w="6984" h="8889">
                <a:moveTo>
                  <a:pt x="1790" y="3238"/>
                </a:moveTo>
                <a:lnTo>
                  <a:pt x="1752" y="2743"/>
                </a:lnTo>
                <a:lnTo>
                  <a:pt x="1727" y="2425"/>
                </a:lnTo>
                <a:lnTo>
                  <a:pt x="1790" y="3238"/>
                </a:lnTo>
                <a:close/>
              </a:path>
              <a:path w="6984" h="8889">
                <a:moveTo>
                  <a:pt x="1981" y="4749"/>
                </a:moveTo>
                <a:lnTo>
                  <a:pt x="1943" y="4254"/>
                </a:lnTo>
                <a:lnTo>
                  <a:pt x="1917" y="3937"/>
                </a:lnTo>
                <a:lnTo>
                  <a:pt x="1981" y="4749"/>
                </a:lnTo>
                <a:close/>
              </a:path>
              <a:path w="6984" h="8889">
                <a:moveTo>
                  <a:pt x="2425" y="2959"/>
                </a:moveTo>
                <a:lnTo>
                  <a:pt x="2032" y="2641"/>
                </a:lnTo>
                <a:lnTo>
                  <a:pt x="2095" y="3479"/>
                </a:lnTo>
                <a:lnTo>
                  <a:pt x="2120" y="3746"/>
                </a:lnTo>
                <a:lnTo>
                  <a:pt x="2184" y="3505"/>
                </a:lnTo>
                <a:lnTo>
                  <a:pt x="2425" y="2959"/>
                </a:lnTo>
                <a:close/>
              </a:path>
              <a:path w="6984" h="8889">
                <a:moveTo>
                  <a:pt x="2768" y="419"/>
                </a:moveTo>
                <a:lnTo>
                  <a:pt x="2730" y="0"/>
                </a:lnTo>
                <a:lnTo>
                  <a:pt x="2667" y="1181"/>
                </a:lnTo>
                <a:lnTo>
                  <a:pt x="2768" y="2692"/>
                </a:lnTo>
                <a:lnTo>
                  <a:pt x="2768" y="419"/>
                </a:lnTo>
                <a:close/>
              </a:path>
              <a:path w="6984" h="8889">
                <a:moveTo>
                  <a:pt x="2819" y="4749"/>
                </a:moveTo>
                <a:lnTo>
                  <a:pt x="2679" y="1790"/>
                </a:lnTo>
                <a:lnTo>
                  <a:pt x="2438" y="2857"/>
                </a:lnTo>
                <a:lnTo>
                  <a:pt x="2400" y="3479"/>
                </a:lnTo>
                <a:lnTo>
                  <a:pt x="2336" y="4787"/>
                </a:lnTo>
                <a:lnTo>
                  <a:pt x="2819" y="4749"/>
                </a:lnTo>
                <a:close/>
              </a:path>
              <a:path w="6984" h="8889">
                <a:moveTo>
                  <a:pt x="3289" y="4267"/>
                </a:moveTo>
                <a:lnTo>
                  <a:pt x="3213" y="4089"/>
                </a:lnTo>
                <a:lnTo>
                  <a:pt x="2921" y="3517"/>
                </a:lnTo>
                <a:lnTo>
                  <a:pt x="2832" y="3365"/>
                </a:lnTo>
                <a:lnTo>
                  <a:pt x="2832" y="3517"/>
                </a:lnTo>
                <a:lnTo>
                  <a:pt x="2870" y="5257"/>
                </a:lnTo>
                <a:lnTo>
                  <a:pt x="3289" y="4267"/>
                </a:lnTo>
                <a:close/>
              </a:path>
              <a:path w="6984" h="8889">
                <a:moveTo>
                  <a:pt x="3657" y="7480"/>
                </a:moveTo>
                <a:lnTo>
                  <a:pt x="2832" y="6718"/>
                </a:lnTo>
                <a:lnTo>
                  <a:pt x="2933" y="8026"/>
                </a:lnTo>
                <a:lnTo>
                  <a:pt x="2984" y="8763"/>
                </a:lnTo>
                <a:lnTo>
                  <a:pt x="3314" y="8013"/>
                </a:lnTo>
                <a:lnTo>
                  <a:pt x="3657" y="7480"/>
                </a:lnTo>
                <a:close/>
              </a:path>
              <a:path w="6984" h="8889">
                <a:moveTo>
                  <a:pt x="3721" y="4140"/>
                </a:moveTo>
                <a:lnTo>
                  <a:pt x="3302" y="4216"/>
                </a:lnTo>
                <a:lnTo>
                  <a:pt x="3657" y="4940"/>
                </a:lnTo>
                <a:lnTo>
                  <a:pt x="3721" y="4140"/>
                </a:lnTo>
                <a:close/>
              </a:path>
              <a:path w="6984" h="8889">
                <a:moveTo>
                  <a:pt x="3797" y="2908"/>
                </a:moveTo>
                <a:lnTo>
                  <a:pt x="3784" y="2667"/>
                </a:lnTo>
                <a:lnTo>
                  <a:pt x="3759" y="2349"/>
                </a:lnTo>
                <a:lnTo>
                  <a:pt x="3797" y="2908"/>
                </a:lnTo>
                <a:close/>
              </a:path>
              <a:path w="6984" h="8889">
                <a:moveTo>
                  <a:pt x="4140" y="7569"/>
                </a:moveTo>
                <a:lnTo>
                  <a:pt x="4114" y="7213"/>
                </a:lnTo>
                <a:lnTo>
                  <a:pt x="4102" y="6997"/>
                </a:lnTo>
                <a:lnTo>
                  <a:pt x="4064" y="7620"/>
                </a:lnTo>
                <a:lnTo>
                  <a:pt x="4089" y="7975"/>
                </a:lnTo>
                <a:lnTo>
                  <a:pt x="4102" y="8178"/>
                </a:lnTo>
                <a:lnTo>
                  <a:pt x="4140" y="7569"/>
                </a:lnTo>
                <a:close/>
              </a:path>
              <a:path w="6984" h="8889">
                <a:moveTo>
                  <a:pt x="4546" y="7581"/>
                </a:moveTo>
                <a:lnTo>
                  <a:pt x="4521" y="7200"/>
                </a:lnTo>
                <a:lnTo>
                  <a:pt x="4483" y="6807"/>
                </a:lnTo>
                <a:lnTo>
                  <a:pt x="4445" y="7581"/>
                </a:lnTo>
                <a:lnTo>
                  <a:pt x="4470" y="7962"/>
                </a:lnTo>
                <a:lnTo>
                  <a:pt x="4495" y="8343"/>
                </a:lnTo>
                <a:lnTo>
                  <a:pt x="4546" y="7581"/>
                </a:lnTo>
                <a:close/>
              </a:path>
              <a:path w="6984" h="8889">
                <a:moveTo>
                  <a:pt x="4864" y="2616"/>
                </a:moveTo>
                <a:lnTo>
                  <a:pt x="4864" y="2755"/>
                </a:lnTo>
                <a:lnTo>
                  <a:pt x="4864" y="2616"/>
                </a:lnTo>
                <a:close/>
              </a:path>
              <a:path w="6984" h="8889">
                <a:moveTo>
                  <a:pt x="5422" y="4267"/>
                </a:moveTo>
                <a:lnTo>
                  <a:pt x="5384" y="4140"/>
                </a:lnTo>
                <a:lnTo>
                  <a:pt x="4864" y="2755"/>
                </a:lnTo>
                <a:lnTo>
                  <a:pt x="4800" y="2565"/>
                </a:lnTo>
                <a:lnTo>
                  <a:pt x="4940" y="2413"/>
                </a:lnTo>
                <a:lnTo>
                  <a:pt x="4965" y="2616"/>
                </a:lnTo>
                <a:lnTo>
                  <a:pt x="4991" y="2895"/>
                </a:lnTo>
                <a:lnTo>
                  <a:pt x="5054" y="2628"/>
                </a:lnTo>
                <a:lnTo>
                  <a:pt x="5372" y="2298"/>
                </a:lnTo>
                <a:lnTo>
                  <a:pt x="4889" y="1612"/>
                </a:lnTo>
                <a:lnTo>
                  <a:pt x="4927" y="2159"/>
                </a:lnTo>
                <a:lnTo>
                  <a:pt x="4559" y="1625"/>
                </a:lnTo>
                <a:lnTo>
                  <a:pt x="4572" y="1968"/>
                </a:lnTo>
                <a:lnTo>
                  <a:pt x="4038" y="482"/>
                </a:lnTo>
                <a:lnTo>
                  <a:pt x="4025" y="165"/>
                </a:lnTo>
                <a:lnTo>
                  <a:pt x="4000" y="393"/>
                </a:lnTo>
                <a:lnTo>
                  <a:pt x="3797" y="2908"/>
                </a:lnTo>
                <a:lnTo>
                  <a:pt x="3721" y="4140"/>
                </a:lnTo>
                <a:lnTo>
                  <a:pt x="3949" y="4089"/>
                </a:lnTo>
                <a:lnTo>
                  <a:pt x="4241" y="4165"/>
                </a:lnTo>
                <a:lnTo>
                  <a:pt x="4813" y="4140"/>
                </a:lnTo>
                <a:lnTo>
                  <a:pt x="5422" y="4267"/>
                </a:lnTo>
                <a:close/>
              </a:path>
              <a:path w="6984" h="8889">
                <a:moveTo>
                  <a:pt x="6032" y="2311"/>
                </a:moveTo>
                <a:lnTo>
                  <a:pt x="5994" y="1816"/>
                </a:lnTo>
                <a:lnTo>
                  <a:pt x="5969" y="1498"/>
                </a:lnTo>
                <a:lnTo>
                  <a:pt x="6032" y="2311"/>
                </a:lnTo>
                <a:close/>
              </a:path>
              <a:path w="6984" h="8889">
                <a:moveTo>
                  <a:pt x="6502" y="1498"/>
                </a:moveTo>
                <a:lnTo>
                  <a:pt x="6019" y="812"/>
                </a:lnTo>
                <a:lnTo>
                  <a:pt x="6096" y="1816"/>
                </a:lnTo>
                <a:lnTo>
                  <a:pt x="6121" y="2095"/>
                </a:lnTo>
                <a:lnTo>
                  <a:pt x="6184" y="1828"/>
                </a:lnTo>
                <a:lnTo>
                  <a:pt x="6502" y="1498"/>
                </a:lnTo>
                <a:close/>
              </a:path>
            </a:pathLst>
          </a:custGeom>
          <a:solidFill>
            <a:srgbClr val="B88F51"/>
          </a:solidFill>
        </p:spPr>
        <p:txBody>
          <a:bodyPr wrap="square" lIns="0" tIns="0" rIns="0" bIns="0" rtlCol="0"/>
          <a:lstStyle/>
          <a:p>
            <a:endParaRPr sz="2511"/>
          </a:p>
        </p:txBody>
      </p:sp>
      <p:sp>
        <p:nvSpPr>
          <p:cNvPr id="162" name="bg object 162"/>
          <p:cNvSpPr/>
          <p:nvPr/>
        </p:nvSpPr>
        <p:spPr>
          <a:xfrm>
            <a:off x="742585" y="172076"/>
            <a:ext cx="12303" cy="23813"/>
          </a:xfrm>
          <a:custGeom>
            <a:avLst/>
            <a:gdLst/>
            <a:ahLst/>
            <a:cxnLst/>
            <a:rect l="l" t="t" r="r" b="b"/>
            <a:pathLst>
              <a:path w="19684" h="38100">
                <a:moveTo>
                  <a:pt x="25" y="16662"/>
                </a:moveTo>
                <a:lnTo>
                  <a:pt x="12" y="16167"/>
                </a:lnTo>
                <a:lnTo>
                  <a:pt x="0" y="15849"/>
                </a:lnTo>
                <a:lnTo>
                  <a:pt x="25" y="16662"/>
                </a:lnTo>
                <a:close/>
              </a:path>
              <a:path w="19684" h="38100">
                <a:moveTo>
                  <a:pt x="266" y="20332"/>
                </a:moveTo>
                <a:lnTo>
                  <a:pt x="254" y="19964"/>
                </a:lnTo>
                <a:lnTo>
                  <a:pt x="254" y="19761"/>
                </a:lnTo>
                <a:lnTo>
                  <a:pt x="190" y="20370"/>
                </a:lnTo>
                <a:lnTo>
                  <a:pt x="203" y="20726"/>
                </a:lnTo>
                <a:lnTo>
                  <a:pt x="203" y="20929"/>
                </a:lnTo>
                <a:lnTo>
                  <a:pt x="266" y="20332"/>
                </a:lnTo>
                <a:close/>
              </a:path>
              <a:path w="19684" h="38100">
                <a:moveTo>
                  <a:pt x="457" y="26543"/>
                </a:moveTo>
                <a:lnTo>
                  <a:pt x="444" y="26047"/>
                </a:lnTo>
                <a:lnTo>
                  <a:pt x="431" y="25730"/>
                </a:lnTo>
                <a:lnTo>
                  <a:pt x="457" y="26543"/>
                </a:lnTo>
                <a:close/>
              </a:path>
              <a:path w="19684" h="38100">
                <a:moveTo>
                  <a:pt x="520" y="24993"/>
                </a:moveTo>
                <a:lnTo>
                  <a:pt x="190" y="24307"/>
                </a:lnTo>
                <a:lnTo>
                  <a:pt x="215" y="25285"/>
                </a:lnTo>
                <a:lnTo>
                  <a:pt x="215" y="25476"/>
                </a:lnTo>
                <a:lnTo>
                  <a:pt x="279" y="25298"/>
                </a:lnTo>
                <a:lnTo>
                  <a:pt x="520" y="24993"/>
                </a:lnTo>
                <a:close/>
              </a:path>
              <a:path w="19684" h="38100">
                <a:moveTo>
                  <a:pt x="647" y="16624"/>
                </a:moveTo>
                <a:lnTo>
                  <a:pt x="317" y="15938"/>
                </a:lnTo>
                <a:lnTo>
                  <a:pt x="342" y="16916"/>
                </a:lnTo>
                <a:lnTo>
                  <a:pt x="342" y="17106"/>
                </a:lnTo>
                <a:lnTo>
                  <a:pt x="406" y="16929"/>
                </a:lnTo>
                <a:lnTo>
                  <a:pt x="647" y="16624"/>
                </a:lnTo>
                <a:close/>
              </a:path>
              <a:path w="19684" h="38100">
                <a:moveTo>
                  <a:pt x="762" y="25285"/>
                </a:moveTo>
                <a:lnTo>
                  <a:pt x="723" y="24269"/>
                </a:lnTo>
                <a:lnTo>
                  <a:pt x="546" y="26822"/>
                </a:lnTo>
                <a:lnTo>
                  <a:pt x="520" y="26047"/>
                </a:lnTo>
                <a:lnTo>
                  <a:pt x="571" y="27774"/>
                </a:lnTo>
                <a:lnTo>
                  <a:pt x="762" y="25285"/>
                </a:lnTo>
                <a:close/>
              </a:path>
              <a:path w="19684" h="38100">
                <a:moveTo>
                  <a:pt x="965" y="14274"/>
                </a:moveTo>
                <a:lnTo>
                  <a:pt x="939" y="13373"/>
                </a:lnTo>
                <a:lnTo>
                  <a:pt x="838" y="14236"/>
                </a:lnTo>
                <a:lnTo>
                  <a:pt x="850" y="14643"/>
                </a:lnTo>
                <a:lnTo>
                  <a:pt x="863" y="15151"/>
                </a:lnTo>
                <a:lnTo>
                  <a:pt x="965" y="14274"/>
                </a:lnTo>
                <a:close/>
              </a:path>
              <a:path w="19684" h="38100">
                <a:moveTo>
                  <a:pt x="977" y="17284"/>
                </a:moveTo>
                <a:lnTo>
                  <a:pt x="965" y="16929"/>
                </a:lnTo>
                <a:lnTo>
                  <a:pt x="965" y="16725"/>
                </a:lnTo>
                <a:lnTo>
                  <a:pt x="901" y="17335"/>
                </a:lnTo>
                <a:lnTo>
                  <a:pt x="914" y="17691"/>
                </a:lnTo>
                <a:lnTo>
                  <a:pt x="914" y="17894"/>
                </a:lnTo>
                <a:lnTo>
                  <a:pt x="977" y="17284"/>
                </a:lnTo>
                <a:close/>
              </a:path>
              <a:path w="19684" h="38100">
                <a:moveTo>
                  <a:pt x="1104" y="21958"/>
                </a:moveTo>
                <a:lnTo>
                  <a:pt x="762" y="21272"/>
                </a:lnTo>
                <a:lnTo>
                  <a:pt x="787" y="22250"/>
                </a:lnTo>
                <a:lnTo>
                  <a:pt x="787" y="22440"/>
                </a:lnTo>
                <a:lnTo>
                  <a:pt x="850" y="22263"/>
                </a:lnTo>
                <a:lnTo>
                  <a:pt x="1104" y="21958"/>
                </a:lnTo>
                <a:close/>
              </a:path>
              <a:path w="19684" h="38100">
                <a:moveTo>
                  <a:pt x="1257" y="16560"/>
                </a:moveTo>
                <a:lnTo>
                  <a:pt x="1231" y="15671"/>
                </a:lnTo>
                <a:lnTo>
                  <a:pt x="1130" y="16535"/>
                </a:lnTo>
                <a:lnTo>
                  <a:pt x="1143" y="16929"/>
                </a:lnTo>
                <a:lnTo>
                  <a:pt x="1155" y="17437"/>
                </a:lnTo>
                <a:lnTo>
                  <a:pt x="1257" y="16560"/>
                </a:lnTo>
                <a:close/>
              </a:path>
              <a:path w="19684" h="38100">
                <a:moveTo>
                  <a:pt x="1270" y="19583"/>
                </a:moveTo>
                <a:lnTo>
                  <a:pt x="1244" y="18821"/>
                </a:lnTo>
                <a:lnTo>
                  <a:pt x="1168" y="19583"/>
                </a:lnTo>
                <a:lnTo>
                  <a:pt x="1181" y="19964"/>
                </a:lnTo>
                <a:lnTo>
                  <a:pt x="1193" y="20358"/>
                </a:lnTo>
                <a:lnTo>
                  <a:pt x="1270" y="19583"/>
                </a:lnTo>
                <a:close/>
              </a:path>
              <a:path w="19684" h="38100">
                <a:moveTo>
                  <a:pt x="1460" y="19596"/>
                </a:moveTo>
                <a:lnTo>
                  <a:pt x="1435" y="18707"/>
                </a:lnTo>
                <a:lnTo>
                  <a:pt x="1333" y="19570"/>
                </a:lnTo>
                <a:lnTo>
                  <a:pt x="1346" y="19964"/>
                </a:lnTo>
                <a:lnTo>
                  <a:pt x="1358" y="20472"/>
                </a:lnTo>
                <a:lnTo>
                  <a:pt x="1460" y="19596"/>
                </a:lnTo>
                <a:close/>
              </a:path>
              <a:path w="19684" h="38100">
                <a:moveTo>
                  <a:pt x="1574" y="23368"/>
                </a:moveTo>
                <a:lnTo>
                  <a:pt x="1562" y="23012"/>
                </a:lnTo>
                <a:lnTo>
                  <a:pt x="1562" y="22809"/>
                </a:lnTo>
                <a:lnTo>
                  <a:pt x="1498" y="23418"/>
                </a:lnTo>
                <a:lnTo>
                  <a:pt x="1511" y="23774"/>
                </a:lnTo>
                <a:lnTo>
                  <a:pt x="1524" y="23977"/>
                </a:lnTo>
                <a:lnTo>
                  <a:pt x="1574" y="23368"/>
                </a:lnTo>
                <a:close/>
              </a:path>
              <a:path w="19684" h="38100">
                <a:moveTo>
                  <a:pt x="1651" y="14681"/>
                </a:moveTo>
                <a:lnTo>
                  <a:pt x="1206" y="14439"/>
                </a:lnTo>
                <a:lnTo>
                  <a:pt x="1231" y="15405"/>
                </a:lnTo>
                <a:lnTo>
                  <a:pt x="1231" y="15671"/>
                </a:lnTo>
                <a:lnTo>
                  <a:pt x="1244" y="16014"/>
                </a:lnTo>
                <a:lnTo>
                  <a:pt x="1435" y="15405"/>
                </a:lnTo>
                <a:lnTo>
                  <a:pt x="1651" y="14681"/>
                </a:lnTo>
                <a:close/>
              </a:path>
              <a:path w="19684" h="38100">
                <a:moveTo>
                  <a:pt x="1663" y="22415"/>
                </a:moveTo>
                <a:lnTo>
                  <a:pt x="1066" y="22174"/>
                </a:lnTo>
                <a:lnTo>
                  <a:pt x="1066" y="22047"/>
                </a:lnTo>
                <a:lnTo>
                  <a:pt x="1003" y="22656"/>
                </a:lnTo>
                <a:lnTo>
                  <a:pt x="1016" y="23012"/>
                </a:lnTo>
                <a:lnTo>
                  <a:pt x="1016" y="23215"/>
                </a:lnTo>
                <a:lnTo>
                  <a:pt x="1079" y="22606"/>
                </a:lnTo>
                <a:lnTo>
                  <a:pt x="1092" y="23012"/>
                </a:lnTo>
                <a:lnTo>
                  <a:pt x="1117" y="23634"/>
                </a:lnTo>
                <a:lnTo>
                  <a:pt x="1371" y="23037"/>
                </a:lnTo>
                <a:lnTo>
                  <a:pt x="1663" y="22415"/>
                </a:lnTo>
                <a:close/>
              </a:path>
              <a:path w="19684" h="38100">
                <a:moveTo>
                  <a:pt x="1676" y="20002"/>
                </a:moveTo>
                <a:lnTo>
                  <a:pt x="1663" y="19545"/>
                </a:lnTo>
                <a:lnTo>
                  <a:pt x="1549" y="20726"/>
                </a:lnTo>
                <a:lnTo>
                  <a:pt x="1600" y="22237"/>
                </a:lnTo>
                <a:lnTo>
                  <a:pt x="1676" y="20002"/>
                </a:lnTo>
                <a:close/>
              </a:path>
              <a:path w="19684" h="38100">
                <a:moveTo>
                  <a:pt x="1778" y="23469"/>
                </a:moveTo>
                <a:lnTo>
                  <a:pt x="1600" y="23355"/>
                </a:lnTo>
                <a:lnTo>
                  <a:pt x="1612" y="23825"/>
                </a:lnTo>
                <a:lnTo>
                  <a:pt x="1778" y="23469"/>
                </a:lnTo>
                <a:close/>
              </a:path>
              <a:path w="19684" h="38100">
                <a:moveTo>
                  <a:pt x="1816" y="20332"/>
                </a:moveTo>
                <a:lnTo>
                  <a:pt x="1803" y="19964"/>
                </a:lnTo>
                <a:lnTo>
                  <a:pt x="1803" y="19761"/>
                </a:lnTo>
                <a:lnTo>
                  <a:pt x="1739" y="20370"/>
                </a:lnTo>
                <a:lnTo>
                  <a:pt x="1752" y="20726"/>
                </a:lnTo>
                <a:lnTo>
                  <a:pt x="1765" y="20929"/>
                </a:lnTo>
                <a:lnTo>
                  <a:pt x="1816" y="20332"/>
                </a:lnTo>
                <a:close/>
              </a:path>
              <a:path w="19684" h="38100">
                <a:moveTo>
                  <a:pt x="1917" y="21082"/>
                </a:moveTo>
                <a:lnTo>
                  <a:pt x="1905" y="20726"/>
                </a:lnTo>
                <a:lnTo>
                  <a:pt x="1905" y="20523"/>
                </a:lnTo>
                <a:lnTo>
                  <a:pt x="1841" y="21132"/>
                </a:lnTo>
                <a:lnTo>
                  <a:pt x="1854" y="21488"/>
                </a:lnTo>
                <a:lnTo>
                  <a:pt x="1866" y="21704"/>
                </a:lnTo>
                <a:lnTo>
                  <a:pt x="1917" y="21082"/>
                </a:lnTo>
                <a:close/>
              </a:path>
              <a:path w="19684" h="38100">
                <a:moveTo>
                  <a:pt x="2120" y="23698"/>
                </a:moveTo>
                <a:lnTo>
                  <a:pt x="1930" y="23177"/>
                </a:lnTo>
                <a:lnTo>
                  <a:pt x="1778" y="23469"/>
                </a:lnTo>
                <a:lnTo>
                  <a:pt x="2120" y="23698"/>
                </a:lnTo>
                <a:close/>
              </a:path>
              <a:path w="19684" h="38100">
                <a:moveTo>
                  <a:pt x="2527" y="12534"/>
                </a:moveTo>
                <a:lnTo>
                  <a:pt x="1892" y="11811"/>
                </a:lnTo>
                <a:lnTo>
                  <a:pt x="1549" y="11366"/>
                </a:lnTo>
                <a:lnTo>
                  <a:pt x="1574" y="12369"/>
                </a:lnTo>
                <a:lnTo>
                  <a:pt x="1587" y="12649"/>
                </a:lnTo>
                <a:lnTo>
                  <a:pt x="1663" y="12382"/>
                </a:lnTo>
                <a:lnTo>
                  <a:pt x="1892" y="12153"/>
                </a:lnTo>
                <a:lnTo>
                  <a:pt x="1930" y="13131"/>
                </a:lnTo>
                <a:lnTo>
                  <a:pt x="1943" y="13665"/>
                </a:lnTo>
                <a:lnTo>
                  <a:pt x="2222" y="13157"/>
                </a:lnTo>
                <a:lnTo>
                  <a:pt x="2527" y="12534"/>
                </a:lnTo>
                <a:close/>
              </a:path>
              <a:path w="19684" h="38100">
                <a:moveTo>
                  <a:pt x="2806" y="17424"/>
                </a:moveTo>
                <a:lnTo>
                  <a:pt x="2794" y="16929"/>
                </a:lnTo>
                <a:lnTo>
                  <a:pt x="2781" y="16611"/>
                </a:lnTo>
                <a:lnTo>
                  <a:pt x="2806" y="17424"/>
                </a:lnTo>
                <a:close/>
              </a:path>
              <a:path w="19684" h="38100">
                <a:moveTo>
                  <a:pt x="2819" y="14389"/>
                </a:moveTo>
                <a:lnTo>
                  <a:pt x="2806" y="13893"/>
                </a:lnTo>
                <a:lnTo>
                  <a:pt x="2794" y="13576"/>
                </a:lnTo>
                <a:lnTo>
                  <a:pt x="2819" y="14389"/>
                </a:lnTo>
                <a:close/>
              </a:path>
              <a:path w="19684" h="38100">
                <a:moveTo>
                  <a:pt x="2933" y="16522"/>
                </a:moveTo>
                <a:lnTo>
                  <a:pt x="2921" y="16167"/>
                </a:lnTo>
                <a:lnTo>
                  <a:pt x="2921" y="15963"/>
                </a:lnTo>
                <a:lnTo>
                  <a:pt x="2857" y="16573"/>
                </a:lnTo>
                <a:lnTo>
                  <a:pt x="2870" y="16929"/>
                </a:lnTo>
                <a:lnTo>
                  <a:pt x="2870" y="17132"/>
                </a:lnTo>
                <a:lnTo>
                  <a:pt x="2933" y="16522"/>
                </a:lnTo>
                <a:close/>
              </a:path>
              <a:path w="19684" h="38100">
                <a:moveTo>
                  <a:pt x="3009" y="17424"/>
                </a:moveTo>
                <a:lnTo>
                  <a:pt x="2997" y="16929"/>
                </a:lnTo>
                <a:lnTo>
                  <a:pt x="2984" y="16611"/>
                </a:lnTo>
                <a:lnTo>
                  <a:pt x="3009" y="17424"/>
                </a:lnTo>
                <a:close/>
              </a:path>
              <a:path w="19684" h="38100">
                <a:moveTo>
                  <a:pt x="3327" y="13601"/>
                </a:moveTo>
                <a:lnTo>
                  <a:pt x="2984" y="12915"/>
                </a:lnTo>
                <a:lnTo>
                  <a:pt x="3009" y="13893"/>
                </a:lnTo>
                <a:lnTo>
                  <a:pt x="3009" y="14084"/>
                </a:lnTo>
                <a:lnTo>
                  <a:pt x="3073" y="13906"/>
                </a:lnTo>
                <a:lnTo>
                  <a:pt x="3327" y="13601"/>
                </a:lnTo>
                <a:close/>
              </a:path>
              <a:path w="19684" h="38100">
                <a:moveTo>
                  <a:pt x="3403" y="22745"/>
                </a:moveTo>
                <a:lnTo>
                  <a:pt x="3213" y="22250"/>
                </a:lnTo>
                <a:lnTo>
                  <a:pt x="2844" y="21170"/>
                </a:lnTo>
                <a:lnTo>
                  <a:pt x="2286" y="20967"/>
                </a:lnTo>
                <a:lnTo>
                  <a:pt x="2133" y="20726"/>
                </a:lnTo>
                <a:lnTo>
                  <a:pt x="1917" y="18948"/>
                </a:lnTo>
                <a:lnTo>
                  <a:pt x="1930" y="20726"/>
                </a:lnTo>
                <a:lnTo>
                  <a:pt x="1930" y="20929"/>
                </a:lnTo>
                <a:lnTo>
                  <a:pt x="2019" y="20675"/>
                </a:lnTo>
                <a:lnTo>
                  <a:pt x="2222" y="21742"/>
                </a:lnTo>
                <a:lnTo>
                  <a:pt x="2400" y="21348"/>
                </a:lnTo>
                <a:lnTo>
                  <a:pt x="2590" y="21488"/>
                </a:lnTo>
                <a:lnTo>
                  <a:pt x="2717" y="21564"/>
                </a:lnTo>
                <a:lnTo>
                  <a:pt x="3403" y="22745"/>
                </a:lnTo>
                <a:close/>
              </a:path>
              <a:path w="19684" h="38100">
                <a:moveTo>
                  <a:pt x="3708" y="25298"/>
                </a:moveTo>
                <a:lnTo>
                  <a:pt x="3492" y="23622"/>
                </a:lnTo>
                <a:lnTo>
                  <a:pt x="3073" y="24968"/>
                </a:lnTo>
                <a:lnTo>
                  <a:pt x="2882" y="24536"/>
                </a:lnTo>
                <a:lnTo>
                  <a:pt x="2794" y="24345"/>
                </a:lnTo>
                <a:lnTo>
                  <a:pt x="2819" y="24091"/>
                </a:lnTo>
                <a:lnTo>
                  <a:pt x="2654" y="22161"/>
                </a:lnTo>
                <a:lnTo>
                  <a:pt x="2438" y="24091"/>
                </a:lnTo>
                <a:lnTo>
                  <a:pt x="2120" y="23698"/>
                </a:lnTo>
                <a:lnTo>
                  <a:pt x="2374" y="24333"/>
                </a:lnTo>
                <a:lnTo>
                  <a:pt x="2705" y="24561"/>
                </a:lnTo>
                <a:lnTo>
                  <a:pt x="2781" y="24384"/>
                </a:lnTo>
                <a:lnTo>
                  <a:pt x="3594" y="26593"/>
                </a:lnTo>
                <a:lnTo>
                  <a:pt x="3708" y="25298"/>
                </a:lnTo>
                <a:close/>
              </a:path>
              <a:path w="19684" h="38100">
                <a:moveTo>
                  <a:pt x="3721" y="17589"/>
                </a:moveTo>
                <a:lnTo>
                  <a:pt x="3657" y="15417"/>
                </a:lnTo>
                <a:lnTo>
                  <a:pt x="3581" y="14401"/>
                </a:lnTo>
                <a:lnTo>
                  <a:pt x="3022" y="17589"/>
                </a:lnTo>
                <a:lnTo>
                  <a:pt x="3416" y="17640"/>
                </a:lnTo>
                <a:lnTo>
                  <a:pt x="3606" y="17830"/>
                </a:lnTo>
                <a:lnTo>
                  <a:pt x="3721" y="17589"/>
                </a:lnTo>
                <a:close/>
              </a:path>
              <a:path w="19684" h="38100">
                <a:moveTo>
                  <a:pt x="3784" y="18008"/>
                </a:moveTo>
                <a:lnTo>
                  <a:pt x="3606" y="17830"/>
                </a:lnTo>
                <a:lnTo>
                  <a:pt x="3606" y="18237"/>
                </a:lnTo>
                <a:lnTo>
                  <a:pt x="3784" y="18008"/>
                </a:lnTo>
                <a:close/>
              </a:path>
              <a:path w="19684" h="38100">
                <a:moveTo>
                  <a:pt x="3898" y="24104"/>
                </a:moveTo>
                <a:lnTo>
                  <a:pt x="3403" y="20091"/>
                </a:lnTo>
                <a:lnTo>
                  <a:pt x="3467" y="20510"/>
                </a:lnTo>
                <a:lnTo>
                  <a:pt x="3644" y="19481"/>
                </a:lnTo>
                <a:lnTo>
                  <a:pt x="3632" y="19138"/>
                </a:lnTo>
                <a:lnTo>
                  <a:pt x="3619" y="18529"/>
                </a:lnTo>
                <a:lnTo>
                  <a:pt x="3606" y="18237"/>
                </a:lnTo>
                <a:lnTo>
                  <a:pt x="3390" y="18529"/>
                </a:lnTo>
                <a:lnTo>
                  <a:pt x="2895" y="18326"/>
                </a:lnTo>
                <a:lnTo>
                  <a:pt x="2743" y="18008"/>
                </a:lnTo>
                <a:lnTo>
                  <a:pt x="2616" y="17830"/>
                </a:lnTo>
                <a:lnTo>
                  <a:pt x="2336" y="17691"/>
                </a:lnTo>
                <a:lnTo>
                  <a:pt x="1879" y="17462"/>
                </a:lnTo>
                <a:lnTo>
                  <a:pt x="2476" y="17729"/>
                </a:lnTo>
                <a:lnTo>
                  <a:pt x="2540" y="17462"/>
                </a:lnTo>
                <a:lnTo>
                  <a:pt x="2768" y="16535"/>
                </a:lnTo>
                <a:lnTo>
                  <a:pt x="2908" y="15976"/>
                </a:lnTo>
                <a:lnTo>
                  <a:pt x="2413" y="16433"/>
                </a:lnTo>
                <a:lnTo>
                  <a:pt x="2324" y="16205"/>
                </a:lnTo>
                <a:lnTo>
                  <a:pt x="2108" y="16129"/>
                </a:lnTo>
                <a:lnTo>
                  <a:pt x="1892" y="16535"/>
                </a:lnTo>
                <a:lnTo>
                  <a:pt x="1854" y="16408"/>
                </a:lnTo>
                <a:lnTo>
                  <a:pt x="2044" y="15049"/>
                </a:lnTo>
                <a:lnTo>
                  <a:pt x="2006" y="13970"/>
                </a:lnTo>
                <a:lnTo>
                  <a:pt x="1689" y="15709"/>
                </a:lnTo>
                <a:lnTo>
                  <a:pt x="1625" y="15417"/>
                </a:lnTo>
                <a:lnTo>
                  <a:pt x="1371" y="17754"/>
                </a:lnTo>
                <a:lnTo>
                  <a:pt x="1587" y="17691"/>
                </a:lnTo>
                <a:lnTo>
                  <a:pt x="1638" y="18046"/>
                </a:lnTo>
                <a:lnTo>
                  <a:pt x="1676" y="17691"/>
                </a:lnTo>
                <a:lnTo>
                  <a:pt x="2146" y="17691"/>
                </a:lnTo>
                <a:lnTo>
                  <a:pt x="2692" y="19367"/>
                </a:lnTo>
                <a:lnTo>
                  <a:pt x="3263" y="19138"/>
                </a:lnTo>
                <a:lnTo>
                  <a:pt x="3213" y="22212"/>
                </a:lnTo>
                <a:lnTo>
                  <a:pt x="3225" y="21704"/>
                </a:lnTo>
                <a:lnTo>
                  <a:pt x="3505" y="22898"/>
                </a:lnTo>
                <a:lnTo>
                  <a:pt x="3733" y="23609"/>
                </a:lnTo>
                <a:lnTo>
                  <a:pt x="3708" y="25298"/>
                </a:lnTo>
                <a:lnTo>
                  <a:pt x="3797" y="25933"/>
                </a:lnTo>
                <a:lnTo>
                  <a:pt x="3810" y="26060"/>
                </a:lnTo>
                <a:lnTo>
                  <a:pt x="3822" y="26454"/>
                </a:lnTo>
                <a:lnTo>
                  <a:pt x="3898" y="25679"/>
                </a:lnTo>
                <a:lnTo>
                  <a:pt x="3873" y="24917"/>
                </a:lnTo>
                <a:lnTo>
                  <a:pt x="3810" y="25501"/>
                </a:lnTo>
                <a:lnTo>
                  <a:pt x="3759" y="23710"/>
                </a:lnTo>
                <a:lnTo>
                  <a:pt x="3898" y="24104"/>
                </a:lnTo>
                <a:close/>
              </a:path>
              <a:path w="19684" h="38100">
                <a:moveTo>
                  <a:pt x="3911" y="22644"/>
                </a:moveTo>
                <a:lnTo>
                  <a:pt x="3886" y="21882"/>
                </a:lnTo>
                <a:lnTo>
                  <a:pt x="3810" y="22644"/>
                </a:lnTo>
                <a:lnTo>
                  <a:pt x="3822" y="23025"/>
                </a:lnTo>
                <a:lnTo>
                  <a:pt x="3835" y="23418"/>
                </a:lnTo>
                <a:lnTo>
                  <a:pt x="3911" y="22644"/>
                </a:lnTo>
                <a:close/>
              </a:path>
              <a:path w="19684" h="38100">
                <a:moveTo>
                  <a:pt x="3937" y="17221"/>
                </a:moveTo>
                <a:lnTo>
                  <a:pt x="3848" y="17843"/>
                </a:lnTo>
                <a:lnTo>
                  <a:pt x="3937" y="17221"/>
                </a:lnTo>
                <a:close/>
              </a:path>
              <a:path w="19684" h="38100">
                <a:moveTo>
                  <a:pt x="3975" y="25654"/>
                </a:moveTo>
                <a:lnTo>
                  <a:pt x="3962" y="25298"/>
                </a:lnTo>
                <a:lnTo>
                  <a:pt x="3962" y="25095"/>
                </a:lnTo>
                <a:lnTo>
                  <a:pt x="3898" y="25679"/>
                </a:lnTo>
                <a:lnTo>
                  <a:pt x="3911" y="26060"/>
                </a:lnTo>
                <a:lnTo>
                  <a:pt x="3911" y="26276"/>
                </a:lnTo>
                <a:lnTo>
                  <a:pt x="3975" y="25654"/>
                </a:lnTo>
                <a:close/>
              </a:path>
              <a:path w="19684" h="38100">
                <a:moveTo>
                  <a:pt x="4102" y="18935"/>
                </a:moveTo>
                <a:lnTo>
                  <a:pt x="4000" y="19088"/>
                </a:lnTo>
                <a:lnTo>
                  <a:pt x="3873" y="21437"/>
                </a:lnTo>
                <a:lnTo>
                  <a:pt x="4102" y="18935"/>
                </a:lnTo>
                <a:close/>
              </a:path>
              <a:path w="19684" h="38100">
                <a:moveTo>
                  <a:pt x="4203" y="22618"/>
                </a:moveTo>
                <a:lnTo>
                  <a:pt x="4191" y="22263"/>
                </a:lnTo>
                <a:lnTo>
                  <a:pt x="4191" y="22059"/>
                </a:lnTo>
                <a:lnTo>
                  <a:pt x="4127" y="22669"/>
                </a:lnTo>
                <a:lnTo>
                  <a:pt x="4140" y="23025"/>
                </a:lnTo>
                <a:lnTo>
                  <a:pt x="4152" y="23241"/>
                </a:lnTo>
                <a:lnTo>
                  <a:pt x="4203" y="22618"/>
                </a:lnTo>
                <a:close/>
              </a:path>
              <a:path w="19684" h="38100">
                <a:moveTo>
                  <a:pt x="5054" y="15913"/>
                </a:moveTo>
                <a:lnTo>
                  <a:pt x="5041" y="15417"/>
                </a:lnTo>
                <a:lnTo>
                  <a:pt x="5029" y="15100"/>
                </a:lnTo>
                <a:lnTo>
                  <a:pt x="5054" y="15913"/>
                </a:lnTo>
                <a:close/>
              </a:path>
              <a:path w="19684" h="38100">
                <a:moveTo>
                  <a:pt x="5626" y="18935"/>
                </a:moveTo>
                <a:lnTo>
                  <a:pt x="5537" y="18808"/>
                </a:lnTo>
                <a:lnTo>
                  <a:pt x="5461" y="19088"/>
                </a:lnTo>
                <a:lnTo>
                  <a:pt x="5626" y="18935"/>
                </a:lnTo>
                <a:close/>
              </a:path>
              <a:path w="19684" h="38100">
                <a:moveTo>
                  <a:pt x="5664" y="20040"/>
                </a:moveTo>
                <a:lnTo>
                  <a:pt x="5588" y="20586"/>
                </a:lnTo>
                <a:lnTo>
                  <a:pt x="5664" y="20040"/>
                </a:lnTo>
                <a:close/>
              </a:path>
              <a:path w="19684" h="38100">
                <a:moveTo>
                  <a:pt x="5727" y="20154"/>
                </a:moveTo>
                <a:lnTo>
                  <a:pt x="5651" y="21310"/>
                </a:lnTo>
                <a:lnTo>
                  <a:pt x="5727" y="20154"/>
                </a:lnTo>
                <a:close/>
              </a:path>
              <a:path w="19684" h="38100">
                <a:moveTo>
                  <a:pt x="6616" y="22961"/>
                </a:moveTo>
                <a:lnTo>
                  <a:pt x="6273" y="22694"/>
                </a:lnTo>
                <a:lnTo>
                  <a:pt x="5880" y="22961"/>
                </a:lnTo>
                <a:lnTo>
                  <a:pt x="5829" y="22580"/>
                </a:lnTo>
                <a:lnTo>
                  <a:pt x="5791" y="22326"/>
                </a:lnTo>
                <a:lnTo>
                  <a:pt x="5346" y="22326"/>
                </a:lnTo>
                <a:lnTo>
                  <a:pt x="5295" y="22580"/>
                </a:lnTo>
                <a:lnTo>
                  <a:pt x="5283" y="22453"/>
                </a:lnTo>
                <a:lnTo>
                  <a:pt x="5270" y="22326"/>
                </a:lnTo>
                <a:lnTo>
                  <a:pt x="4787" y="22326"/>
                </a:lnTo>
                <a:lnTo>
                  <a:pt x="4622" y="21805"/>
                </a:lnTo>
                <a:lnTo>
                  <a:pt x="4572" y="22326"/>
                </a:lnTo>
                <a:lnTo>
                  <a:pt x="4318" y="21488"/>
                </a:lnTo>
                <a:lnTo>
                  <a:pt x="4165" y="23850"/>
                </a:lnTo>
                <a:lnTo>
                  <a:pt x="4394" y="23088"/>
                </a:lnTo>
                <a:lnTo>
                  <a:pt x="4508" y="24612"/>
                </a:lnTo>
                <a:lnTo>
                  <a:pt x="4597" y="23088"/>
                </a:lnTo>
                <a:lnTo>
                  <a:pt x="4711" y="22453"/>
                </a:lnTo>
                <a:lnTo>
                  <a:pt x="4978" y="23723"/>
                </a:lnTo>
                <a:lnTo>
                  <a:pt x="5880" y="24104"/>
                </a:lnTo>
                <a:lnTo>
                  <a:pt x="6553" y="23088"/>
                </a:lnTo>
                <a:lnTo>
                  <a:pt x="6616" y="22961"/>
                </a:lnTo>
                <a:close/>
              </a:path>
              <a:path w="19684" h="38100">
                <a:moveTo>
                  <a:pt x="7086" y="25311"/>
                </a:moveTo>
                <a:lnTo>
                  <a:pt x="6451" y="25247"/>
                </a:lnTo>
                <a:lnTo>
                  <a:pt x="5626" y="25311"/>
                </a:lnTo>
                <a:lnTo>
                  <a:pt x="4660" y="25298"/>
                </a:lnTo>
                <a:lnTo>
                  <a:pt x="4102" y="23850"/>
                </a:lnTo>
                <a:lnTo>
                  <a:pt x="4051" y="25336"/>
                </a:lnTo>
                <a:lnTo>
                  <a:pt x="4724" y="26060"/>
                </a:lnTo>
                <a:lnTo>
                  <a:pt x="5537" y="26060"/>
                </a:lnTo>
                <a:lnTo>
                  <a:pt x="6413" y="26682"/>
                </a:lnTo>
                <a:lnTo>
                  <a:pt x="7086" y="25311"/>
                </a:lnTo>
                <a:close/>
              </a:path>
              <a:path w="19684" h="38100">
                <a:moveTo>
                  <a:pt x="7099" y="22961"/>
                </a:moveTo>
                <a:lnTo>
                  <a:pt x="7073" y="22834"/>
                </a:lnTo>
                <a:lnTo>
                  <a:pt x="6807" y="22707"/>
                </a:lnTo>
                <a:lnTo>
                  <a:pt x="6718" y="22834"/>
                </a:lnTo>
                <a:lnTo>
                  <a:pt x="6654" y="22987"/>
                </a:lnTo>
                <a:lnTo>
                  <a:pt x="6946" y="23215"/>
                </a:lnTo>
                <a:lnTo>
                  <a:pt x="7099" y="22961"/>
                </a:lnTo>
                <a:close/>
              </a:path>
              <a:path w="19684" h="38100">
                <a:moveTo>
                  <a:pt x="7124" y="16357"/>
                </a:moveTo>
                <a:lnTo>
                  <a:pt x="6273" y="17627"/>
                </a:lnTo>
                <a:lnTo>
                  <a:pt x="5308" y="17754"/>
                </a:lnTo>
                <a:lnTo>
                  <a:pt x="5080" y="15976"/>
                </a:lnTo>
                <a:lnTo>
                  <a:pt x="4889" y="17754"/>
                </a:lnTo>
                <a:lnTo>
                  <a:pt x="5016" y="18745"/>
                </a:lnTo>
                <a:lnTo>
                  <a:pt x="4775" y="19532"/>
                </a:lnTo>
                <a:lnTo>
                  <a:pt x="4902" y="18516"/>
                </a:lnTo>
                <a:lnTo>
                  <a:pt x="4838" y="15976"/>
                </a:lnTo>
                <a:lnTo>
                  <a:pt x="4724" y="19532"/>
                </a:lnTo>
                <a:lnTo>
                  <a:pt x="4635" y="20256"/>
                </a:lnTo>
                <a:lnTo>
                  <a:pt x="4508" y="20802"/>
                </a:lnTo>
                <a:lnTo>
                  <a:pt x="4749" y="18237"/>
                </a:lnTo>
                <a:lnTo>
                  <a:pt x="4648" y="17589"/>
                </a:lnTo>
                <a:lnTo>
                  <a:pt x="4572" y="17424"/>
                </a:lnTo>
                <a:lnTo>
                  <a:pt x="4470" y="17653"/>
                </a:lnTo>
                <a:lnTo>
                  <a:pt x="4127" y="17754"/>
                </a:lnTo>
                <a:lnTo>
                  <a:pt x="4064" y="18237"/>
                </a:lnTo>
                <a:lnTo>
                  <a:pt x="4114" y="18681"/>
                </a:lnTo>
                <a:lnTo>
                  <a:pt x="4102" y="18897"/>
                </a:lnTo>
                <a:lnTo>
                  <a:pt x="4203" y="19342"/>
                </a:lnTo>
                <a:lnTo>
                  <a:pt x="4330" y="20193"/>
                </a:lnTo>
                <a:lnTo>
                  <a:pt x="4356" y="20421"/>
                </a:lnTo>
                <a:lnTo>
                  <a:pt x="4318" y="21488"/>
                </a:lnTo>
                <a:lnTo>
                  <a:pt x="4381" y="21043"/>
                </a:lnTo>
                <a:lnTo>
                  <a:pt x="4394" y="20713"/>
                </a:lnTo>
                <a:lnTo>
                  <a:pt x="4508" y="21412"/>
                </a:lnTo>
                <a:lnTo>
                  <a:pt x="4622" y="21805"/>
                </a:lnTo>
                <a:lnTo>
                  <a:pt x="4724" y="20802"/>
                </a:lnTo>
                <a:lnTo>
                  <a:pt x="5118" y="20802"/>
                </a:lnTo>
                <a:lnTo>
                  <a:pt x="5270" y="22326"/>
                </a:lnTo>
                <a:lnTo>
                  <a:pt x="5473" y="21717"/>
                </a:lnTo>
                <a:lnTo>
                  <a:pt x="5575" y="20802"/>
                </a:lnTo>
                <a:lnTo>
                  <a:pt x="5588" y="20586"/>
                </a:lnTo>
                <a:lnTo>
                  <a:pt x="5511" y="20802"/>
                </a:lnTo>
                <a:lnTo>
                  <a:pt x="5473" y="19659"/>
                </a:lnTo>
                <a:lnTo>
                  <a:pt x="5461" y="19088"/>
                </a:lnTo>
                <a:lnTo>
                  <a:pt x="5232" y="19278"/>
                </a:lnTo>
                <a:lnTo>
                  <a:pt x="5143" y="19659"/>
                </a:lnTo>
                <a:lnTo>
                  <a:pt x="5092" y="19024"/>
                </a:lnTo>
                <a:lnTo>
                  <a:pt x="5105" y="18516"/>
                </a:lnTo>
                <a:lnTo>
                  <a:pt x="5448" y="18745"/>
                </a:lnTo>
                <a:lnTo>
                  <a:pt x="5448" y="18516"/>
                </a:lnTo>
                <a:lnTo>
                  <a:pt x="5435" y="18262"/>
                </a:lnTo>
                <a:lnTo>
                  <a:pt x="6413" y="18808"/>
                </a:lnTo>
                <a:lnTo>
                  <a:pt x="6464" y="18262"/>
                </a:lnTo>
                <a:lnTo>
                  <a:pt x="6477" y="18135"/>
                </a:lnTo>
                <a:lnTo>
                  <a:pt x="6553" y="18897"/>
                </a:lnTo>
                <a:lnTo>
                  <a:pt x="6781" y="19024"/>
                </a:lnTo>
                <a:lnTo>
                  <a:pt x="6464" y="19126"/>
                </a:lnTo>
                <a:lnTo>
                  <a:pt x="6413" y="20802"/>
                </a:lnTo>
                <a:lnTo>
                  <a:pt x="6388" y="19913"/>
                </a:lnTo>
                <a:lnTo>
                  <a:pt x="6375" y="19164"/>
                </a:lnTo>
                <a:lnTo>
                  <a:pt x="6311" y="20370"/>
                </a:lnTo>
                <a:lnTo>
                  <a:pt x="6083" y="20802"/>
                </a:lnTo>
                <a:lnTo>
                  <a:pt x="6007" y="21056"/>
                </a:lnTo>
                <a:lnTo>
                  <a:pt x="5969" y="19913"/>
                </a:lnTo>
                <a:lnTo>
                  <a:pt x="6210" y="20154"/>
                </a:lnTo>
                <a:lnTo>
                  <a:pt x="6311" y="20370"/>
                </a:lnTo>
                <a:lnTo>
                  <a:pt x="6311" y="19189"/>
                </a:lnTo>
                <a:lnTo>
                  <a:pt x="6032" y="19278"/>
                </a:lnTo>
                <a:lnTo>
                  <a:pt x="5816" y="19913"/>
                </a:lnTo>
                <a:lnTo>
                  <a:pt x="5727" y="21310"/>
                </a:lnTo>
                <a:lnTo>
                  <a:pt x="5778" y="22263"/>
                </a:lnTo>
                <a:lnTo>
                  <a:pt x="5918" y="22428"/>
                </a:lnTo>
                <a:lnTo>
                  <a:pt x="6273" y="22694"/>
                </a:lnTo>
                <a:lnTo>
                  <a:pt x="6540" y="22504"/>
                </a:lnTo>
                <a:lnTo>
                  <a:pt x="6654" y="22263"/>
                </a:lnTo>
                <a:lnTo>
                  <a:pt x="6667" y="21056"/>
                </a:lnTo>
                <a:lnTo>
                  <a:pt x="6667" y="20802"/>
                </a:lnTo>
                <a:lnTo>
                  <a:pt x="6642" y="20256"/>
                </a:lnTo>
                <a:lnTo>
                  <a:pt x="6794" y="19278"/>
                </a:lnTo>
                <a:lnTo>
                  <a:pt x="6959" y="18135"/>
                </a:lnTo>
                <a:lnTo>
                  <a:pt x="7023" y="17754"/>
                </a:lnTo>
                <a:lnTo>
                  <a:pt x="7099" y="17246"/>
                </a:lnTo>
                <a:lnTo>
                  <a:pt x="7124" y="16357"/>
                </a:lnTo>
                <a:close/>
              </a:path>
              <a:path w="19684" h="38100">
                <a:moveTo>
                  <a:pt x="7378" y="26162"/>
                </a:moveTo>
                <a:lnTo>
                  <a:pt x="7162" y="25196"/>
                </a:lnTo>
                <a:lnTo>
                  <a:pt x="7124" y="23266"/>
                </a:lnTo>
                <a:lnTo>
                  <a:pt x="7086" y="25311"/>
                </a:lnTo>
                <a:lnTo>
                  <a:pt x="7251" y="26327"/>
                </a:lnTo>
                <a:lnTo>
                  <a:pt x="7378" y="26162"/>
                </a:lnTo>
                <a:close/>
              </a:path>
              <a:path w="19684" h="38100">
                <a:moveTo>
                  <a:pt x="7454" y="13500"/>
                </a:moveTo>
                <a:lnTo>
                  <a:pt x="7442" y="13144"/>
                </a:lnTo>
                <a:lnTo>
                  <a:pt x="7442" y="12941"/>
                </a:lnTo>
                <a:lnTo>
                  <a:pt x="7378" y="13550"/>
                </a:lnTo>
                <a:lnTo>
                  <a:pt x="7391" y="13906"/>
                </a:lnTo>
                <a:lnTo>
                  <a:pt x="7391" y="14122"/>
                </a:lnTo>
                <a:lnTo>
                  <a:pt x="7454" y="13500"/>
                </a:lnTo>
                <a:close/>
              </a:path>
              <a:path w="19684" h="38100">
                <a:moveTo>
                  <a:pt x="7581" y="15163"/>
                </a:moveTo>
                <a:lnTo>
                  <a:pt x="7569" y="14668"/>
                </a:lnTo>
                <a:lnTo>
                  <a:pt x="7556" y="14351"/>
                </a:lnTo>
                <a:lnTo>
                  <a:pt x="7581" y="15163"/>
                </a:lnTo>
                <a:close/>
              </a:path>
              <a:path w="19684" h="38100">
                <a:moveTo>
                  <a:pt x="7645" y="30200"/>
                </a:moveTo>
                <a:lnTo>
                  <a:pt x="7607" y="29311"/>
                </a:lnTo>
                <a:lnTo>
                  <a:pt x="7556" y="28168"/>
                </a:lnTo>
                <a:lnTo>
                  <a:pt x="7340" y="30454"/>
                </a:lnTo>
                <a:lnTo>
                  <a:pt x="7556" y="29349"/>
                </a:lnTo>
                <a:lnTo>
                  <a:pt x="7594" y="30200"/>
                </a:lnTo>
                <a:close/>
              </a:path>
              <a:path w="19684" h="38100">
                <a:moveTo>
                  <a:pt x="7835" y="14338"/>
                </a:moveTo>
                <a:lnTo>
                  <a:pt x="7797" y="13144"/>
                </a:lnTo>
                <a:lnTo>
                  <a:pt x="7759" y="11544"/>
                </a:lnTo>
                <a:lnTo>
                  <a:pt x="7670" y="13589"/>
                </a:lnTo>
                <a:lnTo>
                  <a:pt x="7670" y="13906"/>
                </a:lnTo>
                <a:lnTo>
                  <a:pt x="7658" y="14668"/>
                </a:lnTo>
                <a:lnTo>
                  <a:pt x="7835" y="14338"/>
                </a:lnTo>
                <a:close/>
              </a:path>
              <a:path w="19684" h="38100">
                <a:moveTo>
                  <a:pt x="7988" y="14287"/>
                </a:moveTo>
                <a:lnTo>
                  <a:pt x="7962" y="13525"/>
                </a:lnTo>
                <a:lnTo>
                  <a:pt x="7886" y="14287"/>
                </a:lnTo>
                <a:lnTo>
                  <a:pt x="7899" y="14668"/>
                </a:lnTo>
                <a:lnTo>
                  <a:pt x="7912" y="15049"/>
                </a:lnTo>
                <a:lnTo>
                  <a:pt x="7988" y="14287"/>
                </a:lnTo>
                <a:close/>
              </a:path>
              <a:path w="19684" h="38100">
                <a:moveTo>
                  <a:pt x="8026" y="22263"/>
                </a:moveTo>
                <a:lnTo>
                  <a:pt x="7696" y="21945"/>
                </a:lnTo>
                <a:lnTo>
                  <a:pt x="7150" y="22872"/>
                </a:lnTo>
                <a:lnTo>
                  <a:pt x="7607" y="23088"/>
                </a:lnTo>
                <a:lnTo>
                  <a:pt x="7683" y="23977"/>
                </a:lnTo>
                <a:lnTo>
                  <a:pt x="7797" y="23812"/>
                </a:lnTo>
                <a:lnTo>
                  <a:pt x="7899" y="22580"/>
                </a:lnTo>
                <a:lnTo>
                  <a:pt x="8013" y="22428"/>
                </a:lnTo>
                <a:lnTo>
                  <a:pt x="8026" y="22263"/>
                </a:lnTo>
                <a:close/>
              </a:path>
              <a:path w="19684" h="38100">
                <a:moveTo>
                  <a:pt x="8115" y="23876"/>
                </a:moveTo>
                <a:lnTo>
                  <a:pt x="8089" y="22910"/>
                </a:lnTo>
                <a:lnTo>
                  <a:pt x="7607" y="25692"/>
                </a:lnTo>
                <a:lnTo>
                  <a:pt x="7594" y="25311"/>
                </a:lnTo>
                <a:lnTo>
                  <a:pt x="7658" y="27343"/>
                </a:lnTo>
                <a:lnTo>
                  <a:pt x="8115" y="23876"/>
                </a:lnTo>
                <a:close/>
              </a:path>
              <a:path w="19684" h="38100">
                <a:moveTo>
                  <a:pt x="8597" y="33756"/>
                </a:moveTo>
                <a:lnTo>
                  <a:pt x="8102" y="33756"/>
                </a:lnTo>
                <a:lnTo>
                  <a:pt x="7708" y="33883"/>
                </a:lnTo>
                <a:lnTo>
                  <a:pt x="8318" y="37185"/>
                </a:lnTo>
                <a:lnTo>
                  <a:pt x="8597" y="33756"/>
                </a:lnTo>
                <a:close/>
              </a:path>
              <a:path w="19684" h="38100">
                <a:moveTo>
                  <a:pt x="8636" y="14414"/>
                </a:moveTo>
                <a:lnTo>
                  <a:pt x="8623" y="13919"/>
                </a:lnTo>
                <a:lnTo>
                  <a:pt x="8610" y="13601"/>
                </a:lnTo>
                <a:lnTo>
                  <a:pt x="8636" y="14414"/>
                </a:lnTo>
                <a:close/>
              </a:path>
              <a:path w="19684" h="38100">
                <a:moveTo>
                  <a:pt x="8712" y="20434"/>
                </a:moveTo>
                <a:lnTo>
                  <a:pt x="8699" y="20040"/>
                </a:lnTo>
                <a:lnTo>
                  <a:pt x="8534" y="20040"/>
                </a:lnTo>
                <a:lnTo>
                  <a:pt x="8712" y="20434"/>
                </a:lnTo>
                <a:close/>
              </a:path>
              <a:path w="19684" h="38100">
                <a:moveTo>
                  <a:pt x="8724" y="29438"/>
                </a:moveTo>
                <a:lnTo>
                  <a:pt x="8661" y="29705"/>
                </a:lnTo>
                <a:lnTo>
                  <a:pt x="8724" y="29438"/>
                </a:lnTo>
                <a:close/>
              </a:path>
              <a:path w="19684" h="38100">
                <a:moveTo>
                  <a:pt x="9029" y="14414"/>
                </a:moveTo>
                <a:lnTo>
                  <a:pt x="9017" y="13919"/>
                </a:lnTo>
                <a:lnTo>
                  <a:pt x="9004" y="13601"/>
                </a:lnTo>
                <a:lnTo>
                  <a:pt x="9029" y="14414"/>
                </a:lnTo>
                <a:close/>
              </a:path>
              <a:path w="19684" h="38100">
                <a:moveTo>
                  <a:pt x="9156" y="33756"/>
                </a:moveTo>
                <a:lnTo>
                  <a:pt x="8623" y="33502"/>
                </a:lnTo>
                <a:lnTo>
                  <a:pt x="8597" y="33756"/>
                </a:lnTo>
                <a:lnTo>
                  <a:pt x="9156" y="33756"/>
                </a:lnTo>
                <a:close/>
              </a:path>
              <a:path w="19684" h="38100">
                <a:moveTo>
                  <a:pt x="9461" y="13652"/>
                </a:moveTo>
                <a:lnTo>
                  <a:pt x="9448" y="13157"/>
                </a:lnTo>
                <a:lnTo>
                  <a:pt x="9436" y="12839"/>
                </a:lnTo>
                <a:lnTo>
                  <a:pt x="9461" y="13652"/>
                </a:lnTo>
                <a:close/>
              </a:path>
              <a:path w="19684" h="38100">
                <a:moveTo>
                  <a:pt x="9474" y="29565"/>
                </a:moveTo>
                <a:lnTo>
                  <a:pt x="9461" y="29349"/>
                </a:lnTo>
                <a:lnTo>
                  <a:pt x="9410" y="29565"/>
                </a:lnTo>
                <a:close/>
              </a:path>
              <a:path w="19684" h="38100">
                <a:moveTo>
                  <a:pt x="9652" y="24612"/>
                </a:moveTo>
                <a:lnTo>
                  <a:pt x="9359" y="23850"/>
                </a:lnTo>
                <a:lnTo>
                  <a:pt x="8991" y="23850"/>
                </a:lnTo>
                <a:lnTo>
                  <a:pt x="8826" y="23723"/>
                </a:lnTo>
                <a:lnTo>
                  <a:pt x="8509" y="24104"/>
                </a:lnTo>
                <a:lnTo>
                  <a:pt x="8293" y="24612"/>
                </a:lnTo>
                <a:lnTo>
                  <a:pt x="8216" y="25247"/>
                </a:lnTo>
                <a:lnTo>
                  <a:pt x="8585" y="26390"/>
                </a:lnTo>
                <a:lnTo>
                  <a:pt x="8978" y="24612"/>
                </a:lnTo>
                <a:lnTo>
                  <a:pt x="9652" y="24612"/>
                </a:lnTo>
                <a:close/>
              </a:path>
              <a:path w="19684" h="38100">
                <a:moveTo>
                  <a:pt x="10058" y="24612"/>
                </a:moveTo>
                <a:lnTo>
                  <a:pt x="9652" y="24612"/>
                </a:lnTo>
                <a:lnTo>
                  <a:pt x="10033" y="25628"/>
                </a:lnTo>
                <a:lnTo>
                  <a:pt x="10058" y="24612"/>
                </a:lnTo>
                <a:close/>
              </a:path>
              <a:path w="19684" h="38100">
                <a:moveTo>
                  <a:pt x="10160" y="24612"/>
                </a:moveTo>
                <a:lnTo>
                  <a:pt x="10109" y="23088"/>
                </a:lnTo>
                <a:lnTo>
                  <a:pt x="10058" y="24612"/>
                </a:lnTo>
                <a:close/>
              </a:path>
              <a:path w="19684" h="38100">
                <a:moveTo>
                  <a:pt x="10350" y="24612"/>
                </a:moveTo>
                <a:lnTo>
                  <a:pt x="10160" y="24612"/>
                </a:lnTo>
                <a:lnTo>
                  <a:pt x="10185" y="25628"/>
                </a:lnTo>
                <a:lnTo>
                  <a:pt x="10350" y="24612"/>
                </a:lnTo>
                <a:close/>
              </a:path>
              <a:path w="19684" h="38100">
                <a:moveTo>
                  <a:pt x="10363" y="12039"/>
                </a:moveTo>
                <a:lnTo>
                  <a:pt x="10287" y="11772"/>
                </a:lnTo>
                <a:lnTo>
                  <a:pt x="10299" y="9715"/>
                </a:lnTo>
                <a:lnTo>
                  <a:pt x="10185" y="11404"/>
                </a:lnTo>
                <a:lnTo>
                  <a:pt x="9779" y="9893"/>
                </a:lnTo>
                <a:lnTo>
                  <a:pt x="9690" y="12395"/>
                </a:lnTo>
                <a:lnTo>
                  <a:pt x="9677" y="12827"/>
                </a:lnTo>
                <a:lnTo>
                  <a:pt x="9804" y="12420"/>
                </a:lnTo>
                <a:lnTo>
                  <a:pt x="10134" y="12204"/>
                </a:lnTo>
                <a:lnTo>
                  <a:pt x="10121" y="12395"/>
                </a:lnTo>
                <a:lnTo>
                  <a:pt x="10274" y="14249"/>
                </a:lnTo>
                <a:lnTo>
                  <a:pt x="10274" y="12103"/>
                </a:lnTo>
                <a:close/>
              </a:path>
              <a:path w="19684" h="38100">
                <a:moveTo>
                  <a:pt x="10439" y="12776"/>
                </a:moveTo>
                <a:lnTo>
                  <a:pt x="10414" y="12014"/>
                </a:lnTo>
                <a:lnTo>
                  <a:pt x="10337" y="12776"/>
                </a:lnTo>
                <a:lnTo>
                  <a:pt x="10350" y="13157"/>
                </a:lnTo>
                <a:lnTo>
                  <a:pt x="10363" y="13538"/>
                </a:lnTo>
                <a:lnTo>
                  <a:pt x="10439" y="12776"/>
                </a:lnTo>
                <a:close/>
              </a:path>
              <a:path w="19684" h="38100">
                <a:moveTo>
                  <a:pt x="10566" y="12750"/>
                </a:moveTo>
                <a:lnTo>
                  <a:pt x="10553" y="12395"/>
                </a:lnTo>
                <a:lnTo>
                  <a:pt x="10553" y="12192"/>
                </a:lnTo>
                <a:lnTo>
                  <a:pt x="10490" y="12801"/>
                </a:lnTo>
                <a:lnTo>
                  <a:pt x="10502" y="13157"/>
                </a:lnTo>
                <a:lnTo>
                  <a:pt x="10515" y="13360"/>
                </a:lnTo>
                <a:lnTo>
                  <a:pt x="10566" y="12750"/>
                </a:lnTo>
                <a:close/>
              </a:path>
              <a:path w="19684" h="38100">
                <a:moveTo>
                  <a:pt x="10617" y="13652"/>
                </a:moveTo>
                <a:lnTo>
                  <a:pt x="10604" y="13157"/>
                </a:lnTo>
                <a:lnTo>
                  <a:pt x="10591" y="12839"/>
                </a:lnTo>
                <a:lnTo>
                  <a:pt x="10617" y="13652"/>
                </a:lnTo>
                <a:close/>
              </a:path>
              <a:path w="19684" h="38100">
                <a:moveTo>
                  <a:pt x="11010" y="19735"/>
                </a:moveTo>
                <a:lnTo>
                  <a:pt x="10972" y="20040"/>
                </a:lnTo>
                <a:lnTo>
                  <a:pt x="11010" y="19735"/>
                </a:lnTo>
                <a:close/>
              </a:path>
              <a:path w="19684" h="38100">
                <a:moveTo>
                  <a:pt x="11430" y="11684"/>
                </a:moveTo>
                <a:lnTo>
                  <a:pt x="11417" y="11226"/>
                </a:lnTo>
                <a:lnTo>
                  <a:pt x="11328" y="12052"/>
                </a:lnTo>
                <a:lnTo>
                  <a:pt x="11277" y="11645"/>
                </a:lnTo>
                <a:lnTo>
                  <a:pt x="11277" y="11442"/>
                </a:lnTo>
                <a:lnTo>
                  <a:pt x="11226" y="11874"/>
                </a:lnTo>
                <a:lnTo>
                  <a:pt x="10617" y="10845"/>
                </a:lnTo>
                <a:lnTo>
                  <a:pt x="10668" y="12407"/>
                </a:lnTo>
                <a:lnTo>
                  <a:pt x="10693" y="13068"/>
                </a:lnTo>
                <a:lnTo>
                  <a:pt x="10972" y="12420"/>
                </a:lnTo>
                <a:lnTo>
                  <a:pt x="11214" y="12179"/>
                </a:lnTo>
                <a:lnTo>
                  <a:pt x="11226" y="12407"/>
                </a:lnTo>
                <a:lnTo>
                  <a:pt x="11226" y="12623"/>
                </a:lnTo>
                <a:lnTo>
                  <a:pt x="11277" y="12115"/>
                </a:lnTo>
                <a:lnTo>
                  <a:pt x="11303" y="12407"/>
                </a:lnTo>
                <a:lnTo>
                  <a:pt x="11353" y="13919"/>
                </a:lnTo>
                <a:lnTo>
                  <a:pt x="11430" y="11684"/>
                </a:lnTo>
                <a:close/>
              </a:path>
              <a:path w="19684" h="38100">
                <a:moveTo>
                  <a:pt x="11582" y="12026"/>
                </a:moveTo>
                <a:lnTo>
                  <a:pt x="11557" y="11264"/>
                </a:lnTo>
                <a:lnTo>
                  <a:pt x="11480" y="12026"/>
                </a:lnTo>
                <a:lnTo>
                  <a:pt x="11493" y="12407"/>
                </a:lnTo>
                <a:lnTo>
                  <a:pt x="11506" y="12801"/>
                </a:lnTo>
                <a:lnTo>
                  <a:pt x="11582" y="12026"/>
                </a:lnTo>
                <a:close/>
              </a:path>
              <a:path w="19684" h="38100">
                <a:moveTo>
                  <a:pt x="11976" y="12573"/>
                </a:moveTo>
                <a:lnTo>
                  <a:pt x="11887" y="9486"/>
                </a:lnTo>
                <a:lnTo>
                  <a:pt x="11772" y="11645"/>
                </a:lnTo>
                <a:lnTo>
                  <a:pt x="11760" y="13017"/>
                </a:lnTo>
                <a:lnTo>
                  <a:pt x="11976" y="12573"/>
                </a:lnTo>
                <a:close/>
              </a:path>
              <a:path w="19684" h="38100">
                <a:moveTo>
                  <a:pt x="12852" y="24612"/>
                </a:moveTo>
                <a:lnTo>
                  <a:pt x="12839" y="24358"/>
                </a:lnTo>
                <a:lnTo>
                  <a:pt x="12827" y="24612"/>
                </a:lnTo>
                <a:close/>
              </a:path>
              <a:path w="19684" h="38100">
                <a:moveTo>
                  <a:pt x="12941" y="21805"/>
                </a:moveTo>
                <a:lnTo>
                  <a:pt x="12814" y="21717"/>
                </a:lnTo>
                <a:lnTo>
                  <a:pt x="12928" y="22136"/>
                </a:lnTo>
                <a:lnTo>
                  <a:pt x="12941" y="21805"/>
                </a:lnTo>
                <a:close/>
              </a:path>
              <a:path w="19684" h="38100">
                <a:moveTo>
                  <a:pt x="13093" y="25755"/>
                </a:moveTo>
                <a:lnTo>
                  <a:pt x="12674" y="25857"/>
                </a:lnTo>
                <a:lnTo>
                  <a:pt x="12623" y="26035"/>
                </a:lnTo>
                <a:lnTo>
                  <a:pt x="12903" y="26200"/>
                </a:lnTo>
                <a:lnTo>
                  <a:pt x="13093" y="25755"/>
                </a:lnTo>
                <a:close/>
              </a:path>
              <a:path w="19684" h="38100">
                <a:moveTo>
                  <a:pt x="13208" y="25984"/>
                </a:moveTo>
                <a:lnTo>
                  <a:pt x="13055" y="26200"/>
                </a:lnTo>
                <a:lnTo>
                  <a:pt x="13208" y="26200"/>
                </a:lnTo>
                <a:lnTo>
                  <a:pt x="13208" y="25984"/>
                </a:lnTo>
                <a:close/>
              </a:path>
              <a:path w="19684" h="38100">
                <a:moveTo>
                  <a:pt x="13296" y="25857"/>
                </a:moveTo>
                <a:lnTo>
                  <a:pt x="13271" y="25069"/>
                </a:lnTo>
                <a:lnTo>
                  <a:pt x="13208" y="25984"/>
                </a:lnTo>
                <a:lnTo>
                  <a:pt x="13296" y="25857"/>
                </a:lnTo>
                <a:close/>
              </a:path>
              <a:path w="19684" h="38100">
                <a:moveTo>
                  <a:pt x="13627" y="22669"/>
                </a:moveTo>
                <a:lnTo>
                  <a:pt x="13131" y="22834"/>
                </a:lnTo>
                <a:lnTo>
                  <a:pt x="12928" y="22136"/>
                </a:lnTo>
                <a:lnTo>
                  <a:pt x="12776" y="23215"/>
                </a:lnTo>
                <a:lnTo>
                  <a:pt x="12230" y="23469"/>
                </a:lnTo>
                <a:lnTo>
                  <a:pt x="12217" y="23215"/>
                </a:lnTo>
                <a:lnTo>
                  <a:pt x="12217" y="22987"/>
                </a:lnTo>
                <a:lnTo>
                  <a:pt x="11899" y="23088"/>
                </a:lnTo>
                <a:lnTo>
                  <a:pt x="11899" y="22923"/>
                </a:lnTo>
                <a:lnTo>
                  <a:pt x="11861" y="23101"/>
                </a:lnTo>
                <a:lnTo>
                  <a:pt x="11468" y="23215"/>
                </a:lnTo>
                <a:lnTo>
                  <a:pt x="10985" y="22707"/>
                </a:lnTo>
                <a:lnTo>
                  <a:pt x="10579" y="23215"/>
                </a:lnTo>
                <a:lnTo>
                  <a:pt x="10350" y="24612"/>
                </a:lnTo>
                <a:lnTo>
                  <a:pt x="10502" y="24612"/>
                </a:lnTo>
                <a:lnTo>
                  <a:pt x="11163" y="23850"/>
                </a:lnTo>
                <a:lnTo>
                  <a:pt x="11709" y="23850"/>
                </a:lnTo>
                <a:lnTo>
                  <a:pt x="11417" y="25323"/>
                </a:lnTo>
                <a:lnTo>
                  <a:pt x="11087" y="25438"/>
                </a:lnTo>
                <a:lnTo>
                  <a:pt x="11061" y="24930"/>
                </a:lnTo>
                <a:lnTo>
                  <a:pt x="10795" y="25374"/>
                </a:lnTo>
                <a:lnTo>
                  <a:pt x="10541" y="25374"/>
                </a:lnTo>
                <a:lnTo>
                  <a:pt x="10960" y="27076"/>
                </a:lnTo>
                <a:lnTo>
                  <a:pt x="11252" y="26187"/>
                </a:lnTo>
                <a:lnTo>
                  <a:pt x="11734" y="26022"/>
                </a:lnTo>
                <a:lnTo>
                  <a:pt x="11836" y="25438"/>
                </a:lnTo>
                <a:lnTo>
                  <a:pt x="11938" y="24930"/>
                </a:lnTo>
                <a:lnTo>
                  <a:pt x="11912" y="23850"/>
                </a:lnTo>
                <a:lnTo>
                  <a:pt x="12382" y="23850"/>
                </a:lnTo>
                <a:lnTo>
                  <a:pt x="12674" y="24257"/>
                </a:lnTo>
                <a:lnTo>
                  <a:pt x="12839" y="24231"/>
                </a:lnTo>
                <a:lnTo>
                  <a:pt x="12877" y="23850"/>
                </a:lnTo>
                <a:lnTo>
                  <a:pt x="12928" y="23469"/>
                </a:lnTo>
                <a:lnTo>
                  <a:pt x="12865" y="25120"/>
                </a:lnTo>
                <a:lnTo>
                  <a:pt x="12827" y="24612"/>
                </a:lnTo>
                <a:lnTo>
                  <a:pt x="12750" y="24358"/>
                </a:lnTo>
                <a:lnTo>
                  <a:pt x="12052" y="24358"/>
                </a:lnTo>
                <a:lnTo>
                  <a:pt x="12052" y="26009"/>
                </a:lnTo>
                <a:lnTo>
                  <a:pt x="12674" y="25857"/>
                </a:lnTo>
                <a:lnTo>
                  <a:pt x="13093" y="25120"/>
                </a:lnTo>
                <a:lnTo>
                  <a:pt x="13169" y="24612"/>
                </a:lnTo>
                <a:lnTo>
                  <a:pt x="13182" y="24968"/>
                </a:lnTo>
                <a:lnTo>
                  <a:pt x="13309" y="24866"/>
                </a:lnTo>
                <a:lnTo>
                  <a:pt x="13347" y="24612"/>
                </a:lnTo>
                <a:lnTo>
                  <a:pt x="13385" y="24358"/>
                </a:lnTo>
                <a:lnTo>
                  <a:pt x="13525" y="23342"/>
                </a:lnTo>
                <a:lnTo>
                  <a:pt x="13601" y="22834"/>
                </a:lnTo>
                <a:lnTo>
                  <a:pt x="13627" y="22669"/>
                </a:lnTo>
                <a:close/>
              </a:path>
              <a:path w="19684" h="38100">
                <a:moveTo>
                  <a:pt x="13817" y="22453"/>
                </a:moveTo>
                <a:lnTo>
                  <a:pt x="13792" y="21564"/>
                </a:lnTo>
                <a:lnTo>
                  <a:pt x="13627" y="22669"/>
                </a:lnTo>
                <a:lnTo>
                  <a:pt x="13804" y="22606"/>
                </a:lnTo>
                <a:lnTo>
                  <a:pt x="13817" y="22453"/>
                </a:lnTo>
                <a:close/>
              </a:path>
              <a:path w="19684" h="38100">
                <a:moveTo>
                  <a:pt x="14071" y="12788"/>
                </a:moveTo>
                <a:lnTo>
                  <a:pt x="14046" y="12026"/>
                </a:lnTo>
                <a:lnTo>
                  <a:pt x="13970" y="12788"/>
                </a:lnTo>
                <a:lnTo>
                  <a:pt x="13982" y="13169"/>
                </a:lnTo>
                <a:lnTo>
                  <a:pt x="13995" y="13550"/>
                </a:lnTo>
                <a:lnTo>
                  <a:pt x="14071" y="12788"/>
                </a:lnTo>
                <a:close/>
              </a:path>
              <a:path w="19684" h="38100">
                <a:moveTo>
                  <a:pt x="14109" y="23850"/>
                </a:moveTo>
                <a:lnTo>
                  <a:pt x="14071" y="22504"/>
                </a:lnTo>
                <a:lnTo>
                  <a:pt x="13868" y="22580"/>
                </a:lnTo>
                <a:lnTo>
                  <a:pt x="13868" y="23850"/>
                </a:lnTo>
                <a:lnTo>
                  <a:pt x="13817" y="22593"/>
                </a:lnTo>
                <a:lnTo>
                  <a:pt x="13449" y="25628"/>
                </a:lnTo>
                <a:lnTo>
                  <a:pt x="13538" y="25501"/>
                </a:lnTo>
                <a:lnTo>
                  <a:pt x="14008" y="25374"/>
                </a:lnTo>
                <a:lnTo>
                  <a:pt x="14020" y="25247"/>
                </a:lnTo>
                <a:lnTo>
                  <a:pt x="14033" y="25107"/>
                </a:lnTo>
                <a:lnTo>
                  <a:pt x="13703" y="25247"/>
                </a:lnTo>
                <a:lnTo>
                  <a:pt x="14046" y="24866"/>
                </a:lnTo>
                <a:lnTo>
                  <a:pt x="13982" y="24612"/>
                </a:lnTo>
                <a:lnTo>
                  <a:pt x="14084" y="24218"/>
                </a:lnTo>
                <a:lnTo>
                  <a:pt x="14109" y="23850"/>
                </a:lnTo>
                <a:close/>
              </a:path>
              <a:path w="19684" h="38100">
                <a:moveTo>
                  <a:pt x="14617" y="24866"/>
                </a:moveTo>
                <a:lnTo>
                  <a:pt x="14592" y="24269"/>
                </a:lnTo>
                <a:lnTo>
                  <a:pt x="14160" y="24752"/>
                </a:lnTo>
                <a:lnTo>
                  <a:pt x="14033" y="25107"/>
                </a:lnTo>
                <a:lnTo>
                  <a:pt x="14617" y="24866"/>
                </a:lnTo>
                <a:close/>
              </a:path>
              <a:path w="19684" h="38100">
                <a:moveTo>
                  <a:pt x="14808" y="1409"/>
                </a:moveTo>
                <a:lnTo>
                  <a:pt x="14782" y="508"/>
                </a:lnTo>
                <a:lnTo>
                  <a:pt x="14681" y="1384"/>
                </a:lnTo>
                <a:lnTo>
                  <a:pt x="14693" y="1778"/>
                </a:lnTo>
                <a:lnTo>
                  <a:pt x="14706" y="2286"/>
                </a:lnTo>
                <a:lnTo>
                  <a:pt x="14808" y="1409"/>
                </a:lnTo>
                <a:close/>
              </a:path>
              <a:path w="19684" h="38100">
                <a:moveTo>
                  <a:pt x="15290" y="1270"/>
                </a:moveTo>
                <a:lnTo>
                  <a:pt x="14922" y="939"/>
                </a:lnTo>
                <a:lnTo>
                  <a:pt x="14947" y="1778"/>
                </a:lnTo>
                <a:lnTo>
                  <a:pt x="14960" y="2044"/>
                </a:lnTo>
                <a:lnTo>
                  <a:pt x="15036" y="1803"/>
                </a:lnTo>
                <a:lnTo>
                  <a:pt x="15290" y="1270"/>
                </a:lnTo>
                <a:close/>
              </a:path>
              <a:path w="19684" h="38100">
                <a:moveTo>
                  <a:pt x="15367" y="27533"/>
                </a:moveTo>
                <a:lnTo>
                  <a:pt x="15341" y="26860"/>
                </a:lnTo>
                <a:lnTo>
                  <a:pt x="15303" y="27533"/>
                </a:lnTo>
                <a:close/>
              </a:path>
              <a:path w="19684" h="38100">
                <a:moveTo>
                  <a:pt x="15392" y="0"/>
                </a:moveTo>
                <a:lnTo>
                  <a:pt x="15214" y="2540"/>
                </a:lnTo>
                <a:lnTo>
                  <a:pt x="15240" y="3505"/>
                </a:lnTo>
                <a:lnTo>
                  <a:pt x="15303" y="2540"/>
                </a:lnTo>
                <a:lnTo>
                  <a:pt x="15392" y="0"/>
                </a:lnTo>
                <a:close/>
              </a:path>
              <a:path w="19684" h="38100">
                <a:moveTo>
                  <a:pt x="15506" y="1371"/>
                </a:moveTo>
                <a:lnTo>
                  <a:pt x="15494" y="1016"/>
                </a:lnTo>
                <a:lnTo>
                  <a:pt x="15494" y="812"/>
                </a:lnTo>
                <a:lnTo>
                  <a:pt x="15430" y="1422"/>
                </a:lnTo>
                <a:lnTo>
                  <a:pt x="15443" y="1778"/>
                </a:lnTo>
                <a:lnTo>
                  <a:pt x="15455" y="1981"/>
                </a:lnTo>
                <a:lnTo>
                  <a:pt x="15506" y="1371"/>
                </a:lnTo>
                <a:close/>
              </a:path>
              <a:path w="19684" h="38100">
                <a:moveTo>
                  <a:pt x="16598" y="12547"/>
                </a:moveTo>
                <a:lnTo>
                  <a:pt x="16357" y="13055"/>
                </a:lnTo>
                <a:lnTo>
                  <a:pt x="16522" y="12928"/>
                </a:lnTo>
                <a:lnTo>
                  <a:pt x="16598" y="12547"/>
                </a:lnTo>
                <a:close/>
              </a:path>
              <a:path w="19684" h="38100">
                <a:moveTo>
                  <a:pt x="17894" y="3695"/>
                </a:moveTo>
                <a:lnTo>
                  <a:pt x="17868" y="2794"/>
                </a:lnTo>
                <a:lnTo>
                  <a:pt x="17767" y="3670"/>
                </a:lnTo>
                <a:lnTo>
                  <a:pt x="17780" y="4064"/>
                </a:lnTo>
                <a:lnTo>
                  <a:pt x="17792" y="4572"/>
                </a:lnTo>
                <a:lnTo>
                  <a:pt x="17894" y="3695"/>
                </a:lnTo>
                <a:close/>
              </a:path>
              <a:path w="19684" h="38100">
                <a:moveTo>
                  <a:pt x="18084" y="3340"/>
                </a:moveTo>
                <a:lnTo>
                  <a:pt x="18072" y="2882"/>
                </a:lnTo>
                <a:lnTo>
                  <a:pt x="17957" y="4064"/>
                </a:lnTo>
                <a:lnTo>
                  <a:pt x="18008" y="5575"/>
                </a:lnTo>
                <a:lnTo>
                  <a:pt x="18084" y="3340"/>
                </a:lnTo>
                <a:close/>
              </a:path>
              <a:path w="19684" h="38100">
                <a:moveTo>
                  <a:pt x="19011" y="12420"/>
                </a:moveTo>
                <a:lnTo>
                  <a:pt x="18872" y="7213"/>
                </a:lnTo>
                <a:lnTo>
                  <a:pt x="18046" y="11404"/>
                </a:lnTo>
                <a:lnTo>
                  <a:pt x="17614" y="12039"/>
                </a:lnTo>
                <a:lnTo>
                  <a:pt x="17348" y="12293"/>
                </a:lnTo>
                <a:lnTo>
                  <a:pt x="17297" y="15341"/>
                </a:lnTo>
                <a:lnTo>
                  <a:pt x="17018" y="15214"/>
                </a:lnTo>
                <a:lnTo>
                  <a:pt x="17018" y="15087"/>
                </a:lnTo>
                <a:lnTo>
                  <a:pt x="17030" y="14452"/>
                </a:lnTo>
                <a:lnTo>
                  <a:pt x="17043" y="13690"/>
                </a:lnTo>
                <a:lnTo>
                  <a:pt x="17056" y="12801"/>
                </a:lnTo>
                <a:lnTo>
                  <a:pt x="17068" y="13944"/>
                </a:lnTo>
                <a:lnTo>
                  <a:pt x="17221" y="12801"/>
                </a:lnTo>
                <a:lnTo>
                  <a:pt x="17272" y="12420"/>
                </a:lnTo>
                <a:lnTo>
                  <a:pt x="17297" y="15341"/>
                </a:lnTo>
                <a:lnTo>
                  <a:pt x="17297" y="12344"/>
                </a:lnTo>
                <a:lnTo>
                  <a:pt x="16776" y="12738"/>
                </a:lnTo>
                <a:lnTo>
                  <a:pt x="16725" y="14452"/>
                </a:lnTo>
                <a:lnTo>
                  <a:pt x="16713" y="14071"/>
                </a:lnTo>
                <a:lnTo>
                  <a:pt x="16776" y="12801"/>
                </a:lnTo>
                <a:lnTo>
                  <a:pt x="16598" y="12865"/>
                </a:lnTo>
                <a:lnTo>
                  <a:pt x="16535" y="13982"/>
                </a:lnTo>
                <a:lnTo>
                  <a:pt x="16535" y="22961"/>
                </a:lnTo>
                <a:lnTo>
                  <a:pt x="16510" y="23723"/>
                </a:lnTo>
                <a:lnTo>
                  <a:pt x="16510" y="27279"/>
                </a:lnTo>
                <a:lnTo>
                  <a:pt x="16433" y="27533"/>
                </a:lnTo>
                <a:lnTo>
                  <a:pt x="16179" y="28041"/>
                </a:lnTo>
                <a:lnTo>
                  <a:pt x="16141" y="26771"/>
                </a:lnTo>
                <a:lnTo>
                  <a:pt x="16471" y="26860"/>
                </a:lnTo>
                <a:lnTo>
                  <a:pt x="16510" y="27279"/>
                </a:lnTo>
                <a:lnTo>
                  <a:pt x="16510" y="23723"/>
                </a:lnTo>
                <a:lnTo>
                  <a:pt x="16497" y="24104"/>
                </a:lnTo>
                <a:lnTo>
                  <a:pt x="16471" y="23596"/>
                </a:lnTo>
                <a:lnTo>
                  <a:pt x="16510" y="23215"/>
                </a:lnTo>
                <a:lnTo>
                  <a:pt x="16535" y="22961"/>
                </a:lnTo>
                <a:lnTo>
                  <a:pt x="16535" y="13982"/>
                </a:lnTo>
                <a:lnTo>
                  <a:pt x="16332" y="14071"/>
                </a:lnTo>
                <a:lnTo>
                  <a:pt x="16065" y="13944"/>
                </a:lnTo>
                <a:lnTo>
                  <a:pt x="15925" y="14846"/>
                </a:lnTo>
                <a:lnTo>
                  <a:pt x="15925" y="19532"/>
                </a:lnTo>
                <a:lnTo>
                  <a:pt x="15900" y="20040"/>
                </a:lnTo>
                <a:lnTo>
                  <a:pt x="15900" y="26517"/>
                </a:lnTo>
                <a:lnTo>
                  <a:pt x="15824" y="29184"/>
                </a:lnTo>
                <a:lnTo>
                  <a:pt x="15773" y="27660"/>
                </a:lnTo>
                <a:lnTo>
                  <a:pt x="15900" y="26517"/>
                </a:lnTo>
                <a:lnTo>
                  <a:pt x="15900" y="20040"/>
                </a:lnTo>
                <a:lnTo>
                  <a:pt x="15849" y="21056"/>
                </a:lnTo>
                <a:lnTo>
                  <a:pt x="15900" y="19786"/>
                </a:lnTo>
                <a:lnTo>
                  <a:pt x="15925" y="19532"/>
                </a:lnTo>
                <a:lnTo>
                  <a:pt x="15925" y="14846"/>
                </a:lnTo>
                <a:lnTo>
                  <a:pt x="15887" y="15087"/>
                </a:lnTo>
                <a:lnTo>
                  <a:pt x="15735" y="14706"/>
                </a:lnTo>
                <a:lnTo>
                  <a:pt x="15595" y="13309"/>
                </a:lnTo>
                <a:lnTo>
                  <a:pt x="15582" y="13182"/>
                </a:lnTo>
                <a:lnTo>
                  <a:pt x="15392" y="13309"/>
                </a:lnTo>
                <a:lnTo>
                  <a:pt x="15011" y="12928"/>
                </a:lnTo>
                <a:lnTo>
                  <a:pt x="14833" y="13055"/>
                </a:lnTo>
                <a:lnTo>
                  <a:pt x="14503" y="13436"/>
                </a:lnTo>
                <a:lnTo>
                  <a:pt x="14465" y="13792"/>
                </a:lnTo>
                <a:lnTo>
                  <a:pt x="14414" y="11950"/>
                </a:lnTo>
                <a:lnTo>
                  <a:pt x="14592" y="12039"/>
                </a:lnTo>
                <a:lnTo>
                  <a:pt x="15417" y="12674"/>
                </a:lnTo>
                <a:lnTo>
                  <a:pt x="16103" y="13563"/>
                </a:lnTo>
                <a:lnTo>
                  <a:pt x="16357" y="13055"/>
                </a:lnTo>
                <a:lnTo>
                  <a:pt x="15862" y="11785"/>
                </a:lnTo>
                <a:lnTo>
                  <a:pt x="15214" y="10134"/>
                </a:lnTo>
                <a:lnTo>
                  <a:pt x="14084" y="10134"/>
                </a:lnTo>
                <a:lnTo>
                  <a:pt x="13970" y="10515"/>
                </a:lnTo>
                <a:lnTo>
                  <a:pt x="13754" y="11607"/>
                </a:lnTo>
                <a:lnTo>
                  <a:pt x="13627" y="10896"/>
                </a:lnTo>
                <a:lnTo>
                  <a:pt x="13487" y="10147"/>
                </a:lnTo>
                <a:lnTo>
                  <a:pt x="13436" y="10452"/>
                </a:lnTo>
                <a:lnTo>
                  <a:pt x="13296" y="10896"/>
                </a:lnTo>
                <a:lnTo>
                  <a:pt x="13119" y="11455"/>
                </a:lnTo>
                <a:lnTo>
                  <a:pt x="12992" y="10045"/>
                </a:lnTo>
                <a:lnTo>
                  <a:pt x="13004" y="11277"/>
                </a:lnTo>
                <a:lnTo>
                  <a:pt x="12877" y="9664"/>
                </a:lnTo>
                <a:lnTo>
                  <a:pt x="12153" y="11315"/>
                </a:lnTo>
                <a:lnTo>
                  <a:pt x="12242" y="12382"/>
                </a:lnTo>
                <a:lnTo>
                  <a:pt x="12446" y="13068"/>
                </a:lnTo>
                <a:lnTo>
                  <a:pt x="12738" y="12674"/>
                </a:lnTo>
                <a:lnTo>
                  <a:pt x="12827" y="12496"/>
                </a:lnTo>
                <a:lnTo>
                  <a:pt x="13017" y="11747"/>
                </a:lnTo>
                <a:lnTo>
                  <a:pt x="13030" y="12420"/>
                </a:lnTo>
                <a:lnTo>
                  <a:pt x="13030" y="12065"/>
                </a:lnTo>
                <a:lnTo>
                  <a:pt x="13919" y="12420"/>
                </a:lnTo>
                <a:lnTo>
                  <a:pt x="13817" y="11963"/>
                </a:lnTo>
                <a:lnTo>
                  <a:pt x="14122" y="11785"/>
                </a:lnTo>
                <a:lnTo>
                  <a:pt x="14312" y="11899"/>
                </a:lnTo>
                <a:lnTo>
                  <a:pt x="14236" y="13182"/>
                </a:lnTo>
                <a:lnTo>
                  <a:pt x="14439" y="14020"/>
                </a:lnTo>
                <a:lnTo>
                  <a:pt x="14312" y="15341"/>
                </a:lnTo>
                <a:lnTo>
                  <a:pt x="14236" y="13182"/>
                </a:lnTo>
                <a:lnTo>
                  <a:pt x="14097" y="13690"/>
                </a:lnTo>
                <a:lnTo>
                  <a:pt x="13957" y="13804"/>
                </a:lnTo>
                <a:lnTo>
                  <a:pt x="13957" y="18935"/>
                </a:lnTo>
                <a:lnTo>
                  <a:pt x="13830" y="19278"/>
                </a:lnTo>
                <a:lnTo>
                  <a:pt x="13182" y="19405"/>
                </a:lnTo>
                <a:lnTo>
                  <a:pt x="11963" y="21056"/>
                </a:lnTo>
                <a:lnTo>
                  <a:pt x="11620" y="20967"/>
                </a:lnTo>
                <a:lnTo>
                  <a:pt x="11557" y="21564"/>
                </a:lnTo>
                <a:lnTo>
                  <a:pt x="11557" y="21056"/>
                </a:lnTo>
                <a:lnTo>
                  <a:pt x="11493" y="20929"/>
                </a:lnTo>
                <a:lnTo>
                  <a:pt x="11023" y="20802"/>
                </a:lnTo>
                <a:lnTo>
                  <a:pt x="11010" y="20294"/>
                </a:lnTo>
                <a:lnTo>
                  <a:pt x="10972" y="20040"/>
                </a:lnTo>
                <a:lnTo>
                  <a:pt x="10972" y="19786"/>
                </a:lnTo>
                <a:lnTo>
                  <a:pt x="10845" y="20040"/>
                </a:lnTo>
                <a:lnTo>
                  <a:pt x="10769" y="20294"/>
                </a:lnTo>
                <a:lnTo>
                  <a:pt x="10731" y="19278"/>
                </a:lnTo>
                <a:lnTo>
                  <a:pt x="10985" y="19443"/>
                </a:lnTo>
                <a:lnTo>
                  <a:pt x="10985" y="19278"/>
                </a:lnTo>
                <a:lnTo>
                  <a:pt x="10998" y="18770"/>
                </a:lnTo>
                <a:lnTo>
                  <a:pt x="11023" y="17754"/>
                </a:lnTo>
                <a:lnTo>
                  <a:pt x="11887" y="19278"/>
                </a:lnTo>
                <a:lnTo>
                  <a:pt x="12534" y="19278"/>
                </a:lnTo>
                <a:lnTo>
                  <a:pt x="12915" y="19532"/>
                </a:lnTo>
                <a:lnTo>
                  <a:pt x="13258" y="19278"/>
                </a:lnTo>
                <a:lnTo>
                  <a:pt x="13385" y="19278"/>
                </a:lnTo>
                <a:lnTo>
                  <a:pt x="13550" y="17754"/>
                </a:lnTo>
                <a:lnTo>
                  <a:pt x="13589" y="17500"/>
                </a:lnTo>
                <a:lnTo>
                  <a:pt x="13677" y="16611"/>
                </a:lnTo>
                <a:lnTo>
                  <a:pt x="13766" y="15849"/>
                </a:lnTo>
                <a:lnTo>
                  <a:pt x="13830" y="16611"/>
                </a:lnTo>
                <a:lnTo>
                  <a:pt x="13957" y="18935"/>
                </a:lnTo>
                <a:lnTo>
                  <a:pt x="13957" y="13804"/>
                </a:lnTo>
                <a:lnTo>
                  <a:pt x="13754" y="13944"/>
                </a:lnTo>
                <a:lnTo>
                  <a:pt x="12153" y="13944"/>
                </a:lnTo>
                <a:lnTo>
                  <a:pt x="11087" y="15214"/>
                </a:lnTo>
                <a:lnTo>
                  <a:pt x="10642" y="15621"/>
                </a:lnTo>
                <a:lnTo>
                  <a:pt x="10642" y="18770"/>
                </a:lnTo>
                <a:lnTo>
                  <a:pt x="10566" y="20548"/>
                </a:lnTo>
                <a:lnTo>
                  <a:pt x="10477" y="21056"/>
                </a:lnTo>
                <a:lnTo>
                  <a:pt x="10528" y="20294"/>
                </a:lnTo>
                <a:lnTo>
                  <a:pt x="10528" y="20548"/>
                </a:lnTo>
                <a:lnTo>
                  <a:pt x="10553" y="19913"/>
                </a:lnTo>
                <a:lnTo>
                  <a:pt x="10541" y="19659"/>
                </a:lnTo>
                <a:lnTo>
                  <a:pt x="10642" y="18770"/>
                </a:lnTo>
                <a:lnTo>
                  <a:pt x="10642" y="15621"/>
                </a:lnTo>
                <a:lnTo>
                  <a:pt x="9537" y="16611"/>
                </a:lnTo>
                <a:lnTo>
                  <a:pt x="9118" y="14325"/>
                </a:lnTo>
                <a:lnTo>
                  <a:pt x="8686" y="15722"/>
                </a:lnTo>
                <a:lnTo>
                  <a:pt x="8623" y="16865"/>
                </a:lnTo>
                <a:lnTo>
                  <a:pt x="8267" y="17373"/>
                </a:lnTo>
                <a:lnTo>
                  <a:pt x="7975" y="17373"/>
                </a:lnTo>
                <a:lnTo>
                  <a:pt x="7226" y="16484"/>
                </a:lnTo>
                <a:lnTo>
                  <a:pt x="7239" y="17259"/>
                </a:lnTo>
                <a:lnTo>
                  <a:pt x="6718" y="21958"/>
                </a:lnTo>
                <a:lnTo>
                  <a:pt x="7112" y="20040"/>
                </a:lnTo>
                <a:lnTo>
                  <a:pt x="7785" y="21564"/>
                </a:lnTo>
                <a:lnTo>
                  <a:pt x="8343" y="20548"/>
                </a:lnTo>
                <a:lnTo>
                  <a:pt x="8331" y="19786"/>
                </a:lnTo>
                <a:lnTo>
                  <a:pt x="8343" y="20040"/>
                </a:lnTo>
                <a:lnTo>
                  <a:pt x="8369" y="21437"/>
                </a:lnTo>
                <a:lnTo>
                  <a:pt x="8102" y="22313"/>
                </a:lnTo>
                <a:lnTo>
                  <a:pt x="8293" y="22072"/>
                </a:lnTo>
                <a:lnTo>
                  <a:pt x="8432" y="22415"/>
                </a:lnTo>
                <a:lnTo>
                  <a:pt x="8432" y="22072"/>
                </a:lnTo>
                <a:lnTo>
                  <a:pt x="8445" y="21437"/>
                </a:lnTo>
                <a:lnTo>
                  <a:pt x="8521" y="20040"/>
                </a:lnTo>
                <a:lnTo>
                  <a:pt x="8674" y="18008"/>
                </a:lnTo>
                <a:lnTo>
                  <a:pt x="8699" y="20040"/>
                </a:lnTo>
                <a:lnTo>
                  <a:pt x="9461" y="20040"/>
                </a:lnTo>
                <a:lnTo>
                  <a:pt x="9715" y="19405"/>
                </a:lnTo>
                <a:lnTo>
                  <a:pt x="9994" y="19278"/>
                </a:lnTo>
                <a:lnTo>
                  <a:pt x="9994" y="18262"/>
                </a:lnTo>
                <a:lnTo>
                  <a:pt x="10020" y="18516"/>
                </a:lnTo>
                <a:lnTo>
                  <a:pt x="10223" y="21424"/>
                </a:lnTo>
                <a:lnTo>
                  <a:pt x="10248" y="21082"/>
                </a:lnTo>
                <a:lnTo>
                  <a:pt x="10312" y="20167"/>
                </a:lnTo>
                <a:lnTo>
                  <a:pt x="10325" y="20040"/>
                </a:lnTo>
                <a:lnTo>
                  <a:pt x="10363" y="19659"/>
                </a:lnTo>
                <a:lnTo>
                  <a:pt x="10312" y="21183"/>
                </a:lnTo>
                <a:lnTo>
                  <a:pt x="10236" y="21437"/>
                </a:lnTo>
                <a:lnTo>
                  <a:pt x="10223" y="21564"/>
                </a:lnTo>
                <a:lnTo>
                  <a:pt x="10147" y="21310"/>
                </a:lnTo>
                <a:lnTo>
                  <a:pt x="10045" y="21183"/>
                </a:lnTo>
                <a:lnTo>
                  <a:pt x="9766" y="20802"/>
                </a:lnTo>
                <a:lnTo>
                  <a:pt x="9347" y="20802"/>
                </a:lnTo>
                <a:lnTo>
                  <a:pt x="9080" y="21183"/>
                </a:lnTo>
                <a:lnTo>
                  <a:pt x="8712" y="20434"/>
                </a:lnTo>
                <a:lnTo>
                  <a:pt x="8623" y="21691"/>
                </a:lnTo>
                <a:lnTo>
                  <a:pt x="8509" y="22580"/>
                </a:lnTo>
                <a:lnTo>
                  <a:pt x="8610" y="22834"/>
                </a:lnTo>
                <a:lnTo>
                  <a:pt x="9347" y="21818"/>
                </a:lnTo>
                <a:lnTo>
                  <a:pt x="9575" y="22707"/>
                </a:lnTo>
                <a:lnTo>
                  <a:pt x="9867" y="22415"/>
                </a:lnTo>
                <a:lnTo>
                  <a:pt x="10096" y="21818"/>
                </a:lnTo>
                <a:lnTo>
                  <a:pt x="10147" y="21691"/>
                </a:lnTo>
                <a:lnTo>
                  <a:pt x="10210" y="22034"/>
                </a:lnTo>
                <a:lnTo>
                  <a:pt x="10706" y="22326"/>
                </a:lnTo>
                <a:lnTo>
                  <a:pt x="11099" y="22326"/>
                </a:lnTo>
                <a:lnTo>
                  <a:pt x="11391" y="22453"/>
                </a:lnTo>
                <a:lnTo>
                  <a:pt x="11633" y="22326"/>
                </a:lnTo>
                <a:lnTo>
                  <a:pt x="11887" y="21818"/>
                </a:lnTo>
                <a:lnTo>
                  <a:pt x="11938" y="21691"/>
                </a:lnTo>
                <a:lnTo>
                  <a:pt x="12217" y="22669"/>
                </a:lnTo>
                <a:lnTo>
                  <a:pt x="12458" y="21945"/>
                </a:lnTo>
                <a:lnTo>
                  <a:pt x="12522" y="21691"/>
                </a:lnTo>
                <a:lnTo>
                  <a:pt x="12560" y="21564"/>
                </a:lnTo>
                <a:lnTo>
                  <a:pt x="12814" y="21717"/>
                </a:lnTo>
                <a:lnTo>
                  <a:pt x="12776" y="21564"/>
                </a:lnTo>
                <a:lnTo>
                  <a:pt x="12700" y="21310"/>
                </a:lnTo>
                <a:lnTo>
                  <a:pt x="13220" y="21564"/>
                </a:lnTo>
                <a:lnTo>
                  <a:pt x="13576" y="21564"/>
                </a:lnTo>
                <a:lnTo>
                  <a:pt x="13754" y="21310"/>
                </a:lnTo>
                <a:lnTo>
                  <a:pt x="14160" y="22263"/>
                </a:lnTo>
                <a:lnTo>
                  <a:pt x="14224" y="21310"/>
                </a:lnTo>
                <a:lnTo>
                  <a:pt x="14236" y="21056"/>
                </a:lnTo>
                <a:lnTo>
                  <a:pt x="14262" y="20866"/>
                </a:lnTo>
                <a:lnTo>
                  <a:pt x="14249" y="22415"/>
                </a:lnTo>
                <a:lnTo>
                  <a:pt x="14122" y="24066"/>
                </a:lnTo>
                <a:lnTo>
                  <a:pt x="14592" y="24218"/>
                </a:lnTo>
                <a:lnTo>
                  <a:pt x="14617" y="23977"/>
                </a:lnTo>
                <a:lnTo>
                  <a:pt x="14693" y="23342"/>
                </a:lnTo>
                <a:lnTo>
                  <a:pt x="14719" y="24231"/>
                </a:lnTo>
                <a:lnTo>
                  <a:pt x="14808" y="23469"/>
                </a:lnTo>
                <a:lnTo>
                  <a:pt x="14757" y="24803"/>
                </a:lnTo>
                <a:lnTo>
                  <a:pt x="14871" y="23977"/>
                </a:lnTo>
                <a:lnTo>
                  <a:pt x="14884" y="23469"/>
                </a:lnTo>
                <a:lnTo>
                  <a:pt x="14884" y="23342"/>
                </a:lnTo>
                <a:lnTo>
                  <a:pt x="14960" y="21183"/>
                </a:lnTo>
                <a:lnTo>
                  <a:pt x="14935" y="22834"/>
                </a:lnTo>
                <a:lnTo>
                  <a:pt x="14897" y="23774"/>
                </a:lnTo>
                <a:lnTo>
                  <a:pt x="14935" y="23469"/>
                </a:lnTo>
                <a:lnTo>
                  <a:pt x="14960" y="24231"/>
                </a:lnTo>
                <a:lnTo>
                  <a:pt x="15011" y="23723"/>
                </a:lnTo>
                <a:lnTo>
                  <a:pt x="14973" y="24739"/>
                </a:lnTo>
                <a:lnTo>
                  <a:pt x="14960" y="24231"/>
                </a:lnTo>
                <a:lnTo>
                  <a:pt x="14897" y="24739"/>
                </a:lnTo>
                <a:lnTo>
                  <a:pt x="14922" y="24866"/>
                </a:lnTo>
                <a:lnTo>
                  <a:pt x="14973" y="25120"/>
                </a:lnTo>
                <a:lnTo>
                  <a:pt x="15214" y="25704"/>
                </a:lnTo>
                <a:lnTo>
                  <a:pt x="15227" y="25958"/>
                </a:lnTo>
                <a:lnTo>
                  <a:pt x="15252" y="26606"/>
                </a:lnTo>
                <a:lnTo>
                  <a:pt x="15341" y="25374"/>
                </a:lnTo>
                <a:lnTo>
                  <a:pt x="15354" y="25120"/>
                </a:lnTo>
                <a:lnTo>
                  <a:pt x="15455" y="23723"/>
                </a:lnTo>
                <a:lnTo>
                  <a:pt x="15481" y="23469"/>
                </a:lnTo>
                <a:lnTo>
                  <a:pt x="15494" y="23215"/>
                </a:lnTo>
                <a:lnTo>
                  <a:pt x="15519" y="24028"/>
                </a:lnTo>
                <a:lnTo>
                  <a:pt x="15481" y="24612"/>
                </a:lnTo>
                <a:lnTo>
                  <a:pt x="15392" y="26035"/>
                </a:lnTo>
                <a:lnTo>
                  <a:pt x="15760" y="26136"/>
                </a:lnTo>
                <a:lnTo>
                  <a:pt x="15367" y="27533"/>
                </a:lnTo>
                <a:lnTo>
                  <a:pt x="15290" y="27660"/>
                </a:lnTo>
                <a:lnTo>
                  <a:pt x="15265" y="27025"/>
                </a:lnTo>
                <a:lnTo>
                  <a:pt x="15227" y="25958"/>
                </a:lnTo>
                <a:lnTo>
                  <a:pt x="15049" y="26136"/>
                </a:lnTo>
                <a:lnTo>
                  <a:pt x="14986" y="26390"/>
                </a:lnTo>
                <a:lnTo>
                  <a:pt x="14986" y="27025"/>
                </a:lnTo>
                <a:lnTo>
                  <a:pt x="14884" y="26136"/>
                </a:lnTo>
                <a:lnTo>
                  <a:pt x="14503" y="25247"/>
                </a:lnTo>
                <a:lnTo>
                  <a:pt x="14020" y="25374"/>
                </a:lnTo>
                <a:lnTo>
                  <a:pt x="13843" y="27660"/>
                </a:lnTo>
                <a:lnTo>
                  <a:pt x="13792" y="27406"/>
                </a:lnTo>
                <a:lnTo>
                  <a:pt x="13436" y="25781"/>
                </a:lnTo>
                <a:lnTo>
                  <a:pt x="13246" y="27406"/>
                </a:lnTo>
                <a:lnTo>
                  <a:pt x="13220" y="26263"/>
                </a:lnTo>
                <a:lnTo>
                  <a:pt x="13017" y="26263"/>
                </a:lnTo>
                <a:lnTo>
                  <a:pt x="12877" y="26263"/>
                </a:lnTo>
                <a:lnTo>
                  <a:pt x="12052" y="28168"/>
                </a:lnTo>
                <a:lnTo>
                  <a:pt x="11887" y="28041"/>
                </a:lnTo>
                <a:lnTo>
                  <a:pt x="11722" y="27914"/>
                </a:lnTo>
                <a:lnTo>
                  <a:pt x="11074" y="27406"/>
                </a:lnTo>
                <a:lnTo>
                  <a:pt x="10642" y="27635"/>
                </a:lnTo>
                <a:lnTo>
                  <a:pt x="10642" y="28041"/>
                </a:lnTo>
                <a:lnTo>
                  <a:pt x="10579" y="29565"/>
                </a:lnTo>
                <a:lnTo>
                  <a:pt x="10541" y="29692"/>
                </a:lnTo>
                <a:lnTo>
                  <a:pt x="10528" y="29438"/>
                </a:lnTo>
                <a:lnTo>
                  <a:pt x="10541" y="29565"/>
                </a:lnTo>
                <a:lnTo>
                  <a:pt x="10553" y="28803"/>
                </a:lnTo>
                <a:lnTo>
                  <a:pt x="10617" y="28295"/>
                </a:lnTo>
                <a:lnTo>
                  <a:pt x="10642" y="28041"/>
                </a:lnTo>
                <a:lnTo>
                  <a:pt x="10642" y="27635"/>
                </a:lnTo>
                <a:lnTo>
                  <a:pt x="10337" y="27800"/>
                </a:lnTo>
                <a:lnTo>
                  <a:pt x="10337" y="28803"/>
                </a:lnTo>
                <a:lnTo>
                  <a:pt x="10160" y="29159"/>
                </a:lnTo>
                <a:lnTo>
                  <a:pt x="10071" y="29438"/>
                </a:lnTo>
                <a:lnTo>
                  <a:pt x="10033" y="28295"/>
                </a:lnTo>
                <a:lnTo>
                  <a:pt x="10274" y="28549"/>
                </a:lnTo>
                <a:lnTo>
                  <a:pt x="10337" y="28803"/>
                </a:lnTo>
                <a:lnTo>
                  <a:pt x="10337" y="27800"/>
                </a:lnTo>
                <a:lnTo>
                  <a:pt x="10109" y="27914"/>
                </a:lnTo>
                <a:lnTo>
                  <a:pt x="10007" y="27787"/>
                </a:lnTo>
                <a:lnTo>
                  <a:pt x="9613" y="27279"/>
                </a:lnTo>
                <a:lnTo>
                  <a:pt x="8877" y="27787"/>
                </a:lnTo>
                <a:lnTo>
                  <a:pt x="8699" y="27533"/>
                </a:lnTo>
                <a:lnTo>
                  <a:pt x="8521" y="29438"/>
                </a:lnTo>
                <a:lnTo>
                  <a:pt x="8648" y="29438"/>
                </a:lnTo>
                <a:lnTo>
                  <a:pt x="8636" y="28930"/>
                </a:lnTo>
                <a:lnTo>
                  <a:pt x="8928" y="29438"/>
                </a:lnTo>
                <a:lnTo>
                  <a:pt x="9055" y="29705"/>
                </a:lnTo>
                <a:lnTo>
                  <a:pt x="8750" y="29946"/>
                </a:lnTo>
                <a:lnTo>
                  <a:pt x="8674" y="30200"/>
                </a:lnTo>
                <a:lnTo>
                  <a:pt x="8661" y="29705"/>
                </a:lnTo>
                <a:lnTo>
                  <a:pt x="8432" y="30581"/>
                </a:lnTo>
                <a:lnTo>
                  <a:pt x="8267" y="30073"/>
                </a:lnTo>
                <a:lnTo>
                  <a:pt x="7988" y="29819"/>
                </a:lnTo>
                <a:lnTo>
                  <a:pt x="7874" y="28676"/>
                </a:lnTo>
                <a:lnTo>
                  <a:pt x="7785" y="28422"/>
                </a:lnTo>
                <a:lnTo>
                  <a:pt x="7708" y="28295"/>
                </a:lnTo>
                <a:lnTo>
                  <a:pt x="7645" y="30200"/>
                </a:lnTo>
                <a:lnTo>
                  <a:pt x="7442" y="30962"/>
                </a:lnTo>
                <a:lnTo>
                  <a:pt x="7404" y="31470"/>
                </a:lnTo>
                <a:lnTo>
                  <a:pt x="7505" y="32105"/>
                </a:lnTo>
                <a:lnTo>
                  <a:pt x="7734" y="31597"/>
                </a:lnTo>
                <a:lnTo>
                  <a:pt x="8788" y="30581"/>
                </a:lnTo>
                <a:lnTo>
                  <a:pt x="9118" y="30276"/>
                </a:lnTo>
                <a:lnTo>
                  <a:pt x="9067" y="28930"/>
                </a:lnTo>
                <a:lnTo>
                  <a:pt x="9461" y="29159"/>
                </a:lnTo>
                <a:lnTo>
                  <a:pt x="9448" y="28930"/>
                </a:lnTo>
                <a:lnTo>
                  <a:pt x="9537" y="28041"/>
                </a:lnTo>
                <a:lnTo>
                  <a:pt x="9474" y="29565"/>
                </a:lnTo>
                <a:lnTo>
                  <a:pt x="9359" y="29705"/>
                </a:lnTo>
                <a:lnTo>
                  <a:pt x="9245" y="30149"/>
                </a:lnTo>
                <a:lnTo>
                  <a:pt x="9448" y="29946"/>
                </a:lnTo>
                <a:lnTo>
                  <a:pt x="11264" y="32105"/>
                </a:lnTo>
                <a:lnTo>
                  <a:pt x="12877" y="29946"/>
                </a:lnTo>
                <a:lnTo>
                  <a:pt x="13068" y="29692"/>
                </a:lnTo>
                <a:lnTo>
                  <a:pt x="14198" y="28168"/>
                </a:lnTo>
                <a:lnTo>
                  <a:pt x="15379" y="31470"/>
                </a:lnTo>
                <a:lnTo>
                  <a:pt x="17018" y="31470"/>
                </a:lnTo>
                <a:lnTo>
                  <a:pt x="17373" y="31597"/>
                </a:lnTo>
                <a:lnTo>
                  <a:pt x="17881" y="32867"/>
                </a:lnTo>
                <a:lnTo>
                  <a:pt x="17386" y="32994"/>
                </a:lnTo>
                <a:lnTo>
                  <a:pt x="15608" y="34899"/>
                </a:lnTo>
                <a:lnTo>
                  <a:pt x="14135" y="31851"/>
                </a:lnTo>
                <a:lnTo>
                  <a:pt x="13703" y="30962"/>
                </a:lnTo>
                <a:lnTo>
                  <a:pt x="10553" y="33248"/>
                </a:lnTo>
                <a:lnTo>
                  <a:pt x="9436" y="33756"/>
                </a:lnTo>
                <a:lnTo>
                  <a:pt x="9156" y="33756"/>
                </a:lnTo>
                <a:lnTo>
                  <a:pt x="11010" y="34645"/>
                </a:lnTo>
                <a:lnTo>
                  <a:pt x="13208" y="31851"/>
                </a:lnTo>
                <a:lnTo>
                  <a:pt x="15557" y="34899"/>
                </a:lnTo>
                <a:lnTo>
                  <a:pt x="16433" y="36042"/>
                </a:lnTo>
                <a:lnTo>
                  <a:pt x="17284" y="33883"/>
                </a:lnTo>
                <a:lnTo>
                  <a:pt x="18351" y="36169"/>
                </a:lnTo>
                <a:lnTo>
                  <a:pt x="18554" y="37947"/>
                </a:lnTo>
                <a:lnTo>
                  <a:pt x="18643" y="37185"/>
                </a:lnTo>
                <a:lnTo>
                  <a:pt x="18745" y="33883"/>
                </a:lnTo>
                <a:lnTo>
                  <a:pt x="18821" y="29184"/>
                </a:lnTo>
                <a:lnTo>
                  <a:pt x="18846" y="28041"/>
                </a:lnTo>
                <a:lnTo>
                  <a:pt x="18872" y="26771"/>
                </a:lnTo>
                <a:lnTo>
                  <a:pt x="18872" y="26517"/>
                </a:lnTo>
                <a:lnTo>
                  <a:pt x="18897" y="24358"/>
                </a:lnTo>
                <a:lnTo>
                  <a:pt x="18910" y="24104"/>
                </a:lnTo>
                <a:lnTo>
                  <a:pt x="18910" y="22961"/>
                </a:lnTo>
                <a:lnTo>
                  <a:pt x="18935" y="21310"/>
                </a:lnTo>
                <a:lnTo>
                  <a:pt x="18961" y="18389"/>
                </a:lnTo>
                <a:lnTo>
                  <a:pt x="18973" y="15849"/>
                </a:lnTo>
                <a:lnTo>
                  <a:pt x="18986" y="15341"/>
                </a:lnTo>
                <a:lnTo>
                  <a:pt x="19011" y="12420"/>
                </a:lnTo>
                <a:close/>
              </a:path>
              <a:path w="19684" h="38100">
                <a:moveTo>
                  <a:pt x="19227" y="3556"/>
                </a:moveTo>
                <a:lnTo>
                  <a:pt x="18859" y="3225"/>
                </a:lnTo>
                <a:lnTo>
                  <a:pt x="18884" y="4064"/>
                </a:lnTo>
                <a:lnTo>
                  <a:pt x="18897" y="4330"/>
                </a:lnTo>
                <a:lnTo>
                  <a:pt x="18973" y="4089"/>
                </a:lnTo>
                <a:lnTo>
                  <a:pt x="19227" y="3556"/>
                </a:lnTo>
                <a:close/>
              </a:path>
            </a:pathLst>
          </a:custGeom>
          <a:solidFill>
            <a:srgbClr val="B88F51"/>
          </a:solidFill>
        </p:spPr>
        <p:txBody>
          <a:bodyPr wrap="square" lIns="0" tIns="0" rIns="0" bIns="0" rtlCol="0"/>
          <a:lstStyle/>
          <a:p>
            <a:endParaRPr sz="2511"/>
          </a:p>
        </p:txBody>
      </p:sp>
      <p:sp>
        <p:nvSpPr>
          <p:cNvPr id="163" name="bg object 163"/>
          <p:cNvSpPr/>
          <p:nvPr/>
        </p:nvSpPr>
        <p:spPr>
          <a:xfrm>
            <a:off x="743069" y="186880"/>
            <a:ext cx="6350" cy="7938"/>
          </a:xfrm>
          <a:custGeom>
            <a:avLst/>
            <a:gdLst/>
            <a:ahLst/>
            <a:cxnLst/>
            <a:rect l="l" t="t" r="r" b="b"/>
            <a:pathLst>
              <a:path w="10159" h="12700">
                <a:moveTo>
                  <a:pt x="1498" y="5765"/>
                </a:moveTo>
                <a:lnTo>
                  <a:pt x="1485" y="5410"/>
                </a:lnTo>
                <a:lnTo>
                  <a:pt x="1485" y="5207"/>
                </a:lnTo>
                <a:lnTo>
                  <a:pt x="1422" y="5816"/>
                </a:lnTo>
                <a:lnTo>
                  <a:pt x="1435" y="6172"/>
                </a:lnTo>
                <a:lnTo>
                  <a:pt x="1435" y="6388"/>
                </a:lnTo>
                <a:lnTo>
                  <a:pt x="1498" y="5765"/>
                </a:lnTo>
                <a:close/>
              </a:path>
              <a:path w="10159" h="12700">
                <a:moveTo>
                  <a:pt x="1651" y="5803"/>
                </a:moveTo>
                <a:lnTo>
                  <a:pt x="1625" y="4902"/>
                </a:lnTo>
                <a:lnTo>
                  <a:pt x="1524" y="5778"/>
                </a:lnTo>
                <a:lnTo>
                  <a:pt x="1536" y="6172"/>
                </a:lnTo>
                <a:lnTo>
                  <a:pt x="1549" y="6680"/>
                </a:lnTo>
                <a:lnTo>
                  <a:pt x="1651" y="5803"/>
                </a:lnTo>
                <a:close/>
              </a:path>
              <a:path w="10159" h="12700">
                <a:moveTo>
                  <a:pt x="1663" y="4292"/>
                </a:moveTo>
                <a:lnTo>
                  <a:pt x="1485" y="4013"/>
                </a:lnTo>
                <a:lnTo>
                  <a:pt x="1485" y="3886"/>
                </a:lnTo>
                <a:lnTo>
                  <a:pt x="1485" y="3683"/>
                </a:lnTo>
                <a:lnTo>
                  <a:pt x="1447" y="3962"/>
                </a:lnTo>
                <a:lnTo>
                  <a:pt x="939" y="3086"/>
                </a:lnTo>
                <a:lnTo>
                  <a:pt x="939" y="3302"/>
                </a:lnTo>
                <a:lnTo>
                  <a:pt x="546" y="2616"/>
                </a:lnTo>
                <a:lnTo>
                  <a:pt x="469" y="2489"/>
                </a:lnTo>
                <a:lnTo>
                  <a:pt x="381" y="2324"/>
                </a:lnTo>
                <a:lnTo>
                  <a:pt x="381" y="2451"/>
                </a:lnTo>
                <a:lnTo>
                  <a:pt x="0" y="2286"/>
                </a:lnTo>
                <a:lnTo>
                  <a:pt x="25" y="3124"/>
                </a:lnTo>
                <a:lnTo>
                  <a:pt x="50" y="3746"/>
                </a:lnTo>
                <a:lnTo>
                  <a:pt x="304" y="3149"/>
                </a:lnTo>
                <a:lnTo>
                  <a:pt x="393" y="2933"/>
                </a:lnTo>
                <a:lnTo>
                  <a:pt x="431" y="3886"/>
                </a:lnTo>
                <a:lnTo>
                  <a:pt x="457" y="4546"/>
                </a:lnTo>
                <a:lnTo>
                  <a:pt x="736" y="3898"/>
                </a:lnTo>
                <a:lnTo>
                  <a:pt x="927" y="3708"/>
                </a:lnTo>
                <a:lnTo>
                  <a:pt x="889" y="4330"/>
                </a:lnTo>
                <a:lnTo>
                  <a:pt x="889" y="4648"/>
                </a:lnTo>
                <a:lnTo>
                  <a:pt x="876" y="5372"/>
                </a:lnTo>
                <a:lnTo>
                  <a:pt x="1003" y="5092"/>
                </a:lnTo>
                <a:lnTo>
                  <a:pt x="965" y="3886"/>
                </a:lnTo>
                <a:lnTo>
                  <a:pt x="990" y="4648"/>
                </a:lnTo>
                <a:lnTo>
                  <a:pt x="1003" y="5092"/>
                </a:lnTo>
                <a:lnTo>
                  <a:pt x="1016" y="5308"/>
                </a:lnTo>
                <a:lnTo>
                  <a:pt x="1295" y="4660"/>
                </a:lnTo>
                <a:lnTo>
                  <a:pt x="1422" y="4521"/>
                </a:lnTo>
                <a:lnTo>
                  <a:pt x="1435" y="4648"/>
                </a:lnTo>
                <a:lnTo>
                  <a:pt x="1447" y="4864"/>
                </a:lnTo>
                <a:lnTo>
                  <a:pt x="1473" y="4470"/>
                </a:lnTo>
                <a:lnTo>
                  <a:pt x="1663" y="4292"/>
                </a:lnTo>
                <a:close/>
              </a:path>
              <a:path w="10159" h="12700">
                <a:moveTo>
                  <a:pt x="1930" y="5778"/>
                </a:moveTo>
                <a:lnTo>
                  <a:pt x="1917" y="5410"/>
                </a:lnTo>
                <a:lnTo>
                  <a:pt x="1917" y="5207"/>
                </a:lnTo>
                <a:lnTo>
                  <a:pt x="1854" y="5816"/>
                </a:lnTo>
                <a:lnTo>
                  <a:pt x="1866" y="6172"/>
                </a:lnTo>
                <a:lnTo>
                  <a:pt x="1866" y="6388"/>
                </a:lnTo>
                <a:lnTo>
                  <a:pt x="1930" y="5778"/>
                </a:lnTo>
                <a:close/>
              </a:path>
              <a:path w="10159" h="12700">
                <a:moveTo>
                  <a:pt x="2146" y="9664"/>
                </a:moveTo>
                <a:lnTo>
                  <a:pt x="2095" y="8813"/>
                </a:lnTo>
                <a:lnTo>
                  <a:pt x="2019" y="9486"/>
                </a:lnTo>
                <a:lnTo>
                  <a:pt x="1701" y="8966"/>
                </a:lnTo>
                <a:lnTo>
                  <a:pt x="1727" y="9969"/>
                </a:lnTo>
                <a:lnTo>
                  <a:pt x="1739" y="10248"/>
                </a:lnTo>
                <a:lnTo>
                  <a:pt x="1816" y="9982"/>
                </a:lnTo>
                <a:lnTo>
                  <a:pt x="2019" y="9791"/>
                </a:lnTo>
                <a:lnTo>
                  <a:pt x="2032" y="9969"/>
                </a:lnTo>
                <a:lnTo>
                  <a:pt x="2044" y="10350"/>
                </a:lnTo>
                <a:lnTo>
                  <a:pt x="2108" y="9702"/>
                </a:lnTo>
                <a:close/>
              </a:path>
              <a:path w="10159" h="12700">
                <a:moveTo>
                  <a:pt x="2362" y="6553"/>
                </a:moveTo>
                <a:lnTo>
                  <a:pt x="2336" y="5791"/>
                </a:lnTo>
                <a:lnTo>
                  <a:pt x="2260" y="6477"/>
                </a:lnTo>
                <a:lnTo>
                  <a:pt x="2019" y="5956"/>
                </a:lnTo>
                <a:lnTo>
                  <a:pt x="2044" y="6934"/>
                </a:lnTo>
                <a:lnTo>
                  <a:pt x="2044" y="7124"/>
                </a:lnTo>
                <a:lnTo>
                  <a:pt x="2108" y="6946"/>
                </a:lnTo>
                <a:lnTo>
                  <a:pt x="2260" y="6756"/>
                </a:lnTo>
                <a:lnTo>
                  <a:pt x="2273" y="6934"/>
                </a:lnTo>
                <a:lnTo>
                  <a:pt x="2286" y="7327"/>
                </a:lnTo>
                <a:lnTo>
                  <a:pt x="2349" y="6642"/>
                </a:lnTo>
                <a:close/>
              </a:path>
              <a:path w="10159" h="12700">
                <a:moveTo>
                  <a:pt x="2463" y="4660"/>
                </a:moveTo>
                <a:lnTo>
                  <a:pt x="1993" y="4521"/>
                </a:lnTo>
                <a:lnTo>
                  <a:pt x="2019" y="5410"/>
                </a:lnTo>
                <a:lnTo>
                  <a:pt x="2032" y="5816"/>
                </a:lnTo>
                <a:lnTo>
                  <a:pt x="2247" y="5410"/>
                </a:lnTo>
                <a:lnTo>
                  <a:pt x="2463" y="4660"/>
                </a:lnTo>
                <a:close/>
              </a:path>
              <a:path w="10159" h="12700">
                <a:moveTo>
                  <a:pt x="2489" y="6527"/>
                </a:moveTo>
                <a:lnTo>
                  <a:pt x="2476" y="6172"/>
                </a:lnTo>
                <a:lnTo>
                  <a:pt x="2476" y="5969"/>
                </a:lnTo>
                <a:lnTo>
                  <a:pt x="2413" y="6578"/>
                </a:lnTo>
                <a:lnTo>
                  <a:pt x="2425" y="6934"/>
                </a:lnTo>
                <a:lnTo>
                  <a:pt x="2425" y="7150"/>
                </a:lnTo>
                <a:lnTo>
                  <a:pt x="2489" y="6527"/>
                </a:lnTo>
                <a:close/>
              </a:path>
              <a:path w="10159" h="12700">
                <a:moveTo>
                  <a:pt x="2832" y="8191"/>
                </a:moveTo>
                <a:lnTo>
                  <a:pt x="2819" y="7696"/>
                </a:lnTo>
                <a:lnTo>
                  <a:pt x="2806" y="7378"/>
                </a:lnTo>
                <a:lnTo>
                  <a:pt x="2832" y="8191"/>
                </a:lnTo>
                <a:close/>
              </a:path>
              <a:path w="10159" h="12700">
                <a:moveTo>
                  <a:pt x="3060" y="7315"/>
                </a:moveTo>
                <a:lnTo>
                  <a:pt x="3035" y="6553"/>
                </a:lnTo>
                <a:lnTo>
                  <a:pt x="2959" y="7315"/>
                </a:lnTo>
                <a:lnTo>
                  <a:pt x="2971" y="7696"/>
                </a:lnTo>
                <a:lnTo>
                  <a:pt x="2984" y="8089"/>
                </a:lnTo>
                <a:lnTo>
                  <a:pt x="3060" y="7315"/>
                </a:lnTo>
                <a:close/>
              </a:path>
              <a:path w="10159" h="12700">
                <a:moveTo>
                  <a:pt x="3098" y="5054"/>
                </a:moveTo>
                <a:lnTo>
                  <a:pt x="3060" y="3987"/>
                </a:lnTo>
                <a:lnTo>
                  <a:pt x="2641" y="6311"/>
                </a:lnTo>
                <a:lnTo>
                  <a:pt x="2705" y="8051"/>
                </a:lnTo>
                <a:lnTo>
                  <a:pt x="3098" y="5054"/>
                </a:lnTo>
                <a:close/>
              </a:path>
              <a:path w="10159" h="12700">
                <a:moveTo>
                  <a:pt x="3162" y="6667"/>
                </a:moveTo>
                <a:lnTo>
                  <a:pt x="3149" y="6172"/>
                </a:lnTo>
                <a:lnTo>
                  <a:pt x="3136" y="5854"/>
                </a:lnTo>
                <a:lnTo>
                  <a:pt x="3162" y="6667"/>
                </a:lnTo>
                <a:close/>
              </a:path>
              <a:path w="10159" h="12700">
                <a:moveTo>
                  <a:pt x="3200" y="1968"/>
                </a:moveTo>
                <a:lnTo>
                  <a:pt x="3187" y="1612"/>
                </a:lnTo>
                <a:lnTo>
                  <a:pt x="3187" y="1409"/>
                </a:lnTo>
                <a:lnTo>
                  <a:pt x="3124" y="2019"/>
                </a:lnTo>
                <a:lnTo>
                  <a:pt x="3136" y="2374"/>
                </a:lnTo>
                <a:lnTo>
                  <a:pt x="3136" y="2590"/>
                </a:lnTo>
                <a:lnTo>
                  <a:pt x="3200" y="1968"/>
                </a:lnTo>
                <a:close/>
              </a:path>
              <a:path w="10159" h="12700">
                <a:moveTo>
                  <a:pt x="3289" y="8191"/>
                </a:moveTo>
                <a:lnTo>
                  <a:pt x="3276" y="7696"/>
                </a:lnTo>
                <a:lnTo>
                  <a:pt x="3263" y="7378"/>
                </a:lnTo>
                <a:lnTo>
                  <a:pt x="3289" y="8191"/>
                </a:lnTo>
                <a:close/>
              </a:path>
              <a:path w="10159" h="12700">
                <a:moveTo>
                  <a:pt x="3797" y="6426"/>
                </a:moveTo>
                <a:lnTo>
                  <a:pt x="3429" y="6096"/>
                </a:lnTo>
                <a:lnTo>
                  <a:pt x="3454" y="6934"/>
                </a:lnTo>
                <a:lnTo>
                  <a:pt x="3467" y="7200"/>
                </a:lnTo>
                <a:lnTo>
                  <a:pt x="3543" y="6959"/>
                </a:lnTo>
                <a:lnTo>
                  <a:pt x="3797" y="6426"/>
                </a:lnTo>
                <a:close/>
              </a:path>
              <a:path w="10159" h="12700">
                <a:moveTo>
                  <a:pt x="3835" y="4292"/>
                </a:moveTo>
                <a:lnTo>
                  <a:pt x="3810" y="3517"/>
                </a:lnTo>
                <a:lnTo>
                  <a:pt x="3733" y="4279"/>
                </a:lnTo>
                <a:lnTo>
                  <a:pt x="3746" y="4660"/>
                </a:lnTo>
                <a:lnTo>
                  <a:pt x="3759" y="5054"/>
                </a:lnTo>
                <a:lnTo>
                  <a:pt x="3835" y="4292"/>
                </a:lnTo>
                <a:close/>
              </a:path>
              <a:path w="10159" h="12700">
                <a:moveTo>
                  <a:pt x="3962" y="4305"/>
                </a:moveTo>
                <a:lnTo>
                  <a:pt x="3937" y="3403"/>
                </a:lnTo>
                <a:lnTo>
                  <a:pt x="3835" y="4267"/>
                </a:lnTo>
                <a:lnTo>
                  <a:pt x="3848" y="4660"/>
                </a:lnTo>
                <a:lnTo>
                  <a:pt x="3860" y="5168"/>
                </a:lnTo>
                <a:lnTo>
                  <a:pt x="3962" y="4305"/>
                </a:lnTo>
                <a:close/>
              </a:path>
              <a:path w="10159" h="12700">
                <a:moveTo>
                  <a:pt x="4051" y="4254"/>
                </a:moveTo>
                <a:lnTo>
                  <a:pt x="4038" y="3898"/>
                </a:lnTo>
                <a:lnTo>
                  <a:pt x="4038" y="3695"/>
                </a:lnTo>
                <a:lnTo>
                  <a:pt x="3975" y="4305"/>
                </a:lnTo>
                <a:lnTo>
                  <a:pt x="3987" y="4660"/>
                </a:lnTo>
                <a:lnTo>
                  <a:pt x="3987" y="4876"/>
                </a:lnTo>
                <a:lnTo>
                  <a:pt x="4051" y="4254"/>
                </a:lnTo>
                <a:close/>
              </a:path>
              <a:path w="10159" h="12700">
                <a:moveTo>
                  <a:pt x="4140" y="8229"/>
                </a:moveTo>
                <a:lnTo>
                  <a:pt x="4114" y="5257"/>
                </a:lnTo>
                <a:lnTo>
                  <a:pt x="3835" y="6311"/>
                </a:lnTo>
                <a:lnTo>
                  <a:pt x="3771" y="6934"/>
                </a:lnTo>
                <a:lnTo>
                  <a:pt x="3644" y="8229"/>
                </a:lnTo>
                <a:lnTo>
                  <a:pt x="4140" y="8229"/>
                </a:lnTo>
                <a:close/>
              </a:path>
              <a:path w="10159" h="12700">
                <a:moveTo>
                  <a:pt x="4267" y="3937"/>
                </a:moveTo>
                <a:lnTo>
                  <a:pt x="4254" y="3479"/>
                </a:lnTo>
                <a:lnTo>
                  <a:pt x="4140" y="4660"/>
                </a:lnTo>
                <a:lnTo>
                  <a:pt x="4178" y="6172"/>
                </a:lnTo>
                <a:lnTo>
                  <a:pt x="4267" y="3937"/>
                </a:lnTo>
                <a:close/>
              </a:path>
              <a:path w="10159" h="12700">
                <a:moveTo>
                  <a:pt x="4584" y="7861"/>
                </a:moveTo>
                <a:lnTo>
                  <a:pt x="4572" y="7632"/>
                </a:lnTo>
                <a:lnTo>
                  <a:pt x="4279" y="7010"/>
                </a:lnTo>
                <a:lnTo>
                  <a:pt x="4203" y="6858"/>
                </a:lnTo>
                <a:lnTo>
                  <a:pt x="4203" y="7010"/>
                </a:lnTo>
                <a:lnTo>
                  <a:pt x="4165" y="8750"/>
                </a:lnTo>
                <a:lnTo>
                  <a:pt x="4584" y="7861"/>
                </a:lnTo>
                <a:close/>
              </a:path>
              <a:path w="10159" h="12700">
                <a:moveTo>
                  <a:pt x="4876" y="10998"/>
                </a:moveTo>
                <a:lnTo>
                  <a:pt x="4076" y="10198"/>
                </a:lnTo>
                <a:lnTo>
                  <a:pt x="4114" y="11506"/>
                </a:lnTo>
                <a:lnTo>
                  <a:pt x="4140" y="12255"/>
                </a:lnTo>
                <a:lnTo>
                  <a:pt x="4483" y="11544"/>
                </a:lnTo>
                <a:lnTo>
                  <a:pt x="4876" y="10998"/>
                </a:lnTo>
                <a:close/>
              </a:path>
              <a:path w="10159" h="12700">
                <a:moveTo>
                  <a:pt x="5054" y="7670"/>
                </a:moveTo>
                <a:lnTo>
                  <a:pt x="4648" y="7734"/>
                </a:lnTo>
                <a:lnTo>
                  <a:pt x="4686" y="7861"/>
                </a:lnTo>
                <a:lnTo>
                  <a:pt x="4965" y="8470"/>
                </a:lnTo>
                <a:lnTo>
                  <a:pt x="5054" y="7670"/>
                </a:lnTo>
                <a:close/>
              </a:path>
              <a:path w="10159" h="12700">
                <a:moveTo>
                  <a:pt x="5156" y="3505"/>
                </a:moveTo>
                <a:lnTo>
                  <a:pt x="5143" y="3136"/>
                </a:lnTo>
                <a:lnTo>
                  <a:pt x="5143" y="2933"/>
                </a:lnTo>
                <a:lnTo>
                  <a:pt x="5080" y="3543"/>
                </a:lnTo>
                <a:lnTo>
                  <a:pt x="5092" y="3898"/>
                </a:lnTo>
                <a:lnTo>
                  <a:pt x="5092" y="4114"/>
                </a:lnTo>
                <a:lnTo>
                  <a:pt x="5156" y="3505"/>
                </a:lnTo>
                <a:close/>
              </a:path>
              <a:path w="10159" h="12700">
                <a:moveTo>
                  <a:pt x="5181" y="6184"/>
                </a:moveTo>
                <a:lnTo>
                  <a:pt x="5168" y="5867"/>
                </a:lnTo>
                <a:lnTo>
                  <a:pt x="5181" y="6451"/>
                </a:lnTo>
                <a:lnTo>
                  <a:pt x="5181" y="6184"/>
                </a:lnTo>
                <a:close/>
              </a:path>
              <a:path w="10159" h="12700">
                <a:moveTo>
                  <a:pt x="5283" y="3543"/>
                </a:moveTo>
                <a:lnTo>
                  <a:pt x="5257" y="2641"/>
                </a:lnTo>
                <a:lnTo>
                  <a:pt x="5156" y="3505"/>
                </a:lnTo>
                <a:lnTo>
                  <a:pt x="5168" y="3898"/>
                </a:lnTo>
                <a:lnTo>
                  <a:pt x="5181" y="4406"/>
                </a:lnTo>
                <a:lnTo>
                  <a:pt x="5283" y="3543"/>
                </a:lnTo>
                <a:close/>
              </a:path>
              <a:path w="10159" h="12700">
                <a:moveTo>
                  <a:pt x="5334" y="11099"/>
                </a:moveTo>
                <a:lnTo>
                  <a:pt x="5321" y="10744"/>
                </a:lnTo>
                <a:lnTo>
                  <a:pt x="5321" y="10528"/>
                </a:lnTo>
                <a:lnTo>
                  <a:pt x="5257" y="11150"/>
                </a:lnTo>
                <a:lnTo>
                  <a:pt x="5270" y="11506"/>
                </a:lnTo>
                <a:lnTo>
                  <a:pt x="5270" y="11709"/>
                </a:lnTo>
                <a:lnTo>
                  <a:pt x="5334" y="11099"/>
                </a:lnTo>
                <a:close/>
              </a:path>
              <a:path w="10159" h="12700">
                <a:moveTo>
                  <a:pt x="5410" y="4394"/>
                </a:moveTo>
                <a:lnTo>
                  <a:pt x="5397" y="3898"/>
                </a:lnTo>
                <a:lnTo>
                  <a:pt x="5384" y="3581"/>
                </a:lnTo>
                <a:lnTo>
                  <a:pt x="5410" y="4394"/>
                </a:lnTo>
                <a:close/>
              </a:path>
              <a:path w="10159" h="12700">
                <a:moveTo>
                  <a:pt x="5740" y="11125"/>
                </a:moveTo>
                <a:lnTo>
                  <a:pt x="5715" y="10363"/>
                </a:lnTo>
                <a:lnTo>
                  <a:pt x="5638" y="11125"/>
                </a:lnTo>
                <a:lnTo>
                  <a:pt x="5651" y="11506"/>
                </a:lnTo>
                <a:lnTo>
                  <a:pt x="5664" y="11887"/>
                </a:lnTo>
                <a:lnTo>
                  <a:pt x="5740" y="11125"/>
                </a:lnTo>
                <a:close/>
              </a:path>
              <a:path w="10159" h="12700">
                <a:moveTo>
                  <a:pt x="5880" y="3556"/>
                </a:moveTo>
                <a:lnTo>
                  <a:pt x="5854" y="2654"/>
                </a:lnTo>
                <a:lnTo>
                  <a:pt x="5753" y="3517"/>
                </a:lnTo>
                <a:lnTo>
                  <a:pt x="5765" y="3911"/>
                </a:lnTo>
                <a:lnTo>
                  <a:pt x="5778" y="4419"/>
                </a:lnTo>
                <a:lnTo>
                  <a:pt x="5880" y="3556"/>
                </a:lnTo>
                <a:close/>
              </a:path>
              <a:path w="10159" h="12700">
                <a:moveTo>
                  <a:pt x="7137" y="3568"/>
                </a:moveTo>
                <a:lnTo>
                  <a:pt x="7086" y="2794"/>
                </a:lnTo>
                <a:lnTo>
                  <a:pt x="6997" y="3098"/>
                </a:lnTo>
                <a:lnTo>
                  <a:pt x="6731" y="2501"/>
                </a:lnTo>
                <a:lnTo>
                  <a:pt x="6807" y="1625"/>
                </a:lnTo>
                <a:lnTo>
                  <a:pt x="6769" y="609"/>
                </a:lnTo>
                <a:lnTo>
                  <a:pt x="6680" y="1803"/>
                </a:lnTo>
                <a:lnTo>
                  <a:pt x="6680" y="3200"/>
                </a:lnTo>
                <a:lnTo>
                  <a:pt x="6680" y="1803"/>
                </a:lnTo>
                <a:lnTo>
                  <a:pt x="6642" y="2298"/>
                </a:lnTo>
                <a:lnTo>
                  <a:pt x="6591" y="2159"/>
                </a:lnTo>
                <a:lnTo>
                  <a:pt x="6629" y="2590"/>
                </a:lnTo>
                <a:lnTo>
                  <a:pt x="6591" y="3162"/>
                </a:lnTo>
                <a:lnTo>
                  <a:pt x="6565" y="2387"/>
                </a:lnTo>
                <a:lnTo>
                  <a:pt x="6578" y="3225"/>
                </a:lnTo>
                <a:lnTo>
                  <a:pt x="5905" y="2768"/>
                </a:lnTo>
                <a:lnTo>
                  <a:pt x="5943" y="3911"/>
                </a:lnTo>
                <a:lnTo>
                  <a:pt x="5981" y="5308"/>
                </a:lnTo>
                <a:lnTo>
                  <a:pt x="5994" y="5499"/>
                </a:lnTo>
                <a:lnTo>
                  <a:pt x="5524" y="4000"/>
                </a:lnTo>
                <a:lnTo>
                  <a:pt x="5524" y="3695"/>
                </a:lnTo>
                <a:lnTo>
                  <a:pt x="5499" y="3924"/>
                </a:lnTo>
                <a:lnTo>
                  <a:pt x="5410" y="4394"/>
                </a:lnTo>
                <a:lnTo>
                  <a:pt x="5181" y="6451"/>
                </a:lnTo>
                <a:lnTo>
                  <a:pt x="5054" y="7670"/>
                </a:lnTo>
                <a:lnTo>
                  <a:pt x="5295" y="7632"/>
                </a:lnTo>
                <a:lnTo>
                  <a:pt x="5588" y="7708"/>
                </a:lnTo>
                <a:lnTo>
                  <a:pt x="6146" y="7708"/>
                </a:lnTo>
                <a:lnTo>
                  <a:pt x="6756" y="7861"/>
                </a:lnTo>
                <a:lnTo>
                  <a:pt x="6680" y="7632"/>
                </a:lnTo>
                <a:lnTo>
                  <a:pt x="6273" y="6375"/>
                </a:lnTo>
                <a:lnTo>
                  <a:pt x="6273" y="6184"/>
                </a:lnTo>
                <a:lnTo>
                  <a:pt x="6261" y="6057"/>
                </a:lnTo>
                <a:lnTo>
                  <a:pt x="6261" y="6350"/>
                </a:lnTo>
                <a:lnTo>
                  <a:pt x="6197" y="6121"/>
                </a:lnTo>
                <a:lnTo>
                  <a:pt x="6362" y="5969"/>
                </a:lnTo>
                <a:lnTo>
                  <a:pt x="6375" y="6184"/>
                </a:lnTo>
                <a:lnTo>
                  <a:pt x="6388" y="6464"/>
                </a:lnTo>
                <a:lnTo>
                  <a:pt x="6464" y="6197"/>
                </a:lnTo>
                <a:lnTo>
                  <a:pt x="6794" y="5880"/>
                </a:lnTo>
                <a:lnTo>
                  <a:pt x="6350" y="5181"/>
                </a:lnTo>
                <a:lnTo>
                  <a:pt x="6362" y="5753"/>
                </a:lnTo>
                <a:lnTo>
                  <a:pt x="6007" y="5219"/>
                </a:lnTo>
                <a:lnTo>
                  <a:pt x="6477" y="3949"/>
                </a:lnTo>
                <a:lnTo>
                  <a:pt x="6604" y="3873"/>
                </a:lnTo>
                <a:lnTo>
                  <a:pt x="6616" y="4114"/>
                </a:lnTo>
                <a:lnTo>
                  <a:pt x="6629" y="3860"/>
                </a:lnTo>
                <a:lnTo>
                  <a:pt x="6972" y="6261"/>
                </a:lnTo>
                <a:lnTo>
                  <a:pt x="7048" y="3619"/>
                </a:lnTo>
                <a:close/>
              </a:path>
              <a:path w="10159" h="12700">
                <a:moveTo>
                  <a:pt x="7442" y="5930"/>
                </a:moveTo>
                <a:lnTo>
                  <a:pt x="7429" y="5435"/>
                </a:lnTo>
                <a:lnTo>
                  <a:pt x="7416" y="5118"/>
                </a:lnTo>
                <a:lnTo>
                  <a:pt x="7442" y="5930"/>
                </a:lnTo>
                <a:close/>
              </a:path>
              <a:path w="10159" h="12700">
                <a:moveTo>
                  <a:pt x="8089" y="812"/>
                </a:moveTo>
                <a:lnTo>
                  <a:pt x="8064" y="0"/>
                </a:lnTo>
                <a:lnTo>
                  <a:pt x="7429" y="4343"/>
                </a:lnTo>
                <a:lnTo>
                  <a:pt x="7391" y="3149"/>
                </a:lnTo>
                <a:lnTo>
                  <a:pt x="7480" y="6121"/>
                </a:lnTo>
                <a:lnTo>
                  <a:pt x="7531" y="5613"/>
                </a:lnTo>
                <a:lnTo>
                  <a:pt x="7620" y="5448"/>
                </a:lnTo>
                <a:lnTo>
                  <a:pt x="7950" y="5130"/>
                </a:lnTo>
                <a:lnTo>
                  <a:pt x="7645" y="4660"/>
                </a:lnTo>
                <a:lnTo>
                  <a:pt x="8089" y="812"/>
                </a:lnTo>
                <a:close/>
              </a:path>
              <a:path w="10159" h="12700">
                <a:moveTo>
                  <a:pt x="8382" y="2781"/>
                </a:moveTo>
                <a:lnTo>
                  <a:pt x="8356" y="2019"/>
                </a:lnTo>
                <a:lnTo>
                  <a:pt x="8280" y="2781"/>
                </a:lnTo>
                <a:lnTo>
                  <a:pt x="8293" y="3162"/>
                </a:lnTo>
                <a:lnTo>
                  <a:pt x="8305" y="3543"/>
                </a:lnTo>
                <a:lnTo>
                  <a:pt x="8382" y="2781"/>
                </a:lnTo>
                <a:close/>
              </a:path>
              <a:path w="10159" h="12700">
                <a:moveTo>
                  <a:pt x="9918" y="1892"/>
                </a:moveTo>
                <a:lnTo>
                  <a:pt x="9791" y="1257"/>
                </a:lnTo>
                <a:lnTo>
                  <a:pt x="9740" y="1727"/>
                </a:lnTo>
                <a:lnTo>
                  <a:pt x="9131" y="1092"/>
                </a:lnTo>
                <a:lnTo>
                  <a:pt x="9144" y="1676"/>
                </a:lnTo>
                <a:lnTo>
                  <a:pt x="8585" y="1092"/>
                </a:lnTo>
                <a:lnTo>
                  <a:pt x="8597" y="1905"/>
                </a:lnTo>
                <a:lnTo>
                  <a:pt x="8369" y="1422"/>
                </a:lnTo>
                <a:lnTo>
                  <a:pt x="8394" y="2400"/>
                </a:lnTo>
                <a:lnTo>
                  <a:pt x="8407" y="2590"/>
                </a:lnTo>
                <a:lnTo>
                  <a:pt x="8458" y="2413"/>
                </a:lnTo>
                <a:lnTo>
                  <a:pt x="8610" y="2222"/>
                </a:lnTo>
                <a:lnTo>
                  <a:pt x="8623" y="2400"/>
                </a:lnTo>
                <a:lnTo>
                  <a:pt x="8648" y="3149"/>
                </a:lnTo>
                <a:lnTo>
                  <a:pt x="8991" y="2438"/>
                </a:lnTo>
                <a:lnTo>
                  <a:pt x="9156" y="2184"/>
                </a:lnTo>
                <a:lnTo>
                  <a:pt x="9169" y="2400"/>
                </a:lnTo>
                <a:lnTo>
                  <a:pt x="9194" y="3149"/>
                </a:lnTo>
                <a:lnTo>
                  <a:pt x="9537" y="2438"/>
                </a:lnTo>
                <a:lnTo>
                  <a:pt x="9715" y="2171"/>
                </a:lnTo>
                <a:lnTo>
                  <a:pt x="9728" y="2400"/>
                </a:lnTo>
                <a:lnTo>
                  <a:pt x="9740" y="2794"/>
                </a:lnTo>
                <a:lnTo>
                  <a:pt x="9804" y="2044"/>
                </a:lnTo>
                <a:lnTo>
                  <a:pt x="9918" y="1892"/>
                </a:lnTo>
                <a:close/>
              </a:path>
            </a:pathLst>
          </a:custGeom>
          <a:solidFill>
            <a:srgbClr val="B88F51"/>
          </a:solidFill>
        </p:spPr>
        <p:txBody>
          <a:bodyPr wrap="square" lIns="0" tIns="0" rIns="0" bIns="0" rtlCol="0"/>
          <a:lstStyle/>
          <a:p>
            <a:endParaRPr sz="2511"/>
          </a:p>
        </p:txBody>
      </p:sp>
      <p:sp>
        <p:nvSpPr>
          <p:cNvPr id="164" name="bg object 164"/>
          <p:cNvSpPr/>
          <p:nvPr/>
        </p:nvSpPr>
        <p:spPr>
          <a:xfrm>
            <a:off x="769175" y="172211"/>
            <a:ext cx="21828" cy="23813"/>
          </a:xfrm>
          <a:custGeom>
            <a:avLst/>
            <a:gdLst/>
            <a:ahLst/>
            <a:cxnLst/>
            <a:rect l="l" t="t" r="r" b="b"/>
            <a:pathLst>
              <a:path w="34925" h="38100">
                <a:moveTo>
                  <a:pt x="152" y="20281"/>
                </a:moveTo>
                <a:lnTo>
                  <a:pt x="139" y="19913"/>
                </a:lnTo>
                <a:lnTo>
                  <a:pt x="127" y="19710"/>
                </a:lnTo>
                <a:lnTo>
                  <a:pt x="12" y="20320"/>
                </a:lnTo>
                <a:lnTo>
                  <a:pt x="38" y="20675"/>
                </a:lnTo>
                <a:lnTo>
                  <a:pt x="50" y="20878"/>
                </a:lnTo>
                <a:lnTo>
                  <a:pt x="152" y="20281"/>
                </a:lnTo>
                <a:close/>
              </a:path>
              <a:path w="34925" h="38100">
                <a:moveTo>
                  <a:pt x="635" y="24942"/>
                </a:moveTo>
                <a:lnTo>
                  <a:pt x="0" y="24257"/>
                </a:lnTo>
                <a:lnTo>
                  <a:pt x="63" y="25234"/>
                </a:lnTo>
                <a:lnTo>
                  <a:pt x="76" y="25425"/>
                </a:lnTo>
                <a:lnTo>
                  <a:pt x="190" y="25247"/>
                </a:lnTo>
                <a:lnTo>
                  <a:pt x="635" y="24942"/>
                </a:lnTo>
                <a:close/>
              </a:path>
              <a:path w="34925" h="38100">
                <a:moveTo>
                  <a:pt x="850" y="16586"/>
                </a:moveTo>
                <a:lnTo>
                  <a:pt x="228" y="15887"/>
                </a:lnTo>
                <a:lnTo>
                  <a:pt x="279" y="16878"/>
                </a:lnTo>
                <a:lnTo>
                  <a:pt x="292" y="17068"/>
                </a:lnTo>
                <a:lnTo>
                  <a:pt x="406" y="16891"/>
                </a:lnTo>
                <a:lnTo>
                  <a:pt x="850" y="16586"/>
                </a:lnTo>
                <a:close/>
              </a:path>
              <a:path w="34925" h="38100">
                <a:moveTo>
                  <a:pt x="1054" y="25234"/>
                </a:moveTo>
                <a:lnTo>
                  <a:pt x="990" y="24218"/>
                </a:lnTo>
                <a:lnTo>
                  <a:pt x="673" y="26771"/>
                </a:lnTo>
                <a:lnTo>
                  <a:pt x="622" y="25996"/>
                </a:lnTo>
                <a:lnTo>
                  <a:pt x="723" y="27724"/>
                </a:lnTo>
                <a:lnTo>
                  <a:pt x="1054" y="25234"/>
                </a:lnTo>
                <a:close/>
              </a:path>
              <a:path w="34925" h="38100">
                <a:moveTo>
                  <a:pt x="1409" y="14224"/>
                </a:moveTo>
                <a:lnTo>
                  <a:pt x="1384" y="13830"/>
                </a:lnTo>
                <a:lnTo>
                  <a:pt x="1358" y="13322"/>
                </a:lnTo>
                <a:lnTo>
                  <a:pt x="1168" y="14198"/>
                </a:lnTo>
                <a:lnTo>
                  <a:pt x="1193" y="14592"/>
                </a:lnTo>
                <a:lnTo>
                  <a:pt x="1219" y="15100"/>
                </a:lnTo>
                <a:lnTo>
                  <a:pt x="1409" y="14224"/>
                </a:lnTo>
                <a:close/>
              </a:path>
              <a:path w="34925" h="38100">
                <a:moveTo>
                  <a:pt x="1435" y="17233"/>
                </a:moveTo>
                <a:lnTo>
                  <a:pt x="1422" y="16878"/>
                </a:lnTo>
                <a:lnTo>
                  <a:pt x="1409" y="16675"/>
                </a:lnTo>
                <a:lnTo>
                  <a:pt x="1295" y="17284"/>
                </a:lnTo>
                <a:lnTo>
                  <a:pt x="1320" y="17640"/>
                </a:lnTo>
                <a:lnTo>
                  <a:pt x="1333" y="17843"/>
                </a:lnTo>
                <a:lnTo>
                  <a:pt x="1435" y="17233"/>
                </a:lnTo>
                <a:close/>
              </a:path>
              <a:path w="34925" h="38100">
                <a:moveTo>
                  <a:pt x="1676" y="21907"/>
                </a:moveTo>
                <a:lnTo>
                  <a:pt x="1041" y="21221"/>
                </a:lnTo>
                <a:lnTo>
                  <a:pt x="1104" y="22199"/>
                </a:lnTo>
                <a:lnTo>
                  <a:pt x="1117" y="22390"/>
                </a:lnTo>
                <a:lnTo>
                  <a:pt x="1231" y="22212"/>
                </a:lnTo>
                <a:lnTo>
                  <a:pt x="1676" y="21907"/>
                </a:lnTo>
                <a:close/>
              </a:path>
              <a:path w="34925" h="38100">
                <a:moveTo>
                  <a:pt x="1955" y="16510"/>
                </a:moveTo>
                <a:lnTo>
                  <a:pt x="1930" y="16116"/>
                </a:lnTo>
                <a:lnTo>
                  <a:pt x="1905" y="15621"/>
                </a:lnTo>
                <a:lnTo>
                  <a:pt x="1714" y="16484"/>
                </a:lnTo>
                <a:lnTo>
                  <a:pt x="1739" y="16878"/>
                </a:lnTo>
                <a:lnTo>
                  <a:pt x="1765" y="17386"/>
                </a:lnTo>
                <a:lnTo>
                  <a:pt x="1955" y="16510"/>
                </a:lnTo>
                <a:close/>
              </a:path>
              <a:path w="34925" h="38100">
                <a:moveTo>
                  <a:pt x="1993" y="19545"/>
                </a:moveTo>
                <a:lnTo>
                  <a:pt x="1968" y="19164"/>
                </a:lnTo>
                <a:lnTo>
                  <a:pt x="1955" y="18783"/>
                </a:lnTo>
                <a:lnTo>
                  <a:pt x="1803" y="19545"/>
                </a:lnTo>
                <a:lnTo>
                  <a:pt x="1828" y="19926"/>
                </a:lnTo>
                <a:lnTo>
                  <a:pt x="1854" y="20320"/>
                </a:lnTo>
                <a:lnTo>
                  <a:pt x="1993" y="19545"/>
                </a:lnTo>
                <a:close/>
              </a:path>
              <a:path w="34925" h="38100">
                <a:moveTo>
                  <a:pt x="2324" y="19570"/>
                </a:moveTo>
                <a:lnTo>
                  <a:pt x="2298" y="19164"/>
                </a:lnTo>
                <a:lnTo>
                  <a:pt x="2273" y="18669"/>
                </a:lnTo>
                <a:lnTo>
                  <a:pt x="2082" y="19532"/>
                </a:lnTo>
                <a:lnTo>
                  <a:pt x="2108" y="19926"/>
                </a:lnTo>
                <a:lnTo>
                  <a:pt x="2133" y="20434"/>
                </a:lnTo>
                <a:lnTo>
                  <a:pt x="2324" y="19570"/>
                </a:lnTo>
                <a:close/>
              </a:path>
              <a:path w="34925" h="38100">
                <a:moveTo>
                  <a:pt x="2540" y="23317"/>
                </a:moveTo>
                <a:lnTo>
                  <a:pt x="2527" y="22961"/>
                </a:lnTo>
                <a:lnTo>
                  <a:pt x="2514" y="22758"/>
                </a:lnTo>
                <a:lnTo>
                  <a:pt x="2400" y="23368"/>
                </a:lnTo>
                <a:lnTo>
                  <a:pt x="2425" y="23723"/>
                </a:lnTo>
                <a:lnTo>
                  <a:pt x="2438" y="23926"/>
                </a:lnTo>
                <a:lnTo>
                  <a:pt x="2540" y="23317"/>
                </a:lnTo>
                <a:close/>
              </a:path>
              <a:path w="34925" h="38100">
                <a:moveTo>
                  <a:pt x="2654" y="14630"/>
                </a:moveTo>
                <a:lnTo>
                  <a:pt x="1841" y="14389"/>
                </a:lnTo>
                <a:lnTo>
                  <a:pt x="1892" y="15354"/>
                </a:lnTo>
                <a:lnTo>
                  <a:pt x="1905" y="15621"/>
                </a:lnTo>
                <a:lnTo>
                  <a:pt x="1930" y="15963"/>
                </a:lnTo>
                <a:lnTo>
                  <a:pt x="2273" y="15341"/>
                </a:lnTo>
                <a:lnTo>
                  <a:pt x="2654" y="14630"/>
                </a:lnTo>
                <a:close/>
              </a:path>
              <a:path w="34925" h="38100">
                <a:moveTo>
                  <a:pt x="2717" y="22364"/>
                </a:moveTo>
                <a:lnTo>
                  <a:pt x="1625" y="22136"/>
                </a:lnTo>
                <a:lnTo>
                  <a:pt x="1625" y="21996"/>
                </a:lnTo>
                <a:lnTo>
                  <a:pt x="1511" y="22606"/>
                </a:lnTo>
                <a:lnTo>
                  <a:pt x="1536" y="22961"/>
                </a:lnTo>
                <a:lnTo>
                  <a:pt x="1549" y="23177"/>
                </a:lnTo>
                <a:lnTo>
                  <a:pt x="1651" y="22567"/>
                </a:lnTo>
                <a:lnTo>
                  <a:pt x="1676" y="22961"/>
                </a:lnTo>
                <a:lnTo>
                  <a:pt x="1714" y="23583"/>
                </a:lnTo>
                <a:lnTo>
                  <a:pt x="2184" y="22987"/>
                </a:lnTo>
                <a:lnTo>
                  <a:pt x="2717" y="22364"/>
                </a:lnTo>
                <a:close/>
              </a:path>
              <a:path w="34925" h="38100">
                <a:moveTo>
                  <a:pt x="2730" y="19964"/>
                </a:moveTo>
                <a:lnTo>
                  <a:pt x="2705" y="19507"/>
                </a:lnTo>
                <a:lnTo>
                  <a:pt x="2489" y="20688"/>
                </a:lnTo>
                <a:lnTo>
                  <a:pt x="2578" y="22199"/>
                </a:lnTo>
                <a:lnTo>
                  <a:pt x="2730" y="19964"/>
                </a:lnTo>
                <a:close/>
              </a:path>
              <a:path w="34925" h="38100">
                <a:moveTo>
                  <a:pt x="2933" y="23431"/>
                </a:moveTo>
                <a:lnTo>
                  <a:pt x="2603" y="23304"/>
                </a:lnTo>
                <a:lnTo>
                  <a:pt x="2616" y="23774"/>
                </a:lnTo>
                <a:lnTo>
                  <a:pt x="2933" y="23431"/>
                </a:lnTo>
                <a:close/>
              </a:path>
              <a:path w="34925" h="38100">
                <a:moveTo>
                  <a:pt x="2971" y="20294"/>
                </a:moveTo>
                <a:lnTo>
                  <a:pt x="2959" y="19926"/>
                </a:lnTo>
                <a:lnTo>
                  <a:pt x="2946" y="19723"/>
                </a:lnTo>
                <a:lnTo>
                  <a:pt x="2832" y="20332"/>
                </a:lnTo>
                <a:lnTo>
                  <a:pt x="2857" y="20688"/>
                </a:lnTo>
                <a:lnTo>
                  <a:pt x="2870" y="20891"/>
                </a:lnTo>
                <a:lnTo>
                  <a:pt x="2971" y="20294"/>
                </a:lnTo>
                <a:close/>
              </a:path>
              <a:path w="34925" h="38100">
                <a:moveTo>
                  <a:pt x="3162" y="21056"/>
                </a:moveTo>
                <a:lnTo>
                  <a:pt x="3149" y="20688"/>
                </a:lnTo>
                <a:lnTo>
                  <a:pt x="3136" y="20485"/>
                </a:lnTo>
                <a:lnTo>
                  <a:pt x="3022" y="21094"/>
                </a:lnTo>
                <a:lnTo>
                  <a:pt x="3048" y="21450"/>
                </a:lnTo>
                <a:lnTo>
                  <a:pt x="3060" y="21666"/>
                </a:lnTo>
                <a:lnTo>
                  <a:pt x="3162" y="21056"/>
                </a:lnTo>
                <a:close/>
              </a:path>
              <a:path w="34925" h="38100">
                <a:moveTo>
                  <a:pt x="3556" y="23647"/>
                </a:moveTo>
                <a:lnTo>
                  <a:pt x="3200" y="23126"/>
                </a:lnTo>
                <a:lnTo>
                  <a:pt x="2933" y="23431"/>
                </a:lnTo>
                <a:lnTo>
                  <a:pt x="3556" y="23647"/>
                </a:lnTo>
                <a:close/>
              </a:path>
              <a:path w="34925" h="38100">
                <a:moveTo>
                  <a:pt x="4267" y="12484"/>
                </a:moveTo>
                <a:lnTo>
                  <a:pt x="3098" y="11760"/>
                </a:lnTo>
                <a:lnTo>
                  <a:pt x="2451" y="11315"/>
                </a:lnTo>
                <a:lnTo>
                  <a:pt x="2514" y="12319"/>
                </a:lnTo>
                <a:lnTo>
                  <a:pt x="2527" y="12598"/>
                </a:lnTo>
                <a:lnTo>
                  <a:pt x="2679" y="12331"/>
                </a:lnTo>
                <a:lnTo>
                  <a:pt x="3111" y="12103"/>
                </a:lnTo>
                <a:lnTo>
                  <a:pt x="3175" y="13081"/>
                </a:lnTo>
                <a:lnTo>
                  <a:pt x="3213" y="13614"/>
                </a:lnTo>
                <a:lnTo>
                  <a:pt x="3721" y="13106"/>
                </a:lnTo>
                <a:lnTo>
                  <a:pt x="4267" y="12484"/>
                </a:lnTo>
                <a:close/>
              </a:path>
              <a:path w="34925" h="38100">
                <a:moveTo>
                  <a:pt x="5016" y="16497"/>
                </a:moveTo>
                <a:lnTo>
                  <a:pt x="5003" y="16129"/>
                </a:lnTo>
                <a:lnTo>
                  <a:pt x="4991" y="15925"/>
                </a:lnTo>
                <a:lnTo>
                  <a:pt x="4876" y="16535"/>
                </a:lnTo>
                <a:lnTo>
                  <a:pt x="4902" y="16891"/>
                </a:lnTo>
                <a:lnTo>
                  <a:pt x="4914" y="17106"/>
                </a:lnTo>
                <a:lnTo>
                  <a:pt x="5016" y="16497"/>
                </a:lnTo>
                <a:close/>
              </a:path>
              <a:path w="34925" h="38100">
                <a:moveTo>
                  <a:pt x="5727" y="13563"/>
                </a:moveTo>
                <a:lnTo>
                  <a:pt x="5092" y="12877"/>
                </a:lnTo>
                <a:lnTo>
                  <a:pt x="5156" y="13855"/>
                </a:lnTo>
                <a:lnTo>
                  <a:pt x="5168" y="14046"/>
                </a:lnTo>
                <a:lnTo>
                  <a:pt x="5283" y="13868"/>
                </a:lnTo>
                <a:lnTo>
                  <a:pt x="5727" y="13563"/>
                </a:lnTo>
                <a:close/>
              </a:path>
              <a:path w="34925" h="38100">
                <a:moveTo>
                  <a:pt x="5892" y="22720"/>
                </a:moveTo>
                <a:lnTo>
                  <a:pt x="4864" y="21132"/>
                </a:lnTo>
                <a:lnTo>
                  <a:pt x="3835" y="20929"/>
                </a:lnTo>
                <a:lnTo>
                  <a:pt x="3517" y="20637"/>
                </a:lnTo>
                <a:lnTo>
                  <a:pt x="3149" y="18910"/>
                </a:lnTo>
                <a:lnTo>
                  <a:pt x="3187" y="20688"/>
                </a:lnTo>
                <a:lnTo>
                  <a:pt x="3187" y="20891"/>
                </a:lnTo>
                <a:lnTo>
                  <a:pt x="3352" y="20637"/>
                </a:lnTo>
                <a:lnTo>
                  <a:pt x="3733" y="21704"/>
                </a:lnTo>
                <a:lnTo>
                  <a:pt x="4064" y="21323"/>
                </a:lnTo>
                <a:lnTo>
                  <a:pt x="4406" y="21450"/>
                </a:lnTo>
                <a:lnTo>
                  <a:pt x="4622" y="21539"/>
                </a:lnTo>
                <a:lnTo>
                  <a:pt x="5892" y="22720"/>
                </a:lnTo>
                <a:close/>
              </a:path>
              <a:path w="34925" h="38100">
                <a:moveTo>
                  <a:pt x="6477" y="25260"/>
                </a:moveTo>
                <a:lnTo>
                  <a:pt x="6070" y="23583"/>
                </a:lnTo>
                <a:lnTo>
                  <a:pt x="5308" y="24930"/>
                </a:lnTo>
                <a:lnTo>
                  <a:pt x="4787" y="24295"/>
                </a:lnTo>
                <a:lnTo>
                  <a:pt x="4826" y="24041"/>
                </a:lnTo>
                <a:lnTo>
                  <a:pt x="4521" y="22110"/>
                </a:lnTo>
                <a:lnTo>
                  <a:pt x="4127" y="24041"/>
                </a:lnTo>
                <a:lnTo>
                  <a:pt x="3632" y="23672"/>
                </a:lnTo>
                <a:lnTo>
                  <a:pt x="4000" y="24295"/>
                </a:lnTo>
                <a:lnTo>
                  <a:pt x="4610" y="24511"/>
                </a:lnTo>
                <a:lnTo>
                  <a:pt x="4762" y="24320"/>
                </a:lnTo>
                <a:lnTo>
                  <a:pt x="6261" y="26555"/>
                </a:lnTo>
                <a:lnTo>
                  <a:pt x="6477" y="25260"/>
                </a:lnTo>
                <a:close/>
              </a:path>
              <a:path w="34925" h="38100">
                <a:moveTo>
                  <a:pt x="6553" y="17983"/>
                </a:moveTo>
                <a:lnTo>
                  <a:pt x="6235" y="17805"/>
                </a:lnTo>
                <a:lnTo>
                  <a:pt x="6261" y="18199"/>
                </a:lnTo>
                <a:lnTo>
                  <a:pt x="6553" y="17983"/>
                </a:lnTo>
                <a:close/>
              </a:path>
              <a:path w="34925" h="38100">
                <a:moveTo>
                  <a:pt x="6604" y="17424"/>
                </a:moveTo>
                <a:lnTo>
                  <a:pt x="6172" y="14376"/>
                </a:lnTo>
                <a:lnTo>
                  <a:pt x="5156" y="17551"/>
                </a:lnTo>
                <a:lnTo>
                  <a:pt x="5880" y="17602"/>
                </a:lnTo>
                <a:lnTo>
                  <a:pt x="6235" y="17805"/>
                </a:lnTo>
                <a:lnTo>
                  <a:pt x="6604" y="17424"/>
                </a:lnTo>
                <a:close/>
              </a:path>
              <a:path w="34925" h="38100">
                <a:moveTo>
                  <a:pt x="6819" y="25641"/>
                </a:moveTo>
                <a:lnTo>
                  <a:pt x="6794" y="25260"/>
                </a:lnTo>
                <a:lnTo>
                  <a:pt x="6781" y="24879"/>
                </a:lnTo>
                <a:lnTo>
                  <a:pt x="6667" y="25400"/>
                </a:lnTo>
                <a:lnTo>
                  <a:pt x="6578" y="23710"/>
                </a:lnTo>
                <a:lnTo>
                  <a:pt x="6794" y="24066"/>
                </a:lnTo>
                <a:lnTo>
                  <a:pt x="6540" y="22961"/>
                </a:lnTo>
                <a:lnTo>
                  <a:pt x="5867" y="20015"/>
                </a:lnTo>
                <a:lnTo>
                  <a:pt x="5994" y="20485"/>
                </a:lnTo>
                <a:lnTo>
                  <a:pt x="6311" y="19443"/>
                </a:lnTo>
                <a:lnTo>
                  <a:pt x="6299" y="19113"/>
                </a:lnTo>
                <a:lnTo>
                  <a:pt x="6273" y="18503"/>
                </a:lnTo>
                <a:lnTo>
                  <a:pt x="6261" y="18199"/>
                </a:lnTo>
                <a:lnTo>
                  <a:pt x="5854" y="18503"/>
                </a:lnTo>
                <a:lnTo>
                  <a:pt x="4940" y="18288"/>
                </a:lnTo>
                <a:lnTo>
                  <a:pt x="4533" y="17818"/>
                </a:lnTo>
                <a:lnTo>
                  <a:pt x="3924" y="17653"/>
                </a:lnTo>
                <a:lnTo>
                  <a:pt x="3073" y="17424"/>
                </a:lnTo>
                <a:lnTo>
                  <a:pt x="4165" y="17691"/>
                </a:lnTo>
                <a:lnTo>
                  <a:pt x="4292" y="17424"/>
                </a:lnTo>
                <a:lnTo>
                  <a:pt x="4711" y="16484"/>
                </a:lnTo>
                <a:lnTo>
                  <a:pt x="4953" y="15938"/>
                </a:lnTo>
                <a:lnTo>
                  <a:pt x="4051" y="16395"/>
                </a:lnTo>
                <a:lnTo>
                  <a:pt x="3886" y="16167"/>
                </a:lnTo>
                <a:lnTo>
                  <a:pt x="3479" y="16090"/>
                </a:lnTo>
                <a:lnTo>
                  <a:pt x="3098" y="16484"/>
                </a:lnTo>
                <a:lnTo>
                  <a:pt x="3378" y="15011"/>
                </a:lnTo>
                <a:lnTo>
                  <a:pt x="3327" y="13944"/>
                </a:lnTo>
                <a:lnTo>
                  <a:pt x="2743" y="15722"/>
                </a:lnTo>
                <a:lnTo>
                  <a:pt x="2590" y="15379"/>
                </a:lnTo>
                <a:lnTo>
                  <a:pt x="2146" y="17716"/>
                </a:lnTo>
                <a:lnTo>
                  <a:pt x="2527" y="17653"/>
                </a:lnTo>
                <a:lnTo>
                  <a:pt x="2667" y="18008"/>
                </a:lnTo>
                <a:lnTo>
                  <a:pt x="2743" y="17653"/>
                </a:lnTo>
                <a:lnTo>
                  <a:pt x="3556" y="17653"/>
                </a:lnTo>
                <a:lnTo>
                  <a:pt x="4584" y="19329"/>
                </a:lnTo>
                <a:lnTo>
                  <a:pt x="5626" y="19113"/>
                </a:lnTo>
                <a:lnTo>
                  <a:pt x="5562" y="21678"/>
                </a:lnTo>
                <a:lnTo>
                  <a:pt x="6083" y="22860"/>
                </a:lnTo>
                <a:lnTo>
                  <a:pt x="6515" y="23609"/>
                </a:lnTo>
                <a:lnTo>
                  <a:pt x="6477" y="25260"/>
                </a:lnTo>
                <a:lnTo>
                  <a:pt x="6629" y="25831"/>
                </a:lnTo>
                <a:lnTo>
                  <a:pt x="6654" y="26022"/>
                </a:lnTo>
                <a:lnTo>
                  <a:pt x="6680" y="26416"/>
                </a:lnTo>
                <a:lnTo>
                  <a:pt x="6819" y="25641"/>
                </a:lnTo>
                <a:close/>
              </a:path>
              <a:path w="34925" h="38100">
                <a:moveTo>
                  <a:pt x="6832" y="22606"/>
                </a:moveTo>
                <a:lnTo>
                  <a:pt x="6807" y="22212"/>
                </a:lnTo>
                <a:lnTo>
                  <a:pt x="6794" y="21831"/>
                </a:lnTo>
                <a:lnTo>
                  <a:pt x="6642" y="22593"/>
                </a:lnTo>
                <a:lnTo>
                  <a:pt x="6667" y="22974"/>
                </a:lnTo>
                <a:lnTo>
                  <a:pt x="6692" y="23368"/>
                </a:lnTo>
                <a:lnTo>
                  <a:pt x="6832" y="22606"/>
                </a:lnTo>
                <a:close/>
              </a:path>
              <a:path w="34925" h="38100">
                <a:moveTo>
                  <a:pt x="6908" y="17780"/>
                </a:moveTo>
                <a:lnTo>
                  <a:pt x="6832" y="17195"/>
                </a:lnTo>
                <a:lnTo>
                  <a:pt x="6642" y="17386"/>
                </a:lnTo>
                <a:lnTo>
                  <a:pt x="6680" y="17818"/>
                </a:lnTo>
                <a:lnTo>
                  <a:pt x="6908" y="17780"/>
                </a:lnTo>
                <a:close/>
              </a:path>
              <a:path w="34925" h="38100">
                <a:moveTo>
                  <a:pt x="6959" y="25628"/>
                </a:moveTo>
                <a:lnTo>
                  <a:pt x="6946" y="25260"/>
                </a:lnTo>
                <a:lnTo>
                  <a:pt x="6934" y="25057"/>
                </a:lnTo>
                <a:lnTo>
                  <a:pt x="6819" y="25641"/>
                </a:lnTo>
                <a:lnTo>
                  <a:pt x="6845" y="26022"/>
                </a:lnTo>
                <a:lnTo>
                  <a:pt x="6858" y="26238"/>
                </a:lnTo>
                <a:lnTo>
                  <a:pt x="6959" y="25628"/>
                </a:lnTo>
                <a:close/>
              </a:path>
              <a:path w="34925" h="38100">
                <a:moveTo>
                  <a:pt x="7188" y="18808"/>
                </a:moveTo>
                <a:lnTo>
                  <a:pt x="6667" y="19304"/>
                </a:lnTo>
                <a:lnTo>
                  <a:pt x="6654" y="20955"/>
                </a:lnTo>
                <a:lnTo>
                  <a:pt x="6743" y="21463"/>
                </a:lnTo>
                <a:lnTo>
                  <a:pt x="7188" y="18808"/>
                </a:lnTo>
                <a:close/>
              </a:path>
              <a:path w="34925" h="38100">
                <a:moveTo>
                  <a:pt x="7353" y="22593"/>
                </a:moveTo>
                <a:lnTo>
                  <a:pt x="7340" y="22225"/>
                </a:lnTo>
                <a:lnTo>
                  <a:pt x="7327" y="22021"/>
                </a:lnTo>
                <a:lnTo>
                  <a:pt x="7213" y="22631"/>
                </a:lnTo>
                <a:lnTo>
                  <a:pt x="7239" y="22987"/>
                </a:lnTo>
                <a:lnTo>
                  <a:pt x="7251" y="23190"/>
                </a:lnTo>
                <a:lnTo>
                  <a:pt x="7353" y="22593"/>
                </a:lnTo>
                <a:close/>
              </a:path>
              <a:path w="34925" h="38100">
                <a:moveTo>
                  <a:pt x="10020" y="20066"/>
                </a:moveTo>
                <a:lnTo>
                  <a:pt x="9906" y="20459"/>
                </a:lnTo>
                <a:lnTo>
                  <a:pt x="10020" y="20066"/>
                </a:lnTo>
                <a:close/>
              </a:path>
              <a:path w="34925" h="38100">
                <a:moveTo>
                  <a:pt x="10033" y="18923"/>
                </a:moveTo>
                <a:lnTo>
                  <a:pt x="9613" y="18719"/>
                </a:lnTo>
                <a:lnTo>
                  <a:pt x="9639" y="19100"/>
                </a:lnTo>
                <a:lnTo>
                  <a:pt x="10033" y="18923"/>
                </a:lnTo>
                <a:close/>
              </a:path>
              <a:path w="34925" h="38100">
                <a:moveTo>
                  <a:pt x="10287" y="19558"/>
                </a:moveTo>
                <a:lnTo>
                  <a:pt x="10147" y="20104"/>
                </a:lnTo>
                <a:lnTo>
                  <a:pt x="10261" y="19939"/>
                </a:lnTo>
                <a:lnTo>
                  <a:pt x="10287" y="19558"/>
                </a:lnTo>
                <a:close/>
              </a:path>
              <a:path w="34925" h="38100">
                <a:moveTo>
                  <a:pt x="11518" y="18872"/>
                </a:moveTo>
                <a:lnTo>
                  <a:pt x="11379" y="18834"/>
                </a:lnTo>
                <a:lnTo>
                  <a:pt x="11315" y="19189"/>
                </a:lnTo>
                <a:lnTo>
                  <a:pt x="11506" y="19050"/>
                </a:lnTo>
                <a:lnTo>
                  <a:pt x="11518" y="18872"/>
                </a:lnTo>
                <a:close/>
              </a:path>
              <a:path w="34925" h="38100">
                <a:moveTo>
                  <a:pt x="11874" y="22923"/>
                </a:moveTo>
                <a:lnTo>
                  <a:pt x="11671" y="22860"/>
                </a:lnTo>
                <a:lnTo>
                  <a:pt x="11036" y="22631"/>
                </a:lnTo>
                <a:lnTo>
                  <a:pt x="10426" y="22860"/>
                </a:lnTo>
                <a:lnTo>
                  <a:pt x="10350" y="22606"/>
                </a:lnTo>
                <a:lnTo>
                  <a:pt x="10274" y="22352"/>
                </a:lnTo>
                <a:lnTo>
                  <a:pt x="9448" y="22352"/>
                </a:lnTo>
                <a:lnTo>
                  <a:pt x="9359" y="22606"/>
                </a:lnTo>
                <a:lnTo>
                  <a:pt x="9334" y="22479"/>
                </a:lnTo>
                <a:lnTo>
                  <a:pt x="9309" y="22352"/>
                </a:lnTo>
                <a:lnTo>
                  <a:pt x="8420" y="22352"/>
                </a:lnTo>
                <a:lnTo>
                  <a:pt x="8343" y="22225"/>
                </a:lnTo>
                <a:lnTo>
                  <a:pt x="8115" y="21818"/>
                </a:lnTo>
                <a:lnTo>
                  <a:pt x="8039" y="22225"/>
                </a:lnTo>
                <a:lnTo>
                  <a:pt x="7581" y="21399"/>
                </a:lnTo>
                <a:lnTo>
                  <a:pt x="7302" y="23749"/>
                </a:lnTo>
                <a:lnTo>
                  <a:pt x="7620" y="23241"/>
                </a:lnTo>
                <a:lnTo>
                  <a:pt x="7708" y="22987"/>
                </a:lnTo>
                <a:lnTo>
                  <a:pt x="7797" y="23241"/>
                </a:lnTo>
                <a:lnTo>
                  <a:pt x="7899" y="24384"/>
                </a:lnTo>
                <a:lnTo>
                  <a:pt x="8026" y="24638"/>
                </a:lnTo>
                <a:lnTo>
                  <a:pt x="8115" y="22987"/>
                </a:lnTo>
                <a:lnTo>
                  <a:pt x="8293" y="22479"/>
                </a:lnTo>
                <a:lnTo>
                  <a:pt x="8775" y="23749"/>
                </a:lnTo>
                <a:lnTo>
                  <a:pt x="9169" y="23749"/>
                </a:lnTo>
                <a:lnTo>
                  <a:pt x="10439" y="24130"/>
                </a:lnTo>
                <a:lnTo>
                  <a:pt x="11874" y="22923"/>
                </a:lnTo>
                <a:close/>
              </a:path>
              <a:path w="34925" h="38100">
                <a:moveTo>
                  <a:pt x="12598" y="22860"/>
                </a:moveTo>
                <a:lnTo>
                  <a:pt x="12115" y="22733"/>
                </a:lnTo>
                <a:lnTo>
                  <a:pt x="11874" y="22923"/>
                </a:lnTo>
                <a:lnTo>
                  <a:pt x="12382" y="23114"/>
                </a:lnTo>
                <a:lnTo>
                  <a:pt x="12573" y="22923"/>
                </a:lnTo>
                <a:close/>
              </a:path>
              <a:path w="34925" h="38100">
                <a:moveTo>
                  <a:pt x="12649" y="25285"/>
                </a:moveTo>
                <a:lnTo>
                  <a:pt x="11480" y="25222"/>
                </a:lnTo>
                <a:lnTo>
                  <a:pt x="9982" y="25273"/>
                </a:lnTo>
                <a:lnTo>
                  <a:pt x="8204" y="25273"/>
                </a:lnTo>
                <a:lnTo>
                  <a:pt x="7188" y="23812"/>
                </a:lnTo>
                <a:lnTo>
                  <a:pt x="7086" y="25298"/>
                </a:lnTo>
                <a:lnTo>
                  <a:pt x="8318" y="26022"/>
                </a:lnTo>
                <a:lnTo>
                  <a:pt x="9817" y="26035"/>
                </a:lnTo>
                <a:lnTo>
                  <a:pt x="11404" y="26657"/>
                </a:lnTo>
                <a:lnTo>
                  <a:pt x="12649" y="25285"/>
                </a:lnTo>
                <a:close/>
              </a:path>
              <a:path w="34925" h="38100">
                <a:moveTo>
                  <a:pt x="12814" y="16459"/>
                </a:moveTo>
                <a:lnTo>
                  <a:pt x="12687" y="16383"/>
                </a:lnTo>
                <a:lnTo>
                  <a:pt x="11125" y="17526"/>
                </a:lnTo>
                <a:lnTo>
                  <a:pt x="9372" y="17780"/>
                </a:lnTo>
                <a:lnTo>
                  <a:pt x="8953" y="16002"/>
                </a:lnTo>
                <a:lnTo>
                  <a:pt x="8826" y="16497"/>
                </a:lnTo>
                <a:lnTo>
                  <a:pt x="8699" y="18034"/>
                </a:lnTo>
                <a:lnTo>
                  <a:pt x="8813" y="18719"/>
                </a:lnTo>
                <a:lnTo>
                  <a:pt x="8407" y="19431"/>
                </a:lnTo>
                <a:lnTo>
                  <a:pt x="8623" y="18415"/>
                </a:lnTo>
                <a:lnTo>
                  <a:pt x="8509" y="16002"/>
                </a:lnTo>
                <a:lnTo>
                  <a:pt x="8318" y="19431"/>
                </a:lnTo>
                <a:lnTo>
                  <a:pt x="8229" y="20066"/>
                </a:lnTo>
                <a:lnTo>
                  <a:pt x="7912" y="20828"/>
                </a:lnTo>
                <a:lnTo>
                  <a:pt x="8280" y="18503"/>
                </a:lnTo>
                <a:lnTo>
                  <a:pt x="8204" y="17627"/>
                </a:lnTo>
                <a:lnTo>
                  <a:pt x="7988" y="17386"/>
                </a:lnTo>
                <a:lnTo>
                  <a:pt x="7810" y="17627"/>
                </a:lnTo>
                <a:lnTo>
                  <a:pt x="6985" y="17767"/>
                </a:lnTo>
                <a:lnTo>
                  <a:pt x="7200" y="18681"/>
                </a:lnTo>
                <a:lnTo>
                  <a:pt x="7188" y="18808"/>
                </a:lnTo>
                <a:lnTo>
                  <a:pt x="7315" y="19088"/>
                </a:lnTo>
                <a:lnTo>
                  <a:pt x="7543" y="20053"/>
                </a:lnTo>
                <a:lnTo>
                  <a:pt x="7594" y="20459"/>
                </a:lnTo>
                <a:lnTo>
                  <a:pt x="7467" y="21209"/>
                </a:lnTo>
                <a:lnTo>
                  <a:pt x="7581" y="21399"/>
                </a:lnTo>
                <a:lnTo>
                  <a:pt x="7632" y="20955"/>
                </a:lnTo>
                <a:lnTo>
                  <a:pt x="7734" y="21145"/>
                </a:lnTo>
                <a:lnTo>
                  <a:pt x="7721" y="20955"/>
                </a:lnTo>
                <a:lnTo>
                  <a:pt x="7734" y="20828"/>
                </a:lnTo>
                <a:lnTo>
                  <a:pt x="7772" y="21209"/>
                </a:lnTo>
                <a:lnTo>
                  <a:pt x="8115" y="21818"/>
                </a:lnTo>
                <a:lnTo>
                  <a:pt x="8318" y="20828"/>
                </a:lnTo>
                <a:lnTo>
                  <a:pt x="9017" y="20701"/>
                </a:lnTo>
                <a:lnTo>
                  <a:pt x="9309" y="22352"/>
                </a:lnTo>
                <a:lnTo>
                  <a:pt x="9448" y="22352"/>
                </a:lnTo>
                <a:lnTo>
                  <a:pt x="9791" y="21399"/>
                </a:lnTo>
                <a:lnTo>
                  <a:pt x="9906" y="20459"/>
                </a:lnTo>
                <a:lnTo>
                  <a:pt x="9740" y="20701"/>
                </a:lnTo>
                <a:lnTo>
                  <a:pt x="9677" y="19685"/>
                </a:lnTo>
                <a:lnTo>
                  <a:pt x="9639" y="19100"/>
                </a:lnTo>
                <a:lnTo>
                  <a:pt x="9232" y="19304"/>
                </a:lnTo>
                <a:lnTo>
                  <a:pt x="9067" y="19685"/>
                </a:lnTo>
                <a:lnTo>
                  <a:pt x="8978" y="19050"/>
                </a:lnTo>
                <a:lnTo>
                  <a:pt x="8991" y="18415"/>
                </a:lnTo>
                <a:lnTo>
                  <a:pt x="9613" y="18719"/>
                </a:lnTo>
                <a:lnTo>
                  <a:pt x="9601" y="18415"/>
                </a:lnTo>
                <a:lnTo>
                  <a:pt x="9601" y="18288"/>
                </a:lnTo>
                <a:lnTo>
                  <a:pt x="11379" y="18834"/>
                </a:lnTo>
                <a:lnTo>
                  <a:pt x="11468" y="18288"/>
                </a:lnTo>
                <a:lnTo>
                  <a:pt x="11493" y="18161"/>
                </a:lnTo>
                <a:lnTo>
                  <a:pt x="11518" y="18034"/>
                </a:lnTo>
                <a:lnTo>
                  <a:pt x="11518" y="18872"/>
                </a:lnTo>
                <a:lnTo>
                  <a:pt x="12065" y="19050"/>
                </a:lnTo>
                <a:lnTo>
                  <a:pt x="11493" y="19151"/>
                </a:lnTo>
                <a:lnTo>
                  <a:pt x="11391" y="20828"/>
                </a:lnTo>
                <a:lnTo>
                  <a:pt x="11341" y="19939"/>
                </a:lnTo>
                <a:lnTo>
                  <a:pt x="11315" y="19189"/>
                </a:lnTo>
                <a:lnTo>
                  <a:pt x="11150" y="19227"/>
                </a:lnTo>
                <a:lnTo>
                  <a:pt x="11150" y="20447"/>
                </a:lnTo>
                <a:lnTo>
                  <a:pt x="10795" y="20828"/>
                </a:lnTo>
                <a:lnTo>
                  <a:pt x="10655" y="21082"/>
                </a:lnTo>
                <a:lnTo>
                  <a:pt x="10591" y="19939"/>
                </a:lnTo>
                <a:lnTo>
                  <a:pt x="11049" y="20193"/>
                </a:lnTo>
                <a:lnTo>
                  <a:pt x="11150" y="20447"/>
                </a:lnTo>
                <a:lnTo>
                  <a:pt x="11150" y="19227"/>
                </a:lnTo>
                <a:lnTo>
                  <a:pt x="10706" y="19304"/>
                </a:lnTo>
                <a:lnTo>
                  <a:pt x="10350" y="19812"/>
                </a:lnTo>
                <a:lnTo>
                  <a:pt x="10248" y="20828"/>
                </a:lnTo>
                <a:lnTo>
                  <a:pt x="10147" y="21336"/>
                </a:lnTo>
                <a:lnTo>
                  <a:pt x="10147" y="20104"/>
                </a:lnTo>
                <a:lnTo>
                  <a:pt x="10083" y="21590"/>
                </a:lnTo>
                <a:lnTo>
                  <a:pt x="10274" y="22352"/>
                </a:lnTo>
                <a:lnTo>
                  <a:pt x="11036" y="22631"/>
                </a:lnTo>
                <a:lnTo>
                  <a:pt x="11760" y="22352"/>
                </a:lnTo>
                <a:lnTo>
                  <a:pt x="11887" y="22072"/>
                </a:lnTo>
                <a:lnTo>
                  <a:pt x="11899" y="21336"/>
                </a:lnTo>
                <a:lnTo>
                  <a:pt x="11874" y="21082"/>
                </a:lnTo>
                <a:lnTo>
                  <a:pt x="11861" y="20828"/>
                </a:lnTo>
                <a:lnTo>
                  <a:pt x="11772" y="19304"/>
                </a:lnTo>
                <a:lnTo>
                  <a:pt x="11836" y="20193"/>
                </a:lnTo>
                <a:lnTo>
                  <a:pt x="12065" y="19304"/>
                </a:lnTo>
                <a:lnTo>
                  <a:pt x="12407" y="18034"/>
                </a:lnTo>
                <a:lnTo>
                  <a:pt x="12471" y="17780"/>
                </a:lnTo>
                <a:lnTo>
                  <a:pt x="12814" y="16459"/>
                </a:lnTo>
                <a:close/>
              </a:path>
              <a:path w="34925" h="38100">
                <a:moveTo>
                  <a:pt x="13195" y="26136"/>
                </a:moveTo>
                <a:lnTo>
                  <a:pt x="12788" y="25171"/>
                </a:lnTo>
                <a:lnTo>
                  <a:pt x="12725" y="23241"/>
                </a:lnTo>
                <a:lnTo>
                  <a:pt x="12649" y="25285"/>
                </a:lnTo>
                <a:lnTo>
                  <a:pt x="12966" y="26301"/>
                </a:lnTo>
                <a:lnTo>
                  <a:pt x="13195" y="26136"/>
                </a:lnTo>
                <a:close/>
              </a:path>
              <a:path w="34925" h="38100">
                <a:moveTo>
                  <a:pt x="13271" y="13474"/>
                </a:moveTo>
                <a:lnTo>
                  <a:pt x="13258" y="13119"/>
                </a:lnTo>
                <a:lnTo>
                  <a:pt x="13246" y="12915"/>
                </a:lnTo>
                <a:lnTo>
                  <a:pt x="13131" y="13525"/>
                </a:lnTo>
                <a:lnTo>
                  <a:pt x="13157" y="13881"/>
                </a:lnTo>
                <a:lnTo>
                  <a:pt x="13169" y="14084"/>
                </a:lnTo>
                <a:lnTo>
                  <a:pt x="13271" y="13474"/>
                </a:lnTo>
                <a:close/>
              </a:path>
              <a:path w="34925" h="38100">
                <a:moveTo>
                  <a:pt x="13982" y="14312"/>
                </a:moveTo>
                <a:lnTo>
                  <a:pt x="13919" y="13119"/>
                </a:lnTo>
                <a:lnTo>
                  <a:pt x="13817" y="11518"/>
                </a:lnTo>
                <a:lnTo>
                  <a:pt x="13690" y="13550"/>
                </a:lnTo>
                <a:lnTo>
                  <a:pt x="13677" y="13881"/>
                </a:lnTo>
                <a:lnTo>
                  <a:pt x="13652" y="14643"/>
                </a:lnTo>
                <a:lnTo>
                  <a:pt x="13982" y="14312"/>
                </a:lnTo>
                <a:close/>
              </a:path>
              <a:path w="34925" h="38100">
                <a:moveTo>
                  <a:pt x="14262" y="14262"/>
                </a:moveTo>
                <a:lnTo>
                  <a:pt x="14236" y="13881"/>
                </a:lnTo>
                <a:lnTo>
                  <a:pt x="14224" y="13487"/>
                </a:lnTo>
                <a:lnTo>
                  <a:pt x="14071" y="14262"/>
                </a:lnTo>
                <a:lnTo>
                  <a:pt x="14097" y="14643"/>
                </a:lnTo>
                <a:lnTo>
                  <a:pt x="14122" y="15024"/>
                </a:lnTo>
                <a:lnTo>
                  <a:pt x="14262" y="14262"/>
                </a:lnTo>
                <a:close/>
              </a:path>
              <a:path w="34925" h="38100">
                <a:moveTo>
                  <a:pt x="14287" y="22352"/>
                </a:moveTo>
                <a:lnTo>
                  <a:pt x="14185" y="22148"/>
                </a:lnTo>
                <a:lnTo>
                  <a:pt x="13741" y="21844"/>
                </a:lnTo>
                <a:lnTo>
                  <a:pt x="12636" y="22860"/>
                </a:lnTo>
                <a:lnTo>
                  <a:pt x="13589" y="23114"/>
                </a:lnTo>
                <a:lnTo>
                  <a:pt x="13741" y="23876"/>
                </a:lnTo>
                <a:lnTo>
                  <a:pt x="14058" y="23749"/>
                </a:lnTo>
                <a:lnTo>
                  <a:pt x="14122" y="22479"/>
                </a:lnTo>
                <a:lnTo>
                  <a:pt x="14287" y="22352"/>
                </a:lnTo>
                <a:close/>
              </a:path>
              <a:path w="34925" h="38100">
                <a:moveTo>
                  <a:pt x="14541" y="23850"/>
                </a:moveTo>
                <a:lnTo>
                  <a:pt x="14490" y="22885"/>
                </a:lnTo>
                <a:lnTo>
                  <a:pt x="13614" y="25666"/>
                </a:lnTo>
                <a:lnTo>
                  <a:pt x="13589" y="25285"/>
                </a:lnTo>
                <a:lnTo>
                  <a:pt x="13703" y="27317"/>
                </a:lnTo>
                <a:lnTo>
                  <a:pt x="14541" y="23850"/>
                </a:lnTo>
                <a:close/>
              </a:path>
              <a:path w="34925" h="38100">
                <a:moveTo>
                  <a:pt x="14617" y="22123"/>
                </a:moveTo>
                <a:lnTo>
                  <a:pt x="14490" y="22352"/>
                </a:lnTo>
                <a:lnTo>
                  <a:pt x="14617" y="22123"/>
                </a:lnTo>
                <a:close/>
              </a:path>
              <a:path w="34925" h="38100">
                <a:moveTo>
                  <a:pt x="15430" y="33782"/>
                </a:moveTo>
                <a:lnTo>
                  <a:pt x="14528" y="33782"/>
                </a:lnTo>
                <a:lnTo>
                  <a:pt x="13817" y="33909"/>
                </a:lnTo>
                <a:lnTo>
                  <a:pt x="14935" y="37211"/>
                </a:lnTo>
                <a:lnTo>
                  <a:pt x="15430" y="33782"/>
                </a:lnTo>
                <a:close/>
              </a:path>
              <a:path w="34925" h="38100">
                <a:moveTo>
                  <a:pt x="15595" y="20320"/>
                </a:moveTo>
                <a:lnTo>
                  <a:pt x="15582" y="19964"/>
                </a:lnTo>
                <a:lnTo>
                  <a:pt x="15290" y="19951"/>
                </a:lnTo>
                <a:lnTo>
                  <a:pt x="15595" y="20320"/>
                </a:lnTo>
                <a:close/>
              </a:path>
              <a:path w="34925" h="38100">
                <a:moveTo>
                  <a:pt x="16586" y="30175"/>
                </a:moveTo>
                <a:lnTo>
                  <a:pt x="16383" y="30480"/>
                </a:lnTo>
                <a:lnTo>
                  <a:pt x="16586" y="30175"/>
                </a:lnTo>
                <a:close/>
              </a:path>
              <a:path w="34925" h="38100">
                <a:moveTo>
                  <a:pt x="16954" y="33782"/>
                </a:moveTo>
                <a:lnTo>
                  <a:pt x="15494" y="33401"/>
                </a:lnTo>
                <a:lnTo>
                  <a:pt x="15430" y="33782"/>
                </a:lnTo>
                <a:lnTo>
                  <a:pt x="16954" y="33782"/>
                </a:lnTo>
                <a:close/>
              </a:path>
              <a:path w="34925" h="38100">
                <a:moveTo>
                  <a:pt x="17030" y="29591"/>
                </a:moveTo>
                <a:lnTo>
                  <a:pt x="17018" y="29375"/>
                </a:lnTo>
                <a:lnTo>
                  <a:pt x="16916" y="29591"/>
                </a:lnTo>
                <a:close/>
              </a:path>
              <a:path w="34925" h="38100">
                <a:moveTo>
                  <a:pt x="17373" y="24638"/>
                </a:moveTo>
                <a:lnTo>
                  <a:pt x="16878" y="23876"/>
                </a:lnTo>
                <a:lnTo>
                  <a:pt x="16802" y="23749"/>
                </a:lnTo>
                <a:lnTo>
                  <a:pt x="16129" y="23876"/>
                </a:lnTo>
                <a:lnTo>
                  <a:pt x="15836" y="23622"/>
                </a:lnTo>
                <a:lnTo>
                  <a:pt x="15252" y="24003"/>
                </a:lnTo>
                <a:lnTo>
                  <a:pt x="14719" y="24765"/>
                </a:lnTo>
                <a:lnTo>
                  <a:pt x="14630" y="25146"/>
                </a:lnTo>
                <a:lnTo>
                  <a:pt x="15405" y="26416"/>
                </a:lnTo>
                <a:lnTo>
                  <a:pt x="16116" y="24638"/>
                </a:lnTo>
                <a:lnTo>
                  <a:pt x="17373" y="24638"/>
                </a:lnTo>
                <a:close/>
              </a:path>
              <a:path w="34925" h="38100">
                <a:moveTo>
                  <a:pt x="18097" y="24638"/>
                </a:moveTo>
                <a:lnTo>
                  <a:pt x="17373" y="24638"/>
                </a:lnTo>
                <a:lnTo>
                  <a:pt x="18046" y="25654"/>
                </a:lnTo>
                <a:lnTo>
                  <a:pt x="18097" y="24638"/>
                </a:lnTo>
                <a:close/>
              </a:path>
              <a:path w="34925" h="38100">
                <a:moveTo>
                  <a:pt x="18249" y="24638"/>
                </a:moveTo>
                <a:lnTo>
                  <a:pt x="18161" y="23139"/>
                </a:lnTo>
                <a:lnTo>
                  <a:pt x="18097" y="24638"/>
                </a:lnTo>
                <a:lnTo>
                  <a:pt x="18249" y="24638"/>
                </a:lnTo>
                <a:close/>
              </a:path>
              <a:path w="34925" h="38100">
                <a:moveTo>
                  <a:pt x="18592" y="24638"/>
                </a:moveTo>
                <a:lnTo>
                  <a:pt x="18249" y="24638"/>
                </a:lnTo>
                <a:lnTo>
                  <a:pt x="18313" y="25527"/>
                </a:lnTo>
                <a:lnTo>
                  <a:pt x="18592" y="24638"/>
                </a:lnTo>
                <a:close/>
              </a:path>
              <a:path w="34925" h="38100">
                <a:moveTo>
                  <a:pt x="18592" y="12026"/>
                </a:moveTo>
                <a:lnTo>
                  <a:pt x="18453" y="11760"/>
                </a:lnTo>
                <a:lnTo>
                  <a:pt x="18465" y="9702"/>
                </a:lnTo>
                <a:lnTo>
                  <a:pt x="18262" y="11404"/>
                </a:lnTo>
                <a:lnTo>
                  <a:pt x="17500" y="9893"/>
                </a:lnTo>
                <a:lnTo>
                  <a:pt x="17360" y="12382"/>
                </a:lnTo>
                <a:lnTo>
                  <a:pt x="17335" y="12814"/>
                </a:lnTo>
                <a:lnTo>
                  <a:pt x="17576" y="12407"/>
                </a:lnTo>
                <a:lnTo>
                  <a:pt x="18173" y="12192"/>
                </a:lnTo>
                <a:lnTo>
                  <a:pt x="18161" y="12382"/>
                </a:lnTo>
                <a:lnTo>
                  <a:pt x="18440" y="14236"/>
                </a:lnTo>
                <a:lnTo>
                  <a:pt x="18440" y="12090"/>
                </a:lnTo>
                <a:lnTo>
                  <a:pt x="18592" y="12026"/>
                </a:lnTo>
                <a:close/>
              </a:path>
              <a:path w="34925" h="38100">
                <a:moveTo>
                  <a:pt x="18745" y="12763"/>
                </a:moveTo>
                <a:lnTo>
                  <a:pt x="18694" y="12001"/>
                </a:lnTo>
                <a:lnTo>
                  <a:pt x="18554" y="12763"/>
                </a:lnTo>
                <a:lnTo>
                  <a:pt x="18580" y="13144"/>
                </a:lnTo>
                <a:lnTo>
                  <a:pt x="18605" y="13538"/>
                </a:lnTo>
                <a:lnTo>
                  <a:pt x="18745" y="12763"/>
                </a:lnTo>
                <a:close/>
              </a:path>
              <a:path w="34925" h="38100">
                <a:moveTo>
                  <a:pt x="18973" y="12738"/>
                </a:moveTo>
                <a:lnTo>
                  <a:pt x="18961" y="12382"/>
                </a:lnTo>
                <a:lnTo>
                  <a:pt x="18948" y="12179"/>
                </a:lnTo>
                <a:lnTo>
                  <a:pt x="18834" y="12788"/>
                </a:lnTo>
                <a:lnTo>
                  <a:pt x="18859" y="13144"/>
                </a:lnTo>
                <a:lnTo>
                  <a:pt x="18872" y="13347"/>
                </a:lnTo>
                <a:lnTo>
                  <a:pt x="18973" y="12738"/>
                </a:lnTo>
                <a:close/>
              </a:path>
              <a:path w="34925" h="38100">
                <a:moveTo>
                  <a:pt x="19812" y="20066"/>
                </a:moveTo>
                <a:lnTo>
                  <a:pt x="19799" y="19748"/>
                </a:lnTo>
                <a:lnTo>
                  <a:pt x="19735" y="20066"/>
                </a:lnTo>
                <a:close/>
              </a:path>
              <a:path w="34925" h="38100">
                <a:moveTo>
                  <a:pt x="19989" y="19558"/>
                </a:moveTo>
                <a:lnTo>
                  <a:pt x="19786" y="19443"/>
                </a:lnTo>
                <a:lnTo>
                  <a:pt x="19799" y="19748"/>
                </a:lnTo>
                <a:lnTo>
                  <a:pt x="19989" y="19558"/>
                </a:lnTo>
                <a:close/>
              </a:path>
              <a:path w="34925" h="38100">
                <a:moveTo>
                  <a:pt x="20383" y="12039"/>
                </a:moveTo>
                <a:lnTo>
                  <a:pt x="20294" y="11633"/>
                </a:lnTo>
                <a:lnTo>
                  <a:pt x="20281" y="11430"/>
                </a:lnTo>
                <a:lnTo>
                  <a:pt x="20193" y="11874"/>
                </a:lnTo>
                <a:lnTo>
                  <a:pt x="19062" y="10820"/>
                </a:lnTo>
                <a:lnTo>
                  <a:pt x="19151" y="12382"/>
                </a:lnTo>
                <a:lnTo>
                  <a:pt x="19189" y="13042"/>
                </a:lnTo>
                <a:lnTo>
                  <a:pt x="19710" y="12382"/>
                </a:lnTo>
                <a:lnTo>
                  <a:pt x="20167" y="12153"/>
                </a:lnTo>
                <a:lnTo>
                  <a:pt x="20193" y="12395"/>
                </a:lnTo>
                <a:lnTo>
                  <a:pt x="20205" y="12611"/>
                </a:lnTo>
                <a:lnTo>
                  <a:pt x="20281" y="12090"/>
                </a:lnTo>
                <a:close/>
              </a:path>
              <a:path w="34925" h="38100">
                <a:moveTo>
                  <a:pt x="20574" y="11671"/>
                </a:moveTo>
                <a:lnTo>
                  <a:pt x="20548" y="11214"/>
                </a:lnTo>
                <a:lnTo>
                  <a:pt x="20332" y="12395"/>
                </a:lnTo>
                <a:lnTo>
                  <a:pt x="20421" y="13906"/>
                </a:lnTo>
                <a:lnTo>
                  <a:pt x="20574" y="11671"/>
                </a:lnTo>
                <a:close/>
              </a:path>
              <a:path w="34925" h="38100">
                <a:moveTo>
                  <a:pt x="20828" y="12026"/>
                </a:moveTo>
                <a:lnTo>
                  <a:pt x="20802" y="11633"/>
                </a:lnTo>
                <a:lnTo>
                  <a:pt x="20789" y="11252"/>
                </a:lnTo>
                <a:lnTo>
                  <a:pt x="20637" y="12014"/>
                </a:lnTo>
                <a:lnTo>
                  <a:pt x="20662" y="12395"/>
                </a:lnTo>
                <a:lnTo>
                  <a:pt x="20688" y="12788"/>
                </a:lnTo>
                <a:lnTo>
                  <a:pt x="20828" y="12026"/>
                </a:lnTo>
                <a:close/>
              </a:path>
              <a:path w="34925" h="38100">
                <a:moveTo>
                  <a:pt x="21564" y="12560"/>
                </a:moveTo>
                <a:lnTo>
                  <a:pt x="21475" y="10871"/>
                </a:lnTo>
                <a:lnTo>
                  <a:pt x="21386" y="9474"/>
                </a:lnTo>
                <a:lnTo>
                  <a:pt x="21183" y="11569"/>
                </a:lnTo>
                <a:lnTo>
                  <a:pt x="21170" y="13004"/>
                </a:lnTo>
                <a:lnTo>
                  <a:pt x="21564" y="12560"/>
                </a:lnTo>
                <a:close/>
              </a:path>
              <a:path w="34925" h="38100">
                <a:moveTo>
                  <a:pt x="22186" y="22987"/>
                </a:moveTo>
                <a:lnTo>
                  <a:pt x="22034" y="22694"/>
                </a:lnTo>
                <a:lnTo>
                  <a:pt x="22021" y="22999"/>
                </a:lnTo>
                <a:lnTo>
                  <a:pt x="22186" y="22987"/>
                </a:lnTo>
                <a:close/>
              </a:path>
              <a:path w="34925" h="38100">
                <a:moveTo>
                  <a:pt x="22479" y="21971"/>
                </a:moveTo>
                <a:lnTo>
                  <a:pt x="22313" y="22352"/>
                </a:lnTo>
                <a:lnTo>
                  <a:pt x="22479" y="21971"/>
                </a:lnTo>
                <a:close/>
              </a:path>
              <a:path w="34925" h="38100">
                <a:moveTo>
                  <a:pt x="23342" y="21818"/>
                </a:moveTo>
                <a:lnTo>
                  <a:pt x="23126" y="21742"/>
                </a:lnTo>
                <a:lnTo>
                  <a:pt x="23329" y="22148"/>
                </a:lnTo>
                <a:lnTo>
                  <a:pt x="23342" y="21818"/>
                </a:lnTo>
                <a:close/>
              </a:path>
              <a:path w="34925" h="38100">
                <a:moveTo>
                  <a:pt x="23634" y="25781"/>
                </a:moveTo>
                <a:lnTo>
                  <a:pt x="22936" y="25819"/>
                </a:lnTo>
                <a:lnTo>
                  <a:pt x="22720" y="26035"/>
                </a:lnTo>
                <a:lnTo>
                  <a:pt x="23291" y="26212"/>
                </a:lnTo>
                <a:lnTo>
                  <a:pt x="23634" y="25781"/>
                </a:lnTo>
                <a:close/>
              </a:path>
              <a:path w="34925" h="38100">
                <a:moveTo>
                  <a:pt x="23850" y="26212"/>
                </a:moveTo>
                <a:lnTo>
                  <a:pt x="23837" y="25971"/>
                </a:lnTo>
                <a:lnTo>
                  <a:pt x="23583" y="26212"/>
                </a:lnTo>
                <a:lnTo>
                  <a:pt x="23850" y="26212"/>
                </a:lnTo>
                <a:close/>
              </a:path>
              <a:path w="34925" h="38100">
                <a:moveTo>
                  <a:pt x="24180" y="25654"/>
                </a:moveTo>
                <a:lnTo>
                  <a:pt x="23977" y="25095"/>
                </a:lnTo>
                <a:lnTo>
                  <a:pt x="23837" y="25654"/>
                </a:lnTo>
                <a:lnTo>
                  <a:pt x="23837" y="25971"/>
                </a:lnTo>
                <a:lnTo>
                  <a:pt x="24180" y="25654"/>
                </a:lnTo>
                <a:close/>
              </a:path>
              <a:path w="34925" h="38100">
                <a:moveTo>
                  <a:pt x="24625" y="22682"/>
                </a:moveTo>
                <a:lnTo>
                  <a:pt x="23710" y="22860"/>
                </a:lnTo>
                <a:lnTo>
                  <a:pt x="23329" y="22148"/>
                </a:lnTo>
                <a:lnTo>
                  <a:pt x="23050" y="23241"/>
                </a:lnTo>
                <a:lnTo>
                  <a:pt x="22059" y="23495"/>
                </a:lnTo>
                <a:lnTo>
                  <a:pt x="22034" y="23114"/>
                </a:lnTo>
                <a:lnTo>
                  <a:pt x="21450" y="23050"/>
                </a:lnTo>
                <a:lnTo>
                  <a:pt x="21437" y="22910"/>
                </a:lnTo>
                <a:lnTo>
                  <a:pt x="21386" y="23063"/>
                </a:lnTo>
                <a:lnTo>
                  <a:pt x="20662" y="23114"/>
                </a:lnTo>
                <a:lnTo>
                  <a:pt x="19773" y="22733"/>
                </a:lnTo>
                <a:lnTo>
                  <a:pt x="19037" y="23241"/>
                </a:lnTo>
                <a:lnTo>
                  <a:pt x="18592" y="24638"/>
                </a:lnTo>
                <a:lnTo>
                  <a:pt x="18897" y="24638"/>
                </a:lnTo>
                <a:lnTo>
                  <a:pt x="20091" y="23876"/>
                </a:lnTo>
                <a:lnTo>
                  <a:pt x="21094" y="23876"/>
                </a:lnTo>
                <a:lnTo>
                  <a:pt x="20599" y="25298"/>
                </a:lnTo>
                <a:lnTo>
                  <a:pt x="19964" y="25425"/>
                </a:lnTo>
                <a:lnTo>
                  <a:pt x="19900" y="24917"/>
                </a:lnTo>
                <a:lnTo>
                  <a:pt x="19481" y="25311"/>
                </a:lnTo>
                <a:lnTo>
                  <a:pt x="18961" y="25361"/>
                </a:lnTo>
                <a:lnTo>
                  <a:pt x="19291" y="26060"/>
                </a:lnTo>
                <a:lnTo>
                  <a:pt x="19735" y="27063"/>
                </a:lnTo>
                <a:lnTo>
                  <a:pt x="20256" y="26174"/>
                </a:lnTo>
                <a:lnTo>
                  <a:pt x="21145" y="26009"/>
                </a:lnTo>
                <a:lnTo>
                  <a:pt x="21640" y="24536"/>
                </a:lnTo>
                <a:lnTo>
                  <a:pt x="21564" y="23876"/>
                </a:lnTo>
                <a:lnTo>
                  <a:pt x="22339" y="23876"/>
                </a:lnTo>
                <a:lnTo>
                  <a:pt x="22872" y="24282"/>
                </a:lnTo>
                <a:lnTo>
                  <a:pt x="23177" y="24257"/>
                </a:lnTo>
                <a:lnTo>
                  <a:pt x="23253" y="23876"/>
                </a:lnTo>
                <a:lnTo>
                  <a:pt x="23342" y="23495"/>
                </a:lnTo>
                <a:lnTo>
                  <a:pt x="23368" y="23368"/>
                </a:lnTo>
                <a:lnTo>
                  <a:pt x="23368" y="24511"/>
                </a:lnTo>
                <a:lnTo>
                  <a:pt x="23241" y="25146"/>
                </a:lnTo>
                <a:lnTo>
                  <a:pt x="23152" y="24638"/>
                </a:lnTo>
                <a:lnTo>
                  <a:pt x="23177" y="24333"/>
                </a:lnTo>
                <a:lnTo>
                  <a:pt x="23152" y="24511"/>
                </a:lnTo>
                <a:lnTo>
                  <a:pt x="22872" y="24282"/>
                </a:lnTo>
                <a:lnTo>
                  <a:pt x="21742" y="24384"/>
                </a:lnTo>
                <a:lnTo>
                  <a:pt x="21742" y="25908"/>
                </a:lnTo>
                <a:lnTo>
                  <a:pt x="22936" y="25819"/>
                </a:lnTo>
                <a:lnTo>
                  <a:pt x="23634" y="25146"/>
                </a:lnTo>
                <a:lnTo>
                  <a:pt x="23774" y="24638"/>
                </a:lnTo>
                <a:lnTo>
                  <a:pt x="23787" y="24993"/>
                </a:lnTo>
                <a:lnTo>
                  <a:pt x="23977" y="25095"/>
                </a:lnTo>
                <a:lnTo>
                  <a:pt x="24041" y="24892"/>
                </a:lnTo>
                <a:lnTo>
                  <a:pt x="24104" y="24638"/>
                </a:lnTo>
                <a:lnTo>
                  <a:pt x="24206" y="24257"/>
                </a:lnTo>
                <a:lnTo>
                  <a:pt x="24447" y="23368"/>
                </a:lnTo>
                <a:lnTo>
                  <a:pt x="24574" y="22860"/>
                </a:lnTo>
                <a:lnTo>
                  <a:pt x="24625" y="22682"/>
                </a:lnTo>
                <a:close/>
              </a:path>
              <a:path w="34925" h="38100">
                <a:moveTo>
                  <a:pt x="24917" y="21590"/>
                </a:moveTo>
                <a:lnTo>
                  <a:pt x="24625" y="22682"/>
                </a:lnTo>
                <a:lnTo>
                  <a:pt x="24917" y="22631"/>
                </a:lnTo>
                <a:lnTo>
                  <a:pt x="24917" y="21590"/>
                </a:lnTo>
                <a:close/>
              </a:path>
              <a:path w="34925" h="38100">
                <a:moveTo>
                  <a:pt x="25387" y="12788"/>
                </a:moveTo>
                <a:lnTo>
                  <a:pt x="25361" y="12407"/>
                </a:lnTo>
                <a:lnTo>
                  <a:pt x="25349" y="12026"/>
                </a:lnTo>
                <a:lnTo>
                  <a:pt x="25196" y="12788"/>
                </a:lnTo>
                <a:lnTo>
                  <a:pt x="25222" y="13169"/>
                </a:lnTo>
                <a:lnTo>
                  <a:pt x="25247" y="13550"/>
                </a:lnTo>
                <a:lnTo>
                  <a:pt x="25387" y="12788"/>
                </a:lnTo>
                <a:close/>
              </a:path>
              <a:path w="34925" h="38100">
                <a:moveTo>
                  <a:pt x="25514" y="23876"/>
                </a:moveTo>
                <a:lnTo>
                  <a:pt x="25438" y="22529"/>
                </a:lnTo>
                <a:lnTo>
                  <a:pt x="25044" y="22606"/>
                </a:lnTo>
                <a:lnTo>
                  <a:pt x="25044" y="23876"/>
                </a:lnTo>
                <a:lnTo>
                  <a:pt x="24968" y="22618"/>
                </a:lnTo>
                <a:lnTo>
                  <a:pt x="24866" y="22923"/>
                </a:lnTo>
                <a:lnTo>
                  <a:pt x="24320" y="25514"/>
                </a:lnTo>
                <a:lnTo>
                  <a:pt x="24460" y="25400"/>
                </a:lnTo>
                <a:lnTo>
                  <a:pt x="25336" y="25336"/>
                </a:lnTo>
                <a:lnTo>
                  <a:pt x="25361" y="25146"/>
                </a:lnTo>
                <a:lnTo>
                  <a:pt x="24765" y="25146"/>
                </a:lnTo>
                <a:lnTo>
                  <a:pt x="25323" y="24841"/>
                </a:lnTo>
                <a:lnTo>
                  <a:pt x="25285" y="24638"/>
                </a:lnTo>
                <a:lnTo>
                  <a:pt x="25336" y="24511"/>
                </a:lnTo>
                <a:lnTo>
                  <a:pt x="25463" y="24244"/>
                </a:lnTo>
                <a:lnTo>
                  <a:pt x="25514" y="23876"/>
                </a:lnTo>
                <a:close/>
              </a:path>
              <a:path w="34925" h="38100">
                <a:moveTo>
                  <a:pt x="25679" y="22479"/>
                </a:moveTo>
                <a:lnTo>
                  <a:pt x="25577" y="22288"/>
                </a:lnTo>
                <a:lnTo>
                  <a:pt x="25552" y="22504"/>
                </a:lnTo>
                <a:lnTo>
                  <a:pt x="25679" y="22479"/>
                </a:lnTo>
                <a:close/>
              </a:path>
              <a:path w="34925" h="38100">
                <a:moveTo>
                  <a:pt x="26416" y="24853"/>
                </a:moveTo>
                <a:lnTo>
                  <a:pt x="26390" y="24282"/>
                </a:lnTo>
                <a:lnTo>
                  <a:pt x="25476" y="24765"/>
                </a:lnTo>
                <a:lnTo>
                  <a:pt x="25374" y="25031"/>
                </a:lnTo>
                <a:lnTo>
                  <a:pt x="26416" y="24853"/>
                </a:lnTo>
                <a:close/>
              </a:path>
              <a:path w="34925" h="38100">
                <a:moveTo>
                  <a:pt x="26644" y="24815"/>
                </a:moveTo>
                <a:lnTo>
                  <a:pt x="26619" y="24257"/>
                </a:lnTo>
                <a:lnTo>
                  <a:pt x="26492" y="24841"/>
                </a:lnTo>
                <a:lnTo>
                  <a:pt x="26644" y="24815"/>
                </a:lnTo>
                <a:close/>
              </a:path>
              <a:path w="34925" h="38100">
                <a:moveTo>
                  <a:pt x="26708" y="1409"/>
                </a:moveTo>
                <a:lnTo>
                  <a:pt x="26682" y="1003"/>
                </a:lnTo>
                <a:lnTo>
                  <a:pt x="26657" y="495"/>
                </a:lnTo>
                <a:lnTo>
                  <a:pt x="26466" y="1371"/>
                </a:lnTo>
                <a:lnTo>
                  <a:pt x="26492" y="1765"/>
                </a:lnTo>
                <a:lnTo>
                  <a:pt x="26517" y="2273"/>
                </a:lnTo>
                <a:lnTo>
                  <a:pt x="26708" y="1409"/>
                </a:lnTo>
                <a:close/>
              </a:path>
              <a:path w="34925" h="38100">
                <a:moveTo>
                  <a:pt x="27127" y="26416"/>
                </a:moveTo>
                <a:lnTo>
                  <a:pt x="27076" y="25577"/>
                </a:lnTo>
                <a:lnTo>
                  <a:pt x="27076" y="26416"/>
                </a:lnTo>
                <a:close/>
              </a:path>
              <a:path w="34925" h="38100">
                <a:moveTo>
                  <a:pt x="27800" y="27559"/>
                </a:moveTo>
                <a:lnTo>
                  <a:pt x="27762" y="26797"/>
                </a:lnTo>
                <a:lnTo>
                  <a:pt x="27686" y="27559"/>
                </a:lnTo>
                <a:close/>
              </a:path>
              <a:path w="34925" h="38100">
                <a:moveTo>
                  <a:pt x="27825" y="1016"/>
                </a:moveTo>
                <a:lnTo>
                  <a:pt x="27762" y="0"/>
                </a:lnTo>
                <a:lnTo>
                  <a:pt x="27597" y="1270"/>
                </a:lnTo>
                <a:lnTo>
                  <a:pt x="26924" y="939"/>
                </a:lnTo>
                <a:lnTo>
                  <a:pt x="26974" y="1778"/>
                </a:lnTo>
                <a:lnTo>
                  <a:pt x="26987" y="2044"/>
                </a:lnTo>
                <a:lnTo>
                  <a:pt x="27139" y="1803"/>
                </a:lnTo>
                <a:lnTo>
                  <a:pt x="27584" y="1295"/>
                </a:lnTo>
                <a:lnTo>
                  <a:pt x="27432" y="2514"/>
                </a:lnTo>
                <a:lnTo>
                  <a:pt x="27495" y="3505"/>
                </a:lnTo>
                <a:lnTo>
                  <a:pt x="27825" y="1016"/>
                </a:lnTo>
                <a:close/>
              </a:path>
              <a:path w="34925" h="38100">
                <a:moveTo>
                  <a:pt x="27851" y="25946"/>
                </a:moveTo>
                <a:lnTo>
                  <a:pt x="27711" y="25908"/>
                </a:lnTo>
                <a:lnTo>
                  <a:pt x="27762" y="26797"/>
                </a:lnTo>
                <a:lnTo>
                  <a:pt x="27851" y="25946"/>
                </a:lnTo>
                <a:close/>
              </a:path>
              <a:path w="34925" h="38100">
                <a:moveTo>
                  <a:pt x="27978" y="1371"/>
                </a:moveTo>
                <a:lnTo>
                  <a:pt x="27965" y="1016"/>
                </a:lnTo>
                <a:lnTo>
                  <a:pt x="27952" y="812"/>
                </a:lnTo>
                <a:lnTo>
                  <a:pt x="27838" y="1422"/>
                </a:lnTo>
                <a:lnTo>
                  <a:pt x="27863" y="1778"/>
                </a:lnTo>
                <a:lnTo>
                  <a:pt x="27876" y="1981"/>
                </a:lnTo>
                <a:lnTo>
                  <a:pt x="27978" y="1371"/>
                </a:lnTo>
                <a:close/>
              </a:path>
              <a:path w="34925" h="38100">
                <a:moveTo>
                  <a:pt x="30035" y="12877"/>
                </a:moveTo>
                <a:lnTo>
                  <a:pt x="30022" y="12573"/>
                </a:lnTo>
                <a:lnTo>
                  <a:pt x="29578" y="13081"/>
                </a:lnTo>
                <a:lnTo>
                  <a:pt x="30035" y="12877"/>
                </a:lnTo>
                <a:close/>
              </a:path>
              <a:path w="34925" h="38100">
                <a:moveTo>
                  <a:pt x="32359" y="3708"/>
                </a:moveTo>
                <a:lnTo>
                  <a:pt x="32334" y="3314"/>
                </a:lnTo>
                <a:lnTo>
                  <a:pt x="32308" y="2806"/>
                </a:lnTo>
                <a:lnTo>
                  <a:pt x="32118" y="3683"/>
                </a:lnTo>
                <a:lnTo>
                  <a:pt x="32143" y="4076"/>
                </a:lnTo>
                <a:lnTo>
                  <a:pt x="32169" y="4584"/>
                </a:lnTo>
                <a:lnTo>
                  <a:pt x="32359" y="3708"/>
                </a:lnTo>
                <a:close/>
              </a:path>
              <a:path w="34925" h="38100">
                <a:moveTo>
                  <a:pt x="32715" y="3352"/>
                </a:moveTo>
                <a:lnTo>
                  <a:pt x="32689" y="2895"/>
                </a:lnTo>
                <a:lnTo>
                  <a:pt x="32473" y="4076"/>
                </a:lnTo>
                <a:lnTo>
                  <a:pt x="32562" y="5588"/>
                </a:lnTo>
                <a:lnTo>
                  <a:pt x="32715" y="3352"/>
                </a:lnTo>
                <a:close/>
              </a:path>
              <a:path w="34925" h="38100">
                <a:moveTo>
                  <a:pt x="34417" y="12446"/>
                </a:moveTo>
                <a:lnTo>
                  <a:pt x="34328" y="10160"/>
                </a:lnTo>
                <a:lnTo>
                  <a:pt x="34163" y="7239"/>
                </a:lnTo>
                <a:lnTo>
                  <a:pt x="32677" y="11430"/>
                </a:lnTo>
                <a:lnTo>
                  <a:pt x="31889" y="12065"/>
                </a:lnTo>
                <a:lnTo>
                  <a:pt x="31381" y="12319"/>
                </a:lnTo>
                <a:lnTo>
                  <a:pt x="31305" y="15367"/>
                </a:lnTo>
                <a:lnTo>
                  <a:pt x="30810" y="15240"/>
                </a:lnTo>
                <a:lnTo>
                  <a:pt x="30810" y="14986"/>
                </a:lnTo>
                <a:lnTo>
                  <a:pt x="30822" y="14478"/>
                </a:lnTo>
                <a:lnTo>
                  <a:pt x="30835" y="13716"/>
                </a:lnTo>
                <a:lnTo>
                  <a:pt x="30861" y="12827"/>
                </a:lnTo>
                <a:lnTo>
                  <a:pt x="30873" y="13970"/>
                </a:lnTo>
                <a:lnTo>
                  <a:pt x="31153" y="12827"/>
                </a:lnTo>
                <a:lnTo>
                  <a:pt x="31242" y="12446"/>
                </a:lnTo>
                <a:lnTo>
                  <a:pt x="31305" y="15367"/>
                </a:lnTo>
                <a:lnTo>
                  <a:pt x="31305" y="12357"/>
                </a:lnTo>
                <a:lnTo>
                  <a:pt x="30340" y="12763"/>
                </a:lnTo>
                <a:lnTo>
                  <a:pt x="30314" y="13970"/>
                </a:lnTo>
                <a:lnTo>
                  <a:pt x="30238" y="14351"/>
                </a:lnTo>
                <a:lnTo>
                  <a:pt x="30226" y="14097"/>
                </a:lnTo>
                <a:lnTo>
                  <a:pt x="30340" y="12827"/>
                </a:lnTo>
                <a:lnTo>
                  <a:pt x="30175" y="12827"/>
                </a:lnTo>
                <a:lnTo>
                  <a:pt x="30086" y="13970"/>
                </a:lnTo>
                <a:lnTo>
                  <a:pt x="30086" y="26924"/>
                </a:lnTo>
                <a:lnTo>
                  <a:pt x="29692" y="27686"/>
                </a:lnTo>
                <a:lnTo>
                  <a:pt x="29298" y="28067"/>
                </a:lnTo>
                <a:lnTo>
                  <a:pt x="29222" y="26797"/>
                </a:lnTo>
                <a:lnTo>
                  <a:pt x="30086" y="26924"/>
                </a:lnTo>
                <a:lnTo>
                  <a:pt x="30086" y="13970"/>
                </a:lnTo>
                <a:lnTo>
                  <a:pt x="29933" y="14008"/>
                </a:lnTo>
                <a:lnTo>
                  <a:pt x="29933" y="22987"/>
                </a:lnTo>
                <a:lnTo>
                  <a:pt x="29870" y="24130"/>
                </a:lnTo>
                <a:lnTo>
                  <a:pt x="29832" y="23622"/>
                </a:lnTo>
                <a:lnTo>
                  <a:pt x="29883" y="23241"/>
                </a:lnTo>
                <a:lnTo>
                  <a:pt x="29933" y="22987"/>
                </a:lnTo>
                <a:lnTo>
                  <a:pt x="29933" y="14008"/>
                </a:lnTo>
                <a:lnTo>
                  <a:pt x="29527" y="14097"/>
                </a:lnTo>
                <a:lnTo>
                  <a:pt x="29057" y="13970"/>
                </a:lnTo>
                <a:lnTo>
                  <a:pt x="28803" y="14782"/>
                </a:lnTo>
                <a:lnTo>
                  <a:pt x="28803" y="19558"/>
                </a:lnTo>
                <a:lnTo>
                  <a:pt x="28778" y="20408"/>
                </a:lnTo>
                <a:lnTo>
                  <a:pt x="28778" y="26543"/>
                </a:lnTo>
                <a:lnTo>
                  <a:pt x="28765" y="27432"/>
                </a:lnTo>
                <a:lnTo>
                  <a:pt x="28651" y="29210"/>
                </a:lnTo>
                <a:lnTo>
                  <a:pt x="28562" y="27686"/>
                </a:lnTo>
                <a:lnTo>
                  <a:pt x="28778" y="26543"/>
                </a:lnTo>
                <a:lnTo>
                  <a:pt x="28778" y="20408"/>
                </a:lnTo>
                <a:lnTo>
                  <a:pt x="28765" y="20828"/>
                </a:lnTo>
                <a:lnTo>
                  <a:pt x="28663" y="21336"/>
                </a:lnTo>
                <a:lnTo>
                  <a:pt x="28651" y="21082"/>
                </a:lnTo>
                <a:lnTo>
                  <a:pt x="28740" y="19812"/>
                </a:lnTo>
                <a:lnTo>
                  <a:pt x="28803" y="19558"/>
                </a:lnTo>
                <a:lnTo>
                  <a:pt x="28803" y="14782"/>
                </a:lnTo>
                <a:lnTo>
                  <a:pt x="28740" y="14986"/>
                </a:lnTo>
                <a:lnTo>
                  <a:pt x="28435" y="14605"/>
                </a:lnTo>
                <a:lnTo>
                  <a:pt x="28206" y="13335"/>
                </a:lnTo>
                <a:lnTo>
                  <a:pt x="28181" y="13208"/>
                </a:lnTo>
                <a:lnTo>
                  <a:pt x="28003" y="13081"/>
                </a:lnTo>
                <a:lnTo>
                  <a:pt x="27800" y="13335"/>
                </a:lnTo>
                <a:lnTo>
                  <a:pt x="27330" y="13081"/>
                </a:lnTo>
                <a:lnTo>
                  <a:pt x="27330" y="21082"/>
                </a:lnTo>
                <a:lnTo>
                  <a:pt x="27317" y="22275"/>
                </a:lnTo>
                <a:lnTo>
                  <a:pt x="27203" y="22860"/>
                </a:lnTo>
                <a:lnTo>
                  <a:pt x="27305" y="21209"/>
                </a:lnTo>
                <a:lnTo>
                  <a:pt x="27330" y="21082"/>
                </a:lnTo>
                <a:lnTo>
                  <a:pt x="27330" y="13081"/>
                </a:lnTo>
                <a:lnTo>
                  <a:pt x="27114" y="12954"/>
                </a:lnTo>
                <a:lnTo>
                  <a:pt x="26771" y="13081"/>
                </a:lnTo>
                <a:lnTo>
                  <a:pt x="26187" y="13335"/>
                </a:lnTo>
                <a:lnTo>
                  <a:pt x="26111" y="13766"/>
                </a:lnTo>
                <a:lnTo>
                  <a:pt x="25996" y="11912"/>
                </a:lnTo>
                <a:lnTo>
                  <a:pt x="27851" y="12700"/>
                </a:lnTo>
                <a:lnTo>
                  <a:pt x="29108" y="13589"/>
                </a:lnTo>
                <a:lnTo>
                  <a:pt x="29451" y="13208"/>
                </a:lnTo>
                <a:lnTo>
                  <a:pt x="29387" y="12827"/>
                </a:lnTo>
                <a:lnTo>
                  <a:pt x="28575" y="11684"/>
                </a:lnTo>
                <a:lnTo>
                  <a:pt x="27482" y="10160"/>
                </a:lnTo>
                <a:lnTo>
                  <a:pt x="25412" y="10160"/>
                </a:lnTo>
                <a:lnTo>
                  <a:pt x="25196" y="10541"/>
                </a:lnTo>
                <a:lnTo>
                  <a:pt x="24828" y="11620"/>
                </a:lnTo>
                <a:lnTo>
                  <a:pt x="24574" y="10883"/>
                </a:lnTo>
                <a:lnTo>
                  <a:pt x="24320" y="10134"/>
                </a:lnTo>
                <a:lnTo>
                  <a:pt x="24218" y="10439"/>
                </a:lnTo>
                <a:lnTo>
                  <a:pt x="23964" y="10883"/>
                </a:lnTo>
                <a:lnTo>
                  <a:pt x="23647" y="11442"/>
                </a:lnTo>
                <a:lnTo>
                  <a:pt x="23406" y="10033"/>
                </a:lnTo>
                <a:lnTo>
                  <a:pt x="23431" y="11137"/>
                </a:lnTo>
                <a:lnTo>
                  <a:pt x="23190" y="9652"/>
                </a:lnTo>
                <a:lnTo>
                  <a:pt x="21882" y="11303"/>
                </a:lnTo>
                <a:lnTo>
                  <a:pt x="21894" y="11633"/>
                </a:lnTo>
                <a:lnTo>
                  <a:pt x="22047" y="12357"/>
                </a:lnTo>
                <a:lnTo>
                  <a:pt x="22415" y="13055"/>
                </a:lnTo>
                <a:lnTo>
                  <a:pt x="22948" y="12661"/>
                </a:lnTo>
                <a:lnTo>
                  <a:pt x="23126" y="12484"/>
                </a:lnTo>
                <a:lnTo>
                  <a:pt x="23456" y="11722"/>
                </a:lnTo>
                <a:lnTo>
                  <a:pt x="23482" y="12407"/>
                </a:lnTo>
                <a:lnTo>
                  <a:pt x="23482" y="12052"/>
                </a:lnTo>
                <a:lnTo>
                  <a:pt x="25107" y="12420"/>
                </a:lnTo>
                <a:lnTo>
                  <a:pt x="24930" y="11950"/>
                </a:lnTo>
                <a:lnTo>
                  <a:pt x="25476" y="11684"/>
                </a:lnTo>
                <a:lnTo>
                  <a:pt x="25831" y="11849"/>
                </a:lnTo>
                <a:lnTo>
                  <a:pt x="25692" y="13169"/>
                </a:lnTo>
                <a:lnTo>
                  <a:pt x="26073" y="13995"/>
                </a:lnTo>
                <a:lnTo>
                  <a:pt x="25844" y="15367"/>
                </a:lnTo>
                <a:lnTo>
                  <a:pt x="25704" y="13208"/>
                </a:lnTo>
                <a:lnTo>
                  <a:pt x="25450" y="13589"/>
                </a:lnTo>
                <a:lnTo>
                  <a:pt x="25209" y="13741"/>
                </a:lnTo>
                <a:lnTo>
                  <a:pt x="25209" y="18923"/>
                </a:lnTo>
                <a:lnTo>
                  <a:pt x="24980" y="19304"/>
                </a:lnTo>
                <a:lnTo>
                  <a:pt x="23761" y="19443"/>
                </a:lnTo>
                <a:lnTo>
                  <a:pt x="21551" y="20955"/>
                </a:lnTo>
                <a:lnTo>
                  <a:pt x="20916" y="20904"/>
                </a:lnTo>
                <a:lnTo>
                  <a:pt x="20828" y="21844"/>
                </a:lnTo>
                <a:lnTo>
                  <a:pt x="20815" y="21717"/>
                </a:lnTo>
                <a:lnTo>
                  <a:pt x="20802" y="21463"/>
                </a:lnTo>
                <a:lnTo>
                  <a:pt x="20815" y="21082"/>
                </a:lnTo>
                <a:lnTo>
                  <a:pt x="20840" y="20904"/>
                </a:lnTo>
                <a:lnTo>
                  <a:pt x="19850" y="20828"/>
                </a:lnTo>
                <a:lnTo>
                  <a:pt x="19824" y="20320"/>
                </a:lnTo>
                <a:lnTo>
                  <a:pt x="19735" y="20066"/>
                </a:lnTo>
                <a:lnTo>
                  <a:pt x="19735" y="19824"/>
                </a:lnTo>
                <a:lnTo>
                  <a:pt x="19494" y="20104"/>
                </a:lnTo>
                <a:lnTo>
                  <a:pt x="19380" y="20320"/>
                </a:lnTo>
                <a:lnTo>
                  <a:pt x="19316" y="19177"/>
                </a:lnTo>
                <a:lnTo>
                  <a:pt x="19761" y="19418"/>
                </a:lnTo>
                <a:lnTo>
                  <a:pt x="19761" y="19177"/>
                </a:lnTo>
                <a:lnTo>
                  <a:pt x="19786" y="18796"/>
                </a:lnTo>
                <a:lnTo>
                  <a:pt x="19837" y="17653"/>
                </a:lnTo>
                <a:lnTo>
                  <a:pt x="21424" y="19304"/>
                </a:lnTo>
                <a:lnTo>
                  <a:pt x="22606" y="19304"/>
                </a:lnTo>
                <a:lnTo>
                  <a:pt x="23304" y="19558"/>
                </a:lnTo>
                <a:lnTo>
                  <a:pt x="23939" y="19304"/>
                </a:lnTo>
                <a:lnTo>
                  <a:pt x="24130" y="19189"/>
                </a:lnTo>
                <a:lnTo>
                  <a:pt x="24460" y="17653"/>
                </a:lnTo>
                <a:lnTo>
                  <a:pt x="24511" y="17399"/>
                </a:lnTo>
                <a:lnTo>
                  <a:pt x="24536" y="17272"/>
                </a:lnTo>
                <a:lnTo>
                  <a:pt x="24663" y="16637"/>
                </a:lnTo>
                <a:lnTo>
                  <a:pt x="24841" y="15748"/>
                </a:lnTo>
                <a:lnTo>
                  <a:pt x="25082" y="17424"/>
                </a:lnTo>
                <a:lnTo>
                  <a:pt x="25209" y="18923"/>
                </a:lnTo>
                <a:lnTo>
                  <a:pt x="25209" y="13741"/>
                </a:lnTo>
                <a:lnTo>
                  <a:pt x="24828" y="13970"/>
                </a:lnTo>
                <a:lnTo>
                  <a:pt x="21894" y="13970"/>
                </a:lnTo>
                <a:lnTo>
                  <a:pt x="19926" y="15240"/>
                </a:lnTo>
                <a:lnTo>
                  <a:pt x="19138" y="15633"/>
                </a:lnTo>
                <a:lnTo>
                  <a:pt x="19138" y="18796"/>
                </a:lnTo>
                <a:lnTo>
                  <a:pt x="19138" y="19977"/>
                </a:lnTo>
                <a:lnTo>
                  <a:pt x="19011" y="20574"/>
                </a:lnTo>
                <a:lnTo>
                  <a:pt x="18961" y="19812"/>
                </a:lnTo>
                <a:lnTo>
                  <a:pt x="18961" y="19685"/>
                </a:lnTo>
                <a:lnTo>
                  <a:pt x="19138" y="18796"/>
                </a:lnTo>
                <a:lnTo>
                  <a:pt x="19138" y="15633"/>
                </a:lnTo>
                <a:lnTo>
                  <a:pt x="18935" y="15735"/>
                </a:lnTo>
                <a:lnTo>
                  <a:pt x="18935" y="20574"/>
                </a:lnTo>
                <a:lnTo>
                  <a:pt x="18846" y="21082"/>
                </a:lnTo>
                <a:lnTo>
                  <a:pt x="18923" y="20180"/>
                </a:lnTo>
                <a:lnTo>
                  <a:pt x="18935" y="20574"/>
                </a:lnTo>
                <a:lnTo>
                  <a:pt x="18935" y="15735"/>
                </a:lnTo>
                <a:lnTo>
                  <a:pt x="18643" y="15887"/>
                </a:lnTo>
                <a:lnTo>
                  <a:pt x="18643" y="20574"/>
                </a:lnTo>
                <a:lnTo>
                  <a:pt x="18529" y="21209"/>
                </a:lnTo>
                <a:lnTo>
                  <a:pt x="18554" y="20066"/>
                </a:lnTo>
                <a:lnTo>
                  <a:pt x="18630" y="19685"/>
                </a:lnTo>
                <a:lnTo>
                  <a:pt x="18643" y="20574"/>
                </a:lnTo>
                <a:lnTo>
                  <a:pt x="18643" y="15887"/>
                </a:lnTo>
                <a:lnTo>
                  <a:pt x="17106" y="16637"/>
                </a:lnTo>
                <a:lnTo>
                  <a:pt x="16332" y="14351"/>
                </a:lnTo>
                <a:lnTo>
                  <a:pt x="15532" y="15621"/>
                </a:lnTo>
                <a:lnTo>
                  <a:pt x="15443" y="16891"/>
                </a:lnTo>
                <a:lnTo>
                  <a:pt x="15049" y="17208"/>
                </a:lnTo>
                <a:lnTo>
                  <a:pt x="15036" y="18415"/>
                </a:lnTo>
                <a:lnTo>
                  <a:pt x="14922" y="20066"/>
                </a:lnTo>
                <a:lnTo>
                  <a:pt x="14897" y="19685"/>
                </a:lnTo>
                <a:lnTo>
                  <a:pt x="14871" y="19050"/>
                </a:lnTo>
                <a:lnTo>
                  <a:pt x="14909" y="18161"/>
                </a:lnTo>
                <a:lnTo>
                  <a:pt x="15024" y="17399"/>
                </a:lnTo>
                <a:lnTo>
                  <a:pt x="15049" y="17272"/>
                </a:lnTo>
                <a:lnTo>
                  <a:pt x="14795" y="17399"/>
                </a:lnTo>
                <a:lnTo>
                  <a:pt x="14262" y="17272"/>
                </a:lnTo>
                <a:lnTo>
                  <a:pt x="12890" y="16497"/>
                </a:lnTo>
                <a:lnTo>
                  <a:pt x="12928" y="17272"/>
                </a:lnTo>
                <a:lnTo>
                  <a:pt x="11938" y="21945"/>
                </a:lnTo>
                <a:lnTo>
                  <a:pt x="12674" y="20066"/>
                </a:lnTo>
                <a:lnTo>
                  <a:pt x="13919" y="21463"/>
                </a:lnTo>
                <a:lnTo>
                  <a:pt x="14833" y="20574"/>
                </a:lnTo>
                <a:lnTo>
                  <a:pt x="14935" y="20447"/>
                </a:lnTo>
                <a:lnTo>
                  <a:pt x="15062" y="20193"/>
                </a:lnTo>
                <a:lnTo>
                  <a:pt x="15024" y="21399"/>
                </a:lnTo>
                <a:lnTo>
                  <a:pt x="14617" y="22123"/>
                </a:lnTo>
                <a:lnTo>
                  <a:pt x="14833" y="21971"/>
                </a:lnTo>
                <a:lnTo>
                  <a:pt x="15087" y="22288"/>
                </a:lnTo>
                <a:lnTo>
                  <a:pt x="15100" y="21971"/>
                </a:lnTo>
                <a:lnTo>
                  <a:pt x="15163" y="20066"/>
                </a:lnTo>
                <a:lnTo>
                  <a:pt x="15125" y="21463"/>
                </a:lnTo>
                <a:lnTo>
                  <a:pt x="15290" y="19951"/>
                </a:lnTo>
                <a:lnTo>
                  <a:pt x="15532" y="17907"/>
                </a:lnTo>
                <a:lnTo>
                  <a:pt x="15582" y="19964"/>
                </a:lnTo>
                <a:lnTo>
                  <a:pt x="16624" y="20066"/>
                </a:lnTo>
                <a:lnTo>
                  <a:pt x="16979" y="20066"/>
                </a:lnTo>
                <a:lnTo>
                  <a:pt x="17462" y="19418"/>
                </a:lnTo>
                <a:lnTo>
                  <a:pt x="17945" y="19304"/>
                </a:lnTo>
                <a:lnTo>
                  <a:pt x="17957" y="18288"/>
                </a:lnTo>
                <a:lnTo>
                  <a:pt x="17995" y="18542"/>
                </a:lnTo>
                <a:lnTo>
                  <a:pt x="18389" y="21463"/>
                </a:lnTo>
                <a:lnTo>
                  <a:pt x="17881" y="21082"/>
                </a:lnTo>
                <a:lnTo>
                  <a:pt x="17538" y="20828"/>
                </a:lnTo>
                <a:lnTo>
                  <a:pt x="16764" y="20828"/>
                </a:lnTo>
                <a:lnTo>
                  <a:pt x="16268" y="21082"/>
                </a:lnTo>
                <a:lnTo>
                  <a:pt x="15595" y="20320"/>
                </a:lnTo>
                <a:lnTo>
                  <a:pt x="15582" y="21399"/>
                </a:lnTo>
                <a:lnTo>
                  <a:pt x="15354" y="21844"/>
                </a:lnTo>
                <a:lnTo>
                  <a:pt x="15227" y="22479"/>
                </a:lnTo>
                <a:lnTo>
                  <a:pt x="15430" y="22733"/>
                </a:lnTo>
                <a:lnTo>
                  <a:pt x="16764" y="21717"/>
                </a:lnTo>
                <a:lnTo>
                  <a:pt x="17195" y="22733"/>
                </a:lnTo>
                <a:lnTo>
                  <a:pt x="17881" y="22352"/>
                </a:lnTo>
                <a:lnTo>
                  <a:pt x="18237" y="21717"/>
                </a:lnTo>
                <a:lnTo>
                  <a:pt x="18224" y="22009"/>
                </a:lnTo>
                <a:lnTo>
                  <a:pt x="19253" y="22352"/>
                </a:lnTo>
                <a:lnTo>
                  <a:pt x="19977" y="22352"/>
                </a:lnTo>
                <a:lnTo>
                  <a:pt x="20523" y="22479"/>
                </a:lnTo>
                <a:lnTo>
                  <a:pt x="20955" y="22352"/>
                </a:lnTo>
                <a:lnTo>
                  <a:pt x="21424" y="21844"/>
                </a:lnTo>
                <a:lnTo>
                  <a:pt x="21526" y="21717"/>
                </a:lnTo>
                <a:lnTo>
                  <a:pt x="22034" y="22694"/>
                </a:lnTo>
                <a:lnTo>
                  <a:pt x="22377" y="22123"/>
                </a:lnTo>
                <a:lnTo>
                  <a:pt x="22542" y="21717"/>
                </a:lnTo>
                <a:lnTo>
                  <a:pt x="22593" y="21590"/>
                </a:lnTo>
                <a:lnTo>
                  <a:pt x="23126" y="21742"/>
                </a:lnTo>
                <a:lnTo>
                  <a:pt x="23037" y="21590"/>
                </a:lnTo>
                <a:lnTo>
                  <a:pt x="22910" y="21336"/>
                </a:lnTo>
                <a:lnTo>
                  <a:pt x="23863" y="21590"/>
                </a:lnTo>
                <a:lnTo>
                  <a:pt x="24511" y="21590"/>
                </a:lnTo>
                <a:lnTo>
                  <a:pt x="24841" y="21336"/>
                </a:lnTo>
                <a:lnTo>
                  <a:pt x="25577" y="22288"/>
                </a:lnTo>
                <a:lnTo>
                  <a:pt x="25692" y="21336"/>
                </a:lnTo>
                <a:lnTo>
                  <a:pt x="25742" y="20955"/>
                </a:lnTo>
                <a:lnTo>
                  <a:pt x="25793" y="20574"/>
                </a:lnTo>
                <a:lnTo>
                  <a:pt x="25768" y="22225"/>
                </a:lnTo>
                <a:lnTo>
                  <a:pt x="25527" y="24104"/>
                </a:lnTo>
                <a:lnTo>
                  <a:pt x="26390" y="24244"/>
                </a:lnTo>
                <a:lnTo>
                  <a:pt x="26441" y="24003"/>
                </a:lnTo>
                <a:lnTo>
                  <a:pt x="26568" y="23368"/>
                </a:lnTo>
                <a:lnTo>
                  <a:pt x="26619" y="24257"/>
                </a:lnTo>
                <a:lnTo>
                  <a:pt x="26771" y="23495"/>
                </a:lnTo>
                <a:lnTo>
                  <a:pt x="26708" y="24803"/>
                </a:lnTo>
                <a:lnTo>
                  <a:pt x="26885" y="24777"/>
                </a:lnTo>
                <a:lnTo>
                  <a:pt x="26911" y="23495"/>
                </a:lnTo>
                <a:lnTo>
                  <a:pt x="26898" y="23368"/>
                </a:lnTo>
                <a:lnTo>
                  <a:pt x="27025" y="21336"/>
                </a:lnTo>
                <a:lnTo>
                  <a:pt x="27051" y="21209"/>
                </a:lnTo>
                <a:lnTo>
                  <a:pt x="27063" y="21945"/>
                </a:lnTo>
                <a:lnTo>
                  <a:pt x="26936" y="23812"/>
                </a:lnTo>
                <a:lnTo>
                  <a:pt x="27000" y="23495"/>
                </a:lnTo>
                <a:lnTo>
                  <a:pt x="27051" y="24257"/>
                </a:lnTo>
                <a:lnTo>
                  <a:pt x="27152" y="23749"/>
                </a:lnTo>
                <a:lnTo>
                  <a:pt x="27076" y="24765"/>
                </a:lnTo>
                <a:lnTo>
                  <a:pt x="27051" y="24257"/>
                </a:lnTo>
                <a:lnTo>
                  <a:pt x="26949" y="24765"/>
                </a:lnTo>
                <a:lnTo>
                  <a:pt x="26987" y="24892"/>
                </a:lnTo>
                <a:lnTo>
                  <a:pt x="27076" y="25146"/>
                </a:lnTo>
                <a:lnTo>
                  <a:pt x="27546" y="25755"/>
                </a:lnTo>
                <a:lnTo>
                  <a:pt x="27559" y="25958"/>
                </a:lnTo>
                <a:lnTo>
                  <a:pt x="27609" y="26657"/>
                </a:lnTo>
                <a:lnTo>
                  <a:pt x="27762" y="25400"/>
                </a:lnTo>
                <a:lnTo>
                  <a:pt x="27787" y="25146"/>
                </a:lnTo>
                <a:lnTo>
                  <a:pt x="27965" y="23749"/>
                </a:lnTo>
                <a:lnTo>
                  <a:pt x="27990" y="23495"/>
                </a:lnTo>
                <a:lnTo>
                  <a:pt x="28028" y="23241"/>
                </a:lnTo>
                <a:lnTo>
                  <a:pt x="28067" y="24003"/>
                </a:lnTo>
                <a:lnTo>
                  <a:pt x="27990" y="24638"/>
                </a:lnTo>
                <a:lnTo>
                  <a:pt x="27914" y="25971"/>
                </a:lnTo>
                <a:lnTo>
                  <a:pt x="28524" y="26162"/>
                </a:lnTo>
                <a:lnTo>
                  <a:pt x="27800" y="27559"/>
                </a:lnTo>
                <a:lnTo>
                  <a:pt x="27673" y="27686"/>
                </a:lnTo>
                <a:lnTo>
                  <a:pt x="27635" y="27051"/>
                </a:lnTo>
                <a:lnTo>
                  <a:pt x="27559" y="25958"/>
                </a:lnTo>
                <a:lnTo>
                  <a:pt x="27228" y="26162"/>
                </a:lnTo>
                <a:lnTo>
                  <a:pt x="27127" y="26416"/>
                </a:lnTo>
                <a:lnTo>
                  <a:pt x="27114" y="27051"/>
                </a:lnTo>
                <a:lnTo>
                  <a:pt x="26924" y="26162"/>
                </a:lnTo>
                <a:lnTo>
                  <a:pt x="26225" y="25273"/>
                </a:lnTo>
                <a:lnTo>
                  <a:pt x="25336" y="25336"/>
                </a:lnTo>
                <a:lnTo>
                  <a:pt x="25031" y="27686"/>
                </a:lnTo>
                <a:lnTo>
                  <a:pt x="24930" y="27432"/>
                </a:lnTo>
                <a:lnTo>
                  <a:pt x="24269" y="25793"/>
                </a:lnTo>
                <a:lnTo>
                  <a:pt x="23926" y="27432"/>
                </a:lnTo>
                <a:lnTo>
                  <a:pt x="23863" y="26289"/>
                </a:lnTo>
                <a:lnTo>
                  <a:pt x="23507" y="26289"/>
                </a:lnTo>
                <a:lnTo>
                  <a:pt x="23241" y="26289"/>
                </a:lnTo>
                <a:lnTo>
                  <a:pt x="21755" y="28194"/>
                </a:lnTo>
                <a:lnTo>
                  <a:pt x="21450" y="28067"/>
                </a:lnTo>
                <a:lnTo>
                  <a:pt x="21145" y="27940"/>
                </a:lnTo>
                <a:lnTo>
                  <a:pt x="19951" y="27432"/>
                </a:lnTo>
                <a:lnTo>
                  <a:pt x="19164" y="27660"/>
                </a:lnTo>
                <a:lnTo>
                  <a:pt x="19164" y="28067"/>
                </a:lnTo>
                <a:lnTo>
                  <a:pt x="19138" y="29171"/>
                </a:lnTo>
                <a:lnTo>
                  <a:pt x="19062" y="29591"/>
                </a:lnTo>
                <a:lnTo>
                  <a:pt x="18973" y="29718"/>
                </a:lnTo>
                <a:lnTo>
                  <a:pt x="18961" y="29591"/>
                </a:lnTo>
                <a:lnTo>
                  <a:pt x="19011" y="28829"/>
                </a:lnTo>
                <a:lnTo>
                  <a:pt x="19113" y="28321"/>
                </a:lnTo>
                <a:lnTo>
                  <a:pt x="19164" y="28067"/>
                </a:lnTo>
                <a:lnTo>
                  <a:pt x="19164" y="27660"/>
                </a:lnTo>
                <a:lnTo>
                  <a:pt x="18732" y="27787"/>
                </a:lnTo>
                <a:lnTo>
                  <a:pt x="18732" y="28702"/>
                </a:lnTo>
                <a:lnTo>
                  <a:pt x="18288" y="29171"/>
                </a:lnTo>
                <a:lnTo>
                  <a:pt x="18110" y="29464"/>
                </a:lnTo>
                <a:lnTo>
                  <a:pt x="18046" y="28321"/>
                </a:lnTo>
                <a:lnTo>
                  <a:pt x="18732" y="28702"/>
                </a:lnTo>
                <a:lnTo>
                  <a:pt x="18732" y="27787"/>
                </a:lnTo>
                <a:lnTo>
                  <a:pt x="18186" y="27940"/>
                </a:lnTo>
                <a:lnTo>
                  <a:pt x="17818" y="27686"/>
                </a:lnTo>
                <a:lnTo>
                  <a:pt x="17284" y="27305"/>
                </a:lnTo>
                <a:lnTo>
                  <a:pt x="15938" y="27686"/>
                </a:lnTo>
                <a:lnTo>
                  <a:pt x="15595" y="27559"/>
                </a:lnTo>
                <a:lnTo>
                  <a:pt x="15303" y="29464"/>
                </a:lnTo>
                <a:lnTo>
                  <a:pt x="15519" y="29387"/>
                </a:lnTo>
                <a:lnTo>
                  <a:pt x="15494" y="28956"/>
                </a:lnTo>
                <a:lnTo>
                  <a:pt x="16306" y="29591"/>
                </a:lnTo>
                <a:lnTo>
                  <a:pt x="15709" y="29972"/>
                </a:lnTo>
                <a:lnTo>
                  <a:pt x="15570" y="30226"/>
                </a:lnTo>
                <a:lnTo>
                  <a:pt x="15532" y="29603"/>
                </a:lnTo>
                <a:lnTo>
                  <a:pt x="15125" y="30480"/>
                </a:lnTo>
                <a:lnTo>
                  <a:pt x="14820" y="29972"/>
                </a:lnTo>
                <a:lnTo>
                  <a:pt x="14312" y="29845"/>
                </a:lnTo>
                <a:lnTo>
                  <a:pt x="14084" y="28448"/>
                </a:lnTo>
                <a:lnTo>
                  <a:pt x="13804" y="28321"/>
                </a:lnTo>
                <a:lnTo>
                  <a:pt x="13766" y="29845"/>
                </a:lnTo>
                <a:lnTo>
                  <a:pt x="13665" y="30200"/>
                </a:lnTo>
                <a:lnTo>
                  <a:pt x="13601" y="29337"/>
                </a:lnTo>
                <a:lnTo>
                  <a:pt x="13525" y="28194"/>
                </a:lnTo>
                <a:lnTo>
                  <a:pt x="13119" y="30353"/>
                </a:lnTo>
                <a:lnTo>
                  <a:pt x="13487" y="29464"/>
                </a:lnTo>
                <a:lnTo>
                  <a:pt x="13589" y="30226"/>
                </a:lnTo>
                <a:lnTo>
                  <a:pt x="13601" y="30480"/>
                </a:lnTo>
                <a:lnTo>
                  <a:pt x="13322" y="30988"/>
                </a:lnTo>
                <a:lnTo>
                  <a:pt x="13246" y="31496"/>
                </a:lnTo>
                <a:lnTo>
                  <a:pt x="13436" y="32131"/>
                </a:lnTo>
                <a:lnTo>
                  <a:pt x="13843" y="31623"/>
                </a:lnTo>
                <a:lnTo>
                  <a:pt x="16014" y="30480"/>
                </a:lnTo>
                <a:lnTo>
                  <a:pt x="16256" y="30353"/>
                </a:lnTo>
                <a:lnTo>
                  <a:pt x="16370" y="30226"/>
                </a:lnTo>
                <a:lnTo>
                  <a:pt x="16294" y="28956"/>
                </a:lnTo>
                <a:lnTo>
                  <a:pt x="17018" y="29171"/>
                </a:lnTo>
                <a:lnTo>
                  <a:pt x="16992" y="28956"/>
                </a:lnTo>
                <a:lnTo>
                  <a:pt x="17132" y="28067"/>
                </a:lnTo>
                <a:lnTo>
                  <a:pt x="17106" y="29171"/>
                </a:lnTo>
                <a:lnTo>
                  <a:pt x="17030" y="29591"/>
                </a:lnTo>
                <a:lnTo>
                  <a:pt x="16903" y="29603"/>
                </a:lnTo>
                <a:lnTo>
                  <a:pt x="16725" y="29972"/>
                </a:lnTo>
                <a:lnTo>
                  <a:pt x="16586" y="30175"/>
                </a:lnTo>
                <a:lnTo>
                  <a:pt x="16992" y="29972"/>
                </a:lnTo>
                <a:lnTo>
                  <a:pt x="20320" y="32131"/>
                </a:lnTo>
                <a:lnTo>
                  <a:pt x="23596" y="29718"/>
                </a:lnTo>
                <a:lnTo>
                  <a:pt x="25679" y="28194"/>
                </a:lnTo>
                <a:lnTo>
                  <a:pt x="27838" y="31496"/>
                </a:lnTo>
                <a:lnTo>
                  <a:pt x="30848" y="31496"/>
                </a:lnTo>
                <a:lnTo>
                  <a:pt x="31483" y="31623"/>
                </a:lnTo>
                <a:lnTo>
                  <a:pt x="32423" y="32893"/>
                </a:lnTo>
                <a:lnTo>
                  <a:pt x="31521" y="33020"/>
                </a:lnTo>
                <a:lnTo>
                  <a:pt x="28270" y="34925"/>
                </a:lnTo>
                <a:lnTo>
                  <a:pt x="25438" y="31750"/>
                </a:lnTo>
                <a:lnTo>
                  <a:pt x="24765" y="30988"/>
                </a:lnTo>
                <a:lnTo>
                  <a:pt x="19024" y="33147"/>
                </a:lnTo>
                <a:lnTo>
                  <a:pt x="16979" y="33782"/>
                </a:lnTo>
                <a:lnTo>
                  <a:pt x="19875" y="34544"/>
                </a:lnTo>
                <a:lnTo>
                  <a:pt x="23876" y="31750"/>
                </a:lnTo>
                <a:lnTo>
                  <a:pt x="28219" y="34925"/>
                </a:lnTo>
                <a:lnTo>
                  <a:pt x="29781" y="36068"/>
                </a:lnTo>
                <a:lnTo>
                  <a:pt x="31343" y="33909"/>
                </a:lnTo>
                <a:lnTo>
                  <a:pt x="33312" y="36195"/>
                </a:lnTo>
                <a:lnTo>
                  <a:pt x="33667" y="37973"/>
                </a:lnTo>
                <a:lnTo>
                  <a:pt x="33845" y="37211"/>
                </a:lnTo>
                <a:lnTo>
                  <a:pt x="33947" y="36068"/>
                </a:lnTo>
                <a:lnTo>
                  <a:pt x="34010" y="33909"/>
                </a:lnTo>
                <a:lnTo>
                  <a:pt x="34137" y="29210"/>
                </a:lnTo>
                <a:lnTo>
                  <a:pt x="34175" y="28067"/>
                </a:lnTo>
                <a:lnTo>
                  <a:pt x="34213" y="26797"/>
                </a:lnTo>
                <a:lnTo>
                  <a:pt x="34213" y="26543"/>
                </a:lnTo>
                <a:lnTo>
                  <a:pt x="34264" y="24384"/>
                </a:lnTo>
                <a:lnTo>
                  <a:pt x="34277" y="24130"/>
                </a:lnTo>
                <a:lnTo>
                  <a:pt x="34290" y="22987"/>
                </a:lnTo>
                <a:lnTo>
                  <a:pt x="34290" y="22860"/>
                </a:lnTo>
                <a:lnTo>
                  <a:pt x="34302" y="21336"/>
                </a:lnTo>
                <a:lnTo>
                  <a:pt x="34340" y="18288"/>
                </a:lnTo>
                <a:lnTo>
                  <a:pt x="34378" y="15748"/>
                </a:lnTo>
                <a:lnTo>
                  <a:pt x="34378" y="15367"/>
                </a:lnTo>
                <a:lnTo>
                  <a:pt x="34417" y="12446"/>
                </a:lnTo>
                <a:close/>
              </a:path>
              <a:path w="34925" h="38100">
                <a:moveTo>
                  <a:pt x="34810" y="3568"/>
                </a:moveTo>
                <a:lnTo>
                  <a:pt x="34124" y="3238"/>
                </a:lnTo>
                <a:lnTo>
                  <a:pt x="34175" y="4076"/>
                </a:lnTo>
                <a:lnTo>
                  <a:pt x="34188" y="4343"/>
                </a:lnTo>
                <a:lnTo>
                  <a:pt x="34340" y="4102"/>
                </a:lnTo>
                <a:lnTo>
                  <a:pt x="34810" y="3568"/>
                </a:lnTo>
                <a:close/>
              </a:path>
            </a:pathLst>
          </a:custGeom>
          <a:solidFill>
            <a:srgbClr val="B88F51"/>
          </a:solidFill>
        </p:spPr>
        <p:txBody>
          <a:bodyPr wrap="square" lIns="0" tIns="0" rIns="0" bIns="0" rtlCol="0"/>
          <a:lstStyle/>
          <a:p>
            <a:endParaRPr sz="2511"/>
          </a:p>
        </p:txBody>
      </p:sp>
      <p:sp>
        <p:nvSpPr>
          <p:cNvPr id="165" name="bg object 165"/>
          <p:cNvSpPr/>
          <p:nvPr/>
        </p:nvSpPr>
        <p:spPr>
          <a:xfrm>
            <a:off x="769859" y="186999"/>
            <a:ext cx="11509" cy="7938"/>
          </a:xfrm>
          <a:custGeom>
            <a:avLst/>
            <a:gdLst/>
            <a:ahLst/>
            <a:cxnLst/>
            <a:rect l="l" t="t" r="r" b="b"/>
            <a:pathLst>
              <a:path w="18415" h="12700">
                <a:moveTo>
                  <a:pt x="2743" y="5740"/>
                </a:moveTo>
                <a:lnTo>
                  <a:pt x="2730" y="5384"/>
                </a:lnTo>
                <a:lnTo>
                  <a:pt x="2717" y="5181"/>
                </a:lnTo>
                <a:lnTo>
                  <a:pt x="2603" y="5791"/>
                </a:lnTo>
                <a:lnTo>
                  <a:pt x="2628" y="6146"/>
                </a:lnTo>
                <a:lnTo>
                  <a:pt x="2641" y="6362"/>
                </a:lnTo>
                <a:lnTo>
                  <a:pt x="2743" y="5740"/>
                </a:lnTo>
                <a:close/>
              </a:path>
              <a:path w="18415" h="12700">
                <a:moveTo>
                  <a:pt x="3035" y="5791"/>
                </a:moveTo>
                <a:lnTo>
                  <a:pt x="3009" y="5384"/>
                </a:lnTo>
                <a:lnTo>
                  <a:pt x="2984" y="4889"/>
                </a:lnTo>
                <a:lnTo>
                  <a:pt x="2794" y="5753"/>
                </a:lnTo>
                <a:lnTo>
                  <a:pt x="2819" y="6146"/>
                </a:lnTo>
                <a:lnTo>
                  <a:pt x="2844" y="6654"/>
                </a:lnTo>
                <a:lnTo>
                  <a:pt x="3035" y="5791"/>
                </a:lnTo>
                <a:close/>
              </a:path>
              <a:path w="18415" h="12700">
                <a:moveTo>
                  <a:pt x="3060" y="4279"/>
                </a:moveTo>
                <a:lnTo>
                  <a:pt x="2730" y="3987"/>
                </a:lnTo>
                <a:lnTo>
                  <a:pt x="2717" y="3670"/>
                </a:lnTo>
                <a:lnTo>
                  <a:pt x="2667" y="3924"/>
                </a:lnTo>
                <a:lnTo>
                  <a:pt x="1739" y="3060"/>
                </a:lnTo>
                <a:lnTo>
                  <a:pt x="1739" y="3276"/>
                </a:lnTo>
                <a:lnTo>
                  <a:pt x="1016" y="2590"/>
                </a:lnTo>
                <a:lnTo>
                  <a:pt x="876" y="2463"/>
                </a:lnTo>
                <a:lnTo>
                  <a:pt x="711" y="2298"/>
                </a:lnTo>
                <a:lnTo>
                  <a:pt x="711" y="2425"/>
                </a:lnTo>
                <a:lnTo>
                  <a:pt x="0" y="2260"/>
                </a:lnTo>
                <a:lnTo>
                  <a:pt x="50" y="3098"/>
                </a:lnTo>
                <a:lnTo>
                  <a:pt x="88" y="3721"/>
                </a:lnTo>
                <a:lnTo>
                  <a:pt x="558" y="3124"/>
                </a:lnTo>
                <a:lnTo>
                  <a:pt x="736" y="2908"/>
                </a:lnTo>
                <a:lnTo>
                  <a:pt x="800" y="3860"/>
                </a:lnTo>
                <a:lnTo>
                  <a:pt x="838" y="4521"/>
                </a:lnTo>
                <a:lnTo>
                  <a:pt x="1358" y="3860"/>
                </a:lnTo>
                <a:lnTo>
                  <a:pt x="1701" y="3683"/>
                </a:lnTo>
                <a:lnTo>
                  <a:pt x="1638" y="4305"/>
                </a:lnTo>
                <a:lnTo>
                  <a:pt x="1638" y="4622"/>
                </a:lnTo>
                <a:lnTo>
                  <a:pt x="1625" y="5346"/>
                </a:lnTo>
                <a:lnTo>
                  <a:pt x="1854" y="5067"/>
                </a:lnTo>
                <a:lnTo>
                  <a:pt x="1778" y="3860"/>
                </a:lnTo>
                <a:lnTo>
                  <a:pt x="1828" y="4622"/>
                </a:lnTo>
                <a:lnTo>
                  <a:pt x="1854" y="5067"/>
                </a:lnTo>
                <a:lnTo>
                  <a:pt x="1866" y="5283"/>
                </a:lnTo>
                <a:lnTo>
                  <a:pt x="2387" y="4622"/>
                </a:lnTo>
                <a:lnTo>
                  <a:pt x="2616" y="4508"/>
                </a:lnTo>
                <a:lnTo>
                  <a:pt x="2628" y="4635"/>
                </a:lnTo>
                <a:lnTo>
                  <a:pt x="2641" y="4851"/>
                </a:lnTo>
                <a:lnTo>
                  <a:pt x="2705" y="4470"/>
                </a:lnTo>
                <a:lnTo>
                  <a:pt x="3060" y="4279"/>
                </a:lnTo>
                <a:close/>
              </a:path>
              <a:path w="18415" h="12700">
                <a:moveTo>
                  <a:pt x="3543" y="5765"/>
                </a:moveTo>
                <a:lnTo>
                  <a:pt x="3530" y="5397"/>
                </a:lnTo>
                <a:lnTo>
                  <a:pt x="3517" y="5194"/>
                </a:lnTo>
                <a:lnTo>
                  <a:pt x="3403" y="5803"/>
                </a:lnTo>
                <a:lnTo>
                  <a:pt x="3429" y="6159"/>
                </a:lnTo>
                <a:lnTo>
                  <a:pt x="3441" y="6375"/>
                </a:lnTo>
                <a:lnTo>
                  <a:pt x="3543" y="5765"/>
                </a:lnTo>
                <a:close/>
              </a:path>
              <a:path w="18415" h="12700">
                <a:moveTo>
                  <a:pt x="3937" y="9652"/>
                </a:moveTo>
                <a:lnTo>
                  <a:pt x="3886" y="9194"/>
                </a:lnTo>
                <a:lnTo>
                  <a:pt x="3873" y="8813"/>
                </a:lnTo>
                <a:lnTo>
                  <a:pt x="3733" y="9486"/>
                </a:lnTo>
                <a:lnTo>
                  <a:pt x="3111" y="8953"/>
                </a:lnTo>
                <a:lnTo>
                  <a:pt x="3175" y="9956"/>
                </a:lnTo>
                <a:lnTo>
                  <a:pt x="3187" y="10236"/>
                </a:lnTo>
                <a:lnTo>
                  <a:pt x="3340" y="9969"/>
                </a:lnTo>
                <a:lnTo>
                  <a:pt x="3721" y="9766"/>
                </a:lnTo>
                <a:lnTo>
                  <a:pt x="3746" y="9956"/>
                </a:lnTo>
                <a:lnTo>
                  <a:pt x="3771" y="10337"/>
                </a:lnTo>
                <a:lnTo>
                  <a:pt x="3886" y="9677"/>
                </a:lnTo>
                <a:close/>
              </a:path>
              <a:path w="18415" h="12700">
                <a:moveTo>
                  <a:pt x="4343" y="6540"/>
                </a:moveTo>
                <a:lnTo>
                  <a:pt x="4318" y="6159"/>
                </a:lnTo>
                <a:lnTo>
                  <a:pt x="4305" y="5778"/>
                </a:lnTo>
                <a:lnTo>
                  <a:pt x="4165" y="6464"/>
                </a:lnTo>
                <a:lnTo>
                  <a:pt x="3695" y="5943"/>
                </a:lnTo>
                <a:lnTo>
                  <a:pt x="3759" y="6921"/>
                </a:lnTo>
                <a:lnTo>
                  <a:pt x="3771" y="7112"/>
                </a:lnTo>
                <a:lnTo>
                  <a:pt x="3886" y="6934"/>
                </a:lnTo>
                <a:lnTo>
                  <a:pt x="4165" y="6743"/>
                </a:lnTo>
                <a:lnTo>
                  <a:pt x="4178" y="6921"/>
                </a:lnTo>
                <a:lnTo>
                  <a:pt x="4203" y="7315"/>
                </a:lnTo>
                <a:lnTo>
                  <a:pt x="4318" y="6642"/>
                </a:lnTo>
                <a:close/>
              </a:path>
              <a:path w="18415" h="12700">
                <a:moveTo>
                  <a:pt x="4533" y="4648"/>
                </a:moveTo>
                <a:lnTo>
                  <a:pt x="3670" y="4508"/>
                </a:lnTo>
                <a:lnTo>
                  <a:pt x="3721" y="5397"/>
                </a:lnTo>
                <a:lnTo>
                  <a:pt x="3746" y="5803"/>
                </a:lnTo>
                <a:lnTo>
                  <a:pt x="4140" y="5397"/>
                </a:lnTo>
                <a:lnTo>
                  <a:pt x="4533" y="4648"/>
                </a:lnTo>
                <a:close/>
              </a:path>
              <a:path w="18415" h="12700">
                <a:moveTo>
                  <a:pt x="4572" y="6527"/>
                </a:moveTo>
                <a:lnTo>
                  <a:pt x="4559" y="6159"/>
                </a:lnTo>
                <a:lnTo>
                  <a:pt x="4546" y="5956"/>
                </a:lnTo>
                <a:lnTo>
                  <a:pt x="4432" y="6565"/>
                </a:lnTo>
                <a:lnTo>
                  <a:pt x="4457" y="6921"/>
                </a:lnTo>
                <a:lnTo>
                  <a:pt x="4470" y="7137"/>
                </a:lnTo>
                <a:lnTo>
                  <a:pt x="4572" y="6527"/>
                </a:lnTo>
                <a:close/>
              </a:path>
              <a:path w="18415" h="12700">
                <a:moveTo>
                  <a:pt x="5613" y="7315"/>
                </a:moveTo>
                <a:lnTo>
                  <a:pt x="5588" y="6921"/>
                </a:lnTo>
                <a:lnTo>
                  <a:pt x="5575" y="6540"/>
                </a:lnTo>
                <a:lnTo>
                  <a:pt x="5422" y="7302"/>
                </a:lnTo>
                <a:lnTo>
                  <a:pt x="5448" y="7683"/>
                </a:lnTo>
                <a:lnTo>
                  <a:pt x="5473" y="8077"/>
                </a:lnTo>
                <a:lnTo>
                  <a:pt x="5613" y="7315"/>
                </a:lnTo>
                <a:close/>
              </a:path>
              <a:path w="18415" h="12700">
                <a:moveTo>
                  <a:pt x="5664" y="5041"/>
                </a:moveTo>
                <a:lnTo>
                  <a:pt x="5613" y="3975"/>
                </a:lnTo>
                <a:lnTo>
                  <a:pt x="4851" y="6311"/>
                </a:lnTo>
                <a:lnTo>
                  <a:pt x="4838" y="6159"/>
                </a:lnTo>
                <a:lnTo>
                  <a:pt x="4953" y="8039"/>
                </a:lnTo>
                <a:lnTo>
                  <a:pt x="5664" y="5041"/>
                </a:lnTo>
                <a:close/>
              </a:path>
              <a:path w="18415" h="12700">
                <a:moveTo>
                  <a:pt x="5867" y="1968"/>
                </a:moveTo>
                <a:lnTo>
                  <a:pt x="5854" y="1600"/>
                </a:lnTo>
                <a:lnTo>
                  <a:pt x="5842" y="1397"/>
                </a:lnTo>
                <a:lnTo>
                  <a:pt x="5727" y="2006"/>
                </a:lnTo>
                <a:lnTo>
                  <a:pt x="5753" y="2362"/>
                </a:lnTo>
                <a:lnTo>
                  <a:pt x="5765" y="2578"/>
                </a:lnTo>
                <a:lnTo>
                  <a:pt x="5867" y="1968"/>
                </a:lnTo>
                <a:close/>
              </a:path>
              <a:path w="18415" h="12700">
                <a:moveTo>
                  <a:pt x="6985" y="6413"/>
                </a:moveTo>
                <a:lnTo>
                  <a:pt x="6299" y="6083"/>
                </a:lnTo>
                <a:lnTo>
                  <a:pt x="6350" y="6921"/>
                </a:lnTo>
                <a:lnTo>
                  <a:pt x="6362" y="7188"/>
                </a:lnTo>
                <a:lnTo>
                  <a:pt x="6540" y="6921"/>
                </a:lnTo>
                <a:lnTo>
                  <a:pt x="6985" y="6413"/>
                </a:lnTo>
                <a:close/>
              </a:path>
              <a:path w="18415" h="12700">
                <a:moveTo>
                  <a:pt x="7035" y="4267"/>
                </a:moveTo>
                <a:lnTo>
                  <a:pt x="7010" y="3886"/>
                </a:lnTo>
                <a:lnTo>
                  <a:pt x="6997" y="3505"/>
                </a:lnTo>
                <a:lnTo>
                  <a:pt x="6845" y="4267"/>
                </a:lnTo>
                <a:lnTo>
                  <a:pt x="6870" y="4648"/>
                </a:lnTo>
                <a:lnTo>
                  <a:pt x="6896" y="5041"/>
                </a:lnTo>
                <a:lnTo>
                  <a:pt x="7035" y="4267"/>
                </a:lnTo>
                <a:close/>
              </a:path>
              <a:path w="18415" h="12700">
                <a:moveTo>
                  <a:pt x="7277" y="4279"/>
                </a:moveTo>
                <a:lnTo>
                  <a:pt x="7251" y="3886"/>
                </a:lnTo>
                <a:lnTo>
                  <a:pt x="7226" y="3390"/>
                </a:lnTo>
                <a:lnTo>
                  <a:pt x="7035" y="4254"/>
                </a:lnTo>
                <a:lnTo>
                  <a:pt x="7061" y="4648"/>
                </a:lnTo>
                <a:lnTo>
                  <a:pt x="7086" y="5156"/>
                </a:lnTo>
                <a:lnTo>
                  <a:pt x="7277" y="4279"/>
                </a:lnTo>
                <a:close/>
              </a:path>
              <a:path w="18415" h="12700">
                <a:moveTo>
                  <a:pt x="7416" y="4241"/>
                </a:moveTo>
                <a:lnTo>
                  <a:pt x="7404" y="3886"/>
                </a:lnTo>
                <a:lnTo>
                  <a:pt x="7391" y="3683"/>
                </a:lnTo>
                <a:lnTo>
                  <a:pt x="7277" y="4279"/>
                </a:lnTo>
                <a:lnTo>
                  <a:pt x="7302" y="4648"/>
                </a:lnTo>
                <a:lnTo>
                  <a:pt x="7315" y="4851"/>
                </a:lnTo>
                <a:lnTo>
                  <a:pt x="7416" y="4241"/>
                </a:lnTo>
                <a:close/>
              </a:path>
              <a:path w="18415" h="12700">
                <a:moveTo>
                  <a:pt x="7594" y="8229"/>
                </a:moveTo>
                <a:lnTo>
                  <a:pt x="7569" y="6934"/>
                </a:lnTo>
                <a:lnTo>
                  <a:pt x="7543" y="5257"/>
                </a:lnTo>
                <a:lnTo>
                  <a:pt x="7010" y="6311"/>
                </a:lnTo>
                <a:lnTo>
                  <a:pt x="6908" y="6934"/>
                </a:lnTo>
                <a:lnTo>
                  <a:pt x="6692" y="8229"/>
                </a:lnTo>
                <a:lnTo>
                  <a:pt x="7594" y="8229"/>
                </a:lnTo>
                <a:close/>
              </a:path>
              <a:path w="18415" h="12700">
                <a:moveTo>
                  <a:pt x="7823" y="3924"/>
                </a:moveTo>
                <a:lnTo>
                  <a:pt x="7797" y="3467"/>
                </a:lnTo>
                <a:lnTo>
                  <a:pt x="7581" y="4648"/>
                </a:lnTo>
                <a:lnTo>
                  <a:pt x="7670" y="6159"/>
                </a:lnTo>
                <a:lnTo>
                  <a:pt x="7823" y="3924"/>
                </a:lnTo>
                <a:close/>
              </a:path>
              <a:path w="18415" h="12700">
                <a:moveTo>
                  <a:pt x="8407" y="7861"/>
                </a:moveTo>
                <a:lnTo>
                  <a:pt x="8394" y="7620"/>
                </a:lnTo>
                <a:lnTo>
                  <a:pt x="7861" y="6997"/>
                </a:lnTo>
                <a:lnTo>
                  <a:pt x="7721" y="6845"/>
                </a:lnTo>
                <a:lnTo>
                  <a:pt x="7721" y="6997"/>
                </a:lnTo>
                <a:lnTo>
                  <a:pt x="7645" y="8737"/>
                </a:lnTo>
                <a:lnTo>
                  <a:pt x="8407" y="7861"/>
                </a:lnTo>
                <a:close/>
              </a:path>
              <a:path w="18415" h="12700">
                <a:moveTo>
                  <a:pt x="8940" y="10985"/>
                </a:moveTo>
                <a:lnTo>
                  <a:pt x="7480" y="10185"/>
                </a:lnTo>
                <a:lnTo>
                  <a:pt x="7556" y="11493"/>
                </a:lnTo>
                <a:lnTo>
                  <a:pt x="7594" y="12242"/>
                </a:lnTo>
                <a:lnTo>
                  <a:pt x="8216" y="11531"/>
                </a:lnTo>
                <a:lnTo>
                  <a:pt x="8940" y="10985"/>
                </a:lnTo>
                <a:close/>
              </a:path>
              <a:path w="18415" h="12700">
                <a:moveTo>
                  <a:pt x="9283" y="7658"/>
                </a:moveTo>
                <a:lnTo>
                  <a:pt x="8674" y="7708"/>
                </a:lnTo>
                <a:lnTo>
                  <a:pt x="8610" y="7861"/>
                </a:lnTo>
                <a:lnTo>
                  <a:pt x="9118" y="8458"/>
                </a:lnTo>
                <a:lnTo>
                  <a:pt x="9283" y="7658"/>
                </a:lnTo>
                <a:close/>
              </a:path>
              <a:path w="18415" h="12700">
                <a:moveTo>
                  <a:pt x="9436" y="3492"/>
                </a:moveTo>
                <a:lnTo>
                  <a:pt x="9423" y="3136"/>
                </a:lnTo>
                <a:lnTo>
                  <a:pt x="9410" y="2933"/>
                </a:lnTo>
                <a:lnTo>
                  <a:pt x="9309" y="3543"/>
                </a:lnTo>
                <a:lnTo>
                  <a:pt x="9321" y="3898"/>
                </a:lnTo>
                <a:lnTo>
                  <a:pt x="9334" y="4102"/>
                </a:lnTo>
                <a:lnTo>
                  <a:pt x="9436" y="3492"/>
                </a:lnTo>
                <a:close/>
              </a:path>
              <a:path w="18415" h="12700">
                <a:moveTo>
                  <a:pt x="9690" y="3543"/>
                </a:moveTo>
                <a:lnTo>
                  <a:pt x="9664" y="3136"/>
                </a:lnTo>
                <a:lnTo>
                  <a:pt x="9639" y="2628"/>
                </a:lnTo>
                <a:lnTo>
                  <a:pt x="9448" y="3505"/>
                </a:lnTo>
                <a:lnTo>
                  <a:pt x="9474" y="3898"/>
                </a:lnTo>
                <a:lnTo>
                  <a:pt x="9499" y="4406"/>
                </a:lnTo>
                <a:lnTo>
                  <a:pt x="9690" y="3543"/>
                </a:lnTo>
                <a:close/>
              </a:path>
              <a:path w="18415" h="12700">
                <a:moveTo>
                  <a:pt x="9791" y="11112"/>
                </a:moveTo>
                <a:lnTo>
                  <a:pt x="9779" y="10744"/>
                </a:lnTo>
                <a:lnTo>
                  <a:pt x="9766" y="10541"/>
                </a:lnTo>
                <a:lnTo>
                  <a:pt x="9652" y="11150"/>
                </a:lnTo>
                <a:lnTo>
                  <a:pt x="9677" y="11506"/>
                </a:lnTo>
                <a:lnTo>
                  <a:pt x="9690" y="11709"/>
                </a:lnTo>
                <a:lnTo>
                  <a:pt x="9791" y="11112"/>
                </a:lnTo>
                <a:close/>
              </a:path>
              <a:path w="18415" h="12700">
                <a:moveTo>
                  <a:pt x="10553" y="11125"/>
                </a:moveTo>
                <a:lnTo>
                  <a:pt x="10528" y="10744"/>
                </a:lnTo>
                <a:lnTo>
                  <a:pt x="10515" y="10350"/>
                </a:lnTo>
                <a:lnTo>
                  <a:pt x="10363" y="11125"/>
                </a:lnTo>
                <a:lnTo>
                  <a:pt x="10388" y="11506"/>
                </a:lnTo>
                <a:lnTo>
                  <a:pt x="10414" y="11887"/>
                </a:lnTo>
                <a:lnTo>
                  <a:pt x="10553" y="11125"/>
                </a:lnTo>
                <a:close/>
              </a:path>
              <a:path w="18415" h="12700">
                <a:moveTo>
                  <a:pt x="10769" y="3543"/>
                </a:moveTo>
                <a:lnTo>
                  <a:pt x="10744" y="3136"/>
                </a:lnTo>
                <a:lnTo>
                  <a:pt x="10718" y="2641"/>
                </a:lnTo>
                <a:lnTo>
                  <a:pt x="10528" y="3505"/>
                </a:lnTo>
                <a:lnTo>
                  <a:pt x="10553" y="3898"/>
                </a:lnTo>
                <a:lnTo>
                  <a:pt x="10579" y="4406"/>
                </a:lnTo>
                <a:lnTo>
                  <a:pt x="10769" y="3543"/>
                </a:lnTo>
                <a:close/>
              </a:path>
              <a:path w="18415" h="12700">
                <a:moveTo>
                  <a:pt x="13068" y="3556"/>
                </a:moveTo>
                <a:lnTo>
                  <a:pt x="12928" y="3517"/>
                </a:lnTo>
                <a:lnTo>
                  <a:pt x="12954" y="3149"/>
                </a:lnTo>
                <a:lnTo>
                  <a:pt x="12979" y="2794"/>
                </a:lnTo>
                <a:lnTo>
                  <a:pt x="12827" y="3098"/>
                </a:lnTo>
                <a:lnTo>
                  <a:pt x="12331" y="2501"/>
                </a:lnTo>
                <a:lnTo>
                  <a:pt x="12458" y="1625"/>
                </a:lnTo>
                <a:lnTo>
                  <a:pt x="12395" y="609"/>
                </a:lnTo>
                <a:lnTo>
                  <a:pt x="12255" y="1714"/>
                </a:lnTo>
                <a:lnTo>
                  <a:pt x="12255" y="3276"/>
                </a:lnTo>
                <a:lnTo>
                  <a:pt x="12255" y="1714"/>
                </a:lnTo>
                <a:lnTo>
                  <a:pt x="12179" y="2298"/>
                </a:lnTo>
                <a:lnTo>
                  <a:pt x="12077" y="2159"/>
                </a:lnTo>
                <a:lnTo>
                  <a:pt x="12141" y="2590"/>
                </a:lnTo>
                <a:lnTo>
                  <a:pt x="12077" y="3162"/>
                </a:lnTo>
                <a:lnTo>
                  <a:pt x="12026" y="2387"/>
                </a:lnTo>
                <a:lnTo>
                  <a:pt x="12065" y="3213"/>
                </a:lnTo>
                <a:lnTo>
                  <a:pt x="10820" y="2755"/>
                </a:lnTo>
                <a:lnTo>
                  <a:pt x="10883" y="3898"/>
                </a:lnTo>
                <a:lnTo>
                  <a:pt x="10972" y="5308"/>
                </a:lnTo>
                <a:lnTo>
                  <a:pt x="11010" y="5499"/>
                </a:lnTo>
                <a:lnTo>
                  <a:pt x="10134" y="4013"/>
                </a:lnTo>
                <a:lnTo>
                  <a:pt x="10121" y="3695"/>
                </a:lnTo>
                <a:lnTo>
                  <a:pt x="10071" y="3911"/>
                </a:lnTo>
                <a:lnTo>
                  <a:pt x="9283" y="7658"/>
                </a:lnTo>
                <a:lnTo>
                  <a:pt x="9715" y="7620"/>
                </a:lnTo>
                <a:lnTo>
                  <a:pt x="10236" y="7708"/>
                </a:lnTo>
                <a:lnTo>
                  <a:pt x="11366" y="7721"/>
                </a:lnTo>
                <a:lnTo>
                  <a:pt x="12395" y="7861"/>
                </a:lnTo>
                <a:lnTo>
                  <a:pt x="12255" y="7620"/>
                </a:lnTo>
                <a:lnTo>
                  <a:pt x="11366" y="6134"/>
                </a:lnTo>
                <a:lnTo>
                  <a:pt x="11658" y="5969"/>
                </a:lnTo>
                <a:lnTo>
                  <a:pt x="11671" y="6184"/>
                </a:lnTo>
                <a:lnTo>
                  <a:pt x="11684" y="6464"/>
                </a:lnTo>
                <a:lnTo>
                  <a:pt x="11836" y="6197"/>
                </a:lnTo>
                <a:lnTo>
                  <a:pt x="12433" y="5880"/>
                </a:lnTo>
                <a:lnTo>
                  <a:pt x="11620" y="5181"/>
                </a:lnTo>
                <a:lnTo>
                  <a:pt x="11645" y="5740"/>
                </a:lnTo>
                <a:lnTo>
                  <a:pt x="11023" y="5219"/>
                </a:lnTo>
                <a:lnTo>
                  <a:pt x="11874" y="3937"/>
                </a:lnTo>
                <a:lnTo>
                  <a:pt x="12103" y="3860"/>
                </a:lnTo>
                <a:lnTo>
                  <a:pt x="12128" y="4114"/>
                </a:lnTo>
                <a:lnTo>
                  <a:pt x="12153" y="3848"/>
                </a:lnTo>
                <a:lnTo>
                  <a:pt x="12344" y="3784"/>
                </a:lnTo>
                <a:lnTo>
                  <a:pt x="12776" y="6261"/>
                </a:lnTo>
                <a:lnTo>
                  <a:pt x="12915" y="3606"/>
                </a:lnTo>
                <a:lnTo>
                  <a:pt x="13068" y="3556"/>
                </a:lnTo>
                <a:close/>
              </a:path>
              <a:path w="18415" h="12700">
                <a:moveTo>
                  <a:pt x="14808" y="825"/>
                </a:moveTo>
                <a:lnTo>
                  <a:pt x="14757" y="0"/>
                </a:lnTo>
                <a:lnTo>
                  <a:pt x="13601" y="4330"/>
                </a:lnTo>
                <a:lnTo>
                  <a:pt x="13703" y="6121"/>
                </a:lnTo>
                <a:lnTo>
                  <a:pt x="13804" y="5600"/>
                </a:lnTo>
                <a:lnTo>
                  <a:pt x="13970" y="5448"/>
                </a:lnTo>
                <a:lnTo>
                  <a:pt x="14566" y="5130"/>
                </a:lnTo>
                <a:lnTo>
                  <a:pt x="14008" y="4660"/>
                </a:lnTo>
                <a:lnTo>
                  <a:pt x="14808" y="825"/>
                </a:lnTo>
                <a:close/>
              </a:path>
              <a:path w="18415" h="12700">
                <a:moveTo>
                  <a:pt x="15341" y="2781"/>
                </a:moveTo>
                <a:lnTo>
                  <a:pt x="15316" y="2400"/>
                </a:lnTo>
                <a:lnTo>
                  <a:pt x="15303" y="2019"/>
                </a:lnTo>
                <a:lnTo>
                  <a:pt x="15151" y="2781"/>
                </a:lnTo>
                <a:lnTo>
                  <a:pt x="15176" y="3162"/>
                </a:lnTo>
                <a:lnTo>
                  <a:pt x="15201" y="3556"/>
                </a:lnTo>
                <a:lnTo>
                  <a:pt x="15341" y="2781"/>
                </a:lnTo>
                <a:close/>
              </a:path>
              <a:path w="18415" h="12700">
                <a:moveTo>
                  <a:pt x="18161" y="1892"/>
                </a:moveTo>
                <a:lnTo>
                  <a:pt x="17957" y="1790"/>
                </a:lnTo>
                <a:lnTo>
                  <a:pt x="17957" y="1651"/>
                </a:lnTo>
                <a:lnTo>
                  <a:pt x="17945" y="1270"/>
                </a:lnTo>
                <a:lnTo>
                  <a:pt x="17843" y="1727"/>
                </a:lnTo>
                <a:lnTo>
                  <a:pt x="16700" y="1092"/>
                </a:lnTo>
                <a:lnTo>
                  <a:pt x="16725" y="1663"/>
                </a:lnTo>
                <a:lnTo>
                  <a:pt x="15709" y="1092"/>
                </a:lnTo>
                <a:lnTo>
                  <a:pt x="15748" y="1917"/>
                </a:lnTo>
                <a:lnTo>
                  <a:pt x="15303" y="1422"/>
                </a:lnTo>
                <a:lnTo>
                  <a:pt x="15367" y="2400"/>
                </a:lnTo>
                <a:lnTo>
                  <a:pt x="15379" y="2590"/>
                </a:lnTo>
                <a:lnTo>
                  <a:pt x="15494" y="2413"/>
                </a:lnTo>
                <a:lnTo>
                  <a:pt x="15773" y="2222"/>
                </a:lnTo>
                <a:lnTo>
                  <a:pt x="15786" y="2400"/>
                </a:lnTo>
                <a:lnTo>
                  <a:pt x="15824" y="3149"/>
                </a:lnTo>
                <a:lnTo>
                  <a:pt x="16446" y="2438"/>
                </a:lnTo>
                <a:lnTo>
                  <a:pt x="16764" y="2209"/>
                </a:lnTo>
                <a:lnTo>
                  <a:pt x="16776" y="2400"/>
                </a:lnTo>
                <a:lnTo>
                  <a:pt x="16814" y="3149"/>
                </a:lnTo>
                <a:lnTo>
                  <a:pt x="17437" y="2438"/>
                </a:lnTo>
                <a:lnTo>
                  <a:pt x="17792" y="2171"/>
                </a:lnTo>
                <a:lnTo>
                  <a:pt x="17818" y="2413"/>
                </a:lnTo>
                <a:lnTo>
                  <a:pt x="17843" y="2806"/>
                </a:lnTo>
                <a:lnTo>
                  <a:pt x="17983" y="2044"/>
                </a:lnTo>
                <a:lnTo>
                  <a:pt x="18161" y="1892"/>
                </a:lnTo>
                <a:close/>
              </a:path>
            </a:pathLst>
          </a:custGeom>
          <a:solidFill>
            <a:srgbClr val="B88F51"/>
          </a:solidFill>
        </p:spPr>
        <p:txBody>
          <a:bodyPr wrap="square" lIns="0" tIns="0" rIns="0" bIns="0" rtlCol="0"/>
          <a:lstStyle/>
          <a:p>
            <a:endParaRPr sz="2511"/>
          </a:p>
        </p:txBody>
      </p:sp>
      <p:sp>
        <p:nvSpPr>
          <p:cNvPr id="166" name="bg object 166"/>
          <p:cNvSpPr/>
          <p:nvPr/>
        </p:nvSpPr>
        <p:spPr>
          <a:xfrm>
            <a:off x="805419" y="172354"/>
            <a:ext cx="21828" cy="23813"/>
          </a:xfrm>
          <a:custGeom>
            <a:avLst/>
            <a:gdLst/>
            <a:ahLst/>
            <a:cxnLst/>
            <a:rect l="l" t="t" r="r" b="b"/>
            <a:pathLst>
              <a:path w="34925" h="38100">
                <a:moveTo>
                  <a:pt x="139" y="20281"/>
                </a:moveTo>
                <a:lnTo>
                  <a:pt x="127" y="19913"/>
                </a:lnTo>
                <a:lnTo>
                  <a:pt x="114" y="19710"/>
                </a:lnTo>
                <a:lnTo>
                  <a:pt x="0" y="20320"/>
                </a:lnTo>
                <a:lnTo>
                  <a:pt x="25" y="20675"/>
                </a:lnTo>
                <a:lnTo>
                  <a:pt x="38" y="20878"/>
                </a:lnTo>
                <a:lnTo>
                  <a:pt x="139" y="20281"/>
                </a:lnTo>
                <a:close/>
              </a:path>
              <a:path w="34925" h="38100">
                <a:moveTo>
                  <a:pt x="508" y="26492"/>
                </a:moveTo>
                <a:lnTo>
                  <a:pt x="482" y="25996"/>
                </a:lnTo>
                <a:lnTo>
                  <a:pt x="457" y="25679"/>
                </a:lnTo>
                <a:lnTo>
                  <a:pt x="508" y="26492"/>
                </a:lnTo>
                <a:close/>
              </a:path>
              <a:path w="34925" h="38100">
                <a:moveTo>
                  <a:pt x="635" y="24942"/>
                </a:moveTo>
                <a:lnTo>
                  <a:pt x="12" y="24244"/>
                </a:lnTo>
                <a:lnTo>
                  <a:pt x="63" y="25234"/>
                </a:lnTo>
                <a:lnTo>
                  <a:pt x="76" y="25425"/>
                </a:lnTo>
                <a:lnTo>
                  <a:pt x="190" y="25247"/>
                </a:lnTo>
                <a:lnTo>
                  <a:pt x="635" y="24942"/>
                </a:lnTo>
                <a:close/>
              </a:path>
              <a:path w="34925" h="38100">
                <a:moveTo>
                  <a:pt x="850" y="16586"/>
                </a:moveTo>
                <a:lnTo>
                  <a:pt x="215" y="15900"/>
                </a:lnTo>
                <a:lnTo>
                  <a:pt x="279" y="16878"/>
                </a:lnTo>
                <a:lnTo>
                  <a:pt x="292" y="17068"/>
                </a:lnTo>
                <a:lnTo>
                  <a:pt x="406" y="16891"/>
                </a:lnTo>
                <a:lnTo>
                  <a:pt x="850" y="16586"/>
                </a:lnTo>
                <a:close/>
              </a:path>
              <a:path w="34925" h="38100">
                <a:moveTo>
                  <a:pt x="1054" y="25234"/>
                </a:moveTo>
                <a:lnTo>
                  <a:pt x="990" y="24218"/>
                </a:lnTo>
                <a:lnTo>
                  <a:pt x="673" y="26758"/>
                </a:lnTo>
                <a:lnTo>
                  <a:pt x="622" y="25996"/>
                </a:lnTo>
                <a:lnTo>
                  <a:pt x="723" y="27724"/>
                </a:lnTo>
                <a:lnTo>
                  <a:pt x="1054" y="25234"/>
                </a:lnTo>
                <a:close/>
              </a:path>
              <a:path w="34925" h="38100">
                <a:moveTo>
                  <a:pt x="1397" y="14224"/>
                </a:moveTo>
                <a:lnTo>
                  <a:pt x="1371" y="13830"/>
                </a:lnTo>
                <a:lnTo>
                  <a:pt x="1346" y="13322"/>
                </a:lnTo>
                <a:lnTo>
                  <a:pt x="1155" y="14198"/>
                </a:lnTo>
                <a:lnTo>
                  <a:pt x="1181" y="14592"/>
                </a:lnTo>
                <a:lnTo>
                  <a:pt x="1206" y="15100"/>
                </a:lnTo>
                <a:lnTo>
                  <a:pt x="1397" y="14224"/>
                </a:lnTo>
                <a:close/>
              </a:path>
              <a:path w="34925" h="38100">
                <a:moveTo>
                  <a:pt x="1422" y="17233"/>
                </a:moveTo>
                <a:lnTo>
                  <a:pt x="1409" y="16878"/>
                </a:lnTo>
                <a:lnTo>
                  <a:pt x="1397" y="16675"/>
                </a:lnTo>
                <a:lnTo>
                  <a:pt x="1282" y="17284"/>
                </a:lnTo>
                <a:lnTo>
                  <a:pt x="1308" y="17640"/>
                </a:lnTo>
                <a:lnTo>
                  <a:pt x="1320" y="17856"/>
                </a:lnTo>
                <a:lnTo>
                  <a:pt x="1422" y="17233"/>
                </a:lnTo>
                <a:close/>
              </a:path>
              <a:path w="34925" h="38100">
                <a:moveTo>
                  <a:pt x="1676" y="21907"/>
                </a:moveTo>
                <a:lnTo>
                  <a:pt x="1054" y="21209"/>
                </a:lnTo>
                <a:lnTo>
                  <a:pt x="1104" y="22199"/>
                </a:lnTo>
                <a:lnTo>
                  <a:pt x="1117" y="22390"/>
                </a:lnTo>
                <a:lnTo>
                  <a:pt x="1231" y="22212"/>
                </a:lnTo>
                <a:lnTo>
                  <a:pt x="1676" y="21907"/>
                </a:lnTo>
                <a:close/>
              </a:path>
              <a:path w="34925" h="38100">
                <a:moveTo>
                  <a:pt x="1955" y="16522"/>
                </a:moveTo>
                <a:lnTo>
                  <a:pt x="1930" y="16116"/>
                </a:lnTo>
                <a:lnTo>
                  <a:pt x="1905" y="15621"/>
                </a:lnTo>
                <a:lnTo>
                  <a:pt x="1714" y="16484"/>
                </a:lnTo>
                <a:lnTo>
                  <a:pt x="1739" y="16878"/>
                </a:lnTo>
                <a:lnTo>
                  <a:pt x="1765" y="17386"/>
                </a:lnTo>
                <a:lnTo>
                  <a:pt x="1955" y="16522"/>
                </a:lnTo>
                <a:close/>
              </a:path>
              <a:path w="34925" h="38100">
                <a:moveTo>
                  <a:pt x="1981" y="19545"/>
                </a:moveTo>
                <a:lnTo>
                  <a:pt x="1955" y="19164"/>
                </a:lnTo>
                <a:lnTo>
                  <a:pt x="1943" y="18783"/>
                </a:lnTo>
                <a:lnTo>
                  <a:pt x="1790" y="19545"/>
                </a:lnTo>
                <a:lnTo>
                  <a:pt x="1816" y="19926"/>
                </a:lnTo>
                <a:lnTo>
                  <a:pt x="1841" y="20320"/>
                </a:lnTo>
                <a:lnTo>
                  <a:pt x="1981" y="19545"/>
                </a:lnTo>
                <a:close/>
              </a:path>
              <a:path w="34925" h="38100">
                <a:moveTo>
                  <a:pt x="2324" y="19558"/>
                </a:moveTo>
                <a:lnTo>
                  <a:pt x="2298" y="19164"/>
                </a:lnTo>
                <a:lnTo>
                  <a:pt x="2273" y="18656"/>
                </a:lnTo>
                <a:lnTo>
                  <a:pt x="2082" y="19532"/>
                </a:lnTo>
                <a:lnTo>
                  <a:pt x="2108" y="19926"/>
                </a:lnTo>
                <a:lnTo>
                  <a:pt x="2133" y="20434"/>
                </a:lnTo>
                <a:lnTo>
                  <a:pt x="2324" y="19558"/>
                </a:lnTo>
                <a:close/>
              </a:path>
              <a:path w="34925" h="38100">
                <a:moveTo>
                  <a:pt x="2540" y="23317"/>
                </a:moveTo>
                <a:lnTo>
                  <a:pt x="2527" y="22961"/>
                </a:lnTo>
                <a:lnTo>
                  <a:pt x="2514" y="22758"/>
                </a:lnTo>
                <a:lnTo>
                  <a:pt x="2400" y="23368"/>
                </a:lnTo>
                <a:lnTo>
                  <a:pt x="2425" y="23723"/>
                </a:lnTo>
                <a:lnTo>
                  <a:pt x="2438" y="23926"/>
                </a:lnTo>
                <a:lnTo>
                  <a:pt x="2540" y="23317"/>
                </a:lnTo>
                <a:close/>
              </a:path>
              <a:path w="34925" h="38100">
                <a:moveTo>
                  <a:pt x="2654" y="14630"/>
                </a:moveTo>
                <a:lnTo>
                  <a:pt x="1841" y="14389"/>
                </a:lnTo>
                <a:lnTo>
                  <a:pt x="1892" y="15354"/>
                </a:lnTo>
                <a:lnTo>
                  <a:pt x="1905" y="15621"/>
                </a:lnTo>
                <a:lnTo>
                  <a:pt x="1930" y="15963"/>
                </a:lnTo>
                <a:lnTo>
                  <a:pt x="2273" y="15341"/>
                </a:lnTo>
                <a:lnTo>
                  <a:pt x="2654" y="14630"/>
                </a:lnTo>
                <a:close/>
              </a:path>
              <a:path w="34925" h="38100">
                <a:moveTo>
                  <a:pt x="2705" y="22364"/>
                </a:moveTo>
                <a:lnTo>
                  <a:pt x="1612" y="22136"/>
                </a:lnTo>
                <a:lnTo>
                  <a:pt x="1612" y="21996"/>
                </a:lnTo>
                <a:lnTo>
                  <a:pt x="1498" y="22606"/>
                </a:lnTo>
                <a:lnTo>
                  <a:pt x="1524" y="22961"/>
                </a:lnTo>
                <a:lnTo>
                  <a:pt x="1536" y="23164"/>
                </a:lnTo>
                <a:lnTo>
                  <a:pt x="1638" y="22555"/>
                </a:lnTo>
                <a:lnTo>
                  <a:pt x="1663" y="22961"/>
                </a:lnTo>
                <a:lnTo>
                  <a:pt x="1701" y="23583"/>
                </a:lnTo>
                <a:lnTo>
                  <a:pt x="2171" y="22987"/>
                </a:lnTo>
                <a:lnTo>
                  <a:pt x="2705" y="22364"/>
                </a:lnTo>
                <a:close/>
              </a:path>
              <a:path w="34925" h="38100">
                <a:moveTo>
                  <a:pt x="2717" y="19964"/>
                </a:moveTo>
                <a:lnTo>
                  <a:pt x="2692" y="19507"/>
                </a:lnTo>
                <a:lnTo>
                  <a:pt x="2476" y="20688"/>
                </a:lnTo>
                <a:lnTo>
                  <a:pt x="2565" y="22199"/>
                </a:lnTo>
                <a:lnTo>
                  <a:pt x="2717" y="19964"/>
                </a:lnTo>
                <a:close/>
              </a:path>
              <a:path w="34925" h="38100">
                <a:moveTo>
                  <a:pt x="2921" y="23431"/>
                </a:moveTo>
                <a:lnTo>
                  <a:pt x="2590" y="23304"/>
                </a:lnTo>
                <a:lnTo>
                  <a:pt x="2603" y="23774"/>
                </a:lnTo>
                <a:lnTo>
                  <a:pt x="2921" y="23431"/>
                </a:lnTo>
                <a:close/>
              </a:path>
              <a:path w="34925" h="38100">
                <a:moveTo>
                  <a:pt x="2971" y="20294"/>
                </a:moveTo>
                <a:lnTo>
                  <a:pt x="2959" y="19926"/>
                </a:lnTo>
                <a:lnTo>
                  <a:pt x="2946" y="19723"/>
                </a:lnTo>
                <a:lnTo>
                  <a:pt x="2832" y="20332"/>
                </a:lnTo>
                <a:lnTo>
                  <a:pt x="2857" y="20688"/>
                </a:lnTo>
                <a:lnTo>
                  <a:pt x="2870" y="20891"/>
                </a:lnTo>
                <a:lnTo>
                  <a:pt x="2971" y="20294"/>
                </a:lnTo>
                <a:close/>
              </a:path>
              <a:path w="34925" h="38100">
                <a:moveTo>
                  <a:pt x="3149" y="21043"/>
                </a:moveTo>
                <a:lnTo>
                  <a:pt x="3136" y="20688"/>
                </a:lnTo>
                <a:lnTo>
                  <a:pt x="3124" y="20485"/>
                </a:lnTo>
                <a:lnTo>
                  <a:pt x="3009" y="21094"/>
                </a:lnTo>
                <a:lnTo>
                  <a:pt x="3035" y="21450"/>
                </a:lnTo>
                <a:lnTo>
                  <a:pt x="3048" y="21653"/>
                </a:lnTo>
                <a:lnTo>
                  <a:pt x="3149" y="21043"/>
                </a:lnTo>
                <a:close/>
              </a:path>
              <a:path w="34925" h="38100">
                <a:moveTo>
                  <a:pt x="3543" y="23647"/>
                </a:moveTo>
                <a:lnTo>
                  <a:pt x="3187" y="23126"/>
                </a:lnTo>
                <a:lnTo>
                  <a:pt x="2921" y="23431"/>
                </a:lnTo>
                <a:lnTo>
                  <a:pt x="3543" y="23647"/>
                </a:lnTo>
                <a:close/>
              </a:path>
              <a:path w="34925" h="38100">
                <a:moveTo>
                  <a:pt x="4267" y="12484"/>
                </a:moveTo>
                <a:lnTo>
                  <a:pt x="3098" y="11760"/>
                </a:lnTo>
                <a:lnTo>
                  <a:pt x="2451" y="11315"/>
                </a:lnTo>
                <a:lnTo>
                  <a:pt x="2514" y="12319"/>
                </a:lnTo>
                <a:lnTo>
                  <a:pt x="2527" y="12598"/>
                </a:lnTo>
                <a:lnTo>
                  <a:pt x="2679" y="12331"/>
                </a:lnTo>
                <a:lnTo>
                  <a:pt x="3111" y="12103"/>
                </a:lnTo>
                <a:lnTo>
                  <a:pt x="3175" y="13081"/>
                </a:lnTo>
                <a:lnTo>
                  <a:pt x="3213" y="13614"/>
                </a:lnTo>
                <a:lnTo>
                  <a:pt x="3746" y="13081"/>
                </a:lnTo>
                <a:lnTo>
                  <a:pt x="4267" y="12484"/>
                </a:lnTo>
                <a:close/>
              </a:path>
              <a:path w="34925" h="38100">
                <a:moveTo>
                  <a:pt x="4787" y="17386"/>
                </a:moveTo>
                <a:lnTo>
                  <a:pt x="4762" y="16891"/>
                </a:lnTo>
                <a:lnTo>
                  <a:pt x="4737" y="16573"/>
                </a:lnTo>
                <a:lnTo>
                  <a:pt x="4787" y="17386"/>
                </a:lnTo>
                <a:close/>
              </a:path>
              <a:path w="34925" h="38100">
                <a:moveTo>
                  <a:pt x="4787" y="14351"/>
                </a:moveTo>
                <a:lnTo>
                  <a:pt x="4762" y="13855"/>
                </a:lnTo>
                <a:lnTo>
                  <a:pt x="4737" y="13538"/>
                </a:lnTo>
                <a:lnTo>
                  <a:pt x="4787" y="14351"/>
                </a:lnTo>
                <a:close/>
              </a:path>
              <a:path w="34925" h="38100">
                <a:moveTo>
                  <a:pt x="5016" y="16484"/>
                </a:moveTo>
                <a:lnTo>
                  <a:pt x="5003" y="16129"/>
                </a:lnTo>
                <a:lnTo>
                  <a:pt x="4991" y="15925"/>
                </a:lnTo>
                <a:lnTo>
                  <a:pt x="4876" y="16535"/>
                </a:lnTo>
                <a:lnTo>
                  <a:pt x="4902" y="16891"/>
                </a:lnTo>
                <a:lnTo>
                  <a:pt x="4914" y="17106"/>
                </a:lnTo>
                <a:lnTo>
                  <a:pt x="5016" y="16484"/>
                </a:lnTo>
                <a:close/>
              </a:path>
              <a:path w="34925" h="38100">
                <a:moveTo>
                  <a:pt x="5156" y="17386"/>
                </a:moveTo>
                <a:lnTo>
                  <a:pt x="5130" y="16891"/>
                </a:lnTo>
                <a:lnTo>
                  <a:pt x="5105" y="16573"/>
                </a:lnTo>
                <a:lnTo>
                  <a:pt x="5156" y="17386"/>
                </a:lnTo>
                <a:close/>
              </a:path>
              <a:path w="34925" h="38100">
                <a:moveTo>
                  <a:pt x="5715" y="13563"/>
                </a:moveTo>
                <a:lnTo>
                  <a:pt x="5092" y="12877"/>
                </a:lnTo>
                <a:lnTo>
                  <a:pt x="5143" y="13855"/>
                </a:lnTo>
                <a:lnTo>
                  <a:pt x="5156" y="14046"/>
                </a:lnTo>
                <a:lnTo>
                  <a:pt x="5270" y="13868"/>
                </a:lnTo>
                <a:lnTo>
                  <a:pt x="5715" y="13563"/>
                </a:lnTo>
                <a:close/>
              </a:path>
              <a:path w="34925" h="38100">
                <a:moveTo>
                  <a:pt x="5892" y="22720"/>
                </a:moveTo>
                <a:lnTo>
                  <a:pt x="4864" y="21132"/>
                </a:lnTo>
                <a:lnTo>
                  <a:pt x="3835" y="20929"/>
                </a:lnTo>
                <a:lnTo>
                  <a:pt x="3517" y="20637"/>
                </a:lnTo>
                <a:lnTo>
                  <a:pt x="3149" y="18910"/>
                </a:lnTo>
                <a:lnTo>
                  <a:pt x="3187" y="20688"/>
                </a:lnTo>
                <a:lnTo>
                  <a:pt x="3187" y="20891"/>
                </a:lnTo>
                <a:lnTo>
                  <a:pt x="3352" y="20637"/>
                </a:lnTo>
                <a:lnTo>
                  <a:pt x="3733" y="21704"/>
                </a:lnTo>
                <a:lnTo>
                  <a:pt x="4064" y="21323"/>
                </a:lnTo>
                <a:lnTo>
                  <a:pt x="4406" y="21450"/>
                </a:lnTo>
                <a:lnTo>
                  <a:pt x="4622" y="21539"/>
                </a:lnTo>
                <a:lnTo>
                  <a:pt x="5892" y="22720"/>
                </a:lnTo>
                <a:close/>
              </a:path>
              <a:path w="34925" h="38100">
                <a:moveTo>
                  <a:pt x="6464" y="25260"/>
                </a:moveTo>
                <a:lnTo>
                  <a:pt x="6057" y="23583"/>
                </a:lnTo>
                <a:lnTo>
                  <a:pt x="5295" y="24930"/>
                </a:lnTo>
                <a:lnTo>
                  <a:pt x="4965" y="24498"/>
                </a:lnTo>
                <a:lnTo>
                  <a:pt x="4787" y="24295"/>
                </a:lnTo>
                <a:lnTo>
                  <a:pt x="4826" y="24041"/>
                </a:lnTo>
                <a:lnTo>
                  <a:pt x="4508" y="22110"/>
                </a:lnTo>
                <a:lnTo>
                  <a:pt x="4114" y="24041"/>
                </a:lnTo>
                <a:lnTo>
                  <a:pt x="3619" y="23672"/>
                </a:lnTo>
                <a:lnTo>
                  <a:pt x="3987" y="24295"/>
                </a:lnTo>
                <a:lnTo>
                  <a:pt x="4584" y="24511"/>
                </a:lnTo>
                <a:lnTo>
                  <a:pt x="4762" y="24333"/>
                </a:lnTo>
                <a:lnTo>
                  <a:pt x="6248" y="26555"/>
                </a:lnTo>
                <a:lnTo>
                  <a:pt x="6464" y="25260"/>
                </a:lnTo>
                <a:close/>
              </a:path>
              <a:path w="34925" h="38100">
                <a:moveTo>
                  <a:pt x="6553" y="17983"/>
                </a:moveTo>
                <a:lnTo>
                  <a:pt x="6235" y="17805"/>
                </a:lnTo>
                <a:lnTo>
                  <a:pt x="6248" y="18199"/>
                </a:lnTo>
                <a:lnTo>
                  <a:pt x="6553" y="17983"/>
                </a:lnTo>
                <a:close/>
              </a:path>
              <a:path w="34925" h="38100">
                <a:moveTo>
                  <a:pt x="6591" y="17424"/>
                </a:moveTo>
                <a:lnTo>
                  <a:pt x="6172" y="14376"/>
                </a:lnTo>
                <a:lnTo>
                  <a:pt x="5156" y="17551"/>
                </a:lnTo>
                <a:lnTo>
                  <a:pt x="5880" y="17602"/>
                </a:lnTo>
                <a:lnTo>
                  <a:pt x="6235" y="17805"/>
                </a:lnTo>
                <a:lnTo>
                  <a:pt x="6591" y="17424"/>
                </a:lnTo>
                <a:close/>
              </a:path>
              <a:path w="34925" h="38100">
                <a:moveTo>
                  <a:pt x="6819" y="25654"/>
                </a:moveTo>
                <a:lnTo>
                  <a:pt x="6794" y="25260"/>
                </a:lnTo>
                <a:lnTo>
                  <a:pt x="6781" y="24879"/>
                </a:lnTo>
                <a:lnTo>
                  <a:pt x="6667" y="25450"/>
                </a:lnTo>
                <a:lnTo>
                  <a:pt x="6565" y="23698"/>
                </a:lnTo>
                <a:lnTo>
                  <a:pt x="6794" y="24066"/>
                </a:lnTo>
                <a:lnTo>
                  <a:pt x="6527" y="22948"/>
                </a:lnTo>
                <a:lnTo>
                  <a:pt x="5842" y="19964"/>
                </a:lnTo>
                <a:lnTo>
                  <a:pt x="5994" y="20485"/>
                </a:lnTo>
                <a:lnTo>
                  <a:pt x="6311" y="19443"/>
                </a:lnTo>
                <a:lnTo>
                  <a:pt x="6299" y="19113"/>
                </a:lnTo>
                <a:lnTo>
                  <a:pt x="6261" y="18491"/>
                </a:lnTo>
                <a:lnTo>
                  <a:pt x="6248" y="18199"/>
                </a:lnTo>
                <a:lnTo>
                  <a:pt x="5854" y="18491"/>
                </a:lnTo>
                <a:lnTo>
                  <a:pt x="4940" y="18288"/>
                </a:lnTo>
                <a:lnTo>
                  <a:pt x="4533" y="17818"/>
                </a:lnTo>
                <a:lnTo>
                  <a:pt x="3873" y="17640"/>
                </a:lnTo>
                <a:lnTo>
                  <a:pt x="3073" y="17424"/>
                </a:lnTo>
                <a:lnTo>
                  <a:pt x="4165" y="17691"/>
                </a:lnTo>
                <a:lnTo>
                  <a:pt x="4279" y="17424"/>
                </a:lnTo>
                <a:lnTo>
                  <a:pt x="4699" y="16484"/>
                </a:lnTo>
                <a:lnTo>
                  <a:pt x="4953" y="15938"/>
                </a:lnTo>
                <a:lnTo>
                  <a:pt x="4051" y="16395"/>
                </a:lnTo>
                <a:lnTo>
                  <a:pt x="3886" y="16167"/>
                </a:lnTo>
                <a:lnTo>
                  <a:pt x="3479" y="16090"/>
                </a:lnTo>
                <a:lnTo>
                  <a:pt x="3098" y="16484"/>
                </a:lnTo>
                <a:lnTo>
                  <a:pt x="3365" y="14998"/>
                </a:lnTo>
                <a:lnTo>
                  <a:pt x="3302" y="13931"/>
                </a:lnTo>
                <a:lnTo>
                  <a:pt x="2730" y="15697"/>
                </a:lnTo>
                <a:lnTo>
                  <a:pt x="2590" y="15379"/>
                </a:lnTo>
                <a:lnTo>
                  <a:pt x="2146" y="17716"/>
                </a:lnTo>
                <a:lnTo>
                  <a:pt x="2540" y="17640"/>
                </a:lnTo>
                <a:lnTo>
                  <a:pt x="2654" y="17995"/>
                </a:lnTo>
                <a:lnTo>
                  <a:pt x="2730" y="17653"/>
                </a:lnTo>
                <a:lnTo>
                  <a:pt x="3556" y="17653"/>
                </a:lnTo>
                <a:lnTo>
                  <a:pt x="4584" y="19329"/>
                </a:lnTo>
                <a:lnTo>
                  <a:pt x="5626" y="19113"/>
                </a:lnTo>
                <a:lnTo>
                  <a:pt x="5549" y="21678"/>
                </a:lnTo>
                <a:lnTo>
                  <a:pt x="6083" y="22872"/>
                </a:lnTo>
                <a:lnTo>
                  <a:pt x="6502" y="23596"/>
                </a:lnTo>
                <a:lnTo>
                  <a:pt x="6464" y="25260"/>
                </a:lnTo>
                <a:lnTo>
                  <a:pt x="6642" y="25882"/>
                </a:lnTo>
                <a:lnTo>
                  <a:pt x="6654" y="26022"/>
                </a:lnTo>
                <a:lnTo>
                  <a:pt x="6680" y="26416"/>
                </a:lnTo>
                <a:lnTo>
                  <a:pt x="6819" y="25654"/>
                </a:lnTo>
                <a:close/>
              </a:path>
              <a:path w="34925" h="38100">
                <a:moveTo>
                  <a:pt x="6832" y="22606"/>
                </a:moveTo>
                <a:lnTo>
                  <a:pt x="6807" y="22225"/>
                </a:lnTo>
                <a:lnTo>
                  <a:pt x="6794" y="21844"/>
                </a:lnTo>
                <a:lnTo>
                  <a:pt x="6642" y="22606"/>
                </a:lnTo>
                <a:lnTo>
                  <a:pt x="6667" y="22987"/>
                </a:lnTo>
                <a:lnTo>
                  <a:pt x="6692" y="23380"/>
                </a:lnTo>
                <a:lnTo>
                  <a:pt x="6832" y="22606"/>
                </a:lnTo>
                <a:close/>
              </a:path>
              <a:path w="34925" h="38100">
                <a:moveTo>
                  <a:pt x="6908" y="17780"/>
                </a:moveTo>
                <a:lnTo>
                  <a:pt x="6832" y="17195"/>
                </a:lnTo>
                <a:lnTo>
                  <a:pt x="6629" y="17386"/>
                </a:lnTo>
                <a:lnTo>
                  <a:pt x="6680" y="17818"/>
                </a:lnTo>
                <a:lnTo>
                  <a:pt x="6908" y="17780"/>
                </a:lnTo>
                <a:close/>
              </a:path>
              <a:path w="34925" h="38100">
                <a:moveTo>
                  <a:pt x="6959" y="25615"/>
                </a:moveTo>
                <a:lnTo>
                  <a:pt x="6946" y="25260"/>
                </a:lnTo>
                <a:lnTo>
                  <a:pt x="6934" y="25057"/>
                </a:lnTo>
                <a:lnTo>
                  <a:pt x="6819" y="25654"/>
                </a:lnTo>
                <a:lnTo>
                  <a:pt x="6845" y="26022"/>
                </a:lnTo>
                <a:lnTo>
                  <a:pt x="6858" y="26238"/>
                </a:lnTo>
                <a:lnTo>
                  <a:pt x="6959" y="25615"/>
                </a:lnTo>
                <a:close/>
              </a:path>
              <a:path w="34925" h="38100">
                <a:moveTo>
                  <a:pt x="7188" y="18808"/>
                </a:moveTo>
                <a:lnTo>
                  <a:pt x="6667" y="19304"/>
                </a:lnTo>
                <a:lnTo>
                  <a:pt x="6642" y="20955"/>
                </a:lnTo>
                <a:lnTo>
                  <a:pt x="6731" y="21463"/>
                </a:lnTo>
                <a:lnTo>
                  <a:pt x="7188" y="18808"/>
                </a:lnTo>
                <a:close/>
              </a:path>
              <a:path w="34925" h="38100">
                <a:moveTo>
                  <a:pt x="7340" y="22593"/>
                </a:moveTo>
                <a:lnTo>
                  <a:pt x="7327" y="22225"/>
                </a:lnTo>
                <a:lnTo>
                  <a:pt x="7315" y="22021"/>
                </a:lnTo>
                <a:lnTo>
                  <a:pt x="7200" y="22631"/>
                </a:lnTo>
                <a:lnTo>
                  <a:pt x="7226" y="22987"/>
                </a:lnTo>
                <a:lnTo>
                  <a:pt x="7239" y="23202"/>
                </a:lnTo>
                <a:lnTo>
                  <a:pt x="7340" y="22593"/>
                </a:lnTo>
                <a:close/>
              </a:path>
              <a:path w="34925" h="38100">
                <a:moveTo>
                  <a:pt x="10007" y="20066"/>
                </a:moveTo>
                <a:lnTo>
                  <a:pt x="9893" y="20459"/>
                </a:lnTo>
                <a:lnTo>
                  <a:pt x="10007" y="20066"/>
                </a:lnTo>
                <a:close/>
              </a:path>
              <a:path w="34925" h="38100">
                <a:moveTo>
                  <a:pt x="10020" y="18923"/>
                </a:moveTo>
                <a:lnTo>
                  <a:pt x="9613" y="18719"/>
                </a:lnTo>
                <a:lnTo>
                  <a:pt x="9639" y="19100"/>
                </a:lnTo>
                <a:lnTo>
                  <a:pt x="10020" y="18923"/>
                </a:lnTo>
                <a:close/>
              </a:path>
              <a:path w="34925" h="38100">
                <a:moveTo>
                  <a:pt x="10274" y="19558"/>
                </a:moveTo>
                <a:lnTo>
                  <a:pt x="10134" y="20104"/>
                </a:lnTo>
                <a:lnTo>
                  <a:pt x="10261" y="19939"/>
                </a:lnTo>
                <a:lnTo>
                  <a:pt x="10274" y="19558"/>
                </a:lnTo>
                <a:close/>
              </a:path>
              <a:path w="34925" h="38100">
                <a:moveTo>
                  <a:pt x="11518" y="18872"/>
                </a:moveTo>
                <a:lnTo>
                  <a:pt x="11379" y="18834"/>
                </a:lnTo>
                <a:lnTo>
                  <a:pt x="11315" y="19189"/>
                </a:lnTo>
                <a:lnTo>
                  <a:pt x="11506" y="19050"/>
                </a:lnTo>
                <a:lnTo>
                  <a:pt x="11518" y="18872"/>
                </a:lnTo>
                <a:close/>
              </a:path>
              <a:path w="34925" h="38100">
                <a:moveTo>
                  <a:pt x="11874" y="22923"/>
                </a:moveTo>
                <a:lnTo>
                  <a:pt x="11671" y="22860"/>
                </a:lnTo>
                <a:lnTo>
                  <a:pt x="11036" y="22618"/>
                </a:lnTo>
                <a:lnTo>
                  <a:pt x="10414" y="22860"/>
                </a:lnTo>
                <a:lnTo>
                  <a:pt x="10350" y="22606"/>
                </a:lnTo>
                <a:lnTo>
                  <a:pt x="10261" y="22352"/>
                </a:lnTo>
                <a:lnTo>
                  <a:pt x="9448" y="22352"/>
                </a:lnTo>
                <a:lnTo>
                  <a:pt x="9347" y="22606"/>
                </a:lnTo>
                <a:lnTo>
                  <a:pt x="9334" y="22479"/>
                </a:lnTo>
                <a:lnTo>
                  <a:pt x="9309" y="22352"/>
                </a:lnTo>
                <a:lnTo>
                  <a:pt x="8407" y="22352"/>
                </a:lnTo>
                <a:lnTo>
                  <a:pt x="8343" y="22225"/>
                </a:lnTo>
                <a:lnTo>
                  <a:pt x="8115" y="21818"/>
                </a:lnTo>
                <a:lnTo>
                  <a:pt x="8026" y="22225"/>
                </a:lnTo>
                <a:lnTo>
                  <a:pt x="7569" y="21399"/>
                </a:lnTo>
                <a:lnTo>
                  <a:pt x="7289" y="23749"/>
                </a:lnTo>
                <a:lnTo>
                  <a:pt x="7620" y="23241"/>
                </a:lnTo>
                <a:lnTo>
                  <a:pt x="7696" y="22987"/>
                </a:lnTo>
                <a:lnTo>
                  <a:pt x="7785" y="23241"/>
                </a:lnTo>
                <a:lnTo>
                  <a:pt x="7886" y="24384"/>
                </a:lnTo>
                <a:lnTo>
                  <a:pt x="8013" y="24638"/>
                </a:lnTo>
                <a:lnTo>
                  <a:pt x="8102" y="22987"/>
                </a:lnTo>
                <a:lnTo>
                  <a:pt x="8280" y="22479"/>
                </a:lnTo>
                <a:lnTo>
                  <a:pt x="8763" y="23749"/>
                </a:lnTo>
                <a:lnTo>
                  <a:pt x="10426" y="24130"/>
                </a:lnTo>
                <a:lnTo>
                  <a:pt x="11874" y="22923"/>
                </a:lnTo>
                <a:close/>
              </a:path>
              <a:path w="34925" h="38100">
                <a:moveTo>
                  <a:pt x="12598" y="22860"/>
                </a:moveTo>
                <a:lnTo>
                  <a:pt x="12103" y="22733"/>
                </a:lnTo>
                <a:lnTo>
                  <a:pt x="11874" y="22923"/>
                </a:lnTo>
                <a:lnTo>
                  <a:pt x="12369" y="23114"/>
                </a:lnTo>
                <a:lnTo>
                  <a:pt x="12573" y="22923"/>
                </a:lnTo>
                <a:close/>
              </a:path>
              <a:path w="34925" h="38100">
                <a:moveTo>
                  <a:pt x="12636" y="25285"/>
                </a:moveTo>
                <a:lnTo>
                  <a:pt x="11468" y="25222"/>
                </a:lnTo>
                <a:lnTo>
                  <a:pt x="9969" y="25273"/>
                </a:lnTo>
                <a:lnTo>
                  <a:pt x="8191" y="25273"/>
                </a:lnTo>
                <a:lnTo>
                  <a:pt x="7175" y="23812"/>
                </a:lnTo>
                <a:lnTo>
                  <a:pt x="7073" y="25298"/>
                </a:lnTo>
                <a:lnTo>
                  <a:pt x="8305" y="26022"/>
                </a:lnTo>
                <a:lnTo>
                  <a:pt x="9804" y="26035"/>
                </a:lnTo>
                <a:lnTo>
                  <a:pt x="11404" y="26657"/>
                </a:lnTo>
                <a:lnTo>
                  <a:pt x="12636" y="25285"/>
                </a:lnTo>
                <a:close/>
              </a:path>
              <a:path w="34925" h="38100">
                <a:moveTo>
                  <a:pt x="12814" y="16459"/>
                </a:moveTo>
                <a:lnTo>
                  <a:pt x="12674" y="16383"/>
                </a:lnTo>
                <a:lnTo>
                  <a:pt x="11112" y="17526"/>
                </a:lnTo>
                <a:lnTo>
                  <a:pt x="9359" y="17780"/>
                </a:lnTo>
                <a:lnTo>
                  <a:pt x="8940" y="16002"/>
                </a:lnTo>
                <a:lnTo>
                  <a:pt x="8826" y="16497"/>
                </a:lnTo>
                <a:lnTo>
                  <a:pt x="8699" y="18034"/>
                </a:lnTo>
                <a:lnTo>
                  <a:pt x="8801" y="18719"/>
                </a:lnTo>
                <a:lnTo>
                  <a:pt x="8394" y="19431"/>
                </a:lnTo>
                <a:lnTo>
                  <a:pt x="8623" y="18415"/>
                </a:lnTo>
                <a:lnTo>
                  <a:pt x="8496" y="16002"/>
                </a:lnTo>
                <a:lnTo>
                  <a:pt x="8305" y="19431"/>
                </a:lnTo>
                <a:lnTo>
                  <a:pt x="8229" y="20066"/>
                </a:lnTo>
                <a:lnTo>
                  <a:pt x="7899" y="20828"/>
                </a:lnTo>
                <a:lnTo>
                  <a:pt x="8280" y="18491"/>
                </a:lnTo>
                <a:lnTo>
                  <a:pt x="8204" y="17627"/>
                </a:lnTo>
                <a:lnTo>
                  <a:pt x="7988" y="17386"/>
                </a:lnTo>
                <a:lnTo>
                  <a:pt x="7823" y="17602"/>
                </a:lnTo>
                <a:lnTo>
                  <a:pt x="7581" y="17665"/>
                </a:lnTo>
                <a:lnTo>
                  <a:pt x="6972" y="17767"/>
                </a:lnTo>
                <a:lnTo>
                  <a:pt x="7200" y="18694"/>
                </a:lnTo>
                <a:lnTo>
                  <a:pt x="7315" y="19151"/>
                </a:lnTo>
                <a:lnTo>
                  <a:pt x="7543" y="20027"/>
                </a:lnTo>
                <a:lnTo>
                  <a:pt x="7594" y="20459"/>
                </a:lnTo>
                <a:lnTo>
                  <a:pt x="7467" y="21209"/>
                </a:lnTo>
                <a:lnTo>
                  <a:pt x="7569" y="21399"/>
                </a:lnTo>
                <a:lnTo>
                  <a:pt x="7620" y="20955"/>
                </a:lnTo>
                <a:lnTo>
                  <a:pt x="7734" y="21145"/>
                </a:lnTo>
                <a:lnTo>
                  <a:pt x="7721" y="20955"/>
                </a:lnTo>
                <a:lnTo>
                  <a:pt x="7772" y="21209"/>
                </a:lnTo>
                <a:lnTo>
                  <a:pt x="8115" y="21818"/>
                </a:lnTo>
                <a:lnTo>
                  <a:pt x="8305" y="20828"/>
                </a:lnTo>
                <a:lnTo>
                  <a:pt x="9004" y="20701"/>
                </a:lnTo>
                <a:lnTo>
                  <a:pt x="9309" y="22352"/>
                </a:lnTo>
                <a:lnTo>
                  <a:pt x="9448" y="22352"/>
                </a:lnTo>
                <a:lnTo>
                  <a:pt x="9791" y="21399"/>
                </a:lnTo>
                <a:lnTo>
                  <a:pt x="9893" y="20459"/>
                </a:lnTo>
                <a:lnTo>
                  <a:pt x="9728" y="20701"/>
                </a:lnTo>
                <a:lnTo>
                  <a:pt x="9664" y="19685"/>
                </a:lnTo>
                <a:lnTo>
                  <a:pt x="9639" y="19100"/>
                </a:lnTo>
                <a:lnTo>
                  <a:pt x="9220" y="19304"/>
                </a:lnTo>
                <a:lnTo>
                  <a:pt x="9055" y="19685"/>
                </a:lnTo>
                <a:lnTo>
                  <a:pt x="8966" y="19050"/>
                </a:lnTo>
                <a:lnTo>
                  <a:pt x="8978" y="18415"/>
                </a:lnTo>
                <a:lnTo>
                  <a:pt x="9613" y="18719"/>
                </a:lnTo>
                <a:lnTo>
                  <a:pt x="9601" y="18415"/>
                </a:lnTo>
                <a:lnTo>
                  <a:pt x="9588" y="18288"/>
                </a:lnTo>
                <a:lnTo>
                  <a:pt x="11379" y="18834"/>
                </a:lnTo>
                <a:lnTo>
                  <a:pt x="11468" y="18288"/>
                </a:lnTo>
                <a:lnTo>
                  <a:pt x="11493" y="18161"/>
                </a:lnTo>
                <a:lnTo>
                  <a:pt x="11506" y="18034"/>
                </a:lnTo>
                <a:lnTo>
                  <a:pt x="11518" y="18872"/>
                </a:lnTo>
                <a:lnTo>
                  <a:pt x="12052" y="19050"/>
                </a:lnTo>
                <a:lnTo>
                  <a:pt x="11493" y="19151"/>
                </a:lnTo>
                <a:lnTo>
                  <a:pt x="11379" y="20828"/>
                </a:lnTo>
                <a:lnTo>
                  <a:pt x="11328" y="19939"/>
                </a:lnTo>
                <a:lnTo>
                  <a:pt x="11315" y="19189"/>
                </a:lnTo>
                <a:lnTo>
                  <a:pt x="11150" y="19227"/>
                </a:lnTo>
                <a:lnTo>
                  <a:pt x="11150" y="20447"/>
                </a:lnTo>
                <a:lnTo>
                  <a:pt x="10795" y="20828"/>
                </a:lnTo>
                <a:lnTo>
                  <a:pt x="10642" y="21082"/>
                </a:lnTo>
                <a:lnTo>
                  <a:pt x="10579" y="19939"/>
                </a:lnTo>
                <a:lnTo>
                  <a:pt x="11036" y="20193"/>
                </a:lnTo>
                <a:lnTo>
                  <a:pt x="11150" y="20447"/>
                </a:lnTo>
                <a:lnTo>
                  <a:pt x="11150" y="19227"/>
                </a:lnTo>
                <a:lnTo>
                  <a:pt x="10693" y="19304"/>
                </a:lnTo>
                <a:lnTo>
                  <a:pt x="10350" y="19812"/>
                </a:lnTo>
                <a:lnTo>
                  <a:pt x="10248" y="20828"/>
                </a:lnTo>
                <a:lnTo>
                  <a:pt x="10134" y="21336"/>
                </a:lnTo>
                <a:lnTo>
                  <a:pt x="10134" y="20104"/>
                </a:lnTo>
                <a:lnTo>
                  <a:pt x="10083" y="21590"/>
                </a:lnTo>
                <a:lnTo>
                  <a:pt x="10287" y="22352"/>
                </a:lnTo>
                <a:lnTo>
                  <a:pt x="11036" y="22618"/>
                </a:lnTo>
                <a:lnTo>
                  <a:pt x="11760" y="22352"/>
                </a:lnTo>
                <a:lnTo>
                  <a:pt x="11887" y="22072"/>
                </a:lnTo>
                <a:lnTo>
                  <a:pt x="11887" y="21336"/>
                </a:lnTo>
                <a:lnTo>
                  <a:pt x="11874" y="21082"/>
                </a:lnTo>
                <a:lnTo>
                  <a:pt x="11861" y="20828"/>
                </a:lnTo>
                <a:lnTo>
                  <a:pt x="11760" y="19304"/>
                </a:lnTo>
                <a:lnTo>
                  <a:pt x="11823" y="20193"/>
                </a:lnTo>
                <a:lnTo>
                  <a:pt x="12065" y="19304"/>
                </a:lnTo>
                <a:lnTo>
                  <a:pt x="12395" y="18034"/>
                </a:lnTo>
                <a:lnTo>
                  <a:pt x="12471" y="17780"/>
                </a:lnTo>
                <a:lnTo>
                  <a:pt x="12814" y="16459"/>
                </a:lnTo>
                <a:close/>
              </a:path>
              <a:path w="34925" h="38100">
                <a:moveTo>
                  <a:pt x="13182" y="26136"/>
                </a:moveTo>
                <a:lnTo>
                  <a:pt x="12776" y="25171"/>
                </a:lnTo>
                <a:lnTo>
                  <a:pt x="12712" y="23241"/>
                </a:lnTo>
                <a:lnTo>
                  <a:pt x="12636" y="25285"/>
                </a:lnTo>
                <a:lnTo>
                  <a:pt x="12954" y="26301"/>
                </a:lnTo>
                <a:lnTo>
                  <a:pt x="13182" y="26136"/>
                </a:lnTo>
                <a:close/>
              </a:path>
              <a:path w="34925" h="38100">
                <a:moveTo>
                  <a:pt x="13271" y="13487"/>
                </a:moveTo>
                <a:lnTo>
                  <a:pt x="13258" y="13119"/>
                </a:lnTo>
                <a:lnTo>
                  <a:pt x="13246" y="12915"/>
                </a:lnTo>
                <a:lnTo>
                  <a:pt x="13131" y="13525"/>
                </a:lnTo>
                <a:lnTo>
                  <a:pt x="13157" y="13881"/>
                </a:lnTo>
                <a:lnTo>
                  <a:pt x="13169" y="14097"/>
                </a:lnTo>
                <a:lnTo>
                  <a:pt x="13271" y="13487"/>
                </a:lnTo>
                <a:close/>
              </a:path>
              <a:path w="34925" h="38100">
                <a:moveTo>
                  <a:pt x="13512" y="15138"/>
                </a:moveTo>
                <a:lnTo>
                  <a:pt x="13487" y="14643"/>
                </a:lnTo>
                <a:lnTo>
                  <a:pt x="13462" y="14325"/>
                </a:lnTo>
                <a:lnTo>
                  <a:pt x="13512" y="15138"/>
                </a:lnTo>
                <a:close/>
              </a:path>
              <a:path w="34925" h="38100">
                <a:moveTo>
                  <a:pt x="13982" y="14312"/>
                </a:moveTo>
                <a:lnTo>
                  <a:pt x="13919" y="13119"/>
                </a:lnTo>
                <a:lnTo>
                  <a:pt x="13817" y="11518"/>
                </a:lnTo>
                <a:lnTo>
                  <a:pt x="13690" y="13563"/>
                </a:lnTo>
                <a:lnTo>
                  <a:pt x="13677" y="13881"/>
                </a:lnTo>
                <a:lnTo>
                  <a:pt x="13665" y="14643"/>
                </a:lnTo>
                <a:lnTo>
                  <a:pt x="13982" y="14312"/>
                </a:lnTo>
                <a:close/>
              </a:path>
              <a:path w="34925" h="38100">
                <a:moveTo>
                  <a:pt x="14262" y="14262"/>
                </a:moveTo>
                <a:lnTo>
                  <a:pt x="14236" y="13881"/>
                </a:lnTo>
                <a:lnTo>
                  <a:pt x="14224" y="13487"/>
                </a:lnTo>
                <a:lnTo>
                  <a:pt x="14071" y="14262"/>
                </a:lnTo>
                <a:lnTo>
                  <a:pt x="14097" y="14643"/>
                </a:lnTo>
                <a:lnTo>
                  <a:pt x="14122" y="15036"/>
                </a:lnTo>
                <a:lnTo>
                  <a:pt x="14262" y="14262"/>
                </a:lnTo>
                <a:close/>
              </a:path>
              <a:path w="34925" h="38100">
                <a:moveTo>
                  <a:pt x="14287" y="22352"/>
                </a:moveTo>
                <a:lnTo>
                  <a:pt x="14185" y="22148"/>
                </a:lnTo>
                <a:lnTo>
                  <a:pt x="13728" y="21844"/>
                </a:lnTo>
                <a:lnTo>
                  <a:pt x="12636" y="22860"/>
                </a:lnTo>
                <a:lnTo>
                  <a:pt x="13589" y="23114"/>
                </a:lnTo>
                <a:lnTo>
                  <a:pt x="13728" y="23876"/>
                </a:lnTo>
                <a:lnTo>
                  <a:pt x="14046" y="23749"/>
                </a:lnTo>
                <a:lnTo>
                  <a:pt x="14109" y="22479"/>
                </a:lnTo>
                <a:lnTo>
                  <a:pt x="14287" y="22352"/>
                </a:lnTo>
                <a:close/>
              </a:path>
              <a:path w="34925" h="38100">
                <a:moveTo>
                  <a:pt x="14541" y="23850"/>
                </a:moveTo>
                <a:lnTo>
                  <a:pt x="14490" y="22885"/>
                </a:lnTo>
                <a:lnTo>
                  <a:pt x="13614" y="25679"/>
                </a:lnTo>
                <a:lnTo>
                  <a:pt x="13589" y="25285"/>
                </a:lnTo>
                <a:lnTo>
                  <a:pt x="13703" y="27317"/>
                </a:lnTo>
                <a:lnTo>
                  <a:pt x="14541" y="23850"/>
                </a:lnTo>
                <a:close/>
              </a:path>
              <a:path w="34925" h="38100">
                <a:moveTo>
                  <a:pt x="15430" y="33782"/>
                </a:moveTo>
                <a:lnTo>
                  <a:pt x="14516" y="33782"/>
                </a:lnTo>
                <a:lnTo>
                  <a:pt x="13804" y="33909"/>
                </a:lnTo>
                <a:lnTo>
                  <a:pt x="14922" y="37211"/>
                </a:lnTo>
                <a:lnTo>
                  <a:pt x="15430" y="33782"/>
                </a:lnTo>
                <a:close/>
              </a:path>
              <a:path w="34925" h="38100">
                <a:moveTo>
                  <a:pt x="15582" y="19964"/>
                </a:moveTo>
                <a:lnTo>
                  <a:pt x="15290" y="19939"/>
                </a:lnTo>
                <a:lnTo>
                  <a:pt x="15354" y="20066"/>
                </a:lnTo>
                <a:lnTo>
                  <a:pt x="15582" y="20320"/>
                </a:lnTo>
                <a:lnTo>
                  <a:pt x="15582" y="19964"/>
                </a:lnTo>
                <a:close/>
              </a:path>
              <a:path w="34925" h="38100">
                <a:moveTo>
                  <a:pt x="15646" y="29337"/>
                </a:moveTo>
                <a:lnTo>
                  <a:pt x="15519" y="29616"/>
                </a:lnTo>
                <a:lnTo>
                  <a:pt x="15646" y="29337"/>
                </a:lnTo>
                <a:close/>
              </a:path>
              <a:path w="34925" h="38100">
                <a:moveTo>
                  <a:pt x="16586" y="30175"/>
                </a:moveTo>
                <a:lnTo>
                  <a:pt x="16370" y="30480"/>
                </a:lnTo>
                <a:lnTo>
                  <a:pt x="16586" y="30175"/>
                </a:lnTo>
                <a:close/>
              </a:path>
              <a:path w="34925" h="38100">
                <a:moveTo>
                  <a:pt x="16941" y="33782"/>
                </a:moveTo>
                <a:lnTo>
                  <a:pt x="15481" y="33401"/>
                </a:lnTo>
                <a:lnTo>
                  <a:pt x="15430" y="33782"/>
                </a:lnTo>
                <a:lnTo>
                  <a:pt x="16941" y="33782"/>
                </a:lnTo>
                <a:close/>
              </a:path>
              <a:path w="34925" h="38100">
                <a:moveTo>
                  <a:pt x="16954" y="13627"/>
                </a:moveTo>
                <a:lnTo>
                  <a:pt x="16929" y="13131"/>
                </a:lnTo>
                <a:lnTo>
                  <a:pt x="16903" y="12814"/>
                </a:lnTo>
                <a:lnTo>
                  <a:pt x="16954" y="13627"/>
                </a:lnTo>
                <a:close/>
              </a:path>
              <a:path w="34925" h="38100">
                <a:moveTo>
                  <a:pt x="17373" y="24638"/>
                </a:moveTo>
                <a:lnTo>
                  <a:pt x="16878" y="23876"/>
                </a:lnTo>
                <a:lnTo>
                  <a:pt x="16789" y="23749"/>
                </a:lnTo>
                <a:lnTo>
                  <a:pt x="16103" y="23876"/>
                </a:lnTo>
                <a:lnTo>
                  <a:pt x="15824" y="23622"/>
                </a:lnTo>
                <a:lnTo>
                  <a:pt x="15240" y="24003"/>
                </a:lnTo>
                <a:lnTo>
                  <a:pt x="14719" y="24765"/>
                </a:lnTo>
                <a:lnTo>
                  <a:pt x="14617" y="25146"/>
                </a:lnTo>
                <a:lnTo>
                  <a:pt x="15392" y="26416"/>
                </a:lnTo>
                <a:lnTo>
                  <a:pt x="16103" y="24638"/>
                </a:lnTo>
                <a:lnTo>
                  <a:pt x="17373" y="24638"/>
                </a:lnTo>
                <a:close/>
              </a:path>
              <a:path w="34925" h="38100">
                <a:moveTo>
                  <a:pt x="18084" y="24638"/>
                </a:moveTo>
                <a:lnTo>
                  <a:pt x="17373" y="24638"/>
                </a:lnTo>
                <a:lnTo>
                  <a:pt x="18034" y="25654"/>
                </a:lnTo>
                <a:lnTo>
                  <a:pt x="18084" y="24638"/>
                </a:lnTo>
                <a:close/>
              </a:path>
              <a:path w="34925" h="38100">
                <a:moveTo>
                  <a:pt x="18249" y="24638"/>
                </a:moveTo>
                <a:lnTo>
                  <a:pt x="18161" y="23139"/>
                </a:lnTo>
                <a:lnTo>
                  <a:pt x="18084" y="24638"/>
                </a:lnTo>
                <a:lnTo>
                  <a:pt x="18249" y="24638"/>
                </a:lnTo>
                <a:close/>
              </a:path>
              <a:path w="34925" h="38100">
                <a:moveTo>
                  <a:pt x="18580" y="24638"/>
                </a:moveTo>
                <a:lnTo>
                  <a:pt x="18249" y="24638"/>
                </a:lnTo>
                <a:lnTo>
                  <a:pt x="18300" y="25527"/>
                </a:lnTo>
                <a:lnTo>
                  <a:pt x="18580" y="24638"/>
                </a:lnTo>
                <a:close/>
              </a:path>
              <a:path w="34925" h="38100">
                <a:moveTo>
                  <a:pt x="18592" y="12026"/>
                </a:moveTo>
                <a:lnTo>
                  <a:pt x="18453" y="11760"/>
                </a:lnTo>
                <a:lnTo>
                  <a:pt x="18465" y="9702"/>
                </a:lnTo>
                <a:lnTo>
                  <a:pt x="18262" y="11404"/>
                </a:lnTo>
                <a:lnTo>
                  <a:pt x="17500" y="9893"/>
                </a:lnTo>
                <a:lnTo>
                  <a:pt x="17360" y="12382"/>
                </a:lnTo>
                <a:lnTo>
                  <a:pt x="17335" y="12814"/>
                </a:lnTo>
                <a:lnTo>
                  <a:pt x="17576" y="12407"/>
                </a:lnTo>
                <a:lnTo>
                  <a:pt x="18173" y="12192"/>
                </a:lnTo>
                <a:lnTo>
                  <a:pt x="18161" y="12382"/>
                </a:lnTo>
                <a:lnTo>
                  <a:pt x="18440" y="14236"/>
                </a:lnTo>
                <a:lnTo>
                  <a:pt x="18440" y="12090"/>
                </a:lnTo>
                <a:lnTo>
                  <a:pt x="18592" y="12026"/>
                </a:lnTo>
                <a:close/>
              </a:path>
              <a:path w="34925" h="38100">
                <a:moveTo>
                  <a:pt x="18745" y="12763"/>
                </a:moveTo>
                <a:lnTo>
                  <a:pt x="18719" y="12382"/>
                </a:lnTo>
                <a:lnTo>
                  <a:pt x="18707" y="12001"/>
                </a:lnTo>
                <a:lnTo>
                  <a:pt x="18554" y="12763"/>
                </a:lnTo>
                <a:lnTo>
                  <a:pt x="18580" y="13144"/>
                </a:lnTo>
                <a:lnTo>
                  <a:pt x="18605" y="13525"/>
                </a:lnTo>
                <a:lnTo>
                  <a:pt x="18745" y="12763"/>
                </a:lnTo>
                <a:close/>
              </a:path>
              <a:path w="34925" h="38100">
                <a:moveTo>
                  <a:pt x="18973" y="12738"/>
                </a:moveTo>
                <a:lnTo>
                  <a:pt x="18961" y="12382"/>
                </a:lnTo>
                <a:lnTo>
                  <a:pt x="18948" y="12179"/>
                </a:lnTo>
                <a:lnTo>
                  <a:pt x="18834" y="12788"/>
                </a:lnTo>
                <a:lnTo>
                  <a:pt x="18859" y="13144"/>
                </a:lnTo>
                <a:lnTo>
                  <a:pt x="18872" y="13347"/>
                </a:lnTo>
                <a:lnTo>
                  <a:pt x="18973" y="12738"/>
                </a:lnTo>
                <a:close/>
              </a:path>
              <a:path w="34925" h="38100">
                <a:moveTo>
                  <a:pt x="19812" y="20066"/>
                </a:moveTo>
                <a:lnTo>
                  <a:pt x="19799" y="19748"/>
                </a:lnTo>
                <a:lnTo>
                  <a:pt x="19723" y="20066"/>
                </a:lnTo>
                <a:close/>
              </a:path>
              <a:path w="34925" h="38100">
                <a:moveTo>
                  <a:pt x="19977" y="19558"/>
                </a:moveTo>
                <a:lnTo>
                  <a:pt x="19786" y="19443"/>
                </a:lnTo>
                <a:lnTo>
                  <a:pt x="19799" y="19748"/>
                </a:lnTo>
                <a:lnTo>
                  <a:pt x="19977" y="19558"/>
                </a:lnTo>
                <a:close/>
              </a:path>
              <a:path w="34925" h="38100">
                <a:moveTo>
                  <a:pt x="20383" y="12039"/>
                </a:moveTo>
                <a:lnTo>
                  <a:pt x="20281" y="11633"/>
                </a:lnTo>
                <a:lnTo>
                  <a:pt x="20269" y="11430"/>
                </a:lnTo>
                <a:lnTo>
                  <a:pt x="20180" y="11861"/>
                </a:lnTo>
                <a:lnTo>
                  <a:pt x="19062" y="10820"/>
                </a:lnTo>
                <a:lnTo>
                  <a:pt x="19151" y="12382"/>
                </a:lnTo>
                <a:lnTo>
                  <a:pt x="19189" y="13042"/>
                </a:lnTo>
                <a:lnTo>
                  <a:pt x="19710" y="12382"/>
                </a:lnTo>
                <a:lnTo>
                  <a:pt x="20154" y="12153"/>
                </a:lnTo>
                <a:lnTo>
                  <a:pt x="20180" y="12395"/>
                </a:lnTo>
                <a:lnTo>
                  <a:pt x="20193" y="12611"/>
                </a:lnTo>
                <a:lnTo>
                  <a:pt x="20269" y="12103"/>
                </a:lnTo>
                <a:close/>
              </a:path>
              <a:path w="34925" h="38100">
                <a:moveTo>
                  <a:pt x="20561" y="11671"/>
                </a:moveTo>
                <a:lnTo>
                  <a:pt x="20535" y="11214"/>
                </a:lnTo>
                <a:lnTo>
                  <a:pt x="20383" y="12039"/>
                </a:lnTo>
                <a:lnTo>
                  <a:pt x="20320" y="12395"/>
                </a:lnTo>
                <a:lnTo>
                  <a:pt x="20408" y="13906"/>
                </a:lnTo>
                <a:lnTo>
                  <a:pt x="20561" y="11671"/>
                </a:lnTo>
                <a:close/>
              </a:path>
              <a:path w="34925" h="38100">
                <a:moveTo>
                  <a:pt x="20815" y="12026"/>
                </a:moveTo>
                <a:lnTo>
                  <a:pt x="20789" y="11633"/>
                </a:lnTo>
                <a:lnTo>
                  <a:pt x="20777" y="11252"/>
                </a:lnTo>
                <a:lnTo>
                  <a:pt x="20624" y="12014"/>
                </a:lnTo>
                <a:lnTo>
                  <a:pt x="20650" y="12395"/>
                </a:lnTo>
                <a:lnTo>
                  <a:pt x="20675" y="12788"/>
                </a:lnTo>
                <a:lnTo>
                  <a:pt x="20815" y="12026"/>
                </a:lnTo>
                <a:close/>
              </a:path>
              <a:path w="34925" h="38100">
                <a:moveTo>
                  <a:pt x="21551" y="12560"/>
                </a:moveTo>
                <a:lnTo>
                  <a:pt x="21450" y="10871"/>
                </a:lnTo>
                <a:lnTo>
                  <a:pt x="21374" y="9474"/>
                </a:lnTo>
                <a:lnTo>
                  <a:pt x="21170" y="11569"/>
                </a:lnTo>
                <a:lnTo>
                  <a:pt x="21158" y="13004"/>
                </a:lnTo>
                <a:lnTo>
                  <a:pt x="21551" y="12560"/>
                </a:lnTo>
                <a:close/>
              </a:path>
              <a:path w="34925" h="38100">
                <a:moveTo>
                  <a:pt x="22174" y="22987"/>
                </a:moveTo>
                <a:lnTo>
                  <a:pt x="22021" y="22682"/>
                </a:lnTo>
                <a:lnTo>
                  <a:pt x="22021" y="22999"/>
                </a:lnTo>
                <a:lnTo>
                  <a:pt x="22174" y="22987"/>
                </a:lnTo>
                <a:close/>
              </a:path>
              <a:path w="34925" h="38100">
                <a:moveTo>
                  <a:pt x="23342" y="21818"/>
                </a:moveTo>
                <a:lnTo>
                  <a:pt x="23114" y="21742"/>
                </a:lnTo>
                <a:lnTo>
                  <a:pt x="23329" y="22148"/>
                </a:lnTo>
                <a:lnTo>
                  <a:pt x="23342" y="21818"/>
                </a:lnTo>
                <a:close/>
              </a:path>
              <a:path w="34925" h="38100">
                <a:moveTo>
                  <a:pt x="23634" y="25781"/>
                </a:moveTo>
                <a:lnTo>
                  <a:pt x="22923" y="25819"/>
                </a:lnTo>
                <a:lnTo>
                  <a:pt x="22707" y="26035"/>
                </a:lnTo>
                <a:lnTo>
                  <a:pt x="23291" y="26212"/>
                </a:lnTo>
                <a:lnTo>
                  <a:pt x="23634" y="25781"/>
                </a:lnTo>
                <a:close/>
              </a:path>
              <a:path w="34925" h="38100">
                <a:moveTo>
                  <a:pt x="23850" y="26212"/>
                </a:moveTo>
                <a:lnTo>
                  <a:pt x="23837" y="25971"/>
                </a:lnTo>
                <a:lnTo>
                  <a:pt x="23571" y="26212"/>
                </a:lnTo>
                <a:lnTo>
                  <a:pt x="23850" y="26212"/>
                </a:lnTo>
                <a:close/>
              </a:path>
              <a:path w="34925" h="38100">
                <a:moveTo>
                  <a:pt x="24180" y="25654"/>
                </a:moveTo>
                <a:lnTo>
                  <a:pt x="23977" y="25095"/>
                </a:lnTo>
                <a:lnTo>
                  <a:pt x="23825" y="25654"/>
                </a:lnTo>
                <a:lnTo>
                  <a:pt x="23837" y="25971"/>
                </a:lnTo>
                <a:lnTo>
                  <a:pt x="24180" y="25654"/>
                </a:lnTo>
                <a:close/>
              </a:path>
              <a:path w="34925" h="38100">
                <a:moveTo>
                  <a:pt x="24612" y="22682"/>
                </a:moveTo>
                <a:lnTo>
                  <a:pt x="23698" y="22860"/>
                </a:lnTo>
                <a:lnTo>
                  <a:pt x="23329" y="22148"/>
                </a:lnTo>
                <a:lnTo>
                  <a:pt x="23037" y="23241"/>
                </a:lnTo>
                <a:lnTo>
                  <a:pt x="22047" y="23495"/>
                </a:lnTo>
                <a:lnTo>
                  <a:pt x="22021" y="23114"/>
                </a:lnTo>
                <a:lnTo>
                  <a:pt x="21450" y="23050"/>
                </a:lnTo>
                <a:lnTo>
                  <a:pt x="21437" y="22910"/>
                </a:lnTo>
                <a:lnTo>
                  <a:pt x="21386" y="23063"/>
                </a:lnTo>
                <a:lnTo>
                  <a:pt x="20650" y="23114"/>
                </a:lnTo>
                <a:lnTo>
                  <a:pt x="19761" y="22733"/>
                </a:lnTo>
                <a:lnTo>
                  <a:pt x="19024" y="23241"/>
                </a:lnTo>
                <a:lnTo>
                  <a:pt x="18580" y="24638"/>
                </a:lnTo>
                <a:lnTo>
                  <a:pt x="18884" y="24638"/>
                </a:lnTo>
                <a:lnTo>
                  <a:pt x="20078" y="23876"/>
                </a:lnTo>
                <a:lnTo>
                  <a:pt x="21094" y="23876"/>
                </a:lnTo>
                <a:lnTo>
                  <a:pt x="20586" y="25311"/>
                </a:lnTo>
                <a:lnTo>
                  <a:pt x="19964" y="25425"/>
                </a:lnTo>
                <a:lnTo>
                  <a:pt x="19900" y="24917"/>
                </a:lnTo>
                <a:lnTo>
                  <a:pt x="19481" y="25311"/>
                </a:lnTo>
                <a:lnTo>
                  <a:pt x="18961" y="25361"/>
                </a:lnTo>
                <a:lnTo>
                  <a:pt x="19291" y="26073"/>
                </a:lnTo>
                <a:lnTo>
                  <a:pt x="19735" y="27063"/>
                </a:lnTo>
                <a:lnTo>
                  <a:pt x="20256" y="26174"/>
                </a:lnTo>
                <a:lnTo>
                  <a:pt x="21145" y="26009"/>
                </a:lnTo>
                <a:lnTo>
                  <a:pt x="21640" y="24549"/>
                </a:lnTo>
                <a:lnTo>
                  <a:pt x="21551" y="23876"/>
                </a:lnTo>
                <a:lnTo>
                  <a:pt x="22326" y="23876"/>
                </a:lnTo>
                <a:lnTo>
                  <a:pt x="22860" y="24282"/>
                </a:lnTo>
                <a:lnTo>
                  <a:pt x="23164" y="24257"/>
                </a:lnTo>
                <a:lnTo>
                  <a:pt x="23253" y="23876"/>
                </a:lnTo>
                <a:lnTo>
                  <a:pt x="23329" y="23495"/>
                </a:lnTo>
                <a:lnTo>
                  <a:pt x="23355" y="23368"/>
                </a:lnTo>
                <a:lnTo>
                  <a:pt x="23355" y="24511"/>
                </a:lnTo>
                <a:lnTo>
                  <a:pt x="23228" y="25146"/>
                </a:lnTo>
                <a:lnTo>
                  <a:pt x="23139" y="24638"/>
                </a:lnTo>
                <a:lnTo>
                  <a:pt x="23177" y="24333"/>
                </a:lnTo>
                <a:lnTo>
                  <a:pt x="23152" y="24511"/>
                </a:lnTo>
                <a:lnTo>
                  <a:pt x="22860" y="24282"/>
                </a:lnTo>
                <a:lnTo>
                  <a:pt x="21729" y="24384"/>
                </a:lnTo>
                <a:lnTo>
                  <a:pt x="21729" y="25908"/>
                </a:lnTo>
                <a:lnTo>
                  <a:pt x="22923" y="25819"/>
                </a:lnTo>
                <a:lnTo>
                  <a:pt x="23634" y="25146"/>
                </a:lnTo>
                <a:lnTo>
                  <a:pt x="23761" y="24638"/>
                </a:lnTo>
                <a:lnTo>
                  <a:pt x="23787" y="24993"/>
                </a:lnTo>
                <a:lnTo>
                  <a:pt x="23977" y="25095"/>
                </a:lnTo>
                <a:lnTo>
                  <a:pt x="24028" y="24892"/>
                </a:lnTo>
                <a:lnTo>
                  <a:pt x="24104" y="24638"/>
                </a:lnTo>
                <a:lnTo>
                  <a:pt x="24206" y="24257"/>
                </a:lnTo>
                <a:lnTo>
                  <a:pt x="24434" y="23368"/>
                </a:lnTo>
                <a:lnTo>
                  <a:pt x="24574" y="22860"/>
                </a:lnTo>
                <a:lnTo>
                  <a:pt x="24612" y="22682"/>
                </a:lnTo>
                <a:close/>
              </a:path>
              <a:path w="34925" h="38100">
                <a:moveTo>
                  <a:pt x="24917" y="22618"/>
                </a:moveTo>
                <a:lnTo>
                  <a:pt x="24904" y="21590"/>
                </a:lnTo>
                <a:lnTo>
                  <a:pt x="24612" y="22682"/>
                </a:lnTo>
                <a:lnTo>
                  <a:pt x="24917" y="22618"/>
                </a:lnTo>
                <a:close/>
              </a:path>
              <a:path w="34925" h="38100">
                <a:moveTo>
                  <a:pt x="25387" y="12788"/>
                </a:moveTo>
                <a:lnTo>
                  <a:pt x="25361" y="12407"/>
                </a:lnTo>
                <a:lnTo>
                  <a:pt x="25349" y="12026"/>
                </a:lnTo>
                <a:lnTo>
                  <a:pt x="25196" y="12788"/>
                </a:lnTo>
                <a:lnTo>
                  <a:pt x="25222" y="13169"/>
                </a:lnTo>
                <a:lnTo>
                  <a:pt x="25247" y="13563"/>
                </a:lnTo>
                <a:lnTo>
                  <a:pt x="25387" y="12788"/>
                </a:lnTo>
                <a:close/>
              </a:path>
              <a:path w="34925" h="38100">
                <a:moveTo>
                  <a:pt x="25501" y="23876"/>
                </a:moveTo>
                <a:lnTo>
                  <a:pt x="25425" y="22529"/>
                </a:lnTo>
                <a:lnTo>
                  <a:pt x="25044" y="22606"/>
                </a:lnTo>
                <a:lnTo>
                  <a:pt x="25031" y="23876"/>
                </a:lnTo>
                <a:lnTo>
                  <a:pt x="24968" y="22618"/>
                </a:lnTo>
                <a:lnTo>
                  <a:pt x="24866" y="22923"/>
                </a:lnTo>
                <a:lnTo>
                  <a:pt x="24320" y="25514"/>
                </a:lnTo>
                <a:lnTo>
                  <a:pt x="24447" y="25400"/>
                </a:lnTo>
                <a:lnTo>
                  <a:pt x="25323" y="25336"/>
                </a:lnTo>
                <a:lnTo>
                  <a:pt x="25349" y="25146"/>
                </a:lnTo>
                <a:lnTo>
                  <a:pt x="24752" y="25146"/>
                </a:lnTo>
                <a:lnTo>
                  <a:pt x="25311" y="24841"/>
                </a:lnTo>
                <a:lnTo>
                  <a:pt x="25260" y="24638"/>
                </a:lnTo>
                <a:lnTo>
                  <a:pt x="25323" y="24511"/>
                </a:lnTo>
                <a:lnTo>
                  <a:pt x="25450" y="24257"/>
                </a:lnTo>
                <a:lnTo>
                  <a:pt x="25501" y="23876"/>
                </a:lnTo>
                <a:close/>
              </a:path>
              <a:path w="34925" h="38100">
                <a:moveTo>
                  <a:pt x="25679" y="22479"/>
                </a:moveTo>
                <a:lnTo>
                  <a:pt x="25565" y="22288"/>
                </a:lnTo>
                <a:lnTo>
                  <a:pt x="25539" y="22504"/>
                </a:lnTo>
                <a:lnTo>
                  <a:pt x="25679" y="22479"/>
                </a:lnTo>
                <a:close/>
              </a:path>
              <a:path w="34925" h="38100">
                <a:moveTo>
                  <a:pt x="26416" y="24853"/>
                </a:moveTo>
                <a:lnTo>
                  <a:pt x="26377" y="24282"/>
                </a:lnTo>
                <a:lnTo>
                  <a:pt x="25476" y="24765"/>
                </a:lnTo>
                <a:lnTo>
                  <a:pt x="25361" y="25031"/>
                </a:lnTo>
                <a:lnTo>
                  <a:pt x="26416" y="24853"/>
                </a:lnTo>
                <a:close/>
              </a:path>
              <a:path w="34925" h="38100">
                <a:moveTo>
                  <a:pt x="26644" y="24815"/>
                </a:moveTo>
                <a:lnTo>
                  <a:pt x="26606" y="24257"/>
                </a:lnTo>
                <a:lnTo>
                  <a:pt x="26492" y="24841"/>
                </a:lnTo>
                <a:lnTo>
                  <a:pt x="26644" y="24815"/>
                </a:lnTo>
                <a:close/>
              </a:path>
              <a:path w="34925" h="38100">
                <a:moveTo>
                  <a:pt x="26708" y="1409"/>
                </a:moveTo>
                <a:lnTo>
                  <a:pt x="26682" y="1003"/>
                </a:lnTo>
                <a:lnTo>
                  <a:pt x="26657" y="495"/>
                </a:lnTo>
                <a:lnTo>
                  <a:pt x="26466" y="1371"/>
                </a:lnTo>
                <a:lnTo>
                  <a:pt x="26492" y="1765"/>
                </a:lnTo>
                <a:lnTo>
                  <a:pt x="26517" y="2273"/>
                </a:lnTo>
                <a:lnTo>
                  <a:pt x="26708" y="1409"/>
                </a:lnTo>
                <a:close/>
              </a:path>
              <a:path w="34925" h="38100">
                <a:moveTo>
                  <a:pt x="27114" y="26416"/>
                </a:moveTo>
                <a:lnTo>
                  <a:pt x="27063" y="25679"/>
                </a:lnTo>
                <a:lnTo>
                  <a:pt x="27076" y="26416"/>
                </a:lnTo>
                <a:close/>
              </a:path>
              <a:path w="34925" h="38100">
                <a:moveTo>
                  <a:pt x="27597" y="1257"/>
                </a:moveTo>
                <a:lnTo>
                  <a:pt x="26911" y="927"/>
                </a:lnTo>
                <a:lnTo>
                  <a:pt x="26962" y="1765"/>
                </a:lnTo>
                <a:lnTo>
                  <a:pt x="26974" y="2032"/>
                </a:lnTo>
                <a:lnTo>
                  <a:pt x="27127" y="1790"/>
                </a:lnTo>
                <a:lnTo>
                  <a:pt x="27597" y="1257"/>
                </a:lnTo>
                <a:close/>
              </a:path>
              <a:path w="34925" h="38100">
                <a:moveTo>
                  <a:pt x="27787" y="27559"/>
                </a:moveTo>
                <a:lnTo>
                  <a:pt x="27749" y="26873"/>
                </a:lnTo>
                <a:lnTo>
                  <a:pt x="27673" y="27559"/>
                </a:lnTo>
                <a:close/>
              </a:path>
              <a:path w="34925" h="38100">
                <a:moveTo>
                  <a:pt x="27825" y="1016"/>
                </a:moveTo>
                <a:lnTo>
                  <a:pt x="27762" y="0"/>
                </a:lnTo>
                <a:lnTo>
                  <a:pt x="27597" y="1257"/>
                </a:lnTo>
                <a:lnTo>
                  <a:pt x="27444" y="2540"/>
                </a:lnTo>
                <a:lnTo>
                  <a:pt x="27393" y="1778"/>
                </a:lnTo>
                <a:lnTo>
                  <a:pt x="27495" y="3505"/>
                </a:lnTo>
                <a:lnTo>
                  <a:pt x="27825" y="1016"/>
                </a:lnTo>
                <a:close/>
              </a:path>
              <a:path w="34925" h="38100">
                <a:moveTo>
                  <a:pt x="27851" y="25946"/>
                </a:moveTo>
                <a:lnTo>
                  <a:pt x="27698" y="25908"/>
                </a:lnTo>
                <a:lnTo>
                  <a:pt x="27749" y="26873"/>
                </a:lnTo>
                <a:lnTo>
                  <a:pt x="27851" y="25946"/>
                </a:lnTo>
                <a:close/>
              </a:path>
              <a:path w="34925" h="38100">
                <a:moveTo>
                  <a:pt x="27978" y="1371"/>
                </a:moveTo>
                <a:lnTo>
                  <a:pt x="27965" y="1016"/>
                </a:lnTo>
                <a:lnTo>
                  <a:pt x="27952" y="812"/>
                </a:lnTo>
                <a:lnTo>
                  <a:pt x="27838" y="1409"/>
                </a:lnTo>
                <a:lnTo>
                  <a:pt x="27863" y="1778"/>
                </a:lnTo>
                <a:lnTo>
                  <a:pt x="27876" y="1981"/>
                </a:lnTo>
                <a:lnTo>
                  <a:pt x="27978" y="1371"/>
                </a:lnTo>
                <a:close/>
              </a:path>
              <a:path w="34925" h="38100">
                <a:moveTo>
                  <a:pt x="30022" y="12877"/>
                </a:moveTo>
                <a:lnTo>
                  <a:pt x="30010" y="12573"/>
                </a:lnTo>
                <a:lnTo>
                  <a:pt x="29565" y="13081"/>
                </a:lnTo>
                <a:lnTo>
                  <a:pt x="30022" y="12877"/>
                </a:lnTo>
                <a:close/>
              </a:path>
              <a:path w="34925" h="38100">
                <a:moveTo>
                  <a:pt x="32359" y="3708"/>
                </a:moveTo>
                <a:lnTo>
                  <a:pt x="32334" y="3314"/>
                </a:lnTo>
                <a:lnTo>
                  <a:pt x="32308" y="2806"/>
                </a:lnTo>
                <a:lnTo>
                  <a:pt x="32118" y="3683"/>
                </a:lnTo>
                <a:lnTo>
                  <a:pt x="32143" y="4076"/>
                </a:lnTo>
                <a:lnTo>
                  <a:pt x="32169" y="4584"/>
                </a:lnTo>
                <a:lnTo>
                  <a:pt x="32359" y="3708"/>
                </a:lnTo>
                <a:close/>
              </a:path>
              <a:path w="34925" h="38100">
                <a:moveTo>
                  <a:pt x="32715" y="3352"/>
                </a:moveTo>
                <a:lnTo>
                  <a:pt x="32689" y="2895"/>
                </a:lnTo>
                <a:lnTo>
                  <a:pt x="32473" y="4076"/>
                </a:lnTo>
                <a:lnTo>
                  <a:pt x="32562" y="5588"/>
                </a:lnTo>
                <a:lnTo>
                  <a:pt x="32715" y="3352"/>
                </a:lnTo>
                <a:close/>
              </a:path>
              <a:path w="34925" h="38100">
                <a:moveTo>
                  <a:pt x="34429" y="12446"/>
                </a:moveTo>
                <a:lnTo>
                  <a:pt x="34328" y="10160"/>
                </a:lnTo>
                <a:lnTo>
                  <a:pt x="34150" y="7239"/>
                </a:lnTo>
                <a:lnTo>
                  <a:pt x="32664" y="11430"/>
                </a:lnTo>
                <a:lnTo>
                  <a:pt x="31877" y="12065"/>
                </a:lnTo>
                <a:lnTo>
                  <a:pt x="31369" y="12319"/>
                </a:lnTo>
                <a:lnTo>
                  <a:pt x="31292" y="15367"/>
                </a:lnTo>
                <a:lnTo>
                  <a:pt x="30797" y="15240"/>
                </a:lnTo>
                <a:lnTo>
                  <a:pt x="30810" y="14986"/>
                </a:lnTo>
                <a:lnTo>
                  <a:pt x="30822" y="14478"/>
                </a:lnTo>
                <a:lnTo>
                  <a:pt x="30835" y="13716"/>
                </a:lnTo>
                <a:lnTo>
                  <a:pt x="30848" y="12827"/>
                </a:lnTo>
                <a:lnTo>
                  <a:pt x="30861" y="13970"/>
                </a:lnTo>
                <a:lnTo>
                  <a:pt x="31140" y="12827"/>
                </a:lnTo>
                <a:lnTo>
                  <a:pt x="31229" y="12446"/>
                </a:lnTo>
                <a:lnTo>
                  <a:pt x="31292" y="15367"/>
                </a:lnTo>
                <a:lnTo>
                  <a:pt x="31292" y="12357"/>
                </a:lnTo>
                <a:lnTo>
                  <a:pt x="30327" y="12763"/>
                </a:lnTo>
                <a:lnTo>
                  <a:pt x="30302" y="13970"/>
                </a:lnTo>
                <a:lnTo>
                  <a:pt x="30226" y="14351"/>
                </a:lnTo>
                <a:lnTo>
                  <a:pt x="30226" y="14097"/>
                </a:lnTo>
                <a:lnTo>
                  <a:pt x="30327" y="12827"/>
                </a:lnTo>
                <a:lnTo>
                  <a:pt x="30175" y="12827"/>
                </a:lnTo>
                <a:lnTo>
                  <a:pt x="30073" y="13970"/>
                </a:lnTo>
                <a:lnTo>
                  <a:pt x="30073" y="26924"/>
                </a:lnTo>
                <a:lnTo>
                  <a:pt x="29679" y="27686"/>
                </a:lnTo>
                <a:lnTo>
                  <a:pt x="29286" y="28067"/>
                </a:lnTo>
                <a:lnTo>
                  <a:pt x="29210" y="26797"/>
                </a:lnTo>
                <a:lnTo>
                  <a:pt x="30073" y="26924"/>
                </a:lnTo>
                <a:lnTo>
                  <a:pt x="30073" y="13970"/>
                </a:lnTo>
                <a:lnTo>
                  <a:pt x="29921" y="14008"/>
                </a:lnTo>
                <a:lnTo>
                  <a:pt x="29921" y="22987"/>
                </a:lnTo>
                <a:lnTo>
                  <a:pt x="29857" y="24130"/>
                </a:lnTo>
                <a:lnTo>
                  <a:pt x="29832" y="23622"/>
                </a:lnTo>
                <a:lnTo>
                  <a:pt x="29870" y="23241"/>
                </a:lnTo>
                <a:lnTo>
                  <a:pt x="29921" y="22987"/>
                </a:lnTo>
                <a:lnTo>
                  <a:pt x="29921" y="14008"/>
                </a:lnTo>
                <a:lnTo>
                  <a:pt x="29514" y="14097"/>
                </a:lnTo>
                <a:lnTo>
                  <a:pt x="29044" y="13970"/>
                </a:lnTo>
                <a:lnTo>
                  <a:pt x="28790" y="14782"/>
                </a:lnTo>
                <a:lnTo>
                  <a:pt x="28790" y="19558"/>
                </a:lnTo>
                <a:lnTo>
                  <a:pt x="28765" y="20828"/>
                </a:lnTo>
                <a:lnTo>
                  <a:pt x="28765" y="26543"/>
                </a:lnTo>
                <a:lnTo>
                  <a:pt x="28765" y="27432"/>
                </a:lnTo>
                <a:lnTo>
                  <a:pt x="28638" y="29210"/>
                </a:lnTo>
                <a:lnTo>
                  <a:pt x="28549" y="27686"/>
                </a:lnTo>
                <a:lnTo>
                  <a:pt x="28765" y="26543"/>
                </a:lnTo>
                <a:lnTo>
                  <a:pt x="28765" y="20828"/>
                </a:lnTo>
                <a:lnTo>
                  <a:pt x="28651" y="21336"/>
                </a:lnTo>
                <a:lnTo>
                  <a:pt x="28638" y="21082"/>
                </a:lnTo>
                <a:lnTo>
                  <a:pt x="28740" y="19812"/>
                </a:lnTo>
                <a:lnTo>
                  <a:pt x="28790" y="19558"/>
                </a:lnTo>
                <a:lnTo>
                  <a:pt x="28790" y="14782"/>
                </a:lnTo>
                <a:lnTo>
                  <a:pt x="28727" y="14986"/>
                </a:lnTo>
                <a:lnTo>
                  <a:pt x="28511" y="14719"/>
                </a:lnTo>
                <a:lnTo>
                  <a:pt x="28511" y="26162"/>
                </a:lnTo>
                <a:lnTo>
                  <a:pt x="27787" y="27559"/>
                </a:lnTo>
                <a:lnTo>
                  <a:pt x="27660" y="27686"/>
                </a:lnTo>
                <a:lnTo>
                  <a:pt x="27635" y="27051"/>
                </a:lnTo>
                <a:lnTo>
                  <a:pt x="27609" y="26619"/>
                </a:lnTo>
                <a:lnTo>
                  <a:pt x="27698" y="25908"/>
                </a:lnTo>
                <a:lnTo>
                  <a:pt x="27762" y="25400"/>
                </a:lnTo>
                <a:lnTo>
                  <a:pt x="27787" y="25146"/>
                </a:lnTo>
                <a:lnTo>
                  <a:pt x="27952" y="23749"/>
                </a:lnTo>
                <a:lnTo>
                  <a:pt x="27990" y="23495"/>
                </a:lnTo>
                <a:lnTo>
                  <a:pt x="28016" y="23241"/>
                </a:lnTo>
                <a:lnTo>
                  <a:pt x="28054" y="24003"/>
                </a:lnTo>
                <a:lnTo>
                  <a:pt x="27990" y="24638"/>
                </a:lnTo>
                <a:lnTo>
                  <a:pt x="27901" y="25971"/>
                </a:lnTo>
                <a:lnTo>
                  <a:pt x="28511" y="26162"/>
                </a:lnTo>
                <a:lnTo>
                  <a:pt x="28511" y="14719"/>
                </a:lnTo>
                <a:lnTo>
                  <a:pt x="28194" y="13335"/>
                </a:lnTo>
                <a:lnTo>
                  <a:pt x="28168" y="13208"/>
                </a:lnTo>
                <a:lnTo>
                  <a:pt x="27990" y="13081"/>
                </a:lnTo>
                <a:lnTo>
                  <a:pt x="27787" y="13335"/>
                </a:lnTo>
                <a:lnTo>
                  <a:pt x="27317" y="13081"/>
                </a:lnTo>
                <a:lnTo>
                  <a:pt x="27317" y="21082"/>
                </a:lnTo>
                <a:lnTo>
                  <a:pt x="27305" y="22275"/>
                </a:lnTo>
                <a:lnTo>
                  <a:pt x="27190" y="22860"/>
                </a:lnTo>
                <a:lnTo>
                  <a:pt x="27292" y="21209"/>
                </a:lnTo>
                <a:lnTo>
                  <a:pt x="27317" y="21082"/>
                </a:lnTo>
                <a:lnTo>
                  <a:pt x="27317" y="13081"/>
                </a:lnTo>
                <a:lnTo>
                  <a:pt x="27101" y="12954"/>
                </a:lnTo>
                <a:lnTo>
                  <a:pt x="26758" y="13081"/>
                </a:lnTo>
                <a:lnTo>
                  <a:pt x="26174" y="13335"/>
                </a:lnTo>
                <a:lnTo>
                  <a:pt x="26111" y="13716"/>
                </a:lnTo>
                <a:lnTo>
                  <a:pt x="25996" y="11925"/>
                </a:lnTo>
                <a:lnTo>
                  <a:pt x="27838" y="12700"/>
                </a:lnTo>
                <a:lnTo>
                  <a:pt x="29095" y="13589"/>
                </a:lnTo>
                <a:lnTo>
                  <a:pt x="29438" y="13208"/>
                </a:lnTo>
                <a:lnTo>
                  <a:pt x="29387" y="12827"/>
                </a:lnTo>
                <a:lnTo>
                  <a:pt x="28562" y="11684"/>
                </a:lnTo>
                <a:lnTo>
                  <a:pt x="27470" y="10160"/>
                </a:lnTo>
                <a:lnTo>
                  <a:pt x="25400" y="10160"/>
                </a:lnTo>
                <a:lnTo>
                  <a:pt x="25184" y="10541"/>
                </a:lnTo>
                <a:lnTo>
                  <a:pt x="24815" y="11620"/>
                </a:lnTo>
                <a:lnTo>
                  <a:pt x="24561" y="10883"/>
                </a:lnTo>
                <a:lnTo>
                  <a:pt x="24307" y="10134"/>
                </a:lnTo>
                <a:lnTo>
                  <a:pt x="24206" y="10439"/>
                </a:lnTo>
                <a:lnTo>
                  <a:pt x="23952" y="10883"/>
                </a:lnTo>
                <a:lnTo>
                  <a:pt x="23634" y="11442"/>
                </a:lnTo>
                <a:lnTo>
                  <a:pt x="23393" y="10033"/>
                </a:lnTo>
                <a:lnTo>
                  <a:pt x="23431" y="11176"/>
                </a:lnTo>
                <a:lnTo>
                  <a:pt x="23190" y="9652"/>
                </a:lnTo>
                <a:lnTo>
                  <a:pt x="21882" y="11303"/>
                </a:lnTo>
                <a:lnTo>
                  <a:pt x="21894" y="11633"/>
                </a:lnTo>
                <a:lnTo>
                  <a:pt x="22047" y="12357"/>
                </a:lnTo>
                <a:lnTo>
                  <a:pt x="22415" y="13055"/>
                </a:lnTo>
                <a:lnTo>
                  <a:pt x="22948" y="12661"/>
                </a:lnTo>
                <a:lnTo>
                  <a:pt x="23114" y="12484"/>
                </a:lnTo>
                <a:lnTo>
                  <a:pt x="23444" y="11722"/>
                </a:lnTo>
                <a:lnTo>
                  <a:pt x="23482" y="12407"/>
                </a:lnTo>
                <a:lnTo>
                  <a:pt x="23469" y="12052"/>
                </a:lnTo>
                <a:lnTo>
                  <a:pt x="25095" y="12420"/>
                </a:lnTo>
                <a:lnTo>
                  <a:pt x="24917" y="11950"/>
                </a:lnTo>
                <a:lnTo>
                  <a:pt x="25476" y="11684"/>
                </a:lnTo>
                <a:lnTo>
                  <a:pt x="25831" y="11849"/>
                </a:lnTo>
                <a:lnTo>
                  <a:pt x="25692" y="13169"/>
                </a:lnTo>
                <a:lnTo>
                  <a:pt x="26060" y="13982"/>
                </a:lnTo>
                <a:lnTo>
                  <a:pt x="25831" y="15367"/>
                </a:lnTo>
                <a:lnTo>
                  <a:pt x="25692" y="13208"/>
                </a:lnTo>
                <a:lnTo>
                  <a:pt x="25438" y="13589"/>
                </a:lnTo>
                <a:lnTo>
                  <a:pt x="25196" y="13741"/>
                </a:lnTo>
                <a:lnTo>
                  <a:pt x="25196" y="18923"/>
                </a:lnTo>
                <a:lnTo>
                  <a:pt x="24968" y="19304"/>
                </a:lnTo>
                <a:lnTo>
                  <a:pt x="23761" y="19443"/>
                </a:lnTo>
                <a:lnTo>
                  <a:pt x="21539" y="20955"/>
                </a:lnTo>
                <a:lnTo>
                  <a:pt x="20904" y="20904"/>
                </a:lnTo>
                <a:lnTo>
                  <a:pt x="20815" y="21717"/>
                </a:lnTo>
                <a:lnTo>
                  <a:pt x="20802" y="21463"/>
                </a:lnTo>
                <a:lnTo>
                  <a:pt x="20802" y="21082"/>
                </a:lnTo>
                <a:lnTo>
                  <a:pt x="20840" y="20891"/>
                </a:lnTo>
                <a:lnTo>
                  <a:pt x="19837" y="20828"/>
                </a:lnTo>
                <a:lnTo>
                  <a:pt x="19824" y="20320"/>
                </a:lnTo>
                <a:lnTo>
                  <a:pt x="19723" y="20066"/>
                </a:lnTo>
                <a:lnTo>
                  <a:pt x="19735" y="19812"/>
                </a:lnTo>
                <a:lnTo>
                  <a:pt x="19481" y="20104"/>
                </a:lnTo>
                <a:lnTo>
                  <a:pt x="19367" y="20320"/>
                </a:lnTo>
                <a:lnTo>
                  <a:pt x="19304" y="19177"/>
                </a:lnTo>
                <a:lnTo>
                  <a:pt x="19748" y="19418"/>
                </a:lnTo>
                <a:lnTo>
                  <a:pt x="19761" y="19177"/>
                </a:lnTo>
                <a:lnTo>
                  <a:pt x="19786" y="18796"/>
                </a:lnTo>
                <a:lnTo>
                  <a:pt x="19824" y="17653"/>
                </a:lnTo>
                <a:lnTo>
                  <a:pt x="21412" y="19304"/>
                </a:lnTo>
                <a:lnTo>
                  <a:pt x="22593" y="19304"/>
                </a:lnTo>
                <a:lnTo>
                  <a:pt x="23291" y="19558"/>
                </a:lnTo>
                <a:lnTo>
                  <a:pt x="23926" y="19304"/>
                </a:lnTo>
                <a:lnTo>
                  <a:pt x="24130" y="19189"/>
                </a:lnTo>
                <a:lnTo>
                  <a:pt x="24447" y="17653"/>
                </a:lnTo>
                <a:lnTo>
                  <a:pt x="24498" y="17399"/>
                </a:lnTo>
                <a:lnTo>
                  <a:pt x="24523" y="17272"/>
                </a:lnTo>
                <a:lnTo>
                  <a:pt x="24650" y="16637"/>
                </a:lnTo>
                <a:lnTo>
                  <a:pt x="24828" y="15748"/>
                </a:lnTo>
                <a:lnTo>
                  <a:pt x="25082" y="17411"/>
                </a:lnTo>
                <a:lnTo>
                  <a:pt x="25196" y="18923"/>
                </a:lnTo>
                <a:lnTo>
                  <a:pt x="25196" y="13741"/>
                </a:lnTo>
                <a:lnTo>
                  <a:pt x="24815" y="13970"/>
                </a:lnTo>
                <a:lnTo>
                  <a:pt x="21882" y="13970"/>
                </a:lnTo>
                <a:lnTo>
                  <a:pt x="19913" y="15240"/>
                </a:lnTo>
                <a:lnTo>
                  <a:pt x="19126" y="15633"/>
                </a:lnTo>
                <a:lnTo>
                  <a:pt x="19126" y="18796"/>
                </a:lnTo>
                <a:lnTo>
                  <a:pt x="19126" y="19977"/>
                </a:lnTo>
                <a:lnTo>
                  <a:pt x="18999" y="20574"/>
                </a:lnTo>
                <a:lnTo>
                  <a:pt x="18961" y="19812"/>
                </a:lnTo>
                <a:lnTo>
                  <a:pt x="18948" y="19685"/>
                </a:lnTo>
                <a:lnTo>
                  <a:pt x="19126" y="18796"/>
                </a:lnTo>
                <a:lnTo>
                  <a:pt x="19126" y="15633"/>
                </a:lnTo>
                <a:lnTo>
                  <a:pt x="18935" y="15735"/>
                </a:lnTo>
                <a:lnTo>
                  <a:pt x="18935" y="20574"/>
                </a:lnTo>
                <a:lnTo>
                  <a:pt x="18834" y="21082"/>
                </a:lnTo>
                <a:lnTo>
                  <a:pt x="18923" y="20193"/>
                </a:lnTo>
                <a:lnTo>
                  <a:pt x="18935" y="20574"/>
                </a:lnTo>
                <a:lnTo>
                  <a:pt x="18935" y="15735"/>
                </a:lnTo>
                <a:lnTo>
                  <a:pt x="18618" y="15887"/>
                </a:lnTo>
                <a:lnTo>
                  <a:pt x="18618" y="19685"/>
                </a:lnTo>
                <a:lnTo>
                  <a:pt x="18618" y="20701"/>
                </a:lnTo>
                <a:lnTo>
                  <a:pt x="18516" y="21209"/>
                </a:lnTo>
                <a:lnTo>
                  <a:pt x="18554" y="20066"/>
                </a:lnTo>
                <a:lnTo>
                  <a:pt x="18618" y="19685"/>
                </a:lnTo>
                <a:lnTo>
                  <a:pt x="18618" y="15887"/>
                </a:lnTo>
                <a:lnTo>
                  <a:pt x="17094" y="16637"/>
                </a:lnTo>
                <a:lnTo>
                  <a:pt x="16319" y="14351"/>
                </a:lnTo>
                <a:lnTo>
                  <a:pt x="15519" y="15621"/>
                </a:lnTo>
                <a:lnTo>
                  <a:pt x="15417" y="16891"/>
                </a:lnTo>
                <a:lnTo>
                  <a:pt x="15036" y="17195"/>
                </a:lnTo>
                <a:lnTo>
                  <a:pt x="15036" y="18415"/>
                </a:lnTo>
                <a:lnTo>
                  <a:pt x="14909" y="20066"/>
                </a:lnTo>
                <a:lnTo>
                  <a:pt x="14897" y="19685"/>
                </a:lnTo>
                <a:lnTo>
                  <a:pt x="14859" y="19050"/>
                </a:lnTo>
                <a:lnTo>
                  <a:pt x="14897" y="18161"/>
                </a:lnTo>
                <a:lnTo>
                  <a:pt x="15024" y="17399"/>
                </a:lnTo>
                <a:lnTo>
                  <a:pt x="15036" y="17272"/>
                </a:lnTo>
                <a:lnTo>
                  <a:pt x="14782" y="17399"/>
                </a:lnTo>
                <a:lnTo>
                  <a:pt x="14249" y="17272"/>
                </a:lnTo>
                <a:lnTo>
                  <a:pt x="12877" y="16497"/>
                </a:lnTo>
                <a:lnTo>
                  <a:pt x="12915" y="17272"/>
                </a:lnTo>
                <a:lnTo>
                  <a:pt x="11938" y="21945"/>
                </a:lnTo>
                <a:lnTo>
                  <a:pt x="12661" y="20066"/>
                </a:lnTo>
                <a:lnTo>
                  <a:pt x="13906" y="21463"/>
                </a:lnTo>
                <a:lnTo>
                  <a:pt x="14820" y="20574"/>
                </a:lnTo>
                <a:lnTo>
                  <a:pt x="14935" y="20447"/>
                </a:lnTo>
                <a:lnTo>
                  <a:pt x="15049" y="20193"/>
                </a:lnTo>
                <a:lnTo>
                  <a:pt x="15024" y="21399"/>
                </a:lnTo>
                <a:lnTo>
                  <a:pt x="14605" y="22123"/>
                </a:lnTo>
                <a:lnTo>
                  <a:pt x="14820" y="21971"/>
                </a:lnTo>
                <a:lnTo>
                  <a:pt x="15074" y="22288"/>
                </a:lnTo>
                <a:lnTo>
                  <a:pt x="15087" y="21971"/>
                </a:lnTo>
                <a:lnTo>
                  <a:pt x="15151" y="20066"/>
                </a:lnTo>
                <a:lnTo>
                  <a:pt x="15113" y="21463"/>
                </a:lnTo>
                <a:lnTo>
                  <a:pt x="15519" y="17907"/>
                </a:lnTo>
                <a:lnTo>
                  <a:pt x="15582" y="19964"/>
                </a:lnTo>
                <a:lnTo>
                  <a:pt x="16611" y="20066"/>
                </a:lnTo>
                <a:lnTo>
                  <a:pt x="16967" y="20066"/>
                </a:lnTo>
                <a:lnTo>
                  <a:pt x="17449" y="19418"/>
                </a:lnTo>
                <a:lnTo>
                  <a:pt x="17932" y="19304"/>
                </a:lnTo>
                <a:lnTo>
                  <a:pt x="17945" y="18288"/>
                </a:lnTo>
                <a:lnTo>
                  <a:pt x="17983" y="18542"/>
                </a:lnTo>
                <a:lnTo>
                  <a:pt x="18376" y="21463"/>
                </a:lnTo>
                <a:lnTo>
                  <a:pt x="17868" y="21082"/>
                </a:lnTo>
                <a:lnTo>
                  <a:pt x="17526" y="20828"/>
                </a:lnTo>
                <a:lnTo>
                  <a:pt x="16751" y="20828"/>
                </a:lnTo>
                <a:lnTo>
                  <a:pt x="16256" y="21082"/>
                </a:lnTo>
                <a:lnTo>
                  <a:pt x="15582" y="20320"/>
                </a:lnTo>
                <a:lnTo>
                  <a:pt x="15582" y="21399"/>
                </a:lnTo>
                <a:lnTo>
                  <a:pt x="15227" y="22072"/>
                </a:lnTo>
                <a:lnTo>
                  <a:pt x="15125" y="22352"/>
                </a:lnTo>
                <a:lnTo>
                  <a:pt x="15430" y="22733"/>
                </a:lnTo>
                <a:lnTo>
                  <a:pt x="16751" y="21717"/>
                </a:lnTo>
                <a:lnTo>
                  <a:pt x="17183" y="22733"/>
                </a:lnTo>
                <a:lnTo>
                  <a:pt x="17868" y="22352"/>
                </a:lnTo>
                <a:lnTo>
                  <a:pt x="18224" y="21717"/>
                </a:lnTo>
                <a:lnTo>
                  <a:pt x="18211" y="22009"/>
                </a:lnTo>
                <a:lnTo>
                  <a:pt x="19240" y="22352"/>
                </a:lnTo>
                <a:lnTo>
                  <a:pt x="19964" y="22352"/>
                </a:lnTo>
                <a:lnTo>
                  <a:pt x="20510" y="22479"/>
                </a:lnTo>
                <a:lnTo>
                  <a:pt x="20942" y="22352"/>
                </a:lnTo>
                <a:lnTo>
                  <a:pt x="21424" y="21844"/>
                </a:lnTo>
                <a:lnTo>
                  <a:pt x="21513" y="21717"/>
                </a:lnTo>
                <a:lnTo>
                  <a:pt x="22021" y="22682"/>
                </a:lnTo>
                <a:lnTo>
                  <a:pt x="22377" y="22123"/>
                </a:lnTo>
                <a:lnTo>
                  <a:pt x="22301" y="22352"/>
                </a:lnTo>
                <a:lnTo>
                  <a:pt x="22466" y="21971"/>
                </a:lnTo>
                <a:lnTo>
                  <a:pt x="22542" y="21717"/>
                </a:lnTo>
                <a:lnTo>
                  <a:pt x="22580" y="21590"/>
                </a:lnTo>
                <a:lnTo>
                  <a:pt x="23114" y="21742"/>
                </a:lnTo>
                <a:lnTo>
                  <a:pt x="23037" y="21590"/>
                </a:lnTo>
                <a:lnTo>
                  <a:pt x="22898" y="21336"/>
                </a:lnTo>
                <a:lnTo>
                  <a:pt x="23850" y="21590"/>
                </a:lnTo>
                <a:lnTo>
                  <a:pt x="24498" y="21590"/>
                </a:lnTo>
                <a:lnTo>
                  <a:pt x="24828" y="21336"/>
                </a:lnTo>
                <a:lnTo>
                  <a:pt x="25565" y="22288"/>
                </a:lnTo>
                <a:lnTo>
                  <a:pt x="25692" y="21336"/>
                </a:lnTo>
                <a:lnTo>
                  <a:pt x="25742" y="20955"/>
                </a:lnTo>
                <a:lnTo>
                  <a:pt x="25781" y="20574"/>
                </a:lnTo>
                <a:lnTo>
                  <a:pt x="25768" y="22225"/>
                </a:lnTo>
                <a:lnTo>
                  <a:pt x="25527" y="24091"/>
                </a:lnTo>
                <a:lnTo>
                  <a:pt x="26390" y="24231"/>
                </a:lnTo>
                <a:lnTo>
                  <a:pt x="26428" y="24003"/>
                </a:lnTo>
                <a:lnTo>
                  <a:pt x="26555" y="23368"/>
                </a:lnTo>
                <a:lnTo>
                  <a:pt x="26606" y="24257"/>
                </a:lnTo>
                <a:lnTo>
                  <a:pt x="26758" y="23495"/>
                </a:lnTo>
                <a:lnTo>
                  <a:pt x="26695" y="24803"/>
                </a:lnTo>
                <a:lnTo>
                  <a:pt x="26885" y="24777"/>
                </a:lnTo>
                <a:lnTo>
                  <a:pt x="26911" y="23495"/>
                </a:lnTo>
                <a:lnTo>
                  <a:pt x="26898" y="23368"/>
                </a:lnTo>
                <a:lnTo>
                  <a:pt x="27025" y="21336"/>
                </a:lnTo>
                <a:lnTo>
                  <a:pt x="27038" y="21209"/>
                </a:lnTo>
                <a:lnTo>
                  <a:pt x="27051" y="21945"/>
                </a:lnTo>
                <a:lnTo>
                  <a:pt x="26936" y="23812"/>
                </a:lnTo>
                <a:lnTo>
                  <a:pt x="26987" y="23495"/>
                </a:lnTo>
                <a:lnTo>
                  <a:pt x="27038" y="24257"/>
                </a:lnTo>
                <a:lnTo>
                  <a:pt x="27139" y="23749"/>
                </a:lnTo>
                <a:lnTo>
                  <a:pt x="27063" y="24765"/>
                </a:lnTo>
                <a:lnTo>
                  <a:pt x="27038" y="24257"/>
                </a:lnTo>
                <a:lnTo>
                  <a:pt x="26936" y="24765"/>
                </a:lnTo>
                <a:lnTo>
                  <a:pt x="26987" y="24892"/>
                </a:lnTo>
                <a:lnTo>
                  <a:pt x="27063" y="25146"/>
                </a:lnTo>
                <a:lnTo>
                  <a:pt x="27546" y="25768"/>
                </a:lnTo>
                <a:lnTo>
                  <a:pt x="27559" y="25971"/>
                </a:lnTo>
                <a:lnTo>
                  <a:pt x="27216" y="26162"/>
                </a:lnTo>
                <a:lnTo>
                  <a:pt x="27114" y="26416"/>
                </a:lnTo>
                <a:lnTo>
                  <a:pt x="27101" y="27051"/>
                </a:lnTo>
                <a:lnTo>
                  <a:pt x="26911" y="26162"/>
                </a:lnTo>
                <a:lnTo>
                  <a:pt x="26212" y="25273"/>
                </a:lnTo>
                <a:lnTo>
                  <a:pt x="25323" y="25336"/>
                </a:lnTo>
                <a:lnTo>
                  <a:pt x="25019" y="27686"/>
                </a:lnTo>
                <a:lnTo>
                  <a:pt x="24917" y="27432"/>
                </a:lnTo>
                <a:lnTo>
                  <a:pt x="24257" y="25793"/>
                </a:lnTo>
                <a:lnTo>
                  <a:pt x="23914" y="27432"/>
                </a:lnTo>
                <a:lnTo>
                  <a:pt x="23850" y="26289"/>
                </a:lnTo>
                <a:lnTo>
                  <a:pt x="23495" y="26289"/>
                </a:lnTo>
                <a:lnTo>
                  <a:pt x="23241" y="26289"/>
                </a:lnTo>
                <a:lnTo>
                  <a:pt x="21742" y="28194"/>
                </a:lnTo>
                <a:lnTo>
                  <a:pt x="21450" y="28067"/>
                </a:lnTo>
                <a:lnTo>
                  <a:pt x="21145" y="27940"/>
                </a:lnTo>
                <a:lnTo>
                  <a:pt x="19939" y="27432"/>
                </a:lnTo>
                <a:lnTo>
                  <a:pt x="19164" y="27660"/>
                </a:lnTo>
                <a:lnTo>
                  <a:pt x="19164" y="28956"/>
                </a:lnTo>
                <a:lnTo>
                  <a:pt x="19050" y="29591"/>
                </a:lnTo>
                <a:lnTo>
                  <a:pt x="18961" y="29718"/>
                </a:lnTo>
                <a:lnTo>
                  <a:pt x="18948" y="29464"/>
                </a:lnTo>
                <a:lnTo>
                  <a:pt x="18961" y="29591"/>
                </a:lnTo>
                <a:lnTo>
                  <a:pt x="18999" y="28829"/>
                </a:lnTo>
                <a:lnTo>
                  <a:pt x="19100" y="28321"/>
                </a:lnTo>
                <a:lnTo>
                  <a:pt x="19151" y="28067"/>
                </a:lnTo>
                <a:lnTo>
                  <a:pt x="19164" y="28956"/>
                </a:lnTo>
                <a:lnTo>
                  <a:pt x="19164" y="27660"/>
                </a:lnTo>
                <a:lnTo>
                  <a:pt x="18719" y="27787"/>
                </a:lnTo>
                <a:lnTo>
                  <a:pt x="18719" y="28702"/>
                </a:lnTo>
                <a:lnTo>
                  <a:pt x="18275" y="29171"/>
                </a:lnTo>
                <a:lnTo>
                  <a:pt x="18097" y="29464"/>
                </a:lnTo>
                <a:lnTo>
                  <a:pt x="18034" y="28321"/>
                </a:lnTo>
                <a:lnTo>
                  <a:pt x="18719" y="28702"/>
                </a:lnTo>
                <a:lnTo>
                  <a:pt x="18719" y="27787"/>
                </a:lnTo>
                <a:lnTo>
                  <a:pt x="18173" y="27940"/>
                </a:lnTo>
                <a:lnTo>
                  <a:pt x="17818" y="27686"/>
                </a:lnTo>
                <a:lnTo>
                  <a:pt x="17272" y="27305"/>
                </a:lnTo>
                <a:lnTo>
                  <a:pt x="15925" y="27686"/>
                </a:lnTo>
                <a:lnTo>
                  <a:pt x="15582" y="27559"/>
                </a:lnTo>
                <a:lnTo>
                  <a:pt x="15290" y="29464"/>
                </a:lnTo>
                <a:lnTo>
                  <a:pt x="15506" y="29387"/>
                </a:lnTo>
                <a:lnTo>
                  <a:pt x="15481" y="28956"/>
                </a:lnTo>
                <a:lnTo>
                  <a:pt x="16141" y="29464"/>
                </a:lnTo>
                <a:lnTo>
                  <a:pt x="16256" y="29616"/>
                </a:lnTo>
                <a:lnTo>
                  <a:pt x="15697" y="29972"/>
                </a:lnTo>
                <a:lnTo>
                  <a:pt x="15557" y="30226"/>
                </a:lnTo>
                <a:lnTo>
                  <a:pt x="15519" y="29616"/>
                </a:lnTo>
                <a:lnTo>
                  <a:pt x="15113" y="30480"/>
                </a:lnTo>
                <a:lnTo>
                  <a:pt x="14808" y="29972"/>
                </a:lnTo>
                <a:lnTo>
                  <a:pt x="14300" y="29845"/>
                </a:lnTo>
                <a:lnTo>
                  <a:pt x="14071" y="28448"/>
                </a:lnTo>
                <a:lnTo>
                  <a:pt x="13792" y="28321"/>
                </a:lnTo>
                <a:lnTo>
                  <a:pt x="13766" y="29845"/>
                </a:lnTo>
                <a:lnTo>
                  <a:pt x="13652" y="30213"/>
                </a:lnTo>
                <a:lnTo>
                  <a:pt x="13601" y="29337"/>
                </a:lnTo>
                <a:lnTo>
                  <a:pt x="13512" y="28194"/>
                </a:lnTo>
                <a:lnTo>
                  <a:pt x="13106" y="30353"/>
                </a:lnTo>
                <a:lnTo>
                  <a:pt x="13474" y="29464"/>
                </a:lnTo>
                <a:lnTo>
                  <a:pt x="13576" y="30226"/>
                </a:lnTo>
                <a:lnTo>
                  <a:pt x="13589" y="30480"/>
                </a:lnTo>
                <a:lnTo>
                  <a:pt x="13309" y="30988"/>
                </a:lnTo>
                <a:lnTo>
                  <a:pt x="13246" y="31496"/>
                </a:lnTo>
                <a:lnTo>
                  <a:pt x="13423" y="32131"/>
                </a:lnTo>
                <a:lnTo>
                  <a:pt x="13830" y="31623"/>
                </a:lnTo>
                <a:lnTo>
                  <a:pt x="16014" y="30480"/>
                </a:lnTo>
                <a:lnTo>
                  <a:pt x="16256" y="30353"/>
                </a:lnTo>
                <a:lnTo>
                  <a:pt x="16357" y="30226"/>
                </a:lnTo>
                <a:lnTo>
                  <a:pt x="16281" y="28956"/>
                </a:lnTo>
                <a:lnTo>
                  <a:pt x="17005" y="29171"/>
                </a:lnTo>
                <a:lnTo>
                  <a:pt x="16992" y="28956"/>
                </a:lnTo>
                <a:lnTo>
                  <a:pt x="17119" y="28067"/>
                </a:lnTo>
                <a:lnTo>
                  <a:pt x="17106" y="29171"/>
                </a:lnTo>
                <a:lnTo>
                  <a:pt x="17018" y="29591"/>
                </a:lnTo>
                <a:lnTo>
                  <a:pt x="17018" y="29375"/>
                </a:lnTo>
                <a:lnTo>
                  <a:pt x="16903" y="29591"/>
                </a:lnTo>
                <a:lnTo>
                  <a:pt x="16713" y="29972"/>
                </a:lnTo>
                <a:lnTo>
                  <a:pt x="16586" y="30175"/>
                </a:lnTo>
                <a:lnTo>
                  <a:pt x="16979" y="29972"/>
                </a:lnTo>
                <a:lnTo>
                  <a:pt x="20307" y="32004"/>
                </a:lnTo>
                <a:lnTo>
                  <a:pt x="23533" y="29718"/>
                </a:lnTo>
                <a:lnTo>
                  <a:pt x="25666" y="28194"/>
                </a:lnTo>
                <a:lnTo>
                  <a:pt x="27825" y="31496"/>
                </a:lnTo>
                <a:lnTo>
                  <a:pt x="30835" y="31496"/>
                </a:lnTo>
                <a:lnTo>
                  <a:pt x="31470" y="31623"/>
                </a:lnTo>
                <a:lnTo>
                  <a:pt x="32410" y="32893"/>
                </a:lnTo>
                <a:lnTo>
                  <a:pt x="31508" y="33020"/>
                </a:lnTo>
                <a:lnTo>
                  <a:pt x="28257" y="34925"/>
                </a:lnTo>
                <a:lnTo>
                  <a:pt x="25438" y="31750"/>
                </a:lnTo>
                <a:lnTo>
                  <a:pt x="24752" y="30988"/>
                </a:lnTo>
                <a:lnTo>
                  <a:pt x="19011" y="33147"/>
                </a:lnTo>
                <a:lnTo>
                  <a:pt x="16967" y="33782"/>
                </a:lnTo>
                <a:lnTo>
                  <a:pt x="19850" y="34544"/>
                </a:lnTo>
                <a:lnTo>
                  <a:pt x="23863" y="31750"/>
                </a:lnTo>
                <a:lnTo>
                  <a:pt x="28206" y="34925"/>
                </a:lnTo>
                <a:lnTo>
                  <a:pt x="29768" y="36068"/>
                </a:lnTo>
                <a:lnTo>
                  <a:pt x="31330" y="33909"/>
                </a:lnTo>
                <a:lnTo>
                  <a:pt x="33299" y="36195"/>
                </a:lnTo>
                <a:lnTo>
                  <a:pt x="33655" y="37973"/>
                </a:lnTo>
                <a:lnTo>
                  <a:pt x="33832" y="37211"/>
                </a:lnTo>
                <a:lnTo>
                  <a:pt x="33947" y="36068"/>
                </a:lnTo>
                <a:lnTo>
                  <a:pt x="34010" y="33909"/>
                </a:lnTo>
                <a:lnTo>
                  <a:pt x="34137" y="29210"/>
                </a:lnTo>
                <a:lnTo>
                  <a:pt x="34175" y="28067"/>
                </a:lnTo>
                <a:lnTo>
                  <a:pt x="34201" y="26797"/>
                </a:lnTo>
                <a:lnTo>
                  <a:pt x="34213" y="26543"/>
                </a:lnTo>
                <a:lnTo>
                  <a:pt x="34264" y="24384"/>
                </a:lnTo>
                <a:lnTo>
                  <a:pt x="34264" y="24130"/>
                </a:lnTo>
                <a:lnTo>
                  <a:pt x="34277" y="22987"/>
                </a:lnTo>
                <a:lnTo>
                  <a:pt x="34290" y="22860"/>
                </a:lnTo>
                <a:lnTo>
                  <a:pt x="34302" y="21336"/>
                </a:lnTo>
                <a:lnTo>
                  <a:pt x="34353" y="18288"/>
                </a:lnTo>
                <a:lnTo>
                  <a:pt x="34378" y="15748"/>
                </a:lnTo>
                <a:lnTo>
                  <a:pt x="34391" y="15367"/>
                </a:lnTo>
                <a:lnTo>
                  <a:pt x="34429" y="12446"/>
                </a:lnTo>
                <a:close/>
              </a:path>
              <a:path w="34925" h="38100">
                <a:moveTo>
                  <a:pt x="34798" y="3568"/>
                </a:moveTo>
                <a:lnTo>
                  <a:pt x="34112" y="3238"/>
                </a:lnTo>
                <a:lnTo>
                  <a:pt x="34163" y="4076"/>
                </a:lnTo>
                <a:lnTo>
                  <a:pt x="34175" y="4343"/>
                </a:lnTo>
                <a:lnTo>
                  <a:pt x="34353" y="4076"/>
                </a:lnTo>
                <a:lnTo>
                  <a:pt x="34798" y="3568"/>
                </a:lnTo>
                <a:close/>
              </a:path>
            </a:pathLst>
          </a:custGeom>
          <a:solidFill>
            <a:srgbClr val="B88F51"/>
          </a:solidFill>
        </p:spPr>
        <p:txBody>
          <a:bodyPr wrap="square" lIns="0" tIns="0" rIns="0" bIns="0" rtlCol="0"/>
          <a:lstStyle/>
          <a:p>
            <a:endParaRPr sz="2511"/>
          </a:p>
        </p:txBody>
      </p:sp>
      <p:sp>
        <p:nvSpPr>
          <p:cNvPr id="167" name="bg object 167"/>
          <p:cNvSpPr/>
          <p:nvPr/>
        </p:nvSpPr>
        <p:spPr>
          <a:xfrm>
            <a:off x="806093" y="187142"/>
            <a:ext cx="11509" cy="7938"/>
          </a:xfrm>
          <a:custGeom>
            <a:avLst/>
            <a:gdLst/>
            <a:ahLst/>
            <a:cxnLst/>
            <a:rect l="l" t="t" r="r" b="b"/>
            <a:pathLst>
              <a:path w="18415" h="12700">
                <a:moveTo>
                  <a:pt x="2755" y="5753"/>
                </a:moveTo>
                <a:lnTo>
                  <a:pt x="2743" y="5384"/>
                </a:lnTo>
                <a:lnTo>
                  <a:pt x="2730" y="5181"/>
                </a:lnTo>
                <a:lnTo>
                  <a:pt x="2616" y="5791"/>
                </a:lnTo>
                <a:lnTo>
                  <a:pt x="2641" y="6146"/>
                </a:lnTo>
                <a:lnTo>
                  <a:pt x="2654" y="6362"/>
                </a:lnTo>
                <a:lnTo>
                  <a:pt x="2755" y="5753"/>
                </a:lnTo>
                <a:close/>
              </a:path>
              <a:path w="18415" h="12700">
                <a:moveTo>
                  <a:pt x="3035" y="5791"/>
                </a:moveTo>
                <a:lnTo>
                  <a:pt x="3009" y="5384"/>
                </a:lnTo>
                <a:lnTo>
                  <a:pt x="2984" y="4889"/>
                </a:lnTo>
                <a:lnTo>
                  <a:pt x="2794" y="5753"/>
                </a:lnTo>
                <a:lnTo>
                  <a:pt x="2819" y="6146"/>
                </a:lnTo>
                <a:lnTo>
                  <a:pt x="2844" y="6654"/>
                </a:lnTo>
                <a:lnTo>
                  <a:pt x="3035" y="5791"/>
                </a:lnTo>
                <a:close/>
              </a:path>
              <a:path w="18415" h="12700">
                <a:moveTo>
                  <a:pt x="3073" y="4267"/>
                </a:moveTo>
                <a:lnTo>
                  <a:pt x="2743" y="3975"/>
                </a:lnTo>
                <a:lnTo>
                  <a:pt x="2730" y="3670"/>
                </a:lnTo>
                <a:lnTo>
                  <a:pt x="2679" y="3924"/>
                </a:lnTo>
                <a:lnTo>
                  <a:pt x="1752" y="3060"/>
                </a:lnTo>
                <a:lnTo>
                  <a:pt x="1752" y="3276"/>
                </a:lnTo>
                <a:lnTo>
                  <a:pt x="1016" y="2578"/>
                </a:lnTo>
                <a:lnTo>
                  <a:pt x="889" y="2463"/>
                </a:lnTo>
                <a:lnTo>
                  <a:pt x="723" y="2298"/>
                </a:lnTo>
                <a:lnTo>
                  <a:pt x="723" y="2425"/>
                </a:lnTo>
                <a:lnTo>
                  <a:pt x="0" y="2260"/>
                </a:lnTo>
                <a:lnTo>
                  <a:pt x="50" y="3098"/>
                </a:lnTo>
                <a:lnTo>
                  <a:pt x="88" y="3721"/>
                </a:lnTo>
                <a:lnTo>
                  <a:pt x="546" y="3124"/>
                </a:lnTo>
                <a:lnTo>
                  <a:pt x="749" y="2895"/>
                </a:lnTo>
                <a:lnTo>
                  <a:pt x="812" y="3860"/>
                </a:lnTo>
                <a:lnTo>
                  <a:pt x="850" y="4521"/>
                </a:lnTo>
                <a:lnTo>
                  <a:pt x="1358" y="3873"/>
                </a:lnTo>
                <a:lnTo>
                  <a:pt x="1714" y="3683"/>
                </a:lnTo>
                <a:lnTo>
                  <a:pt x="1651" y="4305"/>
                </a:lnTo>
                <a:lnTo>
                  <a:pt x="1651" y="4622"/>
                </a:lnTo>
                <a:lnTo>
                  <a:pt x="1638" y="5346"/>
                </a:lnTo>
                <a:lnTo>
                  <a:pt x="1866" y="5080"/>
                </a:lnTo>
                <a:lnTo>
                  <a:pt x="1790" y="3860"/>
                </a:lnTo>
                <a:lnTo>
                  <a:pt x="1841" y="4622"/>
                </a:lnTo>
                <a:lnTo>
                  <a:pt x="1866" y="5080"/>
                </a:lnTo>
                <a:lnTo>
                  <a:pt x="1879" y="5283"/>
                </a:lnTo>
                <a:lnTo>
                  <a:pt x="2400" y="4622"/>
                </a:lnTo>
                <a:lnTo>
                  <a:pt x="2628" y="4508"/>
                </a:lnTo>
                <a:lnTo>
                  <a:pt x="2641" y="4635"/>
                </a:lnTo>
                <a:lnTo>
                  <a:pt x="2654" y="4851"/>
                </a:lnTo>
                <a:lnTo>
                  <a:pt x="2717" y="4457"/>
                </a:lnTo>
                <a:lnTo>
                  <a:pt x="3073" y="4267"/>
                </a:lnTo>
                <a:close/>
              </a:path>
              <a:path w="18415" h="12700">
                <a:moveTo>
                  <a:pt x="3556" y="5765"/>
                </a:moveTo>
                <a:lnTo>
                  <a:pt x="3543" y="5397"/>
                </a:lnTo>
                <a:lnTo>
                  <a:pt x="3530" y="5194"/>
                </a:lnTo>
                <a:lnTo>
                  <a:pt x="3416" y="5803"/>
                </a:lnTo>
                <a:lnTo>
                  <a:pt x="3441" y="6159"/>
                </a:lnTo>
                <a:lnTo>
                  <a:pt x="3454" y="6375"/>
                </a:lnTo>
                <a:lnTo>
                  <a:pt x="3556" y="5765"/>
                </a:lnTo>
                <a:close/>
              </a:path>
              <a:path w="18415" h="12700">
                <a:moveTo>
                  <a:pt x="3949" y="9652"/>
                </a:moveTo>
                <a:lnTo>
                  <a:pt x="3886" y="9194"/>
                </a:lnTo>
                <a:lnTo>
                  <a:pt x="3873" y="8813"/>
                </a:lnTo>
                <a:lnTo>
                  <a:pt x="3733" y="9486"/>
                </a:lnTo>
                <a:lnTo>
                  <a:pt x="3124" y="8953"/>
                </a:lnTo>
                <a:lnTo>
                  <a:pt x="3187" y="9956"/>
                </a:lnTo>
                <a:lnTo>
                  <a:pt x="3200" y="10236"/>
                </a:lnTo>
                <a:lnTo>
                  <a:pt x="3352" y="9969"/>
                </a:lnTo>
                <a:lnTo>
                  <a:pt x="3733" y="9779"/>
                </a:lnTo>
                <a:lnTo>
                  <a:pt x="3746" y="9956"/>
                </a:lnTo>
                <a:lnTo>
                  <a:pt x="3771" y="10337"/>
                </a:lnTo>
                <a:lnTo>
                  <a:pt x="3886" y="9690"/>
                </a:lnTo>
                <a:close/>
              </a:path>
              <a:path w="18415" h="12700">
                <a:moveTo>
                  <a:pt x="4356" y="6553"/>
                </a:moveTo>
                <a:lnTo>
                  <a:pt x="4330" y="6159"/>
                </a:lnTo>
                <a:lnTo>
                  <a:pt x="4318" y="5778"/>
                </a:lnTo>
                <a:lnTo>
                  <a:pt x="4178" y="6477"/>
                </a:lnTo>
                <a:lnTo>
                  <a:pt x="3695" y="5943"/>
                </a:lnTo>
                <a:lnTo>
                  <a:pt x="3759" y="6921"/>
                </a:lnTo>
                <a:lnTo>
                  <a:pt x="3771" y="7112"/>
                </a:lnTo>
                <a:lnTo>
                  <a:pt x="3886" y="6934"/>
                </a:lnTo>
                <a:lnTo>
                  <a:pt x="4178" y="6743"/>
                </a:lnTo>
                <a:lnTo>
                  <a:pt x="4191" y="6921"/>
                </a:lnTo>
                <a:lnTo>
                  <a:pt x="4216" y="7315"/>
                </a:lnTo>
                <a:lnTo>
                  <a:pt x="4330" y="6629"/>
                </a:lnTo>
                <a:close/>
              </a:path>
              <a:path w="18415" h="12700">
                <a:moveTo>
                  <a:pt x="4533" y="4648"/>
                </a:moveTo>
                <a:lnTo>
                  <a:pt x="3670" y="4508"/>
                </a:lnTo>
                <a:lnTo>
                  <a:pt x="3721" y="5397"/>
                </a:lnTo>
                <a:lnTo>
                  <a:pt x="3746" y="5803"/>
                </a:lnTo>
                <a:lnTo>
                  <a:pt x="4140" y="5397"/>
                </a:lnTo>
                <a:lnTo>
                  <a:pt x="4533" y="4648"/>
                </a:lnTo>
                <a:close/>
              </a:path>
              <a:path w="18415" h="12700">
                <a:moveTo>
                  <a:pt x="4584" y="6527"/>
                </a:moveTo>
                <a:lnTo>
                  <a:pt x="4572" y="6159"/>
                </a:lnTo>
                <a:lnTo>
                  <a:pt x="4559" y="5956"/>
                </a:lnTo>
                <a:lnTo>
                  <a:pt x="4445" y="6565"/>
                </a:lnTo>
                <a:lnTo>
                  <a:pt x="4470" y="6921"/>
                </a:lnTo>
                <a:lnTo>
                  <a:pt x="4483" y="7137"/>
                </a:lnTo>
                <a:lnTo>
                  <a:pt x="4584" y="6527"/>
                </a:lnTo>
                <a:close/>
              </a:path>
              <a:path w="18415" h="12700">
                <a:moveTo>
                  <a:pt x="5626" y="7302"/>
                </a:moveTo>
                <a:lnTo>
                  <a:pt x="5600" y="6921"/>
                </a:lnTo>
                <a:lnTo>
                  <a:pt x="5588" y="6540"/>
                </a:lnTo>
                <a:lnTo>
                  <a:pt x="5435" y="7302"/>
                </a:lnTo>
                <a:lnTo>
                  <a:pt x="5461" y="7683"/>
                </a:lnTo>
                <a:lnTo>
                  <a:pt x="5486" y="8077"/>
                </a:lnTo>
                <a:lnTo>
                  <a:pt x="5626" y="7302"/>
                </a:lnTo>
                <a:close/>
              </a:path>
              <a:path w="18415" h="12700">
                <a:moveTo>
                  <a:pt x="5676" y="5041"/>
                </a:moveTo>
                <a:lnTo>
                  <a:pt x="5626" y="3975"/>
                </a:lnTo>
                <a:lnTo>
                  <a:pt x="4864" y="6311"/>
                </a:lnTo>
                <a:lnTo>
                  <a:pt x="4851" y="6159"/>
                </a:lnTo>
                <a:lnTo>
                  <a:pt x="4965" y="8039"/>
                </a:lnTo>
                <a:lnTo>
                  <a:pt x="5676" y="5041"/>
                </a:lnTo>
                <a:close/>
              </a:path>
              <a:path w="18415" h="12700">
                <a:moveTo>
                  <a:pt x="5816" y="6654"/>
                </a:moveTo>
                <a:lnTo>
                  <a:pt x="5791" y="6159"/>
                </a:lnTo>
                <a:lnTo>
                  <a:pt x="5765" y="5842"/>
                </a:lnTo>
                <a:lnTo>
                  <a:pt x="5816" y="6654"/>
                </a:lnTo>
                <a:close/>
              </a:path>
              <a:path w="18415" h="12700">
                <a:moveTo>
                  <a:pt x="5880" y="1955"/>
                </a:moveTo>
                <a:lnTo>
                  <a:pt x="5867" y="1600"/>
                </a:lnTo>
                <a:lnTo>
                  <a:pt x="5854" y="1397"/>
                </a:lnTo>
                <a:lnTo>
                  <a:pt x="5740" y="2006"/>
                </a:lnTo>
                <a:lnTo>
                  <a:pt x="5765" y="2362"/>
                </a:lnTo>
                <a:lnTo>
                  <a:pt x="5778" y="2578"/>
                </a:lnTo>
                <a:lnTo>
                  <a:pt x="5880" y="1955"/>
                </a:lnTo>
                <a:close/>
              </a:path>
              <a:path w="18415" h="12700">
                <a:moveTo>
                  <a:pt x="6985" y="6413"/>
                </a:moveTo>
                <a:lnTo>
                  <a:pt x="6299" y="6083"/>
                </a:lnTo>
                <a:lnTo>
                  <a:pt x="6350" y="6921"/>
                </a:lnTo>
                <a:lnTo>
                  <a:pt x="6362" y="7188"/>
                </a:lnTo>
                <a:lnTo>
                  <a:pt x="6515" y="6946"/>
                </a:lnTo>
                <a:lnTo>
                  <a:pt x="6985" y="6413"/>
                </a:lnTo>
                <a:close/>
              </a:path>
              <a:path w="18415" h="12700">
                <a:moveTo>
                  <a:pt x="7048" y="4267"/>
                </a:moveTo>
                <a:lnTo>
                  <a:pt x="7023" y="3886"/>
                </a:lnTo>
                <a:lnTo>
                  <a:pt x="7010" y="3505"/>
                </a:lnTo>
                <a:lnTo>
                  <a:pt x="6858" y="4267"/>
                </a:lnTo>
                <a:lnTo>
                  <a:pt x="6883" y="4648"/>
                </a:lnTo>
                <a:lnTo>
                  <a:pt x="6908" y="5041"/>
                </a:lnTo>
                <a:lnTo>
                  <a:pt x="7048" y="4267"/>
                </a:lnTo>
                <a:close/>
              </a:path>
              <a:path w="18415" h="12700">
                <a:moveTo>
                  <a:pt x="7416" y="4254"/>
                </a:moveTo>
                <a:lnTo>
                  <a:pt x="7404" y="3886"/>
                </a:lnTo>
                <a:lnTo>
                  <a:pt x="7391" y="3683"/>
                </a:lnTo>
                <a:lnTo>
                  <a:pt x="7277" y="4241"/>
                </a:lnTo>
                <a:lnTo>
                  <a:pt x="7264" y="3886"/>
                </a:lnTo>
                <a:lnTo>
                  <a:pt x="7239" y="3390"/>
                </a:lnTo>
                <a:lnTo>
                  <a:pt x="7048" y="4254"/>
                </a:lnTo>
                <a:lnTo>
                  <a:pt x="7073" y="4648"/>
                </a:lnTo>
                <a:lnTo>
                  <a:pt x="7099" y="5156"/>
                </a:lnTo>
                <a:lnTo>
                  <a:pt x="7277" y="4343"/>
                </a:lnTo>
                <a:lnTo>
                  <a:pt x="7302" y="4648"/>
                </a:lnTo>
                <a:lnTo>
                  <a:pt x="7315" y="4864"/>
                </a:lnTo>
                <a:lnTo>
                  <a:pt x="7416" y="4254"/>
                </a:lnTo>
                <a:close/>
              </a:path>
              <a:path w="18415" h="12700">
                <a:moveTo>
                  <a:pt x="7607" y="8229"/>
                </a:moveTo>
                <a:lnTo>
                  <a:pt x="7581" y="6934"/>
                </a:lnTo>
                <a:lnTo>
                  <a:pt x="7556" y="5257"/>
                </a:lnTo>
                <a:lnTo>
                  <a:pt x="7023" y="6311"/>
                </a:lnTo>
                <a:lnTo>
                  <a:pt x="6921" y="6934"/>
                </a:lnTo>
                <a:lnTo>
                  <a:pt x="6705" y="8229"/>
                </a:lnTo>
                <a:lnTo>
                  <a:pt x="7607" y="8229"/>
                </a:lnTo>
                <a:close/>
              </a:path>
              <a:path w="18415" h="12700">
                <a:moveTo>
                  <a:pt x="7835" y="3924"/>
                </a:moveTo>
                <a:lnTo>
                  <a:pt x="7810" y="3467"/>
                </a:lnTo>
                <a:lnTo>
                  <a:pt x="7594" y="4648"/>
                </a:lnTo>
                <a:lnTo>
                  <a:pt x="7683" y="6159"/>
                </a:lnTo>
                <a:lnTo>
                  <a:pt x="7835" y="3924"/>
                </a:lnTo>
                <a:close/>
              </a:path>
              <a:path w="18415" h="12700">
                <a:moveTo>
                  <a:pt x="8407" y="7620"/>
                </a:moveTo>
                <a:lnTo>
                  <a:pt x="7874" y="6997"/>
                </a:lnTo>
                <a:lnTo>
                  <a:pt x="7734" y="6845"/>
                </a:lnTo>
                <a:lnTo>
                  <a:pt x="7721" y="6997"/>
                </a:lnTo>
                <a:lnTo>
                  <a:pt x="7658" y="8737"/>
                </a:lnTo>
                <a:lnTo>
                  <a:pt x="8407" y="7861"/>
                </a:lnTo>
                <a:lnTo>
                  <a:pt x="8407" y="7620"/>
                </a:lnTo>
                <a:close/>
              </a:path>
              <a:path w="18415" h="12700">
                <a:moveTo>
                  <a:pt x="8953" y="10985"/>
                </a:moveTo>
                <a:lnTo>
                  <a:pt x="7493" y="10185"/>
                </a:lnTo>
                <a:lnTo>
                  <a:pt x="7569" y="11493"/>
                </a:lnTo>
                <a:lnTo>
                  <a:pt x="7607" y="12230"/>
                </a:lnTo>
                <a:lnTo>
                  <a:pt x="8229" y="11531"/>
                </a:lnTo>
                <a:lnTo>
                  <a:pt x="8953" y="10985"/>
                </a:lnTo>
                <a:close/>
              </a:path>
              <a:path w="18415" h="12700">
                <a:moveTo>
                  <a:pt x="9283" y="7658"/>
                </a:moveTo>
                <a:lnTo>
                  <a:pt x="8686" y="7708"/>
                </a:lnTo>
                <a:lnTo>
                  <a:pt x="8610" y="7861"/>
                </a:lnTo>
                <a:lnTo>
                  <a:pt x="9131" y="8458"/>
                </a:lnTo>
                <a:lnTo>
                  <a:pt x="9283" y="7658"/>
                </a:lnTo>
                <a:close/>
              </a:path>
              <a:path w="18415" h="12700">
                <a:moveTo>
                  <a:pt x="9448" y="3492"/>
                </a:moveTo>
                <a:lnTo>
                  <a:pt x="9436" y="3136"/>
                </a:lnTo>
                <a:lnTo>
                  <a:pt x="9423" y="2933"/>
                </a:lnTo>
                <a:lnTo>
                  <a:pt x="9309" y="3543"/>
                </a:lnTo>
                <a:lnTo>
                  <a:pt x="9334" y="3898"/>
                </a:lnTo>
                <a:lnTo>
                  <a:pt x="9347" y="4102"/>
                </a:lnTo>
                <a:lnTo>
                  <a:pt x="9448" y="3492"/>
                </a:lnTo>
                <a:close/>
              </a:path>
              <a:path w="18415" h="12700">
                <a:moveTo>
                  <a:pt x="9512" y="6184"/>
                </a:moveTo>
                <a:lnTo>
                  <a:pt x="9486" y="5867"/>
                </a:lnTo>
                <a:lnTo>
                  <a:pt x="9512" y="6451"/>
                </a:lnTo>
                <a:lnTo>
                  <a:pt x="9512" y="6184"/>
                </a:lnTo>
                <a:close/>
              </a:path>
              <a:path w="18415" h="12700">
                <a:moveTo>
                  <a:pt x="9690" y="3543"/>
                </a:moveTo>
                <a:lnTo>
                  <a:pt x="9664" y="3136"/>
                </a:lnTo>
                <a:lnTo>
                  <a:pt x="9639" y="2641"/>
                </a:lnTo>
                <a:lnTo>
                  <a:pt x="9448" y="3492"/>
                </a:lnTo>
                <a:lnTo>
                  <a:pt x="9474" y="3898"/>
                </a:lnTo>
                <a:lnTo>
                  <a:pt x="9499" y="4406"/>
                </a:lnTo>
                <a:lnTo>
                  <a:pt x="9690" y="3543"/>
                </a:lnTo>
                <a:close/>
              </a:path>
              <a:path w="18415" h="12700">
                <a:moveTo>
                  <a:pt x="9804" y="11099"/>
                </a:moveTo>
                <a:lnTo>
                  <a:pt x="9791" y="10744"/>
                </a:lnTo>
                <a:lnTo>
                  <a:pt x="9779" y="10541"/>
                </a:lnTo>
                <a:lnTo>
                  <a:pt x="9664" y="11150"/>
                </a:lnTo>
                <a:lnTo>
                  <a:pt x="9690" y="11506"/>
                </a:lnTo>
                <a:lnTo>
                  <a:pt x="9702" y="11709"/>
                </a:lnTo>
                <a:lnTo>
                  <a:pt x="9804" y="11099"/>
                </a:lnTo>
                <a:close/>
              </a:path>
              <a:path w="18415" h="12700">
                <a:moveTo>
                  <a:pt x="10553" y="11125"/>
                </a:moveTo>
                <a:lnTo>
                  <a:pt x="10528" y="10744"/>
                </a:lnTo>
                <a:lnTo>
                  <a:pt x="10515" y="10350"/>
                </a:lnTo>
                <a:lnTo>
                  <a:pt x="10363" y="11125"/>
                </a:lnTo>
                <a:lnTo>
                  <a:pt x="10388" y="11506"/>
                </a:lnTo>
                <a:lnTo>
                  <a:pt x="10414" y="11887"/>
                </a:lnTo>
                <a:lnTo>
                  <a:pt x="10553" y="11125"/>
                </a:lnTo>
                <a:close/>
              </a:path>
              <a:path w="18415" h="12700">
                <a:moveTo>
                  <a:pt x="10782" y="3530"/>
                </a:moveTo>
                <a:lnTo>
                  <a:pt x="10756" y="3136"/>
                </a:lnTo>
                <a:lnTo>
                  <a:pt x="10731" y="2628"/>
                </a:lnTo>
                <a:lnTo>
                  <a:pt x="10541" y="3505"/>
                </a:lnTo>
                <a:lnTo>
                  <a:pt x="10566" y="3898"/>
                </a:lnTo>
                <a:lnTo>
                  <a:pt x="10591" y="4406"/>
                </a:lnTo>
                <a:lnTo>
                  <a:pt x="10782" y="3530"/>
                </a:lnTo>
                <a:close/>
              </a:path>
              <a:path w="18415" h="12700">
                <a:moveTo>
                  <a:pt x="13081" y="3556"/>
                </a:moveTo>
                <a:lnTo>
                  <a:pt x="12941" y="3517"/>
                </a:lnTo>
                <a:lnTo>
                  <a:pt x="12966" y="3149"/>
                </a:lnTo>
                <a:lnTo>
                  <a:pt x="12992" y="2794"/>
                </a:lnTo>
                <a:lnTo>
                  <a:pt x="12839" y="3098"/>
                </a:lnTo>
                <a:lnTo>
                  <a:pt x="12344" y="2489"/>
                </a:lnTo>
                <a:lnTo>
                  <a:pt x="12458" y="1625"/>
                </a:lnTo>
                <a:lnTo>
                  <a:pt x="12395" y="609"/>
                </a:lnTo>
                <a:lnTo>
                  <a:pt x="12268" y="1600"/>
                </a:lnTo>
                <a:lnTo>
                  <a:pt x="12268" y="3276"/>
                </a:lnTo>
                <a:lnTo>
                  <a:pt x="12255" y="3149"/>
                </a:lnTo>
                <a:lnTo>
                  <a:pt x="12268" y="3276"/>
                </a:lnTo>
                <a:lnTo>
                  <a:pt x="12268" y="1600"/>
                </a:lnTo>
                <a:lnTo>
                  <a:pt x="12179" y="2286"/>
                </a:lnTo>
                <a:lnTo>
                  <a:pt x="12090" y="2159"/>
                </a:lnTo>
                <a:lnTo>
                  <a:pt x="12153" y="2540"/>
                </a:lnTo>
                <a:lnTo>
                  <a:pt x="12077" y="3162"/>
                </a:lnTo>
                <a:lnTo>
                  <a:pt x="12026" y="2387"/>
                </a:lnTo>
                <a:lnTo>
                  <a:pt x="12065" y="3200"/>
                </a:lnTo>
                <a:lnTo>
                  <a:pt x="10833" y="2755"/>
                </a:lnTo>
                <a:lnTo>
                  <a:pt x="10896" y="3898"/>
                </a:lnTo>
                <a:lnTo>
                  <a:pt x="10972" y="5295"/>
                </a:lnTo>
                <a:lnTo>
                  <a:pt x="11023" y="5511"/>
                </a:lnTo>
                <a:lnTo>
                  <a:pt x="10147" y="4013"/>
                </a:lnTo>
                <a:lnTo>
                  <a:pt x="10134" y="3695"/>
                </a:lnTo>
                <a:lnTo>
                  <a:pt x="10083" y="3911"/>
                </a:lnTo>
                <a:lnTo>
                  <a:pt x="9525" y="6451"/>
                </a:lnTo>
                <a:lnTo>
                  <a:pt x="9283" y="7658"/>
                </a:lnTo>
                <a:lnTo>
                  <a:pt x="9728" y="7620"/>
                </a:lnTo>
                <a:lnTo>
                  <a:pt x="10248" y="7708"/>
                </a:lnTo>
                <a:lnTo>
                  <a:pt x="11379" y="7721"/>
                </a:lnTo>
                <a:lnTo>
                  <a:pt x="12407" y="7861"/>
                </a:lnTo>
                <a:lnTo>
                  <a:pt x="12268" y="7620"/>
                </a:lnTo>
                <a:lnTo>
                  <a:pt x="11379" y="6121"/>
                </a:lnTo>
                <a:lnTo>
                  <a:pt x="11658" y="5981"/>
                </a:lnTo>
                <a:lnTo>
                  <a:pt x="11684" y="6184"/>
                </a:lnTo>
                <a:lnTo>
                  <a:pt x="11696" y="6464"/>
                </a:lnTo>
                <a:lnTo>
                  <a:pt x="11849" y="6197"/>
                </a:lnTo>
                <a:lnTo>
                  <a:pt x="12446" y="5880"/>
                </a:lnTo>
                <a:lnTo>
                  <a:pt x="11620" y="5181"/>
                </a:lnTo>
                <a:lnTo>
                  <a:pt x="11645" y="5740"/>
                </a:lnTo>
                <a:lnTo>
                  <a:pt x="11023" y="5207"/>
                </a:lnTo>
                <a:lnTo>
                  <a:pt x="11887" y="3937"/>
                </a:lnTo>
                <a:lnTo>
                  <a:pt x="12103" y="3860"/>
                </a:lnTo>
                <a:lnTo>
                  <a:pt x="12128" y="4114"/>
                </a:lnTo>
                <a:lnTo>
                  <a:pt x="12153" y="3848"/>
                </a:lnTo>
                <a:lnTo>
                  <a:pt x="12357" y="3784"/>
                </a:lnTo>
                <a:lnTo>
                  <a:pt x="12788" y="6261"/>
                </a:lnTo>
                <a:lnTo>
                  <a:pt x="12928" y="3606"/>
                </a:lnTo>
                <a:lnTo>
                  <a:pt x="13081" y="3556"/>
                </a:lnTo>
                <a:close/>
              </a:path>
              <a:path w="18415" h="12700">
                <a:moveTo>
                  <a:pt x="14808" y="825"/>
                </a:moveTo>
                <a:lnTo>
                  <a:pt x="14770" y="0"/>
                </a:lnTo>
                <a:lnTo>
                  <a:pt x="13601" y="4330"/>
                </a:lnTo>
                <a:lnTo>
                  <a:pt x="13716" y="6121"/>
                </a:lnTo>
                <a:lnTo>
                  <a:pt x="13804" y="5651"/>
                </a:lnTo>
                <a:lnTo>
                  <a:pt x="13970" y="5448"/>
                </a:lnTo>
                <a:lnTo>
                  <a:pt x="14566" y="5130"/>
                </a:lnTo>
                <a:lnTo>
                  <a:pt x="14008" y="4673"/>
                </a:lnTo>
                <a:lnTo>
                  <a:pt x="14808" y="825"/>
                </a:lnTo>
                <a:close/>
              </a:path>
              <a:path w="18415" h="12700">
                <a:moveTo>
                  <a:pt x="15341" y="2794"/>
                </a:moveTo>
                <a:lnTo>
                  <a:pt x="15316" y="2400"/>
                </a:lnTo>
                <a:lnTo>
                  <a:pt x="15303" y="2019"/>
                </a:lnTo>
                <a:lnTo>
                  <a:pt x="15151" y="2781"/>
                </a:lnTo>
                <a:lnTo>
                  <a:pt x="15176" y="3162"/>
                </a:lnTo>
                <a:lnTo>
                  <a:pt x="15201" y="3556"/>
                </a:lnTo>
                <a:lnTo>
                  <a:pt x="15341" y="2794"/>
                </a:lnTo>
                <a:close/>
              </a:path>
              <a:path w="18415" h="12700">
                <a:moveTo>
                  <a:pt x="18173" y="1892"/>
                </a:moveTo>
                <a:lnTo>
                  <a:pt x="17970" y="1790"/>
                </a:lnTo>
                <a:lnTo>
                  <a:pt x="17970" y="1651"/>
                </a:lnTo>
                <a:lnTo>
                  <a:pt x="17957" y="1270"/>
                </a:lnTo>
                <a:lnTo>
                  <a:pt x="17856" y="1727"/>
                </a:lnTo>
                <a:lnTo>
                  <a:pt x="16713" y="1092"/>
                </a:lnTo>
                <a:lnTo>
                  <a:pt x="16738" y="1663"/>
                </a:lnTo>
                <a:lnTo>
                  <a:pt x="15722" y="1092"/>
                </a:lnTo>
                <a:lnTo>
                  <a:pt x="15760" y="1917"/>
                </a:lnTo>
                <a:lnTo>
                  <a:pt x="15328" y="1422"/>
                </a:lnTo>
                <a:lnTo>
                  <a:pt x="15379" y="2400"/>
                </a:lnTo>
                <a:lnTo>
                  <a:pt x="15392" y="2590"/>
                </a:lnTo>
                <a:lnTo>
                  <a:pt x="15506" y="2413"/>
                </a:lnTo>
                <a:lnTo>
                  <a:pt x="15786" y="2222"/>
                </a:lnTo>
                <a:lnTo>
                  <a:pt x="15798" y="2400"/>
                </a:lnTo>
                <a:lnTo>
                  <a:pt x="15836" y="3149"/>
                </a:lnTo>
                <a:lnTo>
                  <a:pt x="16459" y="2438"/>
                </a:lnTo>
                <a:lnTo>
                  <a:pt x="16776" y="2209"/>
                </a:lnTo>
                <a:lnTo>
                  <a:pt x="16789" y="2400"/>
                </a:lnTo>
                <a:lnTo>
                  <a:pt x="16827" y="3149"/>
                </a:lnTo>
                <a:lnTo>
                  <a:pt x="17449" y="2438"/>
                </a:lnTo>
                <a:lnTo>
                  <a:pt x="17805" y="2171"/>
                </a:lnTo>
                <a:lnTo>
                  <a:pt x="17830" y="2413"/>
                </a:lnTo>
                <a:lnTo>
                  <a:pt x="17856" y="2806"/>
                </a:lnTo>
                <a:lnTo>
                  <a:pt x="17995" y="2032"/>
                </a:lnTo>
                <a:lnTo>
                  <a:pt x="18173" y="1892"/>
                </a:lnTo>
                <a:close/>
              </a:path>
            </a:pathLst>
          </a:custGeom>
          <a:solidFill>
            <a:srgbClr val="B88F51"/>
          </a:solidFill>
        </p:spPr>
        <p:txBody>
          <a:bodyPr wrap="square" lIns="0" tIns="0" rIns="0" bIns="0" rtlCol="0"/>
          <a:lstStyle/>
          <a:p>
            <a:endParaRPr sz="2511"/>
          </a:p>
        </p:txBody>
      </p:sp>
      <p:sp>
        <p:nvSpPr>
          <p:cNvPr id="168" name="bg object 168"/>
          <p:cNvSpPr/>
          <p:nvPr/>
        </p:nvSpPr>
        <p:spPr>
          <a:xfrm>
            <a:off x="841653" y="172497"/>
            <a:ext cx="21828" cy="23813"/>
          </a:xfrm>
          <a:custGeom>
            <a:avLst/>
            <a:gdLst/>
            <a:ahLst/>
            <a:cxnLst/>
            <a:rect l="l" t="t" r="r" b="b"/>
            <a:pathLst>
              <a:path w="34925" h="38100">
                <a:moveTo>
                  <a:pt x="152" y="20269"/>
                </a:moveTo>
                <a:lnTo>
                  <a:pt x="139" y="19913"/>
                </a:lnTo>
                <a:lnTo>
                  <a:pt x="127" y="19710"/>
                </a:lnTo>
                <a:lnTo>
                  <a:pt x="12" y="20320"/>
                </a:lnTo>
                <a:lnTo>
                  <a:pt x="38" y="20675"/>
                </a:lnTo>
                <a:lnTo>
                  <a:pt x="50" y="20878"/>
                </a:lnTo>
                <a:lnTo>
                  <a:pt x="152" y="20269"/>
                </a:lnTo>
                <a:close/>
              </a:path>
              <a:path w="34925" h="38100">
                <a:moveTo>
                  <a:pt x="635" y="24942"/>
                </a:moveTo>
                <a:lnTo>
                  <a:pt x="0" y="24257"/>
                </a:lnTo>
                <a:lnTo>
                  <a:pt x="63" y="25234"/>
                </a:lnTo>
                <a:lnTo>
                  <a:pt x="76" y="25425"/>
                </a:lnTo>
                <a:lnTo>
                  <a:pt x="190" y="25247"/>
                </a:lnTo>
                <a:lnTo>
                  <a:pt x="635" y="24942"/>
                </a:lnTo>
                <a:close/>
              </a:path>
              <a:path w="34925" h="38100">
                <a:moveTo>
                  <a:pt x="863" y="16573"/>
                </a:moveTo>
                <a:lnTo>
                  <a:pt x="228" y="15887"/>
                </a:lnTo>
                <a:lnTo>
                  <a:pt x="292" y="16865"/>
                </a:lnTo>
                <a:lnTo>
                  <a:pt x="304" y="17056"/>
                </a:lnTo>
                <a:lnTo>
                  <a:pt x="419" y="16878"/>
                </a:lnTo>
                <a:lnTo>
                  <a:pt x="863" y="16573"/>
                </a:lnTo>
                <a:close/>
              </a:path>
              <a:path w="34925" h="38100">
                <a:moveTo>
                  <a:pt x="1066" y="25234"/>
                </a:moveTo>
                <a:lnTo>
                  <a:pt x="1003" y="24218"/>
                </a:lnTo>
                <a:lnTo>
                  <a:pt x="673" y="26733"/>
                </a:lnTo>
                <a:lnTo>
                  <a:pt x="736" y="27724"/>
                </a:lnTo>
                <a:lnTo>
                  <a:pt x="1066" y="25234"/>
                </a:lnTo>
                <a:close/>
              </a:path>
              <a:path w="34925" h="38100">
                <a:moveTo>
                  <a:pt x="1409" y="14224"/>
                </a:moveTo>
                <a:lnTo>
                  <a:pt x="1384" y="13830"/>
                </a:lnTo>
                <a:lnTo>
                  <a:pt x="1358" y="13322"/>
                </a:lnTo>
                <a:lnTo>
                  <a:pt x="1168" y="14185"/>
                </a:lnTo>
                <a:lnTo>
                  <a:pt x="1193" y="14592"/>
                </a:lnTo>
                <a:lnTo>
                  <a:pt x="1219" y="15100"/>
                </a:lnTo>
                <a:lnTo>
                  <a:pt x="1409" y="14224"/>
                </a:lnTo>
                <a:close/>
              </a:path>
              <a:path w="34925" h="38100">
                <a:moveTo>
                  <a:pt x="1435" y="17233"/>
                </a:moveTo>
                <a:lnTo>
                  <a:pt x="1422" y="16878"/>
                </a:lnTo>
                <a:lnTo>
                  <a:pt x="1409" y="16675"/>
                </a:lnTo>
                <a:lnTo>
                  <a:pt x="1295" y="17284"/>
                </a:lnTo>
                <a:lnTo>
                  <a:pt x="1320" y="17640"/>
                </a:lnTo>
                <a:lnTo>
                  <a:pt x="1333" y="17843"/>
                </a:lnTo>
                <a:lnTo>
                  <a:pt x="1435" y="17233"/>
                </a:lnTo>
                <a:close/>
              </a:path>
              <a:path w="34925" h="38100">
                <a:moveTo>
                  <a:pt x="1689" y="21907"/>
                </a:moveTo>
                <a:lnTo>
                  <a:pt x="1066" y="21209"/>
                </a:lnTo>
                <a:lnTo>
                  <a:pt x="1117" y="22199"/>
                </a:lnTo>
                <a:lnTo>
                  <a:pt x="1130" y="22390"/>
                </a:lnTo>
                <a:lnTo>
                  <a:pt x="1244" y="22212"/>
                </a:lnTo>
                <a:lnTo>
                  <a:pt x="1689" y="21907"/>
                </a:lnTo>
                <a:close/>
              </a:path>
              <a:path w="34925" h="38100">
                <a:moveTo>
                  <a:pt x="1993" y="19532"/>
                </a:moveTo>
                <a:lnTo>
                  <a:pt x="1968" y="19151"/>
                </a:lnTo>
                <a:lnTo>
                  <a:pt x="1955" y="18770"/>
                </a:lnTo>
                <a:lnTo>
                  <a:pt x="1803" y="19532"/>
                </a:lnTo>
                <a:lnTo>
                  <a:pt x="1828" y="19913"/>
                </a:lnTo>
                <a:lnTo>
                  <a:pt x="1854" y="20307"/>
                </a:lnTo>
                <a:lnTo>
                  <a:pt x="1993" y="19532"/>
                </a:lnTo>
                <a:close/>
              </a:path>
              <a:path w="34925" h="38100">
                <a:moveTo>
                  <a:pt x="2324" y="19558"/>
                </a:moveTo>
                <a:lnTo>
                  <a:pt x="2298" y="19151"/>
                </a:lnTo>
                <a:lnTo>
                  <a:pt x="2273" y="18656"/>
                </a:lnTo>
                <a:lnTo>
                  <a:pt x="2082" y="19519"/>
                </a:lnTo>
                <a:lnTo>
                  <a:pt x="2108" y="19913"/>
                </a:lnTo>
                <a:lnTo>
                  <a:pt x="2133" y="20421"/>
                </a:lnTo>
                <a:lnTo>
                  <a:pt x="2324" y="19558"/>
                </a:lnTo>
                <a:close/>
              </a:path>
              <a:path w="34925" h="38100">
                <a:moveTo>
                  <a:pt x="2540" y="23329"/>
                </a:moveTo>
                <a:lnTo>
                  <a:pt x="2527" y="22961"/>
                </a:lnTo>
                <a:lnTo>
                  <a:pt x="2514" y="22758"/>
                </a:lnTo>
                <a:lnTo>
                  <a:pt x="2400" y="23368"/>
                </a:lnTo>
                <a:lnTo>
                  <a:pt x="2425" y="23723"/>
                </a:lnTo>
                <a:lnTo>
                  <a:pt x="2438" y="23926"/>
                </a:lnTo>
                <a:lnTo>
                  <a:pt x="2540" y="23329"/>
                </a:lnTo>
                <a:close/>
              </a:path>
              <a:path w="34925" h="38100">
                <a:moveTo>
                  <a:pt x="2654" y="14630"/>
                </a:moveTo>
                <a:lnTo>
                  <a:pt x="1841" y="14389"/>
                </a:lnTo>
                <a:lnTo>
                  <a:pt x="1892" y="15354"/>
                </a:lnTo>
                <a:lnTo>
                  <a:pt x="1905" y="15659"/>
                </a:lnTo>
                <a:lnTo>
                  <a:pt x="1727" y="16484"/>
                </a:lnTo>
                <a:lnTo>
                  <a:pt x="1752" y="16878"/>
                </a:lnTo>
                <a:lnTo>
                  <a:pt x="1778" y="17386"/>
                </a:lnTo>
                <a:lnTo>
                  <a:pt x="1968" y="16510"/>
                </a:lnTo>
                <a:lnTo>
                  <a:pt x="1943" y="16116"/>
                </a:lnTo>
                <a:lnTo>
                  <a:pt x="1930" y="15963"/>
                </a:lnTo>
                <a:lnTo>
                  <a:pt x="2273" y="15341"/>
                </a:lnTo>
                <a:lnTo>
                  <a:pt x="2654" y="14630"/>
                </a:lnTo>
                <a:close/>
              </a:path>
              <a:path w="34925" h="38100">
                <a:moveTo>
                  <a:pt x="2717" y="22364"/>
                </a:moveTo>
                <a:lnTo>
                  <a:pt x="1625" y="22136"/>
                </a:lnTo>
                <a:lnTo>
                  <a:pt x="1625" y="21996"/>
                </a:lnTo>
                <a:lnTo>
                  <a:pt x="1511" y="22606"/>
                </a:lnTo>
                <a:lnTo>
                  <a:pt x="1536" y="22961"/>
                </a:lnTo>
                <a:lnTo>
                  <a:pt x="1549" y="23177"/>
                </a:lnTo>
                <a:lnTo>
                  <a:pt x="1651" y="22555"/>
                </a:lnTo>
                <a:lnTo>
                  <a:pt x="1676" y="22961"/>
                </a:lnTo>
                <a:lnTo>
                  <a:pt x="1714" y="23583"/>
                </a:lnTo>
                <a:lnTo>
                  <a:pt x="2184" y="22987"/>
                </a:lnTo>
                <a:lnTo>
                  <a:pt x="2717" y="22364"/>
                </a:lnTo>
                <a:close/>
              </a:path>
              <a:path w="34925" h="38100">
                <a:moveTo>
                  <a:pt x="2730" y="19964"/>
                </a:moveTo>
                <a:lnTo>
                  <a:pt x="2705" y="19507"/>
                </a:lnTo>
                <a:lnTo>
                  <a:pt x="2489" y="20688"/>
                </a:lnTo>
                <a:lnTo>
                  <a:pt x="2578" y="22199"/>
                </a:lnTo>
                <a:lnTo>
                  <a:pt x="2730" y="19964"/>
                </a:lnTo>
                <a:close/>
              </a:path>
              <a:path w="34925" h="38100">
                <a:moveTo>
                  <a:pt x="2933" y="23418"/>
                </a:moveTo>
                <a:lnTo>
                  <a:pt x="2590" y="23304"/>
                </a:lnTo>
                <a:lnTo>
                  <a:pt x="2616" y="23774"/>
                </a:lnTo>
                <a:lnTo>
                  <a:pt x="2933" y="23418"/>
                </a:lnTo>
                <a:close/>
              </a:path>
              <a:path w="34925" h="38100">
                <a:moveTo>
                  <a:pt x="2984" y="20294"/>
                </a:moveTo>
                <a:lnTo>
                  <a:pt x="2971" y="19926"/>
                </a:lnTo>
                <a:lnTo>
                  <a:pt x="2959" y="19723"/>
                </a:lnTo>
                <a:lnTo>
                  <a:pt x="2844" y="20332"/>
                </a:lnTo>
                <a:lnTo>
                  <a:pt x="2870" y="20688"/>
                </a:lnTo>
                <a:lnTo>
                  <a:pt x="2882" y="20891"/>
                </a:lnTo>
                <a:lnTo>
                  <a:pt x="2984" y="20294"/>
                </a:lnTo>
                <a:close/>
              </a:path>
              <a:path w="34925" h="38100">
                <a:moveTo>
                  <a:pt x="3162" y="21043"/>
                </a:moveTo>
                <a:lnTo>
                  <a:pt x="3149" y="20688"/>
                </a:lnTo>
                <a:lnTo>
                  <a:pt x="3136" y="20485"/>
                </a:lnTo>
                <a:lnTo>
                  <a:pt x="3022" y="21094"/>
                </a:lnTo>
                <a:lnTo>
                  <a:pt x="3048" y="21450"/>
                </a:lnTo>
                <a:lnTo>
                  <a:pt x="3060" y="21666"/>
                </a:lnTo>
                <a:lnTo>
                  <a:pt x="3162" y="21043"/>
                </a:lnTo>
                <a:close/>
              </a:path>
              <a:path w="34925" h="38100">
                <a:moveTo>
                  <a:pt x="3556" y="23647"/>
                </a:moveTo>
                <a:lnTo>
                  <a:pt x="3200" y="23126"/>
                </a:lnTo>
                <a:lnTo>
                  <a:pt x="2933" y="23418"/>
                </a:lnTo>
                <a:lnTo>
                  <a:pt x="3556" y="23647"/>
                </a:lnTo>
                <a:close/>
              </a:path>
              <a:path w="34925" h="38100">
                <a:moveTo>
                  <a:pt x="4267" y="12484"/>
                </a:moveTo>
                <a:lnTo>
                  <a:pt x="3098" y="11760"/>
                </a:lnTo>
                <a:lnTo>
                  <a:pt x="2451" y="11315"/>
                </a:lnTo>
                <a:lnTo>
                  <a:pt x="2514" y="12319"/>
                </a:lnTo>
                <a:lnTo>
                  <a:pt x="2527" y="12598"/>
                </a:lnTo>
                <a:lnTo>
                  <a:pt x="2679" y="12331"/>
                </a:lnTo>
                <a:lnTo>
                  <a:pt x="3111" y="12103"/>
                </a:lnTo>
                <a:lnTo>
                  <a:pt x="3175" y="13081"/>
                </a:lnTo>
                <a:lnTo>
                  <a:pt x="3200" y="13614"/>
                </a:lnTo>
                <a:lnTo>
                  <a:pt x="3721" y="13106"/>
                </a:lnTo>
                <a:lnTo>
                  <a:pt x="4267" y="12484"/>
                </a:lnTo>
                <a:close/>
              </a:path>
              <a:path w="34925" h="38100">
                <a:moveTo>
                  <a:pt x="5016" y="16497"/>
                </a:moveTo>
                <a:lnTo>
                  <a:pt x="5003" y="16129"/>
                </a:lnTo>
                <a:lnTo>
                  <a:pt x="4991" y="15925"/>
                </a:lnTo>
                <a:lnTo>
                  <a:pt x="4889" y="16535"/>
                </a:lnTo>
                <a:lnTo>
                  <a:pt x="4902" y="16891"/>
                </a:lnTo>
                <a:lnTo>
                  <a:pt x="4914" y="17106"/>
                </a:lnTo>
                <a:lnTo>
                  <a:pt x="5016" y="16497"/>
                </a:lnTo>
                <a:close/>
              </a:path>
              <a:path w="34925" h="38100">
                <a:moveTo>
                  <a:pt x="5727" y="13563"/>
                </a:moveTo>
                <a:lnTo>
                  <a:pt x="5092" y="12877"/>
                </a:lnTo>
                <a:lnTo>
                  <a:pt x="5156" y="13855"/>
                </a:lnTo>
                <a:lnTo>
                  <a:pt x="5168" y="14046"/>
                </a:lnTo>
                <a:lnTo>
                  <a:pt x="5283" y="13868"/>
                </a:lnTo>
                <a:lnTo>
                  <a:pt x="5727" y="13563"/>
                </a:lnTo>
                <a:close/>
              </a:path>
              <a:path w="34925" h="38100">
                <a:moveTo>
                  <a:pt x="5905" y="22720"/>
                </a:moveTo>
                <a:lnTo>
                  <a:pt x="4876" y="21132"/>
                </a:lnTo>
                <a:lnTo>
                  <a:pt x="3848" y="20929"/>
                </a:lnTo>
                <a:lnTo>
                  <a:pt x="3530" y="20637"/>
                </a:lnTo>
                <a:lnTo>
                  <a:pt x="3162" y="18910"/>
                </a:lnTo>
                <a:lnTo>
                  <a:pt x="3200" y="20688"/>
                </a:lnTo>
                <a:lnTo>
                  <a:pt x="3200" y="20891"/>
                </a:lnTo>
                <a:lnTo>
                  <a:pt x="3365" y="20637"/>
                </a:lnTo>
                <a:lnTo>
                  <a:pt x="3733" y="21704"/>
                </a:lnTo>
                <a:lnTo>
                  <a:pt x="4076" y="21323"/>
                </a:lnTo>
                <a:lnTo>
                  <a:pt x="4419" y="21450"/>
                </a:lnTo>
                <a:lnTo>
                  <a:pt x="4635" y="21539"/>
                </a:lnTo>
                <a:lnTo>
                  <a:pt x="5905" y="22720"/>
                </a:lnTo>
                <a:close/>
              </a:path>
              <a:path w="34925" h="38100">
                <a:moveTo>
                  <a:pt x="6477" y="25260"/>
                </a:moveTo>
                <a:lnTo>
                  <a:pt x="6070" y="23583"/>
                </a:lnTo>
                <a:lnTo>
                  <a:pt x="5308" y="24930"/>
                </a:lnTo>
                <a:lnTo>
                  <a:pt x="4978" y="24498"/>
                </a:lnTo>
                <a:lnTo>
                  <a:pt x="4800" y="24295"/>
                </a:lnTo>
                <a:lnTo>
                  <a:pt x="4838" y="24041"/>
                </a:lnTo>
                <a:lnTo>
                  <a:pt x="4521" y="22110"/>
                </a:lnTo>
                <a:lnTo>
                  <a:pt x="4127" y="24041"/>
                </a:lnTo>
                <a:lnTo>
                  <a:pt x="3632" y="23672"/>
                </a:lnTo>
                <a:lnTo>
                  <a:pt x="4000" y="24295"/>
                </a:lnTo>
                <a:lnTo>
                  <a:pt x="4610" y="24511"/>
                </a:lnTo>
                <a:lnTo>
                  <a:pt x="4775" y="24333"/>
                </a:lnTo>
                <a:lnTo>
                  <a:pt x="6261" y="26555"/>
                </a:lnTo>
                <a:lnTo>
                  <a:pt x="6477" y="25260"/>
                </a:lnTo>
                <a:close/>
              </a:path>
              <a:path w="34925" h="38100">
                <a:moveTo>
                  <a:pt x="6553" y="17983"/>
                </a:moveTo>
                <a:lnTo>
                  <a:pt x="6235" y="17805"/>
                </a:lnTo>
                <a:lnTo>
                  <a:pt x="6261" y="18199"/>
                </a:lnTo>
                <a:lnTo>
                  <a:pt x="6553" y="17983"/>
                </a:lnTo>
                <a:close/>
              </a:path>
              <a:path w="34925" h="38100">
                <a:moveTo>
                  <a:pt x="6604" y="17424"/>
                </a:moveTo>
                <a:lnTo>
                  <a:pt x="6172" y="14376"/>
                </a:lnTo>
                <a:lnTo>
                  <a:pt x="5156" y="17551"/>
                </a:lnTo>
                <a:lnTo>
                  <a:pt x="5880" y="17602"/>
                </a:lnTo>
                <a:lnTo>
                  <a:pt x="6235" y="17805"/>
                </a:lnTo>
                <a:lnTo>
                  <a:pt x="6604" y="17424"/>
                </a:lnTo>
                <a:close/>
              </a:path>
              <a:path w="34925" h="38100">
                <a:moveTo>
                  <a:pt x="6819" y="25641"/>
                </a:moveTo>
                <a:lnTo>
                  <a:pt x="6794" y="25260"/>
                </a:lnTo>
                <a:lnTo>
                  <a:pt x="6781" y="24879"/>
                </a:lnTo>
                <a:lnTo>
                  <a:pt x="6680" y="25374"/>
                </a:lnTo>
                <a:lnTo>
                  <a:pt x="6578" y="23698"/>
                </a:lnTo>
                <a:lnTo>
                  <a:pt x="6807" y="24066"/>
                </a:lnTo>
                <a:lnTo>
                  <a:pt x="6540" y="22948"/>
                </a:lnTo>
                <a:lnTo>
                  <a:pt x="5943" y="20345"/>
                </a:lnTo>
                <a:lnTo>
                  <a:pt x="5994" y="20485"/>
                </a:lnTo>
                <a:lnTo>
                  <a:pt x="6311" y="19443"/>
                </a:lnTo>
                <a:lnTo>
                  <a:pt x="6299" y="19113"/>
                </a:lnTo>
                <a:lnTo>
                  <a:pt x="6273" y="18503"/>
                </a:lnTo>
                <a:lnTo>
                  <a:pt x="6261" y="18199"/>
                </a:lnTo>
                <a:lnTo>
                  <a:pt x="5854" y="18503"/>
                </a:lnTo>
                <a:lnTo>
                  <a:pt x="4940" y="18288"/>
                </a:lnTo>
                <a:lnTo>
                  <a:pt x="4533" y="17818"/>
                </a:lnTo>
                <a:lnTo>
                  <a:pt x="3873" y="17640"/>
                </a:lnTo>
                <a:lnTo>
                  <a:pt x="3073" y="17424"/>
                </a:lnTo>
                <a:lnTo>
                  <a:pt x="4165" y="17691"/>
                </a:lnTo>
                <a:lnTo>
                  <a:pt x="4292" y="17424"/>
                </a:lnTo>
                <a:lnTo>
                  <a:pt x="4711" y="16484"/>
                </a:lnTo>
                <a:lnTo>
                  <a:pt x="4953" y="15938"/>
                </a:lnTo>
                <a:lnTo>
                  <a:pt x="4051" y="16395"/>
                </a:lnTo>
                <a:lnTo>
                  <a:pt x="3898" y="16167"/>
                </a:lnTo>
                <a:lnTo>
                  <a:pt x="3479" y="16090"/>
                </a:lnTo>
                <a:lnTo>
                  <a:pt x="3098" y="16484"/>
                </a:lnTo>
                <a:lnTo>
                  <a:pt x="3378" y="14998"/>
                </a:lnTo>
                <a:lnTo>
                  <a:pt x="3327" y="13931"/>
                </a:lnTo>
                <a:lnTo>
                  <a:pt x="2743" y="15722"/>
                </a:lnTo>
                <a:lnTo>
                  <a:pt x="2590" y="15379"/>
                </a:lnTo>
                <a:lnTo>
                  <a:pt x="2146" y="17716"/>
                </a:lnTo>
                <a:lnTo>
                  <a:pt x="2540" y="17640"/>
                </a:lnTo>
                <a:lnTo>
                  <a:pt x="2667" y="17995"/>
                </a:lnTo>
                <a:lnTo>
                  <a:pt x="2743" y="17653"/>
                </a:lnTo>
                <a:lnTo>
                  <a:pt x="3556" y="17653"/>
                </a:lnTo>
                <a:lnTo>
                  <a:pt x="4584" y="19329"/>
                </a:lnTo>
                <a:lnTo>
                  <a:pt x="5626" y="19113"/>
                </a:lnTo>
                <a:lnTo>
                  <a:pt x="5562" y="21678"/>
                </a:lnTo>
                <a:lnTo>
                  <a:pt x="6096" y="22860"/>
                </a:lnTo>
                <a:lnTo>
                  <a:pt x="6515" y="23596"/>
                </a:lnTo>
                <a:lnTo>
                  <a:pt x="6477" y="25260"/>
                </a:lnTo>
                <a:lnTo>
                  <a:pt x="6629" y="25793"/>
                </a:lnTo>
                <a:lnTo>
                  <a:pt x="6654" y="26022"/>
                </a:lnTo>
                <a:lnTo>
                  <a:pt x="6680" y="26416"/>
                </a:lnTo>
                <a:lnTo>
                  <a:pt x="6731" y="26085"/>
                </a:lnTo>
                <a:lnTo>
                  <a:pt x="6819" y="25641"/>
                </a:lnTo>
                <a:close/>
              </a:path>
              <a:path w="34925" h="38100">
                <a:moveTo>
                  <a:pt x="6832" y="22606"/>
                </a:moveTo>
                <a:lnTo>
                  <a:pt x="6807" y="22212"/>
                </a:lnTo>
                <a:lnTo>
                  <a:pt x="6794" y="21831"/>
                </a:lnTo>
                <a:lnTo>
                  <a:pt x="6642" y="22593"/>
                </a:lnTo>
                <a:lnTo>
                  <a:pt x="6667" y="22974"/>
                </a:lnTo>
                <a:lnTo>
                  <a:pt x="6692" y="23368"/>
                </a:lnTo>
                <a:lnTo>
                  <a:pt x="6832" y="22606"/>
                </a:lnTo>
                <a:close/>
              </a:path>
              <a:path w="34925" h="38100">
                <a:moveTo>
                  <a:pt x="6908" y="17780"/>
                </a:moveTo>
                <a:lnTo>
                  <a:pt x="6832" y="17195"/>
                </a:lnTo>
                <a:lnTo>
                  <a:pt x="6642" y="17386"/>
                </a:lnTo>
                <a:lnTo>
                  <a:pt x="6680" y="17818"/>
                </a:lnTo>
                <a:lnTo>
                  <a:pt x="6908" y="17780"/>
                </a:lnTo>
                <a:close/>
              </a:path>
              <a:path w="34925" h="38100">
                <a:moveTo>
                  <a:pt x="6959" y="25628"/>
                </a:moveTo>
                <a:lnTo>
                  <a:pt x="6946" y="25260"/>
                </a:lnTo>
                <a:lnTo>
                  <a:pt x="6934" y="25057"/>
                </a:lnTo>
                <a:lnTo>
                  <a:pt x="6819" y="25641"/>
                </a:lnTo>
                <a:lnTo>
                  <a:pt x="6845" y="26022"/>
                </a:lnTo>
                <a:lnTo>
                  <a:pt x="6858" y="26238"/>
                </a:lnTo>
                <a:lnTo>
                  <a:pt x="6959" y="25628"/>
                </a:lnTo>
                <a:close/>
              </a:path>
              <a:path w="34925" h="38100">
                <a:moveTo>
                  <a:pt x="7200" y="18808"/>
                </a:moveTo>
                <a:lnTo>
                  <a:pt x="6680" y="19291"/>
                </a:lnTo>
                <a:lnTo>
                  <a:pt x="6654" y="20942"/>
                </a:lnTo>
                <a:lnTo>
                  <a:pt x="6743" y="21450"/>
                </a:lnTo>
                <a:lnTo>
                  <a:pt x="7200" y="18808"/>
                </a:lnTo>
                <a:close/>
              </a:path>
              <a:path w="34925" h="38100">
                <a:moveTo>
                  <a:pt x="7353" y="22580"/>
                </a:moveTo>
                <a:lnTo>
                  <a:pt x="7340" y="22212"/>
                </a:lnTo>
                <a:lnTo>
                  <a:pt x="7327" y="22009"/>
                </a:lnTo>
                <a:lnTo>
                  <a:pt x="7213" y="22618"/>
                </a:lnTo>
                <a:lnTo>
                  <a:pt x="7239" y="22974"/>
                </a:lnTo>
                <a:lnTo>
                  <a:pt x="7251" y="23190"/>
                </a:lnTo>
                <a:lnTo>
                  <a:pt x="7353" y="22580"/>
                </a:lnTo>
                <a:close/>
              </a:path>
              <a:path w="34925" h="38100">
                <a:moveTo>
                  <a:pt x="10020" y="20053"/>
                </a:moveTo>
                <a:lnTo>
                  <a:pt x="9906" y="20459"/>
                </a:lnTo>
                <a:lnTo>
                  <a:pt x="10020" y="20053"/>
                </a:lnTo>
                <a:close/>
              </a:path>
              <a:path w="34925" h="38100">
                <a:moveTo>
                  <a:pt x="10033" y="18910"/>
                </a:moveTo>
                <a:lnTo>
                  <a:pt x="9626" y="18719"/>
                </a:lnTo>
                <a:lnTo>
                  <a:pt x="9639" y="19100"/>
                </a:lnTo>
                <a:lnTo>
                  <a:pt x="10033" y="18910"/>
                </a:lnTo>
                <a:close/>
              </a:path>
              <a:path w="34925" h="38100">
                <a:moveTo>
                  <a:pt x="10287" y="19545"/>
                </a:moveTo>
                <a:lnTo>
                  <a:pt x="10147" y="20104"/>
                </a:lnTo>
                <a:lnTo>
                  <a:pt x="10261" y="19926"/>
                </a:lnTo>
                <a:lnTo>
                  <a:pt x="10287" y="19545"/>
                </a:lnTo>
                <a:close/>
              </a:path>
              <a:path w="34925" h="38100">
                <a:moveTo>
                  <a:pt x="11518" y="18872"/>
                </a:moveTo>
                <a:lnTo>
                  <a:pt x="11379" y="18834"/>
                </a:lnTo>
                <a:lnTo>
                  <a:pt x="11328" y="19177"/>
                </a:lnTo>
                <a:lnTo>
                  <a:pt x="11506" y="19037"/>
                </a:lnTo>
                <a:lnTo>
                  <a:pt x="11518" y="18872"/>
                </a:lnTo>
                <a:close/>
              </a:path>
              <a:path w="34925" h="38100">
                <a:moveTo>
                  <a:pt x="11874" y="22923"/>
                </a:moveTo>
                <a:lnTo>
                  <a:pt x="11684" y="22847"/>
                </a:lnTo>
                <a:lnTo>
                  <a:pt x="11036" y="22618"/>
                </a:lnTo>
                <a:lnTo>
                  <a:pt x="10414" y="22847"/>
                </a:lnTo>
                <a:lnTo>
                  <a:pt x="10350" y="22593"/>
                </a:lnTo>
                <a:lnTo>
                  <a:pt x="10274" y="22339"/>
                </a:lnTo>
                <a:lnTo>
                  <a:pt x="9448" y="22339"/>
                </a:lnTo>
                <a:lnTo>
                  <a:pt x="9359" y="22593"/>
                </a:lnTo>
                <a:lnTo>
                  <a:pt x="9334" y="22466"/>
                </a:lnTo>
                <a:lnTo>
                  <a:pt x="9309" y="22339"/>
                </a:lnTo>
                <a:lnTo>
                  <a:pt x="8420" y="22339"/>
                </a:lnTo>
                <a:lnTo>
                  <a:pt x="8343" y="22212"/>
                </a:lnTo>
                <a:lnTo>
                  <a:pt x="8115" y="21805"/>
                </a:lnTo>
                <a:lnTo>
                  <a:pt x="8039" y="22212"/>
                </a:lnTo>
                <a:lnTo>
                  <a:pt x="7581" y="21399"/>
                </a:lnTo>
                <a:lnTo>
                  <a:pt x="7302" y="23736"/>
                </a:lnTo>
                <a:lnTo>
                  <a:pt x="7632" y="23228"/>
                </a:lnTo>
                <a:lnTo>
                  <a:pt x="7708" y="22974"/>
                </a:lnTo>
                <a:lnTo>
                  <a:pt x="7797" y="23228"/>
                </a:lnTo>
                <a:lnTo>
                  <a:pt x="7899" y="24371"/>
                </a:lnTo>
                <a:lnTo>
                  <a:pt x="8026" y="24625"/>
                </a:lnTo>
                <a:lnTo>
                  <a:pt x="8115" y="22974"/>
                </a:lnTo>
                <a:lnTo>
                  <a:pt x="8293" y="22466"/>
                </a:lnTo>
                <a:lnTo>
                  <a:pt x="8788" y="23736"/>
                </a:lnTo>
                <a:lnTo>
                  <a:pt x="10439" y="24117"/>
                </a:lnTo>
                <a:lnTo>
                  <a:pt x="11874" y="22923"/>
                </a:lnTo>
                <a:close/>
              </a:path>
              <a:path w="34925" h="38100">
                <a:moveTo>
                  <a:pt x="12611" y="22847"/>
                </a:moveTo>
                <a:lnTo>
                  <a:pt x="12115" y="22720"/>
                </a:lnTo>
                <a:lnTo>
                  <a:pt x="11874" y="22923"/>
                </a:lnTo>
                <a:lnTo>
                  <a:pt x="12382" y="23101"/>
                </a:lnTo>
                <a:lnTo>
                  <a:pt x="12573" y="22923"/>
                </a:lnTo>
                <a:close/>
              </a:path>
              <a:path w="34925" h="38100">
                <a:moveTo>
                  <a:pt x="12649" y="25285"/>
                </a:moveTo>
                <a:lnTo>
                  <a:pt x="11480" y="25222"/>
                </a:lnTo>
                <a:lnTo>
                  <a:pt x="9982" y="25273"/>
                </a:lnTo>
                <a:lnTo>
                  <a:pt x="8204" y="25273"/>
                </a:lnTo>
                <a:lnTo>
                  <a:pt x="7188" y="23812"/>
                </a:lnTo>
                <a:lnTo>
                  <a:pt x="7086" y="25298"/>
                </a:lnTo>
                <a:lnTo>
                  <a:pt x="8318" y="26022"/>
                </a:lnTo>
                <a:lnTo>
                  <a:pt x="8458" y="26035"/>
                </a:lnTo>
                <a:lnTo>
                  <a:pt x="9817" y="26035"/>
                </a:lnTo>
                <a:lnTo>
                  <a:pt x="11417" y="26657"/>
                </a:lnTo>
                <a:lnTo>
                  <a:pt x="12649" y="25285"/>
                </a:lnTo>
                <a:close/>
              </a:path>
              <a:path w="34925" h="38100">
                <a:moveTo>
                  <a:pt x="12827" y="16446"/>
                </a:moveTo>
                <a:lnTo>
                  <a:pt x="12687" y="16370"/>
                </a:lnTo>
                <a:lnTo>
                  <a:pt x="11125" y="17513"/>
                </a:lnTo>
                <a:lnTo>
                  <a:pt x="9372" y="17767"/>
                </a:lnTo>
                <a:lnTo>
                  <a:pt x="8940" y="15989"/>
                </a:lnTo>
                <a:lnTo>
                  <a:pt x="8826" y="16446"/>
                </a:lnTo>
                <a:lnTo>
                  <a:pt x="8699" y="18021"/>
                </a:lnTo>
                <a:lnTo>
                  <a:pt x="8813" y="18719"/>
                </a:lnTo>
                <a:lnTo>
                  <a:pt x="8407" y="19418"/>
                </a:lnTo>
                <a:lnTo>
                  <a:pt x="8636" y="18402"/>
                </a:lnTo>
                <a:lnTo>
                  <a:pt x="8509" y="15989"/>
                </a:lnTo>
                <a:lnTo>
                  <a:pt x="8318" y="19418"/>
                </a:lnTo>
                <a:lnTo>
                  <a:pt x="8242" y="20053"/>
                </a:lnTo>
                <a:lnTo>
                  <a:pt x="7912" y="20815"/>
                </a:lnTo>
                <a:lnTo>
                  <a:pt x="8280" y="18503"/>
                </a:lnTo>
                <a:lnTo>
                  <a:pt x="8216" y="17653"/>
                </a:lnTo>
                <a:lnTo>
                  <a:pt x="8001" y="17386"/>
                </a:lnTo>
                <a:lnTo>
                  <a:pt x="7835" y="17602"/>
                </a:lnTo>
                <a:lnTo>
                  <a:pt x="7594" y="17665"/>
                </a:lnTo>
                <a:lnTo>
                  <a:pt x="6985" y="17767"/>
                </a:lnTo>
                <a:lnTo>
                  <a:pt x="7213" y="18707"/>
                </a:lnTo>
                <a:lnTo>
                  <a:pt x="7302" y="19062"/>
                </a:lnTo>
                <a:lnTo>
                  <a:pt x="7518" y="19951"/>
                </a:lnTo>
                <a:lnTo>
                  <a:pt x="7556" y="20561"/>
                </a:lnTo>
                <a:lnTo>
                  <a:pt x="7467" y="21196"/>
                </a:lnTo>
                <a:lnTo>
                  <a:pt x="7581" y="21399"/>
                </a:lnTo>
                <a:lnTo>
                  <a:pt x="7632" y="20942"/>
                </a:lnTo>
                <a:lnTo>
                  <a:pt x="7747" y="21145"/>
                </a:lnTo>
                <a:lnTo>
                  <a:pt x="7734" y="20942"/>
                </a:lnTo>
                <a:lnTo>
                  <a:pt x="7772" y="21196"/>
                </a:lnTo>
                <a:lnTo>
                  <a:pt x="8115" y="21805"/>
                </a:lnTo>
                <a:lnTo>
                  <a:pt x="8318" y="20815"/>
                </a:lnTo>
                <a:lnTo>
                  <a:pt x="9017" y="20688"/>
                </a:lnTo>
                <a:lnTo>
                  <a:pt x="9309" y="22339"/>
                </a:lnTo>
                <a:lnTo>
                  <a:pt x="9448" y="22339"/>
                </a:lnTo>
                <a:lnTo>
                  <a:pt x="9791" y="21399"/>
                </a:lnTo>
                <a:lnTo>
                  <a:pt x="9906" y="20459"/>
                </a:lnTo>
                <a:lnTo>
                  <a:pt x="9740" y="20688"/>
                </a:lnTo>
                <a:lnTo>
                  <a:pt x="9677" y="19672"/>
                </a:lnTo>
                <a:lnTo>
                  <a:pt x="9639" y="19100"/>
                </a:lnTo>
                <a:lnTo>
                  <a:pt x="9232" y="19291"/>
                </a:lnTo>
                <a:lnTo>
                  <a:pt x="9067" y="19672"/>
                </a:lnTo>
                <a:lnTo>
                  <a:pt x="8978" y="19037"/>
                </a:lnTo>
                <a:lnTo>
                  <a:pt x="8991" y="18402"/>
                </a:lnTo>
                <a:lnTo>
                  <a:pt x="9626" y="18719"/>
                </a:lnTo>
                <a:lnTo>
                  <a:pt x="9613" y="18402"/>
                </a:lnTo>
                <a:lnTo>
                  <a:pt x="9601" y="18275"/>
                </a:lnTo>
                <a:lnTo>
                  <a:pt x="11379" y="18834"/>
                </a:lnTo>
                <a:lnTo>
                  <a:pt x="11480" y="18275"/>
                </a:lnTo>
                <a:lnTo>
                  <a:pt x="11493" y="18148"/>
                </a:lnTo>
                <a:lnTo>
                  <a:pt x="11518" y="18021"/>
                </a:lnTo>
                <a:lnTo>
                  <a:pt x="11518" y="18872"/>
                </a:lnTo>
                <a:lnTo>
                  <a:pt x="12065" y="19037"/>
                </a:lnTo>
                <a:lnTo>
                  <a:pt x="11506" y="19151"/>
                </a:lnTo>
                <a:lnTo>
                  <a:pt x="11391" y="20815"/>
                </a:lnTo>
                <a:lnTo>
                  <a:pt x="11341" y="19926"/>
                </a:lnTo>
                <a:lnTo>
                  <a:pt x="11328" y="19177"/>
                </a:lnTo>
                <a:lnTo>
                  <a:pt x="11150" y="19215"/>
                </a:lnTo>
                <a:lnTo>
                  <a:pt x="11150" y="20434"/>
                </a:lnTo>
                <a:lnTo>
                  <a:pt x="10795" y="20815"/>
                </a:lnTo>
                <a:lnTo>
                  <a:pt x="10655" y="21069"/>
                </a:lnTo>
                <a:lnTo>
                  <a:pt x="10591" y="19926"/>
                </a:lnTo>
                <a:lnTo>
                  <a:pt x="11036" y="20180"/>
                </a:lnTo>
                <a:lnTo>
                  <a:pt x="11150" y="20434"/>
                </a:lnTo>
                <a:lnTo>
                  <a:pt x="11150" y="19215"/>
                </a:lnTo>
                <a:lnTo>
                  <a:pt x="10706" y="19291"/>
                </a:lnTo>
                <a:lnTo>
                  <a:pt x="10350" y="19799"/>
                </a:lnTo>
                <a:lnTo>
                  <a:pt x="10261" y="20815"/>
                </a:lnTo>
                <a:lnTo>
                  <a:pt x="10147" y="21323"/>
                </a:lnTo>
                <a:lnTo>
                  <a:pt x="10147" y="20104"/>
                </a:lnTo>
                <a:lnTo>
                  <a:pt x="10058" y="21450"/>
                </a:lnTo>
                <a:lnTo>
                  <a:pt x="10274" y="22339"/>
                </a:lnTo>
                <a:lnTo>
                  <a:pt x="11036" y="22618"/>
                </a:lnTo>
                <a:lnTo>
                  <a:pt x="11772" y="22352"/>
                </a:lnTo>
                <a:lnTo>
                  <a:pt x="11899" y="22059"/>
                </a:lnTo>
                <a:lnTo>
                  <a:pt x="11899" y="21323"/>
                </a:lnTo>
                <a:lnTo>
                  <a:pt x="11887" y="21069"/>
                </a:lnTo>
                <a:lnTo>
                  <a:pt x="11861" y="20815"/>
                </a:lnTo>
                <a:lnTo>
                  <a:pt x="11772" y="19291"/>
                </a:lnTo>
                <a:lnTo>
                  <a:pt x="11836" y="20180"/>
                </a:lnTo>
                <a:lnTo>
                  <a:pt x="12077" y="19291"/>
                </a:lnTo>
                <a:lnTo>
                  <a:pt x="12407" y="18021"/>
                </a:lnTo>
                <a:lnTo>
                  <a:pt x="12471" y="17767"/>
                </a:lnTo>
                <a:lnTo>
                  <a:pt x="12827" y="16446"/>
                </a:lnTo>
                <a:close/>
              </a:path>
              <a:path w="34925" h="38100">
                <a:moveTo>
                  <a:pt x="13195" y="26136"/>
                </a:moveTo>
                <a:lnTo>
                  <a:pt x="12788" y="25171"/>
                </a:lnTo>
                <a:lnTo>
                  <a:pt x="12725" y="23241"/>
                </a:lnTo>
                <a:lnTo>
                  <a:pt x="12649" y="25285"/>
                </a:lnTo>
                <a:lnTo>
                  <a:pt x="12966" y="26301"/>
                </a:lnTo>
                <a:lnTo>
                  <a:pt x="13195" y="26136"/>
                </a:lnTo>
                <a:close/>
              </a:path>
              <a:path w="34925" h="38100">
                <a:moveTo>
                  <a:pt x="13284" y="13474"/>
                </a:moveTo>
                <a:lnTo>
                  <a:pt x="13271" y="13119"/>
                </a:lnTo>
                <a:lnTo>
                  <a:pt x="13258" y="12915"/>
                </a:lnTo>
                <a:lnTo>
                  <a:pt x="13144" y="13525"/>
                </a:lnTo>
                <a:lnTo>
                  <a:pt x="13169" y="13881"/>
                </a:lnTo>
                <a:lnTo>
                  <a:pt x="13182" y="14084"/>
                </a:lnTo>
                <a:lnTo>
                  <a:pt x="13284" y="13474"/>
                </a:lnTo>
                <a:close/>
              </a:path>
              <a:path w="34925" h="38100">
                <a:moveTo>
                  <a:pt x="13982" y="14312"/>
                </a:moveTo>
                <a:lnTo>
                  <a:pt x="13830" y="11518"/>
                </a:lnTo>
                <a:lnTo>
                  <a:pt x="13690" y="13563"/>
                </a:lnTo>
                <a:lnTo>
                  <a:pt x="13677" y="13881"/>
                </a:lnTo>
                <a:lnTo>
                  <a:pt x="13665" y="14643"/>
                </a:lnTo>
                <a:lnTo>
                  <a:pt x="13982" y="14312"/>
                </a:lnTo>
                <a:close/>
              </a:path>
              <a:path w="34925" h="38100">
                <a:moveTo>
                  <a:pt x="14262" y="14262"/>
                </a:moveTo>
                <a:lnTo>
                  <a:pt x="14236" y="13881"/>
                </a:lnTo>
                <a:lnTo>
                  <a:pt x="14224" y="13487"/>
                </a:lnTo>
                <a:lnTo>
                  <a:pt x="14071" y="14262"/>
                </a:lnTo>
                <a:lnTo>
                  <a:pt x="14097" y="14643"/>
                </a:lnTo>
                <a:lnTo>
                  <a:pt x="14122" y="15036"/>
                </a:lnTo>
                <a:lnTo>
                  <a:pt x="14262" y="14262"/>
                </a:lnTo>
                <a:close/>
              </a:path>
              <a:path w="34925" h="38100">
                <a:moveTo>
                  <a:pt x="14300" y="22352"/>
                </a:moveTo>
                <a:lnTo>
                  <a:pt x="14185" y="22136"/>
                </a:lnTo>
                <a:lnTo>
                  <a:pt x="13741" y="21831"/>
                </a:lnTo>
                <a:lnTo>
                  <a:pt x="12649" y="22860"/>
                </a:lnTo>
                <a:lnTo>
                  <a:pt x="13525" y="23088"/>
                </a:lnTo>
                <a:lnTo>
                  <a:pt x="13639" y="23355"/>
                </a:lnTo>
                <a:lnTo>
                  <a:pt x="13741" y="23863"/>
                </a:lnTo>
                <a:lnTo>
                  <a:pt x="14058" y="23736"/>
                </a:lnTo>
                <a:lnTo>
                  <a:pt x="14122" y="22466"/>
                </a:lnTo>
                <a:lnTo>
                  <a:pt x="14300" y="22352"/>
                </a:lnTo>
                <a:close/>
              </a:path>
              <a:path w="34925" h="38100">
                <a:moveTo>
                  <a:pt x="14541" y="23850"/>
                </a:moveTo>
                <a:lnTo>
                  <a:pt x="14490" y="22885"/>
                </a:lnTo>
                <a:lnTo>
                  <a:pt x="13614" y="25679"/>
                </a:lnTo>
                <a:lnTo>
                  <a:pt x="13589" y="25285"/>
                </a:lnTo>
                <a:lnTo>
                  <a:pt x="13703" y="27317"/>
                </a:lnTo>
                <a:lnTo>
                  <a:pt x="14541" y="23850"/>
                </a:lnTo>
                <a:close/>
              </a:path>
              <a:path w="34925" h="38100">
                <a:moveTo>
                  <a:pt x="15443" y="33769"/>
                </a:moveTo>
                <a:lnTo>
                  <a:pt x="14528" y="33769"/>
                </a:lnTo>
                <a:lnTo>
                  <a:pt x="13817" y="33896"/>
                </a:lnTo>
                <a:lnTo>
                  <a:pt x="14935" y="37198"/>
                </a:lnTo>
                <a:lnTo>
                  <a:pt x="15443" y="33769"/>
                </a:lnTo>
                <a:close/>
              </a:path>
              <a:path w="34925" h="38100">
                <a:moveTo>
                  <a:pt x="15455" y="14389"/>
                </a:moveTo>
                <a:lnTo>
                  <a:pt x="15430" y="13893"/>
                </a:lnTo>
                <a:lnTo>
                  <a:pt x="15405" y="13576"/>
                </a:lnTo>
                <a:lnTo>
                  <a:pt x="15455" y="14389"/>
                </a:lnTo>
                <a:close/>
              </a:path>
              <a:path w="34925" h="38100">
                <a:moveTo>
                  <a:pt x="15595" y="20358"/>
                </a:moveTo>
                <a:lnTo>
                  <a:pt x="15582" y="19977"/>
                </a:lnTo>
                <a:lnTo>
                  <a:pt x="15303" y="19939"/>
                </a:lnTo>
                <a:lnTo>
                  <a:pt x="15595" y="20358"/>
                </a:lnTo>
                <a:close/>
              </a:path>
              <a:path w="34925" h="38100">
                <a:moveTo>
                  <a:pt x="15659" y="29324"/>
                </a:moveTo>
                <a:lnTo>
                  <a:pt x="15532" y="29616"/>
                </a:lnTo>
                <a:lnTo>
                  <a:pt x="15659" y="29324"/>
                </a:lnTo>
                <a:close/>
              </a:path>
              <a:path w="34925" h="38100">
                <a:moveTo>
                  <a:pt x="16586" y="30175"/>
                </a:moveTo>
                <a:lnTo>
                  <a:pt x="16383" y="30467"/>
                </a:lnTo>
                <a:lnTo>
                  <a:pt x="16586" y="30175"/>
                </a:lnTo>
                <a:close/>
              </a:path>
              <a:path w="34925" h="38100">
                <a:moveTo>
                  <a:pt x="16954" y="33769"/>
                </a:moveTo>
                <a:lnTo>
                  <a:pt x="15494" y="33388"/>
                </a:lnTo>
                <a:lnTo>
                  <a:pt x="15443" y="33769"/>
                </a:lnTo>
                <a:lnTo>
                  <a:pt x="16954" y="33769"/>
                </a:lnTo>
                <a:close/>
              </a:path>
              <a:path w="34925" h="38100">
                <a:moveTo>
                  <a:pt x="16967" y="13627"/>
                </a:moveTo>
                <a:lnTo>
                  <a:pt x="16941" y="13131"/>
                </a:lnTo>
                <a:lnTo>
                  <a:pt x="16916" y="12814"/>
                </a:lnTo>
                <a:lnTo>
                  <a:pt x="16967" y="13627"/>
                </a:lnTo>
                <a:close/>
              </a:path>
              <a:path w="34925" h="38100">
                <a:moveTo>
                  <a:pt x="17373" y="24625"/>
                </a:moveTo>
                <a:lnTo>
                  <a:pt x="16878" y="23863"/>
                </a:lnTo>
                <a:lnTo>
                  <a:pt x="16802" y="23736"/>
                </a:lnTo>
                <a:lnTo>
                  <a:pt x="16129" y="23863"/>
                </a:lnTo>
                <a:lnTo>
                  <a:pt x="15836" y="23609"/>
                </a:lnTo>
                <a:lnTo>
                  <a:pt x="15252" y="23990"/>
                </a:lnTo>
                <a:lnTo>
                  <a:pt x="14732" y="24752"/>
                </a:lnTo>
                <a:lnTo>
                  <a:pt x="14630" y="25133"/>
                </a:lnTo>
                <a:lnTo>
                  <a:pt x="15405" y="26403"/>
                </a:lnTo>
                <a:lnTo>
                  <a:pt x="16116" y="24625"/>
                </a:lnTo>
                <a:lnTo>
                  <a:pt x="17373" y="24625"/>
                </a:lnTo>
                <a:close/>
              </a:path>
              <a:path w="34925" h="38100">
                <a:moveTo>
                  <a:pt x="18084" y="24625"/>
                </a:moveTo>
                <a:lnTo>
                  <a:pt x="17373" y="24625"/>
                </a:lnTo>
                <a:lnTo>
                  <a:pt x="18034" y="25641"/>
                </a:lnTo>
                <a:lnTo>
                  <a:pt x="18084" y="24625"/>
                </a:lnTo>
                <a:close/>
              </a:path>
              <a:path w="34925" h="38100">
                <a:moveTo>
                  <a:pt x="18262" y="24625"/>
                </a:moveTo>
                <a:lnTo>
                  <a:pt x="18161" y="23088"/>
                </a:lnTo>
                <a:lnTo>
                  <a:pt x="18084" y="24625"/>
                </a:lnTo>
                <a:lnTo>
                  <a:pt x="18262" y="24625"/>
                </a:lnTo>
                <a:close/>
              </a:path>
              <a:path w="34925" h="38100">
                <a:moveTo>
                  <a:pt x="18592" y="24625"/>
                </a:moveTo>
                <a:lnTo>
                  <a:pt x="18262" y="24625"/>
                </a:lnTo>
                <a:lnTo>
                  <a:pt x="18313" y="25514"/>
                </a:lnTo>
                <a:lnTo>
                  <a:pt x="18592" y="24625"/>
                </a:lnTo>
                <a:close/>
              </a:path>
              <a:path w="34925" h="38100">
                <a:moveTo>
                  <a:pt x="18592" y="12026"/>
                </a:moveTo>
                <a:lnTo>
                  <a:pt x="18453" y="11772"/>
                </a:lnTo>
                <a:lnTo>
                  <a:pt x="18478" y="9702"/>
                </a:lnTo>
                <a:lnTo>
                  <a:pt x="18275" y="11417"/>
                </a:lnTo>
                <a:lnTo>
                  <a:pt x="17500" y="9893"/>
                </a:lnTo>
                <a:lnTo>
                  <a:pt x="17360" y="12382"/>
                </a:lnTo>
                <a:lnTo>
                  <a:pt x="17335" y="12814"/>
                </a:lnTo>
                <a:lnTo>
                  <a:pt x="17576" y="12407"/>
                </a:lnTo>
                <a:lnTo>
                  <a:pt x="18173" y="12192"/>
                </a:lnTo>
                <a:lnTo>
                  <a:pt x="18161" y="12382"/>
                </a:lnTo>
                <a:lnTo>
                  <a:pt x="18440" y="14236"/>
                </a:lnTo>
                <a:lnTo>
                  <a:pt x="18453" y="12077"/>
                </a:lnTo>
                <a:lnTo>
                  <a:pt x="18592" y="12026"/>
                </a:lnTo>
                <a:close/>
              </a:path>
              <a:path w="34925" h="38100">
                <a:moveTo>
                  <a:pt x="18757" y="12763"/>
                </a:moveTo>
                <a:lnTo>
                  <a:pt x="18732" y="12382"/>
                </a:lnTo>
                <a:lnTo>
                  <a:pt x="18719" y="11988"/>
                </a:lnTo>
                <a:lnTo>
                  <a:pt x="18567" y="12763"/>
                </a:lnTo>
                <a:lnTo>
                  <a:pt x="18592" y="13144"/>
                </a:lnTo>
                <a:lnTo>
                  <a:pt x="18618" y="13525"/>
                </a:lnTo>
                <a:lnTo>
                  <a:pt x="18757" y="12763"/>
                </a:lnTo>
                <a:close/>
              </a:path>
              <a:path w="34925" h="38100">
                <a:moveTo>
                  <a:pt x="18986" y="12738"/>
                </a:moveTo>
                <a:lnTo>
                  <a:pt x="18973" y="12382"/>
                </a:lnTo>
                <a:lnTo>
                  <a:pt x="18961" y="12179"/>
                </a:lnTo>
                <a:lnTo>
                  <a:pt x="18846" y="12788"/>
                </a:lnTo>
                <a:lnTo>
                  <a:pt x="18872" y="13144"/>
                </a:lnTo>
                <a:lnTo>
                  <a:pt x="18884" y="13347"/>
                </a:lnTo>
                <a:lnTo>
                  <a:pt x="18986" y="12738"/>
                </a:lnTo>
                <a:close/>
              </a:path>
              <a:path w="34925" h="38100">
                <a:moveTo>
                  <a:pt x="19812" y="20053"/>
                </a:moveTo>
                <a:lnTo>
                  <a:pt x="19799" y="19748"/>
                </a:lnTo>
                <a:lnTo>
                  <a:pt x="19735" y="20053"/>
                </a:lnTo>
                <a:close/>
              </a:path>
              <a:path w="34925" h="38100">
                <a:moveTo>
                  <a:pt x="19989" y="19545"/>
                </a:moveTo>
                <a:lnTo>
                  <a:pt x="19786" y="19443"/>
                </a:lnTo>
                <a:lnTo>
                  <a:pt x="19799" y="19748"/>
                </a:lnTo>
                <a:lnTo>
                  <a:pt x="19989" y="19545"/>
                </a:lnTo>
                <a:close/>
              </a:path>
              <a:path w="34925" h="38100">
                <a:moveTo>
                  <a:pt x="20383" y="12026"/>
                </a:moveTo>
                <a:lnTo>
                  <a:pt x="20294" y="11620"/>
                </a:lnTo>
                <a:lnTo>
                  <a:pt x="20281" y="11417"/>
                </a:lnTo>
                <a:lnTo>
                  <a:pt x="20193" y="11861"/>
                </a:lnTo>
                <a:lnTo>
                  <a:pt x="19062" y="10820"/>
                </a:lnTo>
                <a:lnTo>
                  <a:pt x="19151" y="12382"/>
                </a:lnTo>
                <a:lnTo>
                  <a:pt x="19189" y="13042"/>
                </a:lnTo>
                <a:lnTo>
                  <a:pt x="19710" y="12382"/>
                </a:lnTo>
                <a:lnTo>
                  <a:pt x="20167" y="12141"/>
                </a:lnTo>
                <a:lnTo>
                  <a:pt x="20193" y="12382"/>
                </a:lnTo>
                <a:lnTo>
                  <a:pt x="20205" y="12598"/>
                </a:lnTo>
                <a:lnTo>
                  <a:pt x="20281" y="12077"/>
                </a:lnTo>
                <a:close/>
              </a:path>
              <a:path w="34925" h="38100">
                <a:moveTo>
                  <a:pt x="20574" y="11658"/>
                </a:moveTo>
                <a:lnTo>
                  <a:pt x="20548" y="11201"/>
                </a:lnTo>
                <a:lnTo>
                  <a:pt x="20332" y="12382"/>
                </a:lnTo>
                <a:lnTo>
                  <a:pt x="20421" y="13893"/>
                </a:lnTo>
                <a:lnTo>
                  <a:pt x="20574" y="11658"/>
                </a:lnTo>
                <a:close/>
              </a:path>
              <a:path w="34925" h="38100">
                <a:moveTo>
                  <a:pt x="20828" y="12014"/>
                </a:moveTo>
                <a:lnTo>
                  <a:pt x="20777" y="11252"/>
                </a:lnTo>
                <a:lnTo>
                  <a:pt x="20637" y="12014"/>
                </a:lnTo>
                <a:lnTo>
                  <a:pt x="20662" y="12395"/>
                </a:lnTo>
                <a:lnTo>
                  <a:pt x="20688" y="12788"/>
                </a:lnTo>
                <a:lnTo>
                  <a:pt x="20828" y="12014"/>
                </a:lnTo>
                <a:close/>
              </a:path>
              <a:path w="34925" h="38100">
                <a:moveTo>
                  <a:pt x="21564" y="12560"/>
                </a:moveTo>
                <a:lnTo>
                  <a:pt x="21463" y="10871"/>
                </a:lnTo>
                <a:lnTo>
                  <a:pt x="21386" y="9474"/>
                </a:lnTo>
                <a:lnTo>
                  <a:pt x="21183" y="11569"/>
                </a:lnTo>
                <a:lnTo>
                  <a:pt x="21170" y="13004"/>
                </a:lnTo>
                <a:lnTo>
                  <a:pt x="21564" y="12560"/>
                </a:lnTo>
                <a:close/>
              </a:path>
              <a:path w="34925" h="38100">
                <a:moveTo>
                  <a:pt x="22186" y="22974"/>
                </a:moveTo>
                <a:lnTo>
                  <a:pt x="22034" y="22682"/>
                </a:lnTo>
                <a:lnTo>
                  <a:pt x="22021" y="22987"/>
                </a:lnTo>
                <a:lnTo>
                  <a:pt x="22186" y="22974"/>
                </a:lnTo>
                <a:close/>
              </a:path>
              <a:path w="34925" h="38100">
                <a:moveTo>
                  <a:pt x="22479" y="21958"/>
                </a:moveTo>
                <a:lnTo>
                  <a:pt x="22390" y="22110"/>
                </a:lnTo>
                <a:lnTo>
                  <a:pt x="22313" y="22339"/>
                </a:lnTo>
                <a:lnTo>
                  <a:pt x="22479" y="21958"/>
                </a:lnTo>
                <a:close/>
              </a:path>
              <a:path w="34925" h="38100">
                <a:moveTo>
                  <a:pt x="23342" y="21805"/>
                </a:moveTo>
                <a:lnTo>
                  <a:pt x="23126" y="21742"/>
                </a:lnTo>
                <a:lnTo>
                  <a:pt x="23342" y="22136"/>
                </a:lnTo>
                <a:lnTo>
                  <a:pt x="23342" y="21805"/>
                </a:lnTo>
                <a:close/>
              </a:path>
              <a:path w="34925" h="38100">
                <a:moveTo>
                  <a:pt x="23647" y="25768"/>
                </a:moveTo>
                <a:lnTo>
                  <a:pt x="22936" y="25819"/>
                </a:lnTo>
                <a:lnTo>
                  <a:pt x="22720" y="26022"/>
                </a:lnTo>
                <a:lnTo>
                  <a:pt x="23304" y="26212"/>
                </a:lnTo>
                <a:lnTo>
                  <a:pt x="23647" y="25768"/>
                </a:lnTo>
                <a:close/>
              </a:path>
              <a:path w="34925" h="38100">
                <a:moveTo>
                  <a:pt x="23863" y="26212"/>
                </a:moveTo>
                <a:lnTo>
                  <a:pt x="23850" y="25958"/>
                </a:lnTo>
                <a:lnTo>
                  <a:pt x="23571" y="26212"/>
                </a:lnTo>
                <a:lnTo>
                  <a:pt x="23863" y="26212"/>
                </a:lnTo>
                <a:close/>
              </a:path>
              <a:path w="34925" h="38100">
                <a:moveTo>
                  <a:pt x="24193" y="25641"/>
                </a:moveTo>
                <a:lnTo>
                  <a:pt x="23990" y="25095"/>
                </a:lnTo>
                <a:lnTo>
                  <a:pt x="23837" y="25641"/>
                </a:lnTo>
                <a:lnTo>
                  <a:pt x="23850" y="25958"/>
                </a:lnTo>
                <a:lnTo>
                  <a:pt x="24193" y="25641"/>
                </a:lnTo>
                <a:close/>
              </a:path>
              <a:path w="34925" h="38100">
                <a:moveTo>
                  <a:pt x="24625" y="22682"/>
                </a:moveTo>
                <a:lnTo>
                  <a:pt x="23710" y="22847"/>
                </a:lnTo>
                <a:lnTo>
                  <a:pt x="23342" y="22136"/>
                </a:lnTo>
                <a:lnTo>
                  <a:pt x="23037" y="23228"/>
                </a:lnTo>
                <a:lnTo>
                  <a:pt x="22047" y="23482"/>
                </a:lnTo>
                <a:lnTo>
                  <a:pt x="22034" y="23101"/>
                </a:lnTo>
                <a:lnTo>
                  <a:pt x="21450" y="23037"/>
                </a:lnTo>
                <a:lnTo>
                  <a:pt x="21437" y="22910"/>
                </a:lnTo>
                <a:lnTo>
                  <a:pt x="21386" y="23050"/>
                </a:lnTo>
                <a:lnTo>
                  <a:pt x="20662" y="23101"/>
                </a:lnTo>
                <a:lnTo>
                  <a:pt x="19761" y="22720"/>
                </a:lnTo>
                <a:lnTo>
                  <a:pt x="19037" y="23228"/>
                </a:lnTo>
                <a:lnTo>
                  <a:pt x="18592" y="24625"/>
                </a:lnTo>
                <a:lnTo>
                  <a:pt x="18897" y="24625"/>
                </a:lnTo>
                <a:lnTo>
                  <a:pt x="20091" y="23863"/>
                </a:lnTo>
                <a:lnTo>
                  <a:pt x="21094" y="23863"/>
                </a:lnTo>
                <a:lnTo>
                  <a:pt x="20586" y="25311"/>
                </a:lnTo>
                <a:lnTo>
                  <a:pt x="19964" y="25425"/>
                </a:lnTo>
                <a:lnTo>
                  <a:pt x="19900" y="24917"/>
                </a:lnTo>
                <a:lnTo>
                  <a:pt x="19481" y="25311"/>
                </a:lnTo>
                <a:lnTo>
                  <a:pt x="18961" y="25361"/>
                </a:lnTo>
                <a:lnTo>
                  <a:pt x="19291" y="26060"/>
                </a:lnTo>
                <a:lnTo>
                  <a:pt x="19735" y="27063"/>
                </a:lnTo>
                <a:lnTo>
                  <a:pt x="20256" y="26174"/>
                </a:lnTo>
                <a:lnTo>
                  <a:pt x="21145" y="26009"/>
                </a:lnTo>
                <a:lnTo>
                  <a:pt x="21640" y="24536"/>
                </a:lnTo>
                <a:lnTo>
                  <a:pt x="21551" y="23863"/>
                </a:lnTo>
                <a:lnTo>
                  <a:pt x="22339" y="23863"/>
                </a:lnTo>
                <a:lnTo>
                  <a:pt x="22872" y="24282"/>
                </a:lnTo>
                <a:lnTo>
                  <a:pt x="23177" y="24244"/>
                </a:lnTo>
                <a:lnTo>
                  <a:pt x="23253" y="23863"/>
                </a:lnTo>
                <a:lnTo>
                  <a:pt x="23342" y="23482"/>
                </a:lnTo>
                <a:lnTo>
                  <a:pt x="23368" y="23355"/>
                </a:lnTo>
                <a:lnTo>
                  <a:pt x="23342" y="24625"/>
                </a:lnTo>
                <a:lnTo>
                  <a:pt x="23228" y="25133"/>
                </a:lnTo>
                <a:lnTo>
                  <a:pt x="23152" y="24625"/>
                </a:lnTo>
                <a:lnTo>
                  <a:pt x="23177" y="24320"/>
                </a:lnTo>
                <a:lnTo>
                  <a:pt x="23152" y="24498"/>
                </a:lnTo>
                <a:lnTo>
                  <a:pt x="22872" y="24282"/>
                </a:lnTo>
                <a:lnTo>
                  <a:pt x="21742" y="24371"/>
                </a:lnTo>
                <a:lnTo>
                  <a:pt x="21742" y="25895"/>
                </a:lnTo>
                <a:lnTo>
                  <a:pt x="22936" y="25819"/>
                </a:lnTo>
                <a:lnTo>
                  <a:pt x="23634" y="25133"/>
                </a:lnTo>
                <a:lnTo>
                  <a:pt x="23774" y="24625"/>
                </a:lnTo>
                <a:lnTo>
                  <a:pt x="23799" y="24980"/>
                </a:lnTo>
                <a:lnTo>
                  <a:pt x="23990" y="25095"/>
                </a:lnTo>
                <a:lnTo>
                  <a:pt x="24041" y="24879"/>
                </a:lnTo>
                <a:lnTo>
                  <a:pt x="24104" y="24625"/>
                </a:lnTo>
                <a:lnTo>
                  <a:pt x="24206" y="24244"/>
                </a:lnTo>
                <a:lnTo>
                  <a:pt x="24447" y="23355"/>
                </a:lnTo>
                <a:lnTo>
                  <a:pt x="24574" y="22847"/>
                </a:lnTo>
                <a:lnTo>
                  <a:pt x="24625" y="22682"/>
                </a:lnTo>
                <a:close/>
              </a:path>
              <a:path w="34925" h="38100">
                <a:moveTo>
                  <a:pt x="24930" y="22618"/>
                </a:moveTo>
                <a:lnTo>
                  <a:pt x="24917" y="21577"/>
                </a:lnTo>
                <a:lnTo>
                  <a:pt x="24625" y="22682"/>
                </a:lnTo>
                <a:lnTo>
                  <a:pt x="24930" y="22618"/>
                </a:lnTo>
                <a:close/>
              </a:path>
              <a:path w="34925" h="38100">
                <a:moveTo>
                  <a:pt x="25400" y="12788"/>
                </a:moveTo>
                <a:lnTo>
                  <a:pt x="25374" y="12407"/>
                </a:lnTo>
                <a:lnTo>
                  <a:pt x="25361" y="12014"/>
                </a:lnTo>
                <a:lnTo>
                  <a:pt x="25209" y="12776"/>
                </a:lnTo>
                <a:lnTo>
                  <a:pt x="25234" y="13169"/>
                </a:lnTo>
                <a:lnTo>
                  <a:pt x="25260" y="13550"/>
                </a:lnTo>
                <a:lnTo>
                  <a:pt x="25400" y="12788"/>
                </a:lnTo>
                <a:close/>
              </a:path>
              <a:path w="34925" h="38100">
                <a:moveTo>
                  <a:pt x="25514" y="23863"/>
                </a:moveTo>
                <a:lnTo>
                  <a:pt x="25438" y="22529"/>
                </a:lnTo>
                <a:lnTo>
                  <a:pt x="25044" y="22593"/>
                </a:lnTo>
                <a:lnTo>
                  <a:pt x="25044" y="23863"/>
                </a:lnTo>
                <a:lnTo>
                  <a:pt x="24980" y="22618"/>
                </a:lnTo>
                <a:lnTo>
                  <a:pt x="24879" y="22923"/>
                </a:lnTo>
                <a:lnTo>
                  <a:pt x="24333" y="25514"/>
                </a:lnTo>
                <a:lnTo>
                  <a:pt x="24460" y="25387"/>
                </a:lnTo>
                <a:lnTo>
                  <a:pt x="25336" y="25323"/>
                </a:lnTo>
                <a:lnTo>
                  <a:pt x="25361" y="25133"/>
                </a:lnTo>
                <a:lnTo>
                  <a:pt x="24765" y="25133"/>
                </a:lnTo>
                <a:lnTo>
                  <a:pt x="25323" y="24841"/>
                </a:lnTo>
                <a:lnTo>
                  <a:pt x="25273" y="24625"/>
                </a:lnTo>
                <a:lnTo>
                  <a:pt x="25450" y="24244"/>
                </a:lnTo>
                <a:lnTo>
                  <a:pt x="25514" y="23863"/>
                </a:lnTo>
                <a:close/>
              </a:path>
              <a:path w="34925" h="38100">
                <a:moveTo>
                  <a:pt x="25692" y="22479"/>
                </a:moveTo>
                <a:lnTo>
                  <a:pt x="25577" y="22288"/>
                </a:lnTo>
                <a:lnTo>
                  <a:pt x="25552" y="22504"/>
                </a:lnTo>
                <a:lnTo>
                  <a:pt x="25692" y="22479"/>
                </a:lnTo>
                <a:close/>
              </a:path>
              <a:path w="34925" h="38100">
                <a:moveTo>
                  <a:pt x="26428" y="24853"/>
                </a:moveTo>
                <a:lnTo>
                  <a:pt x="26390" y="24269"/>
                </a:lnTo>
                <a:lnTo>
                  <a:pt x="25488" y="24752"/>
                </a:lnTo>
                <a:lnTo>
                  <a:pt x="25374" y="25031"/>
                </a:lnTo>
                <a:lnTo>
                  <a:pt x="26428" y="24853"/>
                </a:lnTo>
                <a:close/>
              </a:path>
              <a:path w="34925" h="38100">
                <a:moveTo>
                  <a:pt x="26657" y="24815"/>
                </a:moveTo>
                <a:lnTo>
                  <a:pt x="26619" y="24244"/>
                </a:lnTo>
                <a:lnTo>
                  <a:pt x="26504" y="24841"/>
                </a:lnTo>
                <a:lnTo>
                  <a:pt x="26657" y="24815"/>
                </a:lnTo>
                <a:close/>
              </a:path>
              <a:path w="34925" h="38100">
                <a:moveTo>
                  <a:pt x="26720" y="1409"/>
                </a:moveTo>
                <a:lnTo>
                  <a:pt x="26695" y="1003"/>
                </a:lnTo>
                <a:lnTo>
                  <a:pt x="26670" y="495"/>
                </a:lnTo>
                <a:lnTo>
                  <a:pt x="26479" y="1371"/>
                </a:lnTo>
                <a:lnTo>
                  <a:pt x="26504" y="1765"/>
                </a:lnTo>
                <a:lnTo>
                  <a:pt x="26530" y="2273"/>
                </a:lnTo>
                <a:lnTo>
                  <a:pt x="26720" y="1409"/>
                </a:lnTo>
                <a:close/>
              </a:path>
              <a:path w="34925" h="38100">
                <a:moveTo>
                  <a:pt x="27127" y="26403"/>
                </a:moveTo>
                <a:lnTo>
                  <a:pt x="27076" y="25565"/>
                </a:lnTo>
                <a:lnTo>
                  <a:pt x="27076" y="26403"/>
                </a:lnTo>
                <a:close/>
              </a:path>
              <a:path w="34925" h="38100">
                <a:moveTo>
                  <a:pt x="27800" y="27546"/>
                </a:moveTo>
                <a:lnTo>
                  <a:pt x="27762" y="26873"/>
                </a:lnTo>
                <a:lnTo>
                  <a:pt x="27686" y="27546"/>
                </a:lnTo>
                <a:close/>
              </a:path>
              <a:path w="34925" h="38100">
                <a:moveTo>
                  <a:pt x="27813" y="1003"/>
                </a:moveTo>
                <a:lnTo>
                  <a:pt x="27762" y="0"/>
                </a:lnTo>
                <a:lnTo>
                  <a:pt x="27597" y="1257"/>
                </a:lnTo>
                <a:lnTo>
                  <a:pt x="26924" y="927"/>
                </a:lnTo>
                <a:lnTo>
                  <a:pt x="26974" y="1765"/>
                </a:lnTo>
                <a:lnTo>
                  <a:pt x="26987" y="2032"/>
                </a:lnTo>
                <a:lnTo>
                  <a:pt x="27139" y="1790"/>
                </a:lnTo>
                <a:lnTo>
                  <a:pt x="27584" y="1282"/>
                </a:lnTo>
                <a:lnTo>
                  <a:pt x="27432" y="2514"/>
                </a:lnTo>
                <a:lnTo>
                  <a:pt x="27495" y="3505"/>
                </a:lnTo>
                <a:lnTo>
                  <a:pt x="27813" y="1003"/>
                </a:lnTo>
                <a:close/>
              </a:path>
              <a:path w="34925" h="38100">
                <a:moveTo>
                  <a:pt x="27863" y="25946"/>
                </a:moveTo>
                <a:lnTo>
                  <a:pt x="27711" y="25895"/>
                </a:lnTo>
                <a:lnTo>
                  <a:pt x="27762" y="26873"/>
                </a:lnTo>
                <a:lnTo>
                  <a:pt x="27863" y="25946"/>
                </a:lnTo>
                <a:close/>
              </a:path>
              <a:path w="34925" h="38100">
                <a:moveTo>
                  <a:pt x="27978" y="1371"/>
                </a:moveTo>
                <a:lnTo>
                  <a:pt x="27965" y="1016"/>
                </a:lnTo>
                <a:lnTo>
                  <a:pt x="27952" y="812"/>
                </a:lnTo>
                <a:lnTo>
                  <a:pt x="27838" y="1422"/>
                </a:lnTo>
                <a:lnTo>
                  <a:pt x="27863" y="1778"/>
                </a:lnTo>
                <a:lnTo>
                  <a:pt x="27876" y="1993"/>
                </a:lnTo>
                <a:lnTo>
                  <a:pt x="27978" y="1371"/>
                </a:lnTo>
                <a:close/>
              </a:path>
              <a:path w="34925" h="38100">
                <a:moveTo>
                  <a:pt x="30035" y="12877"/>
                </a:moveTo>
                <a:lnTo>
                  <a:pt x="30022" y="12560"/>
                </a:lnTo>
                <a:lnTo>
                  <a:pt x="29578" y="13068"/>
                </a:lnTo>
                <a:lnTo>
                  <a:pt x="30035" y="12877"/>
                </a:lnTo>
                <a:close/>
              </a:path>
              <a:path w="34925" h="38100">
                <a:moveTo>
                  <a:pt x="32359" y="3721"/>
                </a:moveTo>
                <a:lnTo>
                  <a:pt x="32334" y="3314"/>
                </a:lnTo>
                <a:lnTo>
                  <a:pt x="32308" y="2819"/>
                </a:lnTo>
                <a:lnTo>
                  <a:pt x="32118" y="3683"/>
                </a:lnTo>
                <a:lnTo>
                  <a:pt x="32143" y="4076"/>
                </a:lnTo>
                <a:lnTo>
                  <a:pt x="32169" y="4584"/>
                </a:lnTo>
                <a:lnTo>
                  <a:pt x="32359" y="3721"/>
                </a:lnTo>
                <a:close/>
              </a:path>
              <a:path w="34925" h="38100">
                <a:moveTo>
                  <a:pt x="32715" y="3352"/>
                </a:moveTo>
                <a:lnTo>
                  <a:pt x="32689" y="2895"/>
                </a:lnTo>
                <a:lnTo>
                  <a:pt x="32473" y="4076"/>
                </a:lnTo>
                <a:lnTo>
                  <a:pt x="32562" y="5588"/>
                </a:lnTo>
                <a:lnTo>
                  <a:pt x="32715" y="3352"/>
                </a:lnTo>
                <a:close/>
              </a:path>
              <a:path w="34925" h="38100">
                <a:moveTo>
                  <a:pt x="34417" y="12433"/>
                </a:moveTo>
                <a:lnTo>
                  <a:pt x="34328" y="10147"/>
                </a:lnTo>
                <a:lnTo>
                  <a:pt x="34163" y="7226"/>
                </a:lnTo>
                <a:lnTo>
                  <a:pt x="32677" y="11417"/>
                </a:lnTo>
                <a:lnTo>
                  <a:pt x="31889" y="12052"/>
                </a:lnTo>
                <a:lnTo>
                  <a:pt x="31381" y="12306"/>
                </a:lnTo>
                <a:lnTo>
                  <a:pt x="31305" y="15354"/>
                </a:lnTo>
                <a:lnTo>
                  <a:pt x="30810" y="15227"/>
                </a:lnTo>
                <a:lnTo>
                  <a:pt x="30810" y="14973"/>
                </a:lnTo>
                <a:lnTo>
                  <a:pt x="30822" y="14465"/>
                </a:lnTo>
                <a:lnTo>
                  <a:pt x="30835" y="13703"/>
                </a:lnTo>
                <a:lnTo>
                  <a:pt x="30861" y="12814"/>
                </a:lnTo>
                <a:lnTo>
                  <a:pt x="30873" y="13957"/>
                </a:lnTo>
                <a:lnTo>
                  <a:pt x="31153" y="12814"/>
                </a:lnTo>
                <a:lnTo>
                  <a:pt x="31242" y="12433"/>
                </a:lnTo>
                <a:lnTo>
                  <a:pt x="31305" y="15354"/>
                </a:lnTo>
                <a:lnTo>
                  <a:pt x="31305" y="12344"/>
                </a:lnTo>
                <a:lnTo>
                  <a:pt x="30340" y="12750"/>
                </a:lnTo>
                <a:lnTo>
                  <a:pt x="30314" y="13957"/>
                </a:lnTo>
                <a:lnTo>
                  <a:pt x="30238" y="14338"/>
                </a:lnTo>
                <a:lnTo>
                  <a:pt x="30226" y="14084"/>
                </a:lnTo>
                <a:lnTo>
                  <a:pt x="30340" y="12814"/>
                </a:lnTo>
                <a:lnTo>
                  <a:pt x="30175" y="12814"/>
                </a:lnTo>
                <a:lnTo>
                  <a:pt x="30086" y="13957"/>
                </a:lnTo>
                <a:lnTo>
                  <a:pt x="30086" y="26911"/>
                </a:lnTo>
                <a:lnTo>
                  <a:pt x="29692" y="27673"/>
                </a:lnTo>
                <a:lnTo>
                  <a:pt x="29298" y="28054"/>
                </a:lnTo>
                <a:lnTo>
                  <a:pt x="29222" y="26784"/>
                </a:lnTo>
                <a:lnTo>
                  <a:pt x="30086" y="26911"/>
                </a:lnTo>
                <a:lnTo>
                  <a:pt x="30086" y="13957"/>
                </a:lnTo>
                <a:lnTo>
                  <a:pt x="29933" y="13995"/>
                </a:lnTo>
                <a:lnTo>
                  <a:pt x="29933" y="22974"/>
                </a:lnTo>
                <a:lnTo>
                  <a:pt x="29870" y="24117"/>
                </a:lnTo>
                <a:lnTo>
                  <a:pt x="29845" y="23609"/>
                </a:lnTo>
                <a:lnTo>
                  <a:pt x="29883" y="23228"/>
                </a:lnTo>
                <a:lnTo>
                  <a:pt x="29933" y="22974"/>
                </a:lnTo>
                <a:lnTo>
                  <a:pt x="29933" y="13995"/>
                </a:lnTo>
                <a:lnTo>
                  <a:pt x="29527" y="14084"/>
                </a:lnTo>
                <a:lnTo>
                  <a:pt x="29057" y="13957"/>
                </a:lnTo>
                <a:lnTo>
                  <a:pt x="28803" y="14770"/>
                </a:lnTo>
                <a:lnTo>
                  <a:pt x="28803" y="19545"/>
                </a:lnTo>
                <a:lnTo>
                  <a:pt x="28778" y="20815"/>
                </a:lnTo>
                <a:lnTo>
                  <a:pt x="28778" y="26530"/>
                </a:lnTo>
                <a:lnTo>
                  <a:pt x="28765" y="27419"/>
                </a:lnTo>
                <a:lnTo>
                  <a:pt x="28651" y="29197"/>
                </a:lnTo>
                <a:lnTo>
                  <a:pt x="28562" y="27673"/>
                </a:lnTo>
                <a:lnTo>
                  <a:pt x="28778" y="26530"/>
                </a:lnTo>
                <a:lnTo>
                  <a:pt x="28778" y="20815"/>
                </a:lnTo>
                <a:lnTo>
                  <a:pt x="28663" y="21323"/>
                </a:lnTo>
                <a:lnTo>
                  <a:pt x="28651" y="21069"/>
                </a:lnTo>
                <a:lnTo>
                  <a:pt x="28752" y="19799"/>
                </a:lnTo>
                <a:lnTo>
                  <a:pt x="28803" y="19545"/>
                </a:lnTo>
                <a:lnTo>
                  <a:pt x="28803" y="14770"/>
                </a:lnTo>
                <a:lnTo>
                  <a:pt x="28740" y="14973"/>
                </a:lnTo>
                <a:lnTo>
                  <a:pt x="28524" y="14706"/>
                </a:lnTo>
                <a:lnTo>
                  <a:pt x="28524" y="26149"/>
                </a:lnTo>
                <a:lnTo>
                  <a:pt x="27800" y="27546"/>
                </a:lnTo>
                <a:lnTo>
                  <a:pt x="27673" y="27673"/>
                </a:lnTo>
                <a:lnTo>
                  <a:pt x="27635" y="27038"/>
                </a:lnTo>
                <a:lnTo>
                  <a:pt x="27609" y="26657"/>
                </a:lnTo>
                <a:lnTo>
                  <a:pt x="27762" y="25387"/>
                </a:lnTo>
                <a:lnTo>
                  <a:pt x="27800" y="25133"/>
                </a:lnTo>
                <a:lnTo>
                  <a:pt x="27965" y="23736"/>
                </a:lnTo>
                <a:lnTo>
                  <a:pt x="28003" y="23482"/>
                </a:lnTo>
                <a:lnTo>
                  <a:pt x="28028" y="23228"/>
                </a:lnTo>
                <a:lnTo>
                  <a:pt x="28067" y="23990"/>
                </a:lnTo>
                <a:lnTo>
                  <a:pt x="28003" y="24625"/>
                </a:lnTo>
                <a:lnTo>
                  <a:pt x="27914" y="25958"/>
                </a:lnTo>
                <a:lnTo>
                  <a:pt x="28524" y="26149"/>
                </a:lnTo>
                <a:lnTo>
                  <a:pt x="28524" y="14706"/>
                </a:lnTo>
                <a:lnTo>
                  <a:pt x="28206" y="13322"/>
                </a:lnTo>
                <a:lnTo>
                  <a:pt x="28181" y="13195"/>
                </a:lnTo>
                <a:lnTo>
                  <a:pt x="28003" y="13068"/>
                </a:lnTo>
                <a:lnTo>
                  <a:pt x="27800" y="13322"/>
                </a:lnTo>
                <a:lnTo>
                  <a:pt x="27330" y="13068"/>
                </a:lnTo>
                <a:lnTo>
                  <a:pt x="27330" y="21069"/>
                </a:lnTo>
                <a:lnTo>
                  <a:pt x="27317" y="22275"/>
                </a:lnTo>
                <a:lnTo>
                  <a:pt x="27203" y="22847"/>
                </a:lnTo>
                <a:lnTo>
                  <a:pt x="27305" y="21196"/>
                </a:lnTo>
                <a:lnTo>
                  <a:pt x="27330" y="21069"/>
                </a:lnTo>
                <a:lnTo>
                  <a:pt x="27330" y="13068"/>
                </a:lnTo>
                <a:lnTo>
                  <a:pt x="27114" y="12941"/>
                </a:lnTo>
                <a:lnTo>
                  <a:pt x="26771" y="13068"/>
                </a:lnTo>
                <a:lnTo>
                  <a:pt x="26187" y="13322"/>
                </a:lnTo>
                <a:lnTo>
                  <a:pt x="26111" y="13690"/>
                </a:lnTo>
                <a:lnTo>
                  <a:pt x="26009" y="11912"/>
                </a:lnTo>
                <a:lnTo>
                  <a:pt x="27851" y="12687"/>
                </a:lnTo>
                <a:lnTo>
                  <a:pt x="29108" y="13576"/>
                </a:lnTo>
                <a:lnTo>
                  <a:pt x="29451" y="13195"/>
                </a:lnTo>
                <a:lnTo>
                  <a:pt x="29400" y="12814"/>
                </a:lnTo>
                <a:lnTo>
                  <a:pt x="28575" y="11671"/>
                </a:lnTo>
                <a:lnTo>
                  <a:pt x="25996" y="11684"/>
                </a:lnTo>
                <a:lnTo>
                  <a:pt x="28575" y="11671"/>
                </a:lnTo>
                <a:lnTo>
                  <a:pt x="27482" y="10147"/>
                </a:lnTo>
                <a:lnTo>
                  <a:pt x="25412" y="10147"/>
                </a:lnTo>
                <a:lnTo>
                  <a:pt x="25196" y="10528"/>
                </a:lnTo>
                <a:lnTo>
                  <a:pt x="24828" y="11607"/>
                </a:lnTo>
                <a:lnTo>
                  <a:pt x="24777" y="11442"/>
                </a:lnTo>
                <a:lnTo>
                  <a:pt x="24320" y="10134"/>
                </a:lnTo>
                <a:lnTo>
                  <a:pt x="24218" y="10439"/>
                </a:lnTo>
                <a:lnTo>
                  <a:pt x="23647" y="11442"/>
                </a:lnTo>
                <a:lnTo>
                  <a:pt x="23406" y="10033"/>
                </a:lnTo>
                <a:lnTo>
                  <a:pt x="23431" y="11112"/>
                </a:lnTo>
                <a:lnTo>
                  <a:pt x="23215" y="9652"/>
                </a:lnTo>
                <a:lnTo>
                  <a:pt x="21894" y="11303"/>
                </a:lnTo>
                <a:lnTo>
                  <a:pt x="21907" y="11633"/>
                </a:lnTo>
                <a:lnTo>
                  <a:pt x="22059" y="12369"/>
                </a:lnTo>
                <a:lnTo>
                  <a:pt x="22428" y="13055"/>
                </a:lnTo>
                <a:lnTo>
                  <a:pt x="22961" y="12661"/>
                </a:lnTo>
                <a:lnTo>
                  <a:pt x="23126" y="12484"/>
                </a:lnTo>
                <a:lnTo>
                  <a:pt x="23456" y="11722"/>
                </a:lnTo>
                <a:lnTo>
                  <a:pt x="23469" y="12052"/>
                </a:lnTo>
                <a:lnTo>
                  <a:pt x="25107" y="12420"/>
                </a:lnTo>
                <a:lnTo>
                  <a:pt x="24930" y="11938"/>
                </a:lnTo>
                <a:lnTo>
                  <a:pt x="25488" y="11684"/>
                </a:lnTo>
                <a:lnTo>
                  <a:pt x="25857" y="11671"/>
                </a:lnTo>
                <a:lnTo>
                  <a:pt x="25488" y="11684"/>
                </a:lnTo>
                <a:lnTo>
                  <a:pt x="25844" y="11849"/>
                </a:lnTo>
                <a:lnTo>
                  <a:pt x="25704" y="13169"/>
                </a:lnTo>
                <a:lnTo>
                  <a:pt x="26073" y="13970"/>
                </a:lnTo>
                <a:lnTo>
                  <a:pt x="25831" y="15354"/>
                </a:lnTo>
                <a:lnTo>
                  <a:pt x="25704" y="13195"/>
                </a:lnTo>
                <a:lnTo>
                  <a:pt x="25450" y="13576"/>
                </a:lnTo>
                <a:lnTo>
                  <a:pt x="25209" y="13728"/>
                </a:lnTo>
                <a:lnTo>
                  <a:pt x="25209" y="18910"/>
                </a:lnTo>
                <a:lnTo>
                  <a:pt x="24980" y="19291"/>
                </a:lnTo>
                <a:lnTo>
                  <a:pt x="23761" y="19443"/>
                </a:lnTo>
                <a:lnTo>
                  <a:pt x="21551" y="20942"/>
                </a:lnTo>
                <a:lnTo>
                  <a:pt x="20916" y="20904"/>
                </a:lnTo>
                <a:lnTo>
                  <a:pt x="20828" y="21704"/>
                </a:lnTo>
                <a:lnTo>
                  <a:pt x="20802" y="21450"/>
                </a:lnTo>
                <a:lnTo>
                  <a:pt x="20815" y="21069"/>
                </a:lnTo>
                <a:lnTo>
                  <a:pt x="20840" y="20891"/>
                </a:lnTo>
                <a:lnTo>
                  <a:pt x="19850" y="20815"/>
                </a:lnTo>
                <a:lnTo>
                  <a:pt x="19824" y="20307"/>
                </a:lnTo>
                <a:lnTo>
                  <a:pt x="19735" y="20053"/>
                </a:lnTo>
                <a:lnTo>
                  <a:pt x="19748" y="19812"/>
                </a:lnTo>
                <a:lnTo>
                  <a:pt x="19494" y="20104"/>
                </a:lnTo>
                <a:lnTo>
                  <a:pt x="19380" y="20307"/>
                </a:lnTo>
                <a:lnTo>
                  <a:pt x="19316" y="19164"/>
                </a:lnTo>
                <a:lnTo>
                  <a:pt x="19761" y="19418"/>
                </a:lnTo>
                <a:lnTo>
                  <a:pt x="19773" y="19164"/>
                </a:lnTo>
                <a:lnTo>
                  <a:pt x="19786" y="18783"/>
                </a:lnTo>
                <a:lnTo>
                  <a:pt x="19837" y="17640"/>
                </a:lnTo>
                <a:lnTo>
                  <a:pt x="21424" y="19291"/>
                </a:lnTo>
                <a:lnTo>
                  <a:pt x="22606" y="19291"/>
                </a:lnTo>
                <a:lnTo>
                  <a:pt x="23304" y="19545"/>
                </a:lnTo>
                <a:lnTo>
                  <a:pt x="23926" y="19291"/>
                </a:lnTo>
                <a:lnTo>
                  <a:pt x="24130" y="19177"/>
                </a:lnTo>
                <a:lnTo>
                  <a:pt x="24460" y="17640"/>
                </a:lnTo>
                <a:lnTo>
                  <a:pt x="24511" y="17386"/>
                </a:lnTo>
                <a:lnTo>
                  <a:pt x="24536" y="17259"/>
                </a:lnTo>
                <a:lnTo>
                  <a:pt x="24663" y="16624"/>
                </a:lnTo>
                <a:lnTo>
                  <a:pt x="24841" y="15735"/>
                </a:lnTo>
                <a:lnTo>
                  <a:pt x="25082" y="17411"/>
                </a:lnTo>
                <a:lnTo>
                  <a:pt x="25209" y="18910"/>
                </a:lnTo>
                <a:lnTo>
                  <a:pt x="25209" y="13728"/>
                </a:lnTo>
                <a:lnTo>
                  <a:pt x="24828" y="13957"/>
                </a:lnTo>
                <a:lnTo>
                  <a:pt x="21894" y="13957"/>
                </a:lnTo>
                <a:lnTo>
                  <a:pt x="19926" y="15227"/>
                </a:lnTo>
                <a:lnTo>
                  <a:pt x="19138" y="15621"/>
                </a:lnTo>
                <a:lnTo>
                  <a:pt x="19138" y="18783"/>
                </a:lnTo>
                <a:lnTo>
                  <a:pt x="19138" y="19977"/>
                </a:lnTo>
                <a:lnTo>
                  <a:pt x="19011" y="20561"/>
                </a:lnTo>
                <a:lnTo>
                  <a:pt x="18973" y="19799"/>
                </a:lnTo>
                <a:lnTo>
                  <a:pt x="18961" y="19672"/>
                </a:lnTo>
                <a:lnTo>
                  <a:pt x="19138" y="18783"/>
                </a:lnTo>
                <a:lnTo>
                  <a:pt x="19138" y="15621"/>
                </a:lnTo>
                <a:lnTo>
                  <a:pt x="18935" y="15722"/>
                </a:lnTo>
                <a:lnTo>
                  <a:pt x="18935" y="20561"/>
                </a:lnTo>
                <a:lnTo>
                  <a:pt x="18846" y="21069"/>
                </a:lnTo>
                <a:lnTo>
                  <a:pt x="18923" y="20243"/>
                </a:lnTo>
                <a:lnTo>
                  <a:pt x="18935" y="20561"/>
                </a:lnTo>
                <a:lnTo>
                  <a:pt x="18935" y="15722"/>
                </a:lnTo>
                <a:lnTo>
                  <a:pt x="18643" y="15875"/>
                </a:lnTo>
                <a:lnTo>
                  <a:pt x="18643" y="20561"/>
                </a:lnTo>
                <a:lnTo>
                  <a:pt x="18529" y="21196"/>
                </a:lnTo>
                <a:lnTo>
                  <a:pt x="18567" y="20053"/>
                </a:lnTo>
                <a:lnTo>
                  <a:pt x="18630" y="19672"/>
                </a:lnTo>
                <a:lnTo>
                  <a:pt x="18643" y="20561"/>
                </a:lnTo>
                <a:lnTo>
                  <a:pt x="18643" y="15875"/>
                </a:lnTo>
                <a:lnTo>
                  <a:pt x="17106" y="16624"/>
                </a:lnTo>
                <a:lnTo>
                  <a:pt x="16332" y="14338"/>
                </a:lnTo>
                <a:lnTo>
                  <a:pt x="15532" y="15608"/>
                </a:lnTo>
                <a:lnTo>
                  <a:pt x="15430" y="16878"/>
                </a:lnTo>
                <a:lnTo>
                  <a:pt x="15062" y="17183"/>
                </a:lnTo>
                <a:lnTo>
                  <a:pt x="15049" y="18275"/>
                </a:lnTo>
                <a:lnTo>
                  <a:pt x="14935" y="20053"/>
                </a:lnTo>
                <a:lnTo>
                  <a:pt x="14909" y="19672"/>
                </a:lnTo>
                <a:lnTo>
                  <a:pt x="14871" y="19037"/>
                </a:lnTo>
                <a:lnTo>
                  <a:pt x="14909" y="18148"/>
                </a:lnTo>
                <a:lnTo>
                  <a:pt x="15036" y="17386"/>
                </a:lnTo>
                <a:lnTo>
                  <a:pt x="15062" y="17259"/>
                </a:lnTo>
                <a:lnTo>
                  <a:pt x="14795" y="17386"/>
                </a:lnTo>
                <a:lnTo>
                  <a:pt x="14262" y="17259"/>
                </a:lnTo>
                <a:lnTo>
                  <a:pt x="12890" y="16484"/>
                </a:lnTo>
                <a:lnTo>
                  <a:pt x="12928" y="17259"/>
                </a:lnTo>
                <a:lnTo>
                  <a:pt x="11938" y="21945"/>
                </a:lnTo>
                <a:lnTo>
                  <a:pt x="12674" y="20053"/>
                </a:lnTo>
                <a:lnTo>
                  <a:pt x="13919" y="21450"/>
                </a:lnTo>
                <a:lnTo>
                  <a:pt x="14833" y="20561"/>
                </a:lnTo>
                <a:lnTo>
                  <a:pt x="14935" y="20434"/>
                </a:lnTo>
                <a:lnTo>
                  <a:pt x="15062" y="20180"/>
                </a:lnTo>
                <a:lnTo>
                  <a:pt x="15024" y="21399"/>
                </a:lnTo>
                <a:lnTo>
                  <a:pt x="14617" y="22110"/>
                </a:lnTo>
                <a:lnTo>
                  <a:pt x="14833" y="21958"/>
                </a:lnTo>
                <a:lnTo>
                  <a:pt x="15100" y="22301"/>
                </a:lnTo>
                <a:lnTo>
                  <a:pt x="15113" y="21958"/>
                </a:lnTo>
                <a:lnTo>
                  <a:pt x="15125" y="21450"/>
                </a:lnTo>
                <a:lnTo>
                  <a:pt x="15532" y="17894"/>
                </a:lnTo>
                <a:lnTo>
                  <a:pt x="15557" y="19037"/>
                </a:lnTo>
                <a:lnTo>
                  <a:pt x="15684" y="19977"/>
                </a:lnTo>
                <a:lnTo>
                  <a:pt x="16319" y="20053"/>
                </a:lnTo>
                <a:lnTo>
                  <a:pt x="16979" y="20053"/>
                </a:lnTo>
                <a:lnTo>
                  <a:pt x="17462" y="19418"/>
                </a:lnTo>
                <a:lnTo>
                  <a:pt x="17945" y="19291"/>
                </a:lnTo>
                <a:lnTo>
                  <a:pt x="17957" y="18275"/>
                </a:lnTo>
                <a:lnTo>
                  <a:pt x="17995" y="18529"/>
                </a:lnTo>
                <a:lnTo>
                  <a:pt x="18389" y="21450"/>
                </a:lnTo>
                <a:lnTo>
                  <a:pt x="18046" y="21196"/>
                </a:lnTo>
                <a:lnTo>
                  <a:pt x="17538" y="20815"/>
                </a:lnTo>
                <a:lnTo>
                  <a:pt x="16764" y="20815"/>
                </a:lnTo>
                <a:lnTo>
                  <a:pt x="16268" y="21196"/>
                </a:lnTo>
                <a:lnTo>
                  <a:pt x="15595" y="20358"/>
                </a:lnTo>
                <a:lnTo>
                  <a:pt x="15582" y="21399"/>
                </a:lnTo>
                <a:lnTo>
                  <a:pt x="15303" y="21945"/>
                </a:lnTo>
                <a:lnTo>
                  <a:pt x="15227" y="22466"/>
                </a:lnTo>
                <a:lnTo>
                  <a:pt x="15430" y="22720"/>
                </a:lnTo>
                <a:lnTo>
                  <a:pt x="16764" y="21704"/>
                </a:lnTo>
                <a:lnTo>
                  <a:pt x="17195" y="22720"/>
                </a:lnTo>
                <a:lnTo>
                  <a:pt x="17894" y="22352"/>
                </a:lnTo>
                <a:lnTo>
                  <a:pt x="18237" y="21704"/>
                </a:lnTo>
                <a:lnTo>
                  <a:pt x="18224" y="22009"/>
                </a:lnTo>
                <a:lnTo>
                  <a:pt x="19253" y="22339"/>
                </a:lnTo>
                <a:lnTo>
                  <a:pt x="19977" y="22339"/>
                </a:lnTo>
                <a:lnTo>
                  <a:pt x="20523" y="22466"/>
                </a:lnTo>
                <a:lnTo>
                  <a:pt x="20955" y="22339"/>
                </a:lnTo>
                <a:lnTo>
                  <a:pt x="21424" y="21831"/>
                </a:lnTo>
                <a:lnTo>
                  <a:pt x="21526" y="21704"/>
                </a:lnTo>
                <a:lnTo>
                  <a:pt x="22034" y="22682"/>
                </a:lnTo>
                <a:lnTo>
                  <a:pt x="22390" y="22110"/>
                </a:lnTo>
                <a:lnTo>
                  <a:pt x="22542" y="21704"/>
                </a:lnTo>
                <a:lnTo>
                  <a:pt x="22593" y="21577"/>
                </a:lnTo>
                <a:lnTo>
                  <a:pt x="23126" y="21742"/>
                </a:lnTo>
                <a:lnTo>
                  <a:pt x="23050" y="21577"/>
                </a:lnTo>
                <a:lnTo>
                  <a:pt x="22910" y="21323"/>
                </a:lnTo>
                <a:lnTo>
                  <a:pt x="23863" y="21577"/>
                </a:lnTo>
                <a:lnTo>
                  <a:pt x="24511" y="21577"/>
                </a:lnTo>
                <a:lnTo>
                  <a:pt x="24841" y="21323"/>
                </a:lnTo>
                <a:lnTo>
                  <a:pt x="25577" y="22288"/>
                </a:lnTo>
                <a:lnTo>
                  <a:pt x="25704" y="21323"/>
                </a:lnTo>
                <a:lnTo>
                  <a:pt x="25742" y="20942"/>
                </a:lnTo>
                <a:lnTo>
                  <a:pt x="25793" y="20561"/>
                </a:lnTo>
                <a:lnTo>
                  <a:pt x="25768" y="22275"/>
                </a:lnTo>
                <a:lnTo>
                  <a:pt x="25527" y="24091"/>
                </a:lnTo>
                <a:lnTo>
                  <a:pt x="26390" y="24231"/>
                </a:lnTo>
                <a:lnTo>
                  <a:pt x="26441" y="23990"/>
                </a:lnTo>
                <a:lnTo>
                  <a:pt x="26568" y="23355"/>
                </a:lnTo>
                <a:lnTo>
                  <a:pt x="26619" y="24244"/>
                </a:lnTo>
                <a:lnTo>
                  <a:pt x="26771" y="23482"/>
                </a:lnTo>
                <a:lnTo>
                  <a:pt x="26708" y="24803"/>
                </a:lnTo>
                <a:lnTo>
                  <a:pt x="26885" y="24777"/>
                </a:lnTo>
                <a:lnTo>
                  <a:pt x="26924" y="23863"/>
                </a:lnTo>
                <a:lnTo>
                  <a:pt x="26911" y="23482"/>
                </a:lnTo>
                <a:lnTo>
                  <a:pt x="26898" y="23355"/>
                </a:lnTo>
                <a:lnTo>
                  <a:pt x="27012" y="21399"/>
                </a:lnTo>
                <a:lnTo>
                  <a:pt x="27051" y="21196"/>
                </a:lnTo>
                <a:lnTo>
                  <a:pt x="27051" y="22110"/>
                </a:lnTo>
                <a:lnTo>
                  <a:pt x="26924" y="23863"/>
                </a:lnTo>
                <a:lnTo>
                  <a:pt x="27000" y="23482"/>
                </a:lnTo>
                <a:lnTo>
                  <a:pt x="27051" y="24244"/>
                </a:lnTo>
                <a:lnTo>
                  <a:pt x="27152" y="23736"/>
                </a:lnTo>
                <a:lnTo>
                  <a:pt x="27076" y="24752"/>
                </a:lnTo>
                <a:lnTo>
                  <a:pt x="27051" y="24244"/>
                </a:lnTo>
                <a:lnTo>
                  <a:pt x="26949" y="24752"/>
                </a:lnTo>
                <a:lnTo>
                  <a:pt x="27000" y="24879"/>
                </a:lnTo>
                <a:lnTo>
                  <a:pt x="27076" y="25133"/>
                </a:lnTo>
                <a:lnTo>
                  <a:pt x="27546" y="25755"/>
                </a:lnTo>
                <a:lnTo>
                  <a:pt x="27559" y="25971"/>
                </a:lnTo>
                <a:lnTo>
                  <a:pt x="27228" y="26149"/>
                </a:lnTo>
                <a:lnTo>
                  <a:pt x="27127" y="26403"/>
                </a:lnTo>
                <a:lnTo>
                  <a:pt x="27114" y="27038"/>
                </a:lnTo>
                <a:lnTo>
                  <a:pt x="26924" y="26149"/>
                </a:lnTo>
                <a:lnTo>
                  <a:pt x="26225" y="25260"/>
                </a:lnTo>
                <a:lnTo>
                  <a:pt x="25336" y="25323"/>
                </a:lnTo>
                <a:lnTo>
                  <a:pt x="25019" y="27673"/>
                </a:lnTo>
                <a:lnTo>
                  <a:pt x="24917" y="27419"/>
                </a:lnTo>
                <a:lnTo>
                  <a:pt x="24269" y="25806"/>
                </a:lnTo>
                <a:lnTo>
                  <a:pt x="23926" y="27419"/>
                </a:lnTo>
                <a:lnTo>
                  <a:pt x="23863" y="26276"/>
                </a:lnTo>
                <a:lnTo>
                  <a:pt x="23507" y="26276"/>
                </a:lnTo>
                <a:lnTo>
                  <a:pt x="23253" y="26276"/>
                </a:lnTo>
                <a:lnTo>
                  <a:pt x="21755" y="28181"/>
                </a:lnTo>
                <a:lnTo>
                  <a:pt x="21450" y="28054"/>
                </a:lnTo>
                <a:lnTo>
                  <a:pt x="21158" y="27927"/>
                </a:lnTo>
                <a:lnTo>
                  <a:pt x="19951" y="27419"/>
                </a:lnTo>
                <a:lnTo>
                  <a:pt x="19177" y="27647"/>
                </a:lnTo>
                <a:lnTo>
                  <a:pt x="19177" y="28943"/>
                </a:lnTo>
                <a:lnTo>
                  <a:pt x="19062" y="29578"/>
                </a:lnTo>
                <a:lnTo>
                  <a:pt x="18973" y="29705"/>
                </a:lnTo>
                <a:lnTo>
                  <a:pt x="18961" y="29451"/>
                </a:lnTo>
                <a:lnTo>
                  <a:pt x="18973" y="29578"/>
                </a:lnTo>
                <a:lnTo>
                  <a:pt x="19024" y="28816"/>
                </a:lnTo>
                <a:lnTo>
                  <a:pt x="19113" y="28308"/>
                </a:lnTo>
                <a:lnTo>
                  <a:pt x="19164" y="28054"/>
                </a:lnTo>
                <a:lnTo>
                  <a:pt x="19177" y="28943"/>
                </a:lnTo>
                <a:lnTo>
                  <a:pt x="19177" y="27647"/>
                </a:lnTo>
                <a:lnTo>
                  <a:pt x="18732" y="27774"/>
                </a:lnTo>
                <a:lnTo>
                  <a:pt x="18732" y="28689"/>
                </a:lnTo>
                <a:lnTo>
                  <a:pt x="18288" y="29171"/>
                </a:lnTo>
                <a:lnTo>
                  <a:pt x="18110" y="29451"/>
                </a:lnTo>
                <a:lnTo>
                  <a:pt x="18046" y="28308"/>
                </a:lnTo>
                <a:lnTo>
                  <a:pt x="18732" y="28689"/>
                </a:lnTo>
                <a:lnTo>
                  <a:pt x="18732" y="27774"/>
                </a:lnTo>
                <a:lnTo>
                  <a:pt x="18186" y="27927"/>
                </a:lnTo>
                <a:lnTo>
                  <a:pt x="17830" y="27673"/>
                </a:lnTo>
                <a:lnTo>
                  <a:pt x="17284" y="27292"/>
                </a:lnTo>
                <a:lnTo>
                  <a:pt x="15938" y="27673"/>
                </a:lnTo>
                <a:lnTo>
                  <a:pt x="15595" y="27546"/>
                </a:lnTo>
                <a:lnTo>
                  <a:pt x="15303" y="29451"/>
                </a:lnTo>
                <a:lnTo>
                  <a:pt x="15519" y="29375"/>
                </a:lnTo>
                <a:lnTo>
                  <a:pt x="15494" y="28943"/>
                </a:lnTo>
                <a:lnTo>
                  <a:pt x="16141" y="29451"/>
                </a:lnTo>
                <a:lnTo>
                  <a:pt x="16256" y="29616"/>
                </a:lnTo>
                <a:lnTo>
                  <a:pt x="15709" y="29959"/>
                </a:lnTo>
                <a:lnTo>
                  <a:pt x="15570" y="30213"/>
                </a:lnTo>
                <a:lnTo>
                  <a:pt x="15532" y="29616"/>
                </a:lnTo>
                <a:lnTo>
                  <a:pt x="15125" y="30467"/>
                </a:lnTo>
                <a:lnTo>
                  <a:pt x="14820" y="29959"/>
                </a:lnTo>
                <a:lnTo>
                  <a:pt x="14312" y="29832"/>
                </a:lnTo>
                <a:lnTo>
                  <a:pt x="14084" y="28435"/>
                </a:lnTo>
                <a:lnTo>
                  <a:pt x="13804" y="28308"/>
                </a:lnTo>
                <a:lnTo>
                  <a:pt x="13779" y="29832"/>
                </a:lnTo>
                <a:lnTo>
                  <a:pt x="13665" y="30200"/>
                </a:lnTo>
                <a:lnTo>
                  <a:pt x="13614" y="29324"/>
                </a:lnTo>
                <a:lnTo>
                  <a:pt x="13525" y="28181"/>
                </a:lnTo>
                <a:lnTo>
                  <a:pt x="13119" y="30340"/>
                </a:lnTo>
                <a:lnTo>
                  <a:pt x="13487" y="29451"/>
                </a:lnTo>
                <a:lnTo>
                  <a:pt x="13589" y="30213"/>
                </a:lnTo>
                <a:lnTo>
                  <a:pt x="13601" y="30467"/>
                </a:lnTo>
                <a:lnTo>
                  <a:pt x="13322" y="30975"/>
                </a:lnTo>
                <a:lnTo>
                  <a:pt x="13258" y="31483"/>
                </a:lnTo>
                <a:lnTo>
                  <a:pt x="13436" y="32118"/>
                </a:lnTo>
                <a:lnTo>
                  <a:pt x="13843" y="31610"/>
                </a:lnTo>
                <a:lnTo>
                  <a:pt x="16027" y="30467"/>
                </a:lnTo>
                <a:lnTo>
                  <a:pt x="16268" y="30340"/>
                </a:lnTo>
                <a:lnTo>
                  <a:pt x="16370" y="30213"/>
                </a:lnTo>
                <a:lnTo>
                  <a:pt x="16294" y="28943"/>
                </a:lnTo>
                <a:lnTo>
                  <a:pt x="17018" y="29171"/>
                </a:lnTo>
                <a:lnTo>
                  <a:pt x="17005" y="28943"/>
                </a:lnTo>
                <a:lnTo>
                  <a:pt x="17132" y="28054"/>
                </a:lnTo>
                <a:lnTo>
                  <a:pt x="17106" y="29171"/>
                </a:lnTo>
                <a:lnTo>
                  <a:pt x="17030" y="29578"/>
                </a:lnTo>
                <a:lnTo>
                  <a:pt x="17018" y="29375"/>
                </a:lnTo>
                <a:lnTo>
                  <a:pt x="16916" y="29578"/>
                </a:lnTo>
                <a:lnTo>
                  <a:pt x="16725" y="29959"/>
                </a:lnTo>
                <a:lnTo>
                  <a:pt x="16586" y="30175"/>
                </a:lnTo>
                <a:lnTo>
                  <a:pt x="16992" y="29959"/>
                </a:lnTo>
                <a:lnTo>
                  <a:pt x="20320" y="32118"/>
                </a:lnTo>
                <a:lnTo>
                  <a:pt x="23609" y="29705"/>
                </a:lnTo>
                <a:lnTo>
                  <a:pt x="25679" y="28181"/>
                </a:lnTo>
                <a:lnTo>
                  <a:pt x="27838" y="31483"/>
                </a:lnTo>
                <a:lnTo>
                  <a:pt x="30848" y="31483"/>
                </a:lnTo>
                <a:lnTo>
                  <a:pt x="31483" y="31610"/>
                </a:lnTo>
                <a:lnTo>
                  <a:pt x="32423" y="32880"/>
                </a:lnTo>
                <a:lnTo>
                  <a:pt x="31521" y="33007"/>
                </a:lnTo>
                <a:lnTo>
                  <a:pt x="28270" y="34912"/>
                </a:lnTo>
                <a:lnTo>
                  <a:pt x="25438" y="31737"/>
                </a:lnTo>
                <a:lnTo>
                  <a:pt x="24765" y="30975"/>
                </a:lnTo>
                <a:lnTo>
                  <a:pt x="19024" y="33134"/>
                </a:lnTo>
                <a:lnTo>
                  <a:pt x="16979" y="33769"/>
                </a:lnTo>
                <a:lnTo>
                  <a:pt x="19862" y="34531"/>
                </a:lnTo>
                <a:lnTo>
                  <a:pt x="23876" y="31737"/>
                </a:lnTo>
                <a:lnTo>
                  <a:pt x="28219" y="34912"/>
                </a:lnTo>
                <a:lnTo>
                  <a:pt x="29781" y="36055"/>
                </a:lnTo>
                <a:lnTo>
                  <a:pt x="31343" y="33896"/>
                </a:lnTo>
                <a:lnTo>
                  <a:pt x="33312" y="36182"/>
                </a:lnTo>
                <a:lnTo>
                  <a:pt x="33667" y="37960"/>
                </a:lnTo>
                <a:lnTo>
                  <a:pt x="33845" y="37198"/>
                </a:lnTo>
                <a:lnTo>
                  <a:pt x="33959" y="36055"/>
                </a:lnTo>
                <a:lnTo>
                  <a:pt x="34010" y="33896"/>
                </a:lnTo>
                <a:lnTo>
                  <a:pt x="34150" y="29197"/>
                </a:lnTo>
                <a:lnTo>
                  <a:pt x="34175" y="28054"/>
                </a:lnTo>
                <a:lnTo>
                  <a:pt x="34213" y="26784"/>
                </a:lnTo>
                <a:lnTo>
                  <a:pt x="34226" y="26530"/>
                </a:lnTo>
                <a:lnTo>
                  <a:pt x="34277" y="24371"/>
                </a:lnTo>
                <a:lnTo>
                  <a:pt x="34277" y="24117"/>
                </a:lnTo>
                <a:lnTo>
                  <a:pt x="34290" y="22974"/>
                </a:lnTo>
                <a:lnTo>
                  <a:pt x="34290" y="22847"/>
                </a:lnTo>
                <a:lnTo>
                  <a:pt x="34315" y="21323"/>
                </a:lnTo>
                <a:lnTo>
                  <a:pt x="34353" y="18275"/>
                </a:lnTo>
                <a:lnTo>
                  <a:pt x="34378" y="15735"/>
                </a:lnTo>
                <a:lnTo>
                  <a:pt x="34391" y="15354"/>
                </a:lnTo>
                <a:lnTo>
                  <a:pt x="34417" y="12433"/>
                </a:lnTo>
                <a:close/>
              </a:path>
              <a:path w="34925" h="38100">
                <a:moveTo>
                  <a:pt x="34810" y="3568"/>
                </a:moveTo>
                <a:lnTo>
                  <a:pt x="34124" y="3238"/>
                </a:lnTo>
                <a:lnTo>
                  <a:pt x="34175" y="4076"/>
                </a:lnTo>
                <a:lnTo>
                  <a:pt x="34188" y="4343"/>
                </a:lnTo>
                <a:lnTo>
                  <a:pt x="34340" y="4102"/>
                </a:lnTo>
                <a:lnTo>
                  <a:pt x="34810" y="3568"/>
                </a:lnTo>
                <a:close/>
              </a:path>
            </a:pathLst>
          </a:custGeom>
          <a:solidFill>
            <a:srgbClr val="B88F51"/>
          </a:solidFill>
        </p:spPr>
        <p:txBody>
          <a:bodyPr wrap="square" lIns="0" tIns="0" rIns="0" bIns="0" rtlCol="0"/>
          <a:lstStyle/>
          <a:p>
            <a:endParaRPr sz="2511"/>
          </a:p>
        </p:txBody>
      </p:sp>
      <p:sp>
        <p:nvSpPr>
          <p:cNvPr id="169" name="bg object 169"/>
          <p:cNvSpPr/>
          <p:nvPr/>
        </p:nvSpPr>
        <p:spPr>
          <a:xfrm>
            <a:off x="842335" y="172608"/>
            <a:ext cx="47625" cy="23813"/>
          </a:xfrm>
          <a:custGeom>
            <a:avLst/>
            <a:gdLst/>
            <a:ahLst/>
            <a:cxnLst/>
            <a:rect l="l" t="t" r="r" b="b"/>
            <a:pathLst>
              <a:path w="76200" h="38100">
                <a:moveTo>
                  <a:pt x="2743" y="29235"/>
                </a:moveTo>
                <a:lnTo>
                  <a:pt x="2730" y="28867"/>
                </a:lnTo>
                <a:lnTo>
                  <a:pt x="2717" y="28663"/>
                </a:lnTo>
                <a:lnTo>
                  <a:pt x="2603" y="29273"/>
                </a:lnTo>
                <a:lnTo>
                  <a:pt x="2628" y="29629"/>
                </a:lnTo>
                <a:lnTo>
                  <a:pt x="2641" y="29845"/>
                </a:lnTo>
                <a:lnTo>
                  <a:pt x="2743" y="29235"/>
                </a:lnTo>
                <a:close/>
              </a:path>
              <a:path w="76200" h="38100">
                <a:moveTo>
                  <a:pt x="3035" y="29273"/>
                </a:moveTo>
                <a:lnTo>
                  <a:pt x="3009" y="28867"/>
                </a:lnTo>
                <a:lnTo>
                  <a:pt x="2984" y="28371"/>
                </a:lnTo>
                <a:lnTo>
                  <a:pt x="2794" y="29235"/>
                </a:lnTo>
                <a:lnTo>
                  <a:pt x="2819" y="29629"/>
                </a:lnTo>
                <a:lnTo>
                  <a:pt x="2844" y="30137"/>
                </a:lnTo>
                <a:lnTo>
                  <a:pt x="3035" y="29273"/>
                </a:lnTo>
                <a:close/>
              </a:path>
              <a:path w="76200" h="38100">
                <a:moveTo>
                  <a:pt x="3073" y="27749"/>
                </a:moveTo>
                <a:lnTo>
                  <a:pt x="2743" y="27457"/>
                </a:lnTo>
                <a:lnTo>
                  <a:pt x="2730" y="27152"/>
                </a:lnTo>
                <a:lnTo>
                  <a:pt x="2679" y="27406"/>
                </a:lnTo>
                <a:lnTo>
                  <a:pt x="1752" y="26543"/>
                </a:lnTo>
                <a:lnTo>
                  <a:pt x="1752" y="26758"/>
                </a:lnTo>
                <a:lnTo>
                  <a:pt x="1016" y="26073"/>
                </a:lnTo>
                <a:lnTo>
                  <a:pt x="876" y="25946"/>
                </a:lnTo>
                <a:lnTo>
                  <a:pt x="711" y="25781"/>
                </a:lnTo>
                <a:lnTo>
                  <a:pt x="711" y="25908"/>
                </a:lnTo>
                <a:lnTo>
                  <a:pt x="0" y="25742"/>
                </a:lnTo>
                <a:lnTo>
                  <a:pt x="50" y="26581"/>
                </a:lnTo>
                <a:lnTo>
                  <a:pt x="88" y="27203"/>
                </a:lnTo>
                <a:lnTo>
                  <a:pt x="558" y="26606"/>
                </a:lnTo>
                <a:lnTo>
                  <a:pt x="736" y="26390"/>
                </a:lnTo>
                <a:lnTo>
                  <a:pt x="800" y="27343"/>
                </a:lnTo>
                <a:lnTo>
                  <a:pt x="838" y="28003"/>
                </a:lnTo>
                <a:lnTo>
                  <a:pt x="1346" y="27355"/>
                </a:lnTo>
                <a:lnTo>
                  <a:pt x="1714" y="27165"/>
                </a:lnTo>
                <a:lnTo>
                  <a:pt x="1651" y="27787"/>
                </a:lnTo>
                <a:lnTo>
                  <a:pt x="1651" y="28105"/>
                </a:lnTo>
                <a:lnTo>
                  <a:pt x="1638" y="28829"/>
                </a:lnTo>
                <a:lnTo>
                  <a:pt x="1866" y="28549"/>
                </a:lnTo>
                <a:lnTo>
                  <a:pt x="1790" y="27343"/>
                </a:lnTo>
                <a:lnTo>
                  <a:pt x="1841" y="28105"/>
                </a:lnTo>
                <a:lnTo>
                  <a:pt x="1866" y="28549"/>
                </a:lnTo>
                <a:lnTo>
                  <a:pt x="1879" y="28765"/>
                </a:lnTo>
                <a:lnTo>
                  <a:pt x="2387" y="28117"/>
                </a:lnTo>
                <a:lnTo>
                  <a:pt x="2628" y="27990"/>
                </a:lnTo>
                <a:lnTo>
                  <a:pt x="2641" y="28117"/>
                </a:lnTo>
                <a:lnTo>
                  <a:pt x="2654" y="28333"/>
                </a:lnTo>
                <a:lnTo>
                  <a:pt x="2717" y="27940"/>
                </a:lnTo>
                <a:lnTo>
                  <a:pt x="3073" y="27749"/>
                </a:lnTo>
                <a:close/>
              </a:path>
              <a:path w="76200" h="38100">
                <a:moveTo>
                  <a:pt x="3543" y="29235"/>
                </a:moveTo>
                <a:lnTo>
                  <a:pt x="3530" y="28867"/>
                </a:lnTo>
                <a:lnTo>
                  <a:pt x="3517" y="28663"/>
                </a:lnTo>
                <a:lnTo>
                  <a:pt x="3403" y="29273"/>
                </a:lnTo>
                <a:lnTo>
                  <a:pt x="3429" y="29629"/>
                </a:lnTo>
                <a:lnTo>
                  <a:pt x="3441" y="29845"/>
                </a:lnTo>
                <a:lnTo>
                  <a:pt x="3543" y="29235"/>
                </a:lnTo>
                <a:close/>
              </a:path>
              <a:path w="76200" h="38100">
                <a:moveTo>
                  <a:pt x="3937" y="33134"/>
                </a:moveTo>
                <a:lnTo>
                  <a:pt x="3886" y="32677"/>
                </a:lnTo>
                <a:lnTo>
                  <a:pt x="3873" y="32296"/>
                </a:lnTo>
                <a:lnTo>
                  <a:pt x="3733" y="32969"/>
                </a:lnTo>
                <a:lnTo>
                  <a:pt x="3111" y="32435"/>
                </a:lnTo>
                <a:lnTo>
                  <a:pt x="3175" y="33439"/>
                </a:lnTo>
                <a:lnTo>
                  <a:pt x="3187" y="33718"/>
                </a:lnTo>
                <a:lnTo>
                  <a:pt x="3340" y="33451"/>
                </a:lnTo>
                <a:lnTo>
                  <a:pt x="3721" y="33248"/>
                </a:lnTo>
                <a:lnTo>
                  <a:pt x="3746" y="33439"/>
                </a:lnTo>
                <a:lnTo>
                  <a:pt x="3771" y="33820"/>
                </a:lnTo>
                <a:lnTo>
                  <a:pt x="3886" y="33159"/>
                </a:lnTo>
                <a:close/>
              </a:path>
              <a:path w="76200" h="38100">
                <a:moveTo>
                  <a:pt x="4343" y="30022"/>
                </a:moveTo>
                <a:lnTo>
                  <a:pt x="4318" y="29641"/>
                </a:lnTo>
                <a:lnTo>
                  <a:pt x="4305" y="29260"/>
                </a:lnTo>
                <a:lnTo>
                  <a:pt x="4165" y="29933"/>
                </a:lnTo>
                <a:lnTo>
                  <a:pt x="3695" y="29413"/>
                </a:lnTo>
                <a:lnTo>
                  <a:pt x="3759" y="30391"/>
                </a:lnTo>
                <a:lnTo>
                  <a:pt x="3771" y="30581"/>
                </a:lnTo>
                <a:lnTo>
                  <a:pt x="3886" y="30403"/>
                </a:lnTo>
                <a:lnTo>
                  <a:pt x="4152" y="30213"/>
                </a:lnTo>
                <a:lnTo>
                  <a:pt x="4178" y="30403"/>
                </a:lnTo>
                <a:lnTo>
                  <a:pt x="4203" y="30784"/>
                </a:lnTo>
                <a:lnTo>
                  <a:pt x="4318" y="30111"/>
                </a:lnTo>
                <a:close/>
              </a:path>
              <a:path w="76200" h="38100">
                <a:moveTo>
                  <a:pt x="4533" y="28130"/>
                </a:moveTo>
                <a:lnTo>
                  <a:pt x="3670" y="27990"/>
                </a:lnTo>
                <a:lnTo>
                  <a:pt x="3721" y="28879"/>
                </a:lnTo>
                <a:lnTo>
                  <a:pt x="3746" y="29286"/>
                </a:lnTo>
                <a:lnTo>
                  <a:pt x="4140" y="28879"/>
                </a:lnTo>
                <a:lnTo>
                  <a:pt x="4533" y="28130"/>
                </a:lnTo>
                <a:close/>
              </a:path>
              <a:path w="76200" h="38100">
                <a:moveTo>
                  <a:pt x="4584" y="30010"/>
                </a:moveTo>
                <a:lnTo>
                  <a:pt x="4572" y="29641"/>
                </a:lnTo>
                <a:lnTo>
                  <a:pt x="4559" y="29438"/>
                </a:lnTo>
                <a:lnTo>
                  <a:pt x="4445" y="30048"/>
                </a:lnTo>
                <a:lnTo>
                  <a:pt x="4470" y="30403"/>
                </a:lnTo>
                <a:lnTo>
                  <a:pt x="4483" y="30619"/>
                </a:lnTo>
                <a:lnTo>
                  <a:pt x="4584" y="30010"/>
                </a:lnTo>
                <a:close/>
              </a:path>
              <a:path w="76200" h="38100">
                <a:moveTo>
                  <a:pt x="5613" y="30784"/>
                </a:moveTo>
                <a:lnTo>
                  <a:pt x="5588" y="30403"/>
                </a:lnTo>
                <a:lnTo>
                  <a:pt x="5575" y="30022"/>
                </a:lnTo>
                <a:lnTo>
                  <a:pt x="5422" y="30784"/>
                </a:lnTo>
                <a:lnTo>
                  <a:pt x="5448" y="31165"/>
                </a:lnTo>
                <a:lnTo>
                  <a:pt x="5473" y="31559"/>
                </a:lnTo>
                <a:lnTo>
                  <a:pt x="5613" y="30784"/>
                </a:lnTo>
                <a:close/>
              </a:path>
              <a:path w="76200" h="38100">
                <a:moveTo>
                  <a:pt x="5676" y="28524"/>
                </a:moveTo>
                <a:lnTo>
                  <a:pt x="5613" y="27457"/>
                </a:lnTo>
                <a:lnTo>
                  <a:pt x="4864" y="29794"/>
                </a:lnTo>
                <a:lnTo>
                  <a:pt x="4851" y="29641"/>
                </a:lnTo>
                <a:lnTo>
                  <a:pt x="4965" y="31521"/>
                </a:lnTo>
                <a:lnTo>
                  <a:pt x="5676" y="28524"/>
                </a:lnTo>
                <a:close/>
              </a:path>
              <a:path w="76200" h="38100">
                <a:moveTo>
                  <a:pt x="5867" y="25450"/>
                </a:moveTo>
                <a:lnTo>
                  <a:pt x="5854" y="25082"/>
                </a:lnTo>
                <a:lnTo>
                  <a:pt x="5842" y="24879"/>
                </a:lnTo>
                <a:lnTo>
                  <a:pt x="5727" y="25488"/>
                </a:lnTo>
                <a:lnTo>
                  <a:pt x="5753" y="25844"/>
                </a:lnTo>
                <a:lnTo>
                  <a:pt x="5765" y="26060"/>
                </a:lnTo>
                <a:lnTo>
                  <a:pt x="5867" y="25450"/>
                </a:lnTo>
                <a:close/>
              </a:path>
              <a:path w="76200" h="38100">
                <a:moveTo>
                  <a:pt x="6045" y="31661"/>
                </a:moveTo>
                <a:lnTo>
                  <a:pt x="6019" y="31165"/>
                </a:lnTo>
                <a:lnTo>
                  <a:pt x="5994" y="30848"/>
                </a:lnTo>
                <a:lnTo>
                  <a:pt x="6045" y="31661"/>
                </a:lnTo>
                <a:close/>
              </a:path>
              <a:path w="76200" h="38100">
                <a:moveTo>
                  <a:pt x="6985" y="29895"/>
                </a:moveTo>
                <a:lnTo>
                  <a:pt x="6299" y="29565"/>
                </a:lnTo>
                <a:lnTo>
                  <a:pt x="6350" y="30403"/>
                </a:lnTo>
                <a:lnTo>
                  <a:pt x="6362" y="30670"/>
                </a:lnTo>
                <a:lnTo>
                  <a:pt x="6540" y="30403"/>
                </a:lnTo>
                <a:lnTo>
                  <a:pt x="6985" y="29895"/>
                </a:lnTo>
                <a:close/>
              </a:path>
              <a:path w="76200" h="38100">
                <a:moveTo>
                  <a:pt x="7277" y="27774"/>
                </a:moveTo>
                <a:lnTo>
                  <a:pt x="7251" y="27368"/>
                </a:lnTo>
                <a:lnTo>
                  <a:pt x="7226" y="26873"/>
                </a:lnTo>
                <a:lnTo>
                  <a:pt x="7035" y="27698"/>
                </a:lnTo>
                <a:lnTo>
                  <a:pt x="7023" y="27368"/>
                </a:lnTo>
                <a:lnTo>
                  <a:pt x="7010" y="26987"/>
                </a:lnTo>
                <a:lnTo>
                  <a:pt x="6858" y="27749"/>
                </a:lnTo>
                <a:lnTo>
                  <a:pt x="6883" y="28130"/>
                </a:lnTo>
                <a:lnTo>
                  <a:pt x="6908" y="28524"/>
                </a:lnTo>
                <a:lnTo>
                  <a:pt x="7035" y="27800"/>
                </a:lnTo>
                <a:lnTo>
                  <a:pt x="7061" y="28130"/>
                </a:lnTo>
                <a:lnTo>
                  <a:pt x="7086" y="28638"/>
                </a:lnTo>
                <a:lnTo>
                  <a:pt x="7277" y="27774"/>
                </a:lnTo>
                <a:close/>
              </a:path>
              <a:path w="76200" h="38100">
                <a:moveTo>
                  <a:pt x="7416" y="27736"/>
                </a:moveTo>
                <a:lnTo>
                  <a:pt x="7404" y="27368"/>
                </a:lnTo>
                <a:lnTo>
                  <a:pt x="7391" y="27165"/>
                </a:lnTo>
                <a:lnTo>
                  <a:pt x="7277" y="27774"/>
                </a:lnTo>
                <a:lnTo>
                  <a:pt x="7302" y="28130"/>
                </a:lnTo>
                <a:lnTo>
                  <a:pt x="7315" y="28346"/>
                </a:lnTo>
                <a:lnTo>
                  <a:pt x="7416" y="27736"/>
                </a:lnTo>
                <a:close/>
              </a:path>
              <a:path w="76200" h="38100">
                <a:moveTo>
                  <a:pt x="7607" y="31699"/>
                </a:moveTo>
                <a:lnTo>
                  <a:pt x="7581" y="30403"/>
                </a:lnTo>
                <a:lnTo>
                  <a:pt x="7556" y="28727"/>
                </a:lnTo>
                <a:lnTo>
                  <a:pt x="7023" y="29781"/>
                </a:lnTo>
                <a:lnTo>
                  <a:pt x="6921" y="30403"/>
                </a:lnTo>
                <a:lnTo>
                  <a:pt x="6705" y="31699"/>
                </a:lnTo>
                <a:lnTo>
                  <a:pt x="7607" y="31699"/>
                </a:lnTo>
                <a:close/>
              </a:path>
              <a:path w="76200" h="38100">
                <a:moveTo>
                  <a:pt x="7823" y="27406"/>
                </a:moveTo>
                <a:lnTo>
                  <a:pt x="7797" y="26949"/>
                </a:lnTo>
                <a:lnTo>
                  <a:pt x="7581" y="28130"/>
                </a:lnTo>
                <a:lnTo>
                  <a:pt x="7670" y="29641"/>
                </a:lnTo>
                <a:lnTo>
                  <a:pt x="7823" y="27406"/>
                </a:lnTo>
                <a:close/>
              </a:path>
              <a:path w="76200" h="38100">
                <a:moveTo>
                  <a:pt x="8407" y="31343"/>
                </a:moveTo>
                <a:lnTo>
                  <a:pt x="8394" y="31102"/>
                </a:lnTo>
                <a:lnTo>
                  <a:pt x="7861" y="30480"/>
                </a:lnTo>
                <a:lnTo>
                  <a:pt x="7721" y="30327"/>
                </a:lnTo>
                <a:lnTo>
                  <a:pt x="7721" y="30480"/>
                </a:lnTo>
                <a:lnTo>
                  <a:pt x="7645" y="32219"/>
                </a:lnTo>
                <a:lnTo>
                  <a:pt x="8407" y="31343"/>
                </a:lnTo>
                <a:close/>
              </a:path>
              <a:path w="76200" h="38100">
                <a:moveTo>
                  <a:pt x="8940" y="34467"/>
                </a:moveTo>
                <a:lnTo>
                  <a:pt x="7480" y="33667"/>
                </a:lnTo>
                <a:lnTo>
                  <a:pt x="7556" y="34975"/>
                </a:lnTo>
                <a:lnTo>
                  <a:pt x="7594" y="35725"/>
                </a:lnTo>
                <a:lnTo>
                  <a:pt x="8216" y="35013"/>
                </a:lnTo>
                <a:lnTo>
                  <a:pt x="8940" y="34467"/>
                </a:lnTo>
                <a:close/>
              </a:path>
              <a:path w="76200" h="38100">
                <a:moveTo>
                  <a:pt x="9283" y="31140"/>
                </a:moveTo>
                <a:lnTo>
                  <a:pt x="8674" y="31191"/>
                </a:lnTo>
                <a:lnTo>
                  <a:pt x="8610" y="31343"/>
                </a:lnTo>
                <a:lnTo>
                  <a:pt x="9118" y="31940"/>
                </a:lnTo>
                <a:lnTo>
                  <a:pt x="9283" y="31140"/>
                </a:lnTo>
                <a:close/>
              </a:path>
              <a:path w="76200" h="38100">
                <a:moveTo>
                  <a:pt x="9448" y="26987"/>
                </a:moveTo>
                <a:lnTo>
                  <a:pt x="9436" y="26619"/>
                </a:lnTo>
                <a:lnTo>
                  <a:pt x="9423" y="26416"/>
                </a:lnTo>
                <a:lnTo>
                  <a:pt x="9309" y="27025"/>
                </a:lnTo>
                <a:lnTo>
                  <a:pt x="9334" y="27381"/>
                </a:lnTo>
                <a:lnTo>
                  <a:pt x="9347" y="27597"/>
                </a:lnTo>
                <a:lnTo>
                  <a:pt x="9448" y="26987"/>
                </a:lnTo>
                <a:close/>
              </a:path>
              <a:path w="76200" h="38100">
                <a:moveTo>
                  <a:pt x="9690" y="27025"/>
                </a:moveTo>
                <a:lnTo>
                  <a:pt x="9664" y="26619"/>
                </a:lnTo>
                <a:lnTo>
                  <a:pt x="9639" y="26123"/>
                </a:lnTo>
                <a:lnTo>
                  <a:pt x="9448" y="26987"/>
                </a:lnTo>
                <a:lnTo>
                  <a:pt x="9474" y="27381"/>
                </a:lnTo>
                <a:lnTo>
                  <a:pt x="9499" y="27889"/>
                </a:lnTo>
                <a:lnTo>
                  <a:pt x="9690" y="27025"/>
                </a:lnTo>
                <a:close/>
              </a:path>
              <a:path w="76200" h="38100">
                <a:moveTo>
                  <a:pt x="9791" y="34582"/>
                </a:moveTo>
                <a:lnTo>
                  <a:pt x="9779" y="34226"/>
                </a:lnTo>
                <a:lnTo>
                  <a:pt x="9766" y="34023"/>
                </a:lnTo>
                <a:lnTo>
                  <a:pt x="9652" y="34632"/>
                </a:lnTo>
                <a:lnTo>
                  <a:pt x="9677" y="34988"/>
                </a:lnTo>
                <a:lnTo>
                  <a:pt x="9690" y="35191"/>
                </a:lnTo>
                <a:lnTo>
                  <a:pt x="9791" y="34582"/>
                </a:lnTo>
                <a:close/>
              </a:path>
              <a:path w="76200" h="38100">
                <a:moveTo>
                  <a:pt x="10553" y="34607"/>
                </a:moveTo>
                <a:lnTo>
                  <a:pt x="10528" y="34226"/>
                </a:lnTo>
                <a:lnTo>
                  <a:pt x="10515" y="33845"/>
                </a:lnTo>
                <a:lnTo>
                  <a:pt x="10363" y="34607"/>
                </a:lnTo>
                <a:lnTo>
                  <a:pt x="10388" y="34988"/>
                </a:lnTo>
                <a:lnTo>
                  <a:pt x="10414" y="35382"/>
                </a:lnTo>
                <a:lnTo>
                  <a:pt x="10553" y="34607"/>
                </a:lnTo>
                <a:close/>
              </a:path>
              <a:path w="76200" h="38100">
                <a:moveTo>
                  <a:pt x="10769" y="27012"/>
                </a:moveTo>
                <a:lnTo>
                  <a:pt x="10744" y="26619"/>
                </a:lnTo>
                <a:lnTo>
                  <a:pt x="10718" y="26111"/>
                </a:lnTo>
                <a:lnTo>
                  <a:pt x="10528" y="26987"/>
                </a:lnTo>
                <a:lnTo>
                  <a:pt x="10553" y="27381"/>
                </a:lnTo>
                <a:lnTo>
                  <a:pt x="10579" y="27889"/>
                </a:lnTo>
                <a:lnTo>
                  <a:pt x="10769" y="27012"/>
                </a:lnTo>
                <a:close/>
              </a:path>
              <a:path w="76200" h="38100">
                <a:moveTo>
                  <a:pt x="13068" y="27038"/>
                </a:moveTo>
                <a:lnTo>
                  <a:pt x="12941" y="27000"/>
                </a:lnTo>
                <a:lnTo>
                  <a:pt x="12966" y="26631"/>
                </a:lnTo>
                <a:lnTo>
                  <a:pt x="12979" y="26276"/>
                </a:lnTo>
                <a:lnTo>
                  <a:pt x="12827" y="26581"/>
                </a:lnTo>
                <a:lnTo>
                  <a:pt x="12331" y="25984"/>
                </a:lnTo>
                <a:lnTo>
                  <a:pt x="12458" y="25107"/>
                </a:lnTo>
                <a:lnTo>
                  <a:pt x="12395" y="24091"/>
                </a:lnTo>
                <a:lnTo>
                  <a:pt x="12255" y="25120"/>
                </a:lnTo>
                <a:lnTo>
                  <a:pt x="12255" y="26758"/>
                </a:lnTo>
                <a:lnTo>
                  <a:pt x="12255" y="25120"/>
                </a:lnTo>
                <a:lnTo>
                  <a:pt x="12166" y="25768"/>
                </a:lnTo>
                <a:lnTo>
                  <a:pt x="12077" y="25641"/>
                </a:lnTo>
                <a:lnTo>
                  <a:pt x="12141" y="26022"/>
                </a:lnTo>
                <a:lnTo>
                  <a:pt x="12065" y="26606"/>
                </a:lnTo>
                <a:lnTo>
                  <a:pt x="10820" y="26238"/>
                </a:lnTo>
                <a:lnTo>
                  <a:pt x="10883" y="27381"/>
                </a:lnTo>
                <a:lnTo>
                  <a:pt x="10960" y="28778"/>
                </a:lnTo>
                <a:lnTo>
                  <a:pt x="11010" y="28994"/>
                </a:lnTo>
                <a:lnTo>
                  <a:pt x="10134" y="27495"/>
                </a:lnTo>
                <a:lnTo>
                  <a:pt x="10121" y="27178"/>
                </a:lnTo>
                <a:lnTo>
                  <a:pt x="10071" y="27393"/>
                </a:lnTo>
                <a:lnTo>
                  <a:pt x="9283" y="31140"/>
                </a:lnTo>
                <a:lnTo>
                  <a:pt x="9715" y="31102"/>
                </a:lnTo>
                <a:lnTo>
                  <a:pt x="10248" y="31191"/>
                </a:lnTo>
                <a:lnTo>
                  <a:pt x="11379" y="31203"/>
                </a:lnTo>
                <a:lnTo>
                  <a:pt x="12395" y="31343"/>
                </a:lnTo>
                <a:lnTo>
                  <a:pt x="12255" y="31102"/>
                </a:lnTo>
                <a:lnTo>
                  <a:pt x="11366" y="29616"/>
                </a:lnTo>
                <a:lnTo>
                  <a:pt x="11658" y="29451"/>
                </a:lnTo>
                <a:lnTo>
                  <a:pt x="11684" y="29667"/>
                </a:lnTo>
                <a:lnTo>
                  <a:pt x="11696" y="29946"/>
                </a:lnTo>
                <a:lnTo>
                  <a:pt x="11849" y="29679"/>
                </a:lnTo>
                <a:lnTo>
                  <a:pt x="12446" y="29362"/>
                </a:lnTo>
                <a:lnTo>
                  <a:pt x="11620" y="28663"/>
                </a:lnTo>
                <a:lnTo>
                  <a:pt x="11645" y="29235"/>
                </a:lnTo>
                <a:lnTo>
                  <a:pt x="11010" y="28689"/>
                </a:lnTo>
                <a:lnTo>
                  <a:pt x="11874" y="27419"/>
                </a:lnTo>
                <a:lnTo>
                  <a:pt x="12103" y="27343"/>
                </a:lnTo>
                <a:lnTo>
                  <a:pt x="12128" y="27597"/>
                </a:lnTo>
                <a:lnTo>
                  <a:pt x="12153" y="27330"/>
                </a:lnTo>
                <a:lnTo>
                  <a:pt x="12344" y="27266"/>
                </a:lnTo>
                <a:lnTo>
                  <a:pt x="12788" y="29743"/>
                </a:lnTo>
                <a:lnTo>
                  <a:pt x="12928" y="27089"/>
                </a:lnTo>
                <a:lnTo>
                  <a:pt x="13068" y="27038"/>
                </a:lnTo>
                <a:close/>
              </a:path>
              <a:path w="76200" h="38100">
                <a:moveTo>
                  <a:pt x="13639" y="29413"/>
                </a:moveTo>
                <a:lnTo>
                  <a:pt x="13614" y="28917"/>
                </a:lnTo>
                <a:lnTo>
                  <a:pt x="13589" y="28600"/>
                </a:lnTo>
                <a:lnTo>
                  <a:pt x="13639" y="29413"/>
                </a:lnTo>
                <a:close/>
              </a:path>
              <a:path w="76200" h="38100">
                <a:moveTo>
                  <a:pt x="14808" y="24307"/>
                </a:moveTo>
                <a:lnTo>
                  <a:pt x="14757" y="23482"/>
                </a:lnTo>
                <a:lnTo>
                  <a:pt x="13601" y="27800"/>
                </a:lnTo>
                <a:lnTo>
                  <a:pt x="13703" y="29603"/>
                </a:lnTo>
                <a:lnTo>
                  <a:pt x="13804" y="29083"/>
                </a:lnTo>
                <a:lnTo>
                  <a:pt x="13970" y="28930"/>
                </a:lnTo>
                <a:lnTo>
                  <a:pt x="14566" y="28613"/>
                </a:lnTo>
                <a:lnTo>
                  <a:pt x="14008" y="28143"/>
                </a:lnTo>
                <a:lnTo>
                  <a:pt x="14808" y="24307"/>
                </a:lnTo>
                <a:close/>
              </a:path>
              <a:path w="76200" h="38100">
                <a:moveTo>
                  <a:pt x="15341" y="26263"/>
                </a:moveTo>
                <a:lnTo>
                  <a:pt x="15316" y="25882"/>
                </a:lnTo>
                <a:lnTo>
                  <a:pt x="15303" y="25501"/>
                </a:lnTo>
                <a:lnTo>
                  <a:pt x="15151" y="26263"/>
                </a:lnTo>
                <a:lnTo>
                  <a:pt x="15176" y="26644"/>
                </a:lnTo>
                <a:lnTo>
                  <a:pt x="15201" y="27038"/>
                </a:lnTo>
                <a:lnTo>
                  <a:pt x="15341" y="26263"/>
                </a:lnTo>
                <a:close/>
              </a:path>
              <a:path w="76200" h="38100">
                <a:moveTo>
                  <a:pt x="18161" y="25374"/>
                </a:moveTo>
                <a:lnTo>
                  <a:pt x="17957" y="25273"/>
                </a:lnTo>
                <a:lnTo>
                  <a:pt x="17957" y="25133"/>
                </a:lnTo>
                <a:lnTo>
                  <a:pt x="17945" y="24752"/>
                </a:lnTo>
                <a:lnTo>
                  <a:pt x="17843" y="25209"/>
                </a:lnTo>
                <a:lnTo>
                  <a:pt x="16700" y="24574"/>
                </a:lnTo>
                <a:lnTo>
                  <a:pt x="16725" y="25133"/>
                </a:lnTo>
                <a:lnTo>
                  <a:pt x="15722" y="24574"/>
                </a:lnTo>
                <a:lnTo>
                  <a:pt x="15760" y="25412"/>
                </a:lnTo>
                <a:lnTo>
                  <a:pt x="15303" y="24904"/>
                </a:lnTo>
                <a:lnTo>
                  <a:pt x="15367" y="25882"/>
                </a:lnTo>
                <a:lnTo>
                  <a:pt x="15379" y="26073"/>
                </a:lnTo>
                <a:lnTo>
                  <a:pt x="15494" y="25895"/>
                </a:lnTo>
                <a:lnTo>
                  <a:pt x="15786" y="25704"/>
                </a:lnTo>
                <a:lnTo>
                  <a:pt x="15798" y="25882"/>
                </a:lnTo>
                <a:lnTo>
                  <a:pt x="15836" y="26631"/>
                </a:lnTo>
                <a:lnTo>
                  <a:pt x="16459" y="25920"/>
                </a:lnTo>
                <a:lnTo>
                  <a:pt x="16764" y="25692"/>
                </a:lnTo>
                <a:lnTo>
                  <a:pt x="16776" y="25882"/>
                </a:lnTo>
                <a:lnTo>
                  <a:pt x="16814" y="26631"/>
                </a:lnTo>
                <a:lnTo>
                  <a:pt x="17437" y="25920"/>
                </a:lnTo>
                <a:lnTo>
                  <a:pt x="17792" y="25654"/>
                </a:lnTo>
                <a:lnTo>
                  <a:pt x="17818" y="25895"/>
                </a:lnTo>
                <a:lnTo>
                  <a:pt x="17843" y="26276"/>
                </a:lnTo>
                <a:lnTo>
                  <a:pt x="17983" y="25514"/>
                </a:lnTo>
                <a:lnTo>
                  <a:pt x="18161" y="25374"/>
                </a:lnTo>
                <a:close/>
              </a:path>
              <a:path w="76200" h="38100">
                <a:moveTo>
                  <a:pt x="59080" y="12534"/>
                </a:moveTo>
                <a:lnTo>
                  <a:pt x="58445" y="11811"/>
                </a:lnTo>
                <a:lnTo>
                  <a:pt x="58102" y="11366"/>
                </a:lnTo>
                <a:lnTo>
                  <a:pt x="58127" y="12369"/>
                </a:lnTo>
                <a:lnTo>
                  <a:pt x="58140" y="12649"/>
                </a:lnTo>
                <a:lnTo>
                  <a:pt x="58216" y="12382"/>
                </a:lnTo>
                <a:lnTo>
                  <a:pt x="58445" y="12153"/>
                </a:lnTo>
                <a:lnTo>
                  <a:pt x="58483" y="13131"/>
                </a:lnTo>
                <a:lnTo>
                  <a:pt x="58496" y="13665"/>
                </a:lnTo>
                <a:lnTo>
                  <a:pt x="58788" y="13157"/>
                </a:lnTo>
                <a:lnTo>
                  <a:pt x="59080" y="12534"/>
                </a:lnTo>
                <a:close/>
              </a:path>
              <a:path w="76200" h="38100">
                <a:moveTo>
                  <a:pt x="60667" y="18796"/>
                </a:moveTo>
                <a:lnTo>
                  <a:pt x="60528" y="19024"/>
                </a:lnTo>
                <a:lnTo>
                  <a:pt x="60413" y="21437"/>
                </a:lnTo>
                <a:lnTo>
                  <a:pt x="60667" y="18796"/>
                </a:lnTo>
                <a:close/>
              </a:path>
              <a:path w="76200" h="38100">
                <a:moveTo>
                  <a:pt x="60820" y="19494"/>
                </a:moveTo>
                <a:lnTo>
                  <a:pt x="60744" y="18770"/>
                </a:lnTo>
                <a:lnTo>
                  <a:pt x="60706" y="18389"/>
                </a:lnTo>
                <a:lnTo>
                  <a:pt x="60667" y="18770"/>
                </a:lnTo>
                <a:lnTo>
                  <a:pt x="60820" y="19494"/>
                </a:lnTo>
                <a:close/>
              </a:path>
              <a:path w="76200" h="38100">
                <a:moveTo>
                  <a:pt x="62077" y="19024"/>
                </a:moveTo>
                <a:lnTo>
                  <a:pt x="62001" y="18745"/>
                </a:lnTo>
                <a:lnTo>
                  <a:pt x="62014" y="19075"/>
                </a:lnTo>
                <a:close/>
              </a:path>
              <a:path w="76200" h="38100">
                <a:moveTo>
                  <a:pt x="62217" y="20040"/>
                </a:moveTo>
                <a:lnTo>
                  <a:pt x="62128" y="20599"/>
                </a:lnTo>
                <a:lnTo>
                  <a:pt x="62217" y="20040"/>
                </a:lnTo>
                <a:close/>
              </a:path>
              <a:path w="76200" h="38100">
                <a:moveTo>
                  <a:pt x="62280" y="20154"/>
                </a:moveTo>
                <a:lnTo>
                  <a:pt x="62204" y="21310"/>
                </a:lnTo>
                <a:lnTo>
                  <a:pt x="62280" y="20154"/>
                </a:lnTo>
                <a:close/>
              </a:path>
              <a:path w="76200" h="38100">
                <a:moveTo>
                  <a:pt x="63169" y="22961"/>
                </a:moveTo>
                <a:lnTo>
                  <a:pt x="62814" y="22694"/>
                </a:lnTo>
                <a:lnTo>
                  <a:pt x="62420" y="22961"/>
                </a:lnTo>
                <a:lnTo>
                  <a:pt x="62369" y="22580"/>
                </a:lnTo>
                <a:lnTo>
                  <a:pt x="62331" y="22326"/>
                </a:lnTo>
                <a:lnTo>
                  <a:pt x="61899" y="22326"/>
                </a:lnTo>
                <a:lnTo>
                  <a:pt x="61849" y="22580"/>
                </a:lnTo>
                <a:lnTo>
                  <a:pt x="61836" y="22453"/>
                </a:lnTo>
                <a:lnTo>
                  <a:pt x="61823" y="22326"/>
                </a:lnTo>
                <a:lnTo>
                  <a:pt x="61341" y="22326"/>
                </a:lnTo>
                <a:lnTo>
                  <a:pt x="61175" y="21793"/>
                </a:lnTo>
                <a:lnTo>
                  <a:pt x="61125" y="22326"/>
                </a:lnTo>
                <a:lnTo>
                  <a:pt x="60871" y="21488"/>
                </a:lnTo>
                <a:lnTo>
                  <a:pt x="60718" y="23850"/>
                </a:lnTo>
                <a:lnTo>
                  <a:pt x="60947" y="23088"/>
                </a:lnTo>
                <a:lnTo>
                  <a:pt x="61048" y="24612"/>
                </a:lnTo>
                <a:lnTo>
                  <a:pt x="61137" y="23088"/>
                </a:lnTo>
                <a:lnTo>
                  <a:pt x="61264" y="22453"/>
                </a:lnTo>
                <a:lnTo>
                  <a:pt x="61531" y="23723"/>
                </a:lnTo>
                <a:lnTo>
                  <a:pt x="62433" y="24104"/>
                </a:lnTo>
                <a:lnTo>
                  <a:pt x="63169" y="22961"/>
                </a:lnTo>
                <a:close/>
              </a:path>
              <a:path w="76200" h="38100">
                <a:moveTo>
                  <a:pt x="63614" y="22834"/>
                </a:moveTo>
                <a:lnTo>
                  <a:pt x="63347" y="22707"/>
                </a:lnTo>
                <a:lnTo>
                  <a:pt x="63258" y="22834"/>
                </a:lnTo>
                <a:lnTo>
                  <a:pt x="63207" y="22987"/>
                </a:lnTo>
                <a:lnTo>
                  <a:pt x="63500" y="23215"/>
                </a:lnTo>
                <a:lnTo>
                  <a:pt x="63576" y="23088"/>
                </a:lnTo>
                <a:lnTo>
                  <a:pt x="63614" y="22834"/>
                </a:lnTo>
                <a:close/>
              </a:path>
              <a:path w="76200" h="38100">
                <a:moveTo>
                  <a:pt x="63677" y="16357"/>
                </a:moveTo>
                <a:lnTo>
                  <a:pt x="62826" y="17627"/>
                </a:lnTo>
                <a:lnTo>
                  <a:pt x="61861" y="17754"/>
                </a:lnTo>
                <a:lnTo>
                  <a:pt x="61633" y="15976"/>
                </a:lnTo>
                <a:lnTo>
                  <a:pt x="61442" y="17754"/>
                </a:lnTo>
                <a:lnTo>
                  <a:pt x="61569" y="18745"/>
                </a:lnTo>
                <a:lnTo>
                  <a:pt x="61328" y="19532"/>
                </a:lnTo>
                <a:lnTo>
                  <a:pt x="61455" y="18516"/>
                </a:lnTo>
                <a:lnTo>
                  <a:pt x="61391" y="15976"/>
                </a:lnTo>
                <a:lnTo>
                  <a:pt x="61277" y="19532"/>
                </a:lnTo>
                <a:lnTo>
                  <a:pt x="61188" y="20256"/>
                </a:lnTo>
                <a:lnTo>
                  <a:pt x="61061" y="20802"/>
                </a:lnTo>
                <a:lnTo>
                  <a:pt x="60985" y="20421"/>
                </a:lnTo>
                <a:lnTo>
                  <a:pt x="60820" y="19494"/>
                </a:lnTo>
                <a:lnTo>
                  <a:pt x="60909" y="20421"/>
                </a:lnTo>
                <a:lnTo>
                  <a:pt x="60871" y="21488"/>
                </a:lnTo>
                <a:lnTo>
                  <a:pt x="60934" y="21018"/>
                </a:lnTo>
                <a:lnTo>
                  <a:pt x="60947" y="20421"/>
                </a:lnTo>
                <a:lnTo>
                  <a:pt x="60960" y="20802"/>
                </a:lnTo>
                <a:lnTo>
                  <a:pt x="61061" y="21399"/>
                </a:lnTo>
                <a:lnTo>
                  <a:pt x="61175" y="21793"/>
                </a:lnTo>
                <a:lnTo>
                  <a:pt x="61277" y="20802"/>
                </a:lnTo>
                <a:lnTo>
                  <a:pt x="61658" y="20802"/>
                </a:lnTo>
                <a:lnTo>
                  <a:pt x="61823" y="22326"/>
                </a:lnTo>
                <a:lnTo>
                  <a:pt x="62014" y="21691"/>
                </a:lnTo>
                <a:lnTo>
                  <a:pt x="62115" y="20802"/>
                </a:lnTo>
                <a:lnTo>
                  <a:pt x="62128" y="20599"/>
                </a:lnTo>
                <a:lnTo>
                  <a:pt x="62064" y="20802"/>
                </a:lnTo>
                <a:lnTo>
                  <a:pt x="62026" y="19659"/>
                </a:lnTo>
                <a:lnTo>
                  <a:pt x="62014" y="19075"/>
                </a:lnTo>
                <a:lnTo>
                  <a:pt x="61810" y="19253"/>
                </a:lnTo>
                <a:lnTo>
                  <a:pt x="61696" y="19659"/>
                </a:lnTo>
                <a:lnTo>
                  <a:pt x="61645" y="19024"/>
                </a:lnTo>
                <a:lnTo>
                  <a:pt x="61658" y="18516"/>
                </a:lnTo>
                <a:lnTo>
                  <a:pt x="62001" y="18745"/>
                </a:lnTo>
                <a:lnTo>
                  <a:pt x="61988" y="18516"/>
                </a:lnTo>
                <a:lnTo>
                  <a:pt x="61988" y="18262"/>
                </a:lnTo>
                <a:lnTo>
                  <a:pt x="62966" y="18808"/>
                </a:lnTo>
                <a:lnTo>
                  <a:pt x="63017" y="18262"/>
                </a:lnTo>
                <a:lnTo>
                  <a:pt x="63030" y="18135"/>
                </a:lnTo>
                <a:lnTo>
                  <a:pt x="63106" y="18897"/>
                </a:lnTo>
                <a:lnTo>
                  <a:pt x="63334" y="19024"/>
                </a:lnTo>
                <a:lnTo>
                  <a:pt x="63017" y="19126"/>
                </a:lnTo>
                <a:lnTo>
                  <a:pt x="62966" y="20802"/>
                </a:lnTo>
                <a:lnTo>
                  <a:pt x="62941" y="19913"/>
                </a:lnTo>
                <a:lnTo>
                  <a:pt x="62928" y="19164"/>
                </a:lnTo>
                <a:lnTo>
                  <a:pt x="62852" y="20370"/>
                </a:lnTo>
                <a:lnTo>
                  <a:pt x="62636" y="20802"/>
                </a:lnTo>
                <a:lnTo>
                  <a:pt x="62560" y="21056"/>
                </a:lnTo>
                <a:lnTo>
                  <a:pt x="62522" y="19913"/>
                </a:lnTo>
                <a:lnTo>
                  <a:pt x="62750" y="20154"/>
                </a:lnTo>
                <a:lnTo>
                  <a:pt x="62852" y="20370"/>
                </a:lnTo>
                <a:lnTo>
                  <a:pt x="62852" y="19189"/>
                </a:lnTo>
                <a:lnTo>
                  <a:pt x="62661" y="19253"/>
                </a:lnTo>
                <a:lnTo>
                  <a:pt x="62534" y="19405"/>
                </a:lnTo>
                <a:lnTo>
                  <a:pt x="62369" y="19913"/>
                </a:lnTo>
                <a:lnTo>
                  <a:pt x="62280" y="21310"/>
                </a:lnTo>
                <a:lnTo>
                  <a:pt x="62331" y="22326"/>
                </a:lnTo>
                <a:lnTo>
                  <a:pt x="62814" y="22694"/>
                </a:lnTo>
                <a:lnTo>
                  <a:pt x="63093" y="22504"/>
                </a:lnTo>
                <a:lnTo>
                  <a:pt x="63207" y="22275"/>
                </a:lnTo>
                <a:lnTo>
                  <a:pt x="63220" y="21056"/>
                </a:lnTo>
                <a:lnTo>
                  <a:pt x="63220" y="20802"/>
                </a:lnTo>
                <a:lnTo>
                  <a:pt x="63195" y="20256"/>
                </a:lnTo>
                <a:lnTo>
                  <a:pt x="63347" y="19278"/>
                </a:lnTo>
                <a:lnTo>
                  <a:pt x="63512" y="18135"/>
                </a:lnTo>
                <a:lnTo>
                  <a:pt x="63576" y="17754"/>
                </a:lnTo>
                <a:lnTo>
                  <a:pt x="63652" y="17246"/>
                </a:lnTo>
                <a:lnTo>
                  <a:pt x="63677" y="16357"/>
                </a:lnTo>
                <a:close/>
              </a:path>
              <a:path w="76200" h="38100">
                <a:moveTo>
                  <a:pt x="64198" y="30200"/>
                </a:moveTo>
                <a:lnTo>
                  <a:pt x="64160" y="29311"/>
                </a:lnTo>
                <a:lnTo>
                  <a:pt x="64109" y="28168"/>
                </a:lnTo>
                <a:lnTo>
                  <a:pt x="63881" y="30454"/>
                </a:lnTo>
                <a:lnTo>
                  <a:pt x="64109" y="29349"/>
                </a:lnTo>
                <a:lnTo>
                  <a:pt x="64135" y="30200"/>
                </a:lnTo>
                <a:close/>
              </a:path>
              <a:path w="76200" h="38100">
                <a:moveTo>
                  <a:pt x="64604" y="22275"/>
                </a:moveTo>
                <a:lnTo>
                  <a:pt x="64249" y="21945"/>
                </a:lnTo>
                <a:lnTo>
                  <a:pt x="63703" y="22872"/>
                </a:lnTo>
                <a:lnTo>
                  <a:pt x="64160" y="23088"/>
                </a:lnTo>
                <a:lnTo>
                  <a:pt x="64236" y="23977"/>
                </a:lnTo>
                <a:lnTo>
                  <a:pt x="64350" y="23812"/>
                </a:lnTo>
                <a:lnTo>
                  <a:pt x="64452" y="22580"/>
                </a:lnTo>
                <a:lnTo>
                  <a:pt x="64541" y="22453"/>
                </a:lnTo>
                <a:lnTo>
                  <a:pt x="64604" y="22275"/>
                </a:lnTo>
                <a:close/>
              </a:path>
              <a:path w="76200" h="38100">
                <a:moveTo>
                  <a:pt x="65151" y="33756"/>
                </a:moveTo>
                <a:lnTo>
                  <a:pt x="64655" y="33756"/>
                </a:lnTo>
                <a:lnTo>
                  <a:pt x="64262" y="33883"/>
                </a:lnTo>
                <a:lnTo>
                  <a:pt x="64871" y="37185"/>
                </a:lnTo>
                <a:lnTo>
                  <a:pt x="65151" y="33756"/>
                </a:lnTo>
                <a:close/>
              </a:path>
              <a:path w="76200" h="38100">
                <a:moveTo>
                  <a:pt x="65252" y="20040"/>
                </a:moveTo>
                <a:lnTo>
                  <a:pt x="65087" y="20040"/>
                </a:lnTo>
                <a:lnTo>
                  <a:pt x="65252" y="20434"/>
                </a:lnTo>
                <a:lnTo>
                  <a:pt x="65252" y="20040"/>
                </a:lnTo>
                <a:close/>
              </a:path>
              <a:path w="76200" h="38100">
                <a:moveTo>
                  <a:pt x="65278" y="29438"/>
                </a:moveTo>
                <a:lnTo>
                  <a:pt x="65201" y="29705"/>
                </a:lnTo>
                <a:lnTo>
                  <a:pt x="65278" y="29438"/>
                </a:lnTo>
                <a:close/>
              </a:path>
              <a:path w="76200" h="38100">
                <a:moveTo>
                  <a:pt x="65709" y="33756"/>
                </a:moveTo>
                <a:lnTo>
                  <a:pt x="65176" y="33502"/>
                </a:lnTo>
                <a:lnTo>
                  <a:pt x="65151" y="33756"/>
                </a:lnTo>
                <a:lnTo>
                  <a:pt x="65709" y="33756"/>
                </a:lnTo>
                <a:close/>
              </a:path>
              <a:path w="76200" h="38100">
                <a:moveTo>
                  <a:pt x="66014" y="13652"/>
                </a:moveTo>
                <a:lnTo>
                  <a:pt x="66001" y="13157"/>
                </a:lnTo>
                <a:lnTo>
                  <a:pt x="65989" y="12839"/>
                </a:lnTo>
                <a:lnTo>
                  <a:pt x="66014" y="13652"/>
                </a:lnTo>
                <a:close/>
              </a:path>
              <a:path w="76200" h="38100">
                <a:moveTo>
                  <a:pt x="66027" y="29565"/>
                </a:moveTo>
                <a:lnTo>
                  <a:pt x="66014" y="29349"/>
                </a:lnTo>
                <a:lnTo>
                  <a:pt x="65951" y="29565"/>
                </a:lnTo>
                <a:close/>
              </a:path>
              <a:path w="76200" h="38100">
                <a:moveTo>
                  <a:pt x="66205" y="24612"/>
                </a:moveTo>
                <a:lnTo>
                  <a:pt x="65913" y="23850"/>
                </a:lnTo>
                <a:lnTo>
                  <a:pt x="65544" y="23850"/>
                </a:lnTo>
                <a:lnTo>
                  <a:pt x="65379" y="23723"/>
                </a:lnTo>
                <a:lnTo>
                  <a:pt x="65062" y="24104"/>
                </a:lnTo>
                <a:lnTo>
                  <a:pt x="64846" y="24612"/>
                </a:lnTo>
                <a:lnTo>
                  <a:pt x="64757" y="25247"/>
                </a:lnTo>
                <a:lnTo>
                  <a:pt x="65138" y="26390"/>
                </a:lnTo>
                <a:lnTo>
                  <a:pt x="65532" y="24612"/>
                </a:lnTo>
                <a:lnTo>
                  <a:pt x="66205" y="24612"/>
                </a:lnTo>
                <a:close/>
              </a:path>
              <a:path w="76200" h="38100">
                <a:moveTo>
                  <a:pt x="66611" y="24612"/>
                </a:moveTo>
                <a:lnTo>
                  <a:pt x="66205" y="24612"/>
                </a:lnTo>
                <a:lnTo>
                  <a:pt x="66586" y="25628"/>
                </a:lnTo>
                <a:lnTo>
                  <a:pt x="66611" y="24612"/>
                </a:lnTo>
                <a:close/>
              </a:path>
              <a:path w="76200" h="38100">
                <a:moveTo>
                  <a:pt x="66700" y="24612"/>
                </a:moveTo>
                <a:lnTo>
                  <a:pt x="66662" y="23088"/>
                </a:lnTo>
                <a:lnTo>
                  <a:pt x="66611" y="24612"/>
                </a:lnTo>
                <a:close/>
              </a:path>
              <a:path w="76200" h="38100">
                <a:moveTo>
                  <a:pt x="66903" y="24612"/>
                </a:moveTo>
                <a:lnTo>
                  <a:pt x="66700" y="24612"/>
                </a:lnTo>
                <a:lnTo>
                  <a:pt x="66738" y="25628"/>
                </a:lnTo>
                <a:lnTo>
                  <a:pt x="66903" y="24612"/>
                </a:lnTo>
                <a:close/>
              </a:path>
              <a:path w="76200" h="38100">
                <a:moveTo>
                  <a:pt x="66903" y="12039"/>
                </a:moveTo>
                <a:lnTo>
                  <a:pt x="66840" y="11823"/>
                </a:lnTo>
                <a:lnTo>
                  <a:pt x="66852" y="9715"/>
                </a:lnTo>
                <a:lnTo>
                  <a:pt x="66725" y="11455"/>
                </a:lnTo>
                <a:lnTo>
                  <a:pt x="66306" y="9906"/>
                </a:lnTo>
                <a:lnTo>
                  <a:pt x="66230" y="12395"/>
                </a:lnTo>
                <a:lnTo>
                  <a:pt x="66217" y="12827"/>
                </a:lnTo>
                <a:lnTo>
                  <a:pt x="66344" y="12420"/>
                </a:lnTo>
                <a:lnTo>
                  <a:pt x="66687" y="12192"/>
                </a:lnTo>
                <a:lnTo>
                  <a:pt x="66675" y="12395"/>
                </a:lnTo>
                <a:lnTo>
                  <a:pt x="66827" y="14249"/>
                </a:lnTo>
                <a:lnTo>
                  <a:pt x="66827" y="12090"/>
                </a:lnTo>
                <a:close/>
              </a:path>
              <a:path w="76200" h="38100">
                <a:moveTo>
                  <a:pt x="66992" y="12776"/>
                </a:moveTo>
                <a:lnTo>
                  <a:pt x="66967" y="12001"/>
                </a:lnTo>
                <a:lnTo>
                  <a:pt x="66890" y="12776"/>
                </a:lnTo>
                <a:lnTo>
                  <a:pt x="66903" y="13157"/>
                </a:lnTo>
                <a:lnTo>
                  <a:pt x="66916" y="13538"/>
                </a:lnTo>
                <a:lnTo>
                  <a:pt x="66992" y="12776"/>
                </a:lnTo>
                <a:close/>
              </a:path>
              <a:path w="76200" h="38100">
                <a:moveTo>
                  <a:pt x="67564" y="20040"/>
                </a:moveTo>
                <a:lnTo>
                  <a:pt x="67551" y="19748"/>
                </a:lnTo>
                <a:lnTo>
                  <a:pt x="67525" y="20040"/>
                </a:lnTo>
                <a:close/>
              </a:path>
              <a:path w="76200" h="38100">
                <a:moveTo>
                  <a:pt x="67881" y="12039"/>
                </a:moveTo>
                <a:lnTo>
                  <a:pt x="67830" y="11633"/>
                </a:lnTo>
                <a:lnTo>
                  <a:pt x="67830" y="11430"/>
                </a:lnTo>
                <a:lnTo>
                  <a:pt x="67779" y="11887"/>
                </a:lnTo>
                <a:lnTo>
                  <a:pt x="67157" y="10833"/>
                </a:lnTo>
                <a:lnTo>
                  <a:pt x="67208" y="12395"/>
                </a:lnTo>
                <a:lnTo>
                  <a:pt x="67233" y="13055"/>
                </a:lnTo>
                <a:lnTo>
                  <a:pt x="67513" y="12407"/>
                </a:lnTo>
                <a:lnTo>
                  <a:pt x="67767" y="12153"/>
                </a:lnTo>
                <a:lnTo>
                  <a:pt x="67779" y="12395"/>
                </a:lnTo>
                <a:lnTo>
                  <a:pt x="67779" y="12611"/>
                </a:lnTo>
                <a:lnTo>
                  <a:pt x="67830" y="12090"/>
                </a:lnTo>
                <a:close/>
              </a:path>
              <a:path w="76200" h="38100">
                <a:moveTo>
                  <a:pt x="67983" y="11671"/>
                </a:moveTo>
                <a:lnTo>
                  <a:pt x="67970" y="11214"/>
                </a:lnTo>
                <a:lnTo>
                  <a:pt x="67881" y="12039"/>
                </a:lnTo>
                <a:lnTo>
                  <a:pt x="67856" y="12395"/>
                </a:lnTo>
                <a:lnTo>
                  <a:pt x="67906" y="13906"/>
                </a:lnTo>
                <a:lnTo>
                  <a:pt x="67983" y="11671"/>
                </a:lnTo>
                <a:close/>
              </a:path>
              <a:path w="76200" h="38100">
                <a:moveTo>
                  <a:pt x="68122" y="12026"/>
                </a:moveTo>
                <a:lnTo>
                  <a:pt x="68097" y="11264"/>
                </a:lnTo>
                <a:lnTo>
                  <a:pt x="68021" y="12026"/>
                </a:lnTo>
                <a:lnTo>
                  <a:pt x="68033" y="12407"/>
                </a:lnTo>
                <a:lnTo>
                  <a:pt x="68046" y="12801"/>
                </a:lnTo>
                <a:lnTo>
                  <a:pt x="68122" y="12026"/>
                </a:lnTo>
                <a:close/>
              </a:path>
              <a:path w="76200" h="38100">
                <a:moveTo>
                  <a:pt x="68529" y="12573"/>
                </a:moveTo>
                <a:lnTo>
                  <a:pt x="68440" y="9486"/>
                </a:lnTo>
                <a:lnTo>
                  <a:pt x="68326" y="11645"/>
                </a:lnTo>
                <a:lnTo>
                  <a:pt x="68313" y="13017"/>
                </a:lnTo>
                <a:lnTo>
                  <a:pt x="68529" y="12573"/>
                </a:lnTo>
                <a:close/>
              </a:path>
              <a:path w="76200" h="38100">
                <a:moveTo>
                  <a:pt x="69405" y="24612"/>
                </a:moveTo>
                <a:lnTo>
                  <a:pt x="69392" y="24231"/>
                </a:lnTo>
                <a:lnTo>
                  <a:pt x="69380" y="24612"/>
                </a:lnTo>
                <a:close/>
              </a:path>
              <a:path w="76200" h="38100">
                <a:moveTo>
                  <a:pt x="69494" y="21793"/>
                </a:moveTo>
                <a:lnTo>
                  <a:pt x="69367" y="21717"/>
                </a:lnTo>
                <a:lnTo>
                  <a:pt x="69481" y="22123"/>
                </a:lnTo>
                <a:lnTo>
                  <a:pt x="69494" y="21793"/>
                </a:lnTo>
                <a:close/>
              </a:path>
              <a:path w="76200" h="38100">
                <a:moveTo>
                  <a:pt x="69646" y="25755"/>
                </a:moveTo>
                <a:lnTo>
                  <a:pt x="69227" y="25857"/>
                </a:lnTo>
                <a:lnTo>
                  <a:pt x="69176" y="26022"/>
                </a:lnTo>
                <a:lnTo>
                  <a:pt x="69456" y="26200"/>
                </a:lnTo>
                <a:lnTo>
                  <a:pt x="69646" y="25755"/>
                </a:lnTo>
                <a:close/>
              </a:path>
              <a:path w="76200" h="38100">
                <a:moveTo>
                  <a:pt x="69761" y="26200"/>
                </a:moveTo>
                <a:lnTo>
                  <a:pt x="69748" y="25996"/>
                </a:lnTo>
                <a:lnTo>
                  <a:pt x="69608" y="26200"/>
                </a:lnTo>
                <a:lnTo>
                  <a:pt x="69761" y="26200"/>
                </a:lnTo>
                <a:close/>
              </a:path>
              <a:path w="76200" h="38100">
                <a:moveTo>
                  <a:pt x="69850" y="25857"/>
                </a:moveTo>
                <a:lnTo>
                  <a:pt x="69824" y="25069"/>
                </a:lnTo>
                <a:lnTo>
                  <a:pt x="69748" y="25628"/>
                </a:lnTo>
                <a:lnTo>
                  <a:pt x="69748" y="25996"/>
                </a:lnTo>
                <a:lnTo>
                  <a:pt x="69850" y="25857"/>
                </a:lnTo>
                <a:close/>
              </a:path>
              <a:path w="76200" h="38100">
                <a:moveTo>
                  <a:pt x="70180" y="22656"/>
                </a:moveTo>
                <a:lnTo>
                  <a:pt x="69684" y="22834"/>
                </a:lnTo>
                <a:lnTo>
                  <a:pt x="69481" y="22123"/>
                </a:lnTo>
                <a:lnTo>
                  <a:pt x="69316" y="23215"/>
                </a:lnTo>
                <a:lnTo>
                  <a:pt x="68783" y="23469"/>
                </a:lnTo>
                <a:lnTo>
                  <a:pt x="68770" y="23215"/>
                </a:lnTo>
                <a:lnTo>
                  <a:pt x="68770" y="22987"/>
                </a:lnTo>
                <a:lnTo>
                  <a:pt x="68021" y="23215"/>
                </a:lnTo>
                <a:lnTo>
                  <a:pt x="67525" y="22707"/>
                </a:lnTo>
                <a:lnTo>
                  <a:pt x="67132" y="23215"/>
                </a:lnTo>
                <a:lnTo>
                  <a:pt x="66903" y="24612"/>
                </a:lnTo>
                <a:lnTo>
                  <a:pt x="67056" y="24612"/>
                </a:lnTo>
                <a:lnTo>
                  <a:pt x="67703" y="23850"/>
                </a:lnTo>
                <a:lnTo>
                  <a:pt x="68935" y="23850"/>
                </a:lnTo>
                <a:lnTo>
                  <a:pt x="69227" y="24257"/>
                </a:lnTo>
                <a:lnTo>
                  <a:pt x="69392" y="24231"/>
                </a:lnTo>
                <a:lnTo>
                  <a:pt x="69430" y="23850"/>
                </a:lnTo>
                <a:lnTo>
                  <a:pt x="69481" y="23469"/>
                </a:lnTo>
                <a:lnTo>
                  <a:pt x="69418" y="25120"/>
                </a:lnTo>
                <a:lnTo>
                  <a:pt x="69380" y="24612"/>
                </a:lnTo>
                <a:lnTo>
                  <a:pt x="69303" y="24358"/>
                </a:lnTo>
                <a:lnTo>
                  <a:pt x="68605" y="24358"/>
                </a:lnTo>
                <a:lnTo>
                  <a:pt x="68605" y="26009"/>
                </a:lnTo>
                <a:lnTo>
                  <a:pt x="69227" y="25857"/>
                </a:lnTo>
                <a:lnTo>
                  <a:pt x="69646" y="25120"/>
                </a:lnTo>
                <a:lnTo>
                  <a:pt x="69710" y="24612"/>
                </a:lnTo>
                <a:lnTo>
                  <a:pt x="69723" y="24980"/>
                </a:lnTo>
                <a:lnTo>
                  <a:pt x="69862" y="24866"/>
                </a:lnTo>
                <a:lnTo>
                  <a:pt x="69900" y="24612"/>
                </a:lnTo>
                <a:lnTo>
                  <a:pt x="69938" y="24358"/>
                </a:lnTo>
                <a:lnTo>
                  <a:pt x="70078" y="23342"/>
                </a:lnTo>
                <a:lnTo>
                  <a:pt x="70154" y="22834"/>
                </a:lnTo>
                <a:lnTo>
                  <a:pt x="70180" y="22656"/>
                </a:lnTo>
                <a:close/>
              </a:path>
              <a:path w="76200" h="38100">
                <a:moveTo>
                  <a:pt x="70358" y="22606"/>
                </a:moveTo>
                <a:lnTo>
                  <a:pt x="70345" y="21564"/>
                </a:lnTo>
                <a:lnTo>
                  <a:pt x="70180" y="22656"/>
                </a:lnTo>
                <a:lnTo>
                  <a:pt x="70358" y="22606"/>
                </a:lnTo>
                <a:close/>
              </a:path>
              <a:path w="76200" h="38100">
                <a:moveTo>
                  <a:pt x="70662" y="23850"/>
                </a:moveTo>
                <a:lnTo>
                  <a:pt x="70624" y="22504"/>
                </a:lnTo>
                <a:lnTo>
                  <a:pt x="70408" y="22580"/>
                </a:lnTo>
                <a:lnTo>
                  <a:pt x="70408" y="23850"/>
                </a:lnTo>
                <a:lnTo>
                  <a:pt x="70370" y="22593"/>
                </a:lnTo>
                <a:lnTo>
                  <a:pt x="70002" y="25628"/>
                </a:lnTo>
                <a:lnTo>
                  <a:pt x="70091" y="25501"/>
                </a:lnTo>
                <a:lnTo>
                  <a:pt x="70561" y="25374"/>
                </a:lnTo>
                <a:lnTo>
                  <a:pt x="70561" y="25247"/>
                </a:lnTo>
                <a:lnTo>
                  <a:pt x="70573" y="25107"/>
                </a:lnTo>
                <a:lnTo>
                  <a:pt x="70256" y="25247"/>
                </a:lnTo>
                <a:lnTo>
                  <a:pt x="70497" y="24980"/>
                </a:lnTo>
                <a:lnTo>
                  <a:pt x="70535" y="24612"/>
                </a:lnTo>
                <a:lnTo>
                  <a:pt x="70637" y="24206"/>
                </a:lnTo>
                <a:lnTo>
                  <a:pt x="70662" y="23850"/>
                </a:lnTo>
                <a:close/>
              </a:path>
              <a:path w="76200" h="38100">
                <a:moveTo>
                  <a:pt x="71145" y="24269"/>
                </a:moveTo>
                <a:lnTo>
                  <a:pt x="70700" y="24765"/>
                </a:lnTo>
                <a:lnTo>
                  <a:pt x="70573" y="25107"/>
                </a:lnTo>
                <a:lnTo>
                  <a:pt x="71145" y="24879"/>
                </a:lnTo>
                <a:lnTo>
                  <a:pt x="71145" y="24269"/>
                </a:lnTo>
                <a:close/>
              </a:path>
              <a:path w="76200" h="38100">
                <a:moveTo>
                  <a:pt x="71361" y="1397"/>
                </a:moveTo>
                <a:lnTo>
                  <a:pt x="71335" y="495"/>
                </a:lnTo>
                <a:lnTo>
                  <a:pt x="71234" y="1371"/>
                </a:lnTo>
                <a:lnTo>
                  <a:pt x="71247" y="1765"/>
                </a:lnTo>
                <a:lnTo>
                  <a:pt x="71259" y="2273"/>
                </a:lnTo>
                <a:lnTo>
                  <a:pt x="71361" y="1397"/>
                </a:lnTo>
                <a:close/>
              </a:path>
              <a:path w="76200" h="38100">
                <a:moveTo>
                  <a:pt x="71843" y="1270"/>
                </a:moveTo>
                <a:lnTo>
                  <a:pt x="71475" y="939"/>
                </a:lnTo>
                <a:lnTo>
                  <a:pt x="71501" y="1778"/>
                </a:lnTo>
                <a:lnTo>
                  <a:pt x="71513" y="2044"/>
                </a:lnTo>
                <a:lnTo>
                  <a:pt x="71589" y="1803"/>
                </a:lnTo>
                <a:lnTo>
                  <a:pt x="71843" y="1270"/>
                </a:lnTo>
                <a:close/>
              </a:path>
              <a:path w="76200" h="38100">
                <a:moveTo>
                  <a:pt x="71920" y="27533"/>
                </a:moveTo>
                <a:lnTo>
                  <a:pt x="71894" y="26822"/>
                </a:lnTo>
                <a:lnTo>
                  <a:pt x="71843" y="27533"/>
                </a:lnTo>
                <a:close/>
              </a:path>
              <a:path w="76200" h="38100">
                <a:moveTo>
                  <a:pt x="71932" y="0"/>
                </a:moveTo>
                <a:lnTo>
                  <a:pt x="71843" y="1270"/>
                </a:lnTo>
                <a:lnTo>
                  <a:pt x="71755" y="2540"/>
                </a:lnTo>
                <a:lnTo>
                  <a:pt x="71780" y="3505"/>
                </a:lnTo>
                <a:lnTo>
                  <a:pt x="71856" y="2540"/>
                </a:lnTo>
                <a:lnTo>
                  <a:pt x="71932" y="0"/>
                </a:lnTo>
                <a:close/>
              </a:path>
              <a:path w="76200" h="38100">
                <a:moveTo>
                  <a:pt x="72059" y="1371"/>
                </a:moveTo>
                <a:lnTo>
                  <a:pt x="72047" y="1016"/>
                </a:lnTo>
                <a:lnTo>
                  <a:pt x="72047" y="812"/>
                </a:lnTo>
                <a:lnTo>
                  <a:pt x="71983" y="1422"/>
                </a:lnTo>
                <a:lnTo>
                  <a:pt x="71996" y="1778"/>
                </a:lnTo>
                <a:lnTo>
                  <a:pt x="71996" y="1981"/>
                </a:lnTo>
                <a:lnTo>
                  <a:pt x="72059" y="1371"/>
                </a:lnTo>
                <a:close/>
              </a:path>
              <a:path w="76200" h="38100">
                <a:moveTo>
                  <a:pt x="72898" y="13055"/>
                </a:moveTo>
                <a:lnTo>
                  <a:pt x="72415" y="11785"/>
                </a:lnTo>
                <a:lnTo>
                  <a:pt x="71767" y="10134"/>
                </a:lnTo>
                <a:lnTo>
                  <a:pt x="70637" y="10134"/>
                </a:lnTo>
                <a:lnTo>
                  <a:pt x="70523" y="10515"/>
                </a:lnTo>
                <a:lnTo>
                  <a:pt x="70307" y="11595"/>
                </a:lnTo>
                <a:lnTo>
                  <a:pt x="70180" y="10883"/>
                </a:lnTo>
                <a:lnTo>
                  <a:pt x="70040" y="10134"/>
                </a:lnTo>
                <a:lnTo>
                  <a:pt x="69989" y="10439"/>
                </a:lnTo>
                <a:lnTo>
                  <a:pt x="69850" y="10883"/>
                </a:lnTo>
                <a:lnTo>
                  <a:pt x="69672" y="11442"/>
                </a:lnTo>
                <a:lnTo>
                  <a:pt x="69545" y="10033"/>
                </a:lnTo>
                <a:lnTo>
                  <a:pt x="69557" y="11455"/>
                </a:lnTo>
                <a:lnTo>
                  <a:pt x="69430" y="9664"/>
                </a:lnTo>
                <a:lnTo>
                  <a:pt x="68707" y="11315"/>
                </a:lnTo>
                <a:lnTo>
                  <a:pt x="68795" y="12369"/>
                </a:lnTo>
                <a:lnTo>
                  <a:pt x="68999" y="13068"/>
                </a:lnTo>
                <a:lnTo>
                  <a:pt x="69291" y="12674"/>
                </a:lnTo>
                <a:lnTo>
                  <a:pt x="69380" y="12496"/>
                </a:lnTo>
                <a:lnTo>
                  <a:pt x="69570" y="11696"/>
                </a:lnTo>
                <a:lnTo>
                  <a:pt x="69583" y="12407"/>
                </a:lnTo>
                <a:lnTo>
                  <a:pt x="69583" y="12052"/>
                </a:lnTo>
                <a:lnTo>
                  <a:pt x="70472" y="12407"/>
                </a:lnTo>
                <a:lnTo>
                  <a:pt x="70383" y="11950"/>
                </a:lnTo>
                <a:lnTo>
                  <a:pt x="70662" y="11785"/>
                </a:lnTo>
                <a:lnTo>
                  <a:pt x="71145" y="12039"/>
                </a:lnTo>
                <a:lnTo>
                  <a:pt x="71970" y="12674"/>
                </a:lnTo>
                <a:lnTo>
                  <a:pt x="72656" y="13563"/>
                </a:lnTo>
                <a:lnTo>
                  <a:pt x="72898" y="13055"/>
                </a:lnTo>
                <a:close/>
              </a:path>
              <a:path w="76200" h="38100">
                <a:moveTo>
                  <a:pt x="73152" y="12547"/>
                </a:moveTo>
                <a:lnTo>
                  <a:pt x="72910" y="13055"/>
                </a:lnTo>
                <a:lnTo>
                  <a:pt x="73075" y="12928"/>
                </a:lnTo>
                <a:lnTo>
                  <a:pt x="73152" y="12547"/>
                </a:lnTo>
                <a:close/>
              </a:path>
              <a:path w="76200" h="38100">
                <a:moveTo>
                  <a:pt x="74447" y="3708"/>
                </a:moveTo>
                <a:lnTo>
                  <a:pt x="74422" y="2806"/>
                </a:lnTo>
                <a:lnTo>
                  <a:pt x="74320" y="3670"/>
                </a:lnTo>
                <a:lnTo>
                  <a:pt x="74333" y="4064"/>
                </a:lnTo>
                <a:lnTo>
                  <a:pt x="74345" y="4572"/>
                </a:lnTo>
                <a:lnTo>
                  <a:pt x="74447" y="3708"/>
                </a:lnTo>
                <a:close/>
              </a:path>
              <a:path w="76200" h="38100">
                <a:moveTo>
                  <a:pt x="74637" y="3340"/>
                </a:moveTo>
                <a:lnTo>
                  <a:pt x="74625" y="2882"/>
                </a:lnTo>
                <a:lnTo>
                  <a:pt x="74510" y="4064"/>
                </a:lnTo>
                <a:lnTo>
                  <a:pt x="74549" y="5575"/>
                </a:lnTo>
                <a:lnTo>
                  <a:pt x="74637" y="3340"/>
                </a:lnTo>
                <a:close/>
              </a:path>
              <a:path w="76200" h="38100">
                <a:moveTo>
                  <a:pt x="75565" y="12420"/>
                </a:moveTo>
                <a:lnTo>
                  <a:pt x="75425" y="7213"/>
                </a:lnTo>
                <a:lnTo>
                  <a:pt x="74599" y="11404"/>
                </a:lnTo>
                <a:lnTo>
                  <a:pt x="74168" y="12039"/>
                </a:lnTo>
                <a:lnTo>
                  <a:pt x="73901" y="12293"/>
                </a:lnTo>
                <a:lnTo>
                  <a:pt x="73850" y="15341"/>
                </a:lnTo>
                <a:lnTo>
                  <a:pt x="73571" y="15214"/>
                </a:lnTo>
                <a:lnTo>
                  <a:pt x="73571" y="15087"/>
                </a:lnTo>
                <a:lnTo>
                  <a:pt x="73583" y="14452"/>
                </a:lnTo>
                <a:lnTo>
                  <a:pt x="73596" y="13690"/>
                </a:lnTo>
                <a:lnTo>
                  <a:pt x="73609" y="12801"/>
                </a:lnTo>
                <a:lnTo>
                  <a:pt x="73609" y="13944"/>
                </a:lnTo>
                <a:lnTo>
                  <a:pt x="73609" y="14071"/>
                </a:lnTo>
                <a:lnTo>
                  <a:pt x="73621" y="13944"/>
                </a:lnTo>
                <a:lnTo>
                  <a:pt x="73774" y="12801"/>
                </a:lnTo>
                <a:lnTo>
                  <a:pt x="73825" y="12420"/>
                </a:lnTo>
                <a:lnTo>
                  <a:pt x="73850" y="15341"/>
                </a:lnTo>
                <a:lnTo>
                  <a:pt x="73850" y="12344"/>
                </a:lnTo>
                <a:lnTo>
                  <a:pt x="73329" y="12738"/>
                </a:lnTo>
                <a:lnTo>
                  <a:pt x="73266" y="14452"/>
                </a:lnTo>
                <a:lnTo>
                  <a:pt x="73266" y="14071"/>
                </a:lnTo>
                <a:lnTo>
                  <a:pt x="73329" y="12801"/>
                </a:lnTo>
                <a:lnTo>
                  <a:pt x="73177" y="13944"/>
                </a:lnTo>
                <a:lnTo>
                  <a:pt x="73164" y="26898"/>
                </a:lnTo>
                <a:lnTo>
                  <a:pt x="72986" y="27533"/>
                </a:lnTo>
                <a:lnTo>
                  <a:pt x="72732" y="28041"/>
                </a:lnTo>
                <a:lnTo>
                  <a:pt x="72694" y="26771"/>
                </a:lnTo>
                <a:lnTo>
                  <a:pt x="73164" y="26898"/>
                </a:lnTo>
                <a:lnTo>
                  <a:pt x="73164" y="13957"/>
                </a:lnTo>
                <a:lnTo>
                  <a:pt x="73088" y="22961"/>
                </a:lnTo>
                <a:lnTo>
                  <a:pt x="73050" y="24104"/>
                </a:lnTo>
                <a:lnTo>
                  <a:pt x="73025" y="23596"/>
                </a:lnTo>
                <a:lnTo>
                  <a:pt x="73050" y="23215"/>
                </a:lnTo>
                <a:lnTo>
                  <a:pt x="73088" y="22961"/>
                </a:lnTo>
                <a:lnTo>
                  <a:pt x="73088" y="13982"/>
                </a:lnTo>
                <a:lnTo>
                  <a:pt x="72872" y="14071"/>
                </a:lnTo>
                <a:lnTo>
                  <a:pt x="72618" y="13944"/>
                </a:lnTo>
                <a:lnTo>
                  <a:pt x="72478" y="14846"/>
                </a:lnTo>
                <a:lnTo>
                  <a:pt x="72478" y="19532"/>
                </a:lnTo>
                <a:lnTo>
                  <a:pt x="72453" y="20129"/>
                </a:lnTo>
                <a:lnTo>
                  <a:pt x="72453" y="26517"/>
                </a:lnTo>
                <a:lnTo>
                  <a:pt x="72377" y="29184"/>
                </a:lnTo>
                <a:lnTo>
                  <a:pt x="72326" y="27660"/>
                </a:lnTo>
                <a:lnTo>
                  <a:pt x="72453" y="26517"/>
                </a:lnTo>
                <a:lnTo>
                  <a:pt x="72453" y="20129"/>
                </a:lnTo>
                <a:lnTo>
                  <a:pt x="72402" y="21310"/>
                </a:lnTo>
                <a:lnTo>
                  <a:pt x="72390" y="21056"/>
                </a:lnTo>
                <a:lnTo>
                  <a:pt x="72453" y="19786"/>
                </a:lnTo>
                <a:lnTo>
                  <a:pt x="72478" y="19532"/>
                </a:lnTo>
                <a:lnTo>
                  <a:pt x="72478" y="14846"/>
                </a:lnTo>
                <a:lnTo>
                  <a:pt x="72440" y="15087"/>
                </a:lnTo>
                <a:lnTo>
                  <a:pt x="72288" y="14579"/>
                </a:lnTo>
                <a:lnTo>
                  <a:pt x="72148" y="13309"/>
                </a:lnTo>
                <a:lnTo>
                  <a:pt x="72136" y="13182"/>
                </a:lnTo>
                <a:lnTo>
                  <a:pt x="71945" y="13309"/>
                </a:lnTo>
                <a:lnTo>
                  <a:pt x="71564" y="12928"/>
                </a:lnTo>
                <a:lnTo>
                  <a:pt x="71386" y="13042"/>
                </a:lnTo>
                <a:lnTo>
                  <a:pt x="71056" y="13436"/>
                </a:lnTo>
                <a:lnTo>
                  <a:pt x="70866" y="15341"/>
                </a:lnTo>
                <a:lnTo>
                  <a:pt x="70789" y="13182"/>
                </a:lnTo>
                <a:lnTo>
                  <a:pt x="70650" y="13563"/>
                </a:lnTo>
                <a:lnTo>
                  <a:pt x="70472" y="13766"/>
                </a:lnTo>
                <a:lnTo>
                  <a:pt x="70472" y="19024"/>
                </a:lnTo>
                <a:lnTo>
                  <a:pt x="70383" y="19278"/>
                </a:lnTo>
                <a:lnTo>
                  <a:pt x="69735" y="19405"/>
                </a:lnTo>
                <a:lnTo>
                  <a:pt x="68516" y="21056"/>
                </a:lnTo>
                <a:lnTo>
                  <a:pt x="68160" y="20955"/>
                </a:lnTo>
                <a:lnTo>
                  <a:pt x="68110" y="21564"/>
                </a:lnTo>
                <a:lnTo>
                  <a:pt x="68110" y="21056"/>
                </a:lnTo>
                <a:lnTo>
                  <a:pt x="68046" y="20929"/>
                </a:lnTo>
                <a:lnTo>
                  <a:pt x="67576" y="20802"/>
                </a:lnTo>
                <a:lnTo>
                  <a:pt x="67564" y="20294"/>
                </a:lnTo>
                <a:lnTo>
                  <a:pt x="67525" y="20040"/>
                </a:lnTo>
                <a:lnTo>
                  <a:pt x="67525" y="19786"/>
                </a:lnTo>
                <a:lnTo>
                  <a:pt x="67398" y="20040"/>
                </a:lnTo>
                <a:lnTo>
                  <a:pt x="67322" y="20294"/>
                </a:lnTo>
                <a:lnTo>
                  <a:pt x="67284" y="19278"/>
                </a:lnTo>
                <a:lnTo>
                  <a:pt x="67525" y="19443"/>
                </a:lnTo>
                <a:lnTo>
                  <a:pt x="67538" y="19278"/>
                </a:lnTo>
                <a:lnTo>
                  <a:pt x="67551" y="18770"/>
                </a:lnTo>
                <a:lnTo>
                  <a:pt x="67576" y="17754"/>
                </a:lnTo>
                <a:lnTo>
                  <a:pt x="68440" y="19278"/>
                </a:lnTo>
                <a:lnTo>
                  <a:pt x="69088" y="19278"/>
                </a:lnTo>
                <a:lnTo>
                  <a:pt x="69469" y="19532"/>
                </a:lnTo>
                <a:lnTo>
                  <a:pt x="69811" y="19278"/>
                </a:lnTo>
                <a:lnTo>
                  <a:pt x="70104" y="17754"/>
                </a:lnTo>
                <a:lnTo>
                  <a:pt x="70129" y="17500"/>
                </a:lnTo>
                <a:lnTo>
                  <a:pt x="70231" y="16611"/>
                </a:lnTo>
                <a:lnTo>
                  <a:pt x="70319" y="15849"/>
                </a:lnTo>
                <a:lnTo>
                  <a:pt x="70358" y="16357"/>
                </a:lnTo>
                <a:lnTo>
                  <a:pt x="70472" y="19024"/>
                </a:lnTo>
                <a:lnTo>
                  <a:pt x="70472" y="13766"/>
                </a:lnTo>
                <a:lnTo>
                  <a:pt x="70307" y="13944"/>
                </a:lnTo>
                <a:lnTo>
                  <a:pt x="68707" y="13944"/>
                </a:lnTo>
                <a:lnTo>
                  <a:pt x="67640" y="15214"/>
                </a:lnTo>
                <a:lnTo>
                  <a:pt x="67195" y="15621"/>
                </a:lnTo>
                <a:lnTo>
                  <a:pt x="67195" y="18770"/>
                </a:lnTo>
                <a:lnTo>
                  <a:pt x="67119" y="20548"/>
                </a:lnTo>
                <a:lnTo>
                  <a:pt x="67030" y="21056"/>
                </a:lnTo>
                <a:lnTo>
                  <a:pt x="67081" y="20294"/>
                </a:lnTo>
                <a:lnTo>
                  <a:pt x="67081" y="20548"/>
                </a:lnTo>
                <a:lnTo>
                  <a:pt x="67106" y="19913"/>
                </a:lnTo>
                <a:lnTo>
                  <a:pt x="67094" y="19659"/>
                </a:lnTo>
                <a:lnTo>
                  <a:pt x="67195" y="18770"/>
                </a:lnTo>
                <a:lnTo>
                  <a:pt x="67195" y="15621"/>
                </a:lnTo>
                <a:lnTo>
                  <a:pt x="66090" y="16611"/>
                </a:lnTo>
                <a:lnTo>
                  <a:pt x="65671" y="14325"/>
                </a:lnTo>
                <a:lnTo>
                  <a:pt x="65227" y="15722"/>
                </a:lnTo>
                <a:lnTo>
                  <a:pt x="65176" y="16865"/>
                </a:lnTo>
                <a:lnTo>
                  <a:pt x="64820" y="17373"/>
                </a:lnTo>
                <a:lnTo>
                  <a:pt x="64528" y="17373"/>
                </a:lnTo>
                <a:lnTo>
                  <a:pt x="63779" y="16484"/>
                </a:lnTo>
                <a:lnTo>
                  <a:pt x="63792" y="17259"/>
                </a:lnTo>
                <a:lnTo>
                  <a:pt x="63271" y="21958"/>
                </a:lnTo>
                <a:lnTo>
                  <a:pt x="63665" y="20040"/>
                </a:lnTo>
                <a:lnTo>
                  <a:pt x="64338" y="21564"/>
                </a:lnTo>
                <a:lnTo>
                  <a:pt x="64884" y="20548"/>
                </a:lnTo>
                <a:lnTo>
                  <a:pt x="64884" y="19786"/>
                </a:lnTo>
                <a:lnTo>
                  <a:pt x="64897" y="20040"/>
                </a:lnTo>
                <a:lnTo>
                  <a:pt x="64884" y="21564"/>
                </a:lnTo>
                <a:lnTo>
                  <a:pt x="64668" y="22301"/>
                </a:lnTo>
                <a:lnTo>
                  <a:pt x="64833" y="22072"/>
                </a:lnTo>
                <a:lnTo>
                  <a:pt x="64947" y="22326"/>
                </a:lnTo>
                <a:lnTo>
                  <a:pt x="64973" y="22072"/>
                </a:lnTo>
                <a:lnTo>
                  <a:pt x="65024" y="20040"/>
                </a:lnTo>
                <a:lnTo>
                  <a:pt x="64998" y="21437"/>
                </a:lnTo>
                <a:lnTo>
                  <a:pt x="65062" y="20040"/>
                </a:lnTo>
                <a:lnTo>
                  <a:pt x="65227" y="18008"/>
                </a:lnTo>
                <a:lnTo>
                  <a:pt x="65252" y="20040"/>
                </a:lnTo>
                <a:lnTo>
                  <a:pt x="66014" y="20040"/>
                </a:lnTo>
                <a:lnTo>
                  <a:pt x="66268" y="19405"/>
                </a:lnTo>
                <a:lnTo>
                  <a:pt x="66548" y="19278"/>
                </a:lnTo>
                <a:lnTo>
                  <a:pt x="66548" y="18262"/>
                </a:lnTo>
                <a:lnTo>
                  <a:pt x="66573" y="18516"/>
                </a:lnTo>
                <a:lnTo>
                  <a:pt x="66776" y="21424"/>
                </a:lnTo>
                <a:lnTo>
                  <a:pt x="66789" y="21183"/>
                </a:lnTo>
                <a:lnTo>
                  <a:pt x="66865" y="20167"/>
                </a:lnTo>
                <a:lnTo>
                  <a:pt x="66878" y="20040"/>
                </a:lnTo>
                <a:lnTo>
                  <a:pt x="66916" y="19659"/>
                </a:lnTo>
                <a:lnTo>
                  <a:pt x="66865" y="21183"/>
                </a:lnTo>
                <a:lnTo>
                  <a:pt x="66789" y="21437"/>
                </a:lnTo>
                <a:lnTo>
                  <a:pt x="66776" y="21564"/>
                </a:lnTo>
                <a:lnTo>
                  <a:pt x="66700" y="21310"/>
                </a:lnTo>
                <a:lnTo>
                  <a:pt x="66598" y="21183"/>
                </a:lnTo>
                <a:lnTo>
                  <a:pt x="66319" y="20802"/>
                </a:lnTo>
                <a:lnTo>
                  <a:pt x="65900" y="20802"/>
                </a:lnTo>
                <a:lnTo>
                  <a:pt x="65620" y="21183"/>
                </a:lnTo>
                <a:lnTo>
                  <a:pt x="65252" y="20434"/>
                </a:lnTo>
                <a:lnTo>
                  <a:pt x="65189" y="21564"/>
                </a:lnTo>
                <a:lnTo>
                  <a:pt x="64973" y="22326"/>
                </a:lnTo>
                <a:lnTo>
                  <a:pt x="65049" y="22580"/>
                </a:lnTo>
                <a:lnTo>
                  <a:pt x="65163" y="22834"/>
                </a:lnTo>
                <a:lnTo>
                  <a:pt x="65887" y="21818"/>
                </a:lnTo>
                <a:lnTo>
                  <a:pt x="66128" y="22707"/>
                </a:lnTo>
                <a:lnTo>
                  <a:pt x="66382" y="22453"/>
                </a:lnTo>
                <a:lnTo>
                  <a:pt x="66471" y="22326"/>
                </a:lnTo>
                <a:lnTo>
                  <a:pt x="66649" y="21818"/>
                </a:lnTo>
                <a:lnTo>
                  <a:pt x="66700" y="21691"/>
                </a:lnTo>
                <a:lnTo>
                  <a:pt x="66763" y="22021"/>
                </a:lnTo>
                <a:lnTo>
                  <a:pt x="67259" y="22326"/>
                </a:lnTo>
                <a:lnTo>
                  <a:pt x="67652" y="22326"/>
                </a:lnTo>
                <a:lnTo>
                  <a:pt x="67945" y="22453"/>
                </a:lnTo>
                <a:lnTo>
                  <a:pt x="68186" y="22326"/>
                </a:lnTo>
                <a:lnTo>
                  <a:pt x="68440" y="21818"/>
                </a:lnTo>
                <a:lnTo>
                  <a:pt x="68491" y="21691"/>
                </a:lnTo>
                <a:lnTo>
                  <a:pt x="68770" y="22656"/>
                </a:lnTo>
                <a:lnTo>
                  <a:pt x="69011" y="21945"/>
                </a:lnTo>
                <a:lnTo>
                  <a:pt x="69075" y="21691"/>
                </a:lnTo>
                <a:lnTo>
                  <a:pt x="69113" y="21564"/>
                </a:lnTo>
                <a:lnTo>
                  <a:pt x="69367" y="21717"/>
                </a:lnTo>
                <a:lnTo>
                  <a:pt x="69329" y="21564"/>
                </a:lnTo>
                <a:lnTo>
                  <a:pt x="69253" y="21310"/>
                </a:lnTo>
                <a:lnTo>
                  <a:pt x="69773" y="21564"/>
                </a:lnTo>
                <a:lnTo>
                  <a:pt x="70129" y="21564"/>
                </a:lnTo>
                <a:lnTo>
                  <a:pt x="70307" y="21310"/>
                </a:lnTo>
                <a:lnTo>
                  <a:pt x="70700" y="22275"/>
                </a:lnTo>
                <a:lnTo>
                  <a:pt x="70777" y="21310"/>
                </a:lnTo>
                <a:lnTo>
                  <a:pt x="70789" y="21056"/>
                </a:lnTo>
                <a:lnTo>
                  <a:pt x="70815" y="20866"/>
                </a:lnTo>
                <a:lnTo>
                  <a:pt x="70802" y="22453"/>
                </a:lnTo>
                <a:lnTo>
                  <a:pt x="70675" y="24066"/>
                </a:lnTo>
                <a:lnTo>
                  <a:pt x="71145" y="24206"/>
                </a:lnTo>
                <a:lnTo>
                  <a:pt x="71170" y="23977"/>
                </a:lnTo>
                <a:lnTo>
                  <a:pt x="71247" y="23342"/>
                </a:lnTo>
                <a:lnTo>
                  <a:pt x="71272" y="24231"/>
                </a:lnTo>
                <a:lnTo>
                  <a:pt x="71361" y="23469"/>
                </a:lnTo>
                <a:lnTo>
                  <a:pt x="71310" y="24803"/>
                </a:lnTo>
                <a:lnTo>
                  <a:pt x="71424" y="23977"/>
                </a:lnTo>
                <a:lnTo>
                  <a:pt x="71437" y="23469"/>
                </a:lnTo>
                <a:lnTo>
                  <a:pt x="71437" y="23342"/>
                </a:lnTo>
                <a:lnTo>
                  <a:pt x="71513" y="21183"/>
                </a:lnTo>
                <a:lnTo>
                  <a:pt x="71488" y="22834"/>
                </a:lnTo>
                <a:lnTo>
                  <a:pt x="71450" y="23774"/>
                </a:lnTo>
                <a:lnTo>
                  <a:pt x="71488" y="23469"/>
                </a:lnTo>
                <a:lnTo>
                  <a:pt x="71450" y="24739"/>
                </a:lnTo>
                <a:lnTo>
                  <a:pt x="71475" y="24866"/>
                </a:lnTo>
                <a:lnTo>
                  <a:pt x="71513" y="24739"/>
                </a:lnTo>
                <a:lnTo>
                  <a:pt x="71564" y="23723"/>
                </a:lnTo>
                <a:lnTo>
                  <a:pt x="71526" y="24866"/>
                </a:lnTo>
                <a:lnTo>
                  <a:pt x="71526" y="25120"/>
                </a:lnTo>
                <a:lnTo>
                  <a:pt x="71767" y="25730"/>
                </a:lnTo>
                <a:lnTo>
                  <a:pt x="71780" y="25946"/>
                </a:lnTo>
                <a:lnTo>
                  <a:pt x="71805" y="26606"/>
                </a:lnTo>
                <a:lnTo>
                  <a:pt x="71894" y="25374"/>
                </a:lnTo>
                <a:lnTo>
                  <a:pt x="71907" y="25120"/>
                </a:lnTo>
                <a:lnTo>
                  <a:pt x="72009" y="23723"/>
                </a:lnTo>
                <a:lnTo>
                  <a:pt x="72021" y="23469"/>
                </a:lnTo>
                <a:lnTo>
                  <a:pt x="72047" y="23215"/>
                </a:lnTo>
                <a:lnTo>
                  <a:pt x="72059" y="23977"/>
                </a:lnTo>
                <a:lnTo>
                  <a:pt x="72021" y="24612"/>
                </a:lnTo>
                <a:lnTo>
                  <a:pt x="71932" y="26022"/>
                </a:lnTo>
                <a:lnTo>
                  <a:pt x="72313" y="26136"/>
                </a:lnTo>
                <a:lnTo>
                  <a:pt x="71920" y="27533"/>
                </a:lnTo>
                <a:lnTo>
                  <a:pt x="71843" y="27660"/>
                </a:lnTo>
                <a:lnTo>
                  <a:pt x="71818" y="27025"/>
                </a:lnTo>
                <a:lnTo>
                  <a:pt x="71780" y="25946"/>
                </a:lnTo>
                <a:lnTo>
                  <a:pt x="71602" y="26136"/>
                </a:lnTo>
                <a:lnTo>
                  <a:pt x="71539" y="26390"/>
                </a:lnTo>
                <a:lnTo>
                  <a:pt x="71539" y="27025"/>
                </a:lnTo>
                <a:lnTo>
                  <a:pt x="71437" y="26136"/>
                </a:lnTo>
                <a:lnTo>
                  <a:pt x="71056" y="25247"/>
                </a:lnTo>
                <a:lnTo>
                  <a:pt x="70573" y="25374"/>
                </a:lnTo>
                <a:lnTo>
                  <a:pt x="70396" y="27660"/>
                </a:lnTo>
                <a:lnTo>
                  <a:pt x="70345" y="27406"/>
                </a:lnTo>
                <a:lnTo>
                  <a:pt x="69989" y="25781"/>
                </a:lnTo>
                <a:lnTo>
                  <a:pt x="69799" y="27406"/>
                </a:lnTo>
                <a:lnTo>
                  <a:pt x="69761" y="26263"/>
                </a:lnTo>
                <a:lnTo>
                  <a:pt x="69570" y="26263"/>
                </a:lnTo>
                <a:lnTo>
                  <a:pt x="69430" y="26263"/>
                </a:lnTo>
                <a:lnTo>
                  <a:pt x="68605" y="28168"/>
                </a:lnTo>
                <a:lnTo>
                  <a:pt x="68440" y="28041"/>
                </a:lnTo>
                <a:lnTo>
                  <a:pt x="68275" y="27914"/>
                </a:lnTo>
                <a:lnTo>
                  <a:pt x="67627" y="27406"/>
                </a:lnTo>
                <a:lnTo>
                  <a:pt x="67195" y="27635"/>
                </a:lnTo>
                <a:lnTo>
                  <a:pt x="67195" y="28041"/>
                </a:lnTo>
                <a:lnTo>
                  <a:pt x="67132" y="29565"/>
                </a:lnTo>
                <a:lnTo>
                  <a:pt x="67081" y="29692"/>
                </a:lnTo>
                <a:lnTo>
                  <a:pt x="67068" y="29438"/>
                </a:lnTo>
                <a:lnTo>
                  <a:pt x="67081" y="29565"/>
                </a:lnTo>
                <a:lnTo>
                  <a:pt x="67106" y="28803"/>
                </a:lnTo>
                <a:lnTo>
                  <a:pt x="67170" y="28295"/>
                </a:lnTo>
                <a:lnTo>
                  <a:pt x="67195" y="28041"/>
                </a:lnTo>
                <a:lnTo>
                  <a:pt x="67195" y="27635"/>
                </a:lnTo>
                <a:lnTo>
                  <a:pt x="66890" y="27800"/>
                </a:lnTo>
                <a:lnTo>
                  <a:pt x="66890" y="28803"/>
                </a:lnTo>
                <a:lnTo>
                  <a:pt x="66713" y="29159"/>
                </a:lnTo>
                <a:lnTo>
                  <a:pt x="66611" y="29438"/>
                </a:lnTo>
                <a:lnTo>
                  <a:pt x="66586" y="28295"/>
                </a:lnTo>
                <a:lnTo>
                  <a:pt x="66827" y="28549"/>
                </a:lnTo>
                <a:lnTo>
                  <a:pt x="66890" y="28803"/>
                </a:lnTo>
                <a:lnTo>
                  <a:pt x="66890" y="27800"/>
                </a:lnTo>
                <a:lnTo>
                  <a:pt x="66662" y="27914"/>
                </a:lnTo>
                <a:lnTo>
                  <a:pt x="66560" y="27787"/>
                </a:lnTo>
                <a:lnTo>
                  <a:pt x="66167" y="27279"/>
                </a:lnTo>
                <a:lnTo>
                  <a:pt x="65430" y="27787"/>
                </a:lnTo>
                <a:lnTo>
                  <a:pt x="65239" y="27533"/>
                </a:lnTo>
                <a:lnTo>
                  <a:pt x="65074" y="29438"/>
                </a:lnTo>
                <a:lnTo>
                  <a:pt x="65201" y="29438"/>
                </a:lnTo>
                <a:lnTo>
                  <a:pt x="65189" y="28930"/>
                </a:lnTo>
                <a:lnTo>
                  <a:pt x="65481" y="29438"/>
                </a:lnTo>
                <a:lnTo>
                  <a:pt x="65608" y="29705"/>
                </a:lnTo>
                <a:lnTo>
                  <a:pt x="65303" y="29946"/>
                </a:lnTo>
                <a:lnTo>
                  <a:pt x="65227" y="30200"/>
                </a:lnTo>
                <a:lnTo>
                  <a:pt x="65201" y="29705"/>
                </a:lnTo>
                <a:lnTo>
                  <a:pt x="64985" y="30581"/>
                </a:lnTo>
                <a:lnTo>
                  <a:pt x="64820" y="30073"/>
                </a:lnTo>
                <a:lnTo>
                  <a:pt x="64541" y="29819"/>
                </a:lnTo>
                <a:lnTo>
                  <a:pt x="64414" y="28549"/>
                </a:lnTo>
                <a:lnTo>
                  <a:pt x="64262" y="28295"/>
                </a:lnTo>
                <a:lnTo>
                  <a:pt x="64198" y="30200"/>
                </a:lnTo>
                <a:lnTo>
                  <a:pt x="63995" y="30962"/>
                </a:lnTo>
                <a:lnTo>
                  <a:pt x="63957" y="31470"/>
                </a:lnTo>
                <a:lnTo>
                  <a:pt x="64058" y="32105"/>
                </a:lnTo>
                <a:lnTo>
                  <a:pt x="64287" y="31597"/>
                </a:lnTo>
                <a:lnTo>
                  <a:pt x="65341" y="30581"/>
                </a:lnTo>
                <a:lnTo>
                  <a:pt x="65659" y="30264"/>
                </a:lnTo>
                <a:lnTo>
                  <a:pt x="65620" y="28930"/>
                </a:lnTo>
                <a:lnTo>
                  <a:pt x="66014" y="29159"/>
                </a:lnTo>
                <a:lnTo>
                  <a:pt x="66001" y="28930"/>
                </a:lnTo>
                <a:lnTo>
                  <a:pt x="66090" y="28041"/>
                </a:lnTo>
                <a:lnTo>
                  <a:pt x="66027" y="29565"/>
                </a:lnTo>
                <a:lnTo>
                  <a:pt x="65913" y="29705"/>
                </a:lnTo>
                <a:lnTo>
                  <a:pt x="65798" y="30149"/>
                </a:lnTo>
                <a:lnTo>
                  <a:pt x="66001" y="29946"/>
                </a:lnTo>
                <a:lnTo>
                  <a:pt x="67818" y="32105"/>
                </a:lnTo>
                <a:lnTo>
                  <a:pt x="69430" y="29946"/>
                </a:lnTo>
                <a:lnTo>
                  <a:pt x="69608" y="29692"/>
                </a:lnTo>
                <a:lnTo>
                  <a:pt x="70751" y="28168"/>
                </a:lnTo>
                <a:lnTo>
                  <a:pt x="71932" y="31470"/>
                </a:lnTo>
                <a:lnTo>
                  <a:pt x="73571" y="31470"/>
                </a:lnTo>
                <a:lnTo>
                  <a:pt x="73914" y="31597"/>
                </a:lnTo>
                <a:lnTo>
                  <a:pt x="74434" y="32867"/>
                </a:lnTo>
                <a:lnTo>
                  <a:pt x="73939" y="32994"/>
                </a:lnTo>
                <a:lnTo>
                  <a:pt x="72161" y="34899"/>
                </a:lnTo>
                <a:lnTo>
                  <a:pt x="70688" y="31851"/>
                </a:lnTo>
                <a:lnTo>
                  <a:pt x="70256" y="30962"/>
                </a:lnTo>
                <a:lnTo>
                  <a:pt x="67106" y="33248"/>
                </a:lnTo>
                <a:lnTo>
                  <a:pt x="65989" y="33756"/>
                </a:lnTo>
                <a:lnTo>
                  <a:pt x="65709" y="33756"/>
                </a:lnTo>
                <a:lnTo>
                  <a:pt x="67564" y="34645"/>
                </a:lnTo>
                <a:lnTo>
                  <a:pt x="69761" y="31851"/>
                </a:lnTo>
                <a:lnTo>
                  <a:pt x="72110" y="34899"/>
                </a:lnTo>
                <a:lnTo>
                  <a:pt x="72986" y="36042"/>
                </a:lnTo>
                <a:lnTo>
                  <a:pt x="73837" y="33883"/>
                </a:lnTo>
                <a:lnTo>
                  <a:pt x="74904" y="36169"/>
                </a:lnTo>
                <a:lnTo>
                  <a:pt x="75095" y="37947"/>
                </a:lnTo>
                <a:lnTo>
                  <a:pt x="75196" y="37185"/>
                </a:lnTo>
                <a:lnTo>
                  <a:pt x="75298" y="33883"/>
                </a:lnTo>
                <a:lnTo>
                  <a:pt x="75374" y="29184"/>
                </a:lnTo>
                <a:lnTo>
                  <a:pt x="75399" y="28041"/>
                </a:lnTo>
                <a:lnTo>
                  <a:pt x="75412" y="26771"/>
                </a:lnTo>
                <a:lnTo>
                  <a:pt x="75425" y="26517"/>
                </a:lnTo>
                <a:lnTo>
                  <a:pt x="75450" y="24358"/>
                </a:lnTo>
                <a:lnTo>
                  <a:pt x="75463" y="24104"/>
                </a:lnTo>
                <a:lnTo>
                  <a:pt x="75463" y="22961"/>
                </a:lnTo>
                <a:lnTo>
                  <a:pt x="75476" y="21310"/>
                </a:lnTo>
                <a:lnTo>
                  <a:pt x="75501" y="18389"/>
                </a:lnTo>
                <a:lnTo>
                  <a:pt x="75526" y="15849"/>
                </a:lnTo>
                <a:lnTo>
                  <a:pt x="75539" y="15341"/>
                </a:lnTo>
                <a:lnTo>
                  <a:pt x="75565" y="12420"/>
                </a:lnTo>
                <a:close/>
              </a:path>
              <a:path w="76200" h="38100">
                <a:moveTo>
                  <a:pt x="75780" y="3556"/>
                </a:moveTo>
                <a:lnTo>
                  <a:pt x="75412" y="3225"/>
                </a:lnTo>
                <a:lnTo>
                  <a:pt x="75438" y="4064"/>
                </a:lnTo>
                <a:lnTo>
                  <a:pt x="75450" y="4330"/>
                </a:lnTo>
                <a:lnTo>
                  <a:pt x="75526" y="4089"/>
                </a:lnTo>
                <a:lnTo>
                  <a:pt x="75780" y="3556"/>
                </a:lnTo>
                <a:close/>
              </a:path>
            </a:pathLst>
          </a:custGeom>
          <a:solidFill>
            <a:srgbClr val="B88F51"/>
          </a:solidFill>
        </p:spPr>
        <p:txBody>
          <a:bodyPr wrap="square" lIns="0" tIns="0" rIns="0" bIns="0" rtlCol="0"/>
          <a:lstStyle/>
          <a:p>
            <a:endParaRPr sz="2511"/>
          </a:p>
        </p:txBody>
      </p:sp>
      <p:sp>
        <p:nvSpPr>
          <p:cNvPr id="170" name="bg object 170"/>
          <p:cNvSpPr/>
          <p:nvPr/>
        </p:nvSpPr>
        <p:spPr>
          <a:xfrm>
            <a:off x="877680" y="179387"/>
            <a:ext cx="9128" cy="12303"/>
          </a:xfrm>
          <a:custGeom>
            <a:avLst/>
            <a:gdLst/>
            <a:ahLst/>
            <a:cxnLst/>
            <a:rect l="l" t="t" r="r" b="b"/>
            <a:pathLst>
              <a:path w="14605" h="19685">
                <a:moveTo>
                  <a:pt x="25" y="5803"/>
                </a:moveTo>
                <a:lnTo>
                  <a:pt x="12" y="5308"/>
                </a:lnTo>
                <a:lnTo>
                  <a:pt x="0" y="4991"/>
                </a:lnTo>
                <a:lnTo>
                  <a:pt x="25" y="5803"/>
                </a:lnTo>
                <a:close/>
              </a:path>
              <a:path w="14605" h="19685">
                <a:moveTo>
                  <a:pt x="266" y="9474"/>
                </a:moveTo>
                <a:lnTo>
                  <a:pt x="254" y="9118"/>
                </a:lnTo>
                <a:lnTo>
                  <a:pt x="254" y="8915"/>
                </a:lnTo>
                <a:lnTo>
                  <a:pt x="190" y="9525"/>
                </a:lnTo>
                <a:lnTo>
                  <a:pt x="203" y="9880"/>
                </a:lnTo>
                <a:lnTo>
                  <a:pt x="203" y="10083"/>
                </a:lnTo>
                <a:lnTo>
                  <a:pt x="266" y="9474"/>
                </a:lnTo>
                <a:close/>
              </a:path>
              <a:path w="14605" h="19685">
                <a:moveTo>
                  <a:pt x="457" y="15697"/>
                </a:moveTo>
                <a:lnTo>
                  <a:pt x="444" y="15201"/>
                </a:lnTo>
                <a:lnTo>
                  <a:pt x="431" y="14884"/>
                </a:lnTo>
                <a:lnTo>
                  <a:pt x="457" y="15697"/>
                </a:lnTo>
                <a:close/>
              </a:path>
              <a:path w="14605" h="19685">
                <a:moveTo>
                  <a:pt x="508" y="14147"/>
                </a:moveTo>
                <a:lnTo>
                  <a:pt x="177" y="13462"/>
                </a:lnTo>
                <a:lnTo>
                  <a:pt x="203" y="14439"/>
                </a:lnTo>
                <a:lnTo>
                  <a:pt x="203" y="14630"/>
                </a:lnTo>
                <a:lnTo>
                  <a:pt x="266" y="14452"/>
                </a:lnTo>
                <a:lnTo>
                  <a:pt x="508" y="14147"/>
                </a:lnTo>
                <a:close/>
              </a:path>
              <a:path w="14605" h="19685">
                <a:moveTo>
                  <a:pt x="647" y="5778"/>
                </a:moveTo>
                <a:lnTo>
                  <a:pt x="317" y="5092"/>
                </a:lnTo>
                <a:lnTo>
                  <a:pt x="342" y="6070"/>
                </a:lnTo>
                <a:lnTo>
                  <a:pt x="342" y="6261"/>
                </a:lnTo>
                <a:lnTo>
                  <a:pt x="406" y="6083"/>
                </a:lnTo>
                <a:lnTo>
                  <a:pt x="647" y="5778"/>
                </a:lnTo>
                <a:close/>
              </a:path>
              <a:path w="14605" h="19685">
                <a:moveTo>
                  <a:pt x="762" y="14439"/>
                </a:moveTo>
                <a:lnTo>
                  <a:pt x="723" y="13423"/>
                </a:lnTo>
                <a:lnTo>
                  <a:pt x="546" y="15976"/>
                </a:lnTo>
                <a:lnTo>
                  <a:pt x="520" y="15201"/>
                </a:lnTo>
                <a:lnTo>
                  <a:pt x="571" y="16929"/>
                </a:lnTo>
                <a:lnTo>
                  <a:pt x="762" y="14439"/>
                </a:lnTo>
                <a:close/>
              </a:path>
              <a:path w="14605" h="19685">
                <a:moveTo>
                  <a:pt x="952" y="3429"/>
                </a:moveTo>
                <a:lnTo>
                  <a:pt x="927" y="2527"/>
                </a:lnTo>
                <a:lnTo>
                  <a:pt x="825" y="3403"/>
                </a:lnTo>
                <a:lnTo>
                  <a:pt x="838" y="3797"/>
                </a:lnTo>
                <a:lnTo>
                  <a:pt x="850" y="4305"/>
                </a:lnTo>
                <a:lnTo>
                  <a:pt x="952" y="3429"/>
                </a:lnTo>
                <a:close/>
              </a:path>
              <a:path w="14605" h="19685">
                <a:moveTo>
                  <a:pt x="977" y="6426"/>
                </a:moveTo>
                <a:lnTo>
                  <a:pt x="965" y="6070"/>
                </a:lnTo>
                <a:lnTo>
                  <a:pt x="965" y="5867"/>
                </a:lnTo>
                <a:lnTo>
                  <a:pt x="901" y="6477"/>
                </a:lnTo>
                <a:lnTo>
                  <a:pt x="914" y="6832"/>
                </a:lnTo>
                <a:lnTo>
                  <a:pt x="914" y="7035"/>
                </a:lnTo>
                <a:lnTo>
                  <a:pt x="977" y="6426"/>
                </a:lnTo>
                <a:close/>
              </a:path>
              <a:path w="14605" h="19685">
                <a:moveTo>
                  <a:pt x="1092" y="11112"/>
                </a:moveTo>
                <a:lnTo>
                  <a:pt x="762" y="10426"/>
                </a:lnTo>
                <a:lnTo>
                  <a:pt x="787" y="11404"/>
                </a:lnTo>
                <a:lnTo>
                  <a:pt x="787" y="11595"/>
                </a:lnTo>
                <a:lnTo>
                  <a:pt x="850" y="11417"/>
                </a:lnTo>
                <a:lnTo>
                  <a:pt x="1092" y="11112"/>
                </a:lnTo>
                <a:close/>
              </a:path>
              <a:path w="14605" h="19685">
                <a:moveTo>
                  <a:pt x="1257" y="5715"/>
                </a:moveTo>
                <a:lnTo>
                  <a:pt x="1231" y="4826"/>
                </a:lnTo>
                <a:lnTo>
                  <a:pt x="1130" y="5689"/>
                </a:lnTo>
                <a:lnTo>
                  <a:pt x="1143" y="6083"/>
                </a:lnTo>
                <a:lnTo>
                  <a:pt x="1155" y="6591"/>
                </a:lnTo>
                <a:lnTo>
                  <a:pt x="1257" y="5715"/>
                </a:lnTo>
                <a:close/>
              </a:path>
              <a:path w="14605" h="19685">
                <a:moveTo>
                  <a:pt x="1270" y="8737"/>
                </a:moveTo>
                <a:lnTo>
                  <a:pt x="1244" y="7975"/>
                </a:lnTo>
                <a:lnTo>
                  <a:pt x="1168" y="8737"/>
                </a:lnTo>
                <a:lnTo>
                  <a:pt x="1181" y="9118"/>
                </a:lnTo>
                <a:lnTo>
                  <a:pt x="1193" y="9512"/>
                </a:lnTo>
                <a:lnTo>
                  <a:pt x="1270" y="8737"/>
                </a:lnTo>
                <a:close/>
              </a:path>
              <a:path w="14605" h="19685">
                <a:moveTo>
                  <a:pt x="1447" y="8750"/>
                </a:moveTo>
                <a:lnTo>
                  <a:pt x="1422" y="7861"/>
                </a:lnTo>
                <a:lnTo>
                  <a:pt x="1320" y="8724"/>
                </a:lnTo>
                <a:lnTo>
                  <a:pt x="1333" y="9118"/>
                </a:lnTo>
                <a:lnTo>
                  <a:pt x="1346" y="9626"/>
                </a:lnTo>
                <a:lnTo>
                  <a:pt x="1447" y="8750"/>
                </a:lnTo>
                <a:close/>
              </a:path>
              <a:path w="14605" h="19685">
                <a:moveTo>
                  <a:pt x="1562" y="12522"/>
                </a:moveTo>
                <a:lnTo>
                  <a:pt x="1549" y="12153"/>
                </a:lnTo>
                <a:lnTo>
                  <a:pt x="1549" y="11950"/>
                </a:lnTo>
                <a:lnTo>
                  <a:pt x="1485" y="12560"/>
                </a:lnTo>
                <a:lnTo>
                  <a:pt x="1498" y="12915"/>
                </a:lnTo>
                <a:lnTo>
                  <a:pt x="1498" y="13119"/>
                </a:lnTo>
                <a:lnTo>
                  <a:pt x="1562" y="12522"/>
                </a:lnTo>
                <a:close/>
              </a:path>
              <a:path w="14605" h="19685">
                <a:moveTo>
                  <a:pt x="1651" y="3835"/>
                </a:moveTo>
                <a:lnTo>
                  <a:pt x="1206" y="3594"/>
                </a:lnTo>
                <a:lnTo>
                  <a:pt x="1231" y="4559"/>
                </a:lnTo>
                <a:lnTo>
                  <a:pt x="1231" y="4826"/>
                </a:lnTo>
                <a:lnTo>
                  <a:pt x="1244" y="5168"/>
                </a:lnTo>
                <a:lnTo>
                  <a:pt x="1435" y="4559"/>
                </a:lnTo>
                <a:lnTo>
                  <a:pt x="1651" y="3835"/>
                </a:lnTo>
                <a:close/>
              </a:path>
              <a:path w="14605" h="19685">
                <a:moveTo>
                  <a:pt x="1663" y="11557"/>
                </a:moveTo>
                <a:lnTo>
                  <a:pt x="1066" y="11315"/>
                </a:lnTo>
                <a:lnTo>
                  <a:pt x="1066" y="11188"/>
                </a:lnTo>
                <a:lnTo>
                  <a:pt x="1003" y="11798"/>
                </a:lnTo>
                <a:lnTo>
                  <a:pt x="1016" y="12153"/>
                </a:lnTo>
                <a:lnTo>
                  <a:pt x="1016" y="12369"/>
                </a:lnTo>
                <a:lnTo>
                  <a:pt x="1079" y="11760"/>
                </a:lnTo>
                <a:lnTo>
                  <a:pt x="1092" y="12153"/>
                </a:lnTo>
                <a:lnTo>
                  <a:pt x="1104" y="12776"/>
                </a:lnTo>
                <a:lnTo>
                  <a:pt x="1371" y="12179"/>
                </a:lnTo>
                <a:lnTo>
                  <a:pt x="1663" y="11557"/>
                </a:lnTo>
                <a:close/>
              </a:path>
              <a:path w="14605" h="19685">
                <a:moveTo>
                  <a:pt x="1676" y="9156"/>
                </a:moveTo>
                <a:lnTo>
                  <a:pt x="1651" y="8699"/>
                </a:lnTo>
                <a:lnTo>
                  <a:pt x="1536" y="9880"/>
                </a:lnTo>
                <a:lnTo>
                  <a:pt x="1587" y="11391"/>
                </a:lnTo>
                <a:lnTo>
                  <a:pt x="1676" y="9156"/>
                </a:lnTo>
                <a:close/>
              </a:path>
              <a:path w="14605" h="19685">
                <a:moveTo>
                  <a:pt x="1778" y="12623"/>
                </a:moveTo>
                <a:lnTo>
                  <a:pt x="1587" y="12509"/>
                </a:lnTo>
                <a:lnTo>
                  <a:pt x="1600" y="12979"/>
                </a:lnTo>
                <a:lnTo>
                  <a:pt x="1778" y="12623"/>
                </a:lnTo>
                <a:close/>
              </a:path>
              <a:path w="14605" h="19685">
                <a:moveTo>
                  <a:pt x="1816" y="9474"/>
                </a:moveTo>
                <a:lnTo>
                  <a:pt x="1803" y="9118"/>
                </a:lnTo>
                <a:lnTo>
                  <a:pt x="1803" y="8915"/>
                </a:lnTo>
                <a:lnTo>
                  <a:pt x="1739" y="9525"/>
                </a:lnTo>
                <a:lnTo>
                  <a:pt x="1752" y="9880"/>
                </a:lnTo>
                <a:lnTo>
                  <a:pt x="1765" y="10083"/>
                </a:lnTo>
                <a:lnTo>
                  <a:pt x="1816" y="9474"/>
                </a:lnTo>
                <a:close/>
              </a:path>
              <a:path w="14605" h="19685">
                <a:moveTo>
                  <a:pt x="1905" y="10248"/>
                </a:moveTo>
                <a:lnTo>
                  <a:pt x="1892" y="9880"/>
                </a:lnTo>
                <a:lnTo>
                  <a:pt x="1892" y="9677"/>
                </a:lnTo>
                <a:lnTo>
                  <a:pt x="1828" y="10287"/>
                </a:lnTo>
                <a:lnTo>
                  <a:pt x="1841" y="10642"/>
                </a:lnTo>
                <a:lnTo>
                  <a:pt x="1841" y="10858"/>
                </a:lnTo>
                <a:lnTo>
                  <a:pt x="1905" y="10248"/>
                </a:lnTo>
                <a:close/>
              </a:path>
              <a:path w="14605" h="19685">
                <a:moveTo>
                  <a:pt x="2120" y="12839"/>
                </a:moveTo>
                <a:lnTo>
                  <a:pt x="1917" y="12331"/>
                </a:lnTo>
                <a:lnTo>
                  <a:pt x="1778" y="12623"/>
                </a:lnTo>
                <a:lnTo>
                  <a:pt x="2120" y="12839"/>
                </a:lnTo>
                <a:close/>
              </a:path>
              <a:path w="14605" h="19685">
                <a:moveTo>
                  <a:pt x="2438" y="17132"/>
                </a:moveTo>
                <a:lnTo>
                  <a:pt x="2260" y="16852"/>
                </a:lnTo>
                <a:lnTo>
                  <a:pt x="2260" y="16725"/>
                </a:lnTo>
                <a:lnTo>
                  <a:pt x="2260" y="16522"/>
                </a:lnTo>
                <a:lnTo>
                  <a:pt x="2222" y="16802"/>
                </a:lnTo>
                <a:lnTo>
                  <a:pt x="1714" y="15925"/>
                </a:lnTo>
                <a:lnTo>
                  <a:pt x="1714" y="16141"/>
                </a:lnTo>
                <a:lnTo>
                  <a:pt x="1320" y="15455"/>
                </a:lnTo>
                <a:lnTo>
                  <a:pt x="1244" y="15328"/>
                </a:lnTo>
                <a:lnTo>
                  <a:pt x="1155" y="15163"/>
                </a:lnTo>
                <a:lnTo>
                  <a:pt x="1155" y="15290"/>
                </a:lnTo>
                <a:lnTo>
                  <a:pt x="774" y="15125"/>
                </a:lnTo>
                <a:lnTo>
                  <a:pt x="800" y="15963"/>
                </a:lnTo>
                <a:lnTo>
                  <a:pt x="825" y="16586"/>
                </a:lnTo>
                <a:lnTo>
                  <a:pt x="1079" y="15989"/>
                </a:lnTo>
                <a:lnTo>
                  <a:pt x="1168" y="15773"/>
                </a:lnTo>
                <a:lnTo>
                  <a:pt x="1206" y="16725"/>
                </a:lnTo>
                <a:lnTo>
                  <a:pt x="1231" y="17386"/>
                </a:lnTo>
                <a:lnTo>
                  <a:pt x="1511" y="16738"/>
                </a:lnTo>
                <a:lnTo>
                  <a:pt x="1701" y="16548"/>
                </a:lnTo>
                <a:lnTo>
                  <a:pt x="1663" y="17170"/>
                </a:lnTo>
                <a:lnTo>
                  <a:pt x="1663" y="17487"/>
                </a:lnTo>
                <a:lnTo>
                  <a:pt x="1651" y="18211"/>
                </a:lnTo>
                <a:lnTo>
                  <a:pt x="1778" y="17932"/>
                </a:lnTo>
                <a:lnTo>
                  <a:pt x="1739" y="16725"/>
                </a:lnTo>
                <a:lnTo>
                  <a:pt x="1765" y="17487"/>
                </a:lnTo>
                <a:lnTo>
                  <a:pt x="1778" y="17932"/>
                </a:lnTo>
                <a:lnTo>
                  <a:pt x="1790" y="18148"/>
                </a:lnTo>
                <a:lnTo>
                  <a:pt x="2070" y="17500"/>
                </a:lnTo>
                <a:lnTo>
                  <a:pt x="2197" y="17360"/>
                </a:lnTo>
                <a:lnTo>
                  <a:pt x="2209" y="17487"/>
                </a:lnTo>
                <a:lnTo>
                  <a:pt x="2209" y="17691"/>
                </a:lnTo>
                <a:lnTo>
                  <a:pt x="2247" y="17322"/>
                </a:lnTo>
                <a:lnTo>
                  <a:pt x="2438" y="17132"/>
                </a:lnTo>
                <a:close/>
              </a:path>
              <a:path w="14605" h="19685">
                <a:moveTo>
                  <a:pt x="2806" y="6578"/>
                </a:moveTo>
                <a:lnTo>
                  <a:pt x="2794" y="6083"/>
                </a:lnTo>
                <a:lnTo>
                  <a:pt x="2781" y="5765"/>
                </a:lnTo>
                <a:lnTo>
                  <a:pt x="2806" y="6578"/>
                </a:lnTo>
                <a:close/>
              </a:path>
              <a:path w="14605" h="19685">
                <a:moveTo>
                  <a:pt x="2819" y="3543"/>
                </a:moveTo>
                <a:lnTo>
                  <a:pt x="2806" y="3048"/>
                </a:lnTo>
                <a:lnTo>
                  <a:pt x="2794" y="2730"/>
                </a:lnTo>
                <a:lnTo>
                  <a:pt x="2819" y="3543"/>
                </a:lnTo>
                <a:close/>
              </a:path>
              <a:path w="14605" h="19685">
                <a:moveTo>
                  <a:pt x="2933" y="5676"/>
                </a:moveTo>
                <a:lnTo>
                  <a:pt x="2921" y="5321"/>
                </a:lnTo>
                <a:lnTo>
                  <a:pt x="2921" y="5118"/>
                </a:lnTo>
                <a:lnTo>
                  <a:pt x="2857" y="5727"/>
                </a:lnTo>
                <a:lnTo>
                  <a:pt x="2870" y="6083"/>
                </a:lnTo>
                <a:lnTo>
                  <a:pt x="2870" y="6299"/>
                </a:lnTo>
                <a:lnTo>
                  <a:pt x="2933" y="5676"/>
                </a:lnTo>
                <a:close/>
              </a:path>
              <a:path w="14605" h="19685">
                <a:moveTo>
                  <a:pt x="3009" y="6578"/>
                </a:moveTo>
                <a:lnTo>
                  <a:pt x="2997" y="6083"/>
                </a:lnTo>
                <a:lnTo>
                  <a:pt x="2984" y="5765"/>
                </a:lnTo>
                <a:lnTo>
                  <a:pt x="3009" y="6578"/>
                </a:lnTo>
                <a:close/>
              </a:path>
              <a:path w="14605" h="19685">
                <a:moveTo>
                  <a:pt x="3314" y="2755"/>
                </a:moveTo>
                <a:lnTo>
                  <a:pt x="2984" y="2070"/>
                </a:lnTo>
                <a:lnTo>
                  <a:pt x="3009" y="3048"/>
                </a:lnTo>
                <a:lnTo>
                  <a:pt x="3009" y="3238"/>
                </a:lnTo>
                <a:lnTo>
                  <a:pt x="3073" y="3060"/>
                </a:lnTo>
                <a:lnTo>
                  <a:pt x="3314" y="2755"/>
                </a:lnTo>
                <a:close/>
              </a:path>
              <a:path w="14605" h="19685">
                <a:moveTo>
                  <a:pt x="3403" y="11899"/>
                </a:moveTo>
                <a:lnTo>
                  <a:pt x="3213" y="11404"/>
                </a:lnTo>
                <a:lnTo>
                  <a:pt x="2844" y="10325"/>
                </a:lnTo>
                <a:lnTo>
                  <a:pt x="2286" y="10121"/>
                </a:lnTo>
                <a:lnTo>
                  <a:pt x="2133" y="9880"/>
                </a:lnTo>
                <a:lnTo>
                  <a:pt x="1917" y="8102"/>
                </a:lnTo>
                <a:lnTo>
                  <a:pt x="1930" y="9880"/>
                </a:lnTo>
                <a:lnTo>
                  <a:pt x="1930" y="10083"/>
                </a:lnTo>
                <a:lnTo>
                  <a:pt x="2019" y="9829"/>
                </a:lnTo>
                <a:lnTo>
                  <a:pt x="2222" y="10896"/>
                </a:lnTo>
                <a:lnTo>
                  <a:pt x="2400" y="10502"/>
                </a:lnTo>
                <a:lnTo>
                  <a:pt x="2590" y="10642"/>
                </a:lnTo>
                <a:lnTo>
                  <a:pt x="2717" y="10718"/>
                </a:lnTo>
                <a:lnTo>
                  <a:pt x="3403" y="11899"/>
                </a:lnTo>
                <a:close/>
              </a:path>
              <a:path w="14605" h="19685">
                <a:moveTo>
                  <a:pt x="3708" y="14452"/>
                </a:moveTo>
                <a:lnTo>
                  <a:pt x="3492" y="12776"/>
                </a:lnTo>
                <a:lnTo>
                  <a:pt x="3073" y="14122"/>
                </a:lnTo>
                <a:lnTo>
                  <a:pt x="2882" y="13690"/>
                </a:lnTo>
                <a:lnTo>
                  <a:pt x="2794" y="13487"/>
                </a:lnTo>
                <a:lnTo>
                  <a:pt x="2819" y="13246"/>
                </a:lnTo>
                <a:lnTo>
                  <a:pt x="2641" y="11315"/>
                </a:lnTo>
                <a:lnTo>
                  <a:pt x="2425" y="13246"/>
                </a:lnTo>
                <a:lnTo>
                  <a:pt x="2235" y="12979"/>
                </a:lnTo>
                <a:lnTo>
                  <a:pt x="2120" y="12839"/>
                </a:lnTo>
                <a:lnTo>
                  <a:pt x="2349" y="13487"/>
                </a:lnTo>
                <a:lnTo>
                  <a:pt x="2679" y="13716"/>
                </a:lnTo>
                <a:lnTo>
                  <a:pt x="2781" y="13512"/>
                </a:lnTo>
                <a:lnTo>
                  <a:pt x="3594" y="15748"/>
                </a:lnTo>
                <a:lnTo>
                  <a:pt x="3708" y="14452"/>
                </a:lnTo>
                <a:close/>
              </a:path>
              <a:path w="14605" h="19685">
                <a:moveTo>
                  <a:pt x="3721" y="6743"/>
                </a:moveTo>
                <a:lnTo>
                  <a:pt x="3644" y="4572"/>
                </a:lnTo>
                <a:lnTo>
                  <a:pt x="3568" y="3556"/>
                </a:lnTo>
                <a:lnTo>
                  <a:pt x="3009" y="6743"/>
                </a:lnTo>
                <a:lnTo>
                  <a:pt x="3403" y="6794"/>
                </a:lnTo>
                <a:lnTo>
                  <a:pt x="3594" y="6985"/>
                </a:lnTo>
                <a:lnTo>
                  <a:pt x="3721" y="6743"/>
                </a:lnTo>
                <a:close/>
              </a:path>
              <a:path w="14605" h="19685">
                <a:moveTo>
                  <a:pt x="3771" y="7162"/>
                </a:moveTo>
                <a:lnTo>
                  <a:pt x="3594" y="6985"/>
                </a:lnTo>
                <a:lnTo>
                  <a:pt x="3606" y="7391"/>
                </a:lnTo>
                <a:lnTo>
                  <a:pt x="3771" y="7162"/>
                </a:lnTo>
                <a:close/>
              </a:path>
              <a:path w="14605" h="19685">
                <a:moveTo>
                  <a:pt x="3898" y="13258"/>
                </a:moveTo>
                <a:lnTo>
                  <a:pt x="3746" y="12141"/>
                </a:lnTo>
                <a:lnTo>
                  <a:pt x="3454" y="9664"/>
                </a:lnTo>
                <a:lnTo>
                  <a:pt x="3632" y="8636"/>
                </a:lnTo>
                <a:lnTo>
                  <a:pt x="3632" y="8305"/>
                </a:lnTo>
                <a:lnTo>
                  <a:pt x="3606" y="7683"/>
                </a:lnTo>
                <a:lnTo>
                  <a:pt x="3606" y="7391"/>
                </a:lnTo>
                <a:lnTo>
                  <a:pt x="3378" y="7683"/>
                </a:lnTo>
                <a:lnTo>
                  <a:pt x="2882" y="7480"/>
                </a:lnTo>
                <a:lnTo>
                  <a:pt x="2743" y="7162"/>
                </a:lnTo>
                <a:lnTo>
                  <a:pt x="2616" y="6985"/>
                </a:lnTo>
                <a:lnTo>
                  <a:pt x="2324" y="6845"/>
                </a:lnTo>
                <a:lnTo>
                  <a:pt x="1866" y="6629"/>
                </a:lnTo>
                <a:lnTo>
                  <a:pt x="2463" y="6883"/>
                </a:lnTo>
                <a:lnTo>
                  <a:pt x="2527" y="6629"/>
                </a:lnTo>
                <a:lnTo>
                  <a:pt x="2755" y="5689"/>
                </a:lnTo>
                <a:lnTo>
                  <a:pt x="2895" y="5130"/>
                </a:lnTo>
                <a:lnTo>
                  <a:pt x="2400" y="5588"/>
                </a:lnTo>
                <a:lnTo>
                  <a:pt x="2311" y="5359"/>
                </a:lnTo>
                <a:lnTo>
                  <a:pt x="2095" y="5283"/>
                </a:lnTo>
                <a:lnTo>
                  <a:pt x="1879" y="5689"/>
                </a:lnTo>
                <a:lnTo>
                  <a:pt x="1993" y="4559"/>
                </a:lnTo>
                <a:lnTo>
                  <a:pt x="2006" y="3124"/>
                </a:lnTo>
                <a:lnTo>
                  <a:pt x="1752" y="4559"/>
                </a:lnTo>
                <a:lnTo>
                  <a:pt x="1727" y="5067"/>
                </a:lnTo>
                <a:lnTo>
                  <a:pt x="1612" y="4572"/>
                </a:lnTo>
                <a:lnTo>
                  <a:pt x="1358" y="6908"/>
                </a:lnTo>
                <a:lnTo>
                  <a:pt x="1574" y="6845"/>
                </a:lnTo>
                <a:lnTo>
                  <a:pt x="1638" y="7200"/>
                </a:lnTo>
                <a:lnTo>
                  <a:pt x="1676" y="6845"/>
                </a:lnTo>
                <a:lnTo>
                  <a:pt x="2133" y="6845"/>
                </a:lnTo>
                <a:lnTo>
                  <a:pt x="2692" y="8521"/>
                </a:lnTo>
                <a:lnTo>
                  <a:pt x="3251" y="8305"/>
                </a:lnTo>
                <a:lnTo>
                  <a:pt x="3263" y="8445"/>
                </a:lnTo>
                <a:lnTo>
                  <a:pt x="3213" y="11366"/>
                </a:lnTo>
                <a:lnTo>
                  <a:pt x="3225" y="10858"/>
                </a:lnTo>
                <a:lnTo>
                  <a:pt x="3505" y="12052"/>
                </a:lnTo>
                <a:lnTo>
                  <a:pt x="3733" y="12763"/>
                </a:lnTo>
                <a:lnTo>
                  <a:pt x="3708" y="14452"/>
                </a:lnTo>
                <a:lnTo>
                  <a:pt x="3797" y="15087"/>
                </a:lnTo>
                <a:lnTo>
                  <a:pt x="3810" y="15214"/>
                </a:lnTo>
                <a:lnTo>
                  <a:pt x="3822" y="15608"/>
                </a:lnTo>
                <a:lnTo>
                  <a:pt x="3898" y="14833"/>
                </a:lnTo>
                <a:lnTo>
                  <a:pt x="3873" y="14071"/>
                </a:lnTo>
                <a:lnTo>
                  <a:pt x="3810" y="14655"/>
                </a:lnTo>
                <a:lnTo>
                  <a:pt x="3759" y="12865"/>
                </a:lnTo>
                <a:lnTo>
                  <a:pt x="3898" y="13258"/>
                </a:lnTo>
                <a:close/>
              </a:path>
              <a:path w="14605" h="19685">
                <a:moveTo>
                  <a:pt x="3911" y="11785"/>
                </a:moveTo>
                <a:lnTo>
                  <a:pt x="3886" y="11010"/>
                </a:lnTo>
                <a:lnTo>
                  <a:pt x="3810" y="11785"/>
                </a:lnTo>
                <a:lnTo>
                  <a:pt x="3822" y="12166"/>
                </a:lnTo>
                <a:lnTo>
                  <a:pt x="3835" y="12547"/>
                </a:lnTo>
                <a:lnTo>
                  <a:pt x="3911" y="11785"/>
                </a:lnTo>
                <a:close/>
              </a:path>
              <a:path w="14605" h="19685">
                <a:moveTo>
                  <a:pt x="3924" y="6375"/>
                </a:moveTo>
                <a:lnTo>
                  <a:pt x="3835" y="6997"/>
                </a:lnTo>
                <a:lnTo>
                  <a:pt x="3924" y="6375"/>
                </a:lnTo>
                <a:close/>
              </a:path>
              <a:path w="14605" h="19685">
                <a:moveTo>
                  <a:pt x="3975" y="14820"/>
                </a:moveTo>
                <a:lnTo>
                  <a:pt x="3962" y="14452"/>
                </a:lnTo>
                <a:lnTo>
                  <a:pt x="3962" y="14249"/>
                </a:lnTo>
                <a:lnTo>
                  <a:pt x="3898" y="14833"/>
                </a:lnTo>
                <a:lnTo>
                  <a:pt x="3911" y="15214"/>
                </a:lnTo>
                <a:lnTo>
                  <a:pt x="3924" y="15430"/>
                </a:lnTo>
                <a:lnTo>
                  <a:pt x="3975" y="14820"/>
                </a:lnTo>
                <a:close/>
              </a:path>
              <a:path w="14605" h="19685">
                <a:moveTo>
                  <a:pt x="4191" y="11760"/>
                </a:moveTo>
                <a:lnTo>
                  <a:pt x="4178" y="11404"/>
                </a:lnTo>
                <a:lnTo>
                  <a:pt x="4178" y="11201"/>
                </a:lnTo>
                <a:lnTo>
                  <a:pt x="4114" y="11811"/>
                </a:lnTo>
                <a:lnTo>
                  <a:pt x="4127" y="12166"/>
                </a:lnTo>
                <a:lnTo>
                  <a:pt x="4127" y="12369"/>
                </a:lnTo>
                <a:lnTo>
                  <a:pt x="4191" y="11760"/>
                </a:lnTo>
                <a:close/>
              </a:path>
              <a:path w="14605" h="19685">
                <a:moveTo>
                  <a:pt x="4610" y="17119"/>
                </a:moveTo>
                <a:lnTo>
                  <a:pt x="4584" y="16357"/>
                </a:lnTo>
                <a:lnTo>
                  <a:pt x="4508" y="17119"/>
                </a:lnTo>
                <a:lnTo>
                  <a:pt x="4521" y="17500"/>
                </a:lnTo>
                <a:lnTo>
                  <a:pt x="4533" y="17894"/>
                </a:lnTo>
                <a:lnTo>
                  <a:pt x="4610" y="17119"/>
                </a:lnTo>
                <a:close/>
              </a:path>
              <a:path w="14605" h="19685">
                <a:moveTo>
                  <a:pt x="4737" y="17132"/>
                </a:moveTo>
                <a:lnTo>
                  <a:pt x="4711" y="16230"/>
                </a:lnTo>
                <a:lnTo>
                  <a:pt x="4610" y="17106"/>
                </a:lnTo>
                <a:lnTo>
                  <a:pt x="4622" y="17500"/>
                </a:lnTo>
                <a:lnTo>
                  <a:pt x="4635" y="18008"/>
                </a:lnTo>
                <a:lnTo>
                  <a:pt x="4737" y="17132"/>
                </a:lnTo>
                <a:close/>
              </a:path>
              <a:path w="14605" h="19685">
                <a:moveTo>
                  <a:pt x="4737" y="7391"/>
                </a:moveTo>
                <a:lnTo>
                  <a:pt x="4635" y="6743"/>
                </a:lnTo>
                <a:lnTo>
                  <a:pt x="4559" y="6578"/>
                </a:lnTo>
                <a:lnTo>
                  <a:pt x="4457" y="6807"/>
                </a:lnTo>
                <a:lnTo>
                  <a:pt x="4127" y="6908"/>
                </a:lnTo>
                <a:lnTo>
                  <a:pt x="4064" y="7391"/>
                </a:lnTo>
                <a:lnTo>
                  <a:pt x="4445" y="10261"/>
                </a:lnTo>
                <a:lnTo>
                  <a:pt x="4737" y="7391"/>
                </a:lnTo>
                <a:close/>
              </a:path>
              <a:path w="14605" h="19685">
                <a:moveTo>
                  <a:pt x="5041" y="5067"/>
                </a:moveTo>
                <a:lnTo>
                  <a:pt x="5029" y="4572"/>
                </a:lnTo>
                <a:lnTo>
                  <a:pt x="5016" y="4254"/>
                </a:lnTo>
                <a:lnTo>
                  <a:pt x="5041" y="5067"/>
                </a:lnTo>
                <a:close/>
              </a:path>
              <a:path w="14605" h="19685">
                <a:moveTo>
                  <a:pt x="5930" y="16344"/>
                </a:moveTo>
                <a:lnTo>
                  <a:pt x="5918" y="15976"/>
                </a:lnTo>
                <a:lnTo>
                  <a:pt x="5918" y="15773"/>
                </a:lnTo>
                <a:lnTo>
                  <a:pt x="5854" y="16383"/>
                </a:lnTo>
                <a:lnTo>
                  <a:pt x="5867" y="16738"/>
                </a:lnTo>
                <a:lnTo>
                  <a:pt x="5867" y="16941"/>
                </a:lnTo>
                <a:lnTo>
                  <a:pt x="5930" y="16344"/>
                </a:lnTo>
                <a:close/>
              </a:path>
              <a:path w="14605" h="19685">
                <a:moveTo>
                  <a:pt x="6184" y="17233"/>
                </a:moveTo>
                <a:lnTo>
                  <a:pt x="6172" y="16738"/>
                </a:lnTo>
                <a:lnTo>
                  <a:pt x="6159" y="16421"/>
                </a:lnTo>
                <a:lnTo>
                  <a:pt x="6184" y="17233"/>
                </a:lnTo>
                <a:close/>
              </a:path>
              <a:path w="14605" h="19685">
                <a:moveTo>
                  <a:pt x="6642" y="16370"/>
                </a:moveTo>
                <a:lnTo>
                  <a:pt x="6616" y="15468"/>
                </a:lnTo>
                <a:lnTo>
                  <a:pt x="6515" y="16344"/>
                </a:lnTo>
                <a:lnTo>
                  <a:pt x="6527" y="16738"/>
                </a:lnTo>
                <a:lnTo>
                  <a:pt x="6540" y="17246"/>
                </a:lnTo>
                <a:lnTo>
                  <a:pt x="6642" y="16370"/>
                </a:lnTo>
                <a:close/>
              </a:path>
              <a:path w="14605" h="19685">
                <a:moveTo>
                  <a:pt x="7086" y="14465"/>
                </a:moveTo>
                <a:lnTo>
                  <a:pt x="6451" y="14401"/>
                </a:lnTo>
                <a:lnTo>
                  <a:pt x="5626" y="14465"/>
                </a:lnTo>
                <a:lnTo>
                  <a:pt x="4660" y="14452"/>
                </a:lnTo>
                <a:lnTo>
                  <a:pt x="4102" y="13004"/>
                </a:lnTo>
                <a:lnTo>
                  <a:pt x="4051" y="14490"/>
                </a:lnTo>
                <a:lnTo>
                  <a:pt x="4724" y="15214"/>
                </a:lnTo>
                <a:lnTo>
                  <a:pt x="5537" y="15214"/>
                </a:lnTo>
                <a:lnTo>
                  <a:pt x="6019" y="15570"/>
                </a:lnTo>
                <a:lnTo>
                  <a:pt x="5930" y="16344"/>
                </a:lnTo>
                <a:lnTo>
                  <a:pt x="5943" y="16738"/>
                </a:lnTo>
                <a:lnTo>
                  <a:pt x="5956" y="17246"/>
                </a:lnTo>
                <a:lnTo>
                  <a:pt x="6057" y="16383"/>
                </a:lnTo>
                <a:lnTo>
                  <a:pt x="6032" y="15570"/>
                </a:lnTo>
                <a:lnTo>
                  <a:pt x="6413" y="15836"/>
                </a:lnTo>
                <a:lnTo>
                  <a:pt x="7086" y="14465"/>
                </a:lnTo>
                <a:close/>
              </a:path>
              <a:path w="14605" h="19685">
                <a:moveTo>
                  <a:pt x="7378" y="15316"/>
                </a:moveTo>
                <a:lnTo>
                  <a:pt x="7162" y="14351"/>
                </a:lnTo>
                <a:lnTo>
                  <a:pt x="7124" y="12420"/>
                </a:lnTo>
                <a:lnTo>
                  <a:pt x="7086" y="14465"/>
                </a:lnTo>
                <a:lnTo>
                  <a:pt x="7251" y="15481"/>
                </a:lnTo>
                <a:lnTo>
                  <a:pt x="7378" y="15316"/>
                </a:lnTo>
                <a:close/>
              </a:path>
              <a:path w="14605" h="19685">
                <a:moveTo>
                  <a:pt x="7442" y="2654"/>
                </a:moveTo>
                <a:lnTo>
                  <a:pt x="7429" y="2298"/>
                </a:lnTo>
                <a:lnTo>
                  <a:pt x="7429" y="2095"/>
                </a:lnTo>
                <a:lnTo>
                  <a:pt x="7366" y="2705"/>
                </a:lnTo>
                <a:lnTo>
                  <a:pt x="7378" y="3060"/>
                </a:lnTo>
                <a:lnTo>
                  <a:pt x="7391" y="3276"/>
                </a:lnTo>
                <a:lnTo>
                  <a:pt x="7442" y="2654"/>
                </a:lnTo>
                <a:close/>
              </a:path>
              <a:path w="14605" h="19685">
                <a:moveTo>
                  <a:pt x="7581" y="4318"/>
                </a:moveTo>
                <a:lnTo>
                  <a:pt x="7569" y="3822"/>
                </a:lnTo>
                <a:lnTo>
                  <a:pt x="7556" y="3505"/>
                </a:lnTo>
                <a:lnTo>
                  <a:pt x="7581" y="4318"/>
                </a:lnTo>
                <a:close/>
              </a:path>
              <a:path w="14605" h="19685">
                <a:moveTo>
                  <a:pt x="7835" y="3492"/>
                </a:moveTo>
                <a:lnTo>
                  <a:pt x="7797" y="2298"/>
                </a:lnTo>
                <a:lnTo>
                  <a:pt x="7759" y="698"/>
                </a:lnTo>
                <a:lnTo>
                  <a:pt x="7670" y="2743"/>
                </a:lnTo>
                <a:lnTo>
                  <a:pt x="7670" y="3060"/>
                </a:lnTo>
                <a:lnTo>
                  <a:pt x="7658" y="3822"/>
                </a:lnTo>
                <a:lnTo>
                  <a:pt x="7835" y="3492"/>
                </a:lnTo>
                <a:close/>
              </a:path>
              <a:path w="14605" h="19685">
                <a:moveTo>
                  <a:pt x="7988" y="3441"/>
                </a:moveTo>
                <a:lnTo>
                  <a:pt x="7962" y="2679"/>
                </a:lnTo>
                <a:lnTo>
                  <a:pt x="7886" y="3441"/>
                </a:lnTo>
                <a:lnTo>
                  <a:pt x="7899" y="3822"/>
                </a:lnTo>
                <a:lnTo>
                  <a:pt x="7912" y="4203"/>
                </a:lnTo>
                <a:lnTo>
                  <a:pt x="7988" y="3441"/>
                </a:lnTo>
                <a:close/>
              </a:path>
              <a:path w="14605" h="19685">
                <a:moveTo>
                  <a:pt x="8115" y="13030"/>
                </a:moveTo>
                <a:lnTo>
                  <a:pt x="8089" y="12065"/>
                </a:lnTo>
                <a:lnTo>
                  <a:pt x="7607" y="14859"/>
                </a:lnTo>
                <a:lnTo>
                  <a:pt x="7594" y="14465"/>
                </a:lnTo>
                <a:lnTo>
                  <a:pt x="7620" y="15608"/>
                </a:lnTo>
                <a:lnTo>
                  <a:pt x="7505" y="15328"/>
                </a:lnTo>
                <a:lnTo>
                  <a:pt x="7569" y="14465"/>
                </a:lnTo>
                <a:lnTo>
                  <a:pt x="7543" y="13449"/>
                </a:lnTo>
                <a:lnTo>
                  <a:pt x="7454" y="14643"/>
                </a:lnTo>
                <a:lnTo>
                  <a:pt x="7454" y="16014"/>
                </a:lnTo>
                <a:lnTo>
                  <a:pt x="7454" y="14643"/>
                </a:lnTo>
                <a:lnTo>
                  <a:pt x="7416" y="15138"/>
                </a:lnTo>
                <a:lnTo>
                  <a:pt x="7366" y="14998"/>
                </a:lnTo>
                <a:lnTo>
                  <a:pt x="7404" y="15430"/>
                </a:lnTo>
                <a:lnTo>
                  <a:pt x="7366" y="16002"/>
                </a:lnTo>
                <a:lnTo>
                  <a:pt x="7340" y="15367"/>
                </a:lnTo>
                <a:lnTo>
                  <a:pt x="7353" y="16040"/>
                </a:lnTo>
                <a:lnTo>
                  <a:pt x="6680" y="15595"/>
                </a:lnTo>
                <a:lnTo>
                  <a:pt x="6718" y="16738"/>
                </a:lnTo>
                <a:lnTo>
                  <a:pt x="6756" y="18135"/>
                </a:lnTo>
                <a:lnTo>
                  <a:pt x="7264" y="16776"/>
                </a:lnTo>
                <a:lnTo>
                  <a:pt x="7391" y="16954"/>
                </a:lnTo>
                <a:lnTo>
                  <a:pt x="7404" y="16687"/>
                </a:lnTo>
                <a:lnTo>
                  <a:pt x="7747" y="19100"/>
                </a:lnTo>
                <a:lnTo>
                  <a:pt x="7823" y="16433"/>
                </a:lnTo>
                <a:lnTo>
                  <a:pt x="7861" y="15633"/>
                </a:lnTo>
                <a:lnTo>
                  <a:pt x="7772" y="15938"/>
                </a:lnTo>
                <a:lnTo>
                  <a:pt x="8115" y="13030"/>
                </a:lnTo>
                <a:close/>
              </a:path>
              <a:path w="14605" h="19685">
                <a:moveTo>
                  <a:pt x="8636" y="3556"/>
                </a:moveTo>
                <a:lnTo>
                  <a:pt x="8623" y="3060"/>
                </a:lnTo>
                <a:lnTo>
                  <a:pt x="8610" y="2743"/>
                </a:lnTo>
                <a:lnTo>
                  <a:pt x="8636" y="3556"/>
                </a:lnTo>
                <a:close/>
              </a:path>
              <a:path w="14605" h="19685">
                <a:moveTo>
                  <a:pt x="8851" y="13652"/>
                </a:moveTo>
                <a:lnTo>
                  <a:pt x="8826" y="12839"/>
                </a:lnTo>
                <a:lnTo>
                  <a:pt x="8191" y="17183"/>
                </a:lnTo>
                <a:lnTo>
                  <a:pt x="8153" y="15989"/>
                </a:lnTo>
                <a:lnTo>
                  <a:pt x="8242" y="18961"/>
                </a:lnTo>
                <a:lnTo>
                  <a:pt x="8851" y="13652"/>
                </a:lnTo>
                <a:close/>
              </a:path>
              <a:path w="14605" h="19685">
                <a:moveTo>
                  <a:pt x="9017" y="3568"/>
                </a:moveTo>
                <a:lnTo>
                  <a:pt x="9004" y="3073"/>
                </a:lnTo>
                <a:lnTo>
                  <a:pt x="8991" y="2755"/>
                </a:lnTo>
                <a:lnTo>
                  <a:pt x="9017" y="3568"/>
                </a:lnTo>
                <a:close/>
              </a:path>
              <a:path w="14605" h="19685">
                <a:moveTo>
                  <a:pt x="9144" y="15608"/>
                </a:moveTo>
                <a:lnTo>
                  <a:pt x="9118" y="14846"/>
                </a:lnTo>
                <a:lnTo>
                  <a:pt x="9042" y="15608"/>
                </a:lnTo>
                <a:lnTo>
                  <a:pt x="9055" y="15989"/>
                </a:lnTo>
                <a:lnTo>
                  <a:pt x="9067" y="16383"/>
                </a:lnTo>
                <a:lnTo>
                  <a:pt x="9144" y="15608"/>
                </a:lnTo>
                <a:close/>
              </a:path>
              <a:path w="14605" h="19685">
                <a:moveTo>
                  <a:pt x="10439" y="1930"/>
                </a:moveTo>
                <a:lnTo>
                  <a:pt x="10414" y="1155"/>
                </a:lnTo>
                <a:lnTo>
                  <a:pt x="10337" y="1930"/>
                </a:lnTo>
                <a:lnTo>
                  <a:pt x="10350" y="2311"/>
                </a:lnTo>
                <a:lnTo>
                  <a:pt x="10363" y="2692"/>
                </a:lnTo>
                <a:lnTo>
                  <a:pt x="10439" y="1930"/>
                </a:lnTo>
                <a:close/>
              </a:path>
              <a:path w="14605" h="19685">
                <a:moveTo>
                  <a:pt x="10566" y="1905"/>
                </a:moveTo>
                <a:lnTo>
                  <a:pt x="10553" y="1549"/>
                </a:lnTo>
                <a:lnTo>
                  <a:pt x="10553" y="1346"/>
                </a:lnTo>
                <a:lnTo>
                  <a:pt x="10490" y="1955"/>
                </a:lnTo>
                <a:lnTo>
                  <a:pt x="10502" y="2311"/>
                </a:lnTo>
                <a:lnTo>
                  <a:pt x="10515" y="2514"/>
                </a:lnTo>
                <a:lnTo>
                  <a:pt x="10566" y="1905"/>
                </a:lnTo>
                <a:close/>
              </a:path>
              <a:path w="14605" h="19685">
                <a:moveTo>
                  <a:pt x="10617" y="2806"/>
                </a:moveTo>
                <a:lnTo>
                  <a:pt x="10604" y="2311"/>
                </a:lnTo>
                <a:lnTo>
                  <a:pt x="10591" y="1993"/>
                </a:lnTo>
                <a:lnTo>
                  <a:pt x="10617" y="2806"/>
                </a:lnTo>
                <a:close/>
              </a:path>
              <a:path w="14605" h="19685">
                <a:moveTo>
                  <a:pt x="11938" y="14084"/>
                </a:moveTo>
                <a:lnTo>
                  <a:pt x="11887" y="12077"/>
                </a:lnTo>
                <a:lnTo>
                  <a:pt x="11404" y="14478"/>
                </a:lnTo>
                <a:lnTo>
                  <a:pt x="11074" y="14592"/>
                </a:lnTo>
                <a:lnTo>
                  <a:pt x="11049" y="14084"/>
                </a:lnTo>
                <a:lnTo>
                  <a:pt x="10782" y="14528"/>
                </a:lnTo>
                <a:lnTo>
                  <a:pt x="10579" y="14528"/>
                </a:lnTo>
                <a:lnTo>
                  <a:pt x="10566" y="14097"/>
                </a:lnTo>
                <a:lnTo>
                  <a:pt x="10515" y="14592"/>
                </a:lnTo>
                <a:lnTo>
                  <a:pt x="9893" y="13931"/>
                </a:lnTo>
                <a:lnTo>
                  <a:pt x="9906" y="14478"/>
                </a:lnTo>
                <a:lnTo>
                  <a:pt x="9359" y="13919"/>
                </a:lnTo>
                <a:lnTo>
                  <a:pt x="9372" y="14757"/>
                </a:lnTo>
                <a:lnTo>
                  <a:pt x="9144" y="14249"/>
                </a:lnTo>
                <a:lnTo>
                  <a:pt x="9169" y="15227"/>
                </a:lnTo>
                <a:lnTo>
                  <a:pt x="9169" y="15417"/>
                </a:lnTo>
                <a:lnTo>
                  <a:pt x="9232" y="15240"/>
                </a:lnTo>
                <a:lnTo>
                  <a:pt x="9385" y="15049"/>
                </a:lnTo>
                <a:lnTo>
                  <a:pt x="9398" y="15227"/>
                </a:lnTo>
                <a:lnTo>
                  <a:pt x="9423" y="15976"/>
                </a:lnTo>
                <a:lnTo>
                  <a:pt x="9766" y="15265"/>
                </a:lnTo>
                <a:lnTo>
                  <a:pt x="9918" y="15036"/>
                </a:lnTo>
                <a:lnTo>
                  <a:pt x="9931" y="15240"/>
                </a:lnTo>
                <a:lnTo>
                  <a:pt x="9956" y="15989"/>
                </a:lnTo>
                <a:lnTo>
                  <a:pt x="10299" y="15278"/>
                </a:lnTo>
                <a:lnTo>
                  <a:pt x="10490" y="15011"/>
                </a:lnTo>
                <a:lnTo>
                  <a:pt x="10502" y="15240"/>
                </a:lnTo>
                <a:lnTo>
                  <a:pt x="10515" y="15621"/>
                </a:lnTo>
                <a:lnTo>
                  <a:pt x="10579" y="14871"/>
                </a:lnTo>
                <a:lnTo>
                  <a:pt x="10947" y="16230"/>
                </a:lnTo>
                <a:lnTo>
                  <a:pt x="11239" y="15341"/>
                </a:lnTo>
                <a:lnTo>
                  <a:pt x="11722" y="15176"/>
                </a:lnTo>
                <a:lnTo>
                  <a:pt x="11836" y="14592"/>
                </a:lnTo>
                <a:lnTo>
                  <a:pt x="11938" y="14084"/>
                </a:lnTo>
                <a:close/>
              </a:path>
              <a:path w="14605" h="19685">
                <a:moveTo>
                  <a:pt x="14071" y="1943"/>
                </a:moveTo>
                <a:lnTo>
                  <a:pt x="14046" y="1181"/>
                </a:lnTo>
                <a:lnTo>
                  <a:pt x="13970" y="1943"/>
                </a:lnTo>
                <a:lnTo>
                  <a:pt x="13982" y="2324"/>
                </a:lnTo>
                <a:lnTo>
                  <a:pt x="13995" y="2717"/>
                </a:lnTo>
                <a:lnTo>
                  <a:pt x="14071" y="1943"/>
                </a:lnTo>
                <a:close/>
              </a:path>
              <a:path w="14605" h="19685">
                <a:moveTo>
                  <a:pt x="14478" y="3276"/>
                </a:moveTo>
                <a:lnTo>
                  <a:pt x="14389" y="0"/>
                </a:lnTo>
                <a:lnTo>
                  <a:pt x="14236" y="2324"/>
                </a:lnTo>
                <a:lnTo>
                  <a:pt x="14478" y="3276"/>
                </a:lnTo>
                <a:close/>
              </a:path>
            </a:pathLst>
          </a:custGeom>
          <a:solidFill>
            <a:srgbClr val="B88F51"/>
          </a:solidFill>
        </p:spPr>
        <p:txBody>
          <a:bodyPr wrap="square" lIns="0" tIns="0" rIns="0" bIns="0" rtlCol="0"/>
          <a:lstStyle/>
          <a:p>
            <a:endParaRPr sz="2511"/>
          </a:p>
        </p:txBody>
      </p:sp>
      <p:sp>
        <p:nvSpPr>
          <p:cNvPr id="171" name="bg object 171"/>
          <p:cNvSpPr/>
          <p:nvPr/>
        </p:nvSpPr>
        <p:spPr>
          <a:xfrm>
            <a:off x="879046" y="189531"/>
            <a:ext cx="4366" cy="5556"/>
          </a:xfrm>
          <a:custGeom>
            <a:avLst/>
            <a:gdLst/>
            <a:ahLst/>
            <a:cxnLst/>
            <a:rect l="l" t="t" r="r" b="b"/>
            <a:pathLst>
              <a:path w="6984" h="8889">
                <a:moveTo>
                  <a:pt x="76" y="2387"/>
                </a:moveTo>
                <a:lnTo>
                  <a:pt x="63" y="2019"/>
                </a:lnTo>
                <a:lnTo>
                  <a:pt x="63" y="1816"/>
                </a:lnTo>
                <a:lnTo>
                  <a:pt x="0" y="2425"/>
                </a:lnTo>
                <a:lnTo>
                  <a:pt x="12" y="2781"/>
                </a:lnTo>
                <a:lnTo>
                  <a:pt x="12" y="2997"/>
                </a:lnTo>
                <a:lnTo>
                  <a:pt x="76" y="2387"/>
                </a:lnTo>
                <a:close/>
              </a:path>
              <a:path w="6984" h="8889">
                <a:moveTo>
                  <a:pt x="228" y="2425"/>
                </a:moveTo>
                <a:lnTo>
                  <a:pt x="203" y="1524"/>
                </a:lnTo>
                <a:lnTo>
                  <a:pt x="101" y="2387"/>
                </a:lnTo>
                <a:lnTo>
                  <a:pt x="114" y="2781"/>
                </a:lnTo>
                <a:lnTo>
                  <a:pt x="127" y="3289"/>
                </a:lnTo>
                <a:lnTo>
                  <a:pt x="228" y="2425"/>
                </a:lnTo>
                <a:close/>
              </a:path>
              <a:path w="6984" h="8889">
                <a:moveTo>
                  <a:pt x="520" y="2387"/>
                </a:moveTo>
                <a:lnTo>
                  <a:pt x="508" y="2019"/>
                </a:lnTo>
                <a:lnTo>
                  <a:pt x="508" y="1816"/>
                </a:lnTo>
                <a:lnTo>
                  <a:pt x="444" y="2425"/>
                </a:lnTo>
                <a:lnTo>
                  <a:pt x="457" y="2781"/>
                </a:lnTo>
                <a:lnTo>
                  <a:pt x="457" y="2997"/>
                </a:lnTo>
                <a:lnTo>
                  <a:pt x="520" y="2387"/>
                </a:lnTo>
                <a:close/>
              </a:path>
              <a:path w="6984" h="8889">
                <a:moveTo>
                  <a:pt x="723" y="6273"/>
                </a:moveTo>
                <a:lnTo>
                  <a:pt x="685" y="5422"/>
                </a:lnTo>
                <a:lnTo>
                  <a:pt x="609" y="6108"/>
                </a:lnTo>
                <a:lnTo>
                  <a:pt x="279" y="5575"/>
                </a:lnTo>
                <a:lnTo>
                  <a:pt x="304" y="6578"/>
                </a:lnTo>
                <a:lnTo>
                  <a:pt x="317" y="6858"/>
                </a:lnTo>
                <a:lnTo>
                  <a:pt x="393" y="6591"/>
                </a:lnTo>
                <a:lnTo>
                  <a:pt x="609" y="6388"/>
                </a:lnTo>
                <a:lnTo>
                  <a:pt x="622" y="6578"/>
                </a:lnTo>
                <a:lnTo>
                  <a:pt x="635" y="6959"/>
                </a:lnTo>
                <a:lnTo>
                  <a:pt x="698" y="6299"/>
                </a:lnTo>
                <a:close/>
              </a:path>
              <a:path w="6984" h="8889">
                <a:moveTo>
                  <a:pt x="952" y="3162"/>
                </a:moveTo>
                <a:lnTo>
                  <a:pt x="927" y="2400"/>
                </a:lnTo>
                <a:lnTo>
                  <a:pt x="850" y="3086"/>
                </a:lnTo>
                <a:lnTo>
                  <a:pt x="609" y="2565"/>
                </a:lnTo>
                <a:lnTo>
                  <a:pt x="635" y="3543"/>
                </a:lnTo>
                <a:lnTo>
                  <a:pt x="635" y="3733"/>
                </a:lnTo>
                <a:lnTo>
                  <a:pt x="698" y="3556"/>
                </a:lnTo>
                <a:lnTo>
                  <a:pt x="850" y="3365"/>
                </a:lnTo>
                <a:lnTo>
                  <a:pt x="863" y="3543"/>
                </a:lnTo>
                <a:lnTo>
                  <a:pt x="876" y="3937"/>
                </a:lnTo>
                <a:lnTo>
                  <a:pt x="939" y="3251"/>
                </a:lnTo>
                <a:close/>
              </a:path>
              <a:path w="6984" h="8889">
                <a:moveTo>
                  <a:pt x="1054" y="1270"/>
                </a:moveTo>
                <a:lnTo>
                  <a:pt x="584" y="1130"/>
                </a:lnTo>
                <a:lnTo>
                  <a:pt x="609" y="2019"/>
                </a:lnTo>
                <a:lnTo>
                  <a:pt x="622" y="2425"/>
                </a:lnTo>
                <a:lnTo>
                  <a:pt x="838" y="2019"/>
                </a:lnTo>
                <a:lnTo>
                  <a:pt x="1054" y="1270"/>
                </a:lnTo>
                <a:close/>
              </a:path>
              <a:path w="6984" h="8889">
                <a:moveTo>
                  <a:pt x="1079" y="3149"/>
                </a:moveTo>
                <a:lnTo>
                  <a:pt x="1066" y="2781"/>
                </a:lnTo>
                <a:lnTo>
                  <a:pt x="1066" y="2578"/>
                </a:lnTo>
                <a:lnTo>
                  <a:pt x="1003" y="3187"/>
                </a:lnTo>
                <a:lnTo>
                  <a:pt x="1016" y="3543"/>
                </a:lnTo>
                <a:lnTo>
                  <a:pt x="1016" y="3759"/>
                </a:lnTo>
                <a:lnTo>
                  <a:pt x="1079" y="3149"/>
                </a:lnTo>
                <a:close/>
              </a:path>
              <a:path w="6984" h="8889">
                <a:moveTo>
                  <a:pt x="1409" y="4800"/>
                </a:moveTo>
                <a:lnTo>
                  <a:pt x="1397" y="4305"/>
                </a:lnTo>
                <a:lnTo>
                  <a:pt x="1384" y="3987"/>
                </a:lnTo>
                <a:lnTo>
                  <a:pt x="1409" y="4800"/>
                </a:lnTo>
                <a:close/>
              </a:path>
              <a:path w="6984" h="8889">
                <a:moveTo>
                  <a:pt x="1638" y="3924"/>
                </a:moveTo>
                <a:lnTo>
                  <a:pt x="1612" y="3162"/>
                </a:lnTo>
                <a:lnTo>
                  <a:pt x="1536" y="3924"/>
                </a:lnTo>
                <a:lnTo>
                  <a:pt x="1549" y="4305"/>
                </a:lnTo>
                <a:lnTo>
                  <a:pt x="1562" y="4699"/>
                </a:lnTo>
                <a:lnTo>
                  <a:pt x="1638" y="3924"/>
                </a:lnTo>
                <a:close/>
              </a:path>
              <a:path w="6984" h="8889">
                <a:moveTo>
                  <a:pt x="1689" y="1663"/>
                </a:moveTo>
                <a:lnTo>
                  <a:pt x="1651" y="584"/>
                </a:lnTo>
                <a:lnTo>
                  <a:pt x="1231" y="2921"/>
                </a:lnTo>
                <a:lnTo>
                  <a:pt x="1282" y="4660"/>
                </a:lnTo>
                <a:lnTo>
                  <a:pt x="1689" y="1663"/>
                </a:lnTo>
                <a:close/>
              </a:path>
              <a:path w="6984" h="8889">
                <a:moveTo>
                  <a:pt x="1752" y="3276"/>
                </a:moveTo>
                <a:lnTo>
                  <a:pt x="1739" y="2781"/>
                </a:lnTo>
                <a:lnTo>
                  <a:pt x="1727" y="2463"/>
                </a:lnTo>
                <a:lnTo>
                  <a:pt x="1752" y="3276"/>
                </a:lnTo>
                <a:close/>
              </a:path>
              <a:path w="6984" h="8889">
                <a:moveTo>
                  <a:pt x="1879" y="4800"/>
                </a:moveTo>
                <a:lnTo>
                  <a:pt x="1866" y="4305"/>
                </a:lnTo>
                <a:lnTo>
                  <a:pt x="1854" y="3987"/>
                </a:lnTo>
                <a:lnTo>
                  <a:pt x="1879" y="4800"/>
                </a:lnTo>
                <a:close/>
              </a:path>
              <a:path w="6984" h="8889">
                <a:moveTo>
                  <a:pt x="2387" y="3035"/>
                </a:moveTo>
                <a:lnTo>
                  <a:pt x="2019" y="2705"/>
                </a:lnTo>
                <a:lnTo>
                  <a:pt x="2044" y="3543"/>
                </a:lnTo>
                <a:lnTo>
                  <a:pt x="2057" y="3810"/>
                </a:lnTo>
                <a:lnTo>
                  <a:pt x="2133" y="3568"/>
                </a:lnTo>
                <a:lnTo>
                  <a:pt x="2387" y="3035"/>
                </a:lnTo>
                <a:close/>
              </a:path>
              <a:path w="6984" h="8889">
                <a:moveTo>
                  <a:pt x="2552" y="901"/>
                </a:moveTo>
                <a:lnTo>
                  <a:pt x="2527" y="0"/>
                </a:lnTo>
                <a:lnTo>
                  <a:pt x="2425" y="876"/>
                </a:lnTo>
                <a:lnTo>
                  <a:pt x="2438" y="1270"/>
                </a:lnTo>
                <a:lnTo>
                  <a:pt x="2451" y="1778"/>
                </a:lnTo>
                <a:lnTo>
                  <a:pt x="2552" y="901"/>
                </a:lnTo>
                <a:close/>
              </a:path>
              <a:path w="6984" h="8889">
                <a:moveTo>
                  <a:pt x="2628" y="863"/>
                </a:moveTo>
                <a:lnTo>
                  <a:pt x="2616" y="508"/>
                </a:lnTo>
                <a:lnTo>
                  <a:pt x="2616" y="304"/>
                </a:lnTo>
                <a:lnTo>
                  <a:pt x="2552" y="901"/>
                </a:lnTo>
                <a:lnTo>
                  <a:pt x="2565" y="1270"/>
                </a:lnTo>
                <a:lnTo>
                  <a:pt x="2565" y="1473"/>
                </a:lnTo>
                <a:lnTo>
                  <a:pt x="2628" y="863"/>
                </a:lnTo>
                <a:close/>
              </a:path>
              <a:path w="6984" h="8889">
                <a:moveTo>
                  <a:pt x="2717" y="4838"/>
                </a:moveTo>
                <a:lnTo>
                  <a:pt x="2692" y="1866"/>
                </a:lnTo>
                <a:lnTo>
                  <a:pt x="2413" y="2921"/>
                </a:lnTo>
                <a:lnTo>
                  <a:pt x="2349" y="3543"/>
                </a:lnTo>
                <a:lnTo>
                  <a:pt x="2222" y="4838"/>
                </a:lnTo>
                <a:lnTo>
                  <a:pt x="2717" y="4838"/>
                </a:lnTo>
                <a:close/>
              </a:path>
              <a:path w="6984" h="8889">
                <a:moveTo>
                  <a:pt x="2844" y="546"/>
                </a:moveTo>
                <a:lnTo>
                  <a:pt x="2832" y="88"/>
                </a:lnTo>
                <a:lnTo>
                  <a:pt x="2717" y="1270"/>
                </a:lnTo>
                <a:lnTo>
                  <a:pt x="2768" y="2781"/>
                </a:lnTo>
                <a:lnTo>
                  <a:pt x="2844" y="546"/>
                </a:lnTo>
                <a:close/>
              </a:path>
              <a:path w="6984" h="8889">
                <a:moveTo>
                  <a:pt x="3175" y="4470"/>
                </a:moveTo>
                <a:lnTo>
                  <a:pt x="3162" y="4229"/>
                </a:lnTo>
                <a:lnTo>
                  <a:pt x="2870" y="3606"/>
                </a:lnTo>
                <a:lnTo>
                  <a:pt x="2794" y="3454"/>
                </a:lnTo>
                <a:lnTo>
                  <a:pt x="2794" y="3606"/>
                </a:lnTo>
                <a:lnTo>
                  <a:pt x="2755" y="5346"/>
                </a:lnTo>
                <a:lnTo>
                  <a:pt x="3175" y="4470"/>
                </a:lnTo>
                <a:close/>
              </a:path>
              <a:path w="6984" h="8889">
                <a:moveTo>
                  <a:pt x="3441" y="7594"/>
                </a:moveTo>
                <a:lnTo>
                  <a:pt x="2654" y="6794"/>
                </a:lnTo>
                <a:lnTo>
                  <a:pt x="2692" y="8102"/>
                </a:lnTo>
                <a:lnTo>
                  <a:pt x="2717" y="8851"/>
                </a:lnTo>
                <a:lnTo>
                  <a:pt x="3060" y="8140"/>
                </a:lnTo>
                <a:lnTo>
                  <a:pt x="3441" y="7594"/>
                </a:lnTo>
                <a:close/>
              </a:path>
              <a:path w="6984" h="8889">
                <a:moveTo>
                  <a:pt x="3644" y="4267"/>
                </a:moveTo>
                <a:lnTo>
                  <a:pt x="3403" y="4305"/>
                </a:lnTo>
                <a:lnTo>
                  <a:pt x="3276" y="4470"/>
                </a:lnTo>
                <a:lnTo>
                  <a:pt x="3556" y="5067"/>
                </a:lnTo>
                <a:lnTo>
                  <a:pt x="3644" y="4267"/>
                </a:lnTo>
                <a:close/>
              </a:path>
              <a:path w="6984" h="8889">
                <a:moveTo>
                  <a:pt x="3771" y="2794"/>
                </a:moveTo>
                <a:lnTo>
                  <a:pt x="3759" y="2476"/>
                </a:lnTo>
                <a:lnTo>
                  <a:pt x="3771" y="3048"/>
                </a:lnTo>
                <a:lnTo>
                  <a:pt x="3771" y="2794"/>
                </a:lnTo>
                <a:close/>
              </a:path>
              <a:path w="6984" h="8889">
                <a:moveTo>
                  <a:pt x="3924" y="7708"/>
                </a:moveTo>
                <a:lnTo>
                  <a:pt x="3911" y="7353"/>
                </a:lnTo>
                <a:lnTo>
                  <a:pt x="3911" y="7150"/>
                </a:lnTo>
                <a:lnTo>
                  <a:pt x="3848" y="7759"/>
                </a:lnTo>
                <a:lnTo>
                  <a:pt x="3860" y="8115"/>
                </a:lnTo>
                <a:lnTo>
                  <a:pt x="3860" y="8318"/>
                </a:lnTo>
                <a:lnTo>
                  <a:pt x="3924" y="7708"/>
                </a:lnTo>
                <a:close/>
              </a:path>
              <a:path w="6984" h="8889">
                <a:moveTo>
                  <a:pt x="4330" y="7734"/>
                </a:moveTo>
                <a:lnTo>
                  <a:pt x="4305" y="6959"/>
                </a:lnTo>
                <a:lnTo>
                  <a:pt x="4229" y="7734"/>
                </a:lnTo>
                <a:lnTo>
                  <a:pt x="4241" y="8115"/>
                </a:lnTo>
                <a:lnTo>
                  <a:pt x="4254" y="8496"/>
                </a:lnTo>
                <a:lnTo>
                  <a:pt x="4330" y="7734"/>
                </a:lnTo>
                <a:close/>
              </a:path>
              <a:path w="6984" h="8889">
                <a:moveTo>
                  <a:pt x="5384" y="2489"/>
                </a:moveTo>
                <a:lnTo>
                  <a:pt x="4940" y="1790"/>
                </a:lnTo>
                <a:lnTo>
                  <a:pt x="4953" y="2362"/>
                </a:lnTo>
                <a:lnTo>
                  <a:pt x="4597" y="1790"/>
                </a:lnTo>
                <a:lnTo>
                  <a:pt x="4597" y="2133"/>
                </a:lnTo>
                <a:lnTo>
                  <a:pt x="4114" y="596"/>
                </a:lnTo>
                <a:lnTo>
                  <a:pt x="4114" y="304"/>
                </a:lnTo>
                <a:lnTo>
                  <a:pt x="4089" y="520"/>
                </a:lnTo>
                <a:lnTo>
                  <a:pt x="3771" y="3048"/>
                </a:lnTo>
                <a:lnTo>
                  <a:pt x="3644" y="4267"/>
                </a:lnTo>
                <a:lnTo>
                  <a:pt x="3886" y="4229"/>
                </a:lnTo>
                <a:lnTo>
                  <a:pt x="4178" y="4305"/>
                </a:lnTo>
                <a:lnTo>
                  <a:pt x="4737" y="4305"/>
                </a:lnTo>
                <a:lnTo>
                  <a:pt x="5346" y="4470"/>
                </a:lnTo>
                <a:lnTo>
                  <a:pt x="5270" y="4229"/>
                </a:lnTo>
                <a:lnTo>
                  <a:pt x="4851" y="2921"/>
                </a:lnTo>
                <a:lnTo>
                  <a:pt x="4851" y="2794"/>
                </a:lnTo>
                <a:lnTo>
                  <a:pt x="4953" y="2578"/>
                </a:lnTo>
                <a:lnTo>
                  <a:pt x="4965" y="2794"/>
                </a:lnTo>
                <a:lnTo>
                  <a:pt x="4978" y="3073"/>
                </a:lnTo>
                <a:lnTo>
                  <a:pt x="5054" y="2806"/>
                </a:lnTo>
                <a:lnTo>
                  <a:pt x="5384" y="2489"/>
                </a:lnTo>
                <a:close/>
              </a:path>
              <a:path w="6984" h="8889">
                <a:moveTo>
                  <a:pt x="6032" y="2540"/>
                </a:moveTo>
                <a:lnTo>
                  <a:pt x="6019" y="2044"/>
                </a:lnTo>
                <a:lnTo>
                  <a:pt x="6007" y="1727"/>
                </a:lnTo>
                <a:lnTo>
                  <a:pt x="6032" y="2540"/>
                </a:lnTo>
                <a:close/>
              </a:path>
              <a:path w="6984" h="8889">
                <a:moveTo>
                  <a:pt x="6540" y="1739"/>
                </a:moveTo>
                <a:lnTo>
                  <a:pt x="6096" y="1041"/>
                </a:lnTo>
                <a:lnTo>
                  <a:pt x="6121" y="2044"/>
                </a:lnTo>
                <a:lnTo>
                  <a:pt x="6134" y="2324"/>
                </a:lnTo>
                <a:lnTo>
                  <a:pt x="6210" y="2057"/>
                </a:lnTo>
                <a:lnTo>
                  <a:pt x="6540" y="1739"/>
                </a:lnTo>
                <a:close/>
              </a:path>
            </a:pathLst>
          </a:custGeom>
          <a:solidFill>
            <a:srgbClr val="B88F51"/>
          </a:solidFill>
        </p:spPr>
        <p:txBody>
          <a:bodyPr wrap="square" lIns="0" tIns="0" rIns="0" bIns="0" rtlCol="0"/>
          <a:lstStyle/>
          <a:p>
            <a:endParaRPr sz="2511"/>
          </a:p>
        </p:txBody>
      </p:sp>
      <p:sp>
        <p:nvSpPr>
          <p:cNvPr id="172" name="bg object 172"/>
          <p:cNvSpPr/>
          <p:nvPr/>
        </p:nvSpPr>
        <p:spPr>
          <a:xfrm>
            <a:off x="758817" y="126603"/>
            <a:ext cx="11906" cy="23416"/>
          </a:xfrm>
          <a:custGeom>
            <a:avLst/>
            <a:gdLst/>
            <a:ahLst/>
            <a:cxnLst/>
            <a:rect l="l" t="t" r="r" b="b"/>
            <a:pathLst>
              <a:path w="19050" h="37464">
                <a:moveTo>
                  <a:pt x="76" y="20218"/>
                </a:moveTo>
                <a:lnTo>
                  <a:pt x="63" y="19862"/>
                </a:lnTo>
                <a:lnTo>
                  <a:pt x="50" y="19659"/>
                </a:lnTo>
                <a:lnTo>
                  <a:pt x="0" y="20269"/>
                </a:lnTo>
                <a:lnTo>
                  <a:pt x="25" y="20624"/>
                </a:lnTo>
                <a:lnTo>
                  <a:pt x="38" y="20828"/>
                </a:lnTo>
                <a:lnTo>
                  <a:pt x="76" y="20218"/>
                </a:lnTo>
                <a:close/>
              </a:path>
              <a:path w="19050" h="37464">
                <a:moveTo>
                  <a:pt x="368" y="16522"/>
                </a:moveTo>
                <a:lnTo>
                  <a:pt x="0" y="15849"/>
                </a:lnTo>
                <a:lnTo>
                  <a:pt x="63" y="16827"/>
                </a:lnTo>
                <a:lnTo>
                  <a:pt x="76" y="17018"/>
                </a:lnTo>
                <a:lnTo>
                  <a:pt x="127" y="16840"/>
                </a:lnTo>
                <a:lnTo>
                  <a:pt x="368" y="16522"/>
                </a:lnTo>
                <a:close/>
              </a:path>
              <a:path w="19050" h="37464">
                <a:moveTo>
                  <a:pt x="469" y="24879"/>
                </a:moveTo>
                <a:lnTo>
                  <a:pt x="114" y="24206"/>
                </a:lnTo>
                <a:lnTo>
                  <a:pt x="165" y="25184"/>
                </a:lnTo>
                <a:lnTo>
                  <a:pt x="177" y="25374"/>
                </a:lnTo>
                <a:lnTo>
                  <a:pt x="228" y="25196"/>
                </a:lnTo>
                <a:lnTo>
                  <a:pt x="469" y="24879"/>
                </a:lnTo>
                <a:close/>
              </a:path>
              <a:path w="19050" h="37464">
                <a:moveTo>
                  <a:pt x="596" y="14160"/>
                </a:moveTo>
                <a:lnTo>
                  <a:pt x="584" y="13766"/>
                </a:lnTo>
                <a:lnTo>
                  <a:pt x="546" y="13258"/>
                </a:lnTo>
                <a:lnTo>
                  <a:pt x="469" y="14135"/>
                </a:lnTo>
                <a:lnTo>
                  <a:pt x="495" y="14528"/>
                </a:lnTo>
                <a:lnTo>
                  <a:pt x="520" y="15036"/>
                </a:lnTo>
                <a:lnTo>
                  <a:pt x="596" y="14160"/>
                </a:lnTo>
                <a:close/>
              </a:path>
              <a:path w="19050" h="37464">
                <a:moveTo>
                  <a:pt x="647" y="24142"/>
                </a:moveTo>
                <a:lnTo>
                  <a:pt x="546" y="26695"/>
                </a:lnTo>
                <a:lnTo>
                  <a:pt x="596" y="27660"/>
                </a:lnTo>
                <a:lnTo>
                  <a:pt x="635" y="26695"/>
                </a:lnTo>
                <a:lnTo>
                  <a:pt x="647" y="24142"/>
                </a:lnTo>
                <a:close/>
              </a:path>
              <a:path w="19050" h="37464">
                <a:moveTo>
                  <a:pt x="698" y="17157"/>
                </a:moveTo>
                <a:lnTo>
                  <a:pt x="685" y="16802"/>
                </a:lnTo>
                <a:lnTo>
                  <a:pt x="673" y="16598"/>
                </a:lnTo>
                <a:lnTo>
                  <a:pt x="622" y="17208"/>
                </a:lnTo>
                <a:lnTo>
                  <a:pt x="647" y="17564"/>
                </a:lnTo>
                <a:lnTo>
                  <a:pt x="660" y="17767"/>
                </a:lnTo>
                <a:lnTo>
                  <a:pt x="698" y="17157"/>
                </a:lnTo>
                <a:close/>
              </a:path>
              <a:path w="19050" h="37464">
                <a:moveTo>
                  <a:pt x="965" y="21831"/>
                </a:moveTo>
                <a:lnTo>
                  <a:pt x="596" y="21158"/>
                </a:lnTo>
                <a:lnTo>
                  <a:pt x="660" y="22136"/>
                </a:lnTo>
                <a:lnTo>
                  <a:pt x="673" y="22326"/>
                </a:lnTo>
                <a:lnTo>
                  <a:pt x="723" y="22148"/>
                </a:lnTo>
                <a:lnTo>
                  <a:pt x="965" y="21831"/>
                </a:lnTo>
                <a:close/>
              </a:path>
              <a:path w="19050" h="37464">
                <a:moveTo>
                  <a:pt x="1066" y="19456"/>
                </a:moveTo>
                <a:lnTo>
                  <a:pt x="1054" y="19075"/>
                </a:lnTo>
                <a:lnTo>
                  <a:pt x="1028" y="18694"/>
                </a:lnTo>
                <a:lnTo>
                  <a:pt x="965" y="19456"/>
                </a:lnTo>
                <a:lnTo>
                  <a:pt x="990" y="19837"/>
                </a:lnTo>
                <a:lnTo>
                  <a:pt x="1016" y="20231"/>
                </a:lnTo>
                <a:lnTo>
                  <a:pt x="1066" y="19456"/>
                </a:lnTo>
                <a:close/>
              </a:path>
              <a:path w="19050" h="37464">
                <a:moveTo>
                  <a:pt x="1244" y="19469"/>
                </a:moveTo>
                <a:lnTo>
                  <a:pt x="1231" y="19075"/>
                </a:lnTo>
                <a:lnTo>
                  <a:pt x="1193" y="18567"/>
                </a:lnTo>
                <a:lnTo>
                  <a:pt x="1117" y="19443"/>
                </a:lnTo>
                <a:lnTo>
                  <a:pt x="1143" y="19837"/>
                </a:lnTo>
                <a:lnTo>
                  <a:pt x="1168" y="20345"/>
                </a:lnTo>
                <a:lnTo>
                  <a:pt x="1244" y="19469"/>
                </a:lnTo>
                <a:close/>
              </a:path>
              <a:path w="19050" h="37464">
                <a:moveTo>
                  <a:pt x="1295" y="14541"/>
                </a:moveTo>
                <a:lnTo>
                  <a:pt x="850" y="14312"/>
                </a:lnTo>
                <a:lnTo>
                  <a:pt x="901" y="15278"/>
                </a:lnTo>
                <a:lnTo>
                  <a:pt x="914" y="15532"/>
                </a:lnTo>
                <a:lnTo>
                  <a:pt x="838" y="16408"/>
                </a:lnTo>
                <a:lnTo>
                  <a:pt x="863" y="16802"/>
                </a:lnTo>
                <a:lnTo>
                  <a:pt x="889" y="17310"/>
                </a:lnTo>
                <a:lnTo>
                  <a:pt x="965" y="16433"/>
                </a:lnTo>
                <a:lnTo>
                  <a:pt x="952" y="16040"/>
                </a:lnTo>
                <a:lnTo>
                  <a:pt x="939" y="15887"/>
                </a:lnTo>
                <a:lnTo>
                  <a:pt x="1104" y="15278"/>
                </a:lnTo>
                <a:lnTo>
                  <a:pt x="1295" y="14541"/>
                </a:lnTo>
                <a:close/>
              </a:path>
              <a:path w="19050" h="37464">
                <a:moveTo>
                  <a:pt x="1473" y="23228"/>
                </a:moveTo>
                <a:lnTo>
                  <a:pt x="1435" y="22669"/>
                </a:lnTo>
                <a:lnTo>
                  <a:pt x="1397" y="23279"/>
                </a:lnTo>
                <a:lnTo>
                  <a:pt x="1422" y="23634"/>
                </a:lnTo>
                <a:lnTo>
                  <a:pt x="1435" y="23837"/>
                </a:lnTo>
                <a:lnTo>
                  <a:pt x="1473" y="23228"/>
                </a:lnTo>
                <a:close/>
              </a:path>
              <a:path w="19050" h="37464">
                <a:moveTo>
                  <a:pt x="1485" y="19875"/>
                </a:moveTo>
                <a:lnTo>
                  <a:pt x="1460" y="19418"/>
                </a:lnTo>
                <a:lnTo>
                  <a:pt x="1371" y="20599"/>
                </a:lnTo>
                <a:lnTo>
                  <a:pt x="1460" y="22110"/>
                </a:lnTo>
                <a:lnTo>
                  <a:pt x="1485" y="19875"/>
                </a:lnTo>
                <a:close/>
              </a:path>
              <a:path w="19050" h="37464">
                <a:moveTo>
                  <a:pt x="1536" y="22275"/>
                </a:moveTo>
                <a:lnTo>
                  <a:pt x="939" y="22059"/>
                </a:lnTo>
                <a:lnTo>
                  <a:pt x="939" y="21920"/>
                </a:lnTo>
                <a:lnTo>
                  <a:pt x="889" y="22529"/>
                </a:lnTo>
                <a:lnTo>
                  <a:pt x="914" y="22885"/>
                </a:lnTo>
                <a:lnTo>
                  <a:pt x="927" y="23088"/>
                </a:lnTo>
                <a:lnTo>
                  <a:pt x="965" y="22479"/>
                </a:lnTo>
                <a:lnTo>
                  <a:pt x="990" y="22885"/>
                </a:lnTo>
                <a:lnTo>
                  <a:pt x="1028" y="23507"/>
                </a:lnTo>
                <a:lnTo>
                  <a:pt x="1270" y="22898"/>
                </a:lnTo>
                <a:lnTo>
                  <a:pt x="1536" y="22275"/>
                </a:lnTo>
                <a:close/>
              </a:path>
              <a:path w="19050" h="37464">
                <a:moveTo>
                  <a:pt x="1625" y="20180"/>
                </a:moveTo>
                <a:lnTo>
                  <a:pt x="1612" y="19824"/>
                </a:lnTo>
                <a:lnTo>
                  <a:pt x="1600" y="19621"/>
                </a:lnTo>
                <a:lnTo>
                  <a:pt x="1549" y="20231"/>
                </a:lnTo>
                <a:lnTo>
                  <a:pt x="1574" y="20586"/>
                </a:lnTo>
                <a:lnTo>
                  <a:pt x="1587" y="20789"/>
                </a:lnTo>
                <a:lnTo>
                  <a:pt x="1625" y="20180"/>
                </a:lnTo>
                <a:close/>
              </a:path>
              <a:path w="19050" h="37464">
                <a:moveTo>
                  <a:pt x="1676" y="23329"/>
                </a:moveTo>
                <a:lnTo>
                  <a:pt x="1485" y="23215"/>
                </a:lnTo>
                <a:lnTo>
                  <a:pt x="1511" y="23685"/>
                </a:lnTo>
                <a:lnTo>
                  <a:pt x="1676" y="23329"/>
                </a:lnTo>
                <a:close/>
              </a:path>
              <a:path w="19050" h="37464">
                <a:moveTo>
                  <a:pt x="1739" y="20942"/>
                </a:moveTo>
                <a:lnTo>
                  <a:pt x="1727" y="20586"/>
                </a:lnTo>
                <a:lnTo>
                  <a:pt x="1714" y="20383"/>
                </a:lnTo>
                <a:lnTo>
                  <a:pt x="1663" y="20993"/>
                </a:lnTo>
                <a:lnTo>
                  <a:pt x="1689" y="21348"/>
                </a:lnTo>
                <a:lnTo>
                  <a:pt x="1701" y="21564"/>
                </a:lnTo>
                <a:lnTo>
                  <a:pt x="1739" y="20942"/>
                </a:lnTo>
                <a:close/>
              </a:path>
              <a:path w="19050" h="37464">
                <a:moveTo>
                  <a:pt x="2032" y="23545"/>
                </a:moveTo>
                <a:lnTo>
                  <a:pt x="1816" y="23025"/>
                </a:lnTo>
                <a:lnTo>
                  <a:pt x="1676" y="23329"/>
                </a:lnTo>
                <a:lnTo>
                  <a:pt x="2032" y="23545"/>
                </a:lnTo>
                <a:close/>
              </a:path>
              <a:path w="19050" h="37464">
                <a:moveTo>
                  <a:pt x="2108" y="12357"/>
                </a:moveTo>
                <a:lnTo>
                  <a:pt x="1460" y="11658"/>
                </a:lnTo>
                <a:lnTo>
                  <a:pt x="1460" y="11785"/>
                </a:lnTo>
                <a:lnTo>
                  <a:pt x="1092" y="11226"/>
                </a:lnTo>
                <a:lnTo>
                  <a:pt x="1155" y="12230"/>
                </a:lnTo>
                <a:lnTo>
                  <a:pt x="1168" y="12509"/>
                </a:lnTo>
                <a:lnTo>
                  <a:pt x="1244" y="12242"/>
                </a:lnTo>
                <a:lnTo>
                  <a:pt x="1473" y="12001"/>
                </a:lnTo>
                <a:lnTo>
                  <a:pt x="1536" y="12979"/>
                </a:lnTo>
                <a:lnTo>
                  <a:pt x="1574" y="13512"/>
                </a:lnTo>
                <a:lnTo>
                  <a:pt x="1828" y="12992"/>
                </a:lnTo>
                <a:lnTo>
                  <a:pt x="2108" y="12357"/>
                </a:lnTo>
                <a:close/>
              </a:path>
              <a:path w="19050" h="37464">
                <a:moveTo>
                  <a:pt x="2463" y="14211"/>
                </a:moveTo>
                <a:lnTo>
                  <a:pt x="2438" y="13716"/>
                </a:lnTo>
                <a:lnTo>
                  <a:pt x="2413" y="13398"/>
                </a:lnTo>
                <a:lnTo>
                  <a:pt x="2463" y="14211"/>
                </a:lnTo>
                <a:close/>
              </a:path>
              <a:path w="19050" h="37464">
                <a:moveTo>
                  <a:pt x="2641" y="16357"/>
                </a:moveTo>
                <a:lnTo>
                  <a:pt x="2628" y="16002"/>
                </a:lnTo>
                <a:lnTo>
                  <a:pt x="2616" y="15798"/>
                </a:lnTo>
                <a:lnTo>
                  <a:pt x="2565" y="16408"/>
                </a:lnTo>
                <a:lnTo>
                  <a:pt x="2590" y="16764"/>
                </a:lnTo>
                <a:lnTo>
                  <a:pt x="2603" y="16967"/>
                </a:lnTo>
                <a:lnTo>
                  <a:pt x="2641" y="16357"/>
                </a:lnTo>
                <a:close/>
              </a:path>
              <a:path w="19050" h="37464">
                <a:moveTo>
                  <a:pt x="2946" y="13411"/>
                </a:moveTo>
                <a:lnTo>
                  <a:pt x="2590" y="12738"/>
                </a:lnTo>
                <a:lnTo>
                  <a:pt x="2641" y="13716"/>
                </a:lnTo>
                <a:lnTo>
                  <a:pt x="2654" y="13906"/>
                </a:lnTo>
                <a:lnTo>
                  <a:pt x="2705" y="13728"/>
                </a:lnTo>
                <a:lnTo>
                  <a:pt x="2946" y="13411"/>
                </a:lnTo>
                <a:close/>
              </a:path>
              <a:path w="19050" h="37464">
                <a:moveTo>
                  <a:pt x="3441" y="17411"/>
                </a:moveTo>
                <a:lnTo>
                  <a:pt x="3327" y="15278"/>
                </a:lnTo>
                <a:lnTo>
                  <a:pt x="3213" y="14211"/>
                </a:lnTo>
                <a:lnTo>
                  <a:pt x="2743" y="17411"/>
                </a:lnTo>
                <a:lnTo>
                  <a:pt x="3136" y="17449"/>
                </a:lnTo>
                <a:lnTo>
                  <a:pt x="3340" y="17653"/>
                </a:lnTo>
                <a:lnTo>
                  <a:pt x="3441" y="17411"/>
                </a:lnTo>
                <a:close/>
              </a:path>
              <a:path w="19050" h="37464">
                <a:moveTo>
                  <a:pt x="3517" y="17805"/>
                </a:moveTo>
                <a:lnTo>
                  <a:pt x="3340" y="17653"/>
                </a:lnTo>
                <a:lnTo>
                  <a:pt x="3365" y="18046"/>
                </a:lnTo>
                <a:lnTo>
                  <a:pt x="3517" y="17805"/>
                </a:lnTo>
                <a:close/>
              </a:path>
              <a:path w="19050" h="37464">
                <a:moveTo>
                  <a:pt x="3657" y="17614"/>
                </a:moveTo>
                <a:lnTo>
                  <a:pt x="3644" y="17018"/>
                </a:lnTo>
                <a:lnTo>
                  <a:pt x="3581" y="17640"/>
                </a:lnTo>
                <a:close/>
              </a:path>
              <a:path w="19050" h="37464">
                <a:moveTo>
                  <a:pt x="3670" y="25095"/>
                </a:moveTo>
                <a:lnTo>
                  <a:pt x="3403" y="23431"/>
                </a:lnTo>
                <a:lnTo>
                  <a:pt x="3022" y="24790"/>
                </a:lnTo>
                <a:lnTo>
                  <a:pt x="2832" y="24358"/>
                </a:lnTo>
                <a:lnTo>
                  <a:pt x="2717" y="24130"/>
                </a:lnTo>
                <a:lnTo>
                  <a:pt x="2743" y="23926"/>
                </a:lnTo>
                <a:lnTo>
                  <a:pt x="2514" y="21983"/>
                </a:lnTo>
                <a:lnTo>
                  <a:pt x="2349" y="23926"/>
                </a:lnTo>
                <a:lnTo>
                  <a:pt x="2070" y="23571"/>
                </a:lnTo>
                <a:lnTo>
                  <a:pt x="2286" y="24180"/>
                </a:lnTo>
                <a:lnTo>
                  <a:pt x="2616" y="24384"/>
                </a:lnTo>
                <a:lnTo>
                  <a:pt x="2705" y="24193"/>
                </a:lnTo>
                <a:lnTo>
                  <a:pt x="3581" y="26390"/>
                </a:lnTo>
                <a:lnTo>
                  <a:pt x="3670" y="25095"/>
                </a:lnTo>
                <a:close/>
              </a:path>
              <a:path w="19050" h="37464">
                <a:moveTo>
                  <a:pt x="3784" y="22440"/>
                </a:moveTo>
                <a:lnTo>
                  <a:pt x="3771" y="22059"/>
                </a:lnTo>
                <a:lnTo>
                  <a:pt x="3746" y="21678"/>
                </a:lnTo>
                <a:lnTo>
                  <a:pt x="3683" y="22440"/>
                </a:lnTo>
                <a:lnTo>
                  <a:pt x="3708" y="22821"/>
                </a:lnTo>
                <a:lnTo>
                  <a:pt x="3733" y="23215"/>
                </a:lnTo>
                <a:lnTo>
                  <a:pt x="3784" y="22440"/>
                </a:lnTo>
                <a:close/>
              </a:path>
              <a:path w="19050" h="37464">
                <a:moveTo>
                  <a:pt x="3860" y="25476"/>
                </a:moveTo>
                <a:lnTo>
                  <a:pt x="3848" y="25095"/>
                </a:lnTo>
                <a:lnTo>
                  <a:pt x="3822" y="24701"/>
                </a:lnTo>
                <a:lnTo>
                  <a:pt x="3771" y="25222"/>
                </a:lnTo>
                <a:lnTo>
                  <a:pt x="3683" y="23571"/>
                </a:lnTo>
                <a:lnTo>
                  <a:pt x="3810" y="23914"/>
                </a:lnTo>
                <a:lnTo>
                  <a:pt x="3644" y="22910"/>
                </a:lnTo>
                <a:lnTo>
                  <a:pt x="3124" y="19532"/>
                </a:lnTo>
                <a:lnTo>
                  <a:pt x="3276" y="20320"/>
                </a:lnTo>
                <a:lnTo>
                  <a:pt x="3416" y="19278"/>
                </a:lnTo>
                <a:lnTo>
                  <a:pt x="3403" y="18961"/>
                </a:lnTo>
                <a:lnTo>
                  <a:pt x="3378" y="18338"/>
                </a:lnTo>
                <a:lnTo>
                  <a:pt x="3365" y="18046"/>
                </a:lnTo>
                <a:lnTo>
                  <a:pt x="3149" y="18338"/>
                </a:lnTo>
                <a:lnTo>
                  <a:pt x="2641" y="18148"/>
                </a:lnTo>
                <a:lnTo>
                  <a:pt x="2400" y="17678"/>
                </a:lnTo>
                <a:lnTo>
                  <a:pt x="2082" y="17538"/>
                </a:lnTo>
                <a:lnTo>
                  <a:pt x="1600" y="17322"/>
                </a:lnTo>
                <a:lnTo>
                  <a:pt x="2197" y="17564"/>
                </a:lnTo>
                <a:lnTo>
                  <a:pt x="2247" y="17322"/>
                </a:lnTo>
                <a:lnTo>
                  <a:pt x="2451" y="16383"/>
                </a:lnTo>
                <a:lnTo>
                  <a:pt x="2578" y="15798"/>
                </a:lnTo>
                <a:lnTo>
                  <a:pt x="2108" y="16268"/>
                </a:lnTo>
                <a:lnTo>
                  <a:pt x="2006" y="16052"/>
                </a:lnTo>
                <a:lnTo>
                  <a:pt x="1778" y="15976"/>
                </a:lnTo>
                <a:lnTo>
                  <a:pt x="1587" y="16383"/>
                </a:lnTo>
                <a:lnTo>
                  <a:pt x="1701" y="14897"/>
                </a:lnTo>
                <a:lnTo>
                  <a:pt x="1638" y="13830"/>
                </a:lnTo>
                <a:lnTo>
                  <a:pt x="1371" y="15621"/>
                </a:lnTo>
                <a:lnTo>
                  <a:pt x="1282" y="15278"/>
                </a:lnTo>
                <a:lnTo>
                  <a:pt x="1104" y="17627"/>
                </a:lnTo>
                <a:lnTo>
                  <a:pt x="1308" y="17551"/>
                </a:lnTo>
                <a:lnTo>
                  <a:pt x="1397" y="17907"/>
                </a:lnTo>
                <a:lnTo>
                  <a:pt x="1422" y="17551"/>
                </a:lnTo>
                <a:lnTo>
                  <a:pt x="1866" y="17538"/>
                </a:lnTo>
                <a:lnTo>
                  <a:pt x="2476" y="19202"/>
                </a:lnTo>
                <a:lnTo>
                  <a:pt x="3035" y="18961"/>
                </a:lnTo>
                <a:lnTo>
                  <a:pt x="3060" y="22021"/>
                </a:lnTo>
                <a:lnTo>
                  <a:pt x="2679" y="21005"/>
                </a:lnTo>
                <a:lnTo>
                  <a:pt x="2108" y="20815"/>
                </a:lnTo>
                <a:lnTo>
                  <a:pt x="1955" y="20586"/>
                </a:lnTo>
                <a:lnTo>
                  <a:pt x="1689" y="18808"/>
                </a:lnTo>
                <a:lnTo>
                  <a:pt x="1752" y="20586"/>
                </a:lnTo>
                <a:lnTo>
                  <a:pt x="1765" y="20789"/>
                </a:lnTo>
                <a:lnTo>
                  <a:pt x="1841" y="20523"/>
                </a:lnTo>
                <a:lnTo>
                  <a:pt x="2070" y="21590"/>
                </a:lnTo>
                <a:lnTo>
                  <a:pt x="2247" y="21209"/>
                </a:lnTo>
                <a:lnTo>
                  <a:pt x="2552" y="21412"/>
                </a:lnTo>
                <a:lnTo>
                  <a:pt x="3289" y="22567"/>
                </a:lnTo>
                <a:lnTo>
                  <a:pt x="3073" y="22021"/>
                </a:lnTo>
                <a:lnTo>
                  <a:pt x="3073" y="21526"/>
                </a:lnTo>
                <a:lnTo>
                  <a:pt x="3390" y="22720"/>
                </a:lnTo>
                <a:lnTo>
                  <a:pt x="3644" y="23469"/>
                </a:lnTo>
                <a:lnTo>
                  <a:pt x="3670" y="25095"/>
                </a:lnTo>
                <a:lnTo>
                  <a:pt x="3759" y="25641"/>
                </a:lnTo>
                <a:lnTo>
                  <a:pt x="3784" y="25857"/>
                </a:lnTo>
                <a:lnTo>
                  <a:pt x="3810" y="26238"/>
                </a:lnTo>
                <a:lnTo>
                  <a:pt x="3822" y="25920"/>
                </a:lnTo>
                <a:lnTo>
                  <a:pt x="3860" y="25476"/>
                </a:lnTo>
                <a:close/>
              </a:path>
              <a:path w="19050" h="37464">
                <a:moveTo>
                  <a:pt x="3873" y="18681"/>
                </a:moveTo>
                <a:lnTo>
                  <a:pt x="3771" y="18884"/>
                </a:lnTo>
                <a:lnTo>
                  <a:pt x="3644" y="20815"/>
                </a:lnTo>
                <a:lnTo>
                  <a:pt x="3708" y="21323"/>
                </a:lnTo>
                <a:lnTo>
                  <a:pt x="3746" y="20815"/>
                </a:lnTo>
                <a:lnTo>
                  <a:pt x="3873" y="18681"/>
                </a:lnTo>
                <a:close/>
              </a:path>
              <a:path w="19050" h="37464">
                <a:moveTo>
                  <a:pt x="3937" y="25450"/>
                </a:moveTo>
                <a:lnTo>
                  <a:pt x="3924" y="25095"/>
                </a:lnTo>
                <a:lnTo>
                  <a:pt x="3911" y="24879"/>
                </a:lnTo>
                <a:lnTo>
                  <a:pt x="3860" y="25476"/>
                </a:lnTo>
                <a:lnTo>
                  <a:pt x="3886" y="25857"/>
                </a:lnTo>
                <a:lnTo>
                  <a:pt x="3898" y="26060"/>
                </a:lnTo>
                <a:lnTo>
                  <a:pt x="3937" y="25450"/>
                </a:lnTo>
                <a:close/>
              </a:path>
              <a:path w="19050" h="37464">
                <a:moveTo>
                  <a:pt x="4076" y="22402"/>
                </a:moveTo>
                <a:lnTo>
                  <a:pt x="4064" y="22047"/>
                </a:lnTo>
                <a:lnTo>
                  <a:pt x="4051" y="21844"/>
                </a:lnTo>
                <a:lnTo>
                  <a:pt x="4000" y="22453"/>
                </a:lnTo>
                <a:lnTo>
                  <a:pt x="4025" y="22809"/>
                </a:lnTo>
                <a:lnTo>
                  <a:pt x="4038" y="23025"/>
                </a:lnTo>
                <a:lnTo>
                  <a:pt x="4076" y="22402"/>
                </a:lnTo>
                <a:close/>
              </a:path>
              <a:path w="19050" h="37464">
                <a:moveTo>
                  <a:pt x="4406" y="19202"/>
                </a:moveTo>
                <a:lnTo>
                  <a:pt x="4279" y="17195"/>
                </a:lnTo>
                <a:lnTo>
                  <a:pt x="4203" y="17411"/>
                </a:lnTo>
                <a:lnTo>
                  <a:pt x="3886" y="17538"/>
                </a:lnTo>
                <a:lnTo>
                  <a:pt x="3860" y="18338"/>
                </a:lnTo>
                <a:lnTo>
                  <a:pt x="3886" y="18529"/>
                </a:lnTo>
                <a:lnTo>
                  <a:pt x="3886" y="18656"/>
                </a:lnTo>
                <a:lnTo>
                  <a:pt x="3975" y="19100"/>
                </a:lnTo>
                <a:lnTo>
                  <a:pt x="4102" y="19850"/>
                </a:lnTo>
                <a:lnTo>
                  <a:pt x="4152" y="20307"/>
                </a:lnTo>
                <a:lnTo>
                  <a:pt x="4165" y="21259"/>
                </a:lnTo>
                <a:lnTo>
                  <a:pt x="4216" y="20789"/>
                </a:lnTo>
                <a:lnTo>
                  <a:pt x="4292" y="20561"/>
                </a:lnTo>
                <a:lnTo>
                  <a:pt x="4406" y="19202"/>
                </a:lnTo>
                <a:close/>
              </a:path>
              <a:path w="19050" h="37464">
                <a:moveTo>
                  <a:pt x="4559" y="19291"/>
                </a:moveTo>
                <a:lnTo>
                  <a:pt x="4521" y="15735"/>
                </a:lnTo>
                <a:lnTo>
                  <a:pt x="4508" y="19291"/>
                </a:lnTo>
                <a:close/>
              </a:path>
              <a:path w="19050" h="37464">
                <a:moveTo>
                  <a:pt x="4737" y="15684"/>
                </a:moveTo>
                <a:lnTo>
                  <a:pt x="4711" y="15189"/>
                </a:lnTo>
                <a:lnTo>
                  <a:pt x="4686" y="14871"/>
                </a:lnTo>
                <a:lnTo>
                  <a:pt x="4737" y="15684"/>
                </a:lnTo>
                <a:close/>
              </a:path>
              <a:path w="19050" h="37464">
                <a:moveTo>
                  <a:pt x="5397" y="18681"/>
                </a:moveTo>
                <a:lnTo>
                  <a:pt x="5207" y="18516"/>
                </a:lnTo>
                <a:lnTo>
                  <a:pt x="5232" y="18834"/>
                </a:lnTo>
                <a:lnTo>
                  <a:pt x="5397" y="18681"/>
                </a:lnTo>
                <a:close/>
              </a:path>
              <a:path w="19050" h="37464">
                <a:moveTo>
                  <a:pt x="5461" y="19799"/>
                </a:moveTo>
                <a:lnTo>
                  <a:pt x="5397" y="20332"/>
                </a:lnTo>
                <a:lnTo>
                  <a:pt x="5461" y="19799"/>
                </a:lnTo>
                <a:close/>
              </a:path>
              <a:path w="19050" h="37464">
                <a:moveTo>
                  <a:pt x="5562" y="21069"/>
                </a:moveTo>
                <a:lnTo>
                  <a:pt x="5537" y="19900"/>
                </a:lnTo>
                <a:lnTo>
                  <a:pt x="5486" y="21069"/>
                </a:lnTo>
                <a:close/>
              </a:path>
              <a:path w="19050" h="37464">
                <a:moveTo>
                  <a:pt x="6515" y="22720"/>
                </a:moveTo>
                <a:lnTo>
                  <a:pt x="6438" y="22593"/>
                </a:lnTo>
                <a:lnTo>
                  <a:pt x="6134" y="22390"/>
                </a:lnTo>
                <a:lnTo>
                  <a:pt x="5753" y="22720"/>
                </a:lnTo>
                <a:lnTo>
                  <a:pt x="5651" y="22085"/>
                </a:lnTo>
                <a:lnTo>
                  <a:pt x="5219" y="22085"/>
                </a:lnTo>
                <a:lnTo>
                  <a:pt x="5168" y="22339"/>
                </a:lnTo>
                <a:lnTo>
                  <a:pt x="5143" y="22085"/>
                </a:lnTo>
                <a:lnTo>
                  <a:pt x="4648" y="22085"/>
                </a:lnTo>
                <a:lnTo>
                  <a:pt x="4470" y="21564"/>
                </a:lnTo>
                <a:lnTo>
                  <a:pt x="4432" y="22085"/>
                </a:lnTo>
                <a:lnTo>
                  <a:pt x="4165" y="21259"/>
                </a:lnTo>
                <a:lnTo>
                  <a:pt x="4076" y="23609"/>
                </a:lnTo>
                <a:lnTo>
                  <a:pt x="4267" y="22847"/>
                </a:lnTo>
                <a:lnTo>
                  <a:pt x="4330" y="23101"/>
                </a:lnTo>
                <a:lnTo>
                  <a:pt x="4432" y="24371"/>
                </a:lnTo>
                <a:lnTo>
                  <a:pt x="4483" y="22847"/>
                </a:lnTo>
                <a:lnTo>
                  <a:pt x="4572" y="22339"/>
                </a:lnTo>
                <a:lnTo>
                  <a:pt x="4876" y="23482"/>
                </a:lnTo>
                <a:lnTo>
                  <a:pt x="5791" y="23863"/>
                </a:lnTo>
                <a:lnTo>
                  <a:pt x="6515" y="22720"/>
                </a:lnTo>
                <a:close/>
              </a:path>
              <a:path w="19050" h="37464">
                <a:moveTo>
                  <a:pt x="6845" y="16624"/>
                </a:moveTo>
                <a:lnTo>
                  <a:pt x="6819" y="16116"/>
                </a:lnTo>
                <a:lnTo>
                  <a:pt x="5994" y="17259"/>
                </a:lnTo>
                <a:lnTo>
                  <a:pt x="5041" y="17513"/>
                </a:lnTo>
                <a:lnTo>
                  <a:pt x="4762" y="15862"/>
                </a:lnTo>
                <a:lnTo>
                  <a:pt x="4660" y="17767"/>
                </a:lnTo>
                <a:lnTo>
                  <a:pt x="4787" y="18516"/>
                </a:lnTo>
                <a:lnTo>
                  <a:pt x="4559" y="19291"/>
                </a:lnTo>
                <a:lnTo>
                  <a:pt x="4330" y="20688"/>
                </a:lnTo>
                <a:lnTo>
                  <a:pt x="4356" y="21196"/>
                </a:lnTo>
                <a:lnTo>
                  <a:pt x="4470" y="21564"/>
                </a:lnTo>
                <a:lnTo>
                  <a:pt x="4546" y="20561"/>
                </a:lnTo>
                <a:lnTo>
                  <a:pt x="4927" y="20561"/>
                </a:lnTo>
                <a:lnTo>
                  <a:pt x="5143" y="22085"/>
                </a:lnTo>
                <a:lnTo>
                  <a:pt x="5334" y="21323"/>
                </a:lnTo>
                <a:lnTo>
                  <a:pt x="5397" y="20561"/>
                </a:lnTo>
                <a:lnTo>
                  <a:pt x="5397" y="20332"/>
                </a:lnTo>
                <a:lnTo>
                  <a:pt x="5321" y="20561"/>
                </a:lnTo>
                <a:lnTo>
                  <a:pt x="5257" y="19418"/>
                </a:lnTo>
                <a:lnTo>
                  <a:pt x="5232" y="18834"/>
                </a:lnTo>
                <a:lnTo>
                  <a:pt x="5003" y="19037"/>
                </a:lnTo>
                <a:lnTo>
                  <a:pt x="4927" y="19418"/>
                </a:lnTo>
                <a:lnTo>
                  <a:pt x="4864" y="18783"/>
                </a:lnTo>
                <a:lnTo>
                  <a:pt x="4851" y="18275"/>
                </a:lnTo>
                <a:lnTo>
                  <a:pt x="5207" y="18516"/>
                </a:lnTo>
                <a:lnTo>
                  <a:pt x="5194" y="18275"/>
                </a:lnTo>
                <a:lnTo>
                  <a:pt x="5181" y="18021"/>
                </a:lnTo>
                <a:lnTo>
                  <a:pt x="6172" y="18567"/>
                </a:lnTo>
                <a:lnTo>
                  <a:pt x="6210" y="18021"/>
                </a:lnTo>
                <a:lnTo>
                  <a:pt x="6223" y="17767"/>
                </a:lnTo>
                <a:lnTo>
                  <a:pt x="6362" y="18681"/>
                </a:lnTo>
                <a:lnTo>
                  <a:pt x="6540" y="18783"/>
                </a:lnTo>
                <a:lnTo>
                  <a:pt x="6248" y="18884"/>
                </a:lnTo>
                <a:lnTo>
                  <a:pt x="6223" y="20561"/>
                </a:lnTo>
                <a:lnTo>
                  <a:pt x="6172" y="19672"/>
                </a:lnTo>
                <a:lnTo>
                  <a:pt x="6146" y="18923"/>
                </a:lnTo>
                <a:lnTo>
                  <a:pt x="6032" y="20307"/>
                </a:lnTo>
                <a:lnTo>
                  <a:pt x="5930" y="20510"/>
                </a:lnTo>
                <a:lnTo>
                  <a:pt x="5829" y="20815"/>
                </a:lnTo>
                <a:lnTo>
                  <a:pt x="5765" y="19672"/>
                </a:lnTo>
                <a:lnTo>
                  <a:pt x="5994" y="19900"/>
                </a:lnTo>
                <a:lnTo>
                  <a:pt x="6032" y="20307"/>
                </a:lnTo>
                <a:lnTo>
                  <a:pt x="6032" y="18973"/>
                </a:lnTo>
                <a:lnTo>
                  <a:pt x="5816" y="19037"/>
                </a:lnTo>
                <a:lnTo>
                  <a:pt x="5689" y="19431"/>
                </a:lnTo>
                <a:lnTo>
                  <a:pt x="5562" y="21069"/>
                </a:lnTo>
                <a:lnTo>
                  <a:pt x="5537" y="21323"/>
                </a:lnTo>
                <a:lnTo>
                  <a:pt x="5651" y="22085"/>
                </a:lnTo>
                <a:lnTo>
                  <a:pt x="6134" y="22390"/>
                </a:lnTo>
                <a:lnTo>
                  <a:pt x="6464" y="22110"/>
                </a:lnTo>
                <a:lnTo>
                  <a:pt x="6502" y="20815"/>
                </a:lnTo>
                <a:lnTo>
                  <a:pt x="6489" y="20561"/>
                </a:lnTo>
                <a:lnTo>
                  <a:pt x="6388" y="19037"/>
                </a:lnTo>
                <a:lnTo>
                  <a:pt x="6451" y="19926"/>
                </a:lnTo>
                <a:lnTo>
                  <a:pt x="6565" y="19037"/>
                </a:lnTo>
                <a:lnTo>
                  <a:pt x="6705" y="17767"/>
                </a:lnTo>
                <a:lnTo>
                  <a:pt x="6731" y="17513"/>
                </a:lnTo>
                <a:lnTo>
                  <a:pt x="6845" y="16624"/>
                </a:lnTo>
                <a:close/>
              </a:path>
              <a:path w="19050" h="37464">
                <a:moveTo>
                  <a:pt x="6959" y="22631"/>
                </a:moveTo>
                <a:lnTo>
                  <a:pt x="6667" y="22466"/>
                </a:lnTo>
                <a:lnTo>
                  <a:pt x="6642" y="22720"/>
                </a:lnTo>
                <a:lnTo>
                  <a:pt x="6832" y="22847"/>
                </a:lnTo>
                <a:lnTo>
                  <a:pt x="6959" y="22631"/>
                </a:lnTo>
                <a:close/>
              </a:path>
              <a:path w="19050" h="37464">
                <a:moveTo>
                  <a:pt x="7035" y="25019"/>
                </a:moveTo>
                <a:lnTo>
                  <a:pt x="6400" y="24968"/>
                </a:lnTo>
                <a:lnTo>
                  <a:pt x="5575" y="25057"/>
                </a:lnTo>
                <a:lnTo>
                  <a:pt x="4775" y="25069"/>
                </a:lnTo>
                <a:lnTo>
                  <a:pt x="4610" y="25082"/>
                </a:lnTo>
                <a:lnTo>
                  <a:pt x="4013" y="23647"/>
                </a:lnTo>
                <a:lnTo>
                  <a:pt x="4000" y="25133"/>
                </a:lnTo>
                <a:lnTo>
                  <a:pt x="4686" y="25831"/>
                </a:lnTo>
                <a:lnTo>
                  <a:pt x="5511" y="25819"/>
                </a:lnTo>
                <a:lnTo>
                  <a:pt x="6400" y="26403"/>
                </a:lnTo>
                <a:lnTo>
                  <a:pt x="7035" y="25019"/>
                </a:lnTo>
                <a:close/>
              </a:path>
              <a:path w="19050" h="37464">
                <a:moveTo>
                  <a:pt x="7061" y="13208"/>
                </a:moveTo>
                <a:lnTo>
                  <a:pt x="7048" y="12852"/>
                </a:lnTo>
                <a:lnTo>
                  <a:pt x="7035" y="12649"/>
                </a:lnTo>
                <a:lnTo>
                  <a:pt x="6985" y="13258"/>
                </a:lnTo>
                <a:lnTo>
                  <a:pt x="7010" y="13614"/>
                </a:lnTo>
                <a:lnTo>
                  <a:pt x="7023" y="13830"/>
                </a:lnTo>
                <a:lnTo>
                  <a:pt x="7061" y="13208"/>
                </a:lnTo>
                <a:close/>
              </a:path>
              <a:path w="19050" h="37464">
                <a:moveTo>
                  <a:pt x="7353" y="25857"/>
                </a:moveTo>
                <a:lnTo>
                  <a:pt x="7137" y="25019"/>
                </a:lnTo>
                <a:lnTo>
                  <a:pt x="7023" y="22974"/>
                </a:lnTo>
                <a:lnTo>
                  <a:pt x="7035" y="25019"/>
                </a:lnTo>
                <a:lnTo>
                  <a:pt x="7239" y="26022"/>
                </a:lnTo>
                <a:lnTo>
                  <a:pt x="7353" y="25857"/>
                </a:lnTo>
                <a:close/>
              </a:path>
              <a:path w="19050" h="37464">
                <a:moveTo>
                  <a:pt x="7467" y="23977"/>
                </a:moveTo>
                <a:lnTo>
                  <a:pt x="7366" y="26530"/>
                </a:lnTo>
                <a:lnTo>
                  <a:pt x="7416" y="27495"/>
                </a:lnTo>
                <a:lnTo>
                  <a:pt x="7454" y="26530"/>
                </a:lnTo>
                <a:lnTo>
                  <a:pt x="7467" y="23977"/>
                </a:lnTo>
                <a:close/>
              </a:path>
              <a:path w="19050" h="37464">
                <a:moveTo>
                  <a:pt x="7480" y="14033"/>
                </a:moveTo>
                <a:lnTo>
                  <a:pt x="7416" y="12839"/>
                </a:lnTo>
                <a:lnTo>
                  <a:pt x="7315" y="11239"/>
                </a:lnTo>
                <a:lnTo>
                  <a:pt x="7302" y="13601"/>
                </a:lnTo>
                <a:lnTo>
                  <a:pt x="7315" y="14363"/>
                </a:lnTo>
                <a:lnTo>
                  <a:pt x="7480" y="14033"/>
                </a:lnTo>
                <a:close/>
              </a:path>
              <a:path w="19050" h="37464">
                <a:moveTo>
                  <a:pt x="7620" y="13970"/>
                </a:moveTo>
                <a:lnTo>
                  <a:pt x="7607" y="13589"/>
                </a:lnTo>
                <a:lnTo>
                  <a:pt x="7581" y="13195"/>
                </a:lnTo>
                <a:lnTo>
                  <a:pt x="7518" y="13970"/>
                </a:lnTo>
                <a:lnTo>
                  <a:pt x="7543" y="14351"/>
                </a:lnTo>
                <a:lnTo>
                  <a:pt x="7569" y="14732"/>
                </a:lnTo>
                <a:lnTo>
                  <a:pt x="7620" y="13970"/>
                </a:lnTo>
                <a:close/>
              </a:path>
              <a:path w="19050" h="37464">
                <a:moveTo>
                  <a:pt x="7721" y="29959"/>
                </a:moveTo>
                <a:lnTo>
                  <a:pt x="7670" y="29070"/>
                </a:lnTo>
                <a:lnTo>
                  <a:pt x="7581" y="27800"/>
                </a:lnTo>
                <a:lnTo>
                  <a:pt x="7429" y="30086"/>
                </a:lnTo>
                <a:lnTo>
                  <a:pt x="7556" y="29451"/>
                </a:lnTo>
                <a:lnTo>
                  <a:pt x="7620" y="29210"/>
                </a:lnTo>
                <a:lnTo>
                  <a:pt x="7683" y="29959"/>
                </a:lnTo>
                <a:close/>
              </a:path>
              <a:path w="19050" h="37464">
                <a:moveTo>
                  <a:pt x="7912" y="22009"/>
                </a:moveTo>
                <a:lnTo>
                  <a:pt x="7823" y="21831"/>
                </a:lnTo>
                <a:lnTo>
                  <a:pt x="7531" y="21577"/>
                </a:lnTo>
                <a:lnTo>
                  <a:pt x="7213" y="22161"/>
                </a:lnTo>
                <a:lnTo>
                  <a:pt x="7099" y="22656"/>
                </a:lnTo>
                <a:lnTo>
                  <a:pt x="7493" y="22847"/>
                </a:lnTo>
                <a:lnTo>
                  <a:pt x="7594" y="23609"/>
                </a:lnTo>
                <a:lnTo>
                  <a:pt x="7683" y="23482"/>
                </a:lnTo>
                <a:lnTo>
                  <a:pt x="7797" y="22161"/>
                </a:lnTo>
                <a:lnTo>
                  <a:pt x="7912" y="22009"/>
                </a:lnTo>
                <a:close/>
              </a:path>
              <a:path w="19050" h="37464">
                <a:moveTo>
                  <a:pt x="8039" y="23558"/>
                </a:moveTo>
                <a:lnTo>
                  <a:pt x="7988" y="22593"/>
                </a:lnTo>
                <a:lnTo>
                  <a:pt x="7581" y="25387"/>
                </a:lnTo>
                <a:lnTo>
                  <a:pt x="7556" y="25006"/>
                </a:lnTo>
                <a:lnTo>
                  <a:pt x="7670" y="27025"/>
                </a:lnTo>
                <a:lnTo>
                  <a:pt x="8039" y="23558"/>
                </a:lnTo>
                <a:close/>
              </a:path>
              <a:path w="19050" h="37464">
                <a:moveTo>
                  <a:pt x="8509" y="20053"/>
                </a:moveTo>
                <a:lnTo>
                  <a:pt x="8496" y="19672"/>
                </a:lnTo>
                <a:lnTo>
                  <a:pt x="8331" y="19672"/>
                </a:lnTo>
                <a:lnTo>
                  <a:pt x="8509" y="20053"/>
                </a:lnTo>
                <a:close/>
              </a:path>
              <a:path w="19050" h="37464">
                <a:moveTo>
                  <a:pt x="8661" y="14058"/>
                </a:moveTo>
                <a:lnTo>
                  <a:pt x="8636" y="13563"/>
                </a:lnTo>
                <a:lnTo>
                  <a:pt x="8610" y="13246"/>
                </a:lnTo>
                <a:lnTo>
                  <a:pt x="8661" y="14058"/>
                </a:lnTo>
                <a:close/>
              </a:path>
              <a:path w="19050" h="37464">
                <a:moveTo>
                  <a:pt x="8788" y="33388"/>
                </a:moveTo>
                <a:lnTo>
                  <a:pt x="8280" y="33388"/>
                </a:lnTo>
                <a:lnTo>
                  <a:pt x="7899" y="33515"/>
                </a:lnTo>
                <a:lnTo>
                  <a:pt x="8597" y="36817"/>
                </a:lnTo>
                <a:lnTo>
                  <a:pt x="8788" y="33388"/>
                </a:lnTo>
                <a:close/>
              </a:path>
              <a:path w="19050" h="37464">
                <a:moveTo>
                  <a:pt x="8788" y="29070"/>
                </a:moveTo>
                <a:lnTo>
                  <a:pt x="8724" y="29337"/>
                </a:lnTo>
                <a:lnTo>
                  <a:pt x="8788" y="29070"/>
                </a:lnTo>
                <a:close/>
              </a:path>
              <a:path w="19050" h="37464">
                <a:moveTo>
                  <a:pt x="9410" y="33388"/>
                </a:moveTo>
                <a:lnTo>
                  <a:pt x="8801" y="33134"/>
                </a:lnTo>
                <a:lnTo>
                  <a:pt x="8788" y="33388"/>
                </a:lnTo>
                <a:lnTo>
                  <a:pt x="9410" y="33388"/>
                </a:lnTo>
                <a:close/>
              </a:path>
              <a:path w="19050" h="37464">
                <a:moveTo>
                  <a:pt x="9575" y="24244"/>
                </a:moveTo>
                <a:lnTo>
                  <a:pt x="9309" y="23609"/>
                </a:lnTo>
                <a:lnTo>
                  <a:pt x="9258" y="23482"/>
                </a:lnTo>
                <a:lnTo>
                  <a:pt x="8890" y="23609"/>
                </a:lnTo>
                <a:lnTo>
                  <a:pt x="8724" y="23355"/>
                </a:lnTo>
                <a:lnTo>
                  <a:pt x="8445" y="23710"/>
                </a:lnTo>
                <a:lnTo>
                  <a:pt x="8242" y="24244"/>
                </a:lnTo>
                <a:lnTo>
                  <a:pt x="8115" y="24879"/>
                </a:lnTo>
                <a:lnTo>
                  <a:pt x="8559" y="26022"/>
                </a:lnTo>
                <a:lnTo>
                  <a:pt x="8902" y="24244"/>
                </a:lnTo>
                <a:lnTo>
                  <a:pt x="9575" y="24244"/>
                </a:lnTo>
                <a:close/>
              </a:path>
              <a:path w="19050" h="37464">
                <a:moveTo>
                  <a:pt x="9931" y="11671"/>
                </a:moveTo>
                <a:lnTo>
                  <a:pt x="9842" y="11417"/>
                </a:lnTo>
                <a:lnTo>
                  <a:pt x="9804" y="9347"/>
                </a:lnTo>
                <a:lnTo>
                  <a:pt x="9728" y="11049"/>
                </a:lnTo>
                <a:lnTo>
                  <a:pt x="9283" y="9537"/>
                </a:lnTo>
                <a:lnTo>
                  <a:pt x="9271" y="12039"/>
                </a:lnTo>
                <a:lnTo>
                  <a:pt x="9271" y="12471"/>
                </a:lnTo>
                <a:lnTo>
                  <a:pt x="9385" y="12052"/>
                </a:lnTo>
                <a:lnTo>
                  <a:pt x="9702" y="11836"/>
                </a:lnTo>
                <a:lnTo>
                  <a:pt x="9702" y="12026"/>
                </a:lnTo>
                <a:lnTo>
                  <a:pt x="9906" y="13881"/>
                </a:lnTo>
                <a:lnTo>
                  <a:pt x="9855" y="11734"/>
                </a:lnTo>
                <a:close/>
              </a:path>
              <a:path w="19050" h="37464">
                <a:moveTo>
                  <a:pt x="9982" y="24244"/>
                </a:moveTo>
                <a:lnTo>
                  <a:pt x="9575" y="24244"/>
                </a:lnTo>
                <a:lnTo>
                  <a:pt x="9982" y="25260"/>
                </a:lnTo>
                <a:lnTo>
                  <a:pt x="9982" y="24244"/>
                </a:lnTo>
                <a:close/>
              </a:path>
              <a:path w="19050" h="37464">
                <a:moveTo>
                  <a:pt x="10033" y="12395"/>
                </a:moveTo>
                <a:lnTo>
                  <a:pt x="10020" y="12014"/>
                </a:lnTo>
                <a:lnTo>
                  <a:pt x="9994" y="11620"/>
                </a:lnTo>
                <a:lnTo>
                  <a:pt x="9931" y="12395"/>
                </a:lnTo>
                <a:lnTo>
                  <a:pt x="9956" y="12776"/>
                </a:lnTo>
                <a:lnTo>
                  <a:pt x="9982" y="13157"/>
                </a:lnTo>
                <a:lnTo>
                  <a:pt x="10033" y="12395"/>
                </a:lnTo>
                <a:close/>
              </a:path>
              <a:path w="19050" h="37464">
                <a:moveTo>
                  <a:pt x="10083" y="24244"/>
                </a:moveTo>
                <a:lnTo>
                  <a:pt x="9982" y="22631"/>
                </a:lnTo>
                <a:lnTo>
                  <a:pt x="9982" y="24244"/>
                </a:lnTo>
                <a:close/>
              </a:path>
              <a:path w="19050" h="37464">
                <a:moveTo>
                  <a:pt x="10160" y="12369"/>
                </a:moveTo>
                <a:lnTo>
                  <a:pt x="10147" y="12014"/>
                </a:lnTo>
                <a:lnTo>
                  <a:pt x="10134" y="11798"/>
                </a:lnTo>
                <a:lnTo>
                  <a:pt x="10083" y="12420"/>
                </a:lnTo>
                <a:lnTo>
                  <a:pt x="10109" y="12776"/>
                </a:lnTo>
                <a:lnTo>
                  <a:pt x="10121" y="12979"/>
                </a:lnTo>
                <a:lnTo>
                  <a:pt x="10160" y="12369"/>
                </a:lnTo>
                <a:close/>
              </a:path>
              <a:path w="19050" h="37464">
                <a:moveTo>
                  <a:pt x="10274" y="24244"/>
                </a:moveTo>
                <a:lnTo>
                  <a:pt x="10083" y="24244"/>
                </a:lnTo>
                <a:lnTo>
                  <a:pt x="10134" y="25133"/>
                </a:lnTo>
                <a:lnTo>
                  <a:pt x="10274" y="24244"/>
                </a:lnTo>
                <a:close/>
              </a:path>
              <a:path w="19050" h="37464">
                <a:moveTo>
                  <a:pt x="10909" y="11645"/>
                </a:moveTo>
                <a:lnTo>
                  <a:pt x="10833" y="11226"/>
                </a:lnTo>
                <a:lnTo>
                  <a:pt x="10833" y="11023"/>
                </a:lnTo>
                <a:lnTo>
                  <a:pt x="10795" y="11468"/>
                </a:lnTo>
                <a:lnTo>
                  <a:pt x="10160" y="10452"/>
                </a:lnTo>
                <a:lnTo>
                  <a:pt x="10248" y="12014"/>
                </a:lnTo>
                <a:lnTo>
                  <a:pt x="10287" y="12674"/>
                </a:lnTo>
                <a:lnTo>
                  <a:pt x="10553" y="12014"/>
                </a:lnTo>
                <a:lnTo>
                  <a:pt x="10782" y="11772"/>
                </a:lnTo>
                <a:lnTo>
                  <a:pt x="10807" y="11988"/>
                </a:lnTo>
                <a:lnTo>
                  <a:pt x="10820" y="12192"/>
                </a:lnTo>
                <a:lnTo>
                  <a:pt x="10845" y="11709"/>
                </a:lnTo>
                <a:close/>
              </a:path>
              <a:path w="19050" h="37464">
                <a:moveTo>
                  <a:pt x="10998" y="11264"/>
                </a:moveTo>
                <a:lnTo>
                  <a:pt x="10972" y="10807"/>
                </a:lnTo>
                <a:lnTo>
                  <a:pt x="10909" y="11645"/>
                </a:lnTo>
                <a:lnTo>
                  <a:pt x="10883" y="11988"/>
                </a:lnTo>
                <a:lnTo>
                  <a:pt x="10972" y="13500"/>
                </a:lnTo>
                <a:lnTo>
                  <a:pt x="10998" y="11264"/>
                </a:lnTo>
                <a:close/>
              </a:path>
              <a:path w="19050" h="37464">
                <a:moveTo>
                  <a:pt x="11137" y="11607"/>
                </a:moveTo>
                <a:lnTo>
                  <a:pt x="11125" y="11226"/>
                </a:lnTo>
                <a:lnTo>
                  <a:pt x="11099" y="10845"/>
                </a:lnTo>
                <a:lnTo>
                  <a:pt x="11036" y="11607"/>
                </a:lnTo>
                <a:lnTo>
                  <a:pt x="11061" y="11988"/>
                </a:lnTo>
                <a:lnTo>
                  <a:pt x="11087" y="12369"/>
                </a:lnTo>
                <a:lnTo>
                  <a:pt x="11137" y="11607"/>
                </a:lnTo>
                <a:close/>
              </a:path>
              <a:path w="19050" h="37464">
                <a:moveTo>
                  <a:pt x="11557" y="12128"/>
                </a:moveTo>
                <a:lnTo>
                  <a:pt x="11468" y="10452"/>
                </a:lnTo>
                <a:lnTo>
                  <a:pt x="11379" y="9055"/>
                </a:lnTo>
                <a:lnTo>
                  <a:pt x="11328" y="11214"/>
                </a:lnTo>
                <a:lnTo>
                  <a:pt x="11353" y="12573"/>
                </a:lnTo>
                <a:lnTo>
                  <a:pt x="11557" y="12128"/>
                </a:lnTo>
                <a:close/>
              </a:path>
              <a:path w="19050" h="37464">
                <a:moveTo>
                  <a:pt x="12776" y="24117"/>
                </a:moveTo>
                <a:lnTo>
                  <a:pt x="12750" y="23736"/>
                </a:lnTo>
                <a:lnTo>
                  <a:pt x="12750" y="24117"/>
                </a:lnTo>
                <a:close/>
              </a:path>
              <a:path w="19050" h="37464">
                <a:moveTo>
                  <a:pt x="12814" y="21323"/>
                </a:moveTo>
                <a:lnTo>
                  <a:pt x="12636" y="21272"/>
                </a:lnTo>
                <a:lnTo>
                  <a:pt x="12776" y="21666"/>
                </a:lnTo>
                <a:lnTo>
                  <a:pt x="12814" y="21323"/>
                </a:lnTo>
                <a:close/>
              </a:path>
              <a:path w="19050" h="37464">
                <a:moveTo>
                  <a:pt x="13042" y="25387"/>
                </a:moveTo>
                <a:lnTo>
                  <a:pt x="12712" y="25425"/>
                </a:lnTo>
                <a:lnTo>
                  <a:pt x="12623" y="25577"/>
                </a:lnTo>
                <a:lnTo>
                  <a:pt x="12877" y="25793"/>
                </a:lnTo>
                <a:lnTo>
                  <a:pt x="13042" y="25387"/>
                </a:lnTo>
                <a:close/>
              </a:path>
              <a:path w="19050" h="37464">
                <a:moveTo>
                  <a:pt x="13284" y="25387"/>
                </a:moveTo>
                <a:lnTo>
                  <a:pt x="13233" y="24587"/>
                </a:lnTo>
                <a:lnTo>
                  <a:pt x="13169" y="25577"/>
                </a:lnTo>
                <a:lnTo>
                  <a:pt x="13284" y="25387"/>
                </a:lnTo>
                <a:close/>
              </a:path>
              <a:path w="19050" h="37464">
                <a:moveTo>
                  <a:pt x="13500" y="22161"/>
                </a:moveTo>
                <a:lnTo>
                  <a:pt x="13004" y="22339"/>
                </a:lnTo>
                <a:lnTo>
                  <a:pt x="12776" y="21666"/>
                </a:lnTo>
                <a:lnTo>
                  <a:pt x="12649" y="22720"/>
                </a:lnTo>
                <a:lnTo>
                  <a:pt x="12115" y="22974"/>
                </a:lnTo>
                <a:lnTo>
                  <a:pt x="12103" y="22720"/>
                </a:lnTo>
                <a:lnTo>
                  <a:pt x="11798" y="22656"/>
                </a:lnTo>
                <a:lnTo>
                  <a:pt x="11785" y="22491"/>
                </a:lnTo>
                <a:lnTo>
                  <a:pt x="11747" y="22669"/>
                </a:lnTo>
                <a:lnTo>
                  <a:pt x="11353" y="22720"/>
                </a:lnTo>
                <a:lnTo>
                  <a:pt x="10845" y="22339"/>
                </a:lnTo>
                <a:lnTo>
                  <a:pt x="10464" y="22847"/>
                </a:lnTo>
                <a:lnTo>
                  <a:pt x="10274" y="24244"/>
                </a:lnTo>
                <a:lnTo>
                  <a:pt x="10426" y="24244"/>
                </a:lnTo>
                <a:lnTo>
                  <a:pt x="11061" y="23482"/>
                </a:lnTo>
                <a:lnTo>
                  <a:pt x="11607" y="23482"/>
                </a:lnTo>
                <a:lnTo>
                  <a:pt x="11366" y="24904"/>
                </a:lnTo>
                <a:lnTo>
                  <a:pt x="11036" y="25031"/>
                </a:lnTo>
                <a:lnTo>
                  <a:pt x="10998" y="24523"/>
                </a:lnTo>
                <a:lnTo>
                  <a:pt x="10744" y="24980"/>
                </a:lnTo>
                <a:lnTo>
                  <a:pt x="10490" y="24980"/>
                </a:lnTo>
                <a:lnTo>
                  <a:pt x="10972" y="26670"/>
                </a:lnTo>
                <a:lnTo>
                  <a:pt x="11226" y="25768"/>
                </a:lnTo>
                <a:lnTo>
                  <a:pt x="11709" y="25590"/>
                </a:lnTo>
                <a:lnTo>
                  <a:pt x="11785" y="25031"/>
                </a:lnTo>
                <a:lnTo>
                  <a:pt x="11925" y="24117"/>
                </a:lnTo>
                <a:lnTo>
                  <a:pt x="11861" y="23482"/>
                </a:lnTo>
                <a:lnTo>
                  <a:pt x="12280" y="23482"/>
                </a:lnTo>
                <a:lnTo>
                  <a:pt x="12573" y="23799"/>
                </a:lnTo>
                <a:lnTo>
                  <a:pt x="12763" y="23710"/>
                </a:lnTo>
                <a:lnTo>
                  <a:pt x="12776" y="23482"/>
                </a:lnTo>
                <a:lnTo>
                  <a:pt x="12827" y="22974"/>
                </a:lnTo>
                <a:lnTo>
                  <a:pt x="12801" y="24625"/>
                </a:lnTo>
                <a:lnTo>
                  <a:pt x="12750" y="24117"/>
                </a:lnTo>
                <a:lnTo>
                  <a:pt x="12636" y="23863"/>
                </a:lnTo>
                <a:lnTo>
                  <a:pt x="11976" y="23990"/>
                </a:lnTo>
                <a:lnTo>
                  <a:pt x="12014" y="25514"/>
                </a:lnTo>
                <a:lnTo>
                  <a:pt x="12534" y="25450"/>
                </a:lnTo>
                <a:lnTo>
                  <a:pt x="13042" y="24625"/>
                </a:lnTo>
                <a:lnTo>
                  <a:pt x="13081" y="24117"/>
                </a:lnTo>
                <a:lnTo>
                  <a:pt x="13106" y="24498"/>
                </a:lnTo>
                <a:lnTo>
                  <a:pt x="13169" y="24371"/>
                </a:lnTo>
                <a:lnTo>
                  <a:pt x="13233" y="24587"/>
                </a:lnTo>
                <a:lnTo>
                  <a:pt x="13246" y="24371"/>
                </a:lnTo>
                <a:lnTo>
                  <a:pt x="13284" y="24117"/>
                </a:lnTo>
                <a:lnTo>
                  <a:pt x="13309" y="23863"/>
                </a:lnTo>
                <a:lnTo>
                  <a:pt x="13423" y="22847"/>
                </a:lnTo>
                <a:lnTo>
                  <a:pt x="13487" y="22339"/>
                </a:lnTo>
                <a:lnTo>
                  <a:pt x="13500" y="22161"/>
                </a:lnTo>
                <a:close/>
              </a:path>
              <a:path w="19050" h="37464">
                <a:moveTo>
                  <a:pt x="13665" y="12306"/>
                </a:moveTo>
                <a:lnTo>
                  <a:pt x="13652" y="11925"/>
                </a:lnTo>
                <a:lnTo>
                  <a:pt x="13627" y="11531"/>
                </a:lnTo>
                <a:lnTo>
                  <a:pt x="13563" y="12306"/>
                </a:lnTo>
                <a:lnTo>
                  <a:pt x="13589" y="12687"/>
                </a:lnTo>
                <a:lnTo>
                  <a:pt x="13614" y="13068"/>
                </a:lnTo>
                <a:lnTo>
                  <a:pt x="13665" y="12306"/>
                </a:lnTo>
                <a:close/>
              </a:path>
              <a:path w="19050" h="37464">
                <a:moveTo>
                  <a:pt x="13690" y="21958"/>
                </a:moveTo>
                <a:lnTo>
                  <a:pt x="13627" y="21069"/>
                </a:lnTo>
                <a:lnTo>
                  <a:pt x="13500" y="22161"/>
                </a:lnTo>
                <a:lnTo>
                  <a:pt x="13665" y="22110"/>
                </a:lnTo>
                <a:lnTo>
                  <a:pt x="13690" y="21958"/>
                </a:lnTo>
                <a:close/>
              </a:path>
              <a:path w="19050" h="37464">
                <a:moveTo>
                  <a:pt x="14020" y="23355"/>
                </a:moveTo>
                <a:lnTo>
                  <a:pt x="13944" y="22009"/>
                </a:lnTo>
                <a:lnTo>
                  <a:pt x="13766" y="23355"/>
                </a:lnTo>
                <a:lnTo>
                  <a:pt x="13690" y="22098"/>
                </a:lnTo>
                <a:lnTo>
                  <a:pt x="13652" y="22301"/>
                </a:lnTo>
                <a:lnTo>
                  <a:pt x="13398" y="25171"/>
                </a:lnTo>
                <a:lnTo>
                  <a:pt x="13487" y="25006"/>
                </a:lnTo>
                <a:lnTo>
                  <a:pt x="13957" y="24879"/>
                </a:lnTo>
                <a:lnTo>
                  <a:pt x="13957" y="24752"/>
                </a:lnTo>
                <a:lnTo>
                  <a:pt x="13970" y="24625"/>
                </a:lnTo>
                <a:lnTo>
                  <a:pt x="13652" y="24752"/>
                </a:lnTo>
                <a:lnTo>
                  <a:pt x="13881" y="24498"/>
                </a:lnTo>
                <a:lnTo>
                  <a:pt x="13906" y="24117"/>
                </a:lnTo>
                <a:lnTo>
                  <a:pt x="14020" y="23355"/>
                </a:lnTo>
                <a:close/>
              </a:path>
              <a:path w="19050" h="37464">
                <a:moveTo>
                  <a:pt x="14071" y="901"/>
                </a:moveTo>
                <a:lnTo>
                  <a:pt x="14058" y="508"/>
                </a:lnTo>
                <a:lnTo>
                  <a:pt x="14020" y="0"/>
                </a:lnTo>
                <a:lnTo>
                  <a:pt x="13944" y="876"/>
                </a:lnTo>
                <a:lnTo>
                  <a:pt x="13970" y="1270"/>
                </a:lnTo>
                <a:lnTo>
                  <a:pt x="13995" y="1778"/>
                </a:lnTo>
                <a:lnTo>
                  <a:pt x="14071" y="901"/>
                </a:lnTo>
                <a:close/>
              </a:path>
              <a:path w="19050" h="37464">
                <a:moveTo>
                  <a:pt x="14516" y="23774"/>
                </a:moveTo>
                <a:lnTo>
                  <a:pt x="14084" y="24269"/>
                </a:lnTo>
                <a:lnTo>
                  <a:pt x="13970" y="24625"/>
                </a:lnTo>
                <a:lnTo>
                  <a:pt x="14516" y="24384"/>
                </a:lnTo>
                <a:lnTo>
                  <a:pt x="14516" y="23774"/>
                </a:lnTo>
                <a:close/>
              </a:path>
              <a:path w="19050" h="37464">
                <a:moveTo>
                  <a:pt x="14554" y="749"/>
                </a:moveTo>
                <a:lnTo>
                  <a:pt x="14173" y="431"/>
                </a:lnTo>
                <a:lnTo>
                  <a:pt x="14224" y="1270"/>
                </a:lnTo>
                <a:lnTo>
                  <a:pt x="14236" y="1536"/>
                </a:lnTo>
                <a:lnTo>
                  <a:pt x="14312" y="1295"/>
                </a:lnTo>
                <a:lnTo>
                  <a:pt x="14554" y="749"/>
                </a:lnTo>
                <a:close/>
              </a:path>
              <a:path w="19050" h="37464">
                <a:moveTo>
                  <a:pt x="14770" y="850"/>
                </a:moveTo>
                <a:lnTo>
                  <a:pt x="14757" y="495"/>
                </a:lnTo>
                <a:lnTo>
                  <a:pt x="14744" y="292"/>
                </a:lnTo>
                <a:lnTo>
                  <a:pt x="14693" y="901"/>
                </a:lnTo>
                <a:lnTo>
                  <a:pt x="14719" y="1257"/>
                </a:lnTo>
                <a:lnTo>
                  <a:pt x="14732" y="1460"/>
                </a:lnTo>
                <a:lnTo>
                  <a:pt x="14770" y="850"/>
                </a:lnTo>
                <a:close/>
              </a:path>
              <a:path w="19050" h="37464">
                <a:moveTo>
                  <a:pt x="14960" y="25768"/>
                </a:moveTo>
                <a:lnTo>
                  <a:pt x="14909" y="24879"/>
                </a:lnTo>
                <a:lnTo>
                  <a:pt x="14935" y="25768"/>
                </a:lnTo>
                <a:close/>
              </a:path>
              <a:path w="19050" h="37464">
                <a:moveTo>
                  <a:pt x="15367" y="27038"/>
                </a:moveTo>
                <a:lnTo>
                  <a:pt x="15328" y="26263"/>
                </a:lnTo>
                <a:lnTo>
                  <a:pt x="15303" y="27038"/>
                </a:lnTo>
                <a:close/>
              </a:path>
              <a:path w="19050" h="37464">
                <a:moveTo>
                  <a:pt x="15798" y="34353"/>
                </a:moveTo>
                <a:lnTo>
                  <a:pt x="14262" y="31356"/>
                </a:lnTo>
                <a:lnTo>
                  <a:pt x="13804" y="30467"/>
                </a:lnTo>
                <a:lnTo>
                  <a:pt x="10731" y="32753"/>
                </a:lnTo>
                <a:lnTo>
                  <a:pt x="9626" y="33388"/>
                </a:lnTo>
                <a:lnTo>
                  <a:pt x="9410" y="33388"/>
                </a:lnTo>
                <a:lnTo>
                  <a:pt x="11226" y="34150"/>
                </a:lnTo>
                <a:lnTo>
                  <a:pt x="13335" y="31356"/>
                </a:lnTo>
                <a:lnTo>
                  <a:pt x="15798" y="34353"/>
                </a:lnTo>
                <a:close/>
              </a:path>
              <a:path w="19050" h="37464">
                <a:moveTo>
                  <a:pt x="16179" y="11925"/>
                </a:moveTo>
                <a:lnTo>
                  <a:pt x="16065" y="12179"/>
                </a:lnTo>
                <a:lnTo>
                  <a:pt x="15951" y="12560"/>
                </a:lnTo>
                <a:lnTo>
                  <a:pt x="16116" y="12433"/>
                </a:lnTo>
                <a:lnTo>
                  <a:pt x="16179" y="11925"/>
                </a:lnTo>
                <a:close/>
              </a:path>
              <a:path w="19050" h="37464">
                <a:moveTo>
                  <a:pt x="17221" y="3098"/>
                </a:moveTo>
                <a:lnTo>
                  <a:pt x="17208" y="2705"/>
                </a:lnTo>
                <a:lnTo>
                  <a:pt x="17170" y="2197"/>
                </a:lnTo>
                <a:lnTo>
                  <a:pt x="17094" y="3073"/>
                </a:lnTo>
                <a:lnTo>
                  <a:pt x="17119" y="3467"/>
                </a:lnTo>
                <a:lnTo>
                  <a:pt x="17145" y="3975"/>
                </a:lnTo>
                <a:lnTo>
                  <a:pt x="17221" y="3098"/>
                </a:lnTo>
                <a:close/>
              </a:path>
              <a:path w="19050" h="37464">
                <a:moveTo>
                  <a:pt x="17411" y="2743"/>
                </a:moveTo>
                <a:lnTo>
                  <a:pt x="17386" y="2286"/>
                </a:lnTo>
                <a:lnTo>
                  <a:pt x="17297" y="3467"/>
                </a:lnTo>
                <a:lnTo>
                  <a:pt x="17386" y="4978"/>
                </a:lnTo>
                <a:lnTo>
                  <a:pt x="17411" y="2743"/>
                </a:lnTo>
                <a:close/>
              </a:path>
              <a:path w="19050" h="37464">
                <a:moveTo>
                  <a:pt x="18554" y="2921"/>
                </a:moveTo>
                <a:lnTo>
                  <a:pt x="18173" y="2603"/>
                </a:lnTo>
                <a:lnTo>
                  <a:pt x="18224" y="3441"/>
                </a:lnTo>
                <a:lnTo>
                  <a:pt x="18237" y="3708"/>
                </a:lnTo>
                <a:lnTo>
                  <a:pt x="18313" y="3467"/>
                </a:lnTo>
                <a:lnTo>
                  <a:pt x="18554" y="2921"/>
                </a:lnTo>
                <a:close/>
              </a:path>
              <a:path w="19050" h="37464">
                <a:moveTo>
                  <a:pt x="18935" y="33388"/>
                </a:moveTo>
                <a:lnTo>
                  <a:pt x="18897" y="30848"/>
                </a:lnTo>
                <a:lnTo>
                  <a:pt x="18872" y="28689"/>
                </a:lnTo>
                <a:lnTo>
                  <a:pt x="18859" y="27546"/>
                </a:lnTo>
                <a:lnTo>
                  <a:pt x="18846" y="26276"/>
                </a:lnTo>
                <a:lnTo>
                  <a:pt x="18846" y="25895"/>
                </a:lnTo>
                <a:lnTo>
                  <a:pt x="18821" y="23863"/>
                </a:lnTo>
                <a:lnTo>
                  <a:pt x="18808" y="23482"/>
                </a:lnTo>
                <a:lnTo>
                  <a:pt x="18757" y="20815"/>
                </a:lnTo>
                <a:lnTo>
                  <a:pt x="18694" y="17894"/>
                </a:lnTo>
                <a:lnTo>
                  <a:pt x="18656" y="15354"/>
                </a:lnTo>
                <a:lnTo>
                  <a:pt x="18643" y="14846"/>
                </a:lnTo>
                <a:lnTo>
                  <a:pt x="18643" y="14719"/>
                </a:lnTo>
                <a:lnTo>
                  <a:pt x="18580" y="11925"/>
                </a:lnTo>
                <a:lnTo>
                  <a:pt x="18478" y="9639"/>
                </a:lnTo>
                <a:lnTo>
                  <a:pt x="18300" y="6591"/>
                </a:lnTo>
                <a:lnTo>
                  <a:pt x="17589" y="10782"/>
                </a:lnTo>
                <a:lnTo>
                  <a:pt x="17183" y="11544"/>
                </a:lnTo>
                <a:lnTo>
                  <a:pt x="16954" y="11772"/>
                </a:lnTo>
                <a:lnTo>
                  <a:pt x="16954" y="14719"/>
                </a:lnTo>
                <a:lnTo>
                  <a:pt x="16675" y="14592"/>
                </a:lnTo>
                <a:lnTo>
                  <a:pt x="16675" y="14465"/>
                </a:lnTo>
                <a:lnTo>
                  <a:pt x="16675" y="13957"/>
                </a:lnTo>
                <a:lnTo>
                  <a:pt x="16662" y="13068"/>
                </a:lnTo>
                <a:lnTo>
                  <a:pt x="16675" y="13449"/>
                </a:lnTo>
                <a:lnTo>
                  <a:pt x="16802" y="12306"/>
                </a:lnTo>
                <a:lnTo>
                  <a:pt x="16840" y="11925"/>
                </a:lnTo>
                <a:lnTo>
                  <a:pt x="16954" y="14719"/>
                </a:lnTo>
                <a:lnTo>
                  <a:pt x="16954" y="11772"/>
                </a:lnTo>
                <a:lnTo>
                  <a:pt x="16598" y="12052"/>
                </a:lnTo>
                <a:lnTo>
                  <a:pt x="16598" y="26403"/>
                </a:lnTo>
                <a:lnTo>
                  <a:pt x="16446" y="27038"/>
                </a:lnTo>
                <a:lnTo>
                  <a:pt x="16192" y="27546"/>
                </a:lnTo>
                <a:lnTo>
                  <a:pt x="16116" y="26276"/>
                </a:lnTo>
                <a:lnTo>
                  <a:pt x="16598" y="26403"/>
                </a:lnTo>
                <a:lnTo>
                  <a:pt x="16598" y="12052"/>
                </a:lnTo>
                <a:lnTo>
                  <a:pt x="16395" y="12217"/>
                </a:lnTo>
                <a:lnTo>
                  <a:pt x="16395" y="22720"/>
                </a:lnTo>
                <a:lnTo>
                  <a:pt x="16395" y="23482"/>
                </a:lnTo>
                <a:lnTo>
                  <a:pt x="16370" y="22974"/>
                </a:lnTo>
                <a:lnTo>
                  <a:pt x="16395" y="22720"/>
                </a:lnTo>
                <a:lnTo>
                  <a:pt x="16395" y="12217"/>
                </a:lnTo>
                <a:lnTo>
                  <a:pt x="16344" y="13830"/>
                </a:lnTo>
                <a:lnTo>
                  <a:pt x="16319" y="13449"/>
                </a:lnTo>
                <a:lnTo>
                  <a:pt x="16319" y="13322"/>
                </a:lnTo>
                <a:lnTo>
                  <a:pt x="16357" y="12306"/>
                </a:lnTo>
                <a:lnTo>
                  <a:pt x="16243" y="13322"/>
                </a:lnTo>
                <a:lnTo>
                  <a:pt x="15938" y="13449"/>
                </a:lnTo>
                <a:lnTo>
                  <a:pt x="15875" y="25895"/>
                </a:lnTo>
                <a:lnTo>
                  <a:pt x="15875" y="28689"/>
                </a:lnTo>
                <a:lnTo>
                  <a:pt x="15824" y="27673"/>
                </a:lnTo>
                <a:lnTo>
                  <a:pt x="15786" y="27165"/>
                </a:lnTo>
                <a:lnTo>
                  <a:pt x="15875" y="25895"/>
                </a:lnTo>
                <a:lnTo>
                  <a:pt x="15875" y="13449"/>
                </a:lnTo>
                <a:lnTo>
                  <a:pt x="15684" y="13449"/>
                </a:lnTo>
                <a:lnTo>
                  <a:pt x="15684" y="19291"/>
                </a:lnTo>
                <a:lnTo>
                  <a:pt x="15671" y="20815"/>
                </a:lnTo>
                <a:lnTo>
                  <a:pt x="15659" y="20561"/>
                </a:lnTo>
                <a:lnTo>
                  <a:pt x="15684" y="19291"/>
                </a:lnTo>
                <a:lnTo>
                  <a:pt x="15684" y="13449"/>
                </a:lnTo>
                <a:lnTo>
                  <a:pt x="15633" y="13830"/>
                </a:lnTo>
                <a:lnTo>
                  <a:pt x="15633" y="26022"/>
                </a:lnTo>
                <a:lnTo>
                  <a:pt x="15367" y="27038"/>
                </a:lnTo>
                <a:lnTo>
                  <a:pt x="15290" y="27165"/>
                </a:lnTo>
                <a:lnTo>
                  <a:pt x="15265" y="26530"/>
                </a:lnTo>
                <a:lnTo>
                  <a:pt x="15240" y="26149"/>
                </a:lnTo>
                <a:lnTo>
                  <a:pt x="15290" y="24879"/>
                </a:lnTo>
                <a:lnTo>
                  <a:pt x="15303" y="24625"/>
                </a:lnTo>
                <a:lnTo>
                  <a:pt x="15367" y="23101"/>
                </a:lnTo>
                <a:lnTo>
                  <a:pt x="15379" y="22974"/>
                </a:lnTo>
                <a:lnTo>
                  <a:pt x="15417" y="23482"/>
                </a:lnTo>
                <a:lnTo>
                  <a:pt x="15405" y="24117"/>
                </a:lnTo>
                <a:lnTo>
                  <a:pt x="15379" y="25438"/>
                </a:lnTo>
                <a:lnTo>
                  <a:pt x="15621" y="25577"/>
                </a:lnTo>
                <a:lnTo>
                  <a:pt x="15633" y="26022"/>
                </a:lnTo>
                <a:lnTo>
                  <a:pt x="15633" y="13830"/>
                </a:lnTo>
                <a:lnTo>
                  <a:pt x="15544" y="14465"/>
                </a:lnTo>
                <a:lnTo>
                  <a:pt x="15367" y="14084"/>
                </a:lnTo>
                <a:lnTo>
                  <a:pt x="15201" y="12814"/>
                </a:lnTo>
                <a:lnTo>
                  <a:pt x="15087" y="12560"/>
                </a:lnTo>
                <a:lnTo>
                  <a:pt x="14986" y="12814"/>
                </a:lnTo>
                <a:lnTo>
                  <a:pt x="14605" y="12433"/>
                </a:lnTo>
                <a:lnTo>
                  <a:pt x="14414" y="12560"/>
                </a:lnTo>
                <a:lnTo>
                  <a:pt x="14109" y="12814"/>
                </a:lnTo>
                <a:lnTo>
                  <a:pt x="14071" y="13195"/>
                </a:lnTo>
                <a:lnTo>
                  <a:pt x="13970" y="11404"/>
                </a:lnTo>
                <a:lnTo>
                  <a:pt x="14998" y="12179"/>
                </a:lnTo>
                <a:lnTo>
                  <a:pt x="15697" y="12941"/>
                </a:lnTo>
                <a:lnTo>
                  <a:pt x="15824" y="12687"/>
                </a:lnTo>
                <a:lnTo>
                  <a:pt x="15798" y="12179"/>
                </a:lnTo>
                <a:lnTo>
                  <a:pt x="15367" y="11163"/>
                </a:lnTo>
                <a:lnTo>
                  <a:pt x="14732" y="9639"/>
                </a:lnTo>
                <a:lnTo>
                  <a:pt x="13601" y="9766"/>
                </a:lnTo>
                <a:lnTo>
                  <a:pt x="13487" y="10020"/>
                </a:lnTo>
                <a:lnTo>
                  <a:pt x="13309" y="11125"/>
                </a:lnTo>
                <a:lnTo>
                  <a:pt x="13157" y="10414"/>
                </a:lnTo>
                <a:lnTo>
                  <a:pt x="13004" y="9677"/>
                </a:lnTo>
                <a:lnTo>
                  <a:pt x="12954" y="9969"/>
                </a:lnTo>
                <a:lnTo>
                  <a:pt x="12827" y="10426"/>
                </a:lnTo>
                <a:lnTo>
                  <a:pt x="12674" y="10998"/>
                </a:lnTo>
                <a:lnTo>
                  <a:pt x="12509" y="9588"/>
                </a:lnTo>
                <a:lnTo>
                  <a:pt x="12547" y="10693"/>
                </a:lnTo>
                <a:lnTo>
                  <a:pt x="12382" y="9207"/>
                </a:lnTo>
                <a:lnTo>
                  <a:pt x="11709" y="10883"/>
                </a:lnTo>
                <a:lnTo>
                  <a:pt x="11722" y="11214"/>
                </a:lnTo>
                <a:lnTo>
                  <a:pt x="11836" y="11938"/>
                </a:lnTo>
                <a:lnTo>
                  <a:pt x="12052" y="12623"/>
                </a:lnTo>
                <a:lnTo>
                  <a:pt x="12331" y="12217"/>
                </a:lnTo>
                <a:lnTo>
                  <a:pt x="12446" y="11938"/>
                </a:lnTo>
                <a:lnTo>
                  <a:pt x="12573" y="11290"/>
                </a:lnTo>
                <a:lnTo>
                  <a:pt x="12611" y="11950"/>
                </a:lnTo>
                <a:lnTo>
                  <a:pt x="12598" y="11595"/>
                </a:lnTo>
                <a:lnTo>
                  <a:pt x="13500" y="11938"/>
                </a:lnTo>
                <a:lnTo>
                  <a:pt x="13373" y="11430"/>
                </a:lnTo>
                <a:lnTo>
                  <a:pt x="13677" y="11163"/>
                </a:lnTo>
                <a:lnTo>
                  <a:pt x="13881" y="11328"/>
                </a:lnTo>
                <a:lnTo>
                  <a:pt x="13843" y="12687"/>
                </a:lnTo>
                <a:lnTo>
                  <a:pt x="14058" y="13474"/>
                </a:lnTo>
                <a:lnTo>
                  <a:pt x="13970" y="14846"/>
                </a:lnTo>
                <a:lnTo>
                  <a:pt x="13830" y="12687"/>
                </a:lnTo>
                <a:lnTo>
                  <a:pt x="13716" y="13144"/>
                </a:lnTo>
                <a:lnTo>
                  <a:pt x="13716" y="18402"/>
                </a:lnTo>
                <a:lnTo>
                  <a:pt x="13601" y="18783"/>
                </a:lnTo>
                <a:lnTo>
                  <a:pt x="12954" y="18910"/>
                </a:lnTo>
                <a:lnTo>
                  <a:pt x="11772" y="20561"/>
                </a:lnTo>
                <a:lnTo>
                  <a:pt x="11430" y="20510"/>
                </a:lnTo>
                <a:lnTo>
                  <a:pt x="11404" y="21323"/>
                </a:lnTo>
                <a:lnTo>
                  <a:pt x="11391" y="21196"/>
                </a:lnTo>
                <a:lnTo>
                  <a:pt x="11379" y="20688"/>
                </a:lnTo>
                <a:lnTo>
                  <a:pt x="11391" y="20510"/>
                </a:lnTo>
                <a:lnTo>
                  <a:pt x="10845" y="20434"/>
                </a:lnTo>
                <a:lnTo>
                  <a:pt x="10820" y="19926"/>
                </a:lnTo>
                <a:lnTo>
                  <a:pt x="10807" y="19672"/>
                </a:lnTo>
                <a:lnTo>
                  <a:pt x="10795" y="19354"/>
                </a:lnTo>
                <a:lnTo>
                  <a:pt x="10756" y="19672"/>
                </a:lnTo>
                <a:lnTo>
                  <a:pt x="10756" y="19431"/>
                </a:lnTo>
                <a:lnTo>
                  <a:pt x="10642" y="19672"/>
                </a:lnTo>
                <a:lnTo>
                  <a:pt x="10566" y="19926"/>
                </a:lnTo>
                <a:lnTo>
                  <a:pt x="10502" y="18783"/>
                </a:lnTo>
                <a:lnTo>
                  <a:pt x="10756" y="19037"/>
                </a:lnTo>
                <a:lnTo>
                  <a:pt x="10756" y="18783"/>
                </a:lnTo>
                <a:lnTo>
                  <a:pt x="10756" y="18402"/>
                </a:lnTo>
                <a:lnTo>
                  <a:pt x="10756" y="17259"/>
                </a:lnTo>
                <a:lnTo>
                  <a:pt x="11658" y="18910"/>
                </a:lnTo>
                <a:lnTo>
                  <a:pt x="12331" y="18923"/>
                </a:lnTo>
                <a:lnTo>
                  <a:pt x="12700" y="19164"/>
                </a:lnTo>
                <a:lnTo>
                  <a:pt x="13030" y="18783"/>
                </a:lnTo>
                <a:lnTo>
                  <a:pt x="13284" y="17259"/>
                </a:lnTo>
                <a:lnTo>
                  <a:pt x="13284" y="17132"/>
                </a:lnTo>
                <a:lnTo>
                  <a:pt x="13296" y="17005"/>
                </a:lnTo>
                <a:lnTo>
                  <a:pt x="13360" y="16243"/>
                </a:lnTo>
                <a:lnTo>
                  <a:pt x="13436" y="15354"/>
                </a:lnTo>
                <a:lnTo>
                  <a:pt x="13627" y="17005"/>
                </a:lnTo>
                <a:lnTo>
                  <a:pt x="13716" y="18402"/>
                </a:lnTo>
                <a:lnTo>
                  <a:pt x="13716" y="13144"/>
                </a:lnTo>
                <a:lnTo>
                  <a:pt x="13385" y="13449"/>
                </a:lnTo>
                <a:lnTo>
                  <a:pt x="13004" y="13576"/>
                </a:lnTo>
                <a:lnTo>
                  <a:pt x="11772" y="13576"/>
                </a:lnTo>
                <a:lnTo>
                  <a:pt x="10731" y="14846"/>
                </a:lnTo>
                <a:lnTo>
                  <a:pt x="10401" y="15163"/>
                </a:lnTo>
                <a:lnTo>
                  <a:pt x="10401" y="18402"/>
                </a:lnTo>
                <a:lnTo>
                  <a:pt x="10375" y="20180"/>
                </a:lnTo>
                <a:lnTo>
                  <a:pt x="10299" y="20688"/>
                </a:lnTo>
                <a:lnTo>
                  <a:pt x="10312" y="19621"/>
                </a:lnTo>
                <a:lnTo>
                  <a:pt x="10337" y="20180"/>
                </a:lnTo>
                <a:lnTo>
                  <a:pt x="10337" y="19418"/>
                </a:lnTo>
                <a:lnTo>
                  <a:pt x="10325" y="19291"/>
                </a:lnTo>
                <a:lnTo>
                  <a:pt x="10401" y="18402"/>
                </a:lnTo>
                <a:lnTo>
                  <a:pt x="10401" y="15163"/>
                </a:lnTo>
                <a:lnTo>
                  <a:pt x="9232" y="16243"/>
                </a:lnTo>
                <a:lnTo>
                  <a:pt x="8750" y="13957"/>
                </a:lnTo>
                <a:lnTo>
                  <a:pt x="8343" y="15354"/>
                </a:lnTo>
                <a:lnTo>
                  <a:pt x="8331" y="16624"/>
                </a:lnTo>
                <a:lnTo>
                  <a:pt x="7988" y="17132"/>
                </a:lnTo>
                <a:lnTo>
                  <a:pt x="7696" y="17005"/>
                </a:lnTo>
                <a:lnTo>
                  <a:pt x="6934" y="16217"/>
                </a:lnTo>
                <a:lnTo>
                  <a:pt x="6972" y="17018"/>
                </a:lnTo>
                <a:lnTo>
                  <a:pt x="6565" y="21615"/>
                </a:lnTo>
                <a:lnTo>
                  <a:pt x="6908" y="19672"/>
                </a:lnTo>
                <a:lnTo>
                  <a:pt x="7620" y="21196"/>
                </a:lnTo>
                <a:lnTo>
                  <a:pt x="8102" y="20307"/>
                </a:lnTo>
                <a:lnTo>
                  <a:pt x="8153" y="20180"/>
                </a:lnTo>
                <a:lnTo>
                  <a:pt x="8128" y="19418"/>
                </a:lnTo>
                <a:lnTo>
                  <a:pt x="8077" y="18656"/>
                </a:lnTo>
                <a:lnTo>
                  <a:pt x="8064" y="17894"/>
                </a:lnTo>
                <a:lnTo>
                  <a:pt x="8128" y="17132"/>
                </a:lnTo>
                <a:lnTo>
                  <a:pt x="8128" y="19418"/>
                </a:lnTo>
                <a:lnTo>
                  <a:pt x="8140" y="19672"/>
                </a:lnTo>
                <a:lnTo>
                  <a:pt x="8216" y="21069"/>
                </a:lnTo>
                <a:lnTo>
                  <a:pt x="7975" y="21932"/>
                </a:lnTo>
                <a:lnTo>
                  <a:pt x="8140" y="21704"/>
                </a:lnTo>
                <a:lnTo>
                  <a:pt x="8293" y="22034"/>
                </a:lnTo>
                <a:lnTo>
                  <a:pt x="8293" y="21704"/>
                </a:lnTo>
                <a:lnTo>
                  <a:pt x="8293" y="21069"/>
                </a:lnTo>
                <a:lnTo>
                  <a:pt x="8267" y="19672"/>
                </a:lnTo>
                <a:lnTo>
                  <a:pt x="8293" y="21031"/>
                </a:lnTo>
                <a:lnTo>
                  <a:pt x="8305" y="19672"/>
                </a:lnTo>
                <a:lnTo>
                  <a:pt x="8407" y="17640"/>
                </a:lnTo>
                <a:lnTo>
                  <a:pt x="8496" y="19672"/>
                </a:lnTo>
                <a:lnTo>
                  <a:pt x="9258" y="19672"/>
                </a:lnTo>
                <a:lnTo>
                  <a:pt x="9499" y="19037"/>
                </a:lnTo>
                <a:lnTo>
                  <a:pt x="9740" y="18923"/>
                </a:lnTo>
                <a:lnTo>
                  <a:pt x="9740" y="17894"/>
                </a:lnTo>
                <a:lnTo>
                  <a:pt x="9766" y="18148"/>
                </a:lnTo>
                <a:lnTo>
                  <a:pt x="10058" y="21069"/>
                </a:lnTo>
                <a:lnTo>
                  <a:pt x="10071" y="20815"/>
                </a:lnTo>
                <a:lnTo>
                  <a:pt x="10121" y="19786"/>
                </a:lnTo>
                <a:lnTo>
                  <a:pt x="10147" y="19291"/>
                </a:lnTo>
                <a:lnTo>
                  <a:pt x="10134" y="20815"/>
                </a:lnTo>
                <a:lnTo>
                  <a:pt x="10058" y="21196"/>
                </a:lnTo>
                <a:lnTo>
                  <a:pt x="9969" y="20942"/>
                </a:lnTo>
                <a:lnTo>
                  <a:pt x="9880" y="20815"/>
                </a:lnTo>
                <a:lnTo>
                  <a:pt x="9588" y="20434"/>
                </a:lnTo>
                <a:lnTo>
                  <a:pt x="9156" y="20434"/>
                </a:lnTo>
                <a:lnTo>
                  <a:pt x="8902" y="20815"/>
                </a:lnTo>
                <a:lnTo>
                  <a:pt x="8509" y="20053"/>
                </a:lnTo>
                <a:lnTo>
                  <a:pt x="8483" y="21323"/>
                </a:lnTo>
                <a:lnTo>
                  <a:pt x="8369" y="22212"/>
                </a:lnTo>
                <a:lnTo>
                  <a:pt x="8483" y="22466"/>
                </a:lnTo>
                <a:lnTo>
                  <a:pt x="9182" y="21450"/>
                </a:lnTo>
                <a:lnTo>
                  <a:pt x="9448" y="22466"/>
                </a:lnTo>
                <a:lnTo>
                  <a:pt x="9791" y="22009"/>
                </a:lnTo>
                <a:lnTo>
                  <a:pt x="9956" y="21450"/>
                </a:lnTo>
                <a:lnTo>
                  <a:pt x="9994" y="21323"/>
                </a:lnTo>
                <a:lnTo>
                  <a:pt x="10083" y="21666"/>
                </a:lnTo>
                <a:lnTo>
                  <a:pt x="10566" y="21958"/>
                </a:lnTo>
                <a:lnTo>
                  <a:pt x="10947" y="21958"/>
                </a:lnTo>
                <a:lnTo>
                  <a:pt x="11252" y="22085"/>
                </a:lnTo>
                <a:lnTo>
                  <a:pt x="11480" y="21958"/>
                </a:lnTo>
                <a:lnTo>
                  <a:pt x="11785" y="21323"/>
                </a:lnTo>
                <a:lnTo>
                  <a:pt x="12090" y="22301"/>
                </a:lnTo>
                <a:lnTo>
                  <a:pt x="12319" y="21450"/>
                </a:lnTo>
                <a:lnTo>
                  <a:pt x="12357" y="21196"/>
                </a:lnTo>
                <a:lnTo>
                  <a:pt x="12636" y="21272"/>
                </a:lnTo>
                <a:lnTo>
                  <a:pt x="12522" y="20942"/>
                </a:lnTo>
                <a:lnTo>
                  <a:pt x="13055" y="21069"/>
                </a:lnTo>
                <a:lnTo>
                  <a:pt x="13411" y="21069"/>
                </a:lnTo>
                <a:lnTo>
                  <a:pt x="13500" y="20942"/>
                </a:lnTo>
                <a:lnTo>
                  <a:pt x="13576" y="20815"/>
                </a:lnTo>
                <a:lnTo>
                  <a:pt x="14020" y="21793"/>
                </a:lnTo>
                <a:lnTo>
                  <a:pt x="14058" y="20815"/>
                </a:lnTo>
                <a:lnTo>
                  <a:pt x="14033" y="23583"/>
                </a:lnTo>
                <a:lnTo>
                  <a:pt x="14516" y="23710"/>
                </a:lnTo>
                <a:lnTo>
                  <a:pt x="14528" y="23482"/>
                </a:lnTo>
                <a:lnTo>
                  <a:pt x="14579" y="22847"/>
                </a:lnTo>
                <a:lnTo>
                  <a:pt x="14630" y="23736"/>
                </a:lnTo>
                <a:lnTo>
                  <a:pt x="14693" y="22974"/>
                </a:lnTo>
                <a:lnTo>
                  <a:pt x="14693" y="24307"/>
                </a:lnTo>
                <a:lnTo>
                  <a:pt x="14782" y="22974"/>
                </a:lnTo>
                <a:lnTo>
                  <a:pt x="14770" y="22847"/>
                </a:lnTo>
                <a:lnTo>
                  <a:pt x="14795" y="20688"/>
                </a:lnTo>
                <a:lnTo>
                  <a:pt x="14808" y="22339"/>
                </a:lnTo>
                <a:lnTo>
                  <a:pt x="14795" y="23266"/>
                </a:lnTo>
                <a:lnTo>
                  <a:pt x="14820" y="22974"/>
                </a:lnTo>
                <a:lnTo>
                  <a:pt x="14871" y="23736"/>
                </a:lnTo>
                <a:lnTo>
                  <a:pt x="14909" y="23101"/>
                </a:lnTo>
                <a:lnTo>
                  <a:pt x="14897" y="24244"/>
                </a:lnTo>
                <a:lnTo>
                  <a:pt x="14871" y="23736"/>
                </a:lnTo>
                <a:lnTo>
                  <a:pt x="14833" y="24244"/>
                </a:lnTo>
                <a:lnTo>
                  <a:pt x="14859" y="24371"/>
                </a:lnTo>
                <a:lnTo>
                  <a:pt x="14897" y="24625"/>
                </a:lnTo>
                <a:lnTo>
                  <a:pt x="15176" y="25234"/>
                </a:lnTo>
                <a:lnTo>
                  <a:pt x="15189" y="25463"/>
                </a:lnTo>
                <a:lnTo>
                  <a:pt x="14960" y="25768"/>
                </a:lnTo>
                <a:lnTo>
                  <a:pt x="14973" y="26530"/>
                </a:lnTo>
                <a:lnTo>
                  <a:pt x="14871" y="25768"/>
                </a:lnTo>
                <a:lnTo>
                  <a:pt x="14757" y="25425"/>
                </a:lnTo>
                <a:lnTo>
                  <a:pt x="14439" y="24752"/>
                </a:lnTo>
                <a:lnTo>
                  <a:pt x="13970" y="24879"/>
                </a:lnTo>
                <a:lnTo>
                  <a:pt x="13855" y="27165"/>
                </a:lnTo>
                <a:lnTo>
                  <a:pt x="13792" y="26911"/>
                </a:lnTo>
                <a:lnTo>
                  <a:pt x="13398" y="25260"/>
                </a:lnTo>
                <a:lnTo>
                  <a:pt x="13246" y="26911"/>
                </a:lnTo>
                <a:lnTo>
                  <a:pt x="13195" y="25895"/>
                </a:lnTo>
                <a:lnTo>
                  <a:pt x="13169" y="25577"/>
                </a:lnTo>
                <a:lnTo>
                  <a:pt x="12992" y="25895"/>
                </a:lnTo>
                <a:lnTo>
                  <a:pt x="12077" y="27800"/>
                </a:lnTo>
                <a:lnTo>
                  <a:pt x="11912" y="27673"/>
                </a:lnTo>
                <a:lnTo>
                  <a:pt x="11747" y="27546"/>
                </a:lnTo>
                <a:lnTo>
                  <a:pt x="11074" y="27038"/>
                </a:lnTo>
                <a:lnTo>
                  <a:pt x="10655" y="27266"/>
                </a:lnTo>
                <a:lnTo>
                  <a:pt x="10655" y="27927"/>
                </a:lnTo>
                <a:lnTo>
                  <a:pt x="10655" y="29197"/>
                </a:lnTo>
                <a:lnTo>
                  <a:pt x="10604" y="29324"/>
                </a:lnTo>
                <a:lnTo>
                  <a:pt x="10591" y="29070"/>
                </a:lnTo>
                <a:lnTo>
                  <a:pt x="10604" y="29197"/>
                </a:lnTo>
                <a:lnTo>
                  <a:pt x="10604" y="28435"/>
                </a:lnTo>
                <a:lnTo>
                  <a:pt x="10655" y="27927"/>
                </a:lnTo>
                <a:lnTo>
                  <a:pt x="10655" y="27266"/>
                </a:lnTo>
                <a:lnTo>
                  <a:pt x="10325" y="27444"/>
                </a:lnTo>
                <a:lnTo>
                  <a:pt x="10325" y="28562"/>
                </a:lnTo>
                <a:lnTo>
                  <a:pt x="10210" y="28790"/>
                </a:lnTo>
                <a:lnTo>
                  <a:pt x="10121" y="29070"/>
                </a:lnTo>
                <a:lnTo>
                  <a:pt x="10058" y="27927"/>
                </a:lnTo>
                <a:lnTo>
                  <a:pt x="10312" y="28181"/>
                </a:lnTo>
                <a:lnTo>
                  <a:pt x="10325" y="28562"/>
                </a:lnTo>
                <a:lnTo>
                  <a:pt x="10325" y="27444"/>
                </a:lnTo>
                <a:lnTo>
                  <a:pt x="10121" y="27546"/>
                </a:lnTo>
                <a:lnTo>
                  <a:pt x="10020" y="27419"/>
                </a:lnTo>
                <a:lnTo>
                  <a:pt x="9613" y="26911"/>
                </a:lnTo>
                <a:lnTo>
                  <a:pt x="8890" y="27419"/>
                </a:lnTo>
                <a:lnTo>
                  <a:pt x="8699" y="27292"/>
                </a:lnTo>
                <a:lnTo>
                  <a:pt x="8585" y="29070"/>
                </a:lnTo>
                <a:lnTo>
                  <a:pt x="8712" y="29070"/>
                </a:lnTo>
                <a:lnTo>
                  <a:pt x="8686" y="28562"/>
                </a:lnTo>
                <a:lnTo>
                  <a:pt x="9067" y="29197"/>
                </a:lnTo>
                <a:lnTo>
                  <a:pt x="9131" y="29337"/>
                </a:lnTo>
                <a:lnTo>
                  <a:pt x="8826" y="29578"/>
                </a:lnTo>
                <a:lnTo>
                  <a:pt x="8763" y="29832"/>
                </a:lnTo>
                <a:lnTo>
                  <a:pt x="8724" y="29337"/>
                </a:lnTo>
                <a:lnTo>
                  <a:pt x="8521" y="30213"/>
                </a:lnTo>
                <a:lnTo>
                  <a:pt x="8343" y="29705"/>
                </a:lnTo>
                <a:lnTo>
                  <a:pt x="8064" y="29451"/>
                </a:lnTo>
                <a:lnTo>
                  <a:pt x="7899" y="28181"/>
                </a:lnTo>
                <a:lnTo>
                  <a:pt x="7747" y="28054"/>
                </a:lnTo>
                <a:lnTo>
                  <a:pt x="7721" y="29959"/>
                </a:lnTo>
                <a:lnTo>
                  <a:pt x="7632" y="30467"/>
                </a:lnTo>
                <a:lnTo>
                  <a:pt x="7556" y="31356"/>
                </a:lnTo>
                <a:lnTo>
                  <a:pt x="7645" y="31864"/>
                </a:lnTo>
                <a:lnTo>
                  <a:pt x="7848" y="31356"/>
                </a:lnTo>
                <a:lnTo>
                  <a:pt x="8928" y="30213"/>
                </a:lnTo>
                <a:lnTo>
                  <a:pt x="9169" y="29959"/>
                </a:lnTo>
                <a:lnTo>
                  <a:pt x="9207" y="29832"/>
                </a:lnTo>
                <a:lnTo>
                  <a:pt x="9118" y="28562"/>
                </a:lnTo>
                <a:lnTo>
                  <a:pt x="9525" y="28790"/>
                </a:lnTo>
                <a:lnTo>
                  <a:pt x="9512" y="28562"/>
                </a:lnTo>
                <a:lnTo>
                  <a:pt x="9550" y="27673"/>
                </a:lnTo>
                <a:lnTo>
                  <a:pt x="9537" y="28994"/>
                </a:lnTo>
                <a:lnTo>
                  <a:pt x="9486" y="29197"/>
                </a:lnTo>
                <a:lnTo>
                  <a:pt x="9448" y="29324"/>
                </a:lnTo>
                <a:lnTo>
                  <a:pt x="9334" y="29781"/>
                </a:lnTo>
                <a:lnTo>
                  <a:pt x="9525" y="29578"/>
                </a:lnTo>
                <a:lnTo>
                  <a:pt x="11404" y="31610"/>
                </a:lnTo>
                <a:lnTo>
                  <a:pt x="12865" y="29578"/>
                </a:lnTo>
                <a:lnTo>
                  <a:pt x="13042" y="29324"/>
                </a:lnTo>
                <a:lnTo>
                  <a:pt x="14135" y="27800"/>
                </a:lnTo>
                <a:lnTo>
                  <a:pt x="14224" y="27673"/>
                </a:lnTo>
                <a:lnTo>
                  <a:pt x="15494" y="30975"/>
                </a:lnTo>
                <a:lnTo>
                  <a:pt x="17132" y="30848"/>
                </a:lnTo>
                <a:lnTo>
                  <a:pt x="17487" y="30975"/>
                </a:lnTo>
                <a:lnTo>
                  <a:pt x="18034" y="32245"/>
                </a:lnTo>
                <a:lnTo>
                  <a:pt x="17538" y="32372"/>
                </a:lnTo>
                <a:lnTo>
                  <a:pt x="15849" y="34404"/>
                </a:lnTo>
                <a:lnTo>
                  <a:pt x="16675" y="35420"/>
                </a:lnTo>
                <a:lnTo>
                  <a:pt x="17475" y="33388"/>
                </a:lnTo>
                <a:lnTo>
                  <a:pt x="18605" y="35547"/>
                </a:lnTo>
                <a:lnTo>
                  <a:pt x="18846" y="37325"/>
                </a:lnTo>
                <a:lnTo>
                  <a:pt x="18935" y="33388"/>
                </a:lnTo>
                <a:close/>
              </a:path>
            </a:pathLst>
          </a:custGeom>
          <a:solidFill>
            <a:srgbClr val="B88F51"/>
          </a:solidFill>
        </p:spPr>
        <p:txBody>
          <a:bodyPr wrap="square" lIns="0" tIns="0" rIns="0" bIns="0" rtlCol="0"/>
          <a:lstStyle/>
          <a:p>
            <a:endParaRPr sz="2511"/>
          </a:p>
        </p:txBody>
      </p:sp>
      <p:sp>
        <p:nvSpPr>
          <p:cNvPr id="173" name="bg object 173"/>
          <p:cNvSpPr/>
          <p:nvPr/>
        </p:nvSpPr>
        <p:spPr>
          <a:xfrm>
            <a:off x="759285" y="141184"/>
            <a:ext cx="6350" cy="7938"/>
          </a:xfrm>
          <a:custGeom>
            <a:avLst/>
            <a:gdLst/>
            <a:ahLst/>
            <a:cxnLst/>
            <a:rect l="l" t="t" r="r" b="b"/>
            <a:pathLst>
              <a:path w="10159" h="12700">
                <a:moveTo>
                  <a:pt x="1587" y="5956"/>
                </a:moveTo>
                <a:lnTo>
                  <a:pt x="1574" y="5600"/>
                </a:lnTo>
                <a:lnTo>
                  <a:pt x="1562" y="5397"/>
                </a:lnTo>
                <a:lnTo>
                  <a:pt x="1511" y="6007"/>
                </a:lnTo>
                <a:lnTo>
                  <a:pt x="1536" y="6362"/>
                </a:lnTo>
                <a:lnTo>
                  <a:pt x="1549" y="6565"/>
                </a:lnTo>
                <a:lnTo>
                  <a:pt x="1587" y="5956"/>
                </a:lnTo>
                <a:close/>
              </a:path>
              <a:path w="10159" h="12700">
                <a:moveTo>
                  <a:pt x="1727" y="4483"/>
                </a:moveTo>
                <a:lnTo>
                  <a:pt x="1536" y="4191"/>
                </a:lnTo>
                <a:lnTo>
                  <a:pt x="1524" y="3873"/>
                </a:lnTo>
                <a:lnTo>
                  <a:pt x="1498" y="4127"/>
                </a:lnTo>
                <a:lnTo>
                  <a:pt x="977" y="3289"/>
                </a:lnTo>
                <a:lnTo>
                  <a:pt x="977" y="3517"/>
                </a:lnTo>
                <a:lnTo>
                  <a:pt x="558" y="2832"/>
                </a:lnTo>
                <a:lnTo>
                  <a:pt x="393" y="2552"/>
                </a:lnTo>
                <a:lnTo>
                  <a:pt x="393" y="2692"/>
                </a:lnTo>
                <a:lnTo>
                  <a:pt x="0" y="2527"/>
                </a:lnTo>
                <a:lnTo>
                  <a:pt x="50" y="3365"/>
                </a:lnTo>
                <a:lnTo>
                  <a:pt x="88" y="3987"/>
                </a:lnTo>
                <a:lnTo>
                  <a:pt x="330" y="3378"/>
                </a:lnTo>
                <a:lnTo>
                  <a:pt x="419" y="3136"/>
                </a:lnTo>
                <a:lnTo>
                  <a:pt x="482" y="4114"/>
                </a:lnTo>
                <a:lnTo>
                  <a:pt x="520" y="4775"/>
                </a:lnTo>
                <a:lnTo>
                  <a:pt x="787" y="4114"/>
                </a:lnTo>
                <a:lnTo>
                  <a:pt x="965" y="3924"/>
                </a:lnTo>
                <a:lnTo>
                  <a:pt x="952" y="4546"/>
                </a:lnTo>
                <a:lnTo>
                  <a:pt x="952" y="4864"/>
                </a:lnTo>
                <a:lnTo>
                  <a:pt x="965" y="5588"/>
                </a:lnTo>
                <a:lnTo>
                  <a:pt x="1079" y="5308"/>
                </a:lnTo>
                <a:lnTo>
                  <a:pt x="1016" y="4102"/>
                </a:lnTo>
                <a:lnTo>
                  <a:pt x="990" y="3898"/>
                </a:lnTo>
                <a:lnTo>
                  <a:pt x="1016" y="4102"/>
                </a:lnTo>
                <a:lnTo>
                  <a:pt x="1066" y="4851"/>
                </a:lnTo>
                <a:lnTo>
                  <a:pt x="1104" y="5511"/>
                </a:lnTo>
                <a:lnTo>
                  <a:pt x="1371" y="4851"/>
                </a:lnTo>
                <a:lnTo>
                  <a:pt x="1485" y="4724"/>
                </a:lnTo>
                <a:lnTo>
                  <a:pt x="1498" y="4851"/>
                </a:lnTo>
                <a:lnTo>
                  <a:pt x="1511" y="5054"/>
                </a:lnTo>
                <a:lnTo>
                  <a:pt x="1524" y="4686"/>
                </a:lnTo>
                <a:lnTo>
                  <a:pt x="1727" y="4483"/>
                </a:lnTo>
                <a:close/>
              </a:path>
              <a:path w="10159" h="12700">
                <a:moveTo>
                  <a:pt x="1739" y="5994"/>
                </a:moveTo>
                <a:lnTo>
                  <a:pt x="1727" y="5600"/>
                </a:lnTo>
                <a:lnTo>
                  <a:pt x="1689" y="5092"/>
                </a:lnTo>
                <a:lnTo>
                  <a:pt x="1612" y="5969"/>
                </a:lnTo>
                <a:lnTo>
                  <a:pt x="1638" y="6362"/>
                </a:lnTo>
                <a:lnTo>
                  <a:pt x="1663" y="6870"/>
                </a:lnTo>
                <a:lnTo>
                  <a:pt x="1739" y="5994"/>
                </a:lnTo>
                <a:close/>
              </a:path>
              <a:path w="10159" h="12700">
                <a:moveTo>
                  <a:pt x="2019" y="5943"/>
                </a:moveTo>
                <a:lnTo>
                  <a:pt x="2006" y="5588"/>
                </a:lnTo>
                <a:lnTo>
                  <a:pt x="1993" y="5384"/>
                </a:lnTo>
                <a:lnTo>
                  <a:pt x="1943" y="5994"/>
                </a:lnTo>
                <a:lnTo>
                  <a:pt x="1968" y="6350"/>
                </a:lnTo>
                <a:lnTo>
                  <a:pt x="1981" y="6553"/>
                </a:lnTo>
                <a:lnTo>
                  <a:pt x="2019" y="5943"/>
                </a:lnTo>
                <a:close/>
              </a:path>
              <a:path w="10159" h="12700">
                <a:moveTo>
                  <a:pt x="2349" y="9842"/>
                </a:moveTo>
                <a:lnTo>
                  <a:pt x="2311" y="9385"/>
                </a:lnTo>
                <a:lnTo>
                  <a:pt x="2286" y="8991"/>
                </a:lnTo>
                <a:lnTo>
                  <a:pt x="2222" y="9677"/>
                </a:lnTo>
                <a:lnTo>
                  <a:pt x="1879" y="9156"/>
                </a:lnTo>
                <a:lnTo>
                  <a:pt x="1943" y="10160"/>
                </a:lnTo>
                <a:lnTo>
                  <a:pt x="1955" y="10439"/>
                </a:lnTo>
                <a:lnTo>
                  <a:pt x="2032" y="10172"/>
                </a:lnTo>
                <a:lnTo>
                  <a:pt x="2235" y="9969"/>
                </a:lnTo>
                <a:lnTo>
                  <a:pt x="2247" y="10147"/>
                </a:lnTo>
                <a:lnTo>
                  <a:pt x="2273" y="10528"/>
                </a:lnTo>
                <a:lnTo>
                  <a:pt x="2311" y="9880"/>
                </a:lnTo>
                <a:close/>
              </a:path>
              <a:path w="10159" h="12700">
                <a:moveTo>
                  <a:pt x="2476" y="6718"/>
                </a:moveTo>
                <a:lnTo>
                  <a:pt x="2463" y="6337"/>
                </a:lnTo>
                <a:lnTo>
                  <a:pt x="2438" y="5943"/>
                </a:lnTo>
                <a:lnTo>
                  <a:pt x="2374" y="6642"/>
                </a:lnTo>
                <a:lnTo>
                  <a:pt x="2108" y="6134"/>
                </a:lnTo>
                <a:lnTo>
                  <a:pt x="2171" y="7112"/>
                </a:lnTo>
                <a:lnTo>
                  <a:pt x="2184" y="7302"/>
                </a:lnTo>
                <a:lnTo>
                  <a:pt x="2235" y="7124"/>
                </a:lnTo>
                <a:lnTo>
                  <a:pt x="2387" y="6934"/>
                </a:lnTo>
                <a:lnTo>
                  <a:pt x="2400" y="7099"/>
                </a:lnTo>
                <a:lnTo>
                  <a:pt x="2425" y="7493"/>
                </a:lnTo>
                <a:lnTo>
                  <a:pt x="2463" y="6819"/>
                </a:lnTo>
                <a:close/>
              </a:path>
              <a:path w="10159" h="12700">
                <a:moveTo>
                  <a:pt x="2527" y="4826"/>
                </a:moveTo>
                <a:lnTo>
                  <a:pt x="2057" y="4699"/>
                </a:lnTo>
                <a:lnTo>
                  <a:pt x="2108" y="5588"/>
                </a:lnTo>
                <a:lnTo>
                  <a:pt x="2133" y="5994"/>
                </a:lnTo>
                <a:lnTo>
                  <a:pt x="2336" y="5588"/>
                </a:lnTo>
                <a:lnTo>
                  <a:pt x="2527" y="4826"/>
                </a:lnTo>
                <a:close/>
              </a:path>
              <a:path w="10159" h="12700">
                <a:moveTo>
                  <a:pt x="2603" y="6692"/>
                </a:moveTo>
                <a:lnTo>
                  <a:pt x="2590" y="6337"/>
                </a:lnTo>
                <a:lnTo>
                  <a:pt x="2578" y="6134"/>
                </a:lnTo>
                <a:lnTo>
                  <a:pt x="2527" y="6743"/>
                </a:lnTo>
                <a:lnTo>
                  <a:pt x="2552" y="7099"/>
                </a:lnTo>
                <a:lnTo>
                  <a:pt x="2565" y="7302"/>
                </a:lnTo>
                <a:lnTo>
                  <a:pt x="2603" y="6692"/>
                </a:lnTo>
                <a:close/>
              </a:path>
              <a:path w="10159" h="12700">
                <a:moveTo>
                  <a:pt x="2984" y="8343"/>
                </a:moveTo>
                <a:lnTo>
                  <a:pt x="2959" y="7848"/>
                </a:lnTo>
                <a:lnTo>
                  <a:pt x="2933" y="7531"/>
                </a:lnTo>
                <a:lnTo>
                  <a:pt x="2984" y="8343"/>
                </a:lnTo>
                <a:close/>
              </a:path>
              <a:path w="10159" h="12700">
                <a:moveTo>
                  <a:pt x="3162" y="5207"/>
                </a:moveTo>
                <a:lnTo>
                  <a:pt x="3098" y="4140"/>
                </a:lnTo>
                <a:lnTo>
                  <a:pt x="2755" y="6489"/>
                </a:lnTo>
                <a:lnTo>
                  <a:pt x="2743" y="6337"/>
                </a:lnTo>
                <a:lnTo>
                  <a:pt x="2857" y="8216"/>
                </a:lnTo>
                <a:lnTo>
                  <a:pt x="3162" y="5207"/>
                </a:lnTo>
                <a:close/>
              </a:path>
              <a:path w="10159" h="12700">
                <a:moveTo>
                  <a:pt x="3200" y="7467"/>
                </a:moveTo>
                <a:lnTo>
                  <a:pt x="3187" y="7086"/>
                </a:lnTo>
                <a:lnTo>
                  <a:pt x="3162" y="6692"/>
                </a:lnTo>
                <a:lnTo>
                  <a:pt x="3098" y="7467"/>
                </a:lnTo>
                <a:lnTo>
                  <a:pt x="3124" y="7848"/>
                </a:lnTo>
                <a:lnTo>
                  <a:pt x="3149" y="8229"/>
                </a:lnTo>
                <a:lnTo>
                  <a:pt x="3200" y="7467"/>
                </a:lnTo>
                <a:close/>
              </a:path>
              <a:path w="10159" h="12700">
                <a:moveTo>
                  <a:pt x="3886" y="4406"/>
                </a:moveTo>
                <a:lnTo>
                  <a:pt x="3873" y="4025"/>
                </a:lnTo>
                <a:lnTo>
                  <a:pt x="3848" y="3644"/>
                </a:lnTo>
                <a:lnTo>
                  <a:pt x="3784" y="4406"/>
                </a:lnTo>
                <a:lnTo>
                  <a:pt x="3810" y="4787"/>
                </a:lnTo>
                <a:lnTo>
                  <a:pt x="3835" y="5181"/>
                </a:lnTo>
                <a:lnTo>
                  <a:pt x="3886" y="4406"/>
                </a:lnTo>
                <a:close/>
              </a:path>
              <a:path w="10159" h="12700">
                <a:moveTo>
                  <a:pt x="3924" y="6553"/>
                </a:moveTo>
                <a:lnTo>
                  <a:pt x="3543" y="6235"/>
                </a:lnTo>
                <a:lnTo>
                  <a:pt x="3594" y="7073"/>
                </a:lnTo>
                <a:lnTo>
                  <a:pt x="3606" y="7340"/>
                </a:lnTo>
                <a:lnTo>
                  <a:pt x="3683" y="7099"/>
                </a:lnTo>
                <a:lnTo>
                  <a:pt x="3924" y="6553"/>
                </a:lnTo>
                <a:close/>
              </a:path>
              <a:path w="10159" h="12700">
                <a:moveTo>
                  <a:pt x="4025" y="4419"/>
                </a:moveTo>
                <a:lnTo>
                  <a:pt x="4013" y="4025"/>
                </a:lnTo>
                <a:lnTo>
                  <a:pt x="3975" y="3517"/>
                </a:lnTo>
                <a:lnTo>
                  <a:pt x="3898" y="4394"/>
                </a:lnTo>
                <a:lnTo>
                  <a:pt x="3924" y="4787"/>
                </a:lnTo>
                <a:lnTo>
                  <a:pt x="3949" y="5295"/>
                </a:lnTo>
                <a:lnTo>
                  <a:pt x="4025" y="4419"/>
                </a:lnTo>
                <a:close/>
              </a:path>
              <a:path w="10159" h="12700">
                <a:moveTo>
                  <a:pt x="4102" y="4381"/>
                </a:moveTo>
                <a:lnTo>
                  <a:pt x="4076" y="4025"/>
                </a:lnTo>
                <a:lnTo>
                  <a:pt x="4076" y="3822"/>
                </a:lnTo>
                <a:lnTo>
                  <a:pt x="4025" y="4419"/>
                </a:lnTo>
                <a:lnTo>
                  <a:pt x="4051" y="4787"/>
                </a:lnTo>
                <a:lnTo>
                  <a:pt x="4064" y="4991"/>
                </a:lnTo>
                <a:lnTo>
                  <a:pt x="4102" y="4381"/>
                </a:lnTo>
                <a:close/>
              </a:path>
              <a:path w="10159" h="12700">
                <a:moveTo>
                  <a:pt x="4305" y="8356"/>
                </a:moveTo>
                <a:lnTo>
                  <a:pt x="4191" y="5384"/>
                </a:lnTo>
                <a:lnTo>
                  <a:pt x="3937" y="6451"/>
                </a:lnTo>
                <a:lnTo>
                  <a:pt x="3898" y="7073"/>
                </a:lnTo>
                <a:lnTo>
                  <a:pt x="3810" y="8369"/>
                </a:lnTo>
                <a:lnTo>
                  <a:pt x="4305" y="8356"/>
                </a:lnTo>
                <a:close/>
              </a:path>
              <a:path w="10159" h="12700">
                <a:moveTo>
                  <a:pt x="4318" y="4051"/>
                </a:moveTo>
                <a:lnTo>
                  <a:pt x="4292" y="3594"/>
                </a:lnTo>
                <a:lnTo>
                  <a:pt x="4203" y="4775"/>
                </a:lnTo>
                <a:lnTo>
                  <a:pt x="4292" y="6286"/>
                </a:lnTo>
                <a:lnTo>
                  <a:pt x="4318" y="4051"/>
                </a:lnTo>
                <a:close/>
              </a:path>
              <a:path w="10159" h="12700">
                <a:moveTo>
                  <a:pt x="4775" y="7912"/>
                </a:moveTo>
                <a:lnTo>
                  <a:pt x="4711" y="7708"/>
                </a:lnTo>
                <a:lnTo>
                  <a:pt x="4419" y="7124"/>
                </a:lnTo>
                <a:lnTo>
                  <a:pt x="4330" y="6972"/>
                </a:lnTo>
                <a:lnTo>
                  <a:pt x="4330" y="7124"/>
                </a:lnTo>
                <a:lnTo>
                  <a:pt x="4343" y="8864"/>
                </a:lnTo>
                <a:lnTo>
                  <a:pt x="4775" y="7912"/>
                </a:lnTo>
                <a:close/>
              </a:path>
              <a:path w="10159" h="12700">
                <a:moveTo>
                  <a:pt x="5105" y="11087"/>
                </a:moveTo>
                <a:lnTo>
                  <a:pt x="4292" y="10312"/>
                </a:lnTo>
                <a:lnTo>
                  <a:pt x="4368" y="11620"/>
                </a:lnTo>
                <a:lnTo>
                  <a:pt x="4406" y="12369"/>
                </a:lnTo>
                <a:lnTo>
                  <a:pt x="4737" y="11645"/>
                </a:lnTo>
                <a:lnTo>
                  <a:pt x="5105" y="11087"/>
                </a:lnTo>
                <a:close/>
              </a:path>
              <a:path w="10159" h="12700">
                <a:moveTo>
                  <a:pt x="5181" y="3594"/>
                </a:moveTo>
                <a:lnTo>
                  <a:pt x="5168" y="3238"/>
                </a:lnTo>
                <a:lnTo>
                  <a:pt x="5156" y="3035"/>
                </a:lnTo>
                <a:lnTo>
                  <a:pt x="5105" y="3644"/>
                </a:lnTo>
                <a:lnTo>
                  <a:pt x="5130" y="4000"/>
                </a:lnTo>
                <a:lnTo>
                  <a:pt x="5143" y="4216"/>
                </a:lnTo>
                <a:lnTo>
                  <a:pt x="5181" y="3594"/>
                </a:lnTo>
                <a:close/>
              </a:path>
              <a:path w="10159" h="12700">
                <a:moveTo>
                  <a:pt x="5194" y="7759"/>
                </a:moveTo>
                <a:lnTo>
                  <a:pt x="4800" y="7835"/>
                </a:lnTo>
                <a:lnTo>
                  <a:pt x="5130" y="8559"/>
                </a:lnTo>
                <a:lnTo>
                  <a:pt x="5194" y="7759"/>
                </a:lnTo>
                <a:close/>
              </a:path>
              <a:path w="10159" h="12700">
                <a:moveTo>
                  <a:pt x="5295" y="6273"/>
                </a:moveTo>
                <a:lnTo>
                  <a:pt x="5270" y="5956"/>
                </a:lnTo>
                <a:lnTo>
                  <a:pt x="5295" y="6438"/>
                </a:lnTo>
                <a:lnTo>
                  <a:pt x="5295" y="6273"/>
                </a:lnTo>
                <a:close/>
              </a:path>
              <a:path w="10159" h="12700">
                <a:moveTo>
                  <a:pt x="5308" y="3632"/>
                </a:moveTo>
                <a:lnTo>
                  <a:pt x="5295" y="3238"/>
                </a:lnTo>
                <a:lnTo>
                  <a:pt x="5257" y="2730"/>
                </a:lnTo>
                <a:lnTo>
                  <a:pt x="5181" y="3594"/>
                </a:lnTo>
                <a:lnTo>
                  <a:pt x="5207" y="4000"/>
                </a:lnTo>
                <a:lnTo>
                  <a:pt x="5232" y="4508"/>
                </a:lnTo>
                <a:lnTo>
                  <a:pt x="5308" y="3632"/>
                </a:lnTo>
                <a:close/>
              </a:path>
              <a:path w="10159" h="12700">
                <a:moveTo>
                  <a:pt x="5575" y="11188"/>
                </a:moveTo>
                <a:lnTo>
                  <a:pt x="5562" y="10833"/>
                </a:lnTo>
                <a:lnTo>
                  <a:pt x="5549" y="10617"/>
                </a:lnTo>
                <a:lnTo>
                  <a:pt x="5499" y="11239"/>
                </a:lnTo>
                <a:lnTo>
                  <a:pt x="5524" y="11595"/>
                </a:lnTo>
                <a:lnTo>
                  <a:pt x="5537" y="11798"/>
                </a:lnTo>
                <a:lnTo>
                  <a:pt x="5575" y="11188"/>
                </a:lnTo>
                <a:close/>
              </a:path>
              <a:path w="10159" h="12700">
                <a:moveTo>
                  <a:pt x="5905" y="3606"/>
                </a:moveTo>
                <a:lnTo>
                  <a:pt x="5892" y="3213"/>
                </a:lnTo>
                <a:lnTo>
                  <a:pt x="5854" y="2705"/>
                </a:lnTo>
                <a:lnTo>
                  <a:pt x="5778" y="3581"/>
                </a:lnTo>
                <a:lnTo>
                  <a:pt x="5803" y="3975"/>
                </a:lnTo>
                <a:lnTo>
                  <a:pt x="5829" y="4483"/>
                </a:lnTo>
                <a:lnTo>
                  <a:pt x="5905" y="3606"/>
                </a:lnTo>
                <a:close/>
              </a:path>
              <a:path w="10159" h="12700">
                <a:moveTo>
                  <a:pt x="5994" y="11201"/>
                </a:moveTo>
                <a:lnTo>
                  <a:pt x="5981" y="10820"/>
                </a:lnTo>
                <a:lnTo>
                  <a:pt x="5956" y="10426"/>
                </a:lnTo>
                <a:lnTo>
                  <a:pt x="5892" y="11201"/>
                </a:lnTo>
                <a:lnTo>
                  <a:pt x="5918" y="11582"/>
                </a:lnTo>
                <a:lnTo>
                  <a:pt x="5943" y="11963"/>
                </a:lnTo>
                <a:lnTo>
                  <a:pt x="5994" y="11201"/>
                </a:lnTo>
                <a:close/>
              </a:path>
              <a:path w="10159" h="12700">
                <a:moveTo>
                  <a:pt x="6908" y="7912"/>
                </a:moveTo>
                <a:lnTo>
                  <a:pt x="6858" y="7772"/>
                </a:lnTo>
                <a:lnTo>
                  <a:pt x="6299" y="6184"/>
                </a:lnTo>
                <a:lnTo>
                  <a:pt x="6451" y="6032"/>
                </a:lnTo>
                <a:lnTo>
                  <a:pt x="6477" y="6248"/>
                </a:lnTo>
                <a:lnTo>
                  <a:pt x="6489" y="6527"/>
                </a:lnTo>
                <a:lnTo>
                  <a:pt x="6565" y="6261"/>
                </a:lnTo>
                <a:lnTo>
                  <a:pt x="6883" y="5930"/>
                </a:lnTo>
                <a:lnTo>
                  <a:pt x="6413" y="5245"/>
                </a:lnTo>
                <a:lnTo>
                  <a:pt x="6438" y="5791"/>
                </a:lnTo>
                <a:lnTo>
                  <a:pt x="6083" y="5295"/>
                </a:lnTo>
                <a:lnTo>
                  <a:pt x="6096" y="5600"/>
                </a:lnTo>
                <a:lnTo>
                  <a:pt x="5575" y="4114"/>
                </a:lnTo>
                <a:lnTo>
                  <a:pt x="5575" y="3987"/>
                </a:lnTo>
                <a:lnTo>
                  <a:pt x="5562" y="3784"/>
                </a:lnTo>
                <a:lnTo>
                  <a:pt x="5537" y="4013"/>
                </a:lnTo>
                <a:lnTo>
                  <a:pt x="5295" y="6438"/>
                </a:lnTo>
                <a:lnTo>
                  <a:pt x="5194" y="7759"/>
                </a:lnTo>
                <a:lnTo>
                  <a:pt x="5448" y="7708"/>
                </a:lnTo>
                <a:lnTo>
                  <a:pt x="5740" y="7785"/>
                </a:lnTo>
                <a:lnTo>
                  <a:pt x="6299" y="7772"/>
                </a:lnTo>
                <a:lnTo>
                  <a:pt x="6908" y="7912"/>
                </a:lnTo>
                <a:close/>
              </a:path>
              <a:path w="10159" h="12700">
                <a:moveTo>
                  <a:pt x="7162" y="3594"/>
                </a:moveTo>
                <a:lnTo>
                  <a:pt x="7099" y="2819"/>
                </a:lnTo>
                <a:lnTo>
                  <a:pt x="7023" y="3136"/>
                </a:lnTo>
                <a:lnTo>
                  <a:pt x="6718" y="2501"/>
                </a:lnTo>
                <a:lnTo>
                  <a:pt x="6718" y="3327"/>
                </a:lnTo>
                <a:lnTo>
                  <a:pt x="6705" y="3200"/>
                </a:lnTo>
                <a:lnTo>
                  <a:pt x="6718" y="3327"/>
                </a:lnTo>
                <a:lnTo>
                  <a:pt x="6718" y="2501"/>
                </a:lnTo>
                <a:lnTo>
                  <a:pt x="6718" y="647"/>
                </a:lnTo>
                <a:lnTo>
                  <a:pt x="6642" y="2349"/>
                </a:lnTo>
                <a:lnTo>
                  <a:pt x="6591" y="2209"/>
                </a:lnTo>
                <a:lnTo>
                  <a:pt x="6629" y="2616"/>
                </a:lnTo>
                <a:lnTo>
                  <a:pt x="6616" y="3200"/>
                </a:lnTo>
                <a:lnTo>
                  <a:pt x="5918" y="2832"/>
                </a:lnTo>
                <a:lnTo>
                  <a:pt x="5981" y="3975"/>
                </a:lnTo>
                <a:lnTo>
                  <a:pt x="6057" y="5372"/>
                </a:lnTo>
                <a:lnTo>
                  <a:pt x="6515" y="4000"/>
                </a:lnTo>
                <a:lnTo>
                  <a:pt x="6642" y="3924"/>
                </a:lnTo>
                <a:lnTo>
                  <a:pt x="6667" y="4165"/>
                </a:lnTo>
                <a:lnTo>
                  <a:pt x="6667" y="3898"/>
                </a:lnTo>
                <a:lnTo>
                  <a:pt x="7086" y="6299"/>
                </a:lnTo>
                <a:lnTo>
                  <a:pt x="7086" y="3644"/>
                </a:lnTo>
                <a:close/>
              </a:path>
              <a:path w="10159" h="12700">
                <a:moveTo>
                  <a:pt x="8039" y="838"/>
                </a:moveTo>
                <a:lnTo>
                  <a:pt x="7988" y="0"/>
                </a:lnTo>
                <a:lnTo>
                  <a:pt x="7480" y="4368"/>
                </a:lnTo>
                <a:lnTo>
                  <a:pt x="7581" y="6146"/>
                </a:lnTo>
                <a:lnTo>
                  <a:pt x="7620" y="5626"/>
                </a:lnTo>
                <a:lnTo>
                  <a:pt x="7708" y="5473"/>
                </a:lnTo>
                <a:lnTo>
                  <a:pt x="8026" y="5143"/>
                </a:lnTo>
                <a:lnTo>
                  <a:pt x="7696" y="4686"/>
                </a:lnTo>
                <a:lnTo>
                  <a:pt x="8039" y="838"/>
                </a:lnTo>
                <a:close/>
              </a:path>
              <a:path w="10159" h="12700">
                <a:moveTo>
                  <a:pt x="8394" y="2781"/>
                </a:moveTo>
                <a:lnTo>
                  <a:pt x="8343" y="2019"/>
                </a:lnTo>
                <a:lnTo>
                  <a:pt x="8280" y="2781"/>
                </a:lnTo>
                <a:lnTo>
                  <a:pt x="8305" y="3162"/>
                </a:lnTo>
                <a:lnTo>
                  <a:pt x="8331" y="3556"/>
                </a:lnTo>
                <a:lnTo>
                  <a:pt x="8394" y="2781"/>
                </a:lnTo>
                <a:close/>
              </a:path>
              <a:path w="10159" h="12700">
                <a:moveTo>
                  <a:pt x="9893" y="1841"/>
                </a:moveTo>
                <a:lnTo>
                  <a:pt x="9791" y="1600"/>
                </a:lnTo>
                <a:lnTo>
                  <a:pt x="9766" y="1219"/>
                </a:lnTo>
                <a:lnTo>
                  <a:pt x="9715" y="1689"/>
                </a:lnTo>
                <a:lnTo>
                  <a:pt x="9080" y="1066"/>
                </a:lnTo>
                <a:lnTo>
                  <a:pt x="9105" y="1625"/>
                </a:lnTo>
                <a:lnTo>
                  <a:pt x="8547" y="1079"/>
                </a:lnTo>
                <a:lnTo>
                  <a:pt x="8585" y="1905"/>
                </a:lnTo>
                <a:lnTo>
                  <a:pt x="8331" y="1422"/>
                </a:lnTo>
                <a:lnTo>
                  <a:pt x="8394" y="2400"/>
                </a:lnTo>
                <a:lnTo>
                  <a:pt x="8407" y="2590"/>
                </a:lnTo>
                <a:lnTo>
                  <a:pt x="8458" y="2413"/>
                </a:lnTo>
                <a:lnTo>
                  <a:pt x="8610" y="2222"/>
                </a:lnTo>
                <a:lnTo>
                  <a:pt x="8623" y="2387"/>
                </a:lnTo>
                <a:lnTo>
                  <a:pt x="8661" y="3136"/>
                </a:lnTo>
                <a:lnTo>
                  <a:pt x="8991" y="2413"/>
                </a:lnTo>
                <a:lnTo>
                  <a:pt x="9144" y="2171"/>
                </a:lnTo>
                <a:lnTo>
                  <a:pt x="9156" y="2374"/>
                </a:lnTo>
                <a:lnTo>
                  <a:pt x="9207" y="3124"/>
                </a:lnTo>
                <a:lnTo>
                  <a:pt x="9525" y="2400"/>
                </a:lnTo>
                <a:lnTo>
                  <a:pt x="9702" y="2108"/>
                </a:lnTo>
                <a:lnTo>
                  <a:pt x="9728" y="2362"/>
                </a:lnTo>
                <a:lnTo>
                  <a:pt x="9753" y="2755"/>
                </a:lnTo>
                <a:lnTo>
                  <a:pt x="9804" y="1981"/>
                </a:lnTo>
                <a:lnTo>
                  <a:pt x="9893" y="1841"/>
                </a:lnTo>
                <a:close/>
              </a:path>
            </a:pathLst>
          </a:custGeom>
          <a:solidFill>
            <a:srgbClr val="B88F51"/>
          </a:solidFill>
        </p:spPr>
        <p:txBody>
          <a:bodyPr wrap="square" lIns="0" tIns="0" rIns="0" bIns="0" rtlCol="0"/>
          <a:lstStyle/>
          <a:p>
            <a:endParaRPr sz="2511"/>
          </a:p>
        </p:txBody>
      </p:sp>
      <p:sp>
        <p:nvSpPr>
          <p:cNvPr id="174" name="bg object 174"/>
          <p:cNvSpPr/>
          <p:nvPr/>
        </p:nvSpPr>
        <p:spPr>
          <a:xfrm>
            <a:off x="784010" y="125475"/>
            <a:ext cx="20638" cy="23813"/>
          </a:xfrm>
          <a:custGeom>
            <a:avLst/>
            <a:gdLst/>
            <a:ahLst/>
            <a:cxnLst/>
            <a:rect l="l" t="t" r="r" b="b"/>
            <a:pathLst>
              <a:path w="33019" h="38100">
                <a:moveTo>
                  <a:pt x="63" y="17373"/>
                </a:moveTo>
                <a:lnTo>
                  <a:pt x="25" y="16878"/>
                </a:lnTo>
                <a:lnTo>
                  <a:pt x="0" y="16560"/>
                </a:lnTo>
                <a:lnTo>
                  <a:pt x="63" y="17373"/>
                </a:lnTo>
                <a:close/>
              </a:path>
              <a:path w="33019" h="38100">
                <a:moveTo>
                  <a:pt x="584" y="21018"/>
                </a:moveTo>
                <a:lnTo>
                  <a:pt x="546" y="20662"/>
                </a:lnTo>
                <a:lnTo>
                  <a:pt x="533" y="20459"/>
                </a:lnTo>
                <a:lnTo>
                  <a:pt x="457" y="21069"/>
                </a:lnTo>
                <a:lnTo>
                  <a:pt x="482" y="21424"/>
                </a:lnTo>
                <a:lnTo>
                  <a:pt x="495" y="21640"/>
                </a:lnTo>
                <a:lnTo>
                  <a:pt x="584" y="21018"/>
                </a:lnTo>
                <a:close/>
              </a:path>
              <a:path w="33019" h="38100">
                <a:moveTo>
                  <a:pt x="1092" y="27228"/>
                </a:moveTo>
                <a:lnTo>
                  <a:pt x="1054" y="26733"/>
                </a:lnTo>
                <a:lnTo>
                  <a:pt x="1028" y="26416"/>
                </a:lnTo>
                <a:lnTo>
                  <a:pt x="1092" y="27228"/>
                </a:lnTo>
                <a:close/>
              </a:path>
              <a:path w="33019" h="38100">
                <a:moveTo>
                  <a:pt x="1130" y="17310"/>
                </a:moveTo>
                <a:lnTo>
                  <a:pt x="533" y="16637"/>
                </a:lnTo>
                <a:lnTo>
                  <a:pt x="609" y="17614"/>
                </a:lnTo>
                <a:lnTo>
                  <a:pt x="622" y="17805"/>
                </a:lnTo>
                <a:lnTo>
                  <a:pt x="723" y="17627"/>
                </a:lnTo>
                <a:lnTo>
                  <a:pt x="1130" y="17310"/>
                </a:lnTo>
                <a:close/>
              </a:path>
              <a:path w="33019" h="38100">
                <a:moveTo>
                  <a:pt x="1155" y="25666"/>
                </a:moveTo>
                <a:lnTo>
                  <a:pt x="558" y="25006"/>
                </a:lnTo>
                <a:lnTo>
                  <a:pt x="635" y="25984"/>
                </a:lnTo>
                <a:lnTo>
                  <a:pt x="647" y="26174"/>
                </a:lnTo>
                <a:lnTo>
                  <a:pt x="749" y="25996"/>
                </a:lnTo>
                <a:lnTo>
                  <a:pt x="1155" y="25666"/>
                </a:lnTo>
                <a:close/>
              </a:path>
              <a:path w="33019" h="38100">
                <a:moveTo>
                  <a:pt x="1562" y="25958"/>
                </a:moveTo>
                <a:lnTo>
                  <a:pt x="1473" y="24942"/>
                </a:lnTo>
                <a:lnTo>
                  <a:pt x="1244" y="27495"/>
                </a:lnTo>
                <a:lnTo>
                  <a:pt x="1181" y="26733"/>
                </a:lnTo>
                <a:lnTo>
                  <a:pt x="1320" y="28460"/>
                </a:lnTo>
                <a:lnTo>
                  <a:pt x="1562" y="25958"/>
                </a:lnTo>
                <a:close/>
              </a:path>
              <a:path w="33019" h="38100">
                <a:moveTo>
                  <a:pt x="1574" y="14947"/>
                </a:moveTo>
                <a:lnTo>
                  <a:pt x="1536" y="14554"/>
                </a:lnTo>
                <a:lnTo>
                  <a:pt x="1498" y="14046"/>
                </a:lnTo>
                <a:lnTo>
                  <a:pt x="1346" y="14922"/>
                </a:lnTo>
                <a:lnTo>
                  <a:pt x="1384" y="15316"/>
                </a:lnTo>
                <a:lnTo>
                  <a:pt x="1422" y="15811"/>
                </a:lnTo>
                <a:lnTo>
                  <a:pt x="1574" y="14947"/>
                </a:lnTo>
                <a:close/>
              </a:path>
              <a:path w="33019" h="38100">
                <a:moveTo>
                  <a:pt x="1701" y="17945"/>
                </a:moveTo>
                <a:lnTo>
                  <a:pt x="1663" y="17589"/>
                </a:lnTo>
                <a:lnTo>
                  <a:pt x="1651" y="17373"/>
                </a:lnTo>
                <a:lnTo>
                  <a:pt x="1574" y="17995"/>
                </a:lnTo>
                <a:lnTo>
                  <a:pt x="1600" y="18351"/>
                </a:lnTo>
                <a:lnTo>
                  <a:pt x="1612" y="18554"/>
                </a:lnTo>
                <a:lnTo>
                  <a:pt x="1701" y="17945"/>
                </a:lnTo>
                <a:close/>
              </a:path>
              <a:path w="33019" h="38100">
                <a:moveTo>
                  <a:pt x="2044" y="23266"/>
                </a:moveTo>
                <a:lnTo>
                  <a:pt x="2006" y="22910"/>
                </a:lnTo>
                <a:lnTo>
                  <a:pt x="1993" y="22694"/>
                </a:lnTo>
                <a:lnTo>
                  <a:pt x="1917" y="23317"/>
                </a:lnTo>
                <a:lnTo>
                  <a:pt x="1943" y="23672"/>
                </a:lnTo>
                <a:lnTo>
                  <a:pt x="1968" y="23888"/>
                </a:lnTo>
                <a:lnTo>
                  <a:pt x="2044" y="23266"/>
                </a:lnTo>
                <a:close/>
              </a:path>
              <a:path w="33019" h="38100">
                <a:moveTo>
                  <a:pt x="2057" y="22618"/>
                </a:moveTo>
                <a:lnTo>
                  <a:pt x="1460" y="21945"/>
                </a:lnTo>
                <a:lnTo>
                  <a:pt x="1536" y="22923"/>
                </a:lnTo>
                <a:lnTo>
                  <a:pt x="1549" y="23114"/>
                </a:lnTo>
                <a:lnTo>
                  <a:pt x="1651" y="22936"/>
                </a:lnTo>
                <a:lnTo>
                  <a:pt x="2057" y="22618"/>
                </a:lnTo>
                <a:close/>
              </a:path>
              <a:path w="33019" h="38100">
                <a:moveTo>
                  <a:pt x="2159" y="17221"/>
                </a:moveTo>
                <a:lnTo>
                  <a:pt x="2133" y="16827"/>
                </a:lnTo>
                <a:lnTo>
                  <a:pt x="2082" y="16319"/>
                </a:lnTo>
                <a:lnTo>
                  <a:pt x="1930" y="17195"/>
                </a:lnTo>
                <a:lnTo>
                  <a:pt x="1968" y="17589"/>
                </a:lnTo>
                <a:lnTo>
                  <a:pt x="2006" y="18097"/>
                </a:lnTo>
                <a:lnTo>
                  <a:pt x="2159" y="17221"/>
                </a:lnTo>
                <a:close/>
              </a:path>
              <a:path w="33019" h="38100">
                <a:moveTo>
                  <a:pt x="2273" y="20243"/>
                </a:moveTo>
                <a:lnTo>
                  <a:pt x="2247" y="19862"/>
                </a:lnTo>
                <a:lnTo>
                  <a:pt x="2209" y="19481"/>
                </a:lnTo>
                <a:lnTo>
                  <a:pt x="2095" y="20243"/>
                </a:lnTo>
                <a:lnTo>
                  <a:pt x="2133" y="20624"/>
                </a:lnTo>
                <a:lnTo>
                  <a:pt x="2159" y="21018"/>
                </a:lnTo>
                <a:lnTo>
                  <a:pt x="2273" y="20243"/>
                </a:lnTo>
                <a:close/>
              </a:path>
              <a:path w="33019" h="38100">
                <a:moveTo>
                  <a:pt x="2590" y="20243"/>
                </a:moveTo>
                <a:lnTo>
                  <a:pt x="2552" y="19850"/>
                </a:lnTo>
                <a:lnTo>
                  <a:pt x="2514" y="19342"/>
                </a:lnTo>
                <a:lnTo>
                  <a:pt x="2362" y="20218"/>
                </a:lnTo>
                <a:lnTo>
                  <a:pt x="2400" y="20612"/>
                </a:lnTo>
                <a:lnTo>
                  <a:pt x="2438" y="21120"/>
                </a:lnTo>
                <a:lnTo>
                  <a:pt x="2590" y="20243"/>
                </a:lnTo>
                <a:close/>
              </a:path>
              <a:path w="33019" h="38100">
                <a:moveTo>
                  <a:pt x="2755" y="15316"/>
                </a:moveTo>
                <a:lnTo>
                  <a:pt x="1993" y="15100"/>
                </a:lnTo>
                <a:lnTo>
                  <a:pt x="2070" y="16065"/>
                </a:lnTo>
                <a:lnTo>
                  <a:pt x="2082" y="16319"/>
                </a:lnTo>
                <a:lnTo>
                  <a:pt x="2120" y="16675"/>
                </a:lnTo>
                <a:lnTo>
                  <a:pt x="2425" y="16040"/>
                </a:lnTo>
                <a:lnTo>
                  <a:pt x="2755" y="15316"/>
                </a:lnTo>
                <a:close/>
              </a:path>
              <a:path w="33019" h="38100">
                <a:moveTo>
                  <a:pt x="2895" y="24003"/>
                </a:moveTo>
                <a:lnTo>
                  <a:pt x="2857" y="23647"/>
                </a:lnTo>
                <a:lnTo>
                  <a:pt x="2844" y="23431"/>
                </a:lnTo>
                <a:lnTo>
                  <a:pt x="2768" y="24053"/>
                </a:lnTo>
                <a:lnTo>
                  <a:pt x="2794" y="24409"/>
                </a:lnTo>
                <a:lnTo>
                  <a:pt x="2806" y="24612"/>
                </a:lnTo>
                <a:lnTo>
                  <a:pt x="2895" y="24003"/>
                </a:lnTo>
                <a:close/>
              </a:path>
              <a:path w="33019" h="38100">
                <a:moveTo>
                  <a:pt x="2971" y="20599"/>
                </a:moveTo>
                <a:lnTo>
                  <a:pt x="2933" y="20180"/>
                </a:lnTo>
                <a:lnTo>
                  <a:pt x="2768" y="21361"/>
                </a:lnTo>
                <a:lnTo>
                  <a:pt x="2895" y="22872"/>
                </a:lnTo>
                <a:lnTo>
                  <a:pt x="2971" y="20599"/>
                </a:lnTo>
                <a:close/>
              </a:path>
              <a:path w="33019" h="38100">
                <a:moveTo>
                  <a:pt x="3035" y="23037"/>
                </a:moveTo>
                <a:lnTo>
                  <a:pt x="2019" y="22821"/>
                </a:lnTo>
                <a:lnTo>
                  <a:pt x="2044" y="23266"/>
                </a:lnTo>
                <a:lnTo>
                  <a:pt x="2082" y="23660"/>
                </a:lnTo>
                <a:lnTo>
                  <a:pt x="2133" y="24282"/>
                </a:lnTo>
                <a:lnTo>
                  <a:pt x="2552" y="23660"/>
                </a:lnTo>
                <a:lnTo>
                  <a:pt x="3035" y="23037"/>
                </a:lnTo>
                <a:close/>
              </a:path>
              <a:path w="33019" h="38100">
                <a:moveTo>
                  <a:pt x="3225" y="20955"/>
                </a:moveTo>
                <a:lnTo>
                  <a:pt x="3187" y="20599"/>
                </a:lnTo>
                <a:lnTo>
                  <a:pt x="3175" y="20383"/>
                </a:lnTo>
                <a:lnTo>
                  <a:pt x="3098" y="21005"/>
                </a:lnTo>
                <a:lnTo>
                  <a:pt x="3124" y="21361"/>
                </a:lnTo>
                <a:lnTo>
                  <a:pt x="3136" y="21564"/>
                </a:lnTo>
                <a:lnTo>
                  <a:pt x="3225" y="20955"/>
                </a:lnTo>
                <a:close/>
              </a:path>
              <a:path w="33019" h="38100">
                <a:moveTo>
                  <a:pt x="3251" y="24091"/>
                </a:moveTo>
                <a:lnTo>
                  <a:pt x="2946" y="23990"/>
                </a:lnTo>
                <a:lnTo>
                  <a:pt x="2971" y="24460"/>
                </a:lnTo>
                <a:lnTo>
                  <a:pt x="3251" y="24091"/>
                </a:lnTo>
                <a:close/>
              </a:path>
              <a:path w="33019" h="38100">
                <a:moveTo>
                  <a:pt x="3416" y="21704"/>
                </a:moveTo>
                <a:lnTo>
                  <a:pt x="3378" y="21348"/>
                </a:lnTo>
                <a:lnTo>
                  <a:pt x="3365" y="21145"/>
                </a:lnTo>
                <a:lnTo>
                  <a:pt x="3289" y="21755"/>
                </a:lnTo>
                <a:lnTo>
                  <a:pt x="3314" y="22110"/>
                </a:lnTo>
                <a:lnTo>
                  <a:pt x="3327" y="22326"/>
                </a:lnTo>
                <a:lnTo>
                  <a:pt x="3416" y="21704"/>
                </a:lnTo>
                <a:close/>
              </a:path>
              <a:path w="33019" h="38100">
                <a:moveTo>
                  <a:pt x="3848" y="24307"/>
                </a:moveTo>
                <a:lnTo>
                  <a:pt x="3492" y="23799"/>
                </a:lnTo>
                <a:lnTo>
                  <a:pt x="3251" y="24091"/>
                </a:lnTo>
                <a:lnTo>
                  <a:pt x="3848" y="24307"/>
                </a:lnTo>
                <a:close/>
              </a:path>
              <a:path w="33019" h="38100">
                <a:moveTo>
                  <a:pt x="4203" y="13131"/>
                </a:moveTo>
                <a:lnTo>
                  <a:pt x="3086" y="12433"/>
                </a:lnTo>
                <a:lnTo>
                  <a:pt x="2476" y="12001"/>
                </a:lnTo>
                <a:lnTo>
                  <a:pt x="2565" y="13004"/>
                </a:lnTo>
                <a:lnTo>
                  <a:pt x="2590" y="13284"/>
                </a:lnTo>
                <a:lnTo>
                  <a:pt x="2717" y="13017"/>
                </a:lnTo>
                <a:lnTo>
                  <a:pt x="3111" y="12788"/>
                </a:lnTo>
                <a:lnTo>
                  <a:pt x="3200" y="13754"/>
                </a:lnTo>
                <a:lnTo>
                  <a:pt x="3251" y="14287"/>
                </a:lnTo>
                <a:lnTo>
                  <a:pt x="3708" y="13766"/>
                </a:lnTo>
                <a:lnTo>
                  <a:pt x="4203" y="13131"/>
                </a:lnTo>
                <a:close/>
              </a:path>
              <a:path w="33019" h="38100">
                <a:moveTo>
                  <a:pt x="4749" y="14973"/>
                </a:moveTo>
                <a:lnTo>
                  <a:pt x="4711" y="14478"/>
                </a:lnTo>
                <a:lnTo>
                  <a:pt x="4686" y="14160"/>
                </a:lnTo>
                <a:lnTo>
                  <a:pt x="4749" y="14973"/>
                </a:lnTo>
                <a:close/>
              </a:path>
              <a:path w="33019" h="38100">
                <a:moveTo>
                  <a:pt x="4826" y="18008"/>
                </a:moveTo>
                <a:lnTo>
                  <a:pt x="4787" y="17513"/>
                </a:lnTo>
                <a:lnTo>
                  <a:pt x="4762" y="17195"/>
                </a:lnTo>
                <a:lnTo>
                  <a:pt x="4826" y="18008"/>
                </a:lnTo>
                <a:close/>
              </a:path>
              <a:path w="33019" h="38100">
                <a:moveTo>
                  <a:pt x="5016" y="17106"/>
                </a:moveTo>
                <a:lnTo>
                  <a:pt x="4991" y="16751"/>
                </a:lnTo>
                <a:lnTo>
                  <a:pt x="4965" y="16548"/>
                </a:lnTo>
                <a:lnTo>
                  <a:pt x="4889" y="17157"/>
                </a:lnTo>
                <a:lnTo>
                  <a:pt x="4914" y="17513"/>
                </a:lnTo>
                <a:lnTo>
                  <a:pt x="4927" y="17716"/>
                </a:lnTo>
                <a:lnTo>
                  <a:pt x="5016" y="17106"/>
                </a:lnTo>
                <a:close/>
              </a:path>
              <a:path w="33019" h="38100">
                <a:moveTo>
                  <a:pt x="5168" y="17995"/>
                </a:moveTo>
                <a:lnTo>
                  <a:pt x="5130" y="17500"/>
                </a:lnTo>
                <a:lnTo>
                  <a:pt x="5105" y="17183"/>
                </a:lnTo>
                <a:lnTo>
                  <a:pt x="5168" y="17995"/>
                </a:lnTo>
                <a:close/>
              </a:path>
              <a:path w="33019" h="38100">
                <a:moveTo>
                  <a:pt x="5575" y="14147"/>
                </a:moveTo>
                <a:lnTo>
                  <a:pt x="4978" y="13487"/>
                </a:lnTo>
                <a:lnTo>
                  <a:pt x="5054" y="14465"/>
                </a:lnTo>
                <a:lnTo>
                  <a:pt x="5067" y="14655"/>
                </a:lnTo>
                <a:lnTo>
                  <a:pt x="5168" y="14478"/>
                </a:lnTo>
                <a:lnTo>
                  <a:pt x="5575" y="14147"/>
                </a:lnTo>
                <a:close/>
              </a:path>
              <a:path w="33019" h="38100">
                <a:moveTo>
                  <a:pt x="6007" y="23304"/>
                </a:moveTo>
                <a:lnTo>
                  <a:pt x="5207" y="22059"/>
                </a:lnTo>
                <a:lnTo>
                  <a:pt x="5003" y="21755"/>
                </a:lnTo>
                <a:lnTo>
                  <a:pt x="4038" y="21577"/>
                </a:lnTo>
                <a:lnTo>
                  <a:pt x="3784" y="21336"/>
                </a:lnTo>
                <a:lnTo>
                  <a:pt x="3340" y="19570"/>
                </a:lnTo>
                <a:lnTo>
                  <a:pt x="3429" y="21348"/>
                </a:lnTo>
                <a:lnTo>
                  <a:pt x="3441" y="21551"/>
                </a:lnTo>
                <a:lnTo>
                  <a:pt x="3581" y="21285"/>
                </a:lnTo>
                <a:lnTo>
                  <a:pt x="3962" y="22352"/>
                </a:lnTo>
                <a:lnTo>
                  <a:pt x="4254" y="21958"/>
                </a:lnTo>
                <a:lnTo>
                  <a:pt x="4787" y="22161"/>
                </a:lnTo>
                <a:lnTo>
                  <a:pt x="6007" y="23304"/>
                </a:lnTo>
                <a:close/>
              </a:path>
              <a:path w="33019" h="38100">
                <a:moveTo>
                  <a:pt x="6426" y="18097"/>
                </a:moveTo>
                <a:lnTo>
                  <a:pt x="6299" y="16560"/>
                </a:lnTo>
                <a:lnTo>
                  <a:pt x="6032" y="14960"/>
                </a:lnTo>
                <a:lnTo>
                  <a:pt x="5270" y="17767"/>
                </a:lnTo>
                <a:lnTo>
                  <a:pt x="5194" y="18161"/>
                </a:lnTo>
                <a:lnTo>
                  <a:pt x="5842" y="18199"/>
                </a:lnTo>
                <a:lnTo>
                  <a:pt x="6184" y="18389"/>
                </a:lnTo>
                <a:lnTo>
                  <a:pt x="6426" y="18097"/>
                </a:lnTo>
                <a:close/>
              </a:path>
              <a:path w="33019" h="38100">
                <a:moveTo>
                  <a:pt x="6489" y="18554"/>
                </a:moveTo>
                <a:lnTo>
                  <a:pt x="6184" y="18389"/>
                </a:lnTo>
                <a:lnTo>
                  <a:pt x="6210" y="18783"/>
                </a:lnTo>
                <a:lnTo>
                  <a:pt x="6489" y="18554"/>
                </a:lnTo>
                <a:close/>
              </a:path>
              <a:path w="33019" h="38100">
                <a:moveTo>
                  <a:pt x="6616" y="25831"/>
                </a:moveTo>
                <a:lnTo>
                  <a:pt x="6184" y="24168"/>
                </a:lnTo>
                <a:lnTo>
                  <a:pt x="5524" y="25527"/>
                </a:lnTo>
                <a:lnTo>
                  <a:pt x="5016" y="24879"/>
                </a:lnTo>
                <a:lnTo>
                  <a:pt x="5054" y="24688"/>
                </a:lnTo>
                <a:lnTo>
                  <a:pt x="4711" y="22745"/>
                </a:lnTo>
                <a:lnTo>
                  <a:pt x="4394" y="24688"/>
                </a:lnTo>
                <a:lnTo>
                  <a:pt x="3911" y="24333"/>
                </a:lnTo>
                <a:lnTo>
                  <a:pt x="4279" y="24942"/>
                </a:lnTo>
                <a:lnTo>
                  <a:pt x="4851" y="25146"/>
                </a:lnTo>
                <a:lnTo>
                  <a:pt x="5003" y="24942"/>
                </a:lnTo>
                <a:lnTo>
                  <a:pt x="6451" y="27139"/>
                </a:lnTo>
                <a:lnTo>
                  <a:pt x="6616" y="25831"/>
                </a:lnTo>
                <a:close/>
              </a:path>
              <a:path w="33019" h="38100">
                <a:moveTo>
                  <a:pt x="6845" y="18338"/>
                </a:moveTo>
                <a:lnTo>
                  <a:pt x="6718" y="17767"/>
                </a:lnTo>
                <a:lnTo>
                  <a:pt x="6604" y="18389"/>
                </a:lnTo>
                <a:lnTo>
                  <a:pt x="6845" y="18338"/>
                </a:lnTo>
                <a:close/>
              </a:path>
              <a:path w="33019" h="38100">
                <a:moveTo>
                  <a:pt x="6870" y="23164"/>
                </a:moveTo>
                <a:lnTo>
                  <a:pt x="6845" y="22783"/>
                </a:lnTo>
                <a:lnTo>
                  <a:pt x="6807" y="22390"/>
                </a:lnTo>
                <a:lnTo>
                  <a:pt x="6705" y="23164"/>
                </a:lnTo>
                <a:lnTo>
                  <a:pt x="6731" y="23545"/>
                </a:lnTo>
                <a:lnTo>
                  <a:pt x="6769" y="23939"/>
                </a:lnTo>
                <a:lnTo>
                  <a:pt x="6870" y="23164"/>
                </a:lnTo>
                <a:close/>
              </a:path>
              <a:path w="33019" h="38100">
                <a:moveTo>
                  <a:pt x="6946" y="26212"/>
                </a:moveTo>
                <a:lnTo>
                  <a:pt x="6921" y="25831"/>
                </a:lnTo>
                <a:lnTo>
                  <a:pt x="6883" y="25438"/>
                </a:lnTo>
                <a:lnTo>
                  <a:pt x="6807" y="25971"/>
                </a:lnTo>
                <a:lnTo>
                  <a:pt x="6680" y="24307"/>
                </a:lnTo>
                <a:lnTo>
                  <a:pt x="6883" y="24650"/>
                </a:lnTo>
                <a:lnTo>
                  <a:pt x="6616" y="23596"/>
                </a:lnTo>
                <a:lnTo>
                  <a:pt x="5892" y="20624"/>
                </a:lnTo>
                <a:lnTo>
                  <a:pt x="6032" y="21069"/>
                </a:lnTo>
                <a:lnTo>
                  <a:pt x="6299" y="20027"/>
                </a:lnTo>
                <a:lnTo>
                  <a:pt x="6273" y="19710"/>
                </a:lnTo>
                <a:lnTo>
                  <a:pt x="6235" y="19088"/>
                </a:lnTo>
                <a:lnTo>
                  <a:pt x="6210" y="18783"/>
                </a:lnTo>
                <a:lnTo>
                  <a:pt x="5842" y="19088"/>
                </a:lnTo>
                <a:lnTo>
                  <a:pt x="4991" y="18910"/>
                </a:lnTo>
                <a:lnTo>
                  <a:pt x="4597" y="18440"/>
                </a:lnTo>
                <a:lnTo>
                  <a:pt x="4038" y="18300"/>
                </a:lnTo>
                <a:lnTo>
                  <a:pt x="4241" y="18338"/>
                </a:lnTo>
                <a:lnTo>
                  <a:pt x="4330" y="18097"/>
                </a:lnTo>
                <a:lnTo>
                  <a:pt x="4699" y="17157"/>
                </a:lnTo>
                <a:lnTo>
                  <a:pt x="4749" y="17030"/>
                </a:lnTo>
                <a:lnTo>
                  <a:pt x="4927" y="16560"/>
                </a:lnTo>
                <a:lnTo>
                  <a:pt x="4102" y="17030"/>
                </a:lnTo>
                <a:lnTo>
                  <a:pt x="3949" y="16814"/>
                </a:lnTo>
                <a:lnTo>
                  <a:pt x="3568" y="16751"/>
                </a:lnTo>
                <a:lnTo>
                  <a:pt x="3225" y="17157"/>
                </a:lnTo>
                <a:lnTo>
                  <a:pt x="3441" y="15659"/>
                </a:lnTo>
                <a:lnTo>
                  <a:pt x="3352" y="14592"/>
                </a:lnTo>
                <a:lnTo>
                  <a:pt x="2857" y="16395"/>
                </a:lnTo>
                <a:lnTo>
                  <a:pt x="2717" y="16065"/>
                </a:lnTo>
                <a:lnTo>
                  <a:pt x="2374" y="18402"/>
                </a:lnTo>
                <a:lnTo>
                  <a:pt x="2730" y="18326"/>
                </a:lnTo>
                <a:lnTo>
                  <a:pt x="2857" y="18681"/>
                </a:lnTo>
                <a:lnTo>
                  <a:pt x="2921" y="18326"/>
                </a:lnTo>
                <a:lnTo>
                  <a:pt x="3670" y="18300"/>
                </a:lnTo>
                <a:lnTo>
                  <a:pt x="4686" y="19964"/>
                </a:lnTo>
                <a:lnTo>
                  <a:pt x="5651" y="19710"/>
                </a:lnTo>
                <a:lnTo>
                  <a:pt x="5664" y="22275"/>
                </a:lnTo>
                <a:lnTo>
                  <a:pt x="6248" y="23571"/>
                </a:lnTo>
                <a:lnTo>
                  <a:pt x="6616" y="24206"/>
                </a:lnTo>
                <a:lnTo>
                  <a:pt x="6616" y="25831"/>
                </a:lnTo>
                <a:lnTo>
                  <a:pt x="6781" y="26403"/>
                </a:lnTo>
                <a:lnTo>
                  <a:pt x="6807" y="26593"/>
                </a:lnTo>
                <a:lnTo>
                  <a:pt x="6845" y="26974"/>
                </a:lnTo>
                <a:lnTo>
                  <a:pt x="6946" y="26212"/>
                </a:lnTo>
                <a:close/>
              </a:path>
              <a:path w="33019" h="38100">
                <a:moveTo>
                  <a:pt x="7086" y="26174"/>
                </a:moveTo>
                <a:lnTo>
                  <a:pt x="7048" y="25819"/>
                </a:lnTo>
                <a:lnTo>
                  <a:pt x="7035" y="25615"/>
                </a:lnTo>
                <a:lnTo>
                  <a:pt x="6959" y="26225"/>
                </a:lnTo>
                <a:lnTo>
                  <a:pt x="6985" y="26581"/>
                </a:lnTo>
                <a:lnTo>
                  <a:pt x="6997" y="26797"/>
                </a:lnTo>
                <a:lnTo>
                  <a:pt x="7086" y="26174"/>
                </a:lnTo>
                <a:close/>
              </a:path>
              <a:path w="33019" h="38100">
                <a:moveTo>
                  <a:pt x="7099" y="19418"/>
                </a:moveTo>
                <a:lnTo>
                  <a:pt x="6680" y="19773"/>
                </a:lnTo>
                <a:lnTo>
                  <a:pt x="6591" y="19900"/>
                </a:lnTo>
                <a:lnTo>
                  <a:pt x="6540" y="20281"/>
                </a:lnTo>
                <a:lnTo>
                  <a:pt x="6654" y="21551"/>
                </a:lnTo>
                <a:lnTo>
                  <a:pt x="6756" y="22059"/>
                </a:lnTo>
                <a:lnTo>
                  <a:pt x="7099" y="19418"/>
                </a:lnTo>
                <a:close/>
              </a:path>
              <a:path w="33019" h="38100">
                <a:moveTo>
                  <a:pt x="7366" y="23126"/>
                </a:moveTo>
                <a:lnTo>
                  <a:pt x="7327" y="22771"/>
                </a:lnTo>
                <a:lnTo>
                  <a:pt x="7315" y="22555"/>
                </a:lnTo>
                <a:lnTo>
                  <a:pt x="7239" y="23177"/>
                </a:lnTo>
                <a:lnTo>
                  <a:pt x="7264" y="23533"/>
                </a:lnTo>
                <a:lnTo>
                  <a:pt x="7277" y="23736"/>
                </a:lnTo>
                <a:lnTo>
                  <a:pt x="7366" y="23126"/>
                </a:lnTo>
                <a:close/>
              </a:path>
              <a:path w="33019" h="38100">
                <a:moveTo>
                  <a:pt x="8597" y="16395"/>
                </a:moveTo>
                <a:lnTo>
                  <a:pt x="8559" y="15900"/>
                </a:lnTo>
                <a:lnTo>
                  <a:pt x="8534" y="15582"/>
                </a:lnTo>
                <a:lnTo>
                  <a:pt x="8597" y="16395"/>
                </a:lnTo>
                <a:close/>
              </a:path>
              <a:path w="33019" h="38100">
                <a:moveTo>
                  <a:pt x="9740" y="19392"/>
                </a:moveTo>
                <a:lnTo>
                  <a:pt x="9359" y="19240"/>
                </a:lnTo>
                <a:lnTo>
                  <a:pt x="9398" y="19570"/>
                </a:lnTo>
                <a:lnTo>
                  <a:pt x="9740" y="19392"/>
                </a:lnTo>
                <a:close/>
              </a:path>
              <a:path w="33019" h="38100">
                <a:moveTo>
                  <a:pt x="9766" y="20535"/>
                </a:moveTo>
                <a:lnTo>
                  <a:pt x="9652" y="21056"/>
                </a:lnTo>
                <a:lnTo>
                  <a:pt x="9766" y="20535"/>
                </a:lnTo>
                <a:close/>
              </a:path>
              <a:path w="33019" h="38100">
                <a:moveTo>
                  <a:pt x="9918" y="21805"/>
                </a:moveTo>
                <a:lnTo>
                  <a:pt x="9893" y="20637"/>
                </a:lnTo>
                <a:lnTo>
                  <a:pt x="9804" y="21805"/>
                </a:lnTo>
                <a:close/>
              </a:path>
              <a:path w="33019" h="38100">
                <a:moveTo>
                  <a:pt x="9994" y="20027"/>
                </a:moveTo>
                <a:lnTo>
                  <a:pt x="9893" y="20637"/>
                </a:lnTo>
                <a:lnTo>
                  <a:pt x="9994" y="20027"/>
                </a:lnTo>
                <a:close/>
              </a:path>
              <a:path w="33019" h="38100">
                <a:moveTo>
                  <a:pt x="11036" y="19570"/>
                </a:moveTo>
                <a:lnTo>
                  <a:pt x="11010" y="19215"/>
                </a:lnTo>
                <a:lnTo>
                  <a:pt x="10947" y="19596"/>
                </a:lnTo>
                <a:close/>
              </a:path>
              <a:path w="33019" h="38100">
                <a:moveTo>
                  <a:pt x="11582" y="23393"/>
                </a:moveTo>
                <a:lnTo>
                  <a:pt x="11404" y="23329"/>
                </a:lnTo>
                <a:lnTo>
                  <a:pt x="10795" y="23101"/>
                </a:lnTo>
                <a:lnTo>
                  <a:pt x="10223" y="23329"/>
                </a:lnTo>
                <a:lnTo>
                  <a:pt x="10147" y="23075"/>
                </a:lnTo>
                <a:lnTo>
                  <a:pt x="10071" y="22821"/>
                </a:lnTo>
                <a:lnTo>
                  <a:pt x="9309" y="22821"/>
                </a:lnTo>
                <a:lnTo>
                  <a:pt x="9232" y="23075"/>
                </a:lnTo>
                <a:lnTo>
                  <a:pt x="9207" y="22948"/>
                </a:lnTo>
                <a:lnTo>
                  <a:pt x="9182" y="22821"/>
                </a:lnTo>
                <a:lnTo>
                  <a:pt x="8343" y="22821"/>
                </a:lnTo>
                <a:lnTo>
                  <a:pt x="8064" y="22301"/>
                </a:lnTo>
                <a:lnTo>
                  <a:pt x="7988" y="22821"/>
                </a:lnTo>
                <a:lnTo>
                  <a:pt x="7518" y="21983"/>
                </a:lnTo>
                <a:lnTo>
                  <a:pt x="7340" y="24345"/>
                </a:lnTo>
                <a:lnTo>
                  <a:pt x="7696" y="23583"/>
                </a:lnTo>
                <a:lnTo>
                  <a:pt x="7810" y="24091"/>
                </a:lnTo>
                <a:lnTo>
                  <a:pt x="7937" y="25107"/>
                </a:lnTo>
                <a:lnTo>
                  <a:pt x="8039" y="23583"/>
                </a:lnTo>
                <a:lnTo>
                  <a:pt x="8229" y="22948"/>
                </a:lnTo>
                <a:lnTo>
                  <a:pt x="8724" y="24218"/>
                </a:lnTo>
                <a:lnTo>
                  <a:pt x="10274" y="24599"/>
                </a:lnTo>
                <a:lnTo>
                  <a:pt x="11582" y="23393"/>
                </a:lnTo>
                <a:close/>
              </a:path>
              <a:path w="33019" h="38100">
                <a:moveTo>
                  <a:pt x="12293" y="16814"/>
                </a:moveTo>
                <a:lnTo>
                  <a:pt x="12153" y="16725"/>
                </a:lnTo>
                <a:lnTo>
                  <a:pt x="10731" y="17995"/>
                </a:lnTo>
                <a:lnTo>
                  <a:pt x="9105" y="18249"/>
                </a:lnTo>
                <a:lnTo>
                  <a:pt x="8661" y="16471"/>
                </a:lnTo>
                <a:lnTo>
                  <a:pt x="8521" y="17233"/>
                </a:lnTo>
                <a:lnTo>
                  <a:pt x="8420" y="18376"/>
                </a:lnTo>
                <a:lnTo>
                  <a:pt x="8534" y="18757"/>
                </a:lnTo>
                <a:lnTo>
                  <a:pt x="8661" y="19215"/>
                </a:lnTo>
                <a:lnTo>
                  <a:pt x="8255" y="20027"/>
                </a:lnTo>
                <a:lnTo>
                  <a:pt x="8369" y="19392"/>
                </a:lnTo>
                <a:lnTo>
                  <a:pt x="8255" y="16471"/>
                </a:lnTo>
                <a:lnTo>
                  <a:pt x="8166" y="20027"/>
                </a:lnTo>
                <a:lnTo>
                  <a:pt x="8102" y="20535"/>
                </a:lnTo>
                <a:lnTo>
                  <a:pt x="7823" y="21297"/>
                </a:lnTo>
                <a:lnTo>
                  <a:pt x="8128" y="18910"/>
                </a:lnTo>
                <a:lnTo>
                  <a:pt x="8013" y="18148"/>
                </a:lnTo>
                <a:lnTo>
                  <a:pt x="7810" y="17919"/>
                </a:lnTo>
                <a:lnTo>
                  <a:pt x="7645" y="18173"/>
                </a:lnTo>
                <a:lnTo>
                  <a:pt x="7035" y="18300"/>
                </a:lnTo>
                <a:lnTo>
                  <a:pt x="6985" y="18783"/>
                </a:lnTo>
                <a:lnTo>
                  <a:pt x="7112" y="19278"/>
                </a:lnTo>
                <a:lnTo>
                  <a:pt x="7099" y="19418"/>
                </a:lnTo>
                <a:lnTo>
                  <a:pt x="7213" y="19659"/>
                </a:lnTo>
                <a:lnTo>
                  <a:pt x="7442" y="20510"/>
                </a:lnTo>
                <a:lnTo>
                  <a:pt x="7531" y="21043"/>
                </a:lnTo>
                <a:lnTo>
                  <a:pt x="7416" y="21805"/>
                </a:lnTo>
                <a:lnTo>
                  <a:pt x="7518" y="21983"/>
                </a:lnTo>
                <a:lnTo>
                  <a:pt x="7620" y="21526"/>
                </a:lnTo>
                <a:lnTo>
                  <a:pt x="7785" y="21805"/>
                </a:lnTo>
                <a:lnTo>
                  <a:pt x="8064" y="22301"/>
                </a:lnTo>
                <a:lnTo>
                  <a:pt x="8204" y="21297"/>
                </a:lnTo>
                <a:lnTo>
                  <a:pt x="8851" y="21297"/>
                </a:lnTo>
                <a:lnTo>
                  <a:pt x="9182" y="22821"/>
                </a:lnTo>
                <a:lnTo>
                  <a:pt x="9309" y="22821"/>
                </a:lnTo>
                <a:lnTo>
                  <a:pt x="9537" y="22059"/>
                </a:lnTo>
                <a:lnTo>
                  <a:pt x="9639" y="21297"/>
                </a:lnTo>
                <a:lnTo>
                  <a:pt x="9652" y="21056"/>
                </a:lnTo>
                <a:lnTo>
                  <a:pt x="9525" y="21297"/>
                </a:lnTo>
                <a:lnTo>
                  <a:pt x="9436" y="20154"/>
                </a:lnTo>
                <a:lnTo>
                  <a:pt x="9398" y="19570"/>
                </a:lnTo>
                <a:lnTo>
                  <a:pt x="9017" y="19773"/>
                </a:lnTo>
                <a:lnTo>
                  <a:pt x="8877" y="20154"/>
                </a:lnTo>
                <a:lnTo>
                  <a:pt x="8775" y="19519"/>
                </a:lnTo>
                <a:lnTo>
                  <a:pt x="8775" y="19011"/>
                </a:lnTo>
                <a:lnTo>
                  <a:pt x="9359" y="19240"/>
                </a:lnTo>
                <a:lnTo>
                  <a:pt x="9347" y="19011"/>
                </a:lnTo>
                <a:lnTo>
                  <a:pt x="9321" y="18757"/>
                </a:lnTo>
                <a:lnTo>
                  <a:pt x="11010" y="19215"/>
                </a:lnTo>
                <a:lnTo>
                  <a:pt x="11074" y="18757"/>
                </a:lnTo>
                <a:lnTo>
                  <a:pt x="11087" y="18630"/>
                </a:lnTo>
                <a:lnTo>
                  <a:pt x="11112" y="18503"/>
                </a:lnTo>
                <a:lnTo>
                  <a:pt x="11176" y="19265"/>
                </a:lnTo>
                <a:lnTo>
                  <a:pt x="11645" y="19392"/>
                </a:lnTo>
                <a:lnTo>
                  <a:pt x="11125" y="19545"/>
                </a:lnTo>
                <a:lnTo>
                  <a:pt x="11074" y="21170"/>
                </a:lnTo>
                <a:lnTo>
                  <a:pt x="11010" y="20408"/>
                </a:lnTo>
                <a:lnTo>
                  <a:pt x="10947" y="19596"/>
                </a:lnTo>
                <a:lnTo>
                  <a:pt x="10883" y="20637"/>
                </a:lnTo>
                <a:lnTo>
                  <a:pt x="10858" y="20789"/>
                </a:lnTo>
                <a:lnTo>
                  <a:pt x="10515" y="21297"/>
                </a:lnTo>
                <a:lnTo>
                  <a:pt x="10388" y="21551"/>
                </a:lnTo>
                <a:lnTo>
                  <a:pt x="10299" y="20408"/>
                </a:lnTo>
                <a:lnTo>
                  <a:pt x="10883" y="20637"/>
                </a:lnTo>
                <a:lnTo>
                  <a:pt x="10883" y="19621"/>
                </a:lnTo>
                <a:lnTo>
                  <a:pt x="10388" y="19773"/>
                </a:lnTo>
                <a:lnTo>
                  <a:pt x="10096" y="20281"/>
                </a:lnTo>
                <a:lnTo>
                  <a:pt x="10033" y="21120"/>
                </a:lnTo>
                <a:lnTo>
                  <a:pt x="9918" y="21805"/>
                </a:lnTo>
                <a:lnTo>
                  <a:pt x="9842" y="21932"/>
                </a:lnTo>
                <a:lnTo>
                  <a:pt x="10071" y="22771"/>
                </a:lnTo>
                <a:lnTo>
                  <a:pt x="10795" y="23101"/>
                </a:lnTo>
                <a:lnTo>
                  <a:pt x="11480" y="22821"/>
                </a:lnTo>
                <a:lnTo>
                  <a:pt x="11531" y="21551"/>
                </a:lnTo>
                <a:lnTo>
                  <a:pt x="11506" y="21170"/>
                </a:lnTo>
                <a:lnTo>
                  <a:pt x="11379" y="19646"/>
                </a:lnTo>
                <a:lnTo>
                  <a:pt x="11468" y="20662"/>
                </a:lnTo>
                <a:lnTo>
                  <a:pt x="11684" y="19646"/>
                </a:lnTo>
                <a:lnTo>
                  <a:pt x="11938" y="18503"/>
                </a:lnTo>
                <a:lnTo>
                  <a:pt x="11988" y="18249"/>
                </a:lnTo>
                <a:lnTo>
                  <a:pt x="12293" y="16814"/>
                </a:lnTo>
                <a:close/>
              </a:path>
              <a:path w="33019" h="38100">
                <a:moveTo>
                  <a:pt x="12306" y="23291"/>
                </a:moveTo>
                <a:lnTo>
                  <a:pt x="11798" y="23202"/>
                </a:lnTo>
                <a:lnTo>
                  <a:pt x="11582" y="23393"/>
                </a:lnTo>
                <a:lnTo>
                  <a:pt x="12065" y="23583"/>
                </a:lnTo>
                <a:lnTo>
                  <a:pt x="12306" y="23329"/>
                </a:lnTo>
                <a:close/>
              </a:path>
              <a:path w="33019" h="38100">
                <a:moveTo>
                  <a:pt x="12369" y="25692"/>
                </a:moveTo>
                <a:lnTo>
                  <a:pt x="11277" y="25654"/>
                </a:lnTo>
                <a:lnTo>
                  <a:pt x="9880" y="25755"/>
                </a:lnTo>
                <a:lnTo>
                  <a:pt x="8509" y="25793"/>
                </a:lnTo>
                <a:lnTo>
                  <a:pt x="8229" y="25793"/>
                </a:lnTo>
                <a:lnTo>
                  <a:pt x="7239" y="24371"/>
                </a:lnTo>
                <a:lnTo>
                  <a:pt x="7188" y="25857"/>
                </a:lnTo>
                <a:lnTo>
                  <a:pt x="8356" y="26555"/>
                </a:lnTo>
                <a:lnTo>
                  <a:pt x="8483" y="26543"/>
                </a:lnTo>
                <a:lnTo>
                  <a:pt x="9753" y="26517"/>
                </a:lnTo>
                <a:lnTo>
                  <a:pt x="11252" y="27089"/>
                </a:lnTo>
                <a:lnTo>
                  <a:pt x="12369" y="25692"/>
                </a:lnTo>
                <a:close/>
              </a:path>
              <a:path w="33019" h="38100">
                <a:moveTo>
                  <a:pt x="12623" y="13868"/>
                </a:moveTo>
                <a:lnTo>
                  <a:pt x="12585" y="13512"/>
                </a:lnTo>
                <a:lnTo>
                  <a:pt x="12573" y="13309"/>
                </a:lnTo>
                <a:lnTo>
                  <a:pt x="12496" y="13919"/>
                </a:lnTo>
                <a:lnTo>
                  <a:pt x="12522" y="14274"/>
                </a:lnTo>
                <a:lnTo>
                  <a:pt x="12534" y="14478"/>
                </a:lnTo>
                <a:lnTo>
                  <a:pt x="12623" y="13868"/>
                </a:lnTo>
                <a:close/>
              </a:path>
              <a:path w="33019" h="38100">
                <a:moveTo>
                  <a:pt x="12890" y="15532"/>
                </a:moveTo>
                <a:lnTo>
                  <a:pt x="12852" y="15036"/>
                </a:lnTo>
                <a:lnTo>
                  <a:pt x="12827" y="14719"/>
                </a:lnTo>
                <a:lnTo>
                  <a:pt x="12890" y="15532"/>
                </a:lnTo>
                <a:close/>
              </a:path>
              <a:path w="33019" h="38100">
                <a:moveTo>
                  <a:pt x="12903" y="26530"/>
                </a:moveTo>
                <a:lnTo>
                  <a:pt x="12496" y="25577"/>
                </a:lnTo>
                <a:lnTo>
                  <a:pt x="12382" y="23647"/>
                </a:lnTo>
                <a:lnTo>
                  <a:pt x="12369" y="25692"/>
                </a:lnTo>
                <a:lnTo>
                  <a:pt x="12687" y="26695"/>
                </a:lnTo>
                <a:lnTo>
                  <a:pt x="12903" y="26530"/>
                </a:lnTo>
                <a:close/>
              </a:path>
              <a:path w="33019" h="38100">
                <a:moveTo>
                  <a:pt x="13309" y="14693"/>
                </a:moveTo>
                <a:lnTo>
                  <a:pt x="13068" y="11899"/>
                </a:lnTo>
                <a:lnTo>
                  <a:pt x="13004" y="13944"/>
                </a:lnTo>
                <a:lnTo>
                  <a:pt x="13004" y="14274"/>
                </a:lnTo>
                <a:lnTo>
                  <a:pt x="13004" y="15036"/>
                </a:lnTo>
                <a:lnTo>
                  <a:pt x="13309" y="14693"/>
                </a:lnTo>
                <a:close/>
              </a:path>
              <a:path w="33019" h="38100">
                <a:moveTo>
                  <a:pt x="13563" y="14643"/>
                </a:moveTo>
                <a:lnTo>
                  <a:pt x="13538" y="14262"/>
                </a:lnTo>
                <a:lnTo>
                  <a:pt x="13500" y="13868"/>
                </a:lnTo>
                <a:lnTo>
                  <a:pt x="13398" y="14643"/>
                </a:lnTo>
                <a:lnTo>
                  <a:pt x="13423" y="15024"/>
                </a:lnTo>
                <a:lnTo>
                  <a:pt x="13462" y="15405"/>
                </a:lnTo>
                <a:lnTo>
                  <a:pt x="13563" y="14643"/>
                </a:lnTo>
                <a:close/>
              </a:path>
              <a:path w="33019" h="38100">
                <a:moveTo>
                  <a:pt x="13830" y="22694"/>
                </a:moveTo>
                <a:lnTo>
                  <a:pt x="13754" y="22567"/>
                </a:lnTo>
                <a:lnTo>
                  <a:pt x="13284" y="22313"/>
                </a:lnTo>
                <a:lnTo>
                  <a:pt x="12331" y="23291"/>
                </a:lnTo>
                <a:lnTo>
                  <a:pt x="13182" y="23456"/>
                </a:lnTo>
                <a:lnTo>
                  <a:pt x="13347" y="24345"/>
                </a:lnTo>
                <a:lnTo>
                  <a:pt x="13627" y="24091"/>
                </a:lnTo>
                <a:lnTo>
                  <a:pt x="13728" y="22771"/>
                </a:lnTo>
                <a:close/>
              </a:path>
              <a:path w="33019" h="38100">
                <a:moveTo>
                  <a:pt x="14097" y="24231"/>
                </a:moveTo>
                <a:lnTo>
                  <a:pt x="14008" y="23241"/>
                </a:lnTo>
                <a:lnTo>
                  <a:pt x="13271" y="26047"/>
                </a:lnTo>
                <a:lnTo>
                  <a:pt x="13411" y="27686"/>
                </a:lnTo>
                <a:lnTo>
                  <a:pt x="14097" y="24231"/>
                </a:lnTo>
                <a:close/>
              </a:path>
              <a:path w="33019" h="38100">
                <a:moveTo>
                  <a:pt x="14668" y="14719"/>
                </a:moveTo>
                <a:lnTo>
                  <a:pt x="14630" y="14224"/>
                </a:lnTo>
                <a:lnTo>
                  <a:pt x="14605" y="13906"/>
                </a:lnTo>
                <a:lnTo>
                  <a:pt x="14668" y="14719"/>
                </a:lnTo>
                <a:close/>
              </a:path>
              <a:path w="33019" h="38100">
                <a:moveTo>
                  <a:pt x="14973" y="20662"/>
                </a:moveTo>
                <a:lnTo>
                  <a:pt x="14947" y="20320"/>
                </a:lnTo>
                <a:lnTo>
                  <a:pt x="14681" y="20294"/>
                </a:lnTo>
                <a:lnTo>
                  <a:pt x="14973" y="20662"/>
                </a:lnTo>
                <a:close/>
              </a:path>
              <a:path w="33019" h="38100">
                <a:moveTo>
                  <a:pt x="15201" y="34074"/>
                </a:moveTo>
                <a:lnTo>
                  <a:pt x="14503" y="34124"/>
                </a:lnTo>
                <a:lnTo>
                  <a:pt x="14363" y="34124"/>
                </a:lnTo>
                <a:lnTo>
                  <a:pt x="13690" y="34251"/>
                </a:lnTo>
                <a:lnTo>
                  <a:pt x="14833" y="37553"/>
                </a:lnTo>
                <a:lnTo>
                  <a:pt x="15201" y="34074"/>
                </a:lnTo>
                <a:close/>
              </a:path>
              <a:path w="33019" h="38100">
                <a:moveTo>
                  <a:pt x="15328" y="14706"/>
                </a:moveTo>
                <a:lnTo>
                  <a:pt x="15290" y="14211"/>
                </a:lnTo>
                <a:lnTo>
                  <a:pt x="15265" y="13893"/>
                </a:lnTo>
                <a:lnTo>
                  <a:pt x="15328" y="14706"/>
                </a:lnTo>
                <a:close/>
              </a:path>
              <a:path w="33019" h="38100">
                <a:moveTo>
                  <a:pt x="16052" y="13931"/>
                </a:moveTo>
                <a:lnTo>
                  <a:pt x="16014" y="13436"/>
                </a:lnTo>
                <a:lnTo>
                  <a:pt x="15989" y="13119"/>
                </a:lnTo>
                <a:lnTo>
                  <a:pt x="16052" y="13931"/>
                </a:lnTo>
                <a:close/>
              </a:path>
              <a:path w="33019" h="38100">
                <a:moveTo>
                  <a:pt x="16141" y="30543"/>
                </a:moveTo>
                <a:lnTo>
                  <a:pt x="16002" y="30822"/>
                </a:lnTo>
                <a:lnTo>
                  <a:pt x="16141" y="30543"/>
                </a:lnTo>
                <a:close/>
              </a:path>
              <a:path w="33019" h="38100">
                <a:moveTo>
                  <a:pt x="16344" y="34010"/>
                </a:moveTo>
                <a:lnTo>
                  <a:pt x="15240" y="33743"/>
                </a:lnTo>
                <a:lnTo>
                  <a:pt x="15201" y="34074"/>
                </a:lnTo>
                <a:lnTo>
                  <a:pt x="16344" y="34010"/>
                </a:lnTo>
                <a:close/>
              </a:path>
              <a:path w="33019" h="38100">
                <a:moveTo>
                  <a:pt x="16713" y="24853"/>
                </a:moveTo>
                <a:lnTo>
                  <a:pt x="16281" y="24218"/>
                </a:lnTo>
                <a:lnTo>
                  <a:pt x="16192" y="24091"/>
                </a:lnTo>
                <a:lnTo>
                  <a:pt x="15570" y="24218"/>
                </a:lnTo>
                <a:lnTo>
                  <a:pt x="15290" y="23964"/>
                </a:lnTo>
                <a:lnTo>
                  <a:pt x="14782" y="24333"/>
                </a:lnTo>
                <a:lnTo>
                  <a:pt x="14300" y="25082"/>
                </a:lnTo>
                <a:lnTo>
                  <a:pt x="14211" y="25488"/>
                </a:lnTo>
                <a:lnTo>
                  <a:pt x="14960" y="26758"/>
                </a:lnTo>
                <a:lnTo>
                  <a:pt x="15582" y="24853"/>
                </a:lnTo>
                <a:lnTo>
                  <a:pt x="16713" y="24853"/>
                </a:lnTo>
                <a:close/>
              </a:path>
              <a:path w="33019" h="38100">
                <a:moveTo>
                  <a:pt x="17411" y="24853"/>
                </a:moveTo>
                <a:lnTo>
                  <a:pt x="16713" y="24853"/>
                </a:lnTo>
                <a:lnTo>
                  <a:pt x="17399" y="25869"/>
                </a:lnTo>
                <a:lnTo>
                  <a:pt x="17411" y="24853"/>
                </a:lnTo>
                <a:close/>
              </a:path>
              <a:path w="33019" h="38100">
                <a:moveTo>
                  <a:pt x="17526" y="12280"/>
                </a:moveTo>
                <a:lnTo>
                  <a:pt x="17399" y="12039"/>
                </a:lnTo>
                <a:lnTo>
                  <a:pt x="17360" y="9969"/>
                </a:lnTo>
                <a:lnTo>
                  <a:pt x="17221" y="11684"/>
                </a:lnTo>
                <a:lnTo>
                  <a:pt x="16459" y="10160"/>
                </a:lnTo>
                <a:lnTo>
                  <a:pt x="16395" y="12661"/>
                </a:lnTo>
                <a:lnTo>
                  <a:pt x="16383" y="13093"/>
                </a:lnTo>
                <a:lnTo>
                  <a:pt x="16598" y="12687"/>
                </a:lnTo>
                <a:lnTo>
                  <a:pt x="17157" y="12446"/>
                </a:lnTo>
                <a:lnTo>
                  <a:pt x="17145" y="12649"/>
                </a:lnTo>
                <a:lnTo>
                  <a:pt x="17449" y="14503"/>
                </a:lnTo>
                <a:lnTo>
                  <a:pt x="17399" y="12331"/>
                </a:lnTo>
                <a:lnTo>
                  <a:pt x="17526" y="12280"/>
                </a:lnTo>
                <a:close/>
              </a:path>
              <a:path w="33019" h="38100">
                <a:moveTo>
                  <a:pt x="17576" y="24853"/>
                </a:moveTo>
                <a:lnTo>
                  <a:pt x="17449" y="23291"/>
                </a:lnTo>
                <a:lnTo>
                  <a:pt x="17411" y="24853"/>
                </a:lnTo>
                <a:lnTo>
                  <a:pt x="17576" y="24853"/>
                </a:lnTo>
                <a:close/>
              </a:path>
              <a:path w="33019" h="38100">
                <a:moveTo>
                  <a:pt x="17691" y="13017"/>
                </a:moveTo>
                <a:lnTo>
                  <a:pt x="17665" y="12636"/>
                </a:lnTo>
                <a:lnTo>
                  <a:pt x="17627" y="12242"/>
                </a:lnTo>
                <a:lnTo>
                  <a:pt x="17526" y="13017"/>
                </a:lnTo>
                <a:lnTo>
                  <a:pt x="17551" y="13398"/>
                </a:lnTo>
                <a:lnTo>
                  <a:pt x="17589" y="13779"/>
                </a:lnTo>
                <a:lnTo>
                  <a:pt x="17691" y="13017"/>
                </a:lnTo>
                <a:close/>
              </a:path>
              <a:path w="33019" h="38100">
                <a:moveTo>
                  <a:pt x="17907" y="24853"/>
                </a:moveTo>
                <a:lnTo>
                  <a:pt x="17576" y="24853"/>
                </a:lnTo>
                <a:lnTo>
                  <a:pt x="17653" y="25869"/>
                </a:lnTo>
                <a:lnTo>
                  <a:pt x="17907" y="24853"/>
                </a:lnTo>
                <a:close/>
              </a:path>
              <a:path w="33019" h="38100">
                <a:moveTo>
                  <a:pt x="17919" y="12979"/>
                </a:moveTo>
                <a:lnTo>
                  <a:pt x="17881" y="12623"/>
                </a:lnTo>
                <a:lnTo>
                  <a:pt x="17868" y="12407"/>
                </a:lnTo>
                <a:lnTo>
                  <a:pt x="17792" y="13030"/>
                </a:lnTo>
                <a:lnTo>
                  <a:pt x="17818" y="13385"/>
                </a:lnTo>
                <a:lnTo>
                  <a:pt x="17830" y="13589"/>
                </a:lnTo>
                <a:lnTo>
                  <a:pt x="17919" y="12979"/>
                </a:lnTo>
                <a:close/>
              </a:path>
              <a:path w="33019" h="38100">
                <a:moveTo>
                  <a:pt x="18034" y="13881"/>
                </a:moveTo>
                <a:lnTo>
                  <a:pt x="17995" y="13385"/>
                </a:lnTo>
                <a:lnTo>
                  <a:pt x="17970" y="13068"/>
                </a:lnTo>
                <a:lnTo>
                  <a:pt x="18034" y="13881"/>
                </a:lnTo>
                <a:close/>
              </a:path>
              <a:path w="33019" h="38100">
                <a:moveTo>
                  <a:pt x="18897" y="20281"/>
                </a:moveTo>
                <a:lnTo>
                  <a:pt x="18884" y="19977"/>
                </a:lnTo>
                <a:lnTo>
                  <a:pt x="18821" y="20281"/>
                </a:lnTo>
                <a:close/>
              </a:path>
              <a:path w="33019" h="38100">
                <a:moveTo>
                  <a:pt x="19050" y="19773"/>
                </a:moveTo>
                <a:lnTo>
                  <a:pt x="18859" y="19659"/>
                </a:lnTo>
                <a:lnTo>
                  <a:pt x="18884" y="19977"/>
                </a:lnTo>
                <a:lnTo>
                  <a:pt x="19050" y="19773"/>
                </a:lnTo>
                <a:close/>
              </a:path>
              <a:path w="33019" h="38100">
                <a:moveTo>
                  <a:pt x="19202" y="12242"/>
                </a:moveTo>
                <a:lnTo>
                  <a:pt x="19088" y="11836"/>
                </a:lnTo>
                <a:lnTo>
                  <a:pt x="19075" y="11633"/>
                </a:lnTo>
                <a:lnTo>
                  <a:pt x="19011" y="12077"/>
                </a:lnTo>
                <a:lnTo>
                  <a:pt x="17932" y="11061"/>
                </a:lnTo>
                <a:lnTo>
                  <a:pt x="18059" y="12623"/>
                </a:lnTo>
                <a:lnTo>
                  <a:pt x="18110" y="13284"/>
                </a:lnTo>
                <a:lnTo>
                  <a:pt x="18567" y="12623"/>
                </a:lnTo>
                <a:lnTo>
                  <a:pt x="18999" y="12369"/>
                </a:lnTo>
                <a:lnTo>
                  <a:pt x="19024" y="12598"/>
                </a:lnTo>
                <a:lnTo>
                  <a:pt x="19037" y="12814"/>
                </a:lnTo>
                <a:lnTo>
                  <a:pt x="19100" y="12306"/>
                </a:lnTo>
                <a:close/>
              </a:path>
              <a:path w="33019" h="38100">
                <a:moveTo>
                  <a:pt x="19367" y="11836"/>
                </a:moveTo>
                <a:lnTo>
                  <a:pt x="19329" y="11417"/>
                </a:lnTo>
                <a:lnTo>
                  <a:pt x="19202" y="12242"/>
                </a:lnTo>
                <a:lnTo>
                  <a:pt x="19164" y="12598"/>
                </a:lnTo>
                <a:lnTo>
                  <a:pt x="19291" y="14109"/>
                </a:lnTo>
                <a:lnTo>
                  <a:pt x="19367" y="11836"/>
                </a:lnTo>
                <a:close/>
              </a:path>
              <a:path w="33019" h="38100">
                <a:moveTo>
                  <a:pt x="19608" y="12204"/>
                </a:moveTo>
                <a:lnTo>
                  <a:pt x="19583" y="11823"/>
                </a:lnTo>
                <a:lnTo>
                  <a:pt x="19545" y="11430"/>
                </a:lnTo>
                <a:lnTo>
                  <a:pt x="19443" y="12204"/>
                </a:lnTo>
                <a:lnTo>
                  <a:pt x="19469" y="12585"/>
                </a:lnTo>
                <a:lnTo>
                  <a:pt x="19507" y="12966"/>
                </a:lnTo>
                <a:lnTo>
                  <a:pt x="19608" y="12204"/>
                </a:lnTo>
                <a:close/>
              </a:path>
              <a:path w="33019" h="38100">
                <a:moveTo>
                  <a:pt x="20320" y="12725"/>
                </a:moveTo>
                <a:lnTo>
                  <a:pt x="20066" y="9652"/>
                </a:lnTo>
                <a:lnTo>
                  <a:pt x="19939" y="11747"/>
                </a:lnTo>
                <a:lnTo>
                  <a:pt x="19964" y="13182"/>
                </a:lnTo>
                <a:lnTo>
                  <a:pt x="20320" y="12725"/>
                </a:lnTo>
                <a:close/>
              </a:path>
              <a:path w="33019" h="38100">
                <a:moveTo>
                  <a:pt x="21196" y="23202"/>
                </a:moveTo>
                <a:lnTo>
                  <a:pt x="21018" y="22860"/>
                </a:lnTo>
                <a:lnTo>
                  <a:pt x="21043" y="23215"/>
                </a:lnTo>
                <a:lnTo>
                  <a:pt x="21196" y="23202"/>
                </a:lnTo>
                <a:close/>
              </a:path>
              <a:path w="33019" h="38100">
                <a:moveTo>
                  <a:pt x="22301" y="21932"/>
                </a:moveTo>
                <a:lnTo>
                  <a:pt x="21958" y="21805"/>
                </a:lnTo>
                <a:lnTo>
                  <a:pt x="22225" y="22275"/>
                </a:lnTo>
                <a:lnTo>
                  <a:pt x="22301" y="21932"/>
                </a:lnTo>
                <a:close/>
              </a:path>
              <a:path w="33019" h="38100">
                <a:moveTo>
                  <a:pt x="22631" y="25869"/>
                </a:moveTo>
                <a:lnTo>
                  <a:pt x="22021" y="25958"/>
                </a:lnTo>
                <a:lnTo>
                  <a:pt x="21894" y="25996"/>
                </a:lnTo>
                <a:lnTo>
                  <a:pt x="21780" y="26123"/>
                </a:lnTo>
                <a:lnTo>
                  <a:pt x="22339" y="26314"/>
                </a:lnTo>
                <a:lnTo>
                  <a:pt x="22631" y="25869"/>
                </a:lnTo>
                <a:close/>
              </a:path>
              <a:path w="33019" h="38100">
                <a:moveTo>
                  <a:pt x="23063" y="25895"/>
                </a:moveTo>
                <a:lnTo>
                  <a:pt x="22948" y="25234"/>
                </a:lnTo>
                <a:lnTo>
                  <a:pt x="22834" y="26098"/>
                </a:lnTo>
                <a:lnTo>
                  <a:pt x="23063" y="25895"/>
                </a:lnTo>
                <a:close/>
              </a:path>
              <a:path w="33019" h="38100">
                <a:moveTo>
                  <a:pt x="23456" y="22771"/>
                </a:moveTo>
                <a:lnTo>
                  <a:pt x="22606" y="22948"/>
                </a:lnTo>
                <a:lnTo>
                  <a:pt x="22225" y="22275"/>
                </a:lnTo>
                <a:lnTo>
                  <a:pt x="21996" y="23329"/>
                </a:lnTo>
                <a:lnTo>
                  <a:pt x="21082" y="23583"/>
                </a:lnTo>
                <a:lnTo>
                  <a:pt x="21056" y="23329"/>
                </a:lnTo>
                <a:lnTo>
                  <a:pt x="20510" y="23266"/>
                </a:lnTo>
                <a:lnTo>
                  <a:pt x="20497" y="23101"/>
                </a:lnTo>
                <a:lnTo>
                  <a:pt x="20447" y="23279"/>
                </a:lnTo>
                <a:lnTo>
                  <a:pt x="19773" y="23329"/>
                </a:lnTo>
                <a:lnTo>
                  <a:pt x="18923" y="22948"/>
                </a:lnTo>
                <a:lnTo>
                  <a:pt x="18262" y="23456"/>
                </a:lnTo>
                <a:lnTo>
                  <a:pt x="17907" y="24853"/>
                </a:lnTo>
                <a:lnTo>
                  <a:pt x="18173" y="24853"/>
                </a:lnTo>
                <a:lnTo>
                  <a:pt x="19265" y="24091"/>
                </a:lnTo>
                <a:lnTo>
                  <a:pt x="20218" y="24028"/>
                </a:lnTo>
                <a:lnTo>
                  <a:pt x="19773" y="25514"/>
                </a:lnTo>
                <a:lnTo>
                  <a:pt x="19189" y="25654"/>
                </a:lnTo>
                <a:lnTo>
                  <a:pt x="19126" y="25146"/>
                </a:lnTo>
                <a:lnTo>
                  <a:pt x="18681" y="25603"/>
                </a:lnTo>
                <a:lnTo>
                  <a:pt x="18262" y="25603"/>
                </a:lnTo>
                <a:lnTo>
                  <a:pt x="19037" y="27279"/>
                </a:lnTo>
                <a:lnTo>
                  <a:pt x="19481" y="26377"/>
                </a:lnTo>
                <a:lnTo>
                  <a:pt x="20307" y="26200"/>
                </a:lnTo>
                <a:lnTo>
                  <a:pt x="20459" y="25654"/>
                </a:lnTo>
                <a:lnTo>
                  <a:pt x="20739" y="24714"/>
                </a:lnTo>
                <a:lnTo>
                  <a:pt x="20624" y="24003"/>
                </a:lnTo>
                <a:lnTo>
                  <a:pt x="21158" y="23964"/>
                </a:lnTo>
                <a:lnTo>
                  <a:pt x="21348" y="23964"/>
                </a:lnTo>
                <a:lnTo>
                  <a:pt x="21894" y="24396"/>
                </a:lnTo>
                <a:lnTo>
                  <a:pt x="22161" y="24345"/>
                </a:lnTo>
                <a:lnTo>
                  <a:pt x="22225" y="23964"/>
                </a:lnTo>
                <a:lnTo>
                  <a:pt x="22275" y="23583"/>
                </a:lnTo>
                <a:lnTo>
                  <a:pt x="22301" y="23456"/>
                </a:lnTo>
                <a:lnTo>
                  <a:pt x="22326" y="24599"/>
                </a:lnTo>
                <a:lnTo>
                  <a:pt x="22225" y="25234"/>
                </a:lnTo>
                <a:lnTo>
                  <a:pt x="22148" y="24726"/>
                </a:lnTo>
                <a:lnTo>
                  <a:pt x="22161" y="24345"/>
                </a:lnTo>
                <a:lnTo>
                  <a:pt x="22148" y="24599"/>
                </a:lnTo>
                <a:lnTo>
                  <a:pt x="21894" y="24396"/>
                </a:lnTo>
                <a:lnTo>
                  <a:pt x="20815" y="24599"/>
                </a:lnTo>
                <a:lnTo>
                  <a:pt x="20853" y="26123"/>
                </a:lnTo>
                <a:lnTo>
                  <a:pt x="21920" y="25971"/>
                </a:lnTo>
                <a:lnTo>
                  <a:pt x="22606" y="25234"/>
                </a:lnTo>
                <a:lnTo>
                  <a:pt x="22733" y="25107"/>
                </a:lnTo>
                <a:lnTo>
                  <a:pt x="22720" y="24726"/>
                </a:lnTo>
                <a:lnTo>
                  <a:pt x="22745" y="25082"/>
                </a:lnTo>
                <a:lnTo>
                  <a:pt x="22923" y="25171"/>
                </a:lnTo>
                <a:lnTo>
                  <a:pt x="22961" y="24980"/>
                </a:lnTo>
                <a:lnTo>
                  <a:pt x="23025" y="24726"/>
                </a:lnTo>
                <a:lnTo>
                  <a:pt x="23075" y="24472"/>
                </a:lnTo>
                <a:lnTo>
                  <a:pt x="23304" y="23456"/>
                </a:lnTo>
                <a:lnTo>
                  <a:pt x="23418" y="22948"/>
                </a:lnTo>
                <a:lnTo>
                  <a:pt x="23456" y="22771"/>
                </a:lnTo>
                <a:close/>
              </a:path>
              <a:path w="33019" h="38100">
                <a:moveTo>
                  <a:pt x="23774" y="22567"/>
                </a:moveTo>
                <a:lnTo>
                  <a:pt x="23698" y="21678"/>
                </a:lnTo>
                <a:lnTo>
                  <a:pt x="23456" y="22771"/>
                </a:lnTo>
                <a:lnTo>
                  <a:pt x="23736" y="22707"/>
                </a:lnTo>
                <a:lnTo>
                  <a:pt x="23774" y="22567"/>
                </a:lnTo>
                <a:close/>
              </a:path>
              <a:path w="33019" h="38100">
                <a:moveTo>
                  <a:pt x="23888" y="12865"/>
                </a:moveTo>
                <a:lnTo>
                  <a:pt x="23863" y="12484"/>
                </a:lnTo>
                <a:lnTo>
                  <a:pt x="23825" y="12090"/>
                </a:lnTo>
                <a:lnTo>
                  <a:pt x="23723" y="12865"/>
                </a:lnTo>
                <a:lnTo>
                  <a:pt x="23749" y="13246"/>
                </a:lnTo>
                <a:lnTo>
                  <a:pt x="23787" y="13627"/>
                </a:lnTo>
                <a:lnTo>
                  <a:pt x="23888" y="12865"/>
                </a:lnTo>
                <a:close/>
              </a:path>
              <a:path w="33019" h="38100">
                <a:moveTo>
                  <a:pt x="24333" y="24091"/>
                </a:moveTo>
                <a:lnTo>
                  <a:pt x="24320" y="23964"/>
                </a:lnTo>
                <a:lnTo>
                  <a:pt x="24206" y="22618"/>
                </a:lnTo>
                <a:lnTo>
                  <a:pt x="23990" y="22656"/>
                </a:lnTo>
                <a:lnTo>
                  <a:pt x="23888" y="23964"/>
                </a:lnTo>
                <a:lnTo>
                  <a:pt x="23774" y="22707"/>
                </a:lnTo>
                <a:lnTo>
                  <a:pt x="23241" y="25730"/>
                </a:lnTo>
                <a:lnTo>
                  <a:pt x="23380" y="25615"/>
                </a:lnTo>
                <a:lnTo>
                  <a:pt x="24180" y="25488"/>
                </a:lnTo>
                <a:lnTo>
                  <a:pt x="24206" y="25234"/>
                </a:lnTo>
                <a:lnTo>
                  <a:pt x="23660" y="25234"/>
                </a:lnTo>
                <a:lnTo>
                  <a:pt x="24091" y="24980"/>
                </a:lnTo>
                <a:lnTo>
                  <a:pt x="24117" y="24726"/>
                </a:lnTo>
                <a:lnTo>
                  <a:pt x="24168" y="24599"/>
                </a:lnTo>
                <a:lnTo>
                  <a:pt x="24282" y="24333"/>
                </a:lnTo>
                <a:lnTo>
                  <a:pt x="24333" y="24091"/>
                </a:lnTo>
                <a:close/>
              </a:path>
              <a:path w="33019" h="38100">
                <a:moveTo>
                  <a:pt x="24447" y="22567"/>
                </a:moveTo>
                <a:lnTo>
                  <a:pt x="24333" y="22377"/>
                </a:lnTo>
                <a:lnTo>
                  <a:pt x="24307" y="22593"/>
                </a:lnTo>
                <a:lnTo>
                  <a:pt x="24447" y="22567"/>
                </a:lnTo>
                <a:close/>
              </a:path>
              <a:path w="33019" h="38100">
                <a:moveTo>
                  <a:pt x="24803" y="1447"/>
                </a:moveTo>
                <a:lnTo>
                  <a:pt x="24765" y="1054"/>
                </a:lnTo>
                <a:lnTo>
                  <a:pt x="24726" y="546"/>
                </a:lnTo>
                <a:lnTo>
                  <a:pt x="24574" y="1422"/>
                </a:lnTo>
                <a:lnTo>
                  <a:pt x="24612" y="1816"/>
                </a:lnTo>
                <a:lnTo>
                  <a:pt x="24650" y="2324"/>
                </a:lnTo>
                <a:lnTo>
                  <a:pt x="24803" y="1447"/>
                </a:lnTo>
                <a:close/>
              </a:path>
              <a:path w="33019" h="38100">
                <a:moveTo>
                  <a:pt x="25184" y="24942"/>
                </a:moveTo>
                <a:lnTo>
                  <a:pt x="25146" y="24371"/>
                </a:lnTo>
                <a:lnTo>
                  <a:pt x="24320" y="24853"/>
                </a:lnTo>
                <a:lnTo>
                  <a:pt x="24218" y="25133"/>
                </a:lnTo>
                <a:lnTo>
                  <a:pt x="25184" y="24942"/>
                </a:lnTo>
                <a:close/>
              </a:path>
              <a:path w="33019" h="38100">
                <a:moveTo>
                  <a:pt x="25400" y="24904"/>
                </a:moveTo>
                <a:lnTo>
                  <a:pt x="25361" y="24345"/>
                </a:lnTo>
                <a:lnTo>
                  <a:pt x="25260" y="24930"/>
                </a:lnTo>
                <a:lnTo>
                  <a:pt x="25400" y="24904"/>
                </a:lnTo>
                <a:close/>
              </a:path>
              <a:path w="33019" h="38100">
                <a:moveTo>
                  <a:pt x="25615" y="1282"/>
                </a:moveTo>
                <a:lnTo>
                  <a:pt x="24968" y="965"/>
                </a:lnTo>
                <a:lnTo>
                  <a:pt x="25044" y="1803"/>
                </a:lnTo>
                <a:lnTo>
                  <a:pt x="25069" y="2070"/>
                </a:lnTo>
                <a:lnTo>
                  <a:pt x="25196" y="1828"/>
                </a:lnTo>
                <a:lnTo>
                  <a:pt x="25615" y="1282"/>
                </a:lnTo>
                <a:close/>
              </a:path>
              <a:path w="33019" h="38100">
                <a:moveTo>
                  <a:pt x="25806" y="24853"/>
                </a:moveTo>
                <a:lnTo>
                  <a:pt x="25755" y="24345"/>
                </a:lnTo>
                <a:lnTo>
                  <a:pt x="25679" y="24853"/>
                </a:lnTo>
                <a:lnTo>
                  <a:pt x="25806" y="24853"/>
                </a:lnTo>
                <a:close/>
              </a:path>
              <a:path w="33019" h="38100">
                <a:moveTo>
                  <a:pt x="25831" y="1016"/>
                </a:moveTo>
                <a:lnTo>
                  <a:pt x="25742" y="0"/>
                </a:lnTo>
                <a:lnTo>
                  <a:pt x="25615" y="1282"/>
                </a:lnTo>
                <a:lnTo>
                  <a:pt x="25514" y="2552"/>
                </a:lnTo>
                <a:lnTo>
                  <a:pt x="25450" y="1790"/>
                </a:lnTo>
                <a:lnTo>
                  <a:pt x="25590" y="3517"/>
                </a:lnTo>
                <a:lnTo>
                  <a:pt x="25831" y="1016"/>
                </a:lnTo>
                <a:close/>
              </a:path>
              <a:path w="33019" h="38100">
                <a:moveTo>
                  <a:pt x="25882" y="26377"/>
                </a:moveTo>
                <a:lnTo>
                  <a:pt x="25819" y="25666"/>
                </a:lnTo>
                <a:lnTo>
                  <a:pt x="25844" y="26377"/>
                </a:lnTo>
                <a:close/>
              </a:path>
              <a:path w="33019" h="38100">
                <a:moveTo>
                  <a:pt x="25984" y="1371"/>
                </a:moveTo>
                <a:lnTo>
                  <a:pt x="25946" y="1016"/>
                </a:lnTo>
                <a:lnTo>
                  <a:pt x="25933" y="812"/>
                </a:lnTo>
                <a:lnTo>
                  <a:pt x="25857" y="1422"/>
                </a:lnTo>
                <a:lnTo>
                  <a:pt x="25882" y="1778"/>
                </a:lnTo>
                <a:lnTo>
                  <a:pt x="25895" y="1981"/>
                </a:lnTo>
                <a:lnTo>
                  <a:pt x="25984" y="1371"/>
                </a:lnTo>
                <a:close/>
              </a:path>
              <a:path w="33019" h="38100">
                <a:moveTo>
                  <a:pt x="28219" y="12852"/>
                </a:moveTo>
                <a:lnTo>
                  <a:pt x="28194" y="12534"/>
                </a:lnTo>
                <a:lnTo>
                  <a:pt x="27787" y="13030"/>
                </a:lnTo>
                <a:lnTo>
                  <a:pt x="28219" y="12852"/>
                </a:lnTo>
                <a:close/>
              </a:path>
              <a:path w="33019" h="38100">
                <a:moveTo>
                  <a:pt x="29032" y="13830"/>
                </a:moveTo>
                <a:close/>
              </a:path>
              <a:path w="33019" h="38100">
                <a:moveTo>
                  <a:pt x="30124" y="3594"/>
                </a:moveTo>
                <a:lnTo>
                  <a:pt x="30086" y="3200"/>
                </a:lnTo>
                <a:lnTo>
                  <a:pt x="30048" y="2692"/>
                </a:lnTo>
                <a:lnTo>
                  <a:pt x="29895" y="3568"/>
                </a:lnTo>
                <a:lnTo>
                  <a:pt x="29933" y="3962"/>
                </a:lnTo>
                <a:lnTo>
                  <a:pt x="29972" y="4470"/>
                </a:lnTo>
                <a:lnTo>
                  <a:pt x="30124" y="3594"/>
                </a:lnTo>
                <a:close/>
              </a:path>
              <a:path w="33019" h="38100">
                <a:moveTo>
                  <a:pt x="30454" y="3200"/>
                </a:moveTo>
                <a:lnTo>
                  <a:pt x="30416" y="2781"/>
                </a:lnTo>
                <a:lnTo>
                  <a:pt x="30251" y="3962"/>
                </a:lnTo>
                <a:lnTo>
                  <a:pt x="30378" y="5473"/>
                </a:lnTo>
                <a:lnTo>
                  <a:pt x="30454" y="3200"/>
                </a:lnTo>
                <a:close/>
              </a:path>
              <a:path w="33019" h="38100">
                <a:moveTo>
                  <a:pt x="32397" y="3390"/>
                </a:moveTo>
                <a:lnTo>
                  <a:pt x="31762" y="3073"/>
                </a:lnTo>
                <a:lnTo>
                  <a:pt x="31826" y="3911"/>
                </a:lnTo>
                <a:lnTo>
                  <a:pt x="31851" y="4178"/>
                </a:lnTo>
                <a:lnTo>
                  <a:pt x="31978" y="3937"/>
                </a:lnTo>
                <a:lnTo>
                  <a:pt x="32397" y="3390"/>
                </a:lnTo>
                <a:close/>
              </a:path>
              <a:path w="33019" h="38100">
                <a:moveTo>
                  <a:pt x="32524" y="36664"/>
                </a:moveTo>
                <a:lnTo>
                  <a:pt x="32512" y="33870"/>
                </a:lnTo>
                <a:lnTo>
                  <a:pt x="32512" y="29171"/>
                </a:lnTo>
                <a:lnTo>
                  <a:pt x="32499" y="28028"/>
                </a:lnTo>
                <a:lnTo>
                  <a:pt x="32499" y="26758"/>
                </a:lnTo>
                <a:lnTo>
                  <a:pt x="32499" y="26504"/>
                </a:lnTo>
                <a:lnTo>
                  <a:pt x="32486" y="24345"/>
                </a:lnTo>
                <a:lnTo>
                  <a:pt x="32486" y="24091"/>
                </a:lnTo>
                <a:lnTo>
                  <a:pt x="32448" y="21297"/>
                </a:lnTo>
                <a:lnTo>
                  <a:pt x="32410" y="19519"/>
                </a:lnTo>
                <a:lnTo>
                  <a:pt x="32397" y="18376"/>
                </a:lnTo>
                <a:lnTo>
                  <a:pt x="32359" y="15836"/>
                </a:lnTo>
                <a:lnTo>
                  <a:pt x="32346" y="15455"/>
                </a:lnTo>
                <a:lnTo>
                  <a:pt x="32346" y="15328"/>
                </a:lnTo>
                <a:lnTo>
                  <a:pt x="32308" y="12407"/>
                </a:lnTo>
                <a:lnTo>
                  <a:pt x="32169" y="10248"/>
                </a:lnTo>
                <a:lnTo>
                  <a:pt x="31902" y="7073"/>
                </a:lnTo>
                <a:lnTo>
                  <a:pt x="30632" y="11264"/>
                </a:lnTo>
                <a:lnTo>
                  <a:pt x="29921" y="12026"/>
                </a:lnTo>
                <a:lnTo>
                  <a:pt x="29476" y="12280"/>
                </a:lnTo>
                <a:lnTo>
                  <a:pt x="29476" y="15328"/>
                </a:lnTo>
                <a:lnTo>
                  <a:pt x="29006" y="15074"/>
                </a:lnTo>
                <a:lnTo>
                  <a:pt x="28994" y="14439"/>
                </a:lnTo>
                <a:lnTo>
                  <a:pt x="28994" y="13677"/>
                </a:lnTo>
                <a:lnTo>
                  <a:pt x="28994" y="12788"/>
                </a:lnTo>
                <a:lnTo>
                  <a:pt x="29032" y="13830"/>
                </a:lnTo>
                <a:lnTo>
                  <a:pt x="29248" y="12788"/>
                </a:lnTo>
                <a:lnTo>
                  <a:pt x="29337" y="12407"/>
                </a:lnTo>
                <a:lnTo>
                  <a:pt x="29476" y="15328"/>
                </a:lnTo>
                <a:lnTo>
                  <a:pt x="29476" y="12280"/>
                </a:lnTo>
                <a:lnTo>
                  <a:pt x="28663" y="12649"/>
                </a:lnTo>
                <a:lnTo>
                  <a:pt x="28663" y="26885"/>
                </a:lnTo>
                <a:lnTo>
                  <a:pt x="28321" y="27647"/>
                </a:lnTo>
                <a:lnTo>
                  <a:pt x="27965" y="28028"/>
                </a:lnTo>
                <a:lnTo>
                  <a:pt x="27851" y="26758"/>
                </a:lnTo>
                <a:lnTo>
                  <a:pt x="28663" y="26885"/>
                </a:lnTo>
                <a:lnTo>
                  <a:pt x="28663" y="12649"/>
                </a:lnTo>
                <a:lnTo>
                  <a:pt x="28511" y="12725"/>
                </a:lnTo>
                <a:lnTo>
                  <a:pt x="28460" y="14312"/>
                </a:lnTo>
                <a:lnTo>
                  <a:pt x="28435" y="14058"/>
                </a:lnTo>
                <a:lnTo>
                  <a:pt x="28422" y="13931"/>
                </a:lnTo>
                <a:lnTo>
                  <a:pt x="28511" y="12788"/>
                </a:lnTo>
                <a:lnTo>
                  <a:pt x="28409" y="22821"/>
                </a:lnTo>
                <a:lnTo>
                  <a:pt x="28384" y="24091"/>
                </a:lnTo>
                <a:lnTo>
                  <a:pt x="28346" y="23583"/>
                </a:lnTo>
                <a:lnTo>
                  <a:pt x="28346" y="23329"/>
                </a:lnTo>
                <a:lnTo>
                  <a:pt x="28409" y="22821"/>
                </a:lnTo>
                <a:lnTo>
                  <a:pt x="28409" y="12776"/>
                </a:lnTo>
                <a:lnTo>
                  <a:pt x="28295" y="13931"/>
                </a:lnTo>
                <a:lnTo>
                  <a:pt x="28282" y="13804"/>
                </a:lnTo>
                <a:lnTo>
                  <a:pt x="27774" y="14058"/>
                </a:lnTo>
                <a:lnTo>
                  <a:pt x="27432" y="13970"/>
                </a:lnTo>
                <a:lnTo>
                  <a:pt x="27432" y="26504"/>
                </a:lnTo>
                <a:lnTo>
                  <a:pt x="27393" y="29171"/>
                </a:lnTo>
                <a:lnTo>
                  <a:pt x="27317" y="28282"/>
                </a:lnTo>
                <a:lnTo>
                  <a:pt x="27279" y="27774"/>
                </a:lnTo>
                <a:lnTo>
                  <a:pt x="27266" y="27647"/>
                </a:lnTo>
                <a:lnTo>
                  <a:pt x="27432" y="26504"/>
                </a:lnTo>
                <a:lnTo>
                  <a:pt x="27432" y="13970"/>
                </a:lnTo>
                <a:lnTo>
                  <a:pt x="27305" y="14097"/>
                </a:lnTo>
                <a:lnTo>
                  <a:pt x="27305" y="20535"/>
                </a:lnTo>
                <a:lnTo>
                  <a:pt x="27190" y="21297"/>
                </a:lnTo>
                <a:lnTo>
                  <a:pt x="27178" y="21170"/>
                </a:lnTo>
                <a:lnTo>
                  <a:pt x="27216" y="19773"/>
                </a:lnTo>
                <a:lnTo>
                  <a:pt x="27228" y="19646"/>
                </a:lnTo>
                <a:lnTo>
                  <a:pt x="27254" y="19519"/>
                </a:lnTo>
                <a:lnTo>
                  <a:pt x="27305" y="20535"/>
                </a:lnTo>
                <a:lnTo>
                  <a:pt x="27305" y="14097"/>
                </a:lnTo>
                <a:lnTo>
                  <a:pt x="27139" y="14770"/>
                </a:lnTo>
                <a:lnTo>
                  <a:pt x="27139" y="26250"/>
                </a:lnTo>
                <a:lnTo>
                  <a:pt x="26555" y="27520"/>
                </a:lnTo>
                <a:lnTo>
                  <a:pt x="26492" y="26771"/>
                </a:lnTo>
                <a:lnTo>
                  <a:pt x="26441" y="27520"/>
                </a:lnTo>
                <a:lnTo>
                  <a:pt x="26428" y="27647"/>
                </a:lnTo>
                <a:lnTo>
                  <a:pt x="26377" y="27012"/>
                </a:lnTo>
                <a:lnTo>
                  <a:pt x="26327" y="26365"/>
                </a:lnTo>
                <a:lnTo>
                  <a:pt x="26352" y="26631"/>
                </a:lnTo>
                <a:lnTo>
                  <a:pt x="26466" y="25361"/>
                </a:lnTo>
                <a:lnTo>
                  <a:pt x="26479" y="25234"/>
                </a:lnTo>
                <a:lnTo>
                  <a:pt x="26606" y="23710"/>
                </a:lnTo>
                <a:lnTo>
                  <a:pt x="26619" y="23583"/>
                </a:lnTo>
                <a:lnTo>
                  <a:pt x="26644" y="23329"/>
                </a:lnTo>
                <a:lnTo>
                  <a:pt x="26708" y="24003"/>
                </a:lnTo>
                <a:lnTo>
                  <a:pt x="26657" y="24599"/>
                </a:lnTo>
                <a:lnTo>
                  <a:pt x="26555" y="26009"/>
                </a:lnTo>
                <a:lnTo>
                  <a:pt x="27038" y="26098"/>
                </a:lnTo>
                <a:lnTo>
                  <a:pt x="27139" y="26250"/>
                </a:lnTo>
                <a:lnTo>
                  <a:pt x="27139" y="14770"/>
                </a:lnTo>
                <a:lnTo>
                  <a:pt x="27063" y="15074"/>
                </a:lnTo>
                <a:lnTo>
                  <a:pt x="26771" y="14693"/>
                </a:lnTo>
                <a:lnTo>
                  <a:pt x="26504" y="13423"/>
                </a:lnTo>
                <a:lnTo>
                  <a:pt x="26479" y="13296"/>
                </a:lnTo>
                <a:lnTo>
                  <a:pt x="26339" y="13169"/>
                </a:lnTo>
                <a:lnTo>
                  <a:pt x="26149" y="13423"/>
                </a:lnTo>
                <a:lnTo>
                  <a:pt x="25971" y="13322"/>
                </a:lnTo>
                <a:lnTo>
                  <a:pt x="25971" y="22225"/>
                </a:lnTo>
                <a:lnTo>
                  <a:pt x="25857" y="22821"/>
                </a:lnTo>
                <a:lnTo>
                  <a:pt x="25933" y="21170"/>
                </a:lnTo>
                <a:lnTo>
                  <a:pt x="25971" y="22225"/>
                </a:lnTo>
                <a:lnTo>
                  <a:pt x="25971" y="13322"/>
                </a:lnTo>
                <a:lnTo>
                  <a:pt x="25501" y="13042"/>
                </a:lnTo>
                <a:lnTo>
                  <a:pt x="25184" y="13042"/>
                </a:lnTo>
                <a:lnTo>
                  <a:pt x="24650" y="13423"/>
                </a:lnTo>
                <a:lnTo>
                  <a:pt x="24599" y="13779"/>
                </a:lnTo>
                <a:lnTo>
                  <a:pt x="24447" y="11938"/>
                </a:lnTo>
                <a:lnTo>
                  <a:pt x="24752" y="12026"/>
                </a:lnTo>
                <a:lnTo>
                  <a:pt x="26187" y="12661"/>
                </a:lnTo>
                <a:lnTo>
                  <a:pt x="27368" y="13550"/>
                </a:lnTo>
                <a:lnTo>
                  <a:pt x="27787" y="13030"/>
                </a:lnTo>
                <a:lnTo>
                  <a:pt x="26873" y="11772"/>
                </a:lnTo>
                <a:lnTo>
                  <a:pt x="25768" y="10248"/>
                </a:lnTo>
                <a:lnTo>
                  <a:pt x="23837" y="10248"/>
                </a:lnTo>
                <a:lnTo>
                  <a:pt x="23647" y="10629"/>
                </a:lnTo>
                <a:lnTo>
                  <a:pt x="23329" y="11709"/>
                </a:lnTo>
                <a:lnTo>
                  <a:pt x="23075" y="10985"/>
                </a:lnTo>
                <a:lnTo>
                  <a:pt x="22809" y="10236"/>
                </a:lnTo>
                <a:lnTo>
                  <a:pt x="22733" y="10541"/>
                </a:lnTo>
                <a:lnTo>
                  <a:pt x="22504" y="10998"/>
                </a:lnTo>
                <a:lnTo>
                  <a:pt x="22225" y="11569"/>
                </a:lnTo>
                <a:lnTo>
                  <a:pt x="21958" y="10160"/>
                </a:lnTo>
                <a:lnTo>
                  <a:pt x="22009" y="11214"/>
                </a:lnTo>
                <a:lnTo>
                  <a:pt x="21767" y="9779"/>
                </a:lnTo>
                <a:lnTo>
                  <a:pt x="20586" y="11468"/>
                </a:lnTo>
                <a:lnTo>
                  <a:pt x="20599" y="11798"/>
                </a:lnTo>
                <a:lnTo>
                  <a:pt x="20777" y="12522"/>
                </a:lnTo>
                <a:lnTo>
                  <a:pt x="21145" y="13208"/>
                </a:lnTo>
                <a:lnTo>
                  <a:pt x="21628" y="12801"/>
                </a:lnTo>
                <a:lnTo>
                  <a:pt x="21767" y="12623"/>
                </a:lnTo>
                <a:lnTo>
                  <a:pt x="22047" y="11861"/>
                </a:lnTo>
                <a:lnTo>
                  <a:pt x="22098" y="12522"/>
                </a:lnTo>
                <a:lnTo>
                  <a:pt x="22085" y="12179"/>
                </a:lnTo>
                <a:lnTo>
                  <a:pt x="23622" y="12496"/>
                </a:lnTo>
                <a:lnTo>
                  <a:pt x="23444" y="12026"/>
                </a:lnTo>
                <a:lnTo>
                  <a:pt x="23939" y="11772"/>
                </a:lnTo>
                <a:lnTo>
                  <a:pt x="24295" y="11887"/>
                </a:lnTo>
                <a:lnTo>
                  <a:pt x="24193" y="13233"/>
                </a:lnTo>
                <a:lnTo>
                  <a:pt x="24561" y="14033"/>
                </a:lnTo>
                <a:lnTo>
                  <a:pt x="24384" y="15455"/>
                </a:lnTo>
                <a:lnTo>
                  <a:pt x="24193" y="13296"/>
                </a:lnTo>
                <a:lnTo>
                  <a:pt x="23964" y="13677"/>
                </a:lnTo>
                <a:lnTo>
                  <a:pt x="23901" y="19011"/>
                </a:lnTo>
                <a:lnTo>
                  <a:pt x="23698" y="19392"/>
                </a:lnTo>
                <a:lnTo>
                  <a:pt x="22580" y="19519"/>
                </a:lnTo>
                <a:lnTo>
                  <a:pt x="20548" y="21170"/>
                </a:lnTo>
                <a:lnTo>
                  <a:pt x="19951" y="21120"/>
                </a:lnTo>
                <a:lnTo>
                  <a:pt x="19888" y="21932"/>
                </a:lnTo>
                <a:lnTo>
                  <a:pt x="19875" y="21805"/>
                </a:lnTo>
                <a:lnTo>
                  <a:pt x="19850" y="21297"/>
                </a:lnTo>
                <a:lnTo>
                  <a:pt x="19875" y="21120"/>
                </a:lnTo>
                <a:lnTo>
                  <a:pt x="18948" y="21043"/>
                </a:lnTo>
                <a:lnTo>
                  <a:pt x="18910" y="20535"/>
                </a:lnTo>
                <a:lnTo>
                  <a:pt x="18821" y="20281"/>
                </a:lnTo>
                <a:lnTo>
                  <a:pt x="18821" y="20053"/>
                </a:lnTo>
                <a:lnTo>
                  <a:pt x="18618" y="20320"/>
                </a:lnTo>
                <a:lnTo>
                  <a:pt x="18491" y="20535"/>
                </a:lnTo>
                <a:lnTo>
                  <a:pt x="18402" y="19392"/>
                </a:lnTo>
                <a:lnTo>
                  <a:pt x="18821" y="19634"/>
                </a:lnTo>
                <a:lnTo>
                  <a:pt x="18834" y="19392"/>
                </a:lnTo>
                <a:lnTo>
                  <a:pt x="18834" y="19011"/>
                </a:lnTo>
                <a:lnTo>
                  <a:pt x="18846" y="17868"/>
                </a:lnTo>
                <a:lnTo>
                  <a:pt x="20370" y="19519"/>
                </a:lnTo>
                <a:lnTo>
                  <a:pt x="21475" y="19392"/>
                </a:lnTo>
                <a:lnTo>
                  <a:pt x="22136" y="19646"/>
                </a:lnTo>
                <a:lnTo>
                  <a:pt x="22720" y="19392"/>
                </a:lnTo>
                <a:lnTo>
                  <a:pt x="22910" y="19265"/>
                </a:lnTo>
                <a:lnTo>
                  <a:pt x="23126" y="17868"/>
                </a:lnTo>
                <a:lnTo>
                  <a:pt x="23279" y="16979"/>
                </a:lnTo>
                <a:lnTo>
                  <a:pt x="23456" y="15836"/>
                </a:lnTo>
                <a:lnTo>
                  <a:pt x="23774" y="17741"/>
                </a:lnTo>
                <a:lnTo>
                  <a:pt x="23901" y="19011"/>
                </a:lnTo>
                <a:lnTo>
                  <a:pt x="23901" y="13728"/>
                </a:lnTo>
                <a:lnTo>
                  <a:pt x="23393" y="14058"/>
                </a:lnTo>
                <a:lnTo>
                  <a:pt x="22758" y="14058"/>
                </a:lnTo>
                <a:lnTo>
                  <a:pt x="20662" y="14185"/>
                </a:lnTo>
                <a:lnTo>
                  <a:pt x="18859" y="15455"/>
                </a:lnTo>
                <a:lnTo>
                  <a:pt x="18288" y="15798"/>
                </a:lnTo>
                <a:lnTo>
                  <a:pt x="18288" y="20053"/>
                </a:lnTo>
                <a:lnTo>
                  <a:pt x="18161" y="20789"/>
                </a:lnTo>
                <a:lnTo>
                  <a:pt x="18097" y="20027"/>
                </a:lnTo>
                <a:lnTo>
                  <a:pt x="18097" y="20789"/>
                </a:lnTo>
                <a:lnTo>
                  <a:pt x="18021" y="21297"/>
                </a:lnTo>
                <a:lnTo>
                  <a:pt x="18072" y="20383"/>
                </a:lnTo>
                <a:lnTo>
                  <a:pt x="18097" y="20789"/>
                </a:lnTo>
                <a:lnTo>
                  <a:pt x="18097" y="20027"/>
                </a:lnTo>
                <a:lnTo>
                  <a:pt x="18084" y="19900"/>
                </a:lnTo>
                <a:lnTo>
                  <a:pt x="18237" y="19011"/>
                </a:lnTo>
                <a:lnTo>
                  <a:pt x="18288" y="20053"/>
                </a:lnTo>
                <a:lnTo>
                  <a:pt x="18288" y="15798"/>
                </a:lnTo>
                <a:lnTo>
                  <a:pt x="16281" y="16979"/>
                </a:lnTo>
                <a:lnTo>
                  <a:pt x="15494" y="14693"/>
                </a:lnTo>
                <a:lnTo>
                  <a:pt x="14859" y="15836"/>
                </a:lnTo>
                <a:lnTo>
                  <a:pt x="14732" y="17233"/>
                </a:lnTo>
                <a:lnTo>
                  <a:pt x="14389" y="17538"/>
                </a:lnTo>
                <a:lnTo>
                  <a:pt x="14389" y="17741"/>
                </a:lnTo>
                <a:lnTo>
                  <a:pt x="14338" y="20408"/>
                </a:lnTo>
                <a:lnTo>
                  <a:pt x="14312" y="20027"/>
                </a:lnTo>
                <a:lnTo>
                  <a:pt x="14262" y="19392"/>
                </a:lnTo>
                <a:lnTo>
                  <a:pt x="14274" y="18503"/>
                </a:lnTo>
                <a:lnTo>
                  <a:pt x="14389" y="17741"/>
                </a:lnTo>
                <a:lnTo>
                  <a:pt x="14389" y="17538"/>
                </a:lnTo>
                <a:lnTo>
                  <a:pt x="14147" y="17741"/>
                </a:lnTo>
                <a:lnTo>
                  <a:pt x="13639" y="17741"/>
                </a:lnTo>
                <a:lnTo>
                  <a:pt x="13449" y="17614"/>
                </a:lnTo>
                <a:lnTo>
                  <a:pt x="12331" y="16840"/>
                </a:lnTo>
                <a:lnTo>
                  <a:pt x="12395" y="17653"/>
                </a:lnTo>
                <a:lnTo>
                  <a:pt x="12509" y="18884"/>
                </a:lnTo>
                <a:lnTo>
                  <a:pt x="12395" y="17653"/>
                </a:lnTo>
                <a:lnTo>
                  <a:pt x="11607" y="22390"/>
                </a:lnTo>
                <a:lnTo>
                  <a:pt x="12242" y="20408"/>
                </a:lnTo>
                <a:lnTo>
                  <a:pt x="13449" y="21932"/>
                </a:lnTo>
                <a:lnTo>
                  <a:pt x="14262" y="20916"/>
                </a:lnTo>
                <a:lnTo>
                  <a:pt x="14363" y="20789"/>
                </a:lnTo>
                <a:lnTo>
                  <a:pt x="14478" y="20408"/>
                </a:lnTo>
                <a:lnTo>
                  <a:pt x="14439" y="21805"/>
                </a:lnTo>
                <a:lnTo>
                  <a:pt x="14097" y="22479"/>
                </a:lnTo>
                <a:lnTo>
                  <a:pt x="14312" y="22313"/>
                </a:lnTo>
                <a:lnTo>
                  <a:pt x="14566" y="22644"/>
                </a:lnTo>
                <a:lnTo>
                  <a:pt x="14566" y="22313"/>
                </a:lnTo>
                <a:lnTo>
                  <a:pt x="14566" y="21805"/>
                </a:lnTo>
                <a:lnTo>
                  <a:pt x="14681" y="20294"/>
                </a:lnTo>
                <a:lnTo>
                  <a:pt x="14846" y="18249"/>
                </a:lnTo>
                <a:lnTo>
                  <a:pt x="14884" y="19011"/>
                </a:lnTo>
                <a:lnTo>
                  <a:pt x="15011" y="20320"/>
                </a:lnTo>
                <a:lnTo>
                  <a:pt x="15646" y="20408"/>
                </a:lnTo>
                <a:lnTo>
                  <a:pt x="15925" y="20281"/>
                </a:lnTo>
                <a:lnTo>
                  <a:pt x="16256" y="20281"/>
                </a:lnTo>
                <a:lnTo>
                  <a:pt x="16687" y="19634"/>
                </a:lnTo>
                <a:lnTo>
                  <a:pt x="17030" y="19545"/>
                </a:lnTo>
                <a:lnTo>
                  <a:pt x="17119" y="18503"/>
                </a:lnTo>
                <a:lnTo>
                  <a:pt x="17132" y="18630"/>
                </a:lnTo>
                <a:lnTo>
                  <a:pt x="17145" y="18757"/>
                </a:lnTo>
                <a:lnTo>
                  <a:pt x="17487" y="21043"/>
                </a:lnTo>
                <a:lnTo>
                  <a:pt x="17602" y="21666"/>
                </a:lnTo>
                <a:lnTo>
                  <a:pt x="17614" y="21424"/>
                </a:lnTo>
                <a:lnTo>
                  <a:pt x="17716" y="20281"/>
                </a:lnTo>
                <a:lnTo>
                  <a:pt x="17780" y="19900"/>
                </a:lnTo>
                <a:lnTo>
                  <a:pt x="17729" y="21424"/>
                </a:lnTo>
                <a:lnTo>
                  <a:pt x="17614" y="21678"/>
                </a:lnTo>
                <a:lnTo>
                  <a:pt x="17602" y="21805"/>
                </a:lnTo>
                <a:lnTo>
                  <a:pt x="17513" y="21590"/>
                </a:lnTo>
                <a:lnTo>
                  <a:pt x="17284" y="21424"/>
                </a:lnTo>
                <a:lnTo>
                  <a:pt x="16802" y="21043"/>
                </a:lnTo>
                <a:lnTo>
                  <a:pt x="16078" y="21170"/>
                </a:lnTo>
                <a:lnTo>
                  <a:pt x="15633" y="21424"/>
                </a:lnTo>
                <a:lnTo>
                  <a:pt x="14973" y="20662"/>
                </a:lnTo>
                <a:lnTo>
                  <a:pt x="14909" y="21932"/>
                </a:lnTo>
                <a:lnTo>
                  <a:pt x="14795" y="22186"/>
                </a:lnTo>
                <a:lnTo>
                  <a:pt x="14706" y="22821"/>
                </a:lnTo>
                <a:lnTo>
                  <a:pt x="14897" y="23075"/>
                </a:lnTo>
                <a:lnTo>
                  <a:pt x="16103" y="22059"/>
                </a:lnTo>
                <a:lnTo>
                  <a:pt x="16535" y="23075"/>
                </a:lnTo>
                <a:lnTo>
                  <a:pt x="17132" y="22593"/>
                </a:lnTo>
                <a:lnTo>
                  <a:pt x="17411" y="22059"/>
                </a:lnTo>
                <a:lnTo>
                  <a:pt x="17475" y="21932"/>
                </a:lnTo>
                <a:lnTo>
                  <a:pt x="17462" y="22225"/>
                </a:lnTo>
                <a:lnTo>
                  <a:pt x="18440" y="22567"/>
                </a:lnTo>
                <a:lnTo>
                  <a:pt x="19113" y="22567"/>
                </a:lnTo>
                <a:lnTo>
                  <a:pt x="19621" y="22694"/>
                </a:lnTo>
                <a:lnTo>
                  <a:pt x="20027" y="22567"/>
                </a:lnTo>
                <a:lnTo>
                  <a:pt x="20142" y="22377"/>
                </a:lnTo>
                <a:lnTo>
                  <a:pt x="20535" y="21932"/>
                </a:lnTo>
                <a:lnTo>
                  <a:pt x="21018" y="22860"/>
                </a:lnTo>
                <a:lnTo>
                  <a:pt x="21590" y="21678"/>
                </a:lnTo>
                <a:lnTo>
                  <a:pt x="21958" y="21805"/>
                </a:lnTo>
                <a:lnTo>
                  <a:pt x="21894" y="21678"/>
                </a:lnTo>
                <a:lnTo>
                  <a:pt x="21818" y="21551"/>
                </a:lnTo>
                <a:lnTo>
                  <a:pt x="22707" y="21678"/>
                </a:lnTo>
                <a:lnTo>
                  <a:pt x="23317" y="21678"/>
                </a:lnTo>
                <a:lnTo>
                  <a:pt x="23469" y="21551"/>
                </a:lnTo>
                <a:lnTo>
                  <a:pt x="23622" y="21424"/>
                </a:lnTo>
                <a:lnTo>
                  <a:pt x="24333" y="22377"/>
                </a:lnTo>
                <a:lnTo>
                  <a:pt x="24422" y="21424"/>
                </a:lnTo>
                <a:lnTo>
                  <a:pt x="24434" y="21170"/>
                </a:lnTo>
                <a:lnTo>
                  <a:pt x="24485" y="20662"/>
                </a:lnTo>
                <a:lnTo>
                  <a:pt x="24460" y="22821"/>
                </a:lnTo>
                <a:lnTo>
                  <a:pt x="24333" y="24091"/>
                </a:lnTo>
                <a:lnTo>
                  <a:pt x="25146" y="24333"/>
                </a:lnTo>
                <a:lnTo>
                  <a:pt x="25285" y="23456"/>
                </a:lnTo>
                <a:lnTo>
                  <a:pt x="25361" y="24345"/>
                </a:lnTo>
                <a:lnTo>
                  <a:pt x="25476" y="23583"/>
                </a:lnTo>
                <a:lnTo>
                  <a:pt x="25450" y="24904"/>
                </a:lnTo>
                <a:lnTo>
                  <a:pt x="25628" y="24866"/>
                </a:lnTo>
                <a:lnTo>
                  <a:pt x="25603" y="23583"/>
                </a:lnTo>
                <a:lnTo>
                  <a:pt x="25603" y="23456"/>
                </a:lnTo>
                <a:lnTo>
                  <a:pt x="25679" y="21170"/>
                </a:lnTo>
                <a:lnTo>
                  <a:pt x="25641" y="23901"/>
                </a:lnTo>
                <a:lnTo>
                  <a:pt x="25692" y="23583"/>
                </a:lnTo>
                <a:lnTo>
                  <a:pt x="25755" y="24345"/>
                </a:lnTo>
                <a:lnTo>
                  <a:pt x="25844" y="23710"/>
                </a:lnTo>
                <a:lnTo>
                  <a:pt x="25806" y="24853"/>
                </a:lnTo>
                <a:lnTo>
                  <a:pt x="25806" y="25234"/>
                </a:lnTo>
                <a:lnTo>
                  <a:pt x="26276" y="25755"/>
                </a:lnTo>
                <a:lnTo>
                  <a:pt x="26289" y="25971"/>
                </a:lnTo>
                <a:lnTo>
                  <a:pt x="25984" y="26250"/>
                </a:lnTo>
                <a:lnTo>
                  <a:pt x="25882" y="26377"/>
                </a:lnTo>
                <a:lnTo>
                  <a:pt x="25895" y="27012"/>
                </a:lnTo>
                <a:lnTo>
                  <a:pt x="25666" y="26098"/>
                </a:lnTo>
                <a:lnTo>
                  <a:pt x="25019" y="25361"/>
                </a:lnTo>
                <a:lnTo>
                  <a:pt x="24180" y="25488"/>
                </a:lnTo>
                <a:lnTo>
                  <a:pt x="23964" y="27774"/>
                </a:lnTo>
                <a:lnTo>
                  <a:pt x="23863" y="27520"/>
                </a:lnTo>
                <a:lnTo>
                  <a:pt x="23215" y="25895"/>
                </a:lnTo>
                <a:lnTo>
                  <a:pt x="22948" y="27520"/>
                </a:lnTo>
                <a:lnTo>
                  <a:pt x="22860" y="26377"/>
                </a:lnTo>
                <a:lnTo>
                  <a:pt x="22834" y="26098"/>
                </a:lnTo>
                <a:lnTo>
                  <a:pt x="22517" y="26377"/>
                </a:lnTo>
                <a:lnTo>
                  <a:pt x="22339" y="26314"/>
                </a:lnTo>
                <a:lnTo>
                  <a:pt x="20942" y="28409"/>
                </a:lnTo>
                <a:lnTo>
                  <a:pt x="20650" y="28282"/>
                </a:lnTo>
                <a:lnTo>
                  <a:pt x="20370" y="28155"/>
                </a:lnTo>
                <a:lnTo>
                  <a:pt x="19227" y="27647"/>
                </a:lnTo>
                <a:lnTo>
                  <a:pt x="18516" y="27876"/>
                </a:lnTo>
                <a:lnTo>
                  <a:pt x="18516" y="28282"/>
                </a:lnTo>
                <a:lnTo>
                  <a:pt x="18465" y="29806"/>
                </a:lnTo>
                <a:lnTo>
                  <a:pt x="18389" y="29933"/>
                </a:lnTo>
                <a:lnTo>
                  <a:pt x="18376" y="29806"/>
                </a:lnTo>
                <a:lnTo>
                  <a:pt x="18402" y="29044"/>
                </a:lnTo>
                <a:lnTo>
                  <a:pt x="18478" y="28536"/>
                </a:lnTo>
                <a:lnTo>
                  <a:pt x="18516" y="28282"/>
                </a:lnTo>
                <a:lnTo>
                  <a:pt x="18516" y="27876"/>
                </a:lnTo>
                <a:lnTo>
                  <a:pt x="18135" y="27990"/>
                </a:lnTo>
                <a:lnTo>
                  <a:pt x="18135" y="28917"/>
                </a:lnTo>
                <a:lnTo>
                  <a:pt x="17703" y="29425"/>
                </a:lnTo>
                <a:lnTo>
                  <a:pt x="17576" y="29679"/>
                </a:lnTo>
                <a:lnTo>
                  <a:pt x="17487" y="28536"/>
                </a:lnTo>
                <a:lnTo>
                  <a:pt x="18135" y="28917"/>
                </a:lnTo>
                <a:lnTo>
                  <a:pt x="18135" y="27990"/>
                </a:lnTo>
                <a:lnTo>
                  <a:pt x="17602" y="28155"/>
                </a:lnTo>
                <a:lnTo>
                  <a:pt x="17437" y="28028"/>
                </a:lnTo>
                <a:lnTo>
                  <a:pt x="16751" y="27520"/>
                </a:lnTo>
                <a:lnTo>
                  <a:pt x="15506" y="28028"/>
                </a:lnTo>
                <a:lnTo>
                  <a:pt x="15176" y="27901"/>
                </a:lnTo>
                <a:lnTo>
                  <a:pt x="14947" y="29806"/>
                </a:lnTo>
                <a:lnTo>
                  <a:pt x="15151" y="29730"/>
                </a:lnTo>
                <a:lnTo>
                  <a:pt x="15125" y="29298"/>
                </a:lnTo>
                <a:lnTo>
                  <a:pt x="15760" y="29806"/>
                </a:lnTo>
                <a:lnTo>
                  <a:pt x="15824" y="29984"/>
                </a:lnTo>
                <a:lnTo>
                  <a:pt x="15354" y="30314"/>
                </a:lnTo>
                <a:lnTo>
                  <a:pt x="15227" y="30568"/>
                </a:lnTo>
                <a:lnTo>
                  <a:pt x="15176" y="29984"/>
                </a:lnTo>
                <a:lnTo>
                  <a:pt x="14833" y="30949"/>
                </a:lnTo>
                <a:lnTo>
                  <a:pt x="14528" y="30441"/>
                </a:lnTo>
                <a:lnTo>
                  <a:pt x="14046" y="30187"/>
                </a:lnTo>
                <a:lnTo>
                  <a:pt x="13792" y="28917"/>
                </a:lnTo>
                <a:lnTo>
                  <a:pt x="13525" y="28663"/>
                </a:lnTo>
                <a:lnTo>
                  <a:pt x="13462" y="30568"/>
                </a:lnTo>
                <a:lnTo>
                  <a:pt x="13373" y="29679"/>
                </a:lnTo>
                <a:lnTo>
                  <a:pt x="13258" y="28536"/>
                </a:lnTo>
                <a:lnTo>
                  <a:pt x="12954" y="30822"/>
                </a:lnTo>
                <a:lnTo>
                  <a:pt x="13271" y="29806"/>
                </a:lnTo>
                <a:lnTo>
                  <a:pt x="13373" y="30568"/>
                </a:lnTo>
                <a:lnTo>
                  <a:pt x="13296" y="31076"/>
                </a:lnTo>
                <a:lnTo>
                  <a:pt x="13144" y="31457"/>
                </a:lnTo>
                <a:lnTo>
                  <a:pt x="13119" y="31965"/>
                </a:lnTo>
                <a:lnTo>
                  <a:pt x="13296" y="32600"/>
                </a:lnTo>
                <a:lnTo>
                  <a:pt x="13665" y="31965"/>
                </a:lnTo>
                <a:lnTo>
                  <a:pt x="15443" y="30949"/>
                </a:lnTo>
                <a:lnTo>
                  <a:pt x="15989" y="30632"/>
                </a:lnTo>
                <a:lnTo>
                  <a:pt x="15875" y="29298"/>
                </a:lnTo>
                <a:lnTo>
                  <a:pt x="16548" y="29527"/>
                </a:lnTo>
                <a:lnTo>
                  <a:pt x="16535" y="29298"/>
                </a:lnTo>
                <a:lnTo>
                  <a:pt x="16624" y="28282"/>
                </a:lnTo>
                <a:lnTo>
                  <a:pt x="16573" y="29806"/>
                </a:lnTo>
                <a:lnTo>
                  <a:pt x="16141" y="30543"/>
                </a:lnTo>
                <a:lnTo>
                  <a:pt x="16548" y="30314"/>
                </a:lnTo>
                <a:lnTo>
                  <a:pt x="19710" y="32219"/>
                </a:lnTo>
                <a:lnTo>
                  <a:pt x="22072" y="30314"/>
                </a:lnTo>
                <a:lnTo>
                  <a:pt x="22542" y="29933"/>
                </a:lnTo>
                <a:lnTo>
                  <a:pt x="24434" y="28409"/>
                </a:lnTo>
                <a:lnTo>
                  <a:pt x="24599" y="28282"/>
                </a:lnTo>
                <a:lnTo>
                  <a:pt x="26695" y="31457"/>
                </a:lnTo>
                <a:lnTo>
                  <a:pt x="30099" y="31457"/>
                </a:lnTo>
                <a:lnTo>
                  <a:pt x="31013" y="32727"/>
                </a:lnTo>
                <a:lnTo>
                  <a:pt x="30175" y="32981"/>
                </a:lnTo>
                <a:lnTo>
                  <a:pt x="27203" y="34886"/>
                </a:lnTo>
                <a:lnTo>
                  <a:pt x="24612" y="31965"/>
                </a:lnTo>
                <a:lnTo>
                  <a:pt x="23825" y="31076"/>
                </a:lnTo>
                <a:lnTo>
                  <a:pt x="18542" y="33489"/>
                </a:lnTo>
                <a:lnTo>
                  <a:pt x="16649" y="33997"/>
                </a:lnTo>
                <a:lnTo>
                  <a:pt x="16344" y="34010"/>
                </a:lnTo>
                <a:lnTo>
                  <a:pt x="19354" y="34759"/>
                </a:lnTo>
                <a:lnTo>
                  <a:pt x="23012" y="31965"/>
                </a:lnTo>
                <a:lnTo>
                  <a:pt x="28638" y="36029"/>
                </a:lnTo>
                <a:lnTo>
                  <a:pt x="29375" y="34886"/>
                </a:lnTo>
                <a:lnTo>
                  <a:pt x="30035" y="33870"/>
                </a:lnTo>
                <a:lnTo>
                  <a:pt x="31927" y="36029"/>
                </a:lnTo>
                <a:lnTo>
                  <a:pt x="32321" y="37807"/>
                </a:lnTo>
                <a:lnTo>
                  <a:pt x="32524" y="36664"/>
                </a:lnTo>
                <a:close/>
              </a:path>
            </a:pathLst>
          </a:custGeom>
          <a:solidFill>
            <a:srgbClr val="B88F51"/>
          </a:solidFill>
        </p:spPr>
        <p:txBody>
          <a:bodyPr wrap="square" lIns="0" tIns="0" rIns="0" bIns="0" rtlCol="0"/>
          <a:lstStyle/>
          <a:p>
            <a:endParaRPr sz="2511"/>
          </a:p>
        </p:txBody>
      </p:sp>
      <p:sp>
        <p:nvSpPr>
          <p:cNvPr id="175" name="bg object 175"/>
          <p:cNvSpPr/>
          <p:nvPr/>
        </p:nvSpPr>
        <p:spPr>
          <a:xfrm>
            <a:off x="785026" y="140461"/>
            <a:ext cx="10716" cy="7938"/>
          </a:xfrm>
          <a:custGeom>
            <a:avLst/>
            <a:gdLst/>
            <a:ahLst/>
            <a:cxnLst/>
            <a:rect l="l" t="t" r="r" b="b"/>
            <a:pathLst>
              <a:path w="17144" h="12700">
                <a:moveTo>
                  <a:pt x="2654" y="6070"/>
                </a:moveTo>
                <a:lnTo>
                  <a:pt x="2616" y="5715"/>
                </a:lnTo>
                <a:lnTo>
                  <a:pt x="2603" y="5511"/>
                </a:lnTo>
                <a:lnTo>
                  <a:pt x="2527" y="6121"/>
                </a:lnTo>
                <a:lnTo>
                  <a:pt x="2552" y="6477"/>
                </a:lnTo>
                <a:lnTo>
                  <a:pt x="2565" y="6692"/>
                </a:lnTo>
                <a:lnTo>
                  <a:pt x="2654" y="6070"/>
                </a:lnTo>
                <a:close/>
              </a:path>
              <a:path w="17144" h="12700">
                <a:moveTo>
                  <a:pt x="2908" y="4597"/>
                </a:moveTo>
                <a:lnTo>
                  <a:pt x="2578" y="4305"/>
                </a:lnTo>
                <a:lnTo>
                  <a:pt x="2565" y="4000"/>
                </a:lnTo>
                <a:lnTo>
                  <a:pt x="2527" y="4254"/>
                </a:lnTo>
                <a:lnTo>
                  <a:pt x="1765" y="3543"/>
                </a:lnTo>
                <a:lnTo>
                  <a:pt x="1765" y="4978"/>
                </a:lnTo>
                <a:lnTo>
                  <a:pt x="1765" y="5130"/>
                </a:lnTo>
                <a:lnTo>
                  <a:pt x="1676" y="4013"/>
                </a:lnTo>
                <a:lnTo>
                  <a:pt x="1765" y="4978"/>
                </a:lnTo>
                <a:lnTo>
                  <a:pt x="1765" y="3543"/>
                </a:lnTo>
                <a:lnTo>
                  <a:pt x="1638" y="3416"/>
                </a:lnTo>
                <a:lnTo>
                  <a:pt x="1651" y="3606"/>
                </a:lnTo>
                <a:lnTo>
                  <a:pt x="952" y="2959"/>
                </a:lnTo>
                <a:lnTo>
                  <a:pt x="660" y="2679"/>
                </a:lnTo>
                <a:lnTo>
                  <a:pt x="660" y="2819"/>
                </a:lnTo>
                <a:lnTo>
                  <a:pt x="0" y="2667"/>
                </a:lnTo>
                <a:lnTo>
                  <a:pt x="63" y="3505"/>
                </a:lnTo>
                <a:lnTo>
                  <a:pt x="114" y="4127"/>
                </a:lnTo>
                <a:lnTo>
                  <a:pt x="533" y="3517"/>
                </a:lnTo>
                <a:lnTo>
                  <a:pt x="698" y="3289"/>
                </a:lnTo>
                <a:lnTo>
                  <a:pt x="787" y="4241"/>
                </a:lnTo>
                <a:lnTo>
                  <a:pt x="838" y="4902"/>
                </a:lnTo>
                <a:lnTo>
                  <a:pt x="1308" y="4241"/>
                </a:lnTo>
                <a:lnTo>
                  <a:pt x="1612" y="4051"/>
                </a:lnTo>
                <a:lnTo>
                  <a:pt x="1587" y="4660"/>
                </a:lnTo>
                <a:lnTo>
                  <a:pt x="1587" y="4978"/>
                </a:lnTo>
                <a:lnTo>
                  <a:pt x="1600" y="5702"/>
                </a:lnTo>
                <a:lnTo>
                  <a:pt x="1790" y="5435"/>
                </a:lnTo>
                <a:lnTo>
                  <a:pt x="1816" y="5638"/>
                </a:lnTo>
                <a:lnTo>
                  <a:pt x="2273" y="4978"/>
                </a:lnTo>
                <a:lnTo>
                  <a:pt x="2501" y="4838"/>
                </a:lnTo>
                <a:lnTo>
                  <a:pt x="2514" y="4965"/>
                </a:lnTo>
                <a:lnTo>
                  <a:pt x="2527" y="5181"/>
                </a:lnTo>
                <a:lnTo>
                  <a:pt x="2578" y="4800"/>
                </a:lnTo>
                <a:lnTo>
                  <a:pt x="2908" y="4597"/>
                </a:lnTo>
                <a:close/>
              </a:path>
              <a:path w="17144" h="12700">
                <a:moveTo>
                  <a:pt x="2921" y="6108"/>
                </a:moveTo>
                <a:lnTo>
                  <a:pt x="2882" y="5715"/>
                </a:lnTo>
                <a:lnTo>
                  <a:pt x="2844" y="5207"/>
                </a:lnTo>
                <a:lnTo>
                  <a:pt x="2692" y="6083"/>
                </a:lnTo>
                <a:lnTo>
                  <a:pt x="2730" y="6477"/>
                </a:lnTo>
                <a:lnTo>
                  <a:pt x="2768" y="6985"/>
                </a:lnTo>
                <a:lnTo>
                  <a:pt x="2921" y="6108"/>
                </a:lnTo>
                <a:close/>
              </a:path>
              <a:path w="17144" h="12700">
                <a:moveTo>
                  <a:pt x="3403" y="6057"/>
                </a:moveTo>
                <a:lnTo>
                  <a:pt x="3365" y="5702"/>
                </a:lnTo>
                <a:lnTo>
                  <a:pt x="3352" y="5499"/>
                </a:lnTo>
                <a:lnTo>
                  <a:pt x="3276" y="6108"/>
                </a:lnTo>
                <a:lnTo>
                  <a:pt x="3302" y="6464"/>
                </a:lnTo>
                <a:lnTo>
                  <a:pt x="3314" y="6667"/>
                </a:lnTo>
                <a:lnTo>
                  <a:pt x="3403" y="6057"/>
                </a:lnTo>
                <a:close/>
              </a:path>
              <a:path w="17144" h="12700">
                <a:moveTo>
                  <a:pt x="3873" y="9956"/>
                </a:moveTo>
                <a:lnTo>
                  <a:pt x="3810" y="9499"/>
                </a:lnTo>
                <a:lnTo>
                  <a:pt x="3771" y="9105"/>
                </a:lnTo>
                <a:lnTo>
                  <a:pt x="3670" y="9791"/>
                </a:lnTo>
                <a:lnTo>
                  <a:pt x="3086" y="9271"/>
                </a:lnTo>
                <a:lnTo>
                  <a:pt x="3175" y="10274"/>
                </a:lnTo>
                <a:lnTo>
                  <a:pt x="3200" y="10553"/>
                </a:lnTo>
                <a:lnTo>
                  <a:pt x="3327" y="10287"/>
                </a:lnTo>
                <a:lnTo>
                  <a:pt x="3670" y="10083"/>
                </a:lnTo>
                <a:lnTo>
                  <a:pt x="3695" y="10261"/>
                </a:lnTo>
                <a:lnTo>
                  <a:pt x="3733" y="10642"/>
                </a:lnTo>
                <a:lnTo>
                  <a:pt x="3810" y="9994"/>
                </a:lnTo>
                <a:close/>
              </a:path>
              <a:path w="17144" h="12700">
                <a:moveTo>
                  <a:pt x="4165" y="6819"/>
                </a:moveTo>
                <a:lnTo>
                  <a:pt x="4140" y="6438"/>
                </a:lnTo>
                <a:lnTo>
                  <a:pt x="4102" y="6045"/>
                </a:lnTo>
                <a:lnTo>
                  <a:pt x="4000" y="6756"/>
                </a:lnTo>
                <a:lnTo>
                  <a:pt x="3556" y="6235"/>
                </a:lnTo>
                <a:lnTo>
                  <a:pt x="3632" y="7213"/>
                </a:lnTo>
                <a:lnTo>
                  <a:pt x="3644" y="7404"/>
                </a:lnTo>
                <a:lnTo>
                  <a:pt x="3746" y="7226"/>
                </a:lnTo>
                <a:lnTo>
                  <a:pt x="4013" y="7023"/>
                </a:lnTo>
                <a:lnTo>
                  <a:pt x="4025" y="7200"/>
                </a:lnTo>
                <a:lnTo>
                  <a:pt x="4064" y="7581"/>
                </a:lnTo>
                <a:lnTo>
                  <a:pt x="4152" y="6908"/>
                </a:lnTo>
                <a:close/>
              </a:path>
              <a:path w="17144" h="12700">
                <a:moveTo>
                  <a:pt x="4279" y="4927"/>
                </a:moveTo>
                <a:lnTo>
                  <a:pt x="3467" y="4800"/>
                </a:lnTo>
                <a:lnTo>
                  <a:pt x="3543" y="5689"/>
                </a:lnTo>
                <a:lnTo>
                  <a:pt x="3581" y="6096"/>
                </a:lnTo>
                <a:lnTo>
                  <a:pt x="3937" y="5676"/>
                </a:lnTo>
                <a:lnTo>
                  <a:pt x="4279" y="4927"/>
                </a:lnTo>
                <a:close/>
              </a:path>
              <a:path w="17144" h="12700">
                <a:moveTo>
                  <a:pt x="4381" y="6794"/>
                </a:moveTo>
                <a:lnTo>
                  <a:pt x="4343" y="6438"/>
                </a:lnTo>
                <a:lnTo>
                  <a:pt x="4330" y="6235"/>
                </a:lnTo>
                <a:lnTo>
                  <a:pt x="4254" y="6845"/>
                </a:lnTo>
                <a:lnTo>
                  <a:pt x="4279" y="7200"/>
                </a:lnTo>
                <a:lnTo>
                  <a:pt x="4292" y="7416"/>
                </a:lnTo>
                <a:lnTo>
                  <a:pt x="4381" y="6794"/>
                </a:lnTo>
                <a:close/>
              </a:path>
              <a:path w="17144" h="12700">
                <a:moveTo>
                  <a:pt x="5003" y="8432"/>
                </a:moveTo>
                <a:lnTo>
                  <a:pt x="4965" y="7937"/>
                </a:lnTo>
                <a:lnTo>
                  <a:pt x="4940" y="7620"/>
                </a:lnTo>
                <a:lnTo>
                  <a:pt x="5003" y="8432"/>
                </a:lnTo>
                <a:close/>
              </a:path>
              <a:path w="17144" h="12700">
                <a:moveTo>
                  <a:pt x="5359" y="5283"/>
                </a:moveTo>
                <a:lnTo>
                  <a:pt x="5270" y="4216"/>
                </a:lnTo>
                <a:lnTo>
                  <a:pt x="4635" y="6578"/>
                </a:lnTo>
                <a:lnTo>
                  <a:pt x="4622" y="6426"/>
                </a:lnTo>
                <a:lnTo>
                  <a:pt x="4775" y="8305"/>
                </a:lnTo>
                <a:lnTo>
                  <a:pt x="5359" y="5283"/>
                </a:lnTo>
                <a:close/>
              </a:path>
              <a:path w="17144" h="12700">
                <a:moveTo>
                  <a:pt x="5372" y="7556"/>
                </a:moveTo>
                <a:lnTo>
                  <a:pt x="5346" y="7175"/>
                </a:lnTo>
                <a:lnTo>
                  <a:pt x="5308" y="6781"/>
                </a:lnTo>
                <a:lnTo>
                  <a:pt x="5194" y="7556"/>
                </a:lnTo>
                <a:lnTo>
                  <a:pt x="5232" y="7937"/>
                </a:lnTo>
                <a:lnTo>
                  <a:pt x="5270" y="8331"/>
                </a:lnTo>
                <a:lnTo>
                  <a:pt x="5372" y="7556"/>
                </a:lnTo>
                <a:close/>
              </a:path>
              <a:path w="17144" h="12700">
                <a:moveTo>
                  <a:pt x="5461" y="2197"/>
                </a:moveTo>
                <a:lnTo>
                  <a:pt x="5422" y="1841"/>
                </a:lnTo>
                <a:lnTo>
                  <a:pt x="5410" y="1638"/>
                </a:lnTo>
                <a:lnTo>
                  <a:pt x="5334" y="2247"/>
                </a:lnTo>
                <a:lnTo>
                  <a:pt x="5359" y="2603"/>
                </a:lnTo>
                <a:lnTo>
                  <a:pt x="5372" y="2819"/>
                </a:lnTo>
                <a:lnTo>
                  <a:pt x="5461" y="2197"/>
                </a:lnTo>
                <a:close/>
              </a:path>
              <a:path w="17144" h="12700">
                <a:moveTo>
                  <a:pt x="5537" y="6908"/>
                </a:moveTo>
                <a:lnTo>
                  <a:pt x="5499" y="6413"/>
                </a:lnTo>
                <a:lnTo>
                  <a:pt x="5473" y="6096"/>
                </a:lnTo>
                <a:lnTo>
                  <a:pt x="5537" y="6908"/>
                </a:lnTo>
                <a:close/>
              </a:path>
              <a:path w="17144" h="12700">
                <a:moveTo>
                  <a:pt x="5791" y="8420"/>
                </a:moveTo>
                <a:lnTo>
                  <a:pt x="5753" y="7924"/>
                </a:lnTo>
                <a:lnTo>
                  <a:pt x="5727" y="7607"/>
                </a:lnTo>
                <a:lnTo>
                  <a:pt x="5791" y="8420"/>
                </a:lnTo>
                <a:close/>
              </a:path>
              <a:path w="17144" h="12700">
                <a:moveTo>
                  <a:pt x="6604" y="4483"/>
                </a:moveTo>
                <a:lnTo>
                  <a:pt x="6578" y="4102"/>
                </a:lnTo>
                <a:lnTo>
                  <a:pt x="6540" y="3708"/>
                </a:lnTo>
                <a:lnTo>
                  <a:pt x="6438" y="4483"/>
                </a:lnTo>
                <a:lnTo>
                  <a:pt x="6464" y="4864"/>
                </a:lnTo>
                <a:lnTo>
                  <a:pt x="6502" y="5257"/>
                </a:lnTo>
                <a:lnTo>
                  <a:pt x="6604" y="4483"/>
                </a:lnTo>
                <a:close/>
              </a:path>
              <a:path w="17144" h="12700">
                <a:moveTo>
                  <a:pt x="6616" y="6629"/>
                </a:moveTo>
                <a:lnTo>
                  <a:pt x="5981" y="6311"/>
                </a:lnTo>
                <a:lnTo>
                  <a:pt x="6045" y="7150"/>
                </a:lnTo>
                <a:lnTo>
                  <a:pt x="6070" y="7416"/>
                </a:lnTo>
                <a:lnTo>
                  <a:pt x="6197" y="7175"/>
                </a:lnTo>
                <a:lnTo>
                  <a:pt x="6616" y="6629"/>
                </a:lnTo>
                <a:close/>
              </a:path>
              <a:path w="17144" h="12700">
                <a:moveTo>
                  <a:pt x="6832" y="4495"/>
                </a:moveTo>
                <a:lnTo>
                  <a:pt x="6794" y="4102"/>
                </a:lnTo>
                <a:lnTo>
                  <a:pt x="6756" y="3594"/>
                </a:lnTo>
                <a:lnTo>
                  <a:pt x="6604" y="4470"/>
                </a:lnTo>
                <a:lnTo>
                  <a:pt x="6642" y="4864"/>
                </a:lnTo>
                <a:lnTo>
                  <a:pt x="6680" y="5372"/>
                </a:lnTo>
                <a:lnTo>
                  <a:pt x="6832" y="4495"/>
                </a:lnTo>
                <a:close/>
              </a:path>
              <a:path w="17144" h="12700">
                <a:moveTo>
                  <a:pt x="6959" y="4445"/>
                </a:moveTo>
                <a:lnTo>
                  <a:pt x="6921" y="4089"/>
                </a:lnTo>
                <a:lnTo>
                  <a:pt x="6908" y="3873"/>
                </a:lnTo>
                <a:lnTo>
                  <a:pt x="6832" y="4495"/>
                </a:lnTo>
                <a:lnTo>
                  <a:pt x="6858" y="4851"/>
                </a:lnTo>
                <a:lnTo>
                  <a:pt x="6870" y="5067"/>
                </a:lnTo>
                <a:lnTo>
                  <a:pt x="6959" y="4445"/>
                </a:lnTo>
                <a:close/>
              </a:path>
              <a:path w="17144" h="12700">
                <a:moveTo>
                  <a:pt x="7239" y="8407"/>
                </a:moveTo>
                <a:lnTo>
                  <a:pt x="7175" y="7124"/>
                </a:lnTo>
                <a:lnTo>
                  <a:pt x="7112" y="5448"/>
                </a:lnTo>
                <a:lnTo>
                  <a:pt x="6642" y="6515"/>
                </a:lnTo>
                <a:lnTo>
                  <a:pt x="6565" y="7137"/>
                </a:lnTo>
                <a:lnTo>
                  <a:pt x="6400" y="8445"/>
                </a:lnTo>
                <a:lnTo>
                  <a:pt x="7239" y="8407"/>
                </a:lnTo>
                <a:close/>
              </a:path>
              <a:path w="17144" h="12700">
                <a:moveTo>
                  <a:pt x="7327" y="4089"/>
                </a:moveTo>
                <a:lnTo>
                  <a:pt x="7289" y="3670"/>
                </a:lnTo>
                <a:lnTo>
                  <a:pt x="7124" y="4851"/>
                </a:lnTo>
                <a:lnTo>
                  <a:pt x="7251" y="6362"/>
                </a:lnTo>
                <a:lnTo>
                  <a:pt x="7327" y="4089"/>
                </a:lnTo>
                <a:close/>
              </a:path>
              <a:path w="17144" h="12700">
                <a:moveTo>
                  <a:pt x="8064" y="7924"/>
                </a:moveTo>
                <a:lnTo>
                  <a:pt x="7454" y="7188"/>
                </a:lnTo>
                <a:lnTo>
                  <a:pt x="7327" y="7035"/>
                </a:lnTo>
                <a:lnTo>
                  <a:pt x="7315" y="7188"/>
                </a:lnTo>
                <a:lnTo>
                  <a:pt x="7315" y="8928"/>
                </a:lnTo>
                <a:lnTo>
                  <a:pt x="8064" y="7924"/>
                </a:lnTo>
                <a:close/>
              </a:path>
              <a:path w="17144" h="12700">
                <a:moveTo>
                  <a:pt x="8559" y="11137"/>
                </a:moveTo>
                <a:lnTo>
                  <a:pt x="7188" y="10375"/>
                </a:lnTo>
                <a:lnTo>
                  <a:pt x="7289" y="11684"/>
                </a:lnTo>
                <a:lnTo>
                  <a:pt x="7353" y="12420"/>
                </a:lnTo>
                <a:lnTo>
                  <a:pt x="7912" y="11696"/>
                </a:lnTo>
                <a:lnTo>
                  <a:pt x="8559" y="11137"/>
                </a:lnTo>
                <a:close/>
              </a:path>
              <a:path w="17144" h="12700">
                <a:moveTo>
                  <a:pt x="8788" y="7797"/>
                </a:moveTo>
                <a:lnTo>
                  <a:pt x="8102" y="7886"/>
                </a:lnTo>
                <a:lnTo>
                  <a:pt x="8674" y="8610"/>
                </a:lnTo>
                <a:lnTo>
                  <a:pt x="8788" y="7797"/>
                </a:lnTo>
                <a:close/>
              </a:path>
              <a:path w="17144" h="12700">
                <a:moveTo>
                  <a:pt x="8978" y="6565"/>
                </a:moveTo>
                <a:lnTo>
                  <a:pt x="8966" y="6324"/>
                </a:lnTo>
                <a:lnTo>
                  <a:pt x="8940" y="6007"/>
                </a:lnTo>
                <a:lnTo>
                  <a:pt x="8978" y="6565"/>
                </a:lnTo>
                <a:close/>
              </a:path>
              <a:path w="17144" h="12700">
                <a:moveTo>
                  <a:pt x="9055" y="3670"/>
                </a:moveTo>
                <a:lnTo>
                  <a:pt x="9017" y="3276"/>
                </a:lnTo>
                <a:lnTo>
                  <a:pt x="8978" y="2768"/>
                </a:lnTo>
                <a:lnTo>
                  <a:pt x="8826" y="3606"/>
                </a:lnTo>
                <a:lnTo>
                  <a:pt x="8801" y="3289"/>
                </a:lnTo>
                <a:lnTo>
                  <a:pt x="8788" y="3086"/>
                </a:lnTo>
                <a:lnTo>
                  <a:pt x="8712" y="3695"/>
                </a:lnTo>
                <a:lnTo>
                  <a:pt x="8737" y="4051"/>
                </a:lnTo>
                <a:lnTo>
                  <a:pt x="8750" y="4267"/>
                </a:lnTo>
                <a:lnTo>
                  <a:pt x="8826" y="3708"/>
                </a:lnTo>
                <a:lnTo>
                  <a:pt x="8864" y="4038"/>
                </a:lnTo>
                <a:lnTo>
                  <a:pt x="8902" y="4546"/>
                </a:lnTo>
                <a:lnTo>
                  <a:pt x="9055" y="3670"/>
                </a:lnTo>
                <a:close/>
              </a:path>
              <a:path w="17144" h="12700">
                <a:moveTo>
                  <a:pt x="9296" y="4533"/>
                </a:moveTo>
                <a:lnTo>
                  <a:pt x="9258" y="4038"/>
                </a:lnTo>
                <a:lnTo>
                  <a:pt x="9232" y="3721"/>
                </a:lnTo>
                <a:lnTo>
                  <a:pt x="9296" y="4533"/>
                </a:lnTo>
                <a:close/>
              </a:path>
              <a:path w="17144" h="12700">
                <a:moveTo>
                  <a:pt x="9372" y="11226"/>
                </a:moveTo>
                <a:lnTo>
                  <a:pt x="9334" y="10871"/>
                </a:lnTo>
                <a:lnTo>
                  <a:pt x="9321" y="10655"/>
                </a:lnTo>
                <a:lnTo>
                  <a:pt x="9245" y="11277"/>
                </a:lnTo>
                <a:lnTo>
                  <a:pt x="9271" y="11633"/>
                </a:lnTo>
                <a:lnTo>
                  <a:pt x="9283" y="11836"/>
                </a:lnTo>
                <a:lnTo>
                  <a:pt x="9372" y="11226"/>
                </a:lnTo>
                <a:close/>
              </a:path>
              <a:path w="17144" h="12700">
                <a:moveTo>
                  <a:pt x="10071" y="11239"/>
                </a:moveTo>
                <a:lnTo>
                  <a:pt x="10045" y="10858"/>
                </a:lnTo>
                <a:lnTo>
                  <a:pt x="10007" y="10464"/>
                </a:lnTo>
                <a:lnTo>
                  <a:pt x="9906" y="11239"/>
                </a:lnTo>
                <a:lnTo>
                  <a:pt x="9931" y="11620"/>
                </a:lnTo>
                <a:lnTo>
                  <a:pt x="9969" y="12001"/>
                </a:lnTo>
                <a:lnTo>
                  <a:pt x="10071" y="11239"/>
                </a:lnTo>
                <a:close/>
              </a:path>
              <a:path w="17144" h="12700">
                <a:moveTo>
                  <a:pt x="10071" y="3644"/>
                </a:moveTo>
                <a:lnTo>
                  <a:pt x="10033" y="3251"/>
                </a:lnTo>
                <a:lnTo>
                  <a:pt x="9994" y="2743"/>
                </a:lnTo>
                <a:lnTo>
                  <a:pt x="9842" y="3619"/>
                </a:lnTo>
                <a:lnTo>
                  <a:pt x="9880" y="4013"/>
                </a:lnTo>
                <a:lnTo>
                  <a:pt x="9918" y="4521"/>
                </a:lnTo>
                <a:lnTo>
                  <a:pt x="10071" y="3644"/>
                </a:lnTo>
                <a:close/>
              </a:path>
              <a:path w="17144" h="12700">
                <a:moveTo>
                  <a:pt x="10807" y="6273"/>
                </a:moveTo>
                <a:lnTo>
                  <a:pt x="10807" y="6400"/>
                </a:lnTo>
                <a:lnTo>
                  <a:pt x="10807" y="6273"/>
                </a:lnTo>
                <a:close/>
              </a:path>
              <a:path w="17144" h="12700">
                <a:moveTo>
                  <a:pt x="12204" y="3606"/>
                </a:moveTo>
                <a:lnTo>
                  <a:pt x="12115" y="2832"/>
                </a:lnTo>
                <a:lnTo>
                  <a:pt x="11976" y="3149"/>
                </a:lnTo>
                <a:lnTo>
                  <a:pt x="11493" y="2552"/>
                </a:lnTo>
                <a:lnTo>
                  <a:pt x="11493" y="673"/>
                </a:lnTo>
                <a:lnTo>
                  <a:pt x="11442" y="1244"/>
                </a:lnTo>
                <a:lnTo>
                  <a:pt x="11442" y="3352"/>
                </a:lnTo>
                <a:lnTo>
                  <a:pt x="11430" y="3213"/>
                </a:lnTo>
                <a:lnTo>
                  <a:pt x="11442" y="3352"/>
                </a:lnTo>
                <a:lnTo>
                  <a:pt x="11442" y="1244"/>
                </a:lnTo>
                <a:lnTo>
                  <a:pt x="11341" y="2362"/>
                </a:lnTo>
                <a:lnTo>
                  <a:pt x="11252" y="2235"/>
                </a:lnTo>
                <a:lnTo>
                  <a:pt x="11315" y="2603"/>
                </a:lnTo>
                <a:lnTo>
                  <a:pt x="11264" y="3225"/>
                </a:lnTo>
                <a:lnTo>
                  <a:pt x="10096" y="2870"/>
                </a:lnTo>
                <a:lnTo>
                  <a:pt x="10185" y="4013"/>
                </a:lnTo>
                <a:lnTo>
                  <a:pt x="10299" y="5410"/>
                </a:lnTo>
                <a:lnTo>
                  <a:pt x="10350" y="5613"/>
                </a:lnTo>
                <a:lnTo>
                  <a:pt x="9486" y="4114"/>
                </a:lnTo>
                <a:lnTo>
                  <a:pt x="9461" y="3822"/>
                </a:lnTo>
                <a:lnTo>
                  <a:pt x="9436" y="4025"/>
                </a:lnTo>
                <a:lnTo>
                  <a:pt x="9296" y="4533"/>
                </a:lnTo>
                <a:lnTo>
                  <a:pt x="8978" y="6565"/>
                </a:lnTo>
                <a:lnTo>
                  <a:pt x="8788" y="7797"/>
                </a:lnTo>
                <a:lnTo>
                  <a:pt x="9207" y="7759"/>
                </a:lnTo>
                <a:lnTo>
                  <a:pt x="9702" y="7823"/>
                </a:lnTo>
                <a:lnTo>
                  <a:pt x="10668" y="7810"/>
                </a:lnTo>
                <a:lnTo>
                  <a:pt x="11709" y="7924"/>
                </a:lnTo>
                <a:lnTo>
                  <a:pt x="11607" y="7759"/>
                </a:lnTo>
                <a:lnTo>
                  <a:pt x="10807" y="6400"/>
                </a:lnTo>
                <a:lnTo>
                  <a:pt x="10706" y="6223"/>
                </a:lnTo>
                <a:lnTo>
                  <a:pt x="10960" y="6070"/>
                </a:lnTo>
                <a:lnTo>
                  <a:pt x="10985" y="6273"/>
                </a:lnTo>
                <a:lnTo>
                  <a:pt x="11010" y="6553"/>
                </a:lnTo>
                <a:lnTo>
                  <a:pt x="11137" y="6286"/>
                </a:lnTo>
                <a:lnTo>
                  <a:pt x="11684" y="5956"/>
                </a:lnTo>
                <a:lnTo>
                  <a:pt x="10909" y="5270"/>
                </a:lnTo>
                <a:lnTo>
                  <a:pt x="10947" y="5842"/>
                </a:lnTo>
                <a:lnTo>
                  <a:pt x="10350" y="5308"/>
                </a:lnTo>
                <a:lnTo>
                  <a:pt x="11112" y="4025"/>
                </a:lnTo>
                <a:lnTo>
                  <a:pt x="11315" y="3949"/>
                </a:lnTo>
                <a:lnTo>
                  <a:pt x="11341" y="4191"/>
                </a:lnTo>
                <a:lnTo>
                  <a:pt x="11353" y="3937"/>
                </a:lnTo>
                <a:lnTo>
                  <a:pt x="11544" y="3860"/>
                </a:lnTo>
                <a:lnTo>
                  <a:pt x="12026" y="6324"/>
                </a:lnTo>
                <a:lnTo>
                  <a:pt x="12090" y="3657"/>
                </a:lnTo>
                <a:close/>
              </a:path>
              <a:path w="17144" h="12700">
                <a:moveTo>
                  <a:pt x="12801" y="5969"/>
                </a:moveTo>
                <a:lnTo>
                  <a:pt x="12763" y="5473"/>
                </a:lnTo>
                <a:lnTo>
                  <a:pt x="12738" y="5156"/>
                </a:lnTo>
                <a:lnTo>
                  <a:pt x="12801" y="5969"/>
                </a:lnTo>
                <a:close/>
              </a:path>
              <a:path w="17144" h="12700">
                <a:moveTo>
                  <a:pt x="13754" y="850"/>
                </a:moveTo>
                <a:lnTo>
                  <a:pt x="13677" y="0"/>
                </a:lnTo>
                <a:lnTo>
                  <a:pt x="12725" y="4381"/>
                </a:lnTo>
                <a:lnTo>
                  <a:pt x="12865" y="6159"/>
                </a:lnTo>
                <a:lnTo>
                  <a:pt x="12954" y="5626"/>
                </a:lnTo>
                <a:lnTo>
                  <a:pt x="13093" y="5473"/>
                </a:lnTo>
                <a:lnTo>
                  <a:pt x="13639" y="5143"/>
                </a:lnTo>
                <a:lnTo>
                  <a:pt x="13106" y="4686"/>
                </a:lnTo>
                <a:lnTo>
                  <a:pt x="13754" y="850"/>
                </a:lnTo>
                <a:close/>
              </a:path>
              <a:path w="17144" h="12700">
                <a:moveTo>
                  <a:pt x="14300" y="2768"/>
                </a:moveTo>
                <a:lnTo>
                  <a:pt x="14274" y="2387"/>
                </a:lnTo>
                <a:lnTo>
                  <a:pt x="14236" y="2006"/>
                </a:lnTo>
                <a:lnTo>
                  <a:pt x="14135" y="2768"/>
                </a:lnTo>
                <a:lnTo>
                  <a:pt x="14160" y="3149"/>
                </a:lnTo>
                <a:lnTo>
                  <a:pt x="14198" y="3543"/>
                </a:lnTo>
                <a:lnTo>
                  <a:pt x="14300" y="2768"/>
                </a:lnTo>
                <a:close/>
              </a:path>
              <a:path w="17144" h="12700">
                <a:moveTo>
                  <a:pt x="16903" y="1803"/>
                </a:moveTo>
                <a:lnTo>
                  <a:pt x="16713" y="1714"/>
                </a:lnTo>
                <a:lnTo>
                  <a:pt x="16713" y="1562"/>
                </a:lnTo>
                <a:lnTo>
                  <a:pt x="16675" y="1168"/>
                </a:lnTo>
                <a:lnTo>
                  <a:pt x="16611" y="1651"/>
                </a:lnTo>
                <a:lnTo>
                  <a:pt x="15532" y="1041"/>
                </a:lnTo>
                <a:lnTo>
                  <a:pt x="15570" y="1600"/>
                </a:lnTo>
                <a:lnTo>
                  <a:pt x="14617" y="1066"/>
                </a:lnTo>
                <a:lnTo>
                  <a:pt x="14681" y="1917"/>
                </a:lnTo>
                <a:lnTo>
                  <a:pt x="14236" y="1409"/>
                </a:lnTo>
                <a:lnTo>
                  <a:pt x="14312" y="2387"/>
                </a:lnTo>
                <a:lnTo>
                  <a:pt x="14325" y="2578"/>
                </a:lnTo>
                <a:lnTo>
                  <a:pt x="14427" y="2400"/>
                </a:lnTo>
                <a:lnTo>
                  <a:pt x="14693" y="2184"/>
                </a:lnTo>
                <a:lnTo>
                  <a:pt x="14719" y="2374"/>
                </a:lnTo>
                <a:lnTo>
                  <a:pt x="14782" y="3124"/>
                </a:lnTo>
                <a:lnTo>
                  <a:pt x="15341" y="2387"/>
                </a:lnTo>
                <a:lnTo>
                  <a:pt x="15608" y="2159"/>
                </a:lnTo>
                <a:lnTo>
                  <a:pt x="15633" y="2349"/>
                </a:lnTo>
                <a:lnTo>
                  <a:pt x="15697" y="3098"/>
                </a:lnTo>
                <a:lnTo>
                  <a:pt x="16256" y="2362"/>
                </a:lnTo>
                <a:lnTo>
                  <a:pt x="16573" y="2095"/>
                </a:lnTo>
                <a:lnTo>
                  <a:pt x="16598" y="2324"/>
                </a:lnTo>
                <a:lnTo>
                  <a:pt x="16637" y="2717"/>
                </a:lnTo>
                <a:lnTo>
                  <a:pt x="16725" y="1955"/>
                </a:lnTo>
                <a:lnTo>
                  <a:pt x="16903" y="1803"/>
                </a:lnTo>
                <a:close/>
              </a:path>
            </a:pathLst>
          </a:custGeom>
          <a:solidFill>
            <a:srgbClr val="B88F51"/>
          </a:solidFill>
        </p:spPr>
        <p:txBody>
          <a:bodyPr wrap="square" lIns="0" tIns="0" rIns="0" bIns="0" rtlCol="0"/>
          <a:lstStyle/>
          <a:p>
            <a:endParaRPr sz="2511"/>
          </a:p>
        </p:txBody>
      </p:sp>
      <p:sp>
        <p:nvSpPr>
          <p:cNvPr id="176" name="bg object 176"/>
          <p:cNvSpPr/>
          <p:nvPr/>
        </p:nvSpPr>
        <p:spPr>
          <a:xfrm>
            <a:off x="817784" y="124642"/>
            <a:ext cx="20638" cy="23813"/>
          </a:xfrm>
          <a:custGeom>
            <a:avLst/>
            <a:gdLst/>
            <a:ahLst/>
            <a:cxnLst/>
            <a:rect l="l" t="t" r="r" b="b"/>
            <a:pathLst>
              <a:path w="33019" h="38100">
                <a:moveTo>
                  <a:pt x="63" y="17360"/>
                </a:moveTo>
                <a:lnTo>
                  <a:pt x="25" y="16865"/>
                </a:lnTo>
                <a:lnTo>
                  <a:pt x="0" y="16548"/>
                </a:lnTo>
                <a:lnTo>
                  <a:pt x="63" y="17360"/>
                </a:lnTo>
                <a:close/>
              </a:path>
              <a:path w="33019" h="38100">
                <a:moveTo>
                  <a:pt x="584" y="21018"/>
                </a:moveTo>
                <a:lnTo>
                  <a:pt x="546" y="20662"/>
                </a:lnTo>
                <a:lnTo>
                  <a:pt x="533" y="20459"/>
                </a:lnTo>
                <a:lnTo>
                  <a:pt x="457" y="21069"/>
                </a:lnTo>
                <a:lnTo>
                  <a:pt x="482" y="21424"/>
                </a:lnTo>
                <a:lnTo>
                  <a:pt x="495" y="21628"/>
                </a:lnTo>
                <a:lnTo>
                  <a:pt x="584" y="21018"/>
                </a:lnTo>
                <a:close/>
              </a:path>
              <a:path w="33019" h="38100">
                <a:moveTo>
                  <a:pt x="1092" y="27228"/>
                </a:moveTo>
                <a:lnTo>
                  <a:pt x="1054" y="26733"/>
                </a:lnTo>
                <a:lnTo>
                  <a:pt x="1028" y="26416"/>
                </a:lnTo>
                <a:lnTo>
                  <a:pt x="1092" y="27228"/>
                </a:lnTo>
                <a:close/>
              </a:path>
              <a:path w="33019" h="38100">
                <a:moveTo>
                  <a:pt x="1130" y="17297"/>
                </a:moveTo>
                <a:lnTo>
                  <a:pt x="533" y="16624"/>
                </a:lnTo>
                <a:lnTo>
                  <a:pt x="609" y="17614"/>
                </a:lnTo>
                <a:lnTo>
                  <a:pt x="622" y="17805"/>
                </a:lnTo>
                <a:lnTo>
                  <a:pt x="723" y="17627"/>
                </a:lnTo>
                <a:lnTo>
                  <a:pt x="1130" y="17297"/>
                </a:lnTo>
                <a:close/>
              </a:path>
              <a:path w="33019" h="38100">
                <a:moveTo>
                  <a:pt x="1168" y="25666"/>
                </a:moveTo>
                <a:lnTo>
                  <a:pt x="571" y="25006"/>
                </a:lnTo>
                <a:lnTo>
                  <a:pt x="647" y="25984"/>
                </a:lnTo>
                <a:lnTo>
                  <a:pt x="660" y="26174"/>
                </a:lnTo>
                <a:lnTo>
                  <a:pt x="762" y="25996"/>
                </a:lnTo>
                <a:lnTo>
                  <a:pt x="1168" y="25666"/>
                </a:lnTo>
                <a:close/>
              </a:path>
              <a:path w="33019" h="38100">
                <a:moveTo>
                  <a:pt x="1498" y="26733"/>
                </a:moveTo>
                <a:lnTo>
                  <a:pt x="1485" y="24942"/>
                </a:lnTo>
                <a:lnTo>
                  <a:pt x="1257" y="27495"/>
                </a:lnTo>
                <a:lnTo>
                  <a:pt x="1333" y="28460"/>
                </a:lnTo>
                <a:lnTo>
                  <a:pt x="1498" y="26733"/>
                </a:lnTo>
                <a:close/>
              </a:path>
              <a:path w="33019" h="38100">
                <a:moveTo>
                  <a:pt x="1587" y="14947"/>
                </a:moveTo>
                <a:lnTo>
                  <a:pt x="1549" y="14554"/>
                </a:lnTo>
                <a:lnTo>
                  <a:pt x="1511" y="14046"/>
                </a:lnTo>
                <a:lnTo>
                  <a:pt x="1358" y="14922"/>
                </a:lnTo>
                <a:lnTo>
                  <a:pt x="1397" y="15316"/>
                </a:lnTo>
                <a:lnTo>
                  <a:pt x="1435" y="15824"/>
                </a:lnTo>
                <a:lnTo>
                  <a:pt x="1587" y="14947"/>
                </a:lnTo>
                <a:close/>
              </a:path>
              <a:path w="33019" h="38100">
                <a:moveTo>
                  <a:pt x="1701" y="17945"/>
                </a:moveTo>
                <a:lnTo>
                  <a:pt x="1663" y="17589"/>
                </a:lnTo>
                <a:lnTo>
                  <a:pt x="1651" y="17373"/>
                </a:lnTo>
                <a:lnTo>
                  <a:pt x="1574" y="17995"/>
                </a:lnTo>
                <a:lnTo>
                  <a:pt x="1600" y="18351"/>
                </a:lnTo>
                <a:lnTo>
                  <a:pt x="1612" y="18554"/>
                </a:lnTo>
                <a:lnTo>
                  <a:pt x="1701" y="17945"/>
                </a:lnTo>
                <a:close/>
              </a:path>
              <a:path w="33019" h="38100">
                <a:moveTo>
                  <a:pt x="2057" y="22606"/>
                </a:moveTo>
                <a:lnTo>
                  <a:pt x="1460" y="21932"/>
                </a:lnTo>
                <a:lnTo>
                  <a:pt x="1536" y="22910"/>
                </a:lnTo>
                <a:lnTo>
                  <a:pt x="1549" y="23101"/>
                </a:lnTo>
                <a:lnTo>
                  <a:pt x="1651" y="22923"/>
                </a:lnTo>
                <a:lnTo>
                  <a:pt x="2057" y="22606"/>
                </a:lnTo>
                <a:close/>
              </a:path>
              <a:path w="33019" h="38100">
                <a:moveTo>
                  <a:pt x="2273" y="20243"/>
                </a:moveTo>
                <a:lnTo>
                  <a:pt x="2247" y="19862"/>
                </a:lnTo>
                <a:lnTo>
                  <a:pt x="2209" y="19469"/>
                </a:lnTo>
                <a:lnTo>
                  <a:pt x="2095" y="20243"/>
                </a:lnTo>
                <a:lnTo>
                  <a:pt x="2133" y="20624"/>
                </a:lnTo>
                <a:lnTo>
                  <a:pt x="2171" y="21005"/>
                </a:lnTo>
                <a:lnTo>
                  <a:pt x="2273" y="20243"/>
                </a:lnTo>
                <a:close/>
              </a:path>
              <a:path w="33019" h="38100">
                <a:moveTo>
                  <a:pt x="2590" y="20243"/>
                </a:moveTo>
                <a:lnTo>
                  <a:pt x="2552" y="19850"/>
                </a:lnTo>
                <a:lnTo>
                  <a:pt x="2514" y="19342"/>
                </a:lnTo>
                <a:lnTo>
                  <a:pt x="2362" y="20218"/>
                </a:lnTo>
                <a:lnTo>
                  <a:pt x="2400" y="20612"/>
                </a:lnTo>
                <a:lnTo>
                  <a:pt x="2438" y="21120"/>
                </a:lnTo>
                <a:lnTo>
                  <a:pt x="2590" y="20243"/>
                </a:lnTo>
                <a:close/>
              </a:path>
              <a:path w="33019" h="38100">
                <a:moveTo>
                  <a:pt x="2755" y="15303"/>
                </a:moveTo>
                <a:lnTo>
                  <a:pt x="1993" y="15087"/>
                </a:lnTo>
                <a:lnTo>
                  <a:pt x="2070" y="16052"/>
                </a:lnTo>
                <a:lnTo>
                  <a:pt x="2082" y="16332"/>
                </a:lnTo>
                <a:lnTo>
                  <a:pt x="1943" y="17183"/>
                </a:lnTo>
                <a:lnTo>
                  <a:pt x="1981" y="17576"/>
                </a:lnTo>
                <a:lnTo>
                  <a:pt x="2019" y="18084"/>
                </a:lnTo>
                <a:lnTo>
                  <a:pt x="2171" y="17208"/>
                </a:lnTo>
                <a:lnTo>
                  <a:pt x="2146" y="16814"/>
                </a:lnTo>
                <a:lnTo>
                  <a:pt x="2120" y="16662"/>
                </a:lnTo>
                <a:lnTo>
                  <a:pt x="2425" y="16027"/>
                </a:lnTo>
                <a:lnTo>
                  <a:pt x="2755" y="15303"/>
                </a:lnTo>
                <a:close/>
              </a:path>
              <a:path w="33019" h="38100">
                <a:moveTo>
                  <a:pt x="2908" y="24003"/>
                </a:moveTo>
                <a:lnTo>
                  <a:pt x="2870" y="23647"/>
                </a:lnTo>
                <a:lnTo>
                  <a:pt x="2857" y="23444"/>
                </a:lnTo>
                <a:lnTo>
                  <a:pt x="2781" y="24053"/>
                </a:lnTo>
                <a:lnTo>
                  <a:pt x="2806" y="24409"/>
                </a:lnTo>
                <a:lnTo>
                  <a:pt x="2819" y="24612"/>
                </a:lnTo>
                <a:lnTo>
                  <a:pt x="2908" y="24003"/>
                </a:lnTo>
                <a:close/>
              </a:path>
              <a:path w="33019" h="38100">
                <a:moveTo>
                  <a:pt x="2971" y="20599"/>
                </a:moveTo>
                <a:lnTo>
                  <a:pt x="2933" y="20180"/>
                </a:lnTo>
                <a:lnTo>
                  <a:pt x="2768" y="21361"/>
                </a:lnTo>
                <a:lnTo>
                  <a:pt x="2895" y="22872"/>
                </a:lnTo>
                <a:lnTo>
                  <a:pt x="2971" y="20599"/>
                </a:lnTo>
                <a:close/>
              </a:path>
              <a:path w="33019" h="38100">
                <a:moveTo>
                  <a:pt x="3035" y="23037"/>
                </a:moveTo>
                <a:lnTo>
                  <a:pt x="2019" y="22821"/>
                </a:lnTo>
                <a:lnTo>
                  <a:pt x="2006" y="22694"/>
                </a:lnTo>
                <a:lnTo>
                  <a:pt x="1930" y="23304"/>
                </a:lnTo>
                <a:lnTo>
                  <a:pt x="1955" y="23660"/>
                </a:lnTo>
                <a:lnTo>
                  <a:pt x="1968" y="23876"/>
                </a:lnTo>
                <a:lnTo>
                  <a:pt x="2044" y="23279"/>
                </a:lnTo>
                <a:lnTo>
                  <a:pt x="2082" y="23660"/>
                </a:lnTo>
                <a:lnTo>
                  <a:pt x="2133" y="24282"/>
                </a:lnTo>
                <a:lnTo>
                  <a:pt x="2552" y="23672"/>
                </a:lnTo>
                <a:lnTo>
                  <a:pt x="3035" y="23037"/>
                </a:lnTo>
                <a:close/>
              </a:path>
              <a:path w="33019" h="38100">
                <a:moveTo>
                  <a:pt x="3225" y="20955"/>
                </a:moveTo>
                <a:lnTo>
                  <a:pt x="3187" y="20599"/>
                </a:lnTo>
                <a:lnTo>
                  <a:pt x="3175" y="20396"/>
                </a:lnTo>
                <a:lnTo>
                  <a:pt x="3098" y="21005"/>
                </a:lnTo>
                <a:lnTo>
                  <a:pt x="3124" y="21361"/>
                </a:lnTo>
                <a:lnTo>
                  <a:pt x="3136" y="21564"/>
                </a:lnTo>
                <a:lnTo>
                  <a:pt x="3225" y="20955"/>
                </a:lnTo>
                <a:close/>
              </a:path>
              <a:path w="33019" h="38100">
                <a:moveTo>
                  <a:pt x="3263" y="24091"/>
                </a:moveTo>
                <a:lnTo>
                  <a:pt x="2959" y="23977"/>
                </a:lnTo>
                <a:lnTo>
                  <a:pt x="2984" y="24447"/>
                </a:lnTo>
                <a:lnTo>
                  <a:pt x="3263" y="24091"/>
                </a:lnTo>
                <a:close/>
              </a:path>
              <a:path w="33019" h="38100">
                <a:moveTo>
                  <a:pt x="3416" y="21704"/>
                </a:moveTo>
                <a:lnTo>
                  <a:pt x="3378" y="21348"/>
                </a:lnTo>
                <a:lnTo>
                  <a:pt x="3365" y="21132"/>
                </a:lnTo>
                <a:lnTo>
                  <a:pt x="3289" y="21755"/>
                </a:lnTo>
                <a:lnTo>
                  <a:pt x="3314" y="22110"/>
                </a:lnTo>
                <a:lnTo>
                  <a:pt x="3327" y="22326"/>
                </a:lnTo>
                <a:lnTo>
                  <a:pt x="3416" y="21704"/>
                </a:lnTo>
                <a:close/>
              </a:path>
              <a:path w="33019" h="38100">
                <a:moveTo>
                  <a:pt x="3848" y="24307"/>
                </a:moveTo>
                <a:lnTo>
                  <a:pt x="3505" y="23787"/>
                </a:lnTo>
                <a:lnTo>
                  <a:pt x="3263" y="24091"/>
                </a:lnTo>
                <a:lnTo>
                  <a:pt x="3848" y="24307"/>
                </a:lnTo>
                <a:close/>
              </a:path>
              <a:path w="33019" h="38100">
                <a:moveTo>
                  <a:pt x="4203" y="13131"/>
                </a:moveTo>
                <a:lnTo>
                  <a:pt x="3086" y="12433"/>
                </a:lnTo>
                <a:lnTo>
                  <a:pt x="2489" y="12001"/>
                </a:lnTo>
                <a:lnTo>
                  <a:pt x="2565" y="13004"/>
                </a:lnTo>
                <a:lnTo>
                  <a:pt x="2590" y="13284"/>
                </a:lnTo>
                <a:lnTo>
                  <a:pt x="2717" y="13017"/>
                </a:lnTo>
                <a:lnTo>
                  <a:pt x="3111" y="12788"/>
                </a:lnTo>
                <a:lnTo>
                  <a:pt x="3200" y="13754"/>
                </a:lnTo>
                <a:lnTo>
                  <a:pt x="3251" y="14287"/>
                </a:lnTo>
                <a:lnTo>
                  <a:pt x="3708" y="13766"/>
                </a:lnTo>
                <a:lnTo>
                  <a:pt x="4203" y="13131"/>
                </a:lnTo>
                <a:close/>
              </a:path>
              <a:path w="33019" h="38100">
                <a:moveTo>
                  <a:pt x="4749" y="14973"/>
                </a:moveTo>
                <a:lnTo>
                  <a:pt x="4711" y="14478"/>
                </a:lnTo>
                <a:lnTo>
                  <a:pt x="4686" y="14160"/>
                </a:lnTo>
                <a:lnTo>
                  <a:pt x="4749" y="14973"/>
                </a:lnTo>
                <a:close/>
              </a:path>
              <a:path w="33019" h="38100">
                <a:moveTo>
                  <a:pt x="4826" y="18008"/>
                </a:moveTo>
                <a:lnTo>
                  <a:pt x="4787" y="17513"/>
                </a:lnTo>
                <a:lnTo>
                  <a:pt x="4762" y="17195"/>
                </a:lnTo>
                <a:lnTo>
                  <a:pt x="4826" y="18008"/>
                </a:lnTo>
                <a:close/>
              </a:path>
              <a:path w="33019" h="38100">
                <a:moveTo>
                  <a:pt x="5016" y="17106"/>
                </a:moveTo>
                <a:lnTo>
                  <a:pt x="4991" y="16751"/>
                </a:lnTo>
                <a:lnTo>
                  <a:pt x="4965" y="16535"/>
                </a:lnTo>
                <a:lnTo>
                  <a:pt x="4889" y="17157"/>
                </a:lnTo>
                <a:lnTo>
                  <a:pt x="4914" y="17513"/>
                </a:lnTo>
                <a:lnTo>
                  <a:pt x="4927" y="17729"/>
                </a:lnTo>
                <a:lnTo>
                  <a:pt x="5016" y="17106"/>
                </a:lnTo>
                <a:close/>
              </a:path>
              <a:path w="33019" h="38100">
                <a:moveTo>
                  <a:pt x="5181" y="17995"/>
                </a:moveTo>
                <a:lnTo>
                  <a:pt x="5143" y="17500"/>
                </a:lnTo>
                <a:lnTo>
                  <a:pt x="5118" y="17183"/>
                </a:lnTo>
                <a:lnTo>
                  <a:pt x="5181" y="17995"/>
                </a:lnTo>
                <a:close/>
              </a:path>
              <a:path w="33019" h="38100">
                <a:moveTo>
                  <a:pt x="5588" y="14160"/>
                </a:moveTo>
                <a:lnTo>
                  <a:pt x="4991" y="13487"/>
                </a:lnTo>
                <a:lnTo>
                  <a:pt x="5067" y="14465"/>
                </a:lnTo>
                <a:lnTo>
                  <a:pt x="5080" y="14655"/>
                </a:lnTo>
                <a:lnTo>
                  <a:pt x="5181" y="14478"/>
                </a:lnTo>
                <a:lnTo>
                  <a:pt x="5588" y="14160"/>
                </a:lnTo>
                <a:close/>
              </a:path>
              <a:path w="33019" h="38100">
                <a:moveTo>
                  <a:pt x="6007" y="23304"/>
                </a:moveTo>
                <a:lnTo>
                  <a:pt x="5207" y="22059"/>
                </a:lnTo>
                <a:lnTo>
                  <a:pt x="5003" y="21755"/>
                </a:lnTo>
                <a:lnTo>
                  <a:pt x="4038" y="21577"/>
                </a:lnTo>
                <a:lnTo>
                  <a:pt x="3784" y="21336"/>
                </a:lnTo>
                <a:lnTo>
                  <a:pt x="3340" y="19570"/>
                </a:lnTo>
                <a:lnTo>
                  <a:pt x="3429" y="21348"/>
                </a:lnTo>
                <a:lnTo>
                  <a:pt x="3441" y="21551"/>
                </a:lnTo>
                <a:lnTo>
                  <a:pt x="3581" y="21285"/>
                </a:lnTo>
                <a:lnTo>
                  <a:pt x="3962" y="22352"/>
                </a:lnTo>
                <a:lnTo>
                  <a:pt x="4254" y="21958"/>
                </a:lnTo>
                <a:lnTo>
                  <a:pt x="4584" y="22072"/>
                </a:lnTo>
                <a:lnTo>
                  <a:pt x="4787" y="22161"/>
                </a:lnTo>
                <a:lnTo>
                  <a:pt x="6007" y="23304"/>
                </a:lnTo>
                <a:close/>
              </a:path>
              <a:path w="33019" h="38100">
                <a:moveTo>
                  <a:pt x="6426" y="18097"/>
                </a:moveTo>
                <a:lnTo>
                  <a:pt x="6311" y="16560"/>
                </a:lnTo>
                <a:lnTo>
                  <a:pt x="6045" y="14960"/>
                </a:lnTo>
                <a:lnTo>
                  <a:pt x="5181" y="18161"/>
                </a:lnTo>
                <a:lnTo>
                  <a:pt x="5854" y="18199"/>
                </a:lnTo>
                <a:lnTo>
                  <a:pt x="6197" y="18389"/>
                </a:lnTo>
                <a:lnTo>
                  <a:pt x="6426" y="18097"/>
                </a:lnTo>
                <a:close/>
              </a:path>
              <a:path w="33019" h="38100">
                <a:moveTo>
                  <a:pt x="6502" y="18554"/>
                </a:moveTo>
                <a:lnTo>
                  <a:pt x="6197" y="18389"/>
                </a:lnTo>
                <a:lnTo>
                  <a:pt x="6223" y="18783"/>
                </a:lnTo>
                <a:lnTo>
                  <a:pt x="6502" y="18554"/>
                </a:lnTo>
                <a:close/>
              </a:path>
              <a:path w="33019" h="38100">
                <a:moveTo>
                  <a:pt x="6616" y="25831"/>
                </a:moveTo>
                <a:lnTo>
                  <a:pt x="6184" y="24168"/>
                </a:lnTo>
                <a:lnTo>
                  <a:pt x="5524" y="25527"/>
                </a:lnTo>
                <a:lnTo>
                  <a:pt x="5016" y="24892"/>
                </a:lnTo>
                <a:lnTo>
                  <a:pt x="5054" y="24676"/>
                </a:lnTo>
                <a:lnTo>
                  <a:pt x="4724" y="22733"/>
                </a:lnTo>
                <a:lnTo>
                  <a:pt x="4406" y="24676"/>
                </a:lnTo>
                <a:lnTo>
                  <a:pt x="3924" y="24320"/>
                </a:lnTo>
                <a:lnTo>
                  <a:pt x="4292" y="24930"/>
                </a:lnTo>
                <a:lnTo>
                  <a:pt x="4864" y="25133"/>
                </a:lnTo>
                <a:lnTo>
                  <a:pt x="5003" y="24942"/>
                </a:lnTo>
                <a:lnTo>
                  <a:pt x="6451" y="27139"/>
                </a:lnTo>
                <a:lnTo>
                  <a:pt x="6616" y="25831"/>
                </a:lnTo>
                <a:close/>
              </a:path>
              <a:path w="33019" h="38100">
                <a:moveTo>
                  <a:pt x="6858" y="18338"/>
                </a:moveTo>
                <a:lnTo>
                  <a:pt x="6731" y="17767"/>
                </a:lnTo>
                <a:lnTo>
                  <a:pt x="6616" y="18389"/>
                </a:lnTo>
                <a:lnTo>
                  <a:pt x="6858" y="18338"/>
                </a:lnTo>
                <a:close/>
              </a:path>
              <a:path w="33019" h="38100">
                <a:moveTo>
                  <a:pt x="6883" y="23164"/>
                </a:moveTo>
                <a:lnTo>
                  <a:pt x="6858" y="22783"/>
                </a:lnTo>
                <a:lnTo>
                  <a:pt x="6819" y="22390"/>
                </a:lnTo>
                <a:lnTo>
                  <a:pt x="6705" y="23164"/>
                </a:lnTo>
                <a:lnTo>
                  <a:pt x="6743" y="23545"/>
                </a:lnTo>
                <a:lnTo>
                  <a:pt x="6781" y="23926"/>
                </a:lnTo>
                <a:lnTo>
                  <a:pt x="6883" y="23164"/>
                </a:lnTo>
                <a:close/>
              </a:path>
              <a:path w="33019" h="38100">
                <a:moveTo>
                  <a:pt x="6946" y="26212"/>
                </a:moveTo>
                <a:lnTo>
                  <a:pt x="6921" y="25831"/>
                </a:lnTo>
                <a:lnTo>
                  <a:pt x="6883" y="25438"/>
                </a:lnTo>
                <a:lnTo>
                  <a:pt x="6807" y="25984"/>
                </a:lnTo>
                <a:lnTo>
                  <a:pt x="6667" y="24282"/>
                </a:lnTo>
                <a:lnTo>
                  <a:pt x="6883" y="24638"/>
                </a:lnTo>
                <a:lnTo>
                  <a:pt x="6616" y="23558"/>
                </a:lnTo>
                <a:lnTo>
                  <a:pt x="5842" y="20370"/>
                </a:lnTo>
                <a:lnTo>
                  <a:pt x="6045" y="21069"/>
                </a:lnTo>
                <a:lnTo>
                  <a:pt x="6311" y="20027"/>
                </a:lnTo>
                <a:lnTo>
                  <a:pt x="6286" y="19710"/>
                </a:lnTo>
                <a:lnTo>
                  <a:pt x="6235" y="19088"/>
                </a:lnTo>
                <a:lnTo>
                  <a:pt x="6223" y="18783"/>
                </a:lnTo>
                <a:lnTo>
                  <a:pt x="5854" y="19088"/>
                </a:lnTo>
                <a:lnTo>
                  <a:pt x="5003" y="18910"/>
                </a:lnTo>
                <a:lnTo>
                  <a:pt x="4610" y="18440"/>
                </a:lnTo>
                <a:lnTo>
                  <a:pt x="4102" y="18313"/>
                </a:lnTo>
                <a:lnTo>
                  <a:pt x="4254" y="18338"/>
                </a:lnTo>
                <a:lnTo>
                  <a:pt x="4343" y="18097"/>
                </a:lnTo>
                <a:lnTo>
                  <a:pt x="4699" y="17157"/>
                </a:lnTo>
                <a:lnTo>
                  <a:pt x="4749" y="17030"/>
                </a:lnTo>
                <a:lnTo>
                  <a:pt x="4940" y="16560"/>
                </a:lnTo>
                <a:lnTo>
                  <a:pt x="4114" y="17030"/>
                </a:lnTo>
                <a:lnTo>
                  <a:pt x="3962" y="16814"/>
                </a:lnTo>
                <a:lnTo>
                  <a:pt x="3581" y="16751"/>
                </a:lnTo>
                <a:lnTo>
                  <a:pt x="3238" y="17157"/>
                </a:lnTo>
                <a:lnTo>
                  <a:pt x="3175" y="17030"/>
                </a:lnTo>
                <a:lnTo>
                  <a:pt x="3441" y="15659"/>
                </a:lnTo>
                <a:lnTo>
                  <a:pt x="3365" y="14592"/>
                </a:lnTo>
                <a:lnTo>
                  <a:pt x="2870" y="16383"/>
                </a:lnTo>
                <a:lnTo>
                  <a:pt x="2730" y="16065"/>
                </a:lnTo>
                <a:lnTo>
                  <a:pt x="2387" y="18402"/>
                </a:lnTo>
                <a:lnTo>
                  <a:pt x="2743" y="18326"/>
                </a:lnTo>
                <a:lnTo>
                  <a:pt x="2857" y="18681"/>
                </a:lnTo>
                <a:lnTo>
                  <a:pt x="2921" y="18326"/>
                </a:lnTo>
                <a:lnTo>
                  <a:pt x="3683" y="18313"/>
                </a:lnTo>
                <a:lnTo>
                  <a:pt x="4699" y="19964"/>
                </a:lnTo>
                <a:lnTo>
                  <a:pt x="5664" y="19710"/>
                </a:lnTo>
                <a:lnTo>
                  <a:pt x="5664" y="22263"/>
                </a:lnTo>
                <a:lnTo>
                  <a:pt x="6197" y="23444"/>
                </a:lnTo>
                <a:lnTo>
                  <a:pt x="6616" y="24180"/>
                </a:lnTo>
                <a:lnTo>
                  <a:pt x="6616" y="25831"/>
                </a:lnTo>
                <a:lnTo>
                  <a:pt x="6794" y="26416"/>
                </a:lnTo>
                <a:lnTo>
                  <a:pt x="6807" y="26593"/>
                </a:lnTo>
                <a:lnTo>
                  <a:pt x="6845" y="26987"/>
                </a:lnTo>
                <a:lnTo>
                  <a:pt x="6946" y="26212"/>
                </a:lnTo>
                <a:close/>
              </a:path>
              <a:path w="33019" h="38100">
                <a:moveTo>
                  <a:pt x="7086" y="26174"/>
                </a:moveTo>
                <a:lnTo>
                  <a:pt x="7048" y="25819"/>
                </a:lnTo>
                <a:lnTo>
                  <a:pt x="7035" y="25615"/>
                </a:lnTo>
                <a:lnTo>
                  <a:pt x="6959" y="26225"/>
                </a:lnTo>
                <a:lnTo>
                  <a:pt x="6985" y="26581"/>
                </a:lnTo>
                <a:lnTo>
                  <a:pt x="6997" y="26797"/>
                </a:lnTo>
                <a:lnTo>
                  <a:pt x="7086" y="26174"/>
                </a:lnTo>
                <a:close/>
              </a:path>
              <a:path w="33019" h="38100">
                <a:moveTo>
                  <a:pt x="7099" y="19418"/>
                </a:moveTo>
                <a:lnTo>
                  <a:pt x="6629" y="19900"/>
                </a:lnTo>
                <a:lnTo>
                  <a:pt x="6527" y="20281"/>
                </a:lnTo>
                <a:lnTo>
                  <a:pt x="6654" y="21551"/>
                </a:lnTo>
                <a:lnTo>
                  <a:pt x="6756" y="22059"/>
                </a:lnTo>
                <a:lnTo>
                  <a:pt x="7099" y="19418"/>
                </a:lnTo>
                <a:close/>
              </a:path>
              <a:path w="33019" h="38100">
                <a:moveTo>
                  <a:pt x="7366" y="23126"/>
                </a:moveTo>
                <a:lnTo>
                  <a:pt x="7327" y="22771"/>
                </a:lnTo>
                <a:lnTo>
                  <a:pt x="7315" y="22555"/>
                </a:lnTo>
                <a:lnTo>
                  <a:pt x="7239" y="23177"/>
                </a:lnTo>
                <a:lnTo>
                  <a:pt x="7264" y="23533"/>
                </a:lnTo>
                <a:lnTo>
                  <a:pt x="7277" y="23749"/>
                </a:lnTo>
                <a:lnTo>
                  <a:pt x="7366" y="23126"/>
                </a:lnTo>
                <a:close/>
              </a:path>
              <a:path w="33019" h="38100">
                <a:moveTo>
                  <a:pt x="8610" y="16395"/>
                </a:moveTo>
                <a:lnTo>
                  <a:pt x="8572" y="15900"/>
                </a:lnTo>
                <a:lnTo>
                  <a:pt x="8547" y="15582"/>
                </a:lnTo>
                <a:lnTo>
                  <a:pt x="8610" y="16395"/>
                </a:lnTo>
                <a:close/>
              </a:path>
              <a:path w="33019" h="38100">
                <a:moveTo>
                  <a:pt x="9740" y="19392"/>
                </a:moveTo>
                <a:lnTo>
                  <a:pt x="9372" y="19240"/>
                </a:lnTo>
                <a:lnTo>
                  <a:pt x="9398" y="19570"/>
                </a:lnTo>
                <a:lnTo>
                  <a:pt x="9740" y="19392"/>
                </a:lnTo>
                <a:close/>
              </a:path>
              <a:path w="33019" h="38100">
                <a:moveTo>
                  <a:pt x="9766" y="20535"/>
                </a:moveTo>
                <a:lnTo>
                  <a:pt x="9664" y="20942"/>
                </a:lnTo>
                <a:lnTo>
                  <a:pt x="9766" y="20535"/>
                </a:lnTo>
                <a:close/>
              </a:path>
              <a:path w="33019" h="38100">
                <a:moveTo>
                  <a:pt x="11049" y="19570"/>
                </a:moveTo>
                <a:lnTo>
                  <a:pt x="11010" y="19215"/>
                </a:lnTo>
                <a:lnTo>
                  <a:pt x="10960" y="19596"/>
                </a:lnTo>
                <a:close/>
              </a:path>
              <a:path w="33019" h="38100">
                <a:moveTo>
                  <a:pt x="11544" y="23380"/>
                </a:moveTo>
                <a:lnTo>
                  <a:pt x="11404" y="23329"/>
                </a:lnTo>
                <a:lnTo>
                  <a:pt x="10795" y="23088"/>
                </a:lnTo>
                <a:lnTo>
                  <a:pt x="10223" y="23329"/>
                </a:lnTo>
                <a:lnTo>
                  <a:pt x="10160" y="23075"/>
                </a:lnTo>
                <a:lnTo>
                  <a:pt x="10071" y="22821"/>
                </a:lnTo>
                <a:lnTo>
                  <a:pt x="9309" y="22821"/>
                </a:lnTo>
                <a:lnTo>
                  <a:pt x="9232" y="23075"/>
                </a:lnTo>
                <a:lnTo>
                  <a:pt x="9207" y="22948"/>
                </a:lnTo>
                <a:lnTo>
                  <a:pt x="9182" y="22821"/>
                </a:lnTo>
                <a:lnTo>
                  <a:pt x="8343" y="22821"/>
                </a:lnTo>
                <a:lnTo>
                  <a:pt x="8064" y="22301"/>
                </a:lnTo>
                <a:lnTo>
                  <a:pt x="7988" y="22821"/>
                </a:lnTo>
                <a:lnTo>
                  <a:pt x="7531" y="21983"/>
                </a:lnTo>
                <a:lnTo>
                  <a:pt x="7340" y="24345"/>
                </a:lnTo>
                <a:lnTo>
                  <a:pt x="7696" y="23583"/>
                </a:lnTo>
                <a:lnTo>
                  <a:pt x="7823" y="24091"/>
                </a:lnTo>
                <a:lnTo>
                  <a:pt x="7937" y="25107"/>
                </a:lnTo>
                <a:lnTo>
                  <a:pt x="8039" y="23583"/>
                </a:lnTo>
                <a:lnTo>
                  <a:pt x="8216" y="22948"/>
                </a:lnTo>
                <a:lnTo>
                  <a:pt x="8724" y="24218"/>
                </a:lnTo>
                <a:lnTo>
                  <a:pt x="10274" y="24599"/>
                </a:lnTo>
                <a:lnTo>
                  <a:pt x="11518" y="23456"/>
                </a:lnTo>
                <a:close/>
              </a:path>
              <a:path w="33019" h="38100">
                <a:moveTo>
                  <a:pt x="12306" y="16814"/>
                </a:moveTo>
                <a:lnTo>
                  <a:pt x="12153" y="16725"/>
                </a:lnTo>
                <a:lnTo>
                  <a:pt x="10731" y="17995"/>
                </a:lnTo>
                <a:lnTo>
                  <a:pt x="9105" y="18249"/>
                </a:lnTo>
                <a:lnTo>
                  <a:pt x="8648" y="16471"/>
                </a:lnTo>
                <a:lnTo>
                  <a:pt x="8521" y="17233"/>
                </a:lnTo>
                <a:lnTo>
                  <a:pt x="8420" y="18465"/>
                </a:lnTo>
                <a:lnTo>
                  <a:pt x="8547" y="18757"/>
                </a:lnTo>
                <a:lnTo>
                  <a:pt x="8661" y="19215"/>
                </a:lnTo>
                <a:lnTo>
                  <a:pt x="8255" y="20027"/>
                </a:lnTo>
                <a:lnTo>
                  <a:pt x="8369" y="19392"/>
                </a:lnTo>
                <a:lnTo>
                  <a:pt x="8242" y="16471"/>
                </a:lnTo>
                <a:lnTo>
                  <a:pt x="8166" y="20027"/>
                </a:lnTo>
                <a:lnTo>
                  <a:pt x="8077" y="20650"/>
                </a:lnTo>
                <a:lnTo>
                  <a:pt x="7823" y="21424"/>
                </a:lnTo>
                <a:lnTo>
                  <a:pt x="8140" y="18783"/>
                </a:lnTo>
                <a:lnTo>
                  <a:pt x="8013" y="18148"/>
                </a:lnTo>
                <a:lnTo>
                  <a:pt x="7823" y="17919"/>
                </a:lnTo>
                <a:lnTo>
                  <a:pt x="7658" y="18173"/>
                </a:lnTo>
                <a:lnTo>
                  <a:pt x="6972" y="18313"/>
                </a:lnTo>
                <a:lnTo>
                  <a:pt x="6997" y="18783"/>
                </a:lnTo>
                <a:lnTo>
                  <a:pt x="7112" y="19253"/>
                </a:lnTo>
                <a:lnTo>
                  <a:pt x="7099" y="19418"/>
                </a:lnTo>
                <a:lnTo>
                  <a:pt x="7289" y="19900"/>
                </a:lnTo>
                <a:lnTo>
                  <a:pt x="7480" y="20599"/>
                </a:lnTo>
                <a:lnTo>
                  <a:pt x="7556" y="20942"/>
                </a:lnTo>
                <a:lnTo>
                  <a:pt x="7429" y="21805"/>
                </a:lnTo>
                <a:lnTo>
                  <a:pt x="7531" y="21983"/>
                </a:lnTo>
                <a:lnTo>
                  <a:pt x="7632" y="21539"/>
                </a:lnTo>
                <a:lnTo>
                  <a:pt x="7785" y="21805"/>
                </a:lnTo>
                <a:lnTo>
                  <a:pt x="8064" y="22301"/>
                </a:lnTo>
                <a:lnTo>
                  <a:pt x="8191" y="21424"/>
                </a:lnTo>
                <a:lnTo>
                  <a:pt x="8204" y="21297"/>
                </a:lnTo>
                <a:lnTo>
                  <a:pt x="8851" y="21297"/>
                </a:lnTo>
                <a:lnTo>
                  <a:pt x="9182" y="22821"/>
                </a:lnTo>
                <a:lnTo>
                  <a:pt x="9309" y="22821"/>
                </a:lnTo>
                <a:lnTo>
                  <a:pt x="9537" y="22059"/>
                </a:lnTo>
                <a:lnTo>
                  <a:pt x="9652" y="21297"/>
                </a:lnTo>
                <a:lnTo>
                  <a:pt x="9652" y="21170"/>
                </a:lnTo>
                <a:lnTo>
                  <a:pt x="9664" y="20942"/>
                </a:lnTo>
                <a:lnTo>
                  <a:pt x="9525" y="21170"/>
                </a:lnTo>
                <a:lnTo>
                  <a:pt x="9448" y="20154"/>
                </a:lnTo>
                <a:lnTo>
                  <a:pt x="9398" y="19570"/>
                </a:lnTo>
                <a:lnTo>
                  <a:pt x="9017" y="19773"/>
                </a:lnTo>
                <a:lnTo>
                  <a:pt x="8864" y="20154"/>
                </a:lnTo>
                <a:lnTo>
                  <a:pt x="8775" y="19519"/>
                </a:lnTo>
                <a:lnTo>
                  <a:pt x="8775" y="19011"/>
                </a:lnTo>
                <a:lnTo>
                  <a:pt x="9372" y="19240"/>
                </a:lnTo>
                <a:lnTo>
                  <a:pt x="9347" y="19011"/>
                </a:lnTo>
                <a:lnTo>
                  <a:pt x="9321" y="18757"/>
                </a:lnTo>
                <a:lnTo>
                  <a:pt x="11010" y="19215"/>
                </a:lnTo>
                <a:lnTo>
                  <a:pt x="11074" y="18757"/>
                </a:lnTo>
                <a:lnTo>
                  <a:pt x="11112" y="18503"/>
                </a:lnTo>
                <a:lnTo>
                  <a:pt x="11188" y="19265"/>
                </a:lnTo>
                <a:lnTo>
                  <a:pt x="11645" y="19392"/>
                </a:lnTo>
                <a:lnTo>
                  <a:pt x="11137" y="19545"/>
                </a:lnTo>
                <a:lnTo>
                  <a:pt x="11061" y="21170"/>
                </a:lnTo>
                <a:lnTo>
                  <a:pt x="11010" y="20408"/>
                </a:lnTo>
                <a:lnTo>
                  <a:pt x="10960" y="19596"/>
                </a:lnTo>
                <a:lnTo>
                  <a:pt x="10896" y="20637"/>
                </a:lnTo>
                <a:lnTo>
                  <a:pt x="10883" y="20764"/>
                </a:lnTo>
                <a:lnTo>
                  <a:pt x="10515" y="21297"/>
                </a:lnTo>
                <a:lnTo>
                  <a:pt x="10388" y="21551"/>
                </a:lnTo>
                <a:lnTo>
                  <a:pt x="10299" y="20408"/>
                </a:lnTo>
                <a:lnTo>
                  <a:pt x="10896" y="20637"/>
                </a:lnTo>
                <a:lnTo>
                  <a:pt x="10896" y="19621"/>
                </a:lnTo>
                <a:lnTo>
                  <a:pt x="10388" y="19773"/>
                </a:lnTo>
                <a:lnTo>
                  <a:pt x="10160" y="20154"/>
                </a:lnTo>
                <a:lnTo>
                  <a:pt x="10058" y="21043"/>
                </a:lnTo>
                <a:lnTo>
                  <a:pt x="9931" y="21805"/>
                </a:lnTo>
                <a:lnTo>
                  <a:pt x="9918" y="20535"/>
                </a:lnTo>
                <a:lnTo>
                  <a:pt x="9842" y="21932"/>
                </a:lnTo>
                <a:lnTo>
                  <a:pt x="10071" y="22771"/>
                </a:lnTo>
                <a:lnTo>
                  <a:pt x="10198" y="22860"/>
                </a:lnTo>
                <a:lnTo>
                  <a:pt x="10795" y="23088"/>
                </a:lnTo>
                <a:lnTo>
                  <a:pt x="11480" y="22821"/>
                </a:lnTo>
                <a:lnTo>
                  <a:pt x="11557" y="21805"/>
                </a:lnTo>
                <a:lnTo>
                  <a:pt x="11544" y="21551"/>
                </a:lnTo>
                <a:lnTo>
                  <a:pt x="11506" y="21170"/>
                </a:lnTo>
                <a:lnTo>
                  <a:pt x="11379" y="19646"/>
                </a:lnTo>
                <a:lnTo>
                  <a:pt x="11468" y="20637"/>
                </a:lnTo>
                <a:lnTo>
                  <a:pt x="11684" y="19646"/>
                </a:lnTo>
                <a:lnTo>
                  <a:pt x="11938" y="18503"/>
                </a:lnTo>
                <a:lnTo>
                  <a:pt x="11988" y="18249"/>
                </a:lnTo>
                <a:lnTo>
                  <a:pt x="12306" y="16814"/>
                </a:lnTo>
                <a:close/>
              </a:path>
              <a:path w="33019" h="38100">
                <a:moveTo>
                  <a:pt x="12344" y="23291"/>
                </a:moveTo>
                <a:lnTo>
                  <a:pt x="11798" y="23202"/>
                </a:lnTo>
                <a:lnTo>
                  <a:pt x="11582" y="23393"/>
                </a:lnTo>
                <a:lnTo>
                  <a:pt x="12065" y="23583"/>
                </a:lnTo>
                <a:lnTo>
                  <a:pt x="12344" y="23291"/>
                </a:lnTo>
                <a:close/>
              </a:path>
              <a:path w="33019" h="38100">
                <a:moveTo>
                  <a:pt x="12369" y="25692"/>
                </a:moveTo>
                <a:lnTo>
                  <a:pt x="11277" y="25654"/>
                </a:lnTo>
                <a:lnTo>
                  <a:pt x="9880" y="25755"/>
                </a:lnTo>
                <a:lnTo>
                  <a:pt x="8509" y="25793"/>
                </a:lnTo>
                <a:lnTo>
                  <a:pt x="8229" y="25793"/>
                </a:lnTo>
                <a:lnTo>
                  <a:pt x="7239" y="24371"/>
                </a:lnTo>
                <a:lnTo>
                  <a:pt x="7188" y="25857"/>
                </a:lnTo>
                <a:lnTo>
                  <a:pt x="8356" y="26555"/>
                </a:lnTo>
                <a:lnTo>
                  <a:pt x="8483" y="26543"/>
                </a:lnTo>
                <a:lnTo>
                  <a:pt x="9753" y="26517"/>
                </a:lnTo>
                <a:lnTo>
                  <a:pt x="11252" y="27089"/>
                </a:lnTo>
                <a:lnTo>
                  <a:pt x="12369" y="25692"/>
                </a:lnTo>
                <a:close/>
              </a:path>
              <a:path w="33019" h="38100">
                <a:moveTo>
                  <a:pt x="12636" y="13868"/>
                </a:moveTo>
                <a:lnTo>
                  <a:pt x="12598" y="13512"/>
                </a:lnTo>
                <a:lnTo>
                  <a:pt x="12585" y="13296"/>
                </a:lnTo>
                <a:lnTo>
                  <a:pt x="12509" y="13919"/>
                </a:lnTo>
                <a:lnTo>
                  <a:pt x="12534" y="14274"/>
                </a:lnTo>
                <a:lnTo>
                  <a:pt x="12547" y="14490"/>
                </a:lnTo>
                <a:lnTo>
                  <a:pt x="12636" y="13868"/>
                </a:lnTo>
                <a:close/>
              </a:path>
              <a:path w="33019" h="38100">
                <a:moveTo>
                  <a:pt x="12890" y="15532"/>
                </a:moveTo>
                <a:lnTo>
                  <a:pt x="12852" y="15036"/>
                </a:lnTo>
                <a:lnTo>
                  <a:pt x="12827" y="14719"/>
                </a:lnTo>
                <a:lnTo>
                  <a:pt x="12890" y="15532"/>
                </a:lnTo>
                <a:close/>
              </a:path>
              <a:path w="33019" h="38100">
                <a:moveTo>
                  <a:pt x="12903" y="26530"/>
                </a:moveTo>
                <a:lnTo>
                  <a:pt x="12496" y="25577"/>
                </a:lnTo>
                <a:lnTo>
                  <a:pt x="12382" y="23647"/>
                </a:lnTo>
                <a:lnTo>
                  <a:pt x="12369" y="25692"/>
                </a:lnTo>
                <a:lnTo>
                  <a:pt x="12687" y="26695"/>
                </a:lnTo>
                <a:lnTo>
                  <a:pt x="12903" y="26530"/>
                </a:lnTo>
                <a:close/>
              </a:path>
              <a:path w="33019" h="38100">
                <a:moveTo>
                  <a:pt x="13322" y="14681"/>
                </a:moveTo>
                <a:lnTo>
                  <a:pt x="13081" y="11887"/>
                </a:lnTo>
                <a:lnTo>
                  <a:pt x="13017" y="13931"/>
                </a:lnTo>
                <a:lnTo>
                  <a:pt x="13017" y="14262"/>
                </a:lnTo>
                <a:lnTo>
                  <a:pt x="13017" y="15024"/>
                </a:lnTo>
                <a:lnTo>
                  <a:pt x="13322" y="14681"/>
                </a:lnTo>
                <a:close/>
              </a:path>
              <a:path w="33019" h="38100">
                <a:moveTo>
                  <a:pt x="13563" y="14643"/>
                </a:moveTo>
                <a:lnTo>
                  <a:pt x="13538" y="14262"/>
                </a:lnTo>
                <a:lnTo>
                  <a:pt x="13500" y="13868"/>
                </a:lnTo>
                <a:lnTo>
                  <a:pt x="13398" y="14643"/>
                </a:lnTo>
                <a:lnTo>
                  <a:pt x="13423" y="15024"/>
                </a:lnTo>
                <a:lnTo>
                  <a:pt x="13462" y="15405"/>
                </a:lnTo>
                <a:lnTo>
                  <a:pt x="13563" y="14643"/>
                </a:lnTo>
                <a:close/>
              </a:path>
              <a:path w="33019" h="38100">
                <a:moveTo>
                  <a:pt x="13830" y="22694"/>
                </a:moveTo>
                <a:lnTo>
                  <a:pt x="13766" y="22567"/>
                </a:lnTo>
                <a:lnTo>
                  <a:pt x="13284" y="22313"/>
                </a:lnTo>
                <a:lnTo>
                  <a:pt x="12344" y="23291"/>
                </a:lnTo>
                <a:lnTo>
                  <a:pt x="13182" y="23456"/>
                </a:lnTo>
                <a:lnTo>
                  <a:pt x="13347" y="24345"/>
                </a:lnTo>
                <a:lnTo>
                  <a:pt x="13627" y="24091"/>
                </a:lnTo>
                <a:lnTo>
                  <a:pt x="13728" y="22771"/>
                </a:lnTo>
                <a:close/>
              </a:path>
              <a:path w="33019" h="38100">
                <a:moveTo>
                  <a:pt x="14097" y="24231"/>
                </a:moveTo>
                <a:lnTo>
                  <a:pt x="14008" y="23241"/>
                </a:lnTo>
                <a:lnTo>
                  <a:pt x="13284" y="26060"/>
                </a:lnTo>
                <a:lnTo>
                  <a:pt x="13411" y="27686"/>
                </a:lnTo>
                <a:lnTo>
                  <a:pt x="14097" y="24231"/>
                </a:lnTo>
                <a:close/>
              </a:path>
              <a:path w="33019" h="38100">
                <a:moveTo>
                  <a:pt x="14681" y="14719"/>
                </a:moveTo>
                <a:lnTo>
                  <a:pt x="14643" y="14224"/>
                </a:lnTo>
                <a:lnTo>
                  <a:pt x="14617" y="13906"/>
                </a:lnTo>
                <a:lnTo>
                  <a:pt x="14681" y="14719"/>
                </a:lnTo>
                <a:close/>
              </a:path>
              <a:path w="33019" h="38100">
                <a:moveTo>
                  <a:pt x="14973" y="20650"/>
                </a:moveTo>
                <a:lnTo>
                  <a:pt x="14960" y="20320"/>
                </a:lnTo>
                <a:lnTo>
                  <a:pt x="14693" y="20281"/>
                </a:lnTo>
                <a:lnTo>
                  <a:pt x="14757" y="20408"/>
                </a:lnTo>
                <a:lnTo>
                  <a:pt x="14973" y="20650"/>
                </a:lnTo>
                <a:close/>
              </a:path>
              <a:path w="33019" h="38100">
                <a:moveTo>
                  <a:pt x="15201" y="34074"/>
                </a:moveTo>
                <a:lnTo>
                  <a:pt x="14503" y="34124"/>
                </a:lnTo>
                <a:lnTo>
                  <a:pt x="14363" y="34124"/>
                </a:lnTo>
                <a:lnTo>
                  <a:pt x="13690" y="34251"/>
                </a:lnTo>
                <a:lnTo>
                  <a:pt x="14833" y="37553"/>
                </a:lnTo>
                <a:lnTo>
                  <a:pt x="15201" y="34074"/>
                </a:lnTo>
                <a:close/>
              </a:path>
              <a:path w="33019" h="38100">
                <a:moveTo>
                  <a:pt x="15341" y="14706"/>
                </a:moveTo>
                <a:lnTo>
                  <a:pt x="15303" y="14211"/>
                </a:lnTo>
                <a:lnTo>
                  <a:pt x="15278" y="13893"/>
                </a:lnTo>
                <a:lnTo>
                  <a:pt x="15341" y="14706"/>
                </a:lnTo>
                <a:close/>
              </a:path>
              <a:path w="33019" h="38100">
                <a:moveTo>
                  <a:pt x="16065" y="13931"/>
                </a:moveTo>
                <a:lnTo>
                  <a:pt x="16027" y="13436"/>
                </a:lnTo>
                <a:lnTo>
                  <a:pt x="16002" y="13119"/>
                </a:lnTo>
                <a:lnTo>
                  <a:pt x="16065" y="13931"/>
                </a:lnTo>
                <a:close/>
              </a:path>
              <a:path w="33019" h="38100">
                <a:moveTo>
                  <a:pt x="16141" y="30543"/>
                </a:moveTo>
                <a:lnTo>
                  <a:pt x="16002" y="30822"/>
                </a:lnTo>
                <a:lnTo>
                  <a:pt x="16141" y="30543"/>
                </a:lnTo>
                <a:close/>
              </a:path>
              <a:path w="33019" h="38100">
                <a:moveTo>
                  <a:pt x="16344" y="34010"/>
                </a:moveTo>
                <a:lnTo>
                  <a:pt x="15240" y="33743"/>
                </a:lnTo>
                <a:lnTo>
                  <a:pt x="15201" y="34074"/>
                </a:lnTo>
                <a:lnTo>
                  <a:pt x="16344" y="34010"/>
                </a:lnTo>
                <a:close/>
              </a:path>
              <a:path w="33019" h="38100">
                <a:moveTo>
                  <a:pt x="16713" y="24853"/>
                </a:moveTo>
                <a:lnTo>
                  <a:pt x="16281" y="24218"/>
                </a:lnTo>
                <a:lnTo>
                  <a:pt x="16192" y="24091"/>
                </a:lnTo>
                <a:lnTo>
                  <a:pt x="15570" y="24218"/>
                </a:lnTo>
                <a:lnTo>
                  <a:pt x="15290" y="23964"/>
                </a:lnTo>
                <a:lnTo>
                  <a:pt x="14782" y="24320"/>
                </a:lnTo>
                <a:lnTo>
                  <a:pt x="14300" y="25095"/>
                </a:lnTo>
                <a:lnTo>
                  <a:pt x="14211" y="25488"/>
                </a:lnTo>
                <a:lnTo>
                  <a:pt x="14960" y="26758"/>
                </a:lnTo>
                <a:lnTo>
                  <a:pt x="15582" y="24853"/>
                </a:lnTo>
                <a:lnTo>
                  <a:pt x="16713" y="24853"/>
                </a:lnTo>
                <a:close/>
              </a:path>
              <a:path w="33019" h="38100">
                <a:moveTo>
                  <a:pt x="17424" y="24853"/>
                </a:moveTo>
                <a:lnTo>
                  <a:pt x="16713" y="24853"/>
                </a:lnTo>
                <a:lnTo>
                  <a:pt x="17399" y="25869"/>
                </a:lnTo>
                <a:lnTo>
                  <a:pt x="17424" y="24853"/>
                </a:lnTo>
                <a:close/>
              </a:path>
              <a:path w="33019" h="38100">
                <a:moveTo>
                  <a:pt x="17526" y="12280"/>
                </a:moveTo>
                <a:lnTo>
                  <a:pt x="17399" y="12052"/>
                </a:lnTo>
                <a:lnTo>
                  <a:pt x="17360" y="9969"/>
                </a:lnTo>
                <a:lnTo>
                  <a:pt x="17221" y="11684"/>
                </a:lnTo>
                <a:lnTo>
                  <a:pt x="16459" y="10160"/>
                </a:lnTo>
                <a:lnTo>
                  <a:pt x="16395" y="12661"/>
                </a:lnTo>
                <a:lnTo>
                  <a:pt x="16383" y="13093"/>
                </a:lnTo>
                <a:lnTo>
                  <a:pt x="16598" y="12674"/>
                </a:lnTo>
                <a:lnTo>
                  <a:pt x="17157" y="12446"/>
                </a:lnTo>
                <a:lnTo>
                  <a:pt x="17145" y="12649"/>
                </a:lnTo>
                <a:lnTo>
                  <a:pt x="17462" y="14503"/>
                </a:lnTo>
                <a:lnTo>
                  <a:pt x="17411" y="12331"/>
                </a:lnTo>
                <a:close/>
              </a:path>
              <a:path w="33019" h="38100">
                <a:moveTo>
                  <a:pt x="17576" y="24853"/>
                </a:moveTo>
                <a:lnTo>
                  <a:pt x="17449" y="23380"/>
                </a:lnTo>
                <a:lnTo>
                  <a:pt x="17424" y="24853"/>
                </a:lnTo>
                <a:lnTo>
                  <a:pt x="17576" y="24853"/>
                </a:lnTo>
                <a:close/>
              </a:path>
              <a:path w="33019" h="38100">
                <a:moveTo>
                  <a:pt x="17703" y="13017"/>
                </a:moveTo>
                <a:lnTo>
                  <a:pt x="17678" y="12636"/>
                </a:lnTo>
                <a:lnTo>
                  <a:pt x="17640" y="12242"/>
                </a:lnTo>
                <a:lnTo>
                  <a:pt x="17538" y="13017"/>
                </a:lnTo>
                <a:lnTo>
                  <a:pt x="17564" y="13398"/>
                </a:lnTo>
                <a:lnTo>
                  <a:pt x="17602" y="13779"/>
                </a:lnTo>
                <a:lnTo>
                  <a:pt x="17703" y="13017"/>
                </a:lnTo>
                <a:close/>
              </a:path>
              <a:path w="33019" h="38100">
                <a:moveTo>
                  <a:pt x="17919" y="24853"/>
                </a:moveTo>
                <a:lnTo>
                  <a:pt x="17576" y="24853"/>
                </a:lnTo>
                <a:lnTo>
                  <a:pt x="17653" y="25869"/>
                </a:lnTo>
                <a:lnTo>
                  <a:pt x="17919" y="24853"/>
                </a:lnTo>
                <a:close/>
              </a:path>
              <a:path w="33019" h="38100">
                <a:moveTo>
                  <a:pt x="17932" y="12979"/>
                </a:moveTo>
                <a:lnTo>
                  <a:pt x="17894" y="12623"/>
                </a:lnTo>
                <a:lnTo>
                  <a:pt x="17881" y="12420"/>
                </a:lnTo>
                <a:lnTo>
                  <a:pt x="17805" y="13030"/>
                </a:lnTo>
                <a:lnTo>
                  <a:pt x="17830" y="13385"/>
                </a:lnTo>
                <a:lnTo>
                  <a:pt x="17843" y="13589"/>
                </a:lnTo>
                <a:lnTo>
                  <a:pt x="17932" y="12979"/>
                </a:lnTo>
                <a:close/>
              </a:path>
              <a:path w="33019" h="38100">
                <a:moveTo>
                  <a:pt x="18034" y="13881"/>
                </a:moveTo>
                <a:lnTo>
                  <a:pt x="17995" y="13385"/>
                </a:lnTo>
                <a:lnTo>
                  <a:pt x="17970" y="13068"/>
                </a:lnTo>
                <a:lnTo>
                  <a:pt x="18034" y="13881"/>
                </a:lnTo>
                <a:close/>
              </a:path>
              <a:path w="33019" h="38100">
                <a:moveTo>
                  <a:pt x="18897" y="20281"/>
                </a:moveTo>
                <a:lnTo>
                  <a:pt x="18884" y="19964"/>
                </a:lnTo>
                <a:lnTo>
                  <a:pt x="18821" y="20281"/>
                </a:lnTo>
                <a:close/>
              </a:path>
              <a:path w="33019" h="38100">
                <a:moveTo>
                  <a:pt x="19050" y="19773"/>
                </a:moveTo>
                <a:lnTo>
                  <a:pt x="18859" y="19659"/>
                </a:lnTo>
                <a:lnTo>
                  <a:pt x="18884" y="19964"/>
                </a:lnTo>
                <a:lnTo>
                  <a:pt x="19050" y="19773"/>
                </a:lnTo>
                <a:close/>
              </a:path>
              <a:path w="33019" h="38100">
                <a:moveTo>
                  <a:pt x="19367" y="11836"/>
                </a:moveTo>
                <a:lnTo>
                  <a:pt x="19329" y="11417"/>
                </a:lnTo>
                <a:lnTo>
                  <a:pt x="19215" y="12242"/>
                </a:lnTo>
                <a:lnTo>
                  <a:pt x="19100" y="11836"/>
                </a:lnTo>
                <a:lnTo>
                  <a:pt x="19088" y="11633"/>
                </a:lnTo>
                <a:lnTo>
                  <a:pt x="19024" y="12077"/>
                </a:lnTo>
                <a:lnTo>
                  <a:pt x="17945" y="11061"/>
                </a:lnTo>
                <a:lnTo>
                  <a:pt x="18072" y="12623"/>
                </a:lnTo>
                <a:lnTo>
                  <a:pt x="18122" y="13284"/>
                </a:lnTo>
                <a:lnTo>
                  <a:pt x="18580" y="12623"/>
                </a:lnTo>
                <a:lnTo>
                  <a:pt x="19011" y="12369"/>
                </a:lnTo>
                <a:lnTo>
                  <a:pt x="19037" y="12598"/>
                </a:lnTo>
                <a:lnTo>
                  <a:pt x="19050" y="12814"/>
                </a:lnTo>
                <a:lnTo>
                  <a:pt x="19113" y="12306"/>
                </a:lnTo>
                <a:lnTo>
                  <a:pt x="19164" y="12598"/>
                </a:lnTo>
                <a:lnTo>
                  <a:pt x="19291" y="14109"/>
                </a:lnTo>
                <a:lnTo>
                  <a:pt x="19367" y="11836"/>
                </a:lnTo>
                <a:close/>
              </a:path>
              <a:path w="33019" h="38100">
                <a:moveTo>
                  <a:pt x="19608" y="12204"/>
                </a:moveTo>
                <a:lnTo>
                  <a:pt x="19583" y="11823"/>
                </a:lnTo>
                <a:lnTo>
                  <a:pt x="19545" y="11430"/>
                </a:lnTo>
                <a:lnTo>
                  <a:pt x="19443" y="12204"/>
                </a:lnTo>
                <a:lnTo>
                  <a:pt x="19469" y="12585"/>
                </a:lnTo>
                <a:lnTo>
                  <a:pt x="19507" y="12979"/>
                </a:lnTo>
                <a:lnTo>
                  <a:pt x="19608" y="12204"/>
                </a:lnTo>
                <a:close/>
              </a:path>
              <a:path w="33019" h="38100">
                <a:moveTo>
                  <a:pt x="20320" y="12725"/>
                </a:moveTo>
                <a:lnTo>
                  <a:pt x="20066" y="9652"/>
                </a:lnTo>
                <a:lnTo>
                  <a:pt x="19939" y="11747"/>
                </a:lnTo>
                <a:lnTo>
                  <a:pt x="19964" y="13182"/>
                </a:lnTo>
                <a:lnTo>
                  <a:pt x="20320" y="12725"/>
                </a:lnTo>
                <a:close/>
              </a:path>
              <a:path w="33019" h="38100">
                <a:moveTo>
                  <a:pt x="21196" y="23202"/>
                </a:moveTo>
                <a:lnTo>
                  <a:pt x="21031" y="22860"/>
                </a:lnTo>
                <a:lnTo>
                  <a:pt x="21056" y="23215"/>
                </a:lnTo>
                <a:lnTo>
                  <a:pt x="21196" y="23202"/>
                </a:lnTo>
                <a:close/>
              </a:path>
              <a:path w="33019" h="38100">
                <a:moveTo>
                  <a:pt x="22301" y="21932"/>
                </a:moveTo>
                <a:lnTo>
                  <a:pt x="21971" y="21805"/>
                </a:lnTo>
                <a:lnTo>
                  <a:pt x="22237" y="22263"/>
                </a:lnTo>
                <a:lnTo>
                  <a:pt x="22301" y="21932"/>
                </a:lnTo>
                <a:close/>
              </a:path>
              <a:path w="33019" h="38100">
                <a:moveTo>
                  <a:pt x="22631" y="25869"/>
                </a:moveTo>
                <a:lnTo>
                  <a:pt x="21996" y="25958"/>
                </a:lnTo>
                <a:lnTo>
                  <a:pt x="21780" y="26123"/>
                </a:lnTo>
                <a:lnTo>
                  <a:pt x="22339" y="26314"/>
                </a:lnTo>
                <a:lnTo>
                  <a:pt x="22631" y="25869"/>
                </a:lnTo>
                <a:close/>
              </a:path>
              <a:path w="33019" h="38100">
                <a:moveTo>
                  <a:pt x="23101" y="25869"/>
                </a:moveTo>
                <a:lnTo>
                  <a:pt x="22999" y="25361"/>
                </a:lnTo>
                <a:lnTo>
                  <a:pt x="22923" y="25171"/>
                </a:lnTo>
                <a:lnTo>
                  <a:pt x="22796" y="25742"/>
                </a:lnTo>
                <a:lnTo>
                  <a:pt x="22821" y="26111"/>
                </a:lnTo>
                <a:lnTo>
                  <a:pt x="23101" y="25869"/>
                </a:lnTo>
                <a:close/>
              </a:path>
              <a:path w="33019" h="38100">
                <a:moveTo>
                  <a:pt x="23456" y="22771"/>
                </a:moveTo>
                <a:lnTo>
                  <a:pt x="22618" y="22948"/>
                </a:lnTo>
                <a:lnTo>
                  <a:pt x="22237" y="22263"/>
                </a:lnTo>
                <a:lnTo>
                  <a:pt x="21996" y="23329"/>
                </a:lnTo>
                <a:lnTo>
                  <a:pt x="21082" y="23583"/>
                </a:lnTo>
                <a:lnTo>
                  <a:pt x="21069" y="23329"/>
                </a:lnTo>
                <a:lnTo>
                  <a:pt x="20510" y="23266"/>
                </a:lnTo>
                <a:lnTo>
                  <a:pt x="20497" y="23101"/>
                </a:lnTo>
                <a:lnTo>
                  <a:pt x="20447" y="23279"/>
                </a:lnTo>
                <a:lnTo>
                  <a:pt x="19773" y="23329"/>
                </a:lnTo>
                <a:lnTo>
                  <a:pt x="18923" y="22948"/>
                </a:lnTo>
                <a:lnTo>
                  <a:pt x="18262" y="23456"/>
                </a:lnTo>
                <a:lnTo>
                  <a:pt x="17919" y="24853"/>
                </a:lnTo>
                <a:lnTo>
                  <a:pt x="18173" y="24853"/>
                </a:lnTo>
                <a:lnTo>
                  <a:pt x="19265" y="24091"/>
                </a:lnTo>
                <a:lnTo>
                  <a:pt x="20205" y="24041"/>
                </a:lnTo>
                <a:lnTo>
                  <a:pt x="19773" y="25514"/>
                </a:lnTo>
                <a:lnTo>
                  <a:pt x="19189" y="25654"/>
                </a:lnTo>
                <a:lnTo>
                  <a:pt x="19126" y="25146"/>
                </a:lnTo>
                <a:lnTo>
                  <a:pt x="18681" y="25603"/>
                </a:lnTo>
                <a:lnTo>
                  <a:pt x="18262" y="25603"/>
                </a:lnTo>
                <a:lnTo>
                  <a:pt x="19037" y="27279"/>
                </a:lnTo>
                <a:lnTo>
                  <a:pt x="19494" y="26377"/>
                </a:lnTo>
                <a:lnTo>
                  <a:pt x="20320" y="26200"/>
                </a:lnTo>
                <a:lnTo>
                  <a:pt x="20472" y="25654"/>
                </a:lnTo>
                <a:lnTo>
                  <a:pt x="20739" y="24714"/>
                </a:lnTo>
                <a:lnTo>
                  <a:pt x="20624" y="24015"/>
                </a:lnTo>
                <a:lnTo>
                  <a:pt x="21348" y="23964"/>
                </a:lnTo>
                <a:lnTo>
                  <a:pt x="21894" y="24396"/>
                </a:lnTo>
                <a:lnTo>
                  <a:pt x="22148" y="24345"/>
                </a:lnTo>
                <a:lnTo>
                  <a:pt x="22212" y="23964"/>
                </a:lnTo>
                <a:lnTo>
                  <a:pt x="22288" y="23583"/>
                </a:lnTo>
                <a:lnTo>
                  <a:pt x="22301" y="23456"/>
                </a:lnTo>
                <a:lnTo>
                  <a:pt x="22339" y="24599"/>
                </a:lnTo>
                <a:lnTo>
                  <a:pt x="22225" y="25234"/>
                </a:lnTo>
                <a:lnTo>
                  <a:pt x="22148" y="24726"/>
                </a:lnTo>
                <a:lnTo>
                  <a:pt x="22161" y="24434"/>
                </a:lnTo>
                <a:lnTo>
                  <a:pt x="22148" y="24599"/>
                </a:lnTo>
                <a:lnTo>
                  <a:pt x="21894" y="24396"/>
                </a:lnTo>
                <a:lnTo>
                  <a:pt x="20815" y="24599"/>
                </a:lnTo>
                <a:lnTo>
                  <a:pt x="20853" y="26123"/>
                </a:lnTo>
                <a:lnTo>
                  <a:pt x="21932" y="25971"/>
                </a:lnTo>
                <a:lnTo>
                  <a:pt x="22618" y="25234"/>
                </a:lnTo>
                <a:lnTo>
                  <a:pt x="22733" y="25107"/>
                </a:lnTo>
                <a:lnTo>
                  <a:pt x="22707" y="24726"/>
                </a:lnTo>
                <a:lnTo>
                  <a:pt x="22745" y="25095"/>
                </a:lnTo>
                <a:lnTo>
                  <a:pt x="22923" y="25171"/>
                </a:lnTo>
                <a:lnTo>
                  <a:pt x="22974" y="24980"/>
                </a:lnTo>
                <a:lnTo>
                  <a:pt x="23025" y="24726"/>
                </a:lnTo>
                <a:lnTo>
                  <a:pt x="23075" y="24472"/>
                </a:lnTo>
                <a:lnTo>
                  <a:pt x="23304" y="23456"/>
                </a:lnTo>
                <a:lnTo>
                  <a:pt x="23418" y="22948"/>
                </a:lnTo>
                <a:lnTo>
                  <a:pt x="23456" y="22771"/>
                </a:lnTo>
                <a:close/>
              </a:path>
              <a:path w="33019" h="38100">
                <a:moveTo>
                  <a:pt x="23774" y="22567"/>
                </a:moveTo>
                <a:lnTo>
                  <a:pt x="23698" y="21678"/>
                </a:lnTo>
                <a:lnTo>
                  <a:pt x="23456" y="22771"/>
                </a:lnTo>
                <a:lnTo>
                  <a:pt x="23736" y="22707"/>
                </a:lnTo>
                <a:lnTo>
                  <a:pt x="23774" y="22567"/>
                </a:lnTo>
                <a:close/>
              </a:path>
              <a:path w="33019" h="38100">
                <a:moveTo>
                  <a:pt x="23888" y="12865"/>
                </a:moveTo>
                <a:lnTo>
                  <a:pt x="23863" y="12484"/>
                </a:lnTo>
                <a:lnTo>
                  <a:pt x="23825" y="12090"/>
                </a:lnTo>
                <a:lnTo>
                  <a:pt x="23710" y="12865"/>
                </a:lnTo>
                <a:lnTo>
                  <a:pt x="23749" y="13246"/>
                </a:lnTo>
                <a:lnTo>
                  <a:pt x="23787" y="13627"/>
                </a:lnTo>
                <a:lnTo>
                  <a:pt x="23888" y="12865"/>
                </a:lnTo>
                <a:close/>
              </a:path>
              <a:path w="33019" h="38100">
                <a:moveTo>
                  <a:pt x="24180" y="24726"/>
                </a:moveTo>
                <a:close/>
              </a:path>
              <a:path w="33019" h="38100">
                <a:moveTo>
                  <a:pt x="24333" y="24091"/>
                </a:moveTo>
                <a:lnTo>
                  <a:pt x="24320" y="23964"/>
                </a:lnTo>
                <a:lnTo>
                  <a:pt x="24206" y="22618"/>
                </a:lnTo>
                <a:lnTo>
                  <a:pt x="24003" y="22656"/>
                </a:lnTo>
                <a:lnTo>
                  <a:pt x="23876" y="23964"/>
                </a:lnTo>
                <a:lnTo>
                  <a:pt x="23774" y="22707"/>
                </a:lnTo>
                <a:lnTo>
                  <a:pt x="23710" y="22860"/>
                </a:lnTo>
                <a:lnTo>
                  <a:pt x="23241" y="25742"/>
                </a:lnTo>
                <a:lnTo>
                  <a:pt x="23380" y="25615"/>
                </a:lnTo>
                <a:lnTo>
                  <a:pt x="24193" y="25488"/>
                </a:lnTo>
                <a:lnTo>
                  <a:pt x="24206" y="25234"/>
                </a:lnTo>
                <a:lnTo>
                  <a:pt x="23660" y="25234"/>
                </a:lnTo>
                <a:lnTo>
                  <a:pt x="24104" y="24980"/>
                </a:lnTo>
                <a:lnTo>
                  <a:pt x="24117" y="24726"/>
                </a:lnTo>
                <a:lnTo>
                  <a:pt x="24180" y="24599"/>
                </a:lnTo>
                <a:lnTo>
                  <a:pt x="24282" y="24320"/>
                </a:lnTo>
                <a:lnTo>
                  <a:pt x="24333" y="24091"/>
                </a:lnTo>
                <a:close/>
              </a:path>
              <a:path w="33019" h="38100">
                <a:moveTo>
                  <a:pt x="24447" y="22567"/>
                </a:moveTo>
                <a:lnTo>
                  <a:pt x="24333" y="22377"/>
                </a:lnTo>
                <a:lnTo>
                  <a:pt x="24320" y="22593"/>
                </a:lnTo>
                <a:lnTo>
                  <a:pt x="24447" y="22567"/>
                </a:lnTo>
                <a:close/>
              </a:path>
              <a:path w="33019" h="38100">
                <a:moveTo>
                  <a:pt x="24803" y="1447"/>
                </a:moveTo>
                <a:lnTo>
                  <a:pt x="24765" y="1054"/>
                </a:lnTo>
                <a:lnTo>
                  <a:pt x="24726" y="546"/>
                </a:lnTo>
                <a:lnTo>
                  <a:pt x="24574" y="1422"/>
                </a:lnTo>
                <a:lnTo>
                  <a:pt x="24612" y="1816"/>
                </a:lnTo>
                <a:lnTo>
                  <a:pt x="24650" y="2324"/>
                </a:lnTo>
                <a:lnTo>
                  <a:pt x="24803" y="1447"/>
                </a:lnTo>
                <a:close/>
              </a:path>
              <a:path w="33019" h="38100">
                <a:moveTo>
                  <a:pt x="25196" y="24942"/>
                </a:moveTo>
                <a:lnTo>
                  <a:pt x="25146" y="24371"/>
                </a:lnTo>
                <a:lnTo>
                  <a:pt x="24320" y="24853"/>
                </a:lnTo>
                <a:lnTo>
                  <a:pt x="24218" y="25120"/>
                </a:lnTo>
                <a:lnTo>
                  <a:pt x="25196" y="24942"/>
                </a:lnTo>
                <a:close/>
              </a:path>
              <a:path w="33019" h="38100">
                <a:moveTo>
                  <a:pt x="25412" y="24904"/>
                </a:moveTo>
                <a:lnTo>
                  <a:pt x="25361" y="24345"/>
                </a:lnTo>
                <a:lnTo>
                  <a:pt x="25260" y="24930"/>
                </a:lnTo>
                <a:lnTo>
                  <a:pt x="25412" y="24904"/>
                </a:lnTo>
                <a:close/>
              </a:path>
              <a:path w="33019" h="38100">
                <a:moveTo>
                  <a:pt x="25806" y="24853"/>
                </a:moveTo>
                <a:lnTo>
                  <a:pt x="25755" y="24345"/>
                </a:lnTo>
                <a:lnTo>
                  <a:pt x="25679" y="24853"/>
                </a:lnTo>
                <a:lnTo>
                  <a:pt x="25806" y="24853"/>
                </a:lnTo>
                <a:close/>
              </a:path>
              <a:path w="33019" h="38100">
                <a:moveTo>
                  <a:pt x="25831" y="1016"/>
                </a:moveTo>
                <a:lnTo>
                  <a:pt x="25742" y="0"/>
                </a:lnTo>
                <a:lnTo>
                  <a:pt x="25628" y="1282"/>
                </a:lnTo>
                <a:lnTo>
                  <a:pt x="24980" y="965"/>
                </a:lnTo>
                <a:lnTo>
                  <a:pt x="25057" y="1803"/>
                </a:lnTo>
                <a:lnTo>
                  <a:pt x="25082" y="2070"/>
                </a:lnTo>
                <a:lnTo>
                  <a:pt x="25209" y="1828"/>
                </a:lnTo>
                <a:lnTo>
                  <a:pt x="25615" y="1295"/>
                </a:lnTo>
                <a:lnTo>
                  <a:pt x="25514" y="2552"/>
                </a:lnTo>
                <a:lnTo>
                  <a:pt x="25450" y="1790"/>
                </a:lnTo>
                <a:lnTo>
                  <a:pt x="25590" y="3505"/>
                </a:lnTo>
                <a:lnTo>
                  <a:pt x="25831" y="1016"/>
                </a:lnTo>
                <a:close/>
              </a:path>
              <a:path w="33019" h="38100">
                <a:moveTo>
                  <a:pt x="25882" y="26377"/>
                </a:moveTo>
                <a:lnTo>
                  <a:pt x="25819" y="25666"/>
                </a:lnTo>
                <a:lnTo>
                  <a:pt x="25844" y="26377"/>
                </a:lnTo>
                <a:close/>
              </a:path>
              <a:path w="33019" h="38100">
                <a:moveTo>
                  <a:pt x="25996" y="1371"/>
                </a:moveTo>
                <a:lnTo>
                  <a:pt x="25958" y="1016"/>
                </a:lnTo>
                <a:lnTo>
                  <a:pt x="25946" y="812"/>
                </a:lnTo>
                <a:lnTo>
                  <a:pt x="25869" y="1422"/>
                </a:lnTo>
                <a:lnTo>
                  <a:pt x="25895" y="1778"/>
                </a:lnTo>
                <a:lnTo>
                  <a:pt x="25908" y="1981"/>
                </a:lnTo>
                <a:lnTo>
                  <a:pt x="25996" y="1371"/>
                </a:lnTo>
                <a:close/>
              </a:path>
              <a:path w="33019" h="38100">
                <a:moveTo>
                  <a:pt x="28219" y="12839"/>
                </a:moveTo>
                <a:lnTo>
                  <a:pt x="28194" y="12534"/>
                </a:lnTo>
                <a:lnTo>
                  <a:pt x="27800" y="13030"/>
                </a:lnTo>
                <a:lnTo>
                  <a:pt x="28219" y="12839"/>
                </a:lnTo>
                <a:close/>
              </a:path>
              <a:path w="33019" h="38100">
                <a:moveTo>
                  <a:pt x="29032" y="13830"/>
                </a:moveTo>
                <a:close/>
              </a:path>
              <a:path w="33019" h="38100">
                <a:moveTo>
                  <a:pt x="30137" y="3594"/>
                </a:moveTo>
                <a:lnTo>
                  <a:pt x="30099" y="3200"/>
                </a:lnTo>
                <a:lnTo>
                  <a:pt x="30060" y="2692"/>
                </a:lnTo>
                <a:lnTo>
                  <a:pt x="29908" y="3568"/>
                </a:lnTo>
                <a:lnTo>
                  <a:pt x="29946" y="3962"/>
                </a:lnTo>
                <a:lnTo>
                  <a:pt x="29984" y="4470"/>
                </a:lnTo>
                <a:lnTo>
                  <a:pt x="30137" y="3594"/>
                </a:lnTo>
                <a:close/>
              </a:path>
              <a:path w="33019" h="38100">
                <a:moveTo>
                  <a:pt x="30454" y="3187"/>
                </a:moveTo>
                <a:lnTo>
                  <a:pt x="30416" y="2768"/>
                </a:lnTo>
                <a:lnTo>
                  <a:pt x="30251" y="3949"/>
                </a:lnTo>
                <a:lnTo>
                  <a:pt x="30378" y="5461"/>
                </a:lnTo>
                <a:lnTo>
                  <a:pt x="30454" y="3187"/>
                </a:lnTo>
                <a:close/>
              </a:path>
              <a:path w="33019" h="38100">
                <a:moveTo>
                  <a:pt x="32397" y="3390"/>
                </a:moveTo>
                <a:lnTo>
                  <a:pt x="31762" y="3073"/>
                </a:lnTo>
                <a:lnTo>
                  <a:pt x="31826" y="3911"/>
                </a:lnTo>
                <a:lnTo>
                  <a:pt x="31851" y="4178"/>
                </a:lnTo>
                <a:lnTo>
                  <a:pt x="31978" y="3937"/>
                </a:lnTo>
                <a:lnTo>
                  <a:pt x="32397" y="3390"/>
                </a:lnTo>
                <a:close/>
              </a:path>
              <a:path w="33019" h="38100">
                <a:moveTo>
                  <a:pt x="32524" y="33870"/>
                </a:moveTo>
                <a:lnTo>
                  <a:pt x="32512" y="29171"/>
                </a:lnTo>
                <a:lnTo>
                  <a:pt x="32512" y="28028"/>
                </a:lnTo>
                <a:lnTo>
                  <a:pt x="32512" y="26758"/>
                </a:lnTo>
                <a:lnTo>
                  <a:pt x="32512" y="26504"/>
                </a:lnTo>
                <a:lnTo>
                  <a:pt x="32499" y="24345"/>
                </a:lnTo>
                <a:lnTo>
                  <a:pt x="32486" y="24091"/>
                </a:lnTo>
                <a:lnTo>
                  <a:pt x="32448" y="21297"/>
                </a:lnTo>
                <a:lnTo>
                  <a:pt x="32423" y="19519"/>
                </a:lnTo>
                <a:lnTo>
                  <a:pt x="32397" y="18376"/>
                </a:lnTo>
                <a:lnTo>
                  <a:pt x="32359" y="15836"/>
                </a:lnTo>
                <a:lnTo>
                  <a:pt x="32359" y="15455"/>
                </a:lnTo>
                <a:lnTo>
                  <a:pt x="32359" y="15328"/>
                </a:lnTo>
                <a:lnTo>
                  <a:pt x="32308" y="12407"/>
                </a:lnTo>
                <a:lnTo>
                  <a:pt x="32169" y="10248"/>
                </a:lnTo>
                <a:lnTo>
                  <a:pt x="31902" y="7073"/>
                </a:lnTo>
                <a:lnTo>
                  <a:pt x="30632" y="11264"/>
                </a:lnTo>
                <a:lnTo>
                  <a:pt x="29921" y="12026"/>
                </a:lnTo>
                <a:lnTo>
                  <a:pt x="29476" y="12255"/>
                </a:lnTo>
                <a:lnTo>
                  <a:pt x="29476" y="15328"/>
                </a:lnTo>
                <a:lnTo>
                  <a:pt x="29006" y="15074"/>
                </a:lnTo>
                <a:lnTo>
                  <a:pt x="29006" y="14439"/>
                </a:lnTo>
                <a:lnTo>
                  <a:pt x="28994" y="13677"/>
                </a:lnTo>
                <a:lnTo>
                  <a:pt x="28994" y="12788"/>
                </a:lnTo>
                <a:lnTo>
                  <a:pt x="29032" y="13830"/>
                </a:lnTo>
                <a:lnTo>
                  <a:pt x="29260" y="12788"/>
                </a:lnTo>
                <a:lnTo>
                  <a:pt x="29337" y="12407"/>
                </a:lnTo>
                <a:lnTo>
                  <a:pt x="29476" y="15328"/>
                </a:lnTo>
                <a:lnTo>
                  <a:pt x="29476" y="12255"/>
                </a:lnTo>
                <a:lnTo>
                  <a:pt x="29171" y="12407"/>
                </a:lnTo>
                <a:lnTo>
                  <a:pt x="28663" y="12649"/>
                </a:lnTo>
                <a:lnTo>
                  <a:pt x="28663" y="26885"/>
                </a:lnTo>
                <a:lnTo>
                  <a:pt x="28321" y="27647"/>
                </a:lnTo>
                <a:lnTo>
                  <a:pt x="27965" y="28028"/>
                </a:lnTo>
                <a:lnTo>
                  <a:pt x="27851" y="26758"/>
                </a:lnTo>
                <a:lnTo>
                  <a:pt x="28663" y="26885"/>
                </a:lnTo>
                <a:lnTo>
                  <a:pt x="28663" y="12649"/>
                </a:lnTo>
                <a:lnTo>
                  <a:pt x="28511" y="12725"/>
                </a:lnTo>
                <a:lnTo>
                  <a:pt x="28460" y="14312"/>
                </a:lnTo>
                <a:lnTo>
                  <a:pt x="28435" y="14058"/>
                </a:lnTo>
                <a:lnTo>
                  <a:pt x="28422" y="13931"/>
                </a:lnTo>
                <a:lnTo>
                  <a:pt x="28511" y="12788"/>
                </a:lnTo>
                <a:lnTo>
                  <a:pt x="28409" y="22821"/>
                </a:lnTo>
                <a:lnTo>
                  <a:pt x="28384" y="24091"/>
                </a:lnTo>
                <a:lnTo>
                  <a:pt x="28346" y="23583"/>
                </a:lnTo>
                <a:lnTo>
                  <a:pt x="28359" y="23329"/>
                </a:lnTo>
                <a:lnTo>
                  <a:pt x="28409" y="22821"/>
                </a:lnTo>
                <a:lnTo>
                  <a:pt x="28409" y="12776"/>
                </a:lnTo>
                <a:lnTo>
                  <a:pt x="28295" y="13931"/>
                </a:lnTo>
                <a:lnTo>
                  <a:pt x="28282" y="13804"/>
                </a:lnTo>
                <a:lnTo>
                  <a:pt x="27774" y="14058"/>
                </a:lnTo>
                <a:lnTo>
                  <a:pt x="27432" y="13970"/>
                </a:lnTo>
                <a:lnTo>
                  <a:pt x="27432" y="26504"/>
                </a:lnTo>
                <a:lnTo>
                  <a:pt x="27393" y="29171"/>
                </a:lnTo>
                <a:lnTo>
                  <a:pt x="27317" y="28282"/>
                </a:lnTo>
                <a:lnTo>
                  <a:pt x="27279" y="27774"/>
                </a:lnTo>
                <a:lnTo>
                  <a:pt x="27266" y="27647"/>
                </a:lnTo>
                <a:lnTo>
                  <a:pt x="27432" y="26504"/>
                </a:lnTo>
                <a:lnTo>
                  <a:pt x="27432" y="13970"/>
                </a:lnTo>
                <a:lnTo>
                  <a:pt x="27317" y="20535"/>
                </a:lnTo>
                <a:lnTo>
                  <a:pt x="27190" y="21297"/>
                </a:lnTo>
                <a:lnTo>
                  <a:pt x="27178" y="21170"/>
                </a:lnTo>
                <a:lnTo>
                  <a:pt x="27216" y="19773"/>
                </a:lnTo>
                <a:lnTo>
                  <a:pt x="27241" y="19646"/>
                </a:lnTo>
                <a:lnTo>
                  <a:pt x="27254" y="19519"/>
                </a:lnTo>
                <a:lnTo>
                  <a:pt x="27317" y="20535"/>
                </a:lnTo>
                <a:lnTo>
                  <a:pt x="27317" y="13995"/>
                </a:lnTo>
                <a:lnTo>
                  <a:pt x="27063" y="15074"/>
                </a:lnTo>
                <a:lnTo>
                  <a:pt x="26771" y="14693"/>
                </a:lnTo>
                <a:lnTo>
                  <a:pt x="26517" y="13423"/>
                </a:lnTo>
                <a:lnTo>
                  <a:pt x="26492" y="13296"/>
                </a:lnTo>
                <a:lnTo>
                  <a:pt x="26327" y="13169"/>
                </a:lnTo>
                <a:lnTo>
                  <a:pt x="26149" y="13423"/>
                </a:lnTo>
                <a:lnTo>
                  <a:pt x="25984" y="13335"/>
                </a:lnTo>
                <a:lnTo>
                  <a:pt x="25984" y="22186"/>
                </a:lnTo>
                <a:lnTo>
                  <a:pt x="25857" y="22821"/>
                </a:lnTo>
                <a:lnTo>
                  <a:pt x="25933" y="21170"/>
                </a:lnTo>
                <a:lnTo>
                  <a:pt x="25984" y="22186"/>
                </a:lnTo>
                <a:lnTo>
                  <a:pt x="25984" y="13335"/>
                </a:lnTo>
                <a:lnTo>
                  <a:pt x="25501" y="13042"/>
                </a:lnTo>
                <a:lnTo>
                  <a:pt x="25184" y="13042"/>
                </a:lnTo>
                <a:lnTo>
                  <a:pt x="24650" y="13423"/>
                </a:lnTo>
                <a:lnTo>
                  <a:pt x="24599" y="13779"/>
                </a:lnTo>
                <a:lnTo>
                  <a:pt x="24447" y="11938"/>
                </a:lnTo>
                <a:lnTo>
                  <a:pt x="24752" y="12026"/>
                </a:lnTo>
                <a:lnTo>
                  <a:pt x="26187" y="12661"/>
                </a:lnTo>
                <a:lnTo>
                  <a:pt x="27368" y="13550"/>
                </a:lnTo>
                <a:lnTo>
                  <a:pt x="27800" y="13030"/>
                </a:lnTo>
                <a:lnTo>
                  <a:pt x="26885" y="11772"/>
                </a:lnTo>
                <a:lnTo>
                  <a:pt x="25768" y="10248"/>
                </a:lnTo>
                <a:lnTo>
                  <a:pt x="23837" y="10248"/>
                </a:lnTo>
                <a:lnTo>
                  <a:pt x="23647" y="10629"/>
                </a:lnTo>
                <a:lnTo>
                  <a:pt x="23329" y="11684"/>
                </a:lnTo>
                <a:lnTo>
                  <a:pt x="23088" y="10972"/>
                </a:lnTo>
                <a:lnTo>
                  <a:pt x="22821" y="10223"/>
                </a:lnTo>
                <a:lnTo>
                  <a:pt x="22745" y="10528"/>
                </a:lnTo>
                <a:lnTo>
                  <a:pt x="22517" y="10985"/>
                </a:lnTo>
                <a:lnTo>
                  <a:pt x="22237" y="11557"/>
                </a:lnTo>
                <a:lnTo>
                  <a:pt x="21983" y="10147"/>
                </a:lnTo>
                <a:lnTo>
                  <a:pt x="22047" y="11379"/>
                </a:lnTo>
                <a:lnTo>
                  <a:pt x="21767" y="9779"/>
                </a:lnTo>
                <a:lnTo>
                  <a:pt x="20586" y="11468"/>
                </a:lnTo>
                <a:lnTo>
                  <a:pt x="20599" y="11798"/>
                </a:lnTo>
                <a:lnTo>
                  <a:pt x="20777" y="12522"/>
                </a:lnTo>
                <a:lnTo>
                  <a:pt x="21145" y="13208"/>
                </a:lnTo>
                <a:lnTo>
                  <a:pt x="21615" y="12801"/>
                </a:lnTo>
                <a:lnTo>
                  <a:pt x="21767" y="12623"/>
                </a:lnTo>
                <a:lnTo>
                  <a:pt x="22072" y="11823"/>
                </a:lnTo>
                <a:lnTo>
                  <a:pt x="22110" y="12509"/>
                </a:lnTo>
                <a:lnTo>
                  <a:pt x="22098" y="12166"/>
                </a:lnTo>
                <a:lnTo>
                  <a:pt x="23634" y="12484"/>
                </a:lnTo>
                <a:lnTo>
                  <a:pt x="23456" y="12026"/>
                </a:lnTo>
                <a:lnTo>
                  <a:pt x="23939" y="11772"/>
                </a:lnTo>
                <a:lnTo>
                  <a:pt x="24295" y="11887"/>
                </a:lnTo>
                <a:lnTo>
                  <a:pt x="24193" y="13233"/>
                </a:lnTo>
                <a:lnTo>
                  <a:pt x="24561" y="14033"/>
                </a:lnTo>
                <a:lnTo>
                  <a:pt x="24384" y="15455"/>
                </a:lnTo>
                <a:lnTo>
                  <a:pt x="24193" y="13296"/>
                </a:lnTo>
                <a:lnTo>
                  <a:pt x="23964" y="13677"/>
                </a:lnTo>
                <a:lnTo>
                  <a:pt x="23901" y="19011"/>
                </a:lnTo>
                <a:lnTo>
                  <a:pt x="23698" y="19392"/>
                </a:lnTo>
                <a:lnTo>
                  <a:pt x="22580" y="19519"/>
                </a:lnTo>
                <a:lnTo>
                  <a:pt x="20548" y="21170"/>
                </a:lnTo>
                <a:lnTo>
                  <a:pt x="19951" y="21120"/>
                </a:lnTo>
                <a:lnTo>
                  <a:pt x="19888" y="21932"/>
                </a:lnTo>
                <a:lnTo>
                  <a:pt x="19875" y="21805"/>
                </a:lnTo>
                <a:lnTo>
                  <a:pt x="19862" y="21297"/>
                </a:lnTo>
                <a:lnTo>
                  <a:pt x="19888" y="21107"/>
                </a:lnTo>
                <a:lnTo>
                  <a:pt x="18948" y="21043"/>
                </a:lnTo>
                <a:lnTo>
                  <a:pt x="18923" y="20535"/>
                </a:lnTo>
                <a:lnTo>
                  <a:pt x="18821" y="20281"/>
                </a:lnTo>
                <a:lnTo>
                  <a:pt x="18834" y="20040"/>
                </a:lnTo>
                <a:lnTo>
                  <a:pt x="18618" y="20281"/>
                </a:lnTo>
                <a:lnTo>
                  <a:pt x="18491" y="20535"/>
                </a:lnTo>
                <a:lnTo>
                  <a:pt x="18402" y="19392"/>
                </a:lnTo>
                <a:lnTo>
                  <a:pt x="18834" y="19634"/>
                </a:lnTo>
                <a:lnTo>
                  <a:pt x="18834" y="19392"/>
                </a:lnTo>
                <a:lnTo>
                  <a:pt x="18834" y="19011"/>
                </a:lnTo>
                <a:lnTo>
                  <a:pt x="18846" y="17868"/>
                </a:lnTo>
                <a:lnTo>
                  <a:pt x="20370" y="19519"/>
                </a:lnTo>
                <a:lnTo>
                  <a:pt x="21475" y="19392"/>
                </a:lnTo>
                <a:lnTo>
                  <a:pt x="22136" y="19646"/>
                </a:lnTo>
                <a:lnTo>
                  <a:pt x="22720" y="19392"/>
                </a:lnTo>
                <a:lnTo>
                  <a:pt x="22910" y="19265"/>
                </a:lnTo>
                <a:lnTo>
                  <a:pt x="23139" y="17868"/>
                </a:lnTo>
                <a:lnTo>
                  <a:pt x="23279" y="16979"/>
                </a:lnTo>
                <a:lnTo>
                  <a:pt x="23456" y="15836"/>
                </a:lnTo>
                <a:lnTo>
                  <a:pt x="23774" y="17741"/>
                </a:lnTo>
                <a:lnTo>
                  <a:pt x="23901" y="19011"/>
                </a:lnTo>
                <a:lnTo>
                  <a:pt x="23901" y="13728"/>
                </a:lnTo>
                <a:lnTo>
                  <a:pt x="23393" y="14058"/>
                </a:lnTo>
                <a:lnTo>
                  <a:pt x="22758" y="14058"/>
                </a:lnTo>
                <a:lnTo>
                  <a:pt x="20662" y="14185"/>
                </a:lnTo>
                <a:lnTo>
                  <a:pt x="18859" y="15455"/>
                </a:lnTo>
                <a:lnTo>
                  <a:pt x="18275" y="15811"/>
                </a:lnTo>
                <a:lnTo>
                  <a:pt x="18275" y="20154"/>
                </a:lnTo>
                <a:lnTo>
                  <a:pt x="18161" y="20789"/>
                </a:lnTo>
                <a:lnTo>
                  <a:pt x="18097" y="20027"/>
                </a:lnTo>
                <a:lnTo>
                  <a:pt x="18097" y="20789"/>
                </a:lnTo>
                <a:lnTo>
                  <a:pt x="18021" y="21297"/>
                </a:lnTo>
                <a:lnTo>
                  <a:pt x="18072" y="20383"/>
                </a:lnTo>
                <a:lnTo>
                  <a:pt x="18097" y="20789"/>
                </a:lnTo>
                <a:lnTo>
                  <a:pt x="18097" y="20027"/>
                </a:lnTo>
                <a:lnTo>
                  <a:pt x="18084" y="19900"/>
                </a:lnTo>
                <a:lnTo>
                  <a:pt x="18237" y="19011"/>
                </a:lnTo>
                <a:lnTo>
                  <a:pt x="18275" y="20154"/>
                </a:lnTo>
                <a:lnTo>
                  <a:pt x="18275" y="15811"/>
                </a:lnTo>
                <a:lnTo>
                  <a:pt x="16281" y="16979"/>
                </a:lnTo>
                <a:lnTo>
                  <a:pt x="15494" y="14693"/>
                </a:lnTo>
                <a:lnTo>
                  <a:pt x="14859" y="15836"/>
                </a:lnTo>
                <a:lnTo>
                  <a:pt x="14732" y="17233"/>
                </a:lnTo>
                <a:lnTo>
                  <a:pt x="14389" y="17538"/>
                </a:lnTo>
                <a:lnTo>
                  <a:pt x="14389" y="17741"/>
                </a:lnTo>
                <a:lnTo>
                  <a:pt x="14338" y="20408"/>
                </a:lnTo>
                <a:lnTo>
                  <a:pt x="14312" y="20027"/>
                </a:lnTo>
                <a:lnTo>
                  <a:pt x="14262" y="19392"/>
                </a:lnTo>
                <a:lnTo>
                  <a:pt x="14287" y="18503"/>
                </a:lnTo>
                <a:lnTo>
                  <a:pt x="14389" y="17741"/>
                </a:lnTo>
                <a:lnTo>
                  <a:pt x="14389" y="17538"/>
                </a:lnTo>
                <a:lnTo>
                  <a:pt x="14147" y="17741"/>
                </a:lnTo>
                <a:lnTo>
                  <a:pt x="13639" y="17741"/>
                </a:lnTo>
                <a:lnTo>
                  <a:pt x="13462" y="17614"/>
                </a:lnTo>
                <a:lnTo>
                  <a:pt x="12331" y="16840"/>
                </a:lnTo>
                <a:lnTo>
                  <a:pt x="12407" y="17653"/>
                </a:lnTo>
                <a:lnTo>
                  <a:pt x="11620" y="22390"/>
                </a:lnTo>
                <a:lnTo>
                  <a:pt x="12242" y="20408"/>
                </a:lnTo>
                <a:lnTo>
                  <a:pt x="13449" y="21932"/>
                </a:lnTo>
                <a:lnTo>
                  <a:pt x="14262" y="20916"/>
                </a:lnTo>
                <a:lnTo>
                  <a:pt x="14376" y="20764"/>
                </a:lnTo>
                <a:lnTo>
                  <a:pt x="14478" y="20408"/>
                </a:lnTo>
                <a:lnTo>
                  <a:pt x="14439" y="21805"/>
                </a:lnTo>
                <a:lnTo>
                  <a:pt x="14109" y="22479"/>
                </a:lnTo>
                <a:lnTo>
                  <a:pt x="14312" y="22313"/>
                </a:lnTo>
                <a:lnTo>
                  <a:pt x="14566" y="22644"/>
                </a:lnTo>
                <a:lnTo>
                  <a:pt x="14566" y="22313"/>
                </a:lnTo>
                <a:lnTo>
                  <a:pt x="14566" y="21805"/>
                </a:lnTo>
                <a:lnTo>
                  <a:pt x="14846" y="18249"/>
                </a:lnTo>
                <a:lnTo>
                  <a:pt x="14884" y="19011"/>
                </a:lnTo>
                <a:lnTo>
                  <a:pt x="15011" y="20320"/>
                </a:lnTo>
                <a:lnTo>
                  <a:pt x="15646" y="20408"/>
                </a:lnTo>
                <a:lnTo>
                  <a:pt x="15925" y="20281"/>
                </a:lnTo>
                <a:lnTo>
                  <a:pt x="16256" y="20281"/>
                </a:lnTo>
                <a:lnTo>
                  <a:pt x="16687" y="19634"/>
                </a:lnTo>
                <a:lnTo>
                  <a:pt x="17030" y="19545"/>
                </a:lnTo>
                <a:lnTo>
                  <a:pt x="17119" y="18503"/>
                </a:lnTo>
                <a:lnTo>
                  <a:pt x="17157" y="18757"/>
                </a:lnTo>
                <a:lnTo>
                  <a:pt x="17487" y="20942"/>
                </a:lnTo>
                <a:lnTo>
                  <a:pt x="17614" y="21666"/>
                </a:lnTo>
                <a:lnTo>
                  <a:pt x="17627" y="21424"/>
                </a:lnTo>
                <a:lnTo>
                  <a:pt x="17729" y="20281"/>
                </a:lnTo>
                <a:lnTo>
                  <a:pt x="17780" y="19900"/>
                </a:lnTo>
                <a:lnTo>
                  <a:pt x="17729" y="21424"/>
                </a:lnTo>
                <a:lnTo>
                  <a:pt x="17614" y="21666"/>
                </a:lnTo>
                <a:lnTo>
                  <a:pt x="17602" y="21805"/>
                </a:lnTo>
                <a:lnTo>
                  <a:pt x="17513" y="21590"/>
                </a:lnTo>
                <a:lnTo>
                  <a:pt x="17297" y="21424"/>
                </a:lnTo>
                <a:lnTo>
                  <a:pt x="16802" y="21043"/>
                </a:lnTo>
                <a:lnTo>
                  <a:pt x="16078" y="21170"/>
                </a:lnTo>
                <a:lnTo>
                  <a:pt x="15633" y="21424"/>
                </a:lnTo>
                <a:lnTo>
                  <a:pt x="14973" y="20650"/>
                </a:lnTo>
                <a:lnTo>
                  <a:pt x="14909" y="21932"/>
                </a:lnTo>
                <a:lnTo>
                  <a:pt x="14795" y="22186"/>
                </a:lnTo>
                <a:lnTo>
                  <a:pt x="14706" y="22821"/>
                </a:lnTo>
                <a:lnTo>
                  <a:pt x="14897" y="23075"/>
                </a:lnTo>
                <a:lnTo>
                  <a:pt x="16103" y="22059"/>
                </a:lnTo>
                <a:lnTo>
                  <a:pt x="16535" y="23075"/>
                </a:lnTo>
                <a:lnTo>
                  <a:pt x="17132" y="22593"/>
                </a:lnTo>
                <a:lnTo>
                  <a:pt x="17411" y="22059"/>
                </a:lnTo>
                <a:lnTo>
                  <a:pt x="17475" y="21932"/>
                </a:lnTo>
                <a:lnTo>
                  <a:pt x="17576" y="22263"/>
                </a:lnTo>
                <a:lnTo>
                  <a:pt x="18440" y="22567"/>
                </a:lnTo>
                <a:lnTo>
                  <a:pt x="19113" y="22567"/>
                </a:lnTo>
                <a:lnTo>
                  <a:pt x="19621" y="22694"/>
                </a:lnTo>
                <a:lnTo>
                  <a:pt x="20027" y="22567"/>
                </a:lnTo>
                <a:lnTo>
                  <a:pt x="20142" y="22377"/>
                </a:lnTo>
                <a:lnTo>
                  <a:pt x="20535" y="21932"/>
                </a:lnTo>
                <a:lnTo>
                  <a:pt x="21031" y="22860"/>
                </a:lnTo>
                <a:lnTo>
                  <a:pt x="21437" y="22059"/>
                </a:lnTo>
                <a:lnTo>
                  <a:pt x="21590" y="21678"/>
                </a:lnTo>
                <a:lnTo>
                  <a:pt x="21971" y="21805"/>
                </a:lnTo>
                <a:lnTo>
                  <a:pt x="21894" y="21678"/>
                </a:lnTo>
                <a:lnTo>
                  <a:pt x="21818" y="21551"/>
                </a:lnTo>
                <a:lnTo>
                  <a:pt x="22707" y="21678"/>
                </a:lnTo>
                <a:lnTo>
                  <a:pt x="23317" y="21678"/>
                </a:lnTo>
                <a:lnTo>
                  <a:pt x="23469" y="21551"/>
                </a:lnTo>
                <a:lnTo>
                  <a:pt x="23609" y="21424"/>
                </a:lnTo>
                <a:lnTo>
                  <a:pt x="24333" y="22377"/>
                </a:lnTo>
                <a:lnTo>
                  <a:pt x="24422" y="21424"/>
                </a:lnTo>
                <a:lnTo>
                  <a:pt x="24447" y="21170"/>
                </a:lnTo>
                <a:lnTo>
                  <a:pt x="24485" y="20662"/>
                </a:lnTo>
                <a:lnTo>
                  <a:pt x="24460" y="22821"/>
                </a:lnTo>
                <a:lnTo>
                  <a:pt x="24333" y="24091"/>
                </a:lnTo>
                <a:lnTo>
                  <a:pt x="25146" y="24320"/>
                </a:lnTo>
                <a:lnTo>
                  <a:pt x="25285" y="23456"/>
                </a:lnTo>
                <a:lnTo>
                  <a:pt x="25361" y="24345"/>
                </a:lnTo>
                <a:lnTo>
                  <a:pt x="25476" y="23583"/>
                </a:lnTo>
                <a:lnTo>
                  <a:pt x="25463" y="24892"/>
                </a:lnTo>
                <a:lnTo>
                  <a:pt x="25628" y="24866"/>
                </a:lnTo>
                <a:lnTo>
                  <a:pt x="25615" y="23583"/>
                </a:lnTo>
                <a:lnTo>
                  <a:pt x="25603" y="23456"/>
                </a:lnTo>
                <a:lnTo>
                  <a:pt x="25679" y="21170"/>
                </a:lnTo>
                <a:lnTo>
                  <a:pt x="25641" y="23901"/>
                </a:lnTo>
                <a:lnTo>
                  <a:pt x="25692" y="23583"/>
                </a:lnTo>
                <a:lnTo>
                  <a:pt x="25755" y="24345"/>
                </a:lnTo>
                <a:lnTo>
                  <a:pt x="25844" y="23710"/>
                </a:lnTo>
                <a:lnTo>
                  <a:pt x="25806" y="24853"/>
                </a:lnTo>
                <a:lnTo>
                  <a:pt x="25806" y="25234"/>
                </a:lnTo>
                <a:lnTo>
                  <a:pt x="26263" y="25742"/>
                </a:lnTo>
                <a:lnTo>
                  <a:pt x="26289" y="25958"/>
                </a:lnTo>
                <a:lnTo>
                  <a:pt x="26352" y="26631"/>
                </a:lnTo>
                <a:lnTo>
                  <a:pt x="26454" y="25488"/>
                </a:lnTo>
                <a:lnTo>
                  <a:pt x="26479" y="25234"/>
                </a:lnTo>
                <a:lnTo>
                  <a:pt x="26619" y="23710"/>
                </a:lnTo>
                <a:lnTo>
                  <a:pt x="26631" y="23583"/>
                </a:lnTo>
                <a:lnTo>
                  <a:pt x="26644" y="23329"/>
                </a:lnTo>
                <a:lnTo>
                  <a:pt x="26708" y="24003"/>
                </a:lnTo>
                <a:lnTo>
                  <a:pt x="26670" y="24599"/>
                </a:lnTo>
                <a:lnTo>
                  <a:pt x="26555" y="26009"/>
                </a:lnTo>
                <a:lnTo>
                  <a:pt x="27114" y="26111"/>
                </a:lnTo>
                <a:lnTo>
                  <a:pt x="27139" y="26250"/>
                </a:lnTo>
                <a:lnTo>
                  <a:pt x="26555" y="27520"/>
                </a:lnTo>
                <a:lnTo>
                  <a:pt x="26504" y="26771"/>
                </a:lnTo>
                <a:lnTo>
                  <a:pt x="26441" y="27520"/>
                </a:lnTo>
                <a:lnTo>
                  <a:pt x="26428" y="27647"/>
                </a:lnTo>
                <a:lnTo>
                  <a:pt x="26377" y="27012"/>
                </a:lnTo>
                <a:lnTo>
                  <a:pt x="26289" y="25958"/>
                </a:lnTo>
                <a:lnTo>
                  <a:pt x="25984" y="26250"/>
                </a:lnTo>
                <a:lnTo>
                  <a:pt x="25882" y="26377"/>
                </a:lnTo>
                <a:lnTo>
                  <a:pt x="25895" y="27012"/>
                </a:lnTo>
                <a:lnTo>
                  <a:pt x="25679" y="26111"/>
                </a:lnTo>
                <a:lnTo>
                  <a:pt x="25019" y="25361"/>
                </a:lnTo>
                <a:lnTo>
                  <a:pt x="24206" y="25488"/>
                </a:lnTo>
                <a:lnTo>
                  <a:pt x="23964" y="27774"/>
                </a:lnTo>
                <a:lnTo>
                  <a:pt x="23863" y="27520"/>
                </a:lnTo>
                <a:lnTo>
                  <a:pt x="23215" y="25882"/>
                </a:lnTo>
                <a:lnTo>
                  <a:pt x="22936" y="27520"/>
                </a:lnTo>
                <a:lnTo>
                  <a:pt x="22847" y="26377"/>
                </a:lnTo>
                <a:lnTo>
                  <a:pt x="22821" y="26111"/>
                </a:lnTo>
                <a:lnTo>
                  <a:pt x="22517" y="26377"/>
                </a:lnTo>
                <a:lnTo>
                  <a:pt x="22339" y="26314"/>
                </a:lnTo>
                <a:lnTo>
                  <a:pt x="20942" y="28409"/>
                </a:lnTo>
                <a:lnTo>
                  <a:pt x="20662" y="28282"/>
                </a:lnTo>
                <a:lnTo>
                  <a:pt x="20370" y="28155"/>
                </a:lnTo>
                <a:lnTo>
                  <a:pt x="19227" y="27647"/>
                </a:lnTo>
                <a:lnTo>
                  <a:pt x="18516" y="27876"/>
                </a:lnTo>
                <a:lnTo>
                  <a:pt x="18516" y="28282"/>
                </a:lnTo>
                <a:lnTo>
                  <a:pt x="18465" y="29806"/>
                </a:lnTo>
                <a:lnTo>
                  <a:pt x="18389" y="29933"/>
                </a:lnTo>
                <a:lnTo>
                  <a:pt x="18376" y="29679"/>
                </a:lnTo>
                <a:lnTo>
                  <a:pt x="18389" y="29806"/>
                </a:lnTo>
                <a:lnTo>
                  <a:pt x="18402" y="29044"/>
                </a:lnTo>
                <a:lnTo>
                  <a:pt x="18478" y="28536"/>
                </a:lnTo>
                <a:lnTo>
                  <a:pt x="18516" y="28282"/>
                </a:lnTo>
                <a:lnTo>
                  <a:pt x="18516" y="27876"/>
                </a:lnTo>
                <a:lnTo>
                  <a:pt x="18135" y="27990"/>
                </a:lnTo>
                <a:lnTo>
                  <a:pt x="18135" y="28917"/>
                </a:lnTo>
                <a:lnTo>
                  <a:pt x="17703" y="29425"/>
                </a:lnTo>
                <a:lnTo>
                  <a:pt x="17576" y="29679"/>
                </a:lnTo>
                <a:lnTo>
                  <a:pt x="17487" y="28536"/>
                </a:lnTo>
                <a:lnTo>
                  <a:pt x="18135" y="28917"/>
                </a:lnTo>
                <a:lnTo>
                  <a:pt x="18135" y="27990"/>
                </a:lnTo>
                <a:lnTo>
                  <a:pt x="17602" y="28155"/>
                </a:lnTo>
                <a:lnTo>
                  <a:pt x="17437" y="28028"/>
                </a:lnTo>
                <a:lnTo>
                  <a:pt x="16738" y="27520"/>
                </a:lnTo>
                <a:lnTo>
                  <a:pt x="15506" y="28028"/>
                </a:lnTo>
                <a:lnTo>
                  <a:pt x="15176" y="27901"/>
                </a:lnTo>
                <a:lnTo>
                  <a:pt x="14947" y="29806"/>
                </a:lnTo>
                <a:lnTo>
                  <a:pt x="15163" y="29718"/>
                </a:lnTo>
                <a:lnTo>
                  <a:pt x="15125" y="29298"/>
                </a:lnTo>
                <a:lnTo>
                  <a:pt x="15748" y="29806"/>
                </a:lnTo>
                <a:lnTo>
                  <a:pt x="15824" y="29984"/>
                </a:lnTo>
                <a:lnTo>
                  <a:pt x="15354" y="30314"/>
                </a:lnTo>
                <a:lnTo>
                  <a:pt x="15227" y="30568"/>
                </a:lnTo>
                <a:lnTo>
                  <a:pt x="15176" y="29984"/>
                </a:lnTo>
                <a:lnTo>
                  <a:pt x="14820" y="30949"/>
                </a:lnTo>
                <a:lnTo>
                  <a:pt x="14528" y="30441"/>
                </a:lnTo>
                <a:lnTo>
                  <a:pt x="14046" y="30187"/>
                </a:lnTo>
                <a:lnTo>
                  <a:pt x="13804" y="28917"/>
                </a:lnTo>
                <a:lnTo>
                  <a:pt x="13525" y="28663"/>
                </a:lnTo>
                <a:lnTo>
                  <a:pt x="13462" y="30568"/>
                </a:lnTo>
                <a:lnTo>
                  <a:pt x="13373" y="29679"/>
                </a:lnTo>
                <a:lnTo>
                  <a:pt x="13258" y="28536"/>
                </a:lnTo>
                <a:lnTo>
                  <a:pt x="12954" y="30822"/>
                </a:lnTo>
                <a:lnTo>
                  <a:pt x="13271" y="29806"/>
                </a:lnTo>
                <a:lnTo>
                  <a:pt x="13385" y="30568"/>
                </a:lnTo>
                <a:lnTo>
                  <a:pt x="13296" y="31076"/>
                </a:lnTo>
                <a:lnTo>
                  <a:pt x="13144" y="31457"/>
                </a:lnTo>
                <a:lnTo>
                  <a:pt x="13119" y="31965"/>
                </a:lnTo>
                <a:lnTo>
                  <a:pt x="13296" y="32600"/>
                </a:lnTo>
                <a:lnTo>
                  <a:pt x="13665" y="31965"/>
                </a:lnTo>
                <a:lnTo>
                  <a:pt x="15443" y="30949"/>
                </a:lnTo>
                <a:lnTo>
                  <a:pt x="15989" y="30632"/>
                </a:lnTo>
                <a:lnTo>
                  <a:pt x="15875" y="29298"/>
                </a:lnTo>
                <a:lnTo>
                  <a:pt x="16560" y="29514"/>
                </a:lnTo>
                <a:lnTo>
                  <a:pt x="16535" y="29298"/>
                </a:lnTo>
                <a:lnTo>
                  <a:pt x="16624" y="28282"/>
                </a:lnTo>
                <a:lnTo>
                  <a:pt x="16573" y="29692"/>
                </a:lnTo>
                <a:lnTo>
                  <a:pt x="16141" y="30543"/>
                </a:lnTo>
                <a:lnTo>
                  <a:pt x="16548" y="30314"/>
                </a:lnTo>
                <a:lnTo>
                  <a:pt x="19710" y="32219"/>
                </a:lnTo>
                <a:lnTo>
                  <a:pt x="22085" y="30314"/>
                </a:lnTo>
                <a:lnTo>
                  <a:pt x="22555" y="29933"/>
                </a:lnTo>
                <a:lnTo>
                  <a:pt x="24447" y="28409"/>
                </a:lnTo>
                <a:lnTo>
                  <a:pt x="24599" y="28282"/>
                </a:lnTo>
                <a:lnTo>
                  <a:pt x="26695" y="31457"/>
                </a:lnTo>
                <a:lnTo>
                  <a:pt x="30099" y="31457"/>
                </a:lnTo>
                <a:lnTo>
                  <a:pt x="31013" y="32727"/>
                </a:lnTo>
                <a:lnTo>
                  <a:pt x="30162" y="32981"/>
                </a:lnTo>
                <a:lnTo>
                  <a:pt x="27190" y="34886"/>
                </a:lnTo>
                <a:lnTo>
                  <a:pt x="24612" y="31965"/>
                </a:lnTo>
                <a:lnTo>
                  <a:pt x="23825" y="31076"/>
                </a:lnTo>
                <a:lnTo>
                  <a:pt x="18542" y="33489"/>
                </a:lnTo>
                <a:lnTo>
                  <a:pt x="16649" y="33997"/>
                </a:lnTo>
                <a:lnTo>
                  <a:pt x="16344" y="34010"/>
                </a:lnTo>
                <a:lnTo>
                  <a:pt x="19354" y="34759"/>
                </a:lnTo>
                <a:lnTo>
                  <a:pt x="23012" y="31965"/>
                </a:lnTo>
                <a:lnTo>
                  <a:pt x="28638" y="36029"/>
                </a:lnTo>
                <a:lnTo>
                  <a:pt x="29387" y="34886"/>
                </a:lnTo>
                <a:lnTo>
                  <a:pt x="30035" y="33870"/>
                </a:lnTo>
                <a:lnTo>
                  <a:pt x="31927" y="36029"/>
                </a:lnTo>
                <a:lnTo>
                  <a:pt x="32321" y="37807"/>
                </a:lnTo>
                <a:lnTo>
                  <a:pt x="32524" y="36664"/>
                </a:lnTo>
                <a:lnTo>
                  <a:pt x="32524" y="33870"/>
                </a:lnTo>
                <a:close/>
              </a:path>
            </a:pathLst>
          </a:custGeom>
          <a:solidFill>
            <a:srgbClr val="B88F51"/>
          </a:solidFill>
        </p:spPr>
        <p:txBody>
          <a:bodyPr wrap="square" lIns="0" tIns="0" rIns="0" bIns="0" rtlCol="0"/>
          <a:lstStyle/>
          <a:p>
            <a:endParaRPr sz="2511"/>
          </a:p>
        </p:txBody>
      </p:sp>
      <p:sp>
        <p:nvSpPr>
          <p:cNvPr id="177" name="bg object 177"/>
          <p:cNvSpPr/>
          <p:nvPr/>
        </p:nvSpPr>
        <p:spPr>
          <a:xfrm>
            <a:off x="818801" y="123975"/>
            <a:ext cx="44847" cy="23813"/>
          </a:xfrm>
          <a:custGeom>
            <a:avLst/>
            <a:gdLst/>
            <a:ahLst/>
            <a:cxnLst/>
            <a:rect l="l" t="t" r="r" b="b"/>
            <a:pathLst>
              <a:path w="71755" h="38100">
                <a:moveTo>
                  <a:pt x="2654" y="31115"/>
                </a:moveTo>
                <a:lnTo>
                  <a:pt x="2616" y="30759"/>
                </a:lnTo>
                <a:lnTo>
                  <a:pt x="2603" y="30556"/>
                </a:lnTo>
                <a:lnTo>
                  <a:pt x="2527" y="31165"/>
                </a:lnTo>
                <a:lnTo>
                  <a:pt x="2552" y="31521"/>
                </a:lnTo>
                <a:lnTo>
                  <a:pt x="2565" y="31737"/>
                </a:lnTo>
                <a:lnTo>
                  <a:pt x="2654" y="31115"/>
                </a:lnTo>
                <a:close/>
              </a:path>
              <a:path w="71755" h="38100">
                <a:moveTo>
                  <a:pt x="2921" y="31153"/>
                </a:moveTo>
                <a:lnTo>
                  <a:pt x="2882" y="30759"/>
                </a:lnTo>
                <a:lnTo>
                  <a:pt x="2844" y="30251"/>
                </a:lnTo>
                <a:lnTo>
                  <a:pt x="2692" y="31127"/>
                </a:lnTo>
                <a:lnTo>
                  <a:pt x="2730" y="31521"/>
                </a:lnTo>
                <a:lnTo>
                  <a:pt x="2768" y="32029"/>
                </a:lnTo>
                <a:lnTo>
                  <a:pt x="2921" y="31153"/>
                </a:lnTo>
                <a:close/>
              </a:path>
              <a:path w="71755" h="38100">
                <a:moveTo>
                  <a:pt x="2921" y="29641"/>
                </a:moveTo>
                <a:lnTo>
                  <a:pt x="2578" y="29337"/>
                </a:lnTo>
                <a:lnTo>
                  <a:pt x="2565" y="29032"/>
                </a:lnTo>
                <a:lnTo>
                  <a:pt x="2527" y="29286"/>
                </a:lnTo>
                <a:lnTo>
                  <a:pt x="1778" y="28587"/>
                </a:lnTo>
                <a:lnTo>
                  <a:pt x="1778" y="30022"/>
                </a:lnTo>
                <a:lnTo>
                  <a:pt x="1778" y="30175"/>
                </a:lnTo>
                <a:lnTo>
                  <a:pt x="1689" y="29057"/>
                </a:lnTo>
                <a:lnTo>
                  <a:pt x="1778" y="30022"/>
                </a:lnTo>
                <a:lnTo>
                  <a:pt x="1778" y="28587"/>
                </a:lnTo>
                <a:lnTo>
                  <a:pt x="1651" y="28460"/>
                </a:lnTo>
                <a:lnTo>
                  <a:pt x="1663" y="28676"/>
                </a:lnTo>
                <a:lnTo>
                  <a:pt x="952" y="28003"/>
                </a:lnTo>
                <a:lnTo>
                  <a:pt x="660" y="27724"/>
                </a:lnTo>
                <a:lnTo>
                  <a:pt x="660" y="27863"/>
                </a:lnTo>
                <a:lnTo>
                  <a:pt x="0" y="27711"/>
                </a:lnTo>
                <a:lnTo>
                  <a:pt x="63" y="28549"/>
                </a:lnTo>
                <a:lnTo>
                  <a:pt x="114" y="29171"/>
                </a:lnTo>
                <a:lnTo>
                  <a:pt x="533" y="28549"/>
                </a:lnTo>
                <a:lnTo>
                  <a:pt x="698" y="28333"/>
                </a:lnTo>
                <a:lnTo>
                  <a:pt x="787" y="29286"/>
                </a:lnTo>
                <a:lnTo>
                  <a:pt x="838" y="29946"/>
                </a:lnTo>
                <a:lnTo>
                  <a:pt x="1295" y="29286"/>
                </a:lnTo>
                <a:lnTo>
                  <a:pt x="1638" y="29083"/>
                </a:lnTo>
                <a:lnTo>
                  <a:pt x="1600" y="29705"/>
                </a:lnTo>
                <a:lnTo>
                  <a:pt x="1600" y="30022"/>
                </a:lnTo>
                <a:lnTo>
                  <a:pt x="1612" y="30746"/>
                </a:lnTo>
                <a:lnTo>
                  <a:pt x="1803" y="30480"/>
                </a:lnTo>
                <a:lnTo>
                  <a:pt x="1828" y="30683"/>
                </a:lnTo>
                <a:lnTo>
                  <a:pt x="2286" y="30022"/>
                </a:lnTo>
                <a:lnTo>
                  <a:pt x="2501" y="29895"/>
                </a:lnTo>
                <a:lnTo>
                  <a:pt x="2527" y="30213"/>
                </a:lnTo>
                <a:lnTo>
                  <a:pt x="2578" y="29845"/>
                </a:lnTo>
                <a:lnTo>
                  <a:pt x="2921" y="29641"/>
                </a:lnTo>
                <a:close/>
              </a:path>
              <a:path w="71755" h="38100">
                <a:moveTo>
                  <a:pt x="3403" y="31102"/>
                </a:moveTo>
                <a:lnTo>
                  <a:pt x="3365" y="30746"/>
                </a:lnTo>
                <a:lnTo>
                  <a:pt x="3352" y="30543"/>
                </a:lnTo>
                <a:lnTo>
                  <a:pt x="3276" y="31153"/>
                </a:lnTo>
                <a:lnTo>
                  <a:pt x="3302" y="31508"/>
                </a:lnTo>
                <a:lnTo>
                  <a:pt x="3314" y="31711"/>
                </a:lnTo>
                <a:lnTo>
                  <a:pt x="3403" y="31102"/>
                </a:lnTo>
                <a:close/>
              </a:path>
              <a:path w="71755" h="38100">
                <a:moveTo>
                  <a:pt x="3873" y="34988"/>
                </a:moveTo>
                <a:lnTo>
                  <a:pt x="3822" y="34531"/>
                </a:lnTo>
                <a:lnTo>
                  <a:pt x="3784" y="34137"/>
                </a:lnTo>
                <a:lnTo>
                  <a:pt x="3683" y="34823"/>
                </a:lnTo>
                <a:lnTo>
                  <a:pt x="3098" y="34302"/>
                </a:lnTo>
                <a:lnTo>
                  <a:pt x="3175" y="35306"/>
                </a:lnTo>
                <a:lnTo>
                  <a:pt x="3200" y="35585"/>
                </a:lnTo>
                <a:lnTo>
                  <a:pt x="3327" y="35318"/>
                </a:lnTo>
                <a:lnTo>
                  <a:pt x="3683" y="35102"/>
                </a:lnTo>
                <a:lnTo>
                  <a:pt x="3708" y="35293"/>
                </a:lnTo>
                <a:lnTo>
                  <a:pt x="3746" y="35674"/>
                </a:lnTo>
                <a:lnTo>
                  <a:pt x="3822" y="35013"/>
                </a:lnTo>
                <a:close/>
              </a:path>
              <a:path w="71755" h="38100">
                <a:moveTo>
                  <a:pt x="4165" y="31864"/>
                </a:moveTo>
                <a:lnTo>
                  <a:pt x="4140" y="31483"/>
                </a:lnTo>
                <a:lnTo>
                  <a:pt x="4102" y="31089"/>
                </a:lnTo>
                <a:lnTo>
                  <a:pt x="3987" y="31788"/>
                </a:lnTo>
                <a:lnTo>
                  <a:pt x="3556" y="31280"/>
                </a:lnTo>
                <a:lnTo>
                  <a:pt x="3632" y="32258"/>
                </a:lnTo>
                <a:lnTo>
                  <a:pt x="3644" y="32448"/>
                </a:lnTo>
                <a:lnTo>
                  <a:pt x="3746" y="32270"/>
                </a:lnTo>
                <a:lnTo>
                  <a:pt x="4000" y="32067"/>
                </a:lnTo>
                <a:lnTo>
                  <a:pt x="4025" y="32245"/>
                </a:lnTo>
                <a:lnTo>
                  <a:pt x="4064" y="32639"/>
                </a:lnTo>
                <a:lnTo>
                  <a:pt x="4152" y="31953"/>
                </a:lnTo>
                <a:close/>
              </a:path>
              <a:path w="71755" h="38100">
                <a:moveTo>
                  <a:pt x="4279" y="29972"/>
                </a:moveTo>
                <a:lnTo>
                  <a:pt x="3467" y="29845"/>
                </a:lnTo>
                <a:lnTo>
                  <a:pt x="3543" y="30734"/>
                </a:lnTo>
                <a:lnTo>
                  <a:pt x="3581" y="31140"/>
                </a:lnTo>
                <a:lnTo>
                  <a:pt x="3937" y="30734"/>
                </a:lnTo>
                <a:lnTo>
                  <a:pt x="4279" y="29972"/>
                </a:lnTo>
                <a:close/>
              </a:path>
              <a:path w="71755" h="38100">
                <a:moveTo>
                  <a:pt x="4394" y="31838"/>
                </a:moveTo>
                <a:lnTo>
                  <a:pt x="4356" y="31483"/>
                </a:lnTo>
                <a:lnTo>
                  <a:pt x="4343" y="31280"/>
                </a:lnTo>
                <a:lnTo>
                  <a:pt x="4267" y="31889"/>
                </a:lnTo>
                <a:lnTo>
                  <a:pt x="4292" y="32245"/>
                </a:lnTo>
                <a:lnTo>
                  <a:pt x="4305" y="32448"/>
                </a:lnTo>
                <a:lnTo>
                  <a:pt x="4394" y="31838"/>
                </a:lnTo>
                <a:close/>
              </a:path>
              <a:path w="71755" h="38100">
                <a:moveTo>
                  <a:pt x="5003" y="33477"/>
                </a:moveTo>
                <a:lnTo>
                  <a:pt x="4965" y="32981"/>
                </a:lnTo>
                <a:lnTo>
                  <a:pt x="4940" y="32664"/>
                </a:lnTo>
                <a:lnTo>
                  <a:pt x="5003" y="33477"/>
                </a:lnTo>
                <a:close/>
              </a:path>
              <a:path w="71755" h="38100">
                <a:moveTo>
                  <a:pt x="5359" y="30327"/>
                </a:moveTo>
                <a:lnTo>
                  <a:pt x="5270" y="29260"/>
                </a:lnTo>
                <a:lnTo>
                  <a:pt x="4635" y="31623"/>
                </a:lnTo>
                <a:lnTo>
                  <a:pt x="4622" y="31470"/>
                </a:lnTo>
                <a:lnTo>
                  <a:pt x="4775" y="33350"/>
                </a:lnTo>
                <a:lnTo>
                  <a:pt x="5359" y="30327"/>
                </a:lnTo>
                <a:close/>
              </a:path>
              <a:path w="71755" h="38100">
                <a:moveTo>
                  <a:pt x="5372" y="32600"/>
                </a:moveTo>
                <a:lnTo>
                  <a:pt x="5346" y="32219"/>
                </a:lnTo>
                <a:lnTo>
                  <a:pt x="5308" y="31826"/>
                </a:lnTo>
                <a:lnTo>
                  <a:pt x="5194" y="32600"/>
                </a:lnTo>
                <a:lnTo>
                  <a:pt x="5232" y="32981"/>
                </a:lnTo>
                <a:lnTo>
                  <a:pt x="5270" y="33375"/>
                </a:lnTo>
                <a:lnTo>
                  <a:pt x="5372" y="32600"/>
                </a:lnTo>
                <a:close/>
              </a:path>
              <a:path w="71755" h="38100">
                <a:moveTo>
                  <a:pt x="5461" y="27241"/>
                </a:moveTo>
                <a:lnTo>
                  <a:pt x="5422" y="26885"/>
                </a:lnTo>
                <a:lnTo>
                  <a:pt x="5410" y="26682"/>
                </a:lnTo>
                <a:lnTo>
                  <a:pt x="5334" y="27292"/>
                </a:lnTo>
                <a:lnTo>
                  <a:pt x="5359" y="27647"/>
                </a:lnTo>
                <a:lnTo>
                  <a:pt x="5372" y="27863"/>
                </a:lnTo>
                <a:lnTo>
                  <a:pt x="5461" y="27241"/>
                </a:lnTo>
                <a:close/>
              </a:path>
              <a:path w="71755" h="38100">
                <a:moveTo>
                  <a:pt x="5537" y="31940"/>
                </a:moveTo>
                <a:lnTo>
                  <a:pt x="5499" y="31445"/>
                </a:lnTo>
                <a:lnTo>
                  <a:pt x="5473" y="31127"/>
                </a:lnTo>
                <a:lnTo>
                  <a:pt x="5537" y="31940"/>
                </a:lnTo>
                <a:close/>
              </a:path>
              <a:path w="71755" h="38100">
                <a:moveTo>
                  <a:pt x="5791" y="33464"/>
                </a:moveTo>
                <a:lnTo>
                  <a:pt x="5753" y="32969"/>
                </a:lnTo>
                <a:lnTo>
                  <a:pt x="5727" y="32651"/>
                </a:lnTo>
                <a:lnTo>
                  <a:pt x="5791" y="33464"/>
                </a:lnTo>
                <a:close/>
              </a:path>
              <a:path w="71755" h="38100">
                <a:moveTo>
                  <a:pt x="6616" y="31673"/>
                </a:moveTo>
                <a:lnTo>
                  <a:pt x="5981" y="31356"/>
                </a:lnTo>
                <a:lnTo>
                  <a:pt x="6045" y="32194"/>
                </a:lnTo>
                <a:lnTo>
                  <a:pt x="6070" y="32461"/>
                </a:lnTo>
                <a:lnTo>
                  <a:pt x="6197" y="32219"/>
                </a:lnTo>
                <a:lnTo>
                  <a:pt x="6616" y="31673"/>
                </a:lnTo>
                <a:close/>
              </a:path>
              <a:path w="71755" h="38100">
                <a:moveTo>
                  <a:pt x="6832" y="29527"/>
                </a:moveTo>
                <a:lnTo>
                  <a:pt x="6794" y="29133"/>
                </a:lnTo>
                <a:lnTo>
                  <a:pt x="6756" y="28625"/>
                </a:lnTo>
                <a:lnTo>
                  <a:pt x="6604" y="29464"/>
                </a:lnTo>
                <a:lnTo>
                  <a:pt x="6591" y="29146"/>
                </a:lnTo>
                <a:lnTo>
                  <a:pt x="6553" y="28752"/>
                </a:lnTo>
                <a:lnTo>
                  <a:pt x="6451" y="29527"/>
                </a:lnTo>
                <a:lnTo>
                  <a:pt x="6477" y="29908"/>
                </a:lnTo>
                <a:lnTo>
                  <a:pt x="6502" y="30289"/>
                </a:lnTo>
                <a:lnTo>
                  <a:pt x="6604" y="29578"/>
                </a:lnTo>
                <a:lnTo>
                  <a:pt x="6642" y="29895"/>
                </a:lnTo>
                <a:lnTo>
                  <a:pt x="6680" y="30403"/>
                </a:lnTo>
                <a:lnTo>
                  <a:pt x="6832" y="29527"/>
                </a:lnTo>
                <a:close/>
              </a:path>
              <a:path w="71755" h="38100">
                <a:moveTo>
                  <a:pt x="6972" y="29489"/>
                </a:moveTo>
                <a:lnTo>
                  <a:pt x="6934" y="29133"/>
                </a:lnTo>
                <a:lnTo>
                  <a:pt x="6921" y="28917"/>
                </a:lnTo>
                <a:lnTo>
                  <a:pt x="6845" y="29540"/>
                </a:lnTo>
                <a:lnTo>
                  <a:pt x="6870" y="29895"/>
                </a:lnTo>
                <a:lnTo>
                  <a:pt x="6883" y="30111"/>
                </a:lnTo>
                <a:lnTo>
                  <a:pt x="6972" y="29489"/>
                </a:lnTo>
                <a:close/>
              </a:path>
              <a:path w="71755" h="38100">
                <a:moveTo>
                  <a:pt x="7251" y="33451"/>
                </a:moveTo>
                <a:lnTo>
                  <a:pt x="7188" y="32169"/>
                </a:lnTo>
                <a:lnTo>
                  <a:pt x="7124" y="30492"/>
                </a:lnTo>
                <a:lnTo>
                  <a:pt x="6654" y="31559"/>
                </a:lnTo>
                <a:lnTo>
                  <a:pt x="6578" y="32181"/>
                </a:lnTo>
                <a:lnTo>
                  <a:pt x="6413" y="33489"/>
                </a:lnTo>
                <a:lnTo>
                  <a:pt x="7251" y="33451"/>
                </a:lnTo>
                <a:close/>
              </a:path>
              <a:path w="71755" h="38100">
                <a:moveTo>
                  <a:pt x="7340" y="29133"/>
                </a:moveTo>
                <a:lnTo>
                  <a:pt x="7302" y="28714"/>
                </a:lnTo>
                <a:lnTo>
                  <a:pt x="7137" y="29895"/>
                </a:lnTo>
                <a:lnTo>
                  <a:pt x="7264" y="31407"/>
                </a:lnTo>
                <a:lnTo>
                  <a:pt x="7340" y="29133"/>
                </a:lnTo>
                <a:close/>
              </a:path>
              <a:path w="71755" h="38100">
                <a:moveTo>
                  <a:pt x="8077" y="32969"/>
                </a:moveTo>
                <a:lnTo>
                  <a:pt x="7454" y="32232"/>
                </a:lnTo>
                <a:lnTo>
                  <a:pt x="7327" y="32080"/>
                </a:lnTo>
                <a:lnTo>
                  <a:pt x="7327" y="32232"/>
                </a:lnTo>
                <a:lnTo>
                  <a:pt x="7315" y="33972"/>
                </a:lnTo>
                <a:lnTo>
                  <a:pt x="8077" y="32969"/>
                </a:lnTo>
                <a:close/>
              </a:path>
              <a:path w="71755" h="38100">
                <a:moveTo>
                  <a:pt x="8572" y="36182"/>
                </a:moveTo>
                <a:lnTo>
                  <a:pt x="7188" y="35420"/>
                </a:lnTo>
                <a:lnTo>
                  <a:pt x="7302" y="36728"/>
                </a:lnTo>
                <a:lnTo>
                  <a:pt x="7366" y="37477"/>
                </a:lnTo>
                <a:lnTo>
                  <a:pt x="7924" y="36741"/>
                </a:lnTo>
                <a:lnTo>
                  <a:pt x="8572" y="36182"/>
                </a:lnTo>
                <a:close/>
              </a:path>
              <a:path w="71755" h="38100">
                <a:moveTo>
                  <a:pt x="8801" y="32842"/>
                </a:moveTo>
                <a:lnTo>
                  <a:pt x="8102" y="32931"/>
                </a:lnTo>
                <a:lnTo>
                  <a:pt x="8674" y="33655"/>
                </a:lnTo>
                <a:lnTo>
                  <a:pt x="8801" y="32842"/>
                </a:lnTo>
                <a:close/>
              </a:path>
              <a:path w="71755" h="38100">
                <a:moveTo>
                  <a:pt x="8978" y="31648"/>
                </a:moveTo>
                <a:lnTo>
                  <a:pt x="8966" y="31369"/>
                </a:lnTo>
                <a:lnTo>
                  <a:pt x="8940" y="31051"/>
                </a:lnTo>
                <a:lnTo>
                  <a:pt x="8978" y="31648"/>
                </a:lnTo>
                <a:close/>
              </a:path>
              <a:path w="71755" h="38100">
                <a:moveTo>
                  <a:pt x="9055" y="28714"/>
                </a:moveTo>
                <a:lnTo>
                  <a:pt x="9017" y="28321"/>
                </a:lnTo>
                <a:lnTo>
                  <a:pt x="8978" y="27813"/>
                </a:lnTo>
                <a:lnTo>
                  <a:pt x="8826" y="28651"/>
                </a:lnTo>
                <a:lnTo>
                  <a:pt x="8801" y="28321"/>
                </a:lnTo>
                <a:lnTo>
                  <a:pt x="8788" y="28117"/>
                </a:lnTo>
                <a:lnTo>
                  <a:pt x="8699" y="28727"/>
                </a:lnTo>
                <a:lnTo>
                  <a:pt x="8737" y="29083"/>
                </a:lnTo>
                <a:lnTo>
                  <a:pt x="8750" y="29298"/>
                </a:lnTo>
                <a:lnTo>
                  <a:pt x="8826" y="28740"/>
                </a:lnTo>
                <a:lnTo>
                  <a:pt x="8864" y="29083"/>
                </a:lnTo>
                <a:lnTo>
                  <a:pt x="8902" y="29591"/>
                </a:lnTo>
                <a:lnTo>
                  <a:pt x="9055" y="28714"/>
                </a:lnTo>
                <a:close/>
              </a:path>
              <a:path w="71755" h="38100">
                <a:moveTo>
                  <a:pt x="9296" y="29565"/>
                </a:moveTo>
                <a:lnTo>
                  <a:pt x="9258" y="29070"/>
                </a:lnTo>
                <a:lnTo>
                  <a:pt x="9232" y="28752"/>
                </a:lnTo>
                <a:lnTo>
                  <a:pt x="9296" y="29565"/>
                </a:lnTo>
                <a:close/>
              </a:path>
              <a:path w="71755" h="38100">
                <a:moveTo>
                  <a:pt x="9385" y="36271"/>
                </a:moveTo>
                <a:lnTo>
                  <a:pt x="9347" y="35915"/>
                </a:lnTo>
                <a:lnTo>
                  <a:pt x="9334" y="35699"/>
                </a:lnTo>
                <a:lnTo>
                  <a:pt x="9258" y="36322"/>
                </a:lnTo>
                <a:lnTo>
                  <a:pt x="9283" y="36677"/>
                </a:lnTo>
                <a:lnTo>
                  <a:pt x="9296" y="36880"/>
                </a:lnTo>
                <a:lnTo>
                  <a:pt x="9385" y="36271"/>
                </a:lnTo>
                <a:close/>
              </a:path>
              <a:path w="71755" h="38100">
                <a:moveTo>
                  <a:pt x="10071" y="36283"/>
                </a:moveTo>
                <a:lnTo>
                  <a:pt x="10045" y="35902"/>
                </a:lnTo>
                <a:lnTo>
                  <a:pt x="10007" y="35509"/>
                </a:lnTo>
                <a:lnTo>
                  <a:pt x="9893" y="36283"/>
                </a:lnTo>
                <a:lnTo>
                  <a:pt x="9931" y="36664"/>
                </a:lnTo>
                <a:lnTo>
                  <a:pt x="9969" y="37045"/>
                </a:lnTo>
                <a:lnTo>
                  <a:pt x="10071" y="36283"/>
                </a:lnTo>
                <a:close/>
              </a:path>
              <a:path w="71755" h="38100">
                <a:moveTo>
                  <a:pt x="10071" y="28689"/>
                </a:moveTo>
                <a:lnTo>
                  <a:pt x="10033" y="28295"/>
                </a:lnTo>
                <a:lnTo>
                  <a:pt x="9994" y="27787"/>
                </a:lnTo>
                <a:lnTo>
                  <a:pt x="9842" y="28663"/>
                </a:lnTo>
                <a:lnTo>
                  <a:pt x="9880" y="29057"/>
                </a:lnTo>
                <a:lnTo>
                  <a:pt x="9918" y="29565"/>
                </a:lnTo>
                <a:lnTo>
                  <a:pt x="10071" y="28689"/>
                </a:lnTo>
                <a:close/>
              </a:path>
              <a:path w="71755" h="38100">
                <a:moveTo>
                  <a:pt x="10820" y="31318"/>
                </a:moveTo>
                <a:lnTo>
                  <a:pt x="10820" y="31470"/>
                </a:lnTo>
                <a:lnTo>
                  <a:pt x="10820" y="31318"/>
                </a:lnTo>
                <a:close/>
              </a:path>
              <a:path w="71755" h="38100">
                <a:moveTo>
                  <a:pt x="12204" y="28651"/>
                </a:moveTo>
                <a:lnTo>
                  <a:pt x="12115" y="27876"/>
                </a:lnTo>
                <a:lnTo>
                  <a:pt x="11976" y="28194"/>
                </a:lnTo>
                <a:lnTo>
                  <a:pt x="11493" y="27597"/>
                </a:lnTo>
                <a:lnTo>
                  <a:pt x="11582" y="26733"/>
                </a:lnTo>
                <a:lnTo>
                  <a:pt x="11493" y="25717"/>
                </a:lnTo>
                <a:lnTo>
                  <a:pt x="11442" y="26289"/>
                </a:lnTo>
                <a:lnTo>
                  <a:pt x="11442" y="28397"/>
                </a:lnTo>
                <a:lnTo>
                  <a:pt x="11430" y="28257"/>
                </a:lnTo>
                <a:lnTo>
                  <a:pt x="11442" y="28397"/>
                </a:lnTo>
                <a:lnTo>
                  <a:pt x="11442" y="26289"/>
                </a:lnTo>
                <a:lnTo>
                  <a:pt x="11341" y="27406"/>
                </a:lnTo>
                <a:lnTo>
                  <a:pt x="11252" y="27279"/>
                </a:lnTo>
                <a:lnTo>
                  <a:pt x="11315" y="27647"/>
                </a:lnTo>
                <a:lnTo>
                  <a:pt x="11264" y="28270"/>
                </a:lnTo>
                <a:lnTo>
                  <a:pt x="11201" y="27508"/>
                </a:lnTo>
                <a:lnTo>
                  <a:pt x="11264" y="28333"/>
                </a:lnTo>
                <a:lnTo>
                  <a:pt x="10096" y="27914"/>
                </a:lnTo>
                <a:lnTo>
                  <a:pt x="10185" y="29057"/>
                </a:lnTo>
                <a:lnTo>
                  <a:pt x="10299" y="30454"/>
                </a:lnTo>
                <a:lnTo>
                  <a:pt x="10350" y="30657"/>
                </a:lnTo>
                <a:lnTo>
                  <a:pt x="9474" y="29146"/>
                </a:lnTo>
                <a:lnTo>
                  <a:pt x="9461" y="28867"/>
                </a:lnTo>
                <a:lnTo>
                  <a:pt x="9436" y="29070"/>
                </a:lnTo>
                <a:lnTo>
                  <a:pt x="9296" y="29565"/>
                </a:lnTo>
                <a:lnTo>
                  <a:pt x="8978" y="31648"/>
                </a:lnTo>
                <a:lnTo>
                  <a:pt x="8801" y="32842"/>
                </a:lnTo>
                <a:lnTo>
                  <a:pt x="9207" y="32804"/>
                </a:lnTo>
                <a:lnTo>
                  <a:pt x="9702" y="32867"/>
                </a:lnTo>
                <a:lnTo>
                  <a:pt x="10668" y="32854"/>
                </a:lnTo>
                <a:lnTo>
                  <a:pt x="11709" y="32969"/>
                </a:lnTo>
                <a:lnTo>
                  <a:pt x="11607" y="32804"/>
                </a:lnTo>
                <a:lnTo>
                  <a:pt x="10820" y="31470"/>
                </a:lnTo>
                <a:lnTo>
                  <a:pt x="10706" y="31267"/>
                </a:lnTo>
                <a:lnTo>
                  <a:pt x="10960" y="31115"/>
                </a:lnTo>
                <a:lnTo>
                  <a:pt x="10985" y="31318"/>
                </a:lnTo>
                <a:lnTo>
                  <a:pt x="11010" y="31597"/>
                </a:lnTo>
                <a:lnTo>
                  <a:pt x="11137" y="31330"/>
                </a:lnTo>
                <a:lnTo>
                  <a:pt x="11684" y="31000"/>
                </a:lnTo>
                <a:lnTo>
                  <a:pt x="10896" y="30314"/>
                </a:lnTo>
                <a:lnTo>
                  <a:pt x="10934" y="30873"/>
                </a:lnTo>
                <a:lnTo>
                  <a:pt x="10350" y="30353"/>
                </a:lnTo>
                <a:lnTo>
                  <a:pt x="11099" y="29070"/>
                </a:lnTo>
                <a:lnTo>
                  <a:pt x="11315" y="28994"/>
                </a:lnTo>
                <a:lnTo>
                  <a:pt x="11341" y="29235"/>
                </a:lnTo>
                <a:lnTo>
                  <a:pt x="11353" y="28981"/>
                </a:lnTo>
                <a:lnTo>
                  <a:pt x="11544" y="28905"/>
                </a:lnTo>
                <a:lnTo>
                  <a:pt x="12026" y="31369"/>
                </a:lnTo>
                <a:lnTo>
                  <a:pt x="12090" y="28702"/>
                </a:lnTo>
                <a:close/>
              </a:path>
              <a:path w="71755" h="38100">
                <a:moveTo>
                  <a:pt x="12814" y="31013"/>
                </a:moveTo>
                <a:lnTo>
                  <a:pt x="12776" y="30518"/>
                </a:lnTo>
                <a:lnTo>
                  <a:pt x="12750" y="30200"/>
                </a:lnTo>
                <a:lnTo>
                  <a:pt x="12814" y="31013"/>
                </a:lnTo>
                <a:close/>
              </a:path>
              <a:path w="71755" h="38100">
                <a:moveTo>
                  <a:pt x="13754" y="25895"/>
                </a:moveTo>
                <a:lnTo>
                  <a:pt x="13677" y="25057"/>
                </a:lnTo>
                <a:lnTo>
                  <a:pt x="12725" y="29425"/>
                </a:lnTo>
                <a:lnTo>
                  <a:pt x="12865" y="31203"/>
                </a:lnTo>
                <a:lnTo>
                  <a:pt x="12954" y="30619"/>
                </a:lnTo>
                <a:lnTo>
                  <a:pt x="12979" y="30784"/>
                </a:lnTo>
                <a:lnTo>
                  <a:pt x="13106" y="30518"/>
                </a:lnTo>
                <a:lnTo>
                  <a:pt x="13652" y="30187"/>
                </a:lnTo>
                <a:lnTo>
                  <a:pt x="13106" y="29718"/>
                </a:lnTo>
                <a:lnTo>
                  <a:pt x="13754" y="25895"/>
                </a:lnTo>
                <a:close/>
              </a:path>
              <a:path w="71755" h="38100">
                <a:moveTo>
                  <a:pt x="14300" y="27813"/>
                </a:moveTo>
                <a:lnTo>
                  <a:pt x="14274" y="27432"/>
                </a:lnTo>
                <a:lnTo>
                  <a:pt x="14236" y="27051"/>
                </a:lnTo>
                <a:lnTo>
                  <a:pt x="14135" y="27813"/>
                </a:lnTo>
                <a:lnTo>
                  <a:pt x="14160" y="28194"/>
                </a:lnTo>
                <a:lnTo>
                  <a:pt x="14198" y="28587"/>
                </a:lnTo>
                <a:lnTo>
                  <a:pt x="14300" y="27813"/>
                </a:lnTo>
                <a:close/>
              </a:path>
              <a:path w="71755" h="38100">
                <a:moveTo>
                  <a:pt x="16916" y="26847"/>
                </a:moveTo>
                <a:lnTo>
                  <a:pt x="16725" y="26758"/>
                </a:lnTo>
                <a:lnTo>
                  <a:pt x="16700" y="26212"/>
                </a:lnTo>
                <a:lnTo>
                  <a:pt x="16611" y="26695"/>
                </a:lnTo>
                <a:lnTo>
                  <a:pt x="15544" y="26085"/>
                </a:lnTo>
                <a:lnTo>
                  <a:pt x="15582" y="26657"/>
                </a:lnTo>
                <a:lnTo>
                  <a:pt x="14605" y="26111"/>
                </a:lnTo>
                <a:lnTo>
                  <a:pt x="14668" y="26936"/>
                </a:lnTo>
                <a:lnTo>
                  <a:pt x="14249" y="26454"/>
                </a:lnTo>
                <a:lnTo>
                  <a:pt x="14325" y="27432"/>
                </a:lnTo>
                <a:lnTo>
                  <a:pt x="14338" y="27622"/>
                </a:lnTo>
                <a:lnTo>
                  <a:pt x="14439" y="27444"/>
                </a:lnTo>
                <a:lnTo>
                  <a:pt x="14693" y="27241"/>
                </a:lnTo>
                <a:lnTo>
                  <a:pt x="14719" y="27419"/>
                </a:lnTo>
                <a:lnTo>
                  <a:pt x="14782" y="28168"/>
                </a:lnTo>
                <a:lnTo>
                  <a:pt x="15341" y="27432"/>
                </a:lnTo>
                <a:lnTo>
                  <a:pt x="15621" y="27190"/>
                </a:lnTo>
                <a:lnTo>
                  <a:pt x="15646" y="27393"/>
                </a:lnTo>
                <a:lnTo>
                  <a:pt x="15709" y="28143"/>
                </a:lnTo>
                <a:lnTo>
                  <a:pt x="16268" y="27406"/>
                </a:lnTo>
                <a:lnTo>
                  <a:pt x="16586" y="27139"/>
                </a:lnTo>
                <a:lnTo>
                  <a:pt x="16611" y="27368"/>
                </a:lnTo>
                <a:lnTo>
                  <a:pt x="16649" y="27749"/>
                </a:lnTo>
                <a:lnTo>
                  <a:pt x="16738" y="27000"/>
                </a:lnTo>
                <a:lnTo>
                  <a:pt x="16916" y="26847"/>
                </a:lnTo>
                <a:close/>
              </a:path>
              <a:path w="71755" h="38100">
                <a:moveTo>
                  <a:pt x="54851" y="12890"/>
                </a:moveTo>
                <a:lnTo>
                  <a:pt x="54190" y="12192"/>
                </a:lnTo>
                <a:lnTo>
                  <a:pt x="54190" y="12319"/>
                </a:lnTo>
                <a:lnTo>
                  <a:pt x="53822" y="11760"/>
                </a:lnTo>
                <a:lnTo>
                  <a:pt x="53886" y="12763"/>
                </a:lnTo>
                <a:lnTo>
                  <a:pt x="53898" y="13042"/>
                </a:lnTo>
                <a:lnTo>
                  <a:pt x="53975" y="12776"/>
                </a:lnTo>
                <a:lnTo>
                  <a:pt x="54203" y="12534"/>
                </a:lnTo>
                <a:lnTo>
                  <a:pt x="54267" y="13512"/>
                </a:lnTo>
                <a:lnTo>
                  <a:pt x="54305" y="14046"/>
                </a:lnTo>
                <a:lnTo>
                  <a:pt x="54571" y="13525"/>
                </a:lnTo>
                <a:lnTo>
                  <a:pt x="54851" y="12890"/>
                </a:lnTo>
                <a:close/>
              </a:path>
              <a:path w="71755" h="38100">
                <a:moveTo>
                  <a:pt x="56603" y="19253"/>
                </a:moveTo>
                <a:lnTo>
                  <a:pt x="56502" y="19418"/>
                </a:lnTo>
                <a:lnTo>
                  <a:pt x="56375" y="21348"/>
                </a:lnTo>
                <a:lnTo>
                  <a:pt x="56438" y="21856"/>
                </a:lnTo>
                <a:lnTo>
                  <a:pt x="56476" y="21348"/>
                </a:lnTo>
                <a:lnTo>
                  <a:pt x="56603" y="19253"/>
                </a:lnTo>
                <a:close/>
              </a:path>
              <a:path w="71755" h="38100">
                <a:moveTo>
                  <a:pt x="56807" y="20002"/>
                </a:moveTo>
                <a:lnTo>
                  <a:pt x="56705" y="19189"/>
                </a:lnTo>
                <a:lnTo>
                  <a:pt x="56629" y="18681"/>
                </a:lnTo>
                <a:lnTo>
                  <a:pt x="56603" y="19189"/>
                </a:lnTo>
                <a:lnTo>
                  <a:pt x="56807" y="20002"/>
                </a:lnTo>
                <a:close/>
              </a:path>
              <a:path w="71755" h="38100">
                <a:moveTo>
                  <a:pt x="57061" y="21221"/>
                </a:moveTo>
                <a:lnTo>
                  <a:pt x="56984" y="20840"/>
                </a:lnTo>
                <a:lnTo>
                  <a:pt x="56807" y="20002"/>
                </a:lnTo>
                <a:lnTo>
                  <a:pt x="56883" y="20840"/>
                </a:lnTo>
                <a:lnTo>
                  <a:pt x="56896" y="21793"/>
                </a:lnTo>
                <a:lnTo>
                  <a:pt x="56946" y="21323"/>
                </a:lnTo>
                <a:close/>
              </a:path>
              <a:path w="71755" h="38100">
                <a:moveTo>
                  <a:pt x="57289" y="19824"/>
                </a:moveTo>
                <a:lnTo>
                  <a:pt x="57251" y="16268"/>
                </a:lnTo>
                <a:lnTo>
                  <a:pt x="57238" y="19824"/>
                </a:lnTo>
                <a:close/>
              </a:path>
              <a:path w="71755" h="38100">
                <a:moveTo>
                  <a:pt x="58102" y="19253"/>
                </a:moveTo>
                <a:lnTo>
                  <a:pt x="58039" y="19100"/>
                </a:lnTo>
                <a:lnTo>
                  <a:pt x="57962" y="19380"/>
                </a:lnTo>
                <a:lnTo>
                  <a:pt x="58102" y="19253"/>
                </a:lnTo>
                <a:close/>
              </a:path>
              <a:path w="71755" h="38100">
                <a:moveTo>
                  <a:pt x="58191" y="20332"/>
                </a:moveTo>
                <a:lnTo>
                  <a:pt x="58127" y="20866"/>
                </a:lnTo>
                <a:lnTo>
                  <a:pt x="58191" y="20332"/>
                </a:lnTo>
                <a:close/>
              </a:path>
              <a:path w="71755" h="38100">
                <a:moveTo>
                  <a:pt x="58293" y="21602"/>
                </a:moveTo>
                <a:lnTo>
                  <a:pt x="58267" y="20434"/>
                </a:lnTo>
                <a:lnTo>
                  <a:pt x="58216" y="21602"/>
                </a:lnTo>
                <a:close/>
              </a:path>
              <a:path w="71755" h="38100">
                <a:moveTo>
                  <a:pt x="59245" y="23253"/>
                </a:moveTo>
                <a:lnTo>
                  <a:pt x="59169" y="23126"/>
                </a:lnTo>
                <a:lnTo>
                  <a:pt x="58864" y="22923"/>
                </a:lnTo>
                <a:lnTo>
                  <a:pt x="58483" y="23253"/>
                </a:lnTo>
                <a:lnTo>
                  <a:pt x="58381" y="22618"/>
                </a:lnTo>
                <a:lnTo>
                  <a:pt x="57950" y="22618"/>
                </a:lnTo>
                <a:lnTo>
                  <a:pt x="57899" y="22872"/>
                </a:lnTo>
                <a:lnTo>
                  <a:pt x="57873" y="22618"/>
                </a:lnTo>
                <a:lnTo>
                  <a:pt x="57378" y="22618"/>
                </a:lnTo>
                <a:lnTo>
                  <a:pt x="57200" y="22085"/>
                </a:lnTo>
                <a:lnTo>
                  <a:pt x="57162" y="22618"/>
                </a:lnTo>
                <a:lnTo>
                  <a:pt x="56896" y="21793"/>
                </a:lnTo>
                <a:lnTo>
                  <a:pt x="56807" y="24142"/>
                </a:lnTo>
                <a:lnTo>
                  <a:pt x="57010" y="23380"/>
                </a:lnTo>
                <a:lnTo>
                  <a:pt x="57061" y="23634"/>
                </a:lnTo>
                <a:lnTo>
                  <a:pt x="57162" y="24904"/>
                </a:lnTo>
                <a:lnTo>
                  <a:pt x="57213" y="23380"/>
                </a:lnTo>
                <a:lnTo>
                  <a:pt x="57302" y="22872"/>
                </a:lnTo>
                <a:lnTo>
                  <a:pt x="57607" y="24015"/>
                </a:lnTo>
                <a:lnTo>
                  <a:pt x="58521" y="24396"/>
                </a:lnTo>
                <a:lnTo>
                  <a:pt x="59245" y="23253"/>
                </a:lnTo>
                <a:close/>
              </a:path>
              <a:path w="71755" h="38100">
                <a:moveTo>
                  <a:pt x="59575" y="17157"/>
                </a:moveTo>
                <a:lnTo>
                  <a:pt x="59550" y="16649"/>
                </a:lnTo>
                <a:lnTo>
                  <a:pt x="58724" y="17792"/>
                </a:lnTo>
                <a:lnTo>
                  <a:pt x="57772" y="18046"/>
                </a:lnTo>
                <a:lnTo>
                  <a:pt x="57492" y="16395"/>
                </a:lnTo>
                <a:lnTo>
                  <a:pt x="57391" y="18300"/>
                </a:lnTo>
                <a:lnTo>
                  <a:pt x="57518" y="19037"/>
                </a:lnTo>
                <a:lnTo>
                  <a:pt x="57289" y="19824"/>
                </a:lnTo>
                <a:lnTo>
                  <a:pt x="57061" y="21221"/>
                </a:lnTo>
                <a:lnTo>
                  <a:pt x="57086" y="21729"/>
                </a:lnTo>
                <a:lnTo>
                  <a:pt x="57200" y="22085"/>
                </a:lnTo>
                <a:lnTo>
                  <a:pt x="57277" y="21094"/>
                </a:lnTo>
                <a:lnTo>
                  <a:pt x="57658" y="21094"/>
                </a:lnTo>
                <a:lnTo>
                  <a:pt x="57873" y="22618"/>
                </a:lnTo>
                <a:lnTo>
                  <a:pt x="58064" y="21856"/>
                </a:lnTo>
                <a:lnTo>
                  <a:pt x="58127" y="21094"/>
                </a:lnTo>
                <a:lnTo>
                  <a:pt x="58127" y="20866"/>
                </a:lnTo>
                <a:lnTo>
                  <a:pt x="58051" y="21094"/>
                </a:lnTo>
                <a:lnTo>
                  <a:pt x="57988" y="19951"/>
                </a:lnTo>
                <a:lnTo>
                  <a:pt x="57962" y="19380"/>
                </a:lnTo>
                <a:lnTo>
                  <a:pt x="57734" y="19570"/>
                </a:lnTo>
                <a:lnTo>
                  <a:pt x="57658" y="19951"/>
                </a:lnTo>
                <a:lnTo>
                  <a:pt x="57594" y="19316"/>
                </a:lnTo>
                <a:lnTo>
                  <a:pt x="57581" y="18808"/>
                </a:lnTo>
                <a:lnTo>
                  <a:pt x="57937" y="19037"/>
                </a:lnTo>
                <a:lnTo>
                  <a:pt x="57924" y="18808"/>
                </a:lnTo>
                <a:lnTo>
                  <a:pt x="57912" y="18554"/>
                </a:lnTo>
                <a:lnTo>
                  <a:pt x="58902" y="19100"/>
                </a:lnTo>
                <a:lnTo>
                  <a:pt x="58940" y="18554"/>
                </a:lnTo>
                <a:lnTo>
                  <a:pt x="58953" y="18300"/>
                </a:lnTo>
                <a:lnTo>
                  <a:pt x="59055" y="19189"/>
                </a:lnTo>
                <a:lnTo>
                  <a:pt x="59270" y="19316"/>
                </a:lnTo>
                <a:lnTo>
                  <a:pt x="58978" y="19418"/>
                </a:lnTo>
                <a:lnTo>
                  <a:pt x="58953" y="21094"/>
                </a:lnTo>
                <a:lnTo>
                  <a:pt x="58902" y="20205"/>
                </a:lnTo>
                <a:lnTo>
                  <a:pt x="58877" y="19456"/>
                </a:lnTo>
                <a:lnTo>
                  <a:pt x="58762" y="20840"/>
                </a:lnTo>
                <a:lnTo>
                  <a:pt x="58661" y="21043"/>
                </a:lnTo>
                <a:lnTo>
                  <a:pt x="58559" y="21348"/>
                </a:lnTo>
                <a:lnTo>
                  <a:pt x="58496" y="20205"/>
                </a:lnTo>
                <a:lnTo>
                  <a:pt x="58724" y="20434"/>
                </a:lnTo>
                <a:lnTo>
                  <a:pt x="58762" y="20840"/>
                </a:lnTo>
                <a:lnTo>
                  <a:pt x="58762" y="19507"/>
                </a:lnTo>
                <a:lnTo>
                  <a:pt x="58547" y="19570"/>
                </a:lnTo>
                <a:lnTo>
                  <a:pt x="58420" y="19964"/>
                </a:lnTo>
                <a:lnTo>
                  <a:pt x="58293" y="21602"/>
                </a:lnTo>
                <a:lnTo>
                  <a:pt x="58267" y="21856"/>
                </a:lnTo>
                <a:lnTo>
                  <a:pt x="58381" y="22618"/>
                </a:lnTo>
                <a:lnTo>
                  <a:pt x="58864" y="22923"/>
                </a:lnTo>
                <a:lnTo>
                  <a:pt x="59194" y="22631"/>
                </a:lnTo>
                <a:lnTo>
                  <a:pt x="59232" y="21348"/>
                </a:lnTo>
                <a:lnTo>
                  <a:pt x="59220" y="21094"/>
                </a:lnTo>
                <a:lnTo>
                  <a:pt x="59118" y="19570"/>
                </a:lnTo>
                <a:lnTo>
                  <a:pt x="59182" y="20459"/>
                </a:lnTo>
                <a:lnTo>
                  <a:pt x="59296" y="19570"/>
                </a:lnTo>
                <a:lnTo>
                  <a:pt x="59448" y="18300"/>
                </a:lnTo>
                <a:lnTo>
                  <a:pt x="59474" y="18046"/>
                </a:lnTo>
                <a:lnTo>
                  <a:pt x="59575" y="17157"/>
                </a:lnTo>
                <a:close/>
              </a:path>
              <a:path w="71755" h="38100">
                <a:moveTo>
                  <a:pt x="59677" y="23126"/>
                </a:moveTo>
                <a:lnTo>
                  <a:pt x="59397" y="22999"/>
                </a:lnTo>
                <a:lnTo>
                  <a:pt x="59372" y="23253"/>
                </a:lnTo>
                <a:lnTo>
                  <a:pt x="59563" y="23380"/>
                </a:lnTo>
                <a:lnTo>
                  <a:pt x="59677" y="23190"/>
                </a:lnTo>
                <a:close/>
              </a:path>
              <a:path w="71755" h="38100">
                <a:moveTo>
                  <a:pt x="60452" y="30492"/>
                </a:moveTo>
                <a:lnTo>
                  <a:pt x="60401" y="29603"/>
                </a:lnTo>
                <a:lnTo>
                  <a:pt x="60312" y="28333"/>
                </a:lnTo>
                <a:lnTo>
                  <a:pt x="60159" y="30619"/>
                </a:lnTo>
                <a:lnTo>
                  <a:pt x="60286" y="29984"/>
                </a:lnTo>
                <a:lnTo>
                  <a:pt x="60350" y="29743"/>
                </a:lnTo>
                <a:lnTo>
                  <a:pt x="60413" y="30492"/>
                </a:lnTo>
                <a:close/>
              </a:path>
              <a:path w="71755" h="38100">
                <a:moveTo>
                  <a:pt x="60642" y="22542"/>
                </a:moveTo>
                <a:lnTo>
                  <a:pt x="60553" y="22364"/>
                </a:lnTo>
                <a:lnTo>
                  <a:pt x="60274" y="22110"/>
                </a:lnTo>
                <a:lnTo>
                  <a:pt x="59944" y="22694"/>
                </a:lnTo>
                <a:lnTo>
                  <a:pt x="59829" y="23190"/>
                </a:lnTo>
                <a:lnTo>
                  <a:pt x="60223" y="23380"/>
                </a:lnTo>
                <a:lnTo>
                  <a:pt x="60325" y="24142"/>
                </a:lnTo>
                <a:lnTo>
                  <a:pt x="60413" y="24015"/>
                </a:lnTo>
                <a:lnTo>
                  <a:pt x="60528" y="22694"/>
                </a:lnTo>
                <a:lnTo>
                  <a:pt x="60642" y="22542"/>
                </a:lnTo>
                <a:close/>
              </a:path>
              <a:path w="71755" h="38100">
                <a:moveTo>
                  <a:pt x="61239" y="20586"/>
                </a:moveTo>
                <a:lnTo>
                  <a:pt x="61226" y="20205"/>
                </a:lnTo>
                <a:lnTo>
                  <a:pt x="61061" y="20205"/>
                </a:lnTo>
                <a:lnTo>
                  <a:pt x="61239" y="20586"/>
                </a:lnTo>
                <a:close/>
              </a:path>
              <a:path w="71755" h="38100">
                <a:moveTo>
                  <a:pt x="61518" y="33921"/>
                </a:moveTo>
                <a:lnTo>
                  <a:pt x="61010" y="33921"/>
                </a:lnTo>
                <a:lnTo>
                  <a:pt x="60629" y="34048"/>
                </a:lnTo>
                <a:lnTo>
                  <a:pt x="61328" y="37350"/>
                </a:lnTo>
                <a:lnTo>
                  <a:pt x="61518" y="33921"/>
                </a:lnTo>
                <a:close/>
              </a:path>
              <a:path w="71755" h="38100">
                <a:moveTo>
                  <a:pt x="61518" y="29603"/>
                </a:moveTo>
                <a:lnTo>
                  <a:pt x="61455" y="29870"/>
                </a:lnTo>
                <a:lnTo>
                  <a:pt x="61518" y="29603"/>
                </a:lnTo>
                <a:close/>
              </a:path>
              <a:path w="71755" h="38100">
                <a:moveTo>
                  <a:pt x="62141" y="33921"/>
                </a:moveTo>
                <a:lnTo>
                  <a:pt x="61531" y="33667"/>
                </a:lnTo>
                <a:lnTo>
                  <a:pt x="61518" y="33921"/>
                </a:lnTo>
                <a:lnTo>
                  <a:pt x="62141" y="33921"/>
                </a:lnTo>
                <a:close/>
              </a:path>
              <a:path w="71755" h="38100">
                <a:moveTo>
                  <a:pt x="62306" y="24777"/>
                </a:moveTo>
                <a:lnTo>
                  <a:pt x="62039" y="24142"/>
                </a:lnTo>
                <a:lnTo>
                  <a:pt x="61988" y="24015"/>
                </a:lnTo>
                <a:lnTo>
                  <a:pt x="61620" y="24142"/>
                </a:lnTo>
                <a:lnTo>
                  <a:pt x="61455" y="23888"/>
                </a:lnTo>
                <a:lnTo>
                  <a:pt x="61175" y="24244"/>
                </a:lnTo>
                <a:lnTo>
                  <a:pt x="60972" y="24777"/>
                </a:lnTo>
                <a:lnTo>
                  <a:pt x="60845" y="25412"/>
                </a:lnTo>
                <a:lnTo>
                  <a:pt x="61290" y="26555"/>
                </a:lnTo>
                <a:lnTo>
                  <a:pt x="61633" y="24777"/>
                </a:lnTo>
                <a:lnTo>
                  <a:pt x="62306" y="24777"/>
                </a:lnTo>
                <a:close/>
              </a:path>
              <a:path w="71755" h="38100">
                <a:moveTo>
                  <a:pt x="62661" y="12192"/>
                </a:moveTo>
                <a:lnTo>
                  <a:pt x="62572" y="11938"/>
                </a:lnTo>
                <a:lnTo>
                  <a:pt x="62534" y="9867"/>
                </a:lnTo>
                <a:lnTo>
                  <a:pt x="62458" y="11569"/>
                </a:lnTo>
                <a:lnTo>
                  <a:pt x="62014" y="10058"/>
                </a:lnTo>
                <a:lnTo>
                  <a:pt x="62001" y="12560"/>
                </a:lnTo>
                <a:lnTo>
                  <a:pt x="62001" y="12992"/>
                </a:lnTo>
                <a:lnTo>
                  <a:pt x="62115" y="12585"/>
                </a:lnTo>
                <a:lnTo>
                  <a:pt x="62433" y="12357"/>
                </a:lnTo>
                <a:lnTo>
                  <a:pt x="62433" y="12547"/>
                </a:lnTo>
                <a:lnTo>
                  <a:pt x="62636" y="14401"/>
                </a:lnTo>
                <a:lnTo>
                  <a:pt x="62585" y="12255"/>
                </a:lnTo>
                <a:close/>
              </a:path>
              <a:path w="71755" h="38100">
                <a:moveTo>
                  <a:pt x="62725" y="24777"/>
                </a:moveTo>
                <a:lnTo>
                  <a:pt x="62306" y="24777"/>
                </a:lnTo>
                <a:lnTo>
                  <a:pt x="62712" y="25793"/>
                </a:lnTo>
                <a:lnTo>
                  <a:pt x="62725" y="24777"/>
                </a:lnTo>
                <a:close/>
              </a:path>
              <a:path w="71755" h="38100">
                <a:moveTo>
                  <a:pt x="62763" y="12928"/>
                </a:moveTo>
                <a:lnTo>
                  <a:pt x="62750" y="12547"/>
                </a:lnTo>
                <a:lnTo>
                  <a:pt x="62725" y="12153"/>
                </a:lnTo>
                <a:lnTo>
                  <a:pt x="62661" y="12928"/>
                </a:lnTo>
                <a:lnTo>
                  <a:pt x="62687" y="13309"/>
                </a:lnTo>
                <a:lnTo>
                  <a:pt x="62712" y="13690"/>
                </a:lnTo>
                <a:lnTo>
                  <a:pt x="62763" y="12928"/>
                </a:lnTo>
                <a:close/>
              </a:path>
              <a:path w="71755" h="38100">
                <a:moveTo>
                  <a:pt x="62814" y="24777"/>
                </a:moveTo>
                <a:lnTo>
                  <a:pt x="62725" y="23291"/>
                </a:lnTo>
                <a:lnTo>
                  <a:pt x="62725" y="24777"/>
                </a:lnTo>
                <a:close/>
              </a:path>
              <a:path w="71755" h="38100">
                <a:moveTo>
                  <a:pt x="63004" y="24777"/>
                </a:moveTo>
                <a:lnTo>
                  <a:pt x="62814" y="24777"/>
                </a:lnTo>
                <a:lnTo>
                  <a:pt x="62865" y="25666"/>
                </a:lnTo>
                <a:lnTo>
                  <a:pt x="63004" y="24777"/>
                </a:lnTo>
                <a:close/>
              </a:path>
              <a:path w="71755" h="38100">
                <a:moveTo>
                  <a:pt x="63639" y="12166"/>
                </a:moveTo>
                <a:lnTo>
                  <a:pt x="63576" y="11760"/>
                </a:lnTo>
                <a:lnTo>
                  <a:pt x="63563" y="11557"/>
                </a:lnTo>
                <a:lnTo>
                  <a:pt x="63525" y="11988"/>
                </a:lnTo>
                <a:lnTo>
                  <a:pt x="62890" y="10972"/>
                </a:lnTo>
                <a:lnTo>
                  <a:pt x="62979" y="12534"/>
                </a:lnTo>
                <a:lnTo>
                  <a:pt x="63017" y="13195"/>
                </a:lnTo>
                <a:lnTo>
                  <a:pt x="63284" y="12534"/>
                </a:lnTo>
                <a:lnTo>
                  <a:pt x="63512" y="12293"/>
                </a:lnTo>
                <a:lnTo>
                  <a:pt x="63538" y="12522"/>
                </a:lnTo>
                <a:lnTo>
                  <a:pt x="63550" y="12738"/>
                </a:lnTo>
                <a:lnTo>
                  <a:pt x="63576" y="12230"/>
                </a:lnTo>
                <a:close/>
              </a:path>
              <a:path w="71755" h="38100">
                <a:moveTo>
                  <a:pt x="63728" y="11798"/>
                </a:moveTo>
                <a:lnTo>
                  <a:pt x="63703" y="11341"/>
                </a:lnTo>
                <a:lnTo>
                  <a:pt x="63639" y="12166"/>
                </a:lnTo>
                <a:lnTo>
                  <a:pt x="63614" y="12522"/>
                </a:lnTo>
                <a:lnTo>
                  <a:pt x="63703" y="14033"/>
                </a:lnTo>
                <a:lnTo>
                  <a:pt x="63728" y="11798"/>
                </a:lnTo>
                <a:close/>
              </a:path>
              <a:path w="71755" h="38100">
                <a:moveTo>
                  <a:pt x="63881" y="12141"/>
                </a:moveTo>
                <a:lnTo>
                  <a:pt x="63868" y="11760"/>
                </a:lnTo>
                <a:lnTo>
                  <a:pt x="63842" y="11366"/>
                </a:lnTo>
                <a:lnTo>
                  <a:pt x="63779" y="12141"/>
                </a:lnTo>
                <a:lnTo>
                  <a:pt x="63804" y="12522"/>
                </a:lnTo>
                <a:lnTo>
                  <a:pt x="63830" y="12915"/>
                </a:lnTo>
                <a:lnTo>
                  <a:pt x="63881" y="12141"/>
                </a:lnTo>
                <a:close/>
              </a:path>
              <a:path w="71755" h="38100">
                <a:moveTo>
                  <a:pt x="64287" y="12661"/>
                </a:moveTo>
                <a:lnTo>
                  <a:pt x="64198" y="10985"/>
                </a:lnTo>
                <a:lnTo>
                  <a:pt x="64109" y="9588"/>
                </a:lnTo>
                <a:lnTo>
                  <a:pt x="64058" y="11747"/>
                </a:lnTo>
                <a:lnTo>
                  <a:pt x="64084" y="13106"/>
                </a:lnTo>
                <a:lnTo>
                  <a:pt x="64287" y="12661"/>
                </a:lnTo>
                <a:close/>
              </a:path>
              <a:path w="71755" h="38100">
                <a:moveTo>
                  <a:pt x="65405" y="11518"/>
                </a:moveTo>
                <a:lnTo>
                  <a:pt x="65239" y="10121"/>
                </a:lnTo>
                <a:lnTo>
                  <a:pt x="65290" y="11264"/>
                </a:lnTo>
                <a:lnTo>
                  <a:pt x="65112" y="9740"/>
                </a:lnTo>
                <a:lnTo>
                  <a:pt x="64439" y="11417"/>
                </a:lnTo>
                <a:lnTo>
                  <a:pt x="64452" y="11747"/>
                </a:lnTo>
                <a:lnTo>
                  <a:pt x="64566" y="12471"/>
                </a:lnTo>
                <a:lnTo>
                  <a:pt x="64782" y="13157"/>
                </a:lnTo>
                <a:lnTo>
                  <a:pt x="65062" y="12750"/>
                </a:lnTo>
                <a:lnTo>
                  <a:pt x="65176" y="12471"/>
                </a:lnTo>
                <a:lnTo>
                  <a:pt x="65341" y="11684"/>
                </a:lnTo>
                <a:lnTo>
                  <a:pt x="65316" y="11518"/>
                </a:lnTo>
                <a:close/>
              </a:path>
              <a:path w="71755" h="38100">
                <a:moveTo>
                  <a:pt x="65506" y="24650"/>
                </a:moveTo>
                <a:lnTo>
                  <a:pt x="65481" y="24269"/>
                </a:lnTo>
                <a:lnTo>
                  <a:pt x="65481" y="24650"/>
                </a:lnTo>
                <a:close/>
              </a:path>
              <a:path w="71755" h="38100">
                <a:moveTo>
                  <a:pt x="65544" y="21856"/>
                </a:moveTo>
                <a:lnTo>
                  <a:pt x="65379" y="21805"/>
                </a:lnTo>
                <a:lnTo>
                  <a:pt x="65506" y="22186"/>
                </a:lnTo>
                <a:lnTo>
                  <a:pt x="65544" y="21856"/>
                </a:lnTo>
                <a:close/>
              </a:path>
              <a:path w="71755" h="38100">
                <a:moveTo>
                  <a:pt x="65773" y="25920"/>
                </a:moveTo>
                <a:lnTo>
                  <a:pt x="65417" y="25958"/>
                </a:lnTo>
                <a:lnTo>
                  <a:pt x="65354" y="26098"/>
                </a:lnTo>
                <a:lnTo>
                  <a:pt x="65608" y="26327"/>
                </a:lnTo>
                <a:lnTo>
                  <a:pt x="65773" y="25920"/>
                </a:lnTo>
                <a:close/>
              </a:path>
              <a:path w="71755" h="38100">
                <a:moveTo>
                  <a:pt x="66014" y="25920"/>
                </a:moveTo>
                <a:lnTo>
                  <a:pt x="65963" y="25120"/>
                </a:lnTo>
                <a:lnTo>
                  <a:pt x="65913" y="26098"/>
                </a:lnTo>
                <a:lnTo>
                  <a:pt x="66014" y="25920"/>
                </a:lnTo>
                <a:close/>
              </a:path>
              <a:path w="71755" h="38100">
                <a:moveTo>
                  <a:pt x="66230" y="22694"/>
                </a:moveTo>
                <a:lnTo>
                  <a:pt x="65735" y="22872"/>
                </a:lnTo>
                <a:lnTo>
                  <a:pt x="65506" y="22186"/>
                </a:lnTo>
                <a:lnTo>
                  <a:pt x="65430" y="22834"/>
                </a:lnTo>
                <a:lnTo>
                  <a:pt x="65303" y="23291"/>
                </a:lnTo>
                <a:lnTo>
                  <a:pt x="64846" y="23507"/>
                </a:lnTo>
                <a:lnTo>
                  <a:pt x="64833" y="23253"/>
                </a:lnTo>
                <a:lnTo>
                  <a:pt x="64084" y="23253"/>
                </a:lnTo>
                <a:lnTo>
                  <a:pt x="63576" y="22872"/>
                </a:lnTo>
                <a:lnTo>
                  <a:pt x="63195" y="23380"/>
                </a:lnTo>
                <a:lnTo>
                  <a:pt x="63004" y="24777"/>
                </a:lnTo>
                <a:lnTo>
                  <a:pt x="63157" y="24777"/>
                </a:lnTo>
                <a:lnTo>
                  <a:pt x="63792" y="24015"/>
                </a:lnTo>
                <a:lnTo>
                  <a:pt x="65011" y="24015"/>
                </a:lnTo>
                <a:lnTo>
                  <a:pt x="65303" y="24320"/>
                </a:lnTo>
                <a:lnTo>
                  <a:pt x="65493" y="24244"/>
                </a:lnTo>
                <a:lnTo>
                  <a:pt x="65506" y="24015"/>
                </a:lnTo>
                <a:lnTo>
                  <a:pt x="65557" y="23507"/>
                </a:lnTo>
                <a:lnTo>
                  <a:pt x="65544" y="25158"/>
                </a:lnTo>
                <a:lnTo>
                  <a:pt x="65481" y="24650"/>
                </a:lnTo>
                <a:lnTo>
                  <a:pt x="65366" y="24396"/>
                </a:lnTo>
                <a:lnTo>
                  <a:pt x="64706" y="24523"/>
                </a:lnTo>
                <a:lnTo>
                  <a:pt x="64744" y="26047"/>
                </a:lnTo>
                <a:lnTo>
                  <a:pt x="65290" y="25984"/>
                </a:lnTo>
                <a:lnTo>
                  <a:pt x="65773" y="25158"/>
                </a:lnTo>
                <a:lnTo>
                  <a:pt x="65824" y="24650"/>
                </a:lnTo>
                <a:lnTo>
                  <a:pt x="65849" y="25006"/>
                </a:lnTo>
                <a:lnTo>
                  <a:pt x="65976" y="24904"/>
                </a:lnTo>
                <a:lnTo>
                  <a:pt x="66014" y="24650"/>
                </a:lnTo>
                <a:lnTo>
                  <a:pt x="66040" y="24396"/>
                </a:lnTo>
                <a:lnTo>
                  <a:pt x="66154" y="23380"/>
                </a:lnTo>
                <a:lnTo>
                  <a:pt x="66217" y="22872"/>
                </a:lnTo>
                <a:lnTo>
                  <a:pt x="66230" y="22694"/>
                </a:lnTo>
                <a:close/>
              </a:path>
              <a:path w="71755" h="38100">
                <a:moveTo>
                  <a:pt x="66421" y="22491"/>
                </a:moveTo>
                <a:lnTo>
                  <a:pt x="66357" y="21602"/>
                </a:lnTo>
                <a:lnTo>
                  <a:pt x="66230" y="22694"/>
                </a:lnTo>
                <a:lnTo>
                  <a:pt x="66395" y="22644"/>
                </a:lnTo>
                <a:lnTo>
                  <a:pt x="66421" y="22491"/>
                </a:lnTo>
                <a:close/>
              </a:path>
              <a:path w="71755" h="38100">
                <a:moveTo>
                  <a:pt x="66751" y="23888"/>
                </a:moveTo>
                <a:lnTo>
                  <a:pt x="66675" y="22542"/>
                </a:lnTo>
                <a:lnTo>
                  <a:pt x="66497" y="23888"/>
                </a:lnTo>
                <a:lnTo>
                  <a:pt x="66421" y="22631"/>
                </a:lnTo>
                <a:lnTo>
                  <a:pt x="66382" y="22834"/>
                </a:lnTo>
                <a:lnTo>
                  <a:pt x="66128" y="25692"/>
                </a:lnTo>
                <a:lnTo>
                  <a:pt x="66217" y="25539"/>
                </a:lnTo>
                <a:lnTo>
                  <a:pt x="66700" y="25412"/>
                </a:lnTo>
                <a:lnTo>
                  <a:pt x="66700" y="25285"/>
                </a:lnTo>
                <a:lnTo>
                  <a:pt x="66713" y="25146"/>
                </a:lnTo>
                <a:lnTo>
                  <a:pt x="66382" y="25285"/>
                </a:lnTo>
                <a:lnTo>
                  <a:pt x="66713" y="24904"/>
                </a:lnTo>
                <a:lnTo>
                  <a:pt x="66636" y="24650"/>
                </a:lnTo>
                <a:lnTo>
                  <a:pt x="66751" y="23888"/>
                </a:lnTo>
                <a:close/>
              </a:path>
              <a:path w="71755" h="38100">
                <a:moveTo>
                  <a:pt x="66802" y="1435"/>
                </a:moveTo>
                <a:lnTo>
                  <a:pt x="66789" y="1041"/>
                </a:lnTo>
                <a:lnTo>
                  <a:pt x="66751" y="533"/>
                </a:lnTo>
                <a:lnTo>
                  <a:pt x="66675" y="1409"/>
                </a:lnTo>
                <a:lnTo>
                  <a:pt x="66700" y="1803"/>
                </a:lnTo>
                <a:lnTo>
                  <a:pt x="66725" y="2311"/>
                </a:lnTo>
                <a:lnTo>
                  <a:pt x="66802" y="1435"/>
                </a:lnTo>
                <a:close/>
              </a:path>
              <a:path w="71755" h="38100">
                <a:moveTo>
                  <a:pt x="67271" y="24904"/>
                </a:moveTo>
                <a:lnTo>
                  <a:pt x="67246" y="24307"/>
                </a:lnTo>
                <a:lnTo>
                  <a:pt x="66827" y="24777"/>
                </a:lnTo>
                <a:lnTo>
                  <a:pt x="66713" y="25146"/>
                </a:lnTo>
                <a:lnTo>
                  <a:pt x="67271" y="24904"/>
                </a:lnTo>
                <a:close/>
              </a:path>
              <a:path w="71755" h="38100">
                <a:moveTo>
                  <a:pt x="67284" y="1270"/>
                </a:moveTo>
                <a:lnTo>
                  <a:pt x="66903" y="952"/>
                </a:lnTo>
                <a:lnTo>
                  <a:pt x="66954" y="1790"/>
                </a:lnTo>
                <a:lnTo>
                  <a:pt x="66967" y="2057"/>
                </a:lnTo>
                <a:lnTo>
                  <a:pt x="67043" y="1816"/>
                </a:lnTo>
                <a:lnTo>
                  <a:pt x="67284" y="1270"/>
                </a:lnTo>
                <a:close/>
              </a:path>
              <a:path w="71755" h="38100">
                <a:moveTo>
                  <a:pt x="67348" y="0"/>
                </a:moveTo>
                <a:lnTo>
                  <a:pt x="67246" y="2552"/>
                </a:lnTo>
                <a:lnTo>
                  <a:pt x="67297" y="3517"/>
                </a:lnTo>
                <a:lnTo>
                  <a:pt x="67335" y="2552"/>
                </a:lnTo>
                <a:lnTo>
                  <a:pt x="67348" y="0"/>
                </a:lnTo>
                <a:close/>
              </a:path>
              <a:path w="71755" h="38100">
                <a:moveTo>
                  <a:pt x="67500" y="1371"/>
                </a:moveTo>
                <a:lnTo>
                  <a:pt x="67487" y="1016"/>
                </a:lnTo>
                <a:lnTo>
                  <a:pt x="67475" y="812"/>
                </a:lnTo>
                <a:lnTo>
                  <a:pt x="67424" y="1422"/>
                </a:lnTo>
                <a:lnTo>
                  <a:pt x="67449" y="1778"/>
                </a:lnTo>
                <a:lnTo>
                  <a:pt x="67462" y="1981"/>
                </a:lnTo>
                <a:lnTo>
                  <a:pt x="67500" y="1371"/>
                </a:lnTo>
                <a:close/>
              </a:path>
              <a:path w="71755" h="38100">
                <a:moveTo>
                  <a:pt x="67691" y="26301"/>
                </a:moveTo>
                <a:lnTo>
                  <a:pt x="67640" y="25412"/>
                </a:lnTo>
                <a:lnTo>
                  <a:pt x="67665" y="26301"/>
                </a:lnTo>
                <a:close/>
              </a:path>
              <a:path w="71755" h="38100">
                <a:moveTo>
                  <a:pt x="68097" y="27571"/>
                </a:moveTo>
                <a:lnTo>
                  <a:pt x="68059" y="26911"/>
                </a:lnTo>
                <a:lnTo>
                  <a:pt x="68046" y="27571"/>
                </a:lnTo>
                <a:close/>
              </a:path>
              <a:path w="71755" h="38100">
                <a:moveTo>
                  <a:pt x="68529" y="34886"/>
                </a:moveTo>
                <a:lnTo>
                  <a:pt x="66992" y="31889"/>
                </a:lnTo>
                <a:lnTo>
                  <a:pt x="66535" y="31000"/>
                </a:lnTo>
                <a:lnTo>
                  <a:pt x="63461" y="33286"/>
                </a:lnTo>
                <a:lnTo>
                  <a:pt x="62357" y="33921"/>
                </a:lnTo>
                <a:lnTo>
                  <a:pt x="62141" y="33921"/>
                </a:lnTo>
                <a:lnTo>
                  <a:pt x="63957" y="34683"/>
                </a:lnTo>
                <a:lnTo>
                  <a:pt x="66065" y="31889"/>
                </a:lnTo>
                <a:lnTo>
                  <a:pt x="68529" y="34886"/>
                </a:lnTo>
                <a:close/>
              </a:path>
              <a:path w="71755" h="38100">
                <a:moveTo>
                  <a:pt x="68567" y="13220"/>
                </a:moveTo>
                <a:lnTo>
                  <a:pt x="68529" y="12712"/>
                </a:lnTo>
                <a:lnTo>
                  <a:pt x="68097" y="11696"/>
                </a:lnTo>
                <a:lnTo>
                  <a:pt x="67462" y="10172"/>
                </a:lnTo>
                <a:lnTo>
                  <a:pt x="66332" y="10172"/>
                </a:lnTo>
                <a:lnTo>
                  <a:pt x="66217" y="10553"/>
                </a:lnTo>
                <a:lnTo>
                  <a:pt x="66040" y="11645"/>
                </a:lnTo>
                <a:lnTo>
                  <a:pt x="65735" y="10210"/>
                </a:lnTo>
                <a:lnTo>
                  <a:pt x="65697" y="10502"/>
                </a:lnTo>
                <a:lnTo>
                  <a:pt x="65405" y="11518"/>
                </a:lnTo>
                <a:lnTo>
                  <a:pt x="65328" y="12128"/>
                </a:lnTo>
                <a:lnTo>
                  <a:pt x="66230" y="12471"/>
                </a:lnTo>
                <a:lnTo>
                  <a:pt x="66116" y="11963"/>
                </a:lnTo>
                <a:lnTo>
                  <a:pt x="66408" y="11696"/>
                </a:lnTo>
                <a:lnTo>
                  <a:pt x="67729" y="12712"/>
                </a:lnTo>
                <a:lnTo>
                  <a:pt x="68440" y="13474"/>
                </a:lnTo>
                <a:lnTo>
                  <a:pt x="68567" y="13220"/>
                </a:lnTo>
                <a:close/>
              </a:path>
              <a:path w="71755" h="38100">
                <a:moveTo>
                  <a:pt x="68910" y="12458"/>
                </a:moveTo>
                <a:lnTo>
                  <a:pt x="68795" y="12712"/>
                </a:lnTo>
                <a:lnTo>
                  <a:pt x="68681" y="13093"/>
                </a:lnTo>
                <a:lnTo>
                  <a:pt x="68846" y="12966"/>
                </a:lnTo>
                <a:lnTo>
                  <a:pt x="68910" y="12458"/>
                </a:lnTo>
                <a:close/>
              </a:path>
              <a:path w="71755" h="38100">
                <a:moveTo>
                  <a:pt x="69951" y="3632"/>
                </a:moveTo>
                <a:lnTo>
                  <a:pt x="69938" y="3238"/>
                </a:lnTo>
                <a:lnTo>
                  <a:pt x="69900" y="2730"/>
                </a:lnTo>
                <a:lnTo>
                  <a:pt x="69824" y="3606"/>
                </a:lnTo>
                <a:lnTo>
                  <a:pt x="69850" y="4000"/>
                </a:lnTo>
                <a:lnTo>
                  <a:pt x="69875" y="4508"/>
                </a:lnTo>
                <a:lnTo>
                  <a:pt x="69951" y="3632"/>
                </a:lnTo>
                <a:close/>
              </a:path>
              <a:path w="71755" h="38100">
                <a:moveTo>
                  <a:pt x="70142" y="3276"/>
                </a:moveTo>
                <a:lnTo>
                  <a:pt x="70116" y="2819"/>
                </a:lnTo>
                <a:lnTo>
                  <a:pt x="70027" y="4000"/>
                </a:lnTo>
                <a:lnTo>
                  <a:pt x="70116" y="5511"/>
                </a:lnTo>
                <a:lnTo>
                  <a:pt x="70142" y="3276"/>
                </a:lnTo>
                <a:close/>
              </a:path>
              <a:path w="71755" h="38100">
                <a:moveTo>
                  <a:pt x="71285" y="3454"/>
                </a:moveTo>
                <a:lnTo>
                  <a:pt x="70904" y="3136"/>
                </a:lnTo>
                <a:lnTo>
                  <a:pt x="70954" y="3975"/>
                </a:lnTo>
                <a:lnTo>
                  <a:pt x="70967" y="4241"/>
                </a:lnTo>
                <a:lnTo>
                  <a:pt x="71043" y="4000"/>
                </a:lnTo>
                <a:lnTo>
                  <a:pt x="71285" y="3454"/>
                </a:lnTo>
                <a:close/>
              </a:path>
              <a:path w="71755" h="38100">
                <a:moveTo>
                  <a:pt x="71666" y="33794"/>
                </a:moveTo>
                <a:lnTo>
                  <a:pt x="71628" y="31381"/>
                </a:lnTo>
                <a:lnTo>
                  <a:pt x="71602" y="29222"/>
                </a:lnTo>
                <a:lnTo>
                  <a:pt x="71589" y="28079"/>
                </a:lnTo>
                <a:lnTo>
                  <a:pt x="71577" y="26809"/>
                </a:lnTo>
                <a:lnTo>
                  <a:pt x="71577" y="26428"/>
                </a:lnTo>
                <a:lnTo>
                  <a:pt x="71551" y="24396"/>
                </a:lnTo>
                <a:lnTo>
                  <a:pt x="71539" y="24015"/>
                </a:lnTo>
                <a:lnTo>
                  <a:pt x="71488" y="21348"/>
                </a:lnTo>
                <a:lnTo>
                  <a:pt x="71424" y="18427"/>
                </a:lnTo>
                <a:lnTo>
                  <a:pt x="71386" y="15887"/>
                </a:lnTo>
                <a:lnTo>
                  <a:pt x="71374" y="15379"/>
                </a:lnTo>
                <a:lnTo>
                  <a:pt x="71374" y="15252"/>
                </a:lnTo>
                <a:lnTo>
                  <a:pt x="71310" y="12458"/>
                </a:lnTo>
                <a:lnTo>
                  <a:pt x="71208" y="10172"/>
                </a:lnTo>
                <a:lnTo>
                  <a:pt x="71031" y="7124"/>
                </a:lnTo>
                <a:lnTo>
                  <a:pt x="70319" y="11315"/>
                </a:lnTo>
                <a:lnTo>
                  <a:pt x="69913" y="12077"/>
                </a:lnTo>
                <a:lnTo>
                  <a:pt x="69684" y="12280"/>
                </a:lnTo>
                <a:lnTo>
                  <a:pt x="69684" y="15252"/>
                </a:lnTo>
                <a:lnTo>
                  <a:pt x="69405" y="15125"/>
                </a:lnTo>
                <a:lnTo>
                  <a:pt x="69405" y="14998"/>
                </a:lnTo>
                <a:lnTo>
                  <a:pt x="69405" y="14490"/>
                </a:lnTo>
                <a:lnTo>
                  <a:pt x="69392" y="13601"/>
                </a:lnTo>
                <a:lnTo>
                  <a:pt x="69405" y="13982"/>
                </a:lnTo>
                <a:lnTo>
                  <a:pt x="69532" y="12839"/>
                </a:lnTo>
                <a:lnTo>
                  <a:pt x="69570" y="12458"/>
                </a:lnTo>
                <a:lnTo>
                  <a:pt x="69684" y="15252"/>
                </a:lnTo>
                <a:lnTo>
                  <a:pt x="69684" y="12280"/>
                </a:lnTo>
                <a:lnTo>
                  <a:pt x="69481" y="12458"/>
                </a:lnTo>
                <a:lnTo>
                  <a:pt x="69303" y="12611"/>
                </a:lnTo>
                <a:lnTo>
                  <a:pt x="69303" y="27063"/>
                </a:lnTo>
                <a:lnTo>
                  <a:pt x="69138" y="27698"/>
                </a:lnTo>
                <a:lnTo>
                  <a:pt x="68935" y="28079"/>
                </a:lnTo>
                <a:lnTo>
                  <a:pt x="68846" y="26809"/>
                </a:lnTo>
                <a:lnTo>
                  <a:pt x="69253" y="26911"/>
                </a:lnTo>
                <a:lnTo>
                  <a:pt x="69303" y="27063"/>
                </a:lnTo>
                <a:lnTo>
                  <a:pt x="69303" y="12611"/>
                </a:lnTo>
                <a:lnTo>
                  <a:pt x="69138" y="12738"/>
                </a:lnTo>
                <a:lnTo>
                  <a:pt x="69138" y="22872"/>
                </a:lnTo>
                <a:lnTo>
                  <a:pt x="69138" y="24015"/>
                </a:lnTo>
                <a:lnTo>
                  <a:pt x="69100" y="23507"/>
                </a:lnTo>
                <a:lnTo>
                  <a:pt x="69126" y="23253"/>
                </a:lnTo>
                <a:lnTo>
                  <a:pt x="69138" y="22872"/>
                </a:lnTo>
                <a:lnTo>
                  <a:pt x="69138" y="12738"/>
                </a:lnTo>
                <a:lnTo>
                  <a:pt x="69075" y="14363"/>
                </a:lnTo>
                <a:lnTo>
                  <a:pt x="69062" y="13982"/>
                </a:lnTo>
                <a:lnTo>
                  <a:pt x="69062" y="13855"/>
                </a:lnTo>
                <a:lnTo>
                  <a:pt x="69088" y="12839"/>
                </a:lnTo>
                <a:lnTo>
                  <a:pt x="68973" y="13855"/>
                </a:lnTo>
                <a:lnTo>
                  <a:pt x="68681" y="13982"/>
                </a:lnTo>
                <a:lnTo>
                  <a:pt x="68605" y="26428"/>
                </a:lnTo>
                <a:lnTo>
                  <a:pt x="68605" y="29222"/>
                </a:lnTo>
                <a:lnTo>
                  <a:pt x="68554" y="28206"/>
                </a:lnTo>
                <a:lnTo>
                  <a:pt x="68516" y="27698"/>
                </a:lnTo>
                <a:lnTo>
                  <a:pt x="68605" y="26428"/>
                </a:lnTo>
                <a:lnTo>
                  <a:pt x="68605" y="13982"/>
                </a:lnTo>
                <a:lnTo>
                  <a:pt x="68414" y="13982"/>
                </a:lnTo>
                <a:lnTo>
                  <a:pt x="68414" y="19824"/>
                </a:lnTo>
                <a:lnTo>
                  <a:pt x="68402" y="21348"/>
                </a:lnTo>
                <a:lnTo>
                  <a:pt x="68389" y="21094"/>
                </a:lnTo>
                <a:lnTo>
                  <a:pt x="68414" y="19824"/>
                </a:lnTo>
                <a:lnTo>
                  <a:pt x="68414" y="13982"/>
                </a:lnTo>
                <a:lnTo>
                  <a:pt x="68364" y="14363"/>
                </a:lnTo>
                <a:lnTo>
                  <a:pt x="68364" y="26555"/>
                </a:lnTo>
                <a:lnTo>
                  <a:pt x="68097" y="27571"/>
                </a:lnTo>
                <a:lnTo>
                  <a:pt x="68033" y="27698"/>
                </a:lnTo>
                <a:lnTo>
                  <a:pt x="67995" y="27063"/>
                </a:lnTo>
                <a:lnTo>
                  <a:pt x="67970" y="26670"/>
                </a:lnTo>
                <a:lnTo>
                  <a:pt x="68021" y="25412"/>
                </a:lnTo>
                <a:lnTo>
                  <a:pt x="68033" y="25158"/>
                </a:lnTo>
                <a:lnTo>
                  <a:pt x="68097" y="23634"/>
                </a:lnTo>
                <a:lnTo>
                  <a:pt x="68110" y="23507"/>
                </a:lnTo>
                <a:lnTo>
                  <a:pt x="68148" y="24015"/>
                </a:lnTo>
                <a:lnTo>
                  <a:pt x="68135" y="24650"/>
                </a:lnTo>
                <a:lnTo>
                  <a:pt x="68110" y="25971"/>
                </a:lnTo>
                <a:lnTo>
                  <a:pt x="68338" y="26098"/>
                </a:lnTo>
                <a:lnTo>
                  <a:pt x="68364" y="26555"/>
                </a:lnTo>
                <a:lnTo>
                  <a:pt x="68364" y="14363"/>
                </a:lnTo>
                <a:lnTo>
                  <a:pt x="68275" y="14998"/>
                </a:lnTo>
                <a:lnTo>
                  <a:pt x="68097" y="14617"/>
                </a:lnTo>
                <a:lnTo>
                  <a:pt x="67932" y="13347"/>
                </a:lnTo>
                <a:lnTo>
                  <a:pt x="67818" y="13093"/>
                </a:lnTo>
                <a:lnTo>
                  <a:pt x="67716" y="13347"/>
                </a:lnTo>
                <a:lnTo>
                  <a:pt x="67335" y="12966"/>
                </a:lnTo>
                <a:lnTo>
                  <a:pt x="67144" y="13093"/>
                </a:lnTo>
                <a:lnTo>
                  <a:pt x="66840" y="13347"/>
                </a:lnTo>
                <a:lnTo>
                  <a:pt x="66700" y="15379"/>
                </a:lnTo>
                <a:lnTo>
                  <a:pt x="66560" y="13220"/>
                </a:lnTo>
                <a:lnTo>
                  <a:pt x="66446" y="13728"/>
                </a:lnTo>
                <a:lnTo>
                  <a:pt x="66446" y="18935"/>
                </a:lnTo>
                <a:lnTo>
                  <a:pt x="66332" y="19316"/>
                </a:lnTo>
                <a:lnTo>
                  <a:pt x="65684" y="19443"/>
                </a:lnTo>
                <a:lnTo>
                  <a:pt x="64503" y="21094"/>
                </a:lnTo>
                <a:lnTo>
                  <a:pt x="64160" y="21043"/>
                </a:lnTo>
                <a:lnTo>
                  <a:pt x="64135" y="21856"/>
                </a:lnTo>
                <a:lnTo>
                  <a:pt x="64122" y="21729"/>
                </a:lnTo>
                <a:lnTo>
                  <a:pt x="64109" y="21221"/>
                </a:lnTo>
                <a:lnTo>
                  <a:pt x="64122" y="21043"/>
                </a:lnTo>
                <a:lnTo>
                  <a:pt x="63576" y="20967"/>
                </a:lnTo>
                <a:lnTo>
                  <a:pt x="63550" y="20459"/>
                </a:lnTo>
                <a:lnTo>
                  <a:pt x="63538" y="20205"/>
                </a:lnTo>
                <a:lnTo>
                  <a:pt x="63525" y="19888"/>
                </a:lnTo>
                <a:lnTo>
                  <a:pt x="63487" y="20205"/>
                </a:lnTo>
                <a:lnTo>
                  <a:pt x="63487" y="19964"/>
                </a:lnTo>
                <a:lnTo>
                  <a:pt x="63373" y="20205"/>
                </a:lnTo>
                <a:lnTo>
                  <a:pt x="63296" y="20459"/>
                </a:lnTo>
                <a:lnTo>
                  <a:pt x="63233" y="19316"/>
                </a:lnTo>
                <a:lnTo>
                  <a:pt x="63487" y="19570"/>
                </a:lnTo>
                <a:lnTo>
                  <a:pt x="63487" y="19316"/>
                </a:lnTo>
                <a:lnTo>
                  <a:pt x="63487" y="18935"/>
                </a:lnTo>
                <a:lnTo>
                  <a:pt x="63487" y="17792"/>
                </a:lnTo>
                <a:lnTo>
                  <a:pt x="64389" y="19443"/>
                </a:lnTo>
                <a:lnTo>
                  <a:pt x="65062" y="19456"/>
                </a:lnTo>
                <a:lnTo>
                  <a:pt x="65430" y="19697"/>
                </a:lnTo>
                <a:lnTo>
                  <a:pt x="65760" y="19316"/>
                </a:lnTo>
                <a:lnTo>
                  <a:pt x="66014" y="17792"/>
                </a:lnTo>
                <a:lnTo>
                  <a:pt x="66014" y="17665"/>
                </a:lnTo>
                <a:lnTo>
                  <a:pt x="66027" y="17538"/>
                </a:lnTo>
                <a:lnTo>
                  <a:pt x="66090" y="16776"/>
                </a:lnTo>
                <a:lnTo>
                  <a:pt x="66167" y="15887"/>
                </a:lnTo>
                <a:lnTo>
                  <a:pt x="66357" y="17538"/>
                </a:lnTo>
                <a:lnTo>
                  <a:pt x="66446" y="18935"/>
                </a:lnTo>
                <a:lnTo>
                  <a:pt x="66446" y="13728"/>
                </a:lnTo>
                <a:lnTo>
                  <a:pt x="66103" y="13982"/>
                </a:lnTo>
                <a:lnTo>
                  <a:pt x="65735" y="14109"/>
                </a:lnTo>
                <a:lnTo>
                  <a:pt x="64503" y="14109"/>
                </a:lnTo>
                <a:lnTo>
                  <a:pt x="63461" y="15379"/>
                </a:lnTo>
                <a:lnTo>
                  <a:pt x="63131" y="15697"/>
                </a:lnTo>
                <a:lnTo>
                  <a:pt x="63131" y="18935"/>
                </a:lnTo>
                <a:lnTo>
                  <a:pt x="63106" y="20713"/>
                </a:lnTo>
                <a:lnTo>
                  <a:pt x="63030" y="21221"/>
                </a:lnTo>
                <a:lnTo>
                  <a:pt x="63042" y="20104"/>
                </a:lnTo>
                <a:lnTo>
                  <a:pt x="63080" y="20713"/>
                </a:lnTo>
                <a:lnTo>
                  <a:pt x="63068" y="19951"/>
                </a:lnTo>
                <a:lnTo>
                  <a:pt x="63055" y="19824"/>
                </a:lnTo>
                <a:lnTo>
                  <a:pt x="63131" y="18935"/>
                </a:lnTo>
                <a:lnTo>
                  <a:pt x="63131" y="15697"/>
                </a:lnTo>
                <a:lnTo>
                  <a:pt x="61963" y="16776"/>
                </a:lnTo>
                <a:lnTo>
                  <a:pt x="61480" y="14490"/>
                </a:lnTo>
                <a:lnTo>
                  <a:pt x="61087" y="15887"/>
                </a:lnTo>
                <a:lnTo>
                  <a:pt x="61061" y="17157"/>
                </a:lnTo>
                <a:lnTo>
                  <a:pt x="60718" y="17665"/>
                </a:lnTo>
                <a:lnTo>
                  <a:pt x="60426" y="17538"/>
                </a:lnTo>
                <a:lnTo>
                  <a:pt x="59664" y="16764"/>
                </a:lnTo>
                <a:lnTo>
                  <a:pt x="59702" y="17538"/>
                </a:lnTo>
                <a:lnTo>
                  <a:pt x="59296" y="22148"/>
                </a:lnTo>
                <a:lnTo>
                  <a:pt x="59639" y="20205"/>
                </a:lnTo>
                <a:lnTo>
                  <a:pt x="60350" y="21729"/>
                </a:lnTo>
                <a:lnTo>
                  <a:pt x="60833" y="20840"/>
                </a:lnTo>
                <a:lnTo>
                  <a:pt x="60883" y="20713"/>
                </a:lnTo>
                <a:lnTo>
                  <a:pt x="60858" y="19951"/>
                </a:lnTo>
                <a:lnTo>
                  <a:pt x="60820" y="19189"/>
                </a:lnTo>
                <a:lnTo>
                  <a:pt x="60807" y="18427"/>
                </a:lnTo>
                <a:lnTo>
                  <a:pt x="60858" y="17665"/>
                </a:lnTo>
                <a:lnTo>
                  <a:pt x="60858" y="19951"/>
                </a:lnTo>
                <a:lnTo>
                  <a:pt x="60871" y="20205"/>
                </a:lnTo>
                <a:lnTo>
                  <a:pt x="60947" y="21602"/>
                </a:lnTo>
                <a:lnTo>
                  <a:pt x="60706" y="22466"/>
                </a:lnTo>
                <a:lnTo>
                  <a:pt x="60871" y="22237"/>
                </a:lnTo>
                <a:lnTo>
                  <a:pt x="61023" y="22567"/>
                </a:lnTo>
                <a:lnTo>
                  <a:pt x="61023" y="22237"/>
                </a:lnTo>
                <a:lnTo>
                  <a:pt x="61023" y="21602"/>
                </a:lnTo>
                <a:lnTo>
                  <a:pt x="60998" y="20205"/>
                </a:lnTo>
                <a:lnTo>
                  <a:pt x="61023" y="21551"/>
                </a:lnTo>
                <a:lnTo>
                  <a:pt x="61036" y="20205"/>
                </a:lnTo>
                <a:lnTo>
                  <a:pt x="61137" y="18173"/>
                </a:lnTo>
                <a:lnTo>
                  <a:pt x="61226" y="20205"/>
                </a:lnTo>
                <a:lnTo>
                  <a:pt x="61988" y="20205"/>
                </a:lnTo>
                <a:lnTo>
                  <a:pt x="62230" y="19570"/>
                </a:lnTo>
                <a:lnTo>
                  <a:pt x="62471" y="19456"/>
                </a:lnTo>
                <a:lnTo>
                  <a:pt x="62471" y="18427"/>
                </a:lnTo>
                <a:lnTo>
                  <a:pt x="62496" y="18681"/>
                </a:lnTo>
                <a:lnTo>
                  <a:pt x="62788" y="21590"/>
                </a:lnTo>
                <a:lnTo>
                  <a:pt x="62801" y="21323"/>
                </a:lnTo>
                <a:lnTo>
                  <a:pt x="62852" y="20205"/>
                </a:lnTo>
                <a:lnTo>
                  <a:pt x="62877" y="19824"/>
                </a:lnTo>
                <a:lnTo>
                  <a:pt x="62865" y="21348"/>
                </a:lnTo>
                <a:lnTo>
                  <a:pt x="62788" y="21729"/>
                </a:lnTo>
                <a:lnTo>
                  <a:pt x="62712" y="21475"/>
                </a:lnTo>
                <a:lnTo>
                  <a:pt x="62611" y="21348"/>
                </a:lnTo>
                <a:lnTo>
                  <a:pt x="62318" y="20967"/>
                </a:lnTo>
                <a:lnTo>
                  <a:pt x="61887" y="20967"/>
                </a:lnTo>
                <a:lnTo>
                  <a:pt x="61633" y="21348"/>
                </a:lnTo>
                <a:lnTo>
                  <a:pt x="61239" y="20586"/>
                </a:lnTo>
                <a:lnTo>
                  <a:pt x="61214" y="21856"/>
                </a:lnTo>
                <a:lnTo>
                  <a:pt x="61099" y="22745"/>
                </a:lnTo>
                <a:lnTo>
                  <a:pt x="61214" y="22999"/>
                </a:lnTo>
                <a:lnTo>
                  <a:pt x="61912" y="21983"/>
                </a:lnTo>
                <a:lnTo>
                  <a:pt x="62179" y="22872"/>
                </a:lnTo>
                <a:lnTo>
                  <a:pt x="62433" y="22618"/>
                </a:lnTo>
                <a:lnTo>
                  <a:pt x="62509" y="22491"/>
                </a:lnTo>
                <a:lnTo>
                  <a:pt x="62687" y="21983"/>
                </a:lnTo>
                <a:lnTo>
                  <a:pt x="62725" y="21856"/>
                </a:lnTo>
                <a:lnTo>
                  <a:pt x="62788" y="22186"/>
                </a:lnTo>
                <a:lnTo>
                  <a:pt x="63296" y="22491"/>
                </a:lnTo>
                <a:lnTo>
                  <a:pt x="63690" y="22491"/>
                </a:lnTo>
                <a:lnTo>
                  <a:pt x="63982" y="22618"/>
                </a:lnTo>
                <a:lnTo>
                  <a:pt x="64211" y="22491"/>
                </a:lnTo>
                <a:lnTo>
                  <a:pt x="64516" y="21856"/>
                </a:lnTo>
                <a:lnTo>
                  <a:pt x="64820" y="22834"/>
                </a:lnTo>
                <a:lnTo>
                  <a:pt x="65049" y="21983"/>
                </a:lnTo>
                <a:lnTo>
                  <a:pt x="65087" y="21729"/>
                </a:lnTo>
                <a:lnTo>
                  <a:pt x="65189" y="21602"/>
                </a:lnTo>
                <a:lnTo>
                  <a:pt x="65125" y="21729"/>
                </a:lnTo>
                <a:lnTo>
                  <a:pt x="65379" y="21805"/>
                </a:lnTo>
                <a:lnTo>
                  <a:pt x="65316" y="21602"/>
                </a:lnTo>
                <a:lnTo>
                  <a:pt x="65265" y="21475"/>
                </a:lnTo>
                <a:lnTo>
                  <a:pt x="65786" y="21602"/>
                </a:lnTo>
                <a:lnTo>
                  <a:pt x="66141" y="21602"/>
                </a:lnTo>
                <a:lnTo>
                  <a:pt x="66230" y="21475"/>
                </a:lnTo>
                <a:lnTo>
                  <a:pt x="66319" y="21348"/>
                </a:lnTo>
                <a:lnTo>
                  <a:pt x="66751" y="22301"/>
                </a:lnTo>
                <a:lnTo>
                  <a:pt x="66789" y="21348"/>
                </a:lnTo>
                <a:lnTo>
                  <a:pt x="66763" y="24117"/>
                </a:lnTo>
                <a:lnTo>
                  <a:pt x="67246" y="24244"/>
                </a:lnTo>
                <a:lnTo>
                  <a:pt x="67259" y="24015"/>
                </a:lnTo>
                <a:lnTo>
                  <a:pt x="67310" y="23380"/>
                </a:lnTo>
                <a:lnTo>
                  <a:pt x="67360" y="24269"/>
                </a:lnTo>
                <a:lnTo>
                  <a:pt x="67424" y="23507"/>
                </a:lnTo>
                <a:lnTo>
                  <a:pt x="67437" y="24841"/>
                </a:lnTo>
                <a:lnTo>
                  <a:pt x="67513" y="23507"/>
                </a:lnTo>
                <a:lnTo>
                  <a:pt x="67500" y="23380"/>
                </a:lnTo>
                <a:lnTo>
                  <a:pt x="67525" y="21221"/>
                </a:lnTo>
                <a:lnTo>
                  <a:pt x="67538" y="22872"/>
                </a:lnTo>
                <a:lnTo>
                  <a:pt x="67525" y="23888"/>
                </a:lnTo>
                <a:lnTo>
                  <a:pt x="67551" y="23507"/>
                </a:lnTo>
                <a:lnTo>
                  <a:pt x="67602" y="24269"/>
                </a:lnTo>
                <a:lnTo>
                  <a:pt x="67640" y="23634"/>
                </a:lnTo>
                <a:lnTo>
                  <a:pt x="67627" y="24777"/>
                </a:lnTo>
                <a:lnTo>
                  <a:pt x="67602" y="24269"/>
                </a:lnTo>
                <a:lnTo>
                  <a:pt x="67564" y="24777"/>
                </a:lnTo>
                <a:lnTo>
                  <a:pt x="67589" y="24904"/>
                </a:lnTo>
                <a:lnTo>
                  <a:pt x="67627" y="25158"/>
                </a:lnTo>
                <a:lnTo>
                  <a:pt x="67906" y="25768"/>
                </a:lnTo>
                <a:lnTo>
                  <a:pt x="67919" y="25996"/>
                </a:lnTo>
                <a:lnTo>
                  <a:pt x="67754" y="26174"/>
                </a:lnTo>
                <a:lnTo>
                  <a:pt x="67691" y="26301"/>
                </a:lnTo>
                <a:lnTo>
                  <a:pt x="67703" y="27063"/>
                </a:lnTo>
                <a:lnTo>
                  <a:pt x="67602" y="26301"/>
                </a:lnTo>
                <a:lnTo>
                  <a:pt x="67487" y="25958"/>
                </a:lnTo>
                <a:lnTo>
                  <a:pt x="67170" y="25285"/>
                </a:lnTo>
                <a:lnTo>
                  <a:pt x="66700" y="25412"/>
                </a:lnTo>
                <a:lnTo>
                  <a:pt x="66586" y="27698"/>
                </a:lnTo>
                <a:lnTo>
                  <a:pt x="66522" y="27444"/>
                </a:lnTo>
                <a:lnTo>
                  <a:pt x="66128" y="25793"/>
                </a:lnTo>
                <a:lnTo>
                  <a:pt x="65976" y="27444"/>
                </a:lnTo>
                <a:lnTo>
                  <a:pt x="65925" y="26428"/>
                </a:lnTo>
                <a:lnTo>
                  <a:pt x="65913" y="26098"/>
                </a:lnTo>
                <a:lnTo>
                  <a:pt x="65722" y="26428"/>
                </a:lnTo>
                <a:lnTo>
                  <a:pt x="64808" y="28333"/>
                </a:lnTo>
                <a:lnTo>
                  <a:pt x="64643" y="28206"/>
                </a:lnTo>
                <a:lnTo>
                  <a:pt x="64477" y="28079"/>
                </a:lnTo>
                <a:lnTo>
                  <a:pt x="63804" y="27571"/>
                </a:lnTo>
                <a:lnTo>
                  <a:pt x="63385" y="27800"/>
                </a:lnTo>
                <a:lnTo>
                  <a:pt x="63385" y="28460"/>
                </a:lnTo>
                <a:lnTo>
                  <a:pt x="63385" y="29730"/>
                </a:lnTo>
                <a:lnTo>
                  <a:pt x="63334" y="29857"/>
                </a:lnTo>
                <a:lnTo>
                  <a:pt x="63322" y="29603"/>
                </a:lnTo>
                <a:lnTo>
                  <a:pt x="63334" y="29730"/>
                </a:lnTo>
                <a:lnTo>
                  <a:pt x="63334" y="28968"/>
                </a:lnTo>
                <a:lnTo>
                  <a:pt x="63385" y="28460"/>
                </a:lnTo>
                <a:lnTo>
                  <a:pt x="63385" y="27800"/>
                </a:lnTo>
                <a:lnTo>
                  <a:pt x="63055" y="27978"/>
                </a:lnTo>
                <a:lnTo>
                  <a:pt x="63055" y="29095"/>
                </a:lnTo>
                <a:lnTo>
                  <a:pt x="62941" y="29311"/>
                </a:lnTo>
                <a:lnTo>
                  <a:pt x="62852" y="29603"/>
                </a:lnTo>
                <a:lnTo>
                  <a:pt x="62788" y="28460"/>
                </a:lnTo>
                <a:lnTo>
                  <a:pt x="63042" y="28714"/>
                </a:lnTo>
                <a:lnTo>
                  <a:pt x="63055" y="29095"/>
                </a:lnTo>
                <a:lnTo>
                  <a:pt x="63055" y="27978"/>
                </a:lnTo>
                <a:lnTo>
                  <a:pt x="62852" y="28079"/>
                </a:lnTo>
                <a:lnTo>
                  <a:pt x="62750" y="27952"/>
                </a:lnTo>
                <a:lnTo>
                  <a:pt x="62344" y="27444"/>
                </a:lnTo>
                <a:lnTo>
                  <a:pt x="61633" y="27952"/>
                </a:lnTo>
                <a:lnTo>
                  <a:pt x="61429" y="27698"/>
                </a:lnTo>
                <a:lnTo>
                  <a:pt x="61315" y="29603"/>
                </a:lnTo>
                <a:lnTo>
                  <a:pt x="61442" y="29603"/>
                </a:lnTo>
                <a:lnTo>
                  <a:pt x="61417" y="29095"/>
                </a:lnTo>
                <a:lnTo>
                  <a:pt x="61798" y="29730"/>
                </a:lnTo>
                <a:lnTo>
                  <a:pt x="61861" y="29870"/>
                </a:lnTo>
                <a:lnTo>
                  <a:pt x="61556" y="30111"/>
                </a:lnTo>
                <a:lnTo>
                  <a:pt x="61493" y="30365"/>
                </a:lnTo>
                <a:lnTo>
                  <a:pt x="61455" y="29870"/>
                </a:lnTo>
                <a:lnTo>
                  <a:pt x="61252" y="30746"/>
                </a:lnTo>
                <a:lnTo>
                  <a:pt x="61074" y="30238"/>
                </a:lnTo>
                <a:lnTo>
                  <a:pt x="60794" y="29984"/>
                </a:lnTo>
                <a:lnTo>
                  <a:pt x="60629" y="28714"/>
                </a:lnTo>
                <a:lnTo>
                  <a:pt x="60477" y="28587"/>
                </a:lnTo>
                <a:lnTo>
                  <a:pt x="60452" y="30492"/>
                </a:lnTo>
                <a:lnTo>
                  <a:pt x="60363" y="31000"/>
                </a:lnTo>
                <a:lnTo>
                  <a:pt x="60286" y="31889"/>
                </a:lnTo>
                <a:lnTo>
                  <a:pt x="60375" y="32397"/>
                </a:lnTo>
                <a:lnTo>
                  <a:pt x="60579" y="31889"/>
                </a:lnTo>
                <a:lnTo>
                  <a:pt x="61658" y="30746"/>
                </a:lnTo>
                <a:lnTo>
                  <a:pt x="61899" y="30492"/>
                </a:lnTo>
                <a:lnTo>
                  <a:pt x="61937" y="30365"/>
                </a:lnTo>
                <a:lnTo>
                  <a:pt x="61849" y="29095"/>
                </a:lnTo>
                <a:lnTo>
                  <a:pt x="62255" y="29311"/>
                </a:lnTo>
                <a:lnTo>
                  <a:pt x="62242" y="29095"/>
                </a:lnTo>
                <a:lnTo>
                  <a:pt x="62293" y="28206"/>
                </a:lnTo>
                <a:lnTo>
                  <a:pt x="62268" y="29527"/>
                </a:lnTo>
                <a:lnTo>
                  <a:pt x="62217" y="29730"/>
                </a:lnTo>
                <a:lnTo>
                  <a:pt x="62179" y="29857"/>
                </a:lnTo>
                <a:lnTo>
                  <a:pt x="62064" y="30314"/>
                </a:lnTo>
                <a:lnTo>
                  <a:pt x="62255" y="30111"/>
                </a:lnTo>
                <a:lnTo>
                  <a:pt x="64135" y="32143"/>
                </a:lnTo>
                <a:lnTo>
                  <a:pt x="65595" y="30111"/>
                </a:lnTo>
                <a:lnTo>
                  <a:pt x="65773" y="29857"/>
                </a:lnTo>
                <a:lnTo>
                  <a:pt x="66865" y="28333"/>
                </a:lnTo>
                <a:lnTo>
                  <a:pt x="66954" y="28206"/>
                </a:lnTo>
                <a:lnTo>
                  <a:pt x="68224" y="31508"/>
                </a:lnTo>
                <a:lnTo>
                  <a:pt x="69862" y="31381"/>
                </a:lnTo>
                <a:lnTo>
                  <a:pt x="70218" y="31508"/>
                </a:lnTo>
                <a:lnTo>
                  <a:pt x="70764" y="32778"/>
                </a:lnTo>
                <a:lnTo>
                  <a:pt x="70269" y="32905"/>
                </a:lnTo>
                <a:lnTo>
                  <a:pt x="68580" y="34937"/>
                </a:lnTo>
                <a:lnTo>
                  <a:pt x="69405" y="35953"/>
                </a:lnTo>
                <a:lnTo>
                  <a:pt x="70205" y="33794"/>
                </a:lnTo>
                <a:lnTo>
                  <a:pt x="71335" y="36080"/>
                </a:lnTo>
                <a:lnTo>
                  <a:pt x="71577" y="37858"/>
                </a:lnTo>
                <a:lnTo>
                  <a:pt x="71666" y="33794"/>
                </a:lnTo>
                <a:close/>
              </a:path>
            </a:pathLst>
          </a:custGeom>
          <a:solidFill>
            <a:srgbClr val="B88F51"/>
          </a:solidFill>
        </p:spPr>
        <p:txBody>
          <a:bodyPr wrap="square" lIns="0" tIns="0" rIns="0" bIns="0" rtlCol="0"/>
          <a:lstStyle/>
          <a:p>
            <a:endParaRPr sz="2511"/>
          </a:p>
        </p:txBody>
      </p:sp>
      <p:sp>
        <p:nvSpPr>
          <p:cNvPr id="178" name="bg object 178"/>
          <p:cNvSpPr/>
          <p:nvPr/>
        </p:nvSpPr>
        <p:spPr>
          <a:xfrm>
            <a:off x="851558" y="130770"/>
            <a:ext cx="9128" cy="12303"/>
          </a:xfrm>
          <a:custGeom>
            <a:avLst/>
            <a:gdLst/>
            <a:ahLst/>
            <a:cxnLst/>
            <a:rect l="l" t="t" r="r" b="b"/>
            <a:pathLst>
              <a:path w="14605" h="19685">
                <a:moveTo>
                  <a:pt x="50" y="6223"/>
                </a:moveTo>
                <a:lnTo>
                  <a:pt x="25" y="5727"/>
                </a:lnTo>
                <a:lnTo>
                  <a:pt x="0" y="5410"/>
                </a:lnTo>
                <a:lnTo>
                  <a:pt x="50" y="6223"/>
                </a:lnTo>
                <a:close/>
              </a:path>
              <a:path w="14605" h="19685">
                <a:moveTo>
                  <a:pt x="393" y="9880"/>
                </a:moveTo>
                <a:lnTo>
                  <a:pt x="381" y="9525"/>
                </a:lnTo>
                <a:lnTo>
                  <a:pt x="368" y="9309"/>
                </a:lnTo>
                <a:lnTo>
                  <a:pt x="317" y="9931"/>
                </a:lnTo>
                <a:lnTo>
                  <a:pt x="342" y="10287"/>
                </a:lnTo>
                <a:lnTo>
                  <a:pt x="355" y="10490"/>
                </a:lnTo>
                <a:lnTo>
                  <a:pt x="393" y="9880"/>
                </a:lnTo>
                <a:close/>
              </a:path>
              <a:path w="14605" h="19685">
                <a:moveTo>
                  <a:pt x="685" y="6172"/>
                </a:moveTo>
                <a:lnTo>
                  <a:pt x="317" y="5499"/>
                </a:lnTo>
                <a:lnTo>
                  <a:pt x="381" y="6477"/>
                </a:lnTo>
                <a:lnTo>
                  <a:pt x="393" y="6667"/>
                </a:lnTo>
                <a:lnTo>
                  <a:pt x="444" y="6489"/>
                </a:lnTo>
                <a:lnTo>
                  <a:pt x="685" y="6172"/>
                </a:lnTo>
                <a:close/>
              </a:path>
              <a:path w="14605" h="19685">
                <a:moveTo>
                  <a:pt x="787" y="14541"/>
                </a:moveTo>
                <a:lnTo>
                  <a:pt x="431" y="13868"/>
                </a:lnTo>
                <a:lnTo>
                  <a:pt x="482" y="14846"/>
                </a:lnTo>
                <a:lnTo>
                  <a:pt x="495" y="15036"/>
                </a:lnTo>
                <a:lnTo>
                  <a:pt x="546" y="14859"/>
                </a:lnTo>
                <a:lnTo>
                  <a:pt x="787" y="14541"/>
                </a:lnTo>
                <a:close/>
              </a:path>
              <a:path w="14605" h="19685">
                <a:moveTo>
                  <a:pt x="927" y="3822"/>
                </a:moveTo>
                <a:lnTo>
                  <a:pt x="901" y="3429"/>
                </a:lnTo>
                <a:lnTo>
                  <a:pt x="863" y="2921"/>
                </a:lnTo>
                <a:lnTo>
                  <a:pt x="787" y="3797"/>
                </a:lnTo>
                <a:lnTo>
                  <a:pt x="812" y="4191"/>
                </a:lnTo>
                <a:lnTo>
                  <a:pt x="838" y="4699"/>
                </a:lnTo>
                <a:lnTo>
                  <a:pt x="927" y="3822"/>
                </a:lnTo>
                <a:close/>
              </a:path>
              <a:path w="14605" h="19685">
                <a:moveTo>
                  <a:pt x="965" y="13804"/>
                </a:moveTo>
                <a:lnTo>
                  <a:pt x="863" y="16357"/>
                </a:lnTo>
                <a:lnTo>
                  <a:pt x="914" y="17322"/>
                </a:lnTo>
                <a:lnTo>
                  <a:pt x="952" y="16357"/>
                </a:lnTo>
                <a:lnTo>
                  <a:pt x="965" y="13804"/>
                </a:lnTo>
                <a:close/>
              </a:path>
              <a:path w="14605" h="19685">
                <a:moveTo>
                  <a:pt x="1016" y="6819"/>
                </a:moveTo>
                <a:lnTo>
                  <a:pt x="1003" y="6464"/>
                </a:lnTo>
                <a:lnTo>
                  <a:pt x="990" y="6261"/>
                </a:lnTo>
                <a:lnTo>
                  <a:pt x="939" y="6870"/>
                </a:lnTo>
                <a:lnTo>
                  <a:pt x="965" y="7226"/>
                </a:lnTo>
                <a:lnTo>
                  <a:pt x="977" y="7429"/>
                </a:lnTo>
                <a:lnTo>
                  <a:pt x="1016" y="6819"/>
                </a:lnTo>
                <a:close/>
              </a:path>
              <a:path w="14605" h="19685">
                <a:moveTo>
                  <a:pt x="1282" y="11480"/>
                </a:moveTo>
                <a:lnTo>
                  <a:pt x="914" y="10807"/>
                </a:lnTo>
                <a:lnTo>
                  <a:pt x="977" y="11785"/>
                </a:lnTo>
                <a:lnTo>
                  <a:pt x="990" y="11976"/>
                </a:lnTo>
                <a:lnTo>
                  <a:pt x="1041" y="11798"/>
                </a:lnTo>
                <a:lnTo>
                  <a:pt x="1282" y="11480"/>
                </a:lnTo>
                <a:close/>
              </a:path>
              <a:path w="14605" h="19685">
                <a:moveTo>
                  <a:pt x="1384" y="9118"/>
                </a:moveTo>
                <a:lnTo>
                  <a:pt x="1371" y="8737"/>
                </a:lnTo>
                <a:lnTo>
                  <a:pt x="1346" y="8356"/>
                </a:lnTo>
                <a:lnTo>
                  <a:pt x="1282" y="9118"/>
                </a:lnTo>
                <a:lnTo>
                  <a:pt x="1308" y="9499"/>
                </a:lnTo>
                <a:lnTo>
                  <a:pt x="1333" y="9893"/>
                </a:lnTo>
                <a:lnTo>
                  <a:pt x="1384" y="9118"/>
                </a:lnTo>
                <a:close/>
              </a:path>
              <a:path w="14605" h="19685">
                <a:moveTo>
                  <a:pt x="1562" y="9131"/>
                </a:moveTo>
                <a:lnTo>
                  <a:pt x="1549" y="8737"/>
                </a:lnTo>
                <a:lnTo>
                  <a:pt x="1511" y="8229"/>
                </a:lnTo>
                <a:lnTo>
                  <a:pt x="1435" y="9105"/>
                </a:lnTo>
                <a:lnTo>
                  <a:pt x="1460" y="9499"/>
                </a:lnTo>
                <a:lnTo>
                  <a:pt x="1485" y="10007"/>
                </a:lnTo>
                <a:lnTo>
                  <a:pt x="1562" y="9131"/>
                </a:lnTo>
                <a:close/>
              </a:path>
              <a:path w="14605" h="19685">
                <a:moveTo>
                  <a:pt x="1612" y="4203"/>
                </a:moveTo>
                <a:lnTo>
                  <a:pt x="1168" y="3975"/>
                </a:lnTo>
                <a:lnTo>
                  <a:pt x="1219" y="4940"/>
                </a:lnTo>
                <a:lnTo>
                  <a:pt x="1231" y="5194"/>
                </a:lnTo>
                <a:lnTo>
                  <a:pt x="1155" y="6070"/>
                </a:lnTo>
                <a:lnTo>
                  <a:pt x="1181" y="6464"/>
                </a:lnTo>
                <a:lnTo>
                  <a:pt x="1206" y="6972"/>
                </a:lnTo>
                <a:lnTo>
                  <a:pt x="1282" y="6096"/>
                </a:lnTo>
                <a:lnTo>
                  <a:pt x="1270" y="5702"/>
                </a:lnTo>
                <a:lnTo>
                  <a:pt x="1257" y="5549"/>
                </a:lnTo>
                <a:lnTo>
                  <a:pt x="1422" y="4940"/>
                </a:lnTo>
                <a:lnTo>
                  <a:pt x="1612" y="4203"/>
                </a:lnTo>
                <a:close/>
              </a:path>
              <a:path w="14605" h="19685">
                <a:moveTo>
                  <a:pt x="1778" y="12890"/>
                </a:moveTo>
                <a:lnTo>
                  <a:pt x="1765" y="12534"/>
                </a:lnTo>
                <a:lnTo>
                  <a:pt x="1752" y="12331"/>
                </a:lnTo>
                <a:lnTo>
                  <a:pt x="1701" y="12941"/>
                </a:lnTo>
                <a:lnTo>
                  <a:pt x="1727" y="13296"/>
                </a:lnTo>
                <a:lnTo>
                  <a:pt x="1739" y="13500"/>
                </a:lnTo>
                <a:lnTo>
                  <a:pt x="1778" y="12890"/>
                </a:lnTo>
                <a:close/>
              </a:path>
              <a:path w="14605" h="19685">
                <a:moveTo>
                  <a:pt x="1803" y="9525"/>
                </a:moveTo>
                <a:lnTo>
                  <a:pt x="1778" y="9067"/>
                </a:lnTo>
                <a:lnTo>
                  <a:pt x="1689" y="10248"/>
                </a:lnTo>
                <a:lnTo>
                  <a:pt x="1778" y="11760"/>
                </a:lnTo>
                <a:lnTo>
                  <a:pt x="1803" y="9525"/>
                </a:lnTo>
                <a:close/>
              </a:path>
              <a:path w="14605" h="19685">
                <a:moveTo>
                  <a:pt x="1866" y="11938"/>
                </a:moveTo>
                <a:lnTo>
                  <a:pt x="1257" y="11722"/>
                </a:lnTo>
                <a:lnTo>
                  <a:pt x="1257" y="11582"/>
                </a:lnTo>
                <a:lnTo>
                  <a:pt x="1206" y="12192"/>
                </a:lnTo>
                <a:lnTo>
                  <a:pt x="1231" y="12547"/>
                </a:lnTo>
                <a:lnTo>
                  <a:pt x="1244" y="12763"/>
                </a:lnTo>
                <a:lnTo>
                  <a:pt x="1282" y="12141"/>
                </a:lnTo>
                <a:lnTo>
                  <a:pt x="1308" y="12547"/>
                </a:lnTo>
                <a:lnTo>
                  <a:pt x="1346" y="13169"/>
                </a:lnTo>
                <a:lnTo>
                  <a:pt x="1587" y="12560"/>
                </a:lnTo>
                <a:lnTo>
                  <a:pt x="1866" y="11938"/>
                </a:lnTo>
                <a:close/>
              </a:path>
              <a:path w="14605" h="19685">
                <a:moveTo>
                  <a:pt x="1943" y="9842"/>
                </a:moveTo>
                <a:lnTo>
                  <a:pt x="1930" y="9486"/>
                </a:lnTo>
                <a:lnTo>
                  <a:pt x="1917" y="9271"/>
                </a:lnTo>
                <a:lnTo>
                  <a:pt x="1866" y="9893"/>
                </a:lnTo>
                <a:lnTo>
                  <a:pt x="1892" y="10248"/>
                </a:lnTo>
                <a:lnTo>
                  <a:pt x="1905" y="10464"/>
                </a:lnTo>
                <a:lnTo>
                  <a:pt x="1943" y="9842"/>
                </a:lnTo>
                <a:close/>
              </a:path>
              <a:path w="14605" h="19685">
                <a:moveTo>
                  <a:pt x="1993" y="12992"/>
                </a:moveTo>
                <a:lnTo>
                  <a:pt x="1816" y="12877"/>
                </a:lnTo>
                <a:lnTo>
                  <a:pt x="1841" y="13347"/>
                </a:lnTo>
                <a:lnTo>
                  <a:pt x="1993" y="12992"/>
                </a:lnTo>
                <a:close/>
              </a:path>
              <a:path w="14605" h="19685">
                <a:moveTo>
                  <a:pt x="2057" y="10604"/>
                </a:moveTo>
                <a:lnTo>
                  <a:pt x="2044" y="10248"/>
                </a:lnTo>
                <a:lnTo>
                  <a:pt x="2032" y="10033"/>
                </a:lnTo>
                <a:lnTo>
                  <a:pt x="1981" y="10655"/>
                </a:lnTo>
                <a:lnTo>
                  <a:pt x="2006" y="11010"/>
                </a:lnTo>
                <a:lnTo>
                  <a:pt x="2019" y="11226"/>
                </a:lnTo>
                <a:lnTo>
                  <a:pt x="2057" y="10604"/>
                </a:lnTo>
                <a:close/>
              </a:path>
              <a:path w="14605" h="19685">
                <a:moveTo>
                  <a:pt x="2349" y="13208"/>
                </a:moveTo>
                <a:lnTo>
                  <a:pt x="2146" y="12687"/>
                </a:lnTo>
                <a:lnTo>
                  <a:pt x="1993" y="12992"/>
                </a:lnTo>
                <a:lnTo>
                  <a:pt x="2349" y="13208"/>
                </a:lnTo>
                <a:close/>
              </a:path>
              <a:path w="14605" h="19685">
                <a:moveTo>
                  <a:pt x="2794" y="17475"/>
                </a:moveTo>
                <a:lnTo>
                  <a:pt x="2603" y="17183"/>
                </a:lnTo>
                <a:lnTo>
                  <a:pt x="2590" y="16865"/>
                </a:lnTo>
                <a:lnTo>
                  <a:pt x="2565" y="17119"/>
                </a:lnTo>
                <a:lnTo>
                  <a:pt x="2044" y="16281"/>
                </a:lnTo>
                <a:lnTo>
                  <a:pt x="2057" y="16510"/>
                </a:lnTo>
                <a:lnTo>
                  <a:pt x="1625" y="15811"/>
                </a:lnTo>
                <a:lnTo>
                  <a:pt x="1460" y="15532"/>
                </a:lnTo>
                <a:lnTo>
                  <a:pt x="1460" y="15684"/>
                </a:lnTo>
                <a:lnTo>
                  <a:pt x="1066" y="15519"/>
                </a:lnTo>
                <a:lnTo>
                  <a:pt x="1117" y="16357"/>
                </a:lnTo>
                <a:lnTo>
                  <a:pt x="1155" y="16979"/>
                </a:lnTo>
                <a:lnTo>
                  <a:pt x="1397" y="16370"/>
                </a:lnTo>
                <a:lnTo>
                  <a:pt x="1485" y="16129"/>
                </a:lnTo>
                <a:lnTo>
                  <a:pt x="1549" y="17094"/>
                </a:lnTo>
                <a:lnTo>
                  <a:pt x="1587" y="17754"/>
                </a:lnTo>
                <a:lnTo>
                  <a:pt x="1854" y="17094"/>
                </a:lnTo>
                <a:lnTo>
                  <a:pt x="2032" y="16903"/>
                </a:lnTo>
                <a:lnTo>
                  <a:pt x="2019" y="17538"/>
                </a:lnTo>
                <a:lnTo>
                  <a:pt x="2032" y="17856"/>
                </a:lnTo>
                <a:lnTo>
                  <a:pt x="2044" y="18580"/>
                </a:lnTo>
                <a:lnTo>
                  <a:pt x="2159" y="18300"/>
                </a:lnTo>
                <a:lnTo>
                  <a:pt x="2171" y="18503"/>
                </a:lnTo>
                <a:lnTo>
                  <a:pt x="2438" y="17843"/>
                </a:lnTo>
                <a:lnTo>
                  <a:pt x="2552" y="17716"/>
                </a:lnTo>
                <a:lnTo>
                  <a:pt x="2578" y="18046"/>
                </a:lnTo>
                <a:lnTo>
                  <a:pt x="2590" y="17678"/>
                </a:lnTo>
                <a:lnTo>
                  <a:pt x="2794" y="17475"/>
                </a:lnTo>
                <a:close/>
              </a:path>
              <a:path w="14605" h="19685">
                <a:moveTo>
                  <a:pt x="2959" y="6019"/>
                </a:moveTo>
                <a:lnTo>
                  <a:pt x="2946" y="5664"/>
                </a:lnTo>
                <a:lnTo>
                  <a:pt x="2933" y="5461"/>
                </a:lnTo>
                <a:lnTo>
                  <a:pt x="2882" y="6070"/>
                </a:lnTo>
                <a:lnTo>
                  <a:pt x="2908" y="6426"/>
                </a:lnTo>
                <a:lnTo>
                  <a:pt x="2921" y="6642"/>
                </a:lnTo>
                <a:lnTo>
                  <a:pt x="2959" y="6019"/>
                </a:lnTo>
                <a:close/>
              </a:path>
              <a:path w="14605" h="19685">
                <a:moveTo>
                  <a:pt x="3263" y="3073"/>
                </a:moveTo>
                <a:lnTo>
                  <a:pt x="2895" y="2400"/>
                </a:lnTo>
                <a:lnTo>
                  <a:pt x="2959" y="3378"/>
                </a:lnTo>
                <a:lnTo>
                  <a:pt x="2971" y="3568"/>
                </a:lnTo>
                <a:lnTo>
                  <a:pt x="3022" y="3390"/>
                </a:lnTo>
                <a:lnTo>
                  <a:pt x="3263" y="3073"/>
                </a:lnTo>
                <a:close/>
              </a:path>
              <a:path w="14605" h="19685">
                <a:moveTo>
                  <a:pt x="3759" y="7073"/>
                </a:moveTo>
                <a:lnTo>
                  <a:pt x="3644" y="4940"/>
                </a:lnTo>
                <a:lnTo>
                  <a:pt x="3530" y="3873"/>
                </a:lnTo>
                <a:lnTo>
                  <a:pt x="3060" y="7073"/>
                </a:lnTo>
                <a:lnTo>
                  <a:pt x="3454" y="7112"/>
                </a:lnTo>
                <a:lnTo>
                  <a:pt x="3657" y="7302"/>
                </a:lnTo>
                <a:lnTo>
                  <a:pt x="3759" y="7073"/>
                </a:lnTo>
                <a:close/>
              </a:path>
              <a:path w="14605" h="19685">
                <a:moveTo>
                  <a:pt x="3835" y="7467"/>
                </a:moveTo>
                <a:lnTo>
                  <a:pt x="3657" y="7302"/>
                </a:lnTo>
                <a:lnTo>
                  <a:pt x="3683" y="7696"/>
                </a:lnTo>
                <a:lnTo>
                  <a:pt x="3835" y="7467"/>
                </a:lnTo>
                <a:close/>
              </a:path>
              <a:path w="14605" h="19685">
                <a:moveTo>
                  <a:pt x="3975" y="7277"/>
                </a:moveTo>
                <a:lnTo>
                  <a:pt x="3962" y="6680"/>
                </a:lnTo>
                <a:lnTo>
                  <a:pt x="3898" y="7302"/>
                </a:lnTo>
                <a:close/>
              </a:path>
              <a:path w="14605" h="19685">
                <a:moveTo>
                  <a:pt x="3987" y="14757"/>
                </a:moveTo>
                <a:lnTo>
                  <a:pt x="3721" y="13081"/>
                </a:lnTo>
                <a:lnTo>
                  <a:pt x="3340" y="14439"/>
                </a:lnTo>
                <a:lnTo>
                  <a:pt x="3149" y="14020"/>
                </a:lnTo>
                <a:lnTo>
                  <a:pt x="3035" y="13792"/>
                </a:lnTo>
                <a:lnTo>
                  <a:pt x="3060" y="13589"/>
                </a:lnTo>
                <a:lnTo>
                  <a:pt x="2844" y="11645"/>
                </a:lnTo>
                <a:lnTo>
                  <a:pt x="2679" y="13589"/>
                </a:lnTo>
                <a:lnTo>
                  <a:pt x="2400" y="13233"/>
                </a:lnTo>
                <a:lnTo>
                  <a:pt x="2616" y="13843"/>
                </a:lnTo>
                <a:lnTo>
                  <a:pt x="2946" y="14046"/>
                </a:lnTo>
                <a:lnTo>
                  <a:pt x="3022" y="13855"/>
                </a:lnTo>
                <a:lnTo>
                  <a:pt x="3898" y="16052"/>
                </a:lnTo>
                <a:lnTo>
                  <a:pt x="3987" y="14757"/>
                </a:lnTo>
                <a:close/>
              </a:path>
              <a:path w="14605" h="19685">
                <a:moveTo>
                  <a:pt x="4102" y="12090"/>
                </a:moveTo>
                <a:lnTo>
                  <a:pt x="4089" y="11709"/>
                </a:lnTo>
                <a:lnTo>
                  <a:pt x="4064" y="11315"/>
                </a:lnTo>
                <a:lnTo>
                  <a:pt x="4000" y="12090"/>
                </a:lnTo>
                <a:lnTo>
                  <a:pt x="4025" y="12471"/>
                </a:lnTo>
                <a:lnTo>
                  <a:pt x="4051" y="12852"/>
                </a:lnTo>
                <a:lnTo>
                  <a:pt x="4102" y="12090"/>
                </a:lnTo>
                <a:close/>
              </a:path>
              <a:path w="14605" h="19685">
                <a:moveTo>
                  <a:pt x="4178" y="15138"/>
                </a:moveTo>
                <a:lnTo>
                  <a:pt x="4165" y="14757"/>
                </a:lnTo>
                <a:lnTo>
                  <a:pt x="4140" y="14363"/>
                </a:lnTo>
                <a:lnTo>
                  <a:pt x="4089" y="14884"/>
                </a:lnTo>
                <a:lnTo>
                  <a:pt x="4000" y="13233"/>
                </a:lnTo>
                <a:lnTo>
                  <a:pt x="4127" y="13563"/>
                </a:lnTo>
                <a:lnTo>
                  <a:pt x="3962" y="12534"/>
                </a:lnTo>
                <a:lnTo>
                  <a:pt x="3454" y="9207"/>
                </a:lnTo>
                <a:lnTo>
                  <a:pt x="3594" y="9982"/>
                </a:lnTo>
                <a:lnTo>
                  <a:pt x="3733" y="8940"/>
                </a:lnTo>
                <a:lnTo>
                  <a:pt x="3721" y="8623"/>
                </a:lnTo>
                <a:lnTo>
                  <a:pt x="3695" y="8001"/>
                </a:lnTo>
                <a:lnTo>
                  <a:pt x="3683" y="7696"/>
                </a:lnTo>
                <a:lnTo>
                  <a:pt x="3467" y="8001"/>
                </a:lnTo>
                <a:lnTo>
                  <a:pt x="2959" y="7810"/>
                </a:lnTo>
                <a:lnTo>
                  <a:pt x="2717" y="7340"/>
                </a:lnTo>
                <a:lnTo>
                  <a:pt x="2413" y="7200"/>
                </a:lnTo>
                <a:lnTo>
                  <a:pt x="2565" y="6985"/>
                </a:lnTo>
                <a:lnTo>
                  <a:pt x="2768" y="6045"/>
                </a:lnTo>
                <a:lnTo>
                  <a:pt x="2895" y="5461"/>
                </a:lnTo>
                <a:lnTo>
                  <a:pt x="2425" y="5930"/>
                </a:lnTo>
                <a:lnTo>
                  <a:pt x="2324" y="5702"/>
                </a:lnTo>
                <a:lnTo>
                  <a:pt x="2095" y="5638"/>
                </a:lnTo>
                <a:lnTo>
                  <a:pt x="1905" y="6045"/>
                </a:lnTo>
                <a:lnTo>
                  <a:pt x="2019" y="4559"/>
                </a:lnTo>
                <a:lnTo>
                  <a:pt x="1955" y="3492"/>
                </a:lnTo>
                <a:lnTo>
                  <a:pt x="1689" y="5283"/>
                </a:lnTo>
                <a:lnTo>
                  <a:pt x="1600" y="4940"/>
                </a:lnTo>
                <a:lnTo>
                  <a:pt x="1422" y="7277"/>
                </a:lnTo>
                <a:lnTo>
                  <a:pt x="1625" y="7213"/>
                </a:lnTo>
                <a:lnTo>
                  <a:pt x="1714" y="7569"/>
                </a:lnTo>
                <a:lnTo>
                  <a:pt x="1739" y="7213"/>
                </a:lnTo>
                <a:lnTo>
                  <a:pt x="2184" y="7200"/>
                </a:lnTo>
                <a:lnTo>
                  <a:pt x="2794" y="8864"/>
                </a:lnTo>
                <a:lnTo>
                  <a:pt x="3352" y="8623"/>
                </a:lnTo>
                <a:lnTo>
                  <a:pt x="3378" y="11684"/>
                </a:lnTo>
                <a:lnTo>
                  <a:pt x="2997" y="10668"/>
                </a:lnTo>
                <a:lnTo>
                  <a:pt x="2425" y="10477"/>
                </a:lnTo>
                <a:lnTo>
                  <a:pt x="2273" y="10248"/>
                </a:lnTo>
                <a:lnTo>
                  <a:pt x="2006" y="8470"/>
                </a:lnTo>
                <a:lnTo>
                  <a:pt x="2070" y="10248"/>
                </a:lnTo>
                <a:lnTo>
                  <a:pt x="2082" y="10452"/>
                </a:lnTo>
                <a:lnTo>
                  <a:pt x="2159" y="10185"/>
                </a:lnTo>
                <a:lnTo>
                  <a:pt x="2387" y="11252"/>
                </a:lnTo>
                <a:lnTo>
                  <a:pt x="2565" y="10858"/>
                </a:lnTo>
                <a:lnTo>
                  <a:pt x="2882" y="11074"/>
                </a:lnTo>
                <a:lnTo>
                  <a:pt x="3606" y="12230"/>
                </a:lnTo>
                <a:lnTo>
                  <a:pt x="3390" y="11684"/>
                </a:lnTo>
                <a:lnTo>
                  <a:pt x="3390" y="11188"/>
                </a:lnTo>
                <a:lnTo>
                  <a:pt x="3708" y="12382"/>
                </a:lnTo>
                <a:lnTo>
                  <a:pt x="3962" y="13131"/>
                </a:lnTo>
                <a:lnTo>
                  <a:pt x="3987" y="14757"/>
                </a:lnTo>
                <a:lnTo>
                  <a:pt x="4076" y="15303"/>
                </a:lnTo>
                <a:lnTo>
                  <a:pt x="4102" y="15519"/>
                </a:lnTo>
                <a:lnTo>
                  <a:pt x="4127" y="15900"/>
                </a:lnTo>
                <a:lnTo>
                  <a:pt x="4140" y="15582"/>
                </a:lnTo>
                <a:lnTo>
                  <a:pt x="4178" y="15138"/>
                </a:lnTo>
                <a:close/>
              </a:path>
              <a:path w="14605" h="19685">
                <a:moveTo>
                  <a:pt x="4254" y="15113"/>
                </a:moveTo>
                <a:lnTo>
                  <a:pt x="4241" y="14757"/>
                </a:lnTo>
                <a:lnTo>
                  <a:pt x="4229" y="14554"/>
                </a:lnTo>
                <a:lnTo>
                  <a:pt x="4178" y="15138"/>
                </a:lnTo>
                <a:lnTo>
                  <a:pt x="4203" y="15519"/>
                </a:lnTo>
                <a:lnTo>
                  <a:pt x="4216" y="15722"/>
                </a:lnTo>
                <a:lnTo>
                  <a:pt x="4254" y="15113"/>
                </a:lnTo>
                <a:close/>
              </a:path>
              <a:path w="14605" h="19685">
                <a:moveTo>
                  <a:pt x="4394" y="12065"/>
                </a:moveTo>
                <a:lnTo>
                  <a:pt x="4381" y="11709"/>
                </a:lnTo>
                <a:lnTo>
                  <a:pt x="4368" y="11506"/>
                </a:lnTo>
                <a:lnTo>
                  <a:pt x="4318" y="12115"/>
                </a:lnTo>
                <a:lnTo>
                  <a:pt x="4343" y="12471"/>
                </a:lnTo>
                <a:lnTo>
                  <a:pt x="4356" y="12674"/>
                </a:lnTo>
                <a:lnTo>
                  <a:pt x="4394" y="12065"/>
                </a:lnTo>
                <a:close/>
              </a:path>
              <a:path w="14605" h="19685">
                <a:moveTo>
                  <a:pt x="4724" y="8864"/>
                </a:moveTo>
                <a:lnTo>
                  <a:pt x="4597" y="6858"/>
                </a:lnTo>
                <a:lnTo>
                  <a:pt x="4521" y="7073"/>
                </a:lnTo>
                <a:lnTo>
                  <a:pt x="4203" y="7200"/>
                </a:lnTo>
                <a:lnTo>
                  <a:pt x="4178" y="8001"/>
                </a:lnTo>
                <a:lnTo>
                  <a:pt x="4597" y="10541"/>
                </a:lnTo>
                <a:lnTo>
                  <a:pt x="4724" y="8864"/>
                </a:lnTo>
                <a:close/>
              </a:path>
              <a:path w="14605" h="19685">
                <a:moveTo>
                  <a:pt x="4965" y="17399"/>
                </a:moveTo>
                <a:lnTo>
                  <a:pt x="4953" y="17018"/>
                </a:lnTo>
                <a:lnTo>
                  <a:pt x="4927" y="16637"/>
                </a:lnTo>
                <a:lnTo>
                  <a:pt x="4864" y="17399"/>
                </a:lnTo>
                <a:lnTo>
                  <a:pt x="4889" y="17780"/>
                </a:lnTo>
                <a:lnTo>
                  <a:pt x="4914" y="18173"/>
                </a:lnTo>
                <a:lnTo>
                  <a:pt x="4965" y="17399"/>
                </a:lnTo>
                <a:close/>
              </a:path>
              <a:path w="14605" h="19685">
                <a:moveTo>
                  <a:pt x="5092" y="17411"/>
                </a:moveTo>
                <a:lnTo>
                  <a:pt x="5080" y="17018"/>
                </a:lnTo>
                <a:lnTo>
                  <a:pt x="5041" y="16510"/>
                </a:lnTo>
                <a:lnTo>
                  <a:pt x="4965" y="17386"/>
                </a:lnTo>
                <a:lnTo>
                  <a:pt x="4991" y="17780"/>
                </a:lnTo>
                <a:lnTo>
                  <a:pt x="5016" y="18288"/>
                </a:lnTo>
                <a:lnTo>
                  <a:pt x="5092" y="17411"/>
                </a:lnTo>
                <a:close/>
              </a:path>
              <a:path w="14605" h="19685">
                <a:moveTo>
                  <a:pt x="5168" y="17373"/>
                </a:moveTo>
                <a:lnTo>
                  <a:pt x="5156" y="17018"/>
                </a:lnTo>
                <a:lnTo>
                  <a:pt x="5143" y="16802"/>
                </a:lnTo>
                <a:lnTo>
                  <a:pt x="5092" y="17411"/>
                </a:lnTo>
                <a:lnTo>
                  <a:pt x="5118" y="17780"/>
                </a:lnTo>
                <a:lnTo>
                  <a:pt x="5130" y="17983"/>
                </a:lnTo>
                <a:lnTo>
                  <a:pt x="5168" y="17373"/>
                </a:lnTo>
                <a:close/>
              </a:path>
              <a:path w="14605" h="19685">
                <a:moveTo>
                  <a:pt x="6972" y="16598"/>
                </a:moveTo>
                <a:lnTo>
                  <a:pt x="6959" y="16205"/>
                </a:lnTo>
                <a:lnTo>
                  <a:pt x="6921" y="15697"/>
                </a:lnTo>
                <a:lnTo>
                  <a:pt x="6845" y="16573"/>
                </a:lnTo>
                <a:lnTo>
                  <a:pt x="6870" y="16967"/>
                </a:lnTo>
                <a:lnTo>
                  <a:pt x="6896" y="17475"/>
                </a:lnTo>
                <a:lnTo>
                  <a:pt x="6972" y="16598"/>
                </a:lnTo>
                <a:close/>
              </a:path>
              <a:path w="14605" h="19685">
                <a:moveTo>
                  <a:pt x="7353" y="14681"/>
                </a:moveTo>
                <a:lnTo>
                  <a:pt x="6718" y="14630"/>
                </a:lnTo>
                <a:lnTo>
                  <a:pt x="5892" y="14719"/>
                </a:lnTo>
                <a:lnTo>
                  <a:pt x="5092" y="14732"/>
                </a:lnTo>
                <a:lnTo>
                  <a:pt x="4927" y="14744"/>
                </a:lnTo>
                <a:lnTo>
                  <a:pt x="4330" y="13309"/>
                </a:lnTo>
                <a:lnTo>
                  <a:pt x="4318" y="14782"/>
                </a:lnTo>
                <a:lnTo>
                  <a:pt x="5016" y="15494"/>
                </a:lnTo>
                <a:lnTo>
                  <a:pt x="5829" y="15481"/>
                </a:lnTo>
                <a:lnTo>
                  <a:pt x="6311" y="15811"/>
                </a:lnTo>
                <a:lnTo>
                  <a:pt x="6248" y="16510"/>
                </a:lnTo>
                <a:lnTo>
                  <a:pt x="6235" y="16217"/>
                </a:lnTo>
                <a:lnTo>
                  <a:pt x="6235" y="16014"/>
                </a:lnTo>
                <a:lnTo>
                  <a:pt x="6184" y="16624"/>
                </a:lnTo>
                <a:lnTo>
                  <a:pt x="6210" y="16979"/>
                </a:lnTo>
                <a:lnTo>
                  <a:pt x="6223" y="17195"/>
                </a:lnTo>
                <a:lnTo>
                  <a:pt x="6248" y="16687"/>
                </a:lnTo>
                <a:lnTo>
                  <a:pt x="6273" y="16979"/>
                </a:lnTo>
                <a:lnTo>
                  <a:pt x="6299" y="17487"/>
                </a:lnTo>
                <a:lnTo>
                  <a:pt x="6375" y="16611"/>
                </a:lnTo>
                <a:lnTo>
                  <a:pt x="6362" y="16217"/>
                </a:lnTo>
                <a:lnTo>
                  <a:pt x="6324" y="15824"/>
                </a:lnTo>
                <a:lnTo>
                  <a:pt x="6718" y="16065"/>
                </a:lnTo>
                <a:lnTo>
                  <a:pt x="7353" y="14681"/>
                </a:lnTo>
                <a:close/>
              </a:path>
              <a:path w="14605" h="19685">
                <a:moveTo>
                  <a:pt x="7378" y="2857"/>
                </a:moveTo>
                <a:lnTo>
                  <a:pt x="7366" y="2501"/>
                </a:lnTo>
                <a:lnTo>
                  <a:pt x="7353" y="2298"/>
                </a:lnTo>
                <a:lnTo>
                  <a:pt x="7302" y="2908"/>
                </a:lnTo>
                <a:lnTo>
                  <a:pt x="7327" y="3263"/>
                </a:lnTo>
                <a:lnTo>
                  <a:pt x="7340" y="3479"/>
                </a:lnTo>
                <a:lnTo>
                  <a:pt x="7378" y="2857"/>
                </a:lnTo>
                <a:close/>
              </a:path>
              <a:path w="14605" h="19685">
                <a:moveTo>
                  <a:pt x="7670" y="15519"/>
                </a:moveTo>
                <a:lnTo>
                  <a:pt x="7454" y="14681"/>
                </a:lnTo>
                <a:lnTo>
                  <a:pt x="7340" y="12636"/>
                </a:lnTo>
                <a:lnTo>
                  <a:pt x="7353" y="14681"/>
                </a:lnTo>
                <a:lnTo>
                  <a:pt x="7556" y="15684"/>
                </a:lnTo>
                <a:lnTo>
                  <a:pt x="7670" y="15519"/>
                </a:lnTo>
                <a:close/>
              </a:path>
              <a:path w="14605" h="19685">
                <a:moveTo>
                  <a:pt x="7797" y="3683"/>
                </a:moveTo>
                <a:lnTo>
                  <a:pt x="7734" y="2501"/>
                </a:lnTo>
                <a:lnTo>
                  <a:pt x="7632" y="901"/>
                </a:lnTo>
                <a:lnTo>
                  <a:pt x="7620" y="3263"/>
                </a:lnTo>
                <a:lnTo>
                  <a:pt x="7632" y="4025"/>
                </a:lnTo>
                <a:lnTo>
                  <a:pt x="7797" y="3683"/>
                </a:lnTo>
                <a:close/>
              </a:path>
              <a:path w="14605" h="19685">
                <a:moveTo>
                  <a:pt x="7937" y="3632"/>
                </a:moveTo>
                <a:lnTo>
                  <a:pt x="7924" y="3251"/>
                </a:lnTo>
                <a:lnTo>
                  <a:pt x="7899" y="2857"/>
                </a:lnTo>
                <a:lnTo>
                  <a:pt x="7835" y="3632"/>
                </a:lnTo>
                <a:lnTo>
                  <a:pt x="7861" y="4013"/>
                </a:lnTo>
                <a:lnTo>
                  <a:pt x="7886" y="4394"/>
                </a:lnTo>
                <a:lnTo>
                  <a:pt x="7937" y="3632"/>
                </a:lnTo>
                <a:close/>
              </a:path>
              <a:path w="14605" h="19685">
                <a:moveTo>
                  <a:pt x="8293" y="12255"/>
                </a:moveTo>
                <a:lnTo>
                  <a:pt x="7899" y="15049"/>
                </a:lnTo>
                <a:lnTo>
                  <a:pt x="7937" y="15811"/>
                </a:lnTo>
                <a:lnTo>
                  <a:pt x="7658" y="15201"/>
                </a:lnTo>
                <a:lnTo>
                  <a:pt x="7785" y="16319"/>
                </a:lnTo>
                <a:lnTo>
                  <a:pt x="6985" y="15824"/>
                </a:lnTo>
                <a:lnTo>
                  <a:pt x="7048" y="16967"/>
                </a:lnTo>
                <a:lnTo>
                  <a:pt x="7137" y="18364"/>
                </a:lnTo>
                <a:lnTo>
                  <a:pt x="7594" y="16992"/>
                </a:lnTo>
                <a:lnTo>
                  <a:pt x="7848" y="16827"/>
                </a:lnTo>
                <a:lnTo>
                  <a:pt x="8153" y="19291"/>
                </a:lnTo>
                <a:lnTo>
                  <a:pt x="8153" y="16637"/>
                </a:lnTo>
                <a:lnTo>
                  <a:pt x="8166" y="15811"/>
                </a:lnTo>
                <a:lnTo>
                  <a:pt x="8089" y="16129"/>
                </a:lnTo>
                <a:lnTo>
                  <a:pt x="8280" y="13893"/>
                </a:lnTo>
                <a:lnTo>
                  <a:pt x="8293" y="12255"/>
                </a:lnTo>
                <a:close/>
              </a:path>
              <a:path w="14605" h="19685">
                <a:moveTo>
                  <a:pt x="9105" y="13830"/>
                </a:moveTo>
                <a:lnTo>
                  <a:pt x="9055" y="13004"/>
                </a:lnTo>
                <a:lnTo>
                  <a:pt x="8547" y="17360"/>
                </a:lnTo>
                <a:lnTo>
                  <a:pt x="8648" y="19138"/>
                </a:lnTo>
                <a:lnTo>
                  <a:pt x="9105" y="13830"/>
                </a:lnTo>
                <a:close/>
              </a:path>
              <a:path w="14605" h="19685">
                <a:moveTo>
                  <a:pt x="9448" y="15760"/>
                </a:moveTo>
                <a:lnTo>
                  <a:pt x="9436" y="15379"/>
                </a:lnTo>
                <a:lnTo>
                  <a:pt x="9410" y="14998"/>
                </a:lnTo>
                <a:lnTo>
                  <a:pt x="9347" y="15760"/>
                </a:lnTo>
                <a:lnTo>
                  <a:pt x="9372" y="16141"/>
                </a:lnTo>
                <a:lnTo>
                  <a:pt x="9398" y="16535"/>
                </a:lnTo>
                <a:lnTo>
                  <a:pt x="9448" y="15760"/>
                </a:lnTo>
                <a:close/>
              </a:path>
              <a:path w="14605" h="19685">
                <a:moveTo>
                  <a:pt x="10350" y="2057"/>
                </a:moveTo>
                <a:lnTo>
                  <a:pt x="10337" y="1676"/>
                </a:lnTo>
                <a:lnTo>
                  <a:pt x="10312" y="1282"/>
                </a:lnTo>
                <a:lnTo>
                  <a:pt x="10248" y="2057"/>
                </a:lnTo>
                <a:lnTo>
                  <a:pt x="10274" y="2438"/>
                </a:lnTo>
                <a:lnTo>
                  <a:pt x="10299" y="2819"/>
                </a:lnTo>
                <a:lnTo>
                  <a:pt x="10350" y="2057"/>
                </a:lnTo>
                <a:close/>
              </a:path>
              <a:path w="14605" h="19685">
                <a:moveTo>
                  <a:pt x="10477" y="2032"/>
                </a:moveTo>
                <a:lnTo>
                  <a:pt x="10464" y="1676"/>
                </a:lnTo>
                <a:lnTo>
                  <a:pt x="10452" y="1473"/>
                </a:lnTo>
                <a:lnTo>
                  <a:pt x="10401" y="2082"/>
                </a:lnTo>
                <a:lnTo>
                  <a:pt x="10426" y="2438"/>
                </a:lnTo>
                <a:lnTo>
                  <a:pt x="10439" y="2641"/>
                </a:lnTo>
                <a:lnTo>
                  <a:pt x="10477" y="2032"/>
                </a:lnTo>
                <a:close/>
              </a:path>
              <a:path w="14605" h="19685">
                <a:moveTo>
                  <a:pt x="10553" y="2921"/>
                </a:moveTo>
                <a:lnTo>
                  <a:pt x="10528" y="2425"/>
                </a:lnTo>
                <a:lnTo>
                  <a:pt x="10502" y="2108"/>
                </a:lnTo>
                <a:lnTo>
                  <a:pt x="10553" y="2921"/>
                </a:lnTo>
                <a:close/>
              </a:path>
              <a:path w="14605" h="19685">
                <a:moveTo>
                  <a:pt x="12242" y="13779"/>
                </a:moveTo>
                <a:lnTo>
                  <a:pt x="12090" y="12153"/>
                </a:lnTo>
                <a:lnTo>
                  <a:pt x="11684" y="14566"/>
                </a:lnTo>
                <a:lnTo>
                  <a:pt x="11353" y="14693"/>
                </a:lnTo>
                <a:lnTo>
                  <a:pt x="11315" y="14185"/>
                </a:lnTo>
                <a:lnTo>
                  <a:pt x="11061" y="14643"/>
                </a:lnTo>
                <a:lnTo>
                  <a:pt x="10858" y="14643"/>
                </a:lnTo>
                <a:lnTo>
                  <a:pt x="10833" y="14211"/>
                </a:lnTo>
                <a:lnTo>
                  <a:pt x="10782" y="14681"/>
                </a:lnTo>
                <a:lnTo>
                  <a:pt x="10160" y="14058"/>
                </a:lnTo>
                <a:lnTo>
                  <a:pt x="10185" y="14630"/>
                </a:lnTo>
                <a:lnTo>
                  <a:pt x="9613" y="14071"/>
                </a:lnTo>
                <a:lnTo>
                  <a:pt x="9652" y="14884"/>
                </a:lnTo>
                <a:lnTo>
                  <a:pt x="9398" y="14401"/>
                </a:lnTo>
                <a:lnTo>
                  <a:pt x="9461" y="15379"/>
                </a:lnTo>
                <a:lnTo>
                  <a:pt x="9474" y="15570"/>
                </a:lnTo>
                <a:lnTo>
                  <a:pt x="9525" y="15392"/>
                </a:lnTo>
                <a:lnTo>
                  <a:pt x="9677" y="15201"/>
                </a:lnTo>
                <a:lnTo>
                  <a:pt x="9690" y="15379"/>
                </a:lnTo>
                <a:lnTo>
                  <a:pt x="9728" y="16129"/>
                </a:lnTo>
                <a:lnTo>
                  <a:pt x="10058" y="15405"/>
                </a:lnTo>
                <a:lnTo>
                  <a:pt x="10210" y="15151"/>
                </a:lnTo>
                <a:lnTo>
                  <a:pt x="10236" y="15367"/>
                </a:lnTo>
                <a:lnTo>
                  <a:pt x="10274" y="16116"/>
                </a:lnTo>
                <a:lnTo>
                  <a:pt x="10604" y="15392"/>
                </a:lnTo>
                <a:lnTo>
                  <a:pt x="10769" y="15125"/>
                </a:lnTo>
                <a:lnTo>
                  <a:pt x="10795" y="15354"/>
                </a:lnTo>
                <a:lnTo>
                  <a:pt x="10820" y="15748"/>
                </a:lnTo>
                <a:lnTo>
                  <a:pt x="10858" y="14986"/>
                </a:lnTo>
                <a:lnTo>
                  <a:pt x="11277" y="16332"/>
                </a:lnTo>
                <a:lnTo>
                  <a:pt x="11544" y="15430"/>
                </a:lnTo>
                <a:lnTo>
                  <a:pt x="12026" y="15252"/>
                </a:lnTo>
                <a:lnTo>
                  <a:pt x="12103" y="14693"/>
                </a:lnTo>
                <a:lnTo>
                  <a:pt x="12242" y="13779"/>
                </a:lnTo>
                <a:close/>
              </a:path>
              <a:path w="14605" h="19685">
                <a:moveTo>
                  <a:pt x="13982" y="1968"/>
                </a:moveTo>
                <a:lnTo>
                  <a:pt x="13970" y="1587"/>
                </a:lnTo>
                <a:lnTo>
                  <a:pt x="13944" y="1193"/>
                </a:lnTo>
                <a:lnTo>
                  <a:pt x="13881" y="1968"/>
                </a:lnTo>
                <a:lnTo>
                  <a:pt x="13906" y="2349"/>
                </a:lnTo>
                <a:lnTo>
                  <a:pt x="13931" y="2730"/>
                </a:lnTo>
                <a:lnTo>
                  <a:pt x="13982" y="1968"/>
                </a:lnTo>
                <a:close/>
              </a:path>
              <a:path w="14605" h="19685">
                <a:moveTo>
                  <a:pt x="14427" y="3276"/>
                </a:moveTo>
                <a:lnTo>
                  <a:pt x="14236" y="0"/>
                </a:lnTo>
                <a:lnTo>
                  <a:pt x="14160" y="2336"/>
                </a:lnTo>
                <a:lnTo>
                  <a:pt x="14427" y="3276"/>
                </a:lnTo>
                <a:close/>
              </a:path>
            </a:pathLst>
          </a:custGeom>
          <a:solidFill>
            <a:srgbClr val="B88F51"/>
          </a:solidFill>
        </p:spPr>
        <p:txBody>
          <a:bodyPr wrap="square" lIns="0" tIns="0" rIns="0" bIns="0" rtlCol="0"/>
          <a:lstStyle/>
          <a:p>
            <a:endParaRPr sz="2511"/>
          </a:p>
        </p:txBody>
      </p:sp>
      <p:sp>
        <p:nvSpPr>
          <p:cNvPr id="179" name="bg object 179"/>
          <p:cNvSpPr/>
          <p:nvPr/>
        </p:nvSpPr>
        <p:spPr>
          <a:xfrm>
            <a:off x="853170" y="141136"/>
            <a:ext cx="4366" cy="5556"/>
          </a:xfrm>
          <a:custGeom>
            <a:avLst/>
            <a:gdLst/>
            <a:ahLst/>
            <a:cxnLst/>
            <a:rect l="l" t="t" r="r" b="b"/>
            <a:pathLst>
              <a:path w="6984" h="8889">
                <a:moveTo>
                  <a:pt x="76" y="2362"/>
                </a:moveTo>
                <a:lnTo>
                  <a:pt x="63" y="2006"/>
                </a:lnTo>
                <a:lnTo>
                  <a:pt x="50" y="1803"/>
                </a:lnTo>
                <a:lnTo>
                  <a:pt x="0" y="2413"/>
                </a:lnTo>
                <a:lnTo>
                  <a:pt x="25" y="2768"/>
                </a:lnTo>
                <a:lnTo>
                  <a:pt x="38" y="2984"/>
                </a:lnTo>
                <a:lnTo>
                  <a:pt x="76" y="2362"/>
                </a:lnTo>
                <a:close/>
              </a:path>
              <a:path w="6984" h="8889">
                <a:moveTo>
                  <a:pt x="228" y="2400"/>
                </a:moveTo>
                <a:lnTo>
                  <a:pt x="215" y="2006"/>
                </a:lnTo>
                <a:lnTo>
                  <a:pt x="177" y="1498"/>
                </a:lnTo>
                <a:lnTo>
                  <a:pt x="101" y="2374"/>
                </a:lnTo>
                <a:lnTo>
                  <a:pt x="127" y="2768"/>
                </a:lnTo>
                <a:lnTo>
                  <a:pt x="152" y="3276"/>
                </a:lnTo>
                <a:lnTo>
                  <a:pt x="228" y="2400"/>
                </a:lnTo>
                <a:close/>
              </a:path>
              <a:path w="6984" h="8889">
                <a:moveTo>
                  <a:pt x="508" y="2349"/>
                </a:moveTo>
                <a:lnTo>
                  <a:pt x="495" y="1993"/>
                </a:lnTo>
                <a:lnTo>
                  <a:pt x="482" y="1790"/>
                </a:lnTo>
                <a:lnTo>
                  <a:pt x="431" y="2400"/>
                </a:lnTo>
                <a:lnTo>
                  <a:pt x="457" y="2755"/>
                </a:lnTo>
                <a:lnTo>
                  <a:pt x="469" y="2959"/>
                </a:lnTo>
                <a:lnTo>
                  <a:pt x="508" y="2349"/>
                </a:lnTo>
                <a:close/>
              </a:path>
              <a:path w="6984" h="8889">
                <a:moveTo>
                  <a:pt x="838" y="6248"/>
                </a:moveTo>
                <a:lnTo>
                  <a:pt x="800" y="5791"/>
                </a:lnTo>
                <a:lnTo>
                  <a:pt x="774" y="5397"/>
                </a:lnTo>
                <a:lnTo>
                  <a:pt x="711" y="6083"/>
                </a:lnTo>
                <a:lnTo>
                  <a:pt x="368" y="5562"/>
                </a:lnTo>
                <a:lnTo>
                  <a:pt x="431" y="6565"/>
                </a:lnTo>
                <a:lnTo>
                  <a:pt x="444" y="6845"/>
                </a:lnTo>
                <a:lnTo>
                  <a:pt x="520" y="6578"/>
                </a:lnTo>
                <a:lnTo>
                  <a:pt x="723" y="6375"/>
                </a:lnTo>
                <a:lnTo>
                  <a:pt x="736" y="6553"/>
                </a:lnTo>
                <a:lnTo>
                  <a:pt x="762" y="6934"/>
                </a:lnTo>
                <a:lnTo>
                  <a:pt x="800" y="6286"/>
                </a:lnTo>
                <a:close/>
              </a:path>
              <a:path w="6984" h="8889">
                <a:moveTo>
                  <a:pt x="977" y="3124"/>
                </a:moveTo>
                <a:lnTo>
                  <a:pt x="927" y="2362"/>
                </a:lnTo>
                <a:lnTo>
                  <a:pt x="863" y="3048"/>
                </a:lnTo>
                <a:lnTo>
                  <a:pt x="596" y="2540"/>
                </a:lnTo>
                <a:lnTo>
                  <a:pt x="660" y="3517"/>
                </a:lnTo>
                <a:lnTo>
                  <a:pt x="673" y="3708"/>
                </a:lnTo>
                <a:lnTo>
                  <a:pt x="723" y="3530"/>
                </a:lnTo>
                <a:lnTo>
                  <a:pt x="876" y="3340"/>
                </a:lnTo>
                <a:lnTo>
                  <a:pt x="889" y="3505"/>
                </a:lnTo>
                <a:lnTo>
                  <a:pt x="914" y="3898"/>
                </a:lnTo>
                <a:lnTo>
                  <a:pt x="965" y="3213"/>
                </a:lnTo>
                <a:close/>
              </a:path>
              <a:path w="6984" h="8889">
                <a:moveTo>
                  <a:pt x="1028" y="1231"/>
                </a:moveTo>
                <a:lnTo>
                  <a:pt x="546" y="1117"/>
                </a:lnTo>
                <a:lnTo>
                  <a:pt x="596" y="1993"/>
                </a:lnTo>
                <a:lnTo>
                  <a:pt x="622" y="2400"/>
                </a:lnTo>
                <a:lnTo>
                  <a:pt x="825" y="1993"/>
                </a:lnTo>
                <a:lnTo>
                  <a:pt x="1028" y="1231"/>
                </a:lnTo>
                <a:close/>
              </a:path>
              <a:path w="6984" h="8889">
                <a:moveTo>
                  <a:pt x="1104" y="3098"/>
                </a:moveTo>
                <a:lnTo>
                  <a:pt x="1092" y="2743"/>
                </a:lnTo>
                <a:lnTo>
                  <a:pt x="1079" y="2540"/>
                </a:lnTo>
                <a:lnTo>
                  <a:pt x="1028" y="3149"/>
                </a:lnTo>
                <a:lnTo>
                  <a:pt x="1054" y="3505"/>
                </a:lnTo>
                <a:lnTo>
                  <a:pt x="1066" y="3721"/>
                </a:lnTo>
                <a:lnTo>
                  <a:pt x="1104" y="3098"/>
                </a:lnTo>
                <a:close/>
              </a:path>
              <a:path w="6984" h="8889">
                <a:moveTo>
                  <a:pt x="1651" y="1612"/>
                </a:moveTo>
                <a:lnTo>
                  <a:pt x="1587" y="533"/>
                </a:lnTo>
                <a:lnTo>
                  <a:pt x="1244" y="2895"/>
                </a:lnTo>
                <a:lnTo>
                  <a:pt x="1231" y="2743"/>
                </a:lnTo>
                <a:lnTo>
                  <a:pt x="1346" y="4622"/>
                </a:lnTo>
                <a:lnTo>
                  <a:pt x="1651" y="1612"/>
                </a:lnTo>
                <a:close/>
              </a:path>
              <a:path w="6984" h="8889">
                <a:moveTo>
                  <a:pt x="1689" y="3873"/>
                </a:moveTo>
                <a:lnTo>
                  <a:pt x="1676" y="3492"/>
                </a:lnTo>
                <a:lnTo>
                  <a:pt x="1651" y="3111"/>
                </a:lnTo>
                <a:lnTo>
                  <a:pt x="1587" y="3873"/>
                </a:lnTo>
                <a:lnTo>
                  <a:pt x="1612" y="4254"/>
                </a:lnTo>
                <a:lnTo>
                  <a:pt x="1638" y="4648"/>
                </a:lnTo>
                <a:lnTo>
                  <a:pt x="1689" y="3873"/>
                </a:lnTo>
                <a:close/>
              </a:path>
              <a:path w="6984" h="8889">
                <a:moveTo>
                  <a:pt x="2413" y="2959"/>
                </a:moveTo>
                <a:lnTo>
                  <a:pt x="2032" y="2641"/>
                </a:lnTo>
                <a:lnTo>
                  <a:pt x="2082" y="3479"/>
                </a:lnTo>
                <a:lnTo>
                  <a:pt x="2095" y="3746"/>
                </a:lnTo>
                <a:lnTo>
                  <a:pt x="2171" y="3505"/>
                </a:lnTo>
                <a:lnTo>
                  <a:pt x="2413" y="2959"/>
                </a:lnTo>
                <a:close/>
              </a:path>
              <a:path w="6984" h="8889">
                <a:moveTo>
                  <a:pt x="2590" y="787"/>
                </a:moveTo>
                <a:lnTo>
                  <a:pt x="2578" y="431"/>
                </a:lnTo>
                <a:lnTo>
                  <a:pt x="2565" y="215"/>
                </a:lnTo>
                <a:lnTo>
                  <a:pt x="2514" y="838"/>
                </a:lnTo>
                <a:lnTo>
                  <a:pt x="2540" y="1193"/>
                </a:lnTo>
                <a:lnTo>
                  <a:pt x="2552" y="1397"/>
                </a:lnTo>
                <a:lnTo>
                  <a:pt x="2590" y="787"/>
                </a:lnTo>
                <a:close/>
              </a:path>
              <a:path w="6984" h="8889">
                <a:moveTo>
                  <a:pt x="2794" y="4749"/>
                </a:moveTo>
                <a:lnTo>
                  <a:pt x="2743" y="3454"/>
                </a:lnTo>
                <a:lnTo>
                  <a:pt x="2692" y="1778"/>
                </a:lnTo>
                <a:lnTo>
                  <a:pt x="2425" y="2844"/>
                </a:lnTo>
                <a:lnTo>
                  <a:pt x="2387" y="3467"/>
                </a:lnTo>
                <a:lnTo>
                  <a:pt x="2298" y="4762"/>
                </a:lnTo>
                <a:lnTo>
                  <a:pt x="2794" y="4749"/>
                </a:lnTo>
                <a:close/>
              </a:path>
              <a:path w="6984" h="8889">
                <a:moveTo>
                  <a:pt x="2806" y="457"/>
                </a:moveTo>
                <a:lnTo>
                  <a:pt x="2781" y="0"/>
                </a:lnTo>
                <a:lnTo>
                  <a:pt x="2692" y="1181"/>
                </a:lnTo>
                <a:lnTo>
                  <a:pt x="2781" y="2692"/>
                </a:lnTo>
                <a:lnTo>
                  <a:pt x="2806" y="457"/>
                </a:lnTo>
                <a:close/>
              </a:path>
              <a:path w="6984" h="8889">
                <a:moveTo>
                  <a:pt x="3263" y="4305"/>
                </a:moveTo>
                <a:lnTo>
                  <a:pt x="3213" y="4114"/>
                </a:lnTo>
                <a:lnTo>
                  <a:pt x="2908" y="3517"/>
                </a:lnTo>
                <a:lnTo>
                  <a:pt x="2819" y="3365"/>
                </a:lnTo>
                <a:lnTo>
                  <a:pt x="2819" y="3517"/>
                </a:lnTo>
                <a:lnTo>
                  <a:pt x="2832" y="5257"/>
                </a:lnTo>
                <a:lnTo>
                  <a:pt x="3263" y="4305"/>
                </a:lnTo>
                <a:close/>
              </a:path>
              <a:path w="6984" h="8889">
                <a:moveTo>
                  <a:pt x="3594" y="7493"/>
                </a:moveTo>
                <a:lnTo>
                  <a:pt x="2781" y="6718"/>
                </a:lnTo>
                <a:lnTo>
                  <a:pt x="2857" y="8026"/>
                </a:lnTo>
                <a:lnTo>
                  <a:pt x="2895" y="8763"/>
                </a:lnTo>
                <a:lnTo>
                  <a:pt x="3225" y="8051"/>
                </a:lnTo>
                <a:lnTo>
                  <a:pt x="3594" y="7493"/>
                </a:lnTo>
                <a:close/>
              </a:path>
              <a:path w="6984" h="8889">
                <a:moveTo>
                  <a:pt x="3695" y="4165"/>
                </a:moveTo>
                <a:lnTo>
                  <a:pt x="3289" y="4229"/>
                </a:lnTo>
                <a:lnTo>
                  <a:pt x="3632" y="4953"/>
                </a:lnTo>
                <a:lnTo>
                  <a:pt x="3695" y="4165"/>
                </a:lnTo>
                <a:close/>
              </a:path>
              <a:path w="6984" h="8889">
                <a:moveTo>
                  <a:pt x="4064" y="7594"/>
                </a:moveTo>
                <a:lnTo>
                  <a:pt x="4051" y="7239"/>
                </a:lnTo>
                <a:lnTo>
                  <a:pt x="4038" y="7023"/>
                </a:lnTo>
                <a:lnTo>
                  <a:pt x="3987" y="7645"/>
                </a:lnTo>
                <a:lnTo>
                  <a:pt x="4013" y="8001"/>
                </a:lnTo>
                <a:lnTo>
                  <a:pt x="4025" y="8204"/>
                </a:lnTo>
                <a:lnTo>
                  <a:pt x="4064" y="7594"/>
                </a:lnTo>
                <a:close/>
              </a:path>
              <a:path w="6984" h="8889">
                <a:moveTo>
                  <a:pt x="4483" y="7607"/>
                </a:moveTo>
                <a:lnTo>
                  <a:pt x="4470" y="7226"/>
                </a:lnTo>
                <a:lnTo>
                  <a:pt x="4445" y="6832"/>
                </a:lnTo>
                <a:lnTo>
                  <a:pt x="4381" y="7607"/>
                </a:lnTo>
                <a:lnTo>
                  <a:pt x="4406" y="7988"/>
                </a:lnTo>
                <a:lnTo>
                  <a:pt x="4432" y="8382"/>
                </a:lnTo>
                <a:lnTo>
                  <a:pt x="4483" y="7607"/>
                </a:lnTo>
                <a:close/>
              </a:path>
              <a:path w="6984" h="8889">
                <a:moveTo>
                  <a:pt x="5397" y="4305"/>
                </a:moveTo>
                <a:lnTo>
                  <a:pt x="5359" y="4165"/>
                </a:lnTo>
                <a:lnTo>
                  <a:pt x="4787" y="2590"/>
                </a:lnTo>
                <a:lnTo>
                  <a:pt x="4940" y="2438"/>
                </a:lnTo>
                <a:lnTo>
                  <a:pt x="4965" y="2654"/>
                </a:lnTo>
                <a:lnTo>
                  <a:pt x="4978" y="2933"/>
                </a:lnTo>
                <a:lnTo>
                  <a:pt x="5054" y="2667"/>
                </a:lnTo>
                <a:lnTo>
                  <a:pt x="5372" y="2336"/>
                </a:lnTo>
                <a:lnTo>
                  <a:pt x="4902" y="1651"/>
                </a:lnTo>
                <a:lnTo>
                  <a:pt x="4927" y="2184"/>
                </a:lnTo>
                <a:lnTo>
                  <a:pt x="4572" y="1651"/>
                </a:lnTo>
                <a:lnTo>
                  <a:pt x="4584" y="2006"/>
                </a:lnTo>
                <a:lnTo>
                  <a:pt x="4064" y="508"/>
                </a:lnTo>
                <a:lnTo>
                  <a:pt x="4051" y="190"/>
                </a:lnTo>
                <a:lnTo>
                  <a:pt x="4025" y="406"/>
                </a:lnTo>
                <a:lnTo>
                  <a:pt x="3695" y="4165"/>
                </a:lnTo>
                <a:lnTo>
                  <a:pt x="3937" y="4114"/>
                </a:lnTo>
                <a:lnTo>
                  <a:pt x="4216" y="4178"/>
                </a:lnTo>
                <a:lnTo>
                  <a:pt x="4787" y="4165"/>
                </a:lnTo>
                <a:lnTo>
                  <a:pt x="5397" y="4305"/>
                </a:lnTo>
                <a:close/>
              </a:path>
              <a:path w="6984" h="8889">
                <a:moveTo>
                  <a:pt x="6515" y="1549"/>
                </a:moveTo>
                <a:lnTo>
                  <a:pt x="6045" y="863"/>
                </a:lnTo>
                <a:lnTo>
                  <a:pt x="6108" y="1866"/>
                </a:lnTo>
                <a:lnTo>
                  <a:pt x="6121" y="2146"/>
                </a:lnTo>
                <a:lnTo>
                  <a:pt x="6197" y="1879"/>
                </a:lnTo>
                <a:lnTo>
                  <a:pt x="6515" y="1549"/>
                </a:lnTo>
                <a:close/>
              </a:path>
            </a:pathLst>
          </a:custGeom>
          <a:solidFill>
            <a:srgbClr val="B88F51"/>
          </a:solidFill>
        </p:spPr>
        <p:txBody>
          <a:bodyPr wrap="square" lIns="0" tIns="0" rIns="0" bIns="0" rtlCol="0"/>
          <a:lstStyle/>
          <a:p>
            <a:endParaRPr sz="2511"/>
          </a:p>
        </p:txBody>
      </p:sp>
      <p:pic>
        <p:nvPicPr>
          <p:cNvPr id="180" name="bg object 180"/>
          <p:cNvPicPr/>
          <p:nvPr/>
        </p:nvPicPr>
        <p:blipFill>
          <a:blip r:embed="rId2" cstate="print"/>
          <a:stretch>
            <a:fillRect/>
          </a:stretch>
        </p:blipFill>
        <p:spPr>
          <a:xfrm>
            <a:off x="1189065" y="35803"/>
            <a:ext cx="263305" cy="152940"/>
          </a:xfrm>
          <a:prstGeom prst="rect">
            <a:avLst/>
          </a:prstGeom>
        </p:spPr>
      </p:pic>
      <p:pic>
        <p:nvPicPr>
          <p:cNvPr id="181" name="bg object 181"/>
          <p:cNvPicPr/>
          <p:nvPr/>
        </p:nvPicPr>
        <p:blipFill>
          <a:blip r:embed="rId3" cstate="print"/>
          <a:stretch>
            <a:fillRect/>
          </a:stretch>
        </p:blipFill>
        <p:spPr>
          <a:xfrm>
            <a:off x="1134397" y="256223"/>
            <a:ext cx="263423" cy="284385"/>
          </a:xfrm>
          <a:prstGeom prst="rect">
            <a:avLst/>
          </a:prstGeom>
        </p:spPr>
      </p:pic>
      <p:sp>
        <p:nvSpPr>
          <p:cNvPr id="182" name="bg object 182"/>
          <p:cNvSpPr/>
          <p:nvPr/>
        </p:nvSpPr>
        <p:spPr>
          <a:xfrm>
            <a:off x="0" y="191604"/>
            <a:ext cx="330597" cy="102791"/>
          </a:xfrm>
          <a:custGeom>
            <a:avLst/>
            <a:gdLst/>
            <a:ahLst/>
            <a:cxnLst/>
            <a:rect l="l" t="t" r="r" b="b"/>
            <a:pathLst>
              <a:path w="528955" h="164465">
                <a:moveTo>
                  <a:pt x="0" y="7622"/>
                </a:moveTo>
                <a:lnTo>
                  <a:pt x="0" y="13222"/>
                </a:lnTo>
                <a:lnTo>
                  <a:pt x="25995" y="28224"/>
                </a:lnTo>
                <a:lnTo>
                  <a:pt x="30808" y="30903"/>
                </a:lnTo>
                <a:lnTo>
                  <a:pt x="35812" y="33202"/>
                </a:lnTo>
                <a:lnTo>
                  <a:pt x="40753" y="35641"/>
                </a:lnTo>
                <a:lnTo>
                  <a:pt x="45655" y="38142"/>
                </a:lnTo>
                <a:lnTo>
                  <a:pt x="50747" y="40238"/>
                </a:lnTo>
                <a:lnTo>
                  <a:pt x="55777" y="42499"/>
                </a:lnTo>
                <a:lnTo>
                  <a:pt x="60768" y="44797"/>
                </a:lnTo>
                <a:lnTo>
                  <a:pt x="65937" y="46715"/>
                </a:lnTo>
                <a:lnTo>
                  <a:pt x="76160" y="50855"/>
                </a:lnTo>
                <a:lnTo>
                  <a:pt x="140134" y="73970"/>
                </a:lnTo>
                <a:lnTo>
                  <a:pt x="194232" y="92397"/>
                </a:lnTo>
                <a:lnTo>
                  <a:pt x="241014" y="107285"/>
                </a:lnTo>
                <a:lnTo>
                  <a:pt x="303638" y="125481"/>
                </a:lnTo>
                <a:lnTo>
                  <a:pt x="366897" y="141641"/>
                </a:lnTo>
                <a:lnTo>
                  <a:pt x="404771" y="149781"/>
                </a:lnTo>
                <a:lnTo>
                  <a:pt x="455035" y="158543"/>
                </a:lnTo>
                <a:lnTo>
                  <a:pt x="495628" y="163034"/>
                </a:lnTo>
                <a:lnTo>
                  <a:pt x="509268" y="163758"/>
                </a:lnTo>
                <a:lnTo>
                  <a:pt x="514729" y="163987"/>
                </a:lnTo>
                <a:lnTo>
                  <a:pt x="517472" y="163987"/>
                </a:lnTo>
                <a:lnTo>
                  <a:pt x="520228" y="163936"/>
                </a:lnTo>
                <a:lnTo>
                  <a:pt x="523307" y="163936"/>
                </a:lnTo>
                <a:lnTo>
                  <a:pt x="525689" y="163834"/>
                </a:lnTo>
                <a:lnTo>
                  <a:pt x="528648" y="163606"/>
                </a:lnTo>
                <a:lnTo>
                  <a:pt x="528501" y="162869"/>
                </a:lnTo>
                <a:lnTo>
                  <a:pt x="522921" y="162869"/>
                </a:lnTo>
                <a:lnTo>
                  <a:pt x="520178" y="162818"/>
                </a:lnTo>
                <a:lnTo>
                  <a:pt x="517447" y="162806"/>
                </a:lnTo>
                <a:lnTo>
                  <a:pt x="514717" y="162755"/>
                </a:lnTo>
                <a:lnTo>
                  <a:pt x="509281" y="162437"/>
                </a:lnTo>
                <a:lnTo>
                  <a:pt x="506538" y="162374"/>
                </a:lnTo>
                <a:lnTo>
                  <a:pt x="454658" y="156252"/>
                </a:lnTo>
                <a:lnTo>
                  <a:pt x="413429" y="148607"/>
                </a:lnTo>
                <a:lnTo>
                  <a:pt x="372264" y="139472"/>
                </a:lnTo>
                <a:lnTo>
                  <a:pt x="330948" y="129036"/>
                </a:lnTo>
                <a:lnTo>
                  <a:pt x="292416" y="118356"/>
                </a:lnTo>
                <a:lnTo>
                  <a:pt x="248549" y="105111"/>
                </a:lnTo>
                <a:lnTo>
                  <a:pt x="199464" y="89323"/>
                </a:lnTo>
                <a:lnTo>
                  <a:pt x="134771" y="67048"/>
                </a:lnTo>
                <a:lnTo>
                  <a:pt x="76478" y="45737"/>
                </a:lnTo>
                <a:lnTo>
                  <a:pt x="73874" y="44658"/>
                </a:lnTo>
                <a:lnTo>
                  <a:pt x="71271" y="43642"/>
                </a:lnTo>
                <a:lnTo>
                  <a:pt x="25895" y="22607"/>
                </a:lnTo>
                <a:lnTo>
                  <a:pt x="6686" y="11731"/>
                </a:lnTo>
                <a:lnTo>
                  <a:pt x="0" y="7622"/>
                </a:lnTo>
                <a:close/>
              </a:path>
              <a:path w="528955" h="164465">
                <a:moveTo>
                  <a:pt x="523307" y="163936"/>
                </a:moveTo>
                <a:lnTo>
                  <a:pt x="520228" y="163936"/>
                </a:lnTo>
                <a:lnTo>
                  <a:pt x="523010" y="163949"/>
                </a:lnTo>
                <a:lnTo>
                  <a:pt x="523307" y="163936"/>
                </a:lnTo>
                <a:close/>
              </a:path>
              <a:path w="528955" h="164465">
                <a:moveTo>
                  <a:pt x="528458" y="162653"/>
                </a:moveTo>
                <a:lnTo>
                  <a:pt x="525588" y="162818"/>
                </a:lnTo>
                <a:lnTo>
                  <a:pt x="522921" y="162869"/>
                </a:lnTo>
                <a:lnTo>
                  <a:pt x="528501" y="162869"/>
                </a:lnTo>
                <a:lnTo>
                  <a:pt x="528458" y="162653"/>
                </a:lnTo>
                <a:close/>
              </a:path>
              <a:path w="528955" h="164465">
                <a:moveTo>
                  <a:pt x="0" y="0"/>
                </a:moveTo>
                <a:lnTo>
                  <a:pt x="0" y="6409"/>
                </a:lnTo>
                <a:lnTo>
                  <a:pt x="4972" y="9585"/>
                </a:lnTo>
                <a:lnTo>
                  <a:pt x="18337" y="17454"/>
                </a:lnTo>
                <a:lnTo>
                  <a:pt x="24941" y="20883"/>
                </a:lnTo>
                <a:lnTo>
                  <a:pt x="31304" y="24325"/>
                </a:lnTo>
                <a:lnTo>
                  <a:pt x="34479" y="26090"/>
                </a:lnTo>
                <a:lnTo>
                  <a:pt x="37730" y="27563"/>
                </a:lnTo>
                <a:lnTo>
                  <a:pt x="40841" y="29151"/>
                </a:lnTo>
                <a:lnTo>
                  <a:pt x="43991" y="30675"/>
                </a:lnTo>
                <a:lnTo>
                  <a:pt x="47001" y="32326"/>
                </a:lnTo>
                <a:lnTo>
                  <a:pt x="50062" y="33647"/>
                </a:lnTo>
                <a:lnTo>
                  <a:pt x="125024" y="62880"/>
                </a:lnTo>
                <a:lnTo>
                  <a:pt x="169519" y="78408"/>
                </a:lnTo>
                <a:lnTo>
                  <a:pt x="214454" y="93257"/>
                </a:lnTo>
                <a:lnTo>
                  <a:pt x="259671" y="107285"/>
                </a:lnTo>
                <a:lnTo>
                  <a:pt x="305014" y="120350"/>
                </a:lnTo>
                <a:lnTo>
                  <a:pt x="368616" y="136987"/>
                </a:lnTo>
                <a:lnTo>
                  <a:pt x="394448" y="142867"/>
                </a:lnTo>
                <a:lnTo>
                  <a:pt x="399096" y="144022"/>
                </a:lnTo>
                <a:lnTo>
                  <a:pt x="422476" y="148759"/>
                </a:lnTo>
                <a:lnTo>
                  <a:pt x="427132" y="149781"/>
                </a:lnTo>
                <a:lnTo>
                  <a:pt x="452629" y="154353"/>
                </a:lnTo>
                <a:lnTo>
                  <a:pt x="494040" y="160019"/>
                </a:lnTo>
                <a:lnTo>
                  <a:pt x="521403" y="161788"/>
                </a:lnTo>
                <a:lnTo>
                  <a:pt x="528267" y="161701"/>
                </a:lnTo>
                <a:lnTo>
                  <a:pt x="527556" y="157878"/>
                </a:lnTo>
                <a:lnTo>
                  <a:pt x="527289" y="156125"/>
                </a:lnTo>
                <a:lnTo>
                  <a:pt x="522248" y="156125"/>
                </a:lnTo>
                <a:lnTo>
                  <a:pt x="519670" y="156062"/>
                </a:lnTo>
                <a:lnTo>
                  <a:pt x="515783" y="156024"/>
                </a:lnTo>
                <a:lnTo>
                  <a:pt x="511884" y="155833"/>
                </a:lnTo>
                <a:lnTo>
                  <a:pt x="506677" y="155656"/>
                </a:lnTo>
                <a:lnTo>
                  <a:pt x="496200" y="154754"/>
                </a:lnTo>
                <a:lnTo>
                  <a:pt x="456835" y="149775"/>
                </a:lnTo>
                <a:lnTo>
                  <a:pt x="401801" y="139361"/>
                </a:lnTo>
                <a:lnTo>
                  <a:pt x="338991" y="124180"/>
                </a:lnTo>
                <a:lnTo>
                  <a:pt x="276325" y="106494"/>
                </a:lnTo>
                <a:lnTo>
                  <a:pt x="192962" y="80179"/>
                </a:lnTo>
                <a:lnTo>
                  <a:pt x="187793" y="78351"/>
                </a:lnTo>
                <a:lnTo>
                  <a:pt x="143621" y="63186"/>
                </a:lnTo>
                <a:lnTo>
                  <a:pt x="81469" y="40644"/>
                </a:lnTo>
                <a:lnTo>
                  <a:pt x="78891" y="39679"/>
                </a:lnTo>
                <a:lnTo>
                  <a:pt x="76389" y="38650"/>
                </a:lnTo>
                <a:lnTo>
                  <a:pt x="63701" y="33634"/>
                </a:lnTo>
                <a:lnTo>
                  <a:pt x="61225" y="32466"/>
                </a:lnTo>
                <a:lnTo>
                  <a:pt x="51230" y="28097"/>
                </a:lnTo>
                <a:lnTo>
                  <a:pt x="48741" y="26966"/>
                </a:lnTo>
                <a:lnTo>
                  <a:pt x="46302" y="25722"/>
                </a:lnTo>
                <a:lnTo>
                  <a:pt x="36473" y="20959"/>
                </a:lnTo>
                <a:lnTo>
                  <a:pt x="34047" y="19727"/>
                </a:lnTo>
                <a:lnTo>
                  <a:pt x="31659" y="18407"/>
                </a:lnTo>
                <a:lnTo>
                  <a:pt x="29234" y="17137"/>
                </a:lnTo>
                <a:lnTo>
                  <a:pt x="918" y="634"/>
                </a:lnTo>
                <a:lnTo>
                  <a:pt x="0" y="0"/>
                </a:lnTo>
                <a:close/>
              </a:path>
              <a:path w="528955" h="164465">
                <a:moveTo>
                  <a:pt x="527264" y="155960"/>
                </a:moveTo>
                <a:lnTo>
                  <a:pt x="524851" y="156062"/>
                </a:lnTo>
                <a:lnTo>
                  <a:pt x="522248" y="156125"/>
                </a:lnTo>
                <a:lnTo>
                  <a:pt x="527289" y="156125"/>
                </a:lnTo>
                <a:lnTo>
                  <a:pt x="527264" y="155960"/>
                </a:lnTo>
                <a:close/>
              </a:path>
            </a:pathLst>
          </a:custGeom>
          <a:solidFill>
            <a:srgbClr val="B88F51"/>
          </a:solidFill>
        </p:spPr>
        <p:txBody>
          <a:bodyPr wrap="square" lIns="0" tIns="0" rIns="0" bIns="0" rtlCol="0"/>
          <a:lstStyle/>
          <a:p>
            <a:endParaRPr sz="2511"/>
          </a:p>
        </p:txBody>
      </p:sp>
      <p:pic>
        <p:nvPicPr>
          <p:cNvPr id="183" name="bg object 183"/>
          <p:cNvPicPr/>
          <p:nvPr/>
        </p:nvPicPr>
        <p:blipFill>
          <a:blip r:embed="rId4" cstate="print"/>
          <a:stretch>
            <a:fillRect/>
          </a:stretch>
        </p:blipFill>
        <p:spPr>
          <a:xfrm>
            <a:off x="0" y="0"/>
            <a:ext cx="77469" cy="76303"/>
          </a:xfrm>
          <a:prstGeom prst="rect">
            <a:avLst/>
          </a:prstGeom>
        </p:spPr>
      </p:pic>
      <p:sp>
        <p:nvSpPr>
          <p:cNvPr id="184" name="bg object 184"/>
          <p:cNvSpPr/>
          <p:nvPr/>
        </p:nvSpPr>
        <p:spPr>
          <a:xfrm>
            <a:off x="15176" y="71390"/>
            <a:ext cx="203200" cy="113506"/>
          </a:xfrm>
          <a:custGeom>
            <a:avLst/>
            <a:gdLst/>
            <a:ahLst/>
            <a:cxnLst/>
            <a:rect l="l" t="t" r="r" b="b"/>
            <a:pathLst>
              <a:path w="325120" h="181610">
                <a:moveTo>
                  <a:pt x="5105" y="150088"/>
                </a:moveTo>
                <a:lnTo>
                  <a:pt x="5041" y="149860"/>
                </a:lnTo>
                <a:lnTo>
                  <a:pt x="4775" y="149860"/>
                </a:lnTo>
                <a:lnTo>
                  <a:pt x="5105" y="150088"/>
                </a:lnTo>
                <a:close/>
              </a:path>
              <a:path w="325120" h="181610">
                <a:moveTo>
                  <a:pt x="5168" y="151371"/>
                </a:moveTo>
                <a:lnTo>
                  <a:pt x="4838" y="151130"/>
                </a:lnTo>
                <a:lnTo>
                  <a:pt x="4673" y="151130"/>
                </a:lnTo>
                <a:lnTo>
                  <a:pt x="4673" y="151968"/>
                </a:lnTo>
                <a:lnTo>
                  <a:pt x="4826" y="152082"/>
                </a:lnTo>
                <a:lnTo>
                  <a:pt x="5168" y="151371"/>
                </a:lnTo>
                <a:close/>
              </a:path>
              <a:path w="325120" h="181610">
                <a:moveTo>
                  <a:pt x="318363" y="11430"/>
                </a:moveTo>
                <a:lnTo>
                  <a:pt x="317830" y="10160"/>
                </a:lnTo>
                <a:lnTo>
                  <a:pt x="316953" y="11430"/>
                </a:lnTo>
                <a:lnTo>
                  <a:pt x="318363" y="11430"/>
                </a:lnTo>
                <a:close/>
              </a:path>
              <a:path w="325120" h="181610">
                <a:moveTo>
                  <a:pt x="324853" y="11430"/>
                </a:moveTo>
                <a:lnTo>
                  <a:pt x="324091" y="7620"/>
                </a:lnTo>
                <a:lnTo>
                  <a:pt x="320713" y="6350"/>
                </a:lnTo>
                <a:lnTo>
                  <a:pt x="319849" y="5080"/>
                </a:lnTo>
                <a:lnTo>
                  <a:pt x="318782" y="5016"/>
                </a:lnTo>
                <a:lnTo>
                  <a:pt x="318782" y="11430"/>
                </a:lnTo>
                <a:lnTo>
                  <a:pt x="316738" y="14020"/>
                </a:lnTo>
                <a:lnTo>
                  <a:pt x="316115" y="12649"/>
                </a:lnTo>
                <a:lnTo>
                  <a:pt x="316953" y="11430"/>
                </a:lnTo>
                <a:lnTo>
                  <a:pt x="315556" y="11430"/>
                </a:lnTo>
                <a:lnTo>
                  <a:pt x="314972" y="10160"/>
                </a:lnTo>
                <a:lnTo>
                  <a:pt x="317830" y="10160"/>
                </a:lnTo>
                <a:lnTo>
                  <a:pt x="318643" y="10160"/>
                </a:lnTo>
                <a:lnTo>
                  <a:pt x="318782" y="11430"/>
                </a:lnTo>
                <a:lnTo>
                  <a:pt x="318782" y="5016"/>
                </a:lnTo>
                <a:lnTo>
                  <a:pt x="279831" y="2273"/>
                </a:lnTo>
                <a:lnTo>
                  <a:pt x="279831" y="7620"/>
                </a:lnTo>
                <a:lnTo>
                  <a:pt x="267817" y="7620"/>
                </a:lnTo>
                <a:lnTo>
                  <a:pt x="252730" y="6350"/>
                </a:lnTo>
                <a:lnTo>
                  <a:pt x="229628" y="6350"/>
                </a:lnTo>
                <a:lnTo>
                  <a:pt x="219862" y="7620"/>
                </a:lnTo>
                <a:lnTo>
                  <a:pt x="201129" y="7620"/>
                </a:lnTo>
                <a:lnTo>
                  <a:pt x="162890" y="11430"/>
                </a:lnTo>
                <a:lnTo>
                  <a:pt x="158750" y="11430"/>
                </a:lnTo>
                <a:lnTo>
                  <a:pt x="164985" y="10160"/>
                </a:lnTo>
                <a:lnTo>
                  <a:pt x="176720" y="7620"/>
                </a:lnTo>
                <a:lnTo>
                  <a:pt x="191185" y="6350"/>
                </a:lnTo>
                <a:lnTo>
                  <a:pt x="206349" y="6350"/>
                </a:lnTo>
                <a:lnTo>
                  <a:pt x="217271" y="5080"/>
                </a:lnTo>
                <a:lnTo>
                  <a:pt x="267169" y="5080"/>
                </a:lnTo>
                <a:lnTo>
                  <a:pt x="273138" y="6350"/>
                </a:lnTo>
                <a:lnTo>
                  <a:pt x="277012" y="6350"/>
                </a:lnTo>
                <a:lnTo>
                  <a:pt x="279831" y="7620"/>
                </a:lnTo>
                <a:lnTo>
                  <a:pt x="279831" y="2273"/>
                </a:lnTo>
                <a:lnTo>
                  <a:pt x="247726" y="0"/>
                </a:lnTo>
                <a:lnTo>
                  <a:pt x="211963" y="0"/>
                </a:lnTo>
                <a:lnTo>
                  <a:pt x="206006" y="1270"/>
                </a:lnTo>
                <a:lnTo>
                  <a:pt x="191109" y="1270"/>
                </a:lnTo>
                <a:lnTo>
                  <a:pt x="188137" y="2540"/>
                </a:lnTo>
                <a:lnTo>
                  <a:pt x="176250" y="2540"/>
                </a:lnTo>
                <a:lnTo>
                  <a:pt x="167347" y="3810"/>
                </a:lnTo>
                <a:lnTo>
                  <a:pt x="158496" y="6350"/>
                </a:lnTo>
                <a:lnTo>
                  <a:pt x="140919" y="8890"/>
                </a:lnTo>
                <a:lnTo>
                  <a:pt x="123621" y="13970"/>
                </a:lnTo>
                <a:lnTo>
                  <a:pt x="83121" y="34290"/>
                </a:lnTo>
                <a:lnTo>
                  <a:pt x="49352" y="63500"/>
                </a:lnTo>
                <a:lnTo>
                  <a:pt x="18846" y="107950"/>
                </a:lnTo>
                <a:lnTo>
                  <a:pt x="14224" y="116840"/>
                </a:lnTo>
                <a:lnTo>
                  <a:pt x="7670" y="129540"/>
                </a:lnTo>
                <a:lnTo>
                  <a:pt x="4584" y="135890"/>
                </a:lnTo>
                <a:lnTo>
                  <a:pt x="3149" y="139700"/>
                </a:lnTo>
                <a:lnTo>
                  <a:pt x="1435" y="144780"/>
                </a:lnTo>
                <a:lnTo>
                  <a:pt x="889" y="147320"/>
                </a:lnTo>
                <a:lnTo>
                  <a:pt x="1485" y="148590"/>
                </a:lnTo>
                <a:lnTo>
                  <a:pt x="2578" y="147320"/>
                </a:lnTo>
                <a:lnTo>
                  <a:pt x="4152" y="144780"/>
                </a:lnTo>
                <a:lnTo>
                  <a:pt x="7772" y="137160"/>
                </a:lnTo>
                <a:lnTo>
                  <a:pt x="9893" y="133350"/>
                </a:lnTo>
                <a:lnTo>
                  <a:pt x="20637" y="113030"/>
                </a:lnTo>
                <a:lnTo>
                  <a:pt x="21844" y="110490"/>
                </a:lnTo>
                <a:lnTo>
                  <a:pt x="23215" y="109220"/>
                </a:lnTo>
                <a:lnTo>
                  <a:pt x="17170" y="120650"/>
                </a:lnTo>
                <a:lnTo>
                  <a:pt x="13512" y="129540"/>
                </a:lnTo>
                <a:lnTo>
                  <a:pt x="11277" y="135890"/>
                </a:lnTo>
                <a:lnTo>
                  <a:pt x="10490" y="138430"/>
                </a:lnTo>
                <a:lnTo>
                  <a:pt x="11912" y="137160"/>
                </a:lnTo>
                <a:lnTo>
                  <a:pt x="16294" y="130810"/>
                </a:lnTo>
                <a:lnTo>
                  <a:pt x="20739" y="124460"/>
                </a:lnTo>
                <a:lnTo>
                  <a:pt x="29489" y="109220"/>
                </a:lnTo>
                <a:lnTo>
                  <a:pt x="30949" y="106680"/>
                </a:lnTo>
                <a:lnTo>
                  <a:pt x="36690" y="96520"/>
                </a:lnTo>
                <a:lnTo>
                  <a:pt x="61455" y="64770"/>
                </a:lnTo>
                <a:lnTo>
                  <a:pt x="101168" y="34290"/>
                </a:lnTo>
                <a:lnTo>
                  <a:pt x="148297" y="17780"/>
                </a:lnTo>
                <a:lnTo>
                  <a:pt x="215493" y="11430"/>
                </a:lnTo>
                <a:lnTo>
                  <a:pt x="249567" y="11430"/>
                </a:lnTo>
                <a:lnTo>
                  <a:pt x="308419" y="15798"/>
                </a:lnTo>
                <a:lnTo>
                  <a:pt x="300443" y="27940"/>
                </a:lnTo>
                <a:lnTo>
                  <a:pt x="286372" y="46990"/>
                </a:lnTo>
                <a:lnTo>
                  <a:pt x="271538" y="66040"/>
                </a:lnTo>
                <a:lnTo>
                  <a:pt x="255866" y="83820"/>
                </a:lnTo>
                <a:lnTo>
                  <a:pt x="254571" y="85090"/>
                </a:lnTo>
                <a:lnTo>
                  <a:pt x="251777" y="88900"/>
                </a:lnTo>
                <a:lnTo>
                  <a:pt x="244817" y="95250"/>
                </a:lnTo>
                <a:lnTo>
                  <a:pt x="242074" y="97790"/>
                </a:lnTo>
                <a:lnTo>
                  <a:pt x="239242" y="101600"/>
                </a:lnTo>
                <a:lnTo>
                  <a:pt x="224624" y="114300"/>
                </a:lnTo>
                <a:lnTo>
                  <a:pt x="223050" y="115570"/>
                </a:lnTo>
                <a:lnTo>
                  <a:pt x="212356" y="124460"/>
                </a:lnTo>
                <a:lnTo>
                  <a:pt x="209232" y="127000"/>
                </a:lnTo>
                <a:lnTo>
                  <a:pt x="205981" y="129540"/>
                </a:lnTo>
                <a:lnTo>
                  <a:pt x="202806" y="132080"/>
                </a:lnTo>
                <a:lnTo>
                  <a:pt x="198018" y="134620"/>
                </a:lnTo>
                <a:lnTo>
                  <a:pt x="196380" y="135890"/>
                </a:lnTo>
                <a:lnTo>
                  <a:pt x="193040" y="138430"/>
                </a:lnTo>
                <a:lnTo>
                  <a:pt x="189687" y="139700"/>
                </a:lnTo>
                <a:lnTo>
                  <a:pt x="186436" y="142240"/>
                </a:lnTo>
                <a:lnTo>
                  <a:pt x="151206" y="160020"/>
                </a:lnTo>
                <a:lnTo>
                  <a:pt x="105778" y="171450"/>
                </a:lnTo>
                <a:lnTo>
                  <a:pt x="94094" y="171450"/>
                </a:lnTo>
                <a:lnTo>
                  <a:pt x="82359" y="172720"/>
                </a:lnTo>
                <a:lnTo>
                  <a:pt x="59016" y="170180"/>
                </a:lnTo>
                <a:lnTo>
                  <a:pt x="47523" y="167640"/>
                </a:lnTo>
                <a:lnTo>
                  <a:pt x="39916" y="165100"/>
                </a:lnTo>
                <a:lnTo>
                  <a:pt x="32397" y="163830"/>
                </a:lnTo>
                <a:lnTo>
                  <a:pt x="25146" y="160020"/>
                </a:lnTo>
                <a:lnTo>
                  <a:pt x="23329" y="160020"/>
                </a:lnTo>
                <a:lnTo>
                  <a:pt x="19735" y="157480"/>
                </a:lnTo>
                <a:lnTo>
                  <a:pt x="17957" y="157480"/>
                </a:lnTo>
                <a:lnTo>
                  <a:pt x="14439" y="156210"/>
                </a:lnTo>
                <a:lnTo>
                  <a:pt x="10947" y="153670"/>
                </a:lnTo>
                <a:lnTo>
                  <a:pt x="9271" y="152400"/>
                </a:lnTo>
                <a:lnTo>
                  <a:pt x="8407" y="152400"/>
                </a:lnTo>
                <a:lnTo>
                  <a:pt x="5105" y="150088"/>
                </a:lnTo>
                <a:lnTo>
                  <a:pt x="5422" y="151130"/>
                </a:lnTo>
                <a:lnTo>
                  <a:pt x="5295" y="151130"/>
                </a:lnTo>
                <a:lnTo>
                  <a:pt x="5168" y="151371"/>
                </a:lnTo>
                <a:lnTo>
                  <a:pt x="6578" y="152400"/>
                </a:lnTo>
                <a:lnTo>
                  <a:pt x="7264" y="152400"/>
                </a:lnTo>
                <a:lnTo>
                  <a:pt x="7988" y="153670"/>
                </a:lnTo>
                <a:lnTo>
                  <a:pt x="9423" y="153670"/>
                </a:lnTo>
                <a:lnTo>
                  <a:pt x="12357" y="156210"/>
                </a:lnTo>
                <a:lnTo>
                  <a:pt x="15316" y="157480"/>
                </a:lnTo>
                <a:lnTo>
                  <a:pt x="18351" y="158750"/>
                </a:lnTo>
                <a:lnTo>
                  <a:pt x="27673" y="163830"/>
                </a:lnTo>
                <a:lnTo>
                  <a:pt x="34086" y="166370"/>
                </a:lnTo>
                <a:lnTo>
                  <a:pt x="40716" y="167640"/>
                </a:lnTo>
                <a:lnTo>
                  <a:pt x="61023" y="172720"/>
                </a:lnTo>
                <a:lnTo>
                  <a:pt x="82016" y="175260"/>
                </a:lnTo>
                <a:lnTo>
                  <a:pt x="103314" y="175260"/>
                </a:lnTo>
                <a:lnTo>
                  <a:pt x="117475" y="172720"/>
                </a:lnTo>
                <a:lnTo>
                  <a:pt x="165557" y="158750"/>
                </a:lnTo>
                <a:lnTo>
                  <a:pt x="203238" y="137160"/>
                </a:lnTo>
                <a:lnTo>
                  <a:pt x="236956" y="109220"/>
                </a:lnTo>
                <a:lnTo>
                  <a:pt x="266852" y="78740"/>
                </a:lnTo>
                <a:lnTo>
                  <a:pt x="293306" y="45720"/>
                </a:lnTo>
                <a:lnTo>
                  <a:pt x="294360" y="44450"/>
                </a:lnTo>
                <a:lnTo>
                  <a:pt x="299008" y="38100"/>
                </a:lnTo>
                <a:lnTo>
                  <a:pt x="303999" y="30480"/>
                </a:lnTo>
                <a:lnTo>
                  <a:pt x="308864" y="24130"/>
                </a:lnTo>
                <a:lnTo>
                  <a:pt x="313753" y="16192"/>
                </a:lnTo>
                <a:lnTo>
                  <a:pt x="315125" y="16294"/>
                </a:lnTo>
                <a:lnTo>
                  <a:pt x="310934" y="22860"/>
                </a:lnTo>
                <a:lnTo>
                  <a:pt x="306222" y="30480"/>
                </a:lnTo>
                <a:lnTo>
                  <a:pt x="303923" y="33020"/>
                </a:lnTo>
                <a:lnTo>
                  <a:pt x="301421" y="36830"/>
                </a:lnTo>
                <a:lnTo>
                  <a:pt x="294119" y="46990"/>
                </a:lnTo>
                <a:lnTo>
                  <a:pt x="285661" y="58420"/>
                </a:lnTo>
                <a:lnTo>
                  <a:pt x="277202" y="68580"/>
                </a:lnTo>
                <a:lnTo>
                  <a:pt x="269405" y="77470"/>
                </a:lnTo>
                <a:lnTo>
                  <a:pt x="262953" y="83820"/>
                </a:lnTo>
                <a:lnTo>
                  <a:pt x="250228" y="97790"/>
                </a:lnTo>
                <a:lnTo>
                  <a:pt x="207987" y="134620"/>
                </a:lnTo>
                <a:lnTo>
                  <a:pt x="159245" y="162560"/>
                </a:lnTo>
                <a:lnTo>
                  <a:pt x="141643" y="168910"/>
                </a:lnTo>
                <a:lnTo>
                  <a:pt x="134950" y="171450"/>
                </a:lnTo>
                <a:lnTo>
                  <a:pt x="123609" y="173990"/>
                </a:lnTo>
                <a:lnTo>
                  <a:pt x="117513" y="173990"/>
                </a:lnTo>
                <a:lnTo>
                  <a:pt x="111429" y="175260"/>
                </a:lnTo>
                <a:lnTo>
                  <a:pt x="96088" y="176530"/>
                </a:lnTo>
                <a:lnTo>
                  <a:pt x="77787" y="176530"/>
                </a:lnTo>
                <a:lnTo>
                  <a:pt x="34048" y="167640"/>
                </a:lnTo>
                <a:lnTo>
                  <a:pt x="9207" y="154940"/>
                </a:lnTo>
                <a:lnTo>
                  <a:pt x="6807" y="153670"/>
                </a:lnTo>
                <a:lnTo>
                  <a:pt x="4826" y="152082"/>
                </a:lnTo>
                <a:lnTo>
                  <a:pt x="4686" y="152400"/>
                </a:lnTo>
                <a:lnTo>
                  <a:pt x="4673" y="151968"/>
                </a:lnTo>
                <a:lnTo>
                  <a:pt x="3987" y="151422"/>
                </a:lnTo>
                <a:lnTo>
                  <a:pt x="4318" y="151104"/>
                </a:lnTo>
                <a:lnTo>
                  <a:pt x="4775" y="149771"/>
                </a:lnTo>
                <a:lnTo>
                  <a:pt x="5397" y="147053"/>
                </a:lnTo>
                <a:lnTo>
                  <a:pt x="5588" y="145643"/>
                </a:lnTo>
                <a:lnTo>
                  <a:pt x="4089" y="146837"/>
                </a:lnTo>
                <a:lnTo>
                  <a:pt x="3657" y="148590"/>
                </a:lnTo>
                <a:lnTo>
                  <a:pt x="3657" y="151104"/>
                </a:lnTo>
                <a:lnTo>
                  <a:pt x="3683" y="152400"/>
                </a:lnTo>
                <a:lnTo>
                  <a:pt x="2019" y="152400"/>
                </a:lnTo>
                <a:lnTo>
                  <a:pt x="622" y="153670"/>
                </a:lnTo>
                <a:lnTo>
                  <a:pt x="0" y="156210"/>
                </a:lnTo>
                <a:lnTo>
                  <a:pt x="1638" y="157480"/>
                </a:lnTo>
                <a:lnTo>
                  <a:pt x="3797" y="158750"/>
                </a:lnTo>
                <a:lnTo>
                  <a:pt x="7277" y="161290"/>
                </a:lnTo>
                <a:lnTo>
                  <a:pt x="9067" y="161290"/>
                </a:lnTo>
                <a:lnTo>
                  <a:pt x="14427" y="165100"/>
                </a:lnTo>
                <a:lnTo>
                  <a:pt x="16243" y="165100"/>
                </a:lnTo>
                <a:lnTo>
                  <a:pt x="19900" y="167640"/>
                </a:lnTo>
                <a:lnTo>
                  <a:pt x="29146" y="171450"/>
                </a:lnTo>
                <a:lnTo>
                  <a:pt x="44653" y="176530"/>
                </a:lnTo>
                <a:lnTo>
                  <a:pt x="76682" y="181610"/>
                </a:lnTo>
                <a:lnTo>
                  <a:pt x="93065" y="181610"/>
                </a:lnTo>
                <a:lnTo>
                  <a:pt x="132029" y="176530"/>
                </a:lnTo>
                <a:lnTo>
                  <a:pt x="187045" y="154940"/>
                </a:lnTo>
                <a:lnTo>
                  <a:pt x="189763" y="153670"/>
                </a:lnTo>
                <a:lnTo>
                  <a:pt x="202869" y="144780"/>
                </a:lnTo>
                <a:lnTo>
                  <a:pt x="204647" y="143510"/>
                </a:lnTo>
                <a:lnTo>
                  <a:pt x="206248" y="142240"/>
                </a:lnTo>
                <a:lnTo>
                  <a:pt x="207949" y="140970"/>
                </a:lnTo>
                <a:lnTo>
                  <a:pt x="217995" y="134620"/>
                </a:lnTo>
                <a:lnTo>
                  <a:pt x="232410" y="123190"/>
                </a:lnTo>
                <a:lnTo>
                  <a:pt x="233984" y="121920"/>
                </a:lnTo>
                <a:lnTo>
                  <a:pt x="235470" y="119380"/>
                </a:lnTo>
                <a:lnTo>
                  <a:pt x="249174" y="107950"/>
                </a:lnTo>
                <a:lnTo>
                  <a:pt x="251942" y="104140"/>
                </a:lnTo>
                <a:lnTo>
                  <a:pt x="254863" y="101600"/>
                </a:lnTo>
                <a:lnTo>
                  <a:pt x="257733" y="99060"/>
                </a:lnTo>
                <a:lnTo>
                  <a:pt x="260692" y="95250"/>
                </a:lnTo>
                <a:lnTo>
                  <a:pt x="263474" y="92710"/>
                </a:lnTo>
                <a:lnTo>
                  <a:pt x="279730" y="73660"/>
                </a:lnTo>
                <a:lnTo>
                  <a:pt x="295046" y="54610"/>
                </a:lnTo>
                <a:lnTo>
                  <a:pt x="309499" y="34290"/>
                </a:lnTo>
                <a:lnTo>
                  <a:pt x="321462" y="16510"/>
                </a:lnTo>
                <a:lnTo>
                  <a:pt x="324853" y="11430"/>
                </a:lnTo>
                <a:close/>
              </a:path>
            </a:pathLst>
          </a:custGeom>
          <a:solidFill>
            <a:srgbClr val="B88F51"/>
          </a:solidFill>
        </p:spPr>
        <p:txBody>
          <a:bodyPr wrap="square" lIns="0" tIns="0" rIns="0" bIns="0" rtlCol="0"/>
          <a:lstStyle/>
          <a:p>
            <a:endParaRPr sz="2511"/>
          </a:p>
        </p:txBody>
      </p:sp>
      <p:sp>
        <p:nvSpPr>
          <p:cNvPr id="185" name="bg object 185"/>
          <p:cNvSpPr/>
          <p:nvPr/>
        </p:nvSpPr>
        <p:spPr>
          <a:xfrm>
            <a:off x="0" y="105180"/>
            <a:ext cx="572691" cy="408781"/>
          </a:xfrm>
          <a:custGeom>
            <a:avLst/>
            <a:gdLst/>
            <a:ahLst/>
            <a:cxnLst/>
            <a:rect l="l" t="t" r="r" b="b"/>
            <a:pathLst>
              <a:path w="916305" h="654050">
                <a:moveTo>
                  <a:pt x="5676" y="86347"/>
                </a:moveTo>
                <a:lnTo>
                  <a:pt x="5105" y="85826"/>
                </a:lnTo>
                <a:lnTo>
                  <a:pt x="5105" y="86410"/>
                </a:lnTo>
                <a:lnTo>
                  <a:pt x="5676" y="86347"/>
                </a:lnTo>
                <a:close/>
              </a:path>
              <a:path w="916305" h="654050">
                <a:moveTo>
                  <a:pt x="7442" y="85509"/>
                </a:moveTo>
                <a:lnTo>
                  <a:pt x="7213" y="85356"/>
                </a:lnTo>
                <a:lnTo>
                  <a:pt x="6985" y="85344"/>
                </a:lnTo>
                <a:lnTo>
                  <a:pt x="7442" y="85509"/>
                </a:lnTo>
                <a:close/>
              </a:path>
              <a:path w="916305" h="654050">
                <a:moveTo>
                  <a:pt x="7658" y="85636"/>
                </a:moveTo>
                <a:lnTo>
                  <a:pt x="7442" y="85509"/>
                </a:lnTo>
                <a:lnTo>
                  <a:pt x="7658" y="85636"/>
                </a:lnTo>
                <a:close/>
              </a:path>
              <a:path w="916305" h="654050">
                <a:moveTo>
                  <a:pt x="13728" y="86321"/>
                </a:moveTo>
                <a:lnTo>
                  <a:pt x="12649" y="86004"/>
                </a:lnTo>
                <a:lnTo>
                  <a:pt x="13728" y="86321"/>
                </a:lnTo>
                <a:close/>
              </a:path>
              <a:path w="916305" h="654050">
                <a:moveTo>
                  <a:pt x="13804" y="86334"/>
                </a:moveTo>
                <a:close/>
              </a:path>
              <a:path w="916305" h="654050">
                <a:moveTo>
                  <a:pt x="24930" y="101676"/>
                </a:moveTo>
                <a:lnTo>
                  <a:pt x="24663" y="101917"/>
                </a:lnTo>
                <a:lnTo>
                  <a:pt x="24663" y="102311"/>
                </a:lnTo>
                <a:lnTo>
                  <a:pt x="24930" y="101676"/>
                </a:lnTo>
                <a:close/>
              </a:path>
              <a:path w="916305" h="654050">
                <a:moveTo>
                  <a:pt x="26428" y="100253"/>
                </a:moveTo>
                <a:lnTo>
                  <a:pt x="26390" y="98056"/>
                </a:lnTo>
                <a:lnTo>
                  <a:pt x="24930" y="101676"/>
                </a:lnTo>
                <a:lnTo>
                  <a:pt x="26428" y="100253"/>
                </a:lnTo>
                <a:close/>
              </a:path>
              <a:path w="916305" h="654050">
                <a:moveTo>
                  <a:pt x="27559" y="87630"/>
                </a:moveTo>
                <a:lnTo>
                  <a:pt x="27266" y="86639"/>
                </a:lnTo>
                <a:lnTo>
                  <a:pt x="27152" y="86245"/>
                </a:lnTo>
                <a:lnTo>
                  <a:pt x="27038" y="85966"/>
                </a:lnTo>
                <a:lnTo>
                  <a:pt x="24676" y="85204"/>
                </a:lnTo>
                <a:lnTo>
                  <a:pt x="19710" y="85166"/>
                </a:lnTo>
                <a:lnTo>
                  <a:pt x="18643" y="84582"/>
                </a:lnTo>
                <a:lnTo>
                  <a:pt x="17475" y="83947"/>
                </a:lnTo>
                <a:lnTo>
                  <a:pt x="17106" y="83743"/>
                </a:lnTo>
                <a:lnTo>
                  <a:pt x="15621" y="82931"/>
                </a:lnTo>
                <a:lnTo>
                  <a:pt x="11455" y="82905"/>
                </a:lnTo>
                <a:lnTo>
                  <a:pt x="0" y="83896"/>
                </a:lnTo>
                <a:lnTo>
                  <a:pt x="0" y="85928"/>
                </a:lnTo>
                <a:lnTo>
                  <a:pt x="1358" y="85915"/>
                </a:lnTo>
                <a:lnTo>
                  <a:pt x="1676" y="84620"/>
                </a:lnTo>
                <a:lnTo>
                  <a:pt x="2552" y="86563"/>
                </a:lnTo>
                <a:lnTo>
                  <a:pt x="2527" y="84620"/>
                </a:lnTo>
                <a:lnTo>
                  <a:pt x="2514" y="83743"/>
                </a:lnTo>
                <a:lnTo>
                  <a:pt x="5105" y="85826"/>
                </a:lnTo>
                <a:lnTo>
                  <a:pt x="5067" y="83947"/>
                </a:lnTo>
                <a:lnTo>
                  <a:pt x="7213" y="85356"/>
                </a:lnTo>
                <a:lnTo>
                  <a:pt x="7645" y="85369"/>
                </a:lnTo>
                <a:lnTo>
                  <a:pt x="9118" y="85407"/>
                </a:lnTo>
                <a:lnTo>
                  <a:pt x="10210" y="85293"/>
                </a:lnTo>
                <a:lnTo>
                  <a:pt x="12649" y="86004"/>
                </a:lnTo>
                <a:lnTo>
                  <a:pt x="12636" y="85293"/>
                </a:lnTo>
                <a:lnTo>
                  <a:pt x="12636" y="85166"/>
                </a:lnTo>
                <a:lnTo>
                  <a:pt x="12623" y="84582"/>
                </a:lnTo>
                <a:lnTo>
                  <a:pt x="14770" y="85039"/>
                </a:lnTo>
                <a:lnTo>
                  <a:pt x="20523" y="87033"/>
                </a:lnTo>
                <a:lnTo>
                  <a:pt x="22390" y="86893"/>
                </a:lnTo>
                <a:lnTo>
                  <a:pt x="22390" y="87020"/>
                </a:lnTo>
                <a:lnTo>
                  <a:pt x="23215" y="86893"/>
                </a:lnTo>
                <a:lnTo>
                  <a:pt x="24866" y="86639"/>
                </a:lnTo>
                <a:lnTo>
                  <a:pt x="25984" y="86677"/>
                </a:lnTo>
                <a:lnTo>
                  <a:pt x="27559" y="87630"/>
                </a:lnTo>
                <a:close/>
              </a:path>
              <a:path w="916305" h="654050">
                <a:moveTo>
                  <a:pt x="27901" y="87833"/>
                </a:moveTo>
                <a:lnTo>
                  <a:pt x="27559" y="87630"/>
                </a:lnTo>
                <a:lnTo>
                  <a:pt x="27622" y="87833"/>
                </a:lnTo>
                <a:lnTo>
                  <a:pt x="27901" y="87833"/>
                </a:lnTo>
                <a:close/>
              </a:path>
              <a:path w="916305" h="654050">
                <a:moveTo>
                  <a:pt x="28244" y="85217"/>
                </a:moveTo>
                <a:lnTo>
                  <a:pt x="28232" y="84709"/>
                </a:lnTo>
                <a:lnTo>
                  <a:pt x="28232" y="84188"/>
                </a:lnTo>
                <a:lnTo>
                  <a:pt x="27724" y="85026"/>
                </a:lnTo>
                <a:lnTo>
                  <a:pt x="27736" y="85534"/>
                </a:lnTo>
                <a:lnTo>
                  <a:pt x="27749" y="86042"/>
                </a:lnTo>
                <a:lnTo>
                  <a:pt x="28244" y="85217"/>
                </a:lnTo>
                <a:close/>
              </a:path>
              <a:path w="916305" h="654050">
                <a:moveTo>
                  <a:pt x="28676" y="80340"/>
                </a:moveTo>
                <a:lnTo>
                  <a:pt x="28663" y="79857"/>
                </a:lnTo>
                <a:lnTo>
                  <a:pt x="28663" y="79590"/>
                </a:lnTo>
                <a:lnTo>
                  <a:pt x="28282" y="80264"/>
                </a:lnTo>
                <a:lnTo>
                  <a:pt x="28295" y="80733"/>
                </a:lnTo>
                <a:lnTo>
                  <a:pt x="28295" y="81013"/>
                </a:lnTo>
                <a:lnTo>
                  <a:pt x="28676" y="80340"/>
                </a:lnTo>
                <a:close/>
              </a:path>
              <a:path w="916305" h="654050">
                <a:moveTo>
                  <a:pt x="28892" y="92113"/>
                </a:moveTo>
                <a:lnTo>
                  <a:pt x="27825" y="88506"/>
                </a:lnTo>
                <a:lnTo>
                  <a:pt x="27622" y="87833"/>
                </a:lnTo>
                <a:lnTo>
                  <a:pt x="23215" y="87744"/>
                </a:lnTo>
                <a:lnTo>
                  <a:pt x="22847" y="87464"/>
                </a:lnTo>
                <a:lnTo>
                  <a:pt x="22390" y="87096"/>
                </a:lnTo>
                <a:lnTo>
                  <a:pt x="22390" y="87464"/>
                </a:lnTo>
                <a:lnTo>
                  <a:pt x="22402" y="87680"/>
                </a:lnTo>
                <a:lnTo>
                  <a:pt x="22390" y="87464"/>
                </a:lnTo>
                <a:lnTo>
                  <a:pt x="20332" y="87960"/>
                </a:lnTo>
                <a:lnTo>
                  <a:pt x="16967" y="86804"/>
                </a:lnTo>
                <a:lnTo>
                  <a:pt x="14528" y="85966"/>
                </a:lnTo>
                <a:lnTo>
                  <a:pt x="13906" y="86245"/>
                </a:lnTo>
                <a:lnTo>
                  <a:pt x="13677" y="86347"/>
                </a:lnTo>
                <a:lnTo>
                  <a:pt x="12661" y="86804"/>
                </a:lnTo>
                <a:lnTo>
                  <a:pt x="12649" y="86525"/>
                </a:lnTo>
                <a:lnTo>
                  <a:pt x="12649" y="86309"/>
                </a:lnTo>
                <a:lnTo>
                  <a:pt x="12649" y="86106"/>
                </a:lnTo>
                <a:lnTo>
                  <a:pt x="10388" y="85674"/>
                </a:lnTo>
                <a:lnTo>
                  <a:pt x="9766" y="86309"/>
                </a:lnTo>
                <a:lnTo>
                  <a:pt x="9575" y="86245"/>
                </a:lnTo>
                <a:lnTo>
                  <a:pt x="7658" y="85572"/>
                </a:lnTo>
                <a:lnTo>
                  <a:pt x="7747" y="85699"/>
                </a:lnTo>
                <a:lnTo>
                  <a:pt x="8077" y="85915"/>
                </a:lnTo>
                <a:lnTo>
                  <a:pt x="7658" y="86055"/>
                </a:lnTo>
                <a:lnTo>
                  <a:pt x="6591" y="86245"/>
                </a:lnTo>
                <a:lnTo>
                  <a:pt x="5943" y="86321"/>
                </a:lnTo>
                <a:lnTo>
                  <a:pt x="5969" y="86525"/>
                </a:lnTo>
                <a:lnTo>
                  <a:pt x="4089" y="86347"/>
                </a:lnTo>
                <a:lnTo>
                  <a:pt x="2730" y="86639"/>
                </a:lnTo>
                <a:lnTo>
                  <a:pt x="2679" y="86842"/>
                </a:lnTo>
                <a:lnTo>
                  <a:pt x="0" y="86842"/>
                </a:lnTo>
                <a:lnTo>
                  <a:pt x="0" y="87376"/>
                </a:lnTo>
                <a:lnTo>
                  <a:pt x="1028" y="87287"/>
                </a:lnTo>
                <a:lnTo>
                  <a:pt x="5676" y="87363"/>
                </a:lnTo>
                <a:lnTo>
                  <a:pt x="6197" y="87287"/>
                </a:lnTo>
                <a:lnTo>
                  <a:pt x="9791" y="86766"/>
                </a:lnTo>
                <a:lnTo>
                  <a:pt x="16700" y="86956"/>
                </a:lnTo>
                <a:lnTo>
                  <a:pt x="20116" y="90843"/>
                </a:lnTo>
                <a:lnTo>
                  <a:pt x="24371" y="88811"/>
                </a:lnTo>
                <a:lnTo>
                  <a:pt x="28892" y="92113"/>
                </a:lnTo>
                <a:close/>
              </a:path>
              <a:path w="916305" h="654050">
                <a:moveTo>
                  <a:pt x="94411" y="313601"/>
                </a:moveTo>
                <a:lnTo>
                  <a:pt x="94005" y="313601"/>
                </a:lnTo>
                <a:lnTo>
                  <a:pt x="94068" y="314096"/>
                </a:lnTo>
                <a:lnTo>
                  <a:pt x="94411" y="313601"/>
                </a:lnTo>
                <a:close/>
              </a:path>
              <a:path w="916305" h="654050">
                <a:moveTo>
                  <a:pt x="100241" y="311175"/>
                </a:moveTo>
                <a:lnTo>
                  <a:pt x="99428" y="310769"/>
                </a:lnTo>
                <a:lnTo>
                  <a:pt x="98552" y="310642"/>
                </a:lnTo>
                <a:lnTo>
                  <a:pt x="97688" y="310743"/>
                </a:lnTo>
                <a:lnTo>
                  <a:pt x="96812" y="310883"/>
                </a:lnTo>
                <a:lnTo>
                  <a:pt x="95986" y="311188"/>
                </a:lnTo>
                <a:lnTo>
                  <a:pt x="94043" y="312191"/>
                </a:lnTo>
                <a:lnTo>
                  <a:pt x="93484" y="312902"/>
                </a:lnTo>
                <a:lnTo>
                  <a:pt x="94056" y="313105"/>
                </a:lnTo>
                <a:lnTo>
                  <a:pt x="95491" y="312762"/>
                </a:lnTo>
                <a:lnTo>
                  <a:pt x="97078" y="312191"/>
                </a:lnTo>
                <a:lnTo>
                  <a:pt x="97751" y="311924"/>
                </a:lnTo>
                <a:lnTo>
                  <a:pt x="100241" y="311175"/>
                </a:lnTo>
                <a:close/>
              </a:path>
              <a:path w="916305" h="654050">
                <a:moveTo>
                  <a:pt x="220764" y="647611"/>
                </a:moveTo>
                <a:lnTo>
                  <a:pt x="220192" y="647128"/>
                </a:lnTo>
                <a:lnTo>
                  <a:pt x="219659" y="647611"/>
                </a:lnTo>
                <a:lnTo>
                  <a:pt x="220764" y="647611"/>
                </a:lnTo>
                <a:close/>
              </a:path>
              <a:path w="916305" h="654050">
                <a:moveTo>
                  <a:pt x="277622" y="514261"/>
                </a:moveTo>
                <a:lnTo>
                  <a:pt x="275577" y="492671"/>
                </a:lnTo>
                <a:lnTo>
                  <a:pt x="272910" y="478853"/>
                </a:lnTo>
                <a:lnTo>
                  <a:pt x="272910" y="532041"/>
                </a:lnTo>
                <a:lnTo>
                  <a:pt x="272554" y="538391"/>
                </a:lnTo>
                <a:lnTo>
                  <a:pt x="264350" y="579031"/>
                </a:lnTo>
                <a:lnTo>
                  <a:pt x="259549" y="589445"/>
                </a:lnTo>
                <a:lnTo>
                  <a:pt x="260172" y="587921"/>
                </a:lnTo>
                <a:lnTo>
                  <a:pt x="262039" y="581571"/>
                </a:lnTo>
                <a:lnTo>
                  <a:pt x="267690" y="559981"/>
                </a:lnTo>
                <a:lnTo>
                  <a:pt x="269290" y="552361"/>
                </a:lnTo>
                <a:lnTo>
                  <a:pt x="270306" y="543471"/>
                </a:lnTo>
                <a:lnTo>
                  <a:pt x="270764" y="535851"/>
                </a:lnTo>
                <a:lnTo>
                  <a:pt x="271018" y="530771"/>
                </a:lnTo>
                <a:lnTo>
                  <a:pt x="270903" y="511721"/>
                </a:lnTo>
                <a:lnTo>
                  <a:pt x="266166" y="477431"/>
                </a:lnTo>
                <a:lnTo>
                  <a:pt x="264668" y="469811"/>
                </a:lnTo>
                <a:lnTo>
                  <a:pt x="261556" y="457111"/>
                </a:lnTo>
                <a:lnTo>
                  <a:pt x="262597" y="459651"/>
                </a:lnTo>
                <a:lnTo>
                  <a:pt x="264769" y="466001"/>
                </a:lnTo>
                <a:lnTo>
                  <a:pt x="266598" y="472351"/>
                </a:lnTo>
                <a:lnTo>
                  <a:pt x="267017" y="473621"/>
                </a:lnTo>
                <a:lnTo>
                  <a:pt x="268071" y="478701"/>
                </a:lnTo>
                <a:lnTo>
                  <a:pt x="269087" y="483781"/>
                </a:lnTo>
                <a:lnTo>
                  <a:pt x="270395" y="491401"/>
                </a:lnTo>
                <a:lnTo>
                  <a:pt x="270929" y="496481"/>
                </a:lnTo>
                <a:lnTo>
                  <a:pt x="271246" y="499021"/>
                </a:lnTo>
                <a:lnTo>
                  <a:pt x="272046" y="506641"/>
                </a:lnTo>
                <a:lnTo>
                  <a:pt x="272656" y="514261"/>
                </a:lnTo>
                <a:lnTo>
                  <a:pt x="272783" y="520611"/>
                </a:lnTo>
                <a:lnTo>
                  <a:pt x="272910" y="532041"/>
                </a:lnTo>
                <a:lnTo>
                  <a:pt x="272910" y="478853"/>
                </a:lnTo>
                <a:lnTo>
                  <a:pt x="271411" y="471081"/>
                </a:lnTo>
                <a:lnTo>
                  <a:pt x="267220" y="457111"/>
                </a:lnTo>
                <a:lnTo>
                  <a:pt x="265315" y="450761"/>
                </a:lnTo>
                <a:lnTo>
                  <a:pt x="247916" y="411391"/>
                </a:lnTo>
                <a:lnTo>
                  <a:pt x="224396" y="375831"/>
                </a:lnTo>
                <a:lnTo>
                  <a:pt x="195186" y="345351"/>
                </a:lnTo>
                <a:lnTo>
                  <a:pt x="162344" y="322491"/>
                </a:lnTo>
                <a:lnTo>
                  <a:pt x="126390" y="308521"/>
                </a:lnTo>
                <a:lnTo>
                  <a:pt x="108127" y="305981"/>
                </a:lnTo>
                <a:lnTo>
                  <a:pt x="99618" y="307251"/>
                </a:lnTo>
                <a:lnTo>
                  <a:pt x="98132" y="308521"/>
                </a:lnTo>
                <a:lnTo>
                  <a:pt x="95745" y="309791"/>
                </a:lnTo>
                <a:lnTo>
                  <a:pt x="104990" y="308521"/>
                </a:lnTo>
                <a:lnTo>
                  <a:pt x="115735" y="309791"/>
                </a:lnTo>
                <a:lnTo>
                  <a:pt x="121132" y="311061"/>
                </a:lnTo>
                <a:lnTo>
                  <a:pt x="126834" y="312331"/>
                </a:lnTo>
                <a:lnTo>
                  <a:pt x="136423" y="314871"/>
                </a:lnTo>
                <a:lnTo>
                  <a:pt x="140284" y="316141"/>
                </a:lnTo>
                <a:lnTo>
                  <a:pt x="143103" y="317411"/>
                </a:lnTo>
                <a:lnTo>
                  <a:pt x="140271" y="317411"/>
                </a:lnTo>
                <a:lnTo>
                  <a:pt x="131521" y="314871"/>
                </a:lnTo>
                <a:lnTo>
                  <a:pt x="125552" y="313601"/>
                </a:lnTo>
                <a:lnTo>
                  <a:pt x="120383" y="312331"/>
                </a:lnTo>
                <a:lnTo>
                  <a:pt x="110502" y="312331"/>
                </a:lnTo>
                <a:lnTo>
                  <a:pt x="109613" y="313601"/>
                </a:lnTo>
                <a:lnTo>
                  <a:pt x="111506" y="313601"/>
                </a:lnTo>
                <a:lnTo>
                  <a:pt x="119545" y="316141"/>
                </a:lnTo>
                <a:lnTo>
                  <a:pt x="124853" y="317411"/>
                </a:lnTo>
                <a:lnTo>
                  <a:pt x="131178" y="318681"/>
                </a:lnTo>
                <a:lnTo>
                  <a:pt x="144729" y="323761"/>
                </a:lnTo>
                <a:lnTo>
                  <a:pt x="178892" y="344081"/>
                </a:lnTo>
                <a:lnTo>
                  <a:pt x="194932" y="358051"/>
                </a:lnTo>
                <a:lnTo>
                  <a:pt x="208775" y="372021"/>
                </a:lnTo>
                <a:lnTo>
                  <a:pt x="232524" y="403771"/>
                </a:lnTo>
                <a:lnTo>
                  <a:pt x="250710" y="440601"/>
                </a:lnTo>
                <a:lnTo>
                  <a:pt x="262648" y="478701"/>
                </a:lnTo>
                <a:lnTo>
                  <a:pt x="267169" y="516801"/>
                </a:lnTo>
                <a:lnTo>
                  <a:pt x="267157" y="520611"/>
                </a:lnTo>
                <a:lnTo>
                  <a:pt x="258229" y="577761"/>
                </a:lnTo>
                <a:lnTo>
                  <a:pt x="241109" y="613321"/>
                </a:lnTo>
                <a:lnTo>
                  <a:pt x="235534" y="620941"/>
                </a:lnTo>
                <a:lnTo>
                  <a:pt x="229514" y="629831"/>
                </a:lnTo>
                <a:lnTo>
                  <a:pt x="223088" y="637451"/>
                </a:lnTo>
                <a:lnTo>
                  <a:pt x="220141" y="640740"/>
                </a:lnTo>
                <a:lnTo>
                  <a:pt x="205511" y="628561"/>
                </a:lnTo>
                <a:lnTo>
                  <a:pt x="170649" y="594271"/>
                </a:lnTo>
                <a:lnTo>
                  <a:pt x="138887" y="557441"/>
                </a:lnTo>
                <a:lnTo>
                  <a:pt x="111582" y="518071"/>
                </a:lnTo>
                <a:lnTo>
                  <a:pt x="90246" y="474891"/>
                </a:lnTo>
                <a:lnTo>
                  <a:pt x="77177" y="429171"/>
                </a:lnTo>
                <a:lnTo>
                  <a:pt x="74422" y="392341"/>
                </a:lnTo>
                <a:lnTo>
                  <a:pt x="74904" y="382181"/>
                </a:lnTo>
                <a:lnTo>
                  <a:pt x="82321" y="342811"/>
                </a:lnTo>
                <a:lnTo>
                  <a:pt x="90639" y="322491"/>
                </a:lnTo>
                <a:lnTo>
                  <a:pt x="91490" y="321221"/>
                </a:lnTo>
                <a:lnTo>
                  <a:pt x="93395" y="317411"/>
                </a:lnTo>
                <a:lnTo>
                  <a:pt x="94386" y="316141"/>
                </a:lnTo>
                <a:lnTo>
                  <a:pt x="94653" y="314871"/>
                </a:lnTo>
                <a:lnTo>
                  <a:pt x="94170" y="314871"/>
                </a:lnTo>
                <a:lnTo>
                  <a:pt x="94068" y="314096"/>
                </a:lnTo>
                <a:lnTo>
                  <a:pt x="92621" y="316141"/>
                </a:lnTo>
                <a:lnTo>
                  <a:pt x="92138" y="317411"/>
                </a:lnTo>
                <a:lnTo>
                  <a:pt x="90741" y="319951"/>
                </a:lnTo>
                <a:lnTo>
                  <a:pt x="89014" y="322491"/>
                </a:lnTo>
                <a:lnTo>
                  <a:pt x="88163" y="325031"/>
                </a:lnTo>
                <a:lnTo>
                  <a:pt x="77076" y="354241"/>
                </a:lnTo>
                <a:lnTo>
                  <a:pt x="75044" y="361861"/>
                </a:lnTo>
                <a:lnTo>
                  <a:pt x="73812" y="369481"/>
                </a:lnTo>
                <a:lnTo>
                  <a:pt x="72720" y="377101"/>
                </a:lnTo>
                <a:lnTo>
                  <a:pt x="72339" y="380911"/>
                </a:lnTo>
                <a:lnTo>
                  <a:pt x="71907" y="384721"/>
                </a:lnTo>
                <a:lnTo>
                  <a:pt x="71678" y="388531"/>
                </a:lnTo>
                <a:lnTo>
                  <a:pt x="71462" y="393611"/>
                </a:lnTo>
                <a:lnTo>
                  <a:pt x="71361" y="399961"/>
                </a:lnTo>
                <a:lnTo>
                  <a:pt x="72821" y="422821"/>
                </a:lnTo>
                <a:lnTo>
                  <a:pt x="83489" y="468541"/>
                </a:lnTo>
                <a:lnTo>
                  <a:pt x="102768" y="511721"/>
                </a:lnTo>
                <a:lnTo>
                  <a:pt x="128333" y="551091"/>
                </a:lnTo>
                <a:lnTo>
                  <a:pt x="158115" y="587921"/>
                </a:lnTo>
                <a:lnTo>
                  <a:pt x="190588" y="620941"/>
                </a:lnTo>
                <a:lnTo>
                  <a:pt x="216928" y="644321"/>
                </a:lnTo>
                <a:lnTo>
                  <a:pt x="216255" y="645071"/>
                </a:lnTo>
                <a:lnTo>
                  <a:pt x="217563" y="644855"/>
                </a:lnTo>
                <a:lnTo>
                  <a:pt x="220192" y="647128"/>
                </a:lnTo>
                <a:lnTo>
                  <a:pt x="223774" y="643813"/>
                </a:lnTo>
                <a:lnTo>
                  <a:pt x="225145" y="642531"/>
                </a:lnTo>
                <a:lnTo>
                  <a:pt x="231140" y="634911"/>
                </a:lnTo>
                <a:lnTo>
                  <a:pt x="239674" y="623481"/>
                </a:lnTo>
                <a:lnTo>
                  <a:pt x="242544" y="619671"/>
                </a:lnTo>
                <a:lnTo>
                  <a:pt x="242531" y="620941"/>
                </a:lnTo>
                <a:lnTo>
                  <a:pt x="239890" y="626021"/>
                </a:lnTo>
                <a:lnTo>
                  <a:pt x="235788" y="631101"/>
                </a:lnTo>
                <a:lnTo>
                  <a:pt x="231736" y="636181"/>
                </a:lnTo>
                <a:lnTo>
                  <a:pt x="225920" y="642531"/>
                </a:lnTo>
                <a:lnTo>
                  <a:pt x="220370" y="648881"/>
                </a:lnTo>
                <a:lnTo>
                  <a:pt x="220154" y="648881"/>
                </a:lnTo>
                <a:lnTo>
                  <a:pt x="209702" y="639991"/>
                </a:lnTo>
                <a:lnTo>
                  <a:pt x="206870" y="637451"/>
                </a:lnTo>
                <a:lnTo>
                  <a:pt x="195402" y="627291"/>
                </a:lnTo>
                <a:lnTo>
                  <a:pt x="154978" y="585381"/>
                </a:lnTo>
                <a:lnTo>
                  <a:pt x="129159" y="553631"/>
                </a:lnTo>
                <a:lnTo>
                  <a:pt x="106362" y="520611"/>
                </a:lnTo>
                <a:lnTo>
                  <a:pt x="87795" y="483781"/>
                </a:lnTo>
                <a:lnTo>
                  <a:pt x="75107" y="444411"/>
                </a:lnTo>
                <a:lnTo>
                  <a:pt x="73748" y="438061"/>
                </a:lnTo>
                <a:lnTo>
                  <a:pt x="72263" y="431711"/>
                </a:lnTo>
                <a:lnTo>
                  <a:pt x="70421" y="415201"/>
                </a:lnTo>
                <a:lnTo>
                  <a:pt x="69824" y="405041"/>
                </a:lnTo>
                <a:lnTo>
                  <a:pt x="69888" y="392341"/>
                </a:lnTo>
                <a:lnTo>
                  <a:pt x="77647" y="346621"/>
                </a:lnTo>
                <a:lnTo>
                  <a:pt x="79743" y="341541"/>
                </a:lnTo>
                <a:lnTo>
                  <a:pt x="80810" y="337731"/>
                </a:lnTo>
                <a:lnTo>
                  <a:pt x="82029" y="335191"/>
                </a:lnTo>
                <a:lnTo>
                  <a:pt x="83185" y="332651"/>
                </a:lnTo>
                <a:lnTo>
                  <a:pt x="84569" y="328841"/>
                </a:lnTo>
                <a:lnTo>
                  <a:pt x="85204" y="327571"/>
                </a:lnTo>
                <a:lnTo>
                  <a:pt x="85902" y="326301"/>
                </a:lnTo>
                <a:lnTo>
                  <a:pt x="88061" y="322491"/>
                </a:lnTo>
                <a:lnTo>
                  <a:pt x="89585" y="319951"/>
                </a:lnTo>
                <a:lnTo>
                  <a:pt x="91605" y="316141"/>
                </a:lnTo>
                <a:lnTo>
                  <a:pt x="93268" y="313601"/>
                </a:lnTo>
                <a:lnTo>
                  <a:pt x="93472" y="313601"/>
                </a:lnTo>
                <a:lnTo>
                  <a:pt x="92405" y="312420"/>
                </a:lnTo>
                <a:lnTo>
                  <a:pt x="92481" y="312064"/>
                </a:lnTo>
                <a:lnTo>
                  <a:pt x="93078" y="311937"/>
                </a:lnTo>
                <a:lnTo>
                  <a:pt x="93522" y="311569"/>
                </a:lnTo>
                <a:lnTo>
                  <a:pt x="92595" y="311454"/>
                </a:lnTo>
                <a:lnTo>
                  <a:pt x="93472" y="307162"/>
                </a:lnTo>
                <a:lnTo>
                  <a:pt x="93687" y="306209"/>
                </a:lnTo>
                <a:lnTo>
                  <a:pt x="93599" y="305079"/>
                </a:lnTo>
                <a:lnTo>
                  <a:pt x="93510" y="304736"/>
                </a:lnTo>
                <a:lnTo>
                  <a:pt x="93014" y="302907"/>
                </a:lnTo>
                <a:lnTo>
                  <a:pt x="92519" y="301815"/>
                </a:lnTo>
                <a:lnTo>
                  <a:pt x="92024" y="300456"/>
                </a:lnTo>
                <a:lnTo>
                  <a:pt x="91427" y="298983"/>
                </a:lnTo>
                <a:lnTo>
                  <a:pt x="91427" y="311480"/>
                </a:lnTo>
                <a:lnTo>
                  <a:pt x="90678" y="311061"/>
                </a:lnTo>
                <a:lnTo>
                  <a:pt x="89789" y="310489"/>
                </a:lnTo>
                <a:lnTo>
                  <a:pt x="87122" y="307403"/>
                </a:lnTo>
                <a:lnTo>
                  <a:pt x="87998" y="305650"/>
                </a:lnTo>
                <a:lnTo>
                  <a:pt x="88519" y="304736"/>
                </a:lnTo>
                <a:lnTo>
                  <a:pt x="91427" y="311480"/>
                </a:lnTo>
                <a:lnTo>
                  <a:pt x="91427" y="298983"/>
                </a:lnTo>
                <a:lnTo>
                  <a:pt x="91173" y="298348"/>
                </a:lnTo>
                <a:lnTo>
                  <a:pt x="89966" y="296075"/>
                </a:lnTo>
                <a:lnTo>
                  <a:pt x="89433" y="294271"/>
                </a:lnTo>
                <a:lnTo>
                  <a:pt x="83794" y="255524"/>
                </a:lnTo>
                <a:lnTo>
                  <a:pt x="83515" y="250596"/>
                </a:lnTo>
                <a:lnTo>
                  <a:pt x="83312" y="246748"/>
                </a:lnTo>
                <a:lnTo>
                  <a:pt x="82994" y="238975"/>
                </a:lnTo>
                <a:lnTo>
                  <a:pt x="81876" y="188277"/>
                </a:lnTo>
                <a:lnTo>
                  <a:pt x="81876" y="272961"/>
                </a:lnTo>
                <a:lnTo>
                  <a:pt x="81749" y="275704"/>
                </a:lnTo>
                <a:lnTo>
                  <a:pt x="81534" y="278523"/>
                </a:lnTo>
                <a:lnTo>
                  <a:pt x="80670" y="275450"/>
                </a:lnTo>
                <a:lnTo>
                  <a:pt x="79870" y="273570"/>
                </a:lnTo>
                <a:lnTo>
                  <a:pt x="79895" y="272961"/>
                </a:lnTo>
                <a:lnTo>
                  <a:pt x="79819" y="269659"/>
                </a:lnTo>
                <a:lnTo>
                  <a:pt x="79629" y="267995"/>
                </a:lnTo>
                <a:lnTo>
                  <a:pt x="78816" y="265430"/>
                </a:lnTo>
                <a:lnTo>
                  <a:pt x="78181" y="262991"/>
                </a:lnTo>
                <a:lnTo>
                  <a:pt x="77635" y="260527"/>
                </a:lnTo>
                <a:lnTo>
                  <a:pt x="77279" y="258191"/>
                </a:lnTo>
                <a:lnTo>
                  <a:pt x="77736" y="256616"/>
                </a:lnTo>
                <a:lnTo>
                  <a:pt x="77952" y="256413"/>
                </a:lnTo>
                <a:lnTo>
                  <a:pt x="78117" y="256273"/>
                </a:lnTo>
                <a:lnTo>
                  <a:pt x="80810" y="264807"/>
                </a:lnTo>
                <a:lnTo>
                  <a:pt x="80949" y="267233"/>
                </a:lnTo>
                <a:lnTo>
                  <a:pt x="81000" y="269671"/>
                </a:lnTo>
                <a:lnTo>
                  <a:pt x="81876" y="272961"/>
                </a:lnTo>
                <a:lnTo>
                  <a:pt x="81876" y="188277"/>
                </a:lnTo>
                <a:lnTo>
                  <a:pt x="81788" y="184238"/>
                </a:lnTo>
                <a:lnTo>
                  <a:pt x="80822" y="184150"/>
                </a:lnTo>
                <a:lnTo>
                  <a:pt x="79133" y="198247"/>
                </a:lnTo>
                <a:lnTo>
                  <a:pt x="78308" y="211721"/>
                </a:lnTo>
                <a:lnTo>
                  <a:pt x="78206" y="214807"/>
                </a:lnTo>
                <a:lnTo>
                  <a:pt x="78079" y="235750"/>
                </a:lnTo>
                <a:lnTo>
                  <a:pt x="78206" y="242951"/>
                </a:lnTo>
                <a:lnTo>
                  <a:pt x="79336" y="250596"/>
                </a:lnTo>
                <a:lnTo>
                  <a:pt x="77000" y="250253"/>
                </a:lnTo>
                <a:lnTo>
                  <a:pt x="77457" y="243992"/>
                </a:lnTo>
                <a:lnTo>
                  <a:pt x="77190" y="242125"/>
                </a:lnTo>
                <a:lnTo>
                  <a:pt x="76809" y="238975"/>
                </a:lnTo>
                <a:lnTo>
                  <a:pt x="77431" y="235750"/>
                </a:lnTo>
                <a:lnTo>
                  <a:pt x="77254" y="226098"/>
                </a:lnTo>
                <a:lnTo>
                  <a:pt x="77139" y="221195"/>
                </a:lnTo>
                <a:lnTo>
                  <a:pt x="77165" y="199986"/>
                </a:lnTo>
                <a:lnTo>
                  <a:pt x="77800" y="191630"/>
                </a:lnTo>
                <a:lnTo>
                  <a:pt x="79870" y="184061"/>
                </a:lnTo>
                <a:lnTo>
                  <a:pt x="74091" y="183553"/>
                </a:lnTo>
                <a:lnTo>
                  <a:pt x="72466" y="197523"/>
                </a:lnTo>
                <a:lnTo>
                  <a:pt x="71577" y="211721"/>
                </a:lnTo>
                <a:lnTo>
                  <a:pt x="71424" y="221195"/>
                </a:lnTo>
                <a:lnTo>
                  <a:pt x="71386" y="227685"/>
                </a:lnTo>
                <a:lnTo>
                  <a:pt x="71691" y="239839"/>
                </a:lnTo>
                <a:lnTo>
                  <a:pt x="74752" y="271056"/>
                </a:lnTo>
                <a:lnTo>
                  <a:pt x="75184" y="274485"/>
                </a:lnTo>
                <a:lnTo>
                  <a:pt x="76250" y="279273"/>
                </a:lnTo>
                <a:lnTo>
                  <a:pt x="77127" y="284048"/>
                </a:lnTo>
                <a:lnTo>
                  <a:pt x="77609" y="286423"/>
                </a:lnTo>
                <a:lnTo>
                  <a:pt x="78270" y="288785"/>
                </a:lnTo>
                <a:lnTo>
                  <a:pt x="79413" y="293509"/>
                </a:lnTo>
                <a:lnTo>
                  <a:pt x="79946" y="295859"/>
                </a:lnTo>
                <a:lnTo>
                  <a:pt x="80810" y="298348"/>
                </a:lnTo>
                <a:lnTo>
                  <a:pt x="81597" y="300647"/>
                </a:lnTo>
                <a:lnTo>
                  <a:pt x="82677" y="303390"/>
                </a:lnTo>
                <a:lnTo>
                  <a:pt x="83883" y="306209"/>
                </a:lnTo>
                <a:lnTo>
                  <a:pt x="85115" y="308876"/>
                </a:lnTo>
                <a:lnTo>
                  <a:pt x="86156" y="313626"/>
                </a:lnTo>
                <a:lnTo>
                  <a:pt x="86410" y="313575"/>
                </a:lnTo>
                <a:lnTo>
                  <a:pt x="84048" y="317411"/>
                </a:lnTo>
                <a:lnTo>
                  <a:pt x="80505" y="325031"/>
                </a:lnTo>
                <a:lnTo>
                  <a:pt x="67297" y="368211"/>
                </a:lnTo>
                <a:lnTo>
                  <a:pt x="64731" y="405041"/>
                </a:lnTo>
                <a:lnTo>
                  <a:pt x="66916" y="429171"/>
                </a:lnTo>
                <a:lnTo>
                  <a:pt x="79603" y="477431"/>
                </a:lnTo>
                <a:lnTo>
                  <a:pt x="93179" y="507911"/>
                </a:lnTo>
                <a:lnTo>
                  <a:pt x="95072" y="511721"/>
                </a:lnTo>
                <a:lnTo>
                  <a:pt x="97967" y="516801"/>
                </a:lnTo>
                <a:lnTo>
                  <a:pt x="101142" y="521881"/>
                </a:lnTo>
                <a:lnTo>
                  <a:pt x="107543" y="533311"/>
                </a:lnTo>
                <a:lnTo>
                  <a:pt x="117957" y="548551"/>
                </a:lnTo>
                <a:lnTo>
                  <a:pt x="119164" y="549821"/>
                </a:lnTo>
                <a:lnTo>
                  <a:pt x="120434" y="552361"/>
                </a:lnTo>
                <a:lnTo>
                  <a:pt x="131610" y="567601"/>
                </a:lnTo>
                <a:lnTo>
                  <a:pt x="134366" y="570141"/>
                </a:lnTo>
                <a:lnTo>
                  <a:pt x="136969" y="573951"/>
                </a:lnTo>
                <a:lnTo>
                  <a:pt x="139636" y="576491"/>
                </a:lnTo>
                <a:lnTo>
                  <a:pt x="142227" y="580301"/>
                </a:lnTo>
                <a:lnTo>
                  <a:pt x="144945" y="582841"/>
                </a:lnTo>
                <a:lnTo>
                  <a:pt x="179412" y="619671"/>
                </a:lnTo>
                <a:lnTo>
                  <a:pt x="216623" y="652691"/>
                </a:lnTo>
                <a:lnTo>
                  <a:pt x="218909" y="653961"/>
                </a:lnTo>
                <a:lnTo>
                  <a:pt x="222262" y="653961"/>
                </a:lnTo>
                <a:lnTo>
                  <a:pt x="224294" y="652691"/>
                </a:lnTo>
                <a:lnTo>
                  <a:pt x="227457" y="648881"/>
                </a:lnTo>
                <a:lnTo>
                  <a:pt x="231686" y="643788"/>
                </a:lnTo>
                <a:lnTo>
                  <a:pt x="256540" y="608241"/>
                </a:lnTo>
                <a:lnTo>
                  <a:pt x="264439" y="591731"/>
                </a:lnTo>
                <a:lnTo>
                  <a:pt x="265658" y="589191"/>
                </a:lnTo>
                <a:lnTo>
                  <a:pt x="266052" y="587921"/>
                </a:lnTo>
                <a:lnTo>
                  <a:pt x="266446" y="586651"/>
                </a:lnTo>
                <a:lnTo>
                  <a:pt x="269240" y="577761"/>
                </a:lnTo>
                <a:lnTo>
                  <a:pt x="274574" y="557441"/>
                </a:lnTo>
                <a:lnTo>
                  <a:pt x="277329" y="535851"/>
                </a:lnTo>
                <a:lnTo>
                  <a:pt x="277622" y="514261"/>
                </a:lnTo>
                <a:close/>
              </a:path>
              <a:path w="916305" h="654050">
                <a:moveTo>
                  <a:pt x="325183" y="127000"/>
                </a:moveTo>
                <a:close/>
              </a:path>
              <a:path w="916305" h="654050">
                <a:moveTo>
                  <a:pt x="326390" y="126492"/>
                </a:moveTo>
                <a:lnTo>
                  <a:pt x="326009" y="126174"/>
                </a:lnTo>
                <a:lnTo>
                  <a:pt x="326021" y="127000"/>
                </a:lnTo>
                <a:lnTo>
                  <a:pt x="326390" y="126492"/>
                </a:lnTo>
                <a:close/>
              </a:path>
              <a:path w="916305" h="654050">
                <a:moveTo>
                  <a:pt x="326402" y="124739"/>
                </a:moveTo>
                <a:lnTo>
                  <a:pt x="326301" y="124460"/>
                </a:lnTo>
                <a:lnTo>
                  <a:pt x="325996" y="124460"/>
                </a:lnTo>
                <a:lnTo>
                  <a:pt x="326402" y="124739"/>
                </a:lnTo>
                <a:close/>
              </a:path>
              <a:path w="916305" h="654050">
                <a:moveTo>
                  <a:pt x="344220" y="358178"/>
                </a:moveTo>
                <a:lnTo>
                  <a:pt x="344093" y="358216"/>
                </a:lnTo>
                <a:lnTo>
                  <a:pt x="344220" y="358216"/>
                </a:lnTo>
                <a:close/>
              </a:path>
              <a:path w="916305" h="654050">
                <a:moveTo>
                  <a:pt x="533158" y="292671"/>
                </a:moveTo>
                <a:lnTo>
                  <a:pt x="531571" y="293738"/>
                </a:lnTo>
                <a:lnTo>
                  <a:pt x="530872" y="295744"/>
                </a:lnTo>
                <a:lnTo>
                  <a:pt x="530415" y="298818"/>
                </a:lnTo>
                <a:lnTo>
                  <a:pt x="530644" y="299935"/>
                </a:lnTo>
                <a:lnTo>
                  <a:pt x="531139" y="299554"/>
                </a:lnTo>
                <a:lnTo>
                  <a:pt x="531736" y="297853"/>
                </a:lnTo>
                <a:lnTo>
                  <a:pt x="532739" y="294411"/>
                </a:lnTo>
                <a:lnTo>
                  <a:pt x="533158" y="292671"/>
                </a:lnTo>
                <a:close/>
              </a:path>
              <a:path w="916305" h="654050">
                <a:moveTo>
                  <a:pt x="566877" y="257073"/>
                </a:moveTo>
                <a:lnTo>
                  <a:pt x="559244" y="257073"/>
                </a:lnTo>
                <a:lnTo>
                  <a:pt x="558634" y="257073"/>
                </a:lnTo>
                <a:lnTo>
                  <a:pt x="557834" y="258343"/>
                </a:lnTo>
                <a:lnTo>
                  <a:pt x="556514" y="259613"/>
                </a:lnTo>
                <a:lnTo>
                  <a:pt x="554888" y="262153"/>
                </a:lnTo>
                <a:lnTo>
                  <a:pt x="551700" y="265963"/>
                </a:lnTo>
                <a:lnTo>
                  <a:pt x="544677" y="274853"/>
                </a:lnTo>
                <a:lnTo>
                  <a:pt x="543064" y="277393"/>
                </a:lnTo>
                <a:lnTo>
                  <a:pt x="541947" y="279933"/>
                </a:lnTo>
                <a:lnTo>
                  <a:pt x="540994" y="281203"/>
                </a:lnTo>
                <a:lnTo>
                  <a:pt x="540092" y="282473"/>
                </a:lnTo>
                <a:lnTo>
                  <a:pt x="539508" y="283743"/>
                </a:lnTo>
                <a:lnTo>
                  <a:pt x="539432" y="286283"/>
                </a:lnTo>
                <a:lnTo>
                  <a:pt x="541375" y="283743"/>
                </a:lnTo>
                <a:lnTo>
                  <a:pt x="547077" y="277393"/>
                </a:lnTo>
                <a:lnTo>
                  <a:pt x="549135" y="274853"/>
                </a:lnTo>
                <a:lnTo>
                  <a:pt x="551116" y="272313"/>
                </a:lnTo>
                <a:lnTo>
                  <a:pt x="557250" y="265963"/>
                </a:lnTo>
                <a:lnTo>
                  <a:pt x="561301" y="262153"/>
                </a:lnTo>
                <a:lnTo>
                  <a:pt x="566877" y="257073"/>
                </a:lnTo>
                <a:close/>
              </a:path>
              <a:path w="916305" h="654050">
                <a:moveTo>
                  <a:pt x="591947" y="22860"/>
                </a:moveTo>
                <a:lnTo>
                  <a:pt x="591515" y="21590"/>
                </a:lnTo>
                <a:lnTo>
                  <a:pt x="590943" y="22567"/>
                </a:lnTo>
                <a:lnTo>
                  <a:pt x="591947" y="22860"/>
                </a:lnTo>
                <a:close/>
              </a:path>
              <a:path w="916305" h="654050">
                <a:moveTo>
                  <a:pt x="598652" y="22860"/>
                </a:moveTo>
                <a:lnTo>
                  <a:pt x="597839" y="19050"/>
                </a:lnTo>
                <a:lnTo>
                  <a:pt x="594880" y="17780"/>
                </a:lnTo>
                <a:lnTo>
                  <a:pt x="594499" y="17780"/>
                </a:lnTo>
                <a:lnTo>
                  <a:pt x="592645" y="17170"/>
                </a:lnTo>
                <a:lnTo>
                  <a:pt x="592645" y="22860"/>
                </a:lnTo>
                <a:lnTo>
                  <a:pt x="590003" y="26657"/>
                </a:lnTo>
                <a:lnTo>
                  <a:pt x="589470" y="25069"/>
                </a:lnTo>
                <a:lnTo>
                  <a:pt x="590943" y="22567"/>
                </a:lnTo>
                <a:lnTo>
                  <a:pt x="589445" y="22148"/>
                </a:lnTo>
                <a:lnTo>
                  <a:pt x="589445" y="27571"/>
                </a:lnTo>
                <a:lnTo>
                  <a:pt x="582942" y="38100"/>
                </a:lnTo>
                <a:lnTo>
                  <a:pt x="581291" y="40640"/>
                </a:lnTo>
                <a:lnTo>
                  <a:pt x="579399" y="43180"/>
                </a:lnTo>
                <a:lnTo>
                  <a:pt x="573011" y="53340"/>
                </a:lnTo>
                <a:lnTo>
                  <a:pt x="569671" y="57150"/>
                </a:lnTo>
                <a:lnTo>
                  <a:pt x="568388" y="59690"/>
                </a:lnTo>
                <a:lnTo>
                  <a:pt x="567207" y="60960"/>
                </a:lnTo>
                <a:lnTo>
                  <a:pt x="560197" y="69850"/>
                </a:lnTo>
                <a:lnTo>
                  <a:pt x="558533" y="71120"/>
                </a:lnTo>
                <a:lnTo>
                  <a:pt x="553580" y="77470"/>
                </a:lnTo>
                <a:lnTo>
                  <a:pt x="548157" y="82550"/>
                </a:lnTo>
                <a:lnTo>
                  <a:pt x="537273" y="93980"/>
                </a:lnTo>
                <a:lnTo>
                  <a:pt x="525703" y="105410"/>
                </a:lnTo>
                <a:lnTo>
                  <a:pt x="513410" y="114300"/>
                </a:lnTo>
                <a:lnTo>
                  <a:pt x="500380" y="123190"/>
                </a:lnTo>
                <a:lnTo>
                  <a:pt x="493547" y="128270"/>
                </a:lnTo>
                <a:lnTo>
                  <a:pt x="486600" y="132080"/>
                </a:lnTo>
                <a:lnTo>
                  <a:pt x="479488" y="134620"/>
                </a:lnTo>
                <a:lnTo>
                  <a:pt x="467347" y="140970"/>
                </a:lnTo>
                <a:lnTo>
                  <a:pt x="462280" y="142240"/>
                </a:lnTo>
                <a:lnTo>
                  <a:pt x="454774" y="144780"/>
                </a:lnTo>
                <a:lnTo>
                  <a:pt x="452170" y="144780"/>
                </a:lnTo>
                <a:lnTo>
                  <a:pt x="447078" y="146050"/>
                </a:lnTo>
                <a:lnTo>
                  <a:pt x="444525" y="147320"/>
                </a:lnTo>
                <a:lnTo>
                  <a:pt x="441921" y="147320"/>
                </a:lnTo>
                <a:lnTo>
                  <a:pt x="426351" y="149860"/>
                </a:lnTo>
                <a:lnTo>
                  <a:pt x="414616" y="149860"/>
                </a:lnTo>
                <a:lnTo>
                  <a:pt x="413321" y="151130"/>
                </a:lnTo>
                <a:lnTo>
                  <a:pt x="412013" y="149860"/>
                </a:lnTo>
                <a:lnTo>
                  <a:pt x="408114" y="149860"/>
                </a:lnTo>
                <a:lnTo>
                  <a:pt x="405511" y="151130"/>
                </a:lnTo>
                <a:lnTo>
                  <a:pt x="402932" y="149860"/>
                </a:lnTo>
                <a:lnTo>
                  <a:pt x="395198" y="149860"/>
                </a:lnTo>
                <a:lnTo>
                  <a:pt x="384987" y="148590"/>
                </a:lnTo>
                <a:lnTo>
                  <a:pt x="382485" y="148590"/>
                </a:lnTo>
                <a:lnTo>
                  <a:pt x="379971" y="147320"/>
                </a:lnTo>
                <a:lnTo>
                  <a:pt x="372516" y="146050"/>
                </a:lnTo>
                <a:lnTo>
                  <a:pt x="365175" y="143510"/>
                </a:lnTo>
                <a:lnTo>
                  <a:pt x="357974" y="142240"/>
                </a:lnTo>
                <a:lnTo>
                  <a:pt x="350913" y="139700"/>
                </a:lnTo>
                <a:lnTo>
                  <a:pt x="346316" y="137160"/>
                </a:lnTo>
                <a:lnTo>
                  <a:pt x="344043" y="137160"/>
                </a:lnTo>
                <a:lnTo>
                  <a:pt x="339534" y="134620"/>
                </a:lnTo>
                <a:lnTo>
                  <a:pt x="335165" y="132080"/>
                </a:lnTo>
                <a:lnTo>
                  <a:pt x="330898" y="129540"/>
                </a:lnTo>
                <a:lnTo>
                  <a:pt x="328790" y="129540"/>
                </a:lnTo>
                <a:lnTo>
                  <a:pt x="327304" y="128524"/>
                </a:lnTo>
                <a:lnTo>
                  <a:pt x="327355" y="127254"/>
                </a:lnTo>
                <a:lnTo>
                  <a:pt x="328828" y="128270"/>
                </a:lnTo>
                <a:lnTo>
                  <a:pt x="330085" y="128270"/>
                </a:lnTo>
                <a:lnTo>
                  <a:pt x="331304" y="129540"/>
                </a:lnTo>
                <a:lnTo>
                  <a:pt x="332587" y="129540"/>
                </a:lnTo>
                <a:lnTo>
                  <a:pt x="335127" y="130810"/>
                </a:lnTo>
                <a:lnTo>
                  <a:pt x="345617" y="135890"/>
                </a:lnTo>
                <a:lnTo>
                  <a:pt x="351078" y="138430"/>
                </a:lnTo>
                <a:lnTo>
                  <a:pt x="356616" y="139700"/>
                </a:lnTo>
                <a:lnTo>
                  <a:pt x="373646" y="144780"/>
                </a:lnTo>
                <a:lnTo>
                  <a:pt x="400177" y="148590"/>
                </a:lnTo>
                <a:lnTo>
                  <a:pt x="427278" y="148590"/>
                </a:lnTo>
                <a:lnTo>
                  <a:pt x="431800" y="147320"/>
                </a:lnTo>
                <a:lnTo>
                  <a:pt x="436308" y="147320"/>
                </a:lnTo>
                <a:lnTo>
                  <a:pt x="439305" y="146050"/>
                </a:lnTo>
                <a:lnTo>
                  <a:pt x="442302" y="146050"/>
                </a:lnTo>
                <a:lnTo>
                  <a:pt x="445287" y="144780"/>
                </a:lnTo>
                <a:lnTo>
                  <a:pt x="454152" y="143510"/>
                </a:lnTo>
                <a:lnTo>
                  <a:pt x="457111" y="142240"/>
                </a:lnTo>
                <a:lnTo>
                  <a:pt x="459981" y="140970"/>
                </a:lnTo>
                <a:lnTo>
                  <a:pt x="462889" y="140970"/>
                </a:lnTo>
                <a:lnTo>
                  <a:pt x="500075" y="123190"/>
                </a:lnTo>
                <a:lnTo>
                  <a:pt x="502615" y="120650"/>
                </a:lnTo>
                <a:lnTo>
                  <a:pt x="511467" y="115570"/>
                </a:lnTo>
                <a:lnTo>
                  <a:pt x="513905" y="113030"/>
                </a:lnTo>
                <a:lnTo>
                  <a:pt x="516267" y="111760"/>
                </a:lnTo>
                <a:lnTo>
                  <a:pt x="518680" y="109220"/>
                </a:lnTo>
                <a:lnTo>
                  <a:pt x="521068" y="107950"/>
                </a:lnTo>
                <a:lnTo>
                  <a:pt x="523519" y="105410"/>
                </a:lnTo>
                <a:lnTo>
                  <a:pt x="525729" y="104140"/>
                </a:lnTo>
                <a:lnTo>
                  <a:pt x="562775" y="64770"/>
                </a:lnTo>
                <a:lnTo>
                  <a:pt x="577342" y="44450"/>
                </a:lnTo>
                <a:lnTo>
                  <a:pt x="581012" y="39370"/>
                </a:lnTo>
                <a:lnTo>
                  <a:pt x="584492" y="33020"/>
                </a:lnTo>
                <a:lnTo>
                  <a:pt x="588238" y="27127"/>
                </a:lnTo>
                <a:lnTo>
                  <a:pt x="589445" y="27571"/>
                </a:lnTo>
                <a:lnTo>
                  <a:pt x="589445" y="22148"/>
                </a:lnTo>
                <a:lnTo>
                  <a:pt x="588378" y="21831"/>
                </a:lnTo>
                <a:lnTo>
                  <a:pt x="587438" y="19050"/>
                </a:lnTo>
                <a:lnTo>
                  <a:pt x="587870" y="20320"/>
                </a:lnTo>
                <a:lnTo>
                  <a:pt x="588378" y="20320"/>
                </a:lnTo>
                <a:lnTo>
                  <a:pt x="592531" y="21590"/>
                </a:lnTo>
                <a:lnTo>
                  <a:pt x="592645" y="22860"/>
                </a:lnTo>
                <a:lnTo>
                  <a:pt x="592645" y="17170"/>
                </a:lnTo>
                <a:lnTo>
                  <a:pt x="586689" y="15176"/>
                </a:lnTo>
                <a:lnTo>
                  <a:pt x="586689" y="20320"/>
                </a:lnTo>
                <a:lnTo>
                  <a:pt x="586270" y="21031"/>
                </a:lnTo>
                <a:lnTo>
                  <a:pt x="584669" y="20320"/>
                </a:lnTo>
                <a:lnTo>
                  <a:pt x="586689" y="20320"/>
                </a:lnTo>
                <a:lnTo>
                  <a:pt x="586689" y="15176"/>
                </a:lnTo>
                <a:lnTo>
                  <a:pt x="583082" y="13970"/>
                </a:lnTo>
                <a:lnTo>
                  <a:pt x="579272" y="12700"/>
                </a:lnTo>
                <a:lnTo>
                  <a:pt x="560463" y="7924"/>
                </a:lnTo>
                <a:lnTo>
                  <a:pt x="560463" y="13970"/>
                </a:lnTo>
                <a:lnTo>
                  <a:pt x="560222" y="13970"/>
                </a:lnTo>
                <a:lnTo>
                  <a:pt x="560222" y="13830"/>
                </a:lnTo>
                <a:lnTo>
                  <a:pt x="560463" y="13970"/>
                </a:lnTo>
                <a:lnTo>
                  <a:pt x="560463" y="7924"/>
                </a:lnTo>
                <a:lnTo>
                  <a:pt x="558228" y="7353"/>
                </a:lnTo>
                <a:lnTo>
                  <a:pt x="558228" y="12700"/>
                </a:lnTo>
                <a:lnTo>
                  <a:pt x="557225" y="12700"/>
                </a:lnTo>
                <a:lnTo>
                  <a:pt x="542023" y="10160"/>
                </a:lnTo>
                <a:lnTo>
                  <a:pt x="538848" y="10160"/>
                </a:lnTo>
                <a:lnTo>
                  <a:pt x="535597" y="8890"/>
                </a:lnTo>
                <a:lnTo>
                  <a:pt x="529120" y="7620"/>
                </a:lnTo>
                <a:lnTo>
                  <a:pt x="508000" y="7620"/>
                </a:lnTo>
                <a:lnTo>
                  <a:pt x="505587" y="6350"/>
                </a:lnTo>
                <a:lnTo>
                  <a:pt x="486879" y="6350"/>
                </a:lnTo>
                <a:lnTo>
                  <a:pt x="477735" y="7620"/>
                </a:lnTo>
                <a:lnTo>
                  <a:pt x="474014" y="7620"/>
                </a:lnTo>
                <a:lnTo>
                  <a:pt x="470408" y="8890"/>
                </a:lnTo>
                <a:lnTo>
                  <a:pt x="463245" y="8890"/>
                </a:lnTo>
                <a:lnTo>
                  <a:pt x="459955" y="10160"/>
                </a:lnTo>
                <a:lnTo>
                  <a:pt x="453682" y="10160"/>
                </a:lnTo>
                <a:lnTo>
                  <a:pt x="457822" y="8890"/>
                </a:lnTo>
                <a:lnTo>
                  <a:pt x="461683" y="7620"/>
                </a:lnTo>
                <a:lnTo>
                  <a:pt x="466674" y="7620"/>
                </a:lnTo>
                <a:lnTo>
                  <a:pt x="471563" y="6350"/>
                </a:lnTo>
                <a:lnTo>
                  <a:pt x="487832" y="5080"/>
                </a:lnTo>
                <a:lnTo>
                  <a:pt x="512191" y="5080"/>
                </a:lnTo>
                <a:lnTo>
                  <a:pt x="524751" y="6350"/>
                </a:lnTo>
                <a:lnTo>
                  <a:pt x="527862" y="6350"/>
                </a:lnTo>
                <a:lnTo>
                  <a:pt x="533857" y="7620"/>
                </a:lnTo>
                <a:lnTo>
                  <a:pt x="542429" y="8890"/>
                </a:lnTo>
                <a:lnTo>
                  <a:pt x="547890" y="8890"/>
                </a:lnTo>
                <a:lnTo>
                  <a:pt x="552805" y="10160"/>
                </a:lnTo>
                <a:lnTo>
                  <a:pt x="556920" y="11430"/>
                </a:lnTo>
                <a:lnTo>
                  <a:pt x="555993" y="11430"/>
                </a:lnTo>
                <a:lnTo>
                  <a:pt x="558228" y="12700"/>
                </a:lnTo>
                <a:lnTo>
                  <a:pt x="558228" y="7353"/>
                </a:lnTo>
                <a:lnTo>
                  <a:pt x="549300" y="5080"/>
                </a:lnTo>
                <a:lnTo>
                  <a:pt x="534073" y="2540"/>
                </a:lnTo>
                <a:lnTo>
                  <a:pt x="503288" y="0"/>
                </a:lnTo>
                <a:lnTo>
                  <a:pt x="487832" y="0"/>
                </a:lnTo>
                <a:lnTo>
                  <a:pt x="472414" y="1270"/>
                </a:lnTo>
                <a:lnTo>
                  <a:pt x="460933" y="2540"/>
                </a:lnTo>
                <a:lnTo>
                  <a:pt x="449567" y="5080"/>
                </a:lnTo>
                <a:lnTo>
                  <a:pt x="447065" y="6350"/>
                </a:lnTo>
                <a:lnTo>
                  <a:pt x="444576" y="6350"/>
                </a:lnTo>
                <a:lnTo>
                  <a:pt x="442087" y="7620"/>
                </a:lnTo>
                <a:lnTo>
                  <a:pt x="427355" y="11430"/>
                </a:lnTo>
                <a:lnTo>
                  <a:pt x="422567" y="13970"/>
                </a:lnTo>
                <a:lnTo>
                  <a:pt x="416598" y="16510"/>
                </a:lnTo>
                <a:lnTo>
                  <a:pt x="413105" y="17780"/>
                </a:lnTo>
                <a:lnTo>
                  <a:pt x="399313" y="25450"/>
                </a:lnTo>
                <a:lnTo>
                  <a:pt x="362648" y="52070"/>
                </a:lnTo>
                <a:lnTo>
                  <a:pt x="336207" y="85090"/>
                </a:lnTo>
                <a:lnTo>
                  <a:pt x="332384" y="91440"/>
                </a:lnTo>
                <a:lnTo>
                  <a:pt x="327723" y="99060"/>
                </a:lnTo>
                <a:lnTo>
                  <a:pt x="324789" y="106680"/>
                </a:lnTo>
                <a:lnTo>
                  <a:pt x="324091" y="109220"/>
                </a:lnTo>
                <a:lnTo>
                  <a:pt x="323405" y="110490"/>
                </a:lnTo>
                <a:lnTo>
                  <a:pt x="322859" y="111760"/>
                </a:lnTo>
                <a:lnTo>
                  <a:pt x="322364" y="114300"/>
                </a:lnTo>
                <a:lnTo>
                  <a:pt x="321945" y="115570"/>
                </a:lnTo>
                <a:lnTo>
                  <a:pt x="321627" y="116840"/>
                </a:lnTo>
                <a:lnTo>
                  <a:pt x="321081" y="119380"/>
                </a:lnTo>
                <a:lnTo>
                  <a:pt x="320967" y="121920"/>
                </a:lnTo>
                <a:lnTo>
                  <a:pt x="321310" y="121920"/>
                </a:lnTo>
                <a:lnTo>
                  <a:pt x="322554" y="124460"/>
                </a:lnTo>
                <a:lnTo>
                  <a:pt x="324192" y="118110"/>
                </a:lnTo>
                <a:lnTo>
                  <a:pt x="327342" y="110490"/>
                </a:lnTo>
                <a:lnTo>
                  <a:pt x="330390" y="101600"/>
                </a:lnTo>
                <a:lnTo>
                  <a:pt x="334962" y="93980"/>
                </a:lnTo>
                <a:lnTo>
                  <a:pt x="337858" y="90170"/>
                </a:lnTo>
                <a:lnTo>
                  <a:pt x="336867" y="92710"/>
                </a:lnTo>
                <a:lnTo>
                  <a:pt x="335280" y="95250"/>
                </a:lnTo>
                <a:lnTo>
                  <a:pt x="333781" y="99060"/>
                </a:lnTo>
                <a:lnTo>
                  <a:pt x="331825" y="102870"/>
                </a:lnTo>
                <a:lnTo>
                  <a:pt x="330517" y="106680"/>
                </a:lnTo>
                <a:lnTo>
                  <a:pt x="329806" y="109220"/>
                </a:lnTo>
                <a:lnTo>
                  <a:pt x="329387" y="110490"/>
                </a:lnTo>
                <a:lnTo>
                  <a:pt x="328688" y="113030"/>
                </a:lnTo>
                <a:lnTo>
                  <a:pt x="328574" y="114300"/>
                </a:lnTo>
                <a:lnTo>
                  <a:pt x="328739" y="114300"/>
                </a:lnTo>
                <a:lnTo>
                  <a:pt x="329018" y="115570"/>
                </a:lnTo>
                <a:lnTo>
                  <a:pt x="330174" y="114300"/>
                </a:lnTo>
                <a:lnTo>
                  <a:pt x="336981" y="102870"/>
                </a:lnTo>
                <a:lnTo>
                  <a:pt x="341109" y="95250"/>
                </a:lnTo>
                <a:lnTo>
                  <a:pt x="344220" y="90170"/>
                </a:lnTo>
                <a:lnTo>
                  <a:pt x="345782" y="87630"/>
                </a:lnTo>
                <a:lnTo>
                  <a:pt x="350951" y="80010"/>
                </a:lnTo>
                <a:lnTo>
                  <a:pt x="356577" y="73660"/>
                </a:lnTo>
                <a:lnTo>
                  <a:pt x="362407" y="66040"/>
                </a:lnTo>
                <a:lnTo>
                  <a:pt x="396506" y="38100"/>
                </a:lnTo>
                <a:lnTo>
                  <a:pt x="462864" y="12700"/>
                </a:lnTo>
                <a:lnTo>
                  <a:pt x="491375" y="10160"/>
                </a:lnTo>
                <a:lnTo>
                  <a:pt x="505726" y="10160"/>
                </a:lnTo>
                <a:lnTo>
                  <a:pt x="520077" y="11430"/>
                </a:lnTo>
                <a:lnTo>
                  <a:pt x="562648" y="19050"/>
                </a:lnTo>
                <a:lnTo>
                  <a:pt x="576618" y="22860"/>
                </a:lnTo>
                <a:lnTo>
                  <a:pt x="583653" y="25450"/>
                </a:lnTo>
                <a:lnTo>
                  <a:pt x="576922" y="36830"/>
                </a:lnTo>
                <a:lnTo>
                  <a:pt x="553389" y="68580"/>
                </a:lnTo>
                <a:lnTo>
                  <a:pt x="522300" y="100330"/>
                </a:lnTo>
                <a:lnTo>
                  <a:pt x="520471" y="102870"/>
                </a:lnTo>
                <a:lnTo>
                  <a:pt x="485978" y="125730"/>
                </a:lnTo>
                <a:lnTo>
                  <a:pt x="440029" y="142240"/>
                </a:lnTo>
                <a:lnTo>
                  <a:pt x="410832" y="146050"/>
                </a:lnTo>
                <a:lnTo>
                  <a:pt x="401002" y="144780"/>
                </a:lnTo>
                <a:lnTo>
                  <a:pt x="391210" y="144780"/>
                </a:lnTo>
                <a:lnTo>
                  <a:pt x="381444" y="143510"/>
                </a:lnTo>
                <a:lnTo>
                  <a:pt x="371754" y="140970"/>
                </a:lnTo>
                <a:lnTo>
                  <a:pt x="362165" y="139700"/>
                </a:lnTo>
                <a:lnTo>
                  <a:pt x="355815" y="137160"/>
                </a:lnTo>
                <a:lnTo>
                  <a:pt x="349567" y="135890"/>
                </a:lnTo>
                <a:lnTo>
                  <a:pt x="337337" y="130810"/>
                </a:lnTo>
                <a:lnTo>
                  <a:pt x="332867" y="128270"/>
                </a:lnTo>
                <a:lnTo>
                  <a:pt x="329196" y="127000"/>
                </a:lnTo>
                <a:lnTo>
                  <a:pt x="328498" y="125730"/>
                </a:lnTo>
                <a:lnTo>
                  <a:pt x="327774" y="125730"/>
                </a:lnTo>
                <a:lnTo>
                  <a:pt x="327317" y="125412"/>
                </a:lnTo>
                <a:lnTo>
                  <a:pt x="327152" y="125095"/>
                </a:lnTo>
                <a:lnTo>
                  <a:pt x="327088" y="125247"/>
                </a:lnTo>
                <a:lnTo>
                  <a:pt x="326402" y="124739"/>
                </a:lnTo>
                <a:lnTo>
                  <a:pt x="326707" y="125730"/>
                </a:lnTo>
                <a:lnTo>
                  <a:pt x="326885" y="125730"/>
                </a:lnTo>
                <a:lnTo>
                  <a:pt x="326390" y="126492"/>
                </a:lnTo>
                <a:lnTo>
                  <a:pt x="326529" y="126619"/>
                </a:lnTo>
                <a:lnTo>
                  <a:pt x="326364" y="127025"/>
                </a:lnTo>
                <a:lnTo>
                  <a:pt x="327139" y="128409"/>
                </a:lnTo>
                <a:lnTo>
                  <a:pt x="325158" y="127025"/>
                </a:lnTo>
                <a:lnTo>
                  <a:pt x="323532" y="128270"/>
                </a:lnTo>
                <a:lnTo>
                  <a:pt x="322224" y="129540"/>
                </a:lnTo>
                <a:lnTo>
                  <a:pt x="321983" y="129946"/>
                </a:lnTo>
                <a:lnTo>
                  <a:pt x="321411" y="130048"/>
                </a:lnTo>
                <a:lnTo>
                  <a:pt x="320573" y="130238"/>
                </a:lnTo>
                <a:lnTo>
                  <a:pt x="319862" y="130365"/>
                </a:lnTo>
                <a:lnTo>
                  <a:pt x="318897" y="129857"/>
                </a:lnTo>
                <a:lnTo>
                  <a:pt x="321144" y="128778"/>
                </a:lnTo>
                <a:lnTo>
                  <a:pt x="322821" y="127838"/>
                </a:lnTo>
                <a:lnTo>
                  <a:pt x="324446" y="126822"/>
                </a:lnTo>
                <a:lnTo>
                  <a:pt x="325069" y="126098"/>
                </a:lnTo>
                <a:lnTo>
                  <a:pt x="325285" y="126238"/>
                </a:lnTo>
                <a:lnTo>
                  <a:pt x="325615" y="125844"/>
                </a:lnTo>
                <a:lnTo>
                  <a:pt x="326009" y="126174"/>
                </a:lnTo>
                <a:lnTo>
                  <a:pt x="325996" y="125730"/>
                </a:lnTo>
                <a:lnTo>
                  <a:pt x="325640" y="125730"/>
                </a:lnTo>
                <a:lnTo>
                  <a:pt x="325755" y="124904"/>
                </a:lnTo>
                <a:lnTo>
                  <a:pt x="325602" y="123761"/>
                </a:lnTo>
                <a:lnTo>
                  <a:pt x="325412" y="122656"/>
                </a:lnTo>
                <a:lnTo>
                  <a:pt x="325412" y="121145"/>
                </a:lnTo>
                <a:lnTo>
                  <a:pt x="324154" y="122097"/>
                </a:lnTo>
                <a:lnTo>
                  <a:pt x="324180" y="123825"/>
                </a:lnTo>
                <a:lnTo>
                  <a:pt x="324650" y="125399"/>
                </a:lnTo>
                <a:lnTo>
                  <a:pt x="322021" y="124688"/>
                </a:lnTo>
                <a:lnTo>
                  <a:pt x="319659" y="123977"/>
                </a:lnTo>
                <a:lnTo>
                  <a:pt x="316725" y="124968"/>
                </a:lnTo>
                <a:lnTo>
                  <a:pt x="313855" y="126149"/>
                </a:lnTo>
                <a:lnTo>
                  <a:pt x="312394" y="126695"/>
                </a:lnTo>
                <a:lnTo>
                  <a:pt x="311061" y="127571"/>
                </a:lnTo>
                <a:lnTo>
                  <a:pt x="309765" y="128270"/>
                </a:lnTo>
                <a:lnTo>
                  <a:pt x="308457" y="129019"/>
                </a:lnTo>
                <a:lnTo>
                  <a:pt x="276072" y="155232"/>
                </a:lnTo>
                <a:lnTo>
                  <a:pt x="260057" y="191058"/>
                </a:lnTo>
                <a:lnTo>
                  <a:pt x="256336" y="229806"/>
                </a:lnTo>
                <a:lnTo>
                  <a:pt x="256933" y="237680"/>
                </a:lnTo>
                <a:lnTo>
                  <a:pt x="258102" y="245897"/>
                </a:lnTo>
                <a:lnTo>
                  <a:pt x="259067" y="245783"/>
                </a:lnTo>
                <a:lnTo>
                  <a:pt x="259029" y="237490"/>
                </a:lnTo>
                <a:lnTo>
                  <a:pt x="259308" y="229222"/>
                </a:lnTo>
                <a:lnTo>
                  <a:pt x="266166" y="187528"/>
                </a:lnTo>
                <a:lnTo>
                  <a:pt x="268871" y="179743"/>
                </a:lnTo>
                <a:lnTo>
                  <a:pt x="269100" y="178841"/>
                </a:lnTo>
                <a:lnTo>
                  <a:pt x="271983" y="170357"/>
                </a:lnTo>
                <a:lnTo>
                  <a:pt x="273875" y="171907"/>
                </a:lnTo>
                <a:lnTo>
                  <a:pt x="270294" y="178015"/>
                </a:lnTo>
                <a:lnTo>
                  <a:pt x="269786" y="180060"/>
                </a:lnTo>
                <a:lnTo>
                  <a:pt x="269227" y="181813"/>
                </a:lnTo>
                <a:lnTo>
                  <a:pt x="268452" y="183781"/>
                </a:lnTo>
                <a:lnTo>
                  <a:pt x="267931" y="185039"/>
                </a:lnTo>
                <a:lnTo>
                  <a:pt x="266674" y="187883"/>
                </a:lnTo>
                <a:lnTo>
                  <a:pt x="266382" y="188912"/>
                </a:lnTo>
                <a:lnTo>
                  <a:pt x="260451" y="238810"/>
                </a:lnTo>
                <a:lnTo>
                  <a:pt x="260032" y="245681"/>
                </a:lnTo>
                <a:lnTo>
                  <a:pt x="265785" y="245033"/>
                </a:lnTo>
                <a:lnTo>
                  <a:pt x="265747" y="237490"/>
                </a:lnTo>
                <a:lnTo>
                  <a:pt x="266001" y="229806"/>
                </a:lnTo>
                <a:lnTo>
                  <a:pt x="272516" y="188722"/>
                </a:lnTo>
                <a:lnTo>
                  <a:pt x="282155" y="165976"/>
                </a:lnTo>
                <a:lnTo>
                  <a:pt x="282371" y="165569"/>
                </a:lnTo>
                <a:lnTo>
                  <a:pt x="276885" y="165569"/>
                </a:lnTo>
                <a:lnTo>
                  <a:pt x="276313" y="165569"/>
                </a:lnTo>
                <a:lnTo>
                  <a:pt x="276186" y="165595"/>
                </a:lnTo>
                <a:lnTo>
                  <a:pt x="283248" y="152869"/>
                </a:lnTo>
                <a:lnTo>
                  <a:pt x="284213" y="151485"/>
                </a:lnTo>
                <a:lnTo>
                  <a:pt x="285407" y="150228"/>
                </a:lnTo>
                <a:lnTo>
                  <a:pt x="286575" y="148958"/>
                </a:lnTo>
                <a:lnTo>
                  <a:pt x="287693" y="147574"/>
                </a:lnTo>
                <a:lnTo>
                  <a:pt x="289102" y="146799"/>
                </a:lnTo>
                <a:lnTo>
                  <a:pt x="291896" y="145135"/>
                </a:lnTo>
                <a:lnTo>
                  <a:pt x="289433" y="147840"/>
                </a:lnTo>
                <a:lnTo>
                  <a:pt x="288226" y="149758"/>
                </a:lnTo>
                <a:lnTo>
                  <a:pt x="286054" y="151549"/>
                </a:lnTo>
                <a:lnTo>
                  <a:pt x="285432" y="152234"/>
                </a:lnTo>
                <a:lnTo>
                  <a:pt x="282016" y="156260"/>
                </a:lnTo>
                <a:lnTo>
                  <a:pt x="279831" y="162839"/>
                </a:lnTo>
                <a:lnTo>
                  <a:pt x="277063" y="165417"/>
                </a:lnTo>
                <a:lnTo>
                  <a:pt x="282460" y="165417"/>
                </a:lnTo>
                <a:lnTo>
                  <a:pt x="282702" y="164960"/>
                </a:lnTo>
                <a:lnTo>
                  <a:pt x="285343" y="160629"/>
                </a:lnTo>
                <a:lnTo>
                  <a:pt x="288544" y="156629"/>
                </a:lnTo>
                <a:lnTo>
                  <a:pt x="291731" y="152768"/>
                </a:lnTo>
                <a:lnTo>
                  <a:pt x="295148" y="149021"/>
                </a:lnTo>
                <a:lnTo>
                  <a:pt x="299123" y="145973"/>
                </a:lnTo>
                <a:lnTo>
                  <a:pt x="300062" y="145135"/>
                </a:lnTo>
                <a:lnTo>
                  <a:pt x="300990" y="144297"/>
                </a:lnTo>
                <a:lnTo>
                  <a:pt x="303149" y="143027"/>
                </a:lnTo>
                <a:lnTo>
                  <a:pt x="305181" y="141592"/>
                </a:lnTo>
                <a:lnTo>
                  <a:pt x="306222" y="140906"/>
                </a:lnTo>
                <a:lnTo>
                  <a:pt x="307340" y="140347"/>
                </a:lnTo>
                <a:lnTo>
                  <a:pt x="308419" y="139725"/>
                </a:lnTo>
                <a:lnTo>
                  <a:pt x="309613" y="139077"/>
                </a:lnTo>
                <a:lnTo>
                  <a:pt x="310553" y="138455"/>
                </a:lnTo>
                <a:lnTo>
                  <a:pt x="311708" y="137998"/>
                </a:lnTo>
                <a:lnTo>
                  <a:pt x="312826" y="137502"/>
                </a:lnTo>
                <a:lnTo>
                  <a:pt x="316750" y="135407"/>
                </a:lnTo>
                <a:lnTo>
                  <a:pt x="318274" y="134886"/>
                </a:lnTo>
                <a:lnTo>
                  <a:pt x="320433" y="133997"/>
                </a:lnTo>
                <a:lnTo>
                  <a:pt x="322110" y="133477"/>
                </a:lnTo>
                <a:lnTo>
                  <a:pt x="323862" y="133083"/>
                </a:lnTo>
                <a:lnTo>
                  <a:pt x="324472" y="132905"/>
                </a:lnTo>
                <a:lnTo>
                  <a:pt x="325691" y="133350"/>
                </a:lnTo>
                <a:lnTo>
                  <a:pt x="327914" y="134620"/>
                </a:lnTo>
                <a:lnTo>
                  <a:pt x="329412" y="135890"/>
                </a:lnTo>
                <a:lnTo>
                  <a:pt x="333946" y="138430"/>
                </a:lnTo>
                <a:lnTo>
                  <a:pt x="352640" y="146050"/>
                </a:lnTo>
                <a:lnTo>
                  <a:pt x="359143" y="147320"/>
                </a:lnTo>
                <a:lnTo>
                  <a:pt x="378955" y="152400"/>
                </a:lnTo>
                <a:lnTo>
                  <a:pt x="399313" y="154940"/>
                </a:lnTo>
                <a:lnTo>
                  <a:pt x="430314" y="154940"/>
                </a:lnTo>
                <a:lnTo>
                  <a:pt x="480466" y="140970"/>
                </a:lnTo>
                <a:lnTo>
                  <a:pt x="516521" y="119380"/>
                </a:lnTo>
                <a:lnTo>
                  <a:pt x="521982" y="115570"/>
                </a:lnTo>
                <a:lnTo>
                  <a:pt x="527646" y="111760"/>
                </a:lnTo>
                <a:lnTo>
                  <a:pt x="532701" y="106680"/>
                </a:lnTo>
                <a:lnTo>
                  <a:pt x="535279" y="104140"/>
                </a:lnTo>
                <a:lnTo>
                  <a:pt x="537959" y="101600"/>
                </a:lnTo>
                <a:lnTo>
                  <a:pt x="540423" y="99060"/>
                </a:lnTo>
                <a:lnTo>
                  <a:pt x="551395" y="88900"/>
                </a:lnTo>
                <a:lnTo>
                  <a:pt x="561644" y="76200"/>
                </a:lnTo>
                <a:lnTo>
                  <a:pt x="566064" y="71120"/>
                </a:lnTo>
                <a:lnTo>
                  <a:pt x="570179" y="66040"/>
                </a:lnTo>
                <a:lnTo>
                  <a:pt x="574446" y="59690"/>
                </a:lnTo>
                <a:lnTo>
                  <a:pt x="586206" y="43180"/>
                </a:lnTo>
                <a:lnTo>
                  <a:pt x="595541" y="27940"/>
                </a:lnTo>
                <a:lnTo>
                  <a:pt x="598652" y="22860"/>
                </a:lnTo>
                <a:close/>
              </a:path>
              <a:path w="916305" h="654050">
                <a:moveTo>
                  <a:pt x="606882" y="574116"/>
                </a:moveTo>
                <a:lnTo>
                  <a:pt x="606615" y="571576"/>
                </a:lnTo>
                <a:lnTo>
                  <a:pt x="602310" y="547446"/>
                </a:lnTo>
                <a:lnTo>
                  <a:pt x="601992" y="546061"/>
                </a:lnTo>
                <a:lnTo>
                  <a:pt x="601992" y="571576"/>
                </a:lnTo>
                <a:lnTo>
                  <a:pt x="601713" y="572846"/>
                </a:lnTo>
                <a:lnTo>
                  <a:pt x="595604" y="572846"/>
                </a:lnTo>
                <a:lnTo>
                  <a:pt x="593699" y="572846"/>
                </a:lnTo>
                <a:lnTo>
                  <a:pt x="594461" y="571576"/>
                </a:lnTo>
                <a:lnTo>
                  <a:pt x="595363" y="571576"/>
                </a:lnTo>
                <a:lnTo>
                  <a:pt x="595604" y="572846"/>
                </a:lnTo>
                <a:lnTo>
                  <a:pt x="596607" y="571576"/>
                </a:lnTo>
                <a:lnTo>
                  <a:pt x="600798" y="571576"/>
                </a:lnTo>
                <a:lnTo>
                  <a:pt x="599871" y="567474"/>
                </a:lnTo>
                <a:lnTo>
                  <a:pt x="600659" y="566496"/>
                </a:lnTo>
                <a:lnTo>
                  <a:pt x="599668" y="566559"/>
                </a:lnTo>
                <a:lnTo>
                  <a:pt x="598195" y="557606"/>
                </a:lnTo>
                <a:lnTo>
                  <a:pt x="596836" y="549986"/>
                </a:lnTo>
                <a:lnTo>
                  <a:pt x="596252" y="546176"/>
                </a:lnTo>
                <a:lnTo>
                  <a:pt x="595210" y="542366"/>
                </a:lnTo>
                <a:lnTo>
                  <a:pt x="594537" y="538772"/>
                </a:lnTo>
                <a:lnTo>
                  <a:pt x="594537" y="566928"/>
                </a:lnTo>
                <a:lnTo>
                  <a:pt x="582955" y="567766"/>
                </a:lnTo>
                <a:lnTo>
                  <a:pt x="565264" y="567766"/>
                </a:lnTo>
                <a:lnTo>
                  <a:pt x="558977" y="567321"/>
                </a:lnTo>
                <a:lnTo>
                  <a:pt x="558977" y="572846"/>
                </a:lnTo>
                <a:lnTo>
                  <a:pt x="557834" y="572846"/>
                </a:lnTo>
                <a:lnTo>
                  <a:pt x="541210" y="572846"/>
                </a:lnTo>
                <a:lnTo>
                  <a:pt x="533400" y="571576"/>
                </a:lnTo>
                <a:lnTo>
                  <a:pt x="510260" y="569036"/>
                </a:lnTo>
                <a:lnTo>
                  <a:pt x="500557" y="566496"/>
                </a:lnTo>
                <a:lnTo>
                  <a:pt x="493610" y="565226"/>
                </a:lnTo>
                <a:lnTo>
                  <a:pt x="482320" y="561416"/>
                </a:lnTo>
                <a:lnTo>
                  <a:pt x="470103" y="557606"/>
                </a:lnTo>
                <a:lnTo>
                  <a:pt x="457974" y="551256"/>
                </a:lnTo>
                <a:lnTo>
                  <a:pt x="446913" y="546176"/>
                </a:lnTo>
                <a:lnTo>
                  <a:pt x="440042" y="541096"/>
                </a:lnTo>
                <a:lnTo>
                  <a:pt x="440740" y="541096"/>
                </a:lnTo>
                <a:lnTo>
                  <a:pt x="445287" y="543636"/>
                </a:lnTo>
                <a:lnTo>
                  <a:pt x="450443" y="546176"/>
                </a:lnTo>
                <a:lnTo>
                  <a:pt x="451434" y="547446"/>
                </a:lnTo>
                <a:lnTo>
                  <a:pt x="452361" y="547446"/>
                </a:lnTo>
                <a:lnTo>
                  <a:pt x="454812" y="548716"/>
                </a:lnTo>
                <a:lnTo>
                  <a:pt x="457530" y="549986"/>
                </a:lnTo>
                <a:lnTo>
                  <a:pt x="462102" y="552526"/>
                </a:lnTo>
                <a:lnTo>
                  <a:pt x="466572" y="553796"/>
                </a:lnTo>
                <a:lnTo>
                  <a:pt x="477875" y="558876"/>
                </a:lnTo>
                <a:lnTo>
                  <a:pt x="480987" y="560146"/>
                </a:lnTo>
                <a:lnTo>
                  <a:pt x="484390" y="561416"/>
                </a:lnTo>
                <a:lnTo>
                  <a:pt x="491312" y="562686"/>
                </a:lnTo>
                <a:lnTo>
                  <a:pt x="498436" y="565226"/>
                </a:lnTo>
                <a:lnTo>
                  <a:pt x="514946" y="567766"/>
                </a:lnTo>
                <a:lnTo>
                  <a:pt x="516775" y="569036"/>
                </a:lnTo>
                <a:lnTo>
                  <a:pt x="520458" y="569036"/>
                </a:lnTo>
                <a:lnTo>
                  <a:pt x="541401" y="571576"/>
                </a:lnTo>
                <a:lnTo>
                  <a:pt x="550760" y="571576"/>
                </a:lnTo>
                <a:lnTo>
                  <a:pt x="558977" y="572846"/>
                </a:lnTo>
                <a:lnTo>
                  <a:pt x="558977" y="567321"/>
                </a:lnTo>
                <a:lnTo>
                  <a:pt x="530072" y="565226"/>
                </a:lnTo>
                <a:lnTo>
                  <a:pt x="512711" y="562686"/>
                </a:lnTo>
                <a:lnTo>
                  <a:pt x="462965" y="547446"/>
                </a:lnTo>
                <a:lnTo>
                  <a:pt x="450113" y="539826"/>
                </a:lnTo>
                <a:lnTo>
                  <a:pt x="447598" y="538556"/>
                </a:lnTo>
                <a:lnTo>
                  <a:pt x="441350" y="536016"/>
                </a:lnTo>
                <a:lnTo>
                  <a:pt x="440194" y="534746"/>
                </a:lnTo>
                <a:lnTo>
                  <a:pt x="433082" y="529666"/>
                </a:lnTo>
                <a:lnTo>
                  <a:pt x="431914" y="528396"/>
                </a:lnTo>
                <a:lnTo>
                  <a:pt x="430695" y="528396"/>
                </a:lnTo>
                <a:lnTo>
                  <a:pt x="429564" y="527126"/>
                </a:lnTo>
                <a:lnTo>
                  <a:pt x="419531" y="519506"/>
                </a:lnTo>
                <a:lnTo>
                  <a:pt x="410146" y="510616"/>
                </a:lnTo>
                <a:lnTo>
                  <a:pt x="409117" y="509346"/>
                </a:lnTo>
                <a:lnTo>
                  <a:pt x="408203" y="508076"/>
                </a:lnTo>
                <a:lnTo>
                  <a:pt x="407212" y="506806"/>
                </a:lnTo>
                <a:lnTo>
                  <a:pt x="401421" y="500456"/>
                </a:lnTo>
                <a:lnTo>
                  <a:pt x="399554" y="497916"/>
                </a:lnTo>
                <a:lnTo>
                  <a:pt x="397840" y="496646"/>
                </a:lnTo>
                <a:lnTo>
                  <a:pt x="396036" y="494106"/>
                </a:lnTo>
                <a:lnTo>
                  <a:pt x="392493" y="489026"/>
                </a:lnTo>
                <a:lnTo>
                  <a:pt x="391718" y="487756"/>
                </a:lnTo>
                <a:lnTo>
                  <a:pt x="386003" y="480136"/>
                </a:lnTo>
                <a:lnTo>
                  <a:pt x="381546" y="472516"/>
                </a:lnTo>
                <a:lnTo>
                  <a:pt x="377317" y="464896"/>
                </a:lnTo>
                <a:lnTo>
                  <a:pt x="373367" y="457276"/>
                </a:lnTo>
                <a:lnTo>
                  <a:pt x="369735" y="449656"/>
                </a:lnTo>
                <a:lnTo>
                  <a:pt x="368338" y="447116"/>
                </a:lnTo>
                <a:lnTo>
                  <a:pt x="367055" y="443306"/>
                </a:lnTo>
                <a:lnTo>
                  <a:pt x="364083" y="435686"/>
                </a:lnTo>
                <a:lnTo>
                  <a:pt x="362813" y="431876"/>
                </a:lnTo>
                <a:lnTo>
                  <a:pt x="353542" y="401396"/>
                </a:lnTo>
                <a:lnTo>
                  <a:pt x="352640" y="397586"/>
                </a:lnTo>
                <a:lnTo>
                  <a:pt x="351294" y="391236"/>
                </a:lnTo>
                <a:lnTo>
                  <a:pt x="350113" y="383616"/>
                </a:lnTo>
                <a:lnTo>
                  <a:pt x="347853" y="368376"/>
                </a:lnTo>
                <a:lnTo>
                  <a:pt x="347141" y="360756"/>
                </a:lnTo>
                <a:lnTo>
                  <a:pt x="344995" y="357949"/>
                </a:lnTo>
                <a:lnTo>
                  <a:pt x="348488" y="356946"/>
                </a:lnTo>
                <a:lnTo>
                  <a:pt x="353174" y="356946"/>
                </a:lnTo>
                <a:lnTo>
                  <a:pt x="355066" y="355676"/>
                </a:lnTo>
                <a:lnTo>
                  <a:pt x="358838" y="355676"/>
                </a:lnTo>
                <a:lnTo>
                  <a:pt x="362648" y="354406"/>
                </a:lnTo>
                <a:lnTo>
                  <a:pt x="374116" y="354406"/>
                </a:lnTo>
                <a:lnTo>
                  <a:pt x="381838" y="353136"/>
                </a:lnTo>
                <a:lnTo>
                  <a:pt x="401180" y="353136"/>
                </a:lnTo>
                <a:lnTo>
                  <a:pt x="447027" y="360756"/>
                </a:lnTo>
                <a:lnTo>
                  <a:pt x="489673" y="379806"/>
                </a:lnTo>
                <a:lnTo>
                  <a:pt x="526021" y="409016"/>
                </a:lnTo>
                <a:lnTo>
                  <a:pt x="541172" y="428066"/>
                </a:lnTo>
                <a:lnTo>
                  <a:pt x="548055" y="436956"/>
                </a:lnTo>
                <a:lnTo>
                  <a:pt x="552170" y="444576"/>
                </a:lnTo>
                <a:lnTo>
                  <a:pt x="556577" y="450926"/>
                </a:lnTo>
                <a:lnTo>
                  <a:pt x="560057" y="458546"/>
                </a:lnTo>
                <a:lnTo>
                  <a:pt x="563740" y="464896"/>
                </a:lnTo>
                <a:lnTo>
                  <a:pt x="564718" y="466166"/>
                </a:lnTo>
                <a:lnTo>
                  <a:pt x="565467" y="468706"/>
                </a:lnTo>
                <a:lnTo>
                  <a:pt x="585749" y="524586"/>
                </a:lnTo>
                <a:lnTo>
                  <a:pt x="594537" y="566928"/>
                </a:lnTo>
                <a:lnTo>
                  <a:pt x="594537" y="538772"/>
                </a:lnTo>
                <a:lnTo>
                  <a:pt x="594499" y="538556"/>
                </a:lnTo>
                <a:lnTo>
                  <a:pt x="590918" y="523316"/>
                </a:lnTo>
                <a:lnTo>
                  <a:pt x="588962" y="516966"/>
                </a:lnTo>
                <a:lnTo>
                  <a:pt x="585330" y="504266"/>
                </a:lnTo>
                <a:lnTo>
                  <a:pt x="584809" y="501726"/>
                </a:lnTo>
                <a:lnTo>
                  <a:pt x="584098" y="500456"/>
                </a:lnTo>
                <a:lnTo>
                  <a:pt x="581609" y="492836"/>
                </a:lnTo>
                <a:lnTo>
                  <a:pt x="562521" y="449656"/>
                </a:lnTo>
                <a:lnTo>
                  <a:pt x="534327" y="410286"/>
                </a:lnTo>
                <a:lnTo>
                  <a:pt x="533323" y="409016"/>
                </a:lnTo>
                <a:lnTo>
                  <a:pt x="532257" y="407746"/>
                </a:lnTo>
                <a:lnTo>
                  <a:pt x="522224" y="397586"/>
                </a:lnTo>
                <a:lnTo>
                  <a:pt x="519861" y="395046"/>
                </a:lnTo>
                <a:lnTo>
                  <a:pt x="517436" y="393776"/>
                </a:lnTo>
                <a:lnTo>
                  <a:pt x="511454" y="388696"/>
                </a:lnTo>
                <a:lnTo>
                  <a:pt x="510209" y="387426"/>
                </a:lnTo>
                <a:lnTo>
                  <a:pt x="508914" y="386156"/>
                </a:lnTo>
                <a:lnTo>
                  <a:pt x="507657" y="386156"/>
                </a:lnTo>
                <a:lnTo>
                  <a:pt x="500024" y="379806"/>
                </a:lnTo>
                <a:lnTo>
                  <a:pt x="494639" y="377266"/>
                </a:lnTo>
                <a:lnTo>
                  <a:pt x="489458" y="373456"/>
                </a:lnTo>
                <a:lnTo>
                  <a:pt x="483806" y="370916"/>
                </a:lnTo>
                <a:lnTo>
                  <a:pt x="478345" y="367106"/>
                </a:lnTo>
                <a:lnTo>
                  <a:pt x="466852" y="362026"/>
                </a:lnTo>
                <a:lnTo>
                  <a:pt x="460997" y="360756"/>
                </a:lnTo>
                <a:lnTo>
                  <a:pt x="455206" y="358216"/>
                </a:lnTo>
                <a:lnTo>
                  <a:pt x="440258" y="354406"/>
                </a:lnTo>
                <a:lnTo>
                  <a:pt x="431241" y="351866"/>
                </a:lnTo>
                <a:lnTo>
                  <a:pt x="404025" y="348056"/>
                </a:lnTo>
                <a:lnTo>
                  <a:pt x="377024" y="348056"/>
                </a:lnTo>
                <a:lnTo>
                  <a:pt x="371094" y="349326"/>
                </a:lnTo>
                <a:lnTo>
                  <a:pt x="359359" y="349326"/>
                </a:lnTo>
                <a:lnTo>
                  <a:pt x="356438" y="350596"/>
                </a:lnTo>
                <a:lnTo>
                  <a:pt x="350672" y="350596"/>
                </a:lnTo>
                <a:lnTo>
                  <a:pt x="349237" y="351866"/>
                </a:lnTo>
                <a:lnTo>
                  <a:pt x="344335" y="351866"/>
                </a:lnTo>
                <a:lnTo>
                  <a:pt x="346900" y="350596"/>
                </a:lnTo>
                <a:lnTo>
                  <a:pt x="350329" y="350596"/>
                </a:lnTo>
                <a:lnTo>
                  <a:pt x="355511" y="349326"/>
                </a:lnTo>
                <a:lnTo>
                  <a:pt x="369455" y="346786"/>
                </a:lnTo>
                <a:lnTo>
                  <a:pt x="405091" y="346786"/>
                </a:lnTo>
                <a:lnTo>
                  <a:pt x="447878" y="354406"/>
                </a:lnTo>
                <a:lnTo>
                  <a:pt x="488403" y="370916"/>
                </a:lnTo>
                <a:lnTo>
                  <a:pt x="506844" y="383616"/>
                </a:lnTo>
                <a:lnTo>
                  <a:pt x="511289" y="386156"/>
                </a:lnTo>
                <a:lnTo>
                  <a:pt x="512762" y="387426"/>
                </a:lnTo>
                <a:lnTo>
                  <a:pt x="514096" y="388696"/>
                </a:lnTo>
                <a:lnTo>
                  <a:pt x="515505" y="389966"/>
                </a:lnTo>
                <a:lnTo>
                  <a:pt x="518248" y="392506"/>
                </a:lnTo>
                <a:lnTo>
                  <a:pt x="521157" y="395046"/>
                </a:lnTo>
                <a:lnTo>
                  <a:pt x="523773" y="397586"/>
                </a:lnTo>
                <a:lnTo>
                  <a:pt x="531533" y="405206"/>
                </a:lnTo>
                <a:lnTo>
                  <a:pt x="532866" y="406476"/>
                </a:lnTo>
                <a:lnTo>
                  <a:pt x="538784" y="414096"/>
                </a:lnTo>
                <a:lnTo>
                  <a:pt x="543725" y="419176"/>
                </a:lnTo>
                <a:lnTo>
                  <a:pt x="547725" y="425526"/>
                </a:lnTo>
                <a:lnTo>
                  <a:pt x="552081" y="431876"/>
                </a:lnTo>
                <a:lnTo>
                  <a:pt x="554177" y="434416"/>
                </a:lnTo>
                <a:lnTo>
                  <a:pt x="555967" y="438226"/>
                </a:lnTo>
                <a:lnTo>
                  <a:pt x="557911" y="440766"/>
                </a:lnTo>
                <a:lnTo>
                  <a:pt x="559777" y="443306"/>
                </a:lnTo>
                <a:lnTo>
                  <a:pt x="561873" y="447116"/>
                </a:lnTo>
                <a:lnTo>
                  <a:pt x="563448" y="449656"/>
                </a:lnTo>
                <a:lnTo>
                  <a:pt x="573100" y="469976"/>
                </a:lnTo>
                <a:lnTo>
                  <a:pt x="581228" y="490296"/>
                </a:lnTo>
                <a:lnTo>
                  <a:pt x="587984" y="509346"/>
                </a:lnTo>
                <a:lnTo>
                  <a:pt x="593521" y="530936"/>
                </a:lnTo>
                <a:lnTo>
                  <a:pt x="593902" y="532206"/>
                </a:lnTo>
                <a:lnTo>
                  <a:pt x="595744" y="539826"/>
                </a:lnTo>
                <a:lnTo>
                  <a:pt x="597623" y="547446"/>
                </a:lnTo>
                <a:lnTo>
                  <a:pt x="599186" y="556336"/>
                </a:lnTo>
                <a:lnTo>
                  <a:pt x="600913" y="565226"/>
                </a:lnTo>
                <a:lnTo>
                  <a:pt x="601992" y="571576"/>
                </a:lnTo>
                <a:lnTo>
                  <a:pt x="601992" y="546061"/>
                </a:lnTo>
                <a:lnTo>
                  <a:pt x="596823" y="523316"/>
                </a:lnTo>
                <a:lnTo>
                  <a:pt x="589876" y="499186"/>
                </a:lnTo>
                <a:lnTo>
                  <a:pt x="581215" y="476326"/>
                </a:lnTo>
                <a:lnTo>
                  <a:pt x="575005" y="462356"/>
                </a:lnTo>
                <a:lnTo>
                  <a:pt x="574573" y="461086"/>
                </a:lnTo>
                <a:lnTo>
                  <a:pt x="574065" y="459816"/>
                </a:lnTo>
                <a:lnTo>
                  <a:pt x="565950" y="444576"/>
                </a:lnTo>
                <a:lnTo>
                  <a:pt x="564819" y="443306"/>
                </a:lnTo>
                <a:lnTo>
                  <a:pt x="558279" y="431876"/>
                </a:lnTo>
                <a:lnTo>
                  <a:pt x="551129" y="421716"/>
                </a:lnTo>
                <a:lnTo>
                  <a:pt x="543496" y="412826"/>
                </a:lnTo>
                <a:lnTo>
                  <a:pt x="535292" y="402666"/>
                </a:lnTo>
                <a:lnTo>
                  <a:pt x="496709" y="372186"/>
                </a:lnTo>
                <a:lnTo>
                  <a:pt x="451192" y="351866"/>
                </a:lnTo>
                <a:lnTo>
                  <a:pt x="402399" y="344246"/>
                </a:lnTo>
                <a:lnTo>
                  <a:pt x="381889" y="344246"/>
                </a:lnTo>
                <a:lnTo>
                  <a:pt x="373710" y="345516"/>
                </a:lnTo>
                <a:lnTo>
                  <a:pt x="361543" y="346786"/>
                </a:lnTo>
                <a:lnTo>
                  <a:pt x="357505" y="348056"/>
                </a:lnTo>
                <a:lnTo>
                  <a:pt x="351472" y="348056"/>
                </a:lnTo>
                <a:lnTo>
                  <a:pt x="347472" y="349326"/>
                </a:lnTo>
                <a:lnTo>
                  <a:pt x="344462" y="350596"/>
                </a:lnTo>
                <a:lnTo>
                  <a:pt x="344220" y="350596"/>
                </a:lnTo>
                <a:lnTo>
                  <a:pt x="344220" y="351866"/>
                </a:lnTo>
                <a:lnTo>
                  <a:pt x="343319" y="352450"/>
                </a:lnTo>
                <a:lnTo>
                  <a:pt x="343001" y="352513"/>
                </a:lnTo>
                <a:lnTo>
                  <a:pt x="343090" y="351866"/>
                </a:lnTo>
                <a:lnTo>
                  <a:pt x="344220" y="351866"/>
                </a:lnTo>
                <a:lnTo>
                  <a:pt x="344220" y="350596"/>
                </a:lnTo>
                <a:lnTo>
                  <a:pt x="343281" y="350596"/>
                </a:lnTo>
                <a:lnTo>
                  <a:pt x="343611" y="348399"/>
                </a:lnTo>
                <a:lnTo>
                  <a:pt x="343662" y="348068"/>
                </a:lnTo>
                <a:lnTo>
                  <a:pt x="343509" y="347281"/>
                </a:lnTo>
                <a:lnTo>
                  <a:pt x="342861" y="345770"/>
                </a:lnTo>
                <a:lnTo>
                  <a:pt x="342417" y="344957"/>
                </a:lnTo>
                <a:lnTo>
                  <a:pt x="342074" y="344487"/>
                </a:lnTo>
                <a:lnTo>
                  <a:pt x="342074" y="353618"/>
                </a:lnTo>
                <a:lnTo>
                  <a:pt x="341947" y="353529"/>
                </a:lnTo>
                <a:lnTo>
                  <a:pt x="342074" y="353618"/>
                </a:lnTo>
                <a:lnTo>
                  <a:pt x="342074" y="344487"/>
                </a:lnTo>
                <a:lnTo>
                  <a:pt x="341922" y="344284"/>
                </a:lnTo>
                <a:lnTo>
                  <a:pt x="341922" y="352869"/>
                </a:lnTo>
                <a:lnTo>
                  <a:pt x="341680" y="353136"/>
                </a:lnTo>
                <a:lnTo>
                  <a:pt x="341477" y="353136"/>
                </a:lnTo>
                <a:lnTo>
                  <a:pt x="341553" y="353288"/>
                </a:lnTo>
                <a:lnTo>
                  <a:pt x="341109" y="353021"/>
                </a:lnTo>
                <a:lnTo>
                  <a:pt x="341172" y="352679"/>
                </a:lnTo>
                <a:lnTo>
                  <a:pt x="341007" y="352894"/>
                </a:lnTo>
                <a:lnTo>
                  <a:pt x="341198" y="351866"/>
                </a:lnTo>
                <a:lnTo>
                  <a:pt x="341922" y="352869"/>
                </a:lnTo>
                <a:lnTo>
                  <a:pt x="341922" y="344284"/>
                </a:lnTo>
                <a:lnTo>
                  <a:pt x="341071" y="343039"/>
                </a:lnTo>
                <a:lnTo>
                  <a:pt x="341071" y="351688"/>
                </a:lnTo>
                <a:lnTo>
                  <a:pt x="341020" y="351866"/>
                </a:lnTo>
                <a:lnTo>
                  <a:pt x="339712" y="351866"/>
                </a:lnTo>
                <a:lnTo>
                  <a:pt x="340067" y="352374"/>
                </a:lnTo>
                <a:lnTo>
                  <a:pt x="337629" y="350850"/>
                </a:lnTo>
                <a:lnTo>
                  <a:pt x="338328" y="349224"/>
                </a:lnTo>
                <a:lnTo>
                  <a:pt x="338759" y="348399"/>
                </a:lnTo>
                <a:lnTo>
                  <a:pt x="341071" y="351688"/>
                </a:lnTo>
                <a:lnTo>
                  <a:pt x="341071" y="343039"/>
                </a:lnTo>
                <a:lnTo>
                  <a:pt x="340842" y="342696"/>
                </a:lnTo>
                <a:lnTo>
                  <a:pt x="339432" y="341363"/>
                </a:lnTo>
                <a:lnTo>
                  <a:pt x="334860" y="330682"/>
                </a:lnTo>
                <a:lnTo>
                  <a:pt x="334683" y="330200"/>
                </a:lnTo>
                <a:lnTo>
                  <a:pt x="331304" y="321030"/>
                </a:lnTo>
                <a:lnTo>
                  <a:pt x="329641" y="316014"/>
                </a:lnTo>
                <a:lnTo>
                  <a:pt x="329641" y="330200"/>
                </a:lnTo>
                <a:lnTo>
                  <a:pt x="328472" y="328117"/>
                </a:lnTo>
                <a:lnTo>
                  <a:pt x="327545" y="326898"/>
                </a:lnTo>
                <a:lnTo>
                  <a:pt x="327240" y="325018"/>
                </a:lnTo>
                <a:lnTo>
                  <a:pt x="325767" y="321284"/>
                </a:lnTo>
                <a:lnTo>
                  <a:pt x="322491" y="317715"/>
                </a:lnTo>
                <a:lnTo>
                  <a:pt x="322846" y="314845"/>
                </a:lnTo>
                <a:lnTo>
                  <a:pt x="322834" y="314985"/>
                </a:lnTo>
                <a:lnTo>
                  <a:pt x="322948" y="314845"/>
                </a:lnTo>
                <a:lnTo>
                  <a:pt x="323138" y="314629"/>
                </a:lnTo>
                <a:lnTo>
                  <a:pt x="327202" y="320141"/>
                </a:lnTo>
                <a:lnTo>
                  <a:pt x="327558" y="321945"/>
                </a:lnTo>
                <a:lnTo>
                  <a:pt x="327964" y="323748"/>
                </a:lnTo>
                <a:lnTo>
                  <a:pt x="329412" y="325894"/>
                </a:lnTo>
                <a:lnTo>
                  <a:pt x="329641" y="330200"/>
                </a:lnTo>
                <a:lnTo>
                  <a:pt x="329641" y="316014"/>
                </a:lnTo>
                <a:lnTo>
                  <a:pt x="328930" y="313867"/>
                </a:lnTo>
                <a:lnTo>
                  <a:pt x="327837" y="310540"/>
                </a:lnTo>
                <a:lnTo>
                  <a:pt x="324891" y="301269"/>
                </a:lnTo>
                <a:lnTo>
                  <a:pt x="321703" y="291338"/>
                </a:lnTo>
                <a:lnTo>
                  <a:pt x="318376" y="281432"/>
                </a:lnTo>
                <a:lnTo>
                  <a:pt x="314693" y="271360"/>
                </a:lnTo>
                <a:lnTo>
                  <a:pt x="310845" y="261874"/>
                </a:lnTo>
                <a:lnTo>
                  <a:pt x="309905" y="262115"/>
                </a:lnTo>
                <a:lnTo>
                  <a:pt x="311962" y="272567"/>
                </a:lnTo>
                <a:lnTo>
                  <a:pt x="314591" y="283260"/>
                </a:lnTo>
                <a:lnTo>
                  <a:pt x="317576" y="293928"/>
                </a:lnTo>
                <a:lnTo>
                  <a:pt x="320687" y="304304"/>
                </a:lnTo>
                <a:lnTo>
                  <a:pt x="320840" y="304901"/>
                </a:lnTo>
                <a:lnTo>
                  <a:pt x="323354" y="310146"/>
                </a:lnTo>
                <a:lnTo>
                  <a:pt x="321056" y="310540"/>
                </a:lnTo>
                <a:lnTo>
                  <a:pt x="320306" y="305879"/>
                </a:lnTo>
                <a:lnTo>
                  <a:pt x="319773" y="304622"/>
                </a:lnTo>
                <a:lnTo>
                  <a:pt x="318782" y="302399"/>
                </a:lnTo>
                <a:lnTo>
                  <a:pt x="318693" y="299910"/>
                </a:lnTo>
                <a:lnTo>
                  <a:pt x="318300" y="298564"/>
                </a:lnTo>
                <a:lnTo>
                  <a:pt x="315404" y="289521"/>
                </a:lnTo>
                <a:lnTo>
                  <a:pt x="312407" y="280428"/>
                </a:lnTo>
                <a:lnTo>
                  <a:pt x="310032" y="271360"/>
                </a:lnTo>
                <a:lnTo>
                  <a:pt x="308965" y="262356"/>
                </a:lnTo>
                <a:lnTo>
                  <a:pt x="303352" y="263791"/>
                </a:lnTo>
                <a:lnTo>
                  <a:pt x="305422" y="274078"/>
                </a:lnTo>
                <a:lnTo>
                  <a:pt x="317855" y="315290"/>
                </a:lnTo>
                <a:lnTo>
                  <a:pt x="333375" y="348907"/>
                </a:lnTo>
                <a:lnTo>
                  <a:pt x="334619" y="350850"/>
                </a:lnTo>
                <a:lnTo>
                  <a:pt x="335800" y="352564"/>
                </a:lnTo>
                <a:lnTo>
                  <a:pt x="337261" y="356082"/>
                </a:lnTo>
                <a:lnTo>
                  <a:pt x="340829" y="354330"/>
                </a:lnTo>
                <a:lnTo>
                  <a:pt x="342303" y="360578"/>
                </a:lnTo>
                <a:lnTo>
                  <a:pt x="343103" y="359079"/>
                </a:lnTo>
                <a:lnTo>
                  <a:pt x="342760" y="357352"/>
                </a:lnTo>
                <a:lnTo>
                  <a:pt x="341909" y="355282"/>
                </a:lnTo>
                <a:lnTo>
                  <a:pt x="341566" y="354749"/>
                </a:lnTo>
                <a:lnTo>
                  <a:pt x="341299" y="354253"/>
                </a:lnTo>
                <a:lnTo>
                  <a:pt x="341249" y="354114"/>
                </a:lnTo>
                <a:lnTo>
                  <a:pt x="342150" y="353669"/>
                </a:lnTo>
                <a:lnTo>
                  <a:pt x="343103" y="354406"/>
                </a:lnTo>
                <a:lnTo>
                  <a:pt x="344233" y="355676"/>
                </a:lnTo>
                <a:lnTo>
                  <a:pt x="344500" y="357314"/>
                </a:lnTo>
                <a:lnTo>
                  <a:pt x="344220" y="356946"/>
                </a:lnTo>
                <a:lnTo>
                  <a:pt x="344220" y="358178"/>
                </a:lnTo>
                <a:lnTo>
                  <a:pt x="344627" y="358063"/>
                </a:lnTo>
                <a:lnTo>
                  <a:pt x="344652" y="358216"/>
                </a:lnTo>
                <a:lnTo>
                  <a:pt x="344220" y="358216"/>
                </a:lnTo>
                <a:lnTo>
                  <a:pt x="344258" y="365836"/>
                </a:lnTo>
                <a:lnTo>
                  <a:pt x="345427" y="374726"/>
                </a:lnTo>
                <a:lnTo>
                  <a:pt x="346481" y="384886"/>
                </a:lnTo>
                <a:lnTo>
                  <a:pt x="348932" y="396316"/>
                </a:lnTo>
                <a:lnTo>
                  <a:pt x="349008" y="401396"/>
                </a:lnTo>
                <a:lnTo>
                  <a:pt x="346024" y="389966"/>
                </a:lnTo>
                <a:lnTo>
                  <a:pt x="344182" y="379806"/>
                </a:lnTo>
                <a:lnTo>
                  <a:pt x="343166" y="374726"/>
                </a:lnTo>
                <a:lnTo>
                  <a:pt x="342468" y="370916"/>
                </a:lnTo>
                <a:lnTo>
                  <a:pt x="341820" y="370916"/>
                </a:lnTo>
                <a:lnTo>
                  <a:pt x="341236" y="369646"/>
                </a:lnTo>
                <a:lnTo>
                  <a:pt x="340728" y="372186"/>
                </a:lnTo>
                <a:lnTo>
                  <a:pt x="340931" y="379806"/>
                </a:lnTo>
                <a:lnTo>
                  <a:pt x="341591" y="388696"/>
                </a:lnTo>
                <a:lnTo>
                  <a:pt x="352120" y="431876"/>
                </a:lnTo>
                <a:lnTo>
                  <a:pt x="364363" y="459816"/>
                </a:lnTo>
                <a:lnTo>
                  <a:pt x="368312" y="468706"/>
                </a:lnTo>
                <a:lnTo>
                  <a:pt x="372516" y="476326"/>
                </a:lnTo>
                <a:lnTo>
                  <a:pt x="377037" y="483946"/>
                </a:lnTo>
                <a:lnTo>
                  <a:pt x="381939" y="490296"/>
                </a:lnTo>
                <a:lnTo>
                  <a:pt x="385127" y="495376"/>
                </a:lnTo>
                <a:lnTo>
                  <a:pt x="388924" y="500456"/>
                </a:lnTo>
                <a:lnTo>
                  <a:pt x="394335" y="506806"/>
                </a:lnTo>
                <a:lnTo>
                  <a:pt x="396430" y="509346"/>
                </a:lnTo>
                <a:lnTo>
                  <a:pt x="398360" y="511886"/>
                </a:lnTo>
                <a:lnTo>
                  <a:pt x="400380" y="513156"/>
                </a:lnTo>
                <a:lnTo>
                  <a:pt x="402209" y="515696"/>
                </a:lnTo>
                <a:lnTo>
                  <a:pt x="431634" y="541096"/>
                </a:lnTo>
                <a:lnTo>
                  <a:pt x="479094" y="565226"/>
                </a:lnTo>
                <a:lnTo>
                  <a:pt x="530974" y="576656"/>
                </a:lnTo>
                <a:lnTo>
                  <a:pt x="548627" y="577926"/>
                </a:lnTo>
                <a:lnTo>
                  <a:pt x="584009" y="577926"/>
                </a:lnTo>
                <a:lnTo>
                  <a:pt x="601675" y="576656"/>
                </a:lnTo>
                <a:lnTo>
                  <a:pt x="604647" y="576656"/>
                </a:lnTo>
                <a:lnTo>
                  <a:pt x="606882" y="574116"/>
                </a:lnTo>
                <a:close/>
              </a:path>
              <a:path w="916305" h="654050">
                <a:moveTo>
                  <a:pt x="916076" y="321843"/>
                </a:moveTo>
                <a:lnTo>
                  <a:pt x="914107" y="318033"/>
                </a:lnTo>
                <a:lnTo>
                  <a:pt x="913536" y="318033"/>
                </a:lnTo>
                <a:lnTo>
                  <a:pt x="912901" y="316763"/>
                </a:lnTo>
                <a:lnTo>
                  <a:pt x="908392" y="314045"/>
                </a:lnTo>
                <a:lnTo>
                  <a:pt x="908392" y="321843"/>
                </a:lnTo>
                <a:lnTo>
                  <a:pt x="907643" y="323113"/>
                </a:lnTo>
                <a:lnTo>
                  <a:pt x="906551" y="323697"/>
                </a:lnTo>
                <a:lnTo>
                  <a:pt x="906589" y="322694"/>
                </a:lnTo>
                <a:lnTo>
                  <a:pt x="908392" y="321843"/>
                </a:lnTo>
                <a:lnTo>
                  <a:pt x="908392" y="314045"/>
                </a:lnTo>
                <a:lnTo>
                  <a:pt x="904849" y="311912"/>
                </a:lnTo>
                <a:lnTo>
                  <a:pt x="904849" y="324612"/>
                </a:lnTo>
                <a:lnTo>
                  <a:pt x="898220" y="328193"/>
                </a:lnTo>
                <a:lnTo>
                  <a:pt x="879170" y="339623"/>
                </a:lnTo>
                <a:lnTo>
                  <a:pt x="871169" y="343433"/>
                </a:lnTo>
                <a:lnTo>
                  <a:pt x="844372" y="357403"/>
                </a:lnTo>
                <a:lnTo>
                  <a:pt x="830414" y="363753"/>
                </a:lnTo>
                <a:lnTo>
                  <a:pt x="817880" y="368833"/>
                </a:lnTo>
                <a:lnTo>
                  <a:pt x="807618" y="373913"/>
                </a:lnTo>
                <a:lnTo>
                  <a:pt x="767537" y="389153"/>
                </a:lnTo>
                <a:lnTo>
                  <a:pt x="725957" y="401853"/>
                </a:lnTo>
                <a:lnTo>
                  <a:pt x="715352" y="404393"/>
                </a:lnTo>
                <a:lnTo>
                  <a:pt x="696887" y="406565"/>
                </a:lnTo>
                <a:lnTo>
                  <a:pt x="707504" y="404393"/>
                </a:lnTo>
                <a:lnTo>
                  <a:pt x="719886" y="401853"/>
                </a:lnTo>
                <a:lnTo>
                  <a:pt x="768134" y="387883"/>
                </a:lnTo>
                <a:lnTo>
                  <a:pt x="814349" y="370103"/>
                </a:lnTo>
                <a:lnTo>
                  <a:pt x="858405" y="348513"/>
                </a:lnTo>
                <a:lnTo>
                  <a:pt x="859663" y="348513"/>
                </a:lnTo>
                <a:lnTo>
                  <a:pt x="876719" y="339623"/>
                </a:lnTo>
                <a:lnTo>
                  <a:pt x="901534" y="325653"/>
                </a:lnTo>
                <a:lnTo>
                  <a:pt x="904074" y="324116"/>
                </a:lnTo>
                <a:lnTo>
                  <a:pt x="904849" y="324612"/>
                </a:lnTo>
                <a:lnTo>
                  <a:pt x="904849" y="311912"/>
                </a:lnTo>
                <a:lnTo>
                  <a:pt x="904481" y="311683"/>
                </a:lnTo>
                <a:lnTo>
                  <a:pt x="895997" y="305333"/>
                </a:lnTo>
                <a:lnTo>
                  <a:pt x="893864" y="304063"/>
                </a:lnTo>
                <a:lnTo>
                  <a:pt x="885304" y="298983"/>
                </a:lnTo>
                <a:lnTo>
                  <a:pt x="877658" y="294538"/>
                </a:lnTo>
                <a:lnTo>
                  <a:pt x="877658" y="300253"/>
                </a:lnTo>
                <a:lnTo>
                  <a:pt x="877290" y="300012"/>
                </a:lnTo>
                <a:lnTo>
                  <a:pt x="876414" y="298983"/>
                </a:lnTo>
                <a:lnTo>
                  <a:pt x="877633" y="300215"/>
                </a:lnTo>
                <a:lnTo>
                  <a:pt x="877658" y="294538"/>
                </a:lnTo>
                <a:lnTo>
                  <a:pt x="875271" y="293141"/>
                </a:lnTo>
                <a:lnTo>
                  <a:pt x="875271" y="298843"/>
                </a:lnTo>
                <a:lnTo>
                  <a:pt x="866813" y="293903"/>
                </a:lnTo>
                <a:lnTo>
                  <a:pt x="859396" y="290093"/>
                </a:lnTo>
                <a:lnTo>
                  <a:pt x="851471" y="286283"/>
                </a:lnTo>
                <a:lnTo>
                  <a:pt x="839381" y="279933"/>
                </a:lnTo>
                <a:lnTo>
                  <a:pt x="827646" y="273583"/>
                </a:lnTo>
                <a:lnTo>
                  <a:pt x="810082" y="265963"/>
                </a:lnTo>
                <a:lnTo>
                  <a:pt x="797890" y="259613"/>
                </a:lnTo>
                <a:lnTo>
                  <a:pt x="784225" y="253263"/>
                </a:lnTo>
                <a:lnTo>
                  <a:pt x="770153" y="248183"/>
                </a:lnTo>
                <a:lnTo>
                  <a:pt x="756691" y="243103"/>
                </a:lnTo>
                <a:lnTo>
                  <a:pt x="749922" y="239293"/>
                </a:lnTo>
                <a:lnTo>
                  <a:pt x="752513" y="240563"/>
                </a:lnTo>
                <a:lnTo>
                  <a:pt x="759548" y="243103"/>
                </a:lnTo>
                <a:lnTo>
                  <a:pt x="766114" y="244373"/>
                </a:lnTo>
                <a:lnTo>
                  <a:pt x="772350" y="246913"/>
                </a:lnTo>
                <a:lnTo>
                  <a:pt x="780110" y="250723"/>
                </a:lnTo>
                <a:lnTo>
                  <a:pt x="787590" y="253263"/>
                </a:lnTo>
                <a:lnTo>
                  <a:pt x="804024" y="260883"/>
                </a:lnTo>
                <a:lnTo>
                  <a:pt x="827239" y="271043"/>
                </a:lnTo>
                <a:lnTo>
                  <a:pt x="838784" y="277393"/>
                </a:lnTo>
                <a:lnTo>
                  <a:pt x="849884" y="283743"/>
                </a:lnTo>
                <a:lnTo>
                  <a:pt x="860221" y="288823"/>
                </a:lnTo>
                <a:lnTo>
                  <a:pt x="869518" y="295173"/>
                </a:lnTo>
                <a:lnTo>
                  <a:pt x="875271" y="298843"/>
                </a:lnTo>
                <a:lnTo>
                  <a:pt x="875271" y="293141"/>
                </a:lnTo>
                <a:lnTo>
                  <a:pt x="807681" y="257073"/>
                </a:lnTo>
                <a:lnTo>
                  <a:pt x="770559" y="241833"/>
                </a:lnTo>
                <a:lnTo>
                  <a:pt x="764235" y="239293"/>
                </a:lnTo>
                <a:lnTo>
                  <a:pt x="722591" y="226593"/>
                </a:lnTo>
                <a:lnTo>
                  <a:pt x="673011" y="217703"/>
                </a:lnTo>
                <a:lnTo>
                  <a:pt x="662940" y="217703"/>
                </a:lnTo>
                <a:lnTo>
                  <a:pt x="652830" y="216433"/>
                </a:lnTo>
                <a:lnTo>
                  <a:pt x="622642" y="220243"/>
                </a:lnTo>
                <a:lnTo>
                  <a:pt x="612736" y="222783"/>
                </a:lnTo>
                <a:lnTo>
                  <a:pt x="606640" y="224053"/>
                </a:lnTo>
                <a:lnTo>
                  <a:pt x="600227" y="226593"/>
                </a:lnTo>
                <a:lnTo>
                  <a:pt x="586917" y="231673"/>
                </a:lnTo>
                <a:lnTo>
                  <a:pt x="580237" y="235483"/>
                </a:lnTo>
                <a:lnTo>
                  <a:pt x="573671" y="239293"/>
                </a:lnTo>
                <a:lnTo>
                  <a:pt x="567309" y="244373"/>
                </a:lnTo>
                <a:lnTo>
                  <a:pt x="561238" y="249453"/>
                </a:lnTo>
                <a:lnTo>
                  <a:pt x="559409" y="250723"/>
                </a:lnTo>
                <a:lnTo>
                  <a:pt x="557352" y="253263"/>
                </a:lnTo>
                <a:lnTo>
                  <a:pt x="555371" y="254533"/>
                </a:lnTo>
                <a:lnTo>
                  <a:pt x="553440" y="257073"/>
                </a:lnTo>
                <a:lnTo>
                  <a:pt x="551332" y="258343"/>
                </a:lnTo>
                <a:lnTo>
                  <a:pt x="549389" y="260883"/>
                </a:lnTo>
                <a:lnTo>
                  <a:pt x="547509" y="263423"/>
                </a:lnTo>
                <a:lnTo>
                  <a:pt x="545477" y="264693"/>
                </a:lnTo>
                <a:lnTo>
                  <a:pt x="543712" y="267233"/>
                </a:lnTo>
                <a:lnTo>
                  <a:pt x="541985" y="269773"/>
                </a:lnTo>
                <a:lnTo>
                  <a:pt x="540194" y="272313"/>
                </a:lnTo>
                <a:lnTo>
                  <a:pt x="538657" y="274853"/>
                </a:lnTo>
                <a:lnTo>
                  <a:pt x="534492" y="281203"/>
                </a:lnTo>
                <a:lnTo>
                  <a:pt x="533273" y="282473"/>
                </a:lnTo>
                <a:lnTo>
                  <a:pt x="532295" y="285013"/>
                </a:lnTo>
                <a:lnTo>
                  <a:pt x="529717" y="290093"/>
                </a:lnTo>
                <a:lnTo>
                  <a:pt x="528675" y="292633"/>
                </a:lnTo>
                <a:lnTo>
                  <a:pt x="528891" y="295173"/>
                </a:lnTo>
                <a:lnTo>
                  <a:pt x="530199" y="293903"/>
                </a:lnTo>
                <a:lnTo>
                  <a:pt x="532168" y="290093"/>
                </a:lnTo>
                <a:lnTo>
                  <a:pt x="534225" y="287553"/>
                </a:lnTo>
                <a:lnTo>
                  <a:pt x="536829" y="282473"/>
                </a:lnTo>
                <a:lnTo>
                  <a:pt x="540143" y="278663"/>
                </a:lnTo>
                <a:lnTo>
                  <a:pt x="541693" y="276123"/>
                </a:lnTo>
                <a:lnTo>
                  <a:pt x="543521" y="273583"/>
                </a:lnTo>
                <a:lnTo>
                  <a:pt x="545287" y="271043"/>
                </a:lnTo>
                <a:lnTo>
                  <a:pt x="547001" y="268503"/>
                </a:lnTo>
                <a:lnTo>
                  <a:pt x="548919" y="267233"/>
                </a:lnTo>
                <a:lnTo>
                  <a:pt x="550659" y="264693"/>
                </a:lnTo>
                <a:lnTo>
                  <a:pt x="552361" y="263423"/>
                </a:lnTo>
                <a:lnTo>
                  <a:pt x="554101" y="260883"/>
                </a:lnTo>
                <a:lnTo>
                  <a:pt x="558304" y="257073"/>
                </a:lnTo>
                <a:lnTo>
                  <a:pt x="558634" y="257073"/>
                </a:lnTo>
                <a:lnTo>
                  <a:pt x="559777" y="255803"/>
                </a:lnTo>
                <a:lnTo>
                  <a:pt x="568477" y="255803"/>
                </a:lnTo>
                <a:lnTo>
                  <a:pt x="573278" y="251993"/>
                </a:lnTo>
                <a:lnTo>
                  <a:pt x="580275" y="246913"/>
                </a:lnTo>
                <a:lnTo>
                  <a:pt x="623404" y="229133"/>
                </a:lnTo>
                <a:lnTo>
                  <a:pt x="629500" y="227863"/>
                </a:lnTo>
                <a:lnTo>
                  <a:pt x="635723" y="227863"/>
                </a:lnTo>
                <a:lnTo>
                  <a:pt x="641946" y="226593"/>
                </a:lnTo>
                <a:lnTo>
                  <a:pt x="670204" y="226593"/>
                </a:lnTo>
                <a:lnTo>
                  <a:pt x="698373" y="230403"/>
                </a:lnTo>
                <a:lnTo>
                  <a:pt x="771474" y="251993"/>
                </a:lnTo>
                <a:lnTo>
                  <a:pt x="806665" y="268503"/>
                </a:lnTo>
                <a:lnTo>
                  <a:pt x="823912" y="276123"/>
                </a:lnTo>
                <a:lnTo>
                  <a:pt x="840930" y="285013"/>
                </a:lnTo>
                <a:lnTo>
                  <a:pt x="866038" y="300253"/>
                </a:lnTo>
                <a:lnTo>
                  <a:pt x="874280" y="305333"/>
                </a:lnTo>
                <a:lnTo>
                  <a:pt x="899312" y="321043"/>
                </a:lnTo>
                <a:lnTo>
                  <a:pt x="857211" y="344703"/>
                </a:lnTo>
                <a:lnTo>
                  <a:pt x="831850" y="356133"/>
                </a:lnTo>
                <a:lnTo>
                  <a:pt x="806081" y="368833"/>
                </a:lnTo>
                <a:lnTo>
                  <a:pt x="779919" y="378993"/>
                </a:lnTo>
                <a:lnTo>
                  <a:pt x="753300" y="387883"/>
                </a:lnTo>
                <a:lnTo>
                  <a:pt x="726262" y="395503"/>
                </a:lnTo>
                <a:lnTo>
                  <a:pt x="698804" y="401853"/>
                </a:lnTo>
                <a:lnTo>
                  <a:pt x="691896" y="401853"/>
                </a:lnTo>
                <a:lnTo>
                  <a:pt x="678040" y="404393"/>
                </a:lnTo>
                <a:lnTo>
                  <a:pt x="650303" y="404393"/>
                </a:lnTo>
                <a:lnTo>
                  <a:pt x="643407" y="403123"/>
                </a:lnTo>
                <a:lnTo>
                  <a:pt x="629780" y="401853"/>
                </a:lnTo>
                <a:lnTo>
                  <a:pt x="591210" y="387883"/>
                </a:lnTo>
                <a:lnTo>
                  <a:pt x="559981" y="362483"/>
                </a:lnTo>
                <a:lnTo>
                  <a:pt x="548309" y="344703"/>
                </a:lnTo>
                <a:lnTo>
                  <a:pt x="545058" y="339623"/>
                </a:lnTo>
                <a:lnTo>
                  <a:pt x="542124" y="333273"/>
                </a:lnTo>
                <a:lnTo>
                  <a:pt x="539508" y="326923"/>
                </a:lnTo>
                <a:lnTo>
                  <a:pt x="537870" y="321843"/>
                </a:lnTo>
                <a:lnTo>
                  <a:pt x="536422" y="318033"/>
                </a:lnTo>
                <a:lnTo>
                  <a:pt x="534631" y="311683"/>
                </a:lnTo>
                <a:lnTo>
                  <a:pt x="534098" y="309143"/>
                </a:lnTo>
                <a:lnTo>
                  <a:pt x="533387" y="305333"/>
                </a:lnTo>
                <a:lnTo>
                  <a:pt x="532968" y="302793"/>
                </a:lnTo>
                <a:lnTo>
                  <a:pt x="532688" y="301523"/>
                </a:lnTo>
                <a:lnTo>
                  <a:pt x="532472" y="300253"/>
                </a:lnTo>
                <a:lnTo>
                  <a:pt x="531507" y="300253"/>
                </a:lnTo>
                <a:lnTo>
                  <a:pt x="541985" y="338353"/>
                </a:lnTo>
                <a:lnTo>
                  <a:pt x="545757" y="344703"/>
                </a:lnTo>
                <a:lnTo>
                  <a:pt x="549452" y="352323"/>
                </a:lnTo>
                <a:lnTo>
                  <a:pt x="576351" y="381533"/>
                </a:lnTo>
                <a:lnTo>
                  <a:pt x="620420" y="403123"/>
                </a:lnTo>
                <a:lnTo>
                  <a:pt x="644982" y="408203"/>
                </a:lnTo>
                <a:lnTo>
                  <a:pt x="670052" y="408203"/>
                </a:lnTo>
                <a:lnTo>
                  <a:pt x="692823" y="407047"/>
                </a:lnTo>
                <a:lnTo>
                  <a:pt x="672274" y="409473"/>
                </a:lnTo>
                <a:lnTo>
                  <a:pt x="650570" y="409473"/>
                </a:lnTo>
                <a:lnTo>
                  <a:pt x="639775" y="408203"/>
                </a:lnTo>
                <a:lnTo>
                  <a:pt x="632625" y="408203"/>
                </a:lnTo>
                <a:lnTo>
                  <a:pt x="625513" y="406933"/>
                </a:lnTo>
                <a:lnTo>
                  <a:pt x="611657" y="403123"/>
                </a:lnTo>
                <a:lnTo>
                  <a:pt x="604888" y="400583"/>
                </a:lnTo>
                <a:lnTo>
                  <a:pt x="598398" y="396773"/>
                </a:lnTo>
                <a:lnTo>
                  <a:pt x="588911" y="392963"/>
                </a:lnTo>
                <a:lnTo>
                  <a:pt x="557098" y="365023"/>
                </a:lnTo>
                <a:lnTo>
                  <a:pt x="550989" y="356133"/>
                </a:lnTo>
                <a:lnTo>
                  <a:pt x="545655" y="348513"/>
                </a:lnTo>
                <a:lnTo>
                  <a:pt x="531139" y="306603"/>
                </a:lnTo>
                <a:lnTo>
                  <a:pt x="530555" y="300253"/>
                </a:lnTo>
                <a:lnTo>
                  <a:pt x="528637" y="300253"/>
                </a:lnTo>
                <a:lnTo>
                  <a:pt x="526745" y="301523"/>
                </a:lnTo>
                <a:lnTo>
                  <a:pt x="524840" y="301523"/>
                </a:lnTo>
                <a:lnTo>
                  <a:pt x="525932" y="307873"/>
                </a:lnTo>
                <a:lnTo>
                  <a:pt x="540270" y="348513"/>
                </a:lnTo>
                <a:lnTo>
                  <a:pt x="572744" y="387883"/>
                </a:lnTo>
                <a:lnTo>
                  <a:pt x="611682" y="408203"/>
                </a:lnTo>
                <a:lnTo>
                  <a:pt x="640334" y="414553"/>
                </a:lnTo>
                <a:lnTo>
                  <a:pt x="684034" y="414553"/>
                </a:lnTo>
                <a:lnTo>
                  <a:pt x="727024" y="406933"/>
                </a:lnTo>
                <a:lnTo>
                  <a:pt x="782459" y="390423"/>
                </a:lnTo>
                <a:lnTo>
                  <a:pt x="835799" y="367563"/>
                </a:lnTo>
                <a:lnTo>
                  <a:pt x="912507" y="326923"/>
                </a:lnTo>
                <a:lnTo>
                  <a:pt x="913841" y="325653"/>
                </a:lnTo>
                <a:lnTo>
                  <a:pt x="915174" y="324383"/>
                </a:lnTo>
                <a:lnTo>
                  <a:pt x="916076" y="321843"/>
                </a:lnTo>
                <a:close/>
              </a:path>
            </a:pathLst>
          </a:custGeom>
          <a:solidFill>
            <a:srgbClr val="B88F51"/>
          </a:solidFill>
        </p:spPr>
        <p:txBody>
          <a:bodyPr wrap="square" lIns="0" tIns="0" rIns="0" bIns="0" rtlCol="0"/>
          <a:lstStyle/>
          <a:p>
            <a:endParaRPr sz="2511"/>
          </a:p>
        </p:txBody>
      </p:sp>
      <p:sp>
        <p:nvSpPr>
          <p:cNvPr id="186" name="bg object 186"/>
          <p:cNvSpPr/>
          <p:nvPr/>
        </p:nvSpPr>
        <p:spPr>
          <a:xfrm>
            <a:off x="1489154" y="8"/>
            <a:ext cx="720725" cy="675084"/>
          </a:xfrm>
          <a:custGeom>
            <a:avLst/>
            <a:gdLst/>
            <a:ahLst/>
            <a:cxnLst/>
            <a:rect l="l" t="t" r="r" b="b"/>
            <a:pathLst>
              <a:path w="1153160" h="1080135">
                <a:moveTo>
                  <a:pt x="13398" y="535241"/>
                </a:moveTo>
                <a:lnTo>
                  <a:pt x="13347" y="534466"/>
                </a:lnTo>
                <a:lnTo>
                  <a:pt x="12077" y="535241"/>
                </a:lnTo>
                <a:lnTo>
                  <a:pt x="13398" y="535241"/>
                </a:lnTo>
                <a:close/>
              </a:path>
              <a:path w="1153160" h="1080135">
                <a:moveTo>
                  <a:pt x="307555" y="684428"/>
                </a:moveTo>
                <a:lnTo>
                  <a:pt x="307276" y="683094"/>
                </a:lnTo>
                <a:lnTo>
                  <a:pt x="306146" y="683577"/>
                </a:lnTo>
                <a:lnTo>
                  <a:pt x="307289" y="684555"/>
                </a:lnTo>
                <a:lnTo>
                  <a:pt x="307555" y="684428"/>
                </a:lnTo>
                <a:close/>
              </a:path>
              <a:path w="1153160" h="1080135">
                <a:moveTo>
                  <a:pt x="389750" y="34861"/>
                </a:moveTo>
                <a:lnTo>
                  <a:pt x="389699" y="29781"/>
                </a:lnTo>
                <a:lnTo>
                  <a:pt x="388099" y="4381"/>
                </a:lnTo>
                <a:lnTo>
                  <a:pt x="387769" y="571"/>
                </a:lnTo>
                <a:lnTo>
                  <a:pt x="374916" y="571"/>
                </a:lnTo>
                <a:lnTo>
                  <a:pt x="375310" y="4381"/>
                </a:lnTo>
                <a:lnTo>
                  <a:pt x="375843" y="12001"/>
                </a:lnTo>
                <a:lnTo>
                  <a:pt x="376453" y="24701"/>
                </a:lnTo>
                <a:lnTo>
                  <a:pt x="376555" y="27241"/>
                </a:lnTo>
                <a:lnTo>
                  <a:pt x="376809" y="29781"/>
                </a:lnTo>
                <a:lnTo>
                  <a:pt x="376847" y="34861"/>
                </a:lnTo>
                <a:lnTo>
                  <a:pt x="376809" y="50101"/>
                </a:lnTo>
                <a:lnTo>
                  <a:pt x="376694" y="55181"/>
                </a:lnTo>
                <a:lnTo>
                  <a:pt x="372833" y="100901"/>
                </a:lnTo>
                <a:lnTo>
                  <a:pt x="361327" y="154241"/>
                </a:lnTo>
                <a:lnTo>
                  <a:pt x="344068" y="203771"/>
                </a:lnTo>
                <a:lnTo>
                  <a:pt x="331901" y="230441"/>
                </a:lnTo>
                <a:lnTo>
                  <a:pt x="329311" y="235521"/>
                </a:lnTo>
                <a:lnTo>
                  <a:pt x="326682" y="240601"/>
                </a:lnTo>
                <a:lnTo>
                  <a:pt x="324154" y="245681"/>
                </a:lnTo>
                <a:lnTo>
                  <a:pt x="321183" y="250761"/>
                </a:lnTo>
                <a:lnTo>
                  <a:pt x="312572" y="266001"/>
                </a:lnTo>
                <a:lnTo>
                  <a:pt x="303263" y="281241"/>
                </a:lnTo>
                <a:lnTo>
                  <a:pt x="300266" y="286321"/>
                </a:lnTo>
                <a:lnTo>
                  <a:pt x="296849" y="291401"/>
                </a:lnTo>
                <a:lnTo>
                  <a:pt x="286054" y="306641"/>
                </a:lnTo>
                <a:lnTo>
                  <a:pt x="276059" y="320052"/>
                </a:lnTo>
                <a:lnTo>
                  <a:pt x="276059" y="329501"/>
                </a:lnTo>
                <a:lnTo>
                  <a:pt x="273443" y="334581"/>
                </a:lnTo>
                <a:lnTo>
                  <a:pt x="265277" y="344741"/>
                </a:lnTo>
                <a:lnTo>
                  <a:pt x="257403" y="353631"/>
                </a:lnTo>
                <a:lnTo>
                  <a:pt x="255409" y="356171"/>
                </a:lnTo>
                <a:lnTo>
                  <a:pt x="252641" y="359981"/>
                </a:lnTo>
                <a:lnTo>
                  <a:pt x="231889" y="381571"/>
                </a:lnTo>
                <a:lnTo>
                  <a:pt x="224993" y="389191"/>
                </a:lnTo>
                <a:lnTo>
                  <a:pt x="221284" y="391731"/>
                </a:lnTo>
                <a:lnTo>
                  <a:pt x="205613" y="406971"/>
                </a:lnTo>
                <a:lnTo>
                  <a:pt x="188683" y="422211"/>
                </a:lnTo>
                <a:lnTo>
                  <a:pt x="170942" y="437451"/>
                </a:lnTo>
                <a:lnTo>
                  <a:pt x="152831" y="451421"/>
                </a:lnTo>
                <a:lnTo>
                  <a:pt x="146773" y="456501"/>
                </a:lnTo>
                <a:lnTo>
                  <a:pt x="140843" y="461581"/>
                </a:lnTo>
                <a:lnTo>
                  <a:pt x="128778" y="469201"/>
                </a:lnTo>
                <a:lnTo>
                  <a:pt x="122974" y="474281"/>
                </a:lnTo>
                <a:lnTo>
                  <a:pt x="117309" y="478091"/>
                </a:lnTo>
                <a:lnTo>
                  <a:pt x="111556" y="481901"/>
                </a:lnTo>
                <a:lnTo>
                  <a:pt x="106032" y="484441"/>
                </a:lnTo>
                <a:lnTo>
                  <a:pt x="100812" y="488251"/>
                </a:lnTo>
                <a:lnTo>
                  <a:pt x="93230" y="493331"/>
                </a:lnTo>
                <a:lnTo>
                  <a:pt x="85991" y="497141"/>
                </a:lnTo>
                <a:lnTo>
                  <a:pt x="88074" y="495871"/>
                </a:lnTo>
                <a:lnTo>
                  <a:pt x="79641" y="499706"/>
                </a:lnTo>
                <a:lnTo>
                  <a:pt x="82511" y="497141"/>
                </a:lnTo>
                <a:lnTo>
                  <a:pt x="85318" y="495871"/>
                </a:lnTo>
                <a:lnTo>
                  <a:pt x="89357" y="493331"/>
                </a:lnTo>
                <a:lnTo>
                  <a:pt x="94119" y="490791"/>
                </a:lnTo>
                <a:lnTo>
                  <a:pt x="110413" y="479361"/>
                </a:lnTo>
                <a:lnTo>
                  <a:pt x="119735" y="473011"/>
                </a:lnTo>
                <a:lnTo>
                  <a:pt x="129400" y="466661"/>
                </a:lnTo>
                <a:lnTo>
                  <a:pt x="149059" y="451421"/>
                </a:lnTo>
                <a:lnTo>
                  <a:pt x="167538" y="437451"/>
                </a:lnTo>
                <a:lnTo>
                  <a:pt x="183172" y="424751"/>
                </a:lnTo>
                <a:lnTo>
                  <a:pt x="197129" y="412051"/>
                </a:lnTo>
                <a:lnTo>
                  <a:pt x="206184" y="404431"/>
                </a:lnTo>
                <a:lnTo>
                  <a:pt x="209169" y="400621"/>
                </a:lnTo>
                <a:lnTo>
                  <a:pt x="212305" y="398081"/>
                </a:lnTo>
                <a:lnTo>
                  <a:pt x="225082" y="385381"/>
                </a:lnTo>
                <a:lnTo>
                  <a:pt x="228130" y="382841"/>
                </a:lnTo>
                <a:lnTo>
                  <a:pt x="231330" y="379031"/>
                </a:lnTo>
                <a:lnTo>
                  <a:pt x="240868" y="368871"/>
                </a:lnTo>
                <a:lnTo>
                  <a:pt x="244005" y="366331"/>
                </a:lnTo>
                <a:lnTo>
                  <a:pt x="246976" y="362521"/>
                </a:lnTo>
                <a:lnTo>
                  <a:pt x="258978" y="349821"/>
                </a:lnTo>
                <a:lnTo>
                  <a:pt x="267258" y="339661"/>
                </a:lnTo>
                <a:lnTo>
                  <a:pt x="276059" y="329501"/>
                </a:lnTo>
                <a:lnTo>
                  <a:pt x="276059" y="320052"/>
                </a:lnTo>
                <a:lnTo>
                  <a:pt x="272796" y="324421"/>
                </a:lnTo>
                <a:lnTo>
                  <a:pt x="269240" y="329501"/>
                </a:lnTo>
                <a:lnTo>
                  <a:pt x="265379" y="333311"/>
                </a:lnTo>
                <a:lnTo>
                  <a:pt x="261683" y="338391"/>
                </a:lnTo>
                <a:lnTo>
                  <a:pt x="254203" y="347281"/>
                </a:lnTo>
                <a:lnTo>
                  <a:pt x="252171" y="349821"/>
                </a:lnTo>
                <a:lnTo>
                  <a:pt x="250228" y="351091"/>
                </a:lnTo>
                <a:lnTo>
                  <a:pt x="238455" y="365061"/>
                </a:lnTo>
                <a:lnTo>
                  <a:pt x="219989" y="384111"/>
                </a:lnTo>
                <a:lnTo>
                  <a:pt x="200748" y="401891"/>
                </a:lnTo>
                <a:lnTo>
                  <a:pt x="180784" y="419671"/>
                </a:lnTo>
                <a:lnTo>
                  <a:pt x="160159" y="436181"/>
                </a:lnTo>
                <a:lnTo>
                  <a:pt x="155486" y="439991"/>
                </a:lnTo>
                <a:lnTo>
                  <a:pt x="150723" y="443801"/>
                </a:lnTo>
                <a:lnTo>
                  <a:pt x="146011" y="446341"/>
                </a:lnTo>
                <a:lnTo>
                  <a:pt x="141274" y="450151"/>
                </a:lnTo>
                <a:lnTo>
                  <a:pt x="102260" y="476821"/>
                </a:lnTo>
                <a:lnTo>
                  <a:pt x="40995" y="513651"/>
                </a:lnTo>
                <a:lnTo>
                  <a:pt x="22110" y="522732"/>
                </a:lnTo>
                <a:lnTo>
                  <a:pt x="22110" y="530161"/>
                </a:lnTo>
                <a:lnTo>
                  <a:pt x="21183" y="531431"/>
                </a:lnTo>
                <a:lnTo>
                  <a:pt x="19507" y="532079"/>
                </a:lnTo>
                <a:lnTo>
                  <a:pt x="19431" y="531063"/>
                </a:lnTo>
                <a:lnTo>
                  <a:pt x="22110" y="530161"/>
                </a:lnTo>
                <a:lnTo>
                  <a:pt x="22110" y="522732"/>
                </a:lnTo>
                <a:lnTo>
                  <a:pt x="18986" y="524230"/>
                </a:lnTo>
                <a:lnTo>
                  <a:pt x="16776" y="490461"/>
                </a:lnTo>
                <a:lnTo>
                  <a:pt x="16776" y="533463"/>
                </a:lnTo>
                <a:lnTo>
                  <a:pt x="12446" y="536511"/>
                </a:lnTo>
                <a:lnTo>
                  <a:pt x="12204" y="536511"/>
                </a:lnTo>
                <a:lnTo>
                  <a:pt x="12077" y="535241"/>
                </a:lnTo>
                <a:lnTo>
                  <a:pt x="11620" y="530313"/>
                </a:lnTo>
                <a:lnTo>
                  <a:pt x="13169" y="531253"/>
                </a:lnTo>
                <a:lnTo>
                  <a:pt x="13347" y="534466"/>
                </a:lnTo>
                <a:lnTo>
                  <a:pt x="15900" y="532917"/>
                </a:lnTo>
                <a:lnTo>
                  <a:pt x="16776" y="533463"/>
                </a:lnTo>
                <a:lnTo>
                  <a:pt x="16776" y="490461"/>
                </a:lnTo>
                <a:lnTo>
                  <a:pt x="16383" y="484441"/>
                </a:lnTo>
                <a:lnTo>
                  <a:pt x="14986" y="436181"/>
                </a:lnTo>
                <a:lnTo>
                  <a:pt x="15697" y="385381"/>
                </a:lnTo>
                <a:lnTo>
                  <a:pt x="18884" y="334581"/>
                </a:lnTo>
                <a:lnTo>
                  <a:pt x="20840" y="318071"/>
                </a:lnTo>
                <a:lnTo>
                  <a:pt x="21793" y="310451"/>
                </a:lnTo>
                <a:lnTo>
                  <a:pt x="23304" y="297751"/>
                </a:lnTo>
                <a:lnTo>
                  <a:pt x="23825" y="293941"/>
                </a:lnTo>
                <a:lnTo>
                  <a:pt x="24218" y="288861"/>
                </a:lnTo>
                <a:lnTo>
                  <a:pt x="25057" y="285051"/>
                </a:lnTo>
                <a:lnTo>
                  <a:pt x="29425" y="260921"/>
                </a:lnTo>
                <a:lnTo>
                  <a:pt x="30200" y="257111"/>
                </a:lnTo>
                <a:lnTo>
                  <a:pt x="40398" y="212661"/>
                </a:lnTo>
                <a:lnTo>
                  <a:pt x="49390" y="182181"/>
                </a:lnTo>
                <a:lnTo>
                  <a:pt x="49961" y="179641"/>
                </a:lnTo>
                <a:lnTo>
                  <a:pt x="50584" y="178371"/>
                </a:lnTo>
                <a:lnTo>
                  <a:pt x="51346" y="175831"/>
                </a:lnTo>
                <a:lnTo>
                  <a:pt x="59994" y="152971"/>
                </a:lnTo>
                <a:lnTo>
                  <a:pt x="62179" y="146621"/>
                </a:lnTo>
                <a:lnTo>
                  <a:pt x="64706" y="141541"/>
                </a:lnTo>
                <a:lnTo>
                  <a:pt x="86347" y="97091"/>
                </a:lnTo>
                <a:lnTo>
                  <a:pt x="112877" y="55181"/>
                </a:lnTo>
                <a:lnTo>
                  <a:pt x="144183" y="17081"/>
                </a:lnTo>
                <a:lnTo>
                  <a:pt x="161239" y="571"/>
                </a:lnTo>
                <a:lnTo>
                  <a:pt x="153504" y="571"/>
                </a:lnTo>
                <a:lnTo>
                  <a:pt x="117030" y="41211"/>
                </a:lnTo>
                <a:lnTo>
                  <a:pt x="91287" y="78041"/>
                </a:lnTo>
                <a:lnTo>
                  <a:pt x="72631" y="111061"/>
                </a:lnTo>
                <a:lnTo>
                  <a:pt x="69240" y="117411"/>
                </a:lnTo>
                <a:lnTo>
                  <a:pt x="47472" y="169481"/>
                </a:lnTo>
                <a:lnTo>
                  <a:pt x="46189" y="173291"/>
                </a:lnTo>
                <a:lnTo>
                  <a:pt x="44691" y="177101"/>
                </a:lnTo>
                <a:lnTo>
                  <a:pt x="43688" y="180911"/>
                </a:lnTo>
                <a:lnTo>
                  <a:pt x="37071" y="202501"/>
                </a:lnTo>
                <a:lnTo>
                  <a:pt x="36017" y="205041"/>
                </a:lnTo>
                <a:lnTo>
                  <a:pt x="34785" y="208851"/>
                </a:lnTo>
                <a:lnTo>
                  <a:pt x="25920" y="245681"/>
                </a:lnTo>
                <a:lnTo>
                  <a:pt x="24942" y="249491"/>
                </a:lnTo>
                <a:lnTo>
                  <a:pt x="24498" y="253301"/>
                </a:lnTo>
                <a:lnTo>
                  <a:pt x="15087" y="311721"/>
                </a:lnTo>
                <a:lnTo>
                  <a:pt x="10896" y="356171"/>
                </a:lnTo>
                <a:lnTo>
                  <a:pt x="8851" y="400621"/>
                </a:lnTo>
                <a:lnTo>
                  <a:pt x="8686" y="446341"/>
                </a:lnTo>
                <a:lnTo>
                  <a:pt x="9423" y="470471"/>
                </a:lnTo>
                <a:lnTo>
                  <a:pt x="9537" y="473011"/>
                </a:lnTo>
                <a:lnTo>
                  <a:pt x="9575" y="479361"/>
                </a:lnTo>
                <a:lnTo>
                  <a:pt x="10287" y="488251"/>
                </a:lnTo>
                <a:lnTo>
                  <a:pt x="11290" y="502221"/>
                </a:lnTo>
                <a:lnTo>
                  <a:pt x="12153" y="514921"/>
                </a:lnTo>
                <a:lnTo>
                  <a:pt x="12928" y="527151"/>
                </a:lnTo>
                <a:lnTo>
                  <a:pt x="11404" y="527888"/>
                </a:lnTo>
                <a:lnTo>
                  <a:pt x="11112" y="524230"/>
                </a:lnTo>
                <a:lnTo>
                  <a:pt x="10248" y="512381"/>
                </a:lnTo>
                <a:lnTo>
                  <a:pt x="9169" y="495871"/>
                </a:lnTo>
                <a:lnTo>
                  <a:pt x="8699" y="488251"/>
                </a:lnTo>
                <a:lnTo>
                  <a:pt x="7975" y="479361"/>
                </a:lnTo>
                <a:lnTo>
                  <a:pt x="7899" y="465391"/>
                </a:lnTo>
                <a:lnTo>
                  <a:pt x="6934" y="429831"/>
                </a:lnTo>
                <a:lnTo>
                  <a:pt x="6769" y="424751"/>
                </a:lnTo>
                <a:lnTo>
                  <a:pt x="7073" y="419671"/>
                </a:lnTo>
                <a:lnTo>
                  <a:pt x="7137" y="415861"/>
                </a:lnTo>
                <a:lnTo>
                  <a:pt x="7950" y="387921"/>
                </a:lnTo>
                <a:lnTo>
                  <a:pt x="8051" y="385381"/>
                </a:lnTo>
                <a:lnTo>
                  <a:pt x="8089" y="379031"/>
                </a:lnTo>
                <a:lnTo>
                  <a:pt x="8521" y="375221"/>
                </a:lnTo>
                <a:lnTo>
                  <a:pt x="10731" y="347281"/>
                </a:lnTo>
                <a:lnTo>
                  <a:pt x="11061" y="343471"/>
                </a:lnTo>
                <a:lnTo>
                  <a:pt x="15214" y="304101"/>
                </a:lnTo>
                <a:lnTo>
                  <a:pt x="21158" y="266001"/>
                </a:lnTo>
                <a:lnTo>
                  <a:pt x="29146" y="227901"/>
                </a:lnTo>
                <a:lnTo>
                  <a:pt x="39420" y="189801"/>
                </a:lnTo>
                <a:lnTo>
                  <a:pt x="52158" y="152971"/>
                </a:lnTo>
                <a:lnTo>
                  <a:pt x="67576" y="117411"/>
                </a:lnTo>
                <a:lnTo>
                  <a:pt x="86093" y="83121"/>
                </a:lnTo>
                <a:lnTo>
                  <a:pt x="107518" y="50101"/>
                </a:lnTo>
                <a:lnTo>
                  <a:pt x="117259" y="37401"/>
                </a:lnTo>
                <a:lnTo>
                  <a:pt x="119291" y="34861"/>
                </a:lnTo>
                <a:lnTo>
                  <a:pt x="123456" y="29781"/>
                </a:lnTo>
                <a:lnTo>
                  <a:pt x="127419" y="24701"/>
                </a:lnTo>
                <a:lnTo>
                  <a:pt x="131724" y="19621"/>
                </a:lnTo>
                <a:lnTo>
                  <a:pt x="144983" y="5651"/>
                </a:lnTo>
                <a:lnTo>
                  <a:pt x="147129" y="3111"/>
                </a:lnTo>
                <a:lnTo>
                  <a:pt x="150266" y="571"/>
                </a:lnTo>
                <a:lnTo>
                  <a:pt x="140868" y="571"/>
                </a:lnTo>
                <a:lnTo>
                  <a:pt x="136436" y="4381"/>
                </a:lnTo>
                <a:lnTo>
                  <a:pt x="119354" y="23431"/>
                </a:lnTo>
                <a:lnTo>
                  <a:pt x="103492" y="43751"/>
                </a:lnTo>
                <a:lnTo>
                  <a:pt x="92290" y="58991"/>
                </a:lnTo>
                <a:lnTo>
                  <a:pt x="91084" y="61531"/>
                </a:lnTo>
                <a:lnTo>
                  <a:pt x="90004" y="62801"/>
                </a:lnTo>
                <a:lnTo>
                  <a:pt x="88861" y="65341"/>
                </a:lnTo>
                <a:lnTo>
                  <a:pt x="78727" y="80581"/>
                </a:lnTo>
                <a:lnTo>
                  <a:pt x="75450" y="86931"/>
                </a:lnTo>
                <a:lnTo>
                  <a:pt x="52666" y="132651"/>
                </a:lnTo>
                <a:lnTo>
                  <a:pt x="34417" y="180911"/>
                </a:lnTo>
                <a:lnTo>
                  <a:pt x="20701" y="230441"/>
                </a:lnTo>
                <a:lnTo>
                  <a:pt x="17703" y="241871"/>
                </a:lnTo>
                <a:lnTo>
                  <a:pt x="15176" y="254571"/>
                </a:lnTo>
                <a:lnTo>
                  <a:pt x="9512" y="286321"/>
                </a:lnTo>
                <a:lnTo>
                  <a:pt x="9169" y="288861"/>
                </a:lnTo>
                <a:lnTo>
                  <a:pt x="8966" y="291401"/>
                </a:lnTo>
                <a:lnTo>
                  <a:pt x="8686" y="292671"/>
                </a:lnTo>
                <a:lnTo>
                  <a:pt x="4013" y="330771"/>
                </a:lnTo>
                <a:lnTo>
                  <a:pt x="673" y="382841"/>
                </a:lnTo>
                <a:lnTo>
                  <a:pt x="88" y="422211"/>
                </a:lnTo>
                <a:lnTo>
                  <a:pt x="0" y="436181"/>
                </a:lnTo>
                <a:lnTo>
                  <a:pt x="1435" y="484441"/>
                </a:lnTo>
                <a:lnTo>
                  <a:pt x="1562" y="486981"/>
                </a:lnTo>
                <a:lnTo>
                  <a:pt x="5016" y="536511"/>
                </a:lnTo>
                <a:lnTo>
                  <a:pt x="5372" y="540321"/>
                </a:lnTo>
                <a:lnTo>
                  <a:pt x="8991" y="542861"/>
                </a:lnTo>
                <a:lnTo>
                  <a:pt x="15722" y="542861"/>
                </a:lnTo>
                <a:lnTo>
                  <a:pt x="27571" y="536511"/>
                </a:lnTo>
                <a:lnTo>
                  <a:pt x="29946" y="535241"/>
                </a:lnTo>
                <a:lnTo>
                  <a:pt x="39420" y="530161"/>
                </a:lnTo>
                <a:lnTo>
                  <a:pt x="48907" y="525081"/>
                </a:lnTo>
                <a:lnTo>
                  <a:pt x="81356" y="507301"/>
                </a:lnTo>
                <a:lnTo>
                  <a:pt x="143738" y="466661"/>
                </a:lnTo>
                <a:lnTo>
                  <a:pt x="187706" y="432371"/>
                </a:lnTo>
                <a:lnTo>
                  <a:pt x="228879" y="394271"/>
                </a:lnTo>
                <a:lnTo>
                  <a:pt x="233248" y="390461"/>
                </a:lnTo>
                <a:lnTo>
                  <a:pt x="237502" y="385381"/>
                </a:lnTo>
                <a:lnTo>
                  <a:pt x="248246" y="373951"/>
                </a:lnTo>
                <a:lnTo>
                  <a:pt x="254406" y="367601"/>
                </a:lnTo>
                <a:lnTo>
                  <a:pt x="278384" y="338391"/>
                </a:lnTo>
                <a:lnTo>
                  <a:pt x="320662" y="278701"/>
                </a:lnTo>
                <a:lnTo>
                  <a:pt x="346773" y="229171"/>
                </a:lnTo>
                <a:lnTo>
                  <a:pt x="367157" y="178371"/>
                </a:lnTo>
                <a:lnTo>
                  <a:pt x="371449" y="164401"/>
                </a:lnTo>
                <a:lnTo>
                  <a:pt x="372681" y="160591"/>
                </a:lnTo>
                <a:lnTo>
                  <a:pt x="382460" y="119951"/>
                </a:lnTo>
                <a:lnTo>
                  <a:pt x="389534" y="58991"/>
                </a:lnTo>
                <a:lnTo>
                  <a:pt x="389750" y="34861"/>
                </a:lnTo>
                <a:close/>
              </a:path>
              <a:path w="1153160" h="1080135">
                <a:moveTo>
                  <a:pt x="698741" y="1070698"/>
                </a:moveTo>
                <a:lnTo>
                  <a:pt x="698195" y="1069530"/>
                </a:lnTo>
                <a:lnTo>
                  <a:pt x="696988" y="1070698"/>
                </a:lnTo>
                <a:lnTo>
                  <a:pt x="698741" y="1070698"/>
                </a:lnTo>
                <a:close/>
              </a:path>
              <a:path w="1153160" h="1080135">
                <a:moveTo>
                  <a:pt x="719315" y="430618"/>
                </a:moveTo>
                <a:lnTo>
                  <a:pt x="718604" y="430618"/>
                </a:lnTo>
                <a:lnTo>
                  <a:pt x="718642" y="431266"/>
                </a:lnTo>
                <a:lnTo>
                  <a:pt x="719315" y="430618"/>
                </a:lnTo>
                <a:close/>
              </a:path>
              <a:path w="1153160" h="1080135">
                <a:moveTo>
                  <a:pt x="720534" y="430631"/>
                </a:moveTo>
                <a:lnTo>
                  <a:pt x="719429" y="431888"/>
                </a:lnTo>
                <a:lnTo>
                  <a:pt x="720229" y="431888"/>
                </a:lnTo>
                <a:lnTo>
                  <a:pt x="720534" y="430631"/>
                </a:lnTo>
                <a:close/>
              </a:path>
              <a:path w="1153160" h="1080135">
                <a:moveTo>
                  <a:pt x="1145425" y="424243"/>
                </a:moveTo>
                <a:lnTo>
                  <a:pt x="1144333" y="424243"/>
                </a:lnTo>
                <a:lnTo>
                  <a:pt x="1144333" y="425513"/>
                </a:lnTo>
                <a:lnTo>
                  <a:pt x="1145425" y="424243"/>
                </a:lnTo>
                <a:close/>
              </a:path>
              <a:path w="1153160" h="1080135">
                <a:moveTo>
                  <a:pt x="1152931" y="425513"/>
                </a:moveTo>
                <a:lnTo>
                  <a:pt x="1152677" y="406463"/>
                </a:lnTo>
                <a:lnTo>
                  <a:pt x="1152575" y="398843"/>
                </a:lnTo>
                <a:lnTo>
                  <a:pt x="1151293" y="373443"/>
                </a:lnTo>
                <a:lnTo>
                  <a:pt x="1150454" y="364553"/>
                </a:lnTo>
                <a:lnTo>
                  <a:pt x="1149870" y="358203"/>
                </a:lnTo>
                <a:lnTo>
                  <a:pt x="1149629" y="355663"/>
                </a:lnTo>
                <a:lnTo>
                  <a:pt x="1148918" y="348043"/>
                </a:lnTo>
                <a:lnTo>
                  <a:pt x="1146035" y="327888"/>
                </a:lnTo>
                <a:lnTo>
                  <a:pt x="1146035" y="425513"/>
                </a:lnTo>
                <a:lnTo>
                  <a:pt x="1144333" y="425513"/>
                </a:lnTo>
                <a:lnTo>
                  <a:pt x="1104874" y="425513"/>
                </a:lnTo>
                <a:lnTo>
                  <a:pt x="1095438" y="424243"/>
                </a:lnTo>
                <a:lnTo>
                  <a:pt x="1072540" y="424243"/>
                </a:lnTo>
                <a:lnTo>
                  <a:pt x="1069390" y="422973"/>
                </a:lnTo>
                <a:lnTo>
                  <a:pt x="1051331" y="421703"/>
                </a:lnTo>
                <a:lnTo>
                  <a:pt x="1040777" y="420433"/>
                </a:lnTo>
                <a:lnTo>
                  <a:pt x="1035761" y="419163"/>
                </a:lnTo>
                <a:lnTo>
                  <a:pt x="1031303" y="419163"/>
                </a:lnTo>
                <a:lnTo>
                  <a:pt x="1027480" y="417893"/>
                </a:lnTo>
                <a:lnTo>
                  <a:pt x="1001979" y="414083"/>
                </a:lnTo>
                <a:lnTo>
                  <a:pt x="976604" y="407733"/>
                </a:lnTo>
                <a:lnTo>
                  <a:pt x="951585" y="400113"/>
                </a:lnTo>
                <a:lnTo>
                  <a:pt x="930313" y="391261"/>
                </a:lnTo>
                <a:lnTo>
                  <a:pt x="934834" y="392493"/>
                </a:lnTo>
                <a:lnTo>
                  <a:pt x="956106" y="401383"/>
                </a:lnTo>
                <a:lnTo>
                  <a:pt x="958507" y="401383"/>
                </a:lnTo>
                <a:lnTo>
                  <a:pt x="1007160" y="414083"/>
                </a:lnTo>
                <a:lnTo>
                  <a:pt x="1066139" y="421703"/>
                </a:lnTo>
                <a:lnTo>
                  <a:pt x="1095400" y="422973"/>
                </a:lnTo>
                <a:lnTo>
                  <a:pt x="1097534" y="422973"/>
                </a:lnTo>
                <a:lnTo>
                  <a:pt x="1105331" y="424243"/>
                </a:lnTo>
                <a:lnTo>
                  <a:pt x="1138135" y="424243"/>
                </a:lnTo>
                <a:lnTo>
                  <a:pt x="1144333" y="424243"/>
                </a:lnTo>
                <a:lnTo>
                  <a:pt x="1144333" y="418706"/>
                </a:lnTo>
                <a:lnTo>
                  <a:pt x="1145260" y="417893"/>
                </a:lnTo>
                <a:lnTo>
                  <a:pt x="1144333" y="417893"/>
                </a:lnTo>
                <a:lnTo>
                  <a:pt x="1144435" y="410273"/>
                </a:lnTo>
                <a:lnTo>
                  <a:pt x="1144536" y="406463"/>
                </a:lnTo>
                <a:lnTo>
                  <a:pt x="1145679" y="407733"/>
                </a:lnTo>
                <a:lnTo>
                  <a:pt x="1145933" y="415353"/>
                </a:lnTo>
                <a:lnTo>
                  <a:pt x="1146035" y="425513"/>
                </a:lnTo>
                <a:lnTo>
                  <a:pt x="1146035" y="327888"/>
                </a:lnTo>
                <a:lnTo>
                  <a:pt x="1145286" y="322643"/>
                </a:lnTo>
                <a:lnTo>
                  <a:pt x="1143533" y="313994"/>
                </a:lnTo>
                <a:lnTo>
                  <a:pt x="1143533" y="358203"/>
                </a:lnTo>
                <a:lnTo>
                  <a:pt x="1143406" y="356387"/>
                </a:lnTo>
                <a:lnTo>
                  <a:pt x="1143076" y="359473"/>
                </a:lnTo>
                <a:lnTo>
                  <a:pt x="1143012" y="361975"/>
                </a:lnTo>
                <a:lnTo>
                  <a:pt x="1142923" y="360807"/>
                </a:lnTo>
                <a:lnTo>
                  <a:pt x="1138186" y="327723"/>
                </a:lnTo>
                <a:lnTo>
                  <a:pt x="1137246" y="322643"/>
                </a:lnTo>
                <a:lnTo>
                  <a:pt x="1136180" y="317563"/>
                </a:lnTo>
                <a:lnTo>
                  <a:pt x="1133830" y="306133"/>
                </a:lnTo>
                <a:lnTo>
                  <a:pt x="1132459" y="301053"/>
                </a:lnTo>
                <a:lnTo>
                  <a:pt x="1131277" y="295973"/>
                </a:lnTo>
                <a:lnTo>
                  <a:pt x="1129931" y="290893"/>
                </a:lnTo>
                <a:lnTo>
                  <a:pt x="1128534" y="287083"/>
                </a:lnTo>
                <a:lnTo>
                  <a:pt x="1127379" y="282003"/>
                </a:lnTo>
                <a:lnTo>
                  <a:pt x="1124953" y="274383"/>
                </a:lnTo>
                <a:lnTo>
                  <a:pt x="1123950" y="271843"/>
                </a:lnTo>
                <a:lnTo>
                  <a:pt x="1123251" y="269303"/>
                </a:lnTo>
                <a:lnTo>
                  <a:pt x="1120787" y="261683"/>
                </a:lnTo>
                <a:lnTo>
                  <a:pt x="1117904" y="254063"/>
                </a:lnTo>
                <a:lnTo>
                  <a:pt x="1114602" y="245173"/>
                </a:lnTo>
                <a:lnTo>
                  <a:pt x="1110869" y="237553"/>
                </a:lnTo>
                <a:lnTo>
                  <a:pt x="1106843" y="228663"/>
                </a:lnTo>
                <a:lnTo>
                  <a:pt x="1102626" y="221043"/>
                </a:lnTo>
                <a:lnTo>
                  <a:pt x="1093952" y="205803"/>
                </a:lnTo>
                <a:lnTo>
                  <a:pt x="1089393" y="198183"/>
                </a:lnTo>
                <a:lnTo>
                  <a:pt x="1091577" y="200723"/>
                </a:lnTo>
                <a:lnTo>
                  <a:pt x="1096822" y="207073"/>
                </a:lnTo>
                <a:lnTo>
                  <a:pt x="1101458" y="214693"/>
                </a:lnTo>
                <a:lnTo>
                  <a:pt x="1102550" y="215963"/>
                </a:lnTo>
                <a:lnTo>
                  <a:pt x="1105522" y="221043"/>
                </a:lnTo>
                <a:lnTo>
                  <a:pt x="1107033" y="224853"/>
                </a:lnTo>
                <a:lnTo>
                  <a:pt x="1108532" y="227393"/>
                </a:lnTo>
                <a:lnTo>
                  <a:pt x="1110081" y="229933"/>
                </a:lnTo>
                <a:lnTo>
                  <a:pt x="1111669" y="233743"/>
                </a:lnTo>
                <a:lnTo>
                  <a:pt x="1112888" y="236283"/>
                </a:lnTo>
                <a:lnTo>
                  <a:pt x="1114120" y="240093"/>
                </a:lnTo>
                <a:lnTo>
                  <a:pt x="1115326" y="242633"/>
                </a:lnTo>
                <a:lnTo>
                  <a:pt x="1116291" y="245173"/>
                </a:lnTo>
                <a:lnTo>
                  <a:pt x="1131824" y="289623"/>
                </a:lnTo>
                <a:lnTo>
                  <a:pt x="1141234" y="332803"/>
                </a:lnTo>
                <a:lnTo>
                  <a:pt x="1143406" y="356387"/>
                </a:lnTo>
                <a:lnTo>
                  <a:pt x="1143495" y="355663"/>
                </a:lnTo>
                <a:lnTo>
                  <a:pt x="1143533" y="358203"/>
                </a:lnTo>
                <a:lnTo>
                  <a:pt x="1143533" y="313994"/>
                </a:lnTo>
                <a:lnTo>
                  <a:pt x="1133360" y="271843"/>
                </a:lnTo>
                <a:lnTo>
                  <a:pt x="1113815" y="223583"/>
                </a:lnTo>
                <a:lnTo>
                  <a:pt x="1098677" y="198183"/>
                </a:lnTo>
                <a:lnTo>
                  <a:pt x="1092987" y="190563"/>
                </a:lnTo>
                <a:lnTo>
                  <a:pt x="1084719" y="180403"/>
                </a:lnTo>
                <a:lnTo>
                  <a:pt x="1080389" y="175323"/>
                </a:lnTo>
                <a:lnTo>
                  <a:pt x="1075855" y="170243"/>
                </a:lnTo>
                <a:lnTo>
                  <a:pt x="1071156" y="166433"/>
                </a:lnTo>
                <a:lnTo>
                  <a:pt x="1066368" y="161353"/>
                </a:lnTo>
                <a:lnTo>
                  <a:pt x="1061364" y="157543"/>
                </a:lnTo>
                <a:lnTo>
                  <a:pt x="1056246" y="153733"/>
                </a:lnTo>
                <a:lnTo>
                  <a:pt x="1051001" y="148653"/>
                </a:lnTo>
                <a:lnTo>
                  <a:pt x="1045616" y="146113"/>
                </a:lnTo>
                <a:lnTo>
                  <a:pt x="1034478" y="138493"/>
                </a:lnTo>
                <a:lnTo>
                  <a:pt x="1022946" y="132143"/>
                </a:lnTo>
                <a:lnTo>
                  <a:pt x="986510" y="119443"/>
                </a:lnTo>
                <a:lnTo>
                  <a:pt x="961326" y="114363"/>
                </a:lnTo>
                <a:lnTo>
                  <a:pt x="948626" y="111823"/>
                </a:lnTo>
                <a:lnTo>
                  <a:pt x="941057" y="111823"/>
                </a:lnTo>
                <a:lnTo>
                  <a:pt x="932992" y="110553"/>
                </a:lnTo>
                <a:lnTo>
                  <a:pt x="915708" y="110553"/>
                </a:lnTo>
                <a:lnTo>
                  <a:pt x="906665" y="111823"/>
                </a:lnTo>
                <a:lnTo>
                  <a:pt x="897483" y="111823"/>
                </a:lnTo>
                <a:lnTo>
                  <a:pt x="869683" y="115633"/>
                </a:lnTo>
                <a:lnTo>
                  <a:pt x="849414" y="118173"/>
                </a:lnTo>
                <a:lnTo>
                  <a:pt x="839609" y="120713"/>
                </a:lnTo>
                <a:lnTo>
                  <a:pt x="830770" y="123253"/>
                </a:lnTo>
                <a:lnTo>
                  <a:pt x="823480" y="125793"/>
                </a:lnTo>
                <a:lnTo>
                  <a:pt x="818248" y="127063"/>
                </a:lnTo>
                <a:lnTo>
                  <a:pt x="815644" y="129603"/>
                </a:lnTo>
                <a:lnTo>
                  <a:pt x="816229" y="130873"/>
                </a:lnTo>
                <a:lnTo>
                  <a:pt x="820826" y="129603"/>
                </a:lnTo>
                <a:lnTo>
                  <a:pt x="828395" y="128333"/>
                </a:lnTo>
                <a:lnTo>
                  <a:pt x="837844" y="125793"/>
                </a:lnTo>
                <a:lnTo>
                  <a:pt x="848106" y="123253"/>
                </a:lnTo>
                <a:lnTo>
                  <a:pt x="858050" y="121983"/>
                </a:lnTo>
                <a:lnTo>
                  <a:pt x="866482" y="120713"/>
                </a:lnTo>
                <a:lnTo>
                  <a:pt x="872248" y="119443"/>
                </a:lnTo>
                <a:lnTo>
                  <a:pt x="870978" y="120713"/>
                </a:lnTo>
                <a:lnTo>
                  <a:pt x="864323" y="121983"/>
                </a:lnTo>
                <a:lnTo>
                  <a:pt x="854710" y="124523"/>
                </a:lnTo>
                <a:lnTo>
                  <a:pt x="844562" y="127063"/>
                </a:lnTo>
                <a:lnTo>
                  <a:pt x="838136" y="128333"/>
                </a:lnTo>
                <a:lnTo>
                  <a:pt x="832954" y="130873"/>
                </a:lnTo>
                <a:lnTo>
                  <a:pt x="832040" y="132143"/>
                </a:lnTo>
                <a:lnTo>
                  <a:pt x="834440" y="132143"/>
                </a:lnTo>
                <a:lnTo>
                  <a:pt x="845083" y="130873"/>
                </a:lnTo>
                <a:lnTo>
                  <a:pt x="856830" y="129603"/>
                </a:lnTo>
                <a:lnTo>
                  <a:pt x="870267" y="128333"/>
                </a:lnTo>
                <a:lnTo>
                  <a:pt x="884897" y="125793"/>
                </a:lnTo>
                <a:lnTo>
                  <a:pt x="915733" y="123253"/>
                </a:lnTo>
                <a:lnTo>
                  <a:pt x="930846" y="123253"/>
                </a:lnTo>
                <a:lnTo>
                  <a:pt x="944981" y="124523"/>
                </a:lnTo>
                <a:lnTo>
                  <a:pt x="1003617" y="138493"/>
                </a:lnTo>
                <a:lnTo>
                  <a:pt x="1045159" y="161353"/>
                </a:lnTo>
                <a:lnTo>
                  <a:pt x="1079131" y="194373"/>
                </a:lnTo>
                <a:lnTo>
                  <a:pt x="1104341" y="235013"/>
                </a:lnTo>
                <a:lnTo>
                  <a:pt x="1121321" y="279463"/>
                </a:lnTo>
                <a:lnTo>
                  <a:pt x="1131658" y="327723"/>
                </a:lnTo>
                <a:lnTo>
                  <a:pt x="1136865" y="375983"/>
                </a:lnTo>
                <a:lnTo>
                  <a:pt x="1138072" y="417893"/>
                </a:lnTo>
                <a:lnTo>
                  <a:pt x="1112405" y="417893"/>
                </a:lnTo>
                <a:lnTo>
                  <a:pt x="1079601" y="416623"/>
                </a:lnTo>
                <a:lnTo>
                  <a:pt x="1014603" y="409003"/>
                </a:lnTo>
                <a:lnTo>
                  <a:pt x="998613" y="405193"/>
                </a:lnTo>
                <a:lnTo>
                  <a:pt x="982687" y="402653"/>
                </a:lnTo>
                <a:lnTo>
                  <a:pt x="959281" y="395033"/>
                </a:lnTo>
                <a:lnTo>
                  <a:pt x="956703" y="395033"/>
                </a:lnTo>
                <a:lnTo>
                  <a:pt x="954214" y="393763"/>
                </a:lnTo>
                <a:lnTo>
                  <a:pt x="951661" y="392493"/>
                </a:lnTo>
                <a:lnTo>
                  <a:pt x="936472" y="387413"/>
                </a:lnTo>
                <a:lnTo>
                  <a:pt x="930160" y="384136"/>
                </a:lnTo>
                <a:lnTo>
                  <a:pt x="930160" y="391185"/>
                </a:lnTo>
                <a:lnTo>
                  <a:pt x="915250" y="384873"/>
                </a:lnTo>
                <a:lnTo>
                  <a:pt x="913218" y="383603"/>
                </a:lnTo>
                <a:lnTo>
                  <a:pt x="911352" y="383603"/>
                </a:lnTo>
                <a:lnTo>
                  <a:pt x="909434" y="382333"/>
                </a:lnTo>
                <a:lnTo>
                  <a:pt x="895121" y="373443"/>
                </a:lnTo>
                <a:lnTo>
                  <a:pt x="894207" y="373443"/>
                </a:lnTo>
                <a:lnTo>
                  <a:pt x="893318" y="372173"/>
                </a:lnTo>
                <a:lnTo>
                  <a:pt x="892403" y="372173"/>
                </a:lnTo>
                <a:lnTo>
                  <a:pt x="878852" y="363283"/>
                </a:lnTo>
                <a:lnTo>
                  <a:pt x="877989" y="362013"/>
                </a:lnTo>
                <a:lnTo>
                  <a:pt x="877163" y="360743"/>
                </a:lnTo>
                <a:lnTo>
                  <a:pt x="871258" y="356933"/>
                </a:lnTo>
                <a:lnTo>
                  <a:pt x="867918" y="353123"/>
                </a:lnTo>
                <a:lnTo>
                  <a:pt x="864374" y="350583"/>
                </a:lnTo>
                <a:lnTo>
                  <a:pt x="861390" y="348043"/>
                </a:lnTo>
                <a:lnTo>
                  <a:pt x="852106" y="337883"/>
                </a:lnTo>
                <a:lnTo>
                  <a:pt x="849249" y="335343"/>
                </a:lnTo>
                <a:lnTo>
                  <a:pt x="846493" y="331533"/>
                </a:lnTo>
                <a:lnTo>
                  <a:pt x="843686" y="328993"/>
                </a:lnTo>
                <a:lnTo>
                  <a:pt x="835952" y="317563"/>
                </a:lnTo>
                <a:lnTo>
                  <a:pt x="828967" y="307403"/>
                </a:lnTo>
                <a:lnTo>
                  <a:pt x="812927" y="271843"/>
                </a:lnTo>
                <a:lnTo>
                  <a:pt x="804430" y="233743"/>
                </a:lnTo>
                <a:lnTo>
                  <a:pt x="802449" y="209613"/>
                </a:lnTo>
                <a:lnTo>
                  <a:pt x="802462" y="196913"/>
                </a:lnTo>
                <a:lnTo>
                  <a:pt x="803097" y="184213"/>
                </a:lnTo>
                <a:lnTo>
                  <a:pt x="803402" y="180403"/>
                </a:lnTo>
                <a:lnTo>
                  <a:pt x="804341" y="171513"/>
                </a:lnTo>
                <a:lnTo>
                  <a:pt x="804938" y="167703"/>
                </a:lnTo>
                <a:lnTo>
                  <a:pt x="805421" y="163893"/>
                </a:lnTo>
                <a:lnTo>
                  <a:pt x="806196" y="160083"/>
                </a:lnTo>
                <a:lnTo>
                  <a:pt x="806869" y="156273"/>
                </a:lnTo>
                <a:lnTo>
                  <a:pt x="808609" y="148653"/>
                </a:lnTo>
                <a:lnTo>
                  <a:pt x="809104" y="146113"/>
                </a:lnTo>
                <a:lnTo>
                  <a:pt x="809523" y="144843"/>
                </a:lnTo>
                <a:lnTo>
                  <a:pt x="810272" y="141986"/>
                </a:lnTo>
                <a:lnTo>
                  <a:pt x="811834" y="140576"/>
                </a:lnTo>
                <a:lnTo>
                  <a:pt x="811161" y="143573"/>
                </a:lnTo>
                <a:lnTo>
                  <a:pt x="810069" y="148653"/>
                </a:lnTo>
                <a:lnTo>
                  <a:pt x="809612" y="151193"/>
                </a:lnTo>
                <a:lnTo>
                  <a:pt x="808634" y="155003"/>
                </a:lnTo>
                <a:lnTo>
                  <a:pt x="807847" y="160083"/>
                </a:lnTo>
                <a:lnTo>
                  <a:pt x="807123" y="165163"/>
                </a:lnTo>
                <a:lnTo>
                  <a:pt x="806170" y="171513"/>
                </a:lnTo>
                <a:lnTo>
                  <a:pt x="805446" y="179133"/>
                </a:lnTo>
                <a:lnTo>
                  <a:pt x="804900" y="186753"/>
                </a:lnTo>
                <a:lnTo>
                  <a:pt x="804659" y="190563"/>
                </a:lnTo>
                <a:lnTo>
                  <a:pt x="804570" y="209613"/>
                </a:lnTo>
                <a:lnTo>
                  <a:pt x="805332" y="222313"/>
                </a:lnTo>
                <a:lnTo>
                  <a:pt x="813600" y="266763"/>
                </a:lnTo>
                <a:lnTo>
                  <a:pt x="831570" y="307403"/>
                </a:lnTo>
                <a:lnTo>
                  <a:pt x="859231" y="342963"/>
                </a:lnTo>
                <a:lnTo>
                  <a:pt x="878014" y="359473"/>
                </a:lnTo>
                <a:lnTo>
                  <a:pt x="879919" y="362013"/>
                </a:lnTo>
                <a:lnTo>
                  <a:pt x="882053" y="363283"/>
                </a:lnTo>
                <a:lnTo>
                  <a:pt x="894499" y="372173"/>
                </a:lnTo>
                <a:lnTo>
                  <a:pt x="898753" y="374713"/>
                </a:lnTo>
                <a:lnTo>
                  <a:pt x="903249" y="377253"/>
                </a:lnTo>
                <a:lnTo>
                  <a:pt x="911974" y="382333"/>
                </a:lnTo>
                <a:lnTo>
                  <a:pt x="914196" y="383603"/>
                </a:lnTo>
                <a:lnTo>
                  <a:pt x="921067" y="386143"/>
                </a:lnTo>
                <a:lnTo>
                  <a:pt x="930160" y="391185"/>
                </a:lnTo>
                <a:lnTo>
                  <a:pt x="930160" y="384136"/>
                </a:lnTo>
                <a:lnTo>
                  <a:pt x="921816" y="379793"/>
                </a:lnTo>
                <a:lnTo>
                  <a:pt x="916825" y="378523"/>
                </a:lnTo>
                <a:lnTo>
                  <a:pt x="912241" y="374713"/>
                </a:lnTo>
                <a:lnTo>
                  <a:pt x="898804" y="367093"/>
                </a:lnTo>
                <a:lnTo>
                  <a:pt x="893851" y="364553"/>
                </a:lnTo>
                <a:lnTo>
                  <a:pt x="880770" y="354393"/>
                </a:lnTo>
                <a:lnTo>
                  <a:pt x="846836" y="321373"/>
                </a:lnTo>
                <a:lnTo>
                  <a:pt x="822998" y="279463"/>
                </a:lnTo>
                <a:lnTo>
                  <a:pt x="815200" y="256603"/>
                </a:lnTo>
                <a:lnTo>
                  <a:pt x="814362" y="254063"/>
                </a:lnTo>
                <a:lnTo>
                  <a:pt x="813943" y="251523"/>
                </a:lnTo>
                <a:lnTo>
                  <a:pt x="813282" y="248983"/>
                </a:lnTo>
                <a:lnTo>
                  <a:pt x="812698" y="246443"/>
                </a:lnTo>
                <a:lnTo>
                  <a:pt x="807504" y="207073"/>
                </a:lnTo>
                <a:lnTo>
                  <a:pt x="807377" y="200723"/>
                </a:lnTo>
                <a:lnTo>
                  <a:pt x="807389" y="190563"/>
                </a:lnTo>
                <a:lnTo>
                  <a:pt x="809713" y="161353"/>
                </a:lnTo>
                <a:lnTo>
                  <a:pt x="810450" y="156273"/>
                </a:lnTo>
                <a:lnTo>
                  <a:pt x="813739" y="139433"/>
                </a:lnTo>
                <a:lnTo>
                  <a:pt x="814692" y="140004"/>
                </a:lnTo>
                <a:lnTo>
                  <a:pt x="813968" y="138607"/>
                </a:lnTo>
                <a:lnTo>
                  <a:pt x="813841" y="138328"/>
                </a:lnTo>
                <a:lnTo>
                  <a:pt x="814451" y="137795"/>
                </a:lnTo>
                <a:lnTo>
                  <a:pt x="814679" y="137058"/>
                </a:lnTo>
                <a:lnTo>
                  <a:pt x="813447" y="137553"/>
                </a:lnTo>
                <a:lnTo>
                  <a:pt x="812914" y="136499"/>
                </a:lnTo>
                <a:lnTo>
                  <a:pt x="813460" y="136232"/>
                </a:lnTo>
                <a:lnTo>
                  <a:pt x="814489" y="135661"/>
                </a:lnTo>
                <a:lnTo>
                  <a:pt x="819353" y="132765"/>
                </a:lnTo>
                <a:lnTo>
                  <a:pt x="817067" y="132194"/>
                </a:lnTo>
                <a:lnTo>
                  <a:pt x="814844" y="133299"/>
                </a:lnTo>
                <a:lnTo>
                  <a:pt x="812482" y="135191"/>
                </a:lnTo>
                <a:lnTo>
                  <a:pt x="812330" y="135331"/>
                </a:lnTo>
                <a:lnTo>
                  <a:pt x="812038" y="134747"/>
                </a:lnTo>
                <a:lnTo>
                  <a:pt x="812038" y="138379"/>
                </a:lnTo>
                <a:lnTo>
                  <a:pt x="811822" y="139077"/>
                </a:lnTo>
                <a:lnTo>
                  <a:pt x="811085" y="138874"/>
                </a:lnTo>
                <a:lnTo>
                  <a:pt x="811326" y="137947"/>
                </a:lnTo>
                <a:lnTo>
                  <a:pt x="812038" y="138379"/>
                </a:lnTo>
                <a:lnTo>
                  <a:pt x="812038" y="134747"/>
                </a:lnTo>
                <a:lnTo>
                  <a:pt x="810958" y="132575"/>
                </a:lnTo>
                <a:lnTo>
                  <a:pt x="809218" y="129146"/>
                </a:lnTo>
                <a:lnTo>
                  <a:pt x="806043" y="126974"/>
                </a:lnTo>
                <a:lnTo>
                  <a:pt x="806043" y="134683"/>
                </a:lnTo>
                <a:lnTo>
                  <a:pt x="804303" y="134683"/>
                </a:lnTo>
                <a:lnTo>
                  <a:pt x="803719" y="136829"/>
                </a:lnTo>
                <a:lnTo>
                  <a:pt x="803490" y="136753"/>
                </a:lnTo>
                <a:lnTo>
                  <a:pt x="802855" y="133604"/>
                </a:lnTo>
                <a:lnTo>
                  <a:pt x="802627" y="132575"/>
                </a:lnTo>
                <a:lnTo>
                  <a:pt x="806043" y="134683"/>
                </a:lnTo>
                <a:lnTo>
                  <a:pt x="806043" y="126974"/>
                </a:lnTo>
                <a:lnTo>
                  <a:pt x="799223" y="123228"/>
                </a:lnTo>
                <a:lnTo>
                  <a:pt x="795604" y="121602"/>
                </a:lnTo>
                <a:lnTo>
                  <a:pt x="793013" y="120192"/>
                </a:lnTo>
                <a:lnTo>
                  <a:pt x="780199" y="112750"/>
                </a:lnTo>
                <a:lnTo>
                  <a:pt x="774763" y="109588"/>
                </a:lnTo>
                <a:lnTo>
                  <a:pt x="767422" y="105867"/>
                </a:lnTo>
                <a:lnTo>
                  <a:pt x="767422" y="112750"/>
                </a:lnTo>
                <a:lnTo>
                  <a:pt x="762977" y="111023"/>
                </a:lnTo>
                <a:lnTo>
                  <a:pt x="760107" y="110236"/>
                </a:lnTo>
                <a:lnTo>
                  <a:pt x="757047" y="108127"/>
                </a:lnTo>
                <a:lnTo>
                  <a:pt x="755853" y="107530"/>
                </a:lnTo>
                <a:lnTo>
                  <a:pt x="749681" y="104876"/>
                </a:lnTo>
                <a:lnTo>
                  <a:pt x="740600" y="103720"/>
                </a:lnTo>
                <a:lnTo>
                  <a:pt x="736498" y="100266"/>
                </a:lnTo>
                <a:lnTo>
                  <a:pt x="736727" y="100457"/>
                </a:lnTo>
                <a:lnTo>
                  <a:pt x="736663" y="100266"/>
                </a:lnTo>
                <a:lnTo>
                  <a:pt x="736384" y="99529"/>
                </a:lnTo>
                <a:lnTo>
                  <a:pt x="749528" y="102412"/>
                </a:lnTo>
                <a:lnTo>
                  <a:pt x="752805" y="104178"/>
                </a:lnTo>
                <a:lnTo>
                  <a:pt x="756069" y="105829"/>
                </a:lnTo>
                <a:lnTo>
                  <a:pt x="760895" y="107530"/>
                </a:lnTo>
                <a:lnTo>
                  <a:pt x="764146" y="110096"/>
                </a:lnTo>
                <a:lnTo>
                  <a:pt x="767422" y="112750"/>
                </a:lnTo>
                <a:lnTo>
                  <a:pt x="767422" y="105867"/>
                </a:lnTo>
                <a:lnTo>
                  <a:pt x="755802" y="99949"/>
                </a:lnTo>
                <a:lnTo>
                  <a:pt x="752119" y="98374"/>
                </a:lnTo>
                <a:lnTo>
                  <a:pt x="748665" y="96901"/>
                </a:lnTo>
                <a:lnTo>
                  <a:pt x="736117" y="91541"/>
                </a:lnTo>
                <a:lnTo>
                  <a:pt x="728980" y="89154"/>
                </a:lnTo>
                <a:lnTo>
                  <a:pt x="728980" y="95567"/>
                </a:lnTo>
                <a:lnTo>
                  <a:pt x="728116" y="96901"/>
                </a:lnTo>
                <a:lnTo>
                  <a:pt x="725805" y="96215"/>
                </a:lnTo>
                <a:lnTo>
                  <a:pt x="720750" y="94335"/>
                </a:lnTo>
                <a:lnTo>
                  <a:pt x="717905" y="93395"/>
                </a:lnTo>
                <a:lnTo>
                  <a:pt x="716584" y="93078"/>
                </a:lnTo>
                <a:lnTo>
                  <a:pt x="711873" y="92151"/>
                </a:lnTo>
                <a:lnTo>
                  <a:pt x="708698" y="90385"/>
                </a:lnTo>
                <a:lnTo>
                  <a:pt x="707567" y="89763"/>
                </a:lnTo>
                <a:lnTo>
                  <a:pt x="704811" y="89230"/>
                </a:lnTo>
                <a:lnTo>
                  <a:pt x="695604" y="87172"/>
                </a:lnTo>
                <a:lnTo>
                  <a:pt x="654697" y="83616"/>
                </a:lnTo>
                <a:lnTo>
                  <a:pt x="643966" y="83743"/>
                </a:lnTo>
                <a:lnTo>
                  <a:pt x="641032" y="83858"/>
                </a:lnTo>
                <a:lnTo>
                  <a:pt x="640334" y="81953"/>
                </a:lnTo>
                <a:lnTo>
                  <a:pt x="640892" y="81876"/>
                </a:lnTo>
                <a:lnTo>
                  <a:pt x="651865" y="81483"/>
                </a:lnTo>
                <a:lnTo>
                  <a:pt x="662914" y="81851"/>
                </a:lnTo>
                <a:lnTo>
                  <a:pt x="706628" y="88823"/>
                </a:lnTo>
                <a:lnTo>
                  <a:pt x="717499" y="92049"/>
                </a:lnTo>
                <a:lnTo>
                  <a:pt x="720674" y="92633"/>
                </a:lnTo>
                <a:lnTo>
                  <a:pt x="723531" y="93535"/>
                </a:lnTo>
                <a:lnTo>
                  <a:pt x="726376" y="94500"/>
                </a:lnTo>
                <a:lnTo>
                  <a:pt x="728980" y="95567"/>
                </a:lnTo>
                <a:lnTo>
                  <a:pt x="728980" y="89154"/>
                </a:lnTo>
                <a:lnTo>
                  <a:pt x="715594" y="84645"/>
                </a:lnTo>
                <a:lnTo>
                  <a:pt x="708837" y="82486"/>
                </a:lnTo>
                <a:lnTo>
                  <a:pt x="703414" y="81483"/>
                </a:lnTo>
                <a:lnTo>
                  <a:pt x="701713" y="81165"/>
                </a:lnTo>
                <a:lnTo>
                  <a:pt x="694651" y="79654"/>
                </a:lnTo>
                <a:lnTo>
                  <a:pt x="680326" y="77571"/>
                </a:lnTo>
                <a:lnTo>
                  <a:pt x="676681" y="77470"/>
                </a:lnTo>
                <a:lnTo>
                  <a:pt x="673074" y="77177"/>
                </a:lnTo>
                <a:lnTo>
                  <a:pt x="662190" y="76962"/>
                </a:lnTo>
                <a:lnTo>
                  <a:pt x="651332" y="77533"/>
                </a:lnTo>
                <a:lnTo>
                  <a:pt x="640473" y="79121"/>
                </a:lnTo>
                <a:lnTo>
                  <a:pt x="639406" y="79400"/>
                </a:lnTo>
                <a:lnTo>
                  <a:pt x="639114" y="78587"/>
                </a:lnTo>
                <a:lnTo>
                  <a:pt x="633755" y="64960"/>
                </a:lnTo>
                <a:lnTo>
                  <a:pt x="632777" y="62496"/>
                </a:lnTo>
                <a:lnTo>
                  <a:pt x="632777" y="84188"/>
                </a:lnTo>
                <a:lnTo>
                  <a:pt x="631799" y="84289"/>
                </a:lnTo>
                <a:lnTo>
                  <a:pt x="631342" y="83032"/>
                </a:lnTo>
                <a:lnTo>
                  <a:pt x="632294" y="82918"/>
                </a:lnTo>
                <a:lnTo>
                  <a:pt x="632777" y="84188"/>
                </a:lnTo>
                <a:lnTo>
                  <a:pt x="632777" y="62496"/>
                </a:lnTo>
                <a:lnTo>
                  <a:pt x="617156" y="24218"/>
                </a:lnTo>
                <a:lnTo>
                  <a:pt x="606679" y="0"/>
                </a:lnTo>
                <a:lnTo>
                  <a:pt x="598525" y="0"/>
                </a:lnTo>
                <a:lnTo>
                  <a:pt x="600354" y="4229"/>
                </a:lnTo>
                <a:lnTo>
                  <a:pt x="603465" y="11722"/>
                </a:lnTo>
                <a:lnTo>
                  <a:pt x="606221" y="18503"/>
                </a:lnTo>
                <a:lnTo>
                  <a:pt x="608685" y="24409"/>
                </a:lnTo>
                <a:lnTo>
                  <a:pt x="613841" y="36563"/>
                </a:lnTo>
                <a:lnTo>
                  <a:pt x="618845" y="48831"/>
                </a:lnTo>
                <a:lnTo>
                  <a:pt x="631240" y="80060"/>
                </a:lnTo>
                <a:lnTo>
                  <a:pt x="631736" y="81407"/>
                </a:lnTo>
                <a:lnTo>
                  <a:pt x="630834" y="81635"/>
                </a:lnTo>
                <a:lnTo>
                  <a:pt x="630148" y="79743"/>
                </a:lnTo>
                <a:lnTo>
                  <a:pt x="625906" y="68986"/>
                </a:lnTo>
                <a:lnTo>
                  <a:pt x="625906" y="86880"/>
                </a:lnTo>
                <a:lnTo>
                  <a:pt x="621614" y="87807"/>
                </a:lnTo>
                <a:lnTo>
                  <a:pt x="614032" y="90855"/>
                </a:lnTo>
                <a:lnTo>
                  <a:pt x="575614" y="114109"/>
                </a:lnTo>
                <a:lnTo>
                  <a:pt x="543585" y="144513"/>
                </a:lnTo>
                <a:lnTo>
                  <a:pt x="541477" y="147116"/>
                </a:lnTo>
                <a:lnTo>
                  <a:pt x="539356" y="149440"/>
                </a:lnTo>
                <a:lnTo>
                  <a:pt x="546696" y="139103"/>
                </a:lnTo>
                <a:lnTo>
                  <a:pt x="547662" y="137896"/>
                </a:lnTo>
                <a:lnTo>
                  <a:pt x="551180" y="133743"/>
                </a:lnTo>
                <a:lnTo>
                  <a:pt x="555421" y="130352"/>
                </a:lnTo>
                <a:lnTo>
                  <a:pt x="557860" y="128333"/>
                </a:lnTo>
                <a:lnTo>
                  <a:pt x="560463" y="125971"/>
                </a:lnTo>
                <a:lnTo>
                  <a:pt x="563067" y="123558"/>
                </a:lnTo>
                <a:lnTo>
                  <a:pt x="568223" y="118656"/>
                </a:lnTo>
                <a:lnTo>
                  <a:pt x="571055" y="116471"/>
                </a:lnTo>
                <a:lnTo>
                  <a:pt x="573786" y="114084"/>
                </a:lnTo>
                <a:lnTo>
                  <a:pt x="577837" y="110617"/>
                </a:lnTo>
                <a:lnTo>
                  <a:pt x="582129" y="107365"/>
                </a:lnTo>
                <a:lnTo>
                  <a:pt x="585025" y="105257"/>
                </a:lnTo>
                <a:lnTo>
                  <a:pt x="587781" y="102946"/>
                </a:lnTo>
                <a:lnTo>
                  <a:pt x="590842" y="101092"/>
                </a:lnTo>
                <a:lnTo>
                  <a:pt x="596773" y="97129"/>
                </a:lnTo>
                <a:lnTo>
                  <a:pt x="602907" y="93573"/>
                </a:lnTo>
                <a:lnTo>
                  <a:pt x="625322" y="85369"/>
                </a:lnTo>
                <a:lnTo>
                  <a:pt x="625906" y="86880"/>
                </a:lnTo>
                <a:lnTo>
                  <a:pt x="625906" y="68986"/>
                </a:lnTo>
                <a:lnTo>
                  <a:pt x="616165" y="44246"/>
                </a:lnTo>
                <a:lnTo>
                  <a:pt x="601332" y="9105"/>
                </a:lnTo>
                <a:lnTo>
                  <a:pt x="598258" y="2184"/>
                </a:lnTo>
                <a:lnTo>
                  <a:pt x="597268" y="0"/>
                </a:lnTo>
                <a:lnTo>
                  <a:pt x="590003" y="0"/>
                </a:lnTo>
                <a:lnTo>
                  <a:pt x="603034" y="29464"/>
                </a:lnTo>
                <a:lnTo>
                  <a:pt x="620471" y="72326"/>
                </a:lnTo>
                <a:lnTo>
                  <a:pt x="622757" y="78473"/>
                </a:lnTo>
                <a:lnTo>
                  <a:pt x="622325" y="78587"/>
                </a:lnTo>
                <a:lnTo>
                  <a:pt x="620331" y="79248"/>
                </a:lnTo>
                <a:lnTo>
                  <a:pt x="618350" y="79832"/>
                </a:lnTo>
                <a:lnTo>
                  <a:pt x="616419" y="80518"/>
                </a:lnTo>
                <a:lnTo>
                  <a:pt x="614527" y="81267"/>
                </a:lnTo>
                <a:lnTo>
                  <a:pt x="610654" y="82626"/>
                </a:lnTo>
                <a:lnTo>
                  <a:pt x="607009" y="84416"/>
                </a:lnTo>
                <a:lnTo>
                  <a:pt x="603250" y="86067"/>
                </a:lnTo>
                <a:lnTo>
                  <a:pt x="599668" y="87985"/>
                </a:lnTo>
                <a:lnTo>
                  <a:pt x="595934" y="89738"/>
                </a:lnTo>
                <a:lnTo>
                  <a:pt x="592442" y="91871"/>
                </a:lnTo>
                <a:lnTo>
                  <a:pt x="588987" y="94043"/>
                </a:lnTo>
                <a:lnTo>
                  <a:pt x="585343" y="95999"/>
                </a:lnTo>
                <a:lnTo>
                  <a:pt x="582015" y="98425"/>
                </a:lnTo>
                <a:lnTo>
                  <a:pt x="578688" y="100812"/>
                </a:lnTo>
                <a:lnTo>
                  <a:pt x="575221" y="103073"/>
                </a:lnTo>
                <a:lnTo>
                  <a:pt x="571995" y="105638"/>
                </a:lnTo>
                <a:lnTo>
                  <a:pt x="562368" y="113449"/>
                </a:lnTo>
                <a:lnTo>
                  <a:pt x="556323" y="119049"/>
                </a:lnTo>
                <a:lnTo>
                  <a:pt x="550049" y="124523"/>
                </a:lnTo>
                <a:lnTo>
                  <a:pt x="544563" y="130721"/>
                </a:lnTo>
                <a:lnTo>
                  <a:pt x="531825" y="145529"/>
                </a:lnTo>
                <a:lnTo>
                  <a:pt x="531825" y="155892"/>
                </a:lnTo>
                <a:lnTo>
                  <a:pt x="525360" y="169291"/>
                </a:lnTo>
                <a:lnTo>
                  <a:pt x="522617" y="172339"/>
                </a:lnTo>
                <a:lnTo>
                  <a:pt x="519772" y="175348"/>
                </a:lnTo>
                <a:lnTo>
                  <a:pt x="517474" y="180670"/>
                </a:lnTo>
                <a:lnTo>
                  <a:pt x="511022" y="187388"/>
                </a:lnTo>
                <a:lnTo>
                  <a:pt x="513524" y="182651"/>
                </a:lnTo>
                <a:lnTo>
                  <a:pt x="514832" y="179527"/>
                </a:lnTo>
                <a:lnTo>
                  <a:pt x="517525" y="176314"/>
                </a:lnTo>
                <a:lnTo>
                  <a:pt x="518248" y="175171"/>
                </a:lnTo>
                <a:lnTo>
                  <a:pt x="520496" y="172046"/>
                </a:lnTo>
                <a:lnTo>
                  <a:pt x="522617" y="168109"/>
                </a:lnTo>
                <a:lnTo>
                  <a:pt x="524751" y="164452"/>
                </a:lnTo>
                <a:lnTo>
                  <a:pt x="526948" y="160832"/>
                </a:lnTo>
                <a:lnTo>
                  <a:pt x="528980" y="157365"/>
                </a:lnTo>
                <a:lnTo>
                  <a:pt x="531317" y="155930"/>
                </a:lnTo>
                <a:lnTo>
                  <a:pt x="531825" y="155892"/>
                </a:lnTo>
                <a:lnTo>
                  <a:pt x="531825" y="145529"/>
                </a:lnTo>
                <a:lnTo>
                  <a:pt x="500862" y="190258"/>
                </a:lnTo>
                <a:lnTo>
                  <a:pt x="485838" y="220002"/>
                </a:lnTo>
                <a:lnTo>
                  <a:pt x="483831" y="224612"/>
                </a:lnTo>
                <a:lnTo>
                  <a:pt x="481952" y="229031"/>
                </a:lnTo>
                <a:lnTo>
                  <a:pt x="478396" y="234429"/>
                </a:lnTo>
                <a:lnTo>
                  <a:pt x="475221" y="235267"/>
                </a:lnTo>
                <a:lnTo>
                  <a:pt x="473875" y="236537"/>
                </a:lnTo>
                <a:lnTo>
                  <a:pt x="471170" y="236537"/>
                </a:lnTo>
                <a:lnTo>
                  <a:pt x="465848" y="239077"/>
                </a:lnTo>
                <a:lnTo>
                  <a:pt x="455295" y="241617"/>
                </a:lnTo>
                <a:lnTo>
                  <a:pt x="442404" y="247967"/>
                </a:lnTo>
                <a:lnTo>
                  <a:pt x="434784" y="250507"/>
                </a:lnTo>
                <a:lnTo>
                  <a:pt x="427278" y="254317"/>
                </a:lnTo>
                <a:lnTo>
                  <a:pt x="419849" y="259397"/>
                </a:lnTo>
                <a:lnTo>
                  <a:pt x="405434" y="267017"/>
                </a:lnTo>
                <a:lnTo>
                  <a:pt x="391528" y="277177"/>
                </a:lnTo>
                <a:lnTo>
                  <a:pt x="353580" y="311467"/>
                </a:lnTo>
                <a:lnTo>
                  <a:pt x="322795" y="352107"/>
                </a:lnTo>
                <a:lnTo>
                  <a:pt x="300342" y="399097"/>
                </a:lnTo>
                <a:lnTo>
                  <a:pt x="285889" y="448627"/>
                </a:lnTo>
                <a:lnTo>
                  <a:pt x="283946" y="460057"/>
                </a:lnTo>
                <a:lnTo>
                  <a:pt x="282956" y="465137"/>
                </a:lnTo>
                <a:lnTo>
                  <a:pt x="282498" y="467677"/>
                </a:lnTo>
                <a:lnTo>
                  <a:pt x="281978" y="471487"/>
                </a:lnTo>
                <a:lnTo>
                  <a:pt x="281571" y="474027"/>
                </a:lnTo>
                <a:lnTo>
                  <a:pt x="280695" y="481647"/>
                </a:lnTo>
                <a:lnTo>
                  <a:pt x="280136" y="487997"/>
                </a:lnTo>
                <a:lnTo>
                  <a:pt x="279476" y="493077"/>
                </a:lnTo>
                <a:lnTo>
                  <a:pt x="279006" y="499427"/>
                </a:lnTo>
                <a:lnTo>
                  <a:pt x="277977" y="524827"/>
                </a:lnTo>
                <a:lnTo>
                  <a:pt x="278345" y="545147"/>
                </a:lnTo>
                <a:lnTo>
                  <a:pt x="278460" y="554037"/>
                </a:lnTo>
                <a:lnTo>
                  <a:pt x="278726" y="556577"/>
                </a:lnTo>
                <a:lnTo>
                  <a:pt x="280619" y="581977"/>
                </a:lnTo>
                <a:lnTo>
                  <a:pt x="280936" y="585787"/>
                </a:lnTo>
                <a:lnTo>
                  <a:pt x="282041" y="593407"/>
                </a:lnTo>
                <a:lnTo>
                  <a:pt x="283133" y="602297"/>
                </a:lnTo>
                <a:lnTo>
                  <a:pt x="284251" y="611187"/>
                </a:lnTo>
                <a:lnTo>
                  <a:pt x="285483" y="618807"/>
                </a:lnTo>
                <a:lnTo>
                  <a:pt x="288531" y="636587"/>
                </a:lnTo>
                <a:lnTo>
                  <a:pt x="290080" y="644207"/>
                </a:lnTo>
                <a:lnTo>
                  <a:pt x="291719" y="653097"/>
                </a:lnTo>
                <a:lnTo>
                  <a:pt x="300304" y="691197"/>
                </a:lnTo>
                <a:lnTo>
                  <a:pt x="304266" y="692467"/>
                </a:lnTo>
                <a:lnTo>
                  <a:pt x="308952" y="692467"/>
                </a:lnTo>
                <a:lnTo>
                  <a:pt x="309626" y="691197"/>
                </a:lnTo>
                <a:lnTo>
                  <a:pt x="310362" y="691197"/>
                </a:lnTo>
                <a:lnTo>
                  <a:pt x="321195" y="684847"/>
                </a:lnTo>
                <a:lnTo>
                  <a:pt x="323367" y="683577"/>
                </a:lnTo>
                <a:lnTo>
                  <a:pt x="332028" y="678497"/>
                </a:lnTo>
                <a:lnTo>
                  <a:pt x="353212" y="664527"/>
                </a:lnTo>
                <a:lnTo>
                  <a:pt x="363499" y="656907"/>
                </a:lnTo>
                <a:lnTo>
                  <a:pt x="366928" y="654367"/>
                </a:lnTo>
                <a:lnTo>
                  <a:pt x="357327" y="654367"/>
                </a:lnTo>
                <a:lnTo>
                  <a:pt x="354876" y="654367"/>
                </a:lnTo>
                <a:lnTo>
                  <a:pt x="356235" y="653097"/>
                </a:lnTo>
                <a:lnTo>
                  <a:pt x="362178" y="649287"/>
                </a:lnTo>
                <a:lnTo>
                  <a:pt x="372541" y="640397"/>
                </a:lnTo>
                <a:lnTo>
                  <a:pt x="378498" y="636587"/>
                </a:lnTo>
                <a:lnTo>
                  <a:pt x="396938" y="620077"/>
                </a:lnTo>
                <a:lnTo>
                  <a:pt x="400964" y="616267"/>
                </a:lnTo>
                <a:lnTo>
                  <a:pt x="404749" y="612457"/>
                </a:lnTo>
                <a:lnTo>
                  <a:pt x="408368" y="609917"/>
                </a:lnTo>
                <a:lnTo>
                  <a:pt x="415721" y="602297"/>
                </a:lnTo>
                <a:lnTo>
                  <a:pt x="421411" y="595947"/>
                </a:lnTo>
                <a:lnTo>
                  <a:pt x="424992" y="592137"/>
                </a:lnTo>
                <a:lnTo>
                  <a:pt x="430504" y="587057"/>
                </a:lnTo>
                <a:lnTo>
                  <a:pt x="436130" y="580707"/>
                </a:lnTo>
                <a:lnTo>
                  <a:pt x="441858" y="574357"/>
                </a:lnTo>
                <a:lnTo>
                  <a:pt x="447713" y="566737"/>
                </a:lnTo>
                <a:lnTo>
                  <a:pt x="458851" y="552767"/>
                </a:lnTo>
                <a:lnTo>
                  <a:pt x="462445" y="547687"/>
                </a:lnTo>
                <a:lnTo>
                  <a:pt x="465683" y="542607"/>
                </a:lnTo>
                <a:lnTo>
                  <a:pt x="472389" y="533717"/>
                </a:lnTo>
                <a:lnTo>
                  <a:pt x="473760" y="531177"/>
                </a:lnTo>
                <a:lnTo>
                  <a:pt x="474675" y="531177"/>
                </a:lnTo>
                <a:lnTo>
                  <a:pt x="474091" y="532447"/>
                </a:lnTo>
                <a:lnTo>
                  <a:pt x="473011" y="534987"/>
                </a:lnTo>
                <a:lnTo>
                  <a:pt x="470662" y="538797"/>
                </a:lnTo>
                <a:lnTo>
                  <a:pt x="466001" y="545147"/>
                </a:lnTo>
                <a:lnTo>
                  <a:pt x="463892" y="548957"/>
                </a:lnTo>
                <a:lnTo>
                  <a:pt x="461860" y="552767"/>
                </a:lnTo>
                <a:lnTo>
                  <a:pt x="457276" y="557847"/>
                </a:lnTo>
                <a:lnTo>
                  <a:pt x="453059" y="564197"/>
                </a:lnTo>
                <a:lnTo>
                  <a:pt x="448906" y="569277"/>
                </a:lnTo>
                <a:lnTo>
                  <a:pt x="444309" y="574357"/>
                </a:lnTo>
                <a:lnTo>
                  <a:pt x="442150" y="576897"/>
                </a:lnTo>
                <a:lnTo>
                  <a:pt x="435978" y="584517"/>
                </a:lnTo>
                <a:lnTo>
                  <a:pt x="432638" y="587057"/>
                </a:lnTo>
                <a:lnTo>
                  <a:pt x="420420" y="601027"/>
                </a:lnTo>
                <a:lnTo>
                  <a:pt x="418693" y="602297"/>
                </a:lnTo>
                <a:lnTo>
                  <a:pt x="416852" y="604837"/>
                </a:lnTo>
                <a:lnTo>
                  <a:pt x="400011" y="621347"/>
                </a:lnTo>
                <a:lnTo>
                  <a:pt x="396151" y="623887"/>
                </a:lnTo>
                <a:lnTo>
                  <a:pt x="392277" y="627697"/>
                </a:lnTo>
                <a:lnTo>
                  <a:pt x="388531" y="630237"/>
                </a:lnTo>
                <a:lnTo>
                  <a:pt x="384733" y="634047"/>
                </a:lnTo>
                <a:lnTo>
                  <a:pt x="381177" y="636587"/>
                </a:lnTo>
                <a:lnTo>
                  <a:pt x="377469" y="639127"/>
                </a:lnTo>
                <a:lnTo>
                  <a:pt x="370078" y="645477"/>
                </a:lnTo>
                <a:lnTo>
                  <a:pt x="363245" y="650557"/>
                </a:lnTo>
                <a:lnTo>
                  <a:pt x="359295" y="653097"/>
                </a:lnTo>
                <a:lnTo>
                  <a:pt x="368642" y="653097"/>
                </a:lnTo>
                <a:lnTo>
                  <a:pt x="412686" y="617537"/>
                </a:lnTo>
                <a:lnTo>
                  <a:pt x="447738" y="580707"/>
                </a:lnTo>
                <a:lnTo>
                  <a:pt x="477812" y="540067"/>
                </a:lnTo>
                <a:lnTo>
                  <a:pt x="483006" y="531177"/>
                </a:lnTo>
                <a:lnTo>
                  <a:pt x="490435" y="518477"/>
                </a:lnTo>
                <a:lnTo>
                  <a:pt x="510400" y="471487"/>
                </a:lnTo>
                <a:lnTo>
                  <a:pt x="522414" y="423227"/>
                </a:lnTo>
                <a:lnTo>
                  <a:pt x="526199" y="373697"/>
                </a:lnTo>
                <a:lnTo>
                  <a:pt x="526186" y="367347"/>
                </a:lnTo>
                <a:lnTo>
                  <a:pt x="525856" y="360997"/>
                </a:lnTo>
                <a:lnTo>
                  <a:pt x="525691" y="357187"/>
                </a:lnTo>
                <a:lnTo>
                  <a:pt x="519353" y="312737"/>
                </a:lnTo>
                <a:lnTo>
                  <a:pt x="515569" y="297497"/>
                </a:lnTo>
                <a:lnTo>
                  <a:pt x="514883" y="294957"/>
                </a:lnTo>
                <a:lnTo>
                  <a:pt x="501269" y="256857"/>
                </a:lnTo>
                <a:lnTo>
                  <a:pt x="492061" y="242887"/>
                </a:lnTo>
                <a:lnTo>
                  <a:pt x="490283" y="242887"/>
                </a:lnTo>
                <a:lnTo>
                  <a:pt x="490816" y="244157"/>
                </a:lnTo>
                <a:lnTo>
                  <a:pt x="492633" y="249237"/>
                </a:lnTo>
                <a:lnTo>
                  <a:pt x="493471" y="250507"/>
                </a:lnTo>
                <a:lnTo>
                  <a:pt x="494550" y="253047"/>
                </a:lnTo>
                <a:lnTo>
                  <a:pt x="495846" y="255587"/>
                </a:lnTo>
                <a:lnTo>
                  <a:pt x="509193" y="292417"/>
                </a:lnTo>
                <a:lnTo>
                  <a:pt x="510184" y="297497"/>
                </a:lnTo>
                <a:lnTo>
                  <a:pt x="509485" y="296227"/>
                </a:lnTo>
                <a:lnTo>
                  <a:pt x="507250" y="289877"/>
                </a:lnTo>
                <a:lnTo>
                  <a:pt x="503897" y="280987"/>
                </a:lnTo>
                <a:lnTo>
                  <a:pt x="499821" y="270827"/>
                </a:lnTo>
                <a:lnTo>
                  <a:pt x="497065" y="265747"/>
                </a:lnTo>
                <a:lnTo>
                  <a:pt x="494258" y="260667"/>
                </a:lnTo>
                <a:lnTo>
                  <a:pt x="492633" y="259397"/>
                </a:lnTo>
                <a:lnTo>
                  <a:pt x="492493" y="260667"/>
                </a:lnTo>
                <a:lnTo>
                  <a:pt x="493102" y="263207"/>
                </a:lnTo>
                <a:lnTo>
                  <a:pt x="493445" y="264477"/>
                </a:lnTo>
                <a:lnTo>
                  <a:pt x="493941" y="265747"/>
                </a:lnTo>
                <a:lnTo>
                  <a:pt x="495642" y="272097"/>
                </a:lnTo>
                <a:lnTo>
                  <a:pt x="505726" y="311467"/>
                </a:lnTo>
                <a:lnTo>
                  <a:pt x="512838" y="355917"/>
                </a:lnTo>
                <a:lnTo>
                  <a:pt x="513562" y="383857"/>
                </a:lnTo>
                <a:lnTo>
                  <a:pt x="512902" y="395287"/>
                </a:lnTo>
                <a:lnTo>
                  <a:pt x="511822" y="406717"/>
                </a:lnTo>
                <a:lnTo>
                  <a:pt x="510273" y="418147"/>
                </a:lnTo>
                <a:lnTo>
                  <a:pt x="508228" y="429577"/>
                </a:lnTo>
                <a:lnTo>
                  <a:pt x="507568" y="433387"/>
                </a:lnTo>
                <a:lnTo>
                  <a:pt x="506476" y="437197"/>
                </a:lnTo>
                <a:lnTo>
                  <a:pt x="505637" y="441007"/>
                </a:lnTo>
                <a:lnTo>
                  <a:pt x="503859" y="448627"/>
                </a:lnTo>
                <a:lnTo>
                  <a:pt x="502653" y="452437"/>
                </a:lnTo>
                <a:lnTo>
                  <a:pt x="499262" y="463867"/>
                </a:lnTo>
                <a:lnTo>
                  <a:pt x="495249" y="475297"/>
                </a:lnTo>
                <a:lnTo>
                  <a:pt x="475259" y="518477"/>
                </a:lnTo>
                <a:lnTo>
                  <a:pt x="448970" y="557847"/>
                </a:lnTo>
                <a:lnTo>
                  <a:pt x="417626" y="593407"/>
                </a:lnTo>
                <a:lnTo>
                  <a:pt x="382231" y="625157"/>
                </a:lnTo>
                <a:lnTo>
                  <a:pt x="343763" y="653097"/>
                </a:lnTo>
                <a:lnTo>
                  <a:pt x="315874" y="670598"/>
                </a:lnTo>
                <a:lnTo>
                  <a:pt x="315874" y="678497"/>
                </a:lnTo>
                <a:lnTo>
                  <a:pt x="315302" y="679767"/>
                </a:lnTo>
                <a:lnTo>
                  <a:pt x="313232" y="681342"/>
                </a:lnTo>
                <a:lnTo>
                  <a:pt x="313016" y="680377"/>
                </a:lnTo>
                <a:lnTo>
                  <a:pt x="315874" y="678497"/>
                </a:lnTo>
                <a:lnTo>
                  <a:pt x="315874" y="670598"/>
                </a:lnTo>
                <a:lnTo>
                  <a:pt x="311505" y="673290"/>
                </a:lnTo>
                <a:lnTo>
                  <a:pt x="311505" y="682523"/>
                </a:lnTo>
                <a:lnTo>
                  <a:pt x="307555" y="684428"/>
                </a:lnTo>
                <a:lnTo>
                  <a:pt x="307644" y="684847"/>
                </a:lnTo>
                <a:lnTo>
                  <a:pt x="307289" y="684555"/>
                </a:lnTo>
                <a:lnTo>
                  <a:pt x="306666" y="684847"/>
                </a:lnTo>
                <a:lnTo>
                  <a:pt x="306171" y="684847"/>
                </a:lnTo>
                <a:lnTo>
                  <a:pt x="304800" y="679335"/>
                </a:lnTo>
                <a:lnTo>
                  <a:pt x="306692" y="680237"/>
                </a:lnTo>
                <a:lnTo>
                  <a:pt x="307276" y="683094"/>
                </a:lnTo>
                <a:lnTo>
                  <a:pt x="310108" y="681863"/>
                </a:lnTo>
                <a:lnTo>
                  <a:pt x="311505" y="682523"/>
                </a:lnTo>
                <a:lnTo>
                  <a:pt x="311505" y="673290"/>
                </a:lnTo>
                <a:lnTo>
                  <a:pt x="306412" y="650557"/>
                </a:lnTo>
                <a:lnTo>
                  <a:pt x="296087" y="584517"/>
                </a:lnTo>
                <a:lnTo>
                  <a:pt x="293331" y="538797"/>
                </a:lnTo>
                <a:lnTo>
                  <a:pt x="293306" y="518477"/>
                </a:lnTo>
                <a:lnTo>
                  <a:pt x="293941" y="501967"/>
                </a:lnTo>
                <a:lnTo>
                  <a:pt x="300024" y="453707"/>
                </a:lnTo>
                <a:lnTo>
                  <a:pt x="302463" y="442277"/>
                </a:lnTo>
                <a:lnTo>
                  <a:pt x="303657" y="437197"/>
                </a:lnTo>
                <a:lnTo>
                  <a:pt x="304330" y="434657"/>
                </a:lnTo>
                <a:lnTo>
                  <a:pt x="304774" y="432117"/>
                </a:lnTo>
                <a:lnTo>
                  <a:pt x="305625" y="429577"/>
                </a:lnTo>
                <a:lnTo>
                  <a:pt x="319074" y="390207"/>
                </a:lnTo>
                <a:lnTo>
                  <a:pt x="342392" y="347027"/>
                </a:lnTo>
                <a:lnTo>
                  <a:pt x="373405" y="310197"/>
                </a:lnTo>
                <a:lnTo>
                  <a:pt x="411226" y="278447"/>
                </a:lnTo>
                <a:lnTo>
                  <a:pt x="454228" y="254317"/>
                </a:lnTo>
                <a:lnTo>
                  <a:pt x="459244" y="253047"/>
                </a:lnTo>
                <a:lnTo>
                  <a:pt x="464324" y="250507"/>
                </a:lnTo>
                <a:lnTo>
                  <a:pt x="472033" y="247967"/>
                </a:lnTo>
                <a:lnTo>
                  <a:pt x="477215" y="245427"/>
                </a:lnTo>
                <a:lnTo>
                  <a:pt x="478510" y="245427"/>
                </a:lnTo>
                <a:lnTo>
                  <a:pt x="482409" y="244157"/>
                </a:lnTo>
                <a:lnTo>
                  <a:pt x="482701" y="242887"/>
                </a:lnTo>
                <a:lnTo>
                  <a:pt x="481241" y="242887"/>
                </a:lnTo>
                <a:lnTo>
                  <a:pt x="477850" y="244157"/>
                </a:lnTo>
                <a:lnTo>
                  <a:pt x="475589" y="245427"/>
                </a:lnTo>
                <a:lnTo>
                  <a:pt x="473303" y="245427"/>
                </a:lnTo>
                <a:lnTo>
                  <a:pt x="471055" y="246697"/>
                </a:lnTo>
                <a:lnTo>
                  <a:pt x="468795" y="246697"/>
                </a:lnTo>
                <a:lnTo>
                  <a:pt x="466534" y="247967"/>
                </a:lnTo>
                <a:lnTo>
                  <a:pt x="464299" y="247967"/>
                </a:lnTo>
                <a:lnTo>
                  <a:pt x="459790" y="250507"/>
                </a:lnTo>
                <a:lnTo>
                  <a:pt x="457581" y="250507"/>
                </a:lnTo>
                <a:lnTo>
                  <a:pt x="450900" y="253047"/>
                </a:lnTo>
                <a:lnTo>
                  <a:pt x="444284" y="256857"/>
                </a:lnTo>
                <a:lnTo>
                  <a:pt x="437730" y="259397"/>
                </a:lnTo>
                <a:lnTo>
                  <a:pt x="431253" y="263207"/>
                </a:lnTo>
                <a:lnTo>
                  <a:pt x="418503" y="269557"/>
                </a:lnTo>
                <a:lnTo>
                  <a:pt x="406095" y="277177"/>
                </a:lnTo>
                <a:lnTo>
                  <a:pt x="394081" y="286067"/>
                </a:lnTo>
                <a:lnTo>
                  <a:pt x="382524" y="296227"/>
                </a:lnTo>
                <a:lnTo>
                  <a:pt x="371487" y="305117"/>
                </a:lnTo>
                <a:lnTo>
                  <a:pt x="342049" y="339407"/>
                </a:lnTo>
                <a:lnTo>
                  <a:pt x="318782" y="378777"/>
                </a:lnTo>
                <a:lnTo>
                  <a:pt x="306489" y="407987"/>
                </a:lnTo>
                <a:lnTo>
                  <a:pt x="305993" y="407987"/>
                </a:lnTo>
                <a:lnTo>
                  <a:pt x="305587" y="409257"/>
                </a:lnTo>
                <a:lnTo>
                  <a:pt x="299948" y="428307"/>
                </a:lnTo>
                <a:lnTo>
                  <a:pt x="299135" y="430847"/>
                </a:lnTo>
                <a:lnTo>
                  <a:pt x="298716" y="433387"/>
                </a:lnTo>
                <a:lnTo>
                  <a:pt x="298081" y="434657"/>
                </a:lnTo>
                <a:lnTo>
                  <a:pt x="294563" y="449897"/>
                </a:lnTo>
                <a:lnTo>
                  <a:pt x="288239" y="495617"/>
                </a:lnTo>
                <a:lnTo>
                  <a:pt x="287096" y="542607"/>
                </a:lnTo>
                <a:lnTo>
                  <a:pt x="288391" y="569277"/>
                </a:lnTo>
                <a:lnTo>
                  <a:pt x="291363" y="599757"/>
                </a:lnTo>
                <a:lnTo>
                  <a:pt x="295668" y="627697"/>
                </a:lnTo>
                <a:lnTo>
                  <a:pt x="296151" y="630237"/>
                </a:lnTo>
                <a:lnTo>
                  <a:pt x="297827" y="640397"/>
                </a:lnTo>
                <a:lnTo>
                  <a:pt x="300202" y="651827"/>
                </a:lnTo>
                <a:lnTo>
                  <a:pt x="304228" y="669607"/>
                </a:lnTo>
                <a:lnTo>
                  <a:pt x="305943" y="676719"/>
                </a:lnTo>
                <a:lnTo>
                  <a:pt x="304406" y="677659"/>
                </a:lnTo>
                <a:lnTo>
                  <a:pt x="302882" y="670877"/>
                </a:lnTo>
                <a:lnTo>
                  <a:pt x="299313" y="654367"/>
                </a:lnTo>
                <a:lnTo>
                  <a:pt x="298018" y="649287"/>
                </a:lnTo>
                <a:lnTo>
                  <a:pt x="297230" y="644207"/>
                </a:lnTo>
                <a:lnTo>
                  <a:pt x="294411" y="628967"/>
                </a:lnTo>
                <a:lnTo>
                  <a:pt x="292595" y="618807"/>
                </a:lnTo>
                <a:lnTo>
                  <a:pt x="291223" y="608647"/>
                </a:lnTo>
                <a:lnTo>
                  <a:pt x="290093" y="599757"/>
                </a:lnTo>
                <a:lnTo>
                  <a:pt x="288340" y="584517"/>
                </a:lnTo>
                <a:lnTo>
                  <a:pt x="287756" y="574357"/>
                </a:lnTo>
                <a:lnTo>
                  <a:pt x="286918" y="560387"/>
                </a:lnTo>
                <a:lnTo>
                  <a:pt x="286143" y="537527"/>
                </a:lnTo>
                <a:lnTo>
                  <a:pt x="286245" y="524827"/>
                </a:lnTo>
                <a:lnTo>
                  <a:pt x="286512" y="509587"/>
                </a:lnTo>
                <a:lnTo>
                  <a:pt x="288480" y="482917"/>
                </a:lnTo>
                <a:lnTo>
                  <a:pt x="292506" y="454977"/>
                </a:lnTo>
                <a:lnTo>
                  <a:pt x="292811" y="452437"/>
                </a:lnTo>
                <a:lnTo>
                  <a:pt x="293217" y="449897"/>
                </a:lnTo>
                <a:lnTo>
                  <a:pt x="298640" y="427037"/>
                </a:lnTo>
                <a:lnTo>
                  <a:pt x="300113" y="423227"/>
                </a:lnTo>
                <a:lnTo>
                  <a:pt x="301320" y="418147"/>
                </a:lnTo>
                <a:lnTo>
                  <a:pt x="303225" y="413067"/>
                </a:lnTo>
                <a:lnTo>
                  <a:pt x="303834" y="410527"/>
                </a:lnTo>
                <a:lnTo>
                  <a:pt x="304495" y="407987"/>
                </a:lnTo>
                <a:lnTo>
                  <a:pt x="305320" y="406717"/>
                </a:lnTo>
                <a:lnTo>
                  <a:pt x="309994" y="394017"/>
                </a:lnTo>
                <a:lnTo>
                  <a:pt x="312483" y="387667"/>
                </a:lnTo>
                <a:lnTo>
                  <a:pt x="317982" y="376237"/>
                </a:lnTo>
                <a:lnTo>
                  <a:pt x="318871" y="373697"/>
                </a:lnTo>
                <a:lnTo>
                  <a:pt x="319811" y="372427"/>
                </a:lnTo>
                <a:lnTo>
                  <a:pt x="341503" y="336867"/>
                </a:lnTo>
                <a:lnTo>
                  <a:pt x="366636" y="307657"/>
                </a:lnTo>
                <a:lnTo>
                  <a:pt x="395655" y="282257"/>
                </a:lnTo>
                <a:lnTo>
                  <a:pt x="406006" y="275907"/>
                </a:lnTo>
                <a:lnTo>
                  <a:pt x="416648" y="268287"/>
                </a:lnTo>
                <a:lnTo>
                  <a:pt x="427520" y="261937"/>
                </a:lnTo>
                <a:lnTo>
                  <a:pt x="438594" y="256857"/>
                </a:lnTo>
                <a:lnTo>
                  <a:pt x="446024" y="253047"/>
                </a:lnTo>
                <a:lnTo>
                  <a:pt x="461225" y="247967"/>
                </a:lnTo>
                <a:lnTo>
                  <a:pt x="466966" y="245427"/>
                </a:lnTo>
                <a:lnTo>
                  <a:pt x="472719" y="244157"/>
                </a:lnTo>
                <a:lnTo>
                  <a:pt x="476580" y="242887"/>
                </a:lnTo>
                <a:lnTo>
                  <a:pt x="481393" y="241617"/>
                </a:lnTo>
                <a:lnTo>
                  <a:pt x="483463" y="241617"/>
                </a:lnTo>
                <a:lnTo>
                  <a:pt x="484314" y="242849"/>
                </a:lnTo>
                <a:lnTo>
                  <a:pt x="485800" y="244144"/>
                </a:lnTo>
                <a:lnTo>
                  <a:pt x="488861" y="247307"/>
                </a:lnTo>
                <a:lnTo>
                  <a:pt x="488950" y="244995"/>
                </a:lnTo>
                <a:lnTo>
                  <a:pt x="487299" y="242925"/>
                </a:lnTo>
                <a:lnTo>
                  <a:pt x="484187" y="240830"/>
                </a:lnTo>
                <a:lnTo>
                  <a:pt x="483679" y="240779"/>
                </a:lnTo>
                <a:lnTo>
                  <a:pt x="483831" y="240258"/>
                </a:lnTo>
                <a:lnTo>
                  <a:pt x="485228" y="241414"/>
                </a:lnTo>
                <a:lnTo>
                  <a:pt x="486003" y="241477"/>
                </a:lnTo>
                <a:lnTo>
                  <a:pt x="484695" y="239014"/>
                </a:lnTo>
                <a:lnTo>
                  <a:pt x="484149" y="238975"/>
                </a:lnTo>
                <a:lnTo>
                  <a:pt x="483958" y="237020"/>
                </a:lnTo>
                <a:lnTo>
                  <a:pt x="485305" y="229412"/>
                </a:lnTo>
                <a:lnTo>
                  <a:pt x="488022" y="228269"/>
                </a:lnTo>
                <a:lnTo>
                  <a:pt x="487934" y="230327"/>
                </a:lnTo>
                <a:lnTo>
                  <a:pt x="487095" y="234048"/>
                </a:lnTo>
                <a:lnTo>
                  <a:pt x="487172" y="235572"/>
                </a:lnTo>
                <a:lnTo>
                  <a:pt x="487337" y="237337"/>
                </a:lnTo>
                <a:lnTo>
                  <a:pt x="490943" y="236067"/>
                </a:lnTo>
                <a:lnTo>
                  <a:pt x="493623" y="234048"/>
                </a:lnTo>
                <a:lnTo>
                  <a:pt x="495503" y="230327"/>
                </a:lnTo>
                <a:lnTo>
                  <a:pt x="496328" y="228269"/>
                </a:lnTo>
                <a:lnTo>
                  <a:pt x="498678" y="222389"/>
                </a:lnTo>
                <a:lnTo>
                  <a:pt x="499872" y="218135"/>
                </a:lnTo>
                <a:lnTo>
                  <a:pt x="501561" y="215366"/>
                </a:lnTo>
                <a:lnTo>
                  <a:pt x="513156" y="195351"/>
                </a:lnTo>
                <a:lnTo>
                  <a:pt x="518528" y="187388"/>
                </a:lnTo>
                <a:lnTo>
                  <a:pt x="526110" y="176149"/>
                </a:lnTo>
                <a:lnTo>
                  <a:pt x="555752" y="140754"/>
                </a:lnTo>
                <a:lnTo>
                  <a:pt x="558457" y="137896"/>
                </a:lnTo>
                <a:lnTo>
                  <a:pt x="561009" y="135153"/>
                </a:lnTo>
                <a:lnTo>
                  <a:pt x="563880" y="132613"/>
                </a:lnTo>
                <a:lnTo>
                  <a:pt x="572274" y="124764"/>
                </a:lnTo>
                <a:lnTo>
                  <a:pt x="583946" y="114884"/>
                </a:lnTo>
                <a:lnTo>
                  <a:pt x="587070" y="112712"/>
                </a:lnTo>
                <a:lnTo>
                  <a:pt x="590067" y="110337"/>
                </a:lnTo>
                <a:lnTo>
                  <a:pt x="596176" y="105765"/>
                </a:lnTo>
                <a:lnTo>
                  <a:pt x="602526" y="101574"/>
                </a:lnTo>
                <a:lnTo>
                  <a:pt x="609003" y="97586"/>
                </a:lnTo>
                <a:lnTo>
                  <a:pt x="612305" y="95770"/>
                </a:lnTo>
                <a:lnTo>
                  <a:pt x="615556" y="93738"/>
                </a:lnTo>
                <a:lnTo>
                  <a:pt x="618947" y="92100"/>
                </a:lnTo>
                <a:lnTo>
                  <a:pt x="620636" y="91211"/>
                </a:lnTo>
                <a:lnTo>
                  <a:pt x="622325" y="90385"/>
                </a:lnTo>
                <a:lnTo>
                  <a:pt x="624027" y="89636"/>
                </a:lnTo>
                <a:lnTo>
                  <a:pt x="625690" y="88836"/>
                </a:lnTo>
                <a:lnTo>
                  <a:pt x="626516" y="88506"/>
                </a:lnTo>
                <a:lnTo>
                  <a:pt x="651675" y="159435"/>
                </a:lnTo>
                <a:lnTo>
                  <a:pt x="665518" y="203568"/>
                </a:lnTo>
                <a:lnTo>
                  <a:pt x="677862" y="248119"/>
                </a:lnTo>
                <a:lnTo>
                  <a:pt x="689013" y="292976"/>
                </a:lnTo>
                <a:lnTo>
                  <a:pt x="698919" y="338086"/>
                </a:lnTo>
                <a:lnTo>
                  <a:pt x="707605" y="383438"/>
                </a:lnTo>
                <a:lnTo>
                  <a:pt x="714362" y="424891"/>
                </a:lnTo>
                <a:lnTo>
                  <a:pt x="713117" y="424268"/>
                </a:lnTo>
                <a:lnTo>
                  <a:pt x="711631" y="425538"/>
                </a:lnTo>
                <a:lnTo>
                  <a:pt x="710615" y="426808"/>
                </a:lnTo>
                <a:lnTo>
                  <a:pt x="708240" y="429348"/>
                </a:lnTo>
                <a:lnTo>
                  <a:pt x="706005" y="431888"/>
                </a:lnTo>
                <a:lnTo>
                  <a:pt x="703719" y="434428"/>
                </a:lnTo>
                <a:lnTo>
                  <a:pt x="701624" y="438238"/>
                </a:lnTo>
                <a:lnTo>
                  <a:pt x="699427" y="440778"/>
                </a:lnTo>
                <a:lnTo>
                  <a:pt x="695198" y="445858"/>
                </a:lnTo>
                <a:lnTo>
                  <a:pt x="691121" y="452208"/>
                </a:lnTo>
                <a:lnTo>
                  <a:pt x="687184" y="457288"/>
                </a:lnTo>
                <a:lnTo>
                  <a:pt x="681405" y="466178"/>
                </a:lnTo>
                <a:lnTo>
                  <a:pt x="675894" y="475068"/>
                </a:lnTo>
                <a:lnTo>
                  <a:pt x="670598" y="485228"/>
                </a:lnTo>
                <a:lnTo>
                  <a:pt x="665492" y="494118"/>
                </a:lnTo>
                <a:lnTo>
                  <a:pt x="647230" y="532218"/>
                </a:lnTo>
                <a:lnTo>
                  <a:pt x="632294" y="571588"/>
                </a:lnTo>
                <a:lnTo>
                  <a:pt x="620788" y="613498"/>
                </a:lnTo>
                <a:lnTo>
                  <a:pt x="612762" y="655408"/>
                </a:lnTo>
                <a:lnTo>
                  <a:pt x="608025" y="698588"/>
                </a:lnTo>
                <a:lnTo>
                  <a:pt x="606412" y="741768"/>
                </a:lnTo>
                <a:lnTo>
                  <a:pt x="606882" y="763358"/>
                </a:lnTo>
                <a:lnTo>
                  <a:pt x="610044" y="805268"/>
                </a:lnTo>
                <a:lnTo>
                  <a:pt x="617816" y="859878"/>
                </a:lnTo>
                <a:lnTo>
                  <a:pt x="620052" y="870038"/>
                </a:lnTo>
                <a:lnTo>
                  <a:pt x="624573" y="891628"/>
                </a:lnTo>
                <a:lnTo>
                  <a:pt x="626249" y="897978"/>
                </a:lnTo>
                <a:lnTo>
                  <a:pt x="628192" y="905598"/>
                </a:lnTo>
                <a:lnTo>
                  <a:pt x="629996" y="911948"/>
                </a:lnTo>
                <a:lnTo>
                  <a:pt x="642213" y="953858"/>
                </a:lnTo>
                <a:lnTo>
                  <a:pt x="656551" y="994498"/>
                </a:lnTo>
                <a:lnTo>
                  <a:pt x="672871" y="1035138"/>
                </a:lnTo>
                <a:lnTo>
                  <a:pt x="690994" y="1074508"/>
                </a:lnTo>
                <a:lnTo>
                  <a:pt x="697268" y="1079588"/>
                </a:lnTo>
                <a:lnTo>
                  <a:pt x="701624" y="1078318"/>
                </a:lnTo>
                <a:lnTo>
                  <a:pt x="702221" y="1078318"/>
                </a:lnTo>
                <a:lnTo>
                  <a:pt x="702729" y="1077048"/>
                </a:lnTo>
                <a:lnTo>
                  <a:pt x="708228" y="1071968"/>
                </a:lnTo>
                <a:lnTo>
                  <a:pt x="712355" y="1068158"/>
                </a:lnTo>
                <a:lnTo>
                  <a:pt x="728853" y="1052918"/>
                </a:lnTo>
                <a:lnTo>
                  <a:pt x="743102" y="1037678"/>
                </a:lnTo>
                <a:lnTo>
                  <a:pt x="753783" y="1026248"/>
                </a:lnTo>
                <a:lnTo>
                  <a:pt x="777265" y="999578"/>
                </a:lnTo>
                <a:lnTo>
                  <a:pt x="780237" y="995768"/>
                </a:lnTo>
                <a:lnTo>
                  <a:pt x="786193" y="988148"/>
                </a:lnTo>
                <a:lnTo>
                  <a:pt x="799096" y="971638"/>
                </a:lnTo>
                <a:lnTo>
                  <a:pt x="802805" y="966558"/>
                </a:lnTo>
                <a:lnTo>
                  <a:pt x="805903" y="961478"/>
                </a:lnTo>
                <a:lnTo>
                  <a:pt x="809205" y="956398"/>
                </a:lnTo>
                <a:lnTo>
                  <a:pt x="818984" y="941158"/>
                </a:lnTo>
                <a:lnTo>
                  <a:pt x="820699" y="938618"/>
                </a:lnTo>
                <a:lnTo>
                  <a:pt x="822058" y="936078"/>
                </a:lnTo>
                <a:lnTo>
                  <a:pt x="823544" y="933538"/>
                </a:lnTo>
                <a:lnTo>
                  <a:pt x="827925" y="925918"/>
                </a:lnTo>
                <a:lnTo>
                  <a:pt x="830808" y="920838"/>
                </a:lnTo>
                <a:lnTo>
                  <a:pt x="833869" y="915758"/>
                </a:lnTo>
                <a:lnTo>
                  <a:pt x="836587" y="909408"/>
                </a:lnTo>
                <a:lnTo>
                  <a:pt x="844257" y="894168"/>
                </a:lnTo>
                <a:lnTo>
                  <a:pt x="851471" y="877658"/>
                </a:lnTo>
                <a:lnTo>
                  <a:pt x="867524" y="830668"/>
                </a:lnTo>
                <a:lnTo>
                  <a:pt x="877227" y="781138"/>
                </a:lnTo>
                <a:lnTo>
                  <a:pt x="877430" y="779868"/>
                </a:lnTo>
                <a:lnTo>
                  <a:pt x="877722" y="778598"/>
                </a:lnTo>
                <a:lnTo>
                  <a:pt x="877874" y="777328"/>
                </a:lnTo>
                <a:lnTo>
                  <a:pt x="879868" y="755738"/>
                </a:lnTo>
                <a:lnTo>
                  <a:pt x="880237" y="751928"/>
                </a:lnTo>
                <a:lnTo>
                  <a:pt x="880313" y="741768"/>
                </a:lnTo>
                <a:lnTo>
                  <a:pt x="880541" y="730338"/>
                </a:lnTo>
                <a:lnTo>
                  <a:pt x="880554" y="725258"/>
                </a:lnTo>
                <a:lnTo>
                  <a:pt x="880364" y="722718"/>
                </a:lnTo>
                <a:lnTo>
                  <a:pt x="880249" y="718908"/>
                </a:lnTo>
                <a:lnTo>
                  <a:pt x="879919" y="713828"/>
                </a:lnTo>
                <a:lnTo>
                  <a:pt x="874572" y="665568"/>
                </a:lnTo>
                <a:lnTo>
                  <a:pt x="869670" y="643293"/>
                </a:lnTo>
                <a:lnTo>
                  <a:pt x="869670" y="782408"/>
                </a:lnTo>
                <a:lnTo>
                  <a:pt x="868921" y="788758"/>
                </a:lnTo>
                <a:lnTo>
                  <a:pt x="867346" y="801458"/>
                </a:lnTo>
                <a:lnTo>
                  <a:pt x="866686" y="805268"/>
                </a:lnTo>
                <a:lnTo>
                  <a:pt x="865632" y="809078"/>
                </a:lnTo>
                <a:lnTo>
                  <a:pt x="865136" y="811618"/>
                </a:lnTo>
                <a:lnTo>
                  <a:pt x="853579" y="852258"/>
                </a:lnTo>
                <a:lnTo>
                  <a:pt x="830453" y="908138"/>
                </a:lnTo>
                <a:lnTo>
                  <a:pt x="828827" y="910678"/>
                </a:lnTo>
                <a:lnTo>
                  <a:pt x="828014" y="911948"/>
                </a:lnTo>
                <a:lnTo>
                  <a:pt x="815721" y="934808"/>
                </a:lnTo>
                <a:lnTo>
                  <a:pt x="814857" y="936078"/>
                </a:lnTo>
                <a:lnTo>
                  <a:pt x="813917" y="938618"/>
                </a:lnTo>
                <a:lnTo>
                  <a:pt x="807669" y="947508"/>
                </a:lnTo>
                <a:lnTo>
                  <a:pt x="804113" y="953858"/>
                </a:lnTo>
                <a:lnTo>
                  <a:pt x="800735" y="958938"/>
                </a:lnTo>
                <a:lnTo>
                  <a:pt x="797267" y="964018"/>
                </a:lnTo>
                <a:lnTo>
                  <a:pt x="791870" y="971638"/>
                </a:lnTo>
                <a:lnTo>
                  <a:pt x="786688" y="977988"/>
                </a:lnTo>
                <a:lnTo>
                  <a:pt x="781761" y="984338"/>
                </a:lnTo>
                <a:lnTo>
                  <a:pt x="777138" y="989418"/>
                </a:lnTo>
                <a:lnTo>
                  <a:pt x="778611" y="988148"/>
                </a:lnTo>
                <a:lnTo>
                  <a:pt x="774166" y="992238"/>
                </a:lnTo>
                <a:lnTo>
                  <a:pt x="776376" y="989418"/>
                </a:lnTo>
                <a:lnTo>
                  <a:pt x="778713" y="985608"/>
                </a:lnTo>
                <a:lnTo>
                  <a:pt x="781723" y="981798"/>
                </a:lnTo>
                <a:lnTo>
                  <a:pt x="791959" y="967828"/>
                </a:lnTo>
                <a:lnTo>
                  <a:pt x="809155" y="941158"/>
                </a:lnTo>
                <a:lnTo>
                  <a:pt x="811047" y="938618"/>
                </a:lnTo>
                <a:lnTo>
                  <a:pt x="813193" y="934808"/>
                </a:lnTo>
                <a:lnTo>
                  <a:pt x="814819" y="932268"/>
                </a:lnTo>
                <a:lnTo>
                  <a:pt x="824826" y="913218"/>
                </a:lnTo>
                <a:lnTo>
                  <a:pt x="828154" y="908138"/>
                </a:lnTo>
                <a:lnTo>
                  <a:pt x="830554" y="901788"/>
                </a:lnTo>
                <a:lnTo>
                  <a:pt x="835088" y="891628"/>
                </a:lnTo>
                <a:lnTo>
                  <a:pt x="851090" y="853528"/>
                </a:lnTo>
                <a:lnTo>
                  <a:pt x="864679" y="805268"/>
                </a:lnTo>
                <a:lnTo>
                  <a:pt x="865200" y="803998"/>
                </a:lnTo>
                <a:lnTo>
                  <a:pt x="865619" y="801458"/>
                </a:lnTo>
                <a:lnTo>
                  <a:pt x="869518" y="781138"/>
                </a:lnTo>
                <a:lnTo>
                  <a:pt x="869670" y="782408"/>
                </a:lnTo>
                <a:lnTo>
                  <a:pt x="869670" y="643293"/>
                </a:lnTo>
                <a:lnTo>
                  <a:pt x="866813" y="631278"/>
                </a:lnTo>
                <a:lnTo>
                  <a:pt x="861771" y="614768"/>
                </a:lnTo>
                <a:lnTo>
                  <a:pt x="859955" y="608418"/>
                </a:lnTo>
                <a:lnTo>
                  <a:pt x="857846" y="603338"/>
                </a:lnTo>
                <a:lnTo>
                  <a:pt x="855903" y="598258"/>
                </a:lnTo>
                <a:lnTo>
                  <a:pt x="854036" y="591908"/>
                </a:lnTo>
                <a:lnTo>
                  <a:pt x="851611" y="586828"/>
                </a:lnTo>
                <a:lnTo>
                  <a:pt x="849376" y="581748"/>
                </a:lnTo>
                <a:lnTo>
                  <a:pt x="845959" y="572858"/>
                </a:lnTo>
                <a:lnTo>
                  <a:pt x="844765" y="570318"/>
                </a:lnTo>
                <a:lnTo>
                  <a:pt x="843445" y="567778"/>
                </a:lnTo>
                <a:lnTo>
                  <a:pt x="832840" y="546188"/>
                </a:lnTo>
                <a:lnTo>
                  <a:pt x="821385" y="527138"/>
                </a:lnTo>
                <a:lnTo>
                  <a:pt x="808113" y="506818"/>
                </a:lnTo>
                <a:lnTo>
                  <a:pt x="793343" y="486498"/>
                </a:lnTo>
                <a:lnTo>
                  <a:pt x="789940" y="482688"/>
                </a:lnTo>
                <a:lnTo>
                  <a:pt x="785393" y="477608"/>
                </a:lnTo>
                <a:lnTo>
                  <a:pt x="776427" y="467448"/>
                </a:lnTo>
                <a:lnTo>
                  <a:pt x="766838" y="457288"/>
                </a:lnTo>
                <a:lnTo>
                  <a:pt x="757085" y="448398"/>
                </a:lnTo>
                <a:lnTo>
                  <a:pt x="753846" y="444588"/>
                </a:lnTo>
                <a:lnTo>
                  <a:pt x="750798" y="442048"/>
                </a:lnTo>
                <a:lnTo>
                  <a:pt x="747699" y="439508"/>
                </a:lnTo>
                <a:lnTo>
                  <a:pt x="744639" y="438238"/>
                </a:lnTo>
                <a:lnTo>
                  <a:pt x="741934" y="435698"/>
                </a:lnTo>
                <a:lnTo>
                  <a:pt x="739368" y="434428"/>
                </a:lnTo>
                <a:lnTo>
                  <a:pt x="736777" y="431888"/>
                </a:lnTo>
                <a:lnTo>
                  <a:pt x="734555" y="430618"/>
                </a:lnTo>
                <a:lnTo>
                  <a:pt x="730961" y="429348"/>
                </a:lnTo>
                <a:lnTo>
                  <a:pt x="729869" y="428078"/>
                </a:lnTo>
                <a:lnTo>
                  <a:pt x="727303" y="428078"/>
                </a:lnTo>
                <a:lnTo>
                  <a:pt x="727354" y="429348"/>
                </a:lnTo>
                <a:lnTo>
                  <a:pt x="728357" y="429348"/>
                </a:lnTo>
                <a:lnTo>
                  <a:pt x="729310" y="430618"/>
                </a:lnTo>
                <a:lnTo>
                  <a:pt x="730796" y="431888"/>
                </a:lnTo>
                <a:lnTo>
                  <a:pt x="733069" y="434428"/>
                </a:lnTo>
                <a:lnTo>
                  <a:pt x="735291" y="435698"/>
                </a:lnTo>
                <a:lnTo>
                  <a:pt x="738225" y="438238"/>
                </a:lnTo>
                <a:lnTo>
                  <a:pt x="744245" y="443318"/>
                </a:lnTo>
                <a:lnTo>
                  <a:pt x="747826" y="445858"/>
                </a:lnTo>
                <a:lnTo>
                  <a:pt x="751154" y="448398"/>
                </a:lnTo>
                <a:lnTo>
                  <a:pt x="756335" y="453478"/>
                </a:lnTo>
                <a:lnTo>
                  <a:pt x="761415" y="458558"/>
                </a:lnTo>
                <a:lnTo>
                  <a:pt x="766305" y="463638"/>
                </a:lnTo>
                <a:lnTo>
                  <a:pt x="770851" y="467448"/>
                </a:lnTo>
                <a:lnTo>
                  <a:pt x="776452" y="473798"/>
                </a:lnTo>
                <a:lnTo>
                  <a:pt x="781088" y="480148"/>
                </a:lnTo>
                <a:lnTo>
                  <a:pt x="782840" y="482688"/>
                </a:lnTo>
                <a:lnTo>
                  <a:pt x="781418" y="481418"/>
                </a:lnTo>
                <a:lnTo>
                  <a:pt x="775195" y="475068"/>
                </a:lnTo>
                <a:lnTo>
                  <a:pt x="766013" y="466178"/>
                </a:lnTo>
                <a:lnTo>
                  <a:pt x="755738" y="456018"/>
                </a:lnTo>
                <a:lnTo>
                  <a:pt x="752309" y="453478"/>
                </a:lnTo>
                <a:lnTo>
                  <a:pt x="749160" y="450938"/>
                </a:lnTo>
                <a:lnTo>
                  <a:pt x="746671" y="448398"/>
                </a:lnTo>
                <a:lnTo>
                  <a:pt x="744118" y="447128"/>
                </a:lnTo>
                <a:lnTo>
                  <a:pt x="742175" y="445858"/>
                </a:lnTo>
                <a:lnTo>
                  <a:pt x="739724" y="445858"/>
                </a:lnTo>
                <a:lnTo>
                  <a:pt x="742784" y="448398"/>
                </a:lnTo>
                <a:lnTo>
                  <a:pt x="752373" y="458558"/>
                </a:lnTo>
                <a:lnTo>
                  <a:pt x="755637" y="462368"/>
                </a:lnTo>
                <a:lnTo>
                  <a:pt x="759015" y="466178"/>
                </a:lnTo>
                <a:lnTo>
                  <a:pt x="762876" y="469988"/>
                </a:lnTo>
                <a:lnTo>
                  <a:pt x="774611" y="483958"/>
                </a:lnTo>
                <a:lnTo>
                  <a:pt x="782688" y="494118"/>
                </a:lnTo>
                <a:lnTo>
                  <a:pt x="784847" y="496658"/>
                </a:lnTo>
                <a:lnTo>
                  <a:pt x="786803" y="499198"/>
                </a:lnTo>
                <a:lnTo>
                  <a:pt x="790765" y="505548"/>
                </a:lnTo>
                <a:lnTo>
                  <a:pt x="795096" y="510628"/>
                </a:lnTo>
                <a:lnTo>
                  <a:pt x="798880" y="515708"/>
                </a:lnTo>
                <a:lnTo>
                  <a:pt x="820572" y="551268"/>
                </a:lnTo>
                <a:lnTo>
                  <a:pt x="842886" y="598258"/>
                </a:lnTo>
                <a:lnTo>
                  <a:pt x="857542" y="646518"/>
                </a:lnTo>
                <a:lnTo>
                  <a:pt x="864641" y="685888"/>
                </a:lnTo>
                <a:lnTo>
                  <a:pt x="865111" y="690968"/>
                </a:lnTo>
                <a:lnTo>
                  <a:pt x="866013" y="699858"/>
                </a:lnTo>
                <a:lnTo>
                  <a:pt x="866394" y="702398"/>
                </a:lnTo>
                <a:lnTo>
                  <a:pt x="866571" y="704938"/>
                </a:lnTo>
                <a:lnTo>
                  <a:pt x="866914" y="713828"/>
                </a:lnTo>
                <a:lnTo>
                  <a:pt x="867435" y="730338"/>
                </a:lnTo>
                <a:lnTo>
                  <a:pt x="866978" y="746848"/>
                </a:lnTo>
                <a:lnTo>
                  <a:pt x="865720" y="764628"/>
                </a:lnTo>
                <a:lnTo>
                  <a:pt x="863815" y="781138"/>
                </a:lnTo>
                <a:lnTo>
                  <a:pt x="860818" y="798918"/>
                </a:lnTo>
                <a:lnTo>
                  <a:pt x="860640" y="800188"/>
                </a:lnTo>
                <a:lnTo>
                  <a:pt x="854468" y="826858"/>
                </a:lnTo>
                <a:lnTo>
                  <a:pt x="854100" y="828128"/>
                </a:lnTo>
                <a:lnTo>
                  <a:pt x="853643" y="829398"/>
                </a:lnTo>
                <a:lnTo>
                  <a:pt x="848144" y="845908"/>
                </a:lnTo>
                <a:lnTo>
                  <a:pt x="846620" y="852258"/>
                </a:lnTo>
                <a:lnTo>
                  <a:pt x="844410" y="857338"/>
                </a:lnTo>
                <a:lnTo>
                  <a:pt x="836155" y="877658"/>
                </a:lnTo>
                <a:lnTo>
                  <a:pt x="823391" y="904328"/>
                </a:lnTo>
                <a:lnTo>
                  <a:pt x="812965" y="923378"/>
                </a:lnTo>
                <a:lnTo>
                  <a:pt x="804176" y="937348"/>
                </a:lnTo>
                <a:lnTo>
                  <a:pt x="794880" y="952588"/>
                </a:lnTo>
                <a:lnTo>
                  <a:pt x="785050" y="966558"/>
                </a:lnTo>
                <a:lnTo>
                  <a:pt x="764108" y="993228"/>
                </a:lnTo>
                <a:lnTo>
                  <a:pt x="741629" y="1018628"/>
                </a:lnTo>
                <a:lnTo>
                  <a:pt x="732802" y="1027569"/>
                </a:lnTo>
                <a:lnTo>
                  <a:pt x="732802" y="1037678"/>
                </a:lnTo>
                <a:lnTo>
                  <a:pt x="731685" y="1038948"/>
                </a:lnTo>
                <a:lnTo>
                  <a:pt x="729818" y="1041488"/>
                </a:lnTo>
                <a:lnTo>
                  <a:pt x="728002" y="1044028"/>
                </a:lnTo>
                <a:lnTo>
                  <a:pt x="725233" y="1046568"/>
                </a:lnTo>
                <a:lnTo>
                  <a:pt x="716648" y="1054188"/>
                </a:lnTo>
                <a:lnTo>
                  <a:pt x="710780" y="1060538"/>
                </a:lnTo>
                <a:lnTo>
                  <a:pt x="703732" y="1066774"/>
                </a:lnTo>
                <a:lnTo>
                  <a:pt x="702919" y="1065022"/>
                </a:lnTo>
                <a:lnTo>
                  <a:pt x="710285" y="1057998"/>
                </a:lnTo>
                <a:lnTo>
                  <a:pt x="716483" y="1052918"/>
                </a:lnTo>
                <a:lnTo>
                  <a:pt x="723773" y="1045298"/>
                </a:lnTo>
                <a:lnTo>
                  <a:pt x="730148" y="1040218"/>
                </a:lnTo>
                <a:lnTo>
                  <a:pt x="732028" y="1037678"/>
                </a:lnTo>
                <a:lnTo>
                  <a:pt x="732802" y="1037678"/>
                </a:lnTo>
                <a:lnTo>
                  <a:pt x="732802" y="1027569"/>
                </a:lnTo>
                <a:lnTo>
                  <a:pt x="717804" y="1042758"/>
                </a:lnTo>
                <a:lnTo>
                  <a:pt x="702614" y="1056665"/>
                </a:lnTo>
                <a:lnTo>
                  <a:pt x="702614" y="1067765"/>
                </a:lnTo>
                <a:lnTo>
                  <a:pt x="697877" y="1071968"/>
                </a:lnTo>
                <a:lnTo>
                  <a:pt x="697306" y="1071968"/>
                </a:lnTo>
                <a:lnTo>
                  <a:pt x="694651" y="1066012"/>
                </a:lnTo>
                <a:lnTo>
                  <a:pt x="696785" y="1066482"/>
                </a:lnTo>
                <a:lnTo>
                  <a:pt x="698195" y="1069530"/>
                </a:lnTo>
                <a:lnTo>
                  <a:pt x="700532" y="1067308"/>
                </a:lnTo>
                <a:lnTo>
                  <a:pt x="702614" y="1067765"/>
                </a:lnTo>
                <a:lnTo>
                  <a:pt x="702614" y="1056665"/>
                </a:lnTo>
                <a:lnTo>
                  <a:pt x="700125" y="1058938"/>
                </a:lnTo>
                <a:lnTo>
                  <a:pt x="686828" y="1030058"/>
                </a:lnTo>
                <a:lnTo>
                  <a:pt x="671004" y="990688"/>
                </a:lnTo>
                <a:lnTo>
                  <a:pt x="657034" y="951318"/>
                </a:lnTo>
                <a:lnTo>
                  <a:pt x="645083" y="910678"/>
                </a:lnTo>
                <a:lnTo>
                  <a:pt x="633069" y="858608"/>
                </a:lnTo>
                <a:lnTo>
                  <a:pt x="632307" y="856068"/>
                </a:lnTo>
                <a:lnTo>
                  <a:pt x="631863" y="852258"/>
                </a:lnTo>
                <a:lnTo>
                  <a:pt x="631240" y="848448"/>
                </a:lnTo>
                <a:lnTo>
                  <a:pt x="627761" y="828128"/>
                </a:lnTo>
                <a:lnTo>
                  <a:pt x="626732" y="820508"/>
                </a:lnTo>
                <a:lnTo>
                  <a:pt x="626033" y="814158"/>
                </a:lnTo>
                <a:lnTo>
                  <a:pt x="625157" y="806538"/>
                </a:lnTo>
                <a:lnTo>
                  <a:pt x="623900" y="796378"/>
                </a:lnTo>
                <a:lnTo>
                  <a:pt x="623557" y="792568"/>
                </a:lnTo>
                <a:lnTo>
                  <a:pt x="623087" y="786218"/>
                </a:lnTo>
                <a:lnTo>
                  <a:pt x="622617" y="778598"/>
                </a:lnTo>
                <a:lnTo>
                  <a:pt x="621982" y="772248"/>
                </a:lnTo>
                <a:lnTo>
                  <a:pt x="621626" y="764628"/>
                </a:lnTo>
                <a:lnTo>
                  <a:pt x="621080" y="745578"/>
                </a:lnTo>
                <a:lnTo>
                  <a:pt x="621220" y="722718"/>
                </a:lnTo>
                <a:lnTo>
                  <a:pt x="623709" y="680808"/>
                </a:lnTo>
                <a:lnTo>
                  <a:pt x="629335" y="638898"/>
                </a:lnTo>
                <a:lnTo>
                  <a:pt x="638365" y="598258"/>
                </a:lnTo>
                <a:lnTo>
                  <a:pt x="650646" y="557618"/>
                </a:lnTo>
                <a:lnTo>
                  <a:pt x="666394" y="519518"/>
                </a:lnTo>
                <a:lnTo>
                  <a:pt x="680377" y="491578"/>
                </a:lnTo>
                <a:lnTo>
                  <a:pt x="685469" y="481418"/>
                </a:lnTo>
                <a:lnTo>
                  <a:pt x="690778" y="472528"/>
                </a:lnTo>
                <a:lnTo>
                  <a:pt x="696353" y="463638"/>
                </a:lnTo>
                <a:lnTo>
                  <a:pt x="700138" y="458558"/>
                </a:lnTo>
                <a:lnTo>
                  <a:pt x="704088" y="452208"/>
                </a:lnTo>
                <a:lnTo>
                  <a:pt x="708177" y="447128"/>
                </a:lnTo>
                <a:lnTo>
                  <a:pt x="710272" y="444588"/>
                </a:lnTo>
                <a:lnTo>
                  <a:pt x="712330" y="440778"/>
                </a:lnTo>
                <a:lnTo>
                  <a:pt x="716661" y="435698"/>
                </a:lnTo>
                <a:lnTo>
                  <a:pt x="719429" y="431888"/>
                </a:lnTo>
                <a:lnTo>
                  <a:pt x="718680" y="431888"/>
                </a:lnTo>
                <a:lnTo>
                  <a:pt x="718642" y="431266"/>
                </a:lnTo>
                <a:lnTo>
                  <a:pt x="718007" y="431888"/>
                </a:lnTo>
                <a:lnTo>
                  <a:pt x="714921" y="435698"/>
                </a:lnTo>
                <a:lnTo>
                  <a:pt x="713930" y="436968"/>
                </a:lnTo>
                <a:lnTo>
                  <a:pt x="711898" y="439508"/>
                </a:lnTo>
                <a:lnTo>
                  <a:pt x="686231" y="476338"/>
                </a:lnTo>
                <a:lnTo>
                  <a:pt x="681240" y="483958"/>
                </a:lnTo>
                <a:lnTo>
                  <a:pt x="676427" y="492848"/>
                </a:lnTo>
                <a:lnTo>
                  <a:pt x="667321" y="509358"/>
                </a:lnTo>
                <a:lnTo>
                  <a:pt x="658964" y="527138"/>
                </a:lnTo>
                <a:lnTo>
                  <a:pt x="644385" y="563968"/>
                </a:lnTo>
                <a:lnTo>
                  <a:pt x="632714" y="602068"/>
                </a:lnTo>
                <a:lnTo>
                  <a:pt x="624014" y="641438"/>
                </a:lnTo>
                <a:lnTo>
                  <a:pt x="618337" y="682078"/>
                </a:lnTo>
                <a:lnTo>
                  <a:pt x="615696" y="722718"/>
                </a:lnTo>
                <a:lnTo>
                  <a:pt x="615721" y="743038"/>
                </a:lnTo>
                <a:lnTo>
                  <a:pt x="615848" y="764628"/>
                </a:lnTo>
                <a:lnTo>
                  <a:pt x="618642" y="802728"/>
                </a:lnTo>
                <a:lnTo>
                  <a:pt x="624078" y="843368"/>
                </a:lnTo>
                <a:lnTo>
                  <a:pt x="631736" y="882738"/>
                </a:lnTo>
                <a:lnTo>
                  <a:pt x="632460" y="886548"/>
                </a:lnTo>
                <a:lnTo>
                  <a:pt x="633044" y="889088"/>
                </a:lnTo>
                <a:lnTo>
                  <a:pt x="641451" y="922108"/>
                </a:lnTo>
                <a:lnTo>
                  <a:pt x="644258" y="930998"/>
                </a:lnTo>
                <a:lnTo>
                  <a:pt x="647179" y="941158"/>
                </a:lnTo>
                <a:lnTo>
                  <a:pt x="650138" y="950048"/>
                </a:lnTo>
                <a:lnTo>
                  <a:pt x="653059" y="960208"/>
                </a:lnTo>
                <a:lnTo>
                  <a:pt x="666381" y="997038"/>
                </a:lnTo>
                <a:lnTo>
                  <a:pt x="681088" y="1032598"/>
                </a:lnTo>
                <a:lnTo>
                  <a:pt x="695325" y="1063332"/>
                </a:lnTo>
                <a:lnTo>
                  <a:pt x="694004" y="1064539"/>
                </a:lnTo>
                <a:lnTo>
                  <a:pt x="683171" y="1040218"/>
                </a:lnTo>
                <a:lnTo>
                  <a:pt x="679958" y="1033868"/>
                </a:lnTo>
                <a:lnTo>
                  <a:pt x="669975" y="1009738"/>
                </a:lnTo>
                <a:lnTo>
                  <a:pt x="654062" y="965288"/>
                </a:lnTo>
                <a:lnTo>
                  <a:pt x="638937" y="915758"/>
                </a:lnTo>
                <a:lnTo>
                  <a:pt x="623747" y="847178"/>
                </a:lnTo>
                <a:lnTo>
                  <a:pt x="615264" y="778598"/>
                </a:lnTo>
                <a:lnTo>
                  <a:pt x="613867" y="741768"/>
                </a:lnTo>
                <a:lnTo>
                  <a:pt x="614514" y="708748"/>
                </a:lnTo>
                <a:lnTo>
                  <a:pt x="617461" y="673188"/>
                </a:lnTo>
                <a:lnTo>
                  <a:pt x="618439" y="664298"/>
                </a:lnTo>
                <a:lnTo>
                  <a:pt x="619683" y="656678"/>
                </a:lnTo>
                <a:lnTo>
                  <a:pt x="622439" y="638898"/>
                </a:lnTo>
                <a:lnTo>
                  <a:pt x="623493" y="633818"/>
                </a:lnTo>
                <a:lnTo>
                  <a:pt x="624738" y="627468"/>
                </a:lnTo>
                <a:lnTo>
                  <a:pt x="625881" y="622388"/>
                </a:lnTo>
                <a:lnTo>
                  <a:pt x="626960" y="616038"/>
                </a:lnTo>
                <a:lnTo>
                  <a:pt x="629831" y="605878"/>
                </a:lnTo>
                <a:lnTo>
                  <a:pt x="634301" y="589368"/>
                </a:lnTo>
                <a:lnTo>
                  <a:pt x="639305" y="572858"/>
                </a:lnTo>
                <a:lnTo>
                  <a:pt x="644880" y="556348"/>
                </a:lnTo>
                <a:lnTo>
                  <a:pt x="657733" y="524598"/>
                </a:lnTo>
                <a:lnTo>
                  <a:pt x="664921" y="510628"/>
                </a:lnTo>
                <a:lnTo>
                  <a:pt x="672617" y="495388"/>
                </a:lnTo>
                <a:lnTo>
                  <a:pt x="680847" y="481418"/>
                </a:lnTo>
                <a:lnTo>
                  <a:pt x="685177" y="473798"/>
                </a:lnTo>
                <a:lnTo>
                  <a:pt x="689597" y="467448"/>
                </a:lnTo>
                <a:lnTo>
                  <a:pt x="694143" y="459828"/>
                </a:lnTo>
                <a:lnTo>
                  <a:pt x="698842" y="453478"/>
                </a:lnTo>
                <a:lnTo>
                  <a:pt x="702030" y="449668"/>
                </a:lnTo>
                <a:lnTo>
                  <a:pt x="705269" y="444588"/>
                </a:lnTo>
                <a:lnTo>
                  <a:pt x="708647" y="440778"/>
                </a:lnTo>
                <a:lnTo>
                  <a:pt x="710298" y="438238"/>
                </a:lnTo>
                <a:lnTo>
                  <a:pt x="712063" y="436968"/>
                </a:lnTo>
                <a:lnTo>
                  <a:pt x="713765" y="434428"/>
                </a:lnTo>
                <a:lnTo>
                  <a:pt x="716407" y="431888"/>
                </a:lnTo>
                <a:lnTo>
                  <a:pt x="718680" y="429437"/>
                </a:lnTo>
                <a:lnTo>
                  <a:pt x="718908" y="429691"/>
                </a:lnTo>
                <a:lnTo>
                  <a:pt x="720534" y="430631"/>
                </a:lnTo>
                <a:lnTo>
                  <a:pt x="721067" y="430923"/>
                </a:lnTo>
                <a:lnTo>
                  <a:pt x="723557" y="431850"/>
                </a:lnTo>
                <a:lnTo>
                  <a:pt x="724789" y="432346"/>
                </a:lnTo>
                <a:lnTo>
                  <a:pt x="726109" y="432714"/>
                </a:lnTo>
                <a:lnTo>
                  <a:pt x="728776" y="433895"/>
                </a:lnTo>
                <a:lnTo>
                  <a:pt x="727367" y="431279"/>
                </a:lnTo>
                <a:lnTo>
                  <a:pt x="723925" y="430034"/>
                </a:lnTo>
                <a:lnTo>
                  <a:pt x="721702" y="429425"/>
                </a:lnTo>
                <a:lnTo>
                  <a:pt x="719416" y="428866"/>
                </a:lnTo>
                <a:lnTo>
                  <a:pt x="718604" y="428891"/>
                </a:lnTo>
                <a:lnTo>
                  <a:pt x="718604" y="429348"/>
                </a:lnTo>
                <a:lnTo>
                  <a:pt x="718362" y="429348"/>
                </a:lnTo>
                <a:lnTo>
                  <a:pt x="718235" y="428929"/>
                </a:lnTo>
                <a:lnTo>
                  <a:pt x="718604" y="429348"/>
                </a:lnTo>
                <a:lnTo>
                  <a:pt x="718604" y="428891"/>
                </a:lnTo>
                <a:lnTo>
                  <a:pt x="718235" y="428891"/>
                </a:lnTo>
                <a:lnTo>
                  <a:pt x="718096" y="428371"/>
                </a:lnTo>
                <a:lnTo>
                  <a:pt x="725119" y="426999"/>
                </a:lnTo>
                <a:lnTo>
                  <a:pt x="718997" y="382308"/>
                </a:lnTo>
                <a:lnTo>
                  <a:pt x="717321" y="372376"/>
                </a:lnTo>
                <a:lnTo>
                  <a:pt x="717321" y="426580"/>
                </a:lnTo>
                <a:lnTo>
                  <a:pt x="715873" y="425653"/>
                </a:lnTo>
                <a:lnTo>
                  <a:pt x="707999" y="370141"/>
                </a:lnTo>
                <a:lnTo>
                  <a:pt x="697103" y="310553"/>
                </a:lnTo>
                <a:lnTo>
                  <a:pt x="683602" y="250494"/>
                </a:lnTo>
                <a:lnTo>
                  <a:pt x="682472" y="245452"/>
                </a:lnTo>
                <a:lnTo>
                  <a:pt x="679754" y="235483"/>
                </a:lnTo>
                <a:lnTo>
                  <a:pt x="671664" y="205486"/>
                </a:lnTo>
                <a:lnTo>
                  <a:pt x="669544" y="197993"/>
                </a:lnTo>
                <a:lnTo>
                  <a:pt x="658317" y="160731"/>
                </a:lnTo>
                <a:lnTo>
                  <a:pt x="648512" y="131178"/>
                </a:lnTo>
                <a:lnTo>
                  <a:pt x="646836" y="126276"/>
                </a:lnTo>
                <a:lnTo>
                  <a:pt x="645325" y="121323"/>
                </a:lnTo>
                <a:lnTo>
                  <a:pt x="643521" y="116459"/>
                </a:lnTo>
                <a:lnTo>
                  <a:pt x="634428" y="91503"/>
                </a:lnTo>
                <a:lnTo>
                  <a:pt x="635406" y="91338"/>
                </a:lnTo>
                <a:lnTo>
                  <a:pt x="635774" y="92329"/>
                </a:lnTo>
                <a:lnTo>
                  <a:pt x="640397" y="104838"/>
                </a:lnTo>
                <a:lnTo>
                  <a:pt x="642734" y="111112"/>
                </a:lnTo>
                <a:lnTo>
                  <a:pt x="645033" y="117411"/>
                </a:lnTo>
                <a:lnTo>
                  <a:pt x="647255" y="123736"/>
                </a:lnTo>
                <a:lnTo>
                  <a:pt x="651560" y="136448"/>
                </a:lnTo>
                <a:lnTo>
                  <a:pt x="655904" y="149148"/>
                </a:lnTo>
                <a:lnTo>
                  <a:pt x="672020" y="200317"/>
                </a:lnTo>
                <a:lnTo>
                  <a:pt x="692175" y="277520"/>
                </a:lnTo>
                <a:lnTo>
                  <a:pt x="702995" y="328663"/>
                </a:lnTo>
                <a:lnTo>
                  <a:pt x="711492" y="379107"/>
                </a:lnTo>
                <a:lnTo>
                  <a:pt x="717321" y="426580"/>
                </a:lnTo>
                <a:lnTo>
                  <a:pt x="717321" y="372376"/>
                </a:lnTo>
                <a:lnTo>
                  <a:pt x="702449" y="292633"/>
                </a:lnTo>
                <a:lnTo>
                  <a:pt x="692048" y="247802"/>
                </a:lnTo>
                <a:lnTo>
                  <a:pt x="680250" y="203073"/>
                </a:lnTo>
                <a:lnTo>
                  <a:pt x="663295" y="147485"/>
                </a:lnTo>
                <a:lnTo>
                  <a:pt x="644105" y="92278"/>
                </a:lnTo>
                <a:lnTo>
                  <a:pt x="643483" y="90601"/>
                </a:lnTo>
                <a:lnTo>
                  <a:pt x="644982" y="90449"/>
                </a:lnTo>
                <a:lnTo>
                  <a:pt x="648322" y="90500"/>
                </a:lnTo>
                <a:lnTo>
                  <a:pt x="649795" y="90449"/>
                </a:lnTo>
                <a:lnTo>
                  <a:pt x="651611" y="90385"/>
                </a:lnTo>
                <a:lnTo>
                  <a:pt x="658241" y="90462"/>
                </a:lnTo>
                <a:lnTo>
                  <a:pt x="664946" y="90754"/>
                </a:lnTo>
                <a:lnTo>
                  <a:pt x="671677" y="91478"/>
                </a:lnTo>
                <a:lnTo>
                  <a:pt x="675043" y="91935"/>
                </a:lnTo>
                <a:lnTo>
                  <a:pt x="678434" y="92151"/>
                </a:lnTo>
                <a:lnTo>
                  <a:pt x="681799" y="92748"/>
                </a:lnTo>
                <a:lnTo>
                  <a:pt x="691921" y="94424"/>
                </a:lnTo>
                <a:lnTo>
                  <a:pt x="698627" y="95973"/>
                </a:lnTo>
                <a:lnTo>
                  <a:pt x="751370" y="113106"/>
                </a:lnTo>
                <a:lnTo>
                  <a:pt x="798969" y="137883"/>
                </a:lnTo>
                <a:lnTo>
                  <a:pt x="802855" y="140233"/>
                </a:lnTo>
                <a:lnTo>
                  <a:pt x="802754" y="141033"/>
                </a:lnTo>
                <a:lnTo>
                  <a:pt x="802373" y="142303"/>
                </a:lnTo>
                <a:lnTo>
                  <a:pt x="802093" y="143573"/>
                </a:lnTo>
                <a:lnTo>
                  <a:pt x="800874" y="148653"/>
                </a:lnTo>
                <a:lnTo>
                  <a:pt x="800366" y="151193"/>
                </a:lnTo>
                <a:lnTo>
                  <a:pt x="799807" y="153733"/>
                </a:lnTo>
                <a:lnTo>
                  <a:pt x="798918" y="158813"/>
                </a:lnTo>
                <a:lnTo>
                  <a:pt x="798436" y="162623"/>
                </a:lnTo>
                <a:lnTo>
                  <a:pt x="797725" y="167703"/>
                </a:lnTo>
                <a:lnTo>
                  <a:pt x="796785" y="175323"/>
                </a:lnTo>
                <a:lnTo>
                  <a:pt x="796086" y="184213"/>
                </a:lnTo>
                <a:lnTo>
                  <a:pt x="795642" y="191833"/>
                </a:lnTo>
                <a:lnTo>
                  <a:pt x="795528" y="201993"/>
                </a:lnTo>
                <a:lnTo>
                  <a:pt x="795909" y="217233"/>
                </a:lnTo>
                <a:lnTo>
                  <a:pt x="804456" y="266763"/>
                </a:lnTo>
                <a:lnTo>
                  <a:pt x="824788" y="313753"/>
                </a:lnTo>
                <a:lnTo>
                  <a:pt x="857008" y="353123"/>
                </a:lnTo>
                <a:lnTo>
                  <a:pt x="898194" y="384873"/>
                </a:lnTo>
                <a:lnTo>
                  <a:pt x="944638" y="406463"/>
                </a:lnTo>
                <a:lnTo>
                  <a:pt x="952639" y="409003"/>
                </a:lnTo>
                <a:lnTo>
                  <a:pt x="955319" y="410273"/>
                </a:lnTo>
                <a:lnTo>
                  <a:pt x="958075" y="410273"/>
                </a:lnTo>
                <a:lnTo>
                  <a:pt x="960793" y="411543"/>
                </a:lnTo>
                <a:lnTo>
                  <a:pt x="977163" y="416623"/>
                </a:lnTo>
                <a:lnTo>
                  <a:pt x="1004836" y="422973"/>
                </a:lnTo>
                <a:lnTo>
                  <a:pt x="1010412" y="422973"/>
                </a:lnTo>
                <a:lnTo>
                  <a:pt x="1044054" y="428053"/>
                </a:lnTo>
                <a:lnTo>
                  <a:pt x="1077861" y="431863"/>
                </a:lnTo>
                <a:lnTo>
                  <a:pt x="1149692" y="431863"/>
                </a:lnTo>
                <a:lnTo>
                  <a:pt x="1152918" y="429323"/>
                </a:lnTo>
                <a:lnTo>
                  <a:pt x="1152931" y="425513"/>
                </a:lnTo>
                <a:close/>
              </a:path>
            </a:pathLst>
          </a:custGeom>
          <a:solidFill>
            <a:srgbClr val="B88F51"/>
          </a:solidFill>
        </p:spPr>
        <p:txBody>
          <a:bodyPr wrap="square" lIns="0" tIns="0" rIns="0" bIns="0" rtlCol="0"/>
          <a:lstStyle/>
          <a:p>
            <a:endParaRPr sz="2511"/>
          </a:p>
        </p:txBody>
      </p:sp>
      <p:pic>
        <p:nvPicPr>
          <p:cNvPr id="187" name="bg object 187"/>
          <p:cNvPicPr/>
          <p:nvPr/>
        </p:nvPicPr>
        <p:blipFill>
          <a:blip r:embed="rId5" cstate="print"/>
          <a:stretch>
            <a:fillRect/>
          </a:stretch>
        </p:blipFill>
        <p:spPr>
          <a:xfrm>
            <a:off x="1383002" y="0"/>
            <a:ext cx="151804" cy="45333"/>
          </a:xfrm>
          <a:prstGeom prst="rect">
            <a:avLst/>
          </a:prstGeom>
        </p:spPr>
      </p:pic>
      <p:sp>
        <p:nvSpPr>
          <p:cNvPr id="188" name="bg object 188"/>
          <p:cNvSpPr/>
          <p:nvPr/>
        </p:nvSpPr>
        <p:spPr>
          <a:xfrm>
            <a:off x="8422918" y="0"/>
            <a:ext cx="721122" cy="879872"/>
          </a:xfrm>
          <a:custGeom>
            <a:avLst/>
            <a:gdLst/>
            <a:ahLst/>
            <a:cxnLst/>
            <a:rect l="l" t="t" r="r" b="b"/>
            <a:pathLst>
              <a:path w="1153794" h="1407795">
                <a:moveTo>
                  <a:pt x="10312" y="143306"/>
                </a:moveTo>
                <a:lnTo>
                  <a:pt x="9448" y="142900"/>
                </a:lnTo>
                <a:lnTo>
                  <a:pt x="9715" y="143827"/>
                </a:lnTo>
                <a:lnTo>
                  <a:pt x="9918" y="143979"/>
                </a:lnTo>
                <a:lnTo>
                  <a:pt x="10312" y="143306"/>
                </a:lnTo>
                <a:close/>
              </a:path>
              <a:path w="1153794" h="1407795">
                <a:moveTo>
                  <a:pt x="179946" y="719772"/>
                </a:moveTo>
                <a:lnTo>
                  <a:pt x="178803" y="719772"/>
                </a:lnTo>
                <a:lnTo>
                  <a:pt x="179946" y="721042"/>
                </a:lnTo>
                <a:lnTo>
                  <a:pt x="179946" y="719772"/>
                </a:lnTo>
                <a:close/>
              </a:path>
              <a:path w="1153794" h="1407795">
                <a:moveTo>
                  <a:pt x="626148" y="726808"/>
                </a:moveTo>
                <a:lnTo>
                  <a:pt x="625729" y="727735"/>
                </a:lnTo>
                <a:lnTo>
                  <a:pt x="626059" y="728065"/>
                </a:lnTo>
                <a:lnTo>
                  <a:pt x="626148" y="726808"/>
                </a:lnTo>
                <a:close/>
              </a:path>
              <a:path w="1153794" h="1407795">
                <a:moveTo>
                  <a:pt x="648804" y="1398638"/>
                </a:moveTo>
                <a:lnTo>
                  <a:pt x="647509" y="1397469"/>
                </a:lnTo>
                <a:lnTo>
                  <a:pt x="646963" y="1398638"/>
                </a:lnTo>
                <a:lnTo>
                  <a:pt x="648804" y="1398638"/>
                </a:lnTo>
                <a:close/>
              </a:path>
              <a:path w="1153794" h="1407795">
                <a:moveTo>
                  <a:pt x="670153" y="5740"/>
                </a:moveTo>
                <a:lnTo>
                  <a:pt x="667880" y="3200"/>
                </a:lnTo>
                <a:lnTo>
                  <a:pt x="664197" y="660"/>
                </a:lnTo>
                <a:lnTo>
                  <a:pt x="656729" y="660"/>
                </a:lnTo>
                <a:lnTo>
                  <a:pt x="665568" y="4470"/>
                </a:lnTo>
                <a:lnTo>
                  <a:pt x="670153" y="5740"/>
                </a:lnTo>
                <a:close/>
              </a:path>
              <a:path w="1153794" h="1407795">
                <a:moveTo>
                  <a:pt x="692010" y="8280"/>
                </a:moveTo>
                <a:lnTo>
                  <a:pt x="688619" y="5740"/>
                </a:lnTo>
                <a:lnTo>
                  <a:pt x="681697" y="1930"/>
                </a:lnTo>
                <a:lnTo>
                  <a:pt x="680377" y="660"/>
                </a:lnTo>
                <a:lnTo>
                  <a:pt x="671322" y="660"/>
                </a:lnTo>
                <a:lnTo>
                  <a:pt x="674547" y="1930"/>
                </a:lnTo>
                <a:lnTo>
                  <a:pt x="684784" y="7010"/>
                </a:lnTo>
                <a:lnTo>
                  <a:pt x="691057" y="9550"/>
                </a:lnTo>
                <a:lnTo>
                  <a:pt x="692010" y="8280"/>
                </a:lnTo>
                <a:close/>
              </a:path>
              <a:path w="1153794" h="1407795">
                <a:moveTo>
                  <a:pt x="695579" y="18783"/>
                </a:moveTo>
                <a:lnTo>
                  <a:pt x="694918" y="19710"/>
                </a:lnTo>
                <a:lnTo>
                  <a:pt x="695286" y="19710"/>
                </a:lnTo>
                <a:lnTo>
                  <a:pt x="695579" y="18783"/>
                </a:lnTo>
                <a:close/>
              </a:path>
              <a:path w="1153794" h="1407795">
                <a:moveTo>
                  <a:pt x="1058418" y="992924"/>
                </a:moveTo>
                <a:lnTo>
                  <a:pt x="1057033" y="992073"/>
                </a:lnTo>
                <a:lnTo>
                  <a:pt x="1056855" y="992924"/>
                </a:lnTo>
                <a:lnTo>
                  <a:pt x="1058418" y="992924"/>
                </a:lnTo>
                <a:close/>
              </a:path>
              <a:path w="1153794" h="1407795">
                <a:moveTo>
                  <a:pt x="1153718" y="226009"/>
                </a:moveTo>
                <a:lnTo>
                  <a:pt x="1152131" y="224993"/>
                </a:lnTo>
                <a:lnTo>
                  <a:pt x="1145527" y="220980"/>
                </a:lnTo>
                <a:lnTo>
                  <a:pt x="1138694" y="217385"/>
                </a:lnTo>
                <a:lnTo>
                  <a:pt x="1132014" y="213588"/>
                </a:lnTo>
                <a:lnTo>
                  <a:pt x="1121587" y="208445"/>
                </a:lnTo>
                <a:lnTo>
                  <a:pt x="1118235" y="206832"/>
                </a:lnTo>
                <a:lnTo>
                  <a:pt x="1114844" y="205028"/>
                </a:lnTo>
                <a:lnTo>
                  <a:pt x="1111300" y="203593"/>
                </a:lnTo>
                <a:lnTo>
                  <a:pt x="1104277" y="200571"/>
                </a:lnTo>
                <a:lnTo>
                  <a:pt x="1097318" y="197434"/>
                </a:lnTo>
                <a:lnTo>
                  <a:pt x="1079461" y="190969"/>
                </a:lnTo>
                <a:lnTo>
                  <a:pt x="1039622" y="179717"/>
                </a:lnTo>
                <a:lnTo>
                  <a:pt x="1035964" y="179019"/>
                </a:lnTo>
                <a:lnTo>
                  <a:pt x="1032306" y="178244"/>
                </a:lnTo>
                <a:lnTo>
                  <a:pt x="1028649" y="177520"/>
                </a:lnTo>
                <a:lnTo>
                  <a:pt x="1024978" y="176949"/>
                </a:lnTo>
                <a:lnTo>
                  <a:pt x="1021321" y="176288"/>
                </a:lnTo>
                <a:lnTo>
                  <a:pt x="1012164" y="175056"/>
                </a:lnTo>
                <a:lnTo>
                  <a:pt x="1010335" y="174891"/>
                </a:lnTo>
                <a:lnTo>
                  <a:pt x="1007592" y="174574"/>
                </a:lnTo>
                <a:lnTo>
                  <a:pt x="1005281" y="174396"/>
                </a:lnTo>
                <a:lnTo>
                  <a:pt x="1005662" y="174828"/>
                </a:lnTo>
                <a:lnTo>
                  <a:pt x="1005408" y="175196"/>
                </a:lnTo>
                <a:lnTo>
                  <a:pt x="1004989" y="175501"/>
                </a:lnTo>
                <a:lnTo>
                  <a:pt x="1004379" y="175666"/>
                </a:lnTo>
                <a:lnTo>
                  <a:pt x="1004036" y="175679"/>
                </a:lnTo>
                <a:lnTo>
                  <a:pt x="1007059" y="175971"/>
                </a:lnTo>
                <a:lnTo>
                  <a:pt x="1013434" y="176771"/>
                </a:lnTo>
                <a:lnTo>
                  <a:pt x="1015568" y="177126"/>
                </a:lnTo>
                <a:lnTo>
                  <a:pt x="1019822" y="177736"/>
                </a:lnTo>
                <a:lnTo>
                  <a:pt x="1024051" y="178587"/>
                </a:lnTo>
                <a:lnTo>
                  <a:pt x="1028293" y="179374"/>
                </a:lnTo>
                <a:lnTo>
                  <a:pt x="1032522" y="180238"/>
                </a:lnTo>
                <a:lnTo>
                  <a:pt x="1078204" y="193459"/>
                </a:lnTo>
                <a:lnTo>
                  <a:pt x="1114120" y="208495"/>
                </a:lnTo>
                <a:lnTo>
                  <a:pt x="1148270" y="227114"/>
                </a:lnTo>
                <a:lnTo>
                  <a:pt x="1153718" y="230670"/>
                </a:lnTo>
                <a:lnTo>
                  <a:pt x="1153718" y="226009"/>
                </a:lnTo>
                <a:close/>
              </a:path>
              <a:path w="1153794" h="1407795">
                <a:moveTo>
                  <a:pt x="1153718" y="215011"/>
                </a:moveTo>
                <a:lnTo>
                  <a:pt x="1139672" y="207162"/>
                </a:lnTo>
                <a:lnTo>
                  <a:pt x="1137780" y="206044"/>
                </a:lnTo>
                <a:lnTo>
                  <a:pt x="1135811" y="205028"/>
                </a:lnTo>
                <a:lnTo>
                  <a:pt x="1093724" y="186232"/>
                </a:lnTo>
                <a:lnTo>
                  <a:pt x="1056271" y="174117"/>
                </a:lnTo>
                <a:lnTo>
                  <a:pt x="1026401" y="167678"/>
                </a:lnTo>
                <a:lnTo>
                  <a:pt x="1022121" y="166878"/>
                </a:lnTo>
                <a:lnTo>
                  <a:pt x="1017765" y="166331"/>
                </a:lnTo>
                <a:lnTo>
                  <a:pt x="1015606" y="166014"/>
                </a:lnTo>
                <a:lnTo>
                  <a:pt x="1013421" y="165735"/>
                </a:lnTo>
                <a:lnTo>
                  <a:pt x="1007935" y="165176"/>
                </a:lnTo>
                <a:lnTo>
                  <a:pt x="1004811" y="164922"/>
                </a:lnTo>
                <a:lnTo>
                  <a:pt x="1003998" y="164896"/>
                </a:lnTo>
                <a:lnTo>
                  <a:pt x="1003960" y="173012"/>
                </a:lnTo>
                <a:lnTo>
                  <a:pt x="1003134" y="173812"/>
                </a:lnTo>
                <a:lnTo>
                  <a:pt x="1002995" y="174040"/>
                </a:lnTo>
                <a:lnTo>
                  <a:pt x="994422" y="160223"/>
                </a:lnTo>
                <a:lnTo>
                  <a:pt x="984669" y="145884"/>
                </a:lnTo>
                <a:lnTo>
                  <a:pt x="951661" y="103555"/>
                </a:lnTo>
                <a:lnTo>
                  <a:pt x="914552" y="64084"/>
                </a:lnTo>
                <a:lnTo>
                  <a:pt x="903478" y="54800"/>
                </a:lnTo>
                <a:lnTo>
                  <a:pt x="896988" y="48361"/>
                </a:lnTo>
                <a:lnTo>
                  <a:pt x="893864" y="45212"/>
                </a:lnTo>
                <a:lnTo>
                  <a:pt x="889038" y="41402"/>
                </a:lnTo>
                <a:lnTo>
                  <a:pt x="890104" y="39789"/>
                </a:lnTo>
                <a:lnTo>
                  <a:pt x="896518" y="46062"/>
                </a:lnTo>
                <a:lnTo>
                  <a:pt x="897915" y="47396"/>
                </a:lnTo>
                <a:lnTo>
                  <a:pt x="912863" y="61277"/>
                </a:lnTo>
                <a:lnTo>
                  <a:pt x="927696" y="75819"/>
                </a:lnTo>
                <a:lnTo>
                  <a:pt x="956449" y="106629"/>
                </a:lnTo>
                <a:lnTo>
                  <a:pt x="982814" y="139369"/>
                </a:lnTo>
                <a:lnTo>
                  <a:pt x="1003960" y="173012"/>
                </a:lnTo>
                <a:lnTo>
                  <a:pt x="1003960" y="164998"/>
                </a:lnTo>
                <a:lnTo>
                  <a:pt x="1002944" y="167589"/>
                </a:lnTo>
                <a:lnTo>
                  <a:pt x="995286" y="151993"/>
                </a:lnTo>
                <a:lnTo>
                  <a:pt x="968565" y="112407"/>
                </a:lnTo>
                <a:lnTo>
                  <a:pt x="937412" y="76428"/>
                </a:lnTo>
                <a:lnTo>
                  <a:pt x="903503" y="43218"/>
                </a:lnTo>
                <a:lnTo>
                  <a:pt x="893648" y="34417"/>
                </a:lnTo>
                <a:lnTo>
                  <a:pt x="899731" y="25209"/>
                </a:lnTo>
                <a:lnTo>
                  <a:pt x="917079" y="12"/>
                </a:lnTo>
                <a:lnTo>
                  <a:pt x="910691" y="12"/>
                </a:lnTo>
                <a:lnTo>
                  <a:pt x="908392" y="3314"/>
                </a:lnTo>
                <a:lnTo>
                  <a:pt x="902703" y="11379"/>
                </a:lnTo>
                <a:lnTo>
                  <a:pt x="891857" y="27266"/>
                </a:lnTo>
                <a:lnTo>
                  <a:pt x="889469" y="30810"/>
                </a:lnTo>
                <a:lnTo>
                  <a:pt x="888987" y="30391"/>
                </a:lnTo>
                <a:lnTo>
                  <a:pt x="888428" y="29908"/>
                </a:lnTo>
                <a:lnTo>
                  <a:pt x="887984" y="29540"/>
                </a:lnTo>
                <a:lnTo>
                  <a:pt x="894651" y="19850"/>
                </a:lnTo>
                <a:lnTo>
                  <a:pt x="898855" y="13487"/>
                </a:lnTo>
                <a:lnTo>
                  <a:pt x="904735" y="4762"/>
                </a:lnTo>
                <a:lnTo>
                  <a:pt x="908011" y="12"/>
                </a:lnTo>
                <a:lnTo>
                  <a:pt x="899718" y="12"/>
                </a:lnTo>
                <a:lnTo>
                  <a:pt x="887234" y="17932"/>
                </a:lnTo>
                <a:lnTo>
                  <a:pt x="886104" y="19621"/>
                </a:lnTo>
                <a:lnTo>
                  <a:pt x="886104" y="35877"/>
                </a:lnTo>
                <a:lnTo>
                  <a:pt x="884745" y="38011"/>
                </a:lnTo>
                <a:lnTo>
                  <a:pt x="883297" y="36855"/>
                </a:lnTo>
                <a:lnTo>
                  <a:pt x="883119" y="36652"/>
                </a:lnTo>
                <a:lnTo>
                  <a:pt x="884491" y="34632"/>
                </a:lnTo>
                <a:lnTo>
                  <a:pt x="885355" y="35140"/>
                </a:lnTo>
                <a:lnTo>
                  <a:pt x="886104" y="35877"/>
                </a:lnTo>
                <a:lnTo>
                  <a:pt x="886104" y="19621"/>
                </a:lnTo>
                <a:lnTo>
                  <a:pt x="881964" y="25806"/>
                </a:lnTo>
                <a:lnTo>
                  <a:pt x="880922" y="25641"/>
                </a:lnTo>
                <a:lnTo>
                  <a:pt x="880922" y="44056"/>
                </a:lnTo>
                <a:lnTo>
                  <a:pt x="879436" y="46456"/>
                </a:lnTo>
                <a:lnTo>
                  <a:pt x="874293" y="54013"/>
                </a:lnTo>
                <a:lnTo>
                  <a:pt x="868375" y="62941"/>
                </a:lnTo>
                <a:lnTo>
                  <a:pt x="863854" y="69888"/>
                </a:lnTo>
                <a:lnTo>
                  <a:pt x="854252" y="84505"/>
                </a:lnTo>
                <a:lnTo>
                  <a:pt x="849503" y="91909"/>
                </a:lnTo>
                <a:lnTo>
                  <a:pt x="829081" y="124942"/>
                </a:lnTo>
                <a:lnTo>
                  <a:pt x="827773" y="127228"/>
                </a:lnTo>
                <a:lnTo>
                  <a:pt x="828903" y="123723"/>
                </a:lnTo>
                <a:lnTo>
                  <a:pt x="849312" y="87617"/>
                </a:lnTo>
                <a:lnTo>
                  <a:pt x="855091" y="78625"/>
                </a:lnTo>
                <a:lnTo>
                  <a:pt x="867206" y="60083"/>
                </a:lnTo>
                <a:lnTo>
                  <a:pt x="879170" y="42468"/>
                </a:lnTo>
                <a:lnTo>
                  <a:pt x="880922" y="44056"/>
                </a:lnTo>
                <a:lnTo>
                  <a:pt x="880922" y="25641"/>
                </a:lnTo>
                <a:lnTo>
                  <a:pt x="865670" y="23152"/>
                </a:lnTo>
                <a:lnTo>
                  <a:pt x="864184" y="22948"/>
                </a:lnTo>
                <a:lnTo>
                  <a:pt x="864184" y="30289"/>
                </a:lnTo>
                <a:lnTo>
                  <a:pt x="862152" y="31178"/>
                </a:lnTo>
                <a:lnTo>
                  <a:pt x="854138" y="30581"/>
                </a:lnTo>
                <a:lnTo>
                  <a:pt x="844156" y="28778"/>
                </a:lnTo>
                <a:lnTo>
                  <a:pt x="833615" y="26644"/>
                </a:lnTo>
                <a:lnTo>
                  <a:pt x="825741" y="25400"/>
                </a:lnTo>
                <a:lnTo>
                  <a:pt x="823417" y="25031"/>
                </a:lnTo>
                <a:lnTo>
                  <a:pt x="821143" y="24739"/>
                </a:lnTo>
                <a:lnTo>
                  <a:pt x="814146" y="24523"/>
                </a:lnTo>
                <a:lnTo>
                  <a:pt x="811352" y="23964"/>
                </a:lnTo>
                <a:lnTo>
                  <a:pt x="808634" y="23380"/>
                </a:lnTo>
                <a:lnTo>
                  <a:pt x="799693" y="21996"/>
                </a:lnTo>
                <a:lnTo>
                  <a:pt x="815289" y="21666"/>
                </a:lnTo>
                <a:lnTo>
                  <a:pt x="824801" y="23571"/>
                </a:lnTo>
                <a:lnTo>
                  <a:pt x="831735" y="24041"/>
                </a:lnTo>
                <a:lnTo>
                  <a:pt x="839812" y="25285"/>
                </a:lnTo>
                <a:lnTo>
                  <a:pt x="860463" y="29730"/>
                </a:lnTo>
                <a:lnTo>
                  <a:pt x="864184" y="30289"/>
                </a:lnTo>
                <a:lnTo>
                  <a:pt x="864184" y="22948"/>
                </a:lnTo>
                <a:lnTo>
                  <a:pt x="855103" y="21666"/>
                </a:lnTo>
                <a:lnTo>
                  <a:pt x="849249" y="20828"/>
                </a:lnTo>
                <a:lnTo>
                  <a:pt x="799985" y="15582"/>
                </a:lnTo>
                <a:lnTo>
                  <a:pt x="745109" y="12877"/>
                </a:lnTo>
                <a:lnTo>
                  <a:pt x="737616" y="12230"/>
                </a:lnTo>
                <a:lnTo>
                  <a:pt x="730211" y="11988"/>
                </a:lnTo>
                <a:lnTo>
                  <a:pt x="726516" y="11823"/>
                </a:lnTo>
                <a:lnTo>
                  <a:pt x="722833" y="12026"/>
                </a:lnTo>
                <a:lnTo>
                  <a:pt x="719455" y="12319"/>
                </a:lnTo>
                <a:lnTo>
                  <a:pt x="716076" y="12661"/>
                </a:lnTo>
                <a:lnTo>
                  <a:pt x="713003" y="13119"/>
                </a:lnTo>
                <a:lnTo>
                  <a:pt x="710514" y="14185"/>
                </a:lnTo>
                <a:lnTo>
                  <a:pt x="703135" y="17195"/>
                </a:lnTo>
                <a:lnTo>
                  <a:pt x="706297" y="18237"/>
                </a:lnTo>
                <a:lnTo>
                  <a:pt x="715581" y="19164"/>
                </a:lnTo>
                <a:lnTo>
                  <a:pt x="721791" y="19418"/>
                </a:lnTo>
                <a:lnTo>
                  <a:pt x="720801" y="19989"/>
                </a:lnTo>
                <a:lnTo>
                  <a:pt x="715962" y="20929"/>
                </a:lnTo>
                <a:lnTo>
                  <a:pt x="708939" y="21450"/>
                </a:lnTo>
                <a:lnTo>
                  <a:pt x="704189" y="22263"/>
                </a:lnTo>
                <a:lnTo>
                  <a:pt x="701497" y="20497"/>
                </a:lnTo>
                <a:lnTo>
                  <a:pt x="701954" y="19481"/>
                </a:lnTo>
                <a:lnTo>
                  <a:pt x="698792" y="17373"/>
                </a:lnTo>
                <a:lnTo>
                  <a:pt x="698461" y="18122"/>
                </a:lnTo>
                <a:lnTo>
                  <a:pt x="698601" y="18389"/>
                </a:lnTo>
                <a:lnTo>
                  <a:pt x="698881" y="18796"/>
                </a:lnTo>
                <a:lnTo>
                  <a:pt x="698347" y="18440"/>
                </a:lnTo>
                <a:lnTo>
                  <a:pt x="697052" y="18440"/>
                </a:lnTo>
                <a:lnTo>
                  <a:pt x="696963" y="18643"/>
                </a:lnTo>
                <a:lnTo>
                  <a:pt x="696912" y="18465"/>
                </a:lnTo>
                <a:lnTo>
                  <a:pt x="696912" y="18745"/>
                </a:lnTo>
                <a:lnTo>
                  <a:pt x="695375" y="22250"/>
                </a:lnTo>
                <a:lnTo>
                  <a:pt x="692200" y="28600"/>
                </a:lnTo>
                <a:lnTo>
                  <a:pt x="690867" y="31140"/>
                </a:lnTo>
                <a:lnTo>
                  <a:pt x="686739" y="40030"/>
                </a:lnTo>
                <a:lnTo>
                  <a:pt x="666318" y="73050"/>
                </a:lnTo>
                <a:lnTo>
                  <a:pt x="650189" y="94640"/>
                </a:lnTo>
                <a:lnTo>
                  <a:pt x="638568" y="109880"/>
                </a:lnTo>
                <a:lnTo>
                  <a:pt x="626262" y="123850"/>
                </a:lnTo>
                <a:lnTo>
                  <a:pt x="613283" y="136550"/>
                </a:lnTo>
                <a:lnTo>
                  <a:pt x="599617" y="150520"/>
                </a:lnTo>
                <a:lnTo>
                  <a:pt x="585279" y="161950"/>
                </a:lnTo>
                <a:lnTo>
                  <a:pt x="570306" y="174650"/>
                </a:lnTo>
                <a:lnTo>
                  <a:pt x="554748" y="184810"/>
                </a:lnTo>
                <a:lnTo>
                  <a:pt x="546709" y="189890"/>
                </a:lnTo>
                <a:lnTo>
                  <a:pt x="538543" y="194970"/>
                </a:lnTo>
                <a:lnTo>
                  <a:pt x="521817" y="205130"/>
                </a:lnTo>
                <a:lnTo>
                  <a:pt x="513232" y="208940"/>
                </a:lnTo>
                <a:lnTo>
                  <a:pt x="504532" y="214020"/>
                </a:lnTo>
                <a:lnTo>
                  <a:pt x="450075" y="234340"/>
                </a:lnTo>
                <a:lnTo>
                  <a:pt x="412140" y="243230"/>
                </a:lnTo>
                <a:lnTo>
                  <a:pt x="373456" y="247040"/>
                </a:lnTo>
                <a:lnTo>
                  <a:pt x="334530" y="248310"/>
                </a:lnTo>
                <a:lnTo>
                  <a:pt x="295706" y="245770"/>
                </a:lnTo>
                <a:lnTo>
                  <a:pt x="257340" y="240690"/>
                </a:lnTo>
                <a:lnTo>
                  <a:pt x="219595" y="233070"/>
                </a:lnTo>
                <a:lnTo>
                  <a:pt x="182664" y="221640"/>
                </a:lnTo>
                <a:lnTo>
                  <a:pt x="163690" y="215290"/>
                </a:lnTo>
                <a:lnTo>
                  <a:pt x="156629" y="214020"/>
                </a:lnTo>
                <a:lnTo>
                  <a:pt x="148793" y="210210"/>
                </a:lnTo>
                <a:lnTo>
                  <a:pt x="140576" y="207670"/>
                </a:lnTo>
                <a:lnTo>
                  <a:pt x="121488" y="200050"/>
                </a:lnTo>
                <a:lnTo>
                  <a:pt x="119329" y="198780"/>
                </a:lnTo>
                <a:lnTo>
                  <a:pt x="101650" y="191160"/>
                </a:lnTo>
                <a:lnTo>
                  <a:pt x="97193" y="189890"/>
                </a:lnTo>
                <a:lnTo>
                  <a:pt x="92786" y="187350"/>
                </a:lnTo>
                <a:lnTo>
                  <a:pt x="81153" y="182270"/>
                </a:lnTo>
                <a:lnTo>
                  <a:pt x="71882" y="177190"/>
                </a:lnTo>
                <a:lnTo>
                  <a:pt x="61188" y="172110"/>
                </a:lnTo>
                <a:lnTo>
                  <a:pt x="49720" y="167030"/>
                </a:lnTo>
                <a:lnTo>
                  <a:pt x="38100" y="160680"/>
                </a:lnTo>
                <a:lnTo>
                  <a:pt x="32435" y="156870"/>
                </a:lnTo>
                <a:lnTo>
                  <a:pt x="19939" y="150520"/>
                </a:lnTo>
                <a:lnTo>
                  <a:pt x="13563" y="146710"/>
                </a:lnTo>
                <a:lnTo>
                  <a:pt x="10172" y="144170"/>
                </a:lnTo>
                <a:lnTo>
                  <a:pt x="9918" y="143979"/>
                </a:lnTo>
                <a:lnTo>
                  <a:pt x="9817" y="144170"/>
                </a:lnTo>
                <a:lnTo>
                  <a:pt x="9715" y="143827"/>
                </a:lnTo>
                <a:lnTo>
                  <a:pt x="8483" y="142900"/>
                </a:lnTo>
                <a:lnTo>
                  <a:pt x="11976" y="137820"/>
                </a:lnTo>
                <a:lnTo>
                  <a:pt x="14338" y="134010"/>
                </a:lnTo>
                <a:lnTo>
                  <a:pt x="15697" y="134010"/>
                </a:lnTo>
                <a:lnTo>
                  <a:pt x="13919" y="137172"/>
                </a:lnTo>
                <a:lnTo>
                  <a:pt x="12801" y="136550"/>
                </a:lnTo>
                <a:lnTo>
                  <a:pt x="13271" y="138315"/>
                </a:lnTo>
                <a:lnTo>
                  <a:pt x="10312" y="143306"/>
                </a:lnTo>
                <a:lnTo>
                  <a:pt x="14884" y="145440"/>
                </a:lnTo>
                <a:lnTo>
                  <a:pt x="15227" y="145618"/>
                </a:lnTo>
                <a:lnTo>
                  <a:pt x="15519" y="146710"/>
                </a:lnTo>
                <a:lnTo>
                  <a:pt x="15963" y="146011"/>
                </a:lnTo>
                <a:lnTo>
                  <a:pt x="22085" y="149250"/>
                </a:lnTo>
                <a:lnTo>
                  <a:pt x="29908" y="154330"/>
                </a:lnTo>
                <a:lnTo>
                  <a:pt x="35915" y="156870"/>
                </a:lnTo>
                <a:lnTo>
                  <a:pt x="48348" y="163220"/>
                </a:lnTo>
                <a:lnTo>
                  <a:pt x="54508" y="167030"/>
                </a:lnTo>
                <a:lnTo>
                  <a:pt x="76568" y="178460"/>
                </a:lnTo>
                <a:lnTo>
                  <a:pt x="82715" y="181000"/>
                </a:lnTo>
                <a:lnTo>
                  <a:pt x="87299" y="183540"/>
                </a:lnTo>
                <a:lnTo>
                  <a:pt x="128841" y="201320"/>
                </a:lnTo>
                <a:lnTo>
                  <a:pt x="170014" y="216560"/>
                </a:lnTo>
                <a:lnTo>
                  <a:pt x="212432" y="229260"/>
                </a:lnTo>
                <a:lnTo>
                  <a:pt x="255981" y="239420"/>
                </a:lnTo>
                <a:lnTo>
                  <a:pt x="300393" y="245770"/>
                </a:lnTo>
                <a:lnTo>
                  <a:pt x="322834" y="247040"/>
                </a:lnTo>
                <a:lnTo>
                  <a:pt x="367855" y="247040"/>
                </a:lnTo>
                <a:lnTo>
                  <a:pt x="401459" y="243230"/>
                </a:lnTo>
                <a:lnTo>
                  <a:pt x="412584" y="240690"/>
                </a:lnTo>
                <a:lnTo>
                  <a:pt x="423646" y="239420"/>
                </a:lnTo>
                <a:lnTo>
                  <a:pt x="477583" y="222910"/>
                </a:lnTo>
                <a:lnTo>
                  <a:pt x="518452" y="203860"/>
                </a:lnTo>
                <a:lnTo>
                  <a:pt x="556615" y="181000"/>
                </a:lnTo>
                <a:lnTo>
                  <a:pt x="591654" y="154330"/>
                </a:lnTo>
                <a:lnTo>
                  <a:pt x="623277" y="123850"/>
                </a:lnTo>
                <a:lnTo>
                  <a:pt x="651395" y="89560"/>
                </a:lnTo>
                <a:lnTo>
                  <a:pt x="657847" y="81940"/>
                </a:lnTo>
                <a:lnTo>
                  <a:pt x="679577" y="48920"/>
                </a:lnTo>
                <a:lnTo>
                  <a:pt x="683158" y="42570"/>
                </a:lnTo>
                <a:lnTo>
                  <a:pt x="688251" y="33680"/>
                </a:lnTo>
                <a:lnTo>
                  <a:pt x="689889" y="29870"/>
                </a:lnTo>
                <a:lnTo>
                  <a:pt x="691476" y="27330"/>
                </a:lnTo>
                <a:lnTo>
                  <a:pt x="693801" y="22250"/>
                </a:lnTo>
                <a:lnTo>
                  <a:pt x="694918" y="19710"/>
                </a:lnTo>
                <a:lnTo>
                  <a:pt x="694397" y="19710"/>
                </a:lnTo>
                <a:lnTo>
                  <a:pt x="694359" y="18440"/>
                </a:lnTo>
                <a:lnTo>
                  <a:pt x="694563" y="17805"/>
                </a:lnTo>
                <a:lnTo>
                  <a:pt x="695655" y="18580"/>
                </a:lnTo>
                <a:lnTo>
                  <a:pt x="695579" y="18783"/>
                </a:lnTo>
                <a:lnTo>
                  <a:pt x="695706" y="18618"/>
                </a:lnTo>
                <a:lnTo>
                  <a:pt x="696506" y="19177"/>
                </a:lnTo>
                <a:lnTo>
                  <a:pt x="696544" y="19024"/>
                </a:lnTo>
                <a:lnTo>
                  <a:pt x="696760" y="18796"/>
                </a:lnTo>
                <a:lnTo>
                  <a:pt x="696912" y="18745"/>
                </a:lnTo>
                <a:lnTo>
                  <a:pt x="696912" y="18465"/>
                </a:lnTo>
                <a:lnTo>
                  <a:pt x="696607" y="17932"/>
                </a:lnTo>
                <a:lnTo>
                  <a:pt x="695960" y="17195"/>
                </a:lnTo>
                <a:lnTo>
                  <a:pt x="695655" y="16814"/>
                </a:lnTo>
                <a:lnTo>
                  <a:pt x="692581" y="13728"/>
                </a:lnTo>
                <a:lnTo>
                  <a:pt x="689648" y="11557"/>
                </a:lnTo>
                <a:lnTo>
                  <a:pt x="686422" y="11201"/>
                </a:lnTo>
                <a:lnTo>
                  <a:pt x="692835" y="16459"/>
                </a:lnTo>
                <a:lnTo>
                  <a:pt x="694207" y="17538"/>
                </a:lnTo>
                <a:lnTo>
                  <a:pt x="694385" y="17678"/>
                </a:lnTo>
                <a:lnTo>
                  <a:pt x="692137" y="22250"/>
                </a:lnTo>
                <a:lnTo>
                  <a:pt x="685317" y="34950"/>
                </a:lnTo>
                <a:lnTo>
                  <a:pt x="679107" y="45110"/>
                </a:lnTo>
                <a:lnTo>
                  <a:pt x="674725" y="52730"/>
                </a:lnTo>
                <a:lnTo>
                  <a:pt x="670166" y="59080"/>
                </a:lnTo>
                <a:lnTo>
                  <a:pt x="663168" y="69240"/>
                </a:lnTo>
                <a:lnTo>
                  <a:pt x="655891" y="79400"/>
                </a:lnTo>
                <a:lnTo>
                  <a:pt x="648347" y="89560"/>
                </a:lnTo>
                <a:lnTo>
                  <a:pt x="640549" y="98450"/>
                </a:lnTo>
                <a:lnTo>
                  <a:pt x="624192" y="117500"/>
                </a:lnTo>
                <a:lnTo>
                  <a:pt x="588492" y="151790"/>
                </a:lnTo>
                <a:lnTo>
                  <a:pt x="549059" y="181000"/>
                </a:lnTo>
                <a:lnTo>
                  <a:pt x="506247" y="205130"/>
                </a:lnTo>
                <a:lnTo>
                  <a:pt x="460641" y="222910"/>
                </a:lnTo>
                <a:lnTo>
                  <a:pt x="413004" y="234340"/>
                </a:lnTo>
                <a:lnTo>
                  <a:pt x="364185" y="240690"/>
                </a:lnTo>
                <a:lnTo>
                  <a:pt x="314972" y="240690"/>
                </a:lnTo>
                <a:lnTo>
                  <a:pt x="306781" y="239420"/>
                </a:lnTo>
                <a:lnTo>
                  <a:pt x="298564" y="239420"/>
                </a:lnTo>
                <a:lnTo>
                  <a:pt x="217601" y="224180"/>
                </a:lnTo>
                <a:lnTo>
                  <a:pt x="146850" y="201320"/>
                </a:lnTo>
                <a:lnTo>
                  <a:pt x="101053" y="182270"/>
                </a:lnTo>
                <a:lnTo>
                  <a:pt x="56375" y="160680"/>
                </a:lnTo>
                <a:lnTo>
                  <a:pt x="19621" y="140322"/>
                </a:lnTo>
                <a:lnTo>
                  <a:pt x="23685" y="134010"/>
                </a:lnTo>
                <a:lnTo>
                  <a:pt x="34302" y="117500"/>
                </a:lnTo>
                <a:lnTo>
                  <a:pt x="54800" y="88290"/>
                </a:lnTo>
                <a:lnTo>
                  <a:pt x="60121" y="81940"/>
                </a:lnTo>
                <a:lnTo>
                  <a:pt x="77127" y="61620"/>
                </a:lnTo>
                <a:lnTo>
                  <a:pt x="101409" y="36220"/>
                </a:lnTo>
                <a:lnTo>
                  <a:pt x="127622" y="13360"/>
                </a:lnTo>
                <a:lnTo>
                  <a:pt x="144386" y="660"/>
                </a:lnTo>
                <a:lnTo>
                  <a:pt x="134353" y="660"/>
                </a:lnTo>
                <a:lnTo>
                  <a:pt x="131610" y="3200"/>
                </a:lnTo>
                <a:lnTo>
                  <a:pt x="128638" y="4470"/>
                </a:lnTo>
                <a:lnTo>
                  <a:pt x="122669" y="9550"/>
                </a:lnTo>
                <a:lnTo>
                  <a:pt x="116624" y="14630"/>
                </a:lnTo>
                <a:lnTo>
                  <a:pt x="107238" y="22250"/>
                </a:lnTo>
                <a:lnTo>
                  <a:pt x="104279" y="24790"/>
                </a:lnTo>
                <a:lnTo>
                  <a:pt x="101219" y="27330"/>
                </a:lnTo>
                <a:lnTo>
                  <a:pt x="98183" y="31140"/>
                </a:lnTo>
                <a:lnTo>
                  <a:pt x="95097" y="33680"/>
                </a:lnTo>
                <a:lnTo>
                  <a:pt x="92265" y="36220"/>
                </a:lnTo>
                <a:lnTo>
                  <a:pt x="76009" y="52730"/>
                </a:lnTo>
                <a:lnTo>
                  <a:pt x="68935" y="60350"/>
                </a:lnTo>
                <a:lnTo>
                  <a:pt x="59283" y="70510"/>
                </a:lnTo>
                <a:lnTo>
                  <a:pt x="56210" y="74320"/>
                </a:lnTo>
                <a:lnTo>
                  <a:pt x="54254" y="76860"/>
                </a:lnTo>
                <a:lnTo>
                  <a:pt x="53238" y="78130"/>
                </a:lnTo>
                <a:lnTo>
                  <a:pt x="52247" y="79400"/>
                </a:lnTo>
                <a:lnTo>
                  <a:pt x="53238" y="78130"/>
                </a:lnTo>
                <a:lnTo>
                  <a:pt x="56946" y="71780"/>
                </a:lnTo>
                <a:lnTo>
                  <a:pt x="55587" y="74320"/>
                </a:lnTo>
                <a:lnTo>
                  <a:pt x="57505" y="71780"/>
                </a:lnTo>
                <a:lnTo>
                  <a:pt x="66192" y="60350"/>
                </a:lnTo>
                <a:lnTo>
                  <a:pt x="94119" y="31140"/>
                </a:lnTo>
                <a:lnTo>
                  <a:pt x="122834" y="5740"/>
                </a:lnTo>
                <a:lnTo>
                  <a:pt x="125958" y="4470"/>
                </a:lnTo>
                <a:lnTo>
                  <a:pt x="129044" y="1930"/>
                </a:lnTo>
                <a:lnTo>
                  <a:pt x="130225" y="660"/>
                </a:lnTo>
                <a:lnTo>
                  <a:pt x="119786" y="660"/>
                </a:lnTo>
                <a:lnTo>
                  <a:pt x="94488" y="22250"/>
                </a:lnTo>
                <a:lnTo>
                  <a:pt x="68237" y="48920"/>
                </a:lnTo>
                <a:lnTo>
                  <a:pt x="51358" y="69418"/>
                </a:lnTo>
                <a:lnTo>
                  <a:pt x="51358" y="81368"/>
                </a:lnTo>
                <a:lnTo>
                  <a:pt x="51104" y="81940"/>
                </a:lnTo>
                <a:lnTo>
                  <a:pt x="51358" y="81368"/>
                </a:lnTo>
                <a:lnTo>
                  <a:pt x="51358" y="69418"/>
                </a:lnTo>
                <a:lnTo>
                  <a:pt x="44170" y="78143"/>
                </a:lnTo>
                <a:lnTo>
                  <a:pt x="22212" y="107340"/>
                </a:lnTo>
                <a:lnTo>
                  <a:pt x="2209" y="139090"/>
                </a:lnTo>
                <a:lnTo>
                  <a:pt x="0" y="142900"/>
                </a:lnTo>
                <a:lnTo>
                  <a:pt x="1257" y="147980"/>
                </a:lnTo>
                <a:lnTo>
                  <a:pt x="49707" y="174650"/>
                </a:lnTo>
                <a:lnTo>
                  <a:pt x="95681" y="197510"/>
                </a:lnTo>
                <a:lnTo>
                  <a:pt x="142913" y="216560"/>
                </a:lnTo>
                <a:lnTo>
                  <a:pt x="191452" y="233070"/>
                </a:lnTo>
                <a:lnTo>
                  <a:pt x="266331" y="250850"/>
                </a:lnTo>
                <a:lnTo>
                  <a:pt x="317296" y="255930"/>
                </a:lnTo>
                <a:lnTo>
                  <a:pt x="368541" y="255930"/>
                </a:lnTo>
                <a:lnTo>
                  <a:pt x="394042" y="253390"/>
                </a:lnTo>
                <a:lnTo>
                  <a:pt x="419303" y="249580"/>
                </a:lnTo>
                <a:lnTo>
                  <a:pt x="424281" y="248310"/>
                </a:lnTo>
                <a:lnTo>
                  <a:pt x="444207" y="243230"/>
                </a:lnTo>
                <a:lnTo>
                  <a:pt x="492506" y="226720"/>
                </a:lnTo>
                <a:lnTo>
                  <a:pt x="537933" y="203860"/>
                </a:lnTo>
                <a:lnTo>
                  <a:pt x="579755" y="175920"/>
                </a:lnTo>
                <a:lnTo>
                  <a:pt x="617524" y="142900"/>
                </a:lnTo>
                <a:lnTo>
                  <a:pt x="651040" y="106070"/>
                </a:lnTo>
                <a:lnTo>
                  <a:pt x="680110" y="65430"/>
                </a:lnTo>
                <a:lnTo>
                  <a:pt x="692861" y="43840"/>
                </a:lnTo>
                <a:lnTo>
                  <a:pt x="698728" y="33680"/>
                </a:lnTo>
                <a:lnTo>
                  <a:pt x="702360" y="26098"/>
                </a:lnTo>
                <a:lnTo>
                  <a:pt x="702449" y="26238"/>
                </a:lnTo>
                <a:lnTo>
                  <a:pt x="705954" y="26403"/>
                </a:lnTo>
                <a:lnTo>
                  <a:pt x="710222" y="26162"/>
                </a:lnTo>
                <a:lnTo>
                  <a:pt x="714476" y="25831"/>
                </a:lnTo>
                <a:lnTo>
                  <a:pt x="719594" y="25603"/>
                </a:lnTo>
                <a:lnTo>
                  <a:pt x="727621" y="25400"/>
                </a:lnTo>
                <a:lnTo>
                  <a:pt x="731812" y="25603"/>
                </a:lnTo>
                <a:lnTo>
                  <a:pt x="763117" y="26733"/>
                </a:lnTo>
                <a:lnTo>
                  <a:pt x="812774" y="31000"/>
                </a:lnTo>
                <a:lnTo>
                  <a:pt x="862685" y="38061"/>
                </a:lnTo>
                <a:lnTo>
                  <a:pt x="872604" y="39827"/>
                </a:lnTo>
                <a:lnTo>
                  <a:pt x="870153" y="43484"/>
                </a:lnTo>
                <a:lnTo>
                  <a:pt x="843813" y="85115"/>
                </a:lnTo>
                <a:lnTo>
                  <a:pt x="818667" y="127546"/>
                </a:lnTo>
                <a:lnTo>
                  <a:pt x="804989" y="152285"/>
                </a:lnTo>
                <a:lnTo>
                  <a:pt x="804989" y="169697"/>
                </a:lnTo>
                <a:lnTo>
                  <a:pt x="803363" y="173177"/>
                </a:lnTo>
                <a:lnTo>
                  <a:pt x="800557" y="178676"/>
                </a:lnTo>
                <a:lnTo>
                  <a:pt x="797864" y="184238"/>
                </a:lnTo>
                <a:lnTo>
                  <a:pt x="794004" y="191833"/>
                </a:lnTo>
                <a:lnTo>
                  <a:pt x="771982" y="235458"/>
                </a:lnTo>
                <a:lnTo>
                  <a:pt x="752271" y="278345"/>
                </a:lnTo>
                <a:lnTo>
                  <a:pt x="733386" y="322719"/>
                </a:lnTo>
                <a:lnTo>
                  <a:pt x="718718" y="359968"/>
                </a:lnTo>
                <a:lnTo>
                  <a:pt x="718108" y="361619"/>
                </a:lnTo>
                <a:lnTo>
                  <a:pt x="717588" y="361480"/>
                </a:lnTo>
                <a:lnTo>
                  <a:pt x="717588" y="363067"/>
                </a:lnTo>
                <a:lnTo>
                  <a:pt x="717105" y="364388"/>
                </a:lnTo>
                <a:lnTo>
                  <a:pt x="716076" y="364299"/>
                </a:lnTo>
                <a:lnTo>
                  <a:pt x="716584" y="362940"/>
                </a:lnTo>
                <a:lnTo>
                  <a:pt x="717588" y="363067"/>
                </a:lnTo>
                <a:lnTo>
                  <a:pt x="717588" y="361480"/>
                </a:lnTo>
                <a:lnTo>
                  <a:pt x="717169" y="361365"/>
                </a:lnTo>
                <a:lnTo>
                  <a:pt x="717816" y="359638"/>
                </a:lnTo>
                <a:lnTo>
                  <a:pt x="730694" y="327228"/>
                </a:lnTo>
                <a:lnTo>
                  <a:pt x="735939" y="314375"/>
                </a:lnTo>
                <a:lnTo>
                  <a:pt x="741426" y="301434"/>
                </a:lnTo>
                <a:lnTo>
                  <a:pt x="743927" y="295440"/>
                </a:lnTo>
                <a:lnTo>
                  <a:pt x="761758" y="253822"/>
                </a:lnTo>
                <a:lnTo>
                  <a:pt x="770801" y="234797"/>
                </a:lnTo>
                <a:lnTo>
                  <a:pt x="778560" y="218706"/>
                </a:lnTo>
                <a:lnTo>
                  <a:pt x="789114" y="197370"/>
                </a:lnTo>
                <a:lnTo>
                  <a:pt x="798893" y="178562"/>
                </a:lnTo>
                <a:lnTo>
                  <a:pt x="804367" y="170002"/>
                </a:lnTo>
                <a:lnTo>
                  <a:pt x="804989" y="169697"/>
                </a:lnTo>
                <a:lnTo>
                  <a:pt x="804989" y="152285"/>
                </a:lnTo>
                <a:lnTo>
                  <a:pt x="772248" y="214630"/>
                </a:lnTo>
                <a:lnTo>
                  <a:pt x="751090" y="259181"/>
                </a:lnTo>
                <a:lnTo>
                  <a:pt x="732370" y="301637"/>
                </a:lnTo>
                <a:lnTo>
                  <a:pt x="715073" y="344131"/>
                </a:lnTo>
                <a:lnTo>
                  <a:pt x="714349" y="345986"/>
                </a:lnTo>
                <a:lnTo>
                  <a:pt x="714349" y="371957"/>
                </a:lnTo>
                <a:lnTo>
                  <a:pt x="704824" y="398119"/>
                </a:lnTo>
                <a:lnTo>
                  <a:pt x="702945" y="403199"/>
                </a:lnTo>
                <a:lnTo>
                  <a:pt x="701357" y="408406"/>
                </a:lnTo>
                <a:lnTo>
                  <a:pt x="699604" y="413537"/>
                </a:lnTo>
                <a:lnTo>
                  <a:pt x="677557" y="483577"/>
                </a:lnTo>
                <a:lnTo>
                  <a:pt x="666851" y="522859"/>
                </a:lnTo>
                <a:lnTo>
                  <a:pt x="664006" y="533311"/>
                </a:lnTo>
                <a:lnTo>
                  <a:pt x="662825" y="538581"/>
                </a:lnTo>
                <a:lnTo>
                  <a:pt x="653503" y="577926"/>
                </a:lnTo>
                <a:lnTo>
                  <a:pt x="648665" y="601535"/>
                </a:lnTo>
                <a:lnTo>
                  <a:pt x="642518" y="632828"/>
                </a:lnTo>
                <a:lnTo>
                  <a:pt x="637247" y="663981"/>
                </a:lnTo>
                <a:lnTo>
                  <a:pt x="632663" y="694867"/>
                </a:lnTo>
                <a:lnTo>
                  <a:pt x="629031" y="721893"/>
                </a:lnTo>
                <a:lnTo>
                  <a:pt x="627380" y="723938"/>
                </a:lnTo>
                <a:lnTo>
                  <a:pt x="633603" y="673392"/>
                </a:lnTo>
                <a:lnTo>
                  <a:pt x="642505" y="620522"/>
                </a:lnTo>
                <a:lnTo>
                  <a:pt x="653834" y="566915"/>
                </a:lnTo>
                <a:lnTo>
                  <a:pt x="667486" y="513003"/>
                </a:lnTo>
                <a:lnTo>
                  <a:pt x="687425" y="445731"/>
                </a:lnTo>
                <a:lnTo>
                  <a:pt x="696417" y="419061"/>
                </a:lnTo>
                <a:lnTo>
                  <a:pt x="700925" y="405739"/>
                </a:lnTo>
                <a:lnTo>
                  <a:pt x="703237" y="399110"/>
                </a:lnTo>
                <a:lnTo>
                  <a:pt x="705662" y="392506"/>
                </a:lnTo>
                <a:lnTo>
                  <a:pt x="708113" y="385927"/>
                </a:lnTo>
                <a:lnTo>
                  <a:pt x="712965" y="372770"/>
                </a:lnTo>
                <a:lnTo>
                  <a:pt x="713320" y="371779"/>
                </a:lnTo>
                <a:lnTo>
                  <a:pt x="714349" y="371957"/>
                </a:lnTo>
                <a:lnTo>
                  <a:pt x="714349" y="345986"/>
                </a:lnTo>
                <a:lnTo>
                  <a:pt x="709460" y="358419"/>
                </a:lnTo>
                <a:lnTo>
                  <a:pt x="709142" y="359270"/>
                </a:lnTo>
                <a:lnTo>
                  <a:pt x="708164" y="359003"/>
                </a:lnTo>
                <a:lnTo>
                  <a:pt x="708164" y="361937"/>
                </a:lnTo>
                <a:lnTo>
                  <a:pt x="707440" y="363931"/>
                </a:lnTo>
                <a:lnTo>
                  <a:pt x="704354" y="363816"/>
                </a:lnTo>
                <a:lnTo>
                  <a:pt x="693115" y="363677"/>
                </a:lnTo>
                <a:lnTo>
                  <a:pt x="650240" y="367411"/>
                </a:lnTo>
                <a:lnTo>
                  <a:pt x="640588" y="369570"/>
                </a:lnTo>
                <a:lnTo>
                  <a:pt x="637692" y="370128"/>
                </a:lnTo>
                <a:lnTo>
                  <a:pt x="633183" y="372630"/>
                </a:lnTo>
                <a:lnTo>
                  <a:pt x="628243" y="373608"/>
                </a:lnTo>
                <a:lnTo>
                  <a:pt x="626859" y="373938"/>
                </a:lnTo>
                <a:lnTo>
                  <a:pt x="623874" y="374929"/>
                </a:lnTo>
                <a:lnTo>
                  <a:pt x="618578" y="376885"/>
                </a:lnTo>
                <a:lnTo>
                  <a:pt x="616165" y="377609"/>
                </a:lnTo>
                <a:lnTo>
                  <a:pt x="627278" y="372529"/>
                </a:lnTo>
                <a:lnTo>
                  <a:pt x="627888" y="372313"/>
                </a:lnTo>
                <a:lnTo>
                  <a:pt x="672858" y="362826"/>
                </a:lnTo>
                <a:lnTo>
                  <a:pt x="696087" y="361454"/>
                </a:lnTo>
                <a:lnTo>
                  <a:pt x="707593" y="361861"/>
                </a:lnTo>
                <a:lnTo>
                  <a:pt x="708164" y="361937"/>
                </a:lnTo>
                <a:lnTo>
                  <a:pt x="708164" y="359003"/>
                </a:lnTo>
                <a:lnTo>
                  <a:pt x="708025" y="358965"/>
                </a:lnTo>
                <a:lnTo>
                  <a:pt x="696645" y="357314"/>
                </a:lnTo>
                <a:lnTo>
                  <a:pt x="685266" y="356717"/>
                </a:lnTo>
                <a:lnTo>
                  <a:pt x="673849" y="356933"/>
                </a:lnTo>
                <a:lnTo>
                  <a:pt x="670077" y="357238"/>
                </a:lnTo>
                <a:lnTo>
                  <a:pt x="666242" y="357352"/>
                </a:lnTo>
                <a:lnTo>
                  <a:pt x="651230" y="359524"/>
                </a:lnTo>
                <a:lnTo>
                  <a:pt x="643839" y="361124"/>
                </a:lnTo>
                <a:lnTo>
                  <a:pt x="636371" y="362496"/>
                </a:lnTo>
                <a:lnTo>
                  <a:pt x="629183" y="364794"/>
                </a:lnTo>
                <a:lnTo>
                  <a:pt x="607783" y="371995"/>
                </a:lnTo>
                <a:lnTo>
                  <a:pt x="607491" y="372122"/>
                </a:lnTo>
                <a:lnTo>
                  <a:pt x="607491" y="380377"/>
                </a:lnTo>
                <a:lnTo>
                  <a:pt x="607136" y="381330"/>
                </a:lnTo>
                <a:lnTo>
                  <a:pt x="607377" y="381139"/>
                </a:lnTo>
                <a:lnTo>
                  <a:pt x="603072" y="384759"/>
                </a:lnTo>
                <a:lnTo>
                  <a:pt x="593559" y="385978"/>
                </a:lnTo>
                <a:lnTo>
                  <a:pt x="586968" y="388810"/>
                </a:lnTo>
                <a:lnTo>
                  <a:pt x="585838" y="389369"/>
                </a:lnTo>
                <a:lnTo>
                  <a:pt x="582637" y="391591"/>
                </a:lnTo>
                <a:lnTo>
                  <a:pt x="579628" y="392417"/>
                </a:lnTo>
                <a:lnTo>
                  <a:pt x="574967" y="394220"/>
                </a:lnTo>
                <a:lnTo>
                  <a:pt x="578408" y="391452"/>
                </a:lnTo>
                <a:lnTo>
                  <a:pt x="581799" y="388759"/>
                </a:lnTo>
                <a:lnTo>
                  <a:pt x="586867" y="386969"/>
                </a:lnTo>
                <a:lnTo>
                  <a:pt x="590283" y="385229"/>
                </a:lnTo>
                <a:lnTo>
                  <a:pt x="593725" y="383387"/>
                </a:lnTo>
                <a:lnTo>
                  <a:pt x="607491" y="380377"/>
                </a:lnTo>
                <a:lnTo>
                  <a:pt x="607491" y="372122"/>
                </a:lnTo>
                <a:lnTo>
                  <a:pt x="587159" y="380796"/>
                </a:lnTo>
                <a:lnTo>
                  <a:pt x="567283" y="390906"/>
                </a:lnTo>
                <a:lnTo>
                  <a:pt x="548144" y="402018"/>
                </a:lnTo>
                <a:lnTo>
                  <a:pt x="545439" y="403491"/>
                </a:lnTo>
                <a:lnTo>
                  <a:pt x="541642" y="405206"/>
                </a:lnTo>
                <a:lnTo>
                  <a:pt x="538060" y="407174"/>
                </a:lnTo>
                <a:lnTo>
                  <a:pt x="538060" y="414997"/>
                </a:lnTo>
                <a:lnTo>
                  <a:pt x="537718" y="416572"/>
                </a:lnTo>
                <a:lnTo>
                  <a:pt x="537159" y="419379"/>
                </a:lnTo>
                <a:lnTo>
                  <a:pt x="536867" y="419468"/>
                </a:lnTo>
                <a:lnTo>
                  <a:pt x="536321" y="417512"/>
                </a:lnTo>
                <a:lnTo>
                  <a:pt x="536181" y="416242"/>
                </a:lnTo>
                <a:lnTo>
                  <a:pt x="535622" y="416509"/>
                </a:lnTo>
                <a:lnTo>
                  <a:pt x="538060" y="414997"/>
                </a:lnTo>
                <a:lnTo>
                  <a:pt x="538060" y="407174"/>
                </a:lnTo>
                <a:lnTo>
                  <a:pt x="534479" y="409130"/>
                </a:lnTo>
                <a:lnTo>
                  <a:pt x="531164" y="411403"/>
                </a:lnTo>
                <a:lnTo>
                  <a:pt x="529170" y="415353"/>
                </a:lnTo>
                <a:lnTo>
                  <a:pt x="529170" y="421614"/>
                </a:lnTo>
                <a:lnTo>
                  <a:pt x="528421" y="421817"/>
                </a:lnTo>
                <a:lnTo>
                  <a:pt x="528205" y="421081"/>
                </a:lnTo>
                <a:lnTo>
                  <a:pt x="528904" y="420649"/>
                </a:lnTo>
                <a:lnTo>
                  <a:pt x="529170" y="421614"/>
                </a:lnTo>
                <a:lnTo>
                  <a:pt x="529170" y="415353"/>
                </a:lnTo>
                <a:lnTo>
                  <a:pt x="527888" y="417893"/>
                </a:lnTo>
                <a:lnTo>
                  <a:pt x="527748" y="417741"/>
                </a:lnTo>
                <a:lnTo>
                  <a:pt x="525272" y="415759"/>
                </a:lnTo>
                <a:lnTo>
                  <a:pt x="522935" y="414604"/>
                </a:lnTo>
                <a:lnTo>
                  <a:pt x="520547" y="415201"/>
                </a:lnTo>
                <a:lnTo>
                  <a:pt x="525640" y="418236"/>
                </a:lnTo>
                <a:lnTo>
                  <a:pt x="526719" y="418833"/>
                </a:lnTo>
                <a:lnTo>
                  <a:pt x="527278" y="419100"/>
                </a:lnTo>
                <a:lnTo>
                  <a:pt x="526719" y="420217"/>
                </a:lnTo>
                <a:lnTo>
                  <a:pt x="525449" y="419696"/>
                </a:lnTo>
                <a:lnTo>
                  <a:pt x="525678" y="420471"/>
                </a:lnTo>
                <a:lnTo>
                  <a:pt x="526300" y="421030"/>
                </a:lnTo>
                <a:lnTo>
                  <a:pt x="526148" y="421322"/>
                </a:lnTo>
                <a:lnTo>
                  <a:pt x="525424" y="422783"/>
                </a:lnTo>
                <a:lnTo>
                  <a:pt x="526402" y="422186"/>
                </a:lnTo>
                <a:lnTo>
                  <a:pt x="526910" y="423862"/>
                </a:lnTo>
                <a:lnTo>
                  <a:pt x="527812" y="427672"/>
                </a:lnTo>
                <a:lnTo>
                  <a:pt x="529374" y="436562"/>
                </a:lnTo>
                <a:lnTo>
                  <a:pt x="529869" y="439102"/>
                </a:lnTo>
                <a:lnTo>
                  <a:pt x="533158" y="479742"/>
                </a:lnTo>
                <a:lnTo>
                  <a:pt x="533031" y="491172"/>
                </a:lnTo>
                <a:lnTo>
                  <a:pt x="528751" y="529272"/>
                </a:lnTo>
                <a:lnTo>
                  <a:pt x="527519" y="534352"/>
                </a:lnTo>
                <a:lnTo>
                  <a:pt x="526910" y="536892"/>
                </a:lnTo>
                <a:lnTo>
                  <a:pt x="525767" y="543242"/>
                </a:lnTo>
                <a:lnTo>
                  <a:pt x="524891" y="545782"/>
                </a:lnTo>
                <a:lnTo>
                  <a:pt x="522452" y="553402"/>
                </a:lnTo>
                <a:lnTo>
                  <a:pt x="501383" y="599122"/>
                </a:lnTo>
                <a:lnTo>
                  <a:pt x="469061" y="637222"/>
                </a:lnTo>
                <a:lnTo>
                  <a:pt x="442468" y="657542"/>
                </a:lnTo>
                <a:lnTo>
                  <a:pt x="437273" y="661352"/>
                </a:lnTo>
                <a:lnTo>
                  <a:pt x="423189" y="668972"/>
                </a:lnTo>
                <a:lnTo>
                  <a:pt x="418388" y="672782"/>
                </a:lnTo>
                <a:lnTo>
                  <a:pt x="413169" y="674052"/>
                </a:lnTo>
                <a:lnTo>
                  <a:pt x="397789" y="681672"/>
                </a:lnTo>
                <a:lnTo>
                  <a:pt x="381876" y="688022"/>
                </a:lnTo>
                <a:lnTo>
                  <a:pt x="379209" y="688022"/>
                </a:lnTo>
                <a:lnTo>
                  <a:pt x="376593" y="689292"/>
                </a:lnTo>
                <a:lnTo>
                  <a:pt x="315912" y="704532"/>
                </a:lnTo>
                <a:lnTo>
                  <a:pt x="247789" y="712152"/>
                </a:lnTo>
                <a:lnTo>
                  <a:pt x="213410" y="713422"/>
                </a:lnTo>
                <a:lnTo>
                  <a:pt x="186524" y="713422"/>
                </a:lnTo>
                <a:lnTo>
                  <a:pt x="186461" y="719772"/>
                </a:lnTo>
                <a:lnTo>
                  <a:pt x="210718" y="719772"/>
                </a:lnTo>
                <a:lnTo>
                  <a:pt x="220814" y="721042"/>
                </a:lnTo>
                <a:lnTo>
                  <a:pt x="228993" y="719772"/>
                </a:lnTo>
                <a:lnTo>
                  <a:pt x="231228" y="719772"/>
                </a:lnTo>
                <a:lnTo>
                  <a:pt x="261899" y="718502"/>
                </a:lnTo>
                <a:lnTo>
                  <a:pt x="323710" y="709612"/>
                </a:lnTo>
                <a:lnTo>
                  <a:pt x="372148" y="698182"/>
                </a:lnTo>
                <a:lnTo>
                  <a:pt x="377215" y="695642"/>
                </a:lnTo>
                <a:lnTo>
                  <a:pt x="399503" y="688022"/>
                </a:lnTo>
                <a:lnTo>
                  <a:pt x="413931" y="680402"/>
                </a:lnTo>
                <a:lnTo>
                  <a:pt x="421132" y="677862"/>
                </a:lnTo>
                <a:lnTo>
                  <a:pt x="423481" y="676592"/>
                </a:lnTo>
                <a:lnTo>
                  <a:pt x="432625" y="671512"/>
                </a:lnTo>
                <a:lnTo>
                  <a:pt x="437324" y="668972"/>
                </a:lnTo>
                <a:lnTo>
                  <a:pt x="441782" y="665162"/>
                </a:lnTo>
                <a:lnTo>
                  <a:pt x="454825" y="656272"/>
                </a:lnTo>
                <a:lnTo>
                  <a:pt x="457060" y="655002"/>
                </a:lnTo>
                <a:lnTo>
                  <a:pt x="459066" y="653732"/>
                </a:lnTo>
                <a:lnTo>
                  <a:pt x="467169" y="646112"/>
                </a:lnTo>
                <a:lnTo>
                  <a:pt x="478751" y="635952"/>
                </a:lnTo>
                <a:lnTo>
                  <a:pt x="489445" y="624522"/>
                </a:lnTo>
                <a:lnTo>
                  <a:pt x="515200" y="583882"/>
                </a:lnTo>
                <a:lnTo>
                  <a:pt x="530529" y="540702"/>
                </a:lnTo>
                <a:lnTo>
                  <a:pt x="536054" y="494982"/>
                </a:lnTo>
                <a:lnTo>
                  <a:pt x="535965" y="475932"/>
                </a:lnTo>
                <a:lnTo>
                  <a:pt x="535686" y="470852"/>
                </a:lnTo>
                <a:lnTo>
                  <a:pt x="535114" y="463232"/>
                </a:lnTo>
                <a:lnTo>
                  <a:pt x="534352" y="455612"/>
                </a:lnTo>
                <a:lnTo>
                  <a:pt x="533361" y="449262"/>
                </a:lnTo>
                <a:lnTo>
                  <a:pt x="532599" y="444182"/>
                </a:lnTo>
                <a:lnTo>
                  <a:pt x="531774" y="439102"/>
                </a:lnTo>
                <a:lnTo>
                  <a:pt x="530758" y="434022"/>
                </a:lnTo>
                <a:lnTo>
                  <a:pt x="530275" y="431482"/>
                </a:lnTo>
                <a:lnTo>
                  <a:pt x="529678" y="428942"/>
                </a:lnTo>
                <a:lnTo>
                  <a:pt x="529132" y="426402"/>
                </a:lnTo>
                <a:lnTo>
                  <a:pt x="528396" y="423379"/>
                </a:lnTo>
                <a:lnTo>
                  <a:pt x="530072" y="424878"/>
                </a:lnTo>
                <a:lnTo>
                  <a:pt x="530847" y="427672"/>
                </a:lnTo>
                <a:lnTo>
                  <a:pt x="531291" y="428942"/>
                </a:lnTo>
                <a:lnTo>
                  <a:pt x="531799" y="431482"/>
                </a:lnTo>
                <a:lnTo>
                  <a:pt x="533628" y="439102"/>
                </a:lnTo>
                <a:lnTo>
                  <a:pt x="534327" y="444182"/>
                </a:lnTo>
                <a:lnTo>
                  <a:pt x="535139" y="447992"/>
                </a:lnTo>
                <a:lnTo>
                  <a:pt x="535647" y="451802"/>
                </a:lnTo>
                <a:lnTo>
                  <a:pt x="536752" y="460692"/>
                </a:lnTo>
                <a:lnTo>
                  <a:pt x="537260" y="464502"/>
                </a:lnTo>
                <a:lnTo>
                  <a:pt x="537654" y="470852"/>
                </a:lnTo>
                <a:lnTo>
                  <a:pt x="538048" y="478472"/>
                </a:lnTo>
                <a:lnTo>
                  <a:pt x="538137" y="497522"/>
                </a:lnTo>
                <a:lnTo>
                  <a:pt x="537591" y="508952"/>
                </a:lnTo>
                <a:lnTo>
                  <a:pt x="531075" y="548322"/>
                </a:lnTo>
                <a:lnTo>
                  <a:pt x="516978" y="585152"/>
                </a:lnTo>
                <a:lnTo>
                  <a:pt x="495046" y="620712"/>
                </a:lnTo>
                <a:lnTo>
                  <a:pt x="492099" y="623252"/>
                </a:lnTo>
                <a:lnTo>
                  <a:pt x="489204" y="627062"/>
                </a:lnTo>
                <a:lnTo>
                  <a:pt x="486219" y="630872"/>
                </a:lnTo>
                <a:lnTo>
                  <a:pt x="476478" y="641032"/>
                </a:lnTo>
                <a:lnTo>
                  <a:pt x="473354" y="643572"/>
                </a:lnTo>
                <a:lnTo>
                  <a:pt x="469646" y="646112"/>
                </a:lnTo>
                <a:lnTo>
                  <a:pt x="466153" y="649922"/>
                </a:lnTo>
                <a:lnTo>
                  <a:pt x="459955" y="655002"/>
                </a:lnTo>
                <a:lnTo>
                  <a:pt x="459092" y="655002"/>
                </a:lnTo>
                <a:lnTo>
                  <a:pt x="458177" y="656272"/>
                </a:lnTo>
                <a:lnTo>
                  <a:pt x="443979" y="666432"/>
                </a:lnTo>
                <a:lnTo>
                  <a:pt x="443026" y="666432"/>
                </a:lnTo>
                <a:lnTo>
                  <a:pt x="442099" y="667702"/>
                </a:lnTo>
                <a:lnTo>
                  <a:pt x="441121" y="667702"/>
                </a:lnTo>
                <a:lnTo>
                  <a:pt x="432130" y="672782"/>
                </a:lnTo>
                <a:lnTo>
                  <a:pt x="424116" y="677862"/>
                </a:lnTo>
                <a:lnTo>
                  <a:pt x="422173" y="679132"/>
                </a:lnTo>
                <a:lnTo>
                  <a:pt x="420039" y="679132"/>
                </a:lnTo>
                <a:lnTo>
                  <a:pt x="381952" y="695642"/>
                </a:lnTo>
                <a:lnTo>
                  <a:pt x="329145" y="709612"/>
                </a:lnTo>
                <a:lnTo>
                  <a:pt x="302412" y="714692"/>
                </a:lnTo>
                <a:lnTo>
                  <a:pt x="298411" y="714692"/>
                </a:lnTo>
                <a:lnTo>
                  <a:pt x="293738" y="715962"/>
                </a:lnTo>
                <a:lnTo>
                  <a:pt x="288480" y="715962"/>
                </a:lnTo>
                <a:lnTo>
                  <a:pt x="271259" y="718502"/>
                </a:lnTo>
                <a:lnTo>
                  <a:pt x="256844" y="719772"/>
                </a:lnTo>
                <a:lnTo>
                  <a:pt x="251828" y="719772"/>
                </a:lnTo>
                <a:lnTo>
                  <a:pt x="245071" y="721042"/>
                </a:lnTo>
                <a:lnTo>
                  <a:pt x="231190" y="721042"/>
                </a:lnTo>
                <a:lnTo>
                  <a:pt x="221310" y="722312"/>
                </a:lnTo>
                <a:lnTo>
                  <a:pt x="178422" y="722312"/>
                </a:lnTo>
                <a:lnTo>
                  <a:pt x="178155" y="721042"/>
                </a:lnTo>
                <a:lnTo>
                  <a:pt x="178269" y="710882"/>
                </a:lnTo>
                <a:lnTo>
                  <a:pt x="178536" y="703262"/>
                </a:lnTo>
                <a:lnTo>
                  <a:pt x="179743" y="701992"/>
                </a:lnTo>
                <a:lnTo>
                  <a:pt x="179844" y="705802"/>
                </a:lnTo>
                <a:lnTo>
                  <a:pt x="179933" y="713422"/>
                </a:lnTo>
                <a:lnTo>
                  <a:pt x="178968" y="713422"/>
                </a:lnTo>
                <a:lnTo>
                  <a:pt x="179946" y="714413"/>
                </a:lnTo>
                <a:lnTo>
                  <a:pt x="179946" y="719772"/>
                </a:lnTo>
                <a:lnTo>
                  <a:pt x="185191" y="719772"/>
                </a:lnTo>
                <a:lnTo>
                  <a:pt x="186448" y="721042"/>
                </a:lnTo>
                <a:lnTo>
                  <a:pt x="186626" y="701992"/>
                </a:lnTo>
                <a:lnTo>
                  <a:pt x="186740" y="694372"/>
                </a:lnTo>
                <a:lnTo>
                  <a:pt x="187769" y="670242"/>
                </a:lnTo>
                <a:lnTo>
                  <a:pt x="188836" y="657542"/>
                </a:lnTo>
                <a:lnTo>
                  <a:pt x="189890" y="644842"/>
                </a:lnTo>
                <a:lnTo>
                  <a:pt x="197891" y="594042"/>
                </a:lnTo>
                <a:lnTo>
                  <a:pt x="211963" y="545782"/>
                </a:lnTo>
                <a:lnTo>
                  <a:pt x="233921" y="500062"/>
                </a:lnTo>
                <a:lnTo>
                  <a:pt x="245592" y="483552"/>
                </a:lnTo>
                <a:lnTo>
                  <a:pt x="248285" y="479742"/>
                </a:lnTo>
                <a:lnTo>
                  <a:pt x="283883" y="444182"/>
                </a:lnTo>
                <a:lnTo>
                  <a:pt x="327418" y="421322"/>
                </a:lnTo>
                <a:lnTo>
                  <a:pt x="375691" y="408622"/>
                </a:lnTo>
                <a:lnTo>
                  <a:pt x="388874" y="406082"/>
                </a:lnTo>
                <a:lnTo>
                  <a:pt x="435775" y="406082"/>
                </a:lnTo>
                <a:lnTo>
                  <a:pt x="451853" y="408622"/>
                </a:lnTo>
                <a:lnTo>
                  <a:pt x="467182" y="409892"/>
                </a:lnTo>
                <a:lnTo>
                  <a:pt x="481266" y="412432"/>
                </a:lnTo>
                <a:lnTo>
                  <a:pt x="493572" y="413702"/>
                </a:lnTo>
                <a:lnTo>
                  <a:pt x="504723" y="414972"/>
                </a:lnTo>
                <a:lnTo>
                  <a:pt x="508203" y="414972"/>
                </a:lnTo>
                <a:lnTo>
                  <a:pt x="506285" y="412432"/>
                </a:lnTo>
                <a:lnTo>
                  <a:pt x="500862" y="411162"/>
                </a:lnTo>
                <a:lnTo>
                  <a:pt x="494131" y="408622"/>
                </a:lnTo>
                <a:lnTo>
                  <a:pt x="483489" y="406082"/>
                </a:lnTo>
                <a:lnTo>
                  <a:pt x="473417" y="403542"/>
                </a:lnTo>
                <a:lnTo>
                  <a:pt x="466432" y="402272"/>
                </a:lnTo>
                <a:lnTo>
                  <a:pt x="471144" y="402272"/>
                </a:lnTo>
                <a:lnTo>
                  <a:pt x="479996" y="403542"/>
                </a:lnTo>
                <a:lnTo>
                  <a:pt x="490410" y="406082"/>
                </a:lnTo>
                <a:lnTo>
                  <a:pt x="501167" y="407352"/>
                </a:lnTo>
                <a:lnTo>
                  <a:pt x="511073" y="409892"/>
                </a:lnTo>
                <a:lnTo>
                  <a:pt x="518998" y="412432"/>
                </a:lnTo>
                <a:lnTo>
                  <a:pt x="523824" y="412432"/>
                </a:lnTo>
                <a:lnTo>
                  <a:pt x="467791" y="397192"/>
                </a:lnTo>
                <a:lnTo>
                  <a:pt x="458012" y="394652"/>
                </a:lnTo>
                <a:lnTo>
                  <a:pt x="448348" y="394652"/>
                </a:lnTo>
                <a:lnTo>
                  <a:pt x="429031" y="392112"/>
                </a:lnTo>
                <a:lnTo>
                  <a:pt x="401447" y="392112"/>
                </a:lnTo>
                <a:lnTo>
                  <a:pt x="392988" y="393382"/>
                </a:lnTo>
                <a:lnTo>
                  <a:pt x="385064" y="393382"/>
                </a:lnTo>
                <a:lnTo>
                  <a:pt x="371754" y="395922"/>
                </a:lnTo>
                <a:lnTo>
                  <a:pt x="332371" y="404812"/>
                </a:lnTo>
                <a:lnTo>
                  <a:pt x="295071" y="421322"/>
                </a:lnTo>
                <a:lnTo>
                  <a:pt x="261658" y="445452"/>
                </a:lnTo>
                <a:lnTo>
                  <a:pt x="256641" y="449262"/>
                </a:lnTo>
                <a:lnTo>
                  <a:pt x="251714" y="454342"/>
                </a:lnTo>
                <a:lnTo>
                  <a:pt x="246964" y="459422"/>
                </a:lnTo>
                <a:lnTo>
                  <a:pt x="242417" y="464502"/>
                </a:lnTo>
                <a:lnTo>
                  <a:pt x="237528" y="470966"/>
                </a:lnTo>
                <a:lnTo>
                  <a:pt x="237528" y="483552"/>
                </a:lnTo>
                <a:lnTo>
                  <a:pt x="232752" y="491172"/>
                </a:lnTo>
                <a:lnTo>
                  <a:pt x="228206" y="498792"/>
                </a:lnTo>
                <a:lnTo>
                  <a:pt x="223659" y="507682"/>
                </a:lnTo>
                <a:lnTo>
                  <a:pt x="219240" y="515302"/>
                </a:lnTo>
                <a:lnTo>
                  <a:pt x="215023" y="524192"/>
                </a:lnTo>
                <a:lnTo>
                  <a:pt x="211112" y="533082"/>
                </a:lnTo>
                <a:lnTo>
                  <a:pt x="207645" y="541972"/>
                </a:lnTo>
                <a:lnTo>
                  <a:pt x="204622" y="549592"/>
                </a:lnTo>
                <a:lnTo>
                  <a:pt x="202031" y="557212"/>
                </a:lnTo>
                <a:lnTo>
                  <a:pt x="200253" y="563562"/>
                </a:lnTo>
                <a:lnTo>
                  <a:pt x="197713" y="571182"/>
                </a:lnTo>
                <a:lnTo>
                  <a:pt x="196507" y="576262"/>
                </a:lnTo>
                <a:lnTo>
                  <a:pt x="195033" y="581342"/>
                </a:lnTo>
                <a:lnTo>
                  <a:pt x="193636" y="586422"/>
                </a:lnTo>
                <a:lnTo>
                  <a:pt x="192379" y="591502"/>
                </a:lnTo>
                <a:lnTo>
                  <a:pt x="190957" y="597852"/>
                </a:lnTo>
                <a:lnTo>
                  <a:pt x="189750" y="602932"/>
                </a:lnTo>
                <a:lnTo>
                  <a:pt x="188493" y="609282"/>
                </a:lnTo>
                <a:lnTo>
                  <a:pt x="187363" y="614362"/>
                </a:lnTo>
                <a:lnTo>
                  <a:pt x="186385" y="619442"/>
                </a:lnTo>
                <a:lnTo>
                  <a:pt x="184531" y="630872"/>
                </a:lnTo>
                <a:lnTo>
                  <a:pt x="182600" y="643572"/>
                </a:lnTo>
                <a:lnTo>
                  <a:pt x="181622" y="652462"/>
                </a:lnTo>
                <a:lnTo>
                  <a:pt x="181508" y="655002"/>
                </a:lnTo>
                <a:lnTo>
                  <a:pt x="181457" y="654621"/>
                </a:lnTo>
                <a:lnTo>
                  <a:pt x="181419" y="654977"/>
                </a:lnTo>
                <a:lnTo>
                  <a:pt x="181343" y="653732"/>
                </a:lnTo>
                <a:lnTo>
                  <a:pt x="181000" y="651192"/>
                </a:lnTo>
                <a:lnTo>
                  <a:pt x="180860" y="650138"/>
                </a:lnTo>
                <a:lnTo>
                  <a:pt x="180784" y="651192"/>
                </a:lnTo>
                <a:lnTo>
                  <a:pt x="180848" y="650100"/>
                </a:lnTo>
                <a:lnTo>
                  <a:pt x="180873" y="649922"/>
                </a:lnTo>
                <a:lnTo>
                  <a:pt x="181584" y="638492"/>
                </a:lnTo>
                <a:lnTo>
                  <a:pt x="188950" y="595312"/>
                </a:lnTo>
                <a:lnTo>
                  <a:pt x="203136" y="548322"/>
                </a:lnTo>
                <a:lnTo>
                  <a:pt x="208724" y="534352"/>
                </a:lnTo>
                <a:lnTo>
                  <a:pt x="209334" y="531812"/>
                </a:lnTo>
                <a:lnTo>
                  <a:pt x="210350" y="529272"/>
                </a:lnTo>
                <a:lnTo>
                  <a:pt x="212902" y="524192"/>
                </a:lnTo>
                <a:lnTo>
                  <a:pt x="214185" y="520382"/>
                </a:lnTo>
                <a:lnTo>
                  <a:pt x="215836" y="517842"/>
                </a:lnTo>
                <a:lnTo>
                  <a:pt x="217462" y="514032"/>
                </a:lnTo>
                <a:lnTo>
                  <a:pt x="219036" y="511492"/>
                </a:lnTo>
                <a:lnTo>
                  <a:pt x="220624" y="507682"/>
                </a:lnTo>
                <a:lnTo>
                  <a:pt x="222262" y="505142"/>
                </a:lnTo>
                <a:lnTo>
                  <a:pt x="223735" y="502602"/>
                </a:lnTo>
                <a:lnTo>
                  <a:pt x="224878" y="501332"/>
                </a:lnTo>
                <a:lnTo>
                  <a:pt x="229730" y="493712"/>
                </a:lnTo>
                <a:lnTo>
                  <a:pt x="235242" y="486092"/>
                </a:lnTo>
                <a:lnTo>
                  <a:pt x="237528" y="483552"/>
                </a:lnTo>
                <a:lnTo>
                  <a:pt x="237528" y="470966"/>
                </a:lnTo>
                <a:lnTo>
                  <a:pt x="233756" y="475932"/>
                </a:lnTo>
                <a:lnTo>
                  <a:pt x="225806" y="486092"/>
                </a:lnTo>
                <a:lnTo>
                  <a:pt x="200545" y="534352"/>
                </a:lnTo>
                <a:lnTo>
                  <a:pt x="184340" y="586422"/>
                </a:lnTo>
                <a:lnTo>
                  <a:pt x="175145" y="639762"/>
                </a:lnTo>
                <a:lnTo>
                  <a:pt x="171310" y="694372"/>
                </a:lnTo>
                <a:lnTo>
                  <a:pt x="170942" y="726122"/>
                </a:lnTo>
                <a:lnTo>
                  <a:pt x="174332" y="728662"/>
                </a:lnTo>
                <a:lnTo>
                  <a:pt x="214083" y="728662"/>
                </a:lnTo>
                <a:lnTo>
                  <a:pt x="249605" y="727392"/>
                </a:lnTo>
                <a:lnTo>
                  <a:pt x="285051" y="724852"/>
                </a:lnTo>
                <a:lnTo>
                  <a:pt x="302679" y="722312"/>
                </a:lnTo>
                <a:lnTo>
                  <a:pt x="320306" y="719772"/>
                </a:lnTo>
                <a:lnTo>
                  <a:pt x="323240" y="719772"/>
                </a:lnTo>
                <a:lnTo>
                  <a:pt x="326148" y="718502"/>
                </a:lnTo>
                <a:lnTo>
                  <a:pt x="355155" y="712152"/>
                </a:lnTo>
                <a:lnTo>
                  <a:pt x="372300" y="707072"/>
                </a:lnTo>
                <a:lnTo>
                  <a:pt x="375145" y="705802"/>
                </a:lnTo>
                <a:lnTo>
                  <a:pt x="378040" y="705802"/>
                </a:lnTo>
                <a:lnTo>
                  <a:pt x="380847" y="704532"/>
                </a:lnTo>
                <a:lnTo>
                  <a:pt x="389229" y="701992"/>
                </a:lnTo>
                <a:lnTo>
                  <a:pt x="405930" y="694372"/>
                </a:lnTo>
                <a:lnTo>
                  <a:pt x="453072" y="668972"/>
                </a:lnTo>
                <a:lnTo>
                  <a:pt x="493585" y="633412"/>
                </a:lnTo>
                <a:lnTo>
                  <a:pt x="523392" y="588962"/>
                </a:lnTo>
                <a:lnTo>
                  <a:pt x="540435" y="538162"/>
                </a:lnTo>
                <a:lnTo>
                  <a:pt x="545452" y="489902"/>
                </a:lnTo>
                <a:lnTo>
                  <a:pt x="545338" y="475932"/>
                </a:lnTo>
                <a:lnTo>
                  <a:pt x="541959" y="442912"/>
                </a:lnTo>
                <a:lnTo>
                  <a:pt x="541032" y="437832"/>
                </a:lnTo>
                <a:lnTo>
                  <a:pt x="540448" y="434022"/>
                </a:lnTo>
                <a:lnTo>
                  <a:pt x="539915" y="431482"/>
                </a:lnTo>
                <a:lnTo>
                  <a:pt x="539292" y="428942"/>
                </a:lnTo>
                <a:lnTo>
                  <a:pt x="538632" y="426402"/>
                </a:lnTo>
                <a:lnTo>
                  <a:pt x="538340" y="425132"/>
                </a:lnTo>
                <a:lnTo>
                  <a:pt x="537946" y="423862"/>
                </a:lnTo>
                <a:lnTo>
                  <a:pt x="537819" y="423011"/>
                </a:lnTo>
                <a:lnTo>
                  <a:pt x="538137" y="422732"/>
                </a:lnTo>
                <a:lnTo>
                  <a:pt x="572033" y="403885"/>
                </a:lnTo>
                <a:lnTo>
                  <a:pt x="612178" y="386626"/>
                </a:lnTo>
                <a:lnTo>
                  <a:pt x="641781" y="377609"/>
                </a:lnTo>
                <a:lnTo>
                  <a:pt x="647077" y="376643"/>
                </a:lnTo>
                <a:lnTo>
                  <a:pt x="654100" y="375018"/>
                </a:lnTo>
                <a:lnTo>
                  <a:pt x="668235" y="372630"/>
                </a:lnTo>
                <a:lnTo>
                  <a:pt x="671779" y="372402"/>
                </a:lnTo>
                <a:lnTo>
                  <a:pt x="675309" y="371932"/>
                </a:lnTo>
                <a:lnTo>
                  <a:pt x="682358" y="371170"/>
                </a:lnTo>
                <a:lnTo>
                  <a:pt x="689394" y="370852"/>
                </a:lnTo>
                <a:lnTo>
                  <a:pt x="697687" y="370840"/>
                </a:lnTo>
                <a:lnTo>
                  <a:pt x="699795" y="370903"/>
                </a:lnTo>
                <a:lnTo>
                  <a:pt x="703287" y="370852"/>
                </a:lnTo>
                <a:lnTo>
                  <a:pt x="704850" y="371005"/>
                </a:lnTo>
                <a:lnTo>
                  <a:pt x="704189" y="372821"/>
                </a:lnTo>
                <a:lnTo>
                  <a:pt x="693801" y="401637"/>
                </a:lnTo>
                <a:lnTo>
                  <a:pt x="675005" y="459727"/>
                </a:lnTo>
                <a:lnTo>
                  <a:pt x="653897" y="536105"/>
                </a:lnTo>
                <a:lnTo>
                  <a:pt x="642988" y="583120"/>
                </a:lnTo>
                <a:lnTo>
                  <a:pt x="633653" y="629767"/>
                </a:lnTo>
                <a:lnTo>
                  <a:pt x="625729" y="676732"/>
                </a:lnTo>
                <a:lnTo>
                  <a:pt x="619315" y="723582"/>
                </a:lnTo>
                <a:lnTo>
                  <a:pt x="626694" y="725017"/>
                </a:lnTo>
                <a:lnTo>
                  <a:pt x="626402" y="725538"/>
                </a:lnTo>
                <a:lnTo>
                  <a:pt x="625970" y="725551"/>
                </a:lnTo>
                <a:lnTo>
                  <a:pt x="625297" y="725525"/>
                </a:lnTo>
                <a:lnTo>
                  <a:pt x="622884" y="726122"/>
                </a:lnTo>
                <a:lnTo>
                  <a:pt x="620560" y="726744"/>
                </a:lnTo>
                <a:lnTo>
                  <a:pt x="616953" y="728052"/>
                </a:lnTo>
                <a:lnTo>
                  <a:pt x="615480" y="730796"/>
                </a:lnTo>
                <a:lnTo>
                  <a:pt x="618274" y="729564"/>
                </a:lnTo>
                <a:lnTo>
                  <a:pt x="619658" y="729170"/>
                </a:lnTo>
                <a:lnTo>
                  <a:pt x="620953" y="728649"/>
                </a:lnTo>
                <a:lnTo>
                  <a:pt x="623557" y="727684"/>
                </a:lnTo>
                <a:lnTo>
                  <a:pt x="624890" y="726922"/>
                </a:lnTo>
                <a:lnTo>
                  <a:pt x="625576" y="728078"/>
                </a:lnTo>
                <a:lnTo>
                  <a:pt x="625729" y="727735"/>
                </a:lnTo>
                <a:lnTo>
                  <a:pt x="624916" y="726909"/>
                </a:lnTo>
                <a:lnTo>
                  <a:pt x="625817" y="726389"/>
                </a:lnTo>
                <a:lnTo>
                  <a:pt x="626084" y="726084"/>
                </a:lnTo>
                <a:lnTo>
                  <a:pt x="626249" y="726808"/>
                </a:lnTo>
                <a:lnTo>
                  <a:pt x="626351" y="725932"/>
                </a:lnTo>
                <a:lnTo>
                  <a:pt x="626376" y="725741"/>
                </a:lnTo>
                <a:lnTo>
                  <a:pt x="626351" y="725932"/>
                </a:lnTo>
                <a:lnTo>
                  <a:pt x="628459" y="728078"/>
                </a:lnTo>
                <a:lnTo>
                  <a:pt x="631215" y="731888"/>
                </a:lnTo>
                <a:lnTo>
                  <a:pt x="633006" y="734428"/>
                </a:lnTo>
                <a:lnTo>
                  <a:pt x="634860" y="735698"/>
                </a:lnTo>
                <a:lnTo>
                  <a:pt x="636587" y="738238"/>
                </a:lnTo>
                <a:lnTo>
                  <a:pt x="640118" y="742048"/>
                </a:lnTo>
                <a:lnTo>
                  <a:pt x="643521" y="747128"/>
                </a:lnTo>
                <a:lnTo>
                  <a:pt x="646849" y="752208"/>
                </a:lnTo>
                <a:lnTo>
                  <a:pt x="651776" y="758558"/>
                </a:lnTo>
                <a:lnTo>
                  <a:pt x="656539" y="766178"/>
                </a:lnTo>
                <a:lnTo>
                  <a:pt x="682396" y="810628"/>
                </a:lnTo>
                <a:lnTo>
                  <a:pt x="703402" y="858888"/>
                </a:lnTo>
                <a:lnTo>
                  <a:pt x="722198" y="922388"/>
                </a:lnTo>
                <a:lnTo>
                  <a:pt x="724522" y="933818"/>
                </a:lnTo>
                <a:lnTo>
                  <a:pt x="725830" y="940168"/>
                </a:lnTo>
                <a:lnTo>
                  <a:pt x="726935" y="945248"/>
                </a:lnTo>
                <a:lnTo>
                  <a:pt x="728383" y="954138"/>
                </a:lnTo>
                <a:lnTo>
                  <a:pt x="729818" y="964298"/>
                </a:lnTo>
                <a:lnTo>
                  <a:pt x="731113" y="973188"/>
                </a:lnTo>
                <a:lnTo>
                  <a:pt x="732142" y="982078"/>
                </a:lnTo>
                <a:lnTo>
                  <a:pt x="735228" y="1017638"/>
                </a:lnTo>
                <a:lnTo>
                  <a:pt x="735914" y="1053198"/>
                </a:lnTo>
                <a:lnTo>
                  <a:pt x="735888" y="1055738"/>
                </a:lnTo>
                <a:lnTo>
                  <a:pt x="730935" y="1128128"/>
                </a:lnTo>
                <a:lnTo>
                  <a:pt x="718400" y="1200518"/>
                </a:lnTo>
                <a:lnTo>
                  <a:pt x="699427" y="1270368"/>
                </a:lnTo>
                <a:lnTo>
                  <a:pt x="686244" y="1309738"/>
                </a:lnTo>
                <a:lnTo>
                  <a:pt x="666661" y="1359268"/>
                </a:lnTo>
                <a:lnTo>
                  <a:pt x="658914" y="1375778"/>
                </a:lnTo>
                <a:lnTo>
                  <a:pt x="651764" y="1392275"/>
                </a:lnTo>
                <a:lnTo>
                  <a:pt x="651014" y="1391589"/>
                </a:lnTo>
                <a:lnTo>
                  <a:pt x="651014" y="1394002"/>
                </a:lnTo>
                <a:lnTo>
                  <a:pt x="648462" y="1399908"/>
                </a:lnTo>
                <a:lnTo>
                  <a:pt x="647865" y="1399908"/>
                </a:lnTo>
                <a:lnTo>
                  <a:pt x="643801" y="1396098"/>
                </a:lnTo>
                <a:lnTo>
                  <a:pt x="643305" y="1395628"/>
                </a:lnTo>
                <a:lnTo>
                  <a:pt x="645045" y="1395260"/>
                </a:lnTo>
                <a:lnTo>
                  <a:pt x="647509" y="1397469"/>
                </a:lnTo>
                <a:lnTo>
                  <a:pt x="648931" y="1394447"/>
                </a:lnTo>
                <a:lnTo>
                  <a:pt x="651014" y="1394002"/>
                </a:lnTo>
                <a:lnTo>
                  <a:pt x="651014" y="1391589"/>
                </a:lnTo>
                <a:lnTo>
                  <a:pt x="650494" y="1391107"/>
                </a:lnTo>
                <a:lnTo>
                  <a:pt x="665467" y="1359268"/>
                </a:lnTo>
                <a:lnTo>
                  <a:pt x="680872" y="1321168"/>
                </a:lnTo>
                <a:lnTo>
                  <a:pt x="694842" y="1281798"/>
                </a:lnTo>
                <a:lnTo>
                  <a:pt x="697903" y="1271638"/>
                </a:lnTo>
                <a:lnTo>
                  <a:pt x="700989" y="1261478"/>
                </a:lnTo>
                <a:lnTo>
                  <a:pt x="704049" y="1252588"/>
                </a:lnTo>
                <a:lnTo>
                  <a:pt x="707009" y="1242428"/>
                </a:lnTo>
                <a:lnTo>
                  <a:pt x="715810" y="1208138"/>
                </a:lnTo>
                <a:lnTo>
                  <a:pt x="716432" y="1204328"/>
                </a:lnTo>
                <a:lnTo>
                  <a:pt x="717194" y="1201788"/>
                </a:lnTo>
                <a:lnTo>
                  <a:pt x="725208" y="1159878"/>
                </a:lnTo>
                <a:lnTo>
                  <a:pt x="730897" y="1117968"/>
                </a:lnTo>
                <a:lnTo>
                  <a:pt x="733844" y="1076058"/>
                </a:lnTo>
                <a:lnTo>
                  <a:pt x="734009" y="1032878"/>
                </a:lnTo>
                <a:lnTo>
                  <a:pt x="731227" y="990968"/>
                </a:lnTo>
                <a:lnTo>
                  <a:pt x="725271" y="949058"/>
                </a:lnTo>
                <a:lnTo>
                  <a:pt x="716153" y="907148"/>
                </a:lnTo>
                <a:lnTo>
                  <a:pt x="703935" y="867778"/>
                </a:lnTo>
                <a:lnTo>
                  <a:pt x="688644" y="828408"/>
                </a:lnTo>
                <a:lnTo>
                  <a:pt x="670356" y="792848"/>
                </a:lnTo>
                <a:lnTo>
                  <a:pt x="649071" y="757288"/>
                </a:lnTo>
                <a:lnTo>
                  <a:pt x="628916" y="731888"/>
                </a:lnTo>
                <a:lnTo>
                  <a:pt x="627316" y="729348"/>
                </a:lnTo>
                <a:lnTo>
                  <a:pt x="626071" y="728078"/>
                </a:lnTo>
                <a:lnTo>
                  <a:pt x="625576" y="729348"/>
                </a:lnTo>
                <a:lnTo>
                  <a:pt x="624979" y="728078"/>
                </a:lnTo>
                <a:lnTo>
                  <a:pt x="624103" y="728078"/>
                </a:lnTo>
                <a:lnTo>
                  <a:pt x="628180" y="733158"/>
                </a:lnTo>
                <a:lnTo>
                  <a:pt x="632726" y="738238"/>
                </a:lnTo>
                <a:lnTo>
                  <a:pt x="634873" y="740778"/>
                </a:lnTo>
                <a:lnTo>
                  <a:pt x="637070" y="744588"/>
                </a:lnTo>
                <a:lnTo>
                  <a:pt x="641362" y="749668"/>
                </a:lnTo>
                <a:lnTo>
                  <a:pt x="645490" y="756018"/>
                </a:lnTo>
                <a:lnTo>
                  <a:pt x="649478" y="762368"/>
                </a:lnTo>
                <a:lnTo>
                  <a:pt x="655307" y="771258"/>
                </a:lnTo>
                <a:lnTo>
                  <a:pt x="660869" y="781418"/>
                </a:lnTo>
                <a:lnTo>
                  <a:pt x="680859" y="820788"/>
                </a:lnTo>
                <a:lnTo>
                  <a:pt x="697369" y="861428"/>
                </a:lnTo>
                <a:lnTo>
                  <a:pt x="710234" y="903338"/>
                </a:lnTo>
                <a:lnTo>
                  <a:pt x="719696" y="946518"/>
                </a:lnTo>
                <a:lnTo>
                  <a:pt x="725601" y="989698"/>
                </a:lnTo>
                <a:lnTo>
                  <a:pt x="728205" y="1034148"/>
                </a:lnTo>
                <a:lnTo>
                  <a:pt x="728306" y="1058278"/>
                </a:lnTo>
                <a:lnTo>
                  <a:pt x="727786" y="1077328"/>
                </a:lnTo>
                <a:lnTo>
                  <a:pt x="727405" y="1084948"/>
                </a:lnTo>
                <a:lnTo>
                  <a:pt x="726757" y="1092568"/>
                </a:lnTo>
                <a:lnTo>
                  <a:pt x="725970" y="1103998"/>
                </a:lnTo>
                <a:lnTo>
                  <a:pt x="725754" y="1107808"/>
                </a:lnTo>
                <a:lnTo>
                  <a:pt x="725411" y="1110348"/>
                </a:lnTo>
                <a:lnTo>
                  <a:pt x="724090" y="1121778"/>
                </a:lnTo>
                <a:lnTo>
                  <a:pt x="723163" y="1129398"/>
                </a:lnTo>
                <a:lnTo>
                  <a:pt x="722439" y="1137018"/>
                </a:lnTo>
                <a:lnTo>
                  <a:pt x="717067" y="1168768"/>
                </a:lnTo>
                <a:lnTo>
                  <a:pt x="708825" y="1209408"/>
                </a:lnTo>
                <a:lnTo>
                  <a:pt x="690676" y="1272908"/>
                </a:lnTo>
                <a:lnTo>
                  <a:pt x="676033" y="1314818"/>
                </a:lnTo>
                <a:lnTo>
                  <a:pt x="659447" y="1355458"/>
                </a:lnTo>
                <a:lnTo>
                  <a:pt x="645439" y="1386433"/>
                </a:lnTo>
                <a:lnTo>
                  <a:pt x="642493" y="1383728"/>
                </a:lnTo>
                <a:lnTo>
                  <a:pt x="642493" y="1392948"/>
                </a:lnTo>
                <a:lnTo>
                  <a:pt x="641883" y="1394294"/>
                </a:lnTo>
                <a:lnTo>
                  <a:pt x="634339" y="1387208"/>
                </a:lnTo>
                <a:lnTo>
                  <a:pt x="628192" y="1380858"/>
                </a:lnTo>
                <a:lnTo>
                  <a:pt x="619188" y="1373238"/>
                </a:lnTo>
                <a:lnTo>
                  <a:pt x="616292" y="1369428"/>
                </a:lnTo>
                <a:lnTo>
                  <a:pt x="614400" y="1368158"/>
                </a:lnTo>
                <a:lnTo>
                  <a:pt x="612444" y="1365618"/>
                </a:lnTo>
                <a:lnTo>
                  <a:pt x="611263" y="1364348"/>
                </a:lnTo>
                <a:lnTo>
                  <a:pt x="610997" y="1363078"/>
                </a:lnTo>
                <a:lnTo>
                  <a:pt x="612089" y="1364348"/>
                </a:lnTo>
                <a:lnTo>
                  <a:pt x="614057" y="1365618"/>
                </a:lnTo>
                <a:lnTo>
                  <a:pt x="619036" y="1370698"/>
                </a:lnTo>
                <a:lnTo>
                  <a:pt x="620737" y="1371968"/>
                </a:lnTo>
                <a:lnTo>
                  <a:pt x="628357" y="1379588"/>
                </a:lnTo>
                <a:lnTo>
                  <a:pt x="634860" y="1384668"/>
                </a:lnTo>
                <a:lnTo>
                  <a:pt x="641756" y="1392288"/>
                </a:lnTo>
                <a:lnTo>
                  <a:pt x="642493" y="1392948"/>
                </a:lnTo>
                <a:lnTo>
                  <a:pt x="642493" y="1383728"/>
                </a:lnTo>
                <a:lnTo>
                  <a:pt x="626986" y="1369428"/>
                </a:lnTo>
                <a:lnTo>
                  <a:pt x="621042" y="1363078"/>
                </a:lnTo>
                <a:lnTo>
                  <a:pt x="602005" y="1342758"/>
                </a:lnTo>
                <a:lnTo>
                  <a:pt x="581812" y="1319898"/>
                </a:lnTo>
                <a:lnTo>
                  <a:pt x="578446" y="1316088"/>
                </a:lnTo>
                <a:lnTo>
                  <a:pt x="571919" y="1307782"/>
                </a:lnTo>
                <a:lnTo>
                  <a:pt x="571919" y="1319898"/>
                </a:lnTo>
                <a:lnTo>
                  <a:pt x="563257" y="1312278"/>
                </a:lnTo>
                <a:lnTo>
                  <a:pt x="564807" y="1313548"/>
                </a:lnTo>
                <a:lnTo>
                  <a:pt x="563829" y="1312278"/>
                </a:lnTo>
                <a:lnTo>
                  <a:pt x="559943" y="1307198"/>
                </a:lnTo>
                <a:lnTo>
                  <a:pt x="554774" y="1300848"/>
                </a:lnTo>
                <a:lnTo>
                  <a:pt x="549351" y="1293228"/>
                </a:lnTo>
                <a:lnTo>
                  <a:pt x="543699" y="1286878"/>
                </a:lnTo>
                <a:lnTo>
                  <a:pt x="540067" y="1280528"/>
                </a:lnTo>
                <a:lnTo>
                  <a:pt x="536524" y="1275448"/>
                </a:lnTo>
                <a:lnTo>
                  <a:pt x="532790" y="1269098"/>
                </a:lnTo>
                <a:lnTo>
                  <a:pt x="527177" y="1260208"/>
                </a:lnTo>
                <a:lnTo>
                  <a:pt x="526249" y="1258938"/>
                </a:lnTo>
                <a:lnTo>
                  <a:pt x="525259" y="1257668"/>
                </a:lnTo>
                <a:lnTo>
                  <a:pt x="524370" y="1256398"/>
                </a:lnTo>
                <a:lnTo>
                  <a:pt x="511479" y="1232268"/>
                </a:lnTo>
                <a:lnTo>
                  <a:pt x="510628" y="1230998"/>
                </a:lnTo>
                <a:lnTo>
                  <a:pt x="509714" y="1229728"/>
                </a:lnTo>
                <a:lnTo>
                  <a:pt x="508914" y="1227188"/>
                </a:lnTo>
                <a:lnTo>
                  <a:pt x="497662" y="1203058"/>
                </a:lnTo>
                <a:lnTo>
                  <a:pt x="493687" y="1192898"/>
                </a:lnTo>
                <a:lnTo>
                  <a:pt x="490004" y="1182738"/>
                </a:lnTo>
                <a:lnTo>
                  <a:pt x="484682" y="1170038"/>
                </a:lnTo>
                <a:lnTo>
                  <a:pt x="481977" y="1161148"/>
                </a:lnTo>
                <a:lnTo>
                  <a:pt x="478917" y="1150988"/>
                </a:lnTo>
                <a:lnTo>
                  <a:pt x="476694" y="1144638"/>
                </a:lnTo>
                <a:lnTo>
                  <a:pt x="472567" y="1126858"/>
                </a:lnTo>
                <a:lnTo>
                  <a:pt x="472059" y="1124318"/>
                </a:lnTo>
                <a:lnTo>
                  <a:pt x="470941" y="1120508"/>
                </a:lnTo>
                <a:lnTo>
                  <a:pt x="470255" y="1115428"/>
                </a:lnTo>
                <a:lnTo>
                  <a:pt x="468604" y="1102728"/>
                </a:lnTo>
                <a:lnTo>
                  <a:pt x="467817" y="1096378"/>
                </a:lnTo>
                <a:lnTo>
                  <a:pt x="467969" y="1095108"/>
                </a:lnTo>
                <a:lnTo>
                  <a:pt x="470966" y="1110348"/>
                </a:lnTo>
                <a:lnTo>
                  <a:pt x="472059" y="1116698"/>
                </a:lnTo>
                <a:lnTo>
                  <a:pt x="472503" y="1117968"/>
                </a:lnTo>
                <a:lnTo>
                  <a:pt x="487299" y="1171308"/>
                </a:lnTo>
                <a:lnTo>
                  <a:pt x="491769" y="1182738"/>
                </a:lnTo>
                <a:lnTo>
                  <a:pt x="498144" y="1199248"/>
                </a:lnTo>
                <a:lnTo>
                  <a:pt x="502043" y="1206868"/>
                </a:lnTo>
                <a:lnTo>
                  <a:pt x="508812" y="1220838"/>
                </a:lnTo>
                <a:lnTo>
                  <a:pt x="511327" y="1227188"/>
                </a:lnTo>
                <a:lnTo>
                  <a:pt x="525310" y="1252588"/>
                </a:lnTo>
                <a:lnTo>
                  <a:pt x="527011" y="1256398"/>
                </a:lnTo>
                <a:lnTo>
                  <a:pt x="529259" y="1258938"/>
                </a:lnTo>
                <a:lnTo>
                  <a:pt x="531241" y="1262748"/>
                </a:lnTo>
                <a:lnTo>
                  <a:pt x="543255" y="1281798"/>
                </a:lnTo>
                <a:lnTo>
                  <a:pt x="549249" y="1290688"/>
                </a:lnTo>
                <a:lnTo>
                  <a:pt x="559993" y="1304658"/>
                </a:lnTo>
                <a:lnTo>
                  <a:pt x="563143" y="1309738"/>
                </a:lnTo>
                <a:lnTo>
                  <a:pt x="565594" y="1313548"/>
                </a:lnTo>
                <a:lnTo>
                  <a:pt x="567690" y="1314818"/>
                </a:lnTo>
                <a:lnTo>
                  <a:pt x="569683" y="1317358"/>
                </a:lnTo>
                <a:lnTo>
                  <a:pt x="570877" y="1318628"/>
                </a:lnTo>
                <a:lnTo>
                  <a:pt x="571055" y="1318628"/>
                </a:lnTo>
                <a:lnTo>
                  <a:pt x="571919" y="1319898"/>
                </a:lnTo>
                <a:lnTo>
                  <a:pt x="571919" y="1307782"/>
                </a:lnTo>
                <a:lnTo>
                  <a:pt x="556514" y="1288148"/>
                </a:lnTo>
                <a:lnTo>
                  <a:pt x="546201" y="1274178"/>
                </a:lnTo>
                <a:lnTo>
                  <a:pt x="516318" y="1224648"/>
                </a:lnTo>
                <a:lnTo>
                  <a:pt x="494284" y="1173848"/>
                </a:lnTo>
                <a:lnTo>
                  <a:pt x="491985" y="1168768"/>
                </a:lnTo>
                <a:lnTo>
                  <a:pt x="490385" y="1163688"/>
                </a:lnTo>
                <a:lnTo>
                  <a:pt x="484619" y="1144638"/>
                </a:lnTo>
                <a:lnTo>
                  <a:pt x="484149" y="1143368"/>
                </a:lnTo>
                <a:lnTo>
                  <a:pt x="483755" y="1142098"/>
                </a:lnTo>
                <a:lnTo>
                  <a:pt x="477291" y="1115428"/>
                </a:lnTo>
                <a:lnTo>
                  <a:pt x="477100" y="1112888"/>
                </a:lnTo>
                <a:lnTo>
                  <a:pt x="473964" y="1095108"/>
                </a:lnTo>
                <a:lnTo>
                  <a:pt x="471957" y="1077328"/>
                </a:lnTo>
                <a:lnTo>
                  <a:pt x="470636" y="1059548"/>
                </a:lnTo>
                <a:lnTo>
                  <a:pt x="470166" y="1041768"/>
                </a:lnTo>
                <a:lnTo>
                  <a:pt x="470712" y="1023988"/>
                </a:lnTo>
                <a:lnTo>
                  <a:pt x="471068" y="1015098"/>
                </a:lnTo>
                <a:lnTo>
                  <a:pt x="471258" y="1012558"/>
                </a:lnTo>
                <a:lnTo>
                  <a:pt x="471932" y="1006208"/>
                </a:lnTo>
                <a:lnTo>
                  <a:pt x="472592" y="1001128"/>
                </a:lnTo>
                <a:lnTo>
                  <a:pt x="473087" y="994778"/>
                </a:lnTo>
                <a:lnTo>
                  <a:pt x="480529" y="954138"/>
                </a:lnTo>
                <a:lnTo>
                  <a:pt x="495884" y="903338"/>
                </a:lnTo>
                <a:lnTo>
                  <a:pt x="519264" y="853808"/>
                </a:lnTo>
                <a:lnTo>
                  <a:pt x="542023" y="816978"/>
                </a:lnTo>
                <a:lnTo>
                  <a:pt x="545985" y="810628"/>
                </a:lnTo>
                <a:lnTo>
                  <a:pt x="550519" y="805548"/>
                </a:lnTo>
                <a:lnTo>
                  <a:pt x="554672" y="799198"/>
                </a:lnTo>
                <a:lnTo>
                  <a:pt x="556717" y="796658"/>
                </a:lnTo>
                <a:lnTo>
                  <a:pt x="558990" y="794118"/>
                </a:lnTo>
                <a:lnTo>
                  <a:pt x="561124" y="791578"/>
                </a:lnTo>
                <a:lnTo>
                  <a:pt x="567448" y="783958"/>
                </a:lnTo>
                <a:lnTo>
                  <a:pt x="569493" y="781418"/>
                </a:lnTo>
                <a:lnTo>
                  <a:pt x="579742" y="768718"/>
                </a:lnTo>
                <a:lnTo>
                  <a:pt x="583793" y="764908"/>
                </a:lnTo>
                <a:lnTo>
                  <a:pt x="587336" y="761098"/>
                </a:lnTo>
                <a:lnTo>
                  <a:pt x="590753" y="757288"/>
                </a:lnTo>
                <a:lnTo>
                  <a:pt x="600811" y="745858"/>
                </a:lnTo>
                <a:lnTo>
                  <a:pt x="604012" y="743318"/>
                </a:lnTo>
                <a:lnTo>
                  <a:pt x="601446" y="743318"/>
                </a:lnTo>
                <a:lnTo>
                  <a:pt x="599414" y="744588"/>
                </a:lnTo>
                <a:lnTo>
                  <a:pt x="596734" y="747128"/>
                </a:lnTo>
                <a:lnTo>
                  <a:pt x="594118" y="748398"/>
                </a:lnTo>
                <a:lnTo>
                  <a:pt x="590816" y="750938"/>
                </a:lnTo>
                <a:lnTo>
                  <a:pt x="587222" y="754748"/>
                </a:lnTo>
                <a:lnTo>
                  <a:pt x="576453" y="763638"/>
                </a:lnTo>
                <a:lnTo>
                  <a:pt x="566826" y="773798"/>
                </a:lnTo>
                <a:lnTo>
                  <a:pt x="560311" y="780148"/>
                </a:lnTo>
                <a:lnTo>
                  <a:pt x="558825" y="781418"/>
                </a:lnTo>
                <a:lnTo>
                  <a:pt x="560654" y="778878"/>
                </a:lnTo>
                <a:lnTo>
                  <a:pt x="586600" y="750938"/>
                </a:lnTo>
                <a:lnTo>
                  <a:pt x="599274" y="740778"/>
                </a:lnTo>
                <a:lnTo>
                  <a:pt x="602449" y="736968"/>
                </a:lnTo>
                <a:lnTo>
                  <a:pt x="605586" y="734428"/>
                </a:lnTo>
                <a:lnTo>
                  <a:pt x="608647" y="733158"/>
                </a:lnTo>
                <a:lnTo>
                  <a:pt x="610984" y="730618"/>
                </a:lnTo>
                <a:lnTo>
                  <a:pt x="613371" y="729348"/>
                </a:lnTo>
                <a:lnTo>
                  <a:pt x="614921" y="728065"/>
                </a:lnTo>
                <a:lnTo>
                  <a:pt x="615924" y="726808"/>
                </a:lnTo>
                <a:lnTo>
                  <a:pt x="616978" y="725538"/>
                </a:lnTo>
                <a:lnTo>
                  <a:pt x="617029" y="724268"/>
                </a:lnTo>
                <a:lnTo>
                  <a:pt x="615480" y="725538"/>
                </a:lnTo>
                <a:lnTo>
                  <a:pt x="613194" y="725538"/>
                </a:lnTo>
                <a:lnTo>
                  <a:pt x="609434" y="728078"/>
                </a:lnTo>
                <a:lnTo>
                  <a:pt x="607098" y="729348"/>
                </a:lnTo>
                <a:lnTo>
                  <a:pt x="601687" y="731888"/>
                </a:lnTo>
                <a:lnTo>
                  <a:pt x="598855" y="734428"/>
                </a:lnTo>
                <a:lnTo>
                  <a:pt x="595655" y="736968"/>
                </a:lnTo>
                <a:lnTo>
                  <a:pt x="592404" y="739508"/>
                </a:lnTo>
                <a:lnTo>
                  <a:pt x="589203" y="742048"/>
                </a:lnTo>
                <a:lnTo>
                  <a:pt x="585812" y="745858"/>
                </a:lnTo>
                <a:lnTo>
                  <a:pt x="575576" y="754748"/>
                </a:lnTo>
                <a:lnTo>
                  <a:pt x="565543" y="766178"/>
                </a:lnTo>
                <a:lnTo>
                  <a:pt x="532333" y="806818"/>
                </a:lnTo>
                <a:lnTo>
                  <a:pt x="506399" y="848728"/>
                </a:lnTo>
                <a:lnTo>
                  <a:pt x="496620" y="869048"/>
                </a:lnTo>
                <a:lnTo>
                  <a:pt x="495300" y="871588"/>
                </a:lnTo>
                <a:lnTo>
                  <a:pt x="493928" y="874128"/>
                </a:lnTo>
                <a:lnTo>
                  <a:pt x="492671" y="876668"/>
                </a:lnTo>
                <a:lnTo>
                  <a:pt x="489102" y="885558"/>
                </a:lnTo>
                <a:lnTo>
                  <a:pt x="486752" y="890638"/>
                </a:lnTo>
                <a:lnTo>
                  <a:pt x="484200" y="896988"/>
                </a:lnTo>
                <a:lnTo>
                  <a:pt x="482257" y="902068"/>
                </a:lnTo>
                <a:lnTo>
                  <a:pt x="480212" y="908418"/>
                </a:lnTo>
                <a:lnTo>
                  <a:pt x="478002" y="914768"/>
                </a:lnTo>
                <a:lnTo>
                  <a:pt x="466369" y="955408"/>
                </a:lnTo>
                <a:lnTo>
                  <a:pt x="457720" y="1011288"/>
                </a:lnTo>
                <a:lnTo>
                  <a:pt x="457073" y="1023988"/>
                </a:lnTo>
                <a:lnTo>
                  <a:pt x="456412" y="1036688"/>
                </a:lnTo>
                <a:lnTo>
                  <a:pt x="456412" y="1041768"/>
                </a:lnTo>
                <a:lnTo>
                  <a:pt x="456641" y="1053198"/>
                </a:lnTo>
                <a:lnTo>
                  <a:pt x="456755" y="1064628"/>
                </a:lnTo>
                <a:lnTo>
                  <a:pt x="457123" y="1067168"/>
                </a:lnTo>
                <a:lnTo>
                  <a:pt x="459219" y="1091298"/>
                </a:lnTo>
                <a:lnTo>
                  <a:pt x="459384" y="1092568"/>
                </a:lnTo>
                <a:lnTo>
                  <a:pt x="459689" y="1093838"/>
                </a:lnTo>
                <a:lnTo>
                  <a:pt x="459917" y="1095108"/>
                </a:lnTo>
                <a:lnTo>
                  <a:pt x="463651" y="1119238"/>
                </a:lnTo>
                <a:lnTo>
                  <a:pt x="470077" y="1145908"/>
                </a:lnTo>
                <a:lnTo>
                  <a:pt x="474243" y="1159878"/>
                </a:lnTo>
                <a:lnTo>
                  <a:pt x="480072" y="1177658"/>
                </a:lnTo>
                <a:lnTo>
                  <a:pt x="486892" y="1195438"/>
                </a:lnTo>
                <a:lnTo>
                  <a:pt x="494436" y="1211948"/>
                </a:lnTo>
                <a:lnTo>
                  <a:pt x="502488" y="1229728"/>
                </a:lnTo>
                <a:lnTo>
                  <a:pt x="505345" y="1234808"/>
                </a:lnTo>
                <a:lnTo>
                  <a:pt x="508546" y="1241158"/>
                </a:lnTo>
                <a:lnTo>
                  <a:pt x="511568" y="1246238"/>
                </a:lnTo>
                <a:lnTo>
                  <a:pt x="516166" y="1253858"/>
                </a:lnTo>
                <a:lnTo>
                  <a:pt x="517728" y="1257668"/>
                </a:lnTo>
                <a:lnTo>
                  <a:pt x="519150" y="1260208"/>
                </a:lnTo>
                <a:lnTo>
                  <a:pt x="520941" y="1262748"/>
                </a:lnTo>
                <a:lnTo>
                  <a:pt x="531202" y="1277988"/>
                </a:lnTo>
                <a:lnTo>
                  <a:pt x="534657" y="1283068"/>
                </a:lnTo>
                <a:lnTo>
                  <a:pt x="537895" y="1289418"/>
                </a:lnTo>
                <a:lnTo>
                  <a:pt x="541782" y="1293228"/>
                </a:lnTo>
                <a:lnTo>
                  <a:pt x="564654" y="1323708"/>
                </a:lnTo>
                <a:lnTo>
                  <a:pt x="589267" y="1351648"/>
                </a:lnTo>
                <a:lnTo>
                  <a:pt x="615391" y="1379588"/>
                </a:lnTo>
                <a:lnTo>
                  <a:pt x="642785" y="1404988"/>
                </a:lnTo>
                <a:lnTo>
                  <a:pt x="643318" y="1404988"/>
                </a:lnTo>
                <a:lnTo>
                  <a:pt x="643940" y="1406258"/>
                </a:lnTo>
                <a:lnTo>
                  <a:pt x="648512" y="1407528"/>
                </a:lnTo>
                <a:lnTo>
                  <a:pt x="653199" y="1406258"/>
                </a:lnTo>
                <a:lnTo>
                  <a:pt x="655078" y="1402448"/>
                </a:lnTo>
                <a:lnTo>
                  <a:pt x="656259" y="1399908"/>
                </a:lnTo>
                <a:lnTo>
                  <a:pt x="674077" y="1361808"/>
                </a:lnTo>
                <a:lnTo>
                  <a:pt x="691172" y="1318628"/>
                </a:lnTo>
                <a:lnTo>
                  <a:pt x="706208" y="1275448"/>
                </a:lnTo>
                <a:lnTo>
                  <a:pt x="719023" y="1232268"/>
                </a:lnTo>
                <a:lnTo>
                  <a:pt x="720902" y="1224648"/>
                </a:lnTo>
                <a:lnTo>
                  <a:pt x="722934" y="1217028"/>
                </a:lnTo>
                <a:lnTo>
                  <a:pt x="731786" y="1176388"/>
                </a:lnTo>
                <a:lnTo>
                  <a:pt x="739902" y="1120508"/>
                </a:lnTo>
                <a:lnTo>
                  <a:pt x="743153" y="1077328"/>
                </a:lnTo>
                <a:lnTo>
                  <a:pt x="743724" y="1053198"/>
                </a:lnTo>
                <a:lnTo>
                  <a:pt x="742035" y="1007478"/>
                </a:lnTo>
                <a:lnTo>
                  <a:pt x="737082" y="963028"/>
                </a:lnTo>
                <a:lnTo>
                  <a:pt x="728662" y="918578"/>
                </a:lnTo>
                <a:lnTo>
                  <a:pt x="716610" y="875398"/>
                </a:lnTo>
                <a:lnTo>
                  <a:pt x="700938" y="833488"/>
                </a:lnTo>
                <a:lnTo>
                  <a:pt x="676452" y="783958"/>
                </a:lnTo>
                <a:lnTo>
                  <a:pt x="670902" y="775068"/>
                </a:lnTo>
                <a:lnTo>
                  <a:pt x="665124" y="764908"/>
                </a:lnTo>
                <a:lnTo>
                  <a:pt x="659079" y="756018"/>
                </a:lnTo>
                <a:lnTo>
                  <a:pt x="654951" y="749668"/>
                </a:lnTo>
                <a:lnTo>
                  <a:pt x="650671" y="743318"/>
                </a:lnTo>
                <a:lnTo>
                  <a:pt x="646239" y="738238"/>
                </a:lnTo>
                <a:lnTo>
                  <a:pt x="643940" y="734428"/>
                </a:lnTo>
                <a:lnTo>
                  <a:pt x="641743" y="731888"/>
                </a:lnTo>
                <a:lnTo>
                  <a:pt x="637019" y="726808"/>
                </a:lnTo>
                <a:lnTo>
                  <a:pt x="635774" y="724268"/>
                </a:lnTo>
                <a:lnTo>
                  <a:pt x="634517" y="722998"/>
                </a:lnTo>
                <a:lnTo>
                  <a:pt x="633463" y="721728"/>
                </a:lnTo>
                <a:lnTo>
                  <a:pt x="631901" y="720458"/>
                </a:lnTo>
                <a:lnTo>
                  <a:pt x="630631" y="721055"/>
                </a:lnTo>
                <a:lnTo>
                  <a:pt x="637667" y="677926"/>
                </a:lnTo>
                <a:lnTo>
                  <a:pt x="646760" y="630402"/>
                </a:lnTo>
                <a:lnTo>
                  <a:pt x="657237" y="582752"/>
                </a:lnTo>
                <a:lnTo>
                  <a:pt x="668921" y="535762"/>
                </a:lnTo>
                <a:lnTo>
                  <a:pt x="681774" y="489407"/>
                </a:lnTo>
                <a:lnTo>
                  <a:pt x="696290" y="443153"/>
                </a:lnTo>
                <a:lnTo>
                  <a:pt x="712000" y="397281"/>
                </a:lnTo>
                <a:lnTo>
                  <a:pt x="722630" y="368820"/>
                </a:lnTo>
                <a:lnTo>
                  <a:pt x="723506" y="369163"/>
                </a:lnTo>
                <a:lnTo>
                  <a:pt x="725258" y="370001"/>
                </a:lnTo>
                <a:lnTo>
                  <a:pt x="727036" y="370789"/>
                </a:lnTo>
                <a:lnTo>
                  <a:pt x="728814" y="371652"/>
                </a:lnTo>
                <a:lnTo>
                  <a:pt x="730567" y="372592"/>
                </a:lnTo>
                <a:lnTo>
                  <a:pt x="734123" y="374294"/>
                </a:lnTo>
                <a:lnTo>
                  <a:pt x="737539" y="376428"/>
                </a:lnTo>
                <a:lnTo>
                  <a:pt x="741006" y="378333"/>
                </a:lnTo>
                <a:lnTo>
                  <a:pt x="747801" y="382511"/>
                </a:lnTo>
                <a:lnTo>
                  <a:pt x="754443" y="386905"/>
                </a:lnTo>
                <a:lnTo>
                  <a:pt x="760844" y="391706"/>
                </a:lnTo>
                <a:lnTo>
                  <a:pt x="763981" y="394195"/>
                </a:lnTo>
                <a:lnTo>
                  <a:pt x="767257" y="396468"/>
                </a:lnTo>
                <a:lnTo>
                  <a:pt x="779500" y="406819"/>
                </a:lnTo>
                <a:lnTo>
                  <a:pt x="788289" y="415036"/>
                </a:lnTo>
                <a:lnTo>
                  <a:pt x="791298" y="417703"/>
                </a:lnTo>
                <a:lnTo>
                  <a:pt x="794042" y="420649"/>
                </a:lnTo>
                <a:lnTo>
                  <a:pt x="796810" y="423570"/>
                </a:lnTo>
                <a:lnTo>
                  <a:pt x="812977" y="441553"/>
                </a:lnTo>
                <a:lnTo>
                  <a:pt x="827887" y="460667"/>
                </a:lnTo>
                <a:lnTo>
                  <a:pt x="841451" y="480796"/>
                </a:lnTo>
                <a:lnTo>
                  <a:pt x="853605" y="501777"/>
                </a:lnTo>
                <a:lnTo>
                  <a:pt x="855370" y="504672"/>
                </a:lnTo>
                <a:lnTo>
                  <a:pt x="868514" y="524802"/>
                </a:lnTo>
                <a:lnTo>
                  <a:pt x="868692" y="522947"/>
                </a:lnTo>
                <a:lnTo>
                  <a:pt x="868768" y="521360"/>
                </a:lnTo>
                <a:lnTo>
                  <a:pt x="867892" y="517448"/>
                </a:lnTo>
                <a:lnTo>
                  <a:pt x="867791" y="515302"/>
                </a:lnTo>
                <a:lnTo>
                  <a:pt x="870635" y="516496"/>
                </a:lnTo>
                <a:lnTo>
                  <a:pt x="872007" y="524370"/>
                </a:lnTo>
                <a:lnTo>
                  <a:pt x="871867" y="526516"/>
                </a:lnTo>
                <a:lnTo>
                  <a:pt x="871283" y="526554"/>
                </a:lnTo>
                <a:lnTo>
                  <a:pt x="869911" y="529132"/>
                </a:lnTo>
                <a:lnTo>
                  <a:pt x="870661" y="529069"/>
                </a:lnTo>
                <a:lnTo>
                  <a:pt x="872147" y="527875"/>
                </a:lnTo>
                <a:lnTo>
                  <a:pt x="872299" y="528421"/>
                </a:lnTo>
                <a:lnTo>
                  <a:pt x="871829" y="528459"/>
                </a:lnTo>
                <a:lnTo>
                  <a:pt x="870229" y="529564"/>
                </a:lnTo>
                <a:lnTo>
                  <a:pt x="868565" y="530656"/>
                </a:lnTo>
                <a:lnTo>
                  <a:pt x="866838" y="532841"/>
                </a:lnTo>
                <a:lnTo>
                  <a:pt x="866927" y="535254"/>
                </a:lnTo>
                <a:lnTo>
                  <a:pt x="870140" y="531939"/>
                </a:lnTo>
                <a:lnTo>
                  <a:pt x="871702" y="530580"/>
                </a:lnTo>
                <a:lnTo>
                  <a:pt x="872566" y="529323"/>
                </a:lnTo>
                <a:lnTo>
                  <a:pt x="874750" y="529374"/>
                </a:lnTo>
                <a:lnTo>
                  <a:pt x="877785" y="530644"/>
                </a:lnTo>
                <a:lnTo>
                  <a:pt x="879805" y="530644"/>
                </a:lnTo>
                <a:lnTo>
                  <a:pt x="881811" y="531914"/>
                </a:lnTo>
                <a:lnTo>
                  <a:pt x="883843" y="531914"/>
                </a:lnTo>
                <a:lnTo>
                  <a:pt x="889876" y="533184"/>
                </a:lnTo>
                <a:lnTo>
                  <a:pt x="931214" y="550964"/>
                </a:lnTo>
                <a:lnTo>
                  <a:pt x="964615" y="572554"/>
                </a:lnTo>
                <a:lnTo>
                  <a:pt x="995019" y="597954"/>
                </a:lnTo>
                <a:lnTo>
                  <a:pt x="1021372" y="629704"/>
                </a:lnTo>
                <a:lnTo>
                  <a:pt x="1029093" y="639864"/>
                </a:lnTo>
                <a:lnTo>
                  <a:pt x="1036345" y="652564"/>
                </a:lnTo>
                <a:lnTo>
                  <a:pt x="1042949" y="663994"/>
                </a:lnTo>
                <a:lnTo>
                  <a:pt x="1044105" y="666534"/>
                </a:lnTo>
                <a:lnTo>
                  <a:pt x="1045083" y="667804"/>
                </a:lnTo>
                <a:lnTo>
                  <a:pt x="1046022" y="670344"/>
                </a:lnTo>
                <a:lnTo>
                  <a:pt x="1051788" y="683044"/>
                </a:lnTo>
                <a:lnTo>
                  <a:pt x="1054392" y="689394"/>
                </a:lnTo>
                <a:lnTo>
                  <a:pt x="1059281" y="702094"/>
                </a:lnTo>
                <a:lnTo>
                  <a:pt x="1060157" y="703364"/>
                </a:lnTo>
                <a:lnTo>
                  <a:pt x="1060843" y="705904"/>
                </a:lnTo>
                <a:lnTo>
                  <a:pt x="1061478" y="708444"/>
                </a:lnTo>
                <a:lnTo>
                  <a:pt x="1063472" y="714794"/>
                </a:lnTo>
                <a:lnTo>
                  <a:pt x="1064742" y="719874"/>
                </a:lnTo>
                <a:lnTo>
                  <a:pt x="1066292" y="723684"/>
                </a:lnTo>
                <a:lnTo>
                  <a:pt x="1071968" y="747814"/>
                </a:lnTo>
                <a:lnTo>
                  <a:pt x="1072388" y="750354"/>
                </a:lnTo>
                <a:lnTo>
                  <a:pt x="1072718" y="752894"/>
                </a:lnTo>
                <a:lnTo>
                  <a:pt x="1073099" y="755434"/>
                </a:lnTo>
                <a:lnTo>
                  <a:pt x="1076934" y="782104"/>
                </a:lnTo>
                <a:lnTo>
                  <a:pt x="1078992" y="810044"/>
                </a:lnTo>
                <a:lnTo>
                  <a:pt x="1079284" y="826554"/>
                </a:lnTo>
                <a:lnTo>
                  <a:pt x="1079347" y="840524"/>
                </a:lnTo>
                <a:lnTo>
                  <a:pt x="1078585" y="863384"/>
                </a:lnTo>
                <a:lnTo>
                  <a:pt x="1077696" y="877354"/>
                </a:lnTo>
                <a:lnTo>
                  <a:pt x="1077087" y="888784"/>
                </a:lnTo>
                <a:lnTo>
                  <a:pt x="1075245" y="904024"/>
                </a:lnTo>
                <a:lnTo>
                  <a:pt x="1074064" y="914184"/>
                </a:lnTo>
                <a:lnTo>
                  <a:pt x="1072616" y="924344"/>
                </a:lnTo>
                <a:lnTo>
                  <a:pt x="1070711" y="934504"/>
                </a:lnTo>
                <a:lnTo>
                  <a:pt x="1067765" y="951014"/>
                </a:lnTo>
                <a:lnTo>
                  <a:pt x="1066939" y="957364"/>
                </a:lnTo>
                <a:lnTo>
                  <a:pt x="1065593" y="962444"/>
                </a:lnTo>
                <a:lnTo>
                  <a:pt x="1063713" y="971334"/>
                </a:lnTo>
                <a:lnTo>
                  <a:pt x="1061847" y="978954"/>
                </a:lnTo>
                <a:lnTo>
                  <a:pt x="1060246" y="985735"/>
                </a:lnTo>
                <a:lnTo>
                  <a:pt x="1058633" y="984783"/>
                </a:lnTo>
                <a:lnTo>
                  <a:pt x="1058405" y="985735"/>
                </a:lnTo>
                <a:lnTo>
                  <a:pt x="1057846" y="988314"/>
                </a:lnTo>
                <a:lnTo>
                  <a:pt x="1059865" y="987399"/>
                </a:lnTo>
                <a:lnTo>
                  <a:pt x="1058392" y="994194"/>
                </a:lnTo>
                <a:lnTo>
                  <a:pt x="1057871" y="994194"/>
                </a:lnTo>
                <a:lnTo>
                  <a:pt x="1054188" y="991654"/>
                </a:lnTo>
                <a:lnTo>
                  <a:pt x="1052715" y="990638"/>
                </a:lnTo>
                <a:lnTo>
                  <a:pt x="1053884" y="990117"/>
                </a:lnTo>
                <a:lnTo>
                  <a:pt x="1057033" y="992073"/>
                </a:lnTo>
                <a:lnTo>
                  <a:pt x="1057846" y="988314"/>
                </a:lnTo>
                <a:lnTo>
                  <a:pt x="1058494" y="985304"/>
                </a:lnTo>
                <a:lnTo>
                  <a:pt x="1058633" y="984783"/>
                </a:lnTo>
                <a:lnTo>
                  <a:pt x="1060437" y="977684"/>
                </a:lnTo>
                <a:lnTo>
                  <a:pt x="1062532" y="967524"/>
                </a:lnTo>
                <a:lnTo>
                  <a:pt x="1064653" y="958634"/>
                </a:lnTo>
                <a:lnTo>
                  <a:pt x="1067142" y="947204"/>
                </a:lnTo>
                <a:lnTo>
                  <a:pt x="1068895" y="937044"/>
                </a:lnTo>
                <a:lnTo>
                  <a:pt x="1069403" y="934504"/>
                </a:lnTo>
                <a:lnTo>
                  <a:pt x="1073899" y="904024"/>
                </a:lnTo>
                <a:lnTo>
                  <a:pt x="1077023" y="873544"/>
                </a:lnTo>
                <a:lnTo>
                  <a:pt x="1078509" y="841794"/>
                </a:lnTo>
                <a:lnTo>
                  <a:pt x="1078103" y="810044"/>
                </a:lnTo>
                <a:lnTo>
                  <a:pt x="1073289" y="763054"/>
                </a:lnTo>
                <a:lnTo>
                  <a:pt x="1066215" y="730034"/>
                </a:lnTo>
                <a:lnTo>
                  <a:pt x="1065771" y="727494"/>
                </a:lnTo>
                <a:lnTo>
                  <a:pt x="1064920" y="724954"/>
                </a:lnTo>
                <a:lnTo>
                  <a:pt x="1059014" y="705904"/>
                </a:lnTo>
                <a:lnTo>
                  <a:pt x="1058583" y="704634"/>
                </a:lnTo>
                <a:lnTo>
                  <a:pt x="1058062" y="703364"/>
                </a:lnTo>
                <a:lnTo>
                  <a:pt x="1057605" y="702094"/>
                </a:lnTo>
                <a:lnTo>
                  <a:pt x="1051839" y="686854"/>
                </a:lnTo>
                <a:lnTo>
                  <a:pt x="1029665" y="644944"/>
                </a:lnTo>
                <a:lnTo>
                  <a:pt x="1000899" y="608114"/>
                </a:lnTo>
                <a:lnTo>
                  <a:pt x="966254" y="576364"/>
                </a:lnTo>
                <a:lnTo>
                  <a:pt x="927303" y="550964"/>
                </a:lnTo>
                <a:lnTo>
                  <a:pt x="920508" y="548424"/>
                </a:lnTo>
                <a:lnTo>
                  <a:pt x="913638" y="544614"/>
                </a:lnTo>
                <a:lnTo>
                  <a:pt x="906716" y="542074"/>
                </a:lnTo>
                <a:lnTo>
                  <a:pt x="897394" y="538264"/>
                </a:lnTo>
                <a:lnTo>
                  <a:pt x="892670" y="536994"/>
                </a:lnTo>
                <a:lnTo>
                  <a:pt x="887958" y="534454"/>
                </a:lnTo>
                <a:lnTo>
                  <a:pt x="885583" y="534454"/>
                </a:lnTo>
                <a:lnTo>
                  <a:pt x="883234" y="533184"/>
                </a:lnTo>
                <a:lnTo>
                  <a:pt x="880846" y="533184"/>
                </a:lnTo>
                <a:lnTo>
                  <a:pt x="878471" y="531914"/>
                </a:lnTo>
                <a:lnTo>
                  <a:pt x="874903" y="530644"/>
                </a:lnTo>
                <a:lnTo>
                  <a:pt x="873391" y="530644"/>
                </a:lnTo>
                <a:lnTo>
                  <a:pt x="873607" y="531914"/>
                </a:lnTo>
                <a:lnTo>
                  <a:pt x="877773" y="533184"/>
                </a:lnTo>
                <a:lnTo>
                  <a:pt x="879132" y="534454"/>
                </a:lnTo>
                <a:lnTo>
                  <a:pt x="881862" y="534454"/>
                </a:lnTo>
                <a:lnTo>
                  <a:pt x="884555" y="535724"/>
                </a:lnTo>
                <a:lnTo>
                  <a:pt x="892644" y="538264"/>
                </a:lnTo>
                <a:lnTo>
                  <a:pt x="903224" y="543344"/>
                </a:lnTo>
                <a:lnTo>
                  <a:pt x="911047" y="545884"/>
                </a:lnTo>
                <a:lnTo>
                  <a:pt x="918756" y="549694"/>
                </a:lnTo>
                <a:lnTo>
                  <a:pt x="926338" y="554774"/>
                </a:lnTo>
                <a:lnTo>
                  <a:pt x="933818" y="558584"/>
                </a:lnTo>
                <a:lnTo>
                  <a:pt x="975423" y="589064"/>
                </a:lnTo>
                <a:lnTo>
                  <a:pt x="1010450" y="625894"/>
                </a:lnTo>
                <a:lnTo>
                  <a:pt x="1037704" y="670344"/>
                </a:lnTo>
                <a:lnTo>
                  <a:pt x="1056474" y="717334"/>
                </a:lnTo>
                <a:lnTo>
                  <a:pt x="1058964" y="726224"/>
                </a:lnTo>
                <a:lnTo>
                  <a:pt x="1059865" y="728764"/>
                </a:lnTo>
                <a:lnTo>
                  <a:pt x="1060323" y="731304"/>
                </a:lnTo>
                <a:lnTo>
                  <a:pt x="1061021" y="733844"/>
                </a:lnTo>
                <a:lnTo>
                  <a:pt x="1062278" y="740194"/>
                </a:lnTo>
                <a:lnTo>
                  <a:pt x="1071206" y="802424"/>
                </a:lnTo>
                <a:lnTo>
                  <a:pt x="1071829" y="818934"/>
                </a:lnTo>
                <a:lnTo>
                  <a:pt x="1071829" y="841794"/>
                </a:lnTo>
                <a:lnTo>
                  <a:pt x="1068959" y="888784"/>
                </a:lnTo>
                <a:lnTo>
                  <a:pt x="1058138" y="957364"/>
                </a:lnTo>
                <a:lnTo>
                  <a:pt x="1052779" y="981341"/>
                </a:lnTo>
                <a:lnTo>
                  <a:pt x="1051191" y="980414"/>
                </a:lnTo>
                <a:lnTo>
                  <a:pt x="1051191" y="988441"/>
                </a:lnTo>
                <a:lnTo>
                  <a:pt x="1050886" y="989863"/>
                </a:lnTo>
                <a:lnTo>
                  <a:pt x="1048829" y="989114"/>
                </a:lnTo>
                <a:lnTo>
                  <a:pt x="1048232" y="986574"/>
                </a:lnTo>
                <a:lnTo>
                  <a:pt x="1051191" y="988441"/>
                </a:lnTo>
                <a:lnTo>
                  <a:pt x="1051191" y="980414"/>
                </a:lnTo>
                <a:lnTo>
                  <a:pt x="1040091" y="973874"/>
                </a:lnTo>
                <a:lnTo>
                  <a:pt x="1023213" y="963714"/>
                </a:lnTo>
                <a:lnTo>
                  <a:pt x="1018997" y="961174"/>
                </a:lnTo>
                <a:lnTo>
                  <a:pt x="1005827" y="951395"/>
                </a:lnTo>
                <a:lnTo>
                  <a:pt x="1005827" y="961097"/>
                </a:lnTo>
                <a:lnTo>
                  <a:pt x="1003325" y="959904"/>
                </a:lnTo>
                <a:lnTo>
                  <a:pt x="1004773" y="961174"/>
                </a:lnTo>
                <a:lnTo>
                  <a:pt x="999947" y="958634"/>
                </a:lnTo>
                <a:lnTo>
                  <a:pt x="994803" y="954824"/>
                </a:lnTo>
                <a:lnTo>
                  <a:pt x="989368" y="951014"/>
                </a:lnTo>
                <a:lnTo>
                  <a:pt x="983678" y="945934"/>
                </a:lnTo>
                <a:lnTo>
                  <a:pt x="979779" y="943394"/>
                </a:lnTo>
                <a:lnTo>
                  <a:pt x="976058" y="940854"/>
                </a:lnTo>
                <a:lnTo>
                  <a:pt x="972083" y="937044"/>
                </a:lnTo>
                <a:lnTo>
                  <a:pt x="964082" y="930694"/>
                </a:lnTo>
                <a:lnTo>
                  <a:pt x="960043" y="926884"/>
                </a:lnTo>
                <a:lnTo>
                  <a:pt x="942390" y="909104"/>
                </a:lnTo>
                <a:lnTo>
                  <a:pt x="940460" y="907834"/>
                </a:lnTo>
                <a:lnTo>
                  <a:pt x="938657" y="905294"/>
                </a:lnTo>
                <a:lnTo>
                  <a:pt x="936790" y="904024"/>
                </a:lnTo>
                <a:lnTo>
                  <a:pt x="925842" y="891324"/>
                </a:lnTo>
                <a:lnTo>
                  <a:pt x="922350" y="887514"/>
                </a:lnTo>
                <a:lnTo>
                  <a:pt x="915885" y="879894"/>
                </a:lnTo>
                <a:lnTo>
                  <a:pt x="913612" y="877354"/>
                </a:lnTo>
                <a:lnTo>
                  <a:pt x="908799" y="872274"/>
                </a:lnTo>
                <a:lnTo>
                  <a:pt x="904455" y="867194"/>
                </a:lnTo>
                <a:lnTo>
                  <a:pt x="900023" y="860844"/>
                </a:lnTo>
                <a:lnTo>
                  <a:pt x="895223" y="855764"/>
                </a:lnTo>
                <a:lnTo>
                  <a:pt x="893102" y="851954"/>
                </a:lnTo>
                <a:lnTo>
                  <a:pt x="890879" y="848144"/>
                </a:lnTo>
                <a:lnTo>
                  <a:pt x="885990" y="840524"/>
                </a:lnTo>
                <a:lnTo>
                  <a:pt x="883539" y="835444"/>
                </a:lnTo>
                <a:lnTo>
                  <a:pt x="882396" y="834174"/>
                </a:lnTo>
                <a:lnTo>
                  <a:pt x="881799" y="832904"/>
                </a:lnTo>
                <a:lnTo>
                  <a:pt x="882751" y="832904"/>
                </a:lnTo>
                <a:lnTo>
                  <a:pt x="884186" y="835444"/>
                </a:lnTo>
                <a:lnTo>
                  <a:pt x="887755" y="840524"/>
                </a:lnTo>
                <a:lnTo>
                  <a:pt x="891209" y="845604"/>
                </a:lnTo>
                <a:lnTo>
                  <a:pt x="894613" y="850684"/>
                </a:lnTo>
                <a:lnTo>
                  <a:pt x="898372" y="855764"/>
                </a:lnTo>
                <a:lnTo>
                  <a:pt x="910043" y="871004"/>
                </a:lnTo>
                <a:lnTo>
                  <a:pt x="916178" y="877354"/>
                </a:lnTo>
                <a:lnTo>
                  <a:pt x="922197" y="884974"/>
                </a:lnTo>
                <a:lnTo>
                  <a:pt x="928077" y="891324"/>
                </a:lnTo>
                <a:lnTo>
                  <a:pt x="933856" y="897674"/>
                </a:lnTo>
                <a:lnTo>
                  <a:pt x="937615" y="901484"/>
                </a:lnTo>
                <a:lnTo>
                  <a:pt x="943584" y="907834"/>
                </a:lnTo>
                <a:lnTo>
                  <a:pt x="951280" y="914184"/>
                </a:lnTo>
                <a:lnTo>
                  <a:pt x="955078" y="917994"/>
                </a:lnTo>
                <a:lnTo>
                  <a:pt x="959040" y="921804"/>
                </a:lnTo>
                <a:lnTo>
                  <a:pt x="963256" y="925614"/>
                </a:lnTo>
                <a:lnTo>
                  <a:pt x="982599" y="943394"/>
                </a:lnTo>
                <a:lnTo>
                  <a:pt x="988834" y="947204"/>
                </a:lnTo>
                <a:lnTo>
                  <a:pt x="1005827" y="961097"/>
                </a:lnTo>
                <a:lnTo>
                  <a:pt x="1005827" y="951395"/>
                </a:lnTo>
                <a:lnTo>
                  <a:pt x="959662" y="914184"/>
                </a:lnTo>
                <a:lnTo>
                  <a:pt x="924560" y="879894"/>
                </a:lnTo>
                <a:lnTo>
                  <a:pt x="894245" y="840524"/>
                </a:lnTo>
                <a:lnTo>
                  <a:pt x="889635" y="832904"/>
                </a:lnTo>
                <a:lnTo>
                  <a:pt x="881176" y="818934"/>
                </a:lnTo>
                <a:lnTo>
                  <a:pt x="869759" y="797344"/>
                </a:lnTo>
                <a:lnTo>
                  <a:pt x="860234" y="774484"/>
                </a:lnTo>
                <a:lnTo>
                  <a:pt x="856018" y="763054"/>
                </a:lnTo>
                <a:lnTo>
                  <a:pt x="852474" y="750354"/>
                </a:lnTo>
                <a:lnTo>
                  <a:pt x="851204" y="746544"/>
                </a:lnTo>
                <a:lnTo>
                  <a:pt x="849350" y="738924"/>
                </a:lnTo>
                <a:lnTo>
                  <a:pt x="848461" y="735114"/>
                </a:lnTo>
                <a:lnTo>
                  <a:pt x="847318" y="731304"/>
                </a:lnTo>
                <a:lnTo>
                  <a:pt x="846632" y="726224"/>
                </a:lnTo>
                <a:lnTo>
                  <a:pt x="844486" y="714794"/>
                </a:lnTo>
                <a:lnTo>
                  <a:pt x="842860" y="702094"/>
                </a:lnTo>
                <a:lnTo>
                  <a:pt x="841730" y="690664"/>
                </a:lnTo>
                <a:lnTo>
                  <a:pt x="841032" y="677964"/>
                </a:lnTo>
                <a:lnTo>
                  <a:pt x="840968" y="663994"/>
                </a:lnTo>
                <a:lnTo>
                  <a:pt x="841794" y="650024"/>
                </a:lnTo>
                <a:lnTo>
                  <a:pt x="849249" y="601764"/>
                </a:lnTo>
                <a:lnTo>
                  <a:pt x="859815" y="562394"/>
                </a:lnTo>
                <a:lnTo>
                  <a:pt x="861606" y="554774"/>
                </a:lnTo>
                <a:lnTo>
                  <a:pt x="862126" y="553504"/>
                </a:lnTo>
                <a:lnTo>
                  <a:pt x="862482" y="552234"/>
                </a:lnTo>
                <a:lnTo>
                  <a:pt x="863117" y="548424"/>
                </a:lnTo>
                <a:lnTo>
                  <a:pt x="862977" y="548424"/>
                </a:lnTo>
                <a:lnTo>
                  <a:pt x="861275" y="549694"/>
                </a:lnTo>
                <a:lnTo>
                  <a:pt x="858329" y="554774"/>
                </a:lnTo>
                <a:lnTo>
                  <a:pt x="855446" y="561124"/>
                </a:lnTo>
                <a:lnTo>
                  <a:pt x="851166" y="570014"/>
                </a:lnTo>
                <a:lnTo>
                  <a:pt x="847648" y="580174"/>
                </a:lnTo>
                <a:lnTo>
                  <a:pt x="845312" y="586524"/>
                </a:lnTo>
                <a:lnTo>
                  <a:pt x="844575" y="587794"/>
                </a:lnTo>
                <a:lnTo>
                  <a:pt x="845604" y="582714"/>
                </a:lnTo>
                <a:lnTo>
                  <a:pt x="848042" y="573824"/>
                </a:lnTo>
                <a:lnTo>
                  <a:pt x="851471" y="563664"/>
                </a:lnTo>
                <a:lnTo>
                  <a:pt x="855510" y="553504"/>
                </a:lnTo>
                <a:lnTo>
                  <a:pt x="859599" y="544614"/>
                </a:lnTo>
                <a:lnTo>
                  <a:pt x="860971" y="540804"/>
                </a:lnTo>
                <a:lnTo>
                  <a:pt x="862977" y="536994"/>
                </a:lnTo>
                <a:lnTo>
                  <a:pt x="864882" y="531914"/>
                </a:lnTo>
                <a:lnTo>
                  <a:pt x="865441" y="530644"/>
                </a:lnTo>
                <a:lnTo>
                  <a:pt x="863561" y="530644"/>
                </a:lnTo>
                <a:lnTo>
                  <a:pt x="861161" y="533184"/>
                </a:lnTo>
                <a:lnTo>
                  <a:pt x="842670" y="575094"/>
                </a:lnTo>
                <a:lnTo>
                  <a:pt x="833043" y="613194"/>
                </a:lnTo>
                <a:lnTo>
                  <a:pt x="828103" y="656374"/>
                </a:lnTo>
                <a:lnTo>
                  <a:pt x="827747" y="661454"/>
                </a:lnTo>
                <a:lnTo>
                  <a:pt x="831748" y="718604"/>
                </a:lnTo>
                <a:lnTo>
                  <a:pt x="844346" y="770674"/>
                </a:lnTo>
                <a:lnTo>
                  <a:pt x="865276" y="818934"/>
                </a:lnTo>
                <a:lnTo>
                  <a:pt x="893533" y="863384"/>
                </a:lnTo>
                <a:lnTo>
                  <a:pt x="927811" y="904024"/>
                </a:lnTo>
                <a:lnTo>
                  <a:pt x="966711" y="940854"/>
                </a:lnTo>
                <a:lnTo>
                  <a:pt x="1009103" y="972604"/>
                </a:lnTo>
                <a:lnTo>
                  <a:pt x="1054011" y="1000544"/>
                </a:lnTo>
                <a:lnTo>
                  <a:pt x="1054785" y="1000544"/>
                </a:lnTo>
                <a:lnTo>
                  <a:pt x="1055484" y="1001814"/>
                </a:lnTo>
                <a:lnTo>
                  <a:pt x="1060399" y="1001814"/>
                </a:lnTo>
                <a:lnTo>
                  <a:pt x="1064539" y="999274"/>
                </a:lnTo>
                <a:lnTo>
                  <a:pt x="1065733" y="994194"/>
                </a:lnTo>
                <a:lnTo>
                  <a:pt x="1073556" y="961097"/>
                </a:lnTo>
                <a:lnTo>
                  <a:pt x="1081366" y="916724"/>
                </a:lnTo>
                <a:lnTo>
                  <a:pt x="1083678" y="898944"/>
                </a:lnTo>
                <a:lnTo>
                  <a:pt x="1084846" y="890054"/>
                </a:lnTo>
                <a:lnTo>
                  <a:pt x="1085392" y="883704"/>
                </a:lnTo>
                <a:lnTo>
                  <a:pt x="1085786" y="877354"/>
                </a:lnTo>
                <a:lnTo>
                  <a:pt x="1087158" y="859574"/>
                </a:lnTo>
                <a:lnTo>
                  <a:pt x="1087450" y="857034"/>
                </a:lnTo>
                <a:lnTo>
                  <a:pt x="1087539" y="848144"/>
                </a:lnTo>
                <a:lnTo>
                  <a:pt x="1087945" y="826554"/>
                </a:lnTo>
                <a:lnTo>
                  <a:pt x="1086866" y="799884"/>
                </a:lnTo>
                <a:lnTo>
                  <a:pt x="1086370" y="793534"/>
                </a:lnTo>
                <a:lnTo>
                  <a:pt x="1085684" y="787184"/>
                </a:lnTo>
                <a:lnTo>
                  <a:pt x="1085100" y="782104"/>
                </a:lnTo>
                <a:lnTo>
                  <a:pt x="1084173" y="771944"/>
                </a:lnTo>
                <a:lnTo>
                  <a:pt x="1083754" y="769404"/>
                </a:lnTo>
                <a:lnTo>
                  <a:pt x="1083208" y="766864"/>
                </a:lnTo>
                <a:lnTo>
                  <a:pt x="1082725" y="763054"/>
                </a:lnTo>
                <a:lnTo>
                  <a:pt x="1081697" y="757974"/>
                </a:lnTo>
                <a:lnTo>
                  <a:pt x="1080808" y="751624"/>
                </a:lnTo>
                <a:lnTo>
                  <a:pt x="1079652" y="745274"/>
                </a:lnTo>
                <a:lnTo>
                  <a:pt x="1074432" y="723684"/>
                </a:lnTo>
                <a:lnTo>
                  <a:pt x="1073111" y="719874"/>
                </a:lnTo>
                <a:lnTo>
                  <a:pt x="1070432" y="710984"/>
                </a:lnTo>
                <a:lnTo>
                  <a:pt x="1049807" y="661454"/>
                </a:lnTo>
                <a:lnTo>
                  <a:pt x="1020381" y="615734"/>
                </a:lnTo>
                <a:lnTo>
                  <a:pt x="982916" y="577634"/>
                </a:lnTo>
                <a:lnTo>
                  <a:pt x="939253" y="547154"/>
                </a:lnTo>
                <a:lnTo>
                  <a:pt x="902106" y="529374"/>
                </a:lnTo>
                <a:lnTo>
                  <a:pt x="896620" y="528104"/>
                </a:lnTo>
                <a:lnTo>
                  <a:pt x="885469" y="524294"/>
                </a:lnTo>
                <a:lnTo>
                  <a:pt x="882624" y="523024"/>
                </a:lnTo>
                <a:lnTo>
                  <a:pt x="879792" y="523024"/>
                </a:lnTo>
                <a:lnTo>
                  <a:pt x="878395" y="522541"/>
                </a:lnTo>
                <a:lnTo>
                  <a:pt x="874153" y="516102"/>
                </a:lnTo>
                <a:lnTo>
                  <a:pt x="873823" y="515302"/>
                </a:lnTo>
                <a:lnTo>
                  <a:pt x="872197" y="511467"/>
                </a:lnTo>
                <a:lnTo>
                  <a:pt x="870089" y="506628"/>
                </a:lnTo>
                <a:lnTo>
                  <a:pt x="868349" y="501434"/>
                </a:lnTo>
                <a:lnTo>
                  <a:pt x="866406" y="497776"/>
                </a:lnTo>
                <a:lnTo>
                  <a:pt x="854341" y="475449"/>
                </a:lnTo>
                <a:lnTo>
                  <a:pt x="852474" y="472452"/>
                </a:lnTo>
                <a:lnTo>
                  <a:pt x="843699" y="458406"/>
                </a:lnTo>
                <a:lnTo>
                  <a:pt x="843699" y="472452"/>
                </a:lnTo>
                <a:lnTo>
                  <a:pt x="836917" y="465404"/>
                </a:lnTo>
                <a:lnTo>
                  <a:pt x="834517" y="459841"/>
                </a:lnTo>
                <a:lnTo>
                  <a:pt x="831532" y="456679"/>
                </a:lnTo>
                <a:lnTo>
                  <a:pt x="828662" y="453478"/>
                </a:lnTo>
                <a:lnTo>
                  <a:pt x="821893" y="439432"/>
                </a:lnTo>
                <a:lnTo>
                  <a:pt x="822413" y="439483"/>
                </a:lnTo>
                <a:lnTo>
                  <a:pt x="824865" y="440982"/>
                </a:lnTo>
                <a:lnTo>
                  <a:pt x="826998" y="444627"/>
                </a:lnTo>
                <a:lnTo>
                  <a:pt x="829297" y="448411"/>
                </a:lnTo>
                <a:lnTo>
                  <a:pt x="831532" y="452247"/>
                </a:lnTo>
                <a:lnTo>
                  <a:pt x="833767" y="456374"/>
                </a:lnTo>
                <a:lnTo>
                  <a:pt x="836244" y="459841"/>
                </a:lnTo>
                <a:lnTo>
                  <a:pt x="836879" y="460857"/>
                </a:lnTo>
                <a:lnTo>
                  <a:pt x="839685" y="464210"/>
                </a:lnTo>
                <a:lnTo>
                  <a:pt x="841070" y="467487"/>
                </a:lnTo>
                <a:lnTo>
                  <a:pt x="843699" y="472452"/>
                </a:lnTo>
                <a:lnTo>
                  <a:pt x="843699" y="458406"/>
                </a:lnTo>
                <a:lnTo>
                  <a:pt x="840740" y="453669"/>
                </a:lnTo>
                <a:lnTo>
                  <a:pt x="830262" y="439293"/>
                </a:lnTo>
                <a:lnTo>
                  <a:pt x="829665" y="438480"/>
                </a:lnTo>
                <a:lnTo>
                  <a:pt x="825436" y="432676"/>
                </a:lnTo>
                <a:lnTo>
                  <a:pt x="814946" y="420509"/>
                </a:lnTo>
                <a:lnTo>
                  <a:pt x="814946" y="431292"/>
                </a:lnTo>
                <a:lnTo>
                  <a:pt x="813993" y="432676"/>
                </a:lnTo>
                <a:lnTo>
                  <a:pt x="811771" y="430250"/>
                </a:lnTo>
                <a:lnTo>
                  <a:pt x="809561" y="427507"/>
                </a:lnTo>
                <a:lnTo>
                  <a:pt x="804291" y="421487"/>
                </a:lnTo>
                <a:lnTo>
                  <a:pt x="775970" y="395617"/>
                </a:lnTo>
                <a:lnTo>
                  <a:pt x="743318" y="374865"/>
                </a:lnTo>
                <a:lnTo>
                  <a:pt x="723277" y="367106"/>
                </a:lnTo>
                <a:lnTo>
                  <a:pt x="723861" y="365531"/>
                </a:lnTo>
                <a:lnTo>
                  <a:pt x="727367" y="366356"/>
                </a:lnTo>
                <a:lnTo>
                  <a:pt x="760044" y="382016"/>
                </a:lnTo>
                <a:lnTo>
                  <a:pt x="763231" y="383959"/>
                </a:lnTo>
                <a:lnTo>
                  <a:pt x="766127" y="386372"/>
                </a:lnTo>
                <a:lnTo>
                  <a:pt x="769162" y="388581"/>
                </a:lnTo>
                <a:lnTo>
                  <a:pt x="773658" y="391985"/>
                </a:lnTo>
                <a:lnTo>
                  <a:pt x="777951" y="395655"/>
                </a:lnTo>
                <a:lnTo>
                  <a:pt x="780770" y="398132"/>
                </a:lnTo>
                <a:lnTo>
                  <a:pt x="783742" y="400418"/>
                </a:lnTo>
                <a:lnTo>
                  <a:pt x="801598" y="416229"/>
                </a:lnTo>
                <a:lnTo>
                  <a:pt x="805345" y="420649"/>
                </a:lnTo>
                <a:lnTo>
                  <a:pt x="806297" y="421843"/>
                </a:lnTo>
                <a:lnTo>
                  <a:pt x="808990" y="424192"/>
                </a:lnTo>
                <a:lnTo>
                  <a:pt x="811123" y="426580"/>
                </a:lnTo>
                <a:lnTo>
                  <a:pt x="813219" y="429006"/>
                </a:lnTo>
                <a:lnTo>
                  <a:pt x="814946" y="431292"/>
                </a:lnTo>
                <a:lnTo>
                  <a:pt x="814946" y="420509"/>
                </a:lnTo>
                <a:lnTo>
                  <a:pt x="779792" y="386778"/>
                </a:lnTo>
                <a:lnTo>
                  <a:pt x="772769" y="381723"/>
                </a:lnTo>
                <a:lnTo>
                  <a:pt x="765810" y="376682"/>
                </a:lnTo>
                <a:lnTo>
                  <a:pt x="761974" y="374624"/>
                </a:lnTo>
                <a:lnTo>
                  <a:pt x="758355" y="372338"/>
                </a:lnTo>
                <a:lnTo>
                  <a:pt x="754697" y="370116"/>
                </a:lnTo>
                <a:lnTo>
                  <a:pt x="750785" y="368274"/>
                </a:lnTo>
                <a:lnTo>
                  <a:pt x="747026" y="366268"/>
                </a:lnTo>
                <a:lnTo>
                  <a:pt x="743089" y="364528"/>
                </a:lnTo>
                <a:lnTo>
                  <a:pt x="739279" y="362661"/>
                </a:lnTo>
                <a:lnTo>
                  <a:pt x="735215" y="361226"/>
                </a:lnTo>
                <a:lnTo>
                  <a:pt x="733221" y="360451"/>
                </a:lnTo>
                <a:lnTo>
                  <a:pt x="731202" y="359727"/>
                </a:lnTo>
                <a:lnTo>
                  <a:pt x="729119" y="359105"/>
                </a:lnTo>
                <a:lnTo>
                  <a:pt x="727036" y="358432"/>
                </a:lnTo>
                <a:lnTo>
                  <a:pt x="747255" y="306933"/>
                </a:lnTo>
                <a:lnTo>
                  <a:pt x="766864" y="262585"/>
                </a:lnTo>
                <a:lnTo>
                  <a:pt x="787692" y="218706"/>
                </a:lnTo>
                <a:lnTo>
                  <a:pt x="809688" y="175628"/>
                </a:lnTo>
                <a:lnTo>
                  <a:pt x="812939" y="169697"/>
                </a:lnTo>
                <a:lnTo>
                  <a:pt x="832967" y="133159"/>
                </a:lnTo>
                <a:lnTo>
                  <a:pt x="834504" y="130543"/>
                </a:lnTo>
                <a:lnTo>
                  <a:pt x="857440" y="91401"/>
                </a:lnTo>
                <a:lnTo>
                  <a:pt x="883094" y="50406"/>
                </a:lnTo>
                <a:lnTo>
                  <a:pt x="926553" y="87858"/>
                </a:lnTo>
                <a:lnTo>
                  <a:pt x="957630" y="122364"/>
                </a:lnTo>
                <a:lnTo>
                  <a:pt x="984808" y="158788"/>
                </a:lnTo>
                <a:lnTo>
                  <a:pt x="995997" y="177914"/>
                </a:lnTo>
                <a:lnTo>
                  <a:pt x="997356" y="177317"/>
                </a:lnTo>
                <a:lnTo>
                  <a:pt x="989330" y="192709"/>
                </a:lnTo>
                <a:lnTo>
                  <a:pt x="988174" y="196316"/>
                </a:lnTo>
                <a:lnTo>
                  <a:pt x="987107" y="199885"/>
                </a:lnTo>
                <a:lnTo>
                  <a:pt x="984643" y="208495"/>
                </a:lnTo>
                <a:lnTo>
                  <a:pt x="983322" y="213004"/>
                </a:lnTo>
                <a:lnTo>
                  <a:pt x="982700" y="215379"/>
                </a:lnTo>
                <a:lnTo>
                  <a:pt x="982218" y="217843"/>
                </a:lnTo>
                <a:lnTo>
                  <a:pt x="980579" y="225374"/>
                </a:lnTo>
                <a:lnTo>
                  <a:pt x="972527" y="279438"/>
                </a:lnTo>
                <a:lnTo>
                  <a:pt x="970800" y="311429"/>
                </a:lnTo>
                <a:lnTo>
                  <a:pt x="971029" y="336575"/>
                </a:lnTo>
                <a:lnTo>
                  <a:pt x="976058" y="387299"/>
                </a:lnTo>
                <a:lnTo>
                  <a:pt x="983602" y="425005"/>
                </a:lnTo>
                <a:lnTo>
                  <a:pt x="994473" y="461962"/>
                </a:lnTo>
                <a:lnTo>
                  <a:pt x="1008037" y="498106"/>
                </a:lnTo>
                <a:lnTo>
                  <a:pt x="1024470" y="533273"/>
                </a:lnTo>
                <a:lnTo>
                  <a:pt x="1043203" y="567004"/>
                </a:lnTo>
                <a:lnTo>
                  <a:pt x="1064310" y="599541"/>
                </a:lnTo>
                <a:lnTo>
                  <a:pt x="1087513" y="630694"/>
                </a:lnTo>
                <a:lnTo>
                  <a:pt x="1112647" y="660349"/>
                </a:lnTo>
                <a:lnTo>
                  <a:pt x="1130363" y="679297"/>
                </a:lnTo>
                <a:lnTo>
                  <a:pt x="1134821" y="684022"/>
                </a:lnTo>
                <a:lnTo>
                  <a:pt x="1139405" y="688632"/>
                </a:lnTo>
                <a:lnTo>
                  <a:pt x="1153718" y="702348"/>
                </a:lnTo>
                <a:lnTo>
                  <a:pt x="1153718" y="692391"/>
                </a:lnTo>
                <a:lnTo>
                  <a:pt x="1147356" y="686257"/>
                </a:lnTo>
                <a:lnTo>
                  <a:pt x="1143863" y="682955"/>
                </a:lnTo>
                <a:lnTo>
                  <a:pt x="1139393" y="678472"/>
                </a:lnTo>
                <a:lnTo>
                  <a:pt x="1128598" y="667537"/>
                </a:lnTo>
                <a:lnTo>
                  <a:pt x="1124724" y="663752"/>
                </a:lnTo>
                <a:lnTo>
                  <a:pt x="1114501" y="652284"/>
                </a:lnTo>
                <a:lnTo>
                  <a:pt x="1089964" y="621271"/>
                </a:lnTo>
                <a:lnTo>
                  <a:pt x="1099185" y="631571"/>
                </a:lnTo>
                <a:lnTo>
                  <a:pt x="1107859" y="641705"/>
                </a:lnTo>
                <a:lnTo>
                  <a:pt x="1120432" y="655497"/>
                </a:lnTo>
                <a:lnTo>
                  <a:pt x="1123556" y="659117"/>
                </a:lnTo>
                <a:lnTo>
                  <a:pt x="1126832" y="662609"/>
                </a:lnTo>
                <a:lnTo>
                  <a:pt x="1136827" y="672947"/>
                </a:lnTo>
                <a:lnTo>
                  <a:pt x="1140180" y="676351"/>
                </a:lnTo>
                <a:lnTo>
                  <a:pt x="1143381" y="679894"/>
                </a:lnTo>
                <a:lnTo>
                  <a:pt x="1153718" y="689762"/>
                </a:lnTo>
                <a:lnTo>
                  <a:pt x="1153718" y="682371"/>
                </a:lnTo>
                <a:lnTo>
                  <a:pt x="1148715" y="677621"/>
                </a:lnTo>
                <a:lnTo>
                  <a:pt x="1129360" y="657694"/>
                </a:lnTo>
                <a:lnTo>
                  <a:pt x="1117028" y="643915"/>
                </a:lnTo>
                <a:lnTo>
                  <a:pt x="1114983" y="641604"/>
                </a:lnTo>
                <a:lnTo>
                  <a:pt x="1112862" y="639356"/>
                </a:lnTo>
                <a:lnTo>
                  <a:pt x="1110894" y="636993"/>
                </a:lnTo>
                <a:lnTo>
                  <a:pt x="1105027" y="629856"/>
                </a:lnTo>
                <a:lnTo>
                  <a:pt x="1101153" y="625055"/>
                </a:lnTo>
                <a:lnTo>
                  <a:pt x="1097851" y="621271"/>
                </a:lnTo>
                <a:lnTo>
                  <a:pt x="1097102" y="620407"/>
                </a:lnTo>
                <a:lnTo>
                  <a:pt x="1093368" y="615505"/>
                </a:lnTo>
                <a:lnTo>
                  <a:pt x="1079474" y="597065"/>
                </a:lnTo>
                <a:lnTo>
                  <a:pt x="1068158" y="580580"/>
                </a:lnTo>
                <a:lnTo>
                  <a:pt x="1064590" y="575564"/>
                </a:lnTo>
                <a:lnTo>
                  <a:pt x="1061440" y="570280"/>
                </a:lnTo>
                <a:lnTo>
                  <a:pt x="1051687" y="554634"/>
                </a:lnTo>
                <a:lnTo>
                  <a:pt x="1042657" y="538568"/>
                </a:lnTo>
                <a:lnTo>
                  <a:pt x="1039482" y="533146"/>
                </a:lnTo>
                <a:lnTo>
                  <a:pt x="1036904" y="527723"/>
                </a:lnTo>
                <a:lnTo>
                  <a:pt x="1034135" y="522249"/>
                </a:lnTo>
                <a:lnTo>
                  <a:pt x="1031430" y="516737"/>
                </a:lnTo>
                <a:lnTo>
                  <a:pt x="1028496" y="511340"/>
                </a:lnTo>
                <a:lnTo>
                  <a:pt x="1026134" y="505675"/>
                </a:lnTo>
                <a:lnTo>
                  <a:pt x="1006017" y="454380"/>
                </a:lnTo>
                <a:lnTo>
                  <a:pt x="991844" y="401231"/>
                </a:lnTo>
                <a:lnTo>
                  <a:pt x="985964" y="359448"/>
                </a:lnTo>
                <a:lnTo>
                  <a:pt x="984224" y="307365"/>
                </a:lnTo>
                <a:lnTo>
                  <a:pt x="984618" y="303314"/>
                </a:lnTo>
                <a:lnTo>
                  <a:pt x="984783" y="299300"/>
                </a:lnTo>
                <a:lnTo>
                  <a:pt x="985380" y="287324"/>
                </a:lnTo>
                <a:lnTo>
                  <a:pt x="985939" y="279400"/>
                </a:lnTo>
                <a:lnTo>
                  <a:pt x="986853" y="271754"/>
                </a:lnTo>
                <a:lnTo>
                  <a:pt x="987132" y="268262"/>
                </a:lnTo>
                <a:lnTo>
                  <a:pt x="987450" y="264350"/>
                </a:lnTo>
                <a:lnTo>
                  <a:pt x="990130" y="243344"/>
                </a:lnTo>
                <a:lnTo>
                  <a:pt x="990460" y="240017"/>
                </a:lnTo>
                <a:lnTo>
                  <a:pt x="991069" y="236867"/>
                </a:lnTo>
                <a:lnTo>
                  <a:pt x="992898" y="224751"/>
                </a:lnTo>
                <a:lnTo>
                  <a:pt x="993863" y="216750"/>
                </a:lnTo>
                <a:lnTo>
                  <a:pt x="994943" y="211429"/>
                </a:lnTo>
                <a:lnTo>
                  <a:pt x="995527" y="206044"/>
                </a:lnTo>
                <a:lnTo>
                  <a:pt x="995603" y="205028"/>
                </a:lnTo>
                <a:lnTo>
                  <a:pt x="995451" y="204266"/>
                </a:lnTo>
                <a:lnTo>
                  <a:pt x="994283" y="205790"/>
                </a:lnTo>
                <a:lnTo>
                  <a:pt x="993216" y="208495"/>
                </a:lnTo>
                <a:lnTo>
                  <a:pt x="992085" y="211658"/>
                </a:lnTo>
                <a:lnTo>
                  <a:pt x="990815" y="215011"/>
                </a:lnTo>
                <a:lnTo>
                  <a:pt x="981659" y="255765"/>
                </a:lnTo>
                <a:lnTo>
                  <a:pt x="979919" y="266242"/>
                </a:lnTo>
                <a:lnTo>
                  <a:pt x="979297" y="268262"/>
                </a:lnTo>
                <a:lnTo>
                  <a:pt x="987945" y="214376"/>
                </a:lnTo>
                <a:lnTo>
                  <a:pt x="991717" y="199859"/>
                </a:lnTo>
                <a:lnTo>
                  <a:pt x="993762" y="191516"/>
                </a:lnTo>
                <a:lnTo>
                  <a:pt x="994384" y="189572"/>
                </a:lnTo>
                <a:lnTo>
                  <a:pt x="996708" y="181038"/>
                </a:lnTo>
                <a:lnTo>
                  <a:pt x="997521" y="177241"/>
                </a:lnTo>
                <a:lnTo>
                  <a:pt x="1002334" y="175107"/>
                </a:lnTo>
                <a:lnTo>
                  <a:pt x="1000328" y="178384"/>
                </a:lnTo>
                <a:lnTo>
                  <a:pt x="998664" y="181965"/>
                </a:lnTo>
                <a:lnTo>
                  <a:pt x="998791" y="185585"/>
                </a:lnTo>
                <a:lnTo>
                  <a:pt x="1000328" y="182765"/>
                </a:lnTo>
                <a:lnTo>
                  <a:pt x="1003071" y="176949"/>
                </a:lnTo>
                <a:lnTo>
                  <a:pt x="1004252" y="173875"/>
                </a:lnTo>
                <a:lnTo>
                  <a:pt x="1004265" y="173520"/>
                </a:lnTo>
                <a:lnTo>
                  <a:pt x="1004608" y="174104"/>
                </a:lnTo>
                <a:lnTo>
                  <a:pt x="1004735" y="174053"/>
                </a:lnTo>
                <a:lnTo>
                  <a:pt x="1004557" y="174193"/>
                </a:lnTo>
                <a:lnTo>
                  <a:pt x="1004290" y="174294"/>
                </a:lnTo>
                <a:lnTo>
                  <a:pt x="1004138" y="174307"/>
                </a:lnTo>
                <a:lnTo>
                  <a:pt x="1005281" y="174396"/>
                </a:lnTo>
                <a:lnTo>
                  <a:pt x="1004951" y="173951"/>
                </a:lnTo>
                <a:lnTo>
                  <a:pt x="1005840" y="173558"/>
                </a:lnTo>
                <a:lnTo>
                  <a:pt x="1005586" y="173062"/>
                </a:lnTo>
                <a:lnTo>
                  <a:pt x="1046543" y="179578"/>
                </a:lnTo>
                <a:lnTo>
                  <a:pt x="1052779" y="180860"/>
                </a:lnTo>
                <a:lnTo>
                  <a:pt x="1058900" y="182651"/>
                </a:lnTo>
                <a:lnTo>
                  <a:pt x="1068133" y="185216"/>
                </a:lnTo>
                <a:lnTo>
                  <a:pt x="1077302" y="188150"/>
                </a:lnTo>
                <a:lnTo>
                  <a:pt x="1113523" y="202171"/>
                </a:lnTo>
                <a:lnTo>
                  <a:pt x="1148499" y="220192"/>
                </a:lnTo>
                <a:lnTo>
                  <a:pt x="1153718" y="223443"/>
                </a:lnTo>
                <a:lnTo>
                  <a:pt x="1153718" y="215011"/>
                </a:lnTo>
                <a:close/>
              </a:path>
              <a:path w="1153794" h="1407795">
                <a:moveTo>
                  <a:pt x="1153718" y="18199"/>
                </a:moveTo>
                <a:lnTo>
                  <a:pt x="1152969" y="14325"/>
                </a:lnTo>
                <a:lnTo>
                  <a:pt x="1150620" y="0"/>
                </a:lnTo>
                <a:lnTo>
                  <a:pt x="1148600" y="0"/>
                </a:lnTo>
                <a:lnTo>
                  <a:pt x="1145895" y="0"/>
                </a:lnTo>
                <a:lnTo>
                  <a:pt x="1146263" y="3390"/>
                </a:lnTo>
                <a:lnTo>
                  <a:pt x="1147241" y="9982"/>
                </a:lnTo>
                <a:lnTo>
                  <a:pt x="1147991" y="16611"/>
                </a:lnTo>
                <a:lnTo>
                  <a:pt x="1149235" y="23164"/>
                </a:lnTo>
                <a:lnTo>
                  <a:pt x="1153045" y="42824"/>
                </a:lnTo>
                <a:lnTo>
                  <a:pt x="1153718" y="45681"/>
                </a:lnTo>
                <a:lnTo>
                  <a:pt x="1153718" y="29425"/>
                </a:lnTo>
                <a:lnTo>
                  <a:pt x="1153718" y="18199"/>
                </a:lnTo>
                <a:close/>
              </a:path>
            </a:pathLst>
          </a:custGeom>
          <a:solidFill>
            <a:srgbClr val="B88F51"/>
          </a:solidFill>
        </p:spPr>
        <p:txBody>
          <a:bodyPr wrap="square" lIns="0" tIns="0" rIns="0" bIns="0" rtlCol="0"/>
          <a:lstStyle/>
          <a:p>
            <a:endParaRPr sz="2511"/>
          </a:p>
        </p:txBody>
      </p:sp>
      <p:sp>
        <p:nvSpPr>
          <p:cNvPr id="189" name="bg object 189"/>
          <p:cNvSpPr/>
          <p:nvPr/>
        </p:nvSpPr>
        <p:spPr>
          <a:xfrm>
            <a:off x="2988032" y="0"/>
            <a:ext cx="1414066" cy="804069"/>
          </a:xfrm>
          <a:custGeom>
            <a:avLst/>
            <a:gdLst/>
            <a:ahLst/>
            <a:cxnLst/>
            <a:rect l="l" t="t" r="r" b="b"/>
            <a:pathLst>
              <a:path w="2262504" h="1286510">
                <a:moveTo>
                  <a:pt x="434784" y="348335"/>
                </a:moveTo>
                <a:lnTo>
                  <a:pt x="434682" y="348157"/>
                </a:lnTo>
                <a:lnTo>
                  <a:pt x="434467" y="348335"/>
                </a:lnTo>
                <a:lnTo>
                  <a:pt x="434784" y="348335"/>
                </a:lnTo>
                <a:close/>
              </a:path>
              <a:path w="2262504" h="1286510">
                <a:moveTo>
                  <a:pt x="554189" y="730770"/>
                </a:moveTo>
                <a:lnTo>
                  <a:pt x="551649" y="727062"/>
                </a:lnTo>
                <a:lnTo>
                  <a:pt x="549160" y="723646"/>
                </a:lnTo>
                <a:lnTo>
                  <a:pt x="548665" y="727925"/>
                </a:lnTo>
                <a:lnTo>
                  <a:pt x="554189" y="731621"/>
                </a:lnTo>
                <a:lnTo>
                  <a:pt x="553999" y="731113"/>
                </a:lnTo>
                <a:lnTo>
                  <a:pt x="554189" y="730770"/>
                </a:lnTo>
                <a:close/>
              </a:path>
              <a:path w="2262504" h="1286510">
                <a:moveTo>
                  <a:pt x="555701" y="729970"/>
                </a:moveTo>
                <a:lnTo>
                  <a:pt x="555701" y="730110"/>
                </a:lnTo>
                <a:lnTo>
                  <a:pt x="555701" y="729970"/>
                </a:lnTo>
                <a:close/>
              </a:path>
              <a:path w="2262504" h="1286510">
                <a:moveTo>
                  <a:pt x="757148" y="344970"/>
                </a:moveTo>
                <a:lnTo>
                  <a:pt x="756627" y="344246"/>
                </a:lnTo>
                <a:lnTo>
                  <a:pt x="756627" y="345516"/>
                </a:lnTo>
                <a:lnTo>
                  <a:pt x="757148" y="344970"/>
                </a:lnTo>
                <a:close/>
              </a:path>
              <a:path w="2262504" h="1286510">
                <a:moveTo>
                  <a:pt x="780249" y="706450"/>
                </a:moveTo>
                <a:lnTo>
                  <a:pt x="780224" y="706081"/>
                </a:lnTo>
                <a:lnTo>
                  <a:pt x="778370" y="705637"/>
                </a:lnTo>
                <a:lnTo>
                  <a:pt x="778421" y="707237"/>
                </a:lnTo>
                <a:lnTo>
                  <a:pt x="778764" y="707275"/>
                </a:lnTo>
                <a:lnTo>
                  <a:pt x="780249" y="706450"/>
                </a:lnTo>
                <a:close/>
              </a:path>
              <a:path w="2262504" h="1286510">
                <a:moveTo>
                  <a:pt x="787717" y="12"/>
                </a:moveTo>
                <a:lnTo>
                  <a:pt x="784999" y="12"/>
                </a:lnTo>
                <a:lnTo>
                  <a:pt x="784898" y="355"/>
                </a:lnTo>
                <a:lnTo>
                  <a:pt x="784237" y="4318"/>
                </a:lnTo>
                <a:lnTo>
                  <a:pt x="785418" y="4495"/>
                </a:lnTo>
                <a:lnTo>
                  <a:pt x="787717" y="12"/>
                </a:lnTo>
                <a:close/>
              </a:path>
              <a:path w="2262504" h="1286510">
                <a:moveTo>
                  <a:pt x="834745" y="723"/>
                </a:moveTo>
                <a:lnTo>
                  <a:pt x="823391" y="723"/>
                </a:lnTo>
                <a:lnTo>
                  <a:pt x="819873" y="3263"/>
                </a:lnTo>
                <a:lnTo>
                  <a:pt x="809066" y="8343"/>
                </a:lnTo>
                <a:lnTo>
                  <a:pt x="803719" y="9613"/>
                </a:lnTo>
                <a:lnTo>
                  <a:pt x="797737" y="10883"/>
                </a:lnTo>
                <a:lnTo>
                  <a:pt x="787984" y="10883"/>
                </a:lnTo>
                <a:lnTo>
                  <a:pt x="789444" y="2997"/>
                </a:lnTo>
                <a:lnTo>
                  <a:pt x="787514" y="5130"/>
                </a:lnTo>
                <a:lnTo>
                  <a:pt x="786701" y="8305"/>
                </a:lnTo>
                <a:lnTo>
                  <a:pt x="786422" y="10655"/>
                </a:lnTo>
                <a:lnTo>
                  <a:pt x="781913" y="8343"/>
                </a:lnTo>
                <a:lnTo>
                  <a:pt x="771398" y="1993"/>
                </a:lnTo>
                <a:lnTo>
                  <a:pt x="769658" y="749"/>
                </a:lnTo>
                <a:lnTo>
                  <a:pt x="769683" y="0"/>
                </a:lnTo>
                <a:lnTo>
                  <a:pt x="765543" y="0"/>
                </a:lnTo>
                <a:lnTo>
                  <a:pt x="765721" y="647"/>
                </a:lnTo>
                <a:lnTo>
                  <a:pt x="759790" y="723"/>
                </a:lnTo>
                <a:lnTo>
                  <a:pt x="762952" y="3263"/>
                </a:lnTo>
                <a:lnTo>
                  <a:pt x="774509" y="10883"/>
                </a:lnTo>
                <a:lnTo>
                  <a:pt x="780529" y="13423"/>
                </a:lnTo>
                <a:lnTo>
                  <a:pt x="786917" y="15963"/>
                </a:lnTo>
                <a:lnTo>
                  <a:pt x="791298" y="15963"/>
                </a:lnTo>
                <a:lnTo>
                  <a:pt x="795832" y="17233"/>
                </a:lnTo>
                <a:lnTo>
                  <a:pt x="800315" y="15963"/>
                </a:lnTo>
                <a:lnTo>
                  <a:pt x="802576" y="15963"/>
                </a:lnTo>
                <a:lnTo>
                  <a:pt x="804735" y="14693"/>
                </a:lnTo>
                <a:lnTo>
                  <a:pt x="806945" y="14693"/>
                </a:lnTo>
                <a:lnTo>
                  <a:pt x="811250" y="13423"/>
                </a:lnTo>
                <a:lnTo>
                  <a:pt x="813333" y="12153"/>
                </a:lnTo>
                <a:lnTo>
                  <a:pt x="816394" y="10883"/>
                </a:lnTo>
                <a:lnTo>
                  <a:pt x="819454" y="9613"/>
                </a:lnTo>
                <a:lnTo>
                  <a:pt x="831380" y="1993"/>
                </a:lnTo>
                <a:lnTo>
                  <a:pt x="834745" y="723"/>
                </a:lnTo>
                <a:close/>
              </a:path>
              <a:path w="2262504" h="1286510">
                <a:moveTo>
                  <a:pt x="853986" y="723"/>
                </a:moveTo>
                <a:lnTo>
                  <a:pt x="835787" y="723"/>
                </a:lnTo>
                <a:lnTo>
                  <a:pt x="833069" y="1993"/>
                </a:lnTo>
                <a:lnTo>
                  <a:pt x="819480" y="10883"/>
                </a:lnTo>
                <a:lnTo>
                  <a:pt x="812431" y="14693"/>
                </a:lnTo>
                <a:lnTo>
                  <a:pt x="796988" y="17233"/>
                </a:lnTo>
                <a:lnTo>
                  <a:pt x="795832" y="17233"/>
                </a:lnTo>
                <a:lnTo>
                  <a:pt x="788708" y="17233"/>
                </a:lnTo>
                <a:lnTo>
                  <a:pt x="773963" y="12153"/>
                </a:lnTo>
                <a:lnTo>
                  <a:pt x="767588" y="7073"/>
                </a:lnTo>
                <a:lnTo>
                  <a:pt x="760907" y="1993"/>
                </a:lnTo>
                <a:lnTo>
                  <a:pt x="758393" y="723"/>
                </a:lnTo>
                <a:lnTo>
                  <a:pt x="745540" y="723"/>
                </a:lnTo>
                <a:lnTo>
                  <a:pt x="748931" y="3263"/>
                </a:lnTo>
                <a:lnTo>
                  <a:pt x="754430" y="5803"/>
                </a:lnTo>
                <a:lnTo>
                  <a:pt x="759688" y="9613"/>
                </a:lnTo>
                <a:lnTo>
                  <a:pt x="771105" y="17233"/>
                </a:lnTo>
                <a:lnTo>
                  <a:pt x="777760" y="21043"/>
                </a:lnTo>
                <a:lnTo>
                  <a:pt x="785660" y="23583"/>
                </a:lnTo>
                <a:lnTo>
                  <a:pt x="803046" y="23583"/>
                </a:lnTo>
                <a:lnTo>
                  <a:pt x="804900" y="22313"/>
                </a:lnTo>
                <a:lnTo>
                  <a:pt x="808596" y="22313"/>
                </a:lnTo>
                <a:lnTo>
                  <a:pt x="815949" y="19773"/>
                </a:lnTo>
                <a:lnTo>
                  <a:pt x="820343" y="17233"/>
                </a:lnTo>
                <a:lnTo>
                  <a:pt x="822540" y="15963"/>
                </a:lnTo>
                <a:lnTo>
                  <a:pt x="839622" y="5803"/>
                </a:lnTo>
                <a:lnTo>
                  <a:pt x="845312" y="3263"/>
                </a:lnTo>
                <a:lnTo>
                  <a:pt x="853986" y="723"/>
                </a:lnTo>
                <a:close/>
              </a:path>
              <a:path w="2262504" h="1286510">
                <a:moveTo>
                  <a:pt x="878459" y="104521"/>
                </a:moveTo>
                <a:lnTo>
                  <a:pt x="877912" y="104470"/>
                </a:lnTo>
                <a:lnTo>
                  <a:pt x="871550" y="104533"/>
                </a:lnTo>
                <a:lnTo>
                  <a:pt x="878459" y="104521"/>
                </a:lnTo>
                <a:close/>
              </a:path>
              <a:path w="2262504" h="1286510">
                <a:moveTo>
                  <a:pt x="1642846" y="0"/>
                </a:moveTo>
                <a:lnTo>
                  <a:pt x="1628038" y="0"/>
                </a:lnTo>
                <a:lnTo>
                  <a:pt x="1618869" y="3454"/>
                </a:lnTo>
                <a:lnTo>
                  <a:pt x="1611452" y="6184"/>
                </a:lnTo>
                <a:lnTo>
                  <a:pt x="1604073" y="8750"/>
                </a:lnTo>
                <a:lnTo>
                  <a:pt x="1594256" y="11861"/>
                </a:lnTo>
                <a:lnTo>
                  <a:pt x="1589392" y="12801"/>
                </a:lnTo>
                <a:lnTo>
                  <a:pt x="1586953" y="13398"/>
                </a:lnTo>
                <a:lnTo>
                  <a:pt x="1584553" y="13652"/>
                </a:lnTo>
                <a:lnTo>
                  <a:pt x="1582153" y="13982"/>
                </a:lnTo>
                <a:lnTo>
                  <a:pt x="1580908" y="14198"/>
                </a:lnTo>
                <a:lnTo>
                  <a:pt x="1579880" y="14071"/>
                </a:lnTo>
                <a:lnTo>
                  <a:pt x="1577606" y="14211"/>
                </a:lnTo>
                <a:lnTo>
                  <a:pt x="1576501" y="14236"/>
                </a:lnTo>
                <a:lnTo>
                  <a:pt x="1575523" y="14020"/>
                </a:lnTo>
                <a:lnTo>
                  <a:pt x="1571307" y="13614"/>
                </a:lnTo>
                <a:lnTo>
                  <a:pt x="1568246" y="12103"/>
                </a:lnTo>
                <a:lnTo>
                  <a:pt x="1566062" y="9194"/>
                </a:lnTo>
                <a:lnTo>
                  <a:pt x="1563814" y="6286"/>
                </a:lnTo>
                <a:lnTo>
                  <a:pt x="1562430" y="2108"/>
                </a:lnTo>
                <a:lnTo>
                  <a:pt x="1562341" y="1701"/>
                </a:lnTo>
                <a:lnTo>
                  <a:pt x="1562100" y="0"/>
                </a:lnTo>
                <a:lnTo>
                  <a:pt x="1557007" y="0"/>
                </a:lnTo>
                <a:lnTo>
                  <a:pt x="1571675" y="18237"/>
                </a:lnTo>
                <a:lnTo>
                  <a:pt x="1572526" y="18567"/>
                </a:lnTo>
                <a:lnTo>
                  <a:pt x="1573555" y="18542"/>
                </a:lnTo>
                <a:lnTo>
                  <a:pt x="1574507" y="18719"/>
                </a:lnTo>
                <a:lnTo>
                  <a:pt x="1575498" y="18821"/>
                </a:lnTo>
                <a:lnTo>
                  <a:pt x="1576451" y="19088"/>
                </a:lnTo>
                <a:lnTo>
                  <a:pt x="1577467" y="18986"/>
                </a:lnTo>
                <a:lnTo>
                  <a:pt x="1579486" y="18884"/>
                </a:lnTo>
                <a:lnTo>
                  <a:pt x="1581467" y="19050"/>
                </a:lnTo>
                <a:lnTo>
                  <a:pt x="1582381" y="18884"/>
                </a:lnTo>
                <a:lnTo>
                  <a:pt x="1583512" y="18681"/>
                </a:lnTo>
                <a:lnTo>
                  <a:pt x="1584731" y="18542"/>
                </a:lnTo>
                <a:lnTo>
                  <a:pt x="1591627" y="17754"/>
                </a:lnTo>
                <a:lnTo>
                  <a:pt x="1599603" y="15443"/>
                </a:lnTo>
                <a:lnTo>
                  <a:pt x="1603222" y="14236"/>
                </a:lnTo>
                <a:lnTo>
                  <a:pt x="1615401" y="10172"/>
                </a:lnTo>
                <a:lnTo>
                  <a:pt x="1623098" y="7200"/>
                </a:lnTo>
                <a:lnTo>
                  <a:pt x="1642846" y="0"/>
                </a:lnTo>
                <a:close/>
              </a:path>
              <a:path w="2262504" h="1286510">
                <a:moveTo>
                  <a:pt x="1668754" y="0"/>
                </a:moveTo>
                <a:lnTo>
                  <a:pt x="1646504" y="0"/>
                </a:lnTo>
                <a:lnTo>
                  <a:pt x="1638960" y="2667"/>
                </a:lnTo>
                <a:lnTo>
                  <a:pt x="1618691" y="10210"/>
                </a:lnTo>
                <a:lnTo>
                  <a:pt x="1607413" y="14236"/>
                </a:lnTo>
                <a:lnTo>
                  <a:pt x="1580832" y="20421"/>
                </a:lnTo>
                <a:lnTo>
                  <a:pt x="1579029" y="20358"/>
                </a:lnTo>
                <a:lnTo>
                  <a:pt x="1577517" y="20434"/>
                </a:lnTo>
                <a:lnTo>
                  <a:pt x="1577238" y="20434"/>
                </a:lnTo>
                <a:lnTo>
                  <a:pt x="1575447" y="20421"/>
                </a:lnTo>
                <a:lnTo>
                  <a:pt x="1573682" y="20015"/>
                </a:lnTo>
                <a:lnTo>
                  <a:pt x="1571904" y="19837"/>
                </a:lnTo>
                <a:lnTo>
                  <a:pt x="1571040" y="19583"/>
                </a:lnTo>
                <a:lnTo>
                  <a:pt x="1570202" y="19265"/>
                </a:lnTo>
                <a:lnTo>
                  <a:pt x="1567624" y="18453"/>
                </a:lnTo>
                <a:lnTo>
                  <a:pt x="1566862" y="17907"/>
                </a:lnTo>
                <a:lnTo>
                  <a:pt x="1564589" y="16522"/>
                </a:lnTo>
                <a:lnTo>
                  <a:pt x="1563878" y="15976"/>
                </a:lnTo>
                <a:lnTo>
                  <a:pt x="1563281" y="15290"/>
                </a:lnTo>
                <a:lnTo>
                  <a:pt x="1562633" y="14681"/>
                </a:lnTo>
                <a:lnTo>
                  <a:pt x="1561198" y="13538"/>
                </a:lnTo>
                <a:lnTo>
                  <a:pt x="1560474" y="11836"/>
                </a:lnTo>
                <a:lnTo>
                  <a:pt x="1559394" y="10401"/>
                </a:lnTo>
                <a:lnTo>
                  <a:pt x="1557769" y="7200"/>
                </a:lnTo>
                <a:lnTo>
                  <a:pt x="1556651" y="3937"/>
                </a:lnTo>
                <a:lnTo>
                  <a:pt x="1555902" y="0"/>
                </a:lnTo>
                <a:lnTo>
                  <a:pt x="1549412" y="0"/>
                </a:lnTo>
                <a:lnTo>
                  <a:pt x="1550327" y="6057"/>
                </a:lnTo>
                <a:lnTo>
                  <a:pt x="1554708" y="14973"/>
                </a:lnTo>
                <a:lnTo>
                  <a:pt x="1556689" y="17919"/>
                </a:lnTo>
                <a:lnTo>
                  <a:pt x="1559560" y="20434"/>
                </a:lnTo>
                <a:lnTo>
                  <a:pt x="1562074" y="22694"/>
                </a:lnTo>
                <a:lnTo>
                  <a:pt x="1565402" y="24472"/>
                </a:lnTo>
                <a:lnTo>
                  <a:pt x="1575257" y="27279"/>
                </a:lnTo>
                <a:lnTo>
                  <a:pt x="1581734" y="26911"/>
                </a:lnTo>
                <a:lnTo>
                  <a:pt x="1587246" y="26022"/>
                </a:lnTo>
                <a:lnTo>
                  <a:pt x="1592935" y="25171"/>
                </a:lnTo>
                <a:lnTo>
                  <a:pt x="1598396" y="23787"/>
                </a:lnTo>
                <a:lnTo>
                  <a:pt x="1603654" y="22186"/>
                </a:lnTo>
                <a:lnTo>
                  <a:pt x="1609064" y="20434"/>
                </a:lnTo>
                <a:lnTo>
                  <a:pt x="1611452" y="19659"/>
                </a:lnTo>
                <a:lnTo>
                  <a:pt x="1619097" y="16967"/>
                </a:lnTo>
                <a:lnTo>
                  <a:pt x="1634109" y="11404"/>
                </a:lnTo>
                <a:lnTo>
                  <a:pt x="1649069" y="6057"/>
                </a:lnTo>
                <a:lnTo>
                  <a:pt x="1663966" y="1295"/>
                </a:lnTo>
                <a:lnTo>
                  <a:pt x="1668754" y="0"/>
                </a:lnTo>
                <a:close/>
              </a:path>
              <a:path w="2262504" h="1286510">
                <a:moveTo>
                  <a:pt x="1821891" y="313448"/>
                </a:moveTo>
                <a:lnTo>
                  <a:pt x="1821319" y="313093"/>
                </a:lnTo>
                <a:lnTo>
                  <a:pt x="1820621" y="313448"/>
                </a:lnTo>
                <a:lnTo>
                  <a:pt x="1821891" y="313448"/>
                </a:lnTo>
                <a:close/>
              </a:path>
              <a:path w="2262504" h="1286510">
                <a:moveTo>
                  <a:pt x="1850174" y="0"/>
                </a:moveTo>
                <a:lnTo>
                  <a:pt x="1757718" y="0"/>
                </a:lnTo>
                <a:lnTo>
                  <a:pt x="1758378" y="266"/>
                </a:lnTo>
                <a:lnTo>
                  <a:pt x="1761210" y="1295"/>
                </a:lnTo>
                <a:lnTo>
                  <a:pt x="1764080" y="2108"/>
                </a:lnTo>
                <a:lnTo>
                  <a:pt x="1766976" y="3022"/>
                </a:lnTo>
                <a:lnTo>
                  <a:pt x="1769922" y="3454"/>
                </a:lnTo>
                <a:lnTo>
                  <a:pt x="1772754" y="4051"/>
                </a:lnTo>
                <a:lnTo>
                  <a:pt x="1775599" y="4343"/>
                </a:lnTo>
                <a:lnTo>
                  <a:pt x="1778431" y="4584"/>
                </a:lnTo>
                <a:lnTo>
                  <a:pt x="1781302" y="4940"/>
                </a:lnTo>
                <a:lnTo>
                  <a:pt x="1784083" y="4940"/>
                </a:lnTo>
                <a:lnTo>
                  <a:pt x="1791081" y="5130"/>
                </a:lnTo>
                <a:lnTo>
                  <a:pt x="1797977" y="4902"/>
                </a:lnTo>
                <a:lnTo>
                  <a:pt x="1800745" y="4876"/>
                </a:lnTo>
                <a:lnTo>
                  <a:pt x="1803488" y="4699"/>
                </a:lnTo>
                <a:lnTo>
                  <a:pt x="1808899" y="4241"/>
                </a:lnTo>
                <a:lnTo>
                  <a:pt x="1814449" y="3937"/>
                </a:lnTo>
                <a:lnTo>
                  <a:pt x="1835835" y="1701"/>
                </a:lnTo>
                <a:lnTo>
                  <a:pt x="1850174" y="0"/>
                </a:lnTo>
                <a:close/>
              </a:path>
              <a:path w="2262504" h="1286510">
                <a:moveTo>
                  <a:pt x="2262111" y="393"/>
                </a:moveTo>
                <a:lnTo>
                  <a:pt x="2262060" y="0"/>
                </a:lnTo>
                <a:lnTo>
                  <a:pt x="2251341" y="0"/>
                </a:lnTo>
                <a:lnTo>
                  <a:pt x="2196592" y="24917"/>
                </a:lnTo>
                <a:lnTo>
                  <a:pt x="2141232" y="52641"/>
                </a:lnTo>
                <a:lnTo>
                  <a:pt x="2099741" y="77127"/>
                </a:lnTo>
                <a:lnTo>
                  <a:pt x="2068169" y="103720"/>
                </a:lnTo>
                <a:lnTo>
                  <a:pt x="2047684" y="128295"/>
                </a:lnTo>
                <a:lnTo>
                  <a:pt x="2041956" y="135420"/>
                </a:lnTo>
                <a:lnTo>
                  <a:pt x="2040610" y="137274"/>
                </a:lnTo>
                <a:lnTo>
                  <a:pt x="2038972" y="138861"/>
                </a:lnTo>
                <a:lnTo>
                  <a:pt x="2035746" y="142074"/>
                </a:lnTo>
                <a:lnTo>
                  <a:pt x="2034184" y="143751"/>
                </a:lnTo>
                <a:lnTo>
                  <a:pt x="2032520" y="145300"/>
                </a:lnTo>
                <a:lnTo>
                  <a:pt x="2028926" y="148082"/>
                </a:lnTo>
                <a:lnTo>
                  <a:pt x="2025650" y="151295"/>
                </a:lnTo>
                <a:lnTo>
                  <a:pt x="2021725" y="153619"/>
                </a:lnTo>
                <a:lnTo>
                  <a:pt x="2019820" y="154838"/>
                </a:lnTo>
                <a:lnTo>
                  <a:pt x="2017979" y="156171"/>
                </a:lnTo>
                <a:lnTo>
                  <a:pt x="2016023" y="157314"/>
                </a:lnTo>
                <a:lnTo>
                  <a:pt x="1971319" y="171323"/>
                </a:lnTo>
                <a:lnTo>
                  <a:pt x="1958009" y="171627"/>
                </a:lnTo>
                <a:lnTo>
                  <a:pt x="1951405" y="171018"/>
                </a:lnTo>
                <a:lnTo>
                  <a:pt x="1925256" y="160629"/>
                </a:lnTo>
                <a:lnTo>
                  <a:pt x="1920646" y="158686"/>
                </a:lnTo>
                <a:lnTo>
                  <a:pt x="1919211" y="158038"/>
                </a:lnTo>
                <a:lnTo>
                  <a:pt x="1917141" y="157302"/>
                </a:lnTo>
                <a:lnTo>
                  <a:pt x="1915083" y="156540"/>
                </a:lnTo>
                <a:lnTo>
                  <a:pt x="1912975" y="155905"/>
                </a:lnTo>
                <a:lnTo>
                  <a:pt x="1910943" y="155181"/>
                </a:lnTo>
                <a:lnTo>
                  <a:pt x="1908835" y="154660"/>
                </a:lnTo>
                <a:lnTo>
                  <a:pt x="1896148" y="151866"/>
                </a:lnTo>
                <a:lnTo>
                  <a:pt x="1883410" y="149885"/>
                </a:lnTo>
                <a:lnTo>
                  <a:pt x="1870671" y="148590"/>
                </a:lnTo>
                <a:lnTo>
                  <a:pt x="1864829" y="148234"/>
                </a:lnTo>
                <a:lnTo>
                  <a:pt x="1865960" y="147002"/>
                </a:lnTo>
                <a:lnTo>
                  <a:pt x="1906155" y="152273"/>
                </a:lnTo>
                <a:lnTo>
                  <a:pt x="1933930" y="164528"/>
                </a:lnTo>
                <a:lnTo>
                  <a:pt x="1938312" y="166116"/>
                </a:lnTo>
                <a:lnTo>
                  <a:pt x="1944814" y="167995"/>
                </a:lnTo>
                <a:lnTo>
                  <a:pt x="1951570" y="169164"/>
                </a:lnTo>
                <a:lnTo>
                  <a:pt x="1958467" y="169748"/>
                </a:lnTo>
                <a:lnTo>
                  <a:pt x="1965413" y="169824"/>
                </a:lnTo>
                <a:lnTo>
                  <a:pt x="1979269" y="168414"/>
                </a:lnTo>
                <a:lnTo>
                  <a:pt x="2018474" y="153606"/>
                </a:lnTo>
                <a:lnTo>
                  <a:pt x="2042871" y="131572"/>
                </a:lnTo>
                <a:lnTo>
                  <a:pt x="2045868" y="127965"/>
                </a:lnTo>
                <a:lnTo>
                  <a:pt x="2048776" y="124040"/>
                </a:lnTo>
                <a:lnTo>
                  <a:pt x="2050262" y="122123"/>
                </a:lnTo>
                <a:lnTo>
                  <a:pt x="2051723" y="120078"/>
                </a:lnTo>
                <a:lnTo>
                  <a:pt x="2078418" y="92100"/>
                </a:lnTo>
                <a:lnTo>
                  <a:pt x="2113762" y="66636"/>
                </a:lnTo>
                <a:lnTo>
                  <a:pt x="2177643" y="33261"/>
                </a:lnTo>
                <a:lnTo>
                  <a:pt x="2229167" y="8978"/>
                </a:lnTo>
                <a:lnTo>
                  <a:pt x="2249259" y="0"/>
                </a:lnTo>
                <a:lnTo>
                  <a:pt x="2235504" y="0"/>
                </a:lnTo>
                <a:lnTo>
                  <a:pt x="2200567" y="16103"/>
                </a:lnTo>
                <a:lnTo>
                  <a:pt x="2136559" y="47993"/>
                </a:lnTo>
                <a:lnTo>
                  <a:pt x="2099056" y="69977"/>
                </a:lnTo>
                <a:lnTo>
                  <a:pt x="2065197" y="97891"/>
                </a:lnTo>
                <a:lnTo>
                  <a:pt x="2052142" y="112420"/>
                </a:lnTo>
                <a:lnTo>
                  <a:pt x="2048916" y="116103"/>
                </a:lnTo>
                <a:lnTo>
                  <a:pt x="2046046" y="120142"/>
                </a:lnTo>
                <a:lnTo>
                  <a:pt x="2041753" y="125882"/>
                </a:lnTo>
                <a:lnTo>
                  <a:pt x="2037600" y="131152"/>
                </a:lnTo>
                <a:lnTo>
                  <a:pt x="2036889" y="132016"/>
                </a:lnTo>
                <a:lnTo>
                  <a:pt x="2036254" y="132943"/>
                </a:lnTo>
                <a:lnTo>
                  <a:pt x="2035492" y="133756"/>
                </a:lnTo>
                <a:lnTo>
                  <a:pt x="2031568" y="137718"/>
                </a:lnTo>
                <a:lnTo>
                  <a:pt x="2030069" y="139382"/>
                </a:lnTo>
                <a:lnTo>
                  <a:pt x="2028431" y="140906"/>
                </a:lnTo>
                <a:lnTo>
                  <a:pt x="2024862" y="143751"/>
                </a:lnTo>
                <a:lnTo>
                  <a:pt x="2021687" y="146799"/>
                </a:lnTo>
                <a:lnTo>
                  <a:pt x="2017852" y="149123"/>
                </a:lnTo>
                <a:lnTo>
                  <a:pt x="2012200" y="152768"/>
                </a:lnTo>
                <a:lnTo>
                  <a:pt x="2006282" y="155943"/>
                </a:lnTo>
                <a:lnTo>
                  <a:pt x="1967395" y="166357"/>
                </a:lnTo>
                <a:lnTo>
                  <a:pt x="1960664" y="166560"/>
                </a:lnTo>
                <a:lnTo>
                  <a:pt x="1953958" y="166268"/>
                </a:lnTo>
                <a:lnTo>
                  <a:pt x="1947379" y="165430"/>
                </a:lnTo>
                <a:lnTo>
                  <a:pt x="1938883" y="163487"/>
                </a:lnTo>
                <a:lnTo>
                  <a:pt x="1937092" y="162496"/>
                </a:lnTo>
                <a:lnTo>
                  <a:pt x="1935111" y="161785"/>
                </a:lnTo>
                <a:lnTo>
                  <a:pt x="1933397" y="160731"/>
                </a:lnTo>
                <a:lnTo>
                  <a:pt x="1931987" y="160007"/>
                </a:lnTo>
                <a:lnTo>
                  <a:pt x="1929434" y="158369"/>
                </a:lnTo>
                <a:lnTo>
                  <a:pt x="1886597" y="147040"/>
                </a:lnTo>
                <a:lnTo>
                  <a:pt x="1867077" y="145745"/>
                </a:lnTo>
                <a:lnTo>
                  <a:pt x="1872792" y="139217"/>
                </a:lnTo>
                <a:lnTo>
                  <a:pt x="1892693" y="103657"/>
                </a:lnTo>
                <a:lnTo>
                  <a:pt x="1897646" y="73177"/>
                </a:lnTo>
                <a:lnTo>
                  <a:pt x="1897507" y="71907"/>
                </a:lnTo>
                <a:lnTo>
                  <a:pt x="1897316" y="69367"/>
                </a:lnTo>
                <a:lnTo>
                  <a:pt x="1896935" y="68097"/>
                </a:lnTo>
                <a:lnTo>
                  <a:pt x="1896148" y="63017"/>
                </a:lnTo>
                <a:lnTo>
                  <a:pt x="1895881" y="60477"/>
                </a:lnTo>
                <a:lnTo>
                  <a:pt x="1895729" y="57937"/>
                </a:lnTo>
                <a:lnTo>
                  <a:pt x="1896021" y="55397"/>
                </a:lnTo>
                <a:lnTo>
                  <a:pt x="1896478" y="49047"/>
                </a:lnTo>
                <a:lnTo>
                  <a:pt x="1897900" y="43967"/>
                </a:lnTo>
                <a:lnTo>
                  <a:pt x="1899881" y="37617"/>
                </a:lnTo>
                <a:lnTo>
                  <a:pt x="1903196" y="28727"/>
                </a:lnTo>
                <a:lnTo>
                  <a:pt x="1907095" y="21107"/>
                </a:lnTo>
                <a:lnTo>
                  <a:pt x="1911489" y="12217"/>
                </a:lnTo>
                <a:lnTo>
                  <a:pt x="1916239" y="4597"/>
                </a:lnTo>
                <a:lnTo>
                  <a:pt x="1918538" y="787"/>
                </a:lnTo>
                <a:lnTo>
                  <a:pt x="1915782" y="787"/>
                </a:lnTo>
                <a:lnTo>
                  <a:pt x="1896160" y="37617"/>
                </a:lnTo>
                <a:lnTo>
                  <a:pt x="1891919" y="63017"/>
                </a:lnTo>
                <a:lnTo>
                  <a:pt x="1892541" y="66827"/>
                </a:lnTo>
                <a:lnTo>
                  <a:pt x="1893100" y="69367"/>
                </a:lnTo>
                <a:lnTo>
                  <a:pt x="1893455" y="71907"/>
                </a:lnTo>
                <a:lnTo>
                  <a:pt x="1885403" y="110007"/>
                </a:lnTo>
                <a:lnTo>
                  <a:pt x="1870976" y="132867"/>
                </a:lnTo>
                <a:lnTo>
                  <a:pt x="1864372" y="141757"/>
                </a:lnTo>
                <a:lnTo>
                  <a:pt x="1859991" y="145592"/>
                </a:lnTo>
                <a:lnTo>
                  <a:pt x="1859203" y="145580"/>
                </a:lnTo>
                <a:lnTo>
                  <a:pt x="1865185" y="137947"/>
                </a:lnTo>
                <a:lnTo>
                  <a:pt x="1887181" y="101117"/>
                </a:lnTo>
                <a:lnTo>
                  <a:pt x="1891906" y="80797"/>
                </a:lnTo>
                <a:lnTo>
                  <a:pt x="1891817" y="69367"/>
                </a:lnTo>
                <a:lnTo>
                  <a:pt x="1889747" y="64287"/>
                </a:lnTo>
                <a:lnTo>
                  <a:pt x="1890102" y="57937"/>
                </a:lnTo>
                <a:lnTo>
                  <a:pt x="1902866" y="18567"/>
                </a:lnTo>
                <a:lnTo>
                  <a:pt x="1911400" y="4597"/>
                </a:lnTo>
                <a:lnTo>
                  <a:pt x="1913712" y="787"/>
                </a:lnTo>
                <a:lnTo>
                  <a:pt x="1906460" y="787"/>
                </a:lnTo>
                <a:lnTo>
                  <a:pt x="1902612" y="7137"/>
                </a:lnTo>
                <a:lnTo>
                  <a:pt x="1897786" y="14757"/>
                </a:lnTo>
                <a:lnTo>
                  <a:pt x="1884083" y="56667"/>
                </a:lnTo>
                <a:lnTo>
                  <a:pt x="1884045" y="60477"/>
                </a:lnTo>
                <a:lnTo>
                  <a:pt x="1884502" y="65557"/>
                </a:lnTo>
                <a:lnTo>
                  <a:pt x="1885340" y="70637"/>
                </a:lnTo>
                <a:lnTo>
                  <a:pt x="1885581" y="71907"/>
                </a:lnTo>
                <a:lnTo>
                  <a:pt x="1885581" y="75717"/>
                </a:lnTo>
                <a:lnTo>
                  <a:pt x="1873516" y="115087"/>
                </a:lnTo>
                <a:lnTo>
                  <a:pt x="1868601" y="123977"/>
                </a:lnTo>
                <a:lnTo>
                  <a:pt x="1863102" y="130327"/>
                </a:lnTo>
                <a:lnTo>
                  <a:pt x="1858708" y="135851"/>
                </a:lnTo>
                <a:lnTo>
                  <a:pt x="1858708" y="146710"/>
                </a:lnTo>
                <a:lnTo>
                  <a:pt x="1857108" y="148107"/>
                </a:lnTo>
                <a:lnTo>
                  <a:pt x="1852053" y="153187"/>
                </a:lnTo>
                <a:lnTo>
                  <a:pt x="1846465" y="156997"/>
                </a:lnTo>
                <a:lnTo>
                  <a:pt x="1834400" y="163347"/>
                </a:lnTo>
                <a:lnTo>
                  <a:pt x="1827745" y="165887"/>
                </a:lnTo>
                <a:lnTo>
                  <a:pt x="1821497" y="165887"/>
                </a:lnTo>
                <a:lnTo>
                  <a:pt x="1830057" y="163347"/>
                </a:lnTo>
                <a:lnTo>
                  <a:pt x="1838159" y="160807"/>
                </a:lnTo>
                <a:lnTo>
                  <a:pt x="1840052" y="159537"/>
                </a:lnTo>
                <a:lnTo>
                  <a:pt x="1845729" y="155727"/>
                </a:lnTo>
                <a:lnTo>
                  <a:pt x="1852739" y="150647"/>
                </a:lnTo>
                <a:lnTo>
                  <a:pt x="1857908" y="146596"/>
                </a:lnTo>
                <a:lnTo>
                  <a:pt x="1858708" y="146710"/>
                </a:lnTo>
                <a:lnTo>
                  <a:pt x="1858708" y="135851"/>
                </a:lnTo>
                <a:lnTo>
                  <a:pt x="1857032" y="137947"/>
                </a:lnTo>
                <a:lnTo>
                  <a:pt x="1850415" y="144297"/>
                </a:lnTo>
                <a:lnTo>
                  <a:pt x="1843290" y="149377"/>
                </a:lnTo>
                <a:lnTo>
                  <a:pt x="1835721" y="154457"/>
                </a:lnTo>
                <a:lnTo>
                  <a:pt x="1827758" y="156997"/>
                </a:lnTo>
                <a:lnTo>
                  <a:pt x="1825066" y="158267"/>
                </a:lnTo>
                <a:lnTo>
                  <a:pt x="1820862" y="158267"/>
                </a:lnTo>
                <a:lnTo>
                  <a:pt x="1820862" y="165887"/>
                </a:lnTo>
                <a:lnTo>
                  <a:pt x="1817370" y="167157"/>
                </a:lnTo>
                <a:lnTo>
                  <a:pt x="1814029" y="165887"/>
                </a:lnTo>
                <a:lnTo>
                  <a:pt x="1820862" y="165887"/>
                </a:lnTo>
                <a:lnTo>
                  <a:pt x="1820862" y="158267"/>
                </a:lnTo>
                <a:lnTo>
                  <a:pt x="1819668" y="158267"/>
                </a:lnTo>
                <a:lnTo>
                  <a:pt x="1817293" y="159537"/>
                </a:lnTo>
                <a:lnTo>
                  <a:pt x="1810410" y="158267"/>
                </a:lnTo>
                <a:lnTo>
                  <a:pt x="1796961" y="158267"/>
                </a:lnTo>
                <a:lnTo>
                  <a:pt x="1794129" y="158788"/>
                </a:lnTo>
                <a:lnTo>
                  <a:pt x="1794129" y="165887"/>
                </a:lnTo>
                <a:lnTo>
                  <a:pt x="1787537" y="167157"/>
                </a:lnTo>
                <a:lnTo>
                  <a:pt x="1749920" y="191287"/>
                </a:lnTo>
                <a:lnTo>
                  <a:pt x="1748358" y="192557"/>
                </a:lnTo>
                <a:lnTo>
                  <a:pt x="1740192" y="201447"/>
                </a:lnTo>
                <a:lnTo>
                  <a:pt x="1731848" y="207797"/>
                </a:lnTo>
                <a:lnTo>
                  <a:pt x="1723567" y="215417"/>
                </a:lnTo>
                <a:lnTo>
                  <a:pt x="1715236" y="221767"/>
                </a:lnTo>
                <a:lnTo>
                  <a:pt x="1715579" y="219227"/>
                </a:lnTo>
                <a:lnTo>
                  <a:pt x="1722564" y="214147"/>
                </a:lnTo>
                <a:lnTo>
                  <a:pt x="1730082" y="207797"/>
                </a:lnTo>
                <a:lnTo>
                  <a:pt x="1735759" y="202717"/>
                </a:lnTo>
                <a:lnTo>
                  <a:pt x="1741131" y="197637"/>
                </a:lnTo>
                <a:lnTo>
                  <a:pt x="1745729" y="193827"/>
                </a:lnTo>
                <a:lnTo>
                  <a:pt x="1782013" y="167157"/>
                </a:lnTo>
                <a:lnTo>
                  <a:pt x="1792643" y="165887"/>
                </a:lnTo>
                <a:lnTo>
                  <a:pt x="1794129" y="165887"/>
                </a:lnTo>
                <a:lnTo>
                  <a:pt x="1794129" y="158788"/>
                </a:lnTo>
                <a:lnTo>
                  <a:pt x="1782978" y="160807"/>
                </a:lnTo>
                <a:lnTo>
                  <a:pt x="1775510" y="162077"/>
                </a:lnTo>
                <a:lnTo>
                  <a:pt x="1762391" y="169697"/>
                </a:lnTo>
                <a:lnTo>
                  <a:pt x="1756943" y="173507"/>
                </a:lnTo>
                <a:lnTo>
                  <a:pt x="1747037" y="183667"/>
                </a:lnTo>
                <a:lnTo>
                  <a:pt x="1742490" y="187477"/>
                </a:lnTo>
                <a:lnTo>
                  <a:pt x="1733296" y="196367"/>
                </a:lnTo>
                <a:lnTo>
                  <a:pt x="1728533" y="201447"/>
                </a:lnTo>
                <a:lnTo>
                  <a:pt x="1723618" y="205257"/>
                </a:lnTo>
                <a:lnTo>
                  <a:pt x="1716176" y="211607"/>
                </a:lnTo>
                <a:lnTo>
                  <a:pt x="1708556" y="216687"/>
                </a:lnTo>
                <a:lnTo>
                  <a:pt x="1700771" y="223037"/>
                </a:lnTo>
                <a:lnTo>
                  <a:pt x="1692808" y="228117"/>
                </a:lnTo>
                <a:lnTo>
                  <a:pt x="1690738" y="229412"/>
                </a:lnTo>
                <a:lnTo>
                  <a:pt x="1690738" y="237363"/>
                </a:lnTo>
                <a:lnTo>
                  <a:pt x="1688731" y="238277"/>
                </a:lnTo>
                <a:lnTo>
                  <a:pt x="1679892" y="243357"/>
                </a:lnTo>
                <a:lnTo>
                  <a:pt x="1673821" y="245897"/>
                </a:lnTo>
                <a:lnTo>
                  <a:pt x="1660194" y="250977"/>
                </a:lnTo>
                <a:lnTo>
                  <a:pt x="1652549" y="253517"/>
                </a:lnTo>
                <a:lnTo>
                  <a:pt x="1642237" y="253517"/>
                </a:lnTo>
                <a:lnTo>
                  <a:pt x="1639049" y="252247"/>
                </a:lnTo>
                <a:lnTo>
                  <a:pt x="1636344" y="252247"/>
                </a:lnTo>
                <a:lnTo>
                  <a:pt x="1633728" y="250977"/>
                </a:lnTo>
                <a:lnTo>
                  <a:pt x="1631594" y="249707"/>
                </a:lnTo>
                <a:lnTo>
                  <a:pt x="1629981" y="249707"/>
                </a:lnTo>
                <a:lnTo>
                  <a:pt x="1619935" y="244627"/>
                </a:lnTo>
                <a:lnTo>
                  <a:pt x="1598180" y="234467"/>
                </a:lnTo>
                <a:lnTo>
                  <a:pt x="1587931" y="229387"/>
                </a:lnTo>
                <a:lnTo>
                  <a:pt x="1582864" y="225577"/>
                </a:lnTo>
                <a:lnTo>
                  <a:pt x="1584934" y="226847"/>
                </a:lnTo>
                <a:lnTo>
                  <a:pt x="1590382" y="229387"/>
                </a:lnTo>
                <a:lnTo>
                  <a:pt x="1600466" y="233197"/>
                </a:lnTo>
                <a:lnTo>
                  <a:pt x="1612265" y="239547"/>
                </a:lnTo>
                <a:lnTo>
                  <a:pt x="1616252" y="242087"/>
                </a:lnTo>
                <a:lnTo>
                  <a:pt x="1628063" y="247167"/>
                </a:lnTo>
                <a:lnTo>
                  <a:pt x="1634642" y="249707"/>
                </a:lnTo>
                <a:lnTo>
                  <a:pt x="1637880" y="249707"/>
                </a:lnTo>
                <a:lnTo>
                  <a:pt x="1641246" y="250977"/>
                </a:lnTo>
                <a:lnTo>
                  <a:pt x="1651444" y="250977"/>
                </a:lnTo>
                <a:lnTo>
                  <a:pt x="1654721" y="249707"/>
                </a:lnTo>
                <a:lnTo>
                  <a:pt x="1664271" y="247167"/>
                </a:lnTo>
                <a:lnTo>
                  <a:pt x="1668665" y="245897"/>
                </a:lnTo>
                <a:lnTo>
                  <a:pt x="1673047" y="244627"/>
                </a:lnTo>
                <a:lnTo>
                  <a:pt x="1680933" y="240817"/>
                </a:lnTo>
                <a:lnTo>
                  <a:pt x="1687842" y="237007"/>
                </a:lnTo>
                <a:lnTo>
                  <a:pt x="1686877" y="238277"/>
                </a:lnTo>
                <a:lnTo>
                  <a:pt x="1690738" y="237363"/>
                </a:lnTo>
                <a:lnTo>
                  <a:pt x="1690738" y="229412"/>
                </a:lnTo>
                <a:lnTo>
                  <a:pt x="1684642" y="233197"/>
                </a:lnTo>
                <a:lnTo>
                  <a:pt x="1667764" y="240817"/>
                </a:lnTo>
                <a:lnTo>
                  <a:pt x="1659115" y="243357"/>
                </a:lnTo>
                <a:lnTo>
                  <a:pt x="1647469" y="245897"/>
                </a:lnTo>
                <a:lnTo>
                  <a:pt x="1642148" y="244627"/>
                </a:lnTo>
                <a:lnTo>
                  <a:pt x="1638261" y="244627"/>
                </a:lnTo>
                <a:lnTo>
                  <a:pt x="1633956" y="243357"/>
                </a:lnTo>
                <a:lnTo>
                  <a:pt x="1625295" y="239547"/>
                </a:lnTo>
                <a:lnTo>
                  <a:pt x="1597875" y="225577"/>
                </a:lnTo>
                <a:lnTo>
                  <a:pt x="1590344" y="221767"/>
                </a:lnTo>
                <a:lnTo>
                  <a:pt x="1572298" y="214147"/>
                </a:lnTo>
                <a:lnTo>
                  <a:pt x="1569161" y="212877"/>
                </a:lnTo>
                <a:lnTo>
                  <a:pt x="1553476" y="206527"/>
                </a:lnTo>
                <a:lnTo>
                  <a:pt x="1543697" y="203987"/>
                </a:lnTo>
                <a:lnTo>
                  <a:pt x="1523441" y="201447"/>
                </a:lnTo>
                <a:lnTo>
                  <a:pt x="1513065" y="201447"/>
                </a:lnTo>
                <a:lnTo>
                  <a:pt x="1473987" y="212877"/>
                </a:lnTo>
                <a:lnTo>
                  <a:pt x="1461503" y="219227"/>
                </a:lnTo>
                <a:lnTo>
                  <a:pt x="1448041" y="226847"/>
                </a:lnTo>
                <a:lnTo>
                  <a:pt x="1441107" y="230657"/>
                </a:lnTo>
                <a:lnTo>
                  <a:pt x="1430909" y="235737"/>
                </a:lnTo>
                <a:lnTo>
                  <a:pt x="1423238" y="238277"/>
                </a:lnTo>
                <a:lnTo>
                  <a:pt x="1415707" y="238277"/>
                </a:lnTo>
                <a:lnTo>
                  <a:pt x="1398003" y="196126"/>
                </a:lnTo>
                <a:lnTo>
                  <a:pt x="1397596" y="182156"/>
                </a:lnTo>
                <a:lnTo>
                  <a:pt x="1397850" y="177076"/>
                </a:lnTo>
                <a:lnTo>
                  <a:pt x="1397965" y="175806"/>
                </a:lnTo>
                <a:lnTo>
                  <a:pt x="1398244" y="174536"/>
                </a:lnTo>
                <a:lnTo>
                  <a:pt x="1398651" y="171996"/>
                </a:lnTo>
                <a:lnTo>
                  <a:pt x="1399159" y="169456"/>
                </a:lnTo>
                <a:lnTo>
                  <a:pt x="1399184" y="166916"/>
                </a:lnTo>
                <a:lnTo>
                  <a:pt x="1399413" y="163106"/>
                </a:lnTo>
                <a:lnTo>
                  <a:pt x="1398701" y="159296"/>
                </a:lnTo>
                <a:lnTo>
                  <a:pt x="1397406" y="155486"/>
                </a:lnTo>
                <a:lnTo>
                  <a:pt x="1396034" y="151676"/>
                </a:lnTo>
                <a:lnTo>
                  <a:pt x="1395145" y="149847"/>
                </a:lnTo>
                <a:lnTo>
                  <a:pt x="1395145" y="232613"/>
                </a:lnTo>
                <a:lnTo>
                  <a:pt x="1394904" y="232498"/>
                </a:lnTo>
                <a:lnTo>
                  <a:pt x="1390243" y="193586"/>
                </a:lnTo>
                <a:lnTo>
                  <a:pt x="1390129" y="188506"/>
                </a:lnTo>
                <a:lnTo>
                  <a:pt x="1390192" y="179616"/>
                </a:lnTo>
                <a:lnTo>
                  <a:pt x="1390421" y="175806"/>
                </a:lnTo>
                <a:lnTo>
                  <a:pt x="1391183" y="170726"/>
                </a:lnTo>
                <a:lnTo>
                  <a:pt x="1391348" y="169456"/>
                </a:lnTo>
                <a:lnTo>
                  <a:pt x="1391856" y="168186"/>
                </a:lnTo>
                <a:lnTo>
                  <a:pt x="1391742" y="166916"/>
                </a:lnTo>
                <a:lnTo>
                  <a:pt x="1391996" y="163106"/>
                </a:lnTo>
                <a:lnTo>
                  <a:pt x="1391158" y="160566"/>
                </a:lnTo>
                <a:lnTo>
                  <a:pt x="1390256" y="156756"/>
                </a:lnTo>
                <a:lnTo>
                  <a:pt x="1389037" y="154216"/>
                </a:lnTo>
                <a:lnTo>
                  <a:pt x="1387614" y="151676"/>
                </a:lnTo>
                <a:lnTo>
                  <a:pt x="1385671" y="149136"/>
                </a:lnTo>
                <a:lnTo>
                  <a:pt x="1381937" y="144056"/>
                </a:lnTo>
                <a:lnTo>
                  <a:pt x="1351229" y="121196"/>
                </a:lnTo>
                <a:lnTo>
                  <a:pt x="1344587" y="116116"/>
                </a:lnTo>
                <a:lnTo>
                  <a:pt x="1330579" y="108496"/>
                </a:lnTo>
                <a:lnTo>
                  <a:pt x="1323670" y="103416"/>
                </a:lnTo>
                <a:lnTo>
                  <a:pt x="1317167" y="99606"/>
                </a:lnTo>
                <a:lnTo>
                  <a:pt x="1311287" y="95796"/>
                </a:lnTo>
                <a:lnTo>
                  <a:pt x="1306245" y="91986"/>
                </a:lnTo>
                <a:lnTo>
                  <a:pt x="1300124" y="86906"/>
                </a:lnTo>
                <a:lnTo>
                  <a:pt x="1296797" y="83096"/>
                </a:lnTo>
                <a:lnTo>
                  <a:pt x="1298295" y="83096"/>
                </a:lnTo>
                <a:lnTo>
                  <a:pt x="1301940" y="86906"/>
                </a:lnTo>
                <a:lnTo>
                  <a:pt x="1307668" y="90716"/>
                </a:lnTo>
                <a:lnTo>
                  <a:pt x="1342402" y="113576"/>
                </a:lnTo>
                <a:lnTo>
                  <a:pt x="1348689" y="117386"/>
                </a:lnTo>
                <a:lnTo>
                  <a:pt x="1354696" y="121196"/>
                </a:lnTo>
                <a:lnTo>
                  <a:pt x="1362456" y="126276"/>
                </a:lnTo>
                <a:lnTo>
                  <a:pt x="1368920" y="131356"/>
                </a:lnTo>
                <a:lnTo>
                  <a:pt x="1372844" y="133896"/>
                </a:lnTo>
                <a:lnTo>
                  <a:pt x="1377886" y="138976"/>
                </a:lnTo>
                <a:lnTo>
                  <a:pt x="1382598" y="142786"/>
                </a:lnTo>
                <a:lnTo>
                  <a:pt x="1386738" y="147866"/>
                </a:lnTo>
                <a:lnTo>
                  <a:pt x="1390103" y="154216"/>
                </a:lnTo>
                <a:lnTo>
                  <a:pt x="1392072" y="158026"/>
                </a:lnTo>
                <a:lnTo>
                  <a:pt x="1392999" y="161836"/>
                </a:lnTo>
                <a:lnTo>
                  <a:pt x="1392783" y="170726"/>
                </a:lnTo>
                <a:lnTo>
                  <a:pt x="1391488" y="174536"/>
                </a:lnTo>
                <a:lnTo>
                  <a:pt x="1391361" y="178346"/>
                </a:lnTo>
                <a:lnTo>
                  <a:pt x="1390992" y="183426"/>
                </a:lnTo>
                <a:lnTo>
                  <a:pt x="1390929" y="188506"/>
                </a:lnTo>
                <a:lnTo>
                  <a:pt x="1391158" y="193586"/>
                </a:lnTo>
                <a:lnTo>
                  <a:pt x="1392021" y="207556"/>
                </a:lnTo>
                <a:lnTo>
                  <a:pt x="1393190" y="217716"/>
                </a:lnTo>
                <a:lnTo>
                  <a:pt x="1395145" y="232613"/>
                </a:lnTo>
                <a:lnTo>
                  <a:pt x="1395145" y="149847"/>
                </a:lnTo>
                <a:lnTo>
                  <a:pt x="1394193" y="147866"/>
                </a:lnTo>
                <a:lnTo>
                  <a:pt x="1391996" y="145326"/>
                </a:lnTo>
                <a:lnTo>
                  <a:pt x="1387640" y="138976"/>
                </a:lnTo>
                <a:lnTo>
                  <a:pt x="1382420" y="133896"/>
                </a:lnTo>
                <a:lnTo>
                  <a:pt x="1377086" y="130086"/>
                </a:lnTo>
                <a:lnTo>
                  <a:pt x="1371727" y="125006"/>
                </a:lnTo>
                <a:lnTo>
                  <a:pt x="1360589" y="117386"/>
                </a:lnTo>
                <a:lnTo>
                  <a:pt x="1335392" y="102146"/>
                </a:lnTo>
                <a:lnTo>
                  <a:pt x="1327150" y="97066"/>
                </a:lnTo>
                <a:lnTo>
                  <a:pt x="1319072" y="91986"/>
                </a:lnTo>
                <a:lnTo>
                  <a:pt x="1311275" y="85636"/>
                </a:lnTo>
                <a:lnTo>
                  <a:pt x="1307617" y="83096"/>
                </a:lnTo>
                <a:lnTo>
                  <a:pt x="1290891" y="65316"/>
                </a:lnTo>
                <a:lnTo>
                  <a:pt x="1290142" y="65316"/>
                </a:lnTo>
                <a:lnTo>
                  <a:pt x="1286941" y="58966"/>
                </a:lnTo>
                <a:lnTo>
                  <a:pt x="1277264" y="42456"/>
                </a:lnTo>
                <a:lnTo>
                  <a:pt x="1274216" y="37376"/>
                </a:lnTo>
                <a:lnTo>
                  <a:pt x="1268907" y="28486"/>
                </a:lnTo>
                <a:lnTo>
                  <a:pt x="1256766" y="8166"/>
                </a:lnTo>
                <a:lnTo>
                  <a:pt x="1251648" y="546"/>
                </a:lnTo>
                <a:lnTo>
                  <a:pt x="1245895" y="546"/>
                </a:lnTo>
                <a:lnTo>
                  <a:pt x="1255344" y="15786"/>
                </a:lnTo>
                <a:lnTo>
                  <a:pt x="1263015" y="28486"/>
                </a:lnTo>
                <a:lnTo>
                  <a:pt x="1261999" y="27216"/>
                </a:lnTo>
                <a:lnTo>
                  <a:pt x="1264615" y="33553"/>
                </a:lnTo>
                <a:lnTo>
                  <a:pt x="1262380" y="29756"/>
                </a:lnTo>
                <a:lnTo>
                  <a:pt x="1260208" y="25946"/>
                </a:lnTo>
                <a:lnTo>
                  <a:pt x="1257503" y="20866"/>
                </a:lnTo>
                <a:lnTo>
                  <a:pt x="1253058" y="14516"/>
                </a:lnTo>
                <a:lnTo>
                  <a:pt x="1243660" y="546"/>
                </a:lnTo>
                <a:lnTo>
                  <a:pt x="1236497" y="546"/>
                </a:lnTo>
                <a:lnTo>
                  <a:pt x="1249743" y="20866"/>
                </a:lnTo>
                <a:lnTo>
                  <a:pt x="1269111" y="53886"/>
                </a:lnTo>
                <a:lnTo>
                  <a:pt x="1291831" y="86906"/>
                </a:lnTo>
                <a:lnTo>
                  <a:pt x="1348359" y="125006"/>
                </a:lnTo>
                <a:lnTo>
                  <a:pt x="1356296" y="130086"/>
                </a:lnTo>
                <a:lnTo>
                  <a:pt x="1385328" y="159296"/>
                </a:lnTo>
                <a:lnTo>
                  <a:pt x="1386700" y="163106"/>
                </a:lnTo>
                <a:lnTo>
                  <a:pt x="1385887" y="168186"/>
                </a:lnTo>
                <a:lnTo>
                  <a:pt x="1385163" y="173266"/>
                </a:lnTo>
                <a:lnTo>
                  <a:pt x="1384795" y="174536"/>
                </a:lnTo>
                <a:lnTo>
                  <a:pt x="1384630" y="178346"/>
                </a:lnTo>
                <a:lnTo>
                  <a:pt x="1384338" y="182156"/>
                </a:lnTo>
                <a:lnTo>
                  <a:pt x="1384388" y="183426"/>
                </a:lnTo>
                <a:lnTo>
                  <a:pt x="1384503" y="188506"/>
                </a:lnTo>
                <a:lnTo>
                  <a:pt x="1385023" y="198666"/>
                </a:lnTo>
                <a:lnTo>
                  <a:pt x="1390599" y="246926"/>
                </a:lnTo>
                <a:lnTo>
                  <a:pt x="1396492" y="285026"/>
                </a:lnTo>
                <a:lnTo>
                  <a:pt x="1412201" y="380276"/>
                </a:lnTo>
                <a:lnTo>
                  <a:pt x="1415186" y="399326"/>
                </a:lnTo>
                <a:lnTo>
                  <a:pt x="1420571" y="437426"/>
                </a:lnTo>
                <a:lnTo>
                  <a:pt x="1424559" y="481876"/>
                </a:lnTo>
                <a:lnTo>
                  <a:pt x="1424533" y="489496"/>
                </a:lnTo>
                <a:lnTo>
                  <a:pt x="1424190" y="493306"/>
                </a:lnTo>
                <a:lnTo>
                  <a:pt x="1424101" y="494576"/>
                </a:lnTo>
                <a:lnTo>
                  <a:pt x="1423987" y="497116"/>
                </a:lnTo>
                <a:lnTo>
                  <a:pt x="1423339" y="499656"/>
                </a:lnTo>
                <a:lnTo>
                  <a:pt x="1423276" y="500926"/>
                </a:lnTo>
                <a:lnTo>
                  <a:pt x="1422768" y="502196"/>
                </a:lnTo>
                <a:lnTo>
                  <a:pt x="1421841" y="504736"/>
                </a:lnTo>
                <a:lnTo>
                  <a:pt x="1420939" y="508546"/>
                </a:lnTo>
                <a:lnTo>
                  <a:pt x="1418031" y="517436"/>
                </a:lnTo>
                <a:lnTo>
                  <a:pt x="1416011" y="522516"/>
                </a:lnTo>
                <a:lnTo>
                  <a:pt x="1410550" y="533946"/>
                </a:lnTo>
                <a:lnTo>
                  <a:pt x="1406867" y="539026"/>
                </a:lnTo>
                <a:lnTo>
                  <a:pt x="1403553" y="544106"/>
                </a:lnTo>
                <a:lnTo>
                  <a:pt x="1400149" y="550456"/>
                </a:lnTo>
                <a:lnTo>
                  <a:pt x="1396949" y="555536"/>
                </a:lnTo>
                <a:lnTo>
                  <a:pt x="1393799" y="560616"/>
                </a:lnTo>
                <a:lnTo>
                  <a:pt x="1389164" y="569506"/>
                </a:lnTo>
                <a:lnTo>
                  <a:pt x="1384668" y="578396"/>
                </a:lnTo>
                <a:lnTo>
                  <a:pt x="1380248" y="587286"/>
                </a:lnTo>
                <a:lnTo>
                  <a:pt x="1375892" y="596176"/>
                </a:lnTo>
                <a:lnTo>
                  <a:pt x="1371409" y="603796"/>
                </a:lnTo>
                <a:lnTo>
                  <a:pt x="1366710" y="611416"/>
                </a:lnTo>
                <a:lnTo>
                  <a:pt x="1361681" y="620306"/>
                </a:lnTo>
                <a:lnTo>
                  <a:pt x="1356245" y="627926"/>
                </a:lnTo>
                <a:lnTo>
                  <a:pt x="1352702" y="633006"/>
                </a:lnTo>
                <a:lnTo>
                  <a:pt x="1348524" y="638086"/>
                </a:lnTo>
                <a:lnTo>
                  <a:pt x="1344612" y="641896"/>
                </a:lnTo>
                <a:lnTo>
                  <a:pt x="1340370" y="646976"/>
                </a:lnTo>
                <a:lnTo>
                  <a:pt x="1336306" y="652056"/>
                </a:lnTo>
                <a:lnTo>
                  <a:pt x="1331747" y="655866"/>
                </a:lnTo>
                <a:lnTo>
                  <a:pt x="1324965" y="662216"/>
                </a:lnTo>
                <a:lnTo>
                  <a:pt x="1287653" y="691426"/>
                </a:lnTo>
                <a:lnTo>
                  <a:pt x="1281252" y="695464"/>
                </a:lnTo>
                <a:lnTo>
                  <a:pt x="1281823" y="686943"/>
                </a:lnTo>
                <a:lnTo>
                  <a:pt x="1283500" y="666623"/>
                </a:lnTo>
                <a:lnTo>
                  <a:pt x="1284795" y="652653"/>
                </a:lnTo>
                <a:lnTo>
                  <a:pt x="1288186" y="618363"/>
                </a:lnTo>
                <a:lnTo>
                  <a:pt x="1289494" y="604393"/>
                </a:lnTo>
                <a:lnTo>
                  <a:pt x="1290116" y="595503"/>
                </a:lnTo>
                <a:lnTo>
                  <a:pt x="1290231" y="592963"/>
                </a:lnTo>
                <a:lnTo>
                  <a:pt x="1290307" y="590423"/>
                </a:lnTo>
                <a:lnTo>
                  <a:pt x="1290345" y="589153"/>
                </a:lnTo>
                <a:lnTo>
                  <a:pt x="1290129" y="586613"/>
                </a:lnTo>
                <a:lnTo>
                  <a:pt x="1289900" y="585343"/>
                </a:lnTo>
                <a:lnTo>
                  <a:pt x="1289507" y="582803"/>
                </a:lnTo>
                <a:lnTo>
                  <a:pt x="1289138" y="581533"/>
                </a:lnTo>
                <a:lnTo>
                  <a:pt x="1287767" y="577723"/>
                </a:lnTo>
                <a:lnTo>
                  <a:pt x="1286764" y="573913"/>
                </a:lnTo>
                <a:lnTo>
                  <a:pt x="1285697" y="571373"/>
                </a:lnTo>
                <a:lnTo>
                  <a:pt x="1284490" y="568744"/>
                </a:lnTo>
                <a:lnTo>
                  <a:pt x="1284490" y="586613"/>
                </a:lnTo>
                <a:lnTo>
                  <a:pt x="1284338" y="589153"/>
                </a:lnTo>
                <a:lnTo>
                  <a:pt x="1284147" y="587883"/>
                </a:lnTo>
                <a:lnTo>
                  <a:pt x="1283919" y="586613"/>
                </a:lnTo>
                <a:lnTo>
                  <a:pt x="1282014" y="578993"/>
                </a:lnTo>
                <a:lnTo>
                  <a:pt x="1277620" y="570141"/>
                </a:lnTo>
                <a:lnTo>
                  <a:pt x="1277620" y="797433"/>
                </a:lnTo>
                <a:lnTo>
                  <a:pt x="1277416" y="805053"/>
                </a:lnTo>
                <a:lnTo>
                  <a:pt x="1251889" y="923163"/>
                </a:lnTo>
                <a:lnTo>
                  <a:pt x="1246987" y="940943"/>
                </a:lnTo>
                <a:lnTo>
                  <a:pt x="1246162" y="944753"/>
                </a:lnTo>
                <a:lnTo>
                  <a:pt x="1244930" y="947293"/>
                </a:lnTo>
                <a:lnTo>
                  <a:pt x="1243901" y="951103"/>
                </a:lnTo>
                <a:lnTo>
                  <a:pt x="1240637" y="961263"/>
                </a:lnTo>
                <a:lnTo>
                  <a:pt x="1239405" y="963803"/>
                </a:lnTo>
                <a:lnTo>
                  <a:pt x="1237983" y="967613"/>
                </a:lnTo>
                <a:lnTo>
                  <a:pt x="1236637" y="970153"/>
                </a:lnTo>
                <a:lnTo>
                  <a:pt x="1235202" y="973963"/>
                </a:lnTo>
                <a:lnTo>
                  <a:pt x="1234084" y="977773"/>
                </a:lnTo>
                <a:lnTo>
                  <a:pt x="1232357" y="980313"/>
                </a:lnTo>
                <a:lnTo>
                  <a:pt x="1209586" y="1017143"/>
                </a:lnTo>
                <a:lnTo>
                  <a:pt x="1179309" y="1046353"/>
                </a:lnTo>
                <a:lnTo>
                  <a:pt x="1153160" y="1062863"/>
                </a:lnTo>
                <a:lnTo>
                  <a:pt x="1159383" y="1057783"/>
                </a:lnTo>
                <a:lnTo>
                  <a:pt x="1176604" y="1046353"/>
                </a:lnTo>
                <a:lnTo>
                  <a:pt x="1197508" y="1028573"/>
                </a:lnTo>
                <a:lnTo>
                  <a:pt x="1204391" y="1020953"/>
                </a:lnTo>
                <a:lnTo>
                  <a:pt x="1211605" y="1010793"/>
                </a:lnTo>
                <a:lnTo>
                  <a:pt x="1218552" y="1001903"/>
                </a:lnTo>
                <a:lnTo>
                  <a:pt x="1220660" y="998093"/>
                </a:lnTo>
                <a:lnTo>
                  <a:pt x="1222870" y="994283"/>
                </a:lnTo>
                <a:lnTo>
                  <a:pt x="1224813" y="991743"/>
                </a:lnTo>
                <a:lnTo>
                  <a:pt x="1230693" y="980313"/>
                </a:lnTo>
                <a:lnTo>
                  <a:pt x="1231493" y="979043"/>
                </a:lnTo>
                <a:lnTo>
                  <a:pt x="1232166" y="976503"/>
                </a:lnTo>
                <a:lnTo>
                  <a:pt x="1236713" y="966343"/>
                </a:lnTo>
                <a:lnTo>
                  <a:pt x="1242415" y="951103"/>
                </a:lnTo>
                <a:lnTo>
                  <a:pt x="1247241" y="933323"/>
                </a:lnTo>
                <a:lnTo>
                  <a:pt x="1251470" y="916813"/>
                </a:lnTo>
                <a:lnTo>
                  <a:pt x="1255420" y="899033"/>
                </a:lnTo>
                <a:lnTo>
                  <a:pt x="1259484" y="881253"/>
                </a:lnTo>
                <a:lnTo>
                  <a:pt x="1271803" y="827913"/>
                </a:lnTo>
                <a:lnTo>
                  <a:pt x="1275549" y="798703"/>
                </a:lnTo>
                <a:lnTo>
                  <a:pt x="1275524" y="792353"/>
                </a:lnTo>
                <a:lnTo>
                  <a:pt x="1275194" y="784733"/>
                </a:lnTo>
                <a:lnTo>
                  <a:pt x="1274508" y="775843"/>
                </a:lnTo>
                <a:lnTo>
                  <a:pt x="1273721" y="768223"/>
                </a:lnTo>
                <a:lnTo>
                  <a:pt x="1273009" y="759333"/>
                </a:lnTo>
                <a:lnTo>
                  <a:pt x="1272387" y="746633"/>
                </a:lnTo>
                <a:lnTo>
                  <a:pt x="1272489" y="725043"/>
                </a:lnTo>
                <a:lnTo>
                  <a:pt x="1272933" y="714883"/>
                </a:lnTo>
                <a:lnTo>
                  <a:pt x="1273365" y="708533"/>
                </a:lnTo>
                <a:lnTo>
                  <a:pt x="1273479" y="705993"/>
                </a:lnTo>
                <a:lnTo>
                  <a:pt x="1273606" y="705027"/>
                </a:lnTo>
                <a:lnTo>
                  <a:pt x="1273708" y="704278"/>
                </a:lnTo>
                <a:lnTo>
                  <a:pt x="1274445" y="705916"/>
                </a:lnTo>
                <a:lnTo>
                  <a:pt x="1274267" y="709803"/>
                </a:lnTo>
                <a:lnTo>
                  <a:pt x="1273937" y="719963"/>
                </a:lnTo>
                <a:lnTo>
                  <a:pt x="1274622" y="758063"/>
                </a:lnTo>
                <a:lnTo>
                  <a:pt x="1276426" y="775843"/>
                </a:lnTo>
                <a:lnTo>
                  <a:pt x="1277239" y="784733"/>
                </a:lnTo>
                <a:lnTo>
                  <a:pt x="1277581" y="792353"/>
                </a:lnTo>
                <a:lnTo>
                  <a:pt x="1277620" y="797433"/>
                </a:lnTo>
                <a:lnTo>
                  <a:pt x="1277620" y="570141"/>
                </a:lnTo>
                <a:lnTo>
                  <a:pt x="1277607" y="589153"/>
                </a:lnTo>
                <a:lnTo>
                  <a:pt x="1277429" y="591693"/>
                </a:lnTo>
                <a:lnTo>
                  <a:pt x="1277251" y="595503"/>
                </a:lnTo>
                <a:lnTo>
                  <a:pt x="1276769" y="603123"/>
                </a:lnTo>
                <a:lnTo>
                  <a:pt x="1275181" y="620382"/>
                </a:lnTo>
                <a:lnTo>
                  <a:pt x="1275181" y="693775"/>
                </a:lnTo>
                <a:lnTo>
                  <a:pt x="1274991" y="697103"/>
                </a:lnTo>
                <a:lnTo>
                  <a:pt x="1274876" y="698703"/>
                </a:lnTo>
                <a:lnTo>
                  <a:pt x="1274762" y="700303"/>
                </a:lnTo>
                <a:lnTo>
                  <a:pt x="1274660" y="701700"/>
                </a:lnTo>
                <a:lnTo>
                  <a:pt x="1274013" y="702056"/>
                </a:lnTo>
                <a:lnTo>
                  <a:pt x="1274229" y="700557"/>
                </a:lnTo>
                <a:lnTo>
                  <a:pt x="1274762" y="700303"/>
                </a:lnTo>
                <a:lnTo>
                  <a:pt x="1274762" y="698766"/>
                </a:lnTo>
                <a:lnTo>
                  <a:pt x="1274457" y="698906"/>
                </a:lnTo>
                <a:lnTo>
                  <a:pt x="1275181" y="693775"/>
                </a:lnTo>
                <a:lnTo>
                  <a:pt x="1275181" y="620382"/>
                </a:lnTo>
                <a:lnTo>
                  <a:pt x="1275016" y="622173"/>
                </a:lnTo>
                <a:lnTo>
                  <a:pt x="1271803" y="655193"/>
                </a:lnTo>
                <a:lnTo>
                  <a:pt x="1270444" y="670433"/>
                </a:lnTo>
                <a:lnTo>
                  <a:pt x="1267396" y="719963"/>
                </a:lnTo>
                <a:lnTo>
                  <a:pt x="1267167" y="739013"/>
                </a:lnTo>
                <a:lnTo>
                  <a:pt x="1267282" y="746633"/>
                </a:lnTo>
                <a:lnTo>
                  <a:pt x="1267548" y="754253"/>
                </a:lnTo>
                <a:lnTo>
                  <a:pt x="1269022" y="770763"/>
                </a:lnTo>
                <a:lnTo>
                  <a:pt x="1269733" y="778383"/>
                </a:lnTo>
                <a:lnTo>
                  <a:pt x="1270317" y="787273"/>
                </a:lnTo>
                <a:lnTo>
                  <a:pt x="1270406" y="789813"/>
                </a:lnTo>
                <a:lnTo>
                  <a:pt x="1270508" y="797433"/>
                </a:lnTo>
                <a:lnTo>
                  <a:pt x="1270330" y="802513"/>
                </a:lnTo>
                <a:lnTo>
                  <a:pt x="1269542" y="811403"/>
                </a:lnTo>
                <a:lnTo>
                  <a:pt x="1268285" y="819023"/>
                </a:lnTo>
                <a:lnTo>
                  <a:pt x="1266659" y="826643"/>
                </a:lnTo>
                <a:lnTo>
                  <a:pt x="1264856" y="834263"/>
                </a:lnTo>
                <a:lnTo>
                  <a:pt x="1262938" y="843153"/>
                </a:lnTo>
                <a:lnTo>
                  <a:pt x="1257046" y="867283"/>
                </a:lnTo>
                <a:lnTo>
                  <a:pt x="1253147" y="883793"/>
                </a:lnTo>
                <a:lnTo>
                  <a:pt x="1249324" y="900303"/>
                </a:lnTo>
                <a:lnTo>
                  <a:pt x="1245590" y="915543"/>
                </a:lnTo>
                <a:lnTo>
                  <a:pt x="1231607" y="962533"/>
                </a:lnTo>
                <a:lnTo>
                  <a:pt x="1208849" y="1005713"/>
                </a:lnTo>
                <a:lnTo>
                  <a:pt x="1186027" y="1031113"/>
                </a:lnTo>
                <a:lnTo>
                  <a:pt x="1183919" y="1033653"/>
                </a:lnTo>
                <a:lnTo>
                  <a:pt x="1179817" y="1036193"/>
                </a:lnTo>
                <a:lnTo>
                  <a:pt x="1177861" y="1038733"/>
                </a:lnTo>
                <a:lnTo>
                  <a:pt x="1171371" y="1042543"/>
                </a:lnTo>
                <a:lnTo>
                  <a:pt x="1167130" y="1046353"/>
                </a:lnTo>
                <a:lnTo>
                  <a:pt x="1162519" y="1048893"/>
                </a:lnTo>
                <a:lnTo>
                  <a:pt x="1155661" y="1053973"/>
                </a:lnTo>
                <a:lnTo>
                  <a:pt x="1148613" y="1057783"/>
                </a:lnTo>
                <a:lnTo>
                  <a:pt x="1134097" y="1065403"/>
                </a:lnTo>
                <a:lnTo>
                  <a:pt x="1126680" y="1067943"/>
                </a:lnTo>
                <a:lnTo>
                  <a:pt x="1096632" y="1083183"/>
                </a:lnTo>
                <a:lnTo>
                  <a:pt x="1089304" y="1088263"/>
                </a:lnTo>
                <a:lnTo>
                  <a:pt x="1082116" y="1092073"/>
                </a:lnTo>
                <a:lnTo>
                  <a:pt x="1075093" y="1097153"/>
                </a:lnTo>
                <a:lnTo>
                  <a:pt x="1037666" y="1131443"/>
                </a:lnTo>
                <a:lnTo>
                  <a:pt x="1023581" y="1149223"/>
                </a:lnTo>
                <a:lnTo>
                  <a:pt x="1020254" y="1153033"/>
                </a:lnTo>
                <a:lnTo>
                  <a:pt x="1002563" y="1193673"/>
                </a:lnTo>
                <a:lnTo>
                  <a:pt x="1002144" y="1204772"/>
                </a:lnTo>
                <a:lnTo>
                  <a:pt x="1002030" y="1201293"/>
                </a:lnTo>
                <a:lnTo>
                  <a:pt x="1000036" y="1201293"/>
                </a:lnTo>
                <a:lnTo>
                  <a:pt x="997826" y="1202563"/>
                </a:lnTo>
                <a:lnTo>
                  <a:pt x="991603" y="1205103"/>
                </a:lnTo>
                <a:lnTo>
                  <a:pt x="988034" y="1206373"/>
                </a:lnTo>
                <a:lnTo>
                  <a:pt x="982586" y="1210183"/>
                </a:lnTo>
                <a:lnTo>
                  <a:pt x="981900" y="1210183"/>
                </a:lnTo>
                <a:lnTo>
                  <a:pt x="980033" y="1211453"/>
                </a:lnTo>
                <a:lnTo>
                  <a:pt x="978598" y="1211453"/>
                </a:lnTo>
                <a:lnTo>
                  <a:pt x="974051" y="1212723"/>
                </a:lnTo>
                <a:lnTo>
                  <a:pt x="967168" y="1212723"/>
                </a:lnTo>
                <a:lnTo>
                  <a:pt x="934986" y="1208913"/>
                </a:lnTo>
                <a:lnTo>
                  <a:pt x="891197" y="1203833"/>
                </a:lnTo>
                <a:lnTo>
                  <a:pt x="872426" y="1203833"/>
                </a:lnTo>
                <a:lnTo>
                  <a:pt x="868603" y="1205103"/>
                </a:lnTo>
                <a:lnTo>
                  <a:pt x="864743" y="1205103"/>
                </a:lnTo>
                <a:lnTo>
                  <a:pt x="861491" y="1206271"/>
                </a:lnTo>
                <a:lnTo>
                  <a:pt x="861491" y="1216596"/>
                </a:lnTo>
                <a:lnTo>
                  <a:pt x="853274" y="1223873"/>
                </a:lnTo>
                <a:lnTo>
                  <a:pt x="842822" y="1232763"/>
                </a:lnTo>
                <a:lnTo>
                  <a:pt x="831964" y="1240383"/>
                </a:lnTo>
                <a:lnTo>
                  <a:pt x="820724" y="1246733"/>
                </a:lnTo>
                <a:lnTo>
                  <a:pt x="809104" y="1254353"/>
                </a:lnTo>
                <a:lnTo>
                  <a:pt x="772058" y="1270863"/>
                </a:lnTo>
                <a:lnTo>
                  <a:pt x="745540" y="1278470"/>
                </a:lnTo>
                <a:lnTo>
                  <a:pt x="746582" y="1277048"/>
                </a:lnTo>
                <a:lnTo>
                  <a:pt x="746658" y="1276388"/>
                </a:lnTo>
                <a:lnTo>
                  <a:pt x="754278" y="1274673"/>
                </a:lnTo>
                <a:lnTo>
                  <a:pt x="765454" y="1272133"/>
                </a:lnTo>
                <a:lnTo>
                  <a:pt x="776376" y="1267053"/>
                </a:lnTo>
                <a:lnTo>
                  <a:pt x="787019" y="1263243"/>
                </a:lnTo>
                <a:lnTo>
                  <a:pt x="807491" y="1253083"/>
                </a:lnTo>
                <a:lnTo>
                  <a:pt x="826922" y="1241653"/>
                </a:lnTo>
                <a:lnTo>
                  <a:pt x="845273" y="1228953"/>
                </a:lnTo>
                <a:lnTo>
                  <a:pt x="860374" y="1216685"/>
                </a:lnTo>
                <a:lnTo>
                  <a:pt x="861491" y="1216596"/>
                </a:lnTo>
                <a:lnTo>
                  <a:pt x="861491" y="1206271"/>
                </a:lnTo>
                <a:lnTo>
                  <a:pt x="861187" y="1206373"/>
                </a:lnTo>
                <a:lnTo>
                  <a:pt x="857732" y="1206373"/>
                </a:lnTo>
                <a:lnTo>
                  <a:pt x="850785" y="1207643"/>
                </a:lnTo>
                <a:lnTo>
                  <a:pt x="836637" y="1207643"/>
                </a:lnTo>
                <a:lnTo>
                  <a:pt x="819594" y="1208913"/>
                </a:lnTo>
                <a:lnTo>
                  <a:pt x="762812" y="1205103"/>
                </a:lnTo>
                <a:lnTo>
                  <a:pt x="723747" y="1194943"/>
                </a:lnTo>
                <a:lnTo>
                  <a:pt x="694105" y="1170813"/>
                </a:lnTo>
                <a:lnTo>
                  <a:pt x="689584" y="1159383"/>
                </a:lnTo>
                <a:lnTo>
                  <a:pt x="688924" y="1158113"/>
                </a:lnTo>
                <a:lnTo>
                  <a:pt x="688098" y="1156843"/>
                </a:lnTo>
                <a:lnTo>
                  <a:pt x="685457" y="1150493"/>
                </a:lnTo>
                <a:lnTo>
                  <a:pt x="684542" y="1149223"/>
                </a:lnTo>
                <a:lnTo>
                  <a:pt x="683691" y="1147953"/>
                </a:lnTo>
                <a:lnTo>
                  <a:pt x="682713" y="1145413"/>
                </a:lnTo>
                <a:lnTo>
                  <a:pt x="676554" y="1135253"/>
                </a:lnTo>
                <a:lnTo>
                  <a:pt x="673201" y="1130173"/>
                </a:lnTo>
                <a:lnTo>
                  <a:pt x="666267" y="1120013"/>
                </a:lnTo>
                <a:lnTo>
                  <a:pt x="659053" y="1111123"/>
                </a:lnTo>
                <a:lnTo>
                  <a:pt x="651713" y="1100963"/>
                </a:lnTo>
                <a:lnTo>
                  <a:pt x="644423" y="1092073"/>
                </a:lnTo>
                <a:lnTo>
                  <a:pt x="630428" y="1076833"/>
                </a:lnTo>
                <a:lnTo>
                  <a:pt x="618261" y="1064133"/>
                </a:lnTo>
                <a:lnTo>
                  <a:pt x="608965" y="1053973"/>
                </a:lnTo>
                <a:lnTo>
                  <a:pt x="603592" y="1050163"/>
                </a:lnTo>
                <a:lnTo>
                  <a:pt x="603034" y="1051433"/>
                </a:lnTo>
                <a:lnTo>
                  <a:pt x="609930" y="1059053"/>
                </a:lnTo>
                <a:lnTo>
                  <a:pt x="621995" y="1073023"/>
                </a:lnTo>
                <a:lnTo>
                  <a:pt x="636968" y="1089533"/>
                </a:lnTo>
                <a:lnTo>
                  <a:pt x="644817" y="1099693"/>
                </a:lnTo>
                <a:lnTo>
                  <a:pt x="652551" y="1108583"/>
                </a:lnTo>
                <a:lnTo>
                  <a:pt x="659917" y="1118743"/>
                </a:lnTo>
                <a:lnTo>
                  <a:pt x="666661" y="1127633"/>
                </a:lnTo>
                <a:lnTo>
                  <a:pt x="672515" y="1136523"/>
                </a:lnTo>
                <a:lnTo>
                  <a:pt x="677265" y="1144143"/>
                </a:lnTo>
                <a:lnTo>
                  <a:pt x="683221" y="1156843"/>
                </a:lnTo>
                <a:lnTo>
                  <a:pt x="683895" y="1158113"/>
                </a:lnTo>
                <a:lnTo>
                  <a:pt x="660171" y="1121283"/>
                </a:lnTo>
                <a:lnTo>
                  <a:pt x="652526" y="1112393"/>
                </a:lnTo>
                <a:lnTo>
                  <a:pt x="644791" y="1102233"/>
                </a:lnTo>
                <a:lnTo>
                  <a:pt x="637501" y="1094613"/>
                </a:lnTo>
                <a:lnTo>
                  <a:pt x="631151" y="1086993"/>
                </a:lnTo>
                <a:lnTo>
                  <a:pt x="626300" y="1081913"/>
                </a:lnTo>
                <a:lnTo>
                  <a:pt x="623455" y="1079373"/>
                </a:lnTo>
                <a:lnTo>
                  <a:pt x="623100" y="1080643"/>
                </a:lnTo>
                <a:lnTo>
                  <a:pt x="625741" y="1084453"/>
                </a:lnTo>
                <a:lnTo>
                  <a:pt x="631685" y="1092073"/>
                </a:lnTo>
                <a:lnTo>
                  <a:pt x="641235" y="1103503"/>
                </a:lnTo>
                <a:lnTo>
                  <a:pt x="643826" y="1107313"/>
                </a:lnTo>
                <a:lnTo>
                  <a:pt x="646480" y="1111123"/>
                </a:lnTo>
                <a:lnTo>
                  <a:pt x="649185" y="1114933"/>
                </a:lnTo>
                <a:lnTo>
                  <a:pt x="654761" y="1122553"/>
                </a:lnTo>
                <a:lnTo>
                  <a:pt x="661873" y="1132713"/>
                </a:lnTo>
                <a:lnTo>
                  <a:pt x="666102" y="1139063"/>
                </a:lnTo>
                <a:lnTo>
                  <a:pt x="670229" y="1146683"/>
                </a:lnTo>
                <a:lnTo>
                  <a:pt x="674230" y="1153033"/>
                </a:lnTo>
                <a:lnTo>
                  <a:pt x="677926" y="1160653"/>
                </a:lnTo>
                <a:lnTo>
                  <a:pt x="679056" y="1163193"/>
                </a:lnTo>
                <a:lnTo>
                  <a:pt x="679958" y="1165733"/>
                </a:lnTo>
                <a:lnTo>
                  <a:pt x="683361" y="1174623"/>
                </a:lnTo>
                <a:lnTo>
                  <a:pt x="683945" y="1175893"/>
                </a:lnTo>
                <a:lnTo>
                  <a:pt x="684860" y="1177163"/>
                </a:lnTo>
                <a:lnTo>
                  <a:pt x="686447" y="1179703"/>
                </a:lnTo>
                <a:lnTo>
                  <a:pt x="717702" y="1203833"/>
                </a:lnTo>
                <a:lnTo>
                  <a:pt x="788263" y="1219073"/>
                </a:lnTo>
                <a:lnTo>
                  <a:pt x="831507" y="1219073"/>
                </a:lnTo>
                <a:lnTo>
                  <a:pt x="849325" y="1217599"/>
                </a:lnTo>
                <a:lnTo>
                  <a:pt x="848055" y="1218793"/>
                </a:lnTo>
                <a:lnTo>
                  <a:pt x="806284" y="1246733"/>
                </a:lnTo>
                <a:lnTo>
                  <a:pt x="771931" y="1263243"/>
                </a:lnTo>
                <a:lnTo>
                  <a:pt x="745528" y="1271320"/>
                </a:lnTo>
                <a:lnTo>
                  <a:pt x="745528" y="1276629"/>
                </a:lnTo>
                <a:lnTo>
                  <a:pt x="744042" y="1277734"/>
                </a:lnTo>
                <a:lnTo>
                  <a:pt x="743191" y="1278394"/>
                </a:lnTo>
                <a:lnTo>
                  <a:pt x="743686" y="1278826"/>
                </a:lnTo>
                <a:lnTo>
                  <a:pt x="733844" y="1280668"/>
                </a:lnTo>
                <a:lnTo>
                  <a:pt x="728065" y="1280261"/>
                </a:lnTo>
                <a:lnTo>
                  <a:pt x="727494" y="1280172"/>
                </a:lnTo>
                <a:lnTo>
                  <a:pt x="731367" y="1279753"/>
                </a:lnTo>
                <a:lnTo>
                  <a:pt x="735253" y="1278483"/>
                </a:lnTo>
                <a:lnTo>
                  <a:pt x="739076" y="1278483"/>
                </a:lnTo>
                <a:lnTo>
                  <a:pt x="742924" y="1277213"/>
                </a:lnTo>
                <a:lnTo>
                  <a:pt x="745528" y="1276629"/>
                </a:lnTo>
                <a:lnTo>
                  <a:pt x="745528" y="1271320"/>
                </a:lnTo>
                <a:lnTo>
                  <a:pt x="735355" y="1273403"/>
                </a:lnTo>
                <a:lnTo>
                  <a:pt x="730135" y="1273937"/>
                </a:lnTo>
                <a:lnTo>
                  <a:pt x="726173" y="1272679"/>
                </a:lnTo>
                <a:lnTo>
                  <a:pt x="717715" y="1270952"/>
                </a:lnTo>
                <a:lnTo>
                  <a:pt x="717715" y="1282293"/>
                </a:lnTo>
                <a:lnTo>
                  <a:pt x="699465" y="1282293"/>
                </a:lnTo>
                <a:lnTo>
                  <a:pt x="694918" y="1281023"/>
                </a:lnTo>
                <a:lnTo>
                  <a:pt x="690295" y="1281023"/>
                </a:lnTo>
                <a:lnTo>
                  <a:pt x="649287" y="1273403"/>
                </a:lnTo>
                <a:lnTo>
                  <a:pt x="609803" y="1259433"/>
                </a:lnTo>
                <a:lnTo>
                  <a:pt x="572566" y="1241653"/>
                </a:lnTo>
                <a:lnTo>
                  <a:pt x="558342" y="1234033"/>
                </a:lnTo>
                <a:lnTo>
                  <a:pt x="554202" y="1232763"/>
                </a:lnTo>
                <a:lnTo>
                  <a:pt x="550062" y="1230223"/>
                </a:lnTo>
                <a:lnTo>
                  <a:pt x="543636" y="1228953"/>
                </a:lnTo>
                <a:lnTo>
                  <a:pt x="539153" y="1227683"/>
                </a:lnTo>
                <a:lnTo>
                  <a:pt x="534682" y="1227683"/>
                </a:lnTo>
                <a:lnTo>
                  <a:pt x="527939" y="1226413"/>
                </a:lnTo>
                <a:lnTo>
                  <a:pt x="521182" y="1226413"/>
                </a:lnTo>
                <a:lnTo>
                  <a:pt x="514426" y="1225143"/>
                </a:lnTo>
                <a:lnTo>
                  <a:pt x="494195" y="1225143"/>
                </a:lnTo>
                <a:lnTo>
                  <a:pt x="480771" y="1223873"/>
                </a:lnTo>
                <a:lnTo>
                  <a:pt x="467423" y="1223873"/>
                </a:lnTo>
                <a:lnTo>
                  <a:pt x="454152" y="1222603"/>
                </a:lnTo>
                <a:lnTo>
                  <a:pt x="449656" y="1222603"/>
                </a:lnTo>
                <a:lnTo>
                  <a:pt x="441617" y="1221333"/>
                </a:lnTo>
                <a:lnTo>
                  <a:pt x="431380" y="1221333"/>
                </a:lnTo>
                <a:lnTo>
                  <a:pt x="420255" y="1218793"/>
                </a:lnTo>
                <a:lnTo>
                  <a:pt x="405777" y="1216253"/>
                </a:lnTo>
                <a:lnTo>
                  <a:pt x="400862" y="1213713"/>
                </a:lnTo>
                <a:lnTo>
                  <a:pt x="395922" y="1212443"/>
                </a:lnTo>
                <a:lnTo>
                  <a:pt x="393141" y="1209903"/>
                </a:lnTo>
                <a:lnTo>
                  <a:pt x="394322" y="1209903"/>
                </a:lnTo>
                <a:lnTo>
                  <a:pt x="397294" y="1211173"/>
                </a:lnTo>
                <a:lnTo>
                  <a:pt x="401840" y="1212443"/>
                </a:lnTo>
                <a:lnTo>
                  <a:pt x="406374" y="1214983"/>
                </a:lnTo>
                <a:lnTo>
                  <a:pt x="412534" y="1216253"/>
                </a:lnTo>
                <a:lnTo>
                  <a:pt x="419150" y="1217523"/>
                </a:lnTo>
                <a:lnTo>
                  <a:pt x="439064" y="1220063"/>
                </a:lnTo>
                <a:lnTo>
                  <a:pt x="447662" y="1221333"/>
                </a:lnTo>
                <a:lnTo>
                  <a:pt x="454152" y="1221333"/>
                </a:lnTo>
                <a:lnTo>
                  <a:pt x="488848" y="1223873"/>
                </a:lnTo>
                <a:lnTo>
                  <a:pt x="503834" y="1223873"/>
                </a:lnTo>
                <a:lnTo>
                  <a:pt x="516026" y="1225143"/>
                </a:lnTo>
                <a:lnTo>
                  <a:pt x="527710" y="1225143"/>
                </a:lnTo>
                <a:lnTo>
                  <a:pt x="550773" y="1230223"/>
                </a:lnTo>
                <a:lnTo>
                  <a:pt x="604126" y="1255623"/>
                </a:lnTo>
                <a:lnTo>
                  <a:pt x="626300" y="1264513"/>
                </a:lnTo>
                <a:lnTo>
                  <a:pt x="649173" y="1272133"/>
                </a:lnTo>
                <a:lnTo>
                  <a:pt x="696048" y="1279753"/>
                </a:lnTo>
                <a:lnTo>
                  <a:pt x="701941" y="1279753"/>
                </a:lnTo>
                <a:lnTo>
                  <a:pt x="708926" y="1280401"/>
                </a:lnTo>
                <a:lnTo>
                  <a:pt x="714552" y="1281645"/>
                </a:lnTo>
                <a:lnTo>
                  <a:pt x="717715" y="1282293"/>
                </a:lnTo>
                <a:lnTo>
                  <a:pt x="717715" y="1270952"/>
                </a:lnTo>
                <a:lnTo>
                  <a:pt x="717423" y="1270889"/>
                </a:lnTo>
                <a:lnTo>
                  <a:pt x="701636" y="1267053"/>
                </a:lnTo>
                <a:lnTo>
                  <a:pt x="695071" y="1265326"/>
                </a:lnTo>
                <a:lnTo>
                  <a:pt x="688936" y="1263548"/>
                </a:lnTo>
                <a:lnTo>
                  <a:pt x="683501" y="1261732"/>
                </a:lnTo>
                <a:lnTo>
                  <a:pt x="674103" y="1258214"/>
                </a:lnTo>
                <a:lnTo>
                  <a:pt x="674103" y="1269987"/>
                </a:lnTo>
                <a:lnTo>
                  <a:pt x="646811" y="1264513"/>
                </a:lnTo>
                <a:lnTo>
                  <a:pt x="622223" y="1256893"/>
                </a:lnTo>
                <a:lnTo>
                  <a:pt x="610196" y="1251813"/>
                </a:lnTo>
                <a:lnTo>
                  <a:pt x="598398" y="1245463"/>
                </a:lnTo>
                <a:lnTo>
                  <a:pt x="586676" y="1240383"/>
                </a:lnTo>
                <a:lnTo>
                  <a:pt x="574929" y="1234033"/>
                </a:lnTo>
                <a:lnTo>
                  <a:pt x="566966" y="1230223"/>
                </a:lnTo>
                <a:lnTo>
                  <a:pt x="562813" y="1227683"/>
                </a:lnTo>
                <a:lnTo>
                  <a:pt x="560793" y="1226413"/>
                </a:lnTo>
                <a:lnTo>
                  <a:pt x="558609" y="1225143"/>
                </a:lnTo>
                <a:lnTo>
                  <a:pt x="554558" y="1223873"/>
                </a:lnTo>
                <a:lnTo>
                  <a:pt x="551700" y="1222603"/>
                </a:lnTo>
                <a:lnTo>
                  <a:pt x="549414" y="1222603"/>
                </a:lnTo>
                <a:lnTo>
                  <a:pt x="544588" y="1221333"/>
                </a:lnTo>
                <a:lnTo>
                  <a:pt x="539953" y="1220063"/>
                </a:lnTo>
                <a:lnTo>
                  <a:pt x="530745" y="1218793"/>
                </a:lnTo>
                <a:lnTo>
                  <a:pt x="521677" y="1218793"/>
                </a:lnTo>
                <a:lnTo>
                  <a:pt x="508165" y="1217523"/>
                </a:lnTo>
                <a:lnTo>
                  <a:pt x="494728" y="1217523"/>
                </a:lnTo>
                <a:lnTo>
                  <a:pt x="481368" y="1216253"/>
                </a:lnTo>
                <a:lnTo>
                  <a:pt x="468058" y="1216253"/>
                </a:lnTo>
                <a:lnTo>
                  <a:pt x="454812" y="1214983"/>
                </a:lnTo>
                <a:lnTo>
                  <a:pt x="441655" y="1214983"/>
                </a:lnTo>
                <a:lnTo>
                  <a:pt x="428663" y="1212443"/>
                </a:lnTo>
                <a:lnTo>
                  <a:pt x="415963" y="1211173"/>
                </a:lnTo>
                <a:lnTo>
                  <a:pt x="411835" y="1209903"/>
                </a:lnTo>
                <a:lnTo>
                  <a:pt x="407720" y="1208633"/>
                </a:lnTo>
                <a:lnTo>
                  <a:pt x="400037" y="1206093"/>
                </a:lnTo>
                <a:lnTo>
                  <a:pt x="396392" y="1203553"/>
                </a:lnTo>
                <a:lnTo>
                  <a:pt x="393344" y="1202283"/>
                </a:lnTo>
                <a:lnTo>
                  <a:pt x="391744" y="1201013"/>
                </a:lnTo>
                <a:lnTo>
                  <a:pt x="389229" y="1198473"/>
                </a:lnTo>
                <a:lnTo>
                  <a:pt x="387578" y="1197203"/>
                </a:lnTo>
                <a:lnTo>
                  <a:pt x="385762" y="1194663"/>
                </a:lnTo>
                <a:lnTo>
                  <a:pt x="383273" y="1190853"/>
                </a:lnTo>
                <a:lnTo>
                  <a:pt x="378828" y="1183233"/>
                </a:lnTo>
                <a:lnTo>
                  <a:pt x="377418" y="1180693"/>
                </a:lnTo>
                <a:lnTo>
                  <a:pt x="374599" y="1175613"/>
                </a:lnTo>
                <a:lnTo>
                  <a:pt x="372491" y="1171803"/>
                </a:lnTo>
                <a:lnTo>
                  <a:pt x="368579" y="1164577"/>
                </a:lnTo>
                <a:lnTo>
                  <a:pt x="368579" y="1178280"/>
                </a:lnTo>
                <a:lnTo>
                  <a:pt x="367449" y="1175613"/>
                </a:lnTo>
                <a:lnTo>
                  <a:pt x="361543" y="1165453"/>
                </a:lnTo>
                <a:lnTo>
                  <a:pt x="358495" y="1159103"/>
                </a:lnTo>
                <a:lnTo>
                  <a:pt x="355117" y="1154023"/>
                </a:lnTo>
                <a:lnTo>
                  <a:pt x="351434" y="1147673"/>
                </a:lnTo>
                <a:lnTo>
                  <a:pt x="343319" y="1134973"/>
                </a:lnTo>
                <a:lnTo>
                  <a:pt x="334695" y="1123543"/>
                </a:lnTo>
                <a:lnTo>
                  <a:pt x="330593" y="1118971"/>
                </a:lnTo>
                <a:lnTo>
                  <a:pt x="338607" y="1125220"/>
                </a:lnTo>
                <a:lnTo>
                  <a:pt x="363448" y="1165453"/>
                </a:lnTo>
                <a:lnTo>
                  <a:pt x="367868" y="1175613"/>
                </a:lnTo>
                <a:lnTo>
                  <a:pt x="367258" y="1174343"/>
                </a:lnTo>
                <a:lnTo>
                  <a:pt x="368579" y="1178280"/>
                </a:lnTo>
                <a:lnTo>
                  <a:pt x="368579" y="1164577"/>
                </a:lnTo>
                <a:lnTo>
                  <a:pt x="366306" y="1160373"/>
                </a:lnTo>
                <a:lnTo>
                  <a:pt x="359892" y="1147673"/>
                </a:lnTo>
                <a:lnTo>
                  <a:pt x="354368" y="1138656"/>
                </a:lnTo>
                <a:lnTo>
                  <a:pt x="358749" y="1142580"/>
                </a:lnTo>
                <a:lnTo>
                  <a:pt x="364794" y="1148346"/>
                </a:lnTo>
                <a:lnTo>
                  <a:pt x="387362" y="1180477"/>
                </a:lnTo>
                <a:lnTo>
                  <a:pt x="393065" y="1188351"/>
                </a:lnTo>
                <a:lnTo>
                  <a:pt x="429425" y="1210627"/>
                </a:lnTo>
                <a:lnTo>
                  <a:pt x="450697" y="1213015"/>
                </a:lnTo>
                <a:lnTo>
                  <a:pt x="457873" y="1212507"/>
                </a:lnTo>
                <a:lnTo>
                  <a:pt x="465023" y="1211364"/>
                </a:lnTo>
                <a:lnTo>
                  <a:pt x="471284" y="1210106"/>
                </a:lnTo>
                <a:lnTo>
                  <a:pt x="477545" y="1209103"/>
                </a:lnTo>
                <a:lnTo>
                  <a:pt x="483831" y="1208341"/>
                </a:lnTo>
                <a:lnTo>
                  <a:pt x="490181" y="1207795"/>
                </a:lnTo>
                <a:lnTo>
                  <a:pt x="515683" y="1207947"/>
                </a:lnTo>
                <a:lnTo>
                  <a:pt x="565480" y="1218717"/>
                </a:lnTo>
                <a:lnTo>
                  <a:pt x="605853" y="1238758"/>
                </a:lnTo>
                <a:lnTo>
                  <a:pt x="611720" y="1241983"/>
                </a:lnTo>
                <a:lnTo>
                  <a:pt x="647547" y="1259370"/>
                </a:lnTo>
                <a:lnTo>
                  <a:pt x="674103" y="1269987"/>
                </a:lnTo>
                <a:lnTo>
                  <a:pt x="674103" y="1258214"/>
                </a:lnTo>
                <a:lnTo>
                  <a:pt x="671626" y="1257274"/>
                </a:lnTo>
                <a:lnTo>
                  <a:pt x="659866" y="1252461"/>
                </a:lnTo>
                <a:lnTo>
                  <a:pt x="648233" y="1247317"/>
                </a:lnTo>
                <a:lnTo>
                  <a:pt x="636739" y="1241844"/>
                </a:lnTo>
                <a:lnTo>
                  <a:pt x="631037" y="1238999"/>
                </a:lnTo>
                <a:lnTo>
                  <a:pt x="628891" y="1237881"/>
                </a:lnTo>
                <a:lnTo>
                  <a:pt x="625386" y="1236065"/>
                </a:lnTo>
                <a:lnTo>
                  <a:pt x="619785" y="1233043"/>
                </a:lnTo>
                <a:lnTo>
                  <a:pt x="617867" y="1231976"/>
                </a:lnTo>
                <a:lnTo>
                  <a:pt x="617867" y="1237881"/>
                </a:lnTo>
                <a:lnTo>
                  <a:pt x="616432" y="1237551"/>
                </a:lnTo>
                <a:lnTo>
                  <a:pt x="612787" y="1235900"/>
                </a:lnTo>
                <a:lnTo>
                  <a:pt x="609409" y="1234236"/>
                </a:lnTo>
                <a:lnTo>
                  <a:pt x="606056" y="1232662"/>
                </a:lnTo>
                <a:lnTo>
                  <a:pt x="598500" y="1227582"/>
                </a:lnTo>
                <a:lnTo>
                  <a:pt x="595884" y="1226197"/>
                </a:lnTo>
                <a:lnTo>
                  <a:pt x="590156" y="1223073"/>
                </a:lnTo>
                <a:lnTo>
                  <a:pt x="588149" y="1222108"/>
                </a:lnTo>
                <a:lnTo>
                  <a:pt x="586041" y="1221206"/>
                </a:lnTo>
                <a:lnTo>
                  <a:pt x="583933" y="1220266"/>
                </a:lnTo>
                <a:lnTo>
                  <a:pt x="579742" y="1218311"/>
                </a:lnTo>
                <a:lnTo>
                  <a:pt x="575271" y="1216799"/>
                </a:lnTo>
                <a:lnTo>
                  <a:pt x="566699" y="1213624"/>
                </a:lnTo>
                <a:lnTo>
                  <a:pt x="562406" y="1212443"/>
                </a:lnTo>
                <a:lnTo>
                  <a:pt x="558584" y="1211046"/>
                </a:lnTo>
                <a:lnTo>
                  <a:pt x="554672" y="1209929"/>
                </a:lnTo>
                <a:lnTo>
                  <a:pt x="551167" y="1208684"/>
                </a:lnTo>
                <a:lnTo>
                  <a:pt x="548919" y="1207795"/>
                </a:lnTo>
                <a:lnTo>
                  <a:pt x="548220" y="1207516"/>
                </a:lnTo>
                <a:lnTo>
                  <a:pt x="548894" y="1207770"/>
                </a:lnTo>
                <a:lnTo>
                  <a:pt x="548538" y="1207516"/>
                </a:lnTo>
                <a:lnTo>
                  <a:pt x="546925" y="1206373"/>
                </a:lnTo>
                <a:lnTo>
                  <a:pt x="548106" y="1206538"/>
                </a:lnTo>
                <a:lnTo>
                  <a:pt x="554672" y="1208278"/>
                </a:lnTo>
                <a:lnTo>
                  <a:pt x="559206" y="1209205"/>
                </a:lnTo>
                <a:lnTo>
                  <a:pt x="563841" y="1210716"/>
                </a:lnTo>
                <a:lnTo>
                  <a:pt x="573278" y="1213332"/>
                </a:lnTo>
                <a:lnTo>
                  <a:pt x="583349" y="1217561"/>
                </a:lnTo>
                <a:lnTo>
                  <a:pt x="587349" y="1219758"/>
                </a:lnTo>
                <a:lnTo>
                  <a:pt x="591413" y="1221752"/>
                </a:lnTo>
                <a:lnTo>
                  <a:pt x="596036" y="1224597"/>
                </a:lnTo>
                <a:lnTo>
                  <a:pt x="617867" y="1237881"/>
                </a:lnTo>
                <a:lnTo>
                  <a:pt x="617867" y="1231976"/>
                </a:lnTo>
                <a:lnTo>
                  <a:pt x="614222" y="1229944"/>
                </a:lnTo>
                <a:lnTo>
                  <a:pt x="610527" y="1227848"/>
                </a:lnTo>
                <a:lnTo>
                  <a:pt x="606882" y="1225689"/>
                </a:lnTo>
                <a:lnTo>
                  <a:pt x="603250" y="1223492"/>
                </a:lnTo>
                <a:lnTo>
                  <a:pt x="599401" y="1221320"/>
                </a:lnTo>
                <a:lnTo>
                  <a:pt x="565150" y="1205509"/>
                </a:lnTo>
                <a:lnTo>
                  <a:pt x="557403" y="1202969"/>
                </a:lnTo>
                <a:lnTo>
                  <a:pt x="527558" y="1196289"/>
                </a:lnTo>
                <a:lnTo>
                  <a:pt x="527558" y="1201775"/>
                </a:lnTo>
                <a:lnTo>
                  <a:pt x="526415" y="1202969"/>
                </a:lnTo>
                <a:lnTo>
                  <a:pt x="520522" y="1202232"/>
                </a:lnTo>
                <a:lnTo>
                  <a:pt x="513880" y="1201762"/>
                </a:lnTo>
                <a:lnTo>
                  <a:pt x="510565" y="1201470"/>
                </a:lnTo>
                <a:lnTo>
                  <a:pt x="507060" y="1201381"/>
                </a:lnTo>
                <a:lnTo>
                  <a:pt x="503961" y="1201204"/>
                </a:lnTo>
                <a:lnTo>
                  <a:pt x="498182" y="1201178"/>
                </a:lnTo>
                <a:lnTo>
                  <a:pt x="466090" y="1204150"/>
                </a:lnTo>
                <a:lnTo>
                  <a:pt x="454672" y="1205928"/>
                </a:lnTo>
                <a:lnTo>
                  <a:pt x="443052" y="1205928"/>
                </a:lnTo>
                <a:lnTo>
                  <a:pt x="431520" y="1204137"/>
                </a:lnTo>
                <a:lnTo>
                  <a:pt x="398195" y="1184783"/>
                </a:lnTo>
                <a:lnTo>
                  <a:pt x="389902" y="1171498"/>
                </a:lnTo>
                <a:lnTo>
                  <a:pt x="387997" y="1168107"/>
                </a:lnTo>
                <a:lnTo>
                  <a:pt x="357644" y="1133563"/>
                </a:lnTo>
                <a:lnTo>
                  <a:pt x="341337" y="1119581"/>
                </a:lnTo>
                <a:lnTo>
                  <a:pt x="337616" y="1114552"/>
                </a:lnTo>
                <a:lnTo>
                  <a:pt x="369874" y="1142580"/>
                </a:lnTo>
                <a:lnTo>
                  <a:pt x="390728" y="1169835"/>
                </a:lnTo>
                <a:lnTo>
                  <a:pt x="393903" y="1175969"/>
                </a:lnTo>
                <a:lnTo>
                  <a:pt x="394893" y="1177759"/>
                </a:lnTo>
                <a:lnTo>
                  <a:pt x="396214" y="1179563"/>
                </a:lnTo>
                <a:lnTo>
                  <a:pt x="397421" y="1181417"/>
                </a:lnTo>
                <a:lnTo>
                  <a:pt x="430403" y="1202944"/>
                </a:lnTo>
                <a:lnTo>
                  <a:pt x="452475" y="1205522"/>
                </a:lnTo>
                <a:lnTo>
                  <a:pt x="456869" y="1204976"/>
                </a:lnTo>
                <a:lnTo>
                  <a:pt x="461264" y="1204556"/>
                </a:lnTo>
                <a:lnTo>
                  <a:pt x="497941" y="1200086"/>
                </a:lnTo>
                <a:lnTo>
                  <a:pt x="505866" y="1199769"/>
                </a:lnTo>
                <a:lnTo>
                  <a:pt x="520712" y="1200645"/>
                </a:lnTo>
                <a:lnTo>
                  <a:pt x="527558" y="1201775"/>
                </a:lnTo>
                <a:lnTo>
                  <a:pt x="527558" y="1196289"/>
                </a:lnTo>
                <a:lnTo>
                  <a:pt x="515188" y="1194943"/>
                </a:lnTo>
                <a:lnTo>
                  <a:pt x="501789" y="1194396"/>
                </a:lnTo>
                <a:lnTo>
                  <a:pt x="488378" y="1194765"/>
                </a:lnTo>
                <a:lnTo>
                  <a:pt x="481685" y="1195349"/>
                </a:lnTo>
                <a:lnTo>
                  <a:pt x="474980" y="1196187"/>
                </a:lnTo>
                <a:lnTo>
                  <a:pt x="468325" y="1197267"/>
                </a:lnTo>
                <a:lnTo>
                  <a:pt x="454215" y="1200073"/>
                </a:lnTo>
                <a:lnTo>
                  <a:pt x="446163" y="1200353"/>
                </a:lnTo>
                <a:lnTo>
                  <a:pt x="409575" y="1187627"/>
                </a:lnTo>
                <a:lnTo>
                  <a:pt x="399415" y="1175816"/>
                </a:lnTo>
                <a:lnTo>
                  <a:pt x="398360" y="1174445"/>
                </a:lnTo>
                <a:lnTo>
                  <a:pt x="371538" y="1139113"/>
                </a:lnTo>
                <a:lnTo>
                  <a:pt x="335508" y="1110602"/>
                </a:lnTo>
                <a:lnTo>
                  <a:pt x="332486" y="1108633"/>
                </a:lnTo>
                <a:lnTo>
                  <a:pt x="327647" y="1103223"/>
                </a:lnTo>
                <a:lnTo>
                  <a:pt x="322338" y="1098359"/>
                </a:lnTo>
                <a:lnTo>
                  <a:pt x="322338" y="1107008"/>
                </a:lnTo>
                <a:lnTo>
                  <a:pt x="321602" y="1108189"/>
                </a:lnTo>
                <a:lnTo>
                  <a:pt x="320700" y="1107033"/>
                </a:lnTo>
                <a:lnTo>
                  <a:pt x="310299" y="1096873"/>
                </a:lnTo>
                <a:lnTo>
                  <a:pt x="298018" y="1086713"/>
                </a:lnTo>
                <a:lnTo>
                  <a:pt x="285229" y="1075283"/>
                </a:lnTo>
                <a:lnTo>
                  <a:pt x="273329" y="1065123"/>
                </a:lnTo>
                <a:lnTo>
                  <a:pt x="267627" y="1058773"/>
                </a:lnTo>
                <a:lnTo>
                  <a:pt x="270040" y="1061313"/>
                </a:lnTo>
                <a:lnTo>
                  <a:pt x="276326" y="1066393"/>
                </a:lnTo>
                <a:lnTo>
                  <a:pt x="282270" y="1070203"/>
                </a:lnTo>
                <a:lnTo>
                  <a:pt x="294894" y="1081633"/>
                </a:lnTo>
                <a:lnTo>
                  <a:pt x="301637" y="1086713"/>
                </a:lnTo>
                <a:lnTo>
                  <a:pt x="306463" y="1091793"/>
                </a:lnTo>
                <a:lnTo>
                  <a:pt x="316242" y="1100683"/>
                </a:lnTo>
                <a:lnTo>
                  <a:pt x="322338" y="1107008"/>
                </a:lnTo>
                <a:lnTo>
                  <a:pt x="322338" y="1098359"/>
                </a:lnTo>
                <a:lnTo>
                  <a:pt x="317957" y="1094333"/>
                </a:lnTo>
                <a:lnTo>
                  <a:pt x="307784" y="1084173"/>
                </a:lnTo>
                <a:lnTo>
                  <a:pt x="277177" y="1058773"/>
                </a:lnTo>
                <a:lnTo>
                  <a:pt x="249326" y="1032103"/>
                </a:lnTo>
                <a:lnTo>
                  <a:pt x="226009" y="987653"/>
                </a:lnTo>
                <a:lnTo>
                  <a:pt x="222224" y="958443"/>
                </a:lnTo>
                <a:lnTo>
                  <a:pt x="222491" y="950823"/>
                </a:lnTo>
                <a:lnTo>
                  <a:pt x="222732" y="945743"/>
                </a:lnTo>
                <a:lnTo>
                  <a:pt x="222872" y="941933"/>
                </a:lnTo>
                <a:lnTo>
                  <a:pt x="224129" y="924153"/>
                </a:lnTo>
                <a:lnTo>
                  <a:pt x="224701" y="910183"/>
                </a:lnTo>
                <a:lnTo>
                  <a:pt x="224815" y="894943"/>
                </a:lnTo>
                <a:lnTo>
                  <a:pt x="224345" y="878433"/>
                </a:lnTo>
                <a:lnTo>
                  <a:pt x="223177" y="861923"/>
                </a:lnTo>
                <a:lnTo>
                  <a:pt x="222567" y="855573"/>
                </a:lnTo>
                <a:lnTo>
                  <a:pt x="222084" y="850493"/>
                </a:lnTo>
                <a:lnTo>
                  <a:pt x="221297" y="844143"/>
                </a:lnTo>
                <a:lnTo>
                  <a:pt x="220560" y="837793"/>
                </a:lnTo>
                <a:lnTo>
                  <a:pt x="219532" y="831443"/>
                </a:lnTo>
                <a:lnTo>
                  <a:pt x="218935" y="826363"/>
                </a:lnTo>
                <a:lnTo>
                  <a:pt x="218668" y="823823"/>
                </a:lnTo>
                <a:lnTo>
                  <a:pt x="218503" y="821283"/>
                </a:lnTo>
                <a:lnTo>
                  <a:pt x="218694" y="820013"/>
                </a:lnTo>
                <a:lnTo>
                  <a:pt x="219722" y="812393"/>
                </a:lnTo>
                <a:lnTo>
                  <a:pt x="220179" y="809167"/>
                </a:lnTo>
                <a:lnTo>
                  <a:pt x="242531" y="817397"/>
                </a:lnTo>
                <a:lnTo>
                  <a:pt x="260019" y="821207"/>
                </a:lnTo>
                <a:lnTo>
                  <a:pt x="277609" y="826287"/>
                </a:lnTo>
                <a:lnTo>
                  <a:pt x="295313" y="830097"/>
                </a:lnTo>
                <a:lnTo>
                  <a:pt x="305282" y="831519"/>
                </a:lnTo>
                <a:lnTo>
                  <a:pt x="311670" y="846886"/>
                </a:lnTo>
                <a:lnTo>
                  <a:pt x="316763" y="863396"/>
                </a:lnTo>
                <a:lnTo>
                  <a:pt x="321411" y="881176"/>
                </a:lnTo>
                <a:lnTo>
                  <a:pt x="323786" y="890066"/>
                </a:lnTo>
                <a:lnTo>
                  <a:pt x="328434" y="905306"/>
                </a:lnTo>
                <a:lnTo>
                  <a:pt x="330225" y="910386"/>
                </a:lnTo>
                <a:lnTo>
                  <a:pt x="332536" y="916736"/>
                </a:lnTo>
                <a:lnTo>
                  <a:pt x="334759" y="921816"/>
                </a:lnTo>
                <a:lnTo>
                  <a:pt x="336740" y="928166"/>
                </a:lnTo>
                <a:lnTo>
                  <a:pt x="339382" y="933246"/>
                </a:lnTo>
                <a:lnTo>
                  <a:pt x="347243" y="949756"/>
                </a:lnTo>
                <a:lnTo>
                  <a:pt x="356184" y="966266"/>
                </a:lnTo>
                <a:lnTo>
                  <a:pt x="384162" y="1004366"/>
                </a:lnTo>
                <a:lnTo>
                  <a:pt x="410870" y="1025956"/>
                </a:lnTo>
                <a:lnTo>
                  <a:pt x="413524" y="1028496"/>
                </a:lnTo>
                <a:lnTo>
                  <a:pt x="419074" y="1031036"/>
                </a:lnTo>
                <a:lnTo>
                  <a:pt x="421982" y="1032306"/>
                </a:lnTo>
                <a:lnTo>
                  <a:pt x="426389" y="1034846"/>
                </a:lnTo>
                <a:lnTo>
                  <a:pt x="430999" y="1036116"/>
                </a:lnTo>
                <a:lnTo>
                  <a:pt x="433971" y="1037386"/>
                </a:lnTo>
                <a:lnTo>
                  <a:pt x="439724" y="1039926"/>
                </a:lnTo>
                <a:lnTo>
                  <a:pt x="509727" y="1060246"/>
                </a:lnTo>
                <a:lnTo>
                  <a:pt x="513384" y="1061516"/>
                </a:lnTo>
                <a:lnTo>
                  <a:pt x="536219" y="1061516"/>
                </a:lnTo>
                <a:lnTo>
                  <a:pt x="548525" y="1058976"/>
                </a:lnTo>
                <a:lnTo>
                  <a:pt x="553072" y="1057706"/>
                </a:lnTo>
                <a:lnTo>
                  <a:pt x="584225" y="1048816"/>
                </a:lnTo>
                <a:lnTo>
                  <a:pt x="591578" y="1045540"/>
                </a:lnTo>
                <a:lnTo>
                  <a:pt x="604151" y="1056360"/>
                </a:lnTo>
                <a:lnTo>
                  <a:pt x="601649" y="1052233"/>
                </a:lnTo>
                <a:lnTo>
                  <a:pt x="597382" y="1048385"/>
                </a:lnTo>
                <a:lnTo>
                  <a:pt x="592874" y="1044968"/>
                </a:lnTo>
                <a:lnTo>
                  <a:pt x="601332" y="1041196"/>
                </a:lnTo>
                <a:lnTo>
                  <a:pt x="617956" y="1032256"/>
                </a:lnTo>
                <a:lnTo>
                  <a:pt x="633552" y="1022146"/>
                </a:lnTo>
                <a:lnTo>
                  <a:pt x="648106" y="1010716"/>
                </a:lnTo>
                <a:lnTo>
                  <a:pt x="652729" y="1005636"/>
                </a:lnTo>
                <a:lnTo>
                  <a:pt x="656958" y="1001826"/>
                </a:lnTo>
                <a:lnTo>
                  <a:pt x="660920" y="996746"/>
                </a:lnTo>
                <a:lnTo>
                  <a:pt x="664781" y="991666"/>
                </a:lnTo>
                <a:lnTo>
                  <a:pt x="668223" y="985316"/>
                </a:lnTo>
                <a:lnTo>
                  <a:pt x="671144" y="980236"/>
                </a:lnTo>
                <a:lnTo>
                  <a:pt x="674497" y="974013"/>
                </a:lnTo>
                <a:lnTo>
                  <a:pt x="675106" y="975182"/>
                </a:lnTo>
                <a:lnTo>
                  <a:pt x="678675" y="980262"/>
                </a:lnTo>
                <a:lnTo>
                  <a:pt x="705878" y="1009472"/>
                </a:lnTo>
                <a:lnTo>
                  <a:pt x="714768" y="1014552"/>
                </a:lnTo>
                <a:lnTo>
                  <a:pt x="717016" y="1015822"/>
                </a:lnTo>
                <a:lnTo>
                  <a:pt x="719543" y="1015822"/>
                </a:lnTo>
                <a:lnTo>
                  <a:pt x="721918" y="1017092"/>
                </a:lnTo>
                <a:lnTo>
                  <a:pt x="724281" y="1017092"/>
                </a:lnTo>
                <a:lnTo>
                  <a:pt x="726363" y="1018362"/>
                </a:lnTo>
                <a:lnTo>
                  <a:pt x="728599" y="1018362"/>
                </a:lnTo>
                <a:lnTo>
                  <a:pt x="755675" y="1023442"/>
                </a:lnTo>
                <a:lnTo>
                  <a:pt x="783678" y="1023442"/>
                </a:lnTo>
                <a:lnTo>
                  <a:pt x="797763" y="1022172"/>
                </a:lnTo>
                <a:lnTo>
                  <a:pt x="811644" y="1018362"/>
                </a:lnTo>
                <a:lnTo>
                  <a:pt x="818438" y="1017092"/>
                </a:lnTo>
                <a:lnTo>
                  <a:pt x="825068" y="1014552"/>
                </a:lnTo>
                <a:lnTo>
                  <a:pt x="831532" y="1010742"/>
                </a:lnTo>
                <a:lnTo>
                  <a:pt x="837819" y="1006932"/>
                </a:lnTo>
                <a:lnTo>
                  <a:pt x="839863" y="1005662"/>
                </a:lnTo>
                <a:lnTo>
                  <a:pt x="841971" y="1005662"/>
                </a:lnTo>
                <a:lnTo>
                  <a:pt x="843940" y="1004392"/>
                </a:lnTo>
                <a:lnTo>
                  <a:pt x="849744" y="1000582"/>
                </a:lnTo>
                <a:lnTo>
                  <a:pt x="857415" y="994232"/>
                </a:lnTo>
                <a:lnTo>
                  <a:pt x="866711" y="987882"/>
                </a:lnTo>
                <a:lnTo>
                  <a:pt x="872159" y="982802"/>
                </a:lnTo>
                <a:lnTo>
                  <a:pt x="877506" y="978992"/>
                </a:lnTo>
                <a:lnTo>
                  <a:pt x="882713" y="973912"/>
                </a:lnTo>
                <a:lnTo>
                  <a:pt x="889622" y="968832"/>
                </a:lnTo>
                <a:lnTo>
                  <a:pt x="895959" y="962482"/>
                </a:lnTo>
                <a:lnTo>
                  <a:pt x="907173" y="958672"/>
                </a:lnTo>
                <a:lnTo>
                  <a:pt x="909193" y="958672"/>
                </a:lnTo>
                <a:lnTo>
                  <a:pt x="916178" y="956132"/>
                </a:lnTo>
                <a:lnTo>
                  <a:pt x="920838" y="954862"/>
                </a:lnTo>
                <a:lnTo>
                  <a:pt x="925347" y="952322"/>
                </a:lnTo>
                <a:lnTo>
                  <a:pt x="929601" y="949782"/>
                </a:lnTo>
                <a:lnTo>
                  <a:pt x="935926" y="947242"/>
                </a:lnTo>
                <a:lnTo>
                  <a:pt x="975829" y="918032"/>
                </a:lnTo>
                <a:lnTo>
                  <a:pt x="996696" y="893902"/>
                </a:lnTo>
                <a:lnTo>
                  <a:pt x="998245" y="892632"/>
                </a:lnTo>
                <a:lnTo>
                  <a:pt x="999540" y="890092"/>
                </a:lnTo>
                <a:lnTo>
                  <a:pt x="1003465" y="885012"/>
                </a:lnTo>
                <a:lnTo>
                  <a:pt x="1005814" y="881202"/>
                </a:lnTo>
                <a:lnTo>
                  <a:pt x="1028865" y="854532"/>
                </a:lnTo>
                <a:lnTo>
                  <a:pt x="1039063" y="845642"/>
                </a:lnTo>
                <a:lnTo>
                  <a:pt x="1050010" y="838022"/>
                </a:lnTo>
                <a:lnTo>
                  <a:pt x="1061605" y="831672"/>
                </a:lnTo>
                <a:lnTo>
                  <a:pt x="1073734" y="826592"/>
                </a:lnTo>
                <a:lnTo>
                  <a:pt x="1079969" y="824052"/>
                </a:lnTo>
                <a:lnTo>
                  <a:pt x="1089012" y="820242"/>
                </a:lnTo>
                <a:lnTo>
                  <a:pt x="1091120" y="818972"/>
                </a:lnTo>
                <a:lnTo>
                  <a:pt x="1095514" y="817702"/>
                </a:lnTo>
                <a:lnTo>
                  <a:pt x="1105979" y="811352"/>
                </a:lnTo>
                <a:lnTo>
                  <a:pt x="1139901" y="787222"/>
                </a:lnTo>
                <a:lnTo>
                  <a:pt x="1146073" y="782142"/>
                </a:lnTo>
                <a:lnTo>
                  <a:pt x="1174610" y="750392"/>
                </a:lnTo>
                <a:lnTo>
                  <a:pt x="1195311" y="712292"/>
                </a:lnTo>
                <a:lnTo>
                  <a:pt x="1204531" y="670382"/>
                </a:lnTo>
                <a:lnTo>
                  <a:pt x="1204785" y="655142"/>
                </a:lnTo>
                <a:lnTo>
                  <a:pt x="1204315" y="648792"/>
                </a:lnTo>
                <a:lnTo>
                  <a:pt x="1203490" y="641172"/>
                </a:lnTo>
                <a:lnTo>
                  <a:pt x="1201026" y="627202"/>
                </a:lnTo>
                <a:lnTo>
                  <a:pt x="1199464" y="620852"/>
                </a:lnTo>
                <a:lnTo>
                  <a:pt x="1199045" y="619010"/>
                </a:lnTo>
                <a:lnTo>
                  <a:pt x="1199045" y="667842"/>
                </a:lnTo>
                <a:lnTo>
                  <a:pt x="1198905" y="670382"/>
                </a:lnTo>
                <a:lnTo>
                  <a:pt x="1198664" y="672922"/>
                </a:lnTo>
                <a:lnTo>
                  <a:pt x="1198346" y="675462"/>
                </a:lnTo>
                <a:lnTo>
                  <a:pt x="1197965" y="678002"/>
                </a:lnTo>
                <a:lnTo>
                  <a:pt x="1197864" y="681812"/>
                </a:lnTo>
                <a:lnTo>
                  <a:pt x="1196962" y="684352"/>
                </a:lnTo>
                <a:lnTo>
                  <a:pt x="1195438" y="690702"/>
                </a:lnTo>
                <a:lnTo>
                  <a:pt x="1194193" y="697052"/>
                </a:lnTo>
                <a:lnTo>
                  <a:pt x="1192949" y="700862"/>
                </a:lnTo>
                <a:lnTo>
                  <a:pt x="1175283" y="738962"/>
                </a:lnTo>
                <a:lnTo>
                  <a:pt x="1148816" y="771982"/>
                </a:lnTo>
                <a:lnTo>
                  <a:pt x="1131163" y="787222"/>
                </a:lnTo>
                <a:lnTo>
                  <a:pt x="1132408" y="785952"/>
                </a:lnTo>
                <a:lnTo>
                  <a:pt x="1131138" y="786650"/>
                </a:lnTo>
                <a:lnTo>
                  <a:pt x="1135468" y="782142"/>
                </a:lnTo>
                <a:lnTo>
                  <a:pt x="1141298" y="777062"/>
                </a:lnTo>
                <a:lnTo>
                  <a:pt x="1144473" y="774522"/>
                </a:lnTo>
                <a:lnTo>
                  <a:pt x="1149502" y="769442"/>
                </a:lnTo>
                <a:lnTo>
                  <a:pt x="1151178" y="766902"/>
                </a:lnTo>
                <a:lnTo>
                  <a:pt x="1152791" y="765632"/>
                </a:lnTo>
                <a:lnTo>
                  <a:pt x="1154493" y="763092"/>
                </a:lnTo>
                <a:lnTo>
                  <a:pt x="1156144" y="761822"/>
                </a:lnTo>
                <a:lnTo>
                  <a:pt x="1157922" y="759282"/>
                </a:lnTo>
                <a:lnTo>
                  <a:pt x="1159535" y="758012"/>
                </a:lnTo>
                <a:lnTo>
                  <a:pt x="1164234" y="751662"/>
                </a:lnTo>
                <a:lnTo>
                  <a:pt x="1167485" y="747852"/>
                </a:lnTo>
                <a:lnTo>
                  <a:pt x="1170063" y="742772"/>
                </a:lnTo>
                <a:lnTo>
                  <a:pt x="1172654" y="738962"/>
                </a:lnTo>
                <a:lnTo>
                  <a:pt x="1175372" y="735152"/>
                </a:lnTo>
                <a:lnTo>
                  <a:pt x="1177239" y="731342"/>
                </a:lnTo>
                <a:lnTo>
                  <a:pt x="1180960" y="724992"/>
                </a:lnTo>
                <a:lnTo>
                  <a:pt x="1182497" y="722452"/>
                </a:lnTo>
                <a:lnTo>
                  <a:pt x="1183411" y="719912"/>
                </a:lnTo>
                <a:lnTo>
                  <a:pt x="1188085" y="709752"/>
                </a:lnTo>
                <a:lnTo>
                  <a:pt x="1191044" y="700862"/>
                </a:lnTo>
                <a:lnTo>
                  <a:pt x="1193012" y="695782"/>
                </a:lnTo>
                <a:lnTo>
                  <a:pt x="1193965" y="690702"/>
                </a:lnTo>
                <a:lnTo>
                  <a:pt x="1195793" y="681812"/>
                </a:lnTo>
                <a:lnTo>
                  <a:pt x="1196975" y="670382"/>
                </a:lnTo>
                <a:lnTo>
                  <a:pt x="1197470" y="667842"/>
                </a:lnTo>
                <a:lnTo>
                  <a:pt x="1197597" y="662762"/>
                </a:lnTo>
                <a:lnTo>
                  <a:pt x="1197825" y="660222"/>
                </a:lnTo>
                <a:lnTo>
                  <a:pt x="1197762" y="648792"/>
                </a:lnTo>
                <a:lnTo>
                  <a:pt x="1198397" y="651332"/>
                </a:lnTo>
                <a:lnTo>
                  <a:pt x="1199032" y="660222"/>
                </a:lnTo>
                <a:lnTo>
                  <a:pt x="1199045" y="667842"/>
                </a:lnTo>
                <a:lnTo>
                  <a:pt x="1199045" y="619010"/>
                </a:lnTo>
                <a:lnTo>
                  <a:pt x="1197737" y="613232"/>
                </a:lnTo>
                <a:lnTo>
                  <a:pt x="1195832" y="606882"/>
                </a:lnTo>
                <a:lnTo>
                  <a:pt x="1193774" y="600532"/>
                </a:lnTo>
                <a:lnTo>
                  <a:pt x="1193126" y="598665"/>
                </a:lnTo>
                <a:lnTo>
                  <a:pt x="1193126" y="662762"/>
                </a:lnTo>
                <a:lnTo>
                  <a:pt x="1192022" y="676732"/>
                </a:lnTo>
                <a:lnTo>
                  <a:pt x="1181544" y="713562"/>
                </a:lnTo>
                <a:lnTo>
                  <a:pt x="1152969" y="756742"/>
                </a:lnTo>
                <a:lnTo>
                  <a:pt x="1113243" y="791032"/>
                </a:lnTo>
                <a:lnTo>
                  <a:pt x="1092415" y="804227"/>
                </a:lnTo>
                <a:lnTo>
                  <a:pt x="1092415" y="810082"/>
                </a:lnTo>
                <a:lnTo>
                  <a:pt x="1092123" y="811352"/>
                </a:lnTo>
                <a:lnTo>
                  <a:pt x="1091806" y="811352"/>
                </a:lnTo>
                <a:lnTo>
                  <a:pt x="1088885" y="813892"/>
                </a:lnTo>
                <a:lnTo>
                  <a:pt x="1084326" y="815162"/>
                </a:lnTo>
                <a:lnTo>
                  <a:pt x="1082027" y="816432"/>
                </a:lnTo>
                <a:lnTo>
                  <a:pt x="1079322" y="817702"/>
                </a:lnTo>
                <a:lnTo>
                  <a:pt x="1073442" y="820242"/>
                </a:lnTo>
                <a:lnTo>
                  <a:pt x="1060716" y="825322"/>
                </a:lnTo>
                <a:lnTo>
                  <a:pt x="1042962" y="835482"/>
                </a:lnTo>
                <a:lnTo>
                  <a:pt x="1038326" y="838022"/>
                </a:lnTo>
                <a:lnTo>
                  <a:pt x="1035545" y="840562"/>
                </a:lnTo>
                <a:lnTo>
                  <a:pt x="1028306" y="846912"/>
                </a:lnTo>
                <a:lnTo>
                  <a:pt x="1021499" y="851992"/>
                </a:lnTo>
                <a:lnTo>
                  <a:pt x="1015199" y="858342"/>
                </a:lnTo>
                <a:lnTo>
                  <a:pt x="1009510" y="864692"/>
                </a:lnTo>
                <a:lnTo>
                  <a:pt x="1005890" y="869772"/>
                </a:lnTo>
                <a:lnTo>
                  <a:pt x="1002766" y="873582"/>
                </a:lnTo>
                <a:lnTo>
                  <a:pt x="1000036" y="877392"/>
                </a:lnTo>
                <a:lnTo>
                  <a:pt x="993038" y="887552"/>
                </a:lnTo>
                <a:lnTo>
                  <a:pt x="985545" y="897712"/>
                </a:lnTo>
                <a:lnTo>
                  <a:pt x="977341" y="906602"/>
                </a:lnTo>
                <a:lnTo>
                  <a:pt x="968527" y="914222"/>
                </a:lnTo>
                <a:lnTo>
                  <a:pt x="959218" y="923112"/>
                </a:lnTo>
                <a:lnTo>
                  <a:pt x="952893" y="928192"/>
                </a:lnTo>
                <a:lnTo>
                  <a:pt x="946238" y="933272"/>
                </a:lnTo>
                <a:lnTo>
                  <a:pt x="932395" y="940892"/>
                </a:lnTo>
                <a:lnTo>
                  <a:pt x="925207" y="945972"/>
                </a:lnTo>
                <a:lnTo>
                  <a:pt x="913815" y="949782"/>
                </a:lnTo>
                <a:lnTo>
                  <a:pt x="898093" y="954862"/>
                </a:lnTo>
                <a:lnTo>
                  <a:pt x="894549" y="957402"/>
                </a:lnTo>
                <a:lnTo>
                  <a:pt x="887387" y="961212"/>
                </a:lnTo>
                <a:lnTo>
                  <a:pt x="881405" y="967562"/>
                </a:lnTo>
                <a:lnTo>
                  <a:pt x="865784" y="980262"/>
                </a:lnTo>
                <a:lnTo>
                  <a:pt x="828662" y="1005662"/>
                </a:lnTo>
                <a:lnTo>
                  <a:pt x="789787" y="1017092"/>
                </a:lnTo>
                <a:lnTo>
                  <a:pt x="777709" y="1018362"/>
                </a:lnTo>
                <a:lnTo>
                  <a:pt x="765683" y="1018362"/>
                </a:lnTo>
                <a:lnTo>
                  <a:pt x="753732" y="1017092"/>
                </a:lnTo>
                <a:lnTo>
                  <a:pt x="741959" y="1014552"/>
                </a:lnTo>
                <a:lnTo>
                  <a:pt x="738060" y="1014552"/>
                </a:lnTo>
                <a:lnTo>
                  <a:pt x="730338" y="1012012"/>
                </a:lnTo>
                <a:lnTo>
                  <a:pt x="724573" y="1010742"/>
                </a:lnTo>
                <a:lnTo>
                  <a:pt x="720839" y="1010742"/>
                </a:lnTo>
                <a:lnTo>
                  <a:pt x="718972" y="1009472"/>
                </a:lnTo>
                <a:lnTo>
                  <a:pt x="685266" y="978992"/>
                </a:lnTo>
                <a:lnTo>
                  <a:pt x="678014" y="966800"/>
                </a:lnTo>
                <a:lnTo>
                  <a:pt x="678980" y="964793"/>
                </a:lnTo>
                <a:lnTo>
                  <a:pt x="681723" y="970102"/>
                </a:lnTo>
                <a:lnTo>
                  <a:pt x="688848" y="981532"/>
                </a:lnTo>
                <a:lnTo>
                  <a:pt x="697331" y="991692"/>
                </a:lnTo>
                <a:lnTo>
                  <a:pt x="707275" y="1000582"/>
                </a:lnTo>
                <a:lnTo>
                  <a:pt x="708977" y="1003122"/>
                </a:lnTo>
                <a:lnTo>
                  <a:pt x="710996" y="1003122"/>
                </a:lnTo>
                <a:lnTo>
                  <a:pt x="712838" y="1004392"/>
                </a:lnTo>
                <a:lnTo>
                  <a:pt x="714756" y="1005662"/>
                </a:lnTo>
                <a:lnTo>
                  <a:pt x="716826" y="1006932"/>
                </a:lnTo>
                <a:lnTo>
                  <a:pt x="718807" y="1008202"/>
                </a:lnTo>
                <a:lnTo>
                  <a:pt x="720928" y="1008202"/>
                </a:lnTo>
                <a:lnTo>
                  <a:pt x="722972" y="1009472"/>
                </a:lnTo>
                <a:lnTo>
                  <a:pt x="725170" y="1009472"/>
                </a:lnTo>
                <a:lnTo>
                  <a:pt x="759358" y="1015822"/>
                </a:lnTo>
                <a:lnTo>
                  <a:pt x="787209" y="1015822"/>
                </a:lnTo>
                <a:lnTo>
                  <a:pt x="801014" y="1013282"/>
                </a:lnTo>
                <a:lnTo>
                  <a:pt x="839749" y="996772"/>
                </a:lnTo>
                <a:lnTo>
                  <a:pt x="862990" y="980262"/>
                </a:lnTo>
                <a:lnTo>
                  <a:pt x="868540" y="976452"/>
                </a:lnTo>
                <a:lnTo>
                  <a:pt x="873963" y="971372"/>
                </a:lnTo>
                <a:lnTo>
                  <a:pt x="879386" y="967562"/>
                </a:lnTo>
                <a:lnTo>
                  <a:pt x="884923" y="962482"/>
                </a:lnTo>
                <a:lnTo>
                  <a:pt x="888695" y="959942"/>
                </a:lnTo>
                <a:lnTo>
                  <a:pt x="892733" y="956132"/>
                </a:lnTo>
                <a:lnTo>
                  <a:pt x="897153" y="954862"/>
                </a:lnTo>
                <a:lnTo>
                  <a:pt x="899350" y="953592"/>
                </a:lnTo>
                <a:lnTo>
                  <a:pt x="901636" y="952322"/>
                </a:lnTo>
                <a:lnTo>
                  <a:pt x="903947" y="952322"/>
                </a:lnTo>
                <a:lnTo>
                  <a:pt x="910869" y="949782"/>
                </a:lnTo>
                <a:lnTo>
                  <a:pt x="917498" y="947242"/>
                </a:lnTo>
                <a:lnTo>
                  <a:pt x="923963" y="944702"/>
                </a:lnTo>
                <a:lnTo>
                  <a:pt x="930262" y="940892"/>
                </a:lnTo>
                <a:lnTo>
                  <a:pt x="936396" y="938352"/>
                </a:lnTo>
                <a:lnTo>
                  <a:pt x="942390" y="934542"/>
                </a:lnTo>
                <a:lnTo>
                  <a:pt x="948232" y="929462"/>
                </a:lnTo>
                <a:lnTo>
                  <a:pt x="953935" y="925652"/>
                </a:lnTo>
                <a:lnTo>
                  <a:pt x="959497" y="921842"/>
                </a:lnTo>
                <a:lnTo>
                  <a:pt x="970153" y="911682"/>
                </a:lnTo>
                <a:lnTo>
                  <a:pt x="980147" y="902792"/>
                </a:lnTo>
                <a:lnTo>
                  <a:pt x="989228" y="891362"/>
                </a:lnTo>
                <a:lnTo>
                  <a:pt x="997165" y="879932"/>
                </a:lnTo>
                <a:lnTo>
                  <a:pt x="1005205" y="868502"/>
                </a:lnTo>
                <a:lnTo>
                  <a:pt x="1034808" y="839292"/>
                </a:lnTo>
                <a:lnTo>
                  <a:pt x="1079411" y="816432"/>
                </a:lnTo>
                <a:lnTo>
                  <a:pt x="1084376" y="813892"/>
                </a:lnTo>
                <a:lnTo>
                  <a:pt x="1092415" y="810082"/>
                </a:lnTo>
                <a:lnTo>
                  <a:pt x="1092415" y="804227"/>
                </a:lnTo>
                <a:lnTo>
                  <a:pt x="1090650" y="805002"/>
                </a:lnTo>
                <a:lnTo>
                  <a:pt x="1086713" y="807542"/>
                </a:lnTo>
                <a:lnTo>
                  <a:pt x="1078826" y="810082"/>
                </a:lnTo>
                <a:lnTo>
                  <a:pt x="1075829" y="811352"/>
                </a:lnTo>
                <a:lnTo>
                  <a:pt x="1070330" y="813892"/>
                </a:lnTo>
                <a:lnTo>
                  <a:pt x="1068146" y="813892"/>
                </a:lnTo>
                <a:lnTo>
                  <a:pt x="1065999" y="815162"/>
                </a:lnTo>
                <a:lnTo>
                  <a:pt x="1053236" y="821512"/>
                </a:lnTo>
                <a:lnTo>
                  <a:pt x="1041006" y="829132"/>
                </a:lnTo>
                <a:lnTo>
                  <a:pt x="1008621" y="855802"/>
                </a:lnTo>
                <a:lnTo>
                  <a:pt x="999617" y="867232"/>
                </a:lnTo>
                <a:lnTo>
                  <a:pt x="996797" y="871042"/>
                </a:lnTo>
                <a:lnTo>
                  <a:pt x="994143" y="874852"/>
                </a:lnTo>
                <a:lnTo>
                  <a:pt x="991641" y="878662"/>
                </a:lnTo>
                <a:lnTo>
                  <a:pt x="988110" y="883742"/>
                </a:lnTo>
                <a:lnTo>
                  <a:pt x="986904" y="886282"/>
                </a:lnTo>
                <a:lnTo>
                  <a:pt x="985545" y="887552"/>
                </a:lnTo>
                <a:lnTo>
                  <a:pt x="984275" y="888822"/>
                </a:lnTo>
                <a:lnTo>
                  <a:pt x="956538" y="916762"/>
                </a:lnTo>
                <a:lnTo>
                  <a:pt x="923874" y="938352"/>
                </a:lnTo>
                <a:lnTo>
                  <a:pt x="920051" y="940892"/>
                </a:lnTo>
                <a:lnTo>
                  <a:pt x="916152" y="942162"/>
                </a:lnTo>
                <a:lnTo>
                  <a:pt x="911288" y="944702"/>
                </a:lnTo>
                <a:lnTo>
                  <a:pt x="910336" y="944702"/>
                </a:lnTo>
                <a:lnTo>
                  <a:pt x="906221" y="945972"/>
                </a:lnTo>
                <a:lnTo>
                  <a:pt x="899083" y="948512"/>
                </a:lnTo>
                <a:lnTo>
                  <a:pt x="894359" y="949782"/>
                </a:lnTo>
                <a:lnTo>
                  <a:pt x="889825" y="952322"/>
                </a:lnTo>
                <a:lnTo>
                  <a:pt x="881811" y="958672"/>
                </a:lnTo>
                <a:lnTo>
                  <a:pt x="878306" y="961212"/>
                </a:lnTo>
                <a:lnTo>
                  <a:pt x="869797" y="968832"/>
                </a:lnTo>
                <a:lnTo>
                  <a:pt x="864717" y="972642"/>
                </a:lnTo>
                <a:lnTo>
                  <a:pt x="859599" y="977722"/>
                </a:lnTo>
                <a:lnTo>
                  <a:pt x="826884" y="999312"/>
                </a:lnTo>
                <a:lnTo>
                  <a:pt x="770801" y="1013282"/>
                </a:lnTo>
                <a:lnTo>
                  <a:pt x="757720" y="1012012"/>
                </a:lnTo>
                <a:lnTo>
                  <a:pt x="751154" y="1010742"/>
                </a:lnTo>
                <a:lnTo>
                  <a:pt x="744588" y="1010742"/>
                </a:lnTo>
                <a:lnTo>
                  <a:pt x="724928" y="1006932"/>
                </a:lnTo>
                <a:lnTo>
                  <a:pt x="723011" y="1005662"/>
                </a:lnTo>
                <a:lnTo>
                  <a:pt x="721042" y="1005662"/>
                </a:lnTo>
                <a:lnTo>
                  <a:pt x="715403" y="1003122"/>
                </a:lnTo>
                <a:lnTo>
                  <a:pt x="711733" y="1001852"/>
                </a:lnTo>
                <a:lnTo>
                  <a:pt x="708342" y="999312"/>
                </a:lnTo>
                <a:lnTo>
                  <a:pt x="698715" y="990422"/>
                </a:lnTo>
                <a:lnTo>
                  <a:pt x="690270" y="980262"/>
                </a:lnTo>
                <a:lnTo>
                  <a:pt x="682980" y="970102"/>
                </a:lnTo>
                <a:lnTo>
                  <a:pt x="679513" y="963663"/>
                </a:lnTo>
                <a:lnTo>
                  <a:pt x="682205" y="959040"/>
                </a:lnTo>
                <a:lnTo>
                  <a:pt x="683615" y="962533"/>
                </a:lnTo>
                <a:lnTo>
                  <a:pt x="689051" y="971423"/>
                </a:lnTo>
                <a:lnTo>
                  <a:pt x="692353" y="976503"/>
                </a:lnTo>
                <a:lnTo>
                  <a:pt x="697598" y="980313"/>
                </a:lnTo>
                <a:lnTo>
                  <a:pt x="698614" y="981583"/>
                </a:lnTo>
                <a:lnTo>
                  <a:pt x="699706" y="982853"/>
                </a:lnTo>
                <a:lnTo>
                  <a:pt x="703224" y="984123"/>
                </a:lnTo>
                <a:lnTo>
                  <a:pt x="705497" y="985393"/>
                </a:lnTo>
                <a:lnTo>
                  <a:pt x="708190" y="986663"/>
                </a:lnTo>
                <a:lnTo>
                  <a:pt x="710717" y="987933"/>
                </a:lnTo>
                <a:lnTo>
                  <a:pt x="711974" y="987933"/>
                </a:lnTo>
                <a:lnTo>
                  <a:pt x="713320" y="989203"/>
                </a:lnTo>
                <a:lnTo>
                  <a:pt x="718667" y="989203"/>
                </a:lnTo>
                <a:lnTo>
                  <a:pt x="721334" y="990473"/>
                </a:lnTo>
                <a:lnTo>
                  <a:pt x="728713" y="990473"/>
                </a:lnTo>
                <a:lnTo>
                  <a:pt x="735876" y="989203"/>
                </a:lnTo>
                <a:lnTo>
                  <a:pt x="738479" y="989203"/>
                </a:lnTo>
                <a:lnTo>
                  <a:pt x="742213" y="987933"/>
                </a:lnTo>
                <a:lnTo>
                  <a:pt x="744677" y="986663"/>
                </a:lnTo>
                <a:lnTo>
                  <a:pt x="747229" y="986663"/>
                </a:lnTo>
                <a:lnTo>
                  <a:pt x="749617" y="985393"/>
                </a:lnTo>
                <a:lnTo>
                  <a:pt x="753135" y="984123"/>
                </a:lnTo>
                <a:lnTo>
                  <a:pt x="756666" y="982853"/>
                </a:lnTo>
                <a:lnTo>
                  <a:pt x="763511" y="980313"/>
                </a:lnTo>
                <a:lnTo>
                  <a:pt x="807567" y="952373"/>
                </a:lnTo>
                <a:lnTo>
                  <a:pt x="841578" y="924433"/>
                </a:lnTo>
                <a:lnTo>
                  <a:pt x="852766" y="915543"/>
                </a:lnTo>
                <a:lnTo>
                  <a:pt x="888111" y="891413"/>
                </a:lnTo>
                <a:lnTo>
                  <a:pt x="900760" y="885063"/>
                </a:lnTo>
                <a:lnTo>
                  <a:pt x="907237" y="881253"/>
                </a:lnTo>
                <a:lnTo>
                  <a:pt x="920584" y="876173"/>
                </a:lnTo>
                <a:lnTo>
                  <a:pt x="940663" y="866013"/>
                </a:lnTo>
                <a:lnTo>
                  <a:pt x="980630" y="846963"/>
                </a:lnTo>
                <a:lnTo>
                  <a:pt x="993571" y="839343"/>
                </a:lnTo>
                <a:lnTo>
                  <a:pt x="999896" y="834263"/>
                </a:lnTo>
                <a:lnTo>
                  <a:pt x="1006106" y="830453"/>
                </a:lnTo>
                <a:lnTo>
                  <a:pt x="1032789" y="806323"/>
                </a:lnTo>
                <a:lnTo>
                  <a:pt x="1039558" y="799973"/>
                </a:lnTo>
                <a:lnTo>
                  <a:pt x="1042860" y="796163"/>
                </a:lnTo>
                <a:lnTo>
                  <a:pt x="1045870" y="792353"/>
                </a:lnTo>
                <a:lnTo>
                  <a:pt x="1049375" y="789813"/>
                </a:lnTo>
                <a:lnTo>
                  <a:pt x="1051026" y="787273"/>
                </a:lnTo>
                <a:lnTo>
                  <a:pt x="1054620" y="784733"/>
                </a:lnTo>
                <a:lnTo>
                  <a:pt x="1056360" y="783463"/>
                </a:lnTo>
                <a:lnTo>
                  <a:pt x="1058291" y="782193"/>
                </a:lnTo>
                <a:lnTo>
                  <a:pt x="1060170" y="780923"/>
                </a:lnTo>
                <a:lnTo>
                  <a:pt x="1064018" y="778383"/>
                </a:lnTo>
                <a:lnTo>
                  <a:pt x="1068057" y="775843"/>
                </a:lnTo>
                <a:lnTo>
                  <a:pt x="1072578" y="773303"/>
                </a:lnTo>
                <a:lnTo>
                  <a:pt x="1076998" y="770763"/>
                </a:lnTo>
                <a:lnTo>
                  <a:pt x="1081862" y="768223"/>
                </a:lnTo>
                <a:lnTo>
                  <a:pt x="1085824" y="763143"/>
                </a:lnTo>
                <a:lnTo>
                  <a:pt x="1087907" y="761873"/>
                </a:lnTo>
                <a:lnTo>
                  <a:pt x="1089583" y="759333"/>
                </a:lnTo>
                <a:lnTo>
                  <a:pt x="1091399" y="758063"/>
                </a:lnTo>
                <a:lnTo>
                  <a:pt x="1092936" y="755523"/>
                </a:lnTo>
                <a:lnTo>
                  <a:pt x="1094600" y="752983"/>
                </a:lnTo>
                <a:lnTo>
                  <a:pt x="1095997" y="750443"/>
                </a:lnTo>
                <a:lnTo>
                  <a:pt x="1099959" y="744093"/>
                </a:lnTo>
                <a:lnTo>
                  <a:pt x="1103401" y="737743"/>
                </a:lnTo>
                <a:lnTo>
                  <a:pt x="1106525" y="730123"/>
                </a:lnTo>
                <a:lnTo>
                  <a:pt x="1109497" y="723773"/>
                </a:lnTo>
                <a:lnTo>
                  <a:pt x="1130681" y="667893"/>
                </a:lnTo>
                <a:lnTo>
                  <a:pt x="1139786" y="629793"/>
                </a:lnTo>
                <a:lnTo>
                  <a:pt x="1139621" y="620903"/>
                </a:lnTo>
                <a:lnTo>
                  <a:pt x="1133271" y="588543"/>
                </a:lnTo>
                <a:lnTo>
                  <a:pt x="1133271" y="629793"/>
                </a:lnTo>
                <a:lnTo>
                  <a:pt x="1132573" y="637413"/>
                </a:lnTo>
                <a:lnTo>
                  <a:pt x="1131087" y="645033"/>
                </a:lnTo>
                <a:lnTo>
                  <a:pt x="1129080" y="652653"/>
                </a:lnTo>
                <a:lnTo>
                  <a:pt x="1126718" y="659003"/>
                </a:lnTo>
                <a:lnTo>
                  <a:pt x="1124165" y="666623"/>
                </a:lnTo>
                <a:lnTo>
                  <a:pt x="1113434" y="694563"/>
                </a:lnTo>
                <a:lnTo>
                  <a:pt x="1108176" y="708533"/>
                </a:lnTo>
                <a:lnTo>
                  <a:pt x="1105509" y="716153"/>
                </a:lnTo>
                <a:lnTo>
                  <a:pt x="1102791" y="722503"/>
                </a:lnTo>
                <a:lnTo>
                  <a:pt x="1099807" y="730123"/>
                </a:lnTo>
                <a:lnTo>
                  <a:pt x="1096619" y="736473"/>
                </a:lnTo>
                <a:lnTo>
                  <a:pt x="1093114" y="744093"/>
                </a:lnTo>
                <a:lnTo>
                  <a:pt x="1089177" y="750443"/>
                </a:lnTo>
                <a:lnTo>
                  <a:pt x="1087716" y="751713"/>
                </a:lnTo>
                <a:lnTo>
                  <a:pt x="1086345" y="754253"/>
                </a:lnTo>
                <a:lnTo>
                  <a:pt x="1084605" y="755523"/>
                </a:lnTo>
                <a:lnTo>
                  <a:pt x="1083030" y="758063"/>
                </a:lnTo>
                <a:lnTo>
                  <a:pt x="1079284" y="761873"/>
                </a:lnTo>
                <a:lnTo>
                  <a:pt x="1075410" y="764413"/>
                </a:lnTo>
                <a:lnTo>
                  <a:pt x="1060145" y="773303"/>
                </a:lnTo>
                <a:lnTo>
                  <a:pt x="1053909" y="777113"/>
                </a:lnTo>
                <a:lnTo>
                  <a:pt x="1048004" y="782193"/>
                </a:lnTo>
                <a:lnTo>
                  <a:pt x="1042530" y="787273"/>
                </a:lnTo>
                <a:lnTo>
                  <a:pt x="1037399" y="792353"/>
                </a:lnTo>
                <a:lnTo>
                  <a:pt x="1032344" y="798703"/>
                </a:lnTo>
                <a:lnTo>
                  <a:pt x="1027239" y="803783"/>
                </a:lnTo>
                <a:lnTo>
                  <a:pt x="986409" y="836803"/>
                </a:lnTo>
                <a:lnTo>
                  <a:pt x="973480" y="843153"/>
                </a:lnTo>
                <a:lnTo>
                  <a:pt x="960272" y="850773"/>
                </a:lnTo>
                <a:lnTo>
                  <a:pt x="933475" y="863473"/>
                </a:lnTo>
                <a:lnTo>
                  <a:pt x="913295" y="872363"/>
                </a:lnTo>
                <a:lnTo>
                  <a:pt x="906602" y="874903"/>
                </a:lnTo>
                <a:lnTo>
                  <a:pt x="899934" y="878713"/>
                </a:lnTo>
                <a:lnTo>
                  <a:pt x="856361" y="905383"/>
                </a:lnTo>
                <a:lnTo>
                  <a:pt x="822655" y="933323"/>
                </a:lnTo>
                <a:lnTo>
                  <a:pt x="811466" y="942213"/>
                </a:lnTo>
                <a:lnTo>
                  <a:pt x="800049" y="951103"/>
                </a:lnTo>
                <a:lnTo>
                  <a:pt x="788301" y="958723"/>
                </a:lnTo>
                <a:lnTo>
                  <a:pt x="767892" y="971423"/>
                </a:lnTo>
                <a:lnTo>
                  <a:pt x="763612" y="972693"/>
                </a:lnTo>
                <a:lnTo>
                  <a:pt x="759396" y="975233"/>
                </a:lnTo>
                <a:lnTo>
                  <a:pt x="757250" y="976503"/>
                </a:lnTo>
                <a:lnTo>
                  <a:pt x="750722" y="979043"/>
                </a:lnTo>
                <a:lnTo>
                  <a:pt x="746442" y="980313"/>
                </a:lnTo>
                <a:lnTo>
                  <a:pt x="741807" y="981583"/>
                </a:lnTo>
                <a:lnTo>
                  <a:pt x="737349" y="982853"/>
                </a:lnTo>
                <a:lnTo>
                  <a:pt x="732777" y="982853"/>
                </a:lnTo>
                <a:lnTo>
                  <a:pt x="728179" y="984123"/>
                </a:lnTo>
                <a:lnTo>
                  <a:pt x="723595" y="984123"/>
                </a:lnTo>
                <a:lnTo>
                  <a:pt x="691210" y="962533"/>
                </a:lnTo>
                <a:lnTo>
                  <a:pt x="686828" y="951293"/>
                </a:lnTo>
                <a:lnTo>
                  <a:pt x="687514" y="950150"/>
                </a:lnTo>
                <a:lnTo>
                  <a:pt x="689457" y="956183"/>
                </a:lnTo>
                <a:lnTo>
                  <a:pt x="692315" y="962533"/>
                </a:lnTo>
                <a:lnTo>
                  <a:pt x="724649" y="982853"/>
                </a:lnTo>
                <a:lnTo>
                  <a:pt x="731456" y="981583"/>
                </a:lnTo>
                <a:lnTo>
                  <a:pt x="738263" y="981583"/>
                </a:lnTo>
                <a:lnTo>
                  <a:pt x="741629" y="980313"/>
                </a:lnTo>
                <a:lnTo>
                  <a:pt x="751573" y="976503"/>
                </a:lnTo>
                <a:lnTo>
                  <a:pt x="753745" y="975233"/>
                </a:lnTo>
                <a:lnTo>
                  <a:pt x="755954" y="975233"/>
                </a:lnTo>
                <a:lnTo>
                  <a:pt x="764489" y="970153"/>
                </a:lnTo>
                <a:lnTo>
                  <a:pt x="768819" y="968883"/>
                </a:lnTo>
                <a:lnTo>
                  <a:pt x="772871" y="966343"/>
                </a:lnTo>
                <a:lnTo>
                  <a:pt x="812444" y="938403"/>
                </a:lnTo>
                <a:lnTo>
                  <a:pt x="846239" y="910463"/>
                </a:lnTo>
                <a:lnTo>
                  <a:pt x="857910" y="901573"/>
                </a:lnTo>
                <a:lnTo>
                  <a:pt x="895845" y="878713"/>
                </a:lnTo>
                <a:lnTo>
                  <a:pt x="902538" y="874903"/>
                </a:lnTo>
                <a:lnTo>
                  <a:pt x="909281" y="872363"/>
                </a:lnTo>
                <a:lnTo>
                  <a:pt x="916038" y="868553"/>
                </a:lnTo>
                <a:lnTo>
                  <a:pt x="936320" y="859663"/>
                </a:lnTo>
                <a:lnTo>
                  <a:pt x="963129" y="846963"/>
                </a:lnTo>
                <a:lnTo>
                  <a:pt x="976249" y="840613"/>
                </a:lnTo>
                <a:lnTo>
                  <a:pt x="988999" y="832993"/>
                </a:lnTo>
                <a:lnTo>
                  <a:pt x="995210" y="827913"/>
                </a:lnTo>
                <a:lnTo>
                  <a:pt x="1001280" y="824103"/>
                </a:lnTo>
                <a:lnTo>
                  <a:pt x="1030605" y="797433"/>
                </a:lnTo>
                <a:lnTo>
                  <a:pt x="1033932" y="793623"/>
                </a:lnTo>
                <a:lnTo>
                  <a:pt x="1037361" y="789813"/>
                </a:lnTo>
                <a:lnTo>
                  <a:pt x="1040688" y="786003"/>
                </a:lnTo>
                <a:lnTo>
                  <a:pt x="1044511" y="783463"/>
                </a:lnTo>
                <a:lnTo>
                  <a:pt x="1048194" y="779653"/>
                </a:lnTo>
                <a:lnTo>
                  <a:pt x="1052283" y="777113"/>
                </a:lnTo>
                <a:lnTo>
                  <a:pt x="1056500" y="773303"/>
                </a:lnTo>
                <a:lnTo>
                  <a:pt x="1060767" y="770763"/>
                </a:lnTo>
                <a:lnTo>
                  <a:pt x="1065250" y="768223"/>
                </a:lnTo>
                <a:lnTo>
                  <a:pt x="1073848" y="763143"/>
                </a:lnTo>
                <a:lnTo>
                  <a:pt x="1077810" y="760603"/>
                </a:lnTo>
                <a:lnTo>
                  <a:pt x="1081278" y="756793"/>
                </a:lnTo>
                <a:lnTo>
                  <a:pt x="1084592" y="754253"/>
                </a:lnTo>
                <a:lnTo>
                  <a:pt x="1087589" y="750443"/>
                </a:lnTo>
                <a:lnTo>
                  <a:pt x="1090104" y="745363"/>
                </a:lnTo>
                <a:lnTo>
                  <a:pt x="1093762" y="739013"/>
                </a:lnTo>
                <a:lnTo>
                  <a:pt x="1097051" y="732663"/>
                </a:lnTo>
                <a:lnTo>
                  <a:pt x="1100061" y="726313"/>
                </a:lnTo>
                <a:lnTo>
                  <a:pt x="1102906" y="718693"/>
                </a:lnTo>
                <a:lnTo>
                  <a:pt x="1124204" y="662813"/>
                </a:lnTo>
                <a:lnTo>
                  <a:pt x="1126667" y="655193"/>
                </a:lnTo>
                <a:lnTo>
                  <a:pt x="1128852" y="648843"/>
                </a:lnTo>
                <a:lnTo>
                  <a:pt x="1130592" y="641223"/>
                </a:lnTo>
                <a:lnTo>
                  <a:pt x="1131709" y="633603"/>
                </a:lnTo>
                <a:lnTo>
                  <a:pt x="1131887" y="629793"/>
                </a:lnTo>
                <a:lnTo>
                  <a:pt x="1131811" y="620903"/>
                </a:lnTo>
                <a:lnTo>
                  <a:pt x="1121219" y="575183"/>
                </a:lnTo>
                <a:lnTo>
                  <a:pt x="1112012" y="547243"/>
                </a:lnTo>
                <a:lnTo>
                  <a:pt x="1107440" y="532003"/>
                </a:lnTo>
                <a:lnTo>
                  <a:pt x="1095578" y="488823"/>
                </a:lnTo>
                <a:lnTo>
                  <a:pt x="1091831" y="453263"/>
                </a:lnTo>
                <a:lnTo>
                  <a:pt x="1091946" y="445643"/>
                </a:lnTo>
                <a:lnTo>
                  <a:pt x="1095616" y="407543"/>
                </a:lnTo>
                <a:lnTo>
                  <a:pt x="1098207" y="384683"/>
                </a:lnTo>
                <a:lnTo>
                  <a:pt x="1099134" y="377063"/>
                </a:lnTo>
                <a:lnTo>
                  <a:pt x="1100124" y="370713"/>
                </a:lnTo>
                <a:lnTo>
                  <a:pt x="1101229" y="363093"/>
                </a:lnTo>
                <a:lnTo>
                  <a:pt x="1102487" y="355473"/>
                </a:lnTo>
                <a:lnTo>
                  <a:pt x="1104023" y="347853"/>
                </a:lnTo>
                <a:lnTo>
                  <a:pt x="1105928" y="341503"/>
                </a:lnTo>
                <a:lnTo>
                  <a:pt x="1106944" y="337693"/>
                </a:lnTo>
                <a:lnTo>
                  <a:pt x="1107274" y="335153"/>
                </a:lnTo>
                <a:lnTo>
                  <a:pt x="1106957" y="337642"/>
                </a:lnTo>
                <a:lnTo>
                  <a:pt x="1106462" y="341566"/>
                </a:lnTo>
                <a:lnTo>
                  <a:pt x="1107871" y="336423"/>
                </a:lnTo>
                <a:lnTo>
                  <a:pt x="1106487" y="341503"/>
                </a:lnTo>
                <a:lnTo>
                  <a:pt x="1106436" y="350393"/>
                </a:lnTo>
                <a:lnTo>
                  <a:pt x="1106462" y="341566"/>
                </a:lnTo>
                <a:lnTo>
                  <a:pt x="1104607" y="349123"/>
                </a:lnTo>
                <a:lnTo>
                  <a:pt x="1103083" y="356743"/>
                </a:lnTo>
                <a:lnTo>
                  <a:pt x="1101598" y="365734"/>
                </a:lnTo>
                <a:lnTo>
                  <a:pt x="1100734" y="370713"/>
                </a:lnTo>
                <a:lnTo>
                  <a:pt x="1099743" y="378333"/>
                </a:lnTo>
                <a:lnTo>
                  <a:pt x="1098829" y="385953"/>
                </a:lnTo>
                <a:lnTo>
                  <a:pt x="1096213" y="408813"/>
                </a:lnTo>
                <a:lnTo>
                  <a:pt x="1094447" y="424053"/>
                </a:lnTo>
                <a:lnTo>
                  <a:pt x="1093635" y="430403"/>
                </a:lnTo>
                <a:lnTo>
                  <a:pt x="1093063" y="438023"/>
                </a:lnTo>
                <a:lnTo>
                  <a:pt x="1092835" y="443103"/>
                </a:lnTo>
                <a:lnTo>
                  <a:pt x="1092733" y="455803"/>
                </a:lnTo>
                <a:lnTo>
                  <a:pt x="1092885" y="460883"/>
                </a:lnTo>
                <a:lnTo>
                  <a:pt x="1100518" y="505333"/>
                </a:lnTo>
                <a:lnTo>
                  <a:pt x="1109218" y="534543"/>
                </a:lnTo>
                <a:lnTo>
                  <a:pt x="1113878" y="549783"/>
                </a:lnTo>
                <a:lnTo>
                  <a:pt x="1127518" y="592963"/>
                </a:lnTo>
                <a:lnTo>
                  <a:pt x="1133271" y="629793"/>
                </a:lnTo>
                <a:lnTo>
                  <a:pt x="1133271" y="588543"/>
                </a:lnTo>
                <a:lnTo>
                  <a:pt x="1131684" y="582803"/>
                </a:lnTo>
                <a:lnTo>
                  <a:pt x="1129487" y="576453"/>
                </a:lnTo>
                <a:lnTo>
                  <a:pt x="1111275" y="519303"/>
                </a:lnTo>
                <a:lnTo>
                  <a:pt x="1101153" y="476123"/>
                </a:lnTo>
                <a:lnTo>
                  <a:pt x="1099591" y="450723"/>
                </a:lnTo>
                <a:lnTo>
                  <a:pt x="1099693" y="444373"/>
                </a:lnTo>
                <a:lnTo>
                  <a:pt x="1100404" y="432943"/>
                </a:lnTo>
                <a:lnTo>
                  <a:pt x="1101178" y="425323"/>
                </a:lnTo>
                <a:lnTo>
                  <a:pt x="1102055" y="417703"/>
                </a:lnTo>
                <a:lnTo>
                  <a:pt x="1102956" y="410083"/>
                </a:lnTo>
                <a:lnTo>
                  <a:pt x="1105585" y="387223"/>
                </a:lnTo>
                <a:lnTo>
                  <a:pt x="1106500" y="379603"/>
                </a:lnTo>
                <a:lnTo>
                  <a:pt x="1107478" y="373253"/>
                </a:lnTo>
                <a:lnTo>
                  <a:pt x="1108544" y="365734"/>
                </a:lnTo>
                <a:lnTo>
                  <a:pt x="1111618" y="374523"/>
                </a:lnTo>
                <a:lnTo>
                  <a:pt x="1114069" y="379361"/>
                </a:lnTo>
                <a:lnTo>
                  <a:pt x="1114425" y="381152"/>
                </a:lnTo>
                <a:lnTo>
                  <a:pt x="1114907" y="383070"/>
                </a:lnTo>
                <a:lnTo>
                  <a:pt x="1115441" y="382066"/>
                </a:lnTo>
                <a:lnTo>
                  <a:pt x="1116139" y="383413"/>
                </a:lnTo>
                <a:lnTo>
                  <a:pt x="1117587" y="385711"/>
                </a:lnTo>
                <a:lnTo>
                  <a:pt x="1117561" y="385902"/>
                </a:lnTo>
                <a:lnTo>
                  <a:pt x="1117676" y="393522"/>
                </a:lnTo>
                <a:lnTo>
                  <a:pt x="1118552" y="402412"/>
                </a:lnTo>
                <a:lnTo>
                  <a:pt x="1120076" y="411302"/>
                </a:lnTo>
                <a:lnTo>
                  <a:pt x="1121905" y="420192"/>
                </a:lnTo>
                <a:lnTo>
                  <a:pt x="1124483" y="434162"/>
                </a:lnTo>
                <a:lnTo>
                  <a:pt x="1123823" y="432892"/>
                </a:lnTo>
                <a:lnTo>
                  <a:pt x="1121956" y="426542"/>
                </a:lnTo>
                <a:lnTo>
                  <a:pt x="1119555" y="417652"/>
                </a:lnTo>
                <a:lnTo>
                  <a:pt x="1117320" y="407492"/>
                </a:lnTo>
                <a:lnTo>
                  <a:pt x="1115923" y="402412"/>
                </a:lnTo>
                <a:lnTo>
                  <a:pt x="1115009" y="397332"/>
                </a:lnTo>
                <a:lnTo>
                  <a:pt x="1113942" y="394792"/>
                </a:lnTo>
                <a:lnTo>
                  <a:pt x="1113650" y="396062"/>
                </a:lnTo>
                <a:lnTo>
                  <a:pt x="1113510" y="397332"/>
                </a:lnTo>
                <a:lnTo>
                  <a:pt x="1113396" y="406222"/>
                </a:lnTo>
                <a:lnTo>
                  <a:pt x="1113548" y="408762"/>
                </a:lnTo>
                <a:lnTo>
                  <a:pt x="1121321" y="446862"/>
                </a:lnTo>
                <a:lnTo>
                  <a:pt x="1136789" y="487502"/>
                </a:lnTo>
                <a:lnTo>
                  <a:pt x="1146848" y="511632"/>
                </a:lnTo>
                <a:lnTo>
                  <a:pt x="1157262" y="537032"/>
                </a:lnTo>
                <a:lnTo>
                  <a:pt x="1167536" y="561162"/>
                </a:lnTo>
                <a:lnTo>
                  <a:pt x="1177074" y="586562"/>
                </a:lnTo>
                <a:lnTo>
                  <a:pt x="1188580" y="624662"/>
                </a:lnTo>
                <a:lnTo>
                  <a:pt x="1193126" y="662762"/>
                </a:lnTo>
                <a:lnTo>
                  <a:pt x="1193126" y="598665"/>
                </a:lnTo>
                <a:lnTo>
                  <a:pt x="1184554" y="573862"/>
                </a:lnTo>
                <a:lnTo>
                  <a:pt x="1174330" y="548462"/>
                </a:lnTo>
                <a:lnTo>
                  <a:pt x="1163662" y="523062"/>
                </a:lnTo>
                <a:lnTo>
                  <a:pt x="1153134" y="498932"/>
                </a:lnTo>
                <a:lnTo>
                  <a:pt x="1147699" y="484962"/>
                </a:lnTo>
                <a:lnTo>
                  <a:pt x="1130858" y="439242"/>
                </a:lnTo>
                <a:lnTo>
                  <a:pt x="1121130" y="392252"/>
                </a:lnTo>
                <a:lnTo>
                  <a:pt x="1120952" y="389851"/>
                </a:lnTo>
                <a:lnTo>
                  <a:pt x="1122794" y="392303"/>
                </a:lnTo>
                <a:lnTo>
                  <a:pt x="1123962" y="392303"/>
                </a:lnTo>
                <a:lnTo>
                  <a:pt x="1128509" y="397383"/>
                </a:lnTo>
                <a:lnTo>
                  <a:pt x="1130693" y="398653"/>
                </a:lnTo>
                <a:lnTo>
                  <a:pt x="1133309" y="399923"/>
                </a:lnTo>
                <a:lnTo>
                  <a:pt x="1135786" y="402463"/>
                </a:lnTo>
                <a:lnTo>
                  <a:pt x="1139545" y="405003"/>
                </a:lnTo>
                <a:lnTo>
                  <a:pt x="1142873" y="406273"/>
                </a:lnTo>
                <a:lnTo>
                  <a:pt x="1149299" y="411353"/>
                </a:lnTo>
                <a:lnTo>
                  <a:pt x="1155534" y="416433"/>
                </a:lnTo>
                <a:lnTo>
                  <a:pt x="1161592" y="421513"/>
                </a:lnTo>
                <a:lnTo>
                  <a:pt x="1167511" y="426593"/>
                </a:lnTo>
                <a:lnTo>
                  <a:pt x="1178928" y="439293"/>
                </a:lnTo>
                <a:lnTo>
                  <a:pt x="1189913" y="450723"/>
                </a:lnTo>
                <a:lnTo>
                  <a:pt x="1200518" y="463423"/>
                </a:lnTo>
                <a:lnTo>
                  <a:pt x="1210792" y="476123"/>
                </a:lnTo>
                <a:lnTo>
                  <a:pt x="1220736" y="490093"/>
                </a:lnTo>
                <a:lnTo>
                  <a:pt x="1230388" y="502793"/>
                </a:lnTo>
                <a:lnTo>
                  <a:pt x="1239735" y="516763"/>
                </a:lnTo>
                <a:lnTo>
                  <a:pt x="1248740" y="530733"/>
                </a:lnTo>
                <a:lnTo>
                  <a:pt x="1253083" y="538353"/>
                </a:lnTo>
                <a:lnTo>
                  <a:pt x="1257325" y="544703"/>
                </a:lnTo>
                <a:lnTo>
                  <a:pt x="1261427" y="552323"/>
                </a:lnTo>
                <a:lnTo>
                  <a:pt x="1265377" y="558673"/>
                </a:lnTo>
                <a:lnTo>
                  <a:pt x="1267968" y="563753"/>
                </a:lnTo>
                <a:lnTo>
                  <a:pt x="1270355" y="568833"/>
                </a:lnTo>
                <a:lnTo>
                  <a:pt x="1274686" y="578993"/>
                </a:lnTo>
                <a:lnTo>
                  <a:pt x="1276604" y="584073"/>
                </a:lnTo>
                <a:lnTo>
                  <a:pt x="1277607" y="589153"/>
                </a:lnTo>
                <a:lnTo>
                  <a:pt x="1277607" y="570115"/>
                </a:lnTo>
                <a:lnTo>
                  <a:pt x="1271930" y="558673"/>
                </a:lnTo>
                <a:lnTo>
                  <a:pt x="1266520" y="548513"/>
                </a:lnTo>
                <a:lnTo>
                  <a:pt x="1260373" y="538353"/>
                </a:lnTo>
                <a:lnTo>
                  <a:pt x="1253655" y="526923"/>
                </a:lnTo>
                <a:lnTo>
                  <a:pt x="1224318" y="483743"/>
                </a:lnTo>
                <a:lnTo>
                  <a:pt x="1200200" y="453263"/>
                </a:lnTo>
                <a:lnTo>
                  <a:pt x="1168844" y="420243"/>
                </a:lnTo>
                <a:lnTo>
                  <a:pt x="1149045" y="403733"/>
                </a:lnTo>
                <a:lnTo>
                  <a:pt x="1145997" y="401193"/>
                </a:lnTo>
                <a:lnTo>
                  <a:pt x="1143000" y="399923"/>
                </a:lnTo>
                <a:lnTo>
                  <a:pt x="1137107" y="394843"/>
                </a:lnTo>
                <a:lnTo>
                  <a:pt x="1134313" y="393573"/>
                </a:lnTo>
                <a:lnTo>
                  <a:pt x="1113548" y="358013"/>
                </a:lnTo>
                <a:lnTo>
                  <a:pt x="1113421" y="355473"/>
                </a:lnTo>
                <a:lnTo>
                  <a:pt x="1113116" y="352933"/>
                </a:lnTo>
                <a:lnTo>
                  <a:pt x="1113015" y="347853"/>
                </a:lnTo>
                <a:lnTo>
                  <a:pt x="1112926" y="346583"/>
                </a:lnTo>
                <a:lnTo>
                  <a:pt x="1113294" y="344043"/>
                </a:lnTo>
                <a:lnTo>
                  <a:pt x="1113421" y="342379"/>
                </a:lnTo>
                <a:lnTo>
                  <a:pt x="1114323" y="338963"/>
                </a:lnTo>
                <a:lnTo>
                  <a:pt x="1114971" y="337375"/>
                </a:lnTo>
                <a:lnTo>
                  <a:pt x="1114894" y="337693"/>
                </a:lnTo>
                <a:lnTo>
                  <a:pt x="1113993" y="346583"/>
                </a:lnTo>
                <a:lnTo>
                  <a:pt x="1124864" y="382143"/>
                </a:lnTo>
                <a:lnTo>
                  <a:pt x="1125956" y="383413"/>
                </a:lnTo>
                <a:lnTo>
                  <a:pt x="1127150" y="384683"/>
                </a:lnTo>
                <a:lnTo>
                  <a:pt x="1128102" y="385953"/>
                </a:lnTo>
                <a:lnTo>
                  <a:pt x="1129538" y="387223"/>
                </a:lnTo>
                <a:lnTo>
                  <a:pt x="1133538" y="391033"/>
                </a:lnTo>
                <a:lnTo>
                  <a:pt x="1134224" y="392303"/>
                </a:lnTo>
                <a:lnTo>
                  <a:pt x="1134846" y="392303"/>
                </a:lnTo>
                <a:lnTo>
                  <a:pt x="1135570" y="393573"/>
                </a:lnTo>
                <a:lnTo>
                  <a:pt x="1137805" y="394843"/>
                </a:lnTo>
                <a:lnTo>
                  <a:pt x="1143622" y="398653"/>
                </a:lnTo>
                <a:lnTo>
                  <a:pt x="1179550" y="429133"/>
                </a:lnTo>
                <a:lnTo>
                  <a:pt x="1208316" y="462153"/>
                </a:lnTo>
                <a:lnTo>
                  <a:pt x="1214221" y="468503"/>
                </a:lnTo>
                <a:lnTo>
                  <a:pt x="1221155" y="477393"/>
                </a:lnTo>
                <a:lnTo>
                  <a:pt x="1228788" y="487553"/>
                </a:lnTo>
                <a:lnTo>
                  <a:pt x="1236814" y="498983"/>
                </a:lnTo>
                <a:lnTo>
                  <a:pt x="1244968" y="511683"/>
                </a:lnTo>
                <a:lnTo>
                  <a:pt x="1252969" y="523113"/>
                </a:lnTo>
                <a:lnTo>
                  <a:pt x="1260538" y="535813"/>
                </a:lnTo>
                <a:lnTo>
                  <a:pt x="1267434" y="547243"/>
                </a:lnTo>
                <a:lnTo>
                  <a:pt x="1273416" y="558673"/>
                </a:lnTo>
                <a:lnTo>
                  <a:pt x="1284490" y="586613"/>
                </a:lnTo>
                <a:lnTo>
                  <a:pt x="1284490" y="568744"/>
                </a:lnTo>
                <a:lnTo>
                  <a:pt x="1264412" y="532003"/>
                </a:lnTo>
                <a:lnTo>
                  <a:pt x="1259992" y="524383"/>
                </a:lnTo>
                <a:lnTo>
                  <a:pt x="1231544" y="482473"/>
                </a:lnTo>
                <a:lnTo>
                  <a:pt x="1200137" y="443103"/>
                </a:lnTo>
                <a:lnTo>
                  <a:pt x="1170749" y="412623"/>
                </a:lnTo>
                <a:lnTo>
                  <a:pt x="1164310" y="406273"/>
                </a:lnTo>
                <a:lnTo>
                  <a:pt x="1157516" y="401193"/>
                </a:lnTo>
                <a:lnTo>
                  <a:pt x="1150277" y="396113"/>
                </a:lnTo>
                <a:lnTo>
                  <a:pt x="1146517" y="393573"/>
                </a:lnTo>
                <a:lnTo>
                  <a:pt x="1143355" y="391033"/>
                </a:lnTo>
                <a:lnTo>
                  <a:pt x="1141310" y="389763"/>
                </a:lnTo>
                <a:lnTo>
                  <a:pt x="1138936" y="388493"/>
                </a:lnTo>
                <a:lnTo>
                  <a:pt x="1137221" y="387223"/>
                </a:lnTo>
                <a:lnTo>
                  <a:pt x="1135443" y="384683"/>
                </a:lnTo>
                <a:lnTo>
                  <a:pt x="1133360" y="383413"/>
                </a:lnTo>
                <a:lnTo>
                  <a:pt x="1131785" y="382143"/>
                </a:lnTo>
                <a:lnTo>
                  <a:pt x="1130312" y="379603"/>
                </a:lnTo>
                <a:lnTo>
                  <a:pt x="1128547" y="378333"/>
                </a:lnTo>
                <a:lnTo>
                  <a:pt x="1127239" y="375793"/>
                </a:lnTo>
                <a:lnTo>
                  <a:pt x="1123696" y="369443"/>
                </a:lnTo>
                <a:lnTo>
                  <a:pt x="1121244" y="363093"/>
                </a:lnTo>
                <a:lnTo>
                  <a:pt x="1119860" y="355473"/>
                </a:lnTo>
                <a:lnTo>
                  <a:pt x="1119606" y="350393"/>
                </a:lnTo>
                <a:lnTo>
                  <a:pt x="1119632" y="342379"/>
                </a:lnTo>
                <a:lnTo>
                  <a:pt x="1128356" y="314833"/>
                </a:lnTo>
                <a:lnTo>
                  <a:pt x="1128229" y="314502"/>
                </a:lnTo>
                <a:lnTo>
                  <a:pt x="1149235" y="262343"/>
                </a:lnTo>
                <a:lnTo>
                  <a:pt x="1154074" y="222973"/>
                </a:lnTo>
                <a:lnTo>
                  <a:pt x="1153947" y="219163"/>
                </a:lnTo>
                <a:lnTo>
                  <a:pt x="1148410" y="181063"/>
                </a:lnTo>
                <a:lnTo>
                  <a:pt x="1133297" y="142963"/>
                </a:lnTo>
                <a:lnTo>
                  <a:pt x="1125042" y="128803"/>
                </a:lnTo>
                <a:lnTo>
                  <a:pt x="1125042" y="140106"/>
                </a:lnTo>
                <a:lnTo>
                  <a:pt x="1124229" y="139153"/>
                </a:lnTo>
                <a:lnTo>
                  <a:pt x="1124140" y="137883"/>
                </a:lnTo>
                <a:lnTo>
                  <a:pt x="1125042" y="140106"/>
                </a:lnTo>
                <a:lnTo>
                  <a:pt x="1125042" y="128803"/>
                </a:lnTo>
                <a:lnTo>
                  <a:pt x="1097940" y="93433"/>
                </a:lnTo>
                <a:lnTo>
                  <a:pt x="1068844" y="64223"/>
                </a:lnTo>
                <a:lnTo>
                  <a:pt x="1036726" y="40093"/>
                </a:lnTo>
                <a:lnTo>
                  <a:pt x="1002296" y="18503"/>
                </a:lnTo>
                <a:lnTo>
                  <a:pt x="965847" y="723"/>
                </a:lnTo>
                <a:lnTo>
                  <a:pt x="948702" y="723"/>
                </a:lnTo>
                <a:lnTo>
                  <a:pt x="943889" y="723"/>
                </a:lnTo>
                <a:lnTo>
                  <a:pt x="922261" y="723"/>
                </a:lnTo>
                <a:lnTo>
                  <a:pt x="929843" y="1993"/>
                </a:lnTo>
                <a:lnTo>
                  <a:pt x="939165" y="4533"/>
                </a:lnTo>
                <a:lnTo>
                  <a:pt x="984491" y="23583"/>
                </a:lnTo>
                <a:lnTo>
                  <a:pt x="1027099" y="48983"/>
                </a:lnTo>
                <a:lnTo>
                  <a:pt x="1035189" y="55333"/>
                </a:lnTo>
                <a:lnTo>
                  <a:pt x="1043178" y="60413"/>
                </a:lnTo>
                <a:lnTo>
                  <a:pt x="1051013" y="66763"/>
                </a:lnTo>
                <a:lnTo>
                  <a:pt x="1058608" y="73113"/>
                </a:lnTo>
                <a:lnTo>
                  <a:pt x="1061173" y="74383"/>
                </a:lnTo>
                <a:lnTo>
                  <a:pt x="1063637" y="76923"/>
                </a:lnTo>
                <a:lnTo>
                  <a:pt x="1066050" y="79463"/>
                </a:lnTo>
                <a:lnTo>
                  <a:pt x="1073340" y="85813"/>
                </a:lnTo>
                <a:lnTo>
                  <a:pt x="1077950" y="90893"/>
                </a:lnTo>
                <a:lnTo>
                  <a:pt x="1082802" y="94703"/>
                </a:lnTo>
                <a:lnTo>
                  <a:pt x="1087107" y="99783"/>
                </a:lnTo>
                <a:lnTo>
                  <a:pt x="1111440" y="130263"/>
                </a:lnTo>
                <a:lnTo>
                  <a:pt x="1114907" y="136613"/>
                </a:lnTo>
                <a:lnTo>
                  <a:pt x="1118514" y="141693"/>
                </a:lnTo>
                <a:lnTo>
                  <a:pt x="1121435" y="146773"/>
                </a:lnTo>
                <a:lnTo>
                  <a:pt x="1124712" y="153123"/>
                </a:lnTo>
                <a:lnTo>
                  <a:pt x="1127137" y="159473"/>
                </a:lnTo>
                <a:lnTo>
                  <a:pt x="1129830" y="164553"/>
                </a:lnTo>
                <a:lnTo>
                  <a:pt x="1131100" y="168363"/>
                </a:lnTo>
                <a:lnTo>
                  <a:pt x="1132027" y="170903"/>
                </a:lnTo>
                <a:lnTo>
                  <a:pt x="1133157" y="173443"/>
                </a:lnTo>
                <a:lnTo>
                  <a:pt x="1134770" y="178523"/>
                </a:lnTo>
                <a:lnTo>
                  <a:pt x="1135291" y="179793"/>
                </a:lnTo>
                <a:lnTo>
                  <a:pt x="1135608" y="181063"/>
                </a:lnTo>
                <a:lnTo>
                  <a:pt x="1136040" y="183603"/>
                </a:lnTo>
                <a:lnTo>
                  <a:pt x="1138478" y="192493"/>
                </a:lnTo>
                <a:lnTo>
                  <a:pt x="1140307" y="203923"/>
                </a:lnTo>
                <a:lnTo>
                  <a:pt x="1140625" y="205193"/>
                </a:lnTo>
                <a:lnTo>
                  <a:pt x="1140815" y="206463"/>
                </a:lnTo>
                <a:lnTo>
                  <a:pt x="1141615" y="217335"/>
                </a:lnTo>
                <a:lnTo>
                  <a:pt x="1141704" y="222973"/>
                </a:lnTo>
                <a:lnTo>
                  <a:pt x="1141603" y="226783"/>
                </a:lnTo>
                <a:lnTo>
                  <a:pt x="1141476" y="234403"/>
                </a:lnTo>
                <a:lnTo>
                  <a:pt x="1131912" y="277583"/>
                </a:lnTo>
                <a:lnTo>
                  <a:pt x="1119974" y="304165"/>
                </a:lnTo>
                <a:lnTo>
                  <a:pt x="1117701" y="300443"/>
                </a:lnTo>
                <a:lnTo>
                  <a:pt x="1114031" y="295363"/>
                </a:lnTo>
                <a:lnTo>
                  <a:pt x="1110602" y="289013"/>
                </a:lnTo>
                <a:lnTo>
                  <a:pt x="1107427" y="283933"/>
                </a:lnTo>
                <a:lnTo>
                  <a:pt x="1104544" y="277583"/>
                </a:lnTo>
                <a:lnTo>
                  <a:pt x="1103909" y="276034"/>
                </a:lnTo>
                <a:lnTo>
                  <a:pt x="1104239" y="275399"/>
                </a:lnTo>
                <a:lnTo>
                  <a:pt x="1103134" y="266179"/>
                </a:lnTo>
                <a:lnTo>
                  <a:pt x="1102283" y="264833"/>
                </a:lnTo>
                <a:lnTo>
                  <a:pt x="1099146" y="259905"/>
                </a:lnTo>
                <a:lnTo>
                  <a:pt x="1097788" y="258533"/>
                </a:lnTo>
                <a:lnTo>
                  <a:pt x="1097191" y="255993"/>
                </a:lnTo>
                <a:lnTo>
                  <a:pt x="1096645" y="253453"/>
                </a:lnTo>
                <a:lnTo>
                  <a:pt x="1096264" y="252183"/>
                </a:lnTo>
                <a:lnTo>
                  <a:pt x="1094803" y="244563"/>
                </a:lnTo>
                <a:lnTo>
                  <a:pt x="1082649" y="221691"/>
                </a:lnTo>
                <a:lnTo>
                  <a:pt x="1082649" y="244881"/>
                </a:lnTo>
                <a:lnTo>
                  <a:pt x="1079715" y="242519"/>
                </a:lnTo>
                <a:lnTo>
                  <a:pt x="1072349" y="237020"/>
                </a:lnTo>
                <a:lnTo>
                  <a:pt x="1064679" y="231952"/>
                </a:lnTo>
                <a:lnTo>
                  <a:pt x="1056741" y="227317"/>
                </a:lnTo>
                <a:lnTo>
                  <a:pt x="1051026" y="224396"/>
                </a:lnTo>
                <a:lnTo>
                  <a:pt x="1048524" y="223113"/>
                </a:lnTo>
                <a:lnTo>
                  <a:pt x="1042962" y="220446"/>
                </a:lnTo>
                <a:lnTo>
                  <a:pt x="1038339" y="218592"/>
                </a:lnTo>
                <a:lnTo>
                  <a:pt x="1038339" y="224396"/>
                </a:lnTo>
                <a:lnTo>
                  <a:pt x="1030516" y="222059"/>
                </a:lnTo>
                <a:lnTo>
                  <a:pt x="1028065" y="221691"/>
                </a:lnTo>
                <a:lnTo>
                  <a:pt x="1026807" y="221538"/>
                </a:lnTo>
                <a:lnTo>
                  <a:pt x="1024699" y="220738"/>
                </a:lnTo>
                <a:lnTo>
                  <a:pt x="1022667" y="219925"/>
                </a:lnTo>
                <a:lnTo>
                  <a:pt x="1020597" y="219214"/>
                </a:lnTo>
                <a:lnTo>
                  <a:pt x="1018692" y="218122"/>
                </a:lnTo>
                <a:lnTo>
                  <a:pt x="1017765" y="217614"/>
                </a:lnTo>
                <a:lnTo>
                  <a:pt x="1009573" y="213385"/>
                </a:lnTo>
                <a:lnTo>
                  <a:pt x="1001166" y="208419"/>
                </a:lnTo>
                <a:lnTo>
                  <a:pt x="993660" y="203123"/>
                </a:lnTo>
                <a:lnTo>
                  <a:pt x="988479" y="198247"/>
                </a:lnTo>
                <a:lnTo>
                  <a:pt x="988352" y="198120"/>
                </a:lnTo>
                <a:lnTo>
                  <a:pt x="988263" y="197866"/>
                </a:lnTo>
                <a:lnTo>
                  <a:pt x="987894" y="196824"/>
                </a:lnTo>
                <a:lnTo>
                  <a:pt x="991984" y="199885"/>
                </a:lnTo>
                <a:lnTo>
                  <a:pt x="997610" y="203606"/>
                </a:lnTo>
                <a:lnTo>
                  <a:pt x="1003198" y="207391"/>
                </a:lnTo>
                <a:lnTo>
                  <a:pt x="1009662" y="211074"/>
                </a:lnTo>
                <a:lnTo>
                  <a:pt x="1012253" y="212750"/>
                </a:lnTo>
                <a:lnTo>
                  <a:pt x="1013498" y="213677"/>
                </a:lnTo>
                <a:lnTo>
                  <a:pt x="1014958" y="214528"/>
                </a:lnTo>
                <a:lnTo>
                  <a:pt x="1018159" y="216027"/>
                </a:lnTo>
                <a:lnTo>
                  <a:pt x="1019784" y="216966"/>
                </a:lnTo>
                <a:lnTo>
                  <a:pt x="1021511" y="217614"/>
                </a:lnTo>
                <a:lnTo>
                  <a:pt x="1025029" y="218833"/>
                </a:lnTo>
                <a:lnTo>
                  <a:pt x="1026731" y="219494"/>
                </a:lnTo>
                <a:lnTo>
                  <a:pt x="1028560" y="220040"/>
                </a:lnTo>
                <a:lnTo>
                  <a:pt x="1030325" y="220649"/>
                </a:lnTo>
                <a:lnTo>
                  <a:pt x="1031913" y="221373"/>
                </a:lnTo>
                <a:lnTo>
                  <a:pt x="1038339" y="224396"/>
                </a:lnTo>
                <a:lnTo>
                  <a:pt x="1038339" y="218592"/>
                </a:lnTo>
                <a:lnTo>
                  <a:pt x="1037196" y="218122"/>
                </a:lnTo>
                <a:lnTo>
                  <a:pt x="1031176" y="216242"/>
                </a:lnTo>
                <a:lnTo>
                  <a:pt x="1029766" y="215785"/>
                </a:lnTo>
                <a:lnTo>
                  <a:pt x="1027912" y="215379"/>
                </a:lnTo>
                <a:lnTo>
                  <a:pt x="1026858" y="214909"/>
                </a:lnTo>
                <a:lnTo>
                  <a:pt x="1023213" y="213575"/>
                </a:lnTo>
                <a:lnTo>
                  <a:pt x="988301" y="188823"/>
                </a:lnTo>
                <a:lnTo>
                  <a:pt x="987107" y="187744"/>
                </a:lnTo>
                <a:lnTo>
                  <a:pt x="981710" y="182880"/>
                </a:lnTo>
                <a:lnTo>
                  <a:pt x="978585" y="179984"/>
                </a:lnTo>
                <a:lnTo>
                  <a:pt x="978585" y="186664"/>
                </a:lnTo>
                <a:lnTo>
                  <a:pt x="977277" y="187121"/>
                </a:lnTo>
                <a:lnTo>
                  <a:pt x="975817" y="187744"/>
                </a:lnTo>
                <a:lnTo>
                  <a:pt x="964844" y="176225"/>
                </a:lnTo>
                <a:lnTo>
                  <a:pt x="961402" y="173088"/>
                </a:lnTo>
                <a:lnTo>
                  <a:pt x="955243" y="167601"/>
                </a:lnTo>
                <a:lnTo>
                  <a:pt x="949972" y="161277"/>
                </a:lnTo>
                <a:lnTo>
                  <a:pt x="940866" y="152209"/>
                </a:lnTo>
                <a:lnTo>
                  <a:pt x="911199" y="124320"/>
                </a:lnTo>
                <a:lnTo>
                  <a:pt x="909154" y="122516"/>
                </a:lnTo>
                <a:lnTo>
                  <a:pt x="906843" y="121043"/>
                </a:lnTo>
                <a:lnTo>
                  <a:pt x="904697" y="119392"/>
                </a:lnTo>
                <a:lnTo>
                  <a:pt x="902335" y="118059"/>
                </a:lnTo>
                <a:lnTo>
                  <a:pt x="866343" y="109778"/>
                </a:lnTo>
                <a:lnTo>
                  <a:pt x="858494" y="110159"/>
                </a:lnTo>
                <a:lnTo>
                  <a:pt x="850773" y="111010"/>
                </a:lnTo>
                <a:lnTo>
                  <a:pt x="843178" y="112306"/>
                </a:lnTo>
                <a:lnTo>
                  <a:pt x="842302" y="112522"/>
                </a:lnTo>
                <a:lnTo>
                  <a:pt x="842594" y="111213"/>
                </a:lnTo>
                <a:lnTo>
                  <a:pt x="842632" y="110794"/>
                </a:lnTo>
                <a:lnTo>
                  <a:pt x="847178" y="109842"/>
                </a:lnTo>
                <a:lnTo>
                  <a:pt x="859510" y="108089"/>
                </a:lnTo>
                <a:lnTo>
                  <a:pt x="865809" y="107619"/>
                </a:lnTo>
                <a:lnTo>
                  <a:pt x="872159" y="107988"/>
                </a:lnTo>
                <a:lnTo>
                  <a:pt x="908291" y="120281"/>
                </a:lnTo>
                <a:lnTo>
                  <a:pt x="917740" y="128625"/>
                </a:lnTo>
                <a:lnTo>
                  <a:pt x="922401" y="132956"/>
                </a:lnTo>
                <a:lnTo>
                  <a:pt x="935875" y="146215"/>
                </a:lnTo>
                <a:lnTo>
                  <a:pt x="955649" y="165874"/>
                </a:lnTo>
                <a:lnTo>
                  <a:pt x="962152" y="172262"/>
                </a:lnTo>
                <a:lnTo>
                  <a:pt x="963612" y="173774"/>
                </a:lnTo>
                <a:lnTo>
                  <a:pt x="978585" y="186664"/>
                </a:lnTo>
                <a:lnTo>
                  <a:pt x="978585" y="179984"/>
                </a:lnTo>
                <a:lnTo>
                  <a:pt x="975194" y="176834"/>
                </a:lnTo>
                <a:lnTo>
                  <a:pt x="968730" y="170688"/>
                </a:lnTo>
                <a:lnTo>
                  <a:pt x="962304" y="164477"/>
                </a:lnTo>
                <a:lnTo>
                  <a:pt x="936637" y="139306"/>
                </a:lnTo>
                <a:lnTo>
                  <a:pt x="927963" y="130937"/>
                </a:lnTo>
                <a:lnTo>
                  <a:pt x="918946" y="122694"/>
                </a:lnTo>
                <a:lnTo>
                  <a:pt x="914615" y="118668"/>
                </a:lnTo>
                <a:lnTo>
                  <a:pt x="908888" y="114731"/>
                </a:lnTo>
                <a:lnTo>
                  <a:pt x="903249" y="111137"/>
                </a:lnTo>
                <a:lnTo>
                  <a:pt x="897115" y="108280"/>
                </a:lnTo>
                <a:lnTo>
                  <a:pt x="894270" y="107619"/>
                </a:lnTo>
                <a:lnTo>
                  <a:pt x="890727" y="106794"/>
                </a:lnTo>
                <a:lnTo>
                  <a:pt x="884389" y="105067"/>
                </a:lnTo>
                <a:lnTo>
                  <a:pt x="878598" y="104533"/>
                </a:lnTo>
                <a:lnTo>
                  <a:pt x="871550" y="104533"/>
                </a:lnTo>
                <a:lnTo>
                  <a:pt x="865085" y="104533"/>
                </a:lnTo>
                <a:lnTo>
                  <a:pt x="858913" y="105295"/>
                </a:lnTo>
                <a:lnTo>
                  <a:pt x="846670" y="107873"/>
                </a:lnTo>
                <a:lnTo>
                  <a:pt x="842810" y="108966"/>
                </a:lnTo>
                <a:lnTo>
                  <a:pt x="843089" y="106133"/>
                </a:lnTo>
                <a:lnTo>
                  <a:pt x="843267" y="106133"/>
                </a:lnTo>
                <a:lnTo>
                  <a:pt x="843368" y="101053"/>
                </a:lnTo>
                <a:lnTo>
                  <a:pt x="843483" y="98513"/>
                </a:lnTo>
                <a:lnTo>
                  <a:pt x="868934" y="80733"/>
                </a:lnTo>
                <a:lnTo>
                  <a:pt x="877443" y="80733"/>
                </a:lnTo>
                <a:lnTo>
                  <a:pt x="885672" y="82003"/>
                </a:lnTo>
                <a:lnTo>
                  <a:pt x="889698" y="82003"/>
                </a:lnTo>
                <a:lnTo>
                  <a:pt x="898499" y="84543"/>
                </a:lnTo>
                <a:lnTo>
                  <a:pt x="900290" y="84543"/>
                </a:lnTo>
                <a:lnTo>
                  <a:pt x="902982" y="87083"/>
                </a:lnTo>
                <a:lnTo>
                  <a:pt x="904798" y="87083"/>
                </a:lnTo>
                <a:lnTo>
                  <a:pt x="908329" y="89623"/>
                </a:lnTo>
                <a:lnTo>
                  <a:pt x="918692" y="97243"/>
                </a:lnTo>
                <a:lnTo>
                  <a:pt x="928674" y="104863"/>
                </a:lnTo>
                <a:lnTo>
                  <a:pt x="938403" y="113753"/>
                </a:lnTo>
                <a:lnTo>
                  <a:pt x="947991" y="123913"/>
                </a:lnTo>
                <a:lnTo>
                  <a:pt x="967130" y="141693"/>
                </a:lnTo>
                <a:lnTo>
                  <a:pt x="976934" y="150583"/>
                </a:lnTo>
                <a:lnTo>
                  <a:pt x="987171" y="159473"/>
                </a:lnTo>
                <a:lnTo>
                  <a:pt x="992543" y="164553"/>
                </a:lnTo>
                <a:lnTo>
                  <a:pt x="1030884" y="191223"/>
                </a:lnTo>
                <a:lnTo>
                  <a:pt x="1061440" y="215353"/>
                </a:lnTo>
                <a:lnTo>
                  <a:pt x="1082649" y="244881"/>
                </a:lnTo>
                <a:lnTo>
                  <a:pt x="1082649" y="221691"/>
                </a:lnTo>
                <a:lnTo>
                  <a:pt x="1053338" y="192493"/>
                </a:lnTo>
                <a:lnTo>
                  <a:pt x="1041946" y="184873"/>
                </a:lnTo>
                <a:lnTo>
                  <a:pt x="1030401" y="175983"/>
                </a:lnTo>
                <a:lnTo>
                  <a:pt x="1007389" y="160743"/>
                </a:lnTo>
                <a:lnTo>
                  <a:pt x="1001814" y="156933"/>
                </a:lnTo>
                <a:lnTo>
                  <a:pt x="996454" y="153123"/>
                </a:lnTo>
                <a:lnTo>
                  <a:pt x="991260" y="148043"/>
                </a:lnTo>
                <a:lnTo>
                  <a:pt x="986155" y="144233"/>
                </a:lnTo>
                <a:lnTo>
                  <a:pt x="976083" y="134073"/>
                </a:lnTo>
                <a:lnTo>
                  <a:pt x="966101" y="125183"/>
                </a:lnTo>
                <a:lnTo>
                  <a:pt x="956094" y="115023"/>
                </a:lnTo>
                <a:lnTo>
                  <a:pt x="945934" y="106133"/>
                </a:lnTo>
                <a:lnTo>
                  <a:pt x="940777" y="101053"/>
                </a:lnTo>
                <a:lnTo>
                  <a:pt x="935520" y="95973"/>
                </a:lnTo>
                <a:lnTo>
                  <a:pt x="930135" y="92163"/>
                </a:lnTo>
                <a:lnTo>
                  <a:pt x="924585" y="87083"/>
                </a:lnTo>
                <a:lnTo>
                  <a:pt x="920800" y="84543"/>
                </a:lnTo>
                <a:lnTo>
                  <a:pt x="916952" y="82003"/>
                </a:lnTo>
                <a:lnTo>
                  <a:pt x="914831" y="80733"/>
                </a:lnTo>
                <a:lnTo>
                  <a:pt x="912698" y="79463"/>
                </a:lnTo>
                <a:lnTo>
                  <a:pt x="908570" y="76923"/>
                </a:lnTo>
                <a:lnTo>
                  <a:pt x="903884" y="74383"/>
                </a:lnTo>
                <a:lnTo>
                  <a:pt x="898652" y="73113"/>
                </a:lnTo>
                <a:lnTo>
                  <a:pt x="891400" y="70573"/>
                </a:lnTo>
                <a:lnTo>
                  <a:pt x="884072" y="70573"/>
                </a:lnTo>
                <a:lnTo>
                  <a:pt x="876681" y="69303"/>
                </a:lnTo>
                <a:lnTo>
                  <a:pt x="869238" y="70573"/>
                </a:lnTo>
                <a:lnTo>
                  <a:pt x="864260" y="70573"/>
                </a:lnTo>
                <a:lnTo>
                  <a:pt x="849376" y="74383"/>
                </a:lnTo>
                <a:lnTo>
                  <a:pt x="832256" y="104863"/>
                </a:lnTo>
                <a:lnTo>
                  <a:pt x="831888" y="108673"/>
                </a:lnTo>
                <a:lnTo>
                  <a:pt x="831469" y="109943"/>
                </a:lnTo>
                <a:lnTo>
                  <a:pt x="829856" y="117563"/>
                </a:lnTo>
                <a:lnTo>
                  <a:pt x="826312" y="126453"/>
                </a:lnTo>
                <a:lnTo>
                  <a:pt x="821512" y="132803"/>
                </a:lnTo>
                <a:lnTo>
                  <a:pt x="817003" y="139153"/>
                </a:lnTo>
                <a:lnTo>
                  <a:pt x="810831" y="145503"/>
                </a:lnTo>
                <a:lnTo>
                  <a:pt x="780948" y="158203"/>
                </a:lnTo>
                <a:lnTo>
                  <a:pt x="770204" y="162013"/>
                </a:lnTo>
                <a:lnTo>
                  <a:pt x="764705" y="164553"/>
                </a:lnTo>
                <a:lnTo>
                  <a:pt x="754278" y="169633"/>
                </a:lnTo>
                <a:lnTo>
                  <a:pt x="749604" y="173443"/>
                </a:lnTo>
                <a:lnTo>
                  <a:pt x="745058" y="177253"/>
                </a:lnTo>
                <a:lnTo>
                  <a:pt x="738581" y="182333"/>
                </a:lnTo>
                <a:lnTo>
                  <a:pt x="709993" y="215353"/>
                </a:lnTo>
                <a:lnTo>
                  <a:pt x="704291" y="221703"/>
                </a:lnTo>
                <a:lnTo>
                  <a:pt x="677291" y="259803"/>
                </a:lnTo>
                <a:lnTo>
                  <a:pt x="663740" y="289013"/>
                </a:lnTo>
                <a:lnTo>
                  <a:pt x="660958" y="296633"/>
                </a:lnTo>
                <a:lnTo>
                  <a:pt x="660552" y="302983"/>
                </a:lnTo>
                <a:lnTo>
                  <a:pt x="661581" y="308063"/>
                </a:lnTo>
                <a:lnTo>
                  <a:pt x="662076" y="304253"/>
                </a:lnTo>
                <a:lnTo>
                  <a:pt x="664527" y="296633"/>
                </a:lnTo>
                <a:lnTo>
                  <a:pt x="688289" y="250913"/>
                </a:lnTo>
                <a:lnTo>
                  <a:pt x="713879" y="217335"/>
                </a:lnTo>
                <a:lnTo>
                  <a:pt x="706920" y="226783"/>
                </a:lnTo>
                <a:lnTo>
                  <a:pt x="696353" y="242023"/>
                </a:lnTo>
                <a:lnTo>
                  <a:pt x="685838" y="258533"/>
                </a:lnTo>
                <a:lnTo>
                  <a:pt x="679551" y="268693"/>
                </a:lnTo>
                <a:lnTo>
                  <a:pt x="675424" y="277583"/>
                </a:lnTo>
                <a:lnTo>
                  <a:pt x="675144" y="280123"/>
                </a:lnTo>
                <a:lnTo>
                  <a:pt x="675601" y="280123"/>
                </a:lnTo>
                <a:lnTo>
                  <a:pt x="677621" y="277583"/>
                </a:lnTo>
                <a:lnTo>
                  <a:pt x="681774" y="271233"/>
                </a:lnTo>
                <a:lnTo>
                  <a:pt x="688606" y="261073"/>
                </a:lnTo>
                <a:lnTo>
                  <a:pt x="694715" y="252183"/>
                </a:lnTo>
                <a:lnTo>
                  <a:pt x="701548" y="243293"/>
                </a:lnTo>
                <a:lnTo>
                  <a:pt x="709041" y="233133"/>
                </a:lnTo>
                <a:lnTo>
                  <a:pt x="734733" y="202653"/>
                </a:lnTo>
                <a:lnTo>
                  <a:pt x="766178" y="175983"/>
                </a:lnTo>
                <a:lnTo>
                  <a:pt x="802144" y="164553"/>
                </a:lnTo>
                <a:lnTo>
                  <a:pt x="806437" y="162013"/>
                </a:lnTo>
                <a:lnTo>
                  <a:pt x="837374" y="127723"/>
                </a:lnTo>
                <a:lnTo>
                  <a:pt x="840193" y="119849"/>
                </a:lnTo>
                <a:lnTo>
                  <a:pt x="854367" y="116662"/>
                </a:lnTo>
                <a:lnTo>
                  <a:pt x="901623" y="124942"/>
                </a:lnTo>
                <a:lnTo>
                  <a:pt x="914527" y="136144"/>
                </a:lnTo>
                <a:lnTo>
                  <a:pt x="918870" y="140220"/>
                </a:lnTo>
                <a:lnTo>
                  <a:pt x="947064" y="167957"/>
                </a:lnTo>
                <a:lnTo>
                  <a:pt x="981100" y="199351"/>
                </a:lnTo>
                <a:lnTo>
                  <a:pt x="1017447" y="224612"/>
                </a:lnTo>
                <a:lnTo>
                  <a:pt x="1030097" y="228206"/>
                </a:lnTo>
                <a:lnTo>
                  <a:pt x="1035545" y="229946"/>
                </a:lnTo>
                <a:lnTo>
                  <a:pt x="1075423" y="253098"/>
                </a:lnTo>
                <a:lnTo>
                  <a:pt x="1087234" y="264883"/>
                </a:lnTo>
                <a:lnTo>
                  <a:pt x="1087945" y="267423"/>
                </a:lnTo>
                <a:lnTo>
                  <a:pt x="1088618" y="268693"/>
                </a:lnTo>
                <a:lnTo>
                  <a:pt x="1089380" y="271233"/>
                </a:lnTo>
                <a:lnTo>
                  <a:pt x="1091844" y="277583"/>
                </a:lnTo>
                <a:lnTo>
                  <a:pt x="1108113" y="308063"/>
                </a:lnTo>
                <a:lnTo>
                  <a:pt x="1112100" y="314413"/>
                </a:lnTo>
                <a:lnTo>
                  <a:pt x="1112316" y="314680"/>
                </a:lnTo>
                <a:lnTo>
                  <a:pt x="1112126" y="314833"/>
                </a:lnTo>
                <a:lnTo>
                  <a:pt x="1108875" y="319913"/>
                </a:lnTo>
                <a:lnTo>
                  <a:pt x="1095692" y="363093"/>
                </a:lnTo>
                <a:lnTo>
                  <a:pt x="1094587" y="369443"/>
                </a:lnTo>
                <a:lnTo>
                  <a:pt x="1093597" y="377063"/>
                </a:lnTo>
                <a:lnTo>
                  <a:pt x="1092682" y="384683"/>
                </a:lnTo>
                <a:lnTo>
                  <a:pt x="1090104" y="407543"/>
                </a:lnTo>
                <a:lnTo>
                  <a:pt x="1088351" y="421513"/>
                </a:lnTo>
                <a:lnTo>
                  <a:pt x="1087526" y="429133"/>
                </a:lnTo>
                <a:lnTo>
                  <a:pt x="1086916" y="436753"/>
                </a:lnTo>
                <a:lnTo>
                  <a:pt x="1086586" y="443103"/>
                </a:lnTo>
                <a:lnTo>
                  <a:pt x="1086472" y="455803"/>
                </a:lnTo>
                <a:lnTo>
                  <a:pt x="1086561" y="459613"/>
                </a:lnTo>
                <a:lnTo>
                  <a:pt x="1093851" y="505333"/>
                </a:lnTo>
                <a:lnTo>
                  <a:pt x="1102347" y="533273"/>
                </a:lnTo>
                <a:lnTo>
                  <a:pt x="1106906" y="548513"/>
                </a:lnTo>
                <a:lnTo>
                  <a:pt x="1120330" y="590423"/>
                </a:lnTo>
                <a:lnTo>
                  <a:pt x="1127023" y="624713"/>
                </a:lnTo>
                <a:lnTo>
                  <a:pt x="1126832" y="632333"/>
                </a:lnTo>
                <a:lnTo>
                  <a:pt x="1099451" y="714883"/>
                </a:lnTo>
                <a:lnTo>
                  <a:pt x="1079995" y="751713"/>
                </a:lnTo>
                <a:lnTo>
                  <a:pt x="1052944" y="770763"/>
                </a:lnTo>
                <a:lnTo>
                  <a:pt x="1048651" y="773303"/>
                </a:lnTo>
                <a:lnTo>
                  <a:pt x="1044625" y="777113"/>
                </a:lnTo>
                <a:lnTo>
                  <a:pt x="1040688" y="780923"/>
                </a:lnTo>
                <a:lnTo>
                  <a:pt x="1036929" y="784733"/>
                </a:lnTo>
                <a:lnTo>
                  <a:pt x="1033538" y="788543"/>
                </a:lnTo>
                <a:lnTo>
                  <a:pt x="1026896" y="794893"/>
                </a:lnTo>
                <a:lnTo>
                  <a:pt x="1025347" y="797433"/>
                </a:lnTo>
                <a:lnTo>
                  <a:pt x="1023658" y="798703"/>
                </a:lnTo>
                <a:lnTo>
                  <a:pt x="1013345" y="808863"/>
                </a:lnTo>
                <a:lnTo>
                  <a:pt x="978369" y="834263"/>
                </a:lnTo>
                <a:lnTo>
                  <a:pt x="912393" y="867283"/>
                </a:lnTo>
                <a:lnTo>
                  <a:pt x="905662" y="869823"/>
                </a:lnTo>
                <a:lnTo>
                  <a:pt x="898918" y="873633"/>
                </a:lnTo>
                <a:lnTo>
                  <a:pt x="860018" y="896493"/>
                </a:lnTo>
                <a:lnTo>
                  <a:pt x="836549" y="915543"/>
                </a:lnTo>
                <a:lnTo>
                  <a:pt x="825271" y="924433"/>
                </a:lnTo>
                <a:lnTo>
                  <a:pt x="790917" y="952373"/>
                </a:lnTo>
                <a:lnTo>
                  <a:pt x="759790" y="970153"/>
                </a:lnTo>
                <a:lnTo>
                  <a:pt x="755484" y="972693"/>
                </a:lnTo>
                <a:lnTo>
                  <a:pt x="753287" y="973963"/>
                </a:lnTo>
                <a:lnTo>
                  <a:pt x="744550" y="977773"/>
                </a:lnTo>
                <a:lnTo>
                  <a:pt x="742264" y="977773"/>
                </a:lnTo>
                <a:lnTo>
                  <a:pt x="740029" y="979043"/>
                </a:lnTo>
                <a:lnTo>
                  <a:pt x="736663" y="979043"/>
                </a:lnTo>
                <a:lnTo>
                  <a:pt x="735533" y="980313"/>
                </a:lnTo>
                <a:lnTo>
                  <a:pt x="719759" y="980313"/>
                </a:lnTo>
                <a:lnTo>
                  <a:pt x="713359" y="979043"/>
                </a:lnTo>
                <a:lnTo>
                  <a:pt x="707390" y="976503"/>
                </a:lnTo>
                <a:lnTo>
                  <a:pt x="702043" y="972693"/>
                </a:lnTo>
                <a:lnTo>
                  <a:pt x="698741" y="968883"/>
                </a:lnTo>
                <a:lnTo>
                  <a:pt x="695845" y="966343"/>
                </a:lnTo>
                <a:lnTo>
                  <a:pt x="693635" y="961263"/>
                </a:lnTo>
                <a:lnTo>
                  <a:pt x="691375" y="957453"/>
                </a:lnTo>
                <a:lnTo>
                  <a:pt x="689533" y="953643"/>
                </a:lnTo>
                <a:lnTo>
                  <a:pt x="688479" y="948575"/>
                </a:lnTo>
                <a:lnTo>
                  <a:pt x="698030" y="933246"/>
                </a:lnTo>
                <a:lnTo>
                  <a:pt x="707898" y="918006"/>
                </a:lnTo>
                <a:lnTo>
                  <a:pt x="718070" y="904036"/>
                </a:lnTo>
                <a:lnTo>
                  <a:pt x="728459" y="888796"/>
                </a:lnTo>
                <a:lnTo>
                  <a:pt x="739013" y="874826"/>
                </a:lnTo>
                <a:lnTo>
                  <a:pt x="749744" y="859586"/>
                </a:lnTo>
                <a:lnTo>
                  <a:pt x="760641" y="845616"/>
                </a:lnTo>
                <a:lnTo>
                  <a:pt x="769112" y="834898"/>
                </a:lnTo>
                <a:lnTo>
                  <a:pt x="778535" y="834021"/>
                </a:lnTo>
                <a:lnTo>
                  <a:pt x="788187" y="833005"/>
                </a:lnTo>
                <a:lnTo>
                  <a:pt x="804291" y="831011"/>
                </a:lnTo>
                <a:lnTo>
                  <a:pt x="810755" y="830021"/>
                </a:lnTo>
                <a:lnTo>
                  <a:pt x="817587" y="828522"/>
                </a:lnTo>
                <a:lnTo>
                  <a:pt x="824357" y="826897"/>
                </a:lnTo>
                <a:lnTo>
                  <a:pt x="830389" y="825449"/>
                </a:lnTo>
                <a:lnTo>
                  <a:pt x="845731" y="807732"/>
                </a:lnTo>
                <a:lnTo>
                  <a:pt x="845667" y="804392"/>
                </a:lnTo>
                <a:lnTo>
                  <a:pt x="845527" y="802944"/>
                </a:lnTo>
                <a:lnTo>
                  <a:pt x="845273" y="802132"/>
                </a:lnTo>
                <a:lnTo>
                  <a:pt x="845083" y="800950"/>
                </a:lnTo>
                <a:lnTo>
                  <a:pt x="844638" y="798791"/>
                </a:lnTo>
                <a:lnTo>
                  <a:pt x="844080" y="796607"/>
                </a:lnTo>
                <a:lnTo>
                  <a:pt x="843407" y="794588"/>
                </a:lnTo>
                <a:lnTo>
                  <a:pt x="842073" y="790473"/>
                </a:lnTo>
                <a:lnTo>
                  <a:pt x="840016" y="785253"/>
                </a:lnTo>
                <a:lnTo>
                  <a:pt x="838415" y="782993"/>
                </a:lnTo>
                <a:lnTo>
                  <a:pt x="838415" y="791527"/>
                </a:lnTo>
                <a:lnTo>
                  <a:pt x="838123" y="793508"/>
                </a:lnTo>
                <a:lnTo>
                  <a:pt x="838034" y="794588"/>
                </a:lnTo>
                <a:lnTo>
                  <a:pt x="835710" y="789000"/>
                </a:lnTo>
                <a:lnTo>
                  <a:pt x="834466" y="787628"/>
                </a:lnTo>
                <a:lnTo>
                  <a:pt x="834466" y="807732"/>
                </a:lnTo>
                <a:lnTo>
                  <a:pt x="834199" y="808507"/>
                </a:lnTo>
                <a:lnTo>
                  <a:pt x="793496" y="820864"/>
                </a:lnTo>
                <a:lnTo>
                  <a:pt x="784948" y="821702"/>
                </a:lnTo>
                <a:lnTo>
                  <a:pt x="784948" y="827125"/>
                </a:lnTo>
                <a:lnTo>
                  <a:pt x="776439" y="828294"/>
                </a:lnTo>
                <a:lnTo>
                  <a:pt x="771156" y="829246"/>
                </a:lnTo>
                <a:lnTo>
                  <a:pt x="768223" y="829297"/>
                </a:lnTo>
                <a:lnTo>
                  <a:pt x="766927" y="828421"/>
                </a:lnTo>
                <a:lnTo>
                  <a:pt x="766927" y="835088"/>
                </a:lnTo>
                <a:lnTo>
                  <a:pt x="759447" y="844346"/>
                </a:lnTo>
                <a:lnTo>
                  <a:pt x="748233" y="858316"/>
                </a:lnTo>
                <a:lnTo>
                  <a:pt x="737133" y="873556"/>
                </a:lnTo>
                <a:lnTo>
                  <a:pt x="726147" y="887526"/>
                </a:lnTo>
                <a:lnTo>
                  <a:pt x="715276" y="902766"/>
                </a:lnTo>
                <a:lnTo>
                  <a:pt x="704608" y="918006"/>
                </a:lnTo>
                <a:lnTo>
                  <a:pt x="694207" y="933246"/>
                </a:lnTo>
                <a:lnTo>
                  <a:pt x="682866" y="951534"/>
                </a:lnTo>
                <a:lnTo>
                  <a:pt x="680161" y="952373"/>
                </a:lnTo>
                <a:lnTo>
                  <a:pt x="680834" y="954811"/>
                </a:lnTo>
                <a:lnTo>
                  <a:pt x="677760" y="959916"/>
                </a:lnTo>
                <a:lnTo>
                  <a:pt x="677621" y="960132"/>
                </a:lnTo>
                <a:lnTo>
                  <a:pt x="677049" y="959065"/>
                </a:lnTo>
                <a:lnTo>
                  <a:pt x="677049" y="961059"/>
                </a:lnTo>
                <a:lnTo>
                  <a:pt x="676071" y="962634"/>
                </a:lnTo>
                <a:lnTo>
                  <a:pt x="675081" y="960501"/>
                </a:lnTo>
                <a:lnTo>
                  <a:pt x="675411" y="959916"/>
                </a:lnTo>
                <a:lnTo>
                  <a:pt x="676008" y="959040"/>
                </a:lnTo>
                <a:lnTo>
                  <a:pt x="677049" y="961059"/>
                </a:lnTo>
                <a:lnTo>
                  <a:pt x="677049" y="959065"/>
                </a:lnTo>
                <a:lnTo>
                  <a:pt x="676846" y="958672"/>
                </a:lnTo>
                <a:lnTo>
                  <a:pt x="676262" y="958672"/>
                </a:lnTo>
                <a:lnTo>
                  <a:pt x="678040" y="956106"/>
                </a:lnTo>
                <a:lnTo>
                  <a:pt x="680745" y="951026"/>
                </a:lnTo>
                <a:lnTo>
                  <a:pt x="683628" y="947216"/>
                </a:lnTo>
                <a:lnTo>
                  <a:pt x="686409" y="942136"/>
                </a:lnTo>
                <a:lnTo>
                  <a:pt x="713130" y="902766"/>
                </a:lnTo>
                <a:lnTo>
                  <a:pt x="750633" y="853236"/>
                </a:lnTo>
                <a:lnTo>
                  <a:pt x="766927" y="835088"/>
                </a:lnTo>
                <a:lnTo>
                  <a:pt x="766927" y="828421"/>
                </a:lnTo>
                <a:lnTo>
                  <a:pt x="765708" y="827582"/>
                </a:lnTo>
                <a:lnTo>
                  <a:pt x="770166" y="826897"/>
                </a:lnTo>
                <a:lnTo>
                  <a:pt x="784948" y="827125"/>
                </a:lnTo>
                <a:lnTo>
                  <a:pt x="784948" y="821702"/>
                </a:lnTo>
                <a:lnTo>
                  <a:pt x="784186" y="821766"/>
                </a:lnTo>
                <a:lnTo>
                  <a:pt x="763092" y="823429"/>
                </a:lnTo>
                <a:lnTo>
                  <a:pt x="763092" y="827989"/>
                </a:lnTo>
                <a:lnTo>
                  <a:pt x="761834" y="829564"/>
                </a:lnTo>
                <a:lnTo>
                  <a:pt x="759231" y="829767"/>
                </a:lnTo>
                <a:lnTo>
                  <a:pt x="755929" y="830186"/>
                </a:lnTo>
                <a:lnTo>
                  <a:pt x="749198" y="831151"/>
                </a:lnTo>
                <a:lnTo>
                  <a:pt x="745832" y="831888"/>
                </a:lnTo>
                <a:lnTo>
                  <a:pt x="742543" y="832459"/>
                </a:lnTo>
                <a:lnTo>
                  <a:pt x="739305" y="833259"/>
                </a:lnTo>
                <a:lnTo>
                  <a:pt x="736193" y="834110"/>
                </a:lnTo>
                <a:lnTo>
                  <a:pt x="733298" y="834745"/>
                </a:lnTo>
                <a:lnTo>
                  <a:pt x="730465" y="835621"/>
                </a:lnTo>
                <a:lnTo>
                  <a:pt x="727837" y="836282"/>
                </a:lnTo>
                <a:lnTo>
                  <a:pt x="725525" y="836587"/>
                </a:lnTo>
                <a:lnTo>
                  <a:pt x="726033" y="836472"/>
                </a:lnTo>
                <a:lnTo>
                  <a:pt x="724446" y="836256"/>
                </a:lnTo>
                <a:lnTo>
                  <a:pt x="724839" y="836079"/>
                </a:lnTo>
                <a:lnTo>
                  <a:pt x="729386" y="833983"/>
                </a:lnTo>
                <a:lnTo>
                  <a:pt x="741553" y="830491"/>
                </a:lnTo>
                <a:lnTo>
                  <a:pt x="750011" y="828903"/>
                </a:lnTo>
                <a:lnTo>
                  <a:pt x="752817" y="828548"/>
                </a:lnTo>
                <a:lnTo>
                  <a:pt x="754468" y="828522"/>
                </a:lnTo>
                <a:lnTo>
                  <a:pt x="761072" y="828294"/>
                </a:lnTo>
                <a:lnTo>
                  <a:pt x="763092" y="827989"/>
                </a:lnTo>
                <a:lnTo>
                  <a:pt x="763092" y="823429"/>
                </a:lnTo>
                <a:lnTo>
                  <a:pt x="755954" y="823976"/>
                </a:lnTo>
                <a:lnTo>
                  <a:pt x="752830" y="824179"/>
                </a:lnTo>
                <a:lnTo>
                  <a:pt x="749655" y="824433"/>
                </a:lnTo>
                <a:lnTo>
                  <a:pt x="746302" y="824877"/>
                </a:lnTo>
                <a:lnTo>
                  <a:pt x="741337" y="825474"/>
                </a:lnTo>
                <a:lnTo>
                  <a:pt x="739698" y="825715"/>
                </a:lnTo>
                <a:lnTo>
                  <a:pt x="738060" y="826122"/>
                </a:lnTo>
                <a:lnTo>
                  <a:pt x="736422" y="826439"/>
                </a:lnTo>
                <a:lnTo>
                  <a:pt x="731494" y="827468"/>
                </a:lnTo>
                <a:lnTo>
                  <a:pt x="726668" y="828929"/>
                </a:lnTo>
                <a:lnTo>
                  <a:pt x="723404" y="829792"/>
                </a:lnTo>
                <a:lnTo>
                  <a:pt x="720229" y="831151"/>
                </a:lnTo>
                <a:lnTo>
                  <a:pt x="717169" y="832370"/>
                </a:lnTo>
                <a:lnTo>
                  <a:pt x="710641" y="835482"/>
                </a:lnTo>
                <a:lnTo>
                  <a:pt x="710641" y="843153"/>
                </a:lnTo>
                <a:lnTo>
                  <a:pt x="706843" y="845273"/>
                </a:lnTo>
                <a:lnTo>
                  <a:pt x="702805" y="847991"/>
                </a:lnTo>
                <a:lnTo>
                  <a:pt x="698703" y="850620"/>
                </a:lnTo>
                <a:lnTo>
                  <a:pt x="694245" y="853859"/>
                </a:lnTo>
                <a:lnTo>
                  <a:pt x="692404" y="855370"/>
                </a:lnTo>
                <a:lnTo>
                  <a:pt x="685761" y="860971"/>
                </a:lnTo>
                <a:lnTo>
                  <a:pt x="678700" y="866025"/>
                </a:lnTo>
                <a:lnTo>
                  <a:pt x="646264" y="888009"/>
                </a:lnTo>
                <a:lnTo>
                  <a:pt x="629653" y="892098"/>
                </a:lnTo>
                <a:lnTo>
                  <a:pt x="621017" y="892073"/>
                </a:lnTo>
                <a:lnTo>
                  <a:pt x="580593" y="879754"/>
                </a:lnTo>
                <a:lnTo>
                  <a:pt x="564451" y="870267"/>
                </a:lnTo>
                <a:lnTo>
                  <a:pt x="567512" y="870267"/>
                </a:lnTo>
                <a:lnTo>
                  <a:pt x="569760" y="871677"/>
                </a:lnTo>
                <a:lnTo>
                  <a:pt x="578142" y="876376"/>
                </a:lnTo>
                <a:lnTo>
                  <a:pt x="614743" y="889736"/>
                </a:lnTo>
                <a:lnTo>
                  <a:pt x="631012" y="891006"/>
                </a:lnTo>
                <a:lnTo>
                  <a:pt x="637641" y="890358"/>
                </a:lnTo>
                <a:lnTo>
                  <a:pt x="643674" y="887945"/>
                </a:lnTo>
                <a:lnTo>
                  <a:pt x="646722" y="886879"/>
                </a:lnTo>
                <a:lnTo>
                  <a:pt x="647839" y="886193"/>
                </a:lnTo>
                <a:lnTo>
                  <a:pt x="649592" y="885113"/>
                </a:lnTo>
                <a:lnTo>
                  <a:pt x="652551" y="883716"/>
                </a:lnTo>
                <a:lnTo>
                  <a:pt x="655345" y="881989"/>
                </a:lnTo>
                <a:lnTo>
                  <a:pt x="658317" y="880414"/>
                </a:lnTo>
                <a:lnTo>
                  <a:pt x="668934" y="872794"/>
                </a:lnTo>
                <a:lnTo>
                  <a:pt x="676732" y="866622"/>
                </a:lnTo>
                <a:lnTo>
                  <a:pt x="684161" y="860539"/>
                </a:lnTo>
                <a:lnTo>
                  <a:pt x="691692" y="854506"/>
                </a:lnTo>
                <a:lnTo>
                  <a:pt x="692658" y="853808"/>
                </a:lnTo>
                <a:lnTo>
                  <a:pt x="696988" y="850049"/>
                </a:lnTo>
                <a:lnTo>
                  <a:pt x="701548" y="847039"/>
                </a:lnTo>
                <a:lnTo>
                  <a:pt x="706005" y="843889"/>
                </a:lnTo>
                <a:lnTo>
                  <a:pt x="710615" y="841616"/>
                </a:lnTo>
                <a:lnTo>
                  <a:pt x="710641" y="843153"/>
                </a:lnTo>
                <a:lnTo>
                  <a:pt x="710641" y="835482"/>
                </a:lnTo>
                <a:lnTo>
                  <a:pt x="669048" y="865632"/>
                </a:lnTo>
                <a:lnTo>
                  <a:pt x="661758" y="871270"/>
                </a:lnTo>
                <a:lnTo>
                  <a:pt x="654265" y="876376"/>
                </a:lnTo>
                <a:lnTo>
                  <a:pt x="649211" y="879500"/>
                </a:lnTo>
                <a:lnTo>
                  <a:pt x="646544" y="880783"/>
                </a:lnTo>
                <a:lnTo>
                  <a:pt x="643813" y="882230"/>
                </a:lnTo>
                <a:lnTo>
                  <a:pt x="641527" y="883373"/>
                </a:lnTo>
                <a:lnTo>
                  <a:pt x="638911" y="884097"/>
                </a:lnTo>
                <a:lnTo>
                  <a:pt x="633768" y="885736"/>
                </a:lnTo>
                <a:lnTo>
                  <a:pt x="628091" y="886193"/>
                </a:lnTo>
                <a:lnTo>
                  <a:pt x="622325" y="885901"/>
                </a:lnTo>
                <a:lnTo>
                  <a:pt x="613613" y="884936"/>
                </a:lnTo>
                <a:lnTo>
                  <a:pt x="572401" y="870267"/>
                </a:lnTo>
                <a:lnTo>
                  <a:pt x="607441" y="870267"/>
                </a:lnTo>
                <a:lnTo>
                  <a:pt x="614845" y="868997"/>
                </a:lnTo>
                <a:lnTo>
                  <a:pt x="622211" y="868997"/>
                </a:lnTo>
                <a:lnTo>
                  <a:pt x="629996" y="866457"/>
                </a:lnTo>
                <a:lnTo>
                  <a:pt x="636511" y="861377"/>
                </a:lnTo>
                <a:lnTo>
                  <a:pt x="643051" y="857567"/>
                </a:lnTo>
                <a:lnTo>
                  <a:pt x="648322" y="852487"/>
                </a:lnTo>
                <a:lnTo>
                  <a:pt x="653237" y="847407"/>
                </a:lnTo>
                <a:lnTo>
                  <a:pt x="658063" y="842327"/>
                </a:lnTo>
                <a:lnTo>
                  <a:pt x="662508" y="835977"/>
                </a:lnTo>
                <a:lnTo>
                  <a:pt x="666788" y="830897"/>
                </a:lnTo>
                <a:lnTo>
                  <a:pt x="690981" y="797877"/>
                </a:lnTo>
                <a:lnTo>
                  <a:pt x="719531" y="776287"/>
                </a:lnTo>
                <a:lnTo>
                  <a:pt x="734212" y="776287"/>
                </a:lnTo>
                <a:lnTo>
                  <a:pt x="737235" y="777557"/>
                </a:lnTo>
                <a:lnTo>
                  <a:pt x="741781" y="778827"/>
                </a:lnTo>
                <a:lnTo>
                  <a:pt x="744778" y="778827"/>
                </a:lnTo>
                <a:lnTo>
                  <a:pt x="746277" y="780097"/>
                </a:lnTo>
                <a:lnTo>
                  <a:pt x="750785" y="781367"/>
                </a:lnTo>
                <a:lnTo>
                  <a:pt x="755561" y="783907"/>
                </a:lnTo>
                <a:lnTo>
                  <a:pt x="765810" y="786447"/>
                </a:lnTo>
                <a:lnTo>
                  <a:pt x="777367" y="790257"/>
                </a:lnTo>
                <a:lnTo>
                  <a:pt x="789914" y="794067"/>
                </a:lnTo>
                <a:lnTo>
                  <a:pt x="803160" y="795337"/>
                </a:lnTo>
                <a:lnTo>
                  <a:pt x="807504" y="796607"/>
                </a:lnTo>
                <a:lnTo>
                  <a:pt x="812482" y="796607"/>
                </a:lnTo>
                <a:lnTo>
                  <a:pt x="818210" y="795337"/>
                </a:lnTo>
                <a:lnTo>
                  <a:pt x="821067" y="795337"/>
                </a:lnTo>
                <a:lnTo>
                  <a:pt x="824217" y="794067"/>
                </a:lnTo>
                <a:lnTo>
                  <a:pt x="825893" y="792797"/>
                </a:lnTo>
                <a:lnTo>
                  <a:pt x="827570" y="791527"/>
                </a:lnTo>
                <a:lnTo>
                  <a:pt x="829170" y="790257"/>
                </a:lnTo>
                <a:lnTo>
                  <a:pt x="829906" y="789178"/>
                </a:lnTo>
                <a:lnTo>
                  <a:pt x="830618" y="791959"/>
                </a:lnTo>
                <a:lnTo>
                  <a:pt x="832942" y="797369"/>
                </a:lnTo>
                <a:lnTo>
                  <a:pt x="834072" y="803490"/>
                </a:lnTo>
                <a:lnTo>
                  <a:pt x="834453" y="805218"/>
                </a:lnTo>
                <a:lnTo>
                  <a:pt x="834466" y="807732"/>
                </a:lnTo>
                <a:lnTo>
                  <a:pt x="834466" y="787628"/>
                </a:lnTo>
                <a:lnTo>
                  <a:pt x="832751" y="785710"/>
                </a:lnTo>
                <a:lnTo>
                  <a:pt x="831316" y="784047"/>
                </a:lnTo>
                <a:lnTo>
                  <a:pt x="830910" y="783729"/>
                </a:lnTo>
                <a:lnTo>
                  <a:pt x="830491" y="778471"/>
                </a:lnTo>
                <a:lnTo>
                  <a:pt x="830872" y="778878"/>
                </a:lnTo>
                <a:lnTo>
                  <a:pt x="833628" y="783082"/>
                </a:lnTo>
                <a:lnTo>
                  <a:pt x="836041" y="786612"/>
                </a:lnTo>
                <a:lnTo>
                  <a:pt x="838415" y="791527"/>
                </a:lnTo>
                <a:lnTo>
                  <a:pt x="838415" y="782993"/>
                </a:lnTo>
                <a:lnTo>
                  <a:pt x="837298" y="781392"/>
                </a:lnTo>
                <a:lnTo>
                  <a:pt x="834682" y="777481"/>
                </a:lnTo>
                <a:lnTo>
                  <a:pt x="831646" y="774928"/>
                </a:lnTo>
                <a:lnTo>
                  <a:pt x="830275" y="775271"/>
                </a:lnTo>
                <a:lnTo>
                  <a:pt x="829906" y="771207"/>
                </a:lnTo>
                <a:lnTo>
                  <a:pt x="828979" y="764857"/>
                </a:lnTo>
                <a:lnTo>
                  <a:pt x="825868" y="761415"/>
                </a:lnTo>
                <a:lnTo>
                  <a:pt x="830783" y="762076"/>
                </a:lnTo>
                <a:lnTo>
                  <a:pt x="850392" y="762076"/>
                </a:lnTo>
                <a:lnTo>
                  <a:pt x="860094" y="759536"/>
                </a:lnTo>
                <a:lnTo>
                  <a:pt x="895159" y="743026"/>
                </a:lnTo>
                <a:lnTo>
                  <a:pt x="916686" y="726516"/>
                </a:lnTo>
                <a:lnTo>
                  <a:pt x="922896" y="721436"/>
                </a:lnTo>
                <a:lnTo>
                  <a:pt x="928598" y="717626"/>
                </a:lnTo>
                <a:lnTo>
                  <a:pt x="934821" y="711276"/>
                </a:lnTo>
                <a:lnTo>
                  <a:pt x="940955" y="706196"/>
                </a:lnTo>
                <a:lnTo>
                  <a:pt x="946861" y="699846"/>
                </a:lnTo>
                <a:lnTo>
                  <a:pt x="952373" y="693496"/>
                </a:lnTo>
                <a:lnTo>
                  <a:pt x="957516" y="685876"/>
                </a:lnTo>
                <a:lnTo>
                  <a:pt x="962304" y="679526"/>
                </a:lnTo>
                <a:lnTo>
                  <a:pt x="966787" y="671906"/>
                </a:lnTo>
                <a:lnTo>
                  <a:pt x="971029" y="665556"/>
                </a:lnTo>
                <a:lnTo>
                  <a:pt x="979258" y="650316"/>
                </a:lnTo>
                <a:lnTo>
                  <a:pt x="1003427" y="619836"/>
                </a:lnTo>
                <a:lnTo>
                  <a:pt x="1007922" y="616026"/>
                </a:lnTo>
                <a:lnTo>
                  <a:pt x="1009421" y="614756"/>
                </a:lnTo>
                <a:lnTo>
                  <a:pt x="1011682" y="612216"/>
                </a:lnTo>
                <a:lnTo>
                  <a:pt x="1012088" y="609676"/>
                </a:lnTo>
                <a:lnTo>
                  <a:pt x="1009840" y="605866"/>
                </a:lnTo>
                <a:lnTo>
                  <a:pt x="1009205" y="605866"/>
                </a:lnTo>
                <a:lnTo>
                  <a:pt x="1005509" y="604596"/>
                </a:lnTo>
                <a:lnTo>
                  <a:pt x="1002423" y="600786"/>
                </a:lnTo>
                <a:lnTo>
                  <a:pt x="996797" y="595706"/>
                </a:lnTo>
                <a:lnTo>
                  <a:pt x="996162" y="594791"/>
                </a:lnTo>
                <a:lnTo>
                  <a:pt x="996162" y="611238"/>
                </a:lnTo>
                <a:lnTo>
                  <a:pt x="995019" y="612216"/>
                </a:lnTo>
                <a:lnTo>
                  <a:pt x="988250" y="618566"/>
                </a:lnTo>
                <a:lnTo>
                  <a:pt x="982091" y="626186"/>
                </a:lnTo>
                <a:lnTo>
                  <a:pt x="976515" y="633806"/>
                </a:lnTo>
                <a:lnTo>
                  <a:pt x="971511" y="641426"/>
                </a:lnTo>
                <a:lnTo>
                  <a:pt x="966825" y="650316"/>
                </a:lnTo>
                <a:lnTo>
                  <a:pt x="957783" y="665556"/>
                </a:lnTo>
                <a:lnTo>
                  <a:pt x="953109" y="673176"/>
                </a:lnTo>
                <a:lnTo>
                  <a:pt x="948156" y="680796"/>
                </a:lnTo>
                <a:lnTo>
                  <a:pt x="942860" y="687146"/>
                </a:lnTo>
                <a:lnTo>
                  <a:pt x="937183" y="693496"/>
                </a:lnTo>
                <a:lnTo>
                  <a:pt x="933272" y="698576"/>
                </a:lnTo>
                <a:lnTo>
                  <a:pt x="929068" y="702386"/>
                </a:lnTo>
                <a:lnTo>
                  <a:pt x="915670" y="713816"/>
                </a:lnTo>
                <a:lnTo>
                  <a:pt x="911072" y="717626"/>
                </a:lnTo>
                <a:lnTo>
                  <a:pt x="903655" y="722706"/>
                </a:lnTo>
                <a:lnTo>
                  <a:pt x="895565" y="729056"/>
                </a:lnTo>
                <a:lnTo>
                  <a:pt x="886841" y="734136"/>
                </a:lnTo>
                <a:lnTo>
                  <a:pt x="877481" y="740486"/>
                </a:lnTo>
                <a:lnTo>
                  <a:pt x="867537" y="744296"/>
                </a:lnTo>
                <a:lnTo>
                  <a:pt x="857084" y="748106"/>
                </a:lnTo>
                <a:lnTo>
                  <a:pt x="846328" y="750646"/>
                </a:lnTo>
                <a:lnTo>
                  <a:pt x="835418" y="751916"/>
                </a:lnTo>
                <a:lnTo>
                  <a:pt x="819429" y="749376"/>
                </a:lnTo>
                <a:lnTo>
                  <a:pt x="816762" y="748106"/>
                </a:lnTo>
                <a:lnTo>
                  <a:pt x="814006" y="746836"/>
                </a:lnTo>
                <a:lnTo>
                  <a:pt x="811314" y="745566"/>
                </a:lnTo>
                <a:lnTo>
                  <a:pt x="802881" y="741756"/>
                </a:lnTo>
                <a:lnTo>
                  <a:pt x="802347" y="740486"/>
                </a:lnTo>
                <a:lnTo>
                  <a:pt x="799858" y="740486"/>
                </a:lnTo>
                <a:lnTo>
                  <a:pt x="797267" y="739216"/>
                </a:lnTo>
                <a:lnTo>
                  <a:pt x="792822" y="737946"/>
                </a:lnTo>
                <a:lnTo>
                  <a:pt x="769632" y="717626"/>
                </a:lnTo>
                <a:lnTo>
                  <a:pt x="765962" y="715086"/>
                </a:lnTo>
                <a:lnTo>
                  <a:pt x="767524" y="720166"/>
                </a:lnTo>
                <a:lnTo>
                  <a:pt x="773366" y="726516"/>
                </a:lnTo>
                <a:lnTo>
                  <a:pt x="776287" y="730326"/>
                </a:lnTo>
                <a:lnTo>
                  <a:pt x="780338" y="734136"/>
                </a:lnTo>
                <a:lnTo>
                  <a:pt x="789889" y="740486"/>
                </a:lnTo>
                <a:lnTo>
                  <a:pt x="801116" y="745566"/>
                </a:lnTo>
                <a:lnTo>
                  <a:pt x="801395" y="745566"/>
                </a:lnTo>
                <a:lnTo>
                  <a:pt x="808774" y="749376"/>
                </a:lnTo>
                <a:lnTo>
                  <a:pt x="815695" y="751916"/>
                </a:lnTo>
                <a:lnTo>
                  <a:pt x="821575" y="754456"/>
                </a:lnTo>
                <a:lnTo>
                  <a:pt x="825830" y="755726"/>
                </a:lnTo>
                <a:lnTo>
                  <a:pt x="824369" y="755726"/>
                </a:lnTo>
                <a:lnTo>
                  <a:pt x="819175" y="754456"/>
                </a:lnTo>
                <a:lnTo>
                  <a:pt x="816610" y="754456"/>
                </a:lnTo>
                <a:lnTo>
                  <a:pt x="813638" y="753186"/>
                </a:lnTo>
                <a:lnTo>
                  <a:pt x="810310" y="751916"/>
                </a:lnTo>
                <a:lnTo>
                  <a:pt x="807085" y="750646"/>
                </a:lnTo>
                <a:lnTo>
                  <a:pt x="803821" y="748106"/>
                </a:lnTo>
                <a:lnTo>
                  <a:pt x="800417" y="746836"/>
                </a:lnTo>
                <a:lnTo>
                  <a:pt x="792784" y="744296"/>
                </a:lnTo>
                <a:lnTo>
                  <a:pt x="786053" y="740486"/>
                </a:lnTo>
                <a:lnTo>
                  <a:pt x="780669" y="737946"/>
                </a:lnTo>
                <a:lnTo>
                  <a:pt x="777049" y="735406"/>
                </a:lnTo>
                <a:lnTo>
                  <a:pt x="775322" y="734136"/>
                </a:lnTo>
                <a:lnTo>
                  <a:pt x="774839" y="734136"/>
                </a:lnTo>
                <a:lnTo>
                  <a:pt x="776325" y="736676"/>
                </a:lnTo>
                <a:lnTo>
                  <a:pt x="777913" y="737946"/>
                </a:lnTo>
                <a:lnTo>
                  <a:pt x="781418" y="741756"/>
                </a:lnTo>
                <a:lnTo>
                  <a:pt x="789012" y="746836"/>
                </a:lnTo>
                <a:lnTo>
                  <a:pt x="794956" y="749376"/>
                </a:lnTo>
                <a:lnTo>
                  <a:pt x="799350" y="750646"/>
                </a:lnTo>
                <a:lnTo>
                  <a:pt x="797864" y="750646"/>
                </a:lnTo>
                <a:lnTo>
                  <a:pt x="804786" y="754456"/>
                </a:lnTo>
                <a:lnTo>
                  <a:pt x="812673" y="758266"/>
                </a:lnTo>
                <a:lnTo>
                  <a:pt x="821385" y="760806"/>
                </a:lnTo>
                <a:lnTo>
                  <a:pt x="821842" y="760882"/>
                </a:lnTo>
                <a:lnTo>
                  <a:pt x="823379" y="764540"/>
                </a:lnTo>
                <a:lnTo>
                  <a:pt x="824331" y="763054"/>
                </a:lnTo>
                <a:lnTo>
                  <a:pt x="823874" y="761377"/>
                </a:lnTo>
                <a:lnTo>
                  <a:pt x="823734" y="761136"/>
                </a:lnTo>
                <a:lnTo>
                  <a:pt x="825550" y="761377"/>
                </a:lnTo>
                <a:lnTo>
                  <a:pt x="825842" y="768667"/>
                </a:lnTo>
                <a:lnTo>
                  <a:pt x="826401" y="777049"/>
                </a:lnTo>
                <a:lnTo>
                  <a:pt x="824458" y="777684"/>
                </a:lnTo>
                <a:lnTo>
                  <a:pt x="824471" y="778167"/>
                </a:lnTo>
                <a:lnTo>
                  <a:pt x="826046" y="778586"/>
                </a:lnTo>
                <a:lnTo>
                  <a:pt x="826516" y="778700"/>
                </a:lnTo>
                <a:lnTo>
                  <a:pt x="826795" y="782637"/>
                </a:lnTo>
                <a:lnTo>
                  <a:pt x="826973" y="783907"/>
                </a:lnTo>
                <a:lnTo>
                  <a:pt x="826770" y="785177"/>
                </a:lnTo>
                <a:lnTo>
                  <a:pt x="826681" y="786447"/>
                </a:lnTo>
                <a:lnTo>
                  <a:pt x="826122" y="786447"/>
                </a:lnTo>
                <a:lnTo>
                  <a:pt x="824306" y="790257"/>
                </a:lnTo>
                <a:lnTo>
                  <a:pt x="821474" y="790257"/>
                </a:lnTo>
                <a:lnTo>
                  <a:pt x="819251" y="791527"/>
                </a:lnTo>
                <a:lnTo>
                  <a:pt x="814590" y="792797"/>
                </a:lnTo>
                <a:lnTo>
                  <a:pt x="810780" y="791527"/>
                </a:lnTo>
                <a:lnTo>
                  <a:pt x="810590" y="791527"/>
                </a:lnTo>
                <a:lnTo>
                  <a:pt x="814654" y="790257"/>
                </a:lnTo>
                <a:lnTo>
                  <a:pt x="819099" y="790257"/>
                </a:lnTo>
                <a:lnTo>
                  <a:pt x="822375" y="787717"/>
                </a:lnTo>
                <a:lnTo>
                  <a:pt x="823404" y="787717"/>
                </a:lnTo>
                <a:lnTo>
                  <a:pt x="824445" y="786447"/>
                </a:lnTo>
                <a:lnTo>
                  <a:pt x="824636" y="785177"/>
                </a:lnTo>
                <a:lnTo>
                  <a:pt x="824776" y="785177"/>
                </a:lnTo>
                <a:lnTo>
                  <a:pt x="824776" y="783907"/>
                </a:lnTo>
                <a:lnTo>
                  <a:pt x="823658" y="777557"/>
                </a:lnTo>
                <a:lnTo>
                  <a:pt x="822617" y="773747"/>
                </a:lnTo>
                <a:lnTo>
                  <a:pt x="821690" y="775017"/>
                </a:lnTo>
                <a:lnTo>
                  <a:pt x="820940" y="783907"/>
                </a:lnTo>
                <a:lnTo>
                  <a:pt x="819492" y="783907"/>
                </a:lnTo>
                <a:lnTo>
                  <a:pt x="816825" y="785177"/>
                </a:lnTo>
                <a:lnTo>
                  <a:pt x="805027" y="785177"/>
                </a:lnTo>
                <a:lnTo>
                  <a:pt x="791108" y="782637"/>
                </a:lnTo>
                <a:lnTo>
                  <a:pt x="780643" y="780097"/>
                </a:lnTo>
                <a:lnTo>
                  <a:pt x="770547" y="776287"/>
                </a:lnTo>
                <a:lnTo>
                  <a:pt x="761085" y="773747"/>
                </a:lnTo>
                <a:lnTo>
                  <a:pt x="752563" y="769937"/>
                </a:lnTo>
                <a:lnTo>
                  <a:pt x="749223" y="769937"/>
                </a:lnTo>
                <a:lnTo>
                  <a:pt x="746086" y="767397"/>
                </a:lnTo>
                <a:lnTo>
                  <a:pt x="742543" y="767397"/>
                </a:lnTo>
                <a:lnTo>
                  <a:pt x="737349" y="766127"/>
                </a:lnTo>
                <a:lnTo>
                  <a:pt x="735634" y="764857"/>
                </a:lnTo>
                <a:lnTo>
                  <a:pt x="719061" y="764857"/>
                </a:lnTo>
                <a:lnTo>
                  <a:pt x="717219" y="766127"/>
                </a:lnTo>
                <a:lnTo>
                  <a:pt x="712597" y="766127"/>
                </a:lnTo>
                <a:lnTo>
                  <a:pt x="709955" y="767397"/>
                </a:lnTo>
                <a:lnTo>
                  <a:pt x="706310" y="768667"/>
                </a:lnTo>
                <a:lnTo>
                  <a:pt x="703173" y="771207"/>
                </a:lnTo>
                <a:lnTo>
                  <a:pt x="699947" y="772477"/>
                </a:lnTo>
                <a:lnTo>
                  <a:pt x="697064" y="775017"/>
                </a:lnTo>
                <a:lnTo>
                  <a:pt x="694067" y="777557"/>
                </a:lnTo>
                <a:lnTo>
                  <a:pt x="691616" y="780097"/>
                </a:lnTo>
                <a:lnTo>
                  <a:pt x="686435" y="785177"/>
                </a:lnTo>
                <a:lnTo>
                  <a:pt x="682155" y="790257"/>
                </a:lnTo>
                <a:lnTo>
                  <a:pt x="678053" y="795337"/>
                </a:lnTo>
                <a:lnTo>
                  <a:pt x="672058" y="804227"/>
                </a:lnTo>
                <a:lnTo>
                  <a:pt x="666178" y="811847"/>
                </a:lnTo>
                <a:lnTo>
                  <a:pt x="664921" y="813739"/>
                </a:lnTo>
                <a:lnTo>
                  <a:pt x="664921" y="822007"/>
                </a:lnTo>
                <a:lnTo>
                  <a:pt x="663892" y="824547"/>
                </a:lnTo>
                <a:lnTo>
                  <a:pt x="660273" y="829627"/>
                </a:lnTo>
                <a:lnTo>
                  <a:pt x="655840" y="835977"/>
                </a:lnTo>
                <a:lnTo>
                  <a:pt x="654596" y="837247"/>
                </a:lnTo>
                <a:lnTo>
                  <a:pt x="653148" y="838517"/>
                </a:lnTo>
                <a:lnTo>
                  <a:pt x="648309" y="843597"/>
                </a:lnTo>
                <a:lnTo>
                  <a:pt x="643331" y="848677"/>
                </a:lnTo>
                <a:lnTo>
                  <a:pt x="606691" y="865187"/>
                </a:lnTo>
                <a:lnTo>
                  <a:pt x="599478" y="865187"/>
                </a:lnTo>
                <a:lnTo>
                  <a:pt x="588848" y="866457"/>
                </a:lnTo>
                <a:lnTo>
                  <a:pt x="578827" y="865187"/>
                </a:lnTo>
                <a:lnTo>
                  <a:pt x="562864" y="865187"/>
                </a:lnTo>
                <a:lnTo>
                  <a:pt x="562660" y="865073"/>
                </a:lnTo>
                <a:lnTo>
                  <a:pt x="560717" y="863917"/>
                </a:lnTo>
                <a:lnTo>
                  <a:pt x="602157" y="863917"/>
                </a:lnTo>
                <a:lnTo>
                  <a:pt x="609041" y="862647"/>
                </a:lnTo>
                <a:lnTo>
                  <a:pt x="612495" y="862647"/>
                </a:lnTo>
                <a:lnTo>
                  <a:pt x="615607" y="861377"/>
                </a:lnTo>
                <a:lnTo>
                  <a:pt x="618312" y="861377"/>
                </a:lnTo>
                <a:lnTo>
                  <a:pt x="620915" y="860107"/>
                </a:lnTo>
                <a:lnTo>
                  <a:pt x="623214" y="860107"/>
                </a:lnTo>
                <a:lnTo>
                  <a:pt x="624776" y="858837"/>
                </a:lnTo>
                <a:lnTo>
                  <a:pt x="655650" y="833437"/>
                </a:lnTo>
                <a:lnTo>
                  <a:pt x="660717" y="827087"/>
                </a:lnTo>
                <a:lnTo>
                  <a:pt x="664921" y="822007"/>
                </a:lnTo>
                <a:lnTo>
                  <a:pt x="664921" y="813739"/>
                </a:lnTo>
                <a:lnTo>
                  <a:pt x="660247" y="820737"/>
                </a:lnTo>
                <a:lnTo>
                  <a:pt x="654126" y="828357"/>
                </a:lnTo>
                <a:lnTo>
                  <a:pt x="645617" y="838517"/>
                </a:lnTo>
                <a:lnTo>
                  <a:pt x="641032" y="842327"/>
                </a:lnTo>
                <a:lnTo>
                  <a:pt x="636460" y="847407"/>
                </a:lnTo>
                <a:lnTo>
                  <a:pt x="631698" y="851217"/>
                </a:lnTo>
                <a:lnTo>
                  <a:pt x="626389" y="853757"/>
                </a:lnTo>
                <a:lnTo>
                  <a:pt x="618032" y="856297"/>
                </a:lnTo>
                <a:lnTo>
                  <a:pt x="599236" y="858837"/>
                </a:lnTo>
                <a:lnTo>
                  <a:pt x="589305" y="858837"/>
                </a:lnTo>
                <a:lnTo>
                  <a:pt x="558241" y="857669"/>
                </a:lnTo>
                <a:lnTo>
                  <a:pt x="558241" y="864171"/>
                </a:lnTo>
                <a:lnTo>
                  <a:pt x="557123" y="863917"/>
                </a:lnTo>
                <a:lnTo>
                  <a:pt x="557872" y="863917"/>
                </a:lnTo>
                <a:lnTo>
                  <a:pt x="558241" y="864171"/>
                </a:lnTo>
                <a:lnTo>
                  <a:pt x="558241" y="857669"/>
                </a:lnTo>
                <a:lnTo>
                  <a:pt x="555561" y="857567"/>
                </a:lnTo>
                <a:lnTo>
                  <a:pt x="542531" y="857567"/>
                </a:lnTo>
                <a:lnTo>
                  <a:pt x="529805" y="855027"/>
                </a:lnTo>
                <a:lnTo>
                  <a:pt x="528027" y="855027"/>
                </a:lnTo>
                <a:lnTo>
                  <a:pt x="528027" y="861377"/>
                </a:lnTo>
                <a:lnTo>
                  <a:pt x="526796" y="861377"/>
                </a:lnTo>
                <a:lnTo>
                  <a:pt x="517486" y="860107"/>
                </a:lnTo>
                <a:lnTo>
                  <a:pt x="507682" y="856297"/>
                </a:lnTo>
                <a:lnTo>
                  <a:pt x="505167" y="855027"/>
                </a:lnTo>
                <a:lnTo>
                  <a:pt x="502767" y="853757"/>
                </a:lnTo>
                <a:lnTo>
                  <a:pt x="500354" y="853757"/>
                </a:lnTo>
                <a:lnTo>
                  <a:pt x="497979" y="852487"/>
                </a:lnTo>
                <a:lnTo>
                  <a:pt x="495528" y="851217"/>
                </a:lnTo>
                <a:lnTo>
                  <a:pt x="489242" y="847407"/>
                </a:lnTo>
                <a:lnTo>
                  <a:pt x="485470" y="846137"/>
                </a:lnTo>
                <a:lnTo>
                  <a:pt x="479475" y="841057"/>
                </a:lnTo>
                <a:lnTo>
                  <a:pt x="475449" y="838517"/>
                </a:lnTo>
                <a:lnTo>
                  <a:pt x="472122" y="835977"/>
                </a:lnTo>
                <a:lnTo>
                  <a:pt x="467042" y="832167"/>
                </a:lnTo>
                <a:lnTo>
                  <a:pt x="465455" y="829627"/>
                </a:lnTo>
                <a:lnTo>
                  <a:pt x="459740" y="824547"/>
                </a:lnTo>
                <a:lnTo>
                  <a:pt x="458508" y="822007"/>
                </a:lnTo>
                <a:lnTo>
                  <a:pt x="452005" y="814387"/>
                </a:lnTo>
                <a:lnTo>
                  <a:pt x="444868" y="802957"/>
                </a:lnTo>
                <a:lnTo>
                  <a:pt x="440766" y="795337"/>
                </a:lnTo>
                <a:lnTo>
                  <a:pt x="437388" y="786447"/>
                </a:lnTo>
                <a:lnTo>
                  <a:pt x="434835" y="777557"/>
                </a:lnTo>
                <a:lnTo>
                  <a:pt x="433870" y="775017"/>
                </a:lnTo>
                <a:lnTo>
                  <a:pt x="433527" y="771207"/>
                </a:lnTo>
                <a:lnTo>
                  <a:pt x="432282" y="763587"/>
                </a:lnTo>
                <a:lnTo>
                  <a:pt x="432054" y="762317"/>
                </a:lnTo>
                <a:lnTo>
                  <a:pt x="431977" y="759777"/>
                </a:lnTo>
                <a:lnTo>
                  <a:pt x="424967" y="714057"/>
                </a:lnTo>
                <a:lnTo>
                  <a:pt x="413092" y="689927"/>
                </a:lnTo>
                <a:lnTo>
                  <a:pt x="408165" y="681037"/>
                </a:lnTo>
                <a:lnTo>
                  <a:pt x="402894" y="674687"/>
                </a:lnTo>
                <a:lnTo>
                  <a:pt x="397344" y="667067"/>
                </a:lnTo>
                <a:lnTo>
                  <a:pt x="391591" y="659447"/>
                </a:lnTo>
                <a:lnTo>
                  <a:pt x="385699" y="653097"/>
                </a:lnTo>
                <a:lnTo>
                  <a:pt x="379742" y="645477"/>
                </a:lnTo>
                <a:lnTo>
                  <a:pt x="371792" y="636587"/>
                </a:lnTo>
                <a:lnTo>
                  <a:pt x="367957" y="632777"/>
                </a:lnTo>
                <a:lnTo>
                  <a:pt x="366077" y="630237"/>
                </a:lnTo>
                <a:lnTo>
                  <a:pt x="364109" y="627697"/>
                </a:lnTo>
                <a:lnTo>
                  <a:pt x="362356" y="625157"/>
                </a:lnTo>
                <a:lnTo>
                  <a:pt x="359676" y="621347"/>
                </a:lnTo>
                <a:lnTo>
                  <a:pt x="358863" y="620077"/>
                </a:lnTo>
                <a:lnTo>
                  <a:pt x="358152" y="618807"/>
                </a:lnTo>
                <a:lnTo>
                  <a:pt x="357390" y="617537"/>
                </a:lnTo>
                <a:lnTo>
                  <a:pt x="355676" y="614997"/>
                </a:lnTo>
                <a:lnTo>
                  <a:pt x="355053" y="612457"/>
                </a:lnTo>
                <a:lnTo>
                  <a:pt x="353987" y="609917"/>
                </a:lnTo>
                <a:lnTo>
                  <a:pt x="353555" y="607377"/>
                </a:lnTo>
                <a:lnTo>
                  <a:pt x="352856" y="603567"/>
                </a:lnTo>
                <a:lnTo>
                  <a:pt x="353123" y="601027"/>
                </a:lnTo>
                <a:lnTo>
                  <a:pt x="353199" y="595947"/>
                </a:lnTo>
                <a:lnTo>
                  <a:pt x="354723" y="589597"/>
                </a:lnTo>
                <a:lnTo>
                  <a:pt x="374002" y="561936"/>
                </a:lnTo>
                <a:lnTo>
                  <a:pt x="374002" y="563422"/>
                </a:lnTo>
                <a:lnTo>
                  <a:pt x="371779" y="565467"/>
                </a:lnTo>
                <a:lnTo>
                  <a:pt x="365531" y="573087"/>
                </a:lnTo>
                <a:lnTo>
                  <a:pt x="360337" y="581977"/>
                </a:lnTo>
                <a:lnTo>
                  <a:pt x="356577" y="590867"/>
                </a:lnTo>
                <a:lnTo>
                  <a:pt x="354672" y="597217"/>
                </a:lnTo>
                <a:lnTo>
                  <a:pt x="354291" y="603567"/>
                </a:lnTo>
                <a:lnTo>
                  <a:pt x="356069" y="609917"/>
                </a:lnTo>
                <a:lnTo>
                  <a:pt x="357733" y="614997"/>
                </a:lnTo>
                <a:lnTo>
                  <a:pt x="360235" y="618807"/>
                </a:lnTo>
                <a:lnTo>
                  <a:pt x="360984" y="620077"/>
                </a:lnTo>
                <a:lnTo>
                  <a:pt x="362165" y="621347"/>
                </a:lnTo>
                <a:lnTo>
                  <a:pt x="363169" y="623887"/>
                </a:lnTo>
                <a:lnTo>
                  <a:pt x="364223" y="625157"/>
                </a:lnTo>
                <a:lnTo>
                  <a:pt x="365213" y="626427"/>
                </a:lnTo>
                <a:lnTo>
                  <a:pt x="373049" y="635317"/>
                </a:lnTo>
                <a:lnTo>
                  <a:pt x="386892" y="651827"/>
                </a:lnTo>
                <a:lnTo>
                  <a:pt x="412610" y="686117"/>
                </a:lnTo>
                <a:lnTo>
                  <a:pt x="429463" y="725487"/>
                </a:lnTo>
                <a:lnTo>
                  <a:pt x="431634" y="738187"/>
                </a:lnTo>
                <a:lnTo>
                  <a:pt x="431965" y="739457"/>
                </a:lnTo>
                <a:lnTo>
                  <a:pt x="432104" y="740727"/>
                </a:lnTo>
                <a:lnTo>
                  <a:pt x="433082" y="764857"/>
                </a:lnTo>
                <a:lnTo>
                  <a:pt x="433489" y="766127"/>
                </a:lnTo>
                <a:lnTo>
                  <a:pt x="433717" y="767397"/>
                </a:lnTo>
                <a:lnTo>
                  <a:pt x="434276" y="771207"/>
                </a:lnTo>
                <a:lnTo>
                  <a:pt x="434695" y="775017"/>
                </a:lnTo>
                <a:lnTo>
                  <a:pt x="435775" y="777557"/>
                </a:lnTo>
                <a:lnTo>
                  <a:pt x="453859" y="815657"/>
                </a:lnTo>
                <a:lnTo>
                  <a:pt x="483857" y="843597"/>
                </a:lnTo>
                <a:lnTo>
                  <a:pt x="486803" y="844867"/>
                </a:lnTo>
                <a:lnTo>
                  <a:pt x="492213" y="847407"/>
                </a:lnTo>
                <a:lnTo>
                  <a:pt x="499287" y="851217"/>
                </a:lnTo>
                <a:lnTo>
                  <a:pt x="507187" y="855027"/>
                </a:lnTo>
                <a:lnTo>
                  <a:pt x="512610" y="856297"/>
                </a:lnTo>
                <a:lnTo>
                  <a:pt x="517829" y="858837"/>
                </a:lnTo>
                <a:lnTo>
                  <a:pt x="521754" y="858837"/>
                </a:lnTo>
                <a:lnTo>
                  <a:pt x="525640" y="860107"/>
                </a:lnTo>
                <a:lnTo>
                  <a:pt x="528027" y="861377"/>
                </a:lnTo>
                <a:lnTo>
                  <a:pt x="528027" y="855027"/>
                </a:lnTo>
                <a:lnTo>
                  <a:pt x="526669" y="855027"/>
                </a:lnTo>
                <a:lnTo>
                  <a:pt x="523557" y="853757"/>
                </a:lnTo>
                <a:lnTo>
                  <a:pt x="520420" y="853757"/>
                </a:lnTo>
                <a:lnTo>
                  <a:pt x="517271" y="852487"/>
                </a:lnTo>
                <a:lnTo>
                  <a:pt x="514324" y="851217"/>
                </a:lnTo>
                <a:lnTo>
                  <a:pt x="511263" y="849947"/>
                </a:lnTo>
                <a:lnTo>
                  <a:pt x="463753" y="818197"/>
                </a:lnTo>
                <a:lnTo>
                  <a:pt x="439229" y="767397"/>
                </a:lnTo>
                <a:lnTo>
                  <a:pt x="438289" y="759777"/>
                </a:lnTo>
                <a:lnTo>
                  <a:pt x="438188" y="758507"/>
                </a:lnTo>
                <a:lnTo>
                  <a:pt x="437705" y="748347"/>
                </a:lnTo>
                <a:lnTo>
                  <a:pt x="437603" y="741997"/>
                </a:lnTo>
                <a:lnTo>
                  <a:pt x="436638" y="734377"/>
                </a:lnTo>
                <a:lnTo>
                  <a:pt x="424535" y="697547"/>
                </a:lnTo>
                <a:lnTo>
                  <a:pt x="394830" y="654367"/>
                </a:lnTo>
                <a:lnTo>
                  <a:pt x="381304" y="639127"/>
                </a:lnTo>
                <a:lnTo>
                  <a:pt x="368071" y="623887"/>
                </a:lnTo>
                <a:lnTo>
                  <a:pt x="363816" y="618807"/>
                </a:lnTo>
                <a:lnTo>
                  <a:pt x="360375" y="613727"/>
                </a:lnTo>
                <a:lnTo>
                  <a:pt x="358660" y="608647"/>
                </a:lnTo>
                <a:lnTo>
                  <a:pt x="357149" y="603567"/>
                </a:lnTo>
                <a:lnTo>
                  <a:pt x="357365" y="597217"/>
                </a:lnTo>
                <a:lnTo>
                  <a:pt x="374002" y="565670"/>
                </a:lnTo>
                <a:lnTo>
                  <a:pt x="374002" y="566597"/>
                </a:lnTo>
                <a:lnTo>
                  <a:pt x="374116" y="569950"/>
                </a:lnTo>
                <a:lnTo>
                  <a:pt x="379374" y="583285"/>
                </a:lnTo>
                <a:lnTo>
                  <a:pt x="384340" y="588530"/>
                </a:lnTo>
                <a:lnTo>
                  <a:pt x="388785" y="592353"/>
                </a:lnTo>
                <a:lnTo>
                  <a:pt x="402018" y="603364"/>
                </a:lnTo>
                <a:lnTo>
                  <a:pt x="408254" y="608749"/>
                </a:lnTo>
                <a:lnTo>
                  <a:pt x="414210" y="614400"/>
                </a:lnTo>
                <a:lnTo>
                  <a:pt x="426008" y="626630"/>
                </a:lnTo>
                <a:lnTo>
                  <a:pt x="428002" y="628802"/>
                </a:lnTo>
                <a:lnTo>
                  <a:pt x="430314" y="630643"/>
                </a:lnTo>
                <a:lnTo>
                  <a:pt x="432498" y="632625"/>
                </a:lnTo>
                <a:lnTo>
                  <a:pt x="434657" y="634644"/>
                </a:lnTo>
                <a:lnTo>
                  <a:pt x="439318" y="638213"/>
                </a:lnTo>
                <a:lnTo>
                  <a:pt x="474357" y="658558"/>
                </a:lnTo>
                <a:lnTo>
                  <a:pt x="488391" y="663003"/>
                </a:lnTo>
                <a:lnTo>
                  <a:pt x="505675" y="668477"/>
                </a:lnTo>
                <a:lnTo>
                  <a:pt x="508596" y="664438"/>
                </a:lnTo>
                <a:lnTo>
                  <a:pt x="505294" y="663524"/>
                </a:lnTo>
                <a:lnTo>
                  <a:pt x="501421" y="662571"/>
                </a:lnTo>
                <a:lnTo>
                  <a:pt x="497560" y="661581"/>
                </a:lnTo>
                <a:lnTo>
                  <a:pt x="493077" y="660488"/>
                </a:lnTo>
                <a:lnTo>
                  <a:pt x="491185" y="658520"/>
                </a:lnTo>
                <a:lnTo>
                  <a:pt x="496265" y="659777"/>
                </a:lnTo>
                <a:lnTo>
                  <a:pt x="504063" y="660285"/>
                </a:lnTo>
                <a:lnTo>
                  <a:pt x="504634" y="660171"/>
                </a:lnTo>
                <a:lnTo>
                  <a:pt x="505510" y="660755"/>
                </a:lnTo>
                <a:lnTo>
                  <a:pt x="507415" y="662025"/>
                </a:lnTo>
                <a:lnTo>
                  <a:pt x="507593" y="662152"/>
                </a:lnTo>
                <a:lnTo>
                  <a:pt x="508241" y="664032"/>
                </a:lnTo>
                <a:lnTo>
                  <a:pt x="508952" y="663016"/>
                </a:lnTo>
                <a:lnTo>
                  <a:pt x="513372" y="665835"/>
                </a:lnTo>
                <a:lnTo>
                  <a:pt x="515454" y="667105"/>
                </a:lnTo>
                <a:lnTo>
                  <a:pt x="523659" y="669645"/>
                </a:lnTo>
                <a:lnTo>
                  <a:pt x="525259" y="670077"/>
                </a:lnTo>
                <a:lnTo>
                  <a:pt x="525310" y="670280"/>
                </a:lnTo>
                <a:lnTo>
                  <a:pt x="527354" y="679170"/>
                </a:lnTo>
                <a:lnTo>
                  <a:pt x="529844" y="688060"/>
                </a:lnTo>
                <a:lnTo>
                  <a:pt x="532663" y="696950"/>
                </a:lnTo>
                <a:lnTo>
                  <a:pt x="535711" y="707110"/>
                </a:lnTo>
                <a:lnTo>
                  <a:pt x="539813" y="717270"/>
                </a:lnTo>
                <a:lnTo>
                  <a:pt x="544106" y="726160"/>
                </a:lnTo>
                <a:lnTo>
                  <a:pt x="545960" y="727430"/>
                </a:lnTo>
                <a:lnTo>
                  <a:pt x="546976" y="727430"/>
                </a:lnTo>
                <a:lnTo>
                  <a:pt x="545934" y="723620"/>
                </a:lnTo>
                <a:lnTo>
                  <a:pt x="543521" y="716000"/>
                </a:lnTo>
                <a:lnTo>
                  <a:pt x="540410" y="707110"/>
                </a:lnTo>
                <a:lnTo>
                  <a:pt x="537171" y="698220"/>
                </a:lnTo>
                <a:lnTo>
                  <a:pt x="534403" y="689330"/>
                </a:lnTo>
                <a:lnTo>
                  <a:pt x="532384" y="681710"/>
                </a:lnTo>
                <a:lnTo>
                  <a:pt x="531444" y="676630"/>
                </a:lnTo>
                <a:lnTo>
                  <a:pt x="532066" y="677900"/>
                </a:lnTo>
                <a:lnTo>
                  <a:pt x="534060" y="682980"/>
                </a:lnTo>
                <a:lnTo>
                  <a:pt x="537006" y="691870"/>
                </a:lnTo>
                <a:lnTo>
                  <a:pt x="540473" y="702030"/>
                </a:lnTo>
                <a:lnTo>
                  <a:pt x="545109" y="712190"/>
                </a:lnTo>
                <a:lnTo>
                  <a:pt x="546011" y="712190"/>
                </a:lnTo>
                <a:lnTo>
                  <a:pt x="546989" y="713460"/>
                </a:lnTo>
                <a:lnTo>
                  <a:pt x="546519" y="710920"/>
                </a:lnTo>
                <a:lnTo>
                  <a:pt x="541489" y="689330"/>
                </a:lnTo>
                <a:lnTo>
                  <a:pt x="538391" y="677900"/>
                </a:lnTo>
                <a:lnTo>
                  <a:pt x="538111" y="676630"/>
                </a:lnTo>
                <a:lnTo>
                  <a:pt x="535343" y="663930"/>
                </a:lnTo>
                <a:lnTo>
                  <a:pt x="532815" y="649960"/>
                </a:lnTo>
                <a:lnTo>
                  <a:pt x="531761" y="642340"/>
                </a:lnTo>
                <a:lnTo>
                  <a:pt x="531101" y="635990"/>
                </a:lnTo>
                <a:lnTo>
                  <a:pt x="530504" y="630910"/>
                </a:lnTo>
                <a:lnTo>
                  <a:pt x="530631" y="627100"/>
                </a:lnTo>
                <a:lnTo>
                  <a:pt x="530529" y="622020"/>
                </a:lnTo>
                <a:lnTo>
                  <a:pt x="530631" y="615670"/>
                </a:lnTo>
                <a:lnTo>
                  <a:pt x="531215" y="608050"/>
                </a:lnTo>
                <a:lnTo>
                  <a:pt x="531939" y="604240"/>
                </a:lnTo>
                <a:lnTo>
                  <a:pt x="532447" y="600430"/>
                </a:lnTo>
                <a:lnTo>
                  <a:pt x="541375" y="572490"/>
                </a:lnTo>
                <a:lnTo>
                  <a:pt x="544093" y="566140"/>
                </a:lnTo>
                <a:lnTo>
                  <a:pt x="547077" y="559790"/>
                </a:lnTo>
                <a:lnTo>
                  <a:pt x="550329" y="554710"/>
                </a:lnTo>
                <a:lnTo>
                  <a:pt x="553859" y="549630"/>
                </a:lnTo>
                <a:lnTo>
                  <a:pt x="561632" y="538200"/>
                </a:lnTo>
                <a:lnTo>
                  <a:pt x="578434" y="517880"/>
                </a:lnTo>
                <a:lnTo>
                  <a:pt x="586206" y="505180"/>
                </a:lnTo>
                <a:lnTo>
                  <a:pt x="588568" y="501370"/>
                </a:lnTo>
                <a:lnTo>
                  <a:pt x="590842" y="497560"/>
                </a:lnTo>
                <a:lnTo>
                  <a:pt x="592670" y="492480"/>
                </a:lnTo>
                <a:lnTo>
                  <a:pt x="594118" y="489940"/>
                </a:lnTo>
                <a:lnTo>
                  <a:pt x="596290" y="484860"/>
                </a:lnTo>
                <a:lnTo>
                  <a:pt x="597090" y="482320"/>
                </a:lnTo>
                <a:lnTo>
                  <a:pt x="598068" y="481050"/>
                </a:lnTo>
                <a:lnTo>
                  <a:pt x="600938" y="474700"/>
                </a:lnTo>
                <a:lnTo>
                  <a:pt x="604037" y="469620"/>
                </a:lnTo>
                <a:lnTo>
                  <a:pt x="605383" y="467080"/>
                </a:lnTo>
                <a:lnTo>
                  <a:pt x="639152" y="432790"/>
                </a:lnTo>
                <a:lnTo>
                  <a:pt x="674852" y="417550"/>
                </a:lnTo>
                <a:lnTo>
                  <a:pt x="677900" y="417550"/>
                </a:lnTo>
                <a:lnTo>
                  <a:pt x="678916" y="416280"/>
                </a:lnTo>
                <a:lnTo>
                  <a:pt x="695147" y="416280"/>
                </a:lnTo>
                <a:lnTo>
                  <a:pt x="699579" y="417550"/>
                </a:lnTo>
                <a:lnTo>
                  <a:pt x="701814" y="417550"/>
                </a:lnTo>
                <a:lnTo>
                  <a:pt x="704126" y="418820"/>
                </a:lnTo>
                <a:lnTo>
                  <a:pt x="712812" y="418820"/>
                </a:lnTo>
                <a:lnTo>
                  <a:pt x="715886" y="417550"/>
                </a:lnTo>
                <a:lnTo>
                  <a:pt x="717346" y="417550"/>
                </a:lnTo>
                <a:lnTo>
                  <a:pt x="718832" y="416280"/>
                </a:lnTo>
                <a:lnTo>
                  <a:pt x="720166" y="415010"/>
                </a:lnTo>
                <a:lnTo>
                  <a:pt x="721372" y="415010"/>
                </a:lnTo>
                <a:lnTo>
                  <a:pt x="722642" y="413740"/>
                </a:lnTo>
                <a:lnTo>
                  <a:pt x="723747" y="412470"/>
                </a:lnTo>
                <a:lnTo>
                  <a:pt x="726694" y="409930"/>
                </a:lnTo>
                <a:lnTo>
                  <a:pt x="727621" y="408660"/>
                </a:lnTo>
                <a:lnTo>
                  <a:pt x="728345" y="408660"/>
                </a:lnTo>
                <a:lnTo>
                  <a:pt x="729183" y="407390"/>
                </a:lnTo>
                <a:lnTo>
                  <a:pt x="730935" y="404850"/>
                </a:lnTo>
                <a:lnTo>
                  <a:pt x="731989" y="403580"/>
                </a:lnTo>
                <a:lnTo>
                  <a:pt x="733374" y="402310"/>
                </a:lnTo>
                <a:lnTo>
                  <a:pt x="734771" y="399770"/>
                </a:lnTo>
                <a:lnTo>
                  <a:pt x="736092" y="398500"/>
                </a:lnTo>
                <a:lnTo>
                  <a:pt x="737577" y="397230"/>
                </a:lnTo>
                <a:lnTo>
                  <a:pt x="740448" y="394690"/>
                </a:lnTo>
                <a:lnTo>
                  <a:pt x="742543" y="392150"/>
                </a:lnTo>
                <a:lnTo>
                  <a:pt x="743585" y="390880"/>
                </a:lnTo>
                <a:lnTo>
                  <a:pt x="746874" y="389610"/>
                </a:lnTo>
                <a:lnTo>
                  <a:pt x="753414" y="384530"/>
                </a:lnTo>
                <a:lnTo>
                  <a:pt x="760933" y="381990"/>
                </a:lnTo>
                <a:lnTo>
                  <a:pt x="767867" y="383260"/>
                </a:lnTo>
                <a:lnTo>
                  <a:pt x="771296" y="383260"/>
                </a:lnTo>
                <a:lnTo>
                  <a:pt x="774623" y="385800"/>
                </a:lnTo>
                <a:lnTo>
                  <a:pt x="775639" y="385800"/>
                </a:lnTo>
                <a:lnTo>
                  <a:pt x="776084" y="387070"/>
                </a:lnTo>
                <a:lnTo>
                  <a:pt x="777824" y="388277"/>
                </a:lnTo>
                <a:lnTo>
                  <a:pt x="778027" y="388696"/>
                </a:lnTo>
                <a:lnTo>
                  <a:pt x="779386" y="392150"/>
                </a:lnTo>
                <a:lnTo>
                  <a:pt x="780008" y="395960"/>
                </a:lnTo>
                <a:lnTo>
                  <a:pt x="781177" y="402310"/>
                </a:lnTo>
                <a:lnTo>
                  <a:pt x="772083" y="445490"/>
                </a:lnTo>
                <a:lnTo>
                  <a:pt x="770483" y="449300"/>
                </a:lnTo>
                <a:lnTo>
                  <a:pt x="769035" y="454380"/>
                </a:lnTo>
                <a:lnTo>
                  <a:pt x="767219" y="458190"/>
                </a:lnTo>
                <a:lnTo>
                  <a:pt x="764603" y="464540"/>
                </a:lnTo>
                <a:lnTo>
                  <a:pt x="761949" y="470890"/>
                </a:lnTo>
                <a:lnTo>
                  <a:pt x="760996" y="473430"/>
                </a:lnTo>
                <a:lnTo>
                  <a:pt x="760285" y="475970"/>
                </a:lnTo>
                <a:lnTo>
                  <a:pt x="758964" y="479780"/>
                </a:lnTo>
                <a:lnTo>
                  <a:pt x="758202" y="482320"/>
                </a:lnTo>
                <a:lnTo>
                  <a:pt x="757618" y="484860"/>
                </a:lnTo>
                <a:lnTo>
                  <a:pt x="756653" y="488670"/>
                </a:lnTo>
                <a:lnTo>
                  <a:pt x="755459" y="493750"/>
                </a:lnTo>
                <a:lnTo>
                  <a:pt x="754938" y="498830"/>
                </a:lnTo>
                <a:lnTo>
                  <a:pt x="754062" y="505180"/>
                </a:lnTo>
                <a:lnTo>
                  <a:pt x="753554" y="512800"/>
                </a:lnTo>
                <a:lnTo>
                  <a:pt x="753478" y="525500"/>
                </a:lnTo>
                <a:lnTo>
                  <a:pt x="753567" y="528040"/>
                </a:lnTo>
                <a:lnTo>
                  <a:pt x="753859" y="534390"/>
                </a:lnTo>
                <a:lnTo>
                  <a:pt x="754481" y="540740"/>
                </a:lnTo>
                <a:lnTo>
                  <a:pt x="755345" y="548360"/>
                </a:lnTo>
                <a:lnTo>
                  <a:pt x="756437" y="554710"/>
                </a:lnTo>
                <a:lnTo>
                  <a:pt x="757694" y="562330"/>
                </a:lnTo>
                <a:lnTo>
                  <a:pt x="759142" y="568680"/>
                </a:lnTo>
                <a:lnTo>
                  <a:pt x="762063" y="581380"/>
                </a:lnTo>
                <a:lnTo>
                  <a:pt x="762368" y="583882"/>
                </a:lnTo>
                <a:lnTo>
                  <a:pt x="762508" y="582904"/>
                </a:lnTo>
                <a:lnTo>
                  <a:pt x="762342" y="582650"/>
                </a:lnTo>
                <a:lnTo>
                  <a:pt x="762546" y="582650"/>
                </a:lnTo>
                <a:lnTo>
                  <a:pt x="762508" y="582904"/>
                </a:lnTo>
                <a:lnTo>
                  <a:pt x="762381" y="583920"/>
                </a:lnTo>
                <a:lnTo>
                  <a:pt x="761060" y="583920"/>
                </a:lnTo>
                <a:lnTo>
                  <a:pt x="759485" y="585190"/>
                </a:lnTo>
                <a:lnTo>
                  <a:pt x="756221" y="586460"/>
                </a:lnTo>
                <a:lnTo>
                  <a:pt x="752055" y="587730"/>
                </a:lnTo>
                <a:lnTo>
                  <a:pt x="747928" y="587730"/>
                </a:lnTo>
                <a:lnTo>
                  <a:pt x="735088" y="590270"/>
                </a:lnTo>
                <a:lnTo>
                  <a:pt x="709345" y="590270"/>
                </a:lnTo>
                <a:lnTo>
                  <a:pt x="703313" y="592810"/>
                </a:lnTo>
                <a:lnTo>
                  <a:pt x="700747" y="594080"/>
                </a:lnTo>
                <a:lnTo>
                  <a:pt x="696595" y="597890"/>
                </a:lnTo>
                <a:lnTo>
                  <a:pt x="694982" y="599160"/>
                </a:lnTo>
                <a:lnTo>
                  <a:pt x="661962" y="624560"/>
                </a:lnTo>
                <a:lnTo>
                  <a:pt x="656310" y="629640"/>
                </a:lnTo>
                <a:lnTo>
                  <a:pt x="646950" y="635990"/>
                </a:lnTo>
                <a:lnTo>
                  <a:pt x="643407" y="639800"/>
                </a:lnTo>
                <a:lnTo>
                  <a:pt x="640245" y="643610"/>
                </a:lnTo>
                <a:lnTo>
                  <a:pt x="639419" y="644880"/>
                </a:lnTo>
                <a:lnTo>
                  <a:pt x="638695" y="644880"/>
                </a:lnTo>
                <a:lnTo>
                  <a:pt x="637159" y="647420"/>
                </a:lnTo>
                <a:lnTo>
                  <a:pt x="636333" y="648690"/>
                </a:lnTo>
                <a:lnTo>
                  <a:pt x="635558" y="649960"/>
                </a:lnTo>
                <a:lnTo>
                  <a:pt x="634123" y="652500"/>
                </a:lnTo>
                <a:lnTo>
                  <a:pt x="632955" y="655040"/>
                </a:lnTo>
                <a:lnTo>
                  <a:pt x="630745" y="662660"/>
                </a:lnTo>
                <a:lnTo>
                  <a:pt x="630161" y="666470"/>
                </a:lnTo>
                <a:lnTo>
                  <a:pt x="628091" y="675360"/>
                </a:lnTo>
                <a:lnTo>
                  <a:pt x="626884" y="679170"/>
                </a:lnTo>
                <a:lnTo>
                  <a:pt x="625246" y="682980"/>
                </a:lnTo>
                <a:lnTo>
                  <a:pt x="622681" y="689330"/>
                </a:lnTo>
                <a:lnTo>
                  <a:pt x="619734" y="694410"/>
                </a:lnTo>
                <a:lnTo>
                  <a:pt x="616483" y="700760"/>
                </a:lnTo>
                <a:lnTo>
                  <a:pt x="612990" y="705840"/>
                </a:lnTo>
                <a:lnTo>
                  <a:pt x="609295" y="712190"/>
                </a:lnTo>
                <a:lnTo>
                  <a:pt x="605497" y="717270"/>
                </a:lnTo>
                <a:lnTo>
                  <a:pt x="601484" y="722350"/>
                </a:lnTo>
                <a:lnTo>
                  <a:pt x="597166" y="726160"/>
                </a:lnTo>
                <a:lnTo>
                  <a:pt x="591223" y="732510"/>
                </a:lnTo>
                <a:lnTo>
                  <a:pt x="584136" y="737590"/>
                </a:lnTo>
                <a:lnTo>
                  <a:pt x="576478" y="738860"/>
                </a:lnTo>
                <a:lnTo>
                  <a:pt x="572668" y="738860"/>
                </a:lnTo>
                <a:lnTo>
                  <a:pt x="568807" y="737590"/>
                </a:lnTo>
                <a:lnTo>
                  <a:pt x="565162" y="736320"/>
                </a:lnTo>
                <a:lnTo>
                  <a:pt x="563333" y="736320"/>
                </a:lnTo>
                <a:lnTo>
                  <a:pt x="561581" y="735050"/>
                </a:lnTo>
                <a:lnTo>
                  <a:pt x="559917" y="733780"/>
                </a:lnTo>
                <a:lnTo>
                  <a:pt x="559054" y="733780"/>
                </a:lnTo>
                <a:lnTo>
                  <a:pt x="558304" y="732510"/>
                </a:lnTo>
                <a:lnTo>
                  <a:pt x="557504" y="732510"/>
                </a:lnTo>
                <a:lnTo>
                  <a:pt x="556374" y="731240"/>
                </a:lnTo>
                <a:lnTo>
                  <a:pt x="555701" y="730110"/>
                </a:lnTo>
                <a:lnTo>
                  <a:pt x="555713" y="731240"/>
                </a:lnTo>
                <a:lnTo>
                  <a:pt x="554761" y="731240"/>
                </a:lnTo>
                <a:lnTo>
                  <a:pt x="555612" y="732510"/>
                </a:lnTo>
                <a:lnTo>
                  <a:pt x="556742" y="732510"/>
                </a:lnTo>
                <a:lnTo>
                  <a:pt x="557568" y="733780"/>
                </a:lnTo>
                <a:lnTo>
                  <a:pt x="558330" y="735050"/>
                </a:lnTo>
                <a:lnTo>
                  <a:pt x="559206" y="735050"/>
                </a:lnTo>
                <a:lnTo>
                  <a:pt x="560908" y="736320"/>
                </a:lnTo>
                <a:lnTo>
                  <a:pt x="562711" y="737590"/>
                </a:lnTo>
                <a:lnTo>
                  <a:pt x="564629" y="737590"/>
                </a:lnTo>
                <a:lnTo>
                  <a:pt x="568426" y="740130"/>
                </a:lnTo>
                <a:lnTo>
                  <a:pt x="576719" y="740130"/>
                </a:lnTo>
                <a:lnTo>
                  <a:pt x="585076" y="738860"/>
                </a:lnTo>
                <a:lnTo>
                  <a:pt x="612165" y="712190"/>
                </a:lnTo>
                <a:lnTo>
                  <a:pt x="616077" y="707110"/>
                </a:lnTo>
                <a:lnTo>
                  <a:pt x="619798" y="700760"/>
                </a:lnTo>
                <a:lnTo>
                  <a:pt x="623265" y="694410"/>
                </a:lnTo>
                <a:lnTo>
                  <a:pt x="624459" y="692480"/>
                </a:lnTo>
                <a:lnTo>
                  <a:pt x="625919" y="693991"/>
                </a:lnTo>
                <a:lnTo>
                  <a:pt x="623277" y="698220"/>
                </a:lnTo>
                <a:lnTo>
                  <a:pt x="619353" y="705840"/>
                </a:lnTo>
                <a:lnTo>
                  <a:pt x="610095" y="718540"/>
                </a:lnTo>
                <a:lnTo>
                  <a:pt x="600176" y="731240"/>
                </a:lnTo>
                <a:lnTo>
                  <a:pt x="593763" y="735050"/>
                </a:lnTo>
                <a:lnTo>
                  <a:pt x="587540" y="738860"/>
                </a:lnTo>
                <a:lnTo>
                  <a:pt x="580110" y="742670"/>
                </a:lnTo>
                <a:lnTo>
                  <a:pt x="572719" y="741400"/>
                </a:lnTo>
                <a:lnTo>
                  <a:pt x="565442" y="741400"/>
                </a:lnTo>
                <a:lnTo>
                  <a:pt x="558431" y="736320"/>
                </a:lnTo>
                <a:lnTo>
                  <a:pt x="553897" y="732510"/>
                </a:lnTo>
                <a:lnTo>
                  <a:pt x="552119" y="733780"/>
                </a:lnTo>
                <a:lnTo>
                  <a:pt x="550760" y="735050"/>
                </a:lnTo>
                <a:lnTo>
                  <a:pt x="549236" y="736320"/>
                </a:lnTo>
                <a:lnTo>
                  <a:pt x="552919" y="740130"/>
                </a:lnTo>
                <a:lnTo>
                  <a:pt x="557110" y="743940"/>
                </a:lnTo>
                <a:lnTo>
                  <a:pt x="561936" y="745210"/>
                </a:lnTo>
                <a:lnTo>
                  <a:pt x="566737" y="747750"/>
                </a:lnTo>
                <a:lnTo>
                  <a:pt x="582701" y="747750"/>
                </a:lnTo>
                <a:lnTo>
                  <a:pt x="587819" y="745210"/>
                </a:lnTo>
                <a:lnTo>
                  <a:pt x="592175" y="742670"/>
                </a:lnTo>
                <a:lnTo>
                  <a:pt x="596531" y="740130"/>
                </a:lnTo>
                <a:lnTo>
                  <a:pt x="597420" y="740130"/>
                </a:lnTo>
                <a:lnTo>
                  <a:pt x="598411" y="738860"/>
                </a:lnTo>
                <a:lnTo>
                  <a:pt x="600354" y="737590"/>
                </a:lnTo>
                <a:lnTo>
                  <a:pt x="602373" y="736320"/>
                </a:lnTo>
                <a:lnTo>
                  <a:pt x="603986" y="733780"/>
                </a:lnTo>
                <a:lnTo>
                  <a:pt x="605663" y="732510"/>
                </a:lnTo>
                <a:lnTo>
                  <a:pt x="607504" y="731240"/>
                </a:lnTo>
                <a:lnTo>
                  <a:pt x="609028" y="728700"/>
                </a:lnTo>
                <a:lnTo>
                  <a:pt x="613524" y="723620"/>
                </a:lnTo>
                <a:lnTo>
                  <a:pt x="616419" y="719810"/>
                </a:lnTo>
                <a:lnTo>
                  <a:pt x="621601" y="712190"/>
                </a:lnTo>
                <a:lnTo>
                  <a:pt x="625386" y="707110"/>
                </a:lnTo>
                <a:lnTo>
                  <a:pt x="628967" y="700760"/>
                </a:lnTo>
                <a:lnTo>
                  <a:pt x="630250" y="698296"/>
                </a:lnTo>
                <a:lnTo>
                  <a:pt x="633247" y="701128"/>
                </a:lnTo>
                <a:lnTo>
                  <a:pt x="639114" y="703656"/>
                </a:lnTo>
                <a:lnTo>
                  <a:pt x="644956" y="707466"/>
                </a:lnTo>
                <a:lnTo>
                  <a:pt x="651357" y="711276"/>
                </a:lnTo>
                <a:lnTo>
                  <a:pt x="658101" y="713816"/>
                </a:lnTo>
                <a:lnTo>
                  <a:pt x="668413" y="716356"/>
                </a:lnTo>
                <a:lnTo>
                  <a:pt x="689762" y="716356"/>
                </a:lnTo>
                <a:lnTo>
                  <a:pt x="700316" y="715086"/>
                </a:lnTo>
                <a:lnTo>
                  <a:pt x="709841" y="712546"/>
                </a:lnTo>
                <a:lnTo>
                  <a:pt x="719556" y="711276"/>
                </a:lnTo>
                <a:lnTo>
                  <a:pt x="729272" y="710006"/>
                </a:lnTo>
                <a:lnTo>
                  <a:pt x="759002" y="710006"/>
                </a:lnTo>
                <a:lnTo>
                  <a:pt x="759040" y="710463"/>
                </a:lnTo>
                <a:lnTo>
                  <a:pt x="760539" y="713371"/>
                </a:lnTo>
                <a:lnTo>
                  <a:pt x="762292" y="715860"/>
                </a:lnTo>
                <a:lnTo>
                  <a:pt x="765441" y="719950"/>
                </a:lnTo>
                <a:lnTo>
                  <a:pt x="765975" y="720432"/>
                </a:lnTo>
                <a:lnTo>
                  <a:pt x="765632" y="719086"/>
                </a:lnTo>
                <a:lnTo>
                  <a:pt x="765175" y="717702"/>
                </a:lnTo>
                <a:lnTo>
                  <a:pt x="763727" y="715238"/>
                </a:lnTo>
                <a:lnTo>
                  <a:pt x="762825" y="714121"/>
                </a:lnTo>
                <a:lnTo>
                  <a:pt x="762101" y="713079"/>
                </a:lnTo>
                <a:lnTo>
                  <a:pt x="761326" y="712050"/>
                </a:lnTo>
                <a:lnTo>
                  <a:pt x="760552" y="711187"/>
                </a:lnTo>
                <a:lnTo>
                  <a:pt x="759460" y="710082"/>
                </a:lnTo>
                <a:lnTo>
                  <a:pt x="765657" y="711276"/>
                </a:lnTo>
                <a:lnTo>
                  <a:pt x="772591" y="711276"/>
                </a:lnTo>
                <a:lnTo>
                  <a:pt x="781939" y="713816"/>
                </a:lnTo>
                <a:lnTo>
                  <a:pt x="785202" y="712546"/>
                </a:lnTo>
                <a:lnTo>
                  <a:pt x="785837" y="710006"/>
                </a:lnTo>
                <a:lnTo>
                  <a:pt x="786142" y="708736"/>
                </a:lnTo>
                <a:lnTo>
                  <a:pt x="786193" y="707466"/>
                </a:lnTo>
                <a:lnTo>
                  <a:pt x="786041" y="701789"/>
                </a:lnTo>
                <a:lnTo>
                  <a:pt x="795401" y="664286"/>
                </a:lnTo>
                <a:lnTo>
                  <a:pt x="802017" y="660476"/>
                </a:lnTo>
                <a:lnTo>
                  <a:pt x="805154" y="657936"/>
                </a:lnTo>
                <a:lnTo>
                  <a:pt x="809828" y="656666"/>
                </a:lnTo>
                <a:lnTo>
                  <a:pt x="814285" y="655396"/>
                </a:lnTo>
                <a:lnTo>
                  <a:pt x="828306" y="651586"/>
                </a:lnTo>
                <a:lnTo>
                  <a:pt x="835444" y="649046"/>
                </a:lnTo>
                <a:lnTo>
                  <a:pt x="842606" y="647776"/>
                </a:lnTo>
                <a:lnTo>
                  <a:pt x="849757" y="645236"/>
                </a:lnTo>
                <a:lnTo>
                  <a:pt x="856856" y="641426"/>
                </a:lnTo>
                <a:lnTo>
                  <a:pt x="863879" y="638886"/>
                </a:lnTo>
                <a:lnTo>
                  <a:pt x="870775" y="635076"/>
                </a:lnTo>
                <a:lnTo>
                  <a:pt x="897978" y="609676"/>
                </a:lnTo>
                <a:lnTo>
                  <a:pt x="899426" y="607136"/>
                </a:lnTo>
                <a:lnTo>
                  <a:pt x="900620" y="604596"/>
                </a:lnTo>
                <a:lnTo>
                  <a:pt x="901992" y="602056"/>
                </a:lnTo>
                <a:lnTo>
                  <a:pt x="902855" y="599516"/>
                </a:lnTo>
                <a:lnTo>
                  <a:pt x="907427" y="574116"/>
                </a:lnTo>
                <a:lnTo>
                  <a:pt x="907351" y="571576"/>
                </a:lnTo>
                <a:lnTo>
                  <a:pt x="900988" y="538861"/>
                </a:lnTo>
                <a:lnTo>
                  <a:pt x="900988" y="580466"/>
                </a:lnTo>
                <a:lnTo>
                  <a:pt x="898093" y="595706"/>
                </a:lnTo>
                <a:lnTo>
                  <a:pt x="895134" y="603326"/>
                </a:lnTo>
                <a:lnTo>
                  <a:pt x="890574" y="609676"/>
                </a:lnTo>
                <a:lnTo>
                  <a:pt x="886079" y="616026"/>
                </a:lnTo>
                <a:lnTo>
                  <a:pt x="853236" y="636346"/>
                </a:lnTo>
                <a:lnTo>
                  <a:pt x="831164" y="643966"/>
                </a:lnTo>
                <a:lnTo>
                  <a:pt x="801497" y="654126"/>
                </a:lnTo>
                <a:lnTo>
                  <a:pt x="798309" y="655396"/>
                </a:lnTo>
                <a:lnTo>
                  <a:pt x="795909" y="657936"/>
                </a:lnTo>
                <a:lnTo>
                  <a:pt x="795159" y="657936"/>
                </a:lnTo>
                <a:lnTo>
                  <a:pt x="794486" y="659206"/>
                </a:lnTo>
                <a:lnTo>
                  <a:pt x="793775" y="659206"/>
                </a:lnTo>
                <a:lnTo>
                  <a:pt x="792276" y="660476"/>
                </a:lnTo>
                <a:lnTo>
                  <a:pt x="791171" y="661746"/>
                </a:lnTo>
                <a:lnTo>
                  <a:pt x="789965" y="663016"/>
                </a:lnTo>
                <a:lnTo>
                  <a:pt x="785329" y="669366"/>
                </a:lnTo>
                <a:lnTo>
                  <a:pt x="783031" y="676986"/>
                </a:lnTo>
                <a:lnTo>
                  <a:pt x="781558" y="684606"/>
                </a:lnTo>
                <a:lnTo>
                  <a:pt x="780694" y="689317"/>
                </a:lnTo>
                <a:lnTo>
                  <a:pt x="780694" y="706196"/>
                </a:lnTo>
                <a:lnTo>
                  <a:pt x="780249" y="706450"/>
                </a:lnTo>
                <a:lnTo>
                  <a:pt x="780313" y="707466"/>
                </a:lnTo>
                <a:lnTo>
                  <a:pt x="778764" y="707275"/>
                </a:lnTo>
                <a:lnTo>
                  <a:pt x="778421" y="707466"/>
                </a:lnTo>
                <a:lnTo>
                  <a:pt x="778421" y="707237"/>
                </a:lnTo>
                <a:lnTo>
                  <a:pt x="776693" y="707021"/>
                </a:lnTo>
                <a:lnTo>
                  <a:pt x="778205" y="705599"/>
                </a:lnTo>
                <a:lnTo>
                  <a:pt x="778370" y="705637"/>
                </a:lnTo>
                <a:lnTo>
                  <a:pt x="778357" y="705446"/>
                </a:lnTo>
                <a:lnTo>
                  <a:pt x="780084" y="703834"/>
                </a:lnTo>
                <a:lnTo>
                  <a:pt x="780249" y="703668"/>
                </a:lnTo>
                <a:lnTo>
                  <a:pt x="780135" y="704735"/>
                </a:lnTo>
                <a:lnTo>
                  <a:pt x="780224" y="706081"/>
                </a:lnTo>
                <a:lnTo>
                  <a:pt x="780694" y="706196"/>
                </a:lnTo>
                <a:lnTo>
                  <a:pt x="780694" y="689317"/>
                </a:lnTo>
                <a:lnTo>
                  <a:pt x="780161" y="692226"/>
                </a:lnTo>
                <a:lnTo>
                  <a:pt x="779995" y="696036"/>
                </a:lnTo>
                <a:lnTo>
                  <a:pt x="779907" y="701116"/>
                </a:lnTo>
                <a:lnTo>
                  <a:pt x="779970" y="702094"/>
                </a:lnTo>
                <a:lnTo>
                  <a:pt x="778243" y="701789"/>
                </a:lnTo>
                <a:lnTo>
                  <a:pt x="786638" y="665556"/>
                </a:lnTo>
                <a:lnTo>
                  <a:pt x="787819" y="663016"/>
                </a:lnTo>
                <a:lnTo>
                  <a:pt x="789520" y="661746"/>
                </a:lnTo>
                <a:lnTo>
                  <a:pt x="791095" y="659206"/>
                </a:lnTo>
                <a:lnTo>
                  <a:pt x="792949" y="657936"/>
                </a:lnTo>
                <a:lnTo>
                  <a:pt x="794727" y="655396"/>
                </a:lnTo>
                <a:lnTo>
                  <a:pt x="796937" y="654126"/>
                </a:lnTo>
                <a:lnTo>
                  <a:pt x="801166" y="651586"/>
                </a:lnTo>
                <a:lnTo>
                  <a:pt x="819810" y="646506"/>
                </a:lnTo>
                <a:lnTo>
                  <a:pt x="831367" y="642696"/>
                </a:lnTo>
                <a:lnTo>
                  <a:pt x="838250" y="640156"/>
                </a:lnTo>
                <a:lnTo>
                  <a:pt x="845058" y="638886"/>
                </a:lnTo>
                <a:lnTo>
                  <a:pt x="851776" y="635076"/>
                </a:lnTo>
                <a:lnTo>
                  <a:pt x="858367" y="632536"/>
                </a:lnTo>
                <a:lnTo>
                  <a:pt x="864781" y="629996"/>
                </a:lnTo>
                <a:lnTo>
                  <a:pt x="870940" y="626186"/>
                </a:lnTo>
                <a:lnTo>
                  <a:pt x="876782" y="622376"/>
                </a:lnTo>
                <a:lnTo>
                  <a:pt x="880541" y="618566"/>
                </a:lnTo>
                <a:lnTo>
                  <a:pt x="883932" y="616026"/>
                </a:lnTo>
                <a:lnTo>
                  <a:pt x="887018" y="612216"/>
                </a:lnTo>
                <a:lnTo>
                  <a:pt x="889952" y="608406"/>
                </a:lnTo>
                <a:lnTo>
                  <a:pt x="892556" y="604596"/>
                </a:lnTo>
                <a:lnTo>
                  <a:pt x="894499" y="599516"/>
                </a:lnTo>
                <a:lnTo>
                  <a:pt x="896988" y="593166"/>
                </a:lnTo>
                <a:lnTo>
                  <a:pt x="898588" y="586816"/>
                </a:lnTo>
                <a:lnTo>
                  <a:pt x="899401" y="579196"/>
                </a:lnTo>
                <a:lnTo>
                  <a:pt x="899490" y="571576"/>
                </a:lnTo>
                <a:lnTo>
                  <a:pt x="899312" y="566496"/>
                </a:lnTo>
                <a:lnTo>
                  <a:pt x="898715" y="562686"/>
                </a:lnTo>
                <a:lnTo>
                  <a:pt x="897826" y="557606"/>
                </a:lnTo>
                <a:lnTo>
                  <a:pt x="896874" y="552526"/>
                </a:lnTo>
                <a:lnTo>
                  <a:pt x="895477" y="548716"/>
                </a:lnTo>
                <a:lnTo>
                  <a:pt x="894334" y="543636"/>
                </a:lnTo>
                <a:lnTo>
                  <a:pt x="894283" y="543496"/>
                </a:lnTo>
                <a:lnTo>
                  <a:pt x="894283" y="577926"/>
                </a:lnTo>
                <a:lnTo>
                  <a:pt x="894207" y="580466"/>
                </a:lnTo>
                <a:lnTo>
                  <a:pt x="893292" y="586816"/>
                </a:lnTo>
                <a:lnTo>
                  <a:pt x="891565" y="593166"/>
                </a:lnTo>
                <a:lnTo>
                  <a:pt x="890219" y="598246"/>
                </a:lnTo>
                <a:lnTo>
                  <a:pt x="888123" y="602056"/>
                </a:lnTo>
                <a:lnTo>
                  <a:pt x="885761" y="605866"/>
                </a:lnTo>
                <a:lnTo>
                  <a:pt x="883246" y="608406"/>
                </a:lnTo>
                <a:lnTo>
                  <a:pt x="880275" y="612216"/>
                </a:lnTo>
                <a:lnTo>
                  <a:pt x="876960" y="614756"/>
                </a:lnTo>
                <a:lnTo>
                  <a:pt x="871651" y="619836"/>
                </a:lnTo>
                <a:lnTo>
                  <a:pt x="865924" y="623646"/>
                </a:lnTo>
                <a:lnTo>
                  <a:pt x="826198" y="640156"/>
                </a:lnTo>
                <a:lnTo>
                  <a:pt x="802195" y="646506"/>
                </a:lnTo>
                <a:lnTo>
                  <a:pt x="796950" y="649046"/>
                </a:lnTo>
                <a:lnTo>
                  <a:pt x="776071" y="682066"/>
                </a:lnTo>
                <a:lnTo>
                  <a:pt x="774433" y="701128"/>
                </a:lnTo>
                <a:lnTo>
                  <a:pt x="774509" y="703656"/>
                </a:lnTo>
                <a:lnTo>
                  <a:pt x="774585" y="704735"/>
                </a:lnTo>
                <a:lnTo>
                  <a:pt x="774725" y="706780"/>
                </a:lnTo>
                <a:lnTo>
                  <a:pt x="749338" y="703656"/>
                </a:lnTo>
                <a:lnTo>
                  <a:pt x="728751" y="703656"/>
                </a:lnTo>
                <a:lnTo>
                  <a:pt x="708494" y="706196"/>
                </a:lnTo>
                <a:lnTo>
                  <a:pt x="698550" y="708736"/>
                </a:lnTo>
                <a:lnTo>
                  <a:pt x="678713" y="711276"/>
                </a:lnTo>
                <a:lnTo>
                  <a:pt x="641997" y="698576"/>
                </a:lnTo>
                <a:lnTo>
                  <a:pt x="633628" y="691553"/>
                </a:lnTo>
                <a:lnTo>
                  <a:pt x="634250" y="690232"/>
                </a:lnTo>
                <a:lnTo>
                  <a:pt x="635012" y="690956"/>
                </a:lnTo>
                <a:lnTo>
                  <a:pt x="642518" y="697306"/>
                </a:lnTo>
                <a:lnTo>
                  <a:pt x="650735" y="702386"/>
                </a:lnTo>
                <a:lnTo>
                  <a:pt x="659485" y="704926"/>
                </a:lnTo>
                <a:lnTo>
                  <a:pt x="668693" y="707466"/>
                </a:lnTo>
                <a:lnTo>
                  <a:pt x="678192" y="708736"/>
                </a:lnTo>
                <a:lnTo>
                  <a:pt x="687844" y="708736"/>
                </a:lnTo>
                <a:lnTo>
                  <a:pt x="697458" y="707466"/>
                </a:lnTo>
                <a:lnTo>
                  <a:pt x="707415" y="704926"/>
                </a:lnTo>
                <a:lnTo>
                  <a:pt x="727887" y="702386"/>
                </a:lnTo>
                <a:lnTo>
                  <a:pt x="759409" y="702386"/>
                </a:lnTo>
                <a:lnTo>
                  <a:pt x="770026" y="703656"/>
                </a:lnTo>
                <a:lnTo>
                  <a:pt x="774585" y="704735"/>
                </a:lnTo>
                <a:lnTo>
                  <a:pt x="774407" y="702386"/>
                </a:lnTo>
                <a:lnTo>
                  <a:pt x="774382" y="701116"/>
                </a:lnTo>
                <a:lnTo>
                  <a:pt x="767664" y="699846"/>
                </a:lnTo>
                <a:lnTo>
                  <a:pt x="753719" y="698576"/>
                </a:lnTo>
                <a:lnTo>
                  <a:pt x="739838" y="698576"/>
                </a:lnTo>
                <a:lnTo>
                  <a:pt x="729462" y="699846"/>
                </a:lnTo>
                <a:lnTo>
                  <a:pt x="719124" y="699846"/>
                </a:lnTo>
                <a:lnTo>
                  <a:pt x="698741" y="704926"/>
                </a:lnTo>
                <a:lnTo>
                  <a:pt x="695515" y="704926"/>
                </a:lnTo>
                <a:lnTo>
                  <a:pt x="692505" y="706196"/>
                </a:lnTo>
                <a:lnTo>
                  <a:pt x="686206" y="706196"/>
                </a:lnTo>
                <a:lnTo>
                  <a:pt x="683069" y="707466"/>
                </a:lnTo>
                <a:lnTo>
                  <a:pt x="673595" y="707466"/>
                </a:lnTo>
                <a:lnTo>
                  <a:pt x="667308" y="706196"/>
                </a:lnTo>
                <a:lnTo>
                  <a:pt x="661250" y="703656"/>
                </a:lnTo>
                <a:lnTo>
                  <a:pt x="652335" y="701116"/>
                </a:lnTo>
                <a:lnTo>
                  <a:pt x="643877" y="696036"/>
                </a:lnTo>
                <a:lnTo>
                  <a:pt x="636092" y="690956"/>
                </a:lnTo>
                <a:lnTo>
                  <a:pt x="634568" y="689559"/>
                </a:lnTo>
                <a:lnTo>
                  <a:pt x="635279" y="688060"/>
                </a:lnTo>
                <a:lnTo>
                  <a:pt x="637133" y="684250"/>
                </a:lnTo>
                <a:lnTo>
                  <a:pt x="638733" y="679170"/>
                </a:lnTo>
                <a:lnTo>
                  <a:pt x="639965" y="674090"/>
                </a:lnTo>
                <a:lnTo>
                  <a:pt x="641223" y="670280"/>
                </a:lnTo>
                <a:lnTo>
                  <a:pt x="641985" y="665200"/>
                </a:lnTo>
                <a:lnTo>
                  <a:pt x="643610" y="660120"/>
                </a:lnTo>
                <a:lnTo>
                  <a:pt x="644245" y="657580"/>
                </a:lnTo>
                <a:lnTo>
                  <a:pt x="645109" y="656310"/>
                </a:lnTo>
                <a:lnTo>
                  <a:pt x="645452" y="656310"/>
                </a:lnTo>
                <a:lnTo>
                  <a:pt x="646087" y="655040"/>
                </a:lnTo>
                <a:lnTo>
                  <a:pt x="646531" y="655040"/>
                </a:lnTo>
                <a:lnTo>
                  <a:pt x="647065" y="653770"/>
                </a:lnTo>
                <a:lnTo>
                  <a:pt x="647839" y="652500"/>
                </a:lnTo>
                <a:lnTo>
                  <a:pt x="648487" y="652500"/>
                </a:lnTo>
                <a:lnTo>
                  <a:pt x="651230" y="648690"/>
                </a:lnTo>
                <a:lnTo>
                  <a:pt x="686879" y="623290"/>
                </a:lnTo>
                <a:lnTo>
                  <a:pt x="694512" y="616940"/>
                </a:lnTo>
                <a:lnTo>
                  <a:pt x="698119" y="613130"/>
                </a:lnTo>
                <a:lnTo>
                  <a:pt x="704735" y="606780"/>
                </a:lnTo>
                <a:lnTo>
                  <a:pt x="707720" y="604240"/>
                </a:lnTo>
                <a:lnTo>
                  <a:pt x="711428" y="602970"/>
                </a:lnTo>
                <a:lnTo>
                  <a:pt x="735342" y="602970"/>
                </a:lnTo>
                <a:lnTo>
                  <a:pt x="749668" y="600430"/>
                </a:lnTo>
                <a:lnTo>
                  <a:pt x="754481" y="600430"/>
                </a:lnTo>
                <a:lnTo>
                  <a:pt x="759294" y="599160"/>
                </a:lnTo>
                <a:lnTo>
                  <a:pt x="764387" y="596620"/>
                </a:lnTo>
                <a:lnTo>
                  <a:pt x="733348" y="596620"/>
                </a:lnTo>
                <a:lnTo>
                  <a:pt x="725081" y="596620"/>
                </a:lnTo>
                <a:lnTo>
                  <a:pt x="708482" y="596620"/>
                </a:lnTo>
                <a:lnTo>
                  <a:pt x="701611" y="601700"/>
                </a:lnTo>
                <a:lnTo>
                  <a:pt x="698817" y="604240"/>
                </a:lnTo>
                <a:lnTo>
                  <a:pt x="695858" y="606780"/>
                </a:lnTo>
                <a:lnTo>
                  <a:pt x="690029" y="613130"/>
                </a:lnTo>
                <a:lnTo>
                  <a:pt x="683450" y="618210"/>
                </a:lnTo>
                <a:lnTo>
                  <a:pt x="676668" y="622020"/>
                </a:lnTo>
                <a:lnTo>
                  <a:pt x="669950" y="627100"/>
                </a:lnTo>
                <a:lnTo>
                  <a:pt x="639851" y="653770"/>
                </a:lnTo>
                <a:lnTo>
                  <a:pt x="635215" y="669010"/>
                </a:lnTo>
                <a:lnTo>
                  <a:pt x="634326" y="672820"/>
                </a:lnTo>
                <a:lnTo>
                  <a:pt x="630732" y="684250"/>
                </a:lnTo>
                <a:lnTo>
                  <a:pt x="630161" y="685507"/>
                </a:lnTo>
                <a:lnTo>
                  <a:pt x="629894" y="685266"/>
                </a:lnTo>
                <a:lnTo>
                  <a:pt x="629894" y="686066"/>
                </a:lnTo>
                <a:lnTo>
                  <a:pt x="629259" y="687451"/>
                </a:lnTo>
                <a:lnTo>
                  <a:pt x="627811" y="686092"/>
                </a:lnTo>
                <a:lnTo>
                  <a:pt x="628434" y="684669"/>
                </a:lnTo>
                <a:lnTo>
                  <a:pt x="629894" y="686066"/>
                </a:lnTo>
                <a:lnTo>
                  <a:pt x="629894" y="685266"/>
                </a:lnTo>
                <a:lnTo>
                  <a:pt x="629196" y="684606"/>
                </a:lnTo>
                <a:lnTo>
                  <a:pt x="628459" y="684606"/>
                </a:lnTo>
                <a:lnTo>
                  <a:pt x="629170" y="682980"/>
                </a:lnTo>
                <a:lnTo>
                  <a:pt x="630859" y="677900"/>
                </a:lnTo>
                <a:lnTo>
                  <a:pt x="632244" y="674090"/>
                </a:lnTo>
                <a:lnTo>
                  <a:pt x="633272" y="669010"/>
                </a:lnTo>
                <a:lnTo>
                  <a:pt x="634352" y="665200"/>
                </a:lnTo>
                <a:lnTo>
                  <a:pt x="635063" y="660120"/>
                </a:lnTo>
                <a:lnTo>
                  <a:pt x="637565" y="653770"/>
                </a:lnTo>
                <a:lnTo>
                  <a:pt x="638238" y="652500"/>
                </a:lnTo>
                <a:lnTo>
                  <a:pt x="638848" y="652500"/>
                </a:lnTo>
                <a:lnTo>
                  <a:pt x="640295" y="649960"/>
                </a:lnTo>
                <a:lnTo>
                  <a:pt x="642607" y="647420"/>
                </a:lnTo>
                <a:lnTo>
                  <a:pt x="644194" y="644880"/>
                </a:lnTo>
                <a:lnTo>
                  <a:pt x="645909" y="643610"/>
                </a:lnTo>
                <a:lnTo>
                  <a:pt x="649274" y="639800"/>
                </a:lnTo>
                <a:lnTo>
                  <a:pt x="653034" y="637260"/>
                </a:lnTo>
                <a:lnTo>
                  <a:pt x="656894" y="633450"/>
                </a:lnTo>
                <a:lnTo>
                  <a:pt x="680504" y="618210"/>
                </a:lnTo>
                <a:lnTo>
                  <a:pt x="684377" y="615670"/>
                </a:lnTo>
                <a:lnTo>
                  <a:pt x="688073" y="611860"/>
                </a:lnTo>
                <a:lnTo>
                  <a:pt x="691578" y="609320"/>
                </a:lnTo>
                <a:lnTo>
                  <a:pt x="695109" y="605510"/>
                </a:lnTo>
                <a:lnTo>
                  <a:pt x="698309" y="601700"/>
                </a:lnTo>
                <a:lnTo>
                  <a:pt x="704113" y="597890"/>
                </a:lnTo>
                <a:lnTo>
                  <a:pt x="706399" y="596620"/>
                </a:lnTo>
                <a:lnTo>
                  <a:pt x="708901" y="595350"/>
                </a:lnTo>
                <a:lnTo>
                  <a:pt x="711390" y="595350"/>
                </a:lnTo>
                <a:lnTo>
                  <a:pt x="713981" y="594080"/>
                </a:lnTo>
                <a:lnTo>
                  <a:pt x="721271" y="595350"/>
                </a:lnTo>
                <a:lnTo>
                  <a:pt x="730681" y="595350"/>
                </a:lnTo>
                <a:lnTo>
                  <a:pt x="737781" y="594080"/>
                </a:lnTo>
                <a:lnTo>
                  <a:pt x="744855" y="594080"/>
                </a:lnTo>
                <a:lnTo>
                  <a:pt x="767880" y="585190"/>
                </a:lnTo>
                <a:lnTo>
                  <a:pt x="767664" y="582650"/>
                </a:lnTo>
                <a:lnTo>
                  <a:pt x="767041" y="578840"/>
                </a:lnTo>
                <a:lnTo>
                  <a:pt x="765784" y="573760"/>
                </a:lnTo>
                <a:lnTo>
                  <a:pt x="763320" y="562330"/>
                </a:lnTo>
                <a:lnTo>
                  <a:pt x="758977" y="517880"/>
                </a:lnTo>
                <a:lnTo>
                  <a:pt x="759129" y="512800"/>
                </a:lnTo>
                <a:lnTo>
                  <a:pt x="765467" y="478510"/>
                </a:lnTo>
                <a:lnTo>
                  <a:pt x="767867" y="470890"/>
                </a:lnTo>
                <a:lnTo>
                  <a:pt x="770509" y="464540"/>
                </a:lnTo>
                <a:lnTo>
                  <a:pt x="773239" y="458190"/>
                </a:lnTo>
                <a:lnTo>
                  <a:pt x="775779" y="451840"/>
                </a:lnTo>
                <a:lnTo>
                  <a:pt x="786066" y="409930"/>
                </a:lnTo>
                <a:lnTo>
                  <a:pt x="785787" y="398805"/>
                </a:lnTo>
                <a:lnTo>
                  <a:pt x="787285" y="400685"/>
                </a:lnTo>
                <a:lnTo>
                  <a:pt x="787361" y="402310"/>
                </a:lnTo>
                <a:lnTo>
                  <a:pt x="787463" y="408660"/>
                </a:lnTo>
                <a:lnTo>
                  <a:pt x="786587" y="417550"/>
                </a:lnTo>
                <a:lnTo>
                  <a:pt x="774382" y="458190"/>
                </a:lnTo>
                <a:lnTo>
                  <a:pt x="770915" y="467080"/>
                </a:lnTo>
                <a:lnTo>
                  <a:pt x="767829" y="473430"/>
                </a:lnTo>
                <a:lnTo>
                  <a:pt x="765378" y="481050"/>
                </a:lnTo>
                <a:lnTo>
                  <a:pt x="763498" y="487400"/>
                </a:lnTo>
                <a:lnTo>
                  <a:pt x="762203" y="493750"/>
                </a:lnTo>
                <a:lnTo>
                  <a:pt x="761390" y="497560"/>
                </a:lnTo>
                <a:lnTo>
                  <a:pt x="760933" y="501370"/>
                </a:lnTo>
                <a:lnTo>
                  <a:pt x="760399" y="505180"/>
                </a:lnTo>
                <a:lnTo>
                  <a:pt x="760133" y="508990"/>
                </a:lnTo>
                <a:lnTo>
                  <a:pt x="759650" y="512800"/>
                </a:lnTo>
                <a:lnTo>
                  <a:pt x="759599" y="520420"/>
                </a:lnTo>
                <a:lnTo>
                  <a:pt x="759498" y="526770"/>
                </a:lnTo>
                <a:lnTo>
                  <a:pt x="760006" y="534390"/>
                </a:lnTo>
                <a:lnTo>
                  <a:pt x="761796" y="549630"/>
                </a:lnTo>
                <a:lnTo>
                  <a:pt x="763295" y="558520"/>
                </a:lnTo>
                <a:lnTo>
                  <a:pt x="765048" y="566140"/>
                </a:lnTo>
                <a:lnTo>
                  <a:pt x="767753" y="578840"/>
                </a:lnTo>
                <a:lnTo>
                  <a:pt x="768134" y="580110"/>
                </a:lnTo>
                <a:lnTo>
                  <a:pt x="768731" y="582650"/>
                </a:lnTo>
                <a:lnTo>
                  <a:pt x="768616" y="583920"/>
                </a:lnTo>
                <a:lnTo>
                  <a:pt x="768311" y="586460"/>
                </a:lnTo>
                <a:lnTo>
                  <a:pt x="766775" y="587730"/>
                </a:lnTo>
                <a:lnTo>
                  <a:pt x="761682" y="591540"/>
                </a:lnTo>
                <a:lnTo>
                  <a:pt x="757669" y="592810"/>
                </a:lnTo>
                <a:lnTo>
                  <a:pt x="753694" y="592810"/>
                </a:lnTo>
                <a:lnTo>
                  <a:pt x="745617" y="595350"/>
                </a:lnTo>
                <a:lnTo>
                  <a:pt x="766940" y="595350"/>
                </a:lnTo>
                <a:lnTo>
                  <a:pt x="769696" y="594080"/>
                </a:lnTo>
                <a:lnTo>
                  <a:pt x="773823" y="590270"/>
                </a:lnTo>
                <a:lnTo>
                  <a:pt x="775119" y="587730"/>
                </a:lnTo>
                <a:lnTo>
                  <a:pt x="775360" y="585190"/>
                </a:lnTo>
                <a:lnTo>
                  <a:pt x="775373" y="582650"/>
                </a:lnTo>
                <a:lnTo>
                  <a:pt x="774903" y="580110"/>
                </a:lnTo>
                <a:lnTo>
                  <a:pt x="773391" y="572490"/>
                </a:lnTo>
                <a:lnTo>
                  <a:pt x="771918" y="566140"/>
                </a:lnTo>
                <a:lnTo>
                  <a:pt x="770534" y="559790"/>
                </a:lnTo>
                <a:lnTo>
                  <a:pt x="769340" y="552170"/>
                </a:lnTo>
                <a:lnTo>
                  <a:pt x="768311" y="545820"/>
                </a:lnTo>
                <a:lnTo>
                  <a:pt x="767499" y="539470"/>
                </a:lnTo>
                <a:lnTo>
                  <a:pt x="766940" y="533120"/>
                </a:lnTo>
                <a:lnTo>
                  <a:pt x="766622" y="525500"/>
                </a:lnTo>
                <a:lnTo>
                  <a:pt x="766597" y="517880"/>
                </a:lnTo>
                <a:lnTo>
                  <a:pt x="766737" y="512800"/>
                </a:lnTo>
                <a:lnTo>
                  <a:pt x="767232" y="506450"/>
                </a:lnTo>
                <a:lnTo>
                  <a:pt x="768553" y="496290"/>
                </a:lnTo>
                <a:lnTo>
                  <a:pt x="769734" y="491210"/>
                </a:lnTo>
                <a:lnTo>
                  <a:pt x="770128" y="488670"/>
                </a:lnTo>
                <a:lnTo>
                  <a:pt x="770674" y="486130"/>
                </a:lnTo>
                <a:lnTo>
                  <a:pt x="771982" y="482320"/>
                </a:lnTo>
                <a:lnTo>
                  <a:pt x="772998" y="478510"/>
                </a:lnTo>
                <a:lnTo>
                  <a:pt x="774763" y="474700"/>
                </a:lnTo>
                <a:lnTo>
                  <a:pt x="775589" y="472160"/>
                </a:lnTo>
                <a:lnTo>
                  <a:pt x="776300" y="470890"/>
                </a:lnTo>
                <a:lnTo>
                  <a:pt x="779995" y="462000"/>
                </a:lnTo>
                <a:lnTo>
                  <a:pt x="781786" y="456920"/>
                </a:lnTo>
                <a:lnTo>
                  <a:pt x="783513" y="453110"/>
                </a:lnTo>
                <a:lnTo>
                  <a:pt x="785063" y="448030"/>
                </a:lnTo>
                <a:lnTo>
                  <a:pt x="787311" y="441680"/>
                </a:lnTo>
                <a:lnTo>
                  <a:pt x="789305" y="434060"/>
                </a:lnTo>
                <a:lnTo>
                  <a:pt x="791006" y="427710"/>
                </a:lnTo>
                <a:lnTo>
                  <a:pt x="792378" y="420090"/>
                </a:lnTo>
                <a:lnTo>
                  <a:pt x="793330" y="412470"/>
                </a:lnTo>
                <a:lnTo>
                  <a:pt x="793635" y="407708"/>
                </a:lnTo>
                <a:lnTo>
                  <a:pt x="794956" y="409016"/>
                </a:lnTo>
                <a:lnTo>
                  <a:pt x="800074" y="415366"/>
                </a:lnTo>
                <a:lnTo>
                  <a:pt x="810260" y="425526"/>
                </a:lnTo>
                <a:lnTo>
                  <a:pt x="815301" y="431876"/>
                </a:lnTo>
                <a:lnTo>
                  <a:pt x="844219" y="464896"/>
                </a:lnTo>
                <a:lnTo>
                  <a:pt x="869264" y="500456"/>
                </a:lnTo>
                <a:lnTo>
                  <a:pt x="887526" y="539826"/>
                </a:lnTo>
                <a:lnTo>
                  <a:pt x="887920" y="541096"/>
                </a:lnTo>
                <a:lnTo>
                  <a:pt x="888377" y="541096"/>
                </a:lnTo>
                <a:lnTo>
                  <a:pt x="888733" y="542366"/>
                </a:lnTo>
                <a:lnTo>
                  <a:pt x="891438" y="553796"/>
                </a:lnTo>
                <a:lnTo>
                  <a:pt x="892683" y="557606"/>
                </a:lnTo>
                <a:lnTo>
                  <a:pt x="892987" y="560146"/>
                </a:lnTo>
                <a:lnTo>
                  <a:pt x="893826" y="565226"/>
                </a:lnTo>
                <a:lnTo>
                  <a:pt x="894232" y="571576"/>
                </a:lnTo>
                <a:lnTo>
                  <a:pt x="894283" y="577926"/>
                </a:lnTo>
                <a:lnTo>
                  <a:pt x="894283" y="543496"/>
                </a:lnTo>
                <a:lnTo>
                  <a:pt x="889635" y="529666"/>
                </a:lnTo>
                <a:lnTo>
                  <a:pt x="883881" y="516966"/>
                </a:lnTo>
                <a:lnTo>
                  <a:pt x="877239" y="502996"/>
                </a:lnTo>
                <a:lnTo>
                  <a:pt x="869835" y="491566"/>
                </a:lnTo>
                <a:lnTo>
                  <a:pt x="861822" y="478866"/>
                </a:lnTo>
                <a:lnTo>
                  <a:pt x="853287" y="467436"/>
                </a:lnTo>
                <a:lnTo>
                  <a:pt x="844334" y="456006"/>
                </a:lnTo>
                <a:lnTo>
                  <a:pt x="835037" y="444576"/>
                </a:lnTo>
                <a:lnTo>
                  <a:pt x="825487" y="434416"/>
                </a:lnTo>
                <a:lnTo>
                  <a:pt x="815733" y="422986"/>
                </a:lnTo>
                <a:lnTo>
                  <a:pt x="796163" y="402666"/>
                </a:lnTo>
                <a:lnTo>
                  <a:pt x="793394" y="399351"/>
                </a:lnTo>
                <a:lnTo>
                  <a:pt x="793356" y="398500"/>
                </a:lnTo>
                <a:lnTo>
                  <a:pt x="793165" y="397357"/>
                </a:lnTo>
                <a:lnTo>
                  <a:pt x="799693" y="405206"/>
                </a:lnTo>
                <a:lnTo>
                  <a:pt x="806653" y="412826"/>
                </a:lnTo>
                <a:lnTo>
                  <a:pt x="818527" y="425526"/>
                </a:lnTo>
                <a:lnTo>
                  <a:pt x="826338" y="434416"/>
                </a:lnTo>
                <a:lnTo>
                  <a:pt x="834047" y="443306"/>
                </a:lnTo>
                <a:lnTo>
                  <a:pt x="841603" y="450926"/>
                </a:lnTo>
                <a:lnTo>
                  <a:pt x="848982" y="461086"/>
                </a:lnTo>
                <a:lnTo>
                  <a:pt x="875614" y="499186"/>
                </a:lnTo>
                <a:lnTo>
                  <a:pt x="894880" y="541096"/>
                </a:lnTo>
                <a:lnTo>
                  <a:pt x="896823" y="548716"/>
                </a:lnTo>
                <a:lnTo>
                  <a:pt x="899147" y="556336"/>
                </a:lnTo>
                <a:lnTo>
                  <a:pt x="900950" y="571576"/>
                </a:lnTo>
                <a:lnTo>
                  <a:pt x="900988" y="580466"/>
                </a:lnTo>
                <a:lnTo>
                  <a:pt x="900988" y="538861"/>
                </a:lnTo>
                <a:lnTo>
                  <a:pt x="881507" y="495376"/>
                </a:lnTo>
                <a:lnTo>
                  <a:pt x="855560" y="457276"/>
                </a:lnTo>
                <a:lnTo>
                  <a:pt x="830961" y="429336"/>
                </a:lnTo>
                <a:lnTo>
                  <a:pt x="825855" y="422986"/>
                </a:lnTo>
                <a:lnTo>
                  <a:pt x="820712" y="417906"/>
                </a:lnTo>
                <a:lnTo>
                  <a:pt x="805281" y="401396"/>
                </a:lnTo>
                <a:lnTo>
                  <a:pt x="800290" y="396316"/>
                </a:lnTo>
                <a:lnTo>
                  <a:pt x="795528" y="389966"/>
                </a:lnTo>
                <a:lnTo>
                  <a:pt x="792276" y="386156"/>
                </a:lnTo>
                <a:lnTo>
                  <a:pt x="789901" y="382346"/>
                </a:lnTo>
                <a:lnTo>
                  <a:pt x="788111" y="378536"/>
                </a:lnTo>
                <a:lnTo>
                  <a:pt x="786422" y="375920"/>
                </a:lnTo>
                <a:lnTo>
                  <a:pt x="786422" y="390817"/>
                </a:lnTo>
                <a:lnTo>
                  <a:pt x="785456" y="389966"/>
                </a:lnTo>
                <a:lnTo>
                  <a:pt x="783031" y="384886"/>
                </a:lnTo>
                <a:lnTo>
                  <a:pt x="781989" y="383616"/>
                </a:lnTo>
                <a:lnTo>
                  <a:pt x="781177" y="381698"/>
                </a:lnTo>
                <a:lnTo>
                  <a:pt x="782942" y="383260"/>
                </a:lnTo>
                <a:lnTo>
                  <a:pt x="786269" y="389610"/>
                </a:lnTo>
                <a:lnTo>
                  <a:pt x="786422" y="390817"/>
                </a:lnTo>
                <a:lnTo>
                  <a:pt x="786422" y="375920"/>
                </a:lnTo>
                <a:lnTo>
                  <a:pt x="785660" y="374726"/>
                </a:lnTo>
                <a:lnTo>
                  <a:pt x="782980" y="369646"/>
                </a:lnTo>
                <a:lnTo>
                  <a:pt x="780148" y="365836"/>
                </a:lnTo>
                <a:lnTo>
                  <a:pt x="775766" y="359486"/>
                </a:lnTo>
                <a:lnTo>
                  <a:pt x="771194" y="353136"/>
                </a:lnTo>
                <a:lnTo>
                  <a:pt x="768286" y="349326"/>
                </a:lnTo>
                <a:lnTo>
                  <a:pt x="766356" y="346786"/>
                </a:lnTo>
                <a:lnTo>
                  <a:pt x="765352" y="345541"/>
                </a:lnTo>
                <a:lnTo>
                  <a:pt x="761314" y="340525"/>
                </a:lnTo>
                <a:lnTo>
                  <a:pt x="757148" y="344970"/>
                </a:lnTo>
                <a:lnTo>
                  <a:pt x="760196" y="349326"/>
                </a:lnTo>
                <a:lnTo>
                  <a:pt x="765060" y="354406"/>
                </a:lnTo>
                <a:lnTo>
                  <a:pt x="768985" y="360756"/>
                </a:lnTo>
                <a:lnTo>
                  <a:pt x="772706" y="365836"/>
                </a:lnTo>
                <a:lnTo>
                  <a:pt x="776211" y="370916"/>
                </a:lnTo>
                <a:lnTo>
                  <a:pt x="777265" y="372579"/>
                </a:lnTo>
                <a:lnTo>
                  <a:pt x="776490" y="371830"/>
                </a:lnTo>
                <a:lnTo>
                  <a:pt x="775246" y="371830"/>
                </a:lnTo>
                <a:lnTo>
                  <a:pt x="772909" y="367906"/>
                </a:lnTo>
                <a:lnTo>
                  <a:pt x="772909" y="378129"/>
                </a:lnTo>
                <a:lnTo>
                  <a:pt x="769531" y="376910"/>
                </a:lnTo>
                <a:lnTo>
                  <a:pt x="772134" y="376910"/>
                </a:lnTo>
                <a:lnTo>
                  <a:pt x="772909" y="378129"/>
                </a:lnTo>
                <a:lnTo>
                  <a:pt x="772909" y="367906"/>
                </a:lnTo>
                <a:lnTo>
                  <a:pt x="772439" y="367106"/>
                </a:lnTo>
                <a:lnTo>
                  <a:pt x="768426" y="362026"/>
                </a:lnTo>
                <a:lnTo>
                  <a:pt x="764235" y="355676"/>
                </a:lnTo>
                <a:lnTo>
                  <a:pt x="760145" y="350596"/>
                </a:lnTo>
                <a:lnTo>
                  <a:pt x="755459" y="345541"/>
                </a:lnTo>
                <a:lnTo>
                  <a:pt x="755459" y="344246"/>
                </a:lnTo>
                <a:lnTo>
                  <a:pt x="799439" y="323926"/>
                </a:lnTo>
                <a:lnTo>
                  <a:pt x="807491" y="323926"/>
                </a:lnTo>
                <a:lnTo>
                  <a:pt x="814679" y="325196"/>
                </a:lnTo>
                <a:lnTo>
                  <a:pt x="819607" y="325196"/>
                </a:lnTo>
                <a:lnTo>
                  <a:pt x="824484" y="326466"/>
                </a:lnTo>
                <a:lnTo>
                  <a:pt x="827214" y="327736"/>
                </a:lnTo>
                <a:lnTo>
                  <a:pt x="825944" y="327736"/>
                </a:lnTo>
                <a:lnTo>
                  <a:pt x="822680" y="326466"/>
                </a:lnTo>
                <a:lnTo>
                  <a:pt x="817651" y="326466"/>
                </a:lnTo>
                <a:lnTo>
                  <a:pt x="812622" y="325196"/>
                </a:lnTo>
                <a:lnTo>
                  <a:pt x="805789" y="325196"/>
                </a:lnTo>
                <a:lnTo>
                  <a:pt x="798258" y="326466"/>
                </a:lnTo>
                <a:lnTo>
                  <a:pt x="790752" y="326466"/>
                </a:lnTo>
                <a:lnTo>
                  <a:pt x="782624" y="329006"/>
                </a:lnTo>
                <a:lnTo>
                  <a:pt x="768019" y="336626"/>
                </a:lnTo>
                <a:lnTo>
                  <a:pt x="761403" y="340436"/>
                </a:lnTo>
                <a:lnTo>
                  <a:pt x="761390" y="340614"/>
                </a:lnTo>
                <a:lnTo>
                  <a:pt x="765352" y="345541"/>
                </a:lnTo>
                <a:lnTo>
                  <a:pt x="767156" y="344246"/>
                </a:lnTo>
                <a:lnTo>
                  <a:pt x="770585" y="341706"/>
                </a:lnTo>
                <a:lnTo>
                  <a:pt x="774103" y="340436"/>
                </a:lnTo>
                <a:lnTo>
                  <a:pt x="777735" y="337896"/>
                </a:lnTo>
                <a:lnTo>
                  <a:pt x="781583" y="336626"/>
                </a:lnTo>
                <a:lnTo>
                  <a:pt x="789190" y="332816"/>
                </a:lnTo>
                <a:lnTo>
                  <a:pt x="797356" y="331546"/>
                </a:lnTo>
                <a:lnTo>
                  <a:pt x="811720" y="331546"/>
                </a:lnTo>
                <a:lnTo>
                  <a:pt x="817867" y="332816"/>
                </a:lnTo>
                <a:lnTo>
                  <a:pt x="825893" y="334086"/>
                </a:lnTo>
                <a:lnTo>
                  <a:pt x="830338" y="335356"/>
                </a:lnTo>
                <a:lnTo>
                  <a:pt x="836790" y="337896"/>
                </a:lnTo>
                <a:lnTo>
                  <a:pt x="843203" y="339166"/>
                </a:lnTo>
                <a:lnTo>
                  <a:pt x="849541" y="341706"/>
                </a:lnTo>
                <a:lnTo>
                  <a:pt x="855776" y="342976"/>
                </a:lnTo>
                <a:lnTo>
                  <a:pt x="861974" y="345541"/>
                </a:lnTo>
                <a:lnTo>
                  <a:pt x="867918" y="348056"/>
                </a:lnTo>
                <a:lnTo>
                  <a:pt x="873747" y="350596"/>
                </a:lnTo>
                <a:lnTo>
                  <a:pt x="879360" y="354406"/>
                </a:lnTo>
                <a:lnTo>
                  <a:pt x="886688" y="358216"/>
                </a:lnTo>
                <a:lnTo>
                  <a:pt x="893394" y="363296"/>
                </a:lnTo>
                <a:lnTo>
                  <a:pt x="898448" y="369646"/>
                </a:lnTo>
                <a:lnTo>
                  <a:pt x="903566" y="375996"/>
                </a:lnTo>
                <a:lnTo>
                  <a:pt x="907034" y="383616"/>
                </a:lnTo>
                <a:lnTo>
                  <a:pt x="908850" y="391236"/>
                </a:lnTo>
                <a:lnTo>
                  <a:pt x="909180" y="393776"/>
                </a:lnTo>
                <a:lnTo>
                  <a:pt x="909891" y="395046"/>
                </a:lnTo>
                <a:lnTo>
                  <a:pt x="909955" y="397586"/>
                </a:lnTo>
                <a:lnTo>
                  <a:pt x="910488" y="403936"/>
                </a:lnTo>
                <a:lnTo>
                  <a:pt x="911123" y="412826"/>
                </a:lnTo>
                <a:lnTo>
                  <a:pt x="921270" y="458546"/>
                </a:lnTo>
                <a:lnTo>
                  <a:pt x="934288" y="496646"/>
                </a:lnTo>
                <a:lnTo>
                  <a:pt x="949731" y="534746"/>
                </a:lnTo>
                <a:lnTo>
                  <a:pt x="967828" y="571576"/>
                </a:lnTo>
                <a:lnTo>
                  <a:pt x="971219" y="577926"/>
                </a:lnTo>
                <a:lnTo>
                  <a:pt x="974737" y="583006"/>
                </a:lnTo>
                <a:lnTo>
                  <a:pt x="978446" y="589356"/>
                </a:lnTo>
                <a:lnTo>
                  <a:pt x="982383" y="594436"/>
                </a:lnTo>
                <a:lnTo>
                  <a:pt x="985113" y="598246"/>
                </a:lnTo>
                <a:lnTo>
                  <a:pt x="987958" y="602056"/>
                </a:lnTo>
                <a:lnTo>
                  <a:pt x="991298" y="605866"/>
                </a:lnTo>
                <a:lnTo>
                  <a:pt x="996162" y="611238"/>
                </a:lnTo>
                <a:lnTo>
                  <a:pt x="996162" y="594791"/>
                </a:lnTo>
                <a:lnTo>
                  <a:pt x="994181" y="591896"/>
                </a:lnTo>
                <a:lnTo>
                  <a:pt x="991679" y="588086"/>
                </a:lnTo>
                <a:lnTo>
                  <a:pt x="988009" y="583006"/>
                </a:lnTo>
                <a:lnTo>
                  <a:pt x="984516" y="577926"/>
                </a:lnTo>
                <a:lnTo>
                  <a:pt x="981163" y="571576"/>
                </a:lnTo>
                <a:lnTo>
                  <a:pt x="977912" y="566496"/>
                </a:lnTo>
                <a:lnTo>
                  <a:pt x="971740" y="553796"/>
                </a:lnTo>
                <a:lnTo>
                  <a:pt x="971092" y="552526"/>
                </a:lnTo>
                <a:lnTo>
                  <a:pt x="965923" y="542366"/>
                </a:lnTo>
                <a:lnTo>
                  <a:pt x="965174" y="540651"/>
                </a:lnTo>
                <a:lnTo>
                  <a:pt x="965174" y="552526"/>
                </a:lnTo>
                <a:lnTo>
                  <a:pt x="963028" y="548716"/>
                </a:lnTo>
                <a:lnTo>
                  <a:pt x="957834" y="538556"/>
                </a:lnTo>
                <a:lnTo>
                  <a:pt x="953185" y="528396"/>
                </a:lnTo>
                <a:lnTo>
                  <a:pt x="949032" y="519506"/>
                </a:lnTo>
                <a:lnTo>
                  <a:pt x="944219" y="506806"/>
                </a:lnTo>
                <a:lnTo>
                  <a:pt x="939749" y="495376"/>
                </a:lnTo>
                <a:lnTo>
                  <a:pt x="930567" y="468706"/>
                </a:lnTo>
                <a:lnTo>
                  <a:pt x="927569" y="458546"/>
                </a:lnTo>
                <a:lnTo>
                  <a:pt x="924674" y="449656"/>
                </a:lnTo>
                <a:lnTo>
                  <a:pt x="921994" y="439496"/>
                </a:lnTo>
                <a:lnTo>
                  <a:pt x="919568" y="429336"/>
                </a:lnTo>
                <a:lnTo>
                  <a:pt x="917549" y="419176"/>
                </a:lnTo>
                <a:lnTo>
                  <a:pt x="916114" y="409016"/>
                </a:lnTo>
                <a:lnTo>
                  <a:pt x="915619" y="402666"/>
                </a:lnTo>
                <a:lnTo>
                  <a:pt x="915098" y="397586"/>
                </a:lnTo>
                <a:lnTo>
                  <a:pt x="915035" y="396316"/>
                </a:lnTo>
                <a:lnTo>
                  <a:pt x="914755" y="395046"/>
                </a:lnTo>
                <a:lnTo>
                  <a:pt x="913726" y="389966"/>
                </a:lnTo>
                <a:lnTo>
                  <a:pt x="913244" y="387426"/>
                </a:lnTo>
                <a:lnTo>
                  <a:pt x="911923" y="383616"/>
                </a:lnTo>
                <a:lnTo>
                  <a:pt x="910971" y="381076"/>
                </a:lnTo>
                <a:lnTo>
                  <a:pt x="911631" y="380085"/>
                </a:lnTo>
                <a:lnTo>
                  <a:pt x="912114" y="378371"/>
                </a:lnTo>
                <a:lnTo>
                  <a:pt x="912241" y="378536"/>
                </a:lnTo>
                <a:lnTo>
                  <a:pt x="913257" y="382104"/>
                </a:lnTo>
                <a:lnTo>
                  <a:pt x="913257" y="382231"/>
                </a:lnTo>
                <a:lnTo>
                  <a:pt x="913625" y="385000"/>
                </a:lnTo>
                <a:lnTo>
                  <a:pt x="913841" y="385826"/>
                </a:lnTo>
                <a:lnTo>
                  <a:pt x="914209" y="387019"/>
                </a:lnTo>
                <a:lnTo>
                  <a:pt x="914361" y="387375"/>
                </a:lnTo>
                <a:lnTo>
                  <a:pt x="915047" y="386575"/>
                </a:lnTo>
                <a:lnTo>
                  <a:pt x="915301" y="387426"/>
                </a:lnTo>
                <a:lnTo>
                  <a:pt x="915466" y="388696"/>
                </a:lnTo>
                <a:lnTo>
                  <a:pt x="915936" y="389966"/>
                </a:lnTo>
                <a:lnTo>
                  <a:pt x="916292" y="392506"/>
                </a:lnTo>
                <a:lnTo>
                  <a:pt x="916863" y="393776"/>
                </a:lnTo>
                <a:lnTo>
                  <a:pt x="917359" y="398856"/>
                </a:lnTo>
                <a:lnTo>
                  <a:pt x="917829" y="402666"/>
                </a:lnTo>
                <a:lnTo>
                  <a:pt x="923277" y="435686"/>
                </a:lnTo>
                <a:lnTo>
                  <a:pt x="925372" y="444576"/>
                </a:lnTo>
                <a:lnTo>
                  <a:pt x="943013" y="499186"/>
                </a:lnTo>
                <a:lnTo>
                  <a:pt x="965174" y="552526"/>
                </a:lnTo>
                <a:lnTo>
                  <a:pt x="965174" y="540651"/>
                </a:lnTo>
                <a:lnTo>
                  <a:pt x="960399" y="529666"/>
                </a:lnTo>
                <a:lnTo>
                  <a:pt x="955141" y="518236"/>
                </a:lnTo>
                <a:lnTo>
                  <a:pt x="950163" y="505536"/>
                </a:lnTo>
                <a:lnTo>
                  <a:pt x="936752" y="467436"/>
                </a:lnTo>
                <a:lnTo>
                  <a:pt x="926350" y="429336"/>
                </a:lnTo>
                <a:lnTo>
                  <a:pt x="924026" y="415366"/>
                </a:lnTo>
                <a:lnTo>
                  <a:pt x="923353" y="411556"/>
                </a:lnTo>
                <a:lnTo>
                  <a:pt x="923074" y="407746"/>
                </a:lnTo>
                <a:lnTo>
                  <a:pt x="922832" y="402666"/>
                </a:lnTo>
                <a:lnTo>
                  <a:pt x="922235" y="396316"/>
                </a:lnTo>
                <a:lnTo>
                  <a:pt x="922134" y="393776"/>
                </a:lnTo>
                <a:lnTo>
                  <a:pt x="921359" y="391236"/>
                </a:lnTo>
                <a:lnTo>
                  <a:pt x="920940" y="388696"/>
                </a:lnTo>
                <a:lnTo>
                  <a:pt x="918921" y="381076"/>
                </a:lnTo>
                <a:lnTo>
                  <a:pt x="916101" y="374726"/>
                </a:lnTo>
                <a:lnTo>
                  <a:pt x="913815" y="370713"/>
                </a:lnTo>
                <a:lnTo>
                  <a:pt x="914552" y="366115"/>
                </a:lnTo>
                <a:lnTo>
                  <a:pt x="914628" y="364845"/>
                </a:lnTo>
                <a:lnTo>
                  <a:pt x="914704" y="362305"/>
                </a:lnTo>
                <a:lnTo>
                  <a:pt x="914793" y="361035"/>
                </a:lnTo>
                <a:lnTo>
                  <a:pt x="914984" y="354685"/>
                </a:lnTo>
                <a:lnTo>
                  <a:pt x="914768" y="353415"/>
                </a:lnTo>
                <a:lnTo>
                  <a:pt x="914615" y="350875"/>
                </a:lnTo>
                <a:lnTo>
                  <a:pt x="914488" y="348157"/>
                </a:lnTo>
                <a:lnTo>
                  <a:pt x="914323" y="347065"/>
                </a:lnTo>
                <a:lnTo>
                  <a:pt x="912444" y="336905"/>
                </a:lnTo>
                <a:lnTo>
                  <a:pt x="910945" y="333502"/>
                </a:lnTo>
                <a:lnTo>
                  <a:pt x="910945" y="355955"/>
                </a:lnTo>
                <a:lnTo>
                  <a:pt x="910844" y="365988"/>
                </a:lnTo>
                <a:lnTo>
                  <a:pt x="909853" y="364540"/>
                </a:lnTo>
                <a:lnTo>
                  <a:pt x="909853" y="374484"/>
                </a:lnTo>
                <a:lnTo>
                  <a:pt x="909332" y="377621"/>
                </a:lnTo>
                <a:lnTo>
                  <a:pt x="908304" y="375996"/>
                </a:lnTo>
                <a:lnTo>
                  <a:pt x="907059" y="373456"/>
                </a:lnTo>
                <a:lnTo>
                  <a:pt x="902106" y="365836"/>
                </a:lnTo>
                <a:lnTo>
                  <a:pt x="896607" y="360756"/>
                </a:lnTo>
                <a:lnTo>
                  <a:pt x="885253" y="350672"/>
                </a:lnTo>
                <a:lnTo>
                  <a:pt x="886904" y="351866"/>
                </a:lnTo>
                <a:lnTo>
                  <a:pt x="885367" y="350672"/>
                </a:lnTo>
                <a:lnTo>
                  <a:pt x="887450" y="351866"/>
                </a:lnTo>
                <a:lnTo>
                  <a:pt x="892924" y="355676"/>
                </a:lnTo>
                <a:lnTo>
                  <a:pt x="896835" y="358216"/>
                </a:lnTo>
                <a:lnTo>
                  <a:pt x="899033" y="360756"/>
                </a:lnTo>
                <a:lnTo>
                  <a:pt x="900963" y="363296"/>
                </a:lnTo>
                <a:lnTo>
                  <a:pt x="903185" y="364566"/>
                </a:lnTo>
                <a:lnTo>
                  <a:pt x="905090" y="367106"/>
                </a:lnTo>
                <a:lnTo>
                  <a:pt x="906945" y="369646"/>
                </a:lnTo>
                <a:lnTo>
                  <a:pt x="908989" y="372186"/>
                </a:lnTo>
                <a:lnTo>
                  <a:pt x="909853" y="374484"/>
                </a:lnTo>
                <a:lnTo>
                  <a:pt x="909853" y="364540"/>
                </a:lnTo>
                <a:lnTo>
                  <a:pt x="889825" y="345516"/>
                </a:lnTo>
                <a:lnTo>
                  <a:pt x="885761" y="342976"/>
                </a:lnTo>
                <a:lnTo>
                  <a:pt x="881253" y="341147"/>
                </a:lnTo>
                <a:lnTo>
                  <a:pt x="881253" y="347459"/>
                </a:lnTo>
                <a:lnTo>
                  <a:pt x="880389" y="346786"/>
                </a:lnTo>
                <a:lnTo>
                  <a:pt x="880605" y="346786"/>
                </a:lnTo>
                <a:lnTo>
                  <a:pt x="881253" y="347459"/>
                </a:lnTo>
                <a:lnTo>
                  <a:pt x="881253" y="341147"/>
                </a:lnTo>
                <a:lnTo>
                  <a:pt x="879513" y="340436"/>
                </a:lnTo>
                <a:lnTo>
                  <a:pt x="873137" y="336626"/>
                </a:lnTo>
                <a:lnTo>
                  <a:pt x="860158" y="331546"/>
                </a:lnTo>
                <a:lnTo>
                  <a:pt x="853605" y="329006"/>
                </a:lnTo>
                <a:lnTo>
                  <a:pt x="847039" y="327736"/>
                </a:lnTo>
                <a:lnTo>
                  <a:pt x="837184" y="323926"/>
                </a:lnTo>
                <a:lnTo>
                  <a:pt x="833894" y="322656"/>
                </a:lnTo>
                <a:lnTo>
                  <a:pt x="829678" y="321386"/>
                </a:lnTo>
                <a:lnTo>
                  <a:pt x="824877" y="321386"/>
                </a:lnTo>
                <a:lnTo>
                  <a:pt x="820089" y="320116"/>
                </a:lnTo>
                <a:lnTo>
                  <a:pt x="812787" y="318846"/>
                </a:lnTo>
                <a:lnTo>
                  <a:pt x="798055" y="318846"/>
                </a:lnTo>
                <a:lnTo>
                  <a:pt x="790765" y="320116"/>
                </a:lnTo>
                <a:lnTo>
                  <a:pt x="783628" y="322656"/>
                </a:lnTo>
                <a:lnTo>
                  <a:pt x="776693" y="325196"/>
                </a:lnTo>
                <a:lnTo>
                  <a:pt x="772134" y="326466"/>
                </a:lnTo>
                <a:lnTo>
                  <a:pt x="749198" y="346786"/>
                </a:lnTo>
                <a:lnTo>
                  <a:pt x="751598" y="349326"/>
                </a:lnTo>
                <a:lnTo>
                  <a:pt x="756196" y="354406"/>
                </a:lnTo>
                <a:lnTo>
                  <a:pt x="760641" y="360756"/>
                </a:lnTo>
                <a:lnTo>
                  <a:pt x="764908" y="365836"/>
                </a:lnTo>
                <a:lnTo>
                  <a:pt x="767334" y="369671"/>
                </a:lnTo>
                <a:lnTo>
                  <a:pt x="765352" y="370560"/>
                </a:lnTo>
                <a:lnTo>
                  <a:pt x="759650" y="369290"/>
                </a:lnTo>
                <a:lnTo>
                  <a:pt x="754100" y="370560"/>
                </a:lnTo>
                <a:lnTo>
                  <a:pt x="744220" y="375640"/>
                </a:lnTo>
                <a:lnTo>
                  <a:pt x="739838" y="378180"/>
                </a:lnTo>
                <a:lnTo>
                  <a:pt x="734263" y="382676"/>
                </a:lnTo>
                <a:lnTo>
                  <a:pt x="734263" y="392150"/>
                </a:lnTo>
                <a:lnTo>
                  <a:pt x="730872" y="394690"/>
                </a:lnTo>
                <a:lnTo>
                  <a:pt x="726655" y="401040"/>
                </a:lnTo>
                <a:lnTo>
                  <a:pt x="724496" y="403580"/>
                </a:lnTo>
                <a:lnTo>
                  <a:pt x="722096" y="407390"/>
                </a:lnTo>
                <a:lnTo>
                  <a:pt x="717867" y="409930"/>
                </a:lnTo>
                <a:lnTo>
                  <a:pt x="717410" y="411200"/>
                </a:lnTo>
                <a:lnTo>
                  <a:pt x="715289" y="411200"/>
                </a:lnTo>
                <a:lnTo>
                  <a:pt x="714222" y="412470"/>
                </a:lnTo>
                <a:lnTo>
                  <a:pt x="711758" y="412470"/>
                </a:lnTo>
                <a:lnTo>
                  <a:pt x="709269" y="413740"/>
                </a:lnTo>
                <a:lnTo>
                  <a:pt x="706653" y="413740"/>
                </a:lnTo>
                <a:lnTo>
                  <a:pt x="704113" y="412470"/>
                </a:lnTo>
                <a:lnTo>
                  <a:pt x="698995" y="412470"/>
                </a:lnTo>
                <a:lnTo>
                  <a:pt x="693864" y="411200"/>
                </a:lnTo>
                <a:lnTo>
                  <a:pt x="683729" y="411200"/>
                </a:lnTo>
                <a:lnTo>
                  <a:pt x="678764" y="412470"/>
                </a:lnTo>
                <a:lnTo>
                  <a:pt x="674281" y="412470"/>
                </a:lnTo>
                <a:lnTo>
                  <a:pt x="665302" y="415010"/>
                </a:lnTo>
                <a:lnTo>
                  <a:pt x="657898" y="418820"/>
                </a:lnTo>
                <a:lnTo>
                  <a:pt x="649185" y="421360"/>
                </a:lnTo>
                <a:lnTo>
                  <a:pt x="644575" y="423900"/>
                </a:lnTo>
                <a:lnTo>
                  <a:pt x="639851" y="426440"/>
                </a:lnTo>
                <a:lnTo>
                  <a:pt x="635254" y="428980"/>
                </a:lnTo>
                <a:lnTo>
                  <a:pt x="630440" y="432790"/>
                </a:lnTo>
                <a:lnTo>
                  <a:pt x="626071" y="436600"/>
                </a:lnTo>
                <a:lnTo>
                  <a:pt x="619620" y="441680"/>
                </a:lnTo>
                <a:lnTo>
                  <a:pt x="613740" y="448030"/>
                </a:lnTo>
                <a:lnTo>
                  <a:pt x="608418" y="454380"/>
                </a:lnTo>
                <a:lnTo>
                  <a:pt x="598944" y="467080"/>
                </a:lnTo>
                <a:lnTo>
                  <a:pt x="600113" y="464540"/>
                </a:lnTo>
                <a:lnTo>
                  <a:pt x="604342" y="458190"/>
                </a:lnTo>
                <a:lnTo>
                  <a:pt x="608838" y="450570"/>
                </a:lnTo>
                <a:lnTo>
                  <a:pt x="611111" y="448030"/>
                </a:lnTo>
                <a:lnTo>
                  <a:pt x="615581" y="442950"/>
                </a:lnTo>
                <a:lnTo>
                  <a:pt x="620534" y="439140"/>
                </a:lnTo>
                <a:lnTo>
                  <a:pt x="625373" y="434060"/>
                </a:lnTo>
                <a:lnTo>
                  <a:pt x="630720" y="430250"/>
                </a:lnTo>
                <a:lnTo>
                  <a:pt x="633298" y="428980"/>
                </a:lnTo>
                <a:lnTo>
                  <a:pt x="639064" y="425170"/>
                </a:lnTo>
                <a:lnTo>
                  <a:pt x="645198" y="422630"/>
                </a:lnTo>
                <a:lnTo>
                  <a:pt x="651637" y="418820"/>
                </a:lnTo>
                <a:lnTo>
                  <a:pt x="658317" y="416280"/>
                </a:lnTo>
                <a:lnTo>
                  <a:pt x="665187" y="413740"/>
                </a:lnTo>
                <a:lnTo>
                  <a:pt x="672299" y="411200"/>
                </a:lnTo>
                <a:lnTo>
                  <a:pt x="686968" y="408660"/>
                </a:lnTo>
                <a:lnTo>
                  <a:pt x="691883" y="408660"/>
                </a:lnTo>
                <a:lnTo>
                  <a:pt x="696747" y="409930"/>
                </a:lnTo>
                <a:lnTo>
                  <a:pt x="701306" y="409930"/>
                </a:lnTo>
                <a:lnTo>
                  <a:pt x="705853" y="411200"/>
                </a:lnTo>
                <a:lnTo>
                  <a:pt x="710222" y="411200"/>
                </a:lnTo>
                <a:lnTo>
                  <a:pt x="717550" y="408660"/>
                </a:lnTo>
                <a:lnTo>
                  <a:pt x="720458" y="406120"/>
                </a:lnTo>
                <a:lnTo>
                  <a:pt x="722871" y="403580"/>
                </a:lnTo>
                <a:lnTo>
                  <a:pt x="725347" y="401040"/>
                </a:lnTo>
                <a:lnTo>
                  <a:pt x="727608" y="397230"/>
                </a:lnTo>
                <a:lnTo>
                  <a:pt x="729996" y="394690"/>
                </a:lnTo>
                <a:lnTo>
                  <a:pt x="729475" y="395960"/>
                </a:lnTo>
                <a:lnTo>
                  <a:pt x="730758" y="394690"/>
                </a:lnTo>
                <a:lnTo>
                  <a:pt x="732040" y="393420"/>
                </a:lnTo>
                <a:lnTo>
                  <a:pt x="733412" y="392150"/>
                </a:lnTo>
                <a:lnTo>
                  <a:pt x="734263" y="392150"/>
                </a:lnTo>
                <a:lnTo>
                  <a:pt x="734263" y="382676"/>
                </a:lnTo>
                <a:lnTo>
                  <a:pt x="731951" y="384530"/>
                </a:lnTo>
                <a:lnTo>
                  <a:pt x="728383" y="388340"/>
                </a:lnTo>
                <a:lnTo>
                  <a:pt x="725220" y="392150"/>
                </a:lnTo>
                <a:lnTo>
                  <a:pt x="723557" y="393420"/>
                </a:lnTo>
                <a:lnTo>
                  <a:pt x="722134" y="395960"/>
                </a:lnTo>
                <a:lnTo>
                  <a:pt x="720610" y="397230"/>
                </a:lnTo>
                <a:lnTo>
                  <a:pt x="717740" y="401040"/>
                </a:lnTo>
                <a:lnTo>
                  <a:pt x="716114" y="403580"/>
                </a:lnTo>
                <a:lnTo>
                  <a:pt x="714819" y="403580"/>
                </a:lnTo>
                <a:lnTo>
                  <a:pt x="714184" y="404850"/>
                </a:lnTo>
                <a:lnTo>
                  <a:pt x="712952" y="404850"/>
                </a:lnTo>
                <a:lnTo>
                  <a:pt x="712343" y="406120"/>
                </a:lnTo>
                <a:lnTo>
                  <a:pt x="705751" y="406120"/>
                </a:lnTo>
                <a:lnTo>
                  <a:pt x="700963" y="404850"/>
                </a:lnTo>
                <a:lnTo>
                  <a:pt x="696074" y="404850"/>
                </a:lnTo>
                <a:lnTo>
                  <a:pt x="691121" y="403580"/>
                </a:lnTo>
                <a:lnTo>
                  <a:pt x="685876" y="403580"/>
                </a:lnTo>
                <a:lnTo>
                  <a:pt x="680808" y="404850"/>
                </a:lnTo>
                <a:lnTo>
                  <a:pt x="675741" y="404850"/>
                </a:lnTo>
                <a:lnTo>
                  <a:pt x="673315" y="406120"/>
                </a:lnTo>
                <a:lnTo>
                  <a:pt x="669632" y="406120"/>
                </a:lnTo>
                <a:lnTo>
                  <a:pt x="666064" y="407390"/>
                </a:lnTo>
                <a:lnTo>
                  <a:pt x="626922" y="426440"/>
                </a:lnTo>
                <a:lnTo>
                  <a:pt x="605548" y="446760"/>
                </a:lnTo>
                <a:lnTo>
                  <a:pt x="601129" y="451840"/>
                </a:lnTo>
                <a:lnTo>
                  <a:pt x="581596" y="489940"/>
                </a:lnTo>
                <a:lnTo>
                  <a:pt x="578726" y="495020"/>
                </a:lnTo>
                <a:lnTo>
                  <a:pt x="575551" y="501370"/>
                </a:lnTo>
                <a:lnTo>
                  <a:pt x="572008" y="506450"/>
                </a:lnTo>
                <a:lnTo>
                  <a:pt x="564108" y="517880"/>
                </a:lnTo>
                <a:lnTo>
                  <a:pt x="539445" y="550900"/>
                </a:lnTo>
                <a:lnTo>
                  <a:pt x="527608" y="577570"/>
                </a:lnTo>
                <a:lnTo>
                  <a:pt x="525399" y="583920"/>
                </a:lnTo>
                <a:lnTo>
                  <a:pt x="525157" y="584822"/>
                </a:lnTo>
                <a:lnTo>
                  <a:pt x="525157" y="669544"/>
                </a:lnTo>
                <a:lnTo>
                  <a:pt x="522185" y="668375"/>
                </a:lnTo>
                <a:lnTo>
                  <a:pt x="516064" y="664565"/>
                </a:lnTo>
                <a:lnTo>
                  <a:pt x="510235" y="662025"/>
                </a:lnTo>
                <a:lnTo>
                  <a:pt x="509828" y="661758"/>
                </a:lnTo>
                <a:lnTo>
                  <a:pt x="510425" y="660895"/>
                </a:lnTo>
                <a:lnTo>
                  <a:pt x="510184" y="660222"/>
                </a:lnTo>
                <a:lnTo>
                  <a:pt x="508736" y="661022"/>
                </a:lnTo>
                <a:lnTo>
                  <a:pt x="504609" y="658215"/>
                </a:lnTo>
                <a:lnTo>
                  <a:pt x="499237" y="654405"/>
                </a:lnTo>
                <a:lnTo>
                  <a:pt x="496747" y="651941"/>
                </a:lnTo>
                <a:lnTo>
                  <a:pt x="496747" y="654367"/>
                </a:lnTo>
                <a:lnTo>
                  <a:pt x="494563" y="653351"/>
                </a:lnTo>
                <a:lnTo>
                  <a:pt x="486460" y="650595"/>
                </a:lnTo>
                <a:lnTo>
                  <a:pt x="478193" y="647865"/>
                </a:lnTo>
                <a:lnTo>
                  <a:pt x="471106" y="644931"/>
                </a:lnTo>
                <a:lnTo>
                  <a:pt x="443230" y="626630"/>
                </a:lnTo>
                <a:lnTo>
                  <a:pt x="438378" y="622350"/>
                </a:lnTo>
                <a:lnTo>
                  <a:pt x="434682" y="618629"/>
                </a:lnTo>
                <a:lnTo>
                  <a:pt x="434682" y="626618"/>
                </a:lnTo>
                <a:lnTo>
                  <a:pt x="429120" y="621372"/>
                </a:lnTo>
                <a:lnTo>
                  <a:pt x="425564" y="618401"/>
                </a:lnTo>
                <a:lnTo>
                  <a:pt x="421957" y="613829"/>
                </a:lnTo>
                <a:lnTo>
                  <a:pt x="416953" y="608469"/>
                </a:lnTo>
                <a:lnTo>
                  <a:pt x="407352" y="600989"/>
                </a:lnTo>
                <a:lnTo>
                  <a:pt x="398221" y="594055"/>
                </a:lnTo>
                <a:lnTo>
                  <a:pt x="395605" y="590804"/>
                </a:lnTo>
                <a:lnTo>
                  <a:pt x="395897" y="591159"/>
                </a:lnTo>
                <a:lnTo>
                  <a:pt x="395782" y="590804"/>
                </a:lnTo>
                <a:lnTo>
                  <a:pt x="395490" y="589826"/>
                </a:lnTo>
                <a:lnTo>
                  <a:pt x="409562" y="599833"/>
                </a:lnTo>
                <a:lnTo>
                  <a:pt x="415061" y="604240"/>
                </a:lnTo>
                <a:lnTo>
                  <a:pt x="417017" y="606437"/>
                </a:lnTo>
                <a:lnTo>
                  <a:pt x="421106" y="610704"/>
                </a:lnTo>
                <a:lnTo>
                  <a:pt x="426872" y="616381"/>
                </a:lnTo>
                <a:lnTo>
                  <a:pt x="430834" y="621474"/>
                </a:lnTo>
                <a:lnTo>
                  <a:pt x="434682" y="626618"/>
                </a:lnTo>
                <a:lnTo>
                  <a:pt x="434682" y="618629"/>
                </a:lnTo>
                <a:lnTo>
                  <a:pt x="432765" y="616686"/>
                </a:lnTo>
                <a:lnTo>
                  <a:pt x="427139" y="610641"/>
                </a:lnTo>
                <a:lnTo>
                  <a:pt x="421297" y="604443"/>
                </a:lnTo>
                <a:lnTo>
                  <a:pt x="417283" y="600392"/>
                </a:lnTo>
                <a:lnTo>
                  <a:pt x="413067" y="596480"/>
                </a:lnTo>
                <a:lnTo>
                  <a:pt x="408774" y="592810"/>
                </a:lnTo>
                <a:lnTo>
                  <a:pt x="404495" y="589089"/>
                </a:lnTo>
                <a:lnTo>
                  <a:pt x="403796" y="588530"/>
                </a:lnTo>
                <a:lnTo>
                  <a:pt x="400126" y="585622"/>
                </a:lnTo>
                <a:lnTo>
                  <a:pt x="394347" y="580161"/>
                </a:lnTo>
                <a:lnTo>
                  <a:pt x="392633" y="578561"/>
                </a:lnTo>
                <a:lnTo>
                  <a:pt x="389890" y="575132"/>
                </a:lnTo>
                <a:lnTo>
                  <a:pt x="388378" y="570839"/>
                </a:lnTo>
                <a:lnTo>
                  <a:pt x="387019" y="567143"/>
                </a:lnTo>
                <a:lnTo>
                  <a:pt x="387007" y="561708"/>
                </a:lnTo>
                <a:lnTo>
                  <a:pt x="387159" y="557098"/>
                </a:lnTo>
                <a:lnTo>
                  <a:pt x="387451" y="554583"/>
                </a:lnTo>
                <a:lnTo>
                  <a:pt x="387553" y="552056"/>
                </a:lnTo>
                <a:lnTo>
                  <a:pt x="388480" y="546595"/>
                </a:lnTo>
                <a:lnTo>
                  <a:pt x="388797" y="544169"/>
                </a:lnTo>
                <a:lnTo>
                  <a:pt x="390994" y="533539"/>
                </a:lnTo>
                <a:lnTo>
                  <a:pt x="391642" y="530821"/>
                </a:lnTo>
                <a:lnTo>
                  <a:pt x="392379" y="528459"/>
                </a:lnTo>
                <a:lnTo>
                  <a:pt x="393039" y="525894"/>
                </a:lnTo>
                <a:lnTo>
                  <a:pt x="414921" y="484136"/>
                </a:lnTo>
                <a:lnTo>
                  <a:pt x="444576" y="456933"/>
                </a:lnTo>
                <a:lnTo>
                  <a:pt x="444855" y="461365"/>
                </a:lnTo>
                <a:lnTo>
                  <a:pt x="446582" y="488035"/>
                </a:lnTo>
                <a:lnTo>
                  <a:pt x="447497" y="500735"/>
                </a:lnTo>
                <a:lnTo>
                  <a:pt x="448449" y="513435"/>
                </a:lnTo>
                <a:lnTo>
                  <a:pt x="449453" y="527405"/>
                </a:lnTo>
                <a:lnTo>
                  <a:pt x="450545" y="540105"/>
                </a:lnTo>
                <a:lnTo>
                  <a:pt x="451700" y="552805"/>
                </a:lnTo>
                <a:lnTo>
                  <a:pt x="452348" y="560425"/>
                </a:lnTo>
                <a:lnTo>
                  <a:pt x="462470" y="606145"/>
                </a:lnTo>
                <a:lnTo>
                  <a:pt x="483298" y="641705"/>
                </a:lnTo>
                <a:lnTo>
                  <a:pt x="492848" y="650595"/>
                </a:lnTo>
                <a:lnTo>
                  <a:pt x="496747" y="654367"/>
                </a:lnTo>
                <a:lnTo>
                  <a:pt x="496747" y="651941"/>
                </a:lnTo>
                <a:lnTo>
                  <a:pt x="494118" y="649325"/>
                </a:lnTo>
                <a:lnTo>
                  <a:pt x="489292" y="644245"/>
                </a:lnTo>
                <a:lnTo>
                  <a:pt x="465010" y="603605"/>
                </a:lnTo>
                <a:lnTo>
                  <a:pt x="459574" y="583285"/>
                </a:lnTo>
                <a:lnTo>
                  <a:pt x="458533" y="579475"/>
                </a:lnTo>
                <a:lnTo>
                  <a:pt x="458317" y="576935"/>
                </a:lnTo>
                <a:lnTo>
                  <a:pt x="456565" y="562965"/>
                </a:lnTo>
                <a:lnTo>
                  <a:pt x="454431" y="535025"/>
                </a:lnTo>
                <a:lnTo>
                  <a:pt x="453491" y="521055"/>
                </a:lnTo>
                <a:lnTo>
                  <a:pt x="452589" y="508355"/>
                </a:lnTo>
                <a:lnTo>
                  <a:pt x="451751" y="494385"/>
                </a:lnTo>
                <a:lnTo>
                  <a:pt x="450938" y="480415"/>
                </a:lnTo>
                <a:lnTo>
                  <a:pt x="449414" y="453580"/>
                </a:lnTo>
                <a:lnTo>
                  <a:pt x="450621" y="452755"/>
                </a:lnTo>
                <a:lnTo>
                  <a:pt x="454571" y="513435"/>
                </a:lnTo>
                <a:lnTo>
                  <a:pt x="455409" y="524865"/>
                </a:lnTo>
                <a:lnTo>
                  <a:pt x="459600" y="571855"/>
                </a:lnTo>
                <a:lnTo>
                  <a:pt x="472389" y="616305"/>
                </a:lnTo>
                <a:lnTo>
                  <a:pt x="499948" y="651865"/>
                </a:lnTo>
                <a:lnTo>
                  <a:pt x="524764" y="667651"/>
                </a:lnTo>
                <a:lnTo>
                  <a:pt x="525157" y="669544"/>
                </a:lnTo>
                <a:lnTo>
                  <a:pt x="525157" y="584822"/>
                </a:lnTo>
                <a:lnTo>
                  <a:pt x="524713" y="586460"/>
                </a:lnTo>
                <a:lnTo>
                  <a:pt x="524179" y="587730"/>
                </a:lnTo>
                <a:lnTo>
                  <a:pt x="523570" y="590270"/>
                </a:lnTo>
                <a:lnTo>
                  <a:pt x="522236" y="595350"/>
                </a:lnTo>
                <a:lnTo>
                  <a:pt x="521538" y="600430"/>
                </a:lnTo>
                <a:lnTo>
                  <a:pt x="520700" y="604240"/>
                </a:lnTo>
                <a:lnTo>
                  <a:pt x="520204" y="606780"/>
                </a:lnTo>
                <a:lnTo>
                  <a:pt x="520065" y="609320"/>
                </a:lnTo>
                <a:lnTo>
                  <a:pt x="519531" y="616940"/>
                </a:lnTo>
                <a:lnTo>
                  <a:pt x="519404" y="623290"/>
                </a:lnTo>
                <a:lnTo>
                  <a:pt x="519531" y="632180"/>
                </a:lnTo>
                <a:lnTo>
                  <a:pt x="520674" y="644880"/>
                </a:lnTo>
                <a:lnTo>
                  <a:pt x="521906" y="653770"/>
                </a:lnTo>
                <a:lnTo>
                  <a:pt x="523367" y="660882"/>
                </a:lnTo>
                <a:lnTo>
                  <a:pt x="523011" y="660755"/>
                </a:lnTo>
                <a:lnTo>
                  <a:pt x="491312" y="635355"/>
                </a:lnTo>
                <a:lnTo>
                  <a:pt x="488530" y="631545"/>
                </a:lnTo>
                <a:lnTo>
                  <a:pt x="486397" y="629005"/>
                </a:lnTo>
                <a:lnTo>
                  <a:pt x="484009" y="625195"/>
                </a:lnTo>
                <a:lnTo>
                  <a:pt x="481774" y="621385"/>
                </a:lnTo>
                <a:lnTo>
                  <a:pt x="479920" y="617575"/>
                </a:lnTo>
                <a:lnTo>
                  <a:pt x="477875" y="613765"/>
                </a:lnTo>
                <a:lnTo>
                  <a:pt x="476275" y="609955"/>
                </a:lnTo>
                <a:lnTo>
                  <a:pt x="474484" y="607415"/>
                </a:lnTo>
                <a:lnTo>
                  <a:pt x="472998" y="602335"/>
                </a:lnTo>
                <a:lnTo>
                  <a:pt x="471754" y="598525"/>
                </a:lnTo>
                <a:lnTo>
                  <a:pt x="470357" y="594715"/>
                </a:lnTo>
                <a:lnTo>
                  <a:pt x="469201" y="590905"/>
                </a:lnTo>
                <a:lnTo>
                  <a:pt x="466458" y="578205"/>
                </a:lnTo>
                <a:lnTo>
                  <a:pt x="465823" y="574395"/>
                </a:lnTo>
                <a:lnTo>
                  <a:pt x="465353" y="570585"/>
                </a:lnTo>
                <a:lnTo>
                  <a:pt x="464794" y="566775"/>
                </a:lnTo>
                <a:lnTo>
                  <a:pt x="463550" y="552805"/>
                </a:lnTo>
                <a:lnTo>
                  <a:pt x="462572" y="540105"/>
                </a:lnTo>
                <a:lnTo>
                  <a:pt x="461645" y="527405"/>
                </a:lnTo>
                <a:lnTo>
                  <a:pt x="460768" y="513435"/>
                </a:lnTo>
                <a:lnTo>
                  <a:pt x="459943" y="500735"/>
                </a:lnTo>
                <a:lnTo>
                  <a:pt x="459155" y="488035"/>
                </a:lnTo>
                <a:lnTo>
                  <a:pt x="457619" y="461365"/>
                </a:lnTo>
                <a:lnTo>
                  <a:pt x="456107" y="434695"/>
                </a:lnTo>
                <a:lnTo>
                  <a:pt x="454469" y="408025"/>
                </a:lnTo>
                <a:lnTo>
                  <a:pt x="451307" y="367385"/>
                </a:lnTo>
                <a:lnTo>
                  <a:pt x="445427" y="339445"/>
                </a:lnTo>
                <a:lnTo>
                  <a:pt x="445173" y="339445"/>
                </a:lnTo>
                <a:lnTo>
                  <a:pt x="442658" y="335635"/>
                </a:lnTo>
                <a:lnTo>
                  <a:pt x="441604" y="333095"/>
                </a:lnTo>
                <a:lnTo>
                  <a:pt x="441604" y="326745"/>
                </a:lnTo>
                <a:lnTo>
                  <a:pt x="452488" y="312775"/>
                </a:lnTo>
                <a:lnTo>
                  <a:pt x="458660" y="306425"/>
                </a:lnTo>
                <a:lnTo>
                  <a:pt x="466051" y="302615"/>
                </a:lnTo>
                <a:lnTo>
                  <a:pt x="473697" y="298805"/>
                </a:lnTo>
                <a:lnTo>
                  <a:pt x="485355" y="292455"/>
                </a:lnTo>
                <a:lnTo>
                  <a:pt x="509384" y="282295"/>
                </a:lnTo>
                <a:lnTo>
                  <a:pt x="521766" y="278485"/>
                </a:lnTo>
                <a:lnTo>
                  <a:pt x="528027" y="278485"/>
                </a:lnTo>
                <a:lnTo>
                  <a:pt x="540664" y="275945"/>
                </a:lnTo>
                <a:lnTo>
                  <a:pt x="555447" y="275945"/>
                </a:lnTo>
                <a:lnTo>
                  <a:pt x="563930" y="277215"/>
                </a:lnTo>
                <a:lnTo>
                  <a:pt x="584365" y="283565"/>
                </a:lnTo>
                <a:lnTo>
                  <a:pt x="596226" y="287375"/>
                </a:lnTo>
                <a:lnTo>
                  <a:pt x="607669" y="293725"/>
                </a:lnTo>
                <a:lnTo>
                  <a:pt x="618642" y="301345"/>
                </a:lnTo>
                <a:lnTo>
                  <a:pt x="633082" y="310235"/>
                </a:lnTo>
                <a:lnTo>
                  <a:pt x="642416" y="315315"/>
                </a:lnTo>
                <a:lnTo>
                  <a:pt x="644436" y="316585"/>
                </a:lnTo>
                <a:lnTo>
                  <a:pt x="646734" y="316585"/>
                </a:lnTo>
                <a:lnTo>
                  <a:pt x="651167" y="319125"/>
                </a:lnTo>
                <a:lnTo>
                  <a:pt x="653338" y="320395"/>
                </a:lnTo>
                <a:lnTo>
                  <a:pt x="655624" y="320395"/>
                </a:lnTo>
                <a:lnTo>
                  <a:pt x="664959" y="322935"/>
                </a:lnTo>
                <a:lnTo>
                  <a:pt x="669988" y="324205"/>
                </a:lnTo>
                <a:lnTo>
                  <a:pt x="677430" y="324205"/>
                </a:lnTo>
                <a:lnTo>
                  <a:pt x="717791" y="307695"/>
                </a:lnTo>
                <a:lnTo>
                  <a:pt x="723226" y="303885"/>
                </a:lnTo>
                <a:lnTo>
                  <a:pt x="728459" y="300075"/>
                </a:lnTo>
                <a:lnTo>
                  <a:pt x="733590" y="294995"/>
                </a:lnTo>
                <a:lnTo>
                  <a:pt x="747204" y="284835"/>
                </a:lnTo>
                <a:lnTo>
                  <a:pt x="754291" y="281025"/>
                </a:lnTo>
                <a:lnTo>
                  <a:pt x="761695" y="277215"/>
                </a:lnTo>
                <a:lnTo>
                  <a:pt x="763676" y="275945"/>
                </a:lnTo>
                <a:lnTo>
                  <a:pt x="765581" y="274675"/>
                </a:lnTo>
                <a:lnTo>
                  <a:pt x="773341" y="272135"/>
                </a:lnTo>
                <a:lnTo>
                  <a:pt x="781456" y="269595"/>
                </a:lnTo>
                <a:lnTo>
                  <a:pt x="798017" y="267055"/>
                </a:lnTo>
                <a:lnTo>
                  <a:pt x="814641" y="267055"/>
                </a:lnTo>
                <a:lnTo>
                  <a:pt x="830948" y="269595"/>
                </a:lnTo>
                <a:lnTo>
                  <a:pt x="838428" y="273405"/>
                </a:lnTo>
                <a:lnTo>
                  <a:pt x="845896" y="275945"/>
                </a:lnTo>
                <a:lnTo>
                  <a:pt x="852868" y="281025"/>
                </a:lnTo>
                <a:lnTo>
                  <a:pt x="859917" y="287375"/>
                </a:lnTo>
                <a:lnTo>
                  <a:pt x="861644" y="288645"/>
                </a:lnTo>
                <a:lnTo>
                  <a:pt x="863371" y="291185"/>
                </a:lnTo>
                <a:lnTo>
                  <a:pt x="865085" y="292455"/>
                </a:lnTo>
                <a:lnTo>
                  <a:pt x="866889" y="293725"/>
                </a:lnTo>
                <a:lnTo>
                  <a:pt x="868807" y="296265"/>
                </a:lnTo>
                <a:lnTo>
                  <a:pt x="872553" y="298805"/>
                </a:lnTo>
                <a:lnTo>
                  <a:pt x="876642" y="302615"/>
                </a:lnTo>
                <a:lnTo>
                  <a:pt x="886853" y="310235"/>
                </a:lnTo>
                <a:lnTo>
                  <a:pt x="892797" y="316585"/>
                </a:lnTo>
                <a:lnTo>
                  <a:pt x="898245" y="321665"/>
                </a:lnTo>
                <a:lnTo>
                  <a:pt x="902855" y="328015"/>
                </a:lnTo>
                <a:lnTo>
                  <a:pt x="910945" y="355955"/>
                </a:lnTo>
                <a:lnTo>
                  <a:pt x="910945" y="333502"/>
                </a:lnTo>
                <a:lnTo>
                  <a:pt x="910767" y="333095"/>
                </a:lnTo>
                <a:lnTo>
                  <a:pt x="910043" y="330555"/>
                </a:lnTo>
                <a:lnTo>
                  <a:pt x="910196" y="330555"/>
                </a:lnTo>
                <a:lnTo>
                  <a:pt x="910882" y="331825"/>
                </a:lnTo>
                <a:lnTo>
                  <a:pt x="911186" y="331825"/>
                </a:lnTo>
                <a:lnTo>
                  <a:pt x="911707" y="333095"/>
                </a:lnTo>
                <a:lnTo>
                  <a:pt x="912101" y="334365"/>
                </a:lnTo>
                <a:lnTo>
                  <a:pt x="913371" y="336905"/>
                </a:lnTo>
                <a:lnTo>
                  <a:pt x="914463" y="339445"/>
                </a:lnTo>
                <a:lnTo>
                  <a:pt x="915022" y="343255"/>
                </a:lnTo>
                <a:lnTo>
                  <a:pt x="915784" y="345795"/>
                </a:lnTo>
                <a:lnTo>
                  <a:pt x="916508" y="349605"/>
                </a:lnTo>
                <a:lnTo>
                  <a:pt x="916635" y="352145"/>
                </a:lnTo>
                <a:lnTo>
                  <a:pt x="917105" y="355955"/>
                </a:lnTo>
                <a:lnTo>
                  <a:pt x="917549" y="366115"/>
                </a:lnTo>
                <a:lnTo>
                  <a:pt x="917892" y="367385"/>
                </a:lnTo>
                <a:lnTo>
                  <a:pt x="918121" y="368655"/>
                </a:lnTo>
                <a:lnTo>
                  <a:pt x="918527" y="367385"/>
                </a:lnTo>
                <a:lnTo>
                  <a:pt x="919149" y="366115"/>
                </a:lnTo>
                <a:lnTo>
                  <a:pt x="919708" y="363575"/>
                </a:lnTo>
                <a:lnTo>
                  <a:pt x="920191" y="361035"/>
                </a:lnTo>
                <a:lnTo>
                  <a:pt x="920877" y="355955"/>
                </a:lnTo>
                <a:lnTo>
                  <a:pt x="921080" y="350875"/>
                </a:lnTo>
                <a:lnTo>
                  <a:pt x="920953" y="341985"/>
                </a:lnTo>
                <a:lnTo>
                  <a:pt x="899261" y="306425"/>
                </a:lnTo>
                <a:lnTo>
                  <a:pt x="888022" y="297535"/>
                </a:lnTo>
                <a:lnTo>
                  <a:pt x="882535" y="292455"/>
                </a:lnTo>
                <a:lnTo>
                  <a:pt x="873861" y="286105"/>
                </a:lnTo>
                <a:lnTo>
                  <a:pt x="870839" y="282295"/>
                </a:lnTo>
                <a:lnTo>
                  <a:pt x="867854" y="279755"/>
                </a:lnTo>
                <a:lnTo>
                  <a:pt x="864489" y="277215"/>
                </a:lnTo>
                <a:lnTo>
                  <a:pt x="861479" y="273405"/>
                </a:lnTo>
                <a:lnTo>
                  <a:pt x="858189" y="272135"/>
                </a:lnTo>
                <a:lnTo>
                  <a:pt x="813066" y="255625"/>
                </a:lnTo>
                <a:lnTo>
                  <a:pt x="806221" y="255625"/>
                </a:lnTo>
                <a:lnTo>
                  <a:pt x="792581" y="256895"/>
                </a:lnTo>
                <a:lnTo>
                  <a:pt x="779132" y="259435"/>
                </a:lnTo>
                <a:lnTo>
                  <a:pt x="766013" y="263245"/>
                </a:lnTo>
                <a:lnTo>
                  <a:pt x="753402" y="268325"/>
                </a:lnTo>
                <a:lnTo>
                  <a:pt x="749261" y="269595"/>
                </a:lnTo>
                <a:lnTo>
                  <a:pt x="741451" y="274675"/>
                </a:lnTo>
                <a:lnTo>
                  <a:pt x="734060" y="279755"/>
                </a:lnTo>
                <a:lnTo>
                  <a:pt x="725436" y="287375"/>
                </a:lnTo>
                <a:lnTo>
                  <a:pt x="721956" y="290004"/>
                </a:lnTo>
                <a:lnTo>
                  <a:pt x="721956" y="296786"/>
                </a:lnTo>
                <a:lnTo>
                  <a:pt x="716432" y="301345"/>
                </a:lnTo>
                <a:lnTo>
                  <a:pt x="710374" y="306425"/>
                </a:lnTo>
                <a:lnTo>
                  <a:pt x="683666" y="317855"/>
                </a:lnTo>
                <a:lnTo>
                  <a:pt x="667321" y="317855"/>
                </a:lnTo>
                <a:lnTo>
                  <a:pt x="660539" y="315315"/>
                </a:lnTo>
                <a:lnTo>
                  <a:pt x="653808" y="314045"/>
                </a:lnTo>
                <a:lnTo>
                  <a:pt x="647128" y="311505"/>
                </a:lnTo>
                <a:lnTo>
                  <a:pt x="640715" y="307695"/>
                </a:lnTo>
                <a:lnTo>
                  <a:pt x="636358" y="306425"/>
                </a:lnTo>
                <a:lnTo>
                  <a:pt x="632371" y="303885"/>
                </a:lnTo>
                <a:lnTo>
                  <a:pt x="616737" y="293725"/>
                </a:lnTo>
                <a:lnTo>
                  <a:pt x="614832" y="292455"/>
                </a:lnTo>
                <a:lnTo>
                  <a:pt x="613041" y="291185"/>
                </a:lnTo>
                <a:lnTo>
                  <a:pt x="600252" y="283565"/>
                </a:lnTo>
                <a:lnTo>
                  <a:pt x="595033" y="282295"/>
                </a:lnTo>
                <a:lnTo>
                  <a:pt x="588606" y="278485"/>
                </a:lnTo>
                <a:lnTo>
                  <a:pt x="587019" y="278485"/>
                </a:lnTo>
                <a:lnTo>
                  <a:pt x="585546" y="277215"/>
                </a:lnTo>
                <a:lnTo>
                  <a:pt x="586905" y="278485"/>
                </a:lnTo>
                <a:lnTo>
                  <a:pt x="582599" y="275945"/>
                </a:lnTo>
                <a:lnTo>
                  <a:pt x="580453" y="274675"/>
                </a:lnTo>
                <a:lnTo>
                  <a:pt x="580859" y="274675"/>
                </a:lnTo>
                <a:lnTo>
                  <a:pt x="585203" y="275945"/>
                </a:lnTo>
                <a:lnTo>
                  <a:pt x="594829" y="279755"/>
                </a:lnTo>
                <a:lnTo>
                  <a:pt x="598678" y="281025"/>
                </a:lnTo>
                <a:lnTo>
                  <a:pt x="602678" y="283565"/>
                </a:lnTo>
                <a:lnTo>
                  <a:pt x="606577" y="286105"/>
                </a:lnTo>
                <a:lnTo>
                  <a:pt x="611009" y="287375"/>
                </a:lnTo>
                <a:lnTo>
                  <a:pt x="635304" y="302615"/>
                </a:lnTo>
                <a:lnTo>
                  <a:pt x="636295" y="303885"/>
                </a:lnTo>
                <a:lnTo>
                  <a:pt x="637311" y="303885"/>
                </a:lnTo>
                <a:lnTo>
                  <a:pt x="644410" y="307695"/>
                </a:lnTo>
                <a:lnTo>
                  <a:pt x="648081" y="308965"/>
                </a:lnTo>
                <a:lnTo>
                  <a:pt x="654875" y="311505"/>
                </a:lnTo>
                <a:lnTo>
                  <a:pt x="657656" y="312775"/>
                </a:lnTo>
                <a:lnTo>
                  <a:pt x="659866" y="314045"/>
                </a:lnTo>
                <a:lnTo>
                  <a:pt x="665607" y="315125"/>
                </a:lnTo>
                <a:lnTo>
                  <a:pt x="665734" y="315620"/>
                </a:lnTo>
                <a:lnTo>
                  <a:pt x="667715" y="317334"/>
                </a:lnTo>
                <a:lnTo>
                  <a:pt x="667562" y="316941"/>
                </a:lnTo>
                <a:lnTo>
                  <a:pt x="667486" y="316534"/>
                </a:lnTo>
                <a:lnTo>
                  <a:pt x="667029" y="315391"/>
                </a:lnTo>
                <a:lnTo>
                  <a:pt x="674128" y="316585"/>
                </a:lnTo>
                <a:lnTo>
                  <a:pt x="682002" y="316585"/>
                </a:lnTo>
                <a:lnTo>
                  <a:pt x="721956" y="296786"/>
                </a:lnTo>
                <a:lnTo>
                  <a:pt x="721956" y="290004"/>
                </a:lnTo>
                <a:lnTo>
                  <a:pt x="703529" y="303885"/>
                </a:lnTo>
                <a:lnTo>
                  <a:pt x="696468" y="308965"/>
                </a:lnTo>
                <a:lnTo>
                  <a:pt x="688936" y="310235"/>
                </a:lnTo>
                <a:lnTo>
                  <a:pt x="681418" y="312775"/>
                </a:lnTo>
                <a:lnTo>
                  <a:pt x="673531" y="312775"/>
                </a:lnTo>
                <a:lnTo>
                  <a:pt x="665848" y="310273"/>
                </a:lnTo>
                <a:lnTo>
                  <a:pt x="665797" y="308648"/>
                </a:lnTo>
                <a:lnTo>
                  <a:pt x="665734" y="306501"/>
                </a:lnTo>
                <a:lnTo>
                  <a:pt x="665772" y="303022"/>
                </a:lnTo>
                <a:lnTo>
                  <a:pt x="665899" y="300545"/>
                </a:lnTo>
                <a:lnTo>
                  <a:pt x="664146" y="303923"/>
                </a:lnTo>
                <a:lnTo>
                  <a:pt x="663917" y="308648"/>
                </a:lnTo>
                <a:lnTo>
                  <a:pt x="664248" y="309918"/>
                </a:lnTo>
                <a:lnTo>
                  <a:pt x="659917" y="308965"/>
                </a:lnTo>
                <a:lnTo>
                  <a:pt x="657974" y="308965"/>
                </a:lnTo>
                <a:lnTo>
                  <a:pt x="654202" y="306425"/>
                </a:lnTo>
                <a:lnTo>
                  <a:pt x="652310" y="306425"/>
                </a:lnTo>
                <a:lnTo>
                  <a:pt x="650354" y="305155"/>
                </a:lnTo>
                <a:lnTo>
                  <a:pt x="648525" y="303885"/>
                </a:lnTo>
                <a:lnTo>
                  <a:pt x="643013" y="301345"/>
                </a:lnTo>
                <a:lnTo>
                  <a:pt x="639254" y="300075"/>
                </a:lnTo>
                <a:lnTo>
                  <a:pt x="635812" y="297535"/>
                </a:lnTo>
                <a:lnTo>
                  <a:pt x="632244" y="294995"/>
                </a:lnTo>
                <a:lnTo>
                  <a:pt x="597179" y="274675"/>
                </a:lnTo>
                <a:lnTo>
                  <a:pt x="543420" y="263245"/>
                </a:lnTo>
                <a:lnTo>
                  <a:pt x="542175" y="263359"/>
                </a:lnTo>
                <a:lnTo>
                  <a:pt x="542175" y="269595"/>
                </a:lnTo>
                <a:lnTo>
                  <a:pt x="539521" y="270865"/>
                </a:lnTo>
                <a:lnTo>
                  <a:pt x="533641" y="270865"/>
                </a:lnTo>
                <a:lnTo>
                  <a:pt x="525475" y="272135"/>
                </a:lnTo>
                <a:lnTo>
                  <a:pt x="515988" y="274675"/>
                </a:lnTo>
                <a:lnTo>
                  <a:pt x="506107" y="277215"/>
                </a:lnTo>
                <a:lnTo>
                  <a:pt x="496773" y="281025"/>
                </a:lnTo>
                <a:lnTo>
                  <a:pt x="488759" y="283565"/>
                </a:lnTo>
                <a:lnTo>
                  <a:pt x="482866" y="286105"/>
                </a:lnTo>
                <a:lnTo>
                  <a:pt x="474853" y="291185"/>
                </a:lnTo>
                <a:lnTo>
                  <a:pt x="467029" y="294995"/>
                </a:lnTo>
                <a:lnTo>
                  <a:pt x="459574" y="298805"/>
                </a:lnTo>
                <a:lnTo>
                  <a:pt x="452704" y="303885"/>
                </a:lnTo>
                <a:lnTo>
                  <a:pt x="448271" y="306425"/>
                </a:lnTo>
                <a:lnTo>
                  <a:pt x="444576" y="310235"/>
                </a:lnTo>
                <a:lnTo>
                  <a:pt x="434365" y="328015"/>
                </a:lnTo>
                <a:lnTo>
                  <a:pt x="434403" y="329679"/>
                </a:lnTo>
                <a:lnTo>
                  <a:pt x="434213" y="329349"/>
                </a:lnTo>
                <a:lnTo>
                  <a:pt x="434022" y="329260"/>
                </a:lnTo>
                <a:lnTo>
                  <a:pt x="434035" y="325475"/>
                </a:lnTo>
                <a:lnTo>
                  <a:pt x="435902" y="320395"/>
                </a:lnTo>
                <a:lnTo>
                  <a:pt x="470408" y="291185"/>
                </a:lnTo>
                <a:lnTo>
                  <a:pt x="482307" y="286105"/>
                </a:lnTo>
                <a:lnTo>
                  <a:pt x="486397" y="283565"/>
                </a:lnTo>
                <a:lnTo>
                  <a:pt x="493801" y="279755"/>
                </a:lnTo>
                <a:lnTo>
                  <a:pt x="503428" y="275945"/>
                </a:lnTo>
                <a:lnTo>
                  <a:pt x="524903" y="270865"/>
                </a:lnTo>
                <a:lnTo>
                  <a:pt x="534060" y="269595"/>
                </a:lnTo>
                <a:lnTo>
                  <a:pt x="542175" y="269595"/>
                </a:lnTo>
                <a:lnTo>
                  <a:pt x="542175" y="263359"/>
                </a:lnTo>
                <a:lnTo>
                  <a:pt x="490004" y="275945"/>
                </a:lnTo>
                <a:lnTo>
                  <a:pt x="471665" y="284835"/>
                </a:lnTo>
                <a:lnTo>
                  <a:pt x="465747" y="287375"/>
                </a:lnTo>
                <a:lnTo>
                  <a:pt x="453974" y="294995"/>
                </a:lnTo>
                <a:lnTo>
                  <a:pt x="448246" y="298805"/>
                </a:lnTo>
                <a:lnTo>
                  <a:pt x="442734" y="303885"/>
                </a:lnTo>
                <a:lnTo>
                  <a:pt x="439115" y="306425"/>
                </a:lnTo>
                <a:lnTo>
                  <a:pt x="435737" y="310235"/>
                </a:lnTo>
                <a:lnTo>
                  <a:pt x="430149" y="319125"/>
                </a:lnTo>
                <a:lnTo>
                  <a:pt x="428142" y="325475"/>
                </a:lnTo>
                <a:lnTo>
                  <a:pt x="428193" y="326326"/>
                </a:lnTo>
                <a:lnTo>
                  <a:pt x="426237" y="325374"/>
                </a:lnTo>
                <a:lnTo>
                  <a:pt x="423748" y="324281"/>
                </a:lnTo>
                <a:lnTo>
                  <a:pt x="425246" y="326567"/>
                </a:lnTo>
                <a:lnTo>
                  <a:pt x="427939" y="327990"/>
                </a:lnTo>
                <a:lnTo>
                  <a:pt x="428307" y="328129"/>
                </a:lnTo>
                <a:lnTo>
                  <a:pt x="428472" y="330555"/>
                </a:lnTo>
                <a:lnTo>
                  <a:pt x="428739" y="336905"/>
                </a:lnTo>
                <a:lnTo>
                  <a:pt x="431101" y="341985"/>
                </a:lnTo>
                <a:lnTo>
                  <a:pt x="434682" y="348157"/>
                </a:lnTo>
                <a:lnTo>
                  <a:pt x="439000" y="344525"/>
                </a:lnTo>
                <a:lnTo>
                  <a:pt x="438302" y="343255"/>
                </a:lnTo>
                <a:lnTo>
                  <a:pt x="435800" y="339445"/>
                </a:lnTo>
                <a:lnTo>
                  <a:pt x="434022" y="334365"/>
                </a:lnTo>
                <a:lnTo>
                  <a:pt x="434022" y="329920"/>
                </a:lnTo>
                <a:lnTo>
                  <a:pt x="434149" y="329946"/>
                </a:lnTo>
                <a:lnTo>
                  <a:pt x="434416" y="329984"/>
                </a:lnTo>
                <a:lnTo>
                  <a:pt x="434517" y="333095"/>
                </a:lnTo>
                <a:lnTo>
                  <a:pt x="435800" y="336905"/>
                </a:lnTo>
                <a:lnTo>
                  <a:pt x="436372" y="338175"/>
                </a:lnTo>
                <a:lnTo>
                  <a:pt x="437286" y="339445"/>
                </a:lnTo>
                <a:lnTo>
                  <a:pt x="439254" y="343255"/>
                </a:lnTo>
                <a:lnTo>
                  <a:pt x="440563" y="344525"/>
                </a:lnTo>
                <a:lnTo>
                  <a:pt x="441007" y="347065"/>
                </a:lnTo>
                <a:lnTo>
                  <a:pt x="443115" y="354685"/>
                </a:lnTo>
                <a:lnTo>
                  <a:pt x="443763" y="362305"/>
                </a:lnTo>
                <a:lnTo>
                  <a:pt x="444665" y="369925"/>
                </a:lnTo>
                <a:lnTo>
                  <a:pt x="445757" y="382625"/>
                </a:lnTo>
                <a:lnTo>
                  <a:pt x="446709" y="394055"/>
                </a:lnTo>
                <a:lnTo>
                  <a:pt x="447560" y="405485"/>
                </a:lnTo>
                <a:lnTo>
                  <a:pt x="450596" y="452259"/>
                </a:lnTo>
                <a:lnTo>
                  <a:pt x="450291" y="451637"/>
                </a:lnTo>
                <a:lnTo>
                  <a:pt x="449338" y="452183"/>
                </a:lnTo>
                <a:lnTo>
                  <a:pt x="449275" y="450900"/>
                </a:lnTo>
                <a:lnTo>
                  <a:pt x="449795" y="450634"/>
                </a:lnTo>
                <a:lnTo>
                  <a:pt x="449186" y="449440"/>
                </a:lnTo>
                <a:lnTo>
                  <a:pt x="447789" y="424535"/>
                </a:lnTo>
                <a:lnTo>
                  <a:pt x="446024" y="396595"/>
                </a:lnTo>
                <a:lnTo>
                  <a:pt x="444449" y="377939"/>
                </a:lnTo>
                <a:lnTo>
                  <a:pt x="444449" y="455015"/>
                </a:lnTo>
                <a:lnTo>
                  <a:pt x="436168" y="459790"/>
                </a:lnTo>
                <a:lnTo>
                  <a:pt x="400583" y="496392"/>
                </a:lnTo>
                <a:lnTo>
                  <a:pt x="384721" y="536536"/>
                </a:lnTo>
                <a:lnTo>
                  <a:pt x="381368" y="563829"/>
                </a:lnTo>
                <a:lnTo>
                  <a:pt x="381711" y="565594"/>
                </a:lnTo>
                <a:lnTo>
                  <a:pt x="382168" y="568744"/>
                </a:lnTo>
                <a:lnTo>
                  <a:pt x="383133" y="572046"/>
                </a:lnTo>
                <a:lnTo>
                  <a:pt x="383374" y="573189"/>
                </a:lnTo>
                <a:lnTo>
                  <a:pt x="383921" y="574179"/>
                </a:lnTo>
                <a:lnTo>
                  <a:pt x="384352" y="575132"/>
                </a:lnTo>
                <a:lnTo>
                  <a:pt x="384810" y="576059"/>
                </a:lnTo>
                <a:lnTo>
                  <a:pt x="385064" y="576999"/>
                </a:lnTo>
                <a:lnTo>
                  <a:pt x="385521" y="577672"/>
                </a:lnTo>
                <a:lnTo>
                  <a:pt x="386346" y="579056"/>
                </a:lnTo>
                <a:lnTo>
                  <a:pt x="386765" y="580021"/>
                </a:lnTo>
                <a:lnTo>
                  <a:pt x="386041" y="580161"/>
                </a:lnTo>
                <a:lnTo>
                  <a:pt x="380580" y="566597"/>
                </a:lnTo>
                <a:lnTo>
                  <a:pt x="380288" y="563829"/>
                </a:lnTo>
                <a:lnTo>
                  <a:pt x="380263" y="561708"/>
                </a:lnTo>
                <a:lnTo>
                  <a:pt x="379755" y="554012"/>
                </a:lnTo>
                <a:lnTo>
                  <a:pt x="382054" y="546595"/>
                </a:lnTo>
                <a:lnTo>
                  <a:pt x="382778" y="542213"/>
                </a:lnTo>
                <a:lnTo>
                  <a:pt x="383235" y="539800"/>
                </a:lnTo>
                <a:lnTo>
                  <a:pt x="383806" y="537387"/>
                </a:lnTo>
                <a:lnTo>
                  <a:pt x="385089" y="531279"/>
                </a:lnTo>
                <a:lnTo>
                  <a:pt x="386803" y="525081"/>
                </a:lnTo>
                <a:lnTo>
                  <a:pt x="387362" y="522808"/>
                </a:lnTo>
                <a:lnTo>
                  <a:pt x="388099" y="520395"/>
                </a:lnTo>
                <a:lnTo>
                  <a:pt x="414845" y="475348"/>
                </a:lnTo>
                <a:lnTo>
                  <a:pt x="444360" y="453415"/>
                </a:lnTo>
                <a:lnTo>
                  <a:pt x="444449" y="455015"/>
                </a:lnTo>
                <a:lnTo>
                  <a:pt x="444449" y="377939"/>
                </a:lnTo>
                <a:lnTo>
                  <a:pt x="443344" y="364845"/>
                </a:lnTo>
                <a:lnTo>
                  <a:pt x="442810" y="359765"/>
                </a:lnTo>
                <a:lnTo>
                  <a:pt x="441794" y="353415"/>
                </a:lnTo>
                <a:lnTo>
                  <a:pt x="441413" y="350875"/>
                </a:lnTo>
                <a:lnTo>
                  <a:pt x="440880" y="349605"/>
                </a:lnTo>
                <a:lnTo>
                  <a:pt x="440651" y="348335"/>
                </a:lnTo>
                <a:lnTo>
                  <a:pt x="439585" y="344525"/>
                </a:lnTo>
                <a:lnTo>
                  <a:pt x="439000" y="344525"/>
                </a:lnTo>
                <a:lnTo>
                  <a:pt x="436600" y="347065"/>
                </a:lnTo>
                <a:lnTo>
                  <a:pt x="436041" y="347065"/>
                </a:lnTo>
                <a:lnTo>
                  <a:pt x="434784" y="348335"/>
                </a:lnTo>
                <a:lnTo>
                  <a:pt x="435216" y="349605"/>
                </a:lnTo>
                <a:lnTo>
                  <a:pt x="435991" y="352145"/>
                </a:lnTo>
                <a:lnTo>
                  <a:pt x="436359" y="354685"/>
                </a:lnTo>
                <a:lnTo>
                  <a:pt x="436676" y="355955"/>
                </a:lnTo>
                <a:lnTo>
                  <a:pt x="437540" y="362305"/>
                </a:lnTo>
                <a:lnTo>
                  <a:pt x="438277" y="368655"/>
                </a:lnTo>
                <a:lnTo>
                  <a:pt x="438924" y="376275"/>
                </a:lnTo>
                <a:lnTo>
                  <a:pt x="439508" y="382625"/>
                </a:lnTo>
                <a:lnTo>
                  <a:pt x="441464" y="408025"/>
                </a:lnTo>
                <a:lnTo>
                  <a:pt x="443204" y="434695"/>
                </a:lnTo>
                <a:lnTo>
                  <a:pt x="443903" y="446176"/>
                </a:lnTo>
                <a:lnTo>
                  <a:pt x="439102" y="448729"/>
                </a:lnTo>
                <a:lnTo>
                  <a:pt x="431850" y="453301"/>
                </a:lnTo>
                <a:lnTo>
                  <a:pt x="400469" y="482879"/>
                </a:lnTo>
                <a:lnTo>
                  <a:pt x="380466" y="522224"/>
                </a:lnTo>
                <a:lnTo>
                  <a:pt x="379641" y="525246"/>
                </a:lnTo>
                <a:lnTo>
                  <a:pt x="378777" y="527977"/>
                </a:lnTo>
                <a:lnTo>
                  <a:pt x="378040" y="531279"/>
                </a:lnTo>
                <a:lnTo>
                  <a:pt x="376250" y="539800"/>
                </a:lnTo>
                <a:lnTo>
                  <a:pt x="375793" y="542239"/>
                </a:lnTo>
                <a:lnTo>
                  <a:pt x="375373" y="545160"/>
                </a:lnTo>
                <a:lnTo>
                  <a:pt x="374904" y="548068"/>
                </a:lnTo>
                <a:lnTo>
                  <a:pt x="374484" y="551014"/>
                </a:lnTo>
                <a:lnTo>
                  <a:pt x="374243" y="554583"/>
                </a:lnTo>
                <a:lnTo>
                  <a:pt x="374218" y="554863"/>
                </a:lnTo>
                <a:lnTo>
                  <a:pt x="373202" y="554037"/>
                </a:lnTo>
                <a:lnTo>
                  <a:pt x="367880" y="557847"/>
                </a:lnTo>
                <a:lnTo>
                  <a:pt x="363321" y="562927"/>
                </a:lnTo>
                <a:lnTo>
                  <a:pt x="359168" y="569277"/>
                </a:lnTo>
                <a:lnTo>
                  <a:pt x="355066" y="574357"/>
                </a:lnTo>
                <a:lnTo>
                  <a:pt x="351523" y="580707"/>
                </a:lnTo>
                <a:lnTo>
                  <a:pt x="347065" y="594677"/>
                </a:lnTo>
                <a:lnTo>
                  <a:pt x="346227" y="603567"/>
                </a:lnTo>
                <a:lnTo>
                  <a:pt x="350113" y="618807"/>
                </a:lnTo>
                <a:lnTo>
                  <a:pt x="354799" y="625157"/>
                </a:lnTo>
                <a:lnTo>
                  <a:pt x="358914" y="630237"/>
                </a:lnTo>
                <a:lnTo>
                  <a:pt x="365442" y="639127"/>
                </a:lnTo>
                <a:lnTo>
                  <a:pt x="391477" y="669607"/>
                </a:lnTo>
                <a:lnTo>
                  <a:pt x="412915" y="702627"/>
                </a:lnTo>
                <a:lnTo>
                  <a:pt x="424611" y="741997"/>
                </a:lnTo>
                <a:lnTo>
                  <a:pt x="424675" y="748347"/>
                </a:lnTo>
                <a:lnTo>
                  <a:pt x="425132" y="759777"/>
                </a:lnTo>
                <a:lnTo>
                  <a:pt x="425246" y="761047"/>
                </a:lnTo>
                <a:lnTo>
                  <a:pt x="425361" y="763587"/>
                </a:lnTo>
                <a:lnTo>
                  <a:pt x="425450" y="764857"/>
                </a:lnTo>
                <a:lnTo>
                  <a:pt x="441591" y="810577"/>
                </a:lnTo>
                <a:lnTo>
                  <a:pt x="470827" y="842327"/>
                </a:lnTo>
                <a:lnTo>
                  <a:pt x="509130" y="862647"/>
                </a:lnTo>
                <a:lnTo>
                  <a:pt x="551802" y="870267"/>
                </a:lnTo>
                <a:lnTo>
                  <a:pt x="553313" y="870267"/>
                </a:lnTo>
                <a:lnTo>
                  <a:pt x="557555" y="873226"/>
                </a:lnTo>
                <a:lnTo>
                  <a:pt x="591807" y="891184"/>
                </a:lnTo>
                <a:lnTo>
                  <a:pt x="628053" y="898906"/>
                </a:lnTo>
                <a:lnTo>
                  <a:pt x="635292" y="898613"/>
                </a:lnTo>
                <a:lnTo>
                  <a:pt x="642378" y="896531"/>
                </a:lnTo>
                <a:lnTo>
                  <a:pt x="645934" y="895616"/>
                </a:lnTo>
                <a:lnTo>
                  <a:pt x="649465" y="893953"/>
                </a:lnTo>
                <a:lnTo>
                  <a:pt x="652373" y="892441"/>
                </a:lnTo>
                <a:lnTo>
                  <a:pt x="653097" y="892098"/>
                </a:lnTo>
                <a:lnTo>
                  <a:pt x="692518" y="863307"/>
                </a:lnTo>
                <a:lnTo>
                  <a:pt x="699922" y="857465"/>
                </a:lnTo>
                <a:lnTo>
                  <a:pt x="731977" y="840422"/>
                </a:lnTo>
                <a:lnTo>
                  <a:pt x="734809" y="839381"/>
                </a:lnTo>
                <a:lnTo>
                  <a:pt x="737819" y="838885"/>
                </a:lnTo>
                <a:lnTo>
                  <a:pt x="740752" y="838187"/>
                </a:lnTo>
                <a:lnTo>
                  <a:pt x="746683" y="837006"/>
                </a:lnTo>
                <a:lnTo>
                  <a:pt x="750328" y="836637"/>
                </a:lnTo>
                <a:lnTo>
                  <a:pt x="750824" y="836587"/>
                </a:lnTo>
                <a:lnTo>
                  <a:pt x="752703" y="836396"/>
                </a:lnTo>
                <a:lnTo>
                  <a:pt x="756653" y="836041"/>
                </a:lnTo>
                <a:lnTo>
                  <a:pt x="753059" y="840536"/>
                </a:lnTo>
                <a:lnTo>
                  <a:pt x="742048" y="854506"/>
                </a:lnTo>
                <a:lnTo>
                  <a:pt x="731189" y="868476"/>
                </a:lnTo>
                <a:lnTo>
                  <a:pt x="720471" y="882446"/>
                </a:lnTo>
                <a:lnTo>
                  <a:pt x="709904" y="897686"/>
                </a:lnTo>
                <a:lnTo>
                  <a:pt x="699516" y="911656"/>
                </a:lnTo>
                <a:lnTo>
                  <a:pt x="689394" y="926896"/>
                </a:lnTo>
                <a:lnTo>
                  <a:pt x="679589" y="942136"/>
                </a:lnTo>
                <a:lnTo>
                  <a:pt x="674814" y="949756"/>
                </a:lnTo>
                <a:lnTo>
                  <a:pt x="672160" y="954125"/>
                </a:lnTo>
                <a:lnTo>
                  <a:pt x="672160" y="969492"/>
                </a:lnTo>
                <a:lnTo>
                  <a:pt x="665632" y="981506"/>
                </a:lnTo>
                <a:lnTo>
                  <a:pt x="640740" y="1010716"/>
                </a:lnTo>
                <a:lnTo>
                  <a:pt x="608723" y="1032306"/>
                </a:lnTo>
                <a:lnTo>
                  <a:pt x="587578" y="1041501"/>
                </a:lnTo>
                <a:lnTo>
                  <a:pt x="587222" y="1041311"/>
                </a:lnTo>
                <a:lnTo>
                  <a:pt x="587400" y="1041577"/>
                </a:lnTo>
                <a:lnTo>
                  <a:pt x="573290" y="1047546"/>
                </a:lnTo>
                <a:lnTo>
                  <a:pt x="554786" y="1052626"/>
                </a:lnTo>
                <a:lnTo>
                  <a:pt x="545376" y="1053896"/>
                </a:lnTo>
                <a:lnTo>
                  <a:pt x="535863" y="1056436"/>
                </a:lnTo>
                <a:lnTo>
                  <a:pt x="529488" y="1056436"/>
                </a:lnTo>
                <a:lnTo>
                  <a:pt x="523036" y="1057706"/>
                </a:lnTo>
                <a:lnTo>
                  <a:pt x="509993" y="1055166"/>
                </a:lnTo>
                <a:lnTo>
                  <a:pt x="504024" y="1052626"/>
                </a:lnTo>
                <a:lnTo>
                  <a:pt x="497827" y="1051356"/>
                </a:lnTo>
                <a:lnTo>
                  <a:pt x="461213" y="1041196"/>
                </a:lnTo>
                <a:lnTo>
                  <a:pt x="455142" y="1038656"/>
                </a:lnTo>
                <a:lnTo>
                  <a:pt x="449097" y="1037386"/>
                </a:lnTo>
                <a:lnTo>
                  <a:pt x="437311" y="1032408"/>
                </a:lnTo>
                <a:lnTo>
                  <a:pt x="442112" y="1033576"/>
                </a:lnTo>
                <a:lnTo>
                  <a:pt x="481380" y="1046276"/>
                </a:lnTo>
                <a:lnTo>
                  <a:pt x="489305" y="1047546"/>
                </a:lnTo>
                <a:lnTo>
                  <a:pt x="513143" y="1055166"/>
                </a:lnTo>
                <a:lnTo>
                  <a:pt x="529526" y="1055166"/>
                </a:lnTo>
                <a:lnTo>
                  <a:pt x="585203" y="1041196"/>
                </a:lnTo>
                <a:lnTo>
                  <a:pt x="628510" y="1018336"/>
                </a:lnTo>
                <a:lnTo>
                  <a:pt x="662393" y="984046"/>
                </a:lnTo>
                <a:lnTo>
                  <a:pt x="667588" y="973886"/>
                </a:lnTo>
                <a:lnTo>
                  <a:pt x="670128" y="970076"/>
                </a:lnTo>
                <a:lnTo>
                  <a:pt x="671283" y="967676"/>
                </a:lnTo>
                <a:lnTo>
                  <a:pt x="671830" y="968832"/>
                </a:lnTo>
                <a:lnTo>
                  <a:pt x="672160" y="969492"/>
                </a:lnTo>
                <a:lnTo>
                  <a:pt x="672160" y="954125"/>
                </a:lnTo>
                <a:lnTo>
                  <a:pt x="670179" y="957376"/>
                </a:lnTo>
                <a:lnTo>
                  <a:pt x="665695" y="964996"/>
                </a:lnTo>
                <a:lnTo>
                  <a:pt x="661377" y="973886"/>
                </a:lnTo>
                <a:lnTo>
                  <a:pt x="657186" y="981506"/>
                </a:lnTo>
                <a:lnTo>
                  <a:pt x="627532" y="1011986"/>
                </a:lnTo>
                <a:lnTo>
                  <a:pt x="580923" y="1036116"/>
                </a:lnTo>
                <a:lnTo>
                  <a:pt x="572554" y="1038656"/>
                </a:lnTo>
                <a:lnTo>
                  <a:pt x="564083" y="1042466"/>
                </a:lnTo>
                <a:lnTo>
                  <a:pt x="555523" y="1043736"/>
                </a:lnTo>
                <a:lnTo>
                  <a:pt x="546900" y="1046276"/>
                </a:lnTo>
                <a:lnTo>
                  <a:pt x="535317" y="1048816"/>
                </a:lnTo>
                <a:lnTo>
                  <a:pt x="516737" y="1048816"/>
                </a:lnTo>
                <a:lnTo>
                  <a:pt x="513651" y="1047546"/>
                </a:lnTo>
                <a:lnTo>
                  <a:pt x="443687" y="1027226"/>
                </a:lnTo>
                <a:lnTo>
                  <a:pt x="437857" y="1024686"/>
                </a:lnTo>
                <a:lnTo>
                  <a:pt x="436803" y="1024686"/>
                </a:lnTo>
                <a:lnTo>
                  <a:pt x="436803" y="1032256"/>
                </a:lnTo>
                <a:lnTo>
                  <a:pt x="430961" y="1031036"/>
                </a:lnTo>
                <a:lnTo>
                  <a:pt x="394258" y="1005636"/>
                </a:lnTo>
                <a:lnTo>
                  <a:pt x="359841" y="961186"/>
                </a:lnTo>
                <a:lnTo>
                  <a:pt x="336740" y="911656"/>
                </a:lnTo>
                <a:lnTo>
                  <a:pt x="334619" y="905306"/>
                </a:lnTo>
                <a:lnTo>
                  <a:pt x="331177" y="895146"/>
                </a:lnTo>
                <a:lnTo>
                  <a:pt x="327101" y="881176"/>
                </a:lnTo>
                <a:lnTo>
                  <a:pt x="321119" y="859586"/>
                </a:lnTo>
                <a:lnTo>
                  <a:pt x="319087" y="851966"/>
                </a:lnTo>
                <a:lnTo>
                  <a:pt x="317042" y="845616"/>
                </a:lnTo>
                <a:lnTo>
                  <a:pt x="314972" y="840536"/>
                </a:lnTo>
                <a:lnTo>
                  <a:pt x="313778" y="836726"/>
                </a:lnTo>
                <a:lnTo>
                  <a:pt x="312547" y="834186"/>
                </a:lnTo>
                <a:lnTo>
                  <a:pt x="311873" y="832459"/>
                </a:lnTo>
                <a:lnTo>
                  <a:pt x="312496" y="832548"/>
                </a:lnTo>
                <a:lnTo>
                  <a:pt x="314680" y="836726"/>
                </a:lnTo>
                <a:lnTo>
                  <a:pt x="317080" y="841806"/>
                </a:lnTo>
                <a:lnTo>
                  <a:pt x="317792" y="843076"/>
                </a:lnTo>
                <a:lnTo>
                  <a:pt x="318465" y="845616"/>
                </a:lnTo>
                <a:lnTo>
                  <a:pt x="320370" y="850696"/>
                </a:lnTo>
                <a:lnTo>
                  <a:pt x="321805" y="855776"/>
                </a:lnTo>
                <a:lnTo>
                  <a:pt x="322808" y="859586"/>
                </a:lnTo>
                <a:lnTo>
                  <a:pt x="324053" y="864666"/>
                </a:lnTo>
                <a:lnTo>
                  <a:pt x="325843" y="871016"/>
                </a:lnTo>
                <a:lnTo>
                  <a:pt x="327609" y="877366"/>
                </a:lnTo>
                <a:lnTo>
                  <a:pt x="329387" y="884986"/>
                </a:lnTo>
                <a:lnTo>
                  <a:pt x="331241" y="891336"/>
                </a:lnTo>
                <a:lnTo>
                  <a:pt x="333921" y="898956"/>
                </a:lnTo>
                <a:lnTo>
                  <a:pt x="335927" y="906576"/>
                </a:lnTo>
                <a:lnTo>
                  <a:pt x="337756" y="910386"/>
                </a:lnTo>
                <a:lnTo>
                  <a:pt x="340779" y="918006"/>
                </a:lnTo>
                <a:lnTo>
                  <a:pt x="343585" y="926896"/>
                </a:lnTo>
                <a:lnTo>
                  <a:pt x="347002" y="933246"/>
                </a:lnTo>
                <a:lnTo>
                  <a:pt x="350062" y="940866"/>
                </a:lnTo>
                <a:lnTo>
                  <a:pt x="353745" y="948486"/>
                </a:lnTo>
                <a:lnTo>
                  <a:pt x="357060" y="954836"/>
                </a:lnTo>
                <a:lnTo>
                  <a:pt x="362356" y="963726"/>
                </a:lnTo>
                <a:lnTo>
                  <a:pt x="367538" y="972616"/>
                </a:lnTo>
                <a:lnTo>
                  <a:pt x="393534" y="1004366"/>
                </a:lnTo>
                <a:lnTo>
                  <a:pt x="426745" y="1028496"/>
                </a:lnTo>
                <a:lnTo>
                  <a:pt x="431698" y="1029766"/>
                </a:lnTo>
                <a:lnTo>
                  <a:pt x="436803" y="1032256"/>
                </a:lnTo>
                <a:lnTo>
                  <a:pt x="436803" y="1024686"/>
                </a:lnTo>
                <a:lnTo>
                  <a:pt x="435152" y="1024686"/>
                </a:lnTo>
                <a:lnTo>
                  <a:pt x="433857" y="1023416"/>
                </a:lnTo>
                <a:lnTo>
                  <a:pt x="432549" y="1023416"/>
                </a:lnTo>
                <a:lnTo>
                  <a:pt x="431266" y="1022146"/>
                </a:lnTo>
                <a:lnTo>
                  <a:pt x="427405" y="1020876"/>
                </a:lnTo>
                <a:lnTo>
                  <a:pt x="422325" y="1018336"/>
                </a:lnTo>
                <a:lnTo>
                  <a:pt x="417360" y="1014526"/>
                </a:lnTo>
                <a:lnTo>
                  <a:pt x="412686" y="1011986"/>
                </a:lnTo>
                <a:lnTo>
                  <a:pt x="405790" y="1005636"/>
                </a:lnTo>
                <a:lnTo>
                  <a:pt x="399199" y="1000556"/>
                </a:lnTo>
                <a:lnTo>
                  <a:pt x="392938" y="994206"/>
                </a:lnTo>
                <a:lnTo>
                  <a:pt x="366522" y="958646"/>
                </a:lnTo>
                <a:lnTo>
                  <a:pt x="346976" y="918006"/>
                </a:lnTo>
                <a:lnTo>
                  <a:pt x="338010" y="891336"/>
                </a:lnTo>
                <a:lnTo>
                  <a:pt x="336016" y="886256"/>
                </a:lnTo>
                <a:lnTo>
                  <a:pt x="334606" y="879906"/>
                </a:lnTo>
                <a:lnTo>
                  <a:pt x="333006" y="874826"/>
                </a:lnTo>
                <a:lnTo>
                  <a:pt x="328206" y="855776"/>
                </a:lnTo>
                <a:lnTo>
                  <a:pt x="313766" y="820216"/>
                </a:lnTo>
                <a:lnTo>
                  <a:pt x="312432" y="818057"/>
                </a:lnTo>
                <a:lnTo>
                  <a:pt x="312432" y="832408"/>
                </a:lnTo>
                <a:lnTo>
                  <a:pt x="311785" y="832231"/>
                </a:lnTo>
                <a:lnTo>
                  <a:pt x="311289" y="830910"/>
                </a:lnTo>
                <a:lnTo>
                  <a:pt x="311696" y="831011"/>
                </a:lnTo>
                <a:lnTo>
                  <a:pt x="312432" y="832408"/>
                </a:lnTo>
                <a:lnTo>
                  <a:pt x="312432" y="818057"/>
                </a:lnTo>
                <a:lnTo>
                  <a:pt x="310629" y="815136"/>
                </a:lnTo>
                <a:lnTo>
                  <a:pt x="306793" y="810056"/>
                </a:lnTo>
                <a:lnTo>
                  <a:pt x="304761" y="807542"/>
                </a:lnTo>
                <a:lnTo>
                  <a:pt x="304761" y="830313"/>
                </a:lnTo>
                <a:lnTo>
                  <a:pt x="299351" y="828827"/>
                </a:lnTo>
                <a:lnTo>
                  <a:pt x="285419" y="826287"/>
                </a:lnTo>
                <a:lnTo>
                  <a:pt x="243624" y="814857"/>
                </a:lnTo>
                <a:lnTo>
                  <a:pt x="220408" y="806335"/>
                </a:lnTo>
                <a:lnTo>
                  <a:pt x="220433" y="806043"/>
                </a:lnTo>
                <a:lnTo>
                  <a:pt x="219837" y="804659"/>
                </a:lnTo>
                <a:lnTo>
                  <a:pt x="266750" y="819937"/>
                </a:lnTo>
                <a:lnTo>
                  <a:pt x="290144" y="826287"/>
                </a:lnTo>
                <a:lnTo>
                  <a:pt x="304114" y="829348"/>
                </a:lnTo>
                <a:lnTo>
                  <a:pt x="304761" y="830313"/>
                </a:lnTo>
                <a:lnTo>
                  <a:pt x="304761" y="807542"/>
                </a:lnTo>
                <a:lnTo>
                  <a:pt x="302691" y="804976"/>
                </a:lnTo>
                <a:lnTo>
                  <a:pt x="298411" y="799896"/>
                </a:lnTo>
                <a:lnTo>
                  <a:pt x="293776" y="794816"/>
                </a:lnTo>
                <a:lnTo>
                  <a:pt x="288696" y="791006"/>
                </a:lnTo>
                <a:lnTo>
                  <a:pt x="287413" y="789736"/>
                </a:lnTo>
                <a:lnTo>
                  <a:pt x="283603" y="785926"/>
                </a:lnTo>
                <a:lnTo>
                  <a:pt x="278218" y="783386"/>
                </a:lnTo>
                <a:lnTo>
                  <a:pt x="276834" y="782434"/>
                </a:lnTo>
                <a:lnTo>
                  <a:pt x="276834" y="789736"/>
                </a:lnTo>
                <a:lnTo>
                  <a:pt x="276377" y="789736"/>
                </a:lnTo>
                <a:lnTo>
                  <a:pt x="275132" y="788466"/>
                </a:lnTo>
                <a:lnTo>
                  <a:pt x="270433" y="785926"/>
                </a:lnTo>
                <a:lnTo>
                  <a:pt x="267055" y="783386"/>
                </a:lnTo>
                <a:lnTo>
                  <a:pt x="258699" y="779576"/>
                </a:lnTo>
                <a:lnTo>
                  <a:pt x="253707" y="777036"/>
                </a:lnTo>
                <a:lnTo>
                  <a:pt x="243078" y="770686"/>
                </a:lnTo>
                <a:lnTo>
                  <a:pt x="237388" y="766876"/>
                </a:lnTo>
                <a:lnTo>
                  <a:pt x="232371" y="761796"/>
                </a:lnTo>
                <a:lnTo>
                  <a:pt x="227330" y="757986"/>
                </a:lnTo>
                <a:lnTo>
                  <a:pt x="215150" y="717346"/>
                </a:lnTo>
                <a:lnTo>
                  <a:pt x="215252" y="704646"/>
                </a:lnTo>
                <a:lnTo>
                  <a:pt x="220446" y="664006"/>
                </a:lnTo>
                <a:lnTo>
                  <a:pt x="231622" y="619556"/>
                </a:lnTo>
                <a:lnTo>
                  <a:pt x="239306" y="599236"/>
                </a:lnTo>
                <a:lnTo>
                  <a:pt x="238353" y="603046"/>
                </a:lnTo>
                <a:lnTo>
                  <a:pt x="235026" y="614476"/>
                </a:lnTo>
                <a:lnTo>
                  <a:pt x="232117" y="624636"/>
                </a:lnTo>
                <a:lnTo>
                  <a:pt x="230708" y="629716"/>
                </a:lnTo>
                <a:lnTo>
                  <a:pt x="228320" y="637336"/>
                </a:lnTo>
                <a:lnTo>
                  <a:pt x="226174" y="646226"/>
                </a:lnTo>
                <a:lnTo>
                  <a:pt x="218871" y="685596"/>
                </a:lnTo>
                <a:lnTo>
                  <a:pt x="217030" y="713536"/>
                </a:lnTo>
                <a:lnTo>
                  <a:pt x="217576" y="723696"/>
                </a:lnTo>
                <a:lnTo>
                  <a:pt x="234924" y="763066"/>
                </a:lnTo>
                <a:lnTo>
                  <a:pt x="239623" y="765606"/>
                </a:lnTo>
                <a:lnTo>
                  <a:pt x="244360" y="769416"/>
                </a:lnTo>
                <a:lnTo>
                  <a:pt x="276834" y="789736"/>
                </a:lnTo>
                <a:lnTo>
                  <a:pt x="276834" y="782434"/>
                </a:lnTo>
                <a:lnTo>
                  <a:pt x="267246" y="775766"/>
                </a:lnTo>
                <a:lnTo>
                  <a:pt x="261708" y="773226"/>
                </a:lnTo>
                <a:lnTo>
                  <a:pt x="256400" y="770686"/>
                </a:lnTo>
                <a:lnTo>
                  <a:pt x="227876" y="745286"/>
                </a:lnTo>
                <a:lnTo>
                  <a:pt x="224167" y="731316"/>
                </a:lnTo>
                <a:lnTo>
                  <a:pt x="223583" y="728776"/>
                </a:lnTo>
                <a:lnTo>
                  <a:pt x="223354" y="726236"/>
                </a:lnTo>
                <a:lnTo>
                  <a:pt x="222948" y="722426"/>
                </a:lnTo>
                <a:lnTo>
                  <a:pt x="222770" y="717346"/>
                </a:lnTo>
                <a:lnTo>
                  <a:pt x="228384" y="664006"/>
                </a:lnTo>
                <a:lnTo>
                  <a:pt x="242303" y="610666"/>
                </a:lnTo>
                <a:lnTo>
                  <a:pt x="262547" y="559866"/>
                </a:lnTo>
                <a:lnTo>
                  <a:pt x="282079" y="519226"/>
                </a:lnTo>
                <a:lnTo>
                  <a:pt x="285800" y="510336"/>
                </a:lnTo>
                <a:lnTo>
                  <a:pt x="286994" y="507796"/>
                </a:lnTo>
                <a:lnTo>
                  <a:pt x="288086" y="503986"/>
                </a:lnTo>
                <a:lnTo>
                  <a:pt x="289039" y="501446"/>
                </a:lnTo>
                <a:lnTo>
                  <a:pt x="289928" y="497636"/>
                </a:lnTo>
                <a:lnTo>
                  <a:pt x="290741" y="493826"/>
                </a:lnTo>
                <a:lnTo>
                  <a:pt x="290499" y="487476"/>
                </a:lnTo>
                <a:lnTo>
                  <a:pt x="290055" y="486206"/>
                </a:lnTo>
                <a:lnTo>
                  <a:pt x="289725" y="484936"/>
                </a:lnTo>
                <a:lnTo>
                  <a:pt x="289420" y="482396"/>
                </a:lnTo>
                <a:lnTo>
                  <a:pt x="288874" y="481126"/>
                </a:lnTo>
                <a:lnTo>
                  <a:pt x="288429" y="479856"/>
                </a:lnTo>
                <a:lnTo>
                  <a:pt x="287439" y="476046"/>
                </a:lnTo>
                <a:lnTo>
                  <a:pt x="285127" y="470966"/>
                </a:lnTo>
                <a:lnTo>
                  <a:pt x="282803" y="464616"/>
                </a:lnTo>
                <a:lnTo>
                  <a:pt x="280746" y="459536"/>
                </a:lnTo>
                <a:lnTo>
                  <a:pt x="280123" y="454456"/>
                </a:lnTo>
                <a:lnTo>
                  <a:pt x="279438" y="450646"/>
                </a:lnTo>
                <a:lnTo>
                  <a:pt x="295287" y="418896"/>
                </a:lnTo>
                <a:lnTo>
                  <a:pt x="300748" y="411276"/>
                </a:lnTo>
                <a:lnTo>
                  <a:pt x="306565" y="404926"/>
                </a:lnTo>
                <a:lnTo>
                  <a:pt x="312966" y="397306"/>
                </a:lnTo>
                <a:lnTo>
                  <a:pt x="319874" y="389686"/>
                </a:lnTo>
                <a:lnTo>
                  <a:pt x="327253" y="382066"/>
                </a:lnTo>
                <a:lnTo>
                  <a:pt x="335000" y="374446"/>
                </a:lnTo>
                <a:lnTo>
                  <a:pt x="343039" y="366826"/>
                </a:lnTo>
                <a:lnTo>
                  <a:pt x="359524" y="350316"/>
                </a:lnTo>
                <a:lnTo>
                  <a:pt x="363588" y="346506"/>
                </a:lnTo>
                <a:lnTo>
                  <a:pt x="366458" y="343966"/>
                </a:lnTo>
                <a:lnTo>
                  <a:pt x="367715" y="342696"/>
                </a:lnTo>
                <a:lnTo>
                  <a:pt x="369011" y="341426"/>
                </a:lnTo>
                <a:lnTo>
                  <a:pt x="370306" y="340156"/>
                </a:lnTo>
                <a:lnTo>
                  <a:pt x="373405" y="337616"/>
                </a:lnTo>
                <a:lnTo>
                  <a:pt x="376732" y="335076"/>
                </a:lnTo>
                <a:lnTo>
                  <a:pt x="383374" y="331266"/>
                </a:lnTo>
                <a:lnTo>
                  <a:pt x="391033" y="328726"/>
                </a:lnTo>
                <a:lnTo>
                  <a:pt x="398068" y="326186"/>
                </a:lnTo>
                <a:lnTo>
                  <a:pt x="405015" y="324916"/>
                </a:lnTo>
                <a:lnTo>
                  <a:pt x="411810" y="324916"/>
                </a:lnTo>
                <a:lnTo>
                  <a:pt x="414743" y="326186"/>
                </a:lnTo>
                <a:lnTo>
                  <a:pt x="416585" y="326186"/>
                </a:lnTo>
                <a:lnTo>
                  <a:pt x="420166" y="328726"/>
                </a:lnTo>
                <a:lnTo>
                  <a:pt x="421741" y="329996"/>
                </a:lnTo>
                <a:lnTo>
                  <a:pt x="425767" y="329996"/>
                </a:lnTo>
                <a:lnTo>
                  <a:pt x="423976" y="328726"/>
                </a:lnTo>
                <a:lnTo>
                  <a:pt x="419176" y="324916"/>
                </a:lnTo>
                <a:lnTo>
                  <a:pt x="417588" y="323646"/>
                </a:lnTo>
                <a:lnTo>
                  <a:pt x="416979" y="323646"/>
                </a:lnTo>
                <a:lnTo>
                  <a:pt x="416407" y="322376"/>
                </a:lnTo>
                <a:lnTo>
                  <a:pt x="414413" y="322376"/>
                </a:lnTo>
                <a:lnTo>
                  <a:pt x="412927" y="321106"/>
                </a:lnTo>
                <a:lnTo>
                  <a:pt x="404660" y="321106"/>
                </a:lnTo>
                <a:lnTo>
                  <a:pt x="392353" y="323646"/>
                </a:lnTo>
                <a:lnTo>
                  <a:pt x="383844" y="326186"/>
                </a:lnTo>
                <a:lnTo>
                  <a:pt x="370332" y="333806"/>
                </a:lnTo>
                <a:lnTo>
                  <a:pt x="365467" y="338886"/>
                </a:lnTo>
                <a:lnTo>
                  <a:pt x="362178" y="341426"/>
                </a:lnTo>
                <a:lnTo>
                  <a:pt x="362610" y="340156"/>
                </a:lnTo>
                <a:lnTo>
                  <a:pt x="365086" y="337616"/>
                </a:lnTo>
                <a:lnTo>
                  <a:pt x="367233" y="335076"/>
                </a:lnTo>
                <a:lnTo>
                  <a:pt x="370103" y="333806"/>
                </a:lnTo>
                <a:lnTo>
                  <a:pt x="375767" y="328726"/>
                </a:lnTo>
                <a:lnTo>
                  <a:pt x="384505" y="323646"/>
                </a:lnTo>
                <a:lnTo>
                  <a:pt x="400443" y="318566"/>
                </a:lnTo>
                <a:lnTo>
                  <a:pt x="407530" y="318566"/>
                </a:lnTo>
                <a:lnTo>
                  <a:pt x="409092" y="317296"/>
                </a:lnTo>
                <a:lnTo>
                  <a:pt x="406450" y="316026"/>
                </a:lnTo>
                <a:lnTo>
                  <a:pt x="398970" y="316026"/>
                </a:lnTo>
                <a:lnTo>
                  <a:pt x="391947" y="317296"/>
                </a:lnTo>
                <a:lnTo>
                  <a:pt x="384632" y="319836"/>
                </a:lnTo>
                <a:lnTo>
                  <a:pt x="376923" y="322376"/>
                </a:lnTo>
                <a:lnTo>
                  <a:pt x="369074" y="327456"/>
                </a:lnTo>
                <a:lnTo>
                  <a:pt x="363956" y="330835"/>
                </a:lnTo>
                <a:lnTo>
                  <a:pt x="359054" y="319493"/>
                </a:lnTo>
                <a:lnTo>
                  <a:pt x="353606" y="301713"/>
                </a:lnTo>
                <a:lnTo>
                  <a:pt x="349859" y="282663"/>
                </a:lnTo>
                <a:lnTo>
                  <a:pt x="347776" y="263613"/>
                </a:lnTo>
                <a:lnTo>
                  <a:pt x="347802" y="245833"/>
                </a:lnTo>
                <a:lnTo>
                  <a:pt x="349643" y="226783"/>
                </a:lnTo>
                <a:lnTo>
                  <a:pt x="353504" y="207733"/>
                </a:lnTo>
                <a:lnTo>
                  <a:pt x="359625" y="189953"/>
                </a:lnTo>
                <a:lnTo>
                  <a:pt x="363385" y="182333"/>
                </a:lnTo>
                <a:lnTo>
                  <a:pt x="367512" y="173443"/>
                </a:lnTo>
                <a:lnTo>
                  <a:pt x="385292" y="137883"/>
                </a:lnTo>
                <a:lnTo>
                  <a:pt x="389928" y="130263"/>
                </a:lnTo>
                <a:lnTo>
                  <a:pt x="394665" y="121373"/>
                </a:lnTo>
                <a:lnTo>
                  <a:pt x="404558" y="104863"/>
                </a:lnTo>
                <a:lnTo>
                  <a:pt x="408012" y="98513"/>
                </a:lnTo>
                <a:lnTo>
                  <a:pt x="410933" y="92163"/>
                </a:lnTo>
                <a:lnTo>
                  <a:pt x="413283" y="85813"/>
                </a:lnTo>
                <a:lnTo>
                  <a:pt x="416699" y="76923"/>
                </a:lnTo>
                <a:lnTo>
                  <a:pt x="433755" y="57873"/>
                </a:lnTo>
                <a:lnTo>
                  <a:pt x="441528" y="51523"/>
                </a:lnTo>
                <a:lnTo>
                  <a:pt x="449732" y="47713"/>
                </a:lnTo>
                <a:lnTo>
                  <a:pt x="458266" y="42633"/>
                </a:lnTo>
                <a:lnTo>
                  <a:pt x="475957" y="35013"/>
                </a:lnTo>
                <a:lnTo>
                  <a:pt x="485025" y="31203"/>
                </a:lnTo>
                <a:lnTo>
                  <a:pt x="494207" y="28663"/>
                </a:lnTo>
                <a:lnTo>
                  <a:pt x="503478" y="24853"/>
                </a:lnTo>
                <a:lnTo>
                  <a:pt x="541235" y="14693"/>
                </a:lnTo>
                <a:lnTo>
                  <a:pt x="580021" y="7073"/>
                </a:lnTo>
                <a:lnTo>
                  <a:pt x="599681" y="1993"/>
                </a:lnTo>
                <a:lnTo>
                  <a:pt x="607021" y="723"/>
                </a:lnTo>
                <a:lnTo>
                  <a:pt x="579031" y="723"/>
                </a:lnTo>
                <a:lnTo>
                  <a:pt x="575310" y="1993"/>
                </a:lnTo>
                <a:lnTo>
                  <a:pt x="551599" y="5803"/>
                </a:lnTo>
                <a:lnTo>
                  <a:pt x="504990" y="18503"/>
                </a:lnTo>
                <a:lnTo>
                  <a:pt x="460121" y="35013"/>
                </a:lnTo>
                <a:lnTo>
                  <a:pt x="439013" y="46443"/>
                </a:lnTo>
                <a:lnTo>
                  <a:pt x="432269" y="50253"/>
                </a:lnTo>
                <a:lnTo>
                  <a:pt x="425729" y="55333"/>
                </a:lnTo>
                <a:lnTo>
                  <a:pt x="420230" y="61683"/>
                </a:lnTo>
                <a:lnTo>
                  <a:pt x="417449" y="64223"/>
                </a:lnTo>
                <a:lnTo>
                  <a:pt x="414959" y="66763"/>
                </a:lnTo>
                <a:lnTo>
                  <a:pt x="413054" y="70573"/>
                </a:lnTo>
                <a:lnTo>
                  <a:pt x="411073" y="74383"/>
                </a:lnTo>
                <a:lnTo>
                  <a:pt x="392645" y="112483"/>
                </a:lnTo>
                <a:lnTo>
                  <a:pt x="386816" y="123913"/>
                </a:lnTo>
                <a:lnTo>
                  <a:pt x="384873" y="127406"/>
                </a:lnTo>
                <a:lnTo>
                  <a:pt x="384035" y="127355"/>
                </a:lnTo>
                <a:lnTo>
                  <a:pt x="384035" y="128930"/>
                </a:lnTo>
                <a:lnTo>
                  <a:pt x="365048" y="164553"/>
                </a:lnTo>
                <a:lnTo>
                  <a:pt x="347484" y="207733"/>
                </a:lnTo>
                <a:lnTo>
                  <a:pt x="341630" y="248373"/>
                </a:lnTo>
                <a:lnTo>
                  <a:pt x="341503" y="258533"/>
                </a:lnTo>
                <a:lnTo>
                  <a:pt x="341617" y="264883"/>
                </a:lnTo>
                <a:lnTo>
                  <a:pt x="349021" y="309448"/>
                </a:lnTo>
                <a:lnTo>
                  <a:pt x="358584" y="335203"/>
                </a:lnTo>
                <a:lnTo>
                  <a:pt x="357733" y="336029"/>
                </a:lnTo>
                <a:lnTo>
                  <a:pt x="349732" y="315683"/>
                </a:lnTo>
                <a:lnTo>
                  <a:pt x="343090" y="290283"/>
                </a:lnTo>
                <a:lnTo>
                  <a:pt x="339966" y="263613"/>
                </a:lnTo>
                <a:lnTo>
                  <a:pt x="340563" y="235673"/>
                </a:lnTo>
                <a:lnTo>
                  <a:pt x="349389" y="196303"/>
                </a:lnTo>
                <a:lnTo>
                  <a:pt x="360172" y="170903"/>
                </a:lnTo>
                <a:lnTo>
                  <a:pt x="366331" y="158203"/>
                </a:lnTo>
                <a:lnTo>
                  <a:pt x="372605" y="145503"/>
                </a:lnTo>
                <a:lnTo>
                  <a:pt x="375793" y="139153"/>
                </a:lnTo>
                <a:lnTo>
                  <a:pt x="379031" y="134073"/>
                </a:lnTo>
                <a:lnTo>
                  <a:pt x="381749" y="128828"/>
                </a:lnTo>
                <a:lnTo>
                  <a:pt x="382320" y="128917"/>
                </a:lnTo>
                <a:lnTo>
                  <a:pt x="384035" y="128930"/>
                </a:lnTo>
                <a:lnTo>
                  <a:pt x="384035" y="127355"/>
                </a:lnTo>
                <a:lnTo>
                  <a:pt x="382574" y="127254"/>
                </a:lnTo>
                <a:lnTo>
                  <a:pt x="385673" y="121373"/>
                </a:lnTo>
                <a:lnTo>
                  <a:pt x="389089" y="115023"/>
                </a:lnTo>
                <a:lnTo>
                  <a:pt x="394906" y="104863"/>
                </a:lnTo>
                <a:lnTo>
                  <a:pt x="397319" y="101053"/>
                </a:lnTo>
                <a:lnTo>
                  <a:pt x="401675" y="93433"/>
                </a:lnTo>
                <a:lnTo>
                  <a:pt x="403517" y="89623"/>
                </a:lnTo>
                <a:lnTo>
                  <a:pt x="405206" y="84543"/>
                </a:lnTo>
                <a:lnTo>
                  <a:pt x="406019" y="83273"/>
                </a:lnTo>
                <a:lnTo>
                  <a:pt x="406869" y="80733"/>
                </a:lnTo>
                <a:lnTo>
                  <a:pt x="408406" y="76923"/>
                </a:lnTo>
                <a:lnTo>
                  <a:pt x="409143" y="74383"/>
                </a:lnTo>
                <a:lnTo>
                  <a:pt x="429158" y="51523"/>
                </a:lnTo>
                <a:lnTo>
                  <a:pt x="434975" y="46443"/>
                </a:lnTo>
                <a:lnTo>
                  <a:pt x="440969" y="43903"/>
                </a:lnTo>
                <a:lnTo>
                  <a:pt x="453377" y="36283"/>
                </a:lnTo>
                <a:lnTo>
                  <a:pt x="492404" y="21043"/>
                </a:lnTo>
                <a:lnTo>
                  <a:pt x="505777" y="15963"/>
                </a:lnTo>
                <a:lnTo>
                  <a:pt x="532866" y="8343"/>
                </a:lnTo>
                <a:lnTo>
                  <a:pt x="560362" y="3263"/>
                </a:lnTo>
                <a:lnTo>
                  <a:pt x="572427" y="723"/>
                </a:lnTo>
                <a:lnTo>
                  <a:pt x="546989" y="723"/>
                </a:lnTo>
                <a:lnTo>
                  <a:pt x="543547" y="1993"/>
                </a:lnTo>
                <a:lnTo>
                  <a:pt x="533755" y="3263"/>
                </a:lnTo>
                <a:lnTo>
                  <a:pt x="524002" y="5803"/>
                </a:lnTo>
                <a:lnTo>
                  <a:pt x="514299" y="9613"/>
                </a:lnTo>
                <a:lnTo>
                  <a:pt x="495058" y="14693"/>
                </a:lnTo>
                <a:lnTo>
                  <a:pt x="457415" y="29933"/>
                </a:lnTo>
                <a:lnTo>
                  <a:pt x="448259" y="35013"/>
                </a:lnTo>
                <a:lnTo>
                  <a:pt x="439293" y="38823"/>
                </a:lnTo>
                <a:lnTo>
                  <a:pt x="430555" y="45173"/>
                </a:lnTo>
                <a:lnTo>
                  <a:pt x="424840" y="48983"/>
                </a:lnTo>
                <a:lnTo>
                  <a:pt x="419303" y="52793"/>
                </a:lnTo>
                <a:lnTo>
                  <a:pt x="414388" y="59143"/>
                </a:lnTo>
                <a:lnTo>
                  <a:pt x="409663" y="64223"/>
                </a:lnTo>
                <a:lnTo>
                  <a:pt x="407860" y="68033"/>
                </a:lnTo>
                <a:lnTo>
                  <a:pt x="406857" y="69303"/>
                </a:lnTo>
                <a:lnTo>
                  <a:pt x="406171" y="71843"/>
                </a:lnTo>
                <a:lnTo>
                  <a:pt x="405409" y="73113"/>
                </a:lnTo>
                <a:lnTo>
                  <a:pt x="389851" y="106133"/>
                </a:lnTo>
                <a:lnTo>
                  <a:pt x="386588" y="112483"/>
                </a:lnTo>
                <a:lnTo>
                  <a:pt x="381711" y="121373"/>
                </a:lnTo>
                <a:lnTo>
                  <a:pt x="378726" y="126987"/>
                </a:lnTo>
                <a:lnTo>
                  <a:pt x="378358" y="126949"/>
                </a:lnTo>
                <a:lnTo>
                  <a:pt x="378599" y="127203"/>
                </a:lnTo>
                <a:lnTo>
                  <a:pt x="377050" y="130136"/>
                </a:lnTo>
                <a:lnTo>
                  <a:pt x="375793" y="129349"/>
                </a:lnTo>
                <a:lnTo>
                  <a:pt x="375793" y="132549"/>
                </a:lnTo>
                <a:lnTo>
                  <a:pt x="372364" y="139153"/>
                </a:lnTo>
                <a:lnTo>
                  <a:pt x="367830" y="148043"/>
                </a:lnTo>
                <a:lnTo>
                  <a:pt x="358990" y="165823"/>
                </a:lnTo>
                <a:lnTo>
                  <a:pt x="357543" y="168363"/>
                </a:lnTo>
                <a:lnTo>
                  <a:pt x="356031" y="172173"/>
                </a:lnTo>
                <a:lnTo>
                  <a:pt x="354660" y="174713"/>
                </a:lnTo>
                <a:lnTo>
                  <a:pt x="350659" y="183603"/>
                </a:lnTo>
                <a:lnTo>
                  <a:pt x="347726" y="189953"/>
                </a:lnTo>
                <a:lnTo>
                  <a:pt x="346138" y="197573"/>
                </a:lnTo>
                <a:lnTo>
                  <a:pt x="343992" y="203923"/>
                </a:lnTo>
                <a:lnTo>
                  <a:pt x="340982" y="216623"/>
                </a:lnTo>
                <a:lnTo>
                  <a:pt x="340042" y="220433"/>
                </a:lnTo>
                <a:lnTo>
                  <a:pt x="339661" y="222973"/>
                </a:lnTo>
                <a:lnTo>
                  <a:pt x="338861" y="230593"/>
                </a:lnTo>
                <a:lnTo>
                  <a:pt x="337781" y="236943"/>
                </a:lnTo>
                <a:lnTo>
                  <a:pt x="337654" y="244563"/>
                </a:lnTo>
                <a:lnTo>
                  <a:pt x="337400" y="248373"/>
                </a:lnTo>
                <a:lnTo>
                  <a:pt x="337312" y="252183"/>
                </a:lnTo>
                <a:lnTo>
                  <a:pt x="337553" y="255993"/>
                </a:lnTo>
                <a:lnTo>
                  <a:pt x="337680" y="258533"/>
                </a:lnTo>
                <a:lnTo>
                  <a:pt x="337858" y="263613"/>
                </a:lnTo>
                <a:lnTo>
                  <a:pt x="340245" y="283933"/>
                </a:lnTo>
                <a:lnTo>
                  <a:pt x="344462" y="304253"/>
                </a:lnTo>
                <a:lnTo>
                  <a:pt x="350634" y="323303"/>
                </a:lnTo>
                <a:lnTo>
                  <a:pt x="356870" y="336854"/>
                </a:lnTo>
                <a:lnTo>
                  <a:pt x="333540" y="359206"/>
                </a:lnTo>
                <a:lnTo>
                  <a:pt x="319379" y="374446"/>
                </a:lnTo>
                <a:lnTo>
                  <a:pt x="306070" y="388416"/>
                </a:lnTo>
                <a:lnTo>
                  <a:pt x="294119" y="402386"/>
                </a:lnTo>
                <a:lnTo>
                  <a:pt x="284035" y="415086"/>
                </a:lnTo>
                <a:lnTo>
                  <a:pt x="280403" y="420166"/>
                </a:lnTo>
                <a:lnTo>
                  <a:pt x="276910" y="425246"/>
                </a:lnTo>
                <a:lnTo>
                  <a:pt x="274078" y="431596"/>
                </a:lnTo>
                <a:lnTo>
                  <a:pt x="271183" y="436676"/>
                </a:lnTo>
                <a:lnTo>
                  <a:pt x="269163" y="443026"/>
                </a:lnTo>
                <a:lnTo>
                  <a:pt x="268871" y="450646"/>
                </a:lnTo>
                <a:lnTo>
                  <a:pt x="268503" y="456996"/>
                </a:lnTo>
                <a:lnTo>
                  <a:pt x="270510" y="463346"/>
                </a:lnTo>
                <a:lnTo>
                  <a:pt x="274955" y="476046"/>
                </a:lnTo>
                <a:lnTo>
                  <a:pt x="277291" y="481126"/>
                </a:lnTo>
                <a:lnTo>
                  <a:pt x="278587" y="486206"/>
                </a:lnTo>
                <a:lnTo>
                  <a:pt x="278841" y="487476"/>
                </a:lnTo>
                <a:lnTo>
                  <a:pt x="279171" y="488746"/>
                </a:lnTo>
                <a:lnTo>
                  <a:pt x="279374" y="490016"/>
                </a:lnTo>
                <a:lnTo>
                  <a:pt x="279336" y="492556"/>
                </a:lnTo>
                <a:lnTo>
                  <a:pt x="278980" y="495096"/>
                </a:lnTo>
                <a:lnTo>
                  <a:pt x="278320" y="497636"/>
                </a:lnTo>
                <a:lnTo>
                  <a:pt x="277393" y="500176"/>
                </a:lnTo>
                <a:lnTo>
                  <a:pt x="275590" y="506526"/>
                </a:lnTo>
                <a:lnTo>
                  <a:pt x="273164" y="511606"/>
                </a:lnTo>
                <a:lnTo>
                  <a:pt x="270675" y="516686"/>
                </a:lnTo>
                <a:lnTo>
                  <a:pt x="255092" y="549706"/>
                </a:lnTo>
                <a:lnTo>
                  <a:pt x="233895" y="599236"/>
                </a:lnTo>
                <a:lnTo>
                  <a:pt x="218503" y="652576"/>
                </a:lnTo>
                <a:lnTo>
                  <a:pt x="211328" y="697026"/>
                </a:lnTo>
                <a:lnTo>
                  <a:pt x="210578" y="717346"/>
                </a:lnTo>
                <a:lnTo>
                  <a:pt x="211010" y="724966"/>
                </a:lnTo>
                <a:lnTo>
                  <a:pt x="211493" y="731316"/>
                </a:lnTo>
                <a:lnTo>
                  <a:pt x="212864" y="738936"/>
                </a:lnTo>
                <a:lnTo>
                  <a:pt x="214896" y="744016"/>
                </a:lnTo>
                <a:lnTo>
                  <a:pt x="217119" y="750366"/>
                </a:lnTo>
                <a:lnTo>
                  <a:pt x="247891" y="779576"/>
                </a:lnTo>
                <a:lnTo>
                  <a:pt x="266217" y="789736"/>
                </a:lnTo>
                <a:lnTo>
                  <a:pt x="271068" y="793546"/>
                </a:lnTo>
                <a:lnTo>
                  <a:pt x="298996" y="821499"/>
                </a:lnTo>
                <a:lnTo>
                  <a:pt x="297129" y="821207"/>
                </a:lnTo>
                <a:lnTo>
                  <a:pt x="280212" y="816127"/>
                </a:lnTo>
                <a:lnTo>
                  <a:pt x="263347" y="812317"/>
                </a:lnTo>
                <a:lnTo>
                  <a:pt x="230060" y="802157"/>
                </a:lnTo>
                <a:lnTo>
                  <a:pt x="219049" y="797877"/>
                </a:lnTo>
                <a:lnTo>
                  <a:pt x="219049" y="804303"/>
                </a:lnTo>
                <a:lnTo>
                  <a:pt x="218554" y="805649"/>
                </a:lnTo>
                <a:lnTo>
                  <a:pt x="217982" y="805446"/>
                </a:lnTo>
                <a:lnTo>
                  <a:pt x="217982" y="854303"/>
                </a:lnTo>
                <a:lnTo>
                  <a:pt x="217893" y="855573"/>
                </a:lnTo>
                <a:lnTo>
                  <a:pt x="217449" y="854303"/>
                </a:lnTo>
                <a:lnTo>
                  <a:pt x="214922" y="839063"/>
                </a:lnTo>
                <a:lnTo>
                  <a:pt x="213169" y="830173"/>
                </a:lnTo>
                <a:lnTo>
                  <a:pt x="212128" y="823823"/>
                </a:lnTo>
                <a:lnTo>
                  <a:pt x="211937" y="822553"/>
                </a:lnTo>
                <a:lnTo>
                  <a:pt x="211810" y="821283"/>
                </a:lnTo>
                <a:lnTo>
                  <a:pt x="211734" y="817473"/>
                </a:lnTo>
                <a:lnTo>
                  <a:pt x="210832" y="817473"/>
                </a:lnTo>
                <a:lnTo>
                  <a:pt x="210248" y="818743"/>
                </a:lnTo>
                <a:lnTo>
                  <a:pt x="209537" y="821283"/>
                </a:lnTo>
                <a:lnTo>
                  <a:pt x="209359" y="823823"/>
                </a:lnTo>
                <a:lnTo>
                  <a:pt x="209296" y="826363"/>
                </a:lnTo>
                <a:lnTo>
                  <a:pt x="209562" y="836523"/>
                </a:lnTo>
                <a:lnTo>
                  <a:pt x="210464" y="844143"/>
                </a:lnTo>
                <a:lnTo>
                  <a:pt x="211772" y="859383"/>
                </a:lnTo>
                <a:lnTo>
                  <a:pt x="212763" y="873353"/>
                </a:lnTo>
                <a:lnTo>
                  <a:pt x="213144" y="880973"/>
                </a:lnTo>
                <a:lnTo>
                  <a:pt x="213563" y="894943"/>
                </a:lnTo>
                <a:lnTo>
                  <a:pt x="213563" y="910183"/>
                </a:lnTo>
                <a:lnTo>
                  <a:pt x="213233" y="921613"/>
                </a:lnTo>
                <a:lnTo>
                  <a:pt x="212521" y="933043"/>
                </a:lnTo>
                <a:lnTo>
                  <a:pt x="212166" y="936853"/>
                </a:lnTo>
                <a:lnTo>
                  <a:pt x="211658" y="946683"/>
                </a:lnTo>
                <a:lnTo>
                  <a:pt x="211442" y="946632"/>
                </a:lnTo>
                <a:lnTo>
                  <a:pt x="211442" y="953084"/>
                </a:lnTo>
                <a:lnTo>
                  <a:pt x="211442" y="954582"/>
                </a:lnTo>
                <a:lnTo>
                  <a:pt x="186715" y="947864"/>
                </a:lnTo>
                <a:lnTo>
                  <a:pt x="159029" y="937704"/>
                </a:lnTo>
                <a:lnTo>
                  <a:pt x="152298" y="933894"/>
                </a:lnTo>
                <a:lnTo>
                  <a:pt x="145694" y="931354"/>
                </a:lnTo>
                <a:lnTo>
                  <a:pt x="139319" y="926274"/>
                </a:lnTo>
                <a:lnTo>
                  <a:pt x="133248" y="922464"/>
                </a:lnTo>
                <a:lnTo>
                  <a:pt x="129260" y="918654"/>
                </a:lnTo>
                <a:lnTo>
                  <a:pt x="125831" y="914844"/>
                </a:lnTo>
                <a:lnTo>
                  <a:pt x="122123" y="912304"/>
                </a:lnTo>
                <a:lnTo>
                  <a:pt x="118478" y="908494"/>
                </a:lnTo>
                <a:lnTo>
                  <a:pt x="114795" y="904684"/>
                </a:lnTo>
                <a:lnTo>
                  <a:pt x="111074" y="902144"/>
                </a:lnTo>
                <a:lnTo>
                  <a:pt x="94195" y="886904"/>
                </a:lnTo>
                <a:lnTo>
                  <a:pt x="88684" y="881824"/>
                </a:lnTo>
                <a:lnTo>
                  <a:pt x="85102" y="878014"/>
                </a:lnTo>
                <a:lnTo>
                  <a:pt x="81407" y="874204"/>
                </a:lnTo>
                <a:lnTo>
                  <a:pt x="75057" y="866584"/>
                </a:lnTo>
                <a:lnTo>
                  <a:pt x="72440" y="862774"/>
                </a:lnTo>
                <a:lnTo>
                  <a:pt x="70319" y="857694"/>
                </a:lnTo>
                <a:lnTo>
                  <a:pt x="67386" y="851344"/>
                </a:lnTo>
                <a:lnTo>
                  <a:pt x="64795" y="843724"/>
                </a:lnTo>
                <a:lnTo>
                  <a:pt x="59956" y="829754"/>
                </a:lnTo>
                <a:lnTo>
                  <a:pt x="53403" y="811974"/>
                </a:lnTo>
                <a:lnTo>
                  <a:pt x="51676" y="806894"/>
                </a:lnTo>
                <a:lnTo>
                  <a:pt x="49263" y="803084"/>
                </a:lnTo>
                <a:lnTo>
                  <a:pt x="47498" y="800544"/>
                </a:lnTo>
                <a:lnTo>
                  <a:pt x="43408" y="795464"/>
                </a:lnTo>
                <a:lnTo>
                  <a:pt x="40589" y="791654"/>
                </a:lnTo>
                <a:lnTo>
                  <a:pt x="31661" y="784034"/>
                </a:lnTo>
                <a:lnTo>
                  <a:pt x="25222" y="780224"/>
                </a:lnTo>
                <a:lnTo>
                  <a:pt x="26060" y="778954"/>
                </a:lnTo>
                <a:lnTo>
                  <a:pt x="26847" y="778954"/>
                </a:lnTo>
                <a:lnTo>
                  <a:pt x="32537" y="782764"/>
                </a:lnTo>
                <a:lnTo>
                  <a:pt x="38036" y="787844"/>
                </a:lnTo>
                <a:lnTo>
                  <a:pt x="43637" y="792924"/>
                </a:lnTo>
                <a:lnTo>
                  <a:pt x="48361" y="799274"/>
                </a:lnTo>
                <a:lnTo>
                  <a:pt x="50203" y="801814"/>
                </a:lnTo>
                <a:lnTo>
                  <a:pt x="53721" y="808164"/>
                </a:lnTo>
                <a:lnTo>
                  <a:pt x="55638" y="814514"/>
                </a:lnTo>
                <a:lnTo>
                  <a:pt x="57531" y="819594"/>
                </a:lnTo>
                <a:lnTo>
                  <a:pt x="64198" y="839914"/>
                </a:lnTo>
                <a:lnTo>
                  <a:pt x="66332" y="846264"/>
                </a:lnTo>
                <a:lnTo>
                  <a:pt x="68630" y="851344"/>
                </a:lnTo>
                <a:lnTo>
                  <a:pt x="71234" y="857694"/>
                </a:lnTo>
                <a:lnTo>
                  <a:pt x="74320" y="864044"/>
                </a:lnTo>
                <a:lnTo>
                  <a:pt x="78016" y="869124"/>
                </a:lnTo>
                <a:lnTo>
                  <a:pt x="82207" y="874204"/>
                </a:lnTo>
                <a:lnTo>
                  <a:pt x="86804" y="878014"/>
                </a:lnTo>
                <a:lnTo>
                  <a:pt x="91528" y="883094"/>
                </a:lnTo>
                <a:lnTo>
                  <a:pt x="96342" y="886904"/>
                </a:lnTo>
                <a:lnTo>
                  <a:pt x="101231" y="891984"/>
                </a:lnTo>
                <a:lnTo>
                  <a:pt x="111048" y="899604"/>
                </a:lnTo>
                <a:lnTo>
                  <a:pt x="115887" y="904684"/>
                </a:lnTo>
                <a:lnTo>
                  <a:pt x="125450" y="912304"/>
                </a:lnTo>
                <a:lnTo>
                  <a:pt x="135039" y="921194"/>
                </a:lnTo>
                <a:lnTo>
                  <a:pt x="145554" y="928814"/>
                </a:lnTo>
                <a:lnTo>
                  <a:pt x="156705" y="935164"/>
                </a:lnTo>
                <a:lnTo>
                  <a:pt x="168198" y="938974"/>
                </a:lnTo>
                <a:lnTo>
                  <a:pt x="179870" y="944054"/>
                </a:lnTo>
                <a:lnTo>
                  <a:pt x="191566" y="947864"/>
                </a:lnTo>
                <a:lnTo>
                  <a:pt x="203250" y="950404"/>
                </a:lnTo>
                <a:lnTo>
                  <a:pt x="211442" y="953084"/>
                </a:lnTo>
                <a:lnTo>
                  <a:pt x="211442" y="946632"/>
                </a:lnTo>
                <a:lnTo>
                  <a:pt x="176225" y="936434"/>
                </a:lnTo>
                <a:lnTo>
                  <a:pt x="163512" y="931354"/>
                </a:lnTo>
                <a:lnTo>
                  <a:pt x="136906" y="914844"/>
                </a:lnTo>
                <a:lnTo>
                  <a:pt x="135242" y="913574"/>
                </a:lnTo>
                <a:lnTo>
                  <a:pt x="130035" y="908494"/>
                </a:lnTo>
                <a:lnTo>
                  <a:pt x="119443" y="898334"/>
                </a:lnTo>
                <a:lnTo>
                  <a:pt x="114071" y="894524"/>
                </a:lnTo>
                <a:lnTo>
                  <a:pt x="103276" y="884364"/>
                </a:lnTo>
                <a:lnTo>
                  <a:pt x="98031" y="879284"/>
                </a:lnTo>
                <a:lnTo>
                  <a:pt x="94640" y="876744"/>
                </a:lnTo>
                <a:lnTo>
                  <a:pt x="91084" y="872934"/>
                </a:lnTo>
                <a:lnTo>
                  <a:pt x="84912" y="866584"/>
                </a:lnTo>
                <a:lnTo>
                  <a:pt x="82270" y="864044"/>
                </a:lnTo>
                <a:lnTo>
                  <a:pt x="80073" y="860234"/>
                </a:lnTo>
                <a:lnTo>
                  <a:pt x="64630" y="820864"/>
                </a:lnTo>
                <a:lnTo>
                  <a:pt x="62090" y="813244"/>
                </a:lnTo>
                <a:lnTo>
                  <a:pt x="61226" y="811974"/>
                </a:lnTo>
                <a:lnTo>
                  <a:pt x="39979" y="781494"/>
                </a:lnTo>
                <a:lnTo>
                  <a:pt x="37287" y="778954"/>
                </a:lnTo>
                <a:lnTo>
                  <a:pt x="35928" y="777684"/>
                </a:lnTo>
                <a:lnTo>
                  <a:pt x="31648" y="775144"/>
                </a:lnTo>
                <a:lnTo>
                  <a:pt x="19138" y="767524"/>
                </a:lnTo>
                <a:lnTo>
                  <a:pt x="14630" y="763714"/>
                </a:lnTo>
                <a:lnTo>
                  <a:pt x="13601" y="762444"/>
                </a:lnTo>
                <a:lnTo>
                  <a:pt x="13182" y="761174"/>
                </a:lnTo>
                <a:lnTo>
                  <a:pt x="12852" y="759904"/>
                </a:lnTo>
                <a:lnTo>
                  <a:pt x="13195" y="757364"/>
                </a:lnTo>
                <a:lnTo>
                  <a:pt x="13677" y="756094"/>
                </a:lnTo>
                <a:lnTo>
                  <a:pt x="13957" y="756094"/>
                </a:lnTo>
                <a:lnTo>
                  <a:pt x="14300" y="754824"/>
                </a:lnTo>
                <a:lnTo>
                  <a:pt x="14757" y="753554"/>
                </a:lnTo>
                <a:lnTo>
                  <a:pt x="15138" y="752284"/>
                </a:lnTo>
                <a:lnTo>
                  <a:pt x="16052" y="751014"/>
                </a:lnTo>
                <a:lnTo>
                  <a:pt x="17068" y="749744"/>
                </a:lnTo>
                <a:lnTo>
                  <a:pt x="20777" y="743394"/>
                </a:lnTo>
                <a:lnTo>
                  <a:pt x="23837" y="739584"/>
                </a:lnTo>
                <a:lnTo>
                  <a:pt x="26606" y="735774"/>
                </a:lnTo>
                <a:lnTo>
                  <a:pt x="29400" y="730694"/>
                </a:lnTo>
                <a:lnTo>
                  <a:pt x="31965" y="726884"/>
                </a:lnTo>
                <a:lnTo>
                  <a:pt x="34188" y="721804"/>
                </a:lnTo>
                <a:lnTo>
                  <a:pt x="37401" y="715454"/>
                </a:lnTo>
                <a:lnTo>
                  <a:pt x="40271" y="707834"/>
                </a:lnTo>
                <a:lnTo>
                  <a:pt x="42875" y="701484"/>
                </a:lnTo>
                <a:lnTo>
                  <a:pt x="45250" y="693864"/>
                </a:lnTo>
                <a:lnTo>
                  <a:pt x="47015" y="688784"/>
                </a:lnTo>
                <a:lnTo>
                  <a:pt x="53898" y="650684"/>
                </a:lnTo>
                <a:lnTo>
                  <a:pt x="54025" y="648144"/>
                </a:lnTo>
                <a:lnTo>
                  <a:pt x="60058" y="622744"/>
                </a:lnTo>
                <a:lnTo>
                  <a:pt x="62966" y="618934"/>
                </a:lnTo>
                <a:lnTo>
                  <a:pt x="66154" y="616394"/>
                </a:lnTo>
                <a:lnTo>
                  <a:pt x="71424" y="611314"/>
                </a:lnTo>
                <a:lnTo>
                  <a:pt x="77470" y="604964"/>
                </a:lnTo>
                <a:lnTo>
                  <a:pt x="84061" y="599884"/>
                </a:lnTo>
                <a:lnTo>
                  <a:pt x="90995" y="594804"/>
                </a:lnTo>
                <a:lnTo>
                  <a:pt x="98615" y="589724"/>
                </a:lnTo>
                <a:lnTo>
                  <a:pt x="100241" y="588454"/>
                </a:lnTo>
                <a:lnTo>
                  <a:pt x="106756" y="583374"/>
                </a:lnTo>
                <a:lnTo>
                  <a:pt x="110109" y="581431"/>
                </a:lnTo>
                <a:lnTo>
                  <a:pt x="110032" y="587527"/>
                </a:lnTo>
                <a:lnTo>
                  <a:pt x="109029" y="595147"/>
                </a:lnTo>
                <a:lnTo>
                  <a:pt x="108572" y="598957"/>
                </a:lnTo>
                <a:lnTo>
                  <a:pt x="108026" y="601497"/>
                </a:lnTo>
                <a:lnTo>
                  <a:pt x="107645" y="605307"/>
                </a:lnTo>
                <a:lnTo>
                  <a:pt x="107365" y="607847"/>
                </a:lnTo>
                <a:lnTo>
                  <a:pt x="106997" y="610387"/>
                </a:lnTo>
                <a:lnTo>
                  <a:pt x="106781" y="614197"/>
                </a:lnTo>
                <a:lnTo>
                  <a:pt x="106464" y="620547"/>
                </a:lnTo>
                <a:lnTo>
                  <a:pt x="106362" y="634517"/>
                </a:lnTo>
                <a:lnTo>
                  <a:pt x="106654" y="642137"/>
                </a:lnTo>
                <a:lnTo>
                  <a:pt x="112941" y="687857"/>
                </a:lnTo>
                <a:lnTo>
                  <a:pt x="127330" y="732307"/>
                </a:lnTo>
                <a:lnTo>
                  <a:pt x="131330" y="739927"/>
                </a:lnTo>
                <a:lnTo>
                  <a:pt x="135750" y="748817"/>
                </a:lnTo>
                <a:lnTo>
                  <a:pt x="167055" y="783107"/>
                </a:lnTo>
                <a:lnTo>
                  <a:pt x="208064" y="804697"/>
                </a:lnTo>
                <a:lnTo>
                  <a:pt x="217703" y="808253"/>
                </a:lnTo>
                <a:lnTo>
                  <a:pt x="216789" y="811123"/>
                </a:lnTo>
                <a:lnTo>
                  <a:pt x="215607" y="816203"/>
                </a:lnTo>
                <a:lnTo>
                  <a:pt x="214884" y="818743"/>
                </a:lnTo>
                <a:lnTo>
                  <a:pt x="214718" y="820013"/>
                </a:lnTo>
                <a:lnTo>
                  <a:pt x="214642" y="822553"/>
                </a:lnTo>
                <a:lnTo>
                  <a:pt x="215176" y="830173"/>
                </a:lnTo>
                <a:lnTo>
                  <a:pt x="216344" y="836523"/>
                </a:lnTo>
                <a:lnTo>
                  <a:pt x="217004" y="842873"/>
                </a:lnTo>
                <a:lnTo>
                  <a:pt x="217716" y="847953"/>
                </a:lnTo>
                <a:lnTo>
                  <a:pt x="217893" y="850493"/>
                </a:lnTo>
                <a:lnTo>
                  <a:pt x="217982" y="854303"/>
                </a:lnTo>
                <a:lnTo>
                  <a:pt x="217982" y="805446"/>
                </a:lnTo>
                <a:lnTo>
                  <a:pt x="216166" y="804773"/>
                </a:lnTo>
                <a:lnTo>
                  <a:pt x="216662" y="804214"/>
                </a:lnTo>
                <a:lnTo>
                  <a:pt x="216712" y="803275"/>
                </a:lnTo>
                <a:lnTo>
                  <a:pt x="219049" y="804303"/>
                </a:lnTo>
                <a:lnTo>
                  <a:pt x="219049" y="797877"/>
                </a:lnTo>
                <a:lnTo>
                  <a:pt x="215188" y="796378"/>
                </a:lnTo>
                <a:lnTo>
                  <a:pt x="215188" y="804341"/>
                </a:lnTo>
                <a:lnTo>
                  <a:pt x="202349" y="798347"/>
                </a:lnTo>
                <a:lnTo>
                  <a:pt x="163703" y="776757"/>
                </a:lnTo>
                <a:lnTo>
                  <a:pt x="136474" y="739927"/>
                </a:lnTo>
                <a:lnTo>
                  <a:pt x="120586" y="698017"/>
                </a:lnTo>
                <a:lnTo>
                  <a:pt x="112737" y="653567"/>
                </a:lnTo>
                <a:lnTo>
                  <a:pt x="111709" y="633247"/>
                </a:lnTo>
                <a:lnTo>
                  <a:pt x="111721" y="623087"/>
                </a:lnTo>
                <a:lnTo>
                  <a:pt x="111988" y="618007"/>
                </a:lnTo>
                <a:lnTo>
                  <a:pt x="112141" y="612927"/>
                </a:lnTo>
                <a:lnTo>
                  <a:pt x="112750" y="607847"/>
                </a:lnTo>
                <a:lnTo>
                  <a:pt x="113080" y="602767"/>
                </a:lnTo>
                <a:lnTo>
                  <a:pt x="114274" y="598957"/>
                </a:lnTo>
                <a:lnTo>
                  <a:pt x="115544" y="586257"/>
                </a:lnTo>
                <a:lnTo>
                  <a:pt x="115633" y="581177"/>
                </a:lnTo>
                <a:lnTo>
                  <a:pt x="115620" y="577367"/>
                </a:lnTo>
                <a:lnTo>
                  <a:pt x="115582" y="576592"/>
                </a:lnTo>
                <a:lnTo>
                  <a:pt x="116217" y="575754"/>
                </a:lnTo>
                <a:lnTo>
                  <a:pt x="116306" y="575157"/>
                </a:lnTo>
                <a:lnTo>
                  <a:pt x="116586" y="577367"/>
                </a:lnTo>
                <a:lnTo>
                  <a:pt x="116370" y="582447"/>
                </a:lnTo>
                <a:lnTo>
                  <a:pt x="116268" y="587527"/>
                </a:lnTo>
                <a:lnTo>
                  <a:pt x="116179" y="588797"/>
                </a:lnTo>
                <a:lnTo>
                  <a:pt x="115417" y="595147"/>
                </a:lnTo>
                <a:lnTo>
                  <a:pt x="113677" y="607847"/>
                </a:lnTo>
                <a:lnTo>
                  <a:pt x="112737" y="620547"/>
                </a:lnTo>
                <a:lnTo>
                  <a:pt x="114427" y="658647"/>
                </a:lnTo>
                <a:lnTo>
                  <a:pt x="121742" y="696747"/>
                </a:lnTo>
                <a:lnTo>
                  <a:pt x="134874" y="733577"/>
                </a:lnTo>
                <a:lnTo>
                  <a:pt x="142913" y="748817"/>
                </a:lnTo>
                <a:lnTo>
                  <a:pt x="145008" y="752627"/>
                </a:lnTo>
                <a:lnTo>
                  <a:pt x="147510" y="755167"/>
                </a:lnTo>
                <a:lnTo>
                  <a:pt x="148717" y="757707"/>
                </a:lnTo>
                <a:lnTo>
                  <a:pt x="149872" y="758977"/>
                </a:lnTo>
                <a:lnTo>
                  <a:pt x="151130" y="761517"/>
                </a:lnTo>
                <a:lnTo>
                  <a:pt x="152501" y="762787"/>
                </a:lnTo>
                <a:lnTo>
                  <a:pt x="153733" y="764057"/>
                </a:lnTo>
                <a:lnTo>
                  <a:pt x="155232" y="765327"/>
                </a:lnTo>
                <a:lnTo>
                  <a:pt x="161010" y="771677"/>
                </a:lnTo>
                <a:lnTo>
                  <a:pt x="167779" y="776757"/>
                </a:lnTo>
                <a:lnTo>
                  <a:pt x="174853" y="781837"/>
                </a:lnTo>
                <a:lnTo>
                  <a:pt x="185712" y="788187"/>
                </a:lnTo>
                <a:lnTo>
                  <a:pt x="196926" y="794537"/>
                </a:lnTo>
                <a:lnTo>
                  <a:pt x="215112" y="802576"/>
                </a:lnTo>
                <a:lnTo>
                  <a:pt x="215188" y="804341"/>
                </a:lnTo>
                <a:lnTo>
                  <a:pt x="215188" y="796378"/>
                </a:lnTo>
                <a:lnTo>
                  <a:pt x="213753" y="795807"/>
                </a:lnTo>
                <a:lnTo>
                  <a:pt x="197891" y="788187"/>
                </a:lnTo>
                <a:lnTo>
                  <a:pt x="182689" y="779297"/>
                </a:lnTo>
                <a:lnTo>
                  <a:pt x="173012" y="774217"/>
                </a:lnTo>
                <a:lnTo>
                  <a:pt x="168681" y="770407"/>
                </a:lnTo>
                <a:lnTo>
                  <a:pt x="143433" y="736117"/>
                </a:lnTo>
                <a:lnTo>
                  <a:pt x="128092" y="695477"/>
                </a:lnTo>
                <a:lnTo>
                  <a:pt x="120408" y="652297"/>
                </a:lnTo>
                <a:lnTo>
                  <a:pt x="119392" y="634517"/>
                </a:lnTo>
                <a:lnTo>
                  <a:pt x="119507" y="620547"/>
                </a:lnTo>
                <a:lnTo>
                  <a:pt x="119799" y="614197"/>
                </a:lnTo>
                <a:lnTo>
                  <a:pt x="120446" y="609117"/>
                </a:lnTo>
                <a:lnTo>
                  <a:pt x="120675" y="605307"/>
                </a:lnTo>
                <a:lnTo>
                  <a:pt x="121183" y="602767"/>
                </a:lnTo>
                <a:lnTo>
                  <a:pt x="122085" y="597687"/>
                </a:lnTo>
                <a:lnTo>
                  <a:pt x="122859" y="590067"/>
                </a:lnTo>
                <a:lnTo>
                  <a:pt x="123151" y="583717"/>
                </a:lnTo>
                <a:lnTo>
                  <a:pt x="123037" y="573557"/>
                </a:lnTo>
                <a:lnTo>
                  <a:pt x="117513" y="534187"/>
                </a:lnTo>
                <a:lnTo>
                  <a:pt x="116103" y="528142"/>
                </a:lnTo>
                <a:lnTo>
                  <a:pt x="116103" y="573468"/>
                </a:lnTo>
                <a:lnTo>
                  <a:pt x="115455" y="573786"/>
                </a:lnTo>
                <a:lnTo>
                  <a:pt x="115366" y="571817"/>
                </a:lnTo>
                <a:lnTo>
                  <a:pt x="115951" y="570750"/>
                </a:lnTo>
                <a:lnTo>
                  <a:pt x="116103" y="573468"/>
                </a:lnTo>
                <a:lnTo>
                  <a:pt x="116103" y="528142"/>
                </a:lnTo>
                <a:lnTo>
                  <a:pt x="115836" y="526999"/>
                </a:lnTo>
                <a:lnTo>
                  <a:pt x="115836" y="568629"/>
                </a:lnTo>
                <a:lnTo>
                  <a:pt x="115176" y="569391"/>
                </a:lnTo>
                <a:lnTo>
                  <a:pt x="114731" y="564667"/>
                </a:lnTo>
                <a:lnTo>
                  <a:pt x="113893" y="557047"/>
                </a:lnTo>
                <a:lnTo>
                  <a:pt x="112737" y="549427"/>
                </a:lnTo>
                <a:lnTo>
                  <a:pt x="112039" y="544347"/>
                </a:lnTo>
                <a:lnTo>
                  <a:pt x="110972" y="540537"/>
                </a:lnTo>
                <a:lnTo>
                  <a:pt x="110058" y="535597"/>
                </a:lnTo>
                <a:lnTo>
                  <a:pt x="110058" y="576719"/>
                </a:lnTo>
                <a:lnTo>
                  <a:pt x="100063" y="583374"/>
                </a:lnTo>
                <a:lnTo>
                  <a:pt x="93827" y="588454"/>
                </a:lnTo>
                <a:lnTo>
                  <a:pt x="89763" y="588454"/>
                </a:lnTo>
                <a:lnTo>
                  <a:pt x="96824" y="583374"/>
                </a:lnTo>
                <a:lnTo>
                  <a:pt x="107213" y="575754"/>
                </a:lnTo>
                <a:lnTo>
                  <a:pt x="109855" y="572592"/>
                </a:lnTo>
                <a:lnTo>
                  <a:pt x="110058" y="576719"/>
                </a:lnTo>
                <a:lnTo>
                  <a:pt x="110058" y="535597"/>
                </a:lnTo>
                <a:lnTo>
                  <a:pt x="98844" y="493547"/>
                </a:lnTo>
                <a:lnTo>
                  <a:pt x="85458" y="456717"/>
                </a:lnTo>
                <a:lnTo>
                  <a:pt x="76733" y="438937"/>
                </a:lnTo>
                <a:lnTo>
                  <a:pt x="74891" y="435127"/>
                </a:lnTo>
                <a:lnTo>
                  <a:pt x="73050" y="432587"/>
                </a:lnTo>
                <a:lnTo>
                  <a:pt x="71577" y="428777"/>
                </a:lnTo>
                <a:lnTo>
                  <a:pt x="68110" y="421157"/>
                </a:lnTo>
                <a:lnTo>
                  <a:pt x="67030" y="417347"/>
                </a:lnTo>
                <a:lnTo>
                  <a:pt x="68046" y="418617"/>
                </a:lnTo>
                <a:lnTo>
                  <a:pt x="69519" y="422427"/>
                </a:lnTo>
                <a:lnTo>
                  <a:pt x="71843" y="426237"/>
                </a:lnTo>
                <a:lnTo>
                  <a:pt x="72986" y="428777"/>
                </a:lnTo>
                <a:lnTo>
                  <a:pt x="74396" y="431317"/>
                </a:lnTo>
                <a:lnTo>
                  <a:pt x="76022" y="433857"/>
                </a:lnTo>
                <a:lnTo>
                  <a:pt x="77660" y="437667"/>
                </a:lnTo>
                <a:lnTo>
                  <a:pt x="79514" y="440207"/>
                </a:lnTo>
                <a:lnTo>
                  <a:pt x="81140" y="444017"/>
                </a:lnTo>
                <a:lnTo>
                  <a:pt x="85737" y="454177"/>
                </a:lnTo>
                <a:lnTo>
                  <a:pt x="89750" y="464337"/>
                </a:lnTo>
                <a:lnTo>
                  <a:pt x="93014" y="471957"/>
                </a:lnTo>
                <a:lnTo>
                  <a:pt x="95389" y="479577"/>
                </a:lnTo>
                <a:lnTo>
                  <a:pt x="109943" y="531647"/>
                </a:lnTo>
                <a:lnTo>
                  <a:pt x="114998" y="560857"/>
                </a:lnTo>
                <a:lnTo>
                  <a:pt x="115633" y="564667"/>
                </a:lnTo>
                <a:lnTo>
                  <a:pt x="115836" y="568629"/>
                </a:lnTo>
                <a:lnTo>
                  <a:pt x="115836" y="526999"/>
                </a:lnTo>
                <a:lnTo>
                  <a:pt x="105473" y="489737"/>
                </a:lnTo>
                <a:lnTo>
                  <a:pt x="89115" y="446557"/>
                </a:lnTo>
                <a:lnTo>
                  <a:pt x="87668" y="442747"/>
                </a:lnTo>
                <a:lnTo>
                  <a:pt x="86487" y="440207"/>
                </a:lnTo>
                <a:lnTo>
                  <a:pt x="80302" y="430047"/>
                </a:lnTo>
                <a:lnTo>
                  <a:pt x="77558" y="424967"/>
                </a:lnTo>
                <a:lnTo>
                  <a:pt x="75196" y="419887"/>
                </a:lnTo>
                <a:lnTo>
                  <a:pt x="74320" y="417347"/>
                </a:lnTo>
                <a:lnTo>
                  <a:pt x="73025" y="413537"/>
                </a:lnTo>
                <a:lnTo>
                  <a:pt x="69938" y="405917"/>
                </a:lnTo>
                <a:lnTo>
                  <a:pt x="67144" y="397027"/>
                </a:lnTo>
                <a:lnTo>
                  <a:pt x="64617" y="388137"/>
                </a:lnTo>
                <a:lnTo>
                  <a:pt x="64008" y="386041"/>
                </a:lnTo>
                <a:lnTo>
                  <a:pt x="104546" y="362737"/>
                </a:lnTo>
                <a:lnTo>
                  <a:pt x="121780" y="330987"/>
                </a:lnTo>
                <a:lnTo>
                  <a:pt x="122555" y="328447"/>
                </a:lnTo>
                <a:lnTo>
                  <a:pt x="124587" y="317017"/>
                </a:lnTo>
                <a:lnTo>
                  <a:pt x="126314" y="306857"/>
                </a:lnTo>
                <a:lnTo>
                  <a:pt x="127939" y="295427"/>
                </a:lnTo>
                <a:lnTo>
                  <a:pt x="129692" y="285267"/>
                </a:lnTo>
                <a:lnTo>
                  <a:pt x="139115" y="244627"/>
                </a:lnTo>
                <a:lnTo>
                  <a:pt x="155765" y="206527"/>
                </a:lnTo>
                <a:lnTo>
                  <a:pt x="182778" y="177317"/>
                </a:lnTo>
                <a:lnTo>
                  <a:pt x="185470" y="176047"/>
                </a:lnTo>
                <a:lnTo>
                  <a:pt x="188277" y="173507"/>
                </a:lnTo>
                <a:lnTo>
                  <a:pt x="194043" y="170967"/>
                </a:lnTo>
                <a:lnTo>
                  <a:pt x="196900" y="168427"/>
                </a:lnTo>
                <a:lnTo>
                  <a:pt x="200139" y="167157"/>
                </a:lnTo>
                <a:lnTo>
                  <a:pt x="206413" y="164617"/>
                </a:lnTo>
                <a:lnTo>
                  <a:pt x="212712" y="160807"/>
                </a:lnTo>
                <a:lnTo>
                  <a:pt x="219024" y="158267"/>
                </a:lnTo>
                <a:lnTo>
                  <a:pt x="228498" y="153187"/>
                </a:lnTo>
                <a:lnTo>
                  <a:pt x="247535" y="145567"/>
                </a:lnTo>
                <a:lnTo>
                  <a:pt x="257111" y="140487"/>
                </a:lnTo>
                <a:lnTo>
                  <a:pt x="263753" y="137947"/>
                </a:lnTo>
                <a:lnTo>
                  <a:pt x="270865" y="135407"/>
                </a:lnTo>
                <a:lnTo>
                  <a:pt x="278358" y="132867"/>
                </a:lnTo>
                <a:lnTo>
                  <a:pt x="286207" y="130327"/>
                </a:lnTo>
                <a:lnTo>
                  <a:pt x="291541" y="127787"/>
                </a:lnTo>
                <a:lnTo>
                  <a:pt x="302844" y="125247"/>
                </a:lnTo>
                <a:lnTo>
                  <a:pt x="308584" y="122707"/>
                </a:lnTo>
                <a:lnTo>
                  <a:pt x="312331" y="122707"/>
                </a:lnTo>
                <a:lnTo>
                  <a:pt x="313372" y="121437"/>
                </a:lnTo>
                <a:lnTo>
                  <a:pt x="317271" y="121437"/>
                </a:lnTo>
                <a:lnTo>
                  <a:pt x="346138" y="125247"/>
                </a:lnTo>
                <a:lnTo>
                  <a:pt x="355422" y="127787"/>
                </a:lnTo>
                <a:lnTo>
                  <a:pt x="367360" y="130327"/>
                </a:lnTo>
                <a:lnTo>
                  <a:pt x="375793" y="132549"/>
                </a:lnTo>
                <a:lnTo>
                  <a:pt x="375793" y="129349"/>
                </a:lnTo>
                <a:lnTo>
                  <a:pt x="339534" y="120167"/>
                </a:lnTo>
                <a:lnTo>
                  <a:pt x="331393" y="118897"/>
                </a:lnTo>
                <a:lnTo>
                  <a:pt x="325920" y="117627"/>
                </a:lnTo>
                <a:lnTo>
                  <a:pt x="328218" y="117627"/>
                </a:lnTo>
                <a:lnTo>
                  <a:pt x="339547" y="118897"/>
                </a:lnTo>
                <a:lnTo>
                  <a:pt x="347167" y="120167"/>
                </a:lnTo>
                <a:lnTo>
                  <a:pt x="353618" y="121437"/>
                </a:lnTo>
                <a:lnTo>
                  <a:pt x="360095" y="121437"/>
                </a:lnTo>
                <a:lnTo>
                  <a:pt x="365442" y="122707"/>
                </a:lnTo>
                <a:lnTo>
                  <a:pt x="367906" y="122707"/>
                </a:lnTo>
                <a:lnTo>
                  <a:pt x="365099" y="120167"/>
                </a:lnTo>
                <a:lnTo>
                  <a:pt x="354901" y="117627"/>
                </a:lnTo>
                <a:lnTo>
                  <a:pt x="349440" y="115087"/>
                </a:lnTo>
                <a:lnTo>
                  <a:pt x="343395" y="113817"/>
                </a:lnTo>
                <a:lnTo>
                  <a:pt x="336804" y="112547"/>
                </a:lnTo>
                <a:lnTo>
                  <a:pt x="329717" y="111277"/>
                </a:lnTo>
                <a:lnTo>
                  <a:pt x="324764" y="111277"/>
                </a:lnTo>
                <a:lnTo>
                  <a:pt x="319646" y="110007"/>
                </a:lnTo>
                <a:lnTo>
                  <a:pt x="319379" y="110007"/>
                </a:lnTo>
                <a:lnTo>
                  <a:pt x="319405" y="109855"/>
                </a:lnTo>
                <a:lnTo>
                  <a:pt x="336613" y="67983"/>
                </a:lnTo>
                <a:lnTo>
                  <a:pt x="365594" y="39712"/>
                </a:lnTo>
                <a:lnTo>
                  <a:pt x="367626" y="38265"/>
                </a:lnTo>
                <a:lnTo>
                  <a:pt x="369887" y="36855"/>
                </a:lnTo>
                <a:lnTo>
                  <a:pt x="390817" y="24384"/>
                </a:lnTo>
                <a:lnTo>
                  <a:pt x="419112" y="7848"/>
                </a:lnTo>
                <a:lnTo>
                  <a:pt x="426237" y="3581"/>
                </a:lnTo>
                <a:lnTo>
                  <a:pt x="431965" y="0"/>
                </a:lnTo>
                <a:lnTo>
                  <a:pt x="419176" y="0"/>
                </a:lnTo>
                <a:lnTo>
                  <a:pt x="411099" y="4914"/>
                </a:lnTo>
                <a:lnTo>
                  <a:pt x="374192" y="27101"/>
                </a:lnTo>
                <a:lnTo>
                  <a:pt x="370039" y="29679"/>
                </a:lnTo>
                <a:lnTo>
                  <a:pt x="365798" y="32118"/>
                </a:lnTo>
                <a:lnTo>
                  <a:pt x="359867" y="36360"/>
                </a:lnTo>
                <a:lnTo>
                  <a:pt x="357759" y="37579"/>
                </a:lnTo>
                <a:lnTo>
                  <a:pt x="355904" y="39141"/>
                </a:lnTo>
                <a:lnTo>
                  <a:pt x="350304" y="43751"/>
                </a:lnTo>
                <a:lnTo>
                  <a:pt x="324154" y="77444"/>
                </a:lnTo>
                <a:lnTo>
                  <a:pt x="312623" y="110731"/>
                </a:lnTo>
                <a:lnTo>
                  <a:pt x="311696" y="111277"/>
                </a:lnTo>
                <a:lnTo>
                  <a:pt x="313474" y="100647"/>
                </a:lnTo>
                <a:lnTo>
                  <a:pt x="318770" y="84759"/>
                </a:lnTo>
                <a:lnTo>
                  <a:pt x="326351" y="69684"/>
                </a:lnTo>
                <a:lnTo>
                  <a:pt x="336118" y="55727"/>
                </a:lnTo>
                <a:lnTo>
                  <a:pt x="338023" y="53594"/>
                </a:lnTo>
                <a:lnTo>
                  <a:pt x="339763" y="51308"/>
                </a:lnTo>
                <a:lnTo>
                  <a:pt x="341795" y="49301"/>
                </a:lnTo>
                <a:lnTo>
                  <a:pt x="347954" y="43294"/>
                </a:lnTo>
                <a:lnTo>
                  <a:pt x="356857" y="36017"/>
                </a:lnTo>
                <a:lnTo>
                  <a:pt x="359371" y="34582"/>
                </a:lnTo>
                <a:lnTo>
                  <a:pt x="361721" y="32918"/>
                </a:lnTo>
                <a:lnTo>
                  <a:pt x="368985" y="28333"/>
                </a:lnTo>
                <a:lnTo>
                  <a:pt x="376313" y="23914"/>
                </a:lnTo>
                <a:lnTo>
                  <a:pt x="417131" y="0"/>
                </a:lnTo>
                <a:lnTo>
                  <a:pt x="407098" y="0"/>
                </a:lnTo>
                <a:lnTo>
                  <a:pt x="398843" y="4914"/>
                </a:lnTo>
                <a:lnTo>
                  <a:pt x="384873" y="13335"/>
                </a:lnTo>
                <a:lnTo>
                  <a:pt x="370979" y="21856"/>
                </a:lnTo>
                <a:lnTo>
                  <a:pt x="364070" y="26187"/>
                </a:lnTo>
                <a:lnTo>
                  <a:pt x="361772" y="27597"/>
                </a:lnTo>
                <a:lnTo>
                  <a:pt x="359410" y="29375"/>
                </a:lnTo>
                <a:lnTo>
                  <a:pt x="357085" y="30962"/>
                </a:lnTo>
                <a:lnTo>
                  <a:pt x="350329" y="36156"/>
                </a:lnTo>
                <a:lnTo>
                  <a:pt x="323418" y="68795"/>
                </a:lnTo>
                <a:lnTo>
                  <a:pt x="321348" y="73317"/>
                </a:lnTo>
                <a:lnTo>
                  <a:pt x="325958" y="56896"/>
                </a:lnTo>
                <a:lnTo>
                  <a:pt x="331609" y="34264"/>
                </a:lnTo>
                <a:lnTo>
                  <a:pt x="333502" y="26098"/>
                </a:lnTo>
                <a:lnTo>
                  <a:pt x="335013" y="19291"/>
                </a:lnTo>
                <a:lnTo>
                  <a:pt x="338302" y="8496"/>
                </a:lnTo>
                <a:lnTo>
                  <a:pt x="339369" y="4889"/>
                </a:lnTo>
                <a:lnTo>
                  <a:pt x="340766" y="1397"/>
                </a:lnTo>
                <a:lnTo>
                  <a:pt x="341274" y="0"/>
                </a:lnTo>
                <a:lnTo>
                  <a:pt x="334962" y="0"/>
                </a:lnTo>
                <a:lnTo>
                  <a:pt x="331685" y="9525"/>
                </a:lnTo>
                <a:lnTo>
                  <a:pt x="327279" y="26568"/>
                </a:lnTo>
                <a:lnTo>
                  <a:pt x="323532" y="42684"/>
                </a:lnTo>
                <a:lnTo>
                  <a:pt x="319303" y="59004"/>
                </a:lnTo>
                <a:lnTo>
                  <a:pt x="314693" y="75031"/>
                </a:lnTo>
                <a:lnTo>
                  <a:pt x="310908" y="86969"/>
                </a:lnTo>
                <a:lnTo>
                  <a:pt x="310908" y="106083"/>
                </a:lnTo>
                <a:lnTo>
                  <a:pt x="310197" y="111277"/>
                </a:lnTo>
                <a:lnTo>
                  <a:pt x="309016" y="111277"/>
                </a:lnTo>
                <a:lnTo>
                  <a:pt x="310908" y="106083"/>
                </a:lnTo>
                <a:lnTo>
                  <a:pt x="310908" y="86969"/>
                </a:lnTo>
                <a:lnTo>
                  <a:pt x="309714" y="90728"/>
                </a:lnTo>
                <a:lnTo>
                  <a:pt x="304304" y="106032"/>
                </a:lnTo>
                <a:lnTo>
                  <a:pt x="301536" y="112941"/>
                </a:lnTo>
                <a:lnTo>
                  <a:pt x="299935" y="113436"/>
                </a:lnTo>
                <a:lnTo>
                  <a:pt x="303923" y="102717"/>
                </a:lnTo>
                <a:lnTo>
                  <a:pt x="309956" y="84429"/>
                </a:lnTo>
                <a:lnTo>
                  <a:pt x="315493" y="65709"/>
                </a:lnTo>
                <a:lnTo>
                  <a:pt x="320586" y="46685"/>
                </a:lnTo>
                <a:lnTo>
                  <a:pt x="322961" y="37058"/>
                </a:lnTo>
                <a:lnTo>
                  <a:pt x="325513" y="26098"/>
                </a:lnTo>
                <a:lnTo>
                  <a:pt x="327596" y="17602"/>
                </a:lnTo>
                <a:lnTo>
                  <a:pt x="330365" y="7874"/>
                </a:lnTo>
                <a:lnTo>
                  <a:pt x="333032" y="0"/>
                </a:lnTo>
                <a:lnTo>
                  <a:pt x="328320" y="0"/>
                </a:lnTo>
                <a:lnTo>
                  <a:pt x="327812" y="1447"/>
                </a:lnTo>
                <a:lnTo>
                  <a:pt x="326110" y="7239"/>
                </a:lnTo>
                <a:lnTo>
                  <a:pt x="324904" y="11087"/>
                </a:lnTo>
                <a:lnTo>
                  <a:pt x="323977" y="14998"/>
                </a:lnTo>
                <a:lnTo>
                  <a:pt x="323011" y="19291"/>
                </a:lnTo>
                <a:lnTo>
                  <a:pt x="322160" y="22885"/>
                </a:lnTo>
                <a:lnTo>
                  <a:pt x="309803" y="75755"/>
                </a:lnTo>
                <a:lnTo>
                  <a:pt x="298259" y="113944"/>
                </a:lnTo>
                <a:lnTo>
                  <a:pt x="290385" y="116357"/>
                </a:lnTo>
                <a:lnTo>
                  <a:pt x="275539" y="121437"/>
                </a:lnTo>
                <a:lnTo>
                  <a:pt x="268439" y="123977"/>
                </a:lnTo>
                <a:lnTo>
                  <a:pt x="261594" y="127787"/>
                </a:lnTo>
                <a:lnTo>
                  <a:pt x="255104" y="130327"/>
                </a:lnTo>
                <a:lnTo>
                  <a:pt x="248983" y="132867"/>
                </a:lnTo>
                <a:lnTo>
                  <a:pt x="243306" y="135407"/>
                </a:lnTo>
                <a:lnTo>
                  <a:pt x="224396" y="143027"/>
                </a:lnTo>
                <a:lnTo>
                  <a:pt x="215023" y="148107"/>
                </a:lnTo>
                <a:lnTo>
                  <a:pt x="205701" y="151917"/>
                </a:lnTo>
                <a:lnTo>
                  <a:pt x="191770" y="159537"/>
                </a:lnTo>
                <a:lnTo>
                  <a:pt x="187032" y="162077"/>
                </a:lnTo>
                <a:lnTo>
                  <a:pt x="183807" y="163347"/>
                </a:lnTo>
                <a:lnTo>
                  <a:pt x="180886" y="165887"/>
                </a:lnTo>
                <a:lnTo>
                  <a:pt x="177825" y="167157"/>
                </a:lnTo>
                <a:lnTo>
                  <a:pt x="174955" y="169697"/>
                </a:lnTo>
                <a:lnTo>
                  <a:pt x="171932" y="170967"/>
                </a:lnTo>
                <a:lnTo>
                  <a:pt x="169265" y="173507"/>
                </a:lnTo>
                <a:lnTo>
                  <a:pt x="161353" y="181127"/>
                </a:lnTo>
                <a:lnTo>
                  <a:pt x="154228" y="190017"/>
                </a:lnTo>
                <a:lnTo>
                  <a:pt x="147853" y="197637"/>
                </a:lnTo>
                <a:lnTo>
                  <a:pt x="137312" y="216687"/>
                </a:lnTo>
                <a:lnTo>
                  <a:pt x="134493" y="223405"/>
                </a:lnTo>
                <a:lnTo>
                  <a:pt x="134493" y="237007"/>
                </a:lnTo>
                <a:lnTo>
                  <a:pt x="133896" y="240817"/>
                </a:lnTo>
                <a:lnTo>
                  <a:pt x="131597" y="248437"/>
                </a:lnTo>
                <a:lnTo>
                  <a:pt x="129705" y="257327"/>
                </a:lnTo>
                <a:lnTo>
                  <a:pt x="128828" y="261137"/>
                </a:lnTo>
                <a:lnTo>
                  <a:pt x="118262" y="319557"/>
                </a:lnTo>
                <a:lnTo>
                  <a:pt x="117424" y="324637"/>
                </a:lnTo>
                <a:lnTo>
                  <a:pt x="116509" y="329717"/>
                </a:lnTo>
                <a:lnTo>
                  <a:pt x="115125" y="334797"/>
                </a:lnTo>
                <a:lnTo>
                  <a:pt x="113614" y="339877"/>
                </a:lnTo>
                <a:lnTo>
                  <a:pt x="112407" y="342417"/>
                </a:lnTo>
                <a:lnTo>
                  <a:pt x="111252" y="344957"/>
                </a:lnTo>
                <a:lnTo>
                  <a:pt x="110147" y="347497"/>
                </a:lnTo>
                <a:lnTo>
                  <a:pt x="108635" y="348767"/>
                </a:lnTo>
                <a:lnTo>
                  <a:pt x="104051" y="355117"/>
                </a:lnTo>
                <a:lnTo>
                  <a:pt x="72136" y="377977"/>
                </a:lnTo>
                <a:lnTo>
                  <a:pt x="65443" y="379247"/>
                </a:lnTo>
                <a:lnTo>
                  <a:pt x="66941" y="379247"/>
                </a:lnTo>
                <a:lnTo>
                  <a:pt x="61607" y="380098"/>
                </a:lnTo>
                <a:lnTo>
                  <a:pt x="62992" y="379247"/>
                </a:lnTo>
                <a:lnTo>
                  <a:pt x="65036" y="379247"/>
                </a:lnTo>
                <a:lnTo>
                  <a:pt x="67932" y="377977"/>
                </a:lnTo>
                <a:lnTo>
                  <a:pt x="71323" y="375437"/>
                </a:lnTo>
                <a:lnTo>
                  <a:pt x="76771" y="372897"/>
                </a:lnTo>
                <a:lnTo>
                  <a:pt x="82740" y="370357"/>
                </a:lnTo>
                <a:lnTo>
                  <a:pt x="88938" y="366547"/>
                </a:lnTo>
                <a:lnTo>
                  <a:pt x="112636" y="336067"/>
                </a:lnTo>
                <a:lnTo>
                  <a:pt x="116420" y="318287"/>
                </a:lnTo>
                <a:lnTo>
                  <a:pt x="117411" y="313207"/>
                </a:lnTo>
                <a:lnTo>
                  <a:pt x="118719" y="305587"/>
                </a:lnTo>
                <a:lnTo>
                  <a:pt x="121412" y="289077"/>
                </a:lnTo>
                <a:lnTo>
                  <a:pt x="122936" y="280187"/>
                </a:lnTo>
                <a:lnTo>
                  <a:pt x="134493" y="237007"/>
                </a:lnTo>
                <a:lnTo>
                  <a:pt x="134493" y="223405"/>
                </a:lnTo>
                <a:lnTo>
                  <a:pt x="121043" y="267487"/>
                </a:lnTo>
                <a:lnTo>
                  <a:pt x="113766" y="308127"/>
                </a:lnTo>
                <a:lnTo>
                  <a:pt x="112014" y="318287"/>
                </a:lnTo>
                <a:lnTo>
                  <a:pt x="109969" y="328447"/>
                </a:lnTo>
                <a:lnTo>
                  <a:pt x="108318" y="334797"/>
                </a:lnTo>
                <a:lnTo>
                  <a:pt x="107149" y="337337"/>
                </a:lnTo>
                <a:lnTo>
                  <a:pt x="106629" y="338607"/>
                </a:lnTo>
                <a:lnTo>
                  <a:pt x="105752" y="339877"/>
                </a:lnTo>
                <a:lnTo>
                  <a:pt x="104457" y="342417"/>
                </a:lnTo>
                <a:lnTo>
                  <a:pt x="102666" y="344957"/>
                </a:lnTo>
                <a:lnTo>
                  <a:pt x="99161" y="350037"/>
                </a:lnTo>
                <a:lnTo>
                  <a:pt x="94703" y="355117"/>
                </a:lnTo>
                <a:lnTo>
                  <a:pt x="84493" y="362737"/>
                </a:lnTo>
                <a:lnTo>
                  <a:pt x="78854" y="365277"/>
                </a:lnTo>
                <a:lnTo>
                  <a:pt x="72923" y="369087"/>
                </a:lnTo>
                <a:lnTo>
                  <a:pt x="67081" y="371627"/>
                </a:lnTo>
                <a:lnTo>
                  <a:pt x="60629" y="374167"/>
                </a:lnTo>
                <a:lnTo>
                  <a:pt x="51257" y="376707"/>
                </a:lnTo>
                <a:lnTo>
                  <a:pt x="49301" y="379247"/>
                </a:lnTo>
                <a:lnTo>
                  <a:pt x="60934" y="418617"/>
                </a:lnTo>
                <a:lnTo>
                  <a:pt x="63169" y="423697"/>
                </a:lnTo>
                <a:lnTo>
                  <a:pt x="65671" y="430047"/>
                </a:lnTo>
                <a:lnTo>
                  <a:pt x="68668" y="435127"/>
                </a:lnTo>
                <a:lnTo>
                  <a:pt x="71996" y="441477"/>
                </a:lnTo>
                <a:lnTo>
                  <a:pt x="74536" y="445287"/>
                </a:lnTo>
                <a:lnTo>
                  <a:pt x="76987" y="450367"/>
                </a:lnTo>
                <a:lnTo>
                  <a:pt x="80492" y="459257"/>
                </a:lnTo>
                <a:lnTo>
                  <a:pt x="83781" y="466877"/>
                </a:lnTo>
                <a:lnTo>
                  <a:pt x="86880" y="475767"/>
                </a:lnTo>
                <a:lnTo>
                  <a:pt x="89827" y="483387"/>
                </a:lnTo>
                <a:lnTo>
                  <a:pt x="92608" y="492277"/>
                </a:lnTo>
                <a:lnTo>
                  <a:pt x="95275" y="501167"/>
                </a:lnTo>
                <a:lnTo>
                  <a:pt x="97790" y="510057"/>
                </a:lnTo>
                <a:lnTo>
                  <a:pt x="100114" y="517677"/>
                </a:lnTo>
                <a:lnTo>
                  <a:pt x="108800" y="560857"/>
                </a:lnTo>
                <a:lnTo>
                  <a:pt x="109829" y="572160"/>
                </a:lnTo>
                <a:lnTo>
                  <a:pt x="100177" y="575754"/>
                </a:lnTo>
                <a:lnTo>
                  <a:pt x="94729" y="579564"/>
                </a:lnTo>
                <a:lnTo>
                  <a:pt x="59347" y="607504"/>
                </a:lnTo>
                <a:lnTo>
                  <a:pt x="54686" y="612584"/>
                </a:lnTo>
                <a:lnTo>
                  <a:pt x="51320" y="615124"/>
                </a:lnTo>
                <a:lnTo>
                  <a:pt x="48031" y="620204"/>
                </a:lnTo>
                <a:lnTo>
                  <a:pt x="45872" y="625284"/>
                </a:lnTo>
                <a:lnTo>
                  <a:pt x="43662" y="630364"/>
                </a:lnTo>
                <a:lnTo>
                  <a:pt x="43192" y="635444"/>
                </a:lnTo>
                <a:lnTo>
                  <a:pt x="43002" y="640524"/>
                </a:lnTo>
                <a:lnTo>
                  <a:pt x="42773" y="648144"/>
                </a:lnTo>
                <a:lnTo>
                  <a:pt x="42316" y="654494"/>
                </a:lnTo>
                <a:lnTo>
                  <a:pt x="41554" y="660844"/>
                </a:lnTo>
                <a:lnTo>
                  <a:pt x="40398" y="668464"/>
                </a:lnTo>
                <a:lnTo>
                  <a:pt x="40208" y="669277"/>
                </a:lnTo>
                <a:lnTo>
                  <a:pt x="40208" y="688784"/>
                </a:lnTo>
                <a:lnTo>
                  <a:pt x="40106" y="690054"/>
                </a:lnTo>
                <a:lnTo>
                  <a:pt x="39001" y="695134"/>
                </a:lnTo>
                <a:lnTo>
                  <a:pt x="37846" y="698944"/>
                </a:lnTo>
                <a:lnTo>
                  <a:pt x="36766" y="702754"/>
                </a:lnTo>
                <a:lnTo>
                  <a:pt x="32626" y="711644"/>
                </a:lnTo>
                <a:lnTo>
                  <a:pt x="31153" y="714184"/>
                </a:lnTo>
                <a:lnTo>
                  <a:pt x="28092" y="720534"/>
                </a:lnTo>
                <a:lnTo>
                  <a:pt x="24549" y="728154"/>
                </a:lnTo>
                <a:lnTo>
                  <a:pt x="20637" y="734504"/>
                </a:lnTo>
                <a:lnTo>
                  <a:pt x="16408" y="740854"/>
                </a:lnTo>
                <a:lnTo>
                  <a:pt x="13589" y="744664"/>
                </a:lnTo>
                <a:lnTo>
                  <a:pt x="11112" y="749744"/>
                </a:lnTo>
                <a:lnTo>
                  <a:pt x="9537" y="753554"/>
                </a:lnTo>
                <a:lnTo>
                  <a:pt x="8801" y="754824"/>
                </a:lnTo>
                <a:lnTo>
                  <a:pt x="7975" y="757364"/>
                </a:lnTo>
                <a:lnTo>
                  <a:pt x="7759" y="758634"/>
                </a:lnTo>
                <a:lnTo>
                  <a:pt x="7493" y="761174"/>
                </a:lnTo>
                <a:lnTo>
                  <a:pt x="7734" y="762444"/>
                </a:lnTo>
                <a:lnTo>
                  <a:pt x="8280" y="763714"/>
                </a:lnTo>
                <a:lnTo>
                  <a:pt x="8166" y="764984"/>
                </a:lnTo>
                <a:lnTo>
                  <a:pt x="8343" y="764984"/>
                </a:lnTo>
                <a:lnTo>
                  <a:pt x="8483" y="765810"/>
                </a:lnTo>
                <a:lnTo>
                  <a:pt x="7188" y="764984"/>
                </a:lnTo>
                <a:lnTo>
                  <a:pt x="6426" y="761174"/>
                </a:lnTo>
                <a:lnTo>
                  <a:pt x="6083" y="759904"/>
                </a:lnTo>
                <a:lnTo>
                  <a:pt x="6388" y="757364"/>
                </a:lnTo>
                <a:lnTo>
                  <a:pt x="7162" y="754824"/>
                </a:lnTo>
                <a:lnTo>
                  <a:pt x="7797" y="752284"/>
                </a:lnTo>
                <a:lnTo>
                  <a:pt x="8775" y="749744"/>
                </a:lnTo>
                <a:lnTo>
                  <a:pt x="12395" y="742124"/>
                </a:lnTo>
                <a:lnTo>
                  <a:pt x="15811" y="738314"/>
                </a:lnTo>
                <a:lnTo>
                  <a:pt x="18427" y="734504"/>
                </a:lnTo>
                <a:lnTo>
                  <a:pt x="21094" y="729424"/>
                </a:lnTo>
                <a:lnTo>
                  <a:pt x="23177" y="726884"/>
                </a:lnTo>
                <a:lnTo>
                  <a:pt x="28257" y="716724"/>
                </a:lnTo>
                <a:lnTo>
                  <a:pt x="31838" y="709104"/>
                </a:lnTo>
                <a:lnTo>
                  <a:pt x="35191" y="700214"/>
                </a:lnTo>
                <a:lnTo>
                  <a:pt x="38354" y="692594"/>
                </a:lnTo>
                <a:lnTo>
                  <a:pt x="40208" y="688784"/>
                </a:lnTo>
                <a:lnTo>
                  <a:pt x="40208" y="669277"/>
                </a:lnTo>
                <a:lnTo>
                  <a:pt x="38900" y="674814"/>
                </a:lnTo>
                <a:lnTo>
                  <a:pt x="37122" y="681164"/>
                </a:lnTo>
                <a:lnTo>
                  <a:pt x="35090" y="687514"/>
                </a:lnTo>
                <a:lnTo>
                  <a:pt x="32880" y="693864"/>
                </a:lnTo>
                <a:lnTo>
                  <a:pt x="30454" y="701484"/>
                </a:lnTo>
                <a:lnTo>
                  <a:pt x="27851" y="707834"/>
                </a:lnTo>
                <a:lnTo>
                  <a:pt x="25019" y="714184"/>
                </a:lnTo>
                <a:lnTo>
                  <a:pt x="21907" y="719264"/>
                </a:lnTo>
                <a:lnTo>
                  <a:pt x="19748" y="723074"/>
                </a:lnTo>
                <a:lnTo>
                  <a:pt x="17348" y="726884"/>
                </a:lnTo>
                <a:lnTo>
                  <a:pt x="12115" y="734504"/>
                </a:lnTo>
                <a:lnTo>
                  <a:pt x="9131" y="738314"/>
                </a:lnTo>
                <a:lnTo>
                  <a:pt x="4953" y="745934"/>
                </a:lnTo>
                <a:lnTo>
                  <a:pt x="3721" y="747204"/>
                </a:lnTo>
                <a:lnTo>
                  <a:pt x="2133" y="751014"/>
                </a:lnTo>
                <a:lnTo>
                  <a:pt x="1739" y="752284"/>
                </a:lnTo>
                <a:lnTo>
                  <a:pt x="850" y="756094"/>
                </a:lnTo>
                <a:lnTo>
                  <a:pt x="419" y="757364"/>
                </a:lnTo>
                <a:lnTo>
                  <a:pt x="0" y="762444"/>
                </a:lnTo>
                <a:lnTo>
                  <a:pt x="1511" y="767524"/>
                </a:lnTo>
                <a:lnTo>
                  <a:pt x="5524" y="772604"/>
                </a:lnTo>
                <a:lnTo>
                  <a:pt x="7772" y="773874"/>
                </a:lnTo>
                <a:lnTo>
                  <a:pt x="9893" y="776414"/>
                </a:lnTo>
                <a:lnTo>
                  <a:pt x="44424" y="804354"/>
                </a:lnTo>
                <a:lnTo>
                  <a:pt x="47650" y="813244"/>
                </a:lnTo>
                <a:lnTo>
                  <a:pt x="50114" y="819594"/>
                </a:lnTo>
                <a:lnTo>
                  <a:pt x="52527" y="825944"/>
                </a:lnTo>
                <a:lnTo>
                  <a:pt x="54914" y="832294"/>
                </a:lnTo>
                <a:lnTo>
                  <a:pt x="57251" y="838644"/>
                </a:lnTo>
                <a:lnTo>
                  <a:pt x="59651" y="846264"/>
                </a:lnTo>
                <a:lnTo>
                  <a:pt x="62230" y="852614"/>
                </a:lnTo>
                <a:lnTo>
                  <a:pt x="65214" y="860234"/>
                </a:lnTo>
                <a:lnTo>
                  <a:pt x="68872" y="866584"/>
                </a:lnTo>
                <a:lnTo>
                  <a:pt x="71589" y="871664"/>
                </a:lnTo>
                <a:lnTo>
                  <a:pt x="74930" y="875474"/>
                </a:lnTo>
                <a:lnTo>
                  <a:pt x="82080" y="883094"/>
                </a:lnTo>
                <a:lnTo>
                  <a:pt x="89115" y="889444"/>
                </a:lnTo>
                <a:lnTo>
                  <a:pt x="94564" y="894524"/>
                </a:lnTo>
                <a:lnTo>
                  <a:pt x="105384" y="903414"/>
                </a:lnTo>
                <a:lnTo>
                  <a:pt x="110718" y="908494"/>
                </a:lnTo>
                <a:lnTo>
                  <a:pt x="121297" y="917384"/>
                </a:lnTo>
                <a:lnTo>
                  <a:pt x="172377" y="946594"/>
                </a:lnTo>
                <a:lnTo>
                  <a:pt x="211442" y="955205"/>
                </a:lnTo>
                <a:lnTo>
                  <a:pt x="211429" y="959713"/>
                </a:lnTo>
                <a:lnTo>
                  <a:pt x="211569" y="966063"/>
                </a:lnTo>
                <a:lnTo>
                  <a:pt x="211734" y="968603"/>
                </a:lnTo>
                <a:lnTo>
                  <a:pt x="212013" y="971143"/>
                </a:lnTo>
                <a:lnTo>
                  <a:pt x="212229" y="972413"/>
                </a:lnTo>
                <a:lnTo>
                  <a:pt x="212483" y="974953"/>
                </a:lnTo>
                <a:lnTo>
                  <a:pt x="222821" y="1011783"/>
                </a:lnTo>
                <a:lnTo>
                  <a:pt x="226542" y="1019403"/>
                </a:lnTo>
                <a:lnTo>
                  <a:pt x="227050" y="1020673"/>
                </a:lnTo>
                <a:lnTo>
                  <a:pt x="227622" y="1020673"/>
                </a:lnTo>
                <a:lnTo>
                  <a:pt x="233172" y="1029563"/>
                </a:lnTo>
                <a:lnTo>
                  <a:pt x="237274" y="1034643"/>
                </a:lnTo>
                <a:lnTo>
                  <a:pt x="265112" y="1063853"/>
                </a:lnTo>
                <a:lnTo>
                  <a:pt x="295033" y="1089253"/>
                </a:lnTo>
                <a:lnTo>
                  <a:pt x="304749" y="1098143"/>
                </a:lnTo>
                <a:lnTo>
                  <a:pt x="330771" y="1126083"/>
                </a:lnTo>
                <a:lnTo>
                  <a:pt x="344995" y="1147673"/>
                </a:lnTo>
                <a:lnTo>
                  <a:pt x="351269" y="1157833"/>
                </a:lnTo>
                <a:lnTo>
                  <a:pt x="369989" y="1193393"/>
                </a:lnTo>
                <a:lnTo>
                  <a:pt x="409422" y="1222603"/>
                </a:lnTo>
                <a:lnTo>
                  <a:pt x="456107" y="1228953"/>
                </a:lnTo>
                <a:lnTo>
                  <a:pt x="469353" y="1228953"/>
                </a:lnTo>
                <a:lnTo>
                  <a:pt x="482536" y="1230223"/>
                </a:lnTo>
                <a:lnTo>
                  <a:pt x="508749" y="1230223"/>
                </a:lnTo>
                <a:lnTo>
                  <a:pt x="521703" y="1231493"/>
                </a:lnTo>
                <a:lnTo>
                  <a:pt x="530199" y="1232763"/>
                </a:lnTo>
                <a:lnTo>
                  <a:pt x="538899" y="1232763"/>
                </a:lnTo>
                <a:lnTo>
                  <a:pt x="549656" y="1236573"/>
                </a:lnTo>
                <a:lnTo>
                  <a:pt x="561263" y="1241653"/>
                </a:lnTo>
                <a:lnTo>
                  <a:pt x="592543" y="1258163"/>
                </a:lnTo>
                <a:lnTo>
                  <a:pt x="617194" y="1268323"/>
                </a:lnTo>
                <a:lnTo>
                  <a:pt x="655828" y="1279753"/>
                </a:lnTo>
                <a:lnTo>
                  <a:pt x="682205" y="1284833"/>
                </a:lnTo>
                <a:lnTo>
                  <a:pt x="688835" y="1284833"/>
                </a:lnTo>
                <a:lnTo>
                  <a:pt x="695477" y="1286103"/>
                </a:lnTo>
                <a:lnTo>
                  <a:pt x="722642" y="1286103"/>
                </a:lnTo>
                <a:lnTo>
                  <a:pt x="735990" y="1284859"/>
                </a:lnTo>
                <a:lnTo>
                  <a:pt x="738746" y="1285074"/>
                </a:lnTo>
                <a:lnTo>
                  <a:pt x="744245" y="1284046"/>
                </a:lnTo>
                <a:lnTo>
                  <a:pt x="744702" y="1283208"/>
                </a:lnTo>
                <a:lnTo>
                  <a:pt x="749477" y="1282293"/>
                </a:lnTo>
                <a:lnTo>
                  <a:pt x="787463" y="1268323"/>
                </a:lnTo>
                <a:lnTo>
                  <a:pt x="811085" y="1255623"/>
                </a:lnTo>
                <a:lnTo>
                  <a:pt x="822401" y="1249273"/>
                </a:lnTo>
                <a:lnTo>
                  <a:pt x="833374" y="1241653"/>
                </a:lnTo>
                <a:lnTo>
                  <a:pt x="843991" y="1234033"/>
                </a:lnTo>
                <a:lnTo>
                  <a:pt x="854252" y="1225143"/>
                </a:lnTo>
                <a:lnTo>
                  <a:pt x="864133" y="1216266"/>
                </a:lnTo>
                <a:lnTo>
                  <a:pt x="871245" y="1215263"/>
                </a:lnTo>
                <a:lnTo>
                  <a:pt x="898537" y="1215263"/>
                </a:lnTo>
                <a:lnTo>
                  <a:pt x="954316" y="1222883"/>
                </a:lnTo>
                <a:lnTo>
                  <a:pt x="980732" y="1222883"/>
                </a:lnTo>
                <a:lnTo>
                  <a:pt x="984504" y="1221613"/>
                </a:lnTo>
                <a:lnTo>
                  <a:pt x="986409" y="1221613"/>
                </a:lnTo>
                <a:lnTo>
                  <a:pt x="988326" y="1220343"/>
                </a:lnTo>
                <a:lnTo>
                  <a:pt x="989406" y="1219073"/>
                </a:lnTo>
                <a:lnTo>
                  <a:pt x="991069" y="1217803"/>
                </a:lnTo>
                <a:lnTo>
                  <a:pt x="992276" y="1217803"/>
                </a:lnTo>
                <a:lnTo>
                  <a:pt x="995972" y="1215263"/>
                </a:lnTo>
                <a:lnTo>
                  <a:pt x="998499" y="1213993"/>
                </a:lnTo>
                <a:lnTo>
                  <a:pt x="1000937" y="1212723"/>
                </a:lnTo>
                <a:lnTo>
                  <a:pt x="1005903" y="1212723"/>
                </a:lnTo>
                <a:lnTo>
                  <a:pt x="1006309" y="1212723"/>
                </a:lnTo>
                <a:lnTo>
                  <a:pt x="1006500" y="1212342"/>
                </a:lnTo>
                <a:lnTo>
                  <a:pt x="1013612" y="1207643"/>
                </a:lnTo>
                <a:lnTo>
                  <a:pt x="1013307" y="1205103"/>
                </a:lnTo>
                <a:lnTo>
                  <a:pt x="1013231" y="1203833"/>
                </a:lnTo>
                <a:lnTo>
                  <a:pt x="1013231" y="1201293"/>
                </a:lnTo>
                <a:lnTo>
                  <a:pt x="1013434" y="1197483"/>
                </a:lnTo>
                <a:lnTo>
                  <a:pt x="1013701" y="1194943"/>
                </a:lnTo>
                <a:lnTo>
                  <a:pt x="1014209" y="1192403"/>
                </a:lnTo>
                <a:lnTo>
                  <a:pt x="1015149" y="1187323"/>
                </a:lnTo>
                <a:lnTo>
                  <a:pt x="1016749" y="1182243"/>
                </a:lnTo>
                <a:lnTo>
                  <a:pt x="1018806" y="1178433"/>
                </a:lnTo>
                <a:lnTo>
                  <a:pt x="1020838" y="1173353"/>
                </a:lnTo>
                <a:lnTo>
                  <a:pt x="1023543" y="1168273"/>
                </a:lnTo>
                <a:lnTo>
                  <a:pt x="1026375" y="1164463"/>
                </a:lnTo>
                <a:lnTo>
                  <a:pt x="1029335" y="1160653"/>
                </a:lnTo>
                <a:lnTo>
                  <a:pt x="1032700" y="1155573"/>
                </a:lnTo>
                <a:lnTo>
                  <a:pt x="1036104" y="1151763"/>
                </a:lnTo>
                <a:lnTo>
                  <a:pt x="1046467" y="1139063"/>
                </a:lnTo>
                <a:lnTo>
                  <a:pt x="1057529" y="1127633"/>
                </a:lnTo>
                <a:lnTo>
                  <a:pt x="1069378" y="1116203"/>
                </a:lnTo>
                <a:lnTo>
                  <a:pt x="1082116" y="1106043"/>
                </a:lnTo>
                <a:lnTo>
                  <a:pt x="1088783" y="1102233"/>
                </a:lnTo>
                <a:lnTo>
                  <a:pt x="1095641" y="1097153"/>
                </a:lnTo>
                <a:lnTo>
                  <a:pt x="1102652" y="1093343"/>
                </a:lnTo>
                <a:lnTo>
                  <a:pt x="1117092" y="1085723"/>
                </a:lnTo>
                <a:lnTo>
                  <a:pt x="1132065" y="1078103"/>
                </a:lnTo>
                <a:lnTo>
                  <a:pt x="1139609" y="1075563"/>
                </a:lnTo>
                <a:lnTo>
                  <a:pt x="1154607" y="1067943"/>
                </a:lnTo>
                <a:lnTo>
                  <a:pt x="1161986" y="1062863"/>
                </a:lnTo>
                <a:lnTo>
                  <a:pt x="1174089" y="1056513"/>
                </a:lnTo>
                <a:lnTo>
                  <a:pt x="1178610" y="1052703"/>
                </a:lnTo>
                <a:lnTo>
                  <a:pt x="1183246" y="1048893"/>
                </a:lnTo>
                <a:lnTo>
                  <a:pt x="1185506" y="1047623"/>
                </a:lnTo>
                <a:lnTo>
                  <a:pt x="1187653" y="1045083"/>
                </a:lnTo>
                <a:lnTo>
                  <a:pt x="1194257" y="1040003"/>
                </a:lnTo>
                <a:lnTo>
                  <a:pt x="1196263" y="1037463"/>
                </a:lnTo>
                <a:lnTo>
                  <a:pt x="1208138" y="1026033"/>
                </a:lnTo>
                <a:lnTo>
                  <a:pt x="1236103" y="982853"/>
                </a:lnTo>
                <a:lnTo>
                  <a:pt x="1253350" y="934593"/>
                </a:lnTo>
                <a:lnTo>
                  <a:pt x="1265021" y="886485"/>
                </a:lnTo>
                <a:lnTo>
                  <a:pt x="1272489" y="887323"/>
                </a:lnTo>
                <a:lnTo>
                  <a:pt x="1283677" y="887031"/>
                </a:lnTo>
                <a:lnTo>
                  <a:pt x="1294714" y="885278"/>
                </a:lnTo>
                <a:lnTo>
                  <a:pt x="1305521" y="882180"/>
                </a:lnTo>
                <a:lnTo>
                  <a:pt x="1308849" y="881024"/>
                </a:lnTo>
                <a:lnTo>
                  <a:pt x="1309077" y="880948"/>
                </a:lnTo>
                <a:lnTo>
                  <a:pt x="1312608" y="879360"/>
                </a:lnTo>
                <a:lnTo>
                  <a:pt x="1315897" y="877735"/>
                </a:lnTo>
                <a:lnTo>
                  <a:pt x="1320838" y="875106"/>
                </a:lnTo>
                <a:lnTo>
                  <a:pt x="1343939" y="862139"/>
                </a:lnTo>
                <a:lnTo>
                  <a:pt x="1381544" y="841540"/>
                </a:lnTo>
                <a:lnTo>
                  <a:pt x="1394206" y="834364"/>
                </a:lnTo>
                <a:lnTo>
                  <a:pt x="1406626" y="825893"/>
                </a:lnTo>
                <a:lnTo>
                  <a:pt x="1412760" y="821067"/>
                </a:lnTo>
                <a:lnTo>
                  <a:pt x="1418069" y="815238"/>
                </a:lnTo>
                <a:lnTo>
                  <a:pt x="1423441" y="809459"/>
                </a:lnTo>
                <a:lnTo>
                  <a:pt x="1427657" y="802767"/>
                </a:lnTo>
                <a:lnTo>
                  <a:pt x="1434719" y="789305"/>
                </a:lnTo>
                <a:lnTo>
                  <a:pt x="1437830" y="781977"/>
                </a:lnTo>
                <a:lnTo>
                  <a:pt x="1439646" y="773976"/>
                </a:lnTo>
                <a:lnTo>
                  <a:pt x="1441424" y="766711"/>
                </a:lnTo>
                <a:lnTo>
                  <a:pt x="1441729" y="758736"/>
                </a:lnTo>
                <a:lnTo>
                  <a:pt x="1443189" y="752703"/>
                </a:lnTo>
                <a:lnTo>
                  <a:pt x="1443761" y="750049"/>
                </a:lnTo>
                <a:lnTo>
                  <a:pt x="1445006" y="747928"/>
                </a:lnTo>
                <a:lnTo>
                  <a:pt x="1446606" y="745731"/>
                </a:lnTo>
                <a:lnTo>
                  <a:pt x="1447546" y="744702"/>
                </a:lnTo>
                <a:lnTo>
                  <a:pt x="1448358" y="743610"/>
                </a:lnTo>
                <a:lnTo>
                  <a:pt x="1449603" y="742670"/>
                </a:lnTo>
                <a:lnTo>
                  <a:pt x="1451343" y="741172"/>
                </a:lnTo>
                <a:lnTo>
                  <a:pt x="1453286" y="739838"/>
                </a:lnTo>
                <a:lnTo>
                  <a:pt x="1454581" y="738911"/>
                </a:lnTo>
                <a:lnTo>
                  <a:pt x="1455915" y="737997"/>
                </a:lnTo>
                <a:lnTo>
                  <a:pt x="1457439" y="737209"/>
                </a:lnTo>
                <a:lnTo>
                  <a:pt x="1458925" y="736409"/>
                </a:lnTo>
                <a:lnTo>
                  <a:pt x="1460309" y="735507"/>
                </a:lnTo>
                <a:lnTo>
                  <a:pt x="1465021" y="733272"/>
                </a:lnTo>
                <a:lnTo>
                  <a:pt x="1468043" y="731774"/>
                </a:lnTo>
                <a:lnTo>
                  <a:pt x="1504429" y="714057"/>
                </a:lnTo>
                <a:lnTo>
                  <a:pt x="1526374" y="701205"/>
                </a:lnTo>
                <a:lnTo>
                  <a:pt x="1527721" y="700278"/>
                </a:lnTo>
                <a:lnTo>
                  <a:pt x="1528254" y="699909"/>
                </a:lnTo>
                <a:lnTo>
                  <a:pt x="1532204" y="697179"/>
                </a:lnTo>
                <a:lnTo>
                  <a:pt x="1533042" y="694804"/>
                </a:lnTo>
                <a:lnTo>
                  <a:pt x="1532953" y="693762"/>
                </a:lnTo>
                <a:lnTo>
                  <a:pt x="1527771" y="672033"/>
                </a:lnTo>
                <a:lnTo>
                  <a:pt x="1527771" y="693762"/>
                </a:lnTo>
                <a:lnTo>
                  <a:pt x="1527530" y="694296"/>
                </a:lnTo>
                <a:lnTo>
                  <a:pt x="1523415" y="697077"/>
                </a:lnTo>
                <a:lnTo>
                  <a:pt x="1520151" y="698868"/>
                </a:lnTo>
                <a:lnTo>
                  <a:pt x="1517929" y="699922"/>
                </a:lnTo>
                <a:lnTo>
                  <a:pt x="1515160" y="700532"/>
                </a:lnTo>
                <a:lnTo>
                  <a:pt x="1519758" y="697636"/>
                </a:lnTo>
                <a:lnTo>
                  <a:pt x="1522806" y="695667"/>
                </a:lnTo>
                <a:lnTo>
                  <a:pt x="1523961" y="694804"/>
                </a:lnTo>
                <a:lnTo>
                  <a:pt x="1525917" y="693331"/>
                </a:lnTo>
                <a:lnTo>
                  <a:pt x="1524622" y="688530"/>
                </a:lnTo>
                <a:lnTo>
                  <a:pt x="1523111" y="682929"/>
                </a:lnTo>
                <a:lnTo>
                  <a:pt x="1520075" y="671957"/>
                </a:lnTo>
                <a:lnTo>
                  <a:pt x="1519415" y="669531"/>
                </a:lnTo>
                <a:lnTo>
                  <a:pt x="1519415" y="690753"/>
                </a:lnTo>
                <a:lnTo>
                  <a:pt x="1517269" y="692213"/>
                </a:lnTo>
                <a:lnTo>
                  <a:pt x="1510969" y="695858"/>
                </a:lnTo>
                <a:lnTo>
                  <a:pt x="1498676" y="702652"/>
                </a:lnTo>
                <a:lnTo>
                  <a:pt x="1492986" y="705599"/>
                </a:lnTo>
                <a:lnTo>
                  <a:pt x="1492986" y="711657"/>
                </a:lnTo>
                <a:lnTo>
                  <a:pt x="1492529" y="713384"/>
                </a:lnTo>
                <a:lnTo>
                  <a:pt x="1485950" y="716851"/>
                </a:lnTo>
                <a:lnTo>
                  <a:pt x="1470837" y="723874"/>
                </a:lnTo>
                <a:lnTo>
                  <a:pt x="1462328" y="727443"/>
                </a:lnTo>
                <a:lnTo>
                  <a:pt x="1458633" y="729411"/>
                </a:lnTo>
                <a:lnTo>
                  <a:pt x="1452181" y="732955"/>
                </a:lnTo>
                <a:lnTo>
                  <a:pt x="1445780" y="736765"/>
                </a:lnTo>
                <a:lnTo>
                  <a:pt x="1441500" y="741807"/>
                </a:lnTo>
                <a:lnTo>
                  <a:pt x="1437132" y="746861"/>
                </a:lnTo>
                <a:lnTo>
                  <a:pt x="1436065" y="753008"/>
                </a:lnTo>
                <a:lnTo>
                  <a:pt x="1435341" y="757516"/>
                </a:lnTo>
                <a:lnTo>
                  <a:pt x="1434401" y="764336"/>
                </a:lnTo>
                <a:lnTo>
                  <a:pt x="1433093" y="771448"/>
                </a:lnTo>
                <a:lnTo>
                  <a:pt x="1413637" y="810107"/>
                </a:lnTo>
                <a:lnTo>
                  <a:pt x="1378394" y="836104"/>
                </a:lnTo>
                <a:lnTo>
                  <a:pt x="1315313" y="871385"/>
                </a:lnTo>
                <a:lnTo>
                  <a:pt x="1275422" y="881024"/>
                </a:lnTo>
                <a:lnTo>
                  <a:pt x="1266571" y="879944"/>
                </a:lnTo>
                <a:lnTo>
                  <a:pt x="1266812" y="878916"/>
                </a:lnTo>
                <a:lnTo>
                  <a:pt x="1270076" y="879360"/>
                </a:lnTo>
                <a:lnTo>
                  <a:pt x="1277874" y="879563"/>
                </a:lnTo>
                <a:lnTo>
                  <a:pt x="1308862" y="872451"/>
                </a:lnTo>
                <a:lnTo>
                  <a:pt x="1313776" y="870305"/>
                </a:lnTo>
                <a:lnTo>
                  <a:pt x="1318514" y="867460"/>
                </a:lnTo>
                <a:lnTo>
                  <a:pt x="1338097" y="856462"/>
                </a:lnTo>
                <a:lnTo>
                  <a:pt x="1367878" y="840206"/>
                </a:lnTo>
                <a:lnTo>
                  <a:pt x="1382737" y="831926"/>
                </a:lnTo>
                <a:lnTo>
                  <a:pt x="1415707" y="806107"/>
                </a:lnTo>
                <a:lnTo>
                  <a:pt x="1432991" y="768515"/>
                </a:lnTo>
                <a:lnTo>
                  <a:pt x="1434045" y="763079"/>
                </a:lnTo>
                <a:lnTo>
                  <a:pt x="1434388" y="757516"/>
                </a:lnTo>
                <a:lnTo>
                  <a:pt x="1436776" y="746353"/>
                </a:lnTo>
                <a:lnTo>
                  <a:pt x="1439951" y="741172"/>
                </a:lnTo>
                <a:lnTo>
                  <a:pt x="1444193" y="737489"/>
                </a:lnTo>
                <a:lnTo>
                  <a:pt x="1448346" y="733640"/>
                </a:lnTo>
                <a:lnTo>
                  <a:pt x="1458074" y="728433"/>
                </a:lnTo>
                <a:lnTo>
                  <a:pt x="1465033" y="725004"/>
                </a:lnTo>
                <a:lnTo>
                  <a:pt x="1485277" y="715441"/>
                </a:lnTo>
                <a:lnTo>
                  <a:pt x="1492986" y="711657"/>
                </a:lnTo>
                <a:lnTo>
                  <a:pt x="1492986" y="705599"/>
                </a:lnTo>
                <a:lnTo>
                  <a:pt x="1492377" y="705904"/>
                </a:lnTo>
                <a:lnTo>
                  <a:pt x="1479638" y="712177"/>
                </a:lnTo>
                <a:lnTo>
                  <a:pt x="1473200" y="715213"/>
                </a:lnTo>
                <a:lnTo>
                  <a:pt x="1453184" y="724166"/>
                </a:lnTo>
                <a:lnTo>
                  <a:pt x="1446631" y="728510"/>
                </a:lnTo>
                <a:lnTo>
                  <a:pt x="1444980" y="729653"/>
                </a:lnTo>
                <a:lnTo>
                  <a:pt x="1443304" y="730681"/>
                </a:lnTo>
                <a:lnTo>
                  <a:pt x="1441729" y="732142"/>
                </a:lnTo>
                <a:lnTo>
                  <a:pt x="1439341" y="734212"/>
                </a:lnTo>
                <a:lnTo>
                  <a:pt x="1438567" y="734961"/>
                </a:lnTo>
                <a:lnTo>
                  <a:pt x="1437843" y="735838"/>
                </a:lnTo>
                <a:lnTo>
                  <a:pt x="1437005" y="736765"/>
                </a:lnTo>
                <a:lnTo>
                  <a:pt x="1435569" y="738225"/>
                </a:lnTo>
                <a:lnTo>
                  <a:pt x="1434426" y="740295"/>
                </a:lnTo>
                <a:lnTo>
                  <a:pt x="1433207" y="742213"/>
                </a:lnTo>
                <a:lnTo>
                  <a:pt x="1432267" y="744270"/>
                </a:lnTo>
                <a:lnTo>
                  <a:pt x="1431226" y="746404"/>
                </a:lnTo>
                <a:lnTo>
                  <a:pt x="1430743" y="748474"/>
                </a:lnTo>
                <a:lnTo>
                  <a:pt x="1429486" y="752703"/>
                </a:lnTo>
                <a:lnTo>
                  <a:pt x="1429118" y="756539"/>
                </a:lnTo>
                <a:lnTo>
                  <a:pt x="1428623" y="760069"/>
                </a:lnTo>
                <a:lnTo>
                  <a:pt x="1420190" y="788797"/>
                </a:lnTo>
                <a:lnTo>
                  <a:pt x="1417167" y="794956"/>
                </a:lnTo>
                <a:lnTo>
                  <a:pt x="1385646" y="824509"/>
                </a:lnTo>
                <a:lnTo>
                  <a:pt x="1339240" y="851293"/>
                </a:lnTo>
                <a:lnTo>
                  <a:pt x="1326807" y="858570"/>
                </a:lnTo>
                <a:lnTo>
                  <a:pt x="1308785" y="869530"/>
                </a:lnTo>
                <a:lnTo>
                  <a:pt x="1302423" y="872045"/>
                </a:lnTo>
                <a:lnTo>
                  <a:pt x="1296162" y="874585"/>
                </a:lnTo>
                <a:lnTo>
                  <a:pt x="1289558" y="876325"/>
                </a:lnTo>
                <a:lnTo>
                  <a:pt x="1276184" y="878116"/>
                </a:lnTo>
                <a:lnTo>
                  <a:pt x="1269034" y="878217"/>
                </a:lnTo>
                <a:lnTo>
                  <a:pt x="1267053" y="877912"/>
                </a:lnTo>
                <a:lnTo>
                  <a:pt x="1268971" y="869823"/>
                </a:lnTo>
                <a:lnTo>
                  <a:pt x="1274914" y="845693"/>
                </a:lnTo>
                <a:lnTo>
                  <a:pt x="1276870" y="838073"/>
                </a:lnTo>
                <a:lnTo>
                  <a:pt x="1278737" y="829183"/>
                </a:lnTo>
                <a:lnTo>
                  <a:pt x="1280439" y="821563"/>
                </a:lnTo>
                <a:lnTo>
                  <a:pt x="1281811" y="812673"/>
                </a:lnTo>
                <a:lnTo>
                  <a:pt x="1282687" y="803783"/>
                </a:lnTo>
                <a:lnTo>
                  <a:pt x="1282966" y="796163"/>
                </a:lnTo>
                <a:lnTo>
                  <a:pt x="1282852" y="789813"/>
                </a:lnTo>
                <a:lnTo>
                  <a:pt x="1282738" y="786003"/>
                </a:lnTo>
                <a:lnTo>
                  <a:pt x="1282141" y="778383"/>
                </a:lnTo>
                <a:lnTo>
                  <a:pt x="1280629" y="761873"/>
                </a:lnTo>
                <a:lnTo>
                  <a:pt x="1280045" y="752983"/>
                </a:lnTo>
                <a:lnTo>
                  <a:pt x="1279817" y="746633"/>
                </a:lnTo>
                <a:lnTo>
                  <a:pt x="1279702" y="737743"/>
                </a:lnTo>
                <a:lnTo>
                  <a:pt x="1279817" y="726313"/>
                </a:lnTo>
                <a:lnTo>
                  <a:pt x="1279931" y="721233"/>
                </a:lnTo>
                <a:lnTo>
                  <a:pt x="1280020" y="718693"/>
                </a:lnTo>
                <a:lnTo>
                  <a:pt x="1280617" y="705891"/>
                </a:lnTo>
                <a:lnTo>
                  <a:pt x="1284617" y="704126"/>
                </a:lnTo>
                <a:lnTo>
                  <a:pt x="1292948" y="699046"/>
                </a:lnTo>
                <a:lnTo>
                  <a:pt x="1324203" y="676186"/>
                </a:lnTo>
                <a:lnTo>
                  <a:pt x="1338554" y="663486"/>
                </a:lnTo>
                <a:lnTo>
                  <a:pt x="1343317" y="659676"/>
                </a:lnTo>
                <a:lnTo>
                  <a:pt x="1347571" y="654596"/>
                </a:lnTo>
                <a:lnTo>
                  <a:pt x="1352042" y="649516"/>
                </a:lnTo>
                <a:lnTo>
                  <a:pt x="1358303" y="641896"/>
                </a:lnTo>
                <a:lnTo>
                  <a:pt x="1361401" y="638086"/>
                </a:lnTo>
                <a:lnTo>
                  <a:pt x="1370114" y="626656"/>
                </a:lnTo>
                <a:lnTo>
                  <a:pt x="1378102" y="615226"/>
                </a:lnTo>
                <a:lnTo>
                  <a:pt x="1378953" y="612686"/>
                </a:lnTo>
                <a:lnTo>
                  <a:pt x="1379702" y="611416"/>
                </a:lnTo>
                <a:lnTo>
                  <a:pt x="1380515" y="610146"/>
                </a:lnTo>
                <a:lnTo>
                  <a:pt x="1394155" y="584746"/>
                </a:lnTo>
                <a:lnTo>
                  <a:pt x="1398638" y="575856"/>
                </a:lnTo>
                <a:lnTo>
                  <a:pt x="1403261" y="568236"/>
                </a:lnTo>
                <a:lnTo>
                  <a:pt x="1406372" y="563156"/>
                </a:lnTo>
                <a:lnTo>
                  <a:pt x="1409534" y="556806"/>
                </a:lnTo>
                <a:lnTo>
                  <a:pt x="1412862" y="551726"/>
                </a:lnTo>
                <a:lnTo>
                  <a:pt x="1416138" y="546646"/>
                </a:lnTo>
                <a:lnTo>
                  <a:pt x="1419682" y="541566"/>
                </a:lnTo>
                <a:lnTo>
                  <a:pt x="1426565" y="528866"/>
                </a:lnTo>
                <a:lnTo>
                  <a:pt x="1428927" y="522516"/>
                </a:lnTo>
                <a:lnTo>
                  <a:pt x="1432077" y="513626"/>
                </a:lnTo>
                <a:lnTo>
                  <a:pt x="1433068" y="509816"/>
                </a:lnTo>
                <a:lnTo>
                  <a:pt x="1434744" y="504736"/>
                </a:lnTo>
                <a:lnTo>
                  <a:pt x="1435379" y="502196"/>
                </a:lnTo>
                <a:lnTo>
                  <a:pt x="1435976" y="499656"/>
                </a:lnTo>
                <a:lnTo>
                  <a:pt x="1437068" y="489496"/>
                </a:lnTo>
                <a:lnTo>
                  <a:pt x="1436865" y="481876"/>
                </a:lnTo>
                <a:lnTo>
                  <a:pt x="1436433" y="469176"/>
                </a:lnTo>
                <a:lnTo>
                  <a:pt x="1435950" y="462826"/>
                </a:lnTo>
                <a:lnTo>
                  <a:pt x="1435823" y="461518"/>
                </a:lnTo>
                <a:lnTo>
                  <a:pt x="1440002" y="464413"/>
                </a:lnTo>
                <a:lnTo>
                  <a:pt x="1445171" y="470179"/>
                </a:lnTo>
                <a:lnTo>
                  <a:pt x="1450568" y="475805"/>
                </a:lnTo>
                <a:lnTo>
                  <a:pt x="1455902" y="483006"/>
                </a:lnTo>
                <a:lnTo>
                  <a:pt x="1456880" y="485927"/>
                </a:lnTo>
                <a:lnTo>
                  <a:pt x="1457452" y="487527"/>
                </a:lnTo>
                <a:lnTo>
                  <a:pt x="1451470" y="479323"/>
                </a:lnTo>
                <a:lnTo>
                  <a:pt x="1445996" y="474243"/>
                </a:lnTo>
                <a:lnTo>
                  <a:pt x="1443278" y="471690"/>
                </a:lnTo>
                <a:lnTo>
                  <a:pt x="1440789" y="469887"/>
                </a:lnTo>
                <a:lnTo>
                  <a:pt x="1439024" y="469950"/>
                </a:lnTo>
                <a:lnTo>
                  <a:pt x="1439951" y="471690"/>
                </a:lnTo>
                <a:lnTo>
                  <a:pt x="1443037" y="476567"/>
                </a:lnTo>
                <a:lnTo>
                  <a:pt x="1446542" y="482003"/>
                </a:lnTo>
                <a:lnTo>
                  <a:pt x="1450632" y="488188"/>
                </a:lnTo>
                <a:lnTo>
                  <a:pt x="1455026" y="494982"/>
                </a:lnTo>
                <a:lnTo>
                  <a:pt x="1474203" y="530796"/>
                </a:lnTo>
                <a:lnTo>
                  <a:pt x="1488224" y="570611"/>
                </a:lnTo>
                <a:lnTo>
                  <a:pt x="1499984" y="611581"/>
                </a:lnTo>
                <a:lnTo>
                  <a:pt x="1510588" y="653046"/>
                </a:lnTo>
                <a:lnTo>
                  <a:pt x="1519415" y="690753"/>
                </a:lnTo>
                <a:lnTo>
                  <a:pt x="1519415" y="669531"/>
                </a:lnTo>
                <a:lnTo>
                  <a:pt x="1517408" y="662152"/>
                </a:lnTo>
                <a:lnTo>
                  <a:pt x="1515541" y="654646"/>
                </a:lnTo>
                <a:lnTo>
                  <a:pt x="1513535" y="646226"/>
                </a:lnTo>
                <a:lnTo>
                  <a:pt x="1510995" y="636511"/>
                </a:lnTo>
                <a:lnTo>
                  <a:pt x="1508442" y="626554"/>
                </a:lnTo>
                <a:lnTo>
                  <a:pt x="1506258" y="617016"/>
                </a:lnTo>
                <a:lnTo>
                  <a:pt x="1505458" y="612114"/>
                </a:lnTo>
                <a:lnTo>
                  <a:pt x="1506308" y="613714"/>
                </a:lnTo>
                <a:lnTo>
                  <a:pt x="1507896" y="618439"/>
                </a:lnTo>
                <a:lnTo>
                  <a:pt x="1509306" y="622909"/>
                </a:lnTo>
                <a:lnTo>
                  <a:pt x="1510741" y="627291"/>
                </a:lnTo>
                <a:lnTo>
                  <a:pt x="1513128" y="638365"/>
                </a:lnTo>
                <a:lnTo>
                  <a:pt x="1514030" y="641959"/>
                </a:lnTo>
                <a:lnTo>
                  <a:pt x="1517446" y="654646"/>
                </a:lnTo>
                <a:lnTo>
                  <a:pt x="1521167" y="667931"/>
                </a:lnTo>
                <a:lnTo>
                  <a:pt x="1524736" y="681024"/>
                </a:lnTo>
                <a:lnTo>
                  <a:pt x="1527644" y="693153"/>
                </a:lnTo>
                <a:lnTo>
                  <a:pt x="1527771" y="693762"/>
                </a:lnTo>
                <a:lnTo>
                  <a:pt x="1527771" y="672033"/>
                </a:lnTo>
                <a:lnTo>
                  <a:pt x="1516164" y="626554"/>
                </a:lnTo>
                <a:lnTo>
                  <a:pt x="1504086" y="583831"/>
                </a:lnTo>
                <a:lnTo>
                  <a:pt x="1490230" y="541667"/>
                </a:lnTo>
                <a:lnTo>
                  <a:pt x="1473784" y="504583"/>
                </a:lnTo>
                <a:lnTo>
                  <a:pt x="1449235" y="468642"/>
                </a:lnTo>
                <a:lnTo>
                  <a:pt x="1444142" y="463156"/>
                </a:lnTo>
                <a:lnTo>
                  <a:pt x="1438719" y="459549"/>
                </a:lnTo>
                <a:lnTo>
                  <a:pt x="1436966" y="459892"/>
                </a:lnTo>
                <a:lnTo>
                  <a:pt x="1435696" y="460171"/>
                </a:lnTo>
                <a:lnTo>
                  <a:pt x="1435354" y="456476"/>
                </a:lnTo>
                <a:lnTo>
                  <a:pt x="1433271" y="437426"/>
                </a:lnTo>
                <a:lnTo>
                  <a:pt x="1430769" y="418376"/>
                </a:lnTo>
                <a:lnTo>
                  <a:pt x="1430578" y="416991"/>
                </a:lnTo>
                <a:lnTo>
                  <a:pt x="1430578" y="488226"/>
                </a:lnTo>
                <a:lnTo>
                  <a:pt x="1430312" y="494576"/>
                </a:lnTo>
                <a:lnTo>
                  <a:pt x="1430147" y="495846"/>
                </a:lnTo>
                <a:lnTo>
                  <a:pt x="1430045" y="497116"/>
                </a:lnTo>
                <a:lnTo>
                  <a:pt x="1428902" y="503466"/>
                </a:lnTo>
                <a:lnTo>
                  <a:pt x="1426337" y="511086"/>
                </a:lnTo>
                <a:lnTo>
                  <a:pt x="1424571" y="516166"/>
                </a:lnTo>
                <a:lnTo>
                  <a:pt x="1422704" y="522516"/>
                </a:lnTo>
                <a:lnTo>
                  <a:pt x="1417891" y="532676"/>
                </a:lnTo>
                <a:lnTo>
                  <a:pt x="1414678" y="537756"/>
                </a:lnTo>
                <a:lnTo>
                  <a:pt x="1411630" y="542836"/>
                </a:lnTo>
                <a:lnTo>
                  <a:pt x="1408544" y="547916"/>
                </a:lnTo>
                <a:lnTo>
                  <a:pt x="1405597" y="551726"/>
                </a:lnTo>
                <a:lnTo>
                  <a:pt x="1402689" y="556806"/>
                </a:lnTo>
                <a:lnTo>
                  <a:pt x="1383601" y="592366"/>
                </a:lnTo>
                <a:lnTo>
                  <a:pt x="1381086" y="597446"/>
                </a:lnTo>
                <a:lnTo>
                  <a:pt x="1378267" y="602526"/>
                </a:lnTo>
                <a:lnTo>
                  <a:pt x="1372831" y="612686"/>
                </a:lnTo>
                <a:lnTo>
                  <a:pt x="1369631" y="616496"/>
                </a:lnTo>
                <a:lnTo>
                  <a:pt x="1359992" y="630466"/>
                </a:lnTo>
                <a:lnTo>
                  <a:pt x="1326083" y="667296"/>
                </a:lnTo>
                <a:lnTo>
                  <a:pt x="1300251" y="686346"/>
                </a:lnTo>
                <a:lnTo>
                  <a:pt x="1293469" y="691426"/>
                </a:lnTo>
                <a:lnTo>
                  <a:pt x="1286598" y="695236"/>
                </a:lnTo>
                <a:lnTo>
                  <a:pt x="1281074" y="698233"/>
                </a:lnTo>
                <a:lnTo>
                  <a:pt x="1281137" y="697242"/>
                </a:lnTo>
                <a:lnTo>
                  <a:pt x="1288478" y="692696"/>
                </a:lnTo>
                <a:lnTo>
                  <a:pt x="1296517" y="687616"/>
                </a:lnTo>
                <a:lnTo>
                  <a:pt x="1304378" y="682536"/>
                </a:lnTo>
                <a:lnTo>
                  <a:pt x="1312075" y="676186"/>
                </a:lnTo>
                <a:lnTo>
                  <a:pt x="1319580" y="671106"/>
                </a:lnTo>
                <a:lnTo>
                  <a:pt x="1326857" y="664756"/>
                </a:lnTo>
                <a:lnTo>
                  <a:pt x="1333906" y="657136"/>
                </a:lnTo>
                <a:lnTo>
                  <a:pt x="1340726" y="650786"/>
                </a:lnTo>
                <a:lnTo>
                  <a:pt x="1347317" y="643166"/>
                </a:lnTo>
                <a:lnTo>
                  <a:pt x="1353604" y="635546"/>
                </a:lnTo>
                <a:lnTo>
                  <a:pt x="1359560" y="627926"/>
                </a:lnTo>
                <a:lnTo>
                  <a:pt x="1363611" y="622846"/>
                </a:lnTo>
                <a:lnTo>
                  <a:pt x="1367015" y="617766"/>
                </a:lnTo>
                <a:lnTo>
                  <a:pt x="1370622" y="611416"/>
                </a:lnTo>
                <a:lnTo>
                  <a:pt x="1374013" y="606336"/>
                </a:lnTo>
                <a:lnTo>
                  <a:pt x="1380299" y="594906"/>
                </a:lnTo>
                <a:lnTo>
                  <a:pt x="1384909" y="586016"/>
                </a:lnTo>
                <a:lnTo>
                  <a:pt x="1389608" y="577126"/>
                </a:lnTo>
                <a:lnTo>
                  <a:pt x="1394434" y="568236"/>
                </a:lnTo>
                <a:lnTo>
                  <a:pt x="1399387" y="559346"/>
                </a:lnTo>
                <a:lnTo>
                  <a:pt x="1402727" y="552996"/>
                </a:lnTo>
                <a:lnTo>
                  <a:pt x="1422285" y="518706"/>
                </a:lnTo>
                <a:lnTo>
                  <a:pt x="1426311" y="506006"/>
                </a:lnTo>
                <a:lnTo>
                  <a:pt x="1428521" y="499656"/>
                </a:lnTo>
                <a:lnTo>
                  <a:pt x="1428978" y="493306"/>
                </a:lnTo>
                <a:lnTo>
                  <a:pt x="1428902" y="475526"/>
                </a:lnTo>
                <a:lnTo>
                  <a:pt x="1428330" y="465366"/>
                </a:lnTo>
                <a:lnTo>
                  <a:pt x="1421193" y="405676"/>
                </a:lnTo>
                <a:lnTo>
                  <a:pt x="1415046" y="365036"/>
                </a:lnTo>
                <a:lnTo>
                  <a:pt x="1408506" y="325666"/>
                </a:lnTo>
                <a:lnTo>
                  <a:pt x="1402054" y="285026"/>
                </a:lnTo>
                <a:lnTo>
                  <a:pt x="1398943" y="265976"/>
                </a:lnTo>
                <a:lnTo>
                  <a:pt x="1396009" y="245656"/>
                </a:lnTo>
                <a:lnTo>
                  <a:pt x="1394472" y="233819"/>
                </a:lnTo>
                <a:lnTo>
                  <a:pt x="1395374" y="234378"/>
                </a:lnTo>
                <a:lnTo>
                  <a:pt x="1397711" y="252006"/>
                </a:lnTo>
                <a:lnTo>
                  <a:pt x="1403019" y="286296"/>
                </a:lnTo>
                <a:lnTo>
                  <a:pt x="1408722" y="320586"/>
                </a:lnTo>
                <a:lnTo>
                  <a:pt x="1414487" y="356146"/>
                </a:lnTo>
                <a:lnTo>
                  <a:pt x="1417320" y="372656"/>
                </a:lnTo>
                <a:lnTo>
                  <a:pt x="1420088" y="390436"/>
                </a:lnTo>
                <a:lnTo>
                  <a:pt x="1422742" y="406946"/>
                </a:lnTo>
                <a:lnTo>
                  <a:pt x="1425232" y="424726"/>
                </a:lnTo>
                <a:lnTo>
                  <a:pt x="1429994" y="467906"/>
                </a:lnTo>
                <a:lnTo>
                  <a:pt x="1430578" y="488226"/>
                </a:lnTo>
                <a:lnTo>
                  <a:pt x="1430578" y="416991"/>
                </a:lnTo>
                <a:lnTo>
                  <a:pt x="1427988" y="398056"/>
                </a:lnTo>
                <a:lnTo>
                  <a:pt x="1425054" y="379006"/>
                </a:lnTo>
                <a:lnTo>
                  <a:pt x="1412506" y="301536"/>
                </a:lnTo>
                <a:lnTo>
                  <a:pt x="1409382" y="282486"/>
                </a:lnTo>
                <a:lnTo>
                  <a:pt x="1406347" y="263436"/>
                </a:lnTo>
                <a:lnTo>
                  <a:pt x="1403489" y="244386"/>
                </a:lnTo>
                <a:lnTo>
                  <a:pt x="1402473" y="236982"/>
                </a:lnTo>
                <a:lnTo>
                  <a:pt x="1405775" y="239547"/>
                </a:lnTo>
                <a:lnTo>
                  <a:pt x="1413852" y="242087"/>
                </a:lnTo>
                <a:lnTo>
                  <a:pt x="1422514" y="242087"/>
                </a:lnTo>
                <a:lnTo>
                  <a:pt x="1426502" y="240817"/>
                </a:lnTo>
                <a:lnTo>
                  <a:pt x="1430807" y="240817"/>
                </a:lnTo>
                <a:lnTo>
                  <a:pt x="1422514" y="244627"/>
                </a:lnTo>
                <a:lnTo>
                  <a:pt x="1413268" y="244627"/>
                </a:lnTo>
                <a:lnTo>
                  <a:pt x="1408709" y="243357"/>
                </a:lnTo>
                <a:lnTo>
                  <a:pt x="1405153" y="242087"/>
                </a:lnTo>
                <a:lnTo>
                  <a:pt x="1403629" y="242087"/>
                </a:lnTo>
                <a:lnTo>
                  <a:pt x="1403781" y="243357"/>
                </a:lnTo>
                <a:lnTo>
                  <a:pt x="1406093" y="244627"/>
                </a:lnTo>
                <a:lnTo>
                  <a:pt x="1408328" y="245897"/>
                </a:lnTo>
                <a:lnTo>
                  <a:pt x="1412341" y="247167"/>
                </a:lnTo>
                <a:lnTo>
                  <a:pt x="1417777" y="249707"/>
                </a:lnTo>
                <a:lnTo>
                  <a:pt x="1424965" y="249707"/>
                </a:lnTo>
                <a:lnTo>
                  <a:pt x="1438376" y="244627"/>
                </a:lnTo>
                <a:lnTo>
                  <a:pt x="1444853" y="242087"/>
                </a:lnTo>
                <a:lnTo>
                  <a:pt x="1446923" y="240817"/>
                </a:lnTo>
                <a:lnTo>
                  <a:pt x="1448993" y="239547"/>
                </a:lnTo>
                <a:lnTo>
                  <a:pt x="1451063" y="238277"/>
                </a:lnTo>
                <a:lnTo>
                  <a:pt x="1460195" y="233197"/>
                </a:lnTo>
                <a:lnTo>
                  <a:pt x="1468983" y="228117"/>
                </a:lnTo>
                <a:lnTo>
                  <a:pt x="1477264" y="223037"/>
                </a:lnTo>
                <a:lnTo>
                  <a:pt x="1484871" y="219227"/>
                </a:lnTo>
                <a:lnTo>
                  <a:pt x="1490535" y="217957"/>
                </a:lnTo>
                <a:lnTo>
                  <a:pt x="1496326" y="215417"/>
                </a:lnTo>
                <a:lnTo>
                  <a:pt x="1502219" y="214147"/>
                </a:lnTo>
                <a:lnTo>
                  <a:pt x="1511007" y="212877"/>
                </a:lnTo>
                <a:lnTo>
                  <a:pt x="1528940" y="212877"/>
                </a:lnTo>
                <a:lnTo>
                  <a:pt x="1537906" y="214147"/>
                </a:lnTo>
                <a:lnTo>
                  <a:pt x="1555597" y="219227"/>
                </a:lnTo>
                <a:lnTo>
                  <a:pt x="1581429" y="230657"/>
                </a:lnTo>
                <a:lnTo>
                  <a:pt x="1589938" y="235737"/>
                </a:lnTo>
                <a:lnTo>
                  <a:pt x="1607007" y="243357"/>
                </a:lnTo>
                <a:lnTo>
                  <a:pt x="1615744" y="248437"/>
                </a:lnTo>
                <a:lnTo>
                  <a:pt x="1627746" y="253517"/>
                </a:lnTo>
                <a:lnTo>
                  <a:pt x="1631035" y="254787"/>
                </a:lnTo>
                <a:lnTo>
                  <a:pt x="1634223" y="256057"/>
                </a:lnTo>
                <a:lnTo>
                  <a:pt x="1637766" y="257327"/>
                </a:lnTo>
                <a:lnTo>
                  <a:pt x="1652498" y="257327"/>
                </a:lnTo>
                <a:lnTo>
                  <a:pt x="1659458" y="256057"/>
                </a:lnTo>
                <a:lnTo>
                  <a:pt x="1666049" y="254787"/>
                </a:lnTo>
                <a:lnTo>
                  <a:pt x="1669249" y="253517"/>
                </a:lnTo>
                <a:lnTo>
                  <a:pt x="1675650" y="250977"/>
                </a:lnTo>
                <a:lnTo>
                  <a:pt x="1684807" y="247167"/>
                </a:lnTo>
                <a:lnTo>
                  <a:pt x="1693608" y="242087"/>
                </a:lnTo>
                <a:lnTo>
                  <a:pt x="1699856" y="238353"/>
                </a:lnTo>
                <a:lnTo>
                  <a:pt x="1713572" y="244868"/>
                </a:lnTo>
                <a:lnTo>
                  <a:pt x="1750809" y="271538"/>
                </a:lnTo>
                <a:lnTo>
                  <a:pt x="1762328" y="282968"/>
                </a:lnTo>
                <a:lnTo>
                  <a:pt x="1767967" y="286778"/>
                </a:lnTo>
                <a:lnTo>
                  <a:pt x="1774736" y="290588"/>
                </a:lnTo>
                <a:lnTo>
                  <a:pt x="1781340" y="293128"/>
                </a:lnTo>
                <a:lnTo>
                  <a:pt x="1789684" y="294398"/>
                </a:lnTo>
                <a:lnTo>
                  <a:pt x="1800021" y="294398"/>
                </a:lnTo>
                <a:lnTo>
                  <a:pt x="1800910" y="295668"/>
                </a:lnTo>
                <a:lnTo>
                  <a:pt x="1801901" y="296938"/>
                </a:lnTo>
                <a:lnTo>
                  <a:pt x="1802409" y="298208"/>
                </a:lnTo>
                <a:lnTo>
                  <a:pt x="1802828" y="298208"/>
                </a:lnTo>
                <a:lnTo>
                  <a:pt x="1804504" y="302018"/>
                </a:lnTo>
                <a:lnTo>
                  <a:pt x="1806041" y="304558"/>
                </a:lnTo>
                <a:lnTo>
                  <a:pt x="1807705" y="308368"/>
                </a:lnTo>
                <a:lnTo>
                  <a:pt x="1810588" y="312178"/>
                </a:lnTo>
                <a:lnTo>
                  <a:pt x="1811604" y="313448"/>
                </a:lnTo>
                <a:lnTo>
                  <a:pt x="1813344" y="315988"/>
                </a:lnTo>
                <a:lnTo>
                  <a:pt x="1813953" y="317258"/>
                </a:lnTo>
                <a:lnTo>
                  <a:pt x="1815376" y="318528"/>
                </a:lnTo>
                <a:lnTo>
                  <a:pt x="1815782" y="318528"/>
                </a:lnTo>
                <a:lnTo>
                  <a:pt x="1816811" y="319798"/>
                </a:lnTo>
                <a:lnTo>
                  <a:pt x="1819694" y="321068"/>
                </a:lnTo>
                <a:lnTo>
                  <a:pt x="1824405" y="321068"/>
                </a:lnTo>
                <a:lnTo>
                  <a:pt x="1833257" y="314718"/>
                </a:lnTo>
                <a:lnTo>
                  <a:pt x="1841919" y="309638"/>
                </a:lnTo>
                <a:lnTo>
                  <a:pt x="1850415" y="304558"/>
                </a:lnTo>
                <a:lnTo>
                  <a:pt x="1858772" y="298208"/>
                </a:lnTo>
                <a:lnTo>
                  <a:pt x="1861515" y="295668"/>
                </a:lnTo>
                <a:lnTo>
                  <a:pt x="1864220" y="293128"/>
                </a:lnTo>
                <a:lnTo>
                  <a:pt x="1869427" y="288048"/>
                </a:lnTo>
                <a:lnTo>
                  <a:pt x="1872310" y="285508"/>
                </a:lnTo>
                <a:lnTo>
                  <a:pt x="1877034" y="279158"/>
                </a:lnTo>
                <a:lnTo>
                  <a:pt x="1878914" y="275348"/>
                </a:lnTo>
                <a:lnTo>
                  <a:pt x="1879968" y="271538"/>
                </a:lnTo>
                <a:lnTo>
                  <a:pt x="1880501" y="270268"/>
                </a:lnTo>
                <a:lnTo>
                  <a:pt x="1880920" y="267728"/>
                </a:lnTo>
                <a:lnTo>
                  <a:pt x="1881263" y="266458"/>
                </a:lnTo>
                <a:lnTo>
                  <a:pt x="1881847" y="266458"/>
                </a:lnTo>
                <a:lnTo>
                  <a:pt x="1881898" y="265188"/>
                </a:lnTo>
                <a:lnTo>
                  <a:pt x="1886026" y="265188"/>
                </a:lnTo>
                <a:lnTo>
                  <a:pt x="1888223" y="263918"/>
                </a:lnTo>
                <a:lnTo>
                  <a:pt x="1895106" y="263918"/>
                </a:lnTo>
                <a:lnTo>
                  <a:pt x="1896554" y="265188"/>
                </a:lnTo>
                <a:lnTo>
                  <a:pt x="1902282" y="266458"/>
                </a:lnTo>
                <a:lnTo>
                  <a:pt x="1908314" y="267728"/>
                </a:lnTo>
                <a:lnTo>
                  <a:pt x="1921319" y="272808"/>
                </a:lnTo>
                <a:lnTo>
                  <a:pt x="1928444" y="275348"/>
                </a:lnTo>
                <a:lnTo>
                  <a:pt x="1936254" y="276618"/>
                </a:lnTo>
                <a:lnTo>
                  <a:pt x="1944014" y="276618"/>
                </a:lnTo>
                <a:lnTo>
                  <a:pt x="1952320" y="275348"/>
                </a:lnTo>
                <a:lnTo>
                  <a:pt x="1959165" y="271538"/>
                </a:lnTo>
                <a:lnTo>
                  <a:pt x="1962226" y="270268"/>
                </a:lnTo>
                <a:lnTo>
                  <a:pt x="1968347" y="267728"/>
                </a:lnTo>
                <a:lnTo>
                  <a:pt x="1977834" y="265188"/>
                </a:lnTo>
                <a:lnTo>
                  <a:pt x="1987435" y="261378"/>
                </a:lnTo>
                <a:lnTo>
                  <a:pt x="1997011" y="256298"/>
                </a:lnTo>
                <a:lnTo>
                  <a:pt x="2006460" y="252488"/>
                </a:lnTo>
                <a:lnTo>
                  <a:pt x="2015629" y="246138"/>
                </a:lnTo>
                <a:lnTo>
                  <a:pt x="2024367" y="239788"/>
                </a:lnTo>
                <a:lnTo>
                  <a:pt x="2032495" y="233438"/>
                </a:lnTo>
                <a:lnTo>
                  <a:pt x="2034959" y="230898"/>
                </a:lnTo>
                <a:lnTo>
                  <a:pt x="2037562" y="228358"/>
                </a:lnTo>
                <a:lnTo>
                  <a:pt x="2039670" y="224548"/>
                </a:lnTo>
                <a:lnTo>
                  <a:pt x="2040750" y="223278"/>
                </a:lnTo>
                <a:lnTo>
                  <a:pt x="2041956" y="222008"/>
                </a:lnTo>
                <a:lnTo>
                  <a:pt x="2045804" y="215658"/>
                </a:lnTo>
                <a:lnTo>
                  <a:pt x="2046820" y="214388"/>
                </a:lnTo>
                <a:lnTo>
                  <a:pt x="2054618" y="196608"/>
                </a:lnTo>
                <a:lnTo>
                  <a:pt x="2058365" y="187718"/>
                </a:lnTo>
                <a:lnTo>
                  <a:pt x="2062035" y="177558"/>
                </a:lnTo>
                <a:lnTo>
                  <a:pt x="2065642" y="168668"/>
                </a:lnTo>
                <a:lnTo>
                  <a:pt x="2069198" y="158508"/>
                </a:lnTo>
                <a:lnTo>
                  <a:pt x="2071865" y="152158"/>
                </a:lnTo>
                <a:lnTo>
                  <a:pt x="2074722" y="143268"/>
                </a:lnTo>
                <a:lnTo>
                  <a:pt x="2080755" y="126758"/>
                </a:lnTo>
                <a:lnTo>
                  <a:pt x="2082863" y="120408"/>
                </a:lnTo>
                <a:lnTo>
                  <a:pt x="2084133" y="116598"/>
                </a:lnTo>
                <a:lnTo>
                  <a:pt x="2087613" y="107708"/>
                </a:lnTo>
                <a:lnTo>
                  <a:pt x="2090064" y="98818"/>
                </a:lnTo>
                <a:lnTo>
                  <a:pt x="2090331" y="95008"/>
                </a:lnTo>
                <a:lnTo>
                  <a:pt x="2087753" y="96278"/>
                </a:lnTo>
                <a:lnTo>
                  <a:pt x="2084336" y="105168"/>
                </a:lnTo>
                <a:lnTo>
                  <a:pt x="2080755" y="114058"/>
                </a:lnTo>
                <a:lnTo>
                  <a:pt x="2077669" y="120408"/>
                </a:lnTo>
                <a:lnTo>
                  <a:pt x="2078469" y="116598"/>
                </a:lnTo>
                <a:lnTo>
                  <a:pt x="2081225" y="106438"/>
                </a:lnTo>
                <a:lnTo>
                  <a:pt x="2082215" y="100088"/>
                </a:lnTo>
                <a:lnTo>
                  <a:pt x="2077758" y="105168"/>
                </a:lnTo>
                <a:lnTo>
                  <a:pt x="2072170" y="117868"/>
                </a:lnTo>
                <a:lnTo>
                  <a:pt x="2066785" y="131838"/>
                </a:lnTo>
                <a:lnTo>
                  <a:pt x="2061718" y="147078"/>
                </a:lnTo>
                <a:lnTo>
                  <a:pt x="2057044" y="159778"/>
                </a:lnTo>
                <a:lnTo>
                  <a:pt x="2053475" y="169938"/>
                </a:lnTo>
                <a:lnTo>
                  <a:pt x="2049856" y="178828"/>
                </a:lnTo>
                <a:lnTo>
                  <a:pt x="2046160" y="187718"/>
                </a:lnTo>
                <a:lnTo>
                  <a:pt x="2042375" y="196608"/>
                </a:lnTo>
                <a:lnTo>
                  <a:pt x="2040458" y="201688"/>
                </a:lnTo>
                <a:lnTo>
                  <a:pt x="2038413" y="205498"/>
                </a:lnTo>
                <a:lnTo>
                  <a:pt x="2037168" y="208038"/>
                </a:lnTo>
                <a:lnTo>
                  <a:pt x="2035365" y="210578"/>
                </a:lnTo>
                <a:lnTo>
                  <a:pt x="2033752" y="213118"/>
                </a:lnTo>
                <a:lnTo>
                  <a:pt x="2033003" y="214388"/>
                </a:lnTo>
                <a:lnTo>
                  <a:pt x="2031923" y="215658"/>
                </a:lnTo>
                <a:lnTo>
                  <a:pt x="2031009" y="216928"/>
                </a:lnTo>
                <a:lnTo>
                  <a:pt x="2030031" y="218198"/>
                </a:lnTo>
                <a:lnTo>
                  <a:pt x="2029167" y="219468"/>
                </a:lnTo>
                <a:lnTo>
                  <a:pt x="2025929" y="223278"/>
                </a:lnTo>
                <a:lnTo>
                  <a:pt x="2024532" y="225069"/>
                </a:lnTo>
                <a:lnTo>
                  <a:pt x="2024532" y="230898"/>
                </a:lnTo>
                <a:lnTo>
                  <a:pt x="2023554" y="233438"/>
                </a:lnTo>
                <a:lnTo>
                  <a:pt x="2013635" y="241058"/>
                </a:lnTo>
                <a:lnTo>
                  <a:pt x="2004517" y="246138"/>
                </a:lnTo>
                <a:lnTo>
                  <a:pt x="2001405" y="247408"/>
                </a:lnTo>
                <a:lnTo>
                  <a:pt x="1994738" y="251218"/>
                </a:lnTo>
                <a:lnTo>
                  <a:pt x="1987664" y="255028"/>
                </a:lnTo>
                <a:lnTo>
                  <a:pt x="1980374" y="257568"/>
                </a:lnTo>
                <a:lnTo>
                  <a:pt x="1973072" y="261378"/>
                </a:lnTo>
                <a:lnTo>
                  <a:pt x="1959267" y="266458"/>
                </a:lnTo>
                <a:lnTo>
                  <a:pt x="1955063" y="267728"/>
                </a:lnTo>
                <a:lnTo>
                  <a:pt x="1950656" y="270268"/>
                </a:lnTo>
                <a:lnTo>
                  <a:pt x="1947824" y="270268"/>
                </a:lnTo>
                <a:lnTo>
                  <a:pt x="1943519" y="268998"/>
                </a:lnTo>
                <a:lnTo>
                  <a:pt x="1946503" y="268998"/>
                </a:lnTo>
                <a:lnTo>
                  <a:pt x="1953907" y="267728"/>
                </a:lnTo>
                <a:lnTo>
                  <a:pt x="1989886" y="251218"/>
                </a:lnTo>
                <a:lnTo>
                  <a:pt x="1997456" y="247408"/>
                </a:lnTo>
                <a:lnTo>
                  <a:pt x="2005482" y="243598"/>
                </a:lnTo>
                <a:lnTo>
                  <a:pt x="2013432" y="238518"/>
                </a:lnTo>
                <a:lnTo>
                  <a:pt x="2024532" y="230898"/>
                </a:lnTo>
                <a:lnTo>
                  <a:pt x="2024532" y="225069"/>
                </a:lnTo>
                <a:lnTo>
                  <a:pt x="2023935" y="225818"/>
                </a:lnTo>
                <a:lnTo>
                  <a:pt x="2014194" y="233438"/>
                </a:lnTo>
                <a:lnTo>
                  <a:pt x="2006282" y="238518"/>
                </a:lnTo>
                <a:lnTo>
                  <a:pt x="1997875" y="242328"/>
                </a:lnTo>
                <a:lnTo>
                  <a:pt x="1989137" y="247408"/>
                </a:lnTo>
                <a:lnTo>
                  <a:pt x="1983181" y="249948"/>
                </a:lnTo>
                <a:lnTo>
                  <a:pt x="1977097" y="251218"/>
                </a:lnTo>
                <a:lnTo>
                  <a:pt x="1970874" y="253758"/>
                </a:lnTo>
                <a:lnTo>
                  <a:pt x="1959902" y="257568"/>
                </a:lnTo>
                <a:lnTo>
                  <a:pt x="1958314" y="258838"/>
                </a:lnTo>
                <a:lnTo>
                  <a:pt x="1955152" y="260108"/>
                </a:lnTo>
                <a:lnTo>
                  <a:pt x="1953437" y="261378"/>
                </a:lnTo>
                <a:lnTo>
                  <a:pt x="1952205" y="261378"/>
                </a:lnTo>
                <a:lnTo>
                  <a:pt x="1946871" y="263918"/>
                </a:lnTo>
                <a:lnTo>
                  <a:pt x="1941322" y="263918"/>
                </a:lnTo>
                <a:lnTo>
                  <a:pt x="1935619" y="262648"/>
                </a:lnTo>
                <a:lnTo>
                  <a:pt x="1929892" y="262648"/>
                </a:lnTo>
                <a:lnTo>
                  <a:pt x="1924062" y="260108"/>
                </a:lnTo>
                <a:lnTo>
                  <a:pt x="1923122" y="259727"/>
                </a:lnTo>
                <a:lnTo>
                  <a:pt x="1923122" y="266458"/>
                </a:lnTo>
                <a:lnTo>
                  <a:pt x="1921687" y="266458"/>
                </a:lnTo>
                <a:lnTo>
                  <a:pt x="1915274" y="263918"/>
                </a:lnTo>
                <a:lnTo>
                  <a:pt x="1904619" y="260108"/>
                </a:lnTo>
                <a:lnTo>
                  <a:pt x="1900821" y="258838"/>
                </a:lnTo>
                <a:lnTo>
                  <a:pt x="1895665" y="258838"/>
                </a:lnTo>
                <a:lnTo>
                  <a:pt x="1892604" y="257568"/>
                </a:lnTo>
                <a:lnTo>
                  <a:pt x="1889747" y="257568"/>
                </a:lnTo>
                <a:lnTo>
                  <a:pt x="1892503" y="256298"/>
                </a:lnTo>
                <a:lnTo>
                  <a:pt x="1899615" y="257568"/>
                </a:lnTo>
                <a:lnTo>
                  <a:pt x="1903945" y="258838"/>
                </a:lnTo>
                <a:lnTo>
                  <a:pt x="1915909" y="262648"/>
                </a:lnTo>
                <a:lnTo>
                  <a:pt x="1923122" y="266458"/>
                </a:lnTo>
                <a:lnTo>
                  <a:pt x="1923122" y="259727"/>
                </a:lnTo>
                <a:lnTo>
                  <a:pt x="1917915" y="257568"/>
                </a:lnTo>
                <a:lnTo>
                  <a:pt x="1911756" y="256298"/>
                </a:lnTo>
                <a:lnTo>
                  <a:pt x="1905228" y="252488"/>
                </a:lnTo>
                <a:lnTo>
                  <a:pt x="1897646" y="251218"/>
                </a:lnTo>
                <a:lnTo>
                  <a:pt x="1888985" y="251218"/>
                </a:lnTo>
                <a:lnTo>
                  <a:pt x="1888985" y="257568"/>
                </a:lnTo>
                <a:lnTo>
                  <a:pt x="1885670" y="258838"/>
                </a:lnTo>
                <a:lnTo>
                  <a:pt x="1882254" y="258838"/>
                </a:lnTo>
                <a:lnTo>
                  <a:pt x="1879371" y="260108"/>
                </a:lnTo>
                <a:lnTo>
                  <a:pt x="1876298" y="261378"/>
                </a:lnTo>
                <a:lnTo>
                  <a:pt x="1875167" y="265188"/>
                </a:lnTo>
                <a:lnTo>
                  <a:pt x="1874367" y="267728"/>
                </a:lnTo>
                <a:lnTo>
                  <a:pt x="1872830" y="272808"/>
                </a:lnTo>
                <a:lnTo>
                  <a:pt x="1870887" y="276123"/>
                </a:lnTo>
                <a:lnTo>
                  <a:pt x="1872475" y="270268"/>
                </a:lnTo>
                <a:lnTo>
                  <a:pt x="1873084" y="268998"/>
                </a:lnTo>
                <a:lnTo>
                  <a:pt x="1873465" y="266458"/>
                </a:lnTo>
                <a:lnTo>
                  <a:pt x="1874113" y="265188"/>
                </a:lnTo>
                <a:lnTo>
                  <a:pt x="1874710" y="262648"/>
                </a:lnTo>
                <a:lnTo>
                  <a:pt x="1875790" y="261378"/>
                </a:lnTo>
                <a:lnTo>
                  <a:pt x="1881174" y="257568"/>
                </a:lnTo>
                <a:lnTo>
                  <a:pt x="1888985" y="257568"/>
                </a:lnTo>
                <a:lnTo>
                  <a:pt x="1888985" y="251218"/>
                </a:lnTo>
                <a:lnTo>
                  <a:pt x="1884121" y="251218"/>
                </a:lnTo>
                <a:lnTo>
                  <a:pt x="1882114" y="252488"/>
                </a:lnTo>
                <a:lnTo>
                  <a:pt x="1878850" y="252488"/>
                </a:lnTo>
                <a:lnTo>
                  <a:pt x="1877872" y="253758"/>
                </a:lnTo>
                <a:lnTo>
                  <a:pt x="1876577" y="253758"/>
                </a:lnTo>
                <a:lnTo>
                  <a:pt x="1874774" y="255028"/>
                </a:lnTo>
                <a:lnTo>
                  <a:pt x="1874151" y="255028"/>
                </a:lnTo>
                <a:lnTo>
                  <a:pt x="1870570" y="258838"/>
                </a:lnTo>
                <a:lnTo>
                  <a:pt x="1869173" y="261378"/>
                </a:lnTo>
                <a:lnTo>
                  <a:pt x="1867204" y="267728"/>
                </a:lnTo>
                <a:lnTo>
                  <a:pt x="1866392" y="270268"/>
                </a:lnTo>
                <a:lnTo>
                  <a:pt x="1865287" y="272808"/>
                </a:lnTo>
                <a:lnTo>
                  <a:pt x="1864296" y="274396"/>
                </a:lnTo>
                <a:lnTo>
                  <a:pt x="1864296" y="283400"/>
                </a:lnTo>
                <a:lnTo>
                  <a:pt x="1862201" y="285508"/>
                </a:lnTo>
                <a:lnTo>
                  <a:pt x="1856816" y="290588"/>
                </a:lnTo>
                <a:lnTo>
                  <a:pt x="1851164" y="294398"/>
                </a:lnTo>
                <a:lnTo>
                  <a:pt x="1845373" y="299478"/>
                </a:lnTo>
                <a:lnTo>
                  <a:pt x="1839455" y="303288"/>
                </a:lnTo>
                <a:lnTo>
                  <a:pt x="1833448" y="307098"/>
                </a:lnTo>
                <a:lnTo>
                  <a:pt x="1821256" y="314655"/>
                </a:lnTo>
                <a:lnTo>
                  <a:pt x="1818830" y="312178"/>
                </a:lnTo>
                <a:lnTo>
                  <a:pt x="1815134" y="307098"/>
                </a:lnTo>
                <a:lnTo>
                  <a:pt x="1813356" y="304558"/>
                </a:lnTo>
                <a:lnTo>
                  <a:pt x="1811731" y="302018"/>
                </a:lnTo>
                <a:lnTo>
                  <a:pt x="1810232" y="298208"/>
                </a:lnTo>
                <a:lnTo>
                  <a:pt x="1808708" y="295668"/>
                </a:lnTo>
                <a:lnTo>
                  <a:pt x="1807451" y="293128"/>
                </a:lnTo>
                <a:lnTo>
                  <a:pt x="1802358" y="288048"/>
                </a:lnTo>
                <a:lnTo>
                  <a:pt x="1789264" y="288048"/>
                </a:lnTo>
                <a:lnTo>
                  <a:pt x="1782610" y="286778"/>
                </a:lnTo>
                <a:lnTo>
                  <a:pt x="1770786" y="281698"/>
                </a:lnTo>
                <a:lnTo>
                  <a:pt x="1765681" y="277888"/>
                </a:lnTo>
                <a:lnTo>
                  <a:pt x="1761083" y="272808"/>
                </a:lnTo>
                <a:lnTo>
                  <a:pt x="1754085" y="266458"/>
                </a:lnTo>
                <a:lnTo>
                  <a:pt x="1708023" y="234708"/>
                </a:lnTo>
                <a:lnTo>
                  <a:pt x="1706765" y="234111"/>
                </a:lnTo>
                <a:lnTo>
                  <a:pt x="1708226" y="233210"/>
                </a:lnTo>
                <a:lnTo>
                  <a:pt x="1740750" y="253758"/>
                </a:lnTo>
                <a:lnTo>
                  <a:pt x="1767205" y="276618"/>
                </a:lnTo>
                <a:lnTo>
                  <a:pt x="1772196" y="280428"/>
                </a:lnTo>
                <a:lnTo>
                  <a:pt x="1783461" y="285508"/>
                </a:lnTo>
                <a:lnTo>
                  <a:pt x="1789645" y="286778"/>
                </a:lnTo>
                <a:lnTo>
                  <a:pt x="1803222" y="286778"/>
                </a:lnTo>
                <a:lnTo>
                  <a:pt x="1806041" y="289318"/>
                </a:lnTo>
                <a:lnTo>
                  <a:pt x="1807362" y="290588"/>
                </a:lnTo>
                <a:lnTo>
                  <a:pt x="1808467" y="291858"/>
                </a:lnTo>
                <a:lnTo>
                  <a:pt x="1809229" y="294398"/>
                </a:lnTo>
                <a:lnTo>
                  <a:pt x="1810143" y="295668"/>
                </a:lnTo>
                <a:lnTo>
                  <a:pt x="1810689" y="296938"/>
                </a:lnTo>
                <a:lnTo>
                  <a:pt x="1811464" y="298208"/>
                </a:lnTo>
                <a:lnTo>
                  <a:pt x="1812912" y="300748"/>
                </a:lnTo>
                <a:lnTo>
                  <a:pt x="1814461" y="304558"/>
                </a:lnTo>
                <a:lnTo>
                  <a:pt x="1818157" y="310032"/>
                </a:lnTo>
                <a:lnTo>
                  <a:pt x="1819833" y="312178"/>
                </a:lnTo>
                <a:lnTo>
                  <a:pt x="1821319" y="313093"/>
                </a:lnTo>
                <a:lnTo>
                  <a:pt x="1823123" y="312178"/>
                </a:lnTo>
                <a:lnTo>
                  <a:pt x="1828139" y="309638"/>
                </a:lnTo>
                <a:lnTo>
                  <a:pt x="1830641" y="308368"/>
                </a:lnTo>
                <a:lnTo>
                  <a:pt x="1832597" y="307098"/>
                </a:lnTo>
                <a:lnTo>
                  <a:pt x="1840445" y="302018"/>
                </a:lnTo>
                <a:lnTo>
                  <a:pt x="1849920" y="294398"/>
                </a:lnTo>
                <a:lnTo>
                  <a:pt x="1858975" y="288048"/>
                </a:lnTo>
                <a:lnTo>
                  <a:pt x="1864296" y="283400"/>
                </a:lnTo>
                <a:lnTo>
                  <a:pt x="1864296" y="274396"/>
                </a:lnTo>
                <a:lnTo>
                  <a:pt x="1863699" y="275348"/>
                </a:lnTo>
                <a:lnTo>
                  <a:pt x="1860600" y="279158"/>
                </a:lnTo>
                <a:lnTo>
                  <a:pt x="1855393" y="284238"/>
                </a:lnTo>
                <a:lnTo>
                  <a:pt x="1850440" y="288048"/>
                </a:lnTo>
                <a:lnTo>
                  <a:pt x="1842681" y="293128"/>
                </a:lnTo>
                <a:lnTo>
                  <a:pt x="1834629" y="299478"/>
                </a:lnTo>
                <a:lnTo>
                  <a:pt x="1824786" y="305536"/>
                </a:lnTo>
                <a:lnTo>
                  <a:pt x="1824786" y="309753"/>
                </a:lnTo>
                <a:lnTo>
                  <a:pt x="1824596" y="310032"/>
                </a:lnTo>
                <a:lnTo>
                  <a:pt x="1824342" y="310413"/>
                </a:lnTo>
                <a:lnTo>
                  <a:pt x="1823935" y="310908"/>
                </a:lnTo>
                <a:lnTo>
                  <a:pt x="1822932" y="312178"/>
                </a:lnTo>
                <a:lnTo>
                  <a:pt x="1823631" y="310908"/>
                </a:lnTo>
                <a:lnTo>
                  <a:pt x="1824596" y="310032"/>
                </a:lnTo>
                <a:lnTo>
                  <a:pt x="1824774" y="309753"/>
                </a:lnTo>
                <a:lnTo>
                  <a:pt x="1824786" y="305536"/>
                </a:lnTo>
                <a:lnTo>
                  <a:pt x="1822767" y="306768"/>
                </a:lnTo>
                <a:lnTo>
                  <a:pt x="1821332" y="304558"/>
                </a:lnTo>
                <a:lnTo>
                  <a:pt x="1818944" y="302018"/>
                </a:lnTo>
                <a:lnTo>
                  <a:pt x="1817446" y="299478"/>
                </a:lnTo>
                <a:lnTo>
                  <a:pt x="1814588" y="293128"/>
                </a:lnTo>
                <a:lnTo>
                  <a:pt x="1814436" y="293128"/>
                </a:lnTo>
                <a:lnTo>
                  <a:pt x="1813814" y="291858"/>
                </a:lnTo>
                <a:lnTo>
                  <a:pt x="1812150" y="289318"/>
                </a:lnTo>
                <a:lnTo>
                  <a:pt x="1811413" y="288048"/>
                </a:lnTo>
                <a:lnTo>
                  <a:pt x="1809762" y="286778"/>
                </a:lnTo>
                <a:lnTo>
                  <a:pt x="1808873" y="285508"/>
                </a:lnTo>
                <a:lnTo>
                  <a:pt x="1807730" y="285508"/>
                </a:lnTo>
                <a:lnTo>
                  <a:pt x="1806676" y="284238"/>
                </a:lnTo>
                <a:lnTo>
                  <a:pt x="1805571" y="284238"/>
                </a:lnTo>
                <a:lnTo>
                  <a:pt x="1803247" y="282968"/>
                </a:lnTo>
                <a:lnTo>
                  <a:pt x="1801037" y="281698"/>
                </a:lnTo>
                <a:lnTo>
                  <a:pt x="1788020" y="281698"/>
                </a:lnTo>
                <a:lnTo>
                  <a:pt x="1785277" y="280428"/>
                </a:lnTo>
                <a:lnTo>
                  <a:pt x="1782775" y="280428"/>
                </a:lnTo>
                <a:lnTo>
                  <a:pt x="1780247" y="279158"/>
                </a:lnTo>
                <a:lnTo>
                  <a:pt x="1775282" y="277888"/>
                </a:lnTo>
                <a:lnTo>
                  <a:pt x="1770507" y="274078"/>
                </a:lnTo>
                <a:lnTo>
                  <a:pt x="1766227" y="270268"/>
                </a:lnTo>
                <a:lnTo>
                  <a:pt x="1758988" y="263918"/>
                </a:lnTo>
                <a:lnTo>
                  <a:pt x="1726920" y="241058"/>
                </a:lnTo>
                <a:lnTo>
                  <a:pt x="1718424" y="237248"/>
                </a:lnTo>
                <a:lnTo>
                  <a:pt x="1709813" y="232232"/>
                </a:lnTo>
                <a:lnTo>
                  <a:pt x="1710296" y="231927"/>
                </a:lnTo>
                <a:lnTo>
                  <a:pt x="1718284" y="225577"/>
                </a:lnTo>
                <a:lnTo>
                  <a:pt x="1724113" y="221767"/>
                </a:lnTo>
                <a:lnTo>
                  <a:pt x="1726057" y="220497"/>
                </a:lnTo>
                <a:lnTo>
                  <a:pt x="1733638" y="214147"/>
                </a:lnTo>
                <a:lnTo>
                  <a:pt x="1738617" y="209067"/>
                </a:lnTo>
                <a:lnTo>
                  <a:pt x="1743494" y="205257"/>
                </a:lnTo>
                <a:lnTo>
                  <a:pt x="1753031" y="196367"/>
                </a:lnTo>
                <a:lnTo>
                  <a:pt x="1757311" y="191287"/>
                </a:lnTo>
                <a:lnTo>
                  <a:pt x="1771053" y="179857"/>
                </a:lnTo>
                <a:lnTo>
                  <a:pt x="1780857" y="174777"/>
                </a:lnTo>
                <a:lnTo>
                  <a:pt x="1786267" y="173507"/>
                </a:lnTo>
                <a:lnTo>
                  <a:pt x="1798053" y="172237"/>
                </a:lnTo>
                <a:lnTo>
                  <a:pt x="1820735" y="172237"/>
                </a:lnTo>
                <a:lnTo>
                  <a:pt x="1824482" y="170967"/>
                </a:lnTo>
                <a:lnTo>
                  <a:pt x="1828203" y="170967"/>
                </a:lnTo>
                <a:lnTo>
                  <a:pt x="1838667" y="167157"/>
                </a:lnTo>
                <a:lnTo>
                  <a:pt x="1844916" y="164617"/>
                </a:lnTo>
                <a:lnTo>
                  <a:pt x="1856308" y="155727"/>
                </a:lnTo>
                <a:lnTo>
                  <a:pt x="1858403" y="154178"/>
                </a:lnTo>
                <a:lnTo>
                  <a:pt x="1858429" y="154508"/>
                </a:lnTo>
                <a:lnTo>
                  <a:pt x="1871954" y="155219"/>
                </a:lnTo>
                <a:lnTo>
                  <a:pt x="1885505" y="156540"/>
                </a:lnTo>
                <a:lnTo>
                  <a:pt x="1923288" y="166789"/>
                </a:lnTo>
                <a:lnTo>
                  <a:pt x="1930615" y="171437"/>
                </a:lnTo>
                <a:lnTo>
                  <a:pt x="1931835" y="171792"/>
                </a:lnTo>
                <a:lnTo>
                  <a:pt x="1933067" y="172351"/>
                </a:lnTo>
                <a:lnTo>
                  <a:pt x="1934286" y="172834"/>
                </a:lnTo>
                <a:lnTo>
                  <a:pt x="1935505" y="173443"/>
                </a:lnTo>
                <a:lnTo>
                  <a:pt x="1966506" y="177546"/>
                </a:lnTo>
                <a:lnTo>
                  <a:pt x="1973910" y="177038"/>
                </a:lnTo>
                <a:lnTo>
                  <a:pt x="2016290" y="163906"/>
                </a:lnTo>
                <a:lnTo>
                  <a:pt x="2048649" y="136791"/>
                </a:lnTo>
                <a:lnTo>
                  <a:pt x="2052066" y="132651"/>
                </a:lnTo>
                <a:lnTo>
                  <a:pt x="2077580" y="103314"/>
                </a:lnTo>
                <a:lnTo>
                  <a:pt x="2116417" y="74053"/>
                </a:lnTo>
                <a:lnTo>
                  <a:pt x="2156206" y="52603"/>
                </a:lnTo>
                <a:lnTo>
                  <a:pt x="2205444" y="28359"/>
                </a:lnTo>
                <a:lnTo>
                  <a:pt x="2260612" y="3175"/>
                </a:lnTo>
                <a:lnTo>
                  <a:pt x="2262111" y="393"/>
                </a:lnTo>
                <a:close/>
              </a:path>
            </a:pathLst>
          </a:custGeom>
          <a:solidFill>
            <a:srgbClr val="B88F51"/>
          </a:solidFill>
        </p:spPr>
        <p:txBody>
          <a:bodyPr wrap="square" lIns="0" tIns="0" rIns="0" bIns="0" rtlCol="0"/>
          <a:lstStyle/>
          <a:p>
            <a:endParaRPr sz="2511"/>
          </a:p>
        </p:txBody>
      </p:sp>
      <p:sp>
        <p:nvSpPr>
          <p:cNvPr id="190" name="bg object 190"/>
          <p:cNvSpPr/>
          <p:nvPr/>
        </p:nvSpPr>
        <p:spPr>
          <a:xfrm>
            <a:off x="2627844" y="0"/>
            <a:ext cx="322263" cy="43656"/>
          </a:xfrm>
          <a:custGeom>
            <a:avLst/>
            <a:gdLst/>
            <a:ahLst/>
            <a:cxnLst/>
            <a:rect l="l" t="t" r="r" b="b"/>
            <a:pathLst>
              <a:path w="515620" h="69850">
                <a:moveTo>
                  <a:pt x="14274" y="51930"/>
                </a:moveTo>
                <a:lnTo>
                  <a:pt x="11569" y="50317"/>
                </a:lnTo>
                <a:lnTo>
                  <a:pt x="8013" y="49898"/>
                </a:lnTo>
                <a:lnTo>
                  <a:pt x="3670" y="49847"/>
                </a:lnTo>
                <a:lnTo>
                  <a:pt x="2387" y="49898"/>
                </a:lnTo>
                <a:lnTo>
                  <a:pt x="558" y="50076"/>
                </a:lnTo>
                <a:lnTo>
                  <a:pt x="0" y="50165"/>
                </a:lnTo>
                <a:lnTo>
                  <a:pt x="800" y="50698"/>
                </a:lnTo>
                <a:lnTo>
                  <a:pt x="4356" y="51193"/>
                </a:lnTo>
                <a:lnTo>
                  <a:pt x="11099" y="51816"/>
                </a:lnTo>
                <a:lnTo>
                  <a:pt x="14274" y="51930"/>
                </a:lnTo>
                <a:close/>
              </a:path>
              <a:path w="515620" h="69850">
                <a:moveTo>
                  <a:pt x="515137" y="0"/>
                </a:moveTo>
                <a:lnTo>
                  <a:pt x="503593" y="0"/>
                </a:lnTo>
                <a:lnTo>
                  <a:pt x="483984" y="7150"/>
                </a:lnTo>
                <a:lnTo>
                  <a:pt x="479767" y="8623"/>
                </a:lnTo>
                <a:lnTo>
                  <a:pt x="475640" y="10198"/>
                </a:lnTo>
                <a:lnTo>
                  <a:pt x="459460" y="15189"/>
                </a:lnTo>
                <a:lnTo>
                  <a:pt x="446887" y="18732"/>
                </a:lnTo>
                <a:lnTo>
                  <a:pt x="451205" y="16929"/>
                </a:lnTo>
                <a:lnTo>
                  <a:pt x="475208" y="8458"/>
                </a:lnTo>
                <a:lnTo>
                  <a:pt x="480161" y="6578"/>
                </a:lnTo>
                <a:lnTo>
                  <a:pt x="498322" y="0"/>
                </a:lnTo>
                <a:lnTo>
                  <a:pt x="481126" y="0"/>
                </a:lnTo>
                <a:lnTo>
                  <a:pt x="455650" y="8991"/>
                </a:lnTo>
                <a:lnTo>
                  <a:pt x="414616" y="21590"/>
                </a:lnTo>
                <a:lnTo>
                  <a:pt x="373189" y="32423"/>
                </a:lnTo>
                <a:lnTo>
                  <a:pt x="331381" y="41236"/>
                </a:lnTo>
                <a:lnTo>
                  <a:pt x="289369" y="48323"/>
                </a:lnTo>
                <a:lnTo>
                  <a:pt x="247192" y="53416"/>
                </a:lnTo>
                <a:lnTo>
                  <a:pt x="204978" y="56718"/>
                </a:lnTo>
                <a:lnTo>
                  <a:pt x="157975" y="58229"/>
                </a:lnTo>
                <a:lnTo>
                  <a:pt x="131838" y="58000"/>
                </a:lnTo>
                <a:lnTo>
                  <a:pt x="91732" y="56083"/>
                </a:lnTo>
                <a:lnTo>
                  <a:pt x="48044" y="51396"/>
                </a:lnTo>
                <a:lnTo>
                  <a:pt x="24231" y="48044"/>
                </a:lnTo>
                <a:lnTo>
                  <a:pt x="16256" y="47053"/>
                </a:lnTo>
                <a:lnTo>
                  <a:pt x="11899" y="46939"/>
                </a:lnTo>
                <a:lnTo>
                  <a:pt x="11899" y="48145"/>
                </a:lnTo>
                <a:lnTo>
                  <a:pt x="58547" y="56781"/>
                </a:lnTo>
                <a:lnTo>
                  <a:pt x="85636" y="59791"/>
                </a:lnTo>
                <a:lnTo>
                  <a:pt x="93992" y="60934"/>
                </a:lnTo>
                <a:lnTo>
                  <a:pt x="40132" y="56984"/>
                </a:lnTo>
                <a:lnTo>
                  <a:pt x="34315" y="56400"/>
                </a:lnTo>
                <a:lnTo>
                  <a:pt x="30810" y="56997"/>
                </a:lnTo>
                <a:lnTo>
                  <a:pt x="68618" y="64668"/>
                </a:lnTo>
                <a:lnTo>
                  <a:pt x="111099" y="68541"/>
                </a:lnTo>
                <a:lnTo>
                  <a:pt x="157810" y="69469"/>
                </a:lnTo>
                <a:lnTo>
                  <a:pt x="180644" y="68884"/>
                </a:lnTo>
                <a:lnTo>
                  <a:pt x="202031" y="67856"/>
                </a:lnTo>
                <a:lnTo>
                  <a:pt x="221145" y="66611"/>
                </a:lnTo>
                <a:lnTo>
                  <a:pt x="269379" y="62077"/>
                </a:lnTo>
                <a:lnTo>
                  <a:pt x="276072" y="61112"/>
                </a:lnTo>
                <a:lnTo>
                  <a:pt x="296100" y="58229"/>
                </a:lnTo>
                <a:lnTo>
                  <a:pt x="365086" y="45847"/>
                </a:lnTo>
                <a:lnTo>
                  <a:pt x="412330" y="34213"/>
                </a:lnTo>
                <a:lnTo>
                  <a:pt x="459003" y="20294"/>
                </a:lnTo>
                <a:lnTo>
                  <a:pt x="505015" y="4127"/>
                </a:lnTo>
                <a:lnTo>
                  <a:pt x="515137" y="0"/>
                </a:lnTo>
                <a:close/>
              </a:path>
            </a:pathLst>
          </a:custGeom>
          <a:solidFill>
            <a:srgbClr val="B88F51"/>
          </a:solidFill>
        </p:spPr>
        <p:txBody>
          <a:bodyPr wrap="square" lIns="0" tIns="0" rIns="0" bIns="0" rtlCol="0"/>
          <a:lstStyle/>
          <a:p>
            <a:endParaRPr sz="2511"/>
          </a:p>
        </p:txBody>
      </p:sp>
      <p:sp>
        <p:nvSpPr>
          <p:cNvPr id="191" name="bg object 191"/>
          <p:cNvSpPr/>
          <p:nvPr/>
        </p:nvSpPr>
        <p:spPr>
          <a:xfrm>
            <a:off x="2800668" y="1"/>
            <a:ext cx="386556" cy="306784"/>
          </a:xfrm>
          <a:custGeom>
            <a:avLst/>
            <a:gdLst/>
            <a:ahLst/>
            <a:cxnLst/>
            <a:rect l="l" t="t" r="r" b="b"/>
            <a:pathLst>
              <a:path w="618489" h="490855">
                <a:moveTo>
                  <a:pt x="348742" y="12"/>
                </a:moveTo>
                <a:lnTo>
                  <a:pt x="343941" y="12"/>
                </a:lnTo>
                <a:lnTo>
                  <a:pt x="342709" y="6172"/>
                </a:lnTo>
                <a:lnTo>
                  <a:pt x="333933" y="38874"/>
                </a:lnTo>
                <a:lnTo>
                  <a:pt x="322961" y="70129"/>
                </a:lnTo>
                <a:lnTo>
                  <a:pt x="322541" y="71132"/>
                </a:lnTo>
                <a:lnTo>
                  <a:pt x="320979" y="75615"/>
                </a:lnTo>
                <a:lnTo>
                  <a:pt x="319239" y="79857"/>
                </a:lnTo>
                <a:lnTo>
                  <a:pt x="317398" y="84074"/>
                </a:lnTo>
                <a:lnTo>
                  <a:pt x="315544" y="87934"/>
                </a:lnTo>
                <a:lnTo>
                  <a:pt x="314566" y="86829"/>
                </a:lnTo>
                <a:lnTo>
                  <a:pt x="315963" y="83426"/>
                </a:lnTo>
                <a:lnTo>
                  <a:pt x="317677" y="79667"/>
                </a:lnTo>
                <a:lnTo>
                  <a:pt x="321183" y="71704"/>
                </a:lnTo>
                <a:lnTo>
                  <a:pt x="321906" y="69748"/>
                </a:lnTo>
                <a:lnTo>
                  <a:pt x="324294" y="62801"/>
                </a:lnTo>
                <a:lnTo>
                  <a:pt x="327533" y="56197"/>
                </a:lnTo>
                <a:lnTo>
                  <a:pt x="340398" y="10121"/>
                </a:lnTo>
                <a:lnTo>
                  <a:pt x="342468" y="12"/>
                </a:lnTo>
                <a:lnTo>
                  <a:pt x="336092" y="12"/>
                </a:lnTo>
                <a:lnTo>
                  <a:pt x="335648" y="2133"/>
                </a:lnTo>
                <a:lnTo>
                  <a:pt x="331889" y="17665"/>
                </a:lnTo>
                <a:lnTo>
                  <a:pt x="317550" y="63639"/>
                </a:lnTo>
                <a:lnTo>
                  <a:pt x="309270" y="83845"/>
                </a:lnTo>
                <a:lnTo>
                  <a:pt x="309270" y="98755"/>
                </a:lnTo>
                <a:lnTo>
                  <a:pt x="296024" y="124574"/>
                </a:lnTo>
                <a:lnTo>
                  <a:pt x="294030" y="127723"/>
                </a:lnTo>
                <a:lnTo>
                  <a:pt x="290461" y="133134"/>
                </a:lnTo>
                <a:lnTo>
                  <a:pt x="288264" y="135864"/>
                </a:lnTo>
                <a:lnTo>
                  <a:pt x="286143" y="138125"/>
                </a:lnTo>
                <a:lnTo>
                  <a:pt x="281762" y="142697"/>
                </a:lnTo>
                <a:lnTo>
                  <a:pt x="285800" y="136626"/>
                </a:lnTo>
                <a:lnTo>
                  <a:pt x="287489" y="133718"/>
                </a:lnTo>
                <a:lnTo>
                  <a:pt x="288709" y="132168"/>
                </a:lnTo>
                <a:lnTo>
                  <a:pt x="289928" y="130670"/>
                </a:lnTo>
                <a:lnTo>
                  <a:pt x="292188" y="127647"/>
                </a:lnTo>
                <a:lnTo>
                  <a:pt x="292709" y="126885"/>
                </a:lnTo>
                <a:lnTo>
                  <a:pt x="296989" y="119811"/>
                </a:lnTo>
                <a:lnTo>
                  <a:pt x="304584" y="104876"/>
                </a:lnTo>
                <a:lnTo>
                  <a:pt x="308038" y="99491"/>
                </a:lnTo>
                <a:lnTo>
                  <a:pt x="308610" y="99136"/>
                </a:lnTo>
                <a:lnTo>
                  <a:pt x="309270" y="98755"/>
                </a:lnTo>
                <a:lnTo>
                  <a:pt x="309270" y="83845"/>
                </a:lnTo>
                <a:lnTo>
                  <a:pt x="308356" y="85940"/>
                </a:lnTo>
                <a:lnTo>
                  <a:pt x="304914" y="93179"/>
                </a:lnTo>
                <a:lnTo>
                  <a:pt x="302628" y="98158"/>
                </a:lnTo>
                <a:lnTo>
                  <a:pt x="300012" y="102679"/>
                </a:lnTo>
                <a:lnTo>
                  <a:pt x="297573" y="107429"/>
                </a:lnTo>
                <a:lnTo>
                  <a:pt x="294754" y="112102"/>
                </a:lnTo>
                <a:lnTo>
                  <a:pt x="292328" y="116700"/>
                </a:lnTo>
                <a:lnTo>
                  <a:pt x="289331" y="121081"/>
                </a:lnTo>
                <a:lnTo>
                  <a:pt x="284962" y="127723"/>
                </a:lnTo>
                <a:lnTo>
                  <a:pt x="280301" y="134137"/>
                </a:lnTo>
                <a:lnTo>
                  <a:pt x="275437" y="140347"/>
                </a:lnTo>
                <a:lnTo>
                  <a:pt x="270408" y="146392"/>
                </a:lnTo>
                <a:lnTo>
                  <a:pt x="266839" y="150215"/>
                </a:lnTo>
                <a:lnTo>
                  <a:pt x="263423" y="154178"/>
                </a:lnTo>
                <a:lnTo>
                  <a:pt x="259549" y="157632"/>
                </a:lnTo>
                <a:lnTo>
                  <a:pt x="255879" y="161315"/>
                </a:lnTo>
                <a:lnTo>
                  <a:pt x="251853" y="164553"/>
                </a:lnTo>
                <a:lnTo>
                  <a:pt x="247865" y="167805"/>
                </a:lnTo>
                <a:lnTo>
                  <a:pt x="245960" y="169506"/>
                </a:lnTo>
                <a:lnTo>
                  <a:pt x="243522" y="171119"/>
                </a:lnTo>
                <a:lnTo>
                  <a:pt x="241071" y="173037"/>
                </a:lnTo>
                <a:lnTo>
                  <a:pt x="237261" y="175933"/>
                </a:lnTo>
                <a:lnTo>
                  <a:pt x="235940" y="176860"/>
                </a:lnTo>
                <a:lnTo>
                  <a:pt x="234721" y="177584"/>
                </a:lnTo>
                <a:lnTo>
                  <a:pt x="234721" y="183527"/>
                </a:lnTo>
                <a:lnTo>
                  <a:pt x="230720" y="186550"/>
                </a:lnTo>
                <a:lnTo>
                  <a:pt x="227647" y="188683"/>
                </a:lnTo>
                <a:lnTo>
                  <a:pt x="224637" y="190893"/>
                </a:lnTo>
                <a:lnTo>
                  <a:pt x="223316" y="192379"/>
                </a:lnTo>
                <a:lnTo>
                  <a:pt x="222999" y="191579"/>
                </a:lnTo>
                <a:lnTo>
                  <a:pt x="221907" y="190055"/>
                </a:lnTo>
                <a:lnTo>
                  <a:pt x="230682" y="183896"/>
                </a:lnTo>
                <a:lnTo>
                  <a:pt x="234721" y="183527"/>
                </a:lnTo>
                <a:lnTo>
                  <a:pt x="234721" y="177584"/>
                </a:lnTo>
                <a:lnTo>
                  <a:pt x="234543" y="177685"/>
                </a:lnTo>
                <a:lnTo>
                  <a:pt x="233172" y="178562"/>
                </a:lnTo>
                <a:lnTo>
                  <a:pt x="228041" y="182118"/>
                </a:lnTo>
                <a:lnTo>
                  <a:pt x="222084" y="184150"/>
                </a:lnTo>
                <a:lnTo>
                  <a:pt x="221957" y="183235"/>
                </a:lnTo>
                <a:lnTo>
                  <a:pt x="218694" y="183235"/>
                </a:lnTo>
                <a:lnTo>
                  <a:pt x="218694" y="190385"/>
                </a:lnTo>
                <a:lnTo>
                  <a:pt x="218694" y="191147"/>
                </a:lnTo>
                <a:lnTo>
                  <a:pt x="216611" y="192125"/>
                </a:lnTo>
                <a:lnTo>
                  <a:pt x="211188" y="192125"/>
                </a:lnTo>
                <a:lnTo>
                  <a:pt x="203923" y="194665"/>
                </a:lnTo>
                <a:lnTo>
                  <a:pt x="200304" y="194665"/>
                </a:lnTo>
                <a:lnTo>
                  <a:pt x="193040" y="195935"/>
                </a:lnTo>
                <a:lnTo>
                  <a:pt x="178549" y="201015"/>
                </a:lnTo>
                <a:lnTo>
                  <a:pt x="167703" y="203555"/>
                </a:lnTo>
                <a:lnTo>
                  <a:pt x="114681" y="225145"/>
                </a:lnTo>
                <a:lnTo>
                  <a:pt x="75488" y="250545"/>
                </a:lnTo>
                <a:lnTo>
                  <a:pt x="42405" y="283565"/>
                </a:lnTo>
                <a:lnTo>
                  <a:pt x="19215" y="324205"/>
                </a:lnTo>
                <a:lnTo>
                  <a:pt x="8458" y="368655"/>
                </a:lnTo>
                <a:lnTo>
                  <a:pt x="7543" y="391515"/>
                </a:lnTo>
                <a:lnTo>
                  <a:pt x="9055" y="414375"/>
                </a:lnTo>
                <a:lnTo>
                  <a:pt x="12712" y="437235"/>
                </a:lnTo>
                <a:lnTo>
                  <a:pt x="12992" y="438505"/>
                </a:lnTo>
                <a:lnTo>
                  <a:pt x="15722" y="448665"/>
                </a:lnTo>
                <a:lnTo>
                  <a:pt x="18338" y="458825"/>
                </a:lnTo>
                <a:lnTo>
                  <a:pt x="20739" y="465175"/>
                </a:lnTo>
                <a:lnTo>
                  <a:pt x="25184" y="479145"/>
                </a:lnTo>
                <a:lnTo>
                  <a:pt x="26543" y="483857"/>
                </a:lnTo>
                <a:lnTo>
                  <a:pt x="28155" y="482955"/>
                </a:lnTo>
                <a:lnTo>
                  <a:pt x="29413" y="482955"/>
                </a:lnTo>
                <a:lnTo>
                  <a:pt x="28930" y="484225"/>
                </a:lnTo>
                <a:lnTo>
                  <a:pt x="26644" y="484225"/>
                </a:lnTo>
                <a:lnTo>
                  <a:pt x="26543" y="483857"/>
                </a:lnTo>
                <a:lnTo>
                  <a:pt x="25869" y="484225"/>
                </a:lnTo>
                <a:lnTo>
                  <a:pt x="23825" y="480415"/>
                </a:lnTo>
                <a:lnTo>
                  <a:pt x="20662" y="470255"/>
                </a:lnTo>
                <a:lnTo>
                  <a:pt x="17576" y="461365"/>
                </a:lnTo>
                <a:lnTo>
                  <a:pt x="15214" y="451205"/>
                </a:lnTo>
                <a:lnTo>
                  <a:pt x="12700" y="442315"/>
                </a:lnTo>
                <a:lnTo>
                  <a:pt x="11633" y="437235"/>
                </a:lnTo>
                <a:lnTo>
                  <a:pt x="10223" y="429615"/>
                </a:lnTo>
                <a:lnTo>
                  <a:pt x="8940" y="421995"/>
                </a:lnTo>
                <a:lnTo>
                  <a:pt x="7937" y="414375"/>
                </a:lnTo>
                <a:lnTo>
                  <a:pt x="6731" y="399135"/>
                </a:lnTo>
                <a:lnTo>
                  <a:pt x="6819" y="377545"/>
                </a:lnTo>
                <a:lnTo>
                  <a:pt x="7073" y="376275"/>
                </a:lnTo>
                <a:lnTo>
                  <a:pt x="8115" y="364845"/>
                </a:lnTo>
                <a:lnTo>
                  <a:pt x="8267" y="361035"/>
                </a:lnTo>
                <a:lnTo>
                  <a:pt x="9067" y="358495"/>
                </a:lnTo>
                <a:lnTo>
                  <a:pt x="9652" y="354685"/>
                </a:lnTo>
                <a:lnTo>
                  <a:pt x="11506" y="344525"/>
                </a:lnTo>
                <a:lnTo>
                  <a:pt x="14312" y="335635"/>
                </a:lnTo>
                <a:lnTo>
                  <a:pt x="17500" y="325475"/>
                </a:lnTo>
                <a:lnTo>
                  <a:pt x="21247" y="316585"/>
                </a:lnTo>
                <a:lnTo>
                  <a:pt x="25742" y="307695"/>
                </a:lnTo>
                <a:lnTo>
                  <a:pt x="28575" y="301345"/>
                </a:lnTo>
                <a:lnTo>
                  <a:pt x="32562" y="294995"/>
                </a:lnTo>
                <a:lnTo>
                  <a:pt x="36093" y="289915"/>
                </a:lnTo>
                <a:lnTo>
                  <a:pt x="38023" y="287375"/>
                </a:lnTo>
                <a:lnTo>
                  <a:pt x="40170" y="284835"/>
                </a:lnTo>
                <a:lnTo>
                  <a:pt x="42189" y="282295"/>
                </a:lnTo>
                <a:lnTo>
                  <a:pt x="70396" y="253085"/>
                </a:lnTo>
                <a:lnTo>
                  <a:pt x="112039" y="225145"/>
                </a:lnTo>
                <a:lnTo>
                  <a:pt x="157251" y="204825"/>
                </a:lnTo>
                <a:lnTo>
                  <a:pt x="191122" y="195935"/>
                </a:lnTo>
                <a:lnTo>
                  <a:pt x="197294" y="193395"/>
                </a:lnTo>
                <a:lnTo>
                  <a:pt x="203428" y="193395"/>
                </a:lnTo>
                <a:lnTo>
                  <a:pt x="206514" y="192125"/>
                </a:lnTo>
                <a:lnTo>
                  <a:pt x="209575" y="192125"/>
                </a:lnTo>
                <a:lnTo>
                  <a:pt x="217220" y="190855"/>
                </a:lnTo>
                <a:lnTo>
                  <a:pt x="218694" y="190385"/>
                </a:lnTo>
                <a:lnTo>
                  <a:pt x="218694" y="183235"/>
                </a:lnTo>
                <a:lnTo>
                  <a:pt x="217208" y="183235"/>
                </a:lnTo>
                <a:lnTo>
                  <a:pt x="213995" y="184505"/>
                </a:lnTo>
                <a:lnTo>
                  <a:pt x="207606" y="185775"/>
                </a:lnTo>
                <a:lnTo>
                  <a:pt x="203365" y="185775"/>
                </a:lnTo>
                <a:lnTo>
                  <a:pt x="194919" y="188315"/>
                </a:lnTo>
                <a:lnTo>
                  <a:pt x="182308" y="190855"/>
                </a:lnTo>
                <a:lnTo>
                  <a:pt x="176034" y="193395"/>
                </a:lnTo>
                <a:lnTo>
                  <a:pt x="169786" y="194665"/>
                </a:lnTo>
                <a:lnTo>
                  <a:pt x="157353" y="198475"/>
                </a:lnTo>
                <a:lnTo>
                  <a:pt x="120777" y="213715"/>
                </a:lnTo>
                <a:lnTo>
                  <a:pt x="75082" y="241655"/>
                </a:lnTo>
                <a:lnTo>
                  <a:pt x="36334" y="278485"/>
                </a:lnTo>
                <a:lnTo>
                  <a:pt x="15036" y="314045"/>
                </a:lnTo>
                <a:lnTo>
                  <a:pt x="2984" y="353415"/>
                </a:lnTo>
                <a:lnTo>
                  <a:pt x="0" y="381355"/>
                </a:lnTo>
                <a:lnTo>
                  <a:pt x="927" y="408025"/>
                </a:lnTo>
                <a:lnTo>
                  <a:pt x="11290" y="461365"/>
                </a:lnTo>
                <a:lnTo>
                  <a:pt x="23876" y="490575"/>
                </a:lnTo>
                <a:lnTo>
                  <a:pt x="26797" y="490575"/>
                </a:lnTo>
                <a:lnTo>
                  <a:pt x="45910" y="488035"/>
                </a:lnTo>
                <a:lnTo>
                  <a:pt x="64871" y="484225"/>
                </a:lnTo>
                <a:lnTo>
                  <a:pt x="68618" y="482955"/>
                </a:lnTo>
                <a:lnTo>
                  <a:pt x="72351" y="481685"/>
                </a:lnTo>
                <a:lnTo>
                  <a:pt x="83578" y="477875"/>
                </a:lnTo>
                <a:lnTo>
                  <a:pt x="119811" y="463905"/>
                </a:lnTo>
                <a:lnTo>
                  <a:pt x="153263" y="444855"/>
                </a:lnTo>
                <a:lnTo>
                  <a:pt x="177749" y="423265"/>
                </a:lnTo>
                <a:lnTo>
                  <a:pt x="182321" y="418185"/>
                </a:lnTo>
                <a:lnTo>
                  <a:pt x="184658" y="415645"/>
                </a:lnTo>
                <a:lnTo>
                  <a:pt x="186524" y="413105"/>
                </a:lnTo>
                <a:lnTo>
                  <a:pt x="188620" y="410565"/>
                </a:lnTo>
                <a:lnTo>
                  <a:pt x="190627" y="408025"/>
                </a:lnTo>
                <a:lnTo>
                  <a:pt x="192773" y="405485"/>
                </a:lnTo>
                <a:lnTo>
                  <a:pt x="194665" y="402945"/>
                </a:lnTo>
                <a:lnTo>
                  <a:pt x="216281" y="366115"/>
                </a:lnTo>
                <a:lnTo>
                  <a:pt x="216916" y="363575"/>
                </a:lnTo>
                <a:lnTo>
                  <a:pt x="217474" y="362305"/>
                </a:lnTo>
                <a:lnTo>
                  <a:pt x="229527" y="324205"/>
                </a:lnTo>
                <a:lnTo>
                  <a:pt x="235280" y="284835"/>
                </a:lnTo>
                <a:lnTo>
                  <a:pt x="235712" y="256895"/>
                </a:lnTo>
                <a:lnTo>
                  <a:pt x="235051" y="242925"/>
                </a:lnTo>
                <a:lnTo>
                  <a:pt x="230543" y="202285"/>
                </a:lnTo>
                <a:lnTo>
                  <a:pt x="230035" y="200418"/>
                </a:lnTo>
                <a:lnTo>
                  <a:pt x="230035" y="237845"/>
                </a:lnTo>
                <a:lnTo>
                  <a:pt x="229628" y="236575"/>
                </a:lnTo>
                <a:lnTo>
                  <a:pt x="227761" y="223875"/>
                </a:lnTo>
                <a:lnTo>
                  <a:pt x="226301" y="214985"/>
                </a:lnTo>
                <a:lnTo>
                  <a:pt x="224726" y="208635"/>
                </a:lnTo>
                <a:lnTo>
                  <a:pt x="223418" y="206095"/>
                </a:lnTo>
                <a:lnTo>
                  <a:pt x="222605" y="207365"/>
                </a:lnTo>
                <a:lnTo>
                  <a:pt x="222631" y="218795"/>
                </a:lnTo>
                <a:lnTo>
                  <a:pt x="222821" y="223875"/>
                </a:lnTo>
                <a:lnTo>
                  <a:pt x="223012" y="227685"/>
                </a:lnTo>
                <a:lnTo>
                  <a:pt x="224040" y="246735"/>
                </a:lnTo>
                <a:lnTo>
                  <a:pt x="224421" y="256895"/>
                </a:lnTo>
                <a:lnTo>
                  <a:pt x="222262" y="302615"/>
                </a:lnTo>
                <a:lnTo>
                  <a:pt x="208521" y="354685"/>
                </a:lnTo>
                <a:lnTo>
                  <a:pt x="181965" y="400405"/>
                </a:lnTo>
                <a:lnTo>
                  <a:pt x="178841" y="404114"/>
                </a:lnTo>
                <a:lnTo>
                  <a:pt x="178841" y="413105"/>
                </a:lnTo>
                <a:lnTo>
                  <a:pt x="177444" y="414375"/>
                </a:lnTo>
                <a:lnTo>
                  <a:pt x="172872" y="419455"/>
                </a:lnTo>
                <a:lnTo>
                  <a:pt x="168465" y="424535"/>
                </a:lnTo>
                <a:lnTo>
                  <a:pt x="166141" y="427075"/>
                </a:lnTo>
                <a:lnTo>
                  <a:pt x="161937" y="430885"/>
                </a:lnTo>
                <a:lnTo>
                  <a:pt x="157835" y="433425"/>
                </a:lnTo>
                <a:lnTo>
                  <a:pt x="153606" y="437235"/>
                </a:lnTo>
                <a:lnTo>
                  <a:pt x="149212" y="439775"/>
                </a:lnTo>
                <a:lnTo>
                  <a:pt x="147167" y="441045"/>
                </a:lnTo>
                <a:lnTo>
                  <a:pt x="145707" y="442315"/>
                </a:lnTo>
                <a:lnTo>
                  <a:pt x="142684" y="444855"/>
                </a:lnTo>
                <a:lnTo>
                  <a:pt x="137807" y="447395"/>
                </a:lnTo>
                <a:lnTo>
                  <a:pt x="127774" y="453745"/>
                </a:lnTo>
                <a:lnTo>
                  <a:pt x="111696" y="462635"/>
                </a:lnTo>
                <a:lnTo>
                  <a:pt x="109880" y="463905"/>
                </a:lnTo>
                <a:lnTo>
                  <a:pt x="108013" y="463905"/>
                </a:lnTo>
                <a:lnTo>
                  <a:pt x="106184" y="465175"/>
                </a:lnTo>
                <a:lnTo>
                  <a:pt x="98844" y="467715"/>
                </a:lnTo>
                <a:lnTo>
                  <a:pt x="91744" y="471525"/>
                </a:lnTo>
                <a:lnTo>
                  <a:pt x="84861" y="472795"/>
                </a:lnTo>
                <a:lnTo>
                  <a:pt x="78054" y="475335"/>
                </a:lnTo>
                <a:lnTo>
                  <a:pt x="71869" y="476605"/>
                </a:lnTo>
                <a:lnTo>
                  <a:pt x="66408" y="477875"/>
                </a:lnTo>
                <a:lnTo>
                  <a:pt x="61912" y="477875"/>
                </a:lnTo>
                <a:lnTo>
                  <a:pt x="65620" y="476605"/>
                </a:lnTo>
                <a:lnTo>
                  <a:pt x="76885" y="474065"/>
                </a:lnTo>
                <a:lnTo>
                  <a:pt x="92290" y="468985"/>
                </a:lnTo>
                <a:lnTo>
                  <a:pt x="131013" y="449935"/>
                </a:lnTo>
                <a:lnTo>
                  <a:pt x="163830" y="425805"/>
                </a:lnTo>
                <a:lnTo>
                  <a:pt x="173723" y="416915"/>
                </a:lnTo>
                <a:lnTo>
                  <a:pt x="178841" y="413105"/>
                </a:lnTo>
                <a:lnTo>
                  <a:pt x="178841" y="404114"/>
                </a:lnTo>
                <a:lnTo>
                  <a:pt x="170180" y="414375"/>
                </a:lnTo>
                <a:lnTo>
                  <a:pt x="157162" y="425805"/>
                </a:lnTo>
                <a:lnTo>
                  <a:pt x="111912" y="455015"/>
                </a:lnTo>
                <a:lnTo>
                  <a:pt x="60782" y="471525"/>
                </a:lnTo>
                <a:lnTo>
                  <a:pt x="30365" y="477139"/>
                </a:lnTo>
                <a:lnTo>
                  <a:pt x="23825" y="457555"/>
                </a:lnTo>
                <a:lnTo>
                  <a:pt x="17767" y="432155"/>
                </a:lnTo>
                <a:lnTo>
                  <a:pt x="14084" y="406755"/>
                </a:lnTo>
                <a:lnTo>
                  <a:pt x="13258" y="385165"/>
                </a:lnTo>
                <a:lnTo>
                  <a:pt x="13373" y="377545"/>
                </a:lnTo>
                <a:lnTo>
                  <a:pt x="21704" y="331825"/>
                </a:lnTo>
                <a:lnTo>
                  <a:pt x="45377" y="287375"/>
                </a:lnTo>
                <a:lnTo>
                  <a:pt x="81089" y="251815"/>
                </a:lnTo>
                <a:lnTo>
                  <a:pt x="124536" y="225145"/>
                </a:lnTo>
                <a:lnTo>
                  <a:pt x="160045" y="209905"/>
                </a:lnTo>
                <a:lnTo>
                  <a:pt x="172250" y="204825"/>
                </a:lnTo>
                <a:lnTo>
                  <a:pt x="178396" y="203555"/>
                </a:lnTo>
                <a:lnTo>
                  <a:pt x="184581" y="201015"/>
                </a:lnTo>
                <a:lnTo>
                  <a:pt x="190804" y="199745"/>
                </a:lnTo>
                <a:lnTo>
                  <a:pt x="197040" y="197205"/>
                </a:lnTo>
                <a:lnTo>
                  <a:pt x="201218" y="195935"/>
                </a:lnTo>
                <a:lnTo>
                  <a:pt x="205409" y="195935"/>
                </a:lnTo>
                <a:lnTo>
                  <a:pt x="209613" y="194665"/>
                </a:lnTo>
                <a:lnTo>
                  <a:pt x="215925" y="193395"/>
                </a:lnTo>
                <a:lnTo>
                  <a:pt x="218706" y="192278"/>
                </a:lnTo>
                <a:lnTo>
                  <a:pt x="219075" y="192125"/>
                </a:lnTo>
                <a:lnTo>
                  <a:pt x="219506" y="192125"/>
                </a:lnTo>
                <a:lnTo>
                  <a:pt x="219176" y="193192"/>
                </a:lnTo>
                <a:lnTo>
                  <a:pt x="219202" y="194183"/>
                </a:lnTo>
                <a:lnTo>
                  <a:pt x="219722" y="194589"/>
                </a:lnTo>
                <a:lnTo>
                  <a:pt x="221068" y="191770"/>
                </a:lnTo>
                <a:lnTo>
                  <a:pt x="220294" y="191185"/>
                </a:lnTo>
                <a:lnTo>
                  <a:pt x="220840" y="190804"/>
                </a:lnTo>
                <a:lnTo>
                  <a:pt x="221411" y="191985"/>
                </a:lnTo>
                <a:lnTo>
                  <a:pt x="223012" y="195097"/>
                </a:lnTo>
                <a:lnTo>
                  <a:pt x="223735" y="193357"/>
                </a:lnTo>
                <a:lnTo>
                  <a:pt x="223520" y="192862"/>
                </a:lnTo>
                <a:lnTo>
                  <a:pt x="224866" y="192684"/>
                </a:lnTo>
                <a:lnTo>
                  <a:pt x="230035" y="237845"/>
                </a:lnTo>
                <a:lnTo>
                  <a:pt x="230035" y="200418"/>
                </a:lnTo>
                <a:lnTo>
                  <a:pt x="228473" y="194665"/>
                </a:lnTo>
                <a:lnTo>
                  <a:pt x="226212" y="192493"/>
                </a:lnTo>
                <a:lnTo>
                  <a:pt x="229260" y="192074"/>
                </a:lnTo>
                <a:lnTo>
                  <a:pt x="245884" y="183527"/>
                </a:lnTo>
                <a:lnTo>
                  <a:pt x="248716" y="181381"/>
                </a:lnTo>
                <a:lnTo>
                  <a:pt x="253504" y="177507"/>
                </a:lnTo>
                <a:lnTo>
                  <a:pt x="256946" y="174510"/>
                </a:lnTo>
                <a:lnTo>
                  <a:pt x="263271" y="169329"/>
                </a:lnTo>
                <a:lnTo>
                  <a:pt x="288429" y="142697"/>
                </a:lnTo>
                <a:lnTo>
                  <a:pt x="291045" y="139395"/>
                </a:lnTo>
                <a:lnTo>
                  <a:pt x="316649" y="98082"/>
                </a:lnTo>
                <a:lnTo>
                  <a:pt x="321424" y="87934"/>
                </a:lnTo>
                <a:lnTo>
                  <a:pt x="323811" y="82854"/>
                </a:lnTo>
                <a:lnTo>
                  <a:pt x="340258" y="36728"/>
                </a:lnTo>
                <a:lnTo>
                  <a:pt x="347853" y="5054"/>
                </a:lnTo>
                <a:lnTo>
                  <a:pt x="348742" y="12"/>
                </a:lnTo>
                <a:close/>
              </a:path>
              <a:path w="618489" h="490855">
                <a:moveTo>
                  <a:pt x="364667" y="152984"/>
                </a:moveTo>
                <a:lnTo>
                  <a:pt x="363842" y="152679"/>
                </a:lnTo>
                <a:lnTo>
                  <a:pt x="364439" y="153847"/>
                </a:lnTo>
                <a:lnTo>
                  <a:pt x="364667" y="152984"/>
                </a:lnTo>
                <a:close/>
              </a:path>
              <a:path w="618489" h="490855">
                <a:moveTo>
                  <a:pt x="366090" y="147751"/>
                </a:moveTo>
                <a:lnTo>
                  <a:pt x="365899" y="147675"/>
                </a:lnTo>
                <a:lnTo>
                  <a:pt x="366039" y="147955"/>
                </a:lnTo>
                <a:lnTo>
                  <a:pt x="366090" y="147751"/>
                </a:lnTo>
                <a:close/>
              </a:path>
              <a:path w="618489" h="490855">
                <a:moveTo>
                  <a:pt x="618451" y="0"/>
                </a:moveTo>
                <a:lnTo>
                  <a:pt x="606412" y="0"/>
                </a:lnTo>
                <a:lnTo>
                  <a:pt x="603770" y="6743"/>
                </a:lnTo>
                <a:lnTo>
                  <a:pt x="599592" y="16294"/>
                </a:lnTo>
                <a:lnTo>
                  <a:pt x="576910" y="55613"/>
                </a:lnTo>
                <a:lnTo>
                  <a:pt x="542759" y="97586"/>
                </a:lnTo>
                <a:lnTo>
                  <a:pt x="529590" y="110147"/>
                </a:lnTo>
                <a:lnTo>
                  <a:pt x="529590" y="116967"/>
                </a:lnTo>
                <a:lnTo>
                  <a:pt x="497027" y="141389"/>
                </a:lnTo>
                <a:lnTo>
                  <a:pt x="456285" y="160147"/>
                </a:lnTo>
                <a:lnTo>
                  <a:pt x="425373" y="165417"/>
                </a:lnTo>
                <a:lnTo>
                  <a:pt x="417588" y="165341"/>
                </a:lnTo>
                <a:lnTo>
                  <a:pt x="414324" y="164363"/>
                </a:lnTo>
                <a:lnTo>
                  <a:pt x="415175" y="164401"/>
                </a:lnTo>
                <a:lnTo>
                  <a:pt x="416801" y="164553"/>
                </a:lnTo>
                <a:lnTo>
                  <a:pt x="419087" y="164452"/>
                </a:lnTo>
                <a:lnTo>
                  <a:pt x="424649" y="163995"/>
                </a:lnTo>
                <a:lnTo>
                  <a:pt x="427913" y="163855"/>
                </a:lnTo>
                <a:lnTo>
                  <a:pt x="429196" y="163703"/>
                </a:lnTo>
                <a:lnTo>
                  <a:pt x="431457" y="163436"/>
                </a:lnTo>
                <a:lnTo>
                  <a:pt x="442683" y="161505"/>
                </a:lnTo>
                <a:lnTo>
                  <a:pt x="446544" y="160616"/>
                </a:lnTo>
                <a:lnTo>
                  <a:pt x="450342" y="159499"/>
                </a:lnTo>
                <a:lnTo>
                  <a:pt x="454774" y="158343"/>
                </a:lnTo>
                <a:lnTo>
                  <a:pt x="456336" y="157899"/>
                </a:lnTo>
                <a:lnTo>
                  <a:pt x="458165" y="157378"/>
                </a:lnTo>
                <a:lnTo>
                  <a:pt x="461911" y="155841"/>
                </a:lnTo>
                <a:lnTo>
                  <a:pt x="465366" y="154686"/>
                </a:lnTo>
                <a:lnTo>
                  <a:pt x="468731" y="153631"/>
                </a:lnTo>
                <a:lnTo>
                  <a:pt x="471728" y="152019"/>
                </a:lnTo>
                <a:lnTo>
                  <a:pt x="474446" y="150939"/>
                </a:lnTo>
                <a:lnTo>
                  <a:pt x="477113" y="149733"/>
                </a:lnTo>
                <a:lnTo>
                  <a:pt x="479463" y="148907"/>
                </a:lnTo>
                <a:lnTo>
                  <a:pt x="481088" y="148056"/>
                </a:lnTo>
                <a:lnTo>
                  <a:pt x="491744" y="142760"/>
                </a:lnTo>
                <a:lnTo>
                  <a:pt x="502958" y="135953"/>
                </a:lnTo>
                <a:lnTo>
                  <a:pt x="514159" y="128308"/>
                </a:lnTo>
                <a:lnTo>
                  <a:pt x="529590" y="116967"/>
                </a:lnTo>
                <a:lnTo>
                  <a:pt x="529590" y="110147"/>
                </a:lnTo>
                <a:lnTo>
                  <a:pt x="515835" y="121500"/>
                </a:lnTo>
                <a:lnTo>
                  <a:pt x="501192" y="131889"/>
                </a:lnTo>
                <a:lnTo>
                  <a:pt x="452551" y="153733"/>
                </a:lnTo>
                <a:lnTo>
                  <a:pt x="429336" y="157899"/>
                </a:lnTo>
                <a:lnTo>
                  <a:pt x="427850" y="157861"/>
                </a:lnTo>
                <a:lnTo>
                  <a:pt x="426389" y="157962"/>
                </a:lnTo>
                <a:lnTo>
                  <a:pt x="417563" y="158343"/>
                </a:lnTo>
                <a:lnTo>
                  <a:pt x="408749" y="157873"/>
                </a:lnTo>
                <a:lnTo>
                  <a:pt x="407466" y="157784"/>
                </a:lnTo>
                <a:lnTo>
                  <a:pt x="407289" y="157772"/>
                </a:lnTo>
                <a:lnTo>
                  <a:pt x="406552" y="157784"/>
                </a:lnTo>
                <a:lnTo>
                  <a:pt x="405803" y="157784"/>
                </a:lnTo>
                <a:lnTo>
                  <a:pt x="371233" y="149593"/>
                </a:lnTo>
                <a:lnTo>
                  <a:pt x="376021" y="132384"/>
                </a:lnTo>
                <a:lnTo>
                  <a:pt x="392214" y="88074"/>
                </a:lnTo>
                <a:lnTo>
                  <a:pt x="413626" y="46228"/>
                </a:lnTo>
                <a:lnTo>
                  <a:pt x="417423" y="39370"/>
                </a:lnTo>
                <a:lnTo>
                  <a:pt x="422198" y="32981"/>
                </a:lnTo>
                <a:lnTo>
                  <a:pt x="426402" y="26555"/>
                </a:lnTo>
                <a:lnTo>
                  <a:pt x="433476" y="17233"/>
                </a:lnTo>
                <a:lnTo>
                  <a:pt x="440880" y="8178"/>
                </a:lnTo>
                <a:lnTo>
                  <a:pt x="448132" y="0"/>
                </a:lnTo>
                <a:lnTo>
                  <a:pt x="441147" y="0"/>
                </a:lnTo>
                <a:lnTo>
                  <a:pt x="414058" y="35153"/>
                </a:lnTo>
                <a:lnTo>
                  <a:pt x="388073" y="83591"/>
                </a:lnTo>
                <a:lnTo>
                  <a:pt x="372808" y="123977"/>
                </a:lnTo>
                <a:lnTo>
                  <a:pt x="366090" y="147751"/>
                </a:lnTo>
                <a:lnTo>
                  <a:pt x="366090" y="148056"/>
                </a:lnTo>
                <a:lnTo>
                  <a:pt x="364667" y="152984"/>
                </a:lnTo>
                <a:lnTo>
                  <a:pt x="369443" y="154686"/>
                </a:lnTo>
                <a:lnTo>
                  <a:pt x="369684" y="155155"/>
                </a:lnTo>
                <a:lnTo>
                  <a:pt x="369773" y="154813"/>
                </a:lnTo>
                <a:lnTo>
                  <a:pt x="373418" y="156146"/>
                </a:lnTo>
                <a:lnTo>
                  <a:pt x="376682" y="157429"/>
                </a:lnTo>
                <a:lnTo>
                  <a:pt x="379984" y="158546"/>
                </a:lnTo>
                <a:lnTo>
                  <a:pt x="381990" y="159118"/>
                </a:lnTo>
                <a:lnTo>
                  <a:pt x="381571" y="159359"/>
                </a:lnTo>
                <a:lnTo>
                  <a:pt x="381152" y="159499"/>
                </a:lnTo>
                <a:lnTo>
                  <a:pt x="362902" y="153733"/>
                </a:lnTo>
                <a:lnTo>
                  <a:pt x="367766" y="136525"/>
                </a:lnTo>
                <a:lnTo>
                  <a:pt x="369938" y="129146"/>
                </a:lnTo>
                <a:lnTo>
                  <a:pt x="371716" y="123698"/>
                </a:lnTo>
                <a:lnTo>
                  <a:pt x="373265" y="118783"/>
                </a:lnTo>
                <a:lnTo>
                  <a:pt x="374700" y="114439"/>
                </a:lnTo>
                <a:lnTo>
                  <a:pt x="376212" y="109956"/>
                </a:lnTo>
                <a:lnTo>
                  <a:pt x="377812" y="105511"/>
                </a:lnTo>
                <a:lnTo>
                  <a:pt x="379653" y="101244"/>
                </a:lnTo>
                <a:lnTo>
                  <a:pt x="381266" y="97269"/>
                </a:lnTo>
                <a:lnTo>
                  <a:pt x="384403" y="89166"/>
                </a:lnTo>
                <a:lnTo>
                  <a:pt x="387985" y="82067"/>
                </a:lnTo>
                <a:lnTo>
                  <a:pt x="390220" y="77177"/>
                </a:lnTo>
                <a:lnTo>
                  <a:pt x="418312" y="27355"/>
                </a:lnTo>
                <a:lnTo>
                  <a:pt x="439699" y="0"/>
                </a:lnTo>
                <a:lnTo>
                  <a:pt x="430911" y="0"/>
                </a:lnTo>
                <a:lnTo>
                  <a:pt x="423938" y="8331"/>
                </a:lnTo>
                <a:lnTo>
                  <a:pt x="416712" y="17703"/>
                </a:lnTo>
                <a:lnTo>
                  <a:pt x="414299" y="21043"/>
                </a:lnTo>
                <a:lnTo>
                  <a:pt x="412064" y="24485"/>
                </a:lnTo>
                <a:lnTo>
                  <a:pt x="409727" y="27876"/>
                </a:lnTo>
                <a:lnTo>
                  <a:pt x="392849" y="56337"/>
                </a:lnTo>
                <a:lnTo>
                  <a:pt x="391045" y="59778"/>
                </a:lnTo>
                <a:lnTo>
                  <a:pt x="371398" y="104952"/>
                </a:lnTo>
                <a:lnTo>
                  <a:pt x="357111" y="152095"/>
                </a:lnTo>
                <a:lnTo>
                  <a:pt x="356450" y="155511"/>
                </a:lnTo>
                <a:lnTo>
                  <a:pt x="358038" y="158483"/>
                </a:lnTo>
                <a:lnTo>
                  <a:pt x="360997" y="159651"/>
                </a:lnTo>
                <a:lnTo>
                  <a:pt x="379869" y="165862"/>
                </a:lnTo>
                <a:lnTo>
                  <a:pt x="399427" y="169710"/>
                </a:lnTo>
                <a:lnTo>
                  <a:pt x="419303" y="170891"/>
                </a:lnTo>
                <a:lnTo>
                  <a:pt x="439153" y="169125"/>
                </a:lnTo>
                <a:lnTo>
                  <a:pt x="444068" y="168402"/>
                </a:lnTo>
                <a:lnTo>
                  <a:pt x="445706" y="168135"/>
                </a:lnTo>
                <a:lnTo>
                  <a:pt x="447294" y="167665"/>
                </a:lnTo>
                <a:lnTo>
                  <a:pt x="448906" y="167309"/>
                </a:lnTo>
                <a:lnTo>
                  <a:pt x="452120" y="166522"/>
                </a:lnTo>
                <a:lnTo>
                  <a:pt x="455358" y="165823"/>
                </a:lnTo>
                <a:lnTo>
                  <a:pt x="456628" y="165468"/>
                </a:lnTo>
                <a:lnTo>
                  <a:pt x="456819" y="165417"/>
                </a:lnTo>
                <a:lnTo>
                  <a:pt x="458546" y="164934"/>
                </a:lnTo>
                <a:lnTo>
                  <a:pt x="464794" y="162839"/>
                </a:lnTo>
                <a:lnTo>
                  <a:pt x="471131" y="160972"/>
                </a:lnTo>
                <a:lnTo>
                  <a:pt x="477100" y="158203"/>
                </a:lnTo>
                <a:lnTo>
                  <a:pt x="483247" y="155841"/>
                </a:lnTo>
                <a:lnTo>
                  <a:pt x="488962" y="152628"/>
                </a:lnTo>
                <a:lnTo>
                  <a:pt x="494804" y="149682"/>
                </a:lnTo>
                <a:lnTo>
                  <a:pt x="497636" y="148056"/>
                </a:lnTo>
                <a:lnTo>
                  <a:pt x="500405" y="146329"/>
                </a:lnTo>
                <a:lnTo>
                  <a:pt x="504596" y="143814"/>
                </a:lnTo>
                <a:lnTo>
                  <a:pt x="539242" y="116967"/>
                </a:lnTo>
                <a:lnTo>
                  <a:pt x="567715" y="86779"/>
                </a:lnTo>
                <a:lnTo>
                  <a:pt x="590219" y="55613"/>
                </a:lnTo>
                <a:lnTo>
                  <a:pt x="613498" y="12306"/>
                </a:lnTo>
                <a:lnTo>
                  <a:pt x="618248" y="596"/>
                </a:lnTo>
                <a:lnTo>
                  <a:pt x="618451" y="0"/>
                </a:lnTo>
                <a:close/>
              </a:path>
            </a:pathLst>
          </a:custGeom>
          <a:solidFill>
            <a:srgbClr val="B88F51"/>
          </a:solidFill>
        </p:spPr>
        <p:txBody>
          <a:bodyPr wrap="square" lIns="0" tIns="0" rIns="0" bIns="0" rtlCol="0"/>
          <a:lstStyle/>
          <a:p>
            <a:endParaRPr sz="2511"/>
          </a:p>
        </p:txBody>
      </p:sp>
      <p:pic>
        <p:nvPicPr>
          <p:cNvPr id="192" name="bg object 192"/>
          <p:cNvPicPr/>
          <p:nvPr/>
        </p:nvPicPr>
        <p:blipFill>
          <a:blip r:embed="rId6" cstate="print"/>
          <a:stretch>
            <a:fillRect/>
          </a:stretch>
        </p:blipFill>
        <p:spPr>
          <a:xfrm>
            <a:off x="2646310" y="0"/>
            <a:ext cx="196116" cy="235285"/>
          </a:xfrm>
          <a:prstGeom prst="rect">
            <a:avLst/>
          </a:prstGeom>
        </p:spPr>
      </p:pic>
      <p:sp>
        <p:nvSpPr>
          <p:cNvPr id="193" name="bg object 193"/>
          <p:cNvSpPr/>
          <p:nvPr/>
        </p:nvSpPr>
        <p:spPr>
          <a:xfrm>
            <a:off x="2405896" y="0"/>
            <a:ext cx="228600" cy="76597"/>
          </a:xfrm>
          <a:custGeom>
            <a:avLst/>
            <a:gdLst/>
            <a:ahLst/>
            <a:cxnLst/>
            <a:rect l="l" t="t" r="r" b="b"/>
            <a:pathLst>
              <a:path w="365760" h="122555">
                <a:moveTo>
                  <a:pt x="357301" y="46697"/>
                </a:moveTo>
                <a:lnTo>
                  <a:pt x="357212" y="46545"/>
                </a:lnTo>
                <a:lnTo>
                  <a:pt x="355574" y="43357"/>
                </a:lnTo>
                <a:lnTo>
                  <a:pt x="352983" y="38620"/>
                </a:lnTo>
                <a:lnTo>
                  <a:pt x="327075" y="1714"/>
                </a:lnTo>
                <a:lnTo>
                  <a:pt x="325564" y="0"/>
                </a:lnTo>
                <a:lnTo>
                  <a:pt x="321741" y="0"/>
                </a:lnTo>
                <a:lnTo>
                  <a:pt x="328041" y="6985"/>
                </a:lnTo>
                <a:lnTo>
                  <a:pt x="332155" y="11874"/>
                </a:lnTo>
                <a:lnTo>
                  <a:pt x="350786" y="37896"/>
                </a:lnTo>
                <a:lnTo>
                  <a:pt x="352044" y="39865"/>
                </a:lnTo>
                <a:lnTo>
                  <a:pt x="354139" y="43472"/>
                </a:lnTo>
                <a:lnTo>
                  <a:pt x="356793" y="48285"/>
                </a:lnTo>
                <a:lnTo>
                  <a:pt x="356654" y="47904"/>
                </a:lnTo>
                <a:lnTo>
                  <a:pt x="356743" y="46672"/>
                </a:lnTo>
                <a:lnTo>
                  <a:pt x="356806" y="46545"/>
                </a:lnTo>
                <a:lnTo>
                  <a:pt x="357149" y="46672"/>
                </a:lnTo>
                <a:lnTo>
                  <a:pt x="357301" y="46697"/>
                </a:lnTo>
                <a:close/>
              </a:path>
              <a:path w="365760" h="122555">
                <a:moveTo>
                  <a:pt x="357847" y="46837"/>
                </a:moveTo>
                <a:lnTo>
                  <a:pt x="357301" y="46697"/>
                </a:lnTo>
                <a:lnTo>
                  <a:pt x="357708" y="47548"/>
                </a:lnTo>
                <a:lnTo>
                  <a:pt x="357847" y="46837"/>
                </a:lnTo>
                <a:close/>
              </a:path>
              <a:path w="365760" h="122555">
                <a:moveTo>
                  <a:pt x="359473" y="51028"/>
                </a:moveTo>
                <a:lnTo>
                  <a:pt x="324853" y="75742"/>
                </a:lnTo>
                <a:lnTo>
                  <a:pt x="320827" y="77736"/>
                </a:lnTo>
                <a:lnTo>
                  <a:pt x="321538" y="76898"/>
                </a:lnTo>
                <a:lnTo>
                  <a:pt x="332041" y="69278"/>
                </a:lnTo>
                <a:lnTo>
                  <a:pt x="338480" y="64236"/>
                </a:lnTo>
                <a:lnTo>
                  <a:pt x="343598" y="59728"/>
                </a:lnTo>
                <a:lnTo>
                  <a:pt x="345973" y="56997"/>
                </a:lnTo>
                <a:lnTo>
                  <a:pt x="344119" y="57061"/>
                </a:lnTo>
                <a:lnTo>
                  <a:pt x="336562" y="60998"/>
                </a:lnTo>
                <a:lnTo>
                  <a:pt x="328549" y="65595"/>
                </a:lnTo>
                <a:lnTo>
                  <a:pt x="317296" y="72275"/>
                </a:lnTo>
                <a:lnTo>
                  <a:pt x="309562" y="76822"/>
                </a:lnTo>
                <a:lnTo>
                  <a:pt x="267449" y="97536"/>
                </a:lnTo>
                <a:lnTo>
                  <a:pt x="246341" y="104190"/>
                </a:lnTo>
                <a:lnTo>
                  <a:pt x="240436" y="105816"/>
                </a:lnTo>
                <a:lnTo>
                  <a:pt x="234429" y="106959"/>
                </a:lnTo>
                <a:lnTo>
                  <a:pt x="228485" y="108508"/>
                </a:lnTo>
                <a:lnTo>
                  <a:pt x="222402" y="109156"/>
                </a:lnTo>
                <a:lnTo>
                  <a:pt x="213296" y="110324"/>
                </a:lnTo>
                <a:lnTo>
                  <a:pt x="204165" y="110959"/>
                </a:lnTo>
                <a:lnTo>
                  <a:pt x="195008" y="111150"/>
                </a:lnTo>
                <a:lnTo>
                  <a:pt x="185864" y="111023"/>
                </a:lnTo>
                <a:lnTo>
                  <a:pt x="167678" y="109080"/>
                </a:lnTo>
                <a:lnTo>
                  <a:pt x="161582" y="107797"/>
                </a:lnTo>
                <a:lnTo>
                  <a:pt x="149783" y="105308"/>
                </a:lnTo>
                <a:lnTo>
                  <a:pt x="139661" y="102095"/>
                </a:lnTo>
                <a:lnTo>
                  <a:pt x="139661" y="107797"/>
                </a:lnTo>
                <a:lnTo>
                  <a:pt x="98336" y="89852"/>
                </a:lnTo>
                <a:lnTo>
                  <a:pt x="96647" y="89039"/>
                </a:lnTo>
                <a:lnTo>
                  <a:pt x="90093" y="84747"/>
                </a:lnTo>
                <a:lnTo>
                  <a:pt x="80187" y="78333"/>
                </a:lnTo>
                <a:lnTo>
                  <a:pt x="67221" y="68478"/>
                </a:lnTo>
                <a:lnTo>
                  <a:pt x="63906" y="66090"/>
                </a:lnTo>
                <a:lnTo>
                  <a:pt x="60998" y="63309"/>
                </a:lnTo>
                <a:lnTo>
                  <a:pt x="52197" y="55384"/>
                </a:lnTo>
                <a:lnTo>
                  <a:pt x="32042" y="32867"/>
                </a:lnTo>
                <a:lnTo>
                  <a:pt x="30759" y="30187"/>
                </a:lnTo>
                <a:lnTo>
                  <a:pt x="31330" y="30899"/>
                </a:lnTo>
                <a:lnTo>
                  <a:pt x="32435" y="32219"/>
                </a:lnTo>
                <a:lnTo>
                  <a:pt x="33870" y="34201"/>
                </a:lnTo>
                <a:lnTo>
                  <a:pt x="35979" y="36283"/>
                </a:lnTo>
                <a:lnTo>
                  <a:pt x="40132" y="40500"/>
                </a:lnTo>
                <a:lnTo>
                  <a:pt x="70764" y="68529"/>
                </a:lnTo>
                <a:lnTo>
                  <a:pt x="108026" y="93484"/>
                </a:lnTo>
                <a:lnTo>
                  <a:pt x="134023" y="105359"/>
                </a:lnTo>
                <a:lnTo>
                  <a:pt x="139661" y="107797"/>
                </a:lnTo>
                <a:lnTo>
                  <a:pt x="139661" y="102095"/>
                </a:lnTo>
                <a:lnTo>
                  <a:pt x="132346" y="99771"/>
                </a:lnTo>
                <a:lnTo>
                  <a:pt x="115519" y="92506"/>
                </a:lnTo>
                <a:lnTo>
                  <a:pt x="69710" y="61671"/>
                </a:lnTo>
                <a:lnTo>
                  <a:pt x="37211" y="28041"/>
                </a:lnTo>
                <a:lnTo>
                  <a:pt x="15722" y="0"/>
                </a:lnTo>
                <a:lnTo>
                  <a:pt x="8877" y="0"/>
                </a:lnTo>
                <a:lnTo>
                  <a:pt x="10185" y="2082"/>
                </a:lnTo>
                <a:lnTo>
                  <a:pt x="9004" y="1752"/>
                </a:lnTo>
                <a:lnTo>
                  <a:pt x="7620" y="0"/>
                </a:lnTo>
                <a:lnTo>
                  <a:pt x="0" y="0"/>
                </a:lnTo>
                <a:lnTo>
                  <a:pt x="35433" y="45275"/>
                </a:lnTo>
                <a:lnTo>
                  <a:pt x="64147" y="72961"/>
                </a:lnTo>
                <a:lnTo>
                  <a:pt x="96875" y="95948"/>
                </a:lnTo>
                <a:lnTo>
                  <a:pt x="133311" y="112522"/>
                </a:lnTo>
                <a:lnTo>
                  <a:pt x="172300" y="121348"/>
                </a:lnTo>
                <a:lnTo>
                  <a:pt x="192214" y="122453"/>
                </a:lnTo>
                <a:lnTo>
                  <a:pt x="202158" y="122351"/>
                </a:lnTo>
                <a:lnTo>
                  <a:pt x="241312" y="116903"/>
                </a:lnTo>
                <a:lnTo>
                  <a:pt x="280847" y="104089"/>
                </a:lnTo>
                <a:lnTo>
                  <a:pt x="318198" y="84747"/>
                </a:lnTo>
                <a:lnTo>
                  <a:pt x="352386" y="61671"/>
                </a:lnTo>
                <a:lnTo>
                  <a:pt x="358838" y="54152"/>
                </a:lnTo>
                <a:lnTo>
                  <a:pt x="359473" y="51028"/>
                </a:lnTo>
                <a:close/>
              </a:path>
              <a:path w="365760" h="122555">
                <a:moveTo>
                  <a:pt x="365277" y="45415"/>
                </a:moveTo>
                <a:lnTo>
                  <a:pt x="344462" y="11201"/>
                </a:lnTo>
                <a:lnTo>
                  <a:pt x="335724" y="0"/>
                </a:lnTo>
                <a:lnTo>
                  <a:pt x="328028" y="0"/>
                </a:lnTo>
                <a:lnTo>
                  <a:pt x="334124" y="7531"/>
                </a:lnTo>
                <a:lnTo>
                  <a:pt x="339890" y="15290"/>
                </a:lnTo>
                <a:lnTo>
                  <a:pt x="343560" y="20548"/>
                </a:lnTo>
                <a:lnTo>
                  <a:pt x="347116" y="25844"/>
                </a:lnTo>
                <a:lnTo>
                  <a:pt x="350304" y="31292"/>
                </a:lnTo>
                <a:lnTo>
                  <a:pt x="352107" y="34264"/>
                </a:lnTo>
                <a:lnTo>
                  <a:pt x="356412" y="42240"/>
                </a:lnTo>
                <a:lnTo>
                  <a:pt x="358521" y="46634"/>
                </a:lnTo>
                <a:lnTo>
                  <a:pt x="357708" y="47548"/>
                </a:lnTo>
                <a:lnTo>
                  <a:pt x="356628" y="49022"/>
                </a:lnTo>
                <a:lnTo>
                  <a:pt x="354609" y="51917"/>
                </a:lnTo>
                <a:lnTo>
                  <a:pt x="356501" y="51739"/>
                </a:lnTo>
                <a:lnTo>
                  <a:pt x="357733" y="50228"/>
                </a:lnTo>
                <a:lnTo>
                  <a:pt x="358470" y="48793"/>
                </a:lnTo>
                <a:lnTo>
                  <a:pt x="358800" y="48094"/>
                </a:lnTo>
                <a:lnTo>
                  <a:pt x="359016" y="47548"/>
                </a:lnTo>
                <a:lnTo>
                  <a:pt x="359105" y="47053"/>
                </a:lnTo>
                <a:lnTo>
                  <a:pt x="361086" y="47269"/>
                </a:lnTo>
                <a:lnTo>
                  <a:pt x="362051" y="47028"/>
                </a:lnTo>
                <a:lnTo>
                  <a:pt x="363334" y="46710"/>
                </a:lnTo>
                <a:lnTo>
                  <a:pt x="365277" y="45415"/>
                </a:lnTo>
                <a:close/>
              </a:path>
            </a:pathLst>
          </a:custGeom>
          <a:solidFill>
            <a:srgbClr val="B88F51"/>
          </a:solidFill>
        </p:spPr>
        <p:txBody>
          <a:bodyPr wrap="square" lIns="0" tIns="0" rIns="0" bIns="0" rtlCol="0"/>
          <a:lstStyle/>
          <a:p>
            <a:endParaRPr sz="2511"/>
          </a:p>
        </p:txBody>
      </p:sp>
      <p:sp>
        <p:nvSpPr>
          <p:cNvPr id="194" name="bg object 194"/>
          <p:cNvSpPr/>
          <p:nvPr/>
        </p:nvSpPr>
        <p:spPr>
          <a:xfrm>
            <a:off x="3870603" y="150725"/>
            <a:ext cx="832247" cy="500856"/>
          </a:xfrm>
          <a:custGeom>
            <a:avLst/>
            <a:gdLst/>
            <a:ahLst/>
            <a:cxnLst/>
            <a:rect l="l" t="t" r="r" b="b"/>
            <a:pathLst>
              <a:path w="1331595" h="801369">
                <a:moveTo>
                  <a:pt x="162953" y="257937"/>
                </a:moveTo>
                <a:lnTo>
                  <a:pt x="162445" y="257937"/>
                </a:lnTo>
                <a:lnTo>
                  <a:pt x="162648" y="258318"/>
                </a:lnTo>
                <a:lnTo>
                  <a:pt x="162953" y="257937"/>
                </a:lnTo>
                <a:close/>
              </a:path>
              <a:path w="1331595" h="801369">
                <a:moveTo>
                  <a:pt x="224129" y="652907"/>
                </a:moveTo>
                <a:lnTo>
                  <a:pt x="223189" y="651281"/>
                </a:lnTo>
                <a:lnTo>
                  <a:pt x="222389" y="652907"/>
                </a:lnTo>
                <a:lnTo>
                  <a:pt x="224129" y="652907"/>
                </a:lnTo>
                <a:close/>
              </a:path>
              <a:path w="1331595" h="801369">
                <a:moveTo>
                  <a:pt x="285483" y="191592"/>
                </a:moveTo>
                <a:close/>
              </a:path>
              <a:path w="1331595" h="801369">
                <a:moveTo>
                  <a:pt x="540677" y="114122"/>
                </a:moveTo>
                <a:lnTo>
                  <a:pt x="540575" y="112852"/>
                </a:lnTo>
                <a:lnTo>
                  <a:pt x="540054" y="113614"/>
                </a:lnTo>
                <a:lnTo>
                  <a:pt x="540677" y="114122"/>
                </a:lnTo>
                <a:close/>
              </a:path>
              <a:path w="1331595" h="801369">
                <a:moveTo>
                  <a:pt x="552272" y="332600"/>
                </a:moveTo>
                <a:lnTo>
                  <a:pt x="552018" y="331165"/>
                </a:lnTo>
                <a:lnTo>
                  <a:pt x="551192" y="328371"/>
                </a:lnTo>
                <a:lnTo>
                  <a:pt x="550621" y="326974"/>
                </a:lnTo>
                <a:lnTo>
                  <a:pt x="549732" y="328879"/>
                </a:lnTo>
                <a:lnTo>
                  <a:pt x="550252" y="330733"/>
                </a:lnTo>
                <a:lnTo>
                  <a:pt x="551408" y="332879"/>
                </a:lnTo>
                <a:lnTo>
                  <a:pt x="552056" y="333260"/>
                </a:lnTo>
                <a:lnTo>
                  <a:pt x="552272" y="332600"/>
                </a:lnTo>
                <a:close/>
              </a:path>
              <a:path w="1331595" h="801369">
                <a:moveTo>
                  <a:pt x="580504" y="793699"/>
                </a:moveTo>
                <a:lnTo>
                  <a:pt x="579412" y="793254"/>
                </a:lnTo>
                <a:lnTo>
                  <a:pt x="579247" y="793699"/>
                </a:lnTo>
                <a:lnTo>
                  <a:pt x="580504" y="793699"/>
                </a:lnTo>
                <a:close/>
              </a:path>
              <a:path w="1331595" h="801369">
                <a:moveTo>
                  <a:pt x="722147" y="502602"/>
                </a:moveTo>
                <a:lnTo>
                  <a:pt x="722134" y="502170"/>
                </a:lnTo>
                <a:lnTo>
                  <a:pt x="722147" y="502602"/>
                </a:lnTo>
                <a:close/>
              </a:path>
              <a:path w="1331595" h="801369">
                <a:moveTo>
                  <a:pt x="723442" y="502170"/>
                </a:moveTo>
                <a:lnTo>
                  <a:pt x="723315" y="503440"/>
                </a:lnTo>
                <a:lnTo>
                  <a:pt x="723442" y="502170"/>
                </a:lnTo>
                <a:close/>
              </a:path>
              <a:path w="1331595" h="801369">
                <a:moveTo>
                  <a:pt x="726554" y="496633"/>
                </a:moveTo>
                <a:lnTo>
                  <a:pt x="724509" y="496709"/>
                </a:lnTo>
                <a:lnTo>
                  <a:pt x="722947" y="498182"/>
                </a:lnTo>
                <a:lnTo>
                  <a:pt x="721283" y="500621"/>
                </a:lnTo>
                <a:lnTo>
                  <a:pt x="721131" y="501624"/>
                </a:lnTo>
                <a:lnTo>
                  <a:pt x="721804" y="501535"/>
                </a:lnTo>
                <a:lnTo>
                  <a:pt x="723061" y="500430"/>
                </a:lnTo>
                <a:lnTo>
                  <a:pt x="725424" y="497967"/>
                </a:lnTo>
                <a:lnTo>
                  <a:pt x="726554" y="496633"/>
                </a:lnTo>
                <a:close/>
              </a:path>
              <a:path w="1331595" h="801369">
                <a:moveTo>
                  <a:pt x="774877" y="45580"/>
                </a:moveTo>
                <a:lnTo>
                  <a:pt x="773963" y="44551"/>
                </a:lnTo>
                <a:lnTo>
                  <a:pt x="773684" y="44665"/>
                </a:lnTo>
                <a:lnTo>
                  <a:pt x="773518" y="46050"/>
                </a:lnTo>
                <a:lnTo>
                  <a:pt x="774877" y="45580"/>
                </a:lnTo>
                <a:close/>
              </a:path>
              <a:path w="1331595" h="801369">
                <a:moveTo>
                  <a:pt x="977696" y="418566"/>
                </a:moveTo>
                <a:close/>
              </a:path>
              <a:path w="1331595" h="801369">
                <a:moveTo>
                  <a:pt x="1007503" y="749820"/>
                </a:moveTo>
                <a:lnTo>
                  <a:pt x="1006754" y="749668"/>
                </a:lnTo>
                <a:lnTo>
                  <a:pt x="1006449" y="750925"/>
                </a:lnTo>
                <a:lnTo>
                  <a:pt x="1007503" y="749820"/>
                </a:lnTo>
                <a:close/>
              </a:path>
              <a:path w="1331595" h="801369">
                <a:moveTo>
                  <a:pt x="1118908" y="268554"/>
                </a:moveTo>
                <a:lnTo>
                  <a:pt x="1118603" y="268579"/>
                </a:lnTo>
                <a:lnTo>
                  <a:pt x="1117955" y="268681"/>
                </a:lnTo>
                <a:lnTo>
                  <a:pt x="1115707" y="270395"/>
                </a:lnTo>
                <a:lnTo>
                  <a:pt x="1113561" y="272084"/>
                </a:lnTo>
                <a:lnTo>
                  <a:pt x="1109370" y="275323"/>
                </a:lnTo>
                <a:lnTo>
                  <a:pt x="1114666" y="275018"/>
                </a:lnTo>
                <a:lnTo>
                  <a:pt x="1118908" y="268554"/>
                </a:lnTo>
                <a:close/>
              </a:path>
              <a:path w="1331595" h="801369">
                <a:moveTo>
                  <a:pt x="1331544" y="488416"/>
                </a:moveTo>
                <a:lnTo>
                  <a:pt x="1329347" y="484606"/>
                </a:lnTo>
                <a:lnTo>
                  <a:pt x="1325283" y="479488"/>
                </a:lnTo>
                <a:lnTo>
                  <a:pt x="1325283" y="488416"/>
                </a:lnTo>
                <a:lnTo>
                  <a:pt x="1324762" y="488416"/>
                </a:lnTo>
                <a:lnTo>
                  <a:pt x="1320507" y="490982"/>
                </a:lnTo>
                <a:lnTo>
                  <a:pt x="1317802" y="493496"/>
                </a:lnTo>
                <a:lnTo>
                  <a:pt x="1318158" y="492226"/>
                </a:lnTo>
                <a:lnTo>
                  <a:pt x="1318653" y="491680"/>
                </a:lnTo>
                <a:lnTo>
                  <a:pt x="1319072" y="492226"/>
                </a:lnTo>
                <a:lnTo>
                  <a:pt x="1319301" y="490982"/>
                </a:lnTo>
                <a:lnTo>
                  <a:pt x="1320495" y="489686"/>
                </a:lnTo>
                <a:lnTo>
                  <a:pt x="1324038" y="488416"/>
                </a:lnTo>
                <a:lnTo>
                  <a:pt x="1320546" y="484035"/>
                </a:lnTo>
                <a:lnTo>
                  <a:pt x="1320673" y="483336"/>
                </a:lnTo>
                <a:lnTo>
                  <a:pt x="1320203" y="483590"/>
                </a:lnTo>
                <a:lnTo>
                  <a:pt x="1319999" y="483336"/>
                </a:lnTo>
                <a:lnTo>
                  <a:pt x="1314704" y="477100"/>
                </a:lnTo>
                <a:lnTo>
                  <a:pt x="1314704" y="486664"/>
                </a:lnTo>
                <a:lnTo>
                  <a:pt x="1304747" y="492226"/>
                </a:lnTo>
                <a:lnTo>
                  <a:pt x="1288516" y="502335"/>
                </a:lnTo>
                <a:lnTo>
                  <a:pt x="1288516" y="509079"/>
                </a:lnTo>
                <a:lnTo>
                  <a:pt x="1286179" y="510006"/>
                </a:lnTo>
                <a:lnTo>
                  <a:pt x="1281023" y="513816"/>
                </a:lnTo>
                <a:lnTo>
                  <a:pt x="1275778" y="515086"/>
                </a:lnTo>
                <a:lnTo>
                  <a:pt x="1268818" y="518896"/>
                </a:lnTo>
                <a:lnTo>
                  <a:pt x="1261249" y="522706"/>
                </a:lnTo>
                <a:lnTo>
                  <a:pt x="1249553" y="527786"/>
                </a:lnTo>
                <a:lnTo>
                  <a:pt x="1238123" y="531596"/>
                </a:lnTo>
                <a:lnTo>
                  <a:pt x="1228102" y="534136"/>
                </a:lnTo>
                <a:lnTo>
                  <a:pt x="1220673" y="536676"/>
                </a:lnTo>
                <a:lnTo>
                  <a:pt x="1208405" y="539216"/>
                </a:lnTo>
                <a:lnTo>
                  <a:pt x="1180668" y="541756"/>
                </a:lnTo>
                <a:lnTo>
                  <a:pt x="1167244" y="541756"/>
                </a:lnTo>
                <a:lnTo>
                  <a:pt x="1158608" y="540486"/>
                </a:lnTo>
                <a:lnTo>
                  <a:pt x="1176083" y="540486"/>
                </a:lnTo>
                <a:lnTo>
                  <a:pt x="1179207" y="539216"/>
                </a:lnTo>
                <a:lnTo>
                  <a:pt x="1189888" y="539216"/>
                </a:lnTo>
                <a:lnTo>
                  <a:pt x="1202715" y="537946"/>
                </a:lnTo>
                <a:lnTo>
                  <a:pt x="1206284" y="537946"/>
                </a:lnTo>
                <a:lnTo>
                  <a:pt x="1209916" y="536676"/>
                </a:lnTo>
                <a:lnTo>
                  <a:pt x="1219974" y="534136"/>
                </a:lnTo>
                <a:lnTo>
                  <a:pt x="1240078" y="529056"/>
                </a:lnTo>
                <a:lnTo>
                  <a:pt x="1243863" y="527786"/>
                </a:lnTo>
                <a:lnTo>
                  <a:pt x="1247444" y="526516"/>
                </a:lnTo>
                <a:lnTo>
                  <a:pt x="1258125" y="521436"/>
                </a:lnTo>
                <a:lnTo>
                  <a:pt x="1268095" y="517626"/>
                </a:lnTo>
                <a:lnTo>
                  <a:pt x="1277188" y="513816"/>
                </a:lnTo>
                <a:lnTo>
                  <a:pt x="1285227" y="510006"/>
                </a:lnTo>
                <a:lnTo>
                  <a:pt x="1284122" y="510006"/>
                </a:lnTo>
                <a:lnTo>
                  <a:pt x="1288516" y="509079"/>
                </a:lnTo>
                <a:lnTo>
                  <a:pt x="1288516" y="502335"/>
                </a:lnTo>
                <a:lnTo>
                  <a:pt x="1271727" y="510006"/>
                </a:lnTo>
                <a:lnTo>
                  <a:pt x="1254620" y="517626"/>
                </a:lnTo>
                <a:lnTo>
                  <a:pt x="1237119" y="523976"/>
                </a:lnTo>
                <a:lnTo>
                  <a:pt x="1219276" y="529056"/>
                </a:lnTo>
                <a:lnTo>
                  <a:pt x="1182878" y="534136"/>
                </a:lnTo>
                <a:lnTo>
                  <a:pt x="1155433" y="534136"/>
                </a:lnTo>
                <a:lnTo>
                  <a:pt x="1146365" y="532866"/>
                </a:lnTo>
                <a:lnTo>
                  <a:pt x="1143330" y="532866"/>
                </a:lnTo>
                <a:lnTo>
                  <a:pt x="1140333" y="531596"/>
                </a:lnTo>
                <a:lnTo>
                  <a:pt x="1137361" y="531596"/>
                </a:lnTo>
                <a:lnTo>
                  <a:pt x="1128407" y="529056"/>
                </a:lnTo>
                <a:lnTo>
                  <a:pt x="1119606" y="527786"/>
                </a:lnTo>
                <a:lnTo>
                  <a:pt x="1113751" y="525246"/>
                </a:lnTo>
                <a:lnTo>
                  <a:pt x="1110907" y="523976"/>
                </a:lnTo>
                <a:lnTo>
                  <a:pt x="1102334" y="521436"/>
                </a:lnTo>
                <a:lnTo>
                  <a:pt x="1099502" y="520166"/>
                </a:lnTo>
                <a:lnTo>
                  <a:pt x="1093965" y="517626"/>
                </a:lnTo>
                <a:lnTo>
                  <a:pt x="1088313" y="516356"/>
                </a:lnTo>
                <a:lnTo>
                  <a:pt x="1083056" y="512546"/>
                </a:lnTo>
                <a:lnTo>
                  <a:pt x="1077620" y="510006"/>
                </a:lnTo>
                <a:lnTo>
                  <a:pt x="1069797" y="504926"/>
                </a:lnTo>
                <a:lnTo>
                  <a:pt x="1062126" y="501116"/>
                </a:lnTo>
                <a:lnTo>
                  <a:pt x="1054620" y="496036"/>
                </a:lnTo>
                <a:lnTo>
                  <a:pt x="1047343" y="489686"/>
                </a:lnTo>
                <a:lnTo>
                  <a:pt x="1038479" y="483336"/>
                </a:lnTo>
                <a:lnTo>
                  <a:pt x="1028992" y="474446"/>
                </a:lnTo>
                <a:lnTo>
                  <a:pt x="1019327" y="465556"/>
                </a:lnTo>
                <a:lnTo>
                  <a:pt x="1009967" y="455396"/>
                </a:lnTo>
                <a:lnTo>
                  <a:pt x="1008837" y="454126"/>
                </a:lnTo>
                <a:lnTo>
                  <a:pt x="1005420" y="450316"/>
                </a:lnTo>
                <a:lnTo>
                  <a:pt x="1000696" y="443966"/>
                </a:lnTo>
                <a:lnTo>
                  <a:pt x="996022" y="438886"/>
                </a:lnTo>
                <a:lnTo>
                  <a:pt x="991628" y="432536"/>
                </a:lnTo>
                <a:lnTo>
                  <a:pt x="986015" y="424916"/>
                </a:lnTo>
                <a:lnTo>
                  <a:pt x="981722" y="418566"/>
                </a:lnTo>
                <a:lnTo>
                  <a:pt x="978331" y="417652"/>
                </a:lnTo>
                <a:lnTo>
                  <a:pt x="978598" y="417296"/>
                </a:lnTo>
                <a:lnTo>
                  <a:pt x="982002" y="414756"/>
                </a:lnTo>
                <a:lnTo>
                  <a:pt x="985126" y="412216"/>
                </a:lnTo>
                <a:lnTo>
                  <a:pt x="989926" y="408406"/>
                </a:lnTo>
                <a:lnTo>
                  <a:pt x="993203" y="405866"/>
                </a:lnTo>
                <a:lnTo>
                  <a:pt x="996581" y="403326"/>
                </a:lnTo>
                <a:lnTo>
                  <a:pt x="1003287" y="399516"/>
                </a:lnTo>
                <a:lnTo>
                  <a:pt x="1010234" y="394436"/>
                </a:lnTo>
                <a:lnTo>
                  <a:pt x="1062888" y="372846"/>
                </a:lnTo>
                <a:lnTo>
                  <a:pt x="1111567" y="365226"/>
                </a:lnTo>
                <a:lnTo>
                  <a:pt x="1136256" y="366496"/>
                </a:lnTo>
                <a:lnTo>
                  <a:pt x="1160627" y="371576"/>
                </a:lnTo>
                <a:lnTo>
                  <a:pt x="1184249" y="379196"/>
                </a:lnTo>
                <a:lnTo>
                  <a:pt x="1195730" y="384276"/>
                </a:lnTo>
                <a:lnTo>
                  <a:pt x="1206969" y="390626"/>
                </a:lnTo>
                <a:lnTo>
                  <a:pt x="1214208" y="394436"/>
                </a:lnTo>
                <a:lnTo>
                  <a:pt x="1221625" y="398246"/>
                </a:lnTo>
                <a:lnTo>
                  <a:pt x="1231912" y="405866"/>
                </a:lnTo>
                <a:lnTo>
                  <a:pt x="1235532" y="408406"/>
                </a:lnTo>
                <a:lnTo>
                  <a:pt x="1268069" y="435076"/>
                </a:lnTo>
                <a:lnTo>
                  <a:pt x="1303070" y="471906"/>
                </a:lnTo>
                <a:lnTo>
                  <a:pt x="1314704" y="486664"/>
                </a:lnTo>
                <a:lnTo>
                  <a:pt x="1314704" y="477100"/>
                </a:lnTo>
                <a:lnTo>
                  <a:pt x="1309217" y="470636"/>
                </a:lnTo>
                <a:lnTo>
                  <a:pt x="1303921" y="463016"/>
                </a:lnTo>
                <a:lnTo>
                  <a:pt x="1298448" y="457936"/>
                </a:lnTo>
                <a:lnTo>
                  <a:pt x="1295641" y="454126"/>
                </a:lnTo>
                <a:lnTo>
                  <a:pt x="1290586" y="449046"/>
                </a:lnTo>
                <a:lnTo>
                  <a:pt x="1285379" y="443966"/>
                </a:lnTo>
                <a:lnTo>
                  <a:pt x="1275524" y="432536"/>
                </a:lnTo>
                <a:lnTo>
                  <a:pt x="1269136" y="426186"/>
                </a:lnTo>
                <a:lnTo>
                  <a:pt x="1263180" y="421106"/>
                </a:lnTo>
                <a:lnTo>
                  <a:pt x="1258836" y="417296"/>
                </a:lnTo>
                <a:lnTo>
                  <a:pt x="1227010" y="394436"/>
                </a:lnTo>
                <a:lnTo>
                  <a:pt x="1191666" y="375386"/>
                </a:lnTo>
                <a:lnTo>
                  <a:pt x="1177620" y="370306"/>
                </a:lnTo>
                <a:lnTo>
                  <a:pt x="1163205" y="365226"/>
                </a:lnTo>
                <a:lnTo>
                  <a:pt x="1148524" y="362686"/>
                </a:lnTo>
                <a:lnTo>
                  <a:pt x="1146873" y="361416"/>
                </a:lnTo>
                <a:lnTo>
                  <a:pt x="1143571" y="361416"/>
                </a:lnTo>
                <a:lnTo>
                  <a:pt x="1133652" y="360146"/>
                </a:lnTo>
                <a:lnTo>
                  <a:pt x="1126998" y="360146"/>
                </a:lnTo>
                <a:lnTo>
                  <a:pt x="1120368" y="358876"/>
                </a:lnTo>
                <a:lnTo>
                  <a:pt x="1107071" y="358876"/>
                </a:lnTo>
                <a:lnTo>
                  <a:pt x="1100480" y="360146"/>
                </a:lnTo>
                <a:lnTo>
                  <a:pt x="1093901" y="360146"/>
                </a:lnTo>
                <a:lnTo>
                  <a:pt x="1046226" y="371576"/>
                </a:lnTo>
                <a:lnTo>
                  <a:pt x="1011237" y="388086"/>
                </a:lnTo>
                <a:lnTo>
                  <a:pt x="1003007" y="391896"/>
                </a:lnTo>
                <a:lnTo>
                  <a:pt x="997635" y="395706"/>
                </a:lnTo>
                <a:lnTo>
                  <a:pt x="992352" y="399516"/>
                </a:lnTo>
                <a:lnTo>
                  <a:pt x="987298" y="402056"/>
                </a:lnTo>
                <a:lnTo>
                  <a:pt x="984732" y="404596"/>
                </a:lnTo>
                <a:lnTo>
                  <a:pt x="979805" y="408406"/>
                </a:lnTo>
                <a:lnTo>
                  <a:pt x="978598" y="409676"/>
                </a:lnTo>
                <a:lnTo>
                  <a:pt x="977353" y="409676"/>
                </a:lnTo>
                <a:lnTo>
                  <a:pt x="974382" y="412216"/>
                </a:lnTo>
                <a:lnTo>
                  <a:pt x="973632" y="412800"/>
                </a:lnTo>
                <a:lnTo>
                  <a:pt x="973251" y="411568"/>
                </a:lnTo>
                <a:lnTo>
                  <a:pt x="973899" y="410946"/>
                </a:lnTo>
                <a:lnTo>
                  <a:pt x="976020" y="409676"/>
                </a:lnTo>
                <a:lnTo>
                  <a:pt x="983246" y="403326"/>
                </a:lnTo>
                <a:lnTo>
                  <a:pt x="995387" y="395706"/>
                </a:lnTo>
                <a:lnTo>
                  <a:pt x="1028484" y="376656"/>
                </a:lnTo>
                <a:lnTo>
                  <a:pt x="1072121" y="362686"/>
                </a:lnTo>
                <a:lnTo>
                  <a:pt x="1118450" y="357606"/>
                </a:lnTo>
                <a:lnTo>
                  <a:pt x="1153325" y="361416"/>
                </a:lnTo>
                <a:lnTo>
                  <a:pt x="1164717" y="365226"/>
                </a:lnTo>
                <a:lnTo>
                  <a:pt x="1175918" y="367766"/>
                </a:lnTo>
                <a:lnTo>
                  <a:pt x="1186853" y="371576"/>
                </a:lnTo>
                <a:lnTo>
                  <a:pt x="1194219" y="375386"/>
                </a:lnTo>
                <a:lnTo>
                  <a:pt x="1201051" y="379196"/>
                </a:lnTo>
                <a:lnTo>
                  <a:pt x="1208074" y="381736"/>
                </a:lnTo>
                <a:lnTo>
                  <a:pt x="1211541" y="384276"/>
                </a:lnTo>
                <a:lnTo>
                  <a:pt x="1214818" y="385546"/>
                </a:lnTo>
                <a:lnTo>
                  <a:pt x="1218184" y="388086"/>
                </a:lnTo>
                <a:lnTo>
                  <a:pt x="1221498" y="389356"/>
                </a:lnTo>
                <a:lnTo>
                  <a:pt x="1224965" y="391896"/>
                </a:lnTo>
                <a:lnTo>
                  <a:pt x="1228090" y="393166"/>
                </a:lnTo>
                <a:lnTo>
                  <a:pt x="1246898" y="407136"/>
                </a:lnTo>
                <a:lnTo>
                  <a:pt x="1264526" y="421106"/>
                </a:lnTo>
                <a:lnTo>
                  <a:pt x="1281023" y="437616"/>
                </a:lnTo>
                <a:lnTo>
                  <a:pt x="1296428" y="454126"/>
                </a:lnTo>
                <a:lnTo>
                  <a:pt x="1297647" y="455396"/>
                </a:lnTo>
                <a:lnTo>
                  <a:pt x="1302956" y="460476"/>
                </a:lnTo>
                <a:lnTo>
                  <a:pt x="1308862" y="466826"/>
                </a:lnTo>
                <a:lnTo>
                  <a:pt x="1317498" y="478256"/>
                </a:lnTo>
                <a:lnTo>
                  <a:pt x="1321523" y="483336"/>
                </a:lnTo>
                <a:lnTo>
                  <a:pt x="1325283" y="488416"/>
                </a:lnTo>
                <a:lnTo>
                  <a:pt x="1325283" y="479488"/>
                </a:lnTo>
                <a:lnTo>
                  <a:pt x="1296098" y="443966"/>
                </a:lnTo>
                <a:lnTo>
                  <a:pt x="1258049" y="408406"/>
                </a:lnTo>
                <a:lnTo>
                  <a:pt x="1233309" y="390626"/>
                </a:lnTo>
                <a:lnTo>
                  <a:pt x="1229829" y="388086"/>
                </a:lnTo>
                <a:lnTo>
                  <a:pt x="1190688" y="367766"/>
                </a:lnTo>
                <a:lnTo>
                  <a:pt x="1152690" y="356336"/>
                </a:lnTo>
                <a:lnTo>
                  <a:pt x="1126401" y="353796"/>
                </a:lnTo>
                <a:lnTo>
                  <a:pt x="1099947" y="353796"/>
                </a:lnTo>
                <a:lnTo>
                  <a:pt x="1048613" y="365226"/>
                </a:lnTo>
                <a:lnTo>
                  <a:pt x="1013002" y="381736"/>
                </a:lnTo>
                <a:lnTo>
                  <a:pt x="1007376" y="385546"/>
                </a:lnTo>
                <a:lnTo>
                  <a:pt x="1001852" y="388086"/>
                </a:lnTo>
                <a:lnTo>
                  <a:pt x="975829" y="408406"/>
                </a:lnTo>
                <a:lnTo>
                  <a:pt x="973391" y="409676"/>
                </a:lnTo>
                <a:lnTo>
                  <a:pt x="972870" y="410400"/>
                </a:lnTo>
                <a:lnTo>
                  <a:pt x="972604" y="409549"/>
                </a:lnTo>
                <a:lnTo>
                  <a:pt x="972604" y="414020"/>
                </a:lnTo>
                <a:lnTo>
                  <a:pt x="972413" y="414756"/>
                </a:lnTo>
                <a:lnTo>
                  <a:pt x="972032" y="414756"/>
                </a:lnTo>
                <a:lnTo>
                  <a:pt x="971905" y="414324"/>
                </a:lnTo>
                <a:lnTo>
                  <a:pt x="971880" y="414743"/>
                </a:lnTo>
                <a:lnTo>
                  <a:pt x="971042" y="414718"/>
                </a:lnTo>
                <a:lnTo>
                  <a:pt x="971270" y="413486"/>
                </a:lnTo>
                <a:lnTo>
                  <a:pt x="971550" y="413486"/>
                </a:lnTo>
                <a:lnTo>
                  <a:pt x="972604" y="414020"/>
                </a:lnTo>
                <a:lnTo>
                  <a:pt x="972604" y="409549"/>
                </a:lnTo>
                <a:lnTo>
                  <a:pt x="972540" y="409333"/>
                </a:lnTo>
                <a:lnTo>
                  <a:pt x="971524" y="405866"/>
                </a:lnTo>
                <a:lnTo>
                  <a:pt x="970737" y="405752"/>
                </a:lnTo>
                <a:lnTo>
                  <a:pt x="970737" y="413092"/>
                </a:lnTo>
                <a:lnTo>
                  <a:pt x="970648" y="413486"/>
                </a:lnTo>
                <a:lnTo>
                  <a:pt x="970292" y="413486"/>
                </a:lnTo>
                <a:lnTo>
                  <a:pt x="970038" y="414693"/>
                </a:lnTo>
                <a:lnTo>
                  <a:pt x="967740" y="414616"/>
                </a:lnTo>
                <a:lnTo>
                  <a:pt x="967676" y="411568"/>
                </a:lnTo>
                <a:lnTo>
                  <a:pt x="970737" y="413092"/>
                </a:lnTo>
                <a:lnTo>
                  <a:pt x="970737" y="405752"/>
                </a:lnTo>
                <a:lnTo>
                  <a:pt x="950023" y="391845"/>
                </a:lnTo>
                <a:lnTo>
                  <a:pt x="950023" y="399161"/>
                </a:lnTo>
                <a:lnTo>
                  <a:pt x="947877" y="397814"/>
                </a:lnTo>
                <a:lnTo>
                  <a:pt x="946365" y="397179"/>
                </a:lnTo>
                <a:lnTo>
                  <a:pt x="945172" y="395554"/>
                </a:lnTo>
                <a:lnTo>
                  <a:pt x="941933" y="392798"/>
                </a:lnTo>
                <a:lnTo>
                  <a:pt x="936955" y="391248"/>
                </a:lnTo>
                <a:lnTo>
                  <a:pt x="935977" y="388454"/>
                </a:lnTo>
                <a:lnTo>
                  <a:pt x="936015" y="388289"/>
                </a:lnTo>
                <a:lnTo>
                  <a:pt x="936117" y="387934"/>
                </a:lnTo>
                <a:lnTo>
                  <a:pt x="942797" y="390880"/>
                </a:lnTo>
                <a:lnTo>
                  <a:pt x="944029" y="392404"/>
                </a:lnTo>
                <a:lnTo>
                  <a:pt x="945286" y="393903"/>
                </a:lnTo>
                <a:lnTo>
                  <a:pt x="947750" y="395147"/>
                </a:lnTo>
                <a:lnTo>
                  <a:pt x="950023" y="399161"/>
                </a:lnTo>
                <a:lnTo>
                  <a:pt x="950023" y="391845"/>
                </a:lnTo>
                <a:lnTo>
                  <a:pt x="947293" y="389407"/>
                </a:lnTo>
                <a:lnTo>
                  <a:pt x="944587" y="386829"/>
                </a:lnTo>
                <a:lnTo>
                  <a:pt x="942873" y="385191"/>
                </a:lnTo>
                <a:lnTo>
                  <a:pt x="939342" y="381838"/>
                </a:lnTo>
                <a:lnTo>
                  <a:pt x="934186" y="376809"/>
                </a:lnTo>
                <a:lnTo>
                  <a:pt x="934186" y="383501"/>
                </a:lnTo>
                <a:lnTo>
                  <a:pt x="932078" y="385191"/>
                </a:lnTo>
                <a:lnTo>
                  <a:pt x="929106" y="381152"/>
                </a:lnTo>
                <a:lnTo>
                  <a:pt x="925918" y="378701"/>
                </a:lnTo>
                <a:lnTo>
                  <a:pt x="924623" y="376377"/>
                </a:lnTo>
                <a:lnTo>
                  <a:pt x="923594" y="375310"/>
                </a:lnTo>
                <a:lnTo>
                  <a:pt x="916343" y="368338"/>
                </a:lnTo>
                <a:lnTo>
                  <a:pt x="908964" y="361378"/>
                </a:lnTo>
                <a:lnTo>
                  <a:pt x="902195" y="354101"/>
                </a:lnTo>
                <a:lnTo>
                  <a:pt x="898994" y="349402"/>
                </a:lnTo>
                <a:lnTo>
                  <a:pt x="900557" y="349034"/>
                </a:lnTo>
                <a:lnTo>
                  <a:pt x="904722" y="354164"/>
                </a:lnTo>
                <a:lnTo>
                  <a:pt x="912520" y="362839"/>
                </a:lnTo>
                <a:lnTo>
                  <a:pt x="920635" y="371309"/>
                </a:lnTo>
                <a:lnTo>
                  <a:pt x="928725" y="379437"/>
                </a:lnTo>
                <a:lnTo>
                  <a:pt x="929170" y="379920"/>
                </a:lnTo>
                <a:lnTo>
                  <a:pt x="934186" y="383501"/>
                </a:lnTo>
                <a:lnTo>
                  <a:pt x="934186" y="376809"/>
                </a:lnTo>
                <a:lnTo>
                  <a:pt x="903109" y="348424"/>
                </a:lnTo>
                <a:lnTo>
                  <a:pt x="931481" y="341731"/>
                </a:lnTo>
                <a:lnTo>
                  <a:pt x="982624" y="328193"/>
                </a:lnTo>
                <a:lnTo>
                  <a:pt x="1022400" y="316001"/>
                </a:lnTo>
                <a:lnTo>
                  <a:pt x="1062456" y="302018"/>
                </a:lnTo>
                <a:lnTo>
                  <a:pt x="1064831" y="301155"/>
                </a:lnTo>
                <a:lnTo>
                  <a:pt x="1105268" y="283692"/>
                </a:lnTo>
                <a:lnTo>
                  <a:pt x="1113866" y="277952"/>
                </a:lnTo>
                <a:lnTo>
                  <a:pt x="1113116" y="277025"/>
                </a:lnTo>
                <a:lnTo>
                  <a:pt x="1107948" y="278904"/>
                </a:lnTo>
                <a:lnTo>
                  <a:pt x="1099502" y="282625"/>
                </a:lnTo>
                <a:lnTo>
                  <a:pt x="1081354" y="290436"/>
                </a:lnTo>
                <a:lnTo>
                  <a:pt x="1048258" y="302018"/>
                </a:lnTo>
                <a:lnTo>
                  <a:pt x="1052423" y="300278"/>
                </a:lnTo>
                <a:lnTo>
                  <a:pt x="1062050" y="296354"/>
                </a:lnTo>
                <a:lnTo>
                  <a:pt x="1065847" y="294906"/>
                </a:lnTo>
                <a:lnTo>
                  <a:pt x="1069695" y="293243"/>
                </a:lnTo>
                <a:lnTo>
                  <a:pt x="1088351" y="284861"/>
                </a:lnTo>
                <a:lnTo>
                  <a:pt x="1094092" y="281647"/>
                </a:lnTo>
                <a:lnTo>
                  <a:pt x="1095209" y="280466"/>
                </a:lnTo>
                <a:lnTo>
                  <a:pt x="1096060" y="279463"/>
                </a:lnTo>
                <a:lnTo>
                  <a:pt x="1092288" y="280466"/>
                </a:lnTo>
                <a:lnTo>
                  <a:pt x="1045019" y="296379"/>
                </a:lnTo>
                <a:lnTo>
                  <a:pt x="1016812" y="305930"/>
                </a:lnTo>
                <a:lnTo>
                  <a:pt x="998905" y="311632"/>
                </a:lnTo>
                <a:lnTo>
                  <a:pt x="950061" y="325742"/>
                </a:lnTo>
                <a:lnTo>
                  <a:pt x="897064" y="338467"/>
                </a:lnTo>
                <a:lnTo>
                  <a:pt x="843635" y="349783"/>
                </a:lnTo>
                <a:lnTo>
                  <a:pt x="789838" y="359879"/>
                </a:lnTo>
                <a:lnTo>
                  <a:pt x="768642" y="363435"/>
                </a:lnTo>
                <a:lnTo>
                  <a:pt x="768642" y="368871"/>
                </a:lnTo>
                <a:lnTo>
                  <a:pt x="723366" y="377177"/>
                </a:lnTo>
                <a:lnTo>
                  <a:pt x="703364" y="380098"/>
                </a:lnTo>
                <a:lnTo>
                  <a:pt x="669074" y="385368"/>
                </a:lnTo>
                <a:lnTo>
                  <a:pt x="658964" y="386994"/>
                </a:lnTo>
                <a:lnTo>
                  <a:pt x="649770" y="388505"/>
                </a:lnTo>
                <a:lnTo>
                  <a:pt x="646811" y="388950"/>
                </a:lnTo>
                <a:lnTo>
                  <a:pt x="645833" y="387248"/>
                </a:lnTo>
                <a:lnTo>
                  <a:pt x="644791" y="387692"/>
                </a:lnTo>
                <a:lnTo>
                  <a:pt x="645350" y="389166"/>
                </a:lnTo>
                <a:lnTo>
                  <a:pt x="644144" y="389343"/>
                </a:lnTo>
                <a:lnTo>
                  <a:pt x="643763" y="388124"/>
                </a:lnTo>
                <a:lnTo>
                  <a:pt x="639356" y="390017"/>
                </a:lnTo>
                <a:lnTo>
                  <a:pt x="613283" y="392925"/>
                </a:lnTo>
                <a:lnTo>
                  <a:pt x="604748" y="393611"/>
                </a:lnTo>
                <a:lnTo>
                  <a:pt x="596366" y="393814"/>
                </a:lnTo>
                <a:lnTo>
                  <a:pt x="581660" y="394004"/>
                </a:lnTo>
                <a:lnTo>
                  <a:pt x="580732" y="394004"/>
                </a:lnTo>
                <a:lnTo>
                  <a:pt x="573595" y="393992"/>
                </a:lnTo>
                <a:lnTo>
                  <a:pt x="571309" y="393903"/>
                </a:lnTo>
                <a:lnTo>
                  <a:pt x="569112" y="393623"/>
                </a:lnTo>
                <a:lnTo>
                  <a:pt x="568718" y="393585"/>
                </a:lnTo>
                <a:lnTo>
                  <a:pt x="567982" y="393433"/>
                </a:lnTo>
                <a:lnTo>
                  <a:pt x="562914" y="392366"/>
                </a:lnTo>
                <a:lnTo>
                  <a:pt x="564273" y="392442"/>
                </a:lnTo>
                <a:lnTo>
                  <a:pt x="566902" y="392518"/>
                </a:lnTo>
                <a:lnTo>
                  <a:pt x="609307" y="391337"/>
                </a:lnTo>
                <a:lnTo>
                  <a:pt x="635381" y="388264"/>
                </a:lnTo>
                <a:lnTo>
                  <a:pt x="641642" y="387781"/>
                </a:lnTo>
                <a:lnTo>
                  <a:pt x="645414" y="387096"/>
                </a:lnTo>
                <a:lnTo>
                  <a:pt x="646391" y="386918"/>
                </a:lnTo>
                <a:lnTo>
                  <a:pt x="647522" y="386715"/>
                </a:lnTo>
                <a:lnTo>
                  <a:pt x="656082" y="385356"/>
                </a:lnTo>
                <a:lnTo>
                  <a:pt x="670153" y="383222"/>
                </a:lnTo>
                <a:lnTo>
                  <a:pt x="705091" y="378269"/>
                </a:lnTo>
                <a:lnTo>
                  <a:pt x="748042" y="371475"/>
                </a:lnTo>
                <a:lnTo>
                  <a:pt x="758151" y="370052"/>
                </a:lnTo>
                <a:lnTo>
                  <a:pt x="768642" y="368871"/>
                </a:lnTo>
                <a:lnTo>
                  <a:pt x="768642" y="363435"/>
                </a:lnTo>
                <a:lnTo>
                  <a:pt x="735749" y="368935"/>
                </a:lnTo>
                <a:lnTo>
                  <a:pt x="681405" y="377177"/>
                </a:lnTo>
                <a:lnTo>
                  <a:pt x="647458" y="382003"/>
                </a:lnTo>
                <a:lnTo>
                  <a:pt x="641769" y="382930"/>
                </a:lnTo>
                <a:lnTo>
                  <a:pt x="636143" y="383336"/>
                </a:lnTo>
                <a:lnTo>
                  <a:pt x="613587" y="385495"/>
                </a:lnTo>
                <a:lnTo>
                  <a:pt x="610755" y="385699"/>
                </a:lnTo>
                <a:lnTo>
                  <a:pt x="607949" y="386168"/>
                </a:lnTo>
                <a:lnTo>
                  <a:pt x="605116" y="386168"/>
                </a:lnTo>
                <a:lnTo>
                  <a:pt x="579628" y="386626"/>
                </a:lnTo>
                <a:lnTo>
                  <a:pt x="573951" y="386918"/>
                </a:lnTo>
                <a:lnTo>
                  <a:pt x="568299" y="386511"/>
                </a:lnTo>
                <a:lnTo>
                  <a:pt x="545655" y="385216"/>
                </a:lnTo>
                <a:lnTo>
                  <a:pt x="511873" y="381279"/>
                </a:lnTo>
                <a:lnTo>
                  <a:pt x="509143" y="380771"/>
                </a:lnTo>
                <a:lnTo>
                  <a:pt x="509143" y="387096"/>
                </a:lnTo>
                <a:lnTo>
                  <a:pt x="505599" y="386981"/>
                </a:lnTo>
                <a:lnTo>
                  <a:pt x="497928" y="385724"/>
                </a:lnTo>
                <a:lnTo>
                  <a:pt x="492785" y="384733"/>
                </a:lnTo>
                <a:lnTo>
                  <a:pt x="494842" y="383857"/>
                </a:lnTo>
                <a:lnTo>
                  <a:pt x="494969" y="383806"/>
                </a:lnTo>
                <a:lnTo>
                  <a:pt x="498894" y="384619"/>
                </a:lnTo>
                <a:lnTo>
                  <a:pt x="506780" y="386372"/>
                </a:lnTo>
                <a:lnTo>
                  <a:pt x="509143" y="387096"/>
                </a:lnTo>
                <a:lnTo>
                  <a:pt x="509143" y="380771"/>
                </a:lnTo>
                <a:lnTo>
                  <a:pt x="502907" y="379577"/>
                </a:lnTo>
                <a:lnTo>
                  <a:pt x="508673" y="376072"/>
                </a:lnTo>
                <a:lnTo>
                  <a:pt x="513651" y="372338"/>
                </a:lnTo>
                <a:lnTo>
                  <a:pt x="518464" y="368566"/>
                </a:lnTo>
                <a:lnTo>
                  <a:pt x="525614" y="362661"/>
                </a:lnTo>
                <a:lnTo>
                  <a:pt x="530885" y="358076"/>
                </a:lnTo>
                <a:lnTo>
                  <a:pt x="531329" y="357695"/>
                </a:lnTo>
                <a:lnTo>
                  <a:pt x="532574" y="356603"/>
                </a:lnTo>
                <a:lnTo>
                  <a:pt x="542404" y="347764"/>
                </a:lnTo>
                <a:lnTo>
                  <a:pt x="547192" y="343433"/>
                </a:lnTo>
                <a:lnTo>
                  <a:pt x="548373" y="341845"/>
                </a:lnTo>
                <a:lnTo>
                  <a:pt x="550214" y="339877"/>
                </a:lnTo>
                <a:lnTo>
                  <a:pt x="550278" y="340207"/>
                </a:lnTo>
                <a:lnTo>
                  <a:pt x="583031" y="340207"/>
                </a:lnTo>
                <a:lnTo>
                  <a:pt x="608368" y="335127"/>
                </a:lnTo>
                <a:lnTo>
                  <a:pt x="614578" y="332587"/>
                </a:lnTo>
                <a:lnTo>
                  <a:pt x="620737" y="331317"/>
                </a:lnTo>
                <a:lnTo>
                  <a:pt x="638784" y="323697"/>
                </a:lnTo>
                <a:lnTo>
                  <a:pt x="644639" y="321157"/>
                </a:lnTo>
                <a:lnTo>
                  <a:pt x="650367" y="317347"/>
                </a:lnTo>
                <a:lnTo>
                  <a:pt x="672211" y="303377"/>
                </a:lnTo>
                <a:lnTo>
                  <a:pt x="691972" y="285597"/>
                </a:lnTo>
                <a:lnTo>
                  <a:pt x="709485" y="266547"/>
                </a:lnTo>
                <a:lnTo>
                  <a:pt x="727151" y="241147"/>
                </a:lnTo>
                <a:lnTo>
                  <a:pt x="729068" y="237337"/>
                </a:lnTo>
                <a:lnTo>
                  <a:pt x="731304" y="233527"/>
                </a:lnTo>
                <a:lnTo>
                  <a:pt x="733475" y="229717"/>
                </a:lnTo>
                <a:lnTo>
                  <a:pt x="735685" y="225907"/>
                </a:lnTo>
                <a:lnTo>
                  <a:pt x="737514" y="222097"/>
                </a:lnTo>
                <a:lnTo>
                  <a:pt x="743267" y="210667"/>
                </a:lnTo>
                <a:lnTo>
                  <a:pt x="750862" y="191617"/>
                </a:lnTo>
                <a:lnTo>
                  <a:pt x="751662" y="190347"/>
                </a:lnTo>
                <a:lnTo>
                  <a:pt x="752322" y="187807"/>
                </a:lnTo>
                <a:lnTo>
                  <a:pt x="753071" y="185267"/>
                </a:lnTo>
                <a:lnTo>
                  <a:pt x="757402" y="173837"/>
                </a:lnTo>
                <a:lnTo>
                  <a:pt x="759333" y="167487"/>
                </a:lnTo>
                <a:lnTo>
                  <a:pt x="770585" y="123037"/>
                </a:lnTo>
                <a:lnTo>
                  <a:pt x="778598" y="70967"/>
                </a:lnTo>
                <a:lnTo>
                  <a:pt x="781062" y="44297"/>
                </a:lnTo>
                <a:lnTo>
                  <a:pt x="781342" y="41757"/>
                </a:lnTo>
                <a:lnTo>
                  <a:pt x="778662" y="37947"/>
                </a:lnTo>
                <a:lnTo>
                  <a:pt x="774954" y="37947"/>
                </a:lnTo>
                <a:lnTo>
                  <a:pt x="774954" y="44297"/>
                </a:lnTo>
                <a:lnTo>
                  <a:pt x="774877" y="45580"/>
                </a:lnTo>
                <a:lnTo>
                  <a:pt x="774687" y="48971"/>
                </a:lnTo>
                <a:lnTo>
                  <a:pt x="773277" y="47955"/>
                </a:lnTo>
                <a:lnTo>
                  <a:pt x="772782" y="52412"/>
                </a:lnTo>
                <a:lnTo>
                  <a:pt x="774471" y="51714"/>
                </a:lnTo>
                <a:lnTo>
                  <a:pt x="772604" y="69697"/>
                </a:lnTo>
                <a:lnTo>
                  <a:pt x="771842" y="77317"/>
                </a:lnTo>
                <a:lnTo>
                  <a:pt x="770267" y="84937"/>
                </a:lnTo>
                <a:lnTo>
                  <a:pt x="769810" y="90017"/>
                </a:lnTo>
                <a:lnTo>
                  <a:pt x="767575" y="103987"/>
                </a:lnTo>
                <a:lnTo>
                  <a:pt x="754380" y="159867"/>
                </a:lnTo>
                <a:lnTo>
                  <a:pt x="741464" y="196697"/>
                </a:lnTo>
                <a:lnTo>
                  <a:pt x="724242" y="232257"/>
                </a:lnTo>
                <a:lnTo>
                  <a:pt x="702043" y="265277"/>
                </a:lnTo>
                <a:lnTo>
                  <a:pt x="679284" y="289407"/>
                </a:lnTo>
                <a:lnTo>
                  <a:pt x="674370" y="293217"/>
                </a:lnTo>
                <a:lnTo>
                  <a:pt x="669201" y="298297"/>
                </a:lnTo>
                <a:lnTo>
                  <a:pt x="664121" y="302107"/>
                </a:lnTo>
                <a:lnTo>
                  <a:pt x="650328" y="310997"/>
                </a:lnTo>
                <a:lnTo>
                  <a:pt x="641845" y="314807"/>
                </a:lnTo>
                <a:lnTo>
                  <a:pt x="633133" y="319887"/>
                </a:lnTo>
                <a:lnTo>
                  <a:pt x="624255" y="323697"/>
                </a:lnTo>
                <a:lnTo>
                  <a:pt x="596874" y="331317"/>
                </a:lnTo>
                <a:lnTo>
                  <a:pt x="587629" y="332587"/>
                </a:lnTo>
                <a:lnTo>
                  <a:pt x="581469" y="333857"/>
                </a:lnTo>
                <a:lnTo>
                  <a:pt x="551891" y="333857"/>
                </a:lnTo>
                <a:lnTo>
                  <a:pt x="551205" y="334454"/>
                </a:lnTo>
                <a:lnTo>
                  <a:pt x="550011" y="332778"/>
                </a:lnTo>
                <a:lnTo>
                  <a:pt x="549948" y="332968"/>
                </a:lnTo>
                <a:lnTo>
                  <a:pt x="549833" y="332816"/>
                </a:lnTo>
                <a:lnTo>
                  <a:pt x="549833" y="333387"/>
                </a:lnTo>
                <a:lnTo>
                  <a:pt x="548703" y="337362"/>
                </a:lnTo>
                <a:lnTo>
                  <a:pt x="545960" y="336232"/>
                </a:lnTo>
                <a:lnTo>
                  <a:pt x="549338" y="332994"/>
                </a:lnTo>
                <a:lnTo>
                  <a:pt x="549833" y="333387"/>
                </a:lnTo>
                <a:lnTo>
                  <a:pt x="549833" y="332816"/>
                </a:lnTo>
                <a:lnTo>
                  <a:pt x="549706" y="332638"/>
                </a:lnTo>
                <a:lnTo>
                  <a:pt x="550291" y="332079"/>
                </a:lnTo>
                <a:lnTo>
                  <a:pt x="549211" y="331927"/>
                </a:lnTo>
                <a:lnTo>
                  <a:pt x="548817" y="331368"/>
                </a:lnTo>
                <a:lnTo>
                  <a:pt x="548309" y="330962"/>
                </a:lnTo>
                <a:lnTo>
                  <a:pt x="548703" y="331851"/>
                </a:lnTo>
                <a:lnTo>
                  <a:pt x="547916" y="331736"/>
                </a:lnTo>
                <a:lnTo>
                  <a:pt x="547954" y="331317"/>
                </a:lnTo>
                <a:lnTo>
                  <a:pt x="547865" y="317347"/>
                </a:lnTo>
                <a:lnTo>
                  <a:pt x="547674" y="312267"/>
                </a:lnTo>
                <a:lnTo>
                  <a:pt x="547446" y="308457"/>
                </a:lnTo>
                <a:lnTo>
                  <a:pt x="547344" y="302107"/>
                </a:lnTo>
                <a:lnTo>
                  <a:pt x="547281" y="291947"/>
                </a:lnTo>
                <a:lnTo>
                  <a:pt x="547509" y="288137"/>
                </a:lnTo>
                <a:lnTo>
                  <a:pt x="547928" y="286867"/>
                </a:lnTo>
                <a:lnTo>
                  <a:pt x="548246" y="286867"/>
                </a:lnTo>
                <a:lnTo>
                  <a:pt x="548970" y="299567"/>
                </a:lnTo>
                <a:lnTo>
                  <a:pt x="549617" y="308457"/>
                </a:lnTo>
                <a:lnTo>
                  <a:pt x="550519" y="314807"/>
                </a:lnTo>
                <a:lnTo>
                  <a:pt x="551472" y="318617"/>
                </a:lnTo>
                <a:lnTo>
                  <a:pt x="552437" y="316077"/>
                </a:lnTo>
                <a:lnTo>
                  <a:pt x="553377" y="308457"/>
                </a:lnTo>
                <a:lnTo>
                  <a:pt x="553948" y="299567"/>
                </a:lnTo>
                <a:lnTo>
                  <a:pt x="554405" y="286867"/>
                </a:lnTo>
                <a:lnTo>
                  <a:pt x="554736" y="277977"/>
                </a:lnTo>
                <a:lnTo>
                  <a:pt x="559663" y="232257"/>
                </a:lnTo>
                <a:lnTo>
                  <a:pt x="575081" y="190347"/>
                </a:lnTo>
                <a:lnTo>
                  <a:pt x="600532" y="154787"/>
                </a:lnTo>
                <a:lnTo>
                  <a:pt x="619658" y="137007"/>
                </a:lnTo>
                <a:lnTo>
                  <a:pt x="626491" y="130657"/>
                </a:lnTo>
                <a:lnTo>
                  <a:pt x="631786" y="126847"/>
                </a:lnTo>
                <a:lnTo>
                  <a:pt x="633552" y="125577"/>
                </a:lnTo>
                <a:lnTo>
                  <a:pt x="640778" y="120497"/>
                </a:lnTo>
                <a:lnTo>
                  <a:pt x="678776" y="96367"/>
                </a:lnTo>
                <a:lnTo>
                  <a:pt x="743585" y="64617"/>
                </a:lnTo>
                <a:lnTo>
                  <a:pt x="767207" y="54749"/>
                </a:lnTo>
                <a:lnTo>
                  <a:pt x="765721" y="69697"/>
                </a:lnTo>
                <a:lnTo>
                  <a:pt x="757872" y="119227"/>
                </a:lnTo>
                <a:lnTo>
                  <a:pt x="745350" y="167487"/>
                </a:lnTo>
                <a:lnTo>
                  <a:pt x="726643" y="214477"/>
                </a:lnTo>
                <a:lnTo>
                  <a:pt x="700659" y="257657"/>
                </a:lnTo>
                <a:lnTo>
                  <a:pt x="666178" y="293217"/>
                </a:lnTo>
                <a:lnTo>
                  <a:pt x="634987" y="312267"/>
                </a:lnTo>
                <a:lnTo>
                  <a:pt x="623747" y="318617"/>
                </a:lnTo>
                <a:lnTo>
                  <a:pt x="600265" y="326237"/>
                </a:lnTo>
                <a:lnTo>
                  <a:pt x="592264" y="327507"/>
                </a:lnTo>
                <a:lnTo>
                  <a:pt x="584111" y="330047"/>
                </a:lnTo>
                <a:lnTo>
                  <a:pt x="571754" y="331317"/>
                </a:lnTo>
                <a:lnTo>
                  <a:pt x="552869" y="331317"/>
                </a:lnTo>
                <a:lnTo>
                  <a:pt x="553300" y="332587"/>
                </a:lnTo>
                <a:lnTo>
                  <a:pt x="579729" y="332587"/>
                </a:lnTo>
                <a:lnTo>
                  <a:pt x="594169" y="330047"/>
                </a:lnTo>
                <a:lnTo>
                  <a:pt x="636295" y="316077"/>
                </a:lnTo>
                <a:lnTo>
                  <a:pt x="674268" y="291947"/>
                </a:lnTo>
                <a:lnTo>
                  <a:pt x="705726" y="258927"/>
                </a:lnTo>
                <a:lnTo>
                  <a:pt x="730110" y="219557"/>
                </a:lnTo>
                <a:lnTo>
                  <a:pt x="747941" y="177647"/>
                </a:lnTo>
                <a:lnTo>
                  <a:pt x="760437" y="133197"/>
                </a:lnTo>
                <a:lnTo>
                  <a:pt x="768692" y="90017"/>
                </a:lnTo>
                <a:lnTo>
                  <a:pt x="768921" y="87477"/>
                </a:lnTo>
                <a:lnTo>
                  <a:pt x="770102" y="79857"/>
                </a:lnTo>
                <a:lnTo>
                  <a:pt x="771105" y="70967"/>
                </a:lnTo>
                <a:lnTo>
                  <a:pt x="772439" y="55727"/>
                </a:lnTo>
                <a:lnTo>
                  <a:pt x="772782" y="52412"/>
                </a:lnTo>
                <a:lnTo>
                  <a:pt x="773150" y="48971"/>
                </a:lnTo>
                <a:lnTo>
                  <a:pt x="773277" y="47955"/>
                </a:lnTo>
                <a:lnTo>
                  <a:pt x="773518" y="46050"/>
                </a:lnTo>
                <a:lnTo>
                  <a:pt x="771575" y="46723"/>
                </a:lnTo>
                <a:lnTo>
                  <a:pt x="770648" y="46050"/>
                </a:lnTo>
                <a:lnTo>
                  <a:pt x="771410" y="45567"/>
                </a:lnTo>
                <a:lnTo>
                  <a:pt x="773684" y="44665"/>
                </a:lnTo>
                <a:lnTo>
                  <a:pt x="773734" y="44297"/>
                </a:lnTo>
                <a:lnTo>
                  <a:pt x="773963" y="44551"/>
                </a:lnTo>
                <a:lnTo>
                  <a:pt x="774611" y="44297"/>
                </a:lnTo>
                <a:lnTo>
                  <a:pt x="774954" y="44297"/>
                </a:lnTo>
                <a:lnTo>
                  <a:pt x="774954" y="37947"/>
                </a:lnTo>
                <a:lnTo>
                  <a:pt x="772071" y="37947"/>
                </a:lnTo>
                <a:lnTo>
                  <a:pt x="753554" y="46050"/>
                </a:lnTo>
                <a:lnTo>
                  <a:pt x="738238" y="52819"/>
                </a:lnTo>
                <a:lnTo>
                  <a:pt x="738238" y="59880"/>
                </a:lnTo>
                <a:lnTo>
                  <a:pt x="735761" y="60807"/>
                </a:lnTo>
                <a:lnTo>
                  <a:pt x="725385" y="65887"/>
                </a:lnTo>
                <a:lnTo>
                  <a:pt x="711187" y="73507"/>
                </a:lnTo>
                <a:lnTo>
                  <a:pt x="700201" y="79857"/>
                </a:lnTo>
                <a:lnTo>
                  <a:pt x="689698" y="84937"/>
                </a:lnTo>
                <a:lnTo>
                  <a:pt x="640461" y="115417"/>
                </a:lnTo>
                <a:lnTo>
                  <a:pt x="629602" y="123037"/>
                </a:lnTo>
                <a:lnTo>
                  <a:pt x="623976" y="126847"/>
                </a:lnTo>
                <a:lnTo>
                  <a:pt x="625627" y="124307"/>
                </a:lnTo>
                <a:lnTo>
                  <a:pt x="630809" y="120497"/>
                </a:lnTo>
                <a:lnTo>
                  <a:pt x="640715" y="112877"/>
                </a:lnTo>
                <a:lnTo>
                  <a:pt x="647115" y="109067"/>
                </a:lnTo>
                <a:lnTo>
                  <a:pt x="653415" y="103987"/>
                </a:lnTo>
                <a:lnTo>
                  <a:pt x="677367" y="90017"/>
                </a:lnTo>
                <a:lnTo>
                  <a:pt x="697928" y="78587"/>
                </a:lnTo>
                <a:lnTo>
                  <a:pt x="717753" y="68427"/>
                </a:lnTo>
                <a:lnTo>
                  <a:pt x="734885" y="60807"/>
                </a:lnTo>
                <a:lnTo>
                  <a:pt x="733755" y="60807"/>
                </a:lnTo>
                <a:lnTo>
                  <a:pt x="738238" y="59880"/>
                </a:lnTo>
                <a:lnTo>
                  <a:pt x="738238" y="52819"/>
                </a:lnTo>
                <a:lnTo>
                  <a:pt x="703122" y="69697"/>
                </a:lnTo>
                <a:lnTo>
                  <a:pt x="653491" y="97637"/>
                </a:lnTo>
                <a:lnTo>
                  <a:pt x="629920" y="114147"/>
                </a:lnTo>
                <a:lnTo>
                  <a:pt x="622376" y="119227"/>
                </a:lnTo>
                <a:lnTo>
                  <a:pt x="587819" y="152247"/>
                </a:lnTo>
                <a:lnTo>
                  <a:pt x="561860" y="192887"/>
                </a:lnTo>
                <a:lnTo>
                  <a:pt x="546963" y="239877"/>
                </a:lnTo>
                <a:lnTo>
                  <a:pt x="543407" y="280517"/>
                </a:lnTo>
                <a:lnTo>
                  <a:pt x="543229" y="297027"/>
                </a:lnTo>
                <a:lnTo>
                  <a:pt x="543356" y="304647"/>
                </a:lnTo>
                <a:lnTo>
                  <a:pt x="546392" y="331520"/>
                </a:lnTo>
                <a:lnTo>
                  <a:pt x="541578" y="330809"/>
                </a:lnTo>
                <a:lnTo>
                  <a:pt x="540042" y="335267"/>
                </a:lnTo>
                <a:lnTo>
                  <a:pt x="538162" y="336854"/>
                </a:lnTo>
                <a:lnTo>
                  <a:pt x="533120" y="340906"/>
                </a:lnTo>
                <a:lnTo>
                  <a:pt x="533120" y="347776"/>
                </a:lnTo>
                <a:lnTo>
                  <a:pt x="531863" y="349351"/>
                </a:lnTo>
                <a:lnTo>
                  <a:pt x="531228" y="350545"/>
                </a:lnTo>
                <a:lnTo>
                  <a:pt x="529704" y="351167"/>
                </a:lnTo>
                <a:lnTo>
                  <a:pt x="527050" y="353314"/>
                </a:lnTo>
                <a:lnTo>
                  <a:pt x="525564" y="357466"/>
                </a:lnTo>
                <a:lnTo>
                  <a:pt x="522884" y="357657"/>
                </a:lnTo>
                <a:lnTo>
                  <a:pt x="523024" y="357644"/>
                </a:lnTo>
                <a:lnTo>
                  <a:pt x="522566" y="357403"/>
                </a:lnTo>
                <a:lnTo>
                  <a:pt x="522846" y="356882"/>
                </a:lnTo>
                <a:lnTo>
                  <a:pt x="525424" y="352120"/>
                </a:lnTo>
                <a:lnTo>
                  <a:pt x="528243" y="350659"/>
                </a:lnTo>
                <a:lnTo>
                  <a:pt x="529501" y="348818"/>
                </a:lnTo>
                <a:lnTo>
                  <a:pt x="533120" y="347776"/>
                </a:lnTo>
                <a:lnTo>
                  <a:pt x="533120" y="340906"/>
                </a:lnTo>
                <a:lnTo>
                  <a:pt x="531291" y="342366"/>
                </a:lnTo>
                <a:lnTo>
                  <a:pt x="524306" y="347764"/>
                </a:lnTo>
                <a:lnTo>
                  <a:pt x="520001" y="351015"/>
                </a:lnTo>
                <a:lnTo>
                  <a:pt x="520001" y="360375"/>
                </a:lnTo>
                <a:lnTo>
                  <a:pt x="516331" y="362089"/>
                </a:lnTo>
                <a:lnTo>
                  <a:pt x="514070" y="364413"/>
                </a:lnTo>
                <a:lnTo>
                  <a:pt x="511949" y="364998"/>
                </a:lnTo>
                <a:lnTo>
                  <a:pt x="506653" y="368757"/>
                </a:lnTo>
                <a:lnTo>
                  <a:pt x="502500" y="372338"/>
                </a:lnTo>
                <a:lnTo>
                  <a:pt x="495477" y="376986"/>
                </a:lnTo>
                <a:lnTo>
                  <a:pt x="493953" y="377875"/>
                </a:lnTo>
                <a:lnTo>
                  <a:pt x="490562" y="377228"/>
                </a:lnTo>
                <a:lnTo>
                  <a:pt x="491553" y="376821"/>
                </a:lnTo>
                <a:lnTo>
                  <a:pt x="494182" y="375640"/>
                </a:lnTo>
                <a:lnTo>
                  <a:pt x="496912" y="374167"/>
                </a:lnTo>
                <a:lnTo>
                  <a:pt x="499872" y="372338"/>
                </a:lnTo>
                <a:lnTo>
                  <a:pt x="504901" y="369316"/>
                </a:lnTo>
                <a:lnTo>
                  <a:pt x="509943" y="365544"/>
                </a:lnTo>
                <a:lnTo>
                  <a:pt x="515239" y="361759"/>
                </a:lnTo>
                <a:lnTo>
                  <a:pt x="518566" y="358076"/>
                </a:lnTo>
                <a:lnTo>
                  <a:pt x="520001" y="360375"/>
                </a:lnTo>
                <a:lnTo>
                  <a:pt x="520001" y="351015"/>
                </a:lnTo>
                <a:lnTo>
                  <a:pt x="511124" y="357695"/>
                </a:lnTo>
                <a:lnTo>
                  <a:pt x="494220" y="370522"/>
                </a:lnTo>
                <a:lnTo>
                  <a:pt x="489724" y="373888"/>
                </a:lnTo>
                <a:lnTo>
                  <a:pt x="488632" y="374611"/>
                </a:lnTo>
                <a:lnTo>
                  <a:pt x="487527" y="375437"/>
                </a:lnTo>
                <a:lnTo>
                  <a:pt x="486422" y="376123"/>
                </a:lnTo>
                <a:lnTo>
                  <a:pt x="486054" y="376377"/>
                </a:lnTo>
                <a:lnTo>
                  <a:pt x="485190" y="376212"/>
                </a:lnTo>
                <a:lnTo>
                  <a:pt x="485508" y="374992"/>
                </a:lnTo>
                <a:lnTo>
                  <a:pt x="485178" y="376212"/>
                </a:lnTo>
                <a:lnTo>
                  <a:pt x="483628" y="375920"/>
                </a:lnTo>
                <a:lnTo>
                  <a:pt x="483628" y="381431"/>
                </a:lnTo>
                <a:lnTo>
                  <a:pt x="483450" y="381787"/>
                </a:lnTo>
                <a:lnTo>
                  <a:pt x="483019" y="382828"/>
                </a:lnTo>
                <a:lnTo>
                  <a:pt x="474726" y="381203"/>
                </a:lnTo>
                <a:lnTo>
                  <a:pt x="443369" y="372656"/>
                </a:lnTo>
                <a:lnTo>
                  <a:pt x="435013" y="369862"/>
                </a:lnTo>
                <a:lnTo>
                  <a:pt x="415188" y="363296"/>
                </a:lnTo>
                <a:lnTo>
                  <a:pt x="411505" y="362038"/>
                </a:lnTo>
                <a:lnTo>
                  <a:pt x="407987" y="360502"/>
                </a:lnTo>
                <a:lnTo>
                  <a:pt x="387464" y="352005"/>
                </a:lnTo>
                <a:lnTo>
                  <a:pt x="384187" y="350710"/>
                </a:lnTo>
                <a:lnTo>
                  <a:pt x="381088" y="349237"/>
                </a:lnTo>
                <a:lnTo>
                  <a:pt x="378142" y="347764"/>
                </a:lnTo>
                <a:lnTo>
                  <a:pt x="355168" y="336689"/>
                </a:lnTo>
                <a:lnTo>
                  <a:pt x="344843" y="331190"/>
                </a:lnTo>
                <a:lnTo>
                  <a:pt x="344373" y="329933"/>
                </a:lnTo>
                <a:lnTo>
                  <a:pt x="365366" y="340715"/>
                </a:lnTo>
                <a:lnTo>
                  <a:pt x="397649" y="355003"/>
                </a:lnTo>
                <a:lnTo>
                  <a:pt x="430403" y="367131"/>
                </a:lnTo>
                <a:lnTo>
                  <a:pt x="432320" y="367703"/>
                </a:lnTo>
                <a:lnTo>
                  <a:pt x="438175" y="369887"/>
                </a:lnTo>
                <a:lnTo>
                  <a:pt x="446062" y="372122"/>
                </a:lnTo>
                <a:lnTo>
                  <a:pt x="473278" y="379298"/>
                </a:lnTo>
                <a:lnTo>
                  <a:pt x="482663" y="381228"/>
                </a:lnTo>
                <a:lnTo>
                  <a:pt x="483628" y="381431"/>
                </a:lnTo>
                <a:lnTo>
                  <a:pt x="483628" y="375920"/>
                </a:lnTo>
                <a:lnTo>
                  <a:pt x="478434" y="374916"/>
                </a:lnTo>
                <a:lnTo>
                  <a:pt x="445503" y="366191"/>
                </a:lnTo>
                <a:lnTo>
                  <a:pt x="413232" y="355206"/>
                </a:lnTo>
                <a:lnTo>
                  <a:pt x="381685" y="342176"/>
                </a:lnTo>
                <a:lnTo>
                  <a:pt x="350939" y="327317"/>
                </a:lnTo>
                <a:lnTo>
                  <a:pt x="342595" y="322719"/>
                </a:lnTo>
                <a:lnTo>
                  <a:pt x="342595" y="329996"/>
                </a:lnTo>
                <a:lnTo>
                  <a:pt x="341223" y="329260"/>
                </a:lnTo>
                <a:lnTo>
                  <a:pt x="341160" y="328282"/>
                </a:lnTo>
                <a:lnTo>
                  <a:pt x="342442" y="328942"/>
                </a:lnTo>
                <a:lnTo>
                  <a:pt x="342595" y="329996"/>
                </a:lnTo>
                <a:lnTo>
                  <a:pt x="342595" y="322719"/>
                </a:lnTo>
                <a:lnTo>
                  <a:pt x="340258" y="321437"/>
                </a:lnTo>
                <a:lnTo>
                  <a:pt x="340258" y="327825"/>
                </a:lnTo>
                <a:lnTo>
                  <a:pt x="339013" y="328091"/>
                </a:lnTo>
                <a:lnTo>
                  <a:pt x="301180" y="306298"/>
                </a:lnTo>
                <a:lnTo>
                  <a:pt x="249593" y="271106"/>
                </a:lnTo>
                <a:lnTo>
                  <a:pt x="200723" y="231851"/>
                </a:lnTo>
                <a:lnTo>
                  <a:pt x="192481" y="224485"/>
                </a:lnTo>
                <a:lnTo>
                  <a:pt x="194005" y="223926"/>
                </a:lnTo>
                <a:lnTo>
                  <a:pt x="215011" y="242214"/>
                </a:lnTo>
                <a:lnTo>
                  <a:pt x="243332" y="264972"/>
                </a:lnTo>
                <a:lnTo>
                  <a:pt x="272554" y="286397"/>
                </a:lnTo>
                <a:lnTo>
                  <a:pt x="302717" y="306311"/>
                </a:lnTo>
                <a:lnTo>
                  <a:pt x="333667" y="324421"/>
                </a:lnTo>
                <a:lnTo>
                  <a:pt x="340258" y="327825"/>
                </a:lnTo>
                <a:lnTo>
                  <a:pt x="340258" y="321437"/>
                </a:lnTo>
                <a:lnTo>
                  <a:pt x="321005" y="310807"/>
                </a:lnTo>
                <a:lnTo>
                  <a:pt x="291922" y="292811"/>
                </a:lnTo>
                <a:lnTo>
                  <a:pt x="263677" y="273456"/>
                </a:lnTo>
                <a:lnTo>
                  <a:pt x="236270" y="252907"/>
                </a:lnTo>
                <a:lnTo>
                  <a:pt x="209702" y="231254"/>
                </a:lnTo>
                <a:lnTo>
                  <a:pt x="199237" y="222046"/>
                </a:lnTo>
                <a:lnTo>
                  <a:pt x="201244" y="221310"/>
                </a:lnTo>
                <a:lnTo>
                  <a:pt x="231533" y="209994"/>
                </a:lnTo>
                <a:lnTo>
                  <a:pt x="241744" y="206336"/>
                </a:lnTo>
                <a:lnTo>
                  <a:pt x="252107" y="202971"/>
                </a:lnTo>
                <a:lnTo>
                  <a:pt x="257949" y="201345"/>
                </a:lnTo>
                <a:lnTo>
                  <a:pt x="262267" y="200139"/>
                </a:lnTo>
                <a:lnTo>
                  <a:pt x="272465" y="197967"/>
                </a:lnTo>
                <a:lnTo>
                  <a:pt x="274104" y="197764"/>
                </a:lnTo>
                <a:lnTo>
                  <a:pt x="276212" y="197104"/>
                </a:lnTo>
                <a:lnTo>
                  <a:pt x="278320" y="196684"/>
                </a:lnTo>
                <a:lnTo>
                  <a:pt x="280314" y="196392"/>
                </a:lnTo>
                <a:lnTo>
                  <a:pt x="280225" y="196672"/>
                </a:lnTo>
                <a:lnTo>
                  <a:pt x="280720" y="196672"/>
                </a:lnTo>
                <a:lnTo>
                  <a:pt x="281457" y="197942"/>
                </a:lnTo>
                <a:lnTo>
                  <a:pt x="285381" y="201752"/>
                </a:lnTo>
                <a:lnTo>
                  <a:pt x="286626" y="203022"/>
                </a:lnTo>
                <a:lnTo>
                  <a:pt x="290385" y="205562"/>
                </a:lnTo>
                <a:lnTo>
                  <a:pt x="292963" y="208102"/>
                </a:lnTo>
                <a:lnTo>
                  <a:pt x="295605" y="209372"/>
                </a:lnTo>
                <a:lnTo>
                  <a:pt x="300926" y="213182"/>
                </a:lnTo>
                <a:lnTo>
                  <a:pt x="306463" y="216992"/>
                </a:lnTo>
                <a:lnTo>
                  <a:pt x="312280" y="220802"/>
                </a:lnTo>
                <a:lnTo>
                  <a:pt x="321170" y="224612"/>
                </a:lnTo>
                <a:lnTo>
                  <a:pt x="330403" y="229692"/>
                </a:lnTo>
                <a:lnTo>
                  <a:pt x="349758" y="234772"/>
                </a:lnTo>
                <a:lnTo>
                  <a:pt x="369951" y="237312"/>
                </a:lnTo>
                <a:lnTo>
                  <a:pt x="390436" y="237312"/>
                </a:lnTo>
                <a:lnTo>
                  <a:pt x="410654" y="233502"/>
                </a:lnTo>
                <a:lnTo>
                  <a:pt x="414528" y="232232"/>
                </a:lnTo>
                <a:lnTo>
                  <a:pt x="430022" y="227152"/>
                </a:lnTo>
                <a:lnTo>
                  <a:pt x="439318" y="222072"/>
                </a:lnTo>
                <a:lnTo>
                  <a:pt x="448360" y="218262"/>
                </a:lnTo>
                <a:lnTo>
                  <a:pt x="457085" y="213182"/>
                </a:lnTo>
                <a:lnTo>
                  <a:pt x="465467" y="206832"/>
                </a:lnTo>
                <a:lnTo>
                  <a:pt x="471144" y="203022"/>
                </a:lnTo>
                <a:lnTo>
                  <a:pt x="476161" y="197942"/>
                </a:lnTo>
                <a:lnTo>
                  <a:pt x="481469" y="194132"/>
                </a:lnTo>
                <a:lnTo>
                  <a:pt x="486537" y="190322"/>
                </a:lnTo>
                <a:lnTo>
                  <a:pt x="491464" y="185242"/>
                </a:lnTo>
                <a:lnTo>
                  <a:pt x="496328" y="180162"/>
                </a:lnTo>
                <a:lnTo>
                  <a:pt x="510159" y="166192"/>
                </a:lnTo>
                <a:lnTo>
                  <a:pt x="523125" y="149682"/>
                </a:lnTo>
                <a:lnTo>
                  <a:pt x="535317" y="134442"/>
                </a:lnTo>
                <a:lnTo>
                  <a:pt x="546823" y="117932"/>
                </a:lnTo>
                <a:lnTo>
                  <a:pt x="548551" y="115392"/>
                </a:lnTo>
                <a:lnTo>
                  <a:pt x="548182" y="111582"/>
                </a:lnTo>
                <a:lnTo>
                  <a:pt x="546125" y="109042"/>
                </a:lnTo>
                <a:lnTo>
                  <a:pt x="543255" y="106502"/>
                </a:lnTo>
                <a:lnTo>
                  <a:pt x="541947" y="105346"/>
                </a:lnTo>
                <a:lnTo>
                  <a:pt x="541947" y="114122"/>
                </a:lnTo>
                <a:lnTo>
                  <a:pt x="537184" y="120472"/>
                </a:lnTo>
                <a:lnTo>
                  <a:pt x="532345" y="128092"/>
                </a:lnTo>
                <a:lnTo>
                  <a:pt x="527900" y="133172"/>
                </a:lnTo>
                <a:lnTo>
                  <a:pt x="524522" y="138252"/>
                </a:lnTo>
                <a:lnTo>
                  <a:pt x="522173" y="140792"/>
                </a:lnTo>
                <a:lnTo>
                  <a:pt x="519785" y="144602"/>
                </a:lnTo>
                <a:lnTo>
                  <a:pt x="515086" y="149682"/>
                </a:lnTo>
                <a:lnTo>
                  <a:pt x="512495" y="153492"/>
                </a:lnTo>
                <a:lnTo>
                  <a:pt x="510184" y="156032"/>
                </a:lnTo>
                <a:lnTo>
                  <a:pt x="503618" y="162382"/>
                </a:lnTo>
                <a:lnTo>
                  <a:pt x="498055" y="168732"/>
                </a:lnTo>
                <a:lnTo>
                  <a:pt x="487248" y="178892"/>
                </a:lnTo>
                <a:lnTo>
                  <a:pt x="475830" y="190322"/>
                </a:lnTo>
                <a:lnTo>
                  <a:pt x="463753" y="199212"/>
                </a:lnTo>
                <a:lnTo>
                  <a:pt x="423341" y="223342"/>
                </a:lnTo>
                <a:lnTo>
                  <a:pt x="377977" y="232232"/>
                </a:lnTo>
                <a:lnTo>
                  <a:pt x="362635" y="230962"/>
                </a:lnTo>
                <a:lnTo>
                  <a:pt x="319646" y="218262"/>
                </a:lnTo>
                <a:lnTo>
                  <a:pt x="299085" y="204292"/>
                </a:lnTo>
                <a:lnTo>
                  <a:pt x="293585" y="200482"/>
                </a:lnTo>
                <a:lnTo>
                  <a:pt x="291820" y="197942"/>
                </a:lnTo>
                <a:lnTo>
                  <a:pt x="290093" y="196672"/>
                </a:lnTo>
                <a:lnTo>
                  <a:pt x="287566" y="194132"/>
                </a:lnTo>
                <a:lnTo>
                  <a:pt x="286346" y="192862"/>
                </a:lnTo>
                <a:lnTo>
                  <a:pt x="285445" y="191604"/>
                </a:lnTo>
                <a:lnTo>
                  <a:pt x="284111" y="192443"/>
                </a:lnTo>
                <a:lnTo>
                  <a:pt x="284340" y="190944"/>
                </a:lnTo>
                <a:lnTo>
                  <a:pt x="284162" y="191046"/>
                </a:lnTo>
                <a:lnTo>
                  <a:pt x="284226" y="190652"/>
                </a:lnTo>
                <a:lnTo>
                  <a:pt x="284721" y="190627"/>
                </a:lnTo>
                <a:lnTo>
                  <a:pt x="284949" y="191160"/>
                </a:lnTo>
                <a:lnTo>
                  <a:pt x="285597" y="191592"/>
                </a:lnTo>
                <a:lnTo>
                  <a:pt x="285978" y="191173"/>
                </a:lnTo>
                <a:lnTo>
                  <a:pt x="285965" y="190106"/>
                </a:lnTo>
                <a:lnTo>
                  <a:pt x="285597" y="187807"/>
                </a:lnTo>
                <a:lnTo>
                  <a:pt x="285305" y="186512"/>
                </a:lnTo>
                <a:lnTo>
                  <a:pt x="284048" y="187502"/>
                </a:lnTo>
                <a:lnTo>
                  <a:pt x="284124" y="189064"/>
                </a:lnTo>
                <a:lnTo>
                  <a:pt x="283984" y="189407"/>
                </a:lnTo>
                <a:lnTo>
                  <a:pt x="283705" y="189153"/>
                </a:lnTo>
                <a:lnTo>
                  <a:pt x="283705" y="191312"/>
                </a:lnTo>
                <a:lnTo>
                  <a:pt x="279628" y="193649"/>
                </a:lnTo>
                <a:lnTo>
                  <a:pt x="278561" y="191973"/>
                </a:lnTo>
                <a:lnTo>
                  <a:pt x="277876" y="191033"/>
                </a:lnTo>
                <a:lnTo>
                  <a:pt x="283603" y="190690"/>
                </a:lnTo>
                <a:lnTo>
                  <a:pt x="283705" y="191312"/>
                </a:lnTo>
                <a:lnTo>
                  <a:pt x="283705" y="189153"/>
                </a:lnTo>
                <a:lnTo>
                  <a:pt x="282206" y="187782"/>
                </a:lnTo>
                <a:lnTo>
                  <a:pt x="283133" y="185242"/>
                </a:lnTo>
                <a:lnTo>
                  <a:pt x="284200" y="182702"/>
                </a:lnTo>
                <a:lnTo>
                  <a:pt x="285140" y="178892"/>
                </a:lnTo>
                <a:lnTo>
                  <a:pt x="286816" y="175082"/>
                </a:lnTo>
                <a:lnTo>
                  <a:pt x="288213" y="171272"/>
                </a:lnTo>
                <a:lnTo>
                  <a:pt x="290309" y="167462"/>
                </a:lnTo>
                <a:lnTo>
                  <a:pt x="292061" y="163652"/>
                </a:lnTo>
                <a:lnTo>
                  <a:pt x="295681" y="158572"/>
                </a:lnTo>
                <a:lnTo>
                  <a:pt x="298234" y="156032"/>
                </a:lnTo>
                <a:lnTo>
                  <a:pt x="292747" y="164922"/>
                </a:lnTo>
                <a:lnTo>
                  <a:pt x="290195" y="172542"/>
                </a:lnTo>
                <a:lnTo>
                  <a:pt x="287909" y="180162"/>
                </a:lnTo>
                <a:lnTo>
                  <a:pt x="287261" y="185242"/>
                </a:lnTo>
                <a:lnTo>
                  <a:pt x="293522" y="173812"/>
                </a:lnTo>
                <a:lnTo>
                  <a:pt x="297192" y="168732"/>
                </a:lnTo>
                <a:lnTo>
                  <a:pt x="301421" y="162382"/>
                </a:lnTo>
                <a:lnTo>
                  <a:pt x="305409" y="156032"/>
                </a:lnTo>
                <a:lnTo>
                  <a:pt x="306209" y="154762"/>
                </a:lnTo>
                <a:lnTo>
                  <a:pt x="311543" y="147142"/>
                </a:lnTo>
                <a:lnTo>
                  <a:pt x="317246" y="140792"/>
                </a:lnTo>
                <a:lnTo>
                  <a:pt x="329018" y="128092"/>
                </a:lnTo>
                <a:lnTo>
                  <a:pt x="338074" y="120472"/>
                </a:lnTo>
                <a:lnTo>
                  <a:pt x="341922" y="116662"/>
                </a:lnTo>
                <a:lnTo>
                  <a:pt x="345630" y="114122"/>
                </a:lnTo>
                <a:lnTo>
                  <a:pt x="349516" y="111582"/>
                </a:lnTo>
                <a:lnTo>
                  <a:pt x="353288" y="109042"/>
                </a:lnTo>
                <a:lnTo>
                  <a:pt x="392061" y="88709"/>
                </a:lnTo>
                <a:lnTo>
                  <a:pt x="408813" y="82372"/>
                </a:lnTo>
                <a:lnTo>
                  <a:pt x="411086" y="82372"/>
                </a:lnTo>
                <a:lnTo>
                  <a:pt x="413397" y="81102"/>
                </a:lnTo>
                <a:lnTo>
                  <a:pt x="417969" y="81102"/>
                </a:lnTo>
                <a:lnTo>
                  <a:pt x="420268" y="79832"/>
                </a:lnTo>
                <a:lnTo>
                  <a:pt x="422592" y="79832"/>
                </a:lnTo>
                <a:lnTo>
                  <a:pt x="429539" y="78562"/>
                </a:lnTo>
                <a:lnTo>
                  <a:pt x="436537" y="78562"/>
                </a:lnTo>
                <a:lnTo>
                  <a:pt x="438873" y="77292"/>
                </a:lnTo>
                <a:lnTo>
                  <a:pt x="450545" y="77292"/>
                </a:lnTo>
                <a:lnTo>
                  <a:pt x="455193" y="78562"/>
                </a:lnTo>
                <a:lnTo>
                  <a:pt x="464451" y="78562"/>
                </a:lnTo>
                <a:lnTo>
                  <a:pt x="471322" y="79832"/>
                </a:lnTo>
                <a:lnTo>
                  <a:pt x="478091" y="82372"/>
                </a:lnTo>
                <a:lnTo>
                  <a:pt x="484733" y="83642"/>
                </a:lnTo>
                <a:lnTo>
                  <a:pt x="526618" y="109042"/>
                </a:lnTo>
                <a:lnTo>
                  <a:pt x="532942" y="114592"/>
                </a:lnTo>
                <a:lnTo>
                  <a:pt x="524916" y="125552"/>
                </a:lnTo>
                <a:lnTo>
                  <a:pt x="513168" y="142062"/>
                </a:lnTo>
                <a:lnTo>
                  <a:pt x="500761" y="156032"/>
                </a:lnTo>
                <a:lnTo>
                  <a:pt x="487641" y="170002"/>
                </a:lnTo>
                <a:lnTo>
                  <a:pt x="483133" y="175082"/>
                </a:lnTo>
                <a:lnTo>
                  <a:pt x="478358" y="178892"/>
                </a:lnTo>
                <a:lnTo>
                  <a:pt x="473684" y="183972"/>
                </a:lnTo>
                <a:lnTo>
                  <a:pt x="462635" y="192862"/>
                </a:lnTo>
                <a:lnTo>
                  <a:pt x="451053" y="200482"/>
                </a:lnTo>
                <a:lnTo>
                  <a:pt x="442976" y="205562"/>
                </a:lnTo>
                <a:lnTo>
                  <a:pt x="440334" y="208102"/>
                </a:lnTo>
                <a:lnTo>
                  <a:pt x="431901" y="211912"/>
                </a:lnTo>
                <a:lnTo>
                  <a:pt x="429171" y="213182"/>
                </a:lnTo>
                <a:lnTo>
                  <a:pt x="426237" y="214452"/>
                </a:lnTo>
                <a:lnTo>
                  <a:pt x="408647" y="220802"/>
                </a:lnTo>
                <a:lnTo>
                  <a:pt x="390359" y="224612"/>
                </a:lnTo>
                <a:lnTo>
                  <a:pt x="371729" y="225882"/>
                </a:lnTo>
                <a:lnTo>
                  <a:pt x="353148" y="224612"/>
                </a:lnTo>
                <a:lnTo>
                  <a:pt x="335013" y="219532"/>
                </a:lnTo>
                <a:lnTo>
                  <a:pt x="326224" y="215722"/>
                </a:lnTo>
                <a:lnTo>
                  <a:pt x="312064" y="209372"/>
                </a:lnTo>
                <a:lnTo>
                  <a:pt x="306628" y="205562"/>
                </a:lnTo>
                <a:lnTo>
                  <a:pt x="298805" y="200482"/>
                </a:lnTo>
                <a:lnTo>
                  <a:pt x="296265" y="197942"/>
                </a:lnTo>
                <a:lnTo>
                  <a:pt x="292557" y="195402"/>
                </a:lnTo>
                <a:lnTo>
                  <a:pt x="290156" y="192862"/>
                </a:lnTo>
                <a:lnTo>
                  <a:pt x="287553" y="190322"/>
                </a:lnTo>
                <a:lnTo>
                  <a:pt x="287235" y="190322"/>
                </a:lnTo>
                <a:lnTo>
                  <a:pt x="287477" y="191592"/>
                </a:lnTo>
                <a:lnTo>
                  <a:pt x="286651" y="191592"/>
                </a:lnTo>
                <a:lnTo>
                  <a:pt x="287362" y="192862"/>
                </a:lnTo>
                <a:lnTo>
                  <a:pt x="288848" y="194132"/>
                </a:lnTo>
                <a:lnTo>
                  <a:pt x="289864" y="195402"/>
                </a:lnTo>
                <a:lnTo>
                  <a:pt x="290855" y="195402"/>
                </a:lnTo>
                <a:lnTo>
                  <a:pt x="291922" y="196672"/>
                </a:lnTo>
                <a:lnTo>
                  <a:pt x="294005" y="197942"/>
                </a:lnTo>
                <a:lnTo>
                  <a:pt x="296176" y="200482"/>
                </a:lnTo>
                <a:lnTo>
                  <a:pt x="298411" y="201752"/>
                </a:lnTo>
                <a:lnTo>
                  <a:pt x="302844" y="205562"/>
                </a:lnTo>
                <a:lnTo>
                  <a:pt x="307581" y="208102"/>
                </a:lnTo>
                <a:lnTo>
                  <a:pt x="312470" y="211912"/>
                </a:lnTo>
                <a:lnTo>
                  <a:pt x="319989" y="215722"/>
                </a:lnTo>
                <a:lnTo>
                  <a:pt x="327787" y="219532"/>
                </a:lnTo>
                <a:lnTo>
                  <a:pt x="335864" y="223342"/>
                </a:lnTo>
                <a:lnTo>
                  <a:pt x="344170" y="225882"/>
                </a:lnTo>
                <a:lnTo>
                  <a:pt x="352679" y="227152"/>
                </a:lnTo>
                <a:lnTo>
                  <a:pt x="361353" y="229692"/>
                </a:lnTo>
                <a:lnTo>
                  <a:pt x="370154" y="229692"/>
                </a:lnTo>
                <a:lnTo>
                  <a:pt x="379031" y="230962"/>
                </a:lnTo>
                <a:lnTo>
                  <a:pt x="405498" y="227152"/>
                </a:lnTo>
                <a:lnTo>
                  <a:pt x="410286" y="225882"/>
                </a:lnTo>
                <a:lnTo>
                  <a:pt x="419887" y="223342"/>
                </a:lnTo>
                <a:lnTo>
                  <a:pt x="430911" y="218262"/>
                </a:lnTo>
                <a:lnTo>
                  <a:pt x="436206" y="215722"/>
                </a:lnTo>
                <a:lnTo>
                  <a:pt x="441731" y="213182"/>
                </a:lnTo>
                <a:lnTo>
                  <a:pt x="446760" y="209372"/>
                </a:lnTo>
                <a:lnTo>
                  <a:pt x="471131" y="192862"/>
                </a:lnTo>
                <a:lnTo>
                  <a:pt x="475818" y="189052"/>
                </a:lnTo>
                <a:lnTo>
                  <a:pt x="488988" y="176352"/>
                </a:lnTo>
                <a:lnTo>
                  <a:pt x="501294" y="163652"/>
                </a:lnTo>
                <a:lnTo>
                  <a:pt x="512800" y="150952"/>
                </a:lnTo>
                <a:lnTo>
                  <a:pt x="523595" y="136982"/>
                </a:lnTo>
                <a:lnTo>
                  <a:pt x="526072" y="134442"/>
                </a:lnTo>
                <a:lnTo>
                  <a:pt x="537159" y="117932"/>
                </a:lnTo>
                <a:lnTo>
                  <a:pt x="540054" y="113614"/>
                </a:lnTo>
                <a:lnTo>
                  <a:pt x="536079" y="110312"/>
                </a:lnTo>
                <a:lnTo>
                  <a:pt x="536752" y="117932"/>
                </a:lnTo>
                <a:lnTo>
                  <a:pt x="536067" y="110312"/>
                </a:lnTo>
                <a:lnTo>
                  <a:pt x="532714" y="106502"/>
                </a:lnTo>
                <a:lnTo>
                  <a:pt x="534060" y="106502"/>
                </a:lnTo>
                <a:lnTo>
                  <a:pt x="537451" y="109042"/>
                </a:lnTo>
                <a:lnTo>
                  <a:pt x="541934" y="114122"/>
                </a:lnTo>
                <a:lnTo>
                  <a:pt x="541947" y="105346"/>
                </a:lnTo>
                <a:lnTo>
                  <a:pt x="534682" y="98882"/>
                </a:lnTo>
                <a:lnTo>
                  <a:pt x="525272" y="91262"/>
                </a:lnTo>
                <a:lnTo>
                  <a:pt x="522122" y="88709"/>
                </a:lnTo>
                <a:lnTo>
                  <a:pt x="519874" y="87452"/>
                </a:lnTo>
                <a:lnTo>
                  <a:pt x="513397" y="83807"/>
                </a:lnTo>
                <a:lnTo>
                  <a:pt x="513397" y="91262"/>
                </a:lnTo>
                <a:lnTo>
                  <a:pt x="513346" y="89992"/>
                </a:lnTo>
                <a:lnTo>
                  <a:pt x="513397" y="91262"/>
                </a:lnTo>
                <a:lnTo>
                  <a:pt x="513397" y="83807"/>
                </a:lnTo>
                <a:lnTo>
                  <a:pt x="511441" y="82715"/>
                </a:lnTo>
                <a:lnTo>
                  <a:pt x="511441" y="89039"/>
                </a:lnTo>
                <a:lnTo>
                  <a:pt x="510806" y="88722"/>
                </a:lnTo>
                <a:lnTo>
                  <a:pt x="506793" y="87452"/>
                </a:lnTo>
                <a:lnTo>
                  <a:pt x="502894" y="84912"/>
                </a:lnTo>
                <a:lnTo>
                  <a:pt x="497192" y="82372"/>
                </a:lnTo>
                <a:lnTo>
                  <a:pt x="491223" y="79832"/>
                </a:lnTo>
                <a:lnTo>
                  <a:pt x="481888" y="77292"/>
                </a:lnTo>
                <a:lnTo>
                  <a:pt x="478764" y="77292"/>
                </a:lnTo>
                <a:lnTo>
                  <a:pt x="475640" y="76022"/>
                </a:lnTo>
                <a:lnTo>
                  <a:pt x="472782" y="76022"/>
                </a:lnTo>
                <a:lnTo>
                  <a:pt x="469925" y="74752"/>
                </a:lnTo>
                <a:lnTo>
                  <a:pt x="462495" y="74752"/>
                </a:lnTo>
                <a:lnTo>
                  <a:pt x="460540" y="73482"/>
                </a:lnTo>
                <a:lnTo>
                  <a:pt x="438924" y="73482"/>
                </a:lnTo>
                <a:lnTo>
                  <a:pt x="428155" y="74752"/>
                </a:lnTo>
                <a:lnTo>
                  <a:pt x="424637" y="74752"/>
                </a:lnTo>
                <a:lnTo>
                  <a:pt x="417944" y="76022"/>
                </a:lnTo>
                <a:lnTo>
                  <a:pt x="414464" y="76022"/>
                </a:lnTo>
                <a:lnTo>
                  <a:pt x="419557" y="74752"/>
                </a:lnTo>
                <a:lnTo>
                  <a:pt x="429209" y="72212"/>
                </a:lnTo>
                <a:lnTo>
                  <a:pt x="441312" y="70942"/>
                </a:lnTo>
                <a:lnTo>
                  <a:pt x="445249" y="72212"/>
                </a:lnTo>
                <a:lnTo>
                  <a:pt x="462991" y="72212"/>
                </a:lnTo>
                <a:lnTo>
                  <a:pt x="504977" y="84912"/>
                </a:lnTo>
                <a:lnTo>
                  <a:pt x="510781" y="88709"/>
                </a:lnTo>
                <a:lnTo>
                  <a:pt x="510044" y="87452"/>
                </a:lnTo>
                <a:lnTo>
                  <a:pt x="511441" y="89039"/>
                </a:lnTo>
                <a:lnTo>
                  <a:pt x="511441" y="82715"/>
                </a:lnTo>
                <a:lnTo>
                  <a:pt x="508596" y="81102"/>
                </a:lnTo>
                <a:lnTo>
                  <a:pt x="494169" y="73482"/>
                </a:lnTo>
                <a:lnTo>
                  <a:pt x="486613" y="70942"/>
                </a:lnTo>
                <a:lnTo>
                  <a:pt x="478955" y="69672"/>
                </a:lnTo>
                <a:lnTo>
                  <a:pt x="471208" y="67132"/>
                </a:lnTo>
                <a:lnTo>
                  <a:pt x="463359" y="65862"/>
                </a:lnTo>
                <a:lnTo>
                  <a:pt x="431888" y="65862"/>
                </a:lnTo>
                <a:lnTo>
                  <a:pt x="427990" y="67132"/>
                </a:lnTo>
                <a:lnTo>
                  <a:pt x="421563" y="68402"/>
                </a:lnTo>
                <a:lnTo>
                  <a:pt x="416433" y="68402"/>
                </a:lnTo>
                <a:lnTo>
                  <a:pt x="406298" y="70942"/>
                </a:lnTo>
                <a:lnTo>
                  <a:pt x="401396" y="73482"/>
                </a:lnTo>
                <a:lnTo>
                  <a:pt x="394030" y="74752"/>
                </a:lnTo>
                <a:lnTo>
                  <a:pt x="386803" y="78562"/>
                </a:lnTo>
                <a:lnTo>
                  <a:pt x="379717" y="81102"/>
                </a:lnTo>
                <a:lnTo>
                  <a:pt x="372757" y="84912"/>
                </a:lnTo>
                <a:lnTo>
                  <a:pt x="365912" y="87452"/>
                </a:lnTo>
                <a:lnTo>
                  <a:pt x="359257" y="91262"/>
                </a:lnTo>
                <a:lnTo>
                  <a:pt x="352755" y="96342"/>
                </a:lnTo>
                <a:lnTo>
                  <a:pt x="346379" y="100152"/>
                </a:lnTo>
                <a:lnTo>
                  <a:pt x="315874" y="125552"/>
                </a:lnTo>
                <a:lnTo>
                  <a:pt x="295554" y="150952"/>
                </a:lnTo>
                <a:lnTo>
                  <a:pt x="291465" y="156032"/>
                </a:lnTo>
                <a:lnTo>
                  <a:pt x="286791" y="164922"/>
                </a:lnTo>
                <a:lnTo>
                  <a:pt x="283743" y="172542"/>
                </a:lnTo>
                <a:lnTo>
                  <a:pt x="281330" y="178892"/>
                </a:lnTo>
                <a:lnTo>
                  <a:pt x="280746" y="182702"/>
                </a:lnTo>
                <a:lnTo>
                  <a:pt x="280301" y="183972"/>
                </a:lnTo>
                <a:lnTo>
                  <a:pt x="280289" y="186067"/>
                </a:lnTo>
                <a:lnTo>
                  <a:pt x="277850" y="183921"/>
                </a:lnTo>
                <a:lnTo>
                  <a:pt x="272732" y="186982"/>
                </a:lnTo>
                <a:lnTo>
                  <a:pt x="269697" y="187350"/>
                </a:lnTo>
                <a:lnTo>
                  <a:pt x="258787" y="189204"/>
                </a:lnTo>
                <a:lnTo>
                  <a:pt x="257479" y="189496"/>
                </a:lnTo>
                <a:lnTo>
                  <a:pt x="257479" y="194906"/>
                </a:lnTo>
                <a:lnTo>
                  <a:pt x="255143" y="195935"/>
                </a:lnTo>
                <a:lnTo>
                  <a:pt x="253873" y="196761"/>
                </a:lnTo>
                <a:lnTo>
                  <a:pt x="251929" y="196799"/>
                </a:lnTo>
                <a:lnTo>
                  <a:pt x="247891" y="197777"/>
                </a:lnTo>
                <a:lnTo>
                  <a:pt x="244221" y="201345"/>
                </a:lnTo>
                <a:lnTo>
                  <a:pt x="241223" y="200596"/>
                </a:lnTo>
                <a:lnTo>
                  <a:pt x="241401" y="200634"/>
                </a:lnTo>
                <a:lnTo>
                  <a:pt x="241236" y="200469"/>
                </a:lnTo>
                <a:lnTo>
                  <a:pt x="240995" y="200228"/>
                </a:lnTo>
                <a:lnTo>
                  <a:pt x="242125" y="199440"/>
                </a:lnTo>
                <a:lnTo>
                  <a:pt x="246799" y="196138"/>
                </a:lnTo>
                <a:lnTo>
                  <a:pt x="248742" y="195935"/>
                </a:lnTo>
                <a:lnTo>
                  <a:pt x="250647" y="195770"/>
                </a:lnTo>
                <a:lnTo>
                  <a:pt x="253009" y="194462"/>
                </a:lnTo>
                <a:lnTo>
                  <a:pt x="257479" y="194906"/>
                </a:lnTo>
                <a:lnTo>
                  <a:pt x="257479" y="189496"/>
                </a:lnTo>
                <a:lnTo>
                  <a:pt x="248005" y="191566"/>
                </a:lnTo>
                <a:lnTo>
                  <a:pt x="237375" y="194411"/>
                </a:lnTo>
                <a:lnTo>
                  <a:pt x="236829" y="194589"/>
                </a:lnTo>
                <a:lnTo>
                  <a:pt x="236829" y="202387"/>
                </a:lnTo>
                <a:lnTo>
                  <a:pt x="232003" y="202971"/>
                </a:lnTo>
                <a:lnTo>
                  <a:pt x="230733" y="203631"/>
                </a:lnTo>
                <a:lnTo>
                  <a:pt x="228511" y="204736"/>
                </a:lnTo>
                <a:lnTo>
                  <a:pt x="225907" y="204787"/>
                </a:lnTo>
                <a:lnTo>
                  <a:pt x="224536" y="205257"/>
                </a:lnTo>
                <a:lnTo>
                  <a:pt x="215455" y="208826"/>
                </a:lnTo>
                <a:lnTo>
                  <a:pt x="206489" y="212813"/>
                </a:lnTo>
                <a:lnTo>
                  <a:pt x="197548" y="216408"/>
                </a:lnTo>
                <a:lnTo>
                  <a:pt x="193929" y="217373"/>
                </a:lnTo>
                <a:lnTo>
                  <a:pt x="192570" y="216179"/>
                </a:lnTo>
                <a:lnTo>
                  <a:pt x="198424" y="214071"/>
                </a:lnTo>
                <a:lnTo>
                  <a:pt x="219786" y="206184"/>
                </a:lnTo>
                <a:lnTo>
                  <a:pt x="230352" y="202577"/>
                </a:lnTo>
                <a:lnTo>
                  <a:pt x="230936" y="202349"/>
                </a:lnTo>
                <a:lnTo>
                  <a:pt x="236334" y="199720"/>
                </a:lnTo>
                <a:lnTo>
                  <a:pt x="236829" y="202387"/>
                </a:lnTo>
                <a:lnTo>
                  <a:pt x="236829" y="194589"/>
                </a:lnTo>
                <a:lnTo>
                  <a:pt x="226796" y="197777"/>
                </a:lnTo>
                <a:lnTo>
                  <a:pt x="216623" y="201549"/>
                </a:lnTo>
                <a:lnTo>
                  <a:pt x="206590" y="205943"/>
                </a:lnTo>
                <a:lnTo>
                  <a:pt x="196875" y="210985"/>
                </a:lnTo>
                <a:lnTo>
                  <a:pt x="190893" y="214693"/>
                </a:lnTo>
                <a:lnTo>
                  <a:pt x="183984" y="208597"/>
                </a:lnTo>
                <a:lnTo>
                  <a:pt x="134988" y="160604"/>
                </a:lnTo>
                <a:lnTo>
                  <a:pt x="89115" y="109639"/>
                </a:lnTo>
                <a:lnTo>
                  <a:pt x="56718" y="69710"/>
                </a:lnTo>
                <a:lnTo>
                  <a:pt x="26212" y="28371"/>
                </a:lnTo>
                <a:lnTo>
                  <a:pt x="7277" y="0"/>
                </a:lnTo>
                <a:lnTo>
                  <a:pt x="6362" y="660"/>
                </a:lnTo>
                <a:lnTo>
                  <a:pt x="34607" y="43776"/>
                </a:lnTo>
                <a:lnTo>
                  <a:pt x="65849" y="86131"/>
                </a:lnTo>
                <a:lnTo>
                  <a:pt x="99656" y="127482"/>
                </a:lnTo>
                <a:lnTo>
                  <a:pt x="142024" y="174142"/>
                </a:lnTo>
                <a:lnTo>
                  <a:pt x="178676" y="210146"/>
                </a:lnTo>
                <a:lnTo>
                  <a:pt x="183032" y="214350"/>
                </a:lnTo>
                <a:lnTo>
                  <a:pt x="188722" y="219316"/>
                </a:lnTo>
                <a:lnTo>
                  <a:pt x="190207" y="222453"/>
                </a:lnTo>
                <a:lnTo>
                  <a:pt x="177393" y="210972"/>
                </a:lnTo>
                <a:lnTo>
                  <a:pt x="173697" y="207454"/>
                </a:lnTo>
                <a:lnTo>
                  <a:pt x="173761" y="206883"/>
                </a:lnTo>
                <a:lnTo>
                  <a:pt x="172834" y="206260"/>
                </a:lnTo>
                <a:lnTo>
                  <a:pt x="172656" y="206451"/>
                </a:lnTo>
                <a:lnTo>
                  <a:pt x="171843" y="205676"/>
                </a:lnTo>
                <a:lnTo>
                  <a:pt x="171691" y="205536"/>
                </a:lnTo>
                <a:lnTo>
                  <a:pt x="169164" y="203123"/>
                </a:lnTo>
                <a:lnTo>
                  <a:pt x="169164" y="211734"/>
                </a:lnTo>
                <a:lnTo>
                  <a:pt x="168884" y="212318"/>
                </a:lnTo>
                <a:lnTo>
                  <a:pt x="166293" y="219519"/>
                </a:lnTo>
                <a:lnTo>
                  <a:pt x="165227" y="223697"/>
                </a:lnTo>
                <a:lnTo>
                  <a:pt x="164490" y="226974"/>
                </a:lnTo>
                <a:lnTo>
                  <a:pt x="164401" y="227520"/>
                </a:lnTo>
                <a:lnTo>
                  <a:pt x="164719" y="230416"/>
                </a:lnTo>
                <a:lnTo>
                  <a:pt x="164249" y="230314"/>
                </a:lnTo>
                <a:lnTo>
                  <a:pt x="164249" y="236054"/>
                </a:lnTo>
                <a:lnTo>
                  <a:pt x="163334" y="237896"/>
                </a:lnTo>
                <a:lnTo>
                  <a:pt x="163893" y="239280"/>
                </a:lnTo>
                <a:lnTo>
                  <a:pt x="162115" y="241325"/>
                </a:lnTo>
                <a:lnTo>
                  <a:pt x="161963" y="240601"/>
                </a:lnTo>
                <a:lnTo>
                  <a:pt x="161963" y="254203"/>
                </a:lnTo>
                <a:lnTo>
                  <a:pt x="160743" y="252857"/>
                </a:lnTo>
                <a:lnTo>
                  <a:pt x="159766" y="252857"/>
                </a:lnTo>
                <a:lnTo>
                  <a:pt x="160921" y="252399"/>
                </a:lnTo>
                <a:lnTo>
                  <a:pt x="161874" y="252133"/>
                </a:lnTo>
                <a:lnTo>
                  <a:pt x="161963" y="254203"/>
                </a:lnTo>
                <a:lnTo>
                  <a:pt x="161963" y="240601"/>
                </a:lnTo>
                <a:lnTo>
                  <a:pt x="161848" y="240042"/>
                </a:lnTo>
                <a:lnTo>
                  <a:pt x="161442" y="239217"/>
                </a:lnTo>
                <a:lnTo>
                  <a:pt x="162001" y="238277"/>
                </a:lnTo>
                <a:lnTo>
                  <a:pt x="162039" y="237896"/>
                </a:lnTo>
                <a:lnTo>
                  <a:pt x="162153" y="236054"/>
                </a:lnTo>
                <a:lnTo>
                  <a:pt x="160337" y="233540"/>
                </a:lnTo>
                <a:lnTo>
                  <a:pt x="161950" y="232410"/>
                </a:lnTo>
                <a:lnTo>
                  <a:pt x="162420" y="232346"/>
                </a:lnTo>
                <a:lnTo>
                  <a:pt x="162344" y="232143"/>
                </a:lnTo>
                <a:lnTo>
                  <a:pt x="162445" y="232333"/>
                </a:lnTo>
                <a:lnTo>
                  <a:pt x="164249" y="236054"/>
                </a:lnTo>
                <a:lnTo>
                  <a:pt x="164249" y="230314"/>
                </a:lnTo>
                <a:lnTo>
                  <a:pt x="162102" y="229844"/>
                </a:lnTo>
                <a:lnTo>
                  <a:pt x="163385" y="227520"/>
                </a:lnTo>
                <a:lnTo>
                  <a:pt x="163334" y="225475"/>
                </a:lnTo>
                <a:lnTo>
                  <a:pt x="164376" y="224370"/>
                </a:lnTo>
                <a:lnTo>
                  <a:pt x="164630" y="223329"/>
                </a:lnTo>
                <a:lnTo>
                  <a:pt x="165430" y="220446"/>
                </a:lnTo>
                <a:lnTo>
                  <a:pt x="165747" y="217004"/>
                </a:lnTo>
                <a:lnTo>
                  <a:pt x="167538" y="210553"/>
                </a:lnTo>
                <a:lnTo>
                  <a:pt x="167665" y="210286"/>
                </a:lnTo>
                <a:lnTo>
                  <a:pt x="169164" y="211734"/>
                </a:lnTo>
                <a:lnTo>
                  <a:pt x="169164" y="203123"/>
                </a:lnTo>
                <a:lnTo>
                  <a:pt x="133057" y="167208"/>
                </a:lnTo>
                <a:lnTo>
                  <a:pt x="91948" y="121399"/>
                </a:lnTo>
                <a:lnTo>
                  <a:pt x="54368" y="74066"/>
                </a:lnTo>
                <a:lnTo>
                  <a:pt x="20586" y="25755"/>
                </a:lnTo>
                <a:lnTo>
                  <a:pt x="5448" y="1308"/>
                </a:lnTo>
                <a:lnTo>
                  <a:pt x="0" y="5270"/>
                </a:lnTo>
                <a:lnTo>
                  <a:pt x="27978" y="47904"/>
                </a:lnTo>
                <a:lnTo>
                  <a:pt x="58343" y="89166"/>
                </a:lnTo>
                <a:lnTo>
                  <a:pt x="102095" y="142265"/>
                </a:lnTo>
                <a:lnTo>
                  <a:pt x="149567" y="192798"/>
                </a:lnTo>
                <a:lnTo>
                  <a:pt x="163449" y="206209"/>
                </a:lnTo>
                <a:lnTo>
                  <a:pt x="161785" y="209435"/>
                </a:lnTo>
                <a:lnTo>
                  <a:pt x="155765" y="249821"/>
                </a:lnTo>
                <a:lnTo>
                  <a:pt x="156108" y="250863"/>
                </a:lnTo>
                <a:lnTo>
                  <a:pt x="156375" y="253085"/>
                </a:lnTo>
                <a:lnTo>
                  <a:pt x="154825" y="254127"/>
                </a:lnTo>
                <a:lnTo>
                  <a:pt x="151815" y="257937"/>
                </a:lnTo>
                <a:lnTo>
                  <a:pt x="146050" y="265557"/>
                </a:lnTo>
                <a:lnTo>
                  <a:pt x="143433" y="268097"/>
                </a:lnTo>
                <a:lnTo>
                  <a:pt x="141033" y="273177"/>
                </a:lnTo>
                <a:lnTo>
                  <a:pt x="137591" y="278257"/>
                </a:lnTo>
                <a:lnTo>
                  <a:pt x="134442" y="284607"/>
                </a:lnTo>
                <a:lnTo>
                  <a:pt x="121462" y="322707"/>
                </a:lnTo>
                <a:lnTo>
                  <a:pt x="116865" y="363347"/>
                </a:lnTo>
                <a:lnTo>
                  <a:pt x="116941" y="378587"/>
                </a:lnTo>
                <a:lnTo>
                  <a:pt x="120675" y="417957"/>
                </a:lnTo>
                <a:lnTo>
                  <a:pt x="128955" y="458597"/>
                </a:lnTo>
                <a:lnTo>
                  <a:pt x="145300" y="509397"/>
                </a:lnTo>
                <a:lnTo>
                  <a:pt x="166306" y="560197"/>
                </a:lnTo>
                <a:lnTo>
                  <a:pt x="190690" y="609727"/>
                </a:lnTo>
                <a:lnTo>
                  <a:pt x="217678" y="656717"/>
                </a:lnTo>
                <a:lnTo>
                  <a:pt x="219519" y="660527"/>
                </a:lnTo>
                <a:lnTo>
                  <a:pt x="223520" y="660527"/>
                </a:lnTo>
                <a:lnTo>
                  <a:pt x="227698" y="659257"/>
                </a:lnTo>
                <a:lnTo>
                  <a:pt x="228549" y="657987"/>
                </a:lnTo>
                <a:lnTo>
                  <a:pt x="229082" y="656717"/>
                </a:lnTo>
                <a:lnTo>
                  <a:pt x="230365" y="654177"/>
                </a:lnTo>
                <a:lnTo>
                  <a:pt x="232283" y="650367"/>
                </a:lnTo>
                <a:lnTo>
                  <a:pt x="238696" y="637667"/>
                </a:lnTo>
                <a:lnTo>
                  <a:pt x="240969" y="632587"/>
                </a:lnTo>
                <a:lnTo>
                  <a:pt x="256387" y="597027"/>
                </a:lnTo>
                <a:lnTo>
                  <a:pt x="271449" y="556387"/>
                </a:lnTo>
                <a:lnTo>
                  <a:pt x="282956" y="514477"/>
                </a:lnTo>
                <a:lnTo>
                  <a:pt x="289750" y="472567"/>
                </a:lnTo>
                <a:lnTo>
                  <a:pt x="290741" y="453517"/>
                </a:lnTo>
                <a:lnTo>
                  <a:pt x="290715" y="439547"/>
                </a:lnTo>
                <a:lnTo>
                  <a:pt x="290055" y="428117"/>
                </a:lnTo>
                <a:lnTo>
                  <a:pt x="288899" y="417957"/>
                </a:lnTo>
                <a:lnTo>
                  <a:pt x="287274" y="406527"/>
                </a:lnTo>
                <a:lnTo>
                  <a:pt x="284200" y="393636"/>
                </a:lnTo>
                <a:lnTo>
                  <a:pt x="284200" y="463677"/>
                </a:lnTo>
                <a:lnTo>
                  <a:pt x="283972" y="471297"/>
                </a:lnTo>
                <a:lnTo>
                  <a:pt x="283286" y="480187"/>
                </a:lnTo>
                <a:lnTo>
                  <a:pt x="283057" y="481457"/>
                </a:lnTo>
                <a:lnTo>
                  <a:pt x="282765" y="483997"/>
                </a:lnTo>
                <a:lnTo>
                  <a:pt x="282409" y="486537"/>
                </a:lnTo>
                <a:lnTo>
                  <a:pt x="281838" y="490347"/>
                </a:lnTo>
                <a:lnTo>
                  <a:pt x="280314" y="497967"/>
                </a:lnTo>
                <a:lnTo>
                  <a:pt x="279361" y="504317"/>
                </a:lnTo>
                <a:lnTo>
                  <a:pt x="278663" y="506857"/>
                </a:lnTo>
                <a:lnTo>
                  <a:pt x="276974" y="514477"/>
                </a:lnTo>
                <a:lnTo>
                  <a:pt x="275475" y="522097"/>
                </a:lnTo>
                <a:lnTo>
                  <a:pt x="273240" y="530987"/>
                </a:lnTo>
                <a:lnTo>
                  <a:pt x="272173" y="534797"/>
                </a:lnTo>
                <a:lnTo>
                  <a:pt x="271259" y="538607"/>
                </a:lnTo>
                <a:lnTo>
                  <a:pt x="270078" y="542417"/>
                </a:lnTo>
                <a:lnTo>
                  <a:pt x="254596" y="588137"/>
                </a:lnTo>
                <a:lnTo>
                  <a:pt x="248907" y="598690"/>
                </a:lnTo>
                <a:lnTo>
                  <a:pt x="249580" y="597027"/>
                </a:lnTo>
                <a:lnTo>
                  <a:pt x="251853" y="591947"/>
                </a:lnTo>
                <a:lnTo>
                  <a:pt x="252971" y="588137"/>
                </a:lnTo>
                <a:lnTo>
                  <a:pt x="265849" y="550037"/>
                </a:lnTo>
                <a:lnTo>
                  <a:pt x="267665" y="543687"/>
                </a:lnTo>
                <a:lnTo>
                  <a:pt x="269938" y="536067"/>
                </a:lnTo>
                <a:lnTo>
                  <a:pt x="271487" y="528447"/>
                </a:lnTo>
                <a:lnTo>
                  <a:pt x="272719" y="524637"/>
                </a:lnTo>
                <a:lnTo>
                  <a:pt x="275894" y="511937"/>
                </a:lnTo>
                <a:lnTo>
                  <a:pt x="278726" y="497967"/>
                </a:lnTo>
                <a:lnTo>
                  <a:pt x="281139" y="482727"/>
                </a:lnTo>
                <a:lnTo>
                  <a:pt x="283044" y="468757"/>
                </a:lnTo>
                <a:lnTo>
                  <a:pt x="283946" y="461137"/>
                </a:lnTo>
                <a:lnTo>
                  <a:pt x="284200" y="463677"/>
                </a:lnTo>
                <a:lnTo>
                  <a:pt x="284200" y="393636"/>
                </a:lnTo>
                <a:lnTo>
                  <a:pt x="282130" y="384937"/>
                </a:lnTo>
                <a:lnTo>
                  <a:pt x="264922" y="345567"/>
                </a:lnTo>
                <a:lnTo>
                  <a:pt x="235483" y="306197"/>
                </a:lnTo>
                <a:lnTo>
                  <a:pt x="200761" y="275717"/>
                </a:lnTo>
                <a:lnTo>
                  <a:pt x="194017" y="270637"/>
                </a:lnTo>
                <a:lnTo>
                  <a:pt x="187401" y="265557"/>
                </a:lnTo>
                <a:lnTo>
                  <a:pt x="183121" y="263017"/>
                </a:lnTo>
                <a:lnTo>
                  <a:pt x="179184" y="260477"/>
                </a:lnTo>
                <a:lnTo>
                  <a:pt x="174523" y="256667"/>
                </a:lnTo>
                <a:lnTo>
                  <a:pt x="173164" y="256667"/>
                </a:lnTo>
                <a:lnTo>
                  <a:pt x="172072" y="255397"/>
                </a:lnTo>
                <a:lnTo>
                  <a:pt x="170776" y="255397"/>
                </a:lnTo>
                <a:lnTo>
                  <a:pt x="169621" y="254127"/>
                </a:lnTo>
                <a:lnTo>
                  <a:pt x="167144" y="254127"/>
                </a:lnTo>
                <a:lnTo>
                  <a:pt x="169176" y="256667"/>
                </a:lnTo>
                <a:lnTo>
                  <a:pt x="171742" y="259207"/>
                </a:lnTo>
                <a:lnTo>
                  <a:pt x="174371" y="260477"/>
                </a:lnTo>
                <a:lnTo>
                  <a:pt x="178562" y="264287"/>
                </a:lnTo>
                <a:lnTo>
                  <a:pt x="183134" y="268097"/>
                </a:lnTo>
                <a:lnTo>
                  <a:pt x="190093" y="273177"/>
                </a:lnTo>
                <a:lnTo>
                  <a:pt x="196684" y="278257"/>
                </a:lnTo>
                <a:lnTo>
                  <a:pt x="202095" y="282067"/>
                </a:lnTo>
                <a:lnTo>
                  <a:pt x="204241" y="284492"/>
                </a:lnTo>
                <a:lnTo>
                  <a:pt x="193230" y="276987"/>
                </a:lnTo>
                <a:lnTo>
                  <a:pt x="186042" y="271907"/>
                </a:lnTo>
                <a:lnTo>
                  <a:pt x="179882" y="268097"/>
                </a:lnTo>
                <a:lnTo>
                  <a:pt x="176377" y="266827"/>
                </a:lnTo>
                <a:lnTo>
                  <a:pt x="177076" y="269367"/>
                </a:lnTo>
                <a:lnTo>
                  <a:pt x="183527" y="275717"/>
                </a:lnTo>
                <a:lnTo>
                  <a:pt x="190881" y="282067"/>
                </a:lnTo>
                <a:lnTo>
                  <a:pt x="199428" y="288417"/>
                </a:lnTo>
                <a:lnTo>
                  <a:pt x="208673" y="297307"/>
                </a:lnTo>
                <a:lnTo>
                  <a:pt x="218109" y="304927"/>
                </a:lnTo>
                <a:lnTo>
                  <a:pt x="227241" y="313817"/>
                </a:lnTo>
                <a:lnTo>
                  <a:pt x="235661" y="322707"/>
                </a:lnTo>
                <a:lnTo>
                  <a:pt x="243052" y="332867"/>
                </a:lnTo>
                <a:lnTo>
                  <a:pt x="249085" y="340487"/>
                </a:lnTo>
                <a:lnTo>
                  <a:pt x="267335" y="376047"/>
                </a:lnTo>
                <a:lnTo>
                  <a:pt x="277126" y="415417"/>
                </a:lnTo>
                <a:lnTo>
                  <a:pt x="279069" y="456057"/>
                </a:lnTo>
                <a:lnTo>
                  <a:pt x="277444" y="476377"/>
                </a:lnTo>
                <a:lnTo>
                  <a:pt x="270281" y="517017"/>
                </a:lnTo>
                <a:lnTo>
                  <a:pt x="258787" y="556387"/>
                </a:lnTo>
                <a:lnTo>
                  <a:pt x="244017" y="594487"/>
                </a:lnTo>
                <a:lnTo>
                  <a:pt x="233324" y="618655"/>
                </a:lnTo>
                <a:lnTo>
                  <a:pt x="233324" y="633857"/>
                </a:lnTo>
                <a:lnTo>
                  <a:pt x="228942" y="644017"/>
                </a:lnTo>
                <a:lnTo>
                  <a:pt x="227101" y="647509"/>
                </a:lnTo>
                <a:lnTo>
                  <a:pt x="225958" y="645553"/>
                </a:lnTo>
                <a:lnTo>
                  <a:pt x="227926" y="641477"/>
                </a:lnTo>
                <a:lnTo>
                  <a:pt x="232930" y="632587"/>
                </a:lnTo>
                <a:lnTo>
                  <a:pt x="233324" y="633857"/>
                </a:lnTo>
                <a:lnTo>
                  <a:pt x="233324" y="618655"/>
                </a:lnTo>
                <a:lnTo>
                  <a:pt x="226847" y="632587"/>
                </a:lnTo>
                <a:lnTo>
                  <a:pt x="225590" y="635012"/>
                </a:lnTo>
                <a:lnTo>
                  <a:pt x="225590" y="650367"/>
                </a:lnTo>
                <a:lnTo>
                  <a:pt x="223596" y="654177"/>
                </a:lnTo>
                <a:lnTo>
                  <a:pt x="222834" y="654177"/>
                </a:lnTo>
                <a:lnTo>
                  <a:pt x="220662" y="650367"/>
                </a:lnTo>
                <a:lnTo>
                  <a:pt x="222643" y="650367"/>
                </a:lnTo>
                <a:lnTo>
                  <a:pt x="223189" y="651281"/>
                </a:lnTo>
                <a:lnTo>
                  <a:pt x="223621" y="650367"/>
                </a:lnTo>
                <a:lnTo>
                  <a:pt x="225590" y="650367"/>
                </a:lnTo>
                <a:lnTo>
                  <a:pt x="225590" y="635012"/>
                </a:lnTo>
                <a:lnTo>
                  <a:pt x="222859" y="640245"/>
                </a:lnTo>
                <a:lnTo>
                  <a:pt x="215417" y="627507"/>
                </a:lnTo>
                <a:lnTo>
                  <a:pt x="202577" y="603377"/>
                </a:lnTo>
                <a:lnTo>
                  <a:pt x="190347" y="580517"/>
                </a:lnTo>
                <a:lnTo>
                  <a:pt x="178790" y="556387"/>
                </a:lnTo>
                <a:lnTo>
                  <a:pt x="158127" y="506857"/>
                </a:lnTo>
                <a:lnTo>
                  <a:pt x="141744" y="456057"/>
                </a:lnTo>
                <a:lnTo>
                  <a:pt x="133197" y="417957"/>
                </a:lnTo>
                <a:lnTo>
                  <a:pt x="128739" y="378587"/>
                </a:lnTo>
                <a:lnTo>
                  <a:pt x="128498" y="368427"/>
                </a:lnTo>
                <a:lnTo>
                  <a:pt x="128511" y="363347"/>
                </a:lnTo>
                <a:lnTo>
                  <a:pt x="134772" y="313817"/>
                </a:lnTo>
                <a:lnTo>
                  <a:pt x="143332" y="289687"/>
                </a:lnTo>
                <a:lnTo>
                  <a:pt x="146151" y="283337"/>
                </a:lnTo>
                <a:lnTo>
                  <a:pt x="149250" y="278257"/>
                </a:lnTo>
                <a:lnTo>
                  <a:pt x="151409" y="274447"/>
                </a:lnTo>
                <a:lnTo>
                  <a:pt x="153771" y="270637"/>
                </a:lnTo>
                <a:lnTo>
                  <a:pt x="157645" y="265557"/>
                </a:lnTo>
                <a:lnTo>
                  <a:pt x="159016" y="264287"/>
                </a:lnTo>
                <a:lnTo>
                  <a:pt x="160401" y="261747"/>
                </a:lnTo>
                <a:lnTo>
                  <a:pt x="161112" y="261747"/>
                </a:lnTo>
                <a:lnTo>
                  <a:pt x="161823" y="260477"/>
                </a:lnTo>
                <a:lnTo>
                  <a:pt x="163652" y="259207"/>
                </a:lnTo>
                <a:lnTo>
                  <a:pt x="164477" y="257937"/>
                </a:lnTo>
                <a:lnTo>
                  <a:pt x="163880" y="257937"/>
                </a:lnTo>
                <a:lnTo>
                  <a:pt x="163080" y="259207"/>
                </a:lnTo>
                <a:lnTo>
                  <a:pt x="162648" y="258318"/>
                </a:lnTo>
                <a:lnTo>
                  <a:pt x="161925" y="259207"/>
                </a:lnTo>
                <a:lnTo>
                  <a:pt x="161226" y="259207"/>
                </a:lnTo>
                <a:lnTo>
                  <a:pt x="160578" y="260477"/>
                </a:lnTo>
                <a:lnTo>
                  <a:pt x="159905" y="260477"/>
                </a:lnTo>
                <a:lnTo>
                  <a:pt x="157276" y="263017"/>
                </a:lnTo>
                <a:lnTo>
                  <a:pt x="156083" y="265557"/>
                </a:lnTo>
                <a:lnTo>
                  <a:pt x="153581" y="268097"/>
                </a:lnTo>
                <a:lnTo>
                  <a:pt x="151320" y="270637"/>
                </a:lnTo>
                <a:lnTo>
                  <a:pt x="144868" y="280797"/>
                </a:lnTo>
                <a:lnTo>
                  <a:pt x="141249" y="288417"/>
                </a:lnTo>
                <a:lnTo>
                  <a:pt x="138137" y="294767"/>
                </a:lnTo>
                <a:lnTo>
                  <a:pt x="126187" y="341757"/>
                </a:lnTo>
                <a:lnTo>
                  <a:pt x="124612" y="368427"/>
                </a:lnTo>
                <a:lnTo>
                  <a:pt x="125387" y="391287"/>
                </a:lnTo>
                <a:lnTo>
                  <a:pt x="132829" y="440817"/>
                </a:lnTo>
                <a:lnTo>
                  <a:pt x="146240" y="489077"/>
                </a:lnTo>
                <a:lnTo>
                  <a:pt x="163906" y="536067"/>
                </a:lnTo>
                <a:lnTo>
                  <a:pt x="184518" y="580517"/>
                </a:lnTo>
                <a:lnTo>
                  <a:pt x="195605" y="603377"/>
                </a:lnTo>
                <a:lnTo>
                  <a:pt x="207073" y="623697"/>
                </a:lnTo>
                <a:lnTo>
                  <a:pt x="219976" y="645782"/>
                </a:lnTo>
                <a:lnTo>
                  <a:pt x="219049" y="647547"/>
                </a:lnTo>
                <a:lnTo>
                  <a:pt x="206133" y="624967"/>
                </a:lnTo>
                <a:lnTo>
                  <a:pt x="202184" y="617347"/>
                </a:lnTo>
                <a:lnTo>
                  <a:pt x="198348" y="610997"/>
                </a:lnTo>
                <a:lnTo>
                  <a:pt x="194691" y="603377"/>
                </a:lnTo>
                <a:lnTo>
                  <a:pt x="191262" y="597027"/>
                </a:lnTo>
                <a:lnTo>
                  <a:pt x="180492" y="574167"/>
                </a:lnTo>
                <a:lnTo>
                  <a:pt x="162864" y="536067"/>
                </a:lnTo>
                <a:lnTo>
                  <a:pt x="147231" y="495427"/>
                </a:lnTo>
                <a:lnTo>
                  <a:pt x="134569" y="453517"/>
                </a:lnTo>
                <a:lnTo>
                  <a:pt x="125882" y="411607"/>
                </a:lnTo>
                <a:lnTo>
                  <a:pt x="122758" y="368427"/>
                </a:lnTo>
                <a:lnTo>
                  <a:pt x="123748" y="348107"/>
                </a:lnTo>
                <a:lnTo>
                  <a:pt x="132003" y="306197"/>
                </a:lnTo>
                <a:lnTo>
                  <a:pt x="142760" y="282067"/>
                </a:lnTo>
                <a:lnTo>
                  <a:pt x="146113" y="275717"/>
                </a:lnTo>
                <a:lnTo>
                  <a:pt x="152006" y="268097"/>
                </a:lnTo>
                <a:lnTo>
                  <a:pt x="154063" y="265557"/>
                </a:lnTo>
                <a:lnTo>
                  <a:pt x="156248" y="263017"/>
                </a:lnTo>
                <a:lnTo>
                  <a:pt x="157378" y="261747"/>
                </a:lnTo>
                <a:lnTo>
                  <a:pt x="158457" y="260477"/>
                </a:lnTo>
                <a:lnTo>
                  <a:pt x="159639" y="259207"/>
                </a:lnTo>
                <a:lnTo>
                  <a:pt x="160210" y="259207"/>
                </a:lnTo>
                <a:lnTo>
                  <a:pt x="160807" y="257937"/>
                </a:lnTo>
                <a:lnTo>
                  <a:pt x="162991" y="256667"/>
                </a:lnTo>
                <a:lnTo>
                  <a:pt x="162585" y="256667"/>
                </a:lnTo>
                <a:lnTo>
                  <a:pt x="162509" y="256095"/>
                </a:lnTo>
                <a:lnTo>
                  <a:pt x="162737" y="256451"/>
                </a:lnTo>
                <a:lnTo>
                  <a:pt x="163537" y="256946"/>
                </a:lnTo>
                <a:lnTo>
                  <a:pt x="162953" y="257937"/>
                </a:lnTo>
                <a:lnTo>
                  <a:pt x="163449" y="257937"/>
                </a:lnTo>
                <a:lnTo>
                  <a:pt x="163626" y="257009"/>
                </a:lnTo>
                <a:lnTo>
                  <a:pt x="164020" y="257238"/>
                </a:lnTo>
                <a:lnTo>
                  <a:pt x="166966" y="258483"/>
                </a:lnTo>
                <a:lnTo>
                  <a:pt x="168656" y="259054"/>
                </a:lnTo>
                <a:lnTo>
                  <a:pt x="167919" y="257213"/>
                </a:lnTo>
                <a:lnTo>
                  <a:pt x="165874" y="256235"/>
                </a:lnTo>
                <a:lnTo>
                  <a:pt x="163131" y="255625"/>
                </a:lnTo>
                <a:lnTo>
                  <a:pt x="162483" y="255816"/>
                </a:lnTo>
                <a:lnTo>
                  <a:pt x="162471" y="255651"/>
                </a:lnTo>
                <a:lnTo>
                  <a:pt x="162890" y="255422"/>
                </a:lnTo>
                <a:lnTo>
                  <a:pt x="163563" y="255460"/>
                </a:lnTo>
                <a:lnTo>
                  <a:pt x="164198" y="255384"/>
                </a:lnTo>
                <a:lnTo>
                  <a:pt x="163283" y="255219"/>
                </a:lnTo>
                <a:lnTo>
                  <a:pt x="166103" y="253733"/>
                </a:lnTo>
                <a:lnTo>
                  <a:pt x="168859" y="252336"/>
                </a:lnTo>
                <a:lnTo>
                  <a:pt x="168668" y="252133"/>
                </a:lnTo>
                <a:lnTo>
                  <a:pt x="166535" y="249821"/>
                </a:lnTo>
                <a:lnTo>
                  <a:pt x="167259" y="241325"/>
                </a:lnTo>
                <a:lnTo>
                  <a:pt x="167309" y="240957"/>
                </a:lnTo>
                <a:lnTo>
                  <a:pt x="169214" y="232143"/>
                </a:lnTo>
                <a:lnTo>
                  <a:pt x="169583" y="230416"/>
                </a:lnTo>
                <a:lnTo>
                  <a:pt x="171043" y="223329"/>
                </a:lnTo>
                <a:lnTo>
                  <a:pt x="171704" y="220319"/>
                </a:lnTo>
                <a:lnTo>
                  <a:pt x="172605" y="215049"/>
                </a:lnTo>
                <a:lnTo>
                  <a:pt x="227774" y="262661"/>
                </a:lnTo>
                <a:lnTo>
                  <a:pt x="284899" y="303885"/>
                </a:lnTo>
                <a:lnTo>
                  <a:pt x="335267" y="333717"/>
                </a:lnTo>
                <a:lnTo>
                  <a:pt x="336169" y="339661"/>
                </a:lnTo>
                <a:lnTo>
                  <a:pt x="346278" y="382485"/>
                </a:lnTo>
                <a:lnTo>
                  <a:pt x="358419" y="418020"/>
                </a:lnTo>
                <a:lnTo>
                  <a:pt x="358965" y="419227"/>
                </a:lnTo>
                <a:lnTo>
                  <a:pt x="358686" y="419049"/>
                </a:lnTo>
                <a:lnTo>
                  <a:pt x="356146" y="419049"/>
                </a:lnTo>
                <a:lnTo>
                  <a:pt x="355892" y="420319"/>
                </a:lnTo>
                <a:lnTo>
                  <a:pt x="354838" y="424129"/>
                </a:lnTo>
                <a:lnTo>
                  <a:pt x="348742" y="449529"/>
                </a:lnTo>
                <a:lnTo>
                  <a:pt x="347459" y="455879"/>
                </a:lnTo>
                <a:lnTo>
                  <a:pt x="343700" y="493979"/>
                </a:lnTo>
                <a:lnTo>
                  <a:pt x="343522" y="510489"/>
                </a:lnTo>
                <a:lnTo>
                  <a:pt x="344017" y="524459"/>
                </a:lnTo>
                <a:lnTo>
                  <a:pt x="350304" y="568909"/>
                </a:lnTo>
                <a:lnTo>
                  <a:pt x="369912" y="627329"/>
                </a:lnTo>
                <a:lnTo>
                  <a:pt x="402297" y="679399"/>
                </a:lnTo>
                <a:lnTo>
                  <a:pt x="444919" y="723849"/>
                </a:lnTo>
                <a:lnTo>
                  <a:pt x="494855" y="759409"/>
                </a:lnTo>
                <a:lnTo>
                  <a:pt x="549376" y="788619"/>
                </a:lnTo>
                <a:lnTo>
                  <a:pt x="581215" y="801319"/>
                </a:lnTo>
                <a:lnTo>
                  <a:pt x="584923" y="800049"/>
                </a:lnTo>
                <a:lnTo>
                  <a:pt x="586193" y="797509"/>
                </a:lnTo>
                <a:lnTo>
                  <a:pt x="587121" y="794969"/>
                </a:lnTo>
                <a:lnTo>
                  <a:pt x="590384" y="786079"/>
                </a:lnTo>
                <a:lnTo>
                  <a:pt x="602805" y="740359"/>
                </a:lnTo>
                <a:lnTo>
                  <a:pt x="603948" y="732739"/>
                </a:lnTo>
                <a:lnTo>
                  <a:pt x="604710" y="727659"/>
                </a:lnTo>
                <a:lnTo>
                  <a:pt x="606094" y="716229"/>
                </a:lnTo>
                <a:lnTo>
                  <a:pt x="606742" y="706069"/>
                </a:lnTo>
                <a:lnTo>
                  <a:pt x="606869" y="702259"/>
                </a:lnTo>
                <a:lnTo>
                  <a:pt x="606983" y="694639"/>
                </a:lnTo>
                <a:lnTo>
                  <a:pt x="606869" y="684479"/>
                </a:lnTo>
                <a:lnTo>
                  <a:pt x="602627" y="645109"/>
                </a:lnTo>
                <a:lnTo>
                  <a:pt x="601929" y="641819"/>
                </a:lnTo>
                <a:lnTo>
                  <a:pt x="601929" y="700989"/>
                </a:lnTo>
                <a:lnTo>
                  <a:pt x="601332" y="712419"/>
                </a:lnTo>
                <a:lnTo>
                  <a:pt x="599960" y="723849"/>
                </a:lnTo>
                <a:lnTo>
                  <a:pt x="598195" y="733399"/>
                </a:lnTo>
                <a:lnTo>
                  <a:pt x="597979" y="734009"/>
                </a:lnTo>
                <a:lnTo>
                  <a:pt x="596404" y="738276"/>
                </a:lnTo>
                <a:lnTo>
                  <a:pt x="597217" y="734009"/>
                </a:lnTo>
                <a:lnTo>
                  <a:pt x="597827" y="731469"/>
                </a:lnTo>
                <a:lnTo>
                  <a:pt x="598106" y="727659"/>
                </a:lnTo>
                <a:lnTo>
                  <a:pt x="599325" y="716229"/>
                </a:lnTo>
                <a:lnTo>
                  <a:pt x="599909" y="702259"/>
                </a:lnTo>
                <a:lnTo>
                  <a:pt x="599897" y="694639"/>
                </a:lnTo>
                <a:lnTo>
                  <a:pt x="599757" y="692099"/>
                </a:lnTo>
                <a:lnTo>
                  <a:pt x="599643" y="684479"/>
                </a:lnTo>
                <a:lnTo>
                  <a:pt x="599579" y="681939"/>
                </a:lnTo>
                <a:lnTo>
                  <a:pt x="598995" y="676859"/>
                </a:lnTo>
                <a:lnTo>
                  <a:pt x="598716" y="673049"/>
                </a:lnTo>
                <a:lnTo>
                  <a:pt x="598462" y="667969"/>
                </a:lnTo>
                <a:lnTo>
                  <a:pt x="597649" y="664159"/>
                </a:lnTo>
                <a:lnTo>
                  <a:pt x="597268" y="660349"/>
                </a:lnTo>
                <a:lnTo>
                  <a:pt x="596455" y="653999"/>
                </a:lnTo>
                <a:lnTo>
                  <a:pt x="596023" y="651459"/>
                </a:lnTo>
                <a:lnTo>
                  <a:pt x="594855" y="645109"/>
                </a:lnTo>
                <a:lnTo>
                  <a:pt x="594639" y="644029"/>
                </a:lnTo>
                <a:lnTo>
                  <a:pt x="594639" y="699719"/>
                </a:lnTo>
                <a:lnTo>
                  <a:pt x="594220" y="706069"/>
                </a:lnTo>
                <a:lnTo>
                  <a:pt x="591985" y="728929"/>
                </a:lnTo>
                <a:lnTo>
                  <a:pt x="587781" y="750519"/>
                </a:lnTo>
                <a:lnTo>
                  <a:pt x="586701" y="754202"/>
                </a:lnTo>
                <a:lnTo>
                  <a:pt x="586701" y="778459"/>
                </a:lnTo>
                <a:lnTo>
                  <a:pt x="580542" y="794969"/>
                </a:lnTo>
                <a:lnTo>
                  <a:pt x="579970" y="794969"/>
                </a:lnTo>
                <a:lnTo>
                  <a:pt x="557390" y="786079"/>
                </a:lnTo>
                <a:lnTo>
                  <a:pt x="552030" y="783539"/>
                </a:lnTo>
                <a:lnTo>
                  <a:pt x="547268" y="780999"/>
                </a:lnTo>
                <a:lnTo>
                  <a:pt x="539851" y="777189"/>
                </a:lnTo>
                <a:lnTo>
                  <a:pt x="496277" y="753059"/>
                </a:lnTo>
                <a:lnTo>
                  <a:pt x="448411" y="717499"/>
                </a:lnTo>
                <a:lnTo>
                  <a:pt x="414794" y="684479"/>
                </a:lnTo>
                <a:lnTo>
                  <a:pt x="407263" y="674319"/>
                </a:lnTo>
                <a:lnTo>
                  <a:pt x="406031" y="673049"/>
                </a:lnTo>
                <a:lnTo>
                  <a:pt x="404723" y="671779"/>
                </a:lnTo>
                <a:lnTo>
                  <a:pt x="403529" y="670509"/>
                </a:lnTo>
                <a:lnTo>
                  <a:pt x="393204" y="655269"/>
                </a:lnTo>
                <a:lnTo>
                  <a:pt x="383870" y="640029"/>
                </a:lnTo>
                <a:lnTo>
                  <a:pt x="382905" y="638759"/>
                </a:lnTo>
                <a:lnTo>
                  <a:pt x="382016" y="636219"/>
                </a:lnTo>
                <a:lnTo>
                  <a:pt x="375577" y="623519"/>
                </a:lnTo>
                <a:lnTo>
                  <a:pt x="372478" y="617169"/>
                </a:lnTo>
                <a:lnTo>
                  <a:pt x="368896" y="609549"/>
                </a:lnTo>
                <a:lnTo>
                  <a:pt x="366382" y="601929"/>
                </a:lnTo>
                <a:lnTo>
                  <a:pt x="362419" y="590499"/>
                </a:lnTo>
                <a:lnTo>
                  <a:pt x="352005" y="544779"/>
                </a:lnTo>
                <a:lnTo>
                  <a:pt x="349478" y="513029"/>
                </a:lnTo>
                <a:lnTo>
                  <a:pt x="349491" y="499059"/>
                </a:lnTo>
                <a:lnTo>
                  <a:pt x="353491" y="457149"/>
                </a:lnTo>
                <a:lnTo>
                  <a:pt x="356514" y="443179"/>
                </a:lnTo>
                <a:lnTo>
                  <a:pt x="357327" y="439369"/>
                </a:lnTo>
                <a:lnTo>
                  <a:pt x="359232" y="431749"/>
                </a:lnTo>
                <a:lnTo>
                  <a:pt x="360781" y="426669"/>
                </a:lnTo>
                <a:lnTo>
                  <a:pt x="361073" y="425919"/>
                </a:lnTo>
                <a:lnTo>
                  <a:pt x="362559" y="425475"/>
                </a:lnTo>
                <a:lnTo>
                  <a:pt x="361670" y="427939"/>
                </a:lnTo>
                <a:lnTo>
                  <a:pt x="361111" y="430479"/>
                </a:lnTo>
                <a:lnTo>
                  <a:pt x="360489" y="431749"/>
                </a:lnTo>
                <a:lnTo>
                  <a:pt x="359981" y="434289"/>
                </a:lnTo>
                <a:lnTo>
                  <a:pt x="358902" y="438099"/>
                </a:lnTo>
                <a:lnTo>
                  <a:pt x="357949" y="443179"/>
                </a:lnTo>
                <a:lnTo>
                  <a:pt x="357073" y="446989"/>
                </a:lnTo>
                <a:lnTo>
                  <a:pt x="355841" y="453339"/>
                </a:lnTo>
                <a:lnTo>
                  <a:pt x="351396" y="499059"/>
                </a:lnTo>
                <a:lnTo>
                  <a:pt x="351383" y="513029"/>
                </a:lnTo>
                <a:lnTo>
                  <a:pt x="352044" y="526999"/>
                </a:lnTo>
                <a:lnTo>
                  <a:pt x="361175" y="580339"/>
                </a:lnTo>
                <a:lnTo>
                  <a:pt x="381241" y="632409"/>
                </a:lnTo>
                <a:lnTo>
                  <a:pt x="384390" y="637489"/>
                </a:lnTo>
                <a:lnTo>
                  <a:pt x="385457" y="640029"/>
                </a:lnTo>
                <a:lnTo>
                  <a:pt x="386727" y="642569"/>
                </a:lnTo>
                <a:lnTo>
                  <a:pt x="387883" y="643839"/>
                </a:lnTo>
                <a:lnTo>
                  <a:pt x="390296" y="647649"/>
                </a:lnTo>
                <a:lnTo>
                  <a:pt x="392518" y="651459"/>
                </a:lnTo>
                <a:lnTo>
                  <a:pt x="395084" y="655269"/>
                </a:lnTo>
                <a:lnTo>
                  <a:pt x="402971" y="666699"/>
                </a:lnTo>
                <a:lnTo>
                  <a:pt x="405498" y="670509"/>
                </a:lnTo>
                <a:lnTo>
                  <a:pt x="408622" y="674319"/>
                </a:lnTo>
                <a:lnTo>
                  <a:pt x="411429" y="678129"/>
                </a:lnTo>
                <a:lnTo>
                  <a:pt x="415747" y="683209"/>
                </a:lnTo>
                <a:lnTo>
                  <a:pt x="420306" y="688289"/>
                </a:lnTo>
                <a:lnTo>
                  <a:pt x="429641" y="698449"/>
                </a:lnTo>
                <a:lnTo>
                  <a:pt x="432790" y="702259"/>
                </a:lnTo>
                <a:lnTo>
                  <a:pt x="436245" y="704799"/>
                </a:lnTo>
                <a:lnTo>
                  <a:pt x="439521" y="708609"/>
                </a:lnTo>
                <a:lnTo>
                  <a:pt x="442887" y="711149"/>
                </a:lnTo>
                <a:lnTo>
                  <a:pt x="446062" y="714959"/>
                </a:lnTo>
                <a:lnTo>
                  <a:pt x="449668" y="717499"/>
                </a:lnTo>
                <a:lnTo>
                  <a:pt x="471055" y="735279"/>
                </a:lnTo>
                <a:lnTo>
                  <a:pt x="493458" y="750519"/>
                </a:lnTo>
                <a:lnTo>
                  <a:pt x="516610" y="764489"/>
                </a:lnTo>
                <a:lnTo>
                  <a:pt x="540270" y="775919"/>
                </a:lnTo>
                <a:lnTo>
                  <a:pt x="541985" y="777189"/>
                </a:lnTo>
                <a:lnTo>
                  <a:pt x="547979" y="779729"/>
                </a:lnTo>
                <a:lnTo>
                  <a:pt x="555688" y="783539"/>
                </a:lnTo>
                <a:lnTo>
                  <a:pt x="574649" y="791298"/>
                </a:lnTo>
                <a:lnTo>
                  <a:pt x="574255" y="792429"/>
                </a:lnTo>
                <a:lnTo>
                  <a:pt x="575729" y="791743"/>
                </a:lnTo>
                <a:lnTo>
                  <a:pt x="579412" y="793254"/>
                </a:lnTo>
                <a:lnTo>
                  <a:pt x="580872" y="789343"/>
                </a:lnTo>
                <a:lnTo>
                  <a:pt x="582460" y="788619"/>
                </a:lnTo>
                <a:lnTo>
                  <a:pt x="581329" y="788149"/>
                </a:lnTo>
                <a:lnTo>
                  <a:pt x="583069" y="783539"/>
                </a:lnTo>
                <a:lnTo>
                  <a:pt x="586193" y="777189"/>
                </a:lnTo>
                <a:lnTo>
                  <a:pt x="586701" y="778459"/>
                </a:lnTo>
                <a:lnTo>
                  <a:pt x="586701" y="754202"/>
                </a:lnTo>
                <a:lnTo>
                  <a:pt x="581812" y="770839"/>
                </a:lnTo>
                <a:lnTo>
                  <a:pt x="576465" y="786117"/>
                </a:lnTo>
                <a:lnTo>
                  <a:pt x="555066" y="777189"/>
                </a:lnTo>
                <a:lnTo>
                  <a:pt x="528396" y="764489"/>
                </a:lnTo>
                <a:lnTo>
                  <a:pt x="502653" y="749249"/>
                </a:lnTo>
                <a:lnTo>
                  <a:pt x="478040" y="732739"/>
                </a:lnTo>
                <a:lnTo>
                  <a:pt x="474078" y="730199"/>
                </a:lnTo>
                <a:lnTo>
                  <a:pt x="470014" y="727659"/>
                </a:lnTo>
                <a:lnTo>
                  <a:pt x="466128" y="723849"/>
                </a:lnTo>
                <a:lnTo>
                  <a:pt x="454761" y="714959"/>
                </a:lnTo>
                <a:lnTo>
                  <a:pt x="452894" y="713689"/>
                </a:lnTo>
                <a:lnTo>
                  <a:pt x="450913" y="711149"/>
                </a:lnTo>
                <a:lnTo>
                  <a:pt x="443776" y="704799"/>
                </a:lnTo>
                <a:lnTo>
                  <a:pt x="440258" y="700989"/>
                </a:lnTo>
                <a:lnTo>
                  <a:pt x="436511" y="698449"/>
                </a:lnTo>
                <a:lnTo>
                  <a:pt x="433158" y="694639"/>
                </a:lnTo>
                <a:lnTo>
                  <a:pt x="423164" y="684479"/>
                </a:lnTo>
                <a:lnTo>
                  <a:pt x="413740" y="673049"/>
                </a:lnTo>
                <a:lnTo>
                  <a:pt x="404888" y="660349"/>
                </a:lnTo>
                <a:lnTo>
                  <a:pt x="396608" y="648919"/>
                </a:lnTo>
                <a:lnTo>
                  <a:pt x="370738" y="595579"/>
                </a:lnTo>
                <a:lnTo>
                  <a:pt x="356895" y="539699"/>
                </a:lnTo>
                <a:lnTo>
                  <a:pt x="354418" y="506679"/>
                </a:lnTo>
                <a:lnTo>
                  <a:pt x="354418" y="492709"/>
                </a:lnTo>
                <a:lnTo>
                  <a:pt x="358267" y="450799"/>
                </a:lnTo>
                <a:lnTo>
                  <a:pt x="361543" y="434289"/>
                </a:lnTo>
                <a:lnTo>
                  <a:pt x="362712" y="429209"/>
                </a:lnTo>
                <a:lnTo>
                  <a:pt x="363651" y="425399"/>
                </a:lnTo>
                <a:lnTo>
                  <a:pt x="363740" y="425132"/>
                </a:lnTo>
                <a:lnTo>
                  <a:pt x="367093" y="424141"/>
                </a:lnTo>
                <a:lnTo>
                  <a:pt x="366890" y="423989"/>
                </a:lnTo>
                <a:lnTo>
                  <a:pt x="367309" y="423862"/>
                </a:lnTo>
                <a:lnTo>
                  <a:pt x="367703" y="424700"/>
                </a:lnTo>
                <a:lnTo>
                  <a:pt x="368134" y="423621"/>
                </a:lnTo>
                <a:lnTo>
                  <a:pt x="368795" y="423418"/>
                </a:lnTo>
                <a:lnTo>
                  <a:pt x="369328" y="423037"/>
                </a:lnTo>
                <a:lnTo>
                  <a:pt x="368338" y="423100"/>
                </a:lnTo>
                <a:lnTo>
                  <a:pt x="368477" y="422744"/>
                </a:lnTo>
                <a:lnTo>
                  <a:pt x="369722" y="422681"/>
                </a:lnTo>
                <a:lnTo>
                  <a:pt x="368782" y="421970"/>
                </a:lnTo>
                <a:lnTo>
                  <a:pt x="369214" y="420890"/>
                </a:lnTo>
                <a:lnTo>
                  <a:pt x="371805" y="421589"/>
                </a:lnTo>
                <a:lnTo>
                  <a:pt x="379095" y="422859"/>
                </a:lnTo>
                <a:lnTo>
                  <a:pt x="387616" y="425399"/>
                </a:lnTo>
                <a:lnTo>
                  <a:pt x="396798" y="427939"/>
                </a:lnTo>
                <a:lnTo>
                  <a:pt x="405536" y="431749"/>
                </a:lnTo>
                <a:lnTo>
                  <a:pt x="412788" y="434289"/>
                </a:lnTo>
                <a:lnTo>
                  <a:pt x="414934" y="435444"/>
                </a:lnTo>
                <a:lnTo>
                  <a:pt x="405320" y="433019"/>
                </a:lnTo>
                <a:lnTo>
                  <a:pt x="398424" y="430479"/>
                </a:lnTo>
                <a:lnTo>
                  <a:pt x="392557" y="429209"/>
                </a:lnTo>
                <a:lnTo>
                  <a:pt x="384733" y="427939"/>
                </a:lnTo>
                <a:lnTo>
                  <a:pt x="380542" y="427939"/>
                </a:lnTo>
                <a:lnTo>
                  <a:pt x="381990" y="429209"/>
                </a:lnTo>
                <a:lnTo>
                  <a:pt x="391121" y="433019"/>
                </a:lnTo>
                <a:lnTo>
                  <a:pt x="401104" y="436829"/>
                </a:lnTo>
                <a:lnTo>
                  <a:pt x="412559" y="440639"/>
                </a:lnTo>
                <a:lnTo>
                  <a:pt x="424967" y="446989"/>
                </a:lnTo>
                <a:lnTo>
                  <a:pt x="437769" y="452069"/>
                </a:lnTo>
                <a:lnTo>
                  <a:pt x="450456" y="458419"/>
                </a:lnTo>
                <a:lnTo>
                  <a:pt x="462521" y="464769"/>
                </a:lnTo>
                <a:lnTo>
                  <a:pt x="473519" y="472389"/>
                </a:lnTo>
                <a:lnTo>
                  <a:pt x="483044" y="478739"/>
                </a:lnTo>
                <a:lnTo>
                  <a:pt x="516432" y="506679"/>
                </a:lnTo>
                <a:lnTo>
                  <a:pt x="544995" y="540969"/>
                </a:lnTo>
                <a:lnTo>
                  <a:pt x="567829" y="577799"/>
                </a:lnTo>
                <a:lnTo>
                  <a:pt x="584060" y="619709"/>
                </a:lnTo>
                <a:lnTo>
                  <a:pt x="587857" y="633679"/>
                </a:lnTo>
                <a:lnTo>
                  <a:pt x="589559" y="640029"/>
                </a:lnTo>
                <a:lnTo>
                  <a:pt x="590804" y="647649"/>
                </a:lnTo>
                <a:lnTo>
                  <a:pt x="592340" y="655269"/>
                </a:lnTo>
                <a:lnTo>
                  <a:pt x="592988" y="662889"/>
                </a:lnTo>
                <a:lnTo>
                  <a:pt x="594017" y="669239"/>
                </a:lnTo>
                <a:lnTo>
                  <a:pt x="594245" y="676859"/>
                </a:lnTo>
                <a:lnTo>
                  <a:pt x="594525" y="681939"/>
                </a:lnTo>
                <a:lnTo>
                  <a:pt x="594639" y="699719"/>
                </a:lnTo>
                <a:lnTo>
                  <a:pt x="594639" y="644029"/>
                </a:lnTo>
                <a:lnTo>
                  <a:pt x="593331" y="637489"/>
                </a:lnTo>
                <a:lnTo>
                  <a:pt x="589267" y="620979"/>
                </a:lnTo>
                <a:lnTo>
                  <a:pt x="587641" y="615899"/>
                </a:lnTo>
                <a:lnTo>
                  <a:pt x="586105" y="610819"/>
                </a:lnTo>
                <a:lnTo>
                  <a:pt x="584149" y="605739"/>
                </a:lnTo>
                <a:lnTo>
                  <a:pt x="581482" y="598119"/>
                </a:lnTo>
                <a:lnTo>
                  <a:pt x="578650" y="590499"/>
                </a:lnTo>
                <a:lnTo>
                  <a:pt x="575919" y="582879"/>
                </a:lnTo>
                <a:lnTo>
                  <a:pt x="577443" y="585419"/>
                </a:lnTo>
                <a:lnTo>
                  <a:pt x="580910" y="593039"/>
                </a:lnTo>
                <a:lnTo>
                  <a:pt x="583971" y="599389"/>
                </a:lnTo>
                <a:lnTo>
                  <a:pt x="586549" y="607009"/>
                </a:lnTo>
                <a:lnTo>
                  <a:pt x="589356" y="615899"/>
                </a:lnTo>
                <a:lnTo>
                  <a:pt x="591820" y="623519"/>
                </a:lnTo>
                <a:lnTo>
                  <a:pt x="600710" y="671779"/>
                </a:lnTo>
                <a:lnTo>
                  <a:pt x="601929" y="700989"/>
                </a:lnTo>
                <a:lnTo>
                  <a:pt x="601929" y="641819"/>
                </a:lnTo>
                <a:lnTo>
                  <a:pt x="589813" y="599389"/>
                </a:lnTo>
                <a:lnTo>
                  <a:pt x="582917" y="582879"/>
                </a:lnTo>
                <a:lnTo>
                  <a:pt x="580478" y="577799"/>
                </a:lnTo>
                <a:lnTo>
                  <a:pt x="575170" y="566369"/>
                </a:lnTo>
                <a:lnTo>
                  <a:pt x="569302" y="556209"/>
                </a:lnTo>
                <a:lnTo>
                  <a:pt x="563054" y="547319"/>
                </a:lnTo>
                <a:lnTo>
                  <a:pt x="556437" y="537159"/>
                </a:lnTo>
                <a:lnTo>
                  <a:pt x="549478" y="526999"/>
                </a:lnTo>
                <a:lnTo>
                  <a:pt x="542061" y="518109"/>
                </a:lnTo>
                <a:lnTo>
                  <a:pt x="534301" y="509219"/>
                </a:lnTo>
                <a:lnTo>
                  <a:pt x="526224" y="501599"/>
                </a:lnTo>
                <a:lnTo>
                  <a:pt x="517880" y="492709"/>
                </a:lnTo>
                <a:lnTo>
                  <a:pt x="509168" y="485089"/>
                </a:lnTo>
                <a:lnTo>
                  <a:pt x="500189" y="477469"/>
                </a:lnTo>
                <a:lnTo>
                  <a:pt x="490943" y="471119"/>
                </a:lnTo>
                <a:lnTo>
                  <a:pt x="481507" y="463499"/>
                </a:lnTo>
                <a:lnTo>
                  <a:pt x="469569" y="455879"/>
                </a:lnTo>
                <a:lnTo>
                  <a:pt x="455930" y="448259"/>
                </a:lnTo>
                <a:lnTo>
                  <a:pt x="441121" y="440639"/>
                </a:lnTo>
                <a:lnTo>
                  <a:pt x="431825" y="436829"/>
                </a:lnTo>
                <a:lnTo>
                  <a:pt x="425640" y="434289"/>
                </a:lnTo>
                <a:lnTo>
                  <a:pt x="420611" y="433019"/>
                </a:lnTo>
                <a:lnTo>
                  <a:pt x="414896" y="430479"/>
                </a:lnTo>
                <a:lnTo>
                  <a:pt x="408978" y="427939"/>
                </a:lnTo>
                <a:lnTo>
                  <a:pt x="402971" y="426669"/>
                </a:lnTo>
                <a:lnTo>
                  <a:pt x="396951" y="424129"/>
                </a:lnTo>
                <a:lnTo>
                  <a:pt x="391248" y="422859"/>
                </a:lnTo>
                <a:lnTo>
                  <a:pt x="383197" y="420319"/>
                </a:lnTo>
                <a:lnTo>
                  <a:pt x="380669" y="420319"/>
                </a:lnTo>
                <a:lnTo>
                  <a:pt x="378587" y="419049"/>
                </a:lnTo>
                <a:lnTo>
                  <a:pt x="375932" y="419049"/>
                </a:lnTo>
                <a:lnTo>
                  <a:pt x="371017" y="417779"/>
                </a:lnTo>
                <a:lnTo>
                  <a:pt x="370471" y="417779"/>
                </a:lnTo>
                <a:lnTo>
                  <a:pt x="371221" y="416026"/>
                </a:lnTo>
                <a:lnTo>
                  <a:pt x="367423" y="412318"/>
                </a:lnTo>
                <a:lnTo>
                  <a:pt x="367042" y="411175"/>
                </a:lnTo>
                <a:lnTo>
                  <a:pt x="367042" y="423303"/>
                </a:lnTo>
                <a:lnTo>
                  <a:pt x="366509" y="423672"/>
                </a:lnTo>
                <a:lnTo>
                  <a:pt x="365264" y="422656"/>
                </a:lnTo>
                <a:lnTo>
                  <a:pt x="366763" y="422719"/>
                </a:lnTo>
                <a:lnTo>
                  <a:pt x="367042" y="423303"/>
                </a:lnTo>
                <a:lnTo>
                  <a:pt x="367042" y="411175"/>
                </a:lnTo>
                <a:lnTo>
                  <a:pt x="366496" y="409511"/>
                </a:lnTo>
                <a:lnTo>
                  <a:pt x="366026" y="407924"/>
                </a:lnTo>
                <a:lnTo>
                  <a:pt x="366026" y="421157"/>
                </a:lnTo>
                <a:lnTo>
                  <a:pt x="365531" y="421132"/>
                </a:lnTo>
                <a:lnTo>
                  <a:pt x="363689" y="421373"/>
                </a:lnTo>
                <a:lnTo>
                  <a:pt x="362788" y="420624"/>
                </a:lnTo>
                <a:lnTo>
                  <a:pt x="363969" y="419036"/>
                </a:lnTo>
                <a:lnTo>
                  <a:pt x="364655" y="418198"/>
                </a:lnTo>
                <a:lnTo>
                  <a:pt x="366026" y="421157"/>
                </a:lnTo>
                <a:lnTo>
                  <a:pt x="366026" y="407924"/>
                </a:lnTo>
                <a:lnTo>
                  <a:pt x="363524" y="399402"/>
                </a:lnTo>
                <a:lnTo>
                  <a:pt x="363308" y="398526"/>
                </a:lnTo>
                <a:lnTo>
                  <a:pt x="360870" y="389051"/>
                </a:lnTo>
                <a:lnTo>
                  <a:pt x="359029" y="381304"/>
                </a:lnTo>
                <a:lnTo>
                  <a:pt x="358190" y="377736"/>
                </a:lnTo>
                <a:lnTo>
                  <a:pt x="358063" y="377202"/>
                </a:lnTo>
                <a:lnTo>
                  <a:pt x="358063" y="394055"/>
                </a:lnTo>
                <a:lnTo>
                  <a:pt x="357695" y="398526"/>
                </a:lnTo>
                <a:lnTo>
                  <a:pt x="356666" y="396303"/>
                </a:lnTo>
                <a:lnTo>
                  <a:pt x="355777" y="394982"/>
                </a:lnTo>
                <a:lnTo>
                  <a:pt x="355701" y="393026"/>
                </a:lnTo>
                <a:lnTo>
                  <a:pt x="354571" y="389051"/>
                </a:lnTo>
                <a:lnTo>
                  <a:pt x="351256" y="385216"/>
                </a:lnTo>
                <a:lnTo>
                  <a:pt x="352005" y="382409"/>
                </a:lnTo>
                <a:lnTo>
                  <a:pt x="352171" y="382257"/>
                </a:lnTo>
                <a:lnTo>
                  <a:pt x="352399" y="382054"/>
                </a:lnTo>
                <a:lnTo>
                  <a:pt x="356336" y="387959"/>
                </a:lnTo>
                <a:lnTo>
                  <a:pt x="356717" y="391744"/>
                </a:lnTo>
                <a:lnTo>
                  <a:pt x="358063" y="394055"/>
                </a:lnTo>
                <a:lnTo>
                  <a:pt x="358063" y="377202"/>
                </a:lnTo>
                <a:lnTo>
                  <a:pt x="355942" y="368287"/>
                </a:lnTo>
                <a:lnTo>
                  <a:pt x="353314" y="357873"/>
                </a:lnTo>
                <a:lnTo>
                  <a:pt x="353199" y="357466"/>
                </a:lnTo>
                <a:lnTo>
                  <a:pt x="353199" y="377418"/>
                </a:lnTo>
                <a:lnTo>
                  <a:pt x="350507" y="377736"/>
                </a:lnTo>
                <a:lnTo>
                  <a:pt x="350202" y="372884"/>
                </a:lnTo>
                <a:lnTo>
                  <a:pt x="348830" y="369239"/>
                </a:lnTo>
                <a:lnTo>
                  <a:pt x="348996" y="366649"/>
                </a:lnTo>
                <a:lnTo>
                  <a:pt x="348691" y="365252"/>
                </a:lnTo>
                <a:lnTo>
                  <a:pt x="346265" y="355815"/>
                </a:lnTo>
                <a:lnTo>
                  <a:pt x="343649" y="346354"/>
                </a:lnTo>
                <a:lnTo>
                  <a:pt x="341731" y="337273"/>
                </a:lnTo>
                <a:lnTo>
                  <a:pt x="343839" y="338429"/>
                </a:lnTo>
                <a:lnTo>
                  <a:pt x="345909" y="349338"/>
                </a:lnTo>
                <a:lnTo>
                  <a:pt x="348322" y="360438"/>
                </a:lnTo>
                <a:lnTo>
                  <a:pt x="350799" y="371271"/>
                </a:lnTo>
                <a:lnTo>
                  <a:pt x="350926" y="371894"/>
                </a:lnTo>
                <a:lnTo>
                  <a:pt x="353199" y="377418"/>
                </a:lnTo>
                <a:lnTo>
                  <a:pt x="353199" y="357466"/>
                </a:lnTo>
                <a:lnTo>
                  <a:pt x="350405" y="347522"/>
                </a:lnTo>
                <a:lnTo>
                  <a:pt x="348208" y="340677"/>
                </a:lnTo>
                <a:lnTo>
                  <a:pt x="378104" y="355003"/>
                </a:lnTo>
                <a:lnTo>
                  <a:pt x="444804" y="379488"/>
                </a:lnTo>
                <a:lnTo>
                  <a:pt x="514502" y="394538"/>
                </a:lnTo>
                <a:lnTo>
                  <a:pt x="567842" y="399072"/>
                </a:lnTo>
                <a:lnTo>
                  <a:pt x="576757" y="399275"/>
                </a:lnTo>
                <a:lnTo>
                  <a:pt x="603529" y="398653"/>
                </a:lnTo>
                <a:lnTo>
                  <a:pt x="605015" y="398602"/>
                </a:lnTo>
                <a:lnTo>
                  <a:pt x="606513" y="398614"/>
                </a:lnTo>
                <a:lnTo>
                  <a:pt x="606717" y="398602"/>
                </a:lnTo>
                <a:lnTo>
                  <a:pt x="607987" y="398526"/>
                </a:lnTo>
                <a:lnTo>
                  <a:pt x="639038" y="395439"/>
                </a:lnTo>
                <a:lnTo>
                  <a:pt x="639406" y="395414"/>
                </a:lnTo>
                <a:lnTo>
                  <a:pt x="643039" y="404660"/>
                </a:lnTo>
                <a:lnTo>
                  <a:pt x="649300" y="418388"/>
                </a:lnTo>
                <a:lnTo>
                  <a:pt x="668045" y="451866"/>
                </a:lnTo>
                <a:lnTo>
                  <a:pt x="681240" y="471017"/>
                </a:lnTo>
                <a:lnTo>
                  <a:pt x="684225" y="475221"/>
                </a:lnTo>
                <a:lnTo>
                  <a:pt x="687641" y="479158"/>
                </a:lnTo>
                <a:lnTo>
                  <a:pt x="690854" y="483171"/>
                </a:lnTo>
                <a:lnTo>
                  <a:pt x="692505" y="485152"/>
                </a:lnTo>
                <a:lnTo>
                  <a:pt x="694321" y="487032"/>
                </a:lnTo>
                <a:lnTo>
                  <a:pt x="697763" y="490880"/>
                </a:lnTo>
                <a:lnTo>
                  <a:pt x="699452" y="492810"/>
                </a:lnTo>
                <a:lnTo>
                  <a:pt x="701370" y="494563"/>
                </a:lnTo>
                <a:lnTo>
                  <a:pt x="703237" y="496316"/>
                </a:lnTo>
                <a:lnTo>
                  <a:pt x="705815" y="498462"/>
                </a:lnTo>
                <a:lnTo>
                  <a:pt x="708380" y="500494"/>
                </a:lnTo>
                <a:lnTo>
                  <a:pt x="710882" y="502348"/>
                </a:lnTo>
                <a:lnTo>
                  <a:pt x="714184" y="506323"/>
                </a:lnTo>
                <a:lnTo>
                  <a:pt x="717994" y="546620"/>
                </a:lnTo>
                <a:lnTo>
                  <a:pt x="733272" y="589800"/>
                </a:lnTo>
                <a:lnTo>
                  <a:pt x="753910" y="624090"/>
                </a:lnTo>
                <a:lnTo>
                  <a:pt x="789940" y="662190"/>
                </a:lnTo>
                <a:lnTo>
                  <a:pt x="832688" y="693940"/>
                </a:lnTo>
                <a:lnTo>
                  <a:pt x="879614" y="718070"/>
                </a:lnTo>
                <a:lnTo>
                  <a:pt x="929119" y="737120"/>
                </a:lnTo>
                <a:lnTo>
                  <a:pt x="979500" y="750938"/>
                </a:lnTo>
                <a:lnTo>
                  <a:pt x="1006182" y="757440"/>
                </a:lnTo>
                <a:lnTo>
                  <a:pt x="1009510" y="757440"/>
                </a:lnTo>
                <a:lnTo>
                  <a:pt x="1012774" y="756170"/>
                </a:lnTo>
                <a:lnTo>
                  <a:pt x="1013612" y="752360"/>
                </a:lnTo>
                <a:lnTo>
                  <a:pt x="1013917" y="751090"/>
                </a:lnTo>
                <a:lnTo>
                  <a:pt x="1016317" y="740930"/>
                </a:lnTo>
                <a:lnTo>
                  <a:pt x="1018641" y="730770"/>
                </a:lnTo>
                <a:lnTo>
                  <a:pt x="1020368" y="718070"/>
                </a:lnTo>
                <a:lnTo>
                  <a:pt x="1020660" y="714260"/>
                </a:lnTo>
                <a:lnTo>
                  <a:pt x="1021257" y="706640"/>
                </a:lnTo>
                <a:lnTo>
                  <a:pt x="1021981" y="699020"/>
                </a:lnTo>
                <a:lnTo>
                  <a:pt x="1021511" y="691400"/>
                </a:lnTo>
                <a:lnTo>
                  <a:pt x="1021346" y="686320"/>
                </a:lnTo>
                <a:lnTo>
                  <a:pt x="1021232" y="679970"/>
                </a:lnTo>
                <a:lnTo>
                  <a:pt x="1020978" y="678700"/>
                </a:lnTo>
                <a:lnTo>
                  <a:pt x="1020457" y="676160"/>
                </a:lnTo>
                <a:lnTo>
                  <a:pt x="1020216" y="673620"/>
                </a:lnTo>
                <a:lnTo>
                  <a:pt x="1014590" y="673620"/>
                </a:lnTo>
                <a:lnTo>
                  <a:pt x="1014387" y="673620"/>
                </a:lnTo>
                <a:lnTo>
                  <a:pt x="1014069" y="676541"/>
                </a:lnTo>
                <a:lnTo>
                  <a:pt x="1012990" y="668540"/>
                </a:lnTo>
                <a:lnTo>
                  <a:pt x="1012710" y="664730"/>
                </a:lnTo>
                <a:lnTo>
                  <a:pt x="1011567" y="660920"/>
                </a:lnTo>
                <a:lnTo>
                  <a:pt x="1010729" y="657110"/>
                </a:lnTo>
                <a:lnTo>
                  <a:pt x="1008888" y="649490"/>
                </a:lnTo>
                <a:lnTo>
                  <a:pt x="1007338" y="645680"/>
                </a:lnTo>
                <a:lnTo>
                  <a:pt x="1005217" y="639330"/>
                </a:lnTo>
                <a:lnTo>
                  <a:pt x="1004544" y="636790"/>
                </a:lnTo>
                <a:lnTo>
                  <a:pt x="1003795" y="634250"/>
                </a:lnTo>
                <a:lnTo>
                  <a:pt x="1002855" y="632980"/>
                </a:lnTo>
                <a:lnTo>
                  <a:pt x="997775" y="620280"/>
                </a:lnTo>
                <a:lnTo>
                  <a:pt x="993952" y="612660"/>
                </a:lnTo>
                <a:lnTo>
                  <a:pt x="991031" y="606310"/>
                </a:lnTo>
                <a:lnTo>
                  <a:pt x="988809" y="603770"/>
                </a:lnTo>
                <a:lnTo>
                  <a:pt x="984669" y="596150"/>
                </a:lnTo>
                <a:lnTo>
                  <a:pt x="981964" y="592340"/>
                </a:lnTo>
                <a:lnTo>
                  <a:pt x="979220" y="588530"/>
                </a:lnTo>
                <a:lnTo>
                  <a:pt x="976503" y="583450"/>
                </a:lnTo>
                <a:lnTo>
                  <a:pt x="973455" y="579640"/>
                </a:lnTo>
                <a:lnTo>
                  <a:pt x="970267" y="575830"/>
                </a:lnTo>
                <a:lnTo>
                  <a:pt x="967193" y="572020"/>
                </a:lnTo>
                <a:lnTo>
                  <a:pt x="964006" y="568210"/>
                </a:lnTo>
                <a:lnTo>
                  <a:pt x="960691" y="564400"/>
                </a:lnTo>
                <a:lnTo>
                  <a:pt x="957516" y="560590"/>
                </a:lnTo>
                <a:lnTo>
                  <a:pt x="954557" y="556780"/>
                </a:lnTo>
                <a:lnTo>
                  <a:pt x="949680" y="551700"/>
                </a:lnTo>
                <a:lnTo>
                  <a:pt x="951839" y="552970"/>
                </a:lnTo>
                <a:lnTo>
                  <a:pt x="957224" y="558050"/>
                </a:lnTo>
                <a:lnTo>
                  <a:pt x="964844" y="565670"/>
                </a:lnTo>
                <a:lnTo>
                  <a:pt x="966546" y="568210"/>
                </a:lnTo>
                <a:lnTo>
                  <a:pt x="971715" y="574560"/>
                </a:lnTo>
                <a:lnTo>
                  <a:pt x="973429" y="577100"/>
                </a:lnTo>
                <a:lnTo>
                  <a:pt x="975258" y="579640"/>
                </a:lnTo>
                <a:lnTo>
                  <a:pt x="976591" y="580910"/>
                </a:lnTo>
                <a:lnTo>
                  <a:pt x="979881" y="585990"/>
                </a:lnTo>
                <a:lnTo>
                  <a:pt x="984491" y="592340"/>
                </a:lnTo>
                <a:lnTo>
                  <a:pt x="988695" y="599960"/>
                </a:lnTo>
                <a:lnTo>
                  <a:pt x="993114" y="606310"/>
                </a:lnTo>
                <a:lnTo>
                  <a:pt x="999070" y="619010"/>
                </a:lnTo>
                <a:lnTo>
                  <a:pt x="1001026" y="622820"/>
                </a:lnTo>
                <a:lnTo>
                  <a:pt x="1002512" y="626630"/>
                </a:lnTo>
                <a:lnTo>
                  <a:pt x="1013739" y="664730"/>
                </a:lnTo>
                <a:lnTo>
                  <a:pt x="1014488" y="672579"/>
                </a:lnTo>
                <a:lnTo>
                  <a:pt x="1014514" y="672350"/>
                </a:lnTo>
                <a:lnTo>
                  <a:pt x="1014526" y="672579"/>
                </a:lnTo>
                <a:lnTo>
                  <a:pt x="1020114" y="672579"/>
                </a:lnTo>
                <a:lnTo>
                  <a:pt x="1020089" y="672350"/>
                </a:lnTo>
                <a:lnTo>
                  <a:pt x="1019581" y="668540"/>
                </a:lnTo>
                <a:lnTo>
                  <a:pt x="1019276" y="664730"/>
                </a:lnTo>
                <a:lnTo>
                  <a:pt x="1018336" y="660920"/>
                </a:lnTo>
                <a:lnTo>
                  <a:pt x="1015911" y="649490"/>
                </a:lnTo>
                <a:lnTo>
                  <a:pt x="1014958" y="645680"/>
                </a:lnTo>
                <a:lnTo>
                  <a:pt x="1013714" y="641870"/>
                </a:lnTo>
                <a:lnTo>
                  <a:pt x="1012621" y="638060"/>
                </a:lnTo>
                <a:lnTo>
                  <a:pt x="1010920" y="632980"/>
                </a:lnTo>
                <a:lnTo>
                  <a:pt x="1008786" y="627900"/>
                </a:lnTo>
                <a:lnTo>
                  <a:pt x="1007325" y="624090"/>
                </a:lnTo>
                <a:lnTo>
                  <a:pt x="1006017" y="620280"/>
                </a:lnTo>
                <a:lnTo>
                  <a:pt x="1004417" y="616470"/>
                </a:lnTo>
                <a:lnTo>
                  <a:pt x="999299" y="606310"/>
                </a:lnTo>
                <a:lnTo>
                  <a:pt x="993673" y="596150"/>
                </a:lnTo>
                <a:lnTo>
                  <a:pt x="987564" y="587260"/>
                </a:lnTo>
                <a:lnTo>
                  <a:pt x="981011" y="577100"/>
                </a:lnTo>
                <a:lnTo>
                  <a:pt x="973861" y="568210"/>
                </a:lnTo>
                <a:lnTo>
                  <a:pt x="966406" y="559320"/>
                </a:lnTo>
                <a:lnTo>
                  <a:pt x="958583" y="551700"/>
                </a:lnTo>
                <a:lnTo>
                  <a:pt x="950353" y="542810"/>
                </a:lnTo>
                <a:lnTo>
                  <a:pt x="941768" y="535190"/>
                </a:lnTo>
                <a:lnTo>
                  <a:pt x="932954" y="528840"/>
                </a:lnTo>
                <a:lnTo>
                  <a:pt x="923848" y="521220"/>
                </a:lnTo>
                <a:lnTo>
                  <a:pt x="914412" y="514870"/>
                </a:lnTo>
                <a:lnTo>
                  <a:pt x="904773" y="509790"/>
                </a:lnTo>
                <a:lnTo>
                  <a:pt x="894930" y="503440"/>
                </a:lnTo>
                <a:lnTo>
                  <a:pt x="884859" y="498360"/>
                </a:lnTo>
                <a:lnTo>
                  <a:pt x="874560" y="494550"/>
                </a:lnTo>
                <a:lnTo>
                  <a:pt x="864108" y="489470"/>
                </a:lnTo>
                <a:lnTo>
                  <a:pt x="857034" y="486930"/>
                </a:lnTo>
                <a:lnTo>
                  <a:pt x="853503" y="485660"/>
                </a:lnTo>
                <a:lnTo>
                  <a:pt x="837260" y="481850"/>
                </a:lnTo>
                <a:lnTo>
                  <a:pt x="831786" y="480580"/>
                </a:lnTo>
                <a:lnTo>
                  <a:pt x="819061" y="478040"/>
                </a:lnTo>
                <a:lnTo>
                  <a:pt x="804799" y="475500"/>
                </a:lnTo>
                <a:lnTo>
                  <a:pt x="774039" y="475500"/>
                </a:lnTo>
                <a:lnTo>
                  <a:pt x="766178" y="476770"/>
                </a:lnTo>
                <a:lnTo>
                  <a:pt x="757682" y="478040"/>
                </a:lnTo>
                <a:lnTo>
                  <a:pt x="749096" y="480580"/>
                </a:lnTo>
                <a:lnTo>
                  <a:pt x="741006" y="483120"/>
                </a:lnTo>
                <a:lnTo>
                  <a:pt x="737235" y="484390"/>
                </a:lnTo>
                <a:lnTo>
                  <a:pt x="736053" y="485660"/>
                </a:lnTo>
                <a:lnTo>
                  <a:pt x="734936" y="485660"/>
                </a:lnTo>
                <a:lnTo>
                  <a:pt x="731723" y="488200"/>
                </a:lnTo>
                <a:lnTo>
                  <a:pt x="729780" y="488200"/>
                </a:lnTo>
                <a:lnTo>
                  <a:pt x="728129" y="489470"/>
                </a:lnTo>
                <a:lnTo>
                  <a:pt x="724941" y="492010"/>
                </a:lnTo>
                <a:lnTo>
                  <a:pt x="722795" y="493280"/>
                </a:lnTo>
                <a:lnTo>
                  <a:pt x="722134" y="494550"/>
                </a:lnTo>
                <a:lnTo>
                  <a:pt x="721372" y="497090"/>
                </a:lnTo>
                <a:lnTo>
                  <a:pt x="723442" y="495820"/>
                </a:lnTo>
                <a:lnTo>
                  <a:pt x="726795" y="494550"/>
                </a:lnTo>
                <a:lnTo>
                  <a:pt x="728472" y="493280"/>
                </a:lnTo>
                <a:lnTo>
                  <a:pt x="730504" y="492010"/>
                </a:lnTo>
                <a:lnTo>
                  <a:pt x="732764" y="490740"/>
                </a:lnTo>
                <a:lnTo>
                  <a:pt x="735050" y="490740"/>
                </a:lnTo>
                <a:lnTo>
                  <a:pt x="737438" y="489470"/>
                </a:lnTo>
                <a:lnTo>
                  <a:pt x="748423" y="484390"/>
                </a:lnTo>
                <a:lnTo>
                  <a:pt x="751179" y="484390"/>
                </a:lnTo>
                <a:lnTo>
                  <a:pt x="754011" y="483120"/>
                </a:lnTo>
                <a:lnTo>
                  <a:pt x="756564" y="483120"/>
                </a:lnTo>
                <a:lnTo>
                  <a:pt x="761682" y="481850"/>
                </a:lnTo>
                <a:lnTo>
                  <a:pt x="766483" y="481850"/>
                </a:lnTo>
                <a:lnTo>
                  <a:pt x="761771" y="483120"/>
                </a:lnTo>
                <a:lnTo>
                  <a:pt x="753948" y="485660"/>
                </a:lnTo>
                <a:lnTo>
                  <a:pt x="751128" y="485660"/>
                </a:lnTo>
                <a:lnTo>
                  <a:pt x="749769" y="486930"/>
                </a:lnTo>
                <a:lnTo>
                  <a:pt x="745845" y="488200"/>
                </a:lnTo>
                <a:lnTo>
                  <a:pt x="743331" y="489470"/>
                </a:lnTo>
                <a:lnTo>
                  <a:pt x="741032" y="490740"/>
                </a:lnTo>
                <a:lnTo>
                  <a:pt x="739343" y="490740"/>
                </a:lnTo>
                <a:lnTo>
                  <a:pt x="737717" y="492010"/>
                </a:lnTo>
                <a:lnTo>
                  <a:pt x="736612" y="493280"/>
                </a:lnTo>
                <a:lnTo>
                  <a:pt x="736053" y="494550"/>
                </a:lnTo>
                <a:lnTo>
                  <a:pt x="736587" y="494550"/>
                </a:lnTo>
                <a:lnTo>
                  <a:pt x="738187" y="493280"/>
                </a:lnTo>
                <a:lnTo>
                  <a:pt x="742556" y="493280"/>
                </a:lnTo>
                <a:lnTo>
                  <a:pt x="746760" y="492010"/>
                </a:lnTo>
                <a:lnTo>
                  <a:pt x="756043" y="489470"/>
                </a:lnTo>
                <a:lnTo>
                  <a:pt x="766775" y="488200"/>
                </a:lnTo>
                <a:lnTo>
                  <a:pt x="778573" y="486930"/>
                </a:lnTo>
                <a:lnTo>
                  <a:pt x="803694" y="486930"/>
                </a:lnTo>
                <a:lnTo>
                  <a:pt x="847737" y="495820"/>
                </a:lnTo>
                <a:lnTo>
                  <a:pt x="896023" y="517410"/>
                </a:lnTo>
                <a:lnTo>
                  <a:pt x="930884" y="541540"/>
                </a:lnTo>
                <a:lnTo>
                  <a:pt x="938949" y="549160"/>
                </a:lnTo>
                <a:lnTo>
                  <a:pt x="946645" y="555510"/>
                </a:lnTo>
                <a:lnTo>
                  <a:pt x="951877" y="560590"/>
                </a:lnTo>
                <a:lnTo>
                  <a:pt x="956386" y="565670"/>
                </a:lnTo>
                <a:lnTo>
                  <a:pt x="961199" y="570750"/>
                </a:lnTo>
                <a:lnTo>
                  <a:pt x="967803" y="579640"/>
                </a:lnTo>
                <a:lnTo>
                  <a:pt x="971092" y="583450"/>
                </a:lnTo>
                <a:lnTo>
                  <a:pt x="974077" y="588530"/>
                </a:lnTo>
                <a:lnTo>
                  <a:pt x="994625" y="625360"/>
                </a:lnTo>
                <a:lnTo>
                  <a:pt x="998461" y="635520"/>
                </a:lnTo>
                <a:lnTo>
                  <a:pt x="999807" y="638060"/>
                </a:lnTo>
                <a:lnTo>
                  <a:pt x="1000556" y="641870"/>
                </a:lnTo>
                <a:lnTo>
                  <a:pt x="1001636" y="644410"/>
                </a:lnTo>
                <a:lnTo>
                  <a:pt x="1003909" y="652030"/>
                </a:lnTo>
                <a:lnTo>
                  <a:pt x="1004976" y="658380"/>
                </a:lnTo>
                <a:lnTo>
                  <a:pt x="1006475" y="666000"/>
                </a:lnTo>
                <a:lnTo>
                  <a:pt x="1008659" y="686320"/>
                </a:lnTo>
                <a:lnTo>
                  <a:pt x="1008405" y="707910"/>
                </a:lnTo>
                <a:lnTo>
                  <a:pt x="1005840" y="728230"/>
                </a:lnTo>
                <a:lnTo>
                  <a:pt x="1002372" y="743165"/>
                </a:lnTo>
                <a:lnTo>
                  <a:pt x="958684" y="732040"/>
                </a:lnTo>
                <a:lnTo>
                  <a:pt x="909942" y="716800"/>
                </a:lnTo>
                <a:lnTo>
                  <a:pt x="863155" y="696480"/>
                </a:lnTo>
                <a:lnTo>
                  <a:pt x="819454" y="669810"/>
                </a:lnTo>
                <a:lnTo>
                  <a:pt x="780872" y="636790"/>
                </a:lnTo>
                <a:lnTo>
                  <a:pt x="749909" y="597420"/>
                </a:lnTo>
                <a:lnTo>
                  <a:pt x="729653" y="551700"/>
                </a:lnTo>
                <a:lnTo>
                  <a:pt x="723265" y="512330"/>
                </a:lnTo>
                <a:lnTo>
                  <a:pt x="723315" y="503440"/>
                </a:lnTo>
                <a:lnTo>
                  <a:pt x="722350" y="503440"/>
                </a:lnTo>
                <a:lnTo>
                  <a:pt x="722147" y="502602"/>
                </a:lnTo>
                <a:lnTo>
                  <a:pt x="722172" y="503440"/>
                </a:lnTo>
                <a:lnTo>
                  <a:pt x="721918" y="505980"/>
                </a:lnTo>
                <a:lnTo>
                  <a:pt x="721918" y="518680"/>
                </a:lnTo>
                <a:lnTo>
                  <a:pt x="722071" y="521220"/>
                </a:lnTo>
                <a:lnTo>
                  <a:pt x="729526" y="560590"/>
                </a:lnTo>
                <a:lnTo>
                  <a:pt x="756704" y="613930"/>
                </a:lnTo>
                <a:lnTo>
                  <a:pt x="789546" y="652030"/>
                </a:lnTo>
                <a:lnTo>
                  <a:pt x="829170" y="682510"/>
                </a:lnTo>
                <a:lnTo>
                  <a:pt x="872985" y="706640"/>
                </a:lnTo>
                <a:lnTo>
                  <a:pt x="918997" y="725690"/>
                </a:lnTo>
                <a:lnTo>
                  <a:pt x="989330" y="746010"/>
                </a:lnTo>
                <a:lnTo>
                  <a:pt x="1001128" y="748487"/>
                </a:lnTo>
                <a:lnTo>
                  <a:pt x="1006754" y="749668"/>
                </a:lnTo>
                <a:lnTo>
                  <a:pt x="1007833" y="745147"/>
                </a:lnTo>
                <a:lnTo>
                  <a:pt x="1008608" y="744740"/>
                </a:lnTo>
                <a:lnTo>
                  <a:pt x="1007960" y="744588"/>
                </a:lnTo>
                <a:lnTo>
                  <a:pt x="1009434" y="738390"/>
                </a:lnTo>
                <a:lnTo>
                  <a:pt x="1011758" y="725690"/>
                </a:lnTo>
                <a:lnTo>
                  <a:pt x="1013345" y="716800"/>
                </a:lnTo>
                <a:lnTo>
                  <a:pt x="1014133" y="714260"/>
                </a:lnTo>
                <a:lnTo>
                  <a:pt x="1014717" y="714260"/>
                </a:lnTo>
                <a:lnTo>
                  <a:pt x="1007643" y="751090"/>
                </a:lnTo>
                <a:lnTo>
                  <a:pt x="1007440" y="751090"/>
                </a:lnTo>
                <a:lnTo>
                  <a:pt x="1006551" y="750938"/>
                </a:lnTo>
                <a:lnTo>
                  <a:pt x="1006411" y="751090"/>
                </a:lnTo>
                <a:lnTo>
                  <a:pt x="1006449" y="750925"/>
                </a:lnTo>
                <a:lnTo>
                  <a:pt x="993000" y="748550"/>
                </a:lnTo>
                <a:lnTo>
                  <a:pt x="989139" y="747280"/>
                </a:lnTo>
                <a:lnTo>
                  <a:pt x="945515" y="735850"/>
                </a:lnTo>
                <a:lnTo>
                  <a:pt x="894715" y="716800"/>
                </a:lnTo>
                <a:lnTo>
                  <a:pt x="855510" y="699020"/>
                </a:lnTo>
                <a:lnTo>
                  <a:pt x="818362" y="676160"/>
                </a:lnTo>
                <a:lnTo>
                  <a:pt x="784783" y="649490"/>
                </a:lnTo>
                <a:lnTo>
                  <a:pt x="774661" y="639330"/>
                </a:lnTo>
                <a:lnTo>
                  <a:pt x="769772" y="634250"/>
                </a:lnTo>
                <a:lnTo>
                  <a:pt x="765187" y="627900"/>
                </a:lnTo>
                <a:lnTo>
                  <a:pt x="760501" y="622820"/>
                </a:lnTo>
                <a:lnTo>
                  <a:pt x="756450" y="617740"/>
                </a:lnTo>
                <a:lnTo>
                  <a:pt x="750417" y="608850"/>
                </a:lnTo>
                <a:lnTo>
                  <a:pt x="744867" y="599960"/>
                </a:lnTo>
                <a:lnTo>
                  <a:pt x="739825" y="589800"/>
                </a:lnTo>
                <a:lnTo>
                  <a:pt x="735317" y="580910"/>
                </a:lnTo>
                <a:lnTo>
                  <a:pt x="723099" y="541540"/>
                </a:lnTo>
                <a:lnTo>
                  <a:pt x="720547" y="518680"/>
                </a:lnTo>
                <a:lnTo>
                  <a:pt x="720648" y="507250"/>
                </a:lnTo>
                <a:lnTo>
                  <a:pt x="720712" y="505980"/>
                </a:lnTo>
                <a:lnTo>
                  <a:pt x="720915" y="503440"/>
                </a:lnTo>
                <a:lnTo>
                  <a:pt x="721042" y="503440"/>
                </a:lnTo>
                <a:lnTo>
                  <a:pt x="721067" y="502170"/>
                </a:lnTo>
                <a:lnTo>
                  <a:pt x="719734" y="501319"/>
                </a:lnTo>
                <a:lnTo>
                  <a:pt x="720217" y="500748"/>
                </a:lnTo>
                <a:lnTo>
                  <a:pt x="720483" y="500126"/>
                </a:lnTo>
                <a:lnTo>
                  <a:pt x="719531" y="500545"/>
                </a:lnTo>
                <a:lnTo>
                  <a:pt x="718477" y="496430"/>
                </a:lnTo>
                <a:lnTo>
                  <a:pt x="718350" y="495909"/>
                </a:lnTo>
                <a:lnTo>
                  <a:pt x="717931" y="494017"/>
                </a:lnTo>
                <a:lnTo>
                  <a:pt x="717931" y="500900"/>
                </a:lnTo>
                <a:lnTo>
                  <a:pt x="715365" y="500900"/>
                </a:lnTo>
                <a:lnTo>
                  <a:pt x="712165" y="499795"/>
                </a:lnTo>
                <a:lnTo>
                  <a:pt x="712292" y="496430"/>
                </a:lnTo>
                <a:lnTo>
                  <a:pt x="717931" y="500900"/>
                </a:lnTo>
                <a:lnTo>
                  <a:pt x="717931" y="494017"/>
                </a:lnTo>
                <a:lnTo>
                  <a:pt x="717854" y="493661"/>
                </a:lnTo>
                <a:lnTo>
                  <a:pt x="715873" y="492163"/>
                </a:lnTo>
                <a:lnTo>
                  <a:pt x="713879" y="490461"/>
                </a:lnTo>
                <a:lnTo>
                  <a:pt x="711860" y="488797"/>
                </a:lnTo>
                <a:lnTo>
                  <a:pt x="709561" y="487324"/>
                </a:lnTo>
                <a:lnTo>
                  <a:pt x="708177" y="485914"/>
                </a:lnTo>
                <a:lnTo>
                  <a:pt x="699389" y="475475"/>
                </a:lnTo>
                <a:lnTo>
                  <a:pt x="698931" y="474929"/>
                </a:lnTo>
                <a:lnTo>
                  <a:pt x="692607" y="466153"/>
                </a:lnTo>
                <a:lnTo>
                  <a:pt x="692607" y="475475"/>
                </a:lnTo>
                <a:lnTo>
                  <a:pt x="690232" y="473062"/>
                </a:lnTo>
                <a:lnTo>
                  <a:pt x="689406" y="472389"/>
                </a:lnTo>
                <a:lnTo>
                  <a:pt x="688517" y="471728"/>
                </a:lnTo>
                <a:lnTo>
                  <a:pt x="687425" y="469290"/>
                </a:lnTo>
                <a:lnTo>
                  <a:pt x="685520" y="466610"/>
                </a:lnTo>
                <a:lnTo>
                  <a:pt x="683450" y="464667"/>
                </a:lnTo>
                <a:lnTo>
                  <a:pt x="681609" y="462711"/>
                </a:lnTo>
                <a:lnTo>
                  <a:pt x="679831" y="460717"/>
                </a:lnTo>
                <a:lnTo>
                  <a:pt x="678319" y="458711"/>
                </a:lnTo>
                <a:lnTo>
                  <a:pt x="678002" y="456984"/>
                </a:lnTo>
                <a:lnTo>
                  <a:pt x="678078" y="456768"/>
                </a:lnTo>
                <a:lnTo>
                  <a:pt x="678218" y="456438"/>
                </a:lnTo>
                <a:lnTo>
                  <a:pt x="685165" y="462953"/>
                </a:lnTo>
                <a:lnTo>
                  <a:pt x="686485" y="465162"/>
                </a:lnTo>
                <a:lnTo>
                  <a:pt x="687743" y="467436"/>
                </a:lnTo>
                <a:lnTo>
                  <a:pt x="690257" y="470027"/>
                </a:lnTo>
                <a:lnTo>
                  <a:pt x="691438" y="472694"/>
                </a:lnTo>
                <a:lnTo>
                  <a:pt x="692607" y="475475"/>
                </a:lnTo>
                <a:lnTo>
                  <a:pt x="692607" y="466153"/>
                </a:lnTo>
                <a:lnTo>
                  <a:pt x="676656" y="441032"/>
                </a:lnTo>
                <a:lnTo>
                  <a:pt x="676656" y="450443"/>
                </a:lnTo>
                <a:lnTo>
                  <a:pt x="674103" y="451421"/>
                </a:lnTo>
                <a:lnTo>
                  <a:pt x="671461" y="445312"/>
                </a:lnTo>
                <a:lnTo>
                  <a:pt x="670306" y="443750"/>
                </a:lnTo>
                <a:lnTo>
                  <a:pt x="668312" y="440969"/>
                </a:lnTo>
                <a:lnTo>
                  <a:pt x="667334" y="437603"/>
                </a:lnTo>
                <a:lnTo>
                  <a:pt x="659752" y="424180"/>
                </a:lnTo>
                <a:lnTo>
                  <a:pt x="653211" y="412330"/>
                </a:lnTo>
                <a:lnTo>
                  <a:pt x="647611" y="400304"/>
                </a:lnTo>
                <a:lnTo>
                  <a:pt x="645858" y="394792"/>
                </a:lnTo>
                <a:lnTo>
                  <a:pt x="647420" y="394487"/>
                </a:lnTo>
                <a:lnTo>
                  <a:pt x="650227" y="401701"/>
                </a:lnTo>
                <a:lnTo>
                  <a:pt x="656704" y="415848"/>
                </a:lnTo>
                <a:lnTo>
                  <a:pt x="663841" y="429780"/>
                </a:lnTo>
                <a:lnTo>
                  <a:pt x="671258" y="443166"/>
                </a:lnTo>
                <a:lnTo>
                  <a:pt x="671703" y="443915"/>
                </a:lnTo>
                <a:lnTo>
                  <a:pt x="676656" y="450443"/>
                </a:lnTo>
                <a:lnTo>
                  <a:pt x="676656" y="441032"/>
                </a:lnTo>
                <a:lnTo>
                  <a:pt x="675055" y="438353"/>
                </a:lnTo>
                <a:lnTo>
                  <a:pt x="667778" y="425589"/>
                </a:lnTo>
                <a:lnTo>
                  <a:pt x="660527" y="412775"/>
                </a:lnTo>
                <a:lnTo>
                  <a:pt x="653224" y="399973"/>
                </a:lnTo>
                <a:lnTo>
                  <a:pt x="649757" y="394017"/>
                </a:lnTo>
                <a:lnTo>
                  <a:pt x="650786" y="393814"/>
                </a:lnTo>
                <a:lnTo>
                  <a:pt x="657453" y="392912"/>
                </a:lnTo>
                <a:lnTo>
                  <a:pt x="708723" y="385356"/>
                </a:lnTo>
                <a:lnTo>
                  <a:pt x="769315" y="375373"/>
                </a:lnTo>
                <a:lnTo>
                  <a:pt x="829525" y="364223"/>
                </a:lnTo>
                <a:lnTo>
                  <a:pt x="892060" y="350951"/>
                </a:lnTo>
                <a:lnTo>
                  <a:pt x="898906" y="359308"/>
                </a:lnTo>
                <a:lnTo>
                  <a:pt x="931176" y="391566"/>
                </a:lnTo>
                <a:lnTo>
                  <a:pt x="962520" y="415086"/>
                </a:lnTo>
                <a:lnTo>
                  <a:pt x="964666" y="416267"/>
                </a:lnTo>
                <a:lnTo>
                  <a:pt x="966774" y="417334"/>
                </a:lnTo>
                <a:lnTo>
                  <a:pt x="969899" y="419989"/>
                </a:lnTo>
                <a:lnTo>
                  <a:pt x="972413" y="416318"/>
                </a:lnTo>
                <a:lnTo>
                  <a:pt x="973277" y="417436"/>
                </a:lnTo>
                <a:lnTo>
                  <a:pt x="973886" y="418122"/>
                </a:lnTo>
                <a:lnTo>
                  <a:pt x="975766" y="420052"/>
                </a:lnTo>
                <a:lnTo>
                  <a:pt x="977049" y="421170"/>
                </a:lnTo>
                <a:lnTo>
                  <a:pt x="977125" y="419315"/>
                </a:lnTo>
                <a:lnTo>
                  <a:pt x="975918" y="417893"/>
                </a:lnTo>
                <a:lnTo>
                  <a:pt x="974636" y="416941"/>
                </a:lnTo>
                <a:lnTo>
                  <a:pt x="974013" y="416433"/>
                </a:lnTo>
                <a:lnTo>
                  <a:pt x="973404" y="416128"/>
                </a:lnTo>
                <a:lnTo>
                  <a:pt x="972870" y="415798"/>
                </a:lnTo>
                <a:lnTo>
                  <a:pt x="973480" y="414769"/>
                </a:lnTo>
                <a:lnTo>
                  <a:pt x="973213" y="414769"/>
                </a:lnTo>
                <a:lnTo>
                  <a:pt x="974140" y="414756"/>
                </a:lnTo>
                <a:lnTo>
                  <a:pt x="974280" y="414820"/>
                </a:lnTo>
                <a:lnTo>
                  <a:pt x="974509" y="414756"/>
                </a:lnTo>
                <a:lnTo>
                  <a:pt x="976604" y="416026"/>
                </a:lnTo>
                <a:lnTo>
                  <a:pt x="977430" y="417410"/>
                </a:lnTo>
                <a:lnTo>
                  <a:pt x="976998" y="417296"/>
                </a:lnTo>
                <a:lnTo>
                  <a:pt x="977671" y="418528"/>
                </a:lnTo>
                <a:lnTo>
                  <a:pt x="977912" y="418223"/>
                </a:lnTo>
                <a:lnTo>
                  <a:pt x="978103" y="418566"/>
                </a:lnTo>
                <a:lnTo>
                  <a:pt x="977696" y="418566"/>
                </a:lnTo>
                <a:lnTo>
                  <a:pt x="981151" y="424916"/>
                </a:lnTo>
                <a:lnTo>
                  <a:pt x="987120" y="432536"/>
                </a:lnTo>
                <a:lnTo>
                  <a:pt x="991768" y="440156"/>
                </a:lnTo>
                <a:lnTo>
                  <a:pt x="996416" y="445236"/>
                </a:lnTo>
                <a:lnTo>
                  <a:pt x="1000315" y="450316"/>
                </a:lnTo>
                <a:lnTo>
                  <a:pt x="1002741" y="454126"/>
                </a:lnTo>
                <a:lnTo>
                  <a:pt x="1001839" y="454126"/>
                </a:lnTo>
                <a:lnTo>
                  <a:pt x="998321" y="450316"/>
                </a:lnTo>
                <a:lnTo>
                  <a:pt x="993368" y="443966"/>
                </a:lnTo>
                <a:lnTo>
                  <a:pt x="988187" y="438886"/>
                </a:lnTo>
                <a:lnTo>
                  <a:pt x="983830" y="433806"/>
                </a:lnTo>
                <a:lnTo>
                  <a:pt x="981151" y="431266"/>
                </a:lnTo>
                <a:lnTo>
                  <a:pt x="981176" y="432536"/>
                </a:lnTo>
                <a:lnTo>
                  <a:pt x="1003871" y="465556"/>
                </a:lnTo>
                <a:lnTo>
                  <a:pt x="1039126" y="497306"/>
                </a:lnTo>
                <a:lnTo>
                  <a:pt x="1047203" y="503656"/>
                </a:lnTo>
                <a:lnTo>
                  <a:pt x="1054849" y="508736"/>
                </a:lnTo>
                <a:lnTo>
                  <a:pt x="1062659" y="513816"/>
                </a:lnTo>
                <a:lnTo>
                  <a:pt x="1070673" y="518896"/>
                </a:lnTo>
                <a:lnTo>
                  <a:pt x="1078928" y="522706"/>
                </a:lnTo>
                <a:lnTo>
                  <a:pt x="1084402" y="526516"/>
                </a:lnTo>
                <a:lnTo>
                  <a:pt x="1098791" y="532866"/>
                </a:lnTo>
                <a:lnTo>
                  <a:pt x="1101801" y="532866"/>
                </a:lnTo>
                <a:lnTo>
                  <a:pt x="1110576" y="536676"/>
                </a:lnTo>
                <a:lnTo>
                  <a:pt x="1113637" y="537946"/>
                </a:lnTo>
                <a:lnTo>
                  <a:pt x="1150505" y="545566"/>
                </a:lnTo>
                <a:lnTo>
                  <a:pt x="1188199" y="545566"/>
                </a:lnTo>
                <a:lnTo>
                  <a:pt x="1243622" y="535406"/>
                </a:lnTo>
                <a:lnTo>
                  <a:pt x="1295425" y="512546"/>
                </a:lnTo>
                <a:lnTo>
                  <a:pt x="1327785" y="493496"/>
                </a:lnTo>
                <a:lnTo>
                  <a:pt x="1330693" y="492226"/>
                </a:lnTo>
                <a:lnTo>
                  <a:pt x="1331544" y="488416"/>
                </a:lnTo>
                <a:close/>
              </a:path>
            </a:pathLst>
          </a:custGeom>
          <a:solidFill>
            <a:srgbClr val="B88F51"/>
          </a:solidFill>
        </p:spPr>
        <p:txBody>
          <a:bodyPr wrap="square" lIns="0" tIns="0" rIns="0" bIns="0" rtlCol="0"/>
          <a:lstStyle/>
          <a:p>
            <a:endParaRPr sz="2511"/>
          </a:p>
        </p:txBody>
      </p:sp>
      <p:pic>
        <p:nvPicPr>
          <p:cNvPr id="195" name="bg object 195"/>
          <p:cNvPicPr/>
          <p:nvPr/>
        </p:nvPicPr>
        <p:blipFill>
          <a:blip r:embed="rId7" cstate="print"/>
          <a:stretch>
            <a:fillRect/>
          </a:stretch>
        </p:blipFill>
        <p:spPr>
          <a:xfrm>
            <a:off x="4377586" y="134362"/>
            <a:ext cx="147304" cy="239231"/>
          </a:xfrm>
          <a:prstGeom prst="rect">
            <a:avLst/>
          </a:prstGeom>
        </p:spPr>
      </p:pic>
      <p:sp>
        <p:nvSpPr>
          <p:cNvPr id="196" name="bg object 196"/>
          <p:cNvSpPr/>
          <p:nvPr/>
        </p:nvSpPr>
        <p:spPr>
          <a:xfrm>
            <a:off x="4567832" y="206001"/>
            <a:ext cx="236538" cy="152400"/>
          </a:xfrm>
          <a:custGeom>
            <a:avLst/>
            <a:gdLst/>
            <a:ahLst/>
            <a:cxnLst/>
            <a:rect l="l" t="t" r="r" b="b"/>
            <a:pathLst>
              <a:path w="378459" h="243840">
                <a:moveTo>
                  <a:pt x="7239" y="180936"/>
                </a:moveTo>
                <a:lnTo>
                  <a:pt x="6921" y="179070"/>
                </a:lnTo>
                <a:lnTo>
                  <a:pt x="6057" y="175361"/>
                </a:lnTo>
                <a:lnTo>
                  <a:pt x="5537" y="173558"/>
                </a:lnTo>
                <a:lnTo>
                  <a:pt x="4508" y="175361"/>
                </a:lnTo>
                <a:lnTo>
                  <a:pt x="4889" y="177584"/>
                </a:lnTo>
                <a:lnTo>
                  <a:pt x="6108" y="180657"/>
                </a:lnTo>
                <a:lnTo>
                  <a:pt x="6934" y="181546"/>
                </a:lnTo>
                <a:lnTo>
                  <a:pt x="7239" y="180936"/>
                </a:lnTo>
                <a:close/>
              </a:path>
              <a:path w="378459" h="243840">
                <a:moveTo>
                  <a:pt x="378409" y="11430"/>
                </a:moveTo>
                <a:lnTo>
                  <a:pt x="377469" y="7620"/>
                </a:lnTo>
                <a:lnTo>
                  <a:pt x="375539" y="6350"/>
                </a:lnTo>
                <a:lnTo>
                  <a:pt x="373621" y="5080"/>
                </a:lnTo>
                <a:lnTo>
                  <a:pt x="371792" y="5080"/>
                </a:lnTo>
                <a:lnTo>
                  <a:pt x="369887" y="4864"/>
                </a:lnTo>
                <a:lnTo>
                  <a:pt x="369887" y="12700"/>
                </a:lnTo>
                <a:lnTo>
                  <a:pt x="368846" y="15265"/>
                </a:lnTo>
                <a:lnTo>
                  <a:pt x="368350" y="14312"/>
                </a:lnTo>
                <a:lnTo>
                  <a:pt x="368579" y="13970"/>
                </a:lnTo>
                <a:lnTo>
                  <a:pt x="369887" y="12700"/>
                </a:lnTo>
                <a:lnTo>
                  <a:pt x="369887" y="4864"/>
                </a:lnTo>
                <a:lnTo>
                  <a:pt x="350304" y="2540"/>
                </a:lnTo>
                <a:lnTo>
                  <a:pt x="335559" y="1676"/>
                </a:lnTo>
                <a:lnTo>
                  <a:pt x="335559" y="8890"/>
                </a:lnTo>
                <a:lnTo>
                  <a:pt x="334962" y="8890"/>
                </a:lnTo>
                <a:lnTo>
                  <a:pt x="333984" y="8597"/>
                </a:lnTo>
                <a:lnTo>
                  <a:pt x="335559" y="8890"/>
                </a:lnTo>
                <a:lnTo>
                  <a:pt x="335559" y="1676"/>
                </a:lnTo>
                <a:lnTo>
                  <a:pt x="329996" y="1346"/>
                </a:lnTo>
                <a:lnTo>
                  <a:pt x="329996" y="7620"/>
                </a:lnTo>
                <a:lnTo>
                  <a:pt x="328612" y="7620"/>
                </a:lnTo>
                <a:lnTo>
                  <a:pt x="284378" y="7620"/>
                </a:lnTo>
                <a:lnTo>
                  <a:pt x="270510" y="8890"/>
                </a:lnTo>
                <a:lnTo>
                  <a:pt x="249847" y="8890"/>
                </a:lnTo>
                <a:lnTo>
                  <a:pt x="203873" y="12700"/>
                </a:lnTo>
                <a:lnTo>
                  <a:pt x="188658" y="15240"/>
                </a:lnTo>
                <a:lnTo>
                  <a:pt x="183591" y="15240"/>
                </a:lnTo>
                <a:lnTo>
                  <a:pt x="191262" y="12700"/>
                </a:lnTo>
                <a:lnTo>
                  <a:pt x="198513" y="11430"/>
                </a:lnTo>
                <a:lnTo>
                  <a:pt x="205486" y="11430"/>
                </a:lnTo>
                <a:lnTo>
                  <a:pt x="222935" y="8890"/>
                </a:lnTo>
                <a:lnTo>
                  <a:pt x="229171" y="8890"/>
                </a:lnTo>
                <a:lnTo>
                  <a:pt x="241935" y="7620"/>
                </a:lnTo>
                <a:lnTo>
                  <a:pt x="255320" y="7620"/>
                </a:lnTo>
                <a:lnTo>
                  <a:pt x="269011" y="6350"/>
                </a:lnTo>
                <a:lnTo>
                  <a:pt x="319938" y="6350"/>
                </a:lnTo>
                <a:lnTo>
                  <a:pt x="329996" y="7620"/>
                </a:lnTo>
                <a:lnTo>
                  <a:pt x="329996" y="1346"/>
                </a:lnTo>
                <a:lnTo>
                  <a:pt x="328879" y="1270"/>
                </a:lnTo>
                <a:lnTo>
                  <a:pt x="307492" y="1270"/>
                </a:lnTo>
                <a:lnTo>
                  <a:pt x="286080" y="0"/>
                </a:lnTo>
                <a:lnTo>
                  <a:pt x="222034" y="3810"/>
                </a:lnTo>
                <a:lnTo>
                  <a:pt x="179692" y="8890"/>
                </a:lnTo>
                <a:lnTo>
                  <a:pt x="117678" y="25400"/>
                </a:lnTo>
                <a:lnTo>
                  <a:pt x="88087" y="38100"/>
                </a:lnTo>
                <a:lnTo>
                  <a:pt x="78613" y="41910"/>
                </a:lnTo>
                <a:lnTo>
                  <a:pt x="69367" y="48260"/>
                </a:lnTo>
                <a:lnTo>
                  <a:pt x="60426" y="53340"/>
                </a:lnTo>
                <a:lnTo>
                  <a:pt x="51866" y="60960"/>
                </a:lnTo>
                <a:lnTo>
                  <a:pt x="43726" y="67310"/>
                </a:lnTo>
                <a:lnTo>
                  <a:pt x="38900" y="72390"/>
                </a:lnTo>
                <a:lnTo>
                  <a:pt x="34023" y="77470"/>
                </a:lnTo>
                <a:lnTo>
                  <a:pt x="12407" y="111760"/>
                </a:lnTo>
                <a:lnTo>
                  <a:pt x="660" y="153670"/>
                </a:lnTo>
                <a:lnTo>
                  <a:pt x="0" y="161290"/>
                </a:lnTo>
                <a:lnTo>
                  <a:pt x="12" y="172720"/>
                </a:lnTo>
                <a:lnTo>
                  <a:pt x="546" y="175260"/>
                </a:lnTo>
                <a:lnTo>
                  <a:pt x="2197" y="177800"/>
                </a:lnTo>
                <a:lnTo>
                  <a:pt x="2654" y="176530"/>
                </a:lnTo>
                <a:lnTo>
                  <a:pt x="2984" y="171450"/>
                </a:lnTo>
                <a:lnTo>
                  <a:pt x="3492" y="168910"/>
                </a:lnTo>
                <a:lnTo>
                  <a:pt x="3632" y="162560"/>
                </a:lnTo>
                <a:lnTo>
                  <a:pt x="4381" y="156210"/>
                </a:lnTo>
                <a:lnTo>
                  <a:pt x="4622" y="153670"/>
                </a:lnTo>
                <a:lnTo>
                  <a:pt x="5156" y="151130"/>
                </a:lnTo>
                <a:lnTo>
                  <a:pt x="5638" y="147320"/>
                </a:lnTo>
                <a:lnTo>
                  <a:pt x="6045" y="144780"/>
                </a:lnTo>
                <a:lnTo>
                  <a:pt x="6769" y="140970"/>
                </a:lnTo>
                <a:lnTo>
                  <a:pt x="7404" y="138430"/>
                </a:lnTo>
                <a:lnTo>
                  <a:pt x="7975" y="135890"/>
                </a:lnTo>
                <a:lnTo>
                  <a:pt x="8763" y="133350"/>
                </a:lnTo>
                <a:lnTo>
                  <a:pt x="10769" y="128270"/>
                </a:lnTo>
                <a:lnTo>
                  <a:pt x="11353" y="127000"/>
                </a:lnTo>
                <a:lnTo>
                  <a:pt x="11303" y="128270"/>
                </a:lnTo>
                <a:lnTo>
                  <a:pt x="9969" y="133350"/>
                </a:lnTo>
                <a:lnTo>
                  <a:pt x="8293" y="142240"/>
                </a:lnTo>
                <a:lnTo>
                  <a:pt x="7188" y="151130"/>
                </a:lnTo>
                <a:lnTo>
                  <a:pt x="6807" y="156210"/>
                </a:lnTo>
                <a:lnTo>
                  <a:pt x="6819" y="161290"/>
                </a:lnTo>
                <a:lnTo>
                  <a:pt x="6858" y="162560"/>
                </a:lnTo>
                <a:lnTo>
                  <a:pt x="7327" y="162560"/>
                </a:lnTo>
                <a:lnTo>
                  <a:pt x="7886" y="163830"/>
                </a:lnTo>
                <a:lnTo>
                  <a:pt x="8763" y="161290"/>
                </a:lnTo>
                <a:lnTo>
                  <a:pt x="10858" y="152400"/>
                </a:lnTo>
                <a:lnTo>
                  <a:pt x="11734" y="149860"/>
                </a:lnTo>
                <a:lnTo>
                  <a:pt x="12319" y="146050"/>
                </a:lnTo>
                <a:lnTo>
                  <a:pt x="14884" y="137160"/>
                </a:lnTo>
                <a:lnTo>
                  <a:pt x="16687" y="130810"/>
                </a:lnTo>
                <a:lnTo>
                  <a:pt x="18224" y="127000"/>
                </a:lnTo>
                <a:lnTo>
                  <a:pt x="18745" y="125730"/>
                </a:lnTo>
                <a:lnTo>
                  <a:pt x="21082" y="119380"/>
                </a:lnTo>
                <a:lnTo>
                  <a:pt x="41465" y="86360"/>
                </a:lnTo>
                <a:lnTo>
                  <a:pt x="73964" y="58420"/>
                </a:lnTo>
                <a:lnTo>
                  <a:pt x="109512" y="40640"/>
                </a:lnTo>
                <a:lnTo>
                  <a:pt x="167449" y="22860"/>
                </a:lnTo>
                <a:lnTo>
                  <a:pt x="187375" y="20320"/>
                </a:lnTo>
                <a:lnTo>
                  <a:pt x="207479" y="16510"/>
                </a:lnTo>
                <a:lnTo>
                  <a:pt x="227774" y="15240"/>
                </a:lnTo>
                <a:lnTo>
                  <a:pt x="268376" y="12700"/>
                </a:lnTo>
                <a:lnTo>
                  <a:pt x="288772" y="12700"/>
                </a:lnTo>
                <a:lnTo>
                  <a:pt x="309168" y="13970"/>
                </a:lnTo>
                <a:lnTo>
                  <a:pt x="329590" y="13970"/>
                </a:lnTo>
                <a:lnTo>
                  <a:pt x="349935" y="15240"/>
                </a:lnTo>
                <a:lnTo>
                  <a:pt x="360438" y="16560"/>
                </a:lnTo>
                <a:lnTo>
                  <a:pt x="349440" y="33020"/>
                </a:lnTo>
                <a:lnTo>
                  <a:pt x="332765" y="58420"/>
                </a:lnTo>
                <a:lnTo>
                  <a:pt x="297243" y="106680"/>
                </a:lnTo>
                <a:lnTo>
                  <a:pt x="258000" y="151130"/>
                </a:lnTo>
                <a:lnTo>
                  <a:pt x="213956" y="191770"/>
                </a:lnTo>
                <a:lnTo>
                  <a:pt x="201930" y="199390"/>
                </a:lnTo>
                <a:lnTo>
                  <a:pt x="189547" y="208280"/>
                </a:lnTo>
                <a:lnTo>
                  <a:pt x="149910" y="226060"/>
                </a:lnTo>
                <a:lnTo>
                  <a:pt x="121691" y="232410"/>
                </a:lnTo>
                <a:lnTo>
                  <a:pt x="92976" y="232410"/>
                </a:lnTo>
                <a:lnTo>
                  <a:pt x="52171" y="218440"/>
                </a:lnTo>
                <a:lnTo>
                  <a:pt x="33972" y="205740"/>
                </a:lnTo>
                <a:lnTo>
                  <a:pt x="28333" y="201930"/>
                </a:lnTo>
                <a:lnTo>
                  <a:pt x="24638" y="198120"/>
                </a:lnTo>
                <a:lnTo>
                  <a:pt x="21120" y="195580"/>
                </a:lnTo>
                <a:lnTo>
                  <a:pt x="17754" y="191770"/>
                </a:lnTo>
                <a:lnTo>
                  <a:pt x="16116" y="189230"/>
                </a:lnTo>
                <a:lnTo>
                  <a:pt x="14439" y="187960"/>
                </a:lnTo>
                <a:lnTo>
                  <a:pt x="12903" y="186690"/>
                </a:lnTo>
                <a:lnTo>
                  <a:pt x="12103" y="185420"/>
                </a:lnTo>
                <a:lnTo>
                  <a:pt x="9499" y="181610"/>
                </a:lnTo>
                <a:lnTo>
                  <a:pt x="7810" y="181610"/>
                </a:lnTo>
                <a:lnTo>
                  <a:pt x="9309" y="184150"/>
                </a:lnTo>
                <a:lnTo>
                  <a:pt x="11163" y="186690"/>
                </a:lnTo>
                <a:lnTo>
                  <a:pt x="13728" y="189230"/>
                </a:lnTo>
                <a:lnTo>
                  <a:pt x="15113" y="190500"/>
                </a:lnTo>
                <a:lnTo>
                  <a:pt x="17805" y="194310"/>
                </a:lnTo>
                <a:lnTo>
                  <a:pt x="20675" y="196850"/>
                </a:lnTo>
                <a:lnTo>
                  <a:pt x="29730" y="205740"/>
                </a:lnTo>
                <a:lnTo>
                  <a:pt x="36182" y="210820"/>
                </a:lnTo>
                <a:lnTo>
                  <a:pt x="77812" y="232410"/>
                </a:lnTo>
                <a:lnTo>
                  <a:pt x="103238" y="236220"/>
                </a:lnTo>
                <a:lnTo>
                  <a:pt x="116255" y="236220"/>
                </a:lnTo>
                <a:lnTo>
                  <a:pt x="154876" y="229870"/>
                </a:lnTo>
                <a:lnTo>
                  <a:pt x="190919" y="212090"/>
                </a:lnTo>
                <a:lnTo>
                  <a:pt x="234162" y="181610"/>
                </a:lnTo>
                <a:lnTo>
                  <a:pt x="272262" y="144780"/>
                </a:lnTo>
                <a:lnTo>
                  <a:pt x="306260" y="104140"/>
                </a:lnTo>
                <a:lnTo>
                  <a:pt x="349034" y="44450"/>
                </a:lnTo>
                <a:lnTo>
                  <a:pt x="365188" y="19050"/>
                </a:lnTo>
                <a:lnTo>
                  <a:pt x="366356" y="17297"/>
                </a:lnTo>
                <a:lnTo>
                  <a:pt x="367601" y="17462"/>
                </a:lnTo>
                <a:lnTo>
                  <a:pt x="365988" y="20320"/>
                </a:lnTo>
                <a:lnTo>
                  <a:pt x="361797" y="26670"/>
                </a:lnTo>
                <a:lnTo>
                  <a:pt x="356768" y="35560"/>
                </a:lnTo>
                <a:lnTo>
                  <a:pt x="346024" y="50800"/>
                </a:lnTo>
                <a:lnTo>
                  <a:pt x="341261" y="58420"/>
                </a:lnTo>
                <a:lnTo>
                  <a:pt x="334479" y="68580"/>
                </a:lnTo>
                <a:lnTo>
                  <a:pt x="331304" y="73660"/>
                </a:lnTo>
                <a:lnTo>
                  <a:pt x="327952" y="77470"/>
                </a:lnTo>
                <a:lnTo>
                  <a:pt x="309245" y="101600"/>
                </a:lnTo>
                <a:lnTo>
                  <a:pt x="301752" y="111760"/>
                </a:lnTo>
                <a:lnTo>
                  <a:pt x="287362" y="128270"/>
                </a:lnTo>
                <a:lnTo>
                  <a:pt x="272224" y="146050"/>
                </a:lnTo>
                <a:lnTo>
                  <a:pt x="256298" y="162560"/>
                </a:lnTo>
                <a:lnTo>
                  <a:pt x="234061" y="182880"/>
                </a:lnTo>
                <a:lnTo>
                  <a:pt x="227914" y="187960"/>
                </a:lnTo>
                <a:lnTo>
                  <a:pt x="221970" y="193040"/>
                </a:lnTo>
                <a:lnTo>
                  <a:pt x="216141" y="198120"/>
                </a:lnTo>
                <a:lnTo>
                  <a:pt x="209575" y="201930"/>
                </a:lnTo>
                <a:lnTo>
                  <a:pt x="203365" y="207010"/>
                </a:lnTo>
                <a:lnTo>
                  <a:pt x="200291" y="208280"/>
                </a:lnTo>
                <a:lnTo>
                  <a:pt x="196888" y="210820"/>
                </a:lnTo>
                <a:lnTo>
                  <a:pt x="193611" y="213360"/>
                </a:lnTo>
                <a:lnTo>
                  <a:pt x="190296" y="214630"/>
                </a:lnTo>
                <a:lnTo>
                  <a:pt x="187045" y="217170"/>
                </a:lnTo>
                <a:lnTo>
                  <a:pt x="183692" y="218440"/>
                </a:lnTo>
                <a:lnTo>
                  <a:pt x="173367" y="223520"/>
                </a:lnTo>
                <a:lnTo>
                  <a:pt x="171640" y="224790"/>
                </a:lnTo>
                <a:lnTo>
                  <a:pt x="169964" y="224790"/>
                </a:lnTo>
                <a:lnTo>
                  <a:pt x="162826" y="228600"/>
                </a:lnTo>
                <a:lnTo>
                  <a:pt x="141071" y="234950"/>
                </a:lnTo>
                <a:lnTo>
                  <a:pt x="118592" y="238760"/>
                </a:lnTo>
                <a:lnTo>
                  <a:pt x="96088" y="237490"/>
                </a:lnTo>
                <a:lnTo>
                  <a:pt x="54000" y="224790"/>
                </a:lnTo>
                <a:lnTo>
                  <a:pt x="35763" y="212090"/>
                </a:lnTo>
                <a:lnTo>
                  <a:pt x="30048" y="208280"/>
                </a:lnTo>
                <a:lnTo>
                  <a:pt x="8115" y="184150"/>
                </a:lnTo>
                <a:lnTo>
                  <a:pt x="7112" y="182880"/>
                </a:lnTo>
                <a:lnTo>
                  <a:pt x="6908" y="181610"/>
                </a:lnTo>
                <a:lnTo>
                  <a:pt x="4800" y="182880"/>
                </a:lnTo>
                <a:lnTo>
                  <a:pt x="2908" y="184150"/>
                </a:lnTo>
                <a:lnTo>
                  <a:pt x="1257" y="185420"/>
                </a:lnTo>
                <a:lnTo>
                  <a:pt x="2540" y="187960"/>
                </a:lnTo>
                <a:lnTo>
                  <a:pt x="4457" y="190500"/>
                </a:lnTo>
                <a:lnTo>
                  <a:pt x="7620" y="194310"/>
                </a:lnTo>
                <a:lnTo>
                  <a:pt x="9321" y="195580"/>
                </a:lnTo>
                <a:lnTo>
                  <a:pt x="10972" y="198120"/>
                </a:lnTo>
                <a:lnTo>
                  <a:pt x="14389" y="201930"/>
                </a:lnTo>
                <a:lnTo>
                  <a:pt x="17957" y="205740"/>
                </a:lnTo>
                <a:lnTo>
                  <a:pt x="21717" y="208280"/>
                </a:lnTo>
                <a:lnTo>
                  <a:pt x="27470" y="213360"/>
                </a:lnTo>
                <a:lnTo>
                  <a:pt x="33502" y="218440"/>
                </a:lnTo>
                <a:lnTo>
                  <a:pt x="39776" y="222250"/>
                </a:lnTo>
                <a:lnTo>
                  <a:pt x="46329" y="227330"/>
                </a:lnTo>
                <a:lnTo>
                  <a:pt x="53098" y="231140"/>
                </a:lnTo>
                <a:lnTo>
                  <a:pt x="60058" y="233680"/>
                </a:lnTo>
                <a:lnTo>
                  <a:pt x="67221" y="237490"/>
                </a:lnTo>
                <a:lnTo>
                  <a:pt x="74612" y="238760"/>
                </a:lnTo>
                <a:lnTo>
                  <a:pt x="78333" y="240030"/>
                </a:lnTo>
                <a:lnTo>
                  <a:pt x="89763" y="242570"/>
                </a:lnTo>
                <a:lnTo>
                  <a:pt x="101396" y="243840"/>
                </a:lnTo>
                <a:lnTo>
                  <a:pt x="120916" y="243840"/>
                </a:lnTo>
                <a:lnTo>
                  <a:pt x="166243" y="233680"/>
                </a:lnTo>
                <a:lnTo>
                  <a:pt x="207264" y="212090"/>
                </a:lnTo>
                <a:lnTo>
                  <a:pt x="243789" y="182880"/>
                </a:lnTo>
                <a:lnTo>
                  <a:pt x="286969" y="139700"/>
                </a:lnTo>
                <a:lnTo>
                  <a:pt x="325348" y="91440"/>
                </a:lnTo>
                <a:lnTo>
                  <a:pt x="360133" y="40640"/>
                </a:lnTo>
                <a:lnTo>
                  <a:pt x="377786" y="12700"/>
                </a:lnTo>
                <a:lnTo>
                  <a:pt x="378409" y="11430"/>
                </a:lnTo>
                <a:close/>
              </a:path>
            </a:pathLst>
          </a:custGeom>
          <a:solidFill>
            <a:srgbClr val="B88F51"/>
          </a:solidFill>
        </p:spPr>
        <p:txBody>
          <a:bodyPr wrap="square" lIns="0" tIns="0" rIns="0" bIns="0" rtlCol="0"/>
          <a:lstStyle/>
          <a:p>
            <a:endParaRPr sz="2511"/>
          </a:p>
        </p:txBody>
      </p:sp>
      <p:sp>
        <p:nvSpPr>
          <p:cNvPr id="197" name="bg object 197"/>
          <p:cNvSpPr/>
          <p:nvPr/>
        </p:nvSpPr>
        <p:spPr>
          <a:xfrm>
            <a:off x="7956486" y="353758"/>
            <a:ext cx="178594" cy="301625"/>
          </a:xfrm>
          <a:custGeom>
            <a:avLst/>
            <a:gdLst/>
            <a:ahLst/>
            <a:cxnLst/>
            <a:rect l="l" t="t" r="r" b="b"/>
            <a:pathLst>
              <a:path w="285750" h="482600">
                <a:moveTo>
                  <a:pt x="60807" y="470331"/>
                </a:moveTo>
                <a:lnTo>
                  <a:pt x="60312" y="469315"/>
                </a:lnTo>
                <a:lnTo>
                  <a:pt x="59245" y="469900"/>
                </a:lnTo>
                <a:lnTo>
                  <a:pt x="60807" y="470331"/>
                </a:lnTo>
                <a:close/>
              </a:path>
              <a:path w="285750" h="482600">
                <a:moveTo>
                  <a:pt x="63055" y="474980"/>
                </a:moveTo>
                <a:lnTo>
                  <a:pt x="62801" y="474459"/>
                </a:lnTo>
                <a:lnTo>
                  <a:pt x="61747" y="474980"/>
                </a:lnTo>
                <a:lnTo>
                  <a:pt x="63055" y="474980"/>
                </a:lnTo>
                <a:close/>
              </a:path>
              <a:path w="285750" h="482600">
                <a:moveTo>
                  <a:pt x="67475" y="472211"/>
                </a:moveTo>
                <a:lnTo>
                  <a:pt x="60807" y="470331"/>
                </a:lnTo>
                <a:lnTo>
                  <a:pt x="62801" y="474459"/>
                </a:lnTo>
                <a:lnTo>
                  <a:pt x="67475" y="472211"/>
                </a:lnTo>
                <a:close/>
              </a:path>
              <a:path w="285750" h="482600">
                <a:moveTo>
                  <a:pt x="68300" y="472440"/>
                </a:moveTo>
                <a:lnTo>
                  <a:pt x="68059" y="471932"/>
                </a:lnTo>
                <a:lnTo>
                  <a:pt x="67475" y="472211"/>
                </a:lnTo>
                <a:lnTo>
                  <a:pt x="68300" y="472440"/>
                </a:lnTo>
                <a:close/>
              </a:path>
              <a:path w="285750" h="482600">
                <a:moveTo>
                  <a:pt x="216928" y="8890"/>
                </a:moveTo>
                <a:lnTo>
                  <a:pt x="214668" y="8890"/>
                </a:lnTo>
                <a:lnTo>
                  <a:pt x="214845" y="8255"/>
                </a:lnTo>
                <a:lnTo>
                  <a:pt x="213156" y="8890"/>
                </a:lnTo>
                <a:lnTo>
                  <a:pt x="209575" y="10160"/>
                </a:lnTo>
                <a:lnTo>
                  <a:pt x="207175" y="10160"/>
                </a:lnTo>
                <a:lnTo>
                  <a:pt x="202412" y="12700"/>
                </a:lnTo>
                <a:lnTo>
                  <a:pt x="197662" y="13970"/>
                </a:lnTo>
                <a:lnTo>
                  <a:pt x="188214" y="19050"/>
                </a:lnTo>
                <a:lnTo>
                  <a:pt x="181178" y="21590"/>
                </a:lnTo>
                <a:lnTo>
                  <a:pt x="146799" y="40640"/>
                </a:lnTo>
                <a:lnTo>
                  <a:pt x="107975" y="68580"/>
                </a:lnTo>
                <a:lnTo>
                  <a:pt x="62915" y="114300"/>
                </a:lnTo>
                <a:lnTo>
                  <a:pt x="29591" y="170180"/>
                </a:lnTo>
                <a:lnTo>
                  <a:pt x="16395" y="208280"/>
                </a:lnTo>
                <a:lnTo>
                  <a:pt x="9474" y="248920"/>
                </a:lnTo>
                <a:lnTo>
                  <a:pt x="9105" y="254000"/>
                </a:lnTo>
                <a:lnTo>
                  <a:pt x="8547" y="259080"/>
                </a:lnTo>
                <a:lnTo>
                  <a:pt x="8470" y="265430"/>
                </a:lnTo>
                <a:lnTo>
                  <a:pt x="8343" y="281940"/>
                </a:lnTo>
                <a:lnTo>
                  <a:pt x="8534" y="288290"/>
                </a:lnTo>
                <a:lnTo>
                  <a:pt x="12801" y="328930"/>
                </a:lnTo>
                <a:lnTo>
                  <a:pt x="28003" y="391160"/>
                </a:lnTo>
                <a:lnTo>
                  <a:pt x="39420" y="422910"/>
                </a:lnTo>
                <a:lnTo>
                  <a:pt x="43294" y="433070"/>
                </a:lnTo>
                <a:lnTo>
                  <a:pt x="47993" y="443230"/>
                </a:lnTo>
                <a:lnTo>
                  <a:pt x="50482" y="448310"/>
                </a:lnTo>
                <a:lnTo>
                  <a:pt x="53060" y="454660"/>
                </a:lnTo>
                <a:lnTo>
                  <a:pt x="55676" y="459740"/>
                </a:lnTo>
                <a:lnTo>
                  <a:pt x="60312" y="469315"/>
                </a:lnTo>
                <a:lnTo>
                  <a:pt x="65468" y="466509"/>
                </a:lnTo>
                <a:lnTo>
                  <a:pt x="53162" y="440690"/>
                </a:lnTo>
                <a:lnTo>
                  <a:pt x="39916" y="407670"/>
                </a:lnTo>
                <a:lnTo>
                  <a:pt x="28956" y="373380"/>
                </a:lnTo>
                <a:lnTo>
                  <a:pt x="20662" y="339090"/>
                </a:lnTo>
                <a:lnTo>
                  <a:pt x="19405" y="334010"/>
                </a:lnTo>
                <a:lnTo>
                  <a:pt x="18656" y="327660"/>
                </a:lnTo>
                <a:lnTo>
                  <a:pt x="17627" y="321310"/>
                </a:lnTo>
                <a:lnTo>
                  <a:pt x="15938" y="308610"/>
                </a:lnTo>
                <a:lnTo>
                  <a:pt x="14795" y="295910"/>
                </a:lnTo>
                <a:lnTo>
                  <a:pt x="14401" y="288290"/>
                </a:lnTo>
                <a:lnTo>
                  <a:pt x="14300" y="285750"/>
                </a:lnTo>
                <a:lnTo>
                  <a:pt x="14185" y="280670"/>
                </a:lnTo>
                <a:lnTo>
                  <a:pt x="14198" y="267970"/>
                </a:lnTo>
                <a:lnTo>
                  <a:pt x="20066" y="217170"/>
                </a:lnTo>
                <a:lnTo>
                  <a:pt x="36487" y="167640"/>
                </a:lnTo>
                <a:lnTo>
                  <a:pt x="62979" y="121920"/>
                </a:lnTo>
                <a:lnTo>
                  <a:pt x="97878" y="82550"/>
                </a:lnTo>
                <a:lnTo>
                  <a:pt x="139103" y="49530"/>
                </a:lnTo>
                <a:lnTo>
                  <a:pt x="161493" y="35560"/>
                </a:lnTo>
                <a:lnTo>
                  <a:pt x="169176" y="30480"/>
                </a:lnTo>
                <a:lnTo>
                  <a:pt x="190119" y="20320"/>
                </a:lnTo>
                <a:lnTo>
                  <a:pt x="209003" y="11430"/>
                </a:lnTo>
                <a:lnTo>
                  <a:pt x="213106" y="10160"/>
                </a:lnTo>
                <a:lnTo>
                  <a:pt x="216928" y="8890"/>
                </a:lnTo>
                <a:close/>
              </a:path>
              <a:path w="285750" h="482600">
                <a:moveTo>
                  <a:pt x="285496" y="193040"/>
                </a:moveTo>
                <a:lnTo>
                  <a:pt x="280047" y="140970"/>
                </a:lnTo>
                <a:lnTo>
                  <a:pt x="268465" y="97790"/>
                </a:lnTo>
                <a:lnTo>
                  <a:pt x="265176" y="88900"/>
                </a:lnTo>
                <a:lnTo>
                  <a:pt x="261632" y="78740"/>
                </a:lnTo>
                <a:lnTo>
                  <a:pt x="257886" y="69850"/>
                </a:lnTo>
                <a:lnTo>
                  <a:pt x="255600" y="64770"/>
                </a:lnTo>
                <a:lnTo>
                  <a:pt x="249364" y="50800"/>
                </a:lnTo>
                <a:lnTo>
                  <a:pt x="244487" y="40640"/>
                </a:lnTo>
                <a:lnTo>
                  <a:pt x="239458" y="31750"/>
                </a:lnTo>
                <a:lnTo>
                  <a:pt x="234556" y="22860"/>
                </a:lnTo>
                <a:lnTo>
                  <a:pt x="230111" y="15240"/>
                </a:lnTo>
                <a:lnTo>
                  <a:pt x="224066" y="8890"/>
                </a:lnTo>
                <a:lnTo>
                  <a:pt x="223100" y="10160"/>
                </a:lnTo>
                <a:lnTo>
                  <a:pt x="229095" y="21590"/>
                </a:lnTo>
                <a:lnTo>
                  <a:pt x="234175" y="30480"/>
                </a:lnTo>
                <a:lnTo>
                  <a:pt x="239483" y="40640"/>
                </a:lnTo>
                <a:lnTo>
                  <a:pt x="244297" y="50800"/>
                </a:lnTo>
                <a:lnTo>
                  <a:pt x="248018" y="58420"/>
                </a:lnTo>
                <a:lnTo>
                  <a:pt x="250075" y="64770"/>
                </a:lnTo>
                <a:lnTo>
                  <a:pt x="249174" y="63500"/>
                </a:lnTo>
                <a:lnTo>
                  <a:pt x="245833" y="57150"/>
                </a:lnTo>
                <a:lnTo>
                  <a:pt x="240944" y="46990"/>
                </a:lnTo>
                <a:lnTo>
                  <a:pt x="235369" y="38100"/>
                </a:lnTo>
                <a:lnTo>
                  <a:pt x="231686" y="31750"/>
                </a:lnTo>
                <a:lnTo>
                  <a:pt x="228295" y="26670"/>
                </a:lnTo>
                <a:lnTo>
                  <a:pt x="227139" y="25400"/>
                </a:lnTo>
                <a:lnTo>
                  <a:pt x="225933" y="25400"/>
                </a:lnTo>
                <a:lnTo>
                  <a:pt x="227076" y="27940"/>
                </a:lnTo>
                <a:lnTo>
                  <a:pt x="231571" y="39370"/>
                </a:lnTo>
                <a:lnTo>
                  <a:pt x="242392" y="64770"/>
                </a:lnTo>
                <a:lnTo>
                  <a:pt x="248475" y="78740"/>
                </a:lnTo>
                <a:lnTo>
                  <a:pt x="254406" y="93980"/>
                </a:lnTo>
                <a:lnTo>
                  <a:pt x="267906" y="140970"/>
                </a:lnTo>
                <a:lnTo>
                  <a:pt x="273037" y="179070"/>
                </a:lnTo>
                <a:lnTo>
                  <a:pt x="273456" y="204470"/>
                </a:lnTo>
                <a:lnTo>
                  <a:pt x="271386" y="229870"/>
                </a:lnTo>
                <a:lnTo>
                  <a:pt x="266687" y="255270"/>
                </a:lnTo>
                <a:lnTo>
                  <a:pt x="259372" y="279400"/>
                </a:lnTo>
                <a:lnTo>
                  <a:pt x="249516" y="303530"/>
                </a:lnTo>
                <a:lnTo>
                  <a:pt x="249008" y="304431"/>
                </a:lnTo>
                <a:lnTo>
                  <a:pt x="249008" y="316230"/>
                </a:lnTo>
                <a:lnTo>
                  <a:pt x="247751" y="320040"/>
                </a:lnTo>
                <a:lnTo>
                  <a:pt x="243230" y="327660"/>
                </a:lnTo>
                <a:lnTo>
                  <a:pt x="238582" y="335280"/>
                </a:lnTo>
                <a:lnTo>
                  <a:pt x="237490" y="337820"/>
                </a:lnTo>
                <a:lnTo>
                  <a:pt x="235775" y="340360"/>
                </a:lnTo>
                <a:lnTo>
                  <a:pt x="233794" y="342900"/>
                </a:lnTo>
                <a:lnTo>
                  <a:pt x="229666" y="349250"/>
                </a:lnTo>
                <a:lnTo>
                  <a:pt x="227304" y="351790"/>
                </a:lnTo>
                <a:lnTo>
                  <a:pt x="222796" y="358140"/>
                </a:lnTo>
                <a:lnTo>
                  <a:pt x="217970" y="363220"/>
                </a:lnTo>
                <a:lnTo>
                  <a:pt x="215684" y="365760"/>
                </a:lnTo>
                <a:lnTo>
                  <a:pt x="205257" y="377190"/>
                </a:lnTo>
                <a:lnTo>
                  <a:pt x="193789" y="389890"/>
                </a:lnTo>
                <a:lnTo>
                  <a:pt x="181571" y="401320"/>
                </a:lnTo>
                <a:lnTo>
                  <a:pt x="156159" y="421640"/>
                </a:lnTo>
                <a:lnTo>
                  <a:pt x="143662" y="430530"/>
                </a:lnTo>
                <a:lnTo>
                  <a:pt x="131851" y="439420"/>
                </a:lnTo>
                <a:lnTo>
                  <a:pt x="121132" y="444500"/>
                </a:lnTo>
                <a:lnTo>
                  <a:pt x="122643" y="444500"/>
                </a:lnTo>
                <a:lnTo>
                  <a:pt x="118491" y="445782"/>
                </a:lnTo>
                <a:lnTo>
                  <a:pt x="116484" y="447040"/>
                </a:lnTo>
                <a:lnTo>
                  <a:pt x="114414" y="447040"/>
                </a:lnTo>
                <a:lnTo>
                  <a:pt x="118491" y="445782"/>
                </a:lnTo>
                <a:lnTo>
                  <a:pt x="120535" y="444500"/>
                </a:lnTo>
                <a:lnTo>
                  <a:pt x="123444" y="443230"/>
                </a:lnTo>
                <a:lnTo>
                  <a:pt x="138531" y="433070"/>
                </a:lnTo>
                <a:lnTo>
                  <a:pt x="142748" y="429260"/>
                </a:lnTo>
                <a:lnTo>
                  <a:pt x="147358" y="425450"/>
                </a:lnTo>
                <a:lnTo>
                  <a:pt x="152031" y="422910"/>
                </a:lnTo>
                <a:lnTo>
                  <a:pt x="158978" y="416560"/>
                </a:lnTo>
                <a:lnTo>
                  <a:pt x="165874" y="411480"/>
                </a:lnTo>
                <a:lnTo>
                  <a:pt x="172529" y="406400"/>
                </a:lnTo>
                <a:lnTo>
                  <a:pt x="180759" y="398780"/>
                </a:lnTo>
                <a:lnTo>
                  <a:pt x="184505" y="394970"/>
                </a:lnTo>
                <a:lnTo>
                  <a:pt x="192633" y="387350"/>
                </a:lnTo>
                <a:lnTo>
                  <a:pt x="195300" y="384810"/>
                </a:lnTo>
                <a:lnTo>
                  <a:pt x="197192" y="383540"/>
                </a:lnTo>
                <a:lnTo>
                  <a:pt x="203161" y="377190"/>
                </a:lnTo>
                <a:lnTo>
                  <a:pt x="227749" y="347980"/>
                </a:lnTo>
                <a:lnTo>
                  <a:pt x="249008" y="316230"/>
                </a:lnTo>
                <a:lnTo>
                  <a:pt x="249008" y="304431"/>
                </a:lnTo>
                <a:lnTo>
                  <a:pt x="237274" y="325120"/>
                </a:lnTo>
                <a:lnTo>
                  <a:pt x="222834" y="346710"/>
                </a:lnTo>
                <a:lnTo>
                  <a:pt x="188582" y="384810"/>
                </a:lnTo>
                <a:lnTo>
                  <a:pt x="148869" y="417830"/>
                </a:lnTo>
                <a:lnTo>
                  <a:pt x="127469" y="431800"/>
                </a:lnTo>
                <a:lnTo>
                  <a:pt x="116484" y="439420"/>
                </a:lnTo>
                <a:lnTo>
                  <a:pt x="105321" y="445782"/>
                </a:lnTo>
                <a:lnTo>
                  <a:pt x="82537" y="458470"/>
                </a:lnTo>
                <a:lnTo>
                  <a:pt x="70929" y="463550"/>
                </a:lnTo>
                <a:lnTo>
                  <a:pt x="65468" y="466509"/>
                </a:lnTo>
                <a:lnTo>
                  <a:pt x="68059" y="471932"/>
                </a:lnTo>
                <a:lnTo>
                  <a:pt x="69634" y="471170"/>
                </a:lnTo>
                <a:lnTo>
                  <a:pt x="75031" y="468630"/>
                </a:lnTo>
                <a:lnTo>
                  <a:pt x="74168" y="469900"/>
                </a:lnTo>
                <a:lnTo>
                  <a:pt x="62141" y="476250"/>
                </a:lnTo>
                <a:lnTo>
                  <a:pt x="61836" y="476250"/>
                </a:lnTo>
                <a:lnTo>
                  <a:pt x="54965" y="462280"/>
                </a:lnTo>
                <a:lnTo>
                  <a:pt x="52501" y="457200"/>
                </a:lnTo>
                <a:lnTo>
                  <a:pt x="50266" y="452120"/>
                </a:lnTo>
                <a:lnTo>
                  <a:pt x="45593" y="441960"/>
                </a:lnTo>
                <a:lnTo>
                  <a:pt x="43662" y="436880"/>
                </a:lnTo>
                <a:lnTo>
                  <a:pt x="40005" y="427990"/>
                </a:lnTo>
                <a:lnTo>
                  <a:pt x="37503" y="421640"/>
                </a:lnTo>
                <a:lnTo>
                  <a:pt x="33604" y="411480"/>
                </a:lnTo>
                <a:lnTo>
                  <a:pt x="32346" y="408940"/>
                </a:lnTo>
                <a:lnTo>
                  <a:pt x="31254" y="405130"/>
                </a:lnTo>
                <a:lnTo>
                  <a:pt x="30111" y="401320"/>
                </a:lnTo>
                <a:lnTo>
                  <a:pt x="27774" y="394970"/>
                </a:lnTo>
                <a:lnTo>
                  <a:pt x="25920" y="388620"/>
                </a:lnTo>
                <a:lnTo>
                  <a:pt x="22275" y="377190"/>
                </a:lnTo>
                <a:lnTo>
                  <a:pt x="20916" y="370840"/>
                </a:lnTo>
                <a:lnTo>
                  <a:pt x="19507" y="365760"/>
                </a:lnTo>
                <a:lnTo>
                  <a:pt x="11150" y="323850"/>
                </a:lnTo>
                <a:lnTo>
                  <a:pt x="7429" y="281940"/>
                </a:lnTo>
                <a:lnTo>
                  <a:pt x="7531" y="265430"/>
                </a:lnTo>
                <a:lnTo>
                  <a:pt x="11366" y="226060"/>
                </a:lnTo>
                <a:lnTo>
                  <a:pt x="21996" y="185420"/>
                </a:lnTo>
                <a:lnTo>
                  <a:pt x="39331" y="146050"/>
                </a:lnTo>
                <a:lnTo>
                  <a:pt x="62636" y="111760"/>
                </a:lnTo>
                <a:lnTo>
                  <a:pt x="100965" y="71120"/>
                </a:lnTo>
                <a:lnTo>
                  <a:pt x="133553" y="46990"/>
                </a:lnTo>
                <a:lnTo>
                  <a:pt x="168198" y="26670"/>
                </a:lnTo>
                <a:lnTo>
                  <a:pt x="174117" y="22860"/>
                </a:lnTo>
                <a:lnTo>
                  <a:pt x="192049" y="15240"/>
                </a:lnTo>
                <a:lnTo>
                  <a:pt x="196049" y="13970"/>
                </a:lnTo>
                <a:lnTo>
                  <a:pt x="200088" y="11430"/>
                </a:lnTo>
                <a:lnTo>
                  <a:pt x="206146" y="10160"/>
                </a:lnTo>
                <a:lnTo>
                  <a:pt x="210197" y="7620"/>
                </a:lnTo>
                <a:lnTo>
                  <a:pt x="215366" y="6489"/>
                </a:lnTo>
                <a:lnTo>
                  <a:pt x="216255" y="7518"/>
                </a:lnTo>
                <a:lnTo>
                  <a:pt x="215023" y="7620"/>
                </a:lnTo>
                <a:lnTo>
                  <a:pt x="214845" y="8255"/>
                </a:lnTo>
                <a:lnTo>
                  <a:pt x="216395" y="7683"/>
                </a:lnTo>
                <a:lnTo>
                  <a:pt x="217982" y="9334"/>
                </a:lnTo>
                <a:lnTo>
                  <a:pt x="221373" y="12750"/>
                </a:lnTo>
                <a:lnTo>
                  <a:pt x="221183" y="10312"/>
                </a:lnTo>
                <a:lnTo>
                  <a:pt x="219430" y="8293"/>
                </a:lnTo>
                <a:lnTo>
                  <a:pt x="216916" y="6299"/>
                </a:lnTo>
                <a:lnTo>
                  <a:pt x="216027" y="5727"/>
                </a:lnTo>
                <a:lnTo>
                  <a:pt x="216052" y="5080"/>
                </a:lnTo>
                <a:lnTo>
                  <a:pt x="215595" y="5080"/>
                </a:lnTo>
                <a:lnTo>
                  <a:pt x="213525" y="0"/>
                </a:lnTo>
                <a:lnTo>
                  <a:pt x="196761" y="5080"/>
                </a:lnTo>
                <a:lnTo>
                  <a:pt x="164528" y="20320"/>
                </a:lnTo>
                <a:lnTo>
                  <a:pt x="156679" y="25400"/>
                </a:lnTo>
                <a:lnTo>
                  <a:pt x="148932" y="29210"/>
                </a:lnTo>
                <a:lnTo>
                  <a:pt x="104635" y="59690"/>
                </a:lnTo>
                <a:lnTo>
                  <a:pt x="65455" y="97790"/>
                </a:lnTo>
                <a:lnTo>
                  <a:pt x="33756" y="143510"/>
                </a:lnTo>
                <a:lnTo>
                  <a:pt x="11874" y="194310"/>
                </a:lnTo>
                <a:lnTo>
                  <a:pt x="2197" y="238760"/>
                </a:lnTo>
                <a:lnTo>
                  <a:pt x="0" y="278130"/>
                </a:lnTo>
                <a:lnTo>
                  <a:pt x="101" y="285750"/>
                </a:lnTo>
                <a:lnTo>
                  <a:pt x="406" y="290830"/>
                </a:lnTo>
                <a:lnTo>
                  <a:pt x="609" y="297180"/>
                </a:lnTo>
                <a:lnTo>
                  <a:pt x="6388" y="340360"/>
                </a:lnTo>
                <a:lnTo>
                  <a:pt x="26352" y="411480"/>
                </a:lnTo>
                <a:lnTo>
                  <a:pt x="55905" y="478790"/>
                </a:lnTo>
                <a:lnTo>
                  <a:pt x="62674" y="482600"/>
                </a:lnTo>
                <a:lnTo>
                  <a:pt x="65163" y="482600"/>
                </a:lnTo>
                <a:lnTo>
                  <a:pt x="113639" y="457200"/>
                </a:lnTo>
                <a:lnTo>
                  <a:pt x="148285" y="434340"/>
                </a:lnTo>
                <a:lnTo>
                  <a:pt x="180962" y="408940"/>
                </a:lnTo>
                <a:lnTo>
                  <a:pt x="220014" y="370840"/>
                </a:lnTo>
                <a:lnTo>
                  <a:pt x="244665" y="337820"/>
                </a:lnTo>
                <a:lnTo>
                  <a:pt x="257009" y="316230"/>
                </a:lnTo>
                <a:lnTo>
                  <a:pt x="258318" y="313690"/>
                </a:lnTo>
                <a:lnTo>
                  <a:pt x="273824" y="275590"/>
                </a:lnTo>
                <a:lnTo>
                  <a:pt x="284518" y="222250"/>
                </a:lnTo>
                <a:lnTo>
                  <a:pt x="285419" y="198120"/>
                </a:lnTo>
                <a:lnTo>
                  <a:pt x="285496" y="193040"/>
                </a:lnTo>
                <a:close/>
              </a:path>
            </a:pathLst>
          </a:custGeom>
          <a:solidFill>
            <a:srgbClr val="B88F51"/>
          </a:solidFill>
        </p:spPr>
        <p:txBody>
          <a:bodyPr wrap="square" lIns="0" tIns="0" rIns="0" bIns="0" rtlCol="0"/>
          <a:lstStyle/>
          <a:p>
            <a:endParaRPr sz="2511"/>
          </a:p>
        </p:txBody>
      </p:sp>
      <p:sp>
        <p:nvSpPr>
          <p:cNvPr id="198" name="bg object 198"/>
          <p:cNvSpPr/>
          <p:nvPr/>
        </p:nvSpPr>
        <p:spPr>
          <a:xfrm>
            <a:off x="7799364" y="195865"/>
            <a:ext cx="519906" cy="344488"/>
          </a:xfrm>
          <a:custGeom>
            <a:avLst/>
            <a:gdLst/>
            <a:ahLst/>
            <a:cxnLst/>
            <a:rect l="l" t="t" r="r" b="b"/>
            <a:pathLst>
              <a:path w="831850" h="551180">
                <a:moveTo>
                  <a:pt x="320954" y="97751"/>
                </a:moveTo>
                <a:lnTo>
                  <a:pt x="320903" y="96913"/>
                </a:lnTo>
                <a:lnTo>
                  <a:pt x="320954" y="97751"/>
                </a:lnTo>
                <a:close/>
              </a:path>
              <a:path w="831850" h="551180">
                <a:moveTo>
                  <a:pt x="322554" y="98183"/>
                </a:moveTo>
                <a:lnTo>
                  <a:pt x="320954" y="97751"/>
                </a:lnTo>
                <a:lnTo>
                  <a:pt x="320979" y="98183"/>
                </a:lnTo>
                <a:lnTo>
                  <a:pt x="322554" y="98183"/>
                </a:lnTo>
                <a:close/>
              </a:path>
              <a:path w="831850" h="551180">
                <a:moveTo>
                  <a:pt x="672719" y="181203"/>
                </a:moveTo>
                <a:lnTo>
                  <a:pt x="672426" y="181203"/>
                </a:lnTo>
                <a:lnTo>
                  <a:pt x="672211" y="181813"/>
                </a:lnTo>
                <a:lnTo>
                  <a:pt x="672719" y="181203"/>
                </a:lnTo>
                <a:close/>
              </a:path>
              <a:path w="831850" h="551180">
                <a:moveTo>
                  <a:pt x="677748" y="179616"/>
                </a:moveTo>
                <a:lnTo>
                  <a:pt x="676541" y="177965"/>
                </a:lnTo>
                <a:lnTo>
                  <a:pt x="674192" y="178015"/>
                </a:lnTo>
                <a:lnTo>
                  <a:pt x="672769" y="178308"/>
                </a:lnTo>
                <a:lnTo>
                  <a:pt x="671296" y="178638"/>
                </a:lnTo>
                <a:lnTo>
                  <a:pt x="670648" y="179235"/>
                </a:lnTo>
                <a:lnTo>
                  <a:pt x="671195" y="179705"/>
                </a:lnTo>
                <a:lnTo>
                  <a:pt x="672630" y="179844"/>
                </a:lnTo>
                <a:lnTo>
                  <a:pt x="676617" y="179616"/>
                </a:lnTo>
                <a:lnTo>
                  <a:pt x="677748" y="179616"/>
                </a:lnTo>
                <a:close/>
              </a:path>
              <a:path w="831850" h="551180">
                <a:moveTo>
                  <a:pt x="779741" y="539991"/>
                </a:moveTo>
                <a:lnTo>
                  <a:pt x="778903" y="539343"/>
                </a:lnTo>
                <a:lnTo>
                  <a:pt x="778217" y="538899"/>
                </a:lnTo>
                <a:lnTo>
                  <a:pt x="777671" y="539991"/>
                </a:lnTo>
                <a:lnTo>
                  <a:pt x="778217" y="540385"/>
                </a:lnTo>
                <a:lnTo>
                  <a:pt x="779741" y="539991"/>
                </a:lnTo>
                <a:close/>
              </a:path>
              <a:path w="831850" h="551180">
                <a:moveTo>
                  <a:pt x="780923" y="533565"/>
                </a:moveTo>
                <a:lnTo>
                  <a:pt x="764527" y="521563"/>
                </a:lnTo>
                <a:lnTo>
                  <a:pt x="742645" y="505053"/>
                </a:lnTo>
                <a:lnTo>
                  <a:pt x="721652" y="488543"/>
                </a:lnTo>
                <a:lnTo>
                  <a:pt x="701700" y="469493"/>
                </a:lnTo>
                <a:lnTo>
                  <a:pt x="698538" y="466953"/>
                </a:lnTo>
                <a:lnTo>
                  <a:pt x="695477" y="463143"/>
                </a:lnTo>
                <a:lnTo>
                  <a:pt x="692365" y="459333"/>
                </a:lnTo>
                <a:lnTo>
                  <a:pt x="689330" y="456793"/>
                </a:lnTo>
                <a:lnTo>
                  <a:pt x="686003" y="452983"/>
                </a:lnTo>
                <a:lnTo>
                  <a:pt x="683247" y="449173"/>
                </a:lnTo>
                <a:lnTo>
                  <a:pt x="674624" y="439013"/>
                </a:lnTo>
                <a:lnTo>
                  <a:pt x="670445" y="433933"/>
                </a:lnTo>
                <a:lnTo>
                  <a:pt x="660590" y="419963"/>
                </a:lnTo>
                <a:lnTo>
                  <a:pt x="651764" y="405993"/>
                </a:lnTo>
                <a:lnTo>
                  <a:pt x="649478" y="402183"/>
                </a:lnTo>
                <a:lnTo>
                  <a:pt x="647598" y="398373"/>
                </a:lnTo>
                <a:lnTo>
                  <a:pt x="645490" y="394563"/>
                </a:lnTo>
                <a:lnTo>
                  <a:pt x="644499" y="392023"/>
                </a:lnTo>
                <a:lnTo>
                  <a:pt x="639876" y="381863"/>
                </a:lnTo>
                <a:lnTo>
                  <a:pt x="635012" y="369163"/>
                </a:lnTo>
                <a:lnTo>
                  <a:pt x="630999" y="356463"/>
                </a:lnTo>
                <a:lnTo>
                  <a:pt x="627900" y="343763"/>
                </a:lnTo>
                <a:lnTo>
                  <a:pt x="625767" y="329793"/>
                </a:lnTo>
                <a:lnTo>
                  <a:pt x="624662" y="317093"/>
                </a:lnTo>
                <a:lnTo>
                  <a:pt x="624662" y="301853"/>
                </a:lnTo>
                <a:lnTo>
                  <a:pt x="630288" y="263753"/>
                </a:lnTo>
                <a:lnTo>
                  <a:pt x="644017" y="225653"/>
                </a:lnTo>
                <a:lnTo>
                  <a:pt x="647014" y="220573"/>
                </a:lnTo>
                <a:lnTo>
                  <a:pt x="650214" y="214223"/>
                </a:lnTo>
                <a:lnTo>
                  <a:pt x="653592" y="207873"/>
                </a:lnTo>
                <a:lnTo>
                  <a:pt x="657110" y="202793"/>
                </a:lnTo>
                <a:lnTo>
                  <a:pt x="659523" y="198983"/>
                </a:lnTo>
                <a:lnTo>
                  <a:pt x="662063" y="195173"/>
                </a:lnTo>
                <a:lnTo>
                  <a:pt x="664730" y="191363"/>
                </a:lnTo>
                <a:lnTo>
                  <a:pt x="666038" y="190093"/>
                </a:lnTo>
                <a:lnTo>
                  <a:pt x="669480" y="185013"/>
                </a:lnTo>
                <a:lnTo>
                  <a:pt x="671042" y="183172"/>
                </a:lnTo>
                <a:lnTo>
                  <a:pt x="671283" y="183400"/>
                </a:lnTo>
                <a:lnTo>
                  <a:pt x="671677" y="183769"/>
                </a:lnTo>
                <a:lnTo>
                  <a:pt x="672122" y="184073"/>
                </a:lnTo>
                <a:lnTo>
                  <a:pt x="672490" y="184277"/>
                </a:lnTo>
                <a:lnTo>
                  <a:pt x="672846" y="184492"/>
                </a:lnTo>
                <a:lnTo>
                  <a:pt x="673112" y="184607"/>
                </a:lnTo>
                <a:lnTo>
                  <a:pt x="673671" y="184010"/>
                </a:lnTo>
                <a:lnTo>
                  <a:pt x="672109" y="182054"/>
                </a:lnTo>
                <a:lnTo>
                  <a:pt x="672211" y="181813"/>
                </a:lnTo>
                <a:lnTo>
                  <a:pt x="672058" y="181991"/>
                </a:lnTo>
                <a:lnTo>
                  <a:pt x="671550" y="181343"/>
                </a:lnTo>
                <a:lnTo>
                  <a:pt x="671703" y="181203"/>
                </a:lnTo>
                <a:lnTo>
                  <a:pt x="671449" y="181203"/>
                </a:lnTo>
                <a:lnTo>
                  <a:pt x="670991" y="180619"/>
                </a:lnTo>
                <a:lnTo>
                  <a:pt x="670001" y="181660"/>
                </a:lnTo>
                <a:lnTo>
                  <a:pt x="670344" y="182346"/>
                </a:lnTo>
                <a:lnTo>
                  <a:pt x="670191" y="182473"/>
                </a:lnTo>
                <a:lnTo>
                  <a:pt x="668286" y="185013"/>
                </a:lnTo>
                <a:lnTo>
                  <a:pt x="667054" y="186283"/>
                </a:lnTo>
                <a:lnTo>
                  <a:pt x="665772" y="187553"/>
                </a:lnTo>
                <a:lnTo>
                  <a:pt x="664578" y="188823"/>
                </a:lnTo>
                <a:lnTo>
                  <a:pt x="662127" y="191363"/>
                </a:lnTo>
                <a:lnTo>
                  <a:pt x="659803" y="195173"/>
                </a:lnTo>
                <a:lnTo>
                  <a:pt x="652932" y="204063"/>
                </a:lnTo>
                <a:lnTo>
                  <a:pt x="648830" y="211683"/>
                </a:lnTo>
                <a:lnTo>
                  <a:pt x="644880" y="218033"/>
                </a:lnTo>
                <a:lnTo>
                  <a:pt x="639419" y="229463"/>
                </a:lnTo>
                <a:lnTo>
                  <a:pt x="623773" y="275183"/>
                </a:lnTo>
                <a:lnTo>
                  <a:pt x="620001" y="312013"/>
                </a:lnTo>
                <a:lnTo>
                  <a:pt x="620445" y="323443"/>
                </a:lnTo>
                <a:lnTo>
                  <a:pt x="630516" y="372973"/>
                </a:lnTo>
                <a:lnTo>
                  <a:pt x="655447" y="422503"/>
                </a:lnTo>
                <a:lnTo>
                  <a:pt x="656577" y="425043"/>
                </a:lnTo>
                <a:lnTo>
                  <a:pt x="657834" y="426313"/>
                </a:lnTo>
                <a:lnTo>
                  <a:pt x="659015" y="427583"/>
                </a:lnTo>
                <a:lnTo>
                  <a:pt x="666229" y="437743"/>
                </a:lnTo>
                <a:lnTo>
                  <a:pt x="668616" y="441553"/>
                </a:lnTo>
                <a:lnTo>
                  <a:pt x="671410" y="444093"/>
                </a:lnTo>
                <a:lnTo>
                  <a:pt x="707707" y="483463"/>
                </a:lnTo>
                <a:lnTo>
                  <a:pt x="744677" y="515213"/>
                </a:lnTo>
                <a:lnTo>
                  <a:pt x="766991" y="530453"/>
                </a:lnTo>
                <a:lnTo>
                  <a:pt x="773137" y="535533"/>
                </a:lnTo>
                <a:lnTo>
                  <a:pt x="778217" y="538899"/>
                </a:lnTo>
                <a:lnTo>
                  <a:pt x="780923" y="533565"/>
                </a:lnTo>
                <a:close/>
              </a:path>
              <a:path w="831850" h="551180">
                <a:moveTo>
                  <a:pt x="783869" y="543153"/>
                </a:moveTo>
                <a:lnTo>
                  <a:pt x="782891" y="542404"/>
                </a:lnTo>
                <a:lnTo>
                  <a:pt x="782637" y="542899"/>
                </a:lnTo>
                <a:lnTo>
                  <a:pt x="783094" y="543153"/>
                </a:lnTo>
                <a:lnTo>
                  <a:pt x="783869" y="543153"/>
                </a:lnTo>
                <a:close/>
              </a:path>
              <a:path w="831850" h="551180">
                <a:moveTo>
                  <a:pt x="784733" y="538695"/>
                </a:moveTo>
                <a:lnTo>
                  <a:pt x="779741" y="539991"/>
                </a:lnTo>
                <a:lnTo>
                  <a:pt x="782891" y="542404"/>
                </a:lnTo>
                <a:lnTo>
                  <a:pt x="784733" y="538695"/>
                </a:lnTo>
                <a:close/>
              </a:path>
              <a:path w="831850" h="551180">
                <a:moveTo>
                  <a:pt x="786574" y="537705"/>
                </a:moveTo>
                <a:lnTo>
                  <a:pt x="785710" y="537070"/>
                </a:lnTo>
                <a:lnTo>
                  <a:pt x="785025" y="538073"/>
                </a:lnTo>
                <a:lnTo>
                  <a:pt x="784733" y="538695"/>
                </a:lnTo>
                <a:lnTo>
                  <a:pt x="786282" y="538289"/>
                </a:lnTo>
                <a:lnTo>
                  <a:pt x="786574" y="537705"/>
                </a:lnTo>
                <a:close/>
              </a:path>
              <a:path w="831850" h="551180">
                <a:moveTo>
                  <a:pt x="831596" y="407263"/>
                </a:moveTo>
                <a:lnTo>
                  <a:pt x="831494" y="384403"/>
                </a:lnTo>
                <a:lnTo>
                  <a:pt x="830072" y="365353"/>
                </a:lnTo>
                <a:lnTo>
                  <a:pt x="829398" y="361543"/>
                </a:lnTo>
                <a:lnTo>
                  <a:pt x="826490" y="345033"/>
                </a:lnTo>
                <a:lnTo>
                  <a:pt x="825842" y="342595"/>
                </a:lnTo>
                <a:lnTo>
                  <a:pt x="825842" y="397103"/>
                </a:lnTo>
                <a:lnTo>
                  <a:pt x="825500" y="399643"/>
                </a:lnTo>
                <a:lnTo>
                  <a:pt x="825411" y="402183"/>
                </a:lnTo>
                <a:lnTo>
                  <a:pt x="824992" y="409803"/>
                </a:lnTo>
                <a:lnTo>
                  <a:pt x="824903" y="413613"/>
                </a:lnTo>
                <a:lnTo>
                  <a:pt x="823518" y="427583"/>
                </a:lnTo>
                <a:lnTo>
                  <a:pt x="823379" y="430123"/>
                </a:lnTo>
                <a:lnTo>
                  <a:pt x="821118" y="445363"/>
                </a:lnTo>
                <a:lnTo>
                  <a:pt x="808532" y="491083"/>
                </a:lnTo>
                <a:lnTo>
                  <a:pt x="802436" y="503504"/>
                </a:lnTo>
                <a:lnTo>
                  <a:pt x="802322" y="503783"/>
                </a:lnTo>
                <a:lnTo>
                  <a:pt x="801509" y="505053"/>
                </a:lnTo>
                <a:lnTo>
                  <a:pt x="802017" y="503783"/>
                </a:lnTo>
                <a:lnTo>
                  <a:pt x="802271" y="503783"/>
                </a:lnTo>
                <a:lnTo>
                  <a:pt x="802436" y="503504"/>
                </a:lnTo>
                <a:lnTo>
                  <a:pt x="814603" y="465683"/>
                </a:lnTo>
                <a:lnTo>
                  <a:pt x="816914" y="454253"/>
                </a:lnTo>
                <a:lnTo>
                  <a:pt x="817968" y="450443"/>
                </a:lnTo>
                <a:lnTo>
                  <a:pt x="818680" y="446633"/>
                </a:lnTo>
                <a:lnTo>
                  <a:pt x="820407" y="435203"/>
                </a:lnTo>
                <a:lnTo>
                  <a:pt x="821423" y="428853"/>
                </a:lnTo>
                <a:lnTo>
                  <a:pt x="821626" y="426313"/>
                </a:lnTo>
                <a:lnTo>
                  <a:pt x="823163" y="413613"/>
                </a:lnTo>
                <a:lnTo>
                  <a:pt x="823683" y="399643"/>
                </a:lnTo>
                <a:lnTo>
                  <a:pt x="823569" y="385673"/>
                </a:lnTo>
                <a:lnTo>
                  <a:pt x="823493" y="383133"/>
                </a:lnTo>
                <a:lnTo>
                  <a:pt x="822794" y="369163"/>
                </a:lnTo>
                <a:lnTo>
                  <a:pt x="822579" y="364083"/>
                </a:lnTo>
                <a:lnTo>
                  <a:pt x="822464" y="362813"/>
                </a:lnTo>
                <a:lnTo>
                  <a:pt x="822579" y="361543"/>
                </a:lnTo>
                <a:lnTo>
                  <a:pt x="822921" y="362813"/>
                </a:lnTo>
                <a:lnTo>
                  <a:pt x="823937" y="369163"/>
                </a:lnTo>
                <a:lnTo>
                  <a:pt x="824788" y="375513"/>
                </a:lnTo>
                <a:lnTo>
                  <a:pt x="825233" y="379323"/>
                </a:lnTo>
                <a:lnTo>
                  <a:pt x="825614" y="381863"/>
                </a:lnTo>
                <a:lnTo>
                  <a:pt x="825715" y="393293"/>
                </a:lnTo>
                <a:lnTo>
                  <a:pt x="825842" y="397103"/>
                </a:lnTo>
                <a:lnTo>
                  <a:pt x="825842" y="342595"/>
                </a:lnTo>
                <a:lnTo>
                  <a:pt x="821118" y="324713"/>
                </a:lnTo>
                <a:lnTo>
                  <a:pt x="814082" y="304393"/>
                </a:lnTo>
                <a:lnTo>
                  <a:pt x="809853" y="295503"/>
                </a:lnTo>
                <a:lnTo>
                  <a:pt x="805243" y="286613"/>
                </a:lnTo>
                <a:lnTo>
                  <a:pt x="800277" y="276453"/>
                </a:lnTo>
                <a:lnTo>
                  <a:pt x="794969" y="267563"/>
                </a:lnTo>
                <a:lnTo>
                  <a:pt x="789216" y="259943"/>
                </a:lnTo>
                <a:lnTo>
                  <a:pt x="783145" y="251053"/>
                </a:lnTo>
                <a:lnTo>
                  <a:pt x="750798" y="215493"/>
                </a:lnTo>
                <a:lnTo>
                  <a:pt x="726770" y="197713"/>
                </a:lnTo>
                <a:lnTo>
                  <a:pt x="720242" y="192633"/>
                </a:lnTo>
                <a:lnTo>
                  <a:pt x="713016" y="188823"/>
                </a:lnTo>
                <a:lnTo>
                  <a:pt x="697839" y="181203"/>
                </a:lnTo>
                <a:lnTo>
                  <a:pt x="693000" y="178663"/>
                </a:lnTo>
                <a:lnTo>
                  <a:pt x="690702" y="177393"/>
                </a:lnTo>
                <a:lnTo>
                  <a:pt x="688416" y="177393"/>
                </a:lnTo>
                <a:lnTo>
                  <a:pt x="686384" y="176123"/>
                </a:lnTo>
                <a:lnTo>
                  <a:pt x="682612" y="174853"/>
                </a:lnTo>
                <a:lnTo>
                  <a:pt x="675932" y="174853"/>
                </a:lnTo>
                <a:lnTo>
                  <a:pt x="676046" y="176123"/>
                </a:lnTo>
                <a:lnTo>
                  <a:pt x="676833" y="176123"/>
                </a:lnTo>
                <a:lnTo>
                  <a:pt x="678726" y="177393"/>
                </a:lnTo>
                <a:lnTo>
                  <a:pt x="680415" y="178663"/>
                </a:lnTo>
                <a:lnTo>
                  <a:pt x="688657" y="181203"/>
                </a:lnTo>
                <a:lnTo>
                  <a:pt x="701751" y="187553"/>
                </a:lnTo>
                <a:lnTo>
                  <a:pt x="709091" y="191363"/>
                </a:lnTo>
                <a:lnTo>
                  <a:pt x="715060" y="195173"/>
                </a:lnTo>
                <a:lnTo>
                  <a:pt x="718769" y="197713"/>
                </a:lnTo>
                <a:lnTo>
                  <a:pt x="717664" y="197713"/>
                </a:lnTo>
                <a:lnTo>
                  <a:pt x="712724" y="195173"/>
                </a:lnTo>
                <a:lnTo>
                  <a:pt x="705535" y="191363"/>
                </a:lnTo>
                <a:lnTo>
                  <a:pt x="697649" y="187553"/>
                </a:lnTo>
                <a:lnTo>
                  <a:pt x="695083" y="187553"/>
                </a:lnTo>
                <a:lnTo>
                  <a:pt x="692721" y="186283"/>
                </a:lnTo>
                <a:lnTo>
                  <a:pt x="690880" y="185013"/>
                </a:lnTo>
                <a:lnTo>
                  <a:pt x="685977" y="185013"/>
                </a:lnTo>
                <a:lnTo>
                  <a:pt x="695591" y="191363"/>
                </a:lnTo>
                <a:lnTo>
                  <a:pt x="698068" y="192633"/>
                </a:lnTo>
                <a:lnTo>
                  <a:pt x="700735" y="195173"/>
                </a:lnTo>
                <a:lnTo>
                  <a:pt x="703694" y="196443"/>
                </a:lnTo>
                <a:lnTo>
                  <a:pt x="712914" y="202793"/>
                </a:lnTo>
                <a:lnTo>
                  <a:pt x="719264" y="206603"/>
                </a:lnTo>
                <a:lnTo>
                  <a:pt x="726198" y="211683"/>
                </a:lnTo>
                <a:lnTo>
                  <a:pt x="732790" y="216763"/>
                </a:lnTo>
                <a:lnTo>
                  <a:pt x="742594" y="225653"/>
                </a:lnTo>
                <a:lnTo>
                  <a:pt x="751751" y="233273"/>
                </a:lnTo>
                <a:lnTo>
                  <a:pt x="759917" y="242163"/>
                </a:lnTo>
                <a:lnTo>
                  <a:pt x="766775" y="249783"/>
                </a:lnTo>
                <a:lnTo>
                  <a:pt x="770890" y="254863"/>
                </a:lnTo>
                <a:lnTo>
                  <a:pt x="774649" y="259943"/>
                </a:lnTo>
                <a:lnTo>
                  <a:pt x="776630" y="262483"/>
                </a:lnTo>
                <a:lnTo>
                  <a:pt x="778459" y="265023"/>
                </a:lnTo>
                <a:lnTo>
                  <a:pt x="783793" y="272643"/>
                </a:lnTo>
                <a:lnTo>
                  <a:pt x="785609" y="275183"/>
                </a:lnTo>
                <a:lnTo>
                  <a:pt x="787095" y="278993"/>
                </a:lnTo>
                <a:lnTo>
                  <a:pt x="788758" y="281533"/>
                </a:lnTo>
                <a:lnTo>
                  <a:pt x="791997" y="286613"/>
                </a:lnTo>
                <a:lnTo>
                  <a:pt x="792683" y="287883"/>
                </a:lnTo>
                <a:lnTo>
                  <a:pt x="793432" y="289153"/>
                </a:lnTo>
                <a:lnTo>
                  <a:pt x="794880" y="292963"/>
                </a:lnTo>
                <a:lnTo>
                  <a:pt x="796378" y="295503"/>
                </a:lnTo>
                <a:lnTo>
                  <a:pt x="797788" y="298043"/>
                </a:lnTo>
                <a:lnTo>
                  <a:pt x="800328" y="304393"/>
                </a:lnTo>
                <a:lnTo>
                  <a:pt x="803135" y="309473"/>
                </a:lnTo>
                <a:lnTo>
                  <a:pt x="805192" y="315823"/>
                </a:lnTo>
                <a:lnTo>
                  <a:pt x="808405" y="324713"/>
                </a:lnTo>
                <a:lnTo>
                  <a:pt x="811136" y="334873"/>
                </a:lnTo>
                <a:lnTo>
                  <a:pt x="813447" y="343763"/>
                </a:lnTo>
                <a:lnTo>
                  <a:pt x="815416" y="352653"/>
                </a:lnTo>
                <a:lnTo>
                  <a:pt x="816419" y="359003"/>
                </a:lnTo>
                <a:lnTo>
                  <a:pt x="817600" y="365353"/>
                </a:lnTo>
                <a:lnTo>
                  <a:pt x="818007" y="372973"/>
                </a:lnTo>
                <a:lnTo>
                  <a:pt x="818248" y="375513"/>
                </a:lnTo>
                <a:lnTo>
                  <a:pt x="818692" y="379323"/>
                </a:lnTo>
                <a:lnTo>
                  <a:pt x="818794" y="381863"/>
                </a:lnTo>
                <a:lnTo>
                  <a:pt x="818857" y="384403"/>
                </a:lnTo>
                <a:lnTo>
                  <a:pt x="818959" y="394563"/>
                </a:lnTo>
                <a:lnTo>
                  <a:pt x="818502" y="411073"/>
                </a:lnTo>
                <a:lnTo>
                  <a:pt x="812761" y="449173"/>
                </a:lnTo>
                <a:lnTo>
                  <a:pt x="801738" y="487273"/>
                </a:lnTo>
                <a:lnTo>
                  <a:pt x="786371" y="522833"/>
                </a:lnTo>
                <a:lnTo>
                  <a:pt x="780923" y="533565"/>
                </a:lnTo>
                <a:lnTo>
                  <a:pt x="785710" y="537070"/>
                </a:lnTo>
                <a:lnTo>
                  <a:pt x="786739" y="535533"/>
                </a:lnTo>
                <a:lnTo>
                  <a:pt x="786993" y="536803"/>
                </a:lnTo>
                <a:lnTo>
                  <a:pt x="786574" y="537705"/>
                </a:lnTo>
                <a:lnTo>
                  <a:pt x="787082" y="538073"/>
                </a:lnTo>
                <a:lnTo>
                  <a:pt x="786282" y="538289"/>
                </a:lnTo>
                <a:lnTo>
                  <a:pt x="785761" y="539343"/>
                </a:lnTo>
                <a:lnTo>
                  <a:pt x="783653" y="544423"/>
                </a:lnTo>
                <a:lnTo>
                  <a:pt x="783386" y="544423"/>
                </a:lnTo>
                <a:lnTo>
                  <a:pt x="783094" y="543153"/>
                </a:lnTo>
                <a:lnTo>
                  <a:pt x="782510" y="543153"/>
                </a:lnTo>
                <a:lnTo>
                  <a:pt x="782637" y="542899"/>
                </a:lnTo>
                <a:lnTo>
                  <a:pt x="778522" y="540613"/>
                </a:lnTo>
                <a:lnTo>
                  <a:pt x="778217" y="540385"/>
                </a:lnTo>
                <a:lnTo>
                  <a:pt x="777328" y="540613"/>
                </a:lnTo>
                <a:lnTo>
                  <a:pt x="777659" y="539991"/>
                </a:lnTo>
                <a:lnTo>
                  <a:pt x="773303" y="536803"/>
                </a:lnTo>
                <a:lnTo>
                  <a:pt x="762012" y="529183"/>
                </a:lnTo>
                <a:lnTo>
                  <a:pt x="758190" y="526643"/>
                </a:lnTo>
                <a:lnTo>
                  <a:pt x="751586" y="521563"/>
                </a:lnTo>
                <a:lnTo>
                  <a:pt x="719620" y="496163"/>
                </a:lnTo>
                <a:lnTo>
                  <a:pt x="701713" y="478383"/>
                </a:lnTo>
                <a:lnTo>
                  <a:pt x="686866" y="463143"/>
                </a:lnTo>
                <a:lnTo>
                  <a:pt x="659726" y="430123"/>
                </a:lnTo>
                <a:lnTo>
                  <a:pt x="637616" y="393293"/>
                </a:lnTo>
                <a:lnTo>
                  <a:pt x="635939" y="390753"/>
                </a:lnTo>
                <a:lnTo>
                  <a:pt x="634746" y="386943"/>
                </a:lnTo>
                <a:lnTo>
                  <a:pt x="633285" y="383133"/>
                </a:lnTo>
                <a:lnTo>
                  <a:pt x="630135" y="375513"/>
                </a:lnTo>
                <a:lnTo>
                  <a:pt x="625894" y="362813"/>
                </a:lnTo>
                <a:lnTo>
                  <a:pt x="625627" y="362813"/>
                </a:lnTo>
                <a:lnTo>
                  <a:pt x="625322" y="361543"/>
                </a:lnTo>
                <a:lnTo>
                  <a:pt x="625068" y="360273"/>
                </a:lnTo>
                <a:lnTo>
                  <a:pt x="623163" y="352653"/>
                </a:lnTo>
                <a:lnTo>
                  <a:pt x="621207" y="346303"/>
                </a:lnTo>
                <a:lnTo>
                  <a:pt x="620420" y="338683"/>
                </a:lnTo>
                <a:lnTo>
                  <a:pt x="619226" y="331063"/>
                </a:lnTo>
                <a:lnTo>
                  <a:pt x="618388" y="320903"/>
                </a:lnTo>
                <a:lnTo>
                  <a:pt x="618159" y="312013"/>
                </a:lnTo>
                <a:lnTo>
                  <a:pt x="618172" y="309473"/>
                </a:lnTo>
                <a:lnTo>
                  <a:pt x="623189" y="267563"/>
                </a:lnTo>
                <a:lnTo>
                  <a:pt x="637324" y="229463"/>
                </a:lnTo>
                <a:lnTo>
                  <a:pt x="642010" y="219303"/>
                </a:lnTo>
                <a:lnTo>
                  <a:pt x="647103" y="210413"/>
                </a:lnTo>
                <a:lnTo>
                  <a:pt x="648817" y="207873"/>
                </a:lnTo>
                <a:lnTo>
                  <a:pt x="650748" y="205333"/>
                </a:lnTo>
                <a:lnTo>
                  <a:pt x="652564" y="202793"/>
                </a:lnTo>
                <a:lnTo>
                  <a:pt x="654519" y="200253"/>
                </a:lnTo>
                <a:lnTo>
                  <a:pt x="656374" y="196443"/>
                </a:lnTo>
                <a:lnTo>
                  <a:pt x="658431" y="193903"/>
                </a:lnTo>
                <a:lnTo>
                  <a:pt x="660412" y="191363"/>
                </a:lnTo>
                <a:lnTo>
                  <a:pt x="664616" y="186283"/>
                </a:lnTo>
                <a:lnTo>
                  <a:pt x="665708" y="185013"/>
                </a:lnTo>
                <a:lnTo>
                  <a:pt x="666750" y="183743"/>
                </a:lnTo>
                <a:lnTo>
                  <a:pt x="667664" y="182905"/>
                </a:lnTo>
                <a:lnTo>
                  <a:pt x="668705" y="183375"/>
                </a:lnTo>
                <a:lnTo>
                  <a:pt x="668604" y="182054"/>
                </a:lnTo>
                <a:lnTo>
                  <a:pt x="669518" y="181203"/>
                </a:lnTo>
                <a:lnTo>
                  <a:pt x="670839" y="179933"/>
                </a:lnTo>
                <a:lnTo>
                  <a:pt x="670674" y="179933"/>
                </a:lnTo>
                <a:lnTo>
                  <a:pt x="669759" y="177393"/>
                </a:lnTo>
                <a:lnTo>
                  <a:pt x="668172" y="176123"/>
                </a:lnTo>
                <a:lnTo>
                  <a:pt x="667931" y="175983"/>
                </a:lnTo>
                <a:lnTo>
                  <a:pt x="667296" y="172046"/>
                </a:lnTo>
                <a:lnTo>
                  <a:pt x="666254" y="166535"/>
                </a:lnTo>
                <a:lnTo>
                  <a:pt x="664692" y="159931"/>
                </a:lnTo>
                <a:lnTo>
                  <a:pt x="664946" y="157505"/>
                </a:lnTo>
                <a:lnTo>
                  <a:pt x="668185" y="166611"/>
                </a:lnTo>
                <a:lnTo>
                  <a:pt x="670090" y="172123"/>
                </a:lnTo>
                <a:lnTo>
                  <a:pt x="670953" y="174434"/>
                </a:lnTo>
                <a:lnTo>
                  <a:pt x="672338" y="175209"/>
                </a:lnTo>
                <a:lnTo>
                  <a:pt x="673061" y="173647"/>
                </a:lnTo>
                <a:lnTo>
                  <a:pt x="673138" y="168732"/>
                </a:lnTo>
                <a:lnTo>
                  <a:pt x="673341" y="162102"/>
                </a:lnTo>
                <a:lnTo>
                  <a:pt x="672261" y="156832"/>
                </a:lnTo>
                <a:lnTo>
                  <a:pt x="671474" y="152946"/>
                </a:lnTo>
                <a:lnTo>
                  <a:pt x="668553" y="143941"/>
                </a:lnTo>
                <a:lnTo>
                  <a:pt x="666318" y="137223"/>
                </a:lnTo>
                <a:lnTo>
                  <a:pt x="663879" y="130759"/>
                </a:lnTo>
                <a:lnTo>
                  <a:pt x="661479" y="124752"/>
                </a:lnTo>
                <a:lnTo>
                  <a:pt x="659371" y="119367"/>
                </a:lnTo>
                <a:lnTo>
                  <a:pt x="642886" y="84721"/>
                </a:lnTo>
                <a:lnTo>
                  <a:pt x="624484" y="57137"/>
                </a:lnTo>
                <a:lnTo>
                  <a:pt x="624484" y="66598"/>
                </a:lnTo>
                <a:lnTo>
                  <a:pt x="617258" y="57670"/>
                </a:lnTo>
                <a:lnTo>
                  <a:pt x="614756" y="55194"/>
                </a:lnTo>
                <a:lnTo>
                  <a:pt x="612343" y="52539"/>
                </a:lnTo>
                <a:lnTo>
                  <a:pt x="606831" y="45605"/>
                </a:lnTo>
                <a:lnTo>
                  <a:pt x="604824" y="43497"/>
                </a:lnTo>
                <a:lnTo>
                  <a:pt x="570890" y="15595"/>
                </a:lnTo>
                <a:lnTo>
                  <a:pt x="567855" y="12992"/>
                </a:lnTo>
                <a:lnTo>
                  <a:pt x="566191" y="11569"/>
                </a:lnTo>
                <a:lnTo>
                  <a:pt x="566737" y="12014"/>
                </a:lnTo>
                <a:lnTo>
                  <a:pt x="566445" y="11569"/>
                </a:lnTo>
                <a:lnTo>
                  <a:pt x="565594" y="10274"/>
                </a:lnTo>
                <a:lnTo>
                  <a:pt x="564540" y="9690"/>
                </a:lnTo>
                <a:lnTo>
                  <a:pt x="564629" y="8788"/>
                </a:lnTo>
                <a:lnTo>
                  <a:pt x="565594" y="10274"/>
                </a:lnTo>
                <a:lnTo>
                  <a:pt x="571957" y="13779"/>
                </a:lnTo>
                <a:lnTo>
                  <a:pt x="579767" y="19291"/>
                </a:lnTo>
                <a:lnTo>
                  <a:pt x="587629" y="24739"/>
                </a:lnTo>
                <a:lnTo>
                  <a:pt x="595858" y="31572"/>
                </a:lnTo>
                <a:lnTo>
                  <a:pt x="598855" y="34874"/>
                </a:lnTo>
                <a:lnTo>
                  <a:pt x="603885" y="40081"/>
                </a:lnTo>
                <a:lnTo>
                  <a:pt x="609295" y="45821"/>
                </a:lnTo>
                <a:lnTo>
                  <a:pt x="614591" y="51955"/>
                </a:lnTo>
                <a:lnTo>
                  <a:pt x="619163" y="58178"/>
                </a:lnTo>
                <a:lnTo>
                  <a:pt x="624484" y="66598"/>
                </a:lnTo>
                <a:lnTo>
                  <a:pt x="624484" y="57137"/>
                </a:lnTo>
                <a:lnTo>
                  <a:pt x="594804" y="24409"/>
                </a:lnTo>
                <a:lnTo>
                  <a:pt x="575538" y="8788"/>
                </a:lnTo>
                <a:lnTo>
                  <a:pt x="574509" y="8051"/>
                </a:lnTo>
                <a:lnTo>
                  <a:pt x="573189" y="7162"/>
                </a:lnTo>
                <a:lnTo>
                  <a:pt x="569010" y="4330"/>
                </a:lnTo>
                <a:lnTo>
                  <a:pt x="566381" y="2641"/>
                </a:lnTo>
                <a:lnTo>
                  <a:pt x="562051" y="241"/>
                </a:lnTo>
                <a:lnTo>
                  <a:pt x="560857" y="0"/>
                </a:lnTo>
                <a:lnTo>
                  <a:pt x="551434" y="774"/>
                </a:lnTo>
                <a:lnTo>
                  <a:pt x="546836" y="1270"/>
                </a:lnTo>
                <a:lnTo>
                  <a:pt x="546836" y="7162"/>
                </a:lnTo>
                <a:lnTo>
                  <a:pt x="546074" y="8712"/>
                </a:lnTo>
                <a:lnTo>
                  <a:pt x="527392" y="11252"/>
                </a:lnTo>
                <a:lnTo>
                  <a:pt x="520230" y="12280"/>
                </a:lnTo>
                <a:lnTo>
                  <a:pt x="508533" y="14554"/>
                </a:lnTo>
                <a:lnTo>
                  <a:pt x="493356" y="17208"/>
                </a:lnTo>
                <a:lnTo>
                  <a:pt x="443572" y="30873"/>
                </a:lnTo>
                <a:lnTo>
                  <a:pt x="400862" y="47942"/>
                </a:lnTo>
                <a:lnTo>
                  <a:pt x="360997" y="69189"/>
                </a:lnTo>
                <a:lnTo>
                  <a:pt x="326313" y="93281"/>
                </a:lnTo>
                <a:lnTo>
                  <a:pt x="326148" y="93230"/>
                </a:lnTo>
                <a:lnTo>
                  <a:pt x="325475" y="93141"/>
                </a:lnTo>
                <a:lnTo>
                  <a:pt x="324535" y="93103"/>
                </a:lnTo>
                <a:lnTo>
                  <a:pt x="344830" y="77406"/>
                </a:lnTo>
                <a:lnTo>
                  <a:pt x="390448" y="50850"/>
                </a:lnTo>
                <a:lnTo>
                  <a:pt x="440182" y="30835"/>
                </a:lnTo>
                <a:lnTo>
                  <a:pt x="491337" y="16751"/>
                </a:lnTo>
                <a:lnTo>
                  <a:pt x="518210" y="11506"/>
                </a:lnTo>
                <a:lnTo>
                  <a:pt x="525780" y="9956"/>
                </a:lnTo>
                <a:lnTo>
                  <a:pt x="540105" y="7810"/>
                </a:lnTo>
                <a:lnTo>
                  <a:pt x="546836" y="7162"/>
                </a:lnTo>
                <a:lnTo>
                  <a:pt x="546836" y="1270"/>
                </a:lnTo>
                <a:lnTo>
                  <a:pt x="503720" y="7924"/>
                </a:lnTo>
                <a:lnTo>
                  <a:pt x="464616" y="17259"/>
                </a:lnTo>
                <a:lnTo>
                  <a:pt x="418858" y="32816"/>
                </a:lnTo>
                <a:lnTo>
                  <a:pt x="375310" y="53873"/>
                </a:lnTo>
                <a:lnTo>
                  <a:pt x="341858" y="76377"/>
                </a:lnTo>
                <a:lnTo>
                  <a:pt x="323659" y="92252"/>
                </a:lnTo>
                <a:lnTo>
                  <a:pt x="324446" y="93091"/>
                </a:lnTo>
                <a:lnTo>
                  <a:pt x="324256" y="93078"/>
                </a:lnTo>
                <a:lnTo>
                  <a:pt x="323253" y="93103"/>
                </a:lnTo>
                <a:lnTo>
                  <a:pt x="320294" y="93306"/>
                </a:lnTo>
                <a:lnTo>
                  <a:pt x="318452" y="93560"/>
                </a:lnTo>
                <a:lnTo>
                  <a:pt x="319951" y="94945"/>
                </a:lnTo>
                <a:lnTo>
                  <a:pt x="322008" y="94919"/>
                </a:lnTo>
                <a:lnTo>
                  <a:pt x="323710" y="94551"/>
                </a:lnTo>
                <a:lnTo>
                  <a:pt x="324612" y="94386"/>
                </a:lnTo>
                <a:lnTo>
                  <a:pt x="325208" y="94081"/>
                </a:lnTo>
                <a:lnTo>
                  <a:pt x="325374" y="94056"/>
                </a:lnTo>
                <a:lnTo>
                  <a:pt x="327228" y="96012"/>
                </a:lnTo>
                <a:lnTo>
                  <a:pt x="325907" y="96913"/>
                </a:lnTo>
                <a:lnTo>
                  <a:pt x="323481" y="98183"/>
                </a:lnTo>
                <a:lnTo>
                  <a:pt x="322554" y="98183"/>
                </a:lnTo>
                <a:lnTo>
                  <a:pt x="320929" y="99047"/>
                </a:lnTo>
                <a:lnTo>
                  <a:pt x="320903" y="108343"/>
                </a:lnTo>
                <a:lnTo>
                  <a:pt x="320789" y="109613"/>
                </a:lnTo>
                <a:lnTo>
                  <a:pt x="320611" y="114693"/>
                </a:lnTo>
                <a:lnTo>
                  <a:pt x="312458" y="162953"/>
                </a:lnTo>
                <a:lnTo>
                  <a:pt x="298069" y="201053"/>
                </a:lnTo>
                <a:lnTo>
                  <a:pt x="276402" y="235343"/>
                </a:lnTo>
                <a:lnTo>
                  <a:pt x="247713" y="263283"/>
                </a:lnTo>
                <a:lnTo>
                  <a:pt x="200837" y="291223"/>
                </a:lnTo>
                <a:lnTo>
                  <a:pt x="147916" y="307733"/>
                </a:lnTo>
                <a:lnTo>
                  <a:pt x="120357" y="311543"/>
                </a:lnTo>
                <a:lnTo>
                  <a:pt x="118059" y="312813"/>
                </a:lnTo>
                <a:lnTo>
                  <a:pt x="113398" y="312813"/>
                </a:lnTo>
                <a:lnTo>
                  <a:pt x="101739" y="314083"/>
                </a:lnTo>
                <a:lnTo>
                  <a:pt x="43103" y="314083"/>
                </a:lnTo>
                <a:lnTo>
                  <a:pt x="36055" y="312813"/>
                </a:lnTo>
                <a:lnTo>
                  <a:pt x="14706" y="310883"/>
                </a:lnTo>
                <a:lnTo>
                  <a:pt x="14109" y="317893"/>
                </a:lnTo>
                <a:lnTo>
                  <a:pt x="19100" y="317893"/>
                </a:lnTo>
                <a:lnTo>
                  <a:pt x="25996" y="319163"/>
                </a:lnTo>
                <a:lnTo>
                  <a:pt x="33058" y="319163"/>
                </a:lnTo>
                <a:lnTo>
                  <a:pt x="37719" y="320433"/>
                </a:lnTo>
                <a:lnTo>
                  <a:pt x="56007" y="320433"/>
                </a:lnTo>
                <a:lnTo>
                  <a:pt x="64300" y="321703"/>
                </a:lnTo>
                <a:lnTo>
                  <a:pt x="97739" y="321703"/>
                </a:lnTo>
                <a:lnTo>
                  <a:pt x="101981" y="320433"/>
                </a:lnTo>
                <a:lnTo>
                  <a:pt x="113245" y="320433"/>
                </a:lnTo>
                <a:lnTo>
                  <a:pt x="151028" y="315023"/>
                </a:lnTo>
                <a:lnTo>
                  <a:pt x="160604" y="312813"/>
                </a:lnTo>
                <a:lnTo>
                  <a:pt x="177609" y="307733"/>
                </a:lnTo>
                <a:lnTo>
                  <a:pt x="198399" y="300113"/>
                </a:lnTo>
                <a:lnTo>
                  <a:pt x="200139" y="300113"/>
                </a:lnTo>
                <a:lnTo>
                  <a:pt x="203466" y="298843"/>
                </a:lnTo>
                <a:lnTo>
                  <a:pt x="208470" y="296303"/>
                </a:lnTo>
                <a:lnTo>
                  <a:pt x="211772" y="295033"/>
                </a:lnTo>
                <a:lnTo>
                  <a:pt x="213245" y="294487"/>
                </a:lnTo>
                <a:lnTo>
                  <a:pt x="217766" y="292239"/>
                </a:lnTo>
                <a:lnTo>
                  <a:pt x="228015" y="286143"/>
                </a:lnTo>
                <a:lnTo>
                  <a:pt x="229590" y="284873"/>
                </a:lnTo>
                <a:lnTo>
                  <a:pt x="231267" y="283603"/>
                </a:lnTo>
                <a:lnTo>
                  <a:pt x="232765" y="283603"/>
                </a:lnTo>
                <a:lnTo>
                  <a:pt x="237312" y="279793"/>
                </a:lnTo>
                <a:lnTo>
                  <a:pt x="246354" y="273443"/>
                </a:lnTo>
                <a:lnTo>
                  <a:pt x="286499" y="232803"/>
                </a:lnTo>
                <a:lnTo>
                  <a:pt x="296748" y="216293"/>
                </a:lnTo>
                <a:lnTo>
                  <a:pt x="301967" y="207403"/>
                </a:lnTo>
                <a:lnTo>
                  <a:pt x="306692" y="197243"/>
                </a:lnTo>
                <a:lnTo>
                  <a:pt x="310896" y="188353"/>
                </a:lnTo>
                <a:lnTo>
                  <a:pt x="314579" y="178193"/>
                </a:lnTo>
                <a:lnTo>
                  <a:pt x="324789" y="137553"/>
                </a:lnTo>
                <a:lnTo>
                  <a:pt x="325869" y="129933"/>
                </a:lnTo>
                <a:lnTo>
                  <a:pt x="326796" y="123583"/>
                </a:lnTo>
                <a:lnTo>
                  <a:pt x="327317" y="115963"/>
                </a:lnTo>
                <a:lnTo>
                  <a:pt x="327634" y="113423"/>
                </a:lnTo>
                <a:lnTo>
                  <a:pt x="327990" y="104533"/>
                </a:lnTo>
                <a:lnTo>
                  <a:pt x="328041" y="96862"/>
                </a:lnTo>
                <a:lnTo>
                  <a:pt x="329196" y="98082"/>
                </a:lnTo>
                <a:lnTo>
                  <a:pt x="329298" y="108343"/>
                </a:lnTo>
                <a:lnTo>
                  <a:pt x="322643" y="156603"/>
                </a:lnTo>
                <a:lnTo>
                  <a:pt x="310870" y="193433"/>
                </a:lnTo>
                <a:lnTo>
                  <a:pt x="285394" y="236613"/>
                </a:lnTo>
                <a:lnTo>
                  <a:pt x="249008" y="273443"/>
                </a:lnTo>
                <a:lnTo>
                  <a:pt x="217766" y="292239"/>
                </a:lnTo>
                <a:lnTo>
                  <a:pt x="215214" y="293763"/>
                </a:lnTo>
                <a:lnTo>
                  <a:pt x="213245" y="294487"/>
                </a:lnTo>
                <a:lnTo>
                  <a:pt x="204482" y="298843"/>
                </a:lnTo>
                <a:lnTo>
                  <a:pt x="180403" y="307733"/>
                </a:lnTo>
                <a:lnTo>
                  <a:pt x="160540" y="312839"/>
                </a:lnTo>
                <a:lnTo>
                  <a:pt x="156362" y="314083"/>
                </a:lnTo>
                <a:lnTo>
                  <a:pt x="151028" y="315023"/>
                </a:lnTo>
                <a:lnTo>
                  <a:pt x="130670" y="319163"/>
                </a:lnTo>
                <a:lnTo>
                  <a:pt x="105613" y="321703"/>
                </a:lnTo>
                <a:lnTo>
                  <a:pt x="80683" y="322973"/>
                </a:lnTo>
                <a:lnTo>
                  <a:pt x="56032" y="321703"/>
                </a:lnTo>
                <a:lnTo>
                  <a:pt x="35458" y="321703"/>
                </a:lnTo>
                <a:lnTo>
                  <a:pt x="27876" y="320433"/>
                </a:lnTo>
                <a:lnTo>
                  <a:pt x="20269" y="320433"/>
                </a:lnTo>
                <a:lnTo>
                  <a:pt x="13144" y="319163"/>
                </a:lnTo>
                <a:lnTo>
                  <a:pt x="6451" y="319163"/>
                </a:lnTo>
                <a:lnTo>
                  <a:pt x="6096" y="317893"/>
                </a:lnTo>
                <a:lnTo>
                  <a:pt x="7112" y="309003"/>
                </a:lnTo>
                <a:lnTo>
                  <a:pt x="7797" y="310273"/>
                </a:lnTo>
                <a:lnTo>
                  <a:pt x="7772" y="312813"/>
                </a:lnTo>
                <a:lnTo>
                  <a:pt x="7543" y="317893"/>
                </a:lnTo>
                <a:lnTo>
                  <a:pt x="14109" y="317893"/>
                </a:lnTo>
                <a:lnTo>
                  <a:pt x="7886" y="310273"/>
                </a:lnTo>
                <a:lnTo>
                  <a:pt x="14706" y="310883"/>
                </a:lnTo>
                <a:lnTo>
                  <a:pt x="14757" y="310273"/>
                </a:lnTo>
                <a:lnTo>
                  <a:pt x="14871" y="309003"/>
                </a:lnTo>
                <a:lnTo>
                  <a:pt x="15849" y="297573"/>
                </a:lnTo>
                <a:lnTo>
                  <a:pt x="18783" y="277253"/>
                </a:lnTo>
                <a:lnTo>
                  <a:pt x="19316" y="274713"/>
                </a:lnTo>
                <a:lnTo>
                  <a:pt x="20370" y="269633"/>
                </a:lnTo>
                <a:lnTo>
                  <a:pt x="20637" y="268363"/>
                </a:lnTo>
                <a:lnTo>
                  <a:pt x="14452" y="268376"/>
                </a:lnTo>
                <a:lnTo>
                  <a:pt x="12560" y="272669"/>
                </a:lnTo>
                <a:lnTo>
                  <a:pt x="12446" y="273443"/>
                </a:lnTo>
                <a:lnTo>
                  <a:pt x="12217" y="273443"/>
                </a:lnTo>
                <a:lnTo>
                  <a:pt x="11658" y="274713"/>
                </a:lnTo>
                <a:lnTo>
                  <a:pt x="12192" y="273443"/>
                </a:lnTo>
                <a:lnTo>
                  <a:pt x="12560" y="272669"/>
                </a:lnTo>
                <a:lnTo>
                  <a:pt x="13017" y="269633"/>
                </a:lnTo>
                <a:lnTo>
                  <a:pt x="15748" y="256933"/>
                </a:lnTo>
                <a:lnTo>
                  <a:pt x="16776" y="253123"/>
                </a:lnTo>
                <a:lnTo>
                  <a:pt x="18288" y="246773"/>
                </a:lnTo>
                <a:lnTo>
                  <a:pt x="20142" y="240423"/>
                </a:lnTo>
                <a:lnTo>
                  <a:pt x="24371" y="226453"/>
                </a:lnTo>
                <a:lnTo>
                  <a:pt x="29337" y="215023"/>
                </a:lnTo>
                <a:lnTo>
                  <a:pt x="34226" y="203593"/>
                </a:lnTo>
                <a:lnTo>
                  <a:pt x="38290" y="197243"/>
                </a:lnTo>
                <a:lnTo>
                  <a:pt x="41744" y="190893"/>
                </a:lnTo>
                <a:lnTo>
                  <a:pt x="45643" y="184543"/>
                </a:lnTo>
                <a:lnTo>
                  <a:pt x="49936" y="178193"/>
                </a:lnTo>
                <a:lnTo>
                  <a:pt x="54584" y="173113"/>
                </a:lnTo>
                <a:lnTo>
                  <a:pt x="59537" y="166763"/>
                </a:lnTo>
                <a:lnTo>
                  <a:pt x="64744" y="160413"/>
                </a:lnTo>
                <a:lnTo>
                  <a:pt x="75476" y="150253"/>
                </a:lnTo>
                <a:lnTo>
                  <a:pt x="81419" y="146443"/>
                </a:lnTo>
                <a:lnTo>
                  <a:pt x="79717" y="147713"/>
                </a:lnTo>
                <a:lnTo>
                  <a:pt x="74396" y="154063"/>
                </a:lnTo>
                <a:lnTo>
                  <a:pt x="69545" y="159143"/>
                </a:lnTo>
                <a:lnTo>
                  <a:pt x="68402" y="160413"/>
                </a:lnTo>
                <a:lnTo>
                  <a:pt x="66814" y="161683"/>
                </a:lnTo>
                <a:lnTo>
                  <a:pt x="64985" y="162953"/>
                </a:lnTo>
                <a:lnTo>
                  <a:pt x="63169" y="165493"/>
                </a:lnTo>
                <a:lnTo>
                  <a:pt x="61290" y="168033"/>
                </a:lnTo>
                <a:lnTo>
                  <a:pt x="59334" y="169303"/>
                </a:lnTo>
                <a:lnTo>
                  <a:pt x="55587" y="174383"/>
                </a:lnTo>
                <a:lnTo>
                  <a:pt x="52057" y="178193"/>
                </a:lnTo>
                <a:lnTo>
                  <a:pt x="50495" y="180733"/>
                </a:lnTo>
                <a:lnTo>
                  <a:pt x="45821" y="187083"/>
                </a:lnTo>
                <a:lnTo>
                  <a:pt x="41516" y="194703"/>
                </a:lnTo>
                <a:lnTo>
                  <a:pt x="37515" y="202323"/>
                </a:lnTo>
                <a:lnTo>
                  <a:pt x="34632" y="208673"/>
                </a:lnTo>
                <a:lnTo>
                  <a:pt x="31953" y="213753"/>
                </a:lnTo>
                <a:lnTo>
                  <a:pt x="14452" y="268376"/>
                </a:lnTo>
                <a:lnTo>
                  <a:pt x="20637" y="268363"/>
                </a:lnTo>
                <a:lnTo>
                  <a:pt x="36220" y="218833"/>
                </a:lnTo>
                <a:lnTo>
                  <a:pt x="56210" y="184543"/>
                </a:lnTo>
                <a:lnTo>
                  <a:pt x="75704" y="161683"/>
                </a:lnTo>
                <a:lnTo>
                  <a:pt x="83007" y="154063"/>
                </a:lnTo>
                <a:lnTo>
                  <a:pt x="115493" y="131203"/>
                </a:lnTo>
                <a:lnTo>
                  <a:pt x="151917" y="114693"/>
                </a:lnTo>
                <a:lnTo>
                  <a:pt x="190614" y="103263"/>
                </a:lnTo>
                <a:lnTo>
                  <a:pt x="210400" y="100723"/>
                </a:lnTo>
                <a:lnTo>
                  <a:pt x="222872" y="98183"/>
                </a:lnTo>
                <a:lnTo>
                  <a:pt x="236740" y="96913"/>
                </a:lnTo>
                <a:lnTo>
                  <a:pt x="282409" y="96913"/>
                </a:lnTo>
                <a:lnTo>
                  <a:pt x="290830" y="98183"/>
                </a:lnTo>
                <a:lnTo>
                  <a:pt x="309384" y="99453"/>
                </a:lnTo>
                <a:lnTo>
                  <a:pt x="317792" y="100723"/>
                </a:lnTo>
                <a:lnTo>
                  <a:pt x="320929" y="99047"/>
                </a:lnTo>
                <a:lnTo>
                  <a:pt x="320878" y="97726"/>
                </a:lnTo>
                <a:lnTo>
                  <a:pt x="317842" y="96913"/>
                </a:lnTo>
                <a:lnTo>
                  <a:pt x="313131" y="95643"/>
                </a:lnTo>
                <a:lnTo>
                  <a:pt x="301752" y="94373"/>
                </a:lnTo>
                <a:lnTo>
                  <a:pt x="293052" y="93103"/>
                </a:lnTo>
                <a:lnTo>
                  <a:pt x="284670" y="93103"/>
                </a:lnTo>
                <a:lnTo>
                  <a:pt x="277596" y="91833"/>
                </a:lnTo>
                <a:lnTo>
                  <a:pt x="306997" y="91833"/>
                </a:lnTo>
                <a:lnTo>
                  <a:pt x="309041" y="90563"/>
                </a:lnTo>
                <a:lnTo>
                  <a:pt x="306463" y="89293"/>
                </a:lnTo>
                <a:lnTo>
                  <a:pt x="297446" y="88023"/>
                </a:lnTo>
                <a:lnTo>
                  <a:pt x="287362" y="85483"/>
                </a:lnTo>
                <a:lnTo>
                  <a:pt x="275691" y="84213"/>
                </a:lnTo>
                <a:lnTo>
                  <a:pt x="249580" y="84213"/>
                </a:lnTo>
                <a:lnTo>
                  <a:pt x="210832" y="88023"/>
                </a:lnTo>
                <a:lnTo>
                  <a:pt x="165328" y="97751"/>
                </a:lnTo>
                <a:lnTo>
                  <a:pt x="121640" y="113423"/>
                </a:lnTo>
                <a:lnTo>
                  <a:pt x="86271" y="135013"/>
                </a:lnTo>
                <a:lnTo>
                  <a:pt x="55880" y="164223"/>
                </a:lnTo>
                <a:lnTo>
                  <a:pt x="32029" y="198513"/>
                </a:lnTo>
                <a:lnTo>
                  <a:pt x="15303" y="236613"/>
                </a:lnTo>
                <a:lnTo>
                  <a:pt x="5080" y="275983"/>
                </a:lnTo>
                <a:lnTo>
                  <a:pt x="0" y="320433"/>
                </a:lnTo>
                <a:lnTo>
                  <a:pt x="2654" y="324243"/>
                </a:lnTo>
                <a:lnTo>
                  <a:pt x="6299" y="324243"/>
                </a:lnTo>
                <a:lnTo>
                  <a:pt x="34721" y="326783"/>
                </a:lnTo>
                <a:lnTo>
                  <a:pt x="63296" y="328053"/>
                </a:lnTo>
                <a:lnTo>
                  <a:pt x="91973" y="328053"/>
                </a:lnTo>
                <a:lnTo>
                  <a:pt x="120662" y="326783"/>
                </a:lnTo>
                <a:lnTo>
                  <a:pt x="142087" y="322973"/>
                </a:lnTo>
                <a:lnTo>
                  <a:pt x="146799" y="322973"/>
                </a:lnTo>
                <a:lnTo>
                  <a:pt x="149161" y="321703"/>
                </a:lnTo>
                <a:lnTo>
                  <a:pt x="163309" y="319163"/>
                </a:lnTo>
                <a:lnTo>
                  <a:pt x="177266" y="315353"/>
                </a:lnTo>
                <a:lnTo>
                  <a:pt x="184226" y="312813"/>
                </a:lnTo>
                <a:lnTo>
                  <a:pt x="186512" y="312813"/>
                </a:lnTo>
                <a:lnTo>
                  <a:pt x="191058" y="310273"/>
                </a:lnTo>
                <a:lnTo>
                  <a:pt x="200177" y="307733"/>
                </a:lnTo>
                <a:lnTo>
                  <a:pt x="204622" y="305193"/>
                </a:lnTo>
                <a:lnTo>
                  <a:pt x="217830" y="298843"/>
                </a:lnTo>
                <a:lnTo>
                  <a:pt x="220078" y="298843"/>
                </a:lnTo>
                <a:lnTo>
                  <a:pt x="222135" y="297573"/>
                </a:lnTo>
                <a:lnTo>
                  <a:pt x="230606" y="292493"/>
                </a:lnTo>
                <a:lnTo>
                  <a:pt x="265709" y="265823"/>
                </a:lnTo>
                <a:lnTo>
                  <a:pt x="294081" y="232803"/>
                </a:lnTo>
                <a:lnTo>
                  <a:pt x="314350" y="194703"/>
                </a:lnTo>
                <a:lnTo>
                  <a:pt x="326478" y="152793"/>
                </a:lnTo>
                <a:lnTo>
                  <a:pt x="330898" y="109613"/>
                </a:lnTo>
                <a:lnTo>
                  <a:pt x="330784" y="101993"/>
                </a:lnTo>
                <a:lnTo>
                  <a:pt x="330669" y="99047"/>
                </a:lnTo>
                <a:lnTo>
                  <a:pt x="354380" y="81026"/>
                </a:lnTo>
                <a:lnTo>
                  <a:pt x="408432" y="51879"/>
                </a:lnTo>
                <a:lnTo>
                  <a:pt x="452412" y="35636"/>
                </a:lnTo>
                <a:lnTo>
                  <a:pt x="498182" y="23571"/>
                </a:lnTo>
                <a:lnTo>
                  <a:pt x="537108" y="16497"/>
                </a:lnTo>
                <a:lnTo>
                  <a:pt x="558596" y="13957"/>
                </a:lnTo>
                <a:lnTo>
                  <a:pt x="556793" y="12992"/>
                </a:lnTo>
                <a:lnTo>
                  <a:pt x="560501" y="13779"/>
                </a:lnTo>
                <a:lnTo>
                  <a:pt x="558596" y="13957"/>
                </a:lnTo>
                <a:lnTo>
                  <a:pt x="559181" y="14274"/>
                </a:lnTo>
                <a:lnTo>
                  <a:pt x="593940" y="41668"/>
                </a:lnTo>
                <a:lnTo>
                  <a:pt x="624217" y="78003"/>
                </a:lnTo>
                <a:lnTo>
                  <a:pt x="649998" y="127952"/>
                </a:lnTo>
                <a:lnTo>
                  <a:pt x="662305" y="169392"/>
                </a:lnTo>
                <a:lnTo>
                  <a:pt x="662978" y="172466"/>
                </a:lnTo>
                <a:lnTo>
                  <a:pt x="663841" y="176669"/>
                </a:lnTo>
                <a:lnTo>
                  <a:pt x="661708" y="178663"/>
                </a:lnTo>
                <a:lnTo>
                  <a:pt x="659472" y="181203"/>
                </a:lnTo>
                <a:lnTo>
                  <a:pt x="658012" y="183743"/>
                </a:lnTo>
                <a:lnTo>
                  <a:pt x="656615" y="185013"/>
                </a:lnTo>
                <a:lnTo>
                  <a:pt x="653770" y="188823"/>
                </a:lnTo>
                <a:lnTo>
                  <a:pt x="651052" y="192633"/>
                </a:lnTo>
                <a:lnTo>
                  <a:pt x="648462" y="196443"/>
                </a:lnTo>
                <a:lnTo>
                  <a:pt x="644677" y="202793"/>
                </a:lnTo>
                <a:lnTo>
                  <a:pt x="641032" y="207873"/>
                </a:lnTo>
                <a:lnTo>
                  <a:pt x="623201" y="245973"/>
                </a:lnTo>
                <a:lnTo>
                  <a:pt x="613181" y="286613"/>
                </a:lnTo>
                <a:lnTo>
                  <a:pt x="611670" y="317093"/>
                </a:lnTo>
                <a:lnTo>
                  <a:pt x="612444" y="329793"/>
                </a:lnTo>
                <a:lnTo>
                  <a:pt x="621436" y="371703"/>
                </a:lnTo>
                <a:lnTo>
                  <a:pt x="629107" y="392023"/>
                </a:lnTo>
                <a:lnTo>
                  <a:pt x="629577" y="393293"/>
                </a:lnTo>
                <a:lnTo>
                  <a:pt x="629983" y="394563"/>
                </a:lnTo>
                <a:lnTo>
                  <a:pt x="630504" y="394563"/>
                </a:lnTo>
                <a:lnTo>
                  <a:pt x="638619" y="411073"/>
                </a:lnTo>
                <a:lnTo>
                  <a:pt x="646036" y="423773"/>
                </a:lnTo>
                <a:lnTo>
                  <a:pt x="649884" y="428853"/>
                </a:lnTo>
                <a:lnTo>
                  <a:pt x="654011" y="435203"/>
                </a:lnTo>
                <a:lnTo>
                  <a:pt x="680999" y="468223"/>
                </a:lnTo>
                <a:lnTo>
                  <a:pt x="711517" y="498703"/>
                </a:lnTo>
                <a:lnTo>
                  <a:pt x="756107" y="532993"/>
                </a:lnTo>
                <a:lnTo>
                  <a:pt x="782751" y="550773"/>
                </a:lnTo>
                <a:lnTo>
                  <a:pt x="787095" y="550773"/>
                </a:lnTo>
                <a:lnTo>
                  <a:pt x="789432" y="546963"/>
                </a:lnTo>
                <a:lnTo>
                  <a:pt x="790727" y="544423"/>
                </a:lnTo>
                <a:lnTo>
                  <a:pt x="795210" y="535533"/>
                </a:lnTo>
                <a:lnTo>
                  <a:pt x="799071" y="527913"/>
                </a:lnTo>
                <a:lnTo>
                  <a:pt x="807656" y="508863"/>
                </a:lnTo>
                <a:lnTo>
                  <a:pt x="809155" y="505053"/>
                </a:lnTo>
                <a:lnTo>
                  <a:pt x="811161" y="499973"/>
                </a:lnTo>
                <a:lnTo>
                  <a:pt x="815174" y="489813"/>
                </a:lnTo>
                <a:lnTo>
                  <a:pt x="821474" y="469493"/>
                </a:lnTo>
                <a:lnTo>
                  <a:pt x="826465" y="449173"/>
                </a:lnTo>
                <a:lnTo>
                  <a:pt x="829843" y="428853"/>
                </a:lnTo>
                <a:lnTo>
                  <a:pt x="831596" y="407263"/>
                </a:lnTo>
                <a:close/>
              </a:path>
            </a:pathLst>
          </a:custGeom>
          <a:solidFill>
            <a:srgbClr val="B88F51"/>
          </a:solidFill>
        </p:spPr>
        <p:txBody>
          <a:bodyPr wrap="square" lIns="0" tIns="0" rIns="0" bIns="0" rtlCol="0"/>
          <a:lstStyle/>
          <a:p>
            <a:endParaRPr sz="2511"/>
          </a:p>
        </p:txBody>
      </p:sp>
      <p:sp>
        <p:nvSpPr>
          <p:cNvPr id="199" name="bg object 199"/>
          <p:cNvSpPr/>
          <p:nvPr/>
        </p:nvSpPr>
        <p:spPr>
          <a:xfrm>
            <a:off x="7801023" y="0"/>
            <a:ext cx="689372" cy="359172"/>
          </a:xfrm>
          <a:custGeom>
            <a:avLst/>
            <a:gdLst/>
            <a:ahLst/>
            <a:cxnLst/>
            <a:rect l="l" t="t" r="r" b="b"/>
            <a:pathLst>
              <a:path w="1102994" h="574675">
                <a:moveTo>
                  <a:pt x="7848" y="67881"/>
                </a:moveTo>
                <a:lnTo>
                  <a:pt x="7378" y="67856"/>
                </a:lnTo>
                <a:lnTo>
                  <a:pt x="7772" y="68376"/>
                </a:lnTo>
                <a:lnTo>
                  <a:pt x="7848" y="67881"/>
                </a:lnTo>
                <a:close/>
              </a:path>
              <a:path w="1102994" h="574675">
                <a:moveTo>
                  <a:pt x="8940" y="61328"/>
                </a:moveTo>
                <a:lnTo>
                  <a:pt x="7924" y="61290"/>
                </a:lnTo>
                <a:lnTo>
                  <a:pt x="7899" y="61429"/>
                </a:lnTo>
                <a:lnTo>
                  <a:pt x="8775" y="62547"/>
                </a:lnTo>
                <a:lnTo>
                  <a:pt x="8940" y="61328"/>
                </a:lnTo>
                <a:close/>
              </a:path>
              <a:path w="1102994" h="574675">
                <a:moveTo>
                  <a:pt x="13106" y="68084"/>
                </a:moveTo>
                <a:lnTo>
                  <a:pt x="8775" y="62547"/>
                </a:lnTo>
                <a:lnTo>
                  <a:pt x="7848" y="67881"/>
                </a:lnTo>
                <a:lnTo>
                  <a:pt x="13106" y="68084"/>
                </a:lnTo>
                <a:close/>
              </a:path>
              <a:path w="1102994" h="574675">
                <a:moveTo>
                  <a:pt x="14503" y="68376"/>
                </a:moveTo>
                <a:lnTo>
                  <a:pt x="14490" y="68135"/>
                </a:lnTo>
                <a:lnTo>
                  <a:pt x="13106" y="68084"/>
                </a:lnTo>
                <a:lnTo>
                  <a:pt x="14274" y="69557"/>
                </a:lnTo>
                <a:lnTo>
                  <a:pt x="14503" y="68376"/>
                </a:lnTo>
                <a:close/>
              </a:path>
              <a:path w="1102994" h="574675">
                <a:moveTo>
                  <a:pt x="138303" y="333413"/>
                </a:moveTo>
                <a:lnTo>
                  <a:pt x="138239" y="332638"/>
                </a:lnTo>
                <a:lnTo>
                  <a:pt x="137566" y="332663"/>
                </a:lnTo>
                <a:lnTo>
                  <a:pt x="138303" y="333413"/>
                </a:lnTo>
                <a:close/>
              </a:path>
              <a:path w="1102994" h="574675">
                <a:moveTo>
                  <a:pt x="138518" y="340182"/>
                </a:moveTo>
                <a:lnTo>
                  <a:pt x="137972" y="340283"/>
                </a:lnTo>
                <a:lnTo>
                  <a:pt x="138518" y="340283"/>
                </a:lnTo>
                <a:close/>
              </a:path>
              <a:path w="1102994" h="574675">
                <a:moveTo>
                  <a:pt x="143916" y="339140"/>
                </a:moveTo>
                <a:lnTo>
                  <a:pt x="138303" y="333413"/>
                </a:lnTo>
                <a:lnTo>
                  <a:pt x="138417" y="336473"/>
                </a:lnTo>
                <a:lnTo>
                  <a:pt x="138518" y="340182"/>
                </a:lnTo>
                <a:lnTo>
                  <a:pt x="143916" y="339140"/>
                </a:lnTo>
                <a:close/>
              </a:path>
              <a:path w="1102994" h="574675">
                <a:moveTo>
                  <a:pt x="145034" y="340283"/>
                </a:moveTo>
                <a:lnTo>
                  <a:pt x="145008" y="338988"/>
                </a:lnTo>
                <a:lnTo>
                  <a:pt x="144589" y="339013"/>
                </a:lnTo>
                <a:lnTo>
                  <a:pt x="143916" y="339140"/>
                </a:lnTo>
                <a:lnTo>
                  <a:pt x="145034" y="340283"/>
                </a:lnTo>
                <a:close/>
              </a:path>
              <a:path w="1102994" h="574675">
                <a:moveTo>
                  <a:pt x="335711" y="12"/>
                </a:moveTo>
                <a:lnTo>
                  <a:pt x="323748" y="12"/>
                </a:lnTo>
                <a:lnTo>
                  <a:pt x="315404" y="5575"/>
                </a:lnTo>
                <a:lnTo>
                  <a:pt x="306997" y="10541"/>
                </a:lnTo>
                <a:lnTo>
                  <a:pt x="271881" y="27800"/>
                </a:lnTo>
                <a:lnTo>
                  <a:pt x="225348" y="43789"/>
                </a:lnTo>
                <a:lnTo>
                  <a:pt x="186778" y="52692"/>
                </a:lnTo>
                <a:lnTo>
                  <a:pt x="127647" y="60553"/>
                </a:lnTo>
                <a:lnTo>
                  <a:pt x="87795" y="62738"/>
                </a:lnTo>
                <a:lnTo>
                  <a:pt x="47790" y="62877"/>
                </a:lnTo>
                <a:lnTo>
                  <a:pt x="15811" y="61595"/>
                </a:lnTo>
                <a:lnTo>
                  <a:pt x="14541" y="68135"/>
                </a:lnTo>
                <a:lnTo>
                  <a:pt x="34163" y="69037"/>
                </a:lnTo>
                <a:lnTo>
                  <a:pt x="44411" y="69367"/>
                </a:lnTo>
                <a:lnTo>
                  <a:pt x="51231" y="69659"/>
                </a:lnTo>
                <a:lnTo>
                  <a:pt x="74498" y="69850"/>
                </a:lnTo>
                <a:lnTo>
                  <a:pt x="77901" y="69697"/>
                </a:lnTo>
                <a:lnTo>
                  <a:pt x="101117" y="68973"/>
                </a:lnTo>
                <a:lnTo>
                  <a:pt x="142532" y="66408"/>
                </a:lnTo>
                <a:lnTo>
                  <a:pt x="188556" y="59944"/>
                </a:lnTo>
                <a:lnTo>
                  <a:pt x="248285" y="44526"/>
                </a:lnTo>
                <a:lnTo>
                  <a:pt x="305193" y="19685"/>
                </a:lnTo>
                <a:lnTo>
                  <a:pt x="331482" y="3327"/>
                </a:lnTo>
                <a:lnTo>
                  <a:pt x="335711" y="12"/>
                </a:lnTo>
                <a:close/>
              </a:path>
              <a:path w="1102994" h="574675">
                <a:moveTo>
                  <a:pt x="347052" y="12"/>
                </a:moveTo>
                <a:lnTo>
                  <a:pt x="338582" y="12"/>
                </a:lnTo>
                <a:lnTo>
                  <a:pt x="332778" y="4152"/>
                </a:lnTo>
                <a:lnTo>
                  <a:pt x="325247" y="9207"/>
                </a:lnTo>
                <a:lnTo>
                  <a:pt x="285597" y="30924"/>
                </a:lnTo>
                <a:lnTo>
                  <a:pt x="234924" y="49682"/>
                </a:lnTo>
                <a:lnTo>
                  <a:pt x="182702" y="61785"/>
                </a:lnTo>
                <a:lnTo>
                  <a:pt x="130136" y="68491"/>
                </a:lnTo>
                <a:lnTo>
                  <a:pt x="72605" y="71056"/>
                </a:lnTo>
                <a:lnTo>
                  <a:pt x="61937" y="71005"/>
                </a:lnTo>
                <a:lnTo>
                  <a:pt x="55181" y="71183"/>
                </a:lnTo>
                <a:lnTo>
                  <a:pt x="40779" y="70777"/>
                </a:lnTo>
                <a:lnTo>
                  <a:pt x="33121" y="70713"/>
                </a:lnTo>
                <a:lnTo>
                  <a:pt x="12344" y="69570"/>
                </a:lnTo>
                <a:lnTo>
                  <a:pt x="6769" y="69176"/>
                </a:lnTo>
                <a:lnTo>
                  <a:pt x="6400" y="68745"/>
                </a:lnTo>
                <a:lnTo>
                  <a:pt x="6502" y="67856"/>
                </a:lnTo>
                <a:lnTo>
                  <a:pt x="7810" y="61785"/>
                </a:lnTo>
                <a:lnTo>
                  <a:pt x="7785" y="61277"/>
                </a:lnTo>
                <a:lnTo>
                  <a:pt x="7937" y="61277"/>
                </a:lnTo>
                <a:lnTo>
                  <a:pt x="8801" y="57823"/>
                </a:lnTo>
                <a:lnTo>
                  <a:pt x="9245" y="59143"/>
                </a:lnTo>
                <a:lnTo>
                  <a:pt x="8940" y="61328"/>
                </a:lnTo>
                <a:lnTo>
                  <a:pt x="15811" y="61595"/>
                </a:lnTo>
                <a:lnTo>
                  <a:pt x="16548" y="57823"/>
                </a:lnTo>
                <a:lnTo>
                  <a:pt x="17056" y="55245"/>
                </a:lnTo>
                <a:lnTo>
                  <a:pt x="20015" y="40957"/>
                </a:lnTo>
                <a:lnTo>
                  <a:pt x="23215" y="26746"/>
                </a:lnTo>
                <a:lnTo>
                  <a:pt x="26733" y="12623"/>
                </a:lnTo>
                <a:lnTo>
                  <a:pt x="27571" y="9550"/>
                </a:lnTo>
                <a:lnTo>
                  <a:pt x="29451" y="2628"/>
                </a:lnTo>
                <a:lnTo>
                  <a:pt x="29933" y="850"/>
                </a:lnTo>
                <a:lnTo>
                  <a:pt x="30162" y="12"/>
                </a:lnTo>
                <a:lnTo>
                  <a:pt x="23964" y="12"/>
                </a:lnTo>
                <a:lnTo>
                  <a:pt x="23609" y="1130"/>
                </a:lnTo>
                <a:lnTo>
                  <a:pt x="23749" y="850"/>
                </a:lnTo>
                <a:lnTo>
                  <a:pt x="23139" y="2628"/>
                </a:lnTo>
                <a:lnTo>
                  <a:pt x="23609" y="1130"/>
                </a:lnTo>
                <a:lnTo>
                  <a:pt x="21183" y="6235"/>
                </a:lnTo>
                <a:lnTo>
                  <a:pt x="20396" y="9004"/>
                </a:lnTo>
                <a:lnTo>
                  <a:pt x="19608" y="9550"/>
                </a:lnTo>
                <a:lnTo>
                  <a:pt x="21183" y="6235"/>
                </a:lnTo>
                <a:lnTo>
                  <a:pt x="21526" y="5041"/>
                </a:lnTo>
                <a:lnTo>
                  <a:pt x="22885" y="12"/>
                </a:lnTo>
                <a:lnTo>
                  <a:pt x="16154" y="12"/>
                </a:lnTo>
                <a:lnTo>
                  <a:pt x="13055" y="10960"/>
                </a:lnTo>
                <a:lnTo>
                  <a:pt x="6350" y="38912"/>
                </a:lnTo>
                <a:lnTo>
                  <a:pt x="114" y="69659"/>
                </a:lnTo>
                <a:lnTo>
                  <a:pt x="0" y="70904"/>
                </a:lnTo>
                <a:lnTo>
                  <a:pt x="2349" y="74333"/>
                </a:lnTo>
                <a:lnTo>
                  <a:pt x="6578" y="75120"/>
                </a:lnTo>
                <a:lnTo>
                  <a:pt x="47002" y="76873"/>
                </a:lnTo>
                <a:lnTo>
                  <a:pt x="87185" y="76873"/>
                </a:lnTo>
                <a:lnTo>
                  <a:pt x="127381" y="74803"/>
                </a:lnTo>
                <a:lnTo>
                  <a:pt x="159816" y="71183"/>
                </a:lnTo>
                <a:lnTo>
                  <a:pt x="160959" y="71056"/>
                </a:lnTo>
                <a:lnTo>
                  <a:pt x="207200" y="62966"/>
                </a:lnTo>
                <a:lnTo>
                  <a:pt x="246291" y="52298"/>
                </a:lnTo>
                <a:lnTo>
                  <a:pt x="284187" y="37719"/>
                </a:lnTo>
                <a:lnTo>
                  <a:pt x="320255" y="18796"/>
                </a:lnTo>
                <a:lnTo>
                  <a:pt x="337261" y="7531"/>
                </a:lnTo>
                <a:lnTo>
                  <a:pt x="347052" y="12"/>
                </a:lnTo>
                <a:close/>
              </a:path>
              <a:path w="1102994" h="574675">
                <a:moveTo>
                  <a:pt x="476516" y="548868"/>
                </a:moveTo>
                <a:lnTo>
                  <a:pt x="466902" y="574433"/>
                </a:lnTo>
                <a:lnTo>
                  <a:pt x="468147" y="572503"/>
                </a:lnTo>
                <a:lnTo>
                  <a:pt x="469531" y="569226"/>
                </a:lnTo>
                <a:lnTo>
                  <a:pt x="472033" y="562140"/>
                </a:lnTo>
                <a:lnTo>
                  <a:pt x="476516" y="548868"/>
                </a:lnTo>
                <a:close/>
              </a:path>
              <a:path w="1102994" h="574675">
                <a:moveTo>
                  <a:pt x="538619" y="0"/>
                </a:moveTo>
                <a:lnTo>
                  <a:pt x="520865" y="0"/>
                </a:lnTo>
                <a:lnTo>
                  <a:pt x="516953" y="1206"/>
                </a:lnTo>
                <a:lnTo>
                  <a:pt x="479920" y="20535"/>
                </a:lnTo>
                <a:lnTo>
                  <a:pt x="434746" y="51308"/>
                </a:lnTo>
                <a:lnTo>
                  <a:pt x="402348" y="78219"/>
                </a:lnTo>
                <a:lnTo>
                  <a:pt x="402107" y="77393"/>
                </a:lnTo>
                <a:lnTo>
                  <a:pt x="401662" y="78663"/>
                </a:lnTo>
                <a:lnTo>
                  <a:pt x="401421" y="78663"/>
                </a:lnTo>
                <a:lnTo>
                  <a:pt x="401472" y="78981"/>
                </a:lnTo>
                <a:lnTo>
                  <a:pt x="397471" y="82473"/>
                </a:lnTo>
                <a:lnTo>
                  <a:pt x="396709" y="82473"/>
                </a:lnTo>
                <a:lnTo>
                  <a:pt x="394881" y="83413"/>
                </a:lnTo>
                <a:lnTo>
                  <a:pt x="394271" y="83997"/>
                </a:lnTo>
                <a:lnTo>
                  <a:pt x="394830" y="87553"/>
                </a:lnTo>
                <a:lnTo>
                  <a:pt x="395490" y="92633"/>
                </a:lnTo>
                <a:lnTo>
                  <a:pt x="396100" y="98983"/>
                </a:lnTo>
                <a:lnTo>
                  <a:pt x="396417" y="102793"/>
                </a:lnTo>
                <a:lnTo>
                  <a:pt x="396621" y="109143"/>
                </a:lnTo>
                <a:lnTo>
                  <a:pt x="396735" y="111683"/>
                </a:lnTo>
                <a:lnTo>
                  <a:pt x="393255" y="157403"/>
                </a:lnTo>
                <a:lnTo>
                  <a:pt x="383070" y="194233"/>
                </a:lnTo>
                <a:lnTo>
                  <a:pt x="365899" y="228523"/>
                </a:lnTo>
                <a:lnTo>
                  <a:pt x="332651" y="266623"/>
                </a:lnTo>
                <a:lnTo>
                  <a:pt x="301256" y="289483"/>
                </a:lnTo>
                <a:lnTo>
                  <a:pt x="278282" y="302183"/>
                </a:lnTo>
                <a:lnTo>
                  <a:pt x="276364" y="302183"/>
                </a:lnTo>
                <a:lnTo>
                  <a:pt x="274332" y="303453"/>
                </a:lnTo>
                <a:lnTo>
                  <a:pt x="260210" y="308533"/>
                </a:lnTo>
                <a:lnTo>
                  <a:pt x="254050" y="311073"/>
                </a:lnTo>
                <a:lnTo>
                  <a:pt x="216192" y="322503"/>
                </a:lnTo>
                <a:lnTo>
                  <a:pt x="190271" y="327583"/>
                </a:lnTo>
                <a:lnTo>
                  <a:pt x="164007" y="331393"/>
                </a:lnTo>
                <a:lnTo>
                  <a:pt x="144894" y="332320"/>
                </a:lnTo>
                <a:lnTo>
                  <a:pt x="145008" y="338988"/>
                </a:lnTo>
                <a:lnTo>
                  <a:pt x="161442" y="337743"/>
                </a:lnTo>
                <a:lnTo>
                  <a:pt x="165519" y="337743"/>
                </a:lnTo>
                <a:lnTo>
                  <a:pt x="172770" y="336473"/>
                </a:lnTo>
                <a:lnTo>
                  <a:pt x="211035" y="330123"/>
                </a:lnTo>
                <a:lnTo>
                  <a:pt x="270624" y="313232"/>
                </a:lnTo>
                <a:lnTo>
                  <a:pt x="310273" y="292023"/>
                </a:lnTo>
                <a:lnTo>
                  <a:pt x="313258" y="290753"/>
                </a:lnTo>
                <a:lnTo>
                  <a:pt x="316001" y="288213"/>
                </a:lnTo>
                <a:lnTo>
                  <a:pt x="318884" y="286943"/>
                </a:lnTo>
                <a:lnTo>
                  <a:pt x="323151" y="283133"/>
                </a:lnTo>
                <a:lnTo>
                  <a:pt x="326021" y="281863"/>
                </a:lnTo>
                <a:lnTo>
                  <a:pt x="332638" y="275513"/>
                </a:lnTo>
                <a:lnTo>
                  <a:pt x="338213" y="271703"/>
                </a:lnTo>
                <a:lnTo>
                  <a:pt x="343027" y="266623"/>
                </a:lnTo>
                <a:lnTo>
                  <a:pt x="350393" y="259003"/>
                </a:lnTo>
                <a:lnTo>
                  <a:pt x="357251" y="251383"/>
                </a:lnTo>
                <a:lnTo>
                  <a:pt x="380072" y="217093"/>
                </a:lnTo>
                <a:lnTo>
                  <a:pt x="394919" y="178993"/>
                </a:lnTo>
                <a:lnTo>
                  <a:pt x="402221" y="139623"/>
                </a:lnTo>
                <a:lnTo>
                  <a:pt x="403479" y="114223"/>
                </a:lnTo>
                <a:lnTo>
                  <a:pt x="403428" y="106603"/>
                </a:lnTo>
                <a:lnTo>
                  <a:pt x="403021" y="100253"/>
                </a:lnTo>
                <a:lnTo>
                  <a:pt x="402869" y="96443"/>
                </a:lnTo>
                <a:lnTo>
                  <a:pt x="402272" y="90093"/>
                </a:lnTo>
                <a:lnTo>
                  <a:pt x="402082" y="88823"/>
                </a:lnTo>
                <a:lnTo>
                  <a:pt x="401980" y="87972"/>
                </a:lnTo>
                <a:lnTo>
                  <a:pt x="405244" y="120573"/>
                </a:lnTo>
                <a:lnTo>
                  <a:pt x="405028" y="126923"/>
                </a:lnTo>
                <a:lnTo>
                  <a:pt x="398272" y="173913"/>
                </a:lnTo>
                <a:lnTo>
                  <a:pt x="381050" y="219633"/>
                </a:lnTo>
                <a:lnTo>
                  <a:pt x="352894" y="259003"/>
                </a:lnTo>
                <a:lnTo>
                  <a:pt x="315734" y="290753"/>
                </a:lnTo>
                <a:lnTo>
                  <a:pt x="292392" y="303314"/>
                </a:lnTo>
                <a:lnTo>
                  <a:pt x="292163" y="303453"/>
                </a:lnTo>
                <a:lnTo>
                  <a:pt x="273329" y="312343"/>
                </a:lnTo>
                <a:lnTo>
                  <a:pt x="270624" y="313232"/>
                </a:lnTo>
                <a:lnTo>
                  <a:pt x="250317" y="321233"/>
                </a:lnTo>
                <a:lnTo>
                  <a:pt x="227406" y="327583"/>
                </a:lnTo>
                <a:lnTo>
                  <a:pt x="204330" y="332663"/>
                </a:lnTo>
                <a:lnTo>
                  <a:pt x="181292" y="336473"/>
                </a:lnTo>
                <a:lnTo>
                  <a:pt x="179463" y="336473"/>
                </a:lnTo>
                <a:lnTo>
                  <a:pt x="172389" y="337743"/>
                </a:lnTo>
                <a:lnTo>
                  <a:pt x="163880" y="339013"/>
                </a:lnTo>
                <a:lnTo>
                  <a:pt x="150545" y="340283"/>
                </a:lnTo>
                <a:lnTo>
                  <a:pt x="145034" y="340283"/>
                </a:lnTo>
                <a:lnTo>
                  <a:pt x="144005" y="340283"/>
                </a:lnTo>
                <a:lnTo>
                  <a:pt x="137490" y="341553"/>
                </a:lnTo>
                <a:lnTo>
                  <a:pt x="137033" y="341553"/>
                </a:lnTo>
                <a:lnTo>
                  <a:pt x="137134" y="328853"/>
                </a:lnTo>
                <a:lnTo>
                  <a:pt x="138049" y="330123"/>
                </a:lnTo>
                <a:lnTo>
                  <a:pt x="138239" y="332638"/>
                </a:lnTo>
                <a:lnTo>
                  <a:pt x="144894" y="332320"/>
                </a:lnTo>
                <a:lnTo>
                  <a:pt x="144830" y="328853"/>
                </a:lnTo>
                <a:lnTo>
                  <a:pt x="144716" y="322503"/>
                </a:lnTo>
                <a:lnTo>
                  <a:pt x="144830" y="313232"/>
                </a:lnTo>
                <a:lnTo>
                  <a:pt x="145135" y="300913"/>
                </a:lnTo>
                <a:lnTo>
                  <a:pt x="145491" y="295833"/>
                </a:lnTo>
                <a:lnTo>
                  <a:pt x="145859" y="290753"/>
                </a:lnTo>
                <a:lnTo>
                  <a:pt x="146583" y="280593"/>
                </a:lnTo>
                <a:lnTo>
                  <a:pt x="153022" y="242493"/>
                </a:lnTo>
                <a:lnTo>
                  <a:pt x="165188" y="205663"/>
                </a:lnTo>
                <a:lnTo>
                  <a:pt x="191503" y="162483"/>
                </a:lnTo>
                <a:lnTo>
                  <a:pt x="223240" y="130733"/>
                </a:lnTo>
                <a:lnTo>
                  <a:pt x="225818" y="129463"/>
                </a:lnTo>
                <a:lnTo>
                  <a:pt x="228320" y="126923"/>
                </a:lnTo>
                <a:lnTo>
                  <a:pt x="230949" y="125653"/>
                </a:lnTo>
                <a:lnTo>
                  <a:pt x="239014" y="120573"/>
                </a:lnTo>
                <a:lnTo>
                  <a:pt x="241642" y="118033"/>
                </a:lnTo>
                <a:lnTo>
                  <a:pt x="250113" y="114223"/>
                </a:lnTo>
                <a:lnTo>
                  <a:pt x="252818" y="112953"/>
                </a:lnTo>
                <a:lnTo>
                  <a:pt x="273240" y="104063"/>
                </a:lnTo>
                <a:lnTo>
                  <a:pt x="282219" y="100253"/>
                </a:lnTo>
                <a:lnTo>
                  <a:pt x="291287" y="97713"/>
                </a:lnTo>
                <a:lnTo>
                  <a:pt x="302679" y="93903"/>
                </a:lnTo>
                <a:lnTo>
                  <a:pt x="315455" y="91363"/>
                </a:lnTo>
                <a:lnTo>
                  <a:pt x="329107" y="88823"/>
                </a:lnTo>
                <a:lnTo>
                  <a:pt x="343166" y="87553"/>
                </a:lnTo>
                <a:lnTo>
                  <a:pt x="350342" y="86283"/>
                </a:lnTo>
                <a:lnTo>
                  <a:pt x="391566" y="86283"/>
                </a:lnTo>
                <a:lnTo>
                  <a:pt x="393204" y="85013"/>
                </a:lnTo>
                <a:lnTo>
                  <a:pt x="394271" y="83997"/>
                </a:lnTo>
                <a:lnTo>
                  <a:pt x="394144" y="83756"/>
                </a:lnTo>
                <a:lnTo>
                  <a:pt x="394881" y="83413"/>
                </a:lnTo>
                <a:lnTo>
                  <a:pt x="395871" y="82473"/>
                </a:lnTo>
                <a:lnTo>
                  <a:pt x="395554" y="82435"/>
                </a:lnTo>
                <a:lnTo>
                  <a:pt x="399351" y="78879"/>
                </a:lnTo>
                <a:lnTo>
                  <a:pt x="399884" y="78778"/>
                </a:lnTo>
                <a:lnTo>
                  <a:pt x="400672" y="78981"/>
                </a:lnTo>
                <a:lnTo>
                  <a:pt x="400456" y="78752"/>
                </a:lnTo>
                <a:lnTo>
                  <a:pt x="399999" y="78486"/>
                </a:lnTo>
                <a:lnTo>
                  <a:pt x="399808" y="78447"/>
                </a:lnTo>
                <a:lnTo>
                  <a:pt x="408597" y="70205"/>
                </a:lnTo>
                <a:lnTo>
                  <a:pt x="441337" y="43980"/>
                </a:lnTo>
                <a:lnTo>
                  <a:pt x="477177" y="20891"/>
                </a:lnTo>
                <a:lnTo>
                  <a:pt x="514705" y="1574"/>
                </a:lnTo>
                <a:lnTo>
                  <a:pt x="518350" y="0"/>
                </a:lnTo>
                <a:lnTo>
                  <a:pt x="503986" y="0"/>
                </a:lnTo>
                <a:lnTo>
                  <a:pt x="462749" y="23114"/>
                </a:lnTo>
                <a:lnTo>
                  <a:pt x="454240" y="28943"/>
                </a:lnTo>
                <a:lnTo>
                  <a:pt x="449986" y="31864"/>
                </a:lnTo>
                <a:lnTo>
                  <a:pt x="443661" y="36296"/>
                </a:lnTo>
                <a:lnTo>
                  <a:pt x="433552" y="44310"/>
                </a:lnTo>
                <a:lnTo>
                  <a:pt x="429501" y="47485"/>
                </a:lnTo>
                <a:lnTo>
                  <a:pt x="425526" y="50761"/>
                </a:lnTo>
                <a:lnTo>
                  <a:pt x="414147" y="61188"/>
                </a:lnTo>
                <a:lnTo>
                  <a:pt x="412267" y="62941"/>
                </a:lnTo>
                <a:lnTo>
                  <a:pt x="410349" y="64655"/>
                </a:lnTo>
                <a:lnTo>
                  <a:pt x="408520" y="66459"/>
                </a:lnTo>
                <a:lnTo>
                  <a:pt x="403250" y="72085"/>
                </a:lnTo>
                <a:lnTo>
                  <a:pt x="397510" y="78282"/>
                </a:lnTo>
                <a:lnTo>
                  <a:pt x="397217" y="78282"/>
                </a:lnTo>
                <a:lnTo>
                  <a:pt x="396252" y="78384"/>
                </a:lnTo>
                <a:lnTo>
                  <a:pt x="393484" y="78828"/>
                </a:lnTo>
                <a:lnTo>
                  <a:pt x="391756" y="79248"/>
                </a:lnTo>
                <a:lnTo>
                  <a:pt x="393280" y="80492"/>
                </a:lnTo>
                <a:lnTo>
                  <a:pt x="395211" y="80302"/>
                </a:lnTo>
                <a:lnTo>
                  <a:pt x="395808" y="80111"/>
                </a:lnTo>
                <a:lnTo>
                  <a:pt x="393877" y="82194"/>
                </a:lnTo>
                <a:lnTo>
                  <a:pt x="386829" y="81203"/>
                </a:lnTo>
                <a:lnTo>
                  <a:pt x="359816" y="81203"/>
                </a:lnTo>
                <a:lnTo>
                  <a:pt x="353110" y="82473"/>
                </a:lnTo>
                <a:lnTo>
                  <a:pt x="348551" y="81203"/>
                </a:lnTo>
                <a:lnTo>
                  <a:pt x="354926" y="81203"/>
                </a:lnTo>
                <a:lnTo>
                  <a:pt x="359511" y="79933"/>
                </a:lnTo>
                <a:lnTo>
                  <a:pt x="365721" y="79933"/>
                </a:lnTo>
                <a:lnTo>
                  <a:pt x="371030" y="78663"/>
                </a:lnTo>
                <a:lnTo>
                  <a:pt x="380733" y="78663"/>
                </a:lnTo>
                <a:lnTo>
                  <a:pt x="381660" y="77393"/>
                </a:lnTo>
                <a:lnTo>
                  <a:pt x="382587" y="77393"/>
                </a:lnTo>
                <a:lnTo>
                  <a:pt x="380047" y="76123"/>
                </a:lnTo>
                <a:lnTo>
                  <a:pt x="371348" y="74853"/>
                </a:lnTo>
                <a:lnTo>
                  <a:pt x="350532" y="74853"/>
                </a:lnTo>
                <a:lnTo>
                  <a:pt x="325831" y="77393"/>
                </a:lnTo>
                <a:lnTo>
                  <a:pt x="301091" y="82473"/>
                </a:lnTo>
                <a:lnTo>
                  <a:pt x="289814" y="86283"/>
                </a:lnTo>
                <a:lnTo>
                  <a:pt x="279819" y="88823"/>
                </a:lnTo>
                <a:lnTo>
                  <a:pt x="273545" y="91363"/>
                </a:lnTo>
                <a:lnTo>
                  <a:pt x="267512" y="93903"/>
                </a:lnTo>
                <a:lnTo>
                  <a:pt x="261366" y="95173"/>
                </a:lnTo>
                <a:lnTo>
                  <a:pt x="252387" y="100253"/>
                </a:lnTo>
                <a:lnTo>
                  <a:pt x="250901" y="100253"/>
                </a:lnTo>
                <a:lnTo>
                  <a:pt x="249364" y="101523"/>
                </a:lnTo>
                <a:lnTo>
                  <a:pt x="210337" y="125653"/>
                </a:lnTo>
                <a:lnTo>
                  <a:pt x="182130" y="153593"/>
                </a:lnTo>
                <a:lnTo>
                  <a:pt x="181965" y="153809"/>
                </a:lnTo>
                <a:lnTo>
                  <a:pt x="181965" y="162483"/>
                </a:lnTo>
                <a:lnTo>
                  <a:pt x="181483" y="163055"/>
                </a:lnTo>
                <a:lnTo>
                  <a:pt x="178904" y="167563"/>
                </a:lnTo>
                <a:lnTo>
                  <a:pt x="174739" y="173913"/>
                </a:lnTo>
                <a:lnTo>
                  <a:pt x="173316" y="176453"/>
                </a:lnTo>
                <a:lnTo>
                  <a:pt x="172656" y="177723"/>
                </a:lnTo>
                <a:lnTo>
                  <a:pt x="171170" y="180263"/>
                </a:lnTo>
                <a:lnTo>
                  <a:pt x="168325" y="185343"/>
                </a:lnTo>
                <a:lnTo>
                  <a:pt x="165531" y="190423"/>
                </a:lnTo>
                <a:lnTo>
                  <a:pt x="163017" y="195503"/>
                </a:lnTo>
                <a:lnTo>
                  <a:pt x="160769" y="200583"/>
                </a:lnTo>
                <a:lnTo>
                  <a:pt x="159639" y="201853"/>
                </a:lnTo>
                <a:lnTo>
                  <a:pt x="157289" y="206933"/>
                </a:lnTo>
                <a:lnTo>
                  <a:pt x="155359" y="213283"/>
                </a:lnTo>
                <a:lnTo>
                  <a:pt x="151485" y="224713"/>
                </a:lnTo>
                <a:lnTo>
                  <a:pt x="150355" y="228523"/>
                </a:lnTo>
                <a:lnTo>
                  <a:pt x="149491" y="232333"/>
                </a:lnTo>
                <a:lnTo>
                  <a:pt x="148475" y="236143"/>
                </a:lnTo>
                <a:lnTo>
                  <a:pt x="146354" y="245033"/>
                </a:lnTo>
                <a:lnTo>
                  <a:pt x="145834" y="248843"/>
                </a:lnTo>
                <a:lnTo>
                  <a:pt x="143510" y="262813"/>
                </a:lnTo>
                <a:lnTo>
                  <a:pt x="142836" y="266623"/>
                </a:lnTo>
                <a:lnTo>
                  <a:pt x="142201" y="271703"/>
                </a:lnTo>
                <a:lnTo>
                  <a:pt x="141427" y="279323"/>
                </a:lnTo>
                <a:lnTo>
                  <a:pt x="140335" y="285673"/>
                </a:lnTo>
                <a:lnTo>
                  <a:pt x="139509" y="290753"/>
                </a:lnTo>
                <a:lnTo>
                  <a:pt x="139661" y="289483"/>
                </a:lnTo>
                <a:lnTo>
                  <a:pt x="138480" y="293471"/>
                </a:lnTo>
                <a:lnTo>
                  <a:pt x="138430" y="294563"/>
                </a:lnTo>
                <a:lnTo>
                  <a:pt x="138341" y="295833"/>
                </a:lnTo>
                <a:lnTo>
                  <a:pt x="137769" y="295833"/>
                </a:lnTo>
                <a:lnTo>
                  <a:pt x="138480" y="293471"/>
                </a:lnTo>
                <a:lnTo>
                  <a:pt x="138696" y="288213"/>
                </a:lnTo>
                <a:lnTo>
                  <a:pt x="138874" y="286943"/>
                </a:lnTo>
                <a:lnTo>
                  <a:pt x="140741" y="265353"/>
                </a:lnTo>
                <a:lnTo>
                  <a:pt x="143344" y="250113"/>
                </a:lnTo>
                <a:lnTo>
                  <a:pt x="143738" y="247573"/>
                </a:lnTo>
                <a:lnTo>
                  <a:pt x="143941" y="245033"/>
                </a:lnTo>
                <a:lnTo>
                  <a:pt x="144475" y="243763"/>
                </a:lnTo>
                <a:lnTo>
                  <a:pt x="148640" y="227253"/>
                </a:lnTo>
                <a:lnTo>
                  <a:pt x="148996" y="224713"/>
                </a:lnTo>
                <a:lnTo>
                  <a:pt x="149491" y="223443"/>
                </a:lnTo>
                <a:lnTo>
                  <a:pt x="168694" y="180263"/>
                </a:lnTo>
                <a:lnTo>
                  <a:pt x="181483" y="163055"/>
                </a:lnTo>
                <a:lnTo>
                  <a:pt x="181800" y="162483"/>
                </a:lnTo>
                <a:lnTo>
                  <a:pt x="181965" y="162483"/>
                </a:lnTo>
                <a:lnTo>
                  <a:pt x="181965" y="153809"/>
                </a:lnTo>
                <a:lnTo>
                  <a:pt x="160032" y="186613"/>
                </a:lnTo>
                <a:lnTo>
                  <a:pt x="144627" y="223443"/>
                </a:lnTo>
                <a:lnTo>
                  <a:pt x="135470" y="261543"/>
                </a:lnTo>
                <a:lnTo>
                  <a:pt x="131406" y="300913"/>
                </a:lnTo>
                <a:lnTo>
                  <a:pt x="130886" y="322503"/>
                </a:lnTo>
                <a:lnTo>
                  <a:pt x="131140" y="340182"/>
                </a:lnTo>
                <a:lnTo>
                  <a:pt x="131254" y="344093"/>
                </a:lnTo>
                <a:lnTo>
                  <a:pt x="134353" y="346633"/>
                </a:lnTo>
                <a:lnTo>
                  <a:pt x="138417" y="346633"/>
                </a:lnTo>
                <a:lnTo>
                  <a:pt x="165201" y="345363"/>
                </a:lnTo>
                <a:lnTo>
                  <a:pt x="178549" y="342823"/>
                </a:lnTo>
                <a:lnTo>
                  <a:pt x="191884" y="341553"/>
                </a:lnTo>
                <a:lnTo>
                  <a:pt x="218414" y="336473"/>
                </a:lnTo>
                <a:lnTo>
                  <a:pt x="241350" y="330123"/>
                </a:lnTo>
                <a:lnTo>
                  <a:pt x="244576" y="328853"/>
                </a:lnTo>
                <a:lnTo>
                  <a:pt x="257467" y="325043"/>
                </a:lnTo>
                <a:lnTo>
                  <a:pt x="259600" y="325043"/>
                </a:lnTo>
                <a:lnTo>
                  <a:pt x="261797" y="323773"/>
                </a:lnTo>
                <a:lnTo>
                  <a:pt x="263880" y="322503"/>
                </a:lnTo>
                <a:lnTo>
                  <a:pt x="270192" y="319963"/>
                </a:lnTo>
                <a:lnTo>
                  <a:pt x="278612" y="317423"/>
                </a:lnTo>
                <a:lnTo>
                  <a:pt x="282765" y="314883"/>
                </a:lnTo>
                <a:lnTo>
                  <a:pt x="294995" y="308533"/>
                </a:lnTo>
                <a:lnTo>
                  <a:pt x="299135" y="307263"/>
                </a:lnTo>
                <a:lnTo>
                  <a:pt x="312813" y="298373"/>
                </a:lnTo>
                <a:lnTo>
                  <a:pt x="314782" y="298373"/>
                </a:lnTo>
                <a:lnTo>
                  <a:pt x="315734" y="297103"/>
                </a:lnTo>
                <a:lnTo>
                  <a:pt x="329742" y="286943"/>
                </a:lnTo>
                <a:lnTo>
                  <a:pt x="340309" y="278053"/>
                </a:lnTo>
                <a:lnTo>
                  <a:pt x="368249" y="248843"/>
                </a:lnTo>
                <a:lnTo>
                  <a:pt x="389115" y="213283"/>
                </a:lnTo>
                <a:lnTo>
                  <a:pt x="402082" y="173913"/>
                </a:lnTo>
                <a:lnTo>
                  <a:pt x="407428" y="134543"/>
                </a:lnTo>
                <a:lnTo>
                  <a:pt x="407543" y="130733"/>
                </a:lnTo>
                <a:lnTo>
                  <a:pt x="407428" y="114223"/>
                </a:lnTo>
                <a:lnTo>
                  <a:pt x="407047" y="106603"/>
                </a:lnTo>
                <a:lnTo>
                  <a:pt x="406285" y="97713"/>
                </a:lnTo>
                <a:lnTo>
                  <a:pt x="405676" y="93903"/>
                </a:lnTo>
                <a:lnTo>
                  <a:pt x="405396" y="91363"/>
                </a:lnTo>
                <a:lnTo>
                  <a:pt x="404672" y="86283"/>
                </a:lnTo>
                <a:lnTo>
                  <a:pt x="404507" y="85598"/>
                </a:lnTo>
                <a:lnTo>
                  <a:pt x="415861" y="74904"/>
                </a:lnTo>
                <a:lnTo>
                  <a:pt x="417664" y="73266"/>
                </a:lnTo>
                <a:lnTo>
                  <a:pt x="419595" y="71780"/>
                </a:lnTo>
                <a:lnTo>
                  <a:pt x="432752" y="60820"/>
                </a:lnTo>
                <a:lnTo>
                  <a:pt x="436613" y="57797"/>
                </a:lnTo>
                <a:lnTo>
                  <a:pt x="440740" y="54902"/>
                </a:lnTo>
                <a:lnTo>
                  <a:pt x="450557" y="47599"/>
                </a:lnTo>
                <a:lnTo>
                  <a:pt x="452678" y="46101"/>
                </a:lnTo>
                <a:lnTo>
                  <a:pt x="454685" y="44856"/>
                </a:lnTo>
                <a:lnTo>
                  <a:pt x="469201" y="35293"/>
                </a:lnTo>
                <a:lnTo>
                  <a:pt x="508647" y="13538"/>
                </a:lnTo>
                <a:lnTo>
                  <a:pt x="536130" y="990"/>
                </a:lnTo>
                <a:lnTo>
                  <a:pt x="538619" y="0"/>
                </a:lnTo>
                <a:close/>
              </a:path>
              <a:path w="1102994" h="574675">
                <a:moveTo>
                  <a:pt x="611009" y="0"/>
                </a:moveTo>
                <a:lnTo>
                  <a:pt x="598906" y="0"/>
                </a:lnTo>
                <a:lnTo>
                  <a:pt x="598690" y="18097"/>
                </a:lnTo>
                <a:lnTo>
                  <a:pt x="596328" y="63563"/>
                </a:lnTo>
                <a:lnTo>
                  <a:pt x="592226" y="108839"/>
                </a:lnTo>
                <a:lnTo>
                  <a:pt x="586460" y="153860"/>
                </a:lnTo>
                <a:lnTo>
                  <a:pt x="579120" y="198577"/>
                </a:lnTo>
                <a:lnTo>
                  <a:pt x="570915" y="240563"/>
                </a:lnTo>
                <a:lnTo>
                  <a:pt x="560451" y="286689"/>
                </a:lnTo>
                <a:lnTo>
                  <a:pt x="547776" y="335140"/>
                </a:lnTo>
                <a:lnTo>
                  <a:pt x="531876" y="387934"/>
                </a:lnTo>
                <a:lnTo>
                  <a:pt x="510590" y="448589"/>
                </a:lnTo>
                <a:lnTo>
                  <a:pt x="491959" y="495922"/>
                </a:lnTo>
                <a:lnTo>
                  <a:pt x="489026" y="503859"/>
                </a:lnTo>
                <a:lnTo>
                  <a:pt x="473176" y="541921"/>
                </a:lnTo>
                <a:lnTo>
                  <a:pt x="470103" y="549973"/>
                </a:lnTo>
                <a:lnTo>
                  <a:pt x="468744" y="557326"/>
                </a:lnTo>
                <a:lnTo>
                  <a:pt x="471665" y="552196"/>
                </a:lnTo>
                <a:lnTo>
                  <a:pt x="491083" y="509866"/>
                </a:lnTo>
                <a:lnTo>
                  <a:pt x="517207" y="442976"/>
                </a:lnTo>
                <a:lnTo>
                  <a:pt x="528523" y="411861"/>
                </a:lnTo>
                <a:lnTo>
                  <a:pt x="531063" y="405460"/>
                </a:lnTo>
                <a:lnTo>
                  <a:pt x="531393" y="405091"/>
                </a:lnTo>
                <a:lnTo>
                  <a:pt x="517740" y="446570"/>
                </a:lnTo>
                <a:lnTo>
                  <a:pt x="496519" y="504291"/>
                </a:lnTo>
                <a:lnTo>
                  <a:pt x="492391" y="516559"/>
                </a:lnTo>
                <a:lnTo>
                  <a:pt x="492036" y="518147"/>
                </a:lnTo>
                <a:lnTo>
                  <a:pt x="492988" y="516953"/>
                </a:lnTo>
                <a:lnTo>
                  <a:pt x="497789" y="507314"/>
                </a:lnTo>
                <a:lnTo>
                  <a:pt x="521449" y="452589"/>
                </a:lnTo>
                <a:lnTo>
                  <a:pt x="544055" y="389674"/>
                </a:lnTo>
                <a:lnTo>
                  <a:pt x="545973" y="382727"/>
                </a:lnTo>
                <a:lnTo>
                  <a:pt x="560971" y="333311"/>
                </a:lnTo>
                <a:lnTo>
                  <a:pt x="574878" y="279234"/>
                </a:lnTo>
                <a:lnTo>
                  <a:pt x="587476" y="220345"/>
                </a:lnTo>
                <a:lnTo>
                  <a:pt x="595985" y="171310"/>
                </a:lnTo>
                <a:lnTo>
                  <a:pt x="602043" y="127622"/>
                </a:lnTo>
                <a:lnTo>
                  <a:pt x="606640" y="83718"/>
                </a:lnTo>
                <a:lnTo>
                  <a:pt x="609701" y="39662"/>
                </a:lnTo>
                <a:lnTo>
                  <a:pt x="611009" y="0"/>
                </a:lnTo>
                <a:close/>
              </a:path>
              <a:path w="1102994" h="574675">
                <a:moveTo>
                  <a:pt x="699122" y="63284"/>
                </a:moveTo>
                <a:lnTo>
                  <a:pt x="698449" y="63284"/>
                </a:lnTo>
                <a:lnTo>
                  <a:pt x="698766" y="64223"/>
                </a:lnTo>
                <a:lnTo>
                  <a:pt x="699122" y="63284"/>
                </a:lnTo>
                <a:close/>
              </a:path>
              <a:path w="1102994" h="574675">
                <a:moveTo>
                  <a:pt x="702360" y="58572"/>
                </a:moveTo>
                <a:lnTo>
                  <a:pt x="698982" y="57073"/>
                </a:lnTo>
                <a:lnTo>
                  <a:pt x="698360" y="58254"/>
                </a:lnTo>
                <a:lnTo>
                  <a:pt x="699096" y="58788"/>
                </a:lnTo>
                <a:lnTo>
                  <a:pt x="700468" y="59169"/>
                </a:lnTo>
                <a:lnTo>
                  <a:pt x="700963" y="59220"/>
                </a:lnTo>
                <a:lnTo>
                  <a:pt x="701344" y="59245"/>
                </a:lnTo>
                <a:lnTo>
                  <a:pt x="701725" y="59258"/>
                </a:lnTo>
                <a:lnTo>
                  <a:pt x="702005" y="59245"/>
                </a:lnTo>
                <a:lnTo>
                  <a:pt x="702360" y="58572"/>
                </a:lnTo>
                <a:close/>
              </a:path>
              <a:path w="1102994" h="574675">
                <a:moveTo>
                  <a:pt x="706234" y="61709"/>
                </a:moveTo>
                <a:lnTo>
                  <a:pt x="705307" y="61023"/>
                </a:lnTo>
                <a:lnTo>
                  <a:pt x="704240" y="60642"/>
                </a:lnTo>
                <a:lnTo>
                  <a:pt x="703122" y="60566"/>
                </a:lnTo>
                <a:lnTo>
                  <a:pt x="701992" y="60566"/>
                </a:lnTo>
                <a:lnTo>
                  <a:pt x="700874" y="60782"/>
                </a:lnTo>
                <a:lnTo>
                  <a:pt x="698322" y="61645"/>
                </a:lnTo>
                <a:lnTo>
                  <a:pt x="697725" y="62230"/>
                </a:lnTo>
                <a:lnTo>
                  <a:pt x="697890" y="62318"/>
                </a:lnTo>
                <a:lnTo>
                  <a:pt x="697623" y="63080"/>
                </a:lnTo>
                <a:lnTo>
                  <a:pt x="697750" y="63284"/>
                </a:lnTo>
                <a:lnTo>
                  <a:pt x="697877" y="63284"/>
                </a:lnTo>
                <a:lnTo>
                  <a:pt x="697966" y="62357"/>
                </a:lnTo>
                <a:lnTo>
                  <a:pt x="698461" y="62598"/>
                </a:lnTo>
                <a:lnTo>
                  <a:pt x="700100" y="62649"/>
                </a:lnTo>
                <a:lnTo>
                  <a:pt x="702005" y="62255"/>
                </a:lnTo>
                <a:lnTo>
                  <a:pt x="702932" y="62026"/>
                </a:lnTo>
                <a:lnTo>
                  <a:pt x="704062" y="61912"/>
                </a:lnTo>
                <a:lnTo>
                  <a:pt x="705700" y="61772"/>
                </a:lnTo>
                <a:lnTo>
                  <a:pt x="706234" y="61709"/>
                </a:lnTo>
                <a:close/>
              </a:path>
              <a:path w="1102994" h="574675">
                <a:moveTo>
                  <a:pt x="940930" y="461048"/>
                </a:moveTo>
                <a:lnTo>
                  <a:pt x="889317" y="436664"/>
                </a:lnTo>
                <a:lnTo>
                  <a:pt x="833564" y="401104"/>
                </a:lnTo>
                <a:lnTo>
                  <a:pt x="783056" y="359194"/>
                </a:lnTo>
                <a:lnTo>
                  <a:pt x="740435" y="310934"/>
                </a:lnTo>
                <a:lnTo>
                  <a:pt x="715505" y="269024"/>
                </a:lnTo>
                <a:lnTo>
                  <a:pt x="698017" y="223304"/>
                </a:lnTo>
                <a:lnTo>
                  <a:pt x="688898" y="175044"/>
                </a:lnTo>
                <a:lnTo>
                  <a:pt x="687527" y="145834"/>
                </a:lnTo>
                <a:lnTo>
                  <a:pt x="687578" y="140754"/>
                </a:lnTo>
                <a:lnTo>
                  <a:pt x="690905" y="102654"/>
                </a:lnTo>
                <a:lnTo>
                  <a:pt x="697992" y="70904"/>
                </a:lnTo>
                <a:lnTo>
                  <a:pt x="699871" y="64554"/>
                </a:lnTo>
                <a:lnTo>
                  <a:pt x="700239" y="63284"/>
                </a:lnTo>
                <a:lnTo>
                  <a:pt x="699719" y="64554"/>
                </a:lnTo>
                <a:lnTo>
                  <a:pt x="698868" y="64554"/>
                </a:lnTo>
                <a:lnTo>
                  <a:pt x="698766" y="64223"/>
                </a:lnTo>
                <a:lnTo>
                  <a:pt x="698119" y="65824"/>
                </a:lnTo>
                <a:lnTo>
                  <a:pt x="696963" y="69634"/>
                </a:lnTo>
                <a:lnTo>
                  <a:pt x="696239" y="70904"/>
                </a:lnTo>
                <a:lnTo>
                  <a:pt x="695477" y="73444"/>
                </a:lnTo>
                <a:lnTo>
                  <a:pt x="694842" y="75984"/>
                </a:lnTo>
                <a:lnTo>
                  <a:pt x="693508" y="79794"/>
                </a:lnTo>
                <a:lnTo>
                  <a:pt x="692937" y="82334"/>
                </a:lnTo>
                <a:lnTo>
                  <a:pt x="691718" y="87414"/>
                </a:lnTo>
                <a:lnTo>
                  <a:pt x="691222" y="89954"/>
                </a:lnTo>
                <a:lnTo>
                  <a:pt x="689686" y="96304"/>
                </a:lnTo>
                <a:lnTo>
                  <a:pt x="688352" y="103924"/>
                </a:lnTo>
                <a:lnTo>
                  <a:pt x="687222" y="110274"/>
                </a:lnTo>
                <a:lnTo>
                  <a:pt x="686244" y="117894"/>
                </a:lnTo>
                <a:lnTo>
                  <a:pt x="684872" y="131864"/>
                </a:lnTo>
                <a:lnTo>
                  <a:pt x="684390" y="143294"/>
                </a:lnTo>
                <a:lnTo>
                  <a:pt x="684339" y="161074"/>
                </a:lnTo>
                <a:lnTo>
                  <a:pt x="685228" y="176314"/>
                </a:lnTo>
                <a:lnTo>
                  <a:pt x="689444" y="205524"/>
                </a:lnTo>
                <a:lnTo>
                  <a:pt x="696912" y="234734"/>
                </a:lnTo>
                <a:lnTo>
                  <a:pt x="707466" y="262674"/>
                </a:lnTo>
                <a:lnTo>
                  <a:pt x="720915" y="289344"/>
                </a:lnTo>
                <a:lnTo>
                  <a:pt x="723430" y="294424"/>
                </a:lnTo>
                <a:lnTo>
                  <a:pt x="726173" y="298234"/>
                </a:lnTo>
                <a:lnTo>
                  <a:pt x="728802" y="303314"/>
                </a:lnTo>
                <a:lnTo>
                  <a:pt x="730161" y="304584"/>
                </a:lnTo>
                <a:lnTo>
                  <a:pt x="731367" y="307124"/>
                </a:lnTo>
                <a:lnTo>
                  <a:pt x="732866" y="309664"/>
                </a:lnTo>
                <a:lnTo>
                  <a:pt x="741654" y="321094"/>
                </a:lnTo>
                <a:lnTo>
                  <a:pt x="744562" y="326174"/>
                </a:lnTo>
                <a:lnTo>
                  <a:pt x="746213" y="327444"/>
                </a:lnTo>
                <a:lnTo>
                  <a:pt x="758177" y="342684"/>
                </a:lnTo>
                <a:lnTo>
                  <a:pt x="774446" y="359194"/>
                </a:lnTo>
                <a:lnTo>
                  <a:pt x="776312" y="361734"/>
                </a:lnTo>
                <a:lnTo>
                  <a:pt x="787247" y="371894"/>
                </a:lnTo>
                <a:lnTo>
                  <a:pt x="789089" y="373164"/>
                </a:lnTo>
                <a:lnTo>
                  <a:pt x="790841" y="375704"/>
                </a:lnTo>
                <a:lnTo>
                  <a:pt x="821931" y="399834"/>
                </a:lnTo>
                <a:lnTo>
                  <a:pt x="871308" y="432854"/>
                </a:lnTo>
                <a:lnTo>
                  <a:pt x="896785" y="446824"/>
                </a:lnTo>
                <a:lnTo>
                  <a:pt x="898867" y="448094"/>
                </a:lnTo>
                <a:lnTo>
                  <a:pt x="906907" y="451904"/>
                </a:lnTo>
                <a:lnTo>
                  <a:pt x="916647" y="456984"/>
                </a:lnTo>
                <a:lnTo>
                  <a:pt x="932040" y="463334"/>
                </a:lnTo>
                <a:lnTo>
                  <a:pt x="939507" y="467144"/>
                </a:lnTo>
                <a:lnTo>
                  <a:pt x="939660" y="467207"/>
                </a:lnTo>
                <a:lnTo>
                  <a:pt x="940930" y="461048"/>
                </a:lnTo>
                <a:close/>
              </a:path>
              <a:path w="1102994" h="574675">
                <a:moveTo>
                  <a:pt x="942073" y="468109"/>
                </a:moveTo>
                <a:lnTo>
                  <a:pt x="939660" y="467207"/>
                </a:lnTo>
                <a:lnTo>
                  <a:pt x="939546" y="468414"/>
                </a:lnTo>
                <a:lnTo>
                  <a:pt x="940460" y="468985"/>
                </a:lnTo>
                <a:lnTo>
                  <a:pt x="942073" y="468109"/>
                </a:lnTo>
                <a:close/>
              </a:path>
              <a:path w="1102994" h="574675">
                <a:moveTo>
                  <a:pt x="945972" y="466013"/>
                </a:moveTo>
                <a:lnTo>
                  <a:pt x="942073" y="468109"/>
                </a:lnTo>
                <a:lnTo>
                  <a:pt x="945248" y="469315"/>
                </a:lnTo>
                <a:lnTo>
                  <a:pt x="945972" y="466013"/>
                </a:lnTo>
                <a:close/>
              </a:path>
              <a:path w="1102994" h="574675">
                <a:moveTo>
                  <a:pt x="946251" y="469684"/>
                </a:moveTo>
                <a:lnTo>
                  <a:pt x="945248" y="469315"/>
                </a:lnTo>
                <a:lnTo>
                  <a:pt x="944880" y="470954"/>
                </a:lnTo>
                <a:lnTo>
                  <a:pt x="946251" y="469684"/>
                </a:lnTo>
                <a:close/>
              </a:path>
              <a:path w="1102994" h="574675">
                <a:moveTo>
                  <a:pt x="947750" y="464223"/>
                </a:moveTo>
                <a:lnTo>
                  <a:pt x="946492" y="463638"/>
                </a:lnTo>
                <a:lnTo>
                  <a:pt x="945972" y="466013"/>
                </a:lnTo>
                <a:lnTo>
                  <a:pt x="947572" y="465150"/>
                </a:lnTo>
                <a:lnTo>
                  <a:pt x="947686" y="464604"/>
                </a:lnTo>
                <a:lnTo>
                  <a:pt x="947750" y="464223"/>
                </a:lnTo>
                <a:close/>
              </a:path>
              <a:path w="1102994" h="574675">
                <a:moveTo>
                  <a:pt x="962799" y="371894"/>
                </a:moveTo>
                <a:lnTo>
                  <a:pt x="960945" y="346494"/>
                </a:lnTo>
                <a:lnTo>
                  <a:pt x="957516" y="323253"/>
                </a:lnTo>
                <a:lnTo>
                  <a:pt x="957516" y="379514"/>
                </a:lnTo>
                <a:lnTo>
                  <a:pt x="957402" y="396024"/>
                </a:lnTo>
                <a:lnTo>
                  <a:pt x="956729" y="403644"/>
                </a:lnTo>
                <a:lnTo>
                  <a:pt x="956310" y="407454"/>
                </a:lnTo>
                <a:lnTo>
                  <a:pt x="955852" y="409994"/>
                </a:lnTo>
                <a:lnTo>
                  <a:pt x="956056" y="408724"/>
                </a:lnTo>
                <a:lnTo>
                  <a:pt x="954798" y="413181"/>
                </a:lnTo>
                <a:lnTo>
                  <a:pt x="954595" y="416344"/>
                </a:lnTo>
                <a:lnTo>
                  <a:pt x="953897" y="416344"/>
                </a:lnTo>
                <a:lnTo>
                  <a:pt x="954798" y="413181"/>
                </a:lnTo>
                <a:lnTo>
                  <a:pt x="955573" y="398564"/>
                </a:lnTo>
                <a:lnTo>
                  <a:pt x="954481" y="364274"/>
                </a:lnTo>
                <a:lnTo>
                  <a:pt x="954087" y="359194"/>
                </a:lnTo>
                <a:lnTo>
                  <a:pt x="949617" y="326174"/>
                </a:lnTo>
                <a:lnTo>
                  <a:pt x="948982" y="322364"/>
                </a:lnTo>
                <a:lnTo>
                  <a:pt x="947661" y="314744"/>
                </a:lnTo>
                <a:lnTo>
                  <a:pt x="946861" y="309664"/>
                </a:lnTo>
                <a:lnTo>
                  <a:pt x="945261" y="304584"/>
                </a:lnTo>
                <a:lnTo>
                  <a:pt x="943025" y="295694"/>
                </a:lnTo>
                <a:lnTo>
                  <a:pt x="942251" y="293154"/>
                </a:lnTo>
                <a:lnTo>
                  <a:pt x="941578" y="289344"/>
                </a:lnTo>
                <a:lnTo>
                  <a:pt x="940536" y="286804"/>
                </a:lnTo>
                <a:lnTo>
                  <a:pt x="938593" y="281724"/>
                </a:lnTo>
                <a:lnTo>
                  <a:pt x="936790" y="275374"/>
                </a:lnTo>
                <a:lnTo>
                  <a:pt x="934796" y="270294"/>
                </a:lnTo>
                <a:lnTo>
                  <a:pt x="932624" y="263944"/>
                </a:lnTo>
                <a:lnTo>
                  <a:pt x="930554" y="258864"/>
                </a:lnTo>
                <a:lnTo>
                  <a:pt x="928712" y="253784"/>
                </a:lnTo>
                <a:lnTo>
                  <a:pt x="924394" y="243624"/>
                </a:lnTo>
                <a:lnTo>
                  <a:pt x="924991" y="243624"/>
                </a:lnTo>
                <a:lnTo>
                  <a:pt x="927239" y="247434"/>
                </a:lnTo>
                <a:lnTo>
                  <a:pt x="929652" y="252514"/>
                </a:lnTo>
                <a:lnTo>
                  <a:pt x="932738" y="260134"/>
                </a:lnTo>
                <a:lnTo>
                  <a:pt x="934402" y="263944"/>
                </a:lnTo>
                <a:lnTo>
                  <a:pt x="936332" y="267754"/>
                </a:lnTo>
                <a:lnTo>
                  <a:pt x="937412" y="271564"/>
                </a:lnTo>
                <a:lnTo>
                  <a:pt x="940473" y="280454"/>
                </a:lnTo>
                <a:lnTo>
                  <a:pt x="941489" y="284264"/>
                </a:lnTo>
                <a:lnTo>
                  <a:pt x="942555" y="286804"/>
                </a:lnTo>
                <a:lnTo>
                  <a:pt x="943368" y="289344"/>
                </a:lnTo>
                <a:lnTo>
                  <a:pt x="945070" y="296964"/>
                </a:lnTo>
                <a:lnTo>
                  <a:pt x="948715" y="310934"/>
                </a:lnTo>
                <a:lnTo>
                  <a:pt x="951814" y="326174"/>
                </a:lnTo>
                <a:lnTo>
                  <a:pt x="957351" y="371894"/>
                </a:lnTo>
                <a:lnTo>
                  <a:pt x="957516" y="379514"/>
                </a:lnTo>
                <a:lnTo>
                  <a:pt x="957516" y="323253"/>
                </a:lnTo>
                <a:lnTo>
                  <a:pt x="944079" y="271564"/>
                </a:lnTo>
                <a:lnTo>
                  <a:pt x="941082" y="263944"/>
                </a:lnTo>
                <a:lnTo>
                  <a:pt x="939546" y="260134"/>
                </a:lnTo>
                <a:lnTo>
                  <a:pt x="937920" y="256324"/>
                </a:lnTo>
                <a:lnTo>
                  <a:pt x="936472" y="252514"/>
                </a:lnTo>
                <a:lnTo>
                  <a:pt x="934707" y="248704"/>
                </a:lnTo>
                <a:lnTo>
                  <a:pt x="932294" y="243624"/>
                </a:lnTo>
                <a:lnTo>
                  <a:pt x="929259" y="237274"/>
                </a:lnTo>
                <a:lnTo>
                  <a:pt x="928319" y="234734"/>
                </a:lnTo>
                <a:lnTo>
                  <a:pt x="927493" y="233464"/>
                </a:lnTo>
                <a:lnTo>
                  <a:pt x="921372" y="222034"/>
                </a:lnTo>
                <a:lnTo>
                  <a:pt x="919403" y="218224"/>
                </a:lnTo>
                <a:lnTo>
                  <a:pt x="917270" y="214414"/>
                </a:lnTo>
                <a:lnTo>
                  <a:pt x="910564" y="204254"/>
                </a:lnTo>
                <a:lnTo>
                  <a:pt x="908405" y="200444"/>
                </a:lnTo>
                <a:lnTo>
                  <a:pt x="903541" y="192824"/>
                </a:lnTo>
                <a:lnTo>
                  <a:pt x="901090" y="190284"/>
                </a:lnTo>
                <a:lnTo>
                  <a:pt x="898766" y="186474"/>
                </a:lnTo>
                <a:lnTo>
                  <a:pt x="896213" y="182664"/>
                </a:lnTo>
                <a:lnTo>
                  <a:pt x="888441" y="173774"/>
                </a:lnTo>
                <a:lnTo>
                  <a:pt x="880364" y="163614"/>
                </a:lnTo>
                <a:lnTo>
                  <a:pt x="871982" y="154724"/>
                </a:lnTo>
                <a:lnTo>
                  <a:pt x="863320" y="144564"/>
                </a:lnTo>
                <a:lnTo>
                  <a:pt x="854303" y="136944"/>
                </a:lnTo>
                <a:lnTo>
                  <a:pt x="845058" y="128054"/>
                </a:lnTo>
                <a:lnTo>
                  <a:pt x="835583" y="120434"/>
                </a:lnTo>
                <a:lnTo>
                  <a:pt x="825842" y="112814"/>
                </a:lnTo>
                <a:lnTo>
                  <a:pt x="822020" y="109004"/>
                </a:lnTo>
                <a:lnTo>
                  <a:pt x="817765" y="106464"/>
                </a:lnTo>
                <a:lnTo>
                  <a:pt x="813346" y="102654"/>
                </a:lnTo>
                <a:lnTo>
                  <a:pt x="808850" y="100114"/>
                </a:lnTo>
                <a:lnTo>
                  <a:pt x="791387" y="88684"/>
                </a:lnTo>
                <a:lnTo>
                  <a:pt x="783475" y="84874"/>
                </a:lnTo>
                <a:lnTo>
                  <a:pt x="775373" y="79794"/>
                </a:lnTo>
                <a:lnTo>
                  <a:pt x="730046" y="60744"/>
                </a:lnTo>
                <a:lnTo>
                  <a:pt x="721106" y="58204"/>
                </a:lnTo>
                <a:lnTo>
                  <a:pt x="715657" y="58204"/>
                </a:lnTo>
                <a:lnTo>
                  <a:pt x="713397" y="56934"/>
                </a:lnTo>
                <a:lnTo>
                  <a:pt x="704443" y="56934"/>
                </a:lnTo>
                <a:lnTo>
                  <a:pt x="704519" y="58204"/>
                </a:lnTo>
                <a:lnTo>
                  <a:pt x="709015" y="59474"/>
                </a:lnTo>
                <a:lnTo>
                  <a:pt x="716610" y="62014"/>
                </a:lnTo>
                <a:lnTo>
                  <a:pt x="725995" y="64554"/>
                </a:lnTo>
                <a:lnTo>
                  <a:pt x="735990" y="67094"/>
                </a:lnTo>
                <a:lnTo>
                  <a:pt x="745401" y="70904"/>
                </a:lnTo>
                <a:lnTo>
                  <a:pt x="753148" y="74714"/>
                </a:lnTo>
                <a:lnTo>
                  <a:pt x="758151" y="77254"/>
                </a:lnTo>
                <a:lnTo>
                  <a:pt x="759383" y="78524"/>
                </a:lnTo>
                <a:lnTo>
                  <a:pt x="755853" y="77254"/>
                </a:lnTo>
                <a:lnTo>
                  <a:pt x="745070" y="72174"/>
                </a:lnTo>
                <a:lnTo>
                  <a:pt x="737730" y="69634"/>
                </a:lnTo>
                <a:lnTo>
                  <a:pt x="731304" y="68364"/>
                </a:lnTo>
                <a:lnTo>
                  <a:pt x="728141" y="67094"/>
                </a:lnTo>
                <a:lnTo>
                  <a:pt x="722858" y="67094"/>
                </a:lnTo>
                <a:lnTo>
                  <a:pt x="720547" y="65824"/>
                </a:lnTo>
                <a:lnTo>
                  <a:pt x="718286" y="65824"/>
                </a:lnTo>
                <a:lnTo>
                  <a:pt x="717042" y="67094"/>
                </a:lnTo>
                <a:lnTo>
                  <a:pt x="720001" y="68364"/>
                </a:lnTo>
                <a:lnTo>
                  <a:pt x="729653" y="72174"/>
                </a:lnTo>
                <a:lnTo>
                  <a:pt x="740321" y="77254"/>
                </a:lnTo>
                <a:lnTo>
                  <a:pt x="792467" y="103924"/>
                </a:lnTo>
                <a:lnTo>
                  <a:pt x="826731" y="128054"/>
                </a:lnTo>
                <a:lnTo>
                  <a:pt x="865403" y="164884"/>
                </a:lnTo>
                <a:lnTo>
                  <a:pt x="884275" y="187744"/>
                </a:lnTo>
                <a:lnTo>
                  <a:pt x="885469" y="189014"/>
                </a:lnTo>
                <a:lnTo>
                  <a:pt x="886739" y="190284"/>
                </a:lnTo>
                <a:lnTo>
                  <a:pt x="891273" y="196634"/>
                </a:lnTo>
                <a:lnTo>
                  <a:pt x="893508" y="200444"/>
                </a:lnTo>
                <a:lnTo>
                  <a:pt x="895819" y="202984"/>
                </a:lnTo>
                <a:lnTo>
                  <a:pt x="898004" y="206794"/>
                </a:lnTo>
                <a:lnTo>
                  <a:pt x="905268" y="218224"/>
                </a:lnTo>
                <a:lnTo>
                  <a:pt x="906348" y="220764"/>
                </a:lnTo>
                <a:lnTo>
                  <a:pt x="907338" y="222034"/>
                </a:lnTo>
                <a:lnTo>
                  <a:pt x="915822" y="237274"/>
                </a:lnTo>
                <a:lnTo>
                  <a:pt x="920864" y="248704"/>
                </a:lnTo>
                <a:lnTo>
                  <a:pt x="925626" y="258864"/>
                </a:lnTo>
                <a:lnTo>
                  <a:pt x="940320" y="304584"/>
                </a:lnTo>
                <a:lnTo>
                  <a:pt x="948207" y="351574"/>
                </a:lnTo>
                <a:lnTo>
                  <a:pt x="949477" y="375704"/>
                </a:lnTo>
                <a:lnTo>
                  <a:pt x="949134" y="397294"/>
                </a:lnTo>
                <a:lnTo>
                  <a:pt x="949020" y="399834"/>
                </a:lnTo>
                <a:lnTo>
                  <a:pt x="947204" y="422694"/>
                </a:lnTo>
                <a:lnTo>
                  <a:pt x="943851" y="446824"/>
                </a:lnTo>
                <a:lnTo>
                  <a:pt x="940930" y="461048"/>
                </a:lnTo>
                <a:lnTo>
                  <a:pt x="946492" y="463638"/>
                </a:lnTo>
                <a:lnTo>
                  <a:pt x="947851" y="456984"/>
                </a:lnTo>
                <a:lnTo>
                  <a:pt x="948474" y="459524"/>
                </a:lnTo>
                <a:lnTo>
                  <a:pt x="947750" y="464223"/>
                </a:lnTo>
                <a:lnTo>
                  <a:pt x="948563" y="464604"/>
                </a:lnTo>
                <a:lnTo>
                  <a:pt x="947572" y="465150"/>
                </a:lnTo>
                <a:lnTo>
                  <a:pt x="946302" y="470954"/>
                </a:lnTo>
                <a:lnTo>
                  <a:pt x="946048" y="472224"/>
                </a:lnTo>
                <a:lnTo>
                  <a:pt x="945667" y="472224"/>
                </a:lnTo>
                <a:lnTo>
                  <a:pt x="941590" y="469684"/>
                </a:lnTo>
                <a:lnTo>
                  <a:pt x="940460" y="468985"/>
                </a:lnTo>
                <a:lnTo>
                  <a:pt x="939152" y="469684"/>
                </a:lnTo>
                <a:lnTo>
                  <a:pt x="939431" y="468376"/>
                </a:lnTo>
                <a:lnTo>
                  <a:pt x="932802" y="465874"/>
                </a:lnTo>
                <a:lnTo>
                  <a:pt x="918641" y="459524"/>
                </a:lnTo>
                <a:lnTo>
                  <a:pt x="913917" y="456984"/>
                </a:lnTo>
                <a:lnTo>
                  <a:pt x="909574" y="454444"/>
                </a:lnTo>
                <a:lnTo>
                  <a:pt x="896302" y="448094"/>
                </a:lnTo>
                <a:lnTo>
                  <a:pt x="887501" y="443014"/>
                </a:lnTo>
                <a:lnTo>
                  <a:pt x="879030" y="439204"/>
                </a:lnTo>
                <a:lnTo>
                  <a:pt x="870889" y="434124"/>
                </a:lnTo>
                <a:lnTo>
                  <a:pt x="863117" y="429044"/>
                </a:lnTo>
                <a:lnTo>
                  <a:pt x="858012" y="426504"/>
                </a:lnTo>
                <a:lnTo>
                  <a:pt x="853490" y="422694"/>
                </a:lnTo>
                <a:lnTo>
                  <a:pt x="817359" y="397294"/>
                </a:lnTo>
                <a:lnTo>
                  <a:pt x="777900" y="364274"/>
                </a:lnTo>
                <a:lnTo>
                  <a:pt x="751217" y="335064"/>
                </a:lnTo>
                <a:lnTo>
                  <a:pt x="748449" y="332524"/>
                </a:lnTo>
                <a:lnTo>
                  <a:pt x="745617" y="328714"/>
                </a:lnTo>
                <a:lnTo>
                  <a:pt x="742899" y="324904"/>
                </a:lnTo>
                <a:lnTo>
                  <a:pt x="731393" y="309664"/>
                </a:lnTo>
                <a:lnTo>
                  <a:pt x="730135" y="307124"/>
                </a:lnTo>
                <a:lnTo>
                  <a:pt x="729043" y="305854"/>
                </a:lnTo>
                <a:lnTo>
                  <a:pt x="727862" y="304584"/>
                </a:lnTo>
                <a:lnTo>
                  <a:pt x="720915" y="293154"/>
                </a:lnTo>
                <a:lnTo>
                  <a:pt x="718680" y="289344"/>
                </a:lnTo>
                <a:lnTo>
                  <a:pt x="716737" y="285534"/>
                </a:lnTo>
                <a:lnTo>
                  <a:pt x="714629" y="281724"/>
                </a:lnTo>
                <a:lnTo>
                  <a:pt x="710501" y="274104"/>
                </a:lnTo>
                <a:lnTo>
                  <a:pt x="709688" y="271564"/>
                </a:lnTo>
                <a:lnTo>
                  <a:pt x="708748" y="270294"/>
                </a:lnTo>
                <a:lnTo>
                  <a:pt x="694575" y="233464"/>
                </a:lnTo>
                <a:lnTo>
                  <a:pt x="683933" y="183934"/>
                </a:lnTo>
                <a:lnTo>
                  <a:pt x="682345" y="161074"/>
                </a:lnTo>
                <a:lnTo>
                  <a:pt x="682383" y="143294"/>
                </a:lnTo>
                <a:lnTo>
                  <a:pt x="682853" y="133134"/>
                </a:lnTo>
                <a:lnTo>
                  <a:pt x="684009" y="120434"/>
                </a:lnTo>
                <a:lnTo>
                  <a:pt x="685711" y="109004"/>
                </a:lnTo>
                <a:lnTo>
                  <a:pt x="686981" y="100114"/>
                </a:lnTo>
                <a:lnTo>
                  <a:pt x="688746" y="92494"/>
                </a:lnTo>
                <a:lnTo>
                  <a:pt x="690753" y="84874"/>
                </a:lnTo>
                <a:lnTo>
                  <a:pt x="692353" y="78524"/>
                </a:lnTo>
                <a:lnTo>
                  <a:pt x="694118" y="73444"/>
                </a:lnTo>
                <a:lnTo>
                  <a:pt x="696061" y="67094"/>
                </a:lnTo>
                <a:lnTo>
                  <a:pt x="697217" y="64223"/>
                </a:lnTo>
                <a:lnTo>
                  <a:pt x="697623" y="63080"/>
                </a:lnTo>
                <a:lnTo>
                  <a:pt x="696252" y="60744"/>
                </a:lnTo>
                <a:lnTo>
                  <a:pt x="695236" y="60172"/>
                </a:lnTo>
                <a:lnTo>
                  <a:pt x="697649" y="60045"/>
                </a:lnTo>
                <a:lnTo>
                  <a:pt x="695896" y="56464"/>
                </a:lnTo>
                <a:lnTo>
                  <a:pt x="693508" y="52387"/>
                </a:lnTo>
                <a:lnTo>
                  <a:pt x="692378" y="50304"/>
                </a:lnTo>
                <a:lnTo>
                  <a:pt x="690803" y="48298"/>
                </a:lnTo>
                <a:lnTo>
                  <a:pt x="688441" y="44627"/>
                </a:lnTo>
                <a:lnTo>
                  <a:pt x="687539" y="43040"/>
                </a:lnTo>
                <a:lnTo>
                  <a:pt x="687222" y="40894"/>
                </a:lnTo>
                <a:lnTo>
                  <a:pt x="691070" y="45808"/>
                </a:lnTo>
                <a:lnTo>
                  <a:pt x="694334" y="49250"/>
                </a:lnTo>
                <a:lnTo>
                  <a:pt x="697344" y="52806"/>
                </a:lnTo>
                <a:lnTo>
                  <a:pt x="699960" y="54902"/>
                </a:lnTo>
                <a:lnTo>
                  <a:pt x="697801" y="47155"/>
                </a:lnTo>
                <a:lnTo>
                  <a:pt x="696048" y="42113"/>
                </a:lnTo>
                <a:lnTo>
                  <a:pt x="695274" y="40894"/>
                </a:lnTo>
                <a:lnTo>
                  <a:pt x="692035" y="35750"/>
                </a:lnTo>
                <a:lnTo>
                  <a:pt x="687006" y="30086"/>
                </a:lnTo>
                <a:lnTo>
                  <a:pt x="684555" y="27178"/>
                </a:lnTo>
                <a:lnTo>
                  <a:pt x="683285" y="25806"/>
                </a:lnTo>
                <a:lnTo>
                  <a:pt x="674636" y="16878"/>
                </a:lnTo>
                <a:lnTo>
                  <a:pt x="672617" y="14871"/>
                </a:lnTo>
                <a:lnTo>
                  <a:pt x="665607" y="7721"/>
                </a:lnTo>
                <a:lnTo>
                  <a:pt x="658317" y="850"/>
                </a:lnTo>
                <a:lnTo>
                  <a:pt x="657339" y="0"/>
                </a:lnTo>
                <a:lnTo>
                  <a:pt x="638352" y="0"/>
                </a:lnTo>
                <a:lnTo>
                  <a:pt x="644956" y="5283"/>
                </a:lnTo>
                <a:lnTo>
                  <a:pt x="652487" y="11798"/>
                </a:lnTo>
                <a:lnTo>
                  <a:pt x="659714" y="18580"/>
                </a:lnTo>
                <a:lnTo>
                  <a:pt x="666864" y="25920"/>
                </a:lnTo>
                <a:lnTo>
                  <a:pt x="668743" y="28028"/>
                </a:lnTo>
                <a:lnTo>
                  <a:pt x="674001" y="33604"/>
                </a:lnTo>
                <a:lnTo>
                  <a:pt x="691654" y="57480"/>
                </a:lnTo>
                <a:lnTo>
                  <a:pt x="693191" y="59474"/>
                </a:lnTo>
                <a:lnTo>
                  <a:pt x="691502" y="59474"/>
                </a:lnTo>
                <a:lnTo>
                  <a:pt x="690880" y="60744"/>
                </a:lnTo>
                <a:lnTo>
                  <a:pt x="689330" y="65824"/>
                </a:lnTo>
                <a:lnTo>
                  <a:pt x="688873" y="67094"/>
                </a:lnTo>
                <a:lnTo>
                  <a:pt x="687578" y="70904"/>
                </a:lnTo>
                <a:lnTo>
                  <a:pt x="684530" y="81064"/>
                </a:lnTo>
                <a:lnTo>
                  <a:pt x="683234" y="86144"/>
                </a:lnTo>
                <a:lnTo>
                  <a:pt x="682053" y="92494"/>
                </a:lnTo>
                <a:lnTo>
                  <a:pt x="680466" y="100114"/>
                </a:lnTo>
                <a:lnTo>
                  <a:pt x="675982" y="140754"/>
                </a:lnTo>
                <a:lnTo>
                  <a:pt x="675868" y="158534"/>
                </a:lnTo>
                <a:lnTo>
                  <a:pt x="676706" y="175044"/>
                </a:lnTo>
                <a:lnTo>
                  <a:pt x="685114" y="224574"/>
                </a:lnTo>
                <a:lnTo>
                  <a:pt x="702437" y="271564"/>
                </a:lnTo>
                <a:lnTo>
                  <a:pt x="727748" y="316014"/>
                </a:lnTo>
                <a:lnTo>
                  <a:pt x="751967" y="347764"/>
                </a:lnTo>
                <a:lnTo>
                  <a:pt x="756018" y="351574"/>
                </a:lnTo>
                <a:lnTo>
                  <a:pt x="759866" y="356654"/>
                </a:lnTo>
                <a:lnTo>
                  <a:pt x="763803" y="360464"/>
                </a:lnTo>
                <a:lnTo>
                  <a:pt x="767473" y="364274"/>
                </a:lnTo>
                <a:lnTo>
                  <a:pt x="771728" y="368084"/>
                </a:lnTo>
                <a:lnTo>
                  <a:pt x="784136" y="379514"/>
                </a:lnTo>
                <a:lnTo>
                  <a:pt x="786155" y="382054"/>
                </a:lnTo>
                <a:lnTo>
                  <a:pt x="788377" y="383324"/>
                </a:lnTo>
                <a:lnTo>
                  <a:pt x="803656" y="396024"/>
                </a:lnTo>
                <a:lnTo>
                  <a:pt x="806945" y="399834"/>
                </a:lnTo>
                <a:lnTo>
                  <a:pt x="824077" y="412534"/>
                </a:lnTo>
                <a:lnTo>
                  <a:pt x="881837" y="448094"/>
                </a:lnTo>
                <a:lnTo>
                  <a:pt x="943102" y="477304"/>
                </a:lnTo>
                <a:lnTo>
                  <a:pt x="946658" y="478574"/>
                </a:lnTo>
                <a:lnTo>
                  <a:pt x="950785" y="477304"/>
                </a:lnTo>
                <a:lnTo>
                  <a:pt x="952487" y="473494"/>
                </a:lnTo>
                <a:lnTo>
                  <a:pt x="952627" y="473494"/>
                </a:lnTo>
                <a:lnTo>
                  <a:pt x="961021" y="422694"/>
                </a:lnTo>
                <a:lnTo>
                  <a:pt x="961923" y="409994"/>
                </a:lnTo>
                <a:lnTo>
                  <a:pt x="962723" y="398564"/>
                </a:lnTo>
                <a:lnTo>
                  <a:pt x="962799" y="371894"/>
                </a:lnTo>
                <a:close/>
              </a:path>
              <a:path w="1102994" h="574675">
                <a:moveTo>
                  <a:pt x="1086205" y="69837"/>
                </a:moveTo>
                <a:lnTo>
                  <a:pt x="1051750" y="66357"/>
                </a:lnTo>
                <a:lnTo>
                  <a:pt x="1010780" y="60261"/>
                </a:lnTo>
                <a:lnTo>
                  <a:pt x="1003985" y="59067"/>
                </a:lnTo>
                <a:lnTo>
                  <a:pt x="997267" y="57518"/>
                </a:lnTo>
                <a:lnTo>
                  <a:pt x="990498" y="56172"/>
                </a:lnTo>
                <a:lnTo>
                  <a:pt x="983754" y="54749"/>
                </a:lnTo>
                <a:lnTo>
                  <a:pt x="976985" y="53428"/>
                </a:lnTo>
                <a:lnTo>
                  <a:pt x="970254" y="51930"/>
                </a:lnTo>
                <a:lnTo>
                  <a:pt x="950290" y="46596"/>
                </a:lnTo>
                <a:lnTo>
                  <a:pt x="943660" y="44754"/>
                </a:lnTo>
                <a:lnTo>
                  <a:pt x="936904" y="43268"/>
                </a:lnTo>
                <a:lnTo>
                  <a:pt x="930440" y="40906"/>
                </a:lnTo>
                <a:lnTo>
                  <a:pt x="910856" y="34417"/>
                </a:lnTo>
                <a:lnTo>
                  <a:pt x="901153" y="30962"/>
                </a:lnTo>
                <a:lnTo>
                  <a:pt x="874877" y="20332"/>
                </a:lnTo>
                <a:lnTo>
                  <a:pt x="854024" y="10274"/>
                </a:lnTo>
                <a:lnTo>
                  <a:pt x="847737" y="7480"/>
                </a:lnTo>
                <a:lnTo>
                  <a:pt x="841933" y="3835"/>
                </a:lnTo>
                <a:lnTo>
                  <a:pt x="835088" y="12"/>
                </a:lnTo>
                <a:lnTo>
                  <a:pt x="823658" y="12"/>
                </a:lnTo>
                <a:lnTo>
                  <a:pt x="838669" y="8636"/>
                </a:lnTo>
                <a:lnTo>
                  <a:pt x="841616" y="10274"/>
                </a:lnTo>
                <a:lnTo>
                  <a:pt x="844207" y="11988"/>
                </a:lnTo>
                <a:lnTo>
                  <a:pt x="847153" y="13347"/>
                </a:lnTo>
                <a:lnTo>
                  <a:pt x="861682" y="20396"/>
                </a:lnTo>
                <a:lnTo>
                  <a:pt x="867448" y="23291"/>
                </a:lnTo>
                <a:lnTo>
                  <a:pt x="873290" y="26009"/>
                </a:lnTo>
                <a:lnTo>
                  <a:pt x="927392" y="46228"/>
                </a:lnTo>
                <a:lnTo>
                  <a:pt x="964145" y="56578"/>
                </a:lnTo>
                <a:lnTo>
                  <a:pt x="1038123" y="70624"/>
                </a:lnTo>
                <a:lnTo>
                  <a:pt x="1085697" y="75679"/>
                </a:lnTo>
                <a:lnTo>
                  <a:pt x="1086205" y="69837"/>
                </a:lnTo>
                <a:close/>
              </a:path>
              <a:path w="1102994" h="574675">
                <a:moveTo>
                  <a:pt x="1086739" y="75780"/>
                </a:moveTo>
                <a:lnTo>
                  <a:pt x="1085697" y="75679"/>
                </a:lnTo>
                <a:lnTo>
                  <a:pt x="1085608" y="76720"/>
                </a:lnTo>
                <a:lnTo>
                  <a:pt x="1086739" y="75780"/>
                </a:lnTo>
                <a:close/>
              </a:path>
              <a:path w="1102994" h="574675">
                <a:moveTo>
                  <a:pt x="1091946" y="71412"/>
                </a:moveTo>
                <a:lnTo>
                  <a:pt x="1086739" y="75780"/>
                </a:lnTo>
                <a:lnTo>
                  <a:pt x="1091514" y="76238"/>
                </a:lnTo>
                <a:lnTo>
                  <a:pt x="1091946" y="71412"/>
                </a:lnTo>
                <a:close/>
              </a:path>
              <a:path w="1102994" h="574675">
                <a:moveTo>
                  <a:pt x="1092568" y="76339"/>
                </a:moveTo>
                <a:lnTo>
                  <a:pt x="1091514" y="76238"/>
                </a:lnTo>
                <a:lnTo>
                  <a:pt x="1091412" y="77304"/>
                </a:lnTo>
                <a:lnTo>
                  <a:pt x="1092568" y="76339"/>
                </a:lnTo>
                <a:close/>
              </a:path>
              <a:path w="1102994" h="574675">
                <a:moveTo>
                  <a:pt x="1093000" y="70510"/>
                </a:moveTo>
                <a:lnTo>
                  <a:pt x="1092034" y="70421"/>
                </a:lnTo>
                <a:lnTo>
                  <a:pt x="1091946" y="71412"/>
                </a:lnTo>
                <a:lnTo>
                  <a:pt x="1093000" y="70510"/>
                </a:lnTo>
                <a:close/>
              </a:path>
              <a:path w="1102994" h="574675">
                <a:moveTo>
                  <a:pt x="1102525" y="16611"/>
                </a:moveTo>
                <a:lnTo>
                  <a:pt x="1102398" y="4533"/>
                </a:lnTo>
                <a:lnTo>
                  <a:pt x="1102220" y="12"/>
                </a:lnTo>
                <a:lnTo>
                  <a:pt x="1088745" y="12"/>
                </a:lnTo>
                <a:lnTo>
                  <a:pt x="1088771" y="2057"/>
                </a:lnTo>
                <a:lnTo>
                  <a:pt x="1088898" y="16611"/>
                </a:lnTo>
                <a:lnTo>
                  <a:pt x="1088682" y="29019"/>
                </a:lnTo>
                <a:lnTo>
                  <a:pt x="1088034" y="44399"/>
                </a:lnTo>
                <a:lnTo>
                  <a:pt x="1087005" y="60261"/>
                </a:lnTo>
                <a:lnTo>
                  <a:pt x="1086205" y="69837"/>
                </a:lnTo>
                <a:lnTo>
                  <a:pt x="1092034" y="70421"/>
                </a:lnTo>
                <a:lnTo>
                  <a:pt x="1093546" y="53428"/>
                </a:lnTo>
                <a:lnTo>
                  <a:pt x="1093939" y="47942"/>
                </a:lnTo>
                <a:lnTo>
                  <a:pt x="1094320" y="44399"/>
                </a:lnTo>
                <a:lnTo>
                  <a:pt x="1094778" y="45377"/>
                </a:lnTo>
                <a:lnTo>
                  <a:pt x="1094803" y="53428"/>
                </a:lnTo>
                <a:lnTo>
                  <a:pt x="1094701" y="56172"/>
                </a:lnTo>
                <a:lnTo>
                  <a:pt x="1094346" y="61810"/>
                </a:lnTo>
                <a:lnTo>
                  <a:pt x="1093025" y="77762"/>
                </a:lnTo>
                <a:lnTo>
                  <a:pt x="1092771" y="77978"/>
                </a:lnTo>
                <a:lnTo>
                  <a:pt x="1092466" y="77965"/>
                </a:lnTo>
                <a:lnTo>
                  <a:pt x="1048080" y="73329"/>
                </a:lnTo>
                <a:lnTo>
                  <a:pt x="1013167" y="68135"/>
                </a:lnTo>
                <a:lnTo>
                  <a:pt x="1011135" y="67805"/>
                </a:lnTo>
                <a:lnTo>
                  <a:pt x="1009116" y="67525"/>
                </a:lnTo>
                <a:lnTo>
                  <a:pt x="969213" y="58851"/>
                </a:lnTo>
                <a:lnTo>
                  <a:pt x="920927" y="44881"/>
                </a:lnTo>
                <a:lnTo>
                  <a:pt x="859015" y="20180"/>
                </a:lnTo>
                <a:lnTo>
                  <a:pt x="822071" y="393"/>
                </a:lnTo>
                <a:lnTo>
                  <a:pt x="821461" y="12"/>
                </a:lnTo>
                <a:lnTo>
                  <a:pt x="808240" y="12"/>
                </a:lnTo>
                <a:lnTo>
                  <a:pt x="811377" y="2057"/>
                </a:lnTo>
                <a:lnTo>
                  <a:pt x="814260" y="4165"/>
                </a:lnTo>
                <a:lnTo>
                  <a:pt x="817321" y="5981"/>
                </a:lnTo>
                <a:lnTo>
                  <a:pt x="842010" y="20205"/>
                </a:lnTo>
                <a:lnTo>
                  <a:pt x="845261" y="21678"/>
                </a:lnTo>
                <a:lnTo>
                  <a:pt x="869302" y="33337"/>
                </a:lnTo>
                <a:lnTo>
                  <a:pt x="899007" y="45377"/>
                </a:lnTo>
                <a:lnTo>
                  <a:pt x="900671" y="46012"/>
                </a:lnTo>
                <a:lnTo>
                  <a:pt x="902385" y="46520"/>
                </a:lnTo>
                <a:lnTo>
                  <a:pt x="904062" y="47104"/>
                </a:lnTo>
                <a:lnTo>
                  <a:pt x="965479" y="65354"/>
                </a:lnTo>
                <a:lnTo>
                  <a:pt x="1007287" y="74041"/>
                </a:lnTo>
                <a:lnTo>
                  <a:pt x="1049515" y="80289"/>
                </a:lnTo>
                <a:lnTo>
                  <a:pt x="1091958" y="84442"/>
                </a:lnTo>
                <a:lnTo>
                  <a:pt x="1095806" y="84734"/>
                </a:lnTo>
                <a:lnTo>
                  <a:pt x="1098232" y="82689"/>
                </a:lnTo>
                <a:lnTo>
                  <a:pt x="1099439" y="78867"/>
                </a:lnTo>
                <a:lnTo>
                  <a:pt x="1099515" y="77978"/>
                </a:lnTo>
                <a:lnTo>
                  <a:pt x="1101902" y="44399"/>
                </a:lnTo>
                <a:lnTo>
                  <a:pt x="1102525" y="16611"/>
                </a:lnTo>
                <a:close/>
              </a:path>
            </a:pathLst>
          </a:custGeom>
          <a:solidFill>
            <a:srgbClr val="B88F51"/>
          </a:solidFill>
        </p:spPr>
        <p:txBody>
          <a:bodyPr wrap="square" lIns="0" tIns="0" rIns="0" bIns="0" rtlCol="0"/>
          <a:lstStyle/>
          <a:p>
            <a:endParaRPr sz="2511"/>
          </a:p>
        </p:txBody>
      </p:sp>
      <p:pic>
        <p:nvPicPr>
          <p:cNvPr id="200" name="bg object 200"/>
          <p:cNvPicPr/>
          <p:nvPr/>
        </p:nvPicPr>
        <p:blipFill>
          <a:blip r:embed="rId8" cstate="print"/>
          <a:stretch>
            <a:fillRect/>
          </a:stretch>
        </p:blipFill>
        <p:spPr>
          <a:xfrm>
            <a:off x="7827148" y="0"/>
            <a:ext cx="146010" cy="45486"/>
          </a:xfrm>
          <a:prstGeom prst="rect">
            <a:avLst/>
          </a:prstGeom>
        </p:spPr>
      </p:pic>
      <p:sp>
        <p:nvSpPr>
          <p:cNvPr id="201" name="bg object 201"/>
          <p:cNvSpPr/>
          <p:nvPr/>
        </p:nvSpPr>
        <p:spPr>
          <a:xfrm>
            <a:off x="7986110" y="0"/>
            <a:ext cx="18653" cy="11113"/>
          </a:xfrm>
          <a:custGeom>
            <a:avLst/>
            <a:gdLst/>
            <a:ahLst/>
            <a:cxnLst/>
            <a:rect l="l" t="t" r="r" b="b"/>
            <a:pathLst>
              <a:path w="29845" h="17780">
                <a:moveTo>
                  <a:pt x="2590" y="9118"/>
                </a:moveTo>
                <a:lnTo>
                  <a:pt x="2501" y="8788"/>
                </a:lnTo>
                <a:lnTo>
                  <a:pt x="2298" y="8534"/>
                </a:lnTo>
                <a:lnTo>
                  <a:pt x="0" y="9804"/>
                </a:lnTo>
                <a:lnTo>
                  <a:pt x="2590" y="9118"/>
                </a:lnTo>
                <a:close/>
              </a:path>
              <a:path w="29845" h="17780">
                <a:moveTo>
                  <a:pt x="2870" y="9042"/>
                </a:moveTo>
                <a:lnTo>
                  <a:pt x="2603" y="9118"/>
                </a:lnTo>
                <a:lnTo>
                  <a:pt x="2794" y="9664"/>
                </a:lnTo>
                <a:lnTo>
                  <a:pt x="2870" y="9042"/>
                </a:lnTo>
                <a:close/>
              </a:path>
              <a:path w="29845" h="17780">
                <a:moveTo>
                  <a:pt x="5422" y="8661"/>
                </a:moveTo>
                <a:lnTo>
                  <a:pt x="5156" y="8661"/>
                </a:lnTo>
                <a:lnTo>
                  <a:pt x="5422" y="8661"/>
                </a:lnTo>
                <a:close/>
              </a:path>
              <a:path w="29845" h="17780">
                <a:moveTo>
                  <a:pt x="6070" y="12217"/>
                </a:moveTo>
                <a:lnTo>
                  <a:pt x="3543" y="10414"/>
                </a:lnTo>
                <a:lnTo>
                  <a:pt x="2844" y="9791"/>
                </a:lnTo>
                <a:lnTo>
                  <a:pt x="2794" y="9664"/>
                </a:lnTo>
                <a:lnTo>
                  <a:pt x="2743" y="11239"/>
                </a:lnTo>
                <a:lnTo>
                  <a:pt x="5118" y="12026"/>
                </a:lnTo>
                <a:lnTo>
                  <a:pt x="5232" y="12217"/>
                </a:lnTo>
                <a:lnTo>
                  <a:pt x="3606" y="14757"/>
                </a:lnTo>
                <a:lnTo>
                  <a:pt x="6070" y="12217"/>
                </a:lnTo>
                <a:close/>
              </a:path>
              <a:path w="29845" h="17780">
                <a:moveTo>
                  <a:pt x="6286" y="8534"/>
                </a:moveTo>
                <a:lnTo>
                  <a:pt x="5994" y="8661"/>
                </a:lnTo>
                <a:lnTo>
                  <a:pt x="6223" y="8610"/>
                </a:lnTo>
                <a:close/>
              </a:path>
              <a:path w="29845" h="17780">
                <a:moveTo>
                  <a:pt x="6375" y="1473"/>
                </a:moveTo>
                <a:lnTo>
                  <a:pt x="6299" y="1181"/>
                </a:lnTo>
                <a:lnTo>
                  <a:pt x="5676" y="1422"/>
                </a:lnTo>
                <a:lnTo>
                  <a:pt x="5219" y="1600"/>
                </a:lnTo>
                <a:lnTo>
                  <a:pt x="5753" y="1638"/>
                </a:lnTo>
                <a:lnTo>
                  <a:pt x="5905" y="1663"/>
                </a:lnTo>
                <a:lnTo>
                  <a:pt x="5219" y="1930"/>
                </a:lnTo>
                <a:lnTo>
                  <a:pt x="4724" y="2120"/>
                </a:lnTo>
                <a:lnTo>
                  <a:pt x="5295" y="2159"/>
                </a:lnTo>
                <a:lnTo>
                  <a:pt x="5664" y="2336"/>
                </a:lnTo>
                <a:lnTo>
                  <a:pt x="6197" y="1689"/>
                </a:lnTo>
                <a:lnTo>
                  <a:pt x="6375" y="1473"/>
                </a:lnTo>
                <a:close/>
              </a:path>
              <a:path w="29845" h="17780">
                <a:moveTo>
                  <a:pt x="7188" y="5194"/>
                </a:moveTo>
                <a:lnTo>
                  <a:pt x="6718" y="5321"/>
                </a:lnTo>
                <a:lnTo>
                  <a:pt x="6451" y="5422"/>
                </a:lnTo>
                <a:lnTo>
                  <a:pt x="6299" y="5486"/>
                </a:lnTo>
                <a:lnTo>
                  <a:pt x="6769" y="5359"/>
                </a:lnTo>
                <a:lnTo>
                  <a:pt x="7035" y="5257"/>
                </a:lnTo>
                <a:lnTo>
                  <a:pt x="7188" y="5194"/>
                </a:lnTo>
                <a:close/>
              </a:path>
              <a:path w="29845" h="17780">
                <a:moveTo>
                  <a:pt x="7366" y="5232"/>
                </a:moveTo>
                <a:lnTo>
                  <a:pt x="6769" y="5359"/>
                </a:lnTo>
                <a:lnTo>
                  <a:pt x="6477" y="5473"/>
                </a:lnTo>
                <a:lnTo>
                  <a:pt x="6108" y="5626"/>
                </a:lnTo>
                <a:lnTo>
                  <a:pt x="6781" y="5461"/>
                </a:lnTo>
                <a:lnTo>
                  <a:pt x="7073" y="5346"/>
                </a:lnTo>
                <a:lnTo>
                  <a:pt x="7366" y="5232"/>
                </a:lnTo>
                <a:close/>
              </a:path>
              <a:path w="29845" h="17780">
                <a:moveTo>
                  <a:pt x="7391" y="292"/>
                </a:moveTo>
                <a:lnTo>
                  <a:pt x="6667" y="571"/>
                </a:lnTo>
                <a:lnTo>
                  <a:pt x="6527" y="622"/>
                </a:lnTo>
                <a:lnTo>
                  <a:pt x="6680" y="622"/>
                </a:lnTo>
                <a:lnTo>
                  <a:pt x="6972" y="723"/>
                </a:lnTo>
                <a:lnTo>
                  <a:pt x="7391" y="292"/>
                </a:lnTo>
                <a:close/>
              </a:path>
              <a:path w="29845" h="17780">
                <a:moveTo>
                  <a:pt x="7556" y="673"/>
                </a:moveTo>
                <a:lnTo>
                  <a:pt x="5600" y="1231"/>
                </a:lnTo>
                <a:lnTo>
                  <a:pt x="4889" y="1511"/>
                </a:lnTo>
                <a:lnTo>
                  <a:pt x="6807" y="977"/>
                </a:lnTo>
                <a:lnTo>
                  <a:pt x="7556" y="673"/>
                </a:lnTo>
                <a:close/>
              </a:path>
              <a:path w="29845" h="17780">
                <a:moveTo>
                  <a:pt x="7810" y="3327"/>
                </a:moveTo>
                <a:lnTo>
                  <a:pt x="7340" y="3454"/>
                </a:lnTo>
                <a:lnTo>
                  <a:pt x="7073" y="3556"/>
                </a:lnTo>
                <a:lnTo>
                  <a:pt x="6921" y="3619"/>
                </a:lnTo>
                <a:lnTo>
                  <a:pt x="7391" y="3492"/>
                </a:lnTo>
                <a:lnTo>
                  <a:pt x="7658" y="3390"/>
                </a:lnTo>
                <a:lnTo>
                  <a:pt x="7810" y="3327"/>
                </a:lnTo>
                <a:close/>
              </a:path>
              <a:path w="29845" h="17780">
                <a:moveTo>
                  <a:pt x="8470" y="1092"/>
                </a:moveTo>
                <a:lnTo>
                  <a:pt x="8128" y="1219"/>
                </a:lnTo>
                <a:lnTo>
                  <a:pt x="8445" y="1257"/>
                </a:lnTo>
                <a:lnTo>
                  <a:pt x="8470" y="1092"/>
                </a:lnTo>
                <a:close/>
              </a:path>
              <a:path w="29845" h="17780">
                <a:moveTo>
                  <a:pt x="8699" y="1282"/>
                </a:moveTo>
                <a:lnTo>
                  <a:pt x="8445" y="1257"/>
                </a:lnTo>
                <a:lnTo>
                  <a:pt x="8369" y="1562"/>
                </a:lnTo>
                <a:lnTo>
                  <a:pt x="8699" y="1282"/>
                </a:lnTo>
                <a:close/>
              </a:path>
              <a:path w="29845" h="17780">
                <a:moveTo>
                  <a:pt x="8750" y="7353"/>
                </a:moveTo>
                <a:lnTo>
                  <a:pt x="8153" y="7493"/>
                </a:lnTo>
                <a:lnTo>
                  <a:pt x="7874" y="7607"/>
                </a:lnTo>
                <a:lnTo>
                  <a:pt x="7581" y="7721"/>
                </a:lnTo>
                <a:lnTo>
                  <a:pt x="8178" y="7569"/>
                </a:lnTo>
                <a:lnTo>
                  <a:pt x="8458" y="7467"/>
                </a:lnTo>
                <a:lnTo>
                  <a:pt x="8750" y="7353"/>
                </a:lnTo>
                <a:close/>
              </a:path>
              <a:path w="29845" h="17780">
                <a:moveTo>
                  <a:pt x="8775" y="3098"/>
                </a:moveTo>
                <a:lnTo>
                  <a:pt x="7683" y="3454"/>
                </a:lnTo>
                <a:lnTo>
                  <a:pt x="7289" y="4152"/>
                </a:lnTo>
                <a:lnTo>
                  <a:pt x="7505" y="4775"/>
                </a:lnTo>
                <a:lnTo>
                  <a:pt x="7378" y="5232"/>
                </a:lnTo>
                <a:lnTo>
                  <a:pt x="7277" y="5588"/>
                </a:lnTo>
                <a:lnTo>
                  <a:pt x="8483" y="5727"/>
                </a:lnTo>
                <a:lnTo>
                  <a:pt x="8356" y="5232"/>
                </a:lnTo>
                <a:lnTo>
                  <a:pt x="8102" y="4635"/>
                </a:lnTo>
                <a:lnTo>
                  <a:pt x="7886" y="4025"/>
                </a:lnTo>
                <a:lnTo>
                  <a:pt x="8775" y="3098"/>
                </a:lnTo>
                <a:close/>
              </a:path>
              <a:path w="29845" h="17780">
                <a:moveTo>
                  <a:pt x="8877" y="901"/>
                </a:moveTo>
                <a:lnTo>
                  <a:pt x="8407" y="1028"/>
                </a:lnTo>
                <a:lnTo>
                  <a:pt x="8140" y="1130"/>
                </a:lnTo>
                <a:lnTo>
                  <a:pt x="7988" y="1193"/>
                </a:lnTo>
                <a:lnTo>
                  <a:pt x="8458" y="1066"/>
                </a:lnTo>
                <a:lnTo>
                  <a:pt x="8724" y="965"/>
                </a:lnTo>
                <a:lnTo>
                  <a:pt x="8877" y="901"/>
                </a:lnTo>
                <a:close/>
              </a:path>
              <a:path w="29845" h="17780">
                <a:moveTo>
                  <a:pt x="9207" y="393"/>
                </a:moveTo>
                <a:lnTo>
                  <a:pt x="8851" y="469"/>
                </a:lnTo>
                <a:lnTo>
                  <a:pt x="8585" y="571"/>
                </a:lnTo>
                <a:lnTo>
                  <a:pt x="8432" y="635"/>
                </a:lnTo>
                <a:lnTo>
                  <a:pt x="8864" y="520"/>
                </a:lnTo>
                <a:lnTo>
                  <a:pt x="8597" y="622"/>
                </a:lnTo>
                <a:lnTo>
                  <a:pt x="8128" y="800"/>
                </a:lnTo>
                <a:lnTo>
                  <a:pt x="8674" y="838"/>
                </a:lnTo>
                <a:lnTo>
                  <a:pt x="9194" y="889"/>
                </a:lnTo>
                <a:lnTo>
                  <a:pt x="9207" y="393"/>
                </a:lnTo>
                <a:close/>
              </a:path>
              <a:path w="29845" h="17780">
                <a:moveTo>
                  <a:pt x="9652" y="1549"/>
                </a:moveTo>
                <a:lnTo>
                  <a:pt x="8153" y="1905"/>
                </a:lnTo>
                <a:lnTo>
                  <a:pt x="8356" y="1612"/>
                </a:lnTo>
                <a:lnTo>
                  <a:pt x="7962" y="1905"/>
                </a:lnTo>
                <a:lnTo>
                  <a:pt x="7874" y="2235"/>
                </a:lnTo>
                <a:lnTo>
                  <a:pt x="8039" y="2260"/>
                </a:lnTo>
                <a:lnTo>
                  <a:pt x="6591" y="3454"/>
                </a:lnTo>
                <a:lnTo>
                  <a:pt x="7594" y="3200"/>
                </a:lnTo>
                <a:lnTo>
                  <a:pt x="8788" y="2590"/>
                </a:lnTo>
                <a:lnTo>
                  <a:pt x="7670" y="2641"/>
                </a:lnTo>
                <a:lnTo>
                  <a:pt x="7950" y="2387"/>
                </a:lnTo>
                <a:lnTo>
                  <a:pt x="8077" y="2260"/>
                </a:lnTo>
                <a:lnTo>
                  <a:pt x="8890" y="1905"/>
                </a:lnTo>
                <a:lnTo>
                  <a:pt x="9652" y="1549"/>
                </a:lnTo>
                <a:close/>
              </a:path>
              <a:path w="29845" h="17780">
                <a:moveTo>
                  <a:pt x="9715" y="0"/>
                </a:moveTo>
                <a:lnTo>
                  <a:pt x="9563" y="0"/>
                </a:lnTo>
                <a:lnTo>
                  <a:pt x="8953" y="241"/>
                </a:lnTo>
                <a:lnTo>
                  <a:pt x="9105" y="241"/>
                </a:lnTo>
                <a:lnTo>
                  <a:pt x="9398" y="342"/>
                </a:lnTo>
                <a:lnTo>
                  <a:pt x="9715" y="0"/>
                </a:lnTo>
                <a:close/>
              </a:path>
              <a:path w="29845" h="17780">
                <a:moveTo>
                  <a:pt x="9779" y="10439"/>
                </a:moveTo>
                <a:lnTo>
                  <a:pt x="9588" y="10071"/>
                </a:lnTo>
                <a:lnTo>
                  <a:pt x="9385" y="10414"/>
                </a:lnTo>
                <a:lnTo>
                  <a:pt x="9779" y="10439"/>
                </a:lnTo>
                <a:close/>
              </a:path>
              <a:path w="29845" h="17780">
                <a:moveTo>
                  <a:pt x="10020" y="5207"/>
                </a:moveTo>
                <a:lnTo>
                  <a:pt x="8483" y="5727"/>
                </a:lnTo>
                <a:lnTo>
                  <a:pt x="7772" y="6121"/>
                </a:lnTo>
                <a:lnTo>
                  <a:pt x="7924" y="6172"/>
                </a:lnTo>
                <a:lnTo>
                  <a:pt x="8585" y="5753"/>
                </a:lnTo>
                <a:lnTo>
                  <a:pt x="10020" y="5207"/>
                </a:lnTo>
                <a:close/>
              </a:path>
              <a:path w="29845" h="17780">
                <a:moveTo>
                  <a:pt x="10147" y="2667"/>
                </a:moveTo>
                <a:lnTo>
                  <a:pt x="9677" y="2794"/>
                </a:lnTo>
                <a:lnTo>
                  <a:pt x="9410" y="2895"/>
                </a:lnTo>
                <a:lnTo>
                  <a:pt x="9258" y="2959"/>
                </a:lnTo>
                <a:lnTo>
                  <a:pt x="9728" y="2832"/>
                </a:lnTo>
                <a:lnTo>
                  <a:pt x="9994" y="2730"/>
                </a:lnTo>
                <a:lnTo>
                  <a:pt x="10147" y="2667"/>
                </a:lnTo>
                <a:close/>
              </a:path>
              <a:path w="29845" h="17780">
                <a:moveTo>
                  <a:pt x="10172" y="10591"/>
                </a:moveTo>
                <a:lnTo>
                  <a:pt x="9994" y="10541"/>
                </a:lnTo>
                <a:lnTo>
                  <a:pt x="9791" y="10680"/>
                </a:lnTo>
                <a:lnTo>
                  <a:pt x="10172" y="10591"/>
                </a:lnTo>
                <a:close/>
              </a:path>
              <a:path w="29845" h="17780">
                <a:moveTo>
                  <a:pt x="10185" y="12026"/>
                </a:moveTo>
                <a:lnTo>
                  <a:pt x="9715" y="12217"/>
                </a:lnTo>
                <a:lnTo>
                  <a:pt x="10147" y="12090"/>
                </a:lnTo>
                <a:close/>
              </a:path>
              <a:path w="29845" h="17780">
                <a:moveTo>
                  <a:pt x="10198" y="2413"/>
                </a:moveTo>
                <a:lnTo>
                  <a:pt x="9601" y="2552"/>
                </a:lnTo>
                <a:lnTo>
                  <a:pt x="9321" y="2667"/>
                </a:lnTo>
                <a:lnTo>
                  <a:pt x="9029" y="2781"/>
                </a:lnTo>
                <a:lnTo>
                  <a:pt x="9626" y="2628"/>
                </a:lnTo>
                <a:lnTo>
                  <a:pt x="9918" y="2527"/>
                </a:lnTo>
                <a:lnTo>
                  <a:pt x="10198" y="2413"/>
                </a:lnTo>
                <a:close/>
              </a:path>
              <a:path w="29845" h="17780">
                <a:moveTo>
                  <a:pt x="10261" y="12090"/>
                </a:moveTo>
                <a:lnTo>
                  <a:pt x="9893" y="12230"/>
                </a:lnTo>
                <a:lnTo>
                  <a:pt x="10248" y="12128"/>
                </a:lnTo>
                <a:close/>
              </a:path>
              <a:path w="29845" h="17780">
                <a:moveTo>
                  <a:pt x="10261" y="10375"/>
                </a:moveTo>
                <a:lnTo>
                  <a:pt x="9791" y="10515"/>
                </a:lnTo>
                <a:lnTo>
                  <a:pt x="9994" y="10541"/>
                </a:lnTo>
                <a:lnTo>
                  <a:pt x="10261" y="10375"/>
                </a:lnTo>
                <a:close/>
              </a:path>
              <a:path w="29845" h="17780">
                <a:moveTo>
                  <a:pt x="10274" y="7010"/>
                </a:moveTo>
                <a:lnTo>
                  <a:pt x="10185" y="6883"/>
                </a:lnTo>
                <a:lnTo>
                  <a:pt x="10223" y="6629"/>
                </a:lnTo>
                <a:lnTo>
                  <a:pt x="9842" y="6502"/>
                </a:lnTo>
                <a:lnTo>
                  <a:pt x="9029" y="6502"/>
                </a:lnTo>
                <a:lnTo>
                  <a:pt x="8382" y="6959"/>
                </a:lnTo>
                <a:lnTo>
                  <a:pt x="6731" y="7289"/>
                </a:lnTo>
                <a:lnTo>
                  <a:pt x="5435" y="7797"/>
                </a:lnTo>
                <a:lnTo>
                  <a:pt x="8331" y="7124"/>
                </a:lnTo>
                <a:lnTo>
                  <a:pt x="9563" y="7010"/>
                </a:lnTo>
                <a:lnTo>
                  <a:pt x="9728" y="7480"/>
                </a:lnTo>
                <a:lnTo>
                  <a:pt x="10274" y="7010"/>
                </a:lnTo>
                <a:close/>
              </a:path>
              <a:path w="29845" h="17780">
                <a:moveTo>
                  <a:pt x="10375" y="4851"/>
                </a:moveTo>
                <a:lnTo>
                  <a:pt x="10185" y="4813"/>
                </a:lnTo>
                <a:lnTo>
                  <a:pt x="10109" y="5105"/>
                </a:lnTo>
                <a:lnTo>
                  <a:pt x="10337" y="5130"/>
                </a:lnTo>
                <a:lnTo>
                  <a:pt x="10375" y="4851"/>
                </a:lnTo>
                <a:close/>
              </a:path>
              <a:path w="29845" h="17780">
                <a:moveTo>
                  <a:pt x="10401" y="10274"/>
                </a:moveTo>
                <a:lnTo>
                  <a:pt x="9906" y="10439"/>
                </a:lnTo>
                <a:lnTo>
                  <a:pt x="10325" y="10312"/>
                </a:lnTo>
                <a:close/>
              </a:path>
              <a:path w="29845" h="17780">
                <a:moveTo>
                  <a:pt x="10680" y="546"/>
                </a:moveTo>
                <a:lnTo>
                  <a:pt x="10210" y="673"/>
                </a:lnTo>
                <a:lnTo>
                  <a:pt x="9944" y="774"/>
                </a:lnTo>
                <a:lnTo>
                  <a:pt x="9791" y="838"/>
                </a:lnTo>
                <a:lnTo>
                  <a:pt x="10261" y="711"/>
                </a:lnTo>
                <a:lnTo>
                  <a:pt x="10528" y="609"/>
                </a:lnTo>
                <a:lnTo>
                  <a:pt x="10680" y="546"/>
                </a:lnTo>
                <a:close/>
              </a:path>
              <a:path w="29845" h="17780">
                <a:moveTo>
                  <a:pt x="10706" y="2667"/>
                </a:moveTo>
                <a:lnTo>
                  <a:pt x="8890" y="3200"/>
                </a:lnTo>
                <a:lnTo>
                  <a:pt x="9334" y="3200"/>
                </a:lnTo>
                <a:lnTo>
                  <a:pt x="8496" y="3543"/>
                </a:lnTo>
                <a:lnTo>
                  <a:pt x="8382" y="3708"/>
                </a:lnTo>
                <a:lnTo>
                  <a:pt x="9410" y="3327"/>
                </a:lnTo>
                <a:lnTo>
                  <a:pt x="9994" y="3200"/>
                </a:lnTo>
                <a:lnTo>
                  <a:pt x="9182" y="3683"/>
                </a:lnTo>
                <a:lnTo>
                  <a:pt x="9118" y="4597"/>
                </a:lnTo>
                <a:lnTo>
                  <a:pt x="10185" y="4813"/>
                </a:lnTo>
                <a:lnTo>
                  <a:pt x="10185" y="4343"/>
                </a:lnTo>
                <a:lnTo>
                  <a:pt x="9994" y="4216"/>
                </a:lnTo>
                <a:lnTo>
                  <a:pt x="10414" y="3975"/>
                </a:lnTo>
                <a:lnTo>
                  <a:pt x="10337" y="3708"/>
                </a:lnTo>
                <a:lnTo>
                  <a:pt x="10083" y="3708"/>
                </a:lnTo>
                <a:lnTo>
                  <a:pt x="10261" y="3619"/>
                </a:lnTo>
                <a:lnTo>
                  <a:pt x="10160" y="3200"/>
                </a:lnTo>
                <a:lnTo>
                  <a:pt x="10337" y="3073"/>
                </a:lnTo>
                <a:lnTo>
                  <a:pt x="10121" y="3073"/>
                </a:lnTo>
                <a:lnTo>
                  <a:pt x="10706" y="2667"/>
                </a:lnTo>
                <a:close/>
              </a:path>
              <a:path w="29845" h="17780">
                <a:moveTo>
                  <a:pt x="10845" y="9944"/>
                </a:moveTo>
                <a:lnTo>
                  <a:pt x="10223" y="10058"/>
                </a:lnTo>
                <a:lnTo>
                  <a:pt x="10579" y="9931"/>
                </a:lnTo>
                <a:lnTo>
                  <a:pt x="10693" y="9791"/>
                </a:lnTo>
                <a:lnTo>
                  <a:pt x="10579" y="9169"/>
                </a:lnTo>
                <a:lnTo>
                  <a:pt x="9512" y="9626"/>
                </a:lnTo>
                <a:lnTo>
                  <a:pt x="9486" y="9893"/>
                </a:lnTo>
                <a:lnTo>
                  <a:pt x="9575" y="10058"/>
                </a:lnTo>
                <a:lnTo>
                  <a:pt x="10325" y="10160"/>
                </a:lnTo>
                <a:lnTo>
                  <a:pt x="10566" y="10058"/>
                </a:lnTo>
                <a:lnTo>
                  <a:pt x="10795" y="9969"/>
                </a:lnTo>
                <a:close/>
              </a:path>
              <a:path w="29845" h="17780">
                <a:moveTo>
                  <a:pt x="10909" y="10820"/>
                </a:moveTo>
                <a:lnTo>
                  <a:pt x="10706" y="10820"/>
                </a:lnTo>
                <a:lnTo>
                  <a:pt x="10909" y="10820"/>
                </a:lnTo>
                <a:close/>
              </a:path>
              <a:path w="29845" h="17780">
                <a:moveTo>
                  <a:pt x="10960" y="11391"/>
                </a:moveTo>
                <a:lnTo>
                  <a:pt x="10833" y="11455"/>
                </a:lnTo>
                <a:lnTo>
                  <a:pt x="10960" y="11430"/>
                </a:lnTo>
                <a:close/>
              </a:path>
              <a:path w="29845" h="17780">
                <a:moveTo>
                  <a:pt x="11023" y="11455"/>
                </a:moveTo>
                <a:lnTo>
                  <a:pt x="10833" y="11455"/>
                </a:lnTo>
                <a:lnTo>
                  <a:pt x="11023" y="11455"/>
                </a:lnTo>
                <a:close/>
              </a:path>
              <a:path w="29845" h="17780">
                <a:moveTo>
                  <a:pt x="11049" y="7442"/>
                </a:moveTo>
                <a:lnTo>
                  <a:pt x="9944" y="7772"/>
                </a:lnTo>
                <a:lnTo>
                  <a:pt x="11049" y="7442"/>
                </a:lnTo>
                <a:close/>
              </a:path>
              <a:path w="29845" h="17780">
                <a:moveTo>
                  <a:pt x="11125" y="0"/>
                </a:moveTo>
                <a:lnTo>
                  <a:pt x="10909" y="0"/>
                </a:lnTo>
                <a:lnTo>
                  <a:pt x="10579" y="139"/>
                </a:lnTo>
                <a:lnTo>
                  <a:pt x="11125" y="0"/>
                </a:lnTo>
                <a:close/>
              </a:path>
              <a:path w="29845" h="17780">
                <a:moveTo>
                  <a:pt x="11214" y="266"/>
                </a:moveTo>
                <a:lnTo>
                  <a:pt x="10744" y="393"/>
                </a:lnTo>
                <a:lnTo>
                  <a:pt x="10477" y="495"/>
                </a:lnTo>
                <a:lnTo>
                  <a:pt x="10325" y="558"/>
                </a:lnTo>
                <a:lnTo>
                  <a:pt x="10795" y="431"/>
                </a:lnTo>
                <a:lnTo>
                  <a:pt x="11061" y="330"/>
                </a:lnTo>
                <a:lnTo>
                  <a:pt x="11214" y="266"/>
                </a:lnTo>
                <a:close/>
              </a:path>
              <a:path w="29845" h="17780">
                <a:moveTo>
                  <a:pt x="11252" y="5232"/>
                </a:moveTo>
                <a:lnTo>
                  <a:pt x="10337" y="5130"/>
                </a:lnTo>
                <a:lnTo>
                  <a:pt x="10299" y="5626"/>
                </a:lnTo>
                <a:lnTo>
                  <a:pt x="9715" y="5867"/>
                </a:lnTo>
                <a:lnTo>
                  <a:pt x="9918" y="5867"/>
                </a:lnTo>
                <a:lnTo>
                  <a:pt x="10833" y="5613"/>
                </a:lnTo>
                <a:lnTo>
                  <a:pt x="11061" y="5676"/>
                </a:lnTo>
                <a:lnTo>
                  <a:pt x="11252" y="5232"/>
                </a:lnTo>
                <a:close/>
              </a:path>
              <a:path w="29845" h="17780">
                <a:moveTo>
                  <a:pt x="11264" y="4508"/>
                </a:moveTo>
                <a:lnTo>
                  <a:pt x="11061" y="4533"/>
                </a:lnTo>
                <a:lnTo>
                  <a:pt x="10896" y="4597"/>
                </a:lnTo>
                <a:lnTo>
                  <a:pt x="11264" y="4508"/>
                </a:lnTo>
                <a:close/>
              </a:path>
              <a:path w="29845" h="17780">
                <a:moveTo>
                  <a:pt x="11315" y="5740"/>
                </a:moveTo>
                <a:lnTo>
                  <a:pt x="11061" y="5676"/>
                </a:lnTo>
                <a:lnTo>
                  <a:pt x="11315" y="5740"/>
                </a:lnTo>
                <a:close/>
              </a:path>
              <a:path w="29845" h="17780">
                <a:moveTo>
                  <a:pt x="11341" y="114"/>
                </a:moveTo>
                <a:lnTo>
                  <a:pt x="10426" y="342"/>
                </a:lnTo>
                <a:lnTo>
                  <a:pt x="9309" y="787"/>
                </a:lnTo>
                <a:lnTo>
                  <a:pt x="10998" y="241"/>
                </a:lnTo>
                <a:lnTo>
                  <a:pt x="11341" y="114"/>
                </a:lnTo>
                <a:close/>
              </a:path>
              <a:path w="29845" h="17780">
                <a:moveTo>
                  <a:pt x="11379" y="11201"/>
                </a:moveTo>
                <a:lnTo>
                  <a:pt x="11010" y="11264"/>
                </a:lnTo>
                <a:lnTo>
                  <a:pt x="10960" y="11391"/>
                </a:lnTo>
                <a:lnTo>
                  <a:pt x="11379" y="11201"/>
                </a:lnTo>
                <a:close/>
              </a:path>
              <a:path w="29845" h="17780">
                <a:moveTo>
                  <a:pt x="11772" y="5740"/>
                </a:moveTo>
                <a:lnTo>
                  <a:pt x="11315" y="5740"/>
                </a:lnTo>
                <a:lnTo>
                  <a:pt x="11061" y="5994"/>
                </a:lnTo>
                <a:lnTo>
                  <a:pt x="11772" y="5740"/>
                </a:lnTo>
                <a:close/>
              </a:path>
              <a:path w="29845" h="17780">
                <a:moveTo>
                  <a:pt x="11849" y="139"/>
                </a:moveTo>
                <a:lnTo>
                  <a:pt x="10528" y="635"/>
                </a:lnTo>
                <a:lnTo>
                  <a:pt x="10375" y="685"/>
                </a:lnTo>
                <a:lnTo>
                  <a:pt x="10591" y="685"/>
                </a:lnTo>
                <a:lnTo>
                  <a:pt x="9842" y="1130"/>
                </a:lnTo>
                <a:lnTo>
                  <a:pt x="10185" y="1155"/>
                </a:lnTo>
                <a:lnTo>
                  <a:pt x="10134" y="1333"/>
                </a:lnTo>
                <a:lnTo>
                  <a:pt x="9410" y="2286"/>
                </a:lnTo>
                <a:lnTo>
                  <a:pt x="10236" y="1612"/>
                </a:lnTo>
                <a:lnTo>
                  <a:pt x="10439" y="1435"/>
                </a:lnTo>
                <a:lnTo>
                  <a:pt x="10439" y="965"/>
                </a:lnTo>
                <a:lnTo>
                  <a:pt x="10579" y="787"/>
                </a:lnTo>
                <a:lnTo>
                  <a:pt x="11849" y="139"/>
                </a:lnTo>
                <a:close/>
              </a:path>
              <a:path w="29845" h="17780">
                <a:moveTo>
                  <a:pt x="11861" y="7137"/>
                </a:moveTo>
                <a:lnTo>
                  <a:pt x="11049" y="7442"/>
                </a:lnTo>
                <a:lnTo>
                  <a:pt x="11811" y="7213"/>
                </a:lnTo>
                <a:close/>
              </a:path>
              <a:path w="29845" h="17780">
                <a:moveTo>
                  <a:pt x="11899" y="5715"/>
                </a:moveTo>
                <a:close/>
              </a:path>
              <a:path w="29845" h="17780">
                <a:moveTo>
                  <a:pt x="12090" y="3200"/>
                </a:moveTo>
                <a:lnTo>
                  <a:pt x="11747" y="3327"/>
                </a:lnTo>
                <a:lnTo>
                  <a:pt x="12090" y="3327"/>
                </a:lnTo>
                <a:lnTo>
                  <a:pt x="12090" y="3200"/>
                </a:lnTo>
                <a:close/>
              </a:path>
              <a:path w="29845" h="17780">
                <a:moveTo>
                  <a:pt x="12407" y="10274"/>
                </a:moveTo>
                <a:lnTo>
                  <a:pt x="12382" y="10083"/>
                </a:lnTo>
                <a:lnTo>
                  <a:pt x="10375" y="10541"/>
                </a:lnTo>
                <a:lnTo>
                  <a:pt x="10287" y="10820"/>
                </a:lnTo>
                <a:lnTo>
                  <a:pt x="10363" y="10972"/>
                </a:lnTo>
                <a:lnTo>
                  <a:pt x="10401" y="10693"/>
                </a:lnTo>
                <a:lnTo>
                  <a:pt x="10706" y="10820"/>
                </a:lnTo>
                <a:lnTo>
                  <a:pt x="10960" y="10693"/>
                </a:lnTo>
                <a:lnTo>
                  <a:pt x="11341" y="10693"/>
                </a:lnTo>
                <a:lnTo>
                  <a:pt x="11976" y="10439"/>
                </a:lnTo>
                <a:lnTo>
                  <a:pt x="12407" y="10274"/>
                </a:lnTo>
                <a:close/>
              </a:path>
              <a:path w="29845" h="17780">
                <a:moveTo>
                  <a:pt x="12496" y="1790"/>
                </a:moveTo>
                <a:lnTo>
                  <a:pt x="12026" y="1676"/>
                </a:lnTo>
                <a:lnTo>
                  <a:pt x="10858" y="2184"/>
                </a:lnTo>
                <a:lnTo>
                  <a:pt x="11582" y="1803"/>
                </a:lnTo>
                <a:lnTo>
                  <a:pt x="10782" y="2184"/>
                </a:lnTo>
                <a:lnTo>
                  <a:pt x="10528" y="2311"/>
                </a:lnTo>
                <a:lnTo>
                  <a:pt x="12496" y="1790"/>
                </a:lnTo>
                <a:close/>
              </a:path>
              <a:path w="29845" h="17780">
                <a:moveTo>
                  <a:pt x="12534" y="10312"/>
                </a:moveTo>
                <a:lnTo>
                  <a:pt x="12052" y="10439"/>
                </a:lnTo>
                <a:lnTo>
                  <a:pt x="12534" y="10312"/>
                </a:lnTo>
                <a:close/>
              </a:path>
              <a:path w="29845" h="17780">
                <a:moveTo>
                  <a:pt x="12636" y="9194"/>
                </a:moveTo>
                <a:lnTo>
                  <a:pt x="11633" y="9423"/>
                </a:lnTo>
                <a:lnTo>
                  <a:pt x="11328" y="9194"/>
                </a:lnTo>
                <a:lnTo>
                  <a:pt x="11569" y="9042"/>
                </a:lnTo>
                <a:lnTo>
                  <a:pt x="11506" y="8788"/>
                </a:lnTo>
                <a:lnTo>
                  <a:pt x="11404" y="8597"/>
                </a:lnTo>
                <a:lnTo>
                  <a:pt x="11404" y="7975"/>
                </a:lnTo>
                <a:lnTo>
                  <a:pt x="11036" y="7772"/>
                </a:lnTo>
                <a:lnTo>
                  <a:pt x="10083" y="7975"/>
                </a:lnTo>
                <a:lnTo>
                  <a:pt x="9969" y="8153"/>
                </a:lnTo>
                <a:lnTo>
                  <a:pt x="10706" y="8407"/>
                </a:lnTo>
                <a:lnTo>
                  <a:pt x="10833" y="8801"/>
                </a:lnTo>
                <a:lnTo>
                  <a:pt x="9652" y="8978"/>
                </a:lnTo>
                <a:lnTo>
                  <a:pt x="9461" y="8750"/>
                </a:lnTo>
                <a:lnTo>
                  <a:pt x="9829" y="8597"/>
                </a:lnTo>
                <a:lnTo>
                  <a:pt x="9436" y="8509"/>
                </a:lnTo>
                <a:lnTo>
                  <a:pt x="9359" y="8369"/>
                </a:lnTo>
                <a:lnTo>
                  <a:pt x="9702" y="8229"/>
                </a:lnTo>
                <a:lnTo>
                  <a:pt x="9334" y="8318"/>
                </a:lnTo>
                <a:lnTo>
                  <a:pt x="9436" y="8102"/>
                </a:lnTo>
                <a:lnTo>
                  <a:pt x="9791" y="8026"/>
                </a:lnTo>
                <a:lnTo>
                  <a:pt x="9867" y="7886"/>
                </a:lnTo>
                <a:lnTo>
                  <a:pt x="9461" y="8039"/>
                </a:lnTo>
                <a:lnTo>
                  <a:pt x="9525" y="7912"/>
                </a:lnTo>
                <a:lnTo>
                  <a:pt x="9842" y="7810"/>
                </a:lnTo>
                <a:lnTo>
                  <a:pt x="9728" y="7480"/>
                </a:lnTo>
                <a:lnTo>
                  <a:pt x="9359" y="7797"/>
                </a:lnTo>
                <a:lnTo>
                  <a:pt x="9220" y="7848"/>
                </a:lnTo>
                <a:lnTo>
                  <a:pt x="9499" y="7277"/>
                </a:lnTo>
                <a:lnTo>
                  <a:pt x="8877" y="7531"/>
                </a:lnTo>
                <a:lnTo>
                  <a:pt x="9194" y="7200"/>
                </a:lnTo>
                <a:lnTo>
                  <a:pt x="8470" y="7480"/>
                </a:lnTo>
                <a:lnTo>
                  <a:pt x="8331" y="7531"/>
                </a:lnTo>
                <a:lnTo>
                  <a:pt x="8483" y="7531"/>
                </a:lnTo>
                <a:lnTo>
                  <a:pt x="8674" y="7607"/>
                </a:lnTo>
                <a:lnTo>
                  <a:pt x="8534" y="7658"/>
                </a:lnTo>
                <a:lnTo>
                  <a:pt x="7988" y="7874"/>
                </a:lnTo>
                <a:lnTo>
                  <a:pt x="8610" y="7937"/>
                </a:lnTo>
                <a:lnTo>
                  <a:pt x="8813" y="8013"/>
                </a:lnTo>
                <a:lnTo>
                  <a:pt x="8674" y="8064"/>
                </a:lnTo>
                <a:lnTo>
                  <a:pt x="8128" y="8280"/>
                </a:lnTo>
                <a:lnTo>
                  <a:pt x="8750" y="8343"/>
                </a:lnTo>
                <a:lnTo>
                  <a:pt x="8978" y="8420"/>
                </a:lnTo>
                <a:lnTo>
                  <a:pt x="8826" y="8483"/>
                </a:lnTo>
                <a:lnTo>
                  <a:pt x="8534" y="8597"/>
                </a:lnTo>
                <a:lnTo>
                  <a:pt x="9093" y="8458"/>
                </a:lnTo>
                <a:lnTo>
                  <a:pt x="8890" y="8648"/>
                </a:lnTo>
                <a:lnTo>
                  <a:pt x="8204" y="9093"/>
                </a:lnTo>
                <a:lnTo>
                  <a:pt x="8953" y="9067"/>
                </a:lnTo>
                <a:lnTo>
                  <a:pt x="9105" y="9258"/>
                </a:lnTo>
                <a:lnTo>
                  <a:pt x="9207" y="9398"/>
                </a:lnTo>
                <a:lnTo>
                  <a:pt x="10375" y="9207"/>
                </a:lnTo>
                <a:lnTo>
                  <a:pt x="10896" y="8978"/>
                </a:lnTo>
                <a:lnTo>
                  <a:pt x="11023" y="9321"/>
                </a:lnTo>
                <a:lnTo>
                  <a:pt x="10896" y="9804"/>
                </a:lnTo>
                <a:lnTo>
                  <a:pt x="10680" y="9893"/>
                </a:lnTo>
                <a:lnTo>
                  <a:pt x="10909" y="9804"/>
                </a:lnTo>
                <a:lnTo>
                  <a:pt x="11557" y="9677"/>
                </a:lnTo>
                <a:lnTo>
                  <a:pt x="10795" y="9969"/>
                </a:lnTo>
                <a:lnTo>
                  <a:pt x="10553" y="10083"/>
                </a:lnTo>
                <a:lnTo>
                  <a:pt x="10337" y="10160"/>
                </a:lnTo>
                <a:lnTo>
                  <a:pt x="10477" y="10236"/>
                </a:lnTo>
                <a:lnTo>
                  <a:pt x="10668" y="10185"/>
                </a:lnTo>
                <a:lnTo>
                  <a:pt x="10375" y="10299"/>
                </a:lnTo>
                <a:lnTo>
                  <a:pt x="11176" y="10185"/>
                </a:lnTo>
                <a:lnTo>
                  <a:pt x="12280" y="9969"/>
                </a:lnTo>
                <a:lnTo>
                  <a:pt x="12014" y="9677"/>
                </a:lnTo>
                <a:lnTo>
                  <a:pt x="12331" y="9423"/>
                </a:lnTo>
                <a:lnTo>
                  <a:pt x="12636" y="9194"/>
                </a:lnTo>
                <a:close/>
              </a:path>
              <a:path w="29845" h="17780">
                <a:moveTo>
                  <a:pt x="12763" y="6946"/>
                </a:moveTo>
                <a:lnTo>
                  <a:pt x="12496" y="7010"/>
                </a:lnTo>
                <a:lnTo>
                  <a:pt x="12763" y="6946"/>
                </a:lnTo>
                <a:close/>
              </a:path>
              <a:path w="29845" h="17780">
                <a:moveTo>
                  <a:pt x="12839" y="5359"/>
                </a:moveTo>
                <a:lnTo>
                  <a:pt x="12192" y="5486"/>
                </a:lnTo>
                <a:lnTo>
                  <a:pt x="11925" y="5689"/>
                </a:lnTo>
                <a:lnTo>
                  <a:pt x="12839" y="5359"/>
                </a:lnTo>
                <a:close/>
              </a:path>
              <a:path w="29845" h="17780">
                <a:moveTo>
                  <a:pt x="12877" y="5359"/>
                </a:moveTo>
                <a:lnTo>
                  <a:pt x="11899" y="5715"/>
                </a:lnTo>
                <a:lnTo>
                  <a:pt x="12788" y="5461"/>
                </a:lnTo>
                <a:close/>
              </a:path>
              <a:path w="29845" h="17780">
                <a:moveTo>
                  <a:pt x="12915" y="5524"/>
                </a:moveTo>
                <a:lnTo>
                  <a:pt x="12788" y="5461"/>
                </a:lnTo>
                <a:lnTo>
                  <a:pt x="12636" y="5626"/>
                </a:lnTo>
                <a:lnTo>
                  <a:pt x="12915" y="5524"/>
                </a:lnTo>
                <a:close/>
              </a:path>
              <a:path w="29845" h="17780">
                <a:moveTo>
                  <a:pt x="12928" y="12"/>
                </a:moveTo>
                <a:lnTo>
                  <a:pt x="11912" y="711"/>
                </a:lnTo>
                <a:lnTo>
                  <a:pt x="11798" y="901"/>
                </a:lnTo>
                <a:lnTo>
                  <a:pt x="11988" y="1104"/>
                </a:lnTo>
                <a:lnTo>
                  <a:pt x="12039" y="1231"/>
                </a:lnTo>
                <a:lnTo>
                  <a:pt x="10134" y="1866"/>
                </a:lnTo>
                <a:lnTo>
                  <a:pt x="9321" y="2400"/>
                </a:lnTo>
                <a:lnTo>
                  <a:pt x="8813" y="2781"/>
                </a:lnTo>
                <a:lnTo>
                  <a:pt x="7594" y="3200"/>
                </a:lnTo>
                <a:lnTo>
                  <a:pt x="7175" y="3429"/>
                </a:lnTo>
                <a:lnTo>
                  <a:pt x="7048" y="3479"/>
                </a:lnTo>
                <a:lnTo>
                  <a:pt x="6756" y="3594"/>
                </a:lnTo>
                <a:lnTo>
                  <a:pt x="7340" y="3454"/>
                </a:lnTo>
                <a:lnTo>
                  <a:pt x="7632" y="3340"/>
                </a:lnTo>
                <a:lnTo>
                  <a:pt x="7924" y="3225"/>
                </a:lnTo>
                <a:lnTo>
                  <a:pt x="7493" y="3327"/>
                </a:lnTo>
                <a:lnTo>
                  <a:pt x="8750" y="2832"/>
                </a:lnTo>
                <a:lnTo>
                  <a:pt x="8521" y="3009"/>
                </a:lnTo>
                <a:lnTo>
                  <a:pt x="9334" y="2603"/>
                </a:lnTo>
                <a:lnTo>
                  <a:pt x="11099" y="1727"/>
                </a:lnTo>
                <a:lnTo>
                  <a:pt x="11925" y="1574"/>
                </a:lnTo>
                <a:lnTo>
                  <a:pt x="12687" y="1282"/>
                </a:lnTo>
                <a:lnTo>
                  <a:pt x="12636" y="1155"/>
                </a:lnTo>
                <a:lnTo>
                  <a:pt x="12700" y="596"/>
                </a:lnTo>
                <a:lnTo>
                  <a:pt x="12877" y="419"/>
                </a:lnTo>
                <a:lnTo>
                  <a:pt x="12928" y="12"/>
                </a:lnTo>
                <a:close/>
              </a:path>
              <a:path w="29845" h="17780">
                <a:moveTo>
                  <a:pt x="12992" y="2819"/>
                </a:moveTo>
                <a:lnTo>
                  <a:pt x="12763" y="2895"/>
                </a:lnTo>
                <a:lnTo>
                  <a:pt x="12954" y="2946"/>
                </a:lnTo>
                <a:lnTo>
                  <a:pt x="12992" y="2819"/>
                </a:lnTo>
                <a:close/>
              </a:path>
              <a:path w="29845" h="17780">
                <a:moveTo>
                  <a:pt x="13106" y="9804"/>
                </a:moveTo>
                <a:lnTo>
                  <a:pt x="12458" y="9931"/>
                </a:lnTo>
                <a:lnTo>
                  <a:pt x="12382" y="10083"/>
                </a:lnTo>
                <a:lnTo>
                  <a:pt x="13106" y="9804"/>
                </a:lnTo>
                <a:close/>
              </a:path>
              <a:path w="29845" h="17780">
                <a:moveTo>
                  <a:pt x="13144" y="1117"/>
                </a:moveTo>
                <a:lnTo>
                  <a:pt x="12852" y="1219"/>
                </a:lnTo>
                <a:lnTo>
                  <a:pt x="13055" y="1282"/>
                </a:lnTo>
                <a:lnTo>
                  <a:pt x="13144" y="1117"/>
                </a:lnTo>
                <a:close/>
              </a:path>
              <a:path w="29845" h="17780">
                <a:moveTo>
                  <a:pt x="13208" y="3479"/>
                </a:moveTo>
                <a:lnTo>
                  <a:pt x="13004" y="3543"/>
                </a:lnTo>
                <a:lnTo>
                  <a:pt x="13208" y="3479"/>
                </a:lnTo>
                <a:close/>
              </a:path>
              <a:path w="29845" h="17780">
                <a:moveTo>
                  <a:pt x="13690" y="1181"/>
                </a:moveTo>
                <a:lnTo>
                  <a:pt x="13512" y="1155"/>
                </a:lnTo>
                <a:lnTo>
                  <a:pt x="13284" y="1397"/>
                </a:lnTo>
                <a:lnTo>
                  <a:pt x="13690" y="1181"/>
                </a:lnTo>
                <a:close/>
              </a:path>
              <a:path w="29845" h="17780">
                <a:moveTo>
                  <a:pt x="13716" y="1714"/>
                </a:moveTo>
                <a:lnTo>
                  <a:pt x="13512" y="1701"/>
                </a:lnTo>
                <a:lnTo>
                  <a:pt x="13284" y="1397"/>
                </a:lnTo>
                <a:lnTo>
                  <a:pt x="12547" y="1778"/>
                </a:lnTo>
                <a:lnTo>
                  <a:pt x="11112" y="2527"/>
                </a:lnTo>
                <a:lnTo>
                  <a:pt x="10858" y="2565"/>
                </a:lnTo>
                <a:lnTo>
                  <a:pt x="10706" y="2667"/>
                </a:lnTo>
                <a:lnTo>
                  <a:pt x="10934" y="2616"/>
                </a:lnTo>
                <a:lnTo>
                  <a:pt x="11099" y="2578"/>
                </a:lnTo>
                <a:lnTo>
                  <a:pt x="10871" y="2692"/>
                </a:lnTo>
                <a:lnTo>
                  <a:pt x="10439" y="3009"/>
                </a:lnTo>
                <a:lnTo>
                  <a:pt x="11252" y="2819"/>
                </a:lnTo>
                <a:lnTo>
                  <a:pt x="11404" y="3073"/>
                </a:lnTo>
                <a:lnTo>
                  <a:pt x="10426" y="3543"/>
                </a:lnTo>
                <a:lnTo>
                  <a:pt x="10325" y="3683"/>
                </a:lnTo>
                <a:lnTo>
                  <a:pt x="11074" y="3581"/>
                </a:lnTo>
                <a:lnTo>
                  <a:pt x="11747" y="3327"/>
                </a:lnTo>
                <a:lnTo>
                  <a:pt x="11518" y="3327"/>
                </a:lnTo>
                <a:lnTo>
                  <a:pt x="12763" y="2895"/>
                </a:lnTo>
                <a:lnTo>
                  <a:pt x="12509" y="2819"/>
                </a:lnTo>
                <a:lnTo>
                  <a:pt x="12230" y="2819"/>
                </a:lnTo>
                <a:lnTo>
                  <a:pt x="12522" y="2692"/>
                </a:lnTo>
                <a:lnTo>
                  <a:pt x="12661" y="2628"/>
                </a:lnTo>
                <a:lnTo>
                  <a:pt x="13004" y="2438"/>
                </a:lnTo>
                <a:lnTo>
                  <a:pt x="12331" y="2438"/>
                </a:lnTo>
                <a:lnTo>
                  <a:pt x="11938" y="2565"/>
                </a:lnTo>
                <a:lnTo>
                  <a:pt x="11188" y="2692"/>
                </a:lnTo>
                <a:lnTo>
                  <a:pt x="11557" y="2463"/>
                </a:lnTo>
                <a:lnTo>
                  <a:pt x="13322" y="2019"/>
                </a:lnTo>
                <a:lnTo>
                  <a:pt x="13576" y="1854"/>
                </a:lnTo>
                <a:lnTo>
                  <a:pt x="13716" y="1714"/>
                </a:lnTo>
                <a:close/>
              </a:path>
              <a:path w="29845" h="17780">
                <a:moveTo>
                  <a:pt x="13970" y="7124"/>
                </a:moveTo>
                <a:lnTo>
                  <a:pt x="13728" y="7213"/>
                </a:lnTo>
                <a:lnTo>
                  <a:pt x="13919" y="7264"/>
                </a:lnTo>
                <a:lnTo>
                  <a:pt x="13970" y="7124"/>
                </a:lnTo>
                <a:close/>
              </a:path>
              <a:path w="29845" h="17780">
                <a:moveTo>
                  <a:pt x="14351" y="88"/>
                </a:moveTo>
                <a:lnTo>
                  <a:pt x="14185" y="12"/>
                </a:lnTo>
                <a:lnTo>
                  <a:pt x="12928" y="12"/>
                </a:lnTo>
                <a:lnTo>
                  <a:pt x="12915" y="228"/>
                </a:lnTo>
                <a:lnTo>
                  <a:pt x="14351" y="88"/>
                </a:lnTo>
                <a:close/>
              </a:path>
              <a:path w="29845" h="17780">
                <a:moveTo>
                  <a:pt x="14363" y="88"/>
                </a:moveTo>
                <a:lnTo>
                  <a:pt x="13893" y="215"/>
                </a:lnTo>
                <a:lnTo>
                  <a:pt x="13627" y="317"/>
                </a:lnTo>
                <a:lnTo>
                  <a:pt x="13474" y="381"/>
                </a:lnTo>
                <a:lnTo>
                  <a:pt x="13944" y="254"/>
                </a:lnTo>
                <a:lnTo>
                  <a:pt x="14211" y="152"/>
                </a:lnTo>
                <a:lnTo>
                  <a:pt x="14363" y="88"/>
                </a:lnTo>
                <a:close/>
              </a:path>
              <a:path w="29845" h="17780">
                <a:moveTo>
                  <a:pt x="14909" y="1549"/>
                </a:moveTo>
                <a:lnTo>
                  <a:pt x="12331" y="2438"/>
                </a:lnTo>
                <a:lnTo>
                  <a:pt x="13157" y="2311"/>
                </a:lnTo>
                <a:lnTo>
                  <a:pt x="13614" y="2057"/>
                </a:lnTo>
                <a:lnTo>
                  <a:pt x="13843" y="2019"/>
                </a:lnTo>
                <a:lnTo>
                  <a:pt x="14909" y="1549"/>
                </a:lnTo>
                <a:close/>
              </a:path>
              <a:path w="29845" h="17780">
                <a:moveTo>
                  <a:pt x="15227" y="3454"/>
                </a:moveTo>
                <a:lnTo>
                  <a:pt x="14846" y="3327"/>
                </a:lnTo>
                <a:lnTo>
                  <a:pt x="14109" y="3073"/>
                </a:lnTo>
                <a:lnTo>
                  <a:pt x="13843" y="2692"/>
                </a:lnTo>
                <a:lnTo>
                  <a:pt x="13665" y="2438"/>
                </a:lnTo>
                <a:lnTo>
                  <a:pt x="13919" y="2311"/>
                </a:lnTo>
                <a:lnTo>
                  <a:pt x="14935" y="1803"/>
                </a:lnTo>
                <a:lnTo>
                  <a:pt x="13843" y="2019"/>
                </a:lnTo>
                <a:lnTo>
                  <a:pt x="13296" y="2247"/>
                </a:lnTo>
                <a:lnTo>
                  <a:pt x="13004" y="2438"/>
                </a:lnTo>
                <a:lnTo>
                  <a:pt x="13309" y="2311"/>
                </a:lnTo>
                <a:lnTo>
                  <a:pt x="12992" y="2476"/>
                </a:lnTo>
                <a:lnTo>
                  <a:pt x="12712" y="2565"/>
                </a:lnTo>
                <a:lnTo>
                  <a:pt x="13106" y="2438"/>
                </a:lnTo>
                <a:lnTo>
                  <a:pt x="12992" y="2819"/>
                </a:lnTo>
                <a:lnTo>
                  <a:pt x="13335" y="2692"/>
                </a:lnTo>
                <a:lnTo>
                  <a:pt x="13208" y="3479"/>
                </a:lnTo>
                <a:lnTo>
                  <a:pt x="13766" y="3327"/>
                </a:lnTo>
                <a:lnTo>
                  <a:pt x="13195" y="3543"/>
                </a:lnTo>
                <a:lnTo>
                  <a:pt x="13157" y="3835"/>
                </a:lnTo>
                <a:lnTo>
                  <a:pt x="12979" y="3619"/>
                </a:lnTo>
                <a:lnTo>
                  <a:pt x="11734" y="4089"/>
                </a:lnTo>
                <a:lnTo>
                  <a:pt x="12293" y="3835"/>
                </a:lnTo>
                <a:lnTo>
                  <a:pt x="12852" y="3581"/>
                </a:lnTo>
                <a:lnTo>
                  <a:pt x="12839" y="3454"/>
                </a:lnTo>
                <a:lnTo>
                  <a:pt x="12738" y="3327"/>
                </a:lnTo>
                <a:lnTo>
                  <a:pt x="12242" y="3327"/>
                </a:lnTo>
                <a:lnTo>
                  <a:pt x="12242" y="3454"/>
                </a:lnTo>
                <a:lnTo>
                  <a:pt x="12090" y="3835"/>
                </a:lnTo>
                <a:lnTo>
                  <a:pt x="11417" y="3835"/>
                </a:lnTo>
                <a:lnTo>
                  <a:pt x="11620" y="3708"/>
                </a:lnTo>
                <a:lnTo>
                  <a:pt x="12242" y="3454"/>
                </a:lnTo>
                <a:lnTo>
                  <a:pt x="12242" y="3327"/>
                </a:lnTo>
                <a:lnTo>
                  <a:pt x="11163" y="3708"/>
                </a:lnTo>
                <a:lnTo>
                  <a:pt x="12166" y="3327"/>
                </a:lnTo>
                <a:lnTo>
                  <a:pt x="11112" y="3581"/>
                </a:lnTo>
                <a:lnTo>
                  <a:pt x="10439" y="3962"/>
                </a:lnTo>
                <a:lnTo>
                  <a:pt x="10388" y="4470"/>
                </a:lnTo>
                <a:lnTo>
                  <a:pt x="10591" y="4597"/>
                </a:lnTo>
                <a:lnTo>
                  <a:pt x="11061" y="4533"/>
                </a:lnTo>
                <a:lnTo>
                  <a:pt x="12242" y="4089"/>
                </a:lnTo>
                <a:lnTo>
                  <a:pt x="12915" y="3835"/>
                </a:lnTo>
                <a:lnTo>
                  <a:pt x="12280" y="4076"/>
                </a:lnTo>
                <a:lnTo>
                  <a:pt x="15227" y="3454"/>
                </a:lnTo>
                <a:close/>
              </a:path>
              <a:path w="29845" h="17780">
                <a:moveTo>
                  <a:pt x="15697" y="165"/>
                </a:moveTo>
                <a:lnTo>
                  <a:pt x="13169" y="596"/>
                </a:lnTo>
                <a:lnTo>
                  <a:pt x="13144" y="1117"/>
                </a:lnTo>
                <a:lnTo>
                  <a:pt x="13512" y="1155"/>
                </a:lnTo>
                <a:lnTo>
                  <a:pt x="15697" y="165"/>
                </a:lnTo>
                <a:close/>
              </a:path>
              <a:path w="29845" h="17780">
                <a:moveTo>
                  <a:pt x="17538" y="3225"/>
                </a:moveTo>
                <a:lnTo>
                  <a:pt x="16954" y="3365"/>
                </a:lnTo>
                <a:lnTo>
                  <a:pt x="16662" y="3479"/>
                </a:lnTo>
                <a:lnTo>
                  <a:pt x="16383" y="3594"/>
                </a:lnTo>
                <a:lnTo>
                  <a:pt x="16967" y="3441"/>
                </a:lnTo>
                <a:lnTo>
                  <a:pt x="17259" y="3340"/>
                </a:lnTo>
                <a:lnTo>
                  <a:pt x="17538" y="3225"/>
                </a:lnTo>
                <a:close/>
              </a:path>
              <a:path w="29845" h="17780">
                <a:moveTo>
                  <a:pt x="17830" y="2654"/>
                </a:moveTo>
                <a:lnTo>
                  <a:pt x="17360" y="2781"/>
                </a:lnTo>
                <a:lnTo>
                  <a:pt x="17094" y="2882"/>
                </a:lnTo>
                <a:lnTo>
                  <a:pt x="16941" y="2946"/>
                </a:lnTo>
                <a:lnTo>
                  <a:pt x="17411" y="2819"/>
                </a:lnTo>
                <a:lnTo>
                  <a:pt x="17678" y="2717"/>
                </a:lnTo>
                <a:lnTo>
                  <a:pt x="17830" y="2654"/>
                </a:lnTo>
                <a:close/>
              </a:path>
              <a:path w="29845" h="17780">
                <a:moveTo>
                  <a:pt x="18961" y="2527"/>
                </a:moveTo>
                <a:lnTo>
                  <a:pt x="17170" y="3098"/>
                </a:lnTo>
                <a:lnTo>
                  <a:pt x="16598" y="3302"/>
                </a:lnTo>
                <a:lnTo>
                  <a:pt x="16891" y="3340"/>
                </a:lnTo>
                <a:lnTo>
                  <a:pt x="17780" y="2997"/>
                </a:lnTo>
                <a:lnTo>
                  <a:pt x="18961" y="2527"/>
                </a:lnTo>
                <a:close/>
              </a:path>
              <a:path w="29845" h="17780">
                <a:moveTo>
                  <a:pt x="19227" y="4787"/>
                </a:moveTo>
                <a:lnTo>
                  <a:pt x="18757" y="4914"/>
                </a:lnTo>
                <a:lnTo>
                  <a:pt x="18491" y="5016"/>
                </a:lnTo>
                <a:lnTo>
                  <a:pt x="18338" y="5080"/>
                </a:lnTo>
                <a:lnTo>
                  <a:pt x="18808" y="4953"/>
                </a:lnTo>
                <a:lnTo>
                  <a:pt x="19075" y="4851"/>
                </a:lnTo>
                <a:lnTo>
                  <a:pt x="19227" y="4787"/>
                </a:lnTo>
                <a:close/>
              </a:path>
              <a:path w="29845" h="17780">
                <a:moveTo>
                  <a:pt x="19329" y="4648"/>
                </a:moveTo>
                <a:lnTo>
                  <a:pt x="18732" y="4787"/>
                </a:lnTo>
                <a:lnTo>
                  <a:pt x="18453" y="4902"/>
                </a:lnTo>
                <a:lnTo>
                  <a:pt x="18161" y="5016"/>
                </a:lnTo>
                <a:lnTo>
                  <a:pt x="18757" y="4864"/>
                </a:lnTo>
                <a:lnTo>
                  <a:pt x="19037" y="4762"/>
                </a:lnTo>
                <a:lnTo>
                  <a:pt x="19329" y="4648"/>
                </a:lnTo>
                <a:close/>
              </a:path>
              <a:path w="29845" h="17780">
                <a:moveTo>
                  <a:pt x="20193" y="5295"/>
                </a:moveTo>
                <a:lnTo>
                  <a:pt x="19596" y="5435"/>
                </a:lnTo>
                <a:lnTo>
                  <a:pt x="19316" y="5549"/>
                </a:lnTo>
                <a:lnTo>
                  <a:pt x="19024" y="5664"/>
                </a:lnTo>
                <a:lnTo>
                  <a:pt x="19621" y="5511"/>
                </a:lnTo>
                <a:lnTo>
                  <a:pt x="19900" y="5410"/>
                </a:lnTo>
                <a:lnTo>
                  <a:pt x="20193" y="5295"/>
                </a:lnTo>
                <a:close/>
              </a:path>
              <a:path w="29845" h="17780">
                <a:moveTo>
                  <a:pt x="20256" y="4483"/>
                </a:moveTo>
                <a:lnTo>
                  <a:pt x="19100" y="4940"/>
                </a:lnTo>
                <a:lnTo>
                  <a:pt x="18605" y="5130"/>
                </a:lnTo>
                <a:lnTo>
                  <a:pt x="19177" y="5168"/>
                </a:lnTo>
                <a:lnTo>
                  <a:pt x="19431" y="5295"/>
                </a:lnTo>
                <a:lnTo>
                  <a:pt x="19253" y="5359"/>
                </a:lnTo>
                <a:lnTo>
                  <a:pt x="19100" y="5422"/>
                </a:lnTo>
                <a:lnTo>
                  <a:pt x="19481" y="5321"/>
                </a:lnTo>
                <a:lnTo>
                  <a:pt x="19278" y="5410"/>
                </a:lnTo>
                <a:lnTo>
                  <a:pt x="18161" y="5854"/>
                </a:lnTo>
                <a:lnTo>
                  <a:pt x="19888" y="5308"/>
                </a:lnTo>
                <a:lnTo>
                  <a:pt x="20193" y="5181"/>
                </a:lnTo>
                <a:lnTo>
                  <a:pt x="19545" y="5346"/>
                </a:lnTo>
                <a:lnTo>
                  <a:pt x="19837" y="5194"/>
                </a:lnTo>
                <a:lnTo>
                  <a:pt x="19989" y="5130"/>
                </a:lnTo>
                <a:lnTo>
                  <a:pt x="19634" y="5232"/>
                </a:lnTo>
                <a:lnTo>
                  <a:pt x="20256" y="4483"/>
                </a:lnTo>
                <a:close/>
              </a:path>
              <a:path w="29845" h="17780">
                <a:moveTo>
                  <a:pt x="20294" y="7366"/>
                </a:moveTo>
                <a:lnTo>
                  <a:pt x="19697" y="7505"/>
                </a:lnTo>
                <a:lnTo>
                  <a:pt x="19418" y="7620"/>
                </a:lnTo>
                <a:lnTo>
                  <a:pt x="19126" y="7734"/>
                </a:lnTo>
                <a:lnTo>
                  <a:pt x="19723" y="7581"/>
                </a:lnTo>
                <a:lnTo>
                  <a:pt x="20015" y="7480"/>
                </a:lnTo>
                <a:lnTo>
                  <a:pt x="20294" y="7366"/>
                </a:lnTo>
                <a:close/>
              </a:path>
              <a:path w="29845" h="17780">
                <a:moveTo>
                  <a:pt x="20650" y="9423"/>
                </a:moveTo>
                <a:lnTo>
                  <a:pt x="20218" y="9359"/>
                </a:lnTo>
                <a:lnTo>
                  <a:pt x="20332" y="9537"/>
                </a:lnTo>
                <a:lnTo>
                  <a:pt x="20650" y="9423"/>
                </a:lnTo>
                <a:close/>
              </a:path>
              <a:path w="29845" h="17780">
                <a:moveTo>
                  <a:pt x="20878" y="9931"/>
                </a:moveTo>
                <a:lnTo>
                  <a:pt x="20523" y="9944"/>
                </a:lnTo>
                <a:lnTo>
                  <a:pt x="19723" y="10172"/>
                </a:lnTo>
                <a:lnTo>
                  <a:pt x="20878" y="9931"/>
                </a:lnTo>
                <a:close/>
              </a:path>
              <a:path w="29845" h="17780">
                <a:moveTo>
                  <a:pt x="21005" y="3949"/>
                </a:moveTo>
                <a:lnTo>
                  <a:pt x="19697" y="4330"/>
                </a:lnTo>
                <a:lnTo>
                  <a:pt x="20739" y="3594"/>
                </a:lnTo>
                <a:lnTo>
                  <a:pt x="18846" y="4203"/>
                </a:lnTo>
                <a:lnTo>
                  <a:pt x="18516" y="4305"/>
                </a:lnTo>
                <a:lnTo>
                  <a:pt x="18859" y="4305"/>
                </a:lnTo>
                <a:lnTo>
                  <a:pt x="19113" y="4495"/>
                </a:lnTo>
                <a:lnTo>
                  <a:pt x="18961" y="4533"/>
                </a:lnTo>
                <a:lnTo>
                  <a:pt x="17614" y="5143"/>
                </a:lnTo>
                <a:lnTo>
                  <a:pt x="19227" y="4572"/>
                </a:lnTo>
                <a:lnTo>
                  <a:pt x="19443" y="4508"/>
                </a:lnTo>
                <a:lnTo>
                  <a:pt x="21005" y="3949"/>
                </a:lnTo>
                <a:close/>
              </a:path>
              <a:path w="29845" h="17780">
                <a:moveTo>
                  <a:pt x="21602" y="5067"/>
                </a:moveTo>
                <a:lnTo>
                  <a:pt x="19964" y="5562"/>
                </a:lnTo>
                <a:lnTo>
                  <a:pt x="18935" y="5918"/>
                </a:lnTo>
                <a:lnTo>
                  <a:pt x="19329" y="5969"/>
                </a:lnTo>
                <a:lnTo>
                  <a:pt x="21602" y="5067"/>
                </a:lnTo>
                <a:close/>
              </a:path>
              <a:path w="29845" h="17780">
                <a:moveTo>
                  <a:pt x="21742" y="5867"/>
                </a:moveTo>
                <a:lnTo>
                  <a:pt x="20320" y="5765"/>
                </a:lnTo>
                <a:lnTo>
                  <a:pt x="20116" y="5842"/>
                </a:lnTo>
                <a:lnTo>
                  <a:pt x="19519" y="6134"/>
                </a:lnTo>
                <a:lnTo>
                  <a:pt x="19075" y="6451"/>
                </a:lnTo>
                <a:lnTo>
                  <a:pt x="19456" y="6565"/>
                </a:lnTo>
                <a:lnTo>
                  <a:pt x="19685" y="6591"/>
                </a:lnTo>
                <a:lnTo>
                  <a:pt x="20243" y="6527"/>
                </a:lnTo>
                <a:lnTo>
                  <a:pt x="20002" y="6616"/>
                </a:lnTo>
                <a:lnTo>
                  <a:pt x="19964" y="7378"/>
                </a:lnTo>
                <a:lnTo>
                  <a:pt x="20421" y="7112"/>
                </a:lnTo>
                <a:lnTo>
                  <a:pt x="21031" y="6756"/>
                </a:lnTo>
                <a:lnTo>
                  <a:pt x="21551" y="6438"/>
                </a:lnTo>
                <a:lnTo>
                  <a:pt x="21323" y="6489"/>
                </a:lnTo>
                <a:lnTo>
                  <a:pt x="20942" y="6502"/>
                </a:lnTo>
                <a:lnTo>
                  <a:pt x="20472" y="6527"/>
                </a:lnTo>
                <a:lnTo>
                  <a:pt x="21501" y="6045"/>
                </a:lnTo>
                <a:lnTo>
                  <a:pt x="20637" y="6375"/>
                </a:lnTo>
                <a:lnTo>
                  <a:pt x="21742" y="5867"/>
                </a:lnTo>
                <a:close/>
              </a:path>
              <a:path w="29845" h="17780">
                <a:moveTo>
                  <a:pt x="25260" y="9677"/>
                </a:moveTo>
                <a:lnTo>
                  <a:pt x="21882" y="10185"/>
                </a:lnTo>
                <a:lnTo>
                  <a:pt x="21247" y="10058"/>
                </a:lnTo>
                <a:lnTo>
                  <a:pt x="20980" y="9931"/>
                </a:lnTo>
                <a:lnTo>
                  <a:pt x="18732" y="10693"/>
                </a:lnTo>
                <a:lnTo>
                  <a:pt x="18757" y="10566"/>
                </a:lnTo>
                <a:lnTo>
                  <a:pt x="18859" y="10414"/>
                </a:lnTo>
                <a:lnTo>
                  <a:pt x="19215" y="10312"/>
                </a:lnTo>
                <a:lnTo>
                  <a:pt x="19456" y="10185"/>
                </a:lnTo>
                <a:lnTo>
                  <a:pt x="19646" y="10058"/>
                </a:lnTo>
                <a:lnTo>
                  <a:pt x="19875" y="10058"/>
                </a:lnTo>
                <a:lnTo>
                  <a:pt x="19570" y="10185"/>
                </a:lnTo>
                <a:lnTo>
                  <a:pt x="19392" y="10261"/>
                </a:lnTo>
                <a:lnTo>
                  <a:pt x="19659" y="10185"/>
                </a:lnTo>
                <a:lnTo>
                  <a:pt x="20104" y="10058"/>
                </a:lnTo>
                <a:lnTo>
                  <a:pt x="20523" y="9944"/>
                </a:lnTo>
                <a:lnTo>
                  <a:pt x="20878" y="9931"/>
                </a:lnTo>
                <a:lnTo>
                  <a:pt x="20561" y="9677"/>
                </a:lnTo>
                <a:lnTo>
                  <a:pt x="19545" y="10083"/>
                </a:lnTo>
                <a:lnTo>
                  <a:pt x="19253" y="10185"/>
                </a:lnTo>
                <a:lnTo>
                  <a:pt x="19812" y="9956"/>
                </a:lnTo>
                <a:lnTo>
                  <a:pt x="19291" y="10058"/>
                </a:lnTo>
                <a:lnTo>
                  <a:pt x="19862" y="9804"/>
                </a:lnTo>
                <a:lnTo>
                  <a:pt x="20447" y="9677"/>
                </a:lnTo>
                <a:lnTo>
                  <a:pt x="20332" y="9537"/>
                </a:lnTo>
                <a:lnTo>
                  <a:pt x="19596" y="9791"/>
                </a:lnTo>
                <a:lnTo>
                  <a:pt x="19443" y="9677"/>
                </a:lnTo>
                <a:lnTo>
                  <a:pt x="19443" y="9550"/>
                </a:lnTo>
                <a:lnTo>
                  <a:pt x="19443" y="9423"/>
                </a:lnTo>
                <a:lnTo>
                  <a:pt x="18580" y="9550"/>
                </a:lnTo>
                <a:lnTo>
                  <a:pt x="18821" y="9423"/>
                </a:lnTo>
                <a:lnTo>
                  <a:pt x="19837" y="8915"/>
                </a:lnTo>
                <a:lnTo>
                  <a:pt x="19900" y="8788"/>
                </a:lnTo>
                <a:lnTo>
                  <a:pt x="19697" y="8788"/>
                </a:lnTo>
                <a:lnTo>
                  <a:pt x="19824" y="8534"/>
                </a:lnTo>
                <a:lnTo>
                  <a:pt x="19773" y="8280"/>
                </a:lnTo>
                <a:lnTo>
                  <a:pt x="19456" y="8153"/>
                </a:lnTo>
                <a:lnTo>
                  <a:pt x="17919" y="8534"/>
                </a:lnTo>
                <a:lnTo>
                  <a:pt x="18859" y="8153"/>
                </a:lnTo>
                <a:lnTo>
                  <a:pt x="19126" y="8051"/>
                </a:lnTo>
                <a:lnTo>
                  <a:pt x="18834" y="8242"/>
                </a:lnTo>
                <a:lnTo>
                  <a:pt x="20535" y="7581"/>
                </a:lnTo>
                <a:lnTo>
                  <a:pt x="20447" y="7899"/>
                </a:lnTo>
                <a:lnTo>
                  <a:pt x="20218" y="8597"/>
                </a:lnTo>
                <a:lnTo>
                  <a:pt x="20002" y="8953"/>
                </a:lnTo>
                <a:lnTo>
                  <a:pt x="19888" y="9321"/>
                </a:lnTo>
                <a:lnTo>
                  <a:pt x="20218" y="9359"/>
                </a:lnTo>
                <a:lnTo>
                  <a:pt x="21983" y="7810"/>
                </a:lnTo>
                <a:lnTo>
                  <a:pt x="21894" y="7391"/>
                </a:lnTo>
                <a:lnTo>
                  <a:pt x="21729" y="6883"/>
                </a:lnTo>
                <a:lnTo>
                  <a:pt x="21412" y="6896"/>
                </a:lnTo>
                <a:lnTo>
                  <a:pt x="20421" y="7112"/>
                </a:lnTo>
                <a:lnTo>
                  <a:pt x="20586" y="7391"/>
                </a:lnTo>
                <a:lnTo>
                  <a:pt x="19481" y="7810"/>
                </a:lnTo>
                <a:lnTo>
                  <a:pt x="19354" y="7899"/>
                </a:lnTo>
                <a:lnTo>
                  <a:pt x="19113" y="7886"/>
                </a:lnTo>
                <a:lnTo>
                  <a:pt x="18872" y="7810"/>
                </a:lnTo>
                <a:lnTo>
                  <a:pt x="18757" y="7645"/>
                </a:lnTo>
                <a:lnTo>
                  <a:pt x="18402" y="6629"/>
                </a:lnTo>
                <a:lnTo>
                  <a:pt x="18364" y="6502"/>
                </a:lnTo>
                <a:lnTo>
                  <a:pt x="17437" y="6108"/>
                </a:lnTo>
                <a:lnTo>
                  <a:pt x="17437" y="8153"/>
                </a:lnTo>
                <a:lnTo>
                  <a:pt x="15278" y="9169"/>
                </a:lnTo>
                <a:lnTo>
                  <a:pt x="15189" y="10820"/>
                </a:lnTo>
                <a:lnTo>
                  <a:pt x="14528" y="11074"/>
                </a:lnTo>
                <a:lnTo>
                  <a:pt x="13855" y="11201"/>
                </a:lnTo>
                <a:lnTo>
                  <a:pt x="14224" y="11074"/>
                </a:lnTo>
                <a:lnTo>
                  <a:pt x="14516" y="10947"/>
                </a:lnTo>
                <a:lnTo>
                  <a:pt x="15189" y="10820"/>
                </a:lnTo>
                <a:lnTo>
                  <a:pt x="15189" y="9169"/>
                </a:lnTo>
                <a:lnTo>
                  <a:pt x="15125" y="9321"/>
                </a:lnTo>
                <a:lnTo>
                  <a:pt x="14897" y="9423"/>
                </a:lnTo>
                <a:lnTo>
                  <a:pt x="14782" y="10058"/>
                </a:lnTo>
                <a:lnTo>
                  <a:pt x="14541" y="10185"/>
                </a:lnTo>
                <a:lnTo>
                  <a:pt x="14173" y="10312"/>
                </a:lnTo>
                <a:lnTo>
                  <a:pt x="14782" y="10058"/>
                </a:lnTo>
                <a:lnTo>
                  <a:pt x="14782" y="9423"/>
                </a:lnTo>
                <a:lnTo>
                  <a:pt x="15125" y="9321"/>
                </a:lnTo>
                <a:lnTo>
                  <a:pt x="15125" y="9169"/>
                </a:lnTo>
                <a:lnTo>
                  <a:pt x="14846" y="9169"/>
                </a:lnTo>
                <a:lnTo>
                  <a:pt x="14630" y="8851"/>
                </a:lnTo>
                <a:lnTo>
                  <a:pt x="14630" y="9677"/>
                </a:lnTo>
                <a:lnTo>
                  <a:pt x="14389" y="9804"/>
                </a:lnTo>
                <a:lnTo>
                  <a:pt x="14071" y="9918"/>
                </a:lnTo>
                <a:lnTo>
                  <a:pt x="14630" y="9677"/>
                </a:lnTo>
                <a:lnTo>
                  <a:pt x="14630" y="8851"/>
                </a:lnTo>
                <a:lnTo>
                  <a:pt x="13055" y="8280"/>
                </a:lnTo>
                <a:lnTo>
                  <a:pt x="13030" y="8153"/>
                </a:lnTo>
                <a:lnTo>
                  <a:pt x="13004" y="7975"/>
                </a:lnTo>
                <a:lnTo>
                  <a:pt x="12750" y="8051"/>
                </a:lnTo>
                <a:lnTo>
                  <a:pt x="12522" y="8153"/>
                </a:lnTo>
                <a:lnTo>
                  <a:pt x="12369" y="8153"/>
                </a:lnTo>
                <a:lnTo>
                  <a:pt x="12750" y="8051"/>
                </a:lnTo>
                <a:lnTo>
                  <a:pt x="12992" y="7975"/>
                </a:lnTo>
                <a:lnTo>
                  <a:pt x="13055" y="7480"/>
                </a:lnTo>
                <a:lnTo>
                  <a:pt x="13563" y="7277"/>
                </a:lnTo>
                <a:lnTo>
                  <a:pt x="13449" y="7137"/>
                </a:lnTo>
                <a:lnTo>
                  <a:pt x="14071" y="6883"/>
                </a:lnTo>
                <a:lnTo>
                  <a:pt x="13982" y="7099"/>
                </a:lnTo>
                <a:lnTo>
                  <a:pt x="14566" y="6883"/>
                </a:lnTo>
                <a:lnTo>
                  <a:pt x="15278" y="6629"/>
                </a:lnTo>
                <a:lnTo>
                  <a:pt x="14414" y="7645"/>
                </a:lnTo>
                <a:lnTo>
                  <a:pt x="14351" y="7886"/>
                </a:lnTo>
                <a:lnTo>
                  <a:pt x="14452" y="8597"/>
                </a:lnTo>
                <a:lnTo>
                  <a:pt x="14681" y="8788"/>
                </a:lnTo>
                <a:lnTo>
                  <a:pt x="17437" y="8153"/>
                </a:lnTo>
                <a:lnTo>
                  <a:pt x="17437" y="6108"/>
                </a:lnTo>
                <a:lnTo>
                  <a:pt x="17170" y="5994"/>
                </a:lnTo>
                <a:lnTo>
                  <a:pt x="16167" y="5486"/>
                </a:lnTo>
                <a:lnTo>
                  <a:pt x="15913" y="5359"/>
                </a:lnTo>
                <a:lnTo>
                  <a:pt x="15671" y="5232"/>
                </a:lnTo>
                <a:lnTo>
                  <a:pt x="16129" y="4978"/>
                </a:lnTo>
                <a:lnTo>
                  <a:pt x="17272" y="4343"/>
                </a:lnTo>
                <a:lnTo>
                  <a:pt x="16154" y="4343"/>
                </a:lnTo>
                <a:lnTo>
                  <a:pt x="15227" y="4597"/>
                </a:lnTo>
                <a:lnTo>
                  <a:pt x="14998" y="4546"/>
                </a:lnTo>
                <a:lnTo>
                  <a:pt x="14998" y="5359"/>
                </a:lnTo>
                <a:lnTo>
                  <a:pt x="14401" y="5486"/>
                </a:lnTo>
                <a:lnTo>
                  <a:pt x="14770" y="5359"/>
                </a:lnTo>
                <a:lnTo>
                  <a:pt x="14998" y="5359"/>
                </a:lnTo>
                <a:lnTo>
                  <a:pt x="14998" y="4546"/>
                </a:lnTo>
                <a:lnTo>
                  <a:pt x="14846" y="4495"/>
                </a:lnTo>
                <a:lnTo>
                  <a:pt x="12814" y="5232"/>
                </a:lnTo>
                <a:lnTo>
                  <a:pt x="13550" y="4978"/>
                </a:lnTo>
                <a:lnTo>
                  <a:pt x="13931" y="4851"/>
                </a:lnTo>
                <a:lnTo>
                  <a:pt x="14846" y="4597"/>
                </a:lnTo>
                <a:lnTo>
                  <a:pt x="14757" y="4470"/>
                </a:lnTo>
                <a:lnTo>
                  <a:pt x="14732" y="4343"/>
                </a:lnTo>
                <a:lnTo>
                  <a:pt x="14871" y="4089"/>
                </a:lnTo>
                <a:lnTo>
                  <a:pt x="15201" y="3492"/>
                </a:lnTo>
                <a:lnTo>
                  <a:pt x="14122" y="3924"/>
                </a:lnTo>
                <a:lnTo>
                  <a:pt x="14122" y="4597"/>
                </a:lnTo>
                <a:lnTo>
                  <a:pt x="13893" y="4724"/>
                </a:lnTo>
                <a:lnTo>
                  <a:pt x="13525" y="4851"/>
                </a:lnTo>
                <a:lnTo>
                  <a:pt x="14122" y="4597"/>
                </a:lnTo>
                <a:lnTo>
                  <a:pt x="14122" y="3924"/>
                </a:lnTo>
                <a:lnTo>
                  <a:pt x="13665" y="4089"/>
                </a:lnTo>
                <a:lnTo>
                  <a:pt x="14592" y="3708"/>
                </a:lnTo>
                <a:lnTo>
                  <a:pt x="12979" y="4102"/>
                </a:lnTo>
                <a:lnTo>
                  <a:pt x="12979" y="4978"/>
                </a:lnTo>
                <a:lnTo>
                  <a:pt x="12661" y="5130"/>
                </a:lnTo>
                <a:lnTo>
                  <a:pt x="12369" y="5232"/>
                </a:lnTo>
                <a:lnTo>
                  <a:pt x="12712" y="4978"/>
                </a:lnTo>
                <a:lnTo>
                  <a:pt x="12979" y="4978"/>
                </a:lnTo>
                <a:lnTo>
                  <a:pt x="12979" y="4102"/>
                </a:lnTo>
                <a:lnTo>
                  <a:pt x="11264" y="4508"/>
                </a:lnTo>
                <a:lnTo>
                  <a:pt x="12496" y="4343"/>
                </a:lnTo>
                <a:lnTo>
                  <a:pt x="11569" y="5232"/>
                </a:lnTo>
                <a:lnTo>
                  <a:pt x="12357" y="5359"/>
                </a:lnTo>
                <a:lnTo>
                  <a:pt x="12839" y="5359"/>
                </a:lnTo>
                <a:lnTo>
                  <a:pt x="13563" y="5232"/>
                </a:lnTo>
                <a:lnTo>
                  <a:pt x="14452" y="4978"/>
                </a:lnTo>
                <a:lnTo>
                  <a:pt x="13093" y="5461"/>
                </a:lnTo>
                <a:lnTo>
                  <a:pt x="12979" y="5715"/>
                </a:lnTo>
                <a:lnTo>
                  <a:pt x="13106" y="6121"/>
                </a:lnTo>
                <a:lnTo>
                  <a:pt x="13627" y="6121"/>
                </a:lnTo>
                <a:lnTo>
                  <a:pt x="13817" y="6375"/>
                </a:lnTo>
                <a:lnTo>
                  <a:pt x="14605" y="5994"/>
                </a:lnTo>
                <a:lnTo>
                  <a:pt x="14389" y="6121"/>
                </a:lnTo>
                <a:lnTo>
                  <a:pt x="14554" y="6121"/>
                </a:lnTo>
                <a:lnTo>
                  <a:pt x="13690" y="6502"/>
                </a:lnTo>
                <a:lnTo>
                  <a:pt x="13690" y="6883"/>
                </a:lnTo>
                <a:lnTo>
                  <a:pt x="13017" y="7137"/>
                </a:lnTo>
                <a:lnTo>
                  <a:pt x="13284" y="6959"/>
                </a:lnTo>
                <a:lnTo>
                  <a:pt x="13030" y="7035"/>
                </a:lnTo>
                <a:lnTo>
                  <a:pt x="12801" y="7137"/>
                </a:lnTo>
                <a:lnTo>
                  <a:pt x="12649" y="7137"/>
                </a:lnTo>
                <a:lnTo>
                  <a:pt x="13030" y="7035"/>
                </a:lnTo>
                <a:lnTo>
                  <a:pt x="13271" y="6959"/>
                </a:lnTo>
                <a:lnTo>
                  <a:pt x="13398" y="6883"/>
                </a:lnTo>
                <a:lnTo>
                  <a:pt x="13690" y="6883"/>
                </a:lnTo>
                <a:lnTo>
                  <a:pt x="13690" y="6502"/>
                </a:lnTo>
                <a:lnTo>
                  <a:pt x="12776" y="6896"/>
                </a:lnTo>
                <a:lnTo>
                  <a:pt x="13322" y="6756"/>
                </a:lnTo>
                <a:lnTo>
                  <a:pt x="12763" y="6946"/>
                </a:lnTo>
                <a:lnTo>
                  <a:pt x="13030" y="6896"/>
                </a:lnTo>
                <a:lnTo>
                  <a:pt x="12750" y="7010"/>
                </a:lnTo>
                <a:lnTo>
                  <a:pt x="12573" y="7010"/>
                </a:lnTo>
                <a:lnTo>
                  <a:pt x="12204" y="7137"/>
                </a:lnTo>
                <a:lnTo>
                  <a:pt x="12496" y="7010"/>
                </a:lnTo>
                <a:lnTo>
                  <a:pt x="12776" y="6896"/>
                </a:lnTo>
                <a:lnTo>
                  <a:pt x="12280" y="7010"/>
                </a:lnTo>
                <a:lnTo>
                  <a:pt x="12522" y="6629"/>
                </a:lnTo>
                <a:lnTo>
                  <a:pt x="12509" y="6248"/>
                </a:lnTo>
                <a:lnTo>
                  <a:pt x="12166" y="6121"/>
                </a:lnTo>
                <a:lnTo>
                  <a:pt x="12636" y="5626"/>
                </a:lnTo>
                <a:lnTo>
                  <a:pt x="11925" y="5867"/>
                </a:lnTo>
                <a:lnTo>
                  <a:pt x="11074" y="5994"/>
                </a:lnTo>
                <a:lnTo>
                  <a:pt x="10820" y="6248"/>
                </a:lnTo>
                <a:lnTo>
                  <a:pt x="11772" y="6502"/>
                </a:lnTo>
                <a:lnTo>
                  <a:pt x="11315" y="6756"/>
                </a:lnTo>
                <a:lnTo>
                  <a:pt x="11201" y="6946"/>
                </a:lnTo>
                <a:lnTo>
                  <a:pt x="11531" y="7137"/>
                </a:lnTo>
                <a:lnTo>
                  <a:pt x="11861" y="7137"/>
                </a:lnTo>
                <a:lnTo>
                  <a:pt x="12077" y="7137"/>
                </a:lnTo>
                <a:lnTo>
                  <a:pt x="11861" y="7200"/>
                </a:lnTo>
                <a:lnTo>
                  <a:pt x="11798" y="8280"/>
                </a:lnTo>
                <a:lnTo>
                  <a:pt x="11976" y="8407"/>
                </a:lnTo>
                <a:lnTo>
                  <a:pt x="12522" y="8407"/>
                </a:lnTo>
                <a:lnTo>
                  <a:pt x="11760" y="8953"/>
                </a:lnTo>
                <a:lnTo>
                  <a:pt x="12166" y="8915"/>
                </a:lnTo>
                <a:lnTo>
                  <a:pt x="12738" y="8788"/>
                </a:lnTo>
                <a:lnTo>
                  <a:pt x="12801" y="8915"/>
                </a:lnTo>
                <a:lnTo>
                  <a:pt x="12725" y="9118"/>
                </a:lnTo>
                <a:lnTo>
                  <a:pt x="12992" y="8915"/>
                </a:lnTo>
                <a:lnTo>
                  <a:pt x="13055" y="9677"/>
                </a:lnTo>
                <a:lnTo>
                  <a:pt x="13309" y="9677"/>
                </a:lnTo>
                <a:lnTo>
                  <a:pt x="12611" y="10299"/>
                </a:lnTo>
                <a:lnTo>
                  <a:pt x="13957" y="9956"/>
                </a:lnTo>
                <a:lnTo>
                  <a:pt x="13843" y="10693"/>
                </a:lnTo>
                <a:lnTo>
                  <a:pt x="13169" y="10947"/>
                </a:lnTo>
                <a:lnTo>
                  <a:pt x="12496" y="11074"/>
                </a:lnTo>
                <a:lnTo>
                  <a:pt x="13169" y="10820"/>
                </a:lnTo>
                <a:lnTo>
                  <a:pt x="13843" y="10693"/>
                </a:lnTo>
                <a:lnTo>
                  <a:pt x="13843" y="9994"/>
                </a:lnTo>
                <a:lnTo>
                  <a:pt x="13741" y="10566"/>
                </a:lnTo>
                <a:lnTo>
                  <a:pt x="13423" y="10693"/>
                </a:lnTo>
                <a:lnTo>
                  <a:pt x="12331" y="11023"/>
                </a:lnTo>
                <a:lnTo>
                  <a:pt x="12331" y="12369"/>
                </a:lnTo>
                <a:lnTo>
                  <a:pt x="12128" y="12471"/>
                </a:lnTo>
                <a:lnTo>
                  <a:pt x="11963" y="12471"/>
                </a:lnTo>
                <a:lnTo>
                  <a:pt x="12331" y="12369"/>
                </a:lnTo>
                <a:lnTo>
                  <a:pt x="12331" y="11023"/>
                </a:lnTo>
                <a:lnTo>
                  <a:pt x="11709" y="11201"/>
                </a:lnTo>
                <a:lnTo>
                  <a:pt x="12077" y="11074"/>
                </a:lnTo>
                <a:lnTo>
                  <a:pt x="12446" y="10947"/>
                </a:lnTo>
                <a:lnTo>
                  <a:pt x="13741" y="10566"/>
                </a:lnTo>
                <a:lnTo>
                  <a:pt x="13741" y="10033"/>
                </a:lnTo>
                <a:lnTo>
                  <a:pt x="13258" y="10185"/>
                </a:lnTo>
                <a:lnTo>
                  <a:pt x="11341" y="10693"/>
                </a:lnTo>
                <a:lnTo>
                  <a:pt x="11315" y="11074"/>
                </a:lnTo>
                <a:lnTo>
                  <a:pt x="10782" y="10858"/>
                </a:lnTo>
                <a:lnTo>
                  <a:pt x="10579" y="10909"/>
                </a:lnTo>
                <a:lnTo>
                  <a:pt x="10858" y="11264"/>
                </a:lnTo>
                <a:lnTo>
                  <a:pt x="11353" y="11074"/>
                </a:lnTo>
                <a:lnTo>
                  <a:pt x="12026" y="10947"/>
                </a:lnTo>
                <a:lnTo>
                  <a:pt x="11379" y="11201"/>
                </a:lnTo>
                <a:lnTo>
                  <a:pt x="11963" y="11074"/>
                </a:lnTo>
                <a:lnTo>
                  <a:pt x="11671" y="11201"/>
                </a:lnTo>
                <a:lnTo>
                  <a:pt x="11430" y="11315"/>
                </a:lnTo>
                <a:lnTo>
                  <a:pt x="11887" y="11201"/>
                </a:lnTo>
                <a:lnTo>
                  <a:pt x="11468" y="11455"/>
                </a:lnTo>
                <a:lnTo>
                  <a:pt x="10998" y="11582"/>
                </a:lnTo>
                <a:lnTo>
                  <a:pt x="11150" y="11455"/>
                </a:lnTo>
                <a:lnTo>
                  <a:pt x="11023" y="11455"/>
                </a:lnTo>
                <a:lnTo>
                  <a:pt x="10083" y="11823"/>
                </a:lnTo>
                <a:lnTo>
                  <a:pt x="10744" y="11582"/>
                </a:lnTo>
                <a:lnTo>
                  <a:pt x="10477" y="11912"/>
                </a:lnTo>
                <a:lnTo>
                  <a:pt x="11010" y="11836"/>
                </a:lnTo>
                <a:lnTo>
                  <a:pt x="10642" y="11849"/>
                </a:lnTo>
                <a:lnTo>
                  <a:pt x="11010" y="11836"/>
                </a:lnTo>
                <a:lnTo>
                  <a:pt x="12319" y="11455"/>
                </a:lnTo>
                <a:lnTo>
                  <a:pt x="12204" y="11836"/>
                </a:lnTo>
                <a:lnTo>
                  <a:pt x="11976" y="11963"/>
                </a:lnTo>
                <a:lnTo>
                  <a:pt x="11607" y="12090"/>
                </a:lnTo>
                <a:lnTo>
                  <a:pt x="12204" y="11836"/>
                </a:lnTo>
                <a:lnTo>
                  <a:pt x="12204" y="11506"/>
                </a:lnTo>
                <a:lnTo>
                  <a:pt x="11303" y="11836"/>
                </a:lnTo>
                <a:lnTo>
                  <a:pt x="10248" y="12128"/>
                </a:lnTo>
                <a:lnTo>
                  <a:pt x="10198" y="12471"/>
                </a:lnTo>
                <a:lnTo>
                  <a:pt x="10007" y="12471"/>
                </a:lnTo>
                <a:lnTo>
                  <a:pt x="10007" y="12725"/>
                </a:lnTo>
                <a:lnTo>
                  <a:pt x="9867" y="12788"/>
                </a:lnTo>
                <a:lnTo>
                  <a:pt x="9867" y="13360"/>
                </a:lnTo>
                <a:lnTo>
                  <a:pt x="8890" y="13360"/>
                </a:lnTo>
                <a:lnTo>
                  <a:pt x="9842" y="12979"/>
                </a:lnTo>
                <a:lnTo>
                  <a:pt x="9867" y="13360"/>
                </a:lnTo>
                <a:lnTo>
                  <a:pt x="9867" y="12788"/>
                </a:lnTo>
                <a:lnTo>
                  <a:pt x="9664" y="12852"/>
                </a:lnTo>
                <a:lnTo>
                  <a:pt x="7975" y="13360"/>
                </a:lnTo>
                <a:lnTo>
                  <a:pt x="9093" y="12852"/>
                </a:lnTo>
                <a:lnTo>
                  <a:pt x="10007" y="12725"/>
                </a:lnTo>
                <a:lnTo>
                  <a:pt x="10007" y="12471"/>
                </a:lnTo>
                <a:lnTo>
                  <a:pt x="9613" y="12471"/>
                </a:lnTo>
                <a:lnTo>
                  <a:pt x="9093" y="12598"/>
                </a:lnTo>
                <a:lnTo>
                  <a:pt x="9321" y="12471"/>
                </a:lnTo>
                <a:lnTo>
                  <a:pt x="9550" y="12344"/>
                </a:lnTo>
                <a:lnTo>
                  <a:pt x="9893" y="12230"/>
                </a:lnTo>
                <a:lnTo>
                  <a:pt x="8978" y="12471"/>
                </a:lnTo>
                <a:lnTo>
                  <a:pt x="9982" y="12090"/>
                </a:lnTo>
                <a:lnTo>
                  <a:pt x="10045" y="11963"/>
                </a:lnTo>
                <a:lnTo>
                  <a:pt x="9880" y="11963"/>
                </a:lnTo>
                <a:lnTo>
                  <a:pt x="10007" y="11849"/>
                </a:lnTo>
                <a:lnTo>
                  <a:pt x="9359" y="12090"/>
                </a:lnTo>
                <a:lnTo>
                  <a:pt x="10020" y="11823"/>
                </a:lnTo>
                <a:lnTo>
                  <a:pt x="10414" y="11455"/>
                </a:lnTo>
                <a:lnTo>
                  <a:pt x="10363" y="10972"/>
                </a:lnTo>
                <a:lnTo>
                  <a:pt x="8610" y="11455"/>
                </a:lnTo>
                <a:lnTo>
                  <a:pt x="9372" y="10947"/>
                </a:lnTo>
                <a:lnTo>
                  <a:pt x="9791" y="10680"/>
                </a:lnTo>
                <a:lnTo>
                  <a:pt x="8623" y="10947"/>
                </a:lnTo>
                <a:lnTo>
                  <a:pt x="9791" y="10515"/>
                </a:lnTo>
                <a:lnTo>
                  <a:pt x="9385" y="10439"/>
                </a:lnTo>
                <a:lnTo>
                  <a:pt x="7696" y="10312"/>
                </a:lnTo>
                <a:lnTo>
                  <a:pt x="7924" y="9550"/>
                </a:lnTo>
                <a:lnTo>
                  <a:pt x="7823" y="9118"/>
                </a:lnTo>
                <a:lnTo>
                  <a:pt x="7531" y="8788"/>
                </a:lnTo>
                <a:lnTo>
                  <a:pt x="7645" y="8280"/>
                </a:lnTo>
                <a:lnTo>
                  <a:pt x="7734" y="8153"/>
                </a:lnTo>
                <a:lnTo>
                  <a:pt x="7454" y="7962"/>
                </a:lnTo>
                <a:lnTo>
                  <a:pt x="7454" y="9169"/>
                </a:lnTo>
                <a:lnTo>
                  <a:pt x="6883" y="9423"/>
                </a:lnTo>
                <a:lnTo>
                  <a:pt x="6286" y="9550"/>
                </a:lnTo>
                <a:lnTo>
                  <a:pt x="6845" y="9309"/>
                </a:lnTo>
                <a:lnTo>
                  <a:pt x="7454" y="9169"/>
                </a:lnTo>
                <a:lnTo>
                  <a:pt x="7454" y="7962"/>
                </a:lnTo>
                <a:lnTo>
                  <a:pt x="7226" y="7810"/>
                </a:lnTo>
                <a:lnTo>
                  <a:pt x="7277" y="7518"/>
                </a:lnTo>
                <a:lnTo>
                  <a:pt x="5880" y="7886"/>
                </a:lnTo>
                <a:lnTo>
                  <a:pt x="5905" y="8013"/>
                </a:lnTo>
                <a:lnTo>
                  <a:pt x="6235" y="7899"/>
                </a:lnTo>
                <a:lnTo>
                  <a:pt x="5829" y="8407"/>
                </a:lnTo>
                <a:lnTo>
                  <a:pt x="5511" y="8280"/>
                </a:lnTo>
                <a:lnTo>
                  <a:pt x="5283" y="8280"/>
                </a:lnTo>
                <a:lnTo>
                  <a:pt x="5499" y="8153"/>
                </a:lnTo>
                <a:lnTo>
                  <a:pt x="5829" y="8039"/>
                </a:lnTo>
                <a:lnTo>
                  <a:pt x="4978" y="8153"/>
                </a:lnTo>
                <a:lnTo>
                  <a:pt x="5219" y="7975"/>
                </a:lnTo>
                <a:lnTo>
                  <a:pt x="5334" y="7810"/>
                </a:lnTo>
                <a:lnTo>
                  <a:pt x="5397" y="7645"/>
                </a:lnTo>
                <a:lnTo>
                  <a:pt x="6299" y="7277"/>
                </a:lnTo>
                <a:lnTo>
                  <a:pt x="6388" y="7086"/>
                </a:lnTo>
                <a:lnTo>
                  <a:pt x="7835" y="6616"/>
                </a:lnTo>
                <a:lnTo>
                  <a:pt x="7569" y="6642"/>
                </a:lnTo>
                <a:lnTo>
                  <a:pt x="9842" y="6108"/>
                </a:lnTo>
                <a:lnTo>
                  <a:pt x="10553" y="5829"/>
                </a:lnTo>
                <a:lnTo>
                  <a:pt x="8331" y="6223"/>
                </a:lnTo>
                <a:lnTo>
                  <a:pt x="7785" y="6438"/>
                </a:lnTo>
                <a:lnTo>
                  <a:pt x="7962" y="6273"/>
                </a:lnTo>
                <a:lnTo>
                  <a:pt x="8623" y="6083"/>
                </a:lnTo>
                <a:lnTo>
                  <a:pt x="9372" y="5791"/>
                </a:lnTo>
                <a:lnTo>
                  <a:pt x="8077" y="6159"/>
                </a:lnTo>
                <a:lnTo>
                  <a:pt x="7861" y="6223"/>
                </a:lnTo>
                <a:lnTo>
                  <a:pt x="7416" y="6350"/>
                </a:lnTo>
                <a:lnTo>
                  <a:pt x="6705" y="6616"/>
                </a:lnTo>
                <a:lnTo>
                  <a:pt x="7480" y="6400"/>
                </a:lnTo>
                <a:lnTo>
                  <a:pt x="6362" y="6921"/>
                </a:lnTo>
                <a:lnTo>
                  <a:pt x="4800" y="7264"/>
                </a:lnTo>
                <a:lnTo>
                  <a:pt x="5626" y="7264"/>
                </a:lnTo>
                <a:lnTo>
                  <a:pt x="5308" y="7416"/>
                </a:lnTo>
                <a:lnTo>
                  <a:pt x="5016" y="7518"/>
                </a:lnTo>
                <a:lnTo>
                  <a:pt x="5588" y="7277"/>
                </a:lnTo>
                <a:lnTo>
                  <a:pt x="4813" y="7518"/>
                </a:lnTo>
                <a:lnTo>
                  <a:pt x="4152" y="7518"/>
                </a:lnTo>
                <a:lnTo>
                  <a:pt x="3517" y="7899"/>
                </a:lnTo>
                <a:lnTo>
                  <a:pt x="3987" y="7899"/>
                </a:lnTo>
                <a:lnTo>
                  <a:pt x="5321" y="8610"/>
                </a:lnTo>
                <a:lnTo>
                  <a:pt x="5969" y="8407"/>
                </a:lnTo>
                <a:lnTo>
                  <a:pt x="6324" y="8280"/>
                </a:lnTo>
                <a:lnTo>
                  <a:pt x="6286" y="8534"/>
                </a:lnTo>
                <a:lnTo>
                  <a:pt x="6565" y="8407"/>
                </a:lnTo>
                <a:lnTo>
                  <a:pt x="7150" y="8280"/>
                </a:lnTo>
                <a:lnTo>
                  <a:pt x="7061" y="8788"/>
                </a:lnTo>
                <a:lnTo>
                  <a:pt x="6908" y="9169"/>
                </a:lnTo>
                <a:lnTo>
                  <a:pt x="6743" y="9131"/>
                </a:lnTo>
                <a:lnTo>
                  <a:pt x="6743" y="9321"/>
                </a:lnTo>
                <a:lnTo>
                  <a:pt x="6553" y="9423"/>
                </a:lnTo>
                <a:lnTo>
                  <a:pt x="6197" y="9550"/>
                </a:lnTo>
                <a:lnTo>
                  <a:pt x="6743" y="9321"/>
                </a:lnTo>
                <a:lnTo>
                  <a:pt x="6743" y="9131"/>
                </a:lnTo>
                <a:lnTo>
                  <a:pt x="6464" y="9042"/>
                </a:lnTo>
                <a:lnTo>
                  <a:pt x="7061" y="8788"/>
                </a:lnTo>
                <a:lnTo>
                  <a:pt x="7061" y="8331"/>
                </a:lnTo>
                <a:lnTo>
                  <a:pt x="6591" y="8534"/>
                </a:lnTo>
                <a:lnTo>
                  <a:pt x="6273" y="8597"/>
                </a:lnTo>
                <a:lnTo>
                  <a:pt x="5994" y="8661"/>
                </a:lnTo>
                <a:lnTo>
                  <a:pt x="5422" y="8661"/>
                </a:lnTo>
                <a:lnTo>
                  <a:pt x="5664" y="8788"/>
                </a:lnTo>
                <a:lnTo>
                  <a:pt x="4597" y="10693"/>
                </a:lnTo>
                <a:lnTo>
                  <a:pt x="8229" y="11823"/>
                </a:lnTo>
                <a:lnTo>
                  <a:pt x="6146" y="13614"/>
                </a:lnTo>
                <a:lnTo>
                  <a:pt x="6527" y="14757"/>
                </a:lnTo>
                <a:lnTo>
                  <a:pt x="6604" y="15138"/>
                </a:lnTo>
                <a:lnTo>
                  <a:pt x="5791" y="15900"/>
                </a:lnTo>
                <a:lnTo>
                  <a:pt x="5537" y="15519"/>
                </a:lnTo>
                <a:lnTo>
                  <a:pt x="3606" y="14757"/>
                </a:lnTo>
                <a:lnTo>
                  <a:pt x="3035" y="15646"/>
                </a:lnTo>
                <a:lnTo>
                  <a:pt x="4838" y="15646"/>
                </a:lnTo>
                <a:lnTo>
                  <a:pt x="3416" y="17170"/>
                </a:lnTo>
                <a:lnTo>
                  <a:pt x="2108" y="17678"/>
                </a:lnTo>
                <a:lnTo>
                  <a:pt x="3086" y="17551"/>
                </a:lnTo>
                <a:lnTo>
                  <a:pt x="7886" y="15900"/>
                </a:lnTo>
                <a:lnTo>
                  <a:pt x="15214" y="13360"/>
                </a:lnTo>
                <a:lnTo>
                  <a:pt x="16294" y="12979"/>
                </a:lnTo>
                <a:lnTo>
                  <a:pt x="17018" y="12725"/>
                </a:lnTo>
                <a:lnTo>
                  <a:pt x="17386" y="12598"/>
                </a:lnTo>
                <a:lnTo>
                  <a:pt x="18478" y="12217"/>
                </a:lnTo>
                <a:lnTo>
                  <a:pt x="12877" y="12230"/>
                </a:lnTo>
                <a:lnTo>
                  <a:pt x="12471" y="12471"/>
                </a:lnTo>
                <a:lnTo>
                  <a:pt x="12001" y="12598"/>
                </a:lnTo>
                <a:lnTo>
                  <a:pt x="12153" y="12471"/>
                </a:lnTo>
                <a:lnTo>
                  <a:pt x="12407" y="12357"/>
                </a:lnTo>
                <a:lnTo>
                  <a:pt x="12865" y="12217"/>
                </a:lnTo>
                <a:lnTo>
                  <a:pt x="18478" y="12217"/>
                </a:lnTo>
                <a:lnTo>
                  <a:pt x="18834" y="12090"/>
                </a:lnTo>
                <a:lnTo>
                  <a:pt x="19558" y="11836"/>
                </a:lnTo>
                <a:lnTo>
                  <a:pt x="19926" y="11709"/>
                </a:lnTo>
                <a:lnTo>
                  <a:pt x="20650" y="11455"/>
                </a:lnTo>
                <a:lnTo>
                  <a:pt x="22377" y="10820"/>
                </a:lnTo>
                <a:lnTo>
                  <a:pt x="23977" y="10185"/>
                </a:lnTo>
                <a:lnTo>
                  <a:pt x="25260" y="9677"/>
                </a:lnTo>
                <a:close/>
              </a:path>
              <a:path w="29845" h="17780">
                <a:moveTo>
                  <a:pt x="28168" y="8610"/>
                </a:moveTo>
                <a:lnTo>
                  <a:pt x="27546" y="8851"/>
                </a:lnTo>
                <a:lnTo>
                  <a:pt x="27343" y="8928"/>
                </a:lnTo>
                <a:lnTo>
                  <a:pt x="27571" y="8928"/>
                </a:lnTo>
                <a:lnTo>
                  <a:pt x="28016" y="8978"/>
                </a:lnTo>
                <a:lnTo>
                  <a:pt x="28168" y="8610"/>
                </a:lnTo>
                <a:close/>
              </a:path>
              <a:path w="29845" h="17780">
                <a:moveTo>
                  <a:pt x="28206" y="7924"/>
                </a:moveTo>
                <a:lnTo>
                  <a:pt x="27292" y="8153"/>
                </a:lnTo>
                <a:lnTo>
                  <a:pt x="26174" y="8585"/>
                </a:lnTo>
                <a:lnTo>
                  <a:pt x="27863" y="8064"/>
                </a:lnTo>
                <a:lnTo>
                  <a:pt x="28206" y="7924"/>
                </a:lnTo>
                <a:close/>
              </a:path>
              <a:path w="29845" h="17780">
                <a:moveTo>
                  <a:pt x="28219" y="7747"/>
                </a:moveTo>
                <a:lnTo>
                  <a:pt x="27546" y="7899"/>
                </a:lnTo>
                <a:lnTo>
                  <a:pt x="27254" y="8013"/>
                </a:lnTo>
                <a:lnTo>
                  <a:pt x="26885" y="8166"/>
                </a:lnTo>
                <a:lnTo>
                  <a:pt x="27559" y="8001"/>
                </a:lnTo>
                <a:lnTo>
                  <a:pt x="27851" y="7886"/>
                </a:lnTo>
                <a:lnTo>
                  <a:pt x="28219" y="7747"/>
                </a:lnTo>
                <a:close/>
              </a:path>
              <a:path w="29845" h="17780">
                <a:moveTo>
                  <a:pt x="29070" y="5435"/>
                </a:moveTo>
                <a:lnTo>
                  <a:pt x="28600" y="5562"/>
                </a:lnTo>
                <a:lnTo>
                  <a:pt x="28333" y="5664"/>
                </a:lnTo>
                <a:lnTo>
                  <a:pt x="28181" y="5727"/>
                </a:lnTo>
                <a:lnTo>
                  <a:pt x="28651" y="5600"/>
                </a:lnTo>
                <a:lnTo>
                  <a:pt x="28917" y="5499"/>
                </a:lnTo>
                <a:lnTo>
                  <a:pt x="29070" y="5435"/>
                </a:lnTo>
                <a:close/>
              </a:path>
              <a:path w="29845" h="17780">
                <a:moveTo>
                  <a:pt x="29095" y="4838"/>
                </a:moveTo>
                <a:lnTo>
                  <a:pt x="28422" y="4991"/>
                </a:lnTo>
                <a:lnTo>
                  <a:pt x="28130" y="5105"/>
                </a:lnTo>
                <a:lnTo>
                  <a:pt x="27762" y="5245"/>
                </a:lnTo>
                <a:lnTo>
                  <a:pt x="28435" y="5092"/>
                </a:lnTo>
                <a:lnTo>
                  <a:pt x="28727" y="4978"/>
                </a:lnTo>
                <a:lnTo>
                  <a:pt x="29095" y="4838"/>
                </a:lnTo>
                <a:close/>
              </a:path>
              <a:path w="29845" h="17780">
                <a:moveTo>
                  <a:pt x="29654" y="5130"/>
                </a:moveTo>
                <a:lnTo>
                  <a:pt x="28676" y="5410"/>
                </a:lnTo>
                <a:lnTo>
                  <a:pt x="28829" y="5054"/>
                </a:lnTo>
                <a:lnTo>
                  <a:pt x="28206" y="5295"/>
                </a:lnTo>
                <a:lnTo>
                  <a:pt x="28003" y="5372"/>
                </a:lnTo>
                <a:lnTo>
                  <a:pt x="28232" y="5372"/>
                </a:lnTo>
                <a:lnTo>
                  <a:pt x="28625" y="5422"/>
                </a:lnTo>
                <a:lnTo>
                  <a:pt x="27749" y="5664"/>
                </a:lnTo>
                <a:lnTo>
                  <a:pt x="27000" y="5956"/>
                </a:lnTo>
                <a:lnTo>
                  <a:pt x="28905" y="5435"/>
                </a:lnTo>
                <a:lnTo>
                  <a:pt x="29654" y="5130"/>
                </a:lnTo>
                <a:close/>
              </a:path>
            </a:pathLst>
          </a:custGeom>
          <a:solidFill>
            <a:srgbClr val="B88F51"/>
          </a:solidFill>
        </p:spPr>
        <p:txBody>
          <a:bodyPr wrap="square" lIns="0" tIns="0" rIns="0" bIns="0" rtlCol="0"/>
          <a:lstStyle/>
          <a:p>
            <a:endParaRPr sz="2511"/>
          </a:p>
        </p:txBody>
      </p:sp>
      <p:sp>
        <p:nvSpPr>
          <p:cNvPr id="202" name="bg object 202"/>
          <p:cNvSpPr/>
          <p:nvPr/>
        </p:nvSpPr>
        <p:spPr>
          <a:xfrm>
            <a:off x="7965829" y="1309"/>
            <a:ext cx="25400" cy="263525"/>
          </a:xfrm>
          <a:custGeom>
            <a:avLst/>
            <a:gdLst/>
            <a:ahLst/>
            <a:cxnLst/>
            <a:rect l="l" t="t" r="r" b="b"/>
            <a:pathLst>
              <a:path w="40640" h="421640">
                <a:moveTo>
                  <a:pt x="2603" y="412762"/>
                </a:moveTo>
                <a:lnTo>
                  <a:pt x="2514" y="412445"/>
                </a:lnTo>
                <a:lnTo>
                  <a:pt x="2311" y="412191"/>
                </a:lnTo>
                <a:lnTo>
                  <a:pt x="0" y="413461"/>
                </a:lnTo>
                <a:lnTo>
                  <a:pt x="2603" y="412762"/>
                </a:lnTo>
                <a:close/>
              </a:path>
              <a:path w="40640" h="421640">
                <a:moveTo>
                  <a:pt x="2870" y="412699"/>
                </a:moveTo>
                <a:lnTo>
                  <a:pt x="2616" y="412762"/>
                </a:lnTo>
                <a:lnTo>
                  <a:pt x="2806" y="413308"/>
                </a:lnTo>
                <a:lnTo>
                  <a:pt x="2870" y="412699"/>
                </a:lnTo>
                <a:close/>
              </a:path>
              <a:path w="40640" h="421640">
                <a:moveTo>
                  <a:pt x="5435" y="412318"/>
                </a:moveTo>
                <a:lnTo>
                  <a:pt x="5168" y="412318"/>
                </a:lnTo>
                <a:lnTo>
                  <a:pt x="5435" y="412318"/>
                </a:lnTo>
                <a:close/>
              </a:path>
              <a:path w="40640" h="421640">
                <a:moveTo>
                  <a:pt x="5930" y="416001"/>
                </a:moveTo>
                <a:lnTo>
                  <a:pt x="5829" y="415721"/>
                </a:lnTo>
                <a:lnTo>
                  <a:pt x="3568" y="414096"/>
                </a:lnTo>
                <a:lnTo>
                  <a:pt x="2921" y="413524"/>
                </a:lnTo>
                <a:lnTo>
                  <a:pt x="2806" y="413308"/>
                </a:lnTo>
                <a:lnTo>
                  <a:pt x="2641" y="414858"/>
                </a:lnTo>
                <a:lnTo>
                  <a:pt x="5130" y="415683"/>
                </a:lnTo>
                <a:lnTo>
                  <a:pt x="5232" y="415848"/>
                </a:lnTo>
                <a:lnTo>
                  <a:pt x="3581" y="418401"/>
                </a:lnTo>
                <a:lnTo>
                  <a:pt x="5930" y="416001"/>
                </a:lnTo>
                <a:close/>
              </a:path>
              <a:path w="40640" h="421640">
                <a:moveTo>
                  <a:pt x="5930" y="411810"/>
                </a:moveTo>
                <a:lnTo>
                  <a:pt x="5880" y="411683"/>
                </a:lnTo>
                <a:lnTo>
                  <a:pt x="5511" y="411810"/>
                </a:lnTo>
                <a:lnTo>
                  <a:pt x="5930" y="411810"/>
                </a:lnTo>
                <a:close/>
              </a:path>
              <a:path w="40640" h="421640">
                <a:moveTo>
                  <a:pt x="6286" y="412191"/>
                </a:moveTo>
                <a:lnTo>
                  <a:pt x="5994" y="412318"/>
                </a:lnTo>
                <a:lnTo>
                  <a:pt x="6210" y="412267"/>
                </a:lnTo>
                <a:close/>
              </a:path>
              <a:path w="40640" h="421640">
                <a:moveTo>
                  <a:pt x="6553" y="410540"/>
                </a:moveTo>
                <a:lnTo>
                  <a:pt x="4813" y="410921"/>
                </a:lnTo>
                <a:lnTo>
                  <a:pt x="5638" y="410921"/>
                </a:lnTo>
                <a:lnTo>
                  <a:pt x="6553" y="410540"/>
                </a:lnTo>
                <a:close/>
              </a:path>
              <a:path w="40640" h="421640">
                <a:moveTo>
                  <a:pt x="9779" y="414096"/>
                </a:moveTo>
                <a:lnTo>
                  <a:pt x="9588" y="413740"/>
                </a:lnTo>
                <a:lnTo>
                  <a:pt x="9385" y="414070"/>
                </a:lnTo>
                <a:lnTo>
                  <a:pt x="9779" y="414096"/>
                </a:lnTo>
                <a:close/>
              </a:path>
              <a:path w="40640" h="421640">
                <a:moveTo>
                  <a:pt x="9855" y="411454"/>
                </a:moveTo>
                <a:lnTo>
                  <a:pt x="9753" y="411187"/>
                </a:lnTo>
                <a:lnTo>
                  <a:pt x="9105" y="411683"/>
                </a:lnTo>
                <a:lnTo>
                  <a:pt x="9855" y="411454"/>
                </a:lnTo>
                <a:close/>
              </a:path>
              <a:path w="40640" h="421640">
                <a:moveTo>
                  <a:pt x="9944" y="411708"/>
                </a:moveTo>
                <a:lnTo>
                  <a:pt x="9880" y="411543"/>
                </a:lnTo>
                <a:lnTo>
                  <a:pt x="9182" y="411810"/>
                </a:lnTo>
                <a:lnTo>
                  <a:pt x="9944" y="411708"/>
                </a:lnTo>
                <a:close/>
              </a:path>
              <a:path w="40640" h="421640">
                <a:moveTo>
                  <a:pt x="10236" y="415772"/>
                </a:moveTo>
                <a:lnTo>
                  <a:pt x="9220" y="416179"/>
                </a:lnTo>
                <a:lnTo>
                  <a:pt x="10172" y="415874"/>
                </a:lnTo>
                <a:close/>
              </a:path>
              <a:path w="40640" h="421640">
                <a:moveTo>
                  <a:pt x="10236" y="410286"/>
                </a:moveTo>
                <a:lnTo>
                  <a:pt x="9855" y="410159"/>
                </a:lnTo>
                <a:lnTo>
                  <a:pt x="9042" y="410159"/>
                </a:lnTo>
                <a:lnTo>
                  <a:pt x="8140" y="410921"/>
                </a:lnTo>
                <a:lnTo>
                  <a:pt x="9575" y="410667"/>
                </a:lnTo>
                <a:lnTo>
                  <a:pt x="9753" y="411187"/>
                </a:lnTo>
                <a:lnTo>
                  <a:pt x="10198" y="410857"/>
                </a:lnTo>
                <a:lnTo>
                  <a:pt x="10210" y="410667"/>
                </a:lnTo>
                <a:lnTo>
                  <a:pt x="10236" y="410286"/>
                </a:lnTo>
                <a:close/>
              </a:path>
              <a:path w="40640" h="421640">
                <a:moveTo>
                  <a:pt x="10312" y="415747"/>
                </a:moveTo>
                <a:close/>
              </a:path>
              <a:path w="40640" h="421640">
                <a:moveTo>
                  <a:pt x="10401" y="408508"/>
                </a:moveTo>
                <a:lnTo>
                  <a:pt x="10223" y="408470"/>
                </a:lnTo>
                <a:lnTo>
                  <a:pt x="10134" y="408762"/>
                </a:lnTo>
                <a:lnTo>
                  <a:pt x="10363" y="408813"/>
                </a:lnTo>
                <a:lnTo>
                  <a:pt x="10401" y="408508"/>
                </a:lnTo>
                <a:close/>
              </a:path>
              <a:path w="40640" h="421640">
                <a:moveTo>
                  <a:pt x="10464" y="415683"/>
                </a:moveTo>
                <a:lnTo>
                  <a:pt x="10337" y="415721"/>
                </a:lnTo>
                <a:lnTo>
                  <a:pt x="10464" y="415683"/>
                </a:lnTo>
                <a:close/>
              </a:path>
              <a:path w="40640" h="421640">
                <a:moveTo>
                  <a:pt x="10528" y="413969"/>
                </a:moveTo>
                <a:lnTo>
                  <a:pt x="10071" y="414058"/>
                </a:lnTo>
                <a:lnTo>
                  <a:pt x="9702" y="414197"/>
                </a:lnTo>
                <a:lnTo>
                  <a:pt x="9969" y="414286"/>
                </a:lnTo>
                <a:lnTo>
                  <a:pt x="10528" y="413969"/>
                </a:lnTo>
                <a:close/>
              </a:path>
              <a:path w="40640" h="421640">
                <a:moveTo>
                  <a:pt x="10731" y="413537"/>
                </a:moveTo>
                <a:lnTo>
                  <a:pt x="10591" y="413588"/>
                </a:lnTo>
                <a:lnTo>
                  <a:pt x="10731" y="413537"/>
                </a:lnTo>
                <a:close/>
              </a:path>
              <a:path w="40640" h="421640">
                <a:moveTo>
                  <a:pt x="10744" y="406323"/>
                </a:moveTo>
                <a:lnTo>
                  <a:pt x="8915" y="406857"/>
                </a:lnTo>
                <a:lnTo>
                  <a:pt x="9512" y="406857"/>
                </a:lnTo>
                <a:lnTo>
                  <a:pt x="9359" y="406984"/>
                </a:lnTo>
                <a:lnTo>
                  <a:pt x="8534" y="407314"/>
                </a:lnTo>
                <a:lnTo>
                  <a:pt x="9448" y="406984"/>
                </a:lnTo>
                <a:lnTo>
                  <a:pt x="10033" y="406984"/>
                </a:lnTo>
                <a:lnTo>
                  <a:pt x="9156" y="407492"/>
                </a:lnTo>
                <a:lnTo>
                  <a:pt x="9144" y="408254"/>
                </a:lnTo>
                <a:lnTo>
                  <a:pt x="10223" y="408470"/>
                </a:lnTo>
                <a:lnTo>
                  <a:pt x="10312" y="408127"/>
                </a:lnTo>
                <a:lnTo>
                  <a:pt x="10020" y="407873"/>
                </a:lnTo>
                <a:lnTo>
                  <a:pt x="10325" y="407733"/>
                </a:lnTo>
                <a:lnTo>
                  <a:pt x="10312" y="407365"/>
                </a:lnTo>
                <a:lnTo>
                  <a:pt x="10109" y="407365"/>
                </a:lnTo>
                <a:lnTo>
                  <a:pt x="10185" y="406984"/>
                </a:lnTo>
                <a:lnTo>
                  <a:pt x="10490" y="406730"/>
                </a:lnTo>
                <a:lnTo>
                  <a:pt x="10160" y="406730"/>
                </a:lnTo>
                <a:lnTo>
                  <a:pt x="10744" y="406323"/>
                </a:lnTo>
                <a:close/>
              </a:path>
              <a:path w="40640" h="421640">
                <a:moveTo>
                  <a:pt x="11061" y="411099"/>
                </a:moveTo>
                <a:lnTo>
                  <a:pt x="9956" y="411429"/>
                </a:lnTo>
                <a:lnTo>
                  <a:pt x="11061" y="411099"/>
                </a:lnTo>
                <a:close/>
              </a:path>
              <a:path w="40640" h="421640">
                <a:moveTo>
                  <a:pt x="11087" y="414731"/>
                </a:moveTo>
                <a:lnTo>
                  <a:pt x="10858" y="414604"/>
                </a:lnTo>
                <a:lnTo>
                  <a:pt x="10706" y="414604"/>
                </a:lnTo>
                <a:lnTo>
                  <a:pt x="10807" y="414947"/>
                </a:lnTo>
                <a:lnTo>
                  <a:pt x="11049" y="414858"/>
                </a:lnTo>
                <a:lnTo>
                  <a:pt x="11087" y="414731"/>
                </a:lnTo>
                <a:close/>
              </a:path>
              <a:path w="40640" h="421640">
                <a:moveTo>
                  <a:pt x="11214" y="409613"/>
                </a:moveTo>
                <a:close/>
              </a:path>
              <a:path w="40640" h="421640">
                <a:moveTo>
                  <a:pt x="11277" y="409016"/>
                </a:moveTo>
                <a:lnTo>
                  <a:pt x="10363" y="408813"/>
                </a:lnTo>
                <a:lnTo>
                  <a:pt x="10350" y="409016"/>
                </a:lnTo>
                <a:lnTo>
                  <a:pt x="10223" y="409321"/>
                </a:lnTo>
                <a:lnTo>
                  <a:pt x="9740" y="409524"/>
                </a:lnTo>
                <a:lnTo>
                  <a:pt x="9944" y="409651"/>
                </a:lnTo>
                <a:lnTo>
                  <a:pt x="10858" y="409270"/>
                </a:lnTo>
                <a:lnTo>
                  <a:pt x="11061" y="409384"/>
                </a:lnTo>
                <a:lnTo>
                  <a:pt x="11277" y="409016"/>
                </a:lnTo>
                <a:close/>
              </a:path>
              <a:path w="40640" h="421640">
                <a:moveTo>
                  <a:pt x="11366" y="414858"/>
                </a:moveTo>
                <a:lnTo>
                  <a:pt x="10909" y="414947"/>
                </a:lnTo>
                <a:lnTo>
                  <a:pt x="10896" y="415074"/>
                </a:lnTo>
                <a:lnTo>
                  <a:pt x="11366" y="414858"/>
                </a:lnTo>
                <a:close/>
              </a:path>
              <a:path w="40640" h="421640">
                <a:moveTo>
                  <a:pt x="11391" y="406120"/>
                </a:moveTo>
                <a:lnTo>
                  <a:pt x="10896" y="406222"/>
                </a:lnTo>
                <a:lnTo>
                  <a:pt x="10744" y="406323"/>
                </a:lnTo>
                <a:lnTo>
                  <a:pt x="11099" y="406222"/>
                </a:lnTo>
                <a:lnTo>
                  <a:pt x="11391" y="406120"/>
                </a:lnTo>
                <a:close/>
              </a:path>
              <a:path w="40640" h="421640">
                <a:moveTo>
                  <a:pt x="11404" y="414985"/>
                </a:moveTo>
                <a:lnTo>
                  <a:pt x="10998" y="415074"/>
                </a:lnTo>
                <a:lnTo>
                  <a:pt x="11404" y="414985"/>
                </a:lnTo>
                <a:close/>
              </a:path>
              <a:path w="40640" h="421640">
                <a:moveTo>
                  <a:pt x="11430" y="415112"/>
                </a:moveTo>
                <a:lnTo>
                  <a:pt x="11150" y="415112"/>
                </a:lnTo>
                <a:lnTo>
                  <a:pt x="11430" y="415112"/>
                </a:lnTo>
                <a:close/>
              </a:path>
              <a:path w="40640" h="421640">
                <a:moveTo>
                  <a:pt x="11874" y="412572"/>
                </a:moveTo>
                <a:lnTo>
                  <a:pt x="11633" y="412673"/>
                </a:lnTo>
                <a:lnTo>
                  <a:pt x="11874" y="412572"/>
                </a:lnTo>
                <a:close/>
              </a:path>
              <a:path w="40640" h="421640">
                <a:moveTo>
                  <a:pt x="11874" y="410794"/>
                </a:moveTo>
                <a:lnTo>
                  <a:pt x="11061" y="411099"/>
                </a:lnTo>
                <a:lnTo>
                  <a:pt x="11861" y="410857"/>
                </a:lnTo>
                <a:close/>
              </a:path>
              <a:path w="40640" h="421640">
                <a:moveTo>
                  <a:pt x="12128" y="406984"/>
                </a:moveTo>
                <a:lnTo>
                  <a:pt x="11607" y="407111"/>
                </a:lnTo>
                <a:lnTo>
                  <a:pt x="11798" y="407111"/>
                </a:lnTo>
                <a:lnTo>
                  <a:pt x="12128" y="406984"/>
                </a:lnTo>
                <a:close/>
              </a:path>
              <a:path w="40640" h="421640">
                <a:moveTo>
                  <a:pt x="12407" y="413029"/>
                </a:moveTo>
                <a:lnTo>
                  <a:pt x="11633" y="413207"/>
                </a:lnTo>
                <a:lnTo>
                  <a:pt x="11404" y="412953"/>
                </a:lnTo>
                <a:lnTo>
                  <a:pt x="11430" y="412762"/>
                </a:lnTo>
                <a:lnTo>
                  <a:pt x="11569" y="412699"/>
                </a:lnTo>
                <a:lnTo>
                  <a:pt x="11480" y="412445"/>
                </a:lnTo>
                <a:lnTo>
                  <a:pt x="11366" y="412267"/>
                </a:lnTo>
                <a:lnTo>
                  <a:pt x="11518" y="411683"/>
                </a:lnTo>
                <a:lnTo>
                  <a:pt x="11049" y="411556"/>
                </a:lnTo>
                <a:lnTo>
                  <a:pt x="9994" y="411695"/>
                </a:lnTo>
                <a:lnTo>
                  <a:pt x="10718" y="412064"/>
                </a:lnTo>
                <a:lnTo>
                  <a:pt x="10871" y="412572"/>
                </a:lnTo>
                <a:lnTo>
                  <a:pt x="10985" y="413143"/>
                </a:lnTo>
                <a:lnTo>
                  <a:pt x="10896" y="413461"/>
                </a:lnTo>
                <a:lnTo>
                  <a:pt x="10731" y="413537"/>
                </a:lnTo>
                <a:lnTo>
                  <a:pt x="10909" y="413461"/>
                </a:lnTo>
                <a:lnTo>
                  <a:pt x="11569" y="413334"/>
                </a:lnTo>
                <a:lnTo>
                  <a:pt x="10261" y="413842"/>
                </a:lnTo>
                <a:lnTo>
                  <a:pt x="10566" y="413715"/>
                </a:lnTo>
                <a:lnTo>
                  <a:pt x="10845" y="413600"/>
                </a:lnTo>
                <a:lnTo>
                  <a:pt x="10223" y="413715"/>
                </a:lnTo>
                <a:lnTo>
                  <a:pt x="10591" y="413588"/>
                </a:lnTo>
                <a:lnTo>
                  <a:pt x="10731" y="413524"/>
                </a:lnTo>
                <a:lnTo>
                  <a:pt x="10617" y="413029"/>
                </a:lnTo>
                <a:lnTo>
                  <a:pt x="9461" y="413308"/>
                </a:lnTo>
                <a:lnTo>
                  <a:pt x="9474" y="413524"/>
                </a:lnTo>
                <a:lnTo>
                  <a:pt x="9575" y="413715"/>
                </a:lnTo>
                <a:lnTo>
                  <a:pt x="10388" y="413931"/>
                </a:lnTo>
                <a:lnTo>
                  <a:pt x="12242" y="413626"/>
                </a:lnTo>
                <a:lnTo>
                  <a:pt x="12014" y="413334"/>
                </a:lnTo>
                <a:lnTo>
                  <a:pt x="12179" y="413207"/>
                </a:lnTo>
                <a:lnTo>
                  <a:pt x="12407" y="413029"/>
                </a:lnTo>
                <a:close/>
              </a:path>
              <a:path w="40640" h="421640">
                <a:moveTo>
                  <a:pt x="12471" y="413981"/>
                </a:moveTo>
                <a:lnTo>
                  <a:pt x="12052" y="414096"/>
                </a:lnTo>
                <a:lnTo>
                  <a:pt x="12471" y="413981"/>
                </a:lnTo>
                <a:close/>
              </a:path>
              <a:path w="40640" h="421640">
                <a:moveTo>
                  <a:pt x="12547" y="406984"/>
                </a:moveTo>
                <a:lnTo>
                  <a:pt x="11861" y="407111"/>
                </a:lnTo>
                <a:lnTo>
                  <a:pt x="12204" y="407111"/>
                </a:lnTo>
                <a:lnTo>
                  <a:pt x="12547" y="406984"/>
                </a:lnTo>
                <a:close/>
              </a:path>
              <a:path w="40640" h="421640">
                <a:moveTo>
                  <a:pt x="12623" y="405460"/>
                </a:moveTo>
                <a:lnTo>
                  <a:pt x="12065" y="405460"/>
                </a:lnTo>
                <a:lnTo>
                  <a:pt x="10896" y="405841"/>
                </a:lnTo>
                <a:lnTo>
                  <a:pt x="11620" y="405460"/>
                </a:lnTo>
                <a:lnTo>
                  <a:pt x="10820" y="405841"/>
                </a:lnTo>
                <a:lnTo>
                  <a:pt x="10566" y="405968"/>
                </a:lnTo>
                <a:lnTo>
                  <a:pt x="12458" y="405561"/>
                </a:lnTo>
                <a:lnTo>
                  <a:pt x="12623" y="405460"/>
                </a:lnTo>
                <a:close/>
              </a:path>
              <a:path w="40640" h="421640">
                <a:moveTo>
                  <a:pt x="12649" y="409371"/>
                </a:moveTo>
                <a:lnTo>
                  <a:pt x="11950" y="409651"/>
                </a:lnTo>
                <a:lnTo>
                  <a:pt x="11163" y="409651"/>
                </a:lnTo>
                <a:lnTo>
                  <a:pt x="10833" y="409905"/>
                </a:lnTo>
                <a:lnTo>
                  <a:pt x="11785" y="410159"/>
                </a:lnTo>
                <a:lnTo>
                  <a:pt x="11125" y="410667"/>
                </a:lnTo>
                <a:lnTo>
                  <a:pt x="11544" y="410794"/>
                </a:lnTo>
                <a:lnTo>
                  <a:pt x="11874" y="410794"/>
                </a:lnTo>
                <a:lnTo>
                  <a:pt x="12217" y="410794"/>
                </a:lnTo>
                <a:lnTo>
                  <a:pt x="12547" y="410413"/>
                </a:lnTo>
                <a:lnTo>
                  <a:pt x="12522" y="409905"/>
                </a:lnTo>
                <a:lnTo>
                  <a:pt x="12192" y="409778"/>
                </a:lnTo>
                <a:lnTo>
                  <a:pt x="12649" y="409371"/>
                </a:lnTo>
                <a:close/>
              </a:path>
              <a:path w="40640" h="421640">
                <a:moveTo>
                  <a:pt x="12750" y="412762"/>
                </a:moveTo>
                <a:lnTo>
                  <a:pt x="12407" y="413029"/>
                </a:lnTo>
                <a:lnTo>
                  <a:pt x="12725" y="412953"/>
                </a:lnTo>
                <a:lnTo>
                  <a:pt x="12750" y="412762"/>
                </a:lnTo>
                <a:close/>
              </a:path>
              <a:path w="40640" h="421640">
                <a:moveTo>
                  <a:pt x="12801" y="413905"/>
                </a:moveTo>
                <a:lnTo>
                  <a:pt x="12661" y="413943"/>
                </a:lnTo>
                <a:lnTo>
                  <a:pt x="12801" y="413905"/>
                </a:lnTo>
                <a:close/>
              </a:path>
              <a:path w="40640" h="421640">
                <a:moveTo>
                  <a:pt x="12865" y="409143"/>
                </a:moveTo>
                <a:lnTo>
                  <a:pt x="12001" y="409346"/>
                </a:lnTo>
                <a:lnTo>
                  <a:pt x="11099" y="409397"/>
                </a:lnTo>
                <a:lnTo>
                  <a:pt x="11214" y="409613"/>
                </a:lnTo>
                <a:lnTo>
                  <a:pt x="11976" y="409397"/>
                </a:lnTo>
                <a:lnTo>
                  <a:pt x="12865" y="409143"/>
                </a:lnTo>
                <a:close/>
              </a:path>
              <a:path w="40640" h="421640">
                <a:moveTo>
                  <a:pt x="12903" y="409143"/>
                </a:moveTo>
                <a:lnTo>
                  <a:pt x="12649" y="409371"/>
                </a:lnTo>
                <a:lnTo>
                  <a:pt x="12890" y="409270"/>
                </a:lnTo>
                <a:lnTo>
                  <a:pt x="12903" y="409143"/>
                </a:lnTo>
                <a:close/>
              </a:path>
              <a:path w="40640" h="421640">
                <a:moveTo>
                  <a:pt x="12941" y="405460"/>
                </a:moveTo>
                <a:lnTo>
                  <a:pt x="12458" y="405561"/>
                </a:lnTo>
                <a:lnTo>
                  <a:pt x="11798" y="405980"/>
                </a:lnTo>
                <a:lnTo>
                  <a:pt x="12941" y="405460"/>
                </a:lnTo>
                <a:close/>
              </a:path>
              <a:path w="40640" h="421640">
                <a:moveTo>
                  <a:pt x="13055" y="406463"/>
                </a:moveTo>
                <a:lnTo>
                  <a:pt x="12725" y="406577"/>
                </a:lnTo>
                <a:lnTo>
                  <a:pt x="12992" y="406730"/>
                </a:lnTo>
                <a:lnTo>
                  <a:pt x="13055" y="406463"/>
                </a:lnTo>
                <a:close/>
              </a:path>
              <a:path w="40640" h="421640">
                <a:moveTo>
                  <a:pt x="13081" y="410667"/>
                </a:moveTo>
                <a:lnTo>
                  <a:pt x="12484" y="410794"/>
                </a:lnTo>
                <a:lnTo>
                  <a:pt x="12814" y="410794"/>
                </a:lnTo>
                <a:lnTo>
                  <a:pt x="13081" y="410667"/>
                </a:lnTo>
                <a:close/>
              </a:path>
              <a:path w="40640" h="421640">
                <a:moveTo>
                  <a:pt x="13106" y="413461"/>
                </a:moveTo>
                <a:lnTo>
                  <a:pt x="12433" y="413588"/>
                </a:lnTo>
                <a:lnTo>
                  <a:pt x="12331" y="413740"/>
                </a:lnTo>
                <a:lnTo>
                  <a:pt x="13106" y="413461"/>
                </a:lnTo>
                <a:close/>
              </a:path>
              <a:path w="40640" h="421640">
                <a:moveTo>
                  <a:pt x="13144" y="406095"/>
                </a:moveTo>
                <a:lnTo>
                  <a:pt x="12738" y="406349"/>
                </a:lnTo>
                <a:lnTo>
                  <a:pt x="13042" y="406222"/>
                </a:lnTo>
                <a:lnTo>
                  <a:pt x="13144" y="406095"/>
                </a:lnTo>
                <a:close/>
              </a:path>
              <a:path w="40640" h="421640">
                <a:moveTo>
                  <a:pt x="13208" y="407276"/>
                </a:moveTo>
                <a:lnTo>
                  <a:pt x="13055" y="407314"/>
                </a:lnTo>
                <a:lnTo>
                  <a:pt x="13208" y="407276"/>
                </a:lnTo>
                <a:close/>
              </a:path>
              <a:path w="40640" h="421640">
                <a:moveTo>
                  <a:pt x="13271" y="411556"/>
                </a:moveTo>
                <a:lnTo>
                  <a:pt x="13017" y="411619"/>
                </a:lnTo>
                <a:lnTo>
                  <a:pt x="13271" y="411556"/>
                </a:lnTo>
                <a:close/>
              </a:path>
              <a:path w="40640" h="421640">
                <a:moveTo>
                  <a:pt x="13995" y="410756"/>
                </a:moveTo>
                <a:lnTo>
                  <a:pt x="13512" y="410921"/>
                </a:lnTo>
                <a:lnTo>
                  <a:pt x="13893" y="410819"/>
                </a:lnTo>
                <a:lnTo>
                  <a:pt x="13614" y="410921"/>
                </a:lnTo>
                <a:lnTo>
                  <a:pt x="13931" y="410921"/>
                </a:lnTo>
                <a:lnTo>
                  <a:pt x="13982" y="410781"/>
                </a:lnTo>
                <a:close/>
              </a:path>
              <a:path w="40640" h="421640">
                <a:moveTo>
                  <a:pt x="14960" y="405333"/>
                </a:moveTo>
                <a:lnTo>
                  <a:pt x="13728" y="405701"/>
                </a:lnTo>
                <a:lnTo>
                  <a:pt x="14185" y="405612"/>
                </a:lnTo>
                <a:lnTo>
                  <a:pt x="14960" y="405333"/>
                </a:lnTo>
                <a:close/>
              </a:path>
              <a:path w="40640" h="421640">
                <a:moveTo>
                  <a:pt x="15227" y="407136"/>
                </a:moveTo>
                <a:lnTo>
                  <a:pt x="14033" y="407619"/>
                </a:lnTo>
                <a:lnTo>
                  <a:pt x="14617" y="407492"/>
                </a:lnTo>
                <a:lnTo>
                  <a:pt x="13690" y="407746"/>
                </a:lnTo>
                <a:lnTo>
                  <a:pt x="14033" y="407619"/>
                </a:lnTo>
                <a:lnTo>
                  <a:pt x="10922" y="408254"/>
                </a:lnTo>
                <a:lnTo>
                  <a:pt x="12268" y="407746"/>
                </a:lnTo>
                <a:lnTo>
                  <a:pt x="11760" y="407746"/>
                </a:lnTo>
                <a:lnTo>
                  <a:pt x="12128" y="407619"/>
                </a:lnTo>
                <a:lnTo>
                  <a:pt x="12966" y="407339"/>
                </a:lnTo>
                <a:lnTo>
                  <a:pt x="12776" y="407111"/>
                </a:lnTo>
                <a:lnTo>
                  <a:pt x="12268" y="407111"/>
                </a:lnTo>
                <a:lnTo>
                  <a:pt x="12268" y="407238"/>
                </a:lnTo>
                <a:lnTo>
                  <a:pt x="12115" y="407619"/>
                </a:lnTo>
                <a:lnTo>
                  <a:pt x="11671" y="407492"/>
                </a:lnTo>
                <a:lnTo>
                  <a:pt x="12268" y="407238"/>
                </a:lnTo>
                <a:lnTo>
                  <a:pt x="12268" y="407111"/>
                </a:lnTo>
                <a:lnTo>
                  <a:pt x="11874" y="407238"/>
                </a:lnTo>
                <a:lnTo>
                  <a:pt x="11201" y="407365"/>
                </a:lnTo>
                <a:lnTo>
                  <a:pt x="11861" y="407111"/>
                </a:lnTo>
                <a:lnTo>
                  <a:pt x="11137" y="407365"/>
                </a:lnTo>
                <a:lnTo>
                  <a:pt x="10426" y="407682"/>
                </a:lnTo>
                <a:lnTo>
                  <a:pt x="10325" y="408139"/>
                </a:lnTo>
                <a:lnTo>
                  <a:pt x="10617" y="408381"/>
                </a:lnTo>
                <a:lnTo>
                  <a:pt x="11569" y="408254"/>
                </a:lnTo>
                <a:lnTo>
                  <a:pt x="12509" y="408139"/>
                </a:lnTo>
                <a:lnTo>
                  <a:pt x="14770" y="408127"/>
                </a:lnTo>
                <a:lnTo>
                  <a:pt x="14833" y="407873"/>
                </a:lnTo>
                <a:lnTo>
                  <a:pt x="14909" y="407746"/>
                </a:lnTo>
                <a:lnTo>
                  <a:pt x="15036" y="407492"/>
                </a:lnTo>
                <a:lnTo>
                  <a:pt x="15227" y="407136"/>
                </a:lnTo>
                <a:close/>
              </a:path>
              <a:path w="40640" h="421640">
                <a:moveTo>
                  <a:pt x="15252" y="407111"/>
                </a:moveTo>
                <a:lnTo>
                  <a:pt x="14135" y="406857"/>
                </a:lnTo>
                <a:lnTo>
                  <a:pt x="13843" y="406349"/>
                </a:lnTo>
                <a:lnTo>
                  <a:pt x="13703" y="406095"/>
                </a:lnTo>
                <a:lnTo>
                  <a:pt x="14973" y="405460"/>
                </a:lnTo>
                <a:lnTo>
                  <a:pt x="14185" y="405612"/>
                </a:lnTo>
                <a:lnTo>
                  <a:pt x="13296" y="405930"/>
                </a:lnTo>
                <a:lnTo>
                  <a:pt x="13030" y="406095"/>
                </a:lnTo>
                <a:lnTo>
                  <a:pt x="12319" y="406222"/>
                </a:lnTo>
                <a:lnTo>
                  <a:pt x="13296" y="405930"/>
                </a:lnTo>
                <a:lnTo>
                  <a:pt x="13627" y="405726"/>
                </a:lnTo>
                <a:lnTo>
                  <a:pt x="11976" y="406222"/>
                </a:lnTo>
                <a:lnTo>
                  <a:pt x="11214" y="406349"/>
                </a:lnTo>
                <a:lnTo>
                  <a:pt x="11798" y="405980"/>
                </a:lnTo>
                <a:lnTo>
                  <a:pt x="11544" y="406095"/>
                </a:lnTo>
                <a:lnTo>
                  <a:pt x="11404" y="406120"/>
                </a:lnTo>
                <a:lnTo>
                  <a:pt x="11226" y="406222"/>
                </a:lnTo>
                <a:lnTo>
                  <a:pt x="11074" y="406273"/>
                </a:lnTo>
                <a:lnTo>
                  <a:pt x="10947" y="406349"/>
                </a:lnTo>
                <a:lnTo>
                  <a:pt x="10604" y="406628"/>
                </a:lnTo>
                <a:lnTo>
                  <a:pt x="11290" y="406476"/>
                </a:lnTo>
                <a:lnTo>
                  <a:pt x="11430" y="406730"/>
                </a:lnTo>
                <a:lnTo>
                  <a:pt x="10375" y="407238"/>
                </a:lnTo>
                <a:lnTo>
                  <a:pt x="11112" y="407238"/>
                </a:lnTo>
                <a:lnTo>
                  <a:pt x="11480" y="407136"/>
                </a:lnTo>
                <a:lnTo>
                  <a:pt x="12725" y="406577"/>
                </a:lnTo>
                <a:lnTo>
                  <a:pt x="12547" y="406476"/>
                </a:lnTo>
                <a:lnTo>
                  <a:pt x="12242" y="406476"/>
                </a:lnTo>
                <a:lnTo>
                  <a:pt x="12560" y="406349"/>
                </a:lnTo>
                <a:lnTo>
                  <a:pt x="12852" y="406222"/>
                </a:lnTo>
                <a:lnTo>
                  <a:pt x="13119" y="406095"/>
                </a:lnTo>
                <a:lnTo>
                  <a:pt x="13347" y="406095"/>
                </a:lnTo>
                <a:lnTo>
                  <a:pt x="13119" y="406184"/>
                </a:lnTo>
                <a:lnTo>
                  <a:pt x="13055" y="406463"/>
                </a:lnTo>
                <a:lnTo>
                  <a:pt x="13360" y="406349"/>
                </a:lnTo>
                <a:lnTo>
                  <a:pt x="13208" y="407276"/>
                </a:lnTo>
                <a:lnTo>
                  <a:pt x="13792" y="407111"/>
                </a:lnTo>
                <a:lnTo>
                  <a:pt x="13208" y="407314"/>
                </a:lnTo>
                <a:lnTo>
                  <a:pt x="13182" y="407492"/>
                </a:lnTo>
                <a:lnTo>
                  <a:pt x="13042" y="407365"/>
                </a:lnTo>
                <a:lnTo>
                  <a:pt x="11760" y="407746"/>
                </a:lnTo>
                <a:lnTo>
                  <a:pt x="12268" y="407733"/>
                </a:lnTo>
                <a:lnTo>
                  <a:pt x="15252" y="407111"/>
                </a:lnTo>
                <a:close/>
              </a:path>
              <a:path w="40640" h="421640">
                <a:moveTo>
                  <a:pt x="15443" y="412877"/>
                </a:moveTo>
                <a:lnTo>
                  <a:pt x="15176" y="412953"/>
                </a:lnTo>
                <a:lnTo>
                  <a:pt x="15443" y="412877"/>
                </a:lnTo>
                <a:close/>
              </a:path>
              <a:path w="40640" h="421640">
                <a:moveTo>
                  <a:pt x="15824" y="401637"/>
                </a:moveTo>
                <a:lnTo>
                  <a:pt x="15138" y="401789"/>
                </a:lnTo>
                <a:lnTo>
                  <a:pt x="14846" y="401904"/>
                </a:lnTo>
                <a:lnTo>
                  <a:pt x="14478" y="402043"/>
                </a:lnTo>
                <a:lnTo>
                  <a:pt x="15151" y="401891"/>
                </a:lnTo>
                <a:lnTo>
                  <a:pt x="15443" y="401777"/>
                </a:lnTo>
                <a:lnTo>
                  <a:pt x="15824" y="401637"/>
                </a:lnTo>
                <a:close/>
              </a:path>
              <a:path w="40640" h="421640">
                <a:moveTo>
                  <a:pt x="16713" y="403047"/>
                </a:moveTo>
                <a:lnTo>
                  <a:pt x="15989" y="403326"/>
                </a:lnTo>
                <a:lnTo>
                  <a:pt x="15849" y="403377"/>
                </a:lnTo>
                <a:lnTo>
                  <a:pt x="16002" y="403377"/>
                </a:lnTo>
                <a:lnTo>
                  <a:pt x="16294" y="403479"/>
                </a:lnTo>
                <a:lnTo>
                  <a:pt x="16713" y="403047"/>
                </a:lnTo>
                <a:close/>
              </a:path>
              <a:path w="40640" h="421640">
                <a:moveTo>
                  <a:pt x="17487" y="401548"/>
                </a:moveTo>
                <a:lnTo>
                  <a:pt x="16751" y="401840"/>
                </a:lnTo>
                <a:lnTo>
                  <a:pt x="16535" y="401916"/>
                </a:lnTo>
                <a:lnTo>
                  <a:pt x="16776" y="401916"/>
                </a:lnTo>
                <a:lnTo>
                  <a:pt x="16992" y="402031"/>
                </a:lnTo>
                <a:lnTo>
                  <a:pt x="16268" y="402310"/>
                </a:lnTo>
                <a:lnTo>
                  <a:pt x="15875" y="402463"/>
                </a:lnTo>
                <a:lnTo>
                  <a:pt x="16332" y="402539"/>
                </a:lnTo>
                <a:lnTo>
                  <a:pt x="16878" y="402602"/>
                </a:lnTo>
                <a:lnTo>
                  <a:pt x="17246" y="401929"/>
                </a:lnTo>
                <a:lnTo>
                  <a:pt x="17487" y="401548"/>
                </a:lnTo>
                <a:close/>
              </a:path>
              <a:path w="40640" h="421640">
                <a:moveTo>
                  <a:pt x="17576" y="406946"/>
                </a:moveTo>
                <a:lnTo>
                  <a:pt x="16979" y="407085"/>
                </a:lnTo>
                <a:lnTo>
                  <a:pt x="16700" y="407200"/>
                </a:lnTo>
                <a:lnTo>
                  <a:pt x="16408" y="407314"/>
                </a:lnTo>
                <a:lnTo>
                  <a:pt x="17005" y="407174"/>
                </a:lnTo>
                <a:lnTo>
                  <a:pt x="17297" y="407060"/>
                </a:lnTo>
                <a:lnTo>
                  <a:pt x="17576" y="406946"/>
                </a:lnTo>
                <a:close/>
              </a:path>
              <a:path w="40640" h="421640">
                <a:moveTo>
                  <a:pt x="17868" y="406387"/>
                </a:moveTo>
                <a:lnTo>
                  <a:pt x="17399" y="406501"/>
                </a:lnTo>
                <a:lnTo>
                  <a:pt x="17132" y="406603"/>
                </a:lnTo>
                <a:lnTo>
                  <a:pt x="16979" y="406666"/>
                </a:lnTo>
                <a:lnTo>
                  <a:pt x="17449" y="406539"/>
                </a:lnTo>
                <a:lnTo>
                  <a:pt x="17716" y="406438"/>
                </a:lnTo>
                <a:lnTo>
                  <a:pt x="17868" y="406387"/>
                </a:lnTo>
                <a:close/>
              </a:path>
              <a:path w="40640" h="421640">
                <a:moveTo>
                  <a:pt x="18999" y="406247"/>
                </a:moveTo>
                <a:lnTo>
                  <a:pt x="17208" y="406819"/>
                </a:lnTo>
                <a:lnTo>
                  <a:pt x="16637" y="407009"/>
                </a:lnTo>
                <a:lnTo>
                  <a:pt x="16929" y="407060"/>
                </a:lnTo>
                <a:lnTo>
                  <a:pt x="17818" y="406717"/>
                </a:lnTo>
                <a:lnTo>
                  <a:pt x="18999" y="406247"/>
                </a:lnTo>
                <a:close/>
              </a:path>
              <a:path w="40640" h="421640">
                <a:moveTo>
                  <a:pt x="19253" y="408533"/>
                </a:moveTo>
                <a:lnTo>
                  <a:pt x="18783" y="408647"/>
                </a:lnTo>
                <a:lnTo>
                  <a:pt x="18516" y="408749"/>
                </a:lnTo>
                <a:lnTo>
                  <a:pt x="18364" y="408813"/>
                </a:lnTo>
                <a:lnTo>
                  <a:pt x="18834" y="408686"/>
                </a:lnTo>
                <a:lnTo>
                  <a:pt x="19100" y="408584"/>
                </a:lnTo>
                <a:lnTo>
                  <a:pt x="19253" y="408533"/>
                </a:lnTo>
                <a:close/>
              </a:path>
              <a:path w="40640" h="421640">
                <a:moveTo>
                  <a:pt x="19354" y="408381"/>
                </a:moveTo>
                <a:lnTo>
                  <a:pt x="18757" y="408520"/>
                </a:lnTo>
                <a:lnTo>
                  <a:pt x="18478" y="408635"/>
                </a:lnTo>
                <a:lnTo>
                  <a:pt x="18186" y="408749"/>
                </a:lnTo>
                <a:lnTo>
                  <a:pt x="18783" y="408609"/>
                </a:lnTo>
                <a:lnTo>
                  <a:pt x="19075" y="408495"/>
                </a:lnTo>
                <a:lnTo>
                  <a:pt x="19354" y="408381"/>
                </a:lnTo>
                <a:close/>
              </a:path>
              <a:path w="40640" h="421640">
                <a:moveTo>
                  <a:pt x="20218" y="409028"/>
                </a:moveTo>
                <a:lnTo>
                  <a:pt x="19621" y="409168"/>
                </a:lnTo>
                <a:lnTo>
                  <a:pt x="19342" y="409282"/>
                </a:lnTo>
                <a:lnTo>
                  <a:pt x="19050" y="409397"/>
                </a:lnTo>
                <a:lnTo>
                  <a:pt x="19646" y="409257"/>
                </a:lnTo>
                <a:lnTo>
                  <a:pt x="19939" y="409143"/>
                </a:lnTo>
                <a:lnTo>
                  <a:pt x="20218" y="409028"/>
                </a:lnTo>
                <a:close/>
              </a:path>
              <a:path w="40640" h="421640">
                <a:moveTo>
                  <a:pt x="20281" y="408216"/>
                </a:moveTo>
                <a:lnTo>
                  <a:pt x="19126" y="408660"/>
                </a:lnTo>
                <a:lnTo>
                  <a:pt x="18643" y="408851"/>
                </a:lnTo>
                <a:lnTo>
                  <a:pt x="19202" y="408889"/>
                </a:lnTo>
                <a:lnTo>
                  <a:pt x="19456" y="409028"/>
                </a:lnTo>
                <a:lnTo>
                  <a:pt x="19278" y="409092"/>
                </a:lnTo>
                <a:lnTo>
                  <a:pt x="19126" y="409155"/>
                </a:lnTo>
                <a:lnTo>
                  <a:pt x="19507" y="409054"/>
                </a:lnTo>
                <a:lnTo>
                  <a:pt x="19304" y="409143"/>
                </a:lnTo>
                <a:lnTo>
                  <a:pt x="18186" y="409575"/>
                </a:lnTo>
                <a:lnTo>
                  <a:pt x="19875" y="409054"/>
                </a:lnTo>
                <a:lnTo>
                  <a:pt x="20218" y="408914"/>
                </a:lnTo>
                <a:lnTo>
                  <a:pt x="19570" y="409079"/>
                </a:lnTo>
                <a:lnTo>
                  <a:pt x="19862" y="408927"/>
                </a:lnTo>
                <a:lnTo>
                  <a:pt x="20015" y="408876"/>
                </a:lnTo>
                <a:lnTo>
                  <a:pt x="19659" y="408965"/>
                </a:lnTo>
                <a:lnTo>
                  <a:pt x="20281" y="408216"/>
                </a:lnTo>
                <a:close/>
              </a:path>
              <a:path w="40640" h="421640">
                <a:moveTo>
                  <a:pt x="20307" y="411099"/>
                </a:moveTo>
                <a:lnTo>
                  <a:pt x="19710" y="411238"/>
                </a:lnTo>
                <a:lnTo>
                  <a:pt x="19431" y="411353"/>
                </a:lnTo>
                <a:lnTo>
                  <a:pt x="19138" y="411467"/>
                </a:lnTo>
                <a:lnTo>
                  <a:pt x="19735" y="411327"/>
                </a:lnTo>
                <a:lnTo>
                  <a:pt x="20027" y="411213"/>
                </a:lnTo>
                <a:lnTo>
                  <a:pt x="20307" y="411099"/>
                </a:lnTo>
                <a:close/>
              </a:path>
              <a:path w="40640" h="421640">
                <a:moveTo>
                  <a:pt x="20650" y="413207"/>
                </a:moveTo>
                <a:lnTo>
                  <a:pt x="20218" y="413143"/>
                </a:lnTo>
                <a:lnTo>
                  <a:pt x="20345" y="413308"/>
                </a:lnTo>
                <a:lnTo>
                  <a:pt x="20650" y="413207"/>
                </a:lnTo>
                <a:close/>
              </a:path>
              <a:path w="40640" h="421640">
                <a:moveTo>
                  <a:pt x="21031" y="407670"/>
                </a:moveTo>
                <a:lnTo>
                  <a:pt x="19761" y="408038"/>
                </a:lnTo>
                <a:lnTo>
                  <a:pt x="20764" y="407339"/>
                </a:lnTo>
                <a:lnTo>
                  <a:pt x="18872" y="407936"/>
                </a:lnTo>
                <a:lnTo>
                  <a:pt x="18542" y="408038"/>
                </a:lnTo>
                <a:lnTo>
                  <a:pt x="18884" y="408025"/>
                </a:lnTo>
                <a:lnTo>
                  <a:pt x="19126" y="408216"/>
                </a:lnTo>
                <a:lnTo>
                  <a:pt x="18986" y="408254"/>
                </a:lnTo>
                <a:lnTo>
                  <a:pt x="17640" y="408863"/>
                </a:lnTo>
                <a:lnTo>
                  <a:pt x="19240" y="408305"/>
                </a:lnTo>
                <a:lnTo>
                  <a:pt x="19519" y="408203"/>
                </a:lnTo>
                <a:lnTo>
                  <a:pt x="21031" y="407670"/>
                </a:lnTo>
                <a:close/>
              </a:path>
              <a:path w="40640" h="421640">
                <a:moveTo>
                  <a:pt x="21640" y="408813"/>
                </a:moveTo>
                <a:lnTo>
                  <a:pt x="19989" y="409295"/>
                </a:lnTo>
                <a:lnTo>
                  <a:pt x="18961" y="409651"/>
                </a:lnTo>
                <a:lnTo>
                  <a:pt x="19354" y="409689"/>
                </a:lnTo>
                <a:lnTo>
                  <a:pt x="20599" y="409206"/>
                </a:lnTo>
                <a:lnTo>
                  <a:pt x="21640" y="408813"/>
                </a:lnTo>
                <a:close/>
              </a:path>
              <a:path w="40640" h="421640">
                <a:moveTo>
                  <a:pt x="25260" y="413461"/>
                </a:moveTo>
                <a:lnTo>
                  <a:pt x="21958" y="413969"/>
                </a:lnTo>
                <a:lnTo>
                  <a:pt x="21831" y="413956"/>
                </a:lnTo>
                <a:lnTo>
                  <a:pt x="21247" y="413842"/>
                </a:lnTo>
                <a:lnTo>
                  <a:pt x="21043" y="413715"/>
                </a:lnTo>
                <a:lnTo>
                  <a:pt x="20878" y="413613"/>
                </a:lnTo>
                <a:lnTo>
                  <a:pt x="18719" y="414477"/>
                </a:lnTo>
                <a:lnTo>
                  <a:pt x="18745" y="414350"/>
                </a:lnTo>
                <a:lnTo>
                  <a:pt x="18783" y="414223"/>
                </a:lnTo>
                <a:lnTo>
                  <a:pt x="19215" y="414096"/>
                </a:lnTo>
                <a:lnTo>
                  <a:pt x="19659" y="413969"/>
                </a:lnTo>
                <a:lnTo>
                  <a:pt x="20878" y="413715"/>
                </a:lnTo>
                <a:lnTo>
                  <a:pt x="20840" y="413588"/>
                </a:lnTo>
                <a:lnTo>
                  <a:pt x="20612" y="413461"/>
                </a:lnTo>
                <a:lnTo>
                  <a:pt x="20345" y="413308"/>
                </a:lnTo>
                <a:lnTo>
                  <a:pt x="19875" y="413486"/>
                </a:lnTo>
                <a:lnTo>
                  <a:pt x="19875" y="413715"/>
                </a:lnTo>
                <a:lnTo>
                  <a:pt x="19646" y="413842"/>
                </a:lnTo>
                <a:lnTo>
                  <a:pt x="19278" y="413969"/>
                </a:lnTo>
                <a:lnTo>
                  <a:pt x="19431" y="413842"/>
                </a:lnTo>
                <a:lnTo>
                  <a:pt x="19621" y="413715"/>
                </a:lnTo>
                <a:lnTo>
                  <a:pt x="19875" y="413715"/>
                </a:lnTo>
                <a:lnTo>
                  <a:pt x="19875" y="413588"/>
                </a:lnTo>
                <a:lnTo>
                  <a:pt x="19583" y="413715"/>
                </a:lnTo>
                <a:lnTo>
                  <a:pt x="19291" y="413715"/>
                </a:lnTo>
                <a:lnTo>
                  <a:pt x="19875" y="413588"/>
                </a:lnTo>
                <a:lnTo>
                  <a:pt x="19735" y="413524"/>
                </a:lnTo>
                <a:lnTo>
                  <a:pt x="19558" y="413588"/>
                </a:lnTo>
                <a:lnTo>
                  <a:pt x="19456" y="413207"/>
                </a:lnTo>
                <a:lnTo>
                  <a:pt x="18580" y="413334"/>
                </a:lnTo>
                <a:lnTo>
                  <a:pt x="18707" y="413207"/>
                </a:lnTo>
                <a:lnTo>
                  <a:pt x="18834" y="413080"/>
                </a:lnTo>
                <a:lnTo>
                  <a:pt x="19342" y="412826"/>
                </a:lnTo>
                <a:lnTo>
                  <a:pt x="19850" y="412572"/>
                </a:lnTo>
                <a:lnTo>
                  <a:pt x="19697" y="412445"/>
                </a:lnTo>
                <a:lnTo>
                  <a:pt x="19837" y="412191"/>
                </a:lnTo>
                <a:lnTo>
                  <a:pt x="19786" y="411937"/>
                </a:lnTo>
                <a:lnTo>
                  <a:pt x="19456" y="411810"/>
                </a:lnTo>
                <a:lnTo>
                  <a:pt x="19024" y="411924"/>
                </a:lnTo>
                <a:lnTo>
                  <a:pt x="20548" y="411327"/>
                </a:lnTo>
                <a:lnTo>
                  <a:pt x="20485" y="411619"/>
                </a:lnTo>
                <a:lnTo>
                  <a:pt x="20256" y="412191"/>
                </a:lnTo>
                <a:lnTo>
                  <a:pt x="19773" y="413080"/>
                </a:lnTo>
                <a:lnTo>
                  <a:pt x="20218" y="413143"/>
                </a:lnTo>
                <a:lnTo>
                  <a:pt x="21958" y="411619"/>
                </a:lnTo>
                <a:lnTo>
                  <a:pt x="21869" y="411048"/>
                </a:lnTo>
                <a:lnTo>
                  <a:pt x="21742" y="410667"/>
                </a:lnTo>
                <a:lnTo>
                  <a:pt x="21450" y="410667"/>
                </a:lnTo>
                <a:lnTo>
                  <a:pt x="20307" y="410921"/>
                </a:lnTo>
                <a:lnTo>
                  <a:pt x="21463" y="410248"/>
                </a:lnTo>
                <a:lnTo>
                  <a:pt x="21323" y="410222"/>
                </a:lnTo>
                <a:lnTo>
                  <a:pt x="20485" y="410248"/>
                </a:lnTo>
                <a:lnTo>
                  <a:pt x="21513" y="409778"/>
                </a:lnTo>
                <a:lnTo>
                  <a:pt x="20777" y="410057"/>
                </a:lnTo>
                <a:lnTo>
                  <a:pt x="21767" y="409600"/>
                </a:lnTo>
                <a:lnTo>
                  <a:pt x="20345" y="409498"/>
                </a:lnTo>
                <a:lnTo>
                  <a:pt x="20142" y="409575"/>
                </a:lnTo>
                <a:lnTo>
                  <a:pt x="19545" y="409867"/>
                </a:lnTo>
                <a:lnTo>
                  <a:pt x="19100" y="410184"/>
                </a:lnTo>
                <a:lnTo>
                  <a:pt x="19481" y="410298"/>
                </a:lnTo>
                <a:lnTo>
                  <a:pt x="19710" y="410324"/>
                </a:lnTo>
                <a:lnTo>
                  <a:pt x="20231" y="410260"/>
                </a:lnTo>
                <a:lnTo>
                  <a:pt x="20027" y="410337"/>
                </a:lnTo>
                <a:lnTo>
                  <a:pt x="19977" y="411111"/>
                </a:lnTo>
                <a:lnTo>
                  <a:pt x="20281" y="410933"/>
                </a:lnTo>
                <a:lnTo>
                  <a:pt x="20586" y="411162"/>
                </a:lnTo>
                <a:lnTo>
                  <a:pt x="19494" y="411556"/>
                </a:lnTo>
                <a:lnTo>
                  <a:pt x="18897" y="411949"/>
                </a:lnTo>
                <a:lnTo>
                  <a:pt x="17932" y="412191"/>
                </a:lnTo>
                <a:lnTo>
                  <a:pt x="18554" y="411937"/>
                </a:lnTo>
                <a:lnTo>
                  <a:pt x="19494" y="411556"/>
                </a:lnTo>
                <a:lnTo>
                  <a:pt x="19126" y="411543"/>
                </a:lnTo>
                <a:lnTo>
                  <a:pt x="18808" y="411429"/>
                </a:lnTo>
                <a:lnTo>
                  <a:pt x="18427" y="410413"/>
                </a:lnTo>
                <a:lnTo>
                  <a:pt x="18389" y="410286"/>
                </a:lnTo>
                <a:lnTo>
                  <a:pt x="17475" y="409905"/>
                </a:lnTo>
                <a:lnTo>
                  <a:pt x="17449" y="411937"/>
                </a:lnTo>
                <a:lnTo>
                  <a:pt x="15443" y="412877"/>
                </a:lnTo>
                <a:lnTo>
                  <a:pt x="15646" y="412826"/>
                </a:lnTo>
                <a:lnTo>
                  <a:pt x="15227" y="413080"/>
                </a:lnTo>
                <a:lnTo>
                  <a:pt x="15189" y="414604"/>
                </a:lnTo>
                <a:lnTo>
                  <a:pt x="14528" y="414858"/>
                </a:lnTo>
                <a:lnTo>
                  <a:pt x="13843" y="414985"/>
                </a:lnTo>
                <a:lnTo>
                  <a:pt x="14224" y="414858"/>
                </a:lnTo>
                <a:lnTo>
                  <a:pt x="14516" y="414731"/>
                </a:lnTo>
                <a:lnTo>
                  <a:pt x="15189" y="414604"/>
                </a:lnTo>
                <a:lnTo>
                  <a:pt x="15189" y="413092"/>
                </a:lnTo>
                <a:lnTo>
                  <a:pt x="14782" y="413207"/>
                </a:lnTo>
                <a:lnTo>
                  <a:pt x="14782" y="413842"/>
                </a:lnTo>
                <a:lnTo>
                  <a:pt x="14173" y="414096"/>
                </a:lnTo>
                <a:lnTo>
                  <a:pt x="14541" y="413842"/>
                </a:lnTo>
                <a:lnTo>
                  <a:pt x="14782" y="413842"/>
                </a:lnTo>
                <a:lnTo>
                  <a:pt x="14782" y="413207"/>
                </a:lnTo>
                <a:lnTo>
                  <a:pt x="14909" y="413080"/>
                </a:lnTo>
                <a:lnTo>
                  <a:pt x="15176" y="412953"/>
                </a:lnTo>
                <a:lnTo>
                  <a:pt x="14846" y="412953"/>
                </a:lnTo>
                <a:lnTo>
                  <a:pt x="14630" y="412521"/>
                </a:lnTo>
                <a:lnTo>
                  <a:pt x="14630" y="413334"/>
                </a:lnTo>
                <a:lnTo>
                  <a:pt x="14389" y="413461"/>
                </a:lnTo>
                <a:lnTo>
                  <a:pt x="14058" y="413575"/>
                </a:lnTo>
                <a:lnTo>
                  <a:pt x="14630" y="413334"/>
                </a:lnTo>
                <a:lnTo>
                  <a:pt x="14630" y="412521"/>
                </a:lnTo>
                <a:lnTo>
                  <a:pt x="13843" y="412203"/>
                </a:lnTo>
                <a:lnTo>
                  <a:pt x="13843" y="414350"/>
                </a:lnTo>
                <a:lnTo>
                  <a:pt x="13169" y="414604"/>
                </a:lnTo>
                <a:lnTo>
                  <a:pt x="12877" y="414667"/>
                </a:lnTo>
                <a:lnTo>
                  <a:pt x="12877" y="416001"/>
                </a:lnTo>
                <a:lnTo>
                  <a:pt x="12293" y="416179"/>
                </a:lnTo>
                <a:lnTo>
                  <a:pt x="12141" y="416255"/>
                </a:lnTo>
                <a:lnTo>
                  <a:pt x="11988" y="416255"/>
                </a:lnTo>
                <a:lnTo>
                  <a:pt x="12407" y="416128"/>
                </a:lnTo>
                <a:lnTo>
                  <a:pt x="12877" y="416001"/>
                </a:lnTo>
                <a:lnTo>
                  <a:pt x="12877" y="414667"/>
                </a:lnTo>
                <a:lnTo>
                  <a:pt x="12496" y="414731"/>
                </a:lnTo>
                <a:lnTo>
                  <a:pt x="13169" y="414477"/>
                </a:lnTo>
                <a:lnTo>
                  <a:pt x="13843" y="414350"/>
                </a:lnTo>
                <a:lnTo>
                  <a:pt x="13843" y="412203"/>
                </a:lnTo>
                <a:lnTo>
                  <a:pt x="13068" y="411937"/>
                </a:lnTo>
                <a:lnTo>
                  <a:pt x="13042" y="411810"/>
                </a:lnTo>
                <a:lnTo>
                  <a:pt x="12852" y="411810"/>
                </a:lnTo>
                <a:lnTo>
                  <a:pt x="12534" y="411810"/>
                </a:lnTo>
                <a:lnTo>
                  <a:pt x="12801" y="411683"/>
                </a:lnTo>
                <a:lnTo>
                  <a:pt x="13017" y="411619"/>
                </a:lnTo>
                <a:lnTo>
                  <a:pt x="13004" y="411162"/>
                </a:lnTo>
                <a:lnTo>
                  <a:pt x="13614" y="410921"/>
                </a:lnTo>
                <a:lnTo>
                  <a:pt x="13258" y="410921"/>
                </a:lnTo>
                <a:lnTo>
                  <a:pt x="13462" y="410794"/>
                </a:lnTo>
                <a:lnTo>
                  <a:pt x="14084" y="410540"/>
                </a:lnTo>
                <a:lnTo>
                  <a:pt x="13995" y="410756"/>
                </a:lnTo>
                <a:lnTo>
                  <a:pt x="14274" y="410667"/>
                </a:lnTo>
                <a:lnTo>
                  <a:pt x="13982" y="410781"/>
                </a:lnTo>
                <a:lnTo>
                  <a:pt x="14401" y="410667"/>
                </a:lnTo>
                <a:lnTo>
                  <a:pt x="14846" y="410540"/>
                </a:lnTo>
                <a:lnTo>
                  <a:pt x="15290" y="410413"/>
                </a:lnTo>
                <a:lnTo>
                  <a:pt x="14439" y="411302"/>
                </a:lnTo>
                <a:lnTo>
                  <a:pt x="14389" y="412318"/>
                </a:lnTo>
                <a:lnTo>
                  <a:pt x="14681" y="412445"/>
                </a:lnTo>
                <a:lnTo>
                  <a:pt x="14795" y="412572"/>
                </a:lnTo>
                <a:lnTo>
                  <a:pt x="17449" y="411937"/>
                </a:lnTo>
                <a:lnTo>
                  <a:pt x="17449" y="409905"/>
                </a:lnTo>
                <a:lnTo>
                  <a:pt x="17183" y="409778"/>
                </a:lnTo>
                <a:lnTo>
                  <a:pt x="16192" y="409270"/>
                </a:lnTo>
                <a:lnTo>
                  <a:pt x="15697" y="409016"/>
                </a:lnTo>
                <a:lnTo>
                  <a:pt x="16383" y="408635"/>
                </a:lnTo>
                <a:lnTo>
                  <a:pt x="17310" y="408127"/>
                </a:lnTo>
                <a:lnTo>
                  <a:pt x="16154" y="408139"/>
                </a:lnTo>
                <a:lnTo>
                  <a:pt x="15252" y="408381"/>
                </a:lnTo>
                <a:lnTo>
                  <a:pt x="15024" y="408330"/>
                </a:lnTo>
                <a:lnTo>
                  <a:pt x="15024" y="409016"/>
                </a:lnTo>
                <a:lnTo>
                  <a:pt x="14782" y="409143"/>
                </a:lnTo>
                <a:lnTo>
                  <a:pt x="14414" y="409270"/>
                </a:lnTo>
                <a:lnTo>
                  <a:pt x="15024" y="409016"/>
                </a:lnTo>
                <a:lnTo>
                  <a:pt x="15024" y="408330"/>
                </a:lnTo>
                <a:lnTo>
                  <a:pt x="14782" y="408254"/>
                </a:lnTo>
                <a:lnTo>
                  <a:pt x="14770" y="408127"/>
                </a:lnTo>
                <a:lnTo>
                  <a:pt x="14147" y="408139"/>
                </a:lnTo>
                <a:lnTo>
                  <a:pt x="14147" y="408381"/>
                </a:lnTo>
                <a:lnTo>
                  <a:pt x="13550" y="408635"/>
                </a:lnTo>
                <a:lnTo>
                  <a:pt x="13919" y="408381"/>
                </a:lnTo>
                <a:lnTo>
                  <a:pt x="14147" y="408381"/>
                </a:lnTo>
                <a:lnTo>
                  <a:pt x="14147" y="408139"/>
                </a:lnTo>
                <a:lnTo>
                  <a:pt x="12992" y="408139"/>
                </a:lnTo>
                <a:lnTo>
                  <a:pt x="12992" y="408762"/>
                </a:lnTo>
                <a:lnTo>
                  <a:pt x="12395" y="408889"/>
                </a:lnTo>
                <a:lnTo>
                  <a:pt x="12979" y="408635"/>
                </a:lnTo>
                <a:lnTo>
                  <a:pt x="12738" y="408762"/>
                </a:lnTo>
                <a:lnTo>
                  <a:pt x="12395" y="408889"/>
                </a:lnTo>
                <a:lnTo>
                  <a:pt x="12763" y="408762"/>
                </a:lnTo>
                <a:lnTo>
                  <a:pt x="12992" y="408762"/>
                </a:lnTo>
                <a:lnTo>
                  <a:pt x="12992" y="408139"/>
                </a:lnTo>
                <a:lnTo>
                  <a:pt x="12509" y="408139"/>
                </a:lnTo>
                <a:lnTo>
                  <a:pt x="11595" y="409016"/>
                </a:lnTo>
                <a:lnTo>
                  <a:pt x="12382" y="409143"/>
                </a:lnTo>
                <a:lnTo>
                  <a:pt x="12522" y="409143"/>
                </a:lnTo>
                <a:lnTo>
                  <a:pt x="12852" y="409016"/>
                </a:lnTo>
                <a:lnTo>
                  <a:pt x="13119" y="408889"/>
                </a:lnTo>
                <a:lnTo>
                  <a:pt x="13398" y="408762"/>
                </a:lnTo>
                <a:lnTo>
                  <a:pt x="13957" y="408508"/>
                </a:lnTo>
                <a:lnTo>
                  <a:pt x="14871" y="408381"/>
                </a:lnTo>
                <a:lnTo>
                  <a:pt x="14528" y="408508"/>
                </a:lnTo>
                <a:lnTo>
                  <a:pt x="12852" y="409016"/>
                </a:lnTo>
                <a:lnTo>
                  <a:pt x="12598" y="409143"/>
                </a:lnTo>
                <a:lnTo>
                  <a:pt x="12077" y="409321"/>
                </a:lnTo>
                <a:lnTo>
                  <a:pt x="12700" y="409143"/>
                </a:lnTo>
                <a:lnTo>
                  <a:pt x="14478" y="408635"/>
                </a:lnTo>
                <a:lnTo>
                  <a:pt x="12941" y="409257"/>
                </a:lnTo>
                <a:lnTo>
                  <a:pt x="13119" y="409778"/>
                </a:lnTo>
                <a:lnTo>
                  <a:pt x="13652" y="409905"/>
                </a:lnTo>
                <a:lnTo>
                  <a:pt x="13830" y="410032"/>
                </a:lnTo>
                <a:lnTo>
                  <a:pt x="14566" y="409778"/>
                </a:lnTo>
                <a:lnTo>
                  <a:pt x="14414" y="409905"/>
                </a:lnTo>
                <a:lnTo>
                  <a:pt x="12306" y="410756"/>
                </a:lnTo>
                <a:lnTo>
                  <a:pt x="13335" y="410413"/>
                </a:lnTo>
                <a:lnTo>
                  <a:pt x="12293" y="410794"/>
                </a:lnTo>
                <a:lnTo>
                  <a:pt x="12484" y="410794"/>
                </a:lnTo>
                <a:lnTo>
                  <a:pt x="13055" y="410540"/>
                </a:lnTo>
                <a:lnTo>
                  <a:pt x="13652" y="410413"/>
                </a:lnTo>
                <a:lnTo>
                  <a:pt x="13081" y="410667"/>
                </a:lnTo>
                <a:lnTo>
                  <a:pt x="13550" y="410540"/>
                </a:lnTo>
                <a:lnTo>
                  <a:pt x="13246" y="410718"/>
                </a:lnTo>
                <a:lnTo>
                  <a:pt x="13703" y="410540"/>
                </a:lnTo>
                <a:lnTo>
                  <a:pt x="14376" y="410413"/>
                </a:lnTo>
                <a:lnTo>
                  <a:pt x="13716" y="410667"/>
                </a:lnTo>
                <a:lnTo>
                  <a:pt x="13208" y="410756"/>
                </a:lnTo>
                <a:lnTo>
                  <a:pt x="12052" y="410806"/>
                </a:lnTo>
                <a:lnTo>
                  <a:pt x="11861" y="410857"/>
                </a:lnTo>
                <a:lnTo>
                  <a:pt x="11811" y="411937"/>
                </a:lnTo>
                <a:lnTo>
                  <a:pt x="11976" y="412064"/>
                </a:lnTo>
                <a:lnTo>
                  <a:pt x="12534" y="412191"/>
                </a:lnTo>
                <a:lnTo>
                  <a:pt x="11874" y="412572"/>
                </a:lnTo>
                <a:lnTo>
                  <a:pt x="12776" y="412572"/>
                </a:lnTo>
                <a:lnTo>
                  <a:pt x="12750" y="412762"/>
                </a:lnTo>
                <a:lnTo>
                  <a:pt x="13004" y="412572"/>
                </a:lnTo>
                <a:lnTo>
                  <a:pt x="13055" y="413334"/>
                </a:lnTo>
                <a:lnTo>
                  <a:pt x="13322" y="413334"/>
                </a:lnTo>
                <a:lnTo>
                  <a:pt x="13081" y="413626"/>
                </a:lnTo>
                <a:lnTo>
                  <a:pt x="12801" y="413905"/>
                </a:lnTo>
                <a:lnTo>
                  <a:pt x="13817" y="413639"/>
                </a:lnTo>
                <a:lnTo>
                  <a:pt x="13741" y="414223"/>
                </a:lnTo>
                <a:lnTo>
                  <a:pt x="13423" y="414350"/>
                </a:lnTo>
                <a:lnTo>
                  <a:pt x="12319" y="414680"/>
                </a:lnTo>
                <a:lnTo>
                  <a:pt x="12319" y="416026"/>
                </a:lnTo>
                <a:lnTo>
                  <a:pt x="12115" y="416128"/>
                </a:lnTo>
                <a:lnTo>
                  <a:pt x="11963" y="416128"/>
                </a:lnTo>
                <a:lnTo>
                  <a:pt x="12319" y="416026"/>
                </a:lnTo>
                <a:lnTo>
                  <a:pt x="12319" y="414680"/>
                </a:lnTo>
                <a:lnTo>
                  <a:pt x="11709" y="414858"/>
                </a:lnTo>
                <a:lnTo>
                  <a:pt x="12077" y="414731"/>
                </a:lnTo>
                <a:lnTo>
                  <a:pt x="12446" y="414604"/>
                </a:lnTo>
                <a:lnTo>
                  <a:pt x="12827" y="414477"/>
                </a:lnTo>
                <a:lnTo>
                  <a:pt x="13741" y="414223"/>
                </a:lnTo>
                <a:lnTo>
                  <a:pt x="13741" y="413664"/>
                </a:lnTo>
                <a:lnTo>
                  <a:pt x="12712" y="413981"/>
                </a:lnTo>
                <a:lnTo>
                  <a:pt x="12547" y="414032"/>
                </a:lnTo>
                <a:lnTo>
                  <a:pt x="11341" y="414350"/>
                </a:lnTo>
                <a:lnTo>
                  <a:pt x="11976" y="414096"/>
                </a:lnTo>
                <a:lnTo>
                  <a:pt x="12382" y="413943"/>
                </a:lnTo>
                <a:lnTo>
                  <a:pt x="12331" y="413753"/>
                </a:lnTo>
                <a:lnTo>
                  <a:pt x="11430" y="414096"/>
                </a:lnTo>
                <a:lnTo>
                  <a:pt x="12331" y="413740"/>
                </a:lnTo>
                <a:lnTo>
                  <a:pt x="9982" y="414299"/>
                </a:lnTo>
                <a:lnTo>
                  <a:pt x="10160" y="414350"/>
                </a:lnTo>
                <a:lnTo>
                  <a:pt x="10337" y="414629"/>
                </a:lnTo>
                <a:lnTo>
                  <a:pt x="10401" y="414350"/>
                </a:lnTo>
                <a:lnTo>
                  <a:pt x="10718" y="414528"/>
                </a:lnTo>
                <a:lnTo>
                  <a:pt x="10909" y="414477"/>
                </a:lnTo>
                <a:lnTo>
                  <a:pt x="10782" y="414566"/>
                </a:lnTo>
                <a:lnTo>
                  <a:pt x="10960" y="414477"/>
                </a:lnTo>
                <a:lnTo>
                  <a:pt x="11341" y="414375"/>
                </a:lnTo>
                <a:lnTo>
                  <a:pt x="11341" y="414731"/>
                </a:lnTo>
                <a:lnTo>
                  <a:pt x="12026" y="414604"/>
                </a:lnTo>
                <a:lnTo>
                  <a:pt x="11366" y="414858"/>
                </a:lnTo>
                <a:lnTo>
                  <a:pt x="11938" y="414743"/>
                </a:lnTo>
                <a:lnTo>
                  <a:pt x="11671" y="414858"/>
                </a:lnTo>
                <a:lnTo>
                  <a:pt x="11404" y="414985"/>
                </a:lnTo>
                <a:lnTo>
                  <a:pt x="12001" y="414858"/>
                </a:lnTo>
                <a:lnTo>
                  <a:pt x="11442" y="415099"/>
                </a:lnTo>
                <a:lnTo>
                  <a:pt x="11887" y="414985"/>
                </a:lnTo>
                <a:lnTo>
                  <a:pt x="11010" y="415239"/>
                </a:lnTo>
                <a:lnTo>
                  <a:pt x="10121" y="415582"/>
                </a:lnTo>
                <a:lnTo>
                  <a:pt x="10744" y="415366"/>
                </a:lnTo>
                <a:lnTo>
                  <a:pt x="10375" y="415696"/>
                </a:lnTo>
                <a:lnTo>
                  <a:pt x="10642" y="415620"/>
                </a:lnTo>
                <a:lnTo>
                  <a:pt x="10464" y="415683"/>
                </a:lnTo>
                <a:lnTo>
                  <a:pt x="10744" y="415620"/>
                </a:lnTo>
                <a:lnTo>
                  <a:pt x="11734" y="415378"/>
                </a:lnTo>
                <a:lnTo>
                  <a:pt x="12306" y="415239"/>
                </a:lnTo>
                <a:lnTo>
                  <a:pt x="12204" y="415620"/>
                </a:lnTo>
                <a:lnTo>
                  <a:pt x="11887" y="415772"/>
                </a:lnTo>
                <a:lnTo>
                  <a:pt x="11595" y="415874"/>
                </a:lnTo>
                <a:lnTo>
                  <a:pt x="12204" y="415620"/>
                </a:lnTo>
                <a:lnTo>
                  <a:pt x="12204" y="415277"/>
                </a:lnTo>
                <a:lnTo>
                  <a:pt x="11290" y="415620"/>
                </a:lnTo>
                <a:lnTo>
                  <a:pt x="11734" y="415378"/>
                </a:lnTo>
                <a:lnTo>
                  <a:pt x="10223" y="415848"/>
                </a:lnTo>
                <a:lnTo>
                  <a:pt x="10198" y="416001"/>
                </a:lnTo>
                <a:lnTo>
                  <a:pt x="10096" y="416140"/>
                </a:lnTo>
                <a:lnTo>
                  <a:pt x="9994" y="416382"/>
                </a:lnTo>
                <a:lnTo>
                  <a:pt x="9855" y="416445"/>
                </a:lnTo>
                <a:lnTo>
                  <a:pt x="9855" y="417017"/>
                </a:lnTo>
                <a:lnTo>
                  <a:pt x="8877" y="417017"/>
                </a:lnTo>
                <a:lnTo>
                  <a:pt x="9842" y="416636"/>
                </a:lnTo>
                <a:lnTo>
                  <a:pt x="9855" y="417017"/>
                </a:lnTo>
                <a:lnTo>
                  <a:pt x="9855" y="416445"/>
                </a:lnTo>
                <a:lnTo>
                  <a:pt x="9690" y="416509"/>
                </a:lnTo>
                <a:lnTo>
                  <a:pt x="7962" y="417017"/>
                </a:lnTo>
                <a:lnTo>
                  <a:pt x="9080" y="416636"/>
                </a:lnTo>
                <a:lnTo>
                  <a:pt x="9994" y="416382"/>
                </a:lnTo>
                <a:lnTo>
                  <a:pt x="9994" y="416166"/>
                </a:lnTo>
                <a:lnTo>
                  <a:pt x="9588" y="416255"/>
                </a:lnTo>
                <a:lnTo>
                  <a:pt x="9080" y="416255"/>
                </a:lnTo>
                <a:lnTo>
                  <a:pt x="9220" y="416179"/>
                </a:lnTo>
                <a:lnTo>
                  <a:pt x="8978" y="416255"/>
                </a:lnTo>
                <a:lnTo>
                  <a:pt x="9309" y="416128"/>
                </a:lnTo>
                <a:lnTo>
                  <a:pt x="9537" y="416001"/>
                </a:lnTo>
                <a:lnTo>
                  <a:pt x="9893" y="415874"/>
                </a:lnTo>
                <a:lnTo>
                  <a:pt x="10248" y="415747"/>
                </a:lnTo>
                <a:lnTo>
                  <a:pt x="9702" y="415874"/>
                </a:lnTo>
                <a:lnTo>
                  <a:pt x="10172" y="415747"/>
                </a:lnTo>
                <a:lnTo>
                  <a:pt x="10020" y="415620"/>
                </a:lnTo>
                <a:lnTo>
                  <a:pt x="9359" y="415874"/>
                </a:lnTo>
                <a:lnTo>
                  <a:pt x="9994" y="415493"/>
                </a:lnTo>
                <a:lnTo>
                  <a:pt x="10401" y="415112"/>
                </a:lnTo>
                <a:lnTo>
                  <a:pt x="10337" y="414629"/>
                </a:lnTo>
                <a:lnTo>
                  <a:pt x="8610" y="415112"/>
                </a:lnTo>
                <a:lnTo>
                  <a:pt x="9461" y="414604"/>
                </a:lnTo>
                <a:lnTo>
                  <a:pt x="9969" y="414286"/>
                </a:lnTo>
                <a:lnTo>
                  <a:pt x="8623" y="414604"/>
                </a:lnTo>
                <a:lnTo>
                  <a:pt x="9702" y="414197"/>
                </a:lnTo>
                <a:lnTo>
                  <a:pt x="9385" y="414096"/>
                </a:lnTo>
                <a:lnTo>
                  <a:pt x="7721" y="413969"/>
                </a:lnTo>
                <a:lnTo>
                  <a:pt x="7924" y="413207"/>
                </a:lnTo>
                <a:lnTo>
                  <a:pt x="7861" y="412826"/>
                </a:lnTo>
                <a:lnTo>
                  <a:pt x="7454" y="412470"/>
                </a:lnTo>
                <a:lnTo>
                  <a:pt x="7454" y="412826"/>
                </a:lnTo>
                <a:lnTo>
                  <a:pt x="6883" y="413080"/>
                </a:lnTo>
                <a:lnTo>
                  <a:pt x="6286" y="413207"/>
                </a:lnTo>
                <a:lnTo>
                  <a:pt x="6565" y="413080"/>
                </a:lnTo>
                <a:lnTo>
                  <a:pt x="6197" y="413207"/>
                </a:lnTo>
                <a:lnTo>
                  <a:pt x="6807" y="412953"/>
                </a:lnTo>
                <a:lnTo>
                  <a:pt x="6565" y="413080"/>
                </a:lnTo>
                <a:lnTo>
                  <a:pt x="6858" y="412953"/>
                </a:lnTo>
                <a:lnTo>
                  <a:pt x="7454" y="412826"/>
                </a:lnTo>
                <a:lnTo>
                  <a:pt x="7454" y="412470"/>
                </a:lnTo>
                <a:lnTo>
                  <a:pt x="7620" y="412064"/>
                </a:lnTo>
                <a:lnTo>
                  <a:pt x="7683" y="411937"/>
                </a:lnTo>
                <a:lnTo>
                  <a:pt x="7747" y="411810"/>
                </a:lnTo>
                <a:lnTo>
                  <a:pt x="7378" y="411556"/>
                </a:lnTo>
                <a:lnTo>
                  <a:pt x="7239" y="411454"/>
                </a:lnTo>
                <a:lnTo>
                  <a:pt x="7289" y="411302"/>
                </a:lnTo>
                <a:lnTo>
                  <a:pt x="5905" y="411543"/>
                </a:lnTo>
                <a:lnTo>
                  <a:pt x="5880" y="411683"/>
                </a:lnTo>
                <a:lnTo>
                  <a:pt x="6248" y="411556"/>
                </a:lnTo>
                <a:lnTo>
                  <a:pt x="5842" y="412064"/>
                </a:lnTo>
                <a:lnTo>
                  <a:pt x="5524" y="411937"/>
                </a:lnTo>
                <a:lnTo>
                  <a:pt x="5295" y="411937"/>
                </a:lnTo>
                <a:lnTo>
                  <a:pt x="5511" y="411810"/>
                </a:lnTo>
                <a:lnTo>
                  <a:pt x="4978" y="411810"/>
                </a:lnTo>
                <a:lnTo>
                  <a:pt x="5232" y="411619"/>
                </a:lnTo>
                <a:lnTo>
                  <a:pt x="5346" y="411454"/>
                </a:lnTo>
                <a:lnTo>
                  <a:pt x="5410" y="411302"/>
                </a:lnTo>
                <a:lnTo>
                  <a:pt x="6273" y="410946"/>
                </a:lnTo>
                <a:lnTo>
                  <a:pt x="6400" y="410781"/>
                </a:lnTo>
                <a:lnTo>
                  <a:pt x="5029" y="411175"/>
                </a:lnTo>
                <a:lnTo>
                  <a:pt x="5562" y="410946"/>
                </a:lnTo>
                <a:lnTo>
                  <a:pt x="4826" y="411175"/>
                </a:lnTo>
                <a:lnTo>
                  <a:pt x="4165" y="411175"/>
                </a:lnTo>
                <a:lnTo>
                  <a:pt x="3530" y="411556"/>
                </a:lnTo>
                <a:lnTo>
                  <a:pt x="3987" y="411556"/>
                </a:lnTo>
                <a:lnTo>
                  <a:pt x="5334" y="412267"/>
                </a:lnTo>
                <a:lnTo>
                  <a:pt x="5981" y="412064"/>
                </a:lnTo>
                <a:lnTo>
                  <a:pt x="6337" y="411937"/>
                </a:lnTo>
                <a:lnTo>
                  <a:pt x="6286" y="412191"/>
                </a:lnTo>
                <a:lnTo>
                  <a:pt x="6565" y="412191"/>
                </a:lnTo>
                <a:lnTo>
                  <a:pt x="7162" y="412064"/>
                </a:lnTo>
                <a:lnTo>
                  <a:pt x="7061" y="412445"/>
                </a:lnTo>
                <a:lnTo>
                  <a:pt x="6908" y="412826"/>
                </a:lnTo>
                <a:lnTo>
                  <a:pt x="6248" y="412826"/>
                </a:lnTo>
                <a:lnTo>
                  <a:pt x="6502" y="412673"/>
                </a:lnTo>
                <a:lnTo>
                  <a:pt x="7061" y="412445"/>
                </a:lnTo>
                <a:lnTo>
                  <a:pt x="7061" y="412089"/>
                </a:lnTo>
                <a:lnTo>
                  <a:pt x="6286" y="412254"/>
                </a:lnTo>
                <a:lnTo>
                  <a:pt x="5994" y="412318"/>
                </a:lnTo>
                <a:lnTo>
                  <a:pt x="5435" y="412318"/>
                </a:lnTo>
                <a:lnTo>
                  <a:pt x="5676" y="412445"/>
                </a:lnTo>
                <a:lnTo>
                  <a:pt x="4597" y="414350"/>
                </a:lnTo>
                <a:lnTo>
                  <a:pt x="8305" y="415493"/>
                </a:lnTo>
                <a:lnTo>
                  <a:pt x="6121" y="417271"/>
                </a:lnTo>
                <a:lnTo>
                  <a:pt x="6502" y="418401"/>
                </a:lnTo>
                <a:lnTo>
                  <a:pt x="6591" y="418795"/>
                </a:lnTo>
                <a:lnTo>
                  <a:pt x="5765" y="419557"/>
                </a:lnTo>
                <a:lnTo>
                  <a:pt x="5511" y="419176"/>
                </a:lnTo>
                <a:lnTo>
                  <a:pt x="3581" y="418414"/>
                </a:lnTo>
                <a:lnTo>
                  <a:pt x="3009" y="419303"/>
                </a:lnTo>
                <a:lnTo>
                  <a:pt x="4826" y="419303"/>
                </a:lnTo>
                <a:lnTo>
                  <a:pt x="3390" y="420827"/>
                </a:lnTo>
                <a:lnTo>
                  <a:pt x="2082" y="421335"/>
                </a:lnTo>
                <a:lnTo>
                  <a:pt x="3060" y="421208"/>
                </a:lnTo>
                <a:lnTo>
                  <a:pt x="7861" y="419557"/>
                </a:lnTo>
                <a:lnTo>
                  <a:pt x="15328" y="417017"/>
                </a:lnTo>
                <a:lnTo>
                  <a:pt x="16459" y="416636"/>
                </a:lnTo>
                <a:lnTo>
                  <a:pt x="17208" y="416382"/>
                </a:lnTo>
                <a:lnTo>
                  <a:pt x="17589" y="416255"/>
                </a:lnTo>
                <a:lnTo>
                  <a:pt x="18338" y="416001"/>
                </a:lnTo>
                <a:lnTo>
                  <a:pt x="20612" y="415239"/>
                </a:lnTo>
                <a:lnTo>
                  <a:pt x="21742" y="414858"/>
                </a:lnTo>
                <a:lnTo>
                  <a:pt x="22377" y="414604"/>
                </a:lnTo>
                <a:lnTo>
                  <a:pt x="22694" y="414477"/>
                </a:lnTo>
                <a:lnTo>
                  <a:pt x="23977" y="413969"/>
                </a:lnTo>
                <a:lnTo>
                  <a:pt x="25260" y="413461"/>
                </a:lnTo>
                <a:close/>
              </a:path>
              <a:path w="40640" h="421640">
                <a:moveTo>
                  <a:pt x="28168" y="412381"/>
                </a:moveTo>
                <a:lnTo>
                  <a:pt x="27546" y="412623"/>
                </a:lnTo>
                <a:lnTo>
                  <a:pt x="27343" y="412699"/>
                </a:lnTo>
                <a:lnTo>
                  <a:pt x="27571" y="412699"/>
                </a:lnTo>
                <a:lnTo>
                  <a:pt x="28016" y="412750"/>
                </a:lnTo>
                <a:lnTo>
                  <a:pt x="28168" y="412381"/>
                </a:lnTo>
                <a:close/>
              </a:path>
              <a:path w="40640" h="421640">
                <a:moveTo>
                  <a:pt x="28219" y="411695"/>
                </a:moveTo>
                <a:lnTo>
                  <a:pt x="27305" y="411924"/>
                </a:lnTo>
                <a:lnTo>
                  <a:pt x="26187" y="412356"/>
                </a:lnTo>
                <a:lnTo>
                  <a:pt x="27914" y="411822"/>
                </a:lnTo>
                <a:lnTo>
                  <a:pt x="28219" y="411695"/>
                </a:lnTo>
                <a:close/>
              </a:path>
              <a:path w="40640" h="421640">
                <a:moveTo>
                  <a:pt x="28232" y="411518"/>
                </a:moveTo>
                <a:lnTo>
                  <a:pt x="27546" y="411670"/>
                </a:lnTo>
                <a:lnTo>
                  <a:pt x="27254" y="411784"/>
                </a:lnTo>
                <a:lnTo>
                  <a:pt x="26885" y="411924"/>
                </a:lnTo>
                <a:lnTo>
                  <a:pt x="27559" y="411772"/>
                </a:lnTo>
                <a:lnTo>
                  <a:pt x="27851" y="411657"/>
                </a:lnTo>
                <a:lnTo>
                  <a:pt x="28232" y="411518"/>
                </a:lnTo>
                <a:close/>
              </a:path>
              <a:path w="40640" h="421640">
                <a:moveTo>
                  <a:pt x="29095" y="409219"/>
                </a:moveTo>
                <a:lnTo>
                  <a:pt x="28625" y="409333"/>
                </a:lnTo>
                <a:lnTo>
                  <a:pt x="28359" y="409435"/>
                </a:lnTo>
                <a:lnTo>
                  <a:pt x="28206" y="409498"/>
                </a:lnTo>
                <a:lnTo>
                  <a:pt x="28676" y="409371"/>
                </a:lnTo>
                <a:lnTo>
                  <a:pt x="28943" y="409270"/>
                </a:lnTo>
                <a:lnTo>
                  <a:pt x="29095" y="409219"/>
                </a:lnTo>
                <a:close/>
              </a:path>
              <a:path w="40640" h="421640">
                <a:moveTo>
                  <a:pt x="29133" y="408609"/>
                </a:moveTo>
                <a:lnTo>
                  <a:pt x="28448" y="408762"/>
                </a:lnTo>
                <a:lnTo>
                  <a:pt x="28155" y="408876"/>
                </a:lnTo>
                <a:lnTo>
                  <a:pt x="27787" y="409016"/>
                </a:lnTo>
                <a:lnTo>
                  <a:pt x="28460" y="408863"/>
                </a:lnTo>
                <a:lnTo>
                  <a:pt x="28752" y="408749"/>
                </a:lnTo>
                <a:lnTo>
                  <a:pt x="29133" y="408609"/>
                </a:lnTo>
                <a:close/>
              </a:path>
              <a:path w="40640" h="421640">
                <a:moveTo>
                  <a:pt x="29679" y="408914"/>
                </a:moveTo>
                <a:lnTo>
                  <a:pt x="28702" y="409181"/>
                </a:lnTo>
                <a:lnTo>
                  <a:pt x="28854" y="408825"/>
                </a:lnTo>
                <a:lnTo>
                  <a:pt x="28232" y="409067"/>
                </a:lnTo>
                <a:lnTo>
                  <a:pt x="28028" y="409143"/>
                </a:lnTo>
                <a:lnTo>
                  <a:pt x="28257" y="409143"/>
                </a:lnTo>
                <a:lnTo>
                  <a:pt x="28663" y="409194"/>
                </a:lnTo>
                <a:lnTo>
                  <a:pt x="27762" y="409448"/>
                </a:lnTo>
                <a:lnTo>
                  <a:pt x="27012" y="409727"/>
                </a:lnTo>
                <a:lnTo>
                  <a:pt x="28930" y="409206"/>
                </a:lnTo>
                <a:lnTo>
                  <a:pt x="29679" y="408914"/>
                </a:lnTo>
                <a:close/>
              </a:path>
              <a:path w="40640" h="421640">
                <a:moveTo>
                  <a:pt x="33921" y="4254"/>
                </a:moveTo>
                <a:lnTo>
                  <a:pt x="32956" y="4635"/>
                </a:lnTo>
                <a:lnTo>
                  <a:pt x="32410" y="4851"/>
                </a:lnTo>
                <a:lnTo>
                  <a:pt x="33032" y="4914"/>
                </a:lnTo>
                <a:lnTo>
                  <a:pt x="33540" y="5067"/>
                </a:lnTo>
                <a:lnTo>
                  <a:pt x="33921" y="4254"/>
                </a:lnTo>
                <a:close/>
              </a:path>
              <a:path w="40640" h="421640">
                <a:moveTo>
                  <a:pt x="33997" y="5270"/>
                </a:moveTo>
                <a:lnTo>
                  <a:pt x="33528" y="5397"/>
                </a:lnTo>
                <a:lnTo>
                  <a:pt x="33261" y="5499"/>
                </a:lnTo>
                <a:lnTo>
                  <a:pt x="33108" y="5562"/>
                </a:lnTo>
                <a:lnTo>
                  <a:pt x="33578" y="5435"/>
                </a:lnTo>
                <a:lnTo>
                  <a:pt x="33845" y="5334"/>
                </a:lnTo>
                <a:lnTo>
                  <a:pt x="33997" y="5270"/>
                </a:lnTo>
                <a:close/>
              </a:path>
              <a:path w="40640" h="421640">
                <a:moveTo>
                  <a:pt x="34239" y="5524"/>
                </a:moveTo>
                <a:lnTo>
                  <a:pt x="33642" y="5664"/>
                </a:lnTo>
                <a:lnTo>
                  <a:pt x="33362" y="5778"/>
                </a:lnTo>
                <a:lnTo>
                  <a:pt x="33070" y="5892"/>
                </a:lnTo>
                <a:lnTo>
                  <a:pt x="33667" y="5753"/>
                </a:lnTo>
                <a:lnTo>
                  <a:pt x="33947" y="5638"/>
                </a:lnTo>
                <a:lnTo>
                  <a:pt x="34239" y="5524"/>
                </a:lnTo>
                <a:close/>
              </a:path>
              <a:path w="40640" h="421640">
                <a:moveTo>
                  <a:pt x="34417" y="2413"/>
                </a:moveTo>
                <a:lnTo>
                  <a:pt x="33909" y="2540"/>
                </a:lnTo>
                <a:lnTo>
                  <a:pt x="34201" y="2146"/>
                </a:lnTo>
                <a:lnTo>
                  <a:pt x="33464" y="2438"/>
                </a:lnTo>
                <a:lnTo>
                  <a:pt x="33261" y="2514"/>
                </a:lnTo>
                <a:lnTo>
                  <a:pt x="33477" y="2501"/>
                </a:lnTo>
                <a:lnTo>
                  <a:pt x="33680" y="2616"/>
                </a:lnTo>
                <a:lnTo>
                  <a:pt x="33540" y="2667"/>
                </a:lnTo>
                <a:lnTo>
                  <a:pt x="33248" y="2781"/>
                </a:lnTo>
                <a:lnTo>
                  <a:pt x="33756" y="2654"/>
                </a:lnTo>
                <a:lnTo>
                  <a:pt x="34124" y="2527"/>
                </a:lnTo>
                <a:lnTo>
                  <a:pt x="34417" y="2413"/>
                </a:lnTo>
                <a:close/>
              </a:path>
              <a:path w="40640" h="421640">
                <a:moveTo>
                  <a:pt x="36080" y="4305"/>
                </a:moveTo>
                <a:lnTo>
                  <a:pt x="35928" y="4013"/>
                </a:lnTo>
                <a:lnTo>
                  <a:pt x="35458" y="4457"/>
                </a:lnTo>
                <a:lnTo>
                  <a:pt x="36080" y="4305"/>
                </a:lnTo>
                <a:close/>
              </a:path>
              <a:path w="40640" h="421640">
                <a:moveTo>
                  <a:pt x="36372" y="2501"/>
                </a:moveTo>
                <a:lnTo>
                  <a:pt x="35775" y="2641"/>
                </a:lnTo>
                <a:lnTo>
                  <a:pt x="35496" y="2755"/>
                </a:lnTo>
                <a:lnTo>
                  <a:pt x="35204" y="2870"/>
                </a:lnTo>
                <a:lnTo>
                  <a:pt x="35801" y="2717"/>
                </a:lnTo>
                <a:lnTo>
                  <a:pt x="36093" y="2616"/>
                </a:lnTo>
                <a:lnTo>
                  <a:pt x="36372" y="2501"/>
                </a:lnTo>
                <a:close/>
              </a:path>
              <a:path w="40640" h="421640">
                <a:moveTo>
                  <a:pt x="36436" y="3479"/>
                </a:moveTo>
                <a:lnTo>
                  <a:pt x="36309" y="3505"/>
                </a:lnTo>
                <a:lnTo>
                  <a:pt x="35039" y="3924"/>
                </a:lnTo>
                <a:lnTo>
                  <a:pt x="35902" y="4013"/>
                </a:lnTo>
                <a:lnTo>
                  <a:pt x="36410" y="3505"/>
                </a:lnTo>
                <a:close/>
              </a:path>
              <a:path w="40640" h="421640">
                <a:moveTo>
                  <a:pt x="36664" y="1917"/>
                </a:moveTo>
                <a:lnTo>
                  <a:pt x="36195" y="2044"/>
                </a:lnTo>
                <a:lnTo>
                  <a:pt x="35928" y="2146"/>
                </a:lnTo>
                <a:lnTo>
                  <a:pt x="35775" y="2209"/>
                </a:lnTo>
                <a:lnTo>
                  <a:pt x="36245" y="2082"/>
                </a:lnTo>
                <a:lnTo>
                  <a:pt x="36512" y="1981"/>
                </a:lnTo>
                <a:lnTo>
                  <a:pt x="36664" y="1917"/>
                </a:lnTo>
                <a:close/>
              </a:path>
              <a:path w="40640" h="421640">
                <a:moveTo>
                  <a:pt x="36753" y="1778"/>
                </a:moveTo>
                <a:lnTo>
                  <a:pt x="36220" y="1905"/>
                </a:lnTo>
                <a:lnTo>
                  <a:pt x="36550" y="1562"/>
                </a:lnTo>
                <a:lnTo>
                  <a:pt x="35826" y="1854"/>
                </a:lnTo>
                <a:lnTo>
                  <a:pt x="35687" y="1905"/>
                </a:lnTo>
                <a:lnTo>
                  <a:pt x="35839" y="1905"/>
                </a:lnTo>
                <a:lnTo>
                  <a:pt x="36017" y="1981"/>
                </a:lnTo>
                <a:lnTo>
                  <a:pt x="35877" y="2032"/>
                </a:lnTo>
                <a:lnTo>
                  <a:pt x="35585" y="2146"/>
                </a:lnTo>
                <a:lnTo>
                  <a:pt x="36131" y="2006"/>
                </a:lnTo>
                <a:lnTo>
                  <a:pt x="36461" y="1892"/>
                </a:lnTo>
                <a:lnTo>
                  <a:pt x="36753" y="1778"/>
                </a:lnTo>
                <a:close/>
              </a:path>
              <a:path w="40640" h="421640">
                <a:moveTo>
                  <a:pt x="36817" y="2679"/>
                </a:moveTo>
                <a:lnTo>
                  <a:pt x="36195" y="2921"/>
                </a:lnTo>
                <a:lnTo>
                  <a:pt x="35991" y="2997"/>
                </a:lnTo>
                <a:lnTo>
                  <a:pt x="36220" y="2997"/>
                </a:lnTo>
                <a:lnTo>
                  <a:pt x="36664" y="3048"/>
                </a:lnTo>
                <a:lnTo>
                  <a:pt x="36817" y="2679"/>
                </a:lnTo>
                <a:close/>
              </a:path>
              <a:path w="40640" h="421640">
                <a:moveTo>
                  <a:pt x="36969" y="965"/>
                </a:moveTo>
                <a:lnTo>
                  <a:pt x="36499" y="1092"/>
                </a:lnTo>
                <a:lnTo>
                  <a:pt x="36233" y="1193"/>
                </a:lnTo>
                <a:lnTo>
                  <a:pt x="36080" y="1257"/>
                </a:lnTo>
                <a:lnTo>
                  <a:pt x="36550" y="1130"/>
                </a:lnTo>
                <a:lnTo>
                  <a:pt x="36817" y="1028"/>
                </a:lnTo>
                <a:lnTo>
                  <a:pt x="36969" y="965"/>
                </a:lnTo>
                <a:close/>
              </a:path>
              <a:path w="40640" h="421640">
                <a:moveTo>
                  <a:pt x="37084" y="1295"/>
                </a:moveTo>
                <a:lnTo>
                  <a:pt x="36614" y="1422"/>
                </a:lnTo>
                <a:lnTo>
                  <a:pt x="36347" y="1524"/>
                </a:lnTo>
                <a:lnTo>
                  <a:pt x="36195" y="1587"/>
                </a:lnTo>
                <a:lnTo>
                  <a:pt x="36664" y="1460"/>
                </a:lnTo>
                <a:lnTo>
                  <a:pt x="36931" y="1358"/>
                </a:lnTo>
                <a:lnTo>
                  <a:pt x="37084" y="1295"/>
                </a:lnTo>
                <a:close/>
              </a:path>
              <a:path w="40640" h="421640">
                <a:moveTo>
                  <a:pt x="37223" y="1003"/>
                </a:moveTo>
                <a:lnTo>
                  <a:pt x="36550" y="1155"/>
                </a:lnTo>
                <a:lnTo>
                  <a:pt x="36258" y="1270"/>
                </a:lnTo>
                <a:lnTo>
                  <a:pt x="35890" y="1422"/>
                </a:lnTo>
                <a:lnTo>
                  <a:pt x="36563" y="1257"/>
                </a:lnTo>
                <a:lnTo>
                  <a:pt x="36855" y="1143"/>
                </a:lnTo>
                <a:lnTo>
                  <a:pt x="37223" y="1003"/>
                </a:lnTo>
                <a:close/>
              </a:path>
              <a:path w="40640" h="421640">
                <a:moveTo>
                  <a:pt x="37630" y="2959"/>
                </a:moveTo>
                <a:lnTo>
                  <a:pt x="36766" y="3022"/>
                </a:lnTo>
                <a:lnTo>
                  <a:pt x="36283" y="3149"/>
                </a:lnTo>
                <a:lnTo>
                  <a:pt x="35280" y="3403"/>
                </a:lnTo>
                <a:lnTo>
                  <a:pt x="35420" y="3771"/>
                </a:lnTo>
                <a:lnTo>
                  <a:pt x="37630" y="2959"/>
                </a:lnTo>
                <a:close/>
              </a:path>
              <a:path w="40640" h="421640">
                <a:moveTo>
                  <a:pt x="37630" y="1562"/>
                </a:moveTo>
                <a:lnTo>
                  <a:pt x="37617" y="1181"/>
                </a:lnTo>
                <a:lnTo>
                  <a:pt x="36957" y="1435"/>
                </a:lnTo>
                <a:lnTo>
                  <a:pt x="36652" y="1549"/>
                </a:lnTo>
                <a:lnTo>
                  <a:pt x="37020" y="1612"/>
                </a:lnTo>
                <a:lnTo>
                  <a:pt x="37630" y="1562"/>
                </a:lnTo>
                <a:close/>
              </a:path>
              <a:path w="40640" h="421640">
                <a:moveTo>
                  <a:pt x="38303" y="1828"/>
                </a:moveTo>
                <a:lnTo>
                  <a:pt x="36436" y="2146"/>
                </a:lnTo>
                <a:lnTo>
                  <a:pt x="35153" y="2641"/>
                </a:lnTo>
                <a:lnTo>
                  <a:pt x="37490" y="2146"/>
                </a:lnTo>
                <a:lnTo>
                  <a:pt x="38303" y="1828"/>
                </a:lnTo>
                <a:close/>
              </a:path>
              <a:path w="40640" h="421640">
                <a:moveTo>
                  <a:pt x="38404" y="0"/>
                </a:moveTo>
                <a:lnTo>
                  <a:pt x="38252" y="63"/>
                </a:lnTo>
                <a:lnTo>
                  <a:pt x="37465" y="304"/>
                </a:lnTo>
                <a:lnTo>
                  <a:pt x="37223" y="381"/>
                </a:lnTo>
                <a:lnTo>
                  <a:pt x="36677" y="571"/>
                </a:lnTo>
                <a:lnTo>
                  <a:pt x="36918" y="584"/>
                </a:lnTo>
                <a:lnTo>
                  <a:pt x="36766" y="647"/>
                </a:lnTo>
                <a:lnTo>
                  <a:pt x="37325" y="685"/>
                </a:lnTo>
                <a:lnTo>
                  <a:pt x="37452" y="762"/>
                </a:lnTo>
                <a:lnTo>
                  <a:pt x="37211" y="850"/>
                </a:lnTo>
                <a:lnTo>
                  <a:pt x="37503" y="774"/>
                </a:lnTo>
                <a:lnTo>
                  <a:pt x="37693" y="863"/>
                </a:lnTo>
                <a:lnTo>
                  <a:pt x="37858" y="660"/>
                </a:lnTo>
                <a:lnTo>
                  <a:pt x="38100" y="558"/>
                </a:lnTo>
                <a:lnTo>
                  <a:pt x="37896" y="622"/>
                </a:lnTo>
                <a:lnTo>
                  <a:pt x="38404" y="0"/>
                </a:lnTo>
                <a:close/>
              </a:path>
              <a:path w="40640" h="421640">
                <a:moveTo>
                  <a:pt x="38862" y="2273"/>
                </a:moveTo>
                <a:lnTo>
                  <a:pt x="38265" y="2413"/>
                </a:lnTo>
                <a:lnTo>
                  <a:pt x="37985" y="2527"/>
                </a:lnTo>
                <a:lnTo>
                  <a:pt x="37693" y="2641"/>
                </a:lnTo>
                <a:lnTo>
                  <a:pt x="38290" y="2489"/>
                </a:lnTo>
                <a:lnTo>
                  <a:pt x="38582" y="2387"/>
                </a:lnTo>
                <a:lnTo>
                  <a:pt x="38862" y="2273"/>
                </a:lnTo>
                <a:close/>
              </a:path>
              <a:path w="40640" h="421640">
                <a:moveTo>
                  <a:pt x="38976" y="2336"/>
                </a:moveTo>
                <a:lnTo>
                  <a:pt x="38303" y="2489"/>
                </a:lnTo>
                <a:lnTo>
                  <a:pt x="38011" y="2603"/>
                </a:lnTo>
                <a:lnTo>
                  <a:pt x="37642" y="2743"/>
                </a:lnTo>
                <a:lnTo>
                  <a:pt x="38277" y="2603"/>
                </a:lnTo>
                <a:lnTo>
                  <a:pt x="38036" y="2692"/>
                </a:lnTo>
                <a:lnTo>
                  <a:pt x="37884" y="2755"/>
                </a:lnTo>
                <a:lnTo>
                  <a:pt x="38354" y="2628"/>
                </a:lnTo>
                <a:lnTo>
                  <a:pt x="38620" y="2527"/>
                </a:lnTo>
                <a:lnTo>
                  <a:pt x="38773" y="2463"/>
                </a:lnTo>
                <a:lnTo>
                  <a:pt x="38341" y="2590"/>
                </a:lnTo>
                <a:lnTo>
                  <a:pt x="38608" y="2476"/>
                </a:lnTo>
                <a:lnTo>
                  <a:pt x="38976" y="2336"/>
                </a:lnTo>
                <a:close/>
              </a:path>
              <a:path w="40640" h="421640">
                <a:moveTo>
                  <a:pt x="39001" y="2578"/>
                </a:moveTo>
                <a:lnTo>
                  <a:pt x="38087" y="2806"/>
                </a:lnTo>
                <a:lnTo>
                  <a:pt x="36969" y="3251"/>
                </a:lnTo>
                <a:lnTo>
                  <a:pt x="38696" y="2705"/>
                </a:lnTo>
                <a:lnTo>
                  <a:pt x="39001" y="2578"/>
                </a:lnTo>
                <a:close/>
              </a:path>
              <a:path w="40640" h="421640">
                <a:moveTo>
                  <a:pt x="39154" y="5270"/>
                </a:moveTo>
                <a:lnTo>
                  <a:pt x="38417" y="5562"/>
                </a:lnTo>
                <a:lnTo>
                  <a:pt x="38214" y="5638"/>
                </a:lnTo>
                <a:lnTo>
                  <a:pt x="38430" y="5626"/>
                </a:lnTo>
                <a:lnTo>
                  <a:pt x="38760" y="5791"/>
                </a:lnTo>
                <a:lnTo>
                  <a:pt x="39154" y="5270"/>
                </a:lnTo>
                <a:close/>
              </a:path>
              <a:path w="40640" h="421640">
                <a:moveTo>
                  <a:pt x="39979" y="3632"/>
                </a:moveTo>
                <a:lnTo>
                  <a:pt x="39128" y="3962"/>
                </a:lnTo>
                <a:lnTo>
                  <a:pt x="38087" y="4368"/>
                </a:lnTo>
                <a:lnTo>
                  <a:pt x="37922" y="4470"/>
                </a:lnTo>
                <a:lnTo>
                  <a:pt x="38963" y="3670"/>
                </a:lnTo>
                <a:lnTo>
                  <a:pt x="39179" y="3581"/>
                </a:lnTo>
                <a:lnTo>
                  <a:pt x="39027" y="3632"/>
                </a:lnTo>
                <a:lnTo>
                  <a:pt x="36080" y="4305"/>
                </a:lnTo>
                <a:lnTo>
                  <a:pt x="36334" y="5130"/>
                </a:lnTo>
                <a:lnTo>
                  <a:pt x="36385" y="5626"/>
                </a:lnTo>
                <a:lnTo>
                  <a:pt x="37528" y="4762"/>
                </a:lnTo>
                <a:lnTo>
                  <a:pt x="37680" y="4838"/>
                </a:lnTo>
                <a:lnTo>
                  <a:pt x="37541" y="4889"/>
                </a:lnTo>
                <a:lnTo>
                  <a:pt x="37325" y="4965"/>
                </a:lnTo>
                <a:lnTo>
                  <a:pt x="37553" y="4953"/>
                </a:lnTo>
                <a:lnTo>
                  <a:pt x="37871" y="5118"/>
                </a:lnTo>
                <a:lnTo>
                  <a:pt x="38277" y="4597"/>
                </a:lnTo>
                <a:lnTo>
                  <a:pt x="37871" y="4762"/>
                </a:lnTo>
                <a:lnTo>
                  <a:pt x="38176" y="4368"/>
                </a:lnTo>
                <a:lnTo>
                  <a:pt x="39243" y="4368"/>
                </a:lnTo>
                <a:lnTo>
                  <a:pt x="39712" y="4762"/>
                </a:lnTo>
                <a:lnTo>
                  <a:pt x="39979" y="3632"/>
                </a:lnTo>
                <a:close/>
              </a:path>
              <a:path w="40640" h="421640">
                <a:moveTo>
                  <a:pt x="40043" y="3556"/>
                </a:moveTo>
                <a:lnTo>
                  <a:pt x="39370" y="3708"/>
                </a:lnTo>
                <a:lnTo>
                  <a:pt x="39077" y="3822"/>
                </a:lnTo>
                <a:lnTo>
                  <a:pt x="38709" y="3962"/>
                </a:lnTo>
                <a:lnTo>
                  <a:pt x="39382" y="3810"/>
                </a:lnTo>
                <a:lnTo>
                  <a:pt x="39674" y="3695"/>
                </a:lnTo>
                <a:lnTo>
                  <a:pt x="40043" y="3556"/>
                </a:lnTo>
                <a:close/>
              </a:path>
            </a:pathLst>
          </a:custGeom>
          <a:solidFill>
            <a:srgbClr val="B88F51"/>
          </a:solidFill>
        </p:spPr>
        <p:txBody>
          <a:bodyPr wrap="square" lIns="0" tIns="0" rIns="0" bIns="0" rtlCol="0"/>
          <a:lstStyle/>
          <a:p>
            <a:endParaRPr sz="2511"/>
          </a:p>
        </p:txBody>
      </p:sp>
      <p:sp>
        <p:nvSpPr>
          <p:cNvPr id="203" name="bg object 203"/>
          <p:cNvSpPr/>
          <p:nvPr/>
        </p:nvSpPr>
        <p:spPr>
          <a:xfrm>
            <a:off x="7967536" y="252467"/>
            <a:ext cx="9525" cy="7144"/>
          </a:xfrm>
          <a:custGeom>
            <a:avLst/>
            <a:gdLst/>
            <a:ahLst/>
            <a:cxnLst/>
            <a:rect l="l" t="t" r="r" b="b"/>
            <a:pathLst>
              <a:path w="15240" h="11429">
                <a:moveTo>
                  <a:pt x="1816" y="4876"/>
                </a:moveTo>
                <a:lnTo>
                  <a:pt x="1346" y="4991"/>
                </a:lnTo>
                <a:lnTo>
                  <a:pt x="1079" y="5092"/>
                </a:lnTo>
                <a:lnTo>
                  <a:pt x="927" y="5156"/>
                </a:lnTo>
                <a:lnTo>
                  <a:pt x="1397" y="5029"/>
                </a:lnTo>
                <a:lnTo>
                  <a:pt x="1663" y="4927"/>
                </a:lnTo>
                <a:lnTo>
                  <a:pt x="1816" y="4876"/>
                </a:lnTo>
                <a:close/>
              </a:path>
              <a:path w="15240" h="11429">
                <a:moveTo>
                  <a:pt x="1930" y="5207"/>
                </a:moveTo>
                <a:lnTo>
                  <a:pt x="1460" y="5321"/>
                </a:lnTo>
                <a:lnTo>
                  <a:pt x="1193" y="5422"/>
                </a:lnTo>
                <a:lnTo>
                  <a:pt x="1041" y="5486"/>
                </a:lnTo>
                <a:lnTo>
                  <a:pt x="1511" y="5359"/>
                </a:lnTo>
                <a:lnTo>
                  <a:pt x="1778" y="5257"/>
                </a:lnTo>
                <a:lnTo>
                  <a:pt x="1930" y="5207"/>
                </a:lnTo>
                <a:close/>
              </a:path>
              <a:path w="15240" h="11429">
                <a:moveTo>
                  <a:pt x="2070" y="4902"/>
                </a:moveTo>
                <a:lnTo>
                  <a:pt x="1397" y="5054"/>
                </a:lnTo>
                <a:lnTo>
                  <a:pt x="1104" y="5168"/>
                </a:lnTo>
                <a:lnTo>
                  <a:pt x="736" y="5308"/>
                </a:lnTo>
                <a:lnTo>
                  <a:pt x="1409" y="5156"/>
                </a:lnTo>
                <a:lnTo>
                  <a:pt x="1701" y="5041"/>
                </a:lnTo>
                <a:lnTo>
                  <a:pt x="2070" y="4902"/>
                </a:lnTo>
                <a:close/>
              </a:path>
              <a:path w="15240" h="11429">
                <a:moveTo>
                  <a:pt x="2476" y="5486"/>
                </a:moveTo>
                <a:lnTo>
                  <a:pt x="2463" y="5092"/>
                </a:lnTo>
                <a:lnTo>
                  <a:pt x="1803" y="5346"/>
                </a:lnTo>
                <a:lnTo>
                  <a:pt x="1498" y="5461"/>
                </a:lnTo>
                <a:lnTo>
                  <a:pt x="1866" y="5524"/>
                </a:lnTo>
                <a:lnTo>
                  <a:pt x="2476" y="5486"/>
                </a:lnTo>
                <a:close/>
              </a:path>
              <a:path w="15240" h="11429">
                <a:moveTo>
                  <a:pt x="3149" y="5740"/>
                </a:moveTo>
                <a:lnTo>
                  <a:pt x="1295" y="6045"/>
                </a:lnTo>
                <a:lnTo>
                  <a:pt x="0" y="6540"/>
                </a:lnTo>
                <a:lnTo>
                  <a:pt x="2362" y="6045"/>
                </a:lnTo>
                <a:lnTo>
                  <a:pt x="3149" y="5740"/>
                </a:lnTo>
                <a:close/>
              </a:path>
              <a:path w="15240" h="11429">
                <a:moveTo>
                  <a:pt x="3683" y="3302"/>
                </a:moveTo>
                <a:lnTo>
                  <a:pt x="3619" y="2997"/>
                </a:lnTo>
                <a:lnTo>
                  <a:pt x="2997" y="3238"/>
                </a:lnTo>
                <a:lnTo>
                  <a:pt x="2540" y="3416"/>
                </a:lnTo>
                <a:lnTo>
                  <a:pt x="3048" y="3454"/>
                </a:lnTo>
                <a:lnTo>
                  <a:pt x="3238" y="3479"/>
                </a:lnTo>
                <a:lnTo>
                  <a:pt x="2527" y="3746"/>
                </a:lnTo>
                <a:lnTo>
                  <a:pt x="2032" y="3937"/>
                </a:lnTo>
                <a:lnTo>
                  <a:pt x="2603" y="3975"/>
                </a:lnTo>
                <a:lnTo>
                  <a:pt x="2806" y="4076"/>
                </a:lnTo>
                <a:lnTo>
                  <a:pt x="2324" y="4216"/>
                </a:lnTo>
                <a:lnTo>
                  <a:pt x="2082" y="4292"/>
                </a:lnTo>
                <a:lnTo>
                  <a:pt x="1536" y="4483"/>
                </a:lnTo>
                <a:lnTo>
                  <a:pt x="1778" y="4495"/>
                </a:lnTo>
                <a:lnTo>
                  <a:pt x="1625" y="4559"/>
                </a:lnTo>
                <a:lnTo>
                  <a:pt x="2184" y="4597"/>
                </a:lnTo>
                <a:lnTo>
                  <a:pt x="2311" y="4673"/>
                </a:lnTo>
                <a:lnTo>
                  <a:pt x="2070" y="4762"/>
                </a:lnTo>
                <a:lnTo>
                  <a:pt x="2349" y="4686"/>
                </a:lnTo>
                <a:lnTo>
                  <a:pt x="2552" y="4787"/>
                </a:lnTo>
                <a:lnTo>
                  <a:pt x="2730" y="4559"/>
                </a:lnTo>
                <a:lnTo>
                  <a:pt x="2959" y="4483"/>
                </a:lnTo>
                <a:lnTo>
                  <a:pt x="2755" y="4533"/>
                </a:lnTo>
                <a:lnTo>
                  <a:pt x="3263" y="3924"/>
                </a:lnTo>
                <a:lnTo>
                  <a:pt x="3111" y="3987"/>
                </a:lnTo>
                <a:lnTo>
                  <a:pt x="3517" y="3505"/>
                </a:lnTo>
                <a:lnTo>
                  <a:pt x="3683" y="3302"/>
                </a:lnTo>
                <a:close/>
              </a:path>
              <a:path w="15240" h="11429">
                <a:moveTo>
                  <a:pt x="3835" y="6248"/>
                </a:moveTo>
                <a:lnTo>
                  <a:pt x="3187" y="6400"/>
                </a:lnTo>
                <a:lnTo>
                  <a:pt x="3416" y="6299"/>
                </a:lnTo>
                <a:lnTo>
                  <a:pt x="3708" y="6184"/>
                </a:lnTo>
                <a:lnTo>
                  <a:pt x="3111" y="6324"/>
                </a:lnTo>
                <a:lnTo>
                  <a:pt x="2832" y="6438"/>
                </a:lnTo>
                <a:lnTo>
                  <a:pt x="2540" y="6553"/>
                </a:lnTo>
                <a:lnTo>
                  <a:pt x="3086" y="6426"/>
                </a:lnTo>
                <a:lnTo>
                  <a:pt x="2857" y="6515"/>
                </a:lnTo>
                <a:lnTo>
                  <a:pt x="2489" y="6654"/>
                </a:lnTo>
                <a:lnTo>
                  <a:pt x="3086" y="6540"/>
                </a:lnTo>
                <a:lnTo>
                  <a:pt x="2895" y="6604"/>
                </a:lnTo>
                <a:lnTo>
                  <a:pt x="2743" y="6667"/>
                </a:lnTo>
                <a:lnTo>
                  <a:pt x="3213" y="6540"/>
                </a:lnTo>
                <a:lnTo>
                  <a:pt x="3479" y="6438"/>
                </a:lnTo>
                <a:lnTo>
                  <a:pt x="3632" y="6388"/>
                </a:lnTo>
                <a:lnTo>
                  <a:pt x="3225" y="6489"/>
                </a:lnTo>
                <a:lnTo>
                  <a:pt x="3454" y="6388"/>
                </a:lnTo>
                <a:lnTo>
                  <a:pt x="3835" y="6248"/>
                </a:lnTo>
                <a:close/>
              </a:path>
              <a:path w="15240" h="11429">
                <a:moveTo>
                  <a:pt x="3848" y="6502"/>
                </a:moveTo>
                <a:lnTo>
                  <a:pt x="2933" y="6731"/>
                </a:lnTo>
                <a:lnTo>
                  <a:pt x="1816" y="7162"/>
                </a:lnTo>
                <a:lnTo>
                  <a:pt x="3543" y="6629"/>
                </a:lnTo>
                <a:lnTo>
                  <a:pt x="3848" y="6502"/>
                </a:lnTo>
                <a:close/>
              </a:path>
              <a:path w="15240" h="11429">
                <a:moveTo>
                  <a:pt x="4013" y="7518"/>
                </a:moveTo>
                <a:lnTo>
                  <a:pt x="3543" y="7632"/>
                </a:lnTo>
                <a:lnTo>
                  <a:pt x="3276" y="7734"/>
                </a:lnTo>
                <a:lnTo>
                  <a:pt x="3124" y="7797"/>
                </a:lnTo>
                <a:lnTo>
                  <a:pt x="3594" y="7683"/>
                </a:lnTo>
                <a:lnTo>
                  <a:pt x="3860" y="7569"/>
                </a:lnTo>
                <a:lnTo>
                  <a:pt x="4013" y="7518"/>
                </a:lnTo>
                <a:close/>
              </a:path>
              <a:path w="15240" h="11429">
                <a:moveTo>
                  <a:pt x="4483" y="7023"/>
                </a:moveTo>
                <a:lnTo>
                  <a:pt x="4013" y="7137"/>
                </a:lnTo>
                <a:lnTo>
                  <a:pt x="3746" y="7239"/>
                </a:lnTo>
                <a:lnTo>
                  <a:pt x="3594" y="7302"/>
                </a:lnTo>
                <a:lnTo>
                  <a:pt x="4064" y="7175"/>
                </a:lnTo>
                <a:lnTo>
                  <a:pt x="4330" y="7073"/>
                </a:lnTo>
                <a:lnTo>
                  <a:pt x="4483" y="7023"/>
                </a:lnTo>
                <a:close/>
              </a:path>
              <a:path w="15240" h="11429">
                <a:moveTo>
                  <a:pt x="4660" y="7061"/>
                </a:moveTo>
                <a:lnTo>
                  <a:pt x="4064" y="7188"/>
                </a:lnTo>
                <a:lnTo>
                  <a:pt x="3771" y="7302"/>
                </a:lnTo>
                <a:lnTo>
                  <a:pt x="3403" y="7442"/>
                </a:lnTo>
                <a:lnTo>
                  <a:pt x="4076" y="7302"/>
                </a:lnTo>
                <a:lnTo>
                  <a:pt x="4368" y="7175"/>
                </a:lnTo>
                <a:lnTo>
                  <a:pt x="4660" y="7061"/>
                </a:lnTo>
                <a:close/>
              </a:path>
              <a:path w="15240" h="11429">
                <a:moveTo>
                  <a:pt x="4699" y="2108"/>
                </a:moveTo>
                <a:lnTo>
                  <a:pt x="3975" y="2387"/>
                </a:lnTo>
                <a:lnTo>
                  <a:pt x="3835" y="2438"/>
                </a:lnTo>
                <a:lnTo>
                  <a:pt x="3987" y="2438"/>
                </a:lnTo>
                <a:lnTo>
                  <a:pt x="4279" y="2540"/>
                </a:lnTo>
                <a:lnTo>
                  <a:pt x="4699" y="2108"/>
                </a:lnTo>
                <a:close/>
              </a:path>
              <a:path w="15240" h="11429">
                <a:moveTo>
                  <a:pt x="4876" y="2501"/>
                </a:moveTo>
                <a:lnTo>
                  <a:pt x="2959" y="3035"/>
                </a:lnTo>
                <a:lnTo>
                  <a:pt x="2209" y="3314"/>
                </a:lnTo>
                <a:lnTo>
                  <a:pt x="4127" y="2794"/>
                </a:lnTo>
                <a:lnTo>
                  <a:pt x="4876" y="2501"/>
                </a:lnTo>
                <a:close/>
              </a:path>
              <a:path w="15240" h="11429">
                <a:moveTo>
                  <a:pt x="4889" y="7480"/>
                </a:moveTo>
                <a:lnTo>
                  <a:pt x="4216" y="7632"/>
                </a:lnTo>
                <a:lnTo>
                  <a:pt x="3924" y="7747"/>
                </a:lnTo>
                <a:lnTo>
                  <a:pt x="3556" y="7886"/>
                </a:lnTo>
                <a:lnTo>
                  <a:pt x="4229" y="7747"/>
                </a:lnTo>
                <a:lnTo>
                  <a:pt x="4521" y="7620"/>
                </a:lnTo>
                <a:lnTo>
                  <a:pt x="4889" y="7480"/>
                </a:lnTo>
                <a:close/>
              </a:path>
              <a:path w="15240" h="11429">
                <a:moveTo>
                  <a:pt x="5791" y="2921"/>
                </a:moveTo>
                <a:lnTo>
                  <a:pt x="5448" y="3048"/>
                </a:lnTo>
                <a:lnTo>
                  <a:pt x="5753" y="3086"/>
                </a:lnTo>
                <a:lnTo>
                  <a:pt x="5791" y="2921"/>
                </a:lnTo>
                <a:close/>
              </a:path>
              <a:path w="15240" h="11429">
                <a:moveTo>
                  <a:pt x="6019" y="3111"/>
                </a:moveTo>
                <a:lnTo>
                  <a:pt x="5753" y="3086"/>
                </a:lnTo>
                <a:lnTo>
                  <a:pt x="5676" y="3403"/>
                </a:lnTo>
                <a:lnTo>
                  <a:pt x="6019" y="3111"/>
                </a:lnTo>
                <a:close/>
              </a:path>
              <a:path w="15240" h="11429">
                <a:moveTo>
                  <a:pt x="6032" y="9182"/>
                </a:moveTo>
                <a:lnTo>
                  <a:pt x="5435" y="9321"/>
                </a:lnTo>
                <a:lnTo>
                  <a:pt x="5156" y="9436"/>
                </a:lnTo>
                <a:lnTo>
                  <a:pt x="4864" y="9550"/>
                </a:lnTo>
                <a:lnTo>
                  <a:pt x="5461" y="9410"/>
                </a:lnTo>
                <a:lnTo>
                  <a:pt x="5613" y="9359"/>
                </a:lnTo>
                <a:lnTo>
                  <a:pt x="5753" y="9296"/>
                </a:lnTo>
                <a:lnTo>
                  <a:pt x="6032" y="9182"/>
                </a:lnTo>
                <a:close/>
              </a:path>
              <a:path w="15240" h="11429">
                <a:moveTo>
                  <a:pt x="6083" y="4940"/>
                </a:moveTo>
                <a:lnTo>
                  <a:pt x="4978" y="5283"/>
                </a:lnTo>
                <a:lnTo>
                  <a:pt x="4584" y="5981"/>
                </a:lnTo>
                <a:lnTo>
                  <a:pt x="4800" y="6604"/>
                </a:lnTo>
                <a:lnTo>
                  <a:pt x="4673" y="7061"/>
                </a:lnTo>
                <a:lnTo>
                  <a:pt x="4572" y="7416"/>
                </a:lnTo>
                <a:lnTo>
                  <a:pt x="5778" y="7556"/>
                </a:lnTo>
                <a:lnTo>
                  <a:pt x="5664" y="7061"/>
                </a:lnTo>
                <a:lnTo>
                  <a:pt x="5397" y="6464"/>
                </a:lnTo>
                <a:lnTo>
                  <a:pt x="5143" y="5740"/>
                </a:lnTo>
                <a:lnTo>
                  <a:pt x="6083" y="4940"/>
                </a:lnTo>
                <a:close/>
              </a:path>
              <a:path w="15240" h="11429">
                <a:moveTo>
                  <a:pt x="6197" y="2743"/>
                </a:moveTo>
                <a:lnTo>
                  <a:pt x="5727" y="2857"/>
                </a:lnTo>
                <a:lnTo>
                  <a:pt x="5461" y="2959"/>
                </a:lnTo>
                <a:lnTo>
                  <a:pt x="5308" y="3022"/>
                </a:lnTo>
                <a:lnTo>
                  <a:pt x="5778" y="2895"/>
                </a:lnTo>
                <a:lnTo>
                  <a:pt x="6045" y="2794"/>
                </a:lnTo>
                <a:lnTo>
                  <a:pt x="6197" y="2743"/>
                </a:lnTo>
                <a:close/>
              </a:path>
              <a:path w="15240" h="11429">
                <a:moveTo>
                  <a:pt x="6527" y="2222"/>
                </a:moveTo>
                <a:lnTo>
                  <a:pt x="6159" y="2298"/>
                </a:lnTo>
                <a:lnTo>
                  <a:pt x="5892" y="2400"/>
                </a:lnTo>
                <a:lnTo>
                  <a:pt x="5740" y="2463"/>
                </a:lnTo>
                <a:lnTo>
                  <a:pt x="6210" y="2336"/>
                </a:lnTo>
                <a:lnTo>
                  <a:pt x="5918" y="2451"/>
                </a:lnTo>
                <a:lnTo>
                  <a:pt x="5448" y="2628"/>
                </a:lnTo>
                <a:lnTo>
                  <a:pt x="5969" y="2667"/>
                </a:lnTo>
                <a:lnTo>
                  <a:pt x="6515" y="2717"/>
                </a:lnTo>
                <a:lnTo>
                  <a:pt x="6527" y="2222"/>
                </a:lnTo>
                <a:close/>
              </a:path>
              <a:path w="15240" h="11429">
                <a:moveTo>
                  <a:pt x="6629" y="2184"/>
                </a:moveTo>
                <a:close/>
              </a:path>
              <a:path w="15240" h="11429">
                <a:moveTo>
                  <a:pt x="6972" y="3390"/>
                </a:moveTo>
                <a:lnTo>
                  <a:pt x="5461" y="3733"/>
                </a:lnTo>
                <a:lnTo>
                  <a:pt x="5664" y="3441"/>
                </a:lnTo>
                <a:lnTo>
                  <a:pt x="5270" y="3733"/>
                </a:lnTo>
                <a:lnTo>
                  <a:pt x="5181" y="4051"/>
                </a:lnTo>
                <a:lnTo>
                  <a:pt x="5334" y="4076"/>
                </a:lnTo>
                <a:lnTo>
                  <a:pt x="3886" y="5270"/>
                </a:lnTo>
                <a:lnTo>
                  <a:pt x="4889" y="5016"/>
                </a:lnTo>
                <a:lnTo>
                  <a:pt x="6083" y="4406"/>
                </a:lnTo>
                <a:lnTo>
                  <a:pt x="4965" y="4457"/>
                </a:lnTo>
                <a:lnTo>
                  <a:pt x="5245" y="4203"/>
                </a:lnTo>
                <a:lnTo>
                  <a:pt x="5372" y="4089"/>
                </a:lnTo>
                <a:lnTo>
                  <a:pt x="6223" y="3733"/>
                </a:lnTo>
                <a:lnTo>
                  <a:pt x="6972" y="3390"/>
                </a:lnTo>
                <a:close/>
              </a:path>
              <a:path w="15240" h="11429">
                <a:moveTo>
                  <a:pt x="7137" y="1739"/>
                </a:moveTo>
                <a:lnTo>
                  <a:pt x="6413" y="2019"/>
                </a:lnTo>
                <a:lnTo>
                  <a:pt x="6273" y="2070"/>
                </a:lnTo>
                <a:lnTo>
                  <a:pt x="6426" y="2070"/>
                </a:lnTo>
                <a:lnTo>
                  <a:pt x="6718" y="2171"/>
                </a:lnTo>
                <a:lnTo>
                  <a:pt x="7137" y="1739"/>
                </a:lnTo>
                <a:close/>
              </a:path>
              <a:path w="15240" h="11429">
                <a:moveTo>
                  <a:pt x="7327" y="7048"/>
                </a:moveTo>
                <a:lnTo>
                  <a:pt x="5778" y="7556"/>
                </a:lnTo>
                <a:lnTo>
                  <a:pt x="5067" y="7950"/>
                </a:lnTo>
                <a:lnTo>
                  <a:pt x="5219" y="8001"/>
                </a:lnTo>
                <a:lnTo>
                  <a:pt x="5880" y="7581"/>
                </a:lnTo>
                <a:lnTo>
                  <a:pt x="7327" y="7048"/>
                </a:lnTo>
                <a:close/>
              </a:path>
              <a:path w="15240" h="11429">
                <a:moveTo>
                  <a:pt x="7454" y="4521"/>
                </a:moveTo>
                <a:lnTo>
                  <a:pt x="6985" y="4635"/>
                </a:lnTo>
                <a:lnTo>
                  <a:pt x="6718" y="4737"/>
                </a:lnTo>
                <a:lnTo>
                  <a:pt x="6565" y="4800"/>
                </a:lnTo>
                <a:lnTo>
                  <a:pt x="7035" y="4673"/>
                </a:lnTo>
                <a:lnTo>
                  <a:pt x="7302" y="4572"/>
                </a:lnTo>
                <a:lnTo>
                  <a:pt x="7454" y="4521"/>
                </a:lnTo>
                <a:close/>
              </a:path>
              <a:path w="15240" h="11429">
                <a:moveTo>
                  <a:pt x="7467" y="8432"/>
                </a:moveTo>
                <a:lnTo>
                  <a:pt x="4000" y="9118"/>
                </a:lnTo>
                <a:lnTo>
                  <a:pt x="2717" y="9613"/>
                </a:lnTo>
                <a:lnTo>
                  <a:pt x="3048" y="9550"/>
                </a:lnTo>
                <a:lnTo>
                  <a:pt x="3263" y="9537"/>
                </a:lnTo>
                <a:lnTo>
                  <a:pt x="3581" y="9702"/>
                </a:lnTo>
                <a:lnTo>
                  <a:pt x="3848" y="9359"/>
                </a:lnTo>
                <a:lnTo>
                  <a:pt x="6832" y="8674"/>
                </a:lnTo>
                <a:lnTo>
                  <a:pt x="7467" y="8432"/>
                </a:lnTo>
                <a:close/>
              </a:path>
              <a:path w="15240" h="11429">
                <a:moveTo>
                  <a:pt x="7505" y="4241"/>
                </a:moveTo>
                <a:lnTo>
                  <a:pt x="6908" y="4381"/>
                </a:lnTo>
                <a:lnTo>
                  <a:pt x="6629" y="4495"/>
                </a:lnTo>
                <a:lnTo>
                  <a:pt x="6337" y="4610"/>
                </a:lnTo>
                <a:lnTo>
                  <a:pt x="6934" y="4470"/>
                </a:lnTo>
                <a:lnTo>
                  <a:pt x="7226" y="4356"/>
                </a:lnTo>
                <a:lnTo>
                  <a:pt x="7505" y="4241"/>
                </a:lnTo>
                <a:close/>
              </a:path>
              <a:path w="15240" h="11429">
                <a:moveTo>
                  <a:pt x="7848" y="7670"/>
                </a:moveTo>
                <a:lnTo>
                  <a:pt x="5626" y="8051"/>
                </a:lnTo>
                <a:lnTo>
                  <a:pt x="5067" y="8280"/>
                </a:lnTo>
                <a:lnTo>
                  <a:pt x="5245" y="8102"/>
                </a:lnTo>
                <a:lnTo>
                  <a:pt x="5918" y="7912"/>
                </a:lnTo>
                <a:lnTo>
                  <a:pt x="6667" y="7620"/>
                </a:lnTo>
                <a:lnTo>
                  <a:pt x="5372" y="7988"/>
                </a:lnTo>
                <a:lnTo>
                  <a:pt x="5181" y="8039"/>
                </a:lnTo>
                <a:lnTo>
                  <a:pt x="4775" y="8153"/>
                </a:lnTo>
                <a:lnTo>
                  <a:pt x="4635" y="8293"/>
                </a:lnTo>
                <a:lnTo>
                  <a:pt x="4775" y="8229"/>
                </a:lnTo>
                <a:lnTo>
                  <a:pt x="4826" y="7543"/>
                </a:lnTo>
                <a:lnTo>
                  <a:pt x="3975" y="7874"/>
                </a:lnTo>
                <a:lnTo>
                  <a:pt x="3022" y="8255"/>
                </a:lnTo>
                <a:lnTo>
                  <a:pt x="2286" y="8547"/>
                </a:lnTo>
                <a:lnTo>
                  <a:pt x="2070" y="8623"/>
                </a:lnTo>
                <a:lnTo>
                  <a:pt x="2298" y="8610"/>
                </a:lnTo>
                <a:lnTo>
                  <a:pt x="2616" y="8775"/>
                </a:lnTo>
                <a:lnTo>
                  <a:pt x="2997" y="8293"/>
                </a:lnTo>
                <a:lnTo>
                  <a:pt x="4089" y="8293"/>
                </a:lnTo>
                <a:lnTo>
                  <a:pt x="4000" y="8432"/>
                </a:lnTo>
                <a:lnTo>
                  <a:pt x="4191" y="8382"/>
                </a:lnTo>
                <a:lnTo>
                  <a:pt x="2476" y="9283"/>
                </a:lnTo>
                <a:lnTo>
                  <a:pt x="4495" y="8648"/>
                </a:lnTo>
                <a:lnTo>
                  <a:pt x="5118" y="8445"/>
                </a:lnTo>
                <a:lnTo>
                  <a:pt x="4851" y="8470"/>
                </a:lnTo>
                <a:lnTo>
                  <a:pt x="7150" y="7937"/>
                </a:lnTo>
                <a:lnTo>
                  <a:pt x="7848" y="7670"/>
                </a:lnTo>
                <a:close/>
              </a:path>
              <a:path w="15240" h="11429">
                <a:moveTo>
                  <a:pt x="7988" y="2400"/>
                </a:moveTo>
                <a:lnTo>
                  <a:pt x="7518" y="2514"/>
                </a:lnTo>
                <a:lnTo>
                  <a:pt x="7251" y="2616"/>
                </a:lnTo>
                <a:lnTo>
                  <a:pt x="7099" y="2679"/>
                </a:lnTo>
                <a:lnTo>
                  <a:pt x="7569" y="2552"/>
                </a:lnTo>
                <a:lnTo>
                  <a:pt x="7835" y="2451"/>
                </a:lnTo>
                <a:lnTo>
                  <a:pt x="7988" y="2400"/>
                </a:lnTo>
                <a:close/>
              </a:path>
              <a:path w="15240" h="11429">
                <a:moveTo>
                  <a:pt x="8128" y="965"/>
                </a:moveTo>
                <a:lnTo>
                  <a:pt x="7658" y="1079"/>
                </a:lnTo>
                <a:lnTo>
                  <a:pt x="7391" y="1181"/>
                </a:lnTo>
                <a:lnTo>
                  <a:pt x="7239" y="1244"/>
                </a:lnTo>
                <a:lnTo>
                  <a:pt x="7708" y="1117"/>
                </a:lnTo>
                <a:lnTo>
                  <a:pt x="7975" y="1016"/>
                </a:lnTo>
                <a:lnTo>
                  <a:pt x="8128" y="965"/>
                </a:lnTo>
                <a:close/>
              </a:path>
              <a:path w="15240" h="11429">
                <a:moveTo>
                  <a:pt x="8534" y="2120"/>
                </a:moveTo>
                <a:lnTo>
                  <a:pt x="8064" y="2235"/>
                </a:lnTo>
                <a:lnTo>
                  <a:pt x="7797" y="2336"/>
                </a:lnTo>
                <a:lnTo>
                  <a:pt x="7645" y="2400"/>
                </a:lnTo>
                <a:lnTo>
                  <a:pt x="8115" y="2273"/>
                </a:lnTo>
                <a:lnTo>
                  <a:pt x="8382" y="2171"/>
                </a:lnTo>
                <a:lnTo>
                  <a:pt x="8534" y="2120"/>
                </a:lnTo>
                <a:close/>
              </a:path>
              <a:path w="15240" h="11429">
                <a:moveTo>
                  <a:pt x="8661" y="1955"/>
                </a:moveTo>
                <a:lnTo>
                  <a:pt x="7747" y="2184"/>
                </a:lnTo>
                <a:lnTo>
                  <a:pt x="6629" y="2616"/>
                </a:lnTo>
                <a:lnTo>
                  <a:pt x="8356" y="2082"/>
                </a:lnTo>
                <a:lnTo>
                  <a:pt x="8661" y="1955"/>
                </a:lnTo>
                <a:close/>
              </a:path>
              <a:path w="15240" h="11429">
                <a:moveTo>
                  <a:pt x="8826" y="10515"/>
                </a:moveTo>
                <a:lnTo>
                  <a:pt x="6921" y="10807"/>
                </a:lnTo>
                <a:lnTo>
                  <a:pt x="6731" y="10579"/>
                </a:lnTo>
                <a:lnTo>
                  <a:pt x="7112" y="10426"/>
                </a:lnTo>
                <a:lnTo>
                  <a:pt x="6705" y="10337"/>
                </a:lnTo>
                <a:lnTo>
                  <a:pt x="6654" y="10210"/>
                </a:lnTo>
                <a:lnTo>
                  <a:pt x="6985" y="10071"/>
                </a:lnTo>
                <a:lnTo>
                  <a:pt x="6642" y="10160"/>
                </a:lnTo>
                <a:lnTo>
                  <a:pt x="6921" y="9512"/>
                </a:lnTo>
                <a:lnTo>
                  <a:pt x="6515" y="9677"/>
                </a:lnTo>
                <a:lnTo>
                  <a:pt x="6794" y="9105"/>
                </a:lnTo>
                <a:lnTo>
                  <a:pt x="6159" y="9359"/>
                </a:lnTo>
                <a:lnTo>
                  <a:pt x="6477" y="9029"/>
                </a:lnTo>
                <a:lnTo>
                  <a:pt x="5753" y="9309"/>
                </a:lnTo>
                <a:lnTo>
                  <a:pt x="5613" y="9359"/>
                </a:lnTo>
                <a:lnTo>
                  <a:pt x="5765" y="9359"/>
                </a:lnTo>
                <a:lnTo>
                  <a:pt x="5956" y="9436"/>
                </a:lnTo>
                <a:lnTo>
                  <a:pt x="5816" y="9486"/>
                </a:lnTo>
                <a:lnTo>
                  <a:pt x="5257" y="9702"/>
                </a:lnTo>
                <a:lnTo>
                  <a:pt x="5892" y="9766"/>
                </a:lnTo>
                <a:lnTo>
                  <a:pt x="6096" y="9842"/>
                </a:lnTo>
                <a:lnTo>
                  <a:pt x="5956" y="9893"/>
                </a:lnTo>
                <a:lnTo>
                  <a:pt x="5397" y="10109"/>
                </a:lnTo>
                <a:lnTo>
                  <a:pt x="6019" y="10172"/>
                </a:lnTo>
                <a:lnTo>
                  <a:pt x="6273" y="10261"/>
                </a:lnTo>
                <a:lnTo>
                  <a:pt x="6108" y="10325"/>
                </a:lnTo>
                <a:lnTo>
                  <a:pt x="5816" y="10439"/>
                </a:lnTo>
                <a:lnTo>
                  <a:pt x="6413" y="10299"/>
                </a:lnTo>
                <a:lnTo>
                  <a:pt x="5473" y="10922"/>
                </a:lnTo>
                <a:lnTo>
                  <a:pt x="6223" y="10896"/>
                </a:lnTo>
                <a:lnTo>
                  <a:pt x="6477" y="11214"/>
                </a:lnTo>
                <a:lnTo>
                  <a:pt x="7645" y="11036"/>
                </a:lnTo>
                <a:lnTo>
                  <a:pt x="8826" y="10515"/>
                </a:lnTo>
                <a:close/>
              </a:path>
              <a:path w="15240" h="11429">
                <a:moveTo>
                  <a:pt x="9093" y="1460"/>
                </a:moveTo>
                <a:lnTo>
                  <a:pt x="8496" y="1600"/>
                </a:lnTo>
                <a:lnTo>
                  <a:pt x="8216" y="1714"/>
                </a:lnTo>
                <a:lnTo>
                  <a:pt x="7924" y="1828"/>
                </a:lnTo>
                <a:lnTo>
                  <a:pt x="8521" y="1689"/>
                </a:lnTo>
                <a:lnTo>
                  <a:pt x="8801" y="1574"/>
                </a:lnTo>
                <a:lnTo>
                  <a:pt x="9093" y="1460"/>
                </a:lnTo>
                <a:close/>
              </a:path>
              <a:path w="15240" h="11429">
                <a:moveTo>
                  <a:pt x="9169" y="1993"/>
                </a:moveTo>
                <a:lnTo>
                  <a:pt x="7848" y="2476"/>
                </a:lnTo>
                <a:lnTo>
                  <a:pt x="7696" y="2527"/>
                </a:lnTo>
                <a:lnTo>
                  <a:pt x="7912" y="2527"/>
                </a:lnTo>
                <a:lnTo>
                  <a:pt x="7162" y="2959"/>
                </a:lnTo>
                <a:lnTo>
                  <a:pt x="7505" y="2997"/>
                </a:lnTo>
                <a:lnTo>
                  <a:pt x="7454" y="3175"/>
                </a:lnTo>
                <a:lnTo>
                  <a:pt x="6718" y="4114"/>
                </a:lnTo>
                <a:lnTo>
                  <a:pt x="7543" y="3441"/>
                </a:lnTo>
                <a:lnTo>
                  <a:pt x="7759" y="3276"/>
                </a:lnTo>
                <a:lnTo>
                  <a:pt x="7759" y="2806"/>
                </a:lnTo>
                <a:lnTo>
                  <a:pt x="7899" y="2628"/>
                </a:lnTo>
                <a:lnTo>
                  <a:pt x="9169" y="1993"/>
                </a:lnTo>
                <a:close/>
              </a:path>
              <a:path w="15240" h="11429">
                <a:moveTo>
                  <a:pt x="9220" y="1562"/>
                </a:moveTo>
                <a:lnTo>
                  <a:pt x="8547" y="1714"/>
                </a:lnTo>
                <a:lnTo>
                  <a:pt x="8255" y="1828"/>
                </a:lnTo>
                <a:lnTo>
                  <a:pt x="7886" y="1968"/>
                </a:lnTo>
                <a:lnTo>
                  <a:pt x="8559" y="1816"/>
                </a:lnTo>
                <a:lnTo>
                  <a:pt x="8851" y="1701"/>
                </a:lnTo>
                <a:lnTo>
                  <a:pt x="9220" y="1562"/>
                </a:lnTo>
                <a:close/>
              </a:path>
              <a:path w="15240" h="11429">
                <a:moveTo>
                  <a:pt x="10464" y="2959"/>
                </a:moveTo>
                <a:lnTo>
                  <a:pt x="10147" y="3073"/>
                </a:lnTo>
                <a:lnTo>
                  <a:pt x="10375" y="3136"/>
                </a:lnTo>
                <a:lnTo>
                  <a:pt x="10464" y="2959"/>
                </a:lnTo>
                <a:close/>
              </a:path>
              <a:path w="15240" h="11429">
                <a:moveTo>
                  <a:pt x="10591" y="685"/>
                </a:moveTo>
                <a:lnTo>
                  <a:pt x="10121" y="800"/>
                </a:lnTo>
                <a:lnTo>
                  <a:pt x="9855" y="901"/>
                </a:lnTo>
                <a:lnTo>
                  <a:pt x="9702" y="965"/>
                </a:lnTo>
                <a:lnTo>
                  <a:pt x="10172" y="838"/>
                </a:lnTo>
                <a:lnTo>
                  <a:pt x="10439" y="736"/>
                </a:lnTo>
                <a:lnTo>
                  <a:pt x="10591" y="685"/>
                </a:lnTo>
                <a:close/>
              </a:path>
              <a:path w="15240" h="11429">
                <a:moveTo>
                  <a:pt x="10998" y="3035"/>
                </a:moveTo>
                <a:lnTo>
                  <a:pt x="10807" y="3009"/>
                </a:lnTo>
                <a:lnTo>
                  <a:pt x="10591" y="3251"/>
                </a:lnTo>
                <a:lnTo>
                  <a:pt x="10998" y="3035"/>
                </a:lnTo>
                <a:close/>
              </a:path>
              <a:path w="15240" h="11429">
                <a:moveTo>
                  <a:pt x="10998" y="0"/>
                </a:moveTo>
                <a:lnTo>
                  <a:pt x="10274" y="279"/>
                </a:lnTo>
                <a:lnTo>
                  <a:pt x="10134" y="330"/>
                </a:lnTo>
                <a:lnTo>
                  <a:pt x="10274" y="330"/>
                </a:lnTo>
                <a:lnTo>
                  <a:pt x="10579" y="431"/>
                </a:lnTo>
                <a:lnTo>
                  <a:pt x="10998" y="0"/>
                </a:lnTo>
                <a:close/>
              </a:path>
              <a:path w="15240" h="11429">
                <a:moveTo>
                  <a:pt x="11023" y="3568"/>
                </a:moveTo>
                <a:lnTo>
                  <a:pt x="10820" y="3556"/>
                </a:lnTo>
                <a:lnTo>
                  <a:pt x="10591" y="3251"/>
                </a:lnTo>
                <a:lnTo>
                  <a:pt x="8229" y="4457"/>
                </a:lnTo>
                <a:lnTo>
                  <a:pt x="10629" y="3873"/>
                </a:lnTo>
                <a:lnTo>
                  <a:pt x="10871" y="3708"/>
                </a:lnTo>
                <a:lnTo>
                  <a:pt x="11023" y="3568"/>
                </a:lnTo>
                <a:close/>
              </a:path>
              <a:path w="15240" h="11429">
                <a:moveTo>
                  <a:pt x="11684" y="1955"/>
                </a:moveTo>
                <a:lnTo>
                  <a:pt x="11214" y="2070"/>
                </a:lnTo>
                <a:lnTo>
                  <a:pt x="10947" y="2171"/>
                </a:lnTo>
                <a:lnTo>
                  <a:pt x="10795" y="2235"/>
                </a:lnTo>
                <a:lnTo>
                  <a:pt x="11264" y="2108"/>
                </a:lnTo>
                <a:lnTo>
                  <a:pt x="11531" y="2006"/>
                </a:lnTo>
                <a:lnTo>
                  <a:pt x="11684" y="1955"/>
                </a:lnTo>
                <a:close/>
              </a:path>
              <a:path w="15240" h="11429">
                <a:moveTo>
                  <a:pt x="12369" y="254"/>
                </a:moveTo>
                <a:lnTo>
                  <a:pt x="11645" y="533"/>
                </a:lnTo>
                <a:lnTo>
                  <a:pt x="11455" y="609"/>
                </a:lnTo>
                <a:lnTo>
                  <a:pt x="10782" y="762"/>
                </a:lnTo>
                <a:lnTo>
                  <a:pt x="10490" y="876"/>
                </a:lnTo>
                <a:lnTo>
                  <a:pt x="10121" y="1016"/>
                </a:lnTo>
                <a:lnTo>
                  <a:pt x="10795" y="863"/>
                </a:lnTo>
                <a:lnTo>
                  <a:pt x="11087" y="749"/>
                </a:lnTo>
                <a:lnTo>
                  <a:pt x="11709" y="685"/>
                </a:lnTo>
                <a:lnTo>
                  <a:pt x="12306" y="647"/>
                </a:lnTo>
                <a:lnTo>
                  <a:pt x="12369" y="254"/>
                </a:lnTo>
                <a:close/>
              </a:path>
              <a:path w="15240" h="11429">
                <a:moveTo>
                  <a:pt x="12928" y="736"/>
                </a:moveTo>
                <a:lnTo>
                  <a:pt x="11480" y="990"/>
                </a:lnTo>
                <a:lnTo>
                  <a:pt x="11734" y="825"/>
                </a:lnTo>
                <a:lnTo>
                  <a:pt x="9931" y="1257"/>
                </a:lnTo>
                <a:lnTo>
                  <a:pt x="10020" y="1460"/>
                </a:lnTo>
                <a:lnTo>
                  <a:pt x="9779" y="1549"/>
                </a:lnTo>
                <a:lnTo>
                  <a:pt x="10045" y="1498"/>
                </a:lnTo>
                <a:lnTo>
                  <a:pt x="10172" y="1816"/>
                </a:lnTo>
                <a:lnTo>
                  <a:pt x="9232" y="2552"/>
                </a:lnTo>
                <a:lnTo>
                  <a:pt x="9131" y="2755"/>
                </a:lnTo>
                <a:lnTo>
                  <a:pt x="9296" y="2946"/>
                </a:lnTo>
                <a:lnTo>
                  <a:pt x="9334" y="3073"/>
                </a:lnTo>
                <a:lnTo>
                  <a:pt x="7454" y="3695"/>
                </a:lnTo>
                <a:lnTo>
                  <a:pt x="6629" y="4229"/>
                </a:lnTo>
                <a:lnTo>
                  <a:pt x="6146" y="4597"/>
                </a:lnTo>
                <a:lnTo>
                  <a:pt x="4889" y="5016"/>
                </a:lnTo>
                <a:lnTo>
                  <a:pt x="4432" y="5270"/>
                </a:lnTo>
                <a:lnTo>
                  <a:pt x="4064" y="5410"/>
                </a:lnTo>
                <a:lnTo>
                  <a:pt x="4622" y="5283"/>
                </a:lnTo>
                <a:lnTo>
                  <a:pt x="4381" y="5372"/>
                </a:lnTo>
                <a:lnTo>
                  <a:pt x="4229" y="5435"/>
                </a:lnTo>
                <a:lnTo>
                  <a:pt x="4699" y="5321"/>
                </a:lnTo>
                <a:lnTo>
                  <a:pt x="4965" y="5207"/>
                </a:lnTo>
                <a:lnTo>
                  <a:pt x="4673" y="5270"/>
                </a:lnTo>
                <a:lnTo>
                  <a:pt x="4940" y="5156"/>
                </a:lnTo>
                <a:lnTo>
                  <a:pt x="5232" y="5041"/>
                </a:lnTo>
                <a:lnTo>
                  <a:pt x="4787" y="5143"/>
                </a:lnTo>
                <a:lnTo>
                  <a:pt x="6083" y="4648"/>
                </a:lnTo>
                <a:lnTo>
                  <a:pt x="5829" y="4838"/>
                </a:lnTo>
                <a:lnTo>
                  <a:pt x="8407" y="3556"/>
                </a:lnTo>
                <a:lnTo>
                  <a:pt x="9232" y="3416"/>
                </a:lnTo>
                <a:lnTo>
                  <a:pt x="10147" y="3073"/>
                </a:lnTo>
                <a:lnTo>
                  <a:pt x="9944" y="3009"/>
                </a:lnTo>
                <a:lnTo>
                  <a:pt x="10007" y="2451"/>
                </a:lnTo>
                <a:lnTo>
                  <a:pt x="10198" y="2260"/>
                </a:lnTo>
                <a:lnTo>
                  <a:pt x="10274" y="1562"/>
                </a:lnTo>
                <a:lnTo>
                  <a:pt x="10236" y="2070"/>
                </a:lnTo>
                <a:lnTo>
                  <a:pt x="11658" y="1943"/>
                </a:lnTo>
                <a:lnTo>
                  <a:pt x="11188" y="1689"/>
                </a:lnTo>
                <a:lnTo>
                  <a:pt x="11353" y="1562"/>
                </a:lnTo>
                <a:lnTo>
                  <a:pt x="11303" y="1371"/>
                </a:lnTo>
                <a:lnTo>
                  <a:pt x="10985" y="1320"/>
                </a:lnTo>
                <a:lnTo>
                  <a:pt x="12166" y="1041"/>
                </a:lnTo>
                <a:lnTo>
                  <a:pt x="12928" y="736"/>
                </a:lnTo>
                <a:close/>
              </a:path>
              <a:path w="15240" h="11429">
                <a:moveTo>
                  <a:pt x="13017" y="2032"/>
                </a:moveTo>
                <a:lnTo>
                  <a:pt x="10490" y="2451"/>
                </a:lnTo>
                <a:lnTo>
                  <a:pt x="10464" y="2959"/>
                </a:lnTo>
                <a:lnTo>
                  <a:pt x="10807" y="3009"/>
                </a:lnTo>
                <a:lnTo>
                  <a:pt x="10947" y="2946"/>
                </a:lnTo>
                <a:lnTo>
                  <a:pt x="13017" y="2032"/>
                </a:lnTo>
                <a:close/>
              </a:path>
              <a:path w="15240" h="11429">
                <a:moveTo>
                  <a:pt x="14846" y="5092"/>
                </a:moveTo>
                <a:lnTo>
                  <a:pt x="14249" y="5232"/>
                </a:lnTo>
                <a:lnTo>
                  <a:pt x="13970" y="5346"/>
                </a:lnTo>
                <a:lnTo>
                  <a:pt x="13677" y="5461"/>
                </a:lnTo>
                <a:lnTo>
                  <a:pt x="14274" y="5321"/>
                </a:lnTo>
                <a:lnTo>
                  <a:pt x="14566" y="5207"/>
                </a:lnTo>
                <a:lnTo>
                  <a:pt x="14846" y="5092"/>
                </a:lnTo>
                <a:close/>
              </a:path>
            </a:pathLst>
          </a:custGeom>
          <a:solidFill>
            <a:srgbClr val="B88F51"/>
          </a:solidFill>
        </p:spPr>
        <p:txBody>
          <a:bodyPr wrap="square" lIns="0" tIns="0" rIns="0" bIns="0" rtlCol="0"/>
          <a:lstStyle/>
          <a:p>
            <a:endParaRPr sz="2511"/>
          </a:p>
        </p:txBody>
      </p:sp>
      <p:sp>
        <p:nvSpPr>
          <p:cNvPr id="204" name="bg object 204"/>
          <p:cNvSpPr/>
          <p:nvPr/>
        </p:nvSpPr>
        <p:spPr>
          <a:xfrm>
            <a:off x="7965821" y="255889"/>
            <a:ext cx="28972" cy="39688"/>
          </a:xfrm>
          <a:custGeom>
            <a:avLst/>
            <a:gdLst/>
            <a:ahLst/>
            <a:cxnLst/>
            <a:rect l="l" t="t" r="r" b="b"/>
            <a:pathLst>
              <a:path w="46354" h="63500">
                <a:moveTo>
                  <a:pt x="1524" y="2667"/>
                </a:moveTo>
                <a:lnTo>
                  <a:pt x="546" y="3048"/>
                </a:lnTo>
                <a:lnTo>
                  <a:pt x="0" y="3263"/>
                </a:lnTo>
                <a:lnTo>
                  <a:pt x="622" y="3327"/>
                </a:lnTo>
                <a:lnTo>
                  <a:pt x="1130" y="3479"/>
                </a:lnTo>
                <a:lnTo>
                  <a:pt x="1524" y="2667"/>
                </a:lnTo>
                <a:close/>
              </a:path>
              <a:path w="46354" h="63500">
                <a:moveTo>
                  <a:pt x="1574" y="3695"/>
                </a:moveTo>
                <a:lnTo>
                  <a:pt x="1104" y="3810"/>
                </a:lnTo>
                <a:lnTo>
                  <a:pt x="838" y="3911"/>
                </a:lnTo>
                <a:lnTo>
                  <a:pt x="685" y="3975"/>
                </a:lnTo>
                <a:lnTo>
                  <a:pt x="1155" y="3848"/>
                </a:lnTo>
                <a:lnTo>
                  <a:pt x="1422" y="3746"/>
                </a:lnTo>
                <a:lnTo>
                  <a:pt x="1574" y="3695"/>
                </a:lnTo>
                <a:close/>
              </a:path>
              <a:path w="46354" h="63500">
                <a:moveTo>
                  <a:pt x="1816" y="3949"/>
                </a:moveTo>
                <a:lnTo>
                  <a:pt x="1219" y="4089"/>
                </a:lnTo>
                <a:lnTo>
                  <a:pt x="939" y="4203"/>
                </a:lnTo>
                <a:lnTo>
                  <a:pt x="647" y="4318"/>
                </a:lnTo>
                <a:lnTo>
                  <a:pt x="1244" y="4178"/>
                </a:lnTo>
                <a:lnTo>
                  <a:pt x="1536" y="4064"/>
                </a:lnTo>
                <a:lnTo>
                  <a:pt x="1816" y="3949"/>
                </a:lnTo>
                <a:close/>
              </a:path>
              <a:path w="46354" h="63500">
                <a:moveTo>
                  <a:pt x="2006" y="825"/>
                </a:moveTo>
                <a:lnTo>
                  <a:pt x="1485" y="952"/>
                </a:lnTo>
                <a:lnTo>
                  <a:pt x="1790" y="558"/>
                </a:lnTo>
                <a:lnTo>
                  <a:pt x="1054" y="850"/>
                </a:lnTo>
                <a:lnTo>
                  <a:pt x="838" y="927"/>
                </a:lnTo>
                <a:lnTo>
                  <a:pt x="1066" y="914"/>
                </a:lnTo>
                <a:lnTo>
                  <a:pt x="1270" y="1028"/>
                </a:lnTo>
                <a:lnTo>
                  <a:pt x="1130" y="1079"/>
                </a:lnTo>
                <a:lnTo>
                  <a:pt x="838" y="1193"/>
                </a:lnTo>
                <a:lnTo>
                  <a:pt x="1346" y="1066"/>
                </a:lnTo>
                <a:lnTo>
                  <a:pt x="1727" y="939"/>
                </a:lnTo>
                <a:lnTo>
                  <a:pt x="2006" y="825"/>
                </a:lnTo>
                <a:close/>
              </a:path>
              <a:path w="46354" h="63500">
                <a:moveTo>
                  <a:pt x="3670" y="2730"/>
                </a:moveTo>
                <a:lnTo>
                  <a:pt x="3505" y="2451"/>
                </a:lnTo>
                <a:lnTo>
                  <a:pt x="3048" y="2882"/>
                </a:lnTo>
                <a:lnTo>
                  <a:pt x="3670" y="2730"/>
                </a:lnTo>
                <a:close/>
              </a:path>
              <a:path w="46354" h="63500">
                <a:moveTo>
                  <a:pt x="3962" y="927"/>
                </a:moveTo>
                <a:lnTo>
                  <a:pt x="3365" y="1066"/>
                </a:lnTo>
                <a:lnTo>
                  <a:pt x="3086" y="1181"/>
                </a:lnTo>
                <a:lnTo>
                  <a:pt x="2794" y="1295"/>
                </a:lnTo>
                <a:lnTo>
                  <a:pt x="3390" y="1155"/>
                </a:lnTo>
                <a:lnTo>
                  <a:pt x="3670" y="1041"/>
                </a:lnTo>
                <a:lnTo>
                  <a:pt x="3962" y="927"/>
                </a:lnTo>
                <a:close/>
              </a:path>
              <a:path w="46354" h="63500">
                <a:moveTo>
                  <a:pt x="4051" y="1892"/>
                </a:moveTo>
                <a:lnTo>
                  <a:pt x="3898" y="1943"/>
                </a:lnTo>
                <a:lnTo>
                  <a:pt x="2616" y="2362"/>
                </a:lnTo>
                <a:lnTo>
                  <a:pt x="3492" y="2451"/>
                </a:lnTo>
                <a:lnTo>
                  <a:pt x="4000" y="1943"/>
                </a:lnTo>
                <a:close/>
              </a:path>
              <a:path w="46354" h="63500">
                <a:moveTo>
                  <a:pt x="4254" y="355"/>
                </a:moveTo>
                <a:lnTo>
                  <a:pt x="3784" y="469"/>
                </a:lnTo>
                <a:lnTo>
                  <a:pt x="3517" y="571"/>
                </a:lnTo>
                <a:lnTo>
                  <a:pt x="3365" y="635"/>
                </a:lnTo>
                <a:lnTo>
                  <a:pt x="3835" y="508"/>
                </a:lnTo>
                <a:lnTo>
                  <a:pt x="4102" y="406"/>
                </a:lnTo>
                <a:lnTo>
                  <a:pt x="4254" y="355"/>
                </a:lnTo>
                <a:close/>
              </a:path>
              <a:path w="46354" h="63500">
                <a:moveTo>
                  <a:pt x="4356" y="203"/>
                </a:moveTo>
                <a:lnTo>
                  <a:pt x="3810" y="330"/>
                </a:lnTo>
                <a:lnTo>
                  <a:pt x="4140" y="0"/>
                </a:lnTo>
                <a:lnTo>
                  <a:pt x="3416" y="279"/>
                </a:lnTo>
                <a:lnTo>
                  <a:pt x="3276" y="330"/>
                </a:lnTo>
                <a:lnTo>
                  <a:pt x="3429" y="330"/>
                </a:lnTo>
                <a:lnTo>
                  <a:pt x="3619" y="406"/>
                </a:lnTo>
                <a:lnTo>
                  <a:pt x="3479" y="457"/>
                </a:lnTo>
                <a:lnTo>
                  <a:pt x="3187" y="571"/>
                </a:lnTo>
                <a:lnTo>
                  <a:pt x="3784" y="431"/>
                </a:lnTo>
                <a:lnTo>
                  <a:pt x="4064" y="317"/>
                </a:lnTo>
                <a:lnTo>
                  <a:pt x="4356" y="203"/>
                </a:lnTo>
                <a:close/>
              </a:path>
              <a:path w="46354" h="63500">
                <a:moveTo>
                  <a:pt x="4406" y="1104"/>
                </a:moveTo>
                <a:lnTo>
                  <a:pt x="3784" y="1346"/>
                </a:lnTo>
                <a:lnTo>
                  <a:pt x="3581" y="1422"/>
                </a:lnTo>
                <a:lnTo>
                  <a:pt x="3810" y="1422"/>
                </a:lnTo>
                <a:lnTo>
                  <a:pt x="4254" y="1473"/>
                </a:lnTo>
                <a:lnTo>
                  <a:pt x="4406" y="1104"/>
                </a:lnTo>
                <a:close/>
              </a:path>
              <a:path w="46354" h="63500">
                <a:moveTo>
                  <a:pt x="5219" y="1397"/>
                </a:moveTo>
                <a:lnTo>
                  <a:pt x="4356" y="1447"/>
                </a:lnTo>
                <a:lnTo>
                  <a:pt x="3873" y="1574"/>
                </a:lnTo>
                <a:lnTo>
                  <a:pt x="2870" y="1828"/>
                </a:lnTo>
                <a:lnTo>
                  <a:pt x="3009" y="2197"/>
                </a:lnTo>
                <a:lnTo>
                  <a:pt x="3962" y="1841"/>
                </a:lnTo>
                <a:lnTo>
                  <a:pt x="5219" y="1397"/>
                </a:lnTo>
                <a:close/>
              </a:path>
              <a:path w="46354" h="63500">
                <a:moveTo>
                  <a:pt x="6654" y="2044"/>
                </a:moveTo>
                <a:lnTo>
                  <a:pt x="3670" y="2730"/>
                </a:lnTo>
                <a:lnTo>
                  <a:pt x="3771" y="3149"/>
                </a:lnTo>
                <a:lnTo>
                  <a:pt x="3924" y="3568"/>
                </a:lnTo>
                <a:lnTo>
                  <a:pt x="3962" y="4064"/>
                </a:lnTo>
                <a:lnTo>
                  <a:pt x="5118" y="3200"/>
                </a:lnTo>
                <a:lnTo>
                  <a:pt x="5270" y="3276"/>
                </a:lnTo>
                <a:lnTo>
                  <a:pt x="5118" y="3327"/>
                </a:lnTo>
                <a:lnTo>
                  <a:pt x="4902" y="3403"/>
                </a:lnTo>
                <a:lnTo>
                  <a:pt x="5130" y="3390"/>
                </a:lnTo>
                <a:lnTo>
                  <a:pt x="5448" y="3556"/>
                </a:lnTo>
                <a:lnTo>
                  <a:pt x="5854" y="3035"/>
                </a:lnTo>
                <a:lnTo>
                  <a:pt x="5435" y="3200"/>
                </a:lnTo>
                <a:lnTo>
                  <a:pt x="5765" y="2781"/>
                </a:lnTo>
                <a:lnTo>
                  <a:pt x="5562" y="2870"/>
                </a:lnTo>
                <a:lnTo>
                  <a:pt x="6654" y="2044"/>
                </a:lnTo>
                <a:close/>
              </a:path>
              <a:path w="46354" h="63500">
                <a:moveTo>
                  <a:pt x="17043" y="46697"/>
                </a:moveTo>
                <a:lnTo>
                  <a:pt x="16700" y="45796"/>
                </a:lnTo>
                <a:lnTo>
                  <a:pt x="16433" y="45262"/>
                </a:lnTo>
                <a:lnTo>
                  <a:pt x="14300" y="47167"/>
                </a:lnTo>
                <a:lnTo>
                  <a:pt x="17043" y="46697"/>
                </a:lnTo>
                <a:close/>
              </a:path>
              <a:path w="46354" h="63500">
                <a:moveTo>
                  <a:pt x="17360" y="47599"/>
                </a:moveTo>
                <a:lnTo>
                  <a:pt x="17259" y="46659"/>
                </a:lnTo>
                <a:lnTo>
                  <a:pt x="17043" y="46697"/>
                </a:lnTo>
                <a:lnTo>
                  <a:pt x="17360" y="47599"/>
                </a:lnTo>
                <a:close/>
              </a:path>
              <a:path w="46354" h="63500">
                <a:moveTo>
                  <a:pt x="20142" y="46761"/>
                </a:moveTo>
                <a:lnTo>
                  <a:pt x="19913" y="46545"/>
                </a:lnTo>
                <a:lnTo>
                  <a:pt x="19697" y="46659"/>
                </a:lnTo>
                <a:lnTo>
                  <a:pt x="20142" y="46761"/>
                </a:lnTo>
                <a:close/>
              </a:path>
              <a:path w="46354" h="63500">
                <a:moveTo>
                  <a:pt x="20345" y="45643"/>
                </a:moveTo>
                <a:lnTo>
                  <a:pt x="20180" y="45631"/>
                </a:lnTo>
                <a:lnTo>
                  <a:pt x="20345" y="45643"/>
                </a:lnTo>
                <a:close/>
              </a:path>
              <a:path w="46354" h="63500">
                <a:moveTo>
                  <a:pt x="20904" y="46786"/>
                </a:moveTo>
                <a:lnTo>
                  <a:pt x="20751" y="46863"/>
                </a:lnTo>
                <a:lnTo>
                  <a:pt x="20904" y="46786"/>
                </a:lnTo>
                <a:close/>
              </a:path>
              <a:path w="46354" h="63500">
                <a:moveTo>
                  <a:pt x="21831" y="54025"/>
                </a:moveTo>
                <a:lnTo>
                  <a:pt x="21742" y="53708"/>
                </a:lnTo>
                <a:lnTo>
                  <a:pt x="18503" y="49580"/>
                </a:lnTo>
                <a:lnTo>
                  <a:pt x="17564" y="48056"/>
                </a:lnTo>
                <a:lnTo>
                  <a:pt x="17437" y="47802"/>
                </a:lnTo>
                <a:lnTo>
                  <a:pt x="17360" y="47599"/>
                </a:lnTo>
                <a:lnTo>
                  <a:pt x="17703" y="50596"/>
                </a:lnTo>
                <a:lnTo>
                  <a:pt x="20828" y="53238"/>
                </a:lnTo>
                <a:lnTo>
                  <a:pt x="20929" y="53746"/>
                </a:lnTo>
                <a:lnTo>
                  <a:pt x="19964" y="57950"/>
                </a:lnTo>
                <a:lnTo>
                  <a:pt x="21831" y="54025"/>
                </a:lnTo>
                <a:close/>
              </a:path>
              <a:path w="46354" h="63500">
                <a:moveTo>
                  <a:pt x="22009" y="31000"/>
                </a:moveTo>
                <a:lnTo>
                  <a:pt x="21285" y="31305"/>
                </a:lnTo>
                <a:lnTo>
                  <a:pt x="21145" y="31369"/>
                </a:lnTo>
                <a:lnTo>
                  <a:pt x="21310" y="31419"/>
                </a:lnTo>
                <a:lnTo>
                  <a:pt x="21678" y="31711"/>
                </a:lnTo>
                <a:lnTo>
                  <a:pt x="22009" y="31000"/>
                </a:lnTo>
                <a:close/>
              </a:path>
              <a:path w="46354" h="63500">
                <a:moveTo>
                  <a:pt x="22415" y="46532"/>
                </a:moveTo>
                <a:lnTo>
                  <a:pt x="22136" y="46151"/>
                </a:lnTo>
                <a:lnTo>
                  <a:pt x="21729" y="45631"/>
                </a:lnTo>
                <a:lnTo>
                  <a:pt x="21666" y="45389"/>
                </a:lnTo>
                <a:lnTo>
                  <a:pt x="21691" y="45135"/>
                </a:lnTo>
                <a:lnTo>
                  <a:pt x="20205" y="45389"/>
                </a:lnTo>
                <a:lnTo>
                  <a:pt x="20307" y="45567"/>
                </a:lnTo>
                <a:lnTo>
                  <a:pt x="20637" y="45389"/>
                </a:lnTo>
                <a:lnTo>
                  <a:pt x="20358" y="46278"/>
                </a:lnTo>
                <a:lnTo>
                  <a:pt x="19939" y="45897"/>
                </a:lnTo>
                <a:lnTo>
                  <a:pt x="19697" y="45770"/>
                </a:lnTo>
                <a:lnTo>
                  <a:pt x="19900" y="45770"/>
                </a:lnTo>
                <a:lnTo>
                  <a:pt x="20180" y="45631"/>
                </a:lnTo>
                <a:lnTo>
                  <a:pt x="19316" y="45516"/>
                </a:lnTo>
                <a:lnTo>
                  <a:pt x="19507" y="45262"/>
                </a:lnTo>
                <a:lnTo>
                  <a:pt x="19608" y="44627"/>
                </a:lnTo>
                <a:lnTo>
                  <a:pt x="20294" y="44246"/>
                </a:lnTo>
                <a:lnTo>
                  <a:pt x="20523" y="44119"/>
                </a:lnTo>
                <a:lnTo>
                  <a:pt x="20574" y="43865"/>
                </a:lnTo>
                <a:lnTo>
                  <a:pt x="19494" y="44246"/>
                </a:lnTo>
                <a:lnTo>
                  <a:pt x="19138" y="44246"/>
                </a:lnTo>
                <a:lnTo>
                  <a:pt x="20624" y="43484"/>
                </a:lnTo>
                <a:lnTo>
                  <a:pt x="18834" y="43738"/>
                </a:lnTo>
                <a:lnTo>
                  <a:pt x="19735" y="43865"/>
                </a:lnTo>
                <a:lnTo>
                  <a:pt x="18923" y="44246"/>
                </a:lnTo>
                <a:lnTo>
                  <a:pt x="18186" y="44119"/>
                </a:lnTo>
                <a:lnTo>
                  <a:pt x="17602" y="44500"/>
                </a:lnTo>
                <a:lnTo>
                  <a:pt x="18122" y="44754"/>
                </a:lnTo>
                <a:lnTo>
                  <a:pt x="19913" y="46545"/>
                </a:lnTo>
                <a:lnTo>
                  <a:pt x="20142" y="46405"/>
                </a:lnTo>
                <a:lnTo>
                  <a:pt x="20497" y="46278"/>
                </a:lnTo>
                <a:lnTo>
                  <a:pt x="20853" y="46151"/>
                </a:lnTo>
                <a:lnTo>
                  <a:pt x="20904" y="46786"/>
                </a:lnTo>
                <a:lnTo>
                  <a:pt x="21272" y="46647"/>
                </a:lnTo>
                <a:lnTo>
                  <a:pt x="21780" y="46545"/>
                </a:lnTo>
                <a:lnTo>
                  <a:pt x="22415" y="46532"/>
                </a:lnTo>
                <a:close/>
              </a:path>
              <a:path w="46354" h="63500">
                <a:moveTo>
                  <a:pt x="22847" y="29781"/>
                </a:moveTo>
                <a:lnTo>
                  <a:pt x="22364" y="29857"/>
                </a:lnTo>
                <a:lnTo>
                  <a:pt x="22098" y="29972"/>
                </a:lnTo>
                <a:lnTo>
                  <a:pt x="21945" y="30035"/>
                </a:lnTo>
                <a:lnTo>
                  <a:pt x="22428" y="29972"/>
                </a:lnTo>
                <a:lnTo>
                  <a:pt x="22694" y="29857"/>
                </a:lnTo>
                <a:lnTo>
                  <a:pt x="22847" y="29781"/>
                </a:lnTo>
                <a:close/>
              </a:path>
              <a:path w="46354" h="63500">
                <a:moveTo>
                  <a:pt x="23190" y="32562"/>
                </a:moveTo>
                <a:lnTo>
                  <a:pt x="22707" y="32639"/>
                </a:lnTo>
                <a:lnTo>
                  <a:pt x="22440" y="32753"/>
                </a:lnTo>
                <a:lnTo>
                  <a:pt x="22288" y="32816"/>
                </a:lnTo>
                <a:lnTo>
                  <a:pt x="22771" y="32753"/>
                </a:lnTo>
                <a:lnTo>
                  <a:pt x="23037" y="32639"/>
                </a:lnTo>
                <a:lnTo>
                  <a:pt x="23190" y="32562"/>
                </a:lnTo>
                <a:close/>
              </a:path>
              <a:path w="46354" h="63500">
                <a:moveTo>
                  <a:pt x="23698" y="32207"/>
                </a:moveTo>
                <a:lnTo>
                  <a:pt x="23215" y="32283"/>
                </a:lnTo>
                <a:lnTo>
                  <a:pt x="22948" y="32397"/>
                </a:lnTo>
                <a:lnTo>
                  <a:pt x="22796" y="32461"/>
                </a:lnTo>
                <a:lnTo>
                  <a:pt x="23279" y="32397"/>
                </a:lnTo>
                <a:lnTo>
                  <a:pt x="23545" y="32283"/>
                </a:lnTo>
                <a:lnTo>
                  <a:pt x="23698" y="32207"/>
                </a:lnTo>
                <a:close/>
              </a:path>
              <a:path w="46354" h="63500">
                <a:moveTo>
                  <a:pt x="23787" y="31953"/>
                </a:moveTo>
                <a:lnTo>
                  <a:pt x="22834" y="32080"/>
                </a:lnTo>
                <a:lnTo>
                  <a:pt x="21729" y="32550"/>
                </a:lnTo>
                <a:lnTo>
                  <a:pt x="23444" y="32092"/>
                </a:lnTo>
                <a:lnTo>
                  <a:pt x="23787" y="31953"/>
                </a:lnTo>
                <a:close/>
              </a:path>
              <a:path w="46354" h="63500">
                <a:moveTo>
                  <a:pt x="24028" y="40665"/>
                </a:moveTo>
                <a:lnTo>
                  <a:pt x="23914" y="39865"/>
                </a:lnTo>
                <a:lnTo>
                  <a:pt x="23698" y="39547"/>
                </a:lnTo>
                <a:lnTo>
                  <a:pt x="23812" y="39281"/>
                </a:lnTo>
                <a:lnTo>
                  <a:pt x="23964" y="39166"/>
                </a:lnTo>
                <a:lnTo>
                  <a:pt x="23876" y="38785"/>
                </a:lnTo>
                <a:lnTo>
                  <a:pt x="23787" y="38531"/>
                </a:lnTo>
                <a:lnTo>
                  <a:pt x="23533" y="38531"/>
                </a:lnTo>
                <a:lnTo>
                  <a:pt x="23672" y="38455"/>
                </a:lnTo>
                <a:lnTo>
                  <a:pt x="23558" y="37896"/>
                </a:lnTo>
                <a:lnTo>
                  <a:pt x="23571" y="37515"/>
                </a:lnTo>
                <a:lnTo>
                  <a:pt x="23761" y="37261"/>
                </a:lnTo>
                <a:lnTo>
                  <a:pt x="23380" y="37261"/>
                </a:lnTo>
                <a:lnTo>
                  <a:pt x="23774" y="36715"/>
                </a:lnTo>
                <a:lnTo>
                  <a:pt x="22021" y="37007"/>
                </a:lnTo>
                <a:lnTo>
                  <a:pt x="22682" y="37261"/>
                </a:lnTo>
                <a:lnTo>
                  <a:pt x="22542" y="37388"/>
                </a:lnTo>
                <a:lnTo>
                  <a:pt x="21628" y="37769"/>
                </a:lnTo>
                <a:lnTo>
                  <a:pt x="21628" y="37896"/>
                </a:lnTo>
                <a:lnTo>
                  <a:pt x="22669" y="37515"/>
                </a:lnTo>
                <a:lnTo>
                  <a:pt x="23291" y="37515"/>
                </a:lnTo>
                <a:lnTo>
                  <a:pt x="22491" y="38277"/>
                </a:lnTo>
                <a:lnTo>
                  <a:pt x="22707" y="39547"/>
                </a:lnTo>
                <a:lnTo>
                  <a:pt x="22821" y="39865"/>
                </a:lnTo>
                <a:lnTo>
                  <a:pt x="24028" y="40665"/>
                </a:lnTo>
                <a:close/>
              </a:path>
              <a:path w="46354" h="63500">
                <a:moveTo>
                  <a:pt x="24117" y="31102"/>
                </a:moveTo>
                <a:lnTo>
                  <a:pt x="23495" y="31191"/>
                </a:lnTo>
                <a:lnTo>
                  <a:pt x="23215" y="31305"/>
                </a:lnTo>
                <a:lnTo>
                  <a:pt x="22936" y="31432"/>
                </a:lnTo>
                <a:lnTo>
                  <a:pt x="23545" y="31343"/>
                </a:lnTo>
                <a:lnTo>
                  <a:pt x="23825" y="31229"/>
                </a:lnTo>
                <a:lnTo>
                  <a:pt x="24117" y="31102"/>
                </a:lnTo>
                <a:close/>
              </a:path>
              <a:path w="46354" h="63500">
                <a:moveTo>
                  <a:pt x="24282" y="31343"/>
                </a:moveTo>
                <a:lnTo>
                  <a:pt x="23583" y="31419"/>
                </a:lnTo>
                <a:lnTo>
                  <a:pt x="23291" y="31546"/>
                </a:lnTo>
                <a:lnTo>
                  <a:pt x="22923" y="31711"/>
                </a:lnTo>
                <a:lnTo>
                  <a:pt x="23622" y="31635"/>
                </a:lnTo>
                <a:lnTo>
                  <a:pt x="23914" y="31508"/>
                </a:lnTo>
                <a:lnTo>
                  <a:pt x="24282" y="31343"/>
                </a:lnTo>
                <a:close/>
              </a:path>
              <a:path w="46354" h="63500">
                <a:moveTo>
                  <a:pt x="24320" y="41402"/>
                </a:moveTo>
                <a:lnTo>
                  <a:pt x="24257" y="40817"/>
                </a:lnTo>
                <a:lnTo>
                  <a:pt x="24028" y="40665"/>
                </a:lnTo>
                <a:lnTo>
                  <a:pt x="24028" y="41198"/>
                </a:lnTo>
                <a:lnTo>
                  <a:pt x="24320" y="41402"/>
                </a:lnTo>
                <a:close/>
              </a:path>
              <a:path w="46354" h="63500">
                <a:moveTo>
                  <a:pt x="24371" y="32169"/>
                </a:moveTo>
                <a:lnTo>
                  <a:pt x="23050" y="32677"/>
                </a:lnTo>
                <a:lnTo>
                  <a:pt x="22898" y="32740"/>
                </a:lnTo>
                <a:lnTo>
                  <a:pt x="23139" y="32804"/>
                </a:lnTo>
                <a:lnTo>
                  <a:pt x="22453" y="33413"/>
                </a:lnTo>
                <a:lnTo>
                  <a:pt x="22847" y="33591"/>
                </a:lnTo>
                <a:lnTo>
                  <a:pt x="22847" y="34124"/>
                </a:lnTo>
                <a:lnTo>
                  <a:pt x="22339" y="35521"/>
                </a:lnTo>
                <a:lnTo>
                  <a:pt x="22631" y="35090"/>
                </a:lnTo>
                <a:lnTo>
                  <a:pt x="23215" y="34226"/>
                </a:lnTo>
                <a:lnTo>
                  <a:pt x="23063" y="33286"/>
                </a:lnTo>
                <a:lnTo>
                  <a:pt x="23164" y="32994"/>
                </a:lnTo>
                <a:lnTo>
                  <a:pt x="24371" y="32169"/>
                </a:lnTo>
                <a:close/>
              </a:path>
              <a:path w="46354" h="63500">
                <a:moveTo>
                  <a:pt x="24587" y="35356"/>
                </a:moveTo>
                <a:lnTo>
                  <a:pt x="23901" y="35737"/>
                </a:lnTo>
                <a:lnTo>
                  <a:pt x="24180" y="35610"/>
                </a:lnTo>
                <a:lnTo>
                  <a:pt x="24587" y="35356"/>
                </a:lnTo>
                <a:close/>
              </a:path>
              <a:path w="46354" h="63500">
                <a:moveTo>
                  <a:pt x="24638" y="46443"/>
                </a:moveTo>
                <a:lnTo>
                  <a:pt x="24422" y="45834"/>
                </a:lnTo>
                <a:lnTo>
                  <a:pt x="23876" y="46659"/>
                </a:lnTo>
                <a:lnTo>
                  <a:pt x="24638" y="46443"/>
                </a:lnTo>
                <a:close/>
              </a:path>
              <a:path w="46354" h="63500">
                <a:moveTo>
                  <a:pt x="24790" y="45262"/>
                </a:moveTo>
                <a:lnTo>
                  <a:pt x="24676" y="44754"/>
                </a:lnTo>
                <a:lnTo>
                  <a:pt x="24676" y="44246"/>
                </a:lnTo>
                <a:lnTo>
                  <a:pt x="24206" y="43865"/>
                </a:lnTo>
                <a:lnTo>
                  <a:pt x="23279" y="43611"/>
                </a:lnTo>
                <a:lnTo>
                  <a:pt x="22504" y="44627"/>
                </a:lnTo>
                <a:lnTo>
                  <a:pt x="24053" y="44754"/>
                </a:lnTo>
                <a:lnTo>
                  <a:pt x="24422" y="45834"/>
                </a:lnTo>
                <a:lnTo>
                  <a:pt x="24790" y="45262"/>
                </a:lnTo>
                <a:close/>
              </a:path>
              <a:path w="46354" h="63500">
                <a:moveTo>
                  <a:pt x="24803" y="46913"/>
                </a:moveTo>
                <a:lnTo>
                  <a:pt x="24701" y="46621"/>
                </a:lnTo>
                <a:lnTo>
                  <a:pt x="24003" y="46913"/>
                </a:lnTo>
                <a:lnTo>
                  <a:pt x="24803" y="46913"/>
                </a:lnTo>
                <a:close/>
              </a:path>
              <a:path w="46354" h="63500">
                <a:moveTo>
                  <a:pt x="25387" y="42087"/>
                </a:moveTo>
                <a:lnTo>
                  <a:pt x="24320" y="41402"/>
                </a:lnTo>
                <a:lnTo>
                  <a:pt x="24422" y="42214"/>
                </a:lnTo>
                <a:lnTo>
                  <a:pt x="23850" y="42595"/>
                </a:lnTo>
                <a:lnTo>
                  <a:pt x="24104" y="42849"/>
                </a:lnTo>
                <a:lnTo>
                  <a:pt x="25019" y="42595"/>
                </a:lnTo>
                <a:lnTo>
                  <a:pt x="25298" y="42773"/>
                </a:lnTo>
                <a:lnTo>
                  <a:pt x="25323" y="42595"/>
                </a:lnTo>
                <a:lnTo>
                  <a:pt x="25387" y="42087"/>
                </a:lnTo>
                <a:close/>
              </a:path>
              <a:path w="46354" h="63500">
                <a:moveTo>
                  <a:pt x="25438" y="51485"/>
                </a:moveTo>
                <a:lnTo>
                  <a:pt x="25196" y="50952"/>
                </a:lnTo>
                <a:lnTo>
                  <a:pt x="24993" y="50850"/>
                </a:lnTo>
                <a:lnTo>
                  <a:pt x="25095" y="51358"/>
                </a:lnTo>
                <a:lnTo>
                  <a:pt x="25438" y="51485"/>
                </a:lnTo>
                <a:close/>
              </a:path>
              <a:path w="46354" h="63500">
                <a:moveTo>
                  <a:pt x="25450" y="42875"/>
                </a:moveTo>
                <a:lnTo>
                  <a:pt x="25298" y="42773"/>
                </a:lnTo>
                <a:lnTo>
                  <a:pt x="25450" y="42875"/>
                </a:lnTo>
                <a:close/>
              </a:path>
              <a:path w="46354" h="63500">
                <a:moveTo>
                  <a:pt x="25514" y="30073"/>
                </a:moveTo>
                <a:lnTo>
                  <a:pt x="25031" y="30149"/>
                </a:lnTo>
                <a:lnTo>
                  <a:pt x="24765" y="30264"/>
                </a:lnTo>
                <a:lnTo>
                  <a:pt x="24612" y="30327"/>
                </a:lnTo>
                <a:lnTo>
                  <a:pt x="25095" y="30264"/>
                </a:lnTo>
                <a:lnTo>
                  <a:pt x="25361" y="30149"/>
                </a:lnTo>
                <a:lnTo>
                  <a:pt x="25514" y="30073"/>
                </a:lnTo>
                <a:close/>
              </a:path>
              <a:path w="46354" h="63500">
                <a:moveTo>
                  <a:pt x="25654" y="38404"/>
                </a:moveTo>
                <a:lnTo>
                  <a:pt x="25628" y="38277"/>
                </a:lnTo>
                <a:lnTo>
                  <a:pt x="25273" y="38366"/>
                </a:lnTo>
                <a:lnTo>
                  <a:pt x="25488" y="38455"/>
                </a:lnTo>
                <a:lnTo>
                  <a:pt x="25654" y="38404"/>
                </a:lnTo>
                <a:close/>
              </a:path>
              <a:path w="46354" h="63500">
                <a:moveTo>
                  <a:pt x="25755" y="28879"/>
                </a:moveTo>
                <a:lnTo>
                  <a:pt x="25031" y="29184"/>
                </a:lnTo>
                <a:lnTo>
                  <a:pt x="24892" y="29248"/>
                </a:lnTo>
                <a:lnTo>
                  <a:pt x="25057" y="29298"/>
                </a:lnTo>
                <a:lnTo>
                  <a:pt x="25425" y="29591"/>
                </a:lnTo>
                <a:lnTo>
                  <a:pt x="25755" y="28879"/>
                </a:lnTo>
                <a:close/>
              </a:path>
              <a:path w="46354" h="63500">
                <a:moveTo>
                  <a:pt x="26111" y="38404"/>
                </a:moveTo>
                <a:lnTo>
                  <a:pt x="25615" y="38493"/>
                </a:lnTo>
                <a:lnTo>
                  <a:pt x="25831" y="38569"/>
                </a:lnTo>
                <a:lnTo>
                  <a:pt x="26111" y="38404"/>
                </a:lnTo>
                <a:close/>
              </a:path>
              <a:path w="46354" h="63500">
                <a:moveTo>
                  <a:pt x="26123" y="51435"/>
                </a:moveTo>
                <a:lnTo>
                  <a:pt x="25577" y="51612"/>
                </a:lnTo>
                <a:lnTo>
                  <a:pt x="25755" y="51612"/>
                </a:lnTo>
                <a:lnTo>
                  <a:pt x="26047" y="51485"/>
                </a:lnTo>
                <a:close/>
              </a:path>
              <a:path w="46354" h="63500">
                <a:moveTo>
                  <a:pt x="26136" y="51600"/>
                </a:moveTo>
                <a:lnTo>
                  <a:pt x="25755" y="51612"/>
                </a:lnTo>
                <a:lnTo>
                  <a:pt x="25463" y="51739"/>
                </a:lnTo>
                <a:lnTo>
                  <a:pt x="25717" y="52006"/>
                </a:lnTo>
                <a:lnTo>
                  <a:pt x="26136" y="51600"/>
                </a:lnTo>
                <a:close/>
              </a:path>
              <a:path w="46354" h="63500">
                <a:moveTo>
                  <a:pt x="26136" y="45999"/>
                </a:moveTo>
                <a:lnTo>
                  <a:pt x="24739" y="46405"/>
                </a:lnTo>
                <a:lnTo>
                  <a:pt x="24701" y="46621"/>
                </a:lnTo>
                <a:lnTo>
                  <a:pt x="26136" y="45999"/>
                </a:lnTo>
                <a:close/>
              </a:path>
              <a:path w="46354" h="63500">
                <a:moveTo>
                  <a:pt x="26136" y="34505"/>
                </a:moveTo>
                <a:lnTo>
                  <a:pt x="25831" y="34632"/>
                </a:lnTo>
                <a:lnTo>
                  <a:pt x="26098" y="34836"/>
                </a:lnTo>
                <a:lnTo>
                  <a:pt x="26136" y="34505"/>
                </a:lnTo>
                <a:close/>
              </a:path>
              <a:path w="46354" h="63500">
                <a:moveTo>
                  <a:pt x="26454" y="30226"/>
                </a:moveTo>
                <a:lnTo>
                  <a:pt x="25755" y="30302"/>
                </a:lnTo>
                <a:lnTo>
                  <a:pt x="25463" y="30429"/>
                </a:lnTo>
                <a:lnTo>
                  <a:pt x="25095" y="30581"/>
                </a:lnTo>
                <a:lnTo>
                  <a:pt x="25793" y="30518"/>
                </a:lnTo>
                <a:lnTo>
                  <a:pt x="26085" y="30391"/>
                </a:lnTo>
                <a:lnTo>
                  <a:pt x="26454" y="30226"/>
                </a:lnTo>
                <a:close/>
              </a:path>
              <a:path w="46354" h="63500">
                <a:moveTo>
                  <a:pt x="26517" y="37680"/>
                </a:moveTo>
                <a:lnTo>
                  <a:pt x="26352" y="37769"/>
                </a:lnTo>
                <a:lnTo>
                  <a:pt x="26377" y="37896"/>
                </a:lnTo>
                <a:lnTo>
                  <a:pt x="26517" y="38023"/>
                </a:lnTo>
                <a:lnTo>
                  <a:pt x="26517" y="37680"/>
                </a:lnTo>
                <a:close/>
              </a:path>
              <a:path w="46354" h="63500">
                <a:moveTo>
                  <a:pt x="26555" y="55194"/>
                </a:moveTo>
                <a:lnTo>
                  <a:pt x="26543" y="55067"/>
                </a:lnTo>
                <a:lnTo>
                  <a:pt x="26123" y="55270"/>
                </a:lnTo>
                <a:lnTo>
                  <a:pt x="26555" y="55194"/>
                </a:lnTo>
                <a:close/>
              </a:path>
              <a:path w="46354" h="63500">
                <a:moveTo>
                  <a:pt x="26657" y="45770"/>
                </a:moveTo>
                <a:lnTo>
                  <a:pt x="26136" y="45999"/>
                </a:lnTo>
                <a:lnTo>
                  <a:pt x="26619" y="45859"/>
                </a:lnTo>
                <a:close/>
              </a:path>
              <a:path w="46354" h="63500">
                <a:moveTo>
                  <a:pt x="26720" y="34836"/>
                </a:moveTo>
                <a:lnTo>
                  <a:pt x="26555" y="34734"/>
                </a:lnTo>
                <a:lnTo>
                  <a:pt x="26377" y="34836"/>
                </a:lnTo>
                <a:lnTo>
                  <a:pt x="26377" y="35140"/>
                </a:lnTo>
                <a:lnTo>
                  <a:pt x="26708" y="34899"/>
                </a:lnTo>
                <a:close/>
              </a:path>
              <a:path w="46354" h="63500">
                <a:moveTo>
                  <a:pt x="26835" y="52755"/>
                </a:moveTo>
                <a:lnTo>
                  <a:pt x="26619" y="52755"/>
                </a:lnTo>
                <a:lnTo>
                  <a:pt x="26835" y="52755"/>
                </a:lnTo>
                <a:close/>
              </a:path>
              <a:path w="46354" h="63500">
                <a:moveTo>
                  <a:pt x="26962" y="53746"/>
                </a:moveTo>
                <a:lnTo>
                  <a:pt x="26758" y="53771"/>
                </a:lnTo>
                <a:lnTo>
                  <a:pt x="26962" y="53746"/>
                </a:lnTo>
                <a:close/>
              </a:path>
              <a:path w="46354" h="63500">
                <a:moveTo>
                  <a:pt x="26987" y="39370"/>
                </a:moveTo>
                <a:lnTo>
                  <a:pt x="26708" y="39281"/>
                </a:lnTo>
                <a:lnTo>
                  <a:pt x="26797" y="39433"/>
                </a:lnTo>
                <a:lnTo>
                  <a:pt x="26987" y="39370"/>
                </a:lnTo>
                <a:close/>
              </a:path>
              <a:path w="46354" h="63500">
                <a:moveTo>
                  <a:pt x="27051" y="53898"/>
                </a:moveTo>
                <a:lnTo>
                  <a:pt x="26924" y="53898"/>
                </a:lnTo>
                <a:lnTo>
                  <a:pt x="27051" y="53898"/>
                </a:lnTo>
                <a:close/>
              </a:path>
              <a:path w="46354" h="63500">
                <a:moveTo>
                  <a:pt x="27152" y="32943"/>
                </a:moveTo>
                <a:lnTo>
                  <a:pt x="26670" y="33020"/>
                </a:lnTo>
                <a:lnTo>
                  <a:pt x="26403" y="33134"/>
                </a:lnTo>
                <a:lnTo>
                  <a:pt x="26250" y="33197"/>
                </a:lnTo>
                <a:lnTo>
                  <a:pt x="26733" y="33134"/>
                </a:lnTo>
                <a:lnTo>
                  <a:pt x="27000" y="33020"/>
                </a:lnTo>
                <a:lnTo>
                  <a:pt x="27152" y="32943"/>
                </a:lnTo>
                <a:close/>
              </a:path>
              <a:path w="46354" h="63500">
                <a:moveTo>
                  <a:pt x="27165" y="54114"/>
                </a:moveTo>
                <a:lnTo>
                  <a:pt x="26987" y="54152"/>
                </a:lnTo>
                <a:lnTo>
                  <a:pt x="27165" y="54114"/>
                </a:lnTo>
                <a:close/>
              </a:path>
              <a:path w="46354" h="63500">
                <a:moveTo>
                  <a:pt x="27254" y="49326"/>
                </a:moveTo>
                <a:lnTo>
                  <a:pt x="27012" y="49441"/>
                </a:lnTo>
                <a:lnTo>
                  <a:pt x="27076" y="49580"/>
                </a:lnTo>
                <a:lnTo>
                  <a:pt x="27203" y="49441"/>
                </a:lnTo>
                <a:close/>
              </a:path>
              <a:path w="46354" h="63500">
                <a:moveTo>
                  <a:pt x="27330" y="43141"/>
                </a:moveTo>
                <a:lnTo>
                  <a:pt x="27254" y="42900"/>
                </a:lnTo>
                <a:lnTo>
                  <a:pt x="27063" y="43243"/>
                </a:lnTo>
                <a:lnTo>
                  <a:pt x="27330" y="43141"/>
                </a:lnTo>
                <a:close/>
              </a:path>
              <a:path w="46354" h="63500">
                <a:moveTo>
                  <a:pt x="27419" y="30607"/>
                </a:moveTo>
                <a:lnTo>
                  <a:pt x="27355" y="29845"/>
                </a:lnTo>
                <a:lnTo>
                  <a:pt x="26644" y="30149"/>
                </a:lnTo>
                <a:lnTo>
                  <a:pt x="26200" y="30340"/>
                </a:lnTo>
                <a:lnTo>
                  <a:pt x="26758" y="30480"/>
                </a:lnTo>
                <a:lnTo>
                  <a:pt x="27419" y="30607"/>
                </a:lnTo>
                <a:close/>
              </a:path>
              <a:path w="46354" h="63500">
                <a:moveTo>
                  <a:pt x="27482" y="53644"/>
                </a:moveTo>
                <a:lnTo>
                  <a:pt x="27127" y="53708"/>
                </a:lnTo>
                <a:lnTo>
                  <a:pt x="27025" y="53860"/>
                </a:lnTo>
                <a:lnTo>
                  <a:pt x="27482" y="53644"/>
                </a:lnTo>
                <a:close/>
              </a:path>
              <a:path w="46354" h="63500">
                <a:moveTo>
                  <a:pt x="27546" y="52628"/>
                </a:moveTo>
                <a:lnTo>
                  <a:pt x="26847" y="52641"/>
                </a:lnTo>
                <a:lnTo>
                  <a:pt x="27317" y="52743"/>
                </a:lnTo>
                <a:lnTo>
                  <a:pt x="27546" y="52628"/>
                </a:lnTo>
                <a:close/>
              </a:path>
              <a:path w="46354" h="63500">
                <a:moveTo>
                  <a:pt x="27559" y="53898"/>
                </a:moveTo>
                <a:lnTo>
                  <a:pt x="27051" y="53898"/>
                </a:lnTo>
                <a:lnTo>
                  <a:pt x="27152" y="54089"/>
                </a:lnTo>
                <a:lnTo>
                  <a:pt x="27559" y="53898"/>
                </a:lnTo>
                <a:close/>
              </a:path>
              <a:path w="46354" h="63500">
                <a:moveTo>
                  <a:pt x="27990" y="29146"/>
                </a:moveTo>
                <a:lnTo>
                  <a:pt x="27292" y="29222"/>
                </a:lnTo>
                <a:lnTo>
                  <a:pt x="27000" y="29349"/>
                </a:lnTo>
                <a:lnTo>
                  <a:pt x="26631" y="29502"/>
                </a:lnTo>
                <a:lnTo>
                  <a:pt x="27330" y="29438"/>
                </a:lnTo>
                <a:lnTo>
                  <a:pt x="27622" y="29311"/>
                </a:lnTo>
                <a:lnTo>
                  <a:pt x="27990" y="29146"/>
                </a:lnTo>
                <a:close/>
              </a:path>
              <a:path w="46354" h="63500">
                <a:moveTo>
                  <a:pt x="28067" y="51523"/>
                </a:moveTo>
                <a:lnTo>
                  <a:pt x="27965" y="51358"/>
                </a:lnTo>
                <a:lnTo>
                  <a:pt x="27901" y="51231"/>
                </a:lnTo>
                <a:lnTo>
                  <a:pt x="27736" y="50952"/>
                </a:lnTo>
                <a:lnTo>
                  <a:pt x="27774" y="50723"/>
                </a:lnTo>
                <a:lnTo>
                  <a:pt x="28054" y="50342"/>
                </a:lnTo>
                <a:lnTo>
                  <a:pt x="27190" y="50342"/>
                </a:lnTo>
                <a:lnTo>
                  <a:pt x="26708" y="49580"/>
                </a:lnTo>
                <a:lnTo>
                  <a:pt x="26987" y="49453"/>
                </a:lnTo>
                <a:lnTo>
                  <a:pt x="26962" y="49326"/>
                </a:lnTo>
                <a:lnTo>
                  <a:pt x="26568" y="48437"/>
                </a:lnTo>
                <a:lnTo>
                  <a:pt x="26581" y="47421"/>
                </a:lnTo>
                <a:lnTo>
                  <a:pt x="25984" y="46913"/>
                </a:lnTo>
                <a:lnTo>
                  <a:pt x="24803" y="46913"/>
                </a:lnTo>
                <a:lnTo>
                  <a:pt x="24892" y="47167"/>
                </a:lnTo>
                <a:lnTo>
                  <a:pt x="25819" y="48056"/>
                </a:lnTo>
                <a:lnTo>
                  <a:pt x="26263" y="49326"/>
                </a:lnTo>
                <a:lnTo>
                  <a:pt x="26365" y="50469"/>
                </a:lnTo>
                <a:lnTo>
                  <a:pt x="26492" y="50723"/>
                </a:lnTo>
                <a:lnTo>
                  <a:pt x="27165" y="50723"/>
                </a:lnTo>
                <a:lnTo>
                  <a:pt x="26504" y="50977"/>
                </a:lnTo>
                <a:lnTo>
                  <a:pt x="26263" y="51104"/>
                </a:lnTo>
                <a:lnTo>
                  <a:pt x="25895" y="51231"/>
                </a:lnTo>
                <a:lnTo>
                  <a:pt x="26492" y="50977"/>
                </a:lnTo>
                <a:lnTo>
                  <a:pt x="25806" y="50977"/>
                </a:lnTo>
                <a:lnTo>
                  <a:pt x="26174" y="50850"/>
                </a:lnTo>
                <a:lnTo>
                  <a:pt x="26187" y="50088"/>
                </a:lnTo>
                <a:lnTo>
                  <a:pt x="25933" y="49580"/>
                </a:lnTo>
                <a:lnTo>
                  <a:pt x="24739" y="49961"/>
                </a:lnTo>
                <a:lnTo>
                  <a:pt x="25133" y="50812"/>
                </a:lnTo>
                <a:lnTo>
                  <a:pt x="25247" y="50977"/>
                </a:lnTo>
                <a:lnTo>
                  <a:pt x="26123" y="51435"/>
                </a:lnTo>
                <a:lnTo>
                  <a:pt x="26339" y="51358"/>
                </a:lnTo>
                <a:lnTo>
                  <a:pt x="26174" y="51435"/>
                </a:lnTo>
                <a:lnTo>
                  <a:pt x="26136" y="51600"/>
                </a:lnTo>
                <a:lnTo>
                  <a:pt x="28067" y="51523"/>
                </a:lnTo>
                <a:close/>
              </a:path>
              <a:path w="46354" h="63500">
                <a:moveTo>
                  <a:pt x="28143" y="31000"/>
                </a:moveTo>
                <a:lnTo>
                  <a:pt x="26631" y="30988"/>
                </a:lnTo>
                <a:lnTo>
                  <a:pt x="26847" y="30759"/>
                </a:lnTo>
                <a:lnTo>
                  <a:pt x="24968" y="31000"/>
                </a:lnTo>
                <a:lnTo>
                  <a:pt x="25133" y="31318"/>
                </a:lnTo>
                <a:lnTo>
                  <a:pt x="24892" y="31521"/>
                </a:lnTo>
                <a:lnTo>
                  <a:pt x="25184" y="31508"/>
                </a:lnTo>
                <a:lnTo>
                  <a:pt x="25260" y="31686"/>
                </a:lnTo>
                <a:lnTo>
                  <a:pt x="25374" y="32270"/>
                </a:lnTo>
                <a:lnTo>
                  <a:pt x="24485" y="33502"/>
                </a:lnTo>
                <a:lnTo>
                  <a:pt x="24866" y="34163"/>
                </a:lnTo>
                <a:lnTo>
                  <a:pt x="24904" y="34366"/>
                </a:lnTo>
                <a:lnTo>
                  <a:pt x="23025" y="34963"/>
                </a:lnTo>
                <a:lnTo>
                  <a:pt x="22275" y="35725"/>
                </a:lnTo>
                <a:lnTo>
                  <a:pt x="21590" y="36652"/>
                </a:lnTo>
                <a:lnTo>
                  <a:pt x="24561" y="34645"/>
                </a:lnTo>
                <a:lnTo>
                  <a:pt x="24053" y="35026"/>
                </a:lnTo>
                <a:lnTo>
                  <a:pt x="24917" y="35013"/>
                </a:lnTo>
                <a:lnTo>
                  <a:pt x="25831" y="34632"/>
                </a:lnTo>
                <a:lnTo>
                  <a:pt x="25488" y="34378"/>
                </a:lnTo>
                <a:lnTo>
                  <a:pt x="25387" y="33502"/>
                </a:lnTo>
                <a:lnTo>
                  <a:pt x="25603" y="33070"/>
                </a:lnTo>
                <a:lnTo>
                  <a:pt x="25463" y="31711"/>
                </a:lnTo>
                <a:lnTo>
                  <a:pt x="25590" y="32715"/>
                </a:lnTo>
                <a:lnTo>
                  <a:pt x="27139" y="32931"/>
                </a:lnTo>
                <a:lnTo>
                  <a:pt x="26530" y="32270"/>
                </a:lnTo>
                <a:lnTo>
                  <a:pt x="26644" y="32080"/>
                </a:lnTo>
                <a:lnTo>
                  <a:pt x="26581" y="31711"/>
                </a:lnTo>
                <a:lnTo>
                  <a:pt x="26174" y="31483"/>
                </a:lnTo>
                <a:lnTo>
                  <a:pt x="27368" y="31330"/>
                </a:lnTo>
                <a:lnTo>
                  <a:pt x="27101" y="31457"/>
                </a:lnTo>
                <a:lnTo>
                  <a:pt x="28143" y="31000"/>
                </a:lnTo>
                <a:close/>
              </a:path>
              <a:path w="46354" h="63500">
                <a:moveTo>
                  <a:pt x="28346" y="50342"/>
                </a:moveTo>
                <a:lnTo>
                  <a:pt x="28308" y="50012"/>
                </a:lnTo>
                <a:lnTo>
                  <a:pt x="28054" y="50342"/>
                </a:lnTo>
                <a:lnTo>
                  <a:pt x="28346" y="50342"/>
                </a:lnTo>
                <a:close/>
              </a:path>
              <a:path w="46354" h="63500">
                <a:moveTo>
                  <a:pt x="28435" y="52184"/>
                </a:moveTo>
                <a:lnTo>
                  <a:pt x="28232" y="51816"/>
                </a:lnTo>
                <a:lnTo>
                  <a:pt x="27292" y="52247"/>
                </a:lnTo>
                <a:lnTo>
                  <a:pt x="28155" y="51816"/>
                </a:lnTo>
                <a:lnTo>
                  <a:pt x="25819" y="52057"/>
                </a:lnTo>
                <a:lnTo>
                  <a:pt x="26263" y="52882"/>
                </a:lnTo>
                <a:lnTo>
                  <a:pt x="26479" y="52844"/>
                </a:lnTo>
                <a:lnTo>
                  <a:pt x="26225" y="52374"/>
                </a:lnTo>
                <a:lnTo>
                  <a:pt x="26619" y="52755"/>
                </a:lnTo>
                <a:lnTo>
                  <a:pt x="26847" y="52641"/>
                </a:lnTo>
                <a:lnTo>
                  <a:pt x="27546" y="52628"/>
                </a:lnTo>
                <a:lnTo>
                  <a:pt x="28041" y="52374"/>
                </a:lnTo>
                <a:lnTo>
                  <a:pt x="28270" y="52247"/>
                </a:lnTo>
                <a:lnTo>
                  <a:pt x="28435" y="52184"/>
                </a:lnTo>
                <a:close/>
              </a:path>
              <a:path w="46354" h="63500">
                <a:moveTo>
                  <a:pt x="28486" y="47802"/>
                </a:moveTo>
                <a:lnTo>
                  <a:pt x="28257" y="47866"/>
                </a:lnTo>
                <a:lnTo>
                  <a:pt x="28486" y="47802"/>
                </a:lnTo>
                <a:close/>
              </a:path>
              <a:path w="46354" h="63500">
                <a:moveTo>
                  <a:pt x="28511" y="52285"/>
                </a:moveTo>
                <a:lnTo>
                  <a:pt x="28079" y="52362"/>
                </a:lnTo>
                <a:lnTo>
                  <a:pt x="28511" y="52285"/>
                </a:lnTo>
                <a:close/>
              </a:path>
              <a:path w="46354" h="63500">
                <a:moveTo>
                  <a:pt x="28676" y="46634"/>
                </a:moveTo>
                <a:close/>
              </a:path>
              <a:path w="46354" h="63500">
                <a:moveTo>
                  <a:pt x="28689" y="33553"/>
                </a:moveTo>
                <a:lnTo>
                  <a:pt x="25996" y="33528"/>
                </a:lnTo>
                <a:lnTo>
                  <a:pt x="26174" y="34163"/>
                </a:lnTo>
                <a:lnTo>
                  <a:pt x="26136" y="34505"/>
                </a:lnTo>
                <a:lnTo>
                  <a:pt x="26555" y="34734"/>
                </a:lnTo>
                <a:lnTo>
                  <a:pt x="26974" y="34505"/>
                </a:lnTo>
                <a:lnTo>
                  <a:pt x="28689" y="33553"/>
                </a:lnTo>
                <a:close/>
              </a:path>
              <a:path w="46354" h="63500">
                <a:moveTo>
                  <a:pt x="28956" y="51485"/>
                </a:moveTo>
                <a:lnTo>
                  <a:pt x="28067" y="51523"/>
                </a:lnTo>
                <a:lnTo>
                  <a:pt x="28194" y="51752"/>
                </a:lnTo>
                <a:lnTo>
                  <a:pt x="28397" y="51739"/>
                </a:lnTo>
                <a:lnTo>
                  <a:pt x="28956" y="51485"/>
                </a:lnTo>
                <a:close/>
              </a:path>
              <a:path w="46354" h="63500">
                <a:moveTo>
                  <a:pt x="29032" y="46532"/>
                </a:moveTo>
                <a:lnTo>
                  <a:pt x="28790" y="46621"/>
                </a:lnTo>
                <a:lnTo>
                  <a:pt x="29019" y="46786"/>
                </a:lnTo>
                <a:lnTo>
                  <a:pt x="29032" y="46532"/>
                </a:lnTo>
                <a:close/>
              </a:path>
              <a:path w="46354" h="63500">
                <a:moveTo>
                  <a:pt x="29032" y="46507"/>
                </a:moveTo>
                <a:lnTo>
                  <a:pt x="28676" y="46634"/>
                </a:lnTo>
                <a:lnTo>
                  <a:pt x="28981" y="46545"/>
                </a:lnTo>
                <a:close/>
              </a:path>
              <a:path w="46354" h="63500">
                <a:moveTo>
                  <a:pt x="29476" y="32232"/>
                </a:moveTo>
                <a:lnTo>
                  <a:pt x="28752" y="32537"/>
                </a:lnTo>
                <a:lnTo>
                  <a:pt x="28613" y="32600"/>
                </a:lnTo>
                <a:lnTo>
                  <a:pt x="28778" y="32651"/>
                </a:lnTo>
                <a:lnTo>
                  <a:pt x="29146" y="32943"/>
                </a:lnTo>
                <a:lnTo>
                  <a:pt x="29476" y="32232"/>
                </a:lnTo>
                <a:close/>
              </a:path>
              <a:path w="46354" h="63500">
                <a:moveTo>
                  <a:pt x="29845" y="29565"/>
                </a:moveTo>
                <a:lnTo>
                  <a:pt x="29108" y="29883"/>
                </a:lnTo>
                <a:lnTo>
                  <a:pt x="28905" y="29972"/>
                </a:lnTo>
                <a:lnTo>
                  <a:pt x="29146" y="30022"/>
                </a:lnTo>
                <a:lnTo>
                  <a:pt x="29438" y="30340"/>
                </a:lnTo>
                <a:lnTo>
                  <a:pt x="28740" y="30645"/>
                </a:lnTo>
                <a:lnTo>
                  <a:pt x="28346" y="30810"/>
                </a:lnTo>
                <a:lnTo>
                  <a:pt x="28892" y="31115"/>
                </a:lnTo>
                <a:lnTo>
                  <a:pt x="29514" y="31419"/>
                </a:lnTo>
                <a:lnTo>
                  <a:pt x="29705" y="30226"/>
                </a:lnTo>
                <a:lnTo>
                  <a:pt x="29845" y="29565"/>
                </a:lnTo>
                <a:close/>
              </a:path>
              <a:path w="46354" h="63500">
                <a:moveTo>
                  <a:pt x="31762" y="40195"/>
                </a:moveTo>
                <a:lnTo>
                  <a:pt x="31140" y="40271"/>
                </a:lnTo>
                <a:lnTo>
                  <a:pt x="30861" y="40398"/>
                </a:lnTo>
                <a:lnTo>
                  <a:pt x="30581" y="40525"/>
                </a:lnTo>
                <a:lnTo>
                  <a:pt x="31191" y="40436"/>
                </a:lnTo>
                <a:lnTo>
                  <a:pt x="31470" y="40322"/>
                </a:lnTo>
                <a:lnTo>
                  <a:pt x="31762" y="40195"/>
                </a:lnTo>
                <a:close/>
              </a:path>
              <a:path w="46354" h="63500">
                <a:moveTo>
                  <a:pt x="31902" y="39204"/>
                </a:moveTo>
                <a:lnTo>
                  <a:pt x="31419" y="39281"/>
                </a:lnTo>
                <a:lnTo>
                  <a:pt x="31153" y="39395"/>
                </a:lnTo>
                <a:lnTo>
                  <a:pt x="31000" y="39458"/>
                </a:lnTo>
                <a:lnTo>
                  <a:pt x="31483" y="39395"/>
                </a:lnTo>
                <a:lnTo>
                  <a:pt x="31750" y="39281"/>
                </a:lnTo>
                <a:lnTo>
                  <a:pt x="31902" y="39204"/>
                </a:lnTo>
                <a:close/>
              </a:path>
              <a:path w="46354" h="63500">
                <a:moveTo>
                  <a:pt x="33121" y="39331"/>
                </a:moveTo>
                <a:lnTo>
                  <a:pt x="31546" y="39763"/>
                </a:lnTo>
                <a:lnTo>
                  <a:pt x="31305" y="39839"/>
                </a:lnTo>
                <a:lnTo>
                  <a:pt x="30721" y="40030"/>
                </a:lnTo>
                <a:lnTo>
                  <a:pt x="31076" y="40220"/>
                </a:lnTo>
                <a:lnTo>
                  <a:pt x="31940" y="39839"/>
                </a:lnTo>
                <a:lnTo>
                  <a:pt x="33121" y="39331"/>
                </a:lnTo>
                <a:close/>
              </a:path>
              <a:path w="46354" h="63500">
                <a:moveTo>
                  <a:pt x="34175" y="43878"/>
                </a:moveTo>
                <a:lnTo>
                  <a:pt x="33693" y="43954"/>
                </a:lnTo>
                <a:lnTo>
                  <a:pt x="33426" y="44069"/>
                </a:lnTo>
                <a:lnTo>
                  <a:pt x="33274" y="44132"/>
                </a:lnTo>
                <a:lnTo>
                  <a:pt x="33769" y="44069"/>
                </a:lnTo>
                <a:lnTo>
                  <a:pt x="34023" y="43954"/>
                </a:lnTo>
                <a:lnTo>
                  <a:pt x="34175" y="43878"/>
                </a:lnTo>
                <a:close/>
              </a:path>
              <a:path w="46354" h="63500">
                <a:moveTo>
                  <a:pt x="34239" y="43624"/>
                </a:moveTo>
                <a:lnTo>
                  <a:pt x="33616" y="43713"/>
                </a:lnTo>
                <a:lnTo>
                  <a:pt x="33337" y="43827"/>
                </a:lnTo>
                <a:lnTo>
                  <a:pt x="33058" y="43954"/>
                </a:lnTo>
                <a:lnTo>
                  <a:pt x="33667" y="43865"/>
                </a:lnTo>
                <a:lnTo>
                  <a:pt x="33947" y="43751"/>
                </a:lnTo>
                <a:lnTo>
                  <a:pt x="34239" y="43624"/>
                </a:lnTo>
                <a:close/>
              </a:path>
              <a:path w="46354" h="63500">
                <a:moveTo>
                  <a:pt x="35217" y="43611"/>
                </a:moveTo>
                <a:lnTo>
                  <a:pt x="34074" y="44107"/>
                </a:lnTo>
                <a:lnTo>
                  <a:pt x="33591" y="44310"/>
                </a:lnTo>
                <a:lnTo>
                  <a:pt x="34226" y="44577"/>
                </a:lnTo>
                <a:lnTo>
                  <a:pt x="34556" y="44932"/>
                </a:lnTo>
                <a:lnTo>
                  <a:pt x="34391" y="44996"/>
                </a:lnTo>
                <a:lnTo>
                  <a:pt x="34239" y="45059"/>
                </a:lnTo>
                <a:lnTo>
                  <a:pt x="34632" y="45008"/>
                </a:lnTo>
                <a:lnTo>
                  <a:pt x="34988" y="44881"/>
                </a:lnTo>
                <a:lnTo>
                  <a:pt x="35140" y="44805"/>
                </a:lnTo>
                <a:lnTo>
                  <a:pt x="34772" y="44869"/>
                </a:lnTo>
                <a:lnTo>
                  <a:pt x="35217" y="43611"/>
                </a:lnTo>
                <a:close/>
              </a:path>
              <a:path w="46354" h="63500">
                <a:moveTo>
                  <a:pt x="35382" y="44996"/>
                </a:moveTo>
                <a:lnTo>
                  <a:pt x="34429" y="45123"/>
                </a:lnTo>
                <a:lnTo>
                  <a:pt x="33324" y="45593"/>
                </a:lnTo>
                <a:lnTo>
                  <a:pt x="35039" y="45135"/>
                </a:lnTo>
                <a:lnTo>
                  <a:pt x="35382" y="44996"/>
                </a:lnTo>
                <a:close/>
              </a:path>
              <a:path w="46354" h="63500">
                <a:moveTo>
                  <a:pt x="35433" y="45199"/>
                </a:moveTo>
                <a:lnTo>
                  <a:pt x="34810" y="45275"/>
                </a:lnTo>
                <a:lnTo>
                  <a:pt x="34531" y="45402"/>
                </a:lnTo>
                <a:lnTo>
                  <a:pt x="34251" y="45529"/>
                </a:lnTo>
                <a:lnTo>
                  <a:pt x="34861" y="45440"/>
                </a:lnTo>
                <a:lnTo>
                  <a:pt x="35140" y="45326"/>
                </a:lnTo>
                <a:lnTo>
                  <a:pt x="35433" y="45199"/>
                </a:lnTo>
                <a:close/>
              </a:path>
              <a:path w="46354" h="63500">
                <a:moveTo>
                  <a:pt x="35877" y="42824"/>
                </a:moveTo>
                <a:lnTo>
                  <a:pt x="34544" y="43116"/>
                </a:lnTo>
                <a:lnTo>
                  <a:pt x="35458" y="42049"/>
                </a:lnTo>
                <a:lnTo>
                  <a:pt x="33540" y="42583"/>
                </a:lnTo>
                <a:lnTo>
                  <a:pt x="33210" y="42672"/>
                </a:lnTo>
                <a:lnTo>
                  <a:pt x="33591" y="42773"/>
                </a:lnTo>
                <a:lnTo>
                  <a:pt x="33934" y="43243"/>
                </a:lnTo>
                <a:lnTo>
                  <a:pt x="33782" y="43268"/>
                </a:lnTo>
                <a:lnTo>
                  <a:pt x="32473" y="43992"/>
                </a:lnTo>
                <a:lnTo>
                  <a:pt x="34086" y="43446"/>
                </a:lnTo>
                <a:lnTo>
                  <a:pt x="34328" y="43357"/>
                </a:lnTo>
                <a:lnTo>
                  <a:pt x="35877" y="42824"/>
                </a:lnTo>
                <a:close/>
              </a:path>
              <a:path w="46354" h="63500">
                <a:moveTo>
                  <a:pt x="35902" y="46240"/>
                </a:moveTo>
                <a:lnTo>
                  <a:pt x="35725" y="46164"/>
                </a:lnTo>
                <a:lnTo>
                  <a:pt x="35521" y="46240"/>
                </a:lnTo>
                <a:lnTo>
                  <a:pt x="35902" y="46240"/>
                </a:lnTo>
                <a:close/>
              </a:path>
              <a:path w="46354" h="63500">
                <a:moveTo>
                  <a:pt x="36220" y="49314"/>
                </a:moveTo>
                <a:lnTo>
                  <a:pt x="35598" y="49403"/>
                </a:lnTo>
                <a:lnTo>
                  <a:pt x="35318" y="49517"/>
                </a:lnTo>
                <a:lnTo>
                  <a:pt x="35039" y="49644"/>
                </a:lnTo>
                <a:lnTo>
                  <a:pt x="35648" y="49555"/>
                </a:lnTo>
                <a:lnTo>
                  <a:pt x="35928" y="49441"/>
                </a:lnTo>
                <a:lnTo>
                  <a:pt x="36220" y="49314"/>
                </a:lnTo>
                <a:close/>
              </a:path>
              <a:path w="46354" h="63500">
                <a:moveTo>
                  <a:pt x="36931" y="45250"/>
                </a:moveTo>
                <a:lnTo>
                  <a:pt x="35255" y="45643"/>
                </a:lnTo>
                <a:lnTo>
                  <a:pt x="34226" y="45986"/>
                </a:lnTo>
                <a:lnTo>
                  <a:pt x="34683" y="46215"/>
                </a:lnTo>
                <a:lnTo>
                  <a:pt x="35915" y="45681"/>
                </a:lnTo>
                <a:lnTo>
                  <a:pt x="36931" y="45250"/>
                </a:lnTo>
                <a:close/>
              </a:path>
              <a:path w="46354" h="63500">
                <a:moveTo>
                  <a:pt x="37287" y="53517"/>
                </a:moveTo>
                <a:lnTo>
                  <a:pt x="36728" y="53238"/>
                </a:lnTo>
                <a:lnTo>
                  <a:pt x="36830" y="53390"/>
                </a:lnTo>
                <a:lnTo>
                  <a:pt x="37020" y="53619"/>
                </a:lnTo>
                <a:lnTo>
                  <a:pt x="37287" y="53517"/>
                </a:lnTo>
                <a:close/>
              </a:path>
              <a:path w="46354" h="63500">
                <a:moveTo>
                  <a:pt x="42532" y="55549"/>
                </a:moveTo>
                <a:lnTo>
                  <a:pt x="38925" y="55422"/>
                </a:lnTo>
                <a:lnTo>
                  <a:pt x="38125" y="54876"/>
                </a:lnTo>
                <a:lnTo>
                  <a:pt x="37706" y="54406"/>
                </a:lnTo>
                <a:lnTo>
                  <a:pt x="37706" y="54533"/>
                </a:lnTo>
                <a:lnTo>
                  <a:pt x="35560" y="55295"/>
                </a:lnTo>
                <a:lnTo>
                  <a:pt x="35560" y="55041"/>
                </a:lnTo>
                <a:lnTo>
                  <a:pt x="29540" y="55041"/>
                </a:lnTo>
                <a:lnTo>
                  <a:pt x="29540" y="56311"/>
                </a:lnTo>
                <a:lnTo>
                  <a:pt x="28981" y="56476"/>
                </a:lnTo>
                <a:lnTo>
                  <a:pt x="28790" y="56565"/>
                </a:lnTo>
                <a:lnTo>
                  <a:pt x="28638" y="56565"/>
                </a:lnTo>
                <a:lnTo>
                  <a:pt x="29044" y="56438"/>
                </a:lnTo>
                <a:lnTo>
                  <a:pt x="29540" y="56311"/>
                </a:lnTo>
                <a:lnTo>
                  <a:pt x="29540" y="55041"/>
                </a:lnTo>
                <a:lnTo>
                  <a:pt x="29476" y="56184"/>
                </a:lnTo>
                <a:lnTo>
                  <a:pt x="28575" y="56438"/>
                </a:lnTo>
                <a:lnTo>
                  <a:pt x="28727" y="56311"/>
                </a:lnTo>
                <a:lnTo>
                  <a:pt x="28994" y="56184"/>
                </a:lnTo>
                <a:lnTo>
                  <a:pt x="29476" y="56184"/>
                </a:lnTo>
                <a:lnTo>
                  <a:pt x="29476" y="55041"/>
                </a:lnTo>
                <a:lnTo>
                  <a:pt x="28651" y="55041"/>
                </a:lnTo>
                <a:lnTo>
                  <a:pt x="28651" y="55295"/>
                </a:lnTo>
                <a:lnTo>
                  <a:pt x="28054" y="55676"/>
                </a:lnTo>
                <a:lnTo>
                  <a:pt x="28422" y="55422"/>
                </a:lnTo>
                <a:lnTo>
                  <a:pt x="28651" y="55295"/>
                </a:lnTo>
                <a:lnTo>
                  <a:pt x="28651" y="55041"/>
                </a:lnTo>
                <a:lnTo>
                  <a:pt x="27635" y="55041"/>
                </a:lnTo>
                <a:lnTo>
                  <a:pt x="27228" y="55079"/>
                </a:lnTo>
                <a:lnTo>
                  <a:pt x="26682" y="55168"/>
                </a:lnTo>
                <a:lnTo>
                  <a:pt x="26606" y="55803"/>
                </a:lnTo>
                <a:lnTo>
                  <a:pt x="26517" y="57327"/>
                </a:lnTo>
                <a:lnTo>
                  <a:pt x="25831" y="57200"/>
                </a:lnTo>
                <a:lnTo>
                  <a:pt x="25412" y="56946"/>
                </a:lnTo>
                <a:lnTo>
                  <a:pt x="26035" y="56692"/>
                </a:lnTo>
                <a:lnTo>
                  <a:pt x="26352" y="56565"/>
                </a:lnTo>
                <a:lnTo>
                  <a:pt x="26517" y="57327"/>
                </a:lnTo>
                <a:lnTo>
                  <a:pt x="26517" y="55791"/>
                </a:lnTo>
                <a:lnTo>
                  <a:pt x="26454" y="56184"/>
                </a:lnTo>
                <a:lnTo>
                  <a:pt x="26111" y="56311"/>
                </a:lnTo>
                <a:lnTo>
                  <a:pt x="24396" y="56692"/>
                </a:lnTo>
                <a:lnTo>
                  <a:pt x="25501" y="56311"/>
                </a:lnTo>
                <a:lnTo>
                  <a:pt x="26454" y="56184"/>
                </a:lnTo>
                <a:lnTo>
                  <a:pt x="26454" y="55778"/>
                </a:lnTo>
                <a:lnTo>
                  <a:pt x="25946" y="55676"/>
                </a:lnTo>
                <a:lnTo>
                  <a:pt x="25387" y="55549"/>
                </a:lnTo>
                <a:lnTo>
                  <a:pt x="25831" y="55422"/>
                </a:lnTo>
                <a:lnTo>
                  <a:pt x="26123" y="55270"/>
                </a:lnTo>
                <a:lnTo>
                  <a:pt x="25247" y="55422"/>
                </a:lnTo>
                <a:lnTo>
                  <a:pt x="26454" y="54965"/>
                </a:lnTo>
                <a:lnTo>
                  <a:pt x="26352" y="54787"/>
                </a:lnTo>
                <a:lnTo>
                  <a:pt x="26225" y="54660"/>
                </a:lnTo>
                <a:lnTo>
                  <a:pt x="26924" y="54279"/>
                </a:lnTo>
                <a:lnTo>
                  <a:pt x="26670" y="54876"/>
                </a:lnTo>
                <a:lnTo>
                  <a:pt x="26593" y="55041"/>
                </a:lnTo>
                <a:lnTo>
                  <a:pt x="25971" y="55168"/>
                </a:lnTo>
                <a:lnTo>
                  <a:pt x="26543" y="55054"/>
                </a:lnTo>
                <a:lnTo>
                  <a:pt x="27978" y="54787"/>
                </a:lnTo>
                <a:lnTo>
                  <a:pt x="28638" y="54660"/>
                </a:lnTo>
                <a:lnTo>
                  <a:pt x="27851" y="54965"/>
                </a:lnTo>
                <a:lnTo>
                  <a:pt x="28105" y="54914"/>
                </a:lnTo>
                <a:lnTo>
                  <a:pt x="27914" y="54965"/>
                </a:lnTo>
                <a:lnTo>
                  <a:pt x="35547" y="54965"/>
                </a:lnTo>
                <a:lnTo>
                  <a:pt x="35547" y="54787"/>
                </a:lnTo>
                <a:lnTo>
                  <a:pt x="36042" y="54648"/>
                </a:lnTo>
                <a:lnTo>
                  <a:pt x="36385" y="54406"/>
                </a:lnTo>
                <a:lnTo>
                  <a:pt x="36614" y="54279"/>
                </a:lnTo>
                <a:lnTo>
                  <a:pt x="36042" y="54648"/>
                </a:lnTo>
                <a:lnTo>
                  <a:pt x="36436" y="54533"/>
                </a:lnTo>
                <a:lnTo>
                  <a:pt x="37706" y="54533"/>
                </a:lnTo>
                <a:lnTo>
                  <a:pt x="37706" y="54406"/>
                </a:lnTo>
                <a:lnTo>
                  <a:pt x="37604" y="54279"/>
                </a:lnTo>
                <a:lnTo>
                  <a:pt x="37147" y="53771"/>
                </a:lnTo>
                <a:lnTo>
                  <a:pt x="37147" y="53898"/>
                </a:lnTo>
                <a:lnTo>
                  <a:pt x="36563" y="54025"/>
                </a:lnTo>
                <a:lnTo>
                  <a:pt x="36563" y="54152"/>
                </a:lnTo>
                <a:lnTo>
                  <a:pt x="36334" y="54279"/>
                </a:lnTo>
                <a:lnTo>
                  <a:pt x="35966" y="54406"/>
                </a:lnTo>
                <a:lnTo>
                  <a:pt x="36563" y="54152"/>
                </a:lnTo>
                <a:lnTo>
                  <a:pt x="36563" y="54025"/>
                </a:lnTo>
                <a:lnTo>
                  <a:pt x="35966" y="54152"/>
                </a:lnTo>
                <a:lnTo>
                  <a:pt x="36525" y="53898"/>
                </a:lnTo>
                <a:lnTo>
                  <a:pt x="37147" y="53898"/>
                </a:lnTo>
                <a:lnTo>
                  <a:pt x="37147" y="53771"/>
                </a:lnTo>
                <a:lnTo>
                  <a:pt x="37020" y="53619"/>
                </a:lnTo>
                <a:lnTo>
                  <a:pt x="36334" y="53860"/>
                </a:lnTo>
                <a:lnTo>
                  <a:pt x="36207" y="53898"/>
                </a:lnTo>
                <a:lnTo>
                  <a:pt x="36207" y="53771"/>
                </a:lnTo>
                <a:lnTo>
                  <a:pt x="36004" y="53390"/>
                </a:lnTo>
                <a:lnTo>
                  <a:pt x="35979" y="53263"/>
                </a:lnTo>
                <a:lnTo>
                  <a:pt x="35941" y="53009"/>
                </a:lnTo>
                <a:lnTo>
                  <a:pt x="35026" y="53009"/>
                </a:lnTo>
                <a:lnTo>
                  <a:pt x="35166" y="52755"/>
                </a:lnTo>
                <a:lnTo>
                  <a:pt x="35229" y="52628"/>
                </a:lnTo>
                <a:lnTo>
                  <a:pt x="36195" y="52120"/>
                </a:lnTo>
                <a:lnTo>
                  <a:pt x="36233" y="51866"/>
                </a:lnTo>
                <a:lnTo>
                  <a:pt x="35991" y="51866"/>
                </a:lnTo>
                <a:lnTo>
                  <a:pt x="36042" y="51485"/>
                </a:lnTo>
                <a:lnTo>
                  <a:pt x="36080" y="51231"/>
                </a:lnTo>
                <a:lnTo>
                  <a:pt x="36093" y="51104"/>
                </a:lnTo>
                <a:lnTo>
                  <a:pt x="35864" y="50812"/>
                </a:lnTo>
                <a:lnTo>
                  <a:pt x="35636" y="50596"/>
                </a:lnTo>
                <a:lnTo>
                  <a:pt x="35496" y="50469"/>
                </a:lnTo>
                <a:lnTo>
                  <a:pt x="34975" y="50520"/>
                </a:lnTo>
                <a:lnTo>
                  <a:pt x="36525" y="49847"/>
                </a:lnTo>
                <a:lnTo>
                  <a:pt x="36525" y="51358"/>
                </a:lnTo>
                <a:lnTo>
                  <a:pt x="36398" y="52285"/>
                </a:lnTo>
                <a:lnTo>
                  <a:pt x="36271" y="53009"/>
                </a:lnTo>
                <a:lnTo>
                  <a:pt x="36728" y="53238"/>
                </a:lnTo>
                <a:lnTo>
                  <a:pt x="38227" y="50812"/>
                </a:lnTo>
                <a:lnTo>
                  <a:pt x="38100" y="50215"/>
                </a:lnTo>
                <a:lnTo>
                  <a:pt x="37655" y="48945"/>
                </a:lnTo>
                <a:lnTo>
                  <a:pt x="37325" y="48818"/>
                </a:lnTo>
                <a:lnTo>
                  <a:pt x="36296" y="48818"/>
                </a:lnTo>
                <a:lnTo>
                  <a:pt x="37325" y="47929"/>
                </a:lnTo>
                <a:lnTo>
                  <a:pt x="37071" y="47929"/>
                </a:lnTo>
                <a:lnTo>
                  <a:pt x="36144" y="47701"/>
                </a:lnTo>
                <a:lnTo>
                  <a:pt x="37122" y="47129"/>
                </a:lnTo>
                <a:lnTo>
                  <a:pt x="36309" y="47459"/>
                </a:lnTo>
                <a:lnTo>
                  <a:pt x="37350" y="46850"/>
                </a:lnTo>
                <a:lnTo>
                  <a:pt x="35902" y="46240"/>
                </a:lnTo>
                <a:lnTo>
                  <a:pt x="35496" y="46253"/>
                </a:lnTo>
                <a:lnTo>
                  <a:pt x="34975" y="46596"/>
                </a:lnTo>
                <a:lnTo>
                  <a:pt x="34569" y="47091"/>
                </a:lnTo>
                <a:lnTo>
                  <a:pt x="35026" y="47434"/>
                </a:lnTo>
                <a:lnTo>
                  <a:pt x="35204" y="47536"/>
                </a:lnTo>
                <a:lnTo>
                  <a:pt x="35877" y="47625"/>
                </a:lnTo>
                <a:lnTo>
                  <a:pt x="35687" y="47701"/>
                </a:lnTo>
                <a:lnTo>
                  <a:pt x="35674" y="47929"/>
                </a:lnTo>
                <a:lnTo>
                  <a:pt x="35852" y="49212"/>
                </a:lnTo>
                <a:lnTo>
                  <a:pt x="36169" y="48933"/>
                </a:lnTo>
                <a:lnTo>
                  <a:pt x="36537" y="49326"/>
                </a:lnTo>
                <a:lnTo>
                  <a:pt x="36525" y="49682"/>
                </a:lnTo>
                <a:lnTo>
                  <a:pt x="35471" y="49911"/>
                </a:lnTo>
                <a:lnTo>
                  <a:pt x="34925" y="50520"/>
                </a:lnTo>
                <a:lnTo>
                  <a:pt x="33921" y="50596"/>
                </a:lnTo>
                <a:lnTo>
                  <a:pt x="35394" y="49987"/>
                </a:lnTo>
                <a:lnTo>
                  <a:pt x="35090" y="49834"/>
                </a:lnTo>
                <a:lnTo>
                  <a:pt x="34632" y="49453"/>
                </a:lnTo>
                <a:lnTo>
                  <a:pt x="33845" y="47167"/>
                </a:lnTo>
                <a:lnTo>
                  <a:pt x="33731" y="46888"/>
                </a:lnTo>
                <a:lnTo>
                  <a:pt x="33274" y="46469"/>
                </a:lnTo>
                <a:lnTo>
                  <a:pt x="33274" y="49961"/>
                </a:lnTo>
                <a:lnTo>
                  <a:pt x="31648" y="50863"/>
                </a:lnTo>
                <a:lnTo>
                  <a:pt x="31648" y="54279"/>
                </a:lnTo>
                <a:lnTo>
                  <a:pt x="30949" y="54546"/>
                </a:lnTo>
                <a:lnTo>
                  <a:pt x="30276" y="54660"/>
                </a:lnTo>
                <a:lnTo>
                  <a:pt x="30645" y="54533"/>
                </a:lnTo>
                <a:lnTo>
                  <a:pt x="30937" y="54406"/>
                </a:lnTo>
                <a:lnTo>
                  <a:pt x="31648" y="54279"/>
                </a:lnTo>
                <a:lnTo>
                  <a:pt x="31648" y="50863"/>
                </a:lnTo>
                <a:lnTo>
                  <a:pt x="31584" y="51231"/>
                </a:lnTo>
                <a:lnTo>
                  <a:pt x="30924" y="51422"/>
                </a:lnTo>
                <a:lnTo>
                  <a:pt x="30924" y="52755"/>
                </a:lnTo>
                <a:lnTo>
                  <a:pt x="30327" y="53009"/>
                </a:lnTo>
                <a:lnTo>
                  <a:pt x="30695" y="52755"/>
                </a:lnTo>
                <a:lnTo>
                  <a:pt x="30924" y="52755"/>
                </a:lnTo>
                <a:lnTo>
                  <a:pt x="30924" y="51422"/>
                </a:lnTo>
                <a:lnTo>
                  <a:pt x="30670" y="51485"/>
                </a:lnTo>
                <a:lnTo>
                  <a:pt x="30899" y="51333"/>
                </a:lnTo>
                <a:lnTo>
                  <a:pt x="31089" y="51231"/>
                </a:lnTo>
                <a:lnTo>
                  <a:pt x="31584" y="51231"/>
                </a:lnTo>
                <a:lnTo>
                  <a:pt x="31584" y="50888"/>
                </a:lnTo>
                <a:lnTo>
                  <a:pt x="31191" y="51104"/>
                </a:lnTo>
                <a:lnTo>
                  <a:pt x="30683" y="50977"/>
                </a:lnTo>
                <a:lnTo>
                  <a:pt x="30619" y="50761"/>
                </a:lnTo>
                <a:lnTo>
                  <a:pt x="30619" y="51866"/>
                </a:lnTo>
                <a:lnTo>
                  <a:pt x="30060" y="52108"/>
                </a:lnTo>
                <a:lnTo>
                  <a:pt x="30060" y="53390"/>
                </a:lnTo>
                <a:lnTo>
                  <a:pt x="29400" y="53771"/>
                </a:lnTo>
                <a:lnTo>
                  <a:pt x="28702" y="53771"/>
                </a:lnTo>
                <a:lnTo>
                  <a:pt x="29362" y="53517"/>
                </a:lnTo>
                <a:lnTo>
                  <a:pt x="30060" y="53390"/>
                </a:lnTo>
                <a:lnTo>
                  <a:pt x="30060" y="52108"/>
                </a:lnTo>
                <a:lnTo>
                  <a:pt x="30213" y="51993"/>
                </a:lnTo>
                <a:lnTo>
                  <a:pt x="30391" y="51866"/>
                </a:lnTo>
                <a:lnTo>
                  <a:pt x="30619" y="51866"/>
                </a:lnTo>
                <a:lnTo>
                  <a:pt x="30619" y="50761"/>
                </a:lnTo>
                <a:lnTo>
                  <a:pt x="30264" y="49961"/>
                </a:lnTo>
                <a:lnTo>
                  <a:pt x="29794" y="49580"/>
                </a:lnTo>
                <a:lnTo>
                  <a:pt x="29641" y="49453"/>
                </a:lnTo>
                <a:lnTo>
                  <a:pt x="28397" y="48437"/>
                </a:lnTo>
                <a:lnTo>
                  <a:pt x="28308" y="48056"/>
                </a:lnTo>
                <a:lnTo>
                  <a:pt x="28079" y="48056"/>
                </a:lnTo>
                <a:lnTo>
                  <a:pt x="27736" y="48056"/>
                </a:lnTo>
                <a:lnTo>
                  <a:pt x="28003" y="47929"/>
                </a:lnTo>
                <a:lnTo>
                  <a:pt x="28257" y="47866"/>
                </a:lnTo>
                <a:lnTo>
                  <a:pt x="28155" y="47421"/>
                </a:lnTo>
                <a:lnTo>
                  <a:pt x="28181" y="46863"/>
                </a:lnTo>
                <a:lnTo>
                  <a:pt x="28575" y="46697"/>
                </a:lnTo>
                <a:lnTo>
                  <a:pt x="28244" y="46405"/>
                </a:lnTo>
                <a:lnTo>
                  <a:pt x="28448" y="46405"/>
                </a:lnTo>
                <a:lnTo>
                  <a:pt x="29057" y="46151"/>
                </a:lnTo>
                <a:lnTo>
                  <a:pt x="29032" y="46507"/>
                </a:lnTo>
                <a:lnTo>
                  <a:pt x="29324" y="46405"/>
                </a:lnTo>
                <a:lnTo>
                  <a:pt x="29032" y="46532"/>
                </a:lnTo>
                <a:lnTo>
                  <a:pt x="29464" y="46405"/>
                </a:lnTo>
                <a:lnTo>
                  <a:pt x="30353" y="46151"/>
                </a:lnTo>
                <a:lnTo>
                  <a:pt x="29781" y="47548"/>
                </a:lnTo>
                <a:lnTo>
                  <a:pt x="29679" y="48056"/>
                </a:lnTo>
                <a:lnTo>
                  <a:pt x="29984" y="48945"/>
                </a:lnTo>
                <a:lnTo>
                  <a:pt x="30086" y="49707"/>
                </a:lnTo>
                <a:lnTo>
                  <a:pt x="30264" y="49961"/>
                </a:lnTo>
                <a:lnTo>
                  <a:pt x="30378" y="50088"/>
                </a:lnTo>
                <a:lnTo>
                  <a:pt x="30518" y="50215"/>
                </a:lnTo>
                <a:lnTo>
                  <a:pt x="33274" y="49961"/>
                </a:lnTo>
                <a:lnTo>
                  <a:pt x="33274" y="46469"/>
                </a:lnTo>
                <a:lnTo>
                  <a:pt x="32397" y="45643"/>
                </a:lnTo>
                <a:lnTo>
                  <a:pt x="31419" y="44627"/>
                </a:lnTo>
                <a:lnTo>
                  <a:pt x="30454" y="43611"/>
                </a:lnTo>
                <a:lnTo>
                  <a:pt x="30327" y="43484"/>
                </a:lnTo>
                <a:lnTo>
                  <a:pt x="30480" y="43357"/>
                </a:lnTo>
                <a:lnTo>
                  <a:pt x="31813" y="42214"/>
                </a:lnTo>
                <a:lnTo>
                  <a:pt x="30568" y="41960"/>
                </a:lnTo>
                <a:lnTo>
                  <a:pt x="29616" y="42214"/>
                </a:lnTo>
                <a:lnTo>
                  <a:pt x="29591" y="43357"/>
                </a:lnTo>
                <a:lnTo>
                  <a:pt x="29387" y="43472"/>
                </a:lnTo>
                <a:lnTo>
                  <a:pt x="29387" y="44627"/>
                </a:lnTo>
                <a:lnTo>
                  <a:pt x="29171" y="44754"/>
                </a:lnTo>
                <a:lnTo>
                  <a:pt x="29337" y="44754"/>
                </a:lnTo>
                <a:lnTo>
                  <a:pt x="29324" y="45897"/>
                </a:lnTo>
                <a:lnTo>
                  <a:pt x="28663" y="46151"/>
                </a:lnTo>
                <a:lnTo>
                  <a:pt x="28054" y="46151"/>
                </a:lnTo>
                <a:lnTo>
                  <a:pt x="27724" y="46151"/>
                </a:lnTo>
                <a:lnTo>
                  <a:pt x="27978" y="46024"/>
                </a:lnTo>
                <a:lnTo>
                  <a:pt x="28473" y="45897"/>
                </a:lnTo>
                <a:lnTo>
                  <a:pt x="28168" y="46088"/>
                </a:lnTo>
                <a:lnTo>
                  <a:pt x="28625" y="45897"/>
                </a:lnTo>
                <a:lnTo>
                  <a:pt x="29324" y="45897"/>
                </a:lnTo>
                <a:lnTo>
                  <a:pt x="29324" y="44767"/>
                </a:lnTo>
                <a:lnTo>
                  <a:pt x="27190" y="45834"/>
                </a:lnTo>
                <a:lnTo>
                  <a:pt x="27584" y="45796"/>
                </a:lnTo>
                <a:lnTo>
                  <a:pt x="27901" y="45770"/>
                </a:lnTo>
                <a:lnTo>
                  <a:pt x="28511" y="45643"/>
                </a:lnTo>
                <a:lnTo>
                  <a:pt x="27952" y="45897"/>
                </a:lnTo>
                <a:lnTo>
                  <a:pt x="27330" y="45897"/>
                </a:lnTo>
                <a:lnTo>
                  <a:pt x="27584" y="45796"/>
                </a:lnTo>
                <a:lnTo>
                  <a:pt x="27127" y="45897"/>
                </a:lnTo>
                <a:lnTo>
                  <a:pt x="27152" y="45770"/>
                </a:lnTo>
                <a:lnTo>
                  <a:pt x="27190" y="45643"/>
                </a:lnTo>
                <a:lnTo>
                  <a:pt x="27305" y="45135"/>
                </a:lnTo>
                <a:lnTo>
                  <a:pt x="27190" y="44627"/>
                </a:lnTo>
                <a:lnTo>
                  <a:pt x="27101" y="44373"/>
                </a:lnTo>
                <a:lnTo>
                  <a:pt x="26695" y="43992"/>
                </a:lnTo>
                <a:lnTo>
                  <a:pt x="26936" y="43484"/>
                </a:lnTo>
                <a:lnTo>
                  <a:pt x="27063" y="43243"/>
                </a:lnTo>
                <a:lnTo>
                  <a:pt x="26352" y="43484"/>
                </a:lnTo>
                <a:lnTo>
                  <a:pt x="25425" y="43357"/>
                </a:lnTo>
                <a:lnTo>
                  <a:pt x="26136" y="43103"/>
                </a:lnTo>
                <a:lnTo>
                  <a:pt x="27216" y="42900"/>
                </a:lnTo>
                <a:lnTo>
                  <a:pt x="27495" y="42849"/>
                </a:lnTo>
                <a:lnTo>
                  <a:pt x="28854" y="42595"/>
                </a:lnTo>
                <a:lnTo>
                  <a:pt x="27432" y="43103"/>
                </a:lnTo>
                <a:lnTo>
                  <a:pt x="27368" y="43243"/>
                </a:lnTo>
                <a:lnTo>
                  <a:pt x="27736" y="44373"/>
                </a:lnTo>
                <a:lnTo>
                  <a:pt x="28333" y="44500"/>
                </a:lnTo>
                <a:lnTo>
                  <a:pt x="28587" y="45008"/>
                </a:lnTo>
                <a:lnTo>
                  <a:pt x="29387" y="44627"/>
                </a:lnTo>
                <a:lnTo>
                  <a:pt x="29387" y="43472"/>
                </a:lnTo>
                <a:lnTo>
                  <a:pt x="28994" y="43611"/>
                </a:lnTo>
                <a:lnTo>
                  <a:pt x="29591" y="43357"/>
                </a:lnTo>
                <a:lnTo>
                  <a:pt x="29591" y="42202"/>
                </a:lnTo>
                <a:lnTo>
                  <a:pt x="29184" y="41833"/>
                </a:lnTo>
                <a:lnTo>
                  <a:pt x="29184" y="41960"/>
                </a:lnTo>
                <a:lnTo>
                  <a:pt x="28841" y="42087"/>
                </a:lnTo>
                <a:lnTo>
                  <a:pt x="27127" y="42595"/>
                </a:lnTo>
                <a:lnTo>
                  <a:pt x="27686" y="42341"/>
                </a:lnTo>
                <a:lnTo>
                  <a:pt x="28232" y="42087"/>
                </a:lnTo>
                <a:lnTo>
                  <a:pt x="29184" y="41960"/>
                </a:lnTo>
                <a:lnTo>
                  <a:pt x="29184" y="41833"/>
                </a:lnTo>
                <a:lnTo>
                  <a:pt x="29057" y="41706"/>
                </a:lnTo>
                <a:lnTo>
                  <a:pt x="29070" y="40563"/>
                </a:lnTo>
                <a:lnTo>
                  <a:pt x="29121" y="40182"/>
                </a:lnTo>
                <a:lnTo>
                  <a:pt x="29171" y="39865"/>
                </a:lnTo>
                <a:lnTo>
                  <a:pt x="28460" y="40208"/>
                </a:lnTo>
                <a:lnTo>
                  <a:pt x="28600" y="40182"/>
                </a:lnTo>
                <a:lnTo>
                  <a:pt x="28384" y="40284"/>
                </a:lnTo>
                <a:lnTo>
                  <a:pt x="28384" y="41706"/>
                </a:lnTo>
                <a:lnTo>
                  <a:pt x="28143" y="41833"/>
                </a:lnTo>
                <a:lnTo>
                  <a:pt x="27787" y="41960"/>
                </a:lnTo>
                <a:lnTo>
                  <a:pt x="28384" y="41706"/>
                </a:lnTo>
                <a:lnTo>
                  <a:pt x="28384" y="40284"/>
                </a:lnTo>
                <a:lnTo>
                  <a:pt x="27686" y="40563"/>
                </a:lnTo>
                <a:lnTo>
                  <a:pt x="28460" y="40208"/>
                </a:lnTo>
                <a:lnTo>
                  <a:pt x="27216" y="40335"/>
                </a:lnTo>
                <a:lnTo>
                  <a:pt x="27216" y="42087"/>
                </a:lnTo>
                <a:lnTo>
                  <a:pt x="26974" y="42214"/>
                </a:lnTo>
                <a:lnTo>
                  <a:pt x="26619" y="42341"/>
                </a:lnTo>
                <a:lnTo>
                  <a:pt x="26924" y="42214"/>
                </a:lnTo>
                <a:lnTo>
                  <a:pt x="27216" y="42087"/>
                </a:lnTo>
                <a:lnTo>
                  <a:pt x="27216" y="40335"/>
                </a:lnTo>
                <a:lnTo>
                  <a:pt x="27165" y="41960"/>
                </a:lnTo>
                <a:lnTo>
                  <a:pt x="26936" y="42087"/>
                </a:lnTo>
                <a:lnTo>
                  <a:pt x="26568" y="42214"/>
                </a:lnTo>
                <a:lnTo>
                  <a:pt x="27165" y="41960"/>
                </a:lnTo>
                <a:lnTo>
                  <a:pt x="27165" y="40335"/>
                </a:lnTo>
                <a:lnTo>
                  <a:pt x="24752" y="40563"/>
                </a:lnTo>
                <a:lnTo>
                  <a:pt x="26174" y="39928"/>
                </a:lnTo>
                <a:lnTo>
                  <a:pt x="26047" y="39928"/>
                </a:lnTo>
                <a:lnTo>
                  <a:pt x="26403" y="39801"/>
                </a:lnTo>
                <a:lnTo>
                  <a:pt x="26746" y="39674"/>
                </a:lnTo>
                <a:lnTo>
                  <a:pt x="26187" y="39928"/>
                </a:lnTo>
                <a:lnTo>
                  <a:pt x="29184" y="39801"/>
                </a:lnTo>
                <a:lnTo>
                  <a:pt x="29197" y="39674"/>
                </a:lnTo>
                <a:lnTo>
                  <a:pt x="28524" y="39166"/>
                </a:lnTo>
                <a:lnTo>
                  <a:pt x="27838" y="38658"/>
                </a:lnTo>
                <a:lnTo>
                  <a:pt x="27254" y="37515"/>
                </a:lnTo>
                <a:lnTo>
                  <a:pt x="27190" y="37388"/>
                </a:lnTo>
                <a:lnTo>
                  <a:pt x="27305" y="37134"/>
                </a:lnTo>
                <a:lnTo>
                  <a:pt x="28333" y="36372"/>
                </a:lnTo>
                <a:lnTo>
                  <a:pt x="27089" y="36499"/>
                </a:lnTo>
                <a:lnTo>
                  <a:pt x="26822" y="36614"/>
                </a:lnTo>
                <a:lnTo>
                  <a:pt x="26390" y="37007"/>
                </a:lnTo>
                <a:lnTo>
                  <a:pt x="26708" y="37007"/>
                </a:lnTo>
                <a:lnTo>
                  <a:pt x="26111" y="37261"/>
                </a:lnTo>
                <a:lnTo>
                  <a:pt x="26301" y="37134"/>
                </a:lnTo>
                <a:lnTo>
                  <a:pt x="26390" y="37007"/>
                </a:lnTo>
                <a:lnTo>
                  <a:pt x="25603" y="36880"/>
                </a:lnTo>
                <a:lnTo>
                  <a:pt x="26504" y="36753"/>
                </a:lnTo>
                <a:lnTo>
                  <a:pt x="26822" y="36614"/>
                </a:lnTo>
                <a:lnTo>
                  <a:pt x="26949" y="36499"/>
                </a:lnTo>
                <a:lnTo>
                  <a:pt x="27089" y="36499"/>
                </a:lnTo>
                <a:lnTo>
                  <a:pt x="28244" y="35991"/>
                </a:lnTo>
                <a:lnTo>
                  <a:pt x="25234" y="36880"/>
                </a:lnTo>
                <a:lnTo>
                  <a:pt x="24422" y="36753"/>
                </a:lnTo>
                <a:lnTo>
                  <a:pt x="26631" y="36385"/>
                </a:lnTo>
                <a:lnTo>
                  <a:pt x="26860" y="36144"/>
                </a:lnTo>
                <a:lnTo>
                  <a:pt x="26974" y="35915"/>
                </a:lnTo>
                <a:lnTo>
                  <a:pt x="26733" y="35814"/>
                </a:lnTo>
                <a:lnTo>
                  <a:pt x="26377" y="35140"/>
                </a:lnTo>
                <a:lnTo>
                  <a:pt x="25717" y="35610"/>
                </a:lnTo>
                <a:lnTo>
                  <a:pt x="25057" y="35229"/>
                </a:lnTo>
                <a:lnTo>
                  <a:pt x="24193" y="35610"/>
                </a:lnTo>
                <a:lnTo>
                  <a:pt x="23583" y="35991"/>
                </a:lnTo>
                <a:lnTo>
                  <a:pt x="25615" y="35687"/>
                </a:lnTo>
                <a:lnTo>
                  <a:pt x="24650" y="36372"/>
                </a:lnTo>
                <a:lnTo>
                  <a:pt x="24015" y="36372"/>
                </a:lnTo>
                <a:lnTo>
                  <a:pt x="23774" y="36715"/>
                </a:lnTo>
                <a:lnTo>
                  <a:pt x="24244" y="36639"/>
                </a:lnTo>
                <a:lnTo>
                  <a:pt x="23799" y="37223"/>
                </a:lnTo>
                <a:lnTo>
                  <a:pt x="24549" y="37134"/>
                </a:lnTo>
                <a:lnTo>
                  <a:pt x="24650" y="37388"/>
                </a:lnTo>
                <a:lnTo>
                  <a:pt x="24739" y="37807"/>
                </a:lnTo>
                <a:lnTo>
                  <a:pt x="23812" y="38366"/>
                </a:lnTo>
                <a:lnTo>
                  <a:pt x="23787" y="38531"/>
                </a:lnTo>
                <a:lnTo>
                  <a:pt x="24599" y="38531"/>
                </a:lnTo>
                <a:lnTo>
                  <a:pt x="25273" y="38366"/>
                </a:lnTo>
                <a:lnTo>
                  <a:pt x="25031" y="38277"/>
                </a:lnTo>
                <a:lnTo>
                  <a:pt x="26111" y="37896"/>
                </a:lnTo>
                <a:lnTo>
                  <a:pt x="26085" y="37642"/>
                </a:lnTo>
                <a:lnTo>
                  <a:pt x="25946" y="37515"/>
                </a:lnTo>
                <a:lnTo>
                  <a:pt x="25628" y="37515"/>
                </a:lnTo>
                <a:lnTo>
                  <a:pt x="26225" y="37261"/>
                </a:lnTo>
                <a:lnTo>
                  <a:pt x="26504" y="37134"/>
                </a:lnTo>
                <a:lnTo>
                  <a:pt x="26517" y="37680"/>
                </a:lnTo>
                <a:lnTo>
                  <a:pt x="26822" y="37515"/>
                </a:lnTo>
                <a:lnTo>
                  <a:pt x="26974" y="39255"/>
                </a:lnTo>
                <a:lnTo>
                  <a:pt x="27559" y="39166"/>
                </a:lnTo>
                <a:lnTo>
                  <a:pt x="27254" y="39293"/>
                </a:lnTo>
                <a:lnTo>
                  <a:pt x="26987" y="39370"/>
                </a:lnTo>
                <a:lnTo>
                  <a:pt x="27025" y="39801"/>
                </a:lnTo>
                <a:lnTo>
                  <a:pt x="26949" y="39674"/>
                </a:lnTo>
                <a:lnTo>
                  <a:pt x="26797" y="39433"/>
                </a:lnTo>
                <a:lnTo>
                  <a:pt x="25501" y="39801"/>
                </a:lnTo>
                <a:lnTo>
                  <a:pt x="26060" y="39547"/>
                </a:lnTo>
                <a:lnTo>
                  <a:pt x="26606" y="39293"/>
                </a:lnTo>
                <a:lnTo>
                  <a:pt x="26568" y="39039"/>
                </a:lnTo>
                <a:lnTo>
                  <a:pt x="26416" y="38785"/>
                </a:lnTo>
                <a:lnTo>
                  <a:pt x="25882" y="38595"/>
                </a:lnTo>
                <a:lnTo>
                  <a:pt x="25882" y="38785"/>
                </a:lnTo>
                <a:lnTo>
                  <a:pt x="25844" y="39547"/>
                </a:lnTo>
                <a:lnTo>
                  <a:pt x="25209" y="39255"/>
                </a:lnTo>
                <a:lnTo>
                  <a:pt x="25273" y="39039"/>
                </a:lnTo>
                <a:lnTo>
                  <a:pt x="25882" y="38785"/>
                </a:lnTo>
                <a:lnTo>
                  <a:pt x="25882" y="38595"/>
                </a:lnTo>
                <a:lnTo>
                  <a:pt x="25450" y="38785"/>
                </a:lnTo>
                <a:lnTo>
                  <a:pt x="24739" y="38785"/>
                </a:lnTo>
                <a:lnTo>
                  <a:pt x="25120" y="38658"/>
                </a:lnTo>
                <a:lnTo>
                  <a:pt x="25400" y="38531"/>
                </a:lnTo>
                <a:lnTo>
                  <a:pt x="24676" y="38658"/>
                </a:lnTo>
                <a:lnTo>
                  <a:pt x="24142" y="39039"/>
                </a:lnTo>
                <a:lnTo>
                  <a:pt x="24015" y="40005"/>
                </a:lnTo>
                <a:lnTo>
                  <a:pt x="24422" y="40563"/>
                </a:lnTo>
                <a:lnTo>
                  <a:pt x="26466" y="40690"/>
                </a:lnTo>
                <a:lnTo>
                  <a:pt x="25730" y="42087"/>
                </a:lnTo>
                <a:lnTo>
                  <a:pt x="26911" y="42722"/>
                </a:lnTo>
                <a:lnTo>
                  <a:pt x="27190" y="42722"/>
                </a:lnTo>
                <a:lnTo>
                  <a:pt x="26517" y="42849"/>
                </a:lnTo>
                <a:lnTo>
                  <a:pt x="26200" y="42976"/>
                </a:lnTo>
                <a:lnTo>
                  <a:pt x="25450" y="42875"/>
                </a:lnTo>
                <a:lnTo>
                  <a:pt x="25527" y="43141"/>
                </a:lnTo>
                <a:lnTo>
                  <a:pt x="25209" y="43738"/>
                </a:lnTo>
                <a:lnTo>
                  <a:pt x="26200" y="44500"/>
                </a:lnTo>
                <a:lnTo>
                  <a:pt x="26250" y="44754"/>
                </a:lnTo>
                <a:lnTo>
                  <a:pt x="25768" y="45262"/>
                </a:lnTo>
                <a:lnTo>
                  <a:pt x="26301" y="45770"/>
                </a:lnTo>
                <a:lnTo>
                  <a:pt x="26250" y="45643"/>
                </a:lnTo>
                <a:lnTo>
                  <a:pt x="26898" y="45770"/>
                </a:lnTo>
                <a:lnTo>
                  <a:pt x="26708" y="45834"/>
                </a:lnTo>
                <a:lnTo>
                  <a:pt x="26670" y="46024"/>
                </a:lnTo>
                <a:lnTo>
                  <a:pt x="26797" y="47167"/>
                </a:lnTo>
                <a:lnTo>
                  <a:pt x="26885" y="47421"/>
                </a:lnTo>
                <a:lnTo>
                  <a:pt x="26974" y="48056"/>
                </a:lnTo>
                <a:lnTo>
                  <a:pt x="27216" y="48310"/>
                </a:lnTo>
                <a:lnTo>
                  <a:pt x="27254" y="48437"/>
                </a:lnTo>
                <a:lnTo>
                  <a:pt x="27851" y="48691"/>
                </a:lnTo>
                <a:lnTo>
                  <a:pt x="27292" y="49339"/>
                </a:lnTo>
                <a:lnTo>
                  <a:pt x="27965" y="49580"/>
                </a:lnTo>
                <a:lnTo>
                  <a:pt x="27622" y="49453"/>
                </a:lnTo>
                <a:lnTo>
                  <a:pt x="28219" y="49580"/>
                </a:lnTo>
                <a:lnTo>
                  <a:pt x="28333" y="49707"/>
                </a:lnTo>
                <a:lnTo>
                  <a:pt x="28308" y="50012"/>
                </a:lnTo>
                <a:lnTo>
                  <a:pt x="28536" y="49707"/>
                </a:lnTo>
                <a:lnTo>
                  <a:pt x="28600" y="50215"/>
                </a:lnTo>
                <a:lnTo>
                  <a:pt x="28727" y="50850"/>
                </a:lnTo>
                <a:lnTo>
                  <a:pt x="28841" y="51231"/>
                </a:lnTo>
                <a:lnTo>
                  <a:pt x="29070" y="51333"/>
                </a:lnTo>
                <a:lnTo>
                  <a:pt x="29057" y="51523"/>
                </a:lnTo>
                <a:lnTo>
                  <a:pt x="28638" y="52260"/>
                </a:lnTo>
                <a:lnTo>
                  <a:pt x="29997" y="51993"/>
                </a:lnTo>
                <a:lnTo>
                  <a:pt x="29248" y="52374"/>
                </a:lnTo>
                <a:lnTo>
                  <a:pt x="27355" y="52743"/>
                </a:lnTo>
                <a:lnTo>
                  <a:pt x="27393" y="53505"/>
                </a:lnTo>
                <a:lnTo>
                  <a:pt x="26657" y="52793"/>
                </a:lnTo>
                <a:lnTo>
                  <a:pt x="26568" y="53009"/>
                </a:lnTo>
                <a:lnTo>
                  <a:pt x="26949" y="53708"/>
                </a:lnTo>
                <a:lnTo>
                  <a:pt x="27419" y="53517"/>
                </a:lnTo>
                <a:lnTo>
                  <a:pt x="28130" y="53390"/>
                </a:lnTo>
                <a:lnTo>
                  <a:pt x="27482" y="53644"/>
                </a:lnTo>
                <a:lnTo>
                  <a:pt x="28105" y="53644"/>
                </a:lnTo>
                <a:lnTo>
                  <a:pt x="27559" y="53898"/>
                </a:lnTo>
                <a:lnTo>
                  <a:pt x="28117" y="53784"/>
                </a:lnTo>
                <a:lnTo>
                  <a:pt x="28422" y="53644"/>
                </a:lnTo>
                <a:lnTo>
                  <a:pt x="28968" y="53390"/>
                </a:lnTo>
                <a:lnTo>
                  <a:pt x="29921" y="53263"/>
                </a:lnTo>
                <a:lnTo>
                  <a:pt x="29578" y="53390"/>
                </a:lnTo>
                <a:lnTo>
                  <a:pt x="27889" y="53898"/>
                </a:lnTo>
                <a:lnTo>
                  <a:pt x="27609" y="54025"/>
                </a:lnTo>
                <a:lnTo>
                  <a:pt x="28079" y="54025"/>
                </a:lnTo>
                <a:lnTo>
                  <a:pt x="27178" y="54279"/>
                </a:lnTo>
                <a:lnTo>
                  <a:pt x="27330" y="54152"/>
                </a:lnTo>
                <a:lnTo>
                  <a:pt x="27584" y="54038"/>
                </a:lnTo>
                <a:lnTo>
                  <a:pt x="27165" y="54114"/>
                </a:lnTo>
                <a:lnTo>
                  <a:pt x="25552" y="54787"/>
                </a:lnTo>
                <a:lnTo>
                  <a:pt x="26149" y="54406"/>
                </a:lnTo>
                <a:lnTo>
                  <a:pt x="26568" y="53708"/>
                </a:lnTo>
                <a:lnTo>
                  <a:pt x="26492" y="53390"/>
                </a:lnTo>
                <a:lnTo>
                  <a:pt x="26441" y="53263"/>
                </a:lnTo>
                <a:lnTo>
                  <a:pt x="26263" y="52882"/>
                </a:lnTo>
                <a:lnTo>
                  <a:pt x="24472" y="53263"/>
                </a:lnTo>
                <a:lnTo>
                  <a:pt x="25476" y="52247"/>
                </a:lnTo>
                <a:lnTo>
                  <a:pt x="25654" y="52082"/>
                </a:lnTo>
                <a:lnTo>
                  <a:pt x="24307" y="52247"/>
                </a:lnTo>
                <a:lnTo>
                  <a:pt x="25298" y="51816"/>
                </a:lnTo>
                <a:lnTo>
                  <a:pt x="25019" y="51612"/>
                </a:lnTo>
                <a:lnTo>
                  <a:pt x="25006" y="51333"/>
                </a:lnTo>
                <a:lnTo>
                  <a:pt x="23050" y="50596"/>
                </a:lnTo>
                <a:lnTo>
                  <a:pt x="23012" y="48691"/>
                </a:lnTo>
                <a:lnTo>
                  <a:pt x="22771" y="48310"/>
                </a:lnTo>
                <a:lnTo>
                  <a:pt x="22618" y="48056"/>
                </a:lnTo>
                <a:lnTo>
                  <a:pt x="22415" y="47739"/>
                </a:lnTo>
                <a:lnTo>
                  <a:pt x="22415" y="48310"/>
                </a:lnTo>
                <a:lnTo>
                  <a:pt x="21844" y="48564"/>
                </a:lnTo>
                <a:lnTo>
                  <a:pt x="21234" y="48691"/>
                </a:lnTo>
                <a:lnTo>
                  <a:pt x="21513" y="48564"/>
                </a:lnTo>
                <a:lnTo>
                  <a:pt x="21793" y="48437"/>
                </a:lnTo>
                <a:lnTo>
                  <a:pt x="22415" y="48310"/>
                </a:lnTo>
                <a:lnTo>
                  <a:pt x="22415" y="47739"/>
                </a:lnTo>
                <a:lnTo>
                  <a:pt x="22225" y="47421"/>
                </a:lnTo>
                <a:lnTo>
                  <a:pt x="22339" y="46913"/>
                </a:lnTo>
                <a:lnTo>
                  <a:pt x="22415" y="46532"/>
                </a:lnTo>
                <a:lnTo>
                  <a:pt x="21856" y="46545"/>
                </a:lnTo>
                <a:lnTo>
                  <a:pt x="21856" y="47421"/>
                </a:lnTo>
                <a:lnTo>
                  <a:pt x="21805" y="48056"/>
                </a:lnTo>
                <a:lnTo>
                  <a:pt x="21717" y="48310"/>
                </a:lnTo>
                <a:lnTo>
                  <a:pt x="21488" y="48437"/>
                </a:lnTo>
                <a:lnTo>
                  <a:pt x="21120" y="48564"/>
                </a:lnTo>
                <a:lnTo>
                  <a:pt x="21717" y="48310"/>
                </a:lnTo>
                <a:lnTo>
                  <a:pt x="21717" y="48018"/>
                </a:lnTo>
                <a:lnTo>
                  <a:pt x="21259" y="47802"/>
                </a:lnTo>
                <a:lnTo>
                  <a:pt x="21031" y="47802"/>
                </a:lnTo>
                <a:lnTo>
                  <a:pt x="21234" y="47675"/>
                </a:lnTo>
                <a:lnTo>
                  <a:pt x="21856" y="47421"/>
                </a:lnTo>
                <a:lnTo>
                  <a:pt x="21856" y="46545"/>
                </a:lnTo>
                <a:lnTo>
                  <a:pt x="21247" y="46786"/>
                </a:lnTo>
                <a:lnTo>
                  <a:pt x="20916" y="46863"/>
                </a:lnTo>
                <a:lnTo>
                  <a:pt x="20764" y="46888"/>
                </a:lnTo>
                <a:lnTo>
                  <a:pt x="20624" y="46913"/>
                </a:lnTo>
                <a:lnTo>
                  <a:pt x="20256" y="46786"/>
                </a:lnTo>
                <a:lnTo>
                  <a:pt x="20205" y="47421"/>
                </a:lnTo>
                <a:lnTo>
                  <a:pt x="19735" y="50342"/>
                </a:lnTo>
                <a:lnTo>
                  <a:pt x="24066" y="53746"/>
                </a:lnTo>
                <a:lnTo>
                  <a:pt x="24180" y="54025"/>
                </a:lnTo>
                <a:lnTo>
                  <a:pt x="22606" y="56438"/>
                </a:lnTo>
                <a:lnTo>
                  <a:pt x="22491" y="56819"/>
                </a:lnTo>
                <a:lnTo>
                  <a:pt x="23329" y="59232"/>
                </a:lnTo>
                <a:lnTo>
                  <a:pt x="23456" y="59740"/>
                </a:lnTo>
                <a:lnTo>
                  <a:pt x="22783" y="60883"/>
                </a:lnTo>
                <a:lnTo>
                  <a:pt x="22390" y="60248"/>
                </a:lnTo>
                <a:lnTo>
                  <a:pt x="19964" y="57975"/>
                </a:lnTo>
                <a:lnTo>
                  <a:pt x="19621" y="59486"/>
                </a:lnTo>
                <a:lnTo>
                  <a:pt x="21678" y="60248"/>
                </a:lnTo>
                <a:lnTo>
                  <a:pt x="20548" y="62534"/>
                </a:lnTo>
                <a:lnTo>
                  <a:pt x="19291" y="63296"/>
                </a:lnTo>
                <a:lnTo>
                  <a:pt x="20320" y="63296"/>
                </a:lnTo>
                <a:lnTo>
                  <a:pt x="27686" y="60883"/>
                </a:lnTo>
                <a:lnTo>
                  <a:pt x="38303" y="57327"/>
                </a:lnTo>
                <a:lnTo>
                  <a:pt x="39065" y="57073"/>
                </a:lnTo>
                <a:lnTo>
                  <a:pt x="40805" y="56311"/>
                </a:lnTo>
                <a:lnTo>
                  <a:pt x="41084" y="56184"/>
                </a:lnTo>
                <a:lnTo>
                  <a:pt x="41960" y="55803"/>
                </a:lnTo>
                <a:lnTo>
                  <a:pt x="42240" y="55676"/>
                </a:lnTo>
                <a:lnTo>
                  <a:pt x="42532" y="55549"/>
                </a:lnTo>
                <a:close/>
              </a:path>
              <a:path w="46354" h="63500">
                <a:moveTo>
                  <a:pt x="45212" y="52806"/>
                </a:moveTo>
                <a:lnTo>
                  <a:pt x="44513" y="52882"/>
                </a:lnTo>
                <a:lnTo>
                  <a:pt x="44221" y="53009"/>
                </a:lnTo>
                <a:lnTo>
                  <a:pt x="43853" y="53162"/>
                </a:lnTo>
                <a:lnTo>
                  <a:pt x="44551" y="53098"/>
                </a:lnTo>
                <a:lnTo>
                  <a:pt x="44843" y="52971"/>
                </a:lnTo>
                <a:lnTo>
                  <a:pt x="45212" y="52806"/>
                </a:lnTo>
                <a:close/>
              </a:path>
              <a:path w="46354" h="63500">
                <a:moveTo>
                  <a:pt x="45237" y="47371"/>
                </a:moveTo>
                <a:lnTo>
                  <a:pt x="44538" y="47447"/>
                </a:lnTo>
                <a:lnTo>
                  <a:pt x="44246" y="47574"/>
                </a:lnTo>
                <a:lnTo>
                  <a:pt x="43878" y="47726"/>
                </a:lnTo>
                <a:lnTo>
                  <a:pt x="44577" y="47663"/>
                </a:lnTo>
                <a:lnTo>
                  <a:pt x="44869" y="47536"/>
                </a:lnTo>
                <a:lnTo>
                  <a:pt x="45237" y="47371"/>
                </a:lnTo>
                <a:close/>
              </a:path>
              <a:path w="46354" h="63500">
                <a:moveTo>
                  <a:pt x="45275" y="53162"/>
                </a:moveTo>
                <a:lnTo>
                  <a:pt x="44323" y="53289"/>
                </a:lnTo>
                <a:lnTo>
                  <a:pt x="43218" y="53759"/>
                </a:lnTo>
                <a:lnTo>
                  <a:pt x="44932" y="53301"/>
                </a:lnTo>
                <a:lnTo>
                  <a:pt x="45275" y="53162"/>
                </a:lnTo>
                <a:close/>
              </a:path>
              <a:path w="46354" h="63500">
                <a:moveTo>
                  <a:pt x="45402" y="48552"/>
                </a:moveTo>
                <a:lnTo>
                  <a:pt x="44919" y="48628"/>
                </a:lnTo>
                <a:lnTo>
                  <a:pt x="44653" y="48742"/>
                </a:lnTo>
                <a:lnTo>
                  <a:pt x="44500" y="48806"/>
                </a:lnTo>
                <a:lnTo>
                  <a:pt x="44983" y="48742"/>
                </a:lnTo>
                <a:lnTo>
                  <a:pt x="45250" y="48628"/>
                </a:lnTo>
                <a:lnTo>
                  <a:pt x="45402" y="48552"/>
                </a:lnTo>
                <a:close/>
              </a:path>
              <a:path w="46354" h="63500">
                <a:moveTo>
                  <a:pt x="45440" y="54470"/>
                </a:moveTo>
                <a:lnTo>
                  <a:pt x="44831" y="54737"/>
                </a:lnTo>
                <a:lnTo>
                  <a:pt x="44627" y="54825"/>
                </a:lnTo>
                <a:lnTo>
                  <a:pt x="44856" y="54889"/>
                </a:lnTo>
                <a:lnTo>
                  <a:pt x="45402" y="55143"/>
                </a:lnTo>
                <a:lnTo>
                  <a:pt x="45440" y="54470"/>
                </a:lnTo>
                <a:close/>
              </a:path>
              <a:path w="46354" h="63500">
                <a:moveTo>
                  <a:pt x="45961" y="48183"/>
                </a:moveTo>
                <a:lnTo>
                  <a:pt x="44958" y="48387"/>
                </a:lnTo>
                <a:lnTo>
                  <a:pt x="45008" y="47713"/>
                </a:lnTo>
                <a:lnTo>
                  <a:pt x="44386" y="47980"/>
                </a:lnTo>
                <a:lnTo>
                  <a:pt x="44183" y="48069"/>
                </a:lnTo>
                <a:lnTo>
                  <a:pt x="44411" y="48133"/>
                </a:lnTo>
                <a:lnTo>
                  <a:pt x="44945" y="48387"/>
                </a:lnTo>
                <a:lnTo>
                  <a:pt x="43954" y="48577"/>
                </a:lnTo>
                <a:lnTo>
                  <a:pt x="43256" y="48882"/>
                </a:lnTo>
                <a:lnTo>
                  <a:pt x="45212" y="48501"/>
                </a:lnTo>
                <a:lnTo>
                  <a:pt x="45961" y="48183"/>
                </a:lnTo>
                <a:close/>
              </a:path>
            </a:pathLst>
          </a:custGeom>
          <a:solidFill>
            <a:srgbClr val="B88F51"/>
          </a:solidFill>
        </p:spPr>
        <p:txBody>
          <a:bodyPr wrap="square" lIns="0" tIns="0" rIns="0" bIns="0" rtlCol="0"/>
          <a:lstStyle/>
          <a:p>
            <a:endParaRPr sz="2511"/>
          </a:p>
        </p:txBody>
      </p:sp>
      <p:sp>
        <p:nvSpPr>
          <p:cNvPr id="205" name="bg object 205"/>
          <p:cNvSpPr/>
          <p:nvPr/>
        </p:nvSpPr>
        <p:spPr>
          <a:xfrm>
            <a:off x="7974140" y="275200"/>
            <a:ext cx="28575" cy="34528"/>
          </a:xfrm>
          <a:custGeom>
            <a:avLst/>
            <a:gdLst/>
            <a:ahLst/>
            <a:cxnLst/>
            <a:rect l="l" t="t" r="r" b="b"/>
            <a:pathLst>
              <a:path w="45720" h="55245">
                <a:moveTo>
                  <a:pt x="1447" y="6413"/>
                </a:moveTo>
                <a:lnTo>
                  <a:pt x="901" y="6489"/>
                </a:lnTo>
                <a:lnTo>
                  <a:pt x="1117" y="5816"/>
                </a:lnTo>
                <a:lnTo>
                  <a:pt x="381" y="6134"/>
                </a:lnTo>
                <a:lnTo>
                  <a:pt x="177" y="6223"/>
                </a:lnTo>
                <a:lnTo>
                  <a:pt x="419" y="6273"/>
                </a:lnTo>
                <a:lnTo>
                  <a:pt x="685" y="6553"/>
                </a:lnTo>
                <a:lnTo>
                  <a:pt x="546" y="6616"/>
                </a:lnTo>
                <a:lnTo>
                  <a:pt x="266" y="6743"/>
                </a:lnTo>
                <a:lnTo>
                  <a:pt x="787" y="6667"/>
                </a:lnTo>
                <a:lnTo>
                  <a:pt x="1155" y="6540"/>
                </a:lnTo>
                <a:lnTo>
                  <a:pt x="1447" y="6413"/>
                </a:lnTo>
                <a:close/>
              </a:path>
              <a:path w="45720" h="55245">
                <a:moveTo>
                  <a:pt x="1498" y="9855"/>
                </a:moveTo>
                <a:lnTo>
                  <a:pt x="546" y="10274"/>
                </a:lnTo>
                <a:lnTo>
                  <a:pt x="0" y="10502"/>
                </a:lnTo>
                <a:lnTo>
                  <a:pt x="723" y="10845"/>
                </a:lnTo>
                <a:lnTo>
                  <a:pt x="1346" y="11315"/>
                </a:lnTo>
                <a:lnTo>
                  <a:pt x="1498" y="9855"/>
                </a:lnTo>
                <a:close/>
              </a:path>
              <a:path w="45720" h="55245">
                <a:moveTo>
                  <a:pt x="1930" y="11899"/>
                </a:moveTo>
                <a:lnTo>
                  <a:pt x="1447" y="11976"/>
                </a:lnTo>
                <a:lnTo>
                  <a:pt x="1181" y="12090"/>
                </a:lnTo>
                <a:lnTo>
                  <a:pt x="1028" y="12153"/>
                </a:lnTo>
                <a:lnTo>
                  <a:pt x="1524" y="12090"/>
                </a:lnTo>
                <a:lnTo>
                  <a:pt x="1778" y="11976"/>
                </a:lnTo>
                <a:lnTo>
                  <a:pt x="1930" y="11899"/>
                </a:lnTo>
                <a:close/>
              </a:path>
              <a:path w="45720" h="55245">
                <a:moveTo>
                  <a:pt x="2286" y="12496"/>
                </a:moveTo>
                <a:lnTo>
                  <a:pt x="1663" y="12573"/>
                </a:lnTo>
                <a:lnTo>
                  <a:pt x="1384" y="12700"/>
                </a:lnTo>
                <a:lnTo>
                  <a:pt x="1104" y="12827"/>
                </a:lnTo>
                <a:lnTo>
                  <a:pt x="1714" y="12738"/>
                </a:lnTo>
                <a:lnTo>
                  <a:pt x="1993" y="12623"/>
                </a:lnTo>
                <a:lnTo>
                  <a:pt x="2286" y="12496"/>
                </a:lnTo>
                <a:close/>
              </a:path>
              <a:path w="45720" h="55245">
                <a:moveTo>
                  <a:pt x="3657" y="7264"/>
                </a:moveTo>
                <a:lnTo>
                  <a:pt x="3048" y="7340"/>
                </a:lnTo>
                <a:lnTo>
                  <a:pt x="2768" y="7467"/>
                </a:lnTo>
                <a:lnTo>
                  <a:pt x="2489" y="7594"/>
                </a:lnTo>
                <a:lnTo>
                  <a:pt x="3098" y="7505"/>
                </a:lnTo>
                <a:lnTo>
                  <a:pt x="3378" y="7391"/>
                </a:lnTo>
                <a:lnTo>
                  <a:pt x="3657" y="7264"/>
                </a:lnTo>
                <a:close/>
              </a:path>
              <a:path w="45720" h="55245">
                <a:moveTo>
                  <a:pt x="3784" y="6248"/>
                </a:moveTo>
                <a:lnTo>
                  <a:pt x="3302" y="6311"/>
                </a:lnTo>
                <a:lnTo>
                  <a:pt x="3035" y="6426"/>
                </a:lnTo>
                <a:lnTo>
                  <a:pt x="2882" y="6489"/>
                </a:lnTo>
                <a:lnTo>
                  <a:pt x="3365" y="6426"/>
                </a:lnTo>
                <a:lnTo>
                  <a:pt x="3632" y="6311"/>
                </a:lnTo>
                <a:lnTo>
                  <a:pt x="3784" y="6248"/>
                </a:lnTo>
                <a:close/>
              </a:path>
              <a:path w="45720" h="55245">
                <a:moveTo>
                  <a:pt x="3810" y="4457"/>
                </a:moveTo>
                <a:lnTo>
                  <a:pt x="3327" y="4533"/>
                </a:lnTo>
                <a:lnTo>
                  <a:pt x="3060" y="4648"/>
                </a:lnTo>
                <a:lnTo>
                  <a:pt x="2908" y="4711"/>
                </a:lnTo>
                <a:lnTo>
                  <a:pt x="3390" y="4648"/>
                </a:lnTo>
                <a:lnTo>
                  <a:pt x="3657" y="4533"/>
                </a:lnTo>
                <a:lnTo>
                  <a:pt x="3810" y="4457"/>
                </a:lnTo>
                <a:close/>
              </a:path>
              <a:path w="45720" h="55245">
                <a:moveTo>
                  <a:pt x="3860" y="5981"/>
                </a:moveTo>
                <a:lnTo>
                  <a:pt x="3302" y="6057"/>
                </a:lnTo>
                <a:lnTo>
                  <a:pt x="3556" y="5511"/>
                </a:lnTo>
                <a:lnTo>
                  <a:pt x="2832" y="5816"/>
                </a:lnTo>
                <a:lnTo>
                  <a:pt x="2692" y="5880"/>
                </a:lnTo>
                <a:lnTo>
                  <a:pt x="2857" y="5930"/>
                </a:lnTo>
                <a:lnTo>
                  <a:pt x="3086" y="6134"/>
                </a:lnTo>
                <a:lnTo>
                  <a:pt x="2959" y="6184"/>
                </a:lnTo>
                <a:lnTo>
                  <a:pt x="2679" y="6311"/>
                </a:lnTo>
                <a:lnTo>
                  <a:pt x="3289" y="6223"/>
                </a:lnTo>
                <a:lnTo>
                  <a:pt x="3568" y="6108"/>
                </a:lnTo>
                <a:lnTo>
                  <a:pt x="3860" y="5981"/>
                </a:lnTo>
                <a:close/>
              </a:path>
              <a:path w="45720" h="55245">
                <a:moveTo>
                  <a:pt x="3937" y="10731"/>
                </a:moveTo>
                <a:lnTo>
                  <a:pt x="3670" y="10109"/>
                </a:lnTo>
                <a:lnTo>
                  <a:pt x="3289" y="10807"/>
                </a:lnTo>
                <a:lnTo>
                  <a:pt x="3937" y="10731"/>
                </a:lnTo>
                <a:close/>
              </a:path>
              <a:path w="45720" h="55245">
                <a:moveTo>
                  <a:pt x="4051" y="5143"/>
                </a:moveTo>
                <a:lnTo>
                  <a:pt x="3568" y="5219"/>
                </a:lnTo>
                <a:lnTo>
                  <a:pt x="3302" y="5334"/>
                </a:lnTo>
                <a:lnTo>
                  <a:pt x="3149" y="5397"/>
                </a:lnTo>
                <a:lnTo>
                  <a:pt x="3632" y="5334"/>
                </a:lnTo>
                <a:lnTo>
                  <a:pt x="3898" y="5219"/>
                </a:lnTo>
                <a:lnTo>
                  <a:pt x="4051" y="5143"/>
                </a:lnTo>
                <a:close/>
              </a:path>
              <a:path w="45720" h="55245">
                <a:moveTo>
                  <a:pt x="4076" y="9182"/>
                </a:moveTo>
                <a:lnTo>
                  <a:pt x="2641" y="9626"/>
                </a:lnTo>
                <a:lnTo>
                  <a:pt x="3644" y="10096"/>
                </a:lnTo>
                <a:lnTo>
                  <a:pt x="4051" y="9258"/>
                </a:lnTo>
                <a:close/>
              </a:path>
              <a:path w="45720" h="55245">
                <a:moveTo>
                  <a:pt x="4102" y="4610"/>
                </a:moveTo>
                <a:lnTo>
                  <a:pt x="3403" y="4686"/>
                </a:lnTo>
                <a:lnTo>
                  <a:pt x="3111" y="4813"/>
                </a:lnTo>
                <a:lnTo>
                  <a:pt x="2743" y="4965"/>
                </a:lnTo>
                <a:lnTo>
                  <a:pt x="3441" y="4902"/>
                </a:lnTo>
                <a:lnTo>
                  <a:pt x="3733" y="4775"/>
                </a:lnTo>
                <a:lnTo>
                  <a:pt x="4102" y="4610"/>
                </a:lnTo>
                <a:close/>
              </a:path>
              <a:path w="45720" h="55245">
                <a:moveTo>
                  <a:pt x="4216" y="7772"/>
                </a:moveTo>
                <a:lnTo>
                  <a:pt x="3606" y="8039"/>
                </a:lnTo>
                <a:lnTo>
                  <a:pt x="3403" y="8128"/>
                </a:lnTo>
                <a:lnTo>
                  <a:pt x="3632" y="8191"/>
                </a:lnTo>
                <a:lnTo>
                  <a:pt x="4178" y="8445"/>
                </a:lnTo>
                <a:lnTo>
                  <a:pt x="4216" y="7772"/>
                </a:lnTo>
                <a:close/>
              </a:path>
              <a:path w="45720" h="55245">
                <a:moveTo>
                  <a:pt x="4749" y="5880"/>
                </a:moveTo>
                <a:lnTo>
                  <a:pt x="4597" y="5105"/>
                </a:lnTo>
                <a:lnTo>
                  <a:pt x="3949" y="5384"/>
                </a:lnTo>
                <a:lnTo>
                  <a:pt x="3644" y="5511"/>
                </a:lnTo>
                <a:lnTo>
                  <a:pt x="4076" y="5753"/>
                </a:lnTo>
                <a:lnTo>
                  <a:pt x="4749" y="5880"/>
                </a:lnTo>
                <a:close/>
              </a:path>
              <a:path w="45720" h="55245">
                <a:moveTo>
                  <a:pt x="5219" y="8623"/>
                </a:moveTo>
                <a:lnTo>
                  <a:pt x="4267" y="8445"/>
                </a:lnTo>
                <a:lnTo>
                  <a:pt x="3771" y="8521"/>
                </a:lnTo>
                <a:lnTo>
                  <a:pt x="2730" y="8686"/>
                </a:lnTo>
                <a:lnTo>
                  <a:pt x="3009" y="9448"/>
                </a:lnTo>
                <a:lnTo>
                  <a:pt x="5219" y="8623"/>
                </a:lnTo>
                <a:close/>
              </a:path>
              <a:path w="45720" h="55245">
                <a:moveTo>
                  <a:pt x="5372" y="1993"/>
                </a:moveTo>
                <a:lnTo>
                  <a:pt x="5194" y="1371"/>
                </a:lnTo>
                <a:lnTo>
                  <a:pt x="4572" y="1638"/>
                </a:lnTo>
                <a:lnTo>
                  <a:pt x="4114" y="1828"/>
                </a:lnTo>
                <a:lnTo>
                  <a:pt x="4711" y="2070"/>
                </a:lnTo>
                <a:lnTo>
                  <a:pt x="4927" y="2184"/>
                </a:lnTo>
                <a:lnTo>
                  <a:pt x="4229" y="2489"/>
                </a:lnTo>
                <a:lnTo>
                  <a:pt x="3746" y="2692"/>
                </a:lnTo>
                <a:lnTo>
                  <a:pt x="4381" y="2959"/>
                </a:lnTo>
                <a:lnTo>
                  <a:pt x="4622" y="3225"/>
                </a:lnTo>
                <a:lnTo>
                  <a:pt x="4152" y="3327"/>
                </a:lnTo>
                <a:lnTo>
                  <a:pt x="3911" y="3403"/>
                </a:lnTo>
                <a:lnTo>
                  <a:pt x="3365" y="3581"/>
                </a:lnTo>
                <a:lnTo>
                  <a:pt x="3632" y="3708"/>
                </a:lnTo>
                <a:lnTo>
                  <a:pt x="3479" y="3771"/>
                </a:lnTo>
                <a:lnTo>
                  <a:pt x="4127" y="4038"/>
                </a:lnTo>
                <a:lnTo>
                  <a:pt x="4279" y="4229"/>
                </a:lnTo>
                <a:lnTo>
                  <a:pt x="4051" y="4318"/>
                </a:lnTo>
                <a:lnTo>
                  <a:pt x="4343" y="4279"/>
                </a:lnTo>
                <a:lnTo>
                  <a:pt x="4597" y="4533"/>
                </a:lnTo>
                <a:lnTo>
                  <a:pt x="4711" y="4178"/>
                </a:lnTo>
                <a:lnTo>
                  <a:pt x="4953" y="4064"/>
                </a:lnTo>
                <a:lnTo>
                  <a:pt x="4737" y="4102"/>
                </a:lnTo>
                <a:lnTo>
                  <a:pt x="5105" y="3073"/>
                </a:lnTo>
                <a:lnTo>
                  <a:pt x="4965" y="3136"/>
                </a:lnTo>
                <a:lnTo>
                  <a:pt x="5245" y="2336"/>
                </a:lnTo>
                <a:lnTo>
                  <a:pt x="5295" y="2184"/>
                </a:lnTo>
                <a:lnTo>
                  <a:pt x="5372" y="1993"/>
                </a:lnTo>
                <a:close/>
              </a:path>
              <a:path w="45720" h="55245">
                <a:moveTo>
                  <a:pt x="5600" y="6629"/>
                </a:moveTo>
                <a:lnTo>
                  <a:pt x="3606" y="6604"/>
                </a:lnTo>
                <a:lnTo>
                  <a:pt x="2349" y="7150"/>
                </a:lnTo>
                <a:lnTo>
                  <a:pt x="4813" y="6959"/>
                </a:lnTo>
                <a:lnTo>
                  <a:pt x="4546" y="7086"/>
                </a:lnTo>
                <a:lnTo>
                  <a:pt x="5600" y="6629"/>
                </a:lnTo>
                <a:close/>
              </a:path>
              <a:path w="45720" h="55245">
                <a:moveTo>
                  <a:pt x="6108" y="0"/>
                </a:moveTo>
                <a:lnTo>
                  <a:pt x="5384" y="317"/>
                </a:lnTo>
                <a:lnTo>
                  <a:pt x="5245" y="381"/>
                </a:lnTo>
                <a:lnTo>
                  <a:pt x="5410" y="431"/>
                </a:lnTo>
                <a:lnTo>
                  <a:pt x="5778" y="723"/>
                </a:lnTo>
                <a:lnTo>
                  <a:pt x="6108" y="0"/>
                </a:lnTo>
                <a:close/>
              </a:path>
              <a:path w="45720" h="55245">
                <a:moveTo>
                  <a:pt x="6337" y="8051"/>
                </a:moveTo>
                <a:lnTo>
                  <a:pt x="5854" y="8128"/>
                </a:lnTo>
                <a:lnTo>
                  <a:pt x="5588" y="8242"/>
                </a:lnTo>
                <a:lnTo>
                  <a:pt x="5435" y="8305"/>
                </a:lnTo>
                <a:lnTo>
                  <a:pt x="5930" y="8242"/>
                </a:lnTo>
                <a:lnTo>
                  <a:pt x="6184" y="8128"/>
                </a:lnTo>
                <a:lnTo>
                  <a:pt x="6337" y="8051"/>
                </a:lnTo>
                <a:close/>
              </a:path>
              <a:path w="45720" h="55245">
                <a:moveTo>
                  <a:pt x="6438" y="838"/>
                </a:moveTo>
                <a:lnTo>
                  <a:pt x="4432" y="1231"/>
                </a:lnTo>
                <a:lnTo>
                  <a:pt x="3733" y="1536"/>
                </a:lnTo>
                <a:lnTo>
                  <a:pt x="5689" y="1155"/>
                </a:lnTo>
                <a:lnTo>
                  <a:pt x="6438" y="838"/>
                </a:lnTo>
                <a:close/>
              </a:path>
              <a:path w="45720" h="55245">
                <a:moveTo>
                  <a:pt x="6515" y="7848"/>
                </a:moveTo>
                <a:lnTo>
                  <a:pt x="5829" y="7912"/>
                </a:lnTo>
                <a:lnTo>
                  <a:pt x="6083" y="7810"/>
                </a:lnTo>
                <a:lnTo>
                  <a:pt x="6375" y="7683"/>
                </a:lnTo>
                <a:lnTo>
                  <a:pt x="5753" y="7759"/>
                </a:lnTo>
                <a:lnTo>
                  <a:pt x="5473" y="7886"/>
                </a:lnTo>
                <a:lnTo>
                  <a:pt x="5194" y="8013"/>
                </a:lnTo>
                <a:lnTo>
                  <a:pt x="5778" y="7937"/>
                </a:lnTo>
                <a:lnTo>
                  <a:pt x="5524" y="8039"/>
                </a:lnTo>
                <a:lnTo>
                  <a:pt x="5156" y="8204"/>
                </a:lnTo>
                <a:lnTo>
                  <a:pt x="5854" y="8128"/>
                </a:lnTo>
                <a:lnTo>
                  <a:pt x="6146" y="8001"/>
                </a:lnTo>
                <a:lnTo>
                  <a:pt x="6515" y="7848"/>
                </a:lnTo>
                <a:close/>
              </a:path>
              <a:path w="45720" h="55245">
                <a:moveTo>
                  <a:pt x="6629" y="8356"/>
                </a:moveTo>
                <a:lnTo>
                  <a:pt x="5676" y="8483"/>
                </a:lnTo>
                <a:lnTo>
                  <a:pt x="4572" y="8953"/>
                </a:lnTo>
                <a:lnTo>
                  <a:pt x="6286" y="8496"/>
                </a:lnTo>
                <a:lnTo>
                  <a:pt x="6629" y="8356"/>
                </a:lnTo>
                <a:close/>
              </a:path>
              <a:path w="45720" h="55245">
                <a:moveTo>
                  <a:pt x="7518" y="9588"/>
                </a:moveTo>
                <a:lnTo>
                  <a:pt x="7035" y="9664"/>
                </a:lnTo>
                <a:lnTo>
                  <a:pt x="6769" y="9779"/>
                </a:lnTo>
                <a:lnTo>
                  <a:pt x="6616" y="9842"/>
                </a:lnTo>
                <a:lnTo>
                  <a:pt x="7099" y="9779"/>
                </a:lnTo>
                <a:lnTo>
                  <a:pt x="7366" y="9664"/>
                </a:lnTo>
                <a:lnTo>
                  <a:pt x="7518" y="9588"/>
                </a:lnTo>
                <a:close/>
              </a:path>
              <a:path w="45720" h="55245">
                <a:moveTo>
                  <a:pt x="7594" y="6134"/>
                </a:moveTo>
                <a:lnTo>
                  <a:pt x="7112" y="6210"/>
                </a:lnTo>
                <a:lnTo>
                  <a:pt x="6845" y="6324"/>
                </a:lnTo>
                <a:lnTo>
                  <a:pt x="6692" y="6388"/>
                </a:lnTo>
                <a:lnTo>
                  <a:pt x="7175" y="6324"/>
                </a:lnTo>
                <a:lnTo>
                  <a:pt x="7442" y="6210"/>
                </a:lnTo>
                <a:lnTo>
                  <a:pt x="7594" y="6134"/>
                </a:lnTo>
                <a:close/>
              </a:path>
              <a:path w="45720" h="55245">
                <a:moveTo>
                  <a:pt x="7607" y="2286"/>
                </a:moveTo>
                <a:lnTo>
                  <a:pt x="7594" y="1968"/>
                </a:lnTo>
                <a:lnTo>
                  <a:pt x="7251" y="2108"/>
                </a:lnTo>
                <a:lnTo>
                  <a:pt x="7607" y="2286"/>
                </a:lnTo>
                <a:close/>
              </a:path>
              <a:path w="45720" h="55245">
                <a:moveTo>
                  <a:pt x="7912" y="2438"/>
                </a:moveTo>
                <a:lnTo>
                  <a:pt x="7607" y="2286"/>
                </a:lnTo>
                <a:lnTo>
                  <a:pt x="7620" y="2870"/>
                </a:lnTo>
                <a:lnTo>
                  <a:pt x="7912" y="2438"/>
                </a:lnTo>
                <a:close/>
              </a:path>
              <a:path w="45720" h="55245">
                <a:moveTo>
                  <a:pt x="7975" y="1739"/>
                </a:moveTo>
                <a:lnTo>
                  <a:pt x="7493" y="1816"/>
                </a:lnTo>
                <a:lnTo>
                  <a:pt x="7226" y="1930"/>
                </a:lnTo>
                <a:lnTo>
                  <a:pt x="7073" y="1993"/>
                </a:lnTo>
                <a:lnTo>
                  <a:pt x="7556" y="1930"/>
                </a:lnTo>
                <a:lnTo>
                  <a:pt x="7823" y="1816"/>
                </a:lnTo>
                <a:lnTo>
                  <a:pt x="7975" y="1739"/>
                </a:lnTo>
                <a:close/>
              </a:path>
              <a:path w="45720" h="55245">
                <a:moveTo>
                  <a:pt x="8128" y="10629"/>
                </a:moveTo>
                <a:lnTo>
                  <a:pt x="7429" y="10706"/>
                </a:lnTo>
                <a:lnTo>
                  <a:pt x="7137" y="10833"/>
                </a:lnTo>
                <a:lnTo>
                  <a:pt x="6769" y="10985"/>
                </a:lnTo>
                <a:lnTo>
                  <a:pt x="7467" y="10922"/>
                </a:lnTo>
                <a:lnTo>
                  <a:pt x="7759" y="10795"/>
                </a:lnTo>
                <a:lnTo>
                  <a:pt x="8128" y="10629"/>
                </a:lnTo>
                <a:close/>
              </a:path>
              <a:path w="45720" h="55245">
                <a:moveTo>
                  <a:pt x="8280" y="787"/>
                </a:moveTo>
                <a:lnTo>
                  <a:pt x="7797" y="850"/>
                </a:lnTo>
                <a:lnTo>
                  <a:pt x="7531" y="965"/>
                </a:lnTo>
                <a:lnTo>
                  <a:pt x="7378" y="1028"/>
                </a:lnTo>
                <a:lnTo>
                  <a:pt x="7861" y="965"/>
                </a:lnTo>
                <a:lnTo>
                  <a:pt x="8128" y="850"/>
                </a:lnTo>
                <a:lnTo>
                  <a:pt x="8280" y="787"/>
                </a:lnTo>
                <a:close/>
              </a:path>
              <a:path w="45720" h="55245">
                <a:moveTo>
                  <a:pt x="8343" y="1828"/>
                </a:moveTo>
                <a:lnTo>
                  <a:pt x="8204" y="825"/>
                </a:lnTo>
                <a:lnTo>
                  <a:pt x="7581" y="1092"/>
                </a:lnTo>
                <a:lnTo>
                  <a:pt x="7124" y="1295"/>
                </a:lnTo>
                <a:lnTo>
                  <a:pt x="7721" y="1524"/>
                </a:lnTo>
                <a:lnTo>
                  <a:pt x="8343" y="1828"/>
                </a:lnTo>
                <a:close/>
              </a:path>
              <a:path w="45720" h="55245">
                <a:moveTo>
                  <a:pt x="9080" y="3302"/>
                </a:moveTo>
                <a:lnTo>
                  <a:pt x="7505" y="3479"/>
                </a:lnTo>
                <a:lnTo>
                  <a:pt x="7620" y="2870"/>
                </a:lnTo>
                <a:lnTo>
                  <a:pt x="7353" y="3302"/>
                </a:lnTo>
                <a:lnTo>
                  <a:pt x="7302" y="4000"/>
                </a:lnTo>
                <a:lnTo>
                  <a:pt x="7493" y="4102"/>
                </a:lnTo>
                <a:lnTo>
                  <a:pt x="6261" y="5956"/>
                </a:lnTo>
                <a:lnTo>
                  <a:pt x="7302" y="5791"/>
                </a:lnTo>
                <a:lnTo>
                  <a:pt x="8432" y="5003"/>
                </a:lnTo>
                <a:lnTo>
                  <a:pt x="7200" y="4711"/>
                </a:lnTo>
                <a:lnTo>
                  <a:pt x="7416" y="4305"/>
                </a:lnTo>
                <a:lnTo>
                  <a:pt x="7518" y="4114"/>
                </a:lnTo>
                <a:lnTo>
                  <a:pt x="8763" y="3479"/>
                </a:lnTo>
                <a:lnTo>
                  <a:pt x="9080" y="3302"/>
                </a:lnTo>
                <a:close/>
              </a:path>
              <a:path w="45720" h="55245">
                <a:moveTo>
                  <a:pt x="9144" y="11074"/>
                </a:moveTo>
                <a:lnTo>
                  <a:pt x="8839" y="10058"/>
                </a:lnTo>
                <a:lnTo>
                  <a:pt x="8343" y="8788"/>
                </a:lnTo>
                <a:lnTo>
                  <a:pt x="7810" y="7277"/>
                </a:lnTo>
                <a:lnTo>
                  <a:pt x="8597" y="6019"/>
                </a:lnTo>
                <a:lnTo>
                  <a:pt x="7480" y="6311"/>
                </a:lnTo>
                <a:lnTo>
                  <a:pt x="7277" y="7569"/>
                </a:lnTo>
                <a:lnTo>
                  <a:pt x="7734" y="8851"/>
                </a:lnTo>
                <a:lnTo>
                  <a:pt x="7734" y="9715"/>
                </a:lnTo>
                <a:lnTo>
                  <a:pt x="7112" y="9779"/>
                </a:lnTo>
                <a:lnTo>
                  <a:pt x="6819" y="9906"/>
                </a:lnTo>
                <a:lnTo>
                  <a:pt x="6451" y="10058"/>
                </a:lnTo>
                <a:lnTo>
                  <a:pt x="7150" y="9994"/>
                </a:lnTo>
                <a:lnTo>
                  <a:pt x="7442" y="9867"/>
                </a:lnTo>
                <a:lnTo>
                  <a:pt x="7734" y="9740"/>
                </a:lnTo>
                <a:lnTo>
                  <a:pt x="7747" y="10375"/>
                </a:lnTo>
                <a:lnTo>
                  <a:pt x="9144" y="11074"/>
                </a:lnTo>
                <a:close/>
              </a:path>
              <a:path w="45720" h="55245">
                <a:moveTo>
                  <a:pt x="9969" y="5156"/>
                </a:moveTo>
                <a:lnTo>
                  <a:pt x="9347" y="5232"/>
                </a:lnTo>
                <a:lnTo>
                  <a:pt x="9067" y="5359"/>
                </a:lnTo>
                <a:lnTo>
                  <a:pt x="8788" y="5486"/>
                </a:lnTo>
                <a:lnTo>
                  <a:pt x="9398" y="5397"/>
                </a:lnTo>
                <a:lnTo>
                  <a:pt x="9677" y="5283"/>
                </a:lnTo>
                <a:lnTo>
                  <a:pt x="9969" y="5156"/>
                </a:lnTo>
                <a:close/>
              </a:path>
              <a:path w="45720" h="55245">
                <a:moveTo>
                  <a:pt x="9982" y="14376"/>
                </a:moveTo>
                <a:lnTo>
                  <a:pt x="9359" y="14465"/>
                </a:lnTo>
                <a:lnTo>
                  <a:pt x="9080" y="14579"/>
                </a:lnTo>
                <a:lnTo>
                  <a:pt x="8801" y="14706"/>
                </a:lnTo>
                <a:lnTo>
                  <a:pt x="9410" y="14617"/>
                </a:lnTo>
                <a:lnTo>
                  <a:pt x="9690" y="14503"/>
                </a:lnTo>
                <a:lnTo>
                  <a:pt x="9982" y="14376"/>
                </a:lnTo>
                <a:close/>
              </a:path>
              <a:path w="45720" h="55245">
                <a:moveTo>
                  <a:pt x="9982" y="5651"/>
                </a:moveTo>
                <a:lnTo>
                  <a:pt x="9499" y="5727"/>
                </a:lnTo>
                <a:lnTo>
                  <a:pt x="9232" y="5842"/>
                </a:lnTo>
                <a:lnTo>
                  <a:pt x="9080" y="5905"/>
                </a:lnTo>
                <a:lnTo>
                  <a:pt x="9563" y="5842"/>
                </a:lnTo>
                <a:lnTo>
                  <a:pt x="9829" y="5727"/>
                </a:lnTo>
                <a:lnTo>
                  <a:pt x="9982" y="5651"/>
                </a:lnTo>
                <a:close/>
              </a:path>
              <a:path w="45720" h="55245">
                <a:moveTo>
                  <a:pt x="10693" y="10591"/>
                </a:moveTo>
                <a:lnTo>
                  <a:pt x="9144" y="11074"/>
                </a:lnTo>
                <a:lnTo>
                  <a:pt x="8483" y="11607"/>
                </a:lnTo>
                <a:lnTo>
                  <a:pt x="8623" y="11722"/>
                </a:lnTo>
                <a:lnTo>
                  <a:pt x="9207" y="11239"/>
                </a:lnTo>
                <a:lnTo>
                  <a:pt x="10693" y="10591"/>
                </a:lnTo>
                <a:close/>
              </a:path>
              <a:path w="45720" h="55245">
                <a:moveTo>
                  <a:pt x="11328" y="13385"/>
                </a:moveTo>
                <a:lnTo>
                  <a:pt x="7721" y="13550"/>
                </a:lnTo>
                <a:lnTo>
                  <a:pt x="6426" y="14109"/>
                </a:lnTo>
                <a:lnTo>
                  <a:pt x="6832" y="14071"/>
                </a:lnTo>
                <a:lnTo>
                  <a:pt x="7010" y="14147"/>
                </a:lnTo>
                <a:lnTo>
                  <a:pt x="7429" y="14579"/>
                </a:lnTo>
                <a:lnTo>
                  <a:pt x="7607" y="13982"/>
                </a:lnTo>
                <a:lnTo>
                  <a:pt x="10731" y="13639"/>
                </a:lnTo>
                <a:lnTo>
                  <a:pt x="11328" y="13385"/>
                </a:lnTo>
                <a:close/>
              </a:path>
              <a:path w="45720" h="55245">
                <a:moveTo>
                  <a:pt x="11493" y="12014"/>
                </a:moveTo>
                <a:lnTo>
                  <a:pt x="9144" y="12014"/>
                </a:lnTo>
                <a:lnTo>
                  <a:pt x="8572" y="12255"/>
                </a:lnTo>
                <a:lnTo>
                  <a:pt x="8724" y="11988"/>
                </a:lnTo>
                <a:lnTo>
                  <a:pt x="9410" y="11849"/>
                </a:lnTo>
                <a:lnTo>
                  <a:pt x="10160" y="11531"/>
                </a:lnTo>
                <a:lnTo>
                  <a:pt x="8826" y="11798"/>
                </a:lnTo>
                <a:lnTo>
                  <a:pt x="8902" y="11658"/>
                </a:lnTo>
                <a:lnTo>
                  <a:pt x="8597" y="11849"/>
                </a:lnTo>
                <a:lnTo>
                  <a:pt x="8166" y="11925"/>
                </a:lnTo>
                <a:lnTo>
                  <a:pt x="8166" y="12090"/>
                </a:lnTo>
                <a:lnTo>
                  <a:pt x="8166" y="11925"/>
                </a:lnTo>
                <a:lnTo>
                  <a:pt x="8077" y="10756"/>
                </a:lnTo>
                <a:lnTo>
                  <a:pt x="7239" y="11112"/>
                </a:lnTo>
                <a:lnTo>
                  <a:pt x="6210" y="11557"/>
                </a:lnTo>
                <a:lnTo>
                  <a:pt x="6057" y="11671"/>
                </a:lnTo>
                <a:lnTo>
                  <a:pt x="6946" y="10490"/>
                </a:lnTo>
                <a:lnTo>
                  <a:pt x="7162" y="10388"/>
                </a:lnTo>
                <a:lnTo>
                  <a:pt x="7010" y="10414"/>
                </a:lnTo>
                <a:lnTo>
                  <a:pt x="3937" y="10731"/>
                </a:lnTo>
                <a:lnTo>
                  <a:pt x="4102" y="11099"/>
                </a:lnTo>
                <a:lnTo>
                  <a:pt x="4191" y="11569"/>
                </a:lnTo>
                <a:lnTo>
                  <a:pt x="4508" y="12458"/>
                </a:lnTo>
                <a:lnTo>
                  <a:pt x="4724" y="13449"/>
                </a:lnTo>
                <a:lnTo>
                  <a:pt x="5702" y="12141"/>
                </a:lnTo>
                <a:lnTo>
                  <a:pt x="5905" y="12344"/>
                </a:lnTo>
                <a:lnTo>
                  <a:pt x="5765" y="12395"/>
                </a:lnTo>
                <a:lnTo>
                  <a:pt x="5562" y="12484"/>
                </a:lnTo>
                <a:lnTo>
                  <a:pt x="5803" y="12534"/>
                </a:lnTo>
                <a:lnTo>
                  <a:pt x="6223" y="12966"/>
                </a:lnTo>
                <a:lnTo>
                  <a:pt x="6502" y="12077"/>
                </a:lnTo>
                <a:lnTo>
                  <a:pt x="6083" y="12255"/>
                </a:lnTo>
                <a:lnTo>
                  <a:pt x="6299" y="11595"/>
                </a:lnTo>
                <a:lnTo>
                  <a:pt x="7505" y="11963"/>
                </a:lnTo>
                <a:lnTo>
                  <a:pt x="7632" y="12153"/>
                </a:lnTo>
                <a:lnTo>
                  <a:pt x="7454" y="12230"/>
                </a:lnTo>
                <a:lnTo>
                  <a:pt x="7658" y="12192"/>
                </a:lnTo>
                <a:lnTo>
                  <a:pt x="7759" y="12331"/>
                </a:lnTo>
                <a:lnTo>
                  <a:pt x="6032" y="13360"/>
                </a:lnTo>
                <a:lnTo>
                  <a:pt x="8077" y="12776"/>
                </a:lnTo>
                <a:lnTo>
                  <a:pt x="8420" y="12674"/>
                </a:lnTo>
                <a:lnTo>
                  <a:pt x="8699" y="12598"/>
                </a:lnTo>
                <a:lnTo>
                  <a:pt x="8420" y="12560"/>
                </a:lnTo>
                <a:lnTo>
                  <a:pt x="10782" y="12319"/>
                </a:lnTo>
                <a:lnTo>
                  <a:pt x="11493" y="12014"/>
                </a:lnTo>
                <a:close/>
              </a:path>
              <a:path w="45720" h="55245">
                <a:moveTo>
                  <a:pt x="11722" y="3429"/>
                </a:moveTo>
                <a:lnTo>
                  <a:pt x="9715" y="4064"/>
                </a:lnTo>
                <a:lnTo>
                  <a:pt x="8966" y="4826"/>
                </a:lnTo>
                <a:lnTo>
                  <a:pt x="8547" y="5397"/>
                </a:lnTo>
                <a:lnTo>
                  <a:pt x="7302" y="5791"/>
                </a:lnTo>
                <a:lnTo>
                  <a:pt x="6908" y="6108"/>
                </a:lnTo>
                <a:lnTo>
                  <a:pt x="6781" y="6159"/>
                </a:lnTo>
                <a:lnTo>
                  <a:pt x="6502" y="6286"/>
                </a:lnTo>
                <a:lnTo>
                  <a:pt x="7112" y="6197"/>
                </a:lnTo>
                <a:lnTo>
                  <a:pt x="7391" y="6083"/>
                </a:lnTo>
                <a:lnTo>
                  <a:pt x="7670" y="5956"/>
                </a:lnTo>
                <a:lnTo>
                  <a:pt x="7251" y="6019"/>
                </a:lnTo>
                <a:lnTo>
                  <a:pt x="8483" y="5486"/>
                </a:lnTo>
                <a:lnTo>
                  <a:pt x="8280" y="5753"/>
                </a:lnTo>
                <a:lnTo>
                  <a:pt x="9042" y="5245"/>
                </a:lnTo>
                <a:lnTo>
                  <a:pt x="11722" y="3429"/>
                </a:lnTo>
                <a:close/>
              </a:path>
              <a:path w="45720" h="55245">
                <a:moveTo>
                  <a:pt x="13563" y="17957"/>
                </a:moveTo>
                <a:lnTo>
                  <a:pt x="11518" y="17868"/>
                </a:lnTo>
                <a:lnTo>
                  <a:pt x="11239" y="17360"/>
                </a:lnTo>
                <a:lnTo>
                  <a:pt x="11595" y="17183"/>
                </a:lnTo>
                <a:lnTo>
                  <a:pt x="11125" y="16878"/>
                </a:lnTo>
                <a:lnTo>
                  <a:pt x="11010" y="16586"/>
                </a:lnTo>
                <a:lnTo>
                  <a:pt x="11341" y="16433"/>
                </a:lnTo>
                <a:lnTo>
                  <a:pt x="10960" y="16484"/>
                </a:lnTo>
                <a:lnTo>
                  <a:pt x="11099" y="15328"/>
                </a:lnTo>
                <a:lnTo>
                  <a:pt x="10693" y="15506"/>
                </a:lnTo>
                <a:lnTo>
                  <a:pt x="10807" y="14503"/>
                </a:lnTo>
                <a:lnTo>
                  <a:pt x="10185" y="14770"/>
                </a:lnTo>
                <a:lnTo>
                  <a:pt x="10439" y="14236"/>
                </a:lnTo>
                <a:lnTo>
                  <a:pt x="9715" y="14541"/>
                </a:lnTo>
                <a:lnTo>
                  <a:pt x="9575" y="14605"/>
                </a:lnTo>
                <a:lnTo>
                  <a:pt x="9740" y="14643"/>
                </a:lnTo>
                <a:lnTo>
                  <a:pt x="9982" y="14859"/>
                </a:lnTo>
                <a:lnTo>
                  <a:pt x="9842" y="14909"/>
                </a:lnTo>
                <a:lnTo>
                  <a:pt x="9296" y="15138"/>
                </a:lnTo>
                <a:lnTo>
                  <a:pt x="10020" y="15494"/>
                </a:lnTo>
                <a:lnTo>
                  <a:pt x="10274" y="15684"/>
                </a:lnTo>
                <a:lnTo>
                  <a:pt x="10134" y="15748"/>
                </a:lnTo>
                <a:lnTo>
                  <a:pt x="9588" y="15976"/>
                </a:lnTo>
                <a:lnTo>
                  <a:pt x="10312" y="16319"/>
                </a:lnTo>
                <a:lnTo>
                  <a:pt x="10604" y="16573"/>
                </a:lnTo>
                <a:lnTo>
                  <a:pt x="10452" y="16637"/>
                </a:lnTo>
                <a:lnTo>
                  <a:pt x="10172" y="16764"/>
                </a:lnTo>
                <a:lnTo>
                  <a:pt x="10756" y="16687"/>
                </a:lnTo>
                <a:lnTo>
                  <a:pt x="9944" y="17602"/>
                </a:lnTo>
                <a:lnTo>
                  <a:pt x="10769" y="17805"/>
                </a:lnTo>
                <a:lnTo>
                  <a:pt x="11163" y="18529"/>
                </a:lnTo>
                <a:lnTo>
                  <a:pt x="12395" y="18567"/>
                </a:lnTo>
                <a:lnTo>
                  <a:pt x="13563" y="17957"/>
                </a:lnTo>
                <a:close/>
              </a:path>
              <a:path w="45720" h="55245">
                <a:moveTo>
                  <a:pt x="45021" y="54698"/>
                </a:moveTo>
                <a:lnTo>
                  <a:pt x="44551" y="54813"/>
                </a:lnTo>
                <a:lnTo>
                  <a:pt x="44284" y="54914"/>
                </a:lnTo>
                <a:lnTo>
                  <a:pt x="44132" y="54978"/>
                </a:lnTo>
                <a:lnTo>
                  <a:pt x="44602" y="54851"/>
                </a:lnTo>
                <a:lnTo>
                  <a:pt x="44869" y="54749"/>
                </a:lnTo>
                <a:lnTo>
                  <a:pt x="45021" y="54698"/>
                </a:lnTo>
                <a:close/>
              </a:path>
              <a:path w="45720" h="55245">
                <a:moveTo>
                  <a:pt x="45072" y="54089"/>
                </a:moveTo>
                <a:lnTo>
                  <a:pt x="44386" y="54241"/>
                </a:lnTo>
                <a:lnTo>
                  <a:pt x="44094" y="54356"/>
                </a:lnTo>
                <a:lnTo>
                  <a:pt x="43726" y="54495"/>
                </a:lnTo>
                <a:lnTo>
                  <a:pt x="44399" y="54343"/>
                </a:lnTo>
                <a:lnTo>
                  <a:pt x="44691" y="54229"/>
                </a:lnTo>
                <a:lnTo>
                  <a:pt x="45072" y="54089"/>
                </a:lnTo>
                <a:close/>
              </a:path>
              <a:path w="45720" h="55245">
                <a:moveTo>
                  <a:pt x="45605" y="54394"/>
                </a:moveTo>
                <a:lnTo>
                  <a:pt x="44627" y="54660"/>
                </a:lnTo>
                <a:lnTo>
                  <a:pt x="44780" y="54305"/>
                </a:lnTo>
                <a:lnTo>
                  <a:pt x="44157" y="54546"/>
                </a:lnTo>
                <a:lnTo>
                  <a:pt x="43954" y="54622"/>
                </a:lnTo>
                <a:lnTo>
                  <a:pt x="44183" y="54622"/>
                </a:lnTo>
                <a:lnTo>
                  <a:pt x="44589" y="54673"/>
                </a:lnTo>
                <a:lnTo>
                  <a:pt x="43688" y="54927"/>
                </a:lnTo>
                <a:lnTo>
                  <a:pt x="42938" y="55206"/>
                </a:lnTo>
                <a:lnTo>
                  <a:pt x="44856" y="54686"/>
                </a:lnTo>
                <a:lnTo>
                  <a:pt x="45605" y="54394"/>
                </a:lnTo>
                <a:close/>
              </a:path>
            </a:pathLst>
          </a:custGeom>
          <a:solidFill>
            <a:srgbClr val="B88F51"/>
          </a:solidFill>
        </p:spPr>
        <p:txBody>
          <a:bodyPr wrap="square" lIns="0" tIns="0" rIns="0" bIns="0" rtlCol="0"/>
          <a:lstStyle/>
          <a:p>
            <a:endParaRPr sz="2511"/>
          </a:p>
        </p:txBody>
      </p:sp>
      <p:sp>
        <p:nvSpPr>
          <p:cNvPr id="206" name="bg object 206"/>
          <p:cNvSpPr/>
          <p:nvPr/>
        </p:nvSpPr>
        <p:spPr>
          <a:xfrm>
            <a:off x="7984093" y="304593"/>
            <a:ext cx="18256" cy="12700"/>
          </a:xfrm>
          <a:custGeom>
            <a:avLst/>
            <a:gdLst/>
            <a:ahLst/>
            <a:cxnLst/>
            <a:rect l="l" t="t" r="r" b="b"/>
            <a:pathLst>
              <a:path w="29209" h="20320">
                <a:moveTo>
                  <a:pt x="2616" y="11214"/>
                </a:moveTo>
                <a:lnTo>
                  <a:pt x="2514" y="10896"/>
                </a:lnTo>
                <a:lnTo>
                  <a:pt x="2311" y="10642"/>
                </a:lnTo>
                <a:lnTo>
                  <a:pt x="0" y="11912"/>
                </a:lnTo>
                <a:lnTo>
                  <a:pt x="2616" y="11214"/>
                </a:lnTo>
                <a:close/>
              </a:path>
              <a:path w="29209" h="20320">
                <a:moveTo>
                  <a:pt x="2870" y="11150"/>
                </a:moveTo>
                <a:lnTo>
                  <a:pt x="2628" y="11214"/>
                </a:lnTo>
                <a:lnTo>
                  <a:pt x="2806" y="11760"/>
                </a:lnTo>
                <a:lnTo>
                  <a:pt x="2870" y="11150"/>
                </a:lnTo>
                <a:close/>
              </a:path>
              <a:path w="29209" h="20320">
                <a:moveTo>
                  <a:pt x="5435" y="10769"/>
                </a:moveTo>
                <a:lnTo>
                  <a:pt x="5168" y="10769"/>
                </a:lnTo>
                <a:lnTo>
                  <a:pt x="5435" y="10769"/>
                </a:lnTo>
                <a:close/>
              </a:path>
              <a:path w="29209" h="20320">
                <a:moveTo>
                  <a:pt x="5930" y="14452"/>
                </a:moveTo>
                <a:lnTo>
                  <a:pt x="5842" y="14173"/>
                </a:lnTo>
                <a:lnTo>
                  <a:pt x="3568" y="12547"/>
                </a:lnTo>
                <a:lnTo>
                  <a:pt x="2933" y="11976"/>
                </a:lnTo>
                <a:lnTo>
                  <a:pt x="2806" y="11760"/>
                </a:lnTo>
                <a:lnTo>
                  <a:pt x="2641" y="13309"/>
                </a:lnTo>
                <a:lnTo>
                  <a:pt x="5130" y="14135"/>
                </a:lnTo>
                <a:lnTo>
                  <a:pt x="5245" y="14300"/>
                </a:lnTo>
                <a:lnTo>
                  <a:pt x="3594" y="16852"/>
                </a:lnTo>
                <a:lnTo>
                  <a:pt x="5930" y="14452"/>
                </a:lnTo>
                <a:close/>
              </a:path>
              <a:path w="29209" h="20320">
                <a:moveTo>
                  <a:pt x="5930" y="10261"/>
                </a:moveTo>
                <a:lnTo>
                  <a:pt x="5511" y="10261"/>
                </a:lnTo>
                <a:lnTo>
                  <a:pt x="5930" y="10261"/>
                </a:lnTo>
                <a:close/>
              </a:path>
              <a:path w="29209" h="20320">
                <a:moveTo>
                  <a:pt x="6248" y="10007"/>
                </a:moveTo>
                <a:lnTo>
                  <a:pt x="6007" y="10096"/>
                </a:lnTo>
                <a:lnTo>
                  <a:pt x="6235" y="10033"/>
                </a:lnTo>
                <a:close/>
              </a:path>
              <a:path w="29209" h="20320">
                <a:moveTo>
                  <a:pt x="6553" y="8991"/>
                </a:moveTo>
                <a:lnTo>
                  <a:pt x="4813" y="9372"/>
                </a:lnTo>
                <a:lnTo>
                  <a:pt x="5638" y="9372"/>
                </a:lnTo>
                <a:lnTo>
                  <a:pt x="6553" y="8991"/>
                </a:lnTo>
                <a:close/>
              </a:path>
              <a:path w="29209" h="20320">
                <a:moveTo>
                  <a:pt x="7442" y="2425"/>
                </a:moveTo>
                <a:lnTo>
                  <a:pt x="6718" y="2705"/>
                </a:lnTo>
                <a:lnTo>
                  <a:pt x="6578" y="2755"/>
                </a:lnTo>
                <a:lnTo>
                  <a:pt x="6731" y="2755"/>
                </a:lnTo>
                <a:lnTo>
                  <a:pt x="7023" y="2857"/>
                </a:lnTo>
                <a:lnTo>
                  <a:pt x="7442" y="2425"/>
                </a:lnTo>
                <a:close/>
              </a:path>
              <a:path w="29209" h="20320">
                <a:moveTo>
                  <a:pt x="7607" y="2806"/>
                </a:moveTo>
                <a:lnTo>
                  <a:pt x="5689" y="3340"/>
                </a:lnTo>
                <a:lnTo>
                  <a:pt x="4940" y="3619"/>
                </a:lnTo>
                <a:lnTo>
                  <a:pt x="6858" y="3098"/>
                </a:lnTo>
                <a:lnTo>
                  <a:pt x="7607" y="2806"/>
                </a:lnTo>
                <a:close/>
              </a:path>
              <a:path w="29209" h="20320">
                <a:moveTo>
                  <a:pt x="8534" y="3225"/>
                </a:moveTo>
                <a:lnTo>
                  <a:pt x="8178" y="3352"/>
                </a:lnTo>
                <a:lnTo>
                  <a:pt x="8496" y="3390"/>
                </a:lnTo>
                <a:lnTo>
                  <a:pt x="8534" y="3225"/>
                </a:lnTo>
                <a:close/>
              </a:path>
              <a:path w="29209" h="20320">
                <a:moveTo>
                  <a:pt x="8750" y="3416"/>
                </a:moveTo>
                <a:lnTo>
                  <a:pt x="8496" y="3390"/>
                </a:lnTo>
                <a:lnTo>
                  <a:pt x="8407" y="3708"/>
                </a:lnTo>
                <a:lnTo>
                  <a:pt x="8750" y="3416"/>
                </a:lnTo>
                <a:close/>
              </a:path>
              <a:path w="29209" h="20320">
                <a:moveTo>
                  <a:pt x="8813" y="5245"/>
                </a:moveTo>
                <a:lnTo>
                  <a:pt x="7708" y="5575"/>
                </a:lnTo>
                <a:lnTo>
                  <a:pt x="7315" y="6286"/>
                </a:lnTo>
                <a:lnTo>
                  <a:pt x="7531" y="6896"/>
                </a:lnTo>
                <a:lnTo>
                  <a:pt x="7302" y="7708"/>
                </a:lnTo>
                <a:lnTo>
                  <a:pt x="8509" y="7861"/>
                </a:lnTo>
                <a:lnTo>
                  <a:pt x="8394" y="7366"/>
                </a:lnTo>
                <a:lnTo>
                  <a:pt x="8128" y="6769"/>
                </a:lnTo>
                <a:lnTo>
                  <a:pt x="7874" y="6045"/>
                </a:lnTo>
                <a:lnTo>
                  <a:pt x="8813" y="5245"/>
                </a:lnTo>
                <a:close/>
              </a:path>
              <a:path w="29209" h="20320">
                <a:moveTo>
                  <a:pt x="8928" y="3048"/>
                </a:moveTo>
                <a:lnTo>
                  <a:pt x="8458" y="3162"/>
                </a:lnTo>
                <a:lnTo>
                  <a:pt x="8191" y="3263"/>
                </a:lnTo>
                <a:lnTo>
                  <a:pt x="8039" y="3327"/>
                </a:lnTo>
                <a:lnTo>
                  <a:pt x="8509" y="3200"/>
                </a:lnTo>
                <a:lnTo>
                  <a:pt x="8775" y="3098"/>
                </a:lnTo>
                <a:lnTo>
                  <a:pt x="8928" y="3048"/>
                </a:lnTo>
                <a:close/>
              </a:path>
              <a:path w="29209" h="20320">
                <a:moveTo>
                  <a:pt x="9258" y="2527"/>
                </a:moveTo>
                <a:lnTo>
                  <a:pt x="8902" y="2603"/>
                </a:lnTo>
                <a:lnTo>
                  <a:pt x="8636" y="2705"/>
                </a:lnTo>
                <a:lnTo>
                  <a:pt x="8483" y="2768"/>
                </a:lnTo>
                <a:lnTo>
                  <a:pt x="8915" y="2654"/>
                </a:lnTo>
                <a:lnTo>
                  <a:pt x="8648" y="2755"/>
                </a:lnTo>
                <a:lnTo>
                  <a:pt x="8178" y="2933"/>
                </a:lnTo>
                <a:lnTo>
                  <a:pt x="8724" y="2971"/>
                </a:lnTo>
                <a:lnTo>
                  <a:pt x="9245" y="3022"/>
                </a:lnTo>
                <a:lnTo>
                  <a:pt x="9258" y="2527"/>
                </a:lnTo>
                <a:close/>
              </a:path>
              <a:path w="29209" h="20320">
                <a:moveTo>
                  <a:pt x="9372" y="2489"/>
                </a:moveTo>
                <a:close/>
              </a:path>
              <a:path w="29209" h="20320">
                <a:moveTo>
                  <a:pt x="9398" y="7924"/>
                </a:moveTo>
                <a:lnTo>
                  <a:pt x="7480" y="8458"/>
                </a:lnTo>
                <a:lnTo>
                  <a:pt x="6731" y="8737"/>
                </a:lnTo>
                <a:lnTo>
                  <a:pt x="8648" y="8216"/>
                </a:lnTo>
                <a:lnTo>
                  <a:pt x="9398" y="7924"/>
                </a:lnTo>
                <a:close/>
              </a:path>
              <a:path w="29209" h="20320">
                <a:moveTo>
                  <a:pt x="9702" y="3695"/>
                </a:moveTo>
                <a:lnTo>
                  <a:pt x="8191" y="4038"/>
                </a:lnTo>
                <a:lnTo>
                  <a:pt x="8394" y="3746"/>
                </a:lnTo>
                <a:lnTo>
                  <a:pt x="8001" y="4038"/>
                </a:lnTo>
                <a:lnTo>
                  <a:pt x="7912" y="4356"/>
                </a:lnTo>
                <a:lnTo>
                  <a:pt x="8077" y="4381"/>
                </a:lnTo>
                <a:lnTo>
                  <a:pt x="6629" y="5575"/>
                </a:lnTo>
                <a:lnTo>
                  <a:pt x="7632" y="5321"/>
                </a:lnTo>
                <a:lnTo>
                  <a:pt x="8826" y="4711"/>
                </a:lnTo>
                <a:lnTo>
                  <a:pt x="7708" y="4762"/>
                </a:lnTo>
                <a:lnTo>
                  <a:pt x="7988" y="4508"/>
                </a:lnTo>
                <a:lnTo>
                  <a:pt x="8115" y="4394"/>
                </a:lnTo>
                <a:lnTo>
                  <a:pt x="8953" y="4038"/>
                </a:lnTo>
                <a:lnTo>
                  <a:pt x="9702" y="3695"/>
                </a:lnTo>
                <a:close/>
              </a:path>
              <a:path w="29209" h="20320">
                <a:moveTo>
                  <a:pt x="9779" y="12547"/>
                </a:moveTo>
                <a:lnTo>
                  <a:pt x="9601" y="12192"/>
                </a:lnTo>
                <a:lnTo>
                  <a:pt x="9398" y="12522"/>
                </a:lnTo>
                <a:lnTo>
                  <a:pt x="9779" y="12547"/>
                </a:lnTo>
                <a:close/>
              </a:path>
              <a:path w="29209" h="20320">
                <a:moveTo>
                  <a:pt x="9855" y="9906"/>
                </a:moveTo>
                <a:lnTo>
                  <a:pt x="9766" y="9639"/>
                </a:lnTo>
                <a:lnTo>
                  <a:pt x="9207" y="10058"/>
                </a:lnTo>
                <a:lnTo>
                  <a:pt x="9512" y="9410"/>
                </a:lnTo>
                <a:lnTo>
                  <a:pt x="8890" y="9664"/>
                </a:lnTo>
                <a:lnTo>
                  <a:pt x="9207" y="9334"/>
                </a:lnTo>
                <a:lnTo>
                  <a:pt x="8483" y="9613"/>
                </a:lnTo>
                <a:lnTo>
                  <a:pt x="8343" y="9664"/>
                </a:lnTo>
                <a:lnTo>
                  <a:pt x="8496" y="9664"/>
                </a:lnTo>
                <a:lnTo>
                  <a:pt x="8686" y="9740"/>
                </a:lnTo>
                <a:lnTo>
                  <a:pt x="8547" y="9791"/>
                </a:lnTo>
                <a:lnTo>
                  <a:pt x="7988" y="10007"/>
                </a:lnTo>
                <a:lnTo>
                  <a:pt x="8623" y="10071"/>
                </a:lnTo>
                <a:lnTo>
                  <a:pt x="9131" y="10223"/>
                </a:lnTo>
                <a:lnTo>
                  <a:pt x="9855" y="9906"/>
                </a:lnTo>
                <a:close/>
              </a:path>
              <a:path w="29209" h="20320">
                <a:moveTo>
                  <a:pt x="9867" y="2044"/>
                </a:moveTo>
                <a:lnTo>
                  <a:pt x="9144" y="2324"/>
                </a:lnTo>
                <a:lnTo>
                  <a:pt x="9004" y="2374"/>
                </a:lnTo>
                <a:lnTo>
                  <a:pt x="9156" y="2374"/>
                </a:lnTo>
                <a:lnTo>
                  <a:pt x="9448" y="2476"/>
                </a:lnTo>
                <a:lnTo>
                  <a:pt x="9867" y="2044"/>
                </a:lnTo>
                <a:close/>
              </a:path>
              <a:path w="29209" h="20320">
                <a:moveTo>
                  <a:pt x="9944" y="10160"/>
                </a:moveTo>
                <a:lnTo>
                  <a:pt x="9893" y="9994"/>
                </a:lnTo>
                <a:lnTo>
                  <a:pt x="9182" y="10261"/>
                </a:lnTo>
                <a:lnTo>
                  <a:pt x="9944" y="10160"/>
                </a:lnTo>
                <a:close/>
              </a:path>
              <a:path w="29209" h="20320">
                <a:moveTo>
                  <a:pt x="10058" y="7353"/>
                </a:moveTo>
                <a:lnTo>
                  <a:pt x="8509" y="7861"/>
                </a:lnTo>
                <a:lnTo>
                  <a:pt x="7797" y="8255"/>
                </a:lnTo>
                <a:lnTo>
                  <a:pt x="7950" y="8305"/>
                </a:lnTo>
                <a:lnTo>
                  <a:pt x="8610" y="7886"/>
                </a:lnTo>
                <a:lnTo>
                  <a:pt x="10058" y="7353"/>
                </a:lnTo>
                <a:close/>
              </a:path>
              <a:path w="29209" h="20320">
                <a:moveTo>
                  <a:pt x="10185" y="4826"/>
                </a:moveTo>
                <a:lnTo>
                  <a:pt x="9715" y="4940"/>
                </a:lnTo>
                <a:lnTo>
                  <a:pt x="9448" y="5041"/>
                </a:lnTo>
                <a:lnTo>
                  <a:pt x="9296" y="5105"/>
                </a:lnTo>
                <a:lnTo>
                  <a:pt x="9766" y="4978"/>
                </a:lnTo>
                <a:lnTo>
                  <a:pt x="10033" y="4876"/>
                </a:lnTo>
                <a:lnTo>
                  <a:pt x="10185" y="4826"/>
                </a:lnTo>
                <a:close/>
              </a:path>
              <a:path w="29209" h="20320">
                <a:moveTo>
                  <a:pt x="10236" y="8737"/>
                </a:moveTo>
                <a:lnTo>
                  <a:pt x="9855" y="8610"/>
                </a:lnTo>
                <a:lnTo>
                  <a:pt x="9042" y="8610"/>
                </a:lnTo>
                <a:lnTo>
                  <a:pt x="8140" y="9372"/>
                </a:lnTo>
                <a:lnTo>
                  <a:pt x="9575" y="9118"/>
                </a:lnTo>
                <a:lnTo>
                  <a:pt x="9766" y="9639"/>
                </a:lnTo>
                <a:lnTo>
                  <a:pt x="10210" y="9309"/>
                </a:lnTo>
                <a:lnTo>
                  <a:pt x="10210" y="9118"/>
                </a:lnTo>
                <a:lnTo>
                  <a:pt x="10236" y="8737"/>
                </a:lnTo>
                <a:close/>
              </a:path>
              <a:path w="29209" h="20320">
                <a:moveTo>
                  <a:pt x="10248" y="14224"/>
                </a:moveTo>
                <a:lnTo>
                  <a:pt x="9220" y="14630"/>
                </a:lnTo>
                <a:lnTo>
                  <a:pt x="10172" y="14325"/>
                </a:lnTo>
                <a:close/>
              </a:path>
              <a:path w="29209" h="20320">
                <a:moveTo>
                  <a:pt x="10248" y="4546"/>
                </a:moveTo>
                <a:lnTo>
                  <a:pt x="9652" y="4686"/>
                </a:lnTo>
                <a:lnTo>
                  <a:pt x="9372" y="4800"/>
                </a:lnTo>
                <a:lnTo>
                  <a:pt x="9080" y="4914"/>
                </a:lnTo>
                <a:lnTo>
                  <a:pt x="9677" y="4775"/>
                </a:lnTo>
                <a:lnTo>
                  <a:pt x="9956" y="4660"/>
                </a:lnTo>
                <a:lnTo>
                  <a:pt x="10248" y="4546"/>
                </a:lnTo>
                <a:close/>
              </a:path>
              <a:path w="29209" h="20320">
                <a:moveTo>
                  <a:pt x="10312" y="14198"/>
                </a:moveTo>
                <a:close/>
              </a:path>
              <a:path w="29209" h="20320">
                <a:moveTo>
                  <a:pt x="10401" y="6959"/>
                </a:moveTo>
                <a:lnTo>
                  <a:pt x="10223" y="6921"/>
                </a:lnTo>
                <a:lnTo>
                  <a:pt x="10134" y="7213"/>
                </a:lnTo>
                <a:lnTo>
                  <a:pt x="10375" y="7264"/>
                </a:lnTo>
                <a:lnTo>
                  <a:pt x="10401" y="6959"/>
                </a:lnTo>
                <a:close/>
              </a:path>
              <a:path w="29209" h="20320">
                <a:moveTo>
                  <a:pt x="10464" y="14135"/>
                </a:moveTo>
                <a:lnTo>
                  <a:pt x="10312" y="14198"/>
                </a:lnTo>
                <a:lnTo>
                  <a:pt x="10464" y="14135"/>
                </a:lnTo>
                <a:close/>
              </a:path>
              <a:path w="29209" h="20320">
                <a:moveTo>
                  <a:pt x="10541" y="12420"/>
                </a:moveTo>
                <a:lnTo>
                  <a:pt x="10083" y="12509"/>
                </a:lnTo>
                <a:lnTo>
                  <a:pt x="9702" y="12649"/>
                </a:lnTo>
                <a:lnTo>
                  <a:pt x="9982" y="12738"/>
                </a:lnTo>
                <a:lnTo>
                  <a:pt x="10541" y="12420"/>
                </a:lnTo>
                <a:close/>
              </a:path>
              <a:path w="29209" h="20320">
                <a:moveTo>
                  <a:pt x="10731" y="11988"/>
                </a:moveTo>
                <a:lnTo>
                  <a:pt x="10591" y="12039"/>
                </a:lnTo>
                <a:lnTo>
                  <a:pt x="10731" y="11988"/>
                </a:lnTo>
                <a:close/>
              </a:path>
              <a:path w="29209" h="20320">
                <a:moveTo>
                  <a:pt x="10731" y="2705"/>
                </a:moveTo>
                <a:lnTo>
                  <a:pt x="10261" y="2819"/>
                </a:lnTo>
                <a:lnTo>
                  <a:pt x="9994" y="2921"/>
                </a:lnTo>
                <a:lnTo>
                  <a:pt x="9842" y="2984"/>
                </a:lnTo>
                <a:lnTo>
                  <a:pt x="10312" y="2857"/>
                </a:lnTo>
                <a:lnTo>
                  <a:pt x="10579" y="2755"/>
                </a:lnTo>
                <a:lnTo>
                  <a:pt x="10731" y="2705"/>
                </a:lnTo>
                <a:close/>
              </a:path>
              <a:path w="29209" h="20320">
                <a:moveTo>
                  <a:pt x="10744" y="4775"/>
                </a:moveTo>
                <a:lnTo>
                  <a:pt x="8915" y="5308"/>
                </a:lnTo>
                <a:lnTo>
                  <a:pt x="9512" y="5308"/>
                </a:lnTo>
                <a:lnTo>
                  <a:pt x="9359" y="5435"/>
                </a:lnTo>
                <a:lnTo>
                  <a:pt x="8534" y="5765"/>
                </a:lnTo>
                <a:lnTo>
                  <a:pt x="9448" y="5435"/>
                </a:lnTo>
                <a:lnTo>
                  <a:pt x="10033" y="5435"/>
                </a:lnTo>
                <a:lnTo>
                  <a:pt x="9156" y="5943"/>
                </a:lnTo>
                <a:lnTo>
                  <a:pt x="9144" y="6705"/>
                </a:lnTo>
                <a:lnTo>
                  <a:pt x="10223" y="6921"/>
                </a:lnTo>
                <a:lnTo>
                  <a:pt x="10325" y="6578"/>
                </a:lnTo>
                <a:lnTo>
                  <a:pt x="10020" y="6324"/>
                </a:lnTo>
                <a:lnTo>
                  <a:pt x="10325" y="6184"/>
                </a:lnTo>
                <a:lnTo>
                  <a:pt x="10325" y="5816"/>
                </a:lnTo>
                <a:lnTo>
                  <a:pt x="10109" y="5816"/>
                </a:lnTo>
                <a:lnTo>
                  <a:pt x="10185" y="5435"/>
                </a:lnTo>
                <a:lnTo>
                  <a:pt x="10490" y="5181"/>
                </a:lnTo>
                <a:lnTo>
                  <a:pt x="10617" y="5080"/>
                </a:lnTo>
                <a:lnTo>
                  <a:pt x="10160" y="5181"/>
                </a:lnTo>
                <a:lnTo>
                  <a:pt x="10744" y="4775"/>
                </a:lnTo>
                <a:close/>
              </a:path>
              <a:path w="29209" h="20320">
                <a:moveTo>
                  <a:pt x="10871" y="1270"/>
                </a:moveTo>
                <a:lnTo>
                  <a:pt x="10401" y="1384"/>
                </a:lnTo>
                <a:lnTo>
                  <a:pt x="10134" y="1485"/>
                </a:lnTo>
                <a:lnTo>
                  <a:pt x="9982" y="1549"/>
                </a:lnTo>
                <a:lnTo>
                  <a:pt x="10452" y="1435"/>
                </a:lnTo>
                <a:lnTo>
                  <a:pt x="10718" y="1320"/>
                </a:lnTo>
                <a:lnTo>
                  <a:pt x="10871" y="1270"/>
                </a:lnTo>
                <a:close/>
              </a:path>
              <a:path w="29209" h="20320">
                <a:moveTo>
                  <a:pt x="10972" y="13627"/>
                </a:moveTo>
                <a:lnTo>
                  <a:pt x="10833" y="13690"/>
                </a:lnTo>
                <a:lnTo>
                  <a:pt x="10972" y="13627"/>
                </a:lnTo>
                <a:close/>
              </a:path>
              <a:path w="29209" h="20320">
                <a:moveTo>
                  <a:pt x="11061" y="9550"/>
                </a:moveTo>
                <a:lnTo>
                  <a:pt x="9956" y="9880"/>
                </a:lnTo>
                <a:lnTo>
                  <a:pt x="11061" y="9550"/>
                </a:lnTo>
                <a:close/>
              </a:path>
              <a:path w="29209" h="20320">
                <a:moveTo>
                  <a:pt x="11087" y="13182"/>
                </a:moveTo>
                <a:lnTo>
                  <a:pt x="10858" y="13055"/>
                </a:lnTo>
                <a:lnTo>
                  <a:pt x="10706" y="13055"/>
                </a:lnTo>
                <a:lnTo>
                  <a:pt x="10807" y="13398"/>
                </a:lnTo>
                <a:lnTo>
                  <a:pt x="11049" y="13309"/>
                </a:lnTo>
                <a:lnTo>
                  <a:pt x="11087" y="13182"/>
                </a:lnTo>
                <a:close/>
              </a:path>
              <a:path w="29209" h="20320">
                <a:moveTo>
                  <a:pt x="11099" y="7848"/>
                </a:moveTo>
                <a:close/>
              </a:path>
              <a:path w="29209" h="20320">
                <a:moveTo>
                  <a:pt x="11214" y="8064"/>
                </a:moveTo>
                <a:close/>
              </a:path>
              <a:path w="29209" h="20320">
                <a:moveTo>
                  <a:pt x="11264" y="2425"/>
                </a:moveTo>
                <a:lnTo>
                  <a:pt x="10795" y="2540"/>
                </a:lnTo>
                <a:lnTo>
                  <a:pt x="10528" y="2641"/>
                </a:lnTo>
                <a:lnTo>
                  <a:pt x="10375" y="2705"/>
                </a:lnTo>
                <a:lnTo>
                  <a:pt x="10845" y="2578"/>
                </a:lnTo>
                <a:lnTo>
                  <a:pt x="11112" y="2476"/>
                </a:lnTo>
                <a:lnTo>
                  <a:pt x="11264" y="2425"/>
                </a:lnTo>
                <a:close/>
              </a:path>
              <a:path w="29209" h="20320">
                <a:moveTo>
                  <a:pt x="11277" y="7467"/>
                </a:moveTo>
                <a:lnTo>
                  <a:pt x="10375" y="7264"/>
                </a:lnTo>
                <a:lnTo>
                  <a:pt x="10236" y="7759"/>
                </a:lnTo>
                <a:lnTo>
                  <a:pt x="9740" y="7975"/>
                </a:lnTo>
                <a:lnTo>
                  <a:pt x="9918" y="8089"/>
                </a:lnTo>
                <a:lnTo>
                  <a:pt x="8356" y="8356"/>
                </a:lnTo>
                <a:lnTo>
                  <a:pt x="7150" y="8826"/>
                </a:lnTo>
                <a:lnTo>
                  <a:pt x="9880" y="8242"/>
                </a:lnTo>
                <a:lnTo>
                  <a:pt x="10579" y="7975"/>
                </a:lnTo>
                <a:lnTo>
                  <a:pt x="10007" y="8077"/>
                </a:lnTo>
                <a:lnTo>
                  <a:pt x="10845" y="7721"/>
                </a:lnTo>
                <a:lnTo>
                  <a:pt x="11074" y="7835"/>
                </a:lnTo>
                <a:lnTo>
                  <a:pt x="11277" y="7467"/>
                </a:lnTo>
                <a:close/>
              </a:path>
              <a:path w="29209" h="20320">
                <a:moveTo>
                  <a:pt x="11366" y="13309"/>
                </a:moveTo>
                <a:lnTo>
                  <a:pt x="10909" y="13398"/>
                </a:lnTo>
                <a:lnTo>
                  <a:pt x="10896" y="13525"/>
                </a:lnTo>
                <a:lnTo>
                  <a:pt x="11366" y="13309"/>
                </a:lnTo>
                <a:close/>
              </a:path>
              <a:path w="29209" h="20320">
                <a:moveTo>
                  <a:pt x="11391" y="2260"/>
                </a:moveTo>
                <a:lnTo>
                  <a:pt x="10477" y="2489"/>
                </a:lnTo>
                <a:lnTo>
                  <a:pt x="9359" y="2921"/>
                </a:lnTo>
                <a:lnTo>
                  <a:pt x="11087" y="2387"/>
                </a:lnTo>
                <a:lnTo>
                  <a:pt x="11391" y="2260"/>
                </a:lnTo>
                <a:close/>
              </a:path>
              <a:path w="29209" h="20320">
                <a:moveTo>
                  <a:pt x="11404" y="13436"/>
                </a:moveTo>
                <a:lnTo>
                  <a:pt x="10998" y="13525"/>
                </a:lnTo>
                <a:lnTo>
                  <a:pt x="11404" y="13436"/>
                </a:lnTo>
                <a:close/>
              </a:path>
              <a:path w="29209" h="20320">
                <a:moveTo>
                  <a:pt x="11430" y="13563"/>
                </a:moveTo>
                <a:lnTo>
                  <a:pt x="11150" y="13563"/>
                </a:lnTo>
                <a:lnTo>
                  <a:pt x="11430" y="13563"/>
                </a:lnTo>
                <a:close/>
              </a:path>
              <a:path w="29209" h="20320">
                <a:moveTo>
                  <a:pt x="11836" y="1765"/>
                </a:moveTo>
                <a:lnTo>
                  <a:pt x="11239" y="1905"/>
                </a:lnTo>
                <a:lnTo>
                  <a:pt x="10960" y="2019"/>
                </a:lnTo>
                <a:lnTo>
                  <a:pt x="10668" y="2133"/>
                </a:lnTo>
                <a:lnTo>
                  <a:pt x="11264" y="1993"/>
                </a:lnTo>
                <a:lnTo>
                  <a:pt x="11557" y="1879"/>
                </a:lnTo>
                <a:lnTo>
                  <a:pt x="11836" y="1765"/>
                </a:lnTo>
                <a:close/>
              </a:path>
              <a:path w="29209" h="20320">
                <a:moveTo>
                  <a:pt x="11874" y="11023"/>
                </a:moveTo>
                <a:lnTo>
                  <a:pt x="11645" y="11125"/>
                </a:lnTo>
                <a:lnTo>
                  <a:pt x="11874" y="11023"/>
                </a:lnTo>
                <a:close/>
              </a:path>
              <a:path w="29209" h="20320">
                <a:moveTo>
                  <a:pt x="11874" y="9245"/>
                </a:moveTo>
                <a:lnTo>
                  <a:pt x="11061" y="9550"/>
                </a:lnTo>
                <a:lnTo>
                  <a:pt x="11861" y="9309"/>
                </a:lnTo>
                <a:close/>
              </a:path>
              <a:path w="29209" h="20320">
                <a:moveTo>
                  <a:pt x="11899" y="2298"/>
                </a:moveTo>
                <a:lnTo>
                  <a:pt x="10579" y="2781"/>
                </a:lnTo>
                <a:lnTo>
                  <a:pt x="10426" y="2832"/>
                </a:lnTo>
                <a:lnTo>
                  <a:pt x="10642" y="2832"/>
                </a:lnTo>
                <a:lnTo>
                  <a:pt x="9893" y="3263"/>
                </a:lnTo>
                <a:lnTo>
                  <a:pt x="10236" y="3302"/>
                </a:lnTo>
                <a:lnTo>
                  <a:pt x="10185" y="3479"/>
                </a:lnTo>
                <a:lnTo>
                  <a:pt x="9448" y="4419"/>
                </a:lnTo>
                <a:lnTo>
                  <a:pt x="10274" y="3759"/>
                </a:lnTo>
                <a:lnTo>
                  <a:pt x="10490" y="3581"/>
                </a:lnTo>
                <a:lnTo>
                  <a:pt x="10490" y="3111"/>
                </a:lnTo>
                <a:lnTo>
                  <a:pt x="10629" y="2933"/>
                </a:lnTo>
                <a:lnTo>
                  <a:pt x="11899" y="2298"/>
                </a:lnTo>
                <a:close/>
              </a:path>
              <a:path w="29209" h="20320">
                <a:moveTo>
                  <a:pt x="11963" y="1866"/>
                </a:moveTo>
                <a:lnTo>
                  <a:pt x="11290" y="2019"/>
                </a:lnTo>
                <a:lnTo>
                  <a:pt x="10998" y="2133"/>
                </a:lnTo>
                <a:lnTo>
                  <a:pt x="10629" y="2273"/>
                </a:lnTo>
                <a:lnTo>
                  <a:pt x="11303" y="2120"/>
                </a:lnTo>
                <a:lnTo>
                  <a:pt x="11595" y="2006"/>
                </a:lnTo>
                <a:lnTo>
                  <a:pt x="11963" y="1866"/>
                </a:lnTo>
                <a:close/>
              </a:path>
              <a:path w="29209" h="20320">
                <a:moveTo>
                  <a:pt x="12128" y="5435"/>
                </a:moveTo>
                <a:lnTo>
                  <a:pt x="11607" y="5562"/>
                </a:lnTo>
                <a:lnTo>
                  <a:pt x="11798" y="5562"/>
                </a:lnTo>
                <a:lnTo>
                  <a:pt x="12128" y="5435"/>
                </a:lnTo>
                <a:close/>
              </a:path>
              <a:path w="29209" h="20320">
                <a:moveTo>
                  <a:pt x="12420" y="11480"/>
                </a:moveTo>
                <a:lnTo>
                  <a:pt x="11633" y="11658"/>
                </a:lnTo>
                <a:lnTo>
                  <a:pt x="11417" y="11404"/>
                </a:lnTo>
                <a:lnTo>
                  <a:pt x="11430" y="11214"/>
                </a:lnTo>
                <a:lnTo>
                  <a:pt x="11582" y="11150"/>
                </a:lnTo>
                <a:lnTo>
                  <a:pt x="11493" y="10896"/>
                </a:lnTo>
                <a:lnTo>
                  <a:pt x="11366" y="10718"/>
                </a:lnTo>
                <a:lnTo>
                  <a:pt x="11480" y="10261"/>
                </a:lnTo>
                <a:lnTo>
                  <a:pt x="11531" y="10134"/>
                </a:lnTo>
                <a:lnTo>
                  <a:pt x="11049" y="10007"/>
                </a:lnTo>
                <a:lnTo>
                  <a:pt x="10033" y="10147"/>
                </a:lnTo>
                <a:lnTo>
                  <a:pt x="10718" y="10515"/>
                </a:lnTo>
                <a:lnTo>
                  <a:pt x="10845" y="10934"/>
                </a:lnTo>
                <a:lnTo>
                  <a:pt x="9664" y="11112"/>
                </a:lnTo>
                <a:lnTo>
                  <a:pt x="9474" y="10883"/>
                </a:lnTo>
                <a:lnTo>
                  <a:pt x="9855" y="10731"/>
                </a:lnTo>
                <a:lnTo>
                  <a:pt x="9448" y="10642"/>
                </a:lnTo>
                <a:lnTo>
                  <a:pt x="9385" y="10464"/>
                </a:lnTo>
                <a:lnTo>
                  <a:pt x="8216" y="11226"/>
                </a:lnTo>
                <a:lnTo>
                  <a:pt x="8966" y="11201"/>
                </a:lnTo>
                <a:lnTo>
                  <a:pt x="9220" y="11518"/>
                </a:lnTo>
                <a:lnTo>
                  <a:pt x="10388" y="11341"/>
                </a:lnTo>
                <a:lnTo>
                  <a:pt x="10896" y="11112"/>
                </a:lnTo>
                <a:lnTo>
                  <a:pt x="10998" y="11595"/>
                </a:lnTo>
                <a:lnTo>
                  <a:pt x="10909" y="11912"/>
                </a:lnTo>
                <a:lnTo>
                  <a:pt x="11569" y="11785"/>
                </a:lnTo>
                <a:lnTo>
                  <a:pt x="10261" y="12293"/>
                </a:lnTo>
                <a:lnTo>
                  <a:pt x="10566" y="12166"/>
                </a:lnTo>
                <a:lnTo>
                  <a:pt x="10845" y="12052"/>
                </a:lnTo>
                <a:lnTo>
                  <a:pt x="10223" y="12166"/>
                </a:lnTo>
                <a:lnTo>
                  <a:pt x="10591" y="12039"/>
                </a:lnTo>
                <a:lnTo>
                  <a:pt x="10731" y="11976"/>
                </a:lnTo>
                <a:lnTo>
                  <a:pt x="10629" y="11480"/>
                </a:lnTo>
                <a:lnTo>
                  <a:pt x="9474" y="11760"/>
                </a:lnTo>
                <a:lnTo>
                  <a:pt x="9486" y="11976"/>
                </a:lnTo>
                <a:lnTo>
                  <a:pt x="9588" y="12166"/>
                </a:lnTo>
                <a:lnTo>
                  <a:pt x="10388" y="12382"/>
                </a:lnTo>
                <a:lnTo>
                  <a:pt x="10668" y="12293"/>
                </a:lnTo>
                <a:lnTo>
                  <a:pt x="10515" y="12357"/>
                </a:lnTo>
                <a:lnTo>
                  <a:pt x="12242" y="12077"/>
                </a:lnTo>
                <a:lnTo>
                  <a:pt x="12014" y="11785"/>
                </a:lnTo>
                <a:lnTo>
                  <a:pt x="12179" y="11658"/>
                </a:lnTo>
                <a:lnTo>
                  <a:pt x="12420" y="11480"/>
                </a:lnTo>
                <a:close/>
              </a:path>
              <a:path w="29209" h="20320">
                <a:moveTo>
                  <a:pt x="12484" y="12433"/>
                </a:moveTo>
                <a:lnTo>
                  <a:pt x="12052" y="12547"/>
                </a:lnTo>
                <a:lnTo>
                  <a:pt x="12484" y="12433"/>
                </a:lnTo>
                <a:close/>
              </a:path>
              <a:path w="29209" h="20320">
                <a:moveTo>
                  <a:pt x="12547" y="5435"/>
                </a:moveTo>
                <a:lnTo>
                  <a:pt x="11861" y="5562"/>
                </a:lnTo>
                <a:lnTo>
                  <a:pt x="12217" y="5562"/>
                </a:lnTo>
                <a:lnTo>
                  <a:pt x="12547" y="5435"/>
                </a:lnTo>
                <a:close/>
              </a:path>
              <a:path w="29209" h="20320">
                <a:moveTo>
                  <a:pt x="12649" y="7823"/>
                </a:moveTo>
                <a:lnTo>
                  <a:pt x="11950" y="8102"/>
                </a:lnTo>
                <a:lnTo>
                  <a:pt x="11176" y="8102"/>
                </a:lnTo>
                <a:lnTo>
                  <a:pt x="10833" y="8356"/>
                </a:lnTo>
                <a:lnTo>
                  <a:pt x="11785" y="8610"/>
                </a:lnTo>
                <a:lnTo>
                  <a:pt x="11125" y="9118"/>
                </a:lnTo>
                <a:lnTo>
                  <a:pt x="11544" y="9245"/>
                </a:lnTo>
                <a:lnTo>
                  <a:pt x="11874" y="9245"/>
                </a:lnTo>
                <a:lnTo>
                  <a:pt x="12217" y="9245"/>
                </a:lnTo>
                <a:lnTo>
                  <a:pt x="12547" y="8864"/>
                </a:lnTo>
                <a:lnTo>
                  <a:pt x="12522" y="8356"/>
                </a:lnTo>
                <a:lnTo>
                  <a:pt x="12192" y="8229"/>
                </a:lnTo>
                <a:lnTo>
                  <a:pt x="12649" y="7823"/>
                </a:lnTo>
                <a:close/>
              </a:path>
              <a:path w="29209" h="20320">
                <a:moveTo>
                  <a:pt x="12750" y="11214"/>
                </a:moveTo>
                <a:lnTo>
                  <a:pt x="12420" y="11480"/>
                </a:lnTo>
                <a:lnTo>
                  <a:pt x="12725" y="11404"/>
                </a:lnTo>
                <a:lnTo>
                  <a:pt x="12750" y="11214"/>
                </a:lnTo>
                <a:close/>
              </a:path>
              <a:path w="29209" h="20320">
                <a:moveTo>
                  <a:pt x="12814" y="12357"/>
                </a:moveTo>
                <a:lnTo>
                  <a:pt x="12661" y="12395"/>
                </a:lnTo>
                <a:lnTo>
                  <a:pt x="12814" y="12357"/>
                </a:lnTo>
                <a:close/>
              </a:path>
              <a:path w="29209" h="20320">
                <a:moveTo>
                  <a:pt x="12865" y="7594"/>
                </a:moveTo>
                <a:lnTo>
                  <a:pt x="11887" y="7848"/>
                </a:lnTo>
                <a:lnTo>
                  <a:pt x="11099" y="7848"/>
                </a:lnTo>
                <a:lnTo>
                  <a:pt x="11214" y="8064"/>
                </a:lnTo>
                <a:lnTo>
                  <a:pt x="11988" y="7848"/>
                </a:lnTo>
                <a:lnTo>
                  <a:pt x="12865" y="7594"/>
                </a:lnTo>
                <a:close/>
              </a:path>
              <a:path w="29209" h="20320">
                <a:moveTo>
                  <a:pt x="12903" y="7594"/>
                </a:moveTo>
                <a:lnTo>
                  <a:pt x="12649" y="7823"/>
                </a:lnTo>
                <a:lnTo>
                  <a:pt x="12903" y="7721"/>
                </a:lnTo>
                <a:lnTo>
                  <a:pt x="12903" y="7594"/>
                </a:lnTo>
                <a:close/>
              </a:path>
              <a:path w="29209" h="20320">
                <a:moveTo>
                  <a:pt x="13055" y="4902"/>
                </a:moveTo>
                <a:lnTo>
                  <a:pt x="12725" y="5029"/>
                </a:lnTo>
                <a:lnTo>
                  <a:pt x="12992" y="5181"/>
                </a:lnTo>
                <a:lnTo>
                  <a:pt x="13055" y="4902"/>
                </a:lnTo>
                <a:close/>
              </a:path>
              <a:path w="29209" h="20320">
                <a:moveTo>
                  <a:pt x="13106" y="11912"/>
                </a:moveTo>
                <a:lnTo>
                  <a:pt x="12446" y="12039"/>
                </a:lnTo>
                <a:lnTo>
                  <a:pt x="12331" y="12192"/>
                </a:lnTo>
                <a:lnTo>
                  <a:pt x="13106" y="11912"/>
                </a:lnTo>
                <a:close/>
              </a:path>
              <a:path w="29209" h="20320">
                <a:moveTo>
                  <a:pt x="13144" y="4546"/>
                </a:moveTo>
                <a:lnTo>
                  <a:pt x="12738" y="4800"/>
                </a:lnTo>
                <a:lnTo>
                  <a:pt x="13042" y="4673"/>
                </a:lnTo>
                <a:lnTo>
                  <a:pt x="13144" y="4546"/>
                </a:lnTo>
                <a:close/>
              </a:path>
              <a:path w="29209" h="20320">
                <a:moveTo>
                  <a:pt x="13195" y="3263"/>
                </a:moveTo>
                <a:lnTo>
                  <a:pt x="12890" y="3378"/>
                </a:lnTo>
                <a:lnTo>
                  <a:pt x="13106" y="3441"/>
                </a:lnTo>
                <a:lnTo>
                  <a:pt x="13195" y="3263"/>
                </a:lnTo>
                <a:close/>
              </a:path>
              <a:path w="29209" h="20320">
                <a:moveTo>
                  <a:pt x="13220" y="5727"/>
                </a:moveTo>
                <a:lnTo>
                  <a:pt x="13068" y="5765"/>
                </a:lnTo>
                <a:lnTo>
                  <a:pt x="13220" y="5727"/>
                </a:lnTo>
                <a:close/>
              </a:path>
              <a:path w="29209" h="20320">
                <a:moveTo>
                  <a:pt x="13271" y="10007"/>
                </a:moveTo>
                <a:lnTo>
                  <a:pt x="13030" y="10071"/>
                </a:lnTo>
                <a:lnTo>
                  <a:pt x="13271" y="10007"/>
                </a:lnTo>
                <a:close/>
              </a:path>
              <a:path w="29209" h="20320">
                <a:moveTo>
                  <a:pt x="13322" y="990"/>
                </a:moveTo>
                <a:lnTo>
                  <a:pt x="12852" y="1104"/>
                </a:lnTo>
                <a:lnTo>
                  <a:pt x="12585" y="1206"/>
                </a:lnTo>
                <a:lnTo>
                  <a:pt x="12433" y="1270"/>
                </a:lnTo>
                <a:lnTo>
                  <a:pt x="12903" y="1143"/>
                </a:lnTo>
                <a:lnTo>
                  <a:pt x="13169" y="1041"/>
                </a:lnTo>
                <a:lnTo>
                  <a:pt x="13322" y="990"/>
                </a:lnTo>
                <a:close/>
              </a:path>
              <a:path w="29209" h="20320">
                <a:moveTo>
                  <a:pt x="13728" y="3340"/>
                </a:moveTo>
                <a:lnTo>
                  <a:pt x="13550" y="3314"/>
                </a:lnTo>
                <a:lnTo>
                  <a:pt x="13322" y="3556"/>
                </a:lnTo>
                <a:lnTo>
                  <a:pt x="13728" y="3340"/>
                </a:lnTo>
                <a:close/>
              </a:path>
              <a:path w="29209" h="20320">
                <a:moveTo>
                  <a:pt x="13741" y="304"/>
                </a:moveTo>
                <a:lnTo>
                  <a:pt x="13017" y="584"/>
                </a:lnTo>
                <a:lnTo>
                  <a:pt x="12877" y="635"/>
                </a:lnTo>
                <a:lnTo>
                  <a:pt x="13030" y="635"/>
                </a:lnTo>
                <a:lnTo>
                  <a:pt x="13322" y="736"/>
                </a:lnTo>
                <a:lnTo>
                  <a:pt x="13741" y="304"/>
                </a:lnTo>
                <a:close/>
              </a:path>
              <a:path w="29209" h="20320">
                <a:moveTo>
                  <a:pt x="13995" y="9207"/>
                </a:moveTo>
                <a:lnTo>
                  <a:pt x="13512" y="9372"/>
                </a:lnTo>
                <a:lnTo>
                  <a:pt x="13906" y="9271"/>
                </a:lnTo>
                <a:lnTo>
                  <a:pt x="13627" y="9372"/>
                </a:lnTo>
                <a:lnTo>
                  <a:pt x="13931" y="9372"/>
                </a:lnTo>
                <a:lnTo>
                  <a:pt x="13982" y="9232"/>
                </a:lnTo>
                <a:close/>
              </a:path>
              <a:path w="29209" h="20320">
                <a:moveTo>
                  <a:pt x="14185" y="914"/>
                </a:moveTo>
                <a:lnTo>
                  <a:pt x="13512" y="1066"/>
                </a:lnTo>
                <a:lnTo>
                  <a:pt x="13220" y="1181"/>
                </a:lnTo>
                <a:lnTo>
                  <a:pt x="12852" y="1320"/>
                </a:lnTo>
                <a:lnTo>
                  <a:pt x="13525" y="1168"/>
                </a:lnTo>
                <a:lnTo>
                  <a:pt x="13817" y="1054"/>
                </a:lnTo>
                <a:lnTo>
                  <a:pt x="14185" y="914"/>
                </a:lnTo>
                <a:close/>
              </a:path>
              <a:path w="29209" h="20320">
                <a:moveTo>
                  <a:pt x="14414" y="2260"/>
                </a:moveTo>
                <a:lnTo>
                  <a:pt x="13944" y="2374"/>
                </a:lnTo>
                <a:lnTo>
                  <a:pt x="13677" y="2476"/>
                </a:lnTo>
                <a:lnTo>
                  <a:pt x="13525" y="2540"/>
                </a:lnTo>
                <a:lnTo>
                  <a:pt x="13995" y="2425"/>
                </a:lnTo>
                <a:lnTo>
                  <a:pt x="14262" y="2311"/>
                </a:lnTo>
                <a:lnTo>
                  <a:pt x="14414" y="2260"/>
                </a:lnTo>
                <a:close/>
              </a:path>
              <a:path w="29209" h="20320">
                <a:moveTo>
                  <a:pt x="14947" y="3784"/>
                </a:moveTo>
                <a:lnTo>
                  <a:pt x="13716" y="4152"/>
                </a:lnTo>
                <a:lnTo>
                  <a:pt x="14173" y="4064"/>
                </a:lnTo>
                <a:lnTo>
                  <a:pt x="14947" y="3784"/>
                </a:lnTo>
                <a:close/>
              </a:path>
              <a:path w="29209" h="20320">
                <a:moveTo>
                  <a:pt x="15113" y="571"/>
                </a:moveTo>
                <a:lnTo>
                  <a:pt x="14389" y="850"/>
                </a:lnTo>
                <a:lnTo>
                  <a:pt x="13931" y="1028"/>
                </a:lnTo>
                <a:lnTo>
                  <a:pt x="14452" y="1003"/>
                </a:lnTo>
                <a:lnTo>
                  <a:pt x="15049" y="965"/>
                </a:lnTo>
                <a:lnTo>
                  <a:pt x="15113" y="571"/>
                </a:lnTo>
                <a:close/>
              </a:path>
              <a:path w="29209" h="20320">
                <a:moveTo>
                  <a:pt x="15252" y="5562"/>
                </a:moveTo>
                <a:lnTo>
                  <a:pt x="14135" y="5308"/>
                </a:lnTo>
                <a:lnTo>
                  <a:pt x="13843" y="4800"/>
                </a:lnTo>
                <a:lnTo>
                  <a:pt x="13703" y="4546"/>
                </a:lnTo>
                <a:lnTo>
                  <a:pt x="14973" y="3911"/>
                </a:lnTo>
                <a:lnTo>
                  <a:pt x="14173" y="4064"/>
                </a:lnTo>
                <a:lnTo>
                  <a:pt x="13296" y="4381"/>
                </a:lnTo>
                <a:lnTo>
                  <a:pt x="13030" y="4546"/>
                </a:lnTo>
                <a:lnTo>
                  <a:pt x="12319" y="4673"/>
                </a:lnTo>
                <a:lnTo>
                  <a:pt x="13296" y="4381"/>
                </a:lnTo>
                <a:lnTo>
                  <a:pt x="13627" y="4178"/>
                </a:lnTo>
                <a:lnTo>
                  <a:pt x="11976" y="4673"/>
                </a:lnTo>
                <a:lnTo>
                  <a:pt x="11214" y="4800"/>
                </a:lnTo>
                <a:lnTo>
                  <a:pt x="11468" y="4648"/>
                </a:lnTo>
                <a:lnTo>
                  <a:pt x="13360" y="4178"/>
                </a:lnTo>
                <a:lnTo>
                  <a:pt x="13614" y="4013"/>
                </a:lnTo>
                <a:lnTo>
                  <a:pt x="13754" y="3873"/>
                </a:lnTo>
                <a:lnTo>
                  <a:pt x="13550" y="3860"/>
                </a:lnTo>
                <a:lnTo>
                  <a:pt x="13322" y="3556"/>
                </a:lnTo>
                <a:lnTo>
                  <a:pt x="12623" y="3911"/>
                </a:lnTo>
                <a:lnTo>
                  <a:pt x="12065" y="3911"/>
                </a:lnTo>
                <a:lnTo>
                  <a:pt x="10896" y="4292"/>
                </a:lnTo>
                <a:lnTo>
                  <a:pt x="11620" y="3911"/>
                </a:lnTo>
                <a:lnTo>
                  <a:pt x="10833" y="4292"/>
                </a:lnTo>
                <a:lnTo>
                  <a:pt x="10566" y="4419"/>
                </a:lnTo>
                <a:lnTo>
                  <a:pt x="12407" y="4025"/>
                </a:lnTo>
                <a:lnTo>
                  <a:pt x="11277" y="4610"/>
                </a:lnTo>
                <a:lnTo>
                  <a:pt x="10896" y="4673"/>
                </a:lnTo>
                <a:lnTo>
                  <a:pt x="10744" y="4775"/>
                </a:lnTo>
                <a:lnTo>
                  <a:pt x="11099" y="4673"/>
                </a:lnTo>
                <a:lnTo>
                  <a:pt x="10617" y="5080"/>
                </a:lnTo>
                <a:lnTo>
                  <a:pt x="11290" y="4927"/>
                </a:lnTo>
                <a:lnTo>
                  <a:pt x="11430" y="5181"/>
                </a:lnTo>
                <a:lnTo>
                  <a:pt x="10375" y="5689"/>
                </a:lnTo>
                <a:lnTo>
                  <a:pt x="11099" y="5689"/>
                </a:lnTo>
                <a:lnTo>
                  <a:pt x="11480" y="5588"/>
                </a:lnTo>
                <a:lnTo>
                  <a:pt x="12725" y="5029"/>
                </a:lnTo>
                <a:lnTo>
                  <a:pt x="12547" y="4927"/>
                </a:lnTo>
                <a:lnTo>
                  <a:pt x="12242" y="4927"/>
                </a:lnTo>
                <a:lnTo>
                  <a:pt x="12560" y="4800"/>
                </a:lnTo>
                <a:lnTo>
                  <a:pt x="12852" y="4673"/>
                </a:lnTo>
                <a:lnTo>
                  <a:pt x="13119" y="4546"/>
                </a:lnTo>
                <a:lnTo>
                  <a:pt x="13347" y="4546"/>
                </a:lnTo>
                <a:lnTo>
                  <a:pt x="13119" y="4635"/>
                </a:lnTo>
                <a:lnTo>
                  <a:pt x="13055" y="4902"/>
                </a:lnTo>
                <a:lnTo>
                  <a:pt x="13360" y="4800"/>
                </a:lnTo>
                <a:lnTo>
                  <a:pt x="13220" y="5727"/>
                </a:lnTo>
                <a:lnTo>
                  <a:pt x="13792" y="5562"/>
                </a:lnTo>
                <a:lnTo>
                  <a:pt x="13208" y="5765"/>
                </a:lnTo>
                <a:lnTo>
                  <a:pt x="13182" y="5943"/>
                </a:lnTo>
                <a:lnTo>
                  <a:pt x="13042" y="5816"/>
                </a:lnTo>
                <a:lnTo>
                  <a:pt x="11760" y="6197"/>
                </a:lnTo>
                <a:lnTo>
                  <a:pt x="12128" y="6070"/>
                </a:lnTo>
                <a:lnTo>
                  <a:pt x="12966" y="5791"/>
                </a:lnTo>
                <a:lnTo>
                  <a:pt x="12776" y="5562"/>
                </a:lnTo>
                <a:lnTo>
                  <a:pt x="12268" y="5562"/>
                </a:lnTo>
                <a:lnTo>
                  <a:pt x="12268" y="5689"/>
                </a:lnTo>
                <a:lnTo>
                  <a:pt x="12115" y="6070"/>
                </a:lnTo>
                <a:lnTo>
                  <a:pt x="11671" y="5943"/>
                </a:lnTo>
                <a:lnTo>
                  <a:pt x="12268" y="5689"/>
                </a:lnTo>
                <a:lnTo>
                  <a:pt x="12268" y="5562"/>
                </a:lnTo>
                <a:lnTo>
                  <a:pt x="11874" y="5689"/>
                </a:lnTo>
                <a:lnTo>
                  <a:pt x="11201" y="5816"/>
                </a:lnTo>
                <a:lnTo>
                  <a:pt x="11861" y="5562"/>
                </a:lnTo>
                <a:lnTo>
                  <a:pt x="11137" y="5816"/>
                </a:lnTo>
                <a:lnTo>
                  <a:pt x="10426" y="6134"/>
                </a:lnTo>
                <a:lnTo>
                  <a:pt x="10325" y="6578"/>
                </a:lnTo>
                <a:lnTo>
                  <a:pt x="10617" y="6832"/>
                </a:lnTo>
                <a:lnTo>
                  <a:pt x="11569" y="6705"/>
                </a:lnTo>
                <a:lnTo>
                  <a:pt x="12509" y="6591"/>
                </a:lnTo>
                <a:lnTo>
                  <a:pt x="14782" y="6578"/>
                </a:lnTo>
                <a:lnTo>
                  <a:pt x="14846" y="6324"/>
                </a:lnTo>
                <a:lnTo>
                  <a:pt x="14909" y="6197"/>
                </a:lnTo>
                <a:lnTo>
                  <a:pt x="15049" y="5943"/>
                </a:lnTo>
                <a:lnTo>
                  <a:pt x="15240" y="5588"/>
                </a:lnTo>
                <a:lnTo>
                  <a:pt x="14033" y="6070"/>
                </a:lnTo>
                <a:lnTo>
                  <a:pt x="14617" y="5943"/>
                </a:lnTo>
                <a:lnTo>
                  <a:pt x="13690" y="6197"/>
                </a:lnTo>
                <a:lnTo>
                  <a:pt x="14033" y="6070"/>
                </a:lnTo>
                <a:lnTo>
                  <a:pt x="10922" y="6705"/>
                </a:lnTo>
                <a:lnTo>
                  <a:pt x="12268" y="6197"/>
                </a:lnTo>
                <a:lnTo>
                  <a:pt x="15252" y="5562"/>
                </a:lnTo>
                <a:close/>
              </a:path>
              <a:path w="29209" h="20320">
                <a:moveTo>
                  <a:pt x="15430" y="11341"/>
                </a:moveTo>
                <a:lnTo>
                  <a:pt x="15163" y="11404"/>
                </a:lnTo>
                <a:lnTo>
                  <a:pt x="15430" y="11341"/>
                </a:lnTo>
                <a:close/>
              </a:path>
              <a:path w="29209" h="20320">
                <a:moveTo>
                  <a:pt x="15659" y="1041"/>
                </a:moveTo>
                <a:lnTo>
                  <a:pt x="14236" y="1282"/>
                </a:lnTo>
                <a:lnTo>
                  <a:pt x="14465" y="1130"/>
                </a:lnTo>
                <a:lnTo>
                  <a:pt x="12661" y="1562"/>
                </a:lnTo>
                <a:lnTo>
                  <a:pt x="12750" y="1765"/>
                </a:lnTo>
                <a:lnTo>
                  <a:pt x="12509" y="1854"/>
                </a:lnTo>
                <a:lnTo>
                  <a:pt x="12776" y="1803"/>
                </a:lnTo>
                <a:lnTo>
                  <a:pt x="12903" y="2120"/>
                </a:lnTo>
                <a:lnTo>
                  <a:pt x="11963" y="2857"/>
                </a:lnTo>
                <a:lnTo>
                  <a:pt x="11861" y="3060"/>
                </a:lnTo>
                <a:lnTo>
                  <a:pt x="12026" y="3251"/>
                </a:lnTo>
                <a:lnTo>
                  <a:pt x="12065" y="3378"/>
                </a:lnTo>
                <a:lnTo>
                  <a:pt x="10198" y="4000"/>
                </a:lnTo>
                <a:lnTo>
                  <a:pt x="9372" y="4533"/>
                </a:lnTo>
                <a:lnTo>
                  <a:pt x="8890" y="4902"/>
                </a:lnTo>
                <a:lnTo>
                  <a:pt x="7632" y="5321"/>
                </a:lnTo>
                <a:lnTo>
                  <a:pt x="7213" y="5549"/>
                </a:lnTo>
                <a:lnTo>
                  <a:pt x="7086" y="5600"/>
                </a:lnTo>
                <a:lnTo>
                  <a:pt x="6794" y="5715"/>
                </a:lnTo>
                <a:lnTo>
                  <a:pt x="7353" y="5588"/>
                </a:lnTo>
                <a:lnTo>
                  <a:pt x="7112" y="5676"/>
                </a:lnTo>
                <a:lnTo>
                  <a:pt x="6959" y="5740"/>
                </a:lnTo>
                <a:lnTo>
                  <a:pt x="7429" y="5613"/>
                </a:lnTo>
                <a:lnTo>
                  <a:pt x="7696" y="5511"/>
                </a:lnTo>
                <a:lnTo>
                  <a:pt x="7404" y="5575"/>
                </a:lnTo>
                <a:lnTo>
                  <a:pt x="7670" y="5461"/>
                </a:lnTo>
                <a:lnTo>
                  <a:pt x="7962" y="5346"/>
                </a:lnTo>
                <a:lnTo>
                  <a:pt x="7556" y="5448"/>
                </a:lnTo>
                <a:lnTo>
                  <a:pt x="8826" y="4953"/>
                </a:lnTo>
                <a:lnTo>
                  <a:pt x="8572" y="5143"/>
                </a:lnTo>
                <a:lnTo>
                  <a:pt x="11137" y="3873"/>
                </a:lnTo>
                <a:lnTo>
                  <a:pt x="11963" y="3721"/>
                </a:lnTo>
                <a:lnTo>
                  <a:pt x="12890" y="3378"/>
                </a:lnTo>
                <a:lnTo>
                  <a:pt x="12674" y="3314"/>
                </a:lnTo>
                <a:lnTo>
                  <a:pt x="12738" y="2755"/>
                </a:lnTo>
                <a:lnTo>
                  <a:pt x="12928" y="2565"/>
                </a:lnTo>
                <a:lnTo>
                  <a:pt x="13004" y="1866"/>
                </a:lnTo>
                <a:lnTo>
                  <a:pt x="12966" y="2387"/>
                </a:lnTo>
                <a:lnTo>
                  <a:pt x="14389" y="2247"/>
                </a:lnTo>
                <a:lnTo>
                  <a:pt x="13931" y="1993"/>
                </a:lnTo>
                <a:lnTo>
                  <a:pt x="14084" y="1866"/>
                </a:lnTo>
                <a:lnTo>
                  <a:pt x="14033" y="1676"/>
                </a:lnTo>
                <a:lnTo>
                  <a:pt x="13716" y="1625"/>
                </a:lnTo>
                <a:lnTo>
                  <a:pt x="14871" y="1346"/>
                </a:lnTo>
                <a:lnTo>
                  <a:pt x="14605" y="1460"/>
                </a:lnTo>
                <a:lnTo>
                  <a:pt x="15659" y="1041"/>
                </a:lnTo>
                <a:close/>
              </a:path>
              <a:path w="29209" h="20320">
                <a:moveTo>
                  <a:pt x="15748" y="2336"/>
                </a:moveTo>
                <a:lnTo>
                  <a:pt x="13220" y="2755"/>
                </a:lnTo>
                <a:lnTo>
                  <a:pt x="13195" y="3263"/>
                </a:lnTo>
                <a:lnTo>
                  <a:pt x="13550" y="3314"/>
                </a:lnTo>
                <a:lnTo>
                  <a:pt x="13677" y="3251"/>
                </a:lnTo>
                <a:lnTo>
                  <a:pt x="15748" y="2336"/>
                </a:lnTo>
                <a:close/>
              </a:path>
              <a:path w="29209" h="20320">
                <a:moveTo>
                  <a:pt x="15824" y="88"/>
                </a:moveTo>
                <a:lnTo>
                  <a:pt x="15151" y="241"/>
                </a:lnTo>
                <a:lnTo>
                  <a:pt x="14859" y="355"/>
                </a:lnTo>
                <a:lnTo>
                  <a:pt x="14490" y="495"/>
                </a:lnTo>
                <a:lnTo>
                  <a:pt x="15163" y="355"/>
                </a:lnTo>
                <a:lnTo>
                  <a:pt x="15455" y="228"/>
                </a:lnTo>
                <a:lnTo>
                  <a:pt x="15824" y="88"/>
                </a:lnTo>
                <a:close/>
              </a:path>
              <a:path w="29209" h="20320">
                <a:moveTo>
                  <a:pt x="16713" y="1498"/>
                </a:moveTo>
                <a:lnTo>
                  <a:pt x="15989" y="1778"/>
                </a:lnTo>
                <a:lnTo>
                  <a:pt x="15849" y="1828"/>
                </a:lnTo>
                <a:lnTo>
                  <a:pt x="16002" y="1828"/>
                </a:lnTo>
                <a:lnTo>
                  <a:pt x="16294" y="1930"/>
                </a:lnTo>
                <a:lnTo>
                  <a:pt x="16713" y="1498"/>
                </a:lnTo>
                <a:close/>
              </a:path>
              <a:path w="29209" h="20320">
                <a:moveTo>
                  <a:pt x="17487" y="0"/>
                </a:moveTo>
                <a:lnTo>
                  <a:pt x="16751" y="292"/>
                </a:lnTo>
                <a:lnTo>
                  <a:pt x="16535" y="368"/>
                </a:lnTo>
                <a:lnTo>
                  <a:pt x="16764" y="355"/>
                </a:lnTo>
                <a:lnTo>
                  <a:pt x="16992" y="482"/>
                </a:lnTo>
                <a:lnTo>
                  <a:pt x="16281" y="762"/>
                </a:lnTo>
                <a:lnTo>
                  <a:pt x="15887" y="914"/>
                </a:lnTo>
                <a:lnTo>
                  <a:pt x="16344" y="990"/>
                </a:lnTo>
                <a:lnTo>
                  <a:pt x="16891" y="1054"/>
                </a:lnTo>
                <a:lnTo>
                  <a:pt x="17259" y="381"/>
                </a:lnTo>
                <a:lnTo>
                  <a:pt x="17487" y="0"/>
                </a:lnTo>
                <a:close/>
              </a:path>
              <a:path w="29209" h="20320">
                <a:moveTo>
                  <a:pt x="17576" y="5397"/>
                </a:moveTo>
                <a:lnTo>
                  <a:pt x="16979" y="5537"/>
                </a:lnTo>
                <a:lnTo>
                  <a:pt x="16700" y="5651"/>
                </a:lnTo>
                <a:lnTo>
                  <a:pt x="16408" y="5765"/>
                </a:lnTo>
                <a:lnTo>
                  <a:pt x="17005" y="5613"/>
                </a:lnTo>
                <a:lnTo>
                  <a:pt x="17297" y="5511"/>
                </a:lnTo>
                <a:lnTo>
                  <a:pt x="17576" y="5397"/>
                </a:lnTo>
                <a:close/>
              </a:path>
              <a:path w="29209" h="20320">
                <a:moveTo>
                  <a:pt x="17868" y="4851"/>
                </a:moveTo>
                <a:lnTo>
                  <a:pt x="17399" y="4965"/>
                </a:lnTo>
                <a:lnTo>
                  <a:pt x="17132" y="5067"/>
                </a:lnTo>
                <a:lnTo>
                  <a:pt x="16979" y="5130"/>
                </a:lnTo>
                <a:lnTo>
                  <a:pt x="17449" y="5003"/>
                </a:lnTo>
                <a:lnTo>
                  <a:pt x="17716" y="4902"/>
                </a:lnTo>
                <a:lnTo>
                  <a:pt x="17868" y="4851"/>
                </a:lnTo>
                <a:close/>
              </a:path>
              <a:path w="29209" h="20320">
                <a:moveTo>
                  <a:pt x="18999" y="4711"/>
                </a:moveTo>
                <a:lnTo>
                  <a:pt x="17208" y="5270"/>
                </a:lnTo>
                <a:lnTo>
                  <a:pt x="16624" y="5461"/>
                </a:lnTo>
                <a:lnTo>
                  <a:pt x="16929" y="5511"/>
                </a:lnTo>
                <a:lnTo>
                  <a:pt x="17805" y="5168"/>
                </a:lnTo>
                <a:lnTo>
                  <a:pt x="18999" y="4711"/>
                </a:lnTo>
                <a:close/>
              </a:path>
              <a:path w="29209" h="20320">
                <a:moveTo>
                  <a:pt x="19265" y="6985"/>
                </a:moveTo>
                <a:lnTo>
                  <a:pt x="18796" y="7099"/>
                </a:lnTo>
                <a:lnTo>
                  <a:pt x="18529" y="7200"/>
                </a:lnTo>
                <a:lnTo>
                  <a:pt x="18376" y="7264"/>
                </a:lnTo>
                <a:lnTo>
                  <a:pt x="18846" y="7137"/>
                </a:lnTo>
                <a:lnTo>
                  <a:pt x="19113" y="7035"/>
                </a:lnTo>
                <a:lnTo>
                  <a:pt x="19265" y="6985"/>
                </a:lnTo>
                <a:close/>
              </a:path>
              <a:path w="29209" h="20320">
                <a:moveTo>
                  <a:pt x="19354" y="6832"/>
                </a:moveTo>
                <a:lnTo>
                  <a:pt x="18757" y="6972"/>
                </a:lnTo>
                <a:lnTo>
                  <a:pt x="18478" y="7086"/>
                </a:lnTo>
                <a:lnTo>
                  <a:pt x="18186" y="7200"/>
                </a:lnTo>
                <a:lnTo>
                  <a:pt x="18783" y="7061"/>
                </a:lnTo>
                <a:lnTo>
                  <a:pt x="19075" y="6946"/>
                </a:lnTo>
                <a:lnTo>
                  <a:pt x="19354" y="6832"/>
                </a:lnTo>
                <a:close/>
              </a:path>
              <a:path w="29209" h="20320">
                <a:moveTo>
                  <a:pt x="20231" y="7480"/>
                </a:moveTo>
                <a:lnTo>
                  <a:pt x="19634" y="7620"/>
                </a:lnTo>
                <a:lnTo>
                  <a:pt x="19354" y="7734"/>
                </a:lnTo>
                <a:lnTo>
                  <a:pt x="19062" y="7848"/>
                </a:lnTo>
                <a:lnTo>
                  <a:pt x="19659" y="7708"/>
                </a:lnTo>
                <a:lnTo>
                  <a:pt x="19951" y="7594"/>
                </a:lnTo>
                <a:lnTo>
                  <a:pt x="20231" y="7480"/>
                </a:lnTo>
                <a:close/>
              </a:path>
              <a:path w="29209" h="20320">
                <a:moveTo>
                  <a:pt x="20294" y="6667"/>
                </a:moveTo>
                <a:lnTo>
                  <a:pt x="19138" y="7112"/>
                </a:lnTo>
                <a:lnTo>
                  <a:pt x="18643" y="7302"/>
                </a:lnTo>
                <a:lnTo>
                  <a:pt x="19215" y="7340"/>
                </a:lnTo>
                <a:lnTo>
                  <a:pt x="19456" y="7480"/>
                </a:lnTo>
                <a:lnTo>
                  <a:pt x="19278" y="7543"/>
                </a:lnTo>
                <a:lnTo>
                  <a:pt x="19126" y="7607"/>
                </a:lnTo>
                <a:lnTo>
                  <a:pt x="19532" y="7518"/>
                </a:lnTo>
                <a:lnTo>
                  <a:pt x="19304" y="7594"/>
                </a:lnTo>
                <a:lnTo>
                  <a:pt x="18186" y="8026"/>
                </a:lnTo>
                <a:lnTo>
                  <a:pt x="19913" y="7493"/>
                </a:lnTo>
                <a:lnTo>
                  <a:pt x="20218" y="7366"/>
                </a:lnTo>
                <a:lnTo>
                  <a:pt x="19583" y="7531"/>
                </a:lnTo>
                <a:lnTo>
                  <a:pt x="19862" y="7378"/>
                </a:lnTo>
                <a:lnTo>
                  <a:pt x="19672" y="7416"/>
                </a:lnTo>
                <a:lnTo>
                  <a:pt x="20294" y="6667"/>
                </a:lnTo>
                <a:close/>
              </a:path>
              <a:path w="29209" h="20320">
                <a:moveTo>
                  <a:pt x="20307" y="9550"/>
                </a:moveTo>
                <a:lnTo>
                  <a:pt x="19723" y="9690"/>
                </a:lnTo>
                <a:lnTo>
                  <a:pt x="19431" y="9804"/>
                </a:lnTo>
                <a:lnTo>
                  <a:pt x="19138" y="9918"/>
                </a:lnTo>
                <a:lnTo>
                  <a:pt x="19735" y="9779"/>
                </a:lnTo>
                <a:lnTo>
                  <a:pt x="20027" y="9664"/>
                </a:lnTo>
                <a:lnTo>
                  <a:pt x="20307" y="9550"/>
                </a:lnTo>
                <a:close/>
              </a:path>
              <a:path w="29209" h="20320">
                <a:moveTo>
                  <a:pt x="20650" y="11658"/>
                </a:moveTo>
                <a:lnTo>
                  <a:pt x="20231" y="11595"/>
                </a:lnTo>
                <a:lnTo>
                  <a:pt x="20345" y="11760"/>
                </a:lnTo>
                <a:lnTo>
                  <a:pt x="20650" y="11658"/>
                </a:lnTo>
                <a:close/>
              </a:path>
              <a:path w="29209" h="20320">
                <a:moveTo>
                  <a:pt x="21043" y="6121"/>
                </a:moveTo>
                <a:lnTo>
                  <a:pt x="19748" y="6489"/>
                </a:lnTo>
                <a:lnTo>
                  <a:pt x="20764" y="5791"/>
                </a:lnTo>
                <a:lnTo>
                  <a:pt x="18872" y="6388"/>
                </a:lnTo>
                <a:lnTo>
                  <a:pt x="18542" y="6489"/>
                </a:lnTo>
                <a:lnTo>
                  <a:pt x="18884" y="6477"/>
                </a:lnTo>
                <a:lnTo>
                  <a:pt x="19126" y="6667"/>
                </a:lnTo>
                <a:lnTo>
                  <a:pt x="18999" y="6705"/>
                </a:lnTo>
                <a:lnTo>
                  <a:pt x="17653" y="7302"/>
                </a:lnTo>
                <a:lnTo>
                  <a:pt x="19240" y="6756"/>
                </a:lnTo>
                <a:lnTo>
                  <a:pt x="19519" y="6654"/>
                </a:lnTo>
                <a:lnTo>
                  <a:pt x="21043" y="6121"/>
                </a:lnTo>
                <a:close/>
              </a:path>
              <a:path w="29209" h="20320">
                <a:moveTo>
                  <a:pt x="21640" y="7264"/>
                </a:moveTo>
                <a:lnTo>
                  <a:pt x="19989" y="7747"/>
                </a:lnTo>
                <a:lnTo>
                  <a:pt x="18961" y="8102"/>
                </a:lnTo>
                <a:lnTo>
                  <a:pt x="19354" y="8153"/>
                </a:lnTo>
                <a:lnTo>
                  <a:pt x="21640" y="7264"/>
                </a:lnTo>
                <a:close/>
              </a:path>
              <a:path w="29209" h="20320">
                <a:moveTo>
                  <a:pt x="25260" y="11912"/>
                </a:moveTo>
                <a:lnTo>
                  <a:pt x="21958" y="12420"/>
                </a:lnTo>
                <a:lnTo>
                  <a:pt x="21831" y="12407"/>
                </a:lnTo>
                <a:lnTo>
                  <a:pt x="21247" y="12293"/>
                </a:lnTo>
                <a:lnTo>
                  <a:pt x="21043" y="12166"/>
                </a:lnTo>
                <a:lnTo>
                  <a:pt x="20878" y="12065"/>
                </a:lnTo>
                <a:lnTo>
                  <a:pt x="18719" y="12928"/>
                </a:lnTo>
                <a:lnTo>
                  <a:pt x="18757" y="12801"/>
                </a:lnTo>
                <a:lnTo>
                  <a:pt x="18783" y="12674"/>
                </a:lnTo>
                <a:lnTo>
                  <a:pt x="19227" y="12547"/>
                </a:lnTo>
                <a:lnTo>
                  <a:pt x="19659" y="12420"/>
                </a:lnTo>
                <a:lnTo>
                  <a:pt x="20878" y="12166"/>
                </a:lnTo>
                <a:lnTo>
                  <a:pt x="20840" y="12039"/>
                </a:lnTo>
                <a:lnTo>
                  <a:pt x="20612" y="11912"/>
                </a:lnTo>
                <a:lnTo>
                  <a:pt x="20345" y="11760"/>
                </a:lnTo>
                <a:lnTo>
                  <a:pt x="19875" y="11938"/>
                </a:lnTo>
                <a:lnTo>
                  <a:pt x="19875" y="12166"/>
                </a:lnTo>
                <a:lnTo>
                  <a:pt x="19646" y="12293"/>
                </a:lnTo>
                <a:lnTo>
                  <a:pt x="19278" y="12420"/>
                </a:lnTo>
                <a:lnTo>
                  <a:pt x="19621" y="12166"/>
                </a:lnTo>
                <a:lnTo>
                  <a:pt x="19875" y="12166"/>
                </a:lnTo>
                <a:lnTo>
                  <a:pt x="19875" y="12039"/>
                </a:lnTo>
                <a:lnTo>
                  <a:pt x="19570" y="12166"/>
                </a:lnTo>
                <a:lnTo>
                  <a:pt x="19291" y="12166"/>
                </a:lnTo>
                <a:lnTo>
                  <a:pt x="19875" y="12039"/>
                </a:lnTo>
                <a:lnTo>
                  <a:pt x="19735" y="11976"/>
                </a:lnTo>
                <a:lnTo>
                  <a:pt x="19558" y="12039"/>
                </a:lnTo>
                <a:lnTo>
                  <a:pt x="19456" y="11658"/>
                </a:lnTo>
                <a:lnTo>
                  <a:pt x="18580" y="11785"/>
                </a:lnTo>
                <a:lnTo>
                  <a:pt x="18707" y="11658"/>
                </a:lnTo>
                <a:lnTo>
                  <a:pt x="18834" y="11531"/>
                </a:lnTo>
                <a:lnTo>
                  <a:pt x="19342" y="11277"/>
                </a:lnTo>
                <a:lnTo>
                  <a:pt x="19850" y="11023"/>
                </a:lnTo>
                <a:lnTo>
                  <a:pt x="19697" y="10896"/>
                </a:lnTo>
                <a:lnTo>
                  <a:pt x="19837" y="10642"/>
                </a:lnTo>
                <a:lnTo>
                  <a:pt x="19786" y="10388"/>
                </a:lnTo>
                <a:lnTo>
                  <a:pt x="19456" y="10261"/>
                </a:lnTo>
                <a:lnTo>
                  <a:pt x="18973" y="10388"/>
                </a:lnTo>
                <a:lnTo>
                  <a:pt x="20561" y="9779"/>
                </a:lnTo>
                <a:lnTo>
                  <a:pt x="20485" y="10071"/>
                </a:lnTo>
                <a:lnTo>
                  <a:pt x="20256" y="10642"/>
                </a:lnTo>
                <a:lnTo>
                  <a:pt x="19773" y="11531"/>
                </a:lnTo>
                <a:lnTo>
                  <a:pt x="20231" y="11595"/>
                </a:lnTo>
                <a:lnTo>
                  <a:pt x="21958" y="10071"/>
                </a:lnTo>
                <a:lnTo>
                  <a:pt x="21869" y="9499"/>
                </a:lnTo>
                <a:lnTo>
                  <a:pt x="21742" y="9118"/>
                </a:lnTo>
                <a:lnTo>
                  <a:pt x="21450" y="9118"/>
                </a:lnTo>
                <a:lnTo>
                  <a:pt x="20332" y="9372"/>
                </a:lnTo>
                <a:lnTo>
                  <a:pt x="21463" y="8699"/>
                </a:lnTo>
                <a:lnTo>
                  <a:pt x="21336" y="8674"/>
                </a:lnTo>
                <a:lnTo>
                  <a:pt x="20497" y="8699"/>
                </a:lnTo>
                <a:lnTo>
                  <a:pt x="21526" y="8242"/>
                </a:lnTo>
                <a:lnTo>
                  <a:pt x="20688" y="8559"/>
                </a:lnTo>
                <a:lnTo>
                  <a:pt x="21767" y="8051"/>
                </a:lnTo>
                <a:lnTo>
                  <a:pt x="20345" y="7950"/>
                </a:lnTo>
                <a:lnTo>
                  <a:pt x="20142" y="8026"/>
                </a:lnTo>
                <a:lnTo>
                  <a:pt x="19545" y="8318"/>
                </a:lnTo>
                <a:lnTo>
                  <a:pt x="19100" y="8636"/>
                </a:lnTo>
                <a:lnTo>
                  <a:pt x="19481" y="8750"/>
                </a:lnTo>
                <a:lnTo>
                  <a:pt x="19710" y="8775"/>
                </a:lnTo>
                <a:lnTo>
                  <a:pt x="20243" y="8712"/>
                </a:lnTo>
                <a:lnTo>
                  <a:pt x="20027" y="8788"/>
                </a:lnTo>
                <a:lnTo>
                  <a:pt x="19989" y="9563"/>
                </a:lnTo>
                <a:lnTo>
                  <a:pt x="20294" y="9385"/>
                </a:lnTo>
                <a:lnTo>
                  <a:pt x="20586" y="9613"/>
                </a:lnTo>
                <a:lnTo>
                  <a:pt x="19507" y="9994"/>
                </a:lnTo>
                <a:lnTo>
                  <a:pt x="18897" y="10401"/>
                </a:lnTo>
                <a:lnTo>
                  <a:pt x="17932" y="10642"/>
                </a:lnTo>
                <a:lnTo>
                  <a:pt x="18554" y="10388"/>
                </a:lnTo>
                <a:lnTo>
                  <a:pt x="19469" y="10020"/>
                </a:lnTo>
                <a:lnTo>
                  <a:pt x="19126" y="9994"/>
                </a:lnTo>
                <a:lnTo>
                  <a:pt x="18808" y="9880"/>
                </a:lnTo>
                <a:lnTo>
                  <a:pt x="18440" y="8864"/>
                </a:lnTo>
                <a:lnTo>
                  <a:pt x="18389" y="8737"/>
                </a:lnTo>
                <a:lnTo>
                  <a:pt x="17487" y="8356"/>
                </a:lnTo>
                <a:lnTo>
                  <a:pt x="17449" y="10388"/>
                </a:lnTo>
                <a:lnTo>
                  <a:pt x="15430" y="11341"/>
                </a:lnTo>
                <a:lnTo>
                  <a:pt x="15646" y="11277"/>
                </a:lnTo>
                <a:lnTo>
                  <a:pt x="15214" y="11531"/>
                </a:lnTo>
                <a:lnTo>
                  <a:pt x="15189" y="13055"/>
                </a:lnTo>
                <a:lnTo>
                  <a:pt x="14516" y="13309"/>
                </a:lnTo>
                <a:lnTo>
                  <a:pt x="13843" y="13436"/>
                </a:lnTo>
                <a:lnTo>
                  <a:pt x="14224" y="13309"/>
                </a:lnTo>
                <a:lnTo>
                  <a:pt x="14516" y="13182"/>
                </a:lnTo>
                <a:lnTo>
                  <a:pt x="15189" y="13055"/>
                </a:lnTo>
                <a:lnTo>
                  <a:pt x="15189" y="11544"/>
                </a:lnTo>
                <a:lnTo>
                  <a:pt x="14782" y="11658"/>
                </a:lnTo>
                <a:lnTo>
                  <a:pt x="14782" y="12293"/>
                </a:lnTo>
                <a:lnTo>
                  <a:pt x="14173" y="12547"/>
                </a:lnTo>
                <a:lnTo>
                  <a:pt x="14541" y="12293"/>
                </a:lnTo>
                <a:lnTo>
                  <a:pt x="14782" y="12293"/>
                </a:lnTo>
                <a:lnTo>
                  <a:pt x="14782" y="11658"/>
                </a:lnTo>
                <a:lnTo>
                  <a:pt x="14897" y="11531"/>
                </a:lnTo>
                <a:lnTo>
                  <a:pt x="15163" y="11404"/>
                </a:lnTo>
                <a:lnTo>
                  <a:pt x="14846" y="11404"/>
                </a:lnTo>
                <a:lnTo>
                  <a:pt x="14630" y="10972"/>
                </a:lnTo>
                <a:lnTo>
                  <a:pt x="14630" y="11785"/>
                </a:lnTo>
                <a:lnTo>
                  <a:pt x="14389" y="11912"/>
                </a:lnTo>
                <a:lnTo>
                  <a:pt x="14058" y="12026"/>
                </a:lnTo>
                <a:lnTo>
                  <a:pt x="14630" y="11785"/>
                </a:lnTo>
                <a:lnTo>
                  <a:pt x="14630" y="10972"/>
                </a:lnTo>
                <a:lnTo>
                  <a:pt x="13068" y="10388"/>
                </a:lnTo>
                <a:lnTo>
                  <a:pt x="13055" y="10261"/>
                </a:lnTo>
                <a:lnTo>
                  <a:pt x="12852" y="10261"/>
                </a:lnTo>
                <a:lnTo>
                  <a:pt x="12534" y="10261"/>
                </a:lnTo>
                <a:lnTo>
                  <a:pt x="12801" y="10134"/>
                </a:lnTo>
                <a:lnTo>
                  <a:pt x="12954" y="10096"/>
                </a:lnTo>
                <a:lnTo>
                  <a:pt x="12992" y="9613"/>
                </a:lnTo>
                <a:lnTo>
                  <a:pt x="13627" y="9372"/>
                </a:lnTo>
                <a:lnTo>
                  <a:pt x="13258" y="9372"/>
                </a:lnTo>
                <a:lnTo>
                  <a:pt x="13462" y="9245"/>
                </a:lnTo>
                <a:lnTo>
                  <a:pt x="14084" y="8991"/>
                </a:lnTo>
                <a:lnTo>
                  <a:pt x="13995" y="9207"/>
                </a:lnTo>
                <a:lnTo>
                  <a:pt x="14274" y="9118"/>
                </a:lnTo>
                <a:lnTo>
                  <a:pt x="13982" y="9232"/>
                </a:lnTo>
                <a:lnTo>
                  <a:pt x="14401" y="9118"/>
                </a:lnTo>
                <a:lnTo>
                  <a:pt x="14846" y="8991"/>
                </a:lnTo>
                <a:lnTo>
                  <a:pt x="15290" y="8864"/>
                </a:lnTo>
                <a:lnTo>
                  <a:pt x="14452" y="9753"/>
                </a:lnTo>
                <a:lnTo>
                  <a:pt x="14389" y="10769"/>
                </a:lnTo>
                <a:lnTo>
                  <a:pt x="14681" y="10896"/>
                </a:lnTo>
                <a:lnTo>
                  <a:pt x="14795" y="11023"/>
                </a:lnTo>
                <a:lnTo>
                  <a:pt x="17449" y="10388"/>
                </a:lnTo>
                <a:lnTo>
                  <a:pt x="17449" y="8343"/>
                </a:lnTo>
                <a:lnTo>
                  <a:pt x="17183" y="8229"/>
                </a:lnTo>
                <a:lnTo>
                  <a:pt x="16192" y="7721"/>
                </a:lnTo>
                <a:lnTo>
                  <a:pt x="15697" y="7467"/>
                </a:lnTo>
                <a:lnTo>
                  <a:pt x="16395" y="7086"/>
                </a:lnTo>
                <a:lnTo>
                  <a:pt x="17310" y="6578"/>
                </a:lnTo>
                <a:lnTo>
                  <a:pt x="16154" y="6591"/>
                </a:lnTo>
                <a:lnTo>
                  <a:pt x="15252" y="6832"/>
                </a:lnTo>
                <a:lnTo>
                  <a:pt x="15024" y="6781"/>
                </a:lnTo>
                <a:lnTo>
                  <a:pt x="15024" y="7467"/>
                </a:lnTo>
                <a:lnTo>
                  <a:pt x="14795" y="7594"/>
                </a:lnTo>
                <a:lnTo>
                  <a:pt x="14414" y="7721"/>
                </a:lnTo>
                <a:lnTo>
                  <a:pt x="15024" y="7467"/>
                </a:lnTo>
                <a:lnTo>
                  <a:pt x="15024" y="6781"/>
                </a:lnTo>
                <a:lnTo>
                  <a:pt x="14782" y="6705"/>
                </a:lnTo>
                <a:lnTo>
                  <a:pt x="14782" y="6578"/>
                </a:lnTo>
                <a:lnTo>
                  <a:pt x="14147" y="6591"/>
                </a:lnTo>
                <a:lnTo>
                  <a:pt x="14147" y="6832"/>
                </a:lnTo>
                <a:lnTo>
                  <a:pt x="13550" y="7086"/>
                </a:lnTo>
                <a:lnTo>
                  <a:pt x="13919" y="6832"/>
                </a:lnTo>
                <a:lnTo>
                  <a:pt x="14147" y="6832"/>
                </a:lnTo>
                <a:lnTo>
                  <a:pt x="14147" y="6591"/>
                </a:lnTo>
                <a:lnTo>
                  <a:pt x="12992" y="6591"/>
                </a:lnTo>
                <a:lnTo>
                  <a:pt x="12992" y="7213"/>
                </a:lnTo>
                <a:lnTo>
                  <a:pt x="12395" y="7340"/>
                </a:lnTo>
                <a:lnTo>
                  <a:pt x="12979" y="7086"/>
                </a:lnTo>
                <a:lnTo>
                  <a:pt x="12738" y="7213"/>
                </a:lnTo>
                <a:lnTo>
                  <a:pt x="12395" y="7340"/>
                </a:lnTo>
                <a:lnTo>
                  <a:pt x="12763" y="7213"/>
                </a:lnTo>
                <a:lnTo>
                  <a:pt x="12992" y="7213"/>
                </a:lnTo>
                <a:lnTo>
                  <a:pt x="12992" y="6591"/>
                </a:lnTo>
                <a:lnTo>
                  <a:pt x="12509" y="6591"/>
                </a:lnTo>
                <a:lnTo>
                  <a:pt x="11595" y="7467"/>
                </a:lnTo>
                <a:lnTo>
                  <a:pt x="12382" y="7594"/>
                </a:lnTo>
                <a:lnTo>
                  <a:pt x="12534" y="7594"/>
                </a:lnTo>
                <a:lnTo>
                  <a:pt x="12852" y="7467"/>
                </a:lnTo>
                <a:lnTo>
                  <a:pt x="13119" y="7340"/>
                </a:lnTo>
                <a:lnTo>
                  <a:pt x="13398" y="7213"/>
                </a:lnTo>
                <a:lnTo>
                  <a:pt x="13957" y="6959"/>
                </a:lnTo>
                <a:lnTo>
                  <a:pt x="14871" y="6832"/>
                </a:lnTo>
                <a:lnTo>
                  <a:pt x="14528" y="6959"/>
                </a:lnTo>
                <a:lnTo>
                  <a:pt x="12852" y="7467"/>
                </a:lnTo>
                <a:lnTo>
                  <a:pt x="12598" y="7594"/>
                </a:lnTo>
                <a:lnTo>
                  <a:pt x="12115" y="7759"/>
                </a:lnTo>
                <a:lnTo>
                  <a:pt x="12687" y="7594"/>
                </a:lnTo>
                <a:lnTo>
                  <a:pt x="14478" y="7086"/>
                </a:lnTo>
                <a:lnTo>
                  <a:pt x="12941" y="7708"/>
                </a:lnTo>
                <a:lnTo>
                  <a:pt x="13119" y="8229"/>
                </a:lnTo>
                <a:lnTo>
                  <a:pt x="13652" y="8356"/>
                </a:lnTo>
                <a:lnTo>
                  <a:pt x="13830" y="8483"/>
                </a:lnTo>
                <a:lnTo>
                  <a:pt x="14566" y="8229"/>
                </a:lnTo>
                <a:lnTo>
                  <a:pt x="14401" y="8356"/>
                </a:lnTo>
                <a:lnTo>
                  <a:pt x="14528" y="8267"/>
                </a:lnTo>
                <a:lnTo>
                  <a:pt x="12319" y="9207"/>
                </a:lnTo>
                <a:lnTo>
                  <a:pt x="13335" y="8864"/>
                </a:lnTo>
                <a:lnTo>
                  <a:pt x="12293" y="9245"/>
                </a:lnTo>
                <a:lnTo>
                  <a:pt x="12484" y="9245"/>
                </a:lnTo>
                <a:lnTo>
                  <a:pt x="13055" y="8991"/>
                </a:lnTo>
                <a:lnTo>
                  <a:pt x="13652" y="8864"/>
                </a:lnTo>
                <a:lnTo>
                  <a:pt x="13081" y="9118"/>
                </a:lnTo>
                <a:lnTo>
                  <a:pt x="13550" y="8991"/>
                </a:lnTo>
                <a:lnTo>
                  <a:pt x="13258" y="9169"/>
                </a:lnTo>
                <a:lnTo>
                  <a:pt x="13703" y="8991"/>
                </a:lnTo>
                <a:lnTo>
                  <a:pt x="14376" y="8864"/>
                </a:lnTo>
                <a:lnTo>
                  <a:pt x="13716" y="9118"/>
                </a:lnTo>
                <a:lnTo>
                  <a:pt x="13220" y="9207"/>
                </a:lnTo>
                <a:lnTo>
                  <a:pt x="12661" y="9372"/>
                </a:lnTo>
                <a:lnTo>
                  <a:pt x="12852" y="9232"/>
                </a:lnTo>
                <a:lnTo>
                  <a:pt x="13081" y="9118"/>
                </a:lnTo>
                <a:lnTo>
                  <a:pt x="12484" y="9245"/>
                </a:lnTo>
                <a:lnTo>
                  <a:pt x="12052" y="9258"/>
                </a:lnTo>
                <a:lnTo>
                  <a:pt x="11861" y="9309"/>
                </a:lnTo>
                <a:lnTo>
                  <a:pt x="11811" y="10388"/>
                </a:lnTo>
                <a:lnTo>
                  <a:pt x="11976" y="10515"/>
                </a:lnTo>
                <a:lnTo>
                  <a:pt x="12534" y="10642"/>
                </a:lnTo>
                <a:lnTo>
                  <a:pt x="11874" y="11023"/>
                </a:lnTo>
                <a:lnTo>
                  <a:pt x="12776" y="11023"/>
                </a:lnTo>
                <a:lnTo>
                  <a:pt x="12750" y="11214"/>
                </a:lnTo>
                <a:lnTo>
                  <a:pt x="13004" y="11023"/>
                </a:lnTo>
                <a:lnTo>
                  <a:pt x="13055" y="11785"/>
                </a:lnTo>
                <a:lnTo>
                  <a:pt x="13322" y="11785"/>
                </a:lnTo>
                <a:lnTo>
                  <a:pt x="13093" y="12077"/>
                </a:lnTo>
                <a:lnTo>
                  <a:pt x="12814" y="12357"/>
                </a:lnTo>
                <a:lnTo>
                  <a:pt x="13931" y="12065"/>
                </a:lnTo>
                <a:lnTo>
                  <a:pt x="13843" y="12801"/>
                </a:lnTo>
                <a:lnTo>
                  <a:pt x="13169" y="13055"/>
                </a:lnTo>
                <a:lnTo>
                  <a:pt x="12877" y="13119"/>
                </a:lnTo>
                <a:lnTo>
                  <a:pt x="12877" y="14452"/>
                </a:lnTo>
                <a:lnTo>
                  <a:pt x="12306" y="14630"/>
                </a:lnTo>
                <a:lnTo>
                  <a:pt x="12141" y="14706"/>
                </a:lnTo>
                <a:lnTo>
                  <a:pt x="11988" y="14706"/>
                </a:lnTo>
                <a:lnTo>
                  <a:pt x="12407" y="14579"/>
                </a:lnTo>
                <a:lnTo>
                  <a:pt x="12877" y="14452"/>
                </a:lnTo>
                <a:lnTo>
                  <a:pt x="12877" y="13119"/>
                </a:lnTo>
                <a:lnTo>
                  <a:pt x="12496" y="13182"/>
                </a:lnTo>
                <a:lnTo>
                  <a:pt x="13169" y="12928"/>
                </a:lnTo>
                <a:lnTo>
                  <a:pt x="13843" y="12801"/>
                </a:lnTo>
                <a:lnTo>
                  <a:pt x="13843" y="12103"/>
                </a:lnTo>
                <a:lnTo>
                  <a:pt x="13258" y="12293"/>
                </a:lnTo>
                <a:lnTo>
                  <a:pt x="12712" y="12433"/>
                </a:lnTo>
                <a:lnTo>
                  <a:pt x="12547" y="12484"/>
                </a:lnTo>
                <a:lnTo>
                  <a:pt x="11341" y="12801"/>
                </a:lnTo>
                <a:lnTo>
                  <a:pt x="11988" y="12547"/>
                </a:lnTo>
                <a:lnTo>
                  <a:pt x="12382" y="12395"/>
                </a:lnTo>
                <a:lnTo>
                  <a:pt x="12344" y="12204"/>
                </a:lnTo>
                <a:lnTo>
                  <a:pt x="11430" y="12547"/>
                </a:lnTo>
                <a:lnTo>
                  <a:pt x="12331" y="12192"/>
                </a:lnTo>
                <a:lnTo>
                  <a:pt x="9994" y="12750"/>
                </a:lnTo>
                <a:lnTo>
                  <a:pt x="10160" y="12801"/>
                </a:lnTo>
                <a:lnTo>
                  <a:pt x="10337" y="13081"/>
                </a:lnTo>
                <a:lnTo>
                  <a:pt x="10401" y="12801"/>
                </a:lnTo>
                <a:lnTo>
                  <a:pt x="10718" y="12979"/>
                </a:lnTo>
                <a:lnTo>
                  <a:pt x="10909" y="12928"/>
                </a:lnTo>
                <a:lnTo>
                  <a:pt x="10782" y="13017"/>
                </a:lnTo>
                <a:lnTo>
                  <a:pt x="10960" y="12928"/>
                </a:lnTo>
                <a:lnTo>
                  <a:pt x="11341" y="12827"/>
                </a:lnTo>
                <a:lnTo>
                  <a:pt x="11341" y="13182"/>
                </a:lnTo>
                <a:lnTo>
                  <a:pt x="12026" y="13055"/>
                </a:lnTo>
                <a:lnTo>
                  <a:pt x="11366" y="13309"/>
                </a:lnTo>
                <a:lnTo>
                  <a:pt x="11963" y="13182"/>
                </a:lnTo>
                <a:lnTo>
                  <a:pt x="11709" y="13309"/>
                </a:lnTo>
                <a:lnTo>
                  <a:pt x="12077" y="13182"/>
                </a:lnTo>
                <a:lnTo>
                  <a:pt x="12458" y="13055"/>
                </a:lnTo>
                <a:lnTo>
                  <a:pt x="12827" y="12928"/>
                </a:lnTo>
                <a:lnTo>
                  <a:pt x="13741" y="12674"/>
                </a:lnTo>
                <a:lnTo>
                  <a:pt x="13398" y="12801"/>
                </a:lnTo>
                <a:lnTo>
                  <a:pt x="12319" y="13131"/>
                </a:lnTo>
                <a:lnTo>
                  <a:pt x="12319" y="14478"/>
                </a:lnTo>
                <a:lnTo>
                  <a:pt x="12115" y="14579"/>
                </a:lnTo>
                <a:lnTo>
                  <a:pt x="11963" y="14579"/>
                </a:lnTo>
                <a:lnTo>
                  <a:pt x="12319" y="14478"/>
                </a:lnTo>
                <a:lnTo>
                  <a:pt x="12319" y="13131"/>
                </a:lnTo>
                <a:lnTo>
                  <a:pt x="11709" y="13309"/>
                </a:lnTo>
                <a:lnTo>
                  <a:pt x="11404" y="13436"/>
                </a:lnTo>
                <a:lnTo>
                  <a:pt x="12001" y="13309"/>
                </a:lnTo>
                <a:lnTo>
                  <a:pt x="11455" y="13550"/>
                </a:lnTo>
                <a:lnTo>
                  <a:pt x="11887" y="13436"/>
                </a:lnTo>
                <a:lnTo>
                  <a:pt x="11010" y="13690"/>
                </a:lnTo>
                <a:lnTo>
                  <a:pt x="10134" y="14033"/>
                </a:lnTo>
                <a:lnTo>
                  <a:pt x="10744" y="13817"/>
                </a:lnTo>
                <a:lnTo>
                  <a:pt x="10375" y="14147"/>
                </a:lnTo>
                <a:lnTo>
                  <a:pt x="10642" y="14071"/>
                </a:lnTo>
                <a:lnTo>
                  <a:pt x="10464" y="14135"/>
                </a:lnTo>
                <a:lnTo>
                  <a:pt x="10744" y="14071"/>
                </a:lnTo>
                <a:lnTo>
                  <a:pt x="11734" y="13830"/>
                </a:lnTo>
                <a:lnTo>
                  <a:pt x="12306" y="13690"/>
                </a:lnTo>
                <a:lnTo>
                  <a:pt x="12204" y="14071"/>
                </a:lnTo>
                <a:lnTo>
                  <a:pt x="11887" y="14224"/>
                </a:lnTo>
                <a:lnTo>
                  <a:pt x="11595" y="14325"/>
                </a:lnTo>
                <a:lnTo>
                  <a:pt x="12204" y="14071"/>
                </a:lnTo>
                <a:lnTo>
                  <a:pt x="12204" y="13728"/>
                </a:lnTo>
                <a:lnTo>
                  <a:pt x="11290" y="14071"/>
                </a:lnTo>
                <a:lnTo>
                  <a:pt x="11734" y="13830"/>
                </a:lnTo>
                <a:lnTo>
                  <a:pt x="10236" y="14300"/>
                </a:lnTo>
                <a:lnTo>
                  <a:pt x="10210" y="14452"/>
                </a:lnTo>
                <a:lnTo>
                  <a:pt x="10096" y="14592"/>
                </a:lnTo>
                <a:lnTo>
                  <a:pt x="9994" y="14833"/>
                </a:lnTo>
                <a:lnTo>
                  <a:pt x="9855" y="14897"/>
                </a:lnTo>
                <a:lnTo>
                  <a:pt x="9855" y="15468"/>
                </a:lnTo>
                <a:lnTo>
                  <a:pt x="8877" y="15468"/>
                </a:lnTo>
                <a:lnTo>
                  <a:pt x="9829" y="15087"/>
                </a:lnTo>
                <a:lnTo>
                  <a:pt x="9855" y="15468"/>
                </a:lnTo>
                <a:lnTo>
                  <a:pt x="9855" y="14897"/>
                </a:lnTo>
                <a:lnTo>
                  <a:pt x="9652" y="14960"/>
                </a:lnTo>
                <a:lnTo>
                  <a:pt x="7962" y="15468"/>
                </a:lnTo>
                <a:lnTo>
                  <a:pt x="9080" y="15087"/>
                </a:lnTo>
                <a:lnTo>
                  <a:pt x="9994" y="14833"/>
                </a:lnTo>
                <a:lnTo>
                  <a:pt x="9994" y="14617"/>
                </a:lnTo>
                <a:lnTo>
                  <a:pt x="9588" y="14706"/>
                </a:lnTo>
                <a:lnTo>
                  <a:pt x="9080" y="14706"/>
                </a:lnTo>
                <a:lnTo>
                  <a:pt x="9220" y="14630"/>
                </a:lnTo>
                <a:lnTo>
                  <a:pt x="8978" y="14706"/>
                </a:lnTo>
                <a:lnTo>
                  <a:pt x="9309" y="14579"/>
                </a:lnTo>
                <a:lnTo>
                  <a:pt x="9537" y="14452"/>
                </a:lnTo>
                <a:lnTo>
                  <a:pt x="9893" y="14325"/>
                </a:lnTo>
                <a:lnTo>
                  <a:pt x="10248" y="14198"/>
                </a:lnTo>
                <a:lnTo>
                  <a:pt x="9702" y="14325"/>
                </a:lnTo>
                <a:lnTo>
                  <a:pt x="10185" y="14198"/>
                </a:lnTo>
                <a:lnTo>
                  <a:pt x="10033" y="14071"/>
                </a:lnTo>
                <a:lnTo>
                  <a:pt x="9359" y="14325"/>
                </a:lnTo>
                <a:lnTo>
                  <a:pt x="9994" y="13944"/>
                </a:lnTo>
                <a:lnTo>
                  <a:pt x="10414" y="13563"/>
                </a:lnTo>
                <a:lnTo>
                  <a:pt x="10337" y="13081"/>
                </a:lnTo>
                <a:lnTo>
                  <a:pt x="8610" y="13563"/>
                </a:lnTo>
                <a:lnTo>
                  <a:pt x="9474" y="13055"/>
                </a:lnTo>
                <a:lnTo>
                  <a:pt x="9982" y="12738"/>
                </a:lnTo>
                <a:lnTo>
                  <a:pt x="8623" y="13055"/>
                </a:lnTo>
                <a:lnTo>
                  <a:pt x="9702" y="12649"/>
                </a:lnTo>
                <a:lnTo>
                  <a:pt x="9385" y="12547"/>
                </a:lnTo>
                <a:lnTo>
                  <a:pt x="7721" y="12420"/>
                </a:lnTo>
                <a:lnTo>
                  <a:pt x="7937" y="11658"/>
                </a:lnTo>
                <a:lnTo>
                  <a:pt x="7861" y="11277"/>
                </a:lnTo>
                <a:lnTo>
                  <a:pt x="7454" y="10934"/>
                </a:lnTo>
                <a:lnTo>
                  <a:pt x="7454" y="11277"/>
                </a:lnTo>
                <a:lnTo>
                  <a:pt x="6883" y="11531"/>
                </a:lnTo>
                <a:lnTo>
                  <a:pt x="6286" y="11658"/>
                </a:lnTo>
                <a:lnTo>
                  <a:pt x="6565" y="11531"/>
                </a:lnTo>
                <a:lnTo>
                  <a:pt x="6197" y="11658"/>
                </a:lnTo>
                <a:lnTo>
                  <a:pt x="6794" y="11404"/>
                </a:lnTo>
                <a:lnTo>
                  <a:pt x="6565" y="11531"/>
                </a:lnTo>
                <a:lnTo>
                  <a:pt x="6858" y="11404"/>
                </a:lnTo>
                <a:lnTo>
                  <a:pt x="7454" y="11277"/>
                </a:lnTo>
                <a:lnTo>
                  <a:pt x="7454" y="10934"/>
                </a:lnTo>
                <a:lnTo>
                  <a:pt x="7620" y="10515"/>
                </a:lnTo>
                <a:lnTo>
                  <a:pt x="7683" y="10388"/>
                </a:lnTo>
                <a:lnTo>
                  <a:pt x="7747" y="10261"/>
                </a:lnTo>
                <a:lnTo>
                  <a:pt x="7251" y="9906"/>
                </a:lnTo>
                <a:lnTo>
                  <a:pt x="7289" y="9753"/>
                </a:lnTo>
                <a:lnTo>
                  <a:pt x="7061" y="9817"/>
                </a:lnTo>
                <a:lnTo>
                  <a:pt x="7061" y="10896"/>
                </a:lnTo>
                <a:lnTo>
                  <a:pt x="6908" y="11277"/>
                </a:lnTo>
                <a:lnTo>
                  <a:pt x="6248" y="11277"/>
                </a:lnTo>
                <a:lnTo>
                  <a:pt x="6515" y="11125"/>
                </a:lnTo>
                <a:lnTo>
                  <a:pt x="7061" y="10896"/>
                </a:lnTo>
                <a:lnTo>
                  <a:pt x="7061" y="9817"/>
                </a:lnTo>
                <a:lnTo>
                  <a:pt x="6235" y="10033"/>
                </a:lnTo>
                <a:lnTo>
                  <a:pt x="5842" y="10515"/>
                </a:lnTo>
                <a:lnTo>
                  <a:pt x="5537" y="10388"/>
                </a:lnTo>
                <a:lnTo>
                  <a:pt x="5295" y="10388"/>
                </a:lnTo>
                <a:lnTo>
                  <a:pt x="5511" y="10261"/>
                </a:lnTo>
                <a:lnTo>
                  <a:pt x="4978" y="10261"/>
                </a:lnTo>
                <a:lnTo>
                  <a:pt x="5232" y="10071"/>
                </a:lnTo>
                <a:lnTo>
                  <a:pt x="5359" y="9906"/>
                </a:lnTo>
                <a:lnTo>
                  <a:pt x="5410" y="9753"/>
                </a:lnTo>
                <a:lnTo>
                  <a:pt x="6286" y="9398"/>
                </a:lnTo>
                <a:lnTo>
                  <a:pt x="6413" y="9232"/>
                </a:lnTo>
                <a:lnTo>
                  <a:pt x="5054" y="9613"/>
                </a:lnTo>
                <a:lnTo>
                  <a:pt x="5575" y="9398"/>
                </a:lnTo>
                <a:lnTo>
                  <a:pt x="4826" y="9626"/>
                </a:lnTo>
                <a:lnTo>
                  <a:pt x="4165" y="9626"/>
                </a:lnTo>
                <a:lnTo>
                  <a:pt x="3530" y="10007"/>
                </a:lnTo>
                <a:lnTo>
                  <a:pt x="3987" y="10007"/>
                </a:lnTo>
                <a:lnTo>
                  <a:pt x="5346" y="10718"/>
                </a:lnTo>
                <a:lnTo>
                  <a:pt x="5981" y="10515"/>
                </a:lnTo>
                <a:lnTo>
                  <a:pt x="6337" y="10388"/>
                </a:lnTo>
                <a:lnTo>
                  <a:pt x="6286" y="10706"/>
                </a:lnTo>
                <a:lnTo>
                  <a:pt x="6527" y="10655"/>
                </a:lnTo>
                <a:lnTo>
                  <a:pt x="6286" y="10769"/>
                </a:lnTo>
                <a:lnTo>
                  <a:pt x="5994" y="10769"/>
                </a:lnTo>
                <a:lnTo>
                  <a:pt x="5435" y="10769"/>
                </a:lnTo>
                <a:lnTo>
                  <a:pt x="5676" y="10896"/>
                </a:lnTo>
                <a:lnTo>
                  <a:pt x="4597" y="12801"/>
                </a:lnTo>
                <a:lnTo>
                  <a:pt x="8293" y="13944"/>
                </a:lnTo>
                <a:lnTo>
                  <a:pt x="6121" y="15722"/>
                </a:lnTo>
                <a:lnTo>
                  <a:pt x="6502" y="16852"/>
                </a:lnTo>
                <a:lnTo>
                  <a:pt x="6591" y="17246"/>
                </a:lnTo>
                <a:lnTo>
                  <a:pt x="5765" y="18008"/>
                </a:lnTo>
                <a:lnTo>
                  <a:pt x="5511" y="17627"/>
                </a:lnTo>
                <a:lnTo>
                  <a:pt x="3581" y="16865"/>
                </a:lnTo>
                <a:lnTo>
                  <a:pt x="3009" y="17754"/>
                </a:lnTo>
                <a:lnTo>
                  <a:pt x="4813" y="17754"/>
                </a:lnTo>
                <a:lnTo>
                  <a:pt x="3390" y="19278"/>
                </a:lnTo>
                <a:lnTo>
                  <a:pt x="2082" y="19786"/>
                </a:lnTo>
                <a:lnTo>
                  <a:pt x="3060" y="19659"/>
                </a:lnTo>
                <a:lnTo>
                  <a:pt x="7861" y="18008"/>
                </a:lnTo>
                <a:lnTo>
                  <a:pt x="15328" y="15468"/>
                </a:lnTo>
                <a:lnTo>
                  <a:pt x="16459" y="15087"/>
                </a:lnTo>
                <a:lnTo>
                  <a:pt x="17208" y="14833"/>
                </a:lnTo>
                <a:lnTo>
                  <a:pt x="17589" y="14706"/>
                </a:lnTo>
                <a:lnTo>
                  <a:pt x="18351" y="14452"/>
                </a:lnTo>
                <a:lnTo>
                  <a:pt x="20612" y="13690"/>
                </a:lnTo>
                <a:lnTo>
                  <a:pt x="21742" y="13309"/>
                </a:lnTo>
                <a:lnTo>
                  <a:pt x="22377" y="13055"/>
                </a:lnTo>
                <a:lnTo>
                  <a:pt x="22707" y="12928"/>
                </a:lnTo>
                <a:lnTo>
                  <a:pt x="23977" y="12420"/>
                </a:lnTo>
                <a:lnTo>
                  <a:pt x="25260" y="11912"/>
                </a:lnTo>
                <a:close/>
              </a:path>
              <a:path w="29209" h="20320">
                <a:moveTo>
                  <a:pt x="28181" y="10820"/>
                </a:moveTo>
                <a:lnTo>
                  <a:pt x="27559" y="11061"/>
                </a:lnTo>
                <a:lnTo>
                  <a:pt x="27355" y="11137"/>
                </a:lnTo>
                <a:lnTo>
                  <a:pt x="27584" y="11137"/>
                </a:lnTo>
                <a:lnTo>
                  <a:pt x="28028" y="11188"/>
                </a:lnTo>
                <a:lnTo>
                  <a:pt x="28181" y="10820"/>
                </a:lnTo>
                <a:close/>
              </a:path>
              <a:path w="29209" h="20320">
                <a:moveTo>
                  <a:pt x="28232" y="10147"/>
                </a:moveTo>
                <a:lnTo>
                  <a:pt x="27317" y="10375"/>
                </a:lnTo>
                <a:lnTo>
                  <a:pt x="26200" y="10807"/>
                </a:lnTo>
                <a:lnTo>
                  <a:pt x="27927" y="10274"/>
                </a:lnTo>
                <a:lnTo>
                  <a:pt x="28232" y="10147"/>
                </a:lnTo>
                <a:close/>
              </a:path>
              <a:path w="29209" h="20320">
                <a:moveTo>
                  <a:pt x="28232" y="9969"/>
                </a:moveTo>
                <a:lnTo>
                  <a:pt x="27559" y="10121"/>
                </a:lnTo>
                <a:lnTo>
                  <a:pt x="27266" y="10236"/>
                </a:lnTo>
                <a:lnTo>
                  <a:pt x="26898" y="10375"/>
                </a:lnTo>
                <a:lnTo>
                  <a:pt x="27571" y="10223"/>
                </a:lnTo>
                <a:lnTo>
                  <a:pt x="27863" y="10109"/>
                </a:lnTo>
                <a:lnTo>
                  <a:pt x="28232" y="9969"/>
                </a:lnTo>
                <a:close/>
              </a:path>
              <a:path w="29209" h="20320">
                <a:moveTo>
                  <a:pt x="29095" y="7670"/>
                </a:moveTo>
                <a:lnTo>
                  <a:pt x="28625" y="7785"/>
                </a:lnTo>
                <a:lnTo>
                  <a:pt x="28359" y="7886"/>
                </a:lnTo>
                <a:lnTo>
                  <a:pt x="28206" y="7950"/>
                </a:lnTo>
                <a:lnTo>
                  <a:pt x="28676" y="7823"/>
                </a:lnTo>
                <a:lnTo>
                  <a:pt x="28943" y="7721"/>
                </a:lnTo>
                <a:lnTo>
                  <a:pt x="29095" y="7670"/>
                </a:lnTo>
                <a:close/>
              </a:path>
            </a:pathLst>
          </a:custGeom>
          <a:solidFill>
            <a:srgbClr val="B88F51"/>
          </a:solidFill>
        </p:spPr>
        <p:txBody>
          <a:bodyPr wrap="square" lIns="0" tIns="0" rIns="0" bIns="0" rtlCol="0"/>
          <a:lstStyle/>
          <a:p>
            <a:endParaRPr sz="2511"/>
          </a:p>
        </p:txBody>
      </p:sp>
      <p:sp>
        <p:nvSpPr>
          <p:cNvPr id="207" name="bg object 207"/>
          <p:cNvSpPr/>
          <p:nvPr/>
        </p:nvSpPr>
        <p:spPr>
          <a:xfrm>
            <a:off x="7801357" y="306657"/>
            <a:ext cx="189309" cy="61913"/>
          </a:xfrm>
          <a:custGeom>
            <a:avLst/>
            <a:gdLst/>
            <a:ahLst/>
            <a:cxnLst/>
            <a:rect l="l" t="t" r="r" b="b"/>
            <a:pathLst>
              <a:path w="302895" h="99059">
                <a:moveTo>
                  <a:pt x="2578" y="90297"/>
                </a:moveTo>
                <a:lnTo>
                  <a:pt x="2451" y="89966"/>
                </a:lnTo>
                <a:lnTo>
                  <a:pt x="2235" y="89712"/>
                </a:lnTo>
                <a:lnTo>
                  <a:pt x="0" y="91109"/>
                </a:lnTo>
                <a:lnTo>
                  <a:pt x="2578" y="90297"/>
                </a:lnTo>
                <a:close/>
              </a:path>
              <a:path w="302895" h="99059">
                <a:moveTo>
                  <a:pt x="2832" y="90220"/>
                </a:moveTo>
                <a:lnTo>
                  <a:pt x="2679" y="90538"/>
                </a:lnTo>
                <a:lnTo>
                  <a:pt x="2794" y="90830"/>
                </a:lnTo>
                <a:lnTo>
                  <a:pt x="2832" y="90220"/>
                </a:lnTo>
                <a:close/>
              </a:path>
              <a:path w="302895" h="99059">
                <a:moveTo>
                  <a:pt x="5321" y="89712"/>
                </a:moveTo>
                <a:lnTo>
                  <a:pt x="5194" y="89649"/>
                </a:lnTo>
                <a:lnTo>
                  <a:pt x="5321" y="89712"/>
                </a:lnTo>
                <a:close/>
              </a:path>
              <a:path w="302895" h="99059">
                <a:moveTo>
                  <a:pt x="5829" y="89077"/>
                </a:moveTo>
                <a:lnTo>
                  <a:pt x="5588" y="89103"/>
                </a:lnTo>
                <a:lnTo>
                  <a:pt x="5829" y="89077"/>
                </a:lnTo>
                <a:close/>
              </a:path>
              <a:path w="302895" h="99059">
                <a:moveTo>
                  <a:pt x="6184" y="93141"/>
                </a:moveTo>
                <a:lnTo>
                  <a:pt x="3556" y="91579"/>
                </a:lnTo>
                <a:lnTo>
                  <a:pt x="2857" y="90982"/>
                </a:lnTo>
                <a:lnTo>
                  <a:pt x="2794" y="90830"/>
                </a:lnTo>
                <a:lnTo>
                  <a:pt x="2717" y="92379"/>
                </a:lnTo>
                <a:lnTo>
                  <a:pt x="5422" y="93141"/>
                </a:lnTo>
                <a:lnTo>
                  <a:pt x="3848" y="95808"/>
                </a:lnTo>
                <a:lnTo>
                  <a:pt x="6184" y="93141"/>
                </a:lnTo>
                <a:close/>
              </a:path>
              <a:path w="302895" h="99059">
                <a:moveTo>
                  <a:pt x="6388" y="87807"/>
                </a:moveTo>
                <a:lnTo>
                  <a:pt x="4673" y="88315"/>
                </a:lnTo>
                <a:lnTo>
                  <a:pt x="5511" y="88188"/>
                </a:lnTo>
                <a:lnTo>
                  <a:pt x="4699" y="88569"/>
                </a:lnTo>
                <a:lnTo>
                  <a:pt x="4038" y="88696"/>
                </a:lnTo>
                <a:lnTo>
                  <a:pt x="3416" y="89077"/>
                </a:lnTo>
                <a:lnTo>
                  <a:pt x="3886" y="89077"/>
                </a:lnTo>
                <a:lnTo>
                  <a:pt x="5194" y="89649"/>
                </a:lnTo>
                <a:lnTo>
                  <a:pt x="5549" y="89458"/>
                </a:lnTo>
                <a:lnTo>
                  <a:pt x="5600" y="89331"/>
                </a:lnTo>
                <a:lnTo>
                  <a:pt x="5448" y="89204"/>
                </a:lnTo>
                <a:lnTo>
                  <a:pt x="5207" y="89331"/>
                </a:lnTo>
                <a:lnTo>
                  <a:pt x="5410" y="89204"/>
                </a:lnTo>
                <a:lnTo>
                  <a:pt x="5588" y="89103"/>
                </a:lnTo>
                <a:lnTo>
                  <a:pt x="4889" y="89204"/>
                </a:lnTo>
                <a:lnTo>
                  <a:pt x="5130" y="89001"/>
                </a:lnTo>
                <a:lnTo>
                  <a:pt x="5346" y="88658"/>
                </a:lnTo>
                <a:lnTo>
                  <a:pt x="5511" y="88569"/>
                </a:lnTo>
                <a:lnTo>
                  <a:pt x="6197" y="88188"/>
                </a:lnTo>
                <a:lnTo>
                  <a:pt x="6286" y="88061"/>
                </a:lnTo>
                <a:lnTo>
                  <a:pt x="4902" y="88569"/>
                </a:lnTo>
                <a:lnTo>
                  <a:pt x="5638" y="88188"/>
                </a:lnTo>
                <a:lnTo>
                  <a:pt x="6388" y="87807"/>
                </a:lnTo>
                <a:close/>
              </a:path>
              <a:path w="302895" h="99059">
                <a:moveTo>
                  <a:pt x="9677" y="88582"/>
                </a:moveTo>
                <a:lnTo>
                  <a:pt x="9601" y="88277"/>
                </a:lnTo>
                <a:lnTo>
                  <a:pt x="8991" y="88823"/>
                </a:lnTo>
                <a:lnTo>
                  <a:pt x="9677" y="88582"/>
                </a:lnTo>
                <a:close/>
              </a:path>
              <a:path w="302895" h="99059">
                <a:moveTo>
                  <a:pt x="9753" y="88658"/>
                </a:moveTo>
                <a:lnTo>
                  <a:pt x="9080" y="88950"/>
                </a:lnTo>
                <a:lnTo>
                  <a:pt x="9690" y="88823"/>
                </a:lnTo>
                <a:lnTo>
                  <a:pt x="9753" y="88658"/>
                </a:lnTo>
                <a:close/>
              </a:path>
              <a:path w="302895" h="99059">
                <a:moveTo>
                  <a:pt x="9804" y="91236"/>
                </a:moveTo>
                <a:lnTo>
                  <a:pt x="9601" y="90893"/>
                </a:lnTo>
                <a:lnTo>
                  <a:pt x="9410" y="91211"/>
                </a:lnTo>
                <a:lnTo>
                  <a:pt x="9804" y="91236"/>
                </a:lnTo>
                <a:close/>
              </a:path>
              <a:path w="302895" h="99059">
                <a:moveTo>
                  <a:pt x="10083" y="91363"/>
                </a:moveTo>
                <a:lnTo>
                  <a:pt x="9931" y="91401"/>
                </a:lnTo>
                <a:lnTo>
                  <a:pt x="10083" y="91363"/>
                </a:lnTo>
                <a:close/>
              </a:path>
              <a:path w="302895" h="99059">
                <a:moveTo>
                  <a:pt x="10121" y="85648"/>
                </a:moveTo>
                <a:lnTo>
                  <a:pt x="9931" y="85610"/>
                </a:lnTo>
                <a:lnTo>
                  <a:pt x="9867" y="85902"/>
                </a:lnTo>
                <a:lnTo>
                  <a:pt x="10096" y="85928"/>
                </a:lnTo>
                <a:lnTo>
                  <a:pt x="10121" y="85648"/>
                </a:lnTo>
                <a:close/>
              </a:path>
              <a:path w="302895" h="99059">
                <a:moveTo>
                  <a:pt x="10134" y="87807"/>
                </a:moveTo>
                <a:lnTo>
                  <a:pt x="10007" y="87642"/>
                </a:lnTo>
                <a:lnTo>
                  <a:pt x="10045" y="87414"/>
                </a:lnTo>
                <a:lnTo>
                  <a:pt x="9664" y="87299"/>
                </a:lnTo>
                <a:lnTo>
                  <a:pt x="8851" y="87299"/>
                </a:lnTo>
                <a:lnTo>
                  <a:pt x="7988" y="88061"/>
                </a:lnTo>
                <a:lnTo>
                  <a:pt x="9410" y="87807"/>
                </a:lnTo>
                <a:lnTo>
                  <a:pt x="9601" y="88277"/>
                </a:lnTo>
                <a:lnTo>
                  <a:pt x="10134" y="87807"/>
                </a:lnTo>
                <a:close/>
              </a:path>
              <a:path w="302895" h="99059">
                <a:moveTo>
                  <a:pt x="10210" y="92875"/>
                </a:moveTo>
                <a:lnTo>
                  <a:pt x="9829" y="93014"/>
                </a:lnTo>
                <a:lnTo>
                  <a:pt x="10210" y="92875"/>
                </a:lnTo>
                <a:close/>
              </a:path>
              <a:path w="302895" h="99059">
                <a:moveTo>
                  <a:pt x="10350" y="83350"/>
                </a:moveTo>
                <a:lnTo>
                  <a:pt x="8547" y="83997"/>
                </a:lnTo>
                <a:lnTo>
                  <a:pt x="9144" y="83997"/>
                </a:lnTo>
                <a:lnTo>
                  <a:pt x="8915" y="84150"/>
                </a:lnTo>
                <a:lnTo>
                  <a:pt x="8077" y="84505"/>
                </a:lnTo>
                <a:lnTo>
                  <a:pt x="8064" y="84632"/>
                </a:lnTo>
                <a:lnTo>
                  <a:pt x="9017" y="84150"/>
                </a:lnTo>
                <a:lnTo>
                  <a:pt x="9652" y="83997"/>
                </a:lnTo>
                <a:lnTo>
                  <a:pt x="8813" y="84632"/>
                </a:lnTo>
                <a:lnTo>
                  <a:pt x="8851" y="85394"/>
                </a:lnTo>
                <a:lnTo>
                  <a:pt x="9931" y="85610"/>
                </a:lnTo>
                <a:lnTo>
                  <a:pt x="9906" y="85140"/>
                </a:lnTo>
                <a:lnTo>
                  <a:pt x="9702" y="85013"/>
                </a:lnTo>
                <a:lnTo>
                  <a:pt x="10121" y="84772"/>
                </a:lnTo>
                <a:lnTo>
                  <a:pt x="10020" y="84505"/>
                </a:lnTo>
                <a:lnTo>
                  <a:pt x="9766" y="84505"/>
                </a:lnTo>
                <a:lnTo>
                  <a:pt x="9817" y="83997"/>
                </a:lnTo>
                <a:lnTo>
                  <a:pt x="9956" y="83870"/>
                </a:lnTo>
                <a:lnTo>
                  <a:pt x="10083" y="83769"/>
                </a:lnTo>
                <a:lnTo>
                  <a:pt x="9779" y="83870"/>
                </a:lnTo>
                <a:lnTo>
                  <a:pt x="10350" y="83350"/>
                </a:lnTo>
                <a:close/>
              </a:path>
              <a:path w="302895" h="99059">
                <a:moveTo>
                  <a:pt x="10363" y="92887"/>
                </a:moveTo>
                <a:lnTo>
                  <a:pt x="9664" y="93141"/>
                </a:lnTo>
                <a:lnTo>
                  <a:pt x="9423" y="93268"/>
                </a:lnTo>
                <a:lnTo>
                  <a:pt x="10350" y="92925"/>
                </a:lnTo>
                <a:close/>
              </a:path>
              <a:path w="302895" h="99059">
                <a:moveTo>
                  <a:pt x="10426" y="90970"/>
                </a:moveTo>
                <a:lnTo>
                  <a:pt x="9817" y="91236"/>
                </a:lnTo>
                <a:lnTo>
                  <a:pt x="10033" y="91338"/>
                </a:lnTo>
                <a:lnTo>
                  <a:pt x="10325" y="91135"/>
                </a:lnTo>
                <a:lnTo>
                  <a:pt x="9918" y="91236"/>
                </a:lnTo>
                <a:lnTo>
                  <a:pt x="10426" y="90982"/>
                </a:lnTo>
                <a:close/>
              </a:path>
              <a:path w="302895" h="99059">
                <a:moveTo>
                  <a:pt x="10795" y="90627"/>
                </a:moveTo>
                <a:lnTo>
                  <a:pt x="10223" y="90855"/>
                </a:lnTo>
                <a:lnTo>
                  <a:pt x="10579" y="90601"/>
                </a:lnTo>
                <a:lnTo>
                  <a:pt x="10706" y="90551"/>
                </a:lnTo>
                <a:lnTo>
                  <a:pt x="10617" y="90093"/>
                </a:lnTo>
                <a:lnTo>
                  <a:pt x="10528" y="89966"/>
                </a:lnTo>
                <a:lnTo>
                  <a:pt x="9588" y="90373"/>
                </a:lnTo>
                <a:lnTo>
                  <a:pt x="9474" y="90665"/>
                </a:lnTo>
                <a:lnTo>
                  <a:pt x="9588" y="90868"/>
                </a:lnTo>
                <a:lnTo>
                  <a:pt x="10312" y="90957"/>
                </a:lnTo>
                <a:lnTo>
                  <a:pt x="10452" y="90855"/>
                </a:lnTo>
                <a:lnTo>
                  <a:pt x="10795" y="90627"/>
                </a:lnTo>
                <a:close/>
              </a:path>
              <a:path w="302895" h="99059">
                <a:moveTo>
                  <a:pt x="10833" y="88188"/>
                </a:moveTo>
                <a:lnTo>
                  <a:pt x="9740" y="88569"/>
                </a:lnTo>
                <a:lnTo>
                  <a:pt x="10833" y="88188"/>
                </a:lnTo>
                <a:close/>
              </a:path>
              <a:path w="302895" h="99059">
                <a:moveTo>
                  <a:pt x="10883" y="92024"/>
                </a:moveTo>
                <a:lnTo>
                  <a:pt x="10744" y="92125"/>
                </a:lnTo>
                <a:lnTo>
                  <a:pt x="10883" y="92024"/>
                </a:lnTo>
                <a:close/>
              </a:path>
              <a:path w="302895" h="99059">
                <a:moveTo>
                  <a:pt x="10896" y="90462"/>
                </a:moveTo>
                <a:lnTo>
                  <a:pt x="10706" y="90551"/>
                </a:lnTo>
                <a:lnTo>
                  <a:pt x="10896" y="90474"/>
                </a:lnTo>
                <a:close/>
              </a:path>
              <a:path w="302895" h="99059">
                <a:moveTo>
                  <a:pt x="10998" y="86614"/>
                </a:moveTo>
                <a:lnTo>
                  <a:pt x="10871" y="86664"/>
                </a:lnTo>
                <a:lnTo>
                  <a:pt x="10998" y="86614"/>
                </a:lnTo>
                <a:close/>
              </a:path>
              <a:path w="302895" h="99059">
                <a:moveTo>
                  <a:pt x="11150" y="85229"/>
                </a:moveTo>
                <a:lnTo>
                  <a:pt x="10807" y="85293"/>
                </a:lnTo>
                <a:lnTo>
                  <a:pt x="10617" y="85394"/>
                </a:lnTo>
                <a:lnTo>
                  <a:pt x="11150" y="85229"/>
                </a:lnTo>
                <a:close/>
              </a:path>
              <a:path w="302895" h="99059">
                <a:moveTo>
                  <a:pt x="11163" y="82473"/>
                </a:moveTo>
                <a:lnTo>
                  <a:pt x="10464" y="82854"/>
                </a:lnTo>
                <a:lnTo>
                  <a:pt x="10769" y="82715"/>
                </a:lnTo>
                <a:lnTo>
                  <a:pt x="11163" y="82473"/>
                </a:lnTo>
                <a:close/>
              </a:path>
              <a:path w="302895" h="99059">
                <a:moveTo>
                  <a:pt x="11239" y="91808"/>
                </a:moveTo>
                <a:lnTo>
                  <a:pt x="10756" y="91617"/>
                </a:lnTo>
                <a:lnTo>
                  <a:pt x="10655" y="91744"/>
                </a:lnTo>
                <a:lnTo>
                  <a:pt x="10883" y="92024"/>
                </a:lnTo>
                <a:lnTo>
                  <a:pt x="11112" y="91871"/>
                </a:lnTo>
                <a:lnTo>
                  <a:pt x="11239" y="91808"/>
                </a:lnTo>
                <a:close/>
              </a:path>
              <a:path w="302895" h="99059">
                <a:moveTo>
                  <a:pt x="11404" y="91744"/>
                </a:moveTo>
                <a:lnTo>
                  <a:pt x="11239" y="91808"/>
                </a:lnTo>
                <a:lnTo>
                  <a:pt x="11379" y="91871"/>
                </a:lnTo>
                <a:lnTo>
                  <a:pt x="11404" y="91744"/>
                </a:lnTo>
                <a:close/>
              </a:path>
              <a:path w="302895" h="99059">
                <a:moveTo>
                  <a:pt x="11430" y="91871"/>
                </a:moveTo>
                <a:lnTo>
                  <a:pt x="11074" y="91998"/>
                </a:lnTo>
                <a:lnTo>
                  <a:pt x="10947" y="92087"/>
                </a:lnTo>
                <a:lnTo>
                  <a:pt x="11430" y="91871"/>
                </a:lnTo>
                <a:close/>
              </a:path>
              <a:path w="302895" h="99059">
                <a:moveTo>
                  <a:pt x="11468" y="92125"/>
                </a:moveTo>
                <a:lnTo>
                  <a:pt x="11176" y="92189"/>
                </a:lnTo>
                <a:lnTo>
                  <a:pt x="11468" y="92125"/>
                </a:lnTo>
                <a:close/>
              </a:path>
              <a:path w="302895" h="99059">
                <a:moveTo>
                  <a:pt x="11468" y="91998"/>
                </a:moveTo>
                <a:lnTo>
                  <a:pt x="11036" y="92087"/>
                </a:lnTo>
                <a:lnTo>
                  <a:pt x="11468" y="91998"/>
                </a:lnTo>
                <a:close/>
              </a:path>
              <a:path w="302895" h="99059">
                <a:moveTo>
                  <a:pt x="11506" y="90855"/>
                </a:moveTo>
                <a:lnTo>
                  <a:pt x="10655" y="90868"/>
                </a:lnTo>
                <a:lnTo>
                  <a:pt x="10325" y="91135"/>
                </a:lnTo>
                <a:lnTo>
                  <a:pt x="11506" y="90855"/>
                </a:lnTo>
                <a:close/>
              </a:path>
              <a:path w="302895" h="99059">
                <a:moveTo>
                  <a:pt x="11569" y="86410"/>
                </a:moveTo>
                <a:lnTo>
                  <a:pt x="10820" y="86410"/>
                </a:lnTo>
                <a:lnTo>
                  <a:pt x="11023" y="86029"/>
                </a:lnTo>
                <a:lnTo>
                  <a:pt x="10096" y="85928"/>
                </a:lnTo>
                <a:lnTo>
                  <a:pt x="9969" y="86347"/>
                </a:lnTo>
                <a:lnTo>
                  <a:pt x="9512" y="86664"/>
                </a:lnTo>
                <a:lnTo>
                  <a:pt x="9715" y="86664"/>
                </a:lnTo>
                <a:lnTo>
                  <a:pt x="10617" y="86410"/>
                </a:lnTo>
                <a:lnTo>
                  <a:pt x="11099" y="86537"/>
                </a:lnTo>
                <a:lnTo>
                  <a:pt x="11569" y="86410"/>
                </a:lnTo>
                <a:close/>
              </a:path>
              <a:path w="302895" h="99059">
                <a:moveTo>
                  <a:pt x="11709" y="87807"/>
                </a:moveTo>
                <a:lnTo>
                  <a:pt x="10833" y="88188"/>
                </a:lnTo>
                <a:lnTo>
                  <a:pt x="11684" y="87884"/>
                </a:lnTo>
                <a:close/>
              </a:path>
              <a:path w="302895" h="99059">
                <a:moveTo>
                  <a:pt x="11709" y="86360"/>
                </a:moveTo>
                <a:lnTo>
                  <a:pt x="11569" y="86410"/>
                </a:lnTo>
                <a:lnTo>
                  <a:pt x="11709" y="86360"/>
                </a:lnTo>
                <a:close/>
              </a:path>
              <a:path w="302895" h="99059">
                <a:moveTo>
                  <a:pt x="11722" y="89611"/>
                </a:moveTo>
                <a:lnTo>
                  <a:pt x="11595" y="89712"/>
                </a:lnTo>
                <a:lnTo>
                  <a:pt x="11722" y="89611"/>
                </a:lnTo>
                <a:close/>
              </a:path>
              <a:path w="302895" h="99059">
                <a:moveTo>
                  <a:pt x="11760" y="83997"/>
                </a:moveTo>
                <a:lnTo>
                  <a:pt x="11303" y="84112"/>
                </a:lnTo>
                <a:lnTo>
                  <a:pt x="11531" y="84086"/>
                </a:lnTo>
                <a:lnTo>
                  <a:pt x="11760" y="83997"/>
                </a:lnTo>
                <a:close/>
              </a:path>
              <a:path w="302895" h="99059">
                <a:moveTo>
                  <a:pt x="12128" y="82461"/>
                </a:moveTo>
                <a:lnTo>
                  <a:pt x="11607" y="82346"/>
                </a:lnTo>
                <a:lnTo>
                  <a:pt x="10769" y="82715"/>
                </a:lnTo>
                <a:lnTo>
                  <a:pt x="10147" y="83108"/>
                </a:lnTo>
                <a:lnTo>
                  <a:pt x="12128" y="82461"/>
                </a:lnTo>
                <a:close/>
              </a:path>
              <a:path w="302895" h="99059">
                <a:moveTo>
                  <a:pt x="12166" y="83870"/>
                </a:moveTo>
                <a:lnTo>
                  <a:pt x="11658" y="84074"/>
                </a:lnTo>
                <a:lnTo>
                  <a:pt x="11849" y="84048"/>
                </a:lnTo>
                <a:lnTo>
                  <a:pt x="12166" y="83870"/>
                </a:lnTo>
                <a:close/>
              </a:path>
              <a:path w="302895" h="99059">
                <a:moveTo>
                  <a:pt x="12484" y="82346"/>
                </a:moveTo>
                <a:lnTo>
                  <a:pt x="12128" y="82461"/>
                </a:lnTo>
                <a:lnTo>
                  <a:pt x="11709" y="82778"/>
                </a:lnTo>
                <a:lnTo>
                  <a:pt x="12484" y="82346"/>
                </a:lnTo>
                <a:close/>
              </a:path>
              <a:path w="302895" h="99059">
                <a:moveTo>
                  <a:pt x="12522" y="90893"/>
                </a:moveTo>
                <a:lnTo>
                  <a:pt x="12065" y="91109"/>
                </a:lnTo>
                <a:lnTo>
                  <a:pt x="12446" y="90982"/>
                </a:lnTo>
                <a:close/>
              </a:path>
              <a:path w="302895" h="99059">
                <a:moveTo>
                  <a:pt x="12598" y="89852"/>
                </a:moveTo>
                <a:lnTo>
                  <a:pt x="11607" y="90093"/>
                </a:lnTo>
                <a:lnTo>
                  <a:pt x="11277" y="89852"/>
                </a:lnTo>
                <a:lnTo>
                  <a:pt x="11518" y="89712"/>
                </a:lnTo>
                <a:lnTo>
                  <a:pt x="11404" y="89458"/>
                </a:lnTo>
                <a:lnTo>
                  <a:pt x="11315" y="89331"/>
                </a:lnTo>
                <a:lnTo>
                  <a:pt x="11430" y="88696"/>
                </a:lnTo>
                <a:lnTo>
                  <a:pt x="10922" y="88569"/>
                </a:lnTo>
                <a:lnTo>
                  <a:pt x="9804" y="88798"/>
                </a:lnTo>
                <a:lnTo>
                  <a:pt x="9867" y="88950"/>
                </a:lnTo>
                <a:lnTo>
                  <a:pt x="10629" y="89204"/>
                </a:lnTo>
                <a:lnTo>
                  <a:pt x="10782" y="89585"/>
                </a:lnTo>
                <a:lnTo>
                  <a:pt x="10896" y="90462"/>
                </a:lnTo>
                <a:lnTo>
                  <a:pt x="11544" y="90347"/>
                </a:lnTo>
                <a:lnTo>
                  <a:pt x="10883" y="90601"/>
                </a:lnTo>
                <a:lnTo>
                  <a:pt x="10490" y="90830"/>
                </a:lnTo>
                <a:lnTo>
                  <a:pt x="10426" y="90970"/>
                </a:lnTo>
                <a:lnTo>
                  <a:pt x="10655" y="90868"/>
                </a:lnTo>
                <a:lnTo>
                  <a:pt x="11506" y="90855"/>
                </a:lnTo>
                <a:lnTo>
                  <a:pt x="12293" y="90665"/>
                </a:lnTo>
                <a:lnTo>
                  <a:pt x="11988" y="90347"/>
                </a:lnTo>
                <a:lnTo>
                  <a:pt x="12306" y="90093"/>
                </a:lnTo>
                <a:lnTo>
                  <a:pt x="12598" y="89852"/>
                </a:lnTo>
                <a:close/>
              </a:path>
              <a:path w="302895" h="99059">
                <a:moveTo>
                  <a:pt x="12649" y="83400"/>
                </a:moveTo>
                <a:lnTo>
                  <a:pt x="12369" y="83553"/>
                </a:lnTo>
                <a:lnTo>
                  <a:pt x="12598" y="83616"/>
                </a:lnTo>
                <a:lnTo>
                  <a:pt x="12649" y="83400"/>
                </a:lnTo>
                <a:close/>
              </a:path>
              <a:path w="302895" h="99059">
                <a:moveTo>
                  <a:pt x="12700" y="86207"/>
                </a:moveTo>
                <a:lnTo>
                  <a:pt x="12649" y="86042"/>
                </a:lnTo>
                <a:lnTo>
                  <a:pt x="12344" y="86372"/>
                </a:lnTo>
                <a:lnTo>
                  <a:pt x="12700" y="86207"/>
                </a:lnTo>
                <a:close/>
              </a:path>
              <a:path w="302895" h="99059">
                <a:moveTo>
                  <a:pt x="12865" y="84150"/>
                </a:moveTo>
                <a:lnTo>
                  <a:pt x="12661" y="84213"/>
                </a:lnTo>
                <a:lnTo>
                  <a:pt x="12865" y="84150"/>
                </a:lnTo>
                <a:close/>
              </a:path>
              <a:path w="302895" h="99059">
                <a:moveTo>
                  <a:pt x="13093" y="90474"/>
                </a:moveTo>
                <a:lnTo>
                  <a:pt x="12458" y="90627"/>
                </a:lnTo>
                <a:lnTo>
                  <a:pt x="13093" y="90474"/>
                </a:lnTo>
                <a:close/>
              </a:path>
              <a:path w="302895" h="99059">
                <a:moveTo>
                  <a:pt x="13144" y="88442"/>
                </a:moveTo>
                <a:lnTo>
                  <a:pt x="12903" y="88569"/>
                </a:lnTo>
                <a:lnTo>
                  <a:pt x="13144" y="88442"/>
                </a:lnTo>
                <a:close/>
              </a:path>
              <a:path w="302895" h="99059">
                <a:moveTo>
                  <a:pt x="13817" y="87693"/>
                </a:moveTo>
                <a:lnTo>
                  <a:pt x="13589" y="87807"/>
                </a:lnTo>
                <a:lnTo>
                  <a:pt x="13779" y="87807"/>
                </a:lnTo>
                <a:close/>
              </a:path>
              <a:path w="302895" h="99059">
                <a:moveTo>
                  <a:pt x="14109" y="87553"/>
                </a:moveTo>
                <a:lnTo>
                  <a:pt x="13881" y="87630"/>
                </a:lnTo>
                <a:lnTo>
                  <a:pt x="14109" y="87553"/>
                </a:lnTo>
                <a:close/>
              </a:path>
              <a:path w="302895" h="99059">
                <a:moveTo>
                  <a:pt x="14490" y="82092"/>
                </a:moveTo>
                <a:lnTo>
                  <a:pt x="11887" y="83108"/>
                </a:lnTo>
                <a:lnTo>
                  <a:pt x="12763" y="82854"/>
                </a:lnTo>
                <a:lnTo>
                  <a:pt x="14490" y="82092"/>
                </a:lnTo>
                <a:close/>
              </a:path>
              <a:path w="302895" h="99059">
                <a:moveTo>
                  <a:pt x="14884" y="83870"/>
                </a:moveTo>
                <a:lnTo>
                  <a:pt x="13754" y="83616"/>
                </a:lnTo>
                <a:lnTo>
                  <a:pt x="13474" y="83235"/>
                </a:lnTo>
                <a:lnTo>
                  <a:pt x="13373" y="83108"/>
                </a:lnTo>
                <a:lnTo>
                  <a:pt x="13284" y="82981"/>
                </a:lnTo>
                <a:lnTo>
                  <a:pt x="14516" y="82346"/>
                </a:lnTo>
                <a:lnTo>
                  <a:pt x="13233" y="82715"/>
                </a:lnTo>
                <a:lnTo>
                  <a:pt x="12623" y="83108"/>
                </a:lnTo>
                <a:lnTo>
                  <a:pt x="12928" y="82981"/>
                </a:lnTo>
                <a:lnTo>
                  <a:pt x="12623" y="83134"/>
                </a:lnTo>
                <a:lnTo>
                  <a:pt x="12331" y="83235"/>
                </a:lnTo>
                <a:lnTo>
                  <a:pt x="12623" y="83108"/>
                </a:lnTo>
                <a:lnTo>
                  <a:pt x="11887" y="83108"/>
                </a:lnTo>
                <a:lnTo>
                  <a:pt x="11569" y="83235"/>
                </a:lnTo>
                <a:lnTo>
                  <a:pt x="10820" y="83362"/>
                </a:lnTo>
                <a:lnTo>
                  <a:pt x="11709" y="82778"/>
                </a:lnTo>
                <a:lnTo>
                  <a:pt x="11125" y="83108"/>
                </a:lnTo>
                <a:lnTo>
                  <a:pt x="10452" y="83489"/>
                </a:lnTo>
                <a:lnTo>
                  <a:pt x="10820" y="83235"/>
                </a:lnTo>
                <a:lnTo>
                  <a:pt x="10998" y="83134"/>
                </a:lnTo>
                <a:lnTo>
                  <a:pt x="10490" y="83235"/>
                </a:lnTo>
                <a:lnTo>
                  <a:pt x="10350" y="83350"/>
                </a:lnTo>
                <a:lnTo>
                  <a:pt x="10693" y="83235"/>
                </a:lnTo>
                <a:lnTo>
                  <a:pt x="10401" y="83489"/>
                </a:lnTo>
                <a:lnTo>
                  <a:pt x="10083" y="83769"/>
                </a:lnTo>
                <a:lnTo>
                  <a:pt x="10896" y="83489"/>
                </a:lnTo>
                <a:lnTo>
                  <a:pt x="11010" y="83769"/>
                </a:lnTo>
                <a:lnTo>
                  <a:pt x="9982" y="84378"/>
                </a:lnTo>
                <a:lnTo>
                  <a:pt x="11137" y="84150"/>
                </a:lnTo>
                <a:lnTo>
                  <a:pt x="12369" y="83553"/>
                </a:lnTo>
                <a:lnTo>
                  <a:pt x="12141" y="83489"/>
                </a:lnTo>
                <a:lnTo>
                  <a:pt x="11849" y="83489"/>
                </a:lnTo>
                <a:lnTo>
                  <a:pt x="12153" y="83362"/>
                </a:lnTo>
                <a:lnTo>
                  <a:pt x="12433" y="83235"/>
                </a:lnTo>
                <a:lnTo>
                  <a:pt x="12725" y="83108"/>
                </a:lnTo>
                <a:lnTo>
                  <a:pt x="12649" y="83400"/>
                </a:lnTo>
                <a:lnTo>
                  <a:pt x="12954" y="83235"/>
                </a:lnTo>
                <a:lnTo>
                  <a:pt x="12865" y="84150"/>
                </a:lnTo>
                <a:lnTo>
                  <a:pt x="13423" y="83997"/>
                </a:lnTo>
                <a:lnTo>
                  <a:pt x="12865" y="84213"/>
                </a:lnTo>
                <a:lnTo>
                  <a:pt x="12839" y="84505"/>
                </a:lnTo>
                <a:lnTo>
                  <a:pt x="12725" y="84378"/>
                </a:lnTo>
                <a:lnTo>
                  <a:pt x="11430" y="84759"/>
                </a:lnTo>
                <a:lnTo>
                  <a:pt x="11976" y="84505"/>
                </a:lnTo>
                <a:lnTo>
                  <a:pt x="12522" y="84251"/>
                </a:lnTo>
                <a:lnTo>
                  <a:pt x="12509" y="84124"/>
                </a:lnTo>
                <a:lnTo>
                  <a:pt x="12407" y="83997"/>
                </a:lnTo>
                <a:lnTo>
                  <a:pt x="11912" y="84048"/>
                </a:lnTo>
                <a:lnTo>
                  <a:pt x="11772" y="84505"/>
                </a:lnTo>
                <a:lnTo>
                  <a:pt x="11303" y="84505"/>
                </a:lnTo>
                <a:lnTo>
                  <a:pt x="11912" y="84124"/>
                </a:lnTo>
                <a:lnTo>
                  <a:pt x="11518" y="84251"/>
                </a:lnTo>
                <a:lnTo>
                  <a:pt x="10845" y="84378"/>
                </a:lnTo>
                <a:lnTo>
                  <a:pt x="11658" y="84074"/>
                </a:lnTo>
                <a:lnTo>
                  <a:pt x="11468" y="84112"/>
                </a:lnTo>
                <a:lnTo>
                  <a:pt x="10795" y="84378"/>
                </a:lnTo>
                <a:lnTo>
                  <a:pt x="10134" y="84759"/>
                </a:lnTo>
                <a:lnTo>
                  <a:pt x="10045" y="85229"/>
                </a:lnTo>
                <a:lnTo>
                  <a:pt x="10325" y="85394"/>
                </a:lnTo>
                <a:lnTo>
                  <a:pt x="10807" y="85293"/>
                </a:lnTo>
                <a:lnTo>
                  <a:pt x="11849" y="84759"/>
                </a:lnTo>
                <a:lnTo>
                  <a:pt x="12598" y="84378"/>
                </a:lnTo>
                <a:lnTo>
                  <a:pt x="11912" y="84759"/>
                </a:lnTo>
                <a:lnTo>
                  <a:pt x="12928" y="84505"/>
                </a:lnTo>
                <a:lnTo>
                  <a:pt x="14732" y="84048"/>
                </a:lnTo>
                <a:lnTo>
                  <a:pt x="14884" y="83870"/>
                </a:lnTo>
                <a:close/>
              </a:path>
              <a:path w="302895" h="99059">
                <a:moveTo>
                  <a:pt x="14960" y="83997"/>
                </a:moveTo>
                <a:lnTo>
                  <a:pt x="14808" y="84035"/>
                </a:lnTo>
                <a:lnTo>
                  <a:pt x="14960" y="83997"/>
                </a:lnTo>
                <a:close/>
              </a:path>
              <a:path w="302895" h="99059">
                <a:moveTo>
                  <a:pt x="16814" y="78257"/>
                </a:moveTo>
                <a:lnTo>
                  <a:pt x="16090" y="78587"/>
                </a:lnTo>
                <a:lnTo>
                  <a:pt x="15887" y="78676"/>
                </a:lnTo>
                <a:lnTo>
                  <a:pt x="16103" y="78651"/>
                </a:lnTo>
                <a:lnTo>
                  <a:pt x="16344" y="78765"/>
                </a:lnTo>
                <a:lnTo>
                  <a:pt x="15646" y="79082"/>
                </a:lnTo>
                <a:lnTo>
                  <a:pt x="15252" y="79260"/>
                </a:lnTo>
                <a:lnTo>
                  <a:pt x="15722" y="79311"/>
                </a:lnTo>
                <a:lnTo>
                  <a:pt x="16268" y="79336"/>
                </a:lnTo>
                <a:lnTo>
                  <a:pt x="16598" y="78651"/>
                </a:lnTo>
                <a:lnTo>
                  <a:pt x="16814" y="78257"/>
                </a:lnTo>
                <a:close/>
              </a:path>
              <a:path w="302895" h="99059">
                <a:moveTo>
                  <a:pt x="18961" y="85115"/>
                </a:moveTo>
                <a:lnTo>
                  <a:pt x="18503" y="85267"/>
                </a:lnTo>
                <a:lnTo>
                  <a:pt x="18237" y="85382"/>
                </a:lnTo>
                <a:lnTo>
                  <a:pt x="18084" y="85445"/>
                </a:lnTo>
                <a:lnTo>
                  <a:pt x="18554" y="85305"/>
                </a:lnTo>
                <a:lnTo>
                  <a:pt x="18808" y="85191"/>
                </a:lnTo>
                <a:lnTo>
                  <a:pt x="18961" y="85115"/>
                </a:lnTo>
                <a:close/>
              </a:path>
              <a:path w="302895" h="99059">
                <a:moveTo>
                  <a:pt x="19050" y="84963"/>
                </a:moveTo>
                <a:lnTo>
                  <a:pt x="18465" y="85140"/>
                </a:lnTo>
                <a:lnTo>
                  <a:pt x="18186" y="85267"/>
                </a:lnTo>
                <a:lnTo>
                  <a:pt x="17907" y="85394"/>
                </a:lnTo>
                <a:lnTo>
                  <a:pt x="18491" y="85217"/>
                </a:lnTo>
                <a:lnTo>
                  <a:pt x="19050" y="84963"/>
                </a:lnTo>
                <a:close/>
              </a:path>
              <a:path w="302895" h="99059">
                <a:moveTo>
                  <a:pt x="19939" y="85471"/>
                </a:moveTo>
                <a:lnTo>
                  <a:pt x="19037" y="85737"/>
                </a:lnTo>
                <a:lnTo>
                  <a:pt x="17945" y="86233"/>
                </a:lnTo>
                <a:lnTo>
                  <a:pt x="19608" y="85610"/>
                </a:lnTo>
                <a:lnTo>
                  <a:pt x="19939" y="85471"/>
                </a:lnTo>
                <a:close/>
              </a:path>
              <a:path w="302895" h="99059">
                <a:moveTo>
                  <a:pt x="19951" y="85559"/>
                </a:moveTo>
                <a:lnTo>
                  <a:pt x="19367" y="85737"/>
                </a:lnTo>
                <a:lnTo>
                  <a:pt x="19088" y="85864"/>
                </a:lnTo>
                <a:lnTo>
                  <a:pt x="18808" y="85991"/>
                </a:lnTo>
                <a:lnTo>
                  <a:pt x="19392" y="85813"/>
                </a:lnTo>
                <a:lnTo>
                  <a:pt x="19951" y="85559"/>
                </a:lnTo>
                <a:close/>
              </a:path>
              <a:path w="302895" h="99059">
                <a:moveTo>
                  <a:pt x="19977" y="84747"/>
                </a:moveTo>
                <a:lnTo>
                  <a:pt x="18846" y="85255"/>
                </a:lnTo>
                <a:lnTo>
                  <a:pt x="18364" y="85471"/>
                </a:lnTo>
                <a:lnTo>
                  <a:pt x="18935" y="85483"/>
                </a:lnTo>
                <a:lnTo>
                  <a:pt x="19189" y="85598"/>
                </a:lnTo>
                <a:lnTo>
                  <a:pt x="19011" y="85674"/>
                </a:lnTo>
                <a:lnTo>
                  <a:pt x="18859" y="85737"/>
                </a:lnTo>
                <a:lnTo>
                  <a:pt x="19240" y="85623"/>
                </a:lnTo>
                <a:lnTo>
                  <a:pt x="19583" y="85483"/>
                </a:lnTo>
                <a:lnTo>
                  <a:pt x="19735" y="85407"/>
                </a:lnTo>
                <a:lnTo>
                  <a:pt x="19392" y="85521"/>
                </a:lnTo>
                <a:lnTo>
                  <a:pt x="19977" y="84747"/>
                </a:lnTo>
                <a:close/>
              </a:path>
              <a:path w="302895" h="99059">
                <a:moveTo>
                  <a:pt x="20154" y="87630"/>
                </a:moveTo>
                <a:lnTo>
                  <a:pt x="19570" y="87807"/>
                </a:lnTo>
                <a:lnTo>
                  <a:pt x="19291" y="87934"/>
                </a:lnTo>
                <a:lnTo>
                  <a:pt x="19011" y="88061"/>
                </a:lnTo>
                <a:lnTo>
                  <a:pt x="19596" y="87884"/>
                </a:lnTo>
                <a:lnTo>
                  <a:pt x="20154" y="87630"/>
                </a:lnTo>
                <a:close/>
              </a:path>
              <a:path w="302895" h="99059">
                <a:moveTo>
                  <a:pt x="20612" y="89712"/>
                </a:moveTo>
                <a:lnTo>
                  <a:pt x="20167" y="89649"/>
                </a:lnTo>
                <a:lnTo>
                  <a:pt x="20345" y="89839"/>
                </a:lnTo>
                <a:lnTo>
                  <a:pt x="20612" y="89712"/>
                </a:lnTo>
                <a:close/>
              </a:path>
              <a:path w="302895" h="99059">
                <a:moveTo>
                  <a:pt x="20701" y="84175"/>
                </a:moveTo>
                <a:lnTo>
                  <a:pt x="19405" y="84620"/>
                </a:lnTo>
                <a:lnTo>
                  <a:pt x="20408" y="83845"/>
                </a:lnTo>
                <a:lnTo>
                  <a:pt x="18554" y="84543"/>
                </a:lnTo>
                <a:lnTo>
                  <a:pt x="18237" y="84670"/>
                </a:lnTo>
                <a:lnTo>
                  <a:pt x="18567" y="84632"/>
                </a:lnTo>
                <a:lnTo>
                  <a:pt x="18834" y="84810"/>
                </a:lnTo>
                <a:lnTo>
                  <a:pt x="18681" y="84861"/>
                </a:lnTo>
                <a:lnTo>
                  <a:pt x="17360" y="85534"/>
                </a:lnTo>
                <a:lnTo>
                  <a:pt x="18948" y="84886"/>
                </a:lnTo>
                <a:lnTo>
                  <a:pt x="19177" y="84797"/>
                </a:lnTo>
                <a:lnTo>
                  <a:pt x="20701" y="84175"/>
                </a:lnTo>
                <a:close/>
              </a:path>
              <a:path w="302895" h="99059">
                <a:moveTo>
                  <a:pt x="21348" y="85280"/>
                </a:moveTo>
                <a:lnTo>
                  <a:pt x="19786" y="85826"/>
                </a:lnTo>
                <a:lnTo>
                  <a:pt x="18732" y="86258"/>
                </a:lnTo>
                <a:lnTo>
                  <a:pt x="19126" y="86283"/>
                </a:lnTo>
                <a:lnTo>
                  <a:pt x="20345" y="85737"/>
                </a:lnTo>
                <a:lnTo>
                  <a:pt x="21348" y="85280"/>
                </a:lnTo>
                <a:close/>
              </a:path>
              <a:path w="302895" h="99059">
                <a:moveTo>
                  <a:pt x="21894" y="87934"/>
                </a:moveTo>
                <a:lnTo>
                  <a:pt x="21551" y="87172"/>
                </a:lnTo>
                <a:lnTo>
                  <a:pt x="21259" y="87172"/>
                </a:lnTo>
                <a:lnTo>
                  <a:pt x="20193" y="87414"/>
                </a:lnTo>
                <a:lnTo>
                  <a:pt x="21170" y="86766"/>
                </a:lnTo>
                <a:lnTo>
                  <a:pt x="21361" y="86639"/>
                </a:lnTo>
                <a:lnTo>
                  <a:pt x="21120" y="86690"/>
                </a:lnTo>
                <a:lnTo>
                  <a:pt x="20281" y="86766"/>
                </a:lnTo>
                <a:lnTo>
                  <a:pt x="21285" y="86245"/>
                </a:lnTo>
                <a:lnTo>
                  <a:pt x="20497" y="86588"/>
                </a:lnTo>
                <a:lnTo>
                  <a:pt x="21526" y="86055"/>
                </a:lnTo>
                <a:lnTo>
                  <a:pt x="20091" y="86029"/>
                </a:lnTo>
                <a:lnTo>
                  <a:pt x="19862" y="86131"/>
                </a:lnTo>
                <a:lnTo>
                  <a:pt x="19342" y="86423"/>
                </a:lnTo>
                <a:lnTo>
                  <a:pt x="18897" y="86779"/>
                </a:lnTo>
                <a:lnTo>
                  <a:pt x="19507" y="86893"/>
                </a:lnTo>
                <a:lnTo>
                  <a:pt x="20040" y="86791"/>
                </a:lnTo>
                <a:lnTo>
                  <a:pt x="19824" y="86880"/>
                </a:lnTo>
                <a:lnTo>
                  <a:pt x="19824" y="87655"/>
                </a:lnTo>
                <a:lnTo>
                  <a:pt x="20129" y="87452"/>
                </a:lnTo>
                <a:lnTo>
                  <a:pt x="20269" y="87553"/>
                </a:lnTo>
                <a:lnTo>
                  <a:pt x="20320" y="88188"/>
                </a:lnTo>
                <a:lnTo>
                  <a:pt x="20142" y="88734"/>
                </a:lnTo>
                <a:lnTo>
                  <a:pt x="19723" y="89585"/>
                </a:lnTo>
                <a:lnTo>
                  <a:pt x="20167" y="89649"/>
                </a:lnTo>
                <a:lnTo>
                  <a:pt x="21894" y="87934"/>
                </a:lnTo>
                <a:close/>
              </a:path>
              <a:path w="302895" h="99059">
                <a:moveTo>
                  <a:pt x="25222" y="89712"/>
                </a:moveTo>
                <a:lnTo>
                  <a:pt x="21932" y="90474"/>
                </a:lnTo>
                <a:lnTo>
                  <a:pt x="21234" y="90347"/>
                </a:lnTo>
                <a:lnTo>
                  <a:pt x="21018" y="90220"/>
                </a:lnTo>
                <a:lnTo>
                  <a:pt x="20828" y="90233"/>
                </a:lnTo>
                <a:lnTo>
                  <a:pt x="18745" y="91109"/>
                </a:lnTo>
                <a:lnTo>
                  <a:pt x="18796" y="90855"/>
                </a:lnTo>
                <a:lnTo>
                  <a:pt x="19367" y="90601"/>
                </a:lnTo>
                <a:lnTo>
                  <a:pt x="19659" y="90474"/>
                </a:lnTo>
                <a:lnTo>
                  <a:pt x="19278" y="90601"/>
                </a:lnTo>
                <a:lnTo>
                  <a:pt x="19862" y="90347"/>
                </a:lnTo>
                <a:lnTo>
                  <a:pt x="19634" y="90474"/>
                </a:lnTo>
                <a:lnTo>
                  <a:pt x="20828" y="90233"/>
                </a:lnTo>
                <a:lnTo>
                  <a:pt x="21018" y="90220"/>
                </a:lnTo>
                <a:lnTo>
                  <a:pt x="20815" y="90093"/>
                </a:lnTo>
                <a:lnTo>
                  <a:pt x="20574" y="89966"/>
                </a:lnTo>
                <a:lnTo>
                  <a:pt x="20345" y="89839"/>
                </a:lnTo>
                <a:lnTo>
                  <a:pt x="19837" y="90093"/>
                </a:lnTo>
                <a:lnTo>
                  <a:pt x="20421" y="89966"/>
                </a:lnTo>
                <a:lnTo>
                  <a:pt x="19532" y="90373"/>
                </a:lnTo>
                <a:lnTo>
                  <a:pt x="19265" y="90462"/>
                </a:lnTo>
                <a:lnTo>
                  <a:pt x="19532" y="90347"/>
                </a:lnTo>
                <a:lnTo>
                  <a:pt x="19812" y="90233"/>
                </a:lnTo>
                <a:lnTo>
                  <a:pt x="19278" y="90347"/>
                </a:lnTo>
                <a:lnTo>
                  <a:pt x="19558" y="90220"/>
                </a:lnTo>
                <a:lnTo>
                  <a:pt x="15227" y="90233"/>
                </a:lnTo>
                <a:lnTo>
                  <a:pt x="15227" y="91363"/>
                </a:lnTo>
                <a:lnTo>
                  <a:pt x="13906" y="91871"/>
                </a:lnTo>
                <a:lnTo>
                  <a:pt x="14084" y="91744"/>
                </a:lnTo>
                <a:lnTo>
                  <a:pt x="14351" y="91579"/>
                </a:lnTo>
                <a:lnTo>
                  <a:pt x="14566" y="91490"/>
                </a:lnTo>
                <a:lnTo>
                  <a:pt x="15227" y="91363"/>
                </a:lnTo>
                <a:lnTo>
                  <a:pt x="15227" y="90233"/>
                </a:lnTo>
                <a:lnTo>
                  <a:pt x="14770" y="90233"/>
                </a:lnTo>
                <a:lnTo>
                  <a:pt x="14770" y="90601"/>
                </a:lnTo>
                <a:lnTo>
                  <a:pt x="14478" y="90754"/>
                </a:lnTo>
                <a:lnTo>
                  <a:pt x="14185" y="90855"/>
                </a:lnTo>
                <a:lnTo>
                  <a:pt x="14770" y="90601"/>
                </a:lnTo>
                <a:lnTo>
                  <a:pt x="14770" y="90233"/>
                </a:lnTo>
                <a:lnTo>
                  <a:pt x="14592" y="90233"/>
                </a:lnTo>
                <a:lnTo>
                  <a:pt x="14300" y="90373"/>
                </a:lnTo>
                <a:lnTo>
                  <a:pt x="14033" y="90462"/>
                </a:lnTo>
                <a:lnTo>
                  <a:pt x="14592" y="90233"/>
                </a:lnTo>
                <a:lnTo>
                  <a:pt x="19532" y="90220"/>
                </a:lnTo>
                <a:lnTo>
                  <a:pt x="19596" y="90093"/>
                </a:lnTo>
                <a:lnTo>
                  <a:pt x="19418" y="89966"/>
                </a:lnTo>
                <a:lnTo>
                  <a:pt x="19405" y="89712"/>
                </a:lnTo>
                <a:lnTo>
                  <a:pt x="18554" y="89966"/>
                </a:lnTo>
                <a:lnTo>
                  <a:pt x="18796" y="89712"/>
                </a:lnTo>
                <a:lnTo>
                  <a:pt x="19773" y="89204"/>
                </a:lnTo>
                <a:lnTo>
                  <a:pt x="19837" y="89077"/>
                </a:lnTo>
                <a:lnTo>
                  <a:pt x="19621" y="89077"/>
                </a:lnTo>
                <a:lnTo>
                  <a:pt x="19748" y="88823"/>
                </a:lnTo>
                <a:lnTo>
                  <a:pt x="19659" y="88569"/>
                </a:lnTo>
                <a:lnTo>
                  <a:pt x="19342" y="88442"/>
                </a:lnTo>
                <a:lnTo>
                  <a:pt x="17843" y="88823"/>
                </a:lnTo>
                <a:lnTo>
                  <a:pt x="18453" y="88569"/>
                </a:lnTo>
                <a:lnTo>
                  <a:pt x="19367" y="88188"/>
                </a:lnTo>
                <a:lnTo>
                  <a:pt x="19037" y="88188"/>
                </a:lnTo>
                <a:lnTo>
                  <a:pt x="18669" y="88061"/>
                </a:lnTo>
                <a:lnTo>
                  <a:pt x="18288" y="87172"/>
                </a:lnTo>
                <a:lnTo>
                  <a:pt x="18186" y="86918"/>
                </a:lnTo>
                <a:lnTo>
                  <a:pt x="17335" y="86575"/>
                </a:lnTo>
                <a:lnTo>
                  <a:pt x="17335" y="88569"/>
                </a:lnTo>
                <a:lnTo>
                  <a:pt x="15227" y="89712"/>
                </a:lnTo>
                <a:lnTo>
                  <a:pt x="15036" y="89712"/>
                </a:lnTo>
                <a:lnTo>
                  <a:pt x="15036" y="89877"/>
                </a:lnTo>
                <a:lnTo>
                  <a:pt x="14859" y="89966"/>
                </a:lnTo>
                <a:lnTo>
                  <a:pt x="14706" y="89966"/>
                </a:lnTo>
                <a:lnTo>
                  <a:pt x="15036" y="89877"/>
                </a:lnTo>
                <a:lnTo>
                  <a:pt x="15036" y="89712"/>
                </a:lnTo>
                <a:lnTo>
                  <a:pt x="14795" y="89712"/>
                </a:lnTo>
                <a:lnTo>
                  <a:pt x="14605" y="89458"/>
                </a:lnTo>
                <a:lnTo>
                  <a:pt x="14516" y="89331"/>
                </a:lnTo>
                <a:lnTo>
                  <a:pt x="13868" y="89128"/>
                </a:lnTo>
                <a:lnTo>
                  <a:pt x="13868" y="91236"/>
                </a:lnTo>
                <a:lnTo>
                  <a:pt x="12992" y="91579"/>
                </a:lnTo>
                <a:lnTo>
                  <a:pt x="12992" y="92887"/>
                </a:lnTo>
                <a:lnTo>
                  <a:pt x="12585" y="93141"/>
                </a:lnTo>
                <a:lnTo>
                  <a:pt x="12115" y="93268"/>
                </a:lnTo>
                <a:lnTo>
                  <a:pt x="12268" y="93141"/>
                </a:lnTo>
                <a:lnTo>
                  <a:pt x="12522" y="93027"/>
                </a:lnTo>
                <a:lnTo>
                  <a:pt x="12966" y="92887"/>
                </a:lnTo>
                <a:lnTo>
                  <a:pt x="12992" y="91579"/>
                </a:lnTo>
                <a:lnTo>
                  <a:pt x="12547" y="91744"/>
                </a:lnTo>
                <a:lnTo>
                  <a:pt x="12915" y="91490"/>
                </a:lnTo>
                <a:lnTo>
                  <a:pt x="13335" y="91338"/>
                </a:lnTo>
                <a:lnTo>
                  <a:pt x="13868" y="91236"/>
                </a:lnTo>
                <a:lnTo>
                  <a:pt x="13868" y="89128"/>
                </a:lnTo>
                <a:lnTo>
                  <a:pt x="12966" y="88823"/>
                </a:lnTo>
                <a:lnTo>
                  <a:pt x="12915" y="88582"/>
                </a:lnTo>
                <a:lnTo>
                  <a:pt x="12738" y="88696"/>
                </a:lnTo>
                <a:lnTo>
                  <a:pt x="12573" y="88734"/>
                </a:lnTo>
                <a:lnTo>
                  <a:pt x="12420" y="88823"/>
                </a:lnTo>
                <a:lnTo>
                  <a:pt x="12268" y="88823"/>
                </a:lnTo>
                <a:lnTo>
                  <a:pt x="12573" y="88734"/>
                </a:lnTo>
                <a:lnTo>
                  <a:pt x="12865" y="88582"/>
                </a:lnTo>
                <a:lnTo>
                  <a:pt x="12827" y="88188"/>
                </a:lnTo>
                <a:lnTo>
                  <a:pt x="13589" y="87807"/>
                </a:lnTo>
                <a:lnTo>
                  <a:pt x="13106" y="87807"/>
                </a:lnTo>
                <a:lnTo>
                  <a:pt x="13296" y="87680"/>
                </a:lnTo>
                <a:lnTo>
                  <a:pt x="13906" y="87426"/>
                </a:lnTo>
                <a:lnTo>
                  <a:pt x="13830" y="87630"/>
                </a:lnTo>
                <a:lnTo>
                  <a:pt x="14401" y="87426"/>
                </a:lnTo>
                <a:lnTo>
                  <a:pt x="14744" y="87299"/>
                </a:lnTo>
                <a:lnTo>
                  <a:pt x="15100" y="87172"/>
                </a:lnTo>
                <a:lnTo>
                  <a:pt x="14401" y="88061"/>
                </a:lnTo>
                <a:lnTo>
                  <a:pt x="14300" y="89204"/>
                </a:lnTo>
                <a:lnTo>
                  <a:pt x="14617" y="89331"/>
                </a:lnTo>
                <a:lnTo>
                  <a:pt x="17335" y="88569"/>
                </a:lnTo>
                <a:lnTo>
                  <a:pt x="17335" y="86575"/>
                </a:lnTo>
                <a:lnTo>
                  <a:pt x="16344" y="86156"/>
                </a:lnTo>
                <a:lnTo>
                  <a:pt x="15735" y="85902"/>
                </a:lnTo>
                <a:lnTo>
                  <a:pt x="15430" y="85775"/>
                </a:lnTo>
                <a:lnTo>
                  <a:pt x="15811" y="85521"/>
                </a:lnTo>
                <a:lnTo>
                  <a:pt x="16979" y="84759"/>
                </a:lnTo>
                <a:lnTo>
                  <a:pt x="15875" y="84886"/>
                </a:lnTo>
                <a:lnTo>
                  <a:pt x="14947" y="85140"/>
                </a:lnTo>
                <a:lnTo>
                  <a:pt x="14757" y="85140"/>
                </a:lnTo>
                <a:lnTo>
                  <a:pt x="14757" y="85902"/>
                </a:lnTo>
                <a:lnTo>
                  <a:pt x="14173" y="86156"/>
                </a:lnTo>
                <a:lnTo>
                  <a:pt x="14528" y="85902"/>
                </a:lnTo>
                <a:lnTo>
                  <a:pt x="14757" y="85902"/>
                </a:lnTo>
                <a:lnTo>
                  <a:pt x="14757" y="85140"/>
                </a:lnTo>
                <a:lnTo>
                  <a:pt x="14566" y="85140"/>
                </a:lnTo>
                <a:lnTo>
                  <a:pt x="12573" y="85902"/>
                </a:lnTo>
                <a:lnTo>
                  <a:pt x="13119" y="85648"/>
                </a:lnTo>
                <a:lnTo>
                  <a:pt x="13385" y="85521"/>
                </a:lnTo>
                <a:lnTo>
                  <a:pt x="13665" y="85394"/>
                </a:lnTo>
                <a:lnTo>
                  <a:pt x="14109" y="85267"/>
                </a:lnTo>
                <a:lnTo>
                  <a:pt x="14566" y="85140"/>
                </a:lnTo>
                <a:lnTo>
                  <a:pt x="14452" y="85013"/>
                </a:lnTo>
                <a:lnTo>
                  <a:pt x="14490" y="84759"/>
                </a:lnTo>
                <a:lnTo>
                  <a:pt x="14795" y="84074"/>
                </a:lnTo>
                <a:lnTo>
                  <a:pt x="13855" y="84531"/>
                </a:lnTo>
                <a:lnTo>
                  <a:pt x="13855" y="85267"/>
                </a:lnTo>
                <a:lnTo>
                  <a:pt x="13258" y="85521"/>
                </a:lnTo>
                <a:lnTo>
                  <a:pt x="13627" y="85267"/>
                </a:lnTo>
                <a:lnTo>
                  <a:pt x="13855" y="85267"/>
                </a:lnTo>
                <a:lnTo>
                  <a:pt x="13855" y="84531"/>
                </a:lnTo>
                <a:lnTo>
                  <a:pt x="13360" y="84759"/>
                </a:lnTo>
                <a:lnTo>
                  <a:pt x="14262" y="84251"/>
                </a:lnTo>
                <a:lnTo>
                  <a:pt x="12725" y="84747"/>
                </a:lnTo>
                <a:lnTo>
                  <a:pt x="12725" y="85648"/>
                </a:lnTo>
                <a:lnTo>
                  <a:pt x="12484" y="85775"/>
                </a:lnTo>
                <a:lnTo>
                  <a:pt x="12128" y="85902"/>
                </a:lnTo>
                <a:lnTo>
                  <a:pt x="12458" y="85648"/>
                </a:lnTo>
                <a:lnTo>
                  <a:pt x="12725" y="85648"/>
                </a:lnTo>
                <a:lnTo>
                  <a:pt x="12725" y="84747"/>
                </a:lnTo>
                <a:lnTo>
                  <a:pt x="11150" y="85229"/>
                </a:lnTo>
                <a:lnTo>
                  <a:pt x="12204" y="85013"/>
                </a:lnTo>
                <a:lnTo>
                  <a:pt x="11328" y="86029"/>
                </a:lnTo>
                <a:lnTo>
                  <a:pt x="12547" y="86042"/>
                </a:lnTo>
                <a:lnTo>
                  <a:pt x="11976" y="86156"/>
                </a:lnTo>
                <a:lnTo>
                  <a:pt x="11709" y="86347"/>
                </a:lnTo>
                <a:lnTo>
                  <a:pt x="12573" y="86042"/>
                </a:lnTo>
                <a:lnTo>
                  <a:pt x="11709" y="86360"/>
                </a:lnTo>
                <a:lnTo>
                  <a:pt x="12623" y="86042"/>
                </a:lnTo>
                <a:lnTo>
                  <a:pt x="13068" y="85902"/>
                </a:lnTo>
                <a:lnTo>
                  <a:pt x="14185" y="85521"/>
                </a:lnTo>
                <a:lnTo>
                  <a:pt x="12814" y="86156"/>
                </a:lnTo>
                <a:lnTo>
                  <a:pt x="12814" y="86537"/>
                </a:lnTo>
                <a:lnTo>
                  <a:pt x="12903" y="86791"/>
                </a:lnTo>
                <a:lnTo>
                  <a:pt x="13436" y="86791"/>
                </a:lnTo>
                <a:lnTo>
                  <a:pt x="13627" y="86918"/>
                </a:lnTo>
                <a:lnTo>
                  <a:pt x="14401" y="86537"/>
                </a:lnTo>
                <a:lnTo>
                  <a:pt x="14185" y="86664"/>
                </a:lnTo>
                <a:lnTo>
                  <a:pt x="14351" y="86664"/>
                </a:lnTo>
                <a:lnTo>
                  <a:pt x="14185" y="86753"/>
                </a:lnTo>
                <a:lnTo>
                  <a:pt x="14185" y="87299"/>
                </a:lnTo>
                <a:lnTo>
                  <a:pt x="13538" y="87553"/>
                </a:lnTo>
                <a:lnTo>
                  <a:pt x="13004" y="87655"/>
                </a:lnTo>
                <a:lnTo>
                  <a:pt x="12496" y="87807"/>
                </a:lnTo>
                <a:lnTo>
                  <a:pt x="12649" y="87680"/>
                </a:lnTo>
                <a:lnTo>
                  <a:pt x="12865" y="87680"/>
                </a:lnTo>
                <a:lnTo>
                  <a:pt x="13385" y="87426"/>
                </a:lnTo>
                <a:lnTo>
                  <a:pt x="13093" y="87591"/>
                </a:lnTo>
                <a:lnTo>
                  <a:pt x="13525" y="87426"/>
                </a:lnTo>
                <a:lnTo>
                  <a:pt x="14185" y="87299"/>
                </a:lnTo>
                <a:lnTo>
                  <a:pt x="14185" y="86753"/>
                </a:lnTo>
                <a:lnTo>
                  <a:pt x="12306" y="87680"/>
                </a:lnTo>
                <a:lnTo>
                  <a:pt x="12903" y="87414"/>
                </a:lnTo>
                <a:lnTo>
                  <a:pt x="13462" y="87299"/>
                </a:lnTo>
                <a:lnTo>
                  <a:pt x="12903" y="87553"/>
                </a:lnTo>
                <a:lnTo>
                  <a:pt x="12471" y="87642"/>
                </a:lnTo>
                <a:lnTo>
                  <a:pt x="12128" y="87807"/>
                </a:lnTo>
                <a:lnTo>
                  <a:pt x="12369" y="87299"/>
                </a:lnTo>
                <a:lnTo>
                  <a:pt x="12306" y="86918"/>
                </a:lnTo>
                <a:lnTo>
                  <a:pt x="11976" y="86791"/>
                </a:lnTo>
                <a:lnTo>
                  <a:pt x="12344" y="86372"/>
                </a:lnTo>
                <a:lnTo>
                  <a:pt x="11722" y="86664"/>
                </a:lnTo>
                <a:lnTo>
                  <a:pt x="10934" y="86664"/>
                </a:lnTo>
                <a:lnTo>
                  <a:pt x="10629" y="86918"/>
                </a:lnTo>
                <a:lnTo>
                  <a:pt x="11595" y="87172"/>
                </a:lnTo>
                <a:lnTo>
                  <a:pt x="11112" y="87553"/>
                </a:lnTo>
                <a:lnTo>
                  <a:pt x="11010" y="87693"/>
                </a:lnTo>
                <a:lnTo>
                  <a:pt x="11379" y="87807"/>
                </a:lnTo>
                <a:lnTo>
                  <a:pt x="11709" y="87807"/>
                </a:lnTo>
                <a:lnTo>
                  <a:pt x="11938" y="87807"/>
                </a:lnTo>
                <a:lnTo>
                  <a:pt x="11684" y="87884"/>
                </a:lnTo>
                <a:lnTo>
                  <a:pt x="11684" y="88569"/>
                </a:lnTo>
                <a:lnTo>
                  <a:pt x="11785" y="89001"/>
                </a:lnTo>
                <a:lnTo>
                  <a:pt x="12433" y="89077"/>
                </a:lnTo>
                <a:lnTo>
                  <a:pt x="11722" y="89611"/>
                </a:lnTo>
                <a:lnTo>
                  <a:pt x="12115" y="89585"/>
                </a:lnTo>
                <a:lnTo>
                  <a:pt x="12674" y="89458"/>
                </a:lnTo>
                <a:lnTo>
                  <a:pt x="12700" y="89585"/>
                </a:lnTo>
                <a:lnTo>
                  <a:pt x="12687" y="89789"/>
                </a:lnTo>
                <a:lnTo>
                  <a:pt x="12941" y="89585"/>
                </a:lnTo>
                <a:lnTo>
                  <a:pt x="13055" y="90233"/>
                </a:lnTo>
                <a:lnTo>
                  <a:pt x="13195" y="90297"/>
                </a:lnTo>
                <a:lnTo>
                  <a:pt x="12687" y="90906"/>
                </a:lnTo>
                <a:lnTo>
                  <a:pt x="12496" y="90982"/>
                </a:lnTo>
                <a:lnTo>
                  <a:pt x="11379" y="91363"/>
                </a:lnTo>
                <a:lnTo>
                  <a:pt x="12001" y="91109"/>
                </a:lnTo>
                <a:lnTo>
                  <a:pt x="12407" y="90944"/>
                </a:lnTo>
                <a:lnTo>
                  <a:pt x="12382" y="90754"/>
                </a:lnTo>
                <a:lnTo>
                  <a:pt x="11442" y="91109"/>
                </a:lnTo>
                <a:lnTo>
                  <a:pt x="12382" y="90741"/>
                </a:lnTo>
                <a:lnTo>
                  <a:pt x="10172" y="91338"/>
                </a:lnTo>
                <a:lnTo>
                  <a:pt x="10401" y="91668"/>
                </a:lnTo>
                <a:lnTo>
                  <a:pt x="10553" y="91617"/>
                </a:lnTo>
                <a:lnTo>
                  <a:pt x="10439" y="91490"/>
                </a:lnTo>
                <a:lnTo>
                  <a:pt x="10668" y="91579"/>
                </a:lnTo>
                <a:lnTo>
                  <a:pt x="10947" y="91490"/>
                </a:lnTo>
                <a:lnTo>
                  <a:pt x="10756" y="91617"/>
                </a:lnTo>
                <a:lnTo>
                  <a:pt x="10998" y="91490"/>
                </a:lnTo>
                <a:lnTo>
                  <a:pt x="11379" y="91389"/>
                </a:lnTo>
                <a:lnTo>
                  <a:pt x="11404" y="91744"/>
                </a:lnTo>
                <a:lnTo>
                  <a:pt x="12039" y="91630"/>
                </a:lnTo>
                <a:lnTo>
                  <a:pt x="11430" y="91871"/>
                </a:lnTo>
                <a:lnTo>
                  <a:pt x="12039" y="91744"/>
                </a:lnTo>
                <a:lnTo>
                  <a:pt x="12319" y="91617"/>
                </a:lnTo>
                <a:lnTo>
                  <a:pt x="12954" y="91338"/>
                </a:lnTo>
                <a:lnTo>
                  <a:pt x="13766" y="91109"/>
                </a:lnTo>
                <a:lnTo>
                  <a:pt x="12446" y="91617"/>
                </a:lnTo>
                <a:lnTo>
                  <a:pt x="12446" y="93040"/>
                </a:lnTo>
                <a:lnTo>
                  <a:pt x="12242" y="93141"/>
                </a:lnTo>
                <a:lnTo>
                  <a:pt x="12090" y="93141"/>
                </a:lnTo>
                <a:lnTo>
                  <a:pt x="12446" y="93040"/>
                </a:lnTo>
                <a:lnTo>
                  <a:pt x="12446" y="91617"/>
                </a:lnTo>
                <a:lnTo>
                  <a:pt x="11772" y="91871"/>
                </a:lnTo>
                <a:lnTo>
                  <a:pt x="11468" y="91998"/>
                </a:lnTo>
                <a:lnTo>
                  <a:pt x="12052" y="91871"/>
                </a:lnTo>
                <a:lnTo>
                  <a:pt x="11506" y="92113"/>
                </a:lnTo>
                <a:lnTo>
                  <a:pt x="11950" y="91998"/>
                </a:lnTo>
                <a:lnTo>
                  <a:pt x="11430" y="92151"/>
                </a:lnTo>
                <a:lnTo>
                  <a:pt x="11226" y="92252"/>
                </a:lnTo>
                <a:lnTo>
                  <a:pt x="11087" y="92252"/>
                </a:lnTo>
                <a:lnTo>
                  <a:pt x="10210" y="92595"/>
                </a:lnTo>
                <a:lnTo>
                  <a:pt x="10820" y="92379"/>
                </a:lnTo>
                <a:lnTo>
                  <a:pt x="10439" y="92760"/>
                </a:lnTo>
                <a:lnTo>
                  <a:pt x="10642" y="92671"/>
                </a:lnTo>
                <a:lnTo>
                  <a:pt x="10210" y="92875"/>
                </a:lnTo>
                <a:lnTo>
                  <a:pt x="10922" y="92633"/>
                </a:lnTo>
                <a:lnTo>
                  <a:pt x="11645" y="92379"/>
                </a:lnTo>
                <a:lnTo>
                  <a:pt x="12344" y="92151"/>
                </a:lnTo>
                <a:lnTo>
                  <a:pt x="12306" y="92506"/>
                </a:lnTo>
                <a:lnTo>
                  <a:pt x="11709" y="92887"/>
                </a:lnTo>
                <a:lnTo>
                  <a:pt x="12065" y="92633"/>
                </a:lnTo>
                <a:lnTo>
                  <a:pt x="12306" y="92506"/>
                </a:lnTo>
                <a:lnTo>
                  <a:pt x="12306" y="92176"/>
                </a:lnTo>
                <a:lnTo>
                  <a:pt x="11391" y="92633"/>
                </a:lnTo>
                <a:lnTo>
                  <a:pt x="11849" y="92379"/>
                </a:lnTo>
                <a:lnTo>
                  <a:pt x="10350" y="92925"/>
                </a:lnTo>
                <a:lnTo>
                  <a:pt x="10325" y="93268"/>
                </a:lnTo>
                <a:lnTo>
                  <a:pt x="10134" y="93268"/>
                </a:lnTo>
                <a:lnTo>
                  <a:pt x="10134" y="93395"/>
                </a:lnTo>
                <a:lnTo>
                  <a:pt x="10045" y="94157"/>
                </a:lnTo>
                <a:lnTo>
                  <a:pt x="9055" y="94157"/>
                </a:lnTo>
                <a:lnTo>
                  <a:pt x="9994" y="93776"/>
                </a:lnTo>
                <a:lnTo>
                  <a:pt x="10045" y="94157"/>
                </a:lnTo>
                <a:lnTo>
                  <a:pt x="10045" y="93472"/>
                </a:lnTo>
                <a:lnTo>
                  <a:pt x="9804" y="93649"/>
                </a:lnTo>
                <a:lnTo>
                  <a:pt x="8140" y="94157"/>
                </a:lnTo>
                <a:lnTo>
                  <a:pt x="9232" y="93776"/>
                </a:lnTo>
                <a:lnTo>
                  <a:pt x="10134" y="93395"/>
                </a:lnTo>
                <a:lnTo>
                  <a:pt x="10134" y="93268"/>
                </a:lnTo>
                <a:lnTo>
                  <a:pt x="9715" y="93268"/>
                </a:lnTo>
                <a:lnTo>
                  <a:pt x="9220" y="93395"/>
                </a:lnTo>
                <a:lnTo>
                  <a:pt x="9423" y="93268"/>
                </a:lnTo>
                <a:lnTo>
                  <a:pt x="9105" y="93395"/>
                </a:lnTo>
                <a:lnTo>
                  <a:pt x="9664" y="93141"/>
                </a:lnTo>
                <a:lnTo>
                  <a:pt x="9880" y="93040"/>
                </a:lnTo>
                <a:lnTo>
                  <a:pt x="10134" y="92887"/>
                </a:lnTo>
                <a:lnTo>
                  <a:pt x="10439" y="92760"/>
                </a:lnTo>
                <a:lnTo>
                  <a:pt x="9969" y="92760"/>
                </a:lnTo>
                <a:lnTo>
                  <a:pt x="10096" y="92633"/>
                </a:lnTo>
                <a:lnTo>
                  <a:pt x="9474" y="92887"/>
                </a:lnTo>
                <a:lnTo>
                  <a:pt x="10058" y="92633"/>
                </a:lnTo>
                <a:lnTo>
                  <a:pt x="10401" y="92252"/>
                </a:lnTo>
                <a:lnTo>
                  <a:pt x="10528" y="92100"/>
                </a:lnTo>
                <a:lnTo>
                  <a:pt x="10439" y="91744"/>
                </a:lnTo>
                <a:lnTo>
                  <a:pt x="8686" y="92252"/>
                </a:lnTo>
                <a:lnTo>
                  <a:pt x="9436" y="91744"/>
                </a:lnTo>
                <a:lnTo>
                  <a:pt x="9931" y="91401"/>
                </a:lnTo>
                <a:lnTo>
                  <a:pt x="8661" y="91744"/>
                </a:lnTo>
                <a:lnTo>
                  <a:pt x="9702" y="91287"/>
                </a:lnTo>
                <a:lnTo>
                  <a:pt x="9410" y="91236"/>
                </a:lnTo>
                <a:lnTo>
                  <a:pt x="7708" y="91109"/>
                </a:lnTo>
                <a:lnTo>
                  <a:pt x="7899" y="90474"/>
                </a:lnTo>
                <a:lnTo>
                  <a:pt x="7848" y="90093"/>
                </a:lnTo>
                <a:lnTo>
                  <a:pt x="7480" y="89712"/>
                </a:lnTo>
                <a:lnTo>
                  <a:pt x="7569" y="89204"/>
                </a:lnTo>
                <a:lnTo>
                  <a:pt x="7454" y="88950"/>
                </a:lnTo>
                <a:lnTo>
                  <a:pt x="7404" y="90093"/>
                </a:lnTo>
                <a:lnTo>
                  <a:pt x="6845" y="90347"/>
                </a:lnTo>
                <a:lnTo>
                  <a:pt x="6261" y="90474"/>
                </a:lnTo>
                <a:lnTo>
                  <a:pt x="6819" y="90220"/>
                </a:lnTo>
                <a:lnTo>
                  <a:pt x="7404" y="90093"/>
                </a:lnTo>
                <a:lnTo>
                  <a:pt x="7404" y="88925"/>
                </a:lnTo>
                <a:lnTo>
                  <a:pt x="7264" y="88823"/>
                </a:lnTo>
                <a:lnTo>
                  <a:pt x="7137" y="88734"/>
                </a:lnTo>
                <a:lnTo>
                  <a:pt x="7162" y="88442"/>
                </a:lnTo>
                <a:lnTo>
                  <a:pt x="6997" y="88506"/>
                </a:lnTo>
                <a:lnTo>
                  <a:pt x="6997" y="89712"/>
                </a:lnTo>
                <a:lnTo>
                  <a:pt x="6870" y="90093"/>
                </a:lnTo>
                <a:lnTo>
                  <a:pt x="6743" y="90093"/>
                </a:lnTo>
                <a:lnTo>
                  <a:pt x="6743" y="90233"/>
                </a:lnTo>
                <a:lnTo>
                  <a:pt x="6451" y="90373"/>
                </a:lnTo>
                <a:lnTo>
                  <a:pt x="6172" y="90474"/>
                </a:lnTo>
                <a:lnTo>
                  <a:pt x="6731" y="90233"/>
                </a:lnTo>
                <a:lnTo>
                  <a:pt x="6743" y="90093"/>
                </a:lnTo>
                <a:lnTo>
                  <a:pt x="6197" y="90093"/>
                </a:lnTo>
                <a:lnTo>
                  <a:pt x="6388" y="89966"/>
                </a:lnTo>
                <a:lnTo>
                  <a:pt x="6997" y="89712"/>
                </a:lnTo>
                <a:lnTo>
                  <a:pt x="6997" y="88506"/>
                </a:lnTo>
                <a:lnTo>
                  <a:pt x="5740" y="88950"/>
                </a:lnTo>
                <a:lnTo>
                  <a:pt x="6134" y="88823"/>
                </a:lnTo>
                <a:lnTo>
                  <a:pt x="5816" y="89357"/>
                </a:lnTo>
                <a:lnTo>
                  <a:pt x="6248" y="89204"/>
                </a:lnTo>
                <a:lnTo>
                  <a:pt x="6210" y="89585"/>
                </a:lnTo>
                <a:lnTo>
                  <a:pt x="5600" y="89712"/>
                </a:lnTo>
                <a:lnTo>
                  <a:pt x="5321" y="89712"/>
                </a:lnTo>
                <a:lnTo>
                  <a:pt x="5600" y="89852"/>
                </a:lnTo>
                <a:lnTo>
                  <a:pt x="4635" y="91744"/>
                </a:lnTo>
                <a:lnTo>
                  <a:pt x="8394" y="92760"/>
                </a:lnTo>
                <a:lnTo>
                  <a:pt x="6324" y="94538"/>
                </a:lnTo>
                <a:lnTo>
                  <a:pt x="6819" y="95808"/>
                </a:lnTo>
                <a:lnTo>
                  <a:pt x="6870" y="96062"/>
                </a:lnTo>
                <a:lnTo>
                  <a:pt x="6083" y="96824"/>
                </a:lnTo>
                <a:lnTo>
                  <a:pt x="5816" y="96570"/>
                </a:lnTo>
                <a:lnTo>
                  <a:pt x="3848" y="95808"/>
                </a:lnTo>
                <a:lnTo>
                  <a:pt x="3314" y="96697"/>
                </a:lnTo>
                <a:lnTo>
                  <a:pt x="5130" y="96697"/>
                </a:lnTo>
                <a:lnTo>
                  <a:pt x="3784" y="98221"/>
                </a:lnTo>
                <a:lnTo>
                  <a:pt x="2501" y="98856"/>
                </a:lnTo>
                <a:lnTo>
                  <a:pt x="3467" y="98602"/>
                </a:lnTo>
                <a:lnTo>
                  <a:pt x="7988" y="96824"/>
                </a:lnTo>
                <a:lnTo>
                  <a:pt x="12179" y="95173"/>
                </a:lnTo>
                <a:lnTo>
                  <a:pt x="14655" y="94157"/>
                </a:lnTo>
                <a:lnTo>
                  <a:pt x="15582" y="93776"/>
                </a:lnTo>
                <a:lnTo>
                  <a:pt x="18681" y="92506"/>
                </a:lnTo>
                <a:lnTo>
                  <a:pt x="19608" y="92125"/>
                </a:lnTo>
                <a:lnTo>
                  <a:pt x="19913" y="91998"/>
                </a:lnTo>
                <a:lnTo>
                  <a:pt x="21463" y="91363"/>
                </a:lnTo>
                <a:lnTo>
                  <a:pt x="21780" y="91236"/>
                </a:lnTo>
                <a:lnTo>
                  <a:pt x="23495" y="90474"/>
                </a:lnTo>
                <a:lnTo>
                  <a:pt x="25222" y="89712"/>
                </a:lnTo>
                <a:close/>
              </a:path>
              <a:path w="302895" h="99059">
                <a:moveTo>
                  <a:pt x="28079" y="88468"/>
                </a:moveTo>
                <a:lnTo>
                  <a:pt x="27470" y="88747"/>
                </a:lnTo>
                <a:lnTo>
                  <a:pt x="27279" y="88836"/>
                </a:lnTo>
                <a:lnTo>
                  <a:pt x="27470" y="88823"/>
                </a:lnTo>
                <a:lnTo>
                  <a:pt x="27952" y="88849"/>
                </a:lnTo>
                <a:lnTo>
                  <a:pt x="28079" y="88468"/>
                </a:lnTo>
                <a:close/>
              </a:path>
              <a:path w="302895" h="99059">
                <a:moveTo>
                  <a:pt x="28079" y="87617"/>
                </a:moveTo>
                <a:lnTo>
                  <a:pt x="27419" y="87807"/>
                </a:lnTo>
                <a:lnTo>
                  <a:pt x="27127" y="87934"/>
                </a:lnTo>
                <a:lnTo>
                  <a:pt x="26758" y="88099"/>
                </a:lnTo>
                <a:lnTo>
                  <a:pt x="27432" y="87909"/>
                </a:lnTo>
                <a:lnTo>
                  <a:pt x="28079" y="87617"/>
                </a:lnTo>
                <a:close/>
              </a:path>
              <a:path w="302895" h="99059">
                <a:moveTo>
                  <a:pt x="28092" y="87795"/>
                </a:moveTo>
                <a:lnTo>
                  <a:pt x="27190" y="88061"/>
                </a:lnTo>
                <a:lnTo>
                  <a:pt x="26098" y="88557"/>
                </a:lnTo>
                <a:lnTo>
                  <a:pt x="27762" y="87934"/>
                </a:lnTo>
                <a:lnTo>
                  <a:pt x="28092" y="87795"/>
                </a:lnTo>
                <a:close/>
              </a:path>
              <a:path w="302895" h="99059">
                <a:moveTo>
                  <a:pt x="28829" y="85255"/>
                </a:moveTo>
                <a:lnTo>
                  <a:pt x="28371" y="85407"/>
                </a:lnTo>
                <a:lnTo>
                  <a:pt x="28105" y="85521"/>
                </a:lnTo>
                <a:lnTo>
                  <a:pt x="27952" y="85585"/>
                </a:lnTo>
                <a:lnTo>
                  <a:pt x="28422" y="85445"/>
                </a:lnTo>
                <a:lnTo>
                  <a:pt x="28676" y="85331"/>
                </a:lnTo>
                <a:lnTo>
                  <a:pt x="28829" y="85255"/>
                </a:lnTo>
                <a:close/>
              </a:path>
              <a:path w="302895" h="99059">
                <a:moveTo>
                  <a:pt x="28829" y="84658"/>
                </a:moveTo>
                <a:lnTo>
                  <a:pt x="28168" y="84848"/>
                </a:lnTo>
                <a:lnTo>
                  <a:pt x="27876" y="84975"/>
                </a:lnTo>
                <a:lnTo>
                  <a:pt x="27508" y="85140"/>
                </a:lnTo>
                <a:lnTo>
                  <a:pt x="28181" y="84950"/>
                </a:lnTo>
                <a:lnTo>
                  <a:pt x="28473" y="84823"/>
                </a:lnTo>
                <a:lnTo>
                  <a:pt x="28829" y="84658"/>
                </a:lnTo>
                <a:close/>
              </a:path>
              <a:path w="302895" h="99059">
                <a:moveTo>
                  <a:pt x="29387" y="84937"/>
                </a:moveTo>
                <a:lnTo>
                  <a:pt x="28435" y="85267"/>
                </a:lnTo>
                <a:lnTo>
                  <a:pt x="28562" y="84886"/>
                </a:lnTo>
                <a:lnTo>
                  <a:pt x="27952" y="85166"/>
                </a:lnTo>
                <a:lnTo>
                  <a:pt x="27762" y="85255"/>
                </a:lnTo>
                <a:lnTo>
                  <a:pt x="27965" y="85242"/>
                </a:lnTo>
                <a:lnTo>
                  <a:pt x="28397" y="85267"/>
                </a:lnTo>
                <a:lnTo>
                  <a:pt x="27457" y="85585"/>
                </a:lnTo>
                <a:lnTo>
                  <a:pt x="26771" y="85890"/>
                </a:lnTo>
                <a:lnTo>
                  <a:pt x="28651" y="85267"/>
                </a:lnTo>
                <a:lnTo>
                  <a:pt x="29387" y="84937"/>
                </a:lnTo>
                <a:close/>
              </a:path>
              <a:path w="302895" h="99059">
                <a:moveTo>
                  <a:pt x="293890" y="5143"/>
                </a:moveTo>
                <a:lnTo>
                  <a:pt x="292912" y="5524"/>
                </a:lnTo>
                <a:lnTo>
                  <a:pt x="292366" y="5740"/>
                </a:lnTo>
                <a:lnTo>
                  <a:pt x="292989" y="5803"/>
                </a:lnTo>
                <a:lnTo>
                  <a:pt x="293497" y="5956"/>
                </a:lnTo>
                <a:lnTo>
                  <a:pt x="293890" y="5143"/>
                </a:lnTo>
                <a:close/>
              </a:path>
              <a:path w="302895" h="99059">
                <a:moveTo>
                  <a:pt x="293954" y="6172"/>
                </a:moveTo>
                <a:lnTo>
                  <a:pt x="293484" y="6286"/>
                </a:lnTo>
                <a:lnTo>
                  <a:pt x="293217" y="6388"/>
                </a:lnTo>
                <a:lnTo>
                  <a:pt x="293065" y="6451"/>
                </a:lnTo>
                <a:lnTo>
                  <a:pt x="293535" y="6324"/>
                </a:lnTo>
                <a:lnTo>
                  <a:pt x="293801" y="6223"/>
                </a:lnTo>
                <a:lnTo>
                  <a:pt x="293954" y="6172"/>
                </a:lnTo>
                <a:close/>
              </a:path>
              <a:path w="302895" h="99059">
                <a:moveTo>
                  <a:pt x="294195" y="6426"/>
                </a:moveTo>
                <a:lnTo>
                  <a:pt x="293598" y="6565"/>
                </a:lnTo>
                <a:lnTo>
                  <a:pt x="293319" y="6680"/>
                </a:lnTo>
                <a:lnTo>
                  <a:pt x="293027" y="6794"/>
                </a:lnTo>
                <a:lnTo>
                  <a:pt x="293624" y="6642"/>
                </a:lnTo>
                <a:lnTo>
                  <a:pt x="293916" y="6540"/>
                </a:lnTo>
                <a:lnTo>
                  <a:pt x="294195" y="6426"/>
                </a:lnTo>
                <a:close/>
              </a:path>
              <a:path w="302895" h="99059">
                <a:moveTo>
                  <a:pt x="294386" y="3302"/>
                </a:moveTo>
                <a:lnTo>
                  <a:pt x="293852" y="3429"/>
                </a:lnTo>
                <a:lnTo>
                  <a:pt x="294157" y="3035"/>
                </a:lnTo>
                <a:lnTo>
                  <a:pt x="293420" y="3327"/>
                </a:lnTo>
                <a:lnTo>
                  <a:pt x="293204" y="3403"/>
                </a:lnTo>
                <a:lnTo>
                  <a:pt x="293433" y="3390"/>
                </a:lnTo>
                <a:lnTo>
                  <a:pt x="293649" y="3505"/>
                </a:lnTo>
                <a:lnTo>
                  <a:pt x="293509" y="3556"/>
                </a:lnTo>
                <a:lnTo>
                  <a:pt x="293230" y="3670"/>
                </a:lnTo>
                <a:lnTo>
                  <a:pt x="293738" y="3556"/>
                </a:lnTo>
                <a:lnTo>
                  <a:pt x="294106" y="3416"/>
                </a:lnTo>
                <a:lnTo>
                  <a:pt x="294386" y="3302"/>
                </a:lnTo>
                <a:close/>
              </a:path>
              <a:path w="302895" h="99059">
                <a:moveTo>
                  <a:pt x="296037" y="5207"/>
                </a:moveTo>
                <a:lnTo>
                  <a:pt x="295884" y="4927"/>
                </a:lnTo>
                <a:lnTo>
                  <a:pt x="295427" y="5359"/>
                </a:lnTo>
                <a:lnTo>
                  <a:pt x="296037" y="5207"/>
                </a:lnTo>
                <a:close/>
              </a:path>
              <a:path w="302895" h="99059">
                <a:moveTo>
                  <a:pt x="296341" y="3403"/>
                </a:moveTo>
                <a:lnTo>
                  <a:pt x="295744" y="3543"/>
                </a:lnTo>
                <a:lnTo>
                  <a:pt x="295465" y="3657"/>
                </a:lnTo>
                <a:lnTo>
                  <a:pt x="295173" y="3771"/>
                </a:lnTo>
                <a:lnTo>
                  <a:pt x="295770" y="3632"/>
                </a:lnTo>
                <a:lnTo>
                  <a:pt x="296062" y="3517"/>
                </a:lnTo>
                <a:lnTo>
                  <a:pt x="296341" y="3403"/>
                </a:lnTo>
                <a:close/>
              </a:path>
              <a:path w="302895" h="99059">
                <a:moveTo>
                  <a:pt x="296430" y="4368"/>
                </a:moveTo>
                <a:lnTo>
                  <a:pt x="296265" y="4419"/>
                </a:lnTo>
                <a:lnTo>
                  <a:pt x="294995" y="4838"/>
                </a:lnTo>
                <a:lnTo>
                  <a:pt x="295859" y="4927"/>
                </a:lnTo>
                <a:lnTo>
                  <a:pt x="296367" y="4419"/>
                </a:lnTo>
                <a:close/>
              </a:path>
              <a:path w="302895" h="99059">
                <a:moveTo>
                  <a:pt x="296621" y="2832"/>
                </a:moveTo>
                <a:lnTo>
                  <a:pt x="296151" y="2946"/>
                </a:lnTo>
                <a:lnTo>
                  <a:pt x="295884" y="3048"/>
                </a:lnTo>
                <a:lnTo>
                  <a:pt x="295732" y="3111"/>
                </a:lnTo>
                <a:lnTo>
                  <a:pt x="296202" y="2997"/>
                </a:lnTo>
                <a:lnTo>
                  <a:pt x="296468" y="2882"/>
                </a:lnTo>
                <a:lnTo>
                  <a:pt x="296621" y="2832"/>
                </a:lnTo>
                <a:close/>
              </a:path>
              <a:path w="302895" h="99059">
                <a:moveTo>
                  <a:pt x="296722" y="2679"/>
                </a:moveTo>
                <a:lnTo>
                  <a:pt x="296176" y="2806"/>
                </a:lnTo>
                <a:lnTo>
                  <a:pt x="296506" y="2476"/>
                </a:lnTo>
                <a:lnTo>
                  <a:pt x="295783" y="2755"/>
                </a:lnTo>
                <a:lnTo>
                  <a:pt x="295643" y="2806"/>
                </a:lnTo>
                <a:lnTo>
                  <a:pt x="295795" y="2806"/>
                </a:lnTo>
                <a:lnTo>
                  <a:pt x="295986" y="2882"/>
                </a:lnTo>
                <a:lnTo>
                  <a:pt x="295846" y="2933"/>
                </a:lnTo>
                <a:lnTo>
                  <a:pt x="295554" y="3048"/>
                </a:lnTo>
                <a:lnTo>
                  <a:pt x="296151" y="2908"/>
                </a:lnTo>
                <a:lnTo>
                  <a:pt x="296430" y="2794"/>
                </a:lnTo>
                <a:lnTo>
                  <a:pt x="296722" y="2679"/>
                </a:lnTo>
                <a:close/>
              </a:path>
              <a:path w="302895" h="99059">
                <a:moveTo>
                  <a:pt x="296926" y="1879"/>
                </a:moveTo>
                <a:lnTo>
                  <a:pt x="296456" y="1993"/>
                </a:lnTo>
                <a:lnTo>
                  <a:pt x="296189" y="2095"/>
                </a:lnTo>
                <a:lnTo>
                  <a:pt x="296037" y="2159"/>
                </a:lnTo>
                <a:lnTo>
                  <a:pt x="296506" y="2044"/>
                </a:lnTo>
                <a:lnTo>
                  <a:pt x="296773" y="1930"/>
                </a:lnTo>
                <a:lnTo>
                  <a:pt x="296926" y="1879"/>
                </a:lnTo>
                <a:close/>
              </a:path>
              <a:path w="302895" h="99059">
                <a:moveTo>
                  <a:pt x="297053" y="2209"/>
                </a:moveTo>
                <a:lnTo>
                  <a:pt x="296583" y="2324"/>
                </a:lnTo>
                <a:lnTo>
                  <a:pt x="296316" y="2425"/>
                </a:lnTo>
                <a:lnTo>
                  <a:pt x="296164" y="2489"/>
                </a:lnTo>
                <a:lnTo>
                  <a:pt x="296633" y="2362"/>
                </a:lnTo>
                <a:lnTo>
                  <a:pt x="296900" y="2260"/>
                </a:lnTo>
                <a:lnTo>
                  <a:pt x="297053" y="2209"/>
                </a:lnTo>
                <a:close/>
              </a:path>
              <a:path w="302895" h="99059">
                <a:moveTo>
                  <a:pt x="297192" y="1905"/>
                </a:moveTo>
                <a:lnTo>
                  <a:pt x="296519" y="2057"/>
                </a:lnTo>
                <a:lnTo>
                  <a:pt x="296227" y="2171"/>
                </a:lnTo>
                <a:lnTo>
                  <a:pt x="295859" y="2311"/>
                </a:lnTo>
                <a:lnTo>
                  <a:pt x="296532" y="2159"/>
                </a:lnTo>
                <a:lnTo>
                  <a:pt x="296824" y="2044"/>
                </a:lnTo>
                <a:lnTo>
                  <a:pt x="297192" y="1905"/>
                </a:lnTo>
                <a:close/>
              </a:path>
              <a:path w="302895" h="99059">
                <a:moveTo>
                  <a:pt x="297586" y="3873"/>
                </a:moveTo>
                <a:lnTo>
                  <a:pt x="296722" y="3924"/>
                </a:lnTo>
                <a:lnTo>
                  <a:pt x="296786" y="3581"/>
                </a:lnTo>
                <a:lnTo>
                  <a:pt x="296164" y="3822"/>
                </a:lnTo>
                <a:lnTo>
                  <a:pt x="295960" y="3898"/>
                </a:lnTo>
                <a:lnTo>
                  <a:pt x="296189" y="3898"/>
                </a:lnTo>
                <a:lnTo>
                  <a:pt x="296621" y="3949"/>
                </a:lnTo>
                <a:lnTo>
                  <a:pt x="296240" y="4051"/>
                </a:lnTo>
                <a:lnTo>
                  <a:pt x="295236" y="4305"/>
                </a:lnTo>
                <a:lnTo>
                  <a:pt x="295376" y="4673"/>
                </a:lnTo>
                <a:lnTo>
                  <a:pt x="296329" y="4318"/>
                </a:lnTo>
                <a:lnTo>
                  <a:pt x="297586" y="3873"/>
                </a:lnTo>
                <a:close/>
              </a:path>
              <a:path w="302895" h="99059">
                <a:moveTo>
                  <a:pt x="297599" y="2476"/>
                </a:moveTo>
                <a:lnTo>
                  <a:pt x="297586" y="2082"/>
                </a:lnTo>
                <a:lnTo>
                  <a:pt x="296926" y="2336"/>
                </a:lnTo>
                <a:lnTo>
                  <a:pt x="296621" y="2451"/>
                </a:lnTo>
                <a:lnTo>
                  <a:pt x="296989" y="2514"/>
                </a:lnTo>
                <a:lnTo>
                  <a:pt x="297599" y="2476"/>
                </a:lnTo>
                <a:close/>
              </a:path>
              <a:path w="302895" h="99059">
                <a:moveTo>
                  <a:pt x="298259" y="2743"/>
                </a:moveTo>
                <a:lnTo>
                  <a:pt x="296430" y="3035"/>
                </a:lnTo>
                <a:lnTo>
                  <a:pt x="295109" y="3556"/>
                </a:lnTo>
                <a:lnTo>
                  <a:pt x="297497" y="3035"/>
                </a:lnTo>
                <a:lnTo>
                  <a:pt x="298259" y="2743"/>
                </a:lnTo>
                <a:close/>
              </a:path>
              <a:path w="302895" h="99059">
                <a:moveTo>
                  <a:pt x="298742" y="3390"/>
                </a:moveTo>
                <a:lnTo>
                  <a:pt x="298272" y="3505"/>
                </a:lnTo>
                <a:lnTo>
                  <a:pt x="298005" y="3606"/>
                </a:lnTo>
                <a:lnTo>
                  <a:pt x="297853" y="3670"/>
                </a:lnTo>
                <a:lnTo>
                  <a:pt x="298323" y="3543"/>
                </a:lnTo>
                <a:lnTo>
                  <a:pt x="298589" y="3441"/>
                </a:lnTo>
                <a:lnTo>
                  <a:pt x="298742" y="3390"/>
                </a:lnTo>
                <a:close/>
              </a:path>
              <a:path w="302895" h="99059">
                <a:moveTo>
                  <a:pt x="298805" y="304"/>
                </a:moveTo>
                <a:lnTo>
                  <a:pt x="298729" y="0"/>
                </a:lnTo>
                <a:lnTo>
                  <a:pt x="298107" y="241"/>
                </a:lnTo>
                <a:lnTo>
                  <a:pt x="297649" y="419"/>
                </a:lnTo>
                <a:lnTo>
                  <a:pt x="298183" y="457"/>
                </a:lnTo>
                <a:lnTo>
                  <a:pt x="298361" y="482"/>
                </a:lnTo>
                <a:lnTo>
                  <a:pt x="297649" y="749"/>
                </a:lnTo>
                <a:lnTo>
                  <a:pt x="297167" y="939"/>
                </a:lnTo>
                <a:lnTo>
                  <a:pt x="297726" y="977"/>
                </a:lnTo>
                <a:lnTo>
                  <a:pt x="297916" y="1079"/>
                </a:lnTo>
                <a:lnTo>
                  <a:pt x="297434" y="1219"/>
                </a:lnTo>
                <a:lnTo>
                  <a:pt x="297192" y="1295"/>
                </a:lnTo>
                <a:lnTo>
                  <a:pt x="296646" y="1485"/>
                </a:lnTo>
                <a:lnTo>
                  <a:pt x="296887" y="1498"/>
                </a:lnTo>
                <a:lnTo>
                  <a:pt x="296722" y="1562"/>
                </a:lnTo>
                <a:lnTo>
                  <a:pt x="297294" y="1600"/>
                </a:lnTo>
                <a:lnTo>
                  <a:pt x="297421" y="1676"/>
                </a:lnTo>
                <a:lnTo>
                  <a:pt x="297180" y="1765"/>
                </a:lnTo>
                <a:lnTo>
                  <a:pt x="297472" y="1689"/>
                </a:lnTo>
                <a:lnTo>
                  <a:pt x="297662" y="1778"/>
                </a:lnTo>
                <a:lnTo>
                  <a:pt x="297827" y="1574"/>
                </a:lnTo>
                <a:lnTo>
                  <a:pt x="298069" y="1485"/>
                </a:lnTo>
                <a:lnTo>
                  <a:pt x="297853" y="1536"/>
                </a:lnTo>
                <a:lnTo>
                  <a:pt x="298373" y="927"/>
                </a:lnTo>
                <a:lnTo>
                  <a:pt x="298221" y="990"/>
                </a:lnTo>
                <a:lnTo>
                  <a:pt x="298640" y="508"/>
                </a:lnTo>
                <a:lnTo>
                  <a:pt x="298805" y="304"/>
                </a:lnTo>
                <a:close/>
              </a:path>
              <a:path w="302895" h="99059">
                <a:moveTo>
                  <a:pt x="298932" y="3251"/>
                </a:moveTo>
                <a:lnTo>
                  <a:pt x="298297" y="3403"/>
                </a:lnTo>
                <a:lnTo>
                  <a:pt x="298538" y="3302"/>
                </a:lnTo>
                <a:lnTo>
                  <a:pt x="298818" y="3187"/>
                </a:lnTo>
                <a:lnTo>
                  <a:pt x="298221" y="3327"/>
                </a:lnTo>
                <a:lnTo>
                  <a:pt x="297942" y="3441"/>
                </a:lnTo>
                <a:lnTo>
                  <a:pt x="297649" y="3556"/>
                </a:lnTo>
                <a:lnTo>
                  <a:pt x="298196" y="3429"/>
                </a:lnTo>
                <a:lnTo>
                  <a:pt x="297967" y="3517"/>
                </a:lnTo>
                <a:lnTo>
                  <a:pt x="297586" y="3657"/>
                </a:lnTo>
                <a:lnTo>
                  <a:pt x="298272" y="3505"/>
                </a:lnTo>
                <a:lnTo>
                  <a:pt x="298564" y="3390"/>
                </a:lnTo>
                <a:lnTo>
                  <a:pt x="298932" y="3251"/>
                </a:lnTo>
                <a:close/>
              </a:path>
              <a:path w="302895" h="99059">
                <a:moveTo>
                  <a:pt x="298958" y="3505"/>
                </a:moveTo>
                <a:lnTo>
                  <a:pt x="298043" y="3733"/>
                </a:lnTo>
                <a:lnTo>
                  <a:pt x="296926" y="4165"/>
                </a:lnTo>
                <a:lnTo>
                  <a:pt x="298653" y="3632"/>
                </a:lnTo>
                <a:lnTo>
                  <a:pt x="298958" y="3505"/>
                </a:lnTo>
                <a:close/>
              </a:path>
              <a:path w="302895" h="99059">
                <a:moveTo>
                  <a:pt x="299605" y="4025"/>
                </a:moveTo>
                <a:lnTo>
                  <a:pt x="299135" y="4140"/>
                </a:lnTo>
                <a:lnTo>
                  <a:pt x="298869" y="4241"/>
                </a:lnTo>
                <a:lnTo>
                  <a:pt x="298716" y="4305"/>
                </a:lnTo>
                <a:lnTo>
                  <a:pt x="299173" y="4191"/>
                </a:lnTo>
                <a:lnTo>
                  <a:pt x="299453" y="4076"/>
                </a:lnTo>
                <a:lnTo>
                  <a:pt x="299605" y="4025"/>
                </a:lnTo>
                <a:close/>
              </a:path>
              <a:path w="302895" h="99059">
                <a:moveTo>
                  <a:pt x="299847" y="4038"/>
                </a:moveTo>
                <a:lnTo>
                  <a:pt x="299173" y="4191"/>
                </a:lnTo>
                <a:lnTo>
                  <a:pt x="298881" y="4305"/>
                </a:lnTo>
                <a:lnTo>
                  <a:pt x="298513" y="4445"/>
                </a:lnTo>
                <a:lnTo>
                  <a:pt x="299186" y="4305"/>
                </a:lnTo>
                <a:lnTo>
                  <a:pt x="299478" y="4178"/>
                </a:lnTo>
                <a:lnTo>
                  <a:pt x="299847" y="4038"/>
                </a:lnTo>
                <a:close/>
              </a:path>
              <a:path w="302895" h="99059">
                <a:moveTo>
                  <a:pt x="300012" y="4483"/>
                </a:moveTo>
                <a:lnTo>
                  <a:pt x="299339" y="4635"/>
                </a:lnTo>
                <a:lnTo>
                  <a:pt x="299046" y="4749"/>
                </a:lnTo>
                <a:lnTo>
                  <a:pt x="298678" y="4889"/>
                </a:lnTo>
                <a:lnTo>
                  <a:pt x="299351" y="4737"/>
                </a:lnTo>
                <a:lnTo>
                  <a:pt x="299643" y="4622"/>
                </a:lnTo>
                <a:lnTo>
                  <a:pt x="300012" y="4483"/>
                </a:lnTo>
                <a:close/>
              </a:path>
              <a:path w="302895" h="99059">
                <a:moveTo>
                  <a:pt x="300558" y="4902"/>
                </a:moveTo>
                <a:lnTo>
                  <a:pt x="299745" y="5283"/>
                </a:lnTo>
                <a:lnTo>
                  <a:pt x="299935" y="4546"/>
                </a:lnTo>
                <a:lnTo>
                  <a:pt x="299085" y="4876"/>
                </a:lnTo>
                <a:lnTo>
                  <a:pt x="298069" y="5283"/>
                </a:lnTo>
                <a:lnTo>
                  <a:pt x="298945" y="4597"/>
                </a:lnTo>
                <a:lnTo>
                  <a:pt x="299135" y="4521"/>
                </a:lnTo>
                <a:lnTo>
                  <a:pt x="298983" y="4559"/>
                </a:lnTo>
                <a:lnTo>
                  <a:pt x="296037" y="5207"/>
                </a:lnTo>
                <a:lnTo>
                  <a:pt x="296151" y="5626"/>
                </a:lnTo>
                <a:lnTo>
                  <a:pt x="296303" y="6045"/>
                </a:lnTo>
                <a:lnTo>
                  <a:pt x="296341" y="6540"/>
                </a:lnTo>
                <a:lnTo>
                  <a:pt x="297497" y="5676"/>
                </a:lnTo>
                <a:lnTo>
                  <a:pt x="297637" y="5740"/>
                </a:lnTo>
                <a:lnTo>
                  <a:pt x="297484" y="5803"/>
                </a:lnTo>
                <a:lnTo>
                  <a:pt x="297268" y="5880"/>
                </a:lnTo>
                <a:lnTo>
                  <a:pt x="297497" y="5867"/>
                </a:lnTo>
                <a:lnTo>
                  <a:pt x="297827" y="6032"/>
                </a:lnTo>
                <a:lnTo>
                  <a:pt x="298221" y="5511"/>
                </a:lnTo>
                <a:lnTo>
                  <a:pt x="297815" y="5676"/>
                </a:lnTo>
                <a:lnTo>
                  <a:pt x="298119" y="5283"/>
                </a:lnTo>
                <a:lnTo>
                  <a:pt x="299199" y="5283"/>
                </a:lnTo>
                <a:lnTo>
                  <a:pt x="299377" y="5448"/>
                </a:lnTo>
                <a:lnTo>
                  <a:pt x="297586" y="6273"/>
                </a:lnTo>
                <a:lnTo>
                  <a:pt x="299593" y="5638"/>
                </a:lnTo>
                <a:lnTo>
                  <a:pt x="300228" y="5435"/>
                </a:lnTo>
                <a:lnTo>
                  <a:pt x="299961" y="5461"/>
                </a:lnTo>
                <a:lnTo>
                  <a:pt x="300558" y="4902"/>
                </a:lnTo>
                <a:close/>
              </a:path>
              <a:path w="302895" h="99059">
                <a:moveTo>
                  <a:pt x="301142" y="6184"/>
                </a:moveTo>
                <a:lnTo>
                  <a:pt x="300545" y="6324"/>
                </a:lnTo>
                <a:lnTo>
                  <a:pt x="300266" y="6438"/>
                </a:lnTo>
                <a:lnTo>
                  <a:pt x="299974" y="6553"/>
                </a:lnTo>
                <a:lnTo>
                  <a:pt x="300570" y="6413"/>
                </a:lnTo>
                <a:lnTo>
                  <a:pt x="300863" y="6299"/>
                </a:lnTo>
                <a:lnTo>
                  <a:pt x="301142" y="6184"/>
                </a:lnTo>
                <a:close/>
              </a:path>
              <a:path w="302895" h="99059">
                <a:moveTo>
                  <a:pt x="302094" y="7073"/>
                </a:moveTo>
                <a:lnTo>
                  <a:pt x="301726" y="7162"/>
                </a:lnTo>
                <a:lnTo>
                  <a:pt x="302031" y="6515"/>
                </a:lnTo>
                <a:lnTo>
                  <a:pt x="301625" y="6680"/>
                </a:lnTo>
                <a:lnTo>
                  <a:pt x="301891" y="6108"/>
                </a:lnTo>
                <a:lnTo>
                  <a:pt x="300926" y="6489"/>
                </a:lnTo>
                <a:lnTo>
                  <a:pt x="300367" y="6705"/>
                </a:lnTo>
                <a:lnTo>
                  <a:pt x="301002" y="6769"/>
                </a:lnTo>
                <a:lnTo>
                  <a:pt x="301205" y="6845"/>
                </a:lnTo>
                <a:lnTo>
                  <a:pt x="301066" y="6896"/>
                </a:lnTo>
                <a:lnTo>
                  <a:pt x="300507" y="7112"/>
                </a:lnTo>
                <a:lnTo>
                  <a:pt x="301142" y="7175"/>
                </a:lnTo>
                <a:lnTo>
                  <a:pt x="301396" y="7264"/>
                </a:lnTo>
                <a:lnTo>
                  <a:pt x="301218" y="7327"/>
                </a:lnTo>
                <a:lnTo>
                  <a:pt x="300926" y="7442"/>
                </a:lnTo>
                <a:lnTo>
                  <a:pt x="301523" y="7302"/>
                </a:lnTo>
                <a:lnTo>
                  <a:pt x="301650" y="7327"/>
                </a:lnTo>
                <a:lnTo>
                  <a:pt x="301802" y="7188"/>
                </a:lnTo>
                <a:lnTo>
                  <a:pt x="302094" y="7073"/>
                </a:lnTo>
                <a:close/>
              </a:path>
              <a:path w="302895" h="99059">
                <a:moveTo>
                  <a:pt x="302577" y="5435"/>
                </a:moveTo>
                <a:lnTo>
                  <a:pt x="299110" y="6121"/>
                </a:lnTo>
                <a:lnTo>
                  <a:pt x="297827" y="6616"/>
                </a:lnTo>
                <a:lnTo>
                  <a:pt x="298157" y="6553"/>
                </a:lnTo>
                <a:lnTo>
                  <a:pt x="298373" y="6540"/>
                </a:lnTo>
                <a:lnTo>
                  <a:pt x="298704" y="6705"/>
                </a:lnTo>
                <a:lnTo>
                  <a:pt x="298958" y="6362"/>
                </a:lnTo>
                <a:lnTo>
                  <a:pt x="301955" y="5676"/>
                </a:lnTo>
                <a:lnTo>
                  <a:pt x="302577" y="5435"/>
                </a:lnTo>
                <a:close/>
              </a:path>
            </a:pathLst>
          </a:custGeom>
          <a:solidFill>
            <a:srgbClr val="B88F51"/>
          </a:solidFill>
        </p:spPr>
        <p:txBody>
          <a:bodyPr wrap="square" lIns="0" tIns="0" rIns="0" bIns="0" rtlCol="0"/>
          <a:lstStyle/>
          <a:p>
            <a:endParaRPr sz="2511"/>
          </a:p>
        </p:txBody>
      </p:sp>
      <p:sp>
        <p:nvSpPr>
          <p:cNvPr id="208" name="bg object 208"/>
          <p:cNvSpPr/>
          <p:nvPr/>
        </p:nvSpPr>
        <p:spPr>
          <a:xfrm>
            <a:off x="7803777" y="355671"/>
            <a:ext cx="11113" cy="7541"/>
          </a:xfrm>
          <a:custGeom>
            <a:avLst/>
            <a:gdLst/>
            <a:ahLst/>
            <a:cxnLst/>
            <a:rect l="l" t="t" r="r" b="b"/>
            <a:pathLst>
              <a:path w="17779" h="12065">
                <a:moveTo>
                  <a:pt x="2082" y="4025"/>
                </a:moveTo>
                <a:lnTo>
                  <a:pt x="1993" y="3721"/>
                </a:lnTo>
                <a:lnTo>
                  <a:pt x="1384" y="4000"/>
                </a:lnTo>
                <a:lnTo>
                  <a:pt x="927" y="4203"/>
                </a:lnTo>
                <a:lnTo>
                  <a:pt x="1473" y="4203"/>
                </a:lnTo>
                <a:lnTo>
                  <a:pt x="1651" y="4229"/>
                </a:lnTo>
                <a:lnTo>
                  <a:pt x="1257" y="4406"/>
                </a:lnTo>
                <a:lnTo>
                  <a:pt x="1257" y="4864"/>
                </a:lnTo>
                <a:lnTo>
                  <a:pt x="571" y="5181"/>
                </a:lnTo>
                <a:lnTo>
                  <a:pt x="1117" y="4927"/>
                </a:lnTo>
                <a:lnTo>
                  <a:pt x="1257" y="4864"/>
                </a:lnTo>
                <a:lnTo>
                  <a:pt x="1257" y="4406"/>
                </a:lnTo>
                <a:lnTo>
                  <a:pt x="952" y="4533"/>
                </a:lnTo>
                <a:lnTo>
                  <a:pt x="469" y="4749"/>
                </a:lnTo>
                <a:lnTo>
                  <a:pt x="1041" y="4762"/>
                </a:lnTo>
                <a:lnTo>
                  <a:pt x="1219" y="4851"/>
                </a:lnTo>
                <a:lnTo>
                  <a:pt x="762" y="5016"/>
                </a:lnTo>
                <a:lnTo>
                  <a:pt x="533" y="5105"/>
                </a:lnTo>
                <a:lnTo>
                  <a:pt x="0" y="5321"/>
                </a:lnTo>
                <a:lnTo>
                  <a:pt x="228" y="5334"/>
                </a:lnTo>
                <a:lnTo>
                  <a:pt x="88" y="5397"/>
                </a:lnTo>
                <a:lnTo>
                  <a:pt x="660" y="5410"/>
                </a:lnTo>
                <a:lnTo>
                  <a:pt x="546" y="5562"/>
                </a:lnTo>
                <a:lnTo>
                  <a:pt x="812" y="5486"/>
                </a:lnTo>
                <a:lnTo>
                  <a:pt x="1028" y="5575"/>
                </a:lnTo>
                <a:lnTo>
                  <a:pt x="1193" y="5346"/>
                </a:lnTo>
                <a:lnTo>
                  <a:pt x="1422" y="5232"/>
                </a:lnTo>
                <a:lnTo>
                  <a:pt x="1231" y="5295"/>
                </a:lnTo>
                <a:lnTo>
                  <a:pt x="1701" y="4673"/>
                </a:lnTo>
                <a:lnTo>
                  <a:pt x="1536" y="4749"/>
                </a:lnTo>
                <a:lnTo>
                  <a:pt x="1917" y="4241"/>
                </a:lnTo>
                <a:lnTo>
                  <a:pt x="2082" y="4025"/>
                </a:lnTo>
                <a:close/>
              </a:path>
              <a:path w="17779" h="12065">
                <a:moveTo>
                  <a:pt x="2197" y="7112"/>
                </a:moveTo>
                <a:lnTo>
                  <a:pt x="1739" y="7264"/>
                </a:lnTo>
                <a:lnTo>
                  <a:pt x="1473" y="7378"/>
                </a:lnTo>
                <a:lnTo>
                  <a:pt x="1320" y="7442"/>
                </a:lnTo>
                <a:lnTo>
                  <a:pt x="1790" y="7302"/>
                </a:lnTo>
                <a:lnTo>
                  <a:pt x="2044" y="7188"/>
                </a:lnTo>
                <a:lnTo>
                  <a:pt x="2197" y="7112"/>
                </a:lnTo>
                <a:close/>
              </a:path>
              <a:path w="17779" h="12065">
                <a:moveTo>
                  <a:pt x="2260" y="6896"/>
                </a:moveTo>
                <a:lnTo>
                  <a:pt x="1676" y="7073"/>
                </a:lnTo>
                <a:lnTo>
                  <a:pt x="1397" y="7200"/>
                </a:lnTo>
                <a:lnTo>
                  <a:pt x="1117" y="7327"/>
                </a:lnTo>
                <a:lnTo>
                  <a:pt x="1701" y="7150"/>
                </a:lnTo>
                <a:lnTo>
                  <a:pt x="2260" y="6896"/>
                </a:lnTo>
                <a:close/>
              </a:path>
              <a:path w="17779" h="12065">
                <a:moveTo>
                  <a:pt x="2387" y="6959"/>
                </a:moveTo>
                <a:lnTo>
                  <a:pt x="1727" y="7150"/>
                </a:lnTo>
                <a:lnTo>
                  <a:pt x="1435" y="7277"/>
                </a:lnTo>
                <a:lnTo>
                  <a:pt x="1066" y="7442"/>
                </a:lnTo>
                <a:lnTo>
                  <a:pt x="1739" y="7251"/>
                </a:lnTo>
                <a:lnTo>
                  <a:pt x="2387" y="6959"/>
                </a:lnTo>
                <a:close/>
              </a:path>
              <a:path w="17779" h="12065">
                <a:moveTo>
                  <a:pt x="2413" y="7226"/>
                </a:moveTo>
                <a:lnTo>
                  <a:pt x="1511" y="7493"/>
                </a:lnTo>
                <a:lnTo>
                  <a:pt x="419" y="7988"/>
                </a:lnTo>
                <a:lnTo>
                  <a:pt x="2082" y="7366"/>
                </a:lnTo>
                <a:lnTo>
                  <a:pt x="2413" y="7226"/>
                </a:lnTo>
                <a:close/>
              </a:path>
              <a:path w="17779" h="12065">
                <a:moveTo>
                  <a:pt x="2641" y="8204"/>
                </a:moveTo>
                <a:lnTo>
                  <a:pt x="2184" y="8356"/>
                </a:lnTo>
                <a:lnTo>
                  <a:pt x="1917" y="8470"/>
                </a:lnTo>
                <a:lnTo>
                  <a:pt x="1765" y="8534"/>
                </a:lnTo>
                <a:lnTo>
                  <a:pt x="2235" y="8394"/>
                </a:lnTo>
                <a:lnTo>
                  <a:pt x="2489" y="8280"/>
                </a:lnTo>
                <a:lnTo>
                  <a:pt x="2641" y="8204"/>
                </a:lnTo>
                <a:close/>
              </a:path>
              <a:path w="17779" h="12065">
                <a:moveTo>
                  <a:pt x="3035" y="2781"/>
                </a:moveTo>
                <a:lnTo>
                  <a:pt x="2324" y="3098"/>
                </a:lnTo>
                <a:lnTo>
                  <a:pt x="2184" y="3162"/>
                </a:lnTo>
                <a:lnTo>
                  <a:pt x="2336" y="3149"/>
                </a:lnTo>
                <a:lnTo>
                  <a:pt x="2641" y="3238"/>
                </a:lnTo>
                <a:lnTo>
                  <a:pt x="3035" y="2781"/>
                </a:lnTo>
                <a:close/>
              </a:path>
              <a:path w="17779" h="12065">
                <a:moveTo>
                  <a:pt x="3086" y="7696"/>
                </a:moveTo>
                <a:lnTo>
                  <a:pt x="2628" y="7848"/>
                </a:lnTo>
                <a:lnTo>
                  <a:pt x="2362" y="7962"/>
                </a:lnTo>
                <a:lnTo>
                  <a:pt x="2209" y="8026"/>
                </a:lnTo>
                <a:lnTo>
                  <a:pt x="2679" y="7886"/>
                </a:lnTo>
                <a:lnTo>
                  <a:pt x="2933" y="7772"/>
                </a:lnTo>
                <a:lnTo>
                  <a:pt x="3086" y="7696"/>
                </a:lnTo>
                <a:close/>
              </a:path>
              <a:path w="17779" h="12065">
                <a:moveTo>
                  <a:pt x="3238" y="3162"/>
                </a:moveTo>
                <a:lnTo>
                  <a:pt x="1308" y="3810"/>
                </a:lnTo>
                <a:lnTo>
                  <a:pt x="622" y="4114"/>
                </a:lnTo>
                <a:lnTo>
                  <a:pt x="2501" y="3492"/>
                </a:lnTo>
                <a:lnTo>
                  <a:pt x="3238" y="3162"/>
                </a:lnTo>
                <a:close/>
              </a:path>
              <a:path w="17779" h="12065">
                <a:moveTo>
                  <a:pt x="3517" y="8128"/>
                </a:moveTo>
                <a:lnTo>
                  <a:pt x="2857" y="8318"/>
                </a:lnTo>
                <a:lnTo>
                  <a:pt x="2565" y="8445"/>
                </a:lnTo>
                <a:lnTo>
                  <a:pt x="2197" y="8610"/>
                </a:lnTo>
                <a:lnTo>
                  <a:pt x="2870" y="8420"/>
                </a:lnTo>
                <a:lnTo>
                  <a:pt x="3517" y="8128"/>
                </a:lnTo>
                <a:close/>
              </a:path>
              <a:path w="17779" h="12065">
                <a:moveTo>
                  <a:pt x="3619" y="5791"/>
                </a:moveTo>
                <a:lnTo>
                  <a:pt x="3162" y="5943"/>
                </a:lnTo>
                <a:lnTo>
                  <a:pt x="2895" y="6057"/>
                </a:lnTo>
                <a:lnTo>
                  <a:pt x="2743" y="6121"/>
                </a:lnTo>
                <a:lnTo>
                  <a:pt x="3213" y="5981"/>
                </a:lnTo>
                <a:lnTo>
                  <a:pt x="3467" y="5867"/>
                </a:lnTo>
                <a:lnTo>
                  <a:pt x="3619" y="5791"/>
                </a:lnTo>
                <a:close/>
              </a:path>
              <a:path w="17779" h="12065">
                <a:moveTo>
                  <a:pt x="4165" y="3530"/>
                </a:moveTo>
                <a:lnTo>
                  <a:pt x="3822" y="3683"/>
                </a:lnTo>
                <a:lnTo>
                  <a:pt x="4140" y="3695"/>
                </a:lnTo>
                <a:lnTo>
                  <a:pt x="4165" y="3530"/>
                </a:lnTo>
                <a:close/>
              </a:path>
              <a:path w="17779" h="12065">
                <a:moveTo>
                  <a:pt x="4394" y="3721"/>
                </a:moveTo>
                <a:lnTo>
                  <a:pt x="4140" y="3695"/>
                </a:lnTo>
                <a:lnTo>
                  <a:pt x="4076" y="4025"/>
                </a:lnTo>
                <a:lnTo>
                  <a:pt x="4394" y="3721"/>
                </a:lnTo>
                <a:close/>
              </a:path>
              <a:path w="17779" h="12065">
                <a:moveTo>
                  <a:pt x="4559" y="3327"/>
                </a:moveTo>
                <a:lnTo>
                  <a:pt x="4102" y="3479"/>
                </a:lnTo>
                <a:lnTo>
                  <a:pt x="3835" y="3594"/>
                </a:lnTo>
                <a:lnTo>
                  <a:pt x="3683" y="3657"/>
                </a:lnTo>
                <a:lnTo>
                  <a:pt x="4152" y="3517"/>
                </a:lnTo>
                <a:lnTo>
                  <a:pt x="4406" y="3403"/>
                </a:lnTo>
                <a:lnTo>
                  <a:pt x="4559" y="3327"/>
                </a:lnTo>
                <a:close/>
              </a:path>
              <a:path w="17779" h="12065">
                <a:moveTo>
                  <a:pt x="4572" y="5511"/>
                </a:moveTo>
                <a:lnTo>
                  <a:pt x="3492" y="5918"/>
                </a:lnTo>
                <a:lnTo>
                  <a:pt x="3136" y="6642"/>
                </a:lnTo>
                <a:lnTo>
                  <a:pt x="3378" y="7251"/>
                </a:lnTo>
                <a:lnTo>
                  <a:pt x="3263" y="7721"/>
                </a:lnTo>
                <a:lnTo>
                  <a:pt x="2679" y="7886"/>
                </a:lnTo>
                <a:lnTo>
                  <a:pt x="2387" y="8013"/>
                </a:lnTo>
                <a:lnTo>
                  <a:pt x="2019" y="8178"/>
                </a:lnTo>
                <a:lnTo>
                  <a:pt x="2692" y="7988"/>
                </a:lnTo>
                <a:lnTo>
                  <a:pt x="3263" y="7734"/>
                </a:lnTo>
                <a:lnTo>
                  <a:pt x="3187" y="8077"/>
                </a:lnTo>
                <a:lnTo>
                  <a:pt x="4406" y="8153"/>
                </a:lnTo>
                <a:lnTo>
                  <a:pt x="4267" y="7670"/>
                </a:lnTo>
                <a:lnTo>
                  <a:pt x="3962" y="7086"/>
                </a:lnTo>
                <a:lnTo>
                  <a:pt x="3670" y="6362"/>
                </a:lnTo>
                <a:lnTo>
                  <a:pt x="4572" y="5511"/>
                </a:lnTo>
                <a:close/>
              </a:path>
              <a:path w="17779" h="12065">
                <a:moveTo>
                  <a:pt x="4749" y="9766"/>
                </a:moveTo>
                <a:lnTo>
                  <a:pt x="4165" y="9944"/>
                </a:lnTo>
                <a:lnTo>
                  <a:pt x="3886" y="10071"/>
                </a:lnTo>
                <a:lnTo>
                  <a:pt x="3606" y="10198"/>
                </a:lnTo>
                <a:lnTo>
                  <a:pt x="4191" y="10020"/>
                </a:lnTo>
                <a:lnTo>
                  <a:pt x="4749" y="9766"/>
                </a:lnTo>
                <a:close/>
              </a:path>
              <a:path w="17779" h="12065">
                <a:moveTo>
                  <a:pt x="4965" y="2730"/>
                </a:moveTo>
                <a:lnTo>
                  <a:pt x="4495" y="2882"/>
                </a:lnTo>
                <a:lnTo>
                  <a:pt x="4241" y="2997"/>
                </a:lnTo>
                <a:lnTo>
                  <a:pt x="4089" y="3060"/>
                </a:lnTo>
                <a:lnTo>
                  <a:pt x="4559" y="2921"/>
                </a:lnTo>
                <a:lnTo>
                  <a:pt x="4267" y="3060"/>
                </a:lnTo>
                <a:lnTo>
                  <a:pt x="3810" y="3263"/>
                </a:lnTo>
                <a:lnTo>
                  <a:pt x="4356" y="3263"/>
                </a:lnTo>
                <a:lnTo>
                  <a:pt x="4876" y="3302"/>
                </a:lnTo>
                <a:lnTo>
                  <a:pt x="4876" y="2781"/>
                </a:lnTo>
                <a:close/>
              </a:path>
              <a:path w="17779" h="12065">
                <a:moveTo>
                  <a:pt x="5372" y="3949"/>
                </a:moveTo>
                <a:lnTo>
                  <a:pt x="3886" y="4368"/>
                </a:lnTo>
                <a:lnTo>
                  <a:pt x="4076" y="4025"/>
                </a:lnTo>
                <a:lnTo>
                  <a:pt x="3708" y="4368"/>
                </a:lnTo>
                <a:lnTo>
                  <a:pt x="3619" y="4711"/>
                </a:lnTo>
                <a:lnTo>
                  <a:pt x="3784" y="4711"/>
                </a:lnTo>
                <a:lnTo>
                  <a:pt x="2400" y="5981"/>
                </a:lnTo>
                <a:lnTo>
                  <a:pt x="3390" y="5676"/>
                </a:lnTo>
                <a:lnTo>
                  <a:pt x="4559" y="5003"/>
                </a:lnTo>
                <a:lnTo>
                  <a:pt x="3441" y="5105"/>
                </a:lnTo>
                <a:lnTo>
                  <a:pt x="3810" y="4711"/>
                </a:lnTo>
                <a:lnTo>
                  <a:pt x="4559" y="4368"/>
                </a:lnTo>
                <a:lnTo>
                  <a:pt x="5372" y="3949"/>
                </a:lnTo>
                <a:close/>
              </a:path>
              <a:path w="17779" h="12065">
                <a:moveTo>
                  <a:pt x="5448" y="2286"/>
                </a:moveTo>
                <a:lnTo>
                  <a:pt x="4737" y="2603"/>
                </a:lnTo>
                <a:lnTo>
                  <a:pt x="4597" y="2667"/>
                </a:lnTo>
                <a:lnTo>
                  <a:pt x="4749" y="2654"/>
                </a:lnTo>
                <a:lnTo>
                  <a:pt x="4965" y="2730"/>
                </a:lnTo>
                <a:lnTo>
                  <a:pt x="5448" y="2286"/>
                </a:lnTo>
                <a:close/>
              </a:path>
              <a:path w="17779" h="12065">
                <a:moveTo>
                  <a:pt x="5905" y="5029"/>
                </a:moveTo>
                <a:lnTo>
                  <a:pt x="5435" y="5181"/>
                </a:lnTo>
                <a:lnTo>
                  <a:pt x="5181" y="5295"/>
                </a:lnTo>
                <a:lnTo>
                  <a:pt x="5029" y="5359"/>
                </a:lnTo>
                <a:lnTo>
                  <a:pt x="5499" y="5219"/>
                </a:lnTo>
                <a:lnTo>
                  <a:pt x="5753" y="5105"/>
                </a:lnTo>
                <a:lnTo>
                  <a:pt x="5905" y="5029"/>
                </a:lnTo>
                <a:close/>
              </a:path>
              <a:path w="17779" h="12065">
                <a:moveTo>
                  <a:pt x="5918" y="7556"/>
                </a:moveTo>
                <a:lnTo>
                  <a:pt x="4406" y="8153"/>
                </a:lnTo>
                <a:lnTo>
                  <a:pt x="3708" y="8585"/>
                </a:lnTo>
                <a:lnTo>
                  <a:pt x="3873" y="8623"/>
                </a:lnTo>
                <a:lnTo>
                  <a:pt x="4508" y="8178"/>
                </a:lnTo>
                <a:lnTo>
                  <a:pt x="5918" y="7556"/>
                </a:lnTo>
                <a:close/>
              </a:path>
              <a:path w="17779" h="12065">
                <a:moveTo>
                  <a:pt x="5956" y="4762"/>
                </a:moveTo>
                <a:lnTo>
                  <a:pt x="5372" y="4940"/>
                </a:lnTo>
                <a:lnTo>
                  <a:pt x="5092" y="5067"/>
                </a:lnTo>
                <a:lnTo>
                  <a:pt x="4813" y="5194"/>
                </a:lnTo>
                <a:lnTo>
                  <a:pt x="5397" y="5016"/>
                </a:lnTo>
                <a:lnTo>
                  <a:pt x="5956" y="4762"/>
                </a:lnTo>
                <a:close/>
              </a:path>
              <a:path w="17779" h="12065">
                <a:moveTo>
                  <a:pt x="6134" y="8940"/>
                </a:moveTo>
                <a:lnTo>
                  <a:pt x="2755" y="9804"/>
                </a:lnTo>
                <a:lnTo>
                  <a:pt x="1460" y="10388"/>
                </a:lnTo>
                <a:lnTo>
                  <a:pt x="5549" y="9207"/>
                </a:lnTo>
                <a:lnTo>
                  <a:pt x="6134" y="8940"/>
                </a:lnTo>
                <a:close/>
              </a:path>
              <a:path w="17779" h="12065">
                <a:moveTo>
                  <a:pt x="6337" y="2882"/>
                </a:moveTo>
                <a:lnTo>
                  <a:pt x="5880" y="3035"/>
                </a:lnTo>
                <a:lnTo>
                  <a:pt x="5613" y="3149"/>
                </a:lnTo>
                <a:lnTo>
                  <a:pt x="5461" y="3213"/>
                </a:lnTo>
                <a:lnTo>
                  <a:pt x="5930" y="3073"/>
                </a:lnTo>
                <a:lnTo>
                  <a:pt x="6184" y="2959"/>
                </a:lnTo>
                <a:lnTo>
                  <a:pt x="6337" y="2882"/>
                </a:lnTo>
                <a:close/>
              </a:path>
              <a:path w="17779" h="12065">
                <a:moveTo>
                  <a:pt x="6400" y="1435"/>
                </a:moveTo>
                <a:lnTo>
                  <a:pt x="5943" y="1587"/>
                </a:lnTo>
                <a:lnTo>
                  <a:pt x="5676" y="1701"/>
                </a:lnTo>
                <a:lnTo>
                  <a:pt x="5524" y="1765"/>
                </a:lnTo>
                <a:lnTo>
                  <a:pt x="5994" y="1625"/>
                </a:lnTo>
                <a:lnTo>
                  <a:pt x="6248" y="1511"/>
                </a:lnTo>
                <a:lnTo>
                  <a:pt x="6400" y="1435"/>
                </a:lnTo>
                <a:close/>
              </a:path>
              <a:path w="17779" h="12065">
                <a:moveTo>
                  <a:pt x="6477" y="8166"/>
                </a:moveTo>
                <a:lnTo>
                  <a:pt x="4279" y="8661"/>
                </a:lnTo>
                <a:lnTo>
                  <a:pt x="3733" y="8915"/>
                </a:lnTo>
                <a:lnTo>
                  <a:pt x="3898" y="8724"/>
                </a:lnTo>
                <a:lnTo>
                  <a:pt x="4559" y="8509"/>
                </a:lnTo>
                <a:lnTo>
                  <a:pt x="5295" y="8178"/>
                </a:lnTo>
                <a:lnTo>
                  <a:pt x="4013" y="8610"/>
                </a:lnTo>
                <a:lnTo>
                  <a:pt x="3797" y="8686"/>
                </a:lnTo>
                <a:lnTo>
                  <a:pt x="3403" y="8826"/>
                </a:lnTo>
                <a:lnTo>
                  <a:pt x="3302" y="8953"/>
                </a:lnTo>
                <a:lnTo>
                  <a:pt x="3403" y="8826"/>
                </a:lnTo>
                <a:lnTo>
                  <a:pt x="3441" y="8204"/>
                </a:lnTo>
                <a:lnTo>
                  <a:pt x="2616" y="8585"/>
                </a:lnTo>
                <a:lnTo>
                  <a:pt x="1600" y="9042"/>
                </a:lnTo>
                <a:lnTo>
                  <a:pt x="2755" y="8991"/>
                </a:lnTo>
                <a:lnTo>
                  <a:pt x="2679" y="9131"/>
                </a:lnTo>
                <a:lnTo>
                  <a:pt x="2857" y="9080"/>
                </a:lnTo>
                <a:lnTo>
                  <a:pt x="1206" y="10058"/>
                </a:lnTo>
                <a:lnTo>
                  <a:pt x="3175" y="9309"/>
                </a:lnTo>
                <a:lnTo>
                  <a:pt x="3784" y="9080"/>
                </a:lnTo>
                <a:lnTo>
                  <a:pt x="3530" y="9118"/>
                </a:lnTo>
                <a:lnTo>
                  <a:pt x="5765" y="8483"/>
                </a:lnTo>
                <a:lnTo>
                  <a:pt x="6477" y="8166"/>
                </a:lnTo>
                <a:close/>
              </a:path>
              <a:path w="17779" h="12065">
                <a:moveTo>
                  <a:pt x="6858" y="2578"/>
                </a:moveTo>
                <a:lnTo>
                  <a:pt x="6400" y="2730"/>
                </a:lnTo>
                <a:lnTo>
                  <a:pt x="6134" y="2844"/>
                </a:lnTo>
                <a:lnTo>
                  <a:pt x="5981" y="2908"/>
                </a:lnTo>
                <a:lnTo>
                  <a:pt x="6451" y="2768"/>
                </a:lnTo>
                <a:lnTo>
                  <a:pt x="6705" y="2654"/>
                </a:lnTo>
                <a:lnTo>
                  <a:pt x="6858" y="2578"/>
                </a:lnTo>
                <a:close/>
              </a:path>
              <a:path w="17779" h="12065">
                <a:moveTo>
                  <a:pt x="6972" y="2425"/>
                </a:moveTo>
                <a:lnTo>
                  <a:pt x="6070" y="2692"/>
                </a:lnTo>
                <a:lnTo>
                  <a:pt x="4978" y="3187"/>
                </a:lnTo>
                <a:lnTo>
                  <a:pt x="6642" y="2565"/>
                </a:lnTo>
                <a:lnTo>
                  <a:pt x="6972" y="2425"/>
                </a:lnTo>
                <a:close/>
              </a:path>
              <a:path w="17779" h="12065">
                <a:moveTo>
                  <a:pt x="7391" y="1892"/>
                </a:moveTo>
                <a:lnTo>
                  <a:pt x="6807" y="2070"/>
                </a:lnTo>
                <a:lnTo>
                  <a:pt x="6527" y="2197"/>
                </a:lnTo>
                <a:lnTo>
                  <a:pt x="6248" y="2324"/>
                </a:lnTo>
                <a:lnTo>
                  <a:pt x="6832" y="2146"/>
                </a:lnTo>
                <a:lnTo>
                  <a:pt x="7391" y="1892"/>
                </a:lnTo>
                <a:close/>
              </a:path>
              <a:path w="17779" h="12065">
                <a:moveTo>
                  <a:pt x="7493" y="2413"/>
                </a:moveTo>
                <a:lnTo>
                  <a:pt x="6197" y="2971"/>
                </a:lnTo>
                <a:lnTo>
                  <a:pt x="6045" y="3035"/>
                </a:lnTo>
                <a:lnTo>
                  <a:pt x="6261" y="3022"/>
                </a:lnTo>
                <a:lnTo>
                  <a:pt x="5537" y="3492"/>
                </a:lnTo>
                <a:lnTo>
                  <a:pt x="5880" y="3517"/>
                </a:lnTo>
                <a:lnTo>
                  <a:pt x="5816" y="3810"/>
                </a:lnTo>
                <a:lnTo>
                  <a:pt x="5156" y="4673"/>
                </a:lnTo>
                <a:lnTo>
                  <a:pt x="5956" y="3962"/>
                </a:lnTo>
                <a:lnTo>
                  <a:pt x="6146" y="3771"/>
                </a:lnTo>
                <a:lnTo>
                  <a:pt x="6134" y="3302"/>
                </a:lnTo>
                <a:lnTo>
                  <a:pt x="6286" y="3086"/>
                </a:lnTo>
                <a:lnTo>
                  <a:pt x="7493" y="2413"/>
                </a:lnTo>
                <a:close/>
              </a:path>
              <a:path w="17779" h="12065">
                <a:moveTo>
                  <a:pt x="7518" y="1993"/>
                </a:moveTo>
                <a:lnTo>
                  <a:pt x="6858" y="2184"/>
                </a:lnTo>
                <a:lnTo>
                  <a:pt x="6565" y="2311"/>
                </a:lnTo>
                <a:lnTo>
                  <a:pt x="6197" y="2476"/>
                </a:lnTo>
                <a:lnTo>
                  <a:pt x="6870" y="2286"/>
                </a:lnTo>
                <a:lnTo>
                  <a:pt x="7162" y="2159"/>
                </a:lnTo>
                <a:lnTo>
                  <a:pt x="7518" y="1993"/>
                </a:lnTo>
                <a:close/>
              </a:path>
              <a:path w="17779" h="12065">
                <a:moveTo>
                  <a:pt x="7620" y="10947"/>
                </a:moveTo>
                <a:lnTo>
                  <a:pt x="5727" y="11341"/>
                </a:lnTo>
                <a:lnTo>
                  <a:pt x="5524" y="11125"/>
                </a:lnTo>
                <a:lnTo>
                  <a:pt x="5892" y="10947"/>
                </a:lnTo>
                <a:lnTo>
                  <a:pt x="5537" y="10896"/>
                </a:lnTo>
                <a:lnTo>
                  <a:pt x="5422" y="10744"/>
                </a:lnTo>
                <a:lnTo>
                  <a:pt x="5740" y="10591"/>
                </a:lnTo>
                <a:lnTo>
                  <a:pt x="5397" y="10706"/>
                </a:lnTo>
                <a:lnTo>
                  <a:pt x="5664" y="10058"/>
                </a:lnTo>
                <a:lnTo>
                  <a:pt x="5245" y="10248"/>
                </a:lnTo>
                <a:lnTo>
                  <a:pt x="5499" y="9652"/>
                </a:lnTo>
                <a:lnTo>
                  <a:pt x="4902" y="9918"/>
                </a:lnTo>
                <a:lnTo>
                  <a:pt x="5194" y="9601"/>
                </a:lnTo>
                <a:lnTo>
                  <a:pt x="4483" y="9918"/>
                </a:lnTo>
                <a:lnTo>
                  <a:pt x="4343" y="9982"/>
                </a:lnTo>
                <a:lnTo>
                  <a:pt x="4495" y="9969"/>
                </a:lnTo>
                <a:lnTo>
                  <a:pt x="4673" y="10033"/>
                </a:lnTo>
                <a:lnTo>
                  <a:pt x="4546" y="10083"/>
                </a:lnTo>
                <a:lnTo>
                  <a:pt x="4000" y="10325"/>
                </a:lnTo>
                <a:lnTo>
                  <a:pt x="4660" y="10363"/>
                </a:lnTo>
                <a:lnTo>
                  <a:pt x="4876" y="10414"/>
                </a:lnTo>
                <a:lnTo>
                  <a:pt x="4711" y="10490"/>
                </a:lnTo>
                <a:lnTo>
                  <a:pt x="4165" y="10731"/>
                </a:lnTo>
                <a:lnTo>
                  <a:pt x="4826" y="10769"/>
                </a:lnTo>
                <a:lnTo>
                  <a:pt x="5041" y="10833"/>
                </a:lnTo>
                <a:lnTo>
                  <a:pt x="4876" y="10896"/>
                </a:lnTo>
                <a:lnTo>
                  <a:pt x="4597" y="11023"/>
                </a:lnTo>
                <a:lnTo>
                  <a:pt x="5168" y="10858"/>
                </a:lnTo>
                <a:lnTo>
                  <a:pt x="4953" y="11049"/>
                </a:lnTo>
                <a:lnTo>
                  <a:pt x="4292" y="11531"/>
                </a:lnTo>
                <a:lnTo>
                  <a:pt x="5029" y="11468"/>
                </a:lnTo>
                <a:lnTo>
                  <a:pt x="5295" y="11772"/>
                </a:lnTo>
                <a:lnTo>
                  <a:pt x="6464" y="11531"/>
                </a:lnTo>
                <a:lnTo>
                  <a:pt x="7620" y="10947"/>
                </a:lnTo>
                <a:close/>
              </a:path>
              <a:path w="17779" h="12065">
                <a:moveTo>
                  <a:pt x="8813" y="3327"/>
                </a:moveTo>
                <a:lnTo>
                  <a:pt x="8636" y="3467"/>
                </a:lnTo>
                <a:lnTo>
                  <a:pt x="8813" y="3327"/>
                </a:lnTo>
                <a:close/>
              </a:path>
              <a:path w="17779" h="12065">
                <a:moveTo>
                  <a:pt x="8839" y="1028"/>
                </a:moveTo>
                <a:lnTo>
                  <a:pt x="8382" y="1181"/>
                </a:lnTo>
                <a:lnTo>
                  <a:pt x="8115" y="1295"/>
                </a:lnTo>
                <a:lnTo>
                  <a:pt x="7962" y="1358"/>
                </a:lnTo>
                <a:lnTo>
                  <a:pt x="8432" y="1219"/>
                </a:lnTo>
                <a:lnTo>
                  <a:pt x="8686" y="1104"/>
                </a:lnTo>
                <a:lnTo>
                  <a:pt x="8839" y="1028"/>
                </a:lnTo>
                <a:close/>
              </a:path>
              <a:path w="17779" h="12065">
                <a:moveTo>
                  <a:pt x="9220" y="330"/>
                </a:moveTo>
                <a:lnTo>
                  <a:pt x="8509" y="647"/>
                </a:lnTo>
                <a:lnTo>
                  <a:pt x="8369" y="711"/>
                </a:lnTo>
                <a:lnTo>
                  <a:pt x="8521" y="698"/>
                </a:lnTo>
                <a:lnTo>
                  <a:pt x="8826" y="787"/>
                </a:lnTo>
                <a:lnTo>
                  <a:pt x="9220" y="330"/>
                </a:lnTo>
                <a:close/>
              </a:path>
              <a:path w="17779" h="12065">
                <a:moveTo>
                  <a:pt x="9372" y="3365"/>
                </a:moveTo>
                <a:lnTo>
                  <a:pt x="9194" y="3352"/>
                </a:lnTo>
                <a:lnTo>
                  <a:pt x="9004" y="3441"/>
                </a:lnTo>
                <a:lnTo>
                  <a:pt x="8966" y="3594"/>
                </a:lnTo>
                <a:lnTo>
                  <a:pt x="9372" y="3365"/>
                </a:lnTo>
                <a:close/>
              </a:path>
              <a:path w="17779" h="12065">
                <a:moveTo>
                  <a:pt x="9436" y="3898"/>
                </a:moveTo>
                <a:lnTo>
                  <a:pt x="9220" y="3898"/>
                </a:lnTo>
                <a:lnTo>
                  <a:pt x="8966" y="3594"/>
                </a:lnTo>
                <a:lnTo>
                  <a:pt x="6692" y="4940"/>
                </a:lnTo>
                <a:lnTo>
                  <a:pt x="9055" y="4229"/>
                </a:lnTo>
                <a:lnTo>
                  <a:pt x="9296" y="4038"/>
                </a:lnTo>
                <a:lnTo>
                  <a:pt x="9436" y="3898"/>
                </a:lnTo>
                <a:close/>
              </a:path>
              <a:path w="17779" h="12065">
                <a:moveTo>
                  <a:pt x="9994" y="2235"/>
                </a:moveTo>
                <a:lnTo>
                  <a:pt x="9525" y="2387"/>
                </a:lnTo>
                <a:lnTo>
                  <a:pt x="9271" y="2501"/>
                </a:lnTo>
                <a:lnTo>
                  <a:pt x="9118" y="2565"/>
                </a:lnTo>
                <a:lnTo>
                  <a:pt x="9588" y="2425"/>
                </a:lnTo>
                <a:lnTo>
                  <a:pt x="9842" y="2311"/>
                </a:lnTo>
                <a:lnTo>
                  <a:pt x="9994" y="2235"/>
                </a:lnTo>
                <a:close/>
              </a:path>
              <a:path w="17779" h="12065">
                <a:moveTo>
                  <a:pt x="10579" y="520"/>
                </a:moveTo>
                <a:lnTo>
                  <a:pt x="9880" y="838"/>
                </a:lnTo>
                <a:lnTo>
                  <a:pt x="9702" y="914"/>
                </a:lnTo>
                <a:lnTo>
                  <a:pt x="9042" y="1104"/>
                </a:lnTo>
                <a:lnTo>
                  <a:pt x="8750" y="1231"/>
                </a:lnTo>
                <a:lnTo>
                  <a:pt x="8382" y="1397"/>
                </a:lnTo>
                <a:lnTo>
                  <a:pt x="9055" y="1206"/>
                </a:lnTo>
                <a:lnTo>
                  <a:pt x="9436" y="1041"/>
                </a:lnTo>
                <a:lnTo>
                  <a:pt x="9956" y="990"/>
                </a:lnTo>
                <a:lnTo>
                  <a:pt x="10541" y="914"/>
                </a:lnTo>
                <a:lnTo>
                  <a:pt x="10579" y="520"/>
                </a:lnTo>
                <a:close/>
              </a:path>
              <a:path w="17779" h="12065">
                <a:moveTo>
                  <a:pt x="11176" y="977"/>
                </a:moveTo>
                <a:lnTo>
                  <a:pt x="9766" y="1295"/>
                </a:lnTo>
                <a:lnTo>
                  <a:pt x="9994" y="1117"/>
                </a:lnTo>
                <a:lnTo>
                  <a:pt x="8204" y="1651"/>
                </a:lnTo>
                <a:lnTo>
                  <a:pt x="8318" y="1790"/>
                </a:lnTo>
                <a:lnTo>
                  <a:pt x="8077" y="1955"/>
                </a:lnTo>
                <a:lnTo>
                  <a:pt x="8331" y="1892"/>
                </a:lnTo>
                <a:lnTo>
                  <a:pt x="8432" y="2247"/>
                </a:lnTo>
                <a:lnTo>
                  <a:pt x="7429" y="3124"/>
                </a:lnTo>
                <a:lnTo>
                  <a:pt x="7620" y="3314"/>
                </a:lnTo>
                <a:lnTo>
                  <a:pt x="7696" y="3505"/>
                </a:lnTo>
                <a:lnTo>
                  <a:pt x="5854" y="4229"/>
                </a:lnTo>
                <a:lnTo>
                  <a:pt x="5067" y="4800"/>
                </a:lnTo>
                <a:lnTo>
                  <a:pt x="4597" y="5207"/>
                </a:lnTo>
                <a:lnTo>
                  <a:pt x="3390" y="5676"/>
                </a:lnTo>
                <a:lnTo>
                  <a:pt x="3048" y="5905"/>
                </a:lnTo>
                <a:lnTo>
                  <a:pt x="2857" y="5981"/>
                </a:lnTo>
                <a:lnTo>
                  <a:pt x="2578" y="6108"/>
                </a:lnTo>
                <a:lnTo>
                  <a:pt x="2832" y="6032"/>
                </a:lnTo>
                <a:lnTo>
                  <a:pt x="3162" y="5930"/>
                </a:lnTo>
                <a:lnTo>
                  <a:pt x="3721" y="5676"/>
                </a:lnTo>
                <a:lnTo>
                  <a:pt x="3403" y="5778"/>
                </a:lnTo>
                <a:lnTo>
                  <a:pt x="4521" y="5270"/>
                </a:lnTo>
                <a:lnTo>
                  <a:pt x="4305" y="5448"/>
                </a:lnTo>
                <a:lnTo>
                  <a:pt x="5054" y="5016"/>
                </a:lnTo>
                <a:lnTo>
                  <a:pt x="7277" y="3759"/>
                </a:lnTo>
                <a:lnTo>
                  <a:pt x="6819" y="4038"/>
                </a:lnTo>
                <a:lnTo>
                  <a:pt x="7632" y="3848"/>
                </a:lnTo>
                <a:lnTo>
                  <a:pt x="8547" y="3441"/>
                </a:lnTo>
                <a:lnTo>
                  <a:pt x="8255" y="3378"/>
                </a:lnTo>
                <a:lnTo>
                  <a:pt x="8255" y="2946"/>
                </a:lnTo>
                <a:lnTo>
                  <a:pt x="8534" y="2641"/>
                </a:lnTo>
                <a:lnTo>
                  <a:pt x="8572" y="1943"/>
                </a:lnTo>
                <a:lnTo>
                  <a:pt x="8559" y="2451"/>
                </a:lnTo>
                <a:lnTo>
                  <a:pt x="9893" y="2247"/>
                </a:lnTo>
                <a:lnTo>
                  <a:pt x="9499" y="2006"/>
                </a:lnTo>
                <a:lnTo>
                  <a:pt x="9588" y="1689"/>
                </a:lnTo>
                <a:lnTo>
                  <a:pt x="9271" y="1663"/>
                </a:lnTo>
                <a:lnTo>
                  <a:pt x="10401" y="1320"/>
                </a:lnTo>
                <a:lnTo>
                  <a:pt x="10134" y="1447"/>
                </a:lnTo>
                <a:lnTo>
                  <a:pt x="11176" y="977"/>
                </a:lnTo>
                <a:close/>
              </a:path>
              <a:path w="17779" h="12065">
                <a:moveTo>
                  <a:pt x="11277" y="0"/>
                </a:moveTo>
                <a:lnTo>
                  <a:pt x="10617" y="190"/>
                </a:lnTo>
                <a:lnTo>
                  <a:pt x="10325" y="317"/>
                </a:lnTo>
                <a:lnTo>
                  <a:pt x="9956" y="482"/>
                </a:lnTo>
                <a:lnTo>
                  <a:pt x="10629" y="292"/>
                </a:lnTo>
                <a:lnTo>
                  <a:pt x="10922" y="165"/>
                </a:lnTo>
                <a:lnTo>
                  <a:pt x="11277" y="0"/>
                </a:lnTo>
                <a:close/>
              </a:path>
              <a:path w="17779" h="12065">
                <a:moveTo>
                  <a:pt x="11341" y="2247"/>
                </a:moveTo>
                <a:lnTo>
                  <a:pt x="8826" y="2806"/>
                </a:lnTo>
                <a:lnTo>
                  <a:pt x="8813" y="3327"/>
                </a:lnTo>
                <a:lnTo>
                  <a:pt x="9194" y="3352"/>
                </a:lnTo>
                <a:lnTo>
                  <a:pt x="11341" y="2247"/>
                </a:lnTo>
                <a:close/>
              </a:path>
              <a:path w="17779" h="12065">
                <a:moveTo>
                  <a:pt x="12255" y="1358"/>
                </a:moveTo>
                <a:lnTo>
                  <a:pt x="11544" y="1676"/>
                </a:lnTo>
                <a:lnTo>
                  <a:pt x="11404" y="1739"/>
                </a:lnTo>
                <a:lnTo>
                  <a:pt x="11557" y="1727"/>
                </a:lnTo>
                <a:lnTo>
                  <a:pt x="11861" y="1816"/>
                </a:lnTo>
                <a:lnTo>
                  <a:pt x="12255" y="1358"/>
                </a:lnTo>
                <a:close/>
              </a:path>
              <a:path w="17779" h="12065">
                <a:moveTo>
                  <a:pt x="13322" y="5207"/>
                </a:moveTo>
                <a:lnTo>
                  <a:pt x="12738" y="5384"/>
                </a:lnTo>
                <a:lnTo>
                  <a:pt x="12458" y="5511"/>
                </a:lnTo>
                <a:lnTo>
                  <a:pt x="12179" y="5638"/>
                </a:lnTo>
                <a:lnTo>
                  <a:pt x="12763" y="5461"/>
                </a:lnTo>
                <a:lnTo>
                  <a:pt x="13322" y="5207"/>
                </a:lnTo>
                <a:close/>
              </a:path>
              <a:path w="17779" h="12065">
                <a:moveTo>
                  <a:pt x="13589" y="4635"/>
                </a:moveTo>
                <a:lnTo>
                  <a:pt x="13119" y="4787"/>
                </a:lnTo>
                <a:lnTo>
                  <a:pt x="12865" y="4902"/>
                </a:lnTo>
                <a:lnTo>
                  <a:pt x="12712" y="4965"/>
                </a:lnTo>
                <a:lnTo>
                  <a:pt x="13182" y="4826"/>
                </a:lnTo>
                <a:lnTo>
                  <a:pt x="13436" y="4711"/>
                </a:lnTo>
                <a:lnTo>
                  <a:pt x="13589" y="4635"/>
                </a:lnTo>
                <a:close/>
              </a:path>
              <a:path w="17779" h="12065">
                <a:moveTo>
                  <a:pt x="14719" y="4445"/>
                </a:moveTo>
                <a:lnTo>
                  <a:pt x="12954" y="5105"/>
                </a:lnTo>
                <a:lnTo>
                  <a:pt x="12382" y="5334"/>
                </a:lnTo>
                <a:lnTo>
                  <a:pt x="12687" y="5359"/>
                </a:lnTo>
                <a:lnTo>
                  <a:pt x="13550" y="4965"/>
                </a:lnTo>
                <a:lnTo>
                  <a:pt x="14719" y="4445"/>
                </a:lnTo>
                <a:close/>
              </a:path>
              <a:path w="17779" h="12065">
                <a:moveTo>
                  <a:pt x="16281" y="9207"/>
                </a:moveTo>
                <a:lnTo>
                  <a:pt x="15697" y="9385"/>
                </a:lnTo>
                <a:lnTo>
                  <a:pt x="15417" y="9512"/>
                </a:lnTo>
                <a:lnTo>
                  <a:pt x="15138" y="9639"/>
                </a:lnTo>
                <a:lnTo>
                  <a:pt x="15722" y="9461"/>
                </a:lnTo>
                <a:lnTo>
                  <a:pt x="16281" y="9207"/>
                </a:lnTo>
                <a:close/>
              </a:path>
              <a:path w="17779" h="12065">
                <a:moveTo>
                  <a:pt x="17246" y="9093"/>
                </a:moveTo>
                <a:lnTo>
                  <a:pt x="15494" y="9702"/>
                </a:lnTo>
                <a:lnTo>
                  <a:pt x="14871" y="10172"/>
                </a:lnTo>
                <a:lnTo>
                  <a:pt x="17246" y="9093"/>
                </a:lnTo>
                <a:close/>
              </a:path>
            </a:pathLst>
          </a:custGeom>
          <a:solidFill>
            <a:srgbClr val="B88F51"/>
          </a:solidFill>
        </p:spPr>
        <p:txBody>
          <a:bodyPr wrap="square" lIns="0" tIns="0" rIns="0" bIns="0" rtlCol="0"/>
          <a:lstStyle/>
          <a:p>
            <a:endParaRPr sz="2511"/>
          </a:p>
        </p:txBody>
      </p:sp>
      <p:sp>
        <p:nvSpPr>
          <p:cNvPr id="209" name="bg object 209"/>
          <p:cNvSpPr/>
          <p:nvPr/>
        </p:nvSpPr>
        <p:spPr>
          <a:xfrm>
            <a:off x="7801245" y="359227"/>
            <a:ext cx="24606" cy="24209"/>
          </a:xfrm>
          <a:custGeom>
            <a:avLst/>
            <a:gdLst/>
            <a:ahLst/>
            <a:cxnLst/>
            <a:rect l="l" t="t" r="r" b="b"/>
            <a:pathLst>
              <a:path w="39370" h="38734">
                <a:moveTo>
                  <a:pt x="1485" y="3429"/>
                </a:moveTo>
                <a:lnTo>
                  <a:pt x="533" y="3860"/>
                </a:lnTo>
                <a:lnTo>
                  <a:pt x="0" y="4102"/>
                </a:lnTo>
                <a:lnTo>
                  <a:pt x="622" y="4140"/>
                </a:lnTo>
                <a:lnTo>
                  <a:pt x="1143" y="4254"/>
                </a:lnTo>
                <a:lnTo>
                  <a:pt x="1485" y="3429"/>
                </a:lnTo>
                <a:close/>
              </a:path>
              <a:path w="39370" h="38734">
                <a:moveTo>
                  <a:pt x="1612" y="4457"/>
                </a:moveTo>
                <a:lnTo>
                  <a:pt x="1155" y="4610"/>
                </a:lnTo>
                <a:lnTo>
                  <a:pt x="889" y="4724"/>
                </a:lnTo>
                <a:lnTo>
                  <a:pt x="736" y="4787"/>
                </a:lnTo>
                <a:lnTo>
                  <a:pt x="1206" y="4648"/>
                </a:lnTo>
                <a:lnTo>
                  <a:pt x="1460" y="4533"/>
                </a:lnTo>
                <a:lnTo>
                  <a:pt x="1612" y="4457"/>
                </a:lnTo>
                <a:close/>
              </a:path>
              <a:path w="39370" h="38734">
                <a:moveTo>
                  <a:pt x="1866" y="4699"/>
                </a:moveTo>
                <a:lnTo>
                  <a:pt x="1282" y="4876"/>
                </a:lnTo>
                <a:lnTo>
                  <a:pt x="1003" y="5003"/>
                </a:lnTo>
                <a:lnTo>
                  <a:pt x="723" y="5130"/>
                </a:lnTo>
                <a:lnTo>
                  <a:pt x="1308" y="4953"/>
                </a:lnTo>
                <a:lnTo>
                  <a:pt x="1866" y="4699"/>
                </a:lnTo>
                <a:close/>
              </a:path>
              <a:path w="39370" h="38734">
                <a:moveTo>
                  <a:pt x="1892" y="1574"/>
                </a:moveTo>
                <a:lnTo>
                  <a:pt x="1358" y="1739"/>
                </a:lnTo>
                <a:lnTo>
                  <a:pt x="1651" y="1320"/>
                </a:lnTo>
                <a:lnTo>
                  <a:pt x="927" y="1651"/>
                </a:lnTo>
                <a:lnTo>
                  <a:pt x="723" y="1739"/>
                </a:lnTo>
                <a:lnTo>
                  <a:pt x="939" y="1714"/>
                </a:lnTo>
                <a:lnTo>
                  <a:pt x="1155" y="1828"/>
                </a:lnTo>
                <a:lnTo>
                  <a:pt x="1028" y="1879"/>
                </a:lnTo>
                <a:lnTo>
                  <a:pt x="749" y="2006"/>
                </a:lnTo>
                <a:lnTo>
                  <a:pt x="1244" y="1866"/>
                </a:lnTo>
                <a:lnTo>
                  <a:pt x="1892" y="1574"/>
                </a:lnTo>
                <a:close/>
              </a:path>
              <a:path w="39370" h="38734">
                <a:moveTo>
                  <a:pt x="3644" y="3390"/>
                </a:moveTo>
                <a:lnTo>
                  <a:pt x="3479" y="3111"/>
                </a:lnTo>
                <a:lnTo>
                  <a:pt x="3035" y="3568"/>
                </a:lnTo>
                <a:lnTo>
                  <a:pt x="3644" y="3390"/>
                </a:lnTo>
                <a:close/>
              </a:path>
              <a:path w="39370" h="38734">
                <a:moveTo>
                  <a:pt x="3848" y="1562"/>
                </a:moveTo>
                <a:lnTo>
                  <a:pt x="3263" y="1739"/>
                </a:lnTo>
                <a:lnTo>
                  <a:pt x="2984" y="1866"/>
                </a:lnTo>
                <a:lnTo>
                  <a:pt x="2705" y="1993"/>
                </a:lnTo>
                <a:lnTo>
                  <a:pt x="3289" y="1816"/>
                </a:lnTo>
                <a:lnTo>
                  <a:pt x="3848" y="1562"/>
                </a:lnTo>
                <a:close/>
              </a:path>
              <a:path w="39370" h="38734">
                <a:moveTo>
                  <a:pt x="4102" y="965"/>
                </a:moveTo>
                <a:lnTo>
                  <a:pt x="3644" y="1117"/>
                </a:lnTo>
                <a:lnTo>
                  <a:pt x="3378" y="1231"/>
                </a:lnTo>
                <a:lnTo>
                  <a:pt x="3225" y="1295"/>
                </a:lnTo>
                <a:lnTo>
                  <a:pt x="3695" y="1155"/>
                </a:lnTo>
                <a:lnTo>
                  <a:pt x="3949" y="1041"/>
                </a:lnTo>
                <a:lnTo>
                  <a:pt x="4102" y="965"/>
                </a:lnTo>
                <a:close/>
              </a:path>
              <a:path w="39370" h="38734">
                <a:moveTo>
                  <a:pt x="4191" y="825"/>
                </a:moveTo>
                <a:lnTo>
                  <a:pt x="3670" y="990"/>
                </a:lnTo>
                <a:lnTo>
                  <a:pt x="3975" y="635"/>
                </a:lnTo>
                <a:lnTo>
                  <a:pt x="3263" y="952"/>
                </a:lnTo>
                <a:lnTo>
                  <a:pt x="3124" y="1016"/>
                </a:lnTo>
                <a:lnTo>
                  <a:pt x="3276" y="1003"/>
                </a:lnTo>
                <a:lnTo>
                  <a:pt x="3467" y="1066"/>
                </a:lnTo>
                <a:lnTo>
                  <a:pt x="3327" y="1130"/>
                </a:lnTo>
                <a:lnTo>
                  <a:pt x="3048" y="1257"/>
                </a:lnTo>
                <a:lnTo>
                  <a:pt x="3581" y="1092"/>
                </a:lnTo>
                <a:lnTo>
                  <a:pt x="4191" y="825"/>
                </a:lnTo>
                <a:close/>
              </a:path>
              <a:path w="39370" h="38734">
                <a:moveTo>
                  <a:pt x="4292" y="1714"/>
                </a:moveTo>
                <a:lnTo>
                  <a:pt x="3683" y="1993"/>
                </a:lnTo>
                <a:lnTo>
                  <a:pt x="3492" y="2082"/>
                </a:lnTo>
                <a:lnTo>
                  <a:pt x="3683" y="2070"/>
                </a:lnTo>
                <a:lnTo>
                  <a:pt x="4165" y="2095"/>
                </a:lnTo>
                <a:lnTo>
                  <a:pt x="4292" y="1714"/>
                </a:lnTo>
                <a:close/>
              </a:path>
              <a:path w="39370" h="38734">
                <a:moveTo>
                  <a:pt x="4356" y="0"/>
                </a:moveTo>
                <a:lnTo>
                  <a:pt x="3886" y="152"/>
                </a:lnTo>
                <a:lnTo>
                  <a:pt x="3632" y="266"/>
                </a:lnTo>
                <a:lnTo>
                  <a:pt x="3479" y="330"/>
                </a:lnTo>
                <a:lnTo>
                  <a:pt x="3949" y="190"/>
                </a:lnTo>
                <a:lnTo>
                  <a:pt x="4203" y="76"/>
                </a:lnTo>
                <a:lnTo>
                  <a:pt x="4356" y="0"/>
                </a:lnTo>
                <a:close/>
              </a:path>
              <a:path w="39370" h="38734">
                <a:moveTo>
                  <a:pt x="4470" y="2374"/>
                </a:moveTo>
                <a:lnTo>
                  <a:pt x="3873" y="2578"/>
                </a:lnTo>
                <a:lnTo>
                  <a:pt x="2578" y="3073"/>
                </a:lnTo>
                <a:lnTo>
                  <a:pt x="3454" y="3111"/>
                </a:lnTo>
                <a:lnTo>
                  <a:pt x="3937" y="2578"/>
                </a:lnTo>
                <a:lnTo>
                  <a:pt x="4470" y="2374"/>
                </a:lnTo>
                <a:close/>
              </a:path>
              <a:path w="39370" h="38734">
                <a:moveTo>
                  <a:pt x="4483" y="330"/>
                </a:moveTo>
                <a:lnTo>
                  <a:pt x="4025" y="482"/>
                </a:lnTo>
                <a:lnTo>
                  <a:pt x="3759" y="596"/>
                </a:lnTo>
                <a:lnTo>
                  <a:pt x="3606" y="660"/>
                </a:lnTo>
                <a:lnTo>
                  <a:pt x="4076" y="520"/>
                </a:lnTo>
                <a:lnTo>
                  <a:pt x="4330" y="406"/>
                </a:lnTo>
                <a:lnTo>
                  <a:pt x="4483" y="330"/>
                </a:lnTo>
                <a:close/>
              </a:path>
              <a:path w="39370" h="38734">
                <a:moveTo>
                  <a:pt x="4622" y="25"/>
                </a:moveTo>
                <a:lnTo>
                  <a:pt x="3962" y="215"/>
                </a:lnTo>
                <a:lnTo>
                  <a:pt x="3670" y="342"/>
                </a:lnTo>
                <a:lnTo>
                  <a:pt x="3302" y="508"/>
                </a:lnTo>
                <a:lnTo>
                  <a:pt x="3975" y="317"/>
                </a:lnTo>
                <a:lnTo>
                  <a:pt x="4622" y="25"/>
                </a:lnTo>
                <a:close/>
              </a:path>
              <a:path w="39370" h="38734">
                <a:moveTo>
                  <a:pt x="5054" y="571"/>
                </a:moveTo>
                <a:lnTo>
                  <a:pt x="5016" y="177"/>
                </a:lnTo>
                <a:lnTo>
                  <a:pt x="4368" y="469"/>
                </a:lnTo>
                <a:lnTo>
                  <a:pt x="4076" y="609"/>
                </a:lnTo>
                <a:lnTo>
                  <a:pt x="4432" y="647"/>
                </a:lnTo>
                <a:lnTo>
                  <a:pt x="5054" y="571"/>
                </a:lnTo>
                <a:close/>
              </a:path>
              <a:path w="39370" h="38734">
                <a:moveTo>
                  <a:pt x="5118" y="1968"/>
                </a:moveTo>
                <a:lnTo>
                  <a:pt x="4267" y="2070"/>
                </a:lnTo>
                <a:lnTo>
                  <a:pt x="3784" y="2222"/>
                </a:lnTo>
                <a:lnTo>
                  <a:pt x="2794" y="2527"/>
                </a:lnTo>
                <a:lnTo>
                  <a:pt x="2946" y="2882"/>
                </a:lnTo>
                <a:lnTo>
                  <a:pt x="3898" y="2489"/>
                </a:lnTo>
                <a:lnTo>
                  <a:pt x="5118" y="1968"/>
                </a:lnTo>
                <a:close/>
              </a:path>
              <a:path w="39370" h="38734">
                <a:moveTo>
                  <a:pt x="5740" y="800"/>
                </a:moveTo>
                <a:lnTo>
                  <a:pt x="3886" y="1206"/>
                </a:lnTo>
                <a:lnTo>
                  <a:pt x="2641" y="1765"/>
                </a:lnTo>
                <a:lnTo>
                  <a:pt x="4965" y="1143"/>
                </a:lnTo>
                <a:lnTo>
                  <a:pt x="4699" y="1270"/>
                </a:lnTo>
                <a:lnTo>
                  <a:pt x="5740" y="800"/>
                </a:lnTo>
                <a:close/>
              </a:path>
              <a:path w="39370" h="38734">
                <a:moveTo>
                  <a:pt x="6692" y="2514"/>
                </a:moveTo>
                <a:lnTo>
                  <a:pt x="6540" y="2565"/>
                </a:lnTo>
                <a:lnTo>
                  <a:pt x="3644" y="3390"/>
                </a:lnTo>
                <a:lnTo>
                  <a:pt x="3771" y="3797"/>
                </a:lnTo>
                <a:lnTo>
                  <a:pt x="3949" y="4203"/>
                </a:lnTo>
                <a:lnTo>
                  <a:pt x="4025" y="4699"/>
                </a:lnTo>
                <a:lnTo>
                  <a:pt x="5118" y="3771"/>
                </a:lnTo>
                <a:lnTo>
                  <a:pt x="5257" y="3835"/>
                </a:lnTo>
                <a:lnTo>
                  <a:pt x="5130" y="3898"/>
                </a:lnTo>
                <a:lnTo>
                  <a:pt x="4927" y="3987"/>
                </a:lnTo>
                <a:lnTo>
                  <a:pt x="5143" y="3962"/>
                </a:lnTo>
                <a:lnTo>
                  <a:pt x="5473" y="4114"/>
                </a:lnTo>
                <a:lnTo>
                  <a:pt x="5854" y="3568"/>
                </a:lnTo>
                <a:lnTo>
                  <a:pt x="5448" y="3759"/>
                </a:lnTo>
                <a:lnTo>
                  <a:pt x="5753" y="3327"/>
                </a:lnTo>
                <a:lnTo>
                  <a:pt x="5511" y="3441"/>
                </a:lnTo>
                <a:lnTo>
                  <a:pt x="6477" y="2616"/>
                </a:lnTo>
                <a:lnTo>
                  <a:pt x="6692" y="2514"/>
                </a:lnTo>
                <a:close/>
              </a:path>
              <a:path w="39370" h="38734">
                <a:moveTo>
                  <a:pt x="6756" y="4191"/>
                </a:moveTo>
                <a:lnTo>
                  <a:pt x="6032" y="4521"/>
                </a:lnTo>
                <a:lnTo>
                  <a:pt x="5829" y="4610"/>
                </a:lnTo>
                <a:lnTo>
                  <a:pt x="6045" y="4584"/>
                </a:lnTo>
                <a:lnTo>
                  <a:pt x="6388" y="4737"/>
                </a:lnTo>
                <a:lnTo>
                  <a:pt x="6756" y="4191"/>
                </a:lnTo>
                <a:close/>
              </a:path>
              <a:path w="39370" h="38734">
                <a:moveTo>
                  <a:pt x="12433" y="29616"/>
                </a:moveTo>
                <a:lnTo>
                  <a:pt x="12255" y="29171"/>
                </a:lnTo>
                <a:lnTo>
                  <a:pt x="12039" y="28917"/>
                </a:lnTo>
                <a:lnTo>
                  <a:pt x="9804" y="30441"/>
                </a:lnTo>
                <a:lnTo>
                  <a:pt x="12433" y="29616"/>
                </a:lnTo>
                <a:close/>
              </a:path>
              <a:path w="39370" h="38734">
                <a:moveTo>
                  <a:pt x="12636" y="29552"/>
                </a:moveTo>
                <a:lnTo>
                  <a:pt x="12496" y="29794"/>
                </a:lnTo>
                <a:lnTo>
                  <a:pt x="12598" y="30060"/>
                </a:lnTo>
                <a:lnTo>
                  <a:pt x="12636" y="29552"/>
                </a:lnTo>
                <a:close/>
              </a:path>
              <a:path w="39370" h="38734">
                <a:moveTo>
                  <a:pt x="15151" y="28981"/>
                </a:moveTo>
                <a:lnTo>
                  <a:pt x="14909" y="29044"/>
                </a:lnTo>
                <a:lnTo>
                  <a:pt x="15151" y="28981"/>
                </a:lnTo>
                <a:close/>
              </a:path>
              <a:path w="39370" h="38734">
                <a:moveTo>
                  <a:pt x="15316" y="27520"/>
                </a:moveTo>
                <a:lnTo>
                  <a:pt x="14706" y="27774"/>
                </a:lnTo>
                <a:lnTo>
                  <a:pt x="15316" y="27520"/>
                </a:lnTo>
                <a:close/>
              </a:path>
              <a:path w="39370" h="38734">
                <a:moveTo>
                  <a:pt x="15633" y="28409"/>
                </a:moveTo>
                <a:lnTo>
                  <a:pt x="15582" y="28282"/>
                </a:lnTo>
                <a:lnTo>
                  <a:pt x="15214" y="28409"/>
                </a:lnTo>
                <a:lnTo>
                  <a:pt x="15633" y="28409"/>
                </a:lnTo>
                <a:close/>
              </a:path>
              <a:path w="39370" h="38734">
                <a:moveTo>
                  <a:pt x="16027" y="28790"/>
                </a:moveTo>
                <a:lnTo>
                  <a:pt x="15735" y="28917"/>
                </a:lnTo>
                <a:lnTo>
                  <a:pt x="16014" y="28854"/>
                </a:lnTo>
                <a:close/>
              </a:path>
              <a:path w="39370" h="38734">
                <a:moveTo>
                  <a:pt x="16192" y="27139"/>
                </a:moveTo>
                <a:lnTo>
                  <a:pt x="14478" y="27647"/>
                </a:lnTo>
                <a:lnTo>
                  <a:pt x="15290" y="27520"/>
                </a:lnTo>
                <a:lnTo>
                  <a:pt x="16192" y="27139"/>
                </a:lnTo>
                <a:close/>
              </a:path>
              <a:path w="39370" h="38734">
                <a:moveTo>
                  <a:pt x="19456" y="27901"/>
                </a:moveTo>
                <a:lnTo>
                  <a:pt x="19418" y="27597"/>
                </a:lnTo>
                <a:lnTo>
                  <a:pt x="18808" y="28155"/>
                </a:lnTo>
                <a:lnTo>
                  <a:pt x="19456" y="27901"/>
                </a:lnTo>
                <a:close/>
              </a:path>
              <a:path w="39370" h="38734">
                <a:moveTo>
                  <a:pt x="19621" y="30441"/>
                </a:moveTo>
                <a:lnTo>
                  <a:pt x="19456" y="30213"/>
                </a:lnTo>
                <a:lnTo>
                  <a:pt x="19304" y="30187"/>
                </a:lnTo>
                <a:lnTo>
                  <a:pt x="19253" y="30441"/>
                </a:lnTo>
                <a:lnTo>
                  <a:pt x="19621" y="30441"/>
                </a:lnTo>
                <a:close/>
              </a:path>
              <a:path w="39370" h="38734">
                <a:moveTo>
                  <a:pt x="19659" y="28130"/>
                </a:moveTo>
                <a:lnTo>
                  <a:pt x="19583" y="27940"/>
                </a:lnTo>
                <a:lnTo>
                  <a:pt x="18884" y="28282"/>
                </a:lnTo>
                <a:lnTo>
                  <a:pt x="19659" y="28130"/>
                </a:lnTo>
                <a:close/>
              </a:path>
              <a:path w="39370" h="38734">
                <a:moveTo>
                  <a:pt x="19900" y="30695"/>
                </a:moveTo>
                <a:lnTo>
                  <a:pt x="19748" y="30734"/>
                </a:lnTo>
                <a:lnTo>
                  <a:pt x="19900" y="30695"/>
                </a:lnTo>
                <a:close/>
              </a:path>
              <a:path w="39370" h="38734">
                <a:moveTo>
                  <a:pt x="19926" y="24853"/>
                </a:moveTo>
                <a:lnTo>
                  <a:pt x="19735" y="24815"/>
                </a:lnTo>
                <a:lnTo>
                  <a:pt x="19672" y="25107"/>
                </a:lnTo>
                <a:lnTo>
                  <a:pt x="19900" y="25133"/>
                </a:lnTo>
                <a:lnTo>
                  <a:pt x="19926" y="24853"/>
                </a:lnTo>
                <a:close/>
              </a:path>
              <a:path w="39370" h="38734">
                <a:moveTo>
                  <a:pt x="19939" y="27139"/>
                </a:moveTo>
                <a:lnTo>
                  <a:pt x="19812" y="26987"/>
                </a:lnTo>
                <a:lnTo>
                  <a:pt x="19862" y="26631"/>
                </a:lnTo>
                <a:lnTo>
                  <a:pt x="18656" y="26631"/>
                </a:lnTo>
                <a:lnTo>
                  <a:pt x="17792" y="27393"/>
                </a:lnTo>
                <a:lnTo>
                  <a:pt x="19215" y="27139"/>
                </a:lnTo>
                <a:lnTo>
                  <a:pt x="19418" y="27597"/>
                </a:lnTo>
                <a:lnTo>
                  <a:pt x="19939" y="27139"/>
                </a:lnTo>
                <a:close/>
              </a:path>
              <a:path w="39370" h="38734">
                <a:moveTo>
                  <a:pt x="20027" y="32219"/>
                </a:moveTo>
                <a:lnTo>
                  <a:pt x="19646" y="32346"/>
                </a:lnTo>
                <a:lnTo>
                  <a:pt x="19773" y="32334"/>
                </a:lnTo>
                <a:lnTo>
                  <a:pt x="20027" y="32219"/>
                </a:lnTo>
                <a:close/>
              </a:path>
              <a:path w="39370" h="38734">
                <a:moveTo>
                  <a:pt x="20078" y="22707"/>
                </a:moveTo>
                <a:lnTo>
                  <a:pt x="18338" y="23329"/>
                </a:lnTo>
                <a:lnTo>
                  <a:pt x="18935" y="23202"/>
                </a:lnTo>
                <a:lnTo>
                  <a:pt x="18783" y="23329"/>
                </a:lnTo>
                <a:lnTo>
                  <a:pt x="17932" y="23685"/>
                </a:lnTo>
                <a:lnTo>
                  <a:pt x="17868" y="23837"/>
                </a:lnTo>
                <a:lnTo>
                  <a:pt x="18961" y="23444"/>
                </a:lnTo>
                <a:lnTo>
                  <a:pt x="19456" y="23329"/>
                </a:lnTo>
                <a:lnTo>
                  <a:pt x="18618" y="23837"/>
                </a:lnTo>
                <a:lnTo>
                  <a:pt x="18656" y="24599"/>
                </a:lnTo>
                <a:lnTo>
                  <a:pt x="19735" y="24815"/>
                </a:lnTo>
                <a:lnTo>
                  <a:pt x="19710" y="24345"/>
                </a:lnTo>
                <a:lnTo>
                  <a:pt x="19507" y="24218"/>
                </a:lnTo>
                <a:lnTo>
                  <a:pt x="19926" y="23977"/>
                </a:lnTo>
                <a:lnTo>
                  <a:pt x="19799" y="23710"/>
                </a:lnTo>
                <a:lnTo>
                  <a:pt x="19558" y="23710"/>
                </a:lnTo>
                <a:lnTo>
                  <a:pt x="19608" y="23329"/>
                </a:lnTo>
                <a:lnTo>
                  <a:pt x="19748" y="23202"/>
                </a:lnTo>
                <a:lnTo>
                  <a:pt x="19900" y="23075"/>
                </a:lnTo>
                <a:lnTo>
                  <a:pt x="19570" y="23075"/>
                </a:lnTo>
                <a:lnTo>
                  <a:pt x="20078" y="22707"/>
                </a:lnTo>
                <a:close/>
              </a:path>
              <a:path w="39370" h="38734">
                <a:moveTo>
                  <a:pt x="20193" y="32219"/>
                </a:moveTo>
                <a:lnTo>
                  <a:pt x="19481" y="32473"/>
                </a:lnTo>
                <a:lnTo>
                  <a:pt x="19215" y="32626"/>
                </a:lnTo>
                <a:lnTo>
                  <a:pt x="20180" y="32270"/>
                </a:lnTo>
                <a:close/>
              </a:path>
              <a:path w="39370" h="38734">
                <a:moveTo>
                  <a:pt x="20243" y="30302"/>
                </a:moveTo>
                <a:lnTo>
                  <a:pt x="19634" y="30568"/>
                </a:lnTo>
                <a:lnTo>
                  <a:pt x="19850" y="30670"/>
                </a:lnTo>
                <a:lnTo>
                  <a:pt x="20180" y="30441"/>
                </a:lnTo>
                <a:lnTo>
                  <a:pt x="19735" y="30568"/>
                </a:lnTo>
                <a:lnTo>
                  <a:pt x="20243" y="30314"/>
                </a:lnTo>
                <a:close/>
              </a:path>
              <a:path w="39370" h="38734">
                <a:moveTo>
                  <a:pt x="20523" y="29883"/>
                </a:moveTo>
                <a:lnTo>
                  <a:pt x="20396" y="29933"/>
                </a:lnTo>
                <a:lnTo>
                  <a:pt x="20523" y="29883"/>
                </a:lnTo>
                <a:close/>
              </a:path>
              <a:path w="39370" h="38734">
                <a:moveTo>
                  <a:pt x="20561" y="27470"/>
                </a:moveTo>
                <a:lnTo>
                  <a:pt x="19621" y="27838"/>
                </a:lnTo>
                <a:lnTo>
                  <a:pt x="20561" y="27470"/>
                </a:lnTo>
                <a:close/>
              </a:path>
              <a:path w="39370" h="38734">
                <a:moveTo>
                  <a:pt x="20688" y="24523"/>
                </a:moveTo>
                <a:lnTo>
                  <a:pt x="20548" y="24549"/>
                </a:lnTo>
                <a:lnTo>
                  <a:pt x="20421" y="24599"/>
                </a:lnTo>
                <a:lnTo>
                  <a:pt x="20688" y="24523"/>
                </a:lnTo>
                <a:close/>
              </a:path>
              <a:path w="39370" h="38734">
                <a:moveTo>
                  <a:pt x="20726" y="31343"/>
                </a:moveTo>
                <a:lnTo>
                  <a:pt x="20574" y="31457"/>
                </a:lnTo>
                <a:lnTo>
                  <a:pt x="20726" y="31343"/>
                </a:lnTo>
                <a:close/>
              </a:path>
              <a:path w="39370" h="38734">
                <a:moveTo>
                  <a:pt x="20802" y="25717"/>
                </a:moveTo>
                <a:lnTo>
                  <a:pt x="20650" y="25679"/>
                </a:lnTo>
                <a:lnTo>
                  <a:pt x="20802" y="25717"/>
                </a:lnTo>
                <a:close/>
              </a:path>
              <a:path w="39370" h="38734">
                <a:moveTo>
                  <a:pt x="20828" y="25234"/>
                </a:moveTo>
                <a:lnTo>
                  <a:pt x="19900" y="25133"/>
                </a:lnTo>
                <a:lnTo>
                  <a:pt x="19888" y="25615"/>
                </a:lnTo>
                <a:lnTo>
                  <a:pt x="19316" y="25869"/>
                </a:lnTo>
                <a:lnTo>
                  <a:pt x="19519" y="25996"/>
                </a:lnTo>
                <a:lnTo>
                  <a:pt x="20421" y="25615"/>
                </a:lnTo>
                <a:lnTo>
                  <a:pt x="20650" y="25679"/>
                </a:lnTo>
                <a:lnTo>
                  <a:pt x="20828" y="25234"/>
                </a:lnTo>
                <a:close/>
              </a:path>
              <a:path w="39370" h="38734">
                <a:moveTo>
                  <a:pt x="20955" y="31076"/>
                </a:moveTo>
                <a:lnTo>
                  <a:pt x="20726" y="30949"/>
                </a:lnTo>
                <a:lnTo>
                  <a:pt x="20574" y="30949"/>
                </a:lnTo>
                <a:lnTo>
                  <a:pt x="20535" y="31076"/>
                </a:lnTo>
                <a:lnTo>
                  <a:pt x="20726" y="31343"/>
                </a:lnTo>
                <a:lnTo>
                  <a:pt x="20955" y="31191"/>
                </a:lnTo>
                <a:close/>
              </a:path>
              <a:path w="39370" h="38734">
                <a:moveTo>
                  <a:pt x="21297" y="31191"/>
                </a:moveTo>
                <a:lnTo>
                  <a:pt x="20904" y="31330"/>
                </a:lnTo>
                <a:lnTo>
                  <a:pt x="21297" y="31191"/>
                </a:lnTo>
                <a:close/>
              </a:path>
              <a:path w="39370" h="38734">
                <a:moveTo>
                  <a:pt x="21501" y="27063"/>
                </a:moveTo>
                <a:lnTo>
                  <a:pt x="21336" y="27101"/>
                </a:lnTo>
                <a:lnTo>
                  <a:pt x="20561" y="27470"/>
                </a:lnTo>
                <a:lnTo>
                  <a:pt x="21412" y="27139"/>
                </a:lnTo>
                <a:close/>
              </a:path>
              <a:path w="39370" h="38734">
                <a:moveTo>
                  <a:pt x="21971" y="23202"/>
                </a:moveTo>
                <a:lnTo>
                  <a:pt x="21297" y="23329"/>
                </a:lnTo>
                <a:lnTo>
                  <a:pt x="21640" y="23329"/>
                </a:lnTo>
                <a:lnTo>
                  <a:pt x="21971" y="23202"/>
                </a:lnTo>
                <a:close/>
              </a:path>
              <a:path w="39370" h="38734">
                <a:moveTo>
                  <a:pt x="22186" y="29248"/>
                </a:moveTo>
                <a:lnTo>
                  <a:pt x="21412" y="29425"/>
                </a:lnTo>
                <a:lnTo>
                  <a:pt x="21069" y="29171"/>
                </a:lnTo>
                <a:lnTo>
                  <a:pt x="21336" y="29044"/>
                </a:lnTo>
                <a:lnTo>
                  <a:pt x="21221" y="28790"/>
                </a:lnTo>
                <a:lnTo>
                  <a:pt x="21094" y="28625"/>
                </a:lnTo>
                <a:lnTo>
                  <a:pt x="21196" y="28130"/>
                </a:lnTo>
                <a:lnTo>
                  <a:pt x="20739" y="27901"/>
                </a:lnTo>
                <a:lnTo>
                  <a:pt x="19659" y="28130"/>
                </a:lnTo>
                <a:lnTo>
                  <a:pt x="20434" y="28409"/>
                </a:lnTo>
                <a:lnTo>
                  <a:pt x="20599" y="28854"/>
                </a:lnTo>
                <a:lnTo>
                  <a:pt x="20701" y="29806"/>
                </a:lnTo>
                <a:lnTo>
                  <a:pt x="20523" y="29883"/>
                </a:lnTo>
                <a:lnTo>
                  <a:pt x="20713" y="29806"/>
                </a:lnTo>
                <a:lnTo>
                  <a:pt x="21361" y="29679"/>
                </a:lnTo>
                <a:lnTo>
                  <a:pt x="20650" y="29946"/>
                </a:lnTo>
                <a:lnTo>
                  <a:pt x="20396" y="30073"/>
                </a:lnTo>
                <a:lnTo>
                  <a:pt x="20091" y="30187"/>
                </a:lnTo>
                <a:lnTo>
                  <a:pt x="20383" y="30060"/>
                </a:lnTo>
                <a:lnTo>
                  <a:pt x="20650" y="29946"/>
                </a:lnTo>
                <a:lnTo>
                  <a:pt x="20040" y="30060"/>
                </a:lnTo>
                <a:lnTo>
                  <a:pt x="20396" y="29933"/>
                </a:lnTo>
                <a:lnTo>
                  <a:pt x="20574" y="29806"/>
                </a:lnTo>
                <a:lnTo>
                  <a:pt x="20523" y="29552"/>
                </a:lnTo>
                <a:lnTo>
                  <a:pt x="20345" y="29298"/>
                </a:lnTo>
                <a:lnTo>
                  <a:pt x="19202" y="29794"/>
                </a:lnTo>
                <a:lnTo>
                  <a:pt x="19456" y="30213"/>
                </a:lnTo>
                <a:lnTo>
                  <a:pt x="20243" y="30302"/>
                </a:lnTo>
                <a:lnTo>
                  <a:pt x="20459" y="30213"/>
                </a:lnTo>
                <a:lnTo>
                  <a:pt x="20180" y="30441"/>
                </a:lnTo>
                <a:lnTo>
                  <a:pt x="21971" y="29946"/>
                </a:lnTo>
                <a:lnTo>
                  <a:pt x="21907" y="29679"/>
                </a:lnTo>
                <a:lnTo>
                  <a:pt x="21805" y="29552"/>
                </a:lnTo>
                <a:lnTo>
                  <a:pt x="21958" y="29425"/>
                </a:lnTo>
                <a:lnTo>
                  <a:pt x="22186" y="29248"/>
                </a:lnTo>
                <a:close/>
              </a:path>
              <a:path w="39370" h="38734">
                <a:moveTo>
                  <a:pt x="22212" y="30073"/>
                </a:moveTo>
                <a:lnTo>
                  <a:pt x="21818" y="30187"/>
                </a:lnTo>
                <a:lnTo>
                  <a:pt x="22212" y="30073"/>
                </a:lnTo>
                <a:close/>
              </a:path>
              <a:path w="39370" h="38734">
                <a:moveTo>
                  <a:pt x="22352" y="30226"/>
                </a:moveTo>
                <a:lnTo>
                  <a:pt x="21894" y="30441"/>
                </a:lnTo>
                <a:lnTo>
                  <a:pt x="22275" y="30314"/>
                </a:lnTo>
                <a:close/>
              </a:path>
              <a:path w="39370" h="38734">
                <a:moveTo>
                  <a:pt x="22453" y="25374"/>
                </a:moveTo>
                <a:lnTo>
                  <a:pt x="22275" y="25565"/>
                </a:lnTo>
                <a:lnTo>
                  <a:pt x="22453" y="25488"/>
                </a:lnTo>
                <a:close/>
              </a:path>
              <a:path w="39370" h="38734">
                <a:moveTo>
                  <a:pt x="22453" y="25361"/>
                </a:moveTo>
                <a:lnTo>
                  <a:pt x="21437" y="25730"/>
                </a:lnTo>
                <a:lnTo>
                  <a:pt x="22428" y="25387"/>
                </a:lnTo>
                <a:close/>
              </a:path>
              <a:path w="39370" h="38734">
                <a:moveTo>
                  <a:pt x="22453" y="22682"/>
                </a:moveTo>
                <a:lnTo>
                  <a:pt x="22123" y="22796"/>
                </a:lnTo>
                <a:lnTo>
                  <a:pt x="22402" y="22948"/>
                </a:lnTo>
                <a:lnTo>
                  <a:pt x="22453" y="22682"/>
                </a:lnTo>
                <a:close/>
              </a:path>
              <a:path w="39370" h="38734">
                <a:moveTo>
                  <a:pt x="22491" y="20993"/>
                </a:moveTo>
                <a:lnTo>
                  <a:pt x="22326" y="21145"/>
                </a:lnTo>
                <a:lnTo>
                  <a:pt x="22491" y="20993"/>
                </a:lnTo>
                <a:close/>
              </a:path>
              <a:path w="39370" h="38734">
                <a:moveTo>
                  <a:pt x="22517" y="28981"/>
                </a:moveTo>
                <a:lnTo>
                  <a:pt x="22186" y="29248"/>
                </a:lnTo>
                <a:lnTo>
                  <a:pt x="22479" y="29184"/>
                </a:lnTo>
                <a:lnTo>
                  <a:pt x="22517" y="28981"/>
                </a:lnTo>
                <a:close/>
              </a:path>
              <a:path w="39370" h="38734">
                <a:moveTo>
                  <a:pt x="22669" y="23444"/>
                </a:moveTo>
                <a:lnTo>
                  <a:pt x="22453" y="23533"/>
                </a:lnTo>
                <a:lnTo>
                  <a:pt x="22644" y="23533"/>
                </a:lnTo>
                <a:close/>
              </a:path>
              <a:path w="39370" h="38734">
                <a:moveTo>
                  <a:pt x="22733" y="23710"/>
                </a:moveTo>
                <a:lnTo>
                  <a:pt x="22491" y="23583"/>
                </a:lnTo>
                <a:lnTo>
                  <a:pt x="21234" y="23964"/>
                </a:lnTo>
                <a:lnTo>
                  <a:pt x="21590" y="23837"/>
                </a:lnTo>
                <a:lnTo>
                  <a:pt x="22326" y="23583"/>
                </a:lnTo>
                <a:lnTo>
                  <a:pt x="22352" y="23456"/>
                </a:lnTo>
                <a:lnTo>
                  <a:pt x="22212" y="23329"/>
                </a:lnTo>
                <a:lnTo>
                  <a:pt x="21704" y="23329"/>
                </a:lnTo>
                <a:lnTo>
                  <a:pt x="21704" y="23456"/>
                </a:lnTo>
                <a:lnTo>
                  <a:pt x="21577" y="23837"/>
                </a:lnTo>
                <a:lnTo>
                  <a:pt x="20904" y="23837"/>
                </a:lnTo>
                <a:lnTo>
                  <a:pt x="21094" y="23710"/>
                </a:lnTo>
                <a:lnTo>
                  <a:pt x="21704" y="23456"/>
                </a:lnTo>
                <a:lnTo>
                  <a:pt x="21704" y="23329"/>
                </a:lnTo>
                <a:lnTo>
                  <a:pt x="20650" y="23710"/>
                </a:lnTo>
                <a:lnTo>
                  <a:pt x="21056" y="23444"/>
                </a:lnTo>
                <a:lnTo>
                  <a:pt x="21297" y="23329"/>
                </a:lnTo>
                <a:lnTo>
                  <a:pt x="20599" y="23583"/>
                </a:lnTo>
                <a:lnTo>
                  <a:pt x="19939" y="23964"/>
                </a:lnTo>
                <a:lnTo>
                  <a:pt x="19913" y="24472"/>
                </a:lnTo>
                <a:lnTo>
                  <a:pt x="20129" y="24599"/>
                </a:lnTo>
                <a:lnTo>
                  <a:pt x="20586" y="24523"/>
                </a:lnTo>
                <a:lnTo>
                  <a:pt x="21831" y="23964"/>
                </a:lnTo>
                <a:lnTo>
                  <a:pt x="21983" y="23901"/>
                </a:lnTo>
                <a:lnTo>
                  <a:pt x="21717" y="23964"/>
                </a:lnTo>
                <a:lnTo>
                  <a:pt x="22402" y="23710"/>
                </a:lnTo>
                <a:lnTo>
                  <a:pt x="21983" y="23901"/>
                </a:lnTo>
                <a:lnTo>
                  <a:pt x="22733" y="23710"/>
                </a:lnTo>
                <a:close/>
              </a:path>
              <a:path w="39370" h="38734">
                <a:moveTo>
                  <a:pt x="22872" y="17995"/>
                </a:moveTo>
                <a:lnTo>
                  <a:pt x="22161" y="18313"/>
                </a:lnTo>
                <a:lnTo>
                  <a:pt x="22021" y="18376"/>
                </a:lnTo>
                <a:lnTo>
                  <a:pt x="22174" y="18364"/>
                </a:lnTo>
                <a:lnTo>
                  <a:pt x="22479" y="18453"/>
                </a:lnTo>
                <a:lnTo>
                  <a:pt x="22872" y="17995"/>
                </a:lnTo>
                <a:close/>
              </a:path>
              <a:path w="39370" h="38734">
                <a:moveTo>
                  <a:pt x="22910" y="29679"/>
                </a:moveTo>
                <a:lnTo>
                  <a:pt x="22212" y="29870"/>
                </a:lnTo>
                <a:lnTo>
                  <a:pt x="22174" y="30022"/>
                </a:lnTo>
                <a:lnTo>
                  <a:pt x="22910" y="29679"/>
                </a:lnTo>
                <a:close/>
              </a:path>
              <a:path w="39370" h="38734">
                <a:moveTo>
                  <a:pt x="22910" y="26936"/>
                </a:moveTo>
                <a:lnTo>
                  <a:pt x="22682" y="27012"/>
                </a:lnTo>
                <a:lnTo>
                  <a:pt x="22847" y="26974"/>
                </a:lnTo>
                <a:close/>
              </a:path>
              <a:path w="39370" h="38734">
                <a:moveTo>
                  <a:pt x="22961" y="27774"/>
                </a:moveTo>
                <a:lnTo>
                  <a:pt x="22720" y="27838"/>
                </a:lnTo>
                <a:lnTo>
                  <a:pt x="22961" y="27774"/>
                </a:lnTo>
                <a:close/>
              </a:path>
              <a:path w="39370" h="38734">
                <a:moveTo>
                  <a:pt x="23050" y="21043"/>
                </a:moveTo>
                <a:lnTo>
                  <a:pt x="22860" y="21031"/>
                </a:lnTo>
                <a:lnTo>
                  <a:pt x="22669" y="21120"/>
                </a:lnTo>
                <a:lnTo>
                  <a:pt x="22644" y="21285"/>
                </a:lnTo>
                <a:lnTo>
                  <a:pt x="23050" y="21043"/>
                </a:lnTo>
                <a:close/>
              </a:path>
              <a:path w="39370" h="38734">
                <a:moveTo>
                  <a:pt x="23101" y="21577"/>
                </a:moveTo>
                <a:lnTo>
                  <a:pt x="22898" y="21577"/>
                </a:lnTo>
                <a:lnTo>
                  <a:pt x="22644" y="21285"/>
                </a:lnTo>
                <a:lnTo>
                  <a:pt x="21971" y="21678"/>
                </a:lnTo>
                <a:lnTo>
                  <a:pt x="21399" y="21678"/>
                </a:lnTo>
                <a:lnTo>
                  <a:pt x="20269" y="22186"/>
                </a:lnTo>
                <a:lnTo>
                  <a:pt x="20967" y="21805"/>
                </a:lnTo>
                <a:lnTo>
                  <a:pt x="20193" y="22186"/>
                </a:lnTo>
                <a:lnTo>
                  <a:pt x="19939" y="22313"/>
                </a:lnTo>
                <a:lnTo>
                  <a:pt x="21742" y="21818"/>
                </a:lnTo>
                <a:lnTo>
                  <a:pt x="20916" y="22301"/>
                </a:lnTo>
                <a:lnTo>
                  <a:pt x="20281" y="22567"/>
                </a:lnTo>
                <a:lnTo>
                  <a:pt x="20078" y="22707"/>
                </a:lnTo>
                <a:lnTo>
                  <a:pt x="20370" y="22618"/>
                </a:lnTo>
                <a:lnTo>
                  <a:pt x="20548" y="22567"/>
                </a:lnTo>
                <a:lnTo>
                  <a:pt x="22720" y="21907"/>
                </a:lnTo>
                <a:lnTo>
                  <a:pt x="22974" y="21704"/>
                </a:lnTo>
                <a:lnTo>
                  <a:pt x="23101" y="21577"/>
                </a:lnTo>
                <a:close/>
              </a:path>
              <a:path w="39370" h="38734">
                <a:moveTo>
                  <a:pt x="23634" y="27000"/>
                </a:moveTo>
                <a:lnTo>
                  <a:pt x="23279" y="27139"/>
                </a:lnTo>
                <a:lnTo>
                  <a:pt x="23583" y="27139"/>
                </a:lnTo>
                <a:lnTo>
                  <a:pt x="23634" y="27000"/>
                </a:lnTo>
                <a:close/>
              </a:path>
              <a:path w="39370" h="38734">
                <a:moveTo>
                  <a:pt x="23660" y="19913"/>
                </a:moveTo>
                <a:lnTo>
                  <a:pt x="23202" y="20066"/>
                </a:lnTo>
                <a:lnTo>
                  <a:pt x="22936" y="20180"/>
                </a:lnTo>
                <a:lnTo>
                  <a:pt x="22783" y="20243"/>
                </a:lnTo>
                <a:lnTo>
                  <a:pt x="23253" y="20104"/>
                </a:lnTo>
                <a:lnTo>
                  <a:pt x="23507" y="19989"/>
                </a:lnTo>
                <a:lnTo>
                  <a:pt x="23660" y="19913"/>
                </a:lnTo>
                <a:close/>
              </a:path>
              <a:path w="39370" h="38734">
                <a:moveTo>
                  <a:pt x="24244" y="18186"/>
                </a:moveTo>
                <a:lnTo>
                  <a:pt x="23545" y="18503"/>
                </a:lnTo>
                <a:lnTo>
                  <a:pt x="23355" y="18592"/>
                </a:lnTo>
                <a:lnTo>
                  <a:pt x="22694" y="18783"/>
                </a:lnTo>
                <a:lnTo>
                  <a:pt x="22402" y="18910"/>
                </a:lnTo>
                <a:lnTo>
                  <a:pt x="22034" y="19075"/>
                </a:lnTo>
                <a:lnTo>
                  <a:pt x="22707" y="18884"/>
                </a:lnTo>
                <a:lnTo>
                  <a:pt x="23101" y="18707"/>
                </a:lnTo>
                <a:lnTo>
                  <a:pt x="23622" y="18656"/>
                </a:lnTo>
                <a:lnTo>
                  <a:pt x="24206" y="18592"/>
                </a:lnTo>
                <a:lnTo>
                  <a:pt x="24244" y="18186"/>
                </a:lnTo>
                <a:close/>
              </a:path>
              <a:path w="39370" h="38734">
                <a:moveTo>
                  <a:pt x="24688" y="23202"/>
                </a:moveTo>
                <a:lnTo>
                  <a:pt x="23558" y="22948"/>
                </a:lnTo>
                <a:lnTo>
                  <a:pt x="23279" y="22567"/>
                </a:lnTo>
                <a:lnTo>
                  <a:pt x="23088" y="22313"/>
                </a:lnTo>
                <a:lnTo>
                  <a:pt x="23291" y="22186"/>
                </a:lnTo>
                <a:lnTo>
                  <a:pt x="24320" y="21551"/>
                </a:lnTo>
                <a:lnTo>
                  <a:pt x="23380" y="21831"/>
                </a:lnTo>
                <a:lnTo>
                  <a:pt x="22720" y="22123"/>
                </a:lnTo>
                <a:lnTo>
                  <a:pt x="22491" y="22313"/>
                </a:lnTo>
                <a:lnTo>
                  <a:pt x="22136" y="22440"/>
                </a:lnTo>
                <a:lnTo>
                  <a:pt x="22720" y="22186"/>
                </a:lnTo>
                <a:lnTo>
                  <a:pt x="22415" y="22313"/>
                </a:lnTo>
                <a:lnTo>
                  <a:pt x="21704" y="22440"/>
                </a:lnTo>
                <a:lnTo>
                  <a:pt x="22580" y="22174"/>
                </a:lnTo>
                <a:lnTo>
                  <a:pt x="22720" y="22123"/>
                </a:lnTo>
                <a:lnTo>
                  <a:pt x="23012" y="21932"/>
                </a:lnTo>
                <a:lnTo>
                  <a:pt x="23418" y="21805"/>
                </a:lnTo>
                <a:lnTo>
                  <a:pt x="24282" y="21424"/>
                </a:lnTo>
                <a:lnTo>
                  <a:pt x="21361" y="22440"/>
                </a:lnTo>
                <a:lnTo>
                  <a:pt x="20612" y="22567"/>
                </a:lnTo>
                <a:lnTo>
                  <a:pt x="20459" y="22631"/>
                </a:lnTo>
                <a:lnTo>
                  <a:pt x="20015" y="22974"/>
                </a:lnTo>
                <a:lnTo>
                  <a:pt x="20688" y="22821"/>
                </a:lnTo>
                <a:lnTo>
                  <a:pt x="20853" y="23075"/>
                </a:lnTo>
                <a:lnTo>
                  <a:pt x="19824" y="23583"/>
                </a:lnTo>
                <a:lnTo>
                  <a:pt x="20561" y="23583"/>
                </a:lnTo>
                <a:lnTo>
                  <a:pt x="21209" y="23329"/>
                </a:lnTo>
                <a:lnTo>
                  <a:pt x="20980" y="23329"/>
                </a:lnTo>
                <a:lnTo>
                  <a:pt x="22047" y="22821"/>
                </a:lnTo>
                <a:lnTo>
                  <a:pt x="21945" y="22694"/>
                </a:lnTo>
                <a:lnTo>
                  <a:pt x="21653" y="22694"/>
                </a:lnTo>
                <a:lnTo>
                  <a:pt x="22237" y="22440"/>
                </a:lnTo>
                <a:lnTo>
                  <a:pt x="22529" y="22313"/>
                </a:lnTo>
                <a:lnTo>
                  <a:pt x="22453" y="22682"/>
                </a:lnTo>
                <a:lnTo>
                  <a:pt x="22758" y="22567"/>
                </a:lnTo>
                <a:lnTo>
                  <a:pt x="22669" y="23444"/>
                </a:lnTo>
                <a:lnTo>
                  <a:pt x="23228" y="23202"/>
                </a:lnTo>
                <a:lnTo>
                  <a:pt x="22898" y="23456"/>
                </a:lnTo>
                <a:lnTo>
                  <a:pt x="22656" y="23533"/>
                </a:lnTo>
                <a:lnTo>
                  <a:pt x="22644" y="23710"/>
                </a:lnTo>
                <a:lnTo>
                  <a:pt x="24574" y="23253"/>
                </a:lnTo>
                <a:close/>
              </a:path>
              <a:path w="39370" h="38734">
                <a:moveTo>
                  <a:pt x="24841" y="18643"/>
                </a:moveTo>
                <a:lnTo>
                  <a:pt x="23431" y="18961"/>
                </a:lnTo>
                <a:lnTo>
                  <a:pt x="23660" y="18783"/>
                </a:lnTo>
                <a:lnTo>
                  <a:pt x="21869" y="19316"/>
                </a:lnTo>
                <a:lnTo>
                  <a:pt x="21983" y="19456"/>
                </a:lnTo>
                <a:lnTo>
                  <a:pt x="21742" y="19621"/>
                </a:lnTo>
                <a:lnTo>
                  <a:pt x="21996" y="19558"/>
                </a:lnTo>
                <a:lnTo>
                  <a:pt x="22085" y="19926"/>
                </a:lnTo>
                <a:lnTo>
                  <a:pt x="21094" y="20789"/>
                </a:lnTo>
                <a:lnTo>
                  <a:pt x="21272" y="20980"/>
                </a:lnTo>
                <a:lnTo>
                  <a:pt x="21386" y="21170"/>
                </a:lnTo>
                <a:lnTo>
                  <a:pt x="20485" y="21704"/>
                </a:lnTo>
                <a:lnTo>
                  <a:pt x="21297" y="21526"/>
                </a:lnTo>
                <a:lnTo>
                  <a:pt x="22212" y="21120"/>
                </a:lnTo>
                <a:lnTo>
                  <a:pt x="21920" y="21043"/>
                </a:lnTo>
                <a:lnTo>
                  <a:pt x="22034" y="20485"/>
                </a:lnTo>
                <a:lnTo>
                  <a:pt x="22199" y="20307"/>
                </a:lnTo>
                <a:lnTo>
                  <a:pt x="22237" y="19608"/>
                </a:lnTo>
                <a:lnTo>
                  <a:pt x="22225" y="20116"/>
                </a:lnTo>
                <a:lnTo>
                  <a:pt x="23558" y="19926"/>
                </a:lnTo>
                <a:lnTo>
                  <a:pt x="23164" y="19685"/>
                </a:lnTo>
                <a:lnTo>
                  <a:pt x="23304" y="19545"/>
                </a:lnTo>
                <a:lnTo>
                  <a:pt x="23253" y="19354"/>
                </a:lnTo>
                <a:lnTo>
                  <a:pt x="22936" y="19329"/>
                </a:lnTo>
                <a:lnTo>
                  <a:pt x="24053" y="18999"/>
                </a:lnTo>
                <a:lnTo>
                  <a:pt x="24841" y="18643"/>
                </a:lnTo>
                <a:close/>
              </a:path>
              <a:path w="39370" h="38734">
                <a:moveTo>
                  <a:pt x="24942" y="17665"/>
                </a:moveTo>
                <a:lnTo>
                  <a:pt x="24282" y="17856"/>
                </a:lnTo>
                <a:lnTo>
                  <a:pt x="23990" y="17983"/>
                </a:lnTo>
                <a:lnTo>
                  <a:pt x="23622" y="18148"/>
                </a:lnTo>
                <a:lnTo>
                  <a:pt x="24295" y="17957"/>
                </a:lnTo>
                <a:lnTo>
                  <a:pt x="24587" y="17830"/>
                </a:lnTo>
                <a:lnTo>
                  <a:pt x="24942" y="17665"/>
                </a:lnTo>
                <a:close/>
              </a:path>
              <a:path w="39370" h="38734">
                <a:moveTo>
                  <a:pt x="25006" y="19926"/>
                </a:moveTo>
                <a:lnTo>
                  <a:pt x="22504" y="20485"/>
                </a:lnTo>
                <a:lnTo>
                  <a:pt x="22491" y="20993"/>
                </a:lnTo>
                <a:lnTo>
                  <a:pt x="22860" y="21031"/>
                </a:lnTo>
                <a:lnTo>
                  <a:pt x="25006" y="19926"/>
                </a:lnTo>
                <a:close/>
              </a:path>
              <a:path w="39370" h="38734">
                <a:moveTo>
                  <a:pt x="25920" y="19037"/>
                </a:moveTo>
                <a:lnTo>
                  <a:pt x="25209" y="19354"/>
                </a:lnTo>
                <a:lnTo>
                  <a:pt x="25069" y="19418"/>
                </a:lnTo>
                <a:lnTo>
                  <a:pt x="25222" y="19405"/>
                </a:lnTo>
                <a:lnTo>
                  <a:pt x="25527" y="19494"/>
                </a:lnTo>
                <a:lnTo>
                  <a:pt x="25920" y="19037"/>
                </a:lnTo>
                <a:close/>
              </a:path>
              <a:path w="39370" h="38734">
                <a:moveTo>
                  <a:pt x="26606" y="17500"/>
                </a:moveTo>
                <a:lnTo>
                  <a:pt x="25882" y="17830"/>
                </a:lnTo>
                <a:lnTo>
                  <a:pt x="25679" y="17919"/>
                </a:lnTo>
                <a:lnTo>
                  <a:pt x="25895" y="17894"/>
                </a:lnTo>
                <a:lnTo>
                  <a:pt x="26136" y="18008"/>
                </a:lnTo>
                <a:lnTo>
                  <a:pt x="25438" y="18326"/>
                </a:lnTo>
                <a:lnTo>
                  <a:pt x="25044" y="18503"/>
                </a:lnTo>
                <a:lnTo>
                  <a:pt x="25514" y="18554"/>
                </a:lnTo>
                <a:lnTo>
                  <a:pt x="26060" y="18580"/>
                </a:lnTo>
                <a:lnTo>
                  <a:pt x="26390" y="17894"/>
                </a:lnTo>
                <a:lnTo>
                  <a:pt x="26606" y="17500"/>
                </a:lnTo>
                <a:close/>
              </a:path>
              <a:path w="39370" h="38734">
                <a:moveTo>
                  <a:pt x="27000" y="22898"/>
                </a:moveTo>
                <a:lnTo>
                  <a:pt x="26416" y="23075"/>
                </a:lnTo>
                <a:lnTo>
                  <a:pt x="26136" y="23202"/>
                </a:lnTo>
                <a:lnTo>
                  <a:pt x="25857" y="23329"/>
                </a:lnTo>
                <a:lnTo>
                  <a:pt x="26441" y="23152"/>
                </a:lnTo>
                <a:lnTo>
                  <a:pt x="26720" y="23037"/>
                </a:lnTo>
                <a:lnTo>
                  <a:pt x="27000" y="22898"/>
                </a:lnTo>
                <a:close/>
              </a:path>
              <a:path w="39370" h="38734">
                <a:moveTo>
                  <a:pt x="27266" y="22326"/>
                </a:moveTo>
                <a:lnTo>
                  <a:pt x="26797" y="22479"/>
                </a:lnTo>
                <a:lnTo>
                  <a:pt x="26543" y="22593"/>
                </a:lnTo>
                <a:lnTo>
                  <a:pt x="26390" y="22656"/>
                </a:lnTo>
                <a:lnTo>
                  <a:pt x="26860" y="22517"/>
                </a:lnTo>
                <a:lnTo>
                  <a:pt x="27114" y="22402"/>
                </a:lnTo>
                <a:lnTo>
                  <a:pt x="27266" y="22326"/>
                </a:lnTo>
                <a:close/>
              </a:path>
              <a:path w="39370" h="38734">
                <a:moveTo>
                  <a:pt x="28397" y="22148"/>
                </a:moveTo>
                <a:lnTo>
                  <a:pt x="26873" y="22707"/>
                </a:lnTo>
                <a:lnTo>
                  <a:pt x="26631" y="22809"/>
                </a:lnTo>
                <a:lnTo>
                  <a:pt x="26060" y="23037"/>
                </a:lnTo>
                <a:lnTo>
                  <a:pt x="26365" y="23063"/>
                </a:lnTo>
                <a:lnTo>
                  <a:pt x="27228" y="22669"/>
                </a:lnTo>
                <a:lnTo>
                  <a:pt x="28397" y="22148"/>
                </a:lnTo>
                <a:close/>
              </a:path>
              <a:path w="39370" h="38734">
                <a:moveTo>
                  <a:pt x="28778" y="24409"/>
                </a:moveTo>
                <a:lnTo>
                  <a:pt x="28321" y="24561"/>
                </a:lnTo>
                <a:lnTo>
                  <a:pt x="28054" y="24676"/>
                </a:lnTo>
                <a:lnTo>
                  <a:pt x="27901" y="24739"/>
                </a:lnTo>
                <a:lnTo>
                  <a:pt x="28371" y="24599"/>
                </a:lnTo>
                <a:lnTo>
                  <a:pt x="28625" y="24485"/>
                </a:lnTo>
                <a:lnTo>
                  <a:pt x="28778" y="24409"/>
                </a:lnTo>
                <a:close/>
              </a:path>
              <a:path w="39370" h="38734">
                <a:moveTo>
                  <a:pt x="28867" y="24257"/>
                </a:moveTo>
                <a:lnTo>
                  <a:pt x="28282" y="24434"/>
                </a:lnTo>
                <a:lnTo>
                  <a:pt x="28003" y="24561"/>
                </a:lnTo>
                <a:lnTo>
                  <a:pt x="27724" y="24688"/>
                </a:lnTo>
                <a:lnTo>
                  <a:pt x="28308" y="24511"/>
                </a:lnTo>
                <a:lnTo>
                  <a:pt x="28867" y="24257"/>
                </a:lnTo>
                <a:close/>
              </a:path>
              <a:path w="39370" h="38734">
                <a:moveTo>
                  <a:pt x="29324" y="26200"/>
                </a:moveTo>
                <a:close/>
              </a:path>
              <a:path w="39370" h="38734">
                <a:moveTo>
                  <a:pt x="29489" y="29806"/>
                </a:moveTo>
                <a:lnTo>
                  <a:pt x="29095" y="29933"/>
                </a:lnTo>
                <a:lnTo>
                  <a:pt x="29489" y="29806"/>
                </a:lnTo>
                <a:close/>
              </a:path>
              <a:path w="39370" h="38734">
                <a:moveTo>
                  <a:pt x="29768" y="24866"/>
                </a:moveTo>
                <a:lnTo>
                  <a:pt x="29184" y="25044"/>
                </a:lnTo>
                <a:lnTo>
                  <a:pt x="28905" y="25171"/>
                </a:lnTo>
                <a:lnTo>
                  <a:pt x="28625" y="25298"/>
                </a:lnTo>
                <a:lnTo>
                  <a:pt x="29210" y="25120"/>
                </a:lnTo>
                <a:lnTo>
                  <a:pt x="29768" y="24866"/>
                </a:lnTo>
                <a:close/>
              </a:path>
              <a:path w="39370" h="38734">
                <a:moveTo>
                  <a:pt x="29781" y="24053"/>
                </a:moveTo>
                <a:lnTo>
                  <a:pt x="28651" y="24561"/>
                </a:lnTo>
                <a:lnTo>
                  <a:pt x="28168" y="24777"/>
                </a:lnTo>
                <a:lnTo>
                  <a:pt x="28740" y="24790"/>
                </a:lnTo>
                <a:lnTo>
                  <a:pt x="28994" y="24917"/>
                </a:lnTo>
                <a:lnTo>
                  <a:pt x="28829" y="24980"/>
                </a:lnTo>
                <a:lnTo>
                  <a:pt x="28676" y="25044"/>
                </a:lnTo>
                <a:lnTo>
                  <a:pt x="29057" y="24930"/>
                </a:lnTo>
                <a:lnTo>
                  <a:pt x="28854" y="25031"/>
                </a:lnTo>
                <a:lnTo>
                  <a:pt x="27762" y="25527"/>
                </a:lnTo>
                <a:lnTo>
                  <a:pt x="29425" y="24904"/>
                </a:lnTo>
                <a:lnTo>
                  <a:pt x="29756" y="24765"/>
                </a:lnTo>
                <a:lnTo>
                  <a:pt x="29121" y="24955"/>
                </a:lnTo>
                <a:lnTo>
                  <a:pt x="29400" y="24790"/>
                </a:lnTo>
                <a:lnTo>
                  <a:pt x="29552" y="24726"/>
                </a:lnTo>
                <a:lnTo>
                  <a:pt x="29210" y="24841"/>
                </a:lnTo>
                <a:lnTo>
                  <a:pt x="29781" y="24053"/>
                </a:lnTo>
                <a:close/>
              </a:path>
              <a:path w="39370" h="38734">
                <a:moveTo>
                  <a:pt x="29972" y="26949"/>
                </a:moveTo>
                <a:lnTo>
                  <a:pt x="29387" y="27114"/>
                </a:lnTo>
                <a:lnTo>
                  <a:pt x="29108" y="27241"/>
                </a:lnTo>
                <a:lnTo>
                  <a:pt x="28829" y="27368"/>
                </a:lnTo>
                <a:lnTo>
                  <a:pt x="29413" y="27190"/>
                </a:lnTo>
                <a:lnTo>
                  <a:pt x="29692" y="27076"/>
                </a:lnTo>
                <a:lnTo>
                  <a:pt x="29972" y="26949"/>
                </a:lnTo>
                <a:close/>
              </a:path>
              <a:path w="39370" h="38734">
                <a:moveTo>
                  <a:pt x="30429" y="29044"/>
                </a:moveTo>
                <a:lnTo>
                  <a:pt x="29997" y="28981"/>
                </a:lnTo>
                <a:lnTo>
                  <a:pt x="30162" y="29171"/>
                </a:lnTo>
                <a:lnTo>
                  <a:pt x="30429" y="29044"/>
                </a:lnTo>
                <a:close/>
              </a:path>
              <a:path w="39370" h="38734">
                <a:moveTo>
                  <a:pt x="30505" y="23469"/>
                </a:moveTo>
                <a:lnTo>
                  <a:pt x="29248" y="23901"/>
                </a:lnTo>
                <a:lnTo>
                  <a:pt x="30213" y="23139"/>
                </a:lnTo>
                <a:lnTo>
                  <a:pt x="28359" y="23837"/>
                </a:lnTo>
                <a:lnTo>
                  <a:pt x="28041" y="23964"/>
                </a:lnTo>
                <a:lnTo>
                  <a:pt x="28371" y="23939"/>
                </a:lnTo>
                <a:lnTo>
                  <a:pt x="28625" y="24104"/>
                </a:lnTo>
                <a:lnTo>
                  <a:pt x="28486" y="24155"/>
                </a:lnTo>
                <a:lnTo>
                  <a:pt x="27165" y="24828"/>
                </a:lnTo>
                <a:lnTo>
                  <a:pt x="28752" y="24193"/>
                </a:lnTo>
                <a:lnTo>
                  <a:pt x="29032" y="24066"/>
                </a:lnTo>
                <a:lnTo>
                  <a:pt x="30505" y="23469"/>
                </a:lnTo>
                <a:close/>
              </a:path>
              <a:path w="39370" h="38734">
                <a:moveTo>
                  <a:pt x="31165" y="24574"/>
                </a:moveTo>
                <a:lnTo>
                  <a:pt x="29603" y="25120"/>
                </a:lnTo>
                <a:lnTo>
                  <a:pt x="28549" y="25552"/>
                </a:lnTo>
                <a:lnTo>
                  <a:pt x="28943" y="25577"/>
                </a:lnTo>
                <a:lnTo>
                  <a:pt x="30162" y="25031"/>
                </a:lnTo>
                <a:lnTo>
                  <a:pt x="31165" y="24574"/>
                </a:lnTo>
                <a:close/>
              </a:path>
              <a:path w="39370" h="38734">
                <a:moveTo>
                  <a:pt x="35052" y="29044"/>
                </a:moveTo>
                <a:lnTo>
                  <a:pt x="31762" y="29806"/>
                </a:lnTo>
                <a:lnTo>
                  <a:pt x="31064" y="29679"/>
                </a:lnTo>
                <a:lnTo>
                  <a:pt x="30784" y="29552"/>
                </a:lnTo>
                <a:lnTo>
                  <a:pt x="30657" y="29565"/>
                </a:lnTo>
                <a:lnTo>
                  <a:pt x="28575" y="30441"/>
                </a:lnTo>
                <a:lnTo>
                  <a:pt x="28613" y="30187"/>
                </a:lnTo>
                <a:lnTo>
                  <a:pt x="29197" y="29933"/>
                </a:lnTo>
                <a:lnTo>
                  <a:pt x="25057" y="29946"/>
                </a:lnTo>
                <a:lnTo>
                  <a:pt x="25057" y="30695"/>
                </a:lnTo>
                <a:lnTo>
                  <a:pt x="23736" y="31203"/>
                </a:lnTo>
                <a:lnTo>
                  <a:pt x="23914" y="31076"/>
                </a:lnTo>
                <a:lnTo>
                  <a:pt x="24130" y="30937"/>
                </a:lnTo>
                <a:lnTo>
                  <a:pt x="24384" y="30822"/>
                </a:lnTo>
                <a:lnTo>
                  <a:pt x="25057" y="30695"/>
                </a:lnTo>
                <a:lnTo>
                  <a:pt x="25057" y="29946"/>
                </a:lnTo>
                <a:lnTo>
                  <a:pt x="24574" y="29946"/>
                </a:lnTo>
                <a:lnTo>
                  <a:pt x="24320" y="30073"/>
                </a:lnTo>
                <a:lnTo>
                  <a:pt x="24003" y="30187"/>
                </a:lnTo>
                <a:lnTo>
                  <a:pt x="24574" y="29946"/>
                </a:lnTo>
                <a:lnTo>
                  <a:pt x="29095" y="29933"/>
                </a:lnTo>
                <a:lnTo>
                  <a:pt x="29692" y="29679"/>
                </a:lnTo>
                <a:lnTo>
                  <a:pt x="29502" y="29794"/>
                </a:lnTo>
                <a:lnTo>
                  <a:pt x="30657" y="29565"/>
                </a:lnTo>
                <a:lnTo>
                  <a:pt x="30784" y="29552"/>
                </a:lnTo>
                <a:lnTo>
                  <a:pt x="30568" y="29425"/>
                </a:lnTo>
                <a:lnTo>
                  <a:pt x="30353" y="29298"/>
                </a:lnTo>
                <a:lnTo>
                  <a:pt x="30149" y="29184"/>
                </a:lnTo>
                <a:lnTo>
                  <a:pt x="29667" y="29425"/>
                </a:lnTo>
                <a:lnTo>
                  <a:pt x="30251" y="29298"/>
                </a:lnTo>
                <a:lnTo>
                  <a:pt x="29349" y="29705"/>
                </a:lnTo>
                <a:lnTo>
                  <a:pt x="29095" y="29794"/>
                </a:lnTo>
                <a:lnTo>
                  <a:pt x="29362" y="29679"/>
                </a:lnTo>
                <a:lnTo>
                  <a:pt x="29641" y="29565"/>
                </a:lnTo>
                <a:lnTo>
                  <a:pt x="29108" y="29679"/>
                </a:lnTo>
                <a:lnTo>
                  <a:pt x="29387" y="29552"/>
                </a:lnTo>
                <a:lnTo>
                  <a:pt x="29425" y="29425"/>
                </a:lnTo>
                <a:lnTo>
                  <a:pt x="29235" y="29298"/>
                </a:lnTo>
                <a:lnTo>
                  <a:pt x="29235" y="29044"/>
                </a:lnTo>
                <a:lnTo>
                  <a:pt x="28371" y="29298"/>
                </a:lnTo>
                <a:lnTo>
                  <a:pt x="28613" y="29044"/>
                </a:lnTo>
                <a:lnTo>
                  <a:pt x="28854" y="28917"/>
                </a:lnTo>
                <a:lnTo>
                  <a:pt x="29591" y="28536"/>
                </a:lnTo>
                <a:lnTo>
                  <a:pt x="29654" y="28409"/>
                </a:lnTo>
                <a:lnTo>
                  <a:pt x="29438" y="28409"/>
                </a:lnTo>
                <a:lnTo>
                  <a:pt x="29565" y="28155"/>
                </a:lnTo>
                <a:lnTo>
                  <a:pt x="29502" y="27901"/>
                </a:lnTo>
                <a:lnTo>
                  <a:pt x="29159" y="27774"/>
                </a:lnTo>
                <a:lnTo>
                  <a:pt x="27660" y="28155"/>
                </a:lnTo>
                <a:lnTo>
                  <a:pt x="28270" y="27901"/>
                </a:lnTo>
                <a:lnTo>
                  <a:pt x="28956" y="27622"/>
                </a:lnTo>
                <a:lnTo>
                  <a:pt x="28562" y="27914"/>
                </a:lnTo>
                <a:lnTo>
                  <a:pt x="30200" y="27178"/>
                </a:lnTo>
                <a:lnTo>
                  <a:pt x="30099" y="27647"/>
                </a:lnTo>
                <a:lnTo>
                  <a:pt x="29984" y="28028"/>
                </a:lnTo>
                <a:lnTo>
                  <a:pt x="29540" y="28917"/>
                </a:lnTo>
                <a:lnTo>
                  <a:pt x="29997" y="28981"/>
                </a:lnTo>
                <a:lnTo>
                  <a:pt x="31597" y="27393"/>
                </a:lnTo>
                <a:lnTo>
                  <a:pt x="31496" y="26758"/>
                </a:lnTo>
                <a:lnTo>
                  <a:pt x="31381" y="26504"/>
                </a:lnTo>
                <a:lnTo>
                  <a:pt x="31089" y="26504"/>
                </a:lnTo>
                <a:lnTo>
                  <a:pt x="29984" y="26746"/>
                </a:lnTo>
                <a:lnTo>
                  <a:pt x="30988" y="26085"/>
                </a:lnTo>
                <a:lnTo>
                  <a:pt x="31178" y="25958"/>
                </a:lnTo>
                <a:lnTo>
                  <a:pt x="30937" y="26009"/>
                </a:lnTo>
                <a:lnTo>
                  <a:pt x="30099" y="26085"/>
                </a:lnTo>
                <a:lnTo>
                  <a:pt x="31102" y="25565"/>
                </a:lnTo>
                <a:lnTo>
                  <a:pt x="30276" y="25920"/>
                </a:lnTo>
                <a:lnTo>
                  <a:pt x="31343" y="25361"/>
                </a:lnTo>
                <a:lnTo>
                  <a:pt x="29908" y="25336"/>
                </a:lnTo>
                <a:lnTo>
                  <a:pt x="29679" y="25438"/>
                </a:lnTo>
                <a:lnTo>
                  <a:pt x="29159" y="25730"/>
                </a:lnTo>
                <a:lnTo>
                  <a:pt x="28714" y="26085"/>
                </a:lnTo>
                <a:lnTo>
                  <a:pt x="29095" y="26174"/>
                </a:lnTo>
                <a:lnTo>
                  <a:pt x="29286" y="26187"/>
                </a:lnTo>
                <a:lnTo>
                  <a:pt x="29857" y="26111"/>
                </a:lnTo>
                <a:lnTo>
                  <a:pt x="29641" y="26200"/>
                </a:lnTo>
                <a:lnTo>
                  <a:pt x="29641" y="26974"/>
                </a:lnTo>
                <a:lnTo>
                  <a:pt x="29946" y="26771"/>
                </a:lnTo>
                <a:lnTo>
                  <a:pt x="30264" y="26885"/>
                </a:lnTo>
                <a:lnTo>
                  <a:pt x="30213" y="27089"/>
                </a:lnTo>
                <a:lnTo>
                  <a:pt x="29184" y="27444"/>
                </a:lnTo>
                <a:lnTo>
                  <a:pt x="28854" y="27520"/>
                </a:lnTo>
                <a:lnTo>
                  <a:pt x="28486" y="27393"/>
                </a:lnTo>
                <a:lnTo>
                  <a:pt x="28143" y="26504"/>
                </a:lnTo>
                <a:lnTo>
                  <a:pt x="28003" y="26123"/>
                </a:lnTo>
                <a:lnTo>
                  <a:pt x="27178" y="25869"/>
                </a:lnTo>
                <a:lnTo>
                  <a:pt x="27152" y="27901"/>
                </a:lnTo>
                <a:lnTo>
                  <a:pt x="25400" y="28854"/>
                </a:lnTo>
                <a:lnTo>
                  <a:pt x="24968" y="29184"/>
                </a:lnTo>
                <a:lnTo>
                  <a:pt x="24676" y="29298"/>
                </a:lnTo>
                <a:lnTo>
                  <a:pt x="24523" y="29298"/>
                </a:lnTo>
                <a:lnTo>
                  <a:pt x="24828" y="29222"/>
                </a:lnTo>
                <a:lnTo>
                  <a:pt x="25158" y="29044"/>
                </a:lnTo>
                <a:lnTo>
                  <a:pt x="25400" y="28917"/>
                </a:lnTo>
                <a:lnTo>
                  <a:pt x="25044" y="29044"/>
                </a:lnTo>
                <a:lnTo>
                  <a:pt x="24612" y="29044"/>
                </a:lnTo>
                <a:lnTo>
                  <a:pt x="24472" y="28790"/>
                </a:lnTo>
                <a:lnTo>
                  <a:pt x="24422" y="29552"/>
                </a:lnTo>
                <a:lnTo>
                  <a:pt x="24117" y="29705"/>
                </a:lnTo>
                <a:lnTo>
                  <a:pt x="23863" y="29794"/>
                </a:lnTo>
                <a:lnTo>
                  <a:pt x="24422" y="29552"/>
                </a:lnTo>
                <a:lnTo>
                  <a:pt x="24422" y="28714"/>
                </a:lnTo>
                <a:lnTo>
                  <a:pt x="24244" y="28524"/>
                </a:lnTo>
                <a:lnTo>
                  <a:pt x="23685" y="28384"/>
                </a:lnTo>
                <a:lnTo>
                  <a:pt x="23685" y="30568"/>
                </a:lnTo>
                <a:lnTo>
                  <a:pt x="22821" y="30911"/>
                </a:lnTo>
                <a:lnTo>
                  <a:pt x="22821" y="32219"/>
                </a:lnTo>
                <a:lnTo>
                  <a:pt x="22415" y="32473"/>
                </a:lnTo>
                <a:lnTo>
                  <a:pt x="21945" y="32600"/>
                </a:lnTo>
                <a:lnTo>
                  <a:pt x="22098" y="32473"/>
                </a:lnTo>
                <a:lnTo>
                  <a:pt x="22313" y="32359"/>
                </a:lnTo>
                <a:lnTo>
                  <a:pt x="21907" y="32473"/>
                </a:lnTo>
                <a:lnTo>
                  <a:pt x="22059" y="32346"/>
                </a:lnTo>
                <a:lnTo>
                  <a:pt x="22352" y="32334"/>
                </a:lnTo>
                <a:lnTo>
                  <a:pt x="22796" y="32092"/>
                </a:lnTo>
                <a:lnTo>
                  <a:pt x="22390" y="32334"/>
                </a:lnTo>
                <a:lnTo>
                  <a:pt x="22821" y="32219"/>
                </a:lnTo>
                <a:lnTo>
                  <a:pt x="22821" y="30911"/>
                </a:lnTo>
                <a:lnTo>
                  <a:pt x="22364" y="31076"/>
                </a:lnTo>
                <a:lnTo>
                  <a:pt x="22733" y="30822"/>
                </a:lnTo>
                <a:lnTo>
                  <a:pt x="23152" y="30670"/>
                </a:lnTo>
                <a:lnTo>
                  <a:pt x="23685" y="30568"/>
                </a:lnTo>
                <a:lnTo>
                  <a:pt x="23685" y="28384"/>
                </a:lnTo>
                <a:lnTo>
                  <a:pt x="22783" y="28155"/>
                </a:lnTo>
                <a:lnTo>
                  <a:pt x="22733" y="27914"/>
                </a:lnTo>
                <a:lnTo>
                  <a:pt x="22555" y="28028"/>
                </a:lnTo>
                <a:lnTo>
                  <a:pt x="22085" y="28155"/>
                </a:lnTo>
                <a:lnTo>
                  <a:pt x="22237" y="28028"/>
                </a:lnTo>
                <a:lnTo>
                  <a:pt x="22491" y="27901"/>
                </a:lnTo>
                <a:lnTo>
                  <a:pt x="22618" y="27863"/>
                </a:lnTo>
                <a:lnTo>
                  <a:pt x="22644" y="27393"/>
                </a:lnTo>
                <a:lnTo>
                  <a:pt x="23279" y="27139"/>
                </a:lnTo>
                <a:lnTo>
                  <a:pt x="22910" y="27139"/>
                </a:lnTo>
                <a:lnTo>
                  <a:pt x="23418" y="26885"/>
                </a:lnTo>
                <a:lnTo>
                  <a:pt x="23723" y="26758"/>
                </a:lnTo>
                <a:lnTo>
                  <a:pt x="23647" y="26974"/>
                </a:lnTo>
                <a:lnTo>
                  <a:pt x="24218" y="26758"/>
                </a:lnTo>
                <a:lnTo>
                  <a:pt x="24917" y="26504"/>
                </a:lnTo>
                <a:lnTo>
                  <a:pt x="24206" y="27393"/>
                </a:lnTo>
                <a:lnTo>
                  <a:pt x="24104" y="27838"/>
                </a:lnTo>
                <a:lnTo>
                  <a:pt x="24206" y="28486"/>
                </a:lnTo>
                <a:lnTo>
                  <a:pt x="24333" y="28536"/>
                </a:lnTo>
                <a:lnTo>
                  <a:pt x="24434" y="28663"/>
                </a:lnTo>
                <a:lnTo>
                  <a:pt x="27152" y="27901"/>
                </a:lnTo>
                <a:lnTo>
                  <a:pt x="27152" y="25869"/>
                </a:lnTo>
                <a:lnTo>
                  <a:pt x="26606" y="25679"/>
                </a:lnTo>
                <a:lnTo>
                  <a:pt x="25844" y="25361"/>
                </a:lnTo>
                <a:lnTo>
                  <a:pt x="25234" y="25107"/>
                </a:lnTo>
                <a:lnTo>
                  <a:pt x="25615" y="24853"/>
                </a:lnTo>
                <a:lnTo>
                  <a:pt x="26797" y="24091"/>
                </a:lnTo>
                <a:lnTo>
                  <a:pt x="25679" y="24091"/>
                </a:lnTo>
                <a:lnTo>
                  <a:pt x="24752" y="24472"/>
                </a:lnTo>
                <a:lnTo>
                  <a:pt x="24574" y="24434"/>
                </a:lnTo>
                <a:lnTo>
                  <a:pt x="24574" y="25107"/>
                </a:lnTo>
                <a:lnTo>
                  <a:pt x="24333" y="25234"/>
                </a:lnTo>
                <a:lnTo>
                  <a:pt x="24218" y="25869"/>
                </a:lnTo>
                <a:lnTo>
                  <a:pt x="24003" y="25996"/>
                </a:lnTo>
                <a:lnTo>
                  <a:pt x="24003" y="26504"/>
                </a:lnTo>
                <a:lnTo>
                  <a:pt x="23342" y="26885"/>
                </a:lnTo>
                <a:lnTo>
                  <a:pt x="22847" y="26987"/>
                </a:lnTo>
                <a:lnTo>
                  <a:pt x="22313" y="27139"/>
                </a:lnTo>
                <a:lnTo>
                  <a:pt x="22517" y="26987"/>
                </a:lnTo>
                <a:lnTo>
                  <a:pt x="22720" y="26885"/>
                </a:lnTo>
                <a:lnTo>
                  <a:pt x="22123" y="27012"/>
                </a:lnTo>
                <a:lnTo>
                  <a:pt x="22682" y="26758"/>
                </a:lnTo>
                <a:lnTo>
                  <a:pt x="23279" y="26631"/>
                </a:lnTo>
                <a:lnTo>
                  <a:pt x="22720" y="26885"/>
                </a:lnTo>
                <a:lnTo>
                  <a:pt x="23190" y="26758"/>
                </a:lnTo>
                <a:lnTo>
                  <a:pt x="22910" y="26936"/>
                </a:lnTo>
                <a:lnTo>
                  <a:pt x="23329" y="26758"/>
                </a:lnTo>
                <a:lnTo>
                  <a:pt x="23660" y="26631"/>
                </a:lnTo>
                <a:lnTo>
                  <a:pt x="24003" y="26504"/>
                </a:lnTo>
                <a:lnTo>
                  <a:pt x="24003" y="25996"/>
                </a:lnTo>
                <a:lnTo>
                  <a:pt x="23431" y="26250"/>
                </a:lnTo>
                <a:lnTo>
                  <a:pt x="21958" y="26987"/>
                </a:lnTo>
                <a:lnTo>
                  <a:pt x="22961" y="26631"/>
                </a:lnTo>
                <a:lnTo>
                  <a:pt x="21945" y="27012"/>
                </a:lnTo>
                <a:lnTo>
                  <a:pt x="22250" y="26504"/>
                </a:lnTo>
                <a:lnTo>
                  <a:pt x="22123" y="26250"/>
                </a:lnTo>
                <a:lnTo>
                  <a:pt x="21780" y="26123"/>
                </a:lnTo>
                <a:lnTo>
                  <a:pt x="22275" y="25565"/>
                </a:lnTo>
                <a:lnTo>
                  <a:pt x="21526" y="25869"/>
                </a:lnTo>
                <a:lnTo>
                  <a:pt x="20688" y="25996"/>
                </a:lnTo>
                <a:lnTo>
                  <a:pt x="21374" y="25742"/>
                </a:lnTo>
                <a:lnTo>
                  <a:pt x="22415" y="25361"/>
                </a:lnTo>
                <a:lnTo>
                  <a:pt x="24003" y="24853"/>
                </a:lnTo>
                <a:lnTo>
                  <a:pt x="22707" y="25387"/>
                </a:lnTo>
                <a:lnTo>
                  <a:pt x="22593" y="25717"/>
                </a:lnTo>
                <a:lnTo>
                  <a:pt x="22720" y="25996"/>
                </a:lnTo>
                <a:lnTo>
                  <a:pt x="23241" y="25996"/>
                </a:lnTo>
                <a:lnTo>
                  <a:pt x="23418" y="26238"/>
                </a:lnTo>
                <a:lnTo>
                  <a:pt x="24155" y="25869"/>
                </a:lnTo>
                <a:lnTo>
                  <a:pt x="24218" y="25285"/>
                </a:lnTo>
                <a:lnTo>
                  <a:pt x="23977" y="25361"/>
                </a:lnTo>
                <a:lnTo>
                  <a:pt x="24574" y="25107"/>
                </a:lnTo>
                <a:lnTo>
                  <a:pt x="24574" y="24434"/>
                </a:lnTo>
                <a:lnTo>
                  <a:pt x="24371" y="24371"/>
                </a:lnTo>
                <a:lnTo>
                  <a:pt x="22390" y="25234"/>
                </a:lnTo>
                <a:lnTo>
                  <a:pt x="22148" y="25361"/>
                </a:lnTo>
                <a:lnTo>
                  <a:pt x="22390" y="25234"/>
                </a:lnTo>
                <a:lnTo>
                  <a:pt x="22923" y="24980"/>
                </a:lnTo>
                <a:lnTo>
                  <a:pt x="23190" y="24853"/>
                </a:lnTo>
                <a:lnTo>
                  <a:pt x="23469" y="24726"/>
                </a:lnTo>
                <a:lnTo>
                  <a:pt x="24371" y="24472"/>
                </a:lnTo>
                <a:lnTo>
                  <a:pt x="24282" y="24345"/>
                </a:lnTo>
                <a:lnTo>
                  <a:pt x="24320" y="23964"/>
                </a:lnTo>
                <a:lnTo>
                  <a:pt x="24498" y="23583"/>
                </a:lnTo>
                <a:lnTo>
                  <a:pt x="24663" y="23253"/>
                </a:lnTo>
                <a:lnTo>
                  <a:pt x="23812" y="23660"/>
                </a:lnTo>
                <a:lnTo>
                  <a:pt x="24066" y="23583"/>
                </a:lnTo>
                <a:lnTo>
                  <a:pt x="23660" y="23761"/>
                </a:lnTo>
                <a:lnTo>
                  <a:pt x="23660" y="24472"/>
                </a:lnTo>
                <a:lnTo>
                  <a:pt x="23431" y="24599"/>
                </a:lnTo>
                <a:lnTo>
                  <a:pt x="23063" y="24726"/>
                </a:lnTo>
                <a:lnTo>
                  <a:pt x="23660" y="24472"/>
                </a:lnTo>
                <a:lnTo>
                  <a:pt x="23660" y="23761"/>
                </a:lnTo>
                <a:lnTo>
                  <a:pt x="23164" y="23964"/>
                </a:lnTo>
                <a:lnTo>
                  <a:pt x="23812" y="23660"/>
                </a:lnTo>
                <a:lnTo>
                  <a:pt x="22529" y="24015"/>
                </a:lnTo>
                <a:lnTo>
                  <a:pt x="22529" y="24980"/>
                </a:lnTo>
                <a:lnTo>
                  <a:pt x="21932" y="25234"/>
                </a:lnTo>
                <a:lnTo>
                  <a:pt x="22110" y="25107"/>
                </a:lnTo>
                <a:lnTo>
                  <a:pt x="22288" y="24980"/>
                </a:lnTo>
                <a:lnTo>
                  <a:pt x="21907" y="25107"/>
                </a:lnTo>
                <a:lnTo>
                  <a:pt x="22504" y="24853"/>
                </a:lnTo>
                <a:lnTo>
                  <a:pt x="22288" y="24980"/>
                </a:lnTo>
                <a:lnTo>
                  <a:pt x="22529" y="24980"/>
                </a:lnTo>
                <a:lnTo>
                  <a:pt x="22529" y="24015"/>
                </a:lnTo>
                <a:lnTo>
                  <a:pt x="20688" y="24523"/>
                </a:lnTo>
                <a:lnTo>
                  <a:pt x="22009" y="24345"/>
                </a:lnTo>
                <a:lnTo>
                  <a:pt x="21132" y="25234"/>
                </a:lnTo>
                <a:lnTo>
                  <a:pt x="22072" y="25361"/>
                </a:lnTo>
                <a:lnTo>
                  <a:pt x="21450" y="25615"/>
                </a:lnTo>
                <a:lnTo>
                  <a:pt x="20802" y="25717"/>
                </a:lnTo>
                <a:lnTo>
                  <a:pt x="20777" y="25869"/>
                </a:lnTo>
                <a:lnTo>
                  <a:pt x="20662" y="25996"/>
                </a:lnTo>
                <a:lnTo>
                  <a:pt x="20434" y="26250"/>
                </a:lnTo>
                <a:lnTo>
                  <a:pt x="21399" y="26504"/>
                </a:lnTo>
                <a:lnTo>
                  <a:pt x="20764" y="27012"/>
                </a:lnTo>
                <a:lnTo>
                  <a:pt x="21145" y="27139"/>
                </a:lnTo>
                <a:lnTo>
                  <a:pt x="21513" y="27012"/>
                </a:lnTo>
                <a:lnTo>
                  <a:pt x="21742" y="27012"/>
                </a:lnTo>
                <a:lnTo>
                  <a:pt x="21615" y="27063"/>
                </a:lnTo>
                <a:lnTo>
                  <a:pt x="21501" y="27838"/>
                </a:lnTo>
                <a:lnTo>
                  <a:pt x="21602" y="28282"/>
                </a:lnTo>
                <a:lnTo>
                  <a:pt x="21704" y="28409"/>
                </a:lnTo>
                <a:lnTo>
                  <a:pt x="22250" y="28409"/>
                </a:lnTo>
                <a:lnTo>
                  <a:pt x="21602" y="28917"/>
                </a:lnTo>
                <a:lnTo>
                  <a:pt x="22250" y="28790"/>
                </a:lnTo>
                <a:lnTo>
                  <a:pt x="21932" y="28917"/>
                </a:lnTo>
                <a:lnTo>
                  <a:pt x="22491" y="28790"/>
                </a:lnTo>
                <a:lnTo>
                  <a:pt x="22517" y="28981"/>
                </a:lnTo>
                <a:lnTo>
                  <a:pt x="22758" y="28790"/>
                </a:lnTo>
                <a:lnTo>
                  <a:pt x="22847" y="29552"/>
                </a:lnTo>
                <a:lnTo>
                  <a:pt x="23114" y="29552"/>
                </a:lnTo>
                <a:lnTo>
                  <a:pt x="22796" y="29946"/>
                </a:lnTo>
                <a:lnTo>
                  <a:pt x="22504" y="30238"/>
                </a:lnTo>
                <a:lnTo>
                  <a:pt x="22313" y="30314"/>
                </a:lnTo>
                <a:lnTo>
                  <a:pt x="21196" y="30695"/>
                </a:lnTo>
                <a:lnTo>
                  <a:pt x="21818" y="30441"/>
                </a:lnTo>
                <a:lnTo>
                  <a:pt x="22339" y="30226"/>
                </a:lnTo>
                <a:lnTo>
                  <a:pt x="22225" y="30073"/>
                </a:lnTo>
                <a:lnTo>
                  <a:pt x="21259" y="30441"/>
                </a:lnTo>
                <a:lnTo>
                  <a:pt x="21818" y="30187"/>
                </a:lnTo>
                <a:lnTo>
                  <a:pt x="19989" y="30670"/>
                </a:lnTo>
                <a:lnTo>
                  <a:pt x="20205" y="31013"/>
                </a:lnTo>
                <a:lnTo>
                  <a:pt x="20383" y="30949"/>
                </a:lnTo>
                <a:lnTo>
                  <a:pt x="20256" y="30695"/>
                </a:lnTo>
                <a:lnTo>
                  <a:pt x="20586" y="30886"/>
                </a:lnTo>
                <a:lnTo>
                  <a:pt x="20764" y="30822"/>
                </a:lnTo>
                <a:lnTo>
                  <a:pt x="21196" y="30721"/>
                </a:lnTo>
                <a:lnTo>
                  <a:pt x="21209" y="31076"/>
                </a:lnTo>
                <a:lnTo>
                  <a:pt x="21894" y="30949"/>
                </a:lnTo>
                <a:lnTo>
                  <a:pt x="21297" y="31191"/>
                </a:lnTo>
                <a:lnTo>
                  <a:pt x="21856" y="31076"/>
                </a:lnTo>
                <a:lnTo>
                  <a:pt x="22136" y="30949"/>
                </a:lnTo>
                <a:lnTo>
                  <a:pt x="22771" y="30670"/>
                </a:lnTo>
                <a:lnTo>
                  <a:pt x="23533" y="30467"/>
                </a:lnTo>
                <a:lnTo>
                  <a:pt x="21590" y="31203"/>
                </a:lnTo>
                <a:lnTo>
                  <a:pt x="21221" y="31343"/>
                </a:lnTo>
                <a:lnTo>
                  <a:pt x="20891" y="31419"/>
                </a:lnTo>
                <a:lnTo>
                  <a:pt x="21018" y="31457"/>
                </a:lnTo>
                <a:lnTo>
                  <a:pt x="21297" y="31457"/>
                </a:lnTo>
                <a:lnTo>
                  <a:pt x="21767" y="31203"/>
                </a:lnTo>
                <a:lnTo>
                  <a:pt x="21361" y="31457"/>
                </a:lnTo>
                <a:lnTo>
                  <a:pt x="20916" y="31584"/>
                </a:lnTo>
                <a:lnTo>
                  <a:pt x="19964" y="31953"/>
                </a:lnTo>
                <a:lnTo>
                  <a:pt x="20650" y="31711"/>
                </a:lnTo>
                <a:lnTo>
                  <a:pt x="20256" y="32092"/>
                </a:lnTo>
                <a:lnTo>
                  <a:pt x="20485" y="32004"/>
                </a:lnTo>
                <a:lnTo>
                  <a:pt x="20027" y="32219"/>
                </a:lnTo>
                <a:lnTo>
                  <a:pt x="20739" y="31965"/>
                </a:lnTo>
                <a:lnTo>
                  <a:pt x="21475" y="31711"/>
                </a:lnTo>
                <a:lnTo>
                  <a:pt x="22212" y="31457"/>
                </a:lnTo>
                <a:lnTo>
                  <a:pt x="22123" y="31838"/>
                </a:lnTo>
                <a:lnTo>
                  <a:pt x="21882" y="31965"/>
                </a:lnTo>
                <a:lnTo>
                  <a:pt x="21526" y="32092"/>
                </a:lnTo>
                <a:lnTo>
                  <a:pt x="21818" y="31965"/>
                </a:lnTo>
                <a:lnTo>
                  <a:pt x="22123" y="31838"/>
                </a:lnTo>
                <a:lnTo>
                  <a:pt x="22123" y="31508"/>
                </a:lnTo>
                <a:lnTo>
                  <a:pt x="21221" y="31965"/>
                </a:lnTo>
                <a:lnTo>
                  <a:pt x="21678" y="31711"/>
                </a:lnTo>
                <a:lnTo>
                  <a:pt x="20180" y="32270"/>
                </a:lnTo>
                <a:lnTo>
                  <a:pt x="20142" y="32600"/>
                </a:lnTo>
                <a:lnTo>
                  <a:pt x="19964" y="32600"/>
                </a:lnTo>
                <a:lnTo>
                  <a:pt x="19964" y="32727"/>
                </a:lnTo>
                <a:lnTo>
                  <a:pt x="19862" y="33489"/>
                </a:lnTo>
                <a:lnTo>
                  <a:pt x="18884" y="33489"/>
                </a:lnTo>
                <a:lnTo>
                  <a:pt x="19177" y="33362"/>
                </a:lnTo>
                <a:lnTo>
                  <a:pt x="19812" y="32981"/>
                </a:lnTo>
                <a:lnTo>
                  <a:pt x="19862" y="33489"/>
                </a:lnTo>
                <a:lnTo>
                  <a:pt x="19862" y="32816"/>
                </a:lnTo>
                <a:lnTo>
                  <a:pt x="19634" y="32981"/>
                </a:lnTo>
                <a:lnTo>
                  <a:pt x="17970" y="33489"/>
                </a:lnTo>
                <a:lnTo>
                  <a:pt x="19062" y="32981"/>
                </a:lnTo>
                <a:lnTo>
                  <a:pt x="19964" y="32727"/>
                </a:lnTo>
                <a:lnTo>
                  <a:pt x="19964" y="32600"/>
                </a:lnTo>
                <a:lnTo>
                  <a:pt x="19558" y="32600"/>
                </a:lnTo>
                <a:lnTo>
                  <a:pt x="19037" y="32727"/>
                </a:lnTo>
                <a:lnTo>
                  <a:pt x="19215" y="32626"/>
                </a:lnTo>
                <a:lnTo>
                  <a:pt x="18935" y="32727"/>
                </a:lnTo>
                <a:lnTo>
                  <a:pt x="19481" y="32473"/>
                </a:lnTo>
                <a:lnTo>
                  <a:pt x="19710" y="32359"/>
                </a:lnTo>
                <a:lnTo>
                  <a:pt x="19951" y="32219"/>
                </a:lnTo>
                <a:lnTo>
                  <a:pt x="20256" y="32092"/>
                </a:lnTo>
                <a:lnTo>
                  <a:pt x="19799" y="32092"/>
                </a:lnTo>
                <a:lnTo>
                  <a:pt x="19939" y="31965"/>
                </a:lnTo>
                <a:lnTo>
                  <a:pt x="19291" y="32219"/>
                </a:lnTo>
                <a:lnTo>
                  <a:pt x="19888" y="31965"/>
                </a:lnTo>
                <a:lnTo>
                  <a:pt x="20218" y="31584"/>
                </a:lnTo>
                <a:lnTo>
                  <a:pt x="20320" y="31457"/>
                </a:lnTo>
                <a:lnTo>
                  <a:pt x="20205" y="31013"/>
                </a:lnTo>
                <a:lnTo>
                  <a:pt x="18503" y="31584"/>
                </a:lnTo>
                <a:lnTo>
                  <a:pt x="19253" y="31076"/>
                </a:lnTo>
                <a:lnTo>
                  <a:pt x="19748" y="30734"/>
                </a:lnTo>
                <a:lnTo>
                  <a:pt x="18478" y="31076"/>
                </a:lnTo>
                <a:lnTo>
                  <a:pt x="19519" y="30619"/>
                </a:lnTo>
                <a:lnTo>
                  <a:pt x="19227" y="30568"/>
                </a:lnTo>
                <a:lnTo>
                  <a:pt x="19253" y="30441"/>
                </a:lnTo>
                <a:lnTo>
                  <a:pt x="17526" y="30441"/>
                </a:lnTo>
                <a:lnTo>
                  <a:pt x="17703" y="29806"/>
                </a:lnTo>
                <a:lnTo>
                  <a:pt x="17653" y="29425"/>
                </a:lnTo>
                <a:lnTo>
                  <a:pt x="17538" y="29298"/>
                </a:lnTo>
                <a:lnTo>
                  <a:pt x="17284" y="29044"/>
                </a:lnTo>
                <a:lnTo>
                  <a:pt x="17386" y="28536"/>
                </a:lnTo>
                <a:lnTo>
                  <a:pt x="17462" y="28409"/>
                </a:lnTo>
                <a:lnTo>
                  <a:pt x="17081" y="28155"/>
                </a:lnTo>
                <a:lnTo>
                  <a:pt x="16967" y="27774"/>
                </a:lnTo>
                <a:lnTo>
                  <a:pt x="15671" y="28130"/>
                </a:lnTo>
                <a:lnTo>
                  <a:pt x="15582" y="28282"/>
                </a:lnTo>
                <a:lnTo>
                  <a:pt x="15938" y="28155"/>
                </a:lnTo>
                <a:lnTo>
                  <a:pt x="15570" y="28663"/>
                </a:lnTo>
                <a:lnTo>
                  <a:pt x="15252" y="28536"/>
                </a:lnTo>
                <a:lnTo>
                  <a:pt x="15011" y="28536"/>
                </a:lnTo>
                <a:lnTo>
                  <a:pt x="14693" y="28536"/>
                </a:lnTo>
                <a:lnTo>
                  <a:pt x="15024" y="28130"/>
                </a:lnTo>
                <a:lnTo>
                  <a:pt x="15087" y="27901"/>
                </a:lnTo>
                <a:lnTo>
                  <a:pt x="16002" y="27393"/>
                </a:lnTo>
                <a:lnTo>
                  <a:pt x="16090" y="27266"/>
                </a:lnTo>
                <a:lnTo>
                  <a:pt x="15036" y="27774"/>
                </a:lnTo>
                <a:lnTo>
                  <a:pt x="14770" y="27774"/>
                </a:lnTo>
                <a:lnTo>
                  <a:pt x="14503" y="27901"/>
                </a:lnTo>
                <a:lnTo>
                  <a:pt x="13843" y="27901"/>
                </a:lnTo>
                <a:lnTo>
                  <a:pt x="13220" y="28282"/>
                </a:lnTo>
                <a:lnTo>
                  <a:pt x="13690" y="28282"/>
                </a:lnTo>
                <a:lnTo>
                  <a:pt x="15125" y="28917"/>
                </a:lnTo>
                <a:lnTo>
                  <a:pt x="15367" y="28790"/>
                </a:lnTo>
                <a:lnTo>
                  <a:pt x="15697" y="28663"/>
                </a:lnTo>
                <a:lnTo>
                  <a:pt x="16052" y="28536"/>
                </a:lnTo>
                <a:lnTo>
                  <a:pt x="16027" y="28790"/>
                </a:lnTo>
                <a:lnTo>
                  <a:pt x="16294" y="28663"/>
                </a:lnTo>
                <a:lnTo>
                  <a:pt x="16878" y="28536"/>
                </a:lnTo>
                <a:lnTo>
                  <a:pt x="16814" y="29044"/>
                </a:lnTo>
                <a:lnTo>
                  <a:pt x="16675" y="29425"/>
                </a:lnTo>
                <a:lnTo>
                  <a:pt x="16637" y="29552"/>
                </a:lnTo>
                <a:lnTo>
                  <a:pt x="16078" y="29806"/>
                </a:lnTo>
                <a:lnTo>
                  <a:pt x="16637" y="29552"/>
                </a:lnTo>
                <a:lnTo>
                  <a:pt x="15976" y="29806"/>
                </a:lnTo>
                <a:lnTo>
                  <a:pt x="16344" y="29552"/>
                </a:lnTo>
                <a:lnTo>
                  <a:pt x="16637" y="29552"/>
                </a:lnTo>
                <a:lnTo>
                  <a:pt x="16637" y="29425"/>
                </a:lnTo>
                <a:lnTo>
                  <a:pt x="16230" y="29298"/>
                </a:lnTo>
                <a:lnTo>
                  <a:pt x="16814" y="29044"/>
                </a:lnTo>
                <a:lnTo>
                  <a:pt x="16814" y="28575"/>
                </a:lnTo>
                <a:lnTo>
                  <a:pt x="16319" y="28790"/>
                </a:lnTo>
                <a:lnTo>
                  <a:pt x="16014" y="28854"/>
                </a:lnTo>
                <a:lnTo>
                  <a:pt x="15735" y="28917"/>
                </a:lnTo>
                <a:lnTo>
                  <a:pt x="15430" y="28917"/>
                </a:lnTo>
                <a:lnTo>
                  <a:pt x="15303" y="28956"/>
                </a:lnTo>
                <a:lnTo>
                  <a:pt x="15290" y="29298"/>
                </a:lnTo>
                <a:lnTo>
                  <a:pt x="14452" y="31076"/>
                </a:lnTo>
                <a:lnTo>
                  <a:pt x="18224" y="31965"/>
                </a:lnTo>
                <a:lnTo>
                  <a:pt x="16154" y="33870"/>
                </a:lnTo>
                <a:lnTo>
                  <a:pt x="16649" y="35140"/>
                </a:lnTo>
                <a:lnTo>
                  <a:pt x="16700" y="35394"/>
                </a:lnTo>
                <a:lnTo>
                  <a:pt x="15913" y="36156"/>
                </a:lnTo>
                <a:lnTo>
                  <a:pt x="15646" y="35902"/>
                </a:lnTo>
                <a:lnTo>
                  <a:pt x="13677" y="35140"/>
                </a:lnTo>
                <a:lnTo>
                  <a:pt x="16002" y="32473"/>
                </a:lnTo>
                <a:lnTo>
                  <a:pt x="13411" y="30822"/>
                </a:lnTo>
                <a:lnTo>
                  <a:pt x="12700" y="30226"/>
                </a:lnTo>
                <a:lnTo>
                  <a:pt x="12598" y="30060"/>
                </a:lnTo>
                <a:lnTo>
                  <a:pt x="12522" y="31584"/>
                </a:lnTo>
                <a:lnTo>
                  <a:pt x="15201" y="32334"/>
                </a:lnTo>
                <a:lnTo>
                  <a:pt x="15176" y="32473"/>
                </a:lnTo>
                <a:lnTo>
                  <a:pt x="13144" y="36029"/>
                </a:lnTo>
                <a:lnTo>
                  <a:pt x="14960" y="36029"/>
                </a:lnTo>
                <a:lnTo>
                  <a:pt x="13614" y="37553"/>
                </a:lnTo>
                <a:lnTo>
                  <a:pt x="12331" y="38188"/>
                </a:lnTo>
                <a:lnTo>
                  <a:pt x="13296" y="37934"/>
                </a:lnTo>
                <a:lnTo>
                  <a:pt x="17805" y="36156"/>
                </a:lnTo>
                <a:lnTo>
                  <a:pt x="22009" y="34505"/>
                </a:lnTo>
                <a:lnTo>
                  <a:pt x="24485" y="33489"/>
                </a:lnTo>
                <a:lnTo>
                  <a:pt x="25717" y="32981"/>
                </a:lnTo>
                <a:lnTo>
                  <a:pt x="27584" y="32219"/>
                </a:lnTo>
                <a:lnTo>
                  <a:pt x="28511" y="31838"/>
                </a:lnTo>
                <a:lnTo>
                  <a:pt x="29438" y="31457"/>
                </a:lnTo>
                <a:lnTo>
                  <a:pt x="31292" y="30695"/>
                </a:lnTo>
                <a:lnTo>
                  <a:pt x="31610" y="30568"/>
                </a:lnTo>
                <a:lnTo>
                  <a:pt x="33324" y="29806"/>
                </a:lnTo>
                <a:lnTo>
                  <a:pt x="35052" y="29044"/>
                </a:lnTo>
                <a:close/>
              </a:path>
              <a:path w="39370" h="38734">
                <a:moveTo>
                  <a:pt x="37909" y="27813"/>
                </a:moveTo>
                <a:lnTo>
                  <a:pt x="37299" y="28092"/>
                </a:lnTo>
                <a:lnTo>
                  <a:pt x="37109" y="28181"/>
                </a:lnTo>
                <a:lnTo>
                  <a:pt x="37299" y="28168"/>
                </a:lnTo>
                <a:lnTo>
                  <a:pt x="37782" y="28194"/>
                </a:lnTo>
                <a:lnTo>
                  <a:pt x="37909" y="27813"/>
                </a:lnTo>
                <a:close/>
              </a:path>
              <a:path w="39370" h="38734">
                <a:moveTo>
                  <a:pt x="37909" y="26962"/>
                </a:moveTo>
                <a:lnTo>
                  <a:pt x="37249" y="27152"/>
                </a:lnTo>
                <a:lnTo>
                  <a:pt x="36957" y="27279"/>
                </a:lnTo>
                <a:lnTo>
                  <a:pt x="36588" y="27444"/>
                </a:lnTo>
                <a:lnTo>
                  <a:pt x="37261" y="27254"/>
                </a:lnTo>
                <a:lnTo>
                  <a:pt x="37909" y="26962"/>
                </a:lnTo>
                <a:close/>
              </a:path>
              <a:path w="39370" h="38734">
                <a:moveTo>
                  <a:pt x="37922" y="27139"/>
                </a:moveTo>
                <a:lnTo>
                  <a:pt x="37020" y="27406"/>
                </a:lnTo>
                <a:lnTo>
                  <a:pt x="35928" y="27901"/>
                </a:lnTo>
                <a:lnTo>
                  <a:pt x="37592" y="27279"/>
                </a:lnTo>
                <a:lnTo>
                  <a:pt x="37922" y="27139"/>
                </a:lnTo>
                <a:close/>
              </a:path>
              <a:path w="39370" h="38734">
                <a:moveTo>
                  <a:pt x="38379" y="24206"/>
                </a:moveTo>
                <a:lnTo>
                  <a:pt x="37769" y="24485"/>
                </a:lnTo>
                <a:lnTo>
                  <a:pt x="37566" y="24574"/>
                </a:lnTo>
                <a:lnTo>
                  <a:pt x="37769" y="24561"/>
                </a:lnTo>
                <a:lnTo>
                  <a:pt x="38252" y="24587"/>
                </a:lnTo>
                <a:lnTo>
                  <a:pt x="38379" y="24206"/>
                </a:lnTo>
                <a:close/>
              </a:path>
              <a:path w="39370" h="38734">
                <a:moveTo>
                  <a:pt x="38646" y="24587"/>
                </a:moveTo>
                <a:lnTo>
                  <a:pt x="38188" y="24739"/>
                </a:lnTo>
                <a:lnTo>
                  <a:pt x="37922" y="24853"/>
                </a:lnTo>
                <a:lnTo>
                  <a:pt x="37769" y="24917"/>
                </a:lnTo>
                <a:lnTo>
                  <a:pt x="38239" y="24777"/>
                </a:lnTo>
                <a:lnTo>
                  <a:pt x="38493" y="24663"/>
                </a:lnTo>
                <a:lnTo>
                  <a:pt x="38646" y="24587"/>
                </a:lnTo>
                <a:close/>
              </a:path>
              <a:path w="39370" h="38734">
                <a:moveTo>
                  <a:pt x="38646" y="23977"/>
                </a:moveTo>
                <a:lnTo>
                  <a:pt x="37985" y="24168"/>
                </a:lnTo>
                <a:lnTo>
                  <a:pt x="37693" y="24295"/>
                </a:lnTo>
                <a:lnTo>
                  <a:pt x="37325" y="24460"/>
                </a:lnTo>
                <a:lnTo>
                  <a:pt x="37998" y="24269"/>
                </a:lnTo>
                <a:lnTo>
                  <a:pt x="38646" y="23977"/>
                </a:lnTo>
                <a:close/>
              </a:path>
              <a:path w="39370" h="38734">
                <a:moveTo>
                  <a:pt x="39217" y="24269"/>
                </a:moveTo>
                <a:lnTo>
                  <a:pt x="37287" y="24917"/>
                </a:lnTo>
                <a:lnTo>
                  <a:pt x="36601" y="25222"/>
                </a:lnTo>
                <a:lnTo>
                  <a:pt x="38481" y="24599"/>
                </a:lnTo>
                <a:lnTo>
                  <a:pt x="39217" y="24269"/>
                </a:lnTo>
                <a:close/>
              </a:path>
            </a:pathLst>
          </a:custGeom>
          <a:solidFill>
            <a:srgbClr val="B88F51"/>
          </a:solidFill>
        </p:spPr>
        <p:txBody>
          <a:bodyPr wrap="square" lIns="0" tIns="0" rIns="0" bIns="0" rtlCol="0"/>
          <a:lstStyle/>
          <a:p>
            <a:endParaRPr sz="2511"/>
          </a:p>
        </p:txBody>
      </p:sp>
      <p:sp>
        <p:nvSpPr>
          <p:cNvPr id="210" name="bg object 210"/>
          <p:cNvSpPr/>
          <p:nvPr/>
        </p:nvSpPr>
        <p:spPr>
          <a:xfrm>
            <a:off x="7808865" y="370911"/>
            <a:ext cx="6747" cy="7144"/>
          </a:xfrm>
          <a:custGeom>
            <a:avLst/>
            <a:gdLst/>
            <a:ahLst/>
            <a:cxnLst/>
            <a:rect l="l" t="t" r="r" b="b"/>
            <a:pathLst>
              <a:path w="10795" h="11429">
                <a:moveTo>
                  <a:pt x="1079" y="8077"/>
                </a:moveTo>
                <a:lnTo>
                  <a:pt x="901" y="7797"/>
                </a:lnTo>
                <a:lnTo>
                  <a:pt x="457" y="8255"/>
                </a:lnTo>
                <a:lnTo>
                  <a:pt x="1079" y="8077"/>
                </a:lnTo>
                <a:close/>
              </a:path>
              <a:path w="10795" h="11429">
                <a:moveTo>
                  <a:pt x="1270" y="6248"/>
                </a:moveTo>
                <a:lnTo>
                  <a:pt x="685" y="6413"/>
                </a:lnTo>
                <a:lnTo>
                  <a:pt x="406" y="6540"/>
                </a:lnTo>
                <a:lnTo>
                  <a:pt x="127" y="6667"/>
                </a:lnTo>
                <a:lnTo>
                  <a:pt x="711" y="6489"/>
                </a:lnTo>
                <a:lnTo>
                  <a:pt x="990" y="6362"/>
                </a:lnTo>
                <a:lnTo>
                  <a:pt x="1270" y="6248"/>
                </a:lnTo>
                <a:close/>
              </a:path>
              <a:path w="10795" h="11429">
                <a:moveTo>
                  <a:pt x="1524" y="5651"/>
                </a:moveTo>
                <a:lnTo>
                  <a:pt x="1066" y="5803"/>
                </a:lnTo>
                <a:lnTo>
                  <a:pt x="800" y="5918"/>
                </a:lnTo>
                <a:lnTo>
                  <a:pt x="647" y="5981"/>
                </a:lnTo>
                <a:lnTo>
                  <a:pt x="1117" y="5842"/>
                </a:lnTo>
                <a:lnTo>
                  <a:pt x="1371" y="5727"/>
                </a:lnTo>
                <a:lnTo>
                  <a:pt x="1524" y="5651"/>
                </a:lnTo>
                <a:close/>
              </a:path>
              <a:path w="10795" h="11429">
                <a:moveTo>
                  <a:pt x="1612" y="5499"/>
                </a:moveTo>
                <a:lnTo>
                  <a:pt x="1092" y="5664"/>
                </a:lnTo>
                <a:lnTo>
                  <a:pt x="1397" y="5308"/>
                </a:lnTo>
                <a:lnTo>
                  <a:pt x="685" y="5626"/>
                </a:lnTo>
                <a:lnTo>
                  <a:pt x="546" y="5689"/>
                </a:lnTo>
                <a:lnTo>
                  <a:pt x="698" y="5676"/>
                </a:lnTo>
                <a:lnTo>
                  <a:pt x="889" y="5740"/>
                </a:lnTo>
                <a:lnTo>
                  <a:pt x="749" y="5803"/>
                </a:lnTo>
                <a:lnTo>
                  <a:pt x="469" y="5930"/>
                </a:lnTo>
                <a:lnTo>
                  <a:pt x="1003" y="5765"/>
                </a:lnTo>
                <a:lnTo>
                  <a:pt x="1612" y="5499"/>
                </a:lnTo>
                <a:close/>
              </a:path>
              <a:path w="10795" h="11429">
                <a:moveTo>
                  <a:pt x="1727" y="6400"/>
                </a:moveTo>
                <a:lnTo>
                  <a:pt x="1117" y="6680"/>
                </a:lnTo>
                <a:lnTo>
                  <a:pt x="927" y="6769"/>
                </a:lnTo>
                <a:lnTo>
                  <a:pt x="1117" y="6756"/>
                </a:lnTo>
                <a:lnTo>
                  <a:pt x="1600" y="6781"/>
                </a:lnTo>
                <a:lnTo>
                  <a:pt x="1727" y="6400"/>
                </a:lnTo>
                <a:close/>
              </a:path>
              <a:path w="10795" h="11429">
                <a:moveTo>
                  <a:pt x="1778" y="4673"/>
                </a:moveTo>
                <a:lnTo>
                  <a:pt x="1308" y="4826"/>
                </a:lnTo>
                <a:lnTo>
                  <a:pt x="1054" y="4940"/>
                </a:lnTo>
                <a:lnTo>
                  <a:pt x="901" y="5003"/>
                </a:lnTo>
                <a:lnTo>
                  <a:pt x="1371" y="4864"/>
                </a:lnTo>
                <a:lnTo>
                  <a:pt x="1625" y="4749"/>
                </a:lnTo>
                <a:lnTo>
                  <a:pt x="1778" y="4673"/>
                </a:lnTo>
                <a:close/>
              </a:path>
              <a:path w="10795" h="11429">
                <a:moveTo>
                  <a:pt x="1892" y="7061"/>
                </a:moveTo>
                <a:lnTo>
                  <a:pt x="1295" y="7264"/>
                </a:lnTo>
                <a:lnTo>
                  <a:pt x="0" y="7759"/>
                </a:lnTo>
                <a:lnTo>
                  <a:pt x="876" y="7797"/>
                </a:lnTo>
                <a:lnTo>
                  <a:pt x="1371" y="7264"/>
                </a:lnTo>
                <a:lnTo>
                  <a:pt x="1892" y="7061"/>
                </a:lnTo>
                <a:close/>
              </a:path>
              <a:path w="10795" h="11429">
                <a:moveTo>
                  <a:pt x="1917" y="4991"/>
                </a:moveTo>
                <a:lnTo>
                  <a:pt x="1447" y="5143"/>
                </a:lnTo>
                <a:lnTo>
                  <a:pt x="1193" y="5257"/>
                </a:lnTo>
                <a:lnTo>
                  <a:pt x="1041" y="5321"/>
                </a:lnTo>
                <a:lnTo>
                  <a:pt x="1511" y="5181"/>
                </a:lnTo>
                <a:lnTo>
                  <a:pt x="1765" y="5067"/>
                </a:lnTo>
                <a:lnTo>
                  <a:pt x="1917" y="4991"/>
                </a:lnTo>
                <a:close/>
              </a:path>
              <a:path w="10795" h="11429">
                <a:moveTo>
                  <a:pt x="2044" y="4699"/>
                </a:moveTo>
                <a:lnTo>
                  <a:pt x="1384" y="4889"/>
                </a:lnTo>
                <a:lnTo>
                  <a:pt x="1092" y="5016"/>
                </a:lnTo>
                <a:lnTo>
                  <a:pt x="723" y="5181"/>
                </a:lnTo>
                <a:lnTo>
                  <a:pt x="1397" y="4991"/>
                </a:lnTo>
                <a:lnTo>
                  <a:pt x="2044" y="4699"/>
                </a:lnTo>
                <a:close/>
              </a:path>
              <a:path w="10795" h="11429">
                <a:moveTo>
                  <a:pt x="2476" y="5245"/>
                </a:moveTo>
                <a:lnTo>
                  <a:pt x="2425" y="4851"/>
                </a:lnTo>
                <a:lnTo>
                  <a:pt x="1790" y="5143"/>
                </a:lnTo>
                <a:lnTo>
                  <a:pt x="1498" y="5270"/>
                </a:lnTo>
                <a:lnTo>
                  <a:pt x="1854" y="5321"/>
                </a:lnTo>
                <a:lnTo>
                  <a:pt x="2476" y="5245"/>
                </a:lnTo>
                <a:close/>
              </a:path>
              <a:path w="10795" h="11429">
                <a:moveTo>
                  <a:pt x="2540" y="6654"/>
                </a:moveTo>
                <a:lnTo>
                  <a:pt x="1689" y="6756"/>
                </a:lnTo>
                <a:lnTo>
                  <a:pt x="1206" y="6908"/>
                </a:lnTo>
                <a:lnTo>
                  <a:pt x="215" y="7213"/>
                </a:lnTo>
                <a:lnTo>
                  <a:pt x="368" y="7581"/>
                </a:lnTo>
                <a:lnTo>
                  <a:pt x="2540" y="6654"/>
                </a:lnTo>
                <a:close/>
              </a:path>
              <a:path w="10795" h="11429">
                <a:moveTo>
                  <a:pt x="3162" y="5473"/>
                </a:moveTo>
                <a:lnTo>
                  <a:pt x="1320" y="5880"/>
                </a:lnTo>
                <a:lnTo>
                  <a:pt x="63" y="6451"/>
                </a:lnTo>
                <a:lnTo>
                  <a:pt x="2374" y="5829"/>
                </a:lnTo>
                <a:lnTo>
                  <a:pt x="3162" y="5473"/>
                </a:lnTo>
                <a:close/>
              </a:path>
              <a:path w="10795" h="11429">
                <a:moveTo>
                  <a:pt x="3556" y="2997"/>
                </a:moveTo>
                <a:lnTo>
                  <a:pt x="3467" y="2692"/>
                </a:lnTo>
                <a:lnTo>
                  <a:pt x="2857" y="2971"/>
                </a:lnTo>
                <a:lnTo>
                  <a:pt x="2400" y="3175"/>
                </a:lnTo>
                <a:lnTo>
                  <a:pt x="2946" y="3175"/>
                </a:lnTo>
                <a:lnTo>
                  <a:pt x="3124" y="3200"/>
                </a:lnTo>
                <a:lnTo>
                  <a:pt x="2730" y="3378"/>
                </a:lnTo>
                <a:lnTo>
                  <a:pt x="2730" y="3835"/>
                </a:lnTo>
                <a:lnTo>
                  <a:pt x="2044" y="4152"/>
                </a:lnTo>
                <a:lnTo>
                  <a:pt x="2590" y="3898"/>
                </a:lnTo>
                <a:lnTo>
                  <a:pt x="2730" y="3835"/>
                </a:lnTo>
                <a:lnTo>
                  <a:pt x="2730" y="3378"/>
                </a:lnTo>
                <a:lnTo>
                  <a:pt x="2425" y="3505"/>
                </a:lnTo>
                <a:lnTo>
                  <a:pt x="1943" y="3721"/>
                </a:lnTo>
                <a:lnTo>
                  <a:pt x="2514" y="3733"/>
                </a:lnTo>
                <a:lnTo>
                  <a:pt x="2705" y="3822"/>
                </a:lnTo>
                <a:lnTo>
                  <a:pt x="2235" y="3987"/>
                </a:lnTo>
                <a:lnTo>
                  <a:pt x="2006" y="4076"/>
                </a:lnTo>
                <a:lnTo>
                  <a:pt x="1473" y="4292"/>
                </a:lnTo>
                <a:lnTo>
                  <a:pt x="1701" y="4305"/>
                </a:lnTo>
                <a:lnTo>
                  <a:pt x="1562" y="4368"/>
                </a:lnTo>
                <a:lnTo>
                  <a:pt x="2133" y="4381"/>
                </a:lnTo>
                <a:lnTo>
                  <a:pt x="2260" y="4445"/>
                </a:lnTo>
                <a:lnTo>
                  <a:pt x="2019" y="4546"/>
                </a:lnTo>
                <a:lnTo>
                  <a:pt x="2311" y="4470"/>
                </a:lnTo>
                <a:lnTo>
                  <a:pt x="2514" y="4546"/>
                </a:lnTo>
                <a:lnTo>
                  <a:pt x="2679" y="4330"/>
                </a:lnTo>
                <a:lnTo>
                  <a:pt x="2895" y="4216"/>
                </a:lnTo>
                <a:lnTo>
                  <a:pt x="2705" y="4279"/>
                </a:lnTo>
                <a:lnTo>
                  <a:pt x="3175" y="3644"/>
                </a:lnTo>
                <a:lnTo>
                  <a:pt x="3022" y="3721"/>
                </a:lnTo>
                <a:lnTo>
                  <a:pt x="3390" y="3213"/>
                </a:lnTo>
                <a:lnTo>
                  <a:pt x="3556" y="2997"/>
                </a:lnTo>
                <a:close/>
              </a:path>
              <a:path w="10795" h="11429">
                <a:moveTo>
                  <a:pt x="3670" y="6108"/>
                </a:moveTo>
                <a:lnTo>
                  <a:pt x="3213" y="6248"/>
                </a:lnTo>
                <a:lnTo>
                  <a:pt x="2946" y="6362"/>
                </a:lnTo>
                <a:lnTo>
                  <a:pt x="2794" y="6426"/>
                </a:lnTo>
                <a:lnTo>
                  <a:pt x="3263" y="6286"/>
                </a:lnTo>
                <a:lnTo>
                  <a:pt x="3517" y="6172"/>
                </a:lnTo>
                <a:lnTo>
                  <a:pt x="3670" y="6108"/>
                </a:lnTo>
                <a:close/>
              </a:path>
              <a:path w="10795" h="11429">
                <a:moveTo>
                  <a:pt x="3746" y="5892"/>
                </a:moveTo>
                <a:lnTo>
                  <a:pt x="3162" y="6070"/>
                </a:lnTo>
                <a:lnTo>
                  <a:pt x="2882" y="6197"/>
                </a:lnTo>
                <a:lnTo>
                  <a:pt x="2603" y="6324"/>
                </a:lnTo>
                <a:lnTo>
                  <a:pt x="3187" y="6146"/>
                </a:lnTo>
                <a:lnTo>
                  <a:pt x="3746" y="5892"/>
                </a:lnTo>
                <a:close/>
              </a:path>
              <a:path w="10795" h="11429">
                <a:moveTo>
                  <a:pt x="3860" y="5956"/>
                </a:moveTo>
                <a:lnTo>
                  <a:pt x="3200" y="6146"/>
                </a:lnTo>
                <a:lnTo>
                  <a:pt x="2908" y="6273"/>
                </a:lnTo>
                <a:lnTo>
                  <a:pt x="2540" y="6438"/>
                </a:lnTo>
                <a:lnTo>
                  <a:pt x="3213" y="6248"/>
                </a:lnTo>
                <a:lnTo>
                  <a:pt x="3505" y="6121"/>
                </a:lnTo>
                <a:lnTo>
                  <a:pt x="3860" y="5956"/>
                </a:lnTo>
                <a:close/>
              </a:path>
              <a:path w="10795" h="11429">
                <a:moveTo>
                  <a:pt x="3898" y="6210"/>
                </a:moveTo>
                <a:lnTo>
                  <a:pt x="2997" y="6477"/>
                </a:lnTo>
                <a:lnTo>
                  <a:pt x="1905" y="6972"/>
                </a:lnTo>
                <a:lnTo>
                  <a:pt x="3568" y="6350"/>
                </a:lnTo>
                <a:lnTo>
                  <a:pt x="3898" y="6210"/>
                </a:lnTo>
                <a:close/>
              </a:path>
              <a:path w="10795" h="11429">
                <a:moveTo>
                  <a:pt x="4508" y="1752"/>
                </a:moveTo>
                <a:lnTo>
                  <a:pt x="3797" y="2070"/>
                </a:lnTo>
                <a:lnTo>
                  <a:pt x="3657" y="2133"/>
                </a:lnTo>
                <a:lnTo>
                  <a:pt x="3810" y="2120"/>
                </a:lnTo>
                <a:lnTo>
                  <a:pt x="4114" y="2209"/>
                </a:lnTo>
                <a:lnTo>
                  <a:pt x="4508" y="1752"/>
                </a:lnTo>
                <a:close/>
              </a:path>
              <a:path w="10795" h="11429">
                <a:moveTo>
                  <a:pt x="4572" y="6692"/>
                </a:moveTo>
                <a:lnTo>
                  <a:pt x="4102" y="6845"/>
                </a:lnTo>
                <a:lnTo>
                  <a:pt x="3848" y="6959"/>
                </a:lnTo>
                <a:lnTo>
                  <a:pt x="3695" y="7023"/>
                </a:lnTo>
                <a:lnTo>
                  <a:pt x="4165" y="6883"/>
                </a:lnTo>
                <a:lnTo>
                  <a:pt x="4419" y="6769"/>
                </a:lnTo>
                <a:lnTo>
                  <a:pt x="4572" y="6692"/>
                </a:lnTo>
                <a:close/>
              </a:path>
              <a:path w="10795" h="11429">
                <a:moveTo>
                  <a:pt x="4699" y="2133"/>
                </a:moveTo>
                <a:lnTo>
                  <a:pt x="2768" y="2781"/>
                </a:lnTo>
                <a:lnTo>
                  <a:pt x="2082" y="3086"/>
                </a:lnTo>
                <a:lnTo>
                  <a:pt x="3962" y="2463"/>
                </a:lnTo>
                <a:lnTo>
                  <a:pt x="4699" y="2133"/>
                </a:lnTo>
                <a:close/>
              </a:path>
              <a:path w="10795" h="11429">
                <a:moveTo>
                  <a:pt x="5003" y="7137"/>
                </a:moveTo>
                <a:lnTo>
                  <a:pt x="4343" y="7327"/>
                </a:lnTo>
                <a:lnTo>
                  <a:pt x="4051" y="7454"/>
                </a:lnTo>
                <a:lnTo>
                  <a:pt x="3683" y="7620"/>
                </a:lnTo>
                <a:lnTo>
                  <a:pt x="4356" y="7429"/>
                </a:lnTo>
                <a:lnTo>
                  <a:pt x="4648" y="7302"/>
                </a:lnTo>
                <a:lnTo>
                  <a:pt x="5003" y="7137"/>
                </a:lnTo>
                <a:close/>
              </a:path>
              <a:path w="10795" h="11429">
                <a:moveTo>
                  <a:pt x="5092" y="4775"/>
                </a:moveTo>
                <a:lnTo>
                  <a:pt x="4622" y="4927"/>
                </a:lnTo>
                <a:lnTo>
                  <a:pt x="4368" y="5041"/>
                </a:lnTo>
                <a:lnTo>
                  <a:pt x="4216" y="5105"/>
                </a:lnTo>
                <a:lnTo>
                  <a:pt x="4686" y="4965"/>
                </a:lnTo>
                <a:lnTo>
                  <a:pt x="4940" y="4851"/>
                </a:lnTo>
                <a:lnTo>
                  <a:pt x="5092" y="4775"/>
                </a:lnTo>
                <a:close/>
              </a:path>
              <a:path w="10795" h="11429">
                <a:moveTo>
                  <a:pt x="5638" y="2501"/>
                </a:moveTo>
                <a:lnTo>
                  <a:pt x="5295" y="2654"/>
                </a:lnTo>
                <a:lnTo>
                  <a:pt x="5613" y="2679"/>
                </a:lnTo>
                <a:lnTo>
                  <a:pt x="5638" y="2501"/>
                </a:lnTo>
                <a:close/>
              </a:path>
              <a:path w="10795" h="11429">
                <a:moveTo>
                  <a:pt x="5867" y="2692"/>
                </a:moveTo>
                <a:lnTo>
                  <a:pt x="5613" y="2679"/>
                </a:lnTo>
                <a:lnTo>
                  <a:pt x="5549" y="3009"/>
                </a:lnTo>
                <a:lnTo>
                  <a:pt x="5867" y="2692"/>
                </a:lnTo>
                <a:close/>
              </a:path>
              <a:path w="10795" h="11429">
                <a:moveTo>
                  <a:pt x="6032" y="2298"/>
                </a:moveTo>
                <a:lnTo>
                  <a:pt x="5562" y="2451"/>
                </a:lnTo>
                <a:lnTo>
                  <a:pt x="5308" y="2565"/>
                </a:lnTo>
                <a:lnTo>
                  <a:pt x="5156" y="2628"/>
                </a:lnTo>
                <a:lnTo>
                  <a:pt x="5626" y="2489"/>
                </a:lnTo>
                <a:lnTo>
                  <a:pt x="5880" y="2374"/>
                </a:lnTo>
                <a:lnTo>
                  <a:pt x="6032" y="2298"/>
                </a:lnTo>
                <a:close/>
              </a:path>
              <a:path w="10795" h="11429">
                <a:moveTo>
                  <a:pt x="6045" y="4508"/>
                </a:moveTo>
                <a:lnTo>
                  <a:pt x="4965" y="4914"/>
                </a:lnTo>
                <a:lnTo>
                  <a:pt x="4610" y="5638"/>
                </a:lnTo>
                <a:lnTo>
                  <a:pt x="4864" y="6248"/>
                </a:lnTo>
                <a:lnTo>
                  <a:pt x="4749" y="6718"/>
                </a:lnTo>
                <a:lnTo>
                  <a:pt x="4165" y="6883"/>
                </a:lnTo>
                <a:lnTo>
                  <a:pt x="3873" y="7010"/>
                </a:lnTo>
                <a:lnTo>
                  <a:pt x="3505" y="7175"/>
                </a:lnTo>
                <a:lnTo>
                  <a:pt x="4178" y="6985"/>
                </a:lnTo>
                <a:lnTo>
                  <a:pt x="4470" y="6858"/>
                </a:lnTo>
                <a:lnTo>
                  <a:pt x="4749" y="6731"/>
                </a:lnTo>
                <a:lnTo>
                  <a:pt x="4673" y="7073"/>
                </a:lnTo>
                <a:lnTo>
                  <a:pt x="5892" y="7162"/>
                </a:lnTo>
                <a:lnTo>
                  <a:pt x="5740" y="6667"/>
                </a:lnTo>
                <a:lnTo>
                  <a:pt x="5448" y="6083"/>
                </a:lnTo>
                <a:lnTo>
                  <a:pt x="5207" y="5486"/>
                </a:lnTo>
                <a:lnTo>
                  <a:pt x="6045" y="4508"/>
                </a:lnTo>
                <a:close/>
              </a:path>
              <a:path w="10795" h="11429">
                <a:moveTo>
                  <a:pt x="6235" y="8788"/>
                </a:moveTo>
                <a:lnTo>
                  <a:pt x="5651" y="8966"/>
                </a:lnTo>
                <a:lnTo>
                  <a:pt x="5372" y="9093"/>
                </a:lnTo>
                <a:lnTo>
                  <a:pt x="5092" y="9220"/>
                </a:lnTo>
                <a:lnTo>
                  <a:pt x="5676" y="9042"/>
                </a:lnTo>
                <a:lnTo>
                  <a:pt x="6235" y="8788"/>
                </a:lnTo>
                <a:close/>
              </a:path>
              <a:path w="10795" h="11429">
                <a:moveTo>
                  <a:pt x="6438" y="1701"/>
                </a:moveTo>
                <a:lnTo>
                  <a:pt x="5981" y="1854"/>
                </a:lnTo>
                <a:lnTo>
                  <a:pt x="5715" y="1968"/>
                </a:lnTo>
                <a:lnTo>
                  <a:pt x="5562" y="2032"/>
                </a:lnTo>
                <a:lnTo>
                  <a:pt x="6032" y="1892"/>
                </a:lnTo>
                <a:lnTo>
                  <a:pt x="5740" y="2032"/>
                </a:lnTo>
                <a:lnTo>
                  <a:pt x="5283" y="2235"/>
                </a:lnTo>
                <a:lnTo>
                  <a:pt x="5829" y="2235"/>
                </a:lnTo>
                <a:lnTo>
                  <a:pt x="6350" y="2273"/>
                </a:lnTo>
                <a:lnTo>
                  <a:pt x="6350" y="1752"/>
                </a:lnTo>
                <a:close/>
              </a:path>
              <a:path w="10795" h="11429">
                <a:moveTo>
                  <a:pt x="6845" y="2921"/>
                </a:moveTo>
                <a:lnTo>
                  <a:pt x="5359" y="3352"/>
                </a:lnTo>
                <a:lnTo>
                  <a:pt x="5549" y="3009"/>
                </a:lnTo>
                <a:lnTo>
                  <a:pt x="5181" y="3352"/>
                </a:lnTo>
                <a:lnTo>
                  <a:pt x="5092" y="3683"/>
                </a:lnTo>
                <a:lnTo>
                  <a:pt x="5270" y="3683"/>
                </a:lnTo>
                <a:lnTo>
                  <a:pt x="3873" y="4965"/>
                </a:lnTo>
                <a:lnTo>
                  <a:pt x="4864" y="4660"/>
                </a:lnTo>
                <a:lnTo>
                  <a:pt x="6032" y="3987"/>
                </a:lnTo>
                <a:lnTo>
                  <a:pt x="4914" y="4089"/>
                </a:lnTo>
                <a:lnTo>
                  <a:pt x="5295" y="3683"/>
                </a:lnTo>
                <a:lnTo>
                  <a:pt x="6007" y="3352"/>
                </a:lnTo>
                <a:lnTo>
                  <a:pt x="6845" y="2921"/>
                </a:lnTo>
                <a:close/>
              </a:path>
              <a:path w="10795" h="11429">
                <a:moveTo>
                  <a:pt x="6921" y="1257"/>
                </a:moveTo>
                <a:lnTo>
                  <a:pt x="6210" y="1574"/>
                </a:lnTo>
                <a:lnTo>
                  <a:pt x="6070" y="1638"/>
                </a:lnTo>
                <a:lnTo>
                  <a:pt x="6223" y="1625"/>
                </a:lnTo>
                <a:lnTo>
                  <a:pt x="6438" y="1701"/>
                </a:lnTo>
                <a:lnTo>
                  <a:pt x="6921" y="1257"/>
                </a:lnTo>
                <a:close/>
              </a:path>
              <a:path w="10795" h="11429">
                <a:moveTo>
                  <a:pt x="7391" y="4025"/>
                </a:moveTo>
                <a:lnTo>
                  <a:pt x="6934" y="4165"/>
                </a:lnTo>
                <a:lnTo>
                  <a:pt x="6667" y="4279"/>
                </a:lnTo>
                <a:lnTo>
                  <a:pt x="6515" y="4356"/>
                </a:lnTo>
                <a:lnTo>
                  <a:pt x="6985" y="4203"/>
                </a:lnTo>
                <a:lnTo>
                  <a:pt x="7239" y="4089"/>
                </a:lnTo>
                <a:lnTo>
                  <a:pt x="7391" y="4025"/>
                </a:lnTo>
                <a:close/>
              </a:path>
              <a:path w="10795" h="11429">
                <a:moveTo>
                  <a:pt x="7404" y="6565"/>
                </a:moveTo>
                <a:lnTo>
                  <a:pt x="5892" y="7162"/>
                </a:lnTo>
                <a:lnTo>
                  <a:pt x="5194" y="7594"/>
                </a:lnTo>
                <a:lnTo>
                  <a:pt x="5359" y="7645"/>
                </a:lnTo>
                <a:lnTo>
                  <a:pt x="5918" y="7239"/>
                </a:lnTo>
                <a:lnTo>
                  <a:pt x="7404" y="6565"/>
                </a:lnTo>
                <a:close/>
              </a:path>
              <a:path w="10795" h="11429">
                <a:moveTo>
                  <a:pt x="7429" y="3746"/>
                </a:moveTo>
                <a:lnTo>
                  <a:pt x="6845" y="3924"/>
                </a:lnTo>
                <a:lnTo>
                  <a:pt x="6565" y="4051"/>
                </a:lnTo>
                <a:lnTo>
                  <a:pt x="6286" y="4178"/>
                </a:lnTo>
                <a:lnTo>
                  <a:pt x="6870" y="4000"/>
                </a:lnTo>
                <a:lnTo>
                  <a:pt x="7429" y="3746"/>
                </a:lnTo>
                <a:close/>
              </a:path>
              <a:path w="10795" h="11429">
                <a:moveTo>
                  <a:pt x="7620" y="7962"/>
                </a:moveTo>
                <a:lnTo>
                  <a:pt x="4241" y="8813"/>
                </a:lnTo>
                <a:lnTo>
                  <a:pt x="2946" y="9398"/>
                </a:lnTo>
                <a:lnTo>
                  <a:pt x="3352" y="9283"/>
                </a:lnTo>
                <a:lnTo>
                  <a:pt x="3479" y="9296"/>
                </a:lnTo>
                <a:lnTo>
                  <a:pt x="3822" y="9448"/>
                </a:lnTo>
                <a:lnTo>
                  <a:pt x="4064" y="9080"/>
                </a:lnTo>
                <a:lnTo>
                  <a:pt x="7035" y="8229"/>
                </a:lnTo>
                <a:lnTo>
                  <a:pt x="7620" y="7962"/>
                </a:lnTo>
                <a:close/>
              </a:path>
              <a:path w="10795" h="11429">
                <a:moveTo>
                  <a:pt x="7810" y="1854"/>
                </a:moveTo>
                <a:lnTo>
                  <a:pt x="7353" y="2006"/>
                </a:lnTo>
                <a:lnTo>
                  <a:pt x="7086" y="2120"/>
                </a:lnTo>
                <a:lnTo>
                  <a:pt x="6934" y="2184"/>
                </a:lnTo>
                <a:lnTo>
                  <a:pt x="7404" y="2044"/>
                </a:lnTo>
                <a:lnTo>
                  <a:pt x="7658" y="1930"/>
                </a:lnTo>
                <a:lnTo>
                  <a:pt x="7810" y="1854"/>
                </a:lnTo>
                <a:close/>
              </a:path>
              <a:path w="10795" h="11429">
                <a:moveTo>
                  <a:pt x="7861" y="406"/>
                </a:moveTo>
                <a:lnTo>
                  <a:pt x="7404" y="558"/>
                </a:lnTo>
                <a:lnTo>
                  <a:pt x="7137" y="673"/>
                </a:lnTo>
                <a:lnTo>
                  <a:pt x="6985" y="736"/>
                </a:lnTo>
                <a:lnTo>
                  <a:pt x="7454" y="596"/>
                </a:lnTo>
                <a:lnTo>
                  <a:pt x="7708" y="482"/>
                </a:lnTo>
                <a:lnTo>
                  <a:pt x="7861" y="406"/>
                </a:lnTo>
                <a:close/>
              </a:path>
              <a:path w="10795" h="11429">
                <a:moveTo>
                  <a:pt x="7962" y="7175"/>
                </a:moveTo>
                <a:lnTo>
                  <a:pt x="5765" y="7670"/>
                </a:lnTo>
                <a:lnTo>
                  <a:pt x="5219" y="7924"/>
                </a:lnTo>
                <a:lnTo>
                  <a:pt x="5384" y="7734"/>
                </a:lnTo>
                <a:lnTo>
                  <a:pt x="6045" y="7518"/>
                </a:lnTo>
                <a:lnTo>
                  <a:pt x="6781" y="7188"/>
                </a:lnTo>
                <a:lnTo>
                  <a:pt x="5499" y="7620"/>
                </a:lnTo>
                <a:lnTo>
                  <a:pt x="5283" y="7696"/>
                </a:lnTo>
                <a:lnTo>
                  <a:pt x="4889" y="7835"/>
                </a:lnTo>
                <a:lnTo>
                  <a:pt x="4787" y="7962"/>
                </a:lnTo>
                <a:lnTo>
                  <a:pt x="4889" y="7835"/>
                </a:lnTo>
                <a:lnTo>
                  <a:pt x="4927" y="7200"/>
                </a:lnTo>
                <a:lnTo>
                  <a:pt x="4102" y="7581"/>
                </a:lnTo>
                <a:lnTo>
                  <a:pt x="3086" y="8039"/>
                </a:lnTo>
                <a:lnTo>
                  <a:pt x="2921" y="8153"/>
                </a:lnTo>
                <a:lnTo>
                  <a:pt x="3924" y="7302"/>
                </a:lnTo>
                <a:lnTo>
                  <a:pt x="4127" y="7200"/>
                </a:lnTo>
                <a:lnTo>
                  <a:pt x="3987" y="7251"/>
                </a:lnTo>
                <a:lnTo>
                  <a:pt x="1079" y="8077"/>
                </a:lnTo>
                <a:lnTo>
                  <a:pt x="1168" y="8242"/>
                </a:lnTo>
                <a:lnTo>
                  <a:pt x="1206" y="8483"/>
                </a:lnTo>
                <a:lnTo>
                  <a:pt x="1371" y="8902"/>
                </a:lnTo>
                <a:lnTo>
                  <a:pt x="1447" y="9398"/>
                </a:lnTo>
                <a:lnTo>
                  <a:pt x="2540" y="8470"/>
                </a:lnTo>
                <a:lnTo>
                  <a:pt x="2692" y="8534"/>
                </a:lnTo>
                <a:lnTo>
                  <a:pt x="2565" y="8597"/>
                </a:lnTo>
                <a:lnTo>
                  <a:pt x="2362" y="8686"/>
                </a:lnTo>
                <a:lnTo>
                  <a:pt x="2578" y="8661"/>
                </a:lnTo>
                <a:lnTo>
                  <a:pt x="2908" y="8813"/>
                </a:lnTo>
                <a:lnTo>
                  <a:pt x="3289" y="8267"/>
                </a:lnTo>
                <a:lnTo>
                  <a:pt x="2882" y="8458"/>
                </a:lnTo>
                <a:lnTo>
                  <a:pt x="3175" y="8039"/>
                </a:lnTo>
                <a:lnTo>
                  <a:pt x="4241" y="7988"/>
                </a:lnTo>
                <a:lnTo>
                  <a:pt x="4165" y="8140"/>
                </a:lnTo>
                <a:lnTo>
                  <a:pt x="4343" y="8089"/>
                </a:lnTo>
                <a:lnTo>
                  <a:pt x="2692" y="9067"/>
                </a:lnTo>
                <a:lnTo>
                  <a:pt x="4660" y="8318"/>
                </a:lnTo>
                <a:lnTo>
                  <a:pt x="5270" y="8089"/>
                </a:lnTo>
                <a:lnTo>
                  <a:pt x="5016" y="8128"/>
                </a:lnTo>
                <a:lnTo>
                  <a:pt x="7251" y="7493"/>
                </a:lnTo>
                <a:lnTo>
                  <a:pt x="7962" y="7175"/>
                </a:lnTo>
                <a:close/>
              </a:path>
              <a:path w="10795" h="11429">
                <a:moveTo>
                  <a:pt x="8331" y="1549"/>
                </a:moveTo>
                <a:lnTo>
                  <a:pt x="7874" y="1701"/>
                </a:lnTo>
                <a:lnTo>
                  <a:pt x="7607" y="1816"/>
                </a:lnTo>
                <a:lnTo>
                  <a:pt x="7454" y="1879"/>
                </a:lnTo>
                <a:lnTo>
                  <a:pt x="7924" y="1739"/>
                </a:lnTo>
                <a:lnTo>
                  <a:pt x="8178" y="1625"/>
                </a:lnTo>
                <a:lnTo>
                  <a:pt x="8331" y="1549"/>
                </a:lnTo>
                <a:close/>
              </a:path>
              <a:path w="10795" h="11429">
                <a:moveTo>
                  <a:pt x="8445" y="1397"/>
                </a:moveTo>
                <a:lnTo>
                  <a:pt x="7543" y="1663"/>
                </a:lnTo>
                <a:lnTo>
                  <a:pt x="6451" y="2159"/>
                </a:lnTo>
                <a:lnTo>
                  <a:pt x="8115" y="1536"/>
                </a:lnTo>
                <a:lnTo>
                  <a:pt x="8445" y="1397"/>
                </a:lnTo>
                <a:close/>
              </a:path>
              <a:path w="10795" h="11429">
                <a:moveTo>
                  <a:pt x="8864" y="863"/>
                </a:moveTo>
                <a:lnTo>
                  <a:pt x="8280" y="1041"/>
                </a:lnTo>
                <a:lnTo>
                  <a:pt x="8001" y="1168"/>
                </a:lnTo>
                <a:lnTo>
                  <a:pt x="7721" y="1295"/>
                </a:lnTo>
                <a:lnTo>
                  <a:pt x="8305" y="1117"/>
                </a:lnTo>
                <a:lnTo>
                  <a:pt x="8864" y="863"/>
                </a:lnTo>
                <a:close/>
              </a:path>
              <a:path w="10795" h="11429">
                <a:moveTo>
                  <a:pt x="8966" y="1397"/>
                </a:moveTo>
                <a:lnTo>
                  <a:pt x="7670" y="1955"/>
                </a:lnTo>
                <a:lnTo>
                  <a:pt x="7518" y="2019"/>
                </a:lnTo>
                <a:lnTo>
                  <a:pt x="7734" y="2006"/>
                </a:lnTo>
                <a:lnTo>
                  <a:pt x="7010" y="2489"/>
                </a:lnTo>
                <a:lnTo>
                  <a:pt x="7353" y="2501"/>
                </a:lnTo>
                <a:lnTo>
                  <a:pt x="7289" y="2794"/>
                </a:lnTo>
                <a:lnTo>
                  <a:pt x="6642" y="3670"/>
                </a:lnTo>
                <a:lnTo>
                  <a:pt x="7620" y="2768"/>
                </a:lnTo>
                <a:lnTo>
                  <a:pt x="7594" y="2286"/>
                </a:lnTo>
                <a:lnTo>
                  <a:pt x="7734" y="2108"/>
                </a:lnTo>
                <a:lnTo>
                  <a:pt x="8966" y="1397"/>
                </a:lnTo>
                <a:close/>
              </a:path>
              <a:path w="10795" h="11429">
                <a:moveTo>
                  <a:pt x="8991" y="965"/>
                </a:moveTo>
                <a:lnTo>
                  <a:pt x="8331" y="1155"/>
                </a:lnTo>
                <a:lnTo>
                  <a:pt x="8039" y="1282"/>
                </a:lnTo>
                <a:lnTo>
                  <a:pt x="7670" y="1447"/>
                </a:lnTo>
                <a:lnTo>
                  <a:pt x="8343" y="1257"/>
                </a:lnTo>
                <a:lnTo>
                  <a:pt x="8991" y="965"/>
                </a:lnTo>
                <a:close/>
              </a:path>
              <a:path w="10795" h="11429">
                <a:moveTo>
                  <a:pt x="9118" y="9982"/>
                </a:moveTo>
                <a:lnTo>
                  <a:pt x="7226" y="10375"/>
                </a:lnTo>
                <a:lnTo>
                  <a:pt x="7023" y="10160"/>
                </a:lnTo>
                <a:lnTo>
                  <a:pt x="7391" y="9982"/>
                </a:lnTo>
                <a:lnTo>
                  <a:pt x="7035" y="9918"/>
                </a:lnTo>
                <a:lnTo>
                  <a:pt x="6921" y="9779"/>
                </a:lnTo>
                <a:lnTo>
                  <a:pt x="7239" y="9626"/>
                </a:lnTo>
                <a:lnTo>
                  <a:pt x="6908" y="9728"/>
                </a:lnTo>
                <a:lnTo>
                  <a:pt x="7150" y="9080"/>
                </a:lnTo>
                <a:lnTo>
                  <a:pt x="6731" y="9271"/>
                </a:lnTo>
                <a:lnTo>
                  <a:pt x="6985" y="8674"/>
                </a:lnTo>
                <a:lnTo>
                  <a:pt x="6400" y="8940"/>
                </a:lnTo>
                <a:lnTo>
                  <a:pt x="6680" y="8623"/>
                </a:lnTo>
                <a:lnTo>
                  <a:pt x="5969" y="8940"/>
                </a:lnTo>
                <a:lnTo>
                  <a:pt x="5829" y="9004"/>
                </a:lnTo>
                <a:lnTo>
                  <a:pt x="5981" y="8991"/>
                </a:lnTo>
                <a:lnTo>
                  <a:pt x="6159" y="9055"/>
                </a:lnTo>
                <a:lnTo>
                  <a:pt x="6032" y="9105"/>
                </a:lnTo>
                <a:lnTo>
                  <a:pt x="5486" y="9347"/>
                </a:lnTo>
                <a:lnTo>
                  <a:pt x="6146" y="9385"/>
                </a:lnTo>
                <a:lnTo>
                  <a:pt x="6350" y="9448"/>
                </a:lnTo>
                <a:lnTo>
                  <a:pt x="6197" y="9512"/>
                </a:lnTo>
                <a:lnTo>
                  <a:pt x="5651" y="9753"/>
                </a:lnTo>
                <a:lnTo>
                  <a:pt x="6286" y="9791"/>
                </a:lnTo>
                <a:lnTo>
                  <a:pt x="6527" y="9867"/>
                </a:lnTo>
                <a:lnTo>
                  <a:pt x="6375" y="9931"/>
                </a:lnTo>
                <a:lnTo>
                  <a:pt x="6096" y="10058"/>
                </a:lnTo>
                <a:lnTo>
                  <a:pt x="6654" y="9893"/>
                </a:lnTo>
                <a:lnTo>
                  <a:pt x="5791" y="10566"/>
                </a:lnTo>
                <a:lnTo>
                  <a:pt x="6527" y="10502"/>
                </a:lnTo>
                <a:lnTo>
                  <a:pt x="6794" y="10807"/>
                </a:lnTo>
                <a:lnTo>
                  <a:pt x="7962" y="10566"/>
                </a:lnTo>
                <a:lnTo>
                  <a:pt x="9118" y="9982"/>
                </a:lnTo>
                <a:close/>
              </a:path>
              <a:path w="10795" h="11429">
                <a:moveTo>
                  <a:pt x="9296" y="2438"/>
                </a:moveTo>
                <a:lnTo>
                  <a:pt x="7327" y="3213"/>
                </a:lnTo>
                <a:lnTo>
                  <a:pt x="6540" y="3784"/>
                </a:lnTo>
                <a:lnTo>
                  <a:pt x="6070" y="4191"/>
                </a:lnTo>
                <a:lnTo>
                  <a:pt x="4864" y="4660"/>
                </a:lnTo>
                <a:lnTo>
                  <a:pt x="4521" y="4889"/>
                </a:lnTo>
                <a:lnTo>
                  <a:pt x="4330" y="4965"/>
                </a:lnTo>
                <a:lnTo>
                  <a:pt x="4051" y="5092"/>
                </a:lnTo>
                <a:lnTo>
                  <a:pt x="4305" y="5016"/>
                </a:lnTo>
                <a:lnTo>
                  <a:pt x="4622" y="4927"/>
                </a:lnTo>
                <a:lnTo>
                  <a:pt x="5194" y="4660"/>
                </a:lnTo>
                <a:lnTo>
                  <a:pt x="4876" y="4762"/>
                </a:lnTo>
                <a:lnTo>
                  <a:pt x="5994" y="4254"/>
                </a:lnTo>
                <a:lnTo>
                  <a:pt x="5778" y="4432"/>
                </a:lnTo>
                <a:lnTo>
                  <a:pt x="6540" y="4000"/>
                </a:lnTo>
                <a:lnTo>
                  <a:pt x="9296" y="2438"/>
                </a:lnTo>
                <a:close/>
              </a:path>
              <a:path w="10795" h="11429">
                <a:moveTo>
                  <a:pt x="10312" y="0"/>
                </a:moveTo>
                <a:lnTo>
                  <a:pt x="9855" y="152"/>
                </a:lnTo>
                <a:lnTo>
                  <a:pt x="9588" y="266"/>
                </a:lnTo>
                <a:lnTo>
                  <a:pt x="9436" y="330"/>
                </a:lnTo>
                <a:lnTo>
                  <a:pt x="9906" y="190"/>
                </a:lnTo>
                <a:lnTo>
                  <a:pt x="10160" y="76"/>
                </a:lnTo>
                <a:lnTo>
                  <a:pt x="10312" y="0"/>
                </a:lnTo>
                <a:close/>
              </a:path>
            </a:pathLst>
          </a:custGeom>
          <a:solidFill>
            <a:srgbClr val="B88F51"/>
          </a:solidFill>
        </p:spPr>
        <p:txBody>
          <a:bodyPr wrap="square" lIns="0" tIns="0" rIns="0" bIns="0" rtlCol="0"/>
          <a:lstStyle/>
          <a:p>
            <a:endParaRPr sz="2511"/>
          </a:p>
        </p:txBody>
      </p:sp>
      <p:sp>
        <p:nvSpPr>
          <p:cNvPr id="211" name="bg object 211"/>
          <p:cNvSpPr/>
          <p:nvPr/>
        </p:nvSpPr>
        <p:spPr>
          <a:xfrm>
            <a:off x="7807262" y="374650"/>
            <a:ext cx="24606" cy="23416"/>
          </a:xfrm>
          <a:custGeom>
            <a:avLst/>
            <a:gdLst/>
            <a:ahLst/>
            <a:cxnLst/>
            <a:rect l="l" t="t" r="r" b="b"/>
            <a:pathLst>
              <a:path w="39370" h="37465">
                <a:moveTo>
                  <a:pt x="1485" y="2133"/>
                </a:moveTo>
                <a:lnTo>
                  <a:pt x="533" y="2565"/>
                </a:lnTo>
                <a:lnTo>
                  <a:pt x="0" y="2806"/>
                </a:lnTo>
                <a:lnTo>
                  <a:pt x="622" y="2844"/>
                </a:lnTo>
                <a:lnTo>
                  <a:pt x="1143" y="2971"/>
                </a:lnTo>
                <a:lnTo>
                  <a:pt x="1485" y="2133"/>
                </a:lnTo>
                <a:close/>
              </a:path>
              <a:path w="39370" h="37465">
                <a:moveTo>
                  <a:pt x="1612" y="3162"/>
                </a:moveTo>
                <a:lnTo>
                  <a:pt x="1155" y="3314"/>
                </a:lnTo>
                <a:lnTo>
                  <a:pt x="889" y="3429"/>
                </a:lnTo>
                <a:lnTo>
                  <a:pt x="736" y="3492"/>
                </a:lnTo>
                <a:lnTo>
                  <a:pt x="1206" y="3352"/>
                </a:lnTo>
                <a:lnTo>
                  <a:pt x="1460" y="3238"/>
                </a:lnTo>
                <a:lnTo>
                  <a:pt x="1612" y="3162"/>
                </a:lnTo>
                <a:close/>
              </a:path>
              <a:path w="39370" h="37465">
                <a:moveTo>
                  <a:pt x="1866" y="3403"/>
                </a:moveTo>
                <a:lnTo>
                  <a:pt x="1282" y="3581"/>
                </a:lnTo>
                <a:lnTo>
                  <a:pt x="1003" y="3708"/>
                </a:lnTo>
                <a:lnTo>
                  <a:pt x="723" y="3835"/>
                </a:lnTo>
                <a:lnTo>
                  <a:pt x="1308" y="3657"/>
                </a:lnTo>
                <a:lnTo>
                  <a:pt x="1866" y="3403"/>
                </a:lnTo>
                <a:close/>
              </a:path>
              <a:path w="39370" h="37465">
                <a:moveTo>
                  <a:pt x="1879" y="266"/>
                </a:moveTo>
                <a:lnTo>
                  <a:pt x="1358" y="419"/>
                </a:lnTo>
                <a:lnTo>
                  <a:pt x="1651" y="0"/>
                </a:lnTo>
                <a:lnTo>
                  <a:pt x="927" y="330"/>
                </a:lnTo>
                <a:lnTo>
                  <a:pt x="723" y="419"/>
                </a:lnTo>
                <a:lnTo>
                  <a:pt x="939" y="393"/>
                </a:lnTo>
                <a:lnTo>
                  <a:pt x="1143" y="508"/>
                </a:lnTo>
                <a:lnTo>
                  <a:pt x="1016" y="558"/>
                </a:lnTo>
                <a:lnTo>
                  <a:pt x="736" y="685"/>
                </a:lnTo>
                <a:lnTo>
                  <a:pt x="1231" y="533"/>
                </a:lnTo>
                <a:lnTo>
                  <a:pt x="1600" y="381"/>
                </a:lnTo>
                <a:lnTo>
                  <a:pt x="1879" y="266"/>
                </a:lnTo>
                <a:close/>
              </a:path>
              <a:path w="39370" h="37465">
                <a:moveTo>
                  <a:pt x="3835" y="266"/>
                </a:moveTo>
                <a:lnTo>
                  <a:pt x="3251" y="431"/>
                </a:lnTo>
                <a:lnTo>
                  <a:pt x="2971" y="558"/>
                </a:lnTo>
                <a:lnTo>
                  <a:pt x="2692" y="685"/>
                </a:lnTo>
                <a:lnTo>
                  <a:pt x="3276" y="508"/>
                </a:lnTo>
                <a:lnTo>
                  <a:pt x="3556" y="381"/>
                </a:lnTo>
                <a:lnTo>
                  <a:pt x="3835" y="266"/>
                </a:lnTo>
                <a:close/>
              </a:path>
              <a:path w="39370" h="37465">
                <a:moveTo>
                  <a:pt x="12395" y="28295"/>
                </a:moveTo>
                <a:lnTo>
                  <a:pt x="12255" y="27965"/>
                </a:lnTo>
                <a:lnTo>
                  <a:pt x="12039" y="27711"/>
                </a:lnTo>
                <a:lnTo>
                  <a:pt x="9804" y="29108"/>
                </a:lnTo>
                <a:lnTo>
                  <a:pt x="12395" y="28295"/>
                </a:lnTo>
                <a:close/>
              </a:path>
              <a:path w="39370" h="37465">
                <a:moveTo>
                  <a:pt x="12636" y="28219"/>
                </a:moveTo>
                <a:lnTo>
                  <a:pt x="12484" y="28549"/>
                </a:lnTo>
                <a:lnTo>
                  <a:pt x="12611" y="28829"/>
                </a:lnTo>
                <a:lnTo>
                  <a:pt x="12636" y="28219"/>
                </a:lnTo>
                <a:close/>
              </a:path>
              <a:path w="39370" h="37465">
                <a:moveTo>
                  <a:pt x="15138" y="27711"/>
                </a:moveTo>
                <a:lnTo>
                  <a:pt x="14909" y="27711"/>
                </a:lnTo>
                <a:lnTo>
                  <a:pt x="15138" y="27711"/>
                </a:lnTo>
                <a:close/>
              </a:path>
              <a:path w="39370" h="37465">
                <a:moveTo>
                  <a:pt x="15633" y="27076"/>
                </a:moveTo>
                <a:lnTo>
                  <a:pt x="15405" y="27114"/>
                </a:lnTo>
                <a:lnTo>
                  <a:pt x="15633" y="27076"/>
                </a:lnTo>
                <a:close/>
              </a:path>
              <a:path w="39370" h="37465">
                <a:moveTo>
                  <a:pt x="15989" y="31267"/>
                </a:moveTo>
                <a:lnTo>
                  <a:pt x="13360" y="29591"/>
                </a:lnTo>
                <a:lnTo>
                  <a:pt x="12661" y="28981"/>
                </a:lnTo>
                <a:lnTo>
                  <a:pt x="12611" y="28829"/>
                </a:lnTo>
                <a:lnTo>
                  <a:pt x="12522" y="30391"/>
                </a:lnTo>
                <a:lnTo>
                  <a:pt x="15227" y="31140"/>
                </a:lnTo>
                <a:lnTo>
                  <a:pt x="13652" y="33807"/>
                </a:lnTo>
                <a:lnTo>
                  <a:pt x="15989" y="31267"/>
                </a:lnTo>
                <a:close/>
              </a:path>
              <a:path w="39370" h="37465">
                <a:moveTo>
                  <a:pt x="16192" y="25806"/>
                </a:moveTo>
                <a:lnTo>
                  <a:pt x="14478" y="26314"/>
                </a:lnTo>
                <a:lnTo>
                  <a:pt x="15316" y="26187"/>
                </a:lnTo>
                <a:lnTo>
                  <a:pt x="14503" y="26568"/>
                </a:lnTo>
                <a:lnTo>
                  <a:pt x="13830" y="26708"/>
                </a:lnTo>
                <a:lnTo>
                  <a:pt x="13220" y="27076"/>
                </a:lnTo>
                <a:lnTo>
                  <a:pt x="13690" y="27076"/>
                </a:lnTo>
                <a:lnTo>
                  <a:pt x="15049" y="27673"/>
                </a:lnTo>
                <a:lnTo>
                  <a:pt x="15354" y="27584"/>
                </a:lnTo>
                <a:lnTo>
                  <a:pt x="15570" y="27457"/>
                </a:lnTo>
                <a:lnTo>
                  <a:pt x="15252" y="27330"/>
                </a:lnTo>
                <a:lnTo>
                  <a:pt x="15011" y="27330"/>
                </a:lnTo>
                <a:lnTo>
                  <a:pt x="15214" y="27203"/>
                </a:lnTo>
                <a:lnTo>
                  <a:pt x="15405" y="27114"/>
                </a:lnTo>
                <a:lnTo>
                  <a:pt x="14693" y="27203"/>
                </a:lnTo>
                <a:lnTo>
                  <a:pt x="14947" y="27012"/>
                </a:lnTo>
                <a:lnTo>
                  <a:pt x="15163" y="26657"/>
                </a:lnTo>
                <a:lnTo>
                  <a:pt x="15316" y="26568"/>
                </a:lnTo>
                <a:lnTo>
                  <a:pt x="16002" y="26187"/>
                </a:lnTo>
                <a:lnTo>
                  <a:pt x="16090" y="26060"/>
                </a:lnTo>
                <a:lnTo>
                  <a:pt x="14706" y="26568"/>
                </a:lnTo>
                <a:lnTo>
                  <a:pt x="15455" y="26187"/>
                </a:lnTo>
                <a:lnTo>
                  <a:pt x="16192" y="25806"/>
                </a:lnTo>
                <a:close/>
              </a:path>
              <a:path w="39370" h="37465">
                <a:moveTo>
                  <a:pt x="16725" y="19227"/>
                </a:moveTo>
                <a:lnTo>
                  <a:pt x="16014" y="19545"/>
                </a:lnTo>
                <a:lnTo>
                  <a:pt x="15875" y="19608"/>
                </a:lnTo>
                <a:lnTo>
                  <a:pt x="16027" y="19596"/>
                </a:lnTo>
                <a:lnTo>
                  <a:pt x="16332" y="19685"/>
                </a:lnTo>
                <a:lnTo>
                  <a:pt x="16725" y="19227"/>
                </a:lnTo>
                <a:close/>
              </a:path>
              <a:path w="39370" h="37465">
                <a:moveTo>
                  <a:pt x="17856" y="19964"/>
                </a:moveTo>
                <a:lnTo>
                  <a:pt x="17513" y="20116"/>
                </a:lnTo>
                <a:lnTo>
                  <a:pt x="17818" y="20142"/>
                </a:lnTo>
                <a:lnTo>
                  <a:pt x="17856" y="19964"/>
                </a:lnTo>
                <a:close/>
              </a:path>
              <a:path w="39370" h="37465">
                <a:moveTo>
                  <a:pt x="18084" y="20154"/>
                </a:moveTo>
                <a:lnTo>
                  <a:pt x="17818" y="20142"/>
                </a:lnTo>
                <a:lnTo>
                  <a:pt x="17754" y="20459"/>
                </a:lnTo>
                <a:lnTo>
                  <a:pt x="18084" y="20154"/>
                </a:lnTo>
                <a:close/>
              </a:path>
              <a:path w="39370" h="37465">
                <a:moveTo>
                  <a:pt x="18249" y="19761"/>
                </a:moveTo>
                <a:lnTo>
                  <a:pt x="17780" y="19913"/>
                </a:lnTo>
                <a:lnTo>
                  <a:pt x="17526" y="20027"/>
                </a:lnTo>
                <a:lnTo>
                  <a:pt x="17373" y="20091"/>
                </a:lnTo>
                <a:lnTo>
                  <a:pt x="17843" y="19951"/>
                </a:lnTo>
                <a:lnTo>
                  <a:pt x="18097" y="19837"/>
                </a:lnTo>
                <a:lnTo>
                  <a:pt x="18249" y="19761"/>
                </a:lnTo>
                <a:close/>
              </a:path>
              <a:path w="39370" h="37465">
                <a:moveTo>
                  <a:pt x="18262" y="21971"/>
                </a:moveTo>
                <a:lnTo>
                  <a:pt x="17183" y="22364"/>
                </a:lnTo>
                <a:lnTo>
                  <a:pt x="16827" y="23088"/>
                </a:lnTo>
                <a:lnTo>
                  <a:pt x="17068" y="23698"/>
                </a:lnTo>
                <a:lnTo>
                  <a:pt x="16891" y="24523"/>
                </a:lnTo>
                <a:lnTo>
                  <a:pt x="18097" y="24599"/>
                </a:lnTo>
                <a:lnTo>
                  <a:pt x="17957" y="24117"/>
                </a:lnTo>
                <a:lnTo>
                  <a:pt x="17653" y="23533"/>
                </a:lnTo>
                <a:lnTo>
                  <a:pt x="17360" y="22809"/>
                </a:lnTo>
                <a:lnTo>
                  <a:pt x="18262" y="21971"/>
                </a:lnTo>
                <a:close/>
              </a:path>
              <a:path w="39370" h="37465">
                <a:moveTo>
                  <a:pt x="18656" y="19177"/>
                </a:moveTo>
                <a:lnTo>
                  <a:pt x="18199" y="19329"/>
                </a:lnTo>
                <a:lnTo>
                  <a:pt x="17932" y="19443"/>
                </a:lnTo>
                <a:lnTo>
                  <a:pt x="17780" y="19507"/>
                </a:lnTo>
                <a:lnTo>
                  <a:pt x="18199" y="19380"/>
                </a:lnTo>
                <a:lnTo>
                  <a:pt x="17957" y="19494"/>
                </a:lnTo>
                <a:lnTo>
                  <a:pt x="17500" y="19697"/>
                </a:lnTo>
                <a:lnTo>
                  <a:pt x="18046" y="19697"/>
                </a:lnTo>
                <a:lnTo>
                  <a:pt x="18567" y="19735"/>
                </a:lnTo>
                <a:lnTo>
                  <a:pt x="18567" y="19227"/>
                </a:lnTo>
                <a:close/>
              </a:path>
              <a:path w="39370" h="37465">
                <a:moveTo>
                  <a:pt x="19050" y="20383"/>
                </a:moveTo>
                <a:lnTo>
                  <a:pt x="17564" y="20802"/>
                </a:lnTo>
                <a:lnTo>
                  <a:pt x="17754" y="20459"/>
                </a:lnTo>
                <a:lnTo>
                  <a:pt x="17399" y="20802"/>
                </a:lnTo>
                <a:lnTo>
                  <a:pt x="17310" y="21132"/>
                </a:lnTo>
                <a:lnTo>
                  <a:pt x="17462" y="21158"/>
                </a:lnTo>
                <a:lnTo>
                  <a:pt x="16078" y="22428"/>
                </a:lnTo>
                <a:lnTo>
                  <a:pt x="17068" y="22123"/>
                </a:lnTo>
                <a:lnTo>
                  <a:pt x="18237" y="21450"/>
                </a:lnTo>
                <a:lnTo>
                  <a:pt x="17119" y="21551"/>
                </a:lnTo>
                <a:lnTo>
                  <a:pt x="17500" y="21158"/>
                </a:lnTo>
                <a:lnTo>
                  <a:pt x="18249" y="20802"/>
                </a:lnTo>
                <a:lnTo>
                  <a:pt x="19050" y="20383"/>
                </a:lnTo>
                <a:close/>
              </a:path>
              <a:path w="39370" h="37465">
                <a:moveTo>
                  <a:pt x="19126" y="18719"/>
                </a:moveTo>
                <a:lnTo>
                  <a:pt x="18415" y="19037"/>
                </a:lnTo>
                <a:lnTo>
                  <a:pt x="18275" y="19100"/>
                </a:lnTo>
                <a:lnTo>
                  <a:pt x="18427" y="19088"/>
                </a:lnTo>
                <a:lnTo>
                  <a:pt x="18732" y="19177"/>
                </a:lnTo>
                <a:lnTo>
                  <a:pt x="19126" y="18719"/>
                </a:lnTo>
                <a:close/>
              </a:path>
              <a:path w="39370" h="37465">
                <a:moveTo>
                  <a:pt x="19456" y="26695"/>
                </a:moveTo>
                <a:lnTo>
                  <a:pt x="19431" y="26327"/>
                </a:lnTo>
                <a:lnTo>
                  <a:pt x="18796" y="26949"/>
                </a:lnTo>
                <a:lnTo>
                  <a:pt x="19456" y="26695"/>
                </a:lnTo>
                <a:close/>
              </a:path>
              <a:path w="39370" h="37465">
                <a:moveTo>
                  <a:pt x="19558" y="26657"/>
                </a:moveTo>
                <a:lnTo>
                  <a:pt x="18884" y="26949"/>
                </a:lnTo>
                <a:lnTo>
                  <a:pt x="19507" y="26822"/>
                </a:lnTo>
                <a:lnTo>
                  <a:pt x="19558" y="26657"/>
                </a:lnTo>
                <a:close/>
              </a:path>
              <a:path w="39370" h="37465">
                <a:moveTo>
                  <a:pt x="19596" y="21463"/>
                </a:moveTo>
                <a:lnTo>
                  <a:pt x="19126" y="21615"/>
                </a:lnTo>
                <a:lnTo>
                  <a:pt x="18872" y="21729"/>
                </a:lnTo>
                <a:lnTo>
                  <a:pt x="18719" y="21793"/>
                </a:lnTo>
                <a:lnTo>
                  <a:pt x="19189" y="21653"/>
                </a:lnTo>
                <a:lnTo>
                  <a:pt x="19443" y="21539"/>
                </a:lnTo>
                <a:lnTo>
                  <a:pt x="19596" y="21463"/>
                </a:lnTo>
                <a:close/>
              </a:path>
              <a:path w="39370" h="37465">
                <a:moveTo>
                  <a:pt x="19608" y="29235"/>
                </a:moveTo>
                <a:lnTo>
                  <a:pt x="19418" y="28892"/>
                </a:lnTo>
                <a:lnTo>
                  <a:pt x="19291" y="28854"/>
                </a:lnTo>
                <a:lnTo>
                  <a:pt x="19227" y="29210"/>
                </a:lnTo>
                <a:lnTo>
                  <a:pt x="19608" y="29235"/>
                </a:lnTo>
                <a:close/>
              </a:path>
              <a:path w="39370" h="37465">
                <a:moveTo>
                  <a:pt x="19646" y="21196"/>
                </a:moveTo>
                <a:lnTo>
                  <a:pt x="19062" y="21374"/>
                </a:lnTo>
                <a:lnTo>
                  <a:pt x="18783" y="21501"/>
                </a:lnTo>
                <a:lnTo>
                  <a:pt x="18503" y="21628"/>
                </a:lnTo>
                <a:lnTo>
                  <a:pt x="19088" y="21450"/>
                </a:lnTo>
                <a:lnTo>
                  <a:pt x="19646" y="21196"/>
                </a:lnTo>
                <a:close/>
              </a:path>
              <a:path w="39370" h="37465">
                <a:moveTo>
                  <a:pt x="19888" y="29362"/>
                </a:moveTo>
                <a:lnTo>
                  <a:pt x="19748" y="29400"/>
                </a:lnTo>
                <a:lnTo>
                  <a:pt x="19888" y="29362"/>
                </a:lnTo>
                <a:close/>
              </a:path>
              <a:path w="39370" h="37465">
                <a:moveTo>
                  <a:pt x="19926" y="23647"/>
                </a:moveTo>
                <a:lnTo>
                  <a:pt x="19748" y="23609"/>
                </a:lnTo>
                <a:lnTo>
                  <a:pt x="19672" y="23901"/>
                </a:lnTo>
                <a:lnTo>
                  <a:pt x="19913" y="23926"/>
                </a:lnTo>
                <a:lnTo>
                  <a:pt x="19926" y="23647"/>
                </a:lnTo>
                <a:close/>
              </a:path>
              <a:path w="39370" h="37465">
                <a:moveTo>
                  <a:pt x="19939" y="25806"/>
                </a:moveTo>
                <a:lnTo>
                  <a:pt x="19824" y="25654"/>
                </a:lnTo>
                <a:lnTo>
                  <a:pt x="19862" y="25425"/>
                </a:lnTo>
                <a:lnTo>
                  <a:pt x="19469" y="25298"/>
                </a:lnTo>
                <a:lnTo>
                  <a:pt x="18656" y="25298"/>
                </a:lnTo>
                <a:lnTo>
                  <a:pt x="17792" y="26060"/>
                </a:lnTo>
                <a:lnTo>
                  <a:pt x="19215" y="25806"/>
                </a:lnTo>
                <a:lnTo>
                  <a:pt x="19431" y="26327"/>
                </a:lnTo>
                <a:lnTo>
                  <a:pt x="19939" y="25806"/>
                </a:lnTo>
                <a:close/>
              </a:path>
              <a:path w="39370" h="37465">
                <a:moveTo>
                  <a:pt x="19989" y="21513"/>
                </a:moveTo>
                <a:lnTo>
                  <a:pt x="18351" y="21996"/>
                </a:lnTo>
                <a:lnTo>
                  <a:pt x="18948" y="21996"/>
                </a:lnTo>
                <a:lnTo>
                  <a:pt x="18732" y="22161"/>
                </a:lnTo>
                <a:lnTo>
                  <a:pt x="17881" y="22504"/>
                </a:lnTo>
                <a:lnTo>
                  <a:pt x="17868" y="22631"/>
                </a:lnTo>
                <a:lnTo>
                  <a:pt x="18834" y="22161"/>
                </a:lnTo>
                <a:lnTo>
                  <a:pt x="19456" y="21996"/>
                </a:lnTo>
                <a:lnTo>
                  <a:pt x="18669" y="22593"/>
                </a:lnTo>
                <a:lnTo>
                  <a:pt x="18656" y="23393"/>
                </a:lnTo>
                <a:lnTo>
                  <a:pt x="19748" y="23609"/>
                </a:lnTo>
                <a:lnTo>
                  <a:pt x="19723" y="23139"/>
                </a:lnTo>
                <a:lnTo>
                  <a:pt x="19507" y="23012"/>
                </a:lnTo>
                <a:lnTo>
                  <a:pt x="19926" y="22771"/>
                </a:lnTo>
                <a:lnTo>
                  <a:pt x="19824" y="22504"/>
                </a:lnTo>
                <a:lnTo>
                  <a:pt x="19570" y="22504"/>
                </a:lnTo>
                <a:lnTo>
                  <a:pt x="19621" y="21996"/>
                </a:lnTo>
                <a:lnTo>
                  <a:pt x="19799" y="21869"/>
                </a:lnTo>
                <a:lnTo>
                  <a:pt x="19989" y="21729"/>
                </a:lnTo>
                <a:lnTo>
                  <a:pt x="19583" y="21869"/>
                </a:lnTo>
                <a:lnTo>
                  <a:pt x="19989" y="21513"/>
                </a:lnTo>
                <a:close/>
              </a:path>
              <a:path w="39370" h="37465">
                <a:moveTo>
                  <a:pt x="20015" y="19329"/>
                </a:moveTo>
                <a:lnTo>
                  <a:pt x="19545" y="19469"/>
                </a:lnTo>
                <a:lnTo>
                  <a:pt x="19291" y="19583"/>
                </a:lnTo>
                <a:lnTo>
                  <a:pt x="19138" y="19646"/>
                </a:lnTo>
                <a:lnTo>
                  <a:pt x="19608" y="19507"/>
                </a:lnTo>
                <a:lnTo>
                  <a:pt x="19862" y="19392"/>
                </a:lnTo>
                <a:lnTo>
                  <a:pt x="20015" y="19329"/>
                </a:lnTo>
                <a:close/>
              </a:path>
              <a:path w="39370" h="37465">
                <a:moveTo>
                  <a:pt x="20078" y="17881"/>
                </a:moveTo>
                <a:lnTo>
                  <a:pt x="19621" y="18034"/>
                </a:lnTo>
                <a:lnTo>
                  <a:pt x="19354" y="18148"/>
                </a:lnTo>
                <a:lnTo>
                  <a:pt x="19202" y="18211"/>
                </a:lnTo>
                <a:lnTo>
                  <a:pt x="19672" y="18072"/>
                </a:lnTo>
                <a:lnTo>
                  <a:pt x="19926" y="17957"/>
                </a:lnTo>
                <a:lnTo>
                  <a:pt x="20078" y="17881"/>
                </a:lnTo>
                <a:close/>
              </a:path>
              <a:path w="39370" h="37465">
                <a:moveTo>
                  <a:pt x="20167" y="30886"/>
                </a:moveTo>
                <a:lnTo>
                  <a:pt x="19469" y="31140"/>
                </a:lnTo>
                <a:lnTo>
                  <a:pt x="19240" y="31280"/>
                </a:lnTo>
                <a:lnTo>
                  <a:pt x="20167" y="30937"/>
                </a:lnTo>
                <a:close/>
              </a:path>
              <a:path w="39370" h="37465">
                <a:moveTo>
                  <a:pt x="20231" y="28968"/>
                </a:moveTo>
                <a:lnTo>
                  <a:pt x="19621" y="29235"/>
                </a:lnTo>
                <a:lnTo>
                  <a:pt x="19837" y="29337"/>
                </a:lnTo>
                <a:lnTo>
                  <a:pt x="20129" y="29146"/>
                </a:lnTo>
                <a:lnTo>
                  <a:pt x="19723" y="29235"/>
                </a:lnTo>
                <a:lnTo>
                  <a:pt x="20231" y="28981"/>
                </a:lnTo>
                <a:close/>
              </a:path>
              <a:path w="39370" h="37465">
                <a:moveTo>
                  <a:pt x="20523" y="28549"/>
                </a:moveTo>
                <a:lnTo>
                  <a:pt x="20383" y="28600"/>
                </a:lnTo>
                <a:lnTo>
                  <a:pt x="20523" y="28549"/>
                </a:lnTo>
                <a:close/>
              </a:path>
              <a:path w="39370" h="37465">
                <a:moveTo>
                  <a:pt x="20548" y="19011"/>
                </a:moveTo>
                <a:lnTo>
                  <a:pt x="20091" y="19164"/>
                </a:lnTo>
                <a:lnTo>
                  <a:pt x="19824" y="19278"/>
                </a:lnTo>
                <a:lnTo>
                  <a:pt x="19672" y="19342"/>
                </a:lnTo>
                <a:lnTo>
                  <a:pt x="20142" y="19202"/>
                </a:lnTo>
                <a:lnTo>
                  <a:pt x="20396" y="19088"/>
                </a:lnTo>
                <a:lnTo>
                  <a:pt x="20548" y="19011"/>
                </a:lnTo>
                <a:close/>
              </a:path>
              <a:path w="39370" h="37465">
                <a:moveTo>
                  <a:pt x="20624" y="30391"/>
                </a:moveTo>
                <a:lnTo>
                  <a:pt x="19913" y="30632"/>
                </a:lnTo>
                <a:lnTo>
                  <a:pt x="19773" y="30759"/>
                </a:lnTo>
                <a:lnTo>
                  <a:pt x="20624" y="30391"/>
                </a:lnTo>
                <a:close/>
              </a:path>
              <a:path w="39370" h="37465">
                <a:moveTo>
                  <a:pt x="20662" y="18859"/>
                </a:moveTo>
                <a:lnTo>
                  <a:pt x="19761" y="19126"/>
                </a:lnTo>
                <a:lnTo>
                  <a:pt x="18669" y="19621"/>
                </a:lnTo>
                <a:lnTo>
                  <a:pt x="20332" y="18999"/>
                </a:lnTo>
                <a:lnTo>
                  <a:pt x="20662" y="18859"/>
                </a:lnTo>
                <a:close/>
              </a:path>
              <a:path w="39370" h="37465">
                <a:moveTo>
                  <a:pt x="20840" y="24612"/>
                </a:moveTo>
                <a:lnTo>
                  <a:pt x="20688" y="24663"/>
                </a:lnTo>
                <a:lnTo>
                  <a:pt x="20840" y="24612"/>
                </a:lnTo>
                <a:close/>
              </a:path>
              <a:path w="39370" h="37465">
                <a:moveTo>
                  <a:pt x="21082" y="18326"/>
                </a:moveTo>
                <a:lnTo>
                  <a:pt x="20497" y="18503"/>
                </a:lnTo>
                <a:lnTo>
                  <a:pt x="20218" y="18630"/>
                </a:lnTo>
                <a:lnTo>
                  <a:pt x="19939" y="18757"/>
                </a:lnTo>
                <a:lnTo>
                  <a:pt x="20523" y="18580"/>
                </a:lnTo>
                <a:lnTo>
                  <a:pt x="21082" y="18326"/>
                </a:lnTo>
                <a:close/>
              </a:path>
              <a:path w="39370" h="37465">
                <a:moveTo>
                  <a:pt x="21170" y="18859"/>
                </a:moveTo>
                <a:lnTo>
                  <a:pt x="19875" y="19418"/>
                </a:lnTo>
                <a:lnTo>
                  <a:pt x="19723" y="19481"/>
                </a:lnTo>
                <a:lnTo>
                  <a:pt x="19939" y="19469"/>
                </a:lnTo>
                <a:lnTo>
                  <a:pt x="19215" y="19939"/>
                </a:lnTo>
                <a:lnTo>
                  <a:pt x="19558" y="19964"/>
                </a:lnTo>
                <a:lnTo>
                  <a:pt x="19494" y="20256"/>
                </a:lnTo>
                <a:lnTo>
                  <a:pt x="18834" y="21120"/>
                </a:lnTo>
                <a:lnTo>
                  <a:pt x="19634" y="20408"/>
                </a:lnTo>
                <a:lnTo>
                  <a:pt x="19824" y="20218"/>
                </a:lnTo>
                <a:lnTo>
                  <a:pt x="19799" y="19748"/>
                </a:lnTo>
                <a:lnTo>
                  <a:pt x="19939" y="19570"/>
                </a:lnTo>
                <a:lnTo>
                  <a:pt x="21170" y="18859"/>
                </a:lnTo>
                <a:close/>
              </a:path>
              <a:path w="39370" h="37465">
                <a:moveTo>
                  <a:pt x="21209" y="23177"/>
                </a:moveTo>
                <a:lnTo>
                  <a:pt x="20662" y="23291"/>
                </a:lnTo>
                <a:lnTo>
                  <a:pt x="20421" y="23393"/>
                </a:lnTo>
                <a:lnTo>
                  <a:pt x="21209" y="23177"/>
                </a:lnTo>
                <a:close/>
              </a:path>
              <a:path w="39370" h="37465">
                <a:moveTo>
                  <a:pt x="21209" y="18427"/>
                </a:moveTo>
                <a:lnTo>
                  <a:pt x="20548" y="18618"/>
                </a:lnTo>
                <a:lnTo>
                  <a:pt x="20256" y="18745"/>
                </a:lnTo>
                <a:lnTo>
                  <a:pt x="19888" y="18910"/>
                </a:lnTo>
                <a:lnTo>
                  <a:pt x="20561" y="18719"/>
                </a:lnTo>
                <a:lnTo>
                  <a:pt x="21209" y="18427"/>
                </a:lnTo>
                <a:close/>
              </a:path>
              <a:path w="39370" h="37465">
                <a:moveTo>
                  <a:pt x="21234" y="29870"/>
                </a:moveTo>
                <a:lnTo>
                  <a:pt x="20751" y="30060"/>
                </a:lnTo>
                <a:lnTo>
                  <a:pt x="21234" y="29870"/>
                </a:lnTo>
                <a:close/>
              </a:path>
              <a:path w="39370" h="37465">
                <a:moveTo>
                  <a:pt x="21247" y="30149"/>
                </a:moveTo>
                <a:lnTo>
                  <a:pt x="20993" y="30200"/>
                </a:lnTo>
                <a:lnTo>
                  <a:pt x="21247" y="30149"/>
                </a:lnTo>
                <a:close/>
              </a:path>
              <a:path w="39370" h="37465">
                <a:moveTo>
                  <a:pt x="21272" y="29997"/>
                </a:moveTo>
                <a:lnTo>
                  <a:pt x="20967" y="30060"/>
                </a:lnTo>
                <a:lnTo>
                  <a:pt x="20840" y="30200"/>
                </a:lnTo>
                <a:lnTo>
                  <a:pt x="21272" y="29997"/>
                </a:lnTo>
                <a:close/>
              </a:path>
              <a:path w="39370" h="37465">
                <a:moveTo>
                  <a:pt x="21310" y="28854"/>
                </a:moveTo>
                <a:lnTo>
                  <a:pt x="20459" y="28867"/>
                </a:lnTo>
                <a:lnTo>
                  <a:pt x="20129" y="29146"/>
                </a:lnTo>
                <a:lnTo>
                  <a:pt x="21310" y="28854"/>
                </a:lnTo>
                <a:close/>
              </a:path>
              <a:path w="39370" h="37465">
                <a:moveTo>
                  <a:pt x="21374" y="24409"/>
                </a:moveTo>
                <a:lnTo>
                  <a:pt x="20624" y="24409"/>
                </a:lnTo>
                <a:lnTo>
                  <a:pt x="20815" y="24028"/>
                </a:lnTo>
                <a:lnTo>
                  <a:pt x="19913" y="23926"/>
                </a:lnTo>
                <a:lnTo>
                  <a:pt x="19888" y="24409"/>
                </a:lnTo>
                <a:lnTo>
                  <a:pt x="19316" y="24663"/>
                </a:lnTo>
                <a:lnTo>
                  <a:pt x="19519" y="24663"/>
                </a:lnTo>
                <a:lnTo>
                  <a:pt x="20408" y="24409"/>
                </a:lnTo>
                <a:lnTo>
                  <a:pt x="20904" y="24536"/>
                </a:lnTo>
                <a:lnTo>
                  <a:pt x="21374" y="24409"/>
                </a:lnTo>
                <a:close/>
              </a:path>
              <a:path w="39370" h="37465">
                <a:moveTo>
                  <a:pt x="21463" y="30378"/>
                </a:moveTo>
                <a:lnTo>
                  <a:pt x="20624" y="30391"/>
                </a:lnTo>
                <a:lnTo>
                  <a:pt x="20370" y="30708"/>
                </a:lnTo>
                <a:lnTo>
                  <a:pt x="20739" y="30632"/>
                </a:lnTo>
                <a:lnTo>
                  <a:pt x="21463" y="30378"/>
                </a:lnTo>
                <a:close/>
              </a:path>
              <a:path w="39370" h="37465">
                <a:moveTo>
                  <a:pt x="21513" y="25806"/>
                </a:moveTo>
                <a:lnTo>
                  <a:pt x="19659" y="26619"/>
                </a:lnTo>
                <a:lnTo>
                  <a:pt x="21412" y="25933"/>
                </a:lnTo>
                <a:lnTo>
                  <a:pt x="21513" y="25806"/>
                </a:lnTo>
                <a:close/>
              </a:path>
              <a:path w="39370" h="37465">
                <a:moveTo>
                  <a:pt x="21539" y="27609"/>
                </a:moveTo>
                <a:lnTo>
                  <a:pt x="21412" y="27673"/>
                </a:lnTo>
                <a:lnTo>
                  <a:pt x="21539" y="27609"/>
                </a:lnTo>
                <a:close/>
              </a:path>
              <a:path w="39370" h="37465">
                <a:moveTo>
                  <a:pt x="21564" y="21996"/>
                </a:moveTo>
                <a:lnTo>
                  <a:pt x="21107" y="22110"/>
                </a:lnTo>
                <a:lnTo>
                  <a:pt x="21336" y="22085"/>
                </a:lnTo>
                <a:lnTo>
                  <a:pt x="21564" y="21996"/>
                </a:lnTo>
                <a:close/>
              </a:path>
              <a:path w="39370" h="37465">
                <a:moveTo>
                  <a:pt x="21844" y="24257"/>
                </a:moveTo>
                <a:lnTo>
                  <a:pt x="21374" y="24409"/>
                </a:lnTo>
                <a:lnTo>
                  <a:pt x="21844" y="24257"/>
                </a:lnTo>
                <a:close/>
              </a:path>
              <a:path w="39370" h="37465">
                <a:moveTo>
                  <a:pt x="21932" y="20459"/>
                </a:moveTo>
                <a:lnTo>
                  <a:pt x="21412" y="20345"/>
                </a:lnTo>
                <a:lnTo>
                  <a:pt x="20967" y="20599"/>
                </a:lnTo>
                <a:lnTo>
                  <a:pt x="20840" y="20662"/>
                </a:lnTo>
                <a:lnTo>
                  <a:pt x="20205" y="20980"/>
                </a:lnTo>
                <a:lnTo>
                  <a:pt x="19951" y="21107"/>
                </a:lnTo>
                <a:lnTo>
                  <a:pt x="20345" y="20980"/>
                </a:lnTo>
                <a:lnTo>
                  <a:pt x="21513" y="20599"/>
                </a:lnTo>
                <a:lnTo>
                  <a:pt x="21932" y="20459"/>
                </a:lnTo>
                <a:close/>
              </a:path>
              <a:path w="39370" h="37465">
                <a:moveTo>
                  <a:pt x="21971" y="21869"/>
                </a:moveTo>
                <a:lnTo>
                  <a:pt x="21463" y="22072"/>
                </a:lnTo>
                <a:lnTo>
                  <a:pt x="21666" y="22059"/>
                </a:lnTo>
                <a:lnTo>
                  <a:pt x="21971" y="21869"/>
                </a:lnTo>
                <a:close/>
              </a:path>
              <a:path w="39370" h="37465">
                <a:moveTo>
                  <a:pt x="22339" y="28905"/>
                </a:moveTo>
                <a:lnTo>
                  <a:pt x="21869" y="29108"/>
                </a:lnTo>
                <a:lnTo>
                  <a:pt x="22263" y="28981"/>
                </a:lnTo>
                <a:close/>
              </a:path>
              <a:path w="39370" h="37465">
                <a:moveTo>
                  <a:pt x="22390" y="27876"/>
                </a:moveTo>
                <a:lnTo>
                  <a:pt x="21399" y="28219"/>
                </a:lnTo>
                <a:lnTo>
                  <a:pt x="21170" y="27965"/>
                </a:lnTo>
                <a:lnTo>
                  <a:pt x="21158" y="27800"/>
                </a:lnTo>
                <a:lnTo>
                  <a:pt x="21323" y="27711"/>
                </a:lnTo>
                <a:lnTo>
                  <a:pt x="21221" y="27457"/>
                </a:lnTo>
                <a:lnTo>
                  <a:pt x="21132" y="27330"/>
                </a:lnTo>
                <a:lnTo>
                  <a:pt x="21221" y="26695"/>
                </a:lnTo>
                <a:lnTo>
                  <a:pt x="20726" y="26568"/>
                </a:lnTo>
                <a:lnTo>
                  <a:pt x="19621" y="26797"/>
                </a:lnTo>
                <a:lnTo>
                  <a:pt x="19672" y="26949"/>
                </a:lnTo>
                <a:lnTo>
                  <a:pt x="20434" y="27203"/>
                </a:lnTo>
                <a:lnTo>
                  <a:pt x="20599" y="27584"/>
                </a:lnTo>
                <a:lnTo>
                  <a:pt x="20701" y="28473"/>
                </a:lnTo>
                <a:lnTo>
                  <a:pt x="21348" y="28346"/>
                </a:lnTo>
                <a:lnTo>
                  <a:pt x="20027" y="28854"/>
                </a:lnTo>
                <a:lnTo>
                  <a:pt x="20383" y="28600"/>
                </a:lnTo>
                <a:lnTo>
                  <a:pt x="20510" y="28549"/>
                </a:lnTo>
                <a:lnTo>
                  <a:pt x="20434" y="28092"/>
                </a:lnTo>
                <a:lnTo>
                  <a:pt x="20332" y="27965"/>
                </a:lnTo>
                <a:lnTo>
                  <a:pt x="19405" y="28371"/>
                </a:lnTo>
                <a:lnTo>
                  <a:pt x="19278" y="28663"/>
                </a:lnTo>
                <a:lnTo>
                  <a:pt x="19392" y="28867"/>
                </a:lnTo>
                <a:lnTo>
                  <a:pt x="20129" y="28956"/>
                </a:lnTo>
                <a:lnTo>
                  <a:pt x="20256" y="28854"/>
                </a:lnTo>
                <a:lnTo>
                  <a:pt x="20434" y="28727"/>
                </a:lnTo>
                <a:lnTo>
                  <a:pt x="20662" y="28727"/>
                </a:lnTo>
                <a:lnTo>
                  <a:pt x="20345" y="28867"/>
                </a:lnTo>
                <a:lnTo>
                  <a:pt x="20485" y="28854"/>
                </a:lnTo>
                <a:lnTo>
                  <a:pt x="21310" y="28854"/>
                </a:lnTo>
                <a:lnTo>
                  <a:pt x="21844" y="28727"/>
                </a:lnTo>
                <a:lnTo>
                  <a:pt x="22110" y="28663"/>
                </a:lnTo>
                <a:lnTo>
                  <a:pt x="21793" y="28346"/>
                </a:lnTo>
                <a:lnTo>
                  <a:pt x="21958" y="28219"/>
                </a:lnTo>
                <a:lnTo>
                  <a:pt x="22390" y="27876"/>
                </a:lnTo>
                <a:close/>
              </a:path>
              <a:path w="39370" h="37465">
                <a:moveTo>
                  <a:pt x="22466" y="24041"/>
                </a:moveTo>
                <a:lnTo>
                  <a:pt x="22148" y="24384"/>
                </a:lnTo>
                <a:lnTo>
                  <a:pt x="22428" y="24257"/>
                </a:lnTo>
                <a:lnTo>
                  <a:pt x="22466" y="24041"/>
                </a:lnTo>
                <a:close/>
              </a:path>
              <a:path w="39370" h="37465">
                <a:moveTo>
                  <a:pt x="22466" y="21399"/>
                </a:moveTo>
                <a:lnTo>
                  <a:pt x="22186" y="21551"/>
                </a:lnTo>
                <a:lnTo>
                  <a:pt x="22402" y="21615"/>
                </a:lnTo>
                <a:lnTo>
                  <a:pt x="22466" y="21399"/>
                </a:lnTo>
                <a:close/>
              </a:path>
              <a:path w="39370" h="37465">
                <a:moveTo>
                  <a:pt x="22504" y="19761"/>
                </a:moveTo>
                <a:lnTo>
                  <a:pt x="22326" y="19913"/>
                </a:lnTo>
                <a:lnTo>
                  <a:pt x="22504" y="19761"/>
                </a:lnTo>
                <a:close/>
              </a:path>
              <a:path w="39370" h="37465">
                <a:moveTo>
                  <a:pt x="22529" y="17475"/>
                </a:moveTo>
                <a:lnTo>
                  <a:pt x="22072" y="17627"/>
                </a:lnTo>
                <a:lnTo>
                  <a:pt x="21805" y="17741"/>
                </a:lnTo>
                <a:lnTo>
                  <a:pt x="21653" y="17805"/>
                </a:lnTo>
                <a:lnTo>
                  <a:pt x="22123" y="17665"/>
                </a:lnTo>
                <a:lnTo>
                  <a:pt x="22377" y="17551"/>
                </a:lnTo>
                <a:lnTo>
                  <a:pt x="22529" y="17475"/>
                </a:lnTo>
                <a:close/>
              </a:path>
              <a:path w="39370" h="37465">
                <a:moveTo>
                  <a:pt x="22682" y="22161"/>
                </a:moveTo>
                <a:lnTo>
                  <a:pt x="22479" y="22212"/>
                </a:lnTo>
                <a:lnTo>
                  <a:pt x="22682" y="22161"/>
                </a:lnTo>
                <a:close/>
              </a:path>
              <a:path w="39370" h="37465">
                <a:moveTo>
                  <a:pt x="22898" y="28473"/>
                </a:moveTo>
                <a:lnTo>
                  <a:pt x="22110" y="28663"/>
                </a:lnTo>
                <a:lnTo>
                  <a:pt x="22898" y="28473"/>
                </a:lnTo>
                <a:close/>
              </a:path>
              <a:path w="39370" h="37465">
                <a:moveTo>
                  <a:pt x="22898" y="16776"/>
                </a:moveTo>
                <a:lnTo>
                  <a:pt x="22186" y="17094"/>
                </a:lnTo>
                <a:lnTo>
                  <a:pt x="22047" y="17157"/>
                </a:lnTo>
                <a:lnTo>
                  <a:pt x="22199" y="17145"/>
                </a:lnTo>
                <a:lnTo>
                  <a:pt x="22504" y="17233"/>
                </a:lnTo>
                <a:lnTo>
                  <a:pt x="22898" y="16776"/>
                </a:lnTo>
                <a:close/>
              </a:path>
              <a:path w="39370" h="37465">
                <a:moveTo>
                  <a:pt x="23050" y="19812"/>
                </a:moveTo>
                <a:lnTo>
                  <a:pt x="22872" y="19786"/>
                </a:lnTo>
                <a:lnTo>
                  <a:pt x="22682" y="19888"/>
                </a:lnTo>
                <a:lnTo>
                  <a:pt x="22656" y="20040"/>
                </a:lnTo>
                <a:lnTo>
                  <a:pt x="23050" y="19812"/>
                </a:lnTo>
                <a:close/>
              </a:path>
              <a:path w="39370" h="37465">
                <a:moveTo>
                  <a:pt x="23101" y="20345"/>
                </a:moveTo>
                <a:lnTo>
                  <a:pt x="22898" y="20345"/>
                </a:lnTo>
                <a:lnTo>
                  <a:pt x="22656" y="20040"/>
                </a:lnTo>
                <a:lnTo>
                  <a:pt x="21958" y="20459"/>
                </a:lnTo>
                <a:lnTo>
                  <a:pt x="20789" y="21145"/>
                </a:lnTo>
                <a:lnTo>
                  <a:pt x="20294" y="21234"/>
                </a:lnTo>
                <a:lnTo>
                  <a:pt x="19989" y="21513"/>
                </a:lnTo>
                <a:lnTo>
                  <a:pt x="20358" y="21424"/>
                </a:lnTo>
                <a:lnTo>
                  <a:pt x="20497" y="21361"/>
                </a:lnTo>
                <a:lnTo>
                  <a:pt x="20789" y="21259"/>
                </a:lnTo>
                <a:lnTo>
                  <a:pt x="22733" y="20675"/>
                </a:lnTo>
                <a:lnTo>
                  <a:pt x="22987" y="20485"/>
                </a:lnTo>
                <a:lnTo>
                  <a:pt x="23101" y="20345"/>
                </a:lnTo>
                <a:close/>
              </a:path>
              <a:path w="39370" h="37465">
                <a:moveTo>
                  <a:pt x="23456" y="25806"/>
                </a:moveTo>
                <a:lnTo>
                  <a:pt x="23164" y="25933"/>
                </a:lnTo>
                <a:lnTo>
                  <a:pt x="23456" y="25806"/>
                </a:lnTo>
                <a:close/>
              </a:path>
              <a:path w="39370" h="37465">
                <a:moveTo>
                  <a:pt x="23609" y="25742"/>
                </a:moveTo>
                <a:lnTo>
                  <a:pt x="23456" y="25806"/>
                </a:lnTo>
                <a:lnTo>
                  <a:pt x="23583" y="25806"/>
                </a:lnTo>
                <a:close/>
              </a:path>
              <a:path w="39370" h="37465">
                <a:moveTo>
                  <a:pt x="23672" y="18694"/>
                </a:moveTo>
                <a:lnTo>
                  <a:pt x="23202" y="18834"/>
                </a:lnTo>
                <a:lnTo>
                  <a:pt x="22948" y="18948"/>
                </a:lnTo>
                <a:lnTo>
                  <a:pt x="22796" y="19011"/>
                </a:lnTo>
                <a:lnTo>
                  <a:pt x="23266" y="18872"/>
                </a:lnTo>
                <a:lnTo>
                  <a:pt x="23520" y="18757"/>
                </a:lnTo>
                <a:lnTo>
                  <a:pt x="23672" y="18694"/>
                </a:lnTo>
                <a:close/>
              </a:path>
              <a:path w="39370" h="37465">
                <a:moveTo>
                  <a:pt x="24269" y="16954"/>
                </a:moveTo>
                <a:lnTo>
                  <a:pt x="23571" y="17272"/>
                </a:lnTo>
                <a:lnTo>
                  <a:pt x="23380" y="17360"/>
                </a:lnTo>
                <a:lnTo>
                  <a:pt x="22720" y="17551"/>
                </a:lnTo>
                <a:lnTo>
                  <a:pt x="22428" y="17678"/>
                </a:lnTo>
                <a:lnTo>
                  <a:pt x="22059" y="17843"/>
                </a:lnTo>
                <a:lnTo>
                  <a:pt x="22733" y="17653"/>
                </a:lnTo>
                <a:lnTo>
                  <a:pt x="23126" y="17475"/>
                </a:lnTo>
                <a:lnTo>
                  <a:pt x="23647" y="17424"/>
                </a:lnTo>
                <a:lnTo>
                  <a:pt x="24231" y="17348"/>
                </a:lnTo>
                <a:lnTo>
                  <a:pt x="24269" y="16954"/>
                </a:lnTo>
                <a:close/>
              </a:path>
              <a:path w="39370" h="37465">
                <a:moveTo>
                  <a:pt x="24295" y="20091"/>
                </a:moveTo>
                <a:lnTo>
                  <a:pt x="21704" y="21107"/>
                </a:lnTo>
                <a:lnTo>
                  <a:pt x="22567" y="20980"/>
                </a:lnTo>
                <a:lnTo>
                  <a:pt x="23012" y="20726"/>
                </a:lnTo>
                <a:lnTo>
                  <a:pt x="24295" y="20091"/>
                </a:lnTo>
                <a:close/>
              </a:path>
              <a:path w="39370" h="37465">
                <a:moveTo>
                  <a:pt x="24676" y="22047"/>
                </a:moveTo>
                <a:lnTo>
                  <a:pt x="23825" y="22453"/>
                </a:lnTo>
                <a:lnTo>
                  <a:pt x="24053" y="22390"/>
                </a:lnTo>
                <a:lnTo>
                  <a:pt x="24498" y="22377"/>
                </a:lnTo>
                <a:lnTo>
                  <a:pt x="24676" y="22047"/>
                </a:lnTo>
                <a:close/>
              </a:path>
              <a:path w="39370" h="37465">
                <a:moveTo>
                  <a:pt x="24688" y="21996"/>
                </a:moveTo>
                <a:lnTo>
                  <a:pt x="23558" y="21615"/>
                </a:lnTo>
                <a:lnTo>
                  <a:pt x="23279" y="21234"/>
                </a:lnTo>
                <a:lnTo>
                  <a:pt x="23190" y="21107"/>
                </a:lnTo>
                <a:lnTo>
                  <a:pt x="23088" y="20980"/>
                </a:lnTo>
                <a:lnTo>
                  <a:pt x="24320" y="20345"/>
                </a:lnTo>
                <a:lnTo>
                  <a:pt x="23126" y="20701"/>
                </a:lnTo>
                <a:lnTo>
                  <a:pt x="22809" y="20866"/>
                </a:lnTo>
                <a:lnTo>
                  <a:pt x="22415" y="21107"/>
                </a:lnTo>
                <a:lnTo>
                  <a:pt x="21704" y="21107"/>
                </a:lnTo>
                <a:lnTo>
                  <a:pt x="21374" y="21234"/>
                </a:lnTo>
                <a:lnTo>
                  <a:pt x="20624" y="21361"/>
                </a:lnTo>
                <a:lnTo>
                  <a:pt x="20764" y="21285"/>
                </a:lnTo>
                <a:lnTo>
                  <a:pt x="20561" y="21361"/>
                </a:lnTo>
                <a:lnTo>
                  <a:pt x="20421" y="21424"/>
                </a:lnTo>
                <a:lnTo>
                  <a:pt x="19989" y="21729"/>
                </a:lnTo>
                <a:lnTo>
                  <a:pt x="20701" y="21488"/>
                </a:lnTo>
                <a:lnTo>
                  <a:pt x="20853" y="21742"/>
                </a:lnTo>
                <a:lnTo>
                  <a:pt x="19786" y="22377"/>
                </a:lnTo>
                <a:lnTo>
                  <a:pt x="20955" y="22161"/>
                </a:lnTo>
                <a:lnTo>
                  <a:pt x="22186" y="21551"/>
                </a:lnTo>
                <a:lnTo>
                  <a:pt x="21945" y="21488"/>
                </a:lnTo>
                <a:lnTo>
                  <a:pt x="21653" y="21488"/>
                </a:lnTo>
                <a:lnTo>
                  <a:pt x="22148" y="21285"/>
                </a:lnTo>
                <a:lnTo>
                  <a:pt x="22440" y="21107"/>
                </a:lnTo>
                <a:lnTo>
                  <a:pt x="22733" y="20980"/>
                </a:lnTo>
                <a:lnTo>
                  <a:pt x="22504" y="21107"/>
                </a:lnTo>
                <a:lnTo>
                  <a:pt x="22136" y="21234"/>
                </a:lnTo>
                <a:lnTo>
                  <a:pt x="22529" y="21107"/>
                </a:lnTo>
                <a:lnTo>
                  <a:pt x="22466" y="21399"/>
                </a:lnTo>
                <a:lnTo>
                  <a:pt x="22758" y="21234"/>
                </a:lnTo>
                <a:lnTo>
                  <a:pt x="22682" y="22161"/>
                </a:lnTo>
                <a:lnTo>
                  <a:pt x="23228" y="21996"/>
                </a:lnTo>
                <a:lnTo>
                  <a:pt x="22669" y="22212"/>
                </a:lnTo>
                <a:lnTo>
                  <a:pt x="22644" y="22504"/>
                </a:lnTo>
                <a:lnTo>
                  <a:pt x="22466" y="22288"/>
                </a:lnTo>
                <a:lnTo>
                  <a:pt x="21234" y="22758"/>
                </a:lnTo>
                <a:lnTo>
                  <a:pt x="21513" y="22631"/>
                </a:lnTo>
                <a:lnTo>
                  <a:pt x="21132" y="22504"/>
                </a:lnTo>
                <a:lnTo>
                  <a:pt x="21717" y="22250"/>
                </a:lnTo>
                <a:lnTo>
                  <a:pt x="21602" y="22593"/>
                </a:lnTo>
                <a:lnTo>
                  <a:pt x="22326" y="22250"/>
                </a:lnTo>
                <a:lnTo>
                  <a:pt x="22212" y="21996"/>
                </a:lnTo>
                <a:lnTo>
                  <a:pt x="21666" y="22059"/>
                </a:lnTo>
                <a:lnTo>
                  <a:pt x="21323" y="22250"/>
                </a:lnTo>
                <a:lnTo>
                  <a:pt x="20650" y="22377"/>
                </a:lnTo>
                <a:lnTo>
                  <a:pt x="21463" y="22072"/>
                </a:lnTo>
                <a:lnTo>
                  <a:pt x="21285" y="22110"/>
                </a:lnTo>
                <a:lnTo>
                  <a:pt x="20599" y="22377"/>
                </a:lnTo>
                <a:lnTo>
                  <a:pt x="20066" y="22694"/>
                </a:lnTo>
                <a:lnTo>
                  <a:pt x="19964" y="23291"/>
                </a:lnTo>
                <a:lnTo>
                  <a:pt x="20129" y="23393"/>
                </a:lnTo>
                <a:lnTo>
                  <a:pt x="20713" y="23266"/>
                </a:lnTo>
                <a:lnTo>
                  <a:pt x="21844" y="22758"/>
                </a:lnTo>
                <a:lnTo>
                  <a:pt x="21996" y="22694"/>
                </a:lnTo>
                <a:lnTo>
                  <a:pt x="21717" y="22758"/>
                </a:lnTo>
                <a:lnTo>
                  <a:pt x="22402" y="22504"/>
                </a:lnTo>
                <a:lnTo>
                  <a:pt x="21996" y="22694"/>
                </a:lnTo>
                <a:lnTo>
                  <a:pt x="22733" y="22504"/>
                </a:lnTo>
                <a:lnTo>
                  <a:pt x="24574" y="22047"/>
                </a:lnTo>
                <a:close/>
              </a:path>
              <a:path w="39370" h="37465">
                <a:moveTo>
                  <a:pt x="24866" y="17411"/>
                </a:moveTo>
                <a:lnTo>
                  <a:pt x="23456" y="17729"/>
                </a:lnTo>
                <a:lnTo>
                  <a:pt x="23672" y="17564"/>
                </a:lnTo>
                <a:lnTo>
                  <a:pt x="21882" y="18097"/>
                </a:lnTo>
                <a:lnTo>
                  <a:pt x="21996" y="18237"/>
                </a:lnTo>
                <a:lnTo>
                  <a:pt x="21767" y="18376"/>
                </a:lnTo>
                <a:lnTo>
                  <a:pt x="22009" y="18313"/>
                </a:lnTo>
                <a:lnTo>
                  <a:pt x="22110" y="18694"/>
                </a:lnTo>
                <a:lnTo>
                  <a:pt x="21107" y="19570"/>
                </a:lnTo>
                <a:lnTo>
                  <a:pt x="21297" y="19761"/>
                </a:lnTo>
                <a:lnTo>
                  <a:pt x="21361" y="19951"/>
                </a:lnTo>
                <a:lnTo>
                  <a:pt x="19532" y="20662"/>
                </a:lnTo>
                <a:lnTo>
                  <a:pt x="18757" y="21234"/>
                </a:lnTo>
                <a:lnTo>
                  <a:pt x="18262" y="21653"/>
                </a:lnTo>
                <a:lnTo>
                  <a:pt x="17068" y="22123"/>
                </a:lnTo>
                <a:lnTo>
                  <a:pt x="16510" y="22479"/>
                </a:lnTo>
                <a:lnTo>
                  <a:pt x="18186" y="21717"/>
                </a:lnTo>
                <a:lnTo>
                  <a:pt x="17995" y="21882"/>
                </a:lnTo>
                <a:lnTo>
                  <a:pt x="18694" y="21488"/>
                </a:lnTo>
                <a:lnTo>
                  <a:pt x="20993" y="20180"/>
                </a:lnTo>
                <a:lnTo>
                  <a:pt x="20497" y="20485"/>
                </a:lnTo>
                <a:lnTo>
                  <a:pt x="21310" y="20294"/>
                </a:lnTo>
                <a:lnTo>
                  <a:pt x="22225" y="19888"/>
                </a:lnTo>
                <a:lnTo>
                  <a:pt x="21932" y="19824"/>
                </a:lnTo>
                <a:lnTo>
                  <a:pt x="21932" y="19392"/>
                </a:lnTo>
                <a:lnTo>
                  <a:pt x="22212" y="19088"/>
                </a:lnTo>
                <a:lnTo>
                  <a:pt x="22250" y="18389"/>
                </a:lnTo>
                <a:lnTo>
                  <a:pt x="22237" y="18897"/>
                </a:lnTo>
                <a:lnTo>
                  <a:pt x="23583" y="18694"/>
                </a:lnTo>
                <a:lnTo>
                  <a:pt x="23177" y="18453"/>
                </a:lnTo>
                <a:lnTo>
                  <a:pt x="23266" y="18135"/>
                </a:lnTo>
                <a:lnTo>
                  <a:pt x="22948" y="18110"/>
                </a:lnTo>
                <a:lnTo>
                  <a:pt x="24091" y="17754"/>
                </a:lnTo>
                <a:lnTo>
                  <a:pt x="23825" y="17881"/>
                </a:lnTo>
                <a:lnTo>
                  <a:pt x="24866" y="17411"/>
                </a:lnTo>
                <a:close/>
              </a:path>
              <a:path w="39370" h="37465">
                <a:moveTo>
                  <a:pt x="24968" y="16446"/>
                </a:moveTo>
                <a:lnTo>
                  <a:pt x="24307" y="16637"/>
                </a:lnTo>
                <a:lnTo>
                  <a:pt x="24015" y="16764"/>
                </a:lnTo>
                <a:lnTo>
                  <a:pt x="23647" y="16929"/>
                </a:lnTo>
                <a:lnTo>
                  <a:pt x="24320" y="16738"/>
                </a:lnTo>
                <a:lnTo>
                  <a:pt x="24612" y="16611"/>
                </a:lnTo>
                <a:lnTo>
                  <a:pt x="24968" y="16446"/>
                </a:lnTo>
                <a:close/>
              </a:path>
              <a:path w="39370" h="37465">
                <a:moveTo>
                  <a:pt x="25019" y="18694"/>
                </a:moveTo>
                <a:lnTo>
                  <a:pt x="22504" y="19253"/>
                </a:lnTo>
                <a:lnTo>
                  <a:pt x="22504" y="19761"/>
                </a:lnTo>
                <a:lnTo>
                  <a:pt x="22872" y="19786"/>
                </a:lnTo>
                <a:lnTo>
                  <a:pt x="25019" y="18694"/>
                </a:lnTo>
                <a:close/>
              </a:path>
              <a:path w="39370" h="37465">
                <a:moveTo>
                  <a:pt x="25933" y="17805"/>
                </a:moveTo>
                <a:lnTo>
                  <a:pt x="25222" y="18122"/>
                </a:lnTo>
                <a:lnTo>
                  <a:pt x="25082" y="18186"/>
                </a:lnTo>
                <a:lnTo>
                  <a:pt x="25234" y="18173"/>
                </a:lnTo>
                <a:lnTo>
                  <a:pt x="25539" y="18262"/>
                </a:lnTo>
                <a:lnTo>
                  <a:pt x="25933" y="17805"/>
                </a:lnTo>
                <a:close/>
              </a:path>
              <a:path w="39370" h="37465">
                <a:moveTo>
                  <a:pt x="26631" y="16268"/>
                </a:moveTo>
                <a:lnTo>
                  <a:pt x="25908" y="16598"/>
                </a:lnTo>
                <a:lnTo>
                  <a:pt x="25704" y="16687"/>
                </a:lnTo>
                <a:lnTo>
                  <a:pt x="25920" y="16662"/>
                </a:lnTo>
                <a:lnTo>
                  <a:pt x="26162" y="16776"/>
                </a:lnTo>
                <a:lnTo>
                  <a:pt x="25450" y="17094"/>
                </a:lnTo>
                <a:lnTo>
                  <a:pt x="25057" y="17272"/>
                </a:lnTo>
                <a:lnTo>
                  <a:pt x="25527" y="17322"/>
                </a:lnTo>
                <a:lnTo>
                  <a:pt x="26073" y="17348"/>
                </a:lnTo>
                <a:lnTo>
                  <a:pt x="26416" y="16662"/>
                </a:lnTo>
                <a:lnTo>
                  <a:pt x="26631" y="16268"/>
                </a:lnTo>
                <a:close/>
              </a:path>
              <a:path w="39370" h="37465">
                <a:moveTo>
                  <a:pt x="27012" y="21640"/>
                </a:moveTo>
                <a:lnTo>
                  <a:pt x="26428" y="21818"/>
                </a:lnTo>
                <a:lnTo>
                  <a:pt x="26149" y="21945"/>
                </a:lnTo>
                <a:lnTo>
                  <a:pt x="25869" y="22072"/>
                </a:lnTo>
                <a:lnTo>
                  <a:pt x="26454" y="21894"/>
                </a:lnTo>
                <a:lnTo>
                  <a:pt x="27012" y="21640"/>
                </a:lnTo>
                <a:close/>
              </a:path>
              <a:path w="39370" h="37465">
                <a:moveTo>
                  <a:pt x="27279" y="21069"/>
                </a:moveTo>
                <a:lnTo>
                  <a:pt x="26809" y="21221"/>
                </a:lnTo>
                <a:lnTo>
                  <a:pt x="26555" y="21336"/>
                </a:lnTo>
                <a:lnTo>
                  <a:pt x="26403" y="21399"/>
                </a:lnTo>
                <a:lnTo>
                  <a:pt x="26873" y="21259"/>
                </a:lnTo>
                <a:lnTo>
                  <a:pt x="27127" y="21145"/>
                </a:lnTo>
                <a:lnTo>
                  <a:pt x="27279" y="21069"/>
                </a:lnTo>
                <a:close/>
              </a:path>
              <a:path w="39370" h="37465">
                <a:moveTo>
                  <a:pt x="28397" y="20878"/>
                </a:moveTo>
                <a:lnTo>
                  <a:pt x="26631" y="21539"/>
                </a:lnTo>
                <a:lnTo>
                  <a:pt x="26060" y="21767"/>
                </a:lnTo>
                <a:lnTo>
                  <a:pt x="26365" y="21793"/>
                </a:lnTo>
                <a:lnTo>
                  <a:pt x="27228" y="21399"/>
                </a:lnTo>
                <a:lnTo>
                  <a:pt x="28397" y="20878"/>
                </a:lnTo>
                <a:close/>
              </a:path>
              <a:path w="39370" h="37465">
                <a:moveTo>
                  <a:pt x="28778" y="23126"/>
                </a:moveTo>
                <a:lnTo>
                  <a:pt x="28321" y="23279"/>
                </a:lnTo>
                <a:lnTo>
                  <a:pt x="28054" y="23393"/>
                </a:lnTo>
                <a:lnTo>
                  <a:pt x="27901" y="23456"/>
                </a:lnTo>
                <a:lnTo>
                  <a:pt x="28371" y="23317"/>
                </a:lnTo>
                <a:lnTo>
                  <a:pt x="28625" y="23202"/>
                </a:lnTo>
                <a:lnTo>
                  <a:pt x="28778" y="23126"/>
                </a:lnTo>
                <a:close/>
              </a:path>
              <a:path w="39370" h="37465">
                <a:moveTo>
                  <a:pt x="28867" y="22974"/>
                </a:moveTo>
                <a:lnTo>
                  <a:pt x="28282" y="23152"/>
                </a:lnTo>
                <a:lnTo>
                  <a:pt x="28003" y="23279"/>
                </a:lnTo>
                <a:lnTo>
                  <a:pt x="27724" y="23406"/>
                </a:lnTo>
                <a:lnTo>
                  <a:pt x="28308" y="23228"/>
                </a:lnTo>
                <a:lnTo>
                  <a:pt x="28867" y="22974"/>
                </a:lnTo>
                <a:close/>
              </a:path>
              <a:path w="39370" h="37465">
                <a:moveTo>
                  <a:pt x="29400" y="28206"/>
                </a:moveTo>
                <a:close/>
              </a:path>
              <a:path w="39370" h="37465">
                <a:moveTo>
                  <a:pt x="29667" y="30124"/>
                </a:moveTo>
                <a:lnTo>
                  <a:pt x="22796" y="30137"/>
                </a:lnTo>
                <a:lnTo>
                  <a:pt x="22796" y="30886"/>
                </a:lnTo>
                <a:lnTo>
                  <a:pt x="22390" y="31140"/>
                </a:lnTo>
                <a:lnTo>
                  <a:pt x="21920" y="31267"/>
                </a:lnTo>
                <a:lnTo>
                  <a:pt x="22072" y="31140"/>
                </a:lnTo>
                <a:lnTo>
                  <a:pt x="21894" y="31140"/>
                </a:lnTo>
                <a:lnTo>
                  <a:pt x="22263" y="31038"/>
                </a:lnTo>
                <a:lnTo>
                  <a:pt x="22072" y="31140"/>
                </a:lnTo>
                <a:lnTo>
                  <a:pt x="22313" y="31026"/>
                </a:lnTo>
                <a:lnTo>
                  <a:pt x="22771" y="30886"/>
                </a:lnTo>
                <a:lnTo>
                  <a:pt x="22796" y="30137"/>
                </a:lnTo>
                <a:lnTo>
                  <a:pt x="22186" y="30137"/>
                </a:lnTo>
                <a:lnTo>
                  <a:pt x="22110" y="30632"/>
                </a:lnTo>
                <a:lnTo>
                  <a:pt x="21513" y="30886"/>
                </a:lnTo>
                <a:lnTo>
                  <a:pt x="21869" y="30632"/>
                </a:lnTo>
                <a:lnTo>
                  <a:pt x="22110" y="30632"/>
                </a:lnTo>
                <a:lnTo>
                  <a:pt x="22110" y="30175"/>
                </a:lnTo>
                <a:lnTo>
                  <a:pt x="21196" y="30632"/>
                </a:lnTo>
                <a:lnTo>
                  <a:pt x="21653" y="30378"/>
                </a:lnTo>
                <a:lnTo>
                  <a:pt x="20167" y="30937"/>
                </a:lnTo>
                <a:lnTo>
                  <a:pt x="20104" y="31280"/>
                </a:lnTo>
                <a:lnTo>
                  <a:pt x="19939" y="31318"/>
                </a:lnTo>
                <a:lnTo>
                  <a:pt x="19939" y="31521"/>
                </a:lnTo>
                <a:lnTo>
                  <a:pt x="19837" y="32156"/>
                </a:lnTo>
                <a:lnTo>
                  <a:pt x="18859" y="32156"/>
                </a:lnTo>
                <a:lnTo>
                  <a:pt x="19799" y="31775"/>
                </a:lnTo>
                <a:lnTo>
                  <a:pt x="19837" y="32156"/>
                </a:lnTo>
                <a:lnTo>
                  <a:pt x="19837" y="31572"/>
                </a:lnTo>
                <a:lnTo>
                  <a:pt x="17945" y="32283"/>
                </a:lnTo>
                <a:lnTo>
                  <a:pt x="19037" y="31775"/>
                </a:lnTo>
                <a:lnTo>
                  <a:pt x="19939" y="31521"/>
                </a:lnTo>
                <a:lnTo>
                  <a:pt x="19939" y="31318"/>
                </a:lnTo>
                <a:lnTo>
                  <a:pt x="19532" y="31394"/>
                </a:lnTo>
                <a:lnTo>
                  <a:pt x="19024" y="31394"/>
                </a:lnTo>
                <a:lnTo>
                  <a:pt x="19240" y="31280"/>
                </a:lnTo>
                <a:lnTo>
                  <a:pt x="18910" y="31394"/>
                </a:lnTo>
                <a:lnTo>
                  <a:pt x="19469" y="31140"/>
                </a:lnTo>
                <a:lnTo>
                  <a:pt x="19735" y="31013"/>
                </a:lnTo>
                <a:lnTo>
                  <a:pt x="20015" y="30886"/>
                </a:lnTo>
                <a:lnTo>
                  <a:pt x="19634" y="31013"/>
                </a:lnTo>
                <a:lnTo>
                  <a:pt x="20066" y="30835"/>
                </a:lnTo>
                <a:lnTo>
                  <a:pt x="19939" y="30759"/>
                </a:lnTo>
                <a:lnTo>
                  <a:pt x="19786" y="30784"/>
                </a:lnTo>
                <a:lnTo>
                  <a:pt x="19278" y="31013"/>
                </a:lnTo>
                <a:lnTo>
                  <a:pt x="19888" y="30632"/>
                </a:lnTo>
                <a:lnTo>
                  <a:pt x="20294" y="30251"/>
                </a:lnTo>
                <a:lnTo>
                  <a:pt x="20281" y="29870"/>
                </a:lnTo>
                <a:lnTo>
                  <a:pt x="20180" y="29692"/>
                </a:lnTo>
                <a:lnTo>
                  <a:pt x="18491" y="30251"/>
                </a:lnTo>
                <a:lnTo>
                  <a:pt x="19240" y="29743"/>
                </a:lnTo>
                <a:lnTo>
                  <a:pt x="19748" y="29400"/>
                </a:lnTo>
                <a:lnTo>
                  <a:pt x="18465" y="29743"/>
                </a:lnTo>
                <a:lnTo>
                  <a:pt x="19519" y="29286"/>
                </a:lnTo>
                <a:lnTo>
                  <a:pt x="19215" y="29235"/>
                </a:lnTo>
                <a:lnTo>
                  <a:pt x="17513" y="29108"/>
                </a:lnTo>
                <a:lnTo>
                  <a:pt x="17703" y="28473"/>
                </a:lnTo>
                <a:lnTo>
                  <a:pt x="17665" y="28092"/>
                </a:lnTo>
                <a:lnTo>
                  <a:pt x="17284" y="27711"/>
                </a:lnTo>
                <a:lnTo>
                  <a:pt x="17386" y="27203"/>
                </a:lnTo>
                <a:lnTo>
                  <a:pt x="17259" y="26949"/>
                </a:lnTo>
                <a:lnTo>
                  <a:pt x="17208" y="28092"/>
                </a:lnTo>
                <a:lnTo>
                  <a:pt x="16649" y="28346"/>
                </a:lnTo>
                <a:lnTo>
                  <a:pt x="16065" y="28473"/>
                </a:lnTo>
                <a:lnTo>
                  <a:pt x="16624" y="28219"/>
                </a:lnTo>
                <a:lnTo>
                  <a:pt x="17208" y="28092"/>
                </a:lnTo>
                <a:lnTo>
                  <a:pt x="17208" y="26924"/>
                </a:lnTo>
                <a:lnTo>
                  <a:pt x="17068" y="26822"/>
                </a:lnTo>
                <a:lnTo>
                  <a:pt x="16903" y="26708"/>
                </a:lnTo>
                <a:lnTo>
                  <a:pt x="16967" y="26441"/>
                </a:lnTo>
                <a:lnTo>
                  <a:pt x="16802" y="26504"/>
                </a:lnTo>
                <a:lnTo>
                  <a:pt x="16802" y="27711"/>
                </a:lnTo>
                <a:lnTo>
                  <a:pt x="16675" y="28092"/>
                </a:lnTo>
                <a:lnTo>
                  <a:pt x="16548" y="28092"/>
                </a:lnTo>
                <a:lnTo>
                  <a:pt x="16548" y="28232"/>
                </a:lnTo>
                <a:lnTo>
                  <a:pt x="16268" y="28371"/>
                </a:lnTo>
                <a:lnTo>
                  <a:pt x="15976" y="28473"/>
                </a:lnTo>
                <a:lnTo>
                  <a:pt x="16535" y="28232"/>
                </a:lnTo>
                <a:lnTo>
                  <a:pt x="16548" y="28092"/>
                </a:lnTo>
                <a:lnTo>
                  <a:pt x="16002" y="28092"/>
                </a:lnTo>
                <a:lnTo>
                  <a:pt x="16192" y="27965"/>
                </a:lnTo>
                <a:lnTo>
                  <a:pt x="16802" y="27711"/>
                </a:lnTo>
                <a:lnTo>
                  <a:pt x="16802" y="26504"/>
                </a:lnTo>
                <a:lnTo>
                  <a:pt x="15544" y="26949"/>
                </a:lnTo>
                <a:lnTo>
                  <a:pt x="15938" y="26822"/>
                </a:lnTo>
                <a:lnTo>
                  <a:pt x="15570" y="27457"/>
                </a:lnTo>
                <a:lnTo>
                  <a:pt x="16052" y="27203"/>
                </a:lnTo>
                <a:lnTo>
                  <a:pt x="16014" y="27584"/>
                </a:lnTo>
                <a:lnTo>
                  <a:pt x="15405" y="27711"/>
                </a:lnTo>
                <a:lnTo>
                  <a:pt x="15138" y="27711"/>
                </a:lnTo>
                <a:lnTo>
                  <a:pt x="15417" y="27851"/>
                </a:lnTo>
                <a:lnTo>
                  <a:pt x="14439" y="29743"/>
                </a:lnTo>
                <a:lnTo>
                  <a:pt x="18008" y="30708"/>
                </a:lnTo>
                <a:lnTo>
                  <a:pt x="16129" y="32537"/>
                </a:lnTo>
                <a:lnTo>
                  <a:pt x="16624" y="33807"/>
                </a:lnTo>
                <a:lnTo>
                  <a:pt x="16675" y="34061"/>
                </a:lnTo>
                <a:lnTo>
                  <a:pt x="15887" y="34823"/>
                </a:lnTo>
                <a:lnTo>
                  <a:pt x="15621" y="34569"/>
                </a:lnTo>
                <a:lnTo>
                  <a:pt x="13652" y="33807"/>
                </a:lnTo>
                <a:lnTo>
                  <a:pt x="13119" y="34696"/>
                </a:lnTo>
                <a:lnTo>
                  <a:pt x="14935" y="34696"/>
                </a:lnTo>
                <a:lnTo>
                  <a:pt x="13589" y="36220"/>
                </a:lnTo>
                <a:lnTo>
                  <a:pt x="12306" y="36855"/>
                </a:lnTo>
                <a:lnTo>
                  <a:pt x="13271" y="36601"/>
                </a:lnTo>
                <a:lnTo>
                  <a:pt x="17780" y="34823"/>
                </a:lnTo>
                <a:lnTo>
                  <a:pt x="24206" y="32283"/>
                </a:lnTo>
                <a:lnTo>
                  <a:pt x="24523" y="32156"/>
                </a:lnTo>
                <a:lnTo>
                  <a:pt x="25488" y="31775"/>
                </a:lnTo>
                <a:lnTo>
                  <a:pt x="26123" y="31521"/>
                </a:lnTo>
                <a:lnTo>
                  <a:pt x="26454" y="31394"/>
                </a:lnTo>
                <a:lnTo>
                  <a:pt x="26771" y="31267"/>
                </a:lnTo>
                <a:lnTo>
                  <a:pt x="29667" y="30124"/>
                </a:lnTo>
                <a:close/>
              </a:path>
              <a:path w="39370" h="37465">
                <a:moveTo>
                  <a:pt x="29768" y="23583"/>
                </a:moveTo>
                <a:lnTo>
                  <a:pt x="29184" y="23761"/>
                </a:lnTo>
                <a:lnTo>
                  <a:pt x="28905" y="23888"/>
                </a:lnTo>
                <a:lnTo>
                  <a:pt x="28625" y="24015"/>
                </a:lnTo>
                <a:lnTo>
                  <a:pt x="29210" y="23837"/>
                </a:lnTo>
                <a:lnTo>
                  <a:pt x="29768" y="23583"/>
                </a:lnTo>
                <a:close/>
              </a:path>
              <a:path w="39370" h="37465">
                <a:moveTo>
                  <a:pt x="29781" y="22771"/>
                </a:moveTo>
                <a:lnTo>
                  <a:pt x="28651" y="23279"/>
                </a:lnTo>
                <a:lnTo>
                  <a:pt x="28168" y="23495"/>
                </a:lnTo>
                <a:lnTo>
                  <a:pt x="28740" y="23507"/>
                </a:lnTo>
                <a:lnTo>
                  <a:pt x="28994" y="23634"/>
                </a:lnTo>
                <a:lnTo>
                  <a:pt x="28829" y="23698"/>
                </a:lnTo>
                <a:lnTo>
                  <a:pt x="28676" y="23761"/>
                </a:lnTo>
                <a:lnTo>
                  <a:pt x="29044" y="23660"/>
                </a:lnTo>
                <a:lnTo>
                  <a:pt x="28854" y="23749"/>
                </a:lnTo>
                <a:lnTo>
                  <a:pt x="27762" y="24244"/>
                </a:lnTo>
                <a:lnTo>
                  <a:pt x="29425" y="23622"/>
                </a:lnTo>
                <a:lnTo>
                  <a:pt x="29756" y="23469"/>
                </a:lnTo>
                <a:lnTo>
                  <a:pt x="29108" y="23672"/>
                </a:lnTo>
                <a:lnTo>
                  <a:pt x="29400" y="23507"/>
                </a:lnTo>
                <a:lnTo>
                  <a:pt x="29552" y="23431"/>
                </a:lnTo>
                <a:lnTo>
                  <a:pt x="29197" y="23558"/>
                </a:lnTo>
                <a:lnTo>
                  <a:pt x="29781" y="22771"/>
                </a:lnTo>
                <a:close/>
              </a:path>
              <a:path w="39370" h="37465">
                <a:moveTo>
                  <a:pt x="29972" y="25641"/>
                </a:moveTo>
                <a:lnTo>
                  <a:pt x="29387" y="25819"/>
                </a:lnTo>
                <a:lnTo>
                  <a:pt x="29108" y="25946"/>
                </a:lnTo>
                <a:lnTo>
                  <a:pt x="28829" y="26073"/>
                </a:lnTo>
                <a:lnTo>
                  <a:pt x="29413" y="25895"/>
                </a:lnTo>
                <a:lnTo>
                  <a:pt x="29972" y="25641"/>
                </a:lnTo>
                <a:close/>
              </a:path>
              <a:path w="39370" h="37465">
                <a:moveTo>
                  <a:pt x="30403" y="27711"/>
                </a:moveTo>
                <a:lnTo>
                  <a:pt x="29908" y="27711"/>
                </a:lnTo>
                <a:lnTo>
                  <a:pt x="30149" y="27838"/>
                </a:lnTo>
                <a:lnTo>
                  <a:pt x="30403" y="27711"/>
                </a:lnTo>
                <a:close/>
              </a:path>
              <a:path w="39370" h="37465">
                <a:moveTo>
                  <a:pt x="30518" y="22199"/>
                </a:moveTo>
                <a:lnTo>
                  <a:pt x="29222" y="22644"/>
                </a:lnTo>
                <a:lnTo>
                  <a:pt x="30213" y="21869"/>
                </a:lnTo>
                <a:lnTo>
                  <a:pt x="28359" y="22567"/>
                </a:lnTo>
                <a:lnTo>
                  <a:pt x="28041" y="22694"/>
                </a:lnTo>
                <a:lnTo>
                  <a:pt x="28371" y="22656"/>
                </a:lnTo>
                <a:lnTo>
                  <a:pt x="28638" y="22834"/>
                </a:lnTo>
                <a:lnTo>
                  <a:pt x="28498" y="22885"/>
                </a:lnTo>
                <a:lnTo>
                  <a:pt x="27178" y="23558"/>
                </a:lnTo>
                <a:lnTo>
                  <a:pt x="28765" y="22923"/>
                </a:lnTo>
                <a:lnTo>
                  <a:pt x="28994" y="22821"/>
                </a:lnTo>
                <a:lnTo>
                  <a:pt x="30518" y="22199"/>
                </a:lnTo>
                <a:close/>
              </a:path>
              <a:path w="39370" h="37465">
                <a:moveTo>
                  <a:pt x="31165" y="23291"/>
                </a:moveTo>
                <a:lnTo>
                  <a:pt x="29603" y="23837"/>
                </a:lnTo>
                <a:lnTo>
                  <a:pt x="28549" y="24269"/>
                </a:lnTo>
                <a:lnTo>
                  <a:pt x="28943" y="24295"/>
                </a:lnTo>
                <a:lnTo>
                  <a:pt x="30162" y="23749"/>
                </a:lnTo>
                <a:lnTo>
                  <a:pt x="31165" y="23291"/>
                </a:lnTo>
                <a:close/>
              </a:path>
              <a:path w="39370" h="37465">
                <a:moveTo>
                  <a:pt x="35026" y="27711"/>
                </a:moveTo>
                <a:lnTo>
                  <a:pt x="31737" y="28473"/>
                </a:lnTo>
                <a:lnTo>
                  <a:pt x="31038" y="28346"/>
                </a:lnTo>
                <a:lnTo>
                  <a:pt x="30835" y="28219"/>
                </a:lnTo>
                <a:lnTo>
                  <a:pt x="30632" y="28232"/>
                </a:lnTo>
                <a:lnTo>
                  <a:pt x="28549" y="29108"/>
                </a:lnTo>
                <a:lnTo>
                  <a:pt x="28575" y="28981"/>
                </a:lnTo>
                <a:lnTo>
                  <a:pt x="28663" y="28829"/>
                </a:lnTo>
                <a:lnTo>
                  <a:pt x="29184" y="28600"/>
                </a:lnTo>
                <a:lnTo>
                  <a:pt x="29464" y="28473"/>
                </a:lnTo>
                <a:lnTo>
                  <a:pt x="29083" y="28600"/>
                </a:lnTo>
                <a:lnTo>
                  <a:pt x="29667" y="28346"/>
                </a:lnTo>
                <a:lnTo>
                  <a:pt x="29438" y="28473"/>
                </a:lnTo>
                <a:lnTo>
                  <a:pt x="30632" y="28232"/>
                </a:lnTo>
                <a:lnTo>
                  <a:pt x="30835" y="28219"/>
                </a:lnTo>
                <a:lnTo>
                  <a:pt x="30619" y="28092"/>
                </a:lnTo>
                <a:lnTo>
                  <a:pt x="30391" y="27965"/>
                </a:lnTo>
                <a:lnTo>
                  <a:pt x="30149" y="27838"/>
                </a:lnTo>
                <a:lnTo>
                  <a:pt x="29641" y="28092"/>
                </a:lnTo>
                <a:lnTo>
                  <a:pt x="30226" y="27965"/>
                </a:lnTo>
                <a:lnTo>
                  <a:pt x="29337" y="28371"/>
                </a:lnTo>
                <a:lnTo>
                  <a:pt x="29070" y="28460"/>
                </a:lnTo>
                <a:lnTo>
                  <a:pt x="29349" y="28346"/>
                </a:lnTo>
                <a:lnTo>
                  <a:pt x="29616" y="28232"/>
                </a:lnTo>
                <a:lnTo>
                  <a:pt x="29083" y="28346"/>
                </a:lnTo>
                <a:lnTo>
                  <a:pt x="29362" y="28219"/>
                </a:lnTo>
                <a:lnTo>
                  <a:pt x="25031" y="28232"/>
                </a:lnTo>
                <a:lnTo>
                  <a:pt x="25031" y="29362"/>
                </a:lnTo>
                <a:lnTo>
                  <a:pt x="24079" y="29743"/>
                </a:lnTo>
                <a:lnTo>
                  <a:pt x="23710" y="29870"/>
                </a:lnTo>
                <a:lnTo>
                  <a:pt x="24041" y="29743"/>
                </a:lnTo>
                <a:lnTo>
                  <a:pt x="25031" y="29362"/>
                </a:lnTo>
                <a:lnTo>
                  <a:pt x="25031" y="28232"/>
                </a:lnTo>
                <a:lnTo>
                  <a:pt x="24396" y="28232"/>
                </a:lnTo>
                <a:lnTo>
                  <a:pt x="24104" y="28371"/>
                </a:lnTo>
                <a:lnTo>
                  <a:pt x="23837" y="28460"/>
                </a:lnTo>
                <a:lnTo>
                  <a:pt x="24396" y="28232"/>
                </a:lnTo>
                <a:lnTo>
                  <a:pt x="29337" y="28219"/>
                </a:lnTo>
                <a:lnTo>
                  <a:pt x="29222" y="27965"/>
                </a:lnTo>
                <a:lnTo>
                  <a:pt x="29210" y="27711"/>
                </a:lnTo>
                <a:lnTo>
                  <a:pt x="28346" y="27965"/>
                </a:lnTo>
                <a:lnTo>
                  <a:pt x="28600" y="27711"/>
                </a:lnTo>
                <a:lnTo>
                  <a:pt x="29578" y="27203"/>
                </a:lnTo>
                <a:lnTo>
                  <a:pt x="29641" y="27076"/>
                </a:lnTo>
                <a:lnTo>
                  <a:pt x="29425" y="27076"/>
                </a:lnTo>
                <a:lnTo>
                  <a:pt x="29489" y="26949"/>
                </a:lnTo>
                <a:lnTo>
                  <a:pt x="29476" y="26568"/>
                </a:lnTo>
                <a:lnTo>
                  <a:pt x="29146" y="26441"/>
                </a:lnTo>
                <a:lnTo>
                  <a:pt x="27647" y="26949"/>
                </a:lnTo>
                <a:lnTo>
                  <a:pt x="28409" y="26568"/>
                </a:lnTo>
                <a:lnTo>
                  <a:pt x="29006" y="26276"/>
                </a:lnTo>
                <a:lnTo>
                  <a:pt x="28562" y="26606"/>
                </a:lnTo>
                <a:lnTo>
                  <a:pt x="30137" y="25895"/>
                </a:lnTo>
                <a:lnTo>
                  <a:pt x="30175" y="26060"/>
                </a:lnTo>
                <a:lnTo>
                  <a:pt x="29972" y="26797"/>
                </a:lnTo>
                <a:lnTo>
                  <a:pt x="29845" y="27114"/>
                </a:lnTo>
                <a:lnTo>
                  <a:pt x="29527" y="27711"/>
                </a:lnTo>
                <a:lnTo>
                  <a:pt x="29908" y="27711"/>
                </a:lnTo>
                <a:lnTo>
                  <a:pt x="31699" y="25933"/>
                </a:lnTo>
                <a:lnTo>
                  <a:pt x="31356" y="25171"/>
                </a:lnTo>
                <a:lnTo>
                  <a:pt x="31064" y="25171"/>
                </a:lnTo>
                <a:lnTo>
                  <a:pt x="30073" y="25387"/>
                </a:lnTo>
                <a:lnTo>
                  <a:pt x="30988" y="24790"/>
                </a:lnTo>
                <a:lnTo>
                  <a:pt x="31178" y="24663"/>
                </a:lnTo>
                <a:lnTo>
                  <a:pt x="30937" y="24714"/>
                </a:lnTo>
                <a:lnTo>
                  <a:pt x="30099" y="24790"/>
                </a:lnTo>
                <a:lnTo>
                  <a:pt x="31102" y="24269"/>
                </a:lnTo>
                <a:lnTo>
                  <a:pt x="30162" y="24676"/>
                </a:lnTo>
                <a:lnTo>
                  <a:pt x="31343" y="24066"/>
                </a:lnTo>
                <a:lnTo>
                  <a:pt x="29908" y="24041"/>
                </a:lnTo>
                <a:lnTo>
                  <a:pt x="29667" y="24142"/>
                </a:lnTo>
                <a:lnTo>
                  <a:pt x="29159" y="24434"/>
                </a:lnTo>
                <a:lnTo>
                  <a:pt x="28714" y="24790"/>
                </a:lnTo>
                <a:lnTo>
                  <a:pt x="29324" y="24904"/>
                </a:lnTo>
                <a:lnTo>
                  <a:pt x="29908" y="24790"/>
                </a:lnTo>
                <a:lnTo>
                  <a:pt x="29641" y="24904"/>
                </a:lnTo>
                <a:lnTo>
                  <a:pt x="29641" y="25679"/>
                </a:lnTo>
                <a:lnTo>
                  <a:pt x="29959" y="25476"/>
                </a:lnTo>
                <a:lnTo>
                  <a:pt x="30086" y="25552"/>
                </a:lnTo>
                <a:lnTo>
                  <a:pt x="30124" y="25819"/>
                </a:lnTo>
                <a:lnTo>
                  <a:pt x="29184" y="26136"/>
                </a:lnTo>
                <a:lnTo>
                  <a:pt x="28841" y="26187"/>
                </a:lnTo>
                <a:lnTo>
                  <a:pt x="28473" y="26060"/>
                </a:lnTo>
                <a:lnTo>
                  <a:pt x="28105" y="25171"/>
                </a:lnTo>
                <a:lnTo>
                  <a:pt x="27990" y="24917"/>
                </a:lnTo>
                <a:lnTo>
                  <a:pt x="27178" y="24663"/>
                </a:lnTo>
                <a:lnTo>
                  <a:pt x="27139" y="26568"/>
                </a:lnTo>
                <a:lnTo>
                  <a:pt x="25387" y="27520"/>
                </a:lnTo>
                <a:lnTo>
                  <a:pt x="25387" y="27711"/>
                </a:lnTo>
                <a:lnTo>
                  <a:pt x="24866" y="27876"/>
                </a:lnTo>
                <a:lnTo>
                  <a:pt x="24663" y="27965"/>
                </a:lnTo>
                <a:lnTo>
                  <a:pt x="24511" y="27965"/>
                </a:lnTo>
                <a:lnTo>
                  <a:pt x="24930" y="27838"/>
                </a:lnTo>
                <a:lnTo>
                  <a:pt x="25387" y="27711"/>
                </a:lnTo>
                <a:lnTo>
                  <a:pt x="25387" y="27520"/>
                </a:lnTo>
                <a:lnTo>
                  <a:pt x="25031" y="27711"/>
                </a:lnTo>
                <a:lnTo>
                  <a:pt x="24587" y="27711"/>
                </a:lnTo>
                <a:lnTo>
                  <a:pt x="24599" y="27838"/>
                </a:lnTo>
                <a:lnTo>
                  <a:pt x="24396" y="27457"/>
                </a:lnTo>
                <a:lnTo>
                  <a:pt x="24320" y="27330"/>
                </a:lnTo>
                <a:lnTo>
                  <a:pt x="22771" y="26949"/>
                </a:lnTo>
                <a:lnTo>
                  <a:pt x="22758" y="26822"/>
                </a:lnTo>
                <a:lnTo>
                  <a:pt x="22720" y="26644"/>
                </a:lnTo>
                <a:lnTo>
                  <a:pt x="22466" y="26708"/>
                </a:lnTo>
                <a:lnTo>
                  <a:pt x="22225" y="26822"/>
                </a:lnTo>
                <a:lnTo>
                  <a:pt x="22072" y="26822"/>
                </a:lnTo>
                <a:lnTo>
                  <a:pt x="22466" y="26708"/>
                </a:lnTo>
                <a:lnTo>
                  <a:pt x="22631" y="26657"/>
                </a:lnTo>
                <a:lnTo>
                  <a:pt x="22631" y="26187"/>
                </a:lnTo>
                <a:lnTo>
                  <a:pt x="23164" y="25933"/>
                </a:lnTo>
                <a:lnTo>
                  <a:pt x="23406" y="25806"/>
                </a:lnTo>
                <a:lnTo>
                  <a:pt x="22910" y="25806"/>
                </a:lnTo>
                <a:lnTo>
                  <a:pt x="23101" y="25679"/>
                </a:lnTo>
                <a:lnTo>
                  <a:pt x="23710" y="25425"/>
                </a:lnTo>
                <a:lnTo>
                  <a:pt x="23622" y="25704"/>
                </a:lnTo>
                <a:lnTo>
                  <a:pt x="24041" y="25552"/>
                </a:lnTo>
                <a:lnTo>
                  <a:pt x="24333" y="25425"/>
                </a:lnTo>
                <a:lnTo>
                  <a:pt x="24625" y="25298"/>
                </a:lnTo>
                <a:lnTo>
                  <a:pt x="24904" y="25171"/>
                </a:lnTo>
                <a:lnTo>
                  <a:pt x="24206" y="26060"/>
                </a:lnTo>
                <a:lnTo>
                  <a:pt x="24104" y="27203"/>
                </a:lnTo>
                <a:lnTo>
                  <a:pt x="24422" y="27330"/>
                </a:lnTo>
                <a:lnTo>
                  <a:pt x="27139" y="26568"/>
                </a:lnTo>
                <a:lnTo>
                  <a:pt x="27139" y="24663"/>
                </a:lnTo>
                <a:lnTo>
                  <a:pt x="26771" y="24536"/>
                </a:lnTo>
                <a:lnTo>
                  <a:pt x="26009" y="24155"/>
                </a:lnTo>
                <a:lnTo>
                  <a:pt x="25501" y="23901"/>
                </a:lnTo>
                <a:lnTo>
                  <a:pt x="25234" y="23774"/>
                </a:lnTo>
                <a:lnTo>
                  <a:pt x="25628" y="23520"/>
                </a:lnTo>
                <a:lnTo>
                  <a:pt x="26784" y="22758"/>
                </a:lnTo>
                <a:lnTo>
                  <a:pt x="25679" y="22885"/>
                </a:lnTo>
                <a:lnTo>
                  <a:pt x="24752" y="23139"/>
                </a:lnTo>
                <a:lnTo>
                  <a:pt x="24561" y="23139"/>
                </a:lnTo>
                <a:lnTo>
                  <a:pt x="24561" y="23901"/>
                </a:lnTo>
                <a:lnTo>
                  <a:pt x="23977" y="24155"/>
                </a:lnTo>
                <a:lnTo>
                  <a:pt x="24333" y="23901"/>
                </a:lnTo>
                <a:lnTo>
                  <a:pt x="24561" y="23901"/>
                </a:lnTo>
                <a:lnTo>
                  <a:pt x="24561" y="23139"/>
                </a:lnTo>
                <a:lnTo>
                  <a:pt x="24371" y="23139"/>
                </a:lnTo>
                <a:lnTo>
                  <a:pt x="22377" y="23901"/>
                </a:lnTo>
                <a:lnTo>
                  <a:pt x="22923" y="23647"/>
                </a:lnTo>
                <a:lnTo>
                  <a:pt x="23202" y="23520"/>
                </a:lnTo>
                <a:lnTo>
                  <a:pt x="23469" y="23393"/>
                </a:lnTo>
                <a:lnTo>
                  <a:pt x="23926" y="23266"/>
                </a:lnTo>
                <a:lnTo>
                  <a:pt x="24244" y="23177"/>
                </a:lnTo>
                <a:lnTo>
                  <a:pt x="24269" y="23012"/>
                </a:lnTo>
                <a:lnTo>
                  <a:pt x="24307" y="22758"/>
                </a:lnTo>
                <a:lnTo>
                  <a:pt x="24498" y="22377"/>
                </a:lnTo>
                <a:lnTo>
                  <a:pt x="24053" y="22390"/>
                </a:lnTo>
                <a:lnTo>
                  <a:pt x="23660" y="22555"/>
                </a:lnTo>
                <a:lnTo>
                  <a:pt x="23660" y="23266"/>
                </a:lnTo>
                <a:lnTo>
                  <a:pt x="23431" y="23393"/>
                </a:lnTo>
                <a:lnTo>
                  <a:pt x="23063" y="23520"/>
                </a:lnTo>
                <a:lnTo>
                  <a:pt x="23660" y="23266"/>
                </a:lnTo>
                <a:lnTo>
                  <a:pt x="23660" y="22555"/>
                </a:lnTo>
                <a:lnTo>
                  <a:pt x="23164" y="22758"/>
                </a:lnTo>
                <a:lnTo>
                  <a:pt x="23825" y="22453"/>
                </a:lnTo>
                <a:lnTo>
                  <a:pt x="22529" y="22821"/>
                </a:lnTo>
                <a:lnTo>
                  <a:pt x="22529" y="23647"/>
                </a:lnTo>
                <a:lnTo>
                  <a:pt x="22288" y="23774"/>
                </a:lnTo>
                <a:lnTo>
                  <a:pt x="21932" y="23901"/>
                </a:lnTo>
                <a:lnTo>
                  <a:pt x="22275" y="23647"/>
                </a:lnTo>
                <a:lnTo>
                  <a:pt x="22529" y="23647"/>
                </a:lnTo>
                <a:lnTo>
                  <a:pt x="22529" y="22821"/>
                </a:lnTo>
                <a:lnTo>
                  <a:pt x="21209" y="23177"/>
                </a:lnTo>
                <a:lnTo>
                  <a:pt x="22009" y="23012"/>
                </a:lnTo>
                <a:lnTo>
                  <a:pt x="21361" y="23774"/>
                </a:lnTo>
                <a:lnTo>
                  <a:pt x="21234" y="24041"/>
                </a:lnTo>
                <a:lnTo>
                  <a:pt x="22085" y="24155"/>
                </a:lnTo>
                <a:lnTo>
                  <a:pt x="21844" y="24257"/>
                </a:lnTo>
                <a:lnTo>
                  <a:pt x="22123" y="24155"/>
                </a:lnTo>
                <a:lnTo>
                  <a:pt x="22390" y="24028"/>
                </a:lnTo>
                <a:lnTo>
                  <a:pt x="22199" y="24130"/>
                </a:lnTo>
                <a:lnTo>
                  <a:pt x="22453" y="24028"/>
                </a:lnTo>
                <a:lnTo>
                  <a:pt x="22872" y="23901"/>
                </a:lnTo>
                <a:lnTo>
                  <a:pt x="23990" y="23520"/>
                </a:lnTo>
                <a:lnTo>
                  <a:pt x="22682" y="24130"/>
                </a:lnTo>
                <a:lnTo>
                  <a:pt x="22631" y="24536"/>
                </a:lnTo>
                <a:lnTo>
                  <a:pt x="22707" y="24790"/>
                </a:lnTo>
                <a:lnTo>
                  <a:pt x="23241" y="24790"/>
                </a:lnTo>
                <a:lnTo>
                  <a:pt x="23431" y="24917"/>
                </a:lnTo>
                <a:lnTo>
                  <a:pt x="24066" y="24714"/>
                </a:lnTo>
                <a:lnTo>
                  <a:pt x="24206" y="24663"/>
                </a:lnTo>
                <a:lnTo>
                  <a:pt x="24066" y="24714"/>
                </a:lnTo>
                <a:lnTo>
                  <a:pt x="23990" y="25298"/>
                </a:lnTo>
                <a:lnTo>
                  <a:pt x="23342" y="25552"/>
                </a:lnTo>
                <a:lnTo>
                  <a:pt x="22682" y="25704"/>
                </a:lnTo>
                <a:lnTo>
                  <a:pt x="22453" y="25806"/>
                </a:lnTo>
                <a:lnTo>
                  <a:pt x="22301" y="25806"/>
                </a:lnTo>
                <a:lnTo>
                  <a:pt x="22669" y="25704"/>
                </a:lnTo>
                <a:lnTo>
                  <a:pt x="23037" y="25552"/>
                </a:lnTo>
                <a:lnTo>
                  <a:pt x="23329" y="25425"/>
                </a:lnTo>
                <a:lnTo>
                  <a:pt x="23990" y="25298"/>
                </a:lnTo>
                <a:lnTo>
                  <a:pt x="23990" y="24765"/>
                </a:lnTo>
                <a:lnTo>
                  <a:pt x="21958" y="25781"/>
                </a:lnTo>
                <a:lnTo>
                  <a:pt x="23266" y="25298"/>
                </a:lnTo>
                <a:lnTo>
                  <a:pt x="22987" y="25425"/>
                </a:lnTo>
                <a:lnTo>
                  <a:pt x="21932" y="25806"/>
                </a:lnTo>
                <a:lnTo>
                  <a:pt x="22186" y="25298"/>
                </a:lnTo>
                <a:lnTo>
                  <a:pt x="22110" y="24917"/>
                </a:lnTo>
                <a:lnTo>
                  <a:pt x="21780" y="24790"/>
                </a:lnTo>
                <a:lnTo>
                  <a:pt x="22148" y="24384"/>
                </a:lnTo>
                <a:lnTo>
                  <a:pt x="21526" y="24663"/>
                </a:lnTo>
                <a:lnTo>
                  <a:pt x="20789" y="24663"/>
                </a:lnTo>
                <a:lnTo>
                  <a:pt x="20434" y="25044"/>
                </a:lnTo>
                <a:lnTo>
                  <a:pt x="21399" y="25171"/>
                </a:lnTo>
                <a:lnTo>
                  <a:pt x="20916" y="25552"/>
                </a:lnTo>
                <a:lnTo>
                  <a:pt x="20840" y="25704"/>
                </a:lnTo>
                <a:lnTo>
                  <a:pt x="21183" y="25806"/>
                </a:lnTo>
                <a:lnTo>
                  <a:pt x="21513" y="25806"/>
                </a:lnTo>
                <a:lnTo>
                  <a:pt x="21729" y="25806"/>
                </a:lnTo>
                <a:lnTo>
                  <a:pt x="21501" y="25895"/>
                </a:lnTo>
                <a:lnTo>
                  <a:pt x="21475" y="26568"/>
                </a:lnTo>
                <a:lnTo>
                  <a:pt x="21602" y="27012"/>
                </a:lnTo>
                <a:lnTo>
                  <a:pt x="22250" y="27076"/>
                </a:lnTo>
                <a:lnTo>
                  <a:pt x="21539" y="27609"/>
                </a:lnTo>
                <a:lnTo>
                  <a:pt x="21920" y="27584"/>
                </a:lnTo>
                <a:lnTo>
                  <a:pt x="22479" y="27457"/>
                </a:lnTo>
                <a:lnTo>
                  <a:pt x="22555" y="27584"/>
                </a:lnTo>
                <a:lnTo>
                  <a:pt x="22491" y="27800"/>
                </a:lnTo>
                <a:lnTo>
                  <a:pt x="22745" y="27584"/>
                </a:lnTo>
                <a:lnTo>
                  <a:pt x="22860" y="28232"/>
                </a:lnTo>
                <a:lnTo>
                  <a:pt x="22999" y="28295"/>
                </a:lnTo>
                <a:lnTo>
                  <a:pt x="22504" y="28905"/>
                </a:lnTo>
                <a:lnTo>
                  <a:pt x="23799" y="28473"/>
                </a:lnTo>
                <a:lnTo>
                  <a:pt x="23672" y="28549"/>
                </a:lnTo>
                <a:lnTo>
                  <a:pt x="23672" y="29235"/>
                </a:lnTo>
                <a:lnTo>
                  <a:pt x="22707" y="29629"/>
                </a:lnTo>
                <a:lnTo>
                  <a:pt x="22352" y="29743"/>
                </a:lnTo>
                <a:lnTo>
                  <a:pt x="23672" y="29235"/>
                </a:lnTo>
                <a:lnTo>
                  <a:pt x="23672" y="28549"/>
                </a:lnTo>
                <a:lnTo>
                  <a:pt x="23571" y="29108"/>
                </a:lnTo>
                <a:lnTo>
                  <a:pt x="23228" y="29362"/>
                </a:lnTo>
                <a:lnTo>
                  <a:pt x="21577" y="29870"/>
                </a:lnTo>
                <a:lnTo>
                  <a:pt x="21945" y="29743"/>
                </a:lnTo>
                <a:lnTo>
                  <a:pt x="22313" y="29616"/>
                </a:lnTo>
                <a:lnTo>
                  <a:pt x="21856" y="29629"/>
                </a:lnTo>
                <a:lnTo>
                  <a:pt x="22313" y="29616"/>
                </a:lnTo>
                <a:lnTo>
                  <a:pt x="23571" y="29108"/>
                </a:lnTo>
                <a:lnTo>
                  <a:pt x="23571" y="28600"/>
                </a:lnTo>
                <a:lnTo>
                  <a:pt x="23025" y="28867"/>
                </a:lnTo>
                <a:lnTo>
                  <a:pt x="21183" y="29362"/>
                </a:lnTo>
                <a:lnTo>
                  <a:pt x="21805" y="29108"/>
                </a:lnTo>
                <a:lnTo>
                  <a:pt x="22225" y="28943"/>
                </a:lnTo>
                <a:lnTo>
                  <a:pt x="22199" y="28752"/>
                </a:lnTo>
                <a:lnTo>
                  <a:pt x="21247" y="29108"/>
                </a:lnTo>
                <a:lnTo>
                  <a:pt x="22186" y="28752"/>
                </a:lnTo>
                <a:lnTo>
                  <a:pt x="19989" y="29337"/>
                </a:lnTo>
                <a:lnTo>
                  <a:pt x="20180" y="29692"/>
                </a:lnTo>
                <a:lnTo>
                  <a:pt x="20358" y="29629"/>
                </a:lnTo>
                <a:lnTo>
                  <a:pt x="20243" y="29489"/>
                </a:lnTo>
                <a:lnTo>
                  <a:pt x="20485" y="29591"/>
                </a:lnTo>
                <a:lnTo>
                  <a:pt x="20751" y="29489"/>
                </a:lnTo>
                <a:lnTo>
                  <a:pt x="20561" y="29616"/>
                </a:lnTo>
                <a:lnTo>
                  <a:pt x="20802" y="29489"/>
                </a:lnTo>
                <a:lnTo>
                  <a:pt x="21183" y="29387"/>
                </a:lnTo>
                <a:lnTo>
                  <a:pt x="21183" y="29870"/>
                </a:lnTo>
                <a:lnTo>
                  <a:pt x="20485" y="29591"/>
                </a:lnTo>
                <a:lnTo>
                  <a:pt x="20459" y="29743"/>
                </a:lnTo>
                <a:lnTo>
                  <a:pt x="20726" y="30060"/>
                </a:lnTo>
                <a:lnTo>
                  <a:pt x="21209" y="29870"/>
                </a:lnTo>
                <a:lnTo>
                  <a:pt x="21818" y="29743"/>
                </a:lnTo>
                <a:lnTo>
                  <a:pt x="21539" y="29870"/>
                </a:lnTo>
                <a:lnTo>
                  <a:pt x="21272" y="29997"/>
                </a:lnTo>
                <a:lnTo>
                  <a:pt x="21856" y="29870"/>
                </a:lnTo>
                <a:lnTo>
                  <a:pt x="21323" y="30124"/>
                </a:lnTo>
                <a:lnTo>
                  <a:pt x="21031" y="30251"/>
                </a:lnTo>
                <a:lnTo>
                  <a:pt x="20891" y="30251"/>
                </a:lnTo>
                <a:lnTo>
                  <a:pt x="20637" y="30378"/>
                </a:lnTo>
                <a:lnTo>
                  <a:pt x="21463" y="30378"/>
                </a:lnTo>
                <a:lnTo>
                  <a:pt x="22186" y="30124"/>
                </a:lnTo>
                <a:lnTo>
                  <a:pt x="29667" y="30124"/>
                </a:lnTo>
                <a:lnTo>
                  <a:pt x="29984" y="29997"/>
                </a:lnTo>
                <a:lnTo>
                  <a:pt x="31584" y="29362"/>
                </a:lnTo>
                <a:lnTo>
                  <a:pt x="31851" y="29235"/>
                </a:lnTo>
                <a:lnTo>
                  <a:pt x="33439" y="28473"/>
                </a:lnTo>
                <a:lnTo>
                  <a:pt x="35026" y="27711"/>
                </a:lnTo>
                <a:close/>
              </a:path>
              <a:path w="39370" h="37465">
                <a:moveTo>
                  <a:pt x="37884" y="26492"/>
                </a:moveTo>
                <a:lnTo>
                  <a:pt x="37274" y="26771"/>
                </a:lnTo>
                <a:lnTo>
                  <a:pt x="37071" y="26860"/>
                </a:lnTo>
                <a:lnTo>
                  <a:pt x="37274" y="26847"/>
                </a:lnTo>
                <a:lnTo>
                  <a:pt x="37757" y="26873"/>
                </a:lnTo>
                <a:lnTo>
                  <a:pt x="37884" y="26492"/>
                </a:lnTo>
                <a:close/>
              </a:path>
              <a:path w="39370" h="37465">
                <a:moveTo>
                  <a:pt x="37896" y="25819"/>
                </a:moveTo>
                <a:lnTo>
                  <a:pt x="36995" y="26085"/>
                </a:lnTo>
                <a:lnTo>
                  <a:pt x="35902" y="26581"/>
                </a:lnTo>
                <a:lnTo>
                  <a:pt x="37566" y="25958"/>
                </a:lnTo>
                <a:lnTo>
                  <a:pt x="37896" y="25819"/>
                </a:lnTo>
                <a:close/>
              </a:path>
              <a:path w="39370" h="37465">
                <a:moveTo>
                  <a:pt x="37896" y="25641"/>
                </a:moveTo>
                <a:lnTo>
                  <a:pt x="37236" y="25831"/>
                </a:lnTo>
                <a:lnTo>
                  <a:pt x="36944" y="25958"/>
                </a:lnTo>
                <a:lnTo>
                  <a:pt x="36576" y="26123"/>
                </a:lnTo>
                <a:lnTo>
                  <a:pt x="37249" y="25933"/>
                </a:lnTo>
                <a:lnTo>
                  <a:pt x="37896" y="25641"/>
                </a:lnTo>
                <a:close/>
              </a:path>
              <a:path w="39370" h="37465">
                <a:moveTo>
                  <a:pt x="38366" y="22898"/>
                </a:moveTo>
                <a:lnTo>
                  <a:pt x="37757" y="23177"/>
                </a:lnTo>
                <a:lnTo>
                  <a:pt x="37566" y="23266"/>
                </a:lnTo>
                <a:lnTo>
                  <a:pt x="37757" y="23253"/>
                </a:lnTo>
                <a:lnTo>
                  <a:pt x="38239" y="23279"/>
                </a:lnTo>
                <a:lnTo>
                  <a:pt x="38366" y="22898"/>
                </a:lnTo>
                <a:close/>
              </a:path>
              <a:path w="39370" h="37465">
                <a:moveTo>
                  <a:pt x="38633" y="23279"/>
                </a:moveTo>
                <a:lnTo>
                  <a:pt x="38176" y="23431"/>
                </a:lnTo>
                <a:lnTo>
                  <a:pt x="37909" y="23545"/>
                </a:lnTo>
                <a:lnTo>
                  <a:pt x="37757" y="23609"/>
                </a:lnTo>
                <a:lnTo>
                  <a:pt x="38227" y="23469"/>
                </a:lnTo>
                <a:lnTo>
                  <a:pt x="38481" y="23355"/>
                </a:lnTo>
                <a:lnTo>
                  <a:pt x="38633" y="23279"/>
                </a:lnTo>
                <a:close/>
              </a:path>
              <a:path w="39370" h="37465">
                <a:moveTo>
                  <a:pt x="38633" y="22682"/>
                </a:moveTo>
                <a:lnTo>
                  <a:pt x="37973" y="22872"/>
                </a:lnTo>
                <a:lnTo>
                  <a:pt x="37680" y="22999"/>
                </a:lnTo>
                <a:lnTo>
                  <a:pt x="37312" y="23164"/>
                </a:lnTo>
                <a:lnTo>
                  <a:pt x="37985" y="22974"/>
                </a:lnTo>
                <a:lnTo>
                  <a:pt x="38277" y="22847"/>
                </a:lnTo>
                <a:lnTo>
                  <a:pt x="38633" y="22682"/>
                </a:lnTo>
                <a:close/>
              </a:path>
              <a:path w="39370" h="37465">
                <a:moveTo>
                  <a:pt x="39204" y="22961"/>
                </a:moveTo>
                <a:lnTo>
                  <a:pt x="37274" y="23609"/>
                </a:lnTo>
                <a:lnTo>
                  <a:pt x="36588" y="23914"/>
                </a:lnTo>
                <a:lnTo>
                  <a:pt x="38468" y="23291"/>
                </a:lnTo>
                <a:lnTo>
                  <a:pt x="39204" y="22961"/>
                </a:lnTo>
                <a:close/>
              </a:path>
            </a:pathLst>
          </a:custGeom>
          <a:solidFill>
            <a:srgbClr val="B88F51"/>
          </a:solidFill>
        </p:spPr>
        <p:txBody>
          <a:bodyPr wrap="square" lIns="0" tIns="0" rIns="0" bIns="0" rtlCol="0"/>
          <a:lstStyle/>
          <a:p>
            <a:endParaRPr sz="2511"/>
          </a:p>
        </p:txBody>
      </p:sp>
      <p:sp>
        <p:nvSpPr>
          <p:cNvPr id="212" name="bg object 212"/>
          <p:cNvSpPr/>
          <p:nvPr/>
        </p:nvSpPr>
        <p:spPr>
          <a:xfrm>
            <a:off x="7813286" y="307649"/>
            <a:ext cx="29766" cy="84931"/>
          </a:xfrm>
          <a:custGeom>
            <a:avLst/>
            <a:gdLst/>
            <a:ahLst/>
            <a:cxnLst/>
            <a:rect l="l" t="t" r="r" b="b"/>
            <a:pathLst>
              <a:path w="47625" h="135890">
                <a:moveTo>
                  <a:pt x="1485" y="132765"/>
                </a:moveTo>
                <a:lnTo>
                  <a:pt x="533" y="133197"/>
                </a:lnTo>
                <a:lnTo>
                  <a:pt x="0" y="133438"/>
                </a:lnTo>
                <a:lnTo>
                  <a:pt x="622" y="133477"/>
                </a:lnTo>
                <a:lnTo>
                  <a:pt x="1143" y="133591"/>
                </a:lnTo>
                <a:lnTo>
                  <a:pt x="1485" y="132765"/>
                </a:lnTo>
                <a:close/>
              </a:path>
              <a:path w="47625" h="135890">
                <a:moveTo>
                  <a:pt x="1612" y="133794"/>
                </a:moveTo>
                <a:lnTo>
                  <a:pt x="1155" y="133934"/>
                </a:lnTo>
                <a:lnTo>
                  <a:pt x="889" y="134048"/>
                </a:lnTo>
                <a:lnTo>
                  <a:pt x="736" y="134112"/>
                </a:lnTo>
                <a:lnTo>
                  <a:pt x="1206" y="133972"/>
                </a:lnTo>
                <a:lnTo>
                  <a:pt x="1460" y="133858"/>
                </a:lnTo>
                <a:lnTo>
                  <a:pt x="1612" y="133794"/>
                </a:lnTo>
                <a:close/>
              </a:path>
              <a:path w="47625" h="135890">
                <a:moveTo>
                  <a:pt x="1866" y="134023"/>
                </a:moveTo>
                <a:lnTo>
                  <a:pt x="1282" y="134200"/>
                </a:lnTo>
                <a:lnTo>
                  <a:pt x="1003" y="134327"/>
                </a:lnTo>
                <a:lnTo>
                  <a:pt x="723" y="134454"/>
                </a:lnTo>
                <a:lnTo>
                  <a:pt x="1308" y="134277"/>
                </a:lnTo>
                <a:lnTo>
                  <a:pt x="1866" y="134023"/>
                </a:lnTo>
                <a:close/>
              </a:path>
              <a:path w="47625" h="135890">
                <a:moveTo>
                  <a:pt x="1879" y="130898"/>
                </a:moveTo>
                <a:lnTo>
                  <a:pt x="1358" y="131064"/>
                </a:lnTo>
                <a:lnTo>
                  <a:pt x="1651" y="130644"/>
                </a:lnTo>
                <a:lnTo>
                  <a:pt x="927" y="130975"/>
                </a:lnTo>
                <a:lnTo>
                  <a:pt x="723" y="131064"/>
                </a:lnTo>
                <a:lnTo>
                  <a:pt x="939" y="131038"/>
                </a:lnTo>
                <a:lnTo>
                  <a:pt x="1143" y="131152"/>
                </a:lnTo>
                <a:lnTo>
                  <a:pt x="1016" y="131203"/>
                </a:lnTo>
                <a:lnTo>
                  <a:pt x="736" y="131330"/>
                </a:lnTo>
                <a:lnTo>
                  <a:pt x="1231" y="131178"/>
                </a:lnTo>
                <a:lnTo>
                  <a:pt x="1879" y="130898"/>
                </a:lnTo>
                <a:close/>
              </a:path>
              <a:path w="47625" h="135890">
                <a:moveTo>
                  <a:pt x="3644" y="132715"/>
                </a:moveTo>
                <a:lnTo>
                  <a:pt x="3479" y="132435"/>
                </a:lnTo>
                <a:lnTo>
                  <a:pt x="3035" y="132892"/>
                </a:lnTo>
                <a:lnTo>
                  <a:pt x="3644" y="132715"/>
                </a:lnTo>
                <a:close/>
              </a:path>
              <a:path w="47625" h="135890">
                <a:moveTo>
                  <a:pt x="3835" y="130886"/>
                </a:moveTo>
                <a:lnTo>
                  <a:pt x="3251" y="131064"/>
                </a:lnTo>
                <a:lnTo>
                  <a:pt x="2971" y="131191"/>
                </a:lnTo>
                <a:lnTo>
                  <a:pt x="2692" y="131318"/>
                </a:lnTo>
                <a:lnTo>
                  <a:pt x="3276" y="131140"/>
                </a:lnTo>
                <a:lnTo>
                  <a:pt x="3835" y="130886"/>
                </a:lnTo>
                <a:close/>
              </a:path>
              <a:path w="47625" h="135890">
                <a:moveTo>
                  <a:pt x="4102" y="130302"/>
                </a:moveTo>
                <a:lnTo>
                  <a:pt x="3644" y="130454"/>
                </a:lnTo>
                <a:lnTo>
                  <a:pt x="3378" y="130568"/>
                </a:lnTo>
                <a:lnTo>
                  <a:pt x="3225" y="130632"/>
                </a:lnTo>
                <a:lnTo>
                  <a:pt x="3695" y="130492"/>
                </a:lnTo>
                <a:lnTo>
                  <a:pt x="3949" y="130378"/>
                </a:lnTo>
                <a:lnTo>
                  <a:pt x="4102" y="130302"/>
                </a:lnTo>
                <a:close/>
              </a:path>
              <a:path w="47625" h="135890">
                <a:moveTo>
                  <a:pt x="4191" y="130149"/>
                </a:moveTo>
                <a:lnTo>
                  <a:pt x="3670" y="130314"/>
                </a:lnTo>
                <a:lnTo>
                  <a:pt x="3962" y="129971"/>
                </a:lnTo>
                <a:lnTo>
                  <a:pt x="3251" y="130289"/>
                </a:lnTo>
                <a:lnTo>
                  <a:pt x="3111" y="130352"/>
                </a:lnTo>
                <a:lnTo>
                  <a:pt x="3263" y="130340"/>
                </a:lnTo>
                <a:lnTo>
                  <a:pt x="3454" y="130403"/>
                </a:lnTo>
                <a:lnTo>
                  <a:pt x="3327" y="130454"/>
                </a:lnTo>
                <a:lnTo>
                  <a:pt x="3048" y="130581"/>
                </a:lnTo>
                <a:lnTo>
                  <a:pt x="3556" y="130429"/>
                </a:lnTo>
                <a:lnTo>
                  <a:pt x="4191" y="130149"/>
                </a:lnTo>
                <a:close/>
              </a:path>
              <a:path w="47625" h="135890">
                <a:moveTo>
                  <a:pt x="4292" y="131051"/>
                </a:moveTo>
                <a:lnTo>
                  <a:pt x="3683" y="131330"/>
                </a:lnTo>
                <a:lnTo>
                  <a:pt x="3492" y="131419"/>
                </a:lnTo>
                <a:lnTo>
                  <a:pt x="3683" y="131406"/>
                </a:lnTo>
                <a:lnTo>
                  <a:pt x="4165" y="131432"/>
                </a:lnTo>
                <a:lnTo>
                  <a:pt x="4292" y="131051"/>
                </a:lnTo>
                <a:close/>
              </a:path>
              <a:path w="47625" h="135890">
                <a:moveTo>
                  <a:pt x="4356" y="129336"/>
                </a:moveTo>
                <a:lnTo>
                  <a:pt x="3898" y="129489"/>
                </a:lnTo>
                <a:lnTo>
                  <a:pt x="3632" y="129603"/>
                </a:lnTo>
                <a:lnTo>
                  <a:pt x="3479" y="129667"/>
                </a:lnTo>
                <a:lnTo>
                  <a:pt x="3949" y="129527"/>
                </a:lnTo>
                <a:lnTo>
                  <a:pt x="4203" y="129413"/>
                </a:lnTo>
                <a:lnTo>
                  <a:pt x="4356" y="129336"/>
                </a:lnTo>
                <a:close/>
              </a:path>
              <a:path w="47625" h="135890">
                <a:moveTo>
                  <a:pt x="4470" y="131699"/>
                </a:moveTo>
                <a:lnTo>
                  <a:pt x="3873" y="131902"/>
                </a:lnTo>
                <a:lnTo>
                  <a:pt x="2578" y="132397"/>
                </a:lnTo>
                <a:lnTo>
                  <a:pt x="3441" y="132435"/>
                </a:lnTo>
                <a:lnTo>
                  <a:pt x="3937" y="131902"/>
                </a:lnTo>
                <a:lnTo>
                  <a:pt x="4470" y="131699"/>
                </a:lnTo>
                <a:close/>
              </a:path>
              <a:path w="47625" h="135890">
                <a:moveTo>
                  <a:pt x="4483" y="129654"/>
                </a:moveTo>
                <a:lnTo>
                  <a:pt x="4013" y="129806"/>
                </a:lnTo>
                <a:lnTo>
                  <a:pt x="3759" y="129921"/>
                </a:lnTo>
                <a:lnTo>
                  <a:pt x="3606" y="129984"/>
                </a:lnTo>
                <a:lnTo>
                  <a:pt x="4076" y="129844"/>
                </a:lnTo>
                <a:lnTo>
                  <a:pt x="4330" y="129730"/>
                </a:lnTo>
                <a:lnTo>
                  <a:pt x="4483" y="129654"/>
                </a:lnTo>
                <a:close/>
              </a:path>
              <a:path w="47625" h="135890">
                <a:moveTo>
                  <a:pt x="4610" y="129362"/>
                </a:moveTo>
                <a:lnTo>
                  <a:pt x="3949" y="129552"/>
                </a:lnTo>
                <a:lnTo>
                  <a:pt x="3657" y="129679"/>
                </a:lnTo>
                <a:lnTo>
                  <a:pt x="3289" y="129844"/>
                </a:lnTo>
                <a:lnTo>
                  <a:pt x="3962" y="129654"/>
                </a:lnTo>
                <a:lnTo>
                  <a:pt x="4610" y="129362"/>
                </a:lnTo>
                <a:close/>
              </a:path>
              <a:path w="47625" h="135890">
                <a:moveTo>
                  <a:pt x="5054" y="129908"/>
                </a:moveTo>
                <a:lnTo>
                  <a:pt x="5016" y="129514"/>
                </a:lnTo>
                <a:lnTo>
                  <a:pt x="4368" y="129806"/>
                </a:lnTo>
                <a:lnTo>
                  <a:pt x="4076" y="129946"/>
                </a:lnTo>
                <a:lnTo>
                  <a:pt x="4445" y="129971"/>
                </a:lnTo>
                <a:lnTo>
                  <a:pt x="5054" y="129908"/>
                </a:lnTo>
                <a:close/>
              </a:path>
              <a:path w="47625" h="135890">
                <a:moveTo>
                  <a:pt x="5118" y="131305"/>
                </a:moveTo>
                <a:lnTo>
                  <a:pt x="4267" y="131406"/>
                </a:lnTo>
                <a:lnTo>
                  <a:pt x="3784" y="131559"/>
                </a:lnTo>
                <a:lnTo>
                  <a:pt x="2794" y="131864"/>
                </a:lnTo>
                <a:lnTo>
                  <a:pt x="2946" y="132219"/>
                </a:lnTo>
                <a:lnTo>
                  <a:pt x="3898" y="131826"/>
                </a:lnTo>
                <a:lnTo>
                  <a:pt x="5118" y="131305"/>
                </a:lnTo>
                <a:close/>
              </a:path>
              <a:path w="47625" h="135890">
                <a:moveTo>
                  <a:pt x="5727" y="130136"/>
                </a:moveTo>
                <a:lnTo>
                  <a:pt x="3873" y="130543"/>
                </a:lnTo>
                <a:lnTo>
                  <a:pt x="2628" y="131102"/>
                </a:lnTo>
                <a:lnTo>
                  <a:pt x="4953" y="130479"/>
                </a:lnTo>
                <a:lnTo>
                  <a:pt x="4686" y="130606"/>
                </a:lnTo>
                <a:lnTo>
                  <a:pt x="5727" y="130136"/>
                </a:lnTo>
                <a:close/>
              </a:path>
              <a:path w="47625" h="135890">
                <a:moveTo>
                  <a:pt x="6134" y="127660"/>
                </a:moveTo>
                <a:lnTo>
                  <a:pt x="6045" y="127355"/>
                </a:lnTo>
                <a:lnTo>
                  <a:pt x="5435" y="127635"/>
                </a:lnTo>
                <a:lnTo>
                  <a:pt x="4978" y="127838"/>
                </a:lnTo>
                <a:lnTo>
                  <a:pt x="5524" y="127838"/>
                </a:lnTo>
                <a:lnTo>
                  <a:pt x="5702" y="127863"/>
                </a:lnTo>
                <a:lnTo>
                  <a:pt x="5308" y="128041"/>
                </a:lnTo>
                <a:lnTo>
                  <a:pt x="5308" y="128498"/>
                </a:lnTo>
                <a:lnTo>
                  <a:pt x="5168" y="128562"/>
                </a:lnTo>
                <a:lnTo>
                  <a:pt x="5308" y="128498"/>
                </a:lnTo>
                <a:lnTo>
                  <a:pt x="5308" y="128041"/>
                </a:lnTo>
                <a:lnTo>
                  <a:pt x="5003" y="128168"/>
                </a:lnTo>
                <a:lnTo>
                  <a:pt x="4521" y="128384"/>
                </a:lnTo>
                <a:lnTo>
                  <a:pt x="5092" y="128397"/>
                </a:lnTo>
                <a:lnTo>
                  <a:pt x="5283" y="128485"/>
                </a:lnTo>
                <a:lnTo>
                  <a:pt x="4813" y="128651"/>
                </a:lnTo>
                <a:lnTo>
                  <a:pt x="4584" y="128739"/>
                </a:lnTo>
                <a:lnTo>
                  <a:pt x="4051" y="128955"/>
                </a:lnTo>
                <a:lnTo>
                  <a:pt x="4267" y="128968"/>
                </a:lnTo>
                <a:lnTo>
                  <a:pt x="4127" y="129032"/>
                </a:lnTo>
                <a:lnTo>
                  <a:pt x="4699" y="129044"/>
                </a:lnTo>
                <a:lnTo>
                  <a:pt x="4838" y="129108"/>
                </a:lnTo>
                <a:lnTo>
                  <a:pt x="4597" y="129209"/>
                </a:lnTo>
                <a:lnTo>
                  <a:pt x="4876" y="129133"/>
                </a:lnTo>
                <a:lnTo>
                  <a:pt x="5067" y="129209"/>
                </a:lnTo>
                <a:lnTo>
                  <a:pt x="5219" y="129006"/>
                </a:lnTo>
                <a:lnTo>
                  <a:pt x="5473" y="128879"/>
                </a:lnTo>
                <a:lnTo>
                  <a:pt x="5257" y="128955"/>
                </a:lnTo>
                <a:lnTo>
                  <a:pt x="5740" y="128308"/>
                </a:lnTo>
                <a:lnTo>
                  <a:pt x="5613" y="128371"/>
                </a:lnTo>
                <a:lnTo>
                  <a:pt x="5969" y="127876"/>
                </a:lnTo>
                <a:lnTo>
                  <a:pt x="6134" y="127660"/>
                </a:lnTo>
                <a:close/>
              </a:path>
              <a:path w="47625" h="135890">
                <a:moveTo>
                  <a:pt x="6235" y="130746"/>
                </a:moveTo>
                <a:lnTo>
                  <a:pt x="5778" y="130898"/>
                </a:lnTo>
                <a:lnTo>
                  <a:pt x="5511" y="131013"/>
                </a:lnTo>
                <a:lnTo>
                  <a:pt x="5359" y="131076"/>
                </a:lnTo>
                <a:lnTo>
                  <a:pt x="5829" y="130937"/>
                </a:lnTo>
                <a:lnTo>
                  <a:pt x="6083" y="130822"/>
                </a:lnTo>
                <a:lnTo>
                  <a:pt x="6235" y="130746"/>
                </a:lnTo>
                <a:close/>
              </a:path>
              <a:path w="47625" h="135890">
                <a:moveTo>
                  <a:pt x="6311" y="130543"/>
                </a:moveTo>
                <a:lnTo>
                  <a:pt x="5727" y="130721"/>
                </a:lnTo>
                <a:lnTo>
                  <a:pt x="5448" y="130848"/>
                </a:lnTo>
                <a:lnTo>
                  <a:pt x="5168" y="130975"/>
                </a:lnTo>
                <a:lnTo>
                  <a:pt x="5753" y="130797"/>
                </a:lnTo>
                <a:lnTo>
                  <a:pt x="6311" y="130543"/>
                </a:lnTo>
                <a:close/>
              </a:path>
              <a:path w="47625" h="135890">
                <a:moveTo>
                  <a:pt x="6426" y="130606"/>
                </a:moveTo>
                <a:lnTo>
                  <a:pt x="5765" y="130797"/>
                </a:lnTo>
                <a:lnTo>
                  <a:pt x="5473" y="130924"/>
                </a:lnTo>
                <a:lnTo>
                  <a:pt x="5105" y="131089"/>
                </a:lnTo>
                <a:lnTo>
                  <a:pt x="5778" y="130898"/>
                </a:lnTo>
                <a:lnTo>
                  <a:pt x="6070" y="130771"/>
                </a:lnTo>
                <a:lnTo>
                  <a:pt x="6426" y="130606"/>
                </a:lnTo>
                <a:close/>
              </a:path>
              <a:path w="47625" h="135890">
                <a:moveTo>
                  <a:pt x="6464" y="130860"/>
                </a:moveTo>
                <a:lnTo>
                  <a:pt x="5562" y="131127"/>
                </a:lnTo>
                <a:lnTo>
                  <a:pt x="4470" y="131622"/>
                </a:lnTo>
                <a:lnTo>
                  <a:pt x="6134" y="131000"/>
                </a:lnTo>
                <a:lnTo>
                  <a:pt x="6464" y="130860"/>
                </a:lnTo>
                <a:close/>
              </a:path>
              <a:path w="47625" h="135890">
                <a:moveTo>
                  <a:pt x="7137" y="131330"/>
                </a:moveTo>
                <a:lnTo>
                  <a:pt x="6667" y="131483"/>
                </a:lnTo>
                <a:lnTo>
                  <a:pt x="6413" y="131597"/>
                </a:lnTo>
                <a:lnTo>
                  <a:pt x="6261" y="131660"/>
                </a:lnTo>
                <a:lnTo>
                  <a:pt x="6731" y="131521"/>
                </a:lnTo>
                <a:lnTo>
                  <a:pt x="6985" y="131406"/>
                </a:lnTo>
                <a:lnTo>
                  <a:pt x="7137" y="131330"/>
                </a:lnTo>
                <a:close/>
              </a:path>
              <a:path w="47625" h="135890">
                <a:moveTo>
                  <a:pt x="7277" y="126809"/>
                </a:moveTo>
                <a:lnTo>
                  <a:pt x="5346" y="127457"/>
                </a:lnTo>
                <a:lnTo>
                  <a:pt x="4660" y="127762"/>
                </a:lnTo>
                <a:lnTo>
                  <a:pt x="6540" y="127139"/>
                </a:lnTo>
                <a:lnTo>
                  <a:pt x="7277" y="126809"/>
                </a:lnTo>
                <a:close/>
              </a:path>
              <a:path w="47625" h="135890">
                <a:moveTo>
                  <a:pt x="7315" y="131381"/>
                </a:moveTo>
                <a:lnTo>
                  <a:pt x="6731" y="131533"/>
                </a:lnTo>
                <a:lnTo>
                  <a:pt x="6438" y="131660"/>
                </a:lnTo>
                <a:lnTo>
                  <a:pt x="6070" y="131826"/>
                </a:lnTo>
                <a:lnTo>
                  <a:pt x="6743" y="131635"/>
                </a:lnTo>
                <a:lnTo>
                  <a:pt x="7315" y="131381"/>
                </a:lnTo>
                <a:close/>
              </a:path>
              <a:path w="47625" h="135890">
                <a:moveTo>
                  <a:pt x="7569" y="131775"/>
                </a:moveTo>
                <a:lnTo>
                  <a:pt x="6908" y="131965"/>
                </a:lnTo>
                <a:lnTo>
                  <a:pt x="6616" y="132092"/>
                </a:lnTo>
                <a:lnTo>
                  <a:pt x="6248" y="132257"/>
                </a:lnTo>
                <a:lnTo>
                  <a:pt x="6921" y="132067"/>
                </a:lnTo>
                <a:lnTo>
                  <a:pt x="7569" y="131775"/>
                </a:lnTo>
                <a:close/>
              </a:path>
              <a:path w="47625" h="135890">
                <a:moveTo>
                  <a:pt x="7658" y="129451"/>
                </a:moveTo>
                <a:lnTo>
                  <a:pt x="7200" y="129590"/>
                </a:lnTo>
                <a:lnTo>
                  <a:pt x="6934" y="129705"/>
                </a:lnTo>
                <a:lnTo>
                  <a:pt x="6781" y="129781"/>
                </a:lnTo>
                <a:lnTo>
                  <a:pt x="7251" y="129628"/>
                </a:lnTo>
                <a:lnTo>
                  <a:pt x="7505" y="129514"/>
                </a:lnTo>
                <a:lnTo>
                  <a:pt x="7658" y="129451"/>
                </a:lnTo>
                <a:close/>
              </a:path>
              <a:path w="47625" h="135890">
                <a:moveTo>
                  <a:pt x="7772" y="129324"/>
                </a:moveTo>
                <a:lnTo>
                  <a:pt x="7188" y="129501"/>
                </a:lnTo>
                <a:lnTo>
                  <a:pt x="6908" y="129628"/>
                </a:lnTo>
                <a:lnTo>
                  <a:pt x="6629" y="129755"/>
                </a:lnTo>
                <a:lnTo>
                  <a:pt x="7200" y="129590"/>
                </a:lnTo>
                <a:lnTo>
                  <a:pt x="7772" y="129324"/>
                </a:lnTo>
                <a:close/>
              </a:path>
              <a:path w="47625" h="135890">
                <a:moveTo>
                  <a:pt x="8623" y="129171"/>
                </a:moveTo>
                <a:lnTo>
                  <a:pt x="7543" y="129565"/>
                </a:lnTo>
                <a:lnTo>
                  <a:pt x="7188" y="130289"/>
                </a:lnTo>
                <a:lnTo>
                  <a:pt x="7429" y="130898"/>
                </a:lnTo>
                <a:lnTo>
                  <a:pt x="7327" y="131368"/>
                </a:lnTo>
                <a:lnTo>
                  <a:pt x="7251" y="131724"/>
                </a:lnTo>
                <a:lnTo>
                  <a:pt x="8458" y="131800"/>
                </a:lnTo>
                <a:lnTo>
                  <a:pt x="8318" y="131318"/>
                </a:lnTo>
                <a:lnTo>
                  <a:pt x="8013" y="130733"/>
                </a:lnTo>
                <a:lnTo>
                  <a:pt x="7721" y="130009"/>
                </a:lnTo>
                <a:lnTo>
                  <a:pt x="8623" y="129171"/>
                </a:lnTo>
                <a:close/>
              </a:path>
              <a:path w="47625" h="135890">
                <a:moveTo>
                  <a:pt x="8801" y="133413"/>
                </a:moveTo>
                <a:lnTo>
                  <a:pt x="8216" y="133591"/>
                </a:lnTo>
                <a:lnTo>
                  <a:pt x="7937" y="133718"/>
                </a:lnTo>
                <a:lnTo>
                  <a:pt x="7658" y="133845"/>
                </a:lnTo>
                <a:lnTo>
                  <a:pt x="8242" y="133667"/>
                </a:lnTo>
                <a:lnTo>
                  <a:pt x="8801" y="133413"/>
                </a:lnTo>
                <a:close/>
              </a:path>
              <a:path w="47625" h="135890">
                <a:moveTo>
                  <a:pt x="9969" y="131203"/>
                </a:moveTo>
                <a:lnTo>
                  <a:pt x="8458" y="131800"/>
                </a:lnTo>
                <a:lnTo>
                  <a:pt x="7759" y="132232"/>
                </a:lnTo>
                <a:lnTo>
                  <a:pt x="7924" y="132283"/>
                </a:lnTo>
                <a:lnTo>
                  <a:pt x="8483" y="131876"/>
                </a:lnTo>
                <a:lnTo>
                  <a:pt x="9969" y="131203"/>
                </a:lnTo>
                <a:close/>
              </a:path>
              <a:path w="47625" h="135890">
                <a:moveTo>
                  <a:pt x="10172" y="132600"/>
                </a:moveTo>
                <a:lnTo>
                  <a:pt x="6794" y="133451"/>
                </a:lnTo>
                <a:lnTo>
                  <a:pt x="5499" y="134035"/>
                </a:lnTo>
                <a:lnTo>
                  <a:pt x="5829" y="133946"/>
                </a:lnTo>
                <a:lnTo>
                  <a:pt x="6045" y="133921"/>
                </a:lnTo>
                <a:lnTo>
                  <a:pt x="6388" y="134073"/>
                </a:lnTo>
                <a:lnTo>
                  <a:pt x="6629" y="133718"/>
                </a:lnTo>
                <a:lnTo>
                  <a:pt x="9588" y="132854"/>
                </a:lnTo>
                <a:lnTo>
                  <a:pt x="8445" y="133375"/>
                </a:lnTo>
                <a:lnTo>
                  <a:pt x="10172" y="132600"/>
                </a:lnTo>
                <a:close/>
              </a:path>
              <a:path w="47625" h="135890">
                <a:moveTo>
                  <a:pt x="10528" y="131813"/>
                </a:moveTo>
                <a:lnTo>
                  <a:pt x="8331" y="132308"/>
                </a:lnTo>
                <a:lnTo>
                  <a:pt x="7785" y="132562"/>
                </a:lnTo>
                <a:lnTo>
                  <a:pt x="7950" y="132372"/>
                </a:lnTo>
                <a:lnTo>
                  <a:pt x="8610" y="132156"/>
                </a:lnTo>
                <a:lnTo>
                  <a:pt x="9347" y="131826"/>
                </a:lnTo>
                <a:lnTo>
                  <a:pt x="8064" y="132257"/>
                </a:lnTo>
                <a:lnTo>
                  <a:pt x="7848" y="132334"/>
                </a:lnTo>
                <a:lnTo>
                  <a:pt x="7467" y="132461"/>
                </a:lnTo>
                <a:lnTo>
                  <a:pt x="7353" y="132600"/>
                </a:lnTo>
                <a:lnTo>
                  <a:pt x="7467" y="132461"/>
                </a:lnTo>
                <a:lnTo>
                  <a:pt x="7493" y="131851"/>
                </a:lnTo>
                <a:lnTo>
                  <a:pt x="6667" y="132219"/>
                </a:lnTo>
                <a:lnTo>
                  <a:pt x="5651" y="132676"/>
                </a:lnTo>
                <a:lnTo>
                  <a:pt x="5499" y="132778"/>
                </a:lnTo>
                <a:lnTo>
                  <a:pt x="6451" y="131965"/>
                </a:lnTo>
                <a:lnTo>
                  <a:pt x="6692" y="131851"/>
                </a:lnTo>
                <a:lnTo>
                  <a:pt x="6527" y="131914"/>
                </a:lnTo>
                <a:lnTo>
                  <a:pt x="3644" y="132715"/>
                </a:lnTo>
                <a:lnTo>
                  <a:pt x="3771" y="133121"/>
                </a:lnTo>
                <a:lnTo>
                  <a:pt x="3949" y="133527"/>
                </a:lnTo>
                <a:lnTo>
                  <a:pt x="4025" y="134023"/>
                </a:lnTo>
                <a:lnTo>
                  <a:pt x="5105" y="133108"/>
                </a:lnTo>
                <a:lnTo>
                  <a:pt x="5257" y="133172"/>
                </a:lnTo>
                <a:lnTo>
                  <a:pt x="5118" y="133235"/>
                </a:lnTo>
                <a:lnTo>
                  <a:pt x="4914" y="133324"/>
                </a:lnTo>
                <a:lnTo>
                  <a:pt x="5130" y="133299"/>
                </a:lnTo>
                <a:lnTo>
                  <a:pt x="5461" y="133451"/>
                </a:lnTo>
                <a:lnTo>
                  <a:pt x="5842" y="132905"/>
                </a:lnTo>
                <a:lnTo>
                  <a:pt x="5435" y="133096"/>
                </a:lnTo>
                <a:lnTo>
                  <a:pt x="5727" y="132676"/>
                </a:lnTo>
                <a:lnTo>
                  <a:pt x="6807" y="132626"/>
                </a:lnTo>
                <a:lnTo>
                  <a:pt x="6718" y="132778"/>
                </a:lnTo>
                <a:lnTo>
                  <a:pt x="6921" y="132715"/>
                </a:lnTo>
                <a:lnTo>
                  <a:pt x="5257" y="133705"/>
                </a:lnTo>
                <a:lnTo>
                  <a:pt x="7239" y="132956"/>
                </a:lnTo>
                <a:lnTo>
                  <a:pt x="7835" y="132727"/>
                </a:lnTo>
                <a:lnTo>
                  <a:pt x="7581" y="132765"/>
                </a:lnTo>
                <a:lnTo>
                  <a:pt x="9817" y="132130"/>
                </a:lnTo>
                <a:lnTo>
                  <a:pt x="10528" y="131813"/>
                </a:lnTo>
                <a:close/>
              </a:path>
              <a:path w="47625" h="135890">
                <a:moveTo>
                  <a:pt x="11658" y="134594"/>
                </a:moveTo>
                <a:lnTo>
                  <a:pt x="9766" y="134988"/>
                </a:lnTo>
                <a:lnTo>
                  <a:pt x="9563" y="134772"/>
                </a:lnTo>
                <a:lnTo>
                  <a:pt x="9931" y="134594"/>
                </a:lnTo>
                <a:lnTo>
                  <a:pt x="9575" y="134543"/>
                </a:lnTo>
                <a:lnTo>
                  <a:pt x="9461" y="134391"/>
                </a:lnTo>
                <a:lnTo>
                  <a:pt x="9791" y="134239"/>
                </a:lnTo>
                <a:lnTo>
                  <a:pt x="9448" y="134353"/>
                </a:lnTo>
                <a:lnTo>
                  <a:pt x="9715" y="133692"/>
                </a:lnTo>
                <a:lnTo>
                  <a:pt x="9309" y="133883"/>
                </a:lnTo>
                <a:lnTo>
                  <a:pt x="9550" y="133299"/>
                </a:lnTo>
                <a:lnTo>
                  <a:pt x="8953" y="133578"/>
                </a:lnTo>
                <a:lnTo>
                  <a:pt x="9232" y="133248"/>
                </a:lnTo>
                <a:lnTo>
                  <a:pt x="8521" y="133565"/>
                </a:lnTo>
                <a:lnTo>
                  <a:pt x="8382" y="133629"/>
                </a:lnTo>
                <a:lnTo>
                  <a:pt x="8534" y="133616"/>
                </a:lnTo>
                <a:lnTo>
                  <a:pt x="8724" y="133680"/>
                </a:lnTo>
                <a:lnTo>
                  <a:pt x="8597" y="133731"/>
                </a:lnTo>
                <a:lnTo>
                  <a:pt x="8064" y="133972"/>
                </a:lnTo>
                <a:lnTo>
                  <a:pt x="8686" y="134010"/>
                </a:lnTo>
                <a:lnTo>
                  <a:pt x="8902" y="134061"/>
                </a:lnTo>
                <a:lnTo>
                  <a:pt x="8763" y="134124"/>
                </a:lnTo>
                <a:lnTo>
                  <a:pt x="8216" y="134366"/>
                </a:lnTo>
                <a:lnTo>
                  <a:pt x="8877" y="134404"/>
                </a:lnTo>
                <a:lnTo>
                  <a:pt x="9105" y="134467"/>
                </a:lnTo>
                <a:lnTo>
                  <a:pt x="8928" y="134543"/>
                </a:lnTo>
                <a:lnTo>
                  <a:pt x="8648" y="134670"/>
                </a:lnTo>
                <a:lnTo>
                  <a:pt x="9232" y="134493"/>
                </a:lnTo>
                <a:lnTo>
                  <a:pt x="8991" y="134696"/>
                </a:lnTo>
                <a:lnTo>
                  <a:pt x="8331" y="135178"/>
                </a:lnTo>
                <a:lnTo>
                  <a:pt x="9067" y="135115"/>
                </a:lnTo>
                <a:lnTo>
                  <a:pt x="9232" y="135293"/>
                </a:lnTo>
                <a:lnTo>
                  <a:pt x="9334" y="135420"/>
                </a:lnTo>
                <a:lnTo>
                  <a:pt x="10502" y="135178"/>
                </a:lnTo>
                <a:lnTo>
                  <a:pt x="11658" y="134594"/>
                </a:lnTo>
                <a:close/>
              </a:path>
              <a:path w="47625" h="135890">
                <a:moveTo>
                  <a:pt x="20434" y="11988"/>
                </a:moveTo>
                <a:lnTo>
                  <a:pt x="20307" y="11658"/>
                </a:lnTo>
                <a:lnTo>
                  <a:pt x="20091" y="11404"/>
                </a:lnTo>
                <a:lnTo>
                  <a:pt x="17843" y="12801"/>
                </a:lnTo>
                <a:lnTo>
                  <a:pt x="20434" y="11988"/>
                </a:lnTo>
                <a:close/>
              </a:path>
              <a:path w="47625" h="135890">
                <a:moveTo>
                  <a:pt x="20675" y="11912"/>
                </a:moveTo>
                <a:lnTo>
                  <a:pt x="20434" y="11988"/>
                </a:lnTo>
                <a:lnTo>
                  <a:pt x="20637" y="12522"/>
                </a:lnTo>
                <a:lnTo>
                  <a:pt x="20675" y="11912"/>
                </a:lnTo>
                <a:close/>
              </a:path>
              <a:path w="47625" h="135890">
                <a:moveTo>
                  <a:pt x="23164" y="11404"/>
                </a:moveTo>
                <a:lnTo>
                  <a:pt x="22948" y="11404"/>
                </a:lnTo>
                <a:lnTo>
                  <a:pt x="23164" y="11404"/>
                </a:lnTo>
                <a:close/>
              </a:path>
              <a:path w="47625" h="135890">
                <a:moveTo>
                  <a:pt x="23672" y="10769"/>
                </a:moveTo>
                <a:lnTo>
                  <a:pt x="23444" y="10807"/>
                </a:lnTo>
                <a:lnTo>
                  <a:pt x="23672" y="10769"/>
                </a:lnTo>
                <a:close/>
              </a:path>
              <a:path w="47625" h="135890">
                <a:moveTo>
                  <a:pt x="23901" y="10553"/>
                </a:moveTo>
                <a:lnTo>
                  <a:pt x="23596" y="10642"/>
                </a:lnTo>
                <a:lnTo>
                  <a:pt x="23901" y="10553"/>
                </a:lnTo>
                <a:close/>
              </a:path>
              <a:path w="47625" h="135890">
                <a:moveTo>
                  <a:pt x="24028" y="14960"/>
                </a:moveTo>
                <a:lnTo>
                  <a:pt x="21450" y="13309"/>
                </a:lnTo>
                <a:lnTo>
                  <a:pt x="20777" y="12750"/>
                </a:lnTo>
                <a:lnTo>
                  <a:pt x="20662" y="12598"/>
                </a:lnTo>
                <a:lnTo>
                  <a:pt x="20548" y="14071"/>
                </a:lnTo>
                <a:lnTo>
                  <a:pt x="23266" y="14833"/>
                </a:lnTo>
                <a:lnTo>
                  <a:pt x="21678" y="17500"/>
                </a:lnTo>
                <a:lnTo>
                  <a:pt x="24028" y="14960"/>
                </a:lnTo>
                <a:close/>
              </a:path>
              <a:path w="47625" h="135890">
                <a:moveTo>
                  <a:pt x="27495" y="10388"/>
                </a:moveTo>
                <a:lnTo>
                  <a:pt x="27470" y="10020"/>
                </a:lnTo>
                <a:lnTo>
                  <a:pt x="26847" y="10642"/>
                </a:lnTo>
                <a:lnTo>
                  <a:pt x="27495" y="10388"/>
                </a:lnTo>
                <a:close/>
              </a:path>
              <a:path w="47625" h="135890">
                <a:moveTo>
                  <a:pt x="27597" y="10350"/>
                </a:moveTo>
                <a:lnTo>
                  <a:pt x="26936" y="10642"/>
                </a:lnTo>
                <a:lnTo>
                  <a:pt x="27546" y="10515"/>
                </a:lnTo>
                <a:lnTo>
                  <a:pt x="27597" y="10350"/>
                </a:lnTo>
                <a:close/>
              </a:path>
              <a:path w="47625" h="135890">
                <a:moveTo>
                  <a:pt x="27647" y="12928"/>
                </a:moveTo>
                <a:lnTo>
                  <a:pt x="27432" y="12560"/>
                </a:lnTo>
                <a:lnTo>
                  <a:pt x="27254" y="12928"/>
                </a:lnTo>
                <a:lnTo>
                  <a:pt x="27647" y="12928"/>
                </a:lnTo>
                <a:close/>
              </a:path>
              <a:path w="47625" h="135890">
                <a:moveTo>
                  <a:pt x="27990" y="9499"/>
                </a:moveTo>
                <a:lnTo>
                  <a:pt x="27889" y="9372"/>
                </a:lnTo>
                <a:lnTo>
                  <a:pt x="27914" y="9118"/>
                </a:lnTo>
                <a:lnTo>
                  <a:pt x="27520" y="8991"/>
                </a:lnTo>
                <a:lnTo>
                  <a:pt x="26708" y="8991"/>
                </a:lnTo>
                <a:lnTo>
                  <a:pt x="25844" y="9753"/>
                </a:lnTo>
                <a:lnTo>
                  <a:pt x="27266" y="9499"/>
                </a:lnTo>
                <a:lnTo>
                  <a:pt x="27470" y="10020"/>
                </a:lnTo>
                <a:lnTo>
                  <a:pt x="27990" y="9499"/>
                </a:lnTo>
                <a:close/>
              </a:path>
              <a:path w="47625" h="135890">
                <a:moveTo>
                  <a:pt x="27990" y="7340"/>
                </a:moveTo>
                <a:lnTo>
                  <a:pt x="27787" y="7302"/>
                </a:lnTo>
                <a:lnTo>
                  <a:pt x="27724" y="7594"/>
                </a:lnTo>
                <a:lnTo>
                  <a:pt x="27965" y="7620"/>
                </a:lnTo>
                <a:lnTo>
                  <a:pt x="27990" y="7340"/>
                </a:lnTo>
                <a:close/>
              </a:path>
              <a:path w="47625" h="135890">
                <a:moveTo>
                  <a:pt x="28041" y="5207"/>
                </a:moveTo>
                <a:lnTo>
                  <a:pt x="26416" y="5689"/>
                </a:lnTo>
                <a:lnTo>
                  <a:pt x="27012" y="5689"/>
                </a:lnTo>
                <a:lnTo>
                  <a:pt x="26784" y="5842"/>
                </a:lnTo>
                <a:lnTo>
                  <a:pt x="25946" y="6197"/>
                </a:lnTo>
                <a:lnTo>
                  <a:pt x="25933" y="6324"/>
                </a:lnTo>
                <a:lnTo>
                  <a:pt x="26949" y="5816"/>
                </a:lnTo>
                <a:lnTo>
                  <a:pt x="27520" y="5689"/>
                </a:lnTo>
                <a:lnTo>
                  <a:pt x="26733" y="6286"/>
                </a:lnTo>
                <a:lnTo>
                  <a:pt x="26708" y="7086"/>
                </a:lnTo>
                <a:lnTo>
                  <a:pt x="27787" y="7302"/>
                </a:lnTo>
                <a:lnTo>
                  <a:pt x="27774" y="6832"/>
                </a:lnTo>
                <a:lnTo>
                  <a:pt x="27571" y="6705"/>
                </a:lnTo>
                <a:lnTo>
                  <a:pt x="27978" y="6464"/>
                </a:lnTo>
                <a:lnTo>
                  <a:pt x="27889" y="6197"/>
                </a:lnTo>
                <a:lnTo>
                  <a:pt x="27622" y="6197"/>
                </a:lnTo>
                <a:lnTo>
                  <a:pt x="27686" y="5689"/>
                </a:lnTo>
                <a:lnTo>
                  <a:pt x="27851" y="5562"/>
                </a:lnTo>
                <a:lnTo>
                  <a:pt x="28041" y="5422"/>
                </a:lnTo>
                <a:lnTo>
                  <a:pt x="27647" y="5562"/>
                </a:lnTo>
                <a:lnTo>
                  <a:pt x="28041" y="5207"/>
                </a:lnTo>
                <a:close/>
              </a:path>
              <a:path w="47625" h="135890">
                <a:moveTo>
                  <a:pt x="28143" y="14528"/>
                </a:moveTo>
                <a:lnTo>
                  <a:pt x="27952" y="14617"/>
                </a:lnTo>
                <a:lnTo>
                  <a:pt x="28079" y="14579"/>
                </a:lnTo>
                <a:close/>
              </a:path>
              <a:path w="47625" h="135890">
                <a:moveTo>
                  <a:pt x="28206" y="14579"/>
                </a:moveTo>
                <a:lnTo>
                  <a:pt x="27508" y="14833"/>
                </a:lnTo>
                <a:lnTo>
                  <a:pt x="27266" y="14973"/>
                </a:lnTo>
                <a:lnTo>
                  <a:pt x="28194" y="14630"/>
                </a:lnTo>
                <a:close/>
              </a:path>
              <a:path w="47625" h="135890">
                <a:moveTo>
                  <a:pt x="28270" y="12661"/>
                </a:moveTo>
                <a:lnTo>
                  <a:pt x="27660" y="12928"/>
                </a:lnTo>
                <a:lnTo>
                  <a:pt x="27482" y="13004"/>
                </a:lnTo>
                <a:lnTo>
                  <a:pt x="27774" y="13093"/>
                </a:lnTo>
                <a:lnTo>
                  <a:pt x="28155" y="12839"/>
                </a:lnTo>
                <a:lnTo>
                  <a:pt x="27774" y="12928"/>
                </a:lnTo>
                <a:lnTo>
                  <a:pt x="28270" y="12674"/>
                </a:lnTo>
                <a:close/>
              </a:path>
              <a:path w="47625" h="135890">
                <a:moveTo>
                  <a:pt x="28765" y="13754"/>
                </a:moveTo>
                <a:lnTo>
                  <a:pt x="28587" y="13817"/>
                </a:lnTo>
                <a:lnTo>
                  <a:pt x="28765" y="13754"/>
                </a:lnTo>
                <a:close/>
              </a:path>
              <a:path w="47625" h="135890">
                <a:moveTo>
                  <a:pt x="28790" y="13309"/>
                </a:moveTo>
                <a:lnTo>
                  <a:pt x="28587" y="13309"/>
                </a:lnTo>
                <a:lnTo>
                  <a:pt x="28790" y="13309"/>
                </a:lnTo>
                <a:close/>
              </a:path>
              <a:path w="47625" h="135890">
                <a:moveTo>
                  <a:pt x="28854" y="8204"/>
                </a:moveTo>
                <a:lnTo>
                  <a:pt x="28702" y="8166"/>
                </a:lnTo>
                <a:lnTo>
                  <a:pt x="28854" y="8204"/>
                </a:lnTo>
                <a:close/>
              </a:path>
              <a:path w="47625" h="135890">
                <a:moveTo>
                  <a:pt x="28879" y="7721"/>
                </a:moveTo>
                <a:lnTo>
                  <a:pt x="27965" y="7620"/>
                </a:lnTo>
                <a:lnTo>
                  <a:pt x="27901" y="8128"/>
                </a:lnTo>
                <a:lnTo>
                  <a:pt x="27368" y="8356"/>
                </a:lnTo>
                <a:lnTo>
                  <a:pt x="27584" y="8483"/>
                </a:lnTo>
                <a:lnTo>
                  <a:pt x="28473" y="8102"/>
                </a:lnTo>
                <a:lnTo>
                  <a:pt x="28702" y="8166"/>
                </a:lnTo>
                <a:lnTo>
                  <a:pt x="28879" y="7721"/>
                </a:lnTo>
                <a:close/>
              </a:path>
              <a:path w="47625" h="135890">
                <a:moveTo>
                  <a:pt x="29273" y="6870"/>
                </a:moveTo>
                <a:lnTo>
                  <a:pt x="28727" y="6972"/>
                </a:lnTo>
                <a:lnTo>
                  <a:pt x="28486" y="7086"/>
                </a:lnTo>
                <a:lnTo>
                  <a:pt x="29273" y="6870"/>
                </a:lnTo>
                <a:close/>
              </a:path>
              <a:path w="47625" h="135890">
                <a:moveTo>
                  <a:pt x="29311" y="13817"/>
                </a:moveTo>
                <a:lnTo>
                  <a:pt x="29019" y="13893"/>
                </a:lnTo>
                <a:lnTo>
                  <a:pt x="29311" y="13817"/>
                </a:lnTo>
                <a:close/>
              </a:path>
              <a:path w="47625" h="135890">
                <a:moveTo>
                  <a:pt x="29311" y="13690"/>
                </a:moveTo>
                <a:lnTo>
                  <a:pt x="28994" y="13754"/>
                </a:lnTo>
                <a:lnTo>
                  <a:pt x="28879" y="13893"/>
                </a:lnTo>
                <a:lnTo>
                  <a:pt x="29311" y="13690"/>
                </a:lnTo>
                <a:close/>
              </a:path>
              <a:path w="47625" h="135890">
                <a:moveTo>
                  <a:pt x="29565" y="9499"/>
                </a:moveTo>
                <a:lnTo>
                  <a:pt x="27660" y="10325"/>
                </a:lnTo>
                <a:lnTo>
                  <a:pt x="29464" y="9626"/>
                </a:lnTo>
                <a:lnTo>
                  <a:pt x="29565" y="9499"/>
                </a:lnTo>
                <a:close/>
              </a:path>
              <a:path w="47625" h="135890">
                <a:moveTo>
                  <a:pt x="29578" y="4470"/>
                </a:moveTo>
                <a:lnTo>
                  <a:pt x="28994" y="4800"/>
                </a:lnTo>
                <a:lnTo>
                  <a:pt x="28359" y="4927"/>
                </a:lnTo>
                <a:lnTo>
                  <a:pt x="28041" y="5207"/>
                </a:lnTo>
                <a:lnTo>
                  <a:pt x="28562" y="5054"/>
                </a:lnTo>
                <a:lnTo>
                  <a:pt x="28879" y="4927"/>
                </a:lnTo>
                <a:lnTo>
                  <a:pt x="29578" y="4470"/>
                </a:lnTo>
                <a:close/>
              </a:path>
              <a:path w="47625" h="135890">
                <a:moveTo>
                  <a:pt x="29730" y="11277"/>
                </a:moveTo>
                <a:lnTo>
                  <a:pt x="29451" y="11366"/>
                </a:lnTo>
                <a:lnTo>
                  <a:pt x="29451" y="11531"/>
                </a:lnTo>
                <a:lnTo>
                  <a:pt x="29730" y="11277"/>
                </a:lnTo>
                <a:close/>
              </a:path>
              <a:path w="47625" h="135890">
                <a:moveTo>
                  <a:pt x="29933" y="7950"/>
                </a:moveTo>
                <a:lnTo>
                  <a:pt x="29514" y="8102"/>
                </a:lnTo>
                <a:lnTo>
                  <a:pt x="28854" y="8204"/>
                </a:lnTo>
                <a:lnTo>
                  <a:pt x="28841" y="8356"/>
                </a:lnTo>
                <a:lnTo>
                  <a:pt x="28727" y="8483"/>
                </a:lnTo>
                <a:lnTo>
                  <a:pt x="29933" y="7950"/>
                </a:lnTo>
                <a:close/>
              </a:path>
              <a:path w="47625" h="135890">
                <a:moveTo>
                  <a:pt x="29959" y="4165"/>
                </a:moveTo>
                <a:lnTo>
                  <a:pt x="29476" y="4165"/>
                </a:lnTo>
                <a:lnTo>
                  <a:pt x="28346" y="4673"/>
                </a:lnTo>
                <a:lnTo>
                  <a:pt x="29032" y="4292"/>
                </a:lnTo>
                <a:lnTo>
                  <a:pt x="28270" y="4673"/>
                </a:lnTo>
                <a:lnTo>
                  <a:pt x="28016" y="4800"/>
                </a:lnTo>
                <a:lnTo>
                  <a:pt x="28397" y="4673"/>
                </a:lnTo>
                <a:lnTo>
                  <a:pt x="29959" y="4165"/>
                </a:lnTo>
                <a:close/>
              </a:path>
              <a:path w="47625" h="135890">
                <a:moveTo>
                  <a:pt x="30035" y="5689"/>
                </a:moveTo>
                <a:lnTo>
                  <a:pt x="29756" y="5740"/>
                </a:lnTo>
                <a:lnTo>
                  <a:pt x="29908" y="5740"/>
                </a:lnTo>
                <a:lnTo>
                  <a:pt x="30035" y="5689"/>
                </a:lnTo>
                <a:close/>
              </a:path>
              <a:path w="47625" h="135890">
                <a:moveTo>
                  <a:pt x="30073" y="12750"/>
                </a:moveTo>
                <a:lnTo>
                  <a:pt x="29921" y="12801"/>
                </a:lnTo>
                <a:lnTo>
                  <a:pt x="30073" y="12750"/>
                </a:lnTo>
                <a:close/>
              </a:path>
              <a:path w="47625" h="135890">
                <a:moveTo>
                  <a:pt x="30213" y="11734"/>
                </a:moveTo>
                <a:lnTo>
                  <a:pt x="29451" y="11912"/>
                </a:lnTo>
                <a:lnTo>
                  <a:pt x="29222" y="11658"/>
                </a:lnTo>
                <a:lnTo>
                  <a:pt x="29235" y="11468"/>
                </a:lnTo>
                <a:lnTo>
                  <a:pt x="29375" y="11404"/>
                </a:lnTo>
                <a:lnTo>
                  <a:pt x="29146" y="11023"/>
                </a:lnTo>
                <a:lnTo>
                  <a:pt x="29273" y="10388"/>
                </a:lnTo>
                <a:lnTo>
                  <a:pt x="28778" y="10261"/>
                </a:lnTo>
                <a:lnTo>
                  <a:pt x="27660" y="10490"/>
                </a:lnTo>
                <a:lnTo>
                  <a:pt x="27724" y="10642"/>
                </a:lnTo>
                <a:lnTo>
                  <a:pt x="28486" y="10896"/>
                </a:lnTo>
                <a:lnTo>
                  <a:pt x="28638" y="11277"/>
                </a:lnTo>
                <a:lnTo>
                  <a:pt x="28727" y="12293"/>
                </a:lnTo>
                <a:lnTo>
                  <a:pt x="28524" y="12293"/>
                </a:lnTo>
                <a:lnTo>
                  <a:pt x="28422" y="11734"/>
                </a:lnTo>
                <a:lnTo>
                  <a:pt x="27330" y="12115"/>
                </a:lnTo>
                <a:lnTo>
                  <a:pt x="27317" y="12357"/>
                </a:lnTo>
                <a:lnTo>
                  <a:pt x="27432" y="12560"/>
                </a:lnTo>
                <a:lnTo>
                  <a:pt x="28155" y="12649"/>
                </a:lnTo>
                <a:lnTo>
                  <a:pt x="28295" y="12547"/>
                </a:lnTo>
                <a:lnTo>
                  <a:pt x="28473" y="12420"/>
                </a:lnTo>
                <a:lnTo>
                  <a:pt x="28714" y="12420"/>
                </a:lnTo>
                <a:lnTo>
                  <a:pt x="28384" y="12560"/>
                </a:lnTo>
                <a:lnTo>
                  <a:pt x="28282" y="12750"/>
                </a:lnTo>
                <a:lnTo>
                  <a:pt x="28155" y="12839"/>
                </a:lnTo>
                <a:lnTo>
                  <a:pt x="29349" y="12547"/>
                </a:lnTo>
                <a:lnTo>
                  <a:pt x="29883" y="12420"/>
                </a:lnTo>
                <a:lnTo>
                  <a:pt x="30137" y="12357"/>
                </a:lnTo>
                <a:lnTo>
                  <a:pt x="29832" y="12039"/>
                </a:lnTo>
                <a:lnTo>
                  <a:pt x="29984" y="11912"/>
                </a:lnTo>
                <a:lnTo>
                  <a:pt x="30213" y="11734"/>
                </a:lnTo>
                <a:close/>
              </a:path>
              <a:path w="47625" h="135890">
                <a:moveTo>
                  <a:pt x="30276" y="12636"/>
                </a:moveTo>
                <a:lnTo>
                  <a:pt x="30251" y="12484"/>
                </a:lnTo>
                <a:lnTo>
                  <a:pt x="29298" y="12928"/>
                </a:lnTo>
                <a:lnTo>
                  <a:pt x="30099" y="12522"/>
                </a:lnTo>
                <a:lnTo>
                  <a:pt x="27774" y="13093"/>
                </a:lnTo>
                <a:lnTo>
                  <a:pt x="28041" y="13182"/>
                </a:lnTo>
                <a:lnTo>
                  <a:pt x="28219" y="13474"/>
                </a:lnTo>
                <a:lnTo>
                  <a:pt x="28282" y="13182"/>
                </a:lnTo>
                <a:lnTo>
                  <a:pt x="28587" y="13309"/>
                </a:lnTo>
                <a:lnTo>
                  <a:pt x="28841" y="13182"/>
                </a:lnTo>
                <a:lnTo>
                  <a:pt x="29222" y="13182"/>
                </a:lnTo>
                <a:lnTo>
                  <a:pt x="29718" y="12928"/>
                </a:lnTo>
                <a:lnTo>
                  <a:pt x="29908" y="12839"/>
                </a:lnTo>
                <a:lnTo>
                  <a:pt x="30276" y="12636"/>
                </a:lnTo>
                <a:close/>
              </a:path>
              <a:path w="47625" h="135890">
                <a:moveTo>
                  <a:pt x="30353" y="4038"/>
                </a:moveTo>
                <a:lnTo>
                  <a:pt x="29959" y="4165"/>
                </a:lnTo>
                <a:lnTo>
                  <a:pt x="29578" y="4470"/>
                </a:lnTo>
                <a:lnTo>
                  <a:pt x="30353" y="4038"/>
                </a:lnTo>
                <a:close/>
              </a:path>
              <a:path w="47625" h="135890">
                <a:moveTo>
                  <a:pt x="30378" y="12598"/>
                </a:moveTo>
                <a:lnTo>
                  <a:pt x="30073" y="12750"/>
                </a:lnTo>
                <a:lnTo>
                  <a:pt x="30302" y="12674"/>
                </a:lnTo>
                <a:close/>
              </a:path>
              <a:path w="47625" h="135890">
                <a:moveTo>
                  <a:pt x="30492" y="5168"/>
                </a:moveTo>
                <a:lnTo>
                  <a:pt x="30264" y="5257"/>
                </a:lnTo>
                <a:lnTo>
                  <a:pt x="30467" y="5308"/>
                </a:lnTo>
                <a:lnTo>
                  <a:pt x="30492" y="5168"/>
                </a:lnTo>
                <a:close/>
              </a:path>
              <a:path w="47625" h="135890">
                <a:moveTo>
                  <a:pt x="30518" y="7785"/>
                </a:moveTo>
                <a:lnTo>
                  <a:pt x="30149" y="8128"/>
                </a:lnTo>
                <a:lnTo>
                  <a:pt x="30505" y="7975"/>
                </a:lnTo>
                <a:lnTo>
                  <a:pt x="30518" y="7785"/>
                </a:lnTo>
                <a:close/>
              </a:path>
              <a:path w="47625" h="135890">
                <a:moveTo>
                  <a:pt x="30543" y="11468"/>
                </a:moveTo>
                <a:lnTo>
                  <a:pt x="30213" y="11734"/>
                </a:lnTo>
                <a:lnTo>
                  <a:pt x="30530" y="11658"/>
                </a:lnTo>
                <a:lnTo>
                  <a:pt x="30543" y="11468"/>
                </a:lnTo>
                <a:close/>
              </a:path>
              <a:path w="47625" h="135890">
                <a:moveTo>
                  <a:pt x="30734" y="5842"/>
                </a:moveTo>
                <a:lnTo>
                  <a:pt x="30530" y="5905"/>
                </a:lnTo>
                <a:lnTo>
                  <a:pt x="30734" y="5842"/>
                </a:lnTo>
                <a:close/>
              </a:path>
              <a:path w="47625" h="135890">
                <a:moveTo>
                  <a:pt x="30937" y="12166"/>
                </a:moveTo>
                <a:lnTo>
                  <a:pt x="30137" y="12357"/>
                </a:lnTo>
                <a:lnTo>
                  <a:pt x="30302" y="12420"/>
                </a:lnTo>
                <a:lnTo>
                  <a:pt x="30937" y="12166"/>
                </a:lnTo>
                <a:close/>
              </a:path>
              <a:path w="47625" h="135890">
                <a:moveTo>
                  <a:pt x="31508" y="9499"/>
                </a:moveTo>
                <a:lnTo>
                  <a:pt x="31216" y="9626"/>
                </a:lnTo>
                <a:lnTo>
                  <a:pt x="31508" y="9499"/>
                </a:lnTo>
                <a:close/>
              </a:path>
              <a:path w="47625" h="135890">
                <a:moveTo>
                  <a:pt x="31648" y="9436"/>
                </a:moveTo>
                <a:lnTo>
                  <a:pt x="31508" y="9499"/>
                </a:lnTo>
                <a:lnTo>
                  <a:pt x="31635" y="9499"/>
                </a:lnTo>
                <a:close/>
              </a:path>
              <a:path w="47625" h="135890">
                <a:moveTo>
                  <a:pt x="32753" y="5689"/>
                </a:moveTo>
                <a:lnTo>
                  <a:pt x="31623" y="5435"/>
                </a:lnTo>
                <a:lnTo>
                  <a:pt x="31330" y="5054"/>
                </a:lnTo>
                <a:lnTo>
                  <a:pt x="31153" y="4800"/>
                </a:lnTo>
                <a:lnTo>
                  <a:pt x="31356" y="4673"/>
                </a:lnTo>
                <a:lnTo>
                  <a:pt x="32397" y="4038"/>
                </a:lnTo>
                <a:lnTo>
                  <a:pt x="31432" y="4318"/>
                </a:lnTo>
                <a:lnTo>
                  <a:pt x="30797" y="4597"/>
                </a:lnTo>
                <a:lnTo>
                  <a:pt x="30568" y="4800"/>
                </a:lnTo>
                <a:lnTo>
                  <a:pt x="30200" y="4927"/>
                </a:lnTo>
                <a:lnTo>
                  <a:pt x="30797" y="4673"/>
                </a:lnTo>
                <a:lnTo>
                  <a:pt x="30480" y="4800"/>
                </a:lnTo>
                <a:lnTo>
                  <a:pt x="29781" y="4927"/>
                </a:lnTo>
                <a:lnTo>
                  <a:pt x="30632" y="4673"/>
                </a:lnTo>
                <a:lnTo>
                  <a:pt x="30797" y="4597"/>
                </a:lnTo>
                <a:lnTo>
                  <a:pt x="31089" y="4419"/>
                </a:lnTo>
                <a:lnTo>
                  <a:pt x="31432" y="4318"/>
                </a:lnTo>
                <a:lnTo>
                  <a:pt x="32359" y="3911"/>
                </a:lnTo>
                <a:lnTo>
                  <a:pt x="29438" y="4927"/>
                </a:lnTo>
                <a:lnTo>
                  <a:pt x="28689" y="5054"/>
                </a:lnTo>
                <a:lnTo>
                  <a:pt x="28397" y="5168"/>
                </a:lnTo>
                <a:lnTo>
                  <a:pt x="28041" y="5422"/>
                </a:lnTo>
                <a:lnTo>
                  <a:pt x="28765" y="5181"/>
                </a:lnTo>
                <a:lnTo>
                  <a:pt x="28917" y="5562"/>
                </a:lnTo>
                <a:lnTo>
                  <a:pt x="27876" y="6070"/>
                </a:lnTo>
                <a:lnTo>
                  <a:pt x="28613" y="6070"/>
                </a:lnTo>
                <a:lnTo>
                  <a:pt x="29273" y="5816"/>
                </a:lnTo>
                <a:lnTo>
                  <a:pt x="29044" y="5816"/>
                </a:lnTo>
                <a:lnTo>
                  <a:pt x="30264" y="5257"/>
                </a:lnTo>
                <a:lnTo>
                  <a:pt x="30010" y="5181"/>
                </a:lnTo>
                <a:lnTo>
                  <a:pt x="29718" y="5181"/>
                </a:lnTo>
                <a:lnTo>
                  <a:pt x="30302" y="4927"/>
                </a:lnTo>
                <a:lnTo>
                  <a:pt x="30594" y="4800"/>
                </a:lnTo>
                <a:lnTo>
                  <a:pt x="30492" y="5168"/>
                </a:lnTo>
                <a:lnTo>
                  <a:pt x="30822" y="5054"/>
                </a:lnTo>
                <a:lnTo>
                  <a:pt x="30734" y="5842"/>
                </a:lnTo>
                <a:lnTo>
                  <a:pt x="31292" y="5689"/>
                </a:lnTo>
                <a:lnTo>
                  <a:pt x="30734" y="5905"/>
                </a:lnTo>
                <a:lnTo>
                  <a:pt x="30708" y="6197"/>
                </a:lnTo>
                <a:lnTo>
                  <a:pt x="30518" y="5981"/>
                </a:lnTo>
                <a:lnTo>
                  <a:pt x="29641" y="6324"/>
                </a:lnTo>
                <a:lnTo>
                  <a:pt x="29298" y="6451"/>
                </a:lnTo>
                <a:lnTo>
                  <a:pt x="29565" y="6324"/>
                </a:lnTo>
                <a:lnTo>
                  <a:pt x="29222" y="6210"/>
                </a:lnTo>
                <a:lnTo>
                  <a:pt x="29781" y="5943"/>
                </a:lnTo>
                <a:lnTo>
                  <a:pt x="29654" y="6286"/>
                </a:lnTo>
                <a:lnTo>
                  <a:pt x="30391" y="5943"/>
                </a:lnTo>
                <a:lnTo>
                  <a:pt x="30276" y="5689"/>
                </a:lnTo>
                <a:lnTo>
                  <a:pt x="29908" y="5740"/>
                </a:lnTo>
                <a:lnTo>
                  <a:pt x="29387" y="5943"/>
                </a:lnTo>
                <a:lnTo>
                  <a:pt x="28714" y="6070"/>
                </a:lnTo>
                <a:lnTo>
                  <a:pt x="29375" y="5816"/>
                </a:lnTo>
                <a:lnTo>
                  <a:pt x="29756" y="5740"/>
                </a:lnTo>
                <a:lnTo>
                  <a:pt x="29387" y="5778"/>
                </a:lnTo>
                <a:lnTo>
                  <a:pt x="28651" y="6070"/>
                </a:lnTo>
                <a:lnTo>
                  <a:pt x="28117" y="6388"/>
                </a:lnTo>
                <a:lnTo>
                  <a:pt x="27990" y="6972"/>
                </a:lnTo>
                <a:lnTo>
                  <a:pt x="28181" y="7086"/>
                </a:lnTo>
                <a:lnTo>
                  <a:pt x="28727" y="6972"/>
                </a:lnTo>
                <a:lnTo>
                  <a:pt x="29895" y="6451"/>
                </a:lnTo>
                <a:lnTo>
                  <a:pt x="30048" y="6388"/>
                </a:lnTo>
                <a:lnTo>
                  <a:pt x="29781" y="6451"/>
                </a:lnTo>
                <a:lnTo>
                  <a:pt x="30467" y="6197"/>
                </a:lnTo>
                <a:lnTo>
                  <a:pt x="30048" y="6388"/>
                </a:lnTo>
                <a:lnTo>
                  <a:pt x="30797" y="6197"/>
                </a:lnTo>
                <a:lnTo>
                  <a:pt x="32689" y="5727"/>
                </a:lnTo>
                <a:close/>
              </a:path>
              <a:path w="47625" h="135890">
                <a:moveTo>
                  <a:pt x="34696" y="0"/>
                </a:moveTo>
                <a:lnTo>
                  <a:pt x="33972" y="330"/>
                </a:lnTo>
                <a:lnTo>
                  <a:pt x="33769" y="419"/>
                </a:lnTo>
                <a:lnTo>
                  <a:pt x="33985" y="393"/>
                </a:lnTo>
                <a:lnTo>
                  <a:pt x="34315" y="546"/>
                </a:lnTo>
                <a:lnTo>
                  <a:pt x="34696" y="0"/>
                </a:lnTo>
                <a:close/>
              </a:path>
              <a:path w="47625" h="135890">
                <a:moveTo>
                  <a:pt x="37223" y="9880"/>
                </a:moveTo>
                <a:lnTo>
                  <a:pt x="36893" y="10007"/>
                </a:lnTo>
                <a:lnTo>
                  <a:pt x="37223" y="9880"/>
                </a:lnTo>
                <a:close/>
              </a:path>
              <a:path w="47625" h="135890">
                <a:moveTo>
                  <a:pt x="37668" y="8636"/>
                </a:moveTo>
                <a:lnTo>
                  <a:pt x="37414" y="8750"/>
                </a:lnTo>
                <a:lnTo>
                  <a:pt x="37668" y="8648"/>
                </a:lnTo>
                <a:close/>
              </a:path>
              <a:path w="47625" h="135890">
                <a:moveTo>
                  <a:pt x="38455" y="11404"/>
                </a:moveTo>
                <a:lnTo>
                  <a:pt x="37960" y="11404"/>
                </a:lnTo>
                <a:lnTo>
                  <a:pt x="38176" y="11531"/>
                </a:lnTo>
                <a:lnTo>
                  <a:pt x="38455" y="11404"/>
                </a:lnTo>
                <a:close/>
              </a:path>
              <a:path w="47625" h="135890">
                <a:moveTo>
                  <a:pt x="38557" y="5930"/>
                </a:moveTo>
                <a:lnTo>
                  <a:pt x="37236" y="6388"/>
                </a:lnTo>
                <a:lnTo>
                  <a:pt x="38265" y="5588"/>
                </a:lnTo>
                <a:lnTo>
                  <a:pt x="36410" y="6286"/>
                </a:lnTo>
                <a:lnTo>
                  <a:pt x="36093" y="6413"/>
                </a:lnTo>
                <a:lnTo>
                  <a:pt x="36423" y="6375"/>
                </a:lnTo>
                <a:lnTo>
                  <a:pt x="36703" y="6565"/>
                </a:lnTo>
                <a:lnTo>
                  <a:pt x="36537" y="6616"/>
                </a:lnTo>
                <a:lnTo>
                  <a:pt x="35217" y="7289"/>
                </a:lnTo>
                <a:lnTo>
                  <a:pt x="36817" y="6642"/>
                </a:lnTo>
                <a:lnTo>
                  <a:pt x="36995" y="6565"/>
                </a:lnTo>
                <a:lnTo>
                  <a:pt x="38557" y="5930"/>
                </a:lnTo>
                <a:close/>
              </a:path>
              <a:path w="47625" h="135890">
                <a:moveTo>
                  <a:pt x="39217" y="7023"/>
                </a:moveTo>
                <a:lnTo>
                  <a:pt x="37655" y="7569"/>
                </a:lnTo>
                <a:lnTo>
                  <a:pt x="36601" y="8001"/>
                </a:lnTo>
                <a:lnTo>
                  <a:pt x="36982" y="8026"/>
                </a:lnTo>
                <a:lnTo>
                  <a:pt x="38214" y="7480"/>
                </a:lnTo>
                <a:lnTo>
                  <a:pt x="39217" y="7023"/>
                </a:lnTo>
                <a:close/>
              </a:path>
              <a:path w="47625" h="135890">
                <a:moveTo>
                  <a:pt x="39751" y="9753"/>
                </a:moveTo>
                <a:lnTo>
                  <a:pt x="39420" y="8864"/>
                </a:lnTo>
                <a:lnTo>
                  <a:pt x="39128" y="8864"/>
                </a:lnTo>
                <a:lnTo>
                  <a:pt x="38188" y="9080"/>
                </a:lnTo>
                <a:lnTo>
                  <a:pt x="39027" y="8521"/>
                </a:lnTo>
                <a:lnTo>
                  <a:pt x="39217" y="8394"/>
                </a:lnTo>
                <a:lnTo>
                  <a:pt x="38976" y="8445"/>
                </a:lnTo>
                <a:lnTo>
                  <a:pt x="38138" y="8521"/>
                </a:lnTo>
                <a:lnTo>
                  <a:pt x="39141" y="8001"/>
                </a:lnTo>
                <a:lnTo>
                  <a:pt x="38265" y="8382"/>
                </a:lnTo>
                <a:lnTo>
                  <a:pt x="38519" y="8255"/>
                </a:lnTo>
                <a:lnTo>
                  <a:pt x="39395" y="7797"/>
                </a:lnTo>
                <a:lnTo>
                  <a:pt x="37960" y="7772"/>
                </a:lnTo>
                <a:lnTo>
                  <a:pt x="37769" y="7861"/>
                </a:lnTo>
                <a:lnTo>
                  <a:pt x="37185" y="8178"/>
                </a:lnTo>
                <a:lnTo>
                  <a:pt x="36766" y="8521"/>
                </a:lnTo>
                <a:lnTo>
                  <a:pt x="37134" y="8610"/>
                </a:lnTo>
                <a:lnTo>
                  <a:pt x="37376" y="8636"/>
                </a:lnTo>
                <a:lnTo>
                  <a:pt x="37947" y="8521"/>
                </a:lnTo>
                <a:lnTo>
                  <a:pt x="37680" y="8636"/>
                </a:lnTo>
                <a:lnTo>
                  <a:pt x="37668" y="9410"/>
                </a:lnTo>
                <a:lnTo>
                  <a:pt x="38023" y="9182"/>
                </a:lnTo>
                <a:lnTo>
                  <a:pt x="38214" y="9309"/>
                </a:lnTo>
                <a:lnTo>
                  <a:pt x="38265" y="9626"/>
                </a:lnTo>
                <a:lnTo>
                  <a:pt x="38138" y="10134"/>
                </a:lnTo>
                <a:lnTo>
                  <a:pt x="38011" y="10515"/>
                </a:lnTo>
                <a:lnTo>
                  <a:pt x="37579" y="11404"/>
                </a:lnTo>
                <a:lnTo>
                  <a:pt x="37960" y="11404"/>
                </a:lnTo>
                <a:lnTo>
                  <a:pt x="39751" y="9753"/>
                </a:lnTo>
                <a:close/>
              </a:path>
              <a:path w="47625" h="135890">
                <a:moveTo>
                  <a:pt x="43078" y="11531"/>
                </a:moveTo>
                <a:lnTo>
                  <a:pt x="39725" y="12166"/>
                </a:lnTo>
                <a:lnTo>
                  <a:pt x="39077" y="12039"/>
                </a:lnTo>
                <a:lnTo>
                  <a:pt x="38811" y="11912"/>
                </a:lnTo>
                <a:lnTo>
                  <a:pt x="36601" y="12801"/>
                </a:lnTo>
                <a:lnTo>
                  <a:pt x="36614" y="12674"/>
                </a:lnTo>
                <a:lnTo>
                  <a:pt x="36703" y="12522"/>
                </a:lnTo>
                <a:lnTo>
                  <a:pt x="36918" y="12420"/>
                </a:lnTo>
                <a:lnTo>
                  <a:pt x="37211" y="12293"/>
                </a:lnTo>
                <a:lnTo>
                  <a:pt x="37503" y="12166"/>
                </a:lnTo>
                <a:lnTo>
                  <a:pt x="37122" y="12293"/>
                </a:lnTo>
                <a:lnTo>
                  <a:pt x="37452" y="12039"/>
                </a:lnTo>
                <a:lnTo>
                  <a:pt x="37680" y="12039"/>
                </a:lnTo>
                <a:lnTo>
                  <a:pt x="37122" y="12293"/>
                </a:lnTo>
                <a:lnTo>
                  <a:pt x="37719" y="12039"/>
                </a:lnTo>
                <a:lnTo>
                  <a:pt x="37503" y="12166"/>
                </a:lnTo>
                <a:lnTo>
                  <a:pt x="38379" y="11912"/>
                </a:lnTo>
                <a:lnTo>
                  <a:pt x="37553" y="12268"/>
                </a:lnTo>
                <a:lnTo>
                  <a:pt x="38709" y="11912"/>
                </a:lnTo>
                <a:lnTo>
                  <a:pt x="38379" y="11658"/>
                </a:lnTo>
                <a:lnTo>
                  <a:pt x="38176" y="11531"/>
                </a:lnTo>
                <a:lnTo>
                  <a:pt x="37426" y="11887"/>
                </a:lnTo>
                <a:lnTo>
                  <a:pt x="37680" y="11912"/>
                </a:lnTo>
                <a:lnTo>
                  <a:pt x="37122" y="12039"/>
                </a:lnTo>
                <a:lnTo>
                  <a:pt x="37414" y="11912"/>
                </a:lnTo>
                <a:lnTo>
                  <a:pt x="37350" y="11785"/>
                </a:lnTo>
                <a:lnTo>
                  <a:pt x="37261" y="11658"/>
                </a:lnTo>
                <a:lnTo>
                  <a:pt x="37261" y="11531"/>
                </a:lnTo>
                <a:lnTo>
                  <a:pt x="36398" y="11658"/>
                </a:lnTo>
                <a:lnTo>
                  <a:pt x="36639" y="11404"/>
                </a:lnTo>
                <a:lnTo>
                  <a:pt x="37630" y="10896"/>
                </a:lnTo>
                <a:lnTo>
                  <a:pt x="37680" y="10769"/>
                </a:lnTo>
                <a:lnTo>
                  <a:pt x="37477" y="10769"/>
                </a:lnTo>
                <a:lnTo>
                  <a:pt x="37541" y="10642"/>
                </a:lnTo>
                <a:lnTo>
                  <a:pt x="37528" y="10261"/>
                </a:lnTo>
                <a:lnTo>
                  <a:pt x="37198" y="10134"/>
                </a:lnTo>
                <a:lnTo>
                  <a:pt x="35687" y="10642"/>
                </a:lnTo>
                <a:lnTo>
                  <a:pt x="36195" y="10388"/>
                </a:lnTo>
                <a:lnTo>
                  <a:pt x="36944" y="10020"/>
                </a:lnTo>
                <a:lnTo>
                  <a:pt x="36525" y="9753"/>
                </a:lnTo>
                <a:lnTo>
                  <a:pt x="36144" y="8864"/>
                </a:lnTo>
                <a:lnTo>
                  <a:pt x="36042" y="8610"/>
                </a:lnTo>
                <a:lnTo>
                  <a:pt x="35229" y="8356"/>
                </a:lnTo>
                <a:lnTo>
                  <a:pt x="35191" y="10388"/>
                </a:lnTo>
                <a:lnTo>
                  <a:pt x="33083" y="11404"/>
                </a:lnTo>
                <a:lnTo>
                  <a:pt x="33070" y="13055"/>
                </a:lnTo>
                <a:lnTo>
                  <a:pt x="32423" y="13436"/>
                </a:lnTo>
                <a:lnTo>
                  <a:pt x="31750" y="13563"/>
                </a:lnTo>
                <a:lnTo>
                  <a:pt x="33070" y="13055"/>
                </a:lnTo>
                <a:lnTo>
                  <a:pt x="33070" y="11417"/>
                </a:lnTo>
                <a:lnTo>
                  <a:pt x="32626" y="11760"/>
                </a:lnTo>
                <a:lnTo>
                  <a:pt x="32626" y="12420"/>
                </a:lnTo>
                <a:lnTo>
                  <a:pt x="32029" y="12674"/>
                </a:lnTo>
                <a:lnTo>
                  <a:pt x="32397" y="12420"/>
                </a:lnTo>
                <a:lnTo>
                  <a:pt x="32626" y="12420"/>
                </a:lnTo>
                <a:lnTo>
                  <a:pt x="32626" y="11760"/>
                </a:lnTo>
                <a:lnTo>
                  <a:pt x="32969" y="11531"/>
                </a:lnTo>
                <a:lnTo>
                  <a:pt x="32639" y="11531"/>
                </a:lnTo>
                <a:lnTo>
                  <a:pt x="32372" y="11023"/>
                </a:lnTo>
                <a:lnTo>
                  <a:pt x="30822" y="10642"/>
                </a:lnTo>
                <a:lnTo>
                  <a:pt x="30797" y="10515"/>
                </a:lnTo>
                <a:lnTo>
                  <a:pt x="30759" y="10325"/>
                </a:lnTo>
                <a:lnTo>
                  <a:pt x="30480" y="10414"/>
                </a:lnTo>
                <a:lnTo>
                  <a:pt x="30276" y="10515"/>
                </a:lnTo>
                <a:lnTo>
                  <a:pt x="30124" y="10515"/>
                </a:lnTo>
                <a:lnTo>
                  <a:pt x="30480" y="10414"/>
                </a:lnTo>
                <a:lnTo>
                  <a:pt x="30657" y="10350"/>
                </a:lnTo>
                <a:lnTo>
                  <a:pt x="30683" y="9880"/>
                </a:lnTo>
                <a:lnTo>
                  <a:pt x="31445" y="9499"/>
                </a:lnTo>
                <a:lnTo>
                  <a:pt x="31153" y="9499"/>
                </a:lnTo>
                <a:lnTo>
                  <a:pt x="31762" y="9118"/>
                </a:lnTo>
                <a:lnTo>
                  <a:pt x="31661" y="9398"/>
                </a:lnTo>
                <a:lnTo>
                  <a:pt x="32092" y="9245"/>
                </a:lnTo>
                <a:lnTo>
                  <a:pt x="32385" y="9118"/>
                </a:lnTo>
                <a:lnTo>
                  <a:pt x="32677" y="8991"/>
                </a:lnTo>
                <a:lnTo>
                  <a:pt x="32969" y="8864"/>
                </a:lnTo>
                <a:lnTo>
                  <a:pt x="32258" y="9753"/>
                </a:lnTo>
                <a:lnTo>
                  <a:pt x="32156" y="10896"/>
                </a:lnTo>
                <a:lnTo>
                  <a:pt x="32461" y="11023"/>
                </a:lnTo>
                <a:lnTo>
                  <a:pt x="32575" y="11150"/>
                </a:lnTo>
                <a:lnTo>
                  <a:pt x="35191" y="10388"/>
                </a:lnTo>
                <a:lnTo>
                  <a:pt x="35191" y="8343"/>
                </a:lnTo>
                <a:lnTo>
                  <a:pt x="34683" y="8166"/>
                </a:lnTo>
                <a:lnTo>
                  <a:pt x="34061" y="7848"/>
                </a:lnTo>
                <a:lnTo>
                  <a:pt x="33553" y="7594"/>
                </a:lnTo>
                <a:lnTo>
                  <a:pt x="33299" y="7467"/>
                </a:lnTo>
                <a:lnTo>
                  <a:pt x="33515" y="7340"/>
                </a:lnTo>
                <a:lnTo>
                  <a:pt x="34848" y="6578"/>
                </a:lnTo>
                <a:lnTo>
                  <a:pt x="33731" y="6578"/>
                </a:lnTo>
                <a:lnTo>
                  <a:pt x="32816" y="6959"/>
                </a:lnTo>
                <a:lnTo>
                  <a:pt x="32626" y="6908"/>
                </a:lnTo>
                <a:lnTo>
                  <a:pt x="32626" y="7594"/>
                </a:lnTo>
                <a:lnTo>
                  <a:pt x="32397" y="7721"/>
                </a:lnTo>
                <a:lnTo>
                  <a:pt x="32258" y="7772"/>
                </a:lnTo>
                <a:lnTo>
                  <a:pt x="32258" y="8356"/>
                </a:lnTo>
                <a:lnTo>
                  <a:pt x="32054" y="8483"/>
                </a:lnTo>
                <a:lnTo>
                  <a:pt x="32258" y="8356"/>
                </a:lnTo>
                <a:lnTo>
                  <a:pt x="32258" y="7772"/>
                </a:lnTo>
                <a:lnTo>
                  <a:pt x="32029" y="7848"/>
                </a:lnTo>
                <a:lnTo>
                  <a:pt x="32626" y="7594"/>
                </a:lnTo>
                <a:lnTo>
                  <a:pt x="32626" y="6908"/>
                </a:lnTo>
                <a:lnTo>
                  <a:pt x="32346" y="6832"/>
                </a:lnTo>
                <a:lnTo>
                  <a:pt x="32321" y="6705"/>
                </a:lnTo>
                <a:lnTo>
                  <a:pt x="32372" y="6451"/>
                </a:lnTo>
                <a:lnTo>
                  <a:pt x="32562" y="6070"/>
                </a:lnTo>
                <a:lnTo>
                  <a:pt x="32727" y="5740"/>
                </a:lnTo>
                <a:lnTo>
                  <a:pt x="31877" y="6134"/>
                </a:lnTo>
                <a:lnTo>
                  <a:pt x="32131" y="6070"/>
                </a:lnTo>
                <a:lnTo>
                  <a:pt x="31711" y="6248"/>
                </a:lnTo>
                <a:lnTo>
                  <a:pt x="31711" y="6959"/>
                </a:lnTo>
                <a:lnTo>
                  <a:pt x="31483" y="7086"/>
                </a:lnTo>
                <a:lnTo>
                  <a:pt x="31127" y="7213"/>
                </a:lnTo>
                <a:lnTo>
                  <a:pt x="31711" y="6959"/>
                </a:lnTo>
                <a:lnTo>
                  <a:pt x="31711" y="6248"/>
                </a:lnTo>
                <a:lnTo>
                  <a:pt x="31229" y="6451"/>
                </a:lnTo>
                <a:lnTo>
                  <a:pt x="31877" y="6134"/>
                </a:lnTo>
                <a:lnTo>
                  <a:pt x="30581" y="6502"/>
                </a:lnTo>
                <a:lnTo>
                  <a:pt x="30581" y="7340"/>
                </a:lnTo>
                <a:lnTo>
                  <a:pt x="30353" y="7467"/>
                </a:lnTo>
                <a:lnTo>
                  <a:pt x="30048" y="7569"/>
                </a:lnTo>
                <a:lnTo>
                  <a:pt x="30327" y="7467"/>
                </a:lnTo>
                <a:lnTo>
                  <a:pt x="30467" y="7391"/>
                </a:lnTo>
                <a:lnTo>
                  <a:pt x="30581" y="6502"/>
                </a:lnTo>
                <a:lnTo>
                  <a:pt x="29273" y="6870"/>
                </a:lnTo>
                <a:lnTo>
                  <a:pt x="30073" y="6705"/>
                </a:lnTo>
                <a:lnTo>
                  <a:pt x="29413" y="7467"/>
                </a:lnTo>
                <a:lnTo>
                  <a:pt x="29286" y="7734"/>
                </a:lnTo>
                <a:lnTo>
                  <a:pt x="29984" y="7848"/>
                </a:lnTo>
                <a:lnTo>
                  <a:pt x="30111" y="7848"/>
                </a:lnTo>
                <a:lnTo>
                  <a:pt x="30708" y="7594"/>
                </a:lnTo>
                <a:lnTo>
                  <a:pt x="31254" y="7340"/>
                </a:lnTo>
                <a:lnTo>
                  <a:pt x="31534" y="7213"/>
                </a:lnTo>
                <a:lnTo>
                  <a:pt x="32435" y="6959"/>
                </a:lnTo>
                <a:lnTo>
                  <a:pt x="30441" y="7721"/>
                </a:lnTo>
                <a:lnTo>
                  <a:pt x="30213" y="7848"/>
                </a:lnTo>
                <a:lnTo>
                  <a:pt x="29933" y="7950"/>
                </a:lnTo>
                <a:lnTo>
                  <a:pt x="30302" y="7848"/>
                </a:lnTo>
                <a:lnTo>
                  <a:pt x="30467" y="7759"/>
                </a:lnTo>
                <a:lnTo>
                  <a:pt x="32054" y="7340"/>
                </a:lnTo>
                <a:lnTo>
                  <a:pt x="30568" y="7950"/>
                </a:lnTo>
                <a:lnTo>
                  <a:pt x="30759" y="8483"/>
                </a:lnTo>
                <a:lnTo>
                  <a:pt x="31292" y="8483"/>
                </a:lnTo>
                <a:lnTo>
                  <a:pt x="31483" y="8610"/>
                </a:lnTo>
                <a:lnTo>
                  <a:pt x="32105" y="8407"/>
                </a:lnTo>
                <a:lnTo>
                  <a:pt x="32042" y="8991"/>
                </a:lnTo>
                <a:lnTo>
                  <a:pt x="30721" y="9499"/>
                </a:lnTo>
                <a:lnTo>
                  <a:pt x="30975" y="9321"/>
                </a:lnTo>
                <a:lnTo>
                  <a:pt x="30505" y="9499"/>
                </a:lnTo>
                <a:lnTo>
                  <a:pt x="30365" y="9499"/>
                </a:lnTo>
                <a:lnTo>
                  <a:pt x="30975" y="9321"/>
                </a:lnTo>
                <a:lnTo>
                  <a:pt x="31381" y="9118"/>
                </a:lnTo>
                <a:lnTo>
                  <a:pt x="32042" y="8991"/>
                </a:lnTo>
                <a:lnTo>
                  <a:pt x="32042" y="8445"/>
                </a:lnTo>
                <a:lnTo>
                  <a:pt x="29997" y="9461"/>
                </a:lnTo>
                <a:lnTo>
                  <a:pt x="31013" y="9118"/>
                </a:lnTo>
                <a:lnTo>
                  <a:pt x="29984" y="9499"/>
                </a:lnTo>
                <a:lnTo>
                  <a:pt x="30213" y="9118"/>
                </a:lnTo>
                <a:lnTo>
                  <a:pt x="30175" y="8610"/>
                </a:lnTo>
                <a:lnTo>
                  <a:pt x="29832" y="8483"/>
                </a:lnTo>
                <a:lnTo>
                  <a:pt x="30149" y="8128"/>
                </a:lnTo>
                <a:lnTo>
                  <a:pt x="29578" y="8356"/>
                </a:lnTo>
                <a:lnTo>
                  <a:pt x="28740" y="8483"/>
                </a:lnTo>
                <a:lnTo>
                  <a:pt x="28486" y="8737"/>
                </a:lnTo>
                <a:lnTo>
                  <a:pt x="29451" y="8864"/>
                </a:lnTo>
                <a:lnTo>
                  <a:pt x="28956" y="9245"/>
                </a:lnTo>
                <a:lnTo>
                  <a:pt x="28879" y="9398"/>
                </a:lnTo>
                <a:lnTo>
                  <a:pt x="29235" y="9499"/>
                </a:lnTo>
                <a:lnTo>
                  <a:pt x="29565" y="9499"/>
                </a:lnTo>
                <a:lnTo>
                  <a:pt x="29794" y="9499"/>
                </a:lnTo>
                <a:lnTo>
                  <a:pt x="29540" y="9601"/>
                </a:lnTo>
                <a:lnTo>
                  <a:pt x="29540" y="10325"/>
                </a:lnTo>
                <a:lnTo>
                  <a:pt x="29641" y="10706"/>
                </a:lnTo>
                <a:lnTo>
                  <a:pt x="30289" y="10769"/>
                </a:lnTo>
                <a:lnTo>
                  <a:pt x="29730" y="11277"/>
                </a:lnTo>
                <a:lnTo>
                  <a:pt x="30568" y="11277"/>
                </a:lnTo>
                <a:lnTo>
                  <a:pt x="30543" y="11468"/>
                </a:lnTo>
                <a:lnTo>
                  <a:pt x="30784" y="11277"/>
                </a:lnTo>
                <a:lnTo>
                  <a:pt x="30886" y="11912"/>
                </a:lnTo>
                <a:lnTo>
                  <a:pt x="31026" y="11988"/>
                </a:lnTo>
                <a:lnTo>
                  <a:pt x="31038" y="12115"/>
                </a:lnTo>
                <a:lnTo>
                  <a:pt x="30518" y="12598"/>
                </a:lnTo>
                <a:lnTo>
                  <a:pt x="31978" y="12115"/>
                </a:lnTo>
                <a:lnTo>
                  <a:pt x="32448" y="11912"/>
                </a:lnTo>
                <a:lnTo>
                  <a:pt x="32219" y="12039"/>
                </a:lnTo>
                <a:lnTo>
                  <a:pt x="31864" y="12166"/>
                </a:lnTo>
                <a:lnTo>
                  <a:pt x="31711" y="12242"/>
                </a:lnTo>
                <a:lnTo>
                  <a:pt x="31711" y="12928"/>
                </a:lnTo>
                <a:lnTo>
                  <a:pt x="31064" y="13309"/>
                </a:lnTo>
                <a:lnTo>
                  <a:pt x="30835" y="13360"/>
                </a:lnTo>
                <a:lnTo>
                  <a:pt x="30835" y="14579"/>
                </a:lnTo>
                <a:lnTo>
                  <a:pt x="30429" y="14833"/>
                </a:lnTo>
                <a:lnTo>
                  <a:pt x="29959" y="14960"/>
                </a:lnTo>
                <a:lnTo>
                  <a:pt x="30111" y="14833"/>
                </a:lnTo>
                <a:lnTo>
                  <a:pt x="30365" y="14719"/>
                </a:lnTo>
                <a:lnTo>
                  <a:pt x="30810" y="14579"/>
                </a:lnTo>
                <a:lnTo>
                  <a:pt x="30835" y="13360"/>
                </a:lnTo>
                <a:lnTo>
                  <a:pt x="30391" y="13436"/>
                </a:lnTo>
                <a:lnTo>
                  <a:pt x="31711" y="12928"/>
                </a:lnTo>
                <a:lnTo>
                  <a:pt x="31711" y="12242"/>
                </a:lnTo>
                <a:lnTo>
                  <a:pt x="31076" y="12560"/>
                </a:lnTo>
                <a:lnTo>
                  <a:pt x="29222" y="13182"/>
                </a:lnTo>
                <a:lnTo>
                  <a:pt x="29222" y="13550"/>
                </a:lnTo>
                <a:lnTo>
                  <a:pt x="28663" y="13347"/>
                </a:lnTo>
                <a:lnTo>
                  <a:pt x="28460" y="13398"/>
                </a:lnTo>
                <a:lnTo>
                  <a:pt x="28765" y="13754"/>
                </a:lnTo>
                <a:lnTo>
                  <a:pt x="29260" y="13563"/>
                </a:lnTo>
                <a:lnTo>
                  <a:pt x="28803" y="13779"/>
                </a:lnTo>
                <a:lnTo>
                  <a:pt x="28994" y="13754"/>
                </a:lnTo>
                <a:lnTo>
                  <a:pt x="29260" y="13690"/>
                </a:lnTo>
                <a:lnTo>
                  <a:pt x="29591" y="13500"/>
                </a:lnTo>
                <a:lnTo>
                  <a:pt x="29273" y="13563"/>
                </a:lnTo>
                <a:lnTo>
                  <a:pt x="29908" y="13309"/>
                </a:lnTo>
                <a:lnTo>
                  <a:pt x="29591" y="13500"/>
                </a:lnTo>
                <a:lnTo>
                  <a:pt x="29857" y="13436"/>
                </a:lnTo>
                <a:lnTo>
                  <a:pt x="29311" y="13690"/>
                </a:lnTo>
                <a:lnTo>
                  <a:pt x="29883" y="13563"/>
                </a:lnTo>
                <a:lnTo>
                  <a:pt x="30162" y="13436"/>
                </a:lnTo>
                <a:lnTo>
                  <a:pt x="30429" y="13309"/>
                </a:lnTo>
                <a:lnTo>
                  <a:pt x="30708" y="13182"/>
                </a:lnTo>
                <a:lnTo>
                  <a:pt x="31610" y="12928"/>
                </a:lnTo>
                <a:lnTo>
                  <a:pt x="30289" y="13436"/>
                </a:lnTo>
                <a:lnTo>
                  <a:pt x="30289" y="14732"/>
                </a:lnTo>
                <a:lnTo>
                  <a:pt x="30086" y="14833"/>
                </a:lnTo>
                <a:lnTo>
                  <a:pt x="29933" y="14833"/>
                </a:lnTo>
                <a:lnTo>
                  <a:pt x="30289" y="14732"/>
                </a:lnTo>
                <a:lnTo>
                  <a:pt x="30289" y="13436"/>
                </a:lnTo>
                <a:lnTo>
                  <a:pt x="29349" y="13804"/>
                </a:lnTo>
                <a:lnTo>
                  <a:pt x="29794" y="13690"/>
                </a:lnTo>
                <a:lnTo>
                  <a:pt x="29273" y="13843"/>
                </a:lnTo>
                <a:lnTo>
                  <a:pt x="29070" y="13944"/>
                </a:lnTo>
                <a:lnTo>
                  <a:pt x="28930" y="13944"/>
                </a:lnTo>
                <a:lnTo>
                  <a:pt x="28663" y="14071"/>
                </a:lnTo>
                <a:lnTo>
                  <a:pt x="28409" y="14401"/>
                </a:lnTo>
                <a:lnTo>
                  <a:pt x="28943" y="14325"/>
                </a:lnTo>
                <a:lnTo>
                  <a:pt x="29260" y="14236"/>
                </a:lnTo>
                <a:lnTo>
                  <a:pt x="29692" y="14071"/>
                </a:lnTo>
                <a:lnTo>
                  <a:pt x="29565" y="14135"/>
                </a:lnTo>
                <a:lnTo>
                  <a:pt x="29794" y="14071"/>
                </a:lnTo>
                <a:lnTo>
                  <a:pt x="30226" y="13944"/>
                </a:lnTo>
                <a:lnTo>
                  <a:pt x="30137" y="14325"/>
                </a:lnTo>
                <a:lnTo>
                  <a:pt x="29908" y="14452"/>
                </a:lnTo>
                <a:lnTo>
                  <a:pt x="29552" y="14579"/>
                </a:lnTo>
                <a:lnTo>
                  <a:pt x="30137" y="14325"/>
                </a:lnTo>
                <a:lnTo>
                  <a:pt x="30137" y="13982"/>
                </a:lnTo>
                <a:lnTo>
                  <a:pt x="29235" y="14325"/>
                </a:lnTo>
                <a:lnTo>
                  <a:pt x="29565" y="14135"/>
                </a:lnTo>
                <a:lnTo>
                  <a:pt x="29260" y="14236"/>
                </a:lnTo>
                <a:lnTo>
                  <a:pt x="28206" y="14617"/>
                </a:lnTo>
                <a:lnTo>
                  <a:pt x="28130" y="14973"/>
                </a:lnTo>
                <a:lnTo>
                  <a:pt x="27978" y="15011"/>
                </a:lnTo>
                <a:lnTo>
                  <a:pt x="27978" y="15214"/>
                </a:lnTo>
                <a:lnTo>
                  <a:pt x="27876" y="15849"/>
                </a:lnTo>
                <a:lnTo>
                  <a:pt x="26898" y="15849"/>
                </a:lnTo>
                <a:lnTo>
                  <a:pt x="27838" y="15468"/>
                </a:lnTo>
                <a:lnTo>
                  <a:pt x="27876" y="15849"/>
                </a:lnTo>
                <a:lnTo>
                  <a:pt x="27876" y="15265"/>
                </a:lnTo>
                <a:lnTo>
                  <a:pt x="25984" y="15976"/>
                </a:lnTo>
                <a:lnTo>
                  <a:pt x="27076" y="15468"/>
                </a:lnTo>
                <a:lnTo>
                  <a:pt x="27978" y="15214"/>
                </a:lnTo>
                <a:lnTo>
                  <a:pt x="27978" y="15011"/>
                </a:lnTo>
                <a:lnTo>
                  <a:pt x="27571" y="15087"/>
                </a:lnTo>
                <a:lnTo>
                  <a:pt x="27063" y="15087"/>
                </a:lnTo>
                <a:lnTo>
                  <a:pt x="27266" y="14973"/>
                </a:lnTo>
                <a:lnTo>
                  <a:pt x="26949" y="15087"/>
                </a:lnTo>
                <a:lnTo>
                  <a:pt x="27508" y="14833"/>
                </a:lnTo>
                <a:lnTo>
                  <a:pt x="27762" y="14706"/>
                </a:lnTo>
                <a:lnTo>
                  <a:pt x="27952" y="14617"/>
                </a:lnTo>
                <a:lnTo>
                  <a:pt x="27660" y="14706"/>
                </a:lnTo>
                <a:lnTo>
                  <a:pt x="28105" y="14516"/>
                </a:lnTo>
                <a:lnTo>
                  <a:pt x="27978" y="14452"/>
                </a:lnTo>
                <a:lnTo>
                  <a:pt x="28663" y="14071"/>
                </a:lnTo>
                <a:lnTo>
                  <a:pt x="27851" y="14452"/>
                </a:lnTo>
                <a:lnTo>
                  <a:pt x="27317" y="14706"/>
                </a:lnTo>
                <a:lnTo>
                  <a:pt x="27927" y="14325"/>
                </a:lnTo>
                <a:lnTo>
                  <a:pt x="28321" y="13944"/>
                </a:lnTo>
                <a:lnTo>
                  <a:pt x="28371" y="13690"/>
                </a:lnTo>
                <a:lnTo>
                  <a:pt x="28219" y="13474"/>
                </a:lnTo>
                <a:lnTo>
                  <a:pt x="26530" y="13944"/>
                </a:lnTo>
                <a:lnTo>
                  <a:pt x="27266" y="13436"/>
                </a:lnTo>
                <a:lnTo>
                  <a:pt x="27762" y="13106"/>
                </a:lnTo>
                <a:lnTo>
                  <a:pt x="26517" y="13436"/>
                </a:lnTo>
                <a:lnTo>
                  <a:pt x="27482" y="13004"/>
                </a:lnTo>
                <a:lnTo>
                  <a:pt x="27254" y="12928"/>
                </a:lnTo>
                <a:lnTo>
                  <a:pt x="25552" y="12928"/>
                </a:lnTo>
                <a:lnTo>
                  <a:pt x="25742" y="12166"/>
                </a:lnTo>
                <a:lnTo>
                  <a:pt x="25641" y="11734"/>
                </a:lnTo>
                <a:lnTo>
                  <a:pt x="25323" y="11404"/>
                </a:lnTo>
                <a:lnTo>
                  <a:pt x="25425" y="10896"/>
                </a:lnTo>
                <a:lnTo>
                  <a:pt x="25311" y="10642"/>
                </a:lnTo>
                <a:lnTo>
                  <a:pt x="25260" y="11785"/>
                </a:lnTo>
                <a:lnTo>
                  <a:pt x="24701" y="12039"/>
                </a:lnTo>
                <a:lnTo>
                  <a:pt x="24117" y="12166"/>
                </a:lnTo>
                <a:lnTo>
                  <a:pt x="24676" y="11912"/>
                </a:lnTo>
                <a:lnTo>
                  <a:pt x="25260" y="11785"/>
                </a:lnTo>
                <a:lnTo>
                  <a:pt x="25260" y="10617"/>
                </a:lnTo>
                <a:lnTo>
                  <a:pt x="24955" y="10414"/>
                </a:lnTo>
                <a:lnTo>
                  <a:pt x="25006" y="10261"/>
                </a:lnTo>
                <a:lnTo>
                  <a:pt x="24853" y="10312"/>
                </a:lnTo>
                <a:lnTo>
                  <a:pt x="24853" y="11404"/>
                </a:lnTo>
                <a:lnTo>
                  <a:pt x="24714" y="11785"/>
                </a:lnTo>
                <a:lnTo>
                  <a:pt x="24612" y="11912"/>
                </a:lnTo>
                <a:lnTo>
                  <a:pt x="24384" y="12039"/>
                </a:lnTo>
                <a:lnTo>
                  <a:pt x="24015" y="12166"/>
                </a:lnTo>
                <a:lnTo>
                  <a:pt x="24612" y="11912"/>
                </a:lnTo>
                <a:lnTo>
                  <a:pt x="24612" y="11785"/>
                </a:lnTo>
                <a:lnTo>
                  <a:pt x="24041" y="11785"/>
                </a:lnTo>
                <a:lnTo>
                  <a:pt x="24244" y="11658"/>
                </a:lnTo>
                <a:lnTo>
                  <a:pt x="24853" y="11404"/>
                </a:lnTo>
                <a:lnTo>
                  <a:pt x="24853" y="10312"/>
                </a:lnTo>
                <a:lnTo>
                  <a:pt x="23964" y="10541"/>
                </a:lnTo>
                <a:lnTo>
                  <a:pt x="23609" y="11150"/>
                </a:lnTo>
                <a:lnTo>
                  <a:pt x="23291" y="11023"/>
                </a:lnTo>
                <a:lnTo>
                  <a:pt x="23063" y="11023"/>
                </a:lnTo>
                <a:lnTo>
                  <a:pt x="23266" y="10896"/>
                </a:lnTo>
                <a:lnTo>
                  <a:pt x="23444" y="10807"/>
                </a:lnTo>
                <a:lnTo>
                  <a:pt x="22745" y="10896"/>
                </a:lnTo>
                <a:lnTo>
                  <a:pt x="22987" y="10706"/>
                </a:lnTo>
                <a:lnTo>
                  <a:pt x="23202" y="10350"/>
                </a:lnTo>
                <a:lnTo>
                  <a:pt x="23368" y="10261"/>
                </a:lnTo>
                <a:lnTo>
                  <a:pt x="24053" y="9880"/>
                </a:lnTo>
                <a:lnTo>
                  <a:pt x="24142" y="9753"/>
                </a:lnTo>
                <a:lnTo>
                  <a:pt x="22758" y="10261"/>
                </a:lnTo>
                <a:lnTo>
                  <a:pt x="23495" y="9880"/>
                </a:lnTo>
                <a:lnTo>
                  <a:pt x="24244" y="9499"/>
                </a:lnTo>
                <a:lnTo>
                  <a:pt x="22529" y="10007"/>
                </a:lnTo>
                <a:lnTo>
                  <a:pt x="23368" y="9880"/>
                </a:lnTo>
                <a:lnTo>
                  <a:pt x="22555" y="10261"/>
                </a:lnTo>
                <a:lnTo>
                  <a:pt x="21894" y="10388"/>
                </a:lnTo>
                <a:lnTo>
                  <a:pt x="21272" y="10769"/>
                </a:lnTo>
                <a:lnTo>
                  <a:pt x="21742" y="10769"/>
                </a:lnTo>
                <a:lnTo>
                  <a:pt x="23075" y="11366"/>
                </a:lnTo>
                <a:lnTo>
                  <a:pt x="23393" y="11277"/>
                </a:lnTo>
                <a:lnTo>
                  <a:pt x="23622" y="11150"/>
                </a:lnTo>
                <a:lnTo>
                  <a:pt x="24091" y="10896"/>
                </a:lnTo>
                <a:lnTo>
                  <a:pt x="24053" y="11277"/>
                </a:lnTo>
                <a:lnTo>
                  <a:pt x="23456" y="11404"/>
                </a:lnTo>
                <a:lnTo>
                  <a:pt x="23164" y="11404"/>
                </a:lnTo>
                <a:lnTo>
                  <a:pt x="23304" y="11468"/>
                </a:lnTo>
                <a:lnTo>
                  <a:pt x="23380" y="11658"/>
                </a:lnTo>
                <a:lnTo>
                  <a:pt x="22694" y="13004"/>
                </a:lnTo>
                <a:lnTo>
                  <a:pt x="22580" y="13474"/>
                </a:lnTo>
                <a:lnTo>
                  <a:pt x="26085" y="14414"/>
                </a:lnTo>
                <a:lnTo>
                  <a:pt x="24168" y="16357"/>
                </a:lnTo>
                <a:lnTo>
                  <a:pt x="24650" y="17500"/>
                </a:lnTo>
                <a:lnTo>
                  <a:pt x="24701" y="17754"/>
                </a:lnTo>
                <a:lnTo>
                  <a:pt x="23914" y="18516"/>
                </a:lnTo>
                <a:lnTo>
                  <a:pt x="23647" y="18262"/>
                </a:lnTo>
                <a:lnTo>
                  <a:pt x="21678" y="17500"/>
                </a:lnTo>
                <a:lnTo>
                  <a:pt x="21145" y="18389"/>
                </a:lnTo>
                <a:lnTo>
                  <a:pt x="22961" y="18389"/>
                </a:lnTo>
                <a:lnTo>
                  <a:pt x="21615" y="19913"/>
                </a:lnTo>
                <a:lnTo>
                  <a:pt x="20332" y="20548"/>
                </a:lnTo>
                <a:lnTo>
                  <a:pt x="21297" y="20294"/>
                </a:lnTo>
                <a:lnTo>
                  <a:pt x="25793" y="18516"/>
                </a:lnTo>
                <a:lnTo>
                  <a:pt x="32219" y="15976"/>
                </a:lnTo>
                <a:lnTo>
                  <a:pt x="32550" y="15849"/>
                </a:lnTo>
                <a:lnTo>
                  <a:pt x="33515" y="15468"/>
                </a:lnTo>
                <a:lnTo>
                  <a:pt x="34150" y="15214"/>
                </a:lnTo>
                <a:lnTo>
                  <a:pt x="34467" y="15087"/>
                </a:lnTo>
                <a:lnTo>
                  <a:pt x="34798" y="14960"/>
                </a:lnTo>
                <a:lnTo>
                  <a:pt x="38011" y="13690"/>
                </a:lnTo>
                <a:lnTo>
                  <a:pt x="38328" y="13563"/>
                </a:lnTo>
                <a:lnTo>
                  <a:pt x="39624" y="13055"/>
                </a:lnTo>
                <a:lnTo>
                  <a:pt x="39903" y="12928"/>
                </a:lnTo>
                <a:lnTo>
                  <a:pt x="40195" y="12801"/>
                </a:lnTo>
                <a:lnTo>
                  <a:pt x="41630" y="12166"/>
                </a:lnTo>
                <a:lnTo>
                  <a:pt x="43078" y="11531"/>
                </a:lnTo>
                <a:close/>
              </a:path>
              <a:path w="47625" h="135890">
                <a:moveTo>
                  <a:pt x="45923" y="10248"/>
                </a:moveTo>
                <a:lnTo>
                  <a:pt x="45313" y="10528"/>
                </a:lnTo>
                <a:lnTo>
                  <a:pt x="45110" y="10617"/>
                </a:lnTo>
                <a:lnTo>
                  <a:pt x="45313" y="10604"/>
                </a:lnTo>
                <a:lnTo>
                  <a:pt x="45796" y="10629"/>
                </a:lnTo>
                <a:lnTo>
                  <a:pt x="45923" y="10248"/>
                </a:lnTo>
                <a:close/>
              </a:path>
              <a:path w="47625" h="135890">
                <a:moveTo>
                  <a:pt x="45935" y="9575"/>
                </a:moveTo>
                <a:lnTo>
                  <a:pt x="45034" y="9842"/>
                </a:lnTo>
                <a:lnTo>
                  <a:pt x="43942" y="10337"/>
                </a:lnTo>
                <a:lnTo>
                  <a:pt x="45605" y="9715"/>
                </a:lnTo>
                <a:lnTo>
                  <a:pt x="45935" y="9575"/>
                </a:lnTo>
                <a:close/>
              </a:path>
              <a:path w="47625" h="135890">
                <a:moveTo>
                  <a:pt x="45935" y="9398"/>
                </a:moveTo>
                <a:lnTo>
                  <a:pt x="45275" y="9588"/>
                </a:lnTo>
                <a:lnTo>
                  <a:pt x="44983" y="9715"/>
                </a:lnTo>
                <a:lnTo>
                  <a:pt x="44615" y="9880"/>
                </a:lnTo>
                <a:lnTo>
                  <a:pt x="45288" y="9690"/>
                </a:lnTo>
                <a:lnTo>
                  <a:pt x="45935" y="9398"/>
                </a:lnTo>
                <a:close/>
              </a:path>
              <a:path w="47625" h="135890">
                <a:moveTo>
                  <a:pt x="46418" y="6654"/>
                </a:moveTo>
                <a:lnTo>
                  <a:pt x="45808" y="6934"/>
                </a:lnTo>
                <a:lnTo>
                  <a:pt x="45618" y="7023"/>
                </a:lnTo>
                <a:lnTo>
                  <a:pt x="45808" y="7010"/>
                </a:lnTo>
                <a:lnTo>
                  <a:pt x="46291" y="7035"/>
                </a:lnTo>
                <a:lnTo>
                  <a:pt x="46418" y="6654"/>
                </a:lnTo>
                <a:close/>
              </a:path>
              <a:path w="47625" h="135890">
                <a:moveTo>
                  <a:pt x="46685" y="7048"/>
                </a:moveTo>
                <a:lnTo>
                  <a:pt x="46228" y="7188"/>
                </a:lnTo>
                <a:lnTo>
                  <a:pt x="45961" y="7302"/>
                </a:lnTo>
                <a:lnTo>
                  <a:pt x="45808" y="7366"/>
                </a:lnTo>
                <a:lnTo>
                  <a:pt x="46278" y="7226"/>
                </a:lnTo>
                <a:lnTo>
                  <a:pt x="46532" y="7112"/>
                </a:lnTo>
                <a:lnTo>
                  <a:pt x="46685" y="7048"/>
                </a:lnTo>
                <a:close/>
              </a:path>
              <a:path w="47625" h="135890">
                <a:moveTo>
                  <a:pt x="46685" y="6438"/>
                </a:moveTo>
                <a:lnTo>
                  <a:pt x="46024" y="6629"/>
                </a:lnTo>
                <a:lnTo>
                  <a:pt x="45732" y="6756"/>
                </a:lnTo>
                <a:lnTo>
                  <a:pt x="45364" y="6921"/>
                </a:lnTo>
                <a:lnTo>
                  <a:pt x="46037" y="6731"/>
                </a:lnTo>
                <a:lnTo>
                  <a:pt x="46329" y="6604"/>
                </a:lnTo>
                <a:lnTo>
                  <a:pt x="46685" y="6438"/>
                </a:lnTo>
                <a:close/>
              </a:path>
              <a:path w="47625" h="135890">
                <a:moveTo>
                  <a:pt x="47256" y="6718"/>
                </a:moveTo>
                <a:lnTo>
                  <a:pt x="45326" y="7366"/>
                </a:lnTo>
                <a:lnTo>
                  <a:pt x="44627" y="7670"/>
                </a:lnTo>
                <a:lnTo>
                  <a:pt x="46520" y="7048"/>
                </a:lnTo>
                <a:lnTo>
                  <a:pt x="47256" y="6718"/>
                </a:lnTo>
                <a:close/>
              </a:path>
            </a:pathLst>
          </a:custGeom>
          <a:solidFill>
            <a:srgbClr val="B88F51"/>
          </a:solidFill>
        </p:spPr>
        <p:txBody>
          <a:bodyPr wrap="square" lIns="0" tIns="0" rIns="0" bIns="0" rtlCol="0"/>
          <a:lstStyle/>
          <a:p>
            <a:endParaRPr sz="2511"/>
          </a:p>
        </p:txBody>
      </p:sp>
      <p:sp>
        <p:nvSpPr>
          <p:cNvPr id="213" name="bg object 213"/>
          <p:cNvSpPr/>
          <p:nvPr/>
        </p:nvSpPr>
        <p:spPr>
          <a:xfrm>
            <a:off x="7827169" y="307753"/>
            <a:ext cx="10716" cy="7541"/>
          </a:xfrm>
          <a:custGeom>
            <a:avLst/>
            <a:gdLst/>
            <a:ahLst/>
            <a:cxnLst/>
            <a:rect l="l" t="t" r="r" b="b"/>
            <a:pathLst>
              <a:path w="17145" h="12065">
                <a:moveTo>
                  <a:pt x="1612" y="3987"/>
                </a:moveTo>
                <a:lnTo>
                  <a:pt x="1524" y="3695"/>
                </a:lnTo>
                <a:lnTo>
                  <a:pt x="914" y="3962"/>
                </a:lnTo>
                <a:lnTo>
                  <a:pt x="457" y="4165"/>
                </a:lnTo>
                <a:lnTo>
                  <a:pt x="1003" y="4165"/>
                </a:lnTo>
                <a:lnTo>
                  <a:pt x="1181" y="4191"/>
                </a:lnTo>
                <a:lnTo>
                  <a:pt x="482" y="4495"/>
                </a:lnTo>
                <a:lnTo>
                  <a:pt x="0" y="4711"/>
                </a:lnTo>
                <a:lnTo>
                  <a:pt x="571" y="4724"/>
                </a:lnTo>
                <a:lnTo>
                  <a:pt x="952" y="4889"/>
                </a:lnTo>
                <a:lnTo>
                  <a:pt x="1447" y="4203"/>
                </a:lnTo>
                <a:lnTo>
                  <a:pt x="1612" y="3987"/>
                </a:lnTo>
                <a:close/>
              </a:path>
              <a:path w="17145" h="12065">
                <a:moveTo>
                  <a:pt x="2565" y="2755"/>
                </a:moveTo>
                <a:lnTo>
                  <a:pt x="1854" y="3073"/>
                </a:lnTo>
                <a:lnTo>
                  <a:pt x="1714" y="3136"/>
                </a:lnTo>
                <a:lnTo>
                  <a:pt x="1866" y="3124"/>
                </a:lnTo>
                <a:lnTo>
                  <a:pt x="2171" y="3213"/>
                </a:lnTo>
                <a:lnTo>
                  <a:pt x="2565" y="2755"/>
                </a:lnTo>
                <a:close/>
              </a:path>
              <a:path w="17145" h="12065">
                <a:moveTo>
                  <a:pt x="2603" y="7670"/>
                </a:moveTo>
                <a:lnTo>
                  <a:pt x="2133" y="7810"/>
                </a:lnTo>
                <a:lnTo>
                  <a:pt x="1879" y="7924"/>
                </a:lnTo>
                <a:lnTo>
                  <a:pt x="1727" y="7988"/>
                </a:lnTo>
                <a:lnTo>
                  <a:pt x="2197" y="7848"/>
                </a:lnTo>
                <a:lnTo>
                  <a:pt x="2451" y="7734"/>
                </a:lnTo>
                <a:lnTo>
                  <a:pt x="2603" y="7670"/>
                </a:lnTo>
                <a:close/>
              </a:path>
              <a:path w="17145" h="12065">
                <a:moveTo>
                  <a:pt x="2768" y="3136"/>
                </a:moveTo>
                <a:lnTo>
                  <a:pt x="838" y="3784"/>
                </a:lnTo>
                <a:lnTo>
                  <a:pt x="139" y="4089"/>
                </a:lnTo>
                <a:lnTo>
                  <a:pt x="2019" y="3479"/>
                </a:lnTo>
                <a:lnTo>
                  <a:pt x="2768" y="3136"/>
                </a:lnTo>
                <a:close/>
              </a:path>
              <a:path w="17145" h="12065">
                <a:moveTo>
                  <a:pt x="3136" y="5778"/>
                </a:moveTo>
                <a:lnTo>
                  <a:pt x="2679" y="5918"/>
                </a:lnTo>
                <a:lnTo>
                  <a:pt x="2413" y="6032"/>
                </a:lnTo>
                <a:lnTo>
                  <a:pt x="2260" y="6096"/>
                </a:lnTo>
                <a:lnTo>
                  <a:pt x="2730" y="5956"/>
                </a:lnTo>
                <a:lnTo>
                  <a:pt x="2984" y="5842"/>
                </a:lnTo>
                <a:lnTo>
                  <a:pt x="3136" y="5778"/>
                </a:lnTo>
                <a:close/>
              </a:path>
              <a:path w="17145" h="12065">
                <a:moveTo>
                  <a:pt x="3695" y="3505"/>
                </a:moveTo>
                <a:lnTo>
                  <a:pt x="3390" y="3644"/>
                </a:lnTo>
                <a:lnTo>
                  <a:pt x="3670" y="3670"/>
                </a:lnTo>
                <a:lnTo>
                  <a:pt x="3695" y="3505"/>
                </a:lnTo>
                <a:close/>
              </a:path>
              <a:path w="17145" h="12065">
                <a:moveTo>
                  <a:pt x="3924" y="3695"/>
                </a:moveTo>
                <a:lnTo>
                  <a:pt x="3670" y="3670"/>
                </a:lnTo>
                <a:lnTo>
                  <a:pt x="3606" y="3987"/>
                </a:lnTo>
                <a:lnTo>
                  <a:pt x="3924" y="3695"/>
                </a:lnTo>
                <a:close/>
              </a:path>
              <a:path w="17145" h="12065">
                <a:moveTo>
                  <a:pt x="4089" y="5499"/>
                </a:moveTo>
                <a:lnTo>
                  <a:pt x="3009" y="5892"/>
                </a:lnTo>
                <a:lnTo>
                  <a:pt x="2654" y="6616"/>
                </a:lnTo>
                <a:lnTo>
                  <a:pt x="2908" y="7213"/>
                </a:lnTo>
                <a:lnTo>
                  <a:pt x="2794" y="7683"/>
                </a:lnTo>
                <a:lnTo>
                  <a:pt x="2197" y="7848"/>
                </a:lnTo>
                <a:lnTo>
                  <a:pt x="1905" y="7975"/>
                </a:lnTo>
                <a:lnTo>
                  <a:pt x="1536" y="8140"/>
                </a:lnTo>
                <a:lnTo>
                  <a:pt x="2209" y="7950"/>
                </a:lnTo>
                <a:lnTo>
                  <a:pt x="2501" y="7823"/>
                </a:lnTo>
                <a:lnTo>
                  <a:pt x="2794" y="7696"/>
                </a:lnTo>
                <a:lnTo>
                  <a:pt x="2717" y="8039"/>
                </a:lnTo>
                <a:lnTo>
                  <a:pt x="3924" y="8128"/>
                </a:lnTo>
                <a:lnTo>
                  <a:pt x="3784" y="7632"/>
                </a:lnTo>
                <a:lnTo>
                  <a:pt x="3479" y="7048"/>
                </a:lnTo>
                <a:lnTo>
                  <a:pt x="3238" y="6464"/>
                </a:lnTo>
                <a:lnTo>
                  <a:pt x="3200" y="6337"/>
                </a:lnTo>
                <a:lnTo>
                  <a:pt x="4089" y="5499"/>
                </a:lnTo>
                <a:close/>
              </a:path>
              <a:path w="17145" h="12065">
                <a:moveTo>
                  <a:pt x="4089" y="3314"/>
                </a:moveTo>
                <a:lnTo>
                  <a:pt x="3632" y="3454"/>
                </a:lnTo>
                <a:lnTo>
                  <a:pt x="3365" y="3568"/>
                </a:lnTo>
                <a:lnTo>
                  <a:pt x="3213" y="3632"/>
                </a:lnTo>
                <a:lnTo>
                  <a:pt x="3683" y="3492"/>
                </a:lnTo>
                <a:lnTo>
                  <a:pt x="3937" y="3378"/>
                </a:lnTo>
                <a:lnTo>
                  <a:pt x="4089" y="3314"/>
                </a:lnTo>
                <a:close/>
              </a:path>
              <a:path w="17145" h="12065">
                <a:moveTo>
                  <a:pt x="4267" y="9753"/>
                </a:moveTo>
                <a:lnTo>
                  <a:pt x="3683" y="9918"/>
                </a:lnTo>
                <a:lnTo>
                  <a:pt x="3403" y="10045"/>
                </a:lnTo>
                <a:lnTo>
                  <a:pt x="3124" y="10172"/>
                </a:lnTo>
                <a:lnTo>
                  <a:pt x="3708" y="9994"/>
                </a:lnTo>
                <a:lnTo>
                  <a:pt x="3987" y="9867"/>
                </a:lnTo>
                <a:lnTo>
                  <a:pt x="4267" y="9753"/>
                </a:lnTo>
                <a:close/>
              </a:path>
              <a:path w="17145" h="12065">
                <a:moveTo>
                  <a:pt x="4406" y="2755"/>
                </a:moveTo>
                <a:lnTo>
                  <a:pt x="4025" y="2857"/>
                </a:lnTo>
                <a:lnTo>
                  <a:pt x="3771" y="2971"/>
                </a:lnTo>
                <a:lnTo>
                  <a:pt x="3619" y="3035"/>
                </a:lnTo>
                <a:lnTo>
                  <a:pt x="4089" y="2895"/>
                </a:lnTo>
                <a:lnTo>
                  <a:pt x="3797" y="3035"/>
                </a:lnTo>
                <a:lnTo>
                  <a:pt x="3340" y="3238"/>
                </a:lnTo>
                <a:lnTo>
                  <a:pt x="3886" y="3238"/>
                </a:lnTo>
                <a:lnTo>
                  <a:pt x="4406" y="3276"/>
                </a:lnTo>
                <a:lnTo>
                  <a:pt x="4406" y="2755"/>
                </a:lnTo>
                <a:close/>
              </a:path>
              <a:path w="17145" h="12065">
                <a:moveTo>
                  <a:pt x="4889" y="3924"/>
                </a:moveTo>
                <a:lnTo>
                  <a:pt x="3403" y="4343"/>
                </a:lnTo>
                <a:lnTo>
                  <a:pt x="3594" y="4038"/>
                </a:lnTo>
                <a:lnTo>
                  <a:pt x="3225" y="4343"/>
                </a:lnTo>
                <a:lnTo>
                  <a:pt x="3149" y="4686"/>
                </a:lnTo>
                <a:lnTo>
                  <a:pt x="3314" y="4699"/>
                </a:lnTo>
                <a:lnTo>
                  <a:pt x="1917" y="5956"/>
                </a:lnTo>
                <a:lnTo>
                  <a:pt x="2908" y="5651"/>
                </a:lnTo>
                <a:lnTo>
                  <a:pt x="4076" y="4978"/>
                </a:lnTo>
                <a:lnTo>
                  <a:pt x="2959" y="5080"/>
                </a:lnTo>
                <a:lnTo>
                  <a:pt x="3340" y="4699"/>
                </a:lnTo>
                <a:lnTo>
                  <a:pt x="4089" y="4343"/>
                </a:lnTo>
                <a:lnTo>
                  <a:pt x="4889" y="3924"/>
                </a:lnTo>
                <a:close/>
              </a:path>
              <a:path w="17145" h="12065">
                <a:moveTo>
                  <a:pt x="4978" y="2260"/>
                </a:moveTo>
                <a:lnTo>
                  <a:pt x="4267" y="2578"/>
                </a:lnTo>
                <a:lnTo>
                  <a:pt x="4127" y="2641"/>
                </a:lnTo>
                <a:lnTo>
                  <a:pt x="4279" y="2628"/>
                </a:lnTo>
                <a:lnTo>
                  <a:pt x="4584" y="2717"/>
                </a:lnTo>
                <a:lnTo>
                  <a:pt x="4978" y="2260"/>
                </a:lnTo>
                <a:close/>
              </a:path>
              <a:path w="17145" h="12065">
                <a:moveTo>
                  <a:pt x="5435" y="7531"/>
                </a:moveTo>
                <a:lnTo>
                  <a:pt x="3924" y="8128"/>
                </a:lnTo>
                <a:lnTo>
                  <a:pt x="3225" y="8559"/>
                </a:lnTo>
                <a:lnTo>
                  <a:pt x="3390" y="8597"/>
                </a:lnTo>
                <a:lnTo>
                  <a:pt x="4025" y="8153"/>
                </a:lnTo>
                <a:lnTo>
                  <a:pt x="5435" y="7531"/>
                </a:lnTo>
                <a:close/>
              </a:path>
              <a:path w="17145" h="12065">
                <a:moveTo>
                  <a:pt x="5435" y="5016"/>
                </a:moveTo>
                <a:lnTo>
                  <a:pt x="4965" y="5156"/>
                </a:lnTo>
                <a:lnTo>
                  <a:pt x="4711" y="5270"/>
                </a:lnTo>
                <a:lnTo>
                  <a:pt x="4559" y="5334"/>
                </a:lnTo>
                <a:lnTo>
                  <a:pt x="5029" y="5194"/>
                </a:lnTo>
                <a:lnTo>
                  <a:pt x="5283" y="5080"/>
                </a:lnTo>
                <a:lnTo>
                  <a:pt x="5435" y="5016"/>
                </a:lnTo>
                <a:close/>
              </a:path>
              <a:path w="17145" h="12065">
                <a:moveTo>
                  <a:pt x="5486" y="4749"/>
                </a:moveTo>
                <a:lnTo>
                  <a:pt x="4902" y="4914"/>
                </a:lnTo>
                <a:lnTo>
                  <a:pt x="4622" y="5041"/>
                </a:lnTo>
                <a:lnTo>
                  <a:pt x="4343" y="5168"/>
                </a:lnTo>
                <a:lnTo>
                  <a:pt x="4927" y="4991"/>
                </a:lnTo>
                <a:lnTo>
                  <a:pt x="5207" y="4876"/>
                </a:lnTo>
                <a:lnTo>
                  <a:pt x="5486" y="4749"/>
                </a:lnTo>
                <a:close/>
              </a:path>
              <a:path w="17145" h="12065">
                <a:moveTo>
                  <a:pt x="5638" y="8928"/>
                </a:moveTo>
                <a:lnTo>
                  <a:pt x="2260" y="9779"/>
                </a:lnTo>
                <a:lnTo>
                  <a:pt x="965" y="10350"/>
                </a:lnTo>
                <a:lnTo>
                  <a:pt x="5054" y="9194"/>
                </a:lnTo>
                <a:lnTo>
                  <a:pt x="5638" y="8928"/>
                </a:lnTo>
                <a:close/>
              </a:path>
              <a:path w="17145" h="12065">
                <a:moveTo>
                  <a:pt x="5867" y="2870"/>
                </a:moveTo>
                <a:lnTo>
                  <a:pt x="5410" y="3009"/>
                </a:lnTo>
                <a:lnTo>
                  <a:pt x="5143" y="3124"/>
                </a:lnTo>
                <a:lnTo>
                  <a:pt x="4991" y="3187"/>
                </a:lnTo>
                <a:lnTo>
                  <a:pt x="5461" y="3048"/>
                </a:lnTo>
                <a:lnTo>
                  <a:pt x="5715" y="2933"/>
                </a:lnTo>
                <a:lnTo>
                  <a:pt x="5867" y="2870"/>
                </a:lnTo>
                <a:close/>
              </a:path>
              <a:path w="17145" h="12065">
                <a:moveTo>
                  <a:pt x="5930" y="1435"/>
                </a:moveTo>
                <a:lnTo>
                  <a:pt x="5473" y="1574"/>
                </a:lnTo>
                <a:lnTo>
                  <a:pt x="5207" y="1689"/>
                </a:lnTo>
                <a:lnTo>
                  <a:pt x="5054" y="1752"/>
                </a:lnTo>
                <a:lnTo>
                  <a:pt x="5524" y="1612"/>
                </a:lnTo>
                <a:lnTo>
                  <a:pt x="5778" y="1498"/>
                </a:lnTo>
                <a:lnTo>
                  <a:pt x="5930" y="1435"/>
                </a:lnTo>
                <a:close/>
              </a:path>
              <a:path w="17145" h="12065">
                <a:moveTo>
                  <a:pt x="5994" y="8140"/>
                </a:moveTo>
                <a:lnTo>
                  <a:pt x="3797" y="8636"/>
                </a:lnTo>
                <a:lnTo>
                  <a:pt x="3251" y="8877"/>
                </a:lnTo>
                <a:lnTo>
                  <a:pt x="3429" y="8699"/>
                </a:lnTo>
                <a:lnTo>
                  <a:pt x="4076" y="8483"/>
                </a:lnTo>
                <a:lnTo>
                  <a:pt x="4813" y="8153"/>
                </a:lnTo>
                <a:lnTo>
                  <a:pt x="3543" y="8585"/>
                </a:lnTo>
                <a:lnTo>
                  <a:pt x="3365" y="8636"/>
                </a:lnTo>
                <a:lnTo>
                  <a:pt x="2882" y="8801"/>
                </a:lnTo>
                <a:lnTo>
                  <a:pt x="2184" y="9105"/>
                </a:lnTo>
                <a:lnTo>
                  <a:pt x="2959" y="8851"/>
                </a:lnTo>
                <a:lnTo>
                  <a:pt x="711" y="10020"/>
                </a:lnTo>
                <a:lnTo>
                  <a:pt x="3302" y="9055"/>
                </a:lnTo>
                <a:lnTo>
                  <a:pt x="3048" y="9093"/>
                </a:lnTo>
                <a:lnTo>
                  <a:pt x="5283" y="8458"/>
                </a:lnTo>
                <a:lnTo>
                  <a:pt x="5994" y="8140"/>
                </a:lnTo>
                <a:close/>
              </a:path>
              <a:path w="17145" h="12065">
                <a:moveTo>
                  <a:pt x="6400" y="2565"/>
                </a:moveTo>
                <a:lnTo>
                  <a:pt x="5943" y="2705"/>
                </a:lnTo>
                <a:lnTo>
                  <a:pt x="5676" y="2819"/>
                </a:lnTo>
                <a:lnTo>
                  <a:pt x="5524" y="2882"/>
                </a:lnTo>
                <a:lnTo>
                  <a:pt x="5994" y="2743"/>
                </a:lnTo>
                <a:lnTo>
                  <a:pt x="6248" y="2628"/>
                </a:lnTo>
                <a:lnTo>
                  <a:pt x="6400" y="2565"/>
                </a:lnTo>
                <a:close/>
              </a:path>
              <a:path w="17145" h="12065">
                <a:moveTo>
                  <a:pt x="6515" y="2400"/>
                </a:moveTo>
                <a:lnTo>
                  <a:pt x="5613" y="2667"/>
                </a:lnTo>
                <a:lnTo>
                  <a:pt x="4521" y="3162"/>
                </a:lnTo>
                <a:lnTo>
                  <a:pt x="6184" y="2540"/>
                </a:lnTo>
                <a:lnTo>
                  <a:pt x="6515" y="2400"/>
                </a:lnTo>
                <a:close/>
              </a:path>
              <a:path w="17145" h="12065">
                <a:moveTo>
                  <a:pt x="6921" y="1879"/>
                </a:moveTo>
                <a:lnTo>
                  <a:pt x="6337" y="2044"/>
                </a:lnTo>
                <a:lnTo>
                  <a:pt x="6057" y="2171"/>
                </a:lnTo>
                <a:lnTo>
                  <a:pt x="5778" y="2298"/>
                </a:lnTo>
                <a:lnTo>
                  <a:pt x="6362" y="2120"/>
                </a:lnTo>
                <a:lnTo>
                  <a:pt x="6642" y="1993"/>
                </a:lnTo>
                <a:lnTo>
                  <a:pt x="6921" y="1879"/>
                </a:lnTo>
                <a:close/>
              </a:path>
              <a:path w="17145" h="12065">
                <a:moveTo>
                  <a:pt x="7023" y="2413"/>
                </a:moveTo>
                <a:lnTo>
                  <a:pt x="5727" y="2959"/>
                </a:lnTo>
                <a:lnTo>
                  <a:pt x="5575" y="3022"/>
                </a:lnTo>
                <a:lnTo>
                  <a:pt x="5791" y="3009"/>
                </a:lnTo>
                <a:lnTo>
                  <a:pt x="5067" y="3479"/>
                </a:lnTo>
                <a:lnTo>
                  <a:pt x="5410" y="3505"/>
                </a:lnTo>
                <a:lnTo>
                  <a:pt x="5346" y="3784"/>
                </a:lnTo>
                <a:lnTo>
                  <a:pt x="4686" y="4660"/>
                </a:lnTo>
                <a:lnTo>
                  <a:pt x="5041" y="4343"/>
                </a:lnTo>
                <a:lnTo>
                  <a:pt x="5473" y="3949"/>
                </a:lnTo>
                <a:lnTo>
                  <a:pt x="5676" y="3759"/>
                </a:lnTo>
                <a:lnTo>
                  <a:pt x="5651" y="3289"/>
                </a:lnTo>
                <a:lnTo>
                  <a:pt x="5791" y="3111"/>
                </a:lnTo>
                <a:lnTo>
                  <a:pt x="7023" y="2413"/>
                </a:lnTo>
                <a:close/>
              </a:path>
              <a:path w="17145" h="12065">
                <a:moveTo>
                  <a:pt x="7061" y="1968"/>
                </a:moveTo>
                <a:lnTo>
                  <a:pt x="6400" y="2159"/>
                </a:lnTo>
                <a:lnTo>
                  <a:pt x="6108" y="2286"/>
                </a:lnTo>
                <a:lnTo>
                  <a:pt x="5740" y="2451"/>
                </a:lnTo>
                <a:lnTo>
                  <a:pt x="6413" y="2260"/>
                </a:lnTo>
                <a:lnTo>
                  <a:pt x="7061" y="1968"/>
                </a:lnTo>
                <a:close/>
              </a:path>
              <a:path w="17145" h="12065">
                <a:moveTo>
                  <a:pt x="7124" y="10947"/>
                </a:moveTo>
                <a:lnTo>
                  <a:pt x="5232" y="11328"/>
                </a:lnTo>
                <a:lnTo>
                  <a:pt x="5029" y="11112"/>
                </a:lnTo>
                <a:lnTo>
                  <a:pt x="5397" y="10934"/>
                </a:lnTo>
                <a:lnTo>
                  <a:pt x="5041" y="10883"/>
                </a:lnTo>
                <a:lnTo>
                  <a:pt x="4927" y="10731"/>
                </a:lnTo>
                <a:lnTo>
                  <a:pt x="5257" y="10591"/>
                </a:lnTo>
                <a:lnTo>
                  <a:pt x="4914" y="10693"/>
                </a:lnTo>
                <a:lnTo>
                  <a:pt x="5181" y="10033"/>
                </a:lnTo>
                <a:lnTo>
                  <a:pt x="4749" y="10236"/>
                </a:lnTo>
                <a:lnTo>
                  <a:pt x="5016" y="9626"/>
                </a:lnTo>
                <a:lnTo>
                  <a:pt x="4419" y="9906"/>
                </a:lnTo>
                <a:lnTo>
                  <a:pt x="4699" y="9575"/>
                </a:lnTo>
                <a:lnTo>
                  <a:pt x="3987" y="9893"/>
                </a:lnTo>
                <a:lnTo>
                  <a:pt x="3848" y="9956"/>
                </a:lnTo>
                <a:lnTo>
                  <a:pt x="4000" y="9944"/>
                </a:lnTo>
                <a:lnTo>
                  <a:pt x="4178" y="10007"/>
                </a:lnTo>
                <a:lnTo>
                  <a:pt x="3517" y="10299"/>
                </a:lnTo>
                <a:lnTo>
                  <a:pt x="4178" y="10337"/>
                </a:lnTo>
                <a:lnTo>
                  <a:pt x="4394" y="10401"/>
                </a:lnTo>
                <a:lnTo>
                  <a:pt x="4229" y="10464"/>
                </a:lnTo>
                <a:lnTo>
                  <a:pt x="3683" y="10706"/>
                </a:lnTo>
                <a:lnTo>
                  <a:pt x="4343" y="10744"/>
                </a:lnTo>
                <a:lnTo>
                  <a:pt x="4559" y="10807"/>
                </a:lnTo>
                <a:lnTo>
                  <a:pt x="4394" y="10883"/>
                </a:lnTo>
                <a:lnTo>
                  <a:pt x="4114" y="11010"/>
                </a:lnTo>
                <a:lnTo>
                  <a:pt x="4686" y="10845"/>
                </a:lnTo>
                <a:lnTo>
                  <a:pt x="4457" y="11036"/>
                </a:lnTo>
                <a:lnTo>
                  <a:pt x="3797" y="11518"/>
                </a:lnTo>
                <a:lnTo>
                  <a:pt x="4533" y="11455"/>
                </a:lnTo>
                <a:lnTo>
                  <a:pt x="4699" y="11633"/>
                </a:lnTo>
                <a:lnTo>
                  <a:pt x="4800" y="11760"/>
                </a:lnTo>
                <a:lnTo>
                  <a:pt x="5969" y="11518"/>
                </a:lnTo>
                <a:lnTo>
                  <a:pt x="7124" y="10947"/>
                </a:lnTo>
                <a:close/>
              </a:path>
              <a:path w="17145" h="12065">
                <a:moveTo>
                  <a:pt x="8356" y="3289"/>
                </a:moveTo>
                <a:lnTo>
                  <a:pt x="8178" y="3454"/>
                </a:lnTo>
                <a:lnTo>
                  <a:pt x="8356" y="3289"/>
                </a:lnTo>
                <a:close/>
              </a:path>
              <a:path w="17145" h="12065">
                <a:moveTo>
                  <a:pt x="8382" y="1028"/>
                </a:moveTo>
                <a:lnTo>
                  <a:pt x="7924" y="1168"/>
                </a:lnTo>
                <a:lnTo>
                  <a:pt x="7658" y="1282"/>
                </a:lnTo>
                <a:lnTo>
                  <a:pt x="7505" y="1346"/>
                </a:lnTo>
                <a:lnTo>
                  <a:pt x="7975" y="1206"/>
                </a:lnTo>
                <a:lnTo>
                  <a:pt x="8229" y="1092"/>
                </a:lnTo>
                <a:lnTo>
                  <a:pt x="8382" y="1028"/>
                </a:lnTo>
                <a:close/>
              </a:path>
              <a:path w="17145" h="12065">
                <a:moveTo>
                  <a:pt x="8750" y="317"/>
                </a:moveTo>
                <a:lnTo>
                  <a:pt x="8039" y="635"/>
                </a:lnTo>
                <a:lnTo>
                  <a:pt x="7899" y="698"/>
                </a:lnTo>
                <a:lnTo>
                  <a:pt x="8051" y="685"/>
                </a:lnTo>
                <a:lnTo>
                  <a:pt x="8356" y="774"/>
                </a:lnTo>
                <a:lnTo>
                  <a:pt x="8750" y="317"/>
                </a:lnTo>
                <a:close/>
              </a:path>
              <a:path w="17145" h="12065">
                <a:moveTo>
                  <a:pt x="8902" y="3352"/>
                </a:moveTo>
                <a:lnTo>
                  <a:pt x="8712" y="3327"/>
                </a:lnTo>
                <a:lnTo>
                  <a:pt x="8534" y="3429"/>
                </a:lnTo>
                <a:lnTo>
                  <a:pt x="8509" y="3581"/>
                </a:lnTo>
                <a:lnTo>
                  <a:pt x="8902" y="3352"/>
                </a:lnTo>
                <a:close/>
              </a:path>
              <a:path w="17145" h="12065">
                <a:moveTo>
                  <a:pt x="8953" y="3886"/>
                </a:moveTo>
                <a:lnTo>
                  <a:pt x="8750" y="3886"/>
                </a:lnTo>
                <a:lnTo>
                  <a:pt x="8509" y="3581"/>
                </a:lnTo>
                <a:lnTo>
                  <a:pt x="6210" y="4914"/>
                </a:lnTo>
                <a:lnTo>
                  <a:pt x="8572" y="4216"/>
                </a:lnTo>
                <a:lnTo>
                  <a:pt x="8839" y="4013"/>
                </a:lnTo>
                <a:lnTo>
                  <a:pt x="8953" y="3886"/>
                </a:lnTo>
                <a:close/>
              </a:path>
              <a:path w="17145" h="12065">
                <a:moveTo>
                  <a:pt x="9232" y="901"/>
                </a:moveTo>
                <a:lnTo>
                  <a:pt x="8572" y="1092"/>
                </a:lnTo>
                <a:lnTo>
                  <a:pt x="8280" y="1219"/>
                </a:lnTo>
                <a:lnTo>
                  <a:pt x="7912" y="1384"/>
                </a:lnTo>
                <a:lnTo>
                  <a:pt x="8585" y="1193"/>
                </a:lnTo>
                <a:lnTo>
                  <a:pt x="8978" y="1028"/>
                </a:lnTo>
                <a:lnTo>
                  <a:pt x="9232" y="901"/>
                </a:lnTo>
                <a:close/>
              </a:path>
              <a:path w="17145" h="12065">
                <a:moveTo>
                  <a:pt x="9525" y="2235"/>
                </a:moveTo>
                <a:lnTo>
                  <a:pt x="9055" y="2374"/>
                </a:lnTo>
                <a:lnTo>
                  <a:pt x="8801" y="2489"/>
                </a:lnTo>
                <a:lnTo>
                  <a:pt x="8648" y="2552"/>
                </a:lnTo>
                <a:lnTo>
                  <a:pt x="9118" y="2413"/>
                </a:lnTo>
                <a:lnTo>
                  <a:pt x="9372" y="2298"/>
                </a:lnTo>
                <a:lnTo>
                  <a:pt x="9525" y="2235"/>
                </a:lnTo>
                <a:close/>
              </a:path>
              <a:path w="17145" h="12065">
                <a:moveTo>
                  <a:pt x="10121" y="508"/>
                </a:moveTo>
                <a:lnTo>
                  <a:pt x="9423" y="825"/>
                </a:lnTo>
                <a:lnTo>
                  <a:pt x="8978" y="1028"/>
                </a:lnTo>
                <a:lnTo>
                  <a:pt x="9499" y="977"/>
                </a:lnTo>
                <a:lnTo>
                  <a:pt x="10083" y="914"/>
                </a:lnTo>
                <a:lnTo>
                  <a:pt x="10121" y="508"/>
                </a:lnTo>
                <a:close/>
              </a:path>
              <a:path w="17145" h="12065">
                <a:moveTo>
                  <a:pt x="10718" y="965"/>
                </a:moveTo>
                <a:lnTo>
                  <a:pt x="9309" y="1282"/>
                </a:lnTo>
                <a:lnTo>
                  <a:pt x="9525" y="1117"/>
                </a:lnTo>
                <a:lnTo>
                  <a:pt x="7734" y="1638"/>
                </a:lnTo>
                <a:lnTo>
                  <a:pt x="7848" y="1778"/>
                </a:lnTo>
                <a:lnTo>
                  <a:pt x="7620" y="1930"/>
                </a:lnTo>
                <a:lnTo>
                  <a:pt x="7861" y="1866"/>
                </a:lnTo>
                <a:lnTo>
                  <a:pt x="7937" y="2247"/>
                </a:lnTo>
                <a:lnTo>
                  <a:pt x="6959" y="3098"/>
                </a:lnTo>
                <a:lnTo>
                  <a:pt x="7137" y="3289"/>
                </a:lnTo>
                <a:lnTo>
                  <a:pt x="7239" y="3479"/>
                </a:lnTo>
                <a:lnTo>
                  <a:pt x="5397" y="4203"/>
                </a:lnTo>
                <a:lnTo>
                  <a:pt x="4597" y="4775"/>
                </a:lnTo>
                <a:lnTo>
                  <a:pt x="4127" y="5181"/>
                </a:lnTo>
                <a:lnTo>
                  <a:pt x="2908" y="5651"/>
                </a:lnTo>
                <a:lnTo>
                  <a:pt x="2476" y="5918"/>
                </a:lnTo>
                <a:lnTo>
                  <a:pt x="2108" y="6083"/>
                </a:lnTo>
                <a:lnTo>
                  <a:pt x="2679" y="5918"/>
                </a:lnTo>
                <a:lnTo>
                  <a:pt x="2971" y="5791"/>
                </a:lnTo>
                <a:lnTo>
                  <a:pt x="3251" y="5664"/>
                </a:lnTo>
                <a:lnTo>
                  <a:pt x="2806" y="5791"/>
                </a:lnTo>
                <a:lnTo>
                  <a:pt x="4064" y="5232"/>
                </a:lnTo>
                <a:lnTo>
                  <a:pt x="3835" y="5422"/>
                </a:lnTo>
                <a:lnTo>
                  <a:pt x="4597" y="4991"/>
                </a:lnTo>
                <a:lnTo>
                  <a:pt x="6972" y="3644"/>
                </a:lnTo>
                <a:lnTo>
                  <a:pt x="6350" y="4013"/>
                </a:lnTo>
                <a:lnTo>
                  <a:pt x="7162" y="3822"/>
                </a:lnTo>
                <a:lnTo>
                  <a:pt x="8064" y="3429"/>
                </a:lnTo>
                <a:lnTo>
                  <a:pt x="7785" y="3352"/>
                </a:lnTo>
                <a:lnTo>
                  <a:pt x="7785" y="2933"/>
                </a:lnTo>
                <a:lnTo>
                  <a:pt x="8064" y="2628"/>
                </a:lnTo>
                <a:lnTo>
                  <a:pt x="8102" y="1917"/>
                </a:lnTo>
                <a:lnTo>
                  <a:pt x="8089" y="2438"/>
                </a:lnTo>
                <a:lnTo>
                  <a:pt x="9512" y="2222"/>
                </a:lnTo>
                <a:lnTo>
                  <a:pt x="9029" y="1993"/>
                </a:lnTo>
                <a:lnTo>
                  <a:pt x="9118" y="1676"/>
                </a:lnTo>
                <a:lnTo>
                  <a:pt x="8801" y="1651"/>
                </a:lnTo>
                <a:lnTo>
                  <a:pt x="9931" y="1320"/>
                </a:lnTo>
                <a:lnTo>
                  <a:pt x="10718" y="965"/>
                </a:lnTo>
                <a:close/>
              </a:path>
              <a:path w="17145" h="12065">
                <a:moveTo>
                  <a:pt x="10820" y="0"/>
                </a:moveTo>
                <a:lnTo>
                  <a:pt x="10160" y="190"/>
                </a:lnTo>
                <a:lnTo>
                  <a:pt x="9867" y="317"/>
                </a:lnTo>
                <a:lnTo>
                  <a:pt x="9499" y="482"/>
                </a:lnTo>
                <a:lnTo>
                  <a:pt x="10172" y="292"/>
                </a:lnTo>
                <a:lnTo>
                  <a:pt x="10464" y="165"/>
                </a:lnTo>
                <a:lnTo>
                  <a:pt x="10820" y="0"/>
                </a:lnTo>
                <a:close/>
              </a:path>
              <a:path w="17145" h="12065">
                <a:moveTo>
                  <a:pt x="10871" y="2247"/>
                </a:moveTo>
                <a:lnTo>
                  <a:pt x="8356" y="2794"/>
                </a:lnTo>
                <a:lnTo>
                  <a:pt x="8356" y="3289"/>
                </a:lnTo>
                <a:lnTo>
                  <a:pt x="8712" y="3327"/>
                </a:lnTo>
                <a:lnTo>
                  <a:pt x="10871" y="2247"/>
                </a:lnTo>
                <a:close/>
              </a:path>
              <a:path w="17145" h="12065">
                <a:moveTo>
                  <a:pt x="11785" y="1358"/>
                </a:moveTo>
                <a:lnTo>
                  <a:pt x="11074" y="1676"/>
                </a:lnTo>
                <a:lnTo>
                  <a:pt x="10934" y="1739"/>
                </a:lnTo>
                <a:lnTo>
                  <a:pt x="11087" y="1727"/>
                </a:lnTo>
                <a:lnTo>
                  <a:pt x="11391" y="1816"/>
                </a:lnTo>
                <a:lnTo>
                  <a:pt x="11785" y="1358"/>
                </a:lnTo>
                <a:close/>
              </a:path>
              <a:path w="17145" h="12065">
                <a:moveTo>
                  <a:pt x="12280" y="215"/>
                </a:moveTo>
                <a:lnTo>
                  <a:pt x="11315" y="647"/>
                </a:lnTo>
                <a:lnTo>
                  <a:pt x="10922" y="825"/>
                </a:lnTo>
                <a:lnTo>
                  <a:pt x="11391" y="876"/>
                </a:lnTo>
                <a:lnTo>
                  <a:pt x="11938" y="901"/>
                </a:lnTo>
                <a:lnTo>
                  <a:pt x="12280" y="215"/>
                </a:lnTo>
                <a:close/>
              </a:path>
              <a:path w="17145" h="12065">
                <a:moveTo>
                  <a:pt x="12852" y="5194"/>
                </a:moveTo>
                <a:lnTo>
                  <a:pt x="12268" y="5372"/>
                </a:lnTo>
                <a:lnTo>
                  <a:pt x="11988" y="5499"/>
                </a:lnTo>
                <a:lnTo>
                  <a:pt x="11709" y="5626"/>
                </a:lnTo>
                <a:lnTo>
                  <a:pt x="12293" y="5448"/>
                </a:lnTo>
                <a:lnTo>
                  <a:pt x="12852" y="5194"/>
                </a:lnTo>
                <a:close/>
              </a:path>
              <a:path w="17145" h="12065">
                <a:moveTo>
                  <a:pt x="13119" y="4648"/>
                </a:moveTo>
                <a:lnTo>
                  <a:pt x="12649" y="4787"/>
                </a:lnTo>
                <a:lnTo>
                  <a:pt x="12395" y="4902"/>
                </a:lnTo>
                <a:lnTo>
                  <a:pt x="12242" y="4965"/>
                </a:lnTo>
                <a:lnTo>
                  <a:pt x="12712" y="4826"/>
                </a:lnTo>
                <a:lnTo>
                  <a:pt x="12966" y="4711"/>
                </a:lnTo>
                <a:lnTo>
                  <a:pt x="13119" y="4648"/>
                </a:lnTo>
                <a:close/>
              </a:path>
              <a:path w="17145" h="12065">
                <a:moveTo>
                  <a:pt x="14236" y="4445"/>
                </a:moveTo>
                <a:lnTo>
                  <a:pt x="12471" y="5105"/>
                </a:lnTo>
                <a:lnTo>
                  <a:pt x="11899" y="5334"/>
                </a:lnTo>
                <a:lnTo>
                  <a:pt x="12204" y="5359"/>
                </a:lnTo>
                <a:lnTo>
                  <a:pt x="13068" y="4978"/>
                </a:lnTo>
                <a:lnTo>
                  <a:pt x="14236" y="4445"/>
                </a:lnTo>
                <a:close/>
              </a:path>
              <a:path w="17145" h="12065">
                <a:moveTo>
                  <a:pt x="14605" y="6705"/>
                </a:moveTo>
                <a:lnTo>
                  <a:pt x="14147" y="6845"/>
                </a:lnTo>
                <a:lnTo>
                  <a:pt x="13881" y="6959"/>
                </a:lnTo>
                <a:lnTo>
                  <a:pt x="13728" y="7023"/>
                </a:lnTo>
                <a:lnTo>
                  <a:pt x="14198" y="6883"/>
                </a:lnTo>
                <a:lnTo>
                  <a:pt x="14452" y="6769"/>
                </a:lnTo>
                <a:lnTo>
                  <a:pt x="14605" y="6705"/>
                </a:lnTo>
                <a:close/>
              </a:path>
              <a:path w="17145" h="12065">
                <a:moveTo>
                  <a:pt x="14706" y="6553"/>
                </a:moveTo>
                <a:lnTo>
                  <a:pt x="14122" y="6718"/>
                </a:lnTo>
                <a:lnTo>
                  <a:pt x="13843" y="6845"/>
                </a:lnTo>
                <a:lnTo>
                  <a:pt x="13563" y="6972"/>
                </a:lnTo>
                <a:lnTo>
                  <a:pt x="14147" y="6794"/>
                </a:lnTo>
                <a:lnTo>
                  <a:pt x="14427" y="6667"/>
                </a:lnTo>
                <a:lnTo>
                  <a:pt x="14706" y="6553"/>
                </a:lnTo>
                <a:close/>
              </a:path>
              <a:path w="17145" h="12065">
                <a:moveTo>
                  <a:pt x="15608" y="7162"/>
                </a:moveTo>
                <a:lnTo>
                  <a:pt x="15024" y="7327"/>
                </a:lnTo>
                <a:lnTo>
                  <a:pt x="14744" y="7454"/>
                </a:lnTo>
                <a:lnTo>
                  <a:pt x="14465" y="7581"/>
                </a:lnTo>
                <a:lnTo>
                  <a:pt x="15049" y="7404"/>
                </a:lnTo>
                <a:lnTo>
                  <a:pt x="15328" y="7277"/>
                </a:lnTo>
                <a:lnTo>
                  <a:pt x="15608" y="7162"/>
                </a:lnTo>
                <a:close/>
              </a:path>
              <a:path w="17145" h="12065">
                <a:moveTo>
                  <a:pt x="15621" y="6337"/>
                </a:moveTo>
                <a:lnTo>
                  <a:pt x="14490" y="6845"/>
                </a:lnTo>
                <a:lnTo>
                  <a:pt x="14008" y="7061"/>
                </a:lnTo>
                <a:lnTo>
                  <a:pt x="14579" y="7073"/>
                </a:lnTo>
                <a:lnTo>
                  <a:pt x="14833" y="7200"/>
                </a:lnTo>
                <a:lnTo>
                  <a:pt x="14668" y="7264"/>
                </a:lnTo>
                <a:lnTo>
                  <a:pt x="14516" y="7327"/>
                </a:lnTo>
                <a:lnTo>
                  <a:pt x="14884" y="7226"/>
                </a:lnTo>
                <a:lnTo>
                  <a:pt x="14681" y="7315"/>
                </a:lnTo>
                <a:lnTo>
                  <a:pt x="13589" y="7810"/>
                </a:lnTo>
                <a:lnTo>
                  <a:pt x="15252" y="7200"/>
                </a:lnTo>
                <a:lnTo>
                  <a:pt x="15582" y="7048"/>
                </a:lnTo>
                <a:lnTo>
                  <a:pt x="14947" y="7239"/>
                </a:lnTo>
                <a:lnTo>
                  <a:pt x="15240" y="7073"/>
                </a:lnTo>
                <a:lnTo>
                  <a:pt x="15392" y="7010"/>
                </a:lnTo>
                <a:lnTo>
                  <a:pt x="15036" y="7124"/>
                </a:lnTo>
                <a:lnTo>
                  <a:pt x="15621" y="6337"/>
                </a:lnTo>
                <a:close/>
              </a:path>
              <a:path w="17145" h="12065">
                <a:moveTo>
                  <a:pt x="15798" y="9220"/>
                </a:moveTo>
                <a:lnTo>
                  <a:pt x="15214" y="9385"/>
                </a:lnTo>
                <a:lnTo>
                  <a:pt x="14935" y="9512"/>
                </a:lnTo>
                <a:lnTo>
                  <a:pt x="14655" y="9639"/>
                </a:lnTo>
                <a:lnTo>
                  <a:pt x="15240" y="9461"/>
                </a:lnTo>
                <a:lnTo>
                  <a:pt x="15519" y="9334"/>
                </a:lnTo>
                <a:lnTo>
                  <a:pt x="15798" y="9220"/>
                </a:lnTo>
                <a:close/>
              </a:path>
              <a:path w="17145" h="12065">
                <a:moveTo>
                  <a:pt x="16344" y="5765"/>
                </a:moveTo>
                <a:lnTo>
                  <a:pt x="14325" y="6451"/>
                </a:lnTo>
                <a:lnTo>
                  <a:pt x="13004" y="7124"/>
                </a:lnTo>
                <a:lnTo>
                  <a:pt x="16344" y="5765"/>
                </a:lnTo>
                <a:close/>
              </a:path>
              <a:path w="17145" h="12065">
                <a:moveTo>
                  <a:pt x="16764" y="9105"/>
                </a:moveTo>
                <a:lnTo>
                  <a:pt x="15011" y="9702"/>
                </a:lnTo>
                <a:lnTo>
                  <a:pt x="14389" y="10172"/>
                </a:lnTo>
                <a:lnTo>
                  <a:pt x="16764" y="9105"/>
                </a:lnTo>
                <a:close/>
              </a:path>
            </a:pathLst>
          </a:custGeom>
          <a:solidFill>
            <a:srgbClr val="B88F51"/>
          </a:solidFill>
        </p:spPr>
        <p:txBody>
          <a:bodyPr wrap="square" lIns="0" tIns="0" rIns="0" bIns="0" rtlCol="0"/>
          <a:lstStyle/>
          <a:p>
            <a:endParaRPr sz="2511"/>
          </a:p>
        </p:txBody>
      </p:sp>
      <p:sp>
        <p:nvSpPr>
          <p:cNvPr id="214" name="bg object 214"/>
          <p:cNvSpPr/>
          <p:nvPr/>
        </p:nvSpPr>
        <p:spPr>
          <a:xfrm>
            <a:off x="7824327" y="310650"/>
            <a:ext cx="30163" cy="39291"/>
          </a:xfrm>
          <a:custGeom>
            <a:avLst/>
            <a:gdLst/>
            <a:ahLst/>
            <a:cxnLst/>
            <a:rect l="l" t="t" r="r" b="b"/>
            <a:pathLst>
              <a:path w="48259" h="62865">
                <a:moveTo>
                  <a:pt x="1498" y="4457"/>
                </a:moveTo>
                <a:lnTo>
                  <a:pt x="546" y="4876"/>
                </a:lnTo>
                <a:lnTo>
                  <a:pt x="0" y="5118"/>
                </a:lnTo>
                <a:lnTo>
                  <a:pt x="660" y="5156"/>
                </a:lnTo>
                <a:lnTo>
                  <a:pt x="1155" y="5270"/>
                </a:lnTo>
                <a:lnTo>
                  <a:pt x="1498" y="4457"/>
                </a:lnTo>
                <a:close/>
              </a:path>
              <a:path w="48259" h="62865">
                <a:moveTo>
                  <a:pt x="1625" y="5473"/>
                </a:moveTo>
                <a:lnTo>
                  <a:pt x="1168" y="5613"/>
                </a:lnTo>
                <a:lnTo>
                  <a:pt x="901" y="5727"/>
                </a:lnTo>
                <a:lnTo>
                  <a:pt x="749" y="5791"/>
                </a:lnTo>
                <a:lnTo>
                  <a:pt x="1219" y="5651"/>
                </a:lnTo>
                <a:lnTo>
                  <a:pt x="1473" y="5537"/>
                </a:lnTo>
                <a:lnTo>
                  <a:pt x="1625" y="5473"/>
                </a:lnTo>
                <a:close/>
              </a:path>
              <a:path w="48259" h="62865">
                <a:moveTo>
                  <a:pt x="1879" y="5702"/>
                </a:moveTo>
                <a:lnTo>
                  <a:pt x="1295" y="5880"/>
                </a:lnTo>
                <a:lnTo>
                  <a:pt x="1016" y="6007"/>
                </a:lnTo>
                <a:lnTo>
                  <a:pt x="736" y="6134"/>
                </a:lnTo>
                <a:lnTo>
                  <a:pt x="1320" y="5956"/>
                </a:lnTo>
                <a:lnTo>
                  <a:pt x="1879" y="5702"/>
                </a:lnTo>
                <a:close/>
              </a:path>
              <a:path w="48259" h="62865">
                <a:moveTo>
                  <a:pt x="1905" y="2590"/>
                </a:moveTo>
                <a:lnTo>
                  <a:pt x="1384" y="2743"/>
                </a:lnTo>
                <a:lnTo>
                  <a:pt x="1676" y="2324"/>
                </a:lnTo>
                <a:lnTo>
                  <a:pt x="952" y="2654"/>
                </a:lnTo>
                <a:lnTo>
                  <a:pt x="749" y="2743"/>
                </a:lnTo>
                <a:lnTo>
                  <a:pt x="965" y="2717"/>
                </a:lnTo>
                <a:lnTo>
                  <a:pt x="1181" y="2819"/>
                </a:lnTo>
                <a:lnTo>
                  <a:pt x="1041" y="2882"/>
                </a:lnTo>
                <a:lnTo>
                  <a:pt x="762" y="3009"/>
                </a:lnTo>
                <a:lnTo>
                  <a:pt x="1257" y="2857"/>
                </a:lnTo>
                <a:lnTo>
                  <a:pt x="1625" y="2717"/>
                </a:lnTo>
                <a:lnTo>
                  <a:pt x="1905" y="2590"/>
                </a:lnTo>
                <a:close/>
              </a:path>
              <a:path w="48259" h="62865">
                <a:moveTo>
                  <a:pt x="3657" y="4406"/>
                </a:moveTo>
                <a:lnTo>
                  <a:pt x="3479" y="4127"/>
                </a:lnTo>
                <a:lnTo>
                  <a:pt x="3035" y="4584"/>
                </a:lnTo>
                <a:lnTo>
                  <a:pt x="3657" y="4406"/>
                </a:lnTo>
                <a:close/>
              </a:path>
              <a:path w="48259" h="62865">
                <a:moveTo>
                  <a:pt x="3860" y="2590"/>
                </a:moveTo>
                <a:lnTo>
                  <a:pt x="3276" y="2755"/>
                </a:lnTo>
                <a:lnTo>
                  <a:pt x="2997" y="2882"/>
                </a:lnTo>
                <a:lnTo>
                  <a:pt x="2717" y="3009"/>
                </a:lnTo>
                <a:lnTo>
                  <a:pt x="3302" y="2832"/>
                </a:lnTo>
                <a:lnTo>
                  <a:pt x="3581" y="2705"/>
                </a:lnTo>
                <a:lnTo>
                  <a:pt x="3860" y="2590"/>
                </a:lnTo>
                <a:close/>
              </a:path>
              <a:path w="48259" h="62865">
                <a:moveTo>
                  <a:pt x="4051" y="3543"/>
                </a:moveTo>
                <a:lnTo>
                  <a:pt x="3886" y="3594"/>
                </a:lnTo>
                <a:lnTo>
                  <a:pt x="2590" y="4076"/>
                </a:lnTo>
                <a:lnTo>
                  <a:pt x="3454" y="4127"/>
                </a:lnTo>
                <a:lnTo>
                  <a:pt x="3949" y="3594"/>
                </a:lnTo>
                <a:close/>
              </a:path>
              <a:path w="48259" h="62865">
                <a:moveTo>
                  <a:pt x="4114" y="1993"/>
                </a:moveTo>
                <a:lnTo>
                  <a:pt x="3657" y="2133"/>
                </a:lnTo>
                <a:lnTo>
                  <a:pt x="3390" y="2247"/>
                </a:lnTo>
                <a:lnTo>
                  <a:pt x="3238" y="2311"/>
                </a:lnTo>
                <a:lnTo>
                  <a:pt x="3708" y="2171"/>
                </a:lnTo>
                <a:lnTo>
                  <a:pt x="3962" y="2057"/>
                </a:lnTo>
                <a:lnTo>
                  <a:pt x="4114" y="1993"/>
                </a:lnTo>
                <a:close/>
              </a:path>
              <a:path w="48259" h="62865">
                <a:moveTo>
                  <a:pt x="4216" y="1841"/>
                </a:moveTo>
                <a:lnTo>
                  <a:pt x="3683" y="1993"/>
                </a:lnTo>
                <a:lnTo>
                  <a:pt x="3987" y="1651"/>
                </a:lnTo>
                <a:lnTo>
                  <a:pt x="3276" y="1968"/>
                </a:lnTo>
                <a:lnTo>
                  <a:pt x="3136" y="2032"/>
                </a:lnTo>
                <a:lnTo>
                  <a:pt x="3289" y="2019"/>
                </a:lnTo>
                <a:lnTo>
                  <a:pt x="3479" y="2082"/>
                </a:lnTo>
                <a:lnTo>
                  <a:pt x="3352" y="2133"/>
                </a:lnTo>
                <a:lnTo>
                  <a:pt x="3073" y="2260"/>
                </a:lnTo>
                <a:lnTo>
                  <a:pt x="3568" y="2108"/>
                </a:lnTo>
                <a:lnTo>
                  <a:pt x="3937" y="1968"/>
                </a:lnTo>
                <a:lnTo>
                  <a:pt x="4216" y="1841"/>
                </a:lnTo>
                <a:close/>
              </a:path>
              <a:path w="48259" h="62865">
                <a:moveTo>
                  <a:pt x="4318" y="2730"/>
                </a:moveTo>
                <a:lnTo>
                  <a:pt x="3708" y="3009"/>
                </a:lnTo>
                <a:lnTo>
                  <a:pt x="3505" y="3098"/>
                </a:lnTo>
                <a:lnTo>
                  <a:pt x="3708" y="3086"/>
                </a:lnTo>
                <a:lnTo>
                  <a:pt x="4191" y="3111"/>
                </a:lnTo>
                <a:lnTo>
                  <a:pt x="4318" y="2730"/>
                </a:lnTo>
                <a:close/>
              </a:path>
              <a:path w="48259" h="62865">
                <a:moveTo>
                  <a:pt x="4381" y="1028"/>
                </a:moveTo>
                <a:lnTo>
                  <a:pt x="3911" y="1168"/>
                </a:lnTo>
                <a:lnTo>
                  <a:pt x="3657" y="1282"/>
                </a:lnTo>
                <a:lnTo>
                  <a:pt x="3505" y="1346"/>
                </a:lnTo>
                <a:lnTo>
                  <a:pt x="3975" y="1206"/>
                </a:lnTo>
                <a:lnTo>
                  <a:pt x="4229" y="1092"/>
                </a:lnTo>
                <a:lnTo>
                  <a:pt x="4381" y="1028"/>
                </a:lnTo>
                <a:close/>
              </a:path>
              <a:path w="48259" h="62865">
                <a:moveTo>
                  <a:pt x="4508" y="1358"/>
                </a:moveTo>
                <a:lnTo>
                  <a:pt x="4051" y="1498"/>
                </a:lnTo>
                <a:lnTo>
                  <a:pt x="3784" y="1612"/>
                </a:lnTo>
                <a:lnTo>
                  <a:pt x="3632" y="1676"/>
                </a:lnTo>
                <a:lnTo>
                  <a:pt x="4102" y="1536"/>
                </a:lnTo>
                <a:lnTo>
                  <a:pt x="4356" y="1422"/>
                </a:lnTo>
                <a:lnTo>
                  <a:pt x="4508" y="1358"/>
                </a:lnTo>
                <a:close/>
              </a:path>
              <a:path w="48259" h="62865">
                <a:moveTo>
                  <a:pt x="4635" y="1041"/>
                </a:moveTo>
                <a:lnTo>
                  <a:pt x="3975" y="1231"/>
                </a:lnTo>
                <a:lnTo>
                  <a:pt x="3683" y="1358"/>
                </a:lnTo>
                <a:lnTo>
                  <a:pt x="3314" y="1524"/>
                </a:lnTo>
                <a:lnTo>
                  <a:pt x="3987" y="1333"/>
                </a:lnTo>
                <a:lnTo>
                  <a:pt x="4279" y="1206"/>
                </a:lnTo>
                <a:lnTo>
                  <a:pt x="4635" y="1041"/>
                </a:lnTo>
                <a:close/>
              </a:path>
              <a:path w="48259" h="62865">
                <a:moveTo>
                  <a:pt x="5080" y="1587"/>
                </a:moveTo>
                <a:lnTo>
                  <a:pt x="5041" y="1193"/>
                </a:lnTo>
                <a:lnTo>
                  <a:pt x="4394" y="1485"/>
                </a:lnTo>
                <a:lnTo>
                  <a:pt x="4089" y="1625"/>
                </a:lnTo>
                <a:lnTo>
                  <a:pt x="4457" y="1663"/>
                </a:lnTo>
                <a:lnTo>
                  <a:pt x="5080" y="1587"/>
                </a:lnTo>
                <a:close/>
              </a:path>
              <a:path w="48259" h="62865">
                <a:moveTo>
                  <a:pt x="5130" y="2984"/>
                </a:moveTo>
                <a:lnTo>
                  <a:pt x="4279" y="3098"/>
                </a:lnTo>
                <a:lnTo>
                  <a:pt x="3797" y="3238"/>
                </a:lnTo>
                <a:lnTo>
                  <a:pt x="2806" y="3543"/>
                </a:lnTo>
                <a:lnTo>
                  <a:pt x="2959" y="3898"/>
                </a:lnTo>
                <a:lnTo>
                  <a:pt x="3911" y="3505"/>
                </a:lnTo>
                <a:lnTo>
                  <a:pt x="5130" y="2984"/>
                </a:lnTo>
                <a:close/>
              </a:path>
              <a:path w="48259" h="62865">
                <a:moveTo>
                  <a:pt x="5753" y="1816"/>
                </a:moveTo>
                <a:lnTo>
                  <a:pt x="3898" y="2222"/>
                </a:lnTo>
                <a:lnTo>
                  <a:pt x="2641" y="2781"/>
                </a:lnTo>
                <a:lnTo>
                  <a:pt x="4965" y="2171"/>
                </a:lnTo>
                <a:lnTo>
                  <a:pt x="5753" y="1816"/>
                </a:lnTo>
                <a:close/>
              </a:path>
              <a:path w="48259" h="62865">
                <a:moveTo>
                  <a:pt x="5765" y="0"/>
                </a:moveTo>
                <a:lnTo>
                  <a:pt x="5613" y="63"/>
                </a:lnTo>
                <a:lnTo>
                  <a:pt x="4838" y="342"/>
                </a:lnTo>
                <a:lnTo>
                  <a:pt x="4610" y="431"/>
                </a:lnTo>
                <a:lnTo>
                  <a:pt x="4076" y="647"/>
                </a:lnTo>
                <a:lnTo>
                  <a:pt x="4318" y="647"/>
                </a:lnTo>
                <a:lnTo>
                  <a:pt x="4152" y="723"/>
                </a:lnTo>
                <a:lnTo>
                  <a:pt x="4724" y="736"/>
                </a:lnTo>
                <a:lnTo>
                  <a:pt x="4622" y="889"/>
                </a:lnTo>
                <a:lnTo>
                  <a:pt x="4876" y="812"/>
                </a:lnTo>
                <a:lnTo>
                  <a:pt x="5092" y="901"/>
                </a:lnTo>
                <a:lnTo>
                  <a:pt x="5257" y="673"/>
                </a:lnTo>
                <a:lnTo>
                  <a:pt x="5499" y="571"/>
                </a:lnTo>
                <a:lnTo>
                  <a:pt x="5283" y="635"/>
                </a:lnTo>
                <a:lnTo>
                  <a:pt x="5765" y="0"/>
                </a:lnTo>
                <a:close/>
              </a:path>
              <a:path w="48259" h="62865">
                <a:moveTo>
                  <a:pt x="6261" y="2451"/>
                </a:moveTo>
                <a:lnTo>
                  <a:pt x="5791" y="2590"/>
                </a:lnTo>
                <a:lnTo>
                  <a:pt x="5537" y="2705"/>
                </a:lnTo>
                <a:lnTo>
                  <a:pt x="5384" y="2768"/>
                </a:lnTo>
                <a:lnTo>
                  <a:pt x="5854" y="2628"/>
                </a:lnTo>
                <a:lnTo>
                  <a:pt x="6108" y="2514"/>
                </a:lnTo>
                <a:lnTo>
                  <a:pt x="6261" y="2451"/>
                </a:lnTo>
                <a:close/>
              </a:path>
              <a:path w="48259" h="62865">
                <a:moveTo>
                  <a:pt x="6451" y="2286"/>
                </a:moveTo>
                <a:lnTo>
                  <a:pt x="5829" y="2476"/>
                </a:lnTo>
                <a:lnTo>
                  <a:pt x="6057" y="2362"/>
                </a:lnTo>
                <a:lnTo>
                  <a:pt x="6337" y="2247"/>
                </a:lnTo>
                <a:lnTo>
                  <a:pt x="5753" y="2413"/>
                </a:lnTo>
                <a:lnTo>
                  <a:pt x="5473" y="2540"/>
                </a:lnTo>
                <a:lnTo>
                  <a:pt x="5194" y="2667"/>
                </a:lnTo>
                <a:lnTo>
                  <a:pt x="5715" y="2514"/>
                </a:lnTo>
                <a:lnTo>
                  <a:pt x="5499" y="2603"/>
                </a:lnTo>
                <a:lnTo>
                  <a:pt x="5130" y="2768"/>
                </a:lnTo>
                <a:lnTo>
                  <a:pt x="5791" y="2590"/>
                </a:lnTo>
                <a:lnTo>
                  <a:pt x="6096" y="2451"/>
                </a:lnTo>
                <a:lnTo>
                  <a:pt x="6451" y="2286"/>
                </a:lnTo>
                <a:close/>
              </a:path>
              <a:path w="48259" h="62865">
                <a:moveTo>
                  <a:pt x="6489" y="2552"/>
                </a:moveTo>
                <a:lnTo>
                  <a:pt x="5588" y="2819"/>
                </a:lnTo>
                <a:lnTo>
                  <a:pt x="4495" y="3314"/>
                </a:lnTo>
                <a:lnTo>
                  <a:pt x="6159" y="2692"/>
                </a:lnTo>
                <a:lnTo>
                  <a:pt x="6489" y="2552"/>
                </a:lnTo>
                <a:close/>
              </a:path>
              <a:path w="48259" h="62865">
                <a:moveTo>
                  <a:pt x="6769" y="5219"/>
                </a:moveTo>
                <a:lnTo>
                  <a:pt x="6045" y="5549"/>
                </a:lnTo>
                <a:lnTo>
                  <a:pt x="5842" y="5638"/>
                </a:lnTo>
                <a:lnTo>
                  <a:pt x="6057" y="5613"/>
                </a:lnTo>
                <a:lnTo>
                  <a:pt x="6388" y="5765"/>
                </a:lnTo>
                <a:lnTo>
                  <a:pt x="6769" y="5219"/>
                </a:lnTo>
                <a:close/>
              </a:path>
              <a:path w="48259" h="62865">
                <a:moveTo>
                  <a:pt x="7505" y="3543"/>
                </a:moveTo>
                <a:lnTo>
                  <a:pt x="6680" y="3911"/>
                </a:lnTo>
                <a:lnTo>
                  <a:pt x="5664" y="4368"/>
                </a:lnTo>
                <a:lnTo>
                  <a:pt x="5537" y="4457"/>
                </a:lnTo>
                <a:lnTo>
                  <a:pt x="6527" y="3619"/>
                </a:lnTo>
                <a:lnTo>
                  <a:pt x="6705" y="3543"/>
                </a:lnTo>
                <a:lnTo>
                  <a:pt x="6565" y="3594"/>
                </a:lnTo>
                <a:lnTo>
                  <a:pt x="3657" y="4406"/>
                </a:lnTo>
                <a:lnTo>
                  <a:pt x="3759" y="4572"/>
                </a:lnTo>
                <a:lnTo>
                  <a:pt x="3784" y="4813"/>
                </a:lnTo>
                <a:lnTo>
                  <a:pt x="3949" y="5219"/>
                </a:lnTo>
                <a:lnTo>
                  <a:pt x="4025" y="5715"/>
                </a:lnTo>
                <a:lnTo>
                  <a:pt x="5130" y="4787"/>
                </a:lnTo>
                <a:lnTo>
                  <a:pt x="5283" y="4851"/>
                </a:lnTo>
                <a:lnTo>
                  <a:pt x="5143" y="4914"/>
                </a:lnTo>
                <a:lnTo>
                  <a:pt x="4940" y="5003"/>
                </a:lnTo>
                <a:lnTo>
                  <a:pt x="5156" y="4978"/>
                </a:lnTo>
                <a:lnTo>
                  <a:pt x="5486" y="5130"/>
                </a:lnTo>
                <a:lnTo>
                  <a:pt x="5867" y="4584"/>
                </a:lnTo>
                <a:lnTo>
                  <a:pt x="5461" y="4775"/>
                </a:lnTo>
                <a:lnTo>
                  <a:pt x="5740" y="4368"/>
                </a:lnTo>
                <a:lnTo>
                  <a:pt x="6819" y="4318"/>
                </a:lnTo>
                <a:lnTo>
                  <a:pt x="7302" y="4686"/>
                </a:lnTo>
                <a:lnTo>
                  <a:pt x="7505" y="3543"/>
                </a:lnTo>
                <a:close/>
              </a:path>
              <a:path w="48259" h="62865">
                <a:moveTo>
                  <a:pt x="7581" y="3467"/>
                </a:moveTo>
                <a:lnTo>
                  <a:pt x="6921" y="3657"/>
                </a:lnTo>
                <a:lnTo>
                  <a:pt x="6629" y="3784"/>
                </a:lnTo>
                <a:lnTo>
                  <a:pt x="6261" y="3949"/>
                </a:lnTo>
                <a:lnTo>
                  <a:pt x="6934" y="3759"/>
                </a:lnTo>
                <a:lnTo>
                  <a:pt x="7226" y="3632"/>
                </a:lnTo>
                <a:lnTo>
                  <a:pt x="7581" y="3467"/>
                </a:lnTo>
                <a:close/>
              </a:path>
              <a:path w="48259" h="62865">
                <a:moveTo>
                  <a:pt x="18897" y="46634"/>
                </a:moveTo>
                <a:lnTo>
                  <a:pt x="18542" y="45796"/>
                </a:lnTo>
                <a:lnTo>
                  <a:pt x="18224" y="45326"/>
                </a:lnTo>
                <a:lnTo>
                  <a:pt x="16179" y="47231"/>
                </a:lnTo>
                <a:lnTo>
                  <a:pt x="18897" y="46634"/>
                </a:lnTo>
                <a:close/>
              </a:path>
              <a:path w="48259" h="62865">
                <a:moveTo>
                  <a:pt x="19253" y="47536"/>
                </a:moveTo>
                <a:lnTo>
                  <a:pt x="19100" y="46596"/>
                </a:lnTo>
                <a:lnTo>
                  <a:pt x="18897" y="46634"/>
                </a:lnTo>
                <a:lnTo>
                  <a:pt x="19253" y="47536"/>
                </a:lnTo>
                <a:close/>
              </a:path>
              <a:path w="48259" h="62865">
                <a:moveTo>
                  <a:pt x="21971" y="46570"/>
                </a:moveTo>
                <a:lnTo>
                  <a:pt x="21729" y="46355"/>
                </a:lnTo>
                <a:lnTo>
                  <a:pt x="21526" y="46469"/>
                </a:lnTo>
                <a:lnTo>
                  <a:pt x="21971" y="46570"/>
                </a:lnTo>
                <a:close/>
              </a:path>
              <a:path w="48259" h="62865">
                <a:moveTo>
                  <a:pt x="22136" y="45453"/>
                </a:moveTo>
                <a:lnTo>
                  <a:pt x="21945" y="45453"/>
                </a:lnTo>
                <a:lnTo>
                  <a:pt x="22136" y="45453"/>
                </a:lnTo>
                <a:close/>
              </a:path>
              <a:path w="48259" h="62865">
                <a:moveTo>
                  <a:pt x="22326" y="43421"/>
                </a:moveTo>
                <a:lnTo>
                  <a:pt x="20548" y="43675"/>
                </a:lnTo>
                <a:lnTo>
                  <a:pt x="21463" y="43802"/>
                </a:lnTo>
                <a:lnTo>
                  <a:pt x="20662" y="44183"/>
                </a:lnTo>
                <a:lnTo>
                  <a:pt x="19926" y="44056"/>
                </a:lnTo>
                <a:lnTo>
                  <a:pt x="19354" y="44564"/>
                </a:lnTo>
                <a:lnTo>
                  <a:pt x="19888" y="44691"/>
                </a:lnTo>
                <a:lnTo>
                  <a:pt x="21729" y="46355"/>
                </a:lnTo>
                <a:lnTo>
                  <a:pt x="22174" y="46088"/>
                </a:lnTo>
                <a:lnTo>
                  <a:pt x="21742" y="45707"/>
                </a:lnTo>
                <a:lnTo>
                  <a:pt x="21501" y="45707"/>
                </a:lnTo>
                <a:lnTo>
                  <a:pt x="21945" y="45453"/>
                </a:lnTo>
                <a:lnTo>
                  <a:pt x="21107" y="45453"/>
                </a:lnTo>
                <a:lnTo>
                  <a:pt x="21285" y="45199"/>
                </a:lnTo>
                <a:lnTo>
                  <a:pt x="21361" y="44564"/>
                </a:lnTo>
                <a:lnTo>
                  <a:pt x="21894" y="44183"/>
                </a:lnTo>
                <a:lnTo>
                  <a:pt x="22237" y="43929"/>
                </a:lnTo>
                <a:lnTo>
                  <a:pt x="22288" y="43675"/>
                </a:lnTo>
                <a:lnTo>
                  <a:pt x="20866" y="44183"/>
                </a:lnTo>
                <a:lnTo>
                  <a:pt x="22326" y="43421"/>
                </a:lnTo>
                <a:close/>
              </a:path>
              <a:path w="48259" h="62865">
                <a:moveTo>
                  <a:pt x="23914" y="53708"/>
                </a:moveTo>
                <a:lnTo>
                  <a:pt x="23787" y="53187"/>
                </a:lnTo>
                <a:lnTo>
                  <a:pt x="20472" y="49390"/>
                </a:lnTo>
                <a:lnTo>
                  <a:pt x="19380" y="47866"/>
                </a:lnTo>
                <a:lnTo>
                  <a:pt x="19253" y="47536"/>
                </a:lnTo>
                <a:lnTo>
                  <a:pt x="19723" y="50533"/>
                </a:lnTo>
                <a:lnTo>
                  <a:pt x="22936" y="52819"/>
                </a:lnTo>
                <a:lnTo>
                  <a:pt x="23025" y="53454"/>
                </a:lnTo>
                <a:lnTo>
                  <a:pt x="22275" y="57505"/>
                </a:lnTo>
                <a:lnTo>
                  <a:pt x="23914" y="53708"/>
                </a:lnTo>
                <a:close/>
              </a:path>
              <a:path w="48259" h="62865">
                <a:moveTo>
                  <a:pt x="24206" y="46342"/>
                </a:moveTo>
                <a:lnTo>
                  <a:pt x="24104" y="46050"/>
                </a:lnTo>
                <a:lnTo>
                  <a:pt x="23939" y="45834"/>
                </a:lnTo>
                <a:lnTo>
                  <a:pt x="23431" y="45199"/>
                </a:lnTo>
                <a:lnTo>
                  <a:pt x="23456" y="44945"/>
                </a:lnTo>
                <a:lnTo>
                  <a:pt x="21983" y="45199"/>
                </a:lnTo>
                <a:lnTo>
                  <a:pt x="22085" y="45377"/>
                </a:lnTo>
                <a:lnTo>
                  <a:pt x="22415" y="45199"/>
                </a:lnTo>
                <a:lnTo>
                  <a:pt x="22174" y="46088"/>
                </a:lnTo>
                <a:lnTo>
                  <a:pt x="22656" y="45834"/>
                </a:lnTo>
                <a:lnTo>
                  <a:pt x="22758" y="46583"/>
                </a:lnTo>
                <a:lnTo>
                  <a:pt x="23012" y="46342"/>
                </a:lnTo>
                <a:lnTo>
                  <a:pt x="24206" y="46342"/>
                </a:lnTo>
                <a:close/>
              </a:path>
              <a:path w="48259" h="62865">
                <a:moveTo>
                  <a:pt x="25603" y="40474"/>
                </a:moveTo>
                <a:lnTo>
                  <a:pt x="25476" y="39636"/>
                </a:lnTo>
                <a:lnTo>
                  <a:pt x="25133" y="39230"/>
                </a:lnTo>
                <a:lnTo>
                  <a:pt x="25450" y="38989"/>
                </a:lnTo>
                <a:lnTo>
                  <a:pt x="25374" y="38595"/>
                </a:lnTo>
                <a:lnTo>
                  <a:pt x="25273" y="38341"/>
                </a:lnTo>
                <a:lnTo>
                  <a:pt x="25019" y="38341"/>
                </a:lnTo>
                <a:lnTo>
                  <a:pt x="25006" y="37706"/>
                </a:lnTo>
                <a:lnTo>
                  <a:pt x="24904" y="37452"/>
                </a:lnTo>
                <a:lnTo>
                  <a:pt x="25095" y="37198"/>
                </a:lnTo>
                <a:lnTo>
                  <a:pt x="24803" y="37198"/>
                </a:lnTo>
                <a:lnTo>
                  <a:pt x="25260" y="36525"/>
                </a:lnTo>
                <a:lnTo>
                  <a:pt x="23456" y="36944"/>
                </a:lnTo>
                <a:lnTo>
                  <a:pt x="24104" y="37071"/>
                </a:lnTo>
                <a:lnTo>
                  <a:pt x="23977" y="37198"/>
                </a:lnTo>
                <a:lnTo>
                  <a:pt x="23088" y="37706"/>
                </a:lnTo>
                <a:lnTo>
                  <a:pt x="23088" y="37833"/>
                </a:lnTo>
                <a:lnTo>
                  <a:pt x="24117" y="37452"/>
                </a:lnTo>
                <a:lnTo>
                  <a:pt x="24726" y="37452"/>
                </a:lnTo>
                <a:lnTo>
                  <a:pt x="24091" y="38087"/>
                </a:lnTo>
                <a:lnTo>
                  <a:pt x="23990" y="38290"/>
                </a:lnTo>
                <a:lnTo>
                  <a:pt x="24206" y="39293"/>
                </a:lnTo>
                <a:lnTo>
                  <a:pt x="24333" y="39636"/>
                </a:lnTo>
                <a:lnTo>
                  <a:pt x="25603" y="40474"/>
                </a:lnTo>
                <a:close/>
              </a:path>
              <a:path w="48259" h="62865">
                <a:moveTo>
                  <a:pt x="25908" y="41033"/>
                </a:moveTo>
                <a:lnTo>
                  <a:pt x="25831" y="40627"/>
                </a:lnTo>
                <a:lnTo>
                  <a:pt x="25603" y="40474"/>
                </a:lnTo>
                <a:lnTo>
                  <a:pt x="25615" y="40881"/>
                </a:lnTo>
                <a:lnTo>
                  <a:pt x="25908" y="41033"/>
                </a:lnTo>
                <a:close/>
              </a:path>
              <a:path w="48259" h="62865">
                <a:moveTo>
                  <a:pt x="26352" y="46088"/>
                </a:moveTo>
                <a:lnTo>
                  <a:pt x="26263" y="45580"/>
                </a:lnTo>
                <a:lnTo>
                  <a:pt x="26200" y="45440"/>
                </a:lnTo>
                <a:lnTo>
                  <a:pt x="25692" y="46342"/>
                </a:lnTo>
                <a:lnTo>
                  <a:pt x="26352" y="46088"/>
                </a:lnTo>
                <a:close/>
              </a:path>
              <a:path w="48259" h="62865">
                <a:moveTo>
                  <a:pt x="26492" y="44945"/>
                </a:moveTo>
                <a:lnTo>
                  <a:pt x="26403" y="44310"/>
                </a:lnTo>
                <a:lnTo>
                  <a:pt x="26390" y="43929"/>
                </a:lnTo>
                <a:lnTo>
                  <a:pt x="25908" y="43548"/>
                </a:lnTo>
                <a:lnTo>
                  <a:pt x="24968" y="43294"/>
                </a:lnTo>
                <a:lnTo>
                  <a:pt x="24244" y="44437"/>
                </a:lnTo>
                <a:lnTo>
                  <a:pt x="25793" y="44437"/>
                </a:lnTo>
                <a:lnTo>
                  <a:pt x="26200" y="45440"/>
                </a:lnTo>
                <a:lnTo>
                  <a:pt x="26492" y="44945"/>
                </a:lnTo>
                <a:close/>
              </a:path>
              <a:path w="48259" h="62865">
                <a:moveTo>
                  <a:pt x="26606" y="46418"/>
                </a:moveTo>
                <a:lnTo>
                  <a:pt x="26492" y="46151"/>
                </a:lnTo>
                <a:lnTo>
                  <a:pt x="25831" y="46469"/>
                </a:lnTo>
                <a:lnTo>
                  <a:pt x="26606" y="46418"/>
                </a:lnTo>
                <a:close/>
              </a:path>
              <a:path w="48259" h="62865">
                <a:moveTo>
                  <a:pt x="26987" y="35369"/>
                </a:moveTo>
                <a:lnTo>
                  <a:pt x="26390" y="35039"/>
                </a:lnTo>
                <a:lnTo>
                  <a:pt x="25273" y="35674"/>
                </a:lnTo>
                <a:lnTo>
                  <a:pt x="25933" y="35166"/>
                </a:lnTo>
                <a:lnTo>
                  <a:pt x="25158" y="35674"/>
                </a:lnTo>
                <a:lnTo>
                  <a:pt x="24955" y="35801"/>
                </a:lnTo>
                <a:lnTo>
                  <a:pt x="26987" y="35369"/>
                </a:lnTo>
                <a:close/>
              </a:path>
              <a:path w="48259" h="62865">
                <a:moveTo>
                  <a:pt x="27000" y="41643"/>
                </a:moveTo>
                <a:lnTo>
                  <a:pt x="25908" y="41033"/>
                </a:lnTo>
                <a:lnTo>
                  <a:pt x="26047" y="41897"/>
                </a:lnTo>
                <a:lnTo>
                  <a:pt x="25527" y="42265"/>
                </a:lnTo>
                <a:lnTo>
                  <a:pt x="25755" y="42532"/>
                </a:lnTo>
                <a:lnTo>
                  <a:pt x="26657" y="42151"/>
                </a:lnTo>
                <a:lnTo>
                  <a:pt x="26949" y="42329"/>
                </a:lnTo>
                <a:lnTo>
                  <a:pt x="26962" y="42151"/>
                </a:lnTo>
                <a:lnTo>
                  <a:pt x="27000" y="41643"/>
                </a:lnTo>
                <a:close/>
              </a:path>
              <a:path w="48259" h="62865">
                <a:moveTo>
                  <a:pt x="27089" y="37960"/>
                </a:moveTo>
                <a:lnTo>
                  <a:pt x="26644" y="38125"/>
                </a:lnTo>
                <a:lnTo>
                  <a:pt x="26873" y="38188"/>
                </a:lnTo>
                <a:lnTo>
                  <a:pt x="27025" y="38125"/>
                </a:lnTo>
                <a:lnTo>
                  <a:pt x="27089" y="37960"/>
                </a:lnTo>
                <a:close/>
              </a:path>
              <a:path w="48259" h="62865">
                <a:moveTo>
                  <a:pt x="27101" y="42430"/>
                </a:moveTo>
                <a:lnTo>
                  <a:pt x="26949" y="42329"/>
                </a:lnTo>
                <a:lnTo>
                  <a:pt x="27101" y="42430"/>
                </a:lnTo>
                <a:close/>
              </a:path>
              <a:path w="48259" h="62865">
                <a:moveTo>
                  <a:pt x="27381" y="35293"/>
                </a:moveTo>
                <a:lnTo>
                  <a:pt x="26987" y="35369"/>
                </a:lnTo>
                <a:lnTo>
                  <a:pt x="26670" y="35775"/>
                </a:lnTo>
                <a:lnTo>
                  <a:pt x="27381" y="35293"/>
                </a:lnTo>
                <a:close/>
              </a:path>
              <a:path w="48259" h="62865">
                <a:moveTo>
                  <a:pt x="27444" y="50914"/>
                </a:moveTo>
                <a:lnTo>
                  <a:pt x="27165" y="50355"/>
                </a:lnTo>
                <a:lnTo>
                  <a:pt x="26974" y="50279"/>
                </a:lnTo>
                <a:lnTo>
                  <a:pt x="27051" y="50787"/>
                </a:lnTo>
                <a:lnTo>
                  <a:pt x="27444" y="50914"/>
                </a:lnTo>
                <a:close/>
              </a:path>
              <a:path w="48259" h="62865">
                <a:moveTo>
                  <a:pt x="27520" y="45643"/>
                </a:moveTo>
                <a:lnTo>
                  <a:pt x="26454" y="46050"/>
                </a:lnTo>
                <a:lnTo>
                  <a:pt x="27520" y="45643"/>
                </a:lnTo>
                <a:close/>
              </a:path>
              <a:path w="48259" h="62865">
                <a:moveTo>
                  <a:pt x="27571" y="38087"/>
                </a:moveTo>
                <a:lnTo>
                  <a:pt x="27012" y="38188"/>
                </a:lnTo>
                <a:lnTo>
                  <a:pt x="27228" y="38290"/>
                </a:lnTo>
                <a:lnTo>
                  <a:pt x="27571" y="38087"/>
                </a:lnTo>
                <a:close/>
              </a:path>
              <a:path w="48259" h="62865">
                <a:moveTo>
                  <a:pt x="27940" y="51422"/>
                </a:moveTo>
                <a:lnTo>
                  <a:pt x="27749" y="51308"/>
                </a:lnTo>
                <a:lnTo>
                  <a:pt x="27597" y="51473"/>
                </a:lnTo>
                <a:lnTo>
                  <a:pt x="27940" y="51422"/>
                </a:lnTo>
                <a:close/>
              </a:path>
              <a:path w="48259" h="62865">
                <a:moveTo>
                  <a:pt x="27965" y="37706"/>
                </a:moveTo>
                <a:lnTo>
                  <a:pt x="27952" y="37363"/>
                </a:lnTo>
                <a:lnTo>
                  <a:pt x="27825" y="37579"/>
                </a:lnTo>
                <a:lnTo>
                  <a:pt x="27965" y="37706"/>
                </a:lnTo>
                <a:close/>
              </a:path>
              <a:path w="48259" h="62865">
                <a:moveTo>
                  <a:pt x="28054" y="50990"/>
                </a:moveTo>
                <a:lnTo>
                  <a:pt x="27597" y="51041"/>
                </a:lnTo>
                <a:lnTo>
                  <a:pt x="27495" y="51168"/>
                </a:lnTo>
                <a:lnTo>
                  <a:pt x="27749" y="51308"/>
                </a:lnTo>
                <a:lnTo>
                  <a:pt x="28054" y="50990"/>
                </a:lnTo>
                <a:close/>
              </a:path>
              <a:path w="48259" h="62865">
                <a:moveTo>
                  <a:pt x="28333" y="54292"/>
                </a:moveTo>
                <a:lnTo>
                  <a:pt x="28130" y="54343"/>
                </a:lnTo>
                <a:lnTo>
                  <a:pt x="28333" y="54292"/>
                </a:lnTo>
                <a:close/>
              </a:path>
              <a:path w="48259" h="62865">
                <a:moveTo>
                  <a:pt x="28422" y="45199"/>
                </a:moveTo>
                <a:lnTo>
                  <a:pt x="27520" y="45643"/>
                </a:lnTo>
                <a:lnTo>
                  <a:pt x="28346" y="45326"/>
                </a:lnTo>
                <a:lnTo>
                  <a:pt x="28422" y="45199"/>
                </a:lnTo>
                <a:close/>
              </a:path>
              <a:path w="48259" h="62865">
                <a:moveTo>
                  <a:pt x="28460" y="38798"/>
                </a:moveTo>
                <a:lnTo>
                  <a:pt x="28130" y="38849"/>
                </a:lnTo>
                <a:lnTo>
                  <a:pt x="28232" y="38989"/>
                </a:lnTo>
                <a:lnTo>
                  <a:pt x="28397" y="38938"/>
                </a:lnTo>
                <a:lnTo>
                  <a:pt x="28460" y="38798"/>
                </a:lnTo>
                <a:close/>
              </a:path>
              <a:path w="48259" h="62865">
                <a:moveTo>
                  <a:pt x="28473" y="50279"/>
                </a:moveTo>
                <a:lnTo>
                  <a:pt x="27787" y="50406"/>
                </a:lnTo>
                <a:lnTo>
                  <a:pt x="28155" y="50152"/>
                </a:lnTo>
                <a:lnTo>
                  <a:pt x="28130" y="49390"/>
                </a:lnTo>
                <a:lnTo>
                  <a:pt x="27863" y="48882"/>
                </a:lnTo>
                <a:lnTo>
                  <a:pt x="26682" y="49390"/>
                </a:lnTo>
                <a:lnTo>
                  <a:pt x="27165" y="50355"/>
                </a:lnTo>
                <a:lnTo>
                  <a:pt x="27901" y="50647"/>
                </a:lnTo>
                <a:lnTo>
                  <a:pt x="28244" y="50406"/>
                </a:lnTo>
                <a:lnTo>
                  <a:pt x="28473" y="50279"/>
                </a:lnTo>
                <a:close/>
              </a:path>
              <a:path w="48259" h="62865">
                <a:moveTo>
                  <a:pt x="28663" y="54216"/>
                </a:moveTo>
                <a:lnTo>
                  <a:pt x="28333" y="54292"/>
                </a:lnTo>
                <a:lnTo>
                  <a:pt x="28663" y="54216"/>
                </a:lnTo>
                <a:close/>
              </a:path>
              <a:path w="48259" h="62865">
                <a:moveTo>
                  <a:pt x="28714" y="54368"/>
                </a:moveTo>
                <a:lnTo>
                  <a:pt x="28689" y="54216"/>
                </a:lnTo>
                <a:lnTo>
                  <a:pt x="28092" y="54546"/>
                </a:lnTo>
                <a:lnTo>
                  <a:pt x="28714" y="54368"/>
                </a:lnTo>
                <a:close/>
              </a:path>
              <a:path w="48259" h="62865">
                <a:moveTo>
                  <a:pt x="28727" y="52057"/>
                </a:moveTo>
                <a:close/>
              </a:path>
              <a:path w="48259" h="62865">
                <a:moveTo>
                  <a:pt x="28892" y="52057"/>
                </a:moveTo>
                <a:lnTo>
                  <a:pt x="28727" y="52057"/>
                </a:lnTo>
                <a:lnTo>
                  <a:pt x="28892" y="52057"/>
                </a:lnTo>
                <a:close/>
              </a:path>
              <a:path w="48259" h="62865">
                <a:moveTo>
                  <a:pt x="28994" y="42583"/>
                </a:moveTo>
                <a:lnTo>
                  <a:pt x="28905" y="42341"/>
                </a:lnTo>
                <a:lnTo>
                  <a:pt x="28714" y="42722"/>
                </a:lnTo>
                <a:lnTo>
                  <a:pt x="28994" y="42583"/>
                </a:lnTo>
                <a:close/>
              </a:path>
              <a:path w="48259" h="62865">
                <a:moveTo>
                  <a:pt x="29044" y="52908"/>
                </a:moveTo>
                <a:lnTo>
                  <a:pt x="28854" y="52946"/>
                </a:lnTo>
                <a:lnTo>
                  <a:pt x="29044" y="52908"/>
                </a:lnTo>
                <a:close/>
              </a:path>
              <a:path w="48259" h="62865">
                <a:moveTo>
                  <a:pt x="29070" y="28943"/>
                </a:moveTo>
                <a:lnTo>
                  <a:pt x="28371" y="29057"/>
                </a:lnTo>
                <a:lnTo>
                  <a:pt x="28092" y="29197"/>
                </a:lnTo>
                <a:lnTo>
                  <a:pt x="27736" y="29375"/>
                </a:lnTo>
                <a:lnTo>
                  <a:pt x="28435" y="29260"/>
                </a:lnTo>
                <a:lnTo>
                  <a:pt x="29070" y="28943"/>
                </a:lnTo>
                <a:close/>
              </a:path>
              <a:path w="48259" h="62865">
                <a:moveTo>
                  <a:pt x="29146" y="53086"/>
                </a:moveTo>
                <a:lnTo>
                  <a:pt x="29019" y="53200"/>
                </a:lnTo>
                <a:lnTo>
                  <a:pt x="29146" y="53086"/>
                </a:lnTo>
                <a:close/>
              </a:path>
              <a:path w="48259" h="62865">
                <a:moveTo>
                  <a:pt x="29159" y="48628"/>
                </a:moveTo>
                <a:lnTo>
                  <a:pt x="28930" y="48742"/>
                </a:lnTo>
                <a:lnTo>
                  <a:pt x="29006" y="48882"/>
                </a:lnTo>
                <a:lnTo>
                  <a:pt x="29121" y="48742"/>
                </a:lnTo>
                <a:close/>
              </a:path>
              <a:path w="48259" h="62865">
                <a:moveTo>
                  <a:pt x="29273" y="53289"/>
                </a:moveTo>
                <a:lnTo>
                  <a:pt x="29095" y="53327"/>
                </a:lnTo>
                <a:lnTo>
                  <a:pt x="29273" y="53289"/>
                </a:lnTo>
                <a:close/>
              </a:path>
              <a:path w="48259" h="62865">
                <a:moveTo>
                  <a:pt x="29565" y="52819"/>
                </a:moveTo>
                <a:lnTo>
                  <a:pt x="29184" y="52882"/>
                </a:lnTo>
                <a:lnTo>
                  <a:pt x="29146" y="53086"/>
                </a:lnTo>
                <a:lnTo>
                  <a:pt x="29298" y="52946"/>
                </a:lnTo>
                <a:lnTo>
                  <a:pt x="29565" y="52819"/>
                </a:lnTo>
                <a:close/>
              </a:path>
              <a:path w="48259" h="62865">
                <a:moveTo>
                  <a:pt x="30099" y="50761"/>
                </a:moveTo>
                <a:lnTo>
                  <a:pt x="29692" y="50101"/>
                </a:lnTo>
                <a:lnTo>
                  <a:pt x="29743" y="49898"/>
                </a:lnTo>
                <a:lnTo>
                  <a:pt x="29946" y="49644"/>
                </a:lnTo>
                <a:lnTo>
                  <a:pt x="29146" y="49644"/>
                </a:lnTo>
                <a:lnTo>
                  <a:pt x="28625" y="48882"/>
                </a:lnTo>
                <a:lnTo>
                  <a:pt x="28892" y="48755"/>
                </a:lnTo>
                <a:lnTo>
                  <a:pt x="28867" y="48628"/>
                </a:lnTo>
                <a:lnTo>
                  <a:pt x="28448" y="47866"/>
                </a:lnTo>
                <a:lnTo>
                  <a:pt x="28422" y="46850"/>
                </a:lnTo>
                <a:lnTo>
                  <a:pt x="27800" y="46342"/>
                </a:lnTo>
                <a:lnTo>
                  <a:pt x="26606" y="46418"/>
                </a:lnTo>
                <a:lnTo>
                  <a:pt x="26720" y="46723"/>
                </a:lnTo>
                <a:lnTo>
                  <a:pt x="27673" y="47485"/>
                </a:lnTo>
                <a:lnTo>
                  <a:pt x="28321" y="49009"/>
                </a:lnTo>
                <a:lnTo>
                  <a:pt x="28397" y="49898"/>
                </a:lnTo>
                <a:lnTo>
                  <a:pt x="28460" y="50025"/>
                </a:lnTo>
                <a:lnTo>
                  <a:pt x="29133" y="49898"/>
                </a:lnTo>
                <a:lnTo>
                  <a:pt x="28282" y="50406"/>
                </a:lnTo>
                <a:lnTo>
                  <a:pt x="27901" y="50647"/>
                </a:lnTo>
                <a:lnTo>
                  <a:pt x="28168" y="50749"/>
                </a:lnTo>
                <a:lnTo>
                  <a:pt x="28130" y="50914"/>
                </a:lnTo>
                <a:lnTo>
                  <a:pt x="30099" y="50761"/>
                </a:lnTo>
                <a:close/>
              </a:path>
              <a:path w="48259" h="62865">
                <a:moveTo>
                  <a:pt x="30251" y="50990"/>
                </a:moveTo>
                <a:lnTo>
                  <a:pt x="30048" y="51079"/>
                </a:lnTo>
                <a:lnTo>
                  <a:pt x="30238" y="51054"/>
                </a:lnTo>
                <a:close/>
              </a:path>
              <a:path w="48259" h="62865">
                <a:moveTo>
                  <a:pt x="30289" y="49517"/>
                </a:moveTo>
                <a:lnTo>
                  <a:pt x="30251" y="49263"/>
                </a:lnTo>
                <a:lnTo>
                  <a:pt x="30022" y="49542"/>
                </a:lnTo>
                <a:lnTo>
                  <a:pt x="30289" y="49517"/>
                </a:lnTo>
                <a:close/>
              </a:path>
              <a:path w="48259" h="62865">
                <a:moveTo>
                  <a:pt x="30327" y="47104"/>
                </a:moveTo>
                <a:lnTo>
                  <a:pt x="30099" y="47167"/>
                </a:lnTo>
                <a:lnTo>
                  <a:pt x="30327" y="47104"/>
                </a:lnTo>
                <a:close/>
              </a:path>
              <a:path w="48259" h="62865">
                <a:moveTo>
                  <a:pt x="30391" y="51384"/>
                </a:moveTo>
                <a:lnTo>
                  <a:pt x="30289" y="51054"/>
                </a:lnTo>
                <a:lnTo>
                  <a:pt x="29324" y="51422"/>
                </a:lnTo>
                <a:lnTo>
                  <a:pt x="30048" y="51079"/>
                </a:lnTo>
                <a:lnTo>
                  <a:pt x="27965" y="51422"/>
                </a:lnTo>
                <a:lnTo>
                  <a:pt x="28359" y="52171"/>
                </a:lnTo>
                <a:lnTo>
                  <a:pt x="28562" y="52133"/>
                </a:lnTo>
                <a:lnTo>
                  <a:pt x="28270" y="51676"/>
                </a:lnTo>
                <a:lnTo>
                  <a:pt x="28714" y="52044"/>
                </a:lnTo>
                <a:lnTo>
                  <a:pt x="28917" y="51930"/>
                </a:lnTo>
                <a:lnTo>
                  <a:pt x="29337" y="51930"/>
                </a:lnTo>
                <a:lnTo>
                  <a:pt x="29832" y="51676"/>
                </a:lnTo>
                <a:lnTo>
                  <a:pt x="30073" y="51549"/>
                </a:lnTo>
                <a:lnTo>
                  <a:pt x="30302" y="51422"/>
                </a:lnTo>
                <a:close/>
              </a:path>
              <a:path w="48259" h="62865">
                <a:moveTo>
                  <a:pt x="30518" y="51422"/>
                </a:moveTo>
                <a:lnTo>
                  <a:pt x="30391" y="51384"/>
                </a:lnTo>
                <a:lnTo>
                  <a:pt x="30137" y="51523"/>
                </a:lnTo>
                <a:lnTo>
                  <a:pt x="30518" y="51422"/>
                </a:lnTo>
                <a:close/>
              </a:path>
              <a:path w="48259" h="62865">
                <a:moveTo>
                  <a:pt x="30670" y="31851"/>
                </a:moveTo>
                <a:lnTo>
                  <a:pt x="29972" y="32194"/>
                </a:lnTo>
                <a:lnTo>
                  <a:pt x="29832" y="32258"/>
                </a:lnTo>
                <a:lnTo>
                  <a:pt x="29997" y="32296"/>
                </a:lnTo>
                <a:lnTo>
                  <a:pt x="30378" y="32562"/>
                </a:lnTo>
                <a:lnTo>
                  <a:pt x="30670" y="31851"/>
                </a:lnTo>
                <a:close/>
              </a:path>
              <a:path w="48259" h="62865">
                <a:moveTo>
                  <a:pt x="30695" y="39103"/>
                </a:moveTo>
                <a:lnTo>
                  <a:pt x="30099" y="38722"/>
                </a:lnTo>
                <a:lnTo>
                  <a:pt x="29298" y="38201"/>
                </a:lnTo>
                <a:lnTo>
                  <a:pt x="28752" y="37198"/>
                </a:lnTo>
                <a:lnTo>
                  <a:pt x="28536" y="36817"/>
                </a:lnTo>
                <a:lnTo>
                  <a:pt x="28867" y="36563"/>
                </a:lnTo>
                <a:lnTo>
                  <a:pt x="29705" y="35928"/>
                </a:lnTo>
                <a:lnTo>
                  <a:pt x="28384" y="36182"/>
                </a:lnTo>
                <a:lnTo>
                  <a:pt x="28105" y="36398"/>
                </a:lnTo>
                <a:lnTo>
                  <a:pt x="28105" y="36563"/>
                </a:lnTo>
                <a:lnTo>
                  <a:pt x="27520" y="36944"/>
                </a:lnTo>
                <a:lnTo>
                  <a:pt x="27876" y="36690"/>
                </a:lnTo>
                <a:lnTo>
                  <a:pt x="28105" y="36563"/>
                </a:lnTo>
                <a:lnTo>
                  <a:pt x="28105" y="36398"/>
                </a:lnTo>
                <a:lnTo>
                  <a:pt x="27787" y="36690"/>
                </a:lnTo>
                <a:lnTo>
                  <a:pt x="27000" y="36563"/>
                </a:lnTo>
                <a:lnTo>
                  <a:pt x="27901" y="36436"/>
                </a:lnTo>
                <a:lnTo>
                  <a:pt x="28270" y="36245"/>
                </a:lnTo>
                <a:lnTo>
                  <a:pt x="28422" y="36169"/>
                </a:lnTo>
                <a:lnTo>
                  <a:pt x="29603" y="35547"/>
                </a:lnTo>
                <a:lnTo>
                  <a:pt x="26631" y="36563"/>
                </a:lnTo>
                <a:lnTo>
                  <a:pt x="25819" y="36563"/>
                </a:lnTo>
                <a:lnTo>
                  <a:pt x="26098" y="36309"/>
                </a:lnTo>
                <a:lnTo>
                  <a:pt x="26670" y="35775"/>
                </a:lnTo>
                <a:lnTo>
                  <a:pt x="26085" y="36182"/>
                </a:lnTo>
                <a:lnTo>
                  <a:pt x="25412" y="36309"/>
                </a:lnTo>
                <a:lnTo>
                  <a:pt x="25260" y="36525"/>
                </a:lnTo>
                <a:lnTo>
                  <a:pt x="25654" y="36436"/>
                </a:lnTo>
                <a:lnTo>
                  <a:pt x="26022" y="36309"/>
                </a:lnTo>
                <a:lnTo>
                  <a:pt x="25590" y="36525"/>
                </a:lnTo>
                <a:lnTo>
                  <a:pt x="25146" y="37122"/>
                </a:lnTo>
                <a:lnTo>
                  <a:pt x="25971" y="36944"/>
                </a:lnTo>
                <a:lnTo>
                  <a:pt x="26111" y="37198"/>
                </a:lnTo>
                <a:lnTo>
                  <a:pt x="26200" y="37490"/>
                </a:lnTo>
                <a:lnTo>
                  <a:pt x="25374" y="38087"/>
                </a:lnTo>
                <a:lnTo>
                  <a:pt x="25273" y="38341"/>
                </a:lnTo>
                <a:lnTo>
                  <a:pt x="26085" y="38341"/>
                </a:lnTo>
                <a:lnTo>
                  <a:pt x="26644" y="38125"/>
                </a:lnTo>
                <a:lnTo>
                  <a:pt x="26492" y="38087"/>
                </a:lnTo>
                <a:lnTo>
                  <a:pt x="27559" y="37579"/>
                </a:lnTo>
                <a:lnTo>
                  <a:pt x="27571" y="37363"/>
                </a:lnTo>
                <a:lnTo>
                  <a:pt x="27381" y="37198"/>
                </a:lnTo>
                <a:lnTo>
                  <a:pt x="27051" y="37198"/>
                </a:lnTo>
                <a:lnTo>
                  <a:pt x="27635" y="36944"/>
                </a:lnTo>
                <a:lnTo>
                  <a:pt x="27914" y="36817"/>
                </a:lnTo>
                <a:lnTo>
                  <a:pt x="27952" y="37363"/>
                </a:lnTo>
                <a:lnTo>
                  <a:pt x="28244" y="37198"/>
                </a:lnTo>
                <a:lnTo>
                  <a:pt x="28460" y="38798"/>
                </a:lnTo>
                <a:lnTo>
                  <a:pt x="29044" y="38722"/>
                </a:lnTo>
                <a:lnTo>
                  <a:pt x="28473" y="38925"/>
                </a:lnTo>
                <a:lnTo>
                  <a:pt x="28549" y="39484"/>
                </a:lnTo>
                <a:lnTo>
                  <a:pt x="28384" y="39230"/>
                </a:lnTo>
                <a:lnTo>
                  <a:pt x="28232" y="38989"/>
                </a:lnTo>
                <a:lnTo>
                  <a:pt x="27025" y="39357"/>
                </a:lnTo>
                <a:lnTo>
                  <a:pt x="27571" y="39103"/>
                </a:lnTo>
                <a:lnTo>
                  <a:pt x="28105" y="38849"/>
                </a:lnTo>
                <a:lnTo>
                  <a:pt x="28054" y="38722"/>
                </a:lnTo>
                <a:lnTo>
                  <a:pt x="27889" y="38468"/>
                </a:lnTo>
                <a:lnTo>
                  <a:pt x="27368" y="38328"/>
                </a:lnTo>
                <a:lnTo>
                  <a:pt x="27368" y="38468"/>
                </a:lnTo>
                <a:lnTo>
                  <a:pt x="27355" y="39103"/>
                </a:lnTo>
                <a:lnTo>
                  <a:pt x="26797" y="38976"/>
                </a:lnTo>
                <a:lnTo>
                  <a:pt x="26568" y="38849"/>
                </a:lnTo>
                <a:lnTo>
                  <a:pt x="26758" y="38849"/>
                </a:lnTo>
                <a:lnTo>
                  <a:pt x="27165" y="38595"/>
                </a:lnTo>
                <a:lnTo>
                  <a:pt x="27368" y="38468"/>
                </a:lnTo>
                <a:lnTo>
                  <a:pt x="27368" y="38328"/>
                </a:lnTo>
                <a:lnTo>
                  <a:pt x="27228" y="38290"/>
                </a:lnTo>
                <a:lnTo>
                  <a:pt x="26924" y="38468"/>
                </a:lnTo>
                <a:lnTo>
                  <a:pt x="26238" y="38595"/>
                </a:lnTo>
                <a:lnTo>
                  <a:pt x="26593" y="38341"/>
                </a:lnTo>
                <a:lnTo>
                  <a:pt x="26873" y="38214"/>
                </a:lnTo>
                <a:lnTo>
                  <a:pt x="26149" y="38468"/>
                </a:lnTo>
                <a:lnTo>
                  <a:pt x="25654" y="38849"/>
                </a:lnTo>
                <a:lnTo>
                  <a:pt x="25565" y="39738"/>
                </a:lnTo>
                <a:lnTo>
                  <a:pt x="25984" y="40246"/>
                </a:lnTo>
                <a:lnTo>
                  <a:pt x="26301" y="40246"/>
                </a:lnTo>
                <a:lnTo>
                  <a:pt x="28016" y="39357"/>
                </a:lnTo>
                <a:lnTo>
                  <a:pt x="28257" y="39230"/>
                </a:lnTo>
                <a:lnTo>
                  <a:pt x="27571" y="39611"/>
                </a:lnTo>
                <a:lnTo>
                  <a:pt x="28651" y="39484"/>
                </a:lnTo>
                <a:lnTo>
                  <a:pt x="30683" y="39243"/>
                </a:lnTo>
                <a:lnTo>
                  <a:pt x="30695" y="39103"/>
                </a:lnTo>
                <a:close/>
              </a:path>
              <a:path w="48259" h="62865">
                <a:moveTo>
                  <a:pt x="30822" y="45847"/>
                </a:moveTo>
                <a:lnTo>
                  <a:pt x="30568" y="45974"/>
                </a:lnTo>
                <a:lnTo>
                  <a:pt x="30810" y="46088"/>
                </a:lnTo>
                <a:lnTo>
                  <a:pt x="30822" y="45847"/>
                </a:lnTo>
                <a:close/>
              </a:path>
              <a:path w="48259" h="62865">
                <a:moveTo>
                  <a:pt x="30924" y="29235"/>
                </a:moveTo>
                <a:lnTo>
                  <a:pt x="30213" y="29591"/>
                </a:lnTo>
                <a:lnTo>
                  <a:pt x="30010" y="29692"/>
                </a:lnTo>
                <a:lnTo>
                  <a:pt x="30251" y="29730"/>
                </a:lnTo>
                <a:lnTo>
                  <a:pt x="30556" y="30010"/>
                </a:lnTo>
                <a:lnTo>
                  <a:pt x="29870" y="30353"/>
                </a:lnTo>
                <a:lnTo>
                  <a:pt x="29489" y="30543"/>
                </a:lnTo>
                <a:lnTo>
                  <a:pt x="30060" y="30810"/>
                </a:lnTo>
                <a:lnTo>
                  <a:pt x="30670" y="31051"/>
                </a:lnTo>
                <a:lnTo>
                  <a:pt x="30810" y="29883"/>
                </a:lnTo>
                <a:lnTo>
                  <a:pt x="30924" y="29235"/>
                </a:lnTo>
                <a:close/>
              </a:path>
              <a:path w="48259" h="62865">
                <a:moveTo>
                  <a:pt x="30949" y="50660"/>
                </a:moveTo>
                <a:lnTo>
                  <a:pt x="30124" y="50749"/>
                </a:lnTo>
                <a:lnTo>
                  <a:pt x="30251" y="50990"/>
                </a:lnTo>
                <a:lnTo>
                  <a:pt x="30949" y="50660"/>
                </a:lnTo>
                <a:close/>
              </a:path>
              <a:path w="48259" h="62865">
                <a:moveTo>
                  <a:pt x="33274" y="39458"/>
                </a:moveTo>
                <a:lnTo>
                  <a:pt x="32664" y="39585"/>
                </a:lnTo>
                <a:lnTo>
                  <a:pt x="32385" y="39712"/>
                </a:lnTo>
                <a:lnTo>
                  <a:pt x="32105" y="39852"/>
                </a:lnTo>
                <a:lnTo>
                  <a:pt x="32715" y="39738"/>
                </a:lnTo>
                <a:lnTo>
                  <a:pt x="33274" y="39458"/>
                </a:lnTo>
                <a:close/>
              </a:path>
              <a:path w="48259" h="62865">
                <a:moveTo>
                  <a:pt x="33375" y="38493"/>
                </a:moveTo>
                <a:lnTo>
                  <a:pt x="32893" y="38595"/>
                </a:lnTo>
                <a:lnTo>
                  <a:pt x="32639" y="38722"/>
                </a:lnTo>
                <a:lnTo>
                  <a:pt x="32486" y="38798"/>
                </a:lnTo>
                <a:lnTo>
                  <a:pt x="32969" y="38696"/>
                </a:lnTo>
                <a:lnTo>
                  <a:pt x="33375" y="38493"/>
                </a:lnTo>
                <a:close/>
              </a:path>
              <a:path w="48259" h="62865">
                <a:moveTo>
                  <a:pt x="34594" y="38544"/>
                </a:moveTo>
                <a:lnTo>
                  <a:pt x="33045" y="39052"/>
                </a:lnTo>
                <a:lnTo>
                  <a:pt x="32804" y="39141"/>
                </a:lnTo>
                <a:lnTo>
                  <a:pt x="32232" y="39357"/>
                </a:lnTo>
                <a:lnTo>
                  <a:pt x="32588" y="39522"/>
                </a:lnTo>
                <a:lnTo>
                  <a:pt x="33439" y="39103"/>
                </a:lnTo>
                <a:lnTo>
                  <a:pt x="34594" y="38544"/>
                </a:lnTo>
                <a:close/>
              </a:path>
              <a:path w="48259" h="62865">
                <a:moveTo>
                  <a:pt x="35826" y="42913"/>
                </a:moveTo>
                <a:lnTo>
                  <a:pt x="35344" y="43014"/>
                </a:lnTo>
                <a:lnTo>
                  <a:pt x="35090" y="43141"/>
                </a:lnTo>
                <a:lnTo>
                  <a:pt x="34937" y="43218"/>
                </a:lnTo>
                <a:lnTo>
                  <a:pt x="35420" y="43116"/>
                </a:lnTo>
                <a:lnTo>
                  <a:pt x="35687" y="42989"/>
                </a:lnTo>
                <a:lnTo>
                  <a:pt x="35826" y="42913"/>
                </a:lnTo>
                <a:close/>
              </a:path>
              <a:path w="48259" h="62865">
                <a:moveTo>
                  <a:pt x="35890" y="42659"/>
                </a:moveTo>
                <a:lnTo>
                  <a:pt x="35280" y="42773"/>
                </a:lnTo>
                <a:lnTo>
                  <a:pt x="35001" y="42913"/>
                </a:lnTo>
                <a:lnTo>
                  <a:pt x="34721" y="43053"/>
                </a:lnTo>
                <a:lnTo>
                  <a:pt x="35331" y="42938"/>
                </a:lnTo>
                <a:lnTo>
                  <a:pt x="35890" y="42659"/>
                </a:lnTo>
                <a:close/>
              </a:path>
              <a:path w="48259" h="62865">
                <a:moveTo>
                  <a:pt x="36855" y="42595"/>
                </a:moveTo>
                <a:lnTo>
                  <a:pt x="35737" y="43141"/>
                </a:lnTo>
                <a:lnTo>
                  <a:pt x="35267" y="43370"/>
                </a:lnTo>
                <a:lnTo>
                  <a:pt x="35915" y="43586"/>
                </a:lnTo>
                <a:lnTo>
                  <a:pt x="36258" y="43916"/>
                </a:lnTo>
                <a:lnTo>
                  <a:pt x="36093" y="43992"/>
                </a:lnTo>
                <a:lnTo>
                  <a:pt x="35941" y="44069"/>
                </a:lnTo>
                <a:lnTo>
                  <a:pt x="36334" y="43992"/>
                </a:lnTo>
                <a:lnTo>
                  <a:pt x="36690" y="43840"/>
                </a:lnTo>
                <a:lnTo>
                  <a:pt x="36830" y="43764"/>
                </a:lnTo>
                <a:lnTo>
                  <a:pt x="36461" y="43840"/>
                </a:lnTo>
                <a:lnTo>
                  <a:pt x="36855" y="42595"/>
                </a:lnTo>
                <a:close/>
              </a:path>
              <a:path w="48259" h="62865">
                <a:moveTo>
                  <a:pt x="37071" y="43929"/>
                </a:moveTo>
                <a:lnTo>
                  <a:pt x="36131" y="44107"/>
                </a:lnTo>
                <a:lnTo>
                  <a:pt x="35052" y="44640"/>
                </a:lnTo>
                <a:lnTo>
                  <a:pt x="36741" y="44081"/>
                </a:lnTo>
                <a:lnTo>
                  <a:pt x="37071" y="43929"/>
                </a:lnTo>
                <a:close/>
              </a:path>
              <a:path w="48259" h="62865">
                <a:moveTo>
                  <a:pt x="37134" y="44119"/>
                </a:moveTo>
                <a:lnTo>
                  <a:pt x="36525" y="44234"/>
                </a:lnTo>
                <a:lnTo>
                  <a:pt x="36245" y="44373"/>
                </a:lnTo>
                <a:lnTo>
                  <a:pt x="35966" y="44513"/>
                </a:lnTo>
                <a:lnTo>
                  <a:pt x="36576" y="44399"/>
                </a:lnTo>
                <a:lnTo>
                  <a:pt x="37134" y="44119"/>
                </a:lnTo>
                <a:close/>
              </a:path>
              <a:path w="48259" h="62865">
                <a:moveTo>
                  <a:pt x="37490" y="41783"/>
                </a:moveTo>
                <a:lnTo>
                  <a:pt x="36156" y="42151"/>
                </a:lnTo>
                <a:lnTo>
                  <a:pt x="37033" y="41033"/>
                </a:lnTo>
                <a:lnTo>
                  <a:pt x="35153" y="41681"/>
                </a:lnTo>
                <a:lnTo>
                  <a:pt x="34823" y="41795"/>
                </a:lnTo>
                <a:lnTo>
                  <a:pt x="35204" y="41871"/>
                </a:lnTo>
                <a:lnTo>
                  <a:pt x="35572" y="42303"/>
                </a:lnTo>
                <a:lnTo>
                  <a:pt x="35420" y="42341"/>
                </a:lnTo>
                <a:lnTo>
                  <a:pt x="34150" y="43129"/>
                </a:lnTo>
                <a:lnTo>
                  <a:pt x="35737" y="42494"/>
                </a:lnTo>
                <a:lnTo>
                  <a:pt x="35953" y="42405"/>
                </a:lnTo>
                <a:lnTo>
                  <a:pt x="37490" y="41783"/>
                </a:lnTo>
                <a:close/>
              </a:path>
              <a:path w="48259" h="62865">
                <a:moveTo>
                  <a:pt x="38100" y="48069"/>
                </a:moveTo>
                <a:lnTo>
                  <a:pt x="37490" y="48183"/>
                </a:lnTo>
                <a:lnTo>
                  <a:pt x="37211" y="48323"/>
                </a:lnTo>
                <a:lnTo>
                  <a:pt x="36931" y="48463"/>
                </a:lnTo>
                <a:lnTo>
                  <a:pt x="37541" y="48348"/>
                </a:lnTo>
                <a:lnTo>
                  <a:pt x="38100" y="48069"/>
                </a:lnTo>
                <a:close/>
              </a:path>
              <a:path w="48259" h="62865">
                <a:moveTo>
                  <a:pt x="38633" y="44081"/>
                </a:moveTo>
                <a:lnTo>
                  <a:pt x="36982" y="44564"/>
                </a:lnTo>
                <a:lnTo>
                  <a:pt x="35979" y="44958"/>
                </a:lnTo>
                <a:lnTo>
                  <a:pt x="36436" y="45161"/>
                </a:lnTo>
                <a:lnTo>
                  <a:pt x="37630" y="44564"/>
                </a:lnTo>
                <a:lnTo>
                  <a:pt x="38633" y="44081"/>
                </a:lnTo>
                <a:close/>
              </a:path>
              <a:path w="48259" h="62865">
                <a:moveTo>
                  <a:pt x="39281" y="52044"/>
                </a:moveTo>
                <a:lnTo>
                  <a:pt x="38785" y="51854"/>
                </a:lnTo>
                <a:lnTo>
                  <a:pt x="38862" y="52044"/>
                </a:lnTo>
                <a:lnTo>
                  <a:pt x="39014" y="52209"/>
                </a:lnTo>
                <a:lnTo>
                  <a:pt x="39268" y="52082"/>
                </a:lnTo>
                <a:close/>
              </a:path>
              <a:path w="48259" h="62865">
                <a:moveTo>
                  <a:pt x="44627" y="53835"/>
                </a:moveTo>
                <a:lnTo>
                  <a:pt x="41033" y="53835"/>
                </a:lnTo>
                <a:lnTo>
                  <a:pt x="40259" y="53454"/>
                </a:lnTo>
                <a:lnTo>
                  <a:pt x="39852" y="53073"/>
                </a:lnTo>
                <a:lnTo>
                  <a:pt x="37680" y="53962"/>
                </a:lnTo>
                <a:lnTo>
                  <a:pt x="37642" y="53581"/>
                </a:lnTo>
                <a:lnTo>
                  <a:pt x="38506" y="53200"/>
                </a:lnTo>
                <a:lnTo>
                  <a:pt x="39751" y="53086"/>
                </a:lnTo>
                <a:lnTo>
                  <a:pt x="39230" y="52438"/>
                </a:lnTo>
                <a:lnTo>
                  <a:pt x="38684" y="52679"/>
                </a:lnTo>
                <a:lnTo>
                  <a:pt x="38684" y="52946"/>
                </a:lnTo>
                <a:lnTo>
                  <a:pt x="38442" y="53086"/>
                </a:lnTo>
                <a:lnTo>
                  <a:pt x="38112" y="53200"/>
                </a:lnTo>
                <a:lnTo>
                  <a:pt x="38684" y="52946"/>
                </a:lnTo>
                <a:lnTo>
                  <a:pt x="38684" y="52679"/>
                </a:lnTo>
                <a:lnTo>
                  <a:pt x="38023" y="52819"/>
                </a:lnTo>
                <a:lnTo>
                  <a:pt x="38582" y="52565"/>
                </a:lnTo>
                <a:lnTo>
                  <a:pt x="39192" y="52438"/>
                </a:lnTo>
                <a:lnTo>
                  <a:pt x="39014" y="52209"/>
                </a:lnTo>
                <a:lnTo>
                  <a:pt x="38303" y="52539"/>
                </a:lnTo>
                <a:lnTo>
                  <a:pt x="38138" y="52311"/>
                </a:lnTo>
                <a:lnTo>
                  <a:pt x="38023" y="52057"/>
                </a:lnTo>
                <a:lnTo>
                  <a:pt x="37985" y="51803"/>
                </a:lnTo>
                <a:lnTo>
                  <a:pt x="37960" y="51676"/>
                </a:lnTo>
                <a:lnTo>
                  <a:pt x="37045" y="51803"/>
                </a:lnTo>
                <a:lnTo>
                  <a:pt x="37109" y="51676"/>
                </a:lnTo>
                <a:lnTo>
                  <a:pt x="37236" y="51422"/>
                </a:lnTo>
                <a:lnTo>
                  <a:pt x="37604" y="51168"/>
                </a:lnTo>
                <a:lnTo>
                  <a:pt x="37985" y="50914"/>
                </a:lnTo>
                <a:lnTo>
                  <a:pt x="38163" y="50787"/>
                </a:lnTo>
                <a:lnTo>
                  <a:pt x="38188" y="50647"/>
                </a:lnTo>
                <a:lnTo>
                  <a:pt x="37960" y="50533"/>
                </a:lnTo>
                <a:lnTo>
                  <a:pt x="37846" y="49644"/>
                </a:lnTo>
                <a:lnTo>
                  <a:pt x="37706" y="49517"/>
                </a:lnTo>
                <a:lnTo>
                  <a:pt x="37414" y="49263"/>
                </a:lnTo>
                <a:lnTo>
                  <a:pt x="36830" y="49364"/>
                </a:lnTo>
                <a:lnTo>
                  <a:pt x="38303" y="48641"/>
                </a:lnTo>
                <a:lnTo>
                  <a:pt x="38392" y="50914"/>
                </a:lnTo>
                <a:lnTo>
                  <a:pt x="38277" y="51676"/>
                </a:lnTo>
                <a:lnTo>
                  <a:pt x="38785" y="51854"/>
                </a:lnTo>
                <a:lnTo>
                  <a:pt x="40119" y="49390"/>
                </a:lnTo>
                <a:lnTo>
                  <a:pt x="40030" y="48882"/>
                </a:lnTo>
                <a:lnTo>
                  <a:pt x="39497" y="47612"/>
                </a:lnTo>
                <a:lnTo>
                  <a:pt x="39166" y="47485"/>
                </a:lnTo>
                <a:lnTo>
                  <a:pt x="38150" y="47599"/>
                </a:lnTo>
                <a:lnTo>
                  <a:pt x="39128" y="46672"/>
                </a:lnTo>
                <a:lnTo>
                  <a:pt x="38874" y="46672"/>
                </a:lnTo>
                <a:lnTo>
                  <a:pt x="37934" y="46520"/>
                </a:lnTo>
                <a:lnTo>
                  <a:pt x="38900" y="45897"/>
                </a:lnTo>
                <a:lnTo>
                  <a:pt x="38011" y="46316"/>
                </a:lnTo>
                <a:lnTo>
                  <a:pt x="39103" y="45618"/>
                </a:lnTo>
                <a:lnTo>
                  <a:pt x="37452" y="45046"/>
                </a:lnTo>
                <a:lnTo>
                  <a:pt x="37223" y="45148"/>
                </a:lnTo>
                <a:lnTo>
                  <a:pt x="36728" y="45504"/>
                </a:lnTo>
                <a:lnTo>
                  <a:pt x="36347" y="46024"/>
                </a:lnTo>
                <a:lnTo>
                  <a:pt x="36817" y="46329"/>
                </a:lnTo>
                <a:lnTo>
                  <a:pt x="37084" y="46456"/>
                </a:lnTo>
                <a:lnTo>
                  <a:pt x="37693" y="46456"/>
                </a:lnTo>
                <a:lnTo>
                  <a:pt x="37553" y="46520"/>
                </a:lnTo>
                <a:lnTo>
                  <a:pt x="37465" y="46685"/>
                </a:lnTo>
                <a:lnTo>
                  <a:pt x="37719" y="48006"/>
                </a:lnTo>
                <a:lnTo>
                  <a:pt x="38023" y="47726"/>
                </a:lnTo>
                <a:lnTo>
                  <a:pt x="38290" y="47993"/>
                </a:lnTo>
                <a:lnTo>
                  <a:pt x="38303" y="48463"/>
                </a:lnTo>
                <a:lnTo>
                  <a:pt x="37363" y="48717"/>
                </a:lnTo>
                <a:lnTo>
                  <a:pt x="36817" y="49364"/>
                </a:lnTo>
                <a:lnTo>
                  <a:pt x="35852" y="49517"/>
                </a:lnTo>
                <a:lnTo>
                  <a:pt x="37109" y="48882"/>
                </a:lnTo>
                <a:lnTo>
                  <a:pt x="37299" y="48793"/>
                </a:lnTo>
                <a:lnTo>
                  <a:pt x="36982" y="48628"/>
                </a:lnTo>
                <a:lnTo>
                  <a:pt x="36512" y="48247"/>
                </a:lnTo>
                <a:lnTo>
                  <a:pt x="35572" y="46050"/>
                </a:lnTo>
                <a:lnTo>
                  <a:pt x="35496" y="45923"/>
                </a:lnTo>
                <a:lnTo>
                  <a:pt x="35179" y="45669"/>
                </a:lnTo>
                <a:lnTo>
                  <a:pt x="35179" y="48882"/>
                </a:lnTo>
                <a:lnTo>
                  <a:pt x="33553" y="49898"/>
                </a:lnTo>
                <a:lnTo>
                  <a:pt x="33553" y="50152"/>
                </a:lnTo>
                <a:lnTo>
                  <a:pt x="33134" y="50406"/>
                </a:lnTo>
                <a:lnTo>
                  <a:pt x="32956" y="50457"/>
                </a:lnTo>
                <a:lnTo>
                  <a:pt x="32956" y="51676"/>
                </a:lnTo>
                <a:lnTo>
                  <a:pt x="32372" y="52057"/>
                </a:lnTo>
                <a:lnTo>
                  <a:pt x="32727" y="51803"/>
                </a:lnTo>
                <a:lnTo>
                  <a:pt x="32956" y="51676"/>
                </a:lnTo>
                <a:lnTo>
                  <a:pt x="32956" y="50457"/>
                </a:lnTo>
                <a:lnTo>
                  <a:pt x="32651" y="50533"/>
                </a:lnTo>
                <a:lnTo>
                  <a:pt x="32804" y="50406"/>
                </a:lnTo>
                <a:lnTo>
                  <a:pt x="33058" y="50279"/>
                </a:lnTo>
                <a:lnTo>
                  <a:pt x="33553" y="50152"/>
                </a:lnTo>
                <a:lnTo>
                  <a:pt x="33553" y="49898"/>
                </a:lnTo>
                <a:lnTo>
                  <a:pt x="33147" y="50152"/>
                </a:lnTo>
                <a:lnTo>
                  <a:pt x="32651" y="50025"/>
                </a:lnTo>
                <a:lnTo>
                  <a:pt x="32677" y="50152"/>
                </a:lnTo>
                <a:lnTo>
                  <a:pt x="32613" y="50025"/>
                </a:lnTo>
                <a:lnTo>
                  <a:pt x="32613" y="50914"/>
                </a:lnTo>
                <a:lnTo>
                  <a:pt x="32385" y="51041"/>
                </a:lnTo>
                <a:lnTo>
                  <a:pt x="32131" y="51142"/>
                </a:lnTo>
                <a:lnTo>
                  <a:pt x="32131" y="52438"/>
                </a:lnTo>
                <a:lnTo>
                  <a:pt x="31483" y="52819"/>
                </a:lnTo>
                <a:lnTo>
                  <a:pt x="30784" y="52946"/>
                </a:lnTo>
                <a:lnTo>
                  <a:pt x="31153" y="52692"/>
                </a:lnTo>
                <a:lnTo>
                  <a:pt x="31432" y="52565"/>
                </a:lnTo>
                <a:lnTo>
                  <a:pt x="32131" y="52438"/>
                </a:lnTo>
                <a:lnTo>
                  <a:pt x="32131" y="51142"/>
                </a:lnTo>
                <a:lnTo>
                  <a:pt x="32321" y="51041"/>
                </a:lnTo>
                <a:lnTo>
                  <a:pt x="32613" y="50914"/>
                </a:lnTo>
                <a:lnTo>
                  <a:pt x="32613" y="50025"/>
                </a:lnTo>
                <a:lnTo>
                  <a:pt x="32181" y="49136"/>
                </a:lnTo>
                <a:lnTo>
                  <a:pt x="32004" y="49009"/>
                </a:lnTo>
                <a:lnTo>
                  <a:pt x="30264" y="47739"/>
                </a:lnTo>
                <a:lnTo>
                  <a:pt x="30149" y="47358"/>
                </a:lnTo>
                <a:lnTo>
                  <a:pt x="30111" y="47231"/>
                </a:lnTo>
                <a:lnTo>
                  <a:pt x="29921" y="47358"/>
                </a:lnTo>
                <a:lnTo>
                  <a:pt x="29591" y="47358"/>
                </a:lnTo>
                <a:lnTo>
                  <a:pt x="29845" y="47231"/>
                </a:lnTo>
                <a:lnTo>
                  <a:pt x="30099" y="47167"/>
                </a:lnTo>
                <a:lnTo>
                  <a:pt x="29845" y="46342"/>
                </a:lnTo>
                <a:lnTo>
                  <a:pt x="30416" y="46050"/>
                </a:lnTo>
                <a:lnTo>
                  <a:pt x="30454" y="45923"/>
                </a:lnTo>
                <a:lnTo>
                  <a:pt x="30251" y="45834"/>
                </a:lnTo>
                <a:lnTo>
                  <a:pt x="30035" y="45834"/>
                </a:lnTo>
                <a:lnTo>
                  <a:pt x="30429" y="45580"/>
                </a:lnTo>
                <a:lnTo>
                  <a:pt x="30822" y="45326"/>
                </a:lnTo>
                <a:lnTo>
                  <a:pt x="30822" y="45796"/>
                </a:lnTo>
                <a:lnTo>
                  <a:pt x="31102" y="45707"/>
                </a:lnTo>
                <a:lnTo>
                  <a:pt x="32118" y="45326"/>
                </a:lnTo>
                <a:lnTo>
                  <a:pt x="31635" y="46634"/>
                </a:lnTo>
                <a:lnTo>
                  <a:pt x="31521" y="47231"/>
                </a:lnTo>
                <a:lnTo>
                  <a:pt x="31762" y="47866"/>
                </a:lnTo>
                <a:lnTo>
                  <a:pt x="31889" y="48755"/>
                </a:lnTo>
                <a:lnTo>
                  <a:pt x="32448" y="49263"/>
                </a:lnTo>
                <a:lnTo>
                  <a:pt x="35179" y="48882"/>
                </a:lnTo>
                <a:lnTo>
                  <a:pt x="35179" y="45669"/>
                </a:lnTo>
                <a:lnTo>
                  <a:pt x="34759" y="45326"/>
                </a:lnTo>
                <a:lnTo>
                  <a:pt x="34455" y="45072"/>
                </a:lnTo>
                <a:lnTo>
                  <a:pt x="34302" y="44945"/>
                </a:lnTo>
                <a:lnTo>
                  <a:pt x="33985" y="44691"/>
                </a:lnTo>
                <a:lnTo>
                  <a:pt x="33185" y="43929"/>
                </a:lnTo>
                <a:lnTo>
                  <a:pt x="32245" y="43040"/>
                </a:lnTo>
                <a:lnTo>
                  <a:pt x="31978" y="42786"/>
                </a:lnTo>
                <a:lnTo>
                  <a:pt x="32118" y="42659"/>
                </a:lnTo>
                <a:lnTo>
                  <a:pt x="32981" y="41897"/>
                </a:lnTo>
                <a:lnTo>
                  <a:pt x="33401" y="41516"/>
                </a:lnTo>
                <a:lnTo>
                  <a:pt x="32156" y="41262"/>
                </a:lnTo>
                <a:lnTo>
                  <a:pt x="31216" y="41516"/>
                </a:lnTo>
                <a:lnTo>
                  <a:pt x="31026" y="41389"/>
                </a:lnTo>
                <a:lnTo>
                  <a:pt x="30772" y="41224"/>
                </a:lnTo>
                <a:lnTo>
                  <a:pt x="30772" y="41389"/>
                </a:lnTo>
                <a:lnTo>
                  <a:pt x="30454" y="41516"/>
                </a:lnTo>
                <a:lnTo>
                  <a:pt x="28765" y="42024"/>
                </a:lnTo>
                <a:lnTo>
                  <a:pt x="29032" y="41897"/>
                </a:lnTo>
                <a:lnTo>
                  <a:pt x="29832" y="41516"/>
                </a:lnTo>
                <a:lnTo>
                  <a:pt x="30772" y="41389"/>
                </a:lnTo>
                <a:lnTo>
                  <a:pt x="30772" y="41224"/>
                </a:lnTo>
                <a:lnTo>
                  <a:pt x="30645" y="41135"/>
                </a:lnTo>
                <a:lnTo>
                  <a:pt x="30568" y="40881"/>
                </a:lnTo>
                <a:lnTo>
                  <a:pt x="30607" y="39992"/>
                </a:lnTo>
                <a:lnTo>
                  <a:pt x="30645" y="39611"/>
                </a:lnTo>
                <a:lnTo>
                  <a:pt x="30683" y="39293"/>
                </a:lnTo>
                <a:lnTo>
                  <a:pt x="29946" y="39636"/>
                </a:lnTo>
                <a:lnTo>
                  <a:pt x="30124" y="39611"/>
                </a:lnTo>
                <a:lnTo>
                  <a:pt x="29972" y="39687"/>
                </a:lnTo>
                <a:lnTo>
                  <a:pt x="29972" y="41135"/>
                </a:lnTo>
                <a:lnTo>
                  <a:pt x="29387" y="41516"/>
                </a:lnTo>
                <a:lnTo>
                  <a:pt x="29743" y="41262"/>
                </a:lnTo>
                <a:lnTo>
                  <a:pt x="29972" y="41135"/>
                </a:lnTo>
                <a:lnTo>
                  <a:pt x="29972" y="39687"/>
                </a:lnTo>
                <a:lnTo>
                  <a:pt x="29222" y="39992"/>
                </a:lnTo>
                <a:lnTo>
                  <a:pt x="29946" y="39636"/>
                </a:lnTo>
                <a:lnTo>
                  <a:pt x="28829" y="39827"/>
                </a:lnTo>
                <a:lnTo>
                  <a:pt x="28829" y="41516"/>
                </a:lnTo>
                <a:lnTo>
                  <a:pt x="28244" y="41897"/>
                </a:lnTo>
                <a:lnTo>
                  <a:pt x="28422" y="41770"/>
                </a:lnTo>
                <a:lnTo>
                  <a:pt x="28600" y="41643"/>
                </a:lnTo>
                <a:lnTo>
                  <a:pt x="28829" y="41516"/>
                </a:lnTo>
                <a:lnTo>
                  <a:pt x="28829" y="39827"/>
                </a:lnTo>
                <a:lnTo>
                  <a:pt x="28778" y="41516"/>
                </a:lnTo>
                <a:lnTo>
                  <a:pt x="28194" y="41770"/>
                </a:lnTo>
                <a:lnTo>
                  <a:pt x="28549" y="41516"/>
                </a:lnTo>
                <a:lnTo>
                  <a:pt x="28778" y="41516"/>
                </a:lnTo>
                <a:lnTo>
                  <a:pt x="28778" y="39839"/>
                </a:lnTo>
                <a:lnTo>
                  <a:pt x="26301" y="40246"/>
                </a:lnTo>
                <a:lnTo>
                  <a:pt x="28016" y="40246"/>
                </a:lnTo>
                <a:lnTo>
                  <a:pt x="27343" y="41643"/>
                </a:lnTo>
                <a:lnTo>
                  <a:pt x="28524" y="42265"/>
                </a:lnTo>
                <a:lnTo>
                  <a:pt x="28803" y="42151"/>
                </a:lnTo>
                <a:lnTo>
                  <a:pt x="28549" y="42278"/>
                </a:lnTo>
                <a:lnTo>
                  <a:pt x="27851" y="42532"/>
                </a:lnTo>
                <a:lnTo>
                  <a:pt x="27101" y="42430"/>
                </a:lnTo>
                <a:lnTo>
                  <a:pt x="27152" y="42786"/>
                </a:lnTo>
                <a:lnTo>
                  <a:pt x="27089" y="42913"/>
                </a:lnTo>
                <a:lnTo>
                  <a:pt x="27787" y="42659"/>
                </a:lnTo>
                <a:lnTo>
                  <a:pt x="28854" y="42354"/>
                </a:lnTo>
                <a:lnTo>
                  <a:pt x="29591" y="42151"/>
                </a:lnTo>
                <a:lnTo>
                  <a:pt x="30035" y="42024"/>
                </a:lnTo>
                <a:lnTo>
                  <a:pt x="30480" y="41897"/>
                </a:lnTo>
                <a:lnTo>
                  <a:pt x="29108" y="42532"/>
                </a:lnTo>
                <a:lnTo>
                  <a:pt x="29044" y="42722"/>
                </a:lnTo>
                <a:lnTo>
                  <a:pt x="29438" y="43675"/>
                </a:lnTo>
                <a:lnTo>
                  <a:pt x="30035" y="43929"/>
                </a:lnTo>
                <a:lnTo>
                  <a:pt x="30314" y="44310"/>
                </a:lnTo>
                <a:lnTo>
                  <a:pt x="31102" y="43929"/>
                </a:lnTo>
                <a:lnTo>
                  <a:pt x="31076" y="45072"/>
                </a:lnTo>
                <a:lnTo>
                  <a:pt x="30441" y="45453"/>
                </a:lnTo>
                <a:lnTo>
                  <a:pt x="29743" y="45580"/>
                </a:lnTo>
                <a:lnTo>
                  <a:pt x="30099" y="45326"/>
                </a:lnTo>
                <a:lnTo>
                  <a:pt x="30378" y="45199"/>
                </a:lnTo>
                <a:lnTo>
                  <a:pt x="31076" y="45072"/>
                </a:lnTo>
                <a:lnTo>
                  <a:pt x="31076" y="43954"/>
                </a:lnTo>
                <a:lnTo>
                  <a:pt x="30886" y="44056"/>
                </a:lnTo>
                <a:lnTo>
                  <a:pt x="31038" y="44056"/>
                </a:lnTo>
                <a:lnTo>
                  <a:pt x="30264" y="44500"/>
                </a:lnTo>
                <a:lnTo>
                  <a:pt x="30264" y="44945"/>
                </a:lnTo>
                <a:lnTo>
                  <a:pt x="30238" y="45199"/>
                </a:lnTo>
                <a:lnTo>
                  <a:pt x="29819" y="45453"/>
                </a:lnTo>
                <a:lnTo>
                  <a:pt x="29337" y="45580"/>
                </a:lnTo>
                <a:lnTo>
                  <a:pt x="29502" y="45440"/>
                </a:lnTo>
                <a:lnTo>
                  <a:pt x="29756" y="45326"/>
                </a:lnTo>
                <a:lnTo>
                  <a:pt x="30238" y="45199"/>
                </a:lnTo>
                <a:lnTo>
                  <a:pt x="30238" y="44958"/>
                </a:lnTo>
                <a:lnTo>
                  <a:pt x="29718" y="45199"/>
                </a:lnTo>
                <a:lnTo>
                  <a:pt x="29108" y="45326"/>
                </a:lnTo>
                <a:lnTo>
                  <a:pt x="29654" y="45072"/>
                </a:lnTo>
                <a:lnTo>
                  <a:pt x="30264" y="44945"/>
                </a:lnTo>
                <a:lnTo>
                  <a:pt x="30264" y="44500"/>
                </a:lnTo>
                <a:lnTo>
                  <a:pt x="28905" y="45275"/>
                </a:lnTo>
                <a:lnTo>
                  <a:pt x="29933" y="44945"/>
                </a:lnTo>
                <a:lnTo>
                  <a:pt x="28892" y="45326"/>
                </a:lnTo>
                <a:lnTo>
                  <a:pt x="28943" y="45072"/>
                </a:lnTo>
                <a:lnTo>
                  <a:pt x="28854" y="43929"/>
                </a:lnTo>
                <a:lnTo>
                  <a:pt x="28803" y="43802"/>
                </a:lnTo>
                <a:lnTo>
                  <a:pt x="28384" y="43548"/>
                </a:lnTo>
                <a:lnTo>
                  <a:pt x="28587" y="43040"/>
                </a:lnTo>
                <a:lnTo>
                  <a:pt x="28714" y="42722"/>
                </a:lnTo>
                <a:lnTo>
                  <a:pt x="28016" y="43040"/>
                </a:lnTo>
                <a:lnTo>
                  <a:pt x="27089" y="42913"/>
                </a:lnTo>
                <a:lnTo>
                  <a:pt x="26898" y="43294"/>
                </a:lnTo>
                <a:lnTo>
                  <a:pt x="27901" y="43929"/>
                </a:lnTo>
                <a:lnTo>
                  <a:pt x="27978" y="44183"/>
                </a:lnTo>
                <a:lnTo>
                  <a:pt x="27520" y="44691"/>
                </a:lnTo>
                <a:lnTo>
                  <a:pt x="28054" y="45199"/>
                </a:lnTo>
                <a:lnTo>
                  <a:pt x="28003" y="45072"/>
                </a:lnTo>
                <a:lnTo>
                  <a:pt x="28676" y="45199"/>
                </a:lnTo>
                <a:lnTo>
                  <a:pt x="28473" y="45275"/>
                </a:lnTo>
                <a:lnTo>
                  <a:pt x="28498" y="46215"/>
                </a:lnTo>
                <a:lnTo>
                  <a:pt x="28625" y="46583"/>
                </a:lnTo>
                <a:lnTo>
                  <a:pt x="28752" y="46850"/>
                </a:lnTo>
                <a:lnTo>
                  <a:pt x="28829" y="47358"/>
                </a:lnTo>
                <a:lnTo>
                  <a:pt x="29019" y="47536"/>
                </a:lnTo>
                <a:lnTo>
                  <a:pt x="29121" y="47739"/>
                </a:lnTo>
                <a:lnTo>
                  <a:pt x="29730" y="47993"/>
                </a:lnTo>
                <a:lnTo>
                  <a:pt x="29210" y="48641"/>
                </a:lnTo>
                <a:lnTo>
                  <a:pt x="29883" y="48755"/>
                </a:lnTo>
                <a:lnTo>
                  <a:pt x="30137" y="48755"/>
                </a:lnTo>
                <a:lnTo>
                  <a:pt x="30251" y="48882"/>
                </a:lnTo>
                <a:lnTo>
                  <a:pt x="30251" y="49263"/>
                </a:lnTo>
                <a:lnTo>
                  <a:pt x="30454" y="49009"/>
                </a:lnTo>
                <a:lnTo>
                  <a:pt x="30607" y="49758"/>
                </a:lnTo>
                <a:lnTo>
                  <a:pt x="30822" y="50279"/>
                </a:lnTo>
                <a:lnTo>
                  <a:pt x="31026" y="50749"/>
                </a:lnTo>
                <a:lnTo>
                  <a:pt x="30683" y="51384"/>
                </a:lnTo>
                <a:lnTo>
                  <a:pt x="32004" y="51041"/>
                </a:lnTo>
                <a:lnTo>
                  <a:pt x="31978" y="52311"/>
                </a:lnTo>
                <a:lnTo>
                  <a:pt x="31648" y="52438"/>
                </a:lnTo>
                <a:lnTo>
                  <a:pt x="29959" y="52946"/>
                </a:lnTo>
                <a:lnTo>
                  <a:pt x="30505" y="52692"/>
                </a:lnTo>
                <a:lnTo>
                  <a:pt x="30772" y="52565"/>
                </a:lnTo>
                <a:lnTo>
                  <a:pt x="31038" y="52438"/>
                </a:lnTo>
                <a:lnTo>
                  <a:pt x="31978" y="52311"/>
                </a:lnTo>
                <a:lnTo>
                  <a:pt x="31978" y="51066"/>
                </a:lnTo>
                <a:lnTo>
                  <a:pt x="31280" y="51422"/>
                </a:lnTo>
                <a:lnTo>
                  <a:pt x="29337" y="51930"/>
                </a:lnTo>
                <a:lnTo>
                  <a:pt x="29476" y="52692"/>
                </a:lnTo>
                <a:lnTo>
                  <a:pt x="28765" y="52082"/>
                </a:lnTo>
                <a:lnTo>
                  <a:pt x="28663" y="52311"/>
                </a:lnTo>
                <a:lnTo>
                  <a:pt x="29032" y="52882"/>
                </a:lnTo>
                <a:lnTo>
                  <a:pt x="29502" y="52692"/>
                </a:lnTo>
                <a:lnTo>
                  <a:pt x="30200" y="52565"/>
                </a:lnTo>
                <a:lnTo>
                  <a:pt x="29565" y="52819"/>
                </a:lnTo>
                <a:lnTo>
                  <a:pt x="30187" y="52692"/>
                </a:lnTo>
                <a:lnTo>
                  <a:pt x="29629" y="53073"/>
                </a:lnTo>
                <a:lnTo>
                  <a:pt x="29197" y="53162"/>
                </a:lnTo>
                <a:lnTo>
                  <a:pt x="29654" y="53073"/>
                </a:lnTo>
                <a:lnTo>
                  <a:pt x="30264" y="52946"/>
                </a:lnTo>
                <a:lnTo>
                  <a:pt x="29730" y="53187"/>
                </a:lnTo>
                <a:lnTo>
                  <a:pt x="30162" y="53086"/>
                </a:lnTo>
                <a:lnTo>
                  <a:pt x="38049" y="53073"/>
                </a:lnTo>
                <a:lnTo>
                  <a:pt x="38633" y="52819"/>
                </a:lnTo>
                <a:lnTo>
                  <a:pt x="38404" y="52946"/>
                </a:lnTo>
                <a:lnTo>
                  <a:pt x="38049" y="53073"/>
                </a:lnTo>
                <a:lnTo>
                  <a:pt x="33731" y="53086"/>
                </a:lnTo>
                <a:lnTo>
                  <a:pt x="33096" y="53581"/>
                </a:lnTo>
                <a:lnTo>
                  <a:pt x="32397" y="53708"/>
                </a:lnTo>
                <a:lnTo>
                  <a:pt x="32753" y="53454"/>
                </a:lnTo>
                <a:lnTo>
                  <a:pt x="33045" y="53327"/>
                </a:lnTo>
                <a:lnTo>
                  <a:pt x="33731" y="53200"/>
                </a:lnTo>
                <a:lnTo>
                  <a:pt x="31724" y="53086"/>
                </a:lnTo>
                <a:lnTo>
                  <a:pt x="31724" y="55359"/>
                </a:lnTo>
                <a:lnTo>
                  <a:pt x="30835" y="55613"/>
                </a:lnTo>
                <a:lnTo>
                  <a:pt x="30988" y="55486"/>
                </a:lnTo>
                <a:lnTo>
                  <a:pt x="31229" y="55359"/>
                </a:lnTo>
                <a:lnTo>
                  <a:pt x="30772" y="55486"/>
                </a:lnTo>
                <a:lnTo>
                  <a:pt x="30924" y="55359"/>
                </a:lnTo>
                <a:lnTo>
                  <a:pt x="31178" y="55232"/>
                </a:lnTo>
                <a:lnTo>
                  <a:pt x="31661" y="55105"/>
                </a:lnTo>
                <a:lnTo>
                  <a:pt x="31254" y="55359"/>
                </a:lnTo>
                <a:lnTo>
                  <a:pt x="31724" y="55359"/>
                </a:lnTo>
                <a:lnTo>
                  <a:pt x="31724" y="53086"/>
                </a:lnTo>
                <a:lnTo>
                  <a:pt x="30810" y="53086"/>
                </a:lnTo>
                <a:lnTo>
                  <a:pt x="30810" y="54470"/>
                </a:lnTo>
                <a:lnTo>
                  <a:pt x="30581" y="54597"/>
                </a:lnTo>
                <a:lnTo>
                  <a:pt x="30226" y="54724"/>
                </a:lnTo>
                <a:lnTo>
                  <a:pt x="30810" y="54470"/>
                </a:lnTo>
                <a:lnTo>
                  <a:pt x="30810" y="53086"/>
                </a:lnTo>
                <a:lnTo>
                  <a:pt x="30162" y="53086"/>
                </a:lnTo>
                <a:lnTo>
                  <a:pt x="29768" y="53327"/>
                </a:lnTo>
                <a:lnTo>
                  <a:pt x="29286" y="53454"/>
                </a:lnTo>
                <a:lnTo>
                  <a:pt x="29438" y="53327"/>
                </a:lnTo>
                <a:lnTo>
                  <a:pt x="29679" y="53200"/>
                </a:lnTo>
                <a:lnTo>
                  <a:pt x="29273" y="53289"/>
                </a:lnTo>
                <a:lnTo>
                  <a:pt x="29044" y="53454"/>
                </a:lnTo>
                <a:lnTo>
                  <a:pt x="28803" y="54063"/>
                </a:lnTo>
                <a:lnTo>
                  <a:pt x="28752" y="54190"/>
                </a:lnTo>
                <a:lnTo>
                  <a:pt x="29705" y="53962"/>
                </a:lnTo>
                <a:lnTo>
                  <a:pt x="30759" y="53708"/>
                </a:lnTo>
                <a:lnTo>
                  <a:pt x="29781" y="54216"/>
                </a:lnTo>
                <a:lnTo>
                  <a:pt x="30238" y="53962"/>
                </a:lnTo>
                <a:lnTo>
                  <a:pt x="28829" y="54343"/>
                </a:lnTo>
                <a:lnTo>
                  <a:pt x="28778" y="54978"/>
                </a:lnTo>
                <a:lnTo>
                  <a:pt x="28765" y="56502"/>
                </a:lnTo>
                <a:lnTo>
                  <a:pt x="28079" y="56375"/>
                </a:lnTo>
                <a:lnTo>
                  <a:pt x="27647" y="56248"/>
                </a:lnTo>
                <a:lnTo>
                  <a:pt x="27940" y="56121"/>
                </a:lnTo>
                <a:lnTo>
                  <a:pt x="28155" y="55994"/>
                </a:lnTo>
                <a:lnTo>
                  <a:pt x="28575" y="55740"/>
                </a:lnTo>
                <a:lnTo>
                  <a:pt x="28765" y="56502"/>
                </a:lnTo>
                <a:lnTo>
                  <a:pt x="28765" y="54978"/>
                </a:lnTo>
                <a:lnTo>
                  <a:pt x="28613" y="54978"/>
                </a:lnTo>
                <a:lnTo>
                  <a:pt x="28613" y="55372"/>
                </a:lnTo>
                <a:lnTo>
                  <a:pt x="28308" y="55486"/>
                </a:lnTo>
                <a:lnTo>
                  <a:pt x="26631" y="55994"/>
                </a:lnTo>
                <a:lnTo>
                  <a:pt x="27698" y="55486"/>
                </a:lnTo>
                <a:lnTo>
                  <a:pt x="28613" y="55372"/>
                </a:lnTo>
                <a:lnTo>
                  <a:pt x="28613" y="54978"/>
                </a:lnTo>
                <a:lnTo>
                  <a:pt x="28130" y="54978"/>
                </a:lnTo>
                <a:lnTo>
                  <a:pt x="27559" y="54851"/>
                </a:lnTo>
                <a:lnTo>
                  <a:pt x="27774" y="54724"/>
                </a:lnTo>
                <a:lnTo>
                  <a:pt x="28092" y="54546"/>
                </a:lnTo>
                <a:lnTo>
                  <a:pt x="27419" y="54724"/>
                </a:lnTo>
                <a:lnTo>
                  <a:pt x="28155" y="54368"/>
                </a:lnTo>
                <a:lnTo>
                  <a:pt x="28600" y="54140"/>
                </a:lnTo>
                <a:lnTo>
                  <a:pt x="28371" y="53962"/>
                </a:lnTo>
                <a:lnTo>
                  <a:pt x="28206" y="53962"/>
                </a:lnTo>
                <a:lnTo>
                  <a:pt x="28333" y="53835"/>
                </a:lnTo>
                <a:lnTo>
                  <a:pt x="29044" y="53454"/>
                </a:lnTo>
                <a:lnTo>
                  <a:pt x="27698" y="54089"/>
                </a:lnTo>
                <a:lnTo>
                  <a:pt x="28282" y="53708"/>
                </a:lnTo>
                <a:lnTo>
                  <a:pt x="28625" y="52946"/>
                </a:lnTo>
                <a:lnTo>
                  <a:pt x="28562" y="52565"/>
                </a:lnTo>
                <a:lnTo>
                  <a:pt x="28359" y="52171"/>
                </a:lnTo>
                <a:lnTo>
                  <a:pt x="26555" y="52565"/>
                </a:lnTo>
                <a:lnTo>
                  <a:pt x="27406" y="51676"/>
                </a:lnTo>
                <a:lnTo>
                  <a:pt x="27597" y="51473"/>
                </a:lnTo>
                <a:lnTo>
                  <a:pt x="26352" y="51676"/>
                </a:lnTo>
                <a:lnTo>
                  <a:pt x="27355" y="51168"/>
                </a:lnTo>
                <a:lnTo>
                  <a:pt x="27266" y="51041"/>
                </a:lnTo>
                <a:lnTo>
                  <a:pt x="27025" y="50914"/>
                </a:lnTo>
                <a:lnTo>
                  <a:pt x="26936" y="50749"/>
                </a:lnTo>
                <a:lnTo>
                  <a:pt x="25031" y="50152"/>
                </a:lnTo>
                <a:lnTo>
                  <a:pt x="24993" y="48374"/>
                </a:lnTo>
                <a:lnTo>
                  <a:pt x="24726" y="47993"/>
                </a:lnTo>
                <a:lnTo>
                  <a:pt x="24536" y="47739"/>
                </a:lnTo>
                <a:lnTo>
                  <a:pt x="24307" y="47421"/>
                </a:lnTo>
                <a:lnTo>
                  <a:pt x="24307" y="47993"/>
                </a:lnTo>
                <a:lnTo>
                  <a:pt x="23749" y="48247"/>
                </a:lnTo>
                <a:lnTo>
                  <a:pt x="23139" y="48374"/>
                </a:lnTo>
                <a:lnTo>
                  <a:pt x="23418" y="48247"/>
                </a:lnTo>
                <a:lnTo>
                  <a:pt x="23698" y="47993"/>
                </a:lnTo>
                <a:lnTo>
                  <a:pt x="24307" y="47993"/>
                </a:lnTo>
                <a:lnTo>
                  <a:pt x="24307" y="47421"/>
                </a:lnTo>
                <a:lnTo>
                  <a:pt x="24079" y="47104"/>
                </a:lnTo>
                <a:lnTo>
                  <a:pt x="24142" y="46723"/>
                </a:lnTo>
                <a:lnTo>
                  <a:pt x="24206" y="46342"/>
                </a:lnTo>
                <a:lnTo>
                  <a:pt x="23710" y="46355"/>
                </a:lnTo>
                <a:lnTo>
                  <a:pt x="23710" y="47104"/>
                </a:lnTo>
                <a:lnTo>
                  <a:pt x="23685" y="47739"/>
                </a:lnTo>
                <a:lnTo>
                  <a:pt x="23609" y="47993"/>
                </a:lnTo>
                <a:lnTo>
                  <a:pt x="23380" y="48120"/>
                </a:lnTo>
                <a:lnTo>
                  <a:pt x="23025" y="48247"/>
                </a:lnTo>
                <a:lnTo>
                  <a:pt x="23609" y="47993"/>
                </a:lnTo>
                <a:lnTo>
                  <a:pt x="23609" y="47726"/>
                </a:lnTo>
                <a:lnTo>
                  <a:pt x="23139" y="47612"/>
                </a:lnTo>
                <a:lnTo>
                  <a:pt x="22910" y="47485"/>
                </a:lnTo>
                <a:lnTo>
                  <a:pt x="23101" y="47358"/>
                </a:lnTo>
                <a:lnTo>
                  <a:pt x="23710" y="47104"/>
                </a:lnTo>
                <a:lnTo>
                  <a:pt x="23710" y="46355"/>
                </a:lnTo>
                <a:lnTo>
                  <a:pt x="23075" y="46596"/>
                </a:lnTo>
                <a:lnTo>
                  <a:pt x="22466" y="46723"/>
                </a:lnTo>
                <a:lnTo>
                  <a:pt x="22745" y="46596"/>
                </a:lnTo>
                <a:lnTo>
                  <a:pt x="22098" y="46596"/>
                </a:lnTo>
                <a:lnTo>
                  <a:pt x="21971" y="46570"/>
                </a:lnTo>
                <a:lnTo>
                  <a:pt x="22098" y="47104"/>
                </a:lnTo>
                <a:lnTo>
                  <a:pt x="21717" y="50152"/>
                </a:lnTo>
                <a:lnTo>
                  <a:pt x="26187" y="53187"/>
                </a:lnTo>
                <a:lnTo>
                  <a:pt x="26301" y="53454"/>
                </a:lnTo>
                <a:lnTo>
                  <a:pt x="24841" y="55740"/>
                </a:lnTo>
                <a:lnTo>
                  <a:pt x="24777" y="56248"/>
                </a:lnTo>
                <a:lnTo>
                  <a:pt x="25666" y="58534"/>
                </a:lnTo>
                <a:lnTo>
                  <a:pt x="25819" y="59042"/>
                </a:lnTo>
                <a:lnTo>
                  <a:pt x="25196" y="60185"/>
                </a:lnTo>
                <a:lnTo>
                  <a:pt x="24777" y="59550"/>
                </a:lnTo>
                <a:lnTo>
                  <a:pt x="22263" y="57518"/>
                </a:lnTo>
                <a:lnTo>
                  <a:pt x="21983" y="59042"/>
                </a:lnTo>
                <a:lnTo>
                  <a:pt x="24066" y="59677"/>
                </a:lnTo>
                <a:lnTo>
                  <a:pt x="23037" y="61963"/>
                </a:lnTo>
                <a:lnTo>
                  <a:pt x="21831" y="62725"/>
                </a:lnTo>
                <a:lnTo>
                  <a:pt x="22834" y="62598"/>
                </a:lnTo>
                <a:lnTo>
                  <a:pt x="29235" y="60185"/>
                </a:lnTo>
                <a:lnTo>
                  <a:pt x="31597" y="59296"/>
                </a:lnTo>
                <a:lnTo>
                  <a:pt x="38671" y="56502"/>
                </a:lnTo>
                <a:lnTo>
                  <a:pt x="40601" y="55740"/>
                </a:lnTo>
                <a:lnTo>
                  <a:pt x="40919" y="55613"/>
                </a:lnTo>
                <a:lnTo>
                  <a:pt x="42024" y="55105"/>
                </a:lnTo>
                <a:lnTo>
                  <a:pt x="42278" y="54978"/>
                </a:lnTo>
                <a:lnTo>
                  <a:pt x="42799" y="54724"/>
                </a:lnTo>
                <a:lnTo>
                  <a:pt x="43332" y="54470"/>
                </a:lnTo>
                <a:lnTo>
                  <a:pt x="43853" y="54216"/>
                </a:lnTo>
                <a:lnTo>
                  <a:pt x="44373" y="53962"/>
                </a:lnTo>
                <a:lnTo>
                  <a:pt x="44627" y="53835"/>
                </a:lnTo>
                <a:close/>
              </a:path>
              <a:path w="48259" h="62865">
                <a:moveTo>
                  <a:pt x="46761" y="45999"/>
                </a:moveTo>
                <a:lnTo>
                  <a:pt x="46164" y="46291"/>
                </a:lnTo>
                <a:lnTo>
                  <a:pt x="45974" y="46380"/>
                </a:lnTo>
                <a:lnTo>
                  <a:pt x="46202" y="46431"/>
                </a:lnTo>
                <a:lnTo>
                  <a:pt x="46748" y="46647"/>
                </a:lnTo>
                <a:lnTo>
                  <a:pt x="46761" y="45999"/>
                </a:lnTo>
                <a:close/>
              </a:path>
              <a:path w="48259" h="62865">
                <a:moveTo>
                  <a:pt x="46990" y="45643"/>
                </a:moveTo>
                <a:lnTo>
                  <a:pt x="46291" y="45758"/>
                </a:lnTo>
                <a:lnTo>
                  <a:pt x="45999" y="45897"/>
                </a:lnTo>
                <a:lnTo>
                  <a:pt x="45643" y="46075"/>
                </a:lnTo>
                <a:lnTo>
                  <a:pt x="46342" y="45961"/>
                </a:lnTo>
                <a:lnTo>
                  <a:pt x="46621" y="45821"/>
                </a:lnTo>
                <a:lnTo>
                  <a:pt x="46990" y="45643"/>
                </a:lnTo>
                <a:close/>
              </a:path>
              <a:path w="48259" h="62865">
                <a:moveTo>
                  <a:pt x="47193" y="50939"/>
                </a:moveTo>
                <a:lnTo>
                  <a:pt x="46494" y="51054"/>
                </a:lnTo>
                <a:lnTo>
                  <a:pt x="46215" y="51193"/>
                </a:lnTo>
                <a:lnTo>
                  <a:pt x="45859" y="51371"/>
                </a:lnTo>
                <a:lnTo>
                  <a:pt x="46545" y="51257"/>
                </a:lnTo>
                <a:lnTo>
                  <a:pt x="46837" y="51117"/>
                </a:lnTo>
                <a:lnTo>
                  <a:pt x="47193" y="50939"/>
                </a:lnTo>
                <a:close/>
              </a:path>
              <a:path w="48259" h="62865">
                <a:moveTo>
                  <a:pt x="47193" y="46786"/>
                </a:moveTo>
                <a:lnTo>
                  <a:pt x="46710" y="46888"/>
                </a:lnTo>
                <a:lnTo>
                  <a:pt x="46456" y="47015"/>
                </a:lnTo>
                <a:lnTo>
                  <a:pt x="46304" y="47091"/>
                </a:lnTo>
                <a:lnTo>
                  <a:pt x="46786" y="46990"/>
                </a:lnTo>
                <a:lnTo>
                  <a:pt x="47053" y="46863"/>
                </a:lnTo>
                <a:lnTo>
                  <a:pt x="47193" y="46786"/>
                </a:lnTo>
                <a:close/>
              </a:path>
              <a:path w="48259" h="62865">
                <a:moveTo>
                  <a:pt x="47256" y="51282"/>
                </a:moveTo>
                <a:lnTo>
                  <a:pt x="46316" y="51473"/>
                </a:lnTo>
                <a:lnTo>
                  <a:pt x="45237" y="52006"/>
                </a:lnTo>
                <a:lnTo>
                  <a:pt x="46926" y="51447"/>
                </a:lnTo>
                <a:lnTo>
                  <a:pt x="47256" y="51282"/>
                </a:lnTo>
                <a:close/>
              </a:path>
              <a:path w="48259" h="62865">
                <a:moveTo>
                  <a:pt x="47485" y="52552"/>
                </a:moveTo>
                <a:lnTo>
                  <a:pt x="46888" y="52844"/>
                </a:lnTo>
                <a:lnTo>
                  <a:pt x="46697" y="52933"/>
                </a:lnTo>
                <a:lnTo>
                  <a:pt x="46926" y="52984"/>
                </a:lnTo>
                <a:lnTo>
                  <a:pt x="47472" y="53200"/>
                </a:lnTo>
                <a:lnTo>
                  <a:pt x="47485" y="52552"/>
                </a:lnTo>
                <a:close/>
              </a:path>
              <a:path w="48259" h="62865">
                <a:moveTo>
                  <a:pt x="47739" y="46393"/>
                </a:moveTo>
                <a:lnTo>
                  <a:pt x="46748" y="46647"/>
                </a:lnTo>
                <a:lnTo>
                  <a:pt x="45770" y="46901"/>
                </a:lnTo>
                <a:lnTo>
                  <a:pt x="45072" y="47244"/>
                </a:lnTo>
                <a:lnTo>
                  <a:pt x="47015" y="46748"/>
                </a:lnTo>
                <a:lnTo>
                  <a:pt x="47739" y="46393"/>
                </a:lnTo>
                <a:close/>
              </a:path>
            </a:pathLst>
          </a:custGeom>
          <a:solidFill>
            <a:srgbClr val="B88F51"/>
          </a:solidFill>
        </p:spPr>
        <p:txBody>
          <a:bodyPr wrap="square" lIns="0" tIns="0" rIns="0" bIns="0" rtlCol="0"/>
          <a:lstStyle/>
          <a:p>
            <a:endParaRPr sz="2511"/>
          </a:p>
        </p:txBody>
      </p:sp>
      <p:sp>
        <p:nvSpPr>
          <p:cNvPr id="215" name="bg object 215"/>
          <p:cNvSpPr/>
          <p:nvPr/>
        </p:nvSpPr>
        <p:spPr>
          <a:xfrm>
            <a:off x="7835051" y="328652"/>
            <a:ext cx="10319" cy="12700"/>
          </a:xfrm>
          <a:custGeom>
            <a:avLst/>
            <a:gdLst/>
            <a:ahLst/>
            <a:cxnLst/>
            <a:rect l="l" t="t" r="r" b="b"/>
            <a:pathLst>
              <a:path w="16509" h="20320">
                <a:moveTo>
                  <a:pt x="1346" y="6845"/>
                </a:moveTo>
                <a:lnTo>
                  <a:pt x="863" y="6946"/>
                </a:lnTo>
                <a:lnTo>
                  <a:pt x="609" y="7073"/>
                </a:lnTo>
                <a:lnTo>
                  <a:pt x="457" y="7150"/>
                </a:lnTo>
                <a:lnTo>
                  <a:pt x="939" y="7048"/>
                </a:lnTo>
                <a:lnTo>
                  <a:pt x="1206" y="6921"/>
                </a:lnTo>
                <a:lnTo>
                  <a:pt x="1346" y="6845"/>
                </a:lnTo>
                <a:close/>
              </a:path>
              <a:path w="16509" h="20320">
                <a:moveTo>
                  <a:pt x="1612" y="7493"/>
                </a:moveTo>
                <a:lnTo>
                  <a:pt x="1130" y="7594"/>
                </a:lnTo>
                <a:lnTo>
                  <a:pt x="876" y="7721"/>
                </a:lnTo>
                <a:lnTo>
                  <a:pt x="723" y="7797"/>
                </a:lnTo>
                <a:lnTo>
                  <a:pt x="1206" y="7696"/>
                </a:lnTo>
                <a:lnTo>
                  <a:pt x="1612" y="7493"/>
                </a:lnTo>
                <a:close/>
              </a:path>
              <a:path w="16509" h="20320">
                <a:moveTo>
                  <a:pt x="1651" y="6972"/>
                </a:moveTo>
                <a:lnTo>
                  <a:pt x="952" y="7086"/>
                </a:lnTo>
                <a:lnTo>
                  <a:pt x="673" y="7226"/>
                </a:lnTo>
                <a:lnTo>
                  <a:pt x="317" y="7404"/>
                </a:lnTo>
                <a:lnTo>
                  <a:pt x="1016" y="7289"/>
                </a:lnTo>
                <a:lnTo>
                  <a:pt x="1651" y="6972"/>
                </a:lnTo>
                <a:close/>
              </a:path>
              <a:path w="16509" h="20320">
                <a:moveTo>
                  <a:pt x="2349" y="8153"/>
                </a:moveTo>
                <a:lnTo>
                  <a:pt x="2159" y="7416"/>
                </a:lnTo>
                <a:lnTo>
                  <a:pt x="1524" y="7721"/>
                </a:lnTo>
                <a:lnTo>
                  <a:pt x="1231" y="7861"/>
                </a:lnTo>
                <a:lnTo>
                  <a:pt x="1663" y="8064"/>
                </a:lnTo>
                <a:lnTo>
                  <a:pt x="2349" y="8153"/>
                </a:lnTo>
                <a:close/>
              </a:path>
              <a:path w="16509" h="20320">
                <a:moveTo>
                  <a:pt x="2794" y="4343"/>
                </a:moveTo>
                <a:lnTo>
                  <a:pt x="2578" y="3746"/>
                </a:lnTo>
                <a:lnTo>
                  <a:pt x="1981" y="4038"/>
                </a:lnTo>
                <a:lnTo>
                  <a:pt x="1536" y="4254"/>
                </a:lnTo>
                <a:lnTo>
                  <a:pt x="2133" y="4457"/>
                </a:lnTo>
                <a:lnTo>
                  <a:pt x="2374" y="4546"/>
                </a:lnTo>
                <a:lnTo>
                  <a:pt x="1676" y="4889"/>
                </a:lnTo>
                <a:lnTo>
                  <a:pt x="1206" y="5118"/>
                </a:lnTo>
                <a:lnTo>
                  <a:pt x="1854" y="5346"/>
                </a:lnTo>
                <a:lnTo>
                  <a:pt x="2108" y="5575"/>
                </a:lnTo>
                <a:lnTo>
                  <a:pt x="1625" y="5715"/>
                </a:lnTo>
                <a:lnTo>
                  <a:pt x="1397" y="5803"/>
                </a:lnTo>
                <a:lnTo>
                  <a:pt x="863" y="6007"/>
                </a:lnTo>
                <a:lnTo>
                  <a:pt x="1143" y="6108"/>
                </a:lnTo>
                <a:lnTo>
                  <a:pt x="990" y="6184"/>
                </a:lnTo>
                <a:lnTo>
                  <a:pt x="1638" y="6413"/>
                </a:lnTo>
                <a:lnTo>
                  <a:pt x="1816" y="6578"/>
                </a:lnTo>
                <a:lnTo>
                  <a:pt x="1574" y="6692"/>
                </a:lnTo>
                <a:lnTo>
                  <a:pt x="1879" y="6629"/>
                </a:lnTo>
                <a:lnTo>
                  <a:pt x="2133" y="6858"/>
                </a:lnTo>
                <a:lnTo>
                  <a:pt x="2235" y="6515"/>
                </a:lnTo>
                <a:lnTo>
                  <a:pt x="2463" y="6388"/>
                </a:lnTo>
                <a:lnTo>
                  <a:pt x="2260" y="6438"/>
                </a:lnTo>
                <a:lnTo>
                  <a:pt x="2578" y="5410"/>
                </a:lnTo>
                <a:lnTo>
                  <a:pt x="2438" y="5486"/>
                </a:lnTo>
                <a:lnTo>
                  <a:pt x="2692" y="4673"/>
                </a:lnTo>
                <a:lnTo>
                  <a:pt x="2730" y="4533"/>
                </a:lnTo>
                <a:lnTo>
                  <a:pt x="2794" y="4343"/>
                </a:lnTo>
                <a:close/>
              </a:path>
              <a:path w="16509" h="20320">
                <a:moveTo>
                  <a:pt x="3213" y="8839"/>
                </a:moveTo>
                <a:lnTo>
                  <a:pt x="1244" y="8928"/>
                </a:lnTo>
                <a:lnTo>
                  <a:pt x="0" y="9537"/>
                </a:lnTo>
                <a:lnTo>
                  <a:pt x="2451" y="9207"/>
                </a:lnTo>
                <a:lnTo>
                  <a:pt x="3213" y="8839"/>
                </a:lnTo>
                <a:close/>
              </a:path>
              <a:path w="16509" h="20320">
                <a:moveTo>
                  <a:pt x="3441" y="2362"/>
                </a:moveTo>
                <a:lnTo>
                  <a:pt x="2743" y="2705"/>
                </a:lnTo>
                <a:lnTo>
                  <a:pt x="2603" y="2768"/>
                </a:lnTo>
                <a:lnTo>
                  <a:pt x="2781" y="2806"/>
                </a:lnTo>
                <a:lnTo>
                  <a:pt x="3149" y="3073"/>
                </a:lnTo>
                <a:lnTo>
                  <a:pt x="3441" y="2362"/>
                </a:lnTo>
                <a:close/>
              </a:path>
              <a:path w="16509" h="20320">
                <a:moveTo>
                  <a:pt x="3810" y="3149"/>
                </a:moveTo>
                <a:lnTo>
                  <a:pt x="1841" y="3657"/>
                </a:lnTo>
                <a:lnTo>
                  <a:pt x="1143" y="4000"/>
                </a:lnTo>
                <a:lnTo>
                  <a:pt x="3086" y="3505"/>
                </a:lnTo>
                <a:lnTo>
                  <a:pt x="3810" y="3149"/>
                </a:lnTo>
                <a:close/>
              </a:path>
              <a:path w="16509" h="20320">
                <a:moveTo>
                  <a:pt x="4178" y="9969"/>
                </a:moveTo>
                <a:lnTo>
                  <a:pt x="3492" y="10083"/>
                </a:lnTo>
                <a:lnTo>
                  <a:pt x="3746" y="9956"/>
                </a:lnTo>
                <a:lnTo>
                  <a:pt x="4013" y="9817"/>
                </a:lnTo>
                <a:lnTo>
                  <a:pt x="3403" y="9931"/>
                </a:lnTo>
                <a:lnTo>
                  <a:pt x="3136" y="10071"/>
                </a:lnTo>
                <a:lnTo>
                  <a:pt x="2857" y="10210"/>
                </a:lnTo>
                <a:lnTo>
                  <a:pt x="3454" y="10109"/>
                </a:lnTo>
                <a:lnTo>
                  <a:pt x="3200" y="10223"/>
                </a:lnTo>
                <a:lnTo>
                  <a:pt x="2844" y="10401"/>
                </a:lnTo>
                <a:lnTo>
                  <a:pt x="3517" y="10299"/>
                </a:lnTo>
                <a:lnTo>
                  <a:pt x="3276" y="10414"/>
                </a:lnTo>
                <a:lnTo>
                  <a:pt x="3124" y="10490"/>
                </a:lnTo>
                <a:lnTo>
                  <a:pt x="3606" y="10388"/>
                </a:lnTo>
                <a:lnTo>
                  <a:pt x="3873" y="10261"/>
                </a:lnTo>
                <a:lnTo>
                  <a:pt x="4013" y="10185"/>
                </a:lnTo>
                <a:lnTo>
                  <a:pt x="3543" y="10287"/>
                </a:lnTo>
                <a:lnTo>
                  <a:pt x="4178" y="9969"/>
                </a:lnTo>
                <a:close/>
              </a:path>
              <a:path w="16509" h="20320">
                <a:moveTo>
                  <a:pt x="4318" y="10464"/>
                </a:moveTo>
                <a:lnTo>
                  <a:pt x="3378" y="10642"/>
                </a:lnTo>
                <a:lnTo>
                  <a:pt x="2298" y="11176"/>
                </a:lnTo>
                <a:lnTo>
                  <a:pt x="3987" y="10617"/>
                </a:lnTo>
                <a:lnTo>
                  <a:pt x="4318" y="10464"/>
                </a:lnTo>
                <a:close/>
              </a:path>
              <a:path w="16509" h="20320">
                <a:moveTo>
                  <a:pt x="4927" y="12407"/>
                </a:moveTo>
                <a:lnTo>
                  <a:pt x="4445" y="12509"/>
                </a:lnTo>
                <a:lnTo>
                  <a:pt x="4191" y="12636"/>
                </a:lnTo>
                <a:lnTo>
                  <a:pt x="4038" y="12712"/>
                </a:lnTo>
                <a:lnTo>
                  <a:pt x="4521" y="12611"/>
                </a:lnTo>
                <a:lnTo>
                  <a:pt x="4787" y="12484"/>
                </a:lnTo>
                <a:lnTo>
                  <a:pt x="4927" y="12407"/>
                </a:lnTo>
                <a:close/>
              </a:path>
              <a:path w="16509" h="20320">
                <a:moveTo>
                  <a:pt x="5041" y="4483"/>
                </a:moveTo>
                <a:lnTo>
                  <a:pt x="5016" y="4178"/>
                </a:lnTo>
                <a:lnTo>
                  <a:pt x="4673" y="4330"/>
                </a:lnTo>
                <a:lnTo>
                  <a:pt x="5041" y="4483"/>
                </a:lnTo>
                <a:close/>
              </a:path>
              <a:path w="16509" h="20320">
                <a:moveTo>
                  <a:pt x="5245" y="11607"/>
                </a:moveTo>
                <a:lnTo>
                  <a:pt x="4762" y="11709"/>
                </a:lnTo>
                <a:lnTo>
                  <a:pt x="4508" y="11836"/>
                </a:lnTo>
                <a:lnTo>
                  <a:pt x="4356" y="11912"/>
                </a:lnTo>
                <a:lnTo>
                  <a:pt x="4838" y="11811"/>
                </a:lnTo>
                <a:lnTo>
                  <a:pt x="5105" y="11684"/>
                </a:lnTo>
                <a:lnTo>
                  <a:pt x="5245" y="11607"/>
                </a:lnTo>
                <a:close/>
              </a:path>
              <a:path w="16509" h="20320">
                <a:moveTo>
                  <a:pt x="5346" y="4610"/>
                </a:moveTo>
                <a:lnTo>
                  <a:pt x="5041" y="4483"/>
                </a:lnTo>
                <a:lnTo>
                  <a:pt x="5080" y="5054"/>
                </a:lnTo>
                <a:lnTo>
                  <a:pt x="5346" y="4610"/>
                </a:lnTo>
                <a:close/>
              </a:path>
              <a:path w="16509" h="20320">
                <a:moveTo>
                  <a:pt x="5384" y="3937"/>
                </a:moveTo>
                <a:lnTo>
                  <a:pt x="4902" y="4038"/>
                </a:lnTo>
                <a:lnTo>
                  <a:pt x="4648" y="4165"/>
                </a:lnTo>
                <a:lnTo>
                  <a:pt x="4495" y="4241"/>
                </a:lnTo>
                <a:lnTo>
                  <a:pt x="4978" y="4140"/>
                </a:lnTo>
                <a:lnTo>
                  <a:pt x="5245" y="4013"/>
                </a:lnTo>
                <a:lnTo>
                  <a:pt x="5384" y="3937"/>
                </a:lnTo>
                <a:close/>
              </a:path>
              <a:path w="16509" h="20320">
                <a:moveTo>
                  <a:pt x="5740" y="3987"/>
                </a:moveTo>
                <a:lnTo>
                  <a:pt x="5549" y="3035"/>
                </a:lnTo>
                <a:lnTo>
                  <a:pt x="5156" y="3086"/>
                </a:lnTo>
                <a:lnTo>
                  <a:pt x="4902" y="3213"/>
                </a:lnTo>
                <a:lnTo>
                  <a:pt x="4749" y="3289"/>
                </a:lnTo>
                <a:lnTo>
                  <a:pt x="5232" y="3187"/>
                </a:lnTo>
                <a:lnTo>
                  <a:pt x="4953" y="3327"/>
                </a:lnTo>
                <a:lnTo>
                  <a:pt x="4508" y="3543"/>
                </a:lnTo>
                <a:lnTo>
                  <a:pt x="5105" y="3746"/>
                </a:lnTo>
                <a:lnTo>
                  <a:pt x="5740" y="3987"/>
                </a:lnTo>
                <a:close/>
              </a:path>
              <a:path w="16509" h="20320">
                <a:moveTo>
                  <a:pt x="5905" y="12585"/>
                </a:moveTo>
                <a:lnTo>
                  <a:pt x="5207" y="12700"/>
                </a:lnTo>
                <a:lnTo>
                  <a:pt x="4927" y="12839"/>
                </a:lnTo>
                <a:lnTo>
                  <a:pt x="4572" y="13017"/>
                </a:lnTo>
                <a:lnTo>
                  <a:pt x="5257" y="12903"/>
                </a:lnTo>
                <a:lnTo>
                  <a:pt x="5549" y="12763"/>
                </a:lnTo>
                <a:lnTo>
                  <a:pt x="5905" y="12585"/>
                </a:lnTo>
                <a:close/>
              </a:path>
              <a:path w="16509" h="20320">
                <a:moveTo>
                  <a:pt x="6019" y="2298"/>
                </a:moveTo>
                <a:lnTo>
                  <a:pt x="5321" y="2641"/>
                </a:lnTo>
                <a:lnTo>
                  <a:pt x="5181" y="2705"/>
                </a:lnTo>
                <a:lnTo>
                  <a:pt x="5359" y="2743"/>
                </a:lnTo>
                <a:lnTo>
                  <a:pt x="5727" y="3009"/>
                </a:lnTo>
                <a:lnTo>
                  <a:pt x="6019" y="2298"/>
                </a:lnTo>
                <a:close/>
              </a:path>
              <a:path w="16509" h="20320">
                <a:moveTo>
                  <a:pt x="6540" y="5384"/>
                </a:moveTo>
                <a:lnTo>
                  <a:pt x="4978" y="5651"/>
                </a:lnTo>
                <a:lnTo>
                  <a:pt x="5080" y="5054"/>
                </a:lnTo>
                <a:lnTo>
                  <a:pt x="4889" y="5384"/>
                </a:lnTo>
                <a:lnTo>
                  <a:pt x="4800" y="6172"/>
                </a:lnTo>
                <a:lnTo>
                  <a:pt x="4991" y="6261"/>
                </a:lnTo>
                <a:lnTo>
                  <a:pt x="3848" y="8140"/>
                </a:lnTo>
                <a:lnTo>
                  <a:pt x="4876" y="7924"/>
                </a:lnTo>
                <a:lnTo>
                  <a:pt x="5969" y="7086"/>
                </a:lnTo>
                <a:lnTo>
                  <a:pt x="4724" y="6870"/>
                </a:lnTo>
                <a:lnTo>
                  <a:pt x="4940" y="6464"/>
                </a:lnTo>
                <a:lnTo>
                  <a:pt x="5029" y="6273"/>
                </a:lnTo>
                <a:lnTo>
                  <a:pt x="6121" y="5651"/>
                </a:lnTo>
                <a:lnTo>
                  <a:pt x="6540" y="5384"/>
                </a:lnTo>
                <a:close/>
              </a:path>
              <a:path w="16509" h="20320">
                <a:moveTo>
                  <a:pt x="6819" y="1066"/>
                </a:moveTo>
                <a:lnTo>
                  <a:pt x="6337" y="1168"/>
                </a:lnTo>
                <a:lnTo>
                  <a:pt x="6083" y="1295"/>
                </a:lnTo>
                <a:lnTo>
                  <a:pt x="5930" y="1371"/>
                </a:lnTo>
                <a:lnTo>
                  <a:pt x="6413" y="1270"/>
                </a:lnTo>
                <a:lnTo>
                  <a:pt x="6680" y="1143"/>
                </a:lnTo>
                <a:lnTo>
                  <a:pt x="6819" y="1066"/>
                </a:lnTo>
                <a:close/>
              </a:path>
              <a:path w="16509" h="20320">
                <a:moveTo>
                  <a:pt x="6934" y="12954"/>
                </a:moveTo>
                <a:lnTo>
                  <a:pt x="6591" y="11988"/>
                </a:lnTo>
                <a:lnTo>
                  <a:pt x="6045" y="10782"/>
                </a:lnTo>
                <a:lnTo>
                  <a:pt x="5549" y="9575"/>
                </a:lnTo>
                <a:lnTo>
                  <a:pt x="5461" y="9334"/>
                </a:lnTo>
                <a:lnTo>
                  <a:pt x="6184" y="8064"/>
                </a:lnTo>
                <a:lnTo>
                  <a:pt x="5054" y="8432"/>
                </a:lnTo>
                <a:lnTo>
                  <a:pt x="4940" y="9652"/>
                </a:lnTo>
                <a:lnTo>
                  <a:pt x="5435" y="10883"/>
                </a:lnTo>
                <a:lnTo>
                  <a:pt x="5473" y="11709"/>
                </a:lnTo>
                <a:lnTo>
                  <a:pt x="4838" y="11811"/>
                </a:lnTo>
                <a:lnTo>
                  <a:pt x="4559" y="11950"/>
                </a:lnTo>
                <a:lnTo>
                  <a:pt x="4191" y="12128"/>
                </a:lnTo>
                <a:lnTo>
                  <a:pt x="4889" y="12014"/>
                </a:lnTo>
                <a:lnTo>
                  <a:pt x="5181" y="11874"/>
                </a:lnTo>
                <a:lnTo>
                  <a:pt x="5473" y="11734"/>
                </a:lnTo>
                <a:lnTo>
                  <a:pt x="5511" y="12357"/>
                </a:lnTo>
                <a:lnTo>
                  <a:pt x="6934" y="12954"/>
                </a:lnTo>
                <a:close/>
              </a:path>
              <a:path w="16509" h="20320">
                <a:moveTo>
                  <a:pt x="7264" y="3759"/>
                </a:moveTo>
                <a:lnTo>
                  <a:pt x="6781" y="3860"/>
                </a:lnTo>
                <a:lnTo>
                  <a:pt x="6527" y="3987"/>
                </a:lnTo>
                <a:lnTo>
                  <a:pt x="6375" y="4064"/>
                </a:lnTo>
                <a:lnTo>
                  <a:pt x="6858" y="3962"/>
                </a:lnTo>
                <a:lnTo>
                  <a:pt x="7264" y="3759"/>
                </a:lnTo>
                <a:close/>
              </a:path>
              <a:path w="16509" h="20320">
                <a:moveTo>
                  <a:pt x="7493" y="7137"/>
                </a:moveTo>
                <a:lnTo>
                  <a:pt x="6883" y="7251"/>
                </a:lnTo>
                <a:lnTo>
                  <a:pt x="6616" y="7391"/>
                </a:lnTo>
                <a:lnTo>
                  <a:pt x="6337" y="7531"/>
                </a:lnTo>
                <a:lnTo>
                  <a:pt x="6946" y="7416"/>
                </a:lnTo>
                <a:lnTo>
                  <a:pt x="7226" y="7277"/>
                </a:lnTo>
                <a:lnTo>
                  <a:pt x="7493" y="7137"/>
                </a:lnTo>
                <a:close/>
              </a:path>
              <a:path w="16509" h="20320">
                <a:moveTo>
                  <a:pt x="7543" y="7632"/>
                </a:moveTo>
                <a:lnTo>
                  <a:pt x="7061" y="7734"/>
                </a:lnTo>
                <a:lnTo>
                  <a:pt x="6807" y="7861"/>
                </a:lnTo>
                <a:lnTo>
                  <a:pt x="6654" y="7937"/>
                </a:lnTo>
                <a:lnTo>
                  <a:pt x="7137" y="7835"/>
                </a:lnTo>
                <a:lnTo>
                  <a:pt x="7404" y="7708"/>
                </a:lnTo>
                <a:lnTo>
                  <a:pt x="7543" y="7632"/>
                </a:lnTo>
                <a:close/>
              </a:path>
              <a:path w="16509" h="20320">
                <a:moveTo>
                  <a:pt x="7759" y="3365"/>
                </a:moveTo>
                <a:lnTo>
                  <a:pt x="7277" y="3467"/>
                </a:lnTo>
                <a:lnTo>
                  <a:pt x="7023" y="3594"/>
                </a:lnTo>
                <a:lnTo>
                  <a:pt x="6870" y="3670"/>
                </a:lnTo>
                <a:lnTo>
                  <a:pt x="7353" y="3568"/>
                </a:lnTo>
                <a:lnTo>
                  <a:pt x="7620" y="3441"/>
                </a:lnTo>
                <a:lnTo>
                  <a:pt x="7759" y="3365"/>
                </a:lnTo>
                <a:close/>
              </a:path>
              <a:path w="16509" h="20320">
                <a:moveTo>
                  <a:pt x="7835" y="3098"/>
                </a:moveTo>
                <a:lnTo>
                  <a:pt x="6896" y="3289"/>
                </a:lnTo>
                <a:lnTo>
                  <a:pt x="5816" y="3822"/>
                </a:lnTo>
                <a:lnTo>
                  <a:pt x="7505" y="3263"/>
                </a:lnTo>
                <a:lnTo>
                  <a:pt x="7835" y="3098"/>
                </a:lnTo>
                <a:close/>
              </a:path>
              <a:path w="16509" h="20320">
                <a:moveTo>
                  <a:pt x="7899" y="16116"/>
                </a:moveTo>
                <a:lnTo>
                  <a:pt x="7289" y="16230"/>
                </a:lnTo>
                <a:lnTo>
                  <a:pt x="7010" y="16370"/>
                </a:lnTo>
                <a:lnTo>
                  <a:pt x="6731" y="16510"/>
                </a:lnTo>
                <a:lnTo>
                  <a:pt x="7340" y="16395"/>
                </a:lnTo>
                <a:lnTo>
                  <a:pt x="7899" y="16116"/>
                </a:lnTo>
                <a:close/>
              </a:path>
              <a:path w="16509" h="20320">
                <a:moveTo>
                  <a:pt x="8128" y="2273"/>
                </a:moveTo>
                <a:lnTo>
                  <a:pt x="7518" y="2387"/>
                </a:lnTo>
                <a:lnTo>
                  <a:pt x="7239" y="2527"/>
                </a:lnTo>
                <a:lnTo>
                  <a:pt x="6959" y="2667"/>
                </a:lnTo>
                <a:lnTo>
                  <a:pt x="7569" y="2552"/>
                </a:lnTo>
                <a:lnTo>
                  <a:pt x="8128" y="2273"/>
                </a:lnTo>
                <a:close/>
              </a:path>
              <a:path w="16509" h="20320">
                <a:moveTo>
                  <a:pt x="8305" y="2501"/>
                </a:moveTo>
                <a:lnTo>
                  <a:pt x="7607" y="2616"/>
                </a:lnTo>
                <a:lnTo>
                  <a:pt x="7327" y="2755"/>
                </a:lnTo>
                <a:lnTo>
                  <a:pt x="6972" y="2933"/>
                </a:lnTo>
                <a:lnTo>
                  <a:pt x="7670" y="2819"/>
                </a:lnTo>
                <a:lnTo>
                  <a:pt x="8305" y="2501"/>
                </a:lnTo>
                <a:close/>
              </a:path>
              <a:path w="16509" h="20320">
                <a:moveTo>
                  <a:pt x="8432" y="3302"/>
                </a:moveTo>
                <a:lnTo>
                  <a:pt x="7137" y="3873"/>
                </a:lnTo>
                <a:lnTo>
                  <a:pt x="6985" y="3937"/>
                </a:lnTo>
                <a:lnTo>
                  <a:pt x="7239" y="4000"/>
                </a:lnTo>
                <a:lnTo>
                  <a:pt x="6578" y="4622"/>
                </a:lnTo>
                <a:lnTo>
                  <a:pt x="6972" y="4775"/>
                </a:lnTo>
                <a:lnTo>
                  <a:pt x="6985" y="5105"/>
                </a:lnTo>
                <a:lnTo>
                  <a:pt x="6997" y="5295"/>
                </a:lnTo>
                <a:lnTo>
                  <a:pt x="6553" y="6692"/>
                </a:lnTo>
                <a:lnTo>
                  <a:pt x="7366" y="5372"/>
                </a:lnTo>
                <a:lnTo>
                  <a:pt x="7175" y="4470"/>
                </a:lnTo>
                <a:lnTo>
                  <a:pt x="7277" y="4127"/>
                </a:lnTo>
                <a:lnTo>
                  <a:pt x="8432" y="3302"/>
                </a:lnTo>
                <a:close/>
              </a:path>
              <a:path w="16509" h="20320">
                <a:moveTo>
                  <a:pt x="8458" y="12395"/>
                </a:moveTo>
                <a:lnTo>
                  <a:pt x="6934" y="12954"/>
                </a:lnTo>
                <a:lnTo>
                  <a:pt x="6299" y="13512"/>
                </a:lnTo>
                <a:lnTo>
                  <a:pt x="6438" y="13627"/>
                </a:lnTo>
                <a:lnTo>
                  <a:pt x="6997" y="13106"/>
                </a:lnTo>
                <a:lnTo>
                  <a:pt x="8458" y="12395"/>
                </a:lnTo>
                <a:close/>
              </a:path>
              <a:path w="16509" h="20320">
                <a:moveTo>
                  <a:pt x="9194" y="15074"/>
                </a:moveTo>
                <a:lnTo>
                  <a:pt x="5613" y="15443"/>
                </a:lnTo>
                <a:lnTo>
                  <a:pt x="4343" y="16065"/>
                </a:lnTo>
                <a:lnTo>
                  <a:pt x="4813" y="15989"/>
                </a:lnTo>
                <a:lnTo>
                  <a:pt x="4686" y="16052"/>
                </a:lnTo>
                <a:lnTo>
                  <a:pt x="4927" y="16078"/>
                </a:lnTo>
                <a:lnTo>
                  <a:pt x="5372" y="16484"/>
                </a:lnTo>
                <a:lnTo>
                  <a:pt x="5524" y="15875"/>
                </a:lnTo>
                <a:lnTo>
                  <a:pt x="8610" y="15354"/>
                </a:lnTo>
                <a:lnTo>
                  <a:pt x="7480" y="15913"/>
                </a:lnTo>
                <a:lnTo>
                  <a:pt x="9194" y="15074"/>
                </a:lnTo>
                <a:close/>
              </a:path>
              <a:path w="16509" h="20320">
                <a:moveTo>
                  <a:pt x="9309" y="13728"/>
                </a:moveTo>
                <a:lnTo>
                  <a:pt x="6959" y="13868"/>
                </a:lnTo>
                <a:lnTo>
                  <a:pt x="6413" y="14135"/>
                </a:lnTo>
                <a:lnTo>
                  <a:pt x="6540" y="13868"/>
                </a:lnTo>
                <a:lnTo>
                  <a:pt x="7239" y="13690"/>
                </a:lnTo>
                <a:lnTo>
                  <a:pt x="7962" y="13335"/>
                </a:lnTo>
                <a:lnTo>
                  <a:pt x="6642" y="13677"/>
                </a:lnTo>
                <a:lnTo>
                  <a:pt x="6705" y="13550"/>
                </a:lnTo>
                <a:lnTo>
                  <a:pt x="6426" y="13741"/>
                </a:lnTo>
                <a:lnTo>
                  <a:pt x="6007" y="13843"/>
                </a:lnTo>
                <a:lnTo>
                  <a:pt x="6007" y="14008"/>
                </a:lnTo>
                <a:lnTo>
                  <a:pt x="6007" y="13843"/>
                </a:lnTo>
                <a:lnTo>
                  <a:pt x="5842" y="12700"/>
                </a:lnTo>
                <a:lnTo>
                  <a:pt x="5029" y="13106"/>
                </a:lnTo>
                <a:lnTo>
                  <a:pt x="4025" y="13601"/>
                </a:lnTo>
                <a:lnTo>
                  <a:pt x="3416" y="13944"/>
                </a:lnTo>
                <a:lnTo>
                  <a:pt x="3213" y="14046"/>
                </a:lnTo>
                <a:lnTo>
                  <a:pt x="3454" y="14084"/>
                </a:lnTo>
                <a:lnTo>
                  <a:pt x="3886" y="14478"/>
                </a:lnTo>
                <a:lnTo>
                  <a:pt x="4114" y="13627"/>
                </a:lnTo>
                <a:lnTo>
                  <a:pt x="5334" y="13919"/>
                </a:lnTo>
                <a:lnTo>
                  <a:pt x="5461" y="14109"/>
                </a:lnTo>
                <a:lnTo>
                  <a:pt x="5295" y="14185"/>
                </a:lnTo>
                <a:lnTo>
                  <a:pt x="5499" y="14135"/>
                </a:lnTo>
                <a:lnTo>
                  <a:pt x="5600" y="14274"/>
                </a:lnTo>
                <a:lnTo>
                  <a:pt x="3937" y="15367"/>
                </a:lnTo>
                <a:lnTo>
                  <a:pt x="5943" y="14681"/>
                </a:lnTo>
                <a:lnTo>
                  <a:pt x="6273" y="14566"/>
                </a:lnTo>
                <a:lnTo>
                  <a:pt x="6553" y="14478"/>
                </a:lnTo>
                <a:lnTo>
                  <a:pt x="6273" y="14439"/>
                </a:lnTo>
                <a:lnTo>
                  <a:pt x="8610" y="14071"/>
                </a:lnTo>
                <a:lnTo>
                  <a:pt x="9309" y="13728"/>
                </a:lnTo>
                <a:close/>
              </a:path>
              <a:path w="16509" h="20320">
                <a:moveTo>
                  <a:pt x="9486" y="1193"/>
                </a:moveTo>
                <a:lnTo>
                  <a:pt x="9004" y="1295"/>
                </a:lnTo>
                <a:lnTo>
                  <a:pt x="8750" y="1422"/>
                </a:lnTo>
                <a:lnTo>
                  <a:pt x="8597" y="1498"/>
                </a:lnTo>
                <a:lnTo>
                  <a:pt x="9080" y="1397"/>
                </a:lnTo>
                <a:lnTo>
                  <a:pt x="9347" y="1270"/>
                </a:lnTo>
                <a:lnTo>
                  <a:pt x="9486" y="1193"/>
                </a:lnTo>
                <a:close/>
              </a:path>
              <a:path w="16509" h="20320">
                <a:moveTo>
                  <a:pt x="9664" y="0"/>
                </a:moveTo>
                <a:lnTo>
                  <a:pt x="8966" y="342"/>
                </a:lnTo>
                <a:lnTo>
                  <a:pt x="8826" y="406"/>
                </a:lnTo>
                <a:lnTo>
                  <a:pt x="8991" y="444"/>
                </a:lnTo>
                <a:lnTo>
                  <a:pt x="9372" y="711"/>
                </a:lnTo>
                <a:lnTo>
                  <a:pt x="9664" y="0"/>
                </a:lnTo>
                <a:close/>
              </a:path>
              <a:path w="16509" h="20320">
                <a:moveTo>
                  <a:pt x="10274" y="5473"/>
                </a:moveTo>
                <a:lnTo>
                  <a:pt x="9994" y="5613"/>
                </a:lnTo>
                <a:lnTo>
                  <a:pt x="10248" y="5791"/>
                </a:lnTo>
                <a:lnTo>
                  <a:pt x="10274" y="5473"/>
                </a:lnTo>
                <a:close/>
              </a:path>
              <a:path w="16509" h="20320">
                <a:moveTo>
                  <a:pt x="10426" y="1282"/>
                </a:moveTo>
                <a:lnTo>
                  <a:pt x="9728" y="1397"/>
                </a:lnTo>
                <a:lnTo>
                  <a:pt x="9448" y="1536"/>
                </a:lnTo>
                <a:lnTo>
                  <a:pt x="9093" y="1714"/>
                </a:lnTo>
                <a:lnTo>
                  <a:pt x="9791" y="1600"/>
                </a:lnTo>
                <a:lnTo>
                  <a:pt x="10185" y="1409"/>
                </a:lnTo>
                <a:lnTo>
                  <a:pt x="10426" y="1282"/>
                </a:lnTo>
                <a:close/>
              </a:path>
              <a:path w="16509" h="20320">
                <a:moveTo>
                  <a:pt x="10922" y="5765"/>
                </a:moveTo>
                <a:lnTo>
                  <a:pt x="10706" y="5664"/>
                </a:lnTo>
                <a:lnTo>
                  <a:pt x="10541" y="5765"/>
                </a:lnTo>
                <a:lnTo>
                  <a:pt x="10528" y="6032"/>
                </a:lnTo>
                <a:lnTo>
                  <a:pt x="10922" y="5765"/>
                </a:lnTo>
                <a:close/>
              </a:path>
              <a:path w="16509" h="20320">
                <a:moveTo>
                  <a:pt x="11176" y="6781"/>
                </a:moveTo>
                <a:lnTo>
                  <a:pt x="10934" y="6705"/>
                </a:lnTo>
                <a:lnTo>
                  <a:pt x="10553" y="6057"/>
                </a:lnTo>
                <a:lnTo>
                  <a:pt x="8407" y="7747"/>
                </a:lnTo>
                <a:lnTo>
                  <a:pt x="10858" y="7264"/>
                </a:lnTo>
                <a:lnTo>
                  <a:pt x="11061" y="7023"/>
                </a:lnTo>
                <a:lnTo>
                  <a:pt x="11176" y="6781"/>
                </a:lnTo>
                <a:close/>
              </a:path>
              <a:path w="16509" h="20320">
                <a:moveTo>
                  <a:pt x="11239" y="3886"/>
                </a:moveTo>
                <a:lnTo>
                  <a:pt x="10756" y="3987"/>
                </a:lnTo>
                <a:lnTo>
                  <a:pt x="10502" y="4114"/>
                </a:lnTo>
                <a:lnTo>
                  <a:pt x="10350" y="4191"/>
                </a:lnTo>
                <a:lnTo>
                  <a:pt x="10833" y="4089"/>
                </a:lnTo>
                <a:lnTo>
                  <a:pt x="11239" y="3886"/>
                </a:lnTo>
                <a:close/>
              </a:path>
              <a:path w="16509" h="20320">
                <a:moveTo>
                  <a:pt x="11404" y="1587"/>
                </a:moveTo>
                <a:lnTo>
                  <a:pt x="11315" y="850"/>
                </a:lnTo>
                <a:lnTo>
                  <a:pt x="10617" y="1193"/>
                </a:lnTo>
                <a:lnTo>
                  <a:pt x="10185" y="1409"/>
                </a:lnTo>
                <a:lnTo>
                  <a:pt x="10744" y="1498"/>
                </a:lnTo>
                <a:lnTo>
                  <a:pt x="11404" y="1587"/>
                </a:lnTo>
                <a:close/>
              </a:path>
              <a:path w="16509" h="20320">
                <a:moveTo>
                  <a:pt x="11620" y="19405"/>
                </a:moveTo>
                <a:lnTo>
                  <a:pt x="9575" y="19443"/>
                </a:lnTo>
                <a:lnTo>
                  <a:pt x="9271" y="18961"/>
                </a:lnTo>
                <a:lnTo>
                  <a:pt x="9626" y="18757"/>
                </a:lnTo>
                <a:lnTo>
                  <a:pt x="9207" y="18529"/>
                </a:lnTo>
                <a:lnTo>
                  <a:pt x="9017" y="18211"/>
                </a:lnTo>
                <a:lnTo>
                  <a:pt x="9347" y="18046"/>
                </a:lnTo>
                <a:lnTo>
                  <a:pt x="8966" y="18122"/>
                </a:lnTo>
                <a:lnTo>
                  <a:pt x="9055" y="16992"/>
                </a:lnTo>
                <a:lnTo>
                  <a:pt x="8648" y="17195"/>
                </a:lnTo>
                <a:lnTo>
                  <a:pt x="8724" y="16192"/>
                </a:lnTo>
                <a:lnTo>
                  <a:pt x="8102" y="16497"/>
                </a:lnTo>
                <a:lnTo>
                  <a:pt x="8331" y="15951"/>
                </a:lnTo>
                <a:lnTo>
                  <a:pt x="7632" y="16294"/>
                </a:lnTo>
                <a:lnTo>
                  <a:pt x="7493" y="16357"/>
                </a:lnTo>
                <a:lnTo>
                  <a:pt x="7658" y="16395"/>
                </a:lnTo>
                <a:lnTo>
                  <a:pt x="7924" y="16586"/>
                </a:lnTo>
                <a:lnTo>
                  <a:pt x="7785" y="16649"/>
                </a:lnTo>
                <a:lnTo>
                  <a:pt x="7251" y="16916"/>
                </a:lnTo>
                <a:lnTo>
                  <a:pt x="7988" y="17195"/>
                </a:lnTo>
                <a:lnTo>
                  <a:pt x="8255" y="17386"/>
                </a:lnTo>
                <a:lnTo>
                  <a:pt x="8115" y="17449"/>
                </a:lnTo>
                <a:lnTo>
                  <a:pt x="7581" y="17716"/>
                </a:lnTo>
                <a:lnTo>
                  <a:pt x="8318" y="17995"/>
                </a:lnTo>
                <a:lnTo>
                  <a:pt x="8623" y="18224"/>
                </a:lnTo>
                <a:lnTo>
                  <a:pt x="8458" y="18300"/>
                </a:lnTo>
                <a:lnTo>
                  <a:pt x="8178" y="18440"/>
                </a:lnTo>
                <a:lnTo>
                  <a:pt x="8788" y="18326"/>
                </a:lnTo>
                <a:lnTo>
                  <a:pt x="8001" y="19278"/>
                </a:lnTo>
                <a:lnTo>
                  <a:pt x="8826" y="19431"/>
                </a:lnTo>
                <a:lnTo>
                  <a:pt x="9245" y="20104"/>
                </a:lnTo>
                <a:lnTo>
                  <a:pt x="10490" y="20066"/>
                </a:lnTo>
                <a:lnTo>
                  <a:pt x="11620" y="19405"/>
                </a:lnTo>
                <a:close/>
              </a:path>
              <a:path w="16509" h="20320">
                <a:moveTo>
                  <a:pt x="12141" y="1917"/>
                </a:moveTo>
                <a:lnTo>
                  <a:pt x="10642" y="1993"/>
                </a:lnTo>
                <a:lnTo>
                  <a:pt x="10833" y="1778"/>
                </a:lnTo>
                <a:lnTo>
                  <a:pt x="8966" y="2120"/>
                </a:lnTo>
                <a:lnTo>
                  <a:pt x="9156" y="2501"/>
                </a:lnTo>
                <a:lnTo>
                  <a:pt x="8928" y="2616"/>
                </a:lnTo>
                <a:lnTo>
                  <a:pt x="9194" y="2590"/>
                </a:lnTo>
                <a:lnTo>
                  <a:pt x="9398" y="3035"/>
                </a:lnTo>
                <a:lnTo>
                  <a:pt x="9474" y="3263"/>
                </a:lnTo>
                <a:lnTo>
                  <a:pt x="8597" y="4597"/>
                </a:lnTo>
                <a:lnTo>
                  <a:pt x="8953" y="5130"/>
                </a:lnTo>
                <a:lnTo>
                  <a:pt x="8966" y="5435"/>
                </a:lnTo>
                <a:lnTo>
                  <a:pt x="7200" y="6096"/>
                </a:lnTo>
                <a:lnTo>
                  <a:pt x="6502" y="6896"/>
                </a:lnTo>
                <a:lnTo>
                  <a:pt x="6108" y="7467"/>
                </a:lnTo>
                <a:lnTo>
                  <a:pt x="4876" y="7924"/>
                </a:lnTo>
                <a:lnTo>
                  <a:pt x="4521" y="8242"/>
                </a:lnTo>
                <a:lnTo>
                  <a:pt x="4381" y="8305"/>
                </a:lnTo>
                <a:lnTo>
                  <a:pt x="4102" y="8445"/>
                </a:lnTo>
                <a:lnTo>
                  <a:pt x="4686" y="8343"/>
                </a:lnTo>
                <a:lnTo>
                  <a:pt x="4445" y="8458"/>
                </a:lnTo>
                <a:lnTo>
                  <a:pt x="4292" y="8534"/>
                </a:lnTo>
                <a:lnTo>
                  <a:pt x="4775" y="8432"/>
                </a:lnTo>
                <a:lnTo>
                  <a:pt x="5181" y="8229"/>
                </a:lnTo>
                <a:lnTo>
                  <a:pt x="4711" y="8331"/>
                </a:lnTo>
                <a:lnTo>
                  <a:pt x="5270" y="8051"/>
                </a:lnTo>
                <a:lnTo>
                  <a:pt x="4864" y="8128"/>
                </a:lnTo>
                <a:lnTo>
                  <a:pt x="6057" y="7543"/>
                </a:lnTo>
                <a:lnTo>
                  <a:pt x="5854" y="7835"/>
                </a:lnTo>
                <a:lnTo>
                  <a:pt x="6591" y="7277"/>
                </a:lnTo>
                <a:lnTo>
                  <a:pt x="8636" y="5753"/>
                </a:lnTo>
                <a:lnTo>
                  <a:pt x="8229" y="6096"/>
                </a:lnTo>
                <a:lnTo>
                  <a:pt x="9093" y="6032"/>
                </a:lnTo>
                <a:lnTo>
                  <a:pt x="9994" y="5613"/>
                </a:lnTo>
                <a:lnTo>
                  <a:pt x="9639" y="5372"/>
                </a:lnTo>
                <a:lnTo>
                  <a:pt x="9588" y="5130"/>
                </a:lnTo>
                <a:lnTo>
                  <a:pt x="9486" y="2794"/>
                </a:lnTo>
                <a:lnTo>
                  <a:pt x="9664" y="3746"/>
                </a:lnTo>
                <a:lnTo>
                  <a:pt x="11214" y="3860"/>
                </a:lnTo>
                <a:lnTo>
                  <a:pt x="10579" y="3263"/>
                </a:lnTo>
                <a:lnTo>
                  <a:pt x="10629" y="2794"/>
                </a:lnTo>
                <a:lnTo>
                  <a:pt x="10185" y="2527"/>
                </a:lnTo>
                <a:lnTo>
                  <a:pt x="11366" y="2286"/>
                </a:lnTo>
                <a:lnTo>
                  <a:pt x="12141" y="1917"/>
                </a:lnTo>
                <a:close/>
              </a:path>
              <a:path w="16509" h="20320">
                <a:moveTo>
                  <a:pt x="12776" y="4381"/>
                </a:moveTo>
                <a:lnTo>
                  <a:pt x="10096" y="4521"/>
                </a:lnTo>
                <a:lnTo>
                  <a:pt x="10299" y="5130"/>
                </a:lnTo>
                <a:lnTo>
                  <a:pt x="10274" y="5473"/>
                </a:lnTo>
                <a:lnTo>
                  <a:pt x="10706" y="5664"/>
                </a:lnTo>
                <a:lnTo>
                  <a:pt x="11010" y="5473"/>
                </a:lnTo>
                <a:lnTo>
                  <a:pt x="12776" y="4381"/>
                </a:lnTo>
                <a:close/>
              </a:path>
              <a:path w="16509" h="20320">
                <a:moveTo>
                  <a:pt x="16116" y="10655"/>
                </a:moveTo>
                <a:lnTo>
                  <a:pt x="15506" y="10782"/>
                </a:lnTo>
                <a:lnTo>
                  <a:pt x="15227" y="10909"/>
                </a:lnTo>
                <a:lnTo>
                  <a:pt x="14947" y="11049"/>
                </a:lnTo>
                <a:lnTo>
                  <a:pt x="15557" y="10934"/>
                </a:lnTo>
                <a:lnTo>
                  <a:pt x="16116" y="10655"/>
                </a:lnTo>
                <a:close/>
              </a:path>
            </a:pathLst>
          </a:custGeom>
          <a:solidFill>
            <a:srgbClr val="B88F51"/>
          </a:solidFill>
        </p:spPr>
        <p:txBody>
          <a:bodyPr wrap="square" lIns="0" tIns="0" rIns="0" bIns="0" rtlCol="0"/>
          <a:lstStyle/>
          <a:p>
            <a:endParaRPr sz="2511"/>
          </a:p>
        </p:txBody>
      </p:sp>
      <p:sp>
        <p:nvSpPr>
          <p:cNvPr id="216" name="bg object 216"/>
          <p:cNvSpPr/>
          <p:nvPr/>
        </p:nvSpPr>
        <p:spPr>
          <a:xfrm>
            <a:off x="7833678" y="333573"/>
            <a:ext cx="32543" cy="46038"/>
          </a:xfrm>
          <a:custGeom>
            <a:avLst/>
            <a:gdLst/>
            <a:ahLst/>
            <a:cxnLst/>
            <a:rect l="l" t="t" r="r" b="b"/>
            <a:pathLst>
              <a:path w="52070" h="73659">
                <a:moveTo>
                  <a:pt x="1270" y="1003"/>
                </a:moveTo>
                <a:lnTo>
                  <a:pt x="736" y="1117"/>
                </a:lnTo>
                <a:lnTo>
                  <a:pt x="914" y="444"/>
                </a:lnTo>
                <a:lnTo>
                  <a:pt x="203" y="800"/>
                </a:lnTo>
                <a:lnTo>
                  <a:pt x="0" y="901"/>
                </a:lnTo>
                <a:lnTo>
                  <a:pt x="241" y="939"/>
                </a:lnTo>
                <a:lnTo>
                  <a:pt x="520" y="1193"/>
                </a:lnTo>
                <a:lnTo>
                  <a:pt x="381" y="1257"/>
                </a:lnTo>
                <a:lnTo>
                  <a:pt x="101" y="1397"/>
                </a:lnTo>
                <a:lnTo>
                  <a:pt x="635" y="1295"/>
                </a:lnTo>
                <a:lnTo>
                  <a:pt x="1270" y="1003"/>
                </a:lnTo>
                <a:close/>
              </a:path>
              <a:path w="52070" h="73659">
                <a:moveTo>
                  <a:pt x="1473" y="4368"/>
                </a:moveTo>
                <a:lnTo>
                  <a:pt x="533" y="4826"/>
                </a:lnTo>
                <a:lnTo>
                  <a:pt x="0" y="5092"/>
                </a:lnTo>
                <a:lnTo>
                  <a:pt x="736" y="5372"/>
                </a:lnTo>
                <a:lnTo>
                  <a:pt x="1371" y="5791"/>
                </a:lnTo>
                <a:lnTo>
                  <a:pt x="1473" y="4368"/>
                </a:lnTo>
                <a:close/>
              </a:path>
              <a:path w="52070" h="73659">
                <a:moveTo>
                  <a:pt x="1981" y="6324"/>
                </a:moveTo>
                <a:lnTo>
                  <a:pt x="1498" y="6426"/>
                </a:lnTo>
                <a:lnTo>
                  <a:pt x="1244" y="6553"/>
                </a:lnTo>
                <a:lnTo>
                  <a:pt x="1092" y="6629"/>
                </a:lnTo>
                <a:lnTo>
                  <a:pt x="1574" y="6527"/>
                </a:lnTo>
                <a:lnTo>
                  <a:pt x="1981" y="6324"/>
                </a:lnTo>
                <a:close/>
              </a:path>
              <a:path w="52070" h="73659">
                <a:moveTo>
                  <a:pt x="2362" y="6883"/>
                </a:moveTo>
                <a:lnTo>
                  <a:pt x="1752" y="6997"/>
                </a:lnTo>
                <a:lnTo>
                  <a:pt x="1473" y="7137"/>
                </a:lnTo>
                <a:lnTo>
                  <a:pt x="1193" y="7277"/>
                </a:lnTo>
                <a:lnTo>
                  <a:pt x="1803" y="7162"/>
                </a:lnTo>
                <a:lnTo>
                  <a:pt x="2362" y="6883"/>
                </a:lnTo>
                <a:close/>
              </a:path>
              <a:path w="52070" h="73659">
                <a:moveTo>
                  <a:pt x="3517" y="1701"/>
                </a:moveTo>
                <a:lnTo>
                  <a:pt x="2908" y="1816"/>
                </a:lnTo>
                <a:lnTo>
                  <a:pt x="2628" y="1955"/>
                </a:lnTo>
                <a:lnTo>
                  <a:pt x="2349" y="2095"/>
                </a:lnTo>
                <a:lnTo>
                  <a:pt x="2959" y="1981"/>
                </a:lnTo>
                <a:lnTo>
                  <a:pt x="3517" y="1701"/>
                </a:lnTo>
                <a:close/>
              </a:path>
              <a:path w="52070" h="73659">
                <a:moveTo>
                  <a:pt x="3594" y="698"/>
                </a:moveTo>
                <a:lnTo>
                  <a:pt x="3111" y="800"/>
                </a:lnTo>
                <a:lnTo>
                  <a:pt x="2857" y="927"/>
                </a:lnTo>
                <a:lnTo>
                  <a:pt x="2705" y="1003"/>
                </a:lnTo>
                <a:lnTo>
                  <a:pt x="3187" y="901"/>
                </a:lnTo>
                <a:lnTo>
                  <a:pt x="3454" y="774"/>
                </a:lnTo>
                <a:lnTo>
                  <a:pt x="3594" y="698"/>
                </a:lnTo>
                <a:close/>
              </a:path>
              <a:path w="52070" h="73659">
                <a:moveTo>
                  <a:pt x="3657" y="431"/>
                </a:moveTo>
                <a:lnTo>
                  <a:pt x="3098" y="546"/>
                </a:lnTo>
                <a:lnTo>
                  <a:pt x="3327" y="0"/>
                </a:lnTo>
                <a:lnTo>
                  <a:pt x="2628" y="342"/>
                </a:lnTo>
                <a:lnTo>
                  <a:pt x="2489" y="406"/>
                </a:lnTo>
                <a:lnTo>
                  <a:pt x="2654" y="444"/>
                </a:lnTo>
                <a:lnTo>
                  <a:pt x="2895" y="622"/>
                </a:lnTo>
                <a:lnTo>
                  <a:pt x="2768" y="685"/>
                </a:lnTo>
                <a:lnTo>
                  <a:pt x="2489" y="825"/>
                </a:lnTo>
                <a:lnTo>
                  <a:pt x="3098" y="711"/>
                </a:lnTo>
                <a:lnTo>
                  <a:pt x="3657" y="431"/>
                </a:lnTo>
                <a:close/>
              </a:path>
              <a:path w="52070" h="73659">
                <a:moveTo>
                  <a:pt x="3937" y="5054"/>
                </a:moveTo>
                <a:lnTo>
                  <a:pt x="3657" y="4508"/>
                </a:lnTo>
                <a:lnTo>
                  <a:pt x="3302" y="5168"/>
                </a:lnTo>
                <a:lnTo>
                  <a:pt x="3937" y="5054"/>
                </a:lnTo>
                <a:close/>
              </a:path>
              <a:path w="52070" h="73659">
                <a:moveTo>
                  <a:pt x="4013" y="3543"/>
                </a:moveTo>
                <a:lnTo>
                  <a:pt x="3797" y="3619"/>
                </a:lnTo>
                <a:lnTo>
                  <a:pt x="2603" y="4064"/>
                </a:lnTo>
                <a:lnTo>
                  <a:pt x="3606" y="4457"/>
                </a:lnTo>
                <a:lnTo>
                  <a:pt x="3987" y="3619"/>
                </a:lnTo>
                <a:close/>
              </a:path>
              <a:path w="52070" h="73659">
                <a:moveTo>
                  <a:pt x="4089" y="2159"/>
                </a:moveTo>
                <a:lnTo>
                  <a:pt x="3492" y="2451"/>
                </a:lnTo>
                <a:lnTo>
                  <a:pt x="3302" y="2540"/>
                </a:lnTo>
                <a:lnTo>
                  <a:pt x="3517" y="2590"/>
                </a:lnTo>
                <a:lnTo>
                  <a:pt x="4076" y="2819"/>
                </a:lnTo>
                <a:lnTo>
                  <a:pt x="4089" y="2159"/>
                </a:lnTo>
                <a:close/>
              </a:path>
              <a:path w="52070" h="73659">
                <a:moveTo>
                  <a:pt x="5105" y="2921"/>
                </a:moveTo>
                <a:lnTo>
                  <a:pt x="4165" y="2819"/>
                </a:lnTo>
                <a:lnTo>
                  <a:pt x="3670" y="2921"/>
                </a:lnTo>
                <a:lnTo>
                  <a:pt x="2641" y="3136"/>
                </a:lnTo>
                <a:lnTo>
                  <a:pt x="2946" y="3873"/>
                </a:lnTo>
                <a:lnTo>
                  <a:pt x="3886" y="3454"/>
                </a:lnTo>
                <a:lnTo>
                  <a:pt x="5105" y="2921"/>
                </a:lnTo>
                <a:close/>
              </a:path>
              <a:path w="52070" h="73659">
                <a:moveTo>
                  <a:pt x="7010" y="4508"/>
                </a:moveTo>
                <a:lnTo>
                  <a:pt x="3937" y="5054"/>
                </a:lnTo>
                <a:lnTo>
                  <a:pt x="4114" y="5410"/>
                </a:lnTo>
                <a:lnTo>
                  <a:pt x="4229" y="5867"/>
                </a:lnTo>
                <a:lnTo>
                  <a:pt x="4521" y="6565"/>
                </a:lnTo>
                <a:lnTo>
                  <a:pt x="4838" y="7658"/>
                </a:lnTo>
                <a:lnTo>
                  <a:pt x="5765" y="6324"/>
                </a:lnTo>
                <a:lnTo>
                  <a:pt x="5956" y="6502"/>
                </a:lnTo>
                <a:lnTo>
                  <a:pt x="5816" y="6565"/>
                </a:lnTo>
                <a:lnTo>
                  <a:pt x="5613" y="6667"/>
                </a:lnTo>
                <a:lnTo>
                  <a:pt x="5854" y="6705"/>
                </a:lnTo>
                <a:lnTo>
                  <a:pt x="6286" y="7099"/>
                </a:lnTo>
                <a:lnTo>
                  <a:pt x="6527" y="6210"/>
                </a:lnTo>
                <a:lnTo>
                  <a:pt x="6134" y="6413"/>
                </a:lnTo>
                <a:lnTo>
                  <a:pt x="6324" y="5715"/>
                </a:lnTo>
                <a:lnTo>
                  <a:pt x="6096" y="5829"/>
                </a:lnTo>
                <a:lnTo>
                  <a:pt x="7010" y="4508"/>
                </a:lnTo>
                <a:close/>
              </a:path>
              <a:path w="52070" h="73659">
                <a:moveTo>
                  <a:pt x="23215" y="57226"/>
                </a:moveTo>
                <a:lnTo>
                  <a:pt x="22872" y="56388"/>
                </a:lnTo>
                <a:lnTo>
                  <a:pt x="22555" y="55918"/>
                </a:lnTo>
                <a:lnTo>
                  <a:pt x="20510" y="57823"/>
                </a:lnTo>
                <a:lnTo>
                  <a:pt x="23215" y="57226"/>
                </a:lnTo>
                <a:close/>
              </a:path>
              <a:path w="52070" h="73659">
                <a:moveTo>
                  <a:pt x="23583" y="58127"/>
                </a:moveTo>
                <a:lnTo>
                  <a:pt x="23431" y="57188"/>
                </a:lnTo>
                <a:lnTo>
                  <a:pt x="23215" y="57226"/>
                </a:lnTo>
                <a:lnTo>
                  <a:pt x="23583" y="58127"/>
                </a:lnTo>
                <a:close/>
              </a:path>
              <a:path w="52070" h="73659">
                <a:moveTo>
                  <a:pt x="26289" y="57150"/>
                </a:moveTo>
                <a:lnTo>
                  <a:pt x="26060" y="56934"/>
                </a:lnTo>
                <a:lnTo>
                  <a:pt x="25857" y="57061"/>
                </a:lnTo>
                <a:lnTo>
                  <a:pt x="26289" y="57150"/>
                </a:lnTo>
                <a:close/>
              </a:path>
              <a:path w="52070" h="73659">
                <a:moveTo>
                  <a:pt x="26466" y="56045"/>
                </a:moveTo>
                <a:lnTo>
                  <a:pt x="26276" y="56045"/>
                </a:lnTo>
                <a:lnTo>
                  <a:pt x="26466" y="56045"/>
                </a:lnTo>
                <a:close/>
              </a:path>
              <a:path w="52070" h="73659">
                <a:moveTo>
                  <a:pt x="26657" y="54013"/>
                </a:moveTo>
                <a:lnTo>
                  <a:pt x="24879" y="54267"/>
                </a:lnTo>
                <a:lnTo>
                  <a:pt x="25793" y="54394"/>
                </a:lnTo>
                <a:lnTo>
                  <a:pt x="24980" y="54775"/>
                </a:lnTo>
                <a:lnTo>
                  <a:pt x="24257" y="54648"/>
                </a:lnTo>
                <a:lnTo>
                  <a:pt x="23685" y="55156"/>
                </a:lnTo>
                <a:lnTo>
                  <a:pt x="24218" y="55283"/>
                </a:lnTo>
                <a:lnTo>
                  <a:pt x="26060" y="56934"/>
                </a:lnTo>
                <a:lnTo>
                  <a:pt x="26504" y="56680"/>
                </a:lnTo>
                <a:lnTo>
                  <a:pt x="26073" y="56299"/>
                </a:lnTo>
                <a:lnTo>
                  <a:pt x="25831" y="56299"/>
                </a:lnTo>
                <a:lnTo>
                  <a:pt x="26276" y="56045"/>
                </a:lnTo>
                <a:lnTo>
                  <a:pt x="25438" y="56045"/>
                </a:lnTo>
                <a:lnTo>
                  <a:pt x="25615" y="55791"/>
                </a:lnTo>
                <a:lnTo>
                  <a:pt x="25692" y="55156"/>
                </a:lnTo>
                <a:lnTo>
                  <a:pt x="26212" y="54775"/>
                </a:lnTo>
                <a:lnTo>
                  <a:pt x="26568" y="54521"/>
                </a:lnTo>
                <a:lnTo>
                  <a:pt x="26619" y="54267"/>
                </a:lnTo>
                <a:lnTo>
                  <a:pt x="25196" y="54775"/>
                </a:lnTo>
                <a:lnTo>
                  <a:pt x="26657" y="54013"/>
                </a:lnTo>
                <a:close/>
              </a:path>
              <a:path w="52070" h="73659">
                <a:moveTo>
                  <a:pt x="27508" y="41681"/>
                </a:moveTo>
                <a:lnTo>
                  <a:pt x="26809" y="42024"/>
                </a:lnTo>
                <a:lnTo>
                  <a:pt x="26670" y="42087"/>
                </a:lnTo>
                <a:lnTo>
                  <a:pt x="26847" y="42125"/>
                </a:lnTo>
                <a:lnTo>
                  <a:pt x="27216" y="42392"/>
                </a:lnTo>
                <a:lnTo>
                  <a:pt x="27508" y="41681"/>
                </a:lnTo>
                <a:close/>
              </a:path>
              <a:path w="52070" h="73659">
                <a:moveTo>
                  <a:pt x="28232" y="64300"/>
                </a:moveTo>
                <a:lnTo>
                  <a:pt x="28117" y="63779"/>
                </a:lnTo>
                <a:lnTo>
                  <a:pt x="24803" y="59982"/>
                </a:lnTo>
                <a:lnTo>
                  <a:pt x="23710" y="58458"/>
                </a:lnTo>
                <a:lnTo>
                  <a:pt x="23583" y="58127"/>
                </a:lnTo>
                <a:lnTo>
                  <a:pt x="24053" y="61125"/>
                </a:lnTo>
                <a:lnTo>
                  <a:pt x="27266" y="63411"/>
                </a:lnTo>
                <a:lnTo>
                  <a:pt x="27355" y="64046"/>
                </a:lnTo>
                <a:lnTo>
                  <a:pt x="26593" y="68097"/>
                </a:lnTo>
                <a:lnTo>
                  <a:pt x="28232" y="64300"/>
                </a:lnTo>
                <a:close/>
              </a:path>
              <a:path w="52070" h="73659">
                <a:moveTo>
                  <a:pt x="28308" y="40462"/>
                </a:moveTo>
                <a:lnTo>
                  <a:pt x="27825" y="40563"/>
                </a:lnTo>
                <a:lnTo>
                  <a:pt x="27571" y="40690"/>
                </a:lnTo>
                <a:lnTo>
                  <a:pt x="27419" y="40767"/>
                </a:lnTo>
                <a:lnTo>
                  <a:pt x="27901" y="40665"/>
                </a:lnTo>
                <a:lnTo>
                  <a:pt x="28168" y="40538"/>
                </a:lnTo>
                <a:lnTo>
                  <a:pt x="28308" y="40462"/>
                </a:lnTo>
                <a:close/>
              </a:path>
              <a:path w="52070" h="73659">
                <a:moveTo>
                  <a:pt x="28752" y="43141"/>
                </a:moveTo>
                <a:lnTo>
                  <a:pt x="28270" y="43243"/>
                </a:lnTo>
                <a:lnTo>
                  <a:pt x="28016" y="43370"/>
                </a:lnTo>
                <a:lnTo>
                  <a:pt x="27863" y="43446"/>
                </a:lnTo>
                <a:lnTo>
                  <a:pt x="28346" y="43345"/>
                </a:lnTo>
                <a:lnTo>
                  <a:pt x="28613" y="43218"/>
                </a:lnTo>
                <a:lnTo>
                  <a:pt x="28752" y="43141"/>
                </a:lnTo>
                <a:close/>
              </a:path>
              <a:path w="52070" h="73659">
                <a:moveTo>
                  <a:pt x="29248" y="42760"/>
                </a:moveTo>
                <a:lnTo>
                  <a:pt x="28765" y="42862"/>
                </a:lnTo>
                <a:lnTo>
                  <a:pt x="28511" y="42989"/>
                </a:lnTo>
                <a:lnTo>
                  <a:pt x="28359" y="43065"/>
                </a:lnTo>
                <a:lnTo>
                  <a:pt x="28841" y="42964"/>
                </a:lnTo>
                <a:lnTo>
                  <a:pt x="29108" y="42837"/>
                </a:lnTo>
                <a:lnTo>
                  <a:pt x="29248" y="42760"/>
                </a:lnTo>
                <a:close/>
              </a:path>
              <a:path w="52070" h="73659">
                <a:moveTo>
                  <a:pt x="29324" y="42494"/>
                </a:moveTo>
                <a:lnTo>
                  <a:pt x="28384" y="42684"/>
                </a:lnTo>
                <a:lnTo>
                  <a:pt x="27305" y="43218"/>
                </a:lnTo>
                <a:lnTo>
                  <a:pt x="28994" y="42659"/>
                </a:lnTo>
                <a:lnTo>
                  <a:pt x="29324" y="42494"/>
                </a:lnTo>
                <a:close/>
              </a:path>
              <a:path w="52070" h="73659">
                <a:moveTo>
                  <a:pt x="29616" y="41668"/>
                </a:moveTo>
                <a:lnTo>
                  <a:pt x="29006" y="41783"/>
                </a:lnTo>
                <a:lnTo>
                  <a:pt x="28727" y="41922"/>
                </a:lnTo>
                <a:lnTo>
                  <a:pt x="28448" y="42062"/>
                </a:lnTo>
                <a:lnTo>
                  <a:pt x="29057" y="41948"/>
                </a:lnTo>
                <a:lnTo>
                  <a:pt x="29616" y="41668"/>
                </a:lnTo>
                <a:close/>
              </a:path>
              <a:path w="52070" h="73659">
                <a:moveTo>
                  <a:pt x="29794" y="41897"/>
                </a:moveTo>
                <a:lnTo>
                  <a:pt x="29108" y="42011"/>
                </a:lnTo>
                <a:lnTo>
                  <a:pt x="28816" y="42151"/>
                </a:lnTo>
                <a:lnTo>
                  <a:pt x="28460" y="42329"/>
                </a:lnTo>
                <a:lnTo>
                  <a:pt x="29159" y="42214"/>
                </a:lnTo>
                <a:lnTo>
                  <a:pt x="29794" y="41897"/>
                </a:lnTo>
                <a:close/>
              </a:path>
              <a:path w="52070" h="73659">
                <a:moveTo>
                  <a:pt x="29908" y="42684"/>
                </a:moveTo>
                <a:lnTo>
                  <a:pt x="28613" y="43256"/>
                </a:lnTo>
                <a:lnTo>
                  <a:pt x="28460" y="43319"/>
                </a:lnTo>
                <a:lnTo>
                  <a:pt x="28714" y="43383"/>
                </a:lnTo>
                <a:lnTo>
                  <a:pt x="28054" y="44005"/>
                </a:lnTo>
                <a:lnTo>
                  <a:pt x="28448" y="44157"/>
                </a:lnTo>
                <a:lnTo>
                  <a:pt x="28460" y="44488"/>
                </a:lnTo>
                <a:lnTo>
                  <a:pt x="28473" y="44678"/>
                </a:lnTo>
                <a:lnTo>
                  <a:pt x="28028" y="46075"/>
                </a:lnTo>
                <a:lnTo>
                  <a:pt x="28841" y="44754"/>
                </a:lnTo>
                <a:lnTo>
                  <a:pt x="28651" y="43853"/>
                </a:lnTo>
                <a:lnTo>
                  <a:pt x="28752" y="43510"/>
                </a:lnTo>
                <a:lnTo>
                  <a:pt x="29908" y="42684"/>
                </a:lnTo>
                <a:close/>
              </a:path>
              <a:path w="52070" h="73659">
                <a:moveTo>
                  <a:pt x="29933" y="51066"/>
                </a:moveTo>
                <a:lnTo>
                  <a:pt x="29806" y="50228"/>
                </a:lnTo>
                <a:lnTo>
                  <a:pt x="29464" y="49822"/>
                </a:lnTo>
                <a:lnTo>
                  <a:pt x="29794" y="49568"/>
                </a:lnTo>
                <a:lnTo>
                  <a:pt x="29705" y="49187"/>
                </a:lnTo>
                <a:lnTo>
                  <a:pt x="29603" y="48933"/>
                </a:lnTo>
                <a:lnTo>
                  <a:pt x="29349" y="48933"/>
                </a:lnTo>
                <a:lnTo>
                  <a:pt x="29337" y="48298"/>
                </a:lnTo>
                <a:lnTo>
                  <a:pt x="29235" y="48044"/>
                </a:lnTo>
                <a:lnTo>
                  <a:pt x="29425" y="47790"/>
                </a:lnTo>
                <a:lnTo>
                  <a:pt x="29133" y="47790"/>
                </a:lnTo>
                <a:lnTo>
                  <a:pt x="29591" y="47117"/>
                </a:lnTo>
                <a:lnTo>
                  <a:pt x="27787" y="47536"/>
                </a:lnTo>
                <a:lnTo>
                  <a:pt x="28435" y="47663"/>
                </a:lnTo>
                <a:lnTo>
                  <a:pt x="28308" y="47790"/>
                </a:lnTo>
                <a:lnTo>
                  <a:pt x="27419" y="48298"/>
                </a:lnTo>
                <a:lnTo>
                  <a:pt x="27419" y="48425"/>
                </a:lnTo>
                <a:lnTo>
                  <a:pt x="28435" y="48044"/>
                </a:lnTo>
                <a:lnTo>
                  <a:pt x="29057" y="48044"/>
                </a:lnTo>
                <a:lnTo>
                  <a:pt x="28422" y="48679"/>
                </a:lnTo>
                <a:lnTo>
                  <a:pt x="28409" y="49314"/>
                </a:lnTo>
                <a:lnTo>
                  <a:pt x="28524" y="49822"/>
                </a:lnTo>
                <a:lnTo>
                  <a:pt x="28651" y="50228"/>
                </a:lnTo>
                <a:lnTo>
                  <a:pt x="29933" y="51066"/>
                </a:lnTo>
                <a:close/>
              </a:path>
              <a:path w="52070" h="73659">
                <a:moveTo>
                  <a:pt x="30238" y="51625"/>
                </a:moveTo>
                <a:lnTo>
                  <a:pt x="30162" y="51219"/>
                </a:lnTo>
                <a:lnTo>
                  <a:pt x="29933" y="51066"/>
                </a:lnTo>
                <a:lnTo>
                  <a:pt x="29946" y="51473"/>
                </a:lnTo>
                <a:lnTo>
                  <a:pt x="30238" y="51625"/>
                </a:lnTo>
                <a:close/>
              </a:path>
              <a:path w="52070" h="73659">
                <a:moveTo>
                  <a:pt x="30695" y="56680"/>
                </a:moveTo>
                <a:lnTo>
                  <a:pt x="30594" y="56172"/>
                </a:lnTo>
                <a:lnTo>
                  <a:pt x="30530" y="56045"/>
                </a:lnTo>
                <a:lnTo>
                  <a:pt x="30035" y="56934"/>
                </a:lnTo>
                <a:lnTo>
                  <a:pt x="30695" y="56680"/>
                </a:lnTo>
                <a:close/>
              </a:path>
              <a:path w="52070" h="73659">
                <a:moveTo>
                  <a:pt x="30822" y="55537"/>
                </a:moveTo>
                <a:lnTo>
                  <a:pt x="30734" y="54902"/>
                </a:lnTo>
                <a:lnTo>
                  <a:pt x="30721" y="54521"/>
                </a:lnTo>
                <a:lnTo>
                  <a:pt x="30238" y="54140"/>
                </a:lnTo>
                <a:lnTo>
                  <a:pt x="29298" y="53886"/>
                </a:lnTo>
                <a:lnTo>
                  <a:pt x="28575" y="55029"/>
                </a:lnTo>
                <a:lnTo>
                  <a:pt x="30124" y="55029"/>
                </a:lnTo>
                <a:lnTo>
                  <a:pt x="30530" y="56045"/>
                </a:lnTo>
                <a:lnTo>
                  <a:pt x="30822" y="55537"/>
                </a:lnTo>
                <a:close/>
              </a:path>
              <a:path w="52070" h="73659">
                <a:moveTo>
                  <a:pt x="30924" y="57010"/>
                </a:moveTo>
                <a:lnTo>
                  <a:pt x="30822" y="56730"/>
                </a:lnTo>
                <a:lnTo>
                  <a:pt x="30162" y="57061"/>
                </a:lnTo>
                <a:lnTo>
                  <a:pt x="30924" y="57010"/>
                </a:lnTo>
                <a:close/>
              </a:path>
              <a:path w="52070" h="73659">
                <a:moveTo>
                  <a:pt x="30962" y="40589"/>
                </a:moveTo>
                <a:lnTo>
                  <a:pt x="30480" y="40690"/>
                </a:lnTo>
                <a:lnTo>
                  <a:pt x="30226" y="40817"/>
                </a:lnTo>
                <a:lnTo>
                  <a:pt x="30073" y="40894"/>
                </a:lnTo>
                <a:lnTo>
                  <a:pt x="30556" y="40792"/>
                </a:lnTo>
                <a:lnTo>
                  <a:pt x="30822" y="40665"/>
                </a:lnTo>
                <a:lnTo>
                  <a:pt x="30962" y="40589"/>
                </a:lnTo>
                <a:close/>
              </a:path>
              <a:path w="52070" h="73659">
                <a:moveTo>
                  <a:pt x="31140" y="39395"/>
                </a:moveTo>
                <a:lnTo>
                  <a:pt x="30441" y="39738"/>
                </a:lnTo>
                <a:lnTo>
                  <a:pt x="30302" y="39801"/>
                </a:lnTo>
                <a:lnTo>
                  <a:pt x="30467" y="39839"/>
                </a:lnTo>
                <a:lnTo>
                  <a:pt x="30848" y="40106"/>
                </a:lnTo>
                <a:lnTo>
                  <a:pt x="31140" y="39395"/>
                </a:lnTo>
                <a:close/>
              </a:path>
              <a:path w="52070" h="73659">
                <a:moveTo>
                  <a:pt x="31318" y="45961"/>
                </a:moveTo>
                <a:lnTo>
                  <a:pt x="30721" y="45631"/>
                </a:lnTo>
                <a:lnTo>
                  <a:pt x="29603" y="46266"/>
                </a:lnTo>
                <a:lnTo>
                  <a:pt x="30264" y="45758"/>
                </a:lnTo>
                <a:lnTo>
                  <a:pt x="29476" y="46266"/>
                </a:lnTo>
                <a:lnTo>
                  <a:pt x="29286" y="46393"/>
                </a:lnTo>
                <a:lnTo>
                  <a:pt x="31318" y="45961"/>
                </a:lnTo>
                <a:close/>
              </a:path>
              <a:path w="52070" h="73659">
                <a:moveTo>
                  <a:pt x="31330" y="52235"/>
                </a:moveTo>
                <a:lnTo>
                  <a:pt x="30238" y="51625"/>
                </a:lnTo>
                <a:lnTo>
                  <a:pt x="30378" y="52489"/>
                </a:lnTo>
                <a:lnTo>
                  <a:pt x="29857" y="52857"/>
                </a:lnTo>
                <a:lnTo>
                  <a:pt x="30086" y="53124"/>
                </a:lnTo>
                <a:lnTo>
                  <a:pt x="30988" y="52743"/>
                </a:lnTo>
                <a:lnTo>
                  <a:pt x="31267" y="52920"/>
                </a:lnTo>
                <a:lnTo>
                  <a:pt x="31292" y="52743"/>
                </a:lnTo>
                <a:lnTo>
                  <a:pt x="31330" y="52235"/>
                </a:lnTo>
                <a:close/>
              </a:path>
              <a:path w="52070" h="73659">
                <a:moveTo>
                  <a:pt x="31419" y="48552"/>
                </a:moveTo>
                <a:lnTo>
                  <a:pt x="30975" y="48717"/>
                </a:lnTo>
                <a:lnTo>
                  <a:pt x="31191" y="48780"/>
                </a:lnTo>
                <a:lnTo>
                  <a:pt x="31356" y="48717"/>
                </a:lnTo>
                <a:lnTo>
                  <a:pt x="31419" y="48552"/>
                </a:lnTo>
                <a:close/>
              </a:path>
              <a:path w="52070" h="73659">
                <a:moveTo>
                  <a:pt x="31432" y="53009"/>
                </a:moveTo>
                <a:lnTo>
                  <a:pt x="31267" y="52920"/>
                </a:lnTo>
                <a:lnTo>
                  <a:pt x="31432" y="53009"/>
                </a:lnTo>
                <a:close/>
              </a:path>
              <a:path w="52070" h="73659">
                <a:moveTo>
                  <a:pt x="31762" y="44869"/>
                </a:moveTo>
                <a:lnTo>
                  <a:pt x="31483" y="45008"/>
                </a:lnTo>
                <a:lnTo>
                  <a:pt x="31737" y="45186"/>
                </a:lnTo>
                <a:lnTo>
                  <a:pt x="31762" y="44869"/>
                </a:lnTo>
                <a:close/>
              </a:path>
              <a:path w="52070" h="73659">
                <a:moveTo>
                  <a:pt x="31775" y="61506"/>
                </a:moveTo>
                <a:lnTo>
                  <a:pt x="31496" y="60947"/>
                </a:lnTo>
                <a:lnTo>
                  <a:pt x="31305" y="60871"/>
                </a:lnTo>
                <a:lnTo>
                  <a:pt x="31369" y="61379"/>
                </a:lnTo>
                <a:lnTo>
                  <a:pt x="31775" y="61506"/>
                </a:lnTo>
                <a:close/>
              </a:path>
              <a:path w="52070" h="73659">
                <a:moveTo>
                  <a:pt x="31826" y="56235"/>
                </a:moveTo>
                <a:lnTo>
                  <a:pt x="30784" y="56642"/>
                </a:lnTo>
                <a:lnTo>
                  <a:pt x="31826" y="56235"/>
                </a:lnTo>
                <a:close/>
              </a:path>
              <a:path w="52070" h="73659">
                <a:moveTo>
                  <a:pt x="31902" y="48679"/>
                </a:moveTo>
                <a:lnTo>
                  <a:pt x="31343" y="48780"/>
                </a:lnTo>
                <a:lnTo>
                  <a:pt x="31559" y="48882"/>
                </a:lnTo>
                <a:lnTo>
                  <a:pt x="31902" y="48679"/>
                </a:lnTo>
                <a:close/>
              </a:path>
              <a:path w="52070" h="73659">
                <a:moveTo>
                  <a:pt x="32258" y="62014"/>
                </a:moveTo>
                <a:lnTo>
                  <a:pt x="32080" y="61899"/>
                </a:lnTo>
                <a:lnTo>
                  <a:pt x="31915" y="62064"/>
                </a:lnTo>
                <a:lnTo>
                  <a:pt x="32258" y="62014"/>
                </a:lnTo>
                <a:close/>
              </a:path>
              <a:path w="52070" h="73659">
                <a:moveTo>
                  <a:pt x="32296" y="48298"/>
                </a:moveTo>
                <a:lnTo>
                  <a:pt x="32270" y="47955"/>
                </a:lnTo>
                <a:lnTo>
                  <a:pt x="32156" y="48171"/>
                </a:lnTo>
                <a:lnTo>
                  <a:pt x="32296" y="48298"/>
                </a:lnTo>
                <a:close/>
              </a:path>
              <a:path w="52070" h="73659">
                <a:moveTo>
                  <a:pt x="32385" y="61582"/>
                </a:moveTo>
                <a:lnTo>
                  <a:pt x="31927" y="61633"/>
                </a:lnTo>
                <a:lnTo>
                  <a:pt x="31826" y="61760"/>
                </a:lnTo>
                <a:lnTo>
                  <a:pt x="32080" y="61899"/>
                </a:lnTo>
                <a:lnTo>
                  <a:pt x="32385" y="61582"/>
                </a:lnTo>
                <a:close/>
              </a:path>
              <a:path w="52070" h="73659">
                <a:moveTo>
                  <a:pt x="32410" y="45161"/>
                </a:moveTo>
                <a:lnTo>
                  <a:pt x="32194" y="45059"/>
                </a:lnTo>
                <a:lnTo>
                  <a:pt x="32029" y="45161"/>
                </a:lnTo>
                <a:lnTo>
                  <a:pt x="32016" y="45427"/>
                </a:lnTo>
                <a:lnTo>
                  <a:pt x="32410" y="45161"/>
                </a:lnTo>
                <a:close/>
              </a:path>
              <a:path w="52070" h="73659">
                <a:moveTo>
                  <a:pt x="32651" y="64884"/>
                </a:moveTo>
                <a:lnTo>
                  <a:pt x="32461" y="64935"/>
                </a:lnTo>
                <a:lnTo>
                  <a:pt x="32651" y="64884"/>
                </a:lnTo>
                <a:close/>
              </a:path>
              <a:path w="52070" h="73659">
                <a:moveTo>
                  <a:pt x="32715" y="43268"/>
                </a:moveTo>
                <a:lnTo>
                  <a:pt x="32232" y="43370"/>
                </a:lnTo>
                <a:lnTo>
                  <a:pt x="31978" y="43497"/>
                </a:lnTo>
                <a:lnTo>
                  <a:pt x="31826" y="43573"/>
                </a:lnTo>
                <a:lnTo>
                  <a:pt x="32308" y="43472"/>
                </a:lnTo>
                <a:lnTo>
                  <a:pt x="32715" y="43268"/>
                </a:lnTo>
                <a:close/>
              </a:path>
              <a:path w="52070" h="73659">
                <a:moveTo>
                  <a:pt x="32753" y="55791"/>
                </a:moveTo>
                <a:lnTo>
                  <a:pt x="31826" y="56235"/>
                </a:lnTo>
                <a:lnTo>
                  <a:pt x="32677" y="55918"/>
                </a:lnTo>
                <a:lnTo>
                  <a:pt x="32753" y="55791"/>
                </a:lnTo>
                <a:close/>
              </a:path>
              <a:path w="52070" h="73659">
                <a:moveTo>
                  <a:pt x="32791" y="60604"/>
                </a:moveTo>
                <a:lnTo>
                  <a:pt x="32588" y="60693"/>
                </a:lnTo>
                <a:lnTo>
                  <a:pt x="32791" y="60617"/>
                </a:lnTo>
                <a:close/>
              </a:path>
              <a:path w="52070" h="73659">
                <a:moveTo>
                  <a:pt x="32804" y="60871"/>
                </a:moveTo>
                <a:lnTo>
                  <a:pt x="32118" y="60998"/>
                </a:lnTo>
                <a:lnTo>
                  <a:pt x="32486" y="60744"/>
                </a:lnTo>
                <a:lnTo>
                  <a:pt x="32461" y="59982"/>
                </a:lnTo>
                <a:lnTo>
                  <a:pt x="32194" y="59474"/>
                </a:lnTo>
                <a:lnTo>
                  <a:pt x="31013" y="59982"/>
                </a:lnTo>
                <a:lnTo>
                  <a:pt x="31496" y="60947"/>
                </a:lnTo>
                <a:lnTo>
                  <a:pt x="32232" y="61239"/>
                </a:lnTo>
                <a:lnTo>
                  <a:pt x="32575" y="60998"/>
                </a:lnTo>
                <a:lnTo>
                  <a:pt x="32804" y="60871"/>
                </a:lnTo>
                <a:close/>
              </a:path>
              <a:path w="52070" h="73659">
                <a:moveTo>
                  <a:pt x="32804" y="49390"/>
                </a:moveTo>
                <a:lnTo>
                  <a:pt x="32499" y="49428"/>
                </a:lnTo>
                <a:lnTo>
                  <a:pt x="32600" y="49568"/>
                </a:lnTo>
                <a:lnTo>
                  <a:pt x="32727" y="49530"/>
                </a:lnTo>
                <a:lnTo>
                  <a:pt x="32804" y="49390"/>
                </a:lnTo>
                <a:close/>
              </a:path>
              <a:path w="52070" h="73659">
                <a:moveTo>
                  <a:pt x="32880" y="40982"/>
                </a:moveTo>
                <a:lnTo>
                  <a:pt x="32778" y="40246"/>
                </a:lnTo>
                <a:lnTo>
                  <a:pt x="32092" y="40589"/>
                </a:lnTo>
                <a:lnTo>
                  <a:pt x="31915" y="40678"/>
                </a:lnTo>
                <a:lnTo>
                  <a:pt x="31216" y="40792"/>
                </a:lnTo>
                <a:lnTo>
                  <a:pt x="30937" y="40932"/>
                </a:lnTo>
                <a:lnTo>
                  <a:pt x="30581" y="41109"/>
                </a:lnTo>
                <a:lnTo>
                  <a:pt x="31280" y="40995"/>
                </a:lnTo>
                <a:lnTo>
                  <a:pt x="31661" y="40805"/>
                </a:lnTo>
                <a:lnTo>
                  <a:pt x="32219" y="40894"/>
                </a:lnTo>
                <a:lnTo>
                  <a:pt x="32880" y="40982"/>
                </a:lnTo>
                <a:close/>
              </a:path>
              <a:path w="52070" h="73659">
                <a:moveTo>
                  <a:pt x="32981" y="64808"/>
                </a:moveTo>
                <a:lnTo>
                  <a:pt x="32651" y="64884"/>
                </a:lnTo>
                <a:lnTo>
                  <a:pt x="32981" y="64808"/>
                </a:lnTo>
                <a:close/>
              </a:path>
              <a:path w="52070" h="73659">
                <a:moveTo>
                  <a:pt x="33032" y="64960"/>
                </a:moveTo>
                <a:lnTo>
                  <a:pt x="33020" y="64808"/>
                </a:lnTo>
                <a:lnTo>
                  <a:pt x="32423" y="65125"/>
                </a:lnTo>
                <a:lnTo>
                  <a:pt x="33032" y="64960"/>
                </a:lnTo>
                <a:close/>
              </a:path>
              <a:path w="52070" h="73659">
                <a:moveTo>
                  <a:pt x="33058" y="62649"/>
                </a:moveTo>
                <a:close/>
              </a:path>
              <a:path w="52070" h="73659">
                <a:moveTo>
                  <a:pt x="33223" y="62649"/>
                </a:moveTo>
                <a:lnTo>
                  <a:pt x="33058" y="62649"/>
                </a:lnTo>
                <a:lnTo>
                  <a:pt x="33223" y="62649"/>
                </a:lnTo>
                <a:close/>
              </a:path>
              <a:path w="52070" h="73659">
                <a:moveTo>
                  <a:pt x="33324" y="53174"/>
                </a:moveTo>
                <a:lnTo>
                  <a:pt x="33235" y="52933"/>
                </a:lnTo>
                <a:lnTo>
                  <a:pt x="33032" y="53301"/>
                </a:lnTo>
                <a:lnTo>
                  <a:pt x="33324" y="53174"/>
                </a:lnTo>
                <a:close/>
              </a:path>
              <a:path w="52070" h="73659">
                <a:moveTo>
                  <a:pt x="33375" y="63500"/>
                </a:moveTo>
                <a:lnTo>
                  <a:pt x="33185" y="63538"/>
                </a:lnTo>
                <a:lnTo>
                  <a:pt x="33375" y="63500"/>
                </a:lnTo>
                <a:close/>
              </a:path>
              <a:path w="52070" h="73659">
                <a:moveTo>
                  <a:pt x="33401" y="39535"/>
                </a:moveTo>
                <a:lnTo>
                  <a:pt x="32715" y="39649"/>
                </a:lnTo>
                <a:lnTo>
                  <a:pt x="32423" y="39789"/>
                </a:lnTo>
                <a:lnTo>
                  <a:pt x="32067" y="39966"/>
                </a:lnTo>
                <a:lnTo>
                  <a:pt x="32766" y="39852"/>
                </a:lnTo>
                <a:lnTo>
                  <a:pt x="33401" y="39535"/>
                </a:lnTo>
                <a:close/>
              </a:path>
              <a:path w="52070" h="73659">
                <a:moveTo>
                  <a:pt x="33477" y="63677"/>
                </a:moveTo>
                <a:lnTo>
                  <a:pt x="33350" y="63792"/>
                </a:lnTo>
                <a:lnTo>
                  <a:pt x="33477" y="63677"/>
                </a:lnTo>
                <a:close/>
              </a:path>
              <a:path w="52070" h="73659">
                <a:moveTo>
                  <a:pt x="33489" y="59220"/>
                </a:moveTo>
                <a:lnTo>
                  <a:pt x="33261" y="59321"/>
                </a:lnTo>
                <a:lnTo>
                  <a:pt x="33337" y="59474"/>
                </a:lnTo>
                <a:lnTo>
                  <a:pt x="33451" y="59321"/>
                </a:lnTo>
                <a:close/>
              </a:path>
              <a:path w="52070" h="73659">
                <a:moveTo>
                  <a:pt x="33604" y="63881"/>
                </a:moveTo>
                <a:lnTo>
                  <a:pt x="33426" y="63919"/>
                </a:lnTo>
                <a:lnTo>
                  <a:pt x="33604" y="63881"/>
                </a:lnTo>
                <a:close/>
              </a:path>
              <a:path w="52070" h="73659">
                <a:moveTo>
                  <a:pt x="33629" y="41313"/>
                </a:moveTo>
                <a:lnTo>
                  <a:pt x="32131" y="41389"/>
                </a:lnTo>
                <a:lnTo>
                  <a:pt x="32321" y="41173"/>
                </a:lnTo>
                <a:lnTo>
                  <a:pt x="30454" y="41516"/>
                </a:lnTo>
                <a:lnTo>
                  <a:pt x="30645" y="41897"/>
                </a:lnTo>
                <a:lnTo>
                  <a:pt x="30416" y="42011"/>
                </a:lnTo>
                <a:lnTo>
                  <a:pt x="30683" y="41986"/>
                </a:lnTo>
                <a:lnTo>
                  <a:pt x="30886" y="42430"/>
                </a:lnTo>
                <a:lnTo>
                  <a:pt x="30962" y="42659"/>
                </a:lnTo>
                <a:lnTo>
                  <a:pt x="30086" y="43992"/>
                </a:lnTo>
                <a:lnTo>
                  <a:pt x="30441" y="44526"/>
                </a:lnTo>
                <a:lnTo>
                  <a:pt x="30454" y="44831"/>
                </a:lnTo>
                <a:lnTo>
                  <a:pt x="28689" y="45491"/>
                </a:lnTo>
                <a:lnTo>
                  <a:pt x="27990" y="46291"/>
                </a:lnTo>
                <a:lnTo>
                  <a:pt x="27343" y="47231"/>
                </a:lnTo>
                <a:lnTo>
                  <a:pt x="30124" y="45148"/>
                </a:lnTo>
                <a:lnTo>
                  <a:pt x="29718" y="45491"/>
                </a:lnTo>
                <a:lnTo>
                  <a:pt x="30581" y="45427"/>
                </a:lnTo>
                <a:lnTo>
                  <a:pt x="31483" y="45008"/>
                </a:lnTo>
                <a:lnTo>
                  <a:pt x="31127" y="44767"/>
                </a:lnTo>
                <a:lnTo>
                  <a:pt x="31076" y="44526"/>
                </a:lnTo>
                <a:lnTo>
                  <a:pt x="30975" y="42189"/>
                </a:lnTo>
                <a:lnTo>
                  <a:pt x="31140" y="43141"/>
                </a:lnTo>
                <a:lnTo>
                  <a:pt x="32702" y="43256"/>
                </a:lnTo>
                <a:lnTo>
                  <a:pt x="32067" y="42659"/>
                </a:lnTo>
                <a:lnTo>
                  <a:pt x="32118" y="42189"/>
                </a:lnTo>
                <a:lnTo>
                  <a:pt x="31673" y="41922"/>
                </a:lnTo>
                <a:lnTo>
                  <a:pt x="32854" y="41681"/>
                </a:lnTo>
                <a:lnTo>
                  <a:pt x="33629" y="41313"/>
                </a:lnTo>
                <a:close/>
              </a:path>
              <a:path w="52070" h="73659">
                <a:moveTo>
                  <a:pt x="33909" y="63411"/>
                </a:moveTo>
                <a:lnTo>
                  <a:pt x="33502" y="63474"/>
                </a:lnTo>
                <a:lnTo>
                  <a:pt x="33477" y="63677"/>
                </a:lnTo>
                <a:lnTo>
                  <a:pt x="33629" y="63538"/>
                </a:lnTo>
                <a:lnTo>
                  <a:pt x="33909" y="63411"/>
                </a:lnTo>
                <a:close/>
              </a:path>
              <a:path w="52070" h="73659">
                <a:moveTo>
                  <a:pt x="34264" y="43776"/>
                </a:moveTo>
                <a:lnTo>
                  <a:pt x="31584" y="43916"/>
                </a:lnTo>
                <a:lnTo>
                  <a:pt x="31788" y="44526"/>
                </a:lnTo>
                <a:lnTo>
                  <a:pt x="31762" y="44869"/>
                </a:lnTo>
                <a:lnTo>
                  <a:pt x="32194" y="45059"/>
                </a:lnTo>
                <a:lnTo>
                  <a:pt x="32499" y="44869"/>
                </a:lnTo>
                <a:lnTo>
                  <a:pt x="34264" y="43776"/>
                </a:lnTo>
                <a:close/>
              </a:path>
              <a:path w="52070" h="73659">
                <a:moveTo>
                  <a:pt x="34429" y="61341"/>
                </a:moveTo>
                <a:lnTo>
                  <a:pt x="34023" y="60693"/>
                </a:lnTo>
                <a:lnTo>
                  <a:pt x="34074" y="60490"/>
                </a:lnTo>
                <a:lnTo>
                  <a:pt x="34277" y="60236"/>
                </a:lnTo>
                <a:lnTo>
                  <a:pt x="33477" y="60236"/>
                </a:lnTo>
                <a:lnTo>
                  <a:pt x="32956" y="59474"/>
                </a:lnTo>
                <a:lnTo>
                  <a:pt x="33223" y="59347"/>
                </a:lnTo>
                <a:lnTo>
                  <a:pt x="33197" y="59220"/>
                </a:lnTo>
                <a:lnTo>
                  <a:pt x="32778" y="58458"/>
                </a:lnTo>
                <a:lnTo>
                  <a:pt x="32753" y="57442"/>
                </a:lnTo>
                <a:lnTo>
                  <a:pt x="32131" y="56934"/>
                </a:lnTo>
                <a:lnTo>
                  <a:pt x="30924" y="57010"/>
                </a:lnTo>
                <a:lnTo>
                  <a:pt x="31051" y="57315"/>
                </a:lnTo>
                <a:lnTo>
                  <a:pt x="32004" y="58077"/>
                </a:lnTo>
                <a:lnTo>
                  <a:pt x="32651" y="59601"/>
                </a:lnTo>
                <a:lnTo>
                  <a:pt x="32727" y="60490"/>
                </a:lnTo>
                <a:lnTo>
                  <a:pt x="33464" y="60490"/>
                </a:lnTo>
                <a:lnTo>
                  <a:pt x="32613" y="60998"/>
                </a:lnTo>
                <a:lnTo>
                  <a:pt x="32232" y="61239"/>
                </a:lnTo>
                <a:lnTo>
                  <a:pt x="32486" y="61341"/>
                </a:lnTo>
                <a:lnTo>
                  <a:pt x="32461" y="61506"/>
                </a:lnTo>
                <a:lnTo>
                  <a:pt x="34429" y="61341"/>
                </a:lnTo>
                <a:close/>
              </a:path>
              <a:path w="52070" h="73659">
                <a:moveTo>
                  <a:pt x="34582" y="61582"/>
                </a:moveTo>
                <a:lnTo>
                  <a:pt x="34378" y="61671"/>
                </a:lnTo>
                <a:lnTo>
                  <a:pt x="34569" y="61645"/>
                </a:lnTo>
                <a:close/>
              </a:path>
              <a:path w="52070" h="73659">
                <a:moveTo>
                  <a:pt x="34620" y="60109"/>
                </a:moveTo>
                <a:lnTo>
                  <a:pt x="34582" y="59855"/>
                </a:lnTo>
                <a:lnTo>
                  <a:pt x="34353" y="60134"/>
                </a:lnTo>
                <a:lnTo>
                  <a:pt x="34620" y="60109"/>
                </a:lnTo>
                <a:close/>
              </a:path>
              <a:path w="52070" h="73659">
                <a:moveTo>
                  <a:pt x="34658" y="57696"/>
                </a:moveTo>
                <a:lnTo>
                  <a:pt x="34417" y="57759"/>
                </a:lnTo>
                <a:lnTo>
                  <a:pt x="34658" y="57696"/>
                </a:lnTo>
                <a:close/>
              </a:path>
              <a:path w="52070" h="73659">
                <a:moveTo>
                  <a:pt x="34721" y="61963"/>
                </a:moveTo>
                <a:lnTo>
                  <a:pt x="34620" y="61645"/>
                </a:lnTo>
                <a:lnTo>
                  <a:pt x="33655" y="62014"/>
                </a:lnTo>
                <a:lnTo>
                  <a:pt x="34378" y="61671"/>
                </a:lnTo>
                <a:lnTo>
                  <a:pt x="32283" y="62001"/>
                </a:lnTo>
                <a:lnTo>
                  <a:pt x="32689" y="62763"/>
                </a:lnTo>
                <a:lnTo>
                  <a:pt x="32880" y="62725"/>
                </a:lnTo>
                <a:lnTo>
                  <a:pt x="32600" y="62268"/>
                </a:lnTo>
                <a:lnTo>
                  <a:pt x="33045" y="62636"/>
                </a:lnTo>
                <a:lnTo>
                  <a:pt x="33248" y="62522"/>
                </a:lnTo>
                <a:lnTo>
                  <a:pt x="33667" y="62522"/>
                </a:lnTo>
                <a:lnTo>
                  <a:pt x="34163" y="62268"/>
                </a:lnTo>
                <a:lnTo>
                  <a:pt x="34404" y="62141"/>
                </a:lnTo>
                <a:lnTo>
                  <a:pt x="34632" y="62014"/>
                </a:lnTo>
                <a:close/>
              </a:path>
              <a:path w="52070" h="73659">
                <a:moveTo>
                  <a:pt x="34848" y="62014"/>
                </a:moveTo>
                <a:lnTo>
                  <a:pt x="34455" y="62115"/>
                </a:lnTo>
                <a:lnTo>
                  <a:pt x="34848" y="62014"/>
                </a:lnTo>
                <a:close/>
              </a:path>
              <a:path w="52070" h="73659">
                <a:moveTo>
                  <a:pt x="35001" y="42443"/>
                </a:moveTo>
                <a:lnTo>
                  <a:pt x="34302" y="42786"/>
                </a:lnTo>
                <a:lnTo>
                  <a:pt x="34163" y="42849"/>
                </a:lnTo>
                <a:lnTo>
                  <a:pt x="34328" y="42887"/>
                </a:lnTo>
                <a:lnTo>
                  <a:pt x="34709" y="43154"/>
                </a:lnTo>
                <a:lnTo>
                  <a:pt x="35001" y="42443"/>
                </a:lnTo>
                <a:close/>
              </a:path>
              <a:path w="52070" h="73659">
                <a:moveTo>
                  <a:pt x="35026" y="49695"/>
                </a:moveTo>
                <a:lnTo>
                  <a:pt x="34429" y="49314"/>
                </a:lnTo>
                <a:lnTo>
                  <a:pt x="33629" y="48793"/>
                </a:lnTo>
                <a:lnTo>
                  <a:pt x="33070" y="47790"/>
                </a:lnTo>
                <a:lnTo>
                  <a:pt x="32867" y="47409"/>
                </a:lnTo>
                <a:lnTo>
                  <a:pt x="33197" y="47155"/>
                </a:lnTo>
                <a:lnTo>
                  <a:pt x="34036" y="46520"/>
                </a:lnTo>
                <a:lnTo>
                  <a:pt x="32715" y="46774"/>
                </a:lnTo>
                <a:lnTo>
                  <a:pt x="32435" y="46990"/>
                </a:lnTo>
                <a:lnTo>
                  <a:pt x="32435" y="47155"/>
                </a:lnTo>
                <a:lnTo>
                  <a:pt x="31851" y="47536"/>
                </a:lnTo>
                <a:lnTo>
                  <a:pt x="32207" y="47282"/>
                </a:lnTo>
                <a:lnTo>
                  <a:pt x="32435" y="47155"/>
                </a:lnTo>
                <a:lnTo>
                  <a:pt x="32435" y="46990"/>
                </a:lnTo>
                <a:lnTo>
                  <a:pt x="32118" y="47282"/>
                </a:lnTo>
                <a:lnTo>
                  <a:pt x="31330" y="47155"/>
                </a:lnTo>
                <a:lnTo>
                  <a:pt x="32232" y="47028"/>
                </a:lnTo>
                <a:lnTo>
                  <a:pt x="32600" y="46837"/>
                </a:lnTo>
                <a:lnTo>
                  <a:pt x="32753" y="46748"/>
                </a:lnTo>
                <a:lnTo>
                  <a:pt x="33934" y="46139"/>
                </a:lnTo>
                <a:lnTo>
                  <a:pt x="30962" y="47155"/>
                </a:lnTo>
                <a:lnTo>
                  <a:pt x="30149" y="47155"/>
                </a:lnTo>
                <a:lnTo>
                  <a:pt x="32346" y="46659"/>
                </a:lnTo>
                <a:lnTo>
                  <a:pt x="32550" y="46418"/>
                </a:lnTo>
                <a:lnTo>
                  <a:pt x="32651" y="46177"/>
                </a:lnTo>
                <a:lnTo>
                  <a:pt x="32423" y="46101"/>
                </a:lnTo>
                <a:lnTo>
                  <a:pt x="32029" y="45453"/>
                </a:lnTo>
                <a:lnTo>
                  <a:pt x="31407" y="45948"/>
                </a:lnTo>
                <a:lnTo>
                  <a:pt x="30340" y="46799"/>
                </a:lnTo>
                <a:lnTo>
                  <a:pt x="29743" y="46901"/>
                </a:lnTo>
                <a:lnTo>
                  <a:pt x="29591" y="47117"/>
                </a:lnTo>
                <a:lnTo>
                  <a:pt x="29984" y="47028"/>
                </a:lnTo>
                <a:lnTo>
                  <a:pt x="29476" y="47713"/>
                </a:lnTo>
                <a:lnTo>
                  <a:pt x="30302" y="47536"/>
                </a:lnTo>
                <a:lnTo>
                  <a:pt x="30441" y="47790"/>
                </a:lnTo>
                <a:lnTo>
                  <a:pt x="30530" y="48082"/>
                </a:lnTo>
                <a:lnTo>
                  <a:pt x="29705" y="48679"/>
                </a:lnTo>
                <a:lnTo>
                  <a:pt x="29603" y="48933"/>
                </a:lnTo>
                <a:lnTo>
                  <a:pt x="30403" y="48933"/>
                </a:lnTo>
                <a:lnTo>
                  <a:pt x="30975" y="48717"/>
                </a:lnTo>
                <a:lnTo>
                  <a:pt x="30822" y="48679"/>
                </a:lnTo>
                <a:lnTo>
                  <a:pt x="31889" y="48171"/>
                </a:lnTo>
                <a:lnTo>
                  <a:pt x="31902" y="47955"/>
                </a:lnTo>
                <a:lnTo>
                  <a:pt x="31711" y="47790"/>
                </a:lnTo>
                <a:lnTo>
                  <a:pt x="31381" y="47790"/>
                </a:lnTo>
                <a:lnTo>
                  <a:pt x="31965" y="47536"/>
                </a:lnTo>
                <a:lnTo>
                  <a:pt x="32245" y="47409"/>
                </a:lnTo>
                <a:lnTo>
                  <a:pt x="32270" y="47955"/>
                </a:lnTo>
                <a:lnTo>
                  <a:pt x="32575" y="47790"/>
                </a:lnTo>
                <a:lnTo>
                  <a:pt x="32804" y="49390"/>
                </a:lnTo>
                <a:lnTo>
                  <a:pt x="33375" y="49314"/>
                </a:lnTo>
                <a:lnTo>
                  <a:pt x="32816" y="49504"/>
                </a:lnTo>
                <a:lnTo>
                  <a:pt x="32880" y="49949"/>
                </a:lnTo>
                <a:lnTo>
                  <a:pt x="32791" y="49822"/>
                </a:lnTo>
                <a:lnTo>
                  <a:pt x="32600" y="49568"/>
                </a:lnTo>
                <a:lnTo>
                  <a:pt x="31356" y="49949"/>
                </a:lnTo>
                <a:lnTo>
                  <a:pt x="31902" y="49695"/>
                </a:lnTo>
                <a:lnTo>
                  <a:pt x="32435" y="49441"/>
                </a:lnTo>
                <a:lnTo>
                  <a:pt x="32308" y="49187"/>
                </a:lnTo>
                <a:lnTo>
                  <a:pt x="32219" y="49060"/>
                </a:lnTo>
                <a:lnTo>
                  <a:pt x="31699" y="48920"/>
                </a:lnTo>
                <a:lnTo>
                  <a:pt x="31699" y="49060"/>
                </a:lnTo>
                <a:lnTo>
                  <a:pt x="31686" y="49695"/>
                </a:lnTo>
                <a:lnTo>
                  <a:pt x="31153" y="49568"/>
                </a:lnTo>
                <a:lnTo>
                  <a:pt x="30899" y="49441"/>
                </a:lnTo>
                <a:lnTo>
                  <a:pt x="31089" y="49441"/>
                </a:lnTo>
                <a:lnTo>
                  <a:pt x="31496" y="49187"/>
                </a:lnTo>
                <a:lnTo>
                  <a:pt x="31699" y="49060"/>
                </a:lnTo>
                <a:lnTo>
                  <a:pt x="31699" y="48920"/>
                </a:lnTo>
                <a:lnTo>
                  <a:pt x="31559" y="48882"/>
                </a:lnTo>
                <a:lnTo>
                  <a:pt x="31254" y="49060"/>
                </a:lnTo>
                <a:lnTo>
                  <a:pt x="30556" y="49187"/>
                </a:lnTo>
                <a:lnTo>
                  <a:pt x="30924" y="48933"/>
                </a:lnTo>
                <a:lnTo>
                  <a:pt x="31203" y="48806"/>
                </a:lnTo>
                <a:lnTo>
                  <a:pt x="30480" y="49060"/>
                </a:lnTo>
                <a:lnTo>
                  <a:pt x="29984" y="49428"/>
                </a:lnTo>
                <a:lnTo>
                  <a:pt x="29895" y="50330"/>
                </a:lnTo>
                <a:lnTo>
                  <a:pt x="30314" y="50838"/>
                </a:lnTo>
                <a:lnTo>
                  <a:pt x="30632" y="50838"/>
                </a:lnTo>
                <a:lnTo>
                  <a:pt x="32346" y="49949"/>
                </a:lnTo>
                <a:lnTo>
                  <a:pt x="32588" y="49822"/>
                </a:lnTo>
                <a:lnTo>
                  <a:pt x="31902" y="50203"/>
                </a:lnTo>
                <a:lnTo>
                  <a:pt x="34048" y="49949"/>
                </a:lnTo>
                <a:lnTo>
                  <a:pt x="35013" y="49834"/>
                </a:lnTo>
                <a:lnTo>
                  <a:pt x="35026" y="49695"/>
                </a:lnTo>
                <a:close/>
              </a:path>
              <a:path w="52070" h="73659">
                <a:moveTo>
                  <a:pt x="35140" y="56438"/>
                </a:moveTo>
                <a:lnTo>
                  <a:pt x="34899" y="56565"/>
                </a:lnTo>
                <a:lnTo>
                  <a:pt x="35140" y="56680"/>
                </a:lnTo>
                <a:lnTo>
                  <a:pt x="35140" y="56438"/>
                </a:lnTo>
                <a:close/>
              </a:path>
              <a:path w="52070" h="73659">
                <a:moveTo>
                  <a:pt x="35255" y="39814"/>
                </a:moveTo>
                <a:lnTo>
                  <a:pt x="34544" y="40170"/>
                </a:lnTo>
                <a:lnTo>
                  <a:pt x="34340" y="40271"/>
                </a:lnTo>
                <a:lnTo>
                  <a:pt x="34582" y="40309"/>
                </a:lnTo>
                <a:lnTo>
                  <a:pt x="34899" y="40614"/>
                </a:lnTo>
                <a:lnTo>
                  <a:pt x="34201" y="40944"/>
                </a:lnTo>
                <a:lnTo>
                  <a:pt x="33820" y="41135"/>
                </a:lnTo>
                <a:lnTo>
                  <a:pt x="34366" y="41402"/>
                </a:lnTo>
                <a:lnTo>
                  <a:pt x="35001" y="41656"/>
                </a:lnTo>
                <a:lnTo>
                  <a:pt x="35153" y="40487"/>
                </a:lnTo>
                <a:lnTo>
                  <a:pt x="35255" y="39814"/>
                </a:lnTo>
                <a:close/>
              </a:path>
              <a:path w="52070" h="73659">
                <a:moveTo>
                  <a:pt x="35280" y="61252"/>
                </a:moveTo>
                <a:lnTo>
                  <a:pt x="34455" y="61341"/>
                </a:lnTo>
                <a:lnTo>
                  <a:pt x="34582" y="61582"/>
                </a:lnTo>
                <a:lnTo>
                  <a:pt x="35280" y="61252"/>
                </a:lnTo>
                <a:close/>
              </a:path>
              <a:path w="52070" h="73659">
                <a:moveTo>
                  <a:pt x="35433" y="56299"/>
                </a:moveTo>
                <a:lnTo>
                  <a:pt x="35179" y="56388"/>
                </a:lnTo>
                <a:lnTo>
                  <a:pt x="35433" y="56299"/>
                </a:lnTo>
                <a:close/>
              </a:path>
              <a:path w="52070" h="73659">
                <a:moveTo>
                  <a:pt x="37604" y="50050"/>
                </a:moveTo>
                <a:lnTo>
                  <a:pt x="36995" y="50165"/>
                </a:lnTo>
                <a:lnTo>
                  <a:pt x="36715" y="50304"/>
                </a:lnTo>
                <a:lnTo>
                  <a:pt x="36436" y="50444"/>
                </a:lnTo>
                <a:lnTo>
                  <a:pt x="37045" y="50330"/>
                </a:lnTo>
                <a:lnTo>
                  <a:pt x="37604" y="50050"/>
                </a:lnTo>
                <a:close/>
              </a:path>
              <a:path w="52070" h="73659">
                <a:moveTo>
                  <a:pt x="37693" y="49085"/>
                </a:moveTo>
                <a:lnTo>
                  <a:pt x="37211" y="49187"/>
                </a:lnTo>
                <a:lnTo>
                  <a:pt x="36957" y="49314"/>
                </a:lnTo>
                <a:lnTo>
                  <a:pt x="36804" y="49390"/>
                </a:lnTo>
                <a:lnTo>
                  <a:pt x="37287" y="49288"/>
                </a:lnTo>
                <a:lnTo>
                  <a:pt x="37693" y="49085"/>
                </a:lnTo>
                <a:close/>
              </a:path>
              <a:path w="52070" h="73659">
                <a:moveTo>
                  <a:pt x="38925" y="49136"/>
                </a:moveTo>
                <a:lnTo>
                  <a:pt x="37376" y="49644"/>
                </a:lnTo>
                <a:lnTo>
                  <a:pt x="37134" y="49733"/>
                </a:lnTo>
                <a:lnTo>
                  <a:pt x="36563" y="49949"/>
                </a:lnTo>
                <a:lnTo>
                  <a:pt x="36918" y="50114"/>
                </a:lnTo>
                <a:lnTo>
                  <a:pt x="37769" y="49695"/>
                </a:lnTo>
                <a:lnTo>
                  <a:pt x="38925" y="49136"/>
                </a:lnTo>
                <a:close/>
              </a:path>
              <a:path w="52070" h="73659">
                <a:moveTo>
                  <a:pt x="40157" y="53505"/>
                </a:moveTo>
                <a:lnTo>
                  <a:pt x="39674" y="53606"/>
                </a:lnTo>
                <a:lnTo>
                  <a:pt x="39420" y="53733"/>
                </a:lnTo>
                <a:lnTo>
                  <a:pt x="39268" y="53809"/>
                </a:lnTo>
                <a:lnTo>
                  <a:pt x="39751" y="53708"/>
                </a:lnTo>
                <a:lnTo>
                  <a:pt x="40017" y="53581"/>
                </a:lnTo>
                <a:lnTo>
                  <a:pt x="40157" y="53505"/>
                </a:lnTo>
                <a:close/>
              </a:path>
              <a:path w="52070" h="73659">
                <a:moveTo>
                  <a:pt x="40208" y="53251"/>
                </a:moveTo>
                <a:lnTo>
                  <a:pt x="39598" y="53365"/>
                </a:lnTo>
                <a:lnTo>
                  <a:pt x="39319" y="53505"/>
                </a:lnTo>
                <a:lnTo>
                  <a:pt x="39039" y="53644"/>
                </a:lnTo>
                <a:lnTo>
                  <a:pt x="39649" y="53530"/>
                </a:lnTo>
                <a:lnTo>
                  <a:pt x="40208" y="53251"/>
                </a:lnTo>
                <a:close/>
              </a:path>
              <a:path w="52070" h="73659">
                <a:moveTo>
                  <a:pt x="41186" y="53187"/>
                </a:moveTo>
                <a:lnTo>
                  <a:pt x="40068" y="53733"/>
                </a:lnTo>
                <a:lnTo>
                  <a:pt x="39598" y="53962"/>
                </a:lnTo>
                <a:lnTo>
                  <a:pt x="40246" y="54178"/>
                </a:lnTo>
                <a:lnTo>
                  <a:pt x="40589" y="54495"/>
                </a:lnTo>
                <a:lnTo>
                  <a:pt x="40411" y="54584"/>
                </a:lnTo>
                <a:lnTo>
                  <a:pt x="40259" y="54660"/>
                </a:lnTo>
                <a:lnTo>
                  <a:pt x="40665" y="54584"/>
                </a:lnTo>
                <a:lnTo>
                  <a:pt x="41008" y="54432"/>
                </a:lnTo>
                <a:lnTo>
                  <a:pt x="41148" y="54356"/>
                </a:lnTo>
                <a:lnTo>
                  <a:pt x="40805" y="54432"/>
                </a:lnTo>
                <a:lnTo>
                  <a:pt x="41186" y="53187"/>
                </a:lnTo>
                <a:close/>
              </a:path>
              <a:path w="52070" h="73659">
                <a:moveTo>
                  <a:pt x="41402" y="54521"/>
                </a:moveTo>
                <a:lnTo>
                  <a:pt x="40462" y="54698"/>
                </a:lnTo>
                <a:lnTo>
                  <a:pt x="39382" y="55232"/>
                </a:lnTo>
                <a:lnTo>
                  <a:pt x="41071" y="54673"/>
                </a:lnTo>
                <a:lnTo>
                  <a:pt x="41402" y="54521"/>
                </a:lnTo>
                <a:close/>
              </a:path>
              <a:path w="52070" h="73659">
                <a:moveTo>
                  <a:pt x="41465" y="54711"/>
                </a:moveTo>
                <a:lnTo>
                  <a:pt x="40855" y="54825"/>
                </a:lnTo>
                <a:lnTo>
                  <a:pt x="40576" y="54965"/>
                </a:lnTo>
                <a:lnTo>
                  <a:pt x="40297" y="55105"/>
                </a:lnTo>
                <a:lnTo>
                  <a:pt x="40906" y="54991"/>
                </a:lnTo>
                <a:lnTo>
                  <a:pt x="41465" y="54711"/>
                </a:lnTo>
                <a:close/>
              </a:path>
              <a:path w="52070" h="73659">
                <a:moveTo>
                  <a:pt x="41808" y="52362"/>
                </a:moveTo>
                <a:lnTo>
                  <a:pt x="40487" y="52717"/>
                </a:lnTo>
                <a:lnTo>
                  <a:pt x="41351" y="51638"/>
                </a:lnTo>
                <a:lnTo>
                  <a:pt x="39471" y="52273"/>
                </a:lnTo>
                <a:lnTo>
                  <a:pt x="39141" y="52387"/>
                </a:lnTo>
                <a:lnTo>
                  <a:pt x="39522" y="52463"/>
                </a:lnTo>
                <a:lnTo>
                  <a:pt x="39890" y="52882"/>
                </a:lnTo>
                <a:lnTo>
                  <a:pt x="39738" y="52920"/>
                </a:lnTo>
                <a:lnTo>
                  <a:pt x="38468" y="53708"/>
                </a:lnTo>
                <a:lnTo>
                  <a:pt x="40055" y="53073"/>
                </a:lnTo>
                <a:lnTo>
                  <a:pt x="40284" y="52984"/>
                </a:lnTo>
                <a:lnTo>
                  <a:pt x="41808" y="52362"/>
                </a:lnTo>
                <a:close/>
              </a:path>
              <a:path w="52070" h="73659">
                <a:moveTo>
                  <a:pt x="42418" y="58661"/>
                </a:moveTo>
                <a:lnTo>
                  <a:pt x="41808" y="58775"/>
                </a:lnTo>
                <a:lnTo>
                  <a:pt x="41529" y="58915"/>
                </a:lnTo>
                <a:lnTo>
                  <a:pt x="41249" y="59055"/>
                </a:lnTo>
                <a:lnTo>
                  <a:pt x="41859" y="58940"/>
                </a:lnTo>
                <a:lnTo>
                  <a:pt x="42418" y="58661"/>
                </a:lnTo>
                <a:close/>
              </a:path>
              <a:path w="52070" h="73659">
                <a:moveTo>
                  <a:pt x="42951" y="54673"/>
                </a:moveTo>
                <a:lnTo>
                  <a:pt x="41351" y="55130"/>
                </a:lnTo>
                <a:lnTo>
                  <a:pt x="40297" y="55549"/>
                </a:lnTo>
                <a:lnTo>
                  <a:pt x="40754" y="55753"/>
                </a:lnTo>
                <a:lnTo>
                  <a:pt x="41948" y="55156"/>
                </a:lnTo>
                <a:lnTo>
                  <a:pt x="42951" y="54673"/>
                </a:lnTo>
                <a:close/>
              </a:path>
              <a:path w="52070" h="73659">
                <a:moveTo>
                  <a:pt x="43611" y="62636"/>
                </a:moveTo>
                <a:lnTo>
                  <a:pt x="43116" y="62445"/>
                </a:lnTo>
                <a:lnTo>
                  <a:pt x="43180" y="62636"/>
                </a:lnTo>
                <a:lnTo>
                  <a:pt x="43332" y="62788"/>
                </a:lnTo>
                <a:lnTo>
                  <a:pt x="43586" y="62674"/>
                </a:lnTo>
                <a:close/>
              </a:path>
              <a:path w="52070" h="73659">
                <a:moveTo>
                  <a:pt x="48958" y="64427"/>
                </a:moveTo>
                <a:lnTo>
                  <a:pt x="45364" y="64427"/>
                </a:lnTo>
                <a:lnTo>
                  <a:pt x="44589" y="64046"/>
                </a:lnTo>
                <a:lnTo>
                  <a:pt x="44170" y="63665"/>
                </a:lnTo>
                <a:lnTo>
                  <a:pt x="42011" y="64554"/>
                </a:lnTo>
                <a:lnTo>
                  <a:pt x="41973" y="64173"/>
                </a:lnTo>
                <a:lnTo>
                  <a:pt x="42837" y="63792"/>
                </a:lnTo>
                <a:lnTo>
                  <a:pt x="44081" y="63677"/>
                </a:lnTo>
                <a:lnTo>
                  <a:pt x="43561" y="63030"/>
                </a:lnTo>
                <a:lnTo>
                  <a:pt x="43014" y="63271"/>
                </a:lnTo>
                <a:lnTo>
                  <a:pt x="43014" y="63538"/>
                </a:lnTo>
                <a:lnTo>
                  <a:pt x="42760" y="63677"/>
                </a:lnTo>
                <a:lnTo>
                  <a:pt x="42430" y="63792"/>
                </a:lnTo>
                <a:lnTo>
                  <a:pt x="43014" y="63538"/>
                </a:lnTo>
                <a:lnTo>
                  <a:pt x="43014" y="63271"/>
                </a:lnTo>
                <a:lnTo>
                  <a:pt x="42354" y="63411"/>
                </a:lnTo>
                <a:lnTo>
                  <a:pt x="42913" y="63157"/>
                </a:lnTo>
                <a:lnTo>
                  <a:pt x="43522" y="63030"/>
                </a:lnTo>
                <a:lnTo>
                  <a:pt x="43332" y="62788"/>
                </a:lnTo>
                <a:lnTo>
                  <a:pt x="42633" y="63131"/>
                </a:lnTo>
                <a:lnTo>
                  <a:pt x="42456" y="62903"/>
                </a:lnTo>
                <a:lnTo>
                  <a:pt x="42354" y="62649"/>
                </a:lnTo>
                <a:lnTo>
                  <a:pt x="42316" y="62395"/>
                </a:lnTo>
                <a:lnTo>
                  <a:pt x="42291" y="62268"/>
                </a:lnTo>
                <a:lnTo>
                  <a:pt x="41376" y="62395"/>
                </a:lnTo>
                <a:lnTo>
                  <a:pt x="41440" y="62268"/>
                </a:lnTo>
                <a:lnTo>
                  <a:pt x="41567" y="62014"/>
                </a:lnTo>
                <a:lnTo>
                  <a:pt x="41935" y="61760"/>
                </a:lnTo>
                <a:lnTo>
                  <a:pt x="42303" y="61506"/>
                </a:lnTo>
                <a:lnTo>
                  <a:pt x="42494" y="61379"/>
                </a:lnTo>
                <a:lnTo>
                  <a:pt x="42519" y="61239"/>
                </a:lnTo>
                <a:lnTo>
                  <a:pt x="42291" y="61125"/>
                </a:lnTo>
                <a:lnTo>
                  <a:pt x="42176" y="60236"/>
                </a:lnTo>
                <a:lnTo>
                  <a:pt x="42037" y="60109"/>
                </a:lnTo>
                <a:lnTo>
                  <a:pt x="41744" y="59855"/>
                </a:lnTo>
                <a:lnTo>
                  <a:pt x="41160" y="59956"/>
                </a:lnTo>
                <a:lnTo>
                  <a:pt x="42633" y="59220"/>
                </a:lnTo>
                <a:lnTo>
                  <a:pt x="42722" y="61506"/>
                </a:lnTo>
                <a:lnTo>
                  <a:pt x="42608" y="62268"/>
                </a:lnTo>
                <a:lnTo>
                  <a:pt x="43116" y="62445"/>
                </a:lnTo>
                <a:lnTo>
                  <a:pt x="44450" y="59982"/>
                </a:lnTo>
                <a:lnTo>
                  <a:pt x="44361" y="59474"/>
                </a:lnTo>
                <a:lnTo>
                  <a:pt x="43827" y="58204"/>
                </a:lnTo>
                <a:lnTo>
                  <a:pt x="43497" y="58077"/>
                </a:lnTo>
                <a:lnTo>
                  <a:pt x="42481" y="58191"/>
                </a:lnTo>
                <a:lnTo>
                  <a:pt x="42989" y="57696"/>
                </a:lnTo>
                <a:lnTo>
                  <a:pt x="43459" y="57264"/>
                </a:lnTo>
                <a:lnTo>
                  <a:pt x="43205" y="57277"/>
                </a:lnTo>
                <a:lnTo>
                  <a:pt x="42786" y="57200"/>
                </a:lnTo>
                <a:lnTo>
                  <a:pt x="42265" y="57111"/>
                </a:lnTo>
                <a:lnTo>
                  <a:pt x="43230" y="56489"/>
                </a:lnTo>
                <a:lnTo>
                  <a:pt x="42341" y="56896"/>
                </a:lnTo>
                <a:lnTo>
                  <a:pt x="43434" y="56210"/>
                </a:lnTo>
                <a:lnTo>
                  <a:pt x="41783" y="55638"/>
                </a:lnTo>
                <a:lnTo>
                  <a:pt x="41554" y="55740"/>
                </a:lnTo>
                <a:lnTo>
                  <a:pt x="41059" y="56095"/>
                </a:lnTo>
                <a:lnTo>
                  <a:pt x="40678" y="56603"/>
                </a:lnTo>
                <a:lnTo>
                  <a:pt x="41148" y="56921"/>
                </a:lnTo>
                <a:lnTo>
                  <a:pt x="41427" y="57048"/>
                </a:lnTo>
                <a:lnTo>
                  <a:pt x="42024" y="57048"/>
                </a:lnTo>
                <a:lnTo>
                  <a:pt x="41770" y="57162"/>
                </a:lnTo>
                <a:lnTo>
                  <a:pt x="42049" y="58597"/>
                </a:lnTo>
                <a:lnTo>
                  <a:pt x="42341" y="58318"/>
                </a:lnTo>
                <a:lnTo>
                  <a:pt x="42621" y="58585"/>
                </a:lnTo>
                <a:lnTo>
                  <a:pt x="42633" y="59042"/>
                </a:lnTo>
                <a:lnTo>
                  <a:pt x="41694" y="59296"/>
                </a:lnTo>
                <a:lnTo>
                  <a:pt x="41148" y="59956"/>
                </a:lnTo>
                <a:lnTo>
                  <a:pt x="40182" y="60109"/>
                </a:lnTo>
                <a:lnTo>
                  <a:pt x="41440" y="59474"/>
                </a:lnTo>
                <a:lnTo>
                  <a:pt x="41617" y="59385"/>
                </a:lnTo>
                <a:lnTo>
                  <a:pt x="41313" y="59220"/>
                </a:lnTo>
                <a:lnTo>
                  <a:pt x="40843" y="58839"/>
                </a:lnTo>
                <a:lnTo>
                  <a:pt x="39903" y="56642"/>
                </a:lnTo>
                <a:lnTo>
                  <a:pt x="39827" y="56515"/>
                </a:lnTo>
                <a:lnTo>
                  <a:pt x="39509" y="56261"/>
                </a:lnTo>
                <a:lnTo>
                  <a:pt x="39509" y="59474"/>
                </a:lnTo>
                <a:lnTo>
                  <a:pt x="37884" y="60490"/>
                </a:lnTo>
                <a:lnTo>
                  <a:pt x="37884" y="60744"/>
                </a:lnTo>
                <a:lnTo>
                  <a:pt x="37477" y="60998"/>
                </a:lnTo>
                <a:lnTo>
                  <a:pt x="37287" y="61048"/>
                </a:lnTo>
                <a:lnTo>
                  <a:pt x="37287" y="62268"/>
                </a:lnTo>
                <a:lnTo>
                  <a:pt x="36703" y="62649"/>
                </a:lnTo>
                <a:lnTo>
                  <a:pt x="37058" y="62395"/>
                </a:lnTo>
                <a:lnTo>
                  <a:pt x="37287" y="62268"/>
                </a:lnTo>
                <a:lnTo>
                  <a:pt x="37287" y="61048"/>
                </a:lnTo>
                <a:lnTo>
                  <a:pt x="36982" y="61125"/>
                </a:lnTo>
                <a:lnTo>
                  <a:pt x="37134" y="60998"/>
                </a:lnTo>
                <a:lnTo>
                  <a:pt x="37388" y="60871"/>
                </a:lnTo>
                <a:lnTo>
                  <a:pt x="37884" y="60744"/>
                </a:lnTo>
                <a:lnTo>
                  <a:pt x="37884" y="60490"/>
                </a:lnTo>
                <a:lnTo>
                  <a:pt x="37477" y="60744"/>
                </a:lnTo>
                <a:lnTo>
                  <a:pt x="36982" y="60617"/>
                </a:lnTo>
                <a:lnTo>
                  <a:pt x="37007" y="60744"/>
                </a:lnTo>
                <a:lnTo>
                  <a:pt x="36944" y="60617"/>
                </a:lnTo>
                <a:lnTo>
                  <a:pt x="36944" y="61506"/>
                </a:lnTo>
                <a:lnTo>
                  <a:pt x="36715" y="61633"/>
                </a:lnTo>
                <a:lnTo>
                  <a:pt x="36461" y="61734"/>
                </a:lnTo>
                <a:lnTo>
                  <a:pt x="36461" y="63030"/>
                </a:lnTo>
                <a:lnTo>
                  <a:pt x="35814" y="63411"/>
                </a:lnTo>
                <a:lnTo>
                  <a:pt x="35115" y="63538"/>
                </a:lnTo>
                <a:lnTo>
                  <a:pt x="35483" y="63284"/>
                </a:lnTo>
                <a:lnTo>
                  <a:pt x="35763" y="63157"/>
                </a:lnTo>
                <a:lnTo>
                  <a:pt x="36461" y="63030"/>
                </a:lnTo>
                <a:lnTo>
                  <a:pt x="36461" y="61734"/>
                </a:lnTo>
                <a:lnTo>
                  <a:pt x="36652" y="61633"/>
                </a:lnTo>
                <a:lnTo>
                  <a:pt x="36944" y="61506"/>
                </a:lnTo>
                <a:lnTo>
                  <a:pt x="36944" y="60617"/>
                </a:lnTo>
                <a:lnTo>
                  <a:pt x="36512" y="59728"/>
                </a:lnTo>
                <a:lnTo>
                  <a:pt x="36334" y="59601"/>
                </a:lnTo>
                <a:lnTo>
                  <a:pt x="34594" y="58331"/>
                </a:lnTo>
                <a:lnTo>
                  <a:pt x="34480" y="57950"/>
                </a:lnTo>
                <a:lnTo>
                  <a:pt x="34442" y="57823"/>
                </a:lnTo>
                <a:lnTo>
                  <a:pt x="34251" y="57950"/>
                </a:lnTo>
                <a:lnTo>
                  <a:pt x="33921" y="57950"/>
                </a:lnTo>
                <a:lnTo>
                  <a:pt x="34175" y="57823"/>
                </a:lnTo>
                <a:lnTo>
                  <a:pt x="34417" y="57759"/>
                </a:lnTo>
                <a:lnTo>
                  <a:pt x="34163" y="56934"/>
                </a:lnTo>
                <a:lnTo>
                  <a:pt x="34734" y="56642"/>
                </a:lnTo>
                <a:lnTo>
                  <a:pt x="34861" y="56553"/>
                </a:lnTo>
                <a:lnTo>
                  <a:pt x="34582" y="56426"/>
                </a:lnTo>
                <a:lnTo>
                  <a:pt x="34366" y="56426"/>
                </a:lnTo>
                <a:lnTo>
                  <a:pt x="34759" y="56172"/>
                </a:lnTo>
                <a:lnTo>
                  <a:pt x="35153" y="55918"/>
                </a:lnTo>
                <a:lnTo>
                  <a:pt x="35140" y="56388"/>
                </a:lnTo>
                <a:lnTo>
                  <a:pt x="36436" y="55918"/>
                </a:lnTo>
                <a:lnTo>
                  <a:pt x="35966" y="57226"/>
                </a:lnTo>
                <a:lnTo>
                  <a:pt x="35852" y="57823"/>
                </a:lnTo>
                <a:lnTo>
                  <a:pt x="36093" y="58458"/>
                </a:lnTo>
                <a:lnTo>
                  <a:pt x="36220" y="59347"/>
                </a:lnTo>
                <a:lnTo>
                  <a:pt x="36779" y="59855"/>
                </a:lnTo>
                <a:lnTo>
                  <a:pt x="39509" y="59474"/>
                </a:lnTo>
                <a:lnTo>
                  <a:pt x="39509" y="56261"/>
                </a:lnTo>
                <a:lnTo>
                  <a:pt x="39090" y="55918"/>
                </a:lnTo>
                <a:lnTo>
                  <a:pt x="38785" y="55664"/>
                </a:lnTo>
                <a:lnTo>
                  <a:pt x="38620" y="55537"/>
                </a:lnTo>
                <a:lnTo>
                  <a:pt x="38315" y="55283"/>
                </a:lnTo>
                <a:lnTo>
                  <a:pt x="37515" y="54521"/>
                </a:lnTo>
                <a:lnTo>
                  <a:pt x="36576" y="53632"/>
                </a:lnTo>
                <a:lnTo>
                  <a:pt x="36309" y="53378"/>
                </a:lnTo>
                <a:lnTo>
                  <a:pt x="36449" y="53251"/>
                </a:lnTo>
                <a:lnTo>
                  <a:pt x="37299" y="52489"/>
                </a:lnTo>
                <a:lnTo>
                  <a:pt x="37731" y="52108"/>
                </a:lnTo>
                <a:lnTo>
                  <a:pt x="36487" y="51854"/>
                </a:lnTo>
                <a:lnTo>
                  <a:pt x="35547" y="52108"/>
                </a:lnTo>
                <a:lnTo>
                  <a:pt x="35420" y="52031"/>
                </a:lnTo>
                <a:lnTo>
                  <a:pt x="35420" y="54521"/>
                </a:lnTo>
                <a:lnTo>
                  <a:pt x="35407" y="55664"/>
                </a:lnTo>
                <a:lnTo>
                  <a:pt x="34772" y="56045"/>
                </a:lnTo>
                <a:lnTo>
                  <a:pt x="34074" y="56172"/>
                </a:lnTo>
                <a:lnTo>
                  <a:pt x="34429" y="55918"/>
                </a:lnTo>
                <a:lnTo>
                  <a:pt x="34709" y="55791"/>
                </a:lnTo>
                <a:lnTo>
                  <a:pt x="35407" y="55664"/>
                </a:lnTo>
                <a:lnTo>
                  <a:pt x="35407" y="54533"/>
                </a:lnTo>
                <a:lnTo>
                  <a:pt x="35217" y="54648"/>
                </a:lnTo>
                <a:lnTo>
                  <a:pt x="35369" y="54648"/>
                </a:lnTo>
                <a:lnTo>
                  <a:pt x="34594" y="55092"/>
                </a:lnTo>
                <a:lnTo>
                  <a:pt x="34594" y="55537"/>
                </a:lnTo>
                <a:lnTo>
                  <a:pt x="34556" y="55791"/>
                </a:lnTo>
                <a:lnTo>
                  <a:pt x="34150" y="56045"/>
                </a:lnTo>
                <a:lnTo>
                  <a:pt x="33667" y="56172"/>
                </a:lnTo>
                <a:lnTo>
                  <a:pt x="33820" y="56045"/>
                </a:lnTo>
                <a:lnTo>
                  <a:pt x="34074" y="55918"/>
                </a:lnTo>
                <a:lnTo>
                  <a:pt x="34556" y="55791"/>
                </a:lnTo>
                <a:lnTo>
                  <a:pt x="34556" y="55562"/>
                </a:lnTo>
                <a:lnTo>
                  <a:pt x="34048" y="55791"/>
                </a:lnTo>
                <a:lnTo>
                  <a:pt x="33439" y="55918"/>
                </a:lnTo>
                <a:lnTo>
                  <a:pt x="33985" y="55664"/>
                </a:lnTo>
                <a:lnTo>
                  <a:pt x="34594" y="55537"/>
                </a:lnTo>
                <a:lnTo>
                  <a:pt x="34594" y="55092"/>
                </a:lnTo>
                <a:lnTo>
                  <a:pt x="33235" y="55867"/>
                </a:lnTo>
                <a:lnTo>
                  <a:pt x="34264" y="55537"/>
                </a:lnTo>
                <a:lnTo>
                  <a:pt x="33223" y="55918"/>
                </a:lnTo>
                <a:lnTo>
                  <a:pt x="33274" y="55664"/>
                </a:lnTo>
                <a:lnTo>
                  <a:pt x="33185" y="54521"/>
                </a:lnTo>
                <a:lnTo>
                  <a:pt x="33134" y="54394"/>
                </a:lnTo>
                <a:lnTo>
                  <a:pt x="32715" y="54140"/>
                </a:lnTo>
                <a:lnTo>
                  <a:pt x="32918" y="53632"/>
                </a:lnTo>
                <a:lnTo>
                  <a:pt x="33032" y="53301"/>
                </a:lnTo>
                <a:lnTo>
                  <a:pt x="32346" y="53632"/>
                </a:lnTo>
                <a:lnTo>
                  <a:pt x="31419" y="53505"/>
                </a:lnTo>
                <a:lnTo>
                  <a:pt x="32118" y="53251"/>
                </a:lnTo>
                <a:lnTo>
                  <a:pt x="33185" y="52946"/>
                </a:lnTo>
                <a:lnTo>
                  <a:pt x="33909" y="52743"/>
                </a:lnTo>
                <a:lnTo>
                  <a:pt x="34366" y="52616"/>
                </a:lnTo>
                <a:lnTo>
                  <a:pt x="34810" y="52489"/>
                </a:lnTo>
                <a:lnTo>
                  <a:pt x="33439" y="53124"/>
                </a:lnTo>
                <a:lnTo>
                  <a:pt x="33375" y="53301"/>
                </a:lnTo>
                <a:lnTo>
                  <a:pt x="33769" y="54267"/>
                </a:lnTo>
                <a:lnTo>
                  <a:pt x="34366" y="54521"/>
                </a:lnTo>
                <a:lnTo>
                  <a:pt x="34645" y="54902"/>
                </a:lnTo>
                <a:lnTo>
                  <a:pt x="35420" y="54521"/>
                </a:lnTo>
                <a:lnTo>
                  <a:pt x="35420" y="52031"/>
                </a:lnTo>
                <a:lnTo>
                  <a:pt x="35102" y="51816"/>
                </a:lnTo>
                <a:lnTo>
                  <a:pt x="35102" y="51981"/>
                </a:lnTo>
                <a:lnTo>
                  <a:pt x="34785" y="52108"/>
                </a:lnTo>
                <a:lnTo>
                  <a:pt x="33096" y="52616"/>
                </a:lnTo>
                <a:lnTo>
                  <a:pt x="33362" y="52489"/>
                </a:lnTo>
                <a:lnTo>
                  <a:pt x="34163" y="52108"/>
                </a:lnTo>
                <a:lnTo>
                  <a:pt x="35102" y="51981"/>
                </a:lnTo>
                <a:lnTo>
                  <a:pt x="35102" y="51816"/>
                </a:lnTo>
                <a:lnTo>
                  <a:pt x="34975" y="51727"/>
                </a:lnTo>
                <a:lnTo>
                  <a:pt x="34886" y="51473"/>
                </a:lnTo>
                <a:lnTo>
                  <a:pt x="34925" y="50584"/>
                </a:lnTo>
                <a:lnTo>
                  <a:pt x="34975" y="50203"/>
                </a:lnTo>
                <a:lnTo>
                  <a:pt x="35001" y="49872"/>
                </a:lnTo>
                <a:lnTo>
                  <a:pt x="34290" y="50228"/>
                </a:lnTo>
                <a:lnTo>
                  <a:pt x="34442" y="50203"/>
                </a:lnTo>
                <a:lnTo>
                  <a:pt x="34302" y="50266"/>
                </a:lnTo>
                <a:lnTo>
                  <a:pt x="34302" y="51727"/>
                </a:lnTo>
                <a:lnTo>
                  <a:pt x="33718" y="52108"/>
                </a:lnTo>
                <a:lnTo>
                  <a:pt x="34074" y="51854"/>
                </a:lnTo>
                <a:lnTo>
                  <a:pt x="34302" y="51727"/>
                </a:lnTo>
                <a:lnTo>
                  <a:pt x="34302" y="50266"/>
                </a:lnTo>
                <a:lnTo>
                  <a:pt x="33553" y="50584"/>
                </a:lnTo>
                <a:lnTo>
                  <a:pt x="34290" y="50228"/>
                </a:lnTo>
                <a:lnTo>
                  <a:pt x="33108" y="50431"/>
                </a:lnTo>
                <a:lnTo>
                  <a:pt x="33108" y="52108"/>
                </a:lnTo>
                <a:lnTo>
                  <a:pt x="32524" y="52362"/>
                </a:lnTo>
                <a:lnTo>
                  <a:pt x="32880" y="52108"/>
                </a:lnTo>
                <a:lnTo>
                  <a:pt x="33108" y="52108"/>
                </a:lnTo>
                <a:lnTo>
                  <a:pt x="33108" y="50431"/>
                </a:lnTo>
                <a:lnTo>
                  <a:pt x="30632" y="50838"/>
                </a:lnTo>
                <a:lnTo>
                  <a:pt x="32346" y="50838"/>
                </a:lnTo>
                <a:lnTo>
                  <a:pt x="31673" y="52235"/>
                </a:lnTo>
                <a:lnTo>
                  <a:pt x="32854" y="52857"/>
                </a:lnTo>
                <a:lnTo>
                  <a:pt x="33134" y="52743"/>
                </a:lnTo>
                <a:lnTo>
                  <a:pt x="32880" y="52870"/>
                </a:lnTo>
                <a:lnTo>
                  <a:pt x="32181" y="53124"/>
                </a:lnTo>
                <a:lnTo>
                  <a:pt x="31432" y="53009"/>
                </a:lnTo>
                <a:lnTo>
                  <a:pt x="31470" y="53378"/>
                </a:lnTo>
                <a:lnTo>
                  <a:pt x="31229" y="53886"/>
                </a:lnTo>
                <a:lnTo>
                  <a:pt x="32219" y="54521"/>
                </a:lnTo>
                <a:lnTo>
                  <a:pt x="32296" y="54775"/>
                </a:lnTo>
                <a:lnTo>
                  <a:pt x="31851" y="55283"/>
                </a:lnTo>
                <a:lnTo>
                  <a:pt x="32385" y="55791"/>
                </a:lnTo>
                <a:lnTo>
                  <a:pt x="32334" y="55664"/>
                </a:lnTo>
                <a:lnTo>
                  <a:pt x="33007" y="55791"/>
                </a:lnTo>
                <a:lnTo>
                  <a:pt x="32804" y="55867"/>
                </a:lnTo>
                <a:lnTo>
                  <a:pt x="32829" y="56807"/>
                </a:lnTo>
                <a:lnTo>
                  <a:pt x="32956" y="57175"/>
                </a:lnTo>
                <a:lnTo>
                  <a:pt x="33083" y="57442"/>
                </a:lnTo>
                <a:lnTo>
                  <a:pt x="33159" y="57950"/>
                </a:lnTo>
                <a:lnTo>
                  <a:pt x="33337" y="58127"/>
                </a:lnTo>
                <a:lnTo>
                  <a:pt x="33451" y="58331"/>
                </a:lnTo>
                <a:lnTo>
                  <a:pt x="34061" y="58585"/>
                </a:lnTo>
                <a:lnTo>
                  <a:pt x="33540" y="59220"/>
                </a:lnTo>
                <a:lnTo>
                  <a:pt x="34213" y="59347"/>
                </a:lnTo>
                <a:lnTo>
                  <a:pt x="34467" y="59347"/>
                </a:lnTo>
                <a:lnTo>
                  <a:pt x="34582" y="59474"/>
                </a:lnTo>
                <a:lnTo>
                  <a:pt x="34582" y="59855"/>
                </a:lnTo>
                <a:lnTo>
                  <a:pt x="34785" y="59601"/>
                </a:lnTo>
                <a:lnTo>
                  <a:pt x="34937" y="60350"/>
                </a:lnTo>
                <a:lnTo>
                  <a:pt x="35153" y="60871"/>
                </a:lnTo>
                <a:lnTo>
                  <a:pt x="35344" y="61341"/>
                </a:lnTo>
                <a:lnTo>
                  <a:pt x="35013" y="61963"/>
                </a:lnTo>
                <a:lnTo>
                  <a:pt x="36334" y="61633"/>
                </a:lnTo>
                <a:lnTo>
                  <a:pt x="36309" y="62903"/>
                </a:lnTo>
                <a:lnTo>
                  <a:pt x="35979" y="63030"/>
                </a:lnTo>
                <a:lnTo>
                  <a:pt x="34290" y="63538"/>
                </a:lnTo>
                <a:lnTo>
                  <a:pt x="34836" y="63284"/>
                </a:lnTo>
                <a:lnTo>
                  <a:pt x="35102" y="63157"/>
                </a:lnTo>
                <a:lnTo>
                  <a:pt x="35369" y="63030"/>
                </a:lnTo>
                <a:lnTo>
                  <a:pt x="36309" y="62903"/>
                </a:lnTo>
                <a:lnTo>
                  <a:pt x="36309" y="61658"/>
                </a:lnTo>
                <a:lnTo>
                  <a:pt x="35610" y="62014"/>
                </a:lnTo>
                <a:lnTo>
                  <a:pt x="33667" y="62522"/>
                </a:lnTo>
                <a:lnTo>
                  <a:pt x="33807" y="63284"/>
                </a:lnTo>
                <a:lnTo>
                  <a:pt x="33096" y="62674"/>
                </a:lnTo>
                <a:lnTo>
                  <a:pt x="32994" y="62903"/>
                </a:lnTo>
                <a:lnTo>
                  <a:pt x="33350" y="63474"/>
                </a:lnTo>
                <a:lnTo>
                  <a:pt x="33832" y="63284"/>
                </a:lnTo>
                <a:lnTo>
                  <a:pt x="34531" y="63157"/>
                </a:lnTo>
                <a:lnTo>
                  <a:pt x="33909" y="63411"/>
                </a:lnTo>
                <a:lnTo>
                  <a:pt x="34518" y="63284"/>
                </a:lnTo>
                <a:lnTo>
                  <a:pt x="33959" y="63665"/>
                </a:lnTo>
                <a:lnTo>
                  <a:pt x="33528" y="63754"/>
                </a:lnTo>
                <a:lnTo>
                  <a:pt x="33985" y="63665"/>
                </a:lnTo>
                <a:lnTo>
                  <a:pt x="34594" y="63538"/>
                </a:lnTo>
                <a:lnTo>
                  <a:pt x="34048" y="63779"/>
                </a:lnTo>
                <a:lnTo>
                  <a:pt x="34493" y="63677"/>
                </a:lnTo>
                <a:lnTo>
                  <a:pt x="42379" y="63665"/>
                </a:lnTo>
                <a:lnTo>
                  <a:pt x="42964" y="63411"/>
                </a:lnTo>
                <a:lnTo>
                  <a:pt x="42735" y="63538"/>
                </a:lnTo>
                <a:lnTo>
                  <a:pt x="42379" y="63665"/>
                </a:lnTo>
                <a:lnTo>
                  <a:pt x="38061" y="63677"/>
                </a:lnTo>
                <a:lnTo>
                  <a:pt x="37414" y="64173"/>
                </a:lnTo>
                <a:lnTo>
                  <a:pt x="36728" y="64300"/>
                </a:lnTo>
                <a:lnTo>
                  <a:pt x="37084" y="64046"/>
                </a:lnTo>
                <a:lnTo>
                  <a:pt x="37363" y="63919"/>
                </a:lnTo>
                <a:lnTo>
                  <a:pt x="38061" y="63792"/>
                </a:lnTo>
                <a:lnTo>
                  <a:pt x="36055" y="63677"/>
                </a:lnTo>
                <a:lnTo>
                  <a:pt x="36055" y="65951"/>
                </a:lnTo>
                <a:lnTo>
                  <a:pt x="35166" y="66205"/>
                </a:lnTo>
                <a:lnTo>
                  <a:pt x="35318" y="66078"/>
                </a:lnTo>
                <a:lnTo>
                  <a:pt x="35560" y="65951"/>
                </a:lnTo>
                <a:lnTo>
                  <a:pt x="35102" y="66078"/>
                </a:lnTo>
                <a:lnTo>
                  <a:pt x="35255" y="65951"/>
                </a:lnTo>
                <a:lnTo>
                  <a:pt x="35509" y="65824"/>
                </a:lnTo>
                <a:lnTo>
                  <a:pt x="35991" y="65697"/>
                </a:lnTo>
                <a:lnTo>
                  <a:pt x="35585" y="65951"/>
                </a:lnTo>
                <a:lnTo>
                  <a:pt x="36055" y="65951"/>
                </a:lnTo>
                <a:lnTo>
                  <a:pt x="36055" y="63677"/>
                </a:lnTo>
                <a:lnTo>
                  <a:pt x="35140" y="63677"/>
                </a:lnTo>
                <a:lnTo>
                  <a:pt x="35140" y="65062"/>
                </a:lnTo>
                <a:lnTo>
                  <a:pt x="34912" y="65189"/>
                </a:lnTo>
                <a:lnTo>
                  <a:pt x="34556" y="65316"/>
                </a:lnTo>
                <a:lnTo>
                  <a:pt x="35140" y="65062"/>
                </a:lnTo>
                <a:lnTo>
                  <a:pt x="35140" y="63677"/>
                </a:lnTo>
                <a:lnTo>
                  <a:pt x="34493" y="63677"/>
                </a:lnTo>
                <a:lnTo>
                  <a:pt x="34099" y="63919"/>
                </a:lnTo>
                <a:lnTo>
                  <a:pt x="33616" y="64046"/>
                </a:lnTo>
                <a:lnTo>
                  <a:pt x="33769" y="63919"/>
                </a:lnTo>
                <a:lnTo>
                  <a:pt x="34010" y="63792"/>
                </a:lnTo>
                <a:lnTo>
                  <a:pt x="33604" y="63881"/>
                </a:lnTo>
                <a:lnTo>
                  <a:pt x="33375" y="64046"/>
                </a:lnTo>
                <a:lnTo>
                  <a:pt x="33134" y="64643"/>
                </a:lnTo>
                <a:lnTo>
                  <a:pt x="33083" y="64782"/>
                </a:lnTo>
                <a:lnTo>
                  <a:pt x="34036" y="64554"/>
                </a:lnTo>
                <a:lnTo>
                  <a:pt x="35090" y="64300"/>
                </a:lnTo>
                <a:lnTo>
                  <a:pt x="34112" y="64808"/>
                </a:lnTo>
                <a:lnTo>
                  <a:pt x="34569" y="64554"/>
                </a:lnTo>
                <a:lnTo>
                  <a:pt x="33159" y="64935"/>
                </a:lnTo>
                <a:lnTo>
                  <a:pt x="33108" y="65570"/>
                </a:lnTo>
                <a:lnTo>
                  <a:pt x="33083" y="67094"/>
                </a:lnTo>
                <a:lnTo>
                  <a:pt x="32410" y="66967"/>
                </a:lnTo>
                <a:lnTo>
                  <a:pt x="31978" y="66840"/>
                </a:lnTo>
                <a:lnTo>
                  <a:pt x="32270" y="66713"/>
                </a:lnTo>
                <a:lnTo>
                  <a:pt x="32486" y="66586"/>
                </a:lnTo>
                <a:lnTo>
                  <a:pt x="32905" y="66332"/>
                </a:lnTo>
                <a:lnTo>
                  <a:pt x="33083" y="67094"/>
                </a:lnTo>
                <a:lnTo>
                  <a:pt x="33083" y="65570"/>
                </a:lnTo>
                <a:lnTo>
                  <a:pt x="32943" y="65570"/>
                </a:lnTo>
                <a:lnTo>
                  <a:pt x="32943" y="65963"/>
                </a:lnTo>
                <a:lnTo>
                  <a:pt x="32639" y="66078"/>
                </a:lnTo>
                <a:lnTo>
                  <a:pt x="30949" y="66586"/>
                </a:lnTo>
                <a:lnTo>
                  <a:pt x="32029" y="66078"/>
                </a:lnTo>
                <a:lnTo>
                  <a:pt x="32943" y="65963"/>
                </a:lnTo>
                <a:lnTo>
                  <a:pt x="32943" y="65570"/>
                </a:lnTo>
                <a:lnTo>
                  <a:pt x="32461" y="65570"/>
                </a:lnTo>
                <a:lnTo>
                  <a:pt x="31889" y="65443"/>
                </a:lnTo>
                <a:lnTo>
                  <a:pt x="32105" y="65316"/>
                </a:lnTo>
                <a:lnTo>
                  <a:pt x="32423" y="65125"/>
                </a:lnTo>
                <a:lnTo>
                  <a:pt x="31750" y="65316"/>
                </a:lnTo>
                <a:lnTo>
                  <a:pt x="32486" y="64960"/>
                </a:lnTo>
                <a:lnTo>
                  <a:pt x="32918" y="64731"/>
                </a:lnTo>
                <a:lnTo>
                  <a:pt x="32702" y="64554"/>
                </a:lnTo>
                <a:lnTo>
                  <a:pt x="32524" y="64554"/>
                </a:lnTo>
                <a:lnTo>
                  <a:pt x="32664" y="64427"/>
                </a:lnTo>
                <a:lnTo>
                  <a:pt x="33375" y="64046"/>
                </a:lnTo>
                <a:lnTo>
                  <a:pt x="32029" y="64681"/>
                </a:lnTo>
                <a:lnTo>
                  <a:pt x="32613" y="64300"/>
                </a:lnTo>
                <a:lnTo>
                  <a:pt x="32956" y="63538"/>
                </a:lnTo>
                <a:lnTo>
                  <a:pt x="32893" y="63157"/>
                </a:lnTo>
                <a:lnTo>
                  <a:pt x="32689" y="62763"/>
                </a:lnTo>
                <a:lnTo>
                  <a:pt x="30886" y="63157"/>
                </a:lnTo>
                <a:lnTo>
                  <a:pt x="31737" y="62268"/>
                </a:lnTo>
                <a:lnTo>
                  <a:pt x="31915" y="62064"/>
                </a:lnTo>
                <a:lnTo>
                  <a:pt x="30683" y="62268"/>
                </a:lnTo>
                <a:lnTo>
                  <a:pt x="31686" y="61760"/>
                </a:lnTo>
                <a:lnTo>
                  <a:pt x="31584" y="61633"/>
                </a:lnTo>
                <a:lnTo>
                  <a:pt x="31356" y="61506"/>
                </a:lnTo>
                <a:lnTo>
                  <a:pt x="31267" y="61341"/>
                </a:lnTo>
                <a:lnTo>
                  <a:pt x="29362" y="60744"/>
                </a:lnTo>
                <a:lnTo>
                  <a:pt x="29324" y="58966"/>
                </a:lnTo>
                <a:lnTo>
                  <a:pt x="29044" y="58585"/>
                </a:lnTo>
                <a:lnTo>
                  <a:pt x="28867" y="58331"/>
                </a:lnTo>
                <a:lnTo>
                  <a:pt x="28638" y="58013"/>
                </a:lnTo>
                <a:lnTo>
                  <a:pt x="28638" y="58585"/>
                </a:lnTo>
                <a:lnTo>
                  <a:pt x="28079" y="58839"/>
                </a:lnTo>
                <a:lnTo>
                  <a:pt x="27470" y="58966"/>
                </a:lnTo>
                <a:lnTo>
                  <a:pt x="27749" y="58839"/>
                </a:lnTo>
                <a:lnTo>
                  <a:pt x="28028" y="58585"/>
                </a:lnTo>
                <a:lnTo>
                  <a:pt x="28638" y="58585"/>
                </a:lnTo>
                <a:lnTo>
                  <a:pt x="28638" y="58013"/>
                </a:lnTo>
                <a:lnTo>
                  <a:pt x="28409" y="57696"/>
                </a:lnTo>
                <a:lnTo>
                  <a:pt x="28473" y="57315"/>
                </a:lnTo>
                <a:lnTo>
                  <a:pt x="28536" y="56934"/>
                </a:lnTo>
                <a:lnTo>
                  <a:pt x="28435" y="56642"/>
                </a:lnTo>
                <a:lnTo>
                  <a:pt x="28257" y="56426"/>
                </a:lnTo>
                <a:lnTo>
                  <a:pt x="28041" y="56159"/>
                </a:lnTo>
                <a:lnTo>
                  <a:pt x="28041" y="57696"/>
                </a:lnTo>
                <a:lnTo>
                  <a:pt x="28016" y="58331"/>
                </a:lnTo>
                <a:lnTo>
                  <a:pt x="27940" y="58585"/>
                </a:lnTo>
                <a:lnTo>
                  <a:pt x="27711" y="58712"/>
                </a:lnTo>
                <a:lnTo>
                  <a:pt x="27355" y="58839"/>
                </a:lnTo>
                <a:lnTo>
                  <a:pt x="27940" y="58585"/>
                </a:lnTo>
                <a:lnTo>
                  <a:pt x="27940" y="58318"/>
                </a:lnTo>
                <a:lnTo>
                  <a:pt x="27470" y="58204"/>
                </a:lnTo>
                <a:lnTo>
                  <a:pt x="27241" y="58077"/>
                </a:lnTo>
                <a:lnTo>
                  <a:pt x="27432" y="57950"/>
                </a:lnTo>
                <a:lnTo>
                  <a:pt x="28041" y="57696"/>
                </a:lnTo>
                <a:lnTo>
                  <a:pt x="28041" y="56159"/>
                </a:lnTo>
                <a:lnTo>
                  <a:pt x="27762" y="55791"/>
                </a:lnTo>
                <a:lnTo>
                  <a:pt x="27787" y="55537"/>
                </a:lnTo>
                <a:lnTo>
                  <a:pt x="26314" y="55791"/>
                </a:lnTo>
                <a:lnTo>
                  <a:pt x="26416" y="55956"/>
                </a:lnTo>
                <a:lnTo>
                  <a:pt x="26746" y="55791"/>
                </a:lnTo>
                <a:lnTo>
                  <a:pt x="26504" y="56680"/>
                </a:lnTo>
                <a:lnTo>
                  <a:pt x="26987" y="56426"/>
                </a:lnTo>
                <a:lnTo>
                  <a:pt x="27089" y="57175"/>
                </a:lnTo>
                <a:lnTo>
                  <a:pt x="27343" y="56934"/>
                </a:lnTo>
                <a:lnTo>
                  <a:pt x="27927" y="56934"/>
                </a:lnTo>
                <a:lnTo>
                  <a:pt x="27406" y="57188"/>
                </a:lnTo>
                <a:lnTo>
                  <a:pt x="26797" y="57315"/>
                </a:lnTo>
                <a:lnTo>
                  <a:pt x="27076" y="57188"/>
                </a:lnTo>
                <a:lnTo>
                  <a:pt x="26428" y="57188"/>
                </a:lnTo>
                <a:lnTo>
                  <a:pt x="26289" y="57150"/>
                </a:lnTo>
                <a:lnTo>
                  <a:pt x="26416" y="57696"/>
                </a:lnTo>
                <a:lnTo>
                  <a:pt x="26047" y="60744"/>
                </a:lnTo>
                <a:lnTo>
                  <a:pt x="30505" y="63779"/>
                </a:lnTo>
                <a:lnTo>
                  <a:pt x="30632" y="64046"/>
                </a:lnTo>
                <a:lnTo>
                  <a:pt x="29159" y="66332"/>
                </a:lnTo>
                <a:lnTo>
                  <a:pt x="29095" y="66840"/>
                </a:lnTo>
                <a:lnTo>
                  <a:pt x="29997" y="69126"/>
                </a:lnTo>
                <a:lnTo>
                  <a:pt x="30149" y="69634"/>
                </a:lnTo>
                <a:lnTo>
                  <a:pt x="29527" y="70777"/>
                </a:lnTo>
                <a:lnTo>
                  <a:pt x="29108" y="70142"/>
                </a:lnTo>
                <a:lnTo>
                  <a:pt x="26593" y="68110"/>
                </a:lnTo>
                <a:lnTo>
                  <a:pt x="26314" y="69634"/>
                </a:lnTo>
                <a:lnTo>
                  <a:pt x="28397" y="70269"/>
                </a:lnTo>
                <a:lnTo>
                  <a:pt x="27368" y="72555"/>
                </a:lnTo>
                <a:lnTo>
                  <a:pt x="26162" y="73317"/>
                </a:lnTo>
                <a:lnTo>
                  <a:pt x="27165" y="73190"/>
                </a:lnTo>
                <a:lnTo>
                  <a:pt x="33566" y="70777"/>
                </a:lnTo>
                <a:lnTo>
                  <a:pt x="35928" y="69888"/>
                </a:lnTo>
                <a:lnTo>
                  <a:pt x="43002" y="67094"/>
                </a:lnTo>
                <a:lnTo>
                  <a:pt x="44919" y="66332"/>
                </a:lnTo>
                <a:lnTo>
                  <a:pt x="45250" y="66205"/>
                </a:lnTo>
                <a:lnTo>
                  <a:pt x="46355" y="65697"/>
                </a:lnTo>
                <a:lnTo>
                  <a:pt x="46609" y="65570"/>
                </a:lnTo>
                <a:lnTo>
                  <a:pt x="47129" y="65316"/>
                </a:lnTo>
                <a:lnTo>
                  <a:pt x="47650" y="65062"/>
                </a:lnTo>
                <a:lnTo>
                  <a:pt x="48171" y="64808"/>
                </a:lnTo>
                <a:lnTo>
                  <a:pt x="48691" y="64554"/>
                </a:lnTo>
                <a:lnTo>
                  <a:pt x="48958" y="64427"/>
                </a:lnTo>
                <a:close/>
              </a:path>
              <a:path w="52070" h="73659">
                <a:moveTo>
                  <a:pt x="51092" y="56591"/>
                </a:moveTo>
                <a:lnTo>
                  <a:pt x="50482" y="56883"/>
                </a:lnTo>
                <a:lnTo>
                  <a:pt x="50292" y="56972"/>
                </a:lnTo>
                <a:lnTo>
                  <a:pt x="50520" y="57023"/>
                </a:lnTo>
                <a:lnTo>
                  <a:pt x="51066" y="57238"/>
                </a:lnTo>
                <a:lnTo>
                  <a:pt x="51092" y="56591"/>
                </a:lnTo>
                <a:close/>
              </a:path>
              <a:path w="52070" h="73659">
                <a:moveTo>
                  <a:pt x="51308" y="56235"/>
                </a:moveTo>
                <a:lnTo>
                  <a:pt x="50622" y="56349"/>
                </a:lnTo>
                <a:lnTo>
                  <a:pt x="50330" y="56489"/>
                </a:lnTo>
                <a:lnTo>
                  <a:pt x="49974" y="56667"/>
                </a:lnTo>
                <a:lnTo>
                  <a:pt x="50673" y="56553"/>
                </a:lnTo>
                <a:lnTo>
                  <a:pt x="51308" y="56235"/>
                </a:lnTo>
                <a:close/>
              </a:path>
              <a:path w="52070" h="73659">
                <a:moveTo>
                  <a:pt x="51511" y="61531"/>
                </a:moveTo>
                <a:lnTo>
                  <a:pt x="50812" y="61645"/>
                </a:lnTo>
                <a:lnTo>
                  <a:pt x="50533" y="61785"/>
                </a:lnTo>
                <a:lnTo>
                  <a:pt x="50165" y="61963"/>
                </a:lnTo>
                <a:lnTo>
                  <a:pt x="50863" y="61849"/>
                </a:lnTo>
                <a:lnTo>
                  <a:pt x="51155" y="61709"/>
                </a:lnTo>
                <a:lnTo>
                  <a:pt x="51511" y="61531"/>
                </a:lnTo>
                <a:close/>
              </a:path>
              <a:path w="52070" h="73659">
                <a:moveTo>
                  <a:pt x="51523" y="57378"/>
                </a:moveTo>
                <a:lnTo>
                  <a:pt x="51041" y="57480"/>
                </a:lnTo>
                <a:lnTo>
                  <a:pt x="50787" y="57607"/>
                </a:lnTo>
                <a:lnTo>
                  <a:pt x="50634" y="57683"/>
                </a:lnTo>
                <a:lnTo>
                  <a:pt x="51117" y="57581"/>
                </a:lnTo>
                <a:lnTo>
                  <a:pt x="51384" y="57454"/>
                </a:lnTo>
                <a:lnTo>
                  <a:pt x="51523" y="57378"/>
                </a:lnTo>
                <a:close/>
              </a:path>
              <a:path w="52070" h="73659">
                <a:moveTo>
                  <a:pt x="51587" y="61874"/>
                </a:moveTo>
                <a:lnTo>
                  <a:pt x="50647" y="62052"/>
                </a:lnTo>
                <a:lnTo>
                  <a:pt x="49568" y="62585"/>
                </a:lnTo>
                <a:lnTo>
                  <a:pt x="51257" y="62026"/>
                </a:lnTo>
                <a:lnTo>
                  <a:pt x="51587" y="61874"/>
                </a:lnTo>
                <a:close/>
              </a:path>
              <a:path w="52070" h="73659">
                <a:moveTo>
                  <a:pt x="51803" y="63144"/>
                </a:moveTo>
                <a:lnTo>
                  <a:pt x="51206" y="63436"/>
                </a:lnTo>
                <a:lnTo>
                  <a:pt x="51015" y="63525"/>
                </a:lnTo>
                <a:lnTo>
                  <a:pt x="51231" y="63576"/>
                </a:lnTo>
                <a:lnTo>
                  <a:pt x="51790" y="63792"/>
                </a:lnTo>
                <a:lnTo>
                  <a:pt x="51803" y="63144"/>
                </a:lnTo>
                <a:close/>
              </a:path>
              <a:path w="52070" h="73659">
                <a:moveTo>
                  <a:pt x="52070" y="56984"/>
                </a:moveTo>
                <a:lnTo>
                  <a:pt x="50101" y="57492"/>
                </a:lnTo>
                <a:lnTo>
                  <a:pt x="49403" y="57835"/>
                </a:lnTo>
                <a:lnTo>
                  <a:pt x="51346" y="57340"/>
                </a:lnTo>
                <a:lnTo>
                  <a:pt x="52070" y="56984"/>
                </a:lnTo>
                <a:close/>
              </a:path>
            </a:pathLst>
          </a:custGeom>
          <a:solidFill>
            <a:srgbClr val="B88F51"/>
          </a:solidFill>
        </p:spPr>
        <p:txBody>
          <a:bodyPr wrap="square" lIns="0" tIns="0" rIns="0" bIns="0" rtlCol="0"/>
          <a:lstStyle/>
          <a:p>
            <a:endParaRPr sz="2511"/>
          </a:p>
        </p:txBody>
      </p:sp>
      <p:sp>
        <p:nvSpPr>
          <p:cNvPr id="217" name="bg object 217"/>
          <p:cNvSpPr/>
          <p:nvPr/>
        </p:nvSpPr>
        <p:spPr>
          <a:xfrm>
            <a:off x="7845727" y="359672"/>
            <a:ext cx="29766" cy="32543"/>
          </a:xfrm>
          <a:custGeom>
            <a:avLst/>
            <a:gdLst/>
            <a:ahLst/>
            <a:cxnLst/>
            <a:rect l="l" t="t" r="r" b="b"/>
            <a:pathLst>
              <a:path w="47625" h="52070">
                <a:moveTo>
                  <a:pt x="1282" y="6515"/>
                </a:moveTo>
                <a:lnTo>
                  <a:pt x="723" y="6629"/>
                </a:lnTo>
                <a:lnTo>
                  <a:pt x="914" y="5956"/>
                </a:lnTo>
                <a:lnTo>
                  <a:pt x="203" y="6311"/>
                </a:lnTo>
                <a:lnTo>
                  <a:pt x="0" y="6413"/>
                </a:lnTo>
                <a:lnTo>
                  <a:pt x="241" y="6451"/>
                </a:lnTo>
                <a:lnTo>
                  <a:pt x="520" y="6705"/>
                </a:lnTo>
                <a:lnTo>
                  <a:pt x="393" y="6769"/>
                </a:lnTo>
                <a:lnTo>
                  <a:pt x="114" y="6908"/>
                </a:lnTo>
                <a:lnTo>
                  <a:pt x="635" y="6819"/>
                </a:lnTo>
                <a:lnTo>
                  <a:pt x="1282" y="6515"/>
                </a:lnTo>
                <a:close/>
              </a:path>
              <a:path w="47625" h="52070">
                <a:moveTo>
                  <a:pt x="1485" y="9880"/>
                </a:moveTo>
                <a:lnTo>
                  <a:pt x="546" y="10337"/>
                </a:lnTo>
                <a:lnTo>
                  <a:pt x="12" y="10604"/>
                </a:lnTo>
                <a:lnTo>
                  <a:pt x="749" y="10883"/>
                </a:lnTo>
                <a:lnTo>
                  <a:pt x="1384" y="11303"/>
                </a:lnTo>
                <a:lnTo>
                  <a:pt x="1485" y="9880"/>
                </a:lnTo>
                <a:close/>
              </a:path>
              <a:path w="47625" h="52070">
                <a:moveTo>
                  <a:pt x="1993" y="11836"/>
                </a:moveTo>
                <a:lnTo>
                  <a:pt x="1511" y="11938"/>
                </a:lnTo>
                <a:lnTo>
                  <a:pt x="1257" y="12065"/>
                </a:lnTo>
                <a:lnTo>
                  <a:pt x="1104" y="12141"/>
                </a:lnTo>
                <a:lnTo>
                  <a:pt x="1587" y="12039"/>
                </a:lnTo>
                <a:lnTo>
                  <a:pt x="1854" y="11912"/>
                </a:lnTo>
                <a:lnTo>
                  <a:pt x="1993" y="11836"/>
                </a:lnTo>
                <a:close/>
              </a:path>
              <a:path w="47625" h="52070">
                <a:moveTo>
                  <a:pt x="2374" y="12382"/>
                </a:moveTo>
                <a:lnTo>
                  <a:pt x="1765" y="12496"/>
                </a:lnTo>
                <a:lnTo>
                  <a:pt x="1485" y="12636"/>
                </a:lnTo>
                <a:lnTo>
                  <a:pt x="1206" y="12776"/>
                </a:lnTo>
                <a:lnTo>
                  <a:pt x="1816" y="12661"/>
                </a:lnTo>
                <a:lnTo>
                  <a:pt x="2374" y="12382"/>
                </a:lnTo>
                <a:close/>
              </a:path>
              <a:path w="47625" h="52070">
                <a:moveTo>
                  <a:pt x="3530" y="7213"/>
                </a:moveTo>
                <a:lnTo>
                  <a:pt x="2921" y="7327"/>
                </a:lnTo>
                <a:lnTo>
                  <a:pt x="2641" y="7467"/>
                </a:lnTo>
                <a:lnTo>
                  <a:pt x="2362" y="7607"/>
                </a:lnTo>
                <a:lnTo>
                  <a:pt x="2971" y="7493"/>
                </a:lnTo>
                <a:lnTo>
                  <a:pt x="3530" y="7213"/>
                </a:lnTo>
                <a:close/>
              </a:path>
              <a:path w="47625" h="52070">
                <a:moveTo>
                  <a:pt x="3556" y="4470"/>
                </a:moveTo>
                <a:lnTo>
                  <a:pt x="3073" y="4572"/>
                </a:lnTo>
                <a:lnTo>
                  <a:pt x="2819" y="4699"/>
                </a:lnTo>
                <a:lnTo>
                  <a:pt x="2667" y="4775"/>
                </a:lnTo>
                <a:lnTo>
                  <a:pt x="3149" y="4673"/>
                </a:lnTo>
                <a:lnTo>
                  <a:pt x="3556" y="4470"/>
                </a:lnTo>
                <a:close/>
              </a:path>
              <a:path w="47625" h="52070">
                <a:moveTo>
                  <a:pt x="3606" y="6197"/>
                </a:moveTo>
                <a:lnTo>
                  <a:pt x="3124" y="6299"/>
                </a:lnTo>
                <a:lnTo>
                  <a:pt x="2870" y="6426"/>
                </a:lnTo>
                <a:lnTo>
                  <a:pt x="2717" y="6502"/>
                </a:lnTo>
                <a:lnTo>
                  <a:pt x="3200" y="6400"/>
                </a:lnTo>
                <a:lnTo>
                  <a:pt x="3467" y="6273"/>
                </a:lnTo>
                <a:lnTo>
                  <a:pt x="3606" y="6197"/>
                </a:lnTo>
                <a:close/>
              </a:path>
              <a:path w="47625" h="52070">
                <a:moveTo>
                  <a:pt x="3657" y="5943"/>
                </a:moveTo>
                <a:lnTo>
                  <a:pt x="3098" y="6057"/>
                </a:lnTo>
                <a:lnTo>
                  <a:pt x="3327" y="5511"/>
                </a:lnTo>
                <a:lnTo>
                  <a:pt x="2628" y="5854"/>
                </a:lnTo>
                <a:lnTo>
                  <a:pt x="2489" y="5918"/>
                </a:lnTo>
                <a:lnTo>
                  <a:pt x="2654" y="5956"/>
                </a:lnTo>
                <a:lnTo>
                  <a:pt x="2895" y="6134"/>
                </a:lnTo>
                <a:lnTo>
                  <a:pt x="2768" y="6197"/>
                </a:lnTo>
                <a:lnTo>
                  <a:pt x="2489" y="6337"/>
                </a:lnTo>
                <a:lnTo>
                  <a:pt x="3098" y="6223"/>
                </a:lnTo>
                <a:lnTo>
                  <a:pt x="3657" y="5943"/>
                </a:lnTo>
                <a:close/>
              </a:path>
              <a:path w="47625" h="52070">
                <a:moveTo>
                  <a:pt x="3822" y="5130"/>
                </a:moveTo>
                <a:lnTo>
                  <a:pt x="3340" y="5232"/>
                </a:lnTo>
                <a:lnTo>
                  <a:pt x="3086" y="5359"/>
                </a:lnTo>
                <a:lnTo>
                  <a:pt x="2933" y="5435"/>
                </a:lnTo>
                <a:lnTo>
                  <a:pt x="3416" y="5334"/>
                </a:lnTo>
                <a:lnTo>
                  <a:pt x="3683" y="5207"/>
                </a:lnTo>
                <a:lnTo>
                  <a:pt x="3822" y="5130"/>
                </a:lnTo>
                <a:close/>
              </a:path>
              <a:path w="47625" h="52070">
                <a:moveTo>
                  <a:pt x="3860" y="4610"/>
                </a:moveTo>
                <a:lnTo>
                  <a:pt x="3162" y="4724"/>
                </a:lnTo>
                <a:lnTo>
                  <a:pt x="2882" y="4864"/>
                </a:lnTo>
                <a:lnTo>
                  <a:pt x="2527" y="5041"/>
                </a:lnTo>
                <a:lnTo>
                  <a:pt x="3225" y="4927"/>
                </a:lnTo>
                <a:lnTo>
                  <a:pt x="3860" y="4610"/>
                </a:lnTo>
                <a:close/>
              </a:path>
              <a:path w="47625" h="52070">
                <a:moveTo>
                  <a:pt x="3937" y="10566"/>
                </a:moveTo>
                <a:lnTo>
                  <a:pt x="3670" y="10033"/>
                </a:lnTo>
                <a:lnTo>
                  <a:pt x="3302" y="10680"/>
                </a:lnTo>
                <a:lnTo>
                  <a:pt x="3937" y="10566"/>
                </a:lnTo>
                <a:close/>
              </a:path>
              <a:path w="47625" h="52070">
                <a:moveTo>
                  <a:pt x="4013" y="9055"/>
                </a:moveTo>
                <a:lnTo>
                  <a:pt x="3810" y="9131"/>
                </a:lnTo>
                <a:lnTo>
                  <a:pt x="2603" y="9575"/>
                </a:lnTo>
                <a:lnTo>
                  <a:pt x="3619" y="9969"/>
                </a:lnTo>
                <a:lnTo>
                  <a:pt x="3987" y="9131"/>
                </a:lnTo>
                <a:close/>
              </a:path>
              <a:path w="47625" h="52070">
                <a:moveTo>
                  <a:pt x="4089" y="7670"/>
                </a:moveTo>
                <a:lnTo>
                  <a:pt x="3492" y="7962"/>
                </a:lnTo>
                <a:lnTo>
                  <a:pt x="3302" y="8064"/>
                </a:lnTo>
                <a:lnTo>
                  <a:pt x="3530" y="8102"/>
                </a:lnTo>
                <a:lnTo>
                  <a:pt x="4076" y="8331"/>
                </a:lnTo>
                <a:lnTo>
                  <a:pt x="4089" y="7670"/>
                </a:lnTo>
                <a:close/>
              </a:path>
              <a:path w="47625" h="52070">
                <a:moveTo>
                  <a:pt x="4559" y="5791"/>
                </a:moveTo>
                <a:lnTo>
                  <a:pt x="4368" y="5041"/>
                </a:lnTo>
                <a:lnTo>
                  <a:pt x="3733" y="5359"/>
                </a:lnTo>
                <a:lnTo>
                  <a:pt x="3441" y="5499"/>
                </a:lnTo>
                <a:lnTo>
                  <a:pt x="3873" y="5702"/>
                </a:lnTo>
                <a:lnTo>
                  <a:pt x="4559" y="5791"/>
                </a:lnTo>
                <a:close/>
              </a:path>
              <a:path w="47625" h="52070">
                <a:moveTo>
                  <a:pt x="5003" y="1981"/>
                </a:moveTo>
                <a:lnTo>
                  <a:pt x="4787" y="1384"/>
                </a:lnTo>
                <a:lnTo>
                  <a:pt x="4191" y="1676"/>
                </a:lnTo>
                <a:lnTo>
                  <a:pt x="3746" y="1892"/>
                </a:lnTo>
                <a:lnTo>
                  <a:pt x="4343" y="2095"/>
                </a:lnTo>
                <a:lnTo>
                  <a:pt x="4584" y="2184"/>
                </a:lnTo>
                <a:lnTo>
                  <a:pt x="3886" y="2527"/>
                </a:lnTo>
                <a:lnTo>
                  <a:pt x="3416" y="2755"/>
                </a:lnTo>
                <a:lnTo>
                  <a:pt x="4064" y="2971"/>
                </a:lnTo>
                <a:lnTo>
                  <a:pt x="4318" y="3213"/>
                </a:lnTo>
                <a:lnTo>
                  <a:pt x="3835" y="3352"/>
                </a:lnTo>
                <a:lnTo>
                  <a:pt x="3606" y="3441"/>
                </a:lnTo>
                <a:lnTo>
                  <a:pt x="3073" y="3644"/>
                </a:lnTo>
                <a:lnTo>
                  <a:pt x="3352" y="3746"/>
                </a:lnTo>
                <a:lnTo>
                  <a:pt x="3200" y="3822"/>
                </a:lnTo>
                <a:lnTo>
                  <a:pt x="3848" y="4038"/>
                </a:lnTo>
                <a:lnTo>
                  <a:pt x="4025" y="4216"/>
                </a:lnTo>
                <a:lnTo>
                  <a:pt x="3784" y="4330"/>
                </a:lnTo>
                <a:lnTo>
                  <a:pt x="4089" y="4267"/>
                </a:lnTo>
                <a:lnTo>
                  <a:pt x="4343" y="4495"/>
                </a:lnTo>
                <a:lnTo>
                  <a:pt x="4445" y="4152"/>
                </a:lnTo>
                <a:lnTo>
                  <a:pt x="4673" y="4025"/>
                </a:lnTo>
                <a:lnTo>
                  <a:pt x="4470" y="4076"/>
                </a:lnTo>
                <a:lnTo>
                  <a:pt x="4787" y="3048"/>
                </a:lnTo>
                <a:lnTo>
                  <a:pt x="4648" y="3124"/>
                </a:lnTo>
                <a:lnTo>
                  <a:pt x="4902" y="2311"/>
                </a:lnTo>
                <a:lnTo>
                  <a:pt x="4940" y="2171"/>
                </a:lnTo>
                <a:lnTo>
                  <a:pt x="5003" y="1981"/>
                </a:lnTo>
                <a:close/>
              </a:path>
              <a:path w="47625" h="52070">
                <a:moveTo>
                  <a:pt x="5130" y="8432"/>
                </a:moveTo>
                <a:lnTo>
                  <a:pt x="4178" y="8331"/>
                </a:lnTo>
                <a:lnTo>
                  <a:pt x="3683" y="8432"/>
                </a:lnTo>
                <a:lnTo>
                  <a:pt x="2654" y="8648"/>
                </a:lnTo>
                <a:lnTo>
                  <a:pt x="2959" y="9385"/>
                </a:lnTo>
                <a:lnTo>
                  <a:pt x="3898" y="8966"/>
                </a:lnTo>
                <a:lnTo>
                  <a:pt x="5130" y="8432"/>
                </a:lnTo>
                <a:close/>
              </a:path>
              <a:path w="47625" h="52070">
                <a:moveTo>
                  <a:pt x="5422" y="6477"/>
                </a:moveTo>
                <a:lnTo>
                  <a:pt x="3454" y="6565"/>
                </a:lnTo>
                <a:lnTo>
                  <a:pt x="2209" y="7175"/>
                </a:lnTo>
                <a:lnTo>
                  <a:pt x="4660" y="6845"/>
                </a:lnTo>
                <a:lnTo>
                  <a:pt x="4394" y="6985"/>
                </a:lnTo>
                <a:lnTo>
                  <a:pt x="5422" y="6477"/>
                </a:lnTo>
                <a:close/>
              </a:path>
              <a:path w="47625" h="52070">
                <a:moveTo>
                  <a:pt x="5651" y="0"/>
                </a:moveTo>
                <a:lnTo>
                  <a:pt x="4953" y="342"/>
                </a:lnTo>
                <a:lnTo>
                  <a:pt x="4813" y="406"/>
                </a:lnTo>
                <a:lnTo>
                  <a:pt x="4991" y="444"/>
                </a:lnTo>
                <a:lnTo>
                  <a:pt x="5359" y="711"/>
                </a:lnTo>
                <a:lnTo>
                  <a:pt x="5651" y="0"/>
                </a:lnTo>
                <a:close/>
              </a:path>
              <a:path w="47625" h="52070">
                <a:moveTo>
                  <a:pt x="6019" y="787"/>
                </a:moveTo>
                <a:lnTo>
                  <a:pt x="4051" y="1295"/>
                </a:lnTo>
                <a:lnTo>
                  <a:pt x="3352" y="1638"/>
                </a:lnTo>
                <a:lnTo>
                  <a:pt x="5295" y="1143"/>
                </a:lnTo>
                <a:lnTo>
                  <a:pt x="6019" y="787"/>
                </a:lnTo>
                <a:close/>
              </a:path>
              <a:path w="47625" h="52070">
                <a:moveTo>
                  <a:pt x="6223" y="7823"/>
                </a:moveTo>
                <a:lnTo>
                  <a:pt x="5740" y="7924"/>
                </a:lnTo>
                <a:lnTo>
                  <a:pt x="5486" y="8051"/>
                </a:lnTo>
                <a:lnTo>
                  <a:pt x="5334" y="8128"/>
                </a:lnTo>
                <a:lnTo>
                  <a:pt x="5816" y="8026"/>
                </a:lnTo>
                <a:lnTo>
                  <a:pt x="6083" y="7899"/>
                </a:lnTo>
                <a:lnTo>
                  <a:pt x="6223" y="7823"/>
                </a:lnTo>
                <a:close/>
              </a:path>
              <a:path w="47625" h="52070">
                <a:moveTo>
                  <a:pt x="6388" y="7607"/>
                </a:moveTo>
                <a:lnTo>
                  <a:pt x="5702" y="7721"/>
                </a:lnTo>
                <a:lnTo>
                  <a:pt x="6235" y="7454"/>
                </a:lnTo>
                <a:lnTo>
                  <a:pt x="5626" y="7569"/>
                </a:lnTo>
                <a:lnTo>
                  <a:pt x="5346" y="7708"/>
                </a:lnTo>
                <a:lnTo>
                  <a:pt x="5067" y="7848"/>
                </a:lnTo>
                <a:lnTo>
                  <a:pt x="5651" y="7747"/>
                </a:lnTo>
                <a:lnTo>
                  <a:pt x="5410" y="7861"/>
                </a:lnTo>
                <a:lnTo>
                  <a:pt x="5054" y="8039"/>
                </a:lnTo>
                <a:lnTo>
                  <a:pt x="5740" y="7924"/>
                </a:lnTo>
                <a:lnTo>
                  <a:pt x="6032" y="7785"/>
                </a:lnTo>
                <a:lnTo>
                  <a:pt x="6388" y="7607"/>
                </a:lnTo>
                <a:close/>
              </a:path>
              <a:path w="47625" h="52070">
                <a:moveTo>
                  <a:pt x="6515" y="8089"/>
                </a:moveTo>
                <a:lnTo>
                  <a:pt x="5575" y="8280"/>
                </a:lnTo>
                <a:lnTo>
                  <a:pt x="4495" y="8813"/>
                </a:lnTo>
                <a:lnTo>
                  <a:pt x="6184" y="8255"/>
                </a:lnTo>
                <a:lnTo>
                  <a:pt x="6515" y="8089"/>
                </a:lnTo>
                <a:close/>
              </a:path>
              <a:path w="47625" h="52070">
                <a:moveTo>
                  <a:pt x="7239" y="2120"/>
                </a:moveTo>
                <a:lnTo>
                  <a:pt x="7226" y="1816"/>
                </a:lnTo>
                <a:lnTo>
                  <a:pt x="6883" y="1968"/>
                </a:lnTo>
                <a:lnTo>
                  <a:pt x="7239" y="2120"/>
                </a:lnTo>
                <a:close/>
              </a:path>
              <a:path w="47625" h="52070">
                <a:moveTo>
                  <a:pt x="7454" y="9245"/>
                </a:moveTo>
                <a:lnTo>
                  <a:pt x="6972" y="9347"/>
                </a:lnTo>
                <a:lnTo>
                  <a:pt x="6718" y="9474"/>
                </a:lnTo>
                <a:lnTo>
                  <a:pt x="6565" y="9550"/>
                </a:lnTo>
                <a:lnTo>
                  <a:pt x="7048" y="9448"/>
                </a:lnTo>
                <a:lnTo>
                  <a:pt x="7454" y="9245"/>
                </a:lnTo>
                <a:close/>
              </a:path>
              <a:path w="47625" h="52070">
                <a:moveTo>
                  <a:pt x="7556" y="2247"/>
                </a:moveTo>
                <a:lnTo>
                  <a:pt x="7239" y="2120"/>
                </a:lnTo>
                <a:lnTo>
                  <a:pt x="7277" y="2717"/>
                </a:lnTo>
                <a:lnTo>
                  <a:pt x="7556" y="2247"/>
                </a:lnTo>
                <a:close/>
              </a:path>
              <a:path w="47625" h="52070">
                <a:moveTo>
                  <a:pt x="7594" y="1574"/>
                </a:moveTo>
                <a:lnTo>
                  <a:pt x="7112" y="1676"/>
                </a:lnTo>
                <a:lnTo>
                  <a:pt x="6858" y="1803"/>
                </a:lnTo>
                <a:lnTo>
                  <a:pt x="6705" y="1879"/>
                </a:lnTo>
                <a:lnTo>
                  <a:pt x="7188" y="1778"/>
                </a:lnTo>
                <a:lnTo>
                  <a:pt x="7454" y="1651"/>
                </a:lnTo>
                <a:lnTo>
                  <a:pt x="7594" y="1574"/>
                </a:lnTo>
                <a:close/>
              </a:path>
              <a:path w="47625" h="52070">
                <a:moveTo>
                  <a:pt x="7848" y="609"/>
                </a:moveTo>
                <a:lnTo>
                  <a:pt x="7366" y="711"/>
                </a:lnTo>
                <a:lnTo>
                  <a:pt x="7112" y="838"/>
                </a:lnTo>
                <a:lnTo>
                  <a:pt x="6959" y="914"/>
                </a:lnTo>
                <a:lnTo>
                  <a:pt x="7442" y="812"/>
                </a:lnTo>
                <a:lnTo>
                  <a:pt x="7708" y="685"/>
                </a:lnTo>
                <a:lnTo>
                  <a:pt x="7848" y="609"/>
                </a:lnTo>
                <a:close/>
              </a:path>
              <a:path w="47625" h="52070">
                <a:moveTo>
                  <a:pt x="7950" y="1625"/>
                </a:moveTo>
                <a:lnTo>
                  <a:pt x="7759" y="673"/>
                </a:lnTo>
                <a:lnTo>
                  <a:pt x="7162" y="965"/>
                </a:lnTo>
                <a:lnTo>
                  <a:pt x="6718" y="1181"/>
                </a:lnTo>
                <a:lnTo>
                  <a:pt x="7315" y="1384"/>
                </a:lnTo>
                <a:lnTo>
                  <a:pt x="7950" y="1625"/>
                </a:lnTo>
                <a:close/>
              </a:path>
              <a:path w="47625" h="52070">
                <a:moveTo>
                  <a:pt x="8102" y="10223"/>
                </a:moveTo>
                <a:lnTo>
                  <a:pt x="7404" y="10337"/>
                </a:lnTo>
                <a:lnTo>
                  <a:pt x="7124" y="10477"/>
                </a:lnTo>
                <a:lnTo>
                  <a:pt x="6769" y="10655"/>
                </a:lnTo>
                <a:lnTo>
                  <a:pt x="7454" y="10541"/>
                </a:lnTo>
                <a:lnTo>
                  <a:pt x="7747" y="10401"/>
                </a:lnTo>
                <a:lnTo>
                  <a:pt x="8102" y="10223"/>
                </a:lnTo>
                <a:close/>
              </a:path>
              <a:path w="47625" h="52070">
                <a:moveTo>
                  <a:pt x="8750" y="3022"/>
                </a:moveTo>
                <a:lnTo>
                  <a:pt x="7188" y="3289"/>
                </a:lnTo>
                <a:lnTo>
                  <a:pt x="7277" y="2717"/>
                </a:lnTo>
                <a:lnTo>
                  <a:pt x="7099" y="3022"/>
                </a:lnTo>
                <a:lnTo>
                  <a:pt x="7010" y="3810"/>
                </a:lnTo>
                <a:lnTo>
                  <a:pt x="7200" y="3898"/>
                </a:lnTo>
                <a:lnTo>
                  <a:pt x="6057" y="5778"/>
                </a:lnTo>
                <a:lnTo>
                  <a:pt x="7086" y="5562"/>
                </a:lnTo>
                <a:lnTo>
                  <a:pt x="8178" y="4724"/>
                </a:lnTo>
                <a:lnTo>
                  <a:pt x="6934" y="4521"/>
                </a:lnTo>
                <a:lnTo>
                  <a:pt x="7150" y="4102"/>
                </a:lnTo>
                <a:lnTo>
                  <a:pt x="7239" y="3911"/>
                </a:lnTo>
                <a:lnTo>
                  <a:pt x="8331" y="3289"/>
                </a:lnTo>
                <a:lnTo>
                  <a:pt x="8750" y="3022"/>
                </a:lnTo>
                <a:close/>
              </a:path>
              <a:path w="47625" h="52070">
                <a:moveTo>
                  <a:pt x="9131" y="10591"/>
                </a:moveTo>
                <a:lnTo>
                  <a:pt x="8788" y="9626"/>
                </a:lnTo>
                <a:lnTo>
                  <a:pt x="8242" y="8420"/>
                </a:lnTo>
                <a:lnTo>
                  <a:pt x="7747" y="7213"/>
                </a:lnTo>
                <a:lnTo>
                  <a:pt x="7658" y="6972"/>
                </a:lnTo>
                <a:lnTo>
                  <a:pt x="8382" y="5702"/>
                </a:lnTo>
                <a:lnTo>
                  <a:pt x="7251" y="6070"/>
                </a:lnTo>
                <a:lnTo>
                  <a:pt x="7137" y="7302"/>
                </a:lnTo>
                <a:lnTo>
                  <a:pt x="7632" y="8521"/>
                </a:lnTo>
                <a:lnTo>
                  <a:pt x="7670" y="9347"/>
                </a:lnTo>
                <a:lnTo>
                  <a:pt x="7048" y="9448"/>
                </a:lnTo>
                <a:lnTo>
                  <a:pt x="6769" y="9588"/>
                </a:lnTo>
                <a:lnTo>
                  <a:pt x="6413" y="9766"/>
                </a:lnTo>
                <a:lnTo>
                  <a:pt x="7112" y="9652"/>
                </a:lnTo>
                <a:lnTo>
                  <a:pt x="7670" y="9372"/>
                </a:lnTo>
                <a:lnTo>
                  <a:pt x="7708" y="9994"/>
                </a:lnTo>
                <a:lnTo>
                  <a:pt x="9131" y="10591"/>
                </a:lnTo>
                <a:close/>
              </a:path>
              <a:path w="47625" h="52070">
                <a:moveTo>
                  <a:pt x="9715" y="4775"/>
                </a:moveTo>
                <a:lnTo>
                  <a:pt x="9105" y="4889"/>
                </a:lnTo>
                <a:lnTo>
                  <a:pt x="8826" y="5029"/>
                </a:lnTo>
                <a:lnTo>
                  <a:pt x="8547" y="5168"/>
                </a:lnTo>
                <a:lnTo>
                  <a:pt x="9156" y="5054"/>
                </a:lnTo>
                <a:lnTo>
                  <a:pt x="9715" y="4775"/>
                </a:lnTo>
                <a:close/>
              </a:path>
              <a:path w="47625" h="52070">
                <a:moveTo>
                  <a:pt x="9753" y="5257"/>
                </a:moveTo>
                <a:lnTo>
                  <a:pt x="9271" y="5359"/>
                </a:lnTo>
                <a:lnTo>
                  <a:pt x="9017" y="5486"/>
                </a:lnTo>
                <a:lnTo>
                  <a:pt x="8864" y="5562"/>
                </a:lnTo>
                <a:lnTo>
                  <a:pt x="9347" y="5461"/>
                </a:lnTo>
                <a:lnTo>
                  <a:pt x="9613" y="5334"/>
                </a:lnTo>
                <a:lnTo>
                  <a:pt x="9753" y="5257"/>
                </a:lnTo>
                <a:close/>
              </a:path>
              <a:path w="47625" h="52070">
                <a:moveTo>
                  <a:pt x="10109" y="13754"/>
                </a:moveTo>
                <a:lnTo>
                  <a:pt x="9499" y="13868"/>
                </a:lnTo>
                <a:lnTo>
                  <a:pt x="9220" y="14008"/>
                </a:lnTo>
                <a:lnTo>
                  <a:pt x="8940" y="14147"/>
                </a:lnTo>
                <a:lnTo>
                  <a:pt x="9550" y="14033"/>
                </a:lnTo>
                <a:lnTo>
                  <a:pt x="10109" y="13754"/>
                </a:lnTo>
                <a:close/>
              </a:path>
              <a:path w="47625" h="52070">
                <a:moveTo>
                  <a:pt x="10655" y="10033"/>
                </a:moveTo>
                <a:lnTo>
                  <a:pt x="9131" y="10591"/>
                </a:lnTo>
                <a:lnTo>
                  <a:pt x="8496" y="11150"/>
                </a:lnTo>
                <a:lnTo>
                  <a:pt x="8623" y="11252"/>
                </a:lnTo>
                <a:lnTo>
                  <a:pt x="9194" y="10744"/>
                </a:lnTo>
                <a:lnTo>
                  <a:pt x="10655" y="10033"/>
                </a:lnTo>
                <a:close/>
              </a:path>
              <a:path w="47625" h="52070">
                <a:moveTo>
                  <a:pt x="11379" y="2997"/>
                </a:moveTo>
                <a:lnTo>
                  <a:pt x="9410" y="3733"/>
                </a:lnTo>
                <a:lnTo>
                  <a:pt x="8712" y="4533"/>
                </a:lnTo>
                <a:lnTo>
                  <a:pt x="8318" y="5105"/>
                </a:lnTo>
                <a:lnTo>
                  <a:pt x="7086" y="5562"/>
                </a:lnTo>
                <a:lnTo>
                  <a:pt x="6731" y="5880"/>
                </a:lnTo>
                <a:lnTo>
                  <a:pt x="6591" y="5943"/>
                </a:lnTo>
                <a:lnTo>
                  <a:pt x="6311" y="6083"/>
                </a:lnTo>
                <a:lnTo>
                  <a:pt x="6870" y="5981"/>
                </a:lnTo>
                <a:lnTo>
                  <a:pt x="6642" y="6096"/>
                </a:lnTo>
                <a:lnTo>
                  <a:pt x="6489" y="6172"/>
                </a:lnTo>
                <a:lnTo>
                  <a:pt x="6972" y="6070"/>
                </a:lnTo>
                <a:lnTo>
                  <a:pt x="7239" y="5943"/>
                </a:lnTo>
                <a:lnTo>
                  <a:pt x="7378" y="5867"/>
                </a:lnTo>
                <a:lnTo>
                  <a:pt x="6934" y="5969"/>
                </a:lnTo>
                <a:lnTo>
                  <a:pt x="7480" y="5689"/>
                </a:lnTo>
                <a:lnTo>
                  <a:pt x="7073" y="5765"/>
                </a:lnTo>
                <a:lnTo>
                  <a:pt x="8267" y="5181"/>
                </a:lnTo>
                <a:lnTo>
                  <a:pt x="8064" y="5473"/>
                </a:lnTo>
                <a:lnTo>
                  <a:pt x="8801" y="4914"/>
                </a:lnTo>
                <a:lnTo>
                  <a:pt x="11379" y="2997"/>
                </a:lnTo>
                <a:close/>
              </a:path>
              <a:path w="47625" h="52070">
                <a:moveTo>
                  <a:pt x="11404" y="12712"/>
                </a:moveTo>
                <a:lnTo>
                  <a:pt x="7823" y="13081"/>
                </a:lnTo>
                <a:lnTo>
                  <a:pt x="6553" y="13703"/>
                </a:lnTo>
                <a:lnTo>
                  <a:pt x="6972" y="13639"/>
                </a:lnTo>
                <a:lnTo>
                  <a:pt x="7124" y="13716"/>
                </a:lnTo>
                <a:lnTo>
                  <a:pt x="7569" y="14109"/>
                </a:lnTo>
                <a:lnTo>
                  <a:pt x="7721" y="13512"/>
                </a:lnTo>
                <a:lnTo>
                  <a:pt x="10820" y="12992"/>
                </a:lnTo>
                <a:lnTo>
                  <a:pt x="9690" y="13550"/>
                </a:lnTo>
                <a:lnTo>
                  <a:pt x="11404" y="12712"/>
                </a:lnTo>
                <a:close/>
              </a:path>
              <a:path w="47625" h="52070">
                <a:moveTo>
                  <a:pt x="11518" y="11366"/>
                </a:moveTo>
                <a:lnTo>
                  <a:pt x="9169" y="11506"/>
                </a:lnTo>
                <a:lnTo>
                  <a:pt x="8623" y="11772"/>
                </a:lnTo>
                <a:lnTo>
                  <a:pt x="8763" y="11493"/>
                </a:lnTo>
                <a:lnTo>
                  <a:pt x="9448" y="11315"/>
                </a:lnTo>
                <a:lnTo>
                  <a:pt x="10172" y="10960"/>
                </a:lnTo>
                <a:lnTo>
                  <a:pt x="8851" y="11303"/>
                </a:lnTo>
                <a:lnTo>
                  <a:pt x="8661" y="11353"/>
                </a:lnTo>
                <a:lnTo>
                  <a:pt x="8242" y="11468"/>
                </a:lnTo>
                <a:lnTo>
                  <a:pt x="8242" y="11620"/>
                </a:lnTo>
                <a:lnTo>
                  <a:pt x="8242" y="11468"/>
                </a:lnTo>
                <a:lnTo>
                  <a:pt x="8051" y="10350"/>
                </a:lnTo>
                <a:lnTo>
                  <a:pt x="7239" y="10744"/>
                </a:lnTo>
                <a:lnTo>
                  <a:pt x="6235" y="11239"/>
                </a:lnTo>
                <a:lnTo>
                  <a:pt x="6096" y="11353"/>
                </a:lnTo>
                <a:lnTo>
                  <a:pt x="6921" y="10160"/>
                </a:lnTo>
                <a:lnTo>
                  <a:pt x="7137" y="10045"/>
                </a:lnTo>
                <a:lnTo>
                  <a:pt x="6972" y="10083"/>
                </a:lnTo>
                <a:lnTo>
                  <a:pt x="3937" y="10566"/>
                </a:lnTo>
                <a:lnTo>
                  <a:pt x="4114" y="10922"/>
                </a:lnTo>
                <a:lnTo>
                  <a:pt x="4229" y="11379"/>
                </a:lnTo>
                <a:lnTo>
                  <a:pt x="4572" y="12217"/>
                </a:lnTo>
                <a:lnTo>
                  <a:pt x="4838" y="13169"/>
                </a:lnTo>
                <a:lnTo>
                  <a:pt x="5765" y="11823"/>
                </a:lnTo>
                <a:lnTo>
                  <a:pt x="5969" y="12014"/>
                </a:lnTo>
                <a:lnTo>
                  <a:pt x="5829" y="12077"/>
                </a:lnTo>
                <a:lnTo>
                  <a:pt x="5626" y="12179"/>
                </a:lnTo>
                <a:lnTo>
                  <a:pt x="5867" y="12217"/>
                </a:lnTo>
                <a:lnTo>
                  <a:pt x="6299" y="12611"/>
                </a:lnTo>
                <a:lnTo>
                  <a:pt x="6540" y="11722"/>
                </a:lnTo>
                <a:lnTo>
                  <a:pt x="6146" y="11925"/>
                </a:lnTo>
                <a:lnTo>
                  <a:pt x="6324" y="11264"/>
                </a:lnTo>
                <a:lnTo>
                  <a:pt x="7543" y="11557"/>
                </a:lnTo>
                <a:lnTo>
                  <a:pt x="7670" y="11734"/>
                </a:lnTo>
                <a:lnTo>
                  <a:pt x="7505" y="11811"/>
                </a:lnTo>
                <a:lnTo>
                  <a:pt x="7696" y="11772"/>
                </a:lnTo>
                <a:lnTo>
                  <a:pt x="7810" y="11912"/>
                </a:lnTo>
                <a:lnTo>
                  <a:pt x="6134" y="13004"/>
                </a:lnTo>
                <a:lnTo>
                  <a:pt x="8140" y="12331"/>
                </a:lnTo>
                <a:lnTo>
                  <a:pt x="8763" y="12115"/>
                </a:lnTo>
                <a:lnTo>
                  <a:pt x="8483" y="12077"/>
                </a:lnTo>
                <a:lnTo>
                  <a:pt x="10820" y="11709"/>
                </a:lnTo>
                <a:lnTo>
                  <a:pt x="11518" y="11366"/>
                </a:lnTo>
                <a:close/>
              </a:path>
              <a:path w="47625" h="52070">
                <a:moveTo>
                  <a:pt x="13830" y="17030"/>
                </a:moveTo>
                <a:lnTo>
                  <a:pt x="11785" y="17068"/>
                </a:lnTo>
                <a:lnTo>
                  <a:pt x="11480" y="16586"/>
                </a:lnTo>
                <a:lnTo>
                  <a:pt x="11836" y="16383"/>
                </a:lnTo>
                <a:lnTo>
                  <a:pt x="11417" y="16154"/>
                </a:lnTo>
                <a:lnTo>
                  <a:pt x="11226" y="15836"/>
                </a:lnTo>
                <a:lnTo>
                  <a:pt x="11557" y="15671"/>
                </a:lnTo>
                <a:lnTo>
                  <a:pt x="11163" y="15748"/>
                </a:lnTo>
                <a:lnTo>
                  <a:pt x="11252" y="14630"/>
                </a:lnTo>
                <a:lnTo>
                  <a:pt x="10845" y="14833"/>
                </a:lnTo>
                <a:lnTo>
                  <a:pt x="10922" y="13817"/>
                </a:lnTo>
                <a:lnTo>
                  <a:pt x="10325" y="14109"/>
                </a:lnTo>
                <a:lnTo>
                  <a:pt x="10541" y="13589"/>
                </a:lnTo>
                <a:lnTo>
                  <a:pt x="9842" y="13931"/>
                </a:lnTo>
                <a:lnTo>
                  <a:pt x="9702" y="13995"/>
                </a:lnTo>
                <a:lnTo>
                  <a:pt x="9867" y="14033"/>
                </a:lnTo>
                <a:lnTo>
                  <a:pt x="10109" y="14211"/>
                </a:lnTo>
                <a:lnTo>
                  <a:pt x="9982" y="14274"/>
                </a:lnTo>
                <a:lnTo>
                  <a:pt x="9448" y="14541"/>
                </a:lnTo>
                <a:lnTo>
                  <a:pt x="10172" y="14833"/>
                </a:lnTo>
                <a:lnTo>
                  <a:pt x="10464" y="15024"/>
                </a:lnTo>
                <a:lnTo>
                  <a:pt x="10312" y="15087"/>
                </a:lnTo>
                <a:lnTo>
                  <a:pt x="9779" y="15354"/>
                </a:lnTo>
                <a:lnTo>
                  <a:pt x="10515" y="15646"/>
                </a:lnTo>
                <a:lnTo>
                  <a:pt x="10820" y="15849"/>
                </a:lnTo>
                <a:lnTo>
                  <a:pt x="10668" y="15925"/>
                </a:lnTo>
                <a:lnTo>
                  <a:pt x="10388" y="16065"/>
                </a:lnTo>
                <a:lnTo>
                  <a:pt x="10972" y="15963"/>
                </a:lnTo>
                <a:lnTo>
                  <a:pt x="10210" y="16903"/>
                </a:lnTo>
                <a:lnTo>
                  <a:pt x="11036" y="17056"/>
                </a:lnTo>
                <a:lnTo>
                  <a:pt x="11455" y="17729"/>
                </a:lnTo>
                <a:lnTo>
                  <a:pt x="12687" y="17703"/>
                </a:lnTo>
                <a:lnTo>
                  <a:pt x="13830" y="17030"/>
                </a:lnTo>
                <a:close/>
              </a:path>
              <a:path w="47625" h="52070">
                <a:moveTo>
                  <a:pt x="46774" y="51231"/>
                </a:moveTo>
                <a:lnTo>
                  <a:pt x="46316" y="51371"/>
                </a:lnTo>
                <a:lnTo>
                  <a:pt x="46050" y="51485"/>
                </a:lnTo>
                <a:lnTo>
                  <a:pt x="45897" y="51549"/>
                </a:lnTo>
                <a:lnTo>
                  <a:pt x="46367" y="51409"/>
                </a:lnTo>
                <a:lnTo>
                  <a:pt x="46621" y="51295"/>
                </a:lnTo>
                <a:lnTo>
                  <a:pt x="46774" y="51231"/>
                </a:lnTo>
                <a:close/>
              </a:path>
              <a:path w="47625" h="52070">
                <a:moveTo>
                  <a:pt x="46774" y="50622"/>
                </a:moveTo>
                <a:lnTo>
                  <a:pt x="46113" y="50812"/>
                </a:lnTo>
                <a:lnTo>
                  <a:pt x="45821" y="50939"/>
                </a:lnTo>
                <a:lnTo>
                  <a:pt x="45453" y="51104"/>
                </a:lnTo>
                <a:lnTo>
                  <a:pt x="46126" y="50914"/>
                </a:lnTo>
                <a:lnTo>
                  <a:pt x="46418" y="50787"/>
                </a:lnTo>
                <a:lnTo>
                  <a:pt x="46774" y="50622"/>
                </a:lnTo>
                <a:close/>
              </a:path>
              <a:path w="47625" h="52070">
                <a:moveTo>
                  <a:pt x="47345" y="50901"/>
                </a:moveTo>
                <a:lnTo>
                  <a:pt x="46393" y="51231"/>
                </a:lnTo>
                <a:lnTo>
                  <a:pt x="46520" y="50850"/>
                </a:lnTo>
                <a:lnTo>
                  <a:pt x="45910" y="51130"/>
                </a:lnTo>
                <a:lnTo>
                  <a:pt x="45720" y="51219"/>
                </a:lnTo>
                <a:lnTo>
                  <a:pt x="45910" y="51206"/>
                </a:lnTo>
                <a:lnTo>
                  <a:pt x="46355" y="51231"/>
                </a:lnTo>
                <a:lnTo>
                  <a:pt x="45415" y="51549"/>
                </a:lnTo>
                <a:lnTo>
                  <a:pt x="44716" y="51854"/>
                </a:lnTo>
                <a:lnTo>
                  <a:pt x="46609" y="51231"/>
                </a:lnTo>
                <a:lnTo>
                  <a:pt x="47345" y="50901"/>
                </a:lnTo>
                <a:close/>
              </a:path>
            </a:pathLst>
          </a:custGeom>
          <a:solidFill>
            <a:srgbClr val="B88F51"/>
          </a:solidFill>
        </p:spPr>
        <p:txBody>
          <a:bodyPr wrap="square" lIns="0" tIns="0" rIns="0" bIns="0" rtlCol="0"/>
          <a:lstStyle/>
          <a:p>
            <a:endParaRPr sz="2511"/>
          </a:p>
        </p:txBody>
      </p:sp>
      <p:sp>
        <p:nvSpPr>
          <p:cNvPr id="218" name="bg object 218"/>
          <p:cNvSpPr/>
          <p:nvPr/>
        </p:nvSpPr>
        <p:spPr>
          <a:xfrm>
            <a:off x="7856935" y="387287"/>
            <a:ext cx="18256" cy="13097"/>
          </a:xfrm>
          <a:custGeom>
            <a:avLst/>
            <a:gdLst/>
            <a:ahLst/>
            <a:cxnLst/>
            <a:rect l="l" t="t" r="r" b="b"/>
            <a:pathLst>
              <a:path w="29209" h="20954">
                <a:moveTo>
                  <a:pt x="2590" y="12001"/>
                </a:moveTo>
                <a:lnTo>
                  <a:pt x="2463" y="11671"/>
                </a:lnTo>
                <a:lnTo>
                  <a:pt x="2247" y="11417"/>
                </a:lnTo>
                <a:lnTo>
                  <a:pt x="0" y="12814"/>
                </a:lnTo>
                <a:lnTo>
                  <a:pt x="2590" y="12001"/>
                </a:lnTo>
                <a:close/>
              </a:path>
              <a:path w="29209" h="20954">
                <a:moveTo>
                  <a:pt x="2832" y="11925"/>
                </a:moveTo>
                <a:lnTo>
                  <a:pt x="2590" y="12001"/>
                </a:lnTo>
                <a:lnTo>
                  <a:pt x="2794" y="12522"/>
                </a:lnTo>
                <a:lnTo>
                  <a:pt x="2832" y="11925"/>
                </a:lnTo>
                <a:close/>
              </a:path>
              <a:path w="29209" h="20954">
                <a:moveTo>
                  <a:pt x="5321" y="11417"/>
                </a:moveTo>
                <a:lnTo>
                  <a:pt x="5105" y="11417"/>
                </a:lnTo>
                <a:lnTo>
                  <a:pt x="5321" y="11417"/>
                </a:lnTo>
                <a:close/>
              </a:path>
              <a:path w="29209" h="20954">
                <a:moveTo>
                  <a:pt x="5829" y="10782"/>
                </a:moveTo>
                <a:lnTo>
                  <a:pt x="5600" y="10807"/>
                </a:lnTo>
                <a:lnTo>
                  <a:pt x="5829" y="10782"/>
                </a:lnTo>
                <a:close/>
              </a:path>
              <a:path w="29209" h="20954">
                <a:moveTo>
                  <a:pt x="6070" y="10566"/>
                </a:moveTo>
                <a:lnTo>
                  <a:pt x="5753" y="10655"/>
                </a:lnTo>
                <a:lnTo>
                  <a:pt x="6070" y="10566"/>
                </a:lnTo>
                <a:close/>
              </a:path>
              <a:path w="29209" h="20954">
                <a:moveTo>
                  <a:pt x="6184" y="14973"/>
                </a:moveTo>
                <a:lnTo>
                  <a:pt x="3606" y="13322"/>
                </a:lnTo>
                <a:lnTo>
                  <a:pt x="2946" y="12750"/>
                </a:lnTo>
                <a:lnTo>
                  <a:pt x="2819" y="12598"/>
                </a:lnTo>
                <a:lnTo>
                  <a:pt x="2705" y="14084"/>
                </a:lnTo>
                <a:lnTo>
                  <a:pt x="5422" y="14846"/>
                </a:lnTo>
                <a:lnTo>
                  <a:pt x="3835" y="17513"/>
                </a:lnTo>
                <a:lnTo>
                  <a:pt x="6184" y="14973"/>
                </a:lnTo>
                <a:close/>
              </a:path>
              <a:path w="29209" h="20954">
                <a:moveTo>
                  <a:pt x="6946" y="2921"/>
                </a:moveTo>
                <a:lnTo>
                  <a:pt x="6235" y="3238"/>
                </a:lnTo>
                <a:lnTo>
                  <a:pt x="6096" y="3302"/>
                </a:lnTo>
                <a:lnTo>
                  <a:pt x="6248" y="3289"/>
                </a:lnTo>
                <a:lnTo>
                  <a:pt x="6553" y="3378"/>
                </a:lnTo>
                <a:lnTo>
                  <a:pt x="6946" y="2921"/>
                </a:lnTo>
                <a:close/>
              </a:path>
              <a:path w="29209" h="20954">
                <a:moveTo>
                  <a:pt x="7137" y="3302"/>
                </a:moveTo>
                <a:lnTo>
                  <a:pt x="5207" y="3949"/>
                </a:lnTo>
                <a:lnTo>
                  <a:pt x="4508" y="4254"/>
                </a:lnTo>
                <a:lnTo>
                  <a:pt x="6400" y="3632"/>
                </a:lnTo>
                <a:lnTo>
                  <a:pt x="7137" y="3302"/>
                </a:lnTo>
                <a:close/>
              </a:path>
              <a:path w="29209" h="20954">
                <a:moveTo>
                  <a:pt x="7505" y="5943"/>
                </a:moveTo>
                <a:lnTo>
                  <a:pt x="7048" y="6083"/>
                </a:lnTo>
                <a:lnTo>
                  <a:pt x="6781" y="6197"/>
                </a:lnTo>
                <a:lnTo>
                  <a:pt x="6629" y="6261"/>
                </a:lnTo>
                <a:lnTo>
                  <a:pt x="7099" y="6121"/>
                </a:lnTo>
                <a:lnTo>
                  <a:pt x="7353" y="6007"/>
                </a:lnTo>
                <a:lnTo>
                  <a:pt x="7505" y="5943"/>
                </a:lnTo>
                <a:close/>
              </a:path>
              <a:path w="29209" h="20954">
                <a:moveTo>
                  <a:pt x="8077" y="3670"/>
                </a:moveTo>
                <a:lnTo>
                  <a:pt x="7734" y="3822"/>
                </a:lnTo>
                <a:lnTo>
                  <a:pt x="8039" y="3848"/>
                </a:lnTo>
                <a:lnTo>
                  <a:pt x="8077" y="3670"/>
                </a:lnTo>
                <a:close/>
              </a:path>
              <a:path w="29209" h="20954">
                <a:moveTo>
                  <a:pt x="8305" y="3860"/>
                </a:moveTo>
                <a:lnTo>
                  <a:pt x="8039" y="3848"/>
                </a:lnTo>
                <a:lnTo>
                  <a:pt x="7975" y="4165"/>
                </a:lnTo>
                <a:lnTo>
                  <a:pt x="8305" y="3860"/>
                </a:lnTo>
                <a:close/>
              </a:path>
              <a:path w="29209" h="20954">
                <a:moveTo>
                  <a:pt x="8458" y="5676"/>
                </a:moveTo>
                <a:lnTo>
                  <a:pt x="7378" y="6070"/>
                </a:lnTo>
                <a:lnTo>
                  <a:pt x="7023" y="6794"/>
                </a:lnTo>
                <a:lnTo>
                  <a:pt x="7264" y="7404"/>
                </a:lnTo>
                <a:lnTo>
                  <a:pt x="7086" y="8216"/>
                </a:lnTo>
                <a:lnTo>
                  <a:pt x="8293" y="8305"/>
                </a:lnTo>
                <a:lnTo>
                  <a:pt x="8153" y="7823"/>
                </a:lnTo>
                <a:lnTo>
                  <a:pt x="7861" y="7239"/>
                </a:lnTo>
                <a:lnTo>
                  <a:pt x="7569" y="6515"/>
                </a:lnTo>
                <a:lnTo>
                  <a:pt x="8458" y="5676"/>
                </a:lnTo>
                <a:close/>
              </a:path>
              <a:path w="29209" h="20954">
                <a:moveTo>
                  <a:pt x="8458" y="3479"/>
                </a:moveTo>
                <a:lnTo>
                  <a:pt x="8001" y="3619"/>
                </a:lnTo>
                <a:lnTo>
                  <a:pt x="7734" y="3733"/>
                </a:lnTo>
                <a:lnTo>
                  <a:pt x="7581" y="3797"/>
                </a:lnTo>
                <a:lnTo>
                  <a:pt x="8051" y="3657"/>
                </a:lnTo>
                <a:lnTo>
                  <a:pt x="8305" y="3543"/>
                </a:lnTo>
                <a:lnTo>
                  <a:pt x="8458" y="3479"/>
                </a:lnTo>
                <a:close/>
              </a:path>
              <a:path w="29209" h="20954">
                <a:moveTo>
                  <a:pt x="8877" y="2895"/>
                </a:moveTo>
                <a:lnTo>
                  <a:pt x="8420" y="3035"/>
                </a:lnTo>
                <a:lnTo>
                  <a:pt x="8153" y="3149"/>
                </a:lnTo>
                <a:lnTo>
                  <a:pt x="8001" y="3213"/>
                </a:lnTo>
                <a:lnTo>
                  <a:pt x="8420" y="3086"/>
                </a:lnTo>
                <a:lnTo>
                  <a:pt x="8178" y="3200"/>
                </a:lnTo>
                <a:lnTo>
                  <a:pt x="7721" y="3403"/>
                </a:lnTo>
                <a:lnTo>
                  <a:pt x="8267" y="3403"/>
                </a:lnTo>
                <a:lnTo>
                  <a:pt x="8788" y="3441"/>
                </a:lnTo>
                <a:lnTo>
                  <a:pt x="8788" y="2933"/>
                </a:lnTo>
                <a:close/>
              </a:path>
              <a:path w="29209" h="20954">
                <a:moveTo>
                  <a:pt x="9182" y="8331"/>
                </a:moveTo>
                <a:lnTo>
                  <a:pt x="7251" y="8978"/>
                </a:lnTo>
                <a:lnTo>
                  <a:pt x="6553" y="9283"/>
                </a:lnTo>
                <a:lnTo>
                  <a:pt x="8445" y="8661"/>
                </a:lnTo>
                <a:lnTo>
                  <a:pt x="9182" y="8331"/>
                </a:lnTo>
                <a:close/>
              </a:path>
              <a:path w="29209" h="20954">
                <a:moveTo>
                  <a:pt x="9271" y="4089"/>
                </a:moveTo>
                <a:lnTo>
                  <a:pt x="7785" y="4508"/>
                </a:lnTo>
                <a:lnTo>
                  <a:pt x="7975" y="4203"/>
                </a:lnTo>
                <a:lnTo>
                  <a:pt x="7607" y="4508"/>
                </a:lnTo>
                <a:lnTo>
                  <a:pt x="7531" y="4838"/>
                </a:lnTo>
                <a:lnTo>
                  <a:pt x="7696" y="4864"/>
                </a:lnTo>
                <a:lnTo>
                  <a:pt x="6299" y="6121"/>
                </a:lnTo>
                <a:lnTo>
                  <a:pt x="7289" y="5816"/>
                </a:lnTo>
                <a:lnTo>
                  <a:pt x="8458" y="5143"/>
                </a:lnTo>
                <a:lnTo>
                  <a:pt x="7340" y="5245"/>
                </a:lnTo>
                <a:lnTo>
                  <a:pt x="7721" y="4864"/>
                </a:lnTo>
                <a:lnTo>
                  <a:pt x="8458" y="4508"/>
                </a:lnTo>
                <a:lnTo>
                  <a:pt x="9271" y="4089"/>
                </a:lnTo>
                <a:close/>
              </a:path>
              <a:path w="29209" h="20954">
                <a:moveTo>
                  <a:pt x="9347" y="2425"/>
                </a:moveTo>
                <a:lnTo>
                  <a:pt x="8636" y="2743"/>
                </a:lnTo>
                <a:lnTo>
                  <a:pt x="8496" y="2806"/>
                </a:lnTo>
                <a:lnTo>
                  <a:pt x="8648" y="2794"/>
                </a:lnTo>
                <a:lnTo>
                  <a:pt x="8953" y="2882"/>
                </a:lnTo>
                <a:lnTo>
                  <a:pt x="9347" y="2425"/>
                </a:lnTo>
                <a:close/>
              </a:path>
              <a:path w="29209" h="20954">
                <a:moveTo>
                  <a:pt x="9652" y="10401"/>
                </a:moveTo>
                <a:lnTo>
                  <a:pt x="9626" y="10020"/>
                </a:lnTo>
                <a:lnTo>
                  <a:pt x="9029" y="10629"/>
                </a:lnTo>
                <a:lnTo>
                  <a:pt x="9385" y="9804"/>
                </a:lnTo>
                <a:lnTo>
                  <a:pt x="8788" y="10071"/>
                </a:lnTo>
                <a:lnTo>
                  <a:pt x="9080" y="9753"/>
                </a:lnTo>
                <a:lnTo>
                  <a:pt x="8369" y="10071"/>
                </a:lnTo>
                <a:lnTo>
                  <a:pt x="8229" y="10134"/>
                </a:lnTo>
                <a:lnTo>
                  <a:pt x="8382" y="10121"/>
                </a:lnTo>
                <a:lnTo>
                  <a:pt x="8559" y="10185"/>
                </a:lnTo>
                <a:lnTo>
                  <a:pt x="8432" y="10236"/>
                </a:lnTo>
                <a:lnTo>
                  <a:pt x="7886" y="10477"/>
                </a:lnTo>
                <a:lnTo>
                  <a:pt x="8547" y="10515"/>
                </a:lnTo>
                <a:lnTo>
                  <a:pt x="9017" y="10629"/>
                </a:lnTo>
                <a:lnTo>
                  <a:pt x="9652" y="10401"/>
                </a:lnTo>
                <a:close/>
              </a:path>
              <a:path w="29209" h="20954">
                <a:moveTo>
                  <a:pt x="9766" y="10350"/>
                </a:moveTo>
                <a:lnTo>
                  <a:pt x="9080" y="10655"/>
                </a:lnTo>
                <a:lnTo>
                  <a:pt x="9702" y="10528"/>
                </a:lnTo>
                <a:lnTo>
                  <a:pt x="9766" y="10350"/>
                </a:lnTo>
                <a:close/>
              </a:path>
              <a:path w="29209" h="20954">
                <a:moveTo>
                  <a:pt x="9804" y="12941"/>
                </a:moveTo>
                <a:lnTo>
                  <a:pt x="9588" y="12573"/>
                </a:lnTo>
                <a:lnTo>
                  <a:pt x="9410" y="12941"/>
                </a:lnTo>
                <a:lnTo>
                  <a:pt x="9804" y="12941"/>
                </a:lnTo>
                <a:close/>
              </a:path>
              <a:path w="29209" h="20954">
                <a:moveTo>
                  <a:pt x="9804" y="7721"/>
                </a:moveTo>
                <a:lnTo>
                  <a:pt x="8293" y="8305"/>
                </a:lnTo>
                <a:lnTo>
                  <a:pt x="7594" y="8737"/>
                </a:lnTo>
                <a:lnTo>
                  <a:pt x="7759" y="8775"/>
                </a:lnTo>
                <a:lnTo>
                  <a:pt x="8394" y="8331"/>
                </a:lnTo>
                <a:lnTo>
                  <a:pt x="9804" y="7721"/>
                </a:lnTo>
                <a:close/>
              </a:path>
              <a:path w="29209" h="20954">
                <a:moveTo>
                  <a:pt x="9817" y="5181"/>
                </a:moveTo>
                <a:lnTo>
                  <a:pt x="9359" y="5321"/>
                </a:lnTo>
                <a:lnTo>
                  <a:pt x="9093" y="5435"/>
                </a:lnTo>
                <a:lnTo>
                  <a:pt x="8940" y="5499"/>
                </a:lnTo>
                <a:lnTo>
                  <a:pt x="9410" y="5359"/>
                </a:lnTo>
                <a:lnTo>
                  <a:pt x="9664" y="5245"/>
                </a:lnTo>
                <a:lnTo>
                  <a:pt x="9817" y="5181"/>
                </a:lnTo>
                <a:close/>
              </a:path>
              <a:path w="29209" h="20954">
                <a:moveTo>
                  <a:pt x="9855" y="4914"/>
                </a:moveTo>
                <a:lnTo>
                  <a:pt x="9271" y="5080"/>
                </a:lnTo>
                <a:lnTo>
                  <a:pt x="8991" y="5207"/>
                </a:lnTo>
                <a:lnTo>
                  <a:pt x="8712" y="5334"/>
                </a:lnTo>
                <a:lnTo>
                  <a:pt x="9296" y="5156"/>
                </a:lnTo>
                <a:lnTo>
                  <a:pt x="9575" y="5041"/>
                </a:lnTo>
                <a:lnTo>
                  <a:pt x="9855" y="4914"/>
                </a:lnTo>
                <a:close/>
              </a:path>
              <a:path w="29209" h="20954">
                <a:moveTo>
                  <a:pt x="10134" y="7353"/>
                </a:moveTo>
                <a:lnTo>
                  <a:pt x="9944" y="7315"/>
                </a:lnTo>
                <a:lnTo>
                  <a:pt x="9880" y="7607"/>
                </a:lnTo>
                <a:lnTo>
                  <a:pt x="10121" y="7632"/>
                </a:lnTo>
                <a:lnTo>
                  <a:pt x="10134" y="7353"/>
                </a:lnTo>
                <a:close/>
              </a:path>
              <a:path w="29209" h="20954">
                <a:moveTo>
                  <a:pt x="10147" y="9512"/>
                </a:moveTo>
                <a:lnTo>
                  <a:pt x="10045" y="9385"/>
                </a:lnTo>
                <a:lnTo>
                  <a:pt x="10071" y="9131"/>
                </a:lnTo>
                <a:lnTo>
                  <a:pt x="9677" y="9004"/>
                </a:lnTo>
                <a:lnTo>
                  <a:pt x="8864" y="9004"/>
                </a:lnTo>
                <a:lnTo>
                  <a:pt x="8001" y="9766"/>
                </a:lnTo>
                <a:lnTo>
                  <a:pt x="9423" y="9512"/>
                </a:lnTo>
                <a:lnTo>
                  <a:pt x="9626" y="10020"/>
                </a:lnTo>
                <a:lnTo>
                  <a:pt x="10147" y="9512"/>
                </a:lnTo>
                <a:close/>
              </a:path>
              <a:path w="29209" h="20954">
                <a:moveTo>
                  <a:pt x="10210" y="5435"/>
                </a:moveTo>
                <a:lnTo>
                  <a:pt x="9804" y="5575"/>
                </a:lnTo>
                <a:lnTo>
                  <a:pt x="10198" y="5219"/>
                </a:lnTo>
                <a:lnTo>
                  <a:pt x="8572" y="5702"/>
                </a:lnTo>
                <a:lnTo>
                  <a:pt x="9169" y="5702"/>
                </a:lnTo>
                <a:lnTo>
                  <a:pt x="8953" y="5854"/>
                </a:lnTo>
                <a:lnTo>
                  <a:pt x="8178" y="6172"/>
                </a:lnTo>
                <a:lnTo>
                  <a:pt x="8089" y="6337"/>
                </a:lnTo>
                <a:lnTo>
                  <a:pt x="9105" y="5829"/>
                </a:lnTo>
                <a:lnTo>
                  <a:pt x="9677" y="5702"/>
                </a:lnTo>
                <a:lnTo>
                  <a:pt x="8890" y="6299"/>
                </a:lnTo>
                <a:lnTo>
                  <a:pt x="8864" y="7099"/>
                </a:lnTo>
                <a:lnTo>
                  <a:pt x="9944" y="7315"/>
                </a:lnTo>
                <a:lnTo>
                  <a:pt x="9931" y="6845"/>
                </a:lnTo>
                <a:lnTo>
                  <a:pt x="9728" y="6718"/>
                </a:lnTo>
                <a:lnTo>
                  <a:pt x="10147" y="6464"/>
                </a:lnTo>
                <a:lnTo>
                  <a:pt x="10045" y="6210"/>
                </a:lnTo>
                <a:lnTo>
                  <a:pt x="9779" y="6210"/>
                </a:lnTo>
                <a:lnTo>
                  <a:pt x="9842" y="5702"/>
                </a:lnTo>
                <a:lnTo>
                  <a:pt x="10020" y="5575"/>
                </a:lnTo>
                <a:lnTo>
                  <a:pt x="10210" y="5435"/>
                </a:lnTo>
                <a:close/>
              </a:path>
              <a:path w="29209" h="20954">
                <a:moveTo>
                  <a:pt x="10248" y="3048"/>
                </a:moveTo>
                <a:lnTo>
                  <a:pt x="9779" y="3187"/>
                </a:lnTo>
                <a:lnTo>
                  <a:pt x="9525" y="3302"/>
                </a:lnTo>
                <a:lnTo>
                  <a:pt x="9372" y="3365"/>
                </a:lnTo>
                <a:lnTo>
                  <a:pt x="9842" y="3225"/>
                </a:lnTo>
                <a:lnTo>
                  <a:pt x="10096" y="3111"/>
                </a:lnTo>
                <a:lnTo>
                  <a:pt x="10248" y="3048"/>
                </a:lnTo>
                <a:close/>
              </a:path>
              <a:path w="29209" h="20954">
                <a:moveTo>
                  <a:pt x="10312" y="14541"/>
                </a:moveTo>
                <a:lnTo>
                  <a:pt x="10109" y="14630"/>
                </a:lnTo>
                <a:lnTo>
                  <a:pt x="10248" y="14592"/>
                </a:lnTo>
                <a:close/>
              </a:path>
              <a:path w="29209" h="20954">
                <a:moveTo>
                  <a:pt x="10312" y="1600"/>
                </a:moveTo>
                <a:lnTo>
                  <a:pt x="9855" y="1739"/>
                </a:lnTo>
                <a:lnTo>
                  <a:pt x="9588" y="1854"/>
                </a:lnTo>
                <a:lnTo>
                  <a:pt x="9436" y="1917"/>
                </a:lnTo>
                <a:lnTo>
                  <a:pt x="9906" y="1778"/>
                </a:lnTo>
                <a:lnTo>
                  <a:pt x="10160" y="1663"/>
                </a:lnTo>
                <a:lnTo>
                  <a:pt x="10312" y="1600"/>
                </a:lnTo>
                <a:close/>
              </a:path>
              <a:path w="29209" h="20954">
                <a:moveTo>
                  <a:pt x="10363" y="14592"/>
                </a:moveTo>
                <a:lnTo>
                  <a:pt x="9664" y="14846"/>
                </a:lnTo>
                <a:lnTo>
                  <a:pt x="9423" y="14973"/>
                </a:lnTo>
                <a:lnTo>
                  <a:pt x="10363" y="14630"/>
                </a:lnTo>
                <a:close/>
              </a:path>
              <a:path w="29209" h="20954">
                <a:moveTo>
                  <a:pt x="10426" y="12661"/>
                </a:moveTo>
                <a:lnTo>
                  <a:pt x="9817" y="12941"/>
                </a:lnTo>
                <a:lnTo>
                  <a:pt x="9652" y="13017"/>
                </a:lnTo>
                <a:lnTo>
                  <a:pt x="9931" y="13106"/>
                </a:lnTo>
                <a:lnTo>
                  <a:pt x="10312" y="12839"/>
                </a:lnTo>
                <a:lnTo>
                  <a:pt x="9931" y="12941"/>
                </a:lnTo>
                <a:lnTo>
                  <a:pt x="10426" y="12687"/>
                </a:lnTo>
                <a:close/>
              </a:path>
              <a:path w="29209" h="20954">
                <a:moveTo>
                  <a:pt x="10769" y="2743"/>
                </a:moveTo>
                <a:lnTo>
                  <a:pt x="10312" y="2882"/>
                </a:lnTo>
                <a:lnTo>
                  <a:pt x="10045" y="2997"/>
                </a:lnTo>
                <a:lnTo>
                  <a:pt x="9893" y="3060"/>
                </a:lnTo>
                <a:lnTo>
                  <a:pt x="10363" y="2921"/>
                </a:lnTo>
                <a:lnTo>
                  <a:pt x="10617" y="2806"/>
                </a:lnTo>
                <a:lnTo>
                  <a:pt x="10769" y="2743"/>
                </a:lnTo>
                <a:close/>
              </a:path>
              <a:path w="29209" h="20954">
                <a:moveTo>
                  <a:pt x="10883" y="2578"/>
                </a:moveTo>
                <a:lnTo>
                  <a:pt x="9982" y="2844"/>
                </a:lnTo>
                <a:lnTo>
                  <a:pt x="8890" y="3340"/>
                </a:lnTo>
                <a:lnTo>
                  <a:pt x="10553" y="2717"/>
                </a:lnTo>
                <a:lnTo>
                  <a:pt x="10883" y="2578"/>
                </a:lnTo>
                <a:close/>
              </a:path>
              <a:path w="29209" h="20954">
                <a:moveTo>
                  <a:pt x="10947" y="13322"/>
                </a:moveTo>
                <a:lnTo>
                  <a:pt x="10756" y="13322"/>
                </a:lnTo>
                <a:lnTo>
                  <a:pt x="10947" y="13322"/>
                </a:lnTo>
                <a:close/>
              </a:path>
              <a:path w="29209" h="20954">
                <a:moveTo>
                  <a:pt x="11010" y="8204"/>
                </a:moveTo>
                <a:lnTo>
                  <a:pt x="10858" y="8166"/>
                </a:lnTo>
                <a:lnTo>
                  <a:pt x="11010" y="8204"/>
                </a:lnTo>
                <a:close/>
              </a:path>
              <a:path w="29209" h="20954">
                <a:moveTo>
                  <a:pt x="11036" y="7734"/>
                </a:moveTo>
                <a:lnTo>
                  <a:pt x="10121" y="7632"/>
                </a:lnTo>
                <a:lnTo>
                  <a:pt x="10071" y="8128"/>
                </a:lnTo>
                <a:lnTo>
                  <a:pt x="9525" y="8369"/>
                </a:lnTo>
                <a:lnTo>
                  <a:pt x="9690" y="8483"/>
                </a:lnTo>
                <a:lnTo>
                  <a:pt x="8178" y="8813"/>
                </a:lnTo>
                <a:lnTo>
                  <a:pt x="6985" y="9347"/>
                </a:lnTo>
                <a:lnTo>
                  <a:pt x="9664" y="8636"/>
                </a:lnTo>
                <a:lnTo>
                  <a:pt x="10375" y="8318"/>
                </a:lnTo>
                <a:lnTo>
                  <a:pt x="9906" y="8432"/>
                </a:lnTo>
                <a:lnTo>
                  <a:pt x="10629" y="8115"/>
                </a:lnTo>
                <a:lnTo>
                  <a:pt x="10858" y="8166"/>
                </a:lnTo>
                <a:lnTo>
                  <a:pt x="11036" y="7734"/>
                </a:lnTo>
                <a:close/>
              </a:path>
              <a:path w="29209" h="20954">
                <a:moveTo>
                  <a:pt x="11087" y="13944"/>
                </a:moveTo>
                <a:close/>
              </a:path>
              <a:path w="29209" h="20954">
                <a:moveTo>
                  <a:pt x="11303" y="2057"/>
                </a:moveTo>
                <a:lnTo>
                  <a:pt x="10718" y="2222"/>
                </a:lnTo>
                <a:lnTo>
                  <a:pt x="10439" y="2349"/>
                </a:lnTo>
                <a:lnTo>
                  <a:pt x="10160" y="2476"/>
                </a:lnTo>
                <a:lnTo>
                  <a:pt x="10744" y="2298"/>
                </a:lnTo>
                <a:lnTo>
                  <a:pt x="11023" y="2184"/>
                </a:lnTo>
                <a:lnTo>
                  <a:pt x="11303" y="2057"/>
                </a:lnTo>
                <a:close/>
              </a:path>
              <a:path w="29209" h="20954">
                <a:moveTo>
                  <a:pt x="11391" y="2578"/>
                </a:moveTo>
                <a:lnTo>
                  <a:pt x="10096" y="3124"/>
                </a:lnTo>
                <a:lnTo>
                  <a:pt x="9944" y="3187"/>
                </a:lnTo>
                <a:lnTo>
                  <a:pt x="10160" y="3175"/>
                </a:lnTo>
                <a:lnTo>
                  <a:pt x="9436" y="3644"/>
                </a:lnTo>
                <a:lnTo>
                  <a:pt x="9779" y="3670"/>
                </a:lnTo>
                <a:lnTo>
                  <a:pt x="9715" y="3949"/>
                </a:lnTo>
                <a:lnTo>
                  <a:pt x="9055" y="4826"/>
                </a:lnTo>
                <a:lnTo>
                  <a:pt x="9372" y="4533"/>
                </a:lnTo>
                <a:lnTo>
                  <a:pt x="9842" y="4114"/>
                </a:lnTo>
                <a:lnTo>
                  <a:pt x="10045" y="3924"/>
                </a:lnTo>
                <a:lnTo>
                  <a:pt x="10020" y="3454"/>
                </a:lnTo>
                <a:lnTo>
                  <a:pt x="10160" y="3276"/>
                </a:lnTo>
                <a:lnTo>
                  <a:pt x="11391" y="2578"/>
                </a:lnTo>
                <a:close/>
              </a:path>
              <a:path w="29209" h="20954">
                <a:moveTo>
                  <a:pt x="11430" y="13843"/>
                </a:moveTo>
                <a:lnTo>
                  <a:pt x="11176" y="13893"/>
                </a:lnTo>
                <a:lnTo>
                  <a:pt x="11430" y="13843"/>
                </a:lnTo>
                <a:close/>
              </a:path>
              <a:path w="29209" h="20954">
                <a:moveTo>
                  <a:pt x="11430" y="6870"/>
                </a:moveTo>
                <a:lnTo>
                  <a:pt x="10883" y="6985"/>
                </a:lnTo>
                <a:lnTo>
                  <a:pt x="10642" y="7099"/>
                </a:lnTo>
                <a:lnTo>
                  <a:pt x="11430" y="6870"/>
                </a:lnTo>
                <a:close/>
              </a:path>
              <a:path w="29209" h="20954">
                <a:moveTo>
                  <a:pt x="11430" y="2146"/>
                </a:moveTo>
                <a:lnTo>
                  <a:pt x="10769" y="2336"/>
                </a:lnTo>
                <a:lnTo>
                  <a:pt x="10477" y="2463"/>
                </a:lnTo>
                <a:lnTo>
                  <a:pt x="10109" y="2628"/>
                </a:lnTo>
                <a:lnTo>
                  <a:pt x="10782" y="2438"/>
                </a:lnTo>
                <a:lnTo>
                  <a:pt x="11074" y="2311"/>
                </a:lnTo>
                <a:lnTo>
                  <a:pt x="11430" y="2146"/>
                </a:lnTo>
                <a:close/>
              </a:path>
              <a:path w="29209" h="20954">
                <a:moveTo>
                  <a:pt x="11468" y="13703"/>
                </a:moveTo>
                <a:lnTo>
                  <a:pt x="11163" y="13766"/>
                </a:lnTo>
                <a:lnTo>
                  <a:pt x="11036" y="13893"/>
                </a:lnTo>
                <a:lnTo>
                  <a:pt x="11468" y="13703"/>
                </a:lnTo>
                <a:close/>
              </a:path>
              <a:path w="29209" h="20954">
                <a:moveTo>
                  <a:pt x="11722" y="9512"/>
                </a:moveTo>
                <a:lnTo>
                  <a:pt x="9766" y="10350"/>
                </a:lnTo>
                <a:lnTo>
                  <a:pt x="11620" y="9639"/>
                </a:lnTo>
                <a:lnTo>
                  <a:pt x="11722" y="9512"/>
                </a:lnTo>
                <a:close/>
              </a:path>
              <a:path w="29209" h="20954">
                <a:moveTo>
                  <a:pt x="11887" y="11290"/>
                </a:moveTo>
                <a:lnTo>
                  <a:pt x="11607" y="11379"/>
                </a:lnTo>
                <a:lnTo>
                  <a:pt x="11607" y="11544"/>
                </a:lnTo>
                <a:lnTo>
                  <a:pt x="11887" y="11290"/>
                </a:lnTo>
                <a:close/>
              </a:path>
              <a:path w="29209" h="20954">
                <a:moveTo>
                  <a:pt x="12103" y="7962"/>
                </a:moveTo>
                <a:lnTo>
                  <a:pt x="11671" y="8115"/>
                </a:lnTo>
                <a:lnTo>
                  <a:pt x="11010" y="8204"/>
                </a:lnTo>
                <a:lnTo>
                  <a:pt x="10998" y="8369"/>
                </a:lnTo>
                <a:lnTo>
                  <a:pt x="10883" y="8496"/>
                </a:lnTo>
                <a:lnTo>
                  <a:pt x="12103" y="7962"/>
                </a:lnTo>
                <a:close/>
              </a:path>
              <a:path w="29209" h="20954">
                <a:moveTo>
                  <a:pt x="12115" y="4178"/>
                </a:moveTo>
                <a:lnTo>
                  <a:pt x="11633" y="4178"/>
                </a:lnTo>
                <a:lnTo>
                  <a:pt x="10502" y="4686"/>
                </a:lnTo>
                <a:lnTo>
                  <a:pt x="11188" y="4305"/>
                </a:lnTo>
                <a:lnTo>
                  <a:pt x="10426" y="4686"/>
                </a:lnTo>
                <a:lnTo>
                  <a:pt x="10172" y="4813"/>
                </a:lnTo>
                <a:lnTo>
                  <a:pt x="10566" y="4686"/>
                </a:lnTo>
                <a:lnTo>
                  <a:pt x="12115" y="4178"/>
                </a:lnTo>
                <a:close/>
              </a:path>
              <a:path w="29209" h="20954">
                <a:moveTo>
                  <a:pt x="12242" y="12750"/>
                </a:moveTo>
                <a:lnTo>
                  <a:pt x="12077" y="12814"/>
                </a:lnTo>
                <a:lnTo>
                  <a:pt x="12242" y="12750"/>
                </a:lnTo>
                <a:close/>
              </a:path>
              <a:path w="29209" h="20954">
                <a:moveTo>
                  <a:pt x="12369" y="11734"/>
                </a:moveTo>
                <a:lnTo>
                  <a:pt x="11607" y="11925"/>
                </a:lnTo>
                <a:lnTo>
                  <a:pt x="11379" y="11671"/>
                </a:lnTo>
                <a:lnTo>
                  <a:pt x="11404" y="11468"/>
                </a:lnTo>
                <a:lnTo>
                  <a:pt x="11531" y="11417"/>
                </a:lnTo>
                <a:lnTo>
                  <a:pt x="11379" y="11176"/>
                </a:lnTo>
                <a:lnTo>
                  <a:pt x="11506" y="11112"/>
                </a:lnTo>
                <a:lnTo>
                  <a:pt x="11366" y="11150"/>
                </a:lnTo>
                <a:lnTo>
                  <a:pt x="11201" y="10337"/>
                </a:lnTo>
                <a:lnTo>
                  <a:pt x="10934" y="10274"/>
                </a:lnTo>
                <a:lnTo>
                  <a:pt x="9817" y="10502"/>
                </a:lnTo>
                <a:lnTo>
                  <a:pt x="9880" y="10655"/>
                </a:lnTo>
                <a:lnTo>
                  <a:pt x="10642" y="10909"/>
                </a:lnTo>
                <a:lnTo>
                  <a:pt x="10769" y="11264"/>
                </a:lnTo>
                <a:lnTo>
                  <a:pt x="9613" y="11493"/>
                </a:lnTo>
                <a:lnTo>
                  <a:pt x="9410" y="11277"/>
                </a:lnTo>
                <a:lnTo>
                  <a:pt x="9779" y="11099"/>
                </a:lnTo>
                <a:lnTo>
                  <a:pt x="9423" y="11049"/>
                </a:lnTo>
                <a:lnTo>
                  <a:pt x="9296" y="10858"/>
                </a:lnTo>
                <a:lnTo>
                  <a:pt x="8839" y="11201"/>
                </a:lnTo>
                <a:lnTo>
                  <a:pt x="8178" y="11684"/>
                </a:lnTo>
                <a:lnTo>
                  <a:pt x="8915" y="11620"/>
                </a:lnTo>
                <a:lnTo>
                  <a:pt x="9080" y="11798"/>
                </a:lnTo>
                <a:lnTo>
                  <a:pt x="9182" y="11925"/>
                </a:lnTo>
                <a:lnTo>
                  <a:pt x="10350" y="11684"/>
                </a:lnTo>
                <a:lnTo>
                  <a:pt x="10807" y="11455"/>
                </a:lnTo>
                <a:lnTo>
                  <a:pt x="10896" y="12293"/>
                </a:lnTo>
                <a:lnTo>
                  <a:pt x="11544" y="12052"/>
                </a:lnTo>
                <a:lnTo>
                  <a:pt x="10896" y="12306"/>
                </a:lnTo>
                <a:lnTo>
                  <a:pt x="10680" y="12306"/>
                </a:lnTo>
                <a:lnTo>
                  <a:pt x="10579" y="11734"/>
                </a:lnTo>
                <a:lnTo>
                  <a:pt x="9486" y="12128"/>
                </a:lnTo>
                <a:lnTo>
                  <a:pt x="9474" y="12369"/>
                </a:lnTo>
                <a:lnTo>
                  <a:pt x="9588" y="12573"/>
                </a:lnTo>
                <a:lnTo>
                  <a:pt x="10312" y="12649"/>
                </a:lnTo>
                <a:lnTo>
                  <a:pt x="10452" y="12560"/>
                </a:lnTo>
                <a:lnTo>
                  <a:pt x="10629" y="12433"/>
                </a:lnTo>
                <a:lnTo>
                  <a:pt x="10871" y="12433"/>
                </a:lnTo>
                <a:lnTo>
                  <a:pt x="10541" y="12573"/>
                </a:lnTo>
                <a:lnTo>
                  <a:pt x="10680" y="12560"/>
                </a:lnTo>
                <a:lnTo>
                  <a:pt x="10502" y="12649"/>
                </a:lnTo>
                <a:lnTo>
                  <a:pt x="10312" y="12839"/>
                </a:lnTo>
                <a:lnTo>
                  <a:pt x="11506" y="12560"/>
                </a:lnTo>
                <a:lnTo>
                  <a:pt x="12039" y="12433"/>
                </a:lnTo>
                <a:lnTo>
                  <a:pt x="12293" y="12369"/>
                </a:lnTo>
                <a:lnTo>
                  <a:pt x="11988" y="12052"/>
                </a:lnTo>
                <a:lnTo>
                  <a:pt x="12141" y="11925"/>
                </a:lnTo>
                <a:lnTo>
                  <a:pt x="12369" y="11734"/>
                </a:lnTo>
                <a:close/>
              </a:path>
              <a:path w="29209" h="20954">
                <a:moveTo>
                  <a:pt x="12433" y="12649"/>
                </a:moveTo>
                <a:lnTo>
                  <a:pt x="12420" y="12484"/>
                </a:lnTo>
                <a:lnTo>
                  <a:pt x="11455" y="12941"/>
                </a:lnTo>
                <a:lnTo>
                  <a:pt x="12268" y="12522"/>
                </a:lnTo>
                <a:lnTo>
                  <a:pt x="9944" y="13106"/>
                </a:lnTo>
                <a:lnTo>
                  <a:pt x="10198" y="13195"/>
                </a:lnTo>
                <a:lnTo>
                  <a:pt x="10388" y="13474"/>
                </a:lnTo>
                <a:lnTo>
                  <a:pt x="10439" y="13195"/>
                </a:lnTo>
                <a:lnTo>
                  <a:pt x="10756" y="13322"/>
                </a:lnTo>
                <a:lnTo>
                  <a:pt x="10998" y="13195"/>
                </a:lnTo>
                <a:lnTo>
                  <a:pt x="11379" y="13195"/>
                </a:lnTo>
                <a:lnTo>
                  <a:pt x="11887" y="12941"/>
                </a:lnTo>
                <a:lnTo>
                  <a:pt x="12065" y="12839"/>
                </a:lnTo>
                <a:lnTo>
                  <a:pt x="12433" y="12649"/>
                </a:lnTo>
                <a:close/>
              </a:path>
              <a:path w="29209" h="20954">
                <a:moveTo>
                  <a:pt x="12534" y="12611"/>
                </a:moveTo>
                <a:lnTo>
                  <a:pt x="12242" y="12750"/>
                </a:lnTo>
                <a:lnTo>
                  <a:pt x="12458" y="12687"/>
                </a:lnTo>
                <a:close/>
              </a:path>
              <a:path w="29209" h="20954">
                <a:moveTo>
                  <a:pt x="12661" y="5181"/>
                </a:moveTo>
                <a:lnTo>
                  <a:pt x="12446" y="5257"/>
                </a:lnTo>
                <a:lnTo>
                  <a:pt x="12623" y="5321"/>
                </a:lnTo>
                <a:lnTo>
                  <a:pt x="12661" y="5181"/>
                </a:lnTo>
                <a:close/>
              </a:path>
              <a:path w="29209" h="20954">
                <a:moveTo>
                  <a:pt x="12687" y="7785"/>
                </a:moveTo>
                <a:lnTo>
                  <a:pt x="12306" y="8128"/>
                </a:lnTo>
                <a:lnTo>
                  <a:pt x="12661" y="7988"/>
                </a:lnTo>
                <a:lnTo>
                  <a:pt x="12687" y="7785"/>
                </a:lnTo>
                <a:close/>
              </a:path>
              <a:path w="29209" h="20954">
                <a:moveTo>
                  <a:pt x="12700" y="11468"/>
                </a:moveTo>
                <a:lnTo>
                  <a:pt x="12369" y="11734"/>
                </a:lnTo>
                <a:lnTo>
                  <a:pt x="12687" y="11671"/>
                </a:lnTo>
                <a:lnTo>
                  <a:pt x="12700" y="11468"/>
                </a:lnTo>
                <a:close/>
              </a:path>
              <a:path w="29209" h="20954">
                <a:moveTo>
                  <a:pt x="12738" y="3467"/>
                </a:moveTo>
                <a:lnTo>
                  <a:pt x="12560" y="3632"/>
                </a:lnTo>
                <a:lnTo>
                  <a:pt x="12738" y="3467"/>
                </a:lnTo>
                <a:close/>
              </a:path>
              <a:path w="29209" h="20954">
                <a:moveTo>
                  <a:pt x="12750" y="1193"/>
                </a:moveTo>
                <a:lnTo>
                  <a:pt x="12293" y="1333"/>
                </a:lnTo>
                <a:lnTo>
                  <a:pt x="12026" y="1447"/>
                </a:lnTo>
                <a:lnTo>
                  <a:pt x="11874" y="1511"/>
                </a:lnTo>
                <a:lnTo>
                  <a:pt x="12344" y="1371"/>
                </a:lnTo>
                <a:lnTo>
                  <a:pt x="12598" y="1257"/>
                </a:lnTo>
                <a:lnTo>
                  <a:pt x="12750" y="1193"/>
                </a:lnTo>
                <a:close/>
              </a:path>
              <a:path w="29209" h="20954">
                <a:moveTo>
                  <a:pt x="12903" y="5854"/>
                </a:moveTo>
                <a:lnTo>
                  <a:pt x="12700" y="5905"/>
                </a:lnTo>
                <a:lnTo>
                  <a:pt x="12903" y="5854"/>
                </a:lnTo>
                <a:close/>
              </a:path>
              <a:path w="29209" h="20954">
                <a:moveTo>
                  <a:pt x="13093" y="12179"/>
                </a:moveTo>
                <a:lnTo>
                  <a:pt x="12293" y="12369"/>
                </a:lnTo>
                <a:lnTo>
                  <a:pt x="12458" y="12433"/>
                </a:lnTo>
                <a:lnTo>
                  <a:pt x="13093" y="12179"/>
                </a:lnTo>
                <a:close/>
              </a:path>
              <a:path w="29209" h="20954">
                <a:moveTo>
                  <a:pt x="13131" y="495"/>
                </a:moveTo>
                <a:lnTo>
                  <a:pt x="12420" y="812"/>
                </a:lnTo>
                <a:lnTo>
                  <a:pt x="12280" y="876"/>
                </a:lnTo>
                <a:lnTo>
                  <a:pt x="12433" y="863"/>
                </a:lnTo>
                <a:lnTo>
                  <a:pt x="12738" y="952"/>
                </a:lnTo>
                <a:lnTo>
                  <a:pt x="13131" y="495"/>
                </a:lnTo>
                <a:close/>
              </a:path>
              <a:path w="29209" h="20954">
                <a:moveTo>
                  <a:pt x="13284" y="3530"/>
                </a:moveTo>
                <a:lnTo>
                  <a:pt x="13093" y="3505"/>
                </a:lnTo>
                <a:lnTo>
                  <a:pt x="12903" y="3594"/>
                </a:lnTo>
                <a:lnTo>
                  <a:pt x="12877" y="3759"/>
                </a:lnTo>
                <a:lnTo>
                  <a:pt x="13284" y="3530"/>
                </a:lnTo>
                <a:close/>
              </a:path>
              <a:path w="29209" h="20954">
                <a:moveTo>
                  <a:pt x="13335" y="4064"/>
                </a:moveTo>
                <a:lnTo>
                  <a:pt x="13131" y="4051"/>
                </a:lnTo>
                <a:lnTo>
                  <a:pt x="12877" y="3759"/>
                </a:lnTo>
                <a:lnTo>
                  <a:pt x="12204" y="4152"/>
                </a:lnTo>
                <a:lnTo>
                  <a:pt x="11023" y="4838"/>
                </a:lnTo>
                <a:lnTo>
                  <a:pt x="10515" y="4940"/>
                </a:lnTo>
                <a:lnTo>
                  <a:pt x="10198" y="5219"/>
                </a:lnTo>
                <a:lnTo>
                  <a:pt x="10718" y="5067"/>
                </a:lnTo>
                <a:lnTo>
                  <a:pt x="10909" y="5003"/>
                </a:lnTo>
                <a:lnTo>
                  <a:pt x="12623" y="4495"/>
                </a:lnTo>
                <a:lnTo>
                  <a:pt x="12954" y="4381"/>
                </a:lnTo>
                <a:lnTo>
                  <a:pt x="13208" y="4191"/>
                </a:lnTo>
                <a:lnTo>
                  <a:pt x="13335" y="4064"/>
                </a:lnTo>
                <a:close/>
              </a:path>
              <a:path w="29209" h="20954">
                <a:moveTo>
                  <a:pt x="13665" y="9512"/>
                </a:moveTo>
                <a:lnTo>
                  <a:pt x="13373" y="9639"/>
                </a:lnTo>
                <a:lnTo>
                  <a:pt x="13665" y="9512"/>
                </a:lnTo>
                <a:close/>
              </a:path>
              <a:path w="29209" h="20954">
                <a:moveTo>
                  <a:pt x="13817" y="9448"/>
                </a:moveTo>
                <a:lnTo>
                  <a:pt x="13665" y="9512"/>
                </a:lnTo>
                <a:lnTo>
                  <a:pt x="13792" y="9512"/>
                </a:lnTo>
                <a:close/>
              </a:path>
              <a:path w="29209" h="20954">
                <a:moveTo>
                  <a:pt x="13893" y="2413"/>
                </a:moveTo>
                <a:lnTo>
                  <a:pt x="13436" y="2552"/>
                </a:lnTo>
                <a:lnTo>
                  <a:pt x="13169" y="2667"/>
                </a:lnTo>
                <a:lnTo>
                  <a:pt x="13017" y="2730"/>
                </a:lnTo>
                <a:lnTo>
                  <a:pt x="13487" y="2590"/>
                </a:lnTo>
                <a:lnTo>
                  <a:pt x="13741" y="2476"/>
                </a:lnTo>
                <a:lnTo>
                  <a:pt x="13893" y="2413"/>
                </a:lnTo>
                <a:close/>
              </a:path>
              <a:path w="29209" h="20954">
                <a:moveTo>
                  <a:pt x="14503" y="673"/>
                </a:moveTo>
                <a:lnTo>
                  <a:pt x="13804" y="990"/>
                </a:lnTo>
                <a:lnTo>
                  <a:pt x="13614" y="1079"/>
                </a:lnTo>
                <a:lnTo>
                  <a:pt x="12954" y="1270"/>
                </a:lnTo>
                <a:lnTo>
                  <a:pt x="12661" y="1397"/>
                </a:lnTo>
                <a:lnTo>
                  <a:pt x="12293" y="1562"/>
                </a:lnTo>
                <a:lnTo>
                  <a:pt x="12966" y="1371"/>
                </a:lnTo>
                <a:lnTo>
                  <a:pt x="13360" y="1193"/>
                </a:lnTo>
                <a:lnTo>
                  <a:pt x="13881" y="1143"/>
                </a:lnTo>
                <a:lnTo>
                  <a:pt x="14465" y="1079"/>
                </a:lnTo>
                <a:lnTo>
                  <a:pt x="14503" y="673"/>
                </a:lnTo>
                <a:close/>
              </a:path>
              <a:path w="29209" h="20954">
                <a:moveTo>
                  <a:pt x="14909" y="5702"/>
                </a:moveTo>
                <a:lnTo>
                  <a:pt x="13779" y="5448"/>
                </a:lnTo>
                <a:lnTo>
                  <a:pt x="13500" y="5067"/>
                </a:lnTo>
                <a:lnTo>
                  <a:pt x="13309" y="4813"/>
                </a:lnTo>
                <a:lnTo>
                  <a:pt x="13512" y="4686"/>
                </a:lnTo>
                <a:lnTo>
                  <a:pt x="14554" y="4051"/>
                </a:lnTo>
                <a:lnTo>
                  <a:pt x="13589" y="4330"/>
                </a:lnTo>
                <a:lnTo>
                  <a:pt x="12966" y="4610"/>
                </a:lnTo>
                <a:lnTo>
                  <a:pt x="12725" y="4813"/>
                </a:lnTo>
                <a:lnTo>
                  <a:pt x="12357" y="4940"/>
                </a:lnTo>
                <a:lnTo>
                  <a:pt x="12954" y="4686"/>
                </a:lnTo>
                <a:lnTo>
                  <a:pt x="12636" y="4813"/>
                </a:lnTo>
                <a:lnTo>
                  <a:pt x="11925" y="4940"/>
                </a:lnTo>
                <a:lnTo>
                  <a:pt x="12788" y="4686"/>
                </a:lnTo>
                <a:lnTo>
                  <a:pt x="12966" y="4610"/>
                </a:lnTo>
                <a:lnTo>
                  <a:pt x="13246" y="4432"/>
                </a:lnTo>
                <a:lnTo>
                  <a:pt x="13589" y="4330"/>
                </a:lnTo>
                <a:lnTo>
                  <a:pt x="14516" y="3924"/>
                </a:lnTo>
                <a:lnTo>
                  <a:pt x="11595" y="4940"/>
                </a:lnTo>
                <a:lnTo>
                  <a:pt x="10845" y="5067"/>
                </a:lnTo>
                <a:lnTo>
                  <a:pt x="10553" y="5181"/>
                </a:lnTo>
                <a:lnTo>
                  <a:pt x="10210" y="5435"/>
                </a:lnTo>
                <a:lnTo>
                  <a:pt x="10922" y="5194"/>
                </a:lnTo>
                <a:lnTo>
                  <a:pt x="11074" y="5575"/>
                </a:lnTo>
                <a:lnTo>
                  <a:pt x="10033" y="6083"/>
                </a:lnTo>
                <a:lnTo>
                  <a:pt x="10769" y="6083"/>
                </a:lnTo>
                <a:lnTo>
                  <a:pt x="11442" y="5829"/>
                </a:lnTo>
                <a:lnTo>
                  <a:pt x="11201" y="5829"/>
                </a:lnTo>
                <a:lnTo>
                  <a:pt x="12280" y="5321"/>
                </a:lnTo>
                <a:lnTo>
                  <a:pt x="12446" y="5257"/>
                </a:lnTo>
                <a:lnTo>
                  <a:pt x="12230" y="5194"/>
                </a:lnTo>
                <a:lnTo>
                  <a:pt x="11874" y="5194"/>
                </a:lnTo>
                <a:lnTo>
                  <a:pt x="12458" y="4940"/>
                </a:lnTo>
                <a:lnTo>
                  <a:pt x="12750" y="4813"/>
                </a:lnTo>
                <a:lnTo>
                  <a:pt x="12661" y="5181"/>
                </a:lnTo>
                <a:lnTo>
                  <a:pt x="12979" y="5067"/>
                </a:lnTo>
                <a:lnTo>
                  <a:pt x="12903" y="5854"/>
                </a:lnTo>
                <a:lnTo>
                  <a:pt x="13449" y="5702"/>
                </a:lnTo>
                <a:lnTo>
                  <a:pt x="12890" y="5905"/>
                </a:lnTo>
                <a:lnTo>
                  <a:pt x="12865" y="6210"/>
                </a:lnTo>
                <a:lnTo>
                  <a:pt x="12687" y="5994"/>
                </a:lnTo>
                <a:lnTo>
                  <a:pt x="11798" y="6337"/>
                </a:lnTo>
                <a:lnTo>
                  <a:pt x="11455" y="6464"/>
                </a:lnTo>
                <a:lnTo>
                  <a:pt x="11722" y="6337"/>
                </a:lnTo>
                <a:lnTo>
                  <a:pt x="11353" y="6223"/>
                </a:lnTo>
                <a:lnTo>
                  <a:pt x="11620" y="6083"/>
                </a:lnTo>
                <a:lnTo>
                  <a:pt x="11938" y="5956"/>
                </a:lnTo>
                <a:lnTo>
                  <a:pt x="11811" y="6299"/>
                </a:lnTo>
                <a:lnTo>
                  <a:pt x="12547" y="5956"/>
                </a:lnTo>
                <a:lnTo>
                  <a:pt x="12433" y="5702"/>
                </a:lnTo>
                <a:lnTo>
                  <a:pt x="12065" y="5740"/>
                </a:lnTo>
                <a:lnTo>
                  <a:pt x="11544" y="5956"/>
                </a:lnTo>
                <a:lnTo>
                  <a:pt x="10871" y="6083"/>
                </a:lnTo>
                <a:lnTo>
                  <a:pt x="11531" y="5829"/>
                </a:lnTo>
                <a:lnTo>
                  <a:pt x="11912" y="5753"/>
                </a:lnTo>
                <a:lnTo>
                  <a:pt x="11557" y="5791"/>
                </a:lnTo>
                <a:lnTo>
                  <a:pt x="10807" y="6083"/>
                </a:lnTo>
                <a:lnTo>
                  <a:pt x="10274" y="6388"/>
                </a:lnTo>
                <a:lnTo>
                  <a:pt x="10160" y="6985"/>
                </a:lnTo>
                <a:lnTo>
                  <a:pt x="10337" y="7099"/>
                </a:lnTo>
                <a:lnTo>
                  <a:pt x="10883" y="6985"/>
                </a:lnTo>
                <a:lnTo>
                  <a:pt x="12052" y="6464"/>
                </a:lnTo>
                <a:lnTo>
                  <a:pt x="12204" y="6388"/>
                </a:lnTo>
                <a:lnTo>
                  <a:pt x="11938" y="6464"/>
                </a:lnTo>
                <a:lnTo>
                  <a:pt x="12623" y="6210"/>
                </a:lnTo>
                <a:lnTo>
                  <a:pt x="12204" y="6388"/>
                </a:lnTo>
                <a:lnTo>
                  <a:pt x="12954" y="6210"/>
                </a:lnTo>
                <a:lnTo>
                  <a:pt x="14846" y="5727"/>
                </a:lnTo>
                <a:close/>
              </a:path>
              <a:path w="29209" h="20954">
                <a:moveTo>
                  <a:pt x="15087" y="1130"/>
                </a:moveTo>
                <a:lnTo>
                  <a:pt x="13703" y="1435"/>
                </a:lnTo>
                <a:lnTo>
                  <a:pt x="13906" y="1282"/>
                </a:lnTo>
                <a:lnTo>
                  <a:pt x="12115" y="1816"/>
                </a:lnTo>
                <a:lnTo>
                  <a:pt x="12230" y="1955"/>
                </a:lnTo>
                <a:lnTo>
                  <a:pt x="11976" y="2095"/>
                </a:lnTo>
                <a:lnTo>
                  <a:pt x="12242" y="2032"/>
                </a:lnTo>
                <a:lnTo>
                  <a:pt x="12319" y="2425"/>
                </a:lnTo>
                <a:lnTo>
                  <a:pt x="11328" y="3276"/>
                </a:lnTo>
                <a:lnTo>
                  <a:pt x="11506" y="3467"/>
                </a:lnTo>
                <a:lnTo>
                  <a:pt x="11607" y="3657"/>
                </a:lnTo>
                <a:lnTo>
                  <a:pt x="9779" y="4381"/>
                </a:lnTo>
                <a:lnTo>
                  <a:pt x="8978" y="4953"/>
                </a:lnTo>
                <a:lnTo>
                  <a:pt x="8534" y="5334"/>
                </a:lnTo>
                <a:lnTo>
                  <a:pt x="7289" y="5816"/>
                </a:lnTo>
                <a:lnTo>
                  <a:pt x="6896" y="6057"/>
                </a:lnTo>
                <a:lnTo>
                  <a:pt x="6756" y="6121"/>
                </a:lnTo>
                <a:lnTo>
                  <a:pt x="6477" y="6248"/>
                </a:lnTo>
                <a:lnTo>
                  <a:pt x="7048" y="6083"/>
                </a:lnTo>
                <a:lnTo>
                  <a:pt x="7340" y="5943"/>
                </a:lnTo>
                <a:lnTo>
                  <a:pt x="7620" y="5829"/>
                </a:lnTo>
                <a:lnTo>
                  <a:pt x="7213" y="5943"/>
                </a:lnTo>
                <a:lnTo>
                  <a:pt x="8470" y="5384"/>
                </a:lnTo>
                <a:lnTo>
                  <a:pt x="8216" y="5600"/>
                </a:lnTo>
                <a:lnTo>
                  <a:pt x="11188" y="3911"/>
                </a:lnTo>
                <a:lnTo>
                  <a:pt x="10731" y="4191"/>
                </a:lnTo>
                <a:lnTo>
                  <a:pt x="11544" y="4000"/>
                </a:lnTo>
                <a:lnTo>
                  <a:pt x="12446" y="3594"/>
                </a:lnTo>
                <a:lnTo>
                  <a:pt x="12166" y="3530"/>
                </a:lnTo>
                <a:lnTo>
                  <a:pt x="12280" y="2971"/>
                </a:lnTo>
                <a:lnTo>
                  <a:pt x="12446" y="2794"/>
                </a:lnTo>
                <a:lnTo>
                  <a:pt x="12484" y="2095"/>
                </a:lnTo>
                <a:lnTo>
                  <a:pt x="12471" y="2616"/>
                </a:lnTo>
                <a:lnTo>
                  <a:pt x="13881" y="2400"/>
                </a:lnTo>
                <a:lnTo>
                  <a:pt x="13411" y="2171"/>
                </a:lnTo>
                <a:lnTo>
                  <a:pt x="13500" y="1854"/>
                </a:lnTo>
                <a:lnTo>
                  <a:pt x="13182" y="1828"/>
                </a:lnTo>
                <a:lnTo>
                  <a:pt x="14300" y="1485"/>
                </a:lnTo>
                <a:lnTo>
                  <a:pt x="15087" y="1130"/>
                </a:lnTo>
                <a:close/>
              </a:path>
              <a:path w="29209" h="20954">
                <a:moveTo>
                  <a:pt x="15189" y="165"/>
                </a:moveTo>
                <a:lnTo>
                  <a:pt x="14528" y="355"/>
                </a:lnTo>
                <a:lnTo>
                  <a:pt x="14236" y="482"/>
                </a:lnTo>
                <a:lnTo>
                  <a:pt x="13868" y="647"/>
                </a:lnTo>
                <a:lnTo>
                  <a:pt x="14541" y="457"/>
                </a:lnTo>
                <a:lnTo>
                  <a:pt x="14833" y="330"/>
                </a:lnTo>
                <a:lnTo>
                  <a:pt x="15189" y="165"/>
                </a:lnTo>
                <a:close/>
              </a:path>
              <a:path w="29209" h="20954">
                <a:moveTo>
                  <a:pt x="15252" y="2425"/>
                </a:moveTo>
                <a:lnTo>
                  <a:pt x="12738" y="2971"/>
                </a:lnTo>
                <a:lnTo>
                  <a:pt x="12738" y="3467"/>
                </a:lnTo>
                <a:lnTo>
                  <a:pt x="13093" y="3505"/>
                </a:lnTo>
                <a:lnTo>
                  <a:pt x="15252" y="2425"/>
                </a:lnTo>
                <a:close/>
              </a:path>
              <a:path w="29209" h="20954">
                <a:moveTo>
                  <a:pt x="16167" y="1524"/>
                </a:moveTo>
                <a:lnTo>
                  <a:pt x="15455" y="1841"/>
                </a:lnTo>
                <a:lnTo>
                  <a:pt x="15316" y="1905"/>
                </a:lnTo>
                <a:lnTo>
                  <a:pt x="15468" y="1892"/>
                </a:lnTo>
                <a:lnTo>
                  <a:pt x="15773" y="1981"/>
                </a:lnTo>
                <a:lnTo>
                  <a:pt x="16167" y="1524"/>
                </a:lnTo>
                <a:close/>
              </a:path>
              <a:path w="29209" h="20954">
                <a:moveTo>
                  <a:pt x="16865" y="0"/>
                </a:moveTo>
                <a:lnTo>
                  <a:pt x="16141" y="330"/>
                </a:lnTo>
                <a:lnTo>
                  <a:pt x="15938" y="419"/>
                </a:lnTo>
                <a:lnTo>
                  <a:pt x="16154" y="393"/>
                </a:lnTo>
                <a:lnTo>
                  <a:pt x="16395" y="508"/>
                </a:lnTo>
                <a:lnTo>
                  <a:pt x="15684" y="825"/>
                </a:lnTo>
                <a:lnTo>
                  <a:pt x="15290" y="1003"/>
                </a:lnTo>
                <a:lnTo>
                  <a:pt x="15760" y="1054"/>
                </a:lnTo>
                <a:lnTo>
                  <a:pt x="16306" y="1079"/>
                </a:lnTo>
                <a:lnTo>
                  <a:pt x="16649" y="393"/>
                </a:lnTo>
                <a:lnTo>
                  <a:pt x="16865" y="0"/>
                </a:lnTo>
                <a:close/>
              </a:path>
              <a:path w="29209" h="20954">
                <a:moveTo>
                  <a:pt x="17221" y="5384"/>
                </a:moveTo>
                <a:lnTo>
                  <a:pt x="16637" y="5549"/>
                </a:lnTo>
                <a:lnTo>
                  <a:pt x="16357" y="5676"/>
                </a:lnTo>
                <a:lnTo>
                  <a:pt x="16078" y="5803"/>
                </a:lnTo>
                <a:lnTo>
                  <a:pt x="16662" y="5626"/>
                </a:lnTo>
                <a:lnTo>
                  <a:pt x="16941" y="5499"/>
                </a:lnTo>
                <a:lnTo>
                  <a:pt x="17221" y="5384"/>
                </a:lnTo>
                <a:close/>
              </a:path>
              <a:path w="29209" h="20954">
                <a:moveTo>
                  <a:pt x="17487" y="4813"/>
                </a:moveTo>
                <a:lnTo>
                  <a:pt x="17018" y="4953"/>
                </a:lnTo>
                <a:lnTo>
                  <a:pt x="16764" y="5067"/>
                </a:lnTo>
                <a:lnTo>
                  <a:pt x="16611" y="5130"/>
                </a:lnTo>
                <a:lnTo>
                  <a:pt x="17081" y="4991"/>
                </a:lnTo>
                <a:lnTo>
                  <a:pt x="17335" y="4876"/>
                </a:lnTo>
                <a:lnTo>
                  <a:pt x="17487" y="4813"/>
                </a:lnTo>
                <a:close/>
              </a:path>
              <a:path w="29209" h="20954">
                <a:moveTo>
                  <a:pt x="18618" y="4610"/>
                </a:moveTo>
                <a:lnTo>
                  <a:pt x="16852" y="5270"/>
                </a:lnTo>
                <a:lnTo>
                  <a:pt x="16281" y="5499"/>
                </a:lnTo>
                <a:lnTo>
                  <a:pt x="16586" y="5524"/>
                </a:lnTo>
                <a:lnTo>
                  <a:pt x="17449" y="5143"/>
                </a:lnTo>
                <a:lnTo>
                  <a:pt x="18618" y="4610"/>
                </a:lnTo>
                <a:close/>
              </a:path>
              <a:path w="29209" h="20954">
                <a:moveTo>
                  <a:pt x="18986" y="6870"/>
                </a:moveTo>
                <a:lnTo>
                  <a:pt x="18529" y="7023"/>
                </a:lnTo>
                <a:lnTo>
                  <a:pt x="18262" y="7137"/>
                </a:lnTo>
                <a:lnTo>
                  <a:pt x="18110" y="7200"/>
                </a:lnTo>
                <a:lnTo>
                  <a:pt x="18580" y="7061"/>
                </a:lnTo>
                <a:lnTo>
                  <a:pt x="18834" y="6946"/>
                </a:lnTo>
                <a:lnTo>
                  <a:pt x="18986" y="6870"/>
                </a:lnTo>
                <a:close/>
              </a:path>
              <a:path w="29209" h="20954">
                <a:moveTo>
                  <a:pt x="19075" y="6731"/>
                </a:moveTo>
                <a:lnTo>
                  <a:pt x="18491" y="6896"/>
                </a:lnTo>
                <a:lnTo>
                  <a:pt x="18211" y="7023"/>
                </a:lnTo>
                <a:lnTo>
                  <a:pt x="17932" y="7150"/>
                </a:lnTo>
                <a:lnTo>
                  <a:pt x="18516" y="6972"/>
                </a:lnTo>
                <a:lnTo>
                  <a:pt x="18796" y="6845"/>
                </a:lnTo>
                <a:lnTo>
                  <a:pt x="19075" y="6731"/>
                </a:lnTo>
                <a:close/>
              </a:path>
              <a:path w="29209" h="20954">
                <a:moveTo>
                  <a:pt x="19964" y="7226"/>
                </a:moveTo>
                <a:lnTo>
                  <a:pt x="19062" y="7493"/>
                </a:lnTo>
                <a:lnTo>
                  <a:pt x="17970" y="7988"/>
                </a:lnTo>
                <a:lnTo>
                  <a:pt x="19634" y="7366"/>
                </a:lnTo>
                <a:lnTo>
                  <a:pt x="19964" y="7226"/>
                </a:lnTo>
                <a:close/>
              </a:path>
              <a:path w="29209" h="20954">
                <a:moveTo>
                  <a:pt x="19977" y="7327"/>
                </a:moveTo>
                <a:lnTo>
                  <a:pt x="19392" y="7493"/>
                </a:lnTo>
                <a:lnTo>
                  <a:pt x="19113" y="7620"/>
                </a:lnTo>
                <a:lnTo>
                  <a:pt x="18834" y="7747"/>
                </a:lnTo>
                <a:lnTo>
                  <a:pt x="19418" y="7569"/>
                </a:lnTo>
                <a:lnTo>
                  <a:pt x="19697" y="7454"/>
                </a:lnTo>
                <a:lnTo>
                  <a:pt x="19977" y="7327"/>
                </a:lnTo>
                <a:close/>
              </a:path>
              <a:path w="29209" h="20954">
                <a:moveTo>
                  <a:pt x="20002" y="6502"/>
                </a:moveTo>
                <a:lnTo>
                  <a:pt x="18872" y="7010"/>
                </a:lnTo>
                <a:lnTo>
                  <a:pt x="18389" y="7226"/>
                </a:lnTo>
                <a:lnTo>
                  <a:pt x="18961" y="7239"/>
                </a:lnTo>
                <a:lnTo>
                  <a:pt x="19215" y="7353"/>
                </a:lnTo>
                <a:lnTo>
                  <a:pt x="19037" y="7429"/>
                </a:lnTo>
                <a:lnTo>
                  <a:pt x="18884" y="7493"/>
                </a:lnTo>
                <a:lnTo>
                  <a:pt x="19265" y="7378"/>
                </a:lnTo>
                <a:lnTo>
                  <a:pt x="19608" y="7239"/>
                </a:lnTo>
                <a:lnTo>
                  <a:pt x="19761" y="7175"/>
                </a:lnTo>
                <a:lnTo>
                  <a:pt x="19418" y="7289"/>
                </a:lnTo>
                <a:lnTo>
                  <a:pt x="20002" y="6502"/>
                </a:lnTo>
                <a:close/>
              </a:path>
              <a:path w="29209" h="20954">
                <a:moveTo>
                  <a:pt x="20167" y="9398"/>
                </a:moveTo>
                <a:lnTo>
                  <a:pt x="19583" y="9563"/>
                </a:lnTo>
                <a:lnTo>
                  <a:pt x="19304" y="9690"/>
                </a:lnTo>
                <a:lnTo>
                  <a:pt x="19024" y="9817"/>
                </a:lnTo>
                <a:lnTo>
                  <a:pt x="19608" y="9639"/>
                </a:lnTo>
                <a:lnTo>
                  <a:pt x="19888" y="9512"/>
                </a:lnTo>
                <a:lnTo>
                  <a:pt x="20167" y="9398"/>
                </a:lnTo>
                <a:close/>
              </a:path>
              <a:path w="29209" h="20954">
                <a:moveTo>
                  <a:pt x="20612" y="11417"/>
                </a:moveTo>
                <a:lnTo>
                  <a:pt x="20116" y="11417"/>
                </a:lnTo>
                <a:lnTo>
                  <a:pt x="20332" y="11544"/>
                </a:lnTo>
                <a:lnTo>
                  <a:pt x="20612" y="11417"/>
                </a:lnTo>
                <a:close/>
              </a:path>
              <a:path w="29209" h="20954">
                <a:moveTo>
                  <a:pt x="20726" y="5930"/>
                </a:moveTo>
                <a:lnTo>
                  <a:pt x="19418" y="6375"/>
                </a:lnTo>
                <a:lnTo>
                  <a:pt x="20421" y="5600"/>
                </a:lnTo>
                <a:lnTo>
                  <a:pt x="18567" y="6299"/>
                </a:lnTo>
                <a:lnTo>
                  <a:pt x="18249" y="6413"/>
                </a:lnTo>
                <a:lnTo>
                  <a:pt x="18580" y="6388"/>
                </a:lnTo>
                <a:lnTo>
                  <a:pt x="18846" y="6578"/>
                </a:lnTo>
                <a:lnTo>
                  <a:pt x="18707" y="6616"/>
                </a:lnTo>
                <a:lnTo>
                  <a:pt x="17386" y="7289"/>
                </a:lnTo>
                <a:lnTo>
                  <a:pt x="18961" y="6654"/>
                </a:lnTo>
                <a:lnTo>
                  <a:pt x="19177" y="6565"/>
                </a:lnTo>
                <a:lnTo>
                  <a:pt x="20726" y="5930"/>
                </a:lnTo>
                <a:close/>
              </a:path>
              <a:path w="29209" h="20954">
                <a:moveTo>
                  <a:pt x="21374" y="7035"/>
                </a:moveTo>
                <a:lnTo>
                  <a:pt x="19812" y="7594"/>
                </a:lnTo>
                <a:lnTo>
                  <a:pt x="18757" y="8013"/>
                </a:lnTo>
                <a:lnTo>
                  <a:pt x="19151" y="8039"/>
                </a:lnTo>
                <a:lnTo>
                  <a:pt x="20370" y="7493"/>
                </a:lnTo>
                <a:lnTo>
                  <a:pt x="21374" y="7035"/>
                </a:lnTo>
                <a:close/>
              </a:path>
              <a:path w="29209" h="20954">
                <a:moveTo>
                  <a:pt x="21907" y="9766"/>
                </a:moveTo>
                <a:lnTo>
                  <a:pt x="21678" y="9131"/>
                </a:lnTo>
                <a:lnTo>
                  <a:pt x="21564" y="8877"/>
                </a:lnTo>
                <a:lnTo>
                  <a:pt x="21285" y="8877"/>
                </a:lnTo>
                <a:lnTo>
                  <a:pt x="20358" y="9080"/>
                </a:lnTo>
                <a:lnTo>
                  <a:pt x="21183" y="8534"/>
                </a:lnTo>
                <a:lnTo>
                  <a:pt x="21386" y="8407"/>
                </a:lnTo>
                <a:lnTo>
                  <a:pt x="21145" y="8458"/>
                </a:lnTo>
                <a:lnTo>
                  <a:pt x="20307" y="8534"/>
                </a:lnTo>
                <a:lnTo>
                  <a:pt x="21310" y="8013"/>
                </a:lnTo>
                <a:lnTo>
                  <a:pt x="20408" y="8407"/>
                </a:lnTo>
                <a:lnTo>
                  <a:pt x="21551" y="7810"/>
                </a:lnTo>
                <a:lnTo>
                  <a:pt x="20116" y="7785"/>
                </a:lnTo>
                <a:lnTo>
                  <a:pt x="19875" y="7886"/>
                </a:lnTo>
                <a:lnTo>
                  <a:pt x="19367" y="8178"/>
                </a:lnTo>
                <a:lnTo>
                  <a:pt x="18923" y="8534"/>
                </a:lnTo>
                <a:lnTo>
                  <a:pt x="19532" y="8648"/>
                </a:lnTo>
                <a:lnTo>
                  <a:pt x="20104" y="8534"/>
                </a:lnTo>
                <a:lnTo>
                  <a:pt x="19837" y="8648"/>
                </a:lnTo>
                <a:lnTo>
                  <a:pt x="19837" y="9423"/>
                </a:lnTo>
                <a:lnTo>
                  <a:pt x="20193" y="9194"/>
                </a:lnTo>
                <a:lnTo>
                  <a:pt x="20383" y="9321"/>
                </a:lnTo>
                <a:lnTo>
                  <a:pt x="20396" y="9537"/>
                </a:lnTo>
                <a:lnTo>
                  <a:pt x="19380" y="9880"/>
                </a:lnTo>
                <a:lnTo>
                  <a:pt x="18770" y="10350"/>
                </a:lnTo>
                <a:lnTo>
                  <a:pt x="20408" y="9613"/>
                </a:lnTo>
                <a:lnTo>
                  <a:pt x="20294" y="10147"/>
                </a:lnTo>
                <a:lnTo>
                  <a:pt x="20167" y="10528"/>
                </a:lnTo>
                <a:lnTo>
                  <a:pt x="19723" y="11417"/>
                </a:lnTo>
                <a:lnTo>
                  <a:pt x="20116" y="11417"/>
                </a:lnTo>
                <a:lnTo>
                  <a:pt x="21907" y="9766"/>
                </a:lnTo>
                <a:close/>
              </a:path>
              <a:path w="29209" h="20954">
                <a:moveTo>
                  <a:pt x="25234" y="11544"/>
                </a:moveTo>
                <a:lnTo>
                  <a:pt x="21882" y="12179"/>
                </a:lnTo>
                <a:lnTo>
                  <a:pt x="21234" y="12052"/>
                </a:lnTo>
                <a:lnTo>
                  <a:pt x="20967" y="11925"/>
                </a:lnTo>
                <a:lnTo>
                  <a:pt x="18757" y="12814"/>
                </a:lnTo>
                <a:lnTo>
                  <a:pt x="18770" y="12687"/>
                </a:lnTo>
                <a:lnTo>
                  <a:pt x="18859" y="12522"/>
                </a:lnTo>
                <a:lnTo>
                  <a:pt x="19088" y="12433"/>
                </a:lnTo>
                <a:lnTo>
                  <a:pt x="19367" y="12306"/>
                </a:lnTo>
                <a:lnTo>
                  <a:pt x="19659" y="12179"/>
                </a:lnTo>
                <a:lnTo>
                  <a:pt x="19278" y="12306"/>
                </a:lnTo>
                <a:lnTo>
                  <a:pt x="19608" y="12052"/>
                </a:lnTo>
                <a:lnTo>
                  <a:pt x="19837" y="12052"/>
                </a:lnTo>
                <a:lnTo>
                  <a:pt x="19278" y="12306"/>
                </a:lnTo>
                <a:lnTo>
                  <a:pt x="19875" y="12052"/>
                </a:lnTo>
                <a:lnTo>
                  <a:pt x="19659" y="12179"/>
                </a:lnTo>
                <a:lnTo>
                  <a:pt x="20535" y="11925"/>
                </a:lnTo>
                <a:lnTo>
                  <a:pt x="19723" y="12268"/>
                </a:lnTo>
                <a:lnTo>
                  <a:pt x="20866" y="11925"/>
                </a:lnTo>
                <a:lnTo>
                  <a:pt x="20535" y="11671"/>
                </a:lnTo>
                <a:lnTo>
                  <a:pt x="20332" y="11544"/>
                </a:lnTo>
                <a:lnTo>
                  <a:pt x="19596" y="11899"/>
                </a:lnTo>
                <a:lnTo>
                  <a:pt x="19837" y="11925"/>
                </a:lnTo>
                <a:lnTo>
                  <a:pt x="19278" y="12052"/>
                </a:lnTo>
                <a:lnTo>
                  <a:pt x="19570" y="11925"/>
                </a:lnTo>
                <a:lnTo>
                  <a:pt x="19507" y="11798"/>
                </a:lnTo>
                <a:lnTo>
                  <a:pt x="19418" y="11671"/>
                </a:lnTo>
                <a:lnTo>
                  <a:pt x="19418" y="11544"/>
                </a:lnTo>
                <a:lnTo>
                  <a:pt x="18554" y="11671"/>
                </a:lnTo>
                <a:lnTo>
                  <a:pt x="18796" y="11417"/>
                </a:lnTo>
                <a:lnTo>
                  <a:pt x="19786" y="10909"/>
                </a:lnTo>
                <a:lnTo>
                  <a:pt x="19837" y="10782"/>
                </a:lnTo>
                <a:lnTo>
                  <a:pt x="19634" y="10782"/>
                </a:lnTo>
                <a:lnTo>
                  <a:pt x="19697" y="10655"/>
                </a:lnTo>
                <a:lnTo>
                  <a:pt x="19685" y="10274"/>
                </a:lnTo>
                <a:lnTo>
                  <a:pt x="19354" y="10147"/>
                </a:lnTo>
                <a:lnTo>
                  <a:pt x="18770" y="10350"/>
                </a:lnTo>
                <a:lnTo>
                  <a:pt x="17843" y="10655"/>
                </a:lnTo>
                <a:lnTo>
                  <a:pt x="18351" y="10401"/>
                </a:lnTo>
                <a:lnTo>
                  <a:pt x="19100" y="10020"/>
                </a:lnTo>
                <a:lnTo>
                  <a:pt x="19329" y="9918"/>
                </a:lnTo>
                <a:lnTo>
                  <a:pt x="19050" y="10020"/>
                </a:lnTo>
                <a:lnTo>
                  <a:pt x="18681" y="9766"/>
                </a:lnTo>
                <a:lnTo>
                  <a:pt x="18300" y="8877"/>
                </a:lnTo>
                <a:lnTo>
                  <a:pt x="18199" y="8623"/>
                </a:lnTo>
                <a:lnTo>
                  <a:pt x="17386" y="8369"/>
                </a:lnTo>
                <a:lnTo>
                  <a:pt x="17348" y="10401"/>
                </a:lnTo>
                <a:lnTo>
                  <a:pt x="15240" y="11417"/>
                </a:lnTo>
                <a:lnTo>
                  <a:pt x="14808" y="11531"/>
                </a:lnTo>
                <a:lnTo>
                  <a:pt x="15151" y="11531"/>
                </a:lnTo>
                <a:lnTo>
                  <a:pt x="15595" y="11417"/>
                </a:lnTo>
                <a:lnTo>
                  <a:pt x="15227" y="11531"/>
                </a:lnTo>
                <a:lnTo>
                  <a:pt x="15227" y="13068"/>
                </a:lnTo>
                <a:lnTo>
                  <a:pt x="14579" y="13449"/>
                </a:lnTo>
                <a:lnTo>
                  <a:pt x="13906" y="13576"/>
                </a:lnTo>
                <a:lnTo>
                  <a:pt x="15227" y="13068"/>
                </a:lnTo>
                <a:lnTo>
                  <a:pt x="15227" y="11531"/>
                </a:lnTo>
                <a:lnTo>
                  <a:pt x="14782" y="11772"/>
                </a:lnTo>
                <a:lnTo>
                  <a:pt x="14782" y="12433"/>
                </a:lnTo>
                <a:lnTo>
                  <a:pt x="14185" y="12687"/>
                </a:lnTo>
                <a:lnTo>
                  <a:pt x="14554" y="12433"/>
                </a:lnTo>
                <a:lnTo>
                  <a:pt x="14782" y="12433"/>
                </a:lnTo>
                <a:lnTo>
                  <a:pt x="14782" y="11772"/>
                </a:lnTo>
                <a:lnTo>
                  <a:pt x="15125" y="11544"/>
                </a:lnTo>
                <a:lnTo>
                  <a:pt x="14782" y="11544"/>
                </a:lnTo>
                <a:lnTo>
                  <a:pt x="14528" y="11036"/>
                </a:lnTo>
                <a:lnTo>
                  <a:pt x="12979" y="10655"/>
                </a:lnTo>
                <a:lnTo>
                  <a:pt x="12954" y="10528"/>
                </a:lnTo>
                <a:lnTo>
                  <a:pt x="12915" y="10337"/>
                </a:lnTo>
                <a:lnTo>
                  <a:pt x="12661" y="10414"/>
                </a:lnTo>
                <a:lnTo>
                  <a:pt x="12801" y="10363"/>
                </a:lnTo>
                <a:lnTo>
                  <a:pt x="12839" y="9893"/>
                </a:lnTo>
                <a:lnTo>
                  <a:pt x="13373" y="9639"/>
                </a:lnTo>
                <a:lnTo>
                  <a:pt x="13614" y="9512"/>
                </a:lnTo>
                <a:lnTo>
                  <a:pt x="13309" y="9512"/>
                </a:lnTo>
                <a:lnTo>
                  <a:pt x="13919" y="9131"/>
                </a:lnTo>
                <a:lnTo>
                  <a:pt x="13830" y="9398"/>
                </a:lnTo>
                <a:lnTo>
                  <a:pt x="14249" y="9258"/>
                </a:lnTo>
                <a:lnTo>
                  <a:pt x="14541" y="9131"/>
                </a:lnTo>
                <a:lnTo>
                  <a:pt x="14833" y="9004"/>
                </a:lnTo>
                <a:lnTo>
                  <a:pt x="15125" y="8877"/>
                </a:lnTo>
                <a:lnTo>
                  <a:pt x="14414" y="9766"/>
                </a:lnTo>
                <a:lnTo>
                  <a:pt x="14312" y="10909"/>
                </a:lnTo>
                <a:lnTo>
                  <a:pt x="14617" y="11036"/>
                </a:lnTo>
                <a:lnTo>
                  <a:pt x="14732" y="11163"/>
                </a:lnTo>
                <a:lnTo>
                  <a:pt x="17348" y="10401"/>
                </a:lnTo>
                <a:lnTo>
                  <a:pt x="17348" y="8356"/>
                </a:lnTo>
                <a:lnTo>
                  <a:pt x="16840" y="8166"/>
                </a:lnTo>
                <a:lnTo>
                  <a:pt x="16217" y="7861"/>
                </a:lnTo>
                <a:lnTo>
                  <a:pt x="15709" y="7607"/>
                </a:lnTo>
                <a:lnTo>
                  <a:pt x="15455" y="7480"/>
                </a:lnTo>
                <a:lnTo>
                  <a:pt x="15671" y="7353"/>
                </a:lnTo>
                <a:lnTo>
                  <a:pt x="17005" y="6591"/>
                </a:lnTo>
                <a:lnTo>
                  <a:pt x="15887" y="6591"/>
                </a:lnTo>
                <a:lnTo>
                  <a:pt x="14973" y="6972"/>
                </a:lnTo>
                <a:lnTo>
                  <a:pt x="14782" y="6921"/>
                </a:lnTo>
                <a:lnTo>
                  <a:pt x="14782" y="7607"/>
                </a:lnTo>
                <a:lnTo>
                  <a:pt x="14554" y="7734"/>
                </a:lnTo>
                <a:lnTo>
                  <a:pt x="14185" y="7861"/>
                </a:lnTo>
                <a:lnTo>
                  <a:pt x="14782" y="7607"/>
                </a:lnTo>
                <a:lnTo>
                  <a:pt x="14782" y="6921"/>
                </a:lnTo>
                <a:lnTo>
                  <a:pt x="14503" y="6845"/>
                </a:lnTo>
                <a:lnTo>
                  <a:pt x="14478" y="6718"/>
                </a:lnTo>
                <a:lnTo>
                  <a:pt x="14528" y="6464"/>
                </a:lnTo>
                <a:lnTo>
                  <a:pt x="14719" y="6083"/>
                </a:lnTo>
                <a:lnTo>
                  <a:pt x="14884" y="5740"/>
                </a:lnTo>
                <a:lnTo>
                  <a:pt x="14046" y="6146"/>
                </a:lnTo>
                <a:lnTo>
                  <a:pt x="14287" y="6083"/>
                </a:lnTo>
                <a:lnTo>
                  <a:pt x="13868" y="6261"/>
                </a:lnTo>
                <a:lnTo>
                  <a:pt x="13868" y="6972"/>
                </a:lnTo>
                <a:lnTo>
                  <a:pt x="13639" y="7099"/>
                </a:lnTo>
                <a:lnTo>
                  <a:pt x="13284" y="7226"/>
                </a:lnTo>
                <a:lnTo>
                  <a:pt x="13868" y="6972"/>
                </a:lnTo>
                <a:lnTo>
                  <a:pt x="13868" y="6261"/>
                </a:lnTo>
                <a:lnTo>
                  <a:pt x="13385" y="6464"/>
                </a:lnTo>
                <a:lnTo>
                  <a:pt x="14046" y="6146"/>
                </a:lnTo>
                <a:lnTo>
                  <a:pt x="12738" y="6515"/>
                </a:lnTo>
                <a:lnTo>
                  <a:pt x="12738" y="7353"/>
                </a:lnTo>
                <a:lnTo>
                  <a:pt x="12509" y="7480"/>
                </a:lnTo>
                <a:lnTo>
                  <a:pt x="12141" y="7607"/>
                </a:lnTo>
                <a:lnTo>
                  <a:pt x="12484" y="7480"/>
                </a:lnTo>
                <a:lnTo>
                  <a:pt x="12611" y="7404"/>
                </a:lnTo>
                <a:lnTo>
                  <a:pt x="12738" y="7353"/>
                </a:lnTo>
                <a:lnTo>
                  <a:pt x="12738" y="6515"/>
                </a:lnTo>
                <a:lnTo>
                  <a:pt x="11430" y="6870"/>
                </a:lnTo>
                <a:lnTo>
                  <a:pt x="12230" y="6718"/>
                </a:lnTo>
                <a:lnTo>
                  <a:pt x="11557" y="7480"/>
                </a:lnTo>
                <a:lnTo>
                  <a:pt x="11430" y="7747"/>
                </a:lnTo>
                <a:lnTo>
                  <a:pt x="12141" y="7861"/>
                </a:lnTo>
                <a:lnTo>
                  <a:pt x="12280" y="7861"/>
                </a:lnTo>
                <a:lnTo>
                  <a:pt x="12598" y="7734"/>
                </a:lnTo>
                <a:lnTo>
                  <a:pt x="12865" y="7607"/>
                </a:lnTo>
                <a:lnTo>
                  <a:pt x="13411" y="7353"/>
                </a:lnTo>
                <a:lnTo>
                  <a:pt x="13690" y="7226"/>
                </a:lnTo>
                <a:lnTo>
                  <a:pt x="14592" y="6972"/>
                </a:lnTo>
                <a:lnTo>
                  <a:pt x="12598" y="7734"/>
                </a:lnTo>
                <a:lnTo>
                  <a:pt x="12369" y="7861"/>
                </a:lnTo>
                <a:lnTo>
                  <a:pt x="12103" y="7962"/>
                </a:lnTo>
                <a:lnTo>
                  <a:pt x="12458" y="7861"/>
                </a:lnTo>
                <a:lnTo>
                  <a:pt x="12585" y="7823"/>
                </a:lnTo>
                <a:lnTo>
                  <a:pt x="14211" y="7353"/>
                </a:lnTo>
                <a:lnTo>
                  <a:pt x="12738" y="7950"/>
                </a:lnTo>
                <a:lnTo>
                  <a:pt x="12915" y="8496"/>
                </a:lnTo>
                <a:lnTo>
                  <a:pt x="13449" y="8496"/>
                </a:lnTo>
                <a:lnTo>
                  <a:pt x="13639" y="8623"/>
                </a:lnTo>
                <a:lnTo>
                  <a:pt x="14262" y="8407"/>
                </a:lnTo>
                <a:lnTo>
                  <a:pt x="14414" y="8369"/>
                </a:lnTo>
                <a:lnTo>
                  <a:pt x="14211" y="8496"/>
                </a:lnTo>
                <a:lnTo>
                  <a:pt x="14198" y="9004"/>
                </a:lnTo>
                <a:lnTo>
                  <a:pt x="12877" y="9512"/>
                </a:lnTo>
                <a:lnTo>
                  <a:pt x="13131" y="9321"/>
                </a:lnTo>
                <a:lnTo>
                  <a:pt x="12890" y="9398"/>
                </a:lnTo>
                <a:lnTo>
                  <a:pt x="12661" y="9512"/>
                </a:lnTo>
                <a:lnTo>
                  <a:pt x="12623" y="10426"/>
                </a:lnTo>
                <a:lnTo>
                  <a:pt x="12433" y="10528"/>
                </a:lnTo>
                <a:lnTo>
                  <a:pt x="12280" y="10528"/>
                </a:lnTo>
                <a:lnTo>
                  <a:pt x="12623" y="10426"/>
                </a:lnTo>
                <a:lnTo>
                  <a:pt x="12623" y="9512"/>
                </a:lnTo>
                <a:lnTo>
                  <a:pt x="12890" y="9398"/>
                </a:lnTo>
                <a:lnTo>
                  <a:pt x="13119" y="9321"/>
                </a:lnTo>
                <a:lnTo>
                  <a:pt x="13246" y="9258"/>
                </a:lnTo>
                <a:lnTo>
                  <a:pt x="13538" y="9131"/>
                </a:lnTo>
                <a:lnTo>
                  <a:pt x="14198" y="9004"/>
                </a:lnTo>
                <a:lnTo>
                  <a:pt x="14198" y="8458"/>
                </a:lnTo>
                <a:lnTo>
                  <a:pt x="12166" y="9474"/>
                </a:lnTo>
                <a:lnTo>
                  <a:pt x="13169" y="9131"/>
                </a:lnTo>
                <a:lnTo>
                  <a:pt x="12141" y="9512"/>
                </a:lnTo>
                <a:lnTo>
                  <a:pt x="12382" y="9131"/>
                </a:lnTo>
                <a:lnTo>
                  <a:pt x="12331" y="8623"/>
                </a:lnTo>
                <a:lnTo>
                  <a:pt x="11988" y="8496"/>
                </a:lnTo>
                <a:lnTo>
                  <a:pt x="12306" y="8128"/>
                </a:lnTo>
                <a:lnTo>
                  <a:pt x="11734" y="8369"/>
                </a:lnTo>
                <a:lnTo>
                  <a:pt x="10896" y="8496"/>
                </a:lnTo>
                <a:lnTo>
                  <a:pt x="10642" y="8750"/>
                </a:lnTo>
                <a:lnTo>
                  <a:pt x="11607" y="8877"/>
                </a:lnTo>
                <a:lnTo>
                  <a:pt x="11125" y="9258"/>
                </a:lnTo>
                <a:lnTo>
                  <a:pt x="11036" y="9398"/>
                </a:lnTo>
                <a:lnTo>
                  <a:pt x="11391" y="9512"/>
                </a:lnTo>
                <a:lnTo>
                  <a:pt x="11722" y="9512"/>
                </a:lnTo>
                <a:lnTo>
                  <a:pt x="11950" y="9512"/>
                </a:lnTo>
                <a:lnTo>
                  <a:pt x="11709" y="9601"/>
                </a:lnTo>
                <a:lnTo>
                  <a:pt x="11709" y="10337"/>
                </a:lnTo>
                <a:lnTo>
                  <a:pt x="11811" y="10706"/>
                </a:lnTo>
                <a:lnTo>
                  <a:pt x="12446" y="10782"/>
                </a:lnTo>
                <a:lnTo>
                  <a:pt x="11887" y="11290"/>
                </a:lnTo>
                <a:lnTo>
                  <a:pt x="12725" y="11290"/>
                </a:lnTo>
                <a:lnTo>
                  <a:pt x="12700" y="11468"/>
                </a:lnTo>
                <a:lnTo>
                  <a:pt x="12941" y="11290"/>
                </a:lnTo>
                <a:lnTo>
                  <a:pt x="13042" y="11925"/>
                </a:lnTo>
                <a:lnTo>
                  <a:pt x="13195" y="12001"/>
                </a:lnTo>
                <a:lnTo>
                  <a:pt x="13195" y="12128"/>
                </a:lnTo>
                <a:lnTo>
                  <a:pt x="12687" y="12611"/>
                </a:lnTo>
                <a:lnTo>
                  <a:pt x="14135" y="12128"/>
                </a:lnTo>
                <a:lnTo>
                  <a:pt x="14605" y="11925"/>
                </a:lnTo>
                <a:lnTo>
                  <a:pt x="14376" y="12052"/>
                </a:lnTo>
                <a:lnTo>
                  <a:pt x="13868" y="12280"/>
                </a:lnTo>
                <a:lnTo>
                  <a:pt x="13868" y="12941"/>
                </a:lnTo>
                <a:lnTo>
                  <a:pt x="13220" y="13322"/>
                </a:lnTo>
                <a:lnTo>
                  <a:pt x="12992" y="13373"/>
                </a:lnTo>
                <a:lnTo>
                  <a:pt x="12992" y="14592"/>
                </a:lnTo>
                <a:lnTo>
                  <a:pt x="12585" y="14846"/>
                </a:lnTo>
                <a:lnTo>
                  <a:pt x="12115" y="14973"/>
                </a:lnTo>
                <a:lnTo>
                  <a:pt x="12268" y="14846"/>
                </a:lnTo>
                <a:lnTo>
                  <a:pt x="12534" y="14719"/>
                </a:lnTo>
                <a:lnTo>
                  <a:pt x="12763" y="14655"/>
                </a:lnTo>
                <a:lnTo>
                  <a:pt x="12966" y="14592"/>
                </a:lnTo>
                <a:lnTo>
                  <a:pt x="12992" y="13373"/>
                </a:lnTo>
                <a:lnTo>
                  <a:pt x="12547" y="13449"/>
                </a:lnTo>
                <a:lnTo>
                  <a:pt x="13868" y="12941"/>
                </a:lnTo>
                <a:lnTo>
                  <a:pt x="13868" y="12280"/>
                </a:lnTo>
                <a:lnTo>
                  <a:pt x="12890" y="12687"/>
                </a:lnTo>
                <a:lnTo>
                  <a:pt x="11379" y="13195"/>
                </a:lnTo>
                <a:lnTo>
                  <a:pt x="11379" y="13563"/>
                </a:lnTo>
                <a:lnTo>
                  <a:pt x="10833" y="13347"/>
                </a:lnTo>
                <a:lnTo>
                  <a:pt x="10617" y="13411"/>
                </a:lnTo>
                <a:lnTo>
                  <a:pt x="10922" y="13766"/>
                </a:lnTo>
                <a:lnTo>
                  <a:pt x="11417" y="13576"/>
                </a:lnTo>
                <a:lnTo>
                  <a:pt x="10960" y="13779"/>
                </a:lnTo>
                <a:lnTo>
                  <a:pt x="11417" y="13703"/>
                </a:lnTo>
                <a:lnTo>
                  <a:pt x="11747" y="13500"/>
                </a:lnTo>
                <a:lnTo>
                  <a:pt x="11442" y="13576"/>
                </a:lnTo>
                <a:lnTo>
                  <a:pt x="12065" y="13322"/>
                </a:lnTo>
                <a:lnTo>
                  <a:pt x="11747" y="13500"/>
                </a:lnTo>
                <a:lnTo>
                  <a:pt x="12014" y="13449"/>
                </a:lnTo>
                <a:lnTo>
                  <a:pt x="11468" y="13703"/>
                </a:lnTo>
                <a:lnTo>
                  <a:pt x="12039" y="13576"/>
                </a:lnTo>
                <a:lnTo>
                  <a:pt x="12319" y="13449"/>
                </a:lnTo>
                <a:lnTo>
                  <a:pt x="12585" y="13322"/>
                </a:lnTo>
                <a:lnTo>
                  <a:pt x="12865" y="13195"/>
                </a:lnTo>
                <a:lnTo>
                  <a:pt x="13766" y="12941"/>
                </a:lnTo>
                <a:lnTo>
                  <a:pt x="12433" y="13449"/>
                </a:lnTo>
                <a:lnTo>
                  <a:pt x="12395" y="14757"/>
                </a:lnTo>
                <a:lnTo>
                  <a:pt x="12242" y="14846"/>
                </a:lnTo>
                <a:lnTo>
                  <a:pt x="12090" y="14846"/>
                </a:lnTo>
                <a:lnTo>
                  <a:pt x="12395" y="14757"/>
                </a:lnTo>
                <a:lnTo>
                  <a:pt x="12395" y="13474"/>
                </a:lnTo>
                <a:lnTo>
                  <a:pt x="11506" y="13817"/>
                </a:lnTo>
                <a:lnTo>
                  <a:pt x="11226" y="13957"/>
                </a:lnTo>
                <a:lnTo>
                  <a:pt x="11087" y="13957"/>
                </a:lnTo>
                <a:lnTo>
                  <a:pt x="10820" y="14084"/>
                </a:lnTo>
                <a:lnTo>
                  <a:pt x="10566" y="14401"/>
                </a:lnTo>
                <a:lnTo>
                  <a:pt x="11099" y="14338"/>
                </a:lnTo>
                <a:lnTo>
                  <a:pt x="11417" y="14236"/>
                </a:lnTo>
                <a:lnTo>
                  <a:pt x="11849" y="14084"/>
                </a:lnTo>
                <a:lnTo>
                  <a:pt x="11722" y="14147"/>
                </a:lnTo>
                <a:lnTo>
                  <a:pt x="11950" y="14084"/>
                </a:lnTo>
                <a:lnTo>
                  <a:pt x="12382" y="13957"/>
                </a:lnTo>
                <a:lnTo>
                  <a:pt x="12293" y="14338"/>
                </a:lnTo>
                <a:lnTo>
                  <a:pt x="12065" y="14465"/>
                </a:lnTo>
                <a:lnTo>
                  <a:pt x="11709" y="14592"/>
                </a:lnTo>
                <a:lnTo>
                  <a:pt x="12293" y="14338"/>
                </a:lnTo>
                <a:lnTo>
                  <a:pt x="12293" y="13995"/>
                </a:lnTo>
                <a:lnTo>
                  <a:pt x="11391" y="14338"/>
                </a:lnTo>
                <a:lnTo>
                  <a:pt x="11722" y="14147"/>
                </a:lnTo>
                <a:lnTo>
                  <a:pt x="11417" y="14236"/>
                </a:lnTo>
                <a:lnTo>
                  <a:pt x="10375" y="14630"/>
                </a:lnTo>
                <a:lnTo>
                  <a:pt x="10287" y="14973"/>
                </a:lnTo>
                <a:lnTo>
                  <a:pt x="10134" y="15011"/>
                </a:lnTo>
                <a:lnTo>
                  <a:pt x="10134" y="15227"/>
                </a:lnTo>
                <a:lnTo>
                  <a:pt x="10033" y="15862"/>
                </a:lnTo>
                <a:lnTo>
                  <a:pt x="9055" y="15862"/>
                </a:lnTo>
                <a:lnTo>
                  <a:pt x="9994" y="15481"/>
                </a:lnTo>
                <a:lnTo>
                  <a:pt x="10033" y="15862"/>
                </a:lnTo>
                <a:lnTo>
                  <a:pt x="10033" y="15278"/>
                </a:lnTo>
                <a:lnTo>
                  <a:pt x="8140" y="15989"/>
                </a:lnTo>
                <a:lnTo>
                  <a:pt x="9232" y="15481"/>
                </a:lnTo>
                <a:lnTo>
                  <a:pt x="10134" y="15227"/>
                </a:lnTo>
                <a:lnTo>
                  <a:pt x="10134" y="15011"/>
                </a:lnTo>
                <a:lnTo>
                  <a:pt x="9728" y="15100"/>
                </a:lnTo>
                <a:lnTo>
                  <a:pt x="9220" y="15100"/>
                </a:lnTo>
                <a:lnTo>
                  <a:pt x="9423" y="14973"/>
                </a:lnTo>
                <a:lnTo>
                  <a:pt x="9105" y="15100"/>
                </a:lnTo>
                <a:lnTo>
                  <a:pt x="9664" y="14846"/>
                </a:lnTo>
                <a:lnTo>
                  <a:pt x="9918" y="14719"/>
                </a:lnTo>
                <a:lnTo>
                  <a:pt x="10109" y="14630"/>
                </a:lnTo>
                <a:lnTo>
                  <a:pt x="9817" y="14719"/>
                </a:lnTo>
                <a:lnTo>
                  <a:pt x="10261" y="14516"/>
                </a:lnTo>
                <a:lnTo>
                  <a:pt x="10134" y="14465"/>
                </a:lnTo>
                <a:lnTo>
                  <a:pt x="10820" y="14084"/>
                </a:lnTo>
                <a:lnTo>
                  <a:pt x="10007" y="14465"/>
                </a:lnTo>
                <a:lnTo>
                  <a:pt x="9474" y="14719"/>
                </a:lnTo>
                <a:lnTo>
                  <a:pt x="10083" y="14338"/>
                </a:lnTo>
                <a:lnTo>
                  <a:pt x="10477" y="13957"/>
                </a:lnTo>
                <a:lnTo>
                  <a:pt x="10528" y="13703"/>
                </a:lnTo>
                <a:lnTo>
                  <a:pt x="10388" y="13474"/>
                </a:lnTo>
                <a:lnTo>
                  <a:pt x="8686" y="13957"/>
                </a:lnTo>
                <a:lnTo>
                  <a:pt x="9436" y="13449"/>
                </a:lnTo>
                <a:lnTo>
                  <a:pt x="9931" y="13106"/>
                </a:lnTo>
                <a:lnTo>
                  <a:pt x="8674" y="13449"/>
                </a:lnTo>
                <a:lnTo>
                  <a:pt x="9652" y="13017"/>
                </a:lnTo>
                <a:lnTo>
                  <a:pt x="9410" y="12941"/>
                </a:lnTo>
                <a:lnTo>
                  <a:pt x="7708" y="12941"/>
                </a:lnTo>
                <a:lnTo>
                  <a:pt x="7912" y="12179"/>
                </a:lnTo>
                <a:lnTo>
                  <a:pt x="7797" y="11734"/>
                </a:lnTo>
                <a:lnTo>
                  <a:pt x="7480" y="11417"/>
                </a:lnTo>
                <a:lnTo>
                  <a:pt x="7581" y="10909"/>
                </a:lnTo>
                <a:lnTo>
                  <a:pt x="7467" y="10655"/>
                </a:lnTo>
                <a:lnTo>
                  <a:pt x="7416" y="11798"/>
                </a:lnTo>
                <a:lnTo>
                  <a:pt x="6858" y="12052"/>
                </a:lnTo>
                <a:lnTo>
                  <a:pt x="6273" y="12179"/>
                </a:lnTo>
                <a:lnTo>
                  <a:pt x="6832" y="11925"/>
                </a:lnTo>
                <a:lnTo>
                  <a:pt x="7416" y="11798"/>
                </a:lnTo>
                <a:lnTo>
                  <a:pt x="7416" y="10629"/>
                </a:lnTo>
                <a:lnTo>
                  <a:pt x="7112" y="10414"/>
                </a:lnTo>
                <a:lnTo>
                  <a:pt x="7162" y="10274"/>
                </a:lnTo>
                <a:lnTo>
                  <a:pt x="7010" y="10325"/>
                </a:lnTo>
                <a:lnTo>
                  <a:pt x="7010" y="11417"/>
                </a:lnTo>
                <a:lnTo>
                  <a:pt x="6870" y="11798"/>
                </a:lnTo>
                <a:lnTo>
                  <a:pt x="6769" y="11925"/>
                </a:lnTo>
                <a:lnTo>
                  <a:pt x="6540" y="12052"/>
                </a:lnTo>
                <a:lnTo>
                  <a:pt x="6172" y="12179"/>
                </a:lnTo>
                <a:lnTo>
                  <a:pt x="6769" y="11925"/>
                </a:lnTo>
                <a:lnTo>
                  <a:pt x="6769" y="11798"/>
                </a:lnTo>
                <a:lnTo>
                  <a:pt x="6197" y="11798"/>
                </a:lnTo>
                <a:lnTo>
                  <a:pt x="6400" y="11671"/>
                </a:lnTo>
                <a:lnTo>
                  <a:pt x="7010" y="11417"/>
                </a:lnTo>
                <a:lnTo>
                  <a:pt x="7010" y="10325"/>
                </a:lnTo>
                <a:lnTo>
                  <a:pt x="6134" y="10553"/>
                </a:lnTo>
                <a:lnTo>
                  <a:pt x="5765" y="11163"/>
                </a:lnTo>
                <a:lnTo>
                  <a:pt x="5448" y="11036"/>
                </a:lnTo>
                <a:lnTo>
                  <a:pt x="5219" y="11036"/>
                </a:lnTo>
                <a:lnTo>
                  <a:pt x="5422" y="10909"/>
                </a:lnTo>
                <a:lnTo>
                  <a:pt x="5600" y="10807"/>
                </a:lnTo>
                <a:lnTo>
                  <a:pt x="4889" y="10909"/>
                </a:lnTo>
                <a:lnTo>
                  <a:pt x="5143" y="10706"/>
                </a:lnTo>
                <a:lnTo>
                  <a:pt x="5372" y="10350"/>
                </a:lnTo>
                <a:lnTo>
                  <a:pt x="5524" y="10274"/>
                </a:lnTo>
                <a:lnTo>
                  <a:pt x="6210" y="9893"/>
                </a:lnTo>
                <a:lnTo>
                  <a:pt x="6299" y="9766"/>
                </a:lnTo>
                <a:lnTo>
                  <a:pt x="4914" y="10274"/>
                </a:lnTo>
                <a:lnTo>
                  <a:pt x="5651" y="9893"/>
                </a:lnTo>
                <a:lnTo>
                  <a:pt x="6400" y="9512"/>
                </a:lnTo>
                <a:lnTo>
                  <a:pt x="4686" y="10020"/>
                </a:lnTo>
                <a:lnTo>
                  <a:pt x="5524" y="9893"/>
                </a:lnTo>
                <a:lnTo>
                  <a:pt x="4711" y="10274"/>
                </a:lnTo>
                <a:lnTo>
                  <a:pt x="4051" y="10401"/>
                </a:lnTo>
                <a:lnTo>
                  <a:pt x="3429" y="10782"/>
                </a:lnTo>
                <a:lnTo>
                  <a:pt x="3898" y="10782"/>
                </a:lnTo>
                <a:lnTo>
                  <a:pt x="5245" y="11379"/>
                </a:lnTo>
                <a:lnTo>
                  <a:pt x="5549" y="11290"/>
                </a:lnTo>
                <a:lnTo>
                  <a:pt x="5778" y="11163"/>
                </a:lnTo>
                <a:lnTo>
                  <a:pt x="6248" y="10909"/>
                </a:lnTo>
                <a:lnTo>
                  <a:pt x="6210" y="11290"/>
                </a:lnTo>
                <a:lnTo>
                  <a:pt x="5613" y="11417"/>
                </a:lnTo>
                <a:lnTo>
                  <a:pt x="5321" y="11417"/>
                </a:lnTo>
                <a:lnTo>
                  <a:pt x="5461" y="11468"/>
                </a:lnTo>
                <a:lnTo>
                  <a:pt x="5549" y="11671"/>
                </a:lnTo>
                <a:lnTo>
                  <a:pt x="4851" y="13017"/>
                </a:lnTo>
                <a:lnTo>
                  <a:pt x="4749" y="13474"/>
                </a:lnTo>
                <a:lnTo>
                  <a:pt x="8242" y="14427"/>
                </a:lnTo>
                <a:lnTo>
                  <a:pt x="6324" y="16370"/>
                </a:lnTo>
                <a:lnTo>
                  <a:pt x="6807" y="17513"/>
                </a:lnTo>
                <a:lnTo>
                  <a:pt x="6858" y="17767"/>
                </a:lnTo>
                <a:lnTo>
                  <a:pt x="6070" y="18529"/>
                </a:lnTo>
                <a:lnTo>
                  <a:pt x="5803" y="18275"/>
                </a:lnTo>
                <a:lnTo>
                  <a:pt x="3835" y="17513"/>
                </a:lnTo>
                <a:lnTo>
                  <a:pt x="3302" y="18402"/>
                </a:lnTo>
                <a:lnTo>
                  <a:pt x="5118" y="18402"/>
                </a:lnTo>
                <a:lnTo>
                  <a:pt x="3771" y="19926"/>
                </a:lnTo>
                <a:lnTo>
                  <a:pt x="2489" y="20561"/>
                </a:lnTo>
                <a:lnTo>
                  <a:pt x="3454" y="20307"/>
                </a:lnTo>
                <a:lnTo>
                  <a:pt x="7950" y="18529"/>
                </a:lnTo>
                <a:lnTo>
                  <a:pt x="14389" y="15989"/>
                </a:lnTo>
                <a:lnTo>
                  <a:pt x="14706" y="15862"/>
                </a:lnTo>
                <a:lnTo>
                  <a:pt x="15671" y="15481"/>
                </a:lnTo>
                <a:lnTo>
                  <a:pt x="16319" y="15227"/>
                </a:lnTo>
                <a:lnTo>
                  <a:pt x="16637" y="15100"/>
                </a:lnTo>
                <a:lnTo>
                  <a:pt x="16954" y="14973"/>
                </a:lnTo>
                <a:lnTo>
                  <a:pt x="20167" y="13703"/>
                </a:lnTo>
                <a:lnTo>
                  <a:pt x="20497" y="13576"/>
                </a:lnTo>
                <a:lnTo>
                  <a:pt x="21780" y="13068"/>
                </a:lnTo>
                <a:lnTo>
                  <a:pt x="22072" y="12941"/>
                </a:lnTo>
                <a:lnTo>
                  <a:pt x="22352" y="12814"/>
                </a:lnTo>
                <a:lnTo>
                  <a:pt x="23799" y="12179"/>
                </a:lnTo>
                <a:lnTo>
                  <a:pt x="25234" y="11544"/>
                </a:lnTo>
                <a:close/>
              </a:path>
              <a:path w="29209" h="20954">
                <a:moveTo>
                  <a:pt x="28092" y="10248"/>
                </a:moveTo>
                <a:lnTo>
                  <a:pt x="27482" y="10528"/>
                </a:lnTo>
                <a:lnTo>
                  <a:pt x="27279" y="10617"/>
                </a:lnTo>
                <a:lnTo>
                  <a:pt x="27482" y="10604"/>
                </a:lnTo>
                <a:lnTo>
                  <a:pt x="27965" y="10629"/>
                </a:lnTo>
                <a:lnTo>
                  <a:pt x="28092" y="10248"/>
                </a:lnTo>
                <a:close/>
              </a:path>
              <a:path w="29209" h="20954">
                <a:moveTo>
                  <a:pt x="28105" y="9575"/>
                </a:moveTo>
                <a:lnTo>
                  <a:pt x="27203" y="9842"/>
                </a:lnTo>
                <a:lnTo>
                  <a:pt x="26111" y="10337"/>
                </a:lnTo>
                <a:lnTo>
                  <a:pt x="27774" y="9715"/>
                </a:lnTo>
                <a:lnTo>
                  <a:pt x="28105" y="9575"/>
                </a:lnTo>
                <a:close/>
              </a:path>
              <a:path w="29209" h="20954">
                <a:moveTo>
                  <a:pt x="28105" y="9398"/>
                </a:moveTo>
                <a:lnTo>
                  <a:pt x="27444" y="9588"/>
                </a:lnTo>
                <a:lnTo>
                  <a:pt x="27152" y="9715"/>
                </a:lnTo>
                <a:lnTo>
                  <a:pt x="26784" y="9880"/>
                </a:lnTo>
                <a:lnTo>
                  <a:pt x="27457" y="9690"/>
                </a:lnTo>
                <a:lnTo>
                  <a:pt x="28105" y="9398"/>
                </a:lnTo>
                <a:close/>
              </a:path>
              <a:path w="29209" h="20954">
                <a:moveTo>
                  <a:pt x="28841" y="7048"/>
                </a:moveTo>
                <a:lnTo>
                  <a:pt x="28384" y="7188"/>
                </a:lnTo>
                <a:lnTo>
                  <a:pt x="28117" y="7302"/>
                </a:lnTo>
                <a:lnTo>
                  <a:pt x="27965" y="7366"/>
                </a:lnTo>
                <a:lnTo>
                  <a:pt x="28435" y="7226"/>
                </a:lnTo>
                <a:lnTo>
                  <a:pt x="28689" y="7112"/>
                </a:lnTo>
                <a:lnTo>
                  <a:pt x="28841" y="7048"/>
                </a:lnTo>
                <a:close/>
              </a:path>
            </a:pathLst>
          </a:custGeom>
          <a:solidFill>
            <a:srgbClr val="B88F51"/>
          </a:solidFill>
        </p:spPr>
        <p:txBody>
          <a:bodyPr wrap="square" lIns="0" tIns="0" rIns="0" bIns="0" rtlCol="0"/>
          <a:lstStyle/>
          <a:p>
            <a:endParaRPr sz="2511"/>
          </a:p>
        </p:txBody>
      </p:sp>
      <p:sp>
        <p:nvSpPr>
          <p:cNvPr id="219" name="bg object 219"/>
          <p:cNvSpPr/>
          <p:nvPr/>
        </p:nvSpPr>
        <p:spPr>
          <a:xfrm>
            <a:off x="7855800" y="276963"/>
            <a:ext cx="18653" cy="117475"/>
          </a:xfrm>
          <a:custGeom>
            <a:avLst/>
            <a:gdLst/>
            <a:ahLst/>
            <a:cxnLst/>
            <a:rect l="l" t="t" r="r" b="b"/>
            <a:pathLst>
              <a:path w="29845" h="187959">
                <a:moveTo>
                  <a:pt x="2603" y="11734"/>
                </a:moveTo>
                <a:lnTo>
                  <a:pt x="2476" y="11404"/>
                </a:lnTo>
                <a:lnTo>
                  <a:pt x="2260" y="11150"/>
                </a:lnTo>
                <a:lnTo>
                  <a:pt x="0" y="12547"/>
                </a:lnTo>
                <a:lnTo>
                  <a:pt x="2603" y="11734"/>
                </a:lnTo>
                <a:close/>
              </a:path>
              <a:path w="29845" h="187959">
                <a:moveTo>
                  <a:pt x="2844" y="11658"/>
                </a:moveTo>
                <a:lnTo>
                  <a:pt x="2603" y="11734"/>
                </a:lnTo>
                <a:lnTo>
                  <a:pt x="2806" y="12255"/>
                </a:lnTo>
                <a:lnTo>
                  <a:pt x="2844" y="11658"/>
                </a:lnTo>
                <a:close/>
              </a:path>
              <a:path w="29845" h="187959">
                <a:moveTo>
                  <a:pt x="3149" y="185762"/>
                </a:moveTo>
                <a:lnTo>
                  <a:pt x="2197" y="186194"/>
                </a:lnTo>
                <a:lnTo>
                  <a:pt x="1651" y="186436"/>
                </a:lnTo>
                <a:lnTo>
                  <a:pt x="2311" y="186474"/>
                </a:lnTo>
                <a:lnTo>
                  <a:pt x="2806" y="186588"/>
                </a:lnTo>
                <a:lnTo>
                  <a:pt x="3149" y="185762"/>
                </a:lnTo>
                <a:close/>
              </a:path>
              <a:path w="29845" h="187959">
                <a:moveTo>
                  <a:pt x="3263" y="186778"/>
                </a:moveTo>
                <a:lnTo>
                  <a:pt x="2806" y="186931"/>
                </a:lnTo>
                <a:lnTo>
                  <a:pt x="2540" y="187045"/>
                </a:lnTo>
                <a:lnTo>
                  <a:pt x="2387" y="187109"/>
                </a:lnTo>
                <a:lnTo>
                  <a:pt x="2857" y="186969"/>
                </a:lnTo>
                <a:lnTo>
                  <a:pt x="3111" y="186855"/>
                </a:lnTo>
                <a:lnTo>
                  <a:pt x="3263" y="186778"/>
                </a:lnTo>
                <a:close/>
              </a:path>
              <a:path w="29845" h="187959">
                <a:moveTo>
                  <a:pt x="3517" y="187032"/>
                </a:moveTo>
                <a:lnTo>
                  <a:pt x="2933" y="187210"/>
                </a:lnTo>
                <a:lnTo>
                  <a:pt x="2654" y="187337"/>
                </a:lnTo>
                <a:lnTo>
                  <a:pt x="2374" y="187464"/>
                </a:lnTo>
                <a:lnTo>
                  <a:pt x="2959" y="187286"/>
                </a:lnTo>
                <a:lnTo>
                  <a:pt x="3517" y="187032"/>
                </a:lnTo>
                <a:close/>
              </a:path>
              <a:path w="29845" h="187959">
                <a:moveTo>
                  <a:pt x="3543" y="183908"/>
                </a:moveTo>
                <a:lnTo>
                  <a:pt x="3022" y="184061"/>
                </a:lnTo>
                <a:lnTo>
                  <a:pt x="3314" y="183642"/>
                </a:lnTo>
                <a:lnTo>
                  <a:pt x="2590" y="183972"/>
                </a:lnTo>
                <a:lnTo>
                  <a:pt x="2387" y="184061"/>
                </a:lnTo>
                <a:lnTo>
                  <a:pt x="2603" y="184035"/>
                </a:lnTo>
                <a:lnTo>
                  <a:pt x="2819" y="184137"/>
                </a:lnTo>
                <a:lnTo>
                  <a:pt x="2679" y="184200"/>
                </a:lnTo>
                <a:lnTo>
                  <a:pt x="2400" y="184327"/>
                </a:lnTo>
                <a:lnTo>
                  <a:pt x="2895" y="184175"/>
                </a:lnTo>
                <a:lnTo>
                  <a:pt x="3263" y="184035"/>
                </a:lnTo>
                <a:lnTo>
                  <a:pt x="3543" y="183908"/>
                </a:lnTo>
                <a:close/>
              </a:path>
              <a:path w="29845" h="187959">
                <a:moveTo>
                  <a:pt x="5295" y="185724"/>
                </a:moveTo>
                <a:lnTo>
                  <a:pt x="5105" y="185445"/>
                </a:lnTo>
                <a:lnTo>
                  <a:pt x="4686" y="185902"/>
                </a:lnTo>
                <a:lnTo>
                  <a:pt x="5295" y="185724"/>
                </a:lnTo>
                <a:close/>
              </a:path>
              <a:path w="29845" h="187959">
                <a:moveTo>
                  <a:pt x="5359" y="11150"/>
                </a:moveTo>
                <a:lnTo>
                  <a:pt x="5130" y="11150"/>
                </a:lnTo>
                <a:lnTo>
                  <a:pt x="5359" y="11150"/>
                </a:lnTo>
                <a:close/>
              </a:path>
              <a:path w="29845" h="187959">
                <a:moveTo>
                  <a:pt x="5499" y="183908"/>
                </a:moveTo>
                <a:lnTo>
                  <a:pt x="4914" y="184073"/>
                </a:lnTo>
                <a:lnTo>
                  <a:pt x="4635" y="184200"/>
                </a:lnTo>
                <a:lnTo>
                  <a:pt x="4356" y="184327"/>
                </a:lnTo>
                <a:lnTo>
                  <a:pt x="4940" y="184150"/>
                </a:lnTo>
                <a:lnTo>
                  <a:pt x="5219" y="184023"/>
                </a:lnTo>
                <a:lnTo>
                  <a:pt x="5499" y="183908"/>
                </a:lnTo>
                <a:close/>
              </a:path>
              <a:path w="29845" h="187959">
                <a:moveTo>
                  <a:pt x="5765" y="183324"/>
                </a:moveTo>
                <a:lnTo>
                  <a:pt x="5308" y="183464"/>
                </a:lnTo>
                <a:lnTo>
                  <a:pt x="5041" y="183578"/>
                </a:lnTo>
                <a:lnTo>
                  <a:pt x="4889" y="183642"/>
                </a:lnTo>
                <a:lnTo>
                  <a:pt x="5359" y="183502"/>
                </a:lnTo>
                <a:lnTo>
                  <a:pt x="5613" y="183388"/>
                </a:lnTo>
                <a:lnTo>
                  <a:pt x="5765" y="183324"/>
                </a:lnTo>
                <a:close/>
              </a:path>
              <a:path w="29845" h="187959">
                <a:moveTo>
                  <a:pt x="5854" y="183172"/>
                </a:moveTo>
                <a:lnTo>
                  <a:pt x="5321" y="183324"/>
                </a:lnTo>
                <a:lnTo>
                  <a:pt x="5638" y="182968"/>
                </a:lnTo>
                <a:lnTo>
                  <a:pt x="4927" y="183286"/>
                </a:lnTo>
                <a:lnTo>
                  <a:pt x="4787" y="183349"/>
                </a:lnTo>
                <a:lnTo>
                  <a:pt x="4940" y="183337"/>
                </a:lnTo>
                <a:lnTo>
                  <a:pt x="5130" y="183400"/>
                </a:lnTo>
                <a:lnTo>
                  <a:pt x="4991" y="183464"/>
                </a:lnTo>
                <a:lnTo>
                  <a:pt x="4711" y="183591"/>
                </a:lnTo>
                <a:lnTo>
                  <a:pt x="5295" y="183413"/>
                </a:lnTo>
                <a:lnTo>
                  <a:pt x="5575" y="183299"/>
                </a:lnTo>
                <a:lnTo>
                  <a:pt x="5854" y="183172"/>
                </a:lnTo>
                <a:close/>
              </a:path>
              <a:path w="29845" h="187959">
                <a:moveTo>
                  <a:pt x="5867" y="10642"/>
                </a:moveTo>
                <a:lnTo>
                  <a:pt x="5829" y="10502"/>
                </a:lnTo>
                <a:lnTo>
                  <a:pt x="5448" y="10642"/>
                </a:lnTo>
                <a:lnTo>
                  <a:pt x="5867" y="10642"/>
                </a:lnTo>
                <a:close/>
              </a:path>
              <a:path w="29845" h="187959">
                <a:moveTo>
                  <a:pt x="5956" y="184048"/>
                </a:moveTo>
                <a:lnTo>
                  <a:pt x="5346" y="184327"/>
                </a:lnTo>
                <a:lnTo>
                  <a:pt x="5156" y="184416"/>
                </a:lnTo>
                <a:lnTo>
                  <a:pt x="5346" y="184404"/>
                </a:lnTo>
                <a:lnTo>
                  <a:pt x="5829" y="184429"/>
                </a:lnTo>
                <a:lnTo>
                  <a:pt x="5956" y="184048"/>
                </a:lnTo>
                <a:close/>
              </a:path>
              <a:path w="29845" h="187959">
                <a:moveTo>
                  <a:pt x="6019" y="182359"/>
                </a:moveTo>
                <a:lnTo>
                  <a:pt x="5562" y="182499"/>
                </a:lnTo>
                <a:lnTo>
                  <a:pt x="5295" y="182613"/>
                </a:lnTo>
                <a:lnTo>
                  <a:pt x="5143" y="182676"/>
                </a:lnTo>
                <a:lnTo>
                  <a:pt x="5613" y="182537"/>
                </a:lnTo>
                <a:lnTo>
                  <a:pt x="5867" y="182422"/>
                </a:lnTo>
                <a:lnTo>
                  <a:pt x="6019" y="182359"/>
                </a:lnTo>
                <a:close/>
              </a:path>
              <a:path w="29845" h="187959">
                <a:moveTo>
                  <a:pt x="6121" y="184708"/>
                </a:moveTo>
                <a:lnTo>
                  <a:pt x="5524" y="184912"/>
                </a:lnTo>
                <a:lnTo>
                  <a:pt x="4229" y="185394"/>
                </a:lnTo>
                <a:lnTo>
                  <a:pt x="5105" y="185445"/>
                </a:lnTo>
                <a:lnTo>
                  <a:pt x="5600" y="184912"/>
                </a:lnTo>
                <a:lnTo>
                  <a:pt x="6121" y="184708"/>
                </a:lnTo>
                <a:close/>
              </a:path>
              <a:path w="29845" h="187959">
                <a:moveTo>
                  <a:pt x="6121" y="14693"/>
                </a:moveTo>
                <a:lnTo>
                  <a:pt x="3581" y="13055"/>
                </a:lnTo>
                <a:lnTo>
                  <a:pt x="2857" y="12395"/>
                </a:lnTo>
                <a:lnTo>
                  <a:pt x="2806" y="12255"/>
                </a:lnTo>
                <a:lnTo>
                  <a:pt x="2679" y="13817"/>
                </a:lnTo>
                <a:lnTo>
                  <a:pt x="5308" y="14554"/>
                </a:lnTo>
                <a:lnTo>
                  <a:pt x="5321" y="14693"/>
                </a:lnTo>
                <a:lnTo>
                  <a:pt x="3898" y="17081"/>
                </a:lnTo>
                <a:lnTo>
                  <a:pt x="6019" y="14833"/>
                </a:lnTo>
                <a:lnTo>
                  <a:pt x="6121" y="14693"/>
                </a:lnTo>
                <a:close/>
              </a:path>
              <a:path w="29845" h="187959">
                <a:moveTo>
                  <a:pt x="6146" y="182676"/>
                </a:moveTo>
                <a:lnTo>
                  <a:pt x="5676" y="182816"/>
                </a:lnTo>
                <a:lnTo>
                  <a:pt x="5422" y="182930"/>
                </a:lnTo>
                <a:lnTo>
                  <a:pt x="5270" y="182994"/>
                </a:lnTo>
                <a:lnTo>
                  <a:pt x="5740" y="182854"/>
                </a:lnTo>
                <a:lnTo>
                  <a:pt x="5994" y="182740"/>
                </a:lnTo>
                <a:lnTo>
                  <a:pt x="6146" y="182676"/>
                </a:lnTo>
                <a:close/>
              </a:path>
              <a:path w="29845" h="187959">
                <a:moveTo>
                  <a:pt x="6248" y="11010"/>
                </a:moveTo>
                <a:lnTo>
                  <a:pt x="5956" y="11150"/>
                </a:lnTo>
                <a:lnTo>
                  <a:pt x="6134" y="11112"/>
                </a:lnTo>
                <a:close/>
              </a:path>
              <a:path w="29845" h="187959">
                <a:moveTo>
                  <a:pt x="6286" y="182372"/>
                </a:moveTo>
                <a:lnTo>
                  <a:pt x="5626" y="182562"/>
                </a:lnTo>
                <a:lnTo>
                  <a:pt x="5334" y="182689"/>
                </a:lnTo>
                <a:lnTo>
                  <a:pt x="4965" y="182854"/>
                </a:lnTo>
                <a:lnTo>
                  <a:pt x="5638" y="182664"/>
                </a:lnTo>
                <a:lnTo>
                  <a:pt x="6286" y="182372"/>
                </a:lnTo>
                <a:close/>
              </a:path>
              <a:path w="29845" h="187959">
                <a:moveTo>
                  <a:pt x="6451" y="9372"/>
                </a:moveTo>
                <a:lnTo>
                  <a:pt x="4724" y="9880"/>
                </a:lnTo>
                <a:lnTo>
                  <a:pt x="5524" y="9766"/>
                </a:lnTo>
                <a:lnTo>
                  <a:pt x="6451" y="9372"/>
                </a:lnTo>
                <a:close/>
              </a:path>
              <a:path w="29845" h="187959">
                <a:moveTo>
                  <a:pt x="6718" y="182918"/>
                </a:moveTo>
                <a:lnTo>
                  <a:pt x="6680" y="182524"/>
                </a:lnTo>
                <a:lnTo>
                  <a:pt x="6032" y="182816"/>
                </a:lnTo>
                <a:lnTo>
                  <a:pt x="5740" y="182943"/>
                </a:lnTo>
                <a:lnTo>
                  <a:pt x="6096" y="182981"/>
                </a:lnTo>
                <a:lnTo>
                  <a:pt x="6718" y="182918"/>
                </a:lnTo>
                <a:close/>
              </a:path>
              <a:path w="29845" h="187959">
                <a:moveTo>
                  <a:pt x="6769" y="184302"/>
                </a:moveTo>
                <a:lnTo>
                  <a:pt x="5918" y="184416"/>
                </a:lnTo>
                <a:lnTo>
                  <a:pt x="5435" y="184556"/>
                </a:lnTo>
                <a:lnTo>
                  <a:pt x="4445" y="184861"/>
                </a:lnTo>
                <a:lnTo>
                  <a:pt x="4597" y="185216"/>
                </a:lnTo>
                <a:lnTo>
                  <a:pt x="5549" y="184823"/>
                </a:lnTo>
                <a:lnTo>
                  <a:pt x="6769" y="184302"/>
                </a:lnTo>
                <a:close/>
              </a:path>
              <a:path w="29845" h="187959">
                <a:moveTo>
                  <a:pt x="7404" y="183146"/>
                </a:moveTo>
                <a:lnTo>
                  <a:pt x="5549" y="183553"/>
                </a:lnTo>
                <a:lnTo>
                  <a:pt x="4292" y="184111"/>
                </a:lnTo>
                <a:lnTo>
                  <a:pt x="6616" y="183502"/>
                </a:lnTo>
                <a:lnTo>
                  <a:pt x="7404" y="183146"/>
                </a:lnTo>
                <a:close/>
              </a:path>
              <a:path w="29845" h="187959">
                <a:moveTo>
                  <a:pt x="7797" y="180682"/>
                </a:moveTo>
                <a:lnTo>
                  <a:pt x="7721" y="180378"/>
                </a:lnTo>
                <a:lnTo>
                  <a:pt x="7112" y="180657"/>
                </a:lnTo>
                <a:lnTo>
                  <a:pt x="6654" y="180860"/>
                </a:lnTo>
                <a:lnTo>
                  <a:pt x="7200" y="180860"/>
                </a:lnTo>
                <a:lnTo>
                  <a:pt x="7366" y="180873"/>
                </a:lnTo>
                <a:lnTo>
                  <a:pt x="6667" y="181190"/>
                </a:lnTo>
                <a:lnTo>
                  <a:pt x="6184" y="181406"/>
                </a:lnTo>
                <a:lnTo>
                  <a:pt x="6756" y="181406"/>
                </a:lnTo>
                <a:lnTo>
                  <a:pt x="6921" y="181508"/>
                </a:lnTo>
                <a:lnTo>
                  <a:pt x="6477" y="181660"/>
                </a:lnTo>
                <a:lnTo>
                  <a:pt x="6248" y="181749"/>
                </a:lnTo>
                <a:lnTo>
                  <a:pt x="5715" y="181965"/>
                </a:lnTo>
                <a:lnTo>
                  <a:pt x="5943" y="181978"/>
                </a:lnTo>
                <a:lnTo>
                  <a:pt x="5803" y="182041"/>
                </a:lnTo>
                <a:lnTo>
                  <a:pt x="6375" y="182054"/>
                </a:lnTo>
                <a:lnTo>
                  <a:pt x="6502" y="182118"/>
                </a:lnTo>
                <a:lnTo>
                  <a:pt x="6261" y="182219"/>
                </a:lnTo>
                <a:lnTo>
                  <a:pt x="6540" y="182143"/>
                </a:lnTo>
                <a:lnTo>
                  <a:pt x="6743" y="182219"/>
                </a:lnTo>
                <a:lnTo>
                  <a:pt x="6896" y="182003"/>
                </a:lnTo>
                <a:lnTo>
                  <a:pt x="7137" y="181902"/>
                </a:lnTo>
                <a:lnTo>
                  <a:pt x="6934" y="181965"/>
                </a:lnTo>
                <a:lnTo>
                  <a:pt x="7416" y="181317"/>
                </a:lnTo>
                <a:lnTo>
                  <a:pt x="7264" y="181394"/>
                </a:lnTo>
                <a:lnTo>
                  <a:pt x="7632" y="180898"/>
                </a:lnTo>
                <a:lnTo>
                  <a:pt x="7797" y="180682"/>
                </a:lnTo>
                <a:close/>
              </a:path>
              <a:path w="29845" h="187959">
                <a:moveTo>
                  <a:pt x="7899" y="183769"/>
                </a:moveTo>
                <a:lnTo>
                  <a:pt x="7442" y="183908"/>
                </a:lnTo>
                <a:lnTo>
                  <a:pt x="7175" y="184023"/>
                </a:lnTo>
                <a:lnTo>
                  <a:pt x="7023" y="184086"/>
                </a:lnTo>
                <a:lnTo>
                  <a:pt x="7493" y="183946"/>
                </a:lnTo>
                <a:lnTo>
                  <a:pt x="7747" y="183832"/>
                </a:lnTo>
                <a:lnTo>
                  <a:pt x="7899" y="183769"/>
                </a:lnTo>
                <a:close/>
              </a:path>
              <a:path w="29845" h="187959">
                <a:moveTo>
                  <a:pt x="7975" y="183565"/>
                </a:moveTo>
                <a:lnTo>
                  <a:pt x="7391" y="183730"/>
                </a:lnTo>
                <a:lnTo>
                  <a:pt x="7112" y="183857"/>
                </a:lnTo>
                <a:lnTo>
                  <a:pt x="6832" y="183984"/>
                </a:lnTo>
                <a:lnTo>
                  <a:pt x="7416" y="183807"/>
                </a:lnTo>
                <a:lnTo>
                  <a:pt x="7696" y="183692"/>
                </a:lnTo>
                <a:lnTo>
                  <a:pt x="7975" y="183565"/>
                </a:lnTo>
                <a:close/>
              </a:path>
              <a:path w="29845" h="187959">
                <a:moveTo>
                  <a:pt x="8089" y="183616"/>
                </a:moveTo>
                <a:lnTo>
                  <a:pt x="7429" y="183807"/>
                </a:lnTo>
                <a:lnTo>
                  <a:pt x="7137" y="183934"/>
                </a:lnTo>
                <a:lnTo>
                  <a:pt x="6769" y="184099"/>
                </a:lnTo>
                <a:lnTo>
                  <a:pt x="7442" y="183908"/>
                </a:lnTo>
                <a:lnTo>
                  <a:pt x="7734" y="183781"/>
                </a:lnTo>
                <a:lnTo>
                  <a:pt x="8089" y="183616"/>
                </a:lnTo>
                <a:close/>
              </a:path>
              <a:path w="29845" h="187959">
                <a:moveTo>
                  <a:pt x="8128" y="183870"/>
                </a:moveTo>
                <a:lnTo>
                  <a:pt x="7226" y="184137"/>
                </a:lnTo>
                <a:lnTo>
                  <a:pt x="6134" y="184632"/>
                </a:lnTo>
                <a:lnTo>
                  <a:pt x="7797" y="184010"/>
                </a:lnTo>
                <a:lnTo>
                  <a:pt x="8128" y="183870"/>
                </a:lnTo>
                <a:close/>
              </a:path>
              <a:path w="29845" h="187959">
                <a:moveTo>
                  <a:pt x="9042" y="184353"/>
                </a:moveTo>
                <a:lnTo>
                  <a:pt x="8407" y="184543"/>
                </a:lnTo>
                <a:lnTo>
                  <a:pt x="8648" y="184429"/>
                </a:lnTo>
                <a:lnTo>
                  <a:pt x="8801" y="184365"/>
                </a:lnTo>
                <a:lnTo>
                  <a:pt x="8343" y="184505"/>
                </a:lnTo>
                <a:lnTo>
                  <a:pt x="8077" y="184619"/>
                </a:lnTo>
                <a:lnTo>
                  <a:pt x="7924" y="184683"/>
                </a:lnTo>
                <a:lnTo>
                  <a:pt x="8343" y="184556"/>
                </a:lnTo>
                <a:lnTo>
                  <a:pt x="8089" y="184670"/>
                </a:lnTo>
                <a:lnTo>
                  <a:pt x="7721" y="184835"/>
                </a:lnTo>
                <a:lnTo>
                  <a:pt x="8394" y="184645"/>
                </a:lnTo>
                <a:lnTo>
                  <a:pt x="8686" y="184518"/>
                </a:lnTo>
                <a:lnTo>
                  <a:pt x="9042" y="184353"/>
                </a:lnTo>
                <a:close/>
              </a:path>
              <a:path w="29845" h="187959">
                <a:moveTo>
                  <a:pt x="9232" y="184785"/>
                </a:moveTo>
                <a:lnTo>
                  <a:pt x="8572" y="184975"/>
                </a:lnTo>
                <a:lnTo>
                  <a:pt x="8280" y="185102"/>
                </a:lnTo>
                <a:lnTo>
                  <a:pt x="7912" y="185267"/>
                </a:lnTo>
                <a:lnTo>
                  <a:pt x="8585" y="185077"/>
                </a:lnTo>
                <a:lnTo>
                  <a:pt x="9232" y="184785"/>
                </a:lnTo>
                <a:close/>
              </a:path>
              <a:path w="29845" h="187959">
                <a:moveTo>
                  <a:pt x="9791" y="12801"/>
                </a:moveTo>
                <a:lnTo>
                  <a:pt x="9588" y="12433"/>
                </a:lnTo>
                <a:lnTo>
                  <a:pt x="9410" y="12776"/>
                </a:lnTo>
                <a:lnTo>
                  <a:pt x="9791" y="12801"/>
                </a:lnTo>
                <a:close/>
              </a:path>
              <a:path w="29845" h="187959">
                <a:moveTo>
                  <a:pt x="9791" y="10223"/>
                </a:moveTo>
                <a:lnTo>
                  <a:pt x="9677" y="9880"/>
                </a:lnTo>
                <a:lnTo>
                  <a:pt x="9042" y="10515"/>
                </a:lnTo>
                <a:lnTo>
                  <a:pt x="9652" y="10274"/>
                </a:lnTo>
                <a:lnTo>
                  <a:pt x="9118" y="10515"/>
                </a:lnTo>
                <a:lnTo>
                  <a:pt x="9740" y="10388"/>
                </a:lnTo>
                <a:lnTo>
                  <a:pt x="9791" y="10223"/>
                </a:lnTo>
                <a:close/>
              </a:path>
              <a:path w="29845" h="187959">
                <a:moveTo>
                  <a:pt x="9804" y="185178"/>
                </a:moveTo>
                <a:lnTo>
                  <a:pt x="9017" y="185597"/>
                </a:lnTo>
                <a:lnTo>
                  <a:pt x="9156" y="184873"/>
                </a:lnTo>
                <a:lnTo>
                  <a:pt x="8331" y="185242"/>
                </a:lnTo>
                <a:lnTo>
                  <a:pt x="7340" y="185699"/>
                </a:lnTo>
                <a:lnTo>
                  <a:pt x="7150" y="185788"/>
                </a:lnTo>
                <a:lnTo>
                  <a:pt x="8115" y="184975"/>
                </a:lnTo>
                <a:lnTo>
                  <a:pt x="8242" y="184873"/>
                </a:lnTo>
                <a:lnTo>
                  <a:pt x="5295" y="185724"/>
                </a:lnTo>
                <a:lnTo>
                  <a:pt x="5397" y="185889"/>
                </a:lnTo>
                <a:lnTo>
                  <a:pt x="5422" y="186131"/>
                </a:lnTo>
                <a:lnTo>
                  <a:pt x="5588" y="186537"/>
                </a:lnTo>
                <a:lnTo>
                  <a:pt x="5664" y="187032"/>
                </a:lnTo>
                <a:lnTo>
                  <a:pt x="6756" y="186118"/>
                </a:lnTo>
                <a:lnTo>
                  <a:pt x="6908" y="186182"/>
                </a:lnTo>
                <a:lnTo>
                  <a:pt x="6781" y="186245"/>
                </a:lnTo>
                <a:lnTo>
                  <a:pt x="6578" y="186334"/>
                </a:lnTo>
                <a:lnTo>
                  <a:pt x="6794" y="186309"/>
                </a:lnTo>
                <a:lnTo>
                  <a:pt x="7124" y="186461"/>
                </a:lnTo>
                <a:lnTo>
                  <a:pt x="7505" y="185915"/>
                </a:lnTo>
                <a:lnTo>
                  <a:pt x="7099" y="186105"/>
                </a:lnTo>
                <a:lnTo>
                  <a:pt x="7378" y="185699"/>
                </a:lnTo>
                <a:lnTo>
                  <a:pt x="8470" y="185648"/>
                </a:lnTo>
                <a:lnTo>
                  <a:pt x="8648" y="185788"/>
                </a:lnTo>
                <a:lnTo>
                  <a:pt x="6896" y="186702"/>
                </a:lnTo>
                <a:lnTo>
                  <a:pt x="8890" y="185966"/>
                </a:lnTo>
                <a:lnTo>
                  <a:pt x="9486" y="185737"/>
                </a:lnTo>
                <a:lnTo>
                  <a:pt x="9232" y="185775"/>
                </a:lnTo>
                <a:lnTo>
                  <a:pt x="9804" y="185178"/>
                </a:lnTo>
                <a:close/>
              </a:path>
              <a:path w="29845" h="187959">
                <a:moveTo>
                  <a:pt x="10198" y="9372"/>
                </a:moveTo>
                <a:lnTo>
                  <a:pt x="10121" y="8991"/>
                </a:lnTo>
                <a:lnTo>
                  <a:pt x="9740" y="8864"/>
                </a:lnTo>
                <a:lnTo>
                  <a:pt x="8928" y="8864"/>
                </a:lnTo>
                <a:lnTo>
                  <a:pt x="8039" y="9626"/>
                </a:lnTo>
                <a:lnTo>
                  <a:pt x="9474" y="9372"/>
                </a:lnTo>
                <a:lnTo>
                  <a:pt x="9677" y="9880"/>
                </a:lnTo>
                <a:lnTo>
                  <a:pt x="10198" y="9372"/>
                </a:lnTo>
                <a:close/>
              </a:path>
              <a:path w="29845" h="187959">
                <a:moveTo>
                  <a:pt x="10236" y="7213"/>
                </a:moveTo>
                <a:lnTo>
                  <a:pt x="10045" y="7175"/>
                </a:lnTo>
                <a:lnTo>
                  <a:pt x="9969" y="7467"/>
                </a:lnTo>
                <a:lnTo>
                  <a:pt x="10223" y="7493"/>
                </a:lnTo>
                <a:lnTo>
                  <a:pt x="10236" y="7213"/>
                </a:lnTo>
                <a:close/>
              </a:path>
              <a:path w="29845" h="187959">
                <a:moveTo>
                  <a:pt x="10274" y="14389"/>
                </a:moveTo>
                <a:lnTo>
                  <a:pt x="10071" y="14490"/>
                </a:lnTo>
                <a:lnTo>
                  <a:pt x="10210" y="14452"/>
                </a:lnTo>
                <a:close/>
              </a:path>
              <a:path w="29845" h="187959">
                <a:moveTo>
                  <a:pt x="10325" y="14452"/>
                </a:moveTo>
                <a:lnTo>
                  <a:pt x="9588" y="14719"/>
                </a:lnTo>
                <a:lnTo>
                  <a:pt x="9321" y="14871"/>
                </a:lnTo>
                <a:lnTo>
                  <a:pt x="10248" y="14579"/>
                </a:lnTo>
                <a:lnTo>
                  <a:pt x="10325" y="14452"/>
                </a:lnTo>
                <a:close/>
              </a:path>
              <a:path w="29845" h="187959">
                <a:moveTo>
                  <a:pt x="10325" y="12700"/>
                </a:moveTo>
                <a:lnTo>
                  <a:pt x="9728" y="12903"/>
                </a:lnTo>
                <a:lnTo>
                  <a:pt x="9918" y="12966"/>
                </a:lnTo>
                <a:lnTo>
                  <a:pt x="10325" y="12700"/>
                </a:lnTo>
                <a:close/>
              </a:path>
              <a:path w="29845" h="187959">
                <a:moveTo>
                  <a:pt x="10426" y="12623"/>
                </a:moveTo>
                <a:lnTo>
                  <a:pt x="9918" y="12801"/>
                </a:lnTo>
                <a:lnTo>
                  <a:pt x="10350" y="12674"/>
                </a:lnTo>
                <a:close/>
              </a:path>
              <a:path w="29845" h="187959">
                <a:moveTo>
                  <a:pt x="10452" y="186448"/>
                </a:moveTo>
                <a:lnTo>
                  <a:pt x="9867" y="186613"/>
                </a:lnTo>
                <a:lnTo>
                  <a:pt x="9588" y="186740"/>
                </a:lnTo>
                <a:lnTo>
                  <a:pt x="9309" y="186867"/>
                </a:lnTo>
                <a:lnTo>
                  <a:pt x="9893" y="186690"/>
                </a:lnTo>
                <a:lnTo>
                  <a:pt x="10172" y="186563"/>
                </a:lnTo>
                <a:lnTo>
                  <a:pt x="10452" y="186448"/>
                </a:lnTo>
                <a:close/>
              </a:path>
              <a:path w="29845" h="187959">
                <a:moveTo>
                  <a:pt x="10502" y="5029"/>
                </a:moveTo>
                <a:lnTo>
                  <a:pt x="8686" y="5562"/>
                </a:lnTo>
                <a:lnTo>
                  <a:pt x="9283" y="5562"/>
                </a:lnTo>
                <a:lnTo>
                  <a:pt x="9131" y="5689"/>
                </a:lnTo>
                <a:lnTo>
                  <a:pt x="8204" y="6070"/>
                </a:lnTo>
                <a:lnTo>
                  <a:pt x="9220" y="5689"/>
                </a:lnTo>
                <a:lnTo>
                  <a:pt x="9804" y="5689"/>
                </a:lnTo>
                <a:lnTo>
                  <a:pt x="8953" y="6197"/>
                </a:lnTo>
                <a:lnTo>
                  <a:pt x="8966" y="6959"/>
                </a:lnTo>
                <a:lnTo>
                  <a:pt x="10045" y="7175"/>
                </a:lnTo>
                <a:lnTo>
                  <a:pt x="10033" y="6705"/>
                </a:lnTo>
                <a:lnTo>
                  <a:pt x="9829" y="6578"/>
                </a:lnTo>
                <a:lnTo>
                  <a:pt x="10248" y="6337"/>
                </a:lnTo>
                <a:lnTo>
                  <a:pt x="10134" y="6070"/>
                </a:lnTo>
                <a:lnTo>
                  <a:pt x="9893" y="6070"/>
                </a:lnTo>
                <a:lnTo>
                  <a:pt x="9956" y="5689"/>
                </a:lnTo>
                <a:lnTo>
                  <a:pt x="10261" y="5435"/>
                </a:lnTo>
                <a:lnTo>
                  <a:pt x="9918" y="5435"/>
                </a:lnTo>
                <a:lnTo>
                  <a:pt x="10502" y="5029"/>
                </a:lnTo>
                <a:close/>
              </a:path>
              <a:path w="29845" h="187959">
                <a:moveTo>
                  <a:pt x="10541" y="14262"/>
                </a:moveTo>
                <a:lnTo>
                  <a:pt x="10261" y="14376"/>
                </a:lnTo>
                <a:lnTo>
                  <a:pt x="10541" y="14262"/>
                </a:lnTo>
                <a:close/>
              </a:path>
              <a:path w="29845" h="187959">
                <a:moveTo>
                  <a:pt x="10845" y="12306"/>
                </a:moveTo>
                <a:lnTo>
                  <a:pt x="10223" y="12420"/>
                </a:lnTo>
                <a:lnTo>
                  <a:pt x="10579" y="12293"/>
                </a:lnTo>
                <a:lnTo>
                  <a:pt x="10756" y="12039"/>
                </a:lnTo>
                <a:lnTo>
                  <a:pt x="10668" y="11734"/>
                </a:lnTo>
                <a:lnTo>
                  <a:pt x="10553" y="11531"/>
                </a:lnTo>
                <a:lnTo>
                  <a:pt x="9525" y="11976"/>
                </a:lnTo>
                <a:lnTo>
                  <a:pt x="9486" y="12242"/>
                </a:lnTo>
                <a:lnTo>
                  <a:pt x="9588" y="12433"/>
                </a:lnTo>
                <a:lnTo>
                  <a:pt x="10337" y="12522"/>
                </a:lnTo>
                <a:lnTo>
                  <a:pt x="10579" y="12420"/>
                </a:lnTo>
                <a:lnTo>
                  <a:pt x="10845" y="12306"/>
                </a:lnTo>
                <a:close/>
              </a:path>
              <a:path w="29845" h="187959">
                <a:moveTo>
                  <a:pt x="10922" y="13652"/>
                </a:moveTo>
                <a:lnTo>
                  <a:pt x="10718" y="13690"/>
                </a:lnTo>
                <a:lnTo>
                  <a:pt x="10922" y="13652"/>
                </a:lnTo>
                <a:close/>
              </a:path>
              <a:path w="29845" h="187959">
                <a:moveTo>
                  <a:pt x="10934" y="13182"/>
                </a:moveTo>
                <a:lnTo>
                  <a:pt x="10744" y="13182"/>
                </a:lnTo>
                <a:lnTo>
                  <a:pt x="10934" y="13182"/>
                </a:lnTo>
                <a:close/>
              </a:path>
              <a:path w="29845" h="187959">
                <a:moveTo>
                  <a:pt x="11036" y="13779"/>
                </a:moveTo>
                <a:lnTo>
                  <a:pt x="10883" y="13817"/>
                </a:lnTo>
                <a:lnTo>
                  <a:pt x="11036" y="13779"/>
                </a:lnTo>
                <a:close/>
              </a:path>
              <a:path w="29845" h="187959">
                <a:moveTo>
                  <a:pt x="11036" y="6870"/>
                </a:moveTo>
                <a:lnTo>
                  <a:pt x="10883" y="6896"/>
                </a:lnTo>
                <a:lnTo>
                  <a:pt x="10744" y="6959"/>
                </a:lnTo>
                <a:lnTo>
                  <a:pt x="11036" y="6870"/>
                </a:lnTo>
                <a:close/>
              </a:path>
              <a:path w="29845" h="187959">
                <a:moveTo>
                  <a:pt x="11099" y="8064"/>
                </a:moveTo>
                <a:lnTo>
                  <a:pt x="10934" y="8026"/>
                </a:lnTo>
                <a:lnTo>
                  <a:pt x="11099" y="8064"/>
                </a:lnTo>
                <a:close/>
              </a:path>
              <a:path w="29845" h="187959">
                <a:moveTo>
                  <a:pt x="11112" y="7594"/>
                </a:moveTo>
                <a:lnTo>
                  <a:pt x="10223" y="7493"/>
                </a:lnTo>
                <a:lnTo>
                  <a:pt x="10185" y="7975"/>
                </a:lnTo>
                <a:lnTo>
                  <a:pt x="9601" y="8229"/>
                </a:lnTo>
                <a:lnTo>
                  <a:pt x="9804" y="8356"/>
                </a:lnTo>
                <a:lnTo>
                  <a:pt x="10706" y="7975"/>
                </a:lnTo>
                <a:lnTo>
                  <a:pt x="10934" y="8026"/>
                </a:lnTo>
                <a:lnTo>
                  <a:pt x="11112" y="7594"/>
                </a:lnTo>
                <a:close/>
              </a:path>
              <a:path w="29845" h="187959">
                <a:moveTo>
                  <a:pt x="11163" y="4813"/>
                </a:moveTo>
                <a:lnTo>
                  <a:pt x="10642" y="4927"/>
                </a:lnTo>
                <a:lnTo>
                  <a:pt x="10502" y="5029"/>
                </a:lnTo>
                <a:lnTo>
                  <a:pt x="10845" y="4927"/>
                </a:lnTo>
                <a:lnTo>
                  <a:pt x="11163" y="4813"/>
                </a:lnTo>
                <a:close/>
              </a:path>
              <a:path w="29845" h="187959">
                <a:moveTo>
                  <a:pt x="11353" y="13436"/>
                </a:moveTo>
                <a:lnTo>
                  <a:pt x="10820" y="13208"/>
                </a:lnTo>
                <a:lnTo>
                  <a:pt x="10617" y="13271"/>
                </a:lnTo>
                <a:lnTo>
                  <a:pt x="10909" y="13627"/>
                </a:lnTo>
                <a:lnTo>
                  <a:pt x="11353" y="13436"/>
                </a:lnTo>
                <a:close/>
              </a:path>
              <a:path w="29845" h="187959">
                <a:moveTo>
                  <a:pt x="11442" y="187274"/>
                </a:moveTo>
                <a:lnTo>
                  <a:pt x="11087" y="187375"/>
                </a:lnTo>
                <a:lnTo>
                  <a:pt x="11366" y="186715"/>
                </a:lnTo>
                <a:lnTo>
                  <a:pt x="10947" y="186905"/>
                </a:lnTo>
                <a:lnTo>
                  <a:pt x="11201" y="186321"/>
                </a:lnTo>
                <a:lnTo>
                  <a:pt x="10248" y="186753"/>
                </a:lnTo>
                <a:lnTo>
                  <a:pt x="9702" y="186994"/>
                </a:lnTo>
                <a:lnTo>
                  <a:pt x="10363" y="187032"/>
                </a:lnTo>
                <a:lnTo>
                  <a:pt x="10553" y="187083"/>
                </a:lnTo>
                <a:lnTo>
                  <a:pt x="10414" y="187147"/>
                </a:lnTo>
                <a:lnTo>
                  <a:pt x="9867" y="187388"/>
                </a:lnTo>
                <a:lnTo>
                  <a:pt x="10528" y="187426"/>
                </a:lnTo>
                <a:lnTo>
                  <a:pt x="10756" y="187490"/>
                </a:lnTo>
                <a:lnTo>
                  <a:pt x="10579" y="187566"/>
                </a:lnTo>
                <a:lnTo>
                  <a:pt x="10299" y="187693"/>
                </a:lnTo>
                <a:lnTo>
                  <a:pt x="10883" y="187515"/>
                </a:lnTo>
                <a:lnTo>
                  <a:pt x="11023" y="187540"/>
                </a:lnTo>
                <a:lnTo>
                  <a:pt x="11163" y="187401"/>
                </a:lnTo>
                <a:lnTo>
                  <a:pt x="11442" y="187274"/>
                </a:lnTo>
                <a:close/>
              </a:path>
              <a:path w="29845" h="187959">
                <a:moveTo>
                  <a:pt x="11620" y="13474"/>
                </a:moveTo>
                <a:lnTo>
                  <a:pt x="11391" y="13563"/>
                </a:lnTo>
                <a:lnTo>
                  <a:pt x="11061" y="13627"/>
                </a:lnTo>
                <a:lnTo>
                  <a:pt x="11010" y="13754"/>
                </a:lnTo>
                <a:lnTo>
                  <a:pt x="11163" y="13690"/>
                </a:lnTo>
                <a:lnTo>
                  <a:pt x="11620" y="13474"/>
                </a:lnTo>
                <a:close/>
              </a:path>
              <a:path w="29845" h="187959">
                <a:moveTo>
                  <a:pt x="11760" y="11290"/>
                </a:moveTo>
                <a:lnTo>
                  <a:pt x="11582" y="11328"/>
                </a:lnTo>
                <a:lnTo>
                  <a:pt x="11760" y="11290"/>
                </a:lnTo>
                <a:close/>
              </a:path>
              <a:path w="29845" h="187959">
                <a:moveTo>
                  <a:pt x="11772" y="9372"/>
                </a:moveTo>
                <a:lnTo>
                  <a:pt x="9804" y="10210"/>
                </a:lnTo>
                <a:lnTo>
                  <a:pt x="11671" y="9499"/>
                </a:lnTo>
                <a:lnTo>
                  <a:pt x="11772" y="9372"/>
                </a:lnTo>
                <a:close/>
              </a:path>
              <a:path w="29845" h="187959">
                <a:moveTo>
                  <a:pt x="11836" y="185610"/>
                </a:moveTo>
                <a:lnTo>
                  <a:pt x="8458" y="186461"/>
                </a:lnTo>
                <a:lnTo>
                  <a:pt x="7162" y="187032"/>
                </a:lnTo>
                <a:lnTo>
                  <a:pt x="7569" y="186918"/>
                </a:lnTo>
                <a:lnTo>
                  <a:pt x="7696" y="186931"/>
                </a:lnTo>
                <a:lnTo>
                  <a:pt x="8039" y="187083"/>
                </a:lnTo>
                <a:lnTo>
                  <a:pt x="8280" y="186715"/>
                </a:lnTo>
                <a:lnTo>
                  <a:pt x="11239" y="185877"/>
                </a:lnTo>
                <a:lnTo>
                  <a:pt x="11836" y="185610"/>
                </a:lnTo>
                <a:close/>
              </a:path>
              <a:path w="29845" h="187959">
                <a:moveTo>
                  <a:pt x="12268" y="4140"/>
                </a:moveTo>
                <a:lnTo>
                  <a:pt x="11785" y="4038"/>
                </a:lnTo>
                <a:lnTo>
                  <a:pt x="10642" y="4546"/>
                </a:lnTo>
                <a:lnTo>
                  <a:pt x="11341" y="4165"/>
                </a:lnTo>
                <a:lnTo>
                  <a:pt x="10579" y="4546"/>
                </a:lnTo>
                <a:lnTo>
                  <a:pt x="10312" y="4673"/>
                </a:lnTo>
                <a:lnTo>
                  <a:pt x="12268" y="4140"/>
                </a:lnTo>
                <a:close/>
              </a:path>
              <a:path w="29845" h="187959">
                <a:moveTo>
                  <a:pt x="12319" y="5562"/>
                </a:moveTo>
                <a:lnTo>
                  <a:pt x="11645" y="5689"/>
                </a:lnTo>
                <a:lnTo>
                  <a:pt x="11988" y="5689"/>
                </a:lnTo>
                <a:lnTo>
                  <a:pt x="12319" y="5562"/>
                </a:lnTo>
                <a:close/>
              </a:path>
              <a:path w="29845" h="187959">
                <a:moveTo>
                  <a:pt x="12395" y="11595"/>
                </a:moveTo>
                <a:lnTo>
                  <a:pt x="11620" y="11785"/>
                </a:lnTo>
                <a:lnTo>
                  <a:pt x="11277" y="11404"/>
                </a:lnTo>
                <a:lnTo>
                  <a:pt x="11557" y="11341"/>
                </a:lnTo>
                <a:lnTo>
                  <a:pt x="11442" y="11087"/>
                </a:lnTo>
                <a:lnTo>
                  <a:pt x="11341" y="10896"/>
                </a:lnTo>
                <a:lnTo>
                  <a:pt x="11468" y="10274"/>
                </a:lnTo>
                <a:lnTo>
                  <a:pt x="10972" y="10134"/>
                </a:lnTo>
                <a:lnTo>
                  <a:pt x="9867" y="10363"/>
                </a:lnTo>
                <a:lnTo>
                  <a:pt x="9918" y="10515"/>
                </a:lnTo>
                <a:lnTo>
                  <a:pt x="10668" y="10769"/>
                </a:lnTo>
                <a:lnTo>
                  <a:pt x="10795" y="11087"/>
                </a:lnTo>
                <a:lnTo>
                  <a:pt x="10896" y="12166"/>
                </a:lnTo>
                <a:lnTo>
                  <a:pt x="11544" y="11912"/>
                </a:lnTo>
                <a:lnTo>
                  <a:pt x="10858" y="12293"/>
                </a:lnTo>
                <a:lnTo>
                  <a:pt x="10604" y="12433"/>
                </a:lnTo>
                <a:lnTo>
                  <a:pt x="10350" y="12522"/>
                </a:lnTo>
                <a:lnTo>
                  <a:pt x="10680" y="12547"/>
                </a:lnTo>
                <a:lnTo>
                  <a:pt x="10452" y="12636"/>
                </a:lnTo>
                <a:lnTo>
                  <a:pt x="10325" y="12700"/>
                </a:lnTo>
                <a:lnTo>
                  <a:pt x="10985" y="12547"/>
                </a:lnTo>
                <a:lnTo>
                  <a:pt x="12179" y="12255"/>
                </a:lnTo>
                <a:lnTo>
                  <a:pt x="12052" y="11976"/>
                </a:lnTo>
                <a:lnTo>
                  <a:pt x="12166" y="11785"/>
                </a:lnTo>
                <a:lnTo>
                  <a:pt x="12395" y="11595"/>
                </a:lnTo>
                <a:close/>
              </a:path>
              <a:path w="29845" h="187959">
                <a:moveTo>
                  <a:pt x="12446" y="12623"/>
                </a:moveTo>
                <a:lnTo>
                  <a:pt x="12369" y="12369"/>
                </a:lnTo>
                <a:lnTo>
                  <a:pt x="11442" y="12801"/>
                </a:lnTo>
                <a:lnTo>
                  <a:pt x="12306" y="12369"/>
                </a:lnTo>
                <a:lnTo>
                  <a:pt x="9918" y="12966"/>
                </a:lnTo>
                <a:lnTo>
                  <a:pt x="10172" y="13055"/>
                </a:lnTo>
                <a:lnTo>
                  <a:pt x="10363" y="13335"/>
                </a:lnTo>
                <a:lnTo>
                  <a:pt x="10490" y="13309"/>
                </a:lnTo>
                <a:lnTo>
                  <a:pt x="10426" y="13055"/>
                </a:lnTo>
                <a:lnTo>
                  <a:pt x="10731" y="13182"/>
                </a:lnTo>
                <a:lnTo>
                  <a:pt x="10985" y="13055"/>
                </a:lnTo>
                <a:lnTo>
                  <a:pt x="11366" y="13055"/>
                </a:lnTo>
                <a:lnTo>
                  <a:pt x="12001" y="12801"/>
                </a:lnTo>
                <a:lnTo>
                  <a:pt x="12446" y="12623"/>
                </a:lnTo>
                <a:close/>
              </a:path>
              <a:path w="29845" h="187959">
                <a:moveTo>
                  <a:pt x="12534" y="12585"/>
                </a:moveTo>
                <a:lnTo>
                  <a:pt x="12065" y="12801"/>
                </a:lnTo>
                <a:lnTo>
                  <a:pt x="12458" y="12674"/>
                </a:lnTo>
                <a:close/>
              </a:path>
              <a:path w="29845" h="187959">
                <a:moveTo>
                  <a:pt x="12661" y="4038"/>
                </a:moveTo>
                <a:lnTo>
                  <a:pt x="12268" y="4140"/>
                </a:lnTo>
                <a:lnTo>
                  <a:pt x="11201" y="4800"/>
                </a:lnTo>
                <a:lnTo>
                  <a:pt x="12661" y="4038"/>
                </a:lnTo>
                <a:close/>
              </a:path>
              <a:path w="29845" h="187959">
                <a:moveTo>
                  <a:pt x="12674" y="4800"/>
                </a:moveTo>
                <a:lnTo>
                  <a:pt x="12052" y="4800"/>
                </a:lnTo>
                <a:lnTo>
                  <a:pt x="11722" y="4927"/>
                </a:lnTo>
                <a:lnTo>
                  <a:pt x="10972" y="4927"/>
                </a:lnTo>
                <a:lnTo>
                  <a:pt x="10807" y="4978"/>
                </a:lnTo>
                <a:lnTo>
                  <a:pt x="10375" y="5334"/>
                </a:lnTo>
                <a:lnTo>
                  <a:pt x="11049" y="5181"/>
                </a:lnTo>
                <a:lnTo>
                  <a:pt x="11201" y="5435"/>
                </a:lnTo>
                <a:lnTo>
                  <a:pt x="10210" y="5918"/>
                </a:lnTo>
                <a:lnTo>
                  <a:pt x="10883" y="5943"/>
                </a:lnTo>
                <a:lnTo>
                  <a:pt x="11557" y="5689"/>
                </a:lnTo>
                <a:lnTo>
                  <a:pt x="11328" y="5689"/>
                </a:lnTo>
                <a:lnTo>
                  <a:pt x="12484" y="5156"/>
                </a:lnTo>
                <a:lnTo>
                  <a:pt x="12306" y="5054"/>
                </a:lnTo>
                <a:lnTo>
                  <a:pt x="12001" y="5181"/>
                </a:lnTo>
                <a:lnTo>
                  <a:pt x="12306" y="4927"/>
                </a:lnTo>
                <a:lnTo>
                  <a:pt x="12585" y="4864"/>
                </a:lnTo>
                <a:close/>
              </a:path>
              <a:path w="29845" h="187959">
                <a:moveTo>
                  <a:pt x="12700" y="4838"/>
                </a:moveTo>
                <a:lnTo>
                  <a:pt x="12496" y="4927"/>
                </a:lnTo>
                <a:lnTo>
                  <a:pt x="12700" y="4838"/>
                </a:lnTo>
                <a:close/>
              </a:path>
              <a:path w="29845" h="187959">
                <a:moveTo>
                  <a:pt x="12725" y="11341"/>
                </a:moveTo>
                <a:lnTo>
                  <a:pt x="12395" y="11595"/>
                </a:lnTo>
                <a:lnTo>
                  <a:pt x="12611" y="11544"/>
                </a:lnTo>
                <a:lnTo>
                  <a:pt x="12725" y="11341"/>
                </a:lnTo>
                <a:close/>
              </a:path>
              <a:path w="29845" h="187959">
                <a:moveTo>
                  <a:pt x="12763" y="7734"/>
                </a:moveTo>
                <a:lnTo>
                  <a:pt x="12573" y="7912"/>
                </a:lnTo>
                <a:lnTo>
                  <a:pt x="12750" y="7848"/>
                </a:lnTo>
                <a:close/>
              </a:path>
              <a:path w="29845" h="187959">
                <a:moveTo>
                  <a:pt x="12827" y="5029"/>
                </a:moveTo>
                <a:lnTo>
                  <a:pt x="12484" y="5156"/>
                </a:lnTo>
                <a:lnTo>
                  <a:pt x="12750" y="5308"/>
                </a:lnTo>
                <a:lnTo>
                  <a:pt x="12827" y="5029"/>
                </a:lnTo>
                <a:close/>
              </a:path>
              <a:path w="29845" h="187959">
                <a:moveTo>
                  <a:pt x="12928" y="4673"/>
                </a:moveTo>
                <a:lnTo>
                  <a:pt x="12674" y="4800"/>
                </a:lnTo>
                <a:lnTo>
                  <a:pt x="12928" y="4673"/>
                </a:lnTo>
                <a:close/>
              </a:path>
              <a:path w="29845" h="187959">
                <a:moveTo>
                  <a:pt x="13017" y="5842"/>
                </a:moveTo>
                <a:lnTo>
                  <a:pt x="12877" y="5880"/>
                </a:lnTo>
                <a:lnTo>
                  <a:pt x="13017" y="5880"/>
                </a:lnTo>
                <a:close/>
              </a:path>
              <a:path w="29845" h="187959">
                <a:moveTo>
                  <a:pt x="13106" y="12039"/>
                </a:moveTo>
                <a:lnTo>
                  <a:pt x="12268" y="12242"/>
                </a:lnTo>
                <a:lnTo>
                  <a:pt x="12446" y="12293"/>
                </a:lnTo>
                <a:lnTo>
                  <a:pt x="13106" y="12039"/>
                </a:lnTo>
                <a:close/>
              </a:path>
              <a:path w="29845" h="187959">
                <a:moveTo>
                  <a:pt x="13195" y="10134"/>
                </a:moveTo>
                <a:lnTo>
                  <a:pt x="12954" y="10198"/>
                </a:lnTo>
                <a:lnTo>
                  <a:pt x="13195" y="10134"/>
                </a:lnTo>
                <a:close/>
              </a:path>
              <a:path w="29845" h="187959">
                <a:moveTo>
                  <a:pt x="13385" y="4292"/>
                </a:moveTo>
                <a:lnTo>
                  <a:pt x="12052" y="4800"/>
                </a:lnTo>
                <a:lnTo>
                  <a:pt x="12928" y="4546"/>
                </a:lnTo>
                <a:lnTo>
                  <a:pt x="13258" y="4406"/>
                </a:lnTo>
                <a:lnTo>
                  <a:pt x="13385" y="4292"/>
                </a:lnTo>
                <a:close/>
              </a:path>
              <a:path w="29845" h="187959">
                <a:moveTo>
                  <a:pt x="13893" y="9347"/>
                </a:moveTo>
                <a:lnTo>
                  <a:pt x="13538" y="9499"/>
                </a:lnTo>
                <a:lnTo>
                  <a:pt x="13843" y="9499"/>
                </a:lnTo>
                <a:lnTo>
                  <a:pt x="13893" y="9347"/>
                </a:lnTo>
                <a:close/>
              </a:path>
              <a:path w="29845" h="187959">
                <a:moveTo>
                  <a:pt x="14668" y="3784"/>
                </a:moveTo>
                <a:lnTo>
                  <a:pt x="13385" y="4292"/>
                </a:lnTo>
                <a:lnTo>
                  <a:pt x="13614" y="4241"/>
                </a:lnTo>
                <a:lnTo>
                  <a:pt x="14668" y="3784"/>
                </a:lnTo>
                <a:close/>
              </a:path>
              <a:path w="29845" h="187959">
                <a:moveTo>
                  <a:pt x="15024" y="5715"/>
                </a:moveTo>
                <a:lnTo>
                  <a:pt x="13970" y="6134"/>
                </a:lnTo>
                <a:lnTo>
                  <a:pt x="13970" y="6959"/>
                </a:lnTo>
                <a:lnTo>
                  <a:pt x="13373" y="7213"/>
                </a:lnTo>
                <a:lnTo>
                  <a:pt x="13741" y="6959"/>
                </a:lnTo>
                <a:lnTo>
                  <a:pt x="13970" y="6959"/>
                </a:lnTo>
                <a:lnTo>
                  <a:pt x="13970" y="6134"/>
                </a:lnTo>
                <a:lnTo>
                  <a:pt x="13487" y="6324"/>
                </a:lnTo>
                <a:lnTo>
                  <a:pt x="14401" y="5943"/>
                </a:lnTo>
                <a:lnTo>
                  <a:pt x="12827" y="6388"/>
                </a:lnTo>
                <a:lnTo>
                  <a:pt x="12827" y="7340"/>
                </a:lnTo>
                <a:lnTo>
                  <a:pt x="12230" y="7594"/>
                </a:lnTo>
                <a:lnTo>
                  <a:pt x="12420" y="7467"/>
                </a:lnTo>
                <a:lnTo>
                  <a:pt x="12598" y="7340"/>
                </a:lnTo>
                <a:lnTo>
                  <a:pt x="12827" y="7340"/>
                </a:lnTo>
                <a:lnTo>
                  <a:pt x="12827" y="6388"/>
                </a:lnTo>
                <a:lnTo>
                  <a:pt x="12801" y="7213"/>
                </a:lnTo>
                <a:lnTo>
                  <a:pt x="12573" y="7340"/>
                </a:lnTo>
                <a:lnTo>
                  <a:pt x="12204" y="7467"/>
                </a:lnTo>
                <a:lnTo>
                  <a:pt x="12801" y="7213"/>
                </a:lnTo>
                <a:lnTo>
                  <a:pt x="12801" y="6388"/>
                </a:lnTo>
                <a:lnTo>
                  <a:pt x="11036" y="6870"/>
                </a:lnTo>
                <a:lnTo>
                  <a:pt x="12331" y="6705"/>
                </a:lnTo>
                <a:lnTo>
                  <a:pt x="11430" y="7594"/>
                </a:lnTo>
                <a:lnTo>
                  <a:pt x="12217" y="7721"/>
                </a:lnTo>
                <a:lnTo>
                  <a:pt x="12382" y="7721"/>
                </a:lnTo>
                <a:lnTo>
                  <a:pt x="12687" y="7594"/>
                </a:lnTo>
                <a:lnTo>
                  <a:pt x="13233" y="7340"/>
                </a:lnTo>
                <a:lnTo>
                  <a:pt x="13779" y="7086"/>
                </a:lnTo>
                <a:lnTo>
                  <a:pt x="14236" y="6959"/>
                </a:lnTo>
                <a:lnTo>
                  <a:pt x="14528" y="6870"/>
                </a:lnTo>
                <a:lnTo>
                  <a:pt x="14592" y="6705"/>
                </a:lnTo>
                <a:lnTo>
                  <a:pt x="14706" y="6324"/>
                </a:lnTo>
                <a:lnTo>
                  <a:pt x="15024" y="5715"/>
                </a:lnTo>
                <a:close/>
              </a:path>
              <a:path w="29845" h="187959">
                <a:moveTo>
                  <a:pt x="15036" y="5689"/>
                </a:moveTo>
                <a:lnTo>
                  <a:pt x="13906" y="5308"/>
                </a:lnTo>
                <a:lnTo>
                  <a:pt x="13639" y="4927"/>
                </a:lnTo>
                <a:lnTo>
                  <a:pt x="13550" y="4800"/>
                </a:lnTo>
                <a:lnTo>
                  <a:pt x="13449" y="4673"/>
                </a:lnTo>
                <a:lnTo>
                  <a:pt x="14693" y="4038"/>
                </a:lnTo>
                <a:lnTo>
                  <a:pt x="13614" y="4241"/>
                </a:lnTo>
                <a:lnTo>
                  <a:pt x="13258" y="4406"/>
                </a:lnTo>
                <a:lnTo>
                  <a:pt x="12928" y="4673"/>
                </a:lnTo>
                <a:lnTo>
                  <a:pt x="13093" y="4673"/>
                </a:lnTo>
                <a:lnTo>
                  <a:pt x="12700" y="4838"/>
                </a:lnTo>
                <a:lnTo>
                  <a:pt x="12890" y="4800"/>
                </a:lnTo>
                <a:lnTo>
                  <a:pt x="12827" y="5029"/>
                </a:lnTo>
                <a:lnTo>
                  <a:pt x="13119" y="4927"/>
                </a:lnTo>
                <a:lnTo>
                  <a:pt x="13017" y="5842"/>
                </a:lnTo>
                <a:lnTo>
                  <a:pt x="13576" y="5689"/>
                </a:lnTo>
                <a:lnTo>
                  <a:pt x="13017" y="5880"/>
                </a:lnTo>
                <a:lnTo>
                  <a:pt x="12979" y="6197"/>
                </a:lnTo>
                <a:lnTo>
                  <a:pt x="12877" y="6070"/>
                </a:lnTo>
                <a:lnTo>
                  <a:pt x="11557" y="6324"/>
                </a:lnTo>
                <a:lnTo>
                  <a:pt x="11925" y="6197"/>
                </a:lnTo>
                <a:lnTo>
                  <a:pt x="12661" y="5943"/>
                </a:lnTo>
                <a:lnTo>
                  <a:pt x="12661" y="5816"/>
                </a:lnTo>
                <a:lnTo>
                  <a:pt x="12547" y="5689"/>
                </a:lnTo>
                <a:lnTo>
                  <a:pt x="12052" y="5689"/>
                </a:lnTo>
                <a:lnTo>
                  <a:pt x="12052" y="5816"/>
                </a:lnTo>
                <a:lnTo>
                  <a:pt x="11912" y="6197"/>
                </a:lnTo>
                <a:lnTo>
                  <a:pt x="11239" y="6197"/>
                </a:lnTo>
                <a:lnTo>
                  <a:pt x="11430" y="6070"/>
                </a:lnTo>
                <a:lnTo>
                  <a:pt x="12052" y="5816"/>
                </a:lnTo>
                <a:lnTo>
                  <a:pt x="12052" y="5689"/>
                </a:lnTo>
                <a:lnTo>
                  <a:pt x="10985" y="6070"/>
                </a:lnTo>
                <a:lnTo>
                  <a:pt x="11353" y="5816"/>
                </a:lnTo>
                <a:lnTo>
                  <a:pt x="11645" y="5689"/>
                </a:lnTo>
                <a:lnTo>
                  <a:pt x="10871" y="5969"/>
                </a:lnTo>
                <a:lnTo>
                  <a:pt x="10274" y="6324"/>
                </a:lnTo>
                <a:lnTo>
                  <a:pt x="10236" y="6832"/>
                </a:lnTo>
                <a:lnTo>
                  <a:pt x="10439" y="6959"/>
                </a:lnTo>
                <a:lnTo>
                  <a:pt x="10883" y="6896"/>
                </a:lnTo>
                <a:lnTo>
                  <a:pt x="12166" y="6324"/>
                </a:lnTo>
                <a:lnTo>
                  <a:pt x="12738" y="6070"/>
                </a:lnTo>
                <a:lnTo>
                  <a:pt x="12039" y="6451"/>
                </a:lnTo>
                <a:lnTo>
                  <a:pt x="13068" y="6197"/>
                </a:lnTo>
                <a:lnTo>
                  <a:pt x="14973" y="5715"/>
                </a:lnTo>
                <a:close/>
              </a:path>
              <a:path w="29845" h="187959">
                <a:moveTo>
                  <a:pt x="17094" y="0"/>
                </a:moveTo>
                <a:lnTo>
                  <a:pt x="16357" y="317"/>
                </a:lnTo>
                <a:lnTo>
                  <a:pt x="16154" y="406"/>
                </a:lnTo>
                <a:lnTo>
                  <a:pt x="16370" y="381"/>
                </a:lnTo>
                <a:lnTo>
                  <a:pt x="16598" y="495"/>
                </a:lnTo>
                <a:lnTo>
                  <a:pt x="15900" y="800"/>
                </a:lnTo>
                <a:lnTo>
                  <a:pt x="15506" y="965"/>
                </a:lnTo>
                <a:lnTo>
                  <a:pt x="15976" y="1028"/>
                </a:lnTo>
                <a:lnTo>
                  <a:pt x="16510" y="1066"/>
                </a:lnTo>
                <a:lnTo>
                  <a:pt x="16865" y="381"/>
                </a:lnTo>
                <a:lnTo>
                  <a:pt x="17094" y="0"/>
                </a:lnTo>
                <a:close/>
              </a:path>
              <a:path w="29845" h="187959">
                <a:moveTo>
                  <a:pt x="19088" y="6908"/>
                </a:moveTo>
                <a:lnTo>
                  <a:pt x="18618" y="7035"/>
                </a:lnTo>
                <a:lnTo>
                  <a:pt x="18351" y="7150"/>
                </a:lnTo>
                <a:lnTo>
                  <a:pt x="18199" y="7213"/>
                </a:lnTo>
                <a:lnTo>
                  <a:pt x="18669" y="7086"/>
                </a:lnTo>
                <a:lnTo>
                  <a:pt x="18935" y="6972"/>
                </a:lnTo>
                <a:lnTo>
                  <a:pt x="19088" y="6908"/>
                </a:lnTo>
                <a:close/>
              </a:path>
              <a:path w="29845" h="187959">
                <a:moveTo>
                  <a:pt x="19177" y="6756"/>
                </a:moveTo>
                <a:lnTo>
                  <a:pt x="18592" y="6908"/>
                </a:lnTo>
                <a:lnTo>
                  <a:pt x="18313" y="7035"/>
                </a:lnTo>
                <a:lnTo>
                  <a:pt x="18034" y="7162"/>
                </a:lnTo>
                <a:lnTo>
                  <a:pt x="18618" y="6997"/>
                </a:lnTo>
                <a:lnTo>
                  <a:pt x="18897" y="6870"/>
                </a:lnTo>
                <a:lnTo>
                  <a:pt x="19177" y="6756"/>
                </a:lnTo>
                <a:close/>
              </a:path>
              <a:path w="29845" h="187959">
                <a:moveTo>
                  <a:pt x="20053" y="7264"/>
                </a:moveTo>
                <a:lnTo>
                  <a:pt x="19418" y="7442"/>
                </a:lnTo>
                <a:lnTo>
                  <a:pt x="19151" y="7518"/>
                </a:lnTo>
                <a:lnTo>
                  <a:pt x="18046" y="7988"/>
                </a:lnTo>
                <a:lnTo>
                  <a:pt x="19723" y="7404"/>
                </a:lnTo>
                <a:lnTo>
                  <a:pt x="20053" y="7264"/>
                </a:lnTo>
                <a:close/>
              </a:path>
              <a:path w="29845" h="187959">
                <a:moveTo>
                  <a:pt x="20066" y="7378"/>
                </a:moveTo>
                <a:lnTo>
                  <a:pt x="19481" y="7531"/>
                </a:lnTo>
                <a:lnTo>
                  <a:pt x="19202" y="7658"/>
                </a:lnTo>
                <a:lnTo>
                  <a:pt x="18923" y="7785"/>
                </a:lnTo>
                <a:lnTo>
                  <a:pt x="19507" y="7620"/>
                </a:lnTo>
                <a:lnTo>
                  <a:pt x="19786" y="7493"/>
                </a:lnTo>
                <a:lnTo>
                  <a:pt x="20066" y="7378"/>
                </a:lnTo>
                <a:close/>
              </a:path>
              <a:path w="29845" h="187959">
                <a:moveTo>
                  <a:pt x="20104" y="6565"/>
                </a:moveTo>
                <a:lnTo>
                  <a:pt x="18961" y="7048"/>
                </a:lnTo>
                <a:lnTo>
                  <a:pt x="18478" y="7251"/>
                </a:lnTo>
                <a:lnTo>
                  <a:pt x="19050" y="7277"/>
                </a:lnTo>
                <a:lnTo>
                  <a:pt x="19304" y="7391"/>
                </a:lnTo>
                <a:lnTo>
                  <a:pt x="19126" y="7467"/>
                </a:lnTo>
                <a:lnTo>
                  <a:pt x="18973" y="7531"/>
                </a:lnTo>
                <a:lnTo>
                  <a:pt x="19367" y="7429"/>
                </a:lnTo>
                <a:lnTo>
                  <a:pt x="19710" y="7289"/>
                </a:lnTo>
                <a:lnTo>
                  <a:pt x="19862" y="7226"/>
                </a:lnTo>
                <a:lnTo>
                  <a:pt x="19507" y="7327"/>
                </a:lnTo>
                <a:lnTo>
                  <a:pt x="20104" y="6565"/>
                </a:lnTo>
                <a:close/>
              </a:path>
              <a:path w="29845" h="187959">
                <a:moveTo>
                  <a:pt x="20218" y="9448"/>
                </a:moveTo>
                <a:lnTo>
                  <a:pt x="19634" y="9601"/>
                </a:lnTo>
                <a:lnTo>
                  <a:pt x="19354" y="9728"/>
                </a:lnTo>
                <a:lnTo>
                  <a:pt x="19075" y="9842"/>
                </a:lnTo>
                <a:lnTo>
                  <a:pt x="19659" y="9690"/>
                </a:lnTo>
                <a:lnTo>
                  <a:pt x="19939" y="9563"/>
                </a:lnTo>
                <a:lnTo>
                  <a:pt x="20218" y="9448"/>
                </a:lnTo>
                <a:close/>
              </a:path>
              <a:path w="29845" h="187959">
                <a:moveTo>
                  <a:pt x="20624" y="11531"/>
                </a:moveTo>
                <a:lnTo>
                  <a:pt x="20205" y="11468"/>
                </a:lnTo>
                <a:lnTo>
                  <a:pt x="20358" y="11645"/>
                </a:lnTo>
                <a:lnTo>
                  <a:pt x="20624" y="11531"/>
                </a:lnTo>
                <a:close/>
              </a:path>
              <a:path w="29845" h="187959">
                <a:moveTo>
                  <a:pt x="20840" y="5994"/>
                </a:moveTo>
                <a:lnTo>
                  <a:pt x="19558" y="6413"/>
                </a:lnTo>
                <a:lnTo>
                  <a:pt x="20548" y="5664"/>
                </a:lnTo>
                <a:lnTo>
                  <a:pt x="18681" y="6324"/>
                </a:lnTo>
                <a:lnTo>
                  <a:pt x="18364" y="6438"/>
                </a:lnTo>
                <a:lnTo>
                  <a:pt x="18694" y="6426"/>
                </a:lnTo>
                <a:lnTo>
                  <a:pt x="18948" y="6604"/>
                </a:lnTo>
                <a:lnTo>
                  <a:pt x="18808" y="6642"/>
                </a:lnTo>
                <a:lnTo>
                  <a:pt x="17475" y="7289"/>
                </a:lnTo>
                <a:lnTo>
                  <a:pt x="19062" y="6680"/>
                </a:lnTo>
                <a:lnTo>
                  <a:pt x="19316" y="6578"/>
                </a:lnTo>
                <a:lnTo>
                  <a:pt x="20840" y="5994"/>
                </a:lnTo>
                <a:close/>
              </a:path>
              <a:path w="29845" h="187959">
                <a:moveTo>
                  <a:pt x="21475" y="7112"/>
                </a:moveTo>
                <a:lnTo>
                  <a:pt x="19900" y="7632"/>
                </a:lnTo>
                <a:lnTo>
                  <a:pt x="18834" y="8039"/>
                </a:lnTo>
                <a:lnTo>
                  <a:pt x="19227" y="8064"/>
                </a:lnTo>
                <a:lnTo>
                  <a:pt x="21475" y="7112"/>
                </a:lnTo>
                <a:close/>
              </a:path>
              <a:path w="29845" h="187959">
                <a:moveTo>
                  <a:pt x="21628" y="7899"/>
                </a:moveTo>
                <a:lnTo>
                  <a:pt x="20205" y="7835"/>
                </a:lnTo>
                <a:lnTo>
                  <a:pt x="20002" y="7924"/>
                </a:lnTo>
                <a:lnTo>
                  <a:pt x="21577" y="7924"/>
                </a:lnTo>
                <a:close/>
              </a:path>
              <a:path w="29845" h="187959">
                <a:moveTo>
                  <a:pt x="21958" y="9880"/>
                </a:moveTo>
                <a:lnTo>
                  <a:pt x="21628" y="8991"/>
                </a:lnTo>
                <a:lnTo>
                  <a:pt x="21336" y="8991"/>
                </a:lnTo>
                <a:lnTo>
                  <a:pt x="20269" y="9232"/>
                </a:lnTo>
                <a:lnTo>
                  <a:pt x="20942" y="8813"/>
                </a:lnTo>
                <a:lnTo>
                  <a:pt x="21450" y="8483"/>
                </a:lnTo>
                <a:lnTo>
                  <a:pt x="21209" y="8534"/>
                </a:lnTo>
                <a:lnTo>
                  <a:pt x="20840" y="8559"/>
                </a:lnTo>
                <a:lnTo>
                  <a:pt x="20370" y="8597"/>
                </a:lnTo>
                <a:lnTo>
                  <a:pt x="21386" y="8089"/>
                </a:lnTo>
                <a:lnTo>
                  <a:pt x="20548" y="8432"/>
                </a:lnTo>
                <a:lnTo>
                  <a:pt x="21577" y="7924"/>
                </a:lnTo>
                <a:lnTo>
                  <a:pt x="19977" y="7937"/>
                </a:lnTo>
                <a:lnTo>
                  <a:pt x="19431" y="8216"/>
                </a:lnTo>
                <a:lnTo>
                  <a:pt x="18986" y="8559"/>
                </a:lnTo>
                <a:lnTo>
                  <a:pt x="19354" y="8661"/>
                </a:lnTo>
                <a:lnTo>
                  <a:pt x="19519" y="8686"/>
                </a:lnTo>
                <a:lnTo>
                  <a:pt x="20142" y="8610"/>
                </a:lnTo>
                <a:lnTo>
                  <a:pt x="19900" y="8699"/>
                </a:lnTo>
                <a:lnTo>
                  <a:pt x="19888" y="9461"/>
                </a:lnTo>
                <a:lnTo>
                  <a:pt x="20205" y="9271"/>
                </a:lnTo>
                <a:lnTo>
                  <a:pt x="20434" y="9880"/>
                </a:lnTo>
                <a:lnTo>
                  <a:pt x="20205" y="10502"/>
                </a:lnTo>
                <a:lnTo>
                  <a:pt x="19748" y="11404"/>
                </a:lnTo>
                <a:lnTo>
                  <a:pt x="20205" y="11468"/>
                </a:lnTo>
                <a:lnTo>
                  <a:pt x="21958" y="9880"/>
                </a:lnTo>
                <a:close/>
              </a:path>
              <a:path w="29845" h="187959">
                <a:moveTo>
                  <a:pt x="25247" y="11658"/>
                </a:moveTo>
                <a:lnTo>
                  <a:pt x="21932" y="12293"/>
                </a:lnTo>
                <a:lnTo>
                  <a:pt x="21247" y="12166"/>
                </a:lnTo>
                <a:lnTo>
                  <a:pt x="21043" y="12039"/>
                </a:lnTo>
                <a:lnTo>
                  <a:pt x="20828" y="11912"/>
                </a:lnTo>
                <a:lnTo>
                  <a:pt x="20802" y="12052"/>
                </a:lnTo>
                <a:lnTo>
                  <a:pt x="18745" y="12801"/>
                </a:lnTo>
                <a:lnTo>
                  <a:pt x="18796" y="12547"/>
                </a:lnTo>
                <a:lnTo>
                  <a:pt x="19354" y="12369"/>
                </a:lnTo>
                <a:lnTo>
                  <a:pt x="19646" y="12166"/>
                </a:lnTo>
                <a:lnTo>
                  <a:pt x="19875" y="12166"/>
                </a:lnTo>
                <a:lnTo>
                  <a:pt x="19583" y="12293"/>
                </a:lnTo>
                <a:lnTo>
                  <a:pt x="19392" y="12369"/>
                </a:lnTo>
                <a:lnTo>
                  <a:pt x="19659" y="12293"/>
                </a:lnTo>
                <a:lnTo>
                  <a:pt x="20802" y="12052"/>
                </a:lnTo>
                <a:lnTo>
                  <a:pt x="20802" y="11899"/>
                </a:lnTo>
                <a:lnTo>
                  <a:pt x="20599" y="11785"/>
                </a:lnTo>
                <a:lnTo>
                  <a:pt x="20358" y="11645"/>
                </a:lnTo>
                <a:lnTo>
                  <a:pt x="19545" y="12039"/>
                </a:lnTo>
                <a:lnTo>
                  <a:pt x="19850" y="11912"/>
                </a:lnTo>
                <a:lnTo>
                  <a:pt x="20434" y="11785"/>
                </a:lnTo>
                <a:lnTo>
                  <a:pt x="19837" y="12039"/>
                </a:lnTo>
                <a:lnTo>
                  <a:pt x="19608" y="12166"/>
                </a:lnTo>
                <a:lnTo>
                  <a:pt x="19253" y="12293"/>
                </a:lnTo>
                <a:lnTo>
                  <a:pt x="19824" y="12039"/>
                </a:lnTo>
                <a:lnTo>
                  <a:pt x="19291" y="12166"/>
                </a:lnTo>
                <a:lnTo>
                  <a:pt x="19545" y="12039"/>
                </a:lnTo>
                <a:lnTo>
                  <a:pt x="19608" y="11912"/>
                </a:lnTo>
                <a:lnTo>
                  <a:pt x="19431" y="11785"/>
                </a:lnTo>
                <a:lnTo>
                  <a:pt x="19431" y="11531"/>
                </a:lnTo>
                <a:lnTo>
                  <a:pt x="18567" y="11785"/>
                </a:lnTo>
                <a:lnTo>
                  <a:pt x="18694" y="11658"/>
                </a:lnTo>
                <a:lnTo>
                  <a:pt x="18808" y="11531"/>
                </a:lnTo>
                <a:lnTo>
                  <a:pt x="19799" y="11023"/>
                </a:lnTo>
                <a:lnTo>
                  <a:pt x="19862" y="10896"/>
                </a:lnTo>
                <a:lnTo>
                  <a:pt x="19659" y="10896"/>
                </a:lnTo>
                <a:lnTo>
                  <a:pt x="19786" y="10642"/>
                </a:lnTo>
                <a:lnTo>
                  <a:pt x="19723" y="10388"/>
                </a:lnTo>
                <a:lnTo>
                  <a:pt x="19392" y="10261"/>
                </a:lnTo>
                <a:lnTo>
                  <a:pt x="17881" y="10642"/>
                </a:lnTo>
                <a:lnTo>
                  <a:pt x="18503" y="10388"/>
                </a:lnTo>
                <a:lnTo>
                  <a:pt x="19418" y="10007"/>
                </a:lnTo>
                <a:lnTo>
                  <a:pt x="19088" y="10007"/>
                </a:lnTo>
                <a:lnTo>
                  <a:pt x="18745" y="9880"/>
                </a:lnTo>
                <a:lnTo>
                  <a:pt x="18669" y="9753"/>
                </a:lnTo>
                <a:lnTo>
                  <a:pt x="18351" y="8864"/>
                </a:lnTo>
                <a:lnTo>
                  <a:pt x="18262" y="8610"/>
                </a:lnTo>
                <a:lnTo>
                  <a:pt x="17462" y="8356"/>
                </a:lnTo>
                <a:lnTo>
                  <a:pt x="17386" y="10388"/>
                </a:lnTo>
                <a:lnTo>
                  <a:pt x="15252" y="11404"/>
                </a:lnTo>
                <a:lnTo>
                  <a:pt x="15214" y="13055"/>
                </a:lnTo>
                <a:lnTo>
                  <a:pt x="13881" y="13563"/>
                </a:lnTo>
                <a:lnTo>
                  <a:pt x="14249" y="13309"/>
                </a:lnTo>
                <a:lnTo>
                  <a:pt x="14554" y="13182"/>
                </a:lnTo>
                <a:lnTo>
                  <a:pt x="15214" y="13055"/>
                </a:lnTo>
                <a:lnTo>
                  <a:pt x="15214" y="11404"/>
                </a:lnTo>
                <a:lnTo>
                  <a:pt x="15100" y="11544"/>
                </a:lnTo>
                <a:lnTo>
                  <a:pt x="14884" y="11658"/>
                </a:lnTo>
                <a:lnTo>
                  <a:pt x="14782" y="12293"/>
                </a:lnTo>
                <a:lnTo>
                  <a:pt x="14516" y="12433"/>
                </a:lnTo>
                <a:lnTo>
                  <a:pt x="14185" y="12547"/>
                </a:lnTo>
                <a:lnTo>
                  <a:pt x="14782" y="12293"/>
                </a:lnTo>
                <a:lnTo>
                  <a:pt x="14782" y="11658"/>
                </a:lnTo>
                <a:lnTo>
                  <a:pt x="15100" y="11544"/>
                </a:lnTo>
                <a:lnTo>
                  <a:pt x="15100" y="11404"/>
                </a:lnTo>
                <a:lnTo>
                  <a:pt x="14808" y="11404"/>
                </a:lnTo>
                <a:lnTo>
                  <a:pt x="14820" y="11531"/>
                </a:lnTo>
                <a:lnTo>
                  <a:pt x="14630" y="11150"/>
                </a:lnTo>
                <a:lnTo>
                  <a:pt x="14617" y="11912"/>
                </a:lnTo>
                <a:lnTo>
                  <a:pt x="14363" y="12039"/>
                </a:lnTo>
                <a:lnTo>
                  <a:pt x="14020" y="12166"/>
                </a:lnTo>
                <a:lnTo>
                  <a:pt x="14617" y="11912"/>
                </a:lnTo>
                <a:lnTo>
                  <a:pt x="14617" y="11137"/>
                </a:lnTo>
                <a:lnTo>
                  <a:pt x="14541" y="11010"/>
                </a:lnTo>
                <a:lnTo>
                  <a:pt x="13855" y="10795"/>
                </a:lnTo>
                <a:lnTo>
                  <a:pt x="13855" y="12928"/>
                </a:lnTo>
                <a:lnTo>
                  <a:pt x="13195" y="13182"/>
                </a:lnTo>
                <a:lnTo>
                  <a:pt x="12928" y="13246"/>
                </a:lnTo>
                <a:lnTo>
                  <a:pt x="12928" y="14452"/>
                </a:lnTo>
                <a:lnTo>
                  <a:pt x="12534" y="14693"/>
                </a:lnTo>
                <a:lnTo>
                  <a:pt x="12217" y="14833"/>
                </a:lnTo>
                <a:lnTo>
                  <a:pt x="12039" y="14833"/>
                </a:lnTo>
                <a:lnTo>
                  <a:pt x="12217" y="14693"/>
                </a:lnTo>
                <a:lnTo>
                  <a:pt x="12547" y="14554"/>
                </a:lnTo>
                <a:lnTo>
                  <a:pt x="12928" y="14452"/>
                </a:lnTo>
                <a:lnTo>
                  <a:pt x="12928" y="13246"/>
                </a:lnTo>
                <a:lnTo>
                  <a:pt x="12534" y="13309"/>
                </a:lnTo>
                <a:lnTo>
                  <a:pt x="12903" y="13182"/>
                </a:lnTo>
                <a:lnTo>
                  <a:pt x="13195" y="13055"/>
                </a:lnTo>
                <a:lnTo>
                  <a:pt x="13855" y="12928"/>
                </a:lnTo>
                <a:lnTo>
                  <a:pt x="13855" y="10795"/>
                </a:lnTo>
                <a:lnTo>
                  <a:pt x="13004" y="10515"/>
                </a:lnTo>
                <a:lnTo>
                  <a:pt x="12966" y="10274"/>
                </a:lnTo>
                <a:lnTo>
                  <a:pt x="12776" y="10388"/>
                </a:lnTo>
                <a:lnTo>
                  <a:pt x="12306" y="10515"/>
                </a:lnTo>
                <a:lnTo>
                  <a:pt x="12522" y="10363"/>
                </a:lnTo>
                <a:lnTo>
                  <a:pt x="12725" y="10261"/>
                </a:lnTo>
                <a:lnTo>
                  <a:pt x="12852" y="10223"/>
                </a:lnTo>
                <a:lnTo>
                  <a:pt x="12890" y="9753"/>
                </a:lnTo>
                <a:lnTo>
                  <a:pt x="13538" y="9499"/>
                </a:lnTo>
                <a:lnTo>
                  <a:pt x="13169" y="9499"/>
                </a:lnTo>
                <a:lnTo>
                  <a:pt x="13360" y="9372"/>
                </a:lnTo>
                <a:lnTo>
                  <a:pt x="13982" y="9118"/>
                </a:lnTo>
                <a:lnTo>
                  <a:pt x="13906" y="9321"/>
                </a:lnTo>
                <a:lnTo>
                  <a:pt x="14478" y="9118"/>
                </a:lnTo>
                <a:lnTo>
                  <a:pt x="14833" y="8991"/>
                </a:lnTo>
                <a:lnTo>
                  <a:pt x="15176" y="8864"/>
                </a:lnTo>
                <a:lnTo>
                  <a:pt x="14465" y="9753"/>
                </a:lnTo>
                <a:lnTo>
                  <a:pt x="14338" y="10896"/>
                </a:lnTo>
                <a:lnTo>
                  <a:pt x="14643" y="11023"/>
                </a:lnTo>
                <a:lnTo>
                  <a:pt x="14770" y="11010"/>
                </a:lnTo>
                <a:lnTo>
                  <a:pt x="17386" y="10388"/>
                </a:lnTo>
                <a:lnTo>
                  <a:pt x="17386" y="8343"/>
                </a:lnTo>
                <a:lnTo>
                  <a:pt x="17056" y="8229"/>
                </a:lnTo>
                <a:lnTo>
                  <a:pt x="16294" y="7848"/>
                </a:lnTo>
                <a:lnTo>
                  <a:pt x="15786" y="7594"/>
                </a:lnTo>
                <a:lnTo>
                  <a:pt x="15532" y="7467"/>
                </a:lnTo>
                <a:lnTo>
                  <a:pt x="15989" y="7213"/>
                </a:lnTo>
                <a:lnTo>
                  <a:pt x="17106" y="6578"/>
                </a:lnTo>
                <a:lnTo>
                  <a:pt x="16002" y="6578"/>
                </a:lnTo>
                <a:lnTo>
                  <a:pt x="15062" y="6832"/>
                </a:lnTo>
                <a:lnTo>
                  <a:pt x="14871" y="6832"/>
                </a:lnTo>
                <a:lnTo>
                  <a:pt x="14871" y="7594"/>
                </a:lnTo>
                <a:lnTo>
                  <a:pt x="14274" y="7848"/>
                </a:lnTo>
                <a:lnTo>
                  <a:pt x="14630" y="7594"/>
                </a:lnTo>
                <a:lnTo>
                  <a:pt x="14871" y="7594"/>
                </a:lnTo>
                <a:lnTo>
                  <a:pt x="14871" y="6832"/>
                </a:lnTo>
                <a:lnTo>
                  <a:pt x="14693" y="6832"/>
                </a:lnTo>
                <a:lnTo>
                  <a:pt x="12687" y="7594"/>
                </a:lnTo>
                <a:lnTo>
                  <a:pt x="12446" y="7721"/>
                </a:lnTo>
                <a:lnTo>
                  <a:pt x="11747" y="7975"/>
                </a:lnTo>
                <a:lnTo>
                  <a:pt x="11099" y="8064"/>
                </a:lnTo>
                <a:lnTo>
                  <a:pt x="11087" y="8229"/>
                </a:lnTo>
                <a:lnTo>
                  <a:pt x="10960" y="8356"/>
                </a:lnTo>
                <a:lnTo>
                  <a:pt x="11671" y="8102"/>
                </a:lnTo>
                <a:lnTo>
                  <a:pt x="12712" y="7721"/>
                </a:lnTo>
                <a:lnTo>
                  <a:pt x="14300" y="7213"/>
                </a:lnTo>
                <a:lnTo>
                  <a:pt x="12788" y="7823"/>
                </a:lnTo>
                <a:lnTo>
                  <a:pt x="12992" y="8483"/>
                </a:lnTo>
                <a:lnTo>
                  <a:pt x="13525" y="8483"/>
                </a:lnTo>
                <a:lnTo>
                  <a:pt x="13703" y="8610"/>
                </a:lnTo>
                <a:lnTo>
                  <a:pt x="14439" y="8356"/>
                </a:lnTo>
                <a:lnTo>
                  <a:pt x="14300" y="8420"/>
                </a:lnTo>
                <a:lnTo>
                  <a:pt x="14262" y="8991"/>
                </a:lnTo>
                <a:lnTo>
                  <a:pt x="13601" y="9245"/>
                </a:lnTo>
                <a:lnTo>
                  <a:pt x="13131" y="9334"/>
                </a:lnTo>
                <a:lnTo>
                  <a:pt x="12560" y="9499"/>
                </a:lnTo>
                <a:lnTo>
                  <a:pt x="12712" y="9372"/>
                </a:lnTo>
                <a:lnTo>
                  <a:pt x="12979" y="9245"/>
                </a:lnTo>
                <a:lnTo>
                  <a:pt x="12382" y="9372"/>
                </a:lnTo>
                <a:lnTo>
                  <a:pt x="12954" y="9118"/>
                </a:lnTo>
                <a:lnTo>
                  <a:pt x="13538" y="8991"/>
                </a:lnTo>
                <a:lnTo>
                  <a:pt x="12979" y="9245"/>
                </a:lnTo>
                <a:lnTo>
                  <a:pt x="13449" y="9118"/>
                </a:lnTo>
                <a:lnTo>
                  <a:pt x="13157" y="9296"/>
                </a:lnTo>
                <a:lnTo>
                  <a:pt x="13589" y="9118"/>
                </a:lnTo>
                <a:lnTo>
                  <a:pt x="14262" y="8991"/>
                </a:lnTo>
                <a:lnTo>
                  <a:pt x="14262" y="8445"/>
                </a:lnTo>
                <a:lnTo>
                  <a:pt x="12217" y="9334"/>
                </a:lnTo>
                <a:lnTo>
                  <a:pt x="13220" y="8991"/>
                </a:lnTo>
                <a:lnTo>
                  <a:pt x="12192" y="9372"/>
                </a:lnTo>
                <a:lnTo>
                  <a:pt x="12433" y="8991"/>
                </a:lnTo>
                <a:lnTo>
                  <a:pt x="12395" y="8610"/>
                </a:lnTo>
                <a:lnTo>
                  <a:pt x="12065" y="8483"/>
                </a:lnTo>
                <a:lnTo>
                  <a:pt x="12573" y="7912"/>
                </a:lnTo>
                <a:lnTo>
                  <a:pt x="11811" y="8229"/>
                </a:lnTo>
                <a:lnTo>
                  <a:pt x="10960" y="8356"/>
                </a:lnTo>
                <a:lnTo>
                  <a:pt x="10706" y="8610"/>
                </a:lnTo>
                <a:lnTo>
                  <a:pt x="11671" y="8864"/>
                </a:lnTo>
                <a:lnTo>
                  <a:pt x="11239" y="9118"/>
                </a:lnTo>
                <a:lnTo>
                  <a:pt x="11125" y="9296"/>
                </a:lnTo>
                <a:lnTo>
                  <a:pt x="11442" y="9499"/>
                </a:lnTo>
                <a:lnTo>
                  <a:pt x="11404" y="9372"/>
                </a:lnTo>
                <a:lnTo>
                  <a:pt x="11772" y="9372"/>
                </a:lnTo>
                <a:lnTo>
                  <a:pt x="12001" y="9372"/>
                </a:lnTo>
                <a:lnTo>
                  <a:pt x="11760" y="9461"/>
                </a:lnTo>
                <a:lnTo>
                  <a:pt x="11747" y="10515"/>
                </a:lnTo>
                <a:lnTo>
                  <a:pt x="11925" y="10642"/>
                </a:lnTo>
                <a:lnTo>
                  <a:pt x="11950" y="10769"/>
                </a:lnTo>
                <a:lnTo>
                  <a:pt x="12471" y="10769"/>
                </a:lnTo>
                <a:lnTo>
                  <a:pt x="11760" y="11290"/>
                </a:lnTo>
                <a:lnTo>
                  <a:pt x="12458" y="11150"/>
                </a:lnTo>
                <a:lnTo>
                  <a:pt x="12141" y="11277"/>
                </a:lnTo>
                <a:lnTo>
                  <a:pt x="12700" y="11150"/>
                </a:lnTo>
                <a:lnTo>
                  <a:pt x="12725" y="11341"/>
                </a:lnTo>
                <a:lnTo>
                  <a:pt x="12966" y="11150"/>
                </a:lnTo>
                <a:lnTo>
                  <a:pt x="13042" y="11912"/>
                </a:lnTo>
                <a:lnTo>
                  <a:pt x="13296" y="11912"/>
                </a:lnTo>
                <a:lnTo>
                  <a:pt x="13131" y="12166"/>
                </a:lnTo>
                <a:lnTo>
                  <a:pt x="12674" y="12598"/>
                </a:lnTo>
                <a:lnTo>
                  <a:pt x="12496" y="12674"/>
                </a:lnTo>
                <a:lnTo>
                  <a:pt x="11366" y="13055"/>
                </a:lnTo>
                <a:lnTo>
                  <a:pt x="11353" y="13436"/>
                </a:lnTo>
                <a:lnTo>
                  <a:pt x="12001" y="13309"/>
                </a:lnTo>
                <a:lnTo>
                  <a:pt x="11163" y="13690"/>
                </a:lnTo>
                <a:lnTo>
                  <a:pt x="11442" y="13690"/>
                </a:lnTo>
                <a:lnTo>
                  <a:pt x="12306" y="13309"/>
                </a:lnTo>
                <a:lnTo>
                  <a:pt x="12852" y="13055"/>
                </a:lnTo>
                <a:lnTo>
                  <a:pt x="13754" y="12801"/>
                </a:lnTo>
                <a:lnTo>
                  <a:pt x="12420" y="13309"/>
                </a:lnTo>
                <a:lnTo>
                  <a:pt x="11493" y="13677"/>
                </a:lnTo>
                <a:lnTo>
                  <a:pt x="11925" y="13563"/>
                </a:lnTo>
                <a:lnTo>
                  <a:pt x="11506" y="13817"/>
                </a:lnTo>
                <a:lnTo>
                  <a:pt x="11036" y="13944"/>
                </a:lnTo>
                <a:lnTo>
                  <a:pt x="11188" y="13817"/>
                </a:lnTo>
                <a:lnTo>
                  <a:pt x="11442" y="13690"/>
                </a:lnTo>
                <a:lnTo>
                  <a:pt x="11163" y="13754"/>
                </a:lnTo>
                <a:lnTo>
                  <a:pt x="10795" y="13944"/>
                </a:lnTo>
                <a:lnTo>
                  <a:pt x="10541" y="14262"/>
                </a:lnTo>
                <a:lnTo>
                  <a:pt x="11074" y="14198"/>
                </a:lnTo>
                <a:lnTo>
                  <a:pt x="12357" y="13817"/>
                </a:lnTo>
                <a:lnTo>
                  <a:pt x="12268" y="14198"/>
                </a:lnTo>
                <a:lnTo>
                  <a:pt x="12026" y="14325"/>
                </a:lnTo>
                <a:lnTo>
                  <a:pt x="11671" y="14452"/>
                </a:lnTo>
                <a:lnTo>
                  <a:pt x="12268" y="14198"/>
                </a:lnTo>
                <a:lnTo>
                  <a:pt x="12268" y="13855"/>
                </a:lnTo>
                <a:lnTo>
                  <a:pt x="11353" y="14198"/>
                </a:lnTo>
                <a:lnTo>
                  <a:pt x="11823" y="14071"/>
                </a:lnTo>
                <a:lnTo>
                  <a:pt x="10312" y="14554"/>
                </a:lnTo>
                <a:lnTo>
                  <a:pt x="10274" y="14833"/>
                </a:lnTo>
                <a:lnTo>
                  <a:pt x="10083" y="14884"/>
                </a:lnTo>
                <a:lnTo>
                  <a:pt x="10083" y="15087"/>
                </a:lnTo>
                <a:lnTo>
                  <a:pt x="9969" y="15722"/>
                </a:lnTo>
                <a:lnTo>
                  <a:pt x="8991" y="15722"/>
                </a:lnTo>
                <a:lnTo>
                  <a:pt x="9931" y="15341"/>
                </a:lnTo>
                <a:lnTo>
                  <a:pt x="9969" y="15722"/>
                </a:lnTo>
                <a:lnTo>
                  <a:pt x="9969" y="15138"/>
                </a:lnTo>
                <a:lnTo>
                  <a:pt x="9753" y="15214"/>
                </a:lnTo>
                <a:lnTo>
                  <a:pt x="8077" y="15722"/>
                </a:lnTo>
                <a:lnTo>
                  <a:pt x="9182" y="15341"/>
                </a:lnTo>
                <a:lnTo>
                  <a:pt x="10083" y="15087"/>
                </a:lnTo>
                <a:lnTo>
                  <a:pt x="10083" y="14884"/>
                </a:lnTo>
                <a:lnTo>
                  <a:pt x="9677" y="14960"/>
                </a:lnTo>
                <a:lnTo>
                  <a:pt x="9169" y="14960"/>
                </a:lnTo>
                <a:lnTo>
                  <a:pt x="9321" y="14871"/>
                </a:lnTo>
                <a:lnTo>
                  <a:pt x="9055" y="14960"/>
                </a:lnTo>
                <a:lnTo>
                  <a:pt x="9588" y="14719"/>
                </a:lnTo>
                <a:lnTo>
                  <a:pt x="9880" y="14579"/>
                </a:lnTo>
                <a:lnTo>
                  <a:pt x="10071" y="14490"/>
                </a:lnTo>
                <a:lnTo>
                  <a:pt x="9779" y="14579"/>
                </a:lnTo>
                <a:lnTo>
                  <a:pt x="10236" y="14376"/>
                </a:lnTo>
                <a:lnTo>
                  <a:pt x="10096" y="14325"/>
                </a:lnTo>
                <a:lnTo>
                  <a:pt x="10795" y="13944"/>
                </a:lnTo>
                <a:lnTo>
                  <a:pt x="9969" y="14325"/>
                </a:lnTo>
                <a:lnTo>
                  <a:pt x="9423" y="14579"/>
                </a:lnTo>
                <a:lnTo>
                  <a:pt x="10045" y="14198"/>
                </a:lnTo>
                <a:lnTo>
                  <a:pt x="10464" y="13817"/>
                </a:lnTo>
                <a:lnTo>
                  <a:pt x="10426" y="13436"/>
                </a:lnTo>
                <a:lnTo>
                  <a:pt x="8661" y="13817"/>
                </a:lnTo>
                <a:lnTo>
                  <a:pt x="9423" y="13309"/>
                </a:lnTo>
                <a:lnTo>
                  <a:pt x="9918" y="12966"/>
                </a:lnTo>
                <a:lnTo>
                  <a:pt x="8648" y="13309"/>
                </a:lnTo>
                <a:lnTo>
                  <a:pt x="9728" y="12903"/>
                </a:lnTo>
                <a:lnTo>
                  <a:pt x="9398" y="12801"/>
                </a:lnTo>
                <a:lnTo>
                  <a:pt x="7708" y="12674"/>
                </a:lnTo>
                <a:lnTo>
                  <a:pt x="7912" y="12039"/>
                </a:lnTo>
                <a:lnTo>
                  <a:pt x="7823" y="11595"/>
                </a:lnTo>
                <a:lnTo>
                  <a:pt x="7505" y="11277"/>
                </a:lnTo>
                <a:lnTo>
                  <a:pt x="7607" y="10769"/>
                </a:lnTo>
                <a:lnTo>
                  <a:pt x="7683" y="10642"/>
                </a:lnTo>
                <a:lnTo>
                  <a:pt x="7315" y="10388"/>
                </a:lnTo>
                <a:lnTo>
                  <a:pt x="7150" y="10274"/>
                </a:lnTo>
                <a:lnTo>
                  <a:pt x="7213" y="10007"/>
                </a:lnTo>
                <a:lnTo>
                  <a:pt x="5880" y="10363"/>
                </a:lnTo>
                <a:lnTo>
                  <a:pt x="5829" y="10502"/>
                </a:lnTo>
                <a:lnTo>
                  <a:pt x="6184" y="10388"/>
                </a:lnTo>
                <a:lnTo>
                  <a:pt x="5791" y="10896"/>
                </a:lnTo>
                <a:lnTo>
                  <a:pt x="5461" y="10769"/>
                </a:lnTo>
                <a:lnTo>
                  <a:pt x="5245" y="10769"/>
                </a:lnTo>
                <a:lnTo>
                  <a:pt x="5448" y="10642"/>
                </a:lnTo>
                <a:lnTo>
                  <a:pt x="4927" y="10642"/>
                </a:lnTo>
                <a:lnTo>
                  <a:pt x="5245" y="10388"/>
                </a:lnTo>
                <a:lnTo>
                  <a:pt x="5334" y="10134"/>
                </a:lnTo>
                <a:lnTo>
                  <a:pt x="5651" y="10007"/>
                </a:lnTo>
                <a:lnTo>
                  <a:pt x="6235" y="9766"/>
                </a:lnTo>
                <a:lnTo>
                  <a:pt x="6350" y="9499"/>
                </a:lnTo>
                <a:lnTo>
                  <a:pt x="5295" y="10007"/>
                </a:lnTo>
                <a:lnTo>
                  <a:pt x="4953" y="10007"/>
                </a:lnTo>
                <a:lnTo>
                  <a:pt x="5524" y="9766"/>
                </a:lnTo>
                <a:lnTo>
                  <a:pt x="4749" y="10007"/>
                </a:lnTo>
                <a:lnTo>
                  <a:pt x="4089" y="10134"/>
                </a:lnTo>
                <a:lnTo>
                  <a:pt x="3467" y="10515"/>
                </a:lnTo>
                <a:lnTo>
                  <a:pt x="3924" y="10515"/>
                </a:lnTo>
                <a:lnTo>
                  <a:pt x="5270" y="11112"/>
                </a:lnTo>
                <a:lnTo>
                  <a:pt x="5930" y="10896"/>
                </a:lnTo>
                <a:lnTo>
                  <a:pt x="6273" y="10769"/>
                </a:lnTo>
                <a:lnTo>
                  <a:pt x="6248" y="11010"/>
                </a:lnTo>
                <a:lnTo>
                  <a:pt x="6515" y="10896"/>
                </a:lnTo>
                <a:lnTo>
                  <a:pt x="7112" y="10769"/>
                </a:lnTo>
                <a:lnTo>
                  <a:pt x="7023" y="11277"/>
                </a:lnTo>
                <a:lnTo>
                  <a:pt x="6883" y="11645"/>
                </a:lnTo>
                <a:lnTo>
                  <a:pt x="6858" y="11785"/>
                </a:lnTo>
                <a:lnTo>
                  <a:pt x="6273" y="12039"/>
                </a:lnTo>
                <a:lnTo>
                  <a:pt x="6832" y="11785"/>
                </a:lnTo>
                <a:lnTo>
                  <a:pt x="6858" y="11645"/>
                </a:lnTo>
                <a:lnTo>
                  <a:pt x="6781" y="11785"/>
                </a:lnTo>
                <a:lnTo>
                  <a:pt x="6540" y="11912"/>
                </a:lnTo>
                <a:lnTo>
                  <a:pt x="6184" y="12039"/>
                </a:lnTo>
                <a:lnTo>
                  <a:pt x="6781" y="11785"/>
                </a:lnTo>
                <a:lnTo>
                  <a:pt x="6781" y="11633"/>
                </a:lnTo>
                <a:lnTo>
                  <a:pt x="6413" y="11531"/>
                </a:lnTo>
                <a:lnTo>
                  <a:pt x="7023" y="11277"/>
                </a:lnTo>
                <a:lnTo>
                  <a:pt x="7023" y="10820"/>
                </a:lnTo>
                <a:lnTo>
                  <a:pt x="6540" y="11023"/>
                </a:lnTo>
                <a:lnTo>
                  <a:pt x="6248" y="11087"/>
                </a:lnTo>
                <a:lnTo>
                  <a:pt x="5956" y="11150"/>
                </a:lnTo>
                <a:lnTo>
                  <a:pt x="5359" y="11150"/>
                </a:lnTo>
                <a:lnTo>
                  <a:pt x="5638" y="11277"/>
                </a:lnTo>
                <a:lnTo>
                  <a:pt x="4864" y="12738"/>
                </a:lnTo>
                <a:lnTo>
                  <a:pt x="4737" y="13208"/>
                </a:lnTo>
                <a:lnTo>
                  <a:pt x="8178" y="14262"/>
                </a:lnTo>
                <a:lnTo>
                  <a:pt x="8280" y="14389"/>
                </a:lnTo>
                <a:lnTo>
                  <a:pt x="6248" y="16103"/>
                </a:lnTo>
                <a:lnTo>
                  <a:pt x="6680" y="17246"/>
                </a:lnTo>
                <a:lnTo>
                  <a:pt x="6756" y="17627"/>
                </a:lnTo>
                <a:lnTo>
                  <a:pt x="5956" y="18389"/>
                </a:lnTo>
                <a:lnTo>
                  <a:pt x="5702" y="18008"/>
                </a:lnTo>
                <a:lnTo>
                  <a:pt x="3797" y="17259"/>
                </a:lnTo>
                <a:lnTo>
                  <a:pt x="3200" y="18262"/>
                </a:lnTo>
                <a:lnTo>
                  <a:pt x="5016" y="18262"/>
                </a:lnTo>
                <a:lnTo>
                  <a:pt x="3632" y="19659"/>
                </a:lnTo>
                <a:lnTo>
                  <a:pt x="2336" y="20294"/>
                </a:lnTo>
                <a:lnTo>
                  <a:pt x="3302" y="20040"/>
                </a:lnTo>
                <a:lnTo>
                  <a:pt x="7874" y="18389"/>
                </a:lnTo>
                <a:lnTo>
                  <a:pt x="12077" y="16865"/>
                </a:lnTo>
                <a:lnTo>
                  <a:pt x="15087" y="15722"/>
                </a:lnTo>
                <a:lnTo>
                  <a:pt x="16090" y="15341"/>
                </a:lnTo>
                <a:lnTo>
                  <a:pt x="16764" y="15087"/>
                </a:lnTo>
                <a:lnTo>
                  <a:pt x="17094" y="14960"/>
                </a:lnTo>
                <a:lnTo>
                  <a:pt x="17424" y="14833"/>
                </a:lnTo>
                <a:lnTo>
                  <a:pt x="18097" y="14579"/>
                </a:lnTo>
                <a:lnTo>
                  <a:pt x="19100" y="14198"/>
                </a:lnTo>
                <a:lnTo>
                  <a:pt x="19431" y="14071"/>
                </a:lnTo>
                <a:lnTo>
                  <a:pt x="20104" y="13817"/>
                </a:lnTo>
                <a:lnTo>
                  <a:pt x="21767" y="13182"/>
                </a:lnTo>
                <a:lnTo>
                  <a:pt x="22059" y="13055"/>
                </a:lnTo>
                <a:lnTo>
                  <a:pt x="22352" y="12928"/>
                </a:lnTo>
                <a:lnTo>
                  <a:pt x="23799" y="12293"/>
                </a:lnTo>
                <a:lnTo>
                  <a:pt x="25247" y="11658"/>
                </a:lnTo>
                <a:close/>
              </a:path>
              <a:path w="29845" h="187959">
                <a:moveTo>
                  <a:pt x="28117" y="10452"/>
                </a:moveTo>
                <a:lnTo>
                  <a:pt x="27508" y="10718"/>
                </a:lnTo>
                <a:lnTo>
                  <a:pt x="27305" y="10807"/>
                </a:lnTo>
                <a:lnTo>
                  <a:pt x="27508" y="10795"/>
                </a:lnTo>
                <a:lnTo>
                  <a:pt x="27978" y="10833"/>
                </a:lnTo>
                <a:lnTo>
                  <a:pt x="28117" y="10452"/>
                </a:lnTo>
                <a:close/>
              </a:path>
              <a:path w="29845" h="187959">
                <a:moveTo>
                  <a:pt x="28143" y="9779"/>
                </a:moveTo>
                <a:lnTo>
                  <a:pt x="27241" y="10033"/>
                </a:lnTo>
                <a:lnTo>
                  <a:pt x="26136" y="10502"/>
                </a:lnTo>
                <a:lnTo>
                  <a:pt x="27813" y="9918"/>
                </a:lnTo>
                <a:lnTo>
                  <a:pt x="28143" y="9779"/>
                </a:lnTo>
                <a:close/>
              </a:path>
              <a:path w="29845" h="187959">
                <a:moveTo>
                  <a:pt x="28155" y="9588"/>
                </a:moveTo>
                <a:lnTo>
                  <a:pt x="27482" y="9766"/>
                </a:lnTo>
                <a:lnTo>
                  <a:pt x="27190" y="9893"/>
                </a:lnTo>
                <a:lnTo>
                  <a:pt x="26822" y="10045"/>
                </a:lnTo>
                <a:lnTo>
                  <a:pt x="27495" y="9880"/>
                </a:lnTo>
                <a:lnTo>
                  <a:pt x="27787" y="9753"/>
                </a:lnTo>
                <a:lnTo>
                  <a:pt x="28155" y="9588"/>
                </a:lnTo>
                <a:close/>
              </a:path>
              <a:path w="29845" h="187959">
                <a:moveTo>
                  <a:pt x="28689" y="6870"/>
                </a:moveTo>
                <a:lnTo>
                  <a:pt x="28067" y="7137"/>
                </a:lnTo>
                <a:lnTo>
                  <a:pt x="27863" y="7226"/>
                </a:lnTo>
                <a:lnTo>
                  <a:pt x="28067" y="7213"/>
                </a:lnTo>
                <a:lnTo>
                  <a:pt x="28549" y="7251"/>
                </a:lnTo>
                <a:lnTo>
                  <a:pt x="28689" y="6870"/>
                </a:lnTo>
                <a:close/>
              </a:path>
              <a:path w="29845" h="187959">
                <a:moveTo>
                  <a:pt x="28943" y="7264"/>
                </a:moveTo>
                <a:lnTo>
                  <a:pt x="28473" y="7391"/>
                </a:lnTo>
                <a:lnTo>
                  <a:pt x="28206" y="7505"/>
                </a:lnTo>
                <a:lnTo>
                  <a:pt x="28054" y="7569"/>
                </a:lnTo>
                <a:lnTo>
                  <a:pt x="28524" y="7442"/>
                </a:lnTo>
                <a:lnTo>
                  <a:pt x="28790" y="7327"/>
                </a:lnTo>
                <a:lnTo>
                  <a:pt x="28943" y="7264"/>
                </a:lnTo>
                <a:close/>
              </a:path>
              <a:path w="29845" h="187959">
                <a:moveTo>
                  <a:pt x="28968" y="6642"/>
                </a:moveTo>
                <a:lnTo>
                  <a:pt x="28295" y="6819"/>
                </a:lnTo>
                <a:lnTo>
                  <a:pt x="28003" y="6946"/>
                </a:lnTo>
                <a:lnTo>
                  <a:pt x="27635" y="7099"/>
                </a:lnTo>
                <a:lnTo>
                  <a:pt x="28308" y="6934"/>
                </a:lnTo>
                <a:lnTo>
                  <a:pt x="28600" y="6807"/>
                </a:lnTo>
                <a:lnTo>
                  <a:pt x="28968" y="6642"/>
                </a:lnTo>
                <a:close/>
              </a:path>
              <a:path w="29845" h="187959">
                <a:moveTo>
                  <a:pt x="29527" y="6946"/>
                </a:moveTo>
                <a:lnTo>
                  <a:pt x="28549" y="7251"/>
                </a:lnTo>
                <a:lnTo>
                  <a:pt x="27584" y="7556"/>
                </a:lnTo>
                <a:lnTo>
                  <a:pt x="26885" y="7848"/>
                </a:lnTo>
                <a:lnTo>
                  <a:pt x="28778" y="7264"/>
                </a:lnTo>
                <a:lnTo>
                  <a:pt x="29527" y="6946"/>
                </a:lnTo>
                <a:close/>
              </a:path>
            </a:pathLst>
          </a:custGeom>
          <a:solidFill>
            <a:srgbClr val="B88F51"/>
          </a:solidFill>
        </p:spPr>
        <p:txBody>
          <a:bodyPr wrap="square" lIns="0" tIns="0" rIns="0" bIns="0" rtlCol="0"/>
          <a:lstStyle/>
          <a:p>
            <a:endParaRPr sz="2511"/>
          </a:p>
        </p:txBody>
      </p:sp>
      <p:sp>
        <p:nvSpPr>
          <p:cNvPr id="220" name="bg object 220"/>
          <p:cNvSpPr/>
          <p:nvPr/>
        </p:nvSpPr>
        <p:spPr>
          <a:xfrm>
            <a:off x="7858324" y="277042"/>
            <a:ext cx="11113" cy="7541"/>
          </a:xfrm>
          <a:custGeom>
            <a:avLst/>
            <a:gdLst/>
            <a:ahLst/>
            <a:cxnLst/>
            <a:rect l="l" t="t" r="r" b="b"/>
            <a:pathLst>
              <a:path w="17779" h="12065">
                <a:moveTo>
                  <a:pt x="2108" y="3835"/>
                </a:moveTo>
                <a:lnTo>
                  <a:pt x="2032" y="3530"/>
                </a:lnTo>
                <a:lnTo>
                  <a:pt x="1409" y="3797"/>
                </a:lnTo>
                <a:lnTo>
                  <a:pt x="952" y="3987"/>
                </a:lnTo>
                <a:lnTo>
                  <a:pt x="1473" y="4013"/>
                </a:lnTo>
                <a:lnTo>
                  <a:pt x="1651" y="4038"/>
                </a:lnTo>
                <a:lnTo>
                  <a:pt x="1270" y="4203"/>
                </a:lnTo>
                <a:lnTo>
                  <a:pt x="1270" y="4648"/>
                </a:lnTo>
                <a:lnTo>
                  <a:pt x="558" y="4953"/>
                </a:lnTo>
                <a:lnTo>
                  <a:pt x="1117" y="4711"/>
                </a:lnTo>
                <a:lnTo>
                  <a:pt x="1270" y="4648"/>
                </a:lnTo>
                <a:lnTo>
                  <a:pt x="1270" y="4203"/>
                </a:lnTo>
                <a:lnTo>
                  <a:pt x="965" y="4318"/>
                </a:lnTo>
                <a:lnTo>
                  <a:pt x="482" y="4521"/>
                </a:lnTo>
                <a:lnTo>
                  <a:pt x="1054" y="4546"/>
                </a:lnTo>
                <a:lnTo>
                  <a:pt x="1244" y="4635"/>
                </a:lnTo>
                <a:lnTo>
                  <a:pt x="762" y="4787"/>
                </a:lnTo>
                <a:lnTo>
                  <a:pt x="533" y="4876"/>
                </a:lnTo>
                <a:lnTo>
                  <a:pt x="0" y="5080"/>
                </a:lnTo>
                <a:lnTo>
                  <a:pt x="215" y="5092"/>
                </a:lnTo>
                <a:lnTo>
                  <a:pt x="76" y="5156"/>
                </a:lnTo>
                <a:lnTo>
                  <a:pt x="647" y="5181"/>
                </a:lnTo>
                <a:lnTo>
                  <a:pt x="774" y="5245"/>
                </a:lnTo>
                <a:lnTo>
                  <a:pt x="533" y="5346"/>
                </a:lnTo>
                <a:lnTo>
                  <a:pt x="825" y="5270"/>
                </a:lnTo>
                <a:lnTo>
                  <a:pt x="1016" y="5346"/>
                </a:lnTo>
                <a:lnTo>
                  <a:pt x="1168" y="5156"/>
                </a:lnTo>
                <a:lnTo>
                  <a:pt x="1422" y="5041"/>
                </a:lnTo>
                <a:lnTo>
                  <a:pt x="1206" y="5105"/>
                </a:lnTo>
                <a:lnTo>
                  <a:pt x="1701" y="4470"/>
                </a:lnTo>
                <a:lnTo>
                  <a:pt x="1562" y="4533"/>
                </a:lnTo>
                <a:lnTo>
                  <a:pt x="1943" y="4051"/>
                </a:lnTo>
                <a:lnTo>
                  <a:pt x="2108" y="3835"/>
                </a:lnTo>
                <a:close/>
              </a:path>
              <a:path w="17779" h="12065">
                <a:moveTo>
                  <a:pt x="2349" y="6769"/>
                </a:moveTo>
                <a:lnTo>
                  <a:pt x="1676" y="6946"/>
                </a:lnTo>
                <a:lnTo>
                  <a:pt x="1930" y="6832"/>
                </a:lnTo>
                <a:lnTo>
                  <a:pt x="2222" y="6718"/>
                </a:lnTo>
                <a:lnTo>
                  <a:pt x="1625" y="6883"/>
                </a:lnTo>
                <a:lnTo>
                  <a:pt x="1346" y="6997"/>
                </a:lnTo>
                <a:lnTo>
                  <a:pt x="1066" y="7124"/>
                </a:lnTo>
                <a:lnTo>
                  <a:pt x="1638" y="6972"/>
                </a:lnTo>
                <a:lnTo>
                  <a:pt x="1384" y="7073"/>
                </a:lnTo>
                <a:lnTo>
                  <a:pt x="1016" y="7226"/>
                </a:lnTo>
                <a:lnTo>
                  <a:pt x="1612" y="7086"/>
                </a:lnTo>
                <a:lnTo>
                  <a:pt x="1422" y="7162"/>
                </a:lnTo>
                <a:lnTo>
                  <a:pt x="1270" y="7226"/>
                </a:lnTo>
                <a:lnTo>
                  <a:pt x="1739" y="7099"/>
                </a:lnTo>
                <a:lnTo>
                  <a:pt x="2006" y="6985"/>
                </a:lnTo>
                <a:lnTo>
                  <a:pt x="2159" y="6921"/>
                </a:lnTo>
                <a:lnTo>
                  <a:pt x="1765" y="7035"/>
                </a:lnTo>
                <a:lnTo>
                  <a:pt x="1981" y="6934"/>
                </a:lnTo>
                <a:lnTo>
                  <a:pt x="2349" y="6769"/>
                </a:lnTo>
                <a:close/>
              </a:path>
              <a:path w="17779" h="12065">
                <a:moveTo>
                  <a:pt x="2374" y="7035"/>
                </a:moveTo>
                <a:lnTo>
                  <a:pt x="1460" y="7289"/>
                </a:lnTo>
                <a:lnTo>
                  <a:pt x="355" y="7759"/>
                </a:lnTo>
                <a:lnTo>
                  <a:pt x="2032" y="7175"/>
                </a:lnTo>
                <a:lnTo>
                  <a:pt x="2374" y="7035"/>
                </a:lnTo>
                <a:close/>
              </a:path>
              <a:path w="17779" h="12065">
                <a:moveTo>
                  <a:pt x="2578" y="8039"/>
                </a:moveTo>
                <a:lnTo>
                  <a:pt x="2108" y="8166"/>
                </a:lnTo>
                <a:lnTo>
                  <a:pt x="1841" y="8280"/>
                </a:lnTo>
                <a:lnTo>
                  <a:pt x="1689" y="8343"/>
                </a:lnTo>
                <a:lnTo>
                  <a:pt x="2159" y="8216"/>
                </a:lnTo>
                <a:lnTo>
                  <a:pt x="2425" y="8102"/>
                </a:lnTo>
                <a:lnTo>
                  <a:pt x="2578" y="8039"/>
                </a:lnTo>
                <a:close/>
              </a:path>
              <a:path w="17779" h="12065">
                <a:moveTo>
                  <a:pt x="3086" y="2616"/>
                </a:moveTo>
                <a:lnTo>
                  <a:pt x="2362" y="2921"/>
                </a:lnTo>
                <a:lnTo>
                  <a:pt x="2222" y="2984"/>
                </a:lnTo>
                <a:lnTo>
                  <a:pt x="2374" y="2971"/>
                </a:lnTo>
                <a:lnTo>
                  <a:pt x="2667" y="3060"/>
                </a:lnTo>
                <a:lnTo>
                  <a:pt x="3086" y="2616"/>
                </a:lnTo>
                <a:close/>
              </a:path>
              <a:path w="17779" h="12065">
                <a:moveTo>
                  <a:pt x="3200" y="7556"/>
                </a:moveTo>
                <a:lnTo>
                  <a:pt x="2692" y="7683"/>
                </a:lnTo>
                <a:lnTo>
                  <a:pt x="2882" y="7594"/>
                </a:lnTo>
                <a:lnTo>
                  <a:pt x="3035" y="7531"/>
                </a:lnTo>
                <a:lnTo>
                  <a:pt x="2565" y="7658"/>
                </a:lnTo>
                <a:lnTo>
                  <a:pt x="2298" y="7772"/>
                </a:lnTo>
                <a:lnTo>
                  <a:pt x="2146" y="7835"/>
                </a:lnTo>
                <a:lnTo>
                  <a:pt x="2527" y="7734"/>
                </a:lnTo>
                <a:lnTo>
                  <a:pt x="2324" y="7823"/>
                </a:lnTo>
                <a:lnTo>
                  <a:pt x="1955" y="7975"/>
                </a:lnTo>
                <a:lnTo>
                  <a:pt x="2628" y="7810"/>
                </a:lnTo>
                <a:lnTo>
                  <a:pt x="2921" y="7683"/>
                </a:lnTo>
                <a:lnTo>
                  <a:pt x="3200" y="7556"/>
                </a:lnTo>
                <a:close/>
              </a:path>
              <a:path w="17779" h="12065">
                <a:moveTo>
                  <a:pt x="3276" y="2997"/>
                </a:moveTo>
                <a:lnTo>
                  <a:pt x="1333" y="3606"/>
                </a:lnTo>
                <a:lnTo>
                  <a:pt x="635" y="3898"/>
                </a:lnTo>
                <a:lnTo>
                  <a:pt x="2527" y="3314"/>
                </a:lnTo>
                <a:lnTo>
                  <a:pt x="3276" y="2997"/>
                </a:lnTo>
                <a:close/>
              </a:path>
              <a:path w="17779" h="12065">
                <a:moveTo>
                  <a:pt x="3454" y="7962"/>
                </a:moveTo>
                <a:lnTo>
                  <a:pt x="2781" y="8140"/>
                </a:lnTo>
                <a:lnTo>
                  <a:pt x="2489" y="8267"/>
                </a:lnTo>
                <a:lnTo>
                  <a:pt x="2120" y="8420"/>
                </a:lnTo>
                <a:lnTo>
                  <a:pt x="2794" y="8255"/>
                </a:lnTo>
                <a:lnTo>
                  <a:pt x="3086" y="8128"/>
                </a:lnTo>
                <a:lnTo>
                  <a:pt x="3454" y="7962"/>
                </a:lnTo>
                <a:close/>
              </a:path>
              <a:path w="17779" h="12065">
                <a:moveTo>
                  <a:pt x="3606" y="5638"/>
                </a:moveTo>
                <a:lnTo>
                  <a:pt x="3136" y="5765"/>
                </a:lnTo>
                <a:lnTo>
                  <a:pt x="2870" y="5880"/>
                </a:lnTo>
                <a:lnTo>
                  <a:pt x="2717" y="5943"/>
                </a:lnTo>
                <a:lnTo>
                  <a:pt x="3187" y="5816"/>
                </a:lnTo>
                <a:lnTo>
                  <a:pt x="3454" y="5702"/>
                </a:lnTo>
                <a:lnTo>
                  <a:pt x="3606" y="5638"/>
                </a:lnTo>
                <a:close/>
              </a:path>
              <a:path w="17779" h="12065">
                <a:moveTo>
                  <a:pt x="4191" y="3390"/>
                </a:moveTo>
                <a:lnTo>
                  <a:pt x="3848" y="3530"/>
                </a:lnTo>
                <a:lnTo>
                  <a:pt x="4165" y="3556"/>
                </a:lnTo>
                <a:lnTo>
                  <a:pt x="4191" y="3390"/>
                </a:lnTo>
                <a:close/>
              </a:path>
              <a:path w="17779" h="12065">
                <a:moveTo>
                  <a:pt x="4419" y="3581"/>
                </a:moveTo>
                <a:lnTo>
                  <a:pt x="4165" y="3556"/>
                </a:lnTo>
                <a:lnTo>
                  <a:pt x="4102" y="3873"/>
                </a:lnTo>
                <a:lnTo>
                  <a:pt x="4419" y="3581"/>
                </a:lnTo>
                <a:close/>
              </a:path>
              <a:path w="17779" h="12065">
                <a:moveTo>
                  <a:pt x="4546" y="5384"/>
                </a:moveTo>
                <a:lnTo>
                  <a:pt x="3454" y="5765"/>
                </a:lnTo>
                <a:lnTo>
                  <a:pt x="3086" y="6477"/>
                </a:lnTo>
                <a:lnTo>
                  <a:pt x="3327" y="7086"/>
                </a:lnTo>
                <a:lnTo>
                  <a:pt x="3213" y="7543"/>
                </a:lnTo>
                <a:lnTo>
                  <a:pt x="3124" y="7912"/>
                </a:lnTo>
                <a:lnTo>
                  <a:pt x="4330" y="8013"/>
                </a:lnTo>
                <a:lnTo>
                  <a:pt x="4191" y="7518"/>
                </a:lnTo>
                <a:lnTo>
                  <a:pt x="3911" y="6934"/>
                </a:lnTo>
                <a:lnTo>
                  <a:pt x="3632" y="6210"/>
                </a:lnTo>
                <a:lnTo>
                  <a:pt x="4546" y="5384"/>
                </a:lnTo>
                <a:close/>
              </a:path>
              <a:path w="17779" h="12065">
                <a:moveTo>
                  <a:pt x="4597" y="3200"/>
                </a:moveTo>
                <a:lnTo>
                  <a:pt x="4127" y="3327"/>
                </a:lnTo>
                <a:lnTo>
                  <a:pt x="3860" y="3441"/>
                </a:lnTo>
                <a:lnTo>
                  <a:pt x="3708" y="3505"/>
                </a:lnTo>
                <a:lnTo>
                  <a:pt x="4178" y="3378"/>
                </a:lnTo>
                <a:lnTo>
                  <a:pt x="4445" y="3263"/>
                </a:lnTo>
                <a:lnTo>
                  <a:pt x="4597" y="3200"/>
                </a:lnTo>
                <a:close/>
              </a:path>
              <a:path w="17779" h="12065">
                <a:moveTo>
                  <a:pt x="4635" y="9639"/>
                </a:moveTo>
                <a:lnTo>
                  <a:pt x="4051" y="9804"/>
                </a:lnTo>
                <a:lnTo>
                  <a:pt x="3771" y="9918"/>
                </a:lnTo>
                <a:lnTo>
                  <a:pt x="3492" y="10045"/>
                </a:lnTo>
                <a:lnTo>
                  <a:pt x="4076" y="9880"/>
                </a:lnTo>
                <a:lnTo>
                  <a:pt x="4356" y="9753"/>
                </a:lnTo>
                <a:lnTo>
                  <a:pt x="4635" y="9639"/>
                </a:lnTo>
                <a:close/>
              </a:path>
              <a:path w="17779" h="12065">
                <a:moveTo>
                  <a:pt x="5003" y="2616"/>
                </a:moveTo>
                <a:lnTo>
                  <a:pt x="4546" y="2743"/>
                </a:lnTo>
                <a:lnTo>
                  <a:pt x="4279" y="2857"/>
                </a:lnTo>
                <a:lnTo>
                  <a:pt x="4127" y="2921"/>
                </a:lnTo>
                <a:lnTo>
                  <a:pt x="4584" y="2806"/>
                </a:lnTo>
                <a:lnTo>
                  <a:pt x="4305" y="2921"/>
                </a:lnTo>
                <a:lnTo>
                  <a:pt x="3848" y="3111"/>
                </a:lnTo>
                <a:lnTo>
                  <a:pt x="4381" y="3124"/>
                </a:lnTo>
                <a:lnTo>
                  <a:pt x="4914" y="3175"/>
                </a:lnTo>
                <a:lnTo>
                  <a:pt x="4914" y="2667"/>
                </a:lnTo>
                <a:close/>
              </a:path>
              <a:path w="17779" h="12065">
                <a:moveTo>
                  <a:pt x="5384" y="3822"/>
                </a:moveTo>
                <a:lnTo>
                  <a:pt x="3886" y="4216"/>
                </a:lnTo>
                <a:lnTo>
                  <a:pt x="4089" y="3911"/>
                </a:lnTo>
                <a:lnTo>
                  <a:pt x="3708" y="4216"/>
                </a:lnTo>
                <a:lnTo>
                  <a:pt x="3619" y="4546"/>
                </a:lnTo>
                <a:lnTo>
                  <a:pt x="3784" y="4572"/>
                </a:lnTo>
                <a:lnTo>
                  <a:pt x="2374" y="5803"/>
                </a:lnTo>
                <a:lnTo>
                  <a:pt x="3365" y="5511"/>
                </a:lnTo>
                <a:lnTo>
                  <a:pt x="4546" y="4864"/>
                </a:lnTo>
                <a:lnTo>
                  <a:pt x="3429" y="4953"/>
                </a:lnTo>
                <a:lnTo>
                  <a:pt x="3810" y="4572"/>
                </a:lnTo>
                <a:lnTo>
                  <a:pt x="4597" y="4216"/>
                </a:lnTo>
                <a:lnTo>
                  <a:pt x="5384" y="3822"/>
                </a:lnTo>
                <a:close/>
              </a:path>
              <a:path w="17779" h="12065">
                <a:moveTo>
                  <a:pt x="5499" y="2159"/>
                </a:moveTo>
                <a:lnTo>
                  <a:pt x="4775" y="2463"/>
                </a:lnTo>
                <a:lnTo>
                  <a:pt x="4635" y="2527"/>
                </a:lnTo>
                <a:lnTo>
                  <a:pt x="4787" y="2514"/>
                </a:lnTo>
                <a:lnTo>
                  <a:pt x="5080" y="2603"/>
                </a:lnTo>
                <a:lnTo>
                  <a:pt x="5499" y="2159"/>
                </a:lnTo>
                <a:close/>
              </a:path>
              <a:path w="17779" h="12065">
                <a:moveTo>
                  <a:pt x="5854" y="7454"/>
                </a:moveTo>
                <a:lnTo>
                  <a:pt x="4330" y="8013"/>
                </a:lnTo>
                <a:lnTo>
                  <a:pt x="3632" y="8432"/>
                </a:lnTo>
                <a:lnTo>
                  <a:pt x="3784" y="8483"/>
                </a:lnTo>
                <a:lnTo>
                  <a:pt x="4432" y="8039"/>
                </a:lnTo>
                <a:lnTo>
                  <a:pt x="5854" y="7454"/>
                </a:lnTo>
                <a:close/>
              </a:path>
              <a:path w="17779" h="12065">
                <a:moveTo>
                  <a:pt x="5918" y="4927"/>
                </a:moveTo>
                <a:lnTo>
                  <a:pt x="5448" y="5054"/>
                </a:lnTo>
                <a:lnTo>
                  <a:pt x="5181" y="5168"/>
                </a:lnTo>
                <a:lnTo>
                  <a:pt x="5029" y="5232"/>
                </a:lnTo>
                <a:lnTo>
                  <a:pt x="5499" y="5105"/>
                </a:lnTo>
                <a:lnTo>
                  <a:pt x="5765" y="4991"/>
                </a:lnTo>
                <a:lnTo>
                  <a:pt x="5918" y="4927"/>
                </a:lnTo>
                <a:close/>
              </a:path>
              <a:path w="17779" h="12065">
                <a:moveTo>
                  <a:pt x="5969" y="4660"/>
                </a:moveTo>
                <a:lnTo>
                  <a:pt x="5372" y="4826"/>
                </a:lnTo>
                <a:lnTo>
                  <a:pt x="5092" y="4940"/>
                </a:lnTo>
                <a:lnTo>
                  <a:pt x="4813" y="5067"/>
                </a:lnTo>
                <a:lnTo>
                  <a:pt x="5397" y="4902"/>
                </a:lnTo>
                <a:lnTo>
                  <a:pt x="5676" y="4775"/>
                </a:lnTo>
                <a:lnTo>
                  <a:pt x="5969" y="4660"/>
                </a:lnTo>
                <a:close/>
              </a:path>
              <a:path w="17779" h="12065">
                <a:moveTo>
                  <a:pt x="6045" y="8851"/>
                </a:moveTo>
                <a:lnTo>
                  <a:pt x="2654" y="9626"/>
                </a:lnTo>
                <a:lnTo>
                  <a:pt x="1346" y="10185"/>
                </a:lnTo>
                <a:lnTo>
                  <a:pt x="5448" y="9105"/>
                </a:lnTo>
                <a:lnTo>
                  <a:pt x="6045" y="8851"/>
                </a:lnTo>
                <a:close/>
              </a:path>
              <a:path w="17779" h="12065">
                <a:moveTo>
                  <a:pt x="6388" y="2794"/>
                </a:moveTo>
                <a:lnTo>
                  <a:pt x="5918" y="2921"/>
                </a:lnTo>
                <a:lnTo>
                  <a:pt x="5651" y="3035"/>
                </a:lnTo>
                <a:lnTo>
                  <a:pt x="5499" y="3098"/>
                </a:lnTo>
                <a:lnTo>
                  <a:pt x="5969" y="2971"/>
                </a:lnTo>
                <a:lnTo>
                  <a:pt x="6223" y="2857"/>
                </a:lnTo>
                <a:lnTo>
                  <a:pt x="6388" y="2794"/>
                </a:lnTo>
                <a:close/>
              </a:path>
              <a:path w="17779" h="12065">
                <a:moveTo>
                  <a:pt x="6400" y="8064"/>
                </a:moveTo>
                <a:lnTo>
                  <a:pt x="4216" y="8509"/>
                </a:lnTo>
                <a:lnTo>
                  <a:pt x="3657" y="8750"/>
                </a:lnTo>
                <a:lnTo>
                  <a:pt x="3835" y="8572"/>
                </a:lnTo>
                <a:lnTo>
                  <a:pt x="4483" y="8369"/>
                </a:lnTo>
                <a:lnTo>
                  <a:pt x="5219" y="8051"/>
                </a:lnTo>
                <a:lnTo>
                  <a:pt x="3949" y="8458"/>
                </a:lnTo>
                <a:lnTo>
                  <a:pt x="3771" y="8509"/>
                </a:lnTo>
                <a:lnTo>
                  <a:pt x="3352" y="8648"/>
                </a:lnTo>
                <a:lnTo>
                  <a:pt x="3213" y="8801"/>
                </a:lnTo>
                <a:lnTo>
                  <a:pt x="3352" y="8724"/>
                </a:lnTo>
                <a:lnTo>
                  <a:pt x="3378" y="8051"/>
                </a:lnTo>
                <a:lnTo>
                  <a:pt x="2540" y="8407"/>
                </a:lnTo>
                <a:lnTo>
                  <a:pt x="1511" y="8839"/>
                </a:lnTo>
                <a:lnTo>
                  <a:pt x="2667" y="8813"/>
                </a:lnTo>
                <a:lnTo>
                  <a:pt x="2590" y="8953"/>
                </a:lnTo>
                <a:lnTo>
                  <a:pt x="2755" y="8902"/>
                </a:lnTo>
                <a:lnTo>
                  <a:pt x="1092" y="9855"/>
                </a:lnTo>
                <a:lnTo>
                  <a:pt x="3073" y="9156"/>
                </a:lnTo>
                <a:lnTo>
                  <a:pt x="3429" y="9029"/>
                </a:lnTo>
                <a:lnTo>
                  <a:pt x="3695" y="8928"/>
                </a:lnTo>
                <a:lnTo>
                  <a:pt x="3441" y="8966"/>
                </a:lnTo>
                <a:lnTo>
                  <a:pt x="5689" y="8369"/>
                </a:lnTo>
                <a:lnTo>
                  <a:pt x="6400" y="8064"/>
                </a:lnTo>
                <a:close/>
              </a:path>
              <a:path w="17779" h="12065">
                <a:moveTo>
                  <a:pt x="6477" y="1346"/>
                </a:moveTo>
                <a:lnTo>
                  <a:pt x="6007" y="1473"/>
                </a:lnTo>
                <a:lnTo>
                  <a:pt x="5740" y="1587"/>
                </a:lnTo>
                <a:lnTo>
                  <a:pt x="5588" y="1651"/>
                </a:lnTo>
                <a:lnTo>
                  <a:pt x="6057" y="1524"/>
                </a:lnTo>
                <a:lnTo>
                  <a:pt x="6311" y="1409"/>
                </a:lnTo>
                <a:lnTo>
                  <a:pt x="6477" y="1346"/>
                </a:lnTo>
                <a:close/>
              </a:path>
              <a:path w="17779" h="12065">
                <a:moveTo>
                  <a:pt x="6921" y="2501"/>
                </a:moveTo>
                <a:lnTo>
                  <a:pt x="6451" y="2628"/>
                </a:lnTo>
                <a:lnTo>
                  <a:pt x="6184" y="2743"/>
                </a:lnTo>
                <a:lnTo>
                  <a:pt x="6032" y="2806"/>
                </a:lnTo>
                <a:lnTo>
                  <a:pt x="6502" y="2679"/>
                </a:lnTo>
                <a:lnTo>
                  <a:pt x="6769" y="2565"/>
                </a:lnTo>
                <a:lnTo>
                  <a:pt x="6921" y="2501"/>
                </a:lnTo>
                <a:close/>
              </a:path>
              <a:path w="17779" h="12065">
                <a:moveTo>
                  <a:pt x="7035" y="2336"/>
                </a:moveTo>
                <a:lnTo>
                  <a:pt x="6121" y="2590"/>
                </a:lnTo>
                <a:lnTo>
                  <a:pt x="5016" y="3060"/>
                </a:lnTo>
                <a:lnTo>
                  <a:pt x="6692" y="2476"/>
                </a:lnTo>
                <a:lnTo>
                  <a:pt x="7035" y="2336"/>
                </a:lnTo>
                <a:close/>
              </a:path>
              <a:path w="17779" h="12065">
                <a:moveTo>
                  <a:pt x="7442" y="1816"/>
                </a:moveTo>
                <a:lnTo>
                  <a:pt x="6858" y="1981"/>
                </a:lnTo>
                <a:lnTo>
                  <a:pt x="6578" y="2095"/>
                </a:lnTo>
                <a:lnTo>
                  <a:pt x="6299" y="2222"/>
                </a:lnTo>
                <a:lnTo>
                  <a:pt x="6883" y="2057"/>
                </a:lnTo>
                <a:lnTo>
                  <a:pt x="7162" y="1930"/>
                </a:lnTo>
                <a:lnTo>
                  <a:pt x="7442" y="1816"/>
                </a:lnTo>
                <a:close/>
              </a:path>
              <a:path w="17779" h="12065">
                <a:moveTo>
                  <a:pt x="7493" y="10871"/>
                </a:moveTo>
                <a:lnTo>
                  <a:pt x="5588" y="11226"/>
                </a:lnTo>
                <a:lnTo>
                  <a:pt x="5397" y="11010"/>
                </a:lnTo>
                <a:lnTo>
                  <a:pt x="5753" y="10833"/>
                </a:lnTo>
                <a:lnTo>
                  <a:pt x="5410" y="10769"/>
                </a:lnTo>
                <a:lnTo>
                  <a:pt x="5295" y="10629"/>
                </a:lnTo>
                <a:lnTo>
                  <a:pt x="5613" y="10490"/>
                </a:lnTo>
                <a:lnTo>
                  <a:pt x="5283" y="10591"/>
                </a:lnTo>
                <a:lnTo>
                  <a:pt x="5562" y="9944"/>
                </a:lnTo>
                <a:lnTo>
                  <a:pt x="5118" y="10134"/>
                </a:lnTo>
                <a:lnTo>
                  <a:pt x="5384" y="9537"/>
                </a:lnTo>
                <a:lnTo>
                  <a:pt x="4787" y="9791"/>
                </a:lnTo>
                <a:lnTo>
                  <a:pt x="5092" y="9474"/>
                </a:lnTo>
                <a:lnTo>
                  <a:pt x="4368" y="9779"/>
                </a:lnTo>
                <a:lnTo>
                  <a:pt x="4229" y="9842"/>
                </a:lnTo>
                <a:lnTo>
                  <a:pt x="4381" y="9829"/>
                </a:lnTo>
                <a:lnTo>
                  <a:pt x="4559" y="9893"/>
                </a:lnTo>
                <a:lnTo>
                  <a:pt x="4432" y="9944"/>
                </a:lnTo>
                <a:lnTo>
                  <a:pt x="3886" y="10172"/>
                </a:lnTo>
                <a:lnTo>
                  <a:pt x="4508" y="10223"/>
                </a:lnTo>
                <a:lnTo>
                  <a:pt x="4749" y="10287"/>
                </a:lnTo>
                <a:lnTo>
                  <a:pt x="4597" y="10350"/>
                </a:lnTo>
                <a:lnTo>
                  <a:pt x="4051" y="10579"/>
                </a:lnTo>
                <a:lnTo>
                  <a:pt x="4673" y="10629"/>
                </a:lnTo>
                <a:lnTo>
                  <a:pt x="4927" y="10706"/>
                </a:lnTo>
                <a:lnTo>
                  <a:pt x="4749" y="10769"/>
                </a:lnTo>
                <a:lnTo>
                  <a:pt x="4470" y="10896"/>
                </a:lnTo>
                <a:lnTo>
                  <a:pt x="5054" y="10731"/>
                </a:lnTo>
                <a:lnTo>
                  <a:pt x="4813" y="10922"/>
                </a:lnTo>
                <a:lnTo>
                  <a:pt x="4152" y="11391"/>
                </a:lnTo>
                <a:lnTo>
                  <a:pt x="4889" y="11341"/>
                </a:lnTo>
                <a:lnTo>
                  <a:pt x="5156" y="11645"/>
                </a:lnTo>
                <a:lnTo>
                  <a:pt x="6324" y="11430"/>
                </a:lnTo>
                <a:lnTo>
                  <a:pt x="7493" y="10871"/>
                </a:lnTo>
                <a:close/>
              </a:path>
              <a:path w="17779" h="12065">
                <a:moveTo>
                  <a:pt x="7543" y="2349"/>
                </a:moveTo>
                <a:lnTo>
                  <a:pt x="6235" y="2870"/>
                </a:lnTo>
                <a:lnTo>
                  <a:pt x="6083" y="2933"/>
                </a:lnTo>
                <a:lnTo>
                  <a:pt x="6299" y="2921"/>
                </a:lnTo>
                <a:lnTo>
                  <a:pt x="5575" y="3378"/>
                </a:lnTo>
                <a:lnTo>
                  <a:pt x="5905" y="3403"/>
                </a:lnTo>
                <a:lnTo>
                  <a:pt x="5842" y="3695"/>
                </a:lnTo>
                <a:lnTo>
                  <a:pt x="5168" y="4546"/>
                </a:lnTo>
                <a:lnTo>
                  <a:pt x="6172" y="3670"/>
                </a:lnTo>
                <a:lnTo>
                  <a:pt x="6159" y="3200"/>
                </a:lnTo>
                <a:lnTo>
                  <a:pt x="6299" y="3022"/>
                </a:lnTo>
                <a:lnTo>
                  <a:pt x="7543" y="2349"/>
                </a:lnTo>
                <a:close/>
              </a:path>
              <a:path w="17779" h="12065">
                <a:moveTo>
                  <a:pt x="7594" y="1905"/>
                </a:moveTo>
                <a:lnTo>
                  <a:pt x="6921" y="2082"/>
                </a:lnTo>
                <a:lnTo>
                  <a:pt x="6629" y="2209"/>
                </a:lnTo>
                <a:lnTo>
                  <a:pt x="6261" y="2362"/>
                </a:lnTo>
                <a:lnTo>
                  <a:pt x="6934" y="2197"/>
                </a:lnTo>
                <a:lnTo>
                  <a:pt x="7226" y="2070"/>
                </a:lnTo>
                <a:lnTo>
                  <a:pt x="7594" y="1905"/>
                </a:lnTo>
                <a:close/>
              </a:path>
              <a:path w="17779" h="12065">
                <a:moveTo>
                  <a:pt x="8864" y="3263"/>
                </a:moveTo>
                <a:lnTo>
                  <a:pt x="8597" y="3403"/>
                </a:lnTo>
                <a:lnTo>
                  <a:pt x="8775" y="3454"/>
                </a:lnTo>
                <a:lnTo>
                  <a:pt x="8864" y="3263"/>
                </a:lnTo>
                <a:close/>
              </a:path>
              <a:path w="17779" h="12065">
                <a:moveTo>
                  <a:pt x="8928" y="990"/>
                </a:moveTo>
                <a:lnTo>
                  <a:pt x="8458" y="1117"/>
                </a:lnTo>
                <a:lnTo>
                  <a:pt x="8191" y="1231"/>
                </a:lnTo>
                <a:lnTo>
                  <a:pt x="8039" y="1295"/>
                </a:lnTo>
                <a:lnTo>
                  <a:pt x="8509" y="1168"/>
                </a:lnTo>
                <a:lnTo>
                  <a:pt x="8775" y="1054"/>
                </a:lnTo>
                <a:lnTo>
                  <a:pt x="8928" y="990"/>
                </a:lnTo>
                <a:close/>
              </a:path>
              <a:path w="17779" h="12065">
                <a:moveTo>
                  <a:pt x="9321" y="292"/>
                </a:moveTo>
                <a:lnTo>
                  <a:pt x="8597" y="596"/>
                </a:lnTo>
                <a:lnTo>
                  <a:pt x="8458" y="660"/>
                </a:lnTo>
                <a:lnTo>
                  <a:pt x="8610" y="647"/>
                </a:lnTo>
                <a:lnTo>
                  <a:pt x="8902" y="736"/>
                </a:lnTo>
                <a:lnTo>
                  <a:pt x="9321" y="292"/>
                </a:lnTo>
                <a:close/>
              </a:path>
              <a:path w="17779" h="12065">
                <a:moveTo>
                  <a:pt x="9398" y="3340"/>
                </a:moveTo>
                <a:lnTo>
                  <a:pt x="9220" y="3314"/>
                </a:lnTo>
                <a:lnTo>
                  <a:pt x="9042" y="3390"/>
                </a:lnTo>
                <a:lnTo>
                  <a:pt x="9004" y="3556"/>
                </a:lnTo>
                <a:lnTo>
                  <a:pt x="9398" y="3340"/>
                </a:lnTo>
                <a:close/>
              </a:path>
              <a:path w="17779" h="12065">
                <a:moveTo>
                  <a:pt x="9448" y="3860"/>
                </a:moveTo>
                <a:lnTo>
                  <a:pt x="9245" y="3860"/>
                </a:lnTo>
                <a:lnTo>
                  <a:pt x="9004" y="3556"/>
                </a:lnTo>
                <a:lnTo>
                  <a:pt x="6692" y="4851"/>
                </a:lnTo>
                <a:lnTo>
                  <a:pt x="9067" y="4191"/>
                </a:lnTo>
                <a:lnTo>
                  <a:pt x="9309" y="4013"/>
                </a:lnTo>
                <a:lnTo>
                  <a:pt x="9448" y="3860"/>
                </a:lnTo>
                <a:close/>
              </a:path>
              <a:path w="17779" h="12065">
                <a:moveTo>
                  <a:pt x="10045" y="2222"/>
                </a:moveTo>
                <a:lnTo>
                  <a:pt x="9575" y="2349"/>
                </a:lnTo>
                <a:lnTo>
                  <a:pt x="9309" y="2463"/>
                </a:lnTo>
                <a:lnTo>
                  <a:pt x="9156" y="2527"/>
                </a:lnTo>
                <a:lnTo>
                  <a:pt x="9626" y="2400"/>
                </a:lnTo>
                <a:lnTo>
                  <a:pt x="9893" y="2286"/>
                </a:lnTo>
                <a:lnTo>
                  <a:pt x="10045" y="2222"/>
                </a:lnTo>
                <a:close/>
              </a:path>
              <a:path w="17779" h="12065">
                <a:moveTo>
                  <a:pt x="10680" y="508"/>
                </a:moveTo>
                <a:lnTo>
                  <a:pt x="9969" y="812"/>
                </a:lnTo>
                <a:lnTo>
                  <a:pt x="9791" y="889"/>
                </a:lnTo>
                <a:lnTo>
                  <a:pt x="9118" y="1066"/>
                </a:lnTo>
                <a:lnTo>
                  <a:pt x="8826" y="1193"/>
                </a:lnTo>
                <a:lnTo>
                  <a:pt x="8458" y="1346"/>
                </a:lnTo>
                <a:lnTo>
                  <a:pt x="9131" y="1181"/>
                </a:lnTo>
                <a:lnTo>
                  <a:pt x="9423" y="1054"/>
                </a:lnTo>
                <a:lnTo>
                  <a:pt x="10033" y="965"/>
                </a:lnTo>
                <a:lnTo>
                  <a:pt x="10629" y="914"/>
                </a:lnTo>
                <a:lnTo>
                  <a:pt x="10680" y="508"/>
                </a:lnTo>
                <a:close/>
              </a:path>
              <a:path w="17779" h="12065">
                <a:moveTo>
                  <a:pt x="11252" y="977"/>
                </a:moveTo>
                <a:lnTo>
                  <a:pt x="9855" y="1257"/>
                </a:lnTo>
                <a:lnTo>
                  <a:pt x="10071" y="1104"/>
                </a:lnTo>
                <a:lnTo>
                  <a:pt x="8267" y="1600"/>
                </a:lnTo>
                <a:lnTo>
                  <a:pt x="8382" y="1739"/>
                </a:lnTo>
                <a:lnTo>
                  <a:pt x="8140" y="1879"/>
                </a:lnTo>
                <a:lnTo>
                  <a:pt x="8382" y="1828"/>
                </a:lnTo>
                <a:lnTo>
                  <a:pt x="8458" y="2222"/>
                </a:lnTo>
                <a:lnTo>
                  <a:pt x="7454" y="3048"/>
                </a:lnTo>
                <a:lnTo>
                  <a:pt x="7658" y="3263"/>
                </a:lnTo>
                <a:lnTo>
                  <a:pt x="7683" y="3441"/>
                </a:lnTo>
                <a:lnTo>
                  <a:pt x="5867" y="4114"/>
                </a:lnTo>
                <a:lnTo>
                  <a:pt x="5080" y="4660"/>
                </a:lnTo>
                <a:lnTo>
                  <a:pt x="4584" y="5067"/>
                </a:lnTo>
                <a:lnTo>
                  <a:pt x="3365" y="5511"/>
                </a:lnTo>
                <a:lnTo>
                  <a:pt x="2971" y="5753"/>
                </a:lnTo>
                <a:lnTo>
                  <a:pt x="2832" y="5803"/>
                </a:lnTo>
                <a:lnTo>
                  <a:pt x="2552" y="5930"/>
                </a:lnTo>
                <a:lnTo>
                  <a:pt x="3136" y="5765"/>
                </a:lnTo>
                <a:lnTo>
                  <a:pt x="3416" y="5638"/>
                </a:lnTo>
                <a:lnTo>
                  <a:pt x="3695" y="5524"/>
                </a:lnTo>
                <a:lnTo>
                  <a:pt x="3327" y="5638"/>
                </a:lnTo>
                <a:lnTo>
                  <a:pt x="4508" y="5130"/>
                </a:lnTo>
                <a:lnTo>
                  <a:pt x="4292" y="5295"/>
                </a:lnTo>
                <a:lnTo>
                  <a:pt x="5029" y="4902"/>
                </a:lnTo>
                <a:lnTo>
                  <a:pt x="7518" y="3556"/>
                </a:lnTo>
                <a:lnTo>
                  <a:pt x="6832" y="3949"/>
                </a:lnTo>
                <a:lnTo>
                  <a:pt x="7658" y="3784"/>
                </a:lnTo>
                <a:lnTo>
                  <a:pt x="8559" y="3390"/>
                </a:lnTo>
                <a:lnTo>
                  <a:pt x="8369" y="3340"/>
                </a:lnTo>
                <a:lnTo>
                  <a:pt x="8407" y="2768"/>
                </a:lnTo>
                <a:lnTo>
                  <a:pt x="8572" y="2590"/>
                </a:lnTo>
                <a:lnTo>
                  <a:pt x="8623" y="1892"/>
                </a:lnTo>
                <a:lnTo>
                  <a:pt x="8610" y="2400"/>
                </a:lnTo>
                <a:lnTo>
                  <a:pt x="10033" y="2222"/>
                </a:lnTo>
                <a:lnTo>
                  <a:pt x="9550" y="1981"/>
                </a:lnTo>
                <a:lnTo>
                  <a:pt x="9652" y="1663"/>
                </a:lnTo>
                <a:lnTo>
                  <a:pt x="9334" y="1625"/>
                </a:lnTo>
                <a:lnTo>
                  <a:pt x="10477" y="1308"/>
                </a:lnTo>
                <a:lnTo>
                  <a:pt x="11252" y="977"/>
                </a:lnTo>
                <a:close/>
              </a:path>
              <a:path w="17779" h="12065">
                <a:moveTo>
                  <a:pt x="11391" y="2260"/>
                </a:moveTo>
                <a:lnTo>
                  <a:pt x="8877" y="2768"/>
                </a:lnTo>
                <a:lnTo>
                  <a:pt x="8864" y="3263"/>
                </a:lnTo>
                <a:lnTo>
                  <a:pt x="9220" y="3314"/>
                </a:lnTo>
                <a:lnTo>
                  <a:pt x="11391" y="2260"/>
                </a:lnTo>
                <a:close/>
              </a:path>
              <a:path w="17779" h="12065">
                <a:moveTo>
                  <a:pt x="11391" y="0"/>
                </a:moveTo>
                <a:lnTo>
                  <a:pt x="10718" y="177"/>
                </a:lnTo>
                <a:lnTo>
                  <a:pt x="10426" y="304"/>
                </a:lnTo>
                <a:lnTo>
                  <a:pt x="10058" y="457"/>
                </a:lnTo>
                <a:lnTo>
                  <a:pt x="10731" y="292"/>
                </a:lnTo>
                <a:lnTo>
                  <a:pt x="11023" y="165"/>
                </a:lnTo>
                <a:lnTo>
                  <a:pt x="11391" y="0"/>
                </a:lnTo>
                <a:close/>
              </a:path>
              <a:path w="17779" h="12065">
                <a:moveTo>
                  <a:pt x="12331" y="1384"/>
                </a:moveTo>
                <a:lnTo>
                  <a:pt x="11607" y="1689"/>
                </a:lnTo>
                <a:lnTo>
                  <a:pt x="11468" y="1752"/>
                </a:lnTo>
                <a:lnTo>
                  <a:pt x="11620" y="1739"/>
                </a:lnTo>
                <a:lnTo>
                  <a:pt x="11912" y="1828"/>
                </a:lnTo>
                <a:lnTo>
                  <a:pt x="12331" y="1384"/>
                </a:lnTo>
                <a:close/>
              </a:path>
              <a:path w="17779" h="12065">
                <a:moveTo>
                  <a:pt x="13309" y="5257"/>
                </a:moveTo>
                <a:lnTo>
                  <a:pt x="12725" y="5422"/>
                </a:lnTo>
                <a:lnTo>
                  <a:pt x="12446" y="5537"/>
                </a:lnTo>
                <a:lnTo>
                  <a:pt x="12166" y="5664"/>
                </a:lnTo>
                <a:lnTo>
                  <a:pt x="12750" y="5499"/>
                </a:lnTo>
                <a:lnTo>
                  <a:pt x="13030" y="5372"/>
                </a:lnTo>
                <a:lnTo>
                  <a:pt x="13309" y="5257"/>
                </a:lnTo>
                <a:close/>
              </a:path>
              <a:path w="17779" h="12065">
                <a:moveTo>
                  <a:pt x="13601" y="4699"/>
                </a:moveTo>
                <a:lnTo>
                  <a:pt x="13131" y="4826"/>
                </a:lnTo>
                <a:lnTo>
                  <a:pt x="12865" y="4940"/>
                </a:lnTo>
                <a:lnTo>
                  <a:pt x="12712" y="5003"/>
                </a:lnTo>
                <a:lnTo>
                  <a:pt x="13182" y="4876"/>
                </a:lnTo>
                <a:lnTo>
                  <a:pt x="13436" y="4762"/>
                </a:lnTo>
                <a:lnTo>
                  <a:pt x="13601" y="4699"/>
                </a:lnTo>
                <a:close/>
              </a:path>
              <a:path w="17779" h="12065">
                <a:moveTo>
                  <a:pt x="14719" y="4521"/>
                </a:moveTo>
                <a:lnTo>
                  <a:pt x="13182" y="5054"/>
                </a:lnTo>
                <a:lnTo>
                  <a:pt x="12941" y="5143"/>
                </a:lnTo>
                <a:lnTo>
                  <a:pt x="12369" y="5359"/>
                </a:lnTo>
                <a:lnTo>
                  <a:pt x="12674" y="5397"/>
                </a:lnTo>
                <a:lnTo>
                  <a:pt x="13538" y="5016"/>
                </a:lnTo>
                <a:lnTo>
                  <a:pt x="14719" y="4521"/>
                </a:lnTo>
                <a:close/>
              </a:path>
              <a:path w="17779" h="12065">
                <a:moveTo>
                  <a:pt x="16179" y="9321"/>
                </a:moveTo>
                <a:lnTo>
                  <a:pt x="15595" y="9474"/>
                </a:lnTo>
                <a:lnTo>
                  <a:pt x="15316" y="9601"/>
                </a:lnTo>
                <a:lnTo>
                  <a:pt x="15036" y="9715"/>
                </a:lnTo>
                <a:lnTo>
                  <a:pt x="15621" y="9563"/>
                </a:lnTo>
                <a:lnTo>
                  <a:pt x="15900" y="9436"/>
                </a:lnTo>
                <a:lnTo>
                  <a:pt x="16179" y="9321"/>
                </a:lnTo>
                <a:close/>
              </a:path>
              <a:path w="17779" h="12065">
                <a:moveTo>
                  <a:pt x="17157" y="9220"/>
                </a:moveTo>
                <a:lnTo>
                  <a:pt x="15392" y="9791"/>
                </a:lnTo>
                <a:lnTo>
                  <a:pt x="14757" y="10248"/>
                </a:lnTo>
                <a:lnTo>
                  <a:pt x="17157" y="9220"/>
                </a:lnTo>
                <a:close/>
              </a:path>
            </a:pathLst>
          </a:custGeom>
          <a:solidFill>
            <a:srgbClr val="B88F51"/>
          </a:solidFill>
        </p:spPr>
        <p:txBody>
          <a:bodyPr wrap="square" lIns="0" tIns="0" rIns="0" bIns="0" rtlCol="0"/>
          <a:lstStyle/>
          <a:p>
            <a:endParaRPr sz="2511"/>
          </a:p>
        </p:txBody>
      </p:sp>
      <p:sp>
        <p:nvSpPr>
          <p:cNvPr id="221" name="bg object 221"/>
          <p:cNvSpPr/>
          <p:nvPr/>
        </p:nvSpPr>
        <p:spPr>
          <a:xfrm>
            <a:off x="7855728" y="280464"/>
            <a:ext cx="28972" cy="36909"/>
          </a:xfrm>
          <a:custGeom>
            <a:avLst/>
            <a:gdLst/>
            <a:ahLst/>
            <a:cxnLst/>
            <a:rect l="l" t="t" r="r" b="b"/>
            <a:pathLst>
              <a:path w="46354" h="59054">
                <a:moveTo>
                  <a:pt x="1498" y="3365"/>
                </a:moveTo>
                <a:lnTo>
                  <a:pt x="546" y="3771"/>
                </a:lnTo>
                <a:lnTo>
                  <a:pt x="0" y="4000"/>
                </a:lnTo>
                <a:lnTo>
                  <a:pt x="622" y="4051"/>
                </a:lnTo>
                <a:lnTo>
                  <a:pt x="1143" y="4178"/>
                </a:lnTo>
                <a:lnTo>
                  <a:pt x="1498" y="3365"/>
                </a:lnTo>
                <a:close/>
              </a:path>
              <a:path w="46354" h="59054">
                <a:moveTo>
                  <a:pt x="1612" y="4394"/>
                </a:moveTo>
                <a:lnTo>
                  <a:pt x="1143" y="4521"/>
                </a:lnTo>
                <a:lnTo>
                  <a:pt x="876" y="4635"/>
                </a:lnTo>
                <a:lnTo>
                  <a:pt x="723" y="4699"/>
                </a:lnTo>
                <a:lnTo>
                  <a:pt x="1193" y="4572"/>
                </a:lnTo>
                <a:lnTo>
                  <a:pt x="1447" y="4457"/>
                </a:lnTo>
                <a:lnTo>
                  <a:pt x="1612" y="4394"/>
                </a:lnTo>
                <a:close/>
              </a:path>
              <a:path w="46354" h="59054">
                <a:moveTo>
                  <a:pt x="1866" y="4635"/>
                </a:moveTo>
                <a:lnTo>
                  <a:pt x="1270" y="4787"/>
                </a:lnTo>
                <a:lnTo>
                  <a:pt x="990" y="4914"/>
                </a:lnTo>
                <a:lnTo>
                  <a:pt x="711" y="5029"/>
                </a:lnTo>
                <a:lnTo>
                  <a:pt x="1295" y="4876"/>
                </a:lnTo>
                <a:lnTo>
                  <a:pt x="1574" y="4749"/>
                </a:lnTo>
                <a:lnTo>
                  <a:pt x="1866" y="4635"/>
                </a:lnTo>
                <a:close/>
              </a:path>
              <a:path w="46354" h="59054">
                <a:moveTo>
                  <a:pt x="1930" y="1511"/>
                </a:moveTo>
                <a:lnTo>
                  <a:pt x="1397" y="1663"/>
                </a:lnTo>
                <a:lnTo>
                  <a:pt x="1714" y="1244"/>
                </a:lnTo>
                <a:lnTo>
                  <a:pt x="977" y="1562"/>
                </a:lnTo>
                <a:lnTo>
                  <a:pt x="774" y="1651"/>
                </a:lnTo>
                <a:lnTo>
                  <a:pt x="990" y="1625"/>
                </a:lnTo>
                <a:lnTo>
                  <a:pt x="1206" y="1739"/>
                </a:lnTo>
                <a:lnTo>
                  <a:pt x="1066" y="1790"/>
                </a:lnTo>
                <a:lnTo>
                  <a:pt x="787" y="1917"/>
                </a:lnTo>
                <a:lnTo>
                  <a:pt x="1295" y="1778"/>
                </a:lnTo>
                <a:lnTo>
                  <a:pt x="1651" y="1625"/>
                </a:lnTo>
                <a:lnTo>
                  <a:pt x="1930" y="1511"/>
                </a:lnTo>
                <a:close/>
              </a:path>
              <a:path w="46354" h="59054">
                <a:moveTo>
                  <a:pt x="3657" y="3365"/>
                </a:moveTo>
                <a:lnTo>
                  <a:pt x="3492" y="3073"/>
                </a:lnTo>
                <a:lnTo>
                  <a:pt x="3035" y="3530"/>
                </a:lnTo>
                <a:lnTo>
                  <a:pt x="3657" y="3365"/>
                </a:lnTo>
                <a:close/>
              </a:path>
              <a:path w="46354" h="59054">
                <a:moveTo>
                  <a:pt x="3886" y="1549"/>
                </a:moveTo>
                <a:lnTo>
                  <a:pt x="3302" y="1714"/>
                </a:lnTo>
                <a:lnTo>
                  <a:pt x="3022" y="1828"/>
                </a:lnTo>
                <a:lnTo>
                  <a:pt x="2743" y="1955"/>
                </a:lnTo>
                <a:lnTo>
                  <a:pt x="3327" y="1790"/>
                </a:lnTo>
                <a:lnTo>
                  <a:pt x="3606" y="1663"/>
                </a:lnTo>
                <a:lnTo>
                  <a:pt x="3886" y="1549"/>
                </a:lnTo>
                <a:close/>
              </a:path>
              <a:path w="46354" h="59054">
                <a:moveTo>
                  <a:pt x="3949" y="2552"/>
                </a:moveTo>
                <a:lnTo>
                  <a:pt x="3810" y="2565"/>
                </a:lnTo>
                <a:lnTo>
                  <a:pt x="2590" y="3022"/>
                </a:lnTo>
                <a:lnTo>
                  <a:pt x="3467" y="3073"/>
                </a:lnTo>
                <a:lnTo>
                  <a:pt x="3949" y="2552"/>
                </a:lnTo>
                <a:close/>
              </a:path>
              <a:path w="46354" h="59054">
                <a:moveTo>
                  <a:pt x="4013" y="2501"/>
                </a:moveTo>
                <a:lnTo>
                  <a:pt x="3835" y="2552"/>
                </a:lnTo>
                <a:lnTo>
                  <a:pt x="4013" y="2501"/>
                </a:lnTo>
                <a:close/>
              </a:path>
              <a:path w="46354" h="59054">
                <a:moveTo>
                  <a:pt x="4178" y="965"/>
                </a:moveTo>
                <a:lnTo>
                  <a:pt x="3708" y="1092"/>
                </a:lnTo>
                <a:lnTo>
                  <a:pt x="3441" y="1206"/>
                </a:lnTo>
                <a:lnTo>
                  <a:pt x="3289" y="1270"/>
                </a:lnTo>
                <a:lnTo>
                  <a:pt x="3759" y="1143"/>
                </a:lnTo>
                <a:lnTo>
                  <a:pt x="4013" y="1028"/>
                </a:lnTo>
                <a:lnTo>
                  <a:pt x="4178" y="965"/>
                </a:lnTo>
                <a:close/>
              </a:path>
              <a:path w="46354" h="59054">
                <a:moveTo>
                  <a:pt x="4254" y="812"/>
                </a:moveTo>
                <a:lnTo>
                  <a:pt x="3708" y="965"/>
                </a:lnTo>
                <a:lnTo>
                  <a:pt x="4051" y="609"/>
                </a:lnTo>
                <a:lnTo>
                  <a:pt x="3327" y="914"/>
                </a:lnTo>
                <a:lnTo>
                  <a:pt x="3187" y="977"/>
                </a:lnTo>
                <a:lnTo>
                  <a:pt x="3340" y="965"/>
                </a:lnTo>
                <a:lnTo>
                  <a:pt x="3543" y="1041"/>
                </a:lnTo>
                <a:lnTo>
                  <a:pt x="3390" y="1092"/>
                </a:lnTo>
                <a:lnTo>
                  <a:pt x="3111" y="1219"/>
                </a:lnTo>
                <a:lnTo>
                  <a:pt x="3695" y="1054"/>
                </a:lnTo>
                <a:lnTo>
                  <a:pt x="3975" y="927"/>
                </a:lnTo>
                <a:lnTo>
                  <a:pt x="4254" y="812"/>
                </a:lnTo>
                <a:close/>
              </a:path>
              <a:path w="46354" h="59054">
                <a:moveTo>
                  <a:pt x="4343" y="1701"/>
                </a:moveTo>
                <a:lnTo>
                  <a:pt x="3733" y="1968"/>
                </a:lnTo>
                <a:lnTo>
                  <a:pt x="3530" y="2057"/>
                </a:lnTo>
                <a:lnTo>
                  <a:pt x="3733" y="2044"/>
                </a:lnTo>
                <a:lnTo>
                  <a:pt x="4203" y="2082"/>
                </a:lnTo>
                <a:lnTo>
                  <a:pt x="4343" y="1701"/>
                </a:lnTo>
                <a:close/>
              </a:path>
              <a:path w="46354" h="59054">
                <a:moveTo>
                  <a:pt x="4445" y="0"/>
                </a:moveTo>
                <a:lnTo>
                  <a:pt x="3975" y="127"/>
                </a:lnTo>
                <a:lnTo>
                  <a:pt x="3708" y="241"/>
                </a:lnTo>
                <a:lnTo>
                  <a:pt x="3556" y="304"/>
                </a:lnTo>
                <a:lnTo>
                  <a:pt x="4025" y="177"/>
                </a:lnTo>
                <a:lnTo>
                  <a:pt x="4292" y="63"/>
                </a:lnTo>
                <a:lnTo>
                  <a:pt x="4445" y="0"/>
                </a:lnTo>
                <a:close/>
              </a:path>
              <a:path w="46354" h="59054">
                <a:moveTo>
                  <a:pt x="4572" y="330"/>
                </a:moveTo>
                <a:lnTo>
                  <a:pt x="4102" y="457"/>
                </a:lnTo>
                <a:lnTo>
                  <a:pt x="3835" y="571"/>
                </a:lnTo>
                <a:lnTo>
                  <a:pt x="3683" y="635"/>
                </a:lnTo>
                <a:lnTo>
                  <a:pt x="4152" y="508"/>
                </a:lnTo>
                <a:lnTo>
                  <a:pt x="4419" y="393"/>
                </a:lnTo>
                <a:lnTo>
                  <a:pt x="4572" y="330"/>
                </a:lnTo>
                <a:close/>
              </a:path>
              <a:path w="46354" h="59054">
                <a:moveTo>
                  <a:pt x="4711" y="12"/>
                </a:moveTo>
                <a:lnTo>
                  <a:pt x="4038" y="190"/>
                </a:lnTo>
                <a:lnTo>
                  <a:pt x="3746" y="317"/>
                </a:lnTo>
                <a:lnTo>
                  <a:pt x="3378" y="469"/>
                </a:lnTo>
                <a:lnTo>
                  <a:pt x="4051" y="304"/>
                </a:lnTo>
                <a:lnTo>
                  <a:pt x="4343" y="177"/>
                </a:lnTo>
                <a:lnTo>
                  <a:pt x="4711" y="12"/>
                </a:lnTo>
                <a:close/>
              </a:path>
              <a:path w="46354" h="59054">
                <a:moveTo>
                  <a:pt x="5130" y="584"/>
                </a:moveTo>
                <a:lnTo>
                  <a:pt x="5092" y="190"/>
                </a:lnTo>
                <a:lnTo>
                  <a:pt x="4445" y="469"/>
                </a:lnTo>
                <a:lnTo>
                  <a:pt x="4140" y="596"/>
                </a:lnTo>
                <a:lnTo>
                  <a:pt x="4508" y="635"/>
                </a:lnTo>
                <a:lnTo>
                  <a:pt x="5130" y="584"/>
                </a:lnTo>
                <a:close/>
              </a:path>
              <a:path w="46354" h="59054">
                <a:moveTo>
                  <a:pt x="5168" y="1968"/>
                </a:moveTo>
                <a:lnTo>
                  <a:pt x="4305" y="2057"/>
                </a:lnTo>
                <a:lnTo>
                  <a:pt x="3822" y="2197"/>
                </a:lnTo>
                <a:lnTo>
                  <a:pt x="2832" y="2489"/>
                </a:lnTo>
                <a:lnTo>
                  <a:pt x="2971" y="2844"/>
                </a:lnTo>
                <a:lnTo>
                  <a:pt x="5168" y="1968"/>
                </a:lnTo>
                <a:close/>
              </a:path>
              <a:path w="46354" h="59054">
                <a:moveTo>
                  <a:pt x="5803" y="825"/>
                </a:moveTo>
                <a:lnTo>
                  <a:pt x="3949" y="1193"/>
                </a:lnTo>
                <a:lnTo>
                  <a:pt x="2692" y="1727"/>
                </a:lnTo>
                <a:lnTo>
                  <a:pt x="5029" y="1155"/>
                </a:lnTo>
                <a:lnTo>
                  <a:pt x="5803" y="825"/>
                </a:lnTo>
                <a:close/>
              </a:path>
              <a:path w="46354" h="59054">
                <a:moveTo>
                  <a:pt x="6731" y="2565"/>
                </a:moveTo>
                <a:lnTo>
                  <a:pt x="6553" y="2616"/>
                </a:lnTo>
                <a:lnTo>
                  <a:pt x="3657" y="3365"/>
                </a:lnTo>
                <a:lnTo>
                  <a:pt x="3771" y="3759"/>
                </a:lnTo>
                <a:lnTo>
                  <a:pt x="3937" y="4178"/>
                </a:lnTo>
                <a:lnTo>
                  <a:pt x="4000" y="4673"/>
                </a:lnTo>
                <a:lnTo>
                  <a:pt x="5118" y="3771"/>
                </a:lnTo>
                <a:lnTo>
                  <a:pt x="5295" y="3848"/>
                </a:lnTo>
                <a:lnTo>
                  <a:pt x="5130" y="3911"/>
                </a:lnTo>
                <a:lnTo>
                  <a:pt x="4927" y="4000"/>
                </a:lnTo>
                <a:lnTo>
                  <a:pt x="5143" y="3975"/>
                </a:lnTo>
                <a:lnTo>
                  <a:pt x="5473" y="4127"/>
                </a:lnTo>
                <a:lnTo>
                  <a:pt x="5867" y="3606"/>
                </a:lnTo>
                <a:lnTo>
                  <a:pt x="5435" y="3784"/>
                </a:lnTo>
                <a:lnTo>
                  <a:pt x="5765" y="3340"/>
                </a:lnTo>
                <a:lnTo>
                  <a:pt x="5524" y="3454"/>
                </a:lnTo>
                <a:lnTo>
                  <a:pt x="6489" y="2667"/>
                </a:lnTo>
                <a:lnTo>
                  <a:pt x="6731" y="2565"/>
                </a:lnTo>
                <a:close/>
              </a:path>
              <a:path w="46354" h="59054">
                <a:moveTo>
                  <a:pt x="6756" y="4229"/>
                </a:moveTo>
                <a:lnTo>
                  <a:pt x="6019" y="4546"/>
                </a:lnTo>
                <a:lnTo>
                  <a:pt x="5816" y="4635"/>
                </a:lnTo>
                <a:lnTo>
                  <a:pt x="6032" y="4610"/>
                </a:lnTo>
                <a:lnTo>
                  <a:pt x="6362" y="4762"/>
                </a:lnTo>
                <a:lnTo>
                  <a:pt x="6756" y="4229"/>
                </a:lnTo>
                <a:close/>
              </a:path>
              <a:path w="46354" h="59054">
                <a:moveTo>
                  <a:pt x="17259" y="43649"/>
                </a:moveTo>
                <a:lnTo>
                  <a:pt x="16941" y="42913"/>
                </a:lnTo>
                <a:lnTo>
                  <a:pt x="16662" y="42468"/>
                </a:lnTo>
                <a:lnTo>
                  <a:pt x="14554" y="44246"/>
                </a:lnTo>
                <a:lnTo>
                  <a:pt x="17259" y="43649"/>
                </a:lnTo>
                <a:close/>
              </a:path>
              <a:path w="46354" h="59054">
                <a:moveTo>
                  <a:pt x="17576" y="44437"/>
                </a:moveTo>
                <a:lnTo>
                  <a:pt x="17475" y="43611"/>
                </a:lnTo>
                <a:lnTo>
                  <a:pt x="17259" y="43649"/>
                </a:lnTo>
                <a:lnTo>
                  <a:pt x="17576" y="44437"/>
                </a:lnTo>
                <a:close/>
              </a:path>
              <a:path w="46354" h="59054">
                <a:moveTo>
                  <a:pt x="19926" y="40944"/>
                </a:moveTo>
                <a:lnTo>
                  <a:pt x="19329" y="41198"/>
                </a:lnTo>
                <a:lnTo>
                  <a:pt x="19926" y="40944"/>
                </a:lnTo>
                <a:close/>
              </a:path>
              <a:path w="46354" h="59054">
                <a:moveTo>
                  <a:pt x="20180" y="43484"/>
                </a:moveTo>
                <a:lnTo>
                  <a:pt x="19888" y="43484"/>
                </a:lnTo>
                <a:lnTo>
                  <a:pt x="20180" y="43484"/>
                </a:lnTo>
                <a:close/>
              </a:path>
              <a:path w="46354" h="59054">
                <a:moveTo>
                  <a:pt x="20523" y="42595"/>
                </a:moveTo>
                <a:lnTo>
                  <a:pt x="20447" y="42405"/>
                </a:lnTo>
                <a:lnTo>
                  <a:pt x="20167" y="42545"/>
                </a:lnTo>
                <a:lnTo>
                  <a:pt x="20523" y="42595"/>
                </a:lnTo>
                <a:close/>
              </a:path>
              <a:path w="46354" h="59054">
                <a:moveTo>
                  <a:pt x="20751" y="40817"/>
                </a:moveTo>
                <a:lnTo>
                  <a:pt x="19685" y="41198"/>
                </a:lnTo>
                <a:lnTo>
                  <a:pt x="19380" y="41198"/>
                </a:lnTo>
                <a:lnTo>
                  <a:pt x="19113" y="41325"/>
                </a:lnTo>
                <a:lnTo>
                  <a:pt x="18402" y="41198"/>
                </a:lnTo>
                <a:lnTo>
                  <a:pt x="17805" y="41706"/>
                </a:lnTo>
                <a:lnTo>
                  <a:pt x="18338" y="41833"/>
                </a:lnTo>
                <a:lnTo>
                  <a:pt x="20066" y="43370"/>
                </a:lnTo>
                <a:lnTo>
                  <a:pt x="20535" y="43103"/>
                </a:lnTo>
                <a:lnTo>
                  <a:pt x="20129" y="42722"/>
                </a:lnTo>
                <a:lnTo>
                  <a:pt x="19888" y="42722"/>
                </a:lnTo>
                <a:lnTo>
                  <a:pt x="20167" y="42545"/>
                </a:lnTo>
                <a:lnTo>
                  <a:pt x="19583" y="42468"/>
                </a:lnTo>
                <a:lnTo>
                  <a:pt x="19685" y="42214"/>
                </a:lnTo>
                <a:lnTo>
                  <a:pt x="19799" y="41579"/>
                </a:lnTo>
                <a:lnTo>
                  <a:pt x="20243" y="41325"/>
                </a:lnTo>
                <a:lnTo>
                  <a:pt x="20624" y="41109"/>
                </a:lnTo>
                <a:lnTo>
                  <a:pt x="20751" y="40817"/>
                </a:lnTo>
                <a:close/>
              </a:path>
              <a:path w="46354" h="59054">
                <a:moveTo>
                  <a:pt x="20802" y="40563"/>
                </a:moveTo>
                <a:lnTo>
                  <a:pt x="19024" y="40944"/>
                </a:lnTo>
                <a:lnTo>
                  <a:pt x="19913" y="40944"/>
                </a:lnTo>
                <a:lnTo>
                  <a:pt x="20802" y="40563"/>
                </a:lnTo>
                <a:close/>
              </a:path>
              <a:path w="46354" h="59054">
                <a:moveTo>
                  <a:pt x="21082" y="43484"/>
                </a:moveTo>
                <a:lnTo>
                  <a:pt x="20929" y="43548"/>
                </a:lnTo>
                <a:lnTo>
                  <a:pt x="21082" y="43484"/>
                </a:lnTo>
                <a:close/>
              </a:path>
              <a:path w="46354" h="59054">
                <a:moveTo>
                  <a:pt x="21996" y="50088"/>
                </a:moveTo>
                <a:lnTo>
                  <a:pt x="21882" y="49758"/>
                </a:lnTo>
                <a:lnTo>
                  <a:pt x="18707" y="46151"/>
                </a:lnTo>
                <a:lnTo>
                  <a:pt x="17703" y="44754"/>
                </a:lnTo>
                <a:lnTo>
                  <a:pt x="17576" y="44437"/>
                </a:lnTo>
                <a:lnTo>
                  <a:pt x="17919" y="47294"/>
                </a:lnTo>
                <a:lnTo>
                  <a:pt x="20993" y="49326"/>
                </a:lnTo>
                <a:lnTo>
                  <a:pt x="21094" y="49796"/>
                </a:lnTo>
                <a:lnTo>
                  <a:pt x="20193" y="53682"/>
                </a:lnTo>
                <a:lnTo>
                  <a:pt x="21996" y="50088"/>
                </a:lnTo>
                <a:close/>
              </a:path>
              <a:path w="46354" h="59054">
                <a:moveTo>
                  <a:pt x="24168" y="37757"/>
                </a:moveTo>
                <a:lnTo>
                  <a:pt x="24091" y="37007"/>
                </a:lnTo>
                <a:lnTo>
                  <a:pt x="23749" y="36626"/>
                </a:lnTo>
                <a:lnTo>
                  <a:pt x="24079" y="36372"/>
                </a:lnTo>
                <a:lnTo>
                  <a:pt x="24003" y="35991"/>
                </a:lnTo>
                <a:lnTo>
                  <a:pt x="23901" y="35737"/>
                </a:lnTo>
                <a:lnTo>
                  <a:pt x="23672" y="35737"/>
                </a:lnTo>
                <a:lnTo>
                  <a:pt x="23710" y="35229"/>
                </a:lnTo>
                <a:lnTo>
                  <a:pt x="23609" y="34975"/>
                </a:lnTo>
                <a:lnTo>
                  <a:pt x="23799" y="34721"/>
                </a:lnTo>
                <a:lnTo>
                  <a:pt x="23520" y="34721"/>
                </a:lnTo>
                <a:lnTo>
                  <a:pt x="23977" y="34074"/>
                </a:lnTo>
                <a:lnTo>
                  <a:pt x="22186" y="34594"/>
                </a:lnTo>
                <a:lnTo>
                  <a:pt x="22834" y="34594"/>
                </a:lnTo>
                <a:lnTo>
                  <a:pt x="22694" y="34721"/>
                </a:lnTo>
                <a:lnTo>
                  <a:pt x="21780" y="35229"/>
                </a:lnTo>
                <a:lnTo>
                  <a:pt x="21793" y="35356"/>
                </a:lnTo>
                <a:lnTo>
                  <a:pt x="22821" y="34975"/>
                </a:lnTo>
                <a:lnTo>
                  <a:pt x="23431" y="34975"/>
                </a:lnTo>
                <a:lnTo>
                  <a:pt x="22796" y="35483"/>
                </a:lnTo>
                <a:lnTo>
                  <a:pt x="22682" y="35864"/>
                </a:lnTo>
                <a:lnTo>
                  <a:pt x="22809" y="36499"/>
                </a:lnTo>
                <a:lnTo>
                  <a:pt x="22923" y="37020"/>
                </a:lnTo>
                <a:lnTo>
                  <a:pt x="24168" y="37757"/>
                </a:lnTo>
                <a:close/>
              </a:path>
              <a:path w="46354" h="59054">
                <a:moveTo>
                  <a:pt x="24460" y="38417"/>
                </a:moveTo>
                <a:lnTo>
                  <a:pt x="24396" y="37896"/>
                </a:lnTo>
                <a:lnTo>
                  <a:pt x="24168" y="37757"/>
                </a:lnTo>
                <a:lnTo>
                  <a:pt x="24168" y="38277"/>
                </a:lnTo>
                <a:lnTo>
                  <a:pt x="24460" y="38417"/>
                </a:lnTo>
                <a:close/>
              </a:path>
              <a:path w="46354" h="59054">
                <a:moveTo>
                  <a:pt x="24714" y="32816"/>
                </a:moveTo>
                <a:lnTo>
                  <a:pt x="24041" y="33197"/>
                </a:lnTo>
                <a:lnTo>
                  <a:pt x="24307" y="33070"/>
                </a:lnTo>
                <a:lnTo>
                  <a:pt x="24714" y="32816"/>
                </a:lnTo>
                <a:close/>
              </a:path>
              <a:path w="46354" h="59054">
                <a:moveTo>
                  <a:pt x="24765" y="42976"/>
                </a:moveTo>
                <a:lnTo>
                  <a:pt x="24574" y="42443"/>
                </a:lnTo>
                <a:lnTo>
                  <a:pt x="24015" y="43230"/>
                </a:lnTo>
                <a:lnTo>
                  <a:pt x="24765" y="42976"/>
                </a:lnTo>
                <a:close/>
              </a:path>
              <a:path w="46354" h="59054">
                <a:moveTo>
                  <a:pt x="24917" y="41960"/>
                </a:moveTo>
                <a:lnTo>
                  <a:pt x="24790" y="41452"/>
                </a:lnTo>
                <a:lnTo>
                  <a:pt x="24803" y="41071"/>
                </a:lnTo>
                <a:lnTo>
                  <a:pt x="24345" y="40690"/>
                </a:lnTo>
                <a:lnTo>
                  <a:pt x="23431" y="40436"/>
                </a:lnTo>
                <a:lnTo>
                  <a:pt x="22669" y="41452"/>
                </a:lnTo>
                <a:lnTo>
                  <a:pt x="24193" y="41452"/>
                </a:lnTo>
                <a:lnTo>
                  <a:pt x="24574" y="42443"/>
                </a:lnTo>
                <a:lnTo>
                  <a:pt x="24917" y="41960"/>
                </a:lnTo>
                <a:close/>
              </a:path>
              <a:path w="46354" h="59054">
                <a:moveTo>
                  <a:pt x="24942" y="43434"/>
                </a:moveTo>
                <a:lnTo>
                  <a:pt x="24841" y="43141"/>
                </a:lnTo>
                <a:lnTo>
                  <a:pt x="24142" y="43484"/>
                </a:lnTo>
                <a:lnTo>
                  <a:pt x="24942" y="43434"/>
                </a:lnTo>
                <a:close/>
              </a:path>
              <a:path w="46354" h="59054">
                <a:moveTo>
                  <a:pt x="25552" y="47548"/>
                </a:moveTo>
                <a:lnTo>
                  <a:pt x="25273" y="46990"/>
                </a:lnTo>
                <a:lnTo>
                  <a:pt x="25133" y="46913"/>
                </a:lnTo>
                <a:lnTo>
                  <a:pt x="25234" y="47447"/>
                </a:lnTo>
                <a:lnTo>
                  <a:pt x="25552" y="47548"/>
                </a:lnTo>
                <a:close/>
              </a:path>
              <a:path w="46354" h="59054">
                <a:moveTo>
                  <a:pt x="25755" y="33020"/>
                </a:moveTo>
                <a:lnTo>
                  <a:pt x="25171" y="32689"/>
                </a:lnTo>
                <a:lnTo>
                  <a:pt x="24307" y="33070"/>
                </a:lnTo>
                <a:lnTo>
                  <a:pt x="23723" y="33451"/>
                </a:lnTo>
                <a:lnTo>
                  <a:pt x="25755" y="33020"/>
                </a:lnTo>
                <a:close/>
              </a:path>
              <a:path w="46354" h="59054">
                <a:moveTo>
                  <a:pt x="25768" y="35483"/>
                </a:moveTo>
                <a:lnTo>
                  <a:pt x="25425" y="35560"/>
                </a:lnTo>
                <a:lnTo>
                  <a:pt x="25768" y="35483"/>
                </a:lnTo>
                <a:close/>
              </a:path>
              <a:path w="46354" h="59054">
                <a:moveTo>
                  <a:pt x="25857" y="26822"/>
                </a:moveTo>
                <a:lnTo>
                  <a:pt x="25146" y="27152"/>
                </a:lnTo>
                <a:lnTo>
                  <a:pt x="25006" y="27216"/>
                </a:lnTo>
                <a:lnTo>
                  <a:pt x="25171" y="27254"/>
                </a:lnTo>
                <a:lnTo>
                  <a:pt x="25539" y="27495"/>
                </a:lnTo>
                <a:lnTo>
                  <a:pt x="25857" y="26822"/>
                </a:lnTo>
                <a:close/>
              </a:path>
              <a:path w="46354" h="59054">
                <a:moveTo>
                  <a:pt x="26022" y="48056"/>
                </a:moveTo>
                <a:lnTo>
                  <a:pt x="25882" y="47980"/>
                </a:lnTo>
                <a:lnTo>
                  <a:pt x="26022" y="48056"/>
                </a:lnTo>
                <a:close/>
              </a:path>
              <a:path w="46354" h="59054">
                <a:moveTo>
                  <a:pt x="26212" y="35610"/>
                </a:moveTo>
                <a:lnTo>
                  <a:pt x="25844" y="35674"/>
                </a:lnTo>
                <a:lnTo>
                  <a:pt x="26212" y="35610"/>
                </a:lnTo>
                <a:close/>
              </a:path>
              <a:path w="46354" h="59054">
                <a:moveTo>
                  <a:pt x="26225" y="42468"/>
                </a:moveTo>
                <a:lnTo>
                  <a:pt x="24942" y="42913"/>
                </a:lnTo>
                <a:lnTo>
                  <a:pt x="24841" y="43141"/>
                </a:lnTo>
                <a:lnTo>
                  <a:pt x="26225" y="42468"/>
                </a:lnTo>
                <a:close/>
              </a:path>
              <a:path w="46354" h="59054">
                <a:moveTo>
                  <a:pt x="26225" y="31953"/>
                </a:moveTo>
                <a:lnTo>
                  <a:pt x="25933" y="32080"/>
                </a:lnTo>
                <a:lnTo>
                  <a:pt x="26187" y="32245"/>
                </a:lnTo>
                <a:lnTo>
                  <a:pt x="26225" y="31953"/>
                </a:lnTo>
                <a:close/>
              </a:path>
              <a:path w="46354" h="59054">
                <a:moveTo>
                  <a:pt x="26238" y="39801"/>
                </a:moveTo>
                <a:lnTo>
                  <a:pt x="25400" y="39547"/>
                </a:lnTo>
                <a:lnTo>
                  <a:pt x="25412" y="39420"/>
                </a:lnTo>
                <a:lnTo>
                  <a:pt x="25501" y="38912"/>
                </a:lnTo>
                <a:lnTo>
                  <a:pt x="24460" y="38417"/>
                </a:lnTo>
                <a:lnTo>
                  <a:pt x="24549" y="39166"/>
                </a:lnTo>
                <a:lnTo>
                  <a:pt x="23990" y="39547"/>
                </a:lnTo>
                <a:lnTo>
                  <a:pt x="24231" y="39674"/>
                </a:lnTo>
                <a:lnTo>
                  <a:pt x="25146" y="39420"/>
                </a:lnTo>
                <a:lnTo>
                  <a:pt x="25654" y="39751"/>
                </a:lnTo>
                <a:lnTo>
                  <a:pt x="25666" y="39890"/>
                </a:lnTo>
                <a:lnTo>
                  <a:pt x="25577" y="40030"/>
                </a:lnTo>
                <a:lnTo>
                  <a:pt x="26238" y="39801"/>
                </a:lnTo>
                <a:close/>
              </a:path>
              <a:path w="46354" h="59054">
                <a:moveTo>
                  <a:pt x="26289" y="50800"/>
                </a:moveTo>
                <a:lnTo>
                  <a:pt x="26098" y="50850"/>
                </a:lnTo>
                <a:lnTo>
                  <a:pt x="26289" y="50800"/>
                </a:lnTo>
                <a:close/>
              </a:path>
              <a:path w="46354" h="59054">
                <a:moveTo>
                  <a:pt x="26289" y="47599"/>
                </a:moveTo>
                <a:lnTo>
                  <a:pt x="25704" y="47675"/>
                </a:lnTo>
                <a:lnTo>
                  <a:pt x="25450" y="47802"/>
                </a:lnTo>
                <a:lnTo>
                  <a:pt x="25882" y="47980"/>
                </a:lnTo>
                <a:lnTo>
                  <a:pt x="26289" y="47599"/>
                </a:lnTo>
                <a:close/>
              </a:path>
              <a:path w="46354" h="59054">
                <a:moveTo>
                  <a:pt x="26606" y="46774"/>
                </a:moveTo>
                <a:lnTo>
                  <a:pt x="26377" y="46863"/>
                </a:lnTo>
                <a:lnTo>
                  <a:pt x="26606" y="46786"/>
                </a:lnTo>
                <a:close/>
              </a:path>
              <a:path w="46354" h="59054">
                <a:moveTo>
                  <a:pt x="26619" y="50723"/>
                </a:moveTo>
                <a:lnTo>
                  <a:pt x="26289" y="50800"/>
                </a:lnTo>
                <a:lnTo>
                  <a:pt x="26619" y="50723"/>
                </a:lnTo>
                <a:close/>
              </a:path>
              <a:path w="46354" h="59054">
                <a:moveTo>
                  <a:pt x="26619" y="35229"/>
                </a:moveTo>
                <a:lnTo>
                  <a:pt x="26606" y="34836"/>
                </a:lnTo>
                <a:lnTo>
                  <a:pt x="26301" y="34937"/>
                </a:lnTo>
                <a:lnTo>
                  <a:pt x="26619" y="35229"/>
                </a:lnTo>
                <a:close/>
              </a:path>
              <a:path w="46354" h="59054">
                <a:moveTo>
                  <a:pt x="26670" y="50876"/>
                </a:moveTo>
                <a:lnTo>
                  <a:pt x="26657" y="50723"/>
                </a:lnTo>
                <a:lnTo>
                  <a:pt x="26047" y="51041"/>
                </a:lnTo>
                <a:lnTo>
                  <a:pt x="26670" y="50876"/>
                </a:lnTo>
                <a:close/>
              </a:path>
              <a:path w="46354" h="59054">
                <a:moveTo>
                  <a:pt x="26771" y="48691"/>
                </a:moveTo>
                <a:close/>
              </a:path>
              <a:path w="46354" h="59054">
                <a:moveTo>
                  <a:pt x="26771" y="42214"/>
                </a:moveTo>
                <a:lnTo>
                  <a:pt x="26225" y="42468"/>
                </a:lnTo>
                <a:lnTo>
                  <a:pt x="26708" y="42303"/>
                </a:lnTo>
                <a:close/>
              </a:path>
              <a:path w="46354" h="59054">
                <a:moveTo>
                  <a:pt x="26847" y="32232"/>
                </a:moveTo>
                <a:lnTo>
                  <a:pt x="26644" y="32131"/>
                </a:lnTo>
                <a:lnTo>
                  <a:pt x="26466" y="32232"/>
                </a:lnTo>
                <a:lnTo>
                  <a:pt x="26479" y="32512"/>
                </a:lnTo>
                <a:lnTo>
                  <a:pt x="26847" y="32232"/>
                </a:lnTo>
                <a:close/>
              </a:path>
              <a:path w="46354" h="59054">
                <a:moveTo>
                  <a:pt x="27051" y="49453"/>
                </a:moveTo>
                <a:lnTo>
                  <a:pt x="26873" y="49580"/>
                </a:lnTo>
                <a:lnTo>
                  <a:pt x="27025" y="49542"/>
                </a:lnTo>
                <a:close/>
              </a:path>
              <a:path w="46354" h="59054">
                <a:moveTo>
                  <a:pt x="27063" y="36195"/>
                </a:moveTo>
                <a:lnTo>
                  <a:pt x="26771" y="36233"/>
                </a:lnTo>
                <a:lnTo>
                  <a:pt x="26873" y="36372"/>
                </a:lnTo>
                <a:lnTo>
                  <a:pt x="27000" y="36334"/>
                </a:lnTo>
                <a:lnTo>
                  <a:pt x="27063" y="36195"/>
                </a:lnTo>
                <a:close/>
              </a:path>
              <a:path w="46354" h="59054">
                <a:moveTo>
                  <a:pt x="27152" y="39890"/>
                </a:moveTo>
                <a:lnTo>
                  <a:pt x="26746" y="40055"/>
                </a:lnTo>
                <a:lnTo>
                  <a:pt x="27063" y="40055"/>
                </a:lnTo>
                <a:lnTo>
                  <a:pt x="27152" y="39890"/>
                </a:lnTo>
                <a:close/>
              </a:path>
              <a:path w="46354" h="59054">
                <a:moveTo>
                  <a:pt x="27190" y="49669"/>
                </a:moveTo>
                <a:lnTo>
                  <a:pt x="27025" y="49707"/>
                </a:lnTo>
                <a:lnTo>
                  <a:pt x="27190" y="49669"/>
                </a:lnTo>
                <a:close/>
              </a:path>
              <a:path w="46354" h="59054">
                <a:moveTo>
                  <a:pt x="27241" y="30454"/>
                </a:moveTo>
                <a:lnTo>
                  <a:pt x="26758" y="30556"/>
                </a:lnTo>
                <a:lnTo>
                  <a:pt x="26504" y="30670"/>
                </a:lnTo>
                <a:lnTo>
                  <a:pt x="26352" y="30746"/>
                </a:lnTo>
                <a:lnTo>
                  <a:pt x="26835" y="30645"/>
                </a:lnTo>
                <a:lnTo>
                  <a:pt x="27089" y="30518"/>
                </a:lnTo>
                <a:lnTo>
                  <a:pt x="27241" y="30454"/>
                </a:lnTo>
                <a:close/>
              </a:path>
              <a:path w="46354" h="59054">
                <a:moveTo>
                  <a:pt x="27266" y="49796"/>
                </a:moveTo>
                <a:lnTo>
                  <a:pt x="27101" y="49834"/>
                </a:lnTo>
                <a:lnTo>
                  <a:pt x="27266" y="49796"/>
                </a:lnTo>
                <a:close/>
              </a:path>
              <a:path w="46354" h="59054">
                <a:moveTo>
                  <a:pt x="27292" y="39420"/>
                </a:moveTo>
                <a:lnTo>
                  <a:pt x="26631" y="39547"/>
                </a:lnTo>
                <a:lnTo>
                  <a:pt x="26377" y="39751"/>
                </a:lnTo>
                <a:lnTo>
                  <a:pt x="27292" y="39420"/>
                </a:lnTo>
                <a:close/>
              </a:path>
              <a:path w="46354" h="59054">
                <a:moveTo>
                  <a:pt x="27343" y="45389"/>
                </a:moveTo>
                <a:lnTo>
                  <a:pt x="27101" y="45504"/>
                </a:lnTo>
                <a:lnTo>
                  <a:pt x="27178" y="45643"/>
                </a:lnTo>
                <a:lnTo>
                  <a:pt x="27292" y="45504"/>
                </a:lnTo>
                <a:close/>
              </a:path>
              <a:path w="46354" h="59054">
                <a:moveTo>
                  <a:pt x="27381" y="39801"/>
                </a:moveTo>
                <a:lnTo>
                  <a:pt x="27343" y="39547"/>
                </a:lnTo>
                <a:lnTo>
                  <a:pt x="27152" y="39890"/>
                </a:lnTo>
                <a:lnTo>
                  <a:pt x="27381" y="39801"/>
                </a:lnTo>
                <a:close/>
              </a:path>
              <a:path w="46354" h="59054">
                <a:moveTo>
                  <a:pt x="27419" y="49237"/>
                </a:moveTo>
                <a:lnTo>
                  <a:pt x="26797" y="48704"/>
                </a:lnTo>
                <a:lnTo>
                  <a:pt x="26657" y="48818"/>
                </a:lnTo>
                <a:lnTo>
                  <a:pt x="27051" y="49453"/>
                </a:lnTo>
                <a:lnTo>
                  <a:pt x="27241" y="49326"/>
                </a:lnTo>
                <a:lnTo>
                  <a:pt x="27419" y="49237"/>
                </a:lnTo>
                <a:close/>
              </a:path>
              <a:path w="46354" h="59054">
                <a:moveTo>
                  <a:pt x="27508" y="28295"/>
                </a:moveTo>
                <a:lnTo>
                  <a:pt x="27444" y="27597"/>
                </a:lnTo>
                <a:lnTo>
                  <a:pt x="26746" y="27927"/>
                </a:lnTo>
                <a:lnTo>
                  <a:pt x="26555" y="28016"/>
                </a:lnTo>
                <a:lnTo>
                  <a:pt x="25869" y="28130"/>
                </a:lnTo>
                <a:lnTo>
                  <a:pt x="25577" y="28257"/>
                </a:lnTo>
                <a:lnTo>
                  <a:pt x="25209" y="28422"/>
                </a:lnTo>
                <a:lnTo>
                  <a:pt x="25908" y="28321"/>
                </a:lnTo>
                <a:lnTo>
                  <a:pt x="26200" y="28181"/>
                </a:lnTo>
                <a:lnTo>
                  <a:pt x="26860" y="28219"/>
                </a:lnTo>
                <a:lnTo>
                  <a:pt x="27508" y="28295"/>
                </a:lnTo>
                <a:close/>
              </a:path>
              <a:path w="46354" h="59054">
                <a:moveTo>
                  <a:pt x="27584" y="49453"/>
                </a:moveTo>
                <a:lnTo>
                  <a:pt x="27101" y="49530"/>
                </a:lnTo>
                <a:lnTo>
                  <a:pt x="27584" y="49453"/>
                </a:lnTo>
                <a:close/>
              </a:path>
              <a:path w="46354" h="59054">
                <a:moveTo>
                  <a:pt x="27660" y="49580"/>
                </a:moveTo>
                <a:lnTo>
                  <a:pt x="27343" y="49631"/>
                </a:lnTo>
                <a:lnTo>
                  <a:pt x="27241" y="49758"/>
                </a:lnTo>
                <a:lnTo>
                  <a:pt x="27660" y="49580"/>
                </a:lnTo>
                <a:close/>
              </a:path>
              <a:path w="46354" h="59054">
                <a:moveTo>
                  <a:pt x="28067" y="26936"/>
                </a:moveTo>
                <a:lnTo>
                  <a:pt x="27381" y="27051"/>
                </a:lnTo>
                <a:lnTo>
                  <a:pt x="27089" y="27178"/>
                </a:lnTo>
                <a:lnTo>
                  <a:pt x="26720" y="27343"/>
                </a:lnTo>
                <a:lnTo>
                  <a:pt x="27419" y="27241"/>
                </a:lnTo>
                <a:lnTo>
                  <a:pt x="27711" y="27101"/>
                </a:lnTo>
                <a:lnTo>
                  <a:pt x="28067" y="26936"/>
                </a:lnTo>
                <a:close/>
              </a:path>
              <a:path w="46354" h="59054">
                <a:moveTo>
                  <a:pt x="28168" y="46304"/>
                </a:moveTo>
                <a:lnTo>
                  <a:pt x="27381" y="46405"/>
                </a:lnTo>
                <a:lnTo>
                  <a:pt x="26822" y="45643"/>
                </a:lnTo>
                <a:lnTo>
                  <a:pt x="27076" y="45516"/>
                </a:lnTo>
                <a:lnTo>
                  <a:pt x="26987" y="45262"/>
                </a:lnTo>
                <a:lnTo>
                  <a:pt x="26746" y="44754"/>
                </a:lnTo>
                <a:lnTo>
                  <a:pt x="26695" y="43738"/>
                </a:lnTo>
                <a:lnTo>
                  <a:pt x="26098" y="43357"/>
                </a:lnTo>
                <a:lnTo>
                  <a:pt x="24942" y="43434"/>
                </a:lnTo>
                <a:lnTo>
                  <a:pt x="25069" y="43649"/>
                </a:lnTo>
                <a:lnTo>
                  <a:pt x="25933" y="44373"/>
                </a:lnTo>
                <a:lnTo>
                  <a:pt x="26441" y="45643"/>
                </a:lnTo>
                <a:lnTo>
                  <a:pt x="26530" y="46659"/>
                </a:lnTo>
                <a:lnTo>
                  <a:pt x="27266" y="46659"/>
                </a:lnTo>
                <a:lnTo>
                  <a:pt x="26619" y="46913"/>
                </a:lnTo>
                <a:lnTo>
                  <a:pt x="26606" y="47040"/>
                </a:lnTo>
                <a:lnTo>
                  <a:pt x="26377" y="47167"/>
                </a:lnTo>
                <a:lnTo>
                  <a:pt x="26009" y="47294"/>
                </a:lnTo>
                <a:lnTo>
                  <a:pt x="26606" y="47040"/>
                </a:lnTo>
                <a:lnTo>
                  <a:pt x="25920" y="47040"/>
                </a:lnTo>
                <a:lnTo>
                  <a:pt x="26289" y="46913"/>
                </a:lnTo>
                <a:lnTo>
                  <a:pt x="26377" y="46774"/>
                </a:lnTo>
                <a:lnTo>
                  <a:pt x="26250" y="46151"/>
                </a:lnTo>
                <a:lnTo>
                  <a:pt x="26047" y="45770"/>
                </a:lnTo>
                <a:lnTo>
                  <a:pt x="24866" y="46151"/>
                </a:lnTo>
                <a:lnTo>
                  <a:pt x="25273" y="46990"/>
                </a:lnTo>
                <a:lnTo>
                  <a:pt x="26149" y="47447"/>
                </a:lnTo>
                <a:lnTo>
                  <a:pt x="26352" y="47548"/>
                </a:lnTo>
                <a:lnTo>
                  <a:pt x="27978" y="47409"/>
                </a:lnTo>
                <a:lnTo>
                  <a:pt x="27851" y="46913"/>
                </a:lnTo>
                <a:lnTo>
                  <a:pt x="27876" y="46659"/>
                </a:lnTo>
                <a:lnTo>
                  <a:pt x="28092" y="46405"/>
                </a:lnTo>
                <a:close/>
              </a:path>
              <a:path w="46354" h="59054">
                <a:moveTo>
                  <a:pt x="28219" y="28600"/>
                </a:moveTo>
                <a:lnTo>
                  <a:pt x="26733" y="28676"/>
                </a:lnTo>
                <a:lnTo>
                  <a:pt x="26936" y="28473"/>
                </a:lnTo>
                <a:lnTo>
                  <a:pt x="25069" y="28816"/>
                </a:lnTo>
                <a:lnTo>
                  <a:pt x="25260" y="29171"/>
                </a:lnTo>
                <a:lnTo>
                  <a:pt x="25006" y="29286"/>
                </a:lnTo>
                <a:lnTo>
                  <a:pt x="25285" y="29248"/>
                </a:lnTo>
                <a:lnTo>
                  <a:pt x="25539" y="29870"/>
                </a:lnTo>
                <a:lnTo>
                  <a:pt x="24599" y="31127"/>
                </a:lnTo>
                <a:lnTo>
                  <a:pt x="24917" y="31623"/>
                </a:lnTo>
                <a:lnTo>
                  <a:pt x="24968" y="31953"/>
                </a:lnTo>
                <a:lnTo>
                  <a:pt x="24168" y="32550"/>
                </a:lnTo>
                <a:lnTo>
                  <a:pt x="25031" y="32486"/>
                </a:lnTo>
                <a:lnTo>
                  <a:pt x="25933" y="32080"/>
                </a:lnTo>
                <a:lnTo>
                  <a:pt x="25603" y="31864"/>
                </a:lnTo>
                <a:lnTo>
                  <a:pt x="25577" y="30911"/>
                </a:lnTo>
                <a:lnTo>
                  <a:pt x="25565" y="29438"/>
                </a:lnTo>
                <a:lnTo>
                  <a:pt x="25692" y="30340"/>
                </a:lnTo>
                <a:lnTo>
                  <a:pt x="27216" y="30429"/>
                </a:lnTo>
                <a:lnTo>
                  <a:pt x="26619" y="29870"/>
                </a:lnTo>
                <a:lnTo>
                  <a:pt x="26733" y="29692"/>
                </a:lnTo>
                <a:lnTo>
                  <a:pt x="26695" y="29438"/>
                </a:lnTo>
                <a:lnTo>
                  <a:pt x="26263" y="29184"/>
                </a:lnTo>
                <a:lnTo>
                  <a:pt x="27444" y="28956"/>
                </a:lnTo>
                <a:lnTo>
                  <a:pt x="28219" y="28600"/>
                </a:lnTo>
                <a:close/>
              </a:path>
              <a:path w="46354" h="59054">
                <a:moveTo>
                  <a:pt x="28308" y="47625"/>
                </a:moveTo>
                <a:lnTo>
                  <a:pt x="28117" y="47713"/>
                </a:lnTo>
                <a:lnTo>
                  <a:pt x="28270" y="47688"/>
                </a:lnTo>
                <a:close/>
              </a:path>
              <a:path w="46354" h="59054">
                <a:moveTo>
                  <a:pt x="28321" y="33197"/>
                </a:moveTo>
                <a:lnTo>
                  <a:pt x="25717" y="34086"/>
                </a:lnTo>
                <a:lnTo>
                  <a:pt x="26606" y="33959"/>
                </a:lnTo>
                <a:lnTo>
                  <a:pt x="26924" y="33807"/>
                </a:lnTo>
                <a:lnTo>
                  <a:pt x="27051" y="33705"/>
                </a:lnTo>
                <a:lnTo>
                  <a:pt x="27178" y="33705"/>
                </a:lnTo>
                <a:lnTo>
                  <a:pt x="28321" y="33197"/>
                </a:lnTo>
                <a:close/>
              </a:path>
              <a:path w="46354" h="59054">
                <a:moveTo>
                  <a:pt x="28435" y="46278"/>
                </a:moveTo>
                <a:lnTo>
                  <a:pt x="28397" y="46024"/>
                </a:lnTo>
                <a:lnTo>
                  <a:pt x="28168" y="46304"/>
                </a:lnTo>
                <a:lnTo>
                  <a:pt x="28435" y="46278"/>
                </a:lnTo>
                <a:close/>
              </a:path>
              <a:path w="46354" h="59054">
                <a:moveTo>
                  <a:pt x="28460" y="48006"/>
                </a:moveTo>
                <a:lnTo>
                  <a:pt x="28346" y="47688"/>
                </a:lnTo>
                <a:lnTo>
                  <a:pt x="27393" y="48056"/>
                </a:lnTo>
                <a:lnTo>
                  <a:pt x="28117" y="47713"/>
                </a:lnTo>
                <a:lnTo>
                  <a:pt x="26301" y="48006"/>
                </a:lnTo>
                <a:lnTo>
                  <a:pt x="26174" y="48310"/>
                </a:lnTo>
                <a:lnTo>
                  <a:pt x="26365" y="48717"/>
                </a:lnTo>
                <a:lnTo>
                  <a:pt x="26377" y="48361"/>
                </a:lnTo>
                <a:lnTo>
                  <a:pt x="26708" y="48628"/>
                </a:lnTo>
                <a:lnTo>
                  <a:pt x="26949" y="48564"/>
                </a:lnTo>
                <a:lnTo>
                  <a:pt x="26898" y="48437"/>
                </a:lnTo>
                <a:lnTo>
                  <a:pt x="27419" y="48552"/>
                </a:lnTo>
                <a:lnTo>
                  <a:pt x="27635" y="48437"/>
                </a:lnTo>
                <a:lnTo>
                  <a:pt x="27889" y="48310"/>
                </a:lnTo>
                <a:lnTo>
                  <a:pt x="28143" y="48183"/>
                </a:lnTo>
                <a:lnTo>
                  <a:pt x="28359" y="48056"/>
                </a:lnTo>
                <a:close/>
              </a:path>
              <a:path w="46354" h="59054">
                <a:moveTo>
                  <a:pt x="28575" y="48056"/>
                </a:moveTo>
                <a:lnTo>
                  <a:pt x="28194" y="48145"/>
                </a:lnTo>
                <a:lnTo>
                  <a:pt x="28575" y="48056"/>
                </a:lnTo>
                <a:close/>
              </a:path>
              <a:path w="46354" h="59054">
                <a:moveTo>
                  <a:pt x="28575" y="43992"/>
                </a:moveTo>
                <a:lnTo>
                  <a:pt x="28321" y="44056"/>
                </a:lnTo>
                <a:lnTo>
                  <a:pt x="28575" y="43992"/>
                </a:lnTo>
                <a:close/>
              </a:path>
              <a:path w="46354" h="59054">
                <a:moveTo>
                  <a:pt x="28752" y="30911"/>
                </a:moveTo>
                <a:lnTo>
                  <a:pt x="26085" y="31064"/>
                </a:lnTo>
                <a:lnTo>
                  <a:pt x="26225" y="31953"/>
                </a:lnTo>
                <a:lnTo>
                  <a:pt x="26644" y="32131"/>
                </a:lnTo>
                <a:lnTo>
                  <a:pt x="26974" y="31940"/>
                </a:lnTo>
                <a:lnTo>
                  <a:pt x="28752" y="30911"/>
                </a:lnTo>
                <a:close/>
              </a:path>
              <a:path w="46354" h="59054">
                <a:moveTo>
                  <a:pt x="29032" y="47294"/>
                </a:moveTo>
                <a:lnTo>
                  <a:pt x="28155" y="47396"/>
                </a:lnTo>
                <a:lnTo>
                  <a:pt x="28308" y="47625"/>
                </a:lnTo>
                <a:lnTo>
                  <a:pt x="29032" y="47294"/>
                </a:lnTo>
                <a:close/>
              </a:path>
              <a:path w="46354" h="59054">
                <a:moveTo>
                  <a:pt x="29095" y="42837"/>
                </a:moveTo>
                <a:lnTo>
                  <a:pt x="28879" y="42926"/>
                </a:lnTo>
                <a:lnTo>
                  <a:pt x="29095" y="42976"/>
                </a:lnTo>
                <a:lnTo>
                  <a:pt x="29095" y="42837"/>
                </a:lnTo>
                <a:close/>
              </a:path>
              <a:path w="46354" h="59054">
                <a:moveTo>
                  <a:pt x="29273" y="36499"/>
                </a:moveTo>
                <a:lnTo>
                  <a:pt x="28689" y="36118"/>
                </a:lnTo>
                <a:lnTo>
                  <a:pt x="27914" y="35585"/>
                </a:lnTo>
                <a:lnTo>
                  <a:pt x="27432" y="34721"/>
                </a:lnTo>
                <a:lnTo>
                  <a:pt x="27228" y="34340"/>
                </a:lnTo>
                <a:lnTo>
                  <a:pt x="28409" y="33578"/>
                </a:lnTo>
                <a:lnTo>
                  <a:pt x="27178" y="33705"/>
                </a:lnTo>
                <a:lnTo>
                  <a:pt x="26911" y="33832"/>
                </a:lnTo>
                <a:lnTo>
                  <a:pt x="26809" y="34213"/>
                </a:lnTo>
                <a:lnTo>
                  <a:pt x="26212" y="34467"/>
                </a:lnTo>
                <a:lnTo>
                  <a:pt x="26581" y="34213"/>
                </a:lnTo>
                <a:lnTo>
                  <a:pt x="26809" y="34213"/>
                </a:lnTo>
                <a:lnTo>
                  <a:pt x="26809" y="33934"/>
                </a:lnTo>
                <a:lnTo>
                  <a:pt x="26492" y="34213"/>
                </a:lnTo>
                <a:lnTo>
                  <a:pt x="25717" y="34086"/>
                </a:lnTo>
                <a:lnTo>
                  <a:pt x="25349" y="34213"/>
                </a:lnTo>
                <a:lnTo>
                  <a:pt x="24549" y="34086"/>
                </a:lnTo>
                <a:lnTo>
                  <a:pt x="26733" y="33629"/>
                </a:lnTo>
                <a:lnTo>
                  <a:pt x="26949" y="33401"/>
                </a:lnTo>
                <a:lnTo>
                  <a:pt x="27063" y="33172"/>
                </a:lnTo>
                <a:lnTo>
                  <a:pt x="26822" y="33108"/>
                </a:lnTo>
                <a:lnTo>
                  <a:pt x="26479" y="32512"/>
                </a:lnTo>
                <a:lnTo>
                  <a:pt x="25781" y="33020"/>
                </a:lnTo>
                <a:lnTo>
                  <a:pt x="24650" y="33832"/>
                </a:lnTo>
                <a:lnTo>
                  <a:pt x="24155" y="33832"/>
                </a:lnTo>
                <a:lnTo>
                  <a:pt x="23977" y="34074"/>
                </a:lnTo>
                <a:lnTo>
                  <a:pt x="24384" y="33959"/>
                </a:lnTo>
                <a:lnTo>
                  <a:pt x="24218" y="34163"/>
                </a:lnTo>
                <a:lnTo>
                  <a:pt x="23863" y="34645"/>
                </a:lnTo>
                <a:lnTo>
                  <a:pt x="24676" y="34467"/>
                </a:lnTo>
                <a:lnTo>
                  <a:pt x="24930" y="34975"/>
                </a:lnTo>
                <a:lnTo>
                  <a:pt x="23964" y="35560"/>
                </a:lnTo>
                <a:lnTo>
                  <a:pt x="23901" y="35737"/>
                </a:lnTo>
                <a:lnTo>
                  <a:pt x="24726" y="35737"/>
                </a:lnTo>
                <a:lnTo>
                  <a:pt x="25425" y="35560"/>
                </a:lnTo>
                <a:lnTo>
                  <a:pt x="25146" y="35483"/>
                </a:lnTo>
                <a:lnTo>
                  <a:pt x="26225" y="34975"/>
                </a:lnTo>
                <a:lnTo>
                  <a:pt x="26187" y="34836"/>
                </a:lnTo>
                <a:lnTo>
                  <a:pt x="26060" y="34721"/>
                </a:lnTo>
                <a:lnTo>
                  <a:pt x="25742" y="34721"/>
                </a:lnTo>
                <a:lnTo>
                  <a:pt x="26327" y="34467"/>
                </a:lnTo>
                <a:lnTo>
                  <a:pt x="26606" y="34340"/>
                </a:lnTo>
                <a:lnTo>
                  <a:pt x="26606" y="34836"/>
                </a:lnTo>
                <a:lnTo>
                  <a:pt x="26924" y="34721"/>
                </a:lnTo>
                <a:lnTo>
                  <a:pt x="27063" y="36195"/>
                </a:lnTo>
                <a:lnTo>
                  <a:pt x="27647" y="36118"/>
                </a:lnTo>
                <a:lnTo>
                  <a:pt x="27076" y="36309"/>
                </a:lnTo>
                <a:lnTo>
                  <a:pt x="27127" y="36753"/>
                </a:lnTo>
                <a:lnTo>
                  <a:pt x="27038" y="36626"/>
                </a:lnTo>
                <a:lnTo>
                  <a:pt x="26873" y="36372"/>
                </a:lnTo>
                <a:lnTo>
                  <a:pt x="25615" y="36753"/>
                </a:lnTo>
                <a:lnTo>
                  <a:pt x="26162" y="36499"/>
                </a:lnTo>
                <a:lnTo>
                  <a:pt x="26708" y="36245"/>
                </a:lnTo>
                <a:lnTo>
                  <a:pt x="26606" y="35991"/>
                </a:lnTo>
                <a:lnTo>
                  <a:pt x="26517" y="35864"/>
                </a:lnTo>
                <a:lnTo>
                  <a:pt x="25996" y="35725"/>
                </a:lnTo>
                <a:lnTo>
                  <a:pt x="25996" y="35991"/>
                </a:lnTo>
                <a:lnTo>
                  <a:pt x="25958" y="36499"/>
                </a:lnTo>
                <a:lnTo>
                  <a:pt x="25463" y="36372"/>
                </a:lnTo>
                <a:lnTo>
                  <a:pt x="25196" y="36245"/>
                </a:lnTo>
                <a:lnTo>
                  <a:pt x="25387" y="36245"/>
                </a:lnTo>
                <a:lnTo>
                  <a:pt x="25996" y="35991"/>
                </a:lnTo>
                <a:lnTo>
                  <a:pt x="25996" y="35725"/>
                </a:lnTo>
                <a:lnTo>
                  <a:pt x="25565" y="35864"/>
                </a:lnTo>
                <a:lnTo>
                  <a:pt x="24866" y="35991"/>
                </a:lnTo>
                <a:lnTo>
                  <a:pt x="25234" y="35864"/>
                </a:lnTo>
                <a:lnTo>
                  <a:pt x="25527" y="35737"/>
                </a:lnTo>
                <a:lnTo>
                  <a:pt x="25844" y="35674"/>
                </a:lnTo>
                <a:lnTo>
                  <a:pt x="25501" y="35585"/>
                </a:lnTo>
                <a:lnTo>
                  <a:pt x="24790" y="35864"/>
                </a:lnTo>
                <a:lnTo>
                  <a:pt x="24282" y="36233"/>
                </a:lnTo>
                <a:lnTo>
                  <a:pt x="24155" y="37084"/>
                </a:lnTo>
                <a:lnTo>
                  <a:pt x="24549" y="37515"/>
                </a:lnTo>
                <a:lnTo>
                  <a:pt x="24879" y="37515"/>
                </a:lnTo>
                <a:lnTo>
                  <a:pt x="26568" y="36753"/>
                </a:lnTo>
                <a:lnTo>
                  <a:pt x="26847" y="36626"/>
                </a:lnTo>
                <a:lnTo>
                  <a:pt x="26162" y="37007"/>
                </a:lnTo>
                <a:lnTo>
                  <a:pt x="28295" y="36753"/>
                </a:lnTo>
                <a:lnTo>
                  <a:pt x="29248" y="36639"/>
                </a:lnTo>
                <a:lnTo>
                  <a:pt x="29273" y="36499"/>
                </a:lnTo>
                <a:close/>
              </a:path>
              <a:path w="46354" h="59054">
                <a:moveTo>
                  <a:pt x="29540" y="29654"/>
                </a:moveTo>
                <a:lnTo>
                  <a:pt x="28829" y="29984"/>
                </a:lnTo>
                <a:lnTo>
                  <a:pt x="28689" y="30048"/>
                </a:lnTo>
                <a:lnTo>
                  <a:pt x="28854" y="30086"/>
                </a:lnTo>
                <a:lnTo>
                  <a:pt x="29222" y="30327"/>
                </a:lnTo>
                <a:lnTo>
                  <a:pt x="29540" y="29654"/>
                </a:lnTo>
                <a:close/>
              </a:path>
              <a:path w="46354" h="59054">
                <a:moveTo>
                  <a:pt x="29895" y="27203"/>
                </a:moveTo>
                <a:lnTo>
                  <a:pt x="29171" y="27533"/>
                </a:lnTo>
                <a:lnTo>
                  <a:pt x="28968" y="27635"/>
                </a:lnTo>
                <a:lnTo>
                  <a:pt x="29210" y="27660"/>
                </a:lnTo>
                <a:lnTo>
                  <a:pt x="29489" y="27927"/>
                </a:lnTo>
                <a:lnTo>
                  <a:pt x="28803" y="28244"/>
                </a:lnTo>
                <a:lnTo>
                  <a:pt x="28409" y="28422"/>
                </a:lnTo>
                <a:lnTo>
                  <a:pt x="28956" y="28663"/>
                </a:lnTo>
                <a:lnTo>
                  <a:pt x="29565" y="28905"/>
                </a:lnTo>
                <a:lnTo>
                  <a:pt x="29756" y="27800"/>
                </a:lnTo>
                <a:lnTo>
                  <a:pt x="29895" y="27203"/>
                </a:lnTo>
                <a:close/>
              </a:path>
              <a:path w="46354" h="59054">
                <a:moveTo>
                  <a:pt x="31800" y="36791"/>
                </a:moveTo>
                <a:lnTo>
                  <a:pt x="31191" y="36906"/>
                </a:lnTo>
                <a:lnTo>
                  <a:pt x="30911" y="37033"/>
                </a:lnTo>
                <a:lnTo>
                  <a:pt x="30632" y="37160"/>
                </a:lnTo>
                <a:lnTo>
                  <a:pt x="31242" y="37045"/>
                </a:lnTo>
                <a:lnTo>
                  <a:pt x="31800" y="36791"/>
                </a:lnTo>
                <a:close/>
              </a:path>
              <a:path w="46354" h="59054">
                <a:moveTo>
                  <a:pt x="31927" y="35877"/>
                </a:moveTo>
                <a:lnTo>
                  <a:pt x="31445" y="35979"/>
                </a:lnTo>
                <a:lnTo>
                  <a:pt x="31191" y="36093"/>
                </a:lnTo>
                <a:lnTo>
                  <a:pt x="31038" y="36169"/>
                </a:lnTo>
                <a:lnTo>
                  <a:pt x="31521" y="36068"/>
                </a:lnTo>
                <a:lnTo>
                  <a:pt x="31788" y="35953"/>
                </a:lnTo>
                <a:lnTo>
                  <a:pt x="31927" y="35877"/>
                </a:lnTo>
                <a:close/>
              </a:path>
              <a:path w="46354" h="59054">
                <a:moveTo>
                  <a:pt x="33134" y="35915"/>
                </a:moveTo>
                <a:lnTo>
                  <a:pt x="31584" y="36398"/>
                </a:lnTo>
                <a:lnTo>
                  <a:pt x="31343" y="36487"/>
                </a:lnTo>
                <a:lnTo>
                  <a:pt x="30772" y="36690"/>
                </a:lnTo>
                <a:lnTo>
                  <a:pt x="31115" y="36842"/>
                </a:lnTo>
                <a:lnTo>
                  <a:pt x="31978" y="36449"/>
                </a:lnTo>
                <a:lnTo>
                  <a:pt x="33134" y="35915"/>
                </a:lnTo>
                <a:close/>
              </a:path>
              <a:path w="46354" h="59054">
                <a:moveTo>
                  <a:pt x="34188" y="40017"/>
                </a:moveTo>
                <a:lnTo>
                  <a:pt x="33693" y="40119"/>
                </a:lnTo>
                <a:lnTo>
                  <a:pt x="33439" y="40233"/>
                </a:lnTo>
                <a:lnTo>
                  <a:pt x="33286" y="40309"/>
                </a:lnTo>
                <a:lnTo>
                  <a:pt x="33769" y="40208"/>
                </a:lnTo>
                <a:lnTo>
                  <a:pt x="34036" y="40081"/>
                </a:lnTo>
                <a:lnTo>
                  <a:pt x="34188" y="40017"/>
                </a:lnTo>
                <a:close/>
              </a:path>
              <a:path w="46354" h="59054">
                <a:moveTo>
                  <a:pt x="34251" y="39776"/>
                </a:moveTo>
                <a:lnTo>
                  <a:pt x="33642" y="39890"/>
                </a:lnTo>
                <a:lnTo>
                  <a:pt x="33362" y="40017"/>
                </a:lnTo>
                <a:lnTo>
                  <a:pt x="33083" y="40144"/>
                </a:lnTo>
                <a:lnTo>
                  <a:pt x="33693" y="40030"/>
                </a:lnTo>
                <a:lnTo>
                  <a:pt x="34251" y="39776"/>
                </a:lnTo>
                <a:close/>
              </a:path>
              <a:path w="46354" h="59054">
                <a:moveTo>
                  <a:pt x="35217" y="39712"/>
                </a:moveTo>
                <a:lnTo>
                  <a:pt x="34086" y="40233"/>
                </a:lnTo>
                <a:lnTo>
                  <a:pt x="33604" y="40449"/>
                </a:lnTo>
                <a:lnTo>
                  <a:pt x="34239" y="40652"/>
                </a:lnTo>
                <a:lnTo>
                  <a:pt x="34556" y="40957"/>
                </a:lnTo>
                <a:lnTo>
                  <a:pt x="34404" y="41021"/>
                </a:lnTo>
                <a:lnTo>
                  <a:pt x="34251" y="41097"/>
                </a:lnTo>
                <a:lnTo>
                  <a:pt x="34632" y="41021"/>
                </a:lnTo>
                <a:lnTo>
                  <a:pt x="35001" y="40881"/>
                </a:lnTo>
                <a:lnTo>
                  <a:pt x="35140" y="40805"/>
                </a:lnTo>
                <a:lnTo>
                  <a:pt x="34772" y="40881"/>
                </a:lnTo>
                <a:lnTo>
                  <a:pt x="35217" y="39712"/>
                </a:lnTo>
                <a:close/>
              </a:path>
              <a:path w="46354" h="59054">
                <a:moveTo>
                  <a:pt x="35382" y="40957"/>
                </a:moveTo>
                <a:lnTo>
                  <a:pt x="34442" y="41135"/>
                </a:lnTo>
                <a:lnTo>
                  <a:pt x="33350" y="41643"/>
                </a:lnTo>
                <a:lnTo>
                  <a:pt x="35052" y="41109"/>
                </a:lnTo>
                <a:lnTo>
                  <a:pt x="35382" y="40957"/>
                </a:lnTo>
                <a:close/>
              </a:path>
              <a:path w="46354" h="59054">
                <a:moveTo>
                  <a:pt x="35433" y="41148"/>
                </a:moveTo>
                <a:lnTo>
                  <a:pt x="34823" y="41262"/>
                </a:lnTo>
                <a:lnTo>
                  <a:pt x="34544" y="41389"/>
                </a:lnTo>
                <a:lnTo>
                  <a:pt x="34264" y="41516"/>
                </a:lnTo>
                <a:lnTo>
                  <a:pt x="34874" y="41414"/>
                </a:lnTo>
                <a:lnTo>
                  <a:pt x="35153" y="41275"/>
                </a:lnTo>
                <a:lnTo>
                  <a:pt x="35433" y="41148"/>
                </a:lnTo>
                <a:close/>
              </a:path>
              <a:path w="46354" h="59054">
                <a:moveTo>
                  <a:pt x="35864" y="38938"/>
                </a:moveTo>
                <a:lnTo>
                  <a:pt x="34556" y="39281"/>
                </a:lnTo>
                <a:lnTo>
                  <a:pt x="35458" y="38252"/>
                </a:lnTo>
                <a:lnTo>
                  <a:pt x="33566" y="38862"/>
                </a:lnTo>
                <a:lnTo>
                  <a:pt x="33235" y="38963"/>
                </a:lnTo>
                <a:lnTo>
                  <a:pt x="33616" y="39039"/>
                </a:lnTo>
                <a:lnTo>
                  <a:pt x="33947" y="39433"/>
                </a:lnTo>
                <a:lnTo>
                  <a:pt x="33794" y="39471"/>
                </a:lnTo>
                <a:lnTo>
                  <a:pt x="32499" y="40220"/>
                </a:lnTo>
                <a:lnTo>
                  <a:pt x="34099" y="39611"/>
                </a:lnTo>
                <a:lnTo>
                  <a:pt x="34340" y="39522"/>
                </a:lnTo>
                <a:lnTo>
                  <a:pt x="35864" y="38938"/>
                </a:lnTo>
                <a:close/>
              </a:path>
              <a:path w="46354" h="59054">
                <a:moveTo>
                  <a:pt x="36220" y="44856"/>
                </a:moveTo>
                <a:lnTo>
                  <a:pt x="35610" y="44970"/>
                </a:lnTo>
                <a:lnTo>
                  <a:pt x="35331" y="45097"/>
                </a:lnTo>
                <a:lnTo>
                  <a:pt x="35052" y="45224"/>
                </a:lnTo>
                <a:lnTo>
                  <a:pt x="35661" y="45110"/>
                </a:lnTo>
                <a:lnTo>
                  <a:pt x="36220" y="44856"/>
                </a:lnTo>
                <a:close/>
              </a:path>
              <a:path w="46354" h="59054">
                <a:moveTo>
                  <a:pt x="36906" y="41097"/>
                </a:moveTo>
                <a:lnTo>
                  <a:pt x="35306" y="41541"/>
                </a:lnTo>
                <a:lnTo>
                  <a:pt x="34239" y="41948"/>
                </a:lnTo>
                <a:lnTo>
                  <a:pt x="34683" y="42125"/>
                </a:lnTo>
                <a:lnTo>
                  <a:pt x="35902" y="41567"/>
                </a:lnTo>
                <a:lnTo>
                  <a:pt x="36906" y="41097"/>
                </a:lnTo>
                <a:close/>
              </a:path>
              <a:path w="46354" h="59054">
                <a:moveTo>
                  <a:pt x="37236" y="48552"/>
                </a:moveTo>
                <a:lnTo>
                  <a:pt x="36753" y="48361"/>
                </a:lnTo>
                <a:lnTo>
                  <a:pt x="36817" y="48552"/>
                </a:lnTo>
                <a:lnTo>
                  <a:pt x="36957" y="48704"/>
                </a:lnTo>
                <a:lnTo>
                  <a:pt x="37134" y="48628"/>
                </a:lnTo>
                <a:close/>
              </a:path>
              <a:path w="46354" h="59054">
                <a:moveTo>
                  <a:pt x="42456" y="50215"/>
                </a:moveTo>
                <a:lnTo>
                  <a:pt x="38900" y="50342"/>
                </a:lnTo>
                <a:lnTo>
                  <a:pt x="38138" y="49961"/>
                </a:lnTo>
                <a:lnTo>
                  <a:pt x="37744" y="49580"/>
                </a:lnTo>
                <a:lnTo>
                  <a:pt x="35572" y="50469"/>
                </a:lnTo>
                <a:lnTo>
                  <a:pt x="35560" y="50215"/>
                </a:lnTo>
                <a:lnTo>
                  <a:pt x="35547" y="50088"/>
                </a:lnTo>
                <a:lnTo>
                  <a:pt x="35547" y="49961"/>
                </a:lnTo>
                <a:lnTo>
                  <a:pt x="36423" y="49707"/>
                </a:lnTo>
                <a:lnTo>
                  <a:pt x="37680" y="49580"/>
                </a:lnTo>
                <a:lnTo>
                  <a:pt x="37160" y="48945"/>
                </a:lnTo>
                <a:lnTo>
                  <a:pt x="36563" y="49187"/>
                </a:lnTo>
                <a:lnTo>
                  <a:pt x="36563" y="49479"/>
                </a:lnTo>
                <a:lnTo>
                  <a:pt x="36385" y="49580"/>
                </a:lnTo>
                <a:lnTo>
                  <a:pt x="36017" y="49707"/>
                </a:lnTo>
                <a:lnTo>
                  <a:pt x="36309" y="49580"/>
                </a:lnTo>
                <a:lnTo>
                  <a:pt x="36563" y="49479"/>
                </a:lnTo>
                <a:lnTo>
                  <a:pt x="36563" y="49187"/>
                </a:lnTo>
                <a:lnTo>
                  <a:pt x="36550" y="49326"/>
                </a:lnTo>
                <a:lnTo>
                  <a:pt x="36296" y="49453"/>
                </a:lnTo>
                <a:lnTo>
                  <a:pt x="35966" y="49580"/>
                </a:lnTo>
                <a:lnTo>
                  <a:pt x="36258" y="49453"/>
                </a:lnTo>
                <a:lnTo>
                  <a:pt x="36550" y="49326"/>
                </a:lnTo>
                <a:lnTo>
                  <a:pt x="36550" y="49199"/>
                </a:lnTo>
                <a:lnTo>
                  <a:pt x="35953" y="49326"/>
                </a:lnTo>
                <a:lnTo>
                  <a:pt x="36512" y="49072"/>
                </a:lnTo>
                <a:lnTo>
                  <a:pt x="37122" y="48945"/>
                </a:lnTo>
                <a:lnTo>
                  <a:pt x="36957" y="48704"/>
                </a:lnTo>
                <a:lnTo>
                  <a:pt x="36245" y="49047"/>
                </a:lnTo>
                <a:lnTo>
                  <a:pt x="36080" y="48818"/>
                </a:lnTo>
                <a:lnTo>
                  <a:pt x="35979" y="48564"/>
                </a:lnTo>
                <a:lnTo>
                  <a:pt x="35941" y="48310"/>
                </a:lnTo>
                <a:lnTo>
                  <a:pt x="35026" y="48310"/>
                </a:lnTo>
                <a:lnTo>
                  <a:pt x="35229" y="48044"/>
                </a:lnTo>
                <a:lnTo>
                  <a:pt x="35610" y="47802"/>
                </a:lnTo>
                <a:lnTo>
                  <a:pt x="35991" y="47548"/>
                </a:lnTo>
                <a:lnTo>
                  <a:pt x="36144" y="47447"/>
                </a:lnTo>
                <a:lnTo>
                  <a:pt x="36233" y="47294"/>
                </a:lnTo>
                <a:lnTo>
                  <a:pt x="35991" y="47167"/>
                </a:lnTo>
                <a:lnTo>
                  <a:pt x="36029" y="46913"/>
                </a:lnTo>
                <a:lnTo>
                  <a:pt x="36055" y="46786"/>
                </a:lnTo>
                <a:lnTo>
                  <a:pt x="35941" y="46304"/>
                </a:lnTo>
                <a:lnTo>
                  <a:pt x="35509" y="45897"/>
                </a:lnTo>
                <a:lnTo>
                  <a:pt x="35026" y="46024"/>
                </a:lnTo>
                <a:lnTo>
                  <a:pt x="36423" y="45364"/>
                </a:lnTo>
                <a:lnTo>
                  <a:pt x="36499" y="46913"/>
                </a:lnTo>
                <a:lnTo>
                  <a:pt x="36258" y="48183"/>
                </a:lnTo>
                <a:lnTo>
                  <a:pt x="36753" y="48361"/>
                </a:lnTo>
                <a:lnTo>
                  <a:pt x="38150" y="46151"/>
                </a:lnTo>
                <a:lnTo>
                  <a:pt x="38049" y="45504"/>
                </a:lnTo>
                <a:lnTo>
                  <a:pt x="37630" y="44373"/>
                </a:lnTo>
                <a:lnTo>
                  <a:pt x="36322" y="44373"/>
                </a:lnTo>
                <a:lnTo>
                  <a:pt x="36817" y="43942"/>
                </a:lnTo>
                <a:lnTo>
                  <a:pt x="37299" y="43522"/>
                </a:lnTo>
                <a:lnTo>
                  <a:pt x="37045" y="43535"/>
                </a:lnTo>
                <a:lnTo>
                  <a:pt x="36639" y="43472"/>
                </a:lnTo>
                <a:lnTo>
                  <a:pt x="36131" y="43395"/>
                </a:lnTo>
                <a:lnTo>
                  <a:pt x="37109" y="42799"/>
                </a:lnTo>
                <a:lnTo>
                  <a:pt x="36258" y="43167"/>
                </a:lnTo>
                <a:lnTo>
                  <a:pt x="37325" y="42532"/>
                </a:lnTo>
                <a:lnTo>
                  <a:pt x="35712" y="41998"/>
                </a:lnTo>
                <a:lnTo>
                  <a:pt x="35521" y="42087"/>
                </a:lnTo>
                <a:lnTo>
                  <a:pt x="34975" y="42443"/>
                </a:lnTo>
                <a:lnTo>
                  <a:pt x="34582" y="42926"/>
                </a:lnTo>
                <a:lnTo>
                  <a:pt x="35026" y="43205"/>
                </a:lnTo>
                <a:lnTo>
                  <a:pt x="35293" y="43332"/>
                </a:lnTo>
                <a:lnTo>
                  <a:pt x="35877" y="43332"/>
                </a:lnTo>
                <a:lnTo>
                  <a:pt x="35636" y="43434"/>
                </a:lnTo>
                <a:lnTo>
                  <a:pt x="35852" y="44792"/>
                </a:lnTo>
                <a:lnTo>
                  <a:pt x="36182" y="44500"/>
                </a:lnTo>
                <a:lnTo>
                  <a:pt x="36410" y="44754"/>
                </a:lnTo>
                <a:lnTo>
                  <a:pt x="36423" y="45199"/>
                </a:lnTo>
                <a:lnTo>
                  <a:pt x="35471" y="45453"/>
                </a:lnTo>
                <a:lnTo>
                  <a:pt x="35356" y="45580"/>
                </a:lnTo>
                <a:lnTo>
                  <a:pt x="34925" y="46050"/>
                </a:lnTo>
                <a:lnTo>
                  <a:pt x="33947" y="46278"/>
                </a:lnTo>
                <a:lnTo>
                  <a:pt x="35217" y="45643"/>
                </a:lnTo>
                <a:lnTo>
                  <a:pt x="35356" y="45580"/>
                </a:lnTo>
                <a:lnTo>
                  <a:pt x="35102" y="45389"/>
                </a:lnTo>
                <a:lnTo>
                  <a:pt x="34645" y="45008"/>
                </a:lnTo>
                <a:lnTo>
                  <a:pt x="33782" y="42849"/>
                </a:lnTo>
                <a:lnTo>
                  <a:pt x="33299" y="42481"/>
                </a:lnTo>
                <a:lnTo>
                  <a:pt x="33299" y="45643"/>
                </a:lnTo>
                <a:lnTo>
                  <a:pt x="31699" y="46532"/>
                </a:lnTo>
                <a:lnTo>
                  <a:pt x="31699" y="49707"/>
                </a:lnTo>
                <a:lnTo>
                  <a:pt x="31038" y="49961"/>
                </a:lnTo>
                <a:lnTo>
                  <a:pt x="30340" y="50088"/>
                </a:lnTo>
                <a:lnTo>
                  <a:pt x="30708" y="49961"/>
                </a:lnTo>
                <a:lnTo>
                  <a:pt x="31000" y="49834"/>
                </a:lnTo>
                <a:lnTo>
                  <a:pt x="31699" y="49707"/>
                </a:lnTo>
                <a:lnTo>
                  <a:pt x="31699" y="46532"/>
                </a:lnTo>
                <a:lnTo>
                  <a:pt x="31635" y="46913"/>
                </a:lnTo>
                <a:lnTo>
                  <a:pt x="30988" y="47104"/>
                </a:lnTo>
                <a:lnTo>
                  <a:pt x="30988" y="48310"/>
                </a:lnTo>
                <a:lnTo>
                  <a:pt x="30759" y="48437"/>
                </a:lnTo>
                <a:lnTo>
                  <a:pt x="30391" y="48564"/>
                </a:lnTo>
                <a:lnTo>
                  <a:pt x="30988" y="48310"/>
                </a:lnTo>
                <a:lnTo>
                  <a:pt x="30988" y="47104"/>
                </a:lnTo>
                <a:lnTo>
                  <a:pt x="30734" y="47167"/>
                </a:lnTo>
                <a:lnTo>
                  <a:pt x="30886" y="47040"/>
                </a:lnTo>
                <a:lnTo>
                  <a:pt x="31153" y="46913"/>
                </a:lnTo>
                <a:lnTo>
                  <a:pt x="31635" y="46913"/>
                </a:lnTo>
                <a:lnTo>
                  <a:pt x="31635" y="46570"/>
                </a:lnTo>
                <a:lnTo>
                  <a:pt x="31242" y="46786"/>
                </a:lnTo>
                <a:lnTo>
                  <a:pt x="30772" y="46786"/>
                </a:lnTo>
                <a:lnTo>
                  <a:pt x="30683" y="46609"/>
                </a:lnTo>
                <a:lnTo>
                  <a:pt x="30683" y="47548"/>
                </a:lnTo>
                <a:lnTo>
                  <a:pt x="30314" y="47713"/>
                </a:lnTo>
                <a:lnTo>
                  <a:pt x="30683" y="47548"/>
                </a:lnTo>
                <a:lnTo>
                  <a:pt x="30683" y="46609"/>
                </a:lnTo>
                <a:lnTo>
                  <a:pt x="30327" y="45897"/>
                </a:lnTo>
                <a:lnTo>
                  <a:pt x="30137" y="45770"/>
                </a:lnTo>
                <a:lnTo>
                  <a:pt x="30137" y="49072"/>
                </a:lnTo>
                <a:lnTo>
                  <a:pt x="29616" y="49276"/>
                </a:lnTo>
                <a:lnTo>
                  <a:pt x="29616" y="51739"/>
                </a:lnTo>
                <a:lnTo>
                  <a:pt x="28727" y="51993"/>
                </a:lnTo>
                <a:lnTo>
                  <a:pt x="28867" y="51866"/>
                </a:lnTo>
                <a:lnTo>
                  <a:pt x="29133" y="51739"/>
                </a:lnTo>
                <a:lnTo>
                  <a:pt x="28663" y="51866"/>
                </a:lnTo>
                <a:lnTo>
                  <a:pt x="28816" y="51739"/>
                </a:lnTo>
                <a:lnTo>
                  <a:pt x="29083" y="51612"/>
                </a:lnTo>
                <a:lnTo>
                  <a:pt x="29565" y="51612"/>
                </a:lnTo>
                <a:lnTo>
                  <a:pt x="29133" y="51739"/>
                </a:lnTo>
                <a:lnTo>
                  <a:pt x="29616" y="51739"/>
                </a:lnTo>
                <a:lnTo>
                  <a:pt x="29616" y="49276"/>
                </a:lnTo>
                <a:lnTo>
                  <a:pt x="29476" y="49326"/>
                </a:lnTo>
                <a:lnTo>
                  <a:pt x="28790" y="49453"/>
                </a:lnTo>
                <a:lnTo>
                  <a:pt x="29438" y="49199"/>
                </a:lnTo>
                <a:lnTo>
                  <a:pt x="30137" y="49072"/>
                </a:lnTo>
                <a:lnTo>
                  <a:pt x="30137" y="45770"/>
                </a:lnTo>
                <a:lnTo>
                  <a:pt x="28473" y="44627"/>
                </a:lnTo>
                <a:lnTo>
                  <a:pt x="28371" y="44246"/>
                </a:lnTo>
                <a:lnTo>
                  <a:pt x="28168" y="44246"/>
                </a:lnTo>
                <a:lnTo>
                  <a:pt x="27838" y="44246"/>
                </a:lnTo>
                <a:lnTo>
                  <a:pt x="28092" y="44119"/>
                </a:lnTo>
                <a:lnTo>
                  <a:pt x="28321" y="44056"/>
                </a:lnTo>
                <a:lnTo>
                  <a:pt x="28117" y="43230"/>
                </a:lnTo>
                <a:lnTo>
                  <a:pt x="28752" y="42976"/>
                </a:lnTo>
                <a:lnTo>
                  <a:pt x="28549" y="42849"/>
                </a:lnTo>
                <a:lnTo>
                  <a:pt x="28333" y="42722"/>
                </a:lnTo>
                <a:lnTo>
                  <a:pt x="28524" y="42595"/>
                </a:lnTo>
                <a:lnTo>
                  <a:pt x="29133" y="42341"/>
                </a:lnTo>
                <a:lnTo>
                  <a:pt x="29108" y="42811"/>
                </a:lnTo>
                <a:lnTo>
                  <a:pt x="29400" y="42722"/>
                </a:lnTo>
                <a:lnTo>
                  <a:pt x="30416" y="42341"/>
                </a:lnTo>
                <a:lnTo>
                  <a:pt x="29845" y="43649"/>
                </a:lnTo>
                <a:lnTo>
                  <a:pt x="29730" y="44056"/>
                </a:lnTo>
                <a:lnTo>
                  <a:pt x="29946" y="44627"/>
                </a:lnTo>
                <a:lnTo>
                  <a:pt x="30048" y="45516"/>
                </a:lnTo>
                <a:lnTo>
                  <a:pt x="30581" y="46024"/>
                </a:lnTo>
                <a:lnTo>
                  <a:pt x="33299" y="45643"/>
                </a:lnTo>
                <a:lnTo>
                  <a:pt x="33299" y="42481"/>
                </a:lnTo>
                <a:lnTo>
                  <a:pt x="33121" y="42341"/>
                </a:lnTo>
                <a:lnTo>
                  <a:pt x="32791" y="42087"/>
                </a:lnTo>
                <a:lnTo>
                  <a:pt x="32626" y="41960"/>
                </a:lnTo>
                <a:lnTo>
                  <a:pt x="32296" y="41706"/>
                </a:lnTo>
                <a:lnTo>
                  <a:pt x="31610" y="41071"/>
                </a:lnTo>
                <a:lnTo>
                  <a:pt x="30530" y="40055"/>
                </a:lnTo>
                <a:lnTo>
                  <a:pt x="30530" y="39801"/>
                </a:lnTo>
                <a:lnTo>
                  <a:pt x="31267" y="39166"/>
                </a:lnTo>
                <a:lnTo>
                  <a:pt x="31699" y="38785"/>
                </a:lnTo>
                <a:lnTo>
                  <a:pt x="31851" y="38658"/>
                </a:lnTo>
                <a:lnTo>
                  <a:pt x="30632" y="38531"/>
                </a:lnTo>
                <a:lnTo>
                  <a:pt x="29679" y="38785"/>
                </a:lnTo>
                <a:lnTo>
                  <a:pt x="29654" y="39801"/>
                </a:lnTo>
                <a:lnTo>
                  <a:pt x="29425" y="39928"/>
                </a:lnTo>
                <a:lnTo>
                  <a:pt x="29070" y="40055"/>
                </a:lnTo>
                <a:lnTo>
                  <a:pt x="29654" y="39801"/>
                </a:lnTo>
                <a:lnTo>
                  <a:pt x="29654" y="38773"/>
                </a:lnTo>
                <a:lnTo>
                  <a:pt x="29298" y="38531"/>
                </a:lnTo>
                <a:lnTo>
                  <a:pt x="28917" y="38785"/>
                </a:lnTo>
                <a:lnTo>
                  <a:pt x="27228" y="39293"/>
                </a:lnTo>
                <a:lnTo>
                  <a:pt x="27774" y="39039"/>
                </a:lnTo>
                <a:lnTo>
                  <a:pt x="28321" y="38785"/>
                </a:lnTo>
                <a:lnTo>
                  <a:pt x="29260" y="38531"/>
                </a:lnTo>
                <a:lnTo>
                  <a:pt x="29121" y="38404"/>
                </a:lnTo>
                <a:lnTo>
                  <a:pt x="28435" y="38417"/>
                </a:lnTo>
                <a:lnTo>
                  <a:pt x="28232" y="38531"/>
                </a:lnTo>
                <a:lnTo>
                  <a:pt x="27876" y="38658"/>
                </a:lnTo>
                <a:lnTo>
                  <a:pt x="28435" y="38417"/>
                </a:lnTo>
                <a:lnTo>
                  <a:pt x="29121" y="38404"/>
                </a:lnTo>
                <a:lnTo>
                  <a:pt x="29133" y="37388"/>
                </a:lnTo>
                <a:lnTo>
                  <a:pt x="29184" y="37007"/>
                </a:lnTo>
                <a:lnTo>
                  <a:pt x="29248" y="36677"/>
                </a:lnTo>
                <a:lnTo>
                  <a:pt x="28524" y="37020"/>
                </a:lnTo>
                <a:lnTo>
                  <a:pt x="28676" y="37007"/>
                </a:lnTo>
                <a:lnTo>
                  <a:pt x="27774" y="37388"/>
                </a:lnTo>
                <a:lnTo>
                  <a:pt x="28524" y="37020"/>
                </a:lnTo>
                <a:lnTo>
                  <a:pt x="27305" y="37198"/>
                </a:lnTo>
                <a:lnTo>
                  <a:pt x="27305" y="38785"/>
                </a:lnTo>
                <a:lnTo>
                  <a:pt x="27076" y="38912"/>
                </a:lnTo>
                <a:lnTo>
                  <a:pt x="26720" y="39039"/>
                </a:lnTo>
                <a:lnTo>
                  <a:pt x="27012" y="38912"/>
                </a:lnTo>
                <a:lnTo>
                  <a:pt x="27305" y="38785"/>
                </a:lnTo>
                <a:lnTo>
                  <a:pt x="27305" y="37198"/>
                </a:lnTo>
                <a:lnTo>
                  <a:pt x="27266" y="38658"/>
                </a:lnTo>
                <a:lnTo>
                  <a:pt x="27038" y="38785"/>
                </a:lnTo>
                <a:lnTo>
                  <a:pt x="26682" y="38912"/>
                </a:lnTo>
                <a:lnTo>
                  <a:pt x="27266" y="38658"/>
                </a:lnTo>
                <a:lnTo>
                  <a:pt x="27266" y="37198"/>
                </a:lnTo>
                <a:lnTo>
                  <a:pt x="24879" y="37515"/>
                </a:lnTo>
                <a:lnTo>
                  <a:pt x="26568" y="37515"/>
                </a:lnTo>
                <a:lnTo>
                  <a:pt x="25844" y="38912"/>
                </a:lnTo>
                <a:lnTo>
                  <a:pt x="26758" y="39420"/>
                </a:lnTo>
                <a:lnTo>
                  <a:pt x="27292" y="39420"/>
                </a:lnTo>
                <a:lnTo>
                  <a:pt x="26339" y="39776"/>
                </a:lnTo>
                <a:lnTo>
                  <a:pt x="27343" y="39547"/>
                </a:lnTo>
                <a:lnTo>
                  <a:pt x="28384" y="39293"/>
                </a:lnTo>
                <a:lnTo>
                  <a:pt x="28930" y="39166"/>
                </a:lnTo>
                <a:lnTo>
                  <a:pt x="27508" y="39751"/>
                </a:lnTo>
                <a:lnTo>
                  <a:pt x="27470" y="39890"/>
                </a:lnTo>
                <a:lnTo>
                  <a:pt x="27825" y="40817"/>
                </a:lnTo>
                <a:lnTo>
                  <a:pt x="28422" y="41071"/>
                </a:lnTo>
                <a:lnTo>
                  <a:pt x="28676" y="41325"/>
                </a:lnTo>
                <a:lnTo>
                  <a:pt x="29337" y="41109"/>
                </a:lnTo>
                <a:lnTo>
                  <a:pt x="29464" y="41071"/>
                </a:lnTo>
                <a:lnTo>
                  <a:pt x="29400" y="42087"/>
                </a:lnTo>
                <a:lnTo>
                  <a:pt x="28790" y="42443"/>
                </a:lnTo>
                <a:lnTo>
                  <a:pt x="28054" y="42595"/>
                </a:lnTo>
                <a:lnTo>
                  <a:pt x="28422" y="42341"/>
                </a:lnTo>
                <a:lnTo>
                  <a:pt x="28702" y="42214"/>
                </a:lnTo>
                <a:lnTo>
                  <a:pt x="29400" y="42087"/>
                </a:lnTo>
                <a:lnTo>
                  <a:pt x="29400" y="41109"/>
                </a:lnTo>
                <a:lnTo>
                  <a:pt x="29248" y="41198"/>
                </a:lnTo>
                <a:lnTo>
                  <a:pt x="29375" y="41097"/>
                </a:lnTo>
                <a:lnTo>
                  <a:pt x="29184" y="41198"/>
                </a:lnTo>
                <a:lnTo>
                  <a:pt x="28600" y="41529"/>
                </a:lnTo>
                <a:lnTo>
                  <a:pt x="28600" y="41960"/>
                </a:lnTo>
                <a:lnTo>
                  <a:pt x="28549" y="42214"/>
                </a:lnTo>
                <a:lnTo>
                  <a:pt x="28105" y="42468"/>
                </a:lnTo>
                <a:lnTo>
                  <a:pt x="27660" y="42595"/>
                </a:lnTo>
                <a:lnTo>
                  <a:pt x="27813" y="42468"/>
                </a:lnTo>
                <a:lnTo>
                  <a:pt x="28067" y="42341"/>
                </a:lnTo>
                <a:lnTo>
                  <a:pt x="28549" y="42214"/>
                </a:lnTo>
                <a:lnTo>
                  <a:pt x="28549" y="41986"/>
                </a:lnTo>
                <a:lnTo>
                  <a:pt x="28041" y="42214"/>
                </a:lnTo>
                <a:lnTo>
                  <a:pt x="27432" y="42341"/>
                </a:lnTo>
                <a:lnTo>
                  <a:pt x="27990" y="42087"/>
                </a:lnTo>
                <a:lnTo>
                  <a:pt x="28600" y="41960"/>
                </a:lnTo>
                <a:lnTo>
                  <a:pt x="28600" y="41529"/>
                </a:lnTo>
                <a:lnTo>
                  <a:pt x="27241" y="42291"/>
                </a:lnTo>
                <a:lnTo>
                  <a:pt x="28257" y="41960"/>
                </a:lnTo>
                <a:lnTo>
                  <a:pt x="27228" y="42341"/>
                </a:lnTo>
                <a:lnTo>
                  <a:pt x="27254" y="42214"/>
                </a:lnTo>
                <a:lnTo>
                  <a:pt x="27368" y="41706"/>
                </a:lnTo>
                <a:lnTo>
                  <a:pt x="27254" y="41071"/>
                </a:lnTo>
                <a:lnTo>
                  <a:pt x="27203" y="40944"/>
                </a:lnTo>
                <a:lnTo>
                  <a:pt x="26797" y="40563"/>
                </a:lnTo>
                <a:lnTo>
                  <a:pt x="27000" y="40182"/>
                </a:lnTo>
                <a:lnTo>
                  <a:pt x="26454" y="40182"/>
                </a:lnTo>
                <a:lnTo>
                  <a:pt x="25488" y="40182"/>
                </a:lnTo>
                <a:lnTo>
                  <a:pt x="25336" y="40436"/>
                </a:lnTo>
                <a:lnTo>
                  <a:pt x="26289" y="41071"/>
                </a:lnTo>
                <a:lnTo>
                  <a:pt x="26352" y="41325"/>
                </a:lnTo>
                <a:lnTo>
                  <a:pt x="25882" y="41833"/>
                </a:lnTo>
                <a:lnTo>
                  <a:pt x="26403" y="42214"/>
                </a:lnTo>
                <a:lnTo>
                  <a:pt x="26771" y="42214"/>
                </a:lnTo>
                <a:lnTo>
                  <a:pt x="27000" y="42214"/>
                </a:lnTo>
                <a:lnTo>
                  <a:pt x="26771" y="42291"/>
                </a:lnTo>
                <a:lnTo>
                  <a:pt x="26860" y="43357"/>
                </a:lnTo>
                <a:lnTo>
                  <a:pt x="26949" y="43548"/>
                </a:lnTo>
                <a:lnTo>
                  <a:pt x="27063" y="44132"/>
                </a:lnTo>
                <a:lnTo>
                  <a:pt x="27190" y="44373"/>
                </a:lnTo>
                <a:lnTo>
                  <a:pt x="27355" y="44627"/>
                </a:lnTo>
                <a:lnTo>
                  <a:pt x="27940" y="44754"/>
                </a:lnTo>
                <a:lnTo>
                  <a:pt x="27381" y="45389"/>
                </a:lnTo>
                <a:lnTo>
                  <a:pt x="28067" y="45516"/>
                </a:lnTo>
                <a:lnTo>
                  <a:pt x="28308" y="45516"/>
                </a:lnTo>
                <a:lnTo>
                  <a:pt x="28422" y="45643"/>
                </a:lnTo>
                <a:lnTo>
                  <a:pt x="28397" y="46024"/>
                </a:lnTo>
                <a:lnTo>
                  <a:pt x="28625" y="45770"/>
                </a:lnTo>
                <a:lnTo>
                  <a:pt x="28702" y="46405"/>
                </a:lnTo>
                <a:lnTo>
                  <a:pt x="28829" y="46774"/>
                </a:lnTo>
                <a:lnTo>
                  <a:pt x="28930" y="47040"/>
                </a:lnTo>
                <a:lnTo>
                  <a:pt x="29235" y="47167"/>
                </a:lnTo>
                <a:lnTo>
                  <a:pt x="28740" y="48006"/>
                </a:lnTo>
                <a:lnTo>
                  <a:pt x="30060" y="47675"/>
                </a:lnTo>
                <a:lnTo>
                  <a:pt x="29337" y="48056"/>
                </a:lnTo>
                <a:lnTo>
                  <a:pt x="27444" y="48552"/>
                </a:lnTo>
                <a:lnTo>
                  <a:pt x="27495" y="49199"/>
                </a:lnTo>
                <a:lnTo>
                  <a:pt x="28219" y="49072"/>
                </a:lnTo>
                <a:lnTo>
                  <a:pt x="27584" y="49453"/>
                </a:lnTo>
                <a:lnTo>
                  <a:pt x="28194" y="49326"/>
                </a:lnTo>
                <a:lnTo>
                  <a:pt x="27660" y="49580"/>
                </a:lnTo>
                <a:lnTo>
                  <a:pt x="28232" y="49453"/>
                </a:lnTo>
                <a:lnTo>
                  <a:pt x="28511" y="49326"/>
                </a:lnTo>
                <a:lnTo>
                  <a:pt x="29057" y="49072"/>
                </a:lnTo>
                <a:lnTo>
                  <a:pt x="29984" y="48818"/>
                </a:lnTo>
                <a:lnTo>
                  <a:pt x="28740" y="49314"/>
                </a:lnTo>
                <a:lnTo>
                  <a:pt x="28740" y="50850"/>
                </a:lnTo>
                <a:lnTo>
                  <a:pt x="28511" y="50977"/>
                </a:lnTo>
                <a:lnTo>
                  <a:pt x="28155" y="51104"/>
                </a:lnTo>
                <a:lnTo>
                  <a:pt x="28740" y="50850"/>
                </a:lnTo>
                <a:lnTo>
                  <a:pt x="28740" y="49314"/>
                </a:lnTo>
                <a:lnTo>
                  <a:pt x="28727" y="50215"/>
                </a:lnTo>
                <a:lnTo>
                  <a:pt x="27762" y="50584"/>
                </a:lnTo>
                <a:lnTo>
                  <a:pt x="26784" y="50850"/>
                </a:lnTo>
                <a:lnTo>
                  <a:pt x="26720" y="51485"/>
                </a:lnTo>
                <a:lnTo>
                  <a:pt x="26631" y="52882"/>
                </a:lnTo>
                <a:lnTo>
                  <a:pt x="25958" y="52755"/>
                </a:lnTo>
                <a:lnTo>
                  <a:pt x="25539" y="52628"/>
                </a:lnTo>
                <a:lnTo>
                  <a:pt x="25831" y="52374"/>
                </a:lnTo>
                <a:lnTo>
                  <a:pt x="26466" y="52120"/>
                </a:lnTo>
                <a:lnTo>
                  <a:pt x="26631" y="52882"/>
                </a:lnTo>
                <a:lnTo>
                  <a:pt x="26631" y="51473"/>
                </a:lnTo>
                <a:lnTo>
                  <a:pt x="26555" y="51739"/>
                </a:lnTo>
                <a:lnTo>
                  <a:pt x="26225" y="51866"/>
                </a:lnTo>
                <a:lnTo>
                  <a:pt x="24536" y="52374"/>
                </a:lnTo>
                <a:lnTo>
                  <a:pt x="25628" y="51866"/>
                </a:lnTo>
                <a:lnTo>
                  <a:pt x="26555" y="51739"/>
                </a:lnTo>
                <a:lnTo>
                  <a:pt x="26555" y="51460"/>
                </a:lnTo>
                <a:lnTo>
                  <a:pt x="26060" y="51358"/>
                </a:lnTo>
                <a:lnTo>
                  <a:pt x="25514" y="51231"/>
                </a:lnTo>
                <a:lnTo>
                  <a:pt x="25946" y="51104"/>
                </a:lnTo>
                <a:lnTo>
                  <a:pt x="25374" y="51231"/>
                </a:lnTo>
                <a:lnTo>
                  <a:pt x="26123" y="50876"/>
                </a:lnTo>
                <a:lnTo>
                  <a:pt x="26555" y="50647"/>
                </a:lnTo>
                <a:lnTo>
                  <a:pt x="26339" y="50469"/>
                </a:lnTo>
                <a:lnTo>
                  <a:pt x="26187" y="50469"/>
                </a:lnTo>
                <a:lnTo>
                  <a:pt x="26314" y="50342"/>
                </a:lnTo>
                <a:lnTo>
                  <a:pt x="27025" y="49961"/>
                </a:lnTo>
                <a:lnTo>
                  <a:pt x="26771" y="50571"/>
                </a:lnTo>
                <a:lnTo>
                  <a:pt x="26720" y="50698"/>
                </a:lnTo>
                <a:lnTo>
                  <a:pt x="27673" y="50469"/>
                </a:lnTo>
                <a:lnTo>
                  <a:pt x="28727" y="50215"/>
                </a:lnTo>
                <a:lnTo>
                  <a:pt x="28727" y="49314"/>
                </a:lnTo>
                <a:lnTo>
                  <a:pt x="27698" y="49707"/>
                </a:lnTo>
                <a:lnTo>
                  <a:pt x="28181" y="49707"/>
                </a:lnTo>
                <a:lnTo>
                  <a:pt x="27279" y="49961"/>
                </a:lnTo>
                <a:lnTo>
                  <a:pt x="27432" y="49834"/>
                </a:lnTo>
                <a:lnTo>
                  <a:pt x="27698" y="49707"/>
                </a:lnTo>
                <a:lnTo>
                  <a:pt x="27419" y="49758"/>
                </a:lnTo>
                <a:lnTo>
                  <a:pt x="25666" y="50596"/>
                </a:lnTo>
                <a:lnTo>
                  <a:pt x="26263" y="50215"/>
                </a:lnTo>
                <a:lnTo>
                  <a:pt x="26644" y="49542"/>
                </a:lnTo>
                <a:lnTo>
                  <a:pt x="26593" y="49199"/>
                </a:lnTo>
                <a:lnTo>
                  <a:pt x="26365" y="48717"/>
                </a:lnTo>
                <a:lnTo>
                  <a:pt x="24612" y="49199"/>
                </a:lnTo>
                <a:lnTo>
                  <a:pt x="25552" y="48310"/>
                </a:lnTo>
                <a:lnTo>
                  <a:pt x="25768" y="48094"/>
                </a:lnTo>
                <a:lnTo>
                  <a:pt x="24447" y="48310"/>
                </a:lnTo>
                <a:lnTo>
                  <a:pt x="25450" y="47802"/>
                </a:lnTo>
                <a:lnTo>
                  <a:pt x="25247" y="47713"/>
                </a:lnTo>
                <a:lnTo>
                  <a:pt x="25133" y="47409"/>
                </a:lnTo>
                <a:lnTo>
                  <a:pt x="23202" y="46786"/>
                </a:lnTo>
                <a:lnTo>
                  <a:pt x="23152" y="45135"/>
                </a:lnTo>
                <a:lnTo>
                  <a:pt x="22898" y="44754"/>
                </a:lnTo>
                <a:lnTo>
                  <a:pt x="22809" y="44627"/>
                </a:lnTo>
                <a:lnTo>
                  <a:pt x="22567" y="44259"/>
                </a:lnTo>
                <a:lnTo>
                  <a:pt x="22567" y="44754"/>
                </a:lnTo>
                <a:lnTo>
                  <a:pt x="22009" y="45135"/>
                </a:lnTo>
                <a:lnTo>
                  <a:pt x="21399" y="45135"/>
                </a:lnTo>
                <a:lnTo>
                  <a:pt x="21958" y="44881"/>
                </a:lnTo>
                <a:lnTo>
                  <a:pt x="22567" y="44754"/>
                </a:lnTo>
                <a:lnTo>
                  <a:pt x="22567" y="44259"/>
                </a:lnTo>
                <a:lnTo>
                  <a:pt x="22479" y="44119"/>
                </a:lnTo>
                <a:lnTo>
                  <a:pt x="22466" y="43611"/>
                </a:lnTo>
                <a:lnTo>
                  <a:pt x="22542" y="43230"/>
                </a:lnTo>
                <a:lnTo>
                  <a:pt x="22415" y="42926"/>
                </a:lnTo>
                <a:lnTo>
                  <a:pt x="22009" y="42443"/>
                </a:lnTo>
                <a:lnTo>
                  <a:pt x="22009" y="44119"/>
                </a:lnTo>
                <a:lnTo>
                  <a:pt x="21971" y="44627"/>
                </a:lnTo>
                <a:lnTo>
                  <a:pt x="21882" y="44881"/>
                </a:lnTo>
                <a:lnTo>
                  <a:pt x="21653" y="45008"/>
                </a:lnTo>
                <a:lnTo>
                  <a:pt x="21297" y="45135"/>
                </a:lnTo>
                <a:lnTo>
                  <a:pt x="21882" y="44881"/>
                </a:lnTo>
                <a:lnTo>
                  <a:pt x="21882" y="44615"/>
                </a:lnTo>
                <a:lnTo>
                  <a:pt x="21424" y="44500"/>
                </a:lnTo>
                <a:lnTo>
                  <a:pt x="21209" y="44500"/>
                </a:lnTo>
                <a:lnTo>
                  <a:pt x="21399" y="44373"/>
                </a:lnTo>
                <a:lnTo>
                  <a:pt x="22009" y="44119"/>
                </a:lnTo>
                <a:lnTo>
                  <a:pt x="22009" y="42443"/>
                </a:lnTo>
                <a:lnTo>
                  <a:pt x="21818" y="42214"/>
                </a:lnTo>
                <a:lnTo>
                  <a:pt x="21856" y="41960"/>
                </a:lnTo>
                <a:lnTo>
                  <a:pt x="20383" y="42214"/>
                </a:lnTo>
                <a:lnTo>
                  <a:pt x="20447" y="42405"/>
                </a:lnTo>
                <a:lnTo>
                  <a:pt x="20815" y="42214"/>
                </a:lnTo>
                <a:lnTo>
                  <a:pt x="20535" y="43103"/>
                </a:lnTo>
                <a:lnTo>
                  <a:pt x="21018" y="42849"/>
                </a:lnTo>
                <a:lnTo>
                  <a:pt x="21082" y="43484"/>
                </a:lnTo>
                <a:lnTo>
                  <a:pt x="21361" y="43357"/>
                </a:lnTo>
                <a:lnTo>
                  <a:pt x="21971" y="43230"/>
                </a:lnTo>
                <a:lnTo>
                  <a:pt x="21412" y="43484"/>
                </a:lnTo>
                <a:lnTo>
                  <a:pt x="21082" y="43548"/>
                </a:lnTo>
                <a:lnTo>
                  <a:pt x="20942" y="43573"/>
                </a:lnTo>
                <a:lnTo>
                  <a:pt x="20802" y="43611"/>
                </a:lnTo>
                <a:lnTo>
                  <a:pt x="20434" y="43484"/>
                </a:lnTo>
                <a:lnTo>
                  <a:pt x="20180" y="43484"/>
                </a:lnTo>
                <a:lnTo>
                  <a:pt x="20383" y="44246"/>
                </a:lnTo>
                <a:lnTo>
                  <a:pt x="20167" y="45516"/>
                </a:lnTo>
                <a:lnTo>
                  <a:pt x="20040" y="46990"/>
                </a:lnTo>
                <a:lnTo>
                  <a:pt x="24206" y="49695"/>
                </a:lnTo>
                <a:lnTo>
                  <a:pt x="24320" y="49961"/>
                </a:lnTo>
                <a:lnTo>
                  <a:pt x="22682" y="52374"/>
                </a:lnTo>
                <a:lnTo>
                  <a:pt x="22644" y="52628"/>
                </a:lnTo>
                <a:lnTo>
                  <a:pt x="23482" y="54787"/>
                </a:lnTo>
                <a:lnTo>
                  <a:pt x="23533" y="55422"/>
                </a:lnTo>
                <a:lnTo>
                  <a:pt x="22948" y="56311"/>
                </a:lnTo>
                <a:lnTo>
                  <a:pt x="22555" y="55676"/>
                </a:lnTo>
                <a:lnTo>
                  <a:pt x="20167" y="53784"/>
                </a:lnTo>
                <a:lnTo>
                  <a:pt x="19824" y="55295"/>
                </a:lnTo>
                <a:lnTo>
                  <a:pt x="21844" y="55803"/>
                </a:lnTo>
                <a:lnTo>
                  <a:pt x="20739" y="57962"/>
                </a:lnTo>
                <a:lnTo>
                  <a:pt x="19507" y="58724"/>
                </a:lnTo>
                <a:lnTo>
                  <a:pt x="20510" y="58597"/>
                </a:lnTo>
                <a:lnTo>
                  <a:pt x="26847" y="56311"/>
                </a:lnTo>
                <a:lnTo>
                  <a:pt x="36245" y="52882"/>
                </a:lnTo>
                <a:lnTo>
                  <a:pt x="38328" y="52120"/>
                </a:lnTo>
                <a:lnTo>
                  <a:pt x="38671" y="51993"/>
                </a:lnTo>
                <a:lnTo>
                  <a:pt x="39027" y="51866"/>
                </a:lnTo>
                <a:lnTo>
                  <a:pt x="39293" y="51739"/>
                </a:lnTo>
                <a:lnTo>
                  <a:pt x="39547" y="51612"/>
                </a:lnTo>
                <a:lnTo>
                  <a:pt x="39814" y="51485"/>
                </a:lnTo>
                <a:lnTo>
                  <a:pt x="40601" y="51104"/>
                </a:lnTo>
                <a:lnTo>
                  <a:pt x="41135" y="50850"/>
                </a:lnTo>
                <a:lnTo>
                  <a:pt x="42189" y="50342"/>
                </a:lnTo>
                <a:lnTo>
                  <a:pt x="42456" y="50215"/>
                </a:lnTo>
                <a:close/>
              </a:path>
              <a:path w="46354" h="59054">
                <a:moveTo>
                  <a:pt x="44881" y="42837"/>
                </a:moveTo>
                <a:lnTo>
                  <a:pt x="44272" y="43116"/>
                </a:lnTo>
                <a:lnTo>
                  <a:pt x="44081" y="43205"/>
                </a:lnTo>
                <a:lnTo>
                  <a:pt x="44297" y="43243"/>
                </a:lnTo>
                <a:lnTo>
                  <a:pt x="44843" y="43446"/>
                </a:lnTo>
                <a:lnTo>
                  <a:pt x="44881" y="42837"/>
                </a:lnTo>
                <a:close/>
              </a:path>
              <a:path w="46354" h="59054">
                <a:moveTo>
                  <a:pt x="45097" y="47485"/>
                </a:moveTo>
                <a:lnTo>
                  <a:pt x="44411" y="47599"/>
                </a:lnTo>
                <a:lnTo>
                  <a:pt x="44119" y="47726"/>
                </a:lnTo>
                <a:lnTo>
                  <a:pt x="43751" y="47891"/>
                </a:lnTo>
                <a:lnTo>
                  <a:pt x="44450" y="47790"/>
                </a:lnTo>
                <a:lnTo>
                  <a:pt x="44742" y="47650"/>
                </a:lnTo>
                <a:lnTo>
                  <a:pt x="45097" y="47485"/>
                </a:lnTo>
                <a:close/>
              </a:path>
              <a:path w="46354" h="59054">
                <a:moveTo>
                  <a:pt x="45123" y="42519"/>
                </a:moveTo>
                <a:lnTo>
                  <a:pt x="44437" y="42633"/>
                </a:lnTo>
                <a:lnTo>
                  <a:pt x="44145" y="42760"/>
                </a:lnTo>
                <a:lnTo>
                  <a:pt x="43776" y="42926"/>
                </a:lnTo>
                <a:lnTo>
                  <a:pt x="44475" y="42824"/>
                </a:lnTo>
                <a:lnTo>
                  <a:pt x="44767" y="42684"/>
                </a:lnTo>
                <a:lnTo>
                  <a:pt x="45123" y="42519"/>
                </a:lnTo>
                <a:close/>
              </a:path>
              <a:path w="46354" h="59054">
                <a:moveTo>
                  <a:pt x="45161" y="47802"/>
                </a:moveTo>
                <a:lnTo>
                  <a:pt x="44221" y="47980"/>
                </a:lnTo>
                <a:lnTo>
                  <a:pt x="43129" y="48488"/>
                </a:lnTo>
                <a:lnTo>
                  <a:pt x="44831" y="47955"/>
                </a:lnTo>
                <a:lnTo>
                  <a:pt x="45161" y="47802"/>
                </a:lnTo>
                <a:close/>
              </a:path>
              <a:path w="46354" h="59054">
                <a:moveTo>
                  <a:pt x="45288" y="43586"/>
                </a:moveTo>
                <a:lnTo>
                  <a:pt x="44792" y="43688"/>
                </a:lnTo>
                <a:lnTo>
                  <a:pt x="44538" y="43802"/>
                </a:lnTo>
                <a:lnTo>
                  <a:pt x="44386" y="43865"/>
                </a:lnTo>
                <a:lnTo>
                  <a:pt x="44869" y="43776"/>
                </a:lnTo>
                <a:lnTo>
                  <a:pt x="45135" y="43662"/>
                </a:lnTo>
                <a:lnTo>
                  <a:pt x="45288" y="43586"/>
                </a:lnTo>
                <a:close/>
              </a:path>
              <a:path w="46354" h="59054">
                <a:moveTo>
                  <a:pt x="45326" y="48996"/>
                </a:moveTo>
                <a:lnTo>
                  <a:pt x="44716" y="49276"/>
                </a:lnTo>
                <a:lnTo>
                  <a:pt x="44513" y="49364"/>
                </a:lnTo>
                <a:lnTo>
                  <a:pt x="44742" y="49403"/>
                </a:lnTo>
                <a:lnTo>
                  <a:pt x="45275" y="49606"/>
                </a:lnTo>
                <a:lnTo>
                  <a:pt x="45326" y="48996"/>
                </a:lnTo>
                <a:close/>
              </a:path>
              <a:path w="46354" h="59054">
                <a:moveTo>
                  <a:pt x="45821" y="43205"/>
                </a:moveTo>
                <a:lnTo>
                  <a:pt x="43840" y="43700"/>
                </a:lnTo>
                <a:lnTo>
                  <a:pt x="43154" y="44018"/>
                </a:lnTo>
                <a:lnTo>
                  <a:pt x="45097" y="43548"/>
                </a:lnTo>
                <a:lnTo>
                  <a:pt x="45821" y="43205"/>
                </a:lnTo>
                <a:close/>
              </a:path>
            </a:pathLst>
          </a:custGeom>
          <a:solidFill>
            <a:srgbClr val="B88F51"/>
          </a:solidFill>
        </p:spPr>
        <p:txBody>
          <a:bodyPr wrap="square" lIns="0" tIns="0" rIns="0" bIns="0" rtlCol="0"/>
          <a:lstStyle/>
          <a:p>
            <a:endParaRPr sz="2511"/>
          </a:p>
        </p:txBody>
      </p:sp>
      <p:sp>
        <p:nvSpPr>
          <p:cNvPr id="222" name="bg object 222"/>
          <p:cNvSpPr/>
          <p:nvPr/>
        </p:nvSpPr>
        <p:spPr>
          <a:xfrm>
            <a:off x="7865658" y="297862"/>
            <a:ext cx="7144" cy="11509"/>
          </a:xfrm>
          <a:custGeom>
            <a:avLst/>
            <a:gdLst/>
            <a:ahLst/>
            <a:cxnLst/>
            <a:rect l="l" t="t" r="r" b="b"/>
            <a:pathLst>
              <a:path w="11429" h="18415">
                <a:moveTo>
                  <a:pt x="1295" y="8026"/>
                </a:moveTo>
                <a:lnTo>
                  <a:pt x="685" y="8140"/>
                </a:lnTo>
                <a:lnTo>
                  <a:pt x="406" y="8267"/>
                </a:lnTo>
                <a:lnTo>
                  <a:pt x="127" y="8394"/>
                </a:lnTo>
                <a:lnTo>
                  <a:pt x="736" y="8280"/>
                </a:lnTo>
                <a:lnTo>
                  <a:pt x="1295" y="8026"/>
                </a:lnTo>
                <a:close/>
              </a:path>
              <a:path w="11429" h="18415">
                <a:moveTo>
                  <a:pt x="1422" y="7086"/>
                </a:moveTo>
                <a:lnTo>
                  <a:pt x="939" y="7175"/>
                </a:lnTo>
                <a:lnTo>
                  <a:pt x="685" y="7302"/>
                </a:lnTo>
                <a:lnTo>
                  <a:pt x="533" y="7366"/>
                </a:lnTo>
                <a:lnTo>
                  <a:pt x="1016" y="7277"/>
                </a:lnTo>
                <a:lnTo>
                  <a:pt x="1282" y="7162"/>
                </a:lnTo>
                <a:lnTo>
                  <a:pt x="1422" y="7086"/>
                </a:lnTo>
                <a:close/>
              </a:path>
              <a:path w="11429" h="18415">
                <a:moveTo>
                  <a:pt x="1435" y="5461"/>
                </a:moveTo>
                <a:lnTo>
                  <a:pt x="952" y="5562"/>
                </a:lnTo>
                <a:lnTo>
                  <a:pt x="698" y="5676"/>
                </a:lnTo>
                <a:lnTo>
                  <a:pt x="546" y="5740"/>
                </a:lnTo>
                <a:lnTo>
                  <a:pt x="1028" y="5651"/>
                </a:lnTo>
                <a:lnTo>
                  <a:pt x="1295" y="5524"/>
                </a:lnTo>
                <a:lnTo>
                  <a:pt x="1435" y="5461"/>
                </a:lnTo>
                <a:close/>
              </a:path>
              <a:path w="11429" h="18415">
                <a:moveTo>
                  <a:pt x="1485" y="6845"/>
                </a:moveTo>
                <a:lnTo>
                  <a:pt x="927" y="6959"/>
                </a:lnTo>
                <a:lnTo>
                  <a:pt x="1181" y="6426"/>
                </a:lnTo>
                <a:lnTo>
                  <a:pt x="469" y="6756"/>
                </a:lnTo>
                <a:lnTo>
                  <a:pt x="330" y="6819"/>
                </a:lnTo>
                <a:lnTo>
                  <a:pt x="495" y="6858"/>
                </a:lnTo>
                <a:lnTo>
                  <a:pt x="736" y="7023"/>
                </a:lnTo>
                <a:lnTo>
                  <a:pt x="596" y="7086"/>
                </a:lnTo>
                <a:lnTo>
                  <a:pt x="317" y="7213"/>
                </a:lnTo>
                <a:lnTo>
                  <a:pt x="927" y="7099"/>
                </a:lnTo>
                <a:lnTo>
                  <a:pt x="1485" y="6845"/>
                </a:lnTo>
                <a:close/>
              </a:path>
              <a:path w="11429" h="18415">
                <a:moveTo>
                  <a:pt x="1574" y="11176"/>
                </a:moveTo>
                <a:lnTo>
                  <a:pt x="1320" y="10655"/>
                </a:lnTo>
                <a:lnTo>
                  <a:pt x="939" y="11290"/>
                </a:lnTo>
                <a:lnTo>
                  <a:pt x="1574" y="11176"/>
                </a:lnTo>
                <a:close/>
              </a:path>
              <a:path w="11429" h="18415">
                <a:moveTo>
                  <a:pt x="1689" y="6070"/>
                </a:moveTo>
                <a:lnTo>
                  <a:pt x="1206" y="6172"/>
                </a:lnTo>
                <a:lnTo>
                  <a:pt x="939" y="6286"/>
                </a:lnTo>
                <a:lnTo>
                  <a:pt x="787" y="6362"/>
                </a:lnTo>
                <a:lnTo>
                  <a:pt x="1270" y="6261"/>
                </a:lnTo>
                <a:lnTo>
                  <a:pt x="1536" y="6146"/>
                </a:lnTo>
                <a:lnTo>
                  <a:pt x="1689" y="6070"/>
                </a:lnTo>
                <a:close/>
              </a:path>
              <a:path w="11429" h="18415">
                <a:moveTo>
                  <a:pt x="1714" y="9753"/>
                </a:moveTo>
                <a:lnTo>
                  <a:pt x="1498" y="9829"/>
                </a:lnTo>
                <a:lnTo>
                  <a:pt x="292" y="10261"/>
                </a:lnTo>
                <a:lnTo>
                  <a:pt x="1282" y="10617"/>
                </a:lnTo>
                <a:lnTo>
                  <a:pt x="1689" y="9829"/>
                </a:lnTo>
                <a:close/>
              </a:path>
              <a:path w="11429" h="18415">
                <a:moveTo>
                  <a:pt x="1739" y="5575"/>
                </a:moveTo>
                <a:lnTo>
                  <a:pt x="1054" y="5689"/>
                </a:lnTo>
                <a:lnTo>
                  <a:pt x="762" y="5816"/>
                </a:lnTo>
                <a:lnTo>
                  <a:pt x="393" y="5981"/>
                </a:lnTo>
                <a:lnTo>
                  <a:pt x="1092" y="5880"/>
                </a:lnTo>
                <a:lnTo>
                  <a:pt x="1384" y="5740"/>
                </a:lnTo>
                <a:lnTo>
                  <a:pt x="1739" y="5575"/>
                </a:lnTo>
                <a:close/>
              </a:path>
              <a:path w="11429" h="18415">
                <a:moveTo>
                  <a:pt x="1854" y="8458"/>
                </a:moveTo>
                <a:lnTo>
                  <a:pt x="1244" y="8737"/>
                </a:lnTo>
                <a:lnTo>
                  <a:pt x="1041" y="8826"/>
                </a:lnTo>
                <a:lnTo>
                  <a:pt x="1270" y="8864"/>
                </a:lnTo>
                <a:lnTo>
                  <a:pt x="1803" y="9067"/>
                </a:lnTo>
                <a:lnTo>
                  <a:pt x="1854" y="8458"/>
                </a:lnTo>
                <a:close/>
              </a:path>
              <a:path w="11429" h="18415">
                <a:moveTo>
                  <a:pt x="2387" y="6692"/>
                </a:moveTo>
                <a:lnTo>
                  <a:pt x="2222" y="5994"/>
                </a:lnTo>
                <a:lnTo>
                  <a:pt x="1587" y="6286"/>
                </a:lnTo>
                <a:lnTo>
                  <a:pt x="1295" y="6426"/>
                </a:lnTo>
                <a:lnTo>
                  <a:pt x="1714" y="6616"/>
                </a:lnTo>
                <a:lnTo>
                  <a:pt x="2387" y="6692"/>
                </a:lnTo>
                <a:close/>
              </a:path>
              <a:path w="11429" h="18415">
                <a:moveTo>
                  <a:pt x="2832" y="9169"/>
                </a:moveTo>
                <a:lnTo>
                  <a:pt x="1905" y="9067"/>
                </a:lnTo>
                <a:lnTo>
                  <a:pt x="1409" y="9169"/>
                </a:lnTo>
                <a:lnTo>
                  <a:pt x="381" y="9385"/>
                </a:lnTo>
                <a:lnTo>
                  <a:pt x="660" y="10058"/>
                </a:lnTo>
                <a:lnTo>
                  <a:pt x="1600" y="9677"/>
                </a:lnTo>
                <a:lnTo>
                  <a:pt x="2832" y="9169"/>
                </a:lnTo>
                <a:close/>
              </a:path>
              <a:path w="11429" h="18415">
                <a:moveTo>
                  <a:pt x="2984" y="3098"/>
                </a:moveTo>
                <a:lnTo>
                  <a:pt x="2794" y="2540"/>
                </a:lnTo>
                <a:lnTo>
                  <a:pt x="2184" y="2819"/>
                </a:lnTo>
                <a:lnTo>
                  <a:pt x="1739" y="3022"/>
                </a:lnTo>
                <a:lnTo>
                  <a:pt x="2324" y="3213"/>
                </a:lnTo>
                <a:lnTo>
                  <a:pt x="2552" y="3302"/>
                </a:lnTo>
                <a:lnTo>
                  <a:pt x="1854" y="3619"/>
                </a:lnTo>
                <a:lnTo>
                  <a:pt x="1371" y="3835"/>
                </a:lnTo>
                <a:lnTo>
                  <a:pt x="2006" y="4038"/>
                </a:lnTo>
                <a:lnTo>
                  <a:pt x="2247" y="4267"/>
                </a:lnTo>
                <a:lnTo>
                  <a:pt x="1765" y="4394"/>
                </a:lnTo>
                <a:lnTo>
                  <a:pt x="1536" y="4483"/>
                </a:lnTo>
                <a:lnTo>
                  <a:pt x="1003" y="4686"/>
                </a:lnTo>
                <a:lnTo>
                  <a:pt x="1270" y="4775"/>
                </a:lnTo>
                <a:lnTo>
                  <a:pt x="1587" y="4635"/>
                </a:lnTo>
                <a:lnTo>
                  <a:pt x="2146" y="4368"/>
                </a:lnTo>
                <a:lnTo>
                  <a:pt x="2298" y="4305"/>
                </a:lnTo>
                <a:lnTo>
                  <a:pt x="1587" y="4635"/>
                </a:lnTo>
                <a:lnTo>
                  <a:pt x="1117" y="4851"/>
                </a:lnTo>
                <a:lnTo>
                  <a:pt x="1739" y="5054"/>
                </a:lnTo>
                <a:lnTo>
                  <a:pt x="1905" y="5207"/>
                </a:lnTo>
                <a:lnTo>
                  <a:pt x="1676" y="5308"/>
                </a:lnTo>
                <a:lnTo>
                  <a:pt x="1968" y="5257"/>
                </a:lnTo>
                <a:lnTo>
                  <a:pt x="2222" y="5473"/>
                </a:lnTo>
                <a:lnTo>
                  <a:pt x="2336" y="5130"/>
                </a:lnTo>
                <a:lnTo>
                  <a:pt x="2565" y="5029"/>
                </a:lnTo>
                <a:lnTo>
                  <a:pt x="2362" y="5067"/>
                </a:lnTo>
                <a:lnTo>
                  <a:pt x="2717" y="4114"/>
                </a:lnTo>
                <a:lnTo>
                  <a:pt x="2578" y="4191"/>
                </a:lnTo>
                <a:lnTo>
                  <a:pt x="2857" y="3416"/>
                </a:lnTo>
                <a:lnTo>
                  <a:pt x="2984" y="3098"/>
                </a:lnTo>
                <a:close/>
              </a:path>
              <a:path w="11429" h="18415">
                <a:moveTo>
                  <a:pt x="3213" y="7315"/>
                </a:moveTo>
                <a:lnTo>
                  <a:pt x="1244" y="7416"/>
                </a:lnTo>
                <a:lnTo>
                  <a:pt x="0" y="8001"/>
                </a:lnTo>
                <a:lnTo>
                  <a:pt x="2438" y="7670"/>
                </a:lnTo>
                <a:lnTo>
                  <a:pt x="3213" y="7315"/>
                </a:lnTo>
                <a:close/>
              </a:path>
              <a:path w="11429" h="18415">
                <a:moveTo>
                  <a:pt x="3708" y="1231"/>
                </a:moveTo>
                <a:lnTo>
                  <a:pt x="2997" y="1562"/>
                </a:lnTo>
                <a:lnTo>
                  <a:pt x="2857" y="1625"/>
                </a:lnTo>
                <a:lnTo>
                  <a:pt x="3022" y="1663"/>
                </a:lnTo>
                <a:lnTo>
                  <a:pt x="3390" y="1905"/>
                </a:lnTo>
                <a:lnTo>
                  <a:pt x="3708" y="1231"/>
                </a:lnTo>
                <a:close/>
              </a:path>
              <a:path w="11429" h="18415">
                <a:moveTo>
                  <a:pt x="3949" y="8585"/>
                </a:moveTo>
                <a:lnTo>
                  <a:pt x="3467" y="8686"/>
                </a:lnTo>
                <a:lnTo>
                  <a:pt x="3213" y="8801"/>
                </a:lnTo>
                <a:lnTo>
                  <a:pt x="3060" y="8864"/>
                </a:lnTo>
                <a:lnTo>
                  <a:pt x="3543" y="8775"/>
                </a:lnTo>
                <a:lnTo>
                  <a:pt x="3810" y="8648"/>
                </a:lnTo>
                <a:lnTo>
                  <a:pt x="3949" y="8585"/>
                </a:lnTo>
                <a:close/>
              </a:path>
              <a:path w="11429" h="18415">
                <a:moveTo>
                  <a:pt x="3975" y="8242"/>
                </a:moveTo>
                <a:lnTo>
                  <a:pt x="3365" y="8356"/>
                </a:lnTo>
                <a:lnTo>
                  <a:pt x="3086" y="8483"/>
                </a:lnTo>
                <a:lnTo>
                  <a:pt x="2806" y="8610"/>
                </a:lnTo>
                <a:lnTo>
                  <a:pt x="3416" y="8496"/>
                </a:lnTo>
                <a:lnTo>
                  <a:pt x="3975" y="8242"/>
                </a:lnTo>
                <a:close/>
              </a:path>
              <a:path w="11429" h="18415">
                <a:moveTo>
                  <a:pt x="4025" y="1968"/>
                </a:moveTo>
                <a:lnTo>
                  <a:pt x="2044" y="2463"/>
                </a:lnTo>
                <a:lnTo>
                  <a:pt x="1358" y="2781"/>
                </a:lnTo>
                <a:lnTo>
                  <a:pt x="3302" y="2311"/>
                </a:lnTo>
                <a:lnTo>
                  <a:pt x="4025" y="1968"/>
                </a:lnTo>
                <a:close/>
              </a:path>
              <a:path w="11429" h="18415">
                <a:moveTo>
                  <a:pt x="4114" y="8382"/>
                </a:moveTo>
                <a:lnTo>
                  <a:pt x="3429" y="8496"/>
                </a:lnTo>
                <a:lnTo>
                  <a:pt x="3136" y="8623"/>
                </a:lnTo>
                <a:lnTo>
                  <a:pt x="2768" y="8788"/>
                </a:lnTo>
                <a:lnTo>
                  <a:pt x="3467" y="8686"/>
                </a:lnTo>
                <a:lnTo>
                  <a:pt x="3759" y="8547"/>
                </a:lnTo>
                <a:lnTo>
                  <a:pt x="4114" y="8382"/>
                </a:lnTo>
                <a:close/>
              </a:path>
              <a:path w="11429" h="18415">
                <a:moveTo>
                  <a:pt x="4229" y="8839"/>
                </a:moveTo>
                <a:lnTo>
                  <a:pt x="3289" y="9017"/>
                </a:lnTo>
                <a:lnTo>
                  <a:pt x="2197" y="9525"/>
                </a:lnTo>
                <a:lnTo>
                  <a:pt x="3898" y="8991"/>
                </a:lnTo>
                <a:lnTo>
                  <a:pt x="4229" y="8839"/>
                </a:lnTo>
                <a:close/>
              </a:path>
              <a:path w="11429" h="18415">
                <a:moveTo>
                  <a:pt x="5105" y="9918"/>
                </a:moveTo>
                <a:lnTo>
                  <a:pt x="4622" y="10020"/>
                </a:lnTo>
                <a:lnTo>
                  <a:pt x="4368" y="10134"/>
                </a:lnTo>
                <a:lnTo>
                  <a:pt x="4216" y="10210"/>
                </a:lnTo>
                <a:lnTo>
                  <a:pt x="4699" y="10109"/>
                </a:lnTo>
                <a:lnTo>
                  <a:pt x="4953" y="9994"/>
                </a:lnTo>
                <a:lnTo>
                  <a:pt x="5105" y="9918"/>
                </a:lnTo>
                <a:close/>
              </a:path>
              <a:path w="11429" h="18415">
                <a:moveTo>
                  <a:pt x="5181" y="6743"/>
                </a:moveTo>
                <a:lnTo>
                  <a:pt x="4699" y="6845"/>
                </a:lnTo>
                <a:lnTo>
                  <a:pt x="4445" y="6959"/>
                </a:lnTo>
                <a:lnTo>
                  <a:pt x="4292" y="7023"/>
                </a:lnTo>
                <a:lnTo>
                  <a:pt x="4775" y="6934"/>
                </a:lnTo>
                <a:lnTo>
                  <a:pt x="5041" y="6819"/>
                </a:lnTo>
                <a:lnTo>
                  <a:pt x="5181" y="6743"/>
                </a:lnTo>
                <a:close/>
              </a:path>
              <a:path w="11429" h="18415">
                <a:moveTo>
                  <a:pt x="5194" y="3225"/>
                </a:moveTo>
                <a:lnTo>
                  <a:pt x="5181" y="2933"/>
                </a:lnTo>
                <a:lnTo>
                  <a:pt x="4838" y="3086"/>
                </a:lnTo>
                <a:lnTo>
                  <a:pt x="5194" y="3225"/>
                </a:lnTo>
                <a:close/>
              </a:path>
              <a:path w="11429" h="18415">
                <a:moveTo>
                  <a:pt x="5486" y="3340"/>
                </a:moveTo>
                <a:lnTo>
                  <a:pt x="5194" y="3225"/>
                </a:lnTo>
                <a:lnTo>
                  <a:pt x="5219" y="3759"/>
                </a:lnTo>
                <a:lnTo>
                  <a:pt x="5486" y="3340"/>
                </a:lnTo>
                <a:close/>
              </a:path>
              <a:path w="11429" h="18415">
                <a:moveTo>
                  <a:pt x="5562" y="2705"/>
                </a:moveTo>
                <a:lnTo>
                  <a:pt x="5092" y="2806"/>
                </a:lnTo>
                <a:lnTo>
                  <a:pt x="4826" y="2921"/>
                </a:lnTo>
                <a:lnTo>
                  <a:pt x="4673" y="2997"/>
                </a:lnTo>
                <a:lnTo>
                  <a:pt x="5156" y="2895"/>
                </a:lnTo>
                <a:lnTo>
                  <a:pt x="5422" y="2781"/>
                </a:lnTo>
                <a:lnTo>
                  <a:pt x="5562" y="2705"/>
                </a:lnTo>
                <a:close/>
              </a:path>
              <a:path w="11429" h="18415">
                <a:moveTo>
                  <a:pt x="5715" y="10833"/>
                </a:moveTo>
                <a:lnTo>
                  <a:pt x="5029" y="10947"/>
                </a:lnTo>
                <a:lnTo>
                  <a:pt x="4737" y="11074"/>
                </a:lnTo>
                <a:lnTo>
                  <a:pt x="4368" y="11239"/>
                </a:lnTo>
                <a:lnTo>
                  <a:pt x="5067" y="11137"/>
                </a:lnTo>
                <a:lnTo>
                  <a:pt x="5359" y="10998"/>
                </a:lnTo>
                <a:lnTo>
                  <a:pt x="5715" y="10833"/>
                </a:lnTo>
                <a:close/>
              </a:path>
              <a:path w="11429" h="18415">
                <a:moveTo>
                  <a:pt x="5918" y="2755"/>
                </a:moveTo>
                <a:lnTo>
                  <a:pt x="5778" y="1854"/>
                </a:lnTo>
                <a:lnTo>
                  <a:pt x="5384" y="1905"/>
                </a:lnTo>
                <a:lnTo>
                  <a:pt x="5118" y="2019"/>
                </a:lnTo>
                <a:lnTo>
                  <a:pt x="4965" y="2095"/>
                </a:lnTo>
                <a:lnTo>
                  <a:pt x="5448" y="1993"/>
                </a:lnTo>
                <a:lnTo>
                  <a:pt x="5715" y="1879"/>
                </a:lnTo>
                <a:lnTo>
                  <a:pt x="5168" y="2133"/>
                </a:lnTo>
                <a:lnTo>
                  <a:pt x="4711" y="2349"/>
                </a:lnTo>
                <a:lnTo>
                  <a:pt x="5295" y="2527"/>
                </a:lnTo>
                <a:lnTo>
                  <a:pt x="5918" y="2755"/>
                </a:lnTo>
                <a:close/>
              </a:path>
              <a:path w="11429" h="18415">
                <a:moveTo>
                  <a:pt x="6273" y="1155"/>
                </a:moveTo>
                <a:lnTo>
                  <a:pt x="5562" y="1485"/>
                </a:lnTo>
                <a:lnTo>
                  <a:pt x="5422" y="1549"/>
                </a:lnTo>
                <a:lnTo>
                  <a:pt x="5588" y="1587"/>
                </a:lnTo>
                <a:lnTo>
                  <a:pt x="5956" y="1828"/>
                </a:lnTo>
                <a:lnTo>
                  <a:pt x="6273" y="1155"/>
                </a:lnTo>
                <a:close/>
              </a:path>
              <a:path w="11429" h="18415">
                <a:moveTo>
                  <a:pt x="6642" y="4064"/>
                </a:moveTo>
                <a:lnTo>
                  <a:pt x="5092" y="4318"/>
                </a:lnTo>
                <a:lnTo>
                  <a:pt x="5219" y="3759"/>
                </a:lnTo>
                <a:lnTo>
                  <a:pt x="4876" y="4292"/>
                </a:lnTo>
                <a:lnTo>
                  <a:pt x="4889" y="4826"/>
                </a:lnTo>
                <a:lnTo>
                  <a:pt x="5067" y="4889"/>
                </a:lnTo>
                <a:lnTo>
                  <a:pt x="3860" y="6667"/>
                </a:lnTo>
                <a:lnTo>
                  <a:pt x="4889" y="6451"/>
                </a:lnTo>
                <a:lnTo>
                  <a:pt x="6007" y="5651"/>
                </a:lnTo>
                <a:lnTo>
                  <a:pt x="4787" y="5473"/>
                </a:lnTo>
                <a:lnTo>
                  <a:pt x="5003" y="5080"/>
                </a:lnTo>
                <a:lnTo>
                  <a:pt x="5105" y="4902"/>
                </a:lnTo>
                <a:lnTo>
                  <a:pt x="6210" y="4318"/>
                </a:lnTo>
                <a:lnTo>
                  <a:pt x="6642" y="4064"/>
                </a:lnTo>
                <a:close/>
              </a:path>
              <a:path w="11429" h="18415">
                <a:moveTo>
                  <a:pt x="6718" y="11176"/>
                </a:moveTo>
                <a:lnTo>
                  <a:pt x="6426" y="10261"/>
                </a:lnTo>
                <a:lnTo>
                  <a:pt x="5930" y="9144"/>
                </a:lnTo>
                <a:lnTo>
                  <a:pt x="5410" y="7785"/>
                </a:lnTo>
                <a:lnTo>
                  <a:pt x="6172" y="6578"/>
                </a:lnTo>
                <a:lnTo>
                  <a:pt x="5080" y="6934"/>
                </a:lnTo>
                <a:lnTo>
                  <a:pt x="4876" y="8089"/>
                </a:lnTo>
                <a:lnTo>
                  <a:pt x="5321" y="9232"/>
                </a:lnTo>
                <a:lnTo>
                  <a:pt x="5321" y="10007"/>
                </a:lnTo>
                <a:lnTo>
                  <a:pt x="4711" y="10109"/>
                </a:lnTo>
                <a:lnTo>
                  <a:pt x="4419" y="10236"/>
                </a:lnTo>
                <a:lnTo>
                  <a:pt x="4051" y="10401"/>
                </a:lnTo>
                <a:lnTo>
                  <a:pt x="4749" y="10299"/>
                </a:lnTo>
                <a:lnTo>
                  <a:pt x="5041" y="10160"/>
                </a:lnTo>
                <a:lnTo>
                  <a:pt x="5321" y="10033"/>
                </a:lnTo>
                <a:lnTo>
                  <a:pt x="5334" y="10629"/>
                </a:lnTo>
                <a:lnTo>
                  <a:pt x="6718" y="11176"/>
                </a:lnTo>
                <a:close/>
              </a:path>
              <a:path w="11429" h="18415">
                <a:moveTo>
                  <a:pt x="7099" y="0"/>
                </a:moveTo>
                <a:lnTo>
                  <a:pt x="6629" y="101"/>
                </a:lnTo>
                <a:lnTo>
                  <a:pt x="6362" y="215"/>
                </a:lnTo>
                <a:lnTo>
                  <a:pt x="6210" y="292"/>
                </a:lnTo>
                <a:lnTo>
                  <a:pt x="6692" y="190"/>
                </a:lnTo>
                <a:lnTo>
                  <a:pt x="6959" y="76"/>
                </a:lnTo>
                <a:lnTo>
                  <a:pt x="7099" y="0"/>
                </a:lnTo>
                <a:close/>
              </a:path>
              <a:path w="11429" h="18415">
                <a:moveTo>
                  <a:pt x="7429" y="2527"/>
                </a:moveTo>
                <a:lnTo>
                  <a:pt x="6946" y="2628"/>
                </a:lnTo>
                <a:lnTo>
                  <a:pt x="6692" y="2743"/>
                </a:lnTo>
                <a:lnTo>
                  <a:pt x="6540" y="2806"/>
                </a:lnTo>
                <a:lnTo>
                  <a:pt x="7023" y="2717"/>
                </a:lnTo>
                <a:lnTo>
                  <a:pt x="7289" y="2590"/>
                </a:lnTo>
                <a:lnTo>
                  <a:pt x="7429" y="2527"/>
                </a:lnTo>
                <a:close/>
              </a:path>
              <a:path w="11429" h="18415">
                <a:moveTo>
                  <a:pt x="7531" y="5702"/>
                </a:moveTo>
                <a:lnTo>
                  <a:pt x="6921" y="5816"/>
                </a:lnTo>
                <a:lnTo>
                  <a:pt x="6642" y="5943"/>
                </a:lnTo>
                <a:lnTo>
                  <a:pt x="6362" y="6070"/>
                </a:lnTo>
                <a:lnTo>
                  <a:pt x="6972" y="5956"/>
                </a:lnTo>
                <a:lnTo>
                  <a:pt x="7531" y="5702"/>
                </a:lnTo>
                <a:close/>
              </a:path>
              <a:path w="11429" h="18415">
                <a:moveTo>
                  <a:pt x="7556" y="14135"/>
                </a:moveTo>
                <a:lnTo>
                  <a:pt x="6946" y="14249"/>
                </a:lnTo>
                <a:lnTo>
                  <a:pt x="6667" y="14376"/>
                </a:lnTo>
                <a:lnTo>
                  <a:pt x="6388" y="14503"/>
                </a:lnTo>
                <a:lnTo>
                  <a:pt x="6997" y="14389"/>
                </a:lnTo>
                <a:lnTo>
                  <a:pt x="7556" y="14135"/>
                </a:lnTo>
                <a:close/>
              </a:path>
              <a:path w="11429" h="18415">
                <a:moveTo>
                  <a:pt x="7556" y="6159"/>
                </a:moveTo>
                <a:lnTo>
                  <a:pt x="7061" y="6248"/>
                </a:lnTo>
                <a:lnTo>
                  <a:pt x="6807" y="6375"/>
                </a:lnTo>
                <a:lnTo>
                  <a:pt x="6654" y="6438"/>
                </a:lnTo>
                <a:lnTo>
                  <a:pt x="7137" y="6350"/>
                </a:lnTo>
                <a:lnTo>
                  <a:pt x="7404" y="6223"/>
                </a:lnTo>
                <a:lnTo>
                  <a:pt x="7556" y="6159"/>
                </a:lnTo>
                <a:close/>
              </a:path>
              <a:path w="11429" h="18415">
                <a:moveTo>
                  <a:pt x="7950" y="2159"/>
                </a:moveTo>
                <a:lnTo>
                  <a:pt x="7467" y="2260"/>
                </a:lnTo>
                <a:lnTo>
                  <a:pt x="7200" y="2374"/>
                </a:lnTo>
                <a:lnTo>
                  <a:pt x="7048" y="2451"/>
                </a:lnTo>
                <a:lnTo>
                  <a:pt x="7531" y="2349"/>
                </a:lnTo>
                <a:lnTo>
                  <a:pt x="7797" y="2235"/>
                </a:lnTo>
                <a:lnTo>
                  <a:pt x="7950" y="2159"/>
                </a:lnTo>
                <a:close/>
              </a:path>
              <a:path w="11429" h="18415">
                <a:moveTo>
                  <a:pt x="8026" y="1917"/>
                </a:moveTo>
                <a:lnTo>
                  <a:pt x="7086" y="2095"/>
                </a:lnTo>
                <a:lnTo>
                  <a:pt x="5994" y="2603"/>
                </a:lnTo>
                <a:lnTo>
                  <a:pt x="7696" y="2070"/>
                </a:lnTo>
                <a:lnTo>
                  <a:pt x="8026" y="1917"/>
                </a:lnTo>
                <a:close/>
              </a:path>
              <a:path w="11429" h="18415">
                <a:moveTo>
                  <a:pt x="8255" y="10642"/>
                </a:moveTo>
                <a:lnTo>
                  <a:pt x="6718" y="11176"/>
                </a:lnTo>
                <a:lnTo>
                  <a:pt x="6057" y="11709"/>
                </a:lnTo>
                <a:lnTo>
                  <a:pt x="6184" y="11798"/>
                </a:lnTo>
                <a:lnTo>
                  <a:pt x="6769" y="11315"/>
                </a:lnTo>
                <a:lnTo>
                  <a:pt x="8255" y="10642"/>
                </a:lnTo>
                <a:close/>
              </a:path>
              <a:path w="11429" h="18415">
                <a:moveTo>
                  <a:pt x="8343" y="1130"/>
                </a:moveTo>
                <a:lnTo>
                  <a:pt x="7734" y="1244"/>
                </a:lnTo>
                <a:lnTo>
                  <a:pt x="7454" y="1371"/>
                </a:lnTo>
                <a:lnTo>
                  <a:pt x="7175" y="1498"/>
                </a:lnTo>
                <a:lnTo>
                  <a:pt x="7785" y="1384"/>
                </a:lnTo>
                <a:lnTo>
                  <a:pt x="8343" y="1130"/>
                </a:lnTo>
                <a:close/>
              </a:path>
              <a:path w="11429" h="18415">
                <a:moveTo>
                  <a:pt x="8521" y="1346"/>
                </a:moveTo>
                <a:lnTo>
                  <a:pt x="7835" y="1447"/>
                </a:lnTo>
                <a:lnTo>
                  <a:pt x="7543" y="1587"/>
                </a:lnTo>
                <a:lnTo>
                  <a:pt x="7175" y="1752"/>
                </a:lnTo>
                <a:lnTo>
                  <a:pt x="7874" y="1651"/>
                </a:lnTo>
                <a:lnTo>
                  <a:pt x="8166" y="1511"/>
                </a:lnTo>
                <a:lnTo>
                  <a:pt x="8521" y="1346"/>
                </a:lnTo>
                <a:close/>
              </a:path>
              <a:path w="11429" h="18415">
                <a:moveTo>
                  <a:pt x="8610" y="2082"/>
                </a:moveTo>
                <a:lnTo>
                  <a:pt x="7302" y="2628"/>
                </a:lnTo>
                <a:lnTo>
                  <a:pt x="7150" y="2692"/>
                </a:lnTo>
                <a:lnTo>
                  <a:pt x="7391" y="2743"/>
                </a:lnTo>
                <a:lnTo>
                  <a:pt x="6705" y="3340"/>
                </a:lnTo>
                <a:lnTo>
                  <a:pt x="7099" y="3479"/>
                </a:lnTo>
                <a:lnTo>
                  <a:pt x="7099" y="3975"/>
                </a:lnTo>
                <a:lnTo>
                  <a:pt x="6604" y="5283"/>
                </a:lnTo>
                <a:lnTo>
                  <a:pt x="6896" y="4864"/>
                </a:lnTo>
                <a:lnTo>
                  <a:pt x="7467" y="4038"/>
                </a:lnTo>
                <a:lnTo>
                  <a:pt x="7315" y="3187"/>
                </a:lnTo>
                <a:lnTo>
                  <a:pt x="7416" y="2921"/>
                </a:lnTo>
                <a:lnTo>
                  <a:pt x="8610" y="2082"/>
                </a:lnTo>
                <a:close/>
              </a:path>
              <a:path w="11429" h="18415">
                <a:moveTo>
                  <a:pt x="8864" y="13144"/>
                </a:moveTo>
                <a:lnTo>
                  <a:pt x="5321" y="13512"/>
                </a:lnTo>
                <a:lnTo>
                  <a:pt x="4025" y="14109"/>
                </a:lnTo>
                <a:lnTo>
                  <a:pt x="4470" y="14046"/>
                </a:lnTo>
                <a:lnTo>
                  <a:pt x="4610" y="14122"/>
                </a:lnTo>
                <a:lnTo>
                  <a:pt x="5016" y="14490"/>
                </a:lnTo>
                <a:lnTo>
                  <a:pt x="5207" y="13919"/>
                </a:lnTo>
                <a:lnTo>
                  <a:pt x="8280" y="13411"/>
                </a:lnTo>
                <a:lnTo>
                  <a:pt x="8864" y="13144"/>
                </a:lnTo>
                <a:close/>
              </a:path>
              <a:path w="11429" h="18415">
                <a:moveTo>
                  <a:pt x="9042" y="11874"/>
                </a:moveTo>
                <a:lnTo>
                  <a:pt x="6718" y="12014"/>
                </a:lnTo>
                <a:lnTo>
                  <a:pt x="6172" y="12268"/>
                </a:lnTo>
                <a:lnTo>
                  <a:pt x="6311" y="12014"/>
                </a:lnTo>
                <a:lnTo>
                  <a:pt x="6985" y="11849"/>
                </a:lnTo>
                <a:lnTo>
                  <a:pt x="7708" y="11506"/>
                </a:lnTo>
                <a:lnTo>
                  <a:pt x="6413" y="11836"/>
                </a:lnTo>
                <a:lnTo>
                  <a:pt x="6210" y="11887"/>
                </a:lnTo>
                <a:lnTo>
                  <a:pt x="5791" y="11988"/>
                </a:lnTo>
                <a:lnTo>
                  <a:pt x="5791" y="12141"/>
                </a:lnTo>
                <a:lnTo>
                  <a:pt x="5791" y="11988"/>
                </a:lnTo>
                <a:lnTo>
                  <a:pt x="5651" y="10934"/>
                </a:lnTo>
                <a:lnTo>
                  <a:pt x="4826" y="11315"/>
                </a:lnTo>
                <a:lnTo>
                  <a:pt x="3810" y="11785"/>
                </a:lnTo>
                <a:lnTo>
                  <a:pt x="3683" y="11899"/>
                </a:lnTo>
                <a:lnTo>
                  <a:pt x="4546" y="10795"/>
                </a:lnTo>
                <a:lnTo>
                  <a:pt x="4762" y="10680"/>
                </a:lnTo>
                <a:lnTo>
                  <a:pt x="4597" y="10718"/>
                </a:lnTo>
                <a:lnTo>
                  <a:pt x="1574" y="11176"/>
                </a:lnTo>
                <a:lnTo>
                  <a:pt x="1739" y="11506"/>
                </a:lnTo>
                <a:lnTo>
                  <a:pt x="1828" y="11938"/>
                </a:lnTo>
                <a:lnTo>
                  <a:pt x="2082" y="12585"/>
                </a:lnTo>
                <a:lnTo>
                  <a:pt x="2362" y="13614"/>
                </a:lnTo>
                <a:lnTo>
                  <a:pt x="3340" y="12344"/>
                </a:lnTo>
                <a:lnTo>
                  <a:pt x="3530" y="12522"/>
                </a:lnTo>
                <a:lnTo>
                  <a:pt x="3378" y="12585"/>
                </a:lnTo>
                <a:lnTo>
                  <a:pt x="3175" y="12674"/>
                </a:lnTo>
                <a:lnTo>
                  <a:pt x="3416" y="12712"/>
                </a:lnTo>
                <a:lnTo>
                  <a:pt x="3822" y="13081"/>
                </a:lnTo>
                <a:lnTo>
                  <a:pt x="4102" y="12255"/>
                </a:lnTo>
                <a:lnTo>
                  <a:pt x="3695" y="12446"/>
                </a:lnTo>
                <a:lnTo>
                  <a:pt x="3911" y="11811"/>
                </a:lnTo>
                <a:lnTo>
                  <a:pt x="5092" y="12077"/>
                </a:lnTo>
                <a:lnTo>
                  <a:pt x="5207" y="12242"/>
                </a:lnTo>
                <a:lnTo>
                  <a:pt x="5041" y="12319"/>
                </a:lnTo>
                <a:lnTo>
                  <a:pt x="5245" y="12280"/>
                </a:lnTo>
                <a:lnTo>
                  <a:pt x="5346" y="12407"/>
                </a:lnTo>
                <a:lnTo>
                  <a:pt x="3644" y="13449"/>
                </a:lnTo>
                <a:lnTo>
                  <a:pt x="5664" y="12801"/>
                </a:lnTo>
                <a:lnTo>
                  <a:pt x="6286" y="12598"/>
                </a:lnTo>
                <a:lnTo>
                  <a:pt x="6007" y="12573"/>
                </a:lnTo>
                <a:lnTo>
                  <a:pt x="8343" y="12192"/>
                </a:lnTo>
                <a:lnTo>
                  <a:pt x="9042" y="11874"/>
                </a:lnTo>
                <a:close/>
              </a:path>
              <a:path w="11429" h="18415">
                <a:moveTo>
                  <a:pt x="9258" y="4013"/>
                </a:moveTo>
                <a:lnTo>
                  <a:pt x="7277" y="4724"/>
                </a:lnTo>
                <a:lnTo>
                  <a:pt x="6553" y="5473"/>
                </a:lnTo>
                <a:lnTo>
                  <a:pt x="6134" y="6007"/>
                </a:lnTo>
                <a:lnTo>
                  <a:pt x="4889" y="6451"/>
                </a:lnTo>
                <a:lnTo>
                  <a:pt x="4495" y="6769"/>
                </a:lnTo>
                <a:lnTo>
                  <a:pt x="4102" y="6946"/>
                </a:lnTo>
                <a:lnTo>
                  <a:pt x="4699" y="6845"/>
                </a:lnTo>
                <a:lnTo>
                  <a:pt x="5270" y="6578"/>
                </a:lnTo>
                <a:lnTo>
                  <a:pt x="4838" y="6667"/>
                </a:lnTo>
                <a:lnTo>
                  <a:pt x="6083" y="6083"/>
                </a:lnTo>
                <a:lnTo>
                  <a:pt x="5867" y="6362"/>
                </a:lnTo>
                <a:lnTo>
                  <a:pt x="9258" y="4013"/>
                </a:lnTo>
                <a:close/>
              </a:path>
              <a:path w="11429" h="18415">
                <a:moveTo>
                  <a:pt x="9740" y="101"/>
                </a:moveTo>
                <a:lnTo>
                  <a:pt x="9258" y="190"/>
                </a:lnTo>
                <a:lnTo>
                  <a:pt x="8991" y="317"/>
                </a:lnTo>
                <a:lnTo>
                  <a:pt x="8839" y="381"/>
                </a:lnTo>
                <a:lnTo>
                  <a:pt x="9321" y="292"/>
                </a:lnTo>
                <a:lnTo>
                  <a:pt x="9588" y="165"/>
                </a:lnTo>
                <a:lnTo>
                  <a:pt x="9740" y="101"/>
                </a:lnTo>
                <a:close/>
              </a:path>
              <a:path w="11429" h="18415">
                <a:moveTo>
                  <a:pt x="11087" y="17195"/>
                </a:moveTo>
                <a:lnTo>
                  <a:pt x="9067" y="17246"/>
                </a:lnTo>
                <a:lnTo>
                  <a:pt x="8788" y="16802"/>
                </a:lnTo>
                <a:lnTo>
                  <a:pt x="9144" y="16598"/>
                </a:lnTo>
                <a:lnTo>
                  <a:pt x="8737" y="16395"/>
                </a:lnTo>
                <a:lnTo>
                  <a:pt x="8572" y="16090"/>
                </a:lnTo>
                <a:lnTo>
                  <a:pt x="8902" y="15938"/>
                </a:lnTo>
                <a:lnTo>
                  <a:pt x="8547" y="16014"/>
                </a:lnTo>
                <a:lnTo>
                  <a:pt x="8648" y="14935"/>
                </a:lnTo>
                <a:lnTo>
                  <a:pt x="8229" y="15125"/>
                </a:lnTo>
                <a:lnTo>
                  <a:pt x="8356" y="14198"/>
                </a:lnTo>
                <a:lnTo>
                  <a:pt x="7734" y="14490"/>
                </a:lnTo>
                <a:lnTo>
                  <a:pt x="7988" y="13970"/>
                </a:lnTo>
                <a:lnTo>
                  <a:pt x="7277" y="14300"/>
                </a:lnTo>
                <a:lnTo>
                  <a:pt x="7137" y="14363"/>
                </a:lnTo>
                <a:lnTo>
                  <a:pt x="7302" y="14401"/>
                </a:lnTo>
                <a:lnTo>
                  <a:pt x="7543" y="14579"/>
                </a:lnTo>
                <a:lnTo>
                  <a:pt x="7404" y="14630"/>
                </a:lnTo>
                <a:lnTo>
                  <a:pt x="6870" y="14884"/>
                </a:lnTo>
                <a:lnTo>
                  <a:pt x="7581" y="15151"/>
                </a:lnTo>
                <a:lnTo>
                  <a:pt x="7823" y="15316"/>
                </a:lnTo>
                <a:lnTo>
                  <a:pt x="7696" y="15379"/>
                </a:lnTo>
                <a:lnTo>
                  <a:pt x="7162" y="15633"/>
                </a:lnTo>
                <a:lnTo>
                  <a:pt x="7874" y="15900"/>
                </a:lnTo>
                <a:lnTo>
                  <a:pt x="8178" y="16103"/>
                </a:lnTo>
                <a:lnTo>
                  <a:pt x="8013" y="16179"/>
                </a:lnTo>
                <a:lnTo>
                  <a:pt x="7734" y="16306"/>
                </a:lnTo>
                <a:lnTo>
                  <a:pt x="8318" y="16205"/>
                </a:lnTo>
                <a:lnTo>
                  <a:pt x="7518" y="17106"/>
                </a:lnTo>
                <a:lnTo>
                  <a:pt x="8331" y="17233"/>
                </a:lnTo>
                <a:lnTo>
                  <a:pt x="8712" y="17868"/>
                </a:lnTo>
                <a:lnTo>
                  <a:pt x="9944" y="17818"/>
                </a:lnTo>
                <a:lnTo>
                  <a:pt x="11087" y="17195"/>
                </a:lnTo>
                <a:close/>
              </a:path>
            </a:pathLst>
          </a:custGeom>
          <a:solidFill>
            <a:srgbClr val="B88F51"/>
          </a:solidFill>
        </p:spPr>
        <p:txBody>
          <a:bodyPr wrap="square" lIns="0" tIns="0" rIns="0" bIns="0" rtlCol="0"/>
          <a:lstStyle/>
          <a:p>
            <a:endParaRPr sz="2511"/>
          </a:p>
        </p:txBody>
      </p:sp>
      <p:sp>
        <p:nvSpPr>
          <p:cNvPr id="223" name="bg object 223"/>
          <p:cNvSpPr/>
          <p:nvPr/>
        </p:nvSpPr>
        <p:spPr>
          <a:xfrm>
            <a:off x="7864213" y="302156"/>
            <a:ext cx="30956" cy="42863"/>
          </a:xfrm>
          <a:custGeom>
            <a:avLst/>
            <a:gdLst/>
            <a:ahLst/>
            <a:cxnLst/>
            <a:rect l="l" t="t" r="r" b="b"/>
            <a:pathLst>
              <a:path w="49529" h="68579">
                <a:moveTo>
                  <a:pt x="1422" y="520"/>
                </a:moveTo>
                <a:lnTo>
                  <a:pt x="876" y="622"/>
                </a:lnTo>
                <a:lnTo>
                  <a:pt x="1092" y="0"/>
                </a:lnTo>
                <a:lnTo>
                  <a:pt x="368" y="330"/>
                </a:lnTo>
                <a:lnTo>
                  <a:pt x="165" y="419"/>
                </a:lnTo>
                <a:lnTo>
                  <a:pt x="406" y="457"/>
                </a:lnTo>
                <a:lnTo>
                  <a:pt x="660" y="711"/>
                </a:lnTo>
                <a:lnTo>
                  <a:pt x="533" y="762"/>
                </a:lnTo>
                <a:lnTo>
                  <a:pt x="254" y="889"/>
                </a:lnTo>
                <a:lnTo>
                  <a:pt x="774" y="800"/>
                </a:lnTo>
                <a:lnTo>
                  <a:pt x="1422" y="520"/>
                </a:lnTo>
                <a:close/>
              </a:path>
              <a:path w="49529" h="68579">
                <a:moveTo>
                  <a:pt x="1485" y="3683"/>
                </a:moveTo>
                <a:lnTo>
                  <a:pt x="533" y="4114"/>
                </a:lnTo>
                <a:lnTo>
                  <a:pt x="0" y="4368"/>
                </a:lnTo>
                <a:lnTo>
                  <a:pt x="711" y="4635"/>
                </a:lnTo>
                <a:lnTo>
                  <a:pt x="1320" y="5016"/>
                </a:lnTo>
                <a:lnTo>
                  <a:pt x="1485" y="3683"/>
                </a:lnTo>
                <a:close/>
              </a:path>
              <a:path w="49529" h="68579">
                <a:moveTo>
                  <a:pt x="1905" y="5511"/>
                </a:moveTo>
                <a:lnTo>
                  <a:pt x="1422" y="5600"/>
                </a:lnTo>
                <a:lnTo>
                  <a:pt x="1155" y="5727"/>
                </a:lnTo>
                <a:lnTo>
                  <a:pt x="1003" y="5791"/>
                </a:lnTo>
                <a:lnTo>
                  <a:pt x="1485" y="5702"/>
                </a:lnTo>
                <a:lnTo>
                  <a:pt x="1752" y="5588"/>
                </a:lnTo>
                <a:lnTo>
                  <a:pt x="1905" y="5511"/>
                </a:lnTo>
                <a:close/>
              </a:path>
              <a:path w="49529" h="68579">
                <a:moveTo>
                  <a:pt x="2260" y="6032"/>
                </a:moveTo>
                <a:lnTo>
                  <a:pt x="1651" y="6146"/>
                </a:lnTo>
                <a:lnTo>
                  <a:pt x="1371" y="6273"/>
                </a:lnTo>
                <a:lnTo>
                  <a:pt x="1092" y="6400"/>
                </a:lnTo>
                <a:lnTo>
                  <a:pt x="1701" y="6286"/>
                </a:lnTo>
                <a:lnTo>
                  <a:pt x="2260" y="6032"/>
                </a:lnTo>
                <a:close/>
              </a:path>
              <a:path w="49529" h="68579">
                <a:moveTo>
                  <a:pt x="3606" y="1155"/>
                </a:moveTo>
                <a:lnTo>
                  <a:pt x="2997" y="1270"/>
                </a:lnTo>
                <a:lnTo>
                  <a:pt x="2717" y="1397"/>
                </a:lnTo>
                <a:lnTo>
                  <a:pt x="2438" y="1524"/>
                </a:lnTo>
                <a:lnTo>
                  <a:pt x="3048" y="1409"/>
                </a:lnTo>
                <a:lnTo>
                  <a:pt x="3606" y="1155"/>
                </a:lnTo>
                <a:close/>
              </a:path>
              <a:path w="49529" h="68579">
                <a:moveTo>
                  <a:pt x="20815" y="53225"/>
                </a:moveTo>
                <a:lnTo>
                  <a:pt x="20497" y="52489"/>
                </a:lnTo>
                <a:lnTo>
                  <a:pt x="20231" y="52044"/>
                </a:lnTo>
                <a:lnTo>
                  <a:pt x="18122" y="53822"/>
                </a:lnTo>
                <a:lnTo>
                  <a:pt x="20815" y="53225"/>
                </a:lnTo>
                <a:close/>
              </a:path>
              <a:path w="49529" h="68579">
                <a:moveTo>
                  <a:pt x="21145" y="54013"/>
                </a:moveTo>
                <a:lnTo>
                  <a:pt x="21043" y="53187"/>
                </a:lnTo>
                <a:lnTo>
                  <a:pt x="20815" y="53225"/>
                </a:lnTo>
                <a:lnTo>
                  <a:pt x="21145" y="54013"/>
                </a:lnTo>
                <a:close/>
              </a:path>
              <a:path w="49529" h="68579">
                <a:moveTo>
                  <a:pt x="23164" y="38646"/>
                </a:moveTo>
                <a:lnTo>
                  <a:pt x="22453" y="38976"/>
                </a:lnTo>
                <a:lnTo>
                  <a:pt x="22313" y="39039"/>
                </a:lnTo>
                <a:lnTo>
                  <a:pt x="22479" y="39077"/>
                </a:lnTo>
                <a:lnTo>
                  <a:pt x="22847" y="39319"/>
                </a:lnTo>
                <a:lnTo>
                  <a:pt x="23164" y="38646"/>
                </a:lnTo>
                <a:close/>
              </a:path>
              <a:path w="49529" h="68579">
                <a:moveTo>
                  <a:pt x="23495" y="50520"/>
                </a:moveTo>
                <a:lnTo>
                  <a:pt x="22898" y="50774"/>
                </a:lnTo>
                <a:lnTo>
                  <a:pt x="23495" y="50520"/>
                </a:lnTo>
                <a:close/>
              </a:path>
              <a:path w="49529" h="68579">
                <a:moveTo>
                  <a:pt x="23749" y="53060"/>
                </a:moveTo>
                <a:lnTo>
                  <a:pt x="23456" y="53060"/>
                </a:lnTo>
                <a:lnTo>
                  <a:pt x="23749" y="53060"/>
                </a:lnTo>
                <a:close/>
              </a:path>
              <a:path w="49529" h="68579">
                <a:moveTo>
                  <a:pt x="24091" y="52171"/>
                </a:moveTo>
                <a:lnTo>
                  <a:pt x="24015" y="51981"/>
                </a:lnTo>
                <a:lnTo>
                  <a:pt x="23736" y="52120"/>
                </a:lnTo>
                <a:lnTo>
                  <a:pt x="24091" y="52171"/>
                </a:lnTo>
                <a:close/>
              </a:path>
              <a:path w="49529" h="68579">
                <a:moveTo>
                  <a:pt x="24320" y="50393"/>
                </a:moveTo>
                <a:lnTo>
                  <a:pt x="23253" y="50774"/>
                </a:lnTo>
                <a:lnTo>
                  <a:pt x="22948" y="50774"/>
                </a:lnTo>
                <a:lnTo>
                  <a:pt x="22682" y="50901"/>
                </a:lnTo>
                <a:lnTo>
                  <a:pt x="21971" y="50774"/>
                </a:lnTo>
                <a:lnTo>
                  <a:pt x="21374" y="51282"/>
                </a:lnTo>
                <a:lnTo>
                  <a:pt x="21894" y="51409"/>
                </a:lnTo>
                <a:lnTo>
                  <a:pt x="23634" y="52946"/>
                </a:lnTo>
                <a:lnTo>
                  <a:pt x="24104" y="52679"/>
                </a:lnTo>
                <a:lnTo>
                  <a:pt x="23698" y="52298"/>
                </a:lnTo>
                <a:lnTo>
                  <a:pt x="23456" y="52298"/>
                </a:lnTo>
                <a:lnTo>
                  <a:pt x="23736" y="52120"/>
                </a:lnTo>
                <a:lnTo>
                  <a:pt x="23075" y="52044"/>
                </a:lnTo>
                <a:lnTo>
                  <a:pt x="23253" y="51790"/>
                </a:lnTo>
                <a:lnTo>
                  <a:pt x="23368" y="51155"/>
                </a:lnTo>
                <a:lnTo>
                  <a:pt x="23812" y="50901"/>
                </a:lnTo>
                <a:lnTo>
                  <a:pt x="24193" y="50685"/>
                </a:lnTo>
                <a:lnTo>
                  <a:pt x="24320" y="50393"/>
                </a:lnTo>
                <a:close/>
              </a:path>
              <a:path w="49529" h="68579">
                <a:moveTo>
                  <a:pt x="24371" y="50139"/>
                </a:moveTo>
                <a:lnTo>
                  <a:pt x="22593" y="50520"/>
                </a:lnTo>
                <a:lnTo>
                  <a:pt x="23482" y="50520"/>
                </a:lnTo>
                <a:lnTo>
                  <a:pt x="24371" y="50139"/>
                </a:lnTo>
                <a:close/>
              </a:path>
              <a:path w="49529" h="68579">
                <a:moveTo>
                  <a:pt x="24650" y="53060"/>
                </a:moveTo>
                <a:lnTo>
                  <a:pt x="24498" y="53124"/>
                </a:lnTo>
                <a:lnTo>
                  <a:pt x="24650" y="53060"/>
                </a:lnTo>
                <a:close/>
              </a:path>
              <a:path w="49529" h="68579">
                <a:moveTo>
                  <a:pt x="24650" y="40640"/>
                </a:moveTo>
                <a:lnTo>
                  <a:pt x="24638" y="40347"/>
                </a:lnTo>
                <a:lnTo>
                  <a:pt x="24295" y="40500"/>
                </a:lnTo>
                <a:lnTo>
                  <a:pt x="24650" y="40640"/>
                </a:lnTo>
                <a:close/>
              </a:path>
              <a:path w="49529" h="68579">
                <a:moveTo>
                  <a:pt x="24942" y="40754"/>
                </a:moveTo>
                <a:lnTo>
                  <a:pt x="24650" y="40640"/>
                </a:lnTo>
                <a:lnTo>
                  <a:pt x="24663" y="41173"/>
                </a:lnTo>
                <a:lnTo>
                  <a:pt x="24942" y="40754"/>
                </a:lnTo>
                <a:close/>
              </a:path>
              <a:path w="49529" h="68579">
                <a:moveTo>
                  <a:pt x="25006" y="40119"/>
                </a:moveTo>
                <a:lnTo>
                  <a:pt x="24523" y="40220"/>
                </a:lnTo>
                <a:lnTo>
                  <a:pt x="24269" y="40335"/>
                </a:lnTo>
                <a:lnTo>
                  <a:pt x="24117" y="40398"/>
                </a:lnTo>
                <a:lnTo>
                  <a:pt x="24599" y="40309"/>
                </a:lnTo>
                <a:lnTo>
                  <a:pt x="24866" y="40182"/>
                </a:lnTo>
                <a:lnTo>
                  <a:pt x="25006" y="40119"/>
                </a:lnTo>
                <a:close/>
              </a:path>
              <a:path w="49529" h="68579">
                <a:moveTo>
                  <a:pt x="25311" y="39217"/>
                </a:moveTo>
                <a:lnTo>
                  <a:pt x="24828" y="39306"/>
                </a:lnTo>
                <a:lnTo>
                  <a:pt x="24574" y="39433"/>
                </a:lnTo>
                <a:lnTo>
                  <a:pt x="24422" y="39497"/>
                </a:lnTo>
                <a:lnTo>
                  <a:pt x="24904" y="39408"/>
                </a:lnTo>
                <a:lnTo>
                  <a:pt x="25171" y="39281"/>
                </a:lnTo>
                <a:lnTo>
                  <a:pt x="25311" y="39217"/>
                </a:lnTo>
                <a:close/>
              </a:path>
              <a:path w="49529" h="68579">
                <a:moveTo>
                  <a:pt x="25361" y="40170"/>
                </a:moveTo>
                <a:lnTo>
                  <a:pt x="25222" y="39268"/>
                </a:lnTo>
                <a:lnTo>
                  <a:pt x="24612" y="39547"/>
                </a:lnTo>
                <a:lnTo>
                  <a:pt x="24155" y="39763"/>
                </a:lnTo>
                <a:lnTo>
                  <a:pt x="24752" y="39941"/>
                </a:lnTo>
                <a:lnTo>
                  <a:pt x="25361" y="40170"/>
                </a:lnTo>
                <a:close/>
              </a:path>
              <a:path w="49529" h="68579">
                <a:moveTo>
                  <a:pt x="25501" y="59791"/>
                </a:moveTo>
                <a:lnTo>
                  <a:pt x="25374" y="59245"/>
                </a:lnTo>
                <a:lnTo>
                  <a:pt x="22275" y="55727"/>
                </a:lnTo>
                <a:lnTo>
                  <a:pt x="21272" y="54330"/>
                </a:lnTo>
                <a:lnTo>
                  <a:pt x="21145" y="54013"/>
                </a:lnTo>
                <a:lnTo>
                  <a:pt x="21488" y="56870"/>
                </a:lnTo>
                <a:lnTo>
                  <a:pt x="24549" y="58902"/>
                </a:lnTo>
                <a:lnTo>
                  <a:pt x="24663" y="59410"/>
                </a:lnTo>
                <a:lnTo>
                  <a:pt x="23749" y="63284"/>
                </a:lnTo>
                <a:lnTo>
                  <a:pt x="25501" y="59791"/>
                </a:lnTo>
                <a:close/>
              </a:path>
              <a:path w="49529" h="68579">
                <a:moveTo>
                  <a:pt x="25717" y="38569"/>
                </a:moveTo>
                <a:lnTo>
                  <a:pt x="25006" y="38900"/>
                </a:lnTo>
                <a:lnTo>
                  <a:pt x="24866" y="38963"/>
                </a:lnTo>
                <a:lnTo>
                  <a:pt x="25031" y="39001"/>
                </a:lnTo>
                <a:lnTo>
                  <a:pt x="25400" y="39243"/>
                </a:lnTo>
                <a:lnTo>
                  <a:pt x="25717" y="38569"/>
                </a:lnTo>
                <a:close/>
              </a:path>
              <a:path w="49529" h="68579">
                <a:moveTo>
                  <a:pt x="26098" y="41478"/>
                </a:moveTo>
                <a:lnTo>
                  <a:pt x="24549" y="41732"/>
                </a:lnTo>
                <a:lnTo>
                  <a:pt x="24663" y="41173"/>
                </a:lnTo>
                <a:lnTo>
                  <a:pt x="24333" y="41706"/>
                </a:lnTo>
                <a:lnTo>
                  <a:pt x="24345" y="42227"/>
                </a:lnTo>
                <a:lnTo>
                  <a:pt x="24536" y="42303"/>
                </a:lnTo>
                <a:lnTo>
                  <a:pt x="23317" y="44081"/>
                </a:lnTo>
                <a:lnTo>
                  <a:pt x="24345" y="43865"/>
                </a:lnTo>
                <a:lnTo>
                  <a:pt x="25463" y="43065"/>
                </a:lnTo>
                <a:lnTo>
                  <a:pt x="24244" y="42887"/>
                </a:lnTo>
                <a:lnTo>
                  <a:pt x="24460" y="42494"/>
                </a:lnTo>
                <a:lnTo>
                  <a:pt x="24561" y="42316"/>
                </a:lnTo>
                <a:lnTo>
                  <a:pt x="25666" y="41732"/>
                </a:lnTo>
                <a:lnTo>
                  <a:pt x="26098" y="41478"/>
                </a:lnTo>
                <a:close/>
              </a:path>
              <a:path w="49529" h="68579">
                <a:moveTo>
                  <a:pt x="26174" y="48590"/>
                </a:moveTo>
                <a:lnTo>
                  <a:pt x="25882" y="47675"/>
                </a:lnTo>
                <a:lnTo>
                  <a:pt x="25387" y="46558"/>
                </a:lnTo>
                <a:lnTo>
                  <a:pt x="24942" y="45427"/>
                </a:lnTo>
                <a:lnTo>
                  <a:pt x="24866" y="45199"/>
                </a:lnTo>
                <a:lnTo>
                  <a:pt x="25628" y="43992"/>
                </a:lnTo>
                <a:lnTo>
                  <a:pt x="24536" y="44348"/>
                </a:lnTo>
                <a:lnTo>
                  <a:pt x="24333" y="45504"/>
                </a:lnTo>
                <a:lnTo>
                  <a:pt x="24777" y="46647"/>
                </a:lnTo>
                <a:lnTo>
                  <a:pt x="24790" y="48044"/>
                </a:lnTo>
                <a:lnTo>
                  <a:pt x="26174" y="48590"/>
                </a:lnTo>
                <a:close/>
              </a:path>
              <a:path w="49529" h="68579">
                <a:moveTo>
                  <a:pt x="26568" y="37414"/>
                </a:moveTo>
                <a:lnTo>
                  <a:pt x="26085" y="37503"/>
                </a:lnTo>
                <a:lnTo>
                  <a:pt x="25819" y="37630"/>
                </a:lnTo>
                <a:lnTo>
                  <a:pt x="25666" y="37693"/>
                </a:lnTo>
                <a:lnTo>
                  <a:pt x="26149" y="37604"/>
                </a:lnTo>
                <a:lnTo>
                  <a:pt x="26416" y="37490"/>
                </a:lnTo>
                <a:lnTo>
                  <a:pt x="26568" y="37414"/>
                </a:lnTo>
                <a:close/>
              </a:path>
              <a:path w="49529" h="68579">
                <a:moveTo>
                  <a:pt x="26898" y="39941"/>
                </a:moveTo>
                <a:lnTo>
                  <a:pt x="26416" y="40043"/>
                </a:lnTo>
                <a:lnTo>
                  <a:pt x="26149" y="40157"/>
                </a:lnTo>
                <a:lnTo>
                  <a:pt x="25996" y="40233"/>
                </a:lnTo>
                <a:lnTo>
                  <a:pt x="26479" y="40132"/>
                </a:lnTo>
                <a:lnTo>
                  <a:pt x="26746" y="40017"/>
                </a:lnTo>
                <a:lnTo>
                  <a:pt x="26898" y="39941"/>
                </a:lnTo>
                <a:close/>
              </a:path>
              <a:path w="49529" h="68579">
                <a:moveTo>
                  <a:pt x="26974" y="43116"/>
                </a:moveTo>
                <a:lnTo>
                  <a:pt x="26365" y="43230"/>
                </a:lnTo>
                <a:lnTo>
                  <a:pt x="26085" y="43357"/>
                </a:lnTo>
                <a:lnTo>
                  <a:pt x="25806" y="43484"/>
                </a:lnTo>
                <a:lnTo>
                  <a:pt x="26416" y="43370"/>
                </a:lnTo>
                <a:lnTo>
                  <a:pt x="26974" y="43116"/>
                </a:lnTo>
                <a:close/>
              </a:path>
              <a:path w="49529" h="68579">
                <a:moveTo>
                  <a:pt x="27012" y="43573"/>
                </a:moveTo>
                <a:lnTo>
                  <a:pt x="26517" y="43675"/>
                </a:lnTo>
                <a:lnTo>
                  <a:pt x="26263" y="43789"/>
                </a:lnTo>
                <a:lnTo>
                  <a:pt x="26111" y="43865"/>
                </a:lnTo>
                <a:lnTo>
                  <a:pt x="26593" y="43764"/>
                </a:lnTo>
                <a:lnTo>
                  <a:pt x="26860" y="43649"/>
                </a:lnTo>
                <a:lnTo>
                  <a:pt x="27012" y="43573"/>
                </a:lnTo>
                <a:close/>
              </a:path>
              <a:path w="49529" h="68579">
                <a:moveTo>
                  <a:pt x="27393" y="39573"/>
                </a:moveTo>
                <a:lnTo>
                  <a:pt x="26924" y="39662"/>
                </a:lnTo>
                <a:lnTo>
                  <a:pt x="26657" y="39789"/>
                </a:lnTo>
                <a:lnTo>
                  <a:pt x="26504" y="39852"/>
                </a:lnTo>
                <a:lnTo>
                  <a:pt x="26987" y="39763"/>
                </a:lnTo>
                <a:lnTo>
                  <a:pt x="27254" y="39636"/>
                </a:lnTo>
                <a:lnTo>
                  <a:pt x="27393" y="39573"/>
                </a:lnTo>
                <a:close/>
              </a:path>
              <a:path w="49529" h="68579">
                <a:moveTo>
                  <a:pt x="27482" y="39319"/>
                </a:moveTo>
                <a:lnTo>
                  <a:pt x="26543" y="39497"/>
                </a:lnTo>
                <a:lnTo>
                  <a:pt x="25450" y="40005"/>
                </a:lnTo>
                <a:lnTo>
                  <a:pt x="27152" y="39471"/>
                </a:lnTo>
                <a:lnTo>
                  <a:pt x="27482" y="39319"/>
                </a:lnTo>
                <a:close/>
              </a:path>
              <a:path w="49529" h="68579">
                <a:moveTo>
                  <a:pt x="27724" y="47332"/>
                </a:moveTo>
                <a:lnTo>
                  <a:pt x="27660" y="46583"/>
                </a:lnTo>
                <a:lnTo>
                  <a:pt x="27317" y="46202"/>
                </a:lnTo>
                <a:lnTo>
                  <a:pt x="27647" y="45948"/>
                </a:lnTo>
                <a:lnTo>
                  <a:pt x="27571" y="45567"/>
                </a:lnTo>
                <a:lnTo>
                  <a:pt x="27470" y="45313"/>
                </a:lnTo>
                <a:lnTo>
                  <a:pt x="27241" y="45313"/>
                </a:lnTo>
                <a:lnTo>
                  <a:pt x="27266" y="44805"/>
                </a:lnTo>
                <a:lnTo>
                  <a:pt x="27178" y="44551"/>
                </a:lnTo>
                <a:lnTo>
                  <a:pt x="27368" y="44297"/>
                </a:lnTo>
                <a:lnTo>
                  <a:pt x="27089" y="44297"/>
                </a:lnTo>
                <a:lnTo>
                  <a:pt x="27546" y="43649"/>
                </a:lnTo>
                <a:lnTo>
                  <a:pt x="25742" y="44170"/>
                </a:lnTo>
                <a:lnTo>
                  <a:pt x="26403" y="44170"/>
                </a:lnTo>
                <a:lnTo>
                  <a:pt x="26263" y="44297"/>
                </a:lnTo>
                <a:lnTo>
                  <a:pt x="25349" y="44805"/>
                </a:lnTo>
                <a:lnTo>
                  <a:pt x="25361" y="44932"/>
                </a:lnTo>
                <a:lnTo>
                  <a:pt x="26390" y="44551"/>
                </a:lnTo>
                <a:lnTo>
                  <a:pt x="27000" y="44551"/>
                </a:lnTo>
                <a:lnTo>
                  <a:pt x="26212" y="45199"/>
                </a:lnTo>
                <a:lnTo>
                  <a:pt x="26466" y="46583"/>
                </a:lnTo>
                <a:lnTo>
                  <a:pt x="27724" y="47332"/>
                </a:lnTo>
                <a:close/>
              </a:path>
              <a:path w="49529" h="68579">
                <a:moveTo>
                  <a:pt x="27800" y="38544"/>
                </a:moveTo>
                <a:lnTo>
                  <a:pt x="27190" y="38658"/>
                </a:lnTo>
                <a:lnTo>
                  <a:pt x="26911" y="38785"/>
                </a:lnTo>
                <a:lnTo>
                  <a:pt x="26631" y="38912"/>
                </a:lnTo>
                <a:lnTo>
                  <a:pt x="27241" y="38798"/>
                </a:lnTo>
                <a:lnTo>
                  <a:pt x="27800" y="38544"/>
                </a:lnTo>
                <a:close/>
              </a:path>
              <a:path w="49529" h="68579">
                <a:moveTo>
                  <a:pt x="27965" y="38760"/>
                </a:moveTo>
                <a:lnTo>
                  <a:pt x="27279" y="38874"/>
                </a:lnTo>
                <a:lnTo>
                  <a:pt x="26987" y="39001"/>
                </a:lnTo>
                <a:lnTo>
                  <a:pt x="26619" y="39166"/>
                </a:lnTo>
                <a:lnTo>
                  <a:pt x="27317" y="39065"/>
                </a:lnTo>
                <a:lnTo>
                  <a:pt x="27609" y="38925"/>
                </a:lnTo>
                <a:lnTo>
                  <a:pt x="27965" y="38760"/>
                </a:lnTo>
                <a:close/>
              </a:path>
              <a:path w="49529" h="68579">
                <a:moveTo>
                  <a:pt x="28028" y="47993"/>
                </a:moveTo>
                <a:lnTo>
                  <a:pt x="27965" y="47472"/>
                </a:lnTo>
                <a:lnTo>
                  <a:pt x="27724" y="47332"/>
                </a:lnTo>
                <a:lnTo>
                  <a:pt x="27736" y="47853"/>
                </a:lnTo>
                <a:lnTo>
                  <a:pt x="28028" y="47993"/>
                </a:lnTo>
                <a:close/>
              </a:path>
              <a:path w="49529" h="68579">
                <a:moveTo>
                  <a:pt x="28041" y="39497"/>
                </a:moveTo>
                <a:lnTo>
                  <a:pt x="26746" y="40043"/>
                </a:lnTo>
                <a:lnTo>
                  <a:pt x="26593" y="40106"/>
                </a:lnTo>
                <a:lnTo>
                  <a:pt x="26835" y="40157"/>
                </a:lnTo>
                <a:lnTo>
                  <a:pt x="26149" y="40754"/>
                </a:lnTo>
                <a:lnTo>
                  <a:pt x="26543" y="40894"/>
                </a:lnTo>
                <a:lnTo>
                  <a:pt x="26543" y="41389"/>
                </a:lnTo>
                <a:lnTo>
                  <a:pt x="26047" y="42697"/>
                </a:lnTo>
                <a:lnTo>
                  <a:pt x="26911" y="41452"/>
                </a:lnTo>
                <a:lnTo>
                  <a:pt x="26758" y="40601"/>
                </a:lnTo>
                <a:lnTo>
                  <a:pt x="26860" y="40335"/>
                </a:lnTo>
                <a:lnTo>
                  <a:pt x="28041" y="39497"/>
                </a:lnTo>
                <a:close/>
              </a:path>
              <a:path w="49529" h="68579">
                <a:moveTo>
                  <a:pt x="28282" y="42392"/>
                </a:moveTo>
                <a:lnTo>
                  <a:pt x="27609" y="42773"/>
                </a:lnTo>
                <a:lnTo>
                  <a:pt x="27863" y="42646"/>
                </a:lnTo>
                <a:lnTo>
                  <a:pt x="28282" y="42392"/>
                </a:lnTo>
                <a:close/>
              </a:path>
              <a:path w="49529" h="68579">
                <a:moveTo>
                  <a:pt x="28333" y="52552"/>
                </a:moveTo>
                <a:lnTo>
                  <a:pt x="28130" y="52019"/>
                </a:lnTo>
                <a:lnTo>
                  <a:pt x="27584" y="52806"/>
                </a:lnTo>
                <a:lnTo>
                  <a:pt x="28333" y="52552"/>
                </a:lnTo>
                <a:close/>
              </a:path>
              <a:path w="49529" h="68579">
                <a:moveTo>
                  <a:pt x="28486" y="51536"/>
                </a:moveTo>
                <a:lnTo>
                  <a:pt x="28359" y="51028"/>
                </a:lnTo>
                <a:lnTo>
                  <a:pt x="28371" y="50647"/>
                </a:lnTo>
                <a:lnTo>
                  <a:pt x="27901" y="50266"/>
                </a:lnTo>
                <a:lnTo>
                  <a:pt x="27000" y="50012"/>
                </a:lnTo>
                <a:lnTo>
                  <a:pt x="26225" y="51028"/>
                </a:lnTo>
                <a:lnTo>
                  <a:pt x="27762" y="51028"/>
                </a:lnTo>
                <a:lnTo>
                  <a:pt x="28130" y="52019"/>
                </a:lnTo>
                <a:lnTo>
                  <a:pt x="28486" y="51536"/>
                </a:lnTo>
                <a:close/>
              </a:path>
              <a:path w="49529" h="68579">
                <a:moveTo>
                  <a:pt x="28511" y="52997"/>
                </a:moveTo>
                <a:lnTo>
                  <a:pt x="28409" y="52717"/>
                </a:lnTo>
                <a:lnTo>
                  <a:pt x="27711" y="53060"/>
                </a:lnTo>
                <a:lnTo>
                  <a:pt x="28511" y="52997"/>
                </a:lnTo>
                <a:close/>
              </a:path>
              <a:path w="49529" h="68579">
                <a:moveTo>
                  <a:pt x="29121" y="57124"/>
                </a:moveTo>
                <a:lnTo>
                  <a:pt x="28841" y="56565"/>
                </a:lnTo>
                <a:lnTo>
                  <a:pt x="28702" y="56489"/>
                </a:lnTo>
                <a:lnTo>
                  <a:pt x="28803" y="57023"/>
                </a:lnTo>
                <a:lnTo>
                  <a:pt x="29121" y="57124"/>
                </a:lnTo>
                <a:close/>
              </a:path>
              <a:path w="49529" h="68579">
                <a:moveTo>
                  <a:pt x="29197" y="37515"/>
                </a:moveTo>
                <a:lnTo>
                  <a:pt x="28714" y="37604"/>
                </a:lnTo>
                <a:lnTo>
                  <a:pt x="28448" y="37731"/>
                </a:lnTo>
                <a:lnTo>
                  <a:pt x="28295" y="37795"/>
                </a:lnTo>
                <a:lnTo>
                  <a:pt x="28778" y="37706"/>
                </a:lnTo>
                <a:lnTo>
                  <a:pt x="29044" y="37592"/>
                </a:lnTo>
                <a:lnTo>
                  <a:pt x="29197" y="37515"/>
                </a:lnTo>
                <a:close/>
              </a:path>
              <a:path w="49529" h="68579">
                <a:moveTo>
                  <a:pt x="29324" y="42595"/>
                </a:moveTo>
                <a:lnTo>
                  <a:pt x="28740" y="42265"/>
                </a:lnTo>
                <a:lnTo>
                  <a:pt x="27863" y="42646"/>
                </a:lnTo>
                <a:lnTo>
                  <a:pt x="27292" y="43027"/>
                </a:lnTo>
                <a:lnTo>
                  <a:pt x="29324" y="42595"/>
                </a:lnTo>
                <a:close/>
              </a:path>
              <a:path w="49529" h="68579">
                <a:moveTo>
                  <a:pt x="29337" y="45059"/>
                </a:moveTo>
                <a:lnTo>
                  <a:pt x="28994" y="45135"/>
                </a:lnTo>
                <a:lnTo>
                  <a:pt x="29337" y="45059"/>
                </a:lnTo>
                <a:close/>
              </a:path>
              <a:path w="49529" h="68579">
                <a:moveTo>
                  <a:pt x="29413" y="36385"/>
                </a:moveTo>
                <a:lnTo>
                  <a:pt x="28702" y="36715"/>
                </a:lnTo>
                <a:lnTo>
                  <a:pt x="28562" y="36779"/>
                </a:lnTo>
                <a:lnTo>
                  <a:pt x="28727" y="36817"/>
                </a:lnTo>
                <a:lnTo>
                  <a:pt x="29095" y="37058"/>
                </a:lnTo>
                <a:lnTo>
                  <a:pt x="29413" y="36385"/>
                </a:lnTo>
                <a:close/>
              </a:path>
              <a:path w="49529" h="68579">
                <a:moveTo>
                  <a:pt x="29591" y="57632"/>
                </a:moveTo>
                <a:lnTo>
                  <a:pt x="29451" y="57556"/>
                </a:lnTo>
                <a:lnTo>
                  <a:pt x="29591" y="57632"/>
                </a:lnTo>
                <a:close/>
              </a:path>
              <a:path w="49529" h="68579">
                <a:moveTo>
                  <a:pt x="29730" y="52070"/>
                </a:moveTo>
                <a:lnTo>
                  <a:pt x="28524" y="52489"/>
                </a:lnTo>
                <a:lnTo>
                  <a:pt x="28409" y="52717"/>
                </a:lnTo>
                <a:lnTo>
                  <a:pt x="29730" y="52070"/>
                </a:lnTo>
                <a:close/>
              </a:path>
              <a:path w="49529" h="68579">
                <a:moveTo>
                  <a:pt x="29781" y="45186"/>
                </a:moveTo>
                <a:lnTo>
                  <a:pt x="29413" y="45250"/>
                </a:lnTo>
                <a:lnTo>
                  <a:pt x="29781" y="45186"/>
                </a:lnTo>
                <a:close/>
              </a:path>
              <a:path w="49529" h="68579">
                <a:moveTo>
                  <a:pt x="29794" y="41516"/>
                </a:moveTo>
                <a:lnTo>
                  <a:pt x="29502" y="41656"/>
                </a:lnTo>
                <a:lnTo>
                  <a:pt x="29756" y="41821"/>
                </a:lnTo>
                <a:lnTo>
                  <a:pt x="29794" y="41516"/>
                </a:lnTo>
                <a:close/>
              </a:path>
              <a:path w="49529" h="68579">
                <a:moveTo>
                  <a:pt x="29806" y="49377"/>
                </a:moveTo>
                <a:lnTo>
                  <a:pt x="28968" y="49123"/>
                </a:lnTo>
                <a:lnTo>
                  <a:pt x="28981" y="48996"/>
                </a:lnTo>
                <a:lnTo>
                  <a:pt x="29070" y="48488"/>
                </a:lnTo>
                <a:lnTo>
                  <a:pt x="28028" y="47993"/>
                </a:lnTo>
                <a:lnTo>
                  <a:pt x="28117" y="48742"/>
                </a:lnTo>
                <a:lnTo>
                  <a:pt x="27559" y="49123"/>
                </a:lnTo>
                <a:lnTo>
                  <a:pt x="27800" y="49250"/>
                </a:lnTo>
                <a:lnTo>
                  <a:pt x="28714" y="48996"/>
                </a:lnTo>
                <a:lnTo>
                  <a:pt x="29222" y="49326"/>
                </a:lnTo>
                <a:lnTo>
                  <a:pt x="29235" y="49466"/>
                </a:lnTo>
                <a:lnTo>
                  <a:pt x="29146" y="49606"/>
                </a:lnTo>
                <a:lnTo>
                  <a:pt x="29806" y="49377"/>
                </a:lnTo>
                <a:close/>
              </a:path>
              <a:path w="49529" h="68579">
                <a:moveTo>
                  <a:pt x="29857" y="60375"/>
                </a:moveTo>
                <a:lnTo>
                  <a:pt x="29667" y="60426"/>
                </a:lnTo>
                <a:lnTo>
                  <a:pt x="29857" y="60375"/>
                </a:lnTo>
                <a:close/>
              </a:path>
              <a:path w="49529" h="68579">
                <a:moveTo>
                  <a:pt x="29857" y="57175"/>
                </a:moveTo>
                <a:lnTo>
                  <a:pt x="29273" y="57251"/>
                </a:lnTo>
                <a:lnTo>
                  <a:pt x="29019" y="57378"/>
                </a:lnTo>
                <a:lnTo>
                  <a:pt x="29451" y="57556"/>
                </a:lnTo>
                <a:lnTo>
                  <a:pt x="29857" y="57175"/>
                </a:lnTo>
                <a:close/>
              </a:path>
              <a:path w="49529" h="68579">
                <a:moveTo>
                  <a:pt x="30175" y="56362"/>
                </a:moveTo>
                <a:lnTo>
                  <a:pt x="29946" y="56438"/>
                </a:lnTo>
                <a:lnTo>
                  <a:pt x="30175" y="56362"/>
                </a:lnTo>
                <a:close/>
              </a:path>
              <a:path w="49529" h="68579">
                <a:moveTo>
                  <a:pt x="30187" y="60299"/>
                </a:moveTo>
                <a:lnTo>
                  <a:pt x="29857" y="60375"/>
                </a:lnTo>
                <a:lnTo>
                  <a:pt x="30187" y="60299"/>
                </a:lnTo>
                <a:close/>
              </a:path>
              <a:path w="49529" h="68579">
                <a:moveTo>
                  <a:pt x="30187" y="44805"/>
                </a:moveTo>
                <a:lnTo>
                  <a:pt x="30175" y="44399"/>
                </a:lnTo>
                <a:lnTo>
                  <a:pt x="29870" y="44513"/>
                </a:lnTo>
                <a:lnTo>
                  <a:pt x="30187" y="44805"/>
                </a:lnTo>
                <a:close/>
              </a:path>
              <a:path w="49529" h="68579">
                <a:moveTo>
                  <a:pt x="30226" y="60452"/>
                </a:moveTo>
                <a:lnTo>
                  <a:pt x="30213" y="60299"/>
                </a:lnTo>
                <a:lnTo>
                  <a:pt x="29603" y="60617"/>
                </a:lnTo>
                <a:lnTo>
                  <a:pt x="30226" y="60452"/>
                </a:lnTo>
                <a:close/>
              </a:path>
              <a:path w="49529" h="68579">
                <a:moveTo>
                  <a:pt x="30327" y="51790"/>
                </a:moveTo>
                <a:lnTo>
                  <a:pt x="29730" y="52070"/>
                </a:lnTo>
                <a:lnTo>
                  <a:pt x="30200" y="51917"/>
                </a:lnTo>
                <a:lnTo>
                  <a:pt x="30327" y="51790"/>
                </a:lnTo>
                <a:close/>
              </a:path>
              <a:path w="49529" h="68579">
                <a:moveTo>
                  <a:pt x="30340" y="58267"/>
                </a:moveTo>
                <a:close/>
              </a:path>
              <a:path w="49529" h="68579">
                <a:moveTo>
                  <a:pt x="30429" y="41808"/>
                </a:moveTo>
                <a:lnTo>
                  <a:pt x="30213" y="41706"/>
                </a:lnTo>
                <a:lnTo>
                  <a:pt x="30035" y="41808"/>
                </a:lnTo>
                <a:lnTo>
                  <a:pt x="30048" y="42087"/>
                </a:lnTo>
                <a:lnTo>
                  <a:pt x="30429" y="41808"/>
                </a:lnTo>
                <a:close/>
              </a:path>
              <a:path w="49529" h="68579">
                <a:moveTo>
                  <a:pt x="30619" y="59029"/>
                </a:moveTo>
                <a:lnTo>
                  <a:pt x="30441" y="59156"/>
                </a:lnTo>
                <a:lnTo>
                  <a:pt x="30594" y="59118"/>
                </a:lnTo>
                <a:close/>
              </a:path>
              <a:path w="49529" h="68579">
                <a:moveTo>
                  <a:pt x="30632" y="45770"/>
                </a:moveTo>
                <a:lnTo>
                  <a:pt x="30340" y="45808"/>
                </a:lnTo>
                <a:lnTo>
                  <a:pt x="30429" y="45948"/>
                </a:lnTo>
                <a:lnTo>
                  <a:pt x="30568" y="45910"/>
                </a:lnTo>
                <a:lnTo>
                  <a:pt x="30632" y="45770"/>
                </a:lnTo>
                <a:close/>
              </a:path>
              <a:path w="49529" h="68579">
                <a:moveTo>
                  <a:pt x="30721" y="49466"/>
                </a:moveTo>
                <a:lnTo>
                  <a:pt x="30314" y="49631"/>
                </a:lnTo>
                <a:lnTo>
                  <a:pt x="30632" y="49631"/>
                </a:lnTo>
                <a:lnTo>
                  <a:pt x="30721" y="49466"/>
                </a:lnTo>
                <a:close/>
              </a:path>
              <a:path w="49529" h="68579">
                <a:moveTo>
                  <a:pt x="30759" y="59245"/>
                </a:moveTo>
                <a:lnTo>
                  <a:pt x="30594" y="59283"/>
                </a:lnTo>
                <a:lnTo>
                  <a:pt x="30759" y="59245"/>
                </a:lnTo>
                <a:close/>
              </a:path>
              <a:path w="49529" h="68579">
                <a:moveTo>
                  <a:pt x="30810" y="40030"/>
                </a:moveTo>
                <a:lnTo>
                  <a:pt x="30327" y="40132"/>
                </a:lnTo>
                <a:lnTo>
                  <a:pt x="30073" y="40246"/>
                </a:lnTo>
                <a:lnTo>
                  <a:pt x="29921" y="40309"/>
                </a:lnTo>
                <a:lnTo>
                  <a:pt x="30403" y="40220"/>
                </a:lnTo>
                <a:lnTo>
                  <a:pt x="30670" y="40106"/>
                </a:lnTo>
                <a:lnTo>
                  <a:pt x="30810" y="40030"/>
                </a:lnTo>
                <a:close/>
              </a:path>
              <a:path w="49529" h="68579">
                <a:moveTo>
                  <a:pt x="30835" y="59372"/>
                </a:moveTo>
                <a:lnTo>
                  <a:pt x="30657" y="59410"/>
                </a:lnTo>
                <a:lnTo>
                  <a:pt x="30835" y="59372"/>
                </a:lnTo>
                <a:close/>
              </a:path>
              <a:path w="49529" h="68579">
                <a:moveTo>
                  <a:pt x="30861" y="48996"/>
                </a:moveTo>
                <a:lnTo>
                  <a:pt x="30200" y="49123"/>
                </a:lnTo>
                <a:lnTo>
                  <a:pt x="29946" y="49326"/>
                </a:lnTo>
                <a:lnTo>
                  <a:pt x="30861" y="48996"/>
                </a:lnTo>
                <a:close/>
              </a:path>
              <a:path w="49529" h="68579">
                <a:moveTo>
                  <a:pt x="30911" y="54965"/>
                </a:moveTo>
                <a:lnTo>
                  <a:pt x="30670" y="55079"/>
                </a:lnTo>
                <a:lnTo>
                  <a:pt x="30746" y="55219"/>
                </a:lnTo>
                <a:lnTo>
                  <a:pt x="30861" y="55079"/>
                </a:lnTo>
                <a:close/>
              </a:path>
              <a:path w="49529" h="68579">
                <a:moveTo>
                  <a:pt x="30949" y="49377"/>
                </a:moveTo>
                <a:lnTo>
                  <a:pt x="30911" y="49123"/>
                </a:lnTo>
                <a:lnTo>
                  <a:pt x="30721" y="49466"/>
                </a:lnTo>
                <a:lnTo>
                  <a:pt x="30949" y="49377"/>
                </a:lnTo>
                <a:close/>
              </a:path>
              <a:path w="49529" h="68579">
                <a:moveTo>
                  <a:pt x="30975" y="58813"/>
                </a:moveTo>
                <a:lnTo>
                  <a:pt x="30365" y="58280"/>
                </a:lnTo>
                <a:lnTo>
                  <a:pt x="30226" y="58394"/>
                </a:lnTo>
                <a:lnTo>
                  <a:pt x="30619" y="59029"/>
                </a:lnTo>
                <a:lnTo>
                  <a:pt x="30810" y="58902"/>
                </a:lnTo>
                <a:lnTo>
                  <a:pt x="30975" y="58813"/>
                </a:lnTo>
                <a:close/>
              </a:path>
              <a:path w="49529" h="68579">
                <a:moveTo>
                  <a:pt x="31064" y="37871"/>
                </a:moveTo>
                <a:lnTo>
                  <a:pt x="31000" y="37185"/>
                </a:lnTo>
                <a:lnTo>
                  <a:pt x="30302" y="37503"/>
                </a:lnTo>
                <a:lnTo>
                  <a:pt x="30111" y="37592"/>
                </a:lnTo>
                <a:lnTo>
                  <a:pt x="29425" y="37706"/>
                </a:lnTo>
                <a:lnTo>
                  <a:pt x="29133" y="37833"/>
                </a:lnTo>
                <a:lnTo>
                  <a:pt x="28765" y="37998"/>
                </a:lnTo>
                <a:lnTo>
                  <a:pt x="29464" y="37896"/>
                </a:lnTo>
                <a:lnTo>
                  <a:pt x="29756" y="37757"/>
                </a:lnTo>
                <a:lnTo>
                  <a:pt x="30416" y="37795"/>
                </a:lnTo>
                <a:lnTo>
                  <a:pt x="31064" y="37871"/>
                </a:lnTo>
                <a:close/>
              </a:path>
              <a:path w="49529" h="68579">
                <a:moveTo>
                  <a:pt x="31153" y="59029"/>
                </a:moveTo>
                <a:lnTo>
                  <a:pt x="30670" y="59105"/>
                </a:lnTo>
                <a:lnTo>
                  <a:pt x="31153" y="59029"/>
                </a:lnTo>
                <a:close/>
              </a:path>
              <a:path w="49529" h="68579">
                <a:moveTo>
                  <a:pt x="31229" y="59156"/>
                </a:moveTo>
                <a:lnTo>
                  <a:pt x="30911" y="59207"/>
                </a:lnTo>
                <a:lnTo>
                  <a:pt x="30810" y="59334"/>
                </a:lnTo>
                <a:lnTo>
                  <a:pt x="31229" y="59156"/>
                </a:lnTo>
                <a:close/>
              </a:path>
              <a:path w="49529" h="68579">
                <a:moveTo>
                  <a:pt x="31648" y="36512"/>
                </a:moveTo>
                <a:lnTo>
                  <a:pt x="30949" y="36626"/>
                </a:lnTo>
                <a:lnTo>
                  <a:pt x="30657" y="36753"/>
                </a:lnTo>
                <a:lnTo>
                  <a:pt x="30289" y="36918"/>
                </a:lnTo>
                <a:lnTo>
                  <a:pt x="30988" y="36817"/>
                </a:lnTo>
                <a:lnTo>
                  <a:pt x="31280" y="36677"/>
                </a:lnTo>
                <a:lnTo>
                  <a:pt x="31648" y="36512"/>
                </a:lnTo>
                <a:close/>
              </a:path>
              <a:path w="49529" h="68579">
                <a:moveTo>
                  <a:pt x="31737" y="55880"/>
                </a:moveTo>
                <a:lnTo>
                  <a:pt x="30949" y="55981"/>
                </a:lnTo>
                <a:lnTo>
                  <a:pt x="30391" y="55219"/>
                </a:lnTo>
                <a:lnTo>
                  <a:pt x="30645" y="55092"/>
                </a:lnTo>
                <a:lnTo>
                  <a:pt x="30556" y="54838"/>
                </a:lnTo>
                <a:lnTo>
                  <a:pt x="30302" y="54330"/>
                </a:lnTo>
                <a:lnTo>
                  <a:pt x="30264" y="53314"/>
                </a:lnTo>
                <a:lnTo>
                  <a:pt x="29667" y="52933"/>
                </a:lnTo>
                <a:lnTo>
                  <a:pt x="28511" y="52997"/>
                </a:lnTo>
                <a:lnTo>
                  <a:pt x="28638" y="53225"/>
                </a:lnTo>
                <a:lnTo>
                  <a:pt x="29502" y="53949"/>
                </a:lnTo>
                <a:lnTo>
                  <a:pt x="30010" y="55219"/>
                </a:lnTo>
                <a:lnTo>
                  <a:pt x="30099" y="56235"/>
                </a:lnTo>
                <a:lnTo>
                  <a:pt x="30835" y="56235"/>
                </a:lnTo>
                <a:lnTo>
                  <a:pt x="30187" y="56489"/>
                </a:lnTo>
                <a:lnTo>
                  <a:pt x="30175" y="56616"/>
                </a:lnTo>
                <a:lnTo>
                  <a:pt x="29946" y="56743"/>
                </a:lnTo>
                <a:lnTo>
                  <a:pt x="29578" y="56870"/>
                </a:lnTo>
                <a:lnTo>
                  <a:pt x="30175" y="56616"/>
                </a:lnTo>
                <a:lnTo>
                  <a:pt x="29489" y="56616"/>
                </a:lnTo>
                <a:lnTo>
                  <a:pt x="29857" y="56489"/>
                </a:lnTo>
                <a:lnTo>
                  <a:pt x="29946" y="56349"/>
                </a:lnTo>
                <a:lnTo>
                  <a:pt x="29819" y="55727"/>
                </a:lnTo>
                <a:lnTo>
                  <a:pt x="29616" y="55346"/>
                </a:lnTo>
                <a:lnTo>
                  <a:pt x="28435" y="55727"/>
                </a:lnTo>
                <a:lnTo>
                  <a:pt x="28841" y="56565"/>
                </a:lnTo>
                <a:lnTo>
                  <a:pt x="29718" y="57023"/>
                </a:lnTo>
                <a:lnTo>
                  <a:pt x="29921" y="57124"/>
                </a:lnTo>
                <a:lnTo>
                  <a:pt x="31546" y="56984"/>
                </a:lnTo>
                <a:lnTo>
                  <a:pt x="31419" y="56489"/>
                </a:lnTo>
                <a:lnTo>
                  <a:pt x="31445" y="56235"/>
                </a:lnTo>
                <a:lnTo>
                  <a:pt x="31661" y="55981"/>
                </a:lnTo>
                <a:close/>
              </a:path>
              <a:path w="49529" h="68579">
                <a:moveTo>
                  <a:pt x="31788" y="38176"/>
                </a:moveTo>
                <a:lnTo>
                  <a:pt x="30302" y="38252"/>
                </a:lnTo>
                <a:lnTo>
                  <a:pt x="30505" y="38049"/>
                </a:lnTo>
                <a:lnTo>
                  <a:pt x="28638" y="38392"/>
                </a:lnTo>
                <a:lnTo>
                  <a:pt x="28803" y="38658"/>
                </a:lnTo>
                <a:lnTo>
                  <a:pt x="28575" y="38862"/>
                </a:lnTo>
                <a:lnTo>
                  <a:pt x="28854" y="38823"/>
                </a:lnTo>
                <a:lnTo>
                  <a:pt x="29095" y="39446"/>
                </a:lnTo>
                <a:lnTo>
                  <a:pt x="28168" y="40703"/>
                </a:lnTo>
                <a:lnTo>
                  <a:pt x="28486" y="41198"/>
                </a:lnTo>
                <a:lnTo>
                  <a:pt x="28524" y="41490"/>
                </a:lnTo>
                <a:lnTo>
                  <a:pt x="26708" y="42138"/>
                </a:lnTo>
                <a:lnTo>
                  <a:pt x="25996" y="42887"/>
                </a:lnTo>
                <a:lnTo>
                  <a:pt x="25577" y="43421"/>
                </a:lnTo>
                <a:lnTo>
                  <a:pt x="24345" y="43865"/>
                </a:lnTo>
                <a:lnTo>
                  <a:pt x="23812" y="44297"/>
                </a:lnTo>
                <a:lnTo>
                  <a:pt x="25514" y="43510"/>
                </a:lnTo>
                <a:lnTo>
                  <a:pt x="25311" y="43776"/>
                </a:lnTo>
                <a:lnTo>
                  <a:pt x="26073" y="43243"/>
                </a:lnTo>
                <a:lnTo>
                  <a:pt x="28155" y="41808"/>
                </a:lnTo>
                <a:lnTo>
                  <a:pt x="27736" y="42125"/>
                </a:lnTo>
                <a:lnTo>
                  <a:pt x="28600" y="42062"/>
                </a:lnTo>
                <a:lnTo>
                  <a:pt x="29502" y="41656"/>
                </a:lnTo>
                <a:lnTo>
                  <a:pt x="29171" y="41440"/>
                </a:lnTo>
                <a:lnTo>
                  <a:pt x="29146" y="40487"/>
                </a:lnTo>
                <a:lnTo>
                  <a:pt x="29133" y="39014"/>
                </a:lnTo>
                <a:lnTo>
                  <a:pt x="29260" y="39916"/>
                </a:lnTo>
                <a:lnTo>
                  <a:pt x="30784" y="40005"/>
                </a:lnTo>
                <a:lnTo>
                  <a:pt x="30187" y="39446"/>
                </a:lnTo>
                <a:lnTo>
                  <a:pt x="30302" y="39268"/>
                </a:lnTo>
                <a:lnTo>
                  <a:pt x="30251" y="39014"/>
                </a:lnTo>
                <a:lnTo>
                  <a:pt x="29832" y="38760"/>
                </a:lnTo>
                <a:lnTo>
                  <a:pt x="31013" y="38531"/>
                </a:lnTo>
                <a:lnTo>
                  <a:pt x="31788" y="38176"/>
                </a:lnTo>
                <a:close/>
              </a:path>
              <a:path w="49529" h="68579">
                <a:moveTo>
                  <a:pt x="31864" y="57200"/>
                </a:moveTo>
                <a:lnTo>
                  <a:pt x="31673" y="57289"/>
                </a:lnTo>
                <a:lnTo>
                  <a:pt x="31838" y="57264"/>
                </a:lnTo>
                <a:close/>
              </a:path>
              <a:path w="49529" h="68579">
                <a:moveTo>
                  <a:pt x="31889" y="42773"/>
                </a:moveTo>
                <a:lnTo>
                  <a:pt x="29298" y="43649"/>
                </a:lnTo>
                <a:lnTo>
                  <a:pt x="30175" y="43535"/>
                </a:lnTo>
                <a:lnTo>
                  <a:pt x="30492" y="43383"/>
                </a:lnTo>
                <a:lnTo>
                  <a:pt x="30619" y="43281"/>
                </a:lnTo>
                <a:lnTo>
                  <a:pt x="30772" y="43256"/>
                </a:lnTo>
                <a:lnTo>
                  <a:pt x="31889" y="42773"/>
                </a:lnTo>
                <a:close/>
              </a:path>
              <a:path w="49529" h="68579">
                <a:moveTo>
                  <a:pt x="32004" y="55854"/>
                </a:moveTo>
                <a:lnTo>
                  <a:pt x="31965" y="55600"/>
                </a:lnTo>
                <a:lnTo>
                  <a:pt x="31737" y="55880"/>
                </a:lnTo>
                <a:lnTo>
                  <a:pt x="32004" y="55854"/>
                </a:lnTo>
                <a:close/>
              </a:path>
              <a:path w="49529" h="68579">
                <a:moveTo>
                  <a:pt x="32016" y="57581"/>
                </a:moveTo>
                <a:lnTo>
                  <a:pt x="31902" y="57264"/>
                </a:lnTo>
                <a:lnTo>
                  <a:pt x="30962" y="57632"/>
                </a:lnTo>
                <a:lnTo>
                  <a:pt x="31673" y="57289"/>
                </a:lnTo>
                <a:lnTo>
                  <a:pt x="29870" y="57581"/>
                </a:lnTo>
                <a:lnTo>
                  <a:pt x="29743" y="57886"/>
                </a:lnTo>
                <a:lnTo>
                  <a:pt x="29933" y="58293"/>
                </a:lnTo>
                <a:lnTo>
                  <a:pt x="29946" y="57937"/>
                </a:lnTo>
                <a:lnTo>
                  <a:pt x="30276" y="58204"/>
                </a:lnTo>
                <a:lnTo>
                  <a:pt x="30518" y="58140"/>
                </a:lnTo>
                <a:lnTo>
                  <a:pt x="30467" y="58013"/>
                </a:lnTo>
                <a:lnTo>
                  <a:pt x="30988" y="58127"/>
                </a:lnTo>
                <a:lnTo>
                  <a:pt x="31203" y="58013"/>
                </a:lnTo>
                <a:lnTo>
                  <a:pt x="31457" y="57886"/>
                </a:lnTo>
                <a:lnTo>
                  <a:pt x="31699" y="57759"/>
                </a:lnTo>
                <a:lnTo>
                  <a:pt x="31927" y="57632"/>
                </a:lnTo>
                <a:close/>
              </a:path>
              <a:path w="49529" h="68579">
                <a:moveTo>
                  <a:pt x="32131" y="57632"/>
                </a:moveTo>
                <a:lnTo>
                  <a:pt x="31762" y="57721"/>
                </a:lnTo>
                <a:lnTo>
                  <a:pt x="32131" y="57632"/>
                </a:lnTo>
                <a:close/>
              </a:path>
              <a:path w="49529" h="68579">
                <a:moveTo>
                  <a:pt x="32143" y="53568"/>
                </a:moveTo>
                <a:lnTo>
                  <a:pt x="31889" y="53632"/>
                </a:lnTo>
                <a:lnTo>
                  <a:pt x="32143" y="53568"/>
                </a:lnTo>
                <a:close/>
              </a:path>
              <a:path w="49529" h="68579">
                <a:moveTo>
                  <a:pt x="32321" y="40487"/>
                </a:moveTo>
                <a:lnTo>
                  <a:pt x="29667" y="40640"/>
                </a:lnTo>
                <a:lnTo>
                  <a:pt x="29794" y="41516"/>
                </a:lnTo>
                <a:lnTo>
                  <a:pt x="30213" y="41706"/>
                </a:lnTo>
                <a:lnTo>
                  <a:pt x="30530" y="41516"/>
                </a:lnTo>
                <a:lnTo>
                  <a:pt x="32321" y="40487"/>
                </a:lnTo>
                <a:close/>
              </a:path>
              <a:path w="49529" h="68579">
                <a:moveTo>
                  <a:pt x="32600" y="56870"/>
                </a:moveTo>
                <a:lnTo>
                  <a:pt x="31724" y="56959"/>
                </a:lnTo>
                <a:lnTo>
                  <a:pt x="31864" y="57200"/>
                </a:lnTo>
                <a:lnTo>
                  <a:pt x="32600" y="56870"/>
                </a:lnTo>
                <a:close/>
              </a:path>
              <a:path w="49529" h="68579">
                <a:moveTo>
                  <a:pt x="32664" y="52412"/>
                </a:moveTo>
                <a:lnTo>
                  <a:pt x="32448" y="52501"/>
                </a:lnTo>
                <a:lnTo>
                  <a:pt x="32664" y="52552"/>
                </a:lnTo>
                <a:lnTo>
                  <a:pt x="32664" y="52412"/>
                </a:lnTo>
                <a:close/>
              </a:path>
              <a:path w="49529" h="68579">
                <a:moveTo>
                  <a:pt x="32842" y="46075"/>
                </a:moveTo>
                <a:lnTo>
                  <a:pt x="32258" y="45694"/>
                </a:lnTo>
                <a:lnTo>
                  <a:pt x="31470" y="45161"/>
                </a:lnTo>
                <a:lnTo>
                  <a:pt x="31000" y="44297"/>
                </a:lnTo>
                <a:lnTo>
                  <a:pt x="30797" y="43916"/>
                </a:lnTo>
                <a:lnTo>
                  <a:pt x="31978" y="43154"/>
                </a:lnTo>
                <a:lnTo>
                  <a:pt x="30746" y="43281"/>
                </a:lnTo>
                <a:lnTo>
                  <a:pt x="30480" y="43408"/>
                </a:lnTo>
                <a:lnTo>
                  <a:pt x="30378" y="43789"/>
                </a:lnTo>
                <a:lnTo>
                  <a:pt x="29781" y="44043"/>
                </a:lnTo>
                <a:lnTo>
                  <a:pt x="30149" y="43789"/>
                </a:lnTo>
                <a:lnTo>
                  <a:pt x="30378" y="43789"/>
                </a:lnTo>
                <a:lnTo>
                  <a:pt x="30378" y="43510"/>
                </a:lnTo>
                <a:lnTo>
                  <a:pt x="30060" y="43789"/>
                </a:lnTo>
                <a:lnTo>
                  <a:pt x="29273" y="43662"/>
                </a:lnTo>
                <a:lnTo>
                  <a:pt x="28917" y="43789"/>
                </a:lnTo>
                <a:lnTo>
                  <a:pt x="28117" y="43662"/>
                </a:lnTo>
                <a:lnTo>
                  <a:pt x="30302" y="43205"/>
                </a:lnTo>
                <a:lnTo>
                  <a:pt x="30505" y="42976"/>
                </a:lnTo>
                <a:lnTo>
                  <a:pt x="30632" y="42748"/>
                </a:lnTo>
                <a:lnTo>
                  <a:pt x="30391" y="42684"/>
                </a:lnTo>
                <a:lnTo>
                  <a:pt x="30048" y="42087"/>
                </a:lnTo>
                <a:lnTo>
                  <a:pt x="29349" y="42595"/>
                </a:lnTo>
                <a:lnTo>
                  <a:pt x="28219" y="43408"/>
                </a:lnTo>
                <a:lnTo>
                  <a:pt x="27724" y="43408"/>
                </a:lnTo>
                <a:lnTo>
                  <a:pt x="27546" y="43649"/>
                </a:lnTo>
                <a:lnTo>
                  <a:pt x="27952" y="43535"/>
                </a:lnTo>
                <a:lnTo>
                  <a:pt x="27774" y="43751"/>
                </a:lnTo>
                <a:lnTo>
                  <a:pt x="27419" y="44221"/>
                </a:lnTo>
                <a:lnTo>
                  <a:pt x="28244" y="44043"/>
                </a:lnTo>
                <a:lnTo>
                  <a:pt x="28498" y="44551"/>
                </a:lnTo>
                <a:lnTo>
                  <a:pt x="27520" y="45135"/>
                </a:lnTo>
                <a:lnTo>
                  <a:pt x="27470" y="45313"/>
                </a:lnTo>
                <a:lnTo>
                  <a:pt x="28295" y="45313"/>
                </a:lnTo>
                <a:lnTo>
                  <a:pt x="28994" y="45135"/>
                </a:lnTo>
                <a:lnTo>
                  <a:pt x="28714" y="45059"/>
                </a:lnTo>
                <a:lnTo>
                  <a:pt x="29794" y="44551"/>
                </a:lnTo>
                <a:lnTo>
                  <a:pt x="29743" y="44399"/>
                </a:lnTo>
                <a:lnTo>
                  <a:pt x="29311" y="44297"/>
                </a:lnTo>
                <a:lnTo>
                  <a:pt x="29883" y="44043"/>
                </a:lnTo>
                <a:lnTo>
                  <a:pt x="30175" y="43916"/>
                </a:lnTo>
                <a:lnTo>
                  <a:pt x="30175" y="44399"/>
                </a:lnTo>
                <a:lnTo>
                  <a:pt x="30492" y="44297"/>
                </a:lnTo>
                <a:lnTo>
                  <a:pt x="30632" y="45770"/>
                </a:lnTo>
                <a:lnTo>
                  <a:pt x="31216" y="45694"/>
                </a:lnTo>
                <a:lnTo>
                  <a:pt x="30645" y="45885"/>
                </a:lnTo>
                <a:lnTo>
                  <a:pt x="30695" y="46329"/>
                </a:lnTo>
                <a:lnTo>
                  <a:pt x="30607" y="46202"/>
                </a:lnTo>
                <a:lnTo>
                  <a:pt x="30429" y="45948"/>
                </a:lnTo>
                <a:lnTo>
                  <a:pt x="29184" y="46329"/>
                </a:lnTo>
                <a:lnTo>
                  <a:pt x="29730" y="46075"/>
                </a:lnTo>
                <a:lnTo>
                  <a:pt x="30276" y="45821"/>
                </a:lnTo>
                <a:lnTo>
                  <a:pt x="30162" y="45567"/>
                </a:lnTo>
                <a:lnTo>
                  <a:pt x="30086" y="45440"/>
                </a:lnTo>
                <a:lnTo>
                  <a:pt x="29565" y="45288"/>
                </a:lnTo>
                <a:lnTo>
                  <a:pt x="29565" y="45567"/>
                </a:lnTo>
                <a:lnTo>
                  <a:pt x="29514" y="46075"/>
                </a:lnTo>
                <a:lnTo>
                  <a:pt x="29006" y="45948"/>
                </a:lnTo>
                <a:lnTo>
                  <a:pt x="28765" y="45821"/>
                </a:lnTo>
                <a:lnTo>
                  <a:pt x="28956" y="45821"/>
                </a:lnTo>
                <a:lnTo>
                  <a:pt x="29565" y="45567"/>
                </a:lnTo>
                <a:lnTo>
                  <a:pt x="29565" y="45288"/>
                </a:lnTo>
                <a:lnTo>
                  <a:pt x="29133" y="45440"/>
                </a:lnTo>
                <a:lnTo>
                  <a:pt x="28435" y="45567"/>
                </a:lnTo>
                <a:lnTo>
                  <a:pt x="28803" y="45440"/>
                </a:lnTo>
                <a:lnTo>
                  <a:pt x="29095" y="45313"/>
                </a:lnTo>
                <a:lnTo>
                  <a:pt x="29413" y="45250"/>
                </a:lnTo>
                <a:lnTo>
                  <a:pt x="29070" y="45161"/>
                </a:lnTo>
                <a:lnTo>
                  <a:pt x="28359" y="45440"/>
                </a:lnTo>
                <a:lnTo>
                  <a:pt x="27851" y="45808"/>
                </a:lnTo>
                <a:lnTo>
                  <a:pt x="27724" y="46659"/>
                </a:lnTo>
                <a:lnTo>
                  <a:pt x="28117" y="47091"/>
                </a:lnTo>
                <a:lnTo>
                  <a:pt x="28448" y="47091"/>
                </a:lnTo>
                <a:lnTo>
                  <a:pt x="30124" y="46329"/>
                </a:lnTo>
                <a:lnTo>
                  <a:pt x="30416" y="46202"/>
                </a:lnTo>
                <a:lnTo>
                  <a:pt x="29730" y="46583"/>
                </a:lnTo>
                <a:lnTo>
                  <a:pt x="31864" y="46329"/>
                </a:lnTo>
                <a:lnTo>
                  <a:pt x="32816" y="46215"/>
                </a:lnTo>
                <a:lnTo>
                  <a:pt x="32842" y="46075"/>
                </a:lnTo>
                <a:close/>
              </a:path>
              <a:path w="49529" h="68579">
                <a:moveTo>
                  <a:pt x="32969" y="52298"/>
                </a:moveTo>
                <a:lnTo>
                  <a:pt x="32702" y="52374"/>
                </a:lnTo>
                <a:lnTo>
                  <a:pt x="32969" y="52298"/>
                </a:lnTo>
                <a:close/>
              </a:path>
              <a:path w="49529" h="68579">
                <a:moveTo>
                  <a:pt x="33108" y="39230"/>
                </a:moveTo>
                <a:lnTo>
                  <a:pt x="32397" y="39560"/>
                </a:lnTo>
                <a:lnTo>
                  <a:pt x="32258" y="39624"/>
                </a:lnTo>
                <a:lnTo>
                  <a:pt x="32423" y="39662"/>
                </a:lnTo>
                <a:lnTo>
                  <a:pt x="32791" y="39903"/>
                </a:lnTo>
                <a:lnTo>
                  <a:pt x="33108" y="39230"/>
                </a:lnTo>
                <a:close/>
              </a:path>
              <a:path w="49529" h="68579">
                <a:moveTo>
                  <a:pt x="33464" y="36766"/>
                </a:moveTo>
                <a:lnTo>
                  <a:pt x="32740" y="37096"/>
                </a:lnTo>
                <a:lnTo>
                  <a:pt x="32537" y="37198"/>
                </a:lnTo>
                <a:lnTo>
                  <a:pt x="32778" y="37223"/>
                </a:lnTo>
                <a:lnTo>
                  <a:pt x="33070" y="37490"/>
                </a:lnTo>
                <a:lnTo>
                  <a:pt x="32372" y="37820"/>
                </a:lnTo>
                <a:lnTo>
                  <a:pt x="31978" y="37998"/>
                </a:lnTo>
                <a:lnTo>
                  <a:pt x="32524" y="38239"/>
                </a:lnTo>
                <a:lnTo>
                  <a:pt x="33134" y="38481"/>
                </a:lnTo>
                <a:lnTo>
                  <a:pt x="33324" y="37376"/>
                </a:lnTo>
                <a:lnTo>
                  <a:pt x="33464" y="36766"/>
                </a:lnTo>
                <a:close/>
              </a:path>
              <a:path w="49529" h="68579">
                <a:moveTo>
                  <a:pt x="35369" y="46367"/>
                </a:moveTo>
                <a:lnTo>
                  <a:pt x="34759" y="46482"/>
                </a:lnTo>
                <a:lnTo>
                  <a:pt x="34480" y="46609"/>
                </a:lnTo>
                <a:lnTo>
                  <a:pt x="34201" y="46736"/>
                </a:lnTo>
                <a:lnTo>
                  <a:pt x="34810" y="46621"/>
                </a:lnTo>
                <a:lnTo>
                  <a:pt x="35369" y="46367"/>
                </a:lnTo>
                <a:close/>
              </a:path>
              <a:path w="49529" h="68579">
                <a:moveTo>
                  <a:pt x="35496" y="45453"/>
                </a:moveTo>
                <a:lnTo>
                  <a:pt x="35013" y="45554"/>
                </a:lnTo>
                <a:lnTo>
                  <a:pt x="34759" y="45669"/>
                </a:lnTo>
                <a:lnTo>
                  <a:pt x="34607" y="45732"/>
                </a:lnTo>
                <a:lnTo>
                  <a:pt x="35090" y="45643"/>
                </a:lnTo>
                <a:lnTo>
                  <a:pt x="35356" y="45529"/>
                </a:lnTo>
                <a:lnTo>
                  <a:pt x="35496" y="45453"/>
                </a:lnTo>
                <a:close/>
              </a:path>
              <a:path w="49529" h="68579">
                <a:moveTo>
                  <a:pt x="36703" y="45491"/>
                </a:moveTo>
                <a:lnTo>
                  <a:pt x="35153" y="45974"/>
                </a:lnTo>
                <a:lnTo>
                  <a:pt x="34912" y="46062"/>
                </a:lnTo>
                <a:lnTo>
                  <a:pt x="34340" y="46266"/>
                </a:lnTo>
                <a:lnTo>
                  <a:pt x="34683" y="46418"/>
                </a:lnTo>
                <a:lnTo>
                  <a:pt x="35547" y="46024"/>
                </a:lnTo>
                <a:lnTo>
                  <a:pt x="36703" y="45491"/>
                </a:lnTo>
                <a:close/>
              </a:path>
              <a:path w="49529" h="68579">
                <a:moveTo>
                  <a:pt x="37757" y="49593"/>
                </a:moveTo>
                <a:lnTo>
                  <a:pt x="37261" y="49695"/>
                </a:lnTo>
                <a:lnTo>
                  <a:pt x="37007" y="49809"/>
                </a:lnTo>
                <a:lnTo>
                  <a:pt x="36855" y="49885"/>
                </a:lnTo>
                <a:lnTo>
                  <a:pt x="37338" y="49784"/>
                </a:lnTo>
                <a:lnTo>
                  <a:pt x="37604" y="49669"/>
                </a:lnTo>
                <a:lnTo>
                  <a:pt x="37757" y="49593"/>
                </a:lnTo>
                <a:close/>
              </a:path>
              <a:path w="49529" h="68579">
                <a:moveTo>
                  <a:pt x="37820" y="49352"/>
                </a:moveTo>
                <a:lnTo>
                  <a:pt x="37211" y="49466"/>
                </a:lnTo>
                <a:lnTo>
                  <a:pt x="36931" y="49593"/>
                </a:lnTo>
                <a:lnTo>
                  <a:pt x="36652" y="49720"/>
                </a:lnTo>
                <a:lnTo>
                  <a:pt x="37261" y="49606"/>
                </a:lnTo>
                <a:lnTo>
                  <a:pt x="37820" y="49352"/>
                </a:lnTo>
                <a:close/>
              </a:path>
              <a:path w="49529" h="68579">
                <a:moveTo>
                  <a:pt x="38785" y="49288"/>
                </a:moveTo>
                <a:lnTo>
                  <a:pt x="37655" y="49809"/>
                </a:lnTo>
                <a:lnTo>
                  <a:pt x="37185" y="50025"/>
                </a:lnTo>
                <a:lnTo>
                  <a:pt x="37807" y="50228"/>
                </a:lnTo>
                <a:lnTo>
                  <a:pt x="38125" y="50520"/>
                </a:lnTo>
                <a:lnTo>
                  <a:pt x="37960" y="50596"/>
                </a:lnTo>
                <a:lnTo>
                  <a:pt x="37807" y="50673"/>
                </a:lnTo>
                <a:lnTo>
                  <a:pt x="38201" y="50596"/>
                </a:lnTo>
                <a:lnTo>
                  <a:pt x="38557" y="50457"/>
                </a:lnTo>
                <a:lnTo>
                  <a:pt x="38709" y="50380"/>
                </a:lnTo>
                <a:lnTo>
                  <a:pt x="38341" y="50457"/>
                </a:lnTo>
                <a:lnTo>
                  <a:pt x="38785" y="49288"/>
                </a:lnTo>
                <a:close/>
              </a:path>
              <a:path w="49529" h="68579">
                <a:moveTo>
                  <a:pt x="38938" y="50533"/>
                </a:moveTo>
                <a:lnTo>
                  <a:pt x="37998" y="50711"/>
                </a:lnTo>
                <a:lnTo>
                  <a:pt x="36906" y="51219"/>
                </a:lnTo>
                <a:lnTo>
                  <a:pt x="38608" y="50685"/>
                </a:lnTo>
                <a:lnTo>
                  <a:pt x="38938" y="50533"/>
                </a:lnTo>
                <a:close/>
              </a:path>
              <a:path w="49529" h="68579">
                <a:moveTo>
                  <a:pt x="38989" y="50723"/>
                </a:moveTo>
                <a:lnTo>
                  <a:pt x="38379" y="50838"/>
                </a:lnTo>
                <a:lnTo>
                  <a:pt x="38100" y="50965"/>
                </a:lnTo>
                <a:lnTo>
                  <a:pt x="37820" y="51092"/>
                </a:lnTo>
                <a:lnTo>
                  <a:pt x="38430" y="50977"/>
                </a:lnTo>
                <a:lnTo>
                  <a:pt x="38989" y="50723"/>
                </a:lnTo>
                <a:close/>
              </a:path>
              <a:path w="49529" h="68579">
                <a:moveTo>
                  <a:pt x="39433" y="48514"/>
                </a:moveTo>
                <a:lnTo>
                  <a:pt x="38112" y="48856"/>
                </a:lnTo>
                <a:lnTo>
                  <a:pt x="39014" y="47828"/>
                </a:lnTo>
                <a:lnTo>
                  <a:pt x="37122" y="48437"/>
                </a:lnTo>
                <a:lnTo>
                  <a:pt x="36791" y="48539"/>
                </a:lnTo>
                <a:lnTo>
                  <a:pt x="37172" y="48615"/>
                </a:lnTo>
                <a:lnTo>
                  <a:pt x="37503" y="49009"/>
                </a:lnTo>
                <a:lnTo>
                  <a:pt x="37363" y="49047"/>
                </a:lnTo>
                <a:lnTo>
                  <a:pt x="36068" y="49796"/>
                </a:lnTo>
                <a:lnTo>
                  <a:pt x="37655" y="49187"/>
                </a:lnTo>
                <a:lnTo>
                  <a:pt x="37896" y="49110"/>
                </a:lnTo>
                <a:lnTo>
                  <a:pt x="39433" y="48514"/>
                </a:lnTo>
                <a:close/>
              </a:path>
              <a:path w="49529" h="68579">
                <a:moveTo>
                  <a:pt x="39776" y="54432"/>
                </a:moveTo>
                <a:lnTo>
                  <a:pt x="39166" y="54546"/>
                </a:lnTo>
                <a:lnTo>
                  <a:pt x="38887" y="54673"/>
                </a:lnTo>
                <a:lnTo>
                  <a:pt x="38608" y="54800"/>
                </a:lnTo>
                <a:lnTo>
                  <a:pt x="39217" y="54686"/>
                </a:lnTo>
                <a:lnTo>
                  <a:pt x="39776" y="54432"/>
                </a:lnTo>
                <a:close/>
              </a:path>
              <a:path w="49529" h="68579">
                <a:moveTo>
                  <a:pt x="40474" y="50660"/>
                </a:moveTo>
                <a:lnTo>
                  <a:pt x="38823" y="51130"/>
                </a:lnTo>
                <a:lnTo>
                  <a:pt x="37807" y="51511"/>
                </a:lnTo>
                <a:lnTo>
                  <a:pt x="38252" y="51689"/>
                </a:lnTo>
                <a:lnTo>
                  <a:pt x="39471" y="51130"/>
                </a:lnTo>
                <a:lnTo>
                  <a:pt x="40474" y="50660"/>
                </a:lnTo>
                <a:close/>
              </a:path>
              <a:path w="49529" h="68579">
                <a:moveTo>
                  <a:pt x="40805" y="58127"/>
                </a:moveTo>
                <a:lnTo>
                  <a:pt x="40322" y="57937"/>
                </a:lnTo>
                <a:lnTo>
                  <a:pt x="40386" y="58127"/>
                </a:lnTo>
                <a:lnTo>
                  <a:pt x="40525" y="58280"/>
                </a:lnTo>
                <a:lnTo>
                  <a:pt x="40703" y="58204"/>
                </a:lnTo>
                <a:close/>
              </a:path>
              <a:path w="49529" h="68579">
                <a:moveTo>
                  <a:pt x="46024" y="59791"/>
                </a:moveTo>
                <a:lnTo>
                  <a:pt x="42456" y="59918"/>
                </a:lnTo>
                <a:lnTo>
                  <a:pt x="41706" y="59537"/>
                </a:lnTo>
                <a:lnTo>
                  <a:pt x="41313" y="59156"/>
                </a:lnTo>
                <a:lnTo>
                  <a:pt x="39141" y="60045"/>
                </a:lnTo>
                <a:lnTo>
                  <a:pt x="39128" y="59791"/>
                </a:lnTo>
                <a:lnTo>
                  <a:pt x="39116" y="59664"/>
                </a:lnTo>
                <a:lnTo>
                  <a:pt x="39116" y="59537"/>
                </a:lnTo>
                <a:lnTo>
                  <a:pt x="39992" y="59283"/>
                </a:lnTo>
                <a:lnTo>
                  <a:pt x="41249" y="59156"/>
                </a:lnTo>
                <a:lnTo>
                  <a:pt x="40728" y="58521"/>
                </a:lnTo>
                <a:lnTo>
                  <a:pt x="40132" y="58762"/>
                </a:lnTo>
                <a:lnTo>
                  <a:pt x="40132" y="59055"/>
                </a:lnTo>
                <a:lnTo>
                  <a:pt x="39954" y="59156"/>
                </a:lnTo>
                <a:lnTo>
                  <a:pt x="39585" y="59283"/>
                </a:lnTo>
                <a:lnTo>
                  <a:pt x="39878" y="59156"/>
                </a:lnTo>
                <a:lnTo>
                  <a:pt x="40132" y="59055"/>
                </a:lnTo>
                <a:lnTo>
                  <a:pt x="40132" y="58762"/>
                </a:lnTo>
                <a:lnTo>
                  <a:pt x="40119" y="58902"/>
                </a:lnTo>
                <a:lnTo>
                  <a:pt x="39865" y="59029"/>
                </a:lnTo>
                <a:lnTo>
                  <a:pt x="39535" y="59156"/>
                </a:lnTo>
                <a:lnTo>
                  <a:pt x="39827" y="59029"/>
                </a:lnTo>
                <a:lnTo>
                  <a:pt x="40119" y="58902"/>
                </a:lnTo>
                <a:lnTo>
                  <a:pt x="40119" y="58775"/>
                </a:lnTo>
                <a:lnTo>
                  <a:pt x="39522" y="58902"/>
                </a:lnTo>
                <a:lnTo>
                  <a:pt x="40081" y="58648"/>
                </a:lnTo>
                <a:lnTo>
                  <a:pt x="40690" y="58521"/>
                </a:lnTo>
                <a:lnTo>
                  <a:pt x="40525" y="58280"/>
                </a:lnTo>
                <a:lnTo>
                  <a:pt x="39801" y="58623"/>
                </a:lnTo>
                <a:lnTo>
                  <a:pt x="39649" y="58394"/>
                </a:lnTo>
                <a:lnTo>
                  <a:pt x="39547" y="58140"/>
                </a:lnTo>
                <a:lnTo>
                  <a:pt x="39509" y="57886"/>
                </a:lnTo>
                <a:lnTo>
                  <a:pt x="38595" y="57886"/>
                </a:lnTo>
                <a:lnTo>
                  <a:pt x="38798" y="57619"/>
                </a:lnTo>
                <a:lnTo>
                  <a:pt x="39179" y="57378"/>
                </a:lnTo>
                <a:lnTo>
                  <a:pt x="39560" y="57124"/>
                </a:lnTo>
                <a:lnTo>
                  <a:pt x="39712" y="57023"/>
                </a:lnTo>
                <a:lnTo>
                  <a:pt x="39801" y="56870"/>
                </a:lnTo>
                <a:lnTo>
                  <a:pt x="39560" y="56743"/>
                </a:lnTo>
                <a:lnTo>
                  <a:pt x="39598" y="56489"/>
                </a:lnTo>
                <a:lnTo>
                  <a:pt x="39611" y="56362"/>
                </a:lnTo>
                <a:lnTo>
                  <a:pt x="39497" y="55880"/>
                </a:lnTo>
                <a:lnTo>
                  <a:pt x="39065" y="55473"/>
                </a:lnTo>
                <a:lnTo>
                  <a:pt x="38582" y="55600"/>
                </a:lnTo>
                <a:lnTo>
                  <a:pt x="39992" y="54940"/>
                </a:lnTo>
                <a:lnTo>
                  <a:pt x="40068" y="56489"/>
                </a:lnTo>
                <a:lnTo>
                  <a:pt x="39827" y="57759"/>
                </a:lnTo>
                <a:lnTo>
                  <a:pt x="40322" y="57937"/>
                </a:lnTo>
                <a:lnTo>
                  <a:pt x="41719" y="55727"/>
                </a:lnTo>
                <a:lnTo>
                  <a:pt x="41605" y="55079"/>
                </a:lnTo>
                <a:lnTo>
                  <a:pt x="41198" y="53949"/>
                </a:lnTo>
                <a:lnTo>
                  <a:pt x="39890" y="53949"/>
                </a:lnTo>
                <a:lnTo>
                  <a:pt x="40386" y="53517"/>
                </a:lnTo>
                <a:lnTo>
                  <a:pt x="40868" y="53098"/>
                </a:lnTo>
                <a:lnTo>
                  <a:pt x="40614" y="53111"/>
                </a:lnTo>
                <a:lnTo>
                  <a:pt x="40208" y="53047"/>
                </a:lnTo>
                <a:lnTo>
                  <a:pt x="39700" y="52971"/>
                </a:lnTo>
                <a:lnTo>
                  <a:pt x="40678" y="52374"/>
                </a:lnTo>
                <a:lnTo>
                  <a:pt x="39789" y="52755"/>
                </a:lnTo>
                <a:lnTo>
                  <a:pt x="40881" y="52108"/>
                </a:lnTo>
                <a:lnTo>
                  <a:pt x="39268" y="51574"/>
                </a:lnTo>
                <a:lnTo>
                  <a:pt x="39039" y="51676"/>
                </a:lnTo>
                <a:lnTo>
                  <a:pt x="38531" y="52019"/>
                </a:lnTo>
                <a:lnTo>
                  <a:pt x="38138" y="52501"/>
                </a:lnTo>
                <a:lnTo>
                  <a:pt x="38582" y="52781"/>
                </a:lnTo>
                <a:lnTo>
                  <a:pt x="38849" y="52908"/>
                </a:lnTo>
                <a:lnTo>
                  <a:pt x="39446" y="52908"/>
                </a:lnTo>
                <a:lnTo>
                  <a:pt x="39204" y="53009"/>
                </a:lnTo>
                <a:lnTo>
                  <a:pt x="39420" y="54368"/>
                </a:lnTo>
                <a:lnTo>
                  <a:pt x="39751" y="54076"/>
                </a:lnTo>
                <a:lnTo>
                  <a:pt x="39979" y="54330"/>
                </a:lnTo>
                <a:lnTo>
                  <a:pt x="39992" y="54775"/>
                </a:lnTo>
                <a:lnTo>
                  <a:pt x="39027" y="55029"/>
                </a:lnTo>
                <a:lnTo>
                  <a:pt x="38900" y="55054"/>
                </a:lnTo>
                <a:lnTo>
                  <a:pt x="38481" y="55626"/>
                </a:lnTo>
                <a:lnTo>
                  <a:pt x="37515" y="55854"/>
                </a:lnTo>
                <a:lnTo>
                  <a:pt x="38785" y="55219"/>
                </a:lnTo>
                <a:lnTo>
                  <a:pt x="38900" y="55054"/>
                </a:lnTo>
                <a:lnTo>
                  <a:pt x="38671" y="54965"/>
                </a:lnTo>
                <a:lnTo>
                  <a:pt x="38214" y="54584"/>
                </a:lnTo>
                <a:lnTo>
                  <a:pt x="37350" y="52425"/>
                </a:lnTo>
                <a:lnTo>
                  <a:pt x="36868" y="52057"/>
                </a:lnTo>
                <a:lnTo>
                  <a:pt x="36868" y="55219"/>
                </a:lnTo>
                <a:lnTo>
                  <a:pt x="35242" y="56134"/>
                </a:lnTo>
                <a:lnTo>
                  <a:pt x="35242" y="59296"/>
                </a:lnTo>
                <a:lnTo>
                  <a:pt x="34607" y="59537"/>
                </a:lnTo>
                <a:lnTo>
                  <a:pt x="33909" y="59664"/>
                </a:lnTo>
                <a:lnTo>
                  <a:pt x="34277" y="59537"/>
                </a:lnTo>
                <a:lnTo>
                  <a:pt x="34569" y="59410"/>
                </a:lnTo>
                <a:lnTo>
                  <a:pt x="35242" y="59296"/>
                </a:lnTo>
                <a:lnTo>
                  <a:pt x="35242" y="56134"/>
                </a:lnTo>
                <a:lnTo>
                  <a:pt x="35204" y="56489"/>
                </a:lnTo>
                <a:lnTo>
                  <a:pt x="34556" y="56680"/>
                </a:lnTo>
                <a:lnTo>
                  <a:pt x="34556" y="57886"/>
                </a:lnTo>
                <a:lnTo>
                  <a:pt x="34328" y="58013"/>
                </a:lnTo>
                <a:lnTo>
                  <a:pt x="33959" y="58140"/>
                </a:lnTo>
                <a:lnTo>
                  <a:pt x="34556" y="57886"/>
                </a:lnTo>
                <a:lnTo>
                  <a:pt x="34556" y="56680"/>
                </a:lnTo>
                <a:lnTo>
                  <a:pt x="34302" y="56743"/>
                </a:lnTo>
                <a:lnTo>
                  <a:pt x="34455" y="56616"/>
                </a:lnTo>
                <a:lnTo>
                  <a:pt x="34721" y="56489"/>
                </a:lnTo>
                <a:lnTo>
                  <a:pt x="35204" y="56489"/>
                </a:lnTo>
                <a:lnTo>
                  <a:pt x="35204" y="56146"/>
                </a:lnTo>
                <a:lnTo>
                  <a:pt x="34810" y="56362"/>
                </a:lnTo>
                <a:lnTo>
                  <a:pt x="34340" y="56362"/>
                </a:lnTo>
                <a:lnTo>
                  <a:pt x="34251" y="56184"/>
                </a:lnTo>
                <a:lnTo>
                  <a:pt x="34251" y="57124"/>
                </a:lnTo>
                <a:lnTo>
                  <a:pt x="33883" y="57289"/>
                </a:lnTo>
                <a:lnTo>
                  <a:pt x="34251" y="57124"/>
                </a:lnTo>
                <a:lnTo>
                  <a:pt x="34251" y="56184"/>
                </a:lnTo>
                <a:lnTo>
                  <a:pt x="33896" y="55473"/>
                </a:lnTo>
                <a:lnTo>
                  <a:pt x="33705" y="55346"/>
                </a:lnTo>
                <a:lnTo>
                  <a:pt x="33705" y="58648"/>
                </a:lnTo>
                <a:lnTo>
                  <a:pt x="33185" y="58851"/>
                </a:lnTo>
                <a:lnTo>
                  <a:pt x="33185" y="61315"/>
                </a:lnTo>
                <a:lnTo>
                  <a:pt x="32296" y="61569"/>
                </a:lnTo>
                <a:lnTo>
                  <a:pt x="32435" y="61442"/>
                </a:lnTo>
                <a:lnTo>
                  <a:pt x="32702" y="61315"/>
                </a:lnTo>
                <a:lnTo>
                  <a:pt x="32232" y="61442"/>
                </a:lnTo>
                <a:lnTo>
                  <a:pt x="32385" y="61315"/>
                </a:lnTo>
                <a:lnTo>
                  <a:pt x="32639" y="61188"/>
                </a:lnTo>
                <a:lnTo>
                  <a:pt x="33134" y="61188"/>
                </a:lnTo>
                <a:lnTo>
                  <a:pt x="32702" y="61315"/>
                </a:lnTo>
                <a:lnTo>
                  <a:pt x="33185" y="61315"/>
                </a:lnTo>
                <a:lnTo>
                  <a:pt x="33185" y="58851"/>
                </a:lnTo>
                <a:lnTo>
                  <a:pt x="33045" y="58902"/>
                </a:lnTo>
                <a:lnTo>
                  <a:pt x="32359" y="59029"/>
                </a:lnTo>
                <a:lnTo>
                  <a:pt x="33007" y="58775"/>
                </a:lnTo>
                <a:lnTo>
                  <a:pt x="33705" y="58648"/>
                </a:lnTo>
                <a:lnTo>
                  <a:pt x="33705" y="55346"/>
                </a:lnTo>
                <a:lnTo>
                  <a:pt x="32042" y="54203"/>
                </a:lnTo>
                <a:lnTo>
                  <a:pt x="31940" y="53822"/>
                </a:lnTo>
                <a:lnTo>
                  <a:pt x="31737" y="53822"/>
                </a:lnTo>
                <a:lnTo>
                  <a:pt x="31407" y="53822"/>
                </a:lnTo>
                <a:lnTo>
                  <a:pt x="31661" y="53695"/>
                </a:lnTo>
                <a:lnTo>
                  <a:pt x="31889" y="53632"/>
                </a:lnTo>
                <a:lnTo>
                  <a:pt x="31686" y="52806"/>
                </a:lnTo>
                <a:lnTo>
                  <a:pt x="32321" y="52552"/>
                </a:lnTo>
                <a:lnTo>
                  <a:pt x="32118" y="52425"/>
                </a:lnTo>
                <a:lnTo>
                  <a:pt x="31902" y="52298"/>
                </a:lnTo>
                <a:lnTo>
                  <a:pt x="32092" y="52171"/>
                </a:lnTo>
                <a:lnTo>
                  <a:pt x="32702" y="51917"/>
                </a:lnTo>
                <a:lnTo>
                  <a:pt x="32664" y="52374"/>
                </a:lnTo>
                <a:lnTo>
                  <a:pt x="33972" y="51917"/>
                </a:lnTo>
                <a:lnTo>
                  <a:pt x="33413" y="53225"/>
                </a:lnTo>
                <a:lnTo>
                  <a:pt x="33299" y="53632"/>
                </a:lnTo>
                <a:lnTo>
                  <a:pt x="33515" y="54203"/>
                </a:lnTo>
                <a:lnTo>
                  <a:pt x="33616" y="55092"/>
                </a:lnTo>
                <a:lnTo>
                  <a:pt x="34150" y="55600"/>
                </a:lnTo>
                <a:lnTo>
                  <a:pt x="36868" y="55219"/>
                </a:lnTo>
                <a:lnTo>
                  <a:pt x="36868" y="52057"/>
                </a:lnTo>
                <a:lnTo>
                  <a:pt x="36690" y="51917"/>
                </a:lnTo>
                <a:lnTo>
                  <a:pt x="36360" y="51663"/>
                </a:lnTo>
                <a:lnTo>
                  <a:pt x="36195" y="51536"/>
                </a:lnTo>
                <a:lnTo>
                  <a:pt x="35864" y="51282"/>
                </a:lnTo>
                <a:lnTo>
                  <a:pt x="35179" y="50647"/>
                </a:lnTo>
                <a:lnTo>
                  <a:pt x="34086" y="49631"/>
                </a:lnTo>
                <a:lnTo>
                  <a:pt x="34099" y="49377"/>
                </a:lnTo>
                <a:lnTo>
                  <a:pt x="34836" y="48742"/>
                </a:lnTo>
                <a:lnTo>
                  <a:pt x="35267" y="48361"/>
                </a:lnTo>
                <a:lnTo>
                  <a:pt x="35420" y="48234"/>
                </a:lnTo>
                <a:lnTo>
                  <a:pt x="34201" y="48107"/>
                </a:lnTo>
                <a:lnTo>
                  <a:pt x="33248" y="48361"/>
                </a:lnTo>
                <a:lnTo>
                  <a:pt x="33223" y="49377"/>
                </a:lnTo>
                <a:lnTo>
                  <a:pt x="32994" y="49504"/>
                </a:lnTo>
                <a:lnTo>
                  <a:pt x="32626" y="49631"/>
                </a:lnTo>
                <a:lnTo>
                  <a:pt x="33223" y="49377"/>
                </a:lnTo>
                <a:lnTo>
                  <a:pt x="33223" y="48348"/>
                </a:lnTo>
                <a:lnTo>
                  <a:pt x="32867" y="48107"/>
                </a:lnTo>
                <a:lnTo>
                  <a:pt x="32486" y="48361"/>
                </a:lnTo>
                <a:lnTo>
                  <a:pt x="30797" y="48869"/>
                </a:lnTo>
                <a:lnTo>
                  <a:pt x="31343" y="48615"/>
                </a:lnTo>
                <a:lnTo>
                  <a:pt x="31889" y="48361"/>
                </a:lnTo>
                <a:lnTo>
                  <a:pt x="32816" y="48107"/>
                </a:lnTo>
                <a:lnTo>
                  <a:pt x="32689" y="47980"/>
                </a:lnTo>
                <a:lnTo>
                  <a:pt x="32004" y="47993"/>
                </a:lnTo>
                <a:lnTo>
                  <a:pt x="31800" y="48107"/>
                </a:lnTo>
                <a:lnTo>
                  <a:pt x="31445" y="48234"/>
                </a:lnTo>
                <a:lnTo>
                  <a:pt x="32004" y="47993"/>
                </a:lnTo>
                <a:lnTo>
                  <a:pt x="32689" y="47980"/>
                </a:lnTo>
                <a:lnTo>
                  <a:pt x="32689" y="46964"/>
                </a:lnTo>
                <a:lnTo>
                  <a:pt x="32804" y="46253"/>
                </a:lnTo>
                <a:lnTo>
                  <a:pt x="31343" y="46964"/>
                </a:lnTo>
                <a:lnTo>
                  <a:pt x="32245" y="46456"/>
                </a:lnTo>
                <a:lnTo>
                  <a:pt x="30873" y="46697"/>
                </a:lnTo>
                <a:lnTo>
                  <a:pt x="30873" y="48361"/>
                </a:lnTo>
                <a:lnTo>
                  <a:pt x="30645" y="48488"/>
                </a:lnTo>
                <a:lnTo>
                  <a:pt x="30289" y="48615"/>
                </a:lnTo>
                <a:lnTo>
                  <a:pt x="30581" y="48488"/>
                </a:lnTo>
                <a:lnTo>
                  <a:pt x="30873" y="48361"/>
                </a:lnTo>
                <a:lnTo>
                  <a:pt x="30873" y="46697"/>
                </a:lnTo>
                <a:lnTo>
                  <a:pt x="30835" y="48234"/>
                </a:lnTo>
                <a:lnTo>
                  <a:pt x="30607" y="48361"/>
                </a:lnTo>
                <a:lnTo>
                  <a:pt x="30251" y="48488"/>
                </a:lnTo>
                <a:lnTo>
                  <a:pt x="30835" y="48234"/>
                </a:lnTo>
                <a:lnTo>
                  <a:pt x="30835" y="46697"/>
                </a:lnTo>
                <a:lnTo>
                  <a:pt x="28448" y="47091"/>
                </a:lnTo>
                <a:lnTo>
                  <a:pt x="30137" y="47091"/>
                </a:lnTo>
                <a:lnTo>
                  <a:pt x="29413" y="48488"/>
                </a:lnTo>
                <a:lnTo>
                  <a:pt x="30327" y="48996"/>
                </a:lnTo>
                <a:lnTo>
                  <a:pt x="30861" y="48996"/>
                </a:lnTo>
                <a:lnTo>
                  <a:pt x="29908" y="49352"/>
                </a:lnTo>
                <a:lnTo>
                  <a:pt x="30911" y="49123"/>
                </a:lnTo>
                <a:lnTo>
                  <a:pt x="31953" y="48869"/>
                </a:lnTo>
                <a:lnTo>
                  <a:pt x="32499" y="48742"/>
                </a:lnTo>
                <a:lnTo>
                  <a:pt x="31064" y="49326"/>
                </a:lnTo>
                <a:lnTo>
                  <a:pt x="31038" y="49466"/>
                </a:lnTo>
                <a:lnTo>
                  <a:pt x="31394" y="50393"/>
                </a:lnTo>
                <a:lnTo>
                  <a:pt x="31991" y="50647"/>
                </a:lnTo>
                <a:lnTo>
                  <a:pt x="32245" y="50901"/>
                </a:lnTo>
                <a:lnTo>
                  <a:pt x="32905" y="50685"/>
                </a:lnTo>
                <a:lnTo>
                  <a:pt x="33032" y="50647"/>
                </a:lnTo>
                <a:lnTo>
                  <a:pt x="32969" y="51663"/>
                </a:lnTo>
                <a:lnTo>
                  <a:pt x="32321" y="52044"/>
                </a:lnTo>
                <a:lnTo>
                  <a:pt x="31623" y="52171"/>
                </a:lnTo>
                <a:lnTo>
                  <a:pt x="31991" y="51917"/>
                </a:lnTo>
                <a:lnTo>
                  <a:pt x="32270" y="51790"/>
                </a:lnTo>
                <a:lnTo>
                  <a:pt x="32969" y="51663"/>
                </a:lnTo>
                <a:lnTo>
                  <a:pt x="32969" y="50685"/>
                </a:lnTo>
                <a:lnTo>
                  <a:pt x="32816" y="50774"/>
                </a:lnTo>
                <a:lnTo>
                  <a:pt x="32943" y="50673"/>
                </a:lnTo>
                <a:lnTo>
                  <a:pt x="32753" y="50774"/>
                </a:lnTo>
                <a:lnTo>
                  <a:pt x="32169" y="51104"/>
                </a:lnTo>
                <a:lnTo>
                  <a:pt x="32169" y="51536"/>
                </a:lnTo>
                <a:lnTo>
                  <a:pt x="32118" y="51790"/>
                </a:lnTo>
                <a:lnTo>
                  <a:pt x="31711" y="52044"/>
                </a:lnTo>
                <a:lnTo>
                  <a:pt x="31229" y="52171"/>
                </a:lnTo>
                <a:lnTo>
                  <a:pt x="31508" y="51981"/>
                </a:lnTo>
                <a:lnTo>
                  <a:pt x="31635" y="51917"/>
                </a:lnTo>
                <a:lnTo>
                  <a:pt x="32118" y="51790"/>
                </a:lnTo>
                <a:lnTo>
                  <a:pt x="32118" y="51562"/>
                </a:lnTo>
                <a:lnTo>
                  <a:pt x="31610" y="51790"/>
                </a:lnTo>
                <a:lnTo>
                  <a:pt x="31000" y="51917"/>
                </a:lnTo>
                <a:lnTo>
                  <a:pt x="31559" y="51663"/>
                </a:lnTo>
                <a:lnTo>
                  <a:pt x="32169" y="51536"/>
                </a:lnTo>
                <a:lnTo>
                  <a:pt x="32169" y="51104"/>
                </a:lnTo>
                <a:lnTo>
                  <a:pt x="30797" y="51866"/>
                </a:lnTo>
                <a:lnTo>
                  <a:pt x="31826" y="51536"/>
                </a:lnTo>
                <a:lnTo>
                  <a:pt x="30797" y="51917"/>
                </a:lnTo>
                <a:lnTo>
                  <a:pt x="30822" y="51790"/>
                </a:lnTo>
                <a:lnTo>
                  <a:pt x="30937" y="51282"/>
                </a:lnTo>
                <a:lnTo>
                  <a:pt x="30822" y="50647"/>
                </a:lnTo>
                <a:lnTo>
                  <a:pt x="30772" y="50520"/>
                </a:lnTo>
                <a:lnTo>
                  <a:pt x="30365" y="50139"/>
                </a:lnTo>
                <a:lnTo>
                  <a:pt x="30568" y="49758"/>
                </a:lnTo>
                <a:lnTo>
                  <a:pt x="30022" y="49758"/>
                </a:lnTo>
                <a:lnTo>
                  <a:pt x="29057" y="49758"/>
                </a:lnTo>
                <a:lnTo>
                  <a:pt x="28905" y="50012"/>
                </a:lnTo>
                <a:lnTo>
                  <a:pt x="29857" y="50647"/>
                </a:lnTo>
                <a:lnTo>
                  <a:pt x="29921" y="50901"/>
                </a:lnTo>
                <a:lnTo>
                  <a:pt x="29451" y="51409"/>
                </a:lnTo>
                <a:lnTo>
                  <a:pt x="29972" y="51790"/>
                </a:lnTo>
                <a:lnTo>
                  <a:pt x="30327" y="51790"/>
                </a:lnTo>
                <a:lnTo>
                  <a:pt x="30581" y="51790"/>
                </a:lnTo>
                <a:lnTo>
                  <a:pt x="30353" y="51866"/>
                </a:lnTo>
                <a:lnTo>
                  <a:pt x="30429" y="52933"/>
                </a:lnTo>
                <a:lnTo>
                  <a:pt x="30518" y="53136"/>
                </a:lnTo>
                <a:lnTo>
                  <a:pt x="30645" y="53822"/>
                </a:lnTo>
                <a:lnTo>
                  <a:pt x="30835" y="54013"/>
                </a:lnTo>
                <a:lnTo>
                  <a:pt x="30924" y="54203"/>
                </a:lnTo>
                <a:lnTo>
                  <a:pt x="31508" y="54330"/>
                </a:lnTo>
                <a:lnTo>
                  <a:pt x="30949" y="54965"/>
                </a:lnTo>
                <a:lnTo>
                  <a:pt x="31635" y="55092"/>
                </a:lnTo>
                <a:lnTo>
                  <a:pt x="31877" y="55092"/>
                </a:lnTo>
                <a:lnTo>
                  <a:pt x="31978" y="55219"/>
                </a:lnTo>
                <a:lnTo>
                  <a:pt x="31965" y="55600"/>
                </a:lnTo>
                <a:lnTo>
                  <a:pt x="32194" y="55346"/>
                </a:lnTo>
                <a:lnTo>
                  <a:pt x="32270" y="55981"/>
                </a:lnTo>
                <a:lnTo>
                  <a:pt x="32385" y="56349"/>
                </a:lnTo>
                <a:lnTo>
                  <a:pt x="32499" y="56616"/>
                </a:lnTo>
                <a:lnTo>
                  <a:pt x="32791" y="56743"/>
                </a:lnTo>
                <a:lnTo>
                  <a:pt x="32308" y="57581"/>
                </a:lnTo>
                <a:lnTo>
                  <a:pt x="33629" y="57251"/>
                </a:lnTo>
                <a:lnTo>
                  <a:pt x="32880" y="57632"/>
                </a:lnTo>
                <a:lnTo>
                  <a:pt x="31013" y="58127"/>
                </a:lnTo>
                <a:lnTo>
                  <a:pt x="31064" y="58775"/>
                </a:lnTo>
                <a:lnTo>
                  <a:pt x="31788" y="58648"/>
                </a:lnTo>
                <a:lnTo>
                  <a:pt x="31153" y="59029"/>
                </a:lnTo>
                <a:lnTo>
                  <a:pt x="31762" y="58902"/>
                </a:lnTo>
                <a:lnTo>
                  <a:pt x="31229" y="59156"/>
                </a:lnTo>
                <a:lnTo>
                  <a:pt x="31800" y="59029"/>
                </a:lnTo>
                <a:lnTo>
                  <a:pt x="32080" y="58902"/>
                </a:lnTo>
                <a:lnTo>
                  <a:pt x="32626" y="58648"/>
                </a:lnTo>
                <a:lnTo>
                  <a:pt x="33553" y="58394"/>
                </a:lnTo>
                <a:lnTo>
                  <a:pt x="32308" y="58889"/>
                </a:lnTo>
                <a:lnTo>
                  <a:pt x="32308" y="60426"/>
                </a:lnTo>
                <a:lnTo>
                  <a:pt x="32080" y="60553"/>
                </a:lnTo>
                <a:lnTo>
                  <a:pt x="31724" y="60680"/>
                </a:lnTo>
                <a:lnTo>
                  <a:pt x="32308" y="60426"/>
                </a:lnTo>
                <a:lnTo>
                  <a:pt x="32308" y="58889"/>
                </a:lnTo>
                <a:lnTo>
                  <a:pt x="31267" y="59283"/>
                </a:lnTo>
                <a:lnTo>
                  <a:pt x="31724" y="59283"/>
                </a:lnTo>
                <a:lnTo>
                  <a:pt x="30848" y="59537"/>
                </a:lnTo>
                <a:lnTo>
                  <a:pt x="31000" y="59410"/>
                </a:lnTo>
                <a:lnTo>
                  <a:pt x="31242" y="59283"/>
                </a:lnTo>
                <a:lnTo>
                  <a:pt x="30835" y="59372"/>
                </a:lnTo>
                <a:lnTo>
                  <a:pt x="30594" y="59537"/>
                </a:lnTo>
                <a:lnTo>
                  <a:pt x="30340" y="60134"/>
                </a:lnTo>
                <a:lnTo>
                  <a:pt x="30276" y="60274"/>
                </a:lnTo>
                <a:lnTo>
                  <a:pt x="31242" y="60045"/>
                </a:lnTo>
                <a:lnTo>
                  <a:pt x="32296" y="59791"/>
                </a:lnTo>
                <a:lnTo>
                  <a:pt x="31330" y="60159"/>
                </a:lnTo>
                <a:lnTo>
                  <a:pt x="30353" y="60426"/>
                </a:lnTo>
                <a:lnTo>
                  <a:pt x="30276" y="61061"/>
                </a:lnTo>
                <a:lnTo>
                  <a:pt x="30200" y="62458"/>
                </a:lnTo>
                <a:lnTo>
                  <a:pt x="29527" y="62331"/>
                </a:lnTo>
                <a:lnTo>
                  <a:pt x="29108" y="62204"/>
                </a:lnTo>
                <a:lnTo>
                  <a:pt x="29400" y="61950"/>
                </a:lnTo>
                <a:lnTo>
                  <a:pt x="30035" y="61696"/>
                </a:lnTo>
                <a:lnTo>
                  <a:pt x="30200" y="62458"/>
                </a:lnTo>
                <a:lnTo>
                  <a:pt x="30200" y="61048"/>
                </a:lnTo>
                <a:lnTo>
                  <a:pt x="30124" y="61315"/>
                </a:lnTo>
                <a:lnTo>
                  <a:pt x="29794" y="61442"/>
                </a:lnTo>
                <a:lnTo>
                  <a:pt x="28105" y="61950"/>
                </a:lnTo>
                <a:lnTo>
                  <a:pt x="29197" y="61442"/>
                </a:lnTo>
                <a:lnTo>
                  <a:pt x="30124" y="61315"/>
                </a:lnTo>
                <a:lnTo>
                  <a:pt x="30124" y="61036"/>
                </a:lnTo>
                <a:lnTo>
                  <a:pt x="29629" y="60934"/>
                </a:lnTo>
                <a:lnTo>
                  <a:pt x="29083" y="60807"/>
                </a:lnTo>
                <a:lnTo>
                  <a:pt x="29514" y="60680"/>
                </a:lnTo>
                <a:lnTo>
                  <a:pt x="28943" y="60807"/>
                </a:lnTo>
                <a:lnTo>
                  <a:pt x="29679" y="60452"/>
                </a:lnTo>
                <a:lnTo>
                  <a:pt x="30124" y="60223"/>
                </a:lnTo>
                <a:lnTo>
                  <a:pt x="29908" y="60045"/>
                </a:lnTo>
                <a:lnTo>
                  <a:pt x="29756" y="60045"/>
                </a:lnTo>
                <a:lnTo>
                  <a:pt x="29883" y="59918"/>
                </a:lnTo>
                <a:lnTo>
                  <a:pt x="30594" y="59537"/>
                </a:lnTo>
                <a:lnTo>
                  <a:pt x="29235" y="60172"/>
                </a:lnTo>
                <a:lnTo>
                  <a:pt x="29832" y="59791"/>
                </a:lnTo>
                <a:lnTo>
                  <a:pt x="30213" y="59118"/>
                </a:lnTo>
                <a:lnTo>
                  <a:pt x="30149" y="58775"/>
                </a:lnTo>
                <a:lnTo>
                  <a:pt x="29933" y="58293"/>
                </a:lnTo>
                <a:lnTo>
                  <a:pt x="28181" y="58775"/>
                </a:lnTo>
                <a:lnTo>
                  <a:pt x="29108" y="57886"/>
                </a:lnTo>
                <a:lnTo>
                  <a:pt x="29337" y="57670"/>
                </a:lnTo>
                <a:lnTo>
                  <a:pt x="28016" y="57886"/>
                </a:lnTo>
                <a:lnTo>
                  <a:pt x="29019" y="57378"/>
                </a:lnTo>
                <a:lnTo>
                  <a:pt x="28816" y="57289"/>
                </a:lnTo>
                <a:lnTo>
                  <a:pt x="28702" y="56984"/>
                </a:lnTo>
                <a:lnTo>
                  <a:pt x="26771" y="56362"/>
                </a:lnTo>
                <a:lnTo>
                  <a:pt x="26720" y="54711"/>
                </a:lnTo>
                <a:lnTo>
                  <a:pt x="26466" y="54330"/>
                </a:lnTo>
                <a:lnTo>
                  <a:pt x="26377" y="54203"/>
                </a:lnTo>
                <a:lnTo>
                  <a:pt x="26136" y="53848"/>
                </a:lnTo>
                <a:lnTo>
                  <a:pt x="26136" y="54330"/>
                </a:lnTo>
                <a:lnTo>
                  <a:pt x="25577" y="54711"/>
                </a:lnTo>
                <a:lnTo>
                  <a:pt x="24968" y="54711"/>
                </a:lnTo>
                <a:lnTo>
                  <a:pt x="25527" y="54457"/>
                </a:lnTo>
                <a:lnTo>
                  <a:pt x="26136" y="54330"/>
                </a:lnTo>
                <a:lnTo>
                  <a:pt x="26136" y="53848"/>
                </a:lnTo>
                <a:lnTo>
                  <a:pt x="26035" y="53695"/>
                </a:lnTo>
                <a:lnTo>
                  <a:pt x="26035" y="53187"/>
                </a:lnTo>
                <a:lnTo>
                  <a:pt x="26111" y="52806"/>
                </a:lnTo>
                <a:lnTo>
                  <a:pt x="25984" y="52501"/>
                </a:lnTo>
                <a:lnTo>
                  <a:pt x="25577" y="52019"/>
                </a:lnTo>
                <a:lnTo>
                  <a:pt x="25577" y="53695"/>
                </a:lnTo>
                <a:lnTo>
                  <a:pt x="25539" y="54203"/>
                </a:lnTo>
                <a:lnTo>
                  <a:pt x="25450" y="54457"/>
                </a:lnTo>
                <a:lnTo>
                  <a:pt x="25222" y="54584"/>
                </a:lnTo>
                <a:lnTo>
                  <a:pt x="24866" y="54711"/>
                </a:lnTo>
                <a:lnTo>
                  <a:pt x="25450" y="54457"/>
                </a:lnTo>
                <a:lnTo>
                  <a:pt x="25450" y="54190"/>
                </a:lnTo>
                <a:lnTo>
                  <a:pt x="24993" y="54076"/>
                </a:lnTo>
                <a:lnTo>
                  <a:pt x="24777" y="54076"/>
                </a:lnTo>
                <a:lnTo>
                  <a:pt x="24968" y="53949"/>
                </a:lnTo>
                <a:lnTo>
                  <a:pt x="25577" y="53695"/>
                </a:lnTo>
                <a:lnTo>
                  <a:pt x="25577" y="52019"/>
                </a:lnTo>
                <a:lnTo>
                  <a:pt x="25387" y="51790"/>
                </a:lnTo>
                <a:lnTo>
                  <a:pt x="25425" y="51536"/>
                </a:lnTo>
                <a:lnTo>
                  <a:pt x="23952" y="51790"/>
                </a:lnTo>
                <a:lnTo>
                  <a:pt x="24015" y="51981"/>
                </a:lnTo>
                <a:lnTo>
                  <a:pt x="24384" y="51790"/>
                </a:lnTo>
                <a:lnTo>
                  <a:pt x="24104" y="52679"/>
                </a:lnTo>
                <a:lnTo>
                  <a:pt x="24587" y="52425"/>
                </a:lnTo>
                <a:lnTo>
                  <a:pt x="24650" y="53060"/>
                </a:lnTo>
                <a:lnTo>
                  <a:pt x="24930" y="52933"/>
                </a:lnTo>
                <a:lnTo>
                  <a:pt x="25539" y="52806"/>
                </a:lnTo>
                <a:lnTo>
                  <a:pt x="24980" y="53060"/>
                </a:lnTo>
                <a:lnTo>
                  <a:pt x="24650" y="53124"/>
                </a:lnTo>
                <a:lnTo>
                  <a:pt x="24511" y="53149"/>
                </a:lnTo>
                <a:lnTo>
                  <a:pt x="24371" y="53187"/>
                </a:lnTo>
                <a:lnTo>
                  <a:pt x="24003" y="53060"/>
                </a:lnTo>
                <a:lnTo>
                  <a:pt x="23749" y="53060"/>
                </a:lnTo>
                <a:lnTo>
                  <a:pt x="23952" y="53822"/>
                </a:lnTo>
                <a:lnTo>
                  <a:pt x="23736" y="55092"/>
                </a:lnTo>
                <a:lnTo>
                  <a:pt x="23609" y="56565"/>
                </a:lnTo>
                <a:lnTo>
                  <a:pt x="27774" y="59270"/>
                </a:lnTo>
                <a:lnTo>
                  <a:pt x="27889" y="59537"/>
                </a:lnTo>
                <a:lnTo>
                  <a:pt x="26238" y="61950"/>
                </a:lnTo>
                <a:lnTo>
                  <a:pt x="26200" y="62204"/>
                </a:lnTo>
                <a:lnTo>
                  <a:pt x="27051" y="64363"/>
                </a:lnTo>
                <a:lnTo>
                  <a:pt x="27089" y="64998"/>
                </a:lnTo>
                <a:lnTo>
                  <a:pt x="26517" y="65887"/>
                </a:lnTo>
                <a:lnTo>
                  <a:pt x="26123" y="65252"/>
                </a:lnTo>
                <a:lnTo>
                  <a:pt x="23736" y="63347"/>
                </a:lnTo>
                <a:lnTo>
                  <a:pt x="23380" y="64871"/>
                </a:lnTo>
                <a:lnTo>
                  <a:pt x="25412" y="65379"/>
                </a:lnTo>
                <a:lnTo>
                  <a:pt x="24307" y="67538"/>
                </a:lnTo>
                <a:lnTo>
                  <a:pt x="23063" y="68300"/>
                </a:lnTo>
                <a:lnTo>
                  <a:pt x="24079" y="68173"/>
                </a:lnTo>
                <a:lnTo>
                  <a:pt x="30416" y="65887"/>
                </a:lnTo>
                <a:lnTo>
                  <a:pt x="39814" y="62458"/>
                </a:lnTo>
                <a:lnTo>
                  <a:pt x="41897" y="61696"/>
                </a:lnTo>
                <a:lnTo>
                  <a:pt x="42240" y="61569"/>
                </a:lnTo>
                <a:lnTo>
                  <a:pt x="42595" y="61442"/>
                </a:lnTo>
                <a:lnTo>
                  <a:pt x="42849" y="61315"/>
                </a:lnTo>
                <a:lnTo>
                  <a:pt x="43116" y="61188"/>
                </a:lnTo>
                <a:lnTo>
                  <a:pt x="43383" y="61061"/>
                </a:lnTo>
                <a:lnTo>
                  <a:pt x="44170" y="60680"/>
                </a:lnTo>
                <a:lnTo>
                  <a:pt x="44704" y="60426"/>
                </a:lnTo>
                <a:lnTo>
                  <a:pt x="45758" y="59918"/>
                </a:lnTo>
                <a:lnTo>
                  <a:pt x="46024" y="59791"/>
                </a:lnTo>
                <a:close/>
              </a:path>
              <a:path w="49529" h="68579">
                <a:moveTo>
                  <a:pt x="48450" y="52412"/>
                </a:moveTo>
                <a:lnTo>
                  <a:pt x="47840" y="52692"/>
                </a:lnTo>
                <a:lnTo>
                  <a:pt x="47650" y="52781"/>
                </a:lnTo>
                <a:lnTo>
                  <a:pt x="47866" y="52819"/>
                </a:lnTo>
                <a:lnTo>
                  <a:pt x="48399" y="53022"/>
                </a:lnTo>
                <a:lnTo>
                  <a:pt x="48450" y="52412"/>
                </a:lnTo>
                <a:close/>
              </a:path>
              <a:path w="49529" h="68579">
                <a:moveTo>
                  <a:pt x="48666" y="57061"/>
                </a:moveTo>
                <a:lnTo>
                  <a:pt x="47980" y="57175"/>
                </a:lnTo>
                <a:lnTo>
                  <a:pt x="47688" y="57302"/>
                </a:lnTo>
                <a:lnTo>
                  <a:pt x="47320" y="57467"/>
                </a:lnTo>
                <a:lnTo>
                  <a:pt x="48018" y="57365"/>
                </a:lnTo>
                <a:lnTo>
                  <a:pt x="48310" y="57226"/>
                </a:lnTo>
                <a:lnTo>
                  <a:pt x="48666" y="57061"/>
                </a:lnTo>
                <a:close/>
              </a:path>
              <a:path w="49529" h="68579">
                <a:moveTo>
                  <a:pt x="48691" y="52095"/>
                </a:moveTo>
                <a:lnTo>
                  <a:pt x="47993" y="52209"/>
                </a:lnTo>
                <a:lnTo>
                  <a:pt x="47701" y="52336"/>
                </a:lnTo>
                <a:lnTo>
                  <a:pt x="47332" y="52501"/>
                </a:lnTo>
                <a:lnTo>
                  <a:pt x="48031" y="52400"/>
                </a:lnTo>
                <a:lnTo>
                  <a:pt x="48323" y="52260"/>
                </a:lnTo>
                <a:lnTo>
                  <a:pt x="48691" y="52095"/>
                </a:lnTo>
                <a:close/>
              </a:path>
              <a:path w="49529" h="68579">
                <a:moveTo>
                  <a:pt x="48717" y="57378"/>
                </a:moveTo>
                <a:lnTo>
                  <a:pt x="47777" y="57556"/>
                </a:lnTo>
                <a:lnTo>
                  <a:pt x="46685" y="58064"/>
                </a:lnTo>
                <a:lnTo>
                  <a:pt x="48387" y="57531"/>
                </a:lnTo>
                <a:lnTo>
                  <a:pt x="48717" y="57378"/>
                </a:lnTo>
                <a:close/>
              </a:path>
              <a:path w="49529" h="68579">
                <a:moveTo>
                  <a:pt x="48856" y="53162"/>
                </a:moveTo>
                <a:lnTo>
                  <a:pt x="48374" y="53263"/>
                </a:lnTo>
                <a:lnTo>
                  <a:pt x="48107" y="53378"/>
                </a:lnTo>
                <a:lnTo>
                  <a:pt x="47955" y="53441"/>
                </a:lnTo>
                <a:lnTo>
                  <a:pt x="48437" y="53352"/>
                </a:lnTo>
                <a:lnTo>
                  <a:pt x="48704" y="53238"/>
                </a:lnTo>
                <a:lnTo>
                  <a:pt x="48856" y="53162"/>
                </a:lnTo>
                <a:close/>
              </a:path>
              <a:path w="49529" h="68579">
                <a:moveTo>
                  <a:pt x="48895" y="58572"/>
                </a:moveTo>
                <a:lnTo>
                  <a:pt x="48285" y="58851"/>
                </a:lnTo>
                <a:lnTo>
                  <a:pt x="48094" y="58940"/>
                </a:lnTo>
                <a:lnTo>
                  <a:pt x="48310" y="58978"/>
                </a:lnTo>
                <a:lnTo>
                  <a:pt x="48844" y="59182"/>
                </a:lnTo>
                <a:lnTo>
                  <a:pt x="48895" y="58572"/>
                </a:lnTo>
                <a:close/>
              </a:path>
              <a:path w="49529" h="68579">
                <a:moveTo>
                  <a:pt x="49390" y="52781"/>
                </a:moveTo>
                <a:lnTo>
                  <a:pt x="47409" y="53276"/>
                </a:lnTo>
                <a:lnTo>
                  <a:pt x="46723" y="53594"/>
                </a:lnTo>
                <a:lnTo>
                  <a:pt x="48666" y="53124"/>
                </a:lnTo>
                <a:lnTo>
                  <a:pt x="49390" y="52781"/>
                </a:lnTo>
                <a:close/>
              </a:path>
            </a:pathLst>
          </a:custGeom>
          <a:solidFill>
            <a:srgbClr val="B88F51"/>
          </a:solidFill>
        </p:spPr>
        <p:txBody>
          <a:bodyPr wrap="square" lIns="0" tIns="0" rIns="0" bIns="0" rtlCol="0"/>
          <a:lstStyle/>
          <a:p>
            <a:endParaRPr sz="2511"/>
          </a:p>
        </p:txBody>
      </p:sp>
      <p:sp>
        <p:nvSpPr>
          <p:cNvPr id="224" name="bg object 224"/>
          <p:cNvSpPr/>
          <p:nvPr/>
        </p:nvSpPr>
        <p:spPr>
          <a:xfrm>
            <a:off x="7874929" y="326770"/>
            <a:ext cx="30956" cy="46038"/>
          </a:xfrm>
          <a:custGeom>
            <a:avLst/>
            <a:gdLst/>
            <a:ahLst/>
            <a:cxnLst/>
            <a:rect l="l" t="t" r="r" b="b"/>
            <a:pathLst>
              <a:path w="49529" h="73659">
                <a:moveTo>
                  <a:pt x="1422" y="5422"/>
                </a:moveTo>
                <a:lnTo>
                  <a:pt x="863" y="5537"/>
                </a:lnTo>
                <a:lnTo>
                  <a:pt x="1079" y="4902"/>
                </a:lnTo>
                <a:lnTo>
                  <a:pt x="355" y="5232"/>
                </a:lnTo>
                <a:lnTo>
                  <a:pt x="152" y="5321"/>
                </a:lnTo>
                <a:lnTo>
                  <a:pt x="393" y="5359"/>
                </a:lnTo>
                <a:lnTo>
                  <a:pt x="660" y="5613"/>
                </a:lnTo>
                <a:lnTo>
                  <a:pt x="533" y="5664"/>
                </a:lnTo>
                <a:lnTo>
                  <a:pt x="254" y="5791"/>
                </a:lnTo>
                <a:lnTo>
                  <a:pt x="762" y="5702"/>
                </a:lnTo>
                <a:lnTo>
                  <a:pt x="1422" y="5422"/>
                </a:lnTo>
                <a:close/>
              </a:path>
              <a:path w="49529" h="73659">
                <a:moveTo>
                  <a:pt x="1485" y="8572"/>
                </a:moveTo>
                <a:lnTo>
                  <a:pt x="533" y="9017"/>
                </a:lnTo>
                <a:lnTo>
                  <a:pt x="0" y="9271"/>
                </a:lnTo>
                <a:lnTo>
                  <a:pt x="711" y="9537"/>
                </a:lnTo>
                <a:lnTo>
                  <a:pt x="1320" y="9918"/>
                </a:lnTo>
                <a:lnTo>
                  <a:pt x="1485" y="8572"/>
                </a:lnTo>
                <a:close/>
              </a:path>
              <a:path w="49529" h="73659">
                <a:moveTo>
                  <a:pt x="1905" y="10414"/>
                </a:moveTo>
                <a:lnTo>
                  <a:pt x="1422" y="10515"/>
                </a:lnTo>
                <a:lnTo>
                  <a:pt x="1155" y="10629"/>
                </a:lnTo>
                <a:lnTo>
                  <a:pt x="1003" y="10693"/>
                </a:lnTo>
                <a:lnTo>
                  <a:pt x="1485" y="10604"/>
                </a:lnTo>
                <a:lnTo>
                  <a:pt x="1752" y="10490"/>
                </a:lnTo>
                <a:lnTo>
                  <a:pt x="1905" y="10414"/>
                </a:lnTo>
                <a:close/>
              </a:path>
              <a:path w="49529" h="73659">
                <a:moveTo>
                  <a:pt x="2247" y="10934"/>
                </a:moveTo>
                <a:lnTo>
                  <a:pt x="1638" y="11049"/>
                </a:lnTo>
                <a:lnTo>
                  <a:pt x="1358" y="11176"/>
                </a:lnTo>
                <a:lnTo>
                  <a:pt x="1079" y="11303"/>
                </a:lnTo>
                <a:lnTo>
                  <a:pt x="1689" y="11188"/>
                </a:lnTo>
                <a:lnTo>
                  <a:pt x="2247" y="10934"/>
                </a:lnTo>
                <a:close/>
              </a:path>
              <a:path w="49529" h="73659">
                <a:moveTo>
                  <a:pt x="3606" y="6057"/>
                </a:moveTo>
                <a:lnTo>
                  <a:pt x="2997" y="6172"/>
                </a:lnTo>
                <a:lnTo>
                  <a:pt x="2717" y="6299"/>
                </a:lnTo>
                <a:lnTo>
                  <a:pt x="2438" y="6426"/>
                </a:lnTo>
                <a:lnTo>
                  <a:pt x="3048" y="6311"/>
                </a:lnTo>
                <a:lnTo>
                  <a:pt x="3606" y="6057"/>
                </a:lnTo>
                <a:close/>
              </a:path>
              <a:path w="49529" h="73659">
                <a:moveTo>
                  <a:pt x="3733" y="5118"/>
                </a:moveTo>
                <a:lnTo>
                  <a:pt x="3251" y="5207"/>
                </a:lnTo>
                <a:lnTo>
                  <a:pt x="2997" y="5334"/>
                </a:lnTo>
                <a:lnTo>
                  <a:pt x="2844" y="5397"/>
                </a:lnTo>
                <a:lnTo>
                  <a:pt x="3327" y="5308"/>
                </a:lnTo>
                <a:lnTo>
                  <a:pt x="3594" y="5194"/>
                </a:lnTo>
                <a:lnTo>
                  <a:pt x="3733" y="5118"/>
                </a:lnTo>
                <a:close/>
              </a:path>
              <a:path w="49529" h="73659">
                <a:moveTo>
                  <a:pt x="3746" y="3492"/>
                </a:moveTo>
                <a:lnTo>
                  <a:pt x="3263" y="3581"/>
                </a:lnTo>
                <a:lnTo>
                  <a:pt x="3009" y="3708"/>
                </a:lnTo>
                <a:lnTo>
                  <a:pt x="2857" y="3784"/>
                </a:lnTo>
                <a:lnTo>
                  <a:pt x="3340" y="3683"/>
                </a:lnTo>
                <a:lnTo>
                  <a:pt x="3606" y="3568"/>
                </a:lnTo>
                <a:lnTo>
                  <a:pt x="3746" y="3492"/>
                </a:lnTo>
                <a:close/>
              </a:path>
              <a:path w="49529" h="73659">
                <a:moveTo>
                  <a:pt x="3797" y="4876"/>
                </a:moveTo>
                <a:lnTo>
                  <a:pt x="3225" y="4991"/>
                </a:lnTo>
                <a:lnTo>
                  <a:pt x="3492" y="4457"/>
                </a:lnTo>
                <a:lnTo>
                  <a:pt x="2781" y="4787"/>
                </a:lnTo>
                <a:lnTo>
                  <a:pt x="2641" y="4851"/>
                </a:lnTo>
                <a:lnTo>
                  <a:pt x="2806" y="4889"/>
                </a:lnTo>
                <a:lnTo>
                  <a:pt x="3048" y="5054"/>
                </a:lnTo>
                <a:lnTo>
                  <a:pt x="2908" y="5118"/>
                </a:lnTo>
                <a:lnTo>
                  <a:pt x="2628" y="5245"/>
                </a:lnTo>
                <a:lnTo>
                  <a:pt x="3238" y="5130"/>
                </a:lnTo>
                <a:lnTo>
                  <a:pt x="3797" y="4876"/>
                </a:lnTo>
                <a:close/>
              </a:path>
              <a:path w="49529" h="73659">
                <a:moveTo>
                  <a:pt x="3886" y="9207"/>
                </a:moveTo>
                <a:lnTo>
                  <a:pt x="3619" y="8686"/>
                </a:lnTo>
                <a:lnTo>
                  <a:pt x="3238" y="9321"/>
                </a:lnTo>
                <a:lnTo>
                  <a:pt x="3886" y="9207"/>
                </a:lnTo>
                <a:close/>
              </a:path>
              <a:path w="49529" h="73659">
                <a:moveTo>
                  <a:pt x="4000" y="4102"/>
                </a:moveTo>
                <a:lnTo>
                  <a:pt x="3505" y="4191"/>
                </a:lnTo>
                <a:lnTo>
                  <a:pt x="3251" y="4318"/>
                </a:lnTo>
                <a:lnTo>
                  <a:pt x="3098" y="4381"/>
                </a:lnTo>
                <a:lnTo>
                  <a:pt x="3581" y="4292"/>
                </a:lnTo>
                <a:lnTo>
                  <a:pt x="3848" y="4165"/>
                </a:lnTo>
                <a:lnTo>
                  <a:pt x="4000" y="4102"/>
                </a:lnTo>
                <a:close/>
              </a:path>
              <a:path w="49529" h="73659">
                <a:moveTo>
                  <a:pt x="4013" y="7785"/>
                </a:moveTo>
                <a:lnTo>
                  <a:pt x="3810" y="7861"/>
                </a:lnTo>
                <a:lnTo>
                  <a:pt x="2590" y="8293"/>
                </a:lnTo>
                <a:lnTo>
                  <a:pt x="3581" y="8648"/>
                </a:lnTo>
                <a:lnTo>
                  <a:pt x="3987" y="7861"/>
                </a:lnTo>
                <a:close/>
              </a:path>
              <a:path w="49529" h="73659">
                <a:moveTo>
                  <a:pt x="4051" y="3606"/>
                </a:moveTo>
                <a:lnTo>
                  <a:pt x="3352" y="3721"/>
                </a:lnTo>
                <a:lnTo>
                  <a:pt x="3060" y="3848"/>
                </a:lnTo>
                <a:lnTo>
                  <a:pt x="2692" y="4013"/>
                </a:lnTo>
                <a:lnTo>
                  <a:pt x="3390" y="3911"/>
                </a:lnTo>
                <a:lnTo>
                  <a:pt x="3683" y="3771"/>
                </a:lnTo>
                <a:lnTo>
                  <a:pt x="4051" y="3606"/>
                </a:lnTo>
                <a:close/>
              </a:path>
              <a:path w="49529" h="73659">
                <a:moveTo>
                  <a:pt x="4152" y="6489"/>
                </a:moveTo>
                <a:lnTo>
                  <a:pt x="3543" y="6769"/>
                </a:lnTo>
                <a:lnTo>
                  <a:pt x="3352" y="6858"/>
                </a:lnTo>
                <a:lnTo>
                  <a:pt x="3568" y="6896"/>
                </a:lnTo>
                <a:lnTo>
                  <a:pt x="4102" y="7099"/>
                </a:lnTo>
                <a:lnTo>
                  <a:pt x="4152" y="6489"/>
                </a:lnTo>
                <a:close/>
              </a:path>
              <a:path w="49529" h="73659">
                <a:moveTo>
                  <a:pt x="4699" y="4724"/>
                </a:moveTo>
                <a:lnTo>
                  <a:pt x="4533" y="4025"/>
                </a:lnTo>
                <a:lnTo>
                  <a:pt x="3898" y="4318"/>
                </a:lnTo>
                <a:lnTo>
                  <a:pt x="3606" y="4457"/>
                </a:lnTo>
                <a:lnTo>
                  <a:pt x="4025" y="4635"/>
                </a:lnTo>
                <a:lnTo>
                  <a:pt x="4699" y="4724"/>
                </a:lnTo>
                <a:close/>
              </a:path>
              <a:path w="49529" h="73659">
                <a:moveTo>
                  <a:pt x="5143" y="7200"/>
                </a:moveTo>
                <a:lnTo>
                  <a:pt x="4216" y="7099"/>
                </a:lnTo>
                <a:lnTo>
                  <a:pt x="3721" y="7200"/>
                </a:lnTo>
                <a:lnTo>
                  <a:pt x="2692" y="7416"/>
                </a:lnTo>
                <a:lnTo>
                  <a:pt x="2971" y="8089"/>
                </a:lnTo>
                <a:lnTo>
                  <a:pt x="3911" y="7708"/>
                </a:lnTo>
                <a:lnTo>
                  <a:pt x="5143" y="7200"/>
                </a:lnTo>
                <a:close/>
              </a:path>
              <a:path w="49529" h="73659">
                <a:moveTo>
                  <a:pt x="5283" y="1130"/>
                </a:moveTo>
                <a:lnTo>
                  <a:pt x="5105" y="571"/>
                </a:lnTo>
                <a:lnTo>
                  <a:pt x="4495" y="850"/>
                </a:lnTo>
                <a:lnTo>
                  <a:pt x="4051" y="1054"/>
                </a:lnTo>
                <a:lnTo>
                  <a:pt x="4635" y="1244"/>
                </a:lnTo>
                <a:lnTo>
                  <a:pt x="4851" y="1333"/>
                </a:lnTo>
                <a:lnTo>
                  <a:pt x="4152" y="1651"/>
                </a:lnTo>
                <a:lnTo>
                  <a:pt x="3670" y="1866"/>
                </a:lnTo>
                <a:lnTo>
                  <a:pt x="4305" y="2070"/>
                </a:lnTo>
                <a:lnTo>
                  <a:pt x="4559" y="2298"/>
                </a:lnTo>
                <a:lnTo>
                  <a:pt x="4089" y="2425"/>
                </a:lnTo>
                <a:lnTo>
                  <a:pt x="3848" y="2514"/>
                </a:lnTo>
                <a:lnTo>
                  <a:pt x="3314" y="2717"/>
                </a:lnTo>
                <a:lnTo>
                  <a:pt x="3581" y="2806"/>
                </a:lnTo>
                <a:lnTo>
                  <a:pt x="3898" y="2667"/>
                </a:lnTo>
                <a:lnTo>
                  <a:pt x="4457" y="2400"/>
                </a:lnTo>
                <a:lnTo>
                  <a:pt x="4597" y="2336"/>
                </a:lnTo>
                <a:lnTo>
                  <a:pt x="3898" y="2667"/>
                </a:lnTo>
                <a:lnTo>
                  <a:pt x="3429" y="2882"/>
                </a:lnTo>
                <a:lnTo>
                  <a:pt x="4051" y="3086"/>
                </a:lnTo>
                <a:lnTo>
                  <a:pt x="4216" y="3251"/>
                </a:lnTo>
                <a:lnTo>
                  <a:pt x="3987" y="3352"/>
                </a:lnTo>
                <a:lnTo>
                  <a:pt x="4279" y="3302"/>
                </a:lnTo>
                <a:lnTo>
                  <a:pt x="4521" y="3505"/>
                </a:lnTo>
                <a:lnTo>
                  <a:pt x="4635" y="3187"/>
                </a:lnTo>
                <a:lnTo>
                  <a:pt x="4876" y="3060"/>
                </a:lnTo>
                <a:lnTo>
                  <a:pt x="4660" y="3111"/>
                </a:lnTo>
                <a:lnTo>
                  <a:pt x="5029" y="2146"/>
                </a:lnTo>
                <a:lnTo>
                  <a:pt x="4864" y="2222"/>
                </a:lnTo>
                <a:lnTo>
                  <a:pt x="5156" y="1447"/>
                </a:lnTo>
                <a:lnTo>
                  <a:pt x="5207" y="1308"/>
                </a:lnTo>
                <a:lnTo>
                  <a:pt x="5283" y="1130"/>
                </a:lnTo>
                <a:close/>
              </a:path>
              <a:path w="49529" h="73659">
                <a:moveTo>
                  <a:pt x="5524" y="5346"/>
                </a:moveTo>
                <a:lnTo>
                  <a:pt x="3568" y="5448"/>
                </a:lnTo>
                <a:lnTo>
                  <a:pt x="2311" y="6032"/>
                </a:lnTo>
                <a:lnTo>
                  <a:pt x="4749" y="5702"/>
                </a:lnTo>
                <a:lnTo>
                  <a:pt x="5524" y="5346"/>
                </a:lnTo>
                <a:close/>
              </a:path>
              <a:path w="49529" h="73659">
                <a:moveTo>
                  <a:pt x="6261" y="6616"/>
                </a:moveTo>
                <a:lnTo>
                  <a:pt x="5778" y="6718"/>
                </a:lnTo>
                <a:lnTo>
                  <a:pt x="5511" y="6832"/>
                </a:lnTo>
                <a:lnTo>
                  <a:pt x="5359" y="6908"/>
                </a:lnTo>
                <a:lnTo>
                  <a:pt x="5842" y="6807"/>
                </a:lnTo>
                <a:lnTo>
                  <a:pt x="6108" y="6692"/>
                </a:lnTo>
                <a:lnTo>
                  <a:pt x="6261" y="6616"/>
                </a:lnTo>
                <a:close/>
              </a:path>
              <a:path w="49529" h="73659">
                <a:moveTo>
                  <a:pt x="6286" y="6273"/>
                </a:moveTo>
                <a:lnTo>
                  <a:pt x="5676" y="6388"/>
                </a:lnTo>
                <a:lnTo>
                  <a:pt x="5397" y="6515"/>
                </a:lnTo>
                <a:lnTo>
                  <a:pt x="5118" y="6642"/>
                </a:lnTo>
                <a:lnTo>
                  <a:pt x="5727" y="6527"/>
                </a:lnTo>
                <a:lnTo>
                  <a:pt x="6286" y="6273"/>
                </a:lnTo>
                <a:close/>
              </a:path>
              <a:path w="49529" h="73659">
                <a:moveTo>
                  <a:pt x="6324" y="0"/>
                </a:moveTo>
                <a:lnTo>
                  <a:pt x="4343" y="495"/>
                </a:lnTo>
                <a:lnTo>
                  <a:pt x="3657" y="812"/>
                </a:lnTo>
                <a:lnTo>
                  <a:pt x="5600" y="342"/>
                </a:lnTo>
                <a:lnTo>
                  <a:pt x="6324" y="0"/>
                </a:lnTo>
                <a:close/>
              </a:path>
              <a:path w="49529" h="73659">
                <a:moveTo>
                  <a:pt x="6426" y="6413"/>
                </a:moveTo>
                <a:lnTo>
                  <a:pt x="5740" y="6527"/>
                </a:lnTo>
                <a:lnTo>
                  <a:pt x="5448" y="6654"/>
                </a:lnTo>
                <a:lnTo>
                  <a:pt x="5080" y="6819"/>
                </a:lnTo>
                <a:lnTo>
                  <a:pt x="5778" y="6718"/>
                </a:lnTo>
                <a:lnTo>
                  <a:pt x="6070" y="6578"/>
                </a:lnTo>
                <a:lnTo>
                  <a:pt x="6426" y="6413"/>
                </a:lnTo>
                <a:close/>
              </a:path>
              <a:path w="49529" h="73659">
                <a:moveTo>
                  <a:pt x="6540" y="6870"/>
                </a:moveTo>
                <a:lnTo>
                  <a:pt x="5600" y="7048"/>
                </a:lnTo>
                <a:lnTo>
                  <a:pt x="4508" y="7556"/>
                </a:lnTo>
                <a:lnTo>
                  <a:pt x="6210" y="7023"/>
                </a:lnTo>
                <a:lnTo>
                  <a:pt x="6540" y="6870"/>
                </a:lnTo>
                <a:close/>
              </a:path>
              <a:path w="49529" h="73659">
                <a:moveTo>
                  <a:pt x="7416" y="7950"/>
                </a:moveTo>
                <a:lnTo>
                  <a:pt x="6934" y="8051"/>
                </a:lnTo>
                <a:lnTo>
                  <a:pt x="6680" y="8166"/>
                </a:lnTo>
                <a:lnTo>
                  <a:pt x="6527" y="8242"/>
                </a:lnTo>
                <a:lnTo>
                  <a:pt x="7010" y="8140"/>
                </a:lnTo>
                <a:lnTo>
                  <a:pt x="7277" y="8013"/>
                </a:lnTo>
                <a:lnTo>
                  <a:pt x="7416" y="7950"/>
                </a:lnTo>
                <a:close/>
              </a:path>
              <a:path w="49529" h="73659">
                <a:moveTo>
                  <a:pt x="7480" y="4775"/>
                </a:moveTo>
                <a:lnTo>
                  <a:pt x="6997" y="4876"/>
                </a:lnTo>
                <a:lnTo>
                  <a:pt x="6743" y="4991"/>
                </a:lnTo>
                <a:lnTo>
                  <a:pt x="6591" y="5067"/>
                </a:lnTo>
                <a:lnTo>
                  <a:pt x="7073" y="4965"/>
                </a:lnTo>
                <a:lnTo>
                  <a:pt x="7340" y="4851"/>
                </a:lnTo>
                <a:lnTo>
                  <a:pt x="7480" y="4775"/>
                </a:lnTo>
                <a:close/>
              </a:path>
              <a:path w="49529" h="73659">
                <a:moveTo>
                  <a:pt x="7581" y="4610"/>
                </a:moveTo>
                <a:lnTo>
                  <a:pt x="6972" y="4724"/>
                </a:lnTo>
                <a:lnTo>
                  <a:pt x="6692" y="4851"/>
                </a:lnTo>
                <a:lnTo>
                  <a:pt x="6413" y="4978"/>
                </a:lnTo>
                <a:lnTo>
                  <a:pt x="6997" y="4876"/>
                </a:lnTo>
                <a:lnTo>
                  <a:pt x="7581" y="4610"/>
                </a:lnTo>
                <a:close/>
              </a:path>
              <a:path w="49529" h="73659">
                <a:moveTo>
                  <a:pt x="8013" y="8864"/>
                </a:moveTo>
                <a:lnTo>
                  <a:pt x="7327" y="8978"/>
                </a:lnTo>
                <a:lnTo>
                  <a:pt x="7035" y="9105"/>
                </a:lnTo>
                <a:lnTo>
                  <a:pt x="6667" y="9271"/>
                </a:lnTo>
                <a:lnTo>
                  <a:pt x="7366" y="9169"/>
                </a:lnTo>
                <a:lnTo>
                  <a:pt x="7658" y="9029"/>
                </a:lnTo>
                <a:lnTo>
                  <a:pt x="8013" y="8864"/>
                </a:lnTo>
                <a:close/>
              </a:path>
              <a:path w="49529" h="73659">
                <a:moveTo>
                  <a:pt x="9029" y="9207"/>
                </a:moveTo>
                <a:lnTo>
                  <a:pt x="8737" y="8293"/>
                </a:lnTo>
                <a:lnTo>
                  <a:pt x="8242" y="7175"/>
                </a:lnTo>
                <a:lnTo>
                  <a:pt x="7797" y="6045"/>
                </a:lnTo>
                <a:lnTo>
                  <a:pt x="7721" y="5816"/>
                </a:lnTo>
                <a:lnTo>
                  <a:pt x="8483" y="4610"/>
                </a:lnTo>
                <a:lnTo>
                  <a:pt x="7391" y="4965"/>
                </a:lnTo>
                <a:lnTo>
                  <a:pt x="7188" y="6121"/>
                </a:lnTo>
                <a:lnTo>
                  <a:pt x="7632" y="7264"/>
                </a:lnTo>
                <a:lnTo>
                  <a:pt x="7632" y="8039"/>
                </a:lnTo>
                <a:lnTo>
                  <a:pt x="7010" y="8140"/>
                </a:lnTo>
                <a:lnTo>
                  <a:pt x="6718" y="8267"/>
                </a:lnTo>
                <a:lnTo>
                  <a:pt x="6350" y="8432"/>
                </a:lnTo>
                <a:lnTo>
                  <a:pt x="7048" y="8331"/>
                </a:lnTo>
                <a:lnTo>
                  <a:pt x="7340" y="8191"/>
                </a:lnTo>
                <a:lnTo>
                  <a:pt x="7632" y="8064"/>
                </a:lnTo>
                <a:lnTo>
                  <a:pt x="7645" y="8661"/>
                </a:lnTo>
                <a:lnTo>
                  <a:pt x="9029" y="9207"/>
                </a:lnTo>
                <a:close/>
              </a:path>
              <a:path w="49529" h="73659">
                <a:moveTo>
                  <a:pt x="9855" y="12166"/>
                </a:moveTo>
                <a:lnTo>
                  <a:pt x="9245" y="12280"/>
                </a:lnTo>
                <a:lnTo>
                  <a:pt x="8966" y="12407"/>
                </a:lnTo>
                <a:lnTo>
                  <a:pt x="8686" y="12534"/>
                </a:lnTo>
                <a:lnTo>
                  <a:pt x="9296" y="12420"/>
                </a:lnTo>
                <a:lnTo>
                  <a:pt x="9855" y="12166"/>
                </a:lnTo>
                <a:close/>
              </a:path>
              <a:path w="49529" h="73659">
                <a:moveTo>
                  <a:pt x="10566" y="8674"/>
                </a:moveTo>
                <a:lnTo>
                  <a:pt x="9029" y="9207"/>
                </a:lnTo>
                <a:lnTo>
                  <a:pt x="8369" y="9740"/>
                </a:lnTo>
                <a:lnTo>
                  <a:pt x="8496" y="9829"/>
                </a:lnTo>
                <a:lnTo>
                  <a:pt x="9080" y="9347"/>
                </a:lnTo>
                <a:lnTo>
                  <a:pt x="10566" y="8674"/>
                </a:lnTo>
                <a:close/>
              </a:path>
              <a:path w="49529" h="73659">
                <a:moveTo>
                  <a:pt x="11176" y="11176"/>
                </a:moveTo>
                <a:lnTo>
                  <a:pt x="7632" y="11544"/>
                </a:lnTo>
                <a:lnTo>
                  <a:pt x="6337" y="12141"/>
                </a:lnTo>
                <a:lnTo>
                  <a:pt x="6769" y="12077"/>
                </a:lnTo>
                <a:lnTo>
                  <a:pt x="6908" y="12153"/>
                </a:lnTo>
                <a:lnTo>
                  <a:pt x="7315" y="12522"/>
                </a:lnTo>
                <a:lnTo>
                  <a:pt x="7505" y="11950"/>
                </a:lnTo>
                <a:lnTo>
                  <a:pt x="10591" y="11442"/>
                </a:lnTo>
                <a:lnTo>
                  <a:pt x="11176" y="11176"/>
                </a:lnTo>
                <a:close/>
              </a:path>
              <a:path w="49529" h="73659">
                <a:moveTo>
                  <a:pt x="11353" y="9906"/>
                </a:moveTo>
                <a:lnTo>
                  <a:pt x="9029" y="10045"/>
                </a:lnTo>
                <a:lnTo>
                  <a:pt x="8483" y="10299"/>
                </a:lnTo>
                <a:lnTo>
                  <a:pt x="8623" y="10045"/>
                </a:lnTo>
                <a:lnTo>
                  <a:pt x="9296" y="9880"/>
                </a:lnTo>
                <a:lnTo>
                  <a:pt x="10020" y="9537"/>
                </a:lnTo>
                <a:lnTo>
                  <a:pt x="8724" y="9867"/>
                </a:lnTo>
                <a:lnTo>
                  <a:pt x="8521" y="9918"/>
                </a:lnTo>
                <a:lnTo>
                  <a:pt x="8102" y="10020"/>
                </a:lnTo>
                <a:lnTo>
                  <a:pt x="8102" y="10172"/>
                </a:lnTo>
                <a:lnTo>
                  <a:pt x="8102" y="10020"/>
                </a:lnTo>
                <a:lnTo>
                  <a:pt x="7962" y="8966"/>
                </a:lnTo>
                <a:lnTo>
                  <a:pt x="7137" y="9347"/>
                </a:lnTo>
                <a:lnTo>
                  <a:pt x="6121" y="9817"/>
                </a:lnTo>
                <a:lnTo>
                  <a:pt x="5981" y="9931"/>
                </a:lnTo>
                <a:lnTo>
                  <a:pt x="6832" y="8826"/>
                </a:lnTo>
                <a:lnTo>
                  <a:pt x="7073" y="8712"/>
                </a:lnTo>
                <a:lnTo>
                  <a:pt x="6896" y="8750"/>
                </a:lnTo>
                <a:lnTo>
                  <a:pt x="3886" y="9207"/>
                </a:lnTo>
                <a:lnTo>
                  <a:pt x="4038" y="9537"/>
                </a:lnTo>
                <a:lnTo>
                  <a:pt x="4127" y="9969"/>
                </a:lnTo>
                <a:lnTo>
                  <a:pt x="4381" y="10617"/>
                </a:lnTo>
                <a:lnTo>
                  <a:pt x="4660" y="11645"/>
                </a:lnTo>
                <a:lnTo>
                  <a:pt x="5638" y="10375"/>
                </a:lnTo>
                <a:lnTo>
                  <a:pt x="5829" y="10553"/>
                </a:lnTo>
                <a:lnTo>
                  <a:pt x="5689" y="10617"/>
                </a:lnTo>
                <a:lnTo>
                  <a:pt x="5486" y="10718"/>
                </a:lnTo>
                <a:lnTo>
                  <a:pt x="5727" y="10744"/>
                </a:lnTo>
                <a:lnTo>
                  <a:pt x="6134" y="11112"/>
                </a:lnTo>
                <a:lnTo>
                  <a:pt x="6413" y="10287"/>
                </a:lnTo>
                <a:lnTo>
                  <a:pt x="5994" y="10477"/>
                </a:lnTo>
                <a:lnTo>
                  <a:pt x="6210" y="9842"/>
                </a:lnTo>
                <a:lnTo>
                  <a:pt x="7404" y="10109"/>
                </a:lnTo>
                <a:lnTo>
                  <a:pt x="7518" y="10274"/>
                </a:lnTo>
                <a:lnTo>
                  <a:pt x="7353" y="10350"/>
                </a:lnTo>
                <a:lnTo>
                  <a:pt x="7556" y="10312"/>
                </a:lnTo>
                <a:lnTo>
                  <a:pt x="7658" y="10439"/>
                </a:lnTo>
                <a:lnTo>
                  <a:pt x="5956" y="11480"/>
                </a:lnTo>
                <a:lnTo>
                  <a:pt x="7975" y="10833"/>
                </a:lnTo>
                <a:lnTo>
                  <a:pt x="8597" y="10629"/>
                </a:lnTo>
                <a:lnTo>
                  <a:pt x="8318" y="10604"/>
                </a:lnTo>
                <a:lnTo>
                  <a:pt x="10655" y="10223"/>
                </a:lnTo>
                <a:lnTo>
                  <a:pt x="11353" y="9906"/>
                </a:lnTo>
                <a:close/>
              </a:path>
              <a:path w="49529" h="73659">
                <a:moveTo>
                  <a:pt x="13398" y="15227"/>
                </a:moveTo>
                <a:lnTo>
                  <a:pt x="11379" y="15278"/>
                </a:lnTo>
                <a:lnTo>
                  <a:pt x="11099" y="14833"/>
                </a:lnTo>
                <a:lnTo>
                  <a:pt x="11455" y="14630"/>
                </a:lnTo>
                <a:lnTo>
                  <a:pt x="11049" y="14427"/>
                </a:lnTo>
                <a:lnTo>
                  <a:pt x="10871" y="14122"/>
                </a:lnTo>
                <a:lnTo>
                  <a:pt x="11201" y="13970"/>
                </a:lnTo>
                <a:lnTo>
                  <a:pt x="10858" y="14046"/>
                </a:lnTo>
                <a:lnTo>
                  <a:pt x="10960" y="12979"/>
                </a:lnTo>
                <a:lnTo>
                  <a:pt x="10541" y="13169"/>
                </a:lnTo>
                <a:lnTo>
                  <a:pt x="10668" y="12230"/>
                </a:lnTo>
                <a:lnTo>
                  <a:pt x="10058" y="12509"/>
                </a:lnTo>
                <a:lnTo>
                  <a:pt x="10299" y="12001"/>
                </a:lnTo>
                <a:lnTo>
                  <a:pt x="9588" y="12331"/>
                </a:lnTo>
                <a:lnTo>
                  <a:pt x="9448" y="12395"/>
                </a:lnTo>
                <a:lnTo>
                  <a:pt x="9613" y="12433"/>
                </a:lnTo>
                <a:lnTo>
                  <a:pt x="9855" y="12598"/>
                </a:lnTo>
                <a:lnTo>
                  <a:pt x="9715" y="12661"/>
                </a:lnTo>
                <a:lnTo>
                  <a:pt x="9182" y="12915"/>
                </a:lnTo>
                <a:lnTo>
                  <a:pt x="9893" y="13182"/>
                </a:lnTo>
                <a:lnTo>
                  <a:pt x="10147" y="13347"/>
                </a:lnTo>
                <a:lnTo>
                  <a:pt x="10007" y="13411"/>
                </a:lnTo>
                <a:lnTo>
                  <a:pt x="9474" y="13665"/>
                </a:lnTo>
                <a:lnTo>
                  <a:pt x="10185" y="13931"/>
                </a:lnTo>
                <a:lnTo>
                  <a:pt x="10477" y="14135"/>
                </a:lnTo>
                <a:lnTo>
                  <a:pt x="10312" y="14211"/>
                </a:lnTo>
                <a:lnTo>
                  <a:pt x="10033" y="14338"/>
                </a:lnTo>
                <a:lnTo>
                  <a:pt x="10629" y="14236"/>
                </a:lnTo>
                <a:lnTo>
                  <a:pt x="9829" y="15138"/>
                </a:lnTo>
                <a:lnTo>
                  <a:pt x="10642" y="15265"/>
                </a:lnTo>
                <a:lnTo>
                  <a:pt x="11023" y="15900"/>
                </a:lnTo>
                <a:lnTo>
                  <a:pt x="12255" y="15849"/>
                </a:lnTo>
                <a:lnTo>
                  <a:pt x="13398" y="15227"/>
                </a:lnTo>
                <a:close/>
              </a:path>
              <a:path w="49529" h="73659">
                <a:moveTo>
                  <a:pt x="20815" y="58127"/>
                </a:moveTo>
                <a:lnTo>
                  <a:pt x="20497" y="57378"/>
                </a:lnTo>
                <a:lnTo>
                  <a:pt x="20218" y="56946"/>
                </a:lnTo>
                <a:lnTo>
                  <a:pt x="18110" y="58724"/>
                </a:lnTo>
                <a:lnTo>
                  <a:pt x="20815" y="58127"/>
                </a:lnTo>
                <a:close/>
              </a:path>
              <a:path w="49529" h="73659">
                <a:moveTo>
                  <a:pt x="21132" y="58915"/>
                </a:moveTo>
                <a:lnTo>
                  <a:pt x="21031" y="58089"/>
                </a:lnTo>
                <a:lnTo>
                  <a:pt x="20815" y="58127"/>
                </a:lnTo>
                <a:lnTo>
                  <a:pt x="21132" y="58915"/>
                </a:lnTo>
                <a:close/>
              </a:path>
              <a:path w="49529" h="73659">
                <a:moveTo>
                  <a:pt x="23482" y="55422"/>
                </a:moveTo>
                <a:lnTo>
                  <a:pt x="22885" y="55676"/>
                </a:lnTo>
                <a:lnTo>
                  <a:pt x="23482" y="55422"/>
                </a:lnTo>
                <a:close/>
              </a:path>
              <a:path w="49529" h="73659">
                <a:moveTo>
                  <a:pt x="23749" y="57962"/>
                </a:moveTo>
                <a:lnTo>
                  <a:pt x="23622" y="57848"/>
                </a:lnTo>
                <a:lnTo>
                  <a:pt x="23444" y="57962"/>
                </a:lnTo>
                <a:lnTo>
                  <a:pt x="23749" y="57962"/>
                </a:lnTo>
                <a:close/>
              </a:path>
              <a:path w="49529" h="73659">
                <a:moveTo>
                  <a:pt x="24079" y="57073"/>
                </a:moveTo>
                <a:lnTo>
                  <a:pt x="24015" y="56883"/>
                </a:lnTo>
                <a:lnTo>
                  <a:pt x="23736" y="57023"/>
                </a:lnTo>
                <a:lnTo>
                  <a:pt x="24079" y="57073"/>
                </a:lnTo>
                <a:close/>
              </a:path>
              <a:path w="49529" h="73659">
                <a:moveTo>
                  <a:pt x="24307" y="55295"/>
                </a:moveTo>
                <a:lnTo>
                  <a:pt x="23241" y="55676"/>
                </a:lnTo>
                <a:lnTo>
                  <a:pt x="22948" y="55676"/>
                </a:lnTo>
                <a:lnTo>
                  <a:pt x="22669" y="55803"/>
                </a:lnTo>
                <a:lnTo>
                  <a:pt x="21958" y="55676"/>
                </a:lnTo>
                <a:lnTo>
                  <a:pt x="21361" y="56184"/>
                </a:lnTo>
                <a:lnTo>
                  <a:pt x="21882" y="56311"/>
                </a:lnTo>
                <a:lnTo>
                  <a:pt x="23622" y="57848"/>
                </a:lnTo>
                <a:lnTo>
                  <a:pt x="24091" y="57581"/>
                </a:lnTo>
                <a:lnTo>
                  <a:pt x="23685" y="57200"/>
                </a:lnTo>
                <a:lnTo>
                  <a:pt x="23444" y="57200"/>
                </a:lnTo>
                <a:lnTo>
                  <a:pt x="23736" y="57023"/>
                </a:lnTo>
                <a:lnTo>
                  <a:pt x="23063" y="56946"/>
                </a:lnTo>
                <a:lnTo>
                  <a:pt x="23253" y="56692"/>
                </a:lnTo>
                <a:lnTo>
                  <a:pt x="23355" y="56057"/>
                </a:lnTo>
                <a:lnTo>
                  <a:pt x="23812" y="55803"/>
                </a:lnTo>
                <a:lnTo>
                  <a:pt x="24193" y="55587"/>
                </a:lnTo>
                <a:lnTo>
                  <a:pt x="24307" y="55295"/>
                </a:lnTo>
                <a:close/>
              </a:path>
              <a:path w="49529" h="73659">
                <a:moveTo>
                  <a:pt x="24358" y="55041"/>
                </a:moveTo>
                <a:lnTo>
                  <a:pt x="22580" y="55422"/>
                </a:lnTo>
                <a:lnTo>
                  <a:pt x="23482" y="55422"/>
                </a:lnTo>
                <a:lnTo>
                  <a:pt x="24358" y="55041"/>
                </a:lnTo>
                <a:close/>
              </a:path>
              <a:path w="49529" h="73659">
                <a:moveTo>
                  <a:pt x="24638" y="57962"/>
                </a:moveTo>
                <a:lnTo>
                  <a:pt x="24498" y="58026"/>
                </a:lnTo>
                <a:lnTo>
                  <a:pt x="24638" y="57962"/>
                </a:lnTo>
                <a:close/>
              </a:path>
              <a:path w="49529" h="73659">
                <a:moveTo>
                  <a:pt x="25552" y="64566"/>
                </a:moveTo>
                <a:lnTo>
                  <a:pt x="25450" y="64236"/>
                </a:lnTo>
                <a:lnTo>
                  <a:pt x="22263" y="60629"/>
                </a:lnTo>
                <a:lnTo>
                  <a:pt x="21259" y="59232"/>
                </a:lnTo>
                <a:lnTo>
                  <a:pt x="21132" y="58915"/>
                </a:lnTo>
                <a:lnTo>
                  <a:pt x="21475" y="61772"/>
                </a:lnTo>
                <a:lnTo>
                  <a:pt x="24549" y="63804"/>
                </a:lnTo>
                <a:lnTo>
                  <a:pt x="24663" y="64274"/>
                </a:lnTo>
                <a:lnTo>
                  <a:pt x="23761" y="68148"/>
                </a:lnTo>
                <a:lnTo>
                  <a:pt x="25552" y="64566"/>
                </a:lnTo>
                <a:close/>
              </a:path>
              <a:path w="49529" h="73659">
                <a:moveTo>
                  <a:pt x="27724" y="52235"/>
                </a:moveTo>
                <a:lnTo>
                  <a:pt x="27647" y="51485"/>
                </a:lnTo>
                <a:lnTo>
                  <a:pt x="27305" y="51104"/>
                </a:lnTo>
                <a:lnTo>
                  <a:pt x="27647" y="50850"/>
                </a:lnTo>
                <a:lnTo>
                  <a:pt x="27559" y="50469"/>
                </a:lnTo>
                <a:lnTo>
                  <a:pt x="27470" y="50215"/>
                </a:lnTo>
                <a:lnTo>
                  <a:pt x="27228" y="50215"/>
                </a:lnTo>
                <a:lnTo>
                  <a:pt x="27266" y="49707"/>
                </a:lnTo>
                <a:lnTo>
                  <a:pt x="27165" y="49453"/>
                </a:lnTo>
                <a:lnTo>
                  <a:pt x="27355" y="49199"/>
                </a:lnTo>
                <a:lnTo>
                  <a:pt x="27076" y="49199"/>
                </a:lnTo>
                <a:lnTo>
                  <a:pt x="27546" y="48552"/>
                </a:lnTo>
                <a:lnTo>
                  <a:pt x="25742" y="49072"/>
                </a:lnTo>
                <a:lnTo>
                  <a:pt x="26390" y="49072"/>
                </a:lnTo>
                <a:lnTo>
                  <a:pt x="26250" y="49199"/>
                </a:lnTo>
                <a:lnTo>
                  <a:pt x="25336" y="49707"/>
                </a:lnTo>
                <a:lnTo>
                  <a:pt x="25349" y="49834"/>
                </a:lnTo>
                <a:lnTo>
                  <a:pt x="26377" y="49453"/>
                </a:lnTo>
                <a:lnTo>
                  <a:pt x="26987" y="49453"/>
                </a:lnTo>
                <a:lnTo>
                  <a:pt x="26200" y="50101"/>
                </a:lnTo>
                <a:lnTo>
                  <a:pt x="26454" y="51485"/>
                </a:lnTo>
                <a:lnTo>
                  <a:pt x="27724" y="52235"/>
                </a:lnTo>
                <a:close/>
              </a:path>
              <a:path w="49529" h="73659">
                <a:moveTo>
                  <a:pt x="28016" y="52895"/>
                </a:moveTo>
                <a:lnTo>
                  <a:pt x="27952" y="52374"/>
                </a:lnTo>
                <a:lnTo>
                  <a:pt x="27724" y="52235"/>
                </a:lnTo>
                <a:lnTo>
                  <a:pt x="27724" y="52755"/>
                </a:lnTo>
                <a:lnTo>
                  <a:pt x="28016" y="52895"/>
                </a:lnTo>
                <a:close/>
              </a:path>
              <a:path w="49529" h="73659">
                <a:moveTo>
                  <a:pt x="28270" y="47294"/>
                </a:moveTo>
                <a:lnTo>
                  <a:pt x="27597" y="47675"/>
                </a:lnTo>
                <a:lnTo>
                  <a:pt x="27863" y="47548"/>
                </a:lnTo>
                <a:lnTo>
                  <a:pt x="28270" y="47294"/>
                </a:lnTo>
                <a:close/>
              </a:path>
              <a:path w="49529" h="73659">
                <a:moveTo>
                  <a:pt x="28308" y="48310"/>
                </a:moveTo>
                <a:lnTo>
                  <a:pt x="27711" y="48310"/>
                </a:lnTo>
                <a:lnTo>
                  <a:pt x="27546" y="48552"/>
                </a:lnTo>
                <a:lnTo>
                  <a:pt x="27940" y="48437"/>
                </a:lnTo>
                <a:lnTo>
                  <a:pt x="27774" y="48653"/>
                </a:lnTo>
                <a:lnTo>
                  <a:pt x="28079" y="48437"/>
                </a:lnTo>
                <a:lnTo>
                  <a:pt x="28308" y="48310"/>
                </a:lnTo>
                <a:close/>
              </a:path>
              <a:path w="49529" h="73659">
                <a:moveTo>
                  <a:pt x="28321" y="57454"/>
                </a:moveTo>
                <a:lnTo>
                  <a:pt x="28130" y="56921"/>
                </a:lnTo>
                <a:lnTo>
                  <a:pt x="27571" y="57708"/>
                </a:lnTo>
                <a:lnTo>
                  <a:pt x="28321" y="57454"/>
                </a:lnTo>
                <a:close/>
              </a:path>
              <a:path w="49529" h="73659">
                <a:moveTo>
                  <a:pt x="28473" y="56438"/>
                </a:moveTo>
                <a:lnTo>
                  <a:pt x="28359" y="55930"/>
                </a:lnTo>
                <a:lnTo>
                  <a:pt x="28359" y="55549"/>
                </a:lnTo>
                <a:lnTo>
                  <a:pt x="27889" y="55168"/>
                </a:lnTo>
                <a:lnTo>
                  <a:pt x="26987" y="54914"/>
                </a:lnTo>
                <a:lnTo>
                  <a:pt x="26212" y="55930"/>
                </a:lnTo>
                <a:lnTo>
                  <a:pt x="27749" y="55930"/>
                </a:lnTo>
                <a:lnTo>
                  <a:pt x="28130" y="56921"/>
                </a:lnTo>
                <a:lnTo>
                  <a:pt x="28473" y="56438"/>
                </a:lnTo>
                <a:close/>
              </a:path>
              <a:path w="49529" h="73659">
                <a:moveTo>
                  <a:pt x="28511" y="57899"/>
                </a:moveTo>
                <a:lnTo>
                  <a:pt x="28397" y="57619"/>
                </a:lnTo>
                <a:lnTo>
                  <a:pt x="27698" y="57962"/>
                </a:lnTo>
                <a:lnTo>
                  <a:pt x="28511" y="57899"/>
                </a:lnTo>
                <a:close/>
              </a:path>
              <a:path w="49529" h="73659">
                <a:moveTo>
                  <a:pt x="28714" y="48082"/>
                </a:moveTo>
                <a:lnTo>
                  <a:pt x="28371" y="48310"/>
                </a:lnTo>
                <a:lnTo>
                  <a:pt x="28714" y="48082"/>
                </a:lnTo>
                <a:close/>
              </a:path>
              <a:path w="49529" h="73659">
                <a:moveTo>
                  <a:pt x="29108" y="62026"/>
                </a:moveTo>
                <a:lnTo>
                  <a:pt x="28841" y="61468"/>
                </a:lnTo>
                <a:lnTo>
                  <a:pt x="28676" y="61391"/>
                </a:lnTo>
                <a:lnTo>
                  <a:pt x="28790" y="61925"/>
                </a:lnTo>
                <a:lnTo>
                  <a:pt x="29108" y="62026"/>
                </a:lnTo>
                <a:close/>
              </a:path>
              <a:path w="49529" h="73659">
                <a:moveTo>
                  <a:pt x="29311" y="47498"/>
                </a:moveTo>
                <a:lnTo>
                  <a:pt x="28727" y="47167"/>
                </a:lnTo>
                <a:lnTo>
                  <a:pt x="27863" y="47548"/>
                </a:lnTo>
                <a:lnTo>
                  <a:pt x="27279" y="47929"/>
                </a:lnTo>
                <a:lnTo>
                  <a:pt x="29311" y="47498"/>
                </a:lnTo>
                <a:close/>
              </a:path>
              <a:path w="49529" h="73659">
                <a:moveTo>
                  <a:pt x="29324" y="49961"/>
                </a:moveTo>
                <a:lnTo>
                  <a:pt x="28981" y="50038"/>
                </a:lnTo>
                <a:lnTo>
                  <a:pt x="29324" y="49961"/>
                </a:lnTo>
                <a:close/>
              </a:path>
              <a:path w="49529" h="73659">
                <a:moveTo>
                  <a:pt x="29578" y="62534"/>
                </a:moveTo>
                <a:lnTo>
                  <a:pt x="29451" y="62458"/>
                </a:lnTo>
                <a:lnTo>
                  <a:pt x="29578" y="62534"/>
                </a:lnTo>
                <a:close/>
              </a:path>
              <a:path w="49529" h="73659">
                <a:moveTo>
                  <a:pt x="29705" y="47421"/>
                </a:moveTo>
                <a:lnTo>
                  <a:pt x="29311" y="47498"/>
                </a:lnTo>
                <a:lnTo>
                  <a:pt x="28714" y="48082"/>
                </a:lnTo>
                <a:lnTo>
                  <a:pt x="29705" y="47421"/>
                </a:lnTo>
                <a:close/>
              </a:path>
              <a:path w="49529" h="73659">
                <a:moveTo>
                  <a:pt x="29730" y="56972"/>
                </a:moveTo>
                <a:lnTo>
                  <a:pt x="28524" y="57378"/>
                </a:lnTo>
                <a:lnTo>
                  <a:pt x="28397" y="57619"/>
                </a:lnTo>
                <a:lnTo>
                  <a:pt x="29730" y="56972"/>
                </a:lnTo>
                <a:close/>
              </a:path>
              <a:path w="49529" h="73659">
                <a:moveTo>
                  <a:pt x="29768" y="50088"/>
                </a:moveTo>
                <a:lnTo>
                  <a:pt x="29400" y="50152"/>
                </a:lnTo>
                <a:lnTo>
                  <a:pt x="29768" y="50088"/>
                </a:lnTo>
                <a:close/>
              </a:path>
              <a:path w="49529" h="73659">
                <a:moveTo>
                  <a:pt x="29794" y="54279"/>
                </a:moveTo>
                <a:lnTo>
                  <a:pt x="28956" y="54025"/>
                </a:lnTo>
                <a:lnTo>
                  <a:pt x="28981" y="53898"/>
                </a:lnTo>
                <a:lnTo>
                  <a:pt x="29057" y="53390"/>
                </a:lnTo>
                <a:lnTo>
                  <a:pt x="28016" y="52895"/>
                </a:lnTo>
                <a:lnTo>
                  <a:pt x="28105" y="53644"/>
                </a:lnTo>
                <a:lnTo>
                  <a:pt x="27546" y="54025"/>
                </a:lnTo>
                <a:lnTo>
                  <a:pt x="27787" y="54152"/>
                </a:lnTo>
                <a:lnTo>
                  <a:pt x="28702" y="53898"/>
                </a:lnTo>
                <a:lnTo>
                  <a:pt x="29210" y="54229"/>
                </a:lnTo>
                <a:lnTo>
                  <a:pt x="29235" y="54368"/>
                </a:lnTo>
                <a:lnTo>
                  <a:pt x="29146" y="54508"/>
                </a:lnTo>
                <a:lnTo>
                  <a:pt x="29794" y="54279"/>
                </a:lnTo>
                <a:close/>
              </a:path>
              <a:path w="49529" h="73659">
                <a:moveTo>
                  <a:pt x="29845" y="62077"/>
                </a:moveTo>
                <a:lnTo>
                  <a:pt x="29260" y="62153"/>
                </a:lnTo>
                <a:lnTo>
                  <a:pt x="29006" y="62280"/>
                </a:lnTo>
                <a:lnTo>
                  <a:pt x="29451" y="62458"/>
                </a:lnTo>
                <a:lnTo>
                  <a:pt x="29845" y="62077"/>
                </a:lnTo>
                <a:close/>
              </a:path>
              <a:path w="49529" h="73659">
                <a:moveTo>
                  <a:pt x="29857" y="65278"/>
                </a:moveTo>
                <a:lnTo>
                  <a:pt x="29654" y="65328"/>
                </a:lnTo>
                <a:lnTo>
                  <a:pt x="29857" y="65278"/>
                </a:lnTo>
                <a:close/>
              </a:path>
              <a:path w="49529" h="73659">
                <a:moveTo>
                  <a:pt x="30162" y="61252"/>
                </a:moveTo>
                <a:lnTo>
                  <a:pt x="29946" y="61341"/>
                </a:lnTo>
                <a:lnTo>
                  <a:pt x="30162" y="61264"/>
                </a:lnTo>
                <a:close/>
              </a:path>
              <a:path w="49529" h="73659">
                <a:moveTo>
                  <a:pt x="30175" y="49301"/>
                </a:moveTo>
                <a:lnTo>
                  <a:pt x="29870" y="49415"/>
                </a:lnTo>
                <a:lnTo>
                  <a:pt x="30175" y="49707"/>
                </a:lnTo>
                <a:lnTo>
                  <a:pt x="30175" y="49301"/>
                </a:lnTo>
                <a:close/>
              </a:path>
              <a:path w="49529" h="73659">
                <a:moveTo>
                  <a:pt x="30187" y="65201"/>
                </a:moveTo>
                <a:lnTo>
                  <a:pt x="29857" y="65278"/>
                </a:lnTo>
                <a:lnTo>
                  <a:pt x="30187" y="65201"/>
                </a:lnTo>
                <a:close/>
              </a:path>
              <a:path w="49529" h="73659">
                <a:moveTo>
                  <a:pt x="30213" y="65354"/>
                </a:moveTo>
                <a:lnTo>
                  <a:pt x="30200" y="65201"/>
                </a:lnTo>
                <a:lnTo>
                  <a:pt x="29603" y="65519"/>
                </a:lnTo>
                <a:lnTo>
                  <a:pt x="30213" y="65354"/>
                </a:lnTo>
                <a:close/>
              </a:path>
              <a:path w="49529" h="73659">
                <a:moveTo>
                  <a:pt x="30314" y="56692"/>
                </a:moveTo>
                <a:lnTo>
                  <a:pt x="29730" y="56972"/>
                </a:lnTo>
                <a:lnTo>
                  <a:pt x="30200" y="56819"/>
                </a:lnTo>
                <a:lnTo>
                  <a:pt x="30314" y="56692"/>
                </a:lnTo>
                <a:close/>
              </a:path>
              <a:path w="49529" h="73659">
                <a:moveTo>
                  <a:pt x="30340" y="63169"/>
                </a:moveTo>
                <a:close/>
              </a:path>
              <a:path w="49529" h="73659">
                <a:moveTo>
                  <a:pt x="30619" y="63931"/>
                </a:moveTo>
                <a:lnTo>
                  <a:pt x="30429" y="64058"/>
                </a:lnTo>
                <a:lnTo>
                  <a:pt x="30581" y="64020"/>
                </a:lnTo>
                <a:close/>
              </a:path>
              <a:path w="49529" h="73659">
                <a:moveTo>
                  <a:pt x="30632" y="50673"/>
                </a:moveTo>
                <a:lnTo>
                  <a:pt x="30327" y="50711"/>
                </a:lnTo>
                <a:lnTo>
                  <a:pt x="30429" y="50850"/>
                </a:lnTo>
                <a:lnTo>
                  <a:pt x="30568" y="50812"/>
                </a:lnTo>
                <a:lnTo>
                  <a:pt x="30632" y="50673"/>
                </a:lnTo>
                <a:close/>
              </a:path>
              <a:path w="49529" h="73659">
                <a:moveTo>
                  <a:pt x="30721" y="54368"/>
                </a:moveTo>
                <a:lnTo>
                  <a:pt x="30314" y="54533"/>
                </a:lnTo>
                <a:lnTo>
                  <a:pt x="30632" y="54533"/>
                </a:lnTo>
                <a:lnTo>
                  <a:pt x="30721" y="54368"/>
                </a:lnTo>
                <a:close/>
              </a:path>
              <a:path w="49529" h="73659">
                <a:moveTo>
                  <a:pt x="30746" y="64147"/>
                </a:moveTo>
                <a:lnTo>
                  <a:pt x="30581" y="64185"/>
                </a:lnTo>
                <a:lnTo>
                  <a:pt x="30746" y="64147"/>
                </a:lnTo>
                <a:close/>
              </a:path>
              <a:path w="49529" h="73659">
                <a:moveTo>
                  <a:pt x="30822" y="64274"/>
                </a:moveTo>
                <a:lnTo>
                  <a:pt x="30657" y="64312"/>
                </a:lnTo>
                <a:lnTo>
                  <a:pt x="30822" y="64274"/>
                </a:lnTo>
                <a:close/>
              </a:path>
              <a:path w="49529" h="73659">
                <a:moveTo>
                  <a:pt x="30848" y="53898"/>
                </a:moveTo>
                <a:lnTo>
                  <a:pt x="30187" y="54025"/>
                </a:lnTo>
                <a:lnTo>
                  <a:pt x="29933" y="54229"/>
                </a:lnTo>
                <a:lnTo>
                  <a:pt x="30848" y="53898"/>
                </a:lnTo>
                <a:close/>
              </a:path>
              <a:path w="49529" h="73659">
                <a:moveTo>
                  <a:pt x="30911" y="59867"/>
                </a:moveTo>
                <a:lnTo>
                  <a:pt x="30670" y="59982"/>
                </a:lnTo>
                <a:lnTo>
                  <a:pt x="30734" y="60121"/>
                </a:lnTo>
                <a:lnTo>
                  <a:pt x="30848" y="59982"/>
                </a:lnTo>
                <a:close/>
              </a:path>
              <a:path w="49529" h="73659">
                <a:moveTo>
                  <a:pt x="30937" y="54279"/>
                </a:moveTo>
                <a:lnTo>
                  <a:pt x="30899" y="54025"/>
                </a:lnTo>
                <a:lnTo>
                  <a:pt x="30721" y="54368"/>
                </a:lnTo>
                <a:lnTo>
                  <a:pt x="30937" y="54279"/>
                </a:lnTo>
                <a:close/>
              </a:path>
              <a:path w="49529" h="73659">
                <a:moveTo>
                  <a:pt x="30975" y="63715"/>
                </a:moveTo>
                <a:lnTo>
                  <a:pt x="30365" y="63182"/>
                </a:lnTo>
                <a:lnTo>
                  <a:pt x="30213" y="63296"/>
                </a:lnTo>
                <a:lnTo>
                  <a:pt x="30619" y="63931"/>
                </a:lnTo>
                <a:lnTo>
                  <a:pt x="30797" y="63804"/>
                </a:lnTo>
                <a:lnTo>
                  <a:pt x="30975" y="63715"/>
                </a:lnTo>
                <a:close/>
              </a:path>
              <a:path w="49529" h="73659">
                <a:moveTo>
                  <a:pt x="31140" y="63931"/>
                </a:moveTo>
                <a:lnTo>
                  <a:pt x="30670" y="64008"/>
                </a:lnTo>
                <a:lnTo>
                  <a:pt x="31140" y="63931"/>
                </a:lnTo>
                <a:close/>
              </a:path>
              <a:path w="49529" h="73659">
                <a:moveTo>
                  <a:pt x="31203" y="64058"/>
                </a:moveTo>
                <a:lnTo>
                  <a:pt x="30899" y="64109"/>
                </a:lnTo>
                <a:lnTo>
                  <a:pt x="30810" y="64236"/>
                </a:lnTo>
                <a:lnTo>
                  <a:pt x="31203" y="64058"/>
                </a:lnTo>
                <a:close/>
              </a:path>
              <a:path w="49529" h="73659">
                <a:moveTo>
                  <a:pt x="31737" y="60782"/>
                </a:moveTo>
                <a:lnTo>
                  <a:pt x="30924" y="60883"/>
                </a:lnTo>
                <a:lnTo>
                  <a:pt x="30378" y="60121"/>
                </a:lnTo>
                <a:lnTo>
                  <a:pt x="30645" y="59994"/>
                </a:lnTo>
                <a:lnTo>
                  <a:pt x="30302" y="59232"/>
                </a:lnTo>
                <a:lnTo>
                  <a:pt x="30251" y="58216"/>
                </a:lnTo>
                <a:lnTo>
                  <a:pt x="29654" y="57835"/>
                </a:lnTo>
                <a:lnTo>
                  <a:pt x="28511" y="57899"/>
                </a:lnTo>
                <a:lnTo>
                  <a:pt x="28638" y="58127"/>
                </a:lnTo>
                <a:lnTo>
                  <a:pt x="29489" y="58851"/>
                </a:lnTo>
                <a:lnTo>
                  <a:pt x="29997" y="60121"/>
                </a:lnTo>
                <a:lnTo>
                  <a:pt x="30099" y="61137"/>
                </a:lnTo>
                <a:lnTo>
                  <a:pt x="30822" y="61137"/>
                </a:lnTo>
                <a:lnTo>
                  <a:pt x="30175" y="61391"/>
                </a:lnTo>
                <a:lnTo>
                  <a:pt x="30162" y="61518"/>
                </a:lnTo>
                <a:lnTo>
                  <a:pt x="29933" y="61645"/>
                </a:lnTo>
                <a:lnTo>
                  <a:pt x="29565" y="61772"/>
                </a:lnTo>
                <a:lnTo>
                  <a:pt x="30162" y="61518"/>
                </a:lnTo>
                <a:lnTo>
                  <a:pt x="29476" y="61518"/>
                </a:lnTo>
                <a:lnTo>
                  <a:pt x="29845" y="61391"/>
                </a:lnTo>
                <a:lnTo>
                  <a:pt x="29933" y="61252"/>
                </a:lnTo>
                <a:lnTo>
                  <a:pt x="29819" y="60629"/>
                </a:lnTo>
                <a:lnTo>
                  <a:pt x="29603" y="60248"/>
                </a:lnTo>
                <a:lnTo>
                  <a:pt x="28422" y="60629"/>
                </a:lnTo>
                <a:lnTo>
                  <a:pt x="28803" y="61391"/>
                </a:lnTo>
                <a:lnTo>
                  <a:pt x="28930" y="61518"/>
                </a:lnTo>
                <a:lnTo>
                  <a:pt x="29718" y="61925"/>
                </a:lnTo>
                <a:lnTo>
                  <a:pt x="29908" y="62026"/>
                </a:lnTo>
                <a:lnTo>
                  <a:pt x="31546" y="61887"/>
                </a:lnTo>
                <a:lnTo>
                  <a:pt x="31470" y="61468"/>
                </a:lnTo>
                <a:lnTo>
                  <a:pt x="31381" y="61341"/>
                </a:lnTo>
                <a:lnTo>
                  <a:pt x="31445" y="61137"/>
                </a:lnTo>
                <a:lnTo>
                  <a:pt x="31648" y="60883"/>
                </a:lnTo>
                <a:close/>
              </a:path>
              <a:path w="49529" h="73659">
                <a:moveTo>
                  <a:pt x="31864" y="62103"/>
                </a:moveTo>
                <a:lnTo>
                  <a:pt x="31673" y="62191"/>
                </a:lnTo>
                <a:lnTo>
                  <a:pt x="31826" y="62166"/>
                </a:lnTo>
                <a:close/>
              </a:path>
              <a:path w="49529" h="73659">
                <a:moveTo>
                  <a:pt x="31877" y="47675"/>
                </a:moveTo>
                <a:lnTo>
                  <a:pt x="29286" y="48552"/>
                </a:lnTo>
                <a:lnTo>
                  <a:pt x="30162" y="48437"/>
                </a:lnTo>
                <a:lnTo>
                  <a:pt x="30492" y="48285"/>
                </a:lnTo>
                <a:lnTo>
                  <a:pt x="30772" y="48158"/>
                </a:lnTo>
                <a:lnTo>
                  <a:pt x="31877" y="47675"/>
                </a:lnTo>
                <a:close/>
              </a:path>
              <a:path w="49529" h="73659">
                <a:moveTo>
                  <a:pt x="31991" y="60756"/>
                </a:moveTo>
                <a:lnTo>
                  <a:pt x="31965" y="60502"/>
                </a:lnTo>
                <a:lnTo>
                  <a:pt x="31737" y="60782"/>
                </a:lnTo>
                <a:lnTo>
                  <a:pt x="31991" y="60756"/>
                </a:lnTo>
                <a:close/>
              </a:path>
              <a:path w="49529" h="73659">
                <a:moveTo>
                  <a:pt x="32016" y="62484"/>
                </a:moveTo>
                <a:lnTo>
                  <a:pt x="31902" y="62166"/>
                </a:lnTo>
                <a:lnTo>
                  <a:pt x="30949" y="62534"/>
                </a:lnTo>
                <a:lnTo>
                  <a:pt x="31673" y="62191"/>
                </a:lnTo>
                <a:lnTo>
                  <a:pt x="29857" y="62484"/>
                </a:lnTo>
                <a:lnTo>
                  <a:pt x="29730" y="62788"/>
                </a:lnTo>
                <a:lnTo>
                  <a:pt x="29933" y="63195"/>
                </a:lnTo>
                <a:lnTo>
                  <a:pt x="29933" y="62839"/>
                </a:lnTo>
                <a:lnTo>
                  <a:pt x="30264" y="63106"/>
                </a:lnTo>
                <a:lnTo>
                  <a:pt x="30505" y="63042"/>
                </a:lnTo>
                <a:lnTo>
                  <a:pt x="30454" y="62915"/>
                </a:lnTo>
                <a:lnTo>
                  <a:pt x="30975" y="63030"/>
                </a:lnTo>
                <a:lnTo>
                  <a:pt x="31203" y="62915"/>
                </a:lnTo>
                <a:lnTo>
                  <a:pt x="31445" y="62788"/>
                </a:lnTo>
                <a:lnTo>
                  <a:pt x="31699" y="62661"/>
                </a:lnTo>
                <a:lnTo>
                  <a:pt x="31915" y="62534"/>
                </a:lnTo>
                <a:close/>
              </a:path>
              <a:path w="49529" h="73659">
                <a:moveTo>
                  <a:pt x="32131" y="62534"/>
                </a:moveTo>
                <a:lnTo>
                  <a:pt x="31762" y="62623"/>
                </a:lnTo>
                <a:lnTo>
                  <a:pt x="32131" y="62534"/>
                </a:lnTo>
                <a:close/>
              </a:path>
              <a:path w="49529" h="73659">
                <a:moveTo>
                  <a:pt x="32131" y="58470"/>
                </a:moveTo>
                <a:lnTo>
                  <a:pt x="31889" y="58534"/>
                </a:lnTo>
                <a:lnTo>
                  <a:pt x="32131" y="58470"/>
                </a:lnTo>
                <a:close/>
              </a:path>
              <a:path w="49529" h="73659">
                <a:moveTo>
                  <a:pt x="32397" y="57378"/>
                </a:moveTo>
                <a:lnTo>
                  <a:pt x="32194" y="57454"/>
                </a:lnTo>
                <a:lnTo>
                  <a:pt x="32321" y="57442"/>
                </a:lnTo>
                <a:close/>
              </a:path>
              <a:path w="49529" h="73659">
                <a:moveTo>
                  <a:pt x="32588" y="61772"/>
                </a:moveTo>
                <a:lnTo>
                  <a:pt x="31711" y="61861"/>
                </a:lnTo>
                <a:lnTo>
                  <a:pt x="31864" y="62103"/>
                </a:lnTo>
                <a:lnTo>
                  <a:pt x="32588" y="61772"/>
                </a:lnTo>
                <a:close/>
              </a:path>
              <a:path w="49529" h="73659">
                <a:moveTo>
                  <a:pt x="32664" y="57315"/>
                </a:moveTo>
                <a:lnTo>
                  <a:pt x="32448" y="57404"/>
                </a:lnTo>
                <a:lnTo>
                  <a:pt x="32651" y="57454"/>
                </a:lnTo>
                <a:lnTo>
                  <a:pt x="32664" y="57315"/>
                </a:lnTo>
                <a:close/>
              </a:path>
              <a:path w="49529" h="73659">
                <a:moveTo>
                  <a:pt x="32829" y="50977"/>
                </a:moveTo>
                <a:lnTo>
                  <a:pt x="32258" y="50596"/>
                </a:lnTo>
                <a:lnTo>
                  <a:pt x="31470" y="50063"/>
                </a:lnTo>
                <a:lnTo>
                  <a:pt x="31000" y="49199"/>
                </a:lnTo>
                <a:lnTo>
                  <a:pt x="30784" y="48818"/>
                </a:lnTo>
                <a:lnTo>
                  <a:pt x="31965" y="48056"/>
                </a:lnTo>
                <a:lnTo>
                  <a:pt x="30734" y="48183"/>
                </a:lnTo>
                <a:lnTo>
                  <a:pt x="30467" y="48310"/>
                </a:lnTo>
                <a:lnTo>
                  <a:pt x="30365" y="48691"/>
                </a:lnTo>
                <a:lnTo>
                  <a:pt x="29768" y="48945"/>
                </a:lnTo>
                <a:lnTo>
                  <a:pt x="30137" y="48691"/>
                </a:lnTo>
                <a:lnTo>
                  <a:pt x="30365" y="48691"/>
                </a:lnTo>
                <a:lnTo>
                  <a:pt x="30365" y="48412"/>
                </a:lnTo>
                <a:lnTo>
                  <a:pt x="30048" y="48691"/>
                </a:lnTo>
                <a:lnTo>
                  <a:pt x="29273" y="48564"/>
                </a:lnTo>
                <a:lnTo>
                  <a:pt x="28905" y="48691"/>
                </a:lnTo>
                <a:lnTo>
                  <a:pt x="28117" y="48564"/>
                </a:lnTo>
                <a:lnTo>
                  <a:pt x="28422" y="48310"/>
                </a:lnTo>
                <a:lnTo>
                  <a:pt x="27774" y="48653"/>
                </a:lnTo>
                <a:lnTo>
                  <a:pt x="27419" y="49123"/>
                </a:lnTo>
                <a:lnTo>
                  <a:pt x="28232" y="48945"/>
                </a:lnTo>
                <a:lnTo>
                  <a:pt x="28486" y="49453"/>
                </a:lnTo>
                <a:lnTo>
                  <a:pt x="27520" y="50038"/>
                </a:lnTo>
                <a:lnTo>
                  <a:pt x="27470" y="50215"/>
                </a:lnTo>
                <a:lnTo>
                  <a:pt x="28282" y="50215"/>
                </a:lnTo>
                <a:lnTo>
                  <a:pt x="28981" y="50038"/>
                </a:lnTo>
                <a:lnTo>
                  <a:pt x="28702" y="49961"/>
                </a:lnTo>
                <a:lnTo>
                  <a:pt x="29781" y="49453"/>
                </a:lnTo>
                <a:lnTo>
                  <a:pt x="29743" y="49301"/>
                </a:lnTo>
                <a:lnTo>
                  <a:pt x="29616" y="49199"/>
                </a:lnTo>
                <a:lnTo>
                  <a:pt x="29298" y="49199"/>
                </a:lnTo>
                <a:lnTo>
                  <a:pt x="29883" y="48945"/>
                </a:lnTo>
                <a:lnTo>
                  <a:pt x="30162" y="48818"/>
                </a:lnTo>
                <a:lnTo>
                  <a:pt x="30175" y="49301"/>
                </a:lnTo>
                <a:lnTo>
                  <a:pt x="30480" y="49199"/>
                </a:lnTo>
                <a:lnTo>
                  <a:pt x="30632" y="50673"/>
                </a:lnTo>
                <a:lnTo>
                  <a:pt x="31203" y="50596"/>
                </a:lnTo>
                <a:lnTo>
                  <a:pt x="30645" y="50787"/>
                </a:lnTo>
                <a:lnTo>
                  <a:pt x="30683" y="51231"/>
                </a:lnTo>
                <a:lnTo>
                  <a:pt x="30594" y="51104"/>
                </a:lnTo>
                <a:lnTo>
                  <a:pt x="30429" y="50850"/>
                </a:lnTo>
                <a:lnTo>
                  <a:pt x="29171" y="51231"/>
                </a:lnTo>
                <a:lnTo>
                  <a:pt x="29718" y="50977"/>
                </a:lnTo>
                <a:lnTo>
                  <a:pt x="30264" y="50723"/>
                </a:lnTo>
                <a:lnTo>
                  <a:pt x="30162" y="50469"/>
                </a:lnTo>
                <a:lnTo>
                  <a:pt x="30073" y="50342"/>
                </a:lnTo>
                <a:lnTo>
                  <a:pt x="29552" y="50190"/>
                </a:lnTo>
                <a:lnTo>
                  <a:pt x="29552" y="50469"/>
                </a:lnTo>
                <a:lnTo>
                  <a:pt x="29502" y="50977"/>
                </a:lnTo>
                <a:lnTo>
                  <a:pt x="28994" y="50850"/>
                </a:lnTo>
                <a:lnTo>
                  <a:pt x="28752" y="50723"/>
                </a:lnTo>
                <a:lnTo>
                  <a:pt x="28943" y="50723"/>
                </a:lnTo>
                <a:lnTo>
                  <a:pt x="29552" y="50469"/>
                </a:lnTo>
                <a:lnTo>
                  <a:pt x="29552" y="50190"/>
                </a:lnTo>
                <a:lnTo>
                  <a:pt x="29121" y="50342"/>
                </a:lnTo>
                <a:lnTo>
                  <a:pt x="28422" y="50469"/>
                </a:lnTo>
                <a:lnTo>
                  <a:pt x="28790" y="50342"/>
                </a:lnTo>
                <a:lnTo>
                  <a:pt x="29083" y="50215"/>
                </a:lnTo>
                <a:lnTo>
                  <a:pt x="29400" y="50152"/>
                </a:lnTo>
                <a:lnTo>
                  <a:pt x="29070" y="50063"/>
                </a:lnTo>
                <a:lnTo>
                  <a:pt x="28346" y="50342"/>
                </a:lnTo>
                <a:lnTo>
                  <a:pt x="27838" y="50711"/>
                </a:lnTo>
                <a:lnTo>
                  <a:pt x="27724" y="51562"/>
                </a:lnTo>
                <a:lnTo>
                  <a:pt x="28105" y="51993"/>
                </a:lnTo>
                <a:lnTo>
                  <a:pt x="28435" y="51993"/>
                </a:lnTo>
                <a:lnTo>
                  <a:pt x="30124" y="51231"/>
                </a:lnTo>
                <a:lnTo>
                  <a:pt x="30403" y="51104"/>
                </a:lnTo>
                <a:lnTo>
                  <a:pt x="29718" y="51485"/>
                </a:lnTo>
                <a:lnTo>
                  <a:pt x="31851" y="51231"/>
                </a:lnTo>
                <a:lnTo>
                  <a:pt x="32804" y="51117"/>
                </a:lnTo>
                <a:lnTo>
                  <a:pt x="32829" y="50977"/>
                </a:lnTo>
                <a:close/>
              </a:path>
              <a:path w="49529" h="73659">
                <a:moveTo>
                  <a:pt x="32956" y="57200"/>
                </a:moveTo>
                <a:lnTo>
                  <a:pt x="32702" y="57277"/>
                </a:lnTo>
                <a:lnTo>
                  <a:pt x="32956" y="57200"/>
                </a:lnTo>
                <a:close/>
              </a:path>
              <a:path w="49529" h="73659">
                <a:moveTo>
                  <a:pt x="33451" y="41668"/>
                </a:moveTo>
                <a:lnTo>
                  <a:pt x="32727" y="41998"/>
                </a:lnTo>
                <a:lnTo>
                  <a:pt x="32524" y="42100"/>
                </a:lnTo>
                <a:lnTo>
                  <a:pt x="32766" y="42125"/>
                </a:lnTo>
                <a:lnTo>
                  <a:pt x="33172" y="42494"/>
                </a:lnTo>
                <a:lnTo>
                  <a:pt x="33451" y="41668"/>
                </a:lnTo>
                <a:close/>
              </a:path>
              <a:path w="49529" h="73659">
                <a:moveTo>
                  <a:pt x="39433" y="53416"/>
                </a:moveTo>
                <a:lnTo>
                  <a:pt x="38112" y="53759"/>
                </a:lnTo>
                <a:lnTo>
                  <a:pt x="39014" y="52730"/>
                </a:lnTo>
                <a:lnTo>
                  <a:pt x="37122" y="53340"/>
                </a:lnTo>
                <a:lnTo>
                  <a:pt x="36791" y="53441"/>
                </a:lnTo>
                <a:lnTo>
                  <a:pt x="37172" y="53517"/>
                </a:lnTo>
                <a:lnTo>
                  <a:pt x="37503" y="53911"/>
                </a:lnTo>
                <a:lnTo>
                  <a:pt x="37363" y="53949"/>
                </a:lnTo>
                <a:lnTo>
                  <a:pt x="36068" y="54698"/>
                </a:lnTo>
                <a:lnTo>
                  <a:pt x="37655" y="54089"/>
                </a:lnTo>
                <a:lnTo>
                  <a:pt x="37896" y="54013"/>
                </a:lnTo>
                <a:lnTo>
                  <a:pt x="39433" y="53416"/>
                </a:lnTo>
                <a:close/>
              </a:path>
              <a:path w="49529" h="73659">
                <a:moveTo>
                  <a:pt x="40462" y="55562"/>
                </a:moveTo>
                <a:lnTo>
                  <a:pt x="38811" y="56032"/>
                </a:lnTo>
                <a:lnTo>
                  <a:pt x="37795" y="56413"/>
                </a:lnTo>
                <a:lnTo>
                  <a:pt x="38239" y="56591"/>
                </a:lnTo>
                <a:lnTo>
                  <a:pt x="39458" y="56032"/>
                </a:lnTo>
                <a:lnTo>
                  <a:pt x="40462" y="55562"/>
                </a:lnTo>
                <a:close/>
              </a:path>
              <a:path w="49529" h="73659">
                <a:moveTo>
                  <a:pt x="40792" y="63030"/>
                </a:moveTo>
                <a:lnTo>
                  <a:pt x="40322" y="62839"/>
                </a:lnTo>
                <a:lnTo>
                  <a:pt x="40373" y="63030"/>
                </a:lnTo>
                <a:lnTo>
                  <a:pt x="40513" y="63182"/>
                </a:lnTo>
                <a:lnTo>
                  <a:pt x="40690" y="63106"/>
                </a:lnTo>
                <a:close/>
              </a:path>
              <a:path w="49529" h="73659">
                <a:moveTo>
                  <a:pt x="41719" y="60629"/>
                </a:moveTo>
                <a:lnTo>
                  <a:pt x="41605" y="59982"/>
                </a:lnTo>
                <a:lnTo>
                  <a:pt x="41186" y="58851"/>
                </a:lnTo>
                <a:lnTo>
                  <a:pt x="39878" y="58851"/>
                </a:lnTo>
                <a:lnTo>
                  <a:pt x="40373" y="58420"/>
                </a:lnTo>
                <a:lnTo>
                  <a:pt x="40855" y="58000"/>
                </a:lnTo>
                <a:lnTo>
                  <a:pt x="40601" y="58013"/>
                </a:lnTo>
                <a:lnTo>
                  <a:pt x="40195" y="57950"/>
                </a:lnTo>
                <a:lnTo>
                  <a:pt x="39687" y="57873"/>
                </a:lnTo>
                <a:lnTo>
                  <a:pt x="40665" y="57277"/>
                </a:lnTo>
                <a:lnTo>
                  <a:pt x="39814" y="57645"/>
                </a:lnTo>
                <a:lnTo>
                  <a:pt x="40881" y="57010"/>
                </a:lnTo>
                <a:lnTo>
                  <a:pt x="39268" y="56476"/>
                </a:lnTo>
                <a:lnTo>
                  <a:pt x="39077" y="56565"/>
                </a:lnTo>
                <a:lnTo>
                  <a:pt x="38531" y="56921"/>
                </a:lnTo>
                <a:lnTo>
                  <a:pt x="38138" y="57404"/>
                </a:lnTo>
                <a:lnTo>
                  <a:pt x="38582" y="57683"/>
                </a:lnTo>
                <a:lnTo>
                  <a:pt x="38849" y="57810"/>
                </a:lnTo>
                <a:lnTo>
                  <a:pt x="39433" y="57810"/>
                </a:lnTo>
                <a:lnTo>
                  <a:pt x="39192" y="57912"/>
                </a:lnTo>
                <a:lnTo>
                  <a:pt x="39408" y="59270"/>
                </a:lnTo>
                <a:lnTo>
                  <a:pt x="39738" y="58978"/>
                </a:lnTo>
                <a:lnTo>
                  <a:pt x="39966" y="59232"/>
                </a:lnTo>
                <a:lnTo>
                  <a:pt x="40068" y="61391"/>
                </a:lnTo>
                <a:lnTo>
                  <a:pt x="39814" y="62661"/>
                </a:lnTo>
                <a:lnTo>
                  <a:pt x="40322" y="62839"/>
                </a:lnTo>
                <a:lnTo>
                  <a:pt x="41719" y="60629"/>
                </a:lnTo>
                <a:close/>
              </a:path>
              <a:path w="49529" h="73659">
                <a:moveTo>
                  <a:pt x="46012" y="64693"/>
                </a:moveTo>
                <a:lnTo>
                  <a:pt x="42456" y="64820"/>
                </a:lnTo>
                <a:lnTo>
                  <a:pt x="41694" y="64439"/>
                </a:lnTo>
                <a:lnTo>
                  <a:pt x="41300" y="64058"/>
                </a:lnTo>
                <a:lnTo>
                  <a:pt x="39128" y="64947"/>
                </a:lnTo>
                <a:lnTo>
                  <a:pt x="39116" y="64693"/>
                </a:lnTo>
                <a:lnTo>
                  <a:pt x="39116" y="64566"/>
                </a:lnTo>
                <a:lnTo>
                  <a:pt x="39103" y="64439"/>
                </a:lnTo>
                <a:lnTo>
                  <a:pt x="39979" y="64185"/>
                </a:lnTo>
                <a:lnTo>
                  <a:pt x="41236" y="64058"/>
                </a:lnTo>
                <a:lnTo>
                  <a:pt x="40728" y="63423"/>
                </a:lnTo>
                <a:lnTo>
                  <a:pt x="40106" y="63677"/>
                </a:lnTo>
                <a:lnTo>
                  <a:pt x="40106" y="63804"/>
                </a:lnTo>
                <a:lnTo>
                  <a:pt x="40106" y="63957"/>
                </a:lnTo>
                <a:lnTo>
                  <a:pt x="39928" y="64058"/>
                </a:lnTo>
                <a:lnTo>
                  <a:pt x="39573" y="64185"/>
                </a:lnTo>
                <a:lnTo>
                  <a:pt x="39878" y="64058"/>
                </a:lnTo>
                <a:lnTo>
                  <a:pt x="40106" y="63957"/>
                </a:lnTo>
                <a:lnTo>
                  <a:pt x="40106" y="63804"/>
                </a:lnTo>
                <a:lnTo>
                  <a:pt x="39865" y="63931"/>
                </a:lnTo>
                <a:lnTo>
                  <a:pt x="39522" y="64058"/>
                </a:lnTo>
                <a:lnTo>
                  <a:pt x="39814" y="63931"/>
                </a:lnTo>
                <a:lnTo>
                  <a:pt x="40106" y="63804"/>
                </a:lnTo>
                <a:lnTo>
                  <a:pt x="40106" y="63677"/>
                </a:lnTo>
                <a:lnTo>
                  <a:pt x="39522" y="63804"/>
                </a:lnTo>
                <a:lnTo>
                  <a:pt x="40068" y="63550"/>
                </a:lnTo>
                <a:lnTo>
                  <a:pt x="40678" y="63423"/>
                </a:lnTo>
                <a:lnTo>
                  <a:pt x="40513" y="63182"/>
                </a:lnTo>
                <a:lnTo>
                  <a:pt x="39801" y="63525"/>
                </a:lnTo>
                <a:lnTo>
                  <a:pt x="39649" y="63296"/>
                </a:lnTo>
                <a:lnTo>
                  <a:pt x="39547" y="63042"/>
                </a:lnTo>
                <a:lnTo>
                  <a:pt x="39497" y="62788"/>
                </a:lnTo>
                <a:lnTo>
                  <a:pt x="38582" y="62788"/>
                </a:lnTo>
                <a:lnTo>
                  <a:pt x="38798" y="62522"/>
                </a:lnTo>
                <a:lnTo>
                  <a:pt x="39166" y="62280"/>
                </a:lnTo>
                <a:lnTo>
                  <a:pt x="39547" y="62026"/>
                </a:lnTo>
                <a:lnTo>
                  <a:pt x="39700" y="61925"/>
                </a:lnTo>
                <a:lnTo>
                  <a:pt x="39789" y="61772"/>
                </a:lnTo>
                <a:lnTo>
                  <a:pt x="39547" y="61645"/>
                </a:lnTo>
                <a:lnTo>
                  <a:pt x="39585" y="61391"/>
                </a:lnTo>
                <a:lnTo>
                  <a:pt x="39611" y="61264"/>
                </a:lnTo>
                <a:lnTo>
                  <a:pt x="39497" y="60782"/>
                </a:lnTo>
                <a:lnTo>
                  <a:pt x="39052" y="60375"/>
                </a:lnTo>
                <a:lnTo>
                  <a:pt x="37490" y="60756"/>
                </a:lnTo>
                <a:lnTo>
                  <a:pt x="38773" y="60121"/>
                </a:lnTo>
                <a:lnTo>
                  <a:pt x="39027" y="59994"/>
                </a:lnTo>
                <a:lnTo>
                  <a:pt x="38658" y="59867"/>
                </a:lnTo>
                <a:lnTo>
                  <a:pt x="38201" y="59486"/>
                </a:lnTo>
                <a:lnTo>
                  <a:pt x="37338" y="57327"/>
                </a:lnTo>
                <a:lnTo>
                  <a:pt x="36855" y="56959"/>
                </a:lnTo>
                <a:lnTo>
                  <a:pt x="36855" y="60121"/>
                </a:lnTo>
                <a:lnTo>
                  <a:pt x="35229" y="61036"/>
                </a:lnTo>
                <a:lnTo>
                  <a:pt x="35229" y="64198"/>
                </a:lnTo>
                <a:lnTo>
                  <a:pt x="34594" y="64439"/>
                </a:lnTo>
                <a:lnTo>
                  <a:pt x="33896" y="64566"/>
                </a:lnTo>
                <a:lnTo>
                  <a:pt x="34264" y="64439"/>
                </a:lnTo>
                <a:lnTo>
                  <a:pt x="34556" y="64312"/>
                </a:lnTo>
                <a:lnTo>
                  <a:pt x="35229" y="64198"/>
                </a:lnTo>
                <a:lnTo>
                  <a:pt x="35229" y="61036"/>
                </a:lnTo>
                <a:lnTo>
                  <a:pt x="35191" y="61391"/>
                </a:lnTo>
                <a:lnTo>
                  <a:pt x="34544" y="61582"/>
                </a:lnTo>
                <a:lnTo>
                  <a:pt x="34544" y="62788"/>
                </a:lnTo>
                <a:lnTo>
                  <a:pt x="34315" y="62915"/>
                </a:lnTo>
                <a:lnTo>
                  <a:pt x="33959" y="63042"/>
                </a:lnTo>
                <a:lnTo>
                  <a:pt x="34544" y="62788"/>
                </a:lnTo>
                <a:lnTo>
                  <a:pt x="34544" y="61582"/>
                </a:lnTo>
                <a:lnTo>
                  <a:pt x="34290" y="61645"/>
                </a:lnTo>
                <a:lnTo>
                  <a:pt x="34442" y="61518"/>
                </a:lnTo>
                <a:lnTo>
                  <a:pt x="34709" y="61391"/>
                </a:lnTo>
                <a:lnTo>
                  <a:pt x="35191" y="61391"/>
                </a:lnTo>
                <a:lnTo>
                  <a:pt x="35191" y="61048"/>
                </a:lnTo>
                <a:lnTo>
                  <a:pt x="34798" y="61264"/>
                </a:lnTo>
                <a:lnTo>
                  <a:pt x="34328" y="61264"/>
                </a:lnTo>
                <a:lnTo>
                  <a:pt x="34239" y="61087"/>
                </a:lnTo>
                <a:lnTo>
                  <a:pt x="34239" y="62026"/>
                </a:lnTo>
                <a:lnTo>
                  <a:pt x="33883" y="62191"/>
                </a:lnTo>
                <a:lnTo>
                  <a:pt x="34239" y="62026"/>
                </a:lnTo>
                <a:lnTo>
                  <a:pt x="34239" y="61087"/>
                </a:lnTo>
                <a:lnTo>
                  <a:pt x="33883" y="60375"/>
                </a:lnTo>
                <a:lnTo>
                  <a:pt x="33705" y="60248"/>
                </a:lnTo>
                <a:lnTo>
                  <a:pt x="33693" y="63550"/>
                </a:lnTo>
                <a:lnTo>
                  <a:pt x="33172" y="63754"/>
                </a:lnTo>
                <a:lnTo>
                  <a:pt x="33172" y="66217"/>
                </a:lnTo>
                <a:lnTo>
                  <a:pt x="32283" y="66471"/>
                </a:lnTo>
                <a:lnTo>
                  <a:pt x="32423" y="66344"/>
                </a:lnTo>
                <a:lnTo>
                  <a:pt x="32689" y="66217"/>
                </a:lnTo>
                <a:lnTo>
                  <a:pt x="32219" y="66344"/>
                </a:lnTo>
                <a:lnTo>
                  <a:pt x="32372" y="66217"/>
                </a:lnTo>
                <a:lnTo>
                  <a:pt x="32639" y="66090"/>
                </a:lnTo>
                <a:lnTo>
                  <a:pt x="33121" y="66090"/>
                </a:lnTo>
                <a:lnTo>
                  <a:pt x="32689" y="66217"/>
                </a:lnTo>
                <a:lnTo>
                  <a:pt x="33172" y="66217"/>
                </a:lnTo>
                <a:lnTo>
                  <a:pt x="33172" y="63754"/>
                </a:lnTo>
                <a:lnTo>
                  <a:pt x="33032" y="63804"/>
                </a:lnTo>
                <a:lnTo>
                  <a:pt x="32346" y="63931"/>
                </a:lnTo>
                <a:lnTo>
                  <a:pt x="32994" y="63677"/>
                </a:lnTo>
                <a:lnTo>
                  <a:pt x="33693" y="63550"/>
                </a:lnTo>
                <a:lnTo>
                  <a:pt x="33693" y="60248"/>
                </a:lnTo>
                <a:lnTo>
                  <a:pt x="32029" y="59105"/>
                </a:lnTo>
                <a:lnTo>
                  <a:pt x="31940" y="58724"/>
                </a:lnTo>
                <a:lnTo>
                  <a:pt x="31724" y="58724"/>
                </a:lnTo>
                <a:lnTo>
                  <a:pt x="31394" y="58724"/>
                </a:lnTo>
                <a:lnTo>
                  <a:pt x="31648" y="58597"/>
                </a:lnTo>
                <a:lnTo>
                  <a:pt x="31889" y="58534"/>
                </a:lnTo>
                <a:lnTo>
                  <a:pt x="31673" y="57708"/>
                </a:lnTo>
                <a:lnTo>
                  <a:pt x="32321" y="57454"/>
                </a:lnTo>
                <a:lnTo>
                  <a:pt x="32194" y="57454"/>
                </a:lnTo>
                <a:lnTo>
                  <a:pt x="32385" y="57378"/>
                </a:lnTo>
                <a:lnTo>
                  <a:pt x="32143" y="57327"/>
                </a:lnTo>
                <a:lnTo>
                  <a:pt x="31889" y="57200"/>
                </a:lnTo>
                <a:lnTo>
                  <a:pt x="32080" y="57073"/>
                </a:lnTo>
                <a:lnTo>
                  <a:pt x="32689" y="56819"/>
                </a:lnTo>
                <a:lnTo>
                  <a:pt x="32664" y="57277"/>
                </a:lnTo>
                <a:lnTo>
                  <a:pt x="33959" y="56819"/>
                </a:lnTo>
                <a:lnTo>
                  <a:pt x="33401" y="58127"/>
                </a:lnTo>
                <a:lnTo>
                  <a:pt x="33286" y="58534"/>
                </a:lnTo>
                <a:lnTo>
                  <a:pt x="33502" y="59105"/>
                </a:lnTo>
                <a:lnTo>
                  <a:pt x="33604" y="59994"/>
                </a:lnTo>
                <a:lnTo>
                  <a:pt x="34137" y="60502"/>
                </a:lnTo>
                <a:lnTo>
                  <a:pt x="36855" y="60121"/>
                </a:lnTo>
                <a:lnTo>
                  <a:pt x="36855" y="56959"/>
                </a:lnTo>
                <a:lnTo>
                  <a:pt x="36677" y="56819"/>
                </a:lnTo>
                <a:lnTo>
                  <a:pt x="36347" y="56565"/>
                </a:lnTo>
                <a:lnTo>
                  <a:pt x="36182" y="56438"/>
                </a:lnTo>
                <a:lnTo>
                  <a:pt x="35852" y="56184"/>
                </a:lnTo>
                <a:lnTo>
                  <a:pt x="35179" y="55549"/>
                </a:lnTo>
                <a:lnTo>
                  <a:pt x="34086" y="54533"/>
                </a:lnTo>
                <a:lnTo>
                  <a:pt x="34099" y="54279"/>
                </a:lnTo>
                <a:lnTo>
                  <a:pt x="34823" y="53644"/>
                </a:lnTo>
                <a:lnTo>
                  <a:pt x="35267" y="53263"/>
                </a:lnTo>
                <a:lnTo>
                  <a:pt x="35407" y="53136"/>
                </a:lnTo>
                <a:lnTo>
                  <a:pt x="34188" y="53009"/>
                </a:lnTo>
                <a:lnTo>
                  <a:pt x="33235" y="53263"/>
                </a:lnTo>
                <a:lnTo>
                  <a:pt x="33210" y="54279"/>
                </a:lnTo>
                <a:lnTo>
                  <a:pt x="32981" y="54406"/>
                </a:lnTo>
                <a:lnTo>
                  <a:pt x="32626" y="54533"/>
                </a:lnTo>
                <a:lnTo>
                  <a:pt x="33210" y="54279"/>
                </a:lnTo>
                <a:lnTo>
                  <a:pt x="33210" y="53251"/>
                </a:lnTo>
                <a:lnTo>
                  <a:pt x="32867" y="53009"/>
                </a:lnTo>
                <a:lnTo>
                  <a:pt x="32473" y="53263"/>
                </a:lnTo>
                <a:lnTo>
                  <a:pt x="30784" y="53771"/>
                </a:lnTo>
                <a:lnTo>
                  <a:pt x="31330" y="53517"/>
                </a:lnTo>
                <a:lnTo>
                  <a:pt x="31877" y="53263"/>
                </a:lnTo>
                <a:lnTo>
                  <a:pt x="32804" y="53009"/>
                </a:lnTo>
                <a:lnTo>
                  <a:pt x="32677" y="52882"/>
                </a:lnTo>
                <a:lnTo>
                  <a:pt x="32004" y="52895"/>
                </a:lnTo>
                <a:lnTo>
                  <a:pt x="31788" y="53009"/>
                </a:lnTo>
                <a:lnTo>
                  <a:pt x="31432" y="53136"/>
                </a:lnTo>
                <a:lnTo>
                  <a:pt x="32004" y="52895"/>
                </a:lnTo>
                <a:lnTo>
                  <a:pt x="32677" y="52882"/>
                </a:lnTo>
                <a:lnTo>
                  <a:pt x="32689" y="51866"/>
                </a:lnTo>
                <a:lnTo>
                  <a:pt x="32804" y="51155"/>
                </a:lnTo>
                <a:lnTo>
                  <a:pt x="31330" y="51866"/>
                </a:lnTo>
                <a:lnTo>
                  <a:pt x="32232" y="51358"/>
                </a:lnTo>
                <a:lnTo>
                  <a:pt x="30861" y="51600"/>
                </a:lnTo>
                <a:lnTo>
                  <a:pt x="30861" y="53263"/>
                </a:lnTo>
                <a:lnTo>
                  <a:pt x="30632" y="53390"/>
                </a:lnTo>
                <a:lnTo>
                  <a:pt x="30276" y="53517"/>
                </a:lnTo>
                <a:lnTo>
                  <a:pt x="30568" y="53390"/>
                </a:lnTo>
                <a:lnTo>
                  <a:pt x="30861" y="53263"/>
                </a:lnTo>
                <a:lnTo>
                  <a:pt x="30861" y="51600"/>
                </a:lnTo>
                <a:lnTo>
                  <a:pt x="30822" y="53136"/>
                </a:lnTo>
                <a:lnTo>
                  <a:pt x="30594" y="53263"/>
                </a:lnTo>
                <a:lnTo>
                  <a:pt x="30238" y="53390"/>
                </a:lnTo>
                <a:lnTo>
                  <a:pt x="30822" y="53136"/>
                </a:lnTo>
                <a:lnTo>
                  <a:pt x="30822" y="51600"/>
                </a:lnTo>
                <a:lnTo>
                  <a:pt x="28435" y="51993"/>
                </a:lnTo>
                <a:lnTo>
                  <a:pt x="30124" y="51993"/>
                </a:lnTo>
                <a:lnTo>
                  <a:pt x="29400" y="53390"/>
                </a:lnTo>
                <a:lnTo>
                  <a:pt x="30314" y="53898"/>
                </a:lnTo>
                <a:lnTo>
                  <a:pt x="30848" y="53898"/>
                </a:lnTo>
                <a:lnTo>
                  <a:pt x="29908" y="54254"/>
                </a:lnTo>
                <a:lnTo>
                  <a:pt x="30899" y="54025"/>
                </a:lnTo>
                <a:lnTo>
                  <a:pt x="31953" y="53771"/>
                </a:lnTo>
                <a:lnTo>
                  <a:pt x="32486" y="53644"/>
                </a:lnTo>
                <a:lnTo>
                  <a:pt x="31064" y="54229"/>
                </a:lnTo>
                <a:lnTo>
                  <a:pt x="31038" y="54368"/>
                </a:lnTo>
                <a:lnTo>
                  <a:pt x="31381" y="55295"/>
                </a:lnTo>
                <a:lnTo>
                  <a:pt x="31978" y="55549"/>
                </a:lnTo>
                <a:lnTo>
                  <a:pt x="32232" y="55803"/>
                </a:lnTo>
                <a:lnTo>
                  <a:pt x="32905" y="55587"/>
                </a:lnTo>
                <a:lnTo>
                  <a:pt x="32956" y="56565"/>
                </a:lnTo>
                <a:lnTo>
                  <a:pt x="32308" y="56946"/>
                </a:lnTo>
                <a:lnTo>
                  <a:pt x="31610" y="57073"/>
                </a:lnTo>
                <a:lnTo>
                  <a:pt x="31978" y="56819"/>
                </a:lnTo>
                <a:lnTo>
                  <a:pt x="32258" y="56692"/>
                </a:lnTo>
                <a:lnTo>
                  <a:pt x="32956" y="56565"/>
                </a:lnTo>
                <a:lnTo>
                  <a:pt x="32956" y="55587"/>
                </a:lnTo>
                <a:lnTo>
                  <a:pt x="32804" y="55676"/>
                </a:lnTo>
                <a:lnTo>
                  <a:pt x="32156" y="56007"/>
                </a:lnTo>
                <a:lnTo>
                  <a:pt x="32156" y="56438"/>
                </a:lnTo>
                <a:lnTo>
                  <a:pt x="32105" y="56692"/>
                </a:lnTo>
                <a:lnTo>
                  <a:pt x="31699" y="56946"/>
                </a:lnTo>
                <a:lnTo>
                  <a:pt x="31216" y="57073"/>
                </a:lnTo>
                <a:lnTo>
                  <a:pt x="31496" y="56883"/>
                </a:lnTo>
                <a:lnTo>
                  <a:pt x="31623" y="56819"/>
                </a:lnTo>
                <a:lnTo>
                  <a:pt x="32105" y="56692"/>
                </a:lnTo>
                <a:lnTo>
                  <a:pt x="32105" y="56464"/>
                </a:lnTo>
                <a:lnTo>
                  <a:pt x="31597" y="56692"/>
                </a:lnTo>
                <a:lnTo>
                  <a:pt x="30988" y="56819"/>
                </a:lnTo>
                <a:lnTo>
                  <a:pt x="31546" y="56565"/>
                </a:lnTo>
                <a:lnTo>
                  <a:pt x="32156" y="56438"/>
                </a:lnTo>
                <a:lnTo>
                  <a:pt x="32156" y="56007"/>
                </a:lnTo>
                <a:lnTo>
                  <a:pt x="30797" y="56769"/>
                </a:lnTo>
                <a:lnTo>
                  <a:pt x="31813" y="56438"/>
                </a:lnTo>
                <a:lnTo>
                  <a:pt x="30784" y="56819"/>
                </a:lnTo>
                <a:lnTo>
                  <a:pt x="30810" y="56692"/>
                </a:lnTo>
                <a:lnTo>
                  <a:pt x="30937" y="56184"/>
                </a:lnTo>
                <a:lnTo>
                  <a:pt x="30822" y="55549"/>
                </a:lnTo>
                <a:lnTo>
                  <a:pt x="30759" y="55422"/>
                </a:lnTo>
                <a:lnTo>
                  <a:pt x="30353" y="55041"/>
                </a:lnTo>
                <a:lnTo>
                  <a:pt x="30556" y="54660"/>
                </a:lnTo>
                <a:lnTo>
                  <a:pt x="30010" y="54660"/>
                </a:lnTo>
                <a:lnTo>
                  <a:pt x="29057" y="54660"/>
                </a:lnTo>
                <a:lnTo>
                  <a:pt x="28892" y="54914"/>
                </a:lnTo>
                <a:lnTo>
                  <a:pt x="29845" y="55549"/>
                </a:lnTo>
                <a:lnTo>
                  <a:pt x="29921" y="55803"/>
                </a:lnTo>
                <a:lnTo>
                  <a:pt x="29438" y="56311"/>
                </a:lnTo>
                <a:lnTo>
                  <a:pt x="29959" y="56692"/>
                </a:lnTo>
                <a:lnTo>
                  <a:pt x="30314" y="56692"/>
                </a:lnTo>
                <a:lnTo>
                  <a:pt x="30568" y="56692"/>
                </a:lnTo>
                <a:lnTo>
                  <a:pt x="30340" y="56769"/>
                </a:lnTo>
                <a:lnTo>
                  <a:pt x="30416" y="57835"/>
                </a:lnTo>
                <a:lnTo>
                  <a:pt x="30505" y="58026"/>
                </a:lnTo>
                <a:lnTo>
                  <a:pt x="30619" y="58610"/>
                </a:lnTo>
                <a:lnTo>
                  <a:pt x="30746" y="58851"/>
                </a:lnTo>
                <a:lnTo>
                  <a:pt x="30911" y="59105"/>
                </a:lnTo>
                <a:lnTo>
                  <a:pt x="31496" y="59232"/>
                </a:lnTo>
                <a:lnTo>
                  <a:pt x="30949" y="59867"/>
                </a:lnTo>
                <a:lnTo>
                  <a:pt x="31623" y="59994"/>
                </a:lnTo>
                <a:lnTo>
                  <a:pt x="31864" y="59994"/>
                </a:lnTo>
                <a:lnTo>
                  <a:pt x="31978" y="60121"/>
                </a:lnTo>
                <a:lnTo>
                  <a:pt x="31965" y="60502"/>
                </a:lnTo>
                <a:lnTo>
                  <a:pt x="32181" y="60248"/>
                </a:lnTo>
                <a:lnTo>
                  <a:pt x="32270" y="60883"/>
                </a:lnTo>
                <a:lnTo>
                  <a:pt x="32385" y="61252"/>
                </a:lnTo>
                <a:lnTo>
                  <a:pt x="32486" y="61518"/>
                </a:lnTo>
                <a:lnTo>
                  <a:pt x="32778" y="61645"/>
                </a:lnTo>
                <a:lnTo>
                  <a:pt x="32308" y="62484"/>
                </a:lnTo>
                <a:lnTo>
                  <a:pt x="33616" y="62153"/>
                </a:lnTo>
                <a:lnTo>
                  <a:pt x="32893" y="62534"/>
                </a:lnTo>
                <a:lnTo>
                  <a:pt x="31000" y="63030"/>
                </a:lnTo>
                <a:lnTo>
                  <a:pt x="31064" y="63677"/>
                </a:lnTo>
                <a:lnTo>
                  <a:pt x="31775" y="63550"/>
                </a:lnTo>
                <a:lnTo>
                  <a:pt x="31140" y="63931"/>
                </a:lnTo>
                <a:lnTo>
                  <a:pt x="31750" y="63804"/>
                </a:lnTo>
                <a:lnTo>
                  <a:pt x="31203" y="64058"/>
                </a:lnTo>
                <a:lnTo>
                  <a:pt x="31800" y="63931"/>
                </a:lnTo>
                <a:lnTo>
                  <a:pt x="32067" y="63804"/>
                </a:lnTo>
                <a:lnTo>
                  <a:pt x="32613" y="63550"/>
                </a:lnTo>
                <a:lnTo>
                  <a:pt x="33540" y="63296"/>
                </a:lnTo>
                <a:lnTo>
                  <a:pt x="32296" y="63792"/>
                </a:lnTo>
                <a:lnTo>
                  <a:pt x="32296" y="65328"/>
                </a:lnTo>
                <a:lnTo>
                  <a:pt x="32067" y="65455"/>
                </a:lnTo>
                <a:lnTo>
                  <a:pt x="31711" y="65582"/>
                </a:lnTo>
                <a:lnTo>
                  <a:pt x="32296" y="65328"/>
                </a:lnTo>
                <a:lnTo>
                  <a:pt x="32296" y="63792"/>
                </a:lnTo>
                <a:lnTo>
                  <a:pt x="32283" y="64693"/>
                </a:lnTo>
                <a:lnTo>
                  <a:pt x="31330" y="65062"/>
                </a:lnTo>
                <a:lnTo>
                  <a:pt x="30340" y="65328"/>
                </a:lnTo>
                <a:lnTo>
                  <a:pt x="30264" y="65963"/>
                </a:lnTo>
                <a:lnTo>
                  <a:pt x="30187" y="67360"/>
                </a:lnTo>
                <a:lnTo>
                  <a:pt x="29514" y="67233"/>
                </a:lnTo>
                <a:lnTo>
                  <a:pt x="29095" y="67106"/>
                </a:lnTo>
                <a:lnTo>
                  <a:pt x="29387" y="66852"/>
                </a:lnTo>
                <a:lnTo>
                  <a:pt x="30022" y="66598"/>
                </a:lnTo>
                <a:lnTo>
                  <a:pt x="30187" y="67360"/>
                </a:lnTo>
                <a:lnTo>
                  <a:pt x="30187" y="65951"/>
                </a:lnTo>
                <a:lnTo>
                  <a:pt x="30111" y="66217"/>
                </a:lnTo>
                <a:lnTo>
                  <a:pt x="29781" y="66344"/>
                </a:lnTo>
                <a:lnTo>
                  <a:pt x="28092" y="66852"/>
                </a:lnTo>
                <a:lnTo>
                  <a:pt x="29184" y="66344"/>
                </a:lnTo>
                <a:lnTo>
                  <a:pt x="30111" y="66217"/>
                </a:lnTo>
                <a:lnTo>
                  <a:pt x="30111" y="65938"/>
                </a:lnTo>
                <a:lnTo>
                  <a:pt x="29616" y="65836"/>
                </a:lnTo>
                <a:lnTo>
                  <a:pt x="29070" y="65709"/>
                </a:lnTo>
                <a:lnTo>
                  <a:pt x="29502" y="65582"/>
                </a:lnTo>
                <a:lnTo>
                  <a:pt x="28930" y="65709"/>
                </a:lnTo>
                <a:lnTo>
                  <a:pt x="29679" y="65354"/>
                </a:lnTo>
                <a:lnTo>
                  <a:pt x="30124" y="65125"/>
                </a:lnTo>
                <a:lnTo>
                  <a:pt x="29895" y="64947"/>
                </a:lnTo>
                <a:lnTo>
                  <a:pt x="29743" y="64947"/>
                </a:lnTo>
                <a:lnTo>
                  <a:pt x="29870" y="64820"/>
                </a:lnTo>
                <a:lnTo>
                  <a:pt x="30581" y="64439"/>
                </a:lnTo>
                <a:lnTo>
                  <a:pt x="30327" y="65036"/>
                </a:lnTo>
                <a:lnTo>
                  <a:pt x="30276" y="65176"/>
                </a:lnTo>
                <a:lnTo>
                  <a:pt x="31229" y="64947"/>
                </a:lnTo>
                <a:lnTo>
                  <a:pt x="32283" y="64693"/>
                </a:lnTo>
                <a:lnTo>
                  <a:pt x="32283" y="63792"/>
                </a:lnTo>
                <a:lnTo>
                  <a:pt x="31254" y="64185"/>
                </a:lnTo>
                <a:lnTo>
                  <a:pt x="31724" y="64185"/>
                </a:lnTo>
                <a:lnTo>
                  <a:pt x="30835" y="64439"/>
                </a:lnTo>
                <a:lnTo>
                  <a:pt x="30988" y="64312"/>
                </a:lnTo>
                <a:lnTo>
                  <a:pt x="31229" y="64185"/>
                </a:lnTo>
                <a:lnTo>
                  <a:pt x="30975" y="64236"/>
                </a:lnTo>
                <a:lnTo>
                  <a:pt x="29222" y="65074"/>
                </a:lnTo>
                <a:lnTo>
                  <a:pt x="29819" y="64693"/>
                </a:lnTo>
                <a:lnTo>
                  <a:pt x="30213" y="64020"/>
                </a:lnTo>
                <a:lnTo>
                  <a:pt x="30149" y="63677"/>
                </a:lnTo>
                <a:lnTo>
                  <a:pt x="29933" y="63195"/>
                </a:lnTo>
                <a:lnTo>
                  <a:pt x="28168" y="63677"/>
                </a:lnTo>
                <a:lnTo>
                  <a:pt x="29108" y="62788"/>
                </a:lnTo>
                <a:lnTo>
                  <a:pt x="29337" y="62572"/>
                </a:lnTo>
                <a:lnTo>
                  <a:pt x="28003" y="62788"/>
                </a:lnTo>
                <a:lnTo>
                  <a:pt x="29006" y="62280"/>
                </a:lnTo>
                <a:lnTo>
                  <a:pt x="28816" y="62191"/>
                </a:lnTo>
                <a:lnTo>
                  <a:pt x="28702" y="61887"/>
                </a:lnTo>
                <a:lnTo>
                  <a:pt x="26758" y="61264"/>
                </a:lnTo>
                <a:lnTo>
                  <a:pt x="26720" y="59613"/>
                </a:lnTo>
                <a:lnTo>
                  <a:pt x="26454" y="59232"/>
                </a:lnTo>
                <a:lnTo>
                  <a:pt x="26377" y="59105"/>
                </a:lnTo>
                <a:lnTo>
                  <a:pt x="26123" y="58737"/>
                </a:lnTo>
                <a:lnTo>
                  <a:pt x="26123" y="59232"/>
                </a:lnTo>
                <a:lnTo>
                  <a:pt x="25565" y="59613"/>
                </a:lnTo>
                <a:lnTo>
                  <a:pt x="24955" y="59613"/>
                </a:lnTo>
                <a:lnTo>
                  <a:pt x="25514" y="59359"/>
                </a:lnTo>
                <a:lnTo>
                  <a:pt x="26123" y="59232"/>
                </a:lnTo>
                <a:lnTo>
                  <a:pt x="26123" y="58737"/>
                </a:lnTo>
                <a:lnTo>
                  <a:pt x="26035" y="58597"/>
                </a:lnTo>
                <a:lnTo>
                  <a:pt x="26022" y="58089"/>
                </a:lnTo>
                <a:lnTo>
                  <a:pt x="26098" y="57708"/>
                </a:lnTo>
                <a:lnTo>
                  <a:pt x="25971" y="57404"/>
                </a:lnTo>
                <a:lnTo>
                  <a:pt x="25565" y="56921"/>
                </a:lnTo>
                <a:lnTo>
                  <a:pt x="25565" y="58597"/>
                </a:lnTo>
                <a:lnTo>
                  <a:pt x="25527" y="59105"/>
                </a:lnTo>
                <a:lnTo>
                  <a:pt x="25438" y="59359"/>
                </a:lnTo>
                <a:lnTo>
                  <a:pt x="25209" y="59486"/>
                </a:lnTo>
                <a:lnTo>
                  <a:pt x="24853" y="59613"/>
                </a:lnTo>
                <a:lnTo>
                  <a:pt x="25438" y="59359"/>
                </a:lnTo>
                <a:lnTo>
                  <a:pt x="25438" y="59093"/>
                </a:lnTo>
                <a:lnTo>
                  <a:pt x="24980" y="58978"/>
                </a:lnTo>
                <a:lnTo>
                  <a:pt x="24765" y="58978"/>
                </a:lnTo>
                <a:lnTo>
                  <a:pt x="24955" y="58851"/>
                </a:lnTo>
                <a:lnTo>
                  <a:pt x="25565" y="58597"/>
                </a:lnTo>
                <a:lnTo>
                  <a:pt x="25565" y="56921"/>
                </a:lnTo>
                <a:lnTo>
                  <a:pt x="25374" y="56692"/>
                </a:lnTo>
                <a:lnTo>
                  <a:pt x="25412" y="56438"/>
                </a:lnTo>
                <a:lnTo>
                  <a:pt x="23939" y="56692"/>
                </a:lnTo>
                <a:lnTo>
                  <a:pt x="24015" y="56883"/>
                </a:lnTo>
                <a:lnTo>
                  <a:pt x="24371" y="56692"/>
                </a:lnTo>
                <a:lnTo>
                  <a:pt x="24091" y="57581"/>
                </a:lnTo>
                <a:lnTo>
                  <a:pt x="24574" y="57327"/>
                </a:lnTo>
                <a:lnTo>
                  <a:pt x="24638" y="57962"/>
                </a:lnTo>
                <a:lnTo>
                  <a:pt x="24917" y="57835"/>
                </a:lnTo>
                <a:lnTo>
                  <a:pt x="25527" y="57708"/>
                </a:lnTo>
                <a:lnTo>
                  <a:pt x="24968" y="57962"/>
                </a:lnTo>
                <a:lnTo>
                  <a:pt x="24650" y="58026"/>
                </a:lnTo>
                <a:lnTo>
                  <a:pt x="24498" y="58051"/>
                </a:lnTo>
                <a:lnTo>
                  <a:pt x="24358" y="58089"/>
                </a:lnTo>
                <a:lnTo>
                  <a:pt x="23990" y="57962"/>
                </a:lnTo>
                <a:lnTo>
                  <a:pt x="23749" y="57962"/>
                </a:lnTo>
                <a:lnTo>
                  <a:pt x="23926" y="58851"/>
                </a:lnTo>
                <a:lnTo>
                  <a:pt x="23482" y="61391"/>
                </a:lnTo>
                <a:lnTo>
                  <a:pt x="27762" y="64173"/>
                </a:lnTo>
                <a:lnTo>
                  <a:pt x="27876" y="64439"/>
                </a:lnTo>
                <a:lnTo>
                  <a:pt x="26238" y="66852"/>
                </a:lnTo>
                <a:lnTo>
                  <a:pt x="26200" y="67106"/>
                </a:lnTo>
                <a:lnTo>
                  <a:pt x="27038" y="69265"/>
                </a:lnTo>
                <a:lnTo>
                  <a:pt x="27101" y="69900"/>
                </a:lnTo>
                <a:lnTo>
                  <a:pt x="26504" y="70789"/>
                </a:lnTo>
                <a:lnTo>
                  <a:pt x="26111" y="70154"/>
                </a:lnTo>
                <a:lnTo>
                  <a:pt x="23736" y="68262"/>
                </a:lnTo>
                <a:lnTo>
                  <a:pt x="23380" y="69773"/>
                </a:lnTo>
                <a:lnTo>
                  <a:pt x="25400" y="70281"/>
                </a:lnTo>
                <a:lnTo>
                  <a:pt x="24295" y="72440"/>
                </a:lnTo>
                <a:lnTo>
                  <a:pt x="23050" y="73202"/>
                </a:lnTo>
                <a:lnTo>
                  <a:pt x="24066" y="73075"/>
                </a:lnTo>
                <a:lnTo>
                  <a:pt x="30416" y="70789"/>
                </a:lnTo>
                <a:lnTo>
                  <a:pt x="32880" y="69900"/>
                </a:lnTo>
                <a:lnTo>
                  <a:pt x="39573" y="67360"/>
                </a:lnTo>
                <a:lnTo>
                  <a:pt x="41579" y="66598"/>
                </a:lnTo>
                <a:lnTo>
                  <a:pt x="41922" y="66471"/>
                </a:lnTo>
                <a:lnTo>
                  <a:pt x="42583" y="66217"/>
                </a:lnTo>
                <a:lnTo>
                  <a:pt x="42875" y="66090"/>
                </a:lnTo>
                <a:lnTo>
                  <a:pt x="43154" y="65963"/>
                </a:lnTo>
                <a:lnTo>
                  <a:pt x="44018" y="65582"/>
                </a:lnTo>
                <a:lnTo>
                  <a:pt x="44589" y="65328"/>
                </a:lnTo>
                <a:lnTo>
                  <a:pt x="45732" y="64820"/>
                </a:lnTo>
                <a:lnTo>
                  <a:pt x="46012" y="64693"/>
                </a:lnTo>
                <a:close/>
              </a:path>
              <a:path w="49529" h="73659">
                <a:moveTo>
                  <a:pt x="48653" y="61963"/>
                </a:moveTo>
                <a:lnTo>
                  <a:pt x="47967" y="62077"/>
                </a:lnTo>
                <a:lnTo>
                  <a:pt x="47675" y="62204"/>
                </a:lnTo>
                <a:lnTo>
                  <a:pt x="47307" y="62369"/>
                </a:lnTo>
                <a:lnTo>
                  <a:pt x="48006" y="62268"/>
                </a:lnTo>
                <a:lnTo>
                  <a:pt x="48298" y="62128"/>
                </a:lnTo>
                <a:lnTo>
                  <a:pt x="48653" y="61963"/>
                </a:lnTo>
                <a:close/>
              </a:path>
              <a:path w="49529" h="73659">
                <a:moveTo>
                  <a:pt x="48679" y="56997"/>
                </a:moveTo>
                <a:lnTo>
                  <a:pt x="47993" y="57111"/>
                </a:lnTo>
                <a:lnTo>
                  <a:pt x="47701" y="57238"/>
                </a:lnTo>
                <a:lnTo>
                  <a:pt x="47332" y="57404"/>
                </a:lnTo>
                <a:lnTo>
                  <a:pt x="48031" y="57302"/>
                </a:lnTo>
                <a:lnTo>
                  <a:pt x="48323" y="57162"/>
                </a:lnTo>
                <a:lnTo>
                  <a:pt x="48679" y="56997"/>
                </a:lnTo>
                <a:close/>
              </a:path>
              <a:path w="49529" h="73659">
                <a:moveTo>
                  <a:pt x="48717" y="62280"/>
                </a:moveTo>
                <a:lnTo>
                  <a:pt x="47777" y="62458"/>
                </a:lnTo>
                <a:lnTo>
                  <a:pt x="46685" y="62966"/>
                </a:lnTo>
                <a:lnTo>
                  <a:pt x="48387" y="62433"/>
                </a:lnTo>
                <a:lnTo>
                  <a:pt x="48717" y="62280"/>
                </a:lnTo>
                <a:close/>
              </a:path>
              <a:path w="49529" h="73659">
                <a:moveTo>
                  <a:pt x="48856" y="58064"/>
                </a:moveTo>
                <a:lnTo>
                  <a:pt x="48374" y="58153"/>
                </a:lnTo>
                <a:lnTo>
                  <a:pt x="48107" y="58280"/>
                </a:lnTo>
                <a:lnTo>
                  <a:pt x="47955" y="58343"/>
                </a:lnTo>
                <a:lnTo>
                  <a:pt x="48437" y="58254"/>
                </a:lnTo>
                <a:lnTo>
                  <a:pt x="48704" y="58127"/>
                </a:lnTo>
                <a:lnTo>
                  <a:pt x="48856" y="58064"/>
                </a:lnTo>
                <a:close/>
              </a:path>
              <a:path w="49529" h="73659">
                <a:moveTo>
                  <a:pt x="48895" y="63474"/>
                </a:moveTo>
                <a:lnTo>
                  <a:pt x="48285" y="63754"/>
                </a:lnTo>
                <a:lnTo>
                  <a:pt x="48094" y="63842"/>
                </a:lnTo>
                <a:lnTo>
                  <a:pt x="48310" y="63881"/>
                </a:lnTo>
                <a:lnTo>
                  <a:pt x="48844" y="64084"/>
                </a:lnTo>
                <a:lnTo>
                  <a:pt x="48895" y="63474"/>
                </a:lnTo>
                <a:close/>
              </a:path>
              <a:path w="49529" h="73659">
                <a:moveTo>
                  <a:pt x="49390" y="57670"/>
                </a:moveTo>
                <a:lnTo>
                  <a:pt x="48412" y="57924"/>
                </a:lnTo>
                <a:lnTo>
                  <a:pt x="48450" y="57315"/>
                </a:lnTo>
                <a:lnTo>
                  <a:pt x="47840" y="57594"/>
                </a:lnTo>
                <a:lnTo>
                  <a:pt x="47650" y="57683"/>
                </a:lnTo>
                <a:lnTo>
                  <a:pt x="47866" y="57721"/>
                </a:lnTo>
                <a:lnTo>
                  <a:pt x="48387" y="57924"/>
                </a:lnTo>
                <a:lnTo>
                  <a:pt x="47409" y="58166"/>
                </a:lnTo>
                <a:lnTo>
                  <a:pt x="46723" y="58483"/>
                </a:lnTo>
                <a:lnTo>
                  <a:pt x="48666" y="58013"/>
                </a:lnTo>
                <a:lnTo>
                  <a:pt x="49390" y="57670"/>
                </a:lnTo>
                <a:close/>
              </a:path>
            </a:pathLst>
          </a:custGeom>
          <a:solidFill>
            <a:srgbClr val="B88F51"/>
          </a:solidFill>
        </p:spPr>
        <p:txBody>
          <a:bodyPr wrap="square" lIns="0" tIns="0" rIns="0" bIns="0" rtlCol="0"/>
          <a:lstStyle/>
          <a:p>
            <a:endParaRPr sz="2511"/>
          </a:p>
        </p:txBody>
      </p:sp>
      <p:sp>
        <p:nvSpPr>
          <p:cNvPr id="225" name="bg object 225"/>
          <p:cNvSpPr/>
          <p:nvPr/>
        </p:nvSpPr>
        <p:spPr>
          <a:xfrm>
            <a:off x="7887931" y="352575"/>
            <a:ext cx="12700" cy="12303"/>
          </a:xfrm>
          <a:custGeom>
            <a:avLst/>
            <a:gdLst/>
            <a:ahLst/>
            <a:cxnLst/>
            <a:rect l="l" t="t" r="r" b="b"/>
            <a:pathLst>
              <a:path w="20320" h="19684">
                <a:moveTo>
                  <a:pt x="1625" y="4127"/>
                </a:moveTo>
                <a:lnTo>
                  <a:pt x="1447" y="3568"/>
                </a:lnTo>
                <a:lnTo>
                  <a:pt x="838" y="3848"/>
                </a:lnTo>
                <a:lnTo>
                  <a:pt x="381" y="4051"/>
                </a:lnTo>
                <a:lnTo>
                  <a:pt x="977" y="4241"/>
                </a:lnTo>
                <a:lnTo>
                  <a:pt x="1193" y="4330"/>
                </a:lnTo>
                <a:lnTo>
                  <a:pt x="495" y="4648"/>
                </a:lnTo>
                <a:lnTo>
                  <a:pt x="12" y="4864"/>
                </a:lnTo>
                <a:lnTo>
                  <a:pt x="647" y="5067"/>
                </a:lnTo>
                <a:lnTo>
                  <a:pt x="1117" y="5486"/>
                </a:lnTo>
                <a:lnTo>
                  <a:pt x="1498" y="4445"/>
                </a:lnTo>
                <a:lnTo>
                  <a:pt x="1549" y="4305"/>
                </a:lnTo>
                <a:lnTo>
                  <a:pt x="1625" y="4127"/>
                </a:lnTo>
                <a:close/>
              </a:path>
              <a:path w="20320" h="19684">
                <a:moveTo>
                  <a:pt x="2349" y="2260"/>
                </a:moveTo>
                <a:lnTo>
                  <a:pt x="1638" y="2590"/>
                </a:lnTo>
                <a:lnTo>
                  <a:pt x="1498" y="2654"/>
                </a:lnTo>
                <a:lnTo>
                  <a:pt x="1663" y="2692"/>
                </a:lnTo>
                <a:lnTo>
                  <a:pt x="2032" y="2933"/>
                </a:lnTo>
                <a:lnTo>
                  <a:pt x="2349" y="2260"/>
                </a:lnTo>
                <a:close/>
              </a:path>
              <a:path w="20320" h="19684">
                <a:moveTo>
                  <a:pt x="2667" y="2997"/>
                </a:moveTo>
                <a:lnTo>
                  <a:pt x="685" y="3492"/>
                </a:lnTo>
                <a:lnTo>
                  <a:pt x="0" y="3810"/>
                </a:lnTo>
                <a:lnTo>
                  <a:pt x="1943" y="3340"/>
                </a:lnTo>
                <a:lnTo>
                  <a:pt x="2667" y="2997"/>
                </a:lnTo>
                <a:close/>
              </a:path>
              <a:path w="20320" h="19684">
                <a:moveTo>
                  <a:pt x="3771" y="10947"/>
                </a:moveTo>
                <a:lnTo>
                  <a:pt x="3289" y="11049"/>
                </a:lnTo>
                <a:lnTo>
                  <a:pt x="3022" y="11163"/>
                </a:lnTo>
                <a:lnTo>
                  <a:pt x="2870" y="11239"/>
                </a:lnTo>
                <a:lnTo>
                  <a:pt x="3352" y="11137"/>
                </a:lnTo>
                <a:lnTo>
                  <a:pt x="3619" y="11023"/>
                </a:lnTo>
                <a:lnTo>
                  <a:pt x="3771" y="10947"/>
                </a:lnTo>
                <a:close/>
              </a:path>
              <a:path w="20320" h="19684">
                <a:moveTo>
                  <a:pt x="3835" y="4241"/>
                </a:moveTo>
                <a:lnTo>
                  <a:pt x="3822" y="3962"/>
                </a:lnTo>
                <a:lnTo>
                  <a:pt x="3479" y="4114"/>
                </a:lnTo>
                <a:lnTo>
                  <a:pt x="3835" y="4241"/>
                </a:lnTo>
                <a:close/>
              </a:path>
              <a:path w="20320" h="19684">
                <a:moveTo>
                  <a:pt x="4140" y="4368"/>
                </a:moveTo>
                <a:lnTo>
                  <a:pt x="3835" y="4241"/>
                </a:lnTo>
                <a:lnTo>
                  <a:pt x="3860" y="4800"/>
                </a:lnTo>
                <a:lnTo>
                  <a:pt x="4140" y="4368"/>
                </a:lnTo>
                <a:close/>
              </a:path>
              <a:path w="20320" h="19684">
                <a:moveTo>
                  <a:pt x="4203" y="3733"/>
                </a:moveTo>
                <a:lnTo>
                  <a:pt x="3721" y="3835"/>
                </a:lnTo>
                <a:lnTo>
                  <a:pt x="3467" y="3949"/>
                </a:lnTo>
                <a:lnTo>
                  <a:pt x="3314" y="4013"/>
                </a:lnTo>
                <a:lnTo>
                  <a:pt x="3797" y="3924"/>
                </a:lnTo>
                <a:lnTo>
                  <a:pt x="4064" y="3810"/>
                </a:lnTo>
                <a:lnTo>
                  <a:pt x="4203" y="3733"/>
                </a:lnTo>
                <a:close/>
              </a:path>
              <a:path w="20320" h="19684">
                <a:moveTo>
                  <a:pt x="4508" y="2832"/>
                </a:moveTo>
                <a:lnTo>
                  <a:pt x="4013" y="2921"/>
                </a:lnTo>
                <a:lnTo>
                  <a:pt x="3759" y="3048"/>
                </a:lnTo>
                <a:lnTo>
                  <a:pt x="3606" y="3111"/>
                </a:lnTo>
                <a:lnTo>
                  <a:pt x="4089" y="3022"/>
                </a:lnTo>
                <a:lnTo>
                  <a:pt x="4356" y="2895"/>
                </a:lnTo>
                <a:lnTo>
                  <a:pt x="4508" y="2832"/>
                </a:lnTo>
                <a:close/>
              </a:path>
              <a:path w="20320" h="19684">
                <a:moveTo>
                  <a:pt x="4559" y="3784"/>
                </a:moveTo>
                <a:lnTo>
                  <a:pt x="4419" y="2882"/>
                </a:lnTo>
                <a:lnTo>
                  <a:pt x="3810" y="3162"/>
                </a:lnTo>
                <a:lnTo>
                  <a:pt x="3352" y="3365"/>
                </a:lnTo>
                <a:lnTo>
                  <a:pt x="3949" y="3556"/>
                </a:lnTo>
                <a:lnTo>
                  <a:pt x="4559" y="3784"/>
                </a:lnTo>
                <a:close/>
              </a:path>
              <a:path w="20320" h="19684">
                <a:moveTo>
                  <a:pt x="4914" y="2184"/>
                </a:moveTo>
                <a:lnTo>
                  <a:pt x="4203" y="2514"/>
                </a:lnTo>
                <a:lnTo>
                  <a:pt x="4064" y="2578"/>
                </a:lnTo>
                <a:lnTo>
                  <a:pt x="4229" y="2616"/>
                </a:lnTo>
                <a:lnTo>
                  <a:pt x="4597" y="2857"/>
                </a:lnTo>
                <a:lnTo>
                  <a:pt x="4914" y="2184"/>
                </a:lnTo>
                <a:close/>
              </a:path>
              <a:path w="20320" h="19684">
                <a:moveTo>
                  <a:pt x="5283" y="5092"/>
                </a:moveTo>
                <a:lnTo>
                  <a:pt x="3733" y="5346"/>
                </a:lnTo>
                <a:lnTo>
                  <a:pt x="3860" y="4800"/>
                </a:lnTo>
                <a:lnTo>
                  <a:pt x="3517" y="5321"/>
                </a:lnTo>
                <a:lnTo>
                  <a:pt x="3530" y="5842"/>
                </a:lnTo>
                <a:lnTo>
                  <a:pt x="3721" y="5930"/>
                </a:lnTo>
                <a:lnTo>
                  <a:pt x="2514" y="7696"/>
                </a:lnTo>
                <a:lnTo>
                  <a:pt x="3543" y="7480"/>
                </a:lnTo>
                <a:lnTo>
                  <a:pt x="4660" y="6680"/>
                </a:lnTo>
                <a:lnTo>
                  <a:pt x="3441" y="6502"/>
                </a:lnTo>
                <a:lnTo>
                  <a:pt x="3657" y="6108"/>
                </a:lnTo>
                <a:lnTo>
                  <a:pt x="3759" y="5943"/>
                </a:lnTo>
                <a:lnTo>
                  <a:pt x="4851" y="5346"/>
                </a:lnTo>
                <a:lnTo>
                  <a:pt x="5283" y="5092"/>
                </a:lnTo>
                <a:close/>
              </a:path>
              <a:path w="20320" h="19684">
                <a:moveTo>
                  <a:pt x="5359" y="12192"/>
                </a:moveTo>
                <a:lnTo>
                  <a:pt x="5067" y="11277"/>
                </a:lnTo>
                <a:lnTo>
                  <a:pt x="4572" y="10160"/>
                </a:lnTo>
                <a:lnTo>
                  <a:pt x="4038" y="8801"/>
                </a:lnTo>
                <a:lnTo>
                  <a:pt x="4813" y="7594"/>
                </a:lnTo>
                <a:lnTo>
                  <a:pt x="3721" y="7950"/>
                </a:lnTo>
                <a:lnTo>
                  <a:pt x="3517" y="9105"/>
                </a:lnTo>
                <a:lnTo>
                  <a:pt x="3962" y="10248"/>
                </a:lnTo>
                <a:lnTo>
                  <a:pt x="3962" y="11049"/>
                </a:lnTo>
                <a:lnTo>
                  <a:pt x="3352" y="11137"/>
                </a:lnTo>
                <a:lnTo>
                  <a:pt x="3060" y="11264"/>
                </a:lnTo>
                <a:lnTo>
                  <a:pt x="2692" y="11430"/>
                </a:lnTo>
                <a:lnTo>
                  <a:pt x="3390" y="11328"/>
                </a:lnTo>
                <a:lnTo>
                  <a:pt x="3683" y="11188"/>
                </a:lnTo>
                <a:lnTo>
                  <a:pt x="3962" y="11061"/>
                </a:lnTo>
                <a:lnTo>
                  <a:pt x="3975" y="11645"/>
                </a:lnTo>
                <a:lnTo>
                  <a:pt x="5359" y="12192"/>
                </a:lnTo>
                <a:close/>
              </a:path>
              <a:path w="20320" h="19684">
                <a:moveTo>
                  <a:pt x="5753" y="1028"/>
                </a:moveTo>
                <a:lnTo>
                  <a:pt x="5270" y="1117"/>
                </a:lnTo>
                <a:lnTo>
                  <a:pt x="5003" y="1244"/>
                </a:lnTo>
                <a:lnTo>
                  <a:pt x="4851" y="1308"/>
                </a:lnTo>
                <a:lnTo>
                  <a:pt x="5334" y="1219"/>
                </a:lnTo>
                <a:lnTo>
                  <a:pt x="5600" y="1104"/>
                </a:lnTo>
                <a:lnTo>
                  <a:pt x="5753" y="1028"/>
                </a:lnTo>
                <a:close/>
              </a:path>
              <a:path w="20320" h="19684">
                <a:moveTo>
                  <a:pt x="6083" y="3556"/>
                </a:moveTo>
                <a:lnTo>
                  <a:pt x="5588" y="3657"/>
                </a:lnTo>
                <a:lnTo>
                  <a:pt x="5334" y="3771"/>
                </a:lnTo>
                <a:lnTo>
                  <a:pt x="5181" y="3835"/>
                </a:lnTo>
                <a:lnTo>
                  <a:pt x="5664" y="3746"/>
                </a:lnTo>
                <a:lnTo>
                  <a:pt x="5930" y="3632"/>
                </a:lnTo>
                <a:lnTo>
                  <a:pt x="6083" y="3556"/>
                </a:lnTo>
                <a:close/>
              </a:path>
              <a:path w="20320" h="19684">
                <a:moveTo>
                  <a:pt x="6172" y="6731"/>
                </a:moveTo>
                <a:lnTo>
                  <a:pt x="5562" y="6845"/>
                </a:lnTo>
                <a:lnTo>
                  <a:pt x="5283" y="6972"/>
                </a:lnTo>
                <a:lnTo>
                  <a:pt x="5003" y="7099"/>
                </a:lnTo>
                <a:lnTo>
                  <a:pt x="5613" y="6985"/>
                </a:lnTo>
                <a:lnTo>
                  <a:pt x="6172" y="6731"/>
                </a:lnTo>
                <a:close/>
              </a:path>
              <a:path w="20320" h="19684">
                <a:moveTo>
                  <a:pt x="6184" y="7188"/>
                </a:moveTo>
                <a:lnTo>
                  <a:pt x="5715" y="7277"/>
                </a:lnTo>
                <a:lnTo>
                  <a:pt x="5448" y="7404"/>
                </a:lnTo>
                <a:lnTo>
                  <a:pt x="5295" y="7467"/>
                </a:lnTo>
                <a:lnTo>
                  <a:pt x="5778" y="7378"/>
                </a:lnTo>
                <a:lnTo>
                  <a:pt x="6045" y="7264"/>
                </a:lnTo>
                <a:lnTo>
                  <a:pt x="6184" y="7188"/>
                </a:lnTo>
                <a:close/>
              </a:path>
              <a:path w="20320" h="19684">
                <a:moveTo>
                  <a:pt x="6197" y="15163"/>
                </a:moveTo>
                <a:lnTo>
                  <a:pt x="5588" y="15278"/>
                </a:lnTo>
                <a:lnTo>
                  <a:pt x="5308" y="15405"/>
                </a:lnTo>
                <a:lnTo>
                  <a:pt x="5029" y="15532"/>
                </a:lnTo>
                <a:lnTo>
                  <a:pt x="5638" y="15430"/>
                </a:lnTo>
                <a:lnTo>
                  <a:pt x="5918" y="15290"/>
                </a:lnTo>
                <a:lnTo>
                  <a:pt x="6197" y="15163"/>
                </a:lnTo>
                <a:close/>
              </a:path>
              <a:path w="20320" h="19684">
                <a:moveTo>
                  <a:pt x="6578" y="3187"/>
                </a:moveTo>
                <a:lnTo>
                  <a:pt x="6108" y="3289"/>
                </a:lnTo>
                <a:lnTo>
                  <a:pt x="5842" y="3403"/>
                </a:lnTo>
                <a:lnTo>
                  <a:pt x="5689" y="3479"/>
                </a:lnTo>
                <a:lnTo>
                  <a:pt x="6172" y="3378"/>
                </a:lnTo>
                <a:lnTo>
                  <a:pt x="6438" y="3263"/>
                </a:lnTo>
                <a:lnTo>
                  <a:pt x="6578" y="3187"/>
                </a:lnTo>
                <a:close/>
              </a:path>
              <a:path w="20320" h="19684">
                <a:moveTo>
                  <a:pt x="6680" y="2933"/>
                </a:moveTo>
                <a:lnTo>
                  <a:pt x="5740" y="3111"/>
                </a:lnTo>
                <a:lnTo>
                  <a:pt x="4648" y="3619"/>
                </a:lnTo>
                <a:lnTo>
                  <a:pt x="6350" y="3086"/>
                </a:lnTo>
                <a:lnTo>
                  <a:pt x="6680" y="2933"/>
                </a:lnTo>
                <a:close/>
              </a:path>
              <a:path w="20320" h="19684">
                <a:moveTo>
                  <a:pt x="6896" y="11658"/>
                </a:moveTo>
                <a:lnTo>
                  <a:pt x="5359" y="12192"/>
                </a:lnTo>
                <a:lnTo>
                  <a:pt x="4699" y="12725"/>
                </a:lnTo>
                <a:lnTo>
                  <a:pt x="4838" y="12827"/>
                </a:lnTo>
                <a:lnTo>
                  <a:pt x="5410" y="12331"/>
                </a:lnTo>
                <a:lnTo>
                  <a:pt x="6896" y="11658"/>
                </a:lnTo>
                <a:close/>
              </a:path>
              <a:path w="20320" h="19684">
                <a:moveTo>
                  <a:pt x="6997" y="2159"/>
                </a:moveTo>
                <a:lnTo>
                  <a:pt x="6388" y="2273"/>
                </a:lnTo>
                <a:lnTo>
                  <a:pt x="6108" y="2400"/>
                </a:lnTo>
                <a:lnTo>
                  <a:pt x="5829" y="2527"/>
                </a:lnTo>
                <a:lnTo>
                  <a:pt x="6438" y="2413"/>
                </a:lnTo>
                <a:lnTo>
                  <a:pt x="6997" y="2159"/>
                </a:lnTo>
                <a:close/>
              </a:path>
              <a:path w="20320" h="19684">
                <a:moveTo>
                  <a:pt x="7175" y="2374"/>
                </a:moveTo>
                <a:lnTo>
                  <a:pt x="6477" y="2489"/>
                </a:lnTo>
                <a:lnTo>
                  <a:pt x="6184" y="2616"/>
                </a:lnTo>
                <a:lnTo>
                  <a:pt x="5816" y="2781"/>
                </a:lnTo>
                <a:lnTo>
                  <a:pt x="6515" y="2679"/>
                </a:lnTo>
                <a:lnTo>
                  <a:pt x="6807" y="2540"/>
                </a:lnTo>
                <a:lnTo>
                  <a:pt x="7175" y="2374"/>
                </a:lnTo>
                <a:close/>
              </a:path>
              <a:path w="20320" h="19684">
                <a:moveTo>
                  <a:pt x="7239" y="3111"/>
                </a:moveTo>
                <a:lnTo>
                  <a:pt x="5943" y="3657"/>
                </a:lnTo>
                <a:lnTo>
                  <a:pt x="5791" y="3721"/>
                </a:lnTo>
                <a:lnTo>
                  <a:pt x="6032" y="3771"/>
                </a:lnTo>
                <a:lnTo>
                  <a:pt x="5346" y="4368"/>
                </a:lnTo>
                <a:lnTo>
                  <a:pt x="5740" y="4508"/>
                </a:lnTo>
                <a:lnTo>
                  <a:pt x="5740" y="5003"/>
                </a:lnTo>
                <a:lnTo>
                  <a:pt x="5245" y="6311"/>
                </a:lnTo>
                <a:lnTo>
                  <a:pt x="5537" y="5880"/>
                </a:lnTo>
                <a:lnTo>
                  <a:pt x="5943" y="5321"/>
                </a:lnTo>
                <a:lnTo>
                  <a:pt x="6108" y="5067"/>
                </a:lnTo>
                <a:lnTo>
                  <a:pt x="5956" y="4216"/>
                </a:lnTo>
                <a:lnTo>
                  <a:pt x="6057" y="3949"/>
                </a:lnTo>
                <a:lnTo>
                  <a:pt x="7239" y="3111"/>
                </a:lnTo>
                <a:close/>
              </a:path>
              <a:path w="20320" h="19684">
                <a:moveTo>
                  <a:pt x="7518" y="14173"/>
                </a:moveTo>
                <a:lnTo>
                  <a:pt x="3975" y="14541"/>
                </a:lnTo>
                <a:lnTo>
                  <a:pt x="2679" y="15138"/>
                </a:lnTo>
                <a:lnTo>
                  <a:pt x="6934" y="14439"/>
                </a:lnTo>
                <a:lnTo>
                  <a:pt x="7518" y="14173"/>
                </a:lnTo>
                <a:close/>
              </a:path>
              <a:path w="20320" h="19684">
                <a:moveTo>
                  <a:pt x="7683" y="12903"/>
                </a:moveTo>
                <a:lnTo>
                  <a:pt x="5372" y="13042"/>
                </a:lnTo>
                <a:lnTo>
                  <a:pt x="4800" y="13309"/>
                </a:lnTo>
                <a:lnTo>
                  <a:pt x="4953" y="13055"/>
                </a:lnTo>
                <a:lnTo>
                  <a:pt x="5638" y="12877"/>
                </a:lnTo>
                <a:lnTo>
                  <a:pt x="6362" y="12534"/>
                </a:lnTo>
                <a:lnTo>
                  <a:pt x="5054" y="12865"/>
                </a:lnTo>
                <a:lnTo>
                  <a:pt x="4851" y="12915"/>
                </a:lnTo>
                <a:lnTo>
                  <a:pt x="4381" y="13030"/>
                </a:lnTo>
                <a:lnTo>
                  <a:pt x="3695" y="13347"/>
                </a:lnTo>
                <a:lnTo>
                  <a:pt x="4419" y="13182"/>
                </a:lnTo>
                <a:lnTo>
                  <a:pt x="2286" y="14478"/>
                </a:lnTo>
                <a:lnTo>
                  <a:pt x="4927" y="13627"/>
                </a:lnTo>
                <a:lnTo>
                  <a:pt x="4648" y="13601"/>
                </a:lnTo>
                <a:lnTo>
                  <a:pt x="6959" y="13233"/>
                </a:lnTo>
                <a:lnTo>
                  <a:pt x="7683" y="12903"/>
                </a:lnTo>
                <a:close/>
              </a:path>
              <a:path w="20320" h="19684">
                <a:moveTo>
                  <a:pt x="8382" y="1130"/>
                </a:moveTo>
                <a:lnTo>
                  <a:pt x="7899" y="1231"/>
                </a:lnTo>
                <a:lnTo>
                  <a:pt x="7632" y="1346"/>
                </a:lnTo>
                <a:lnTo>
                  <a:pt x="7480" y="1409"/>
                </a:lnTo>
                <a:lnTo>
                  <a:pt x="7962" y="1320"/>
                </a:lnTo>
                <a:lnTo>
                  <a:pt x="8229" y="1193"/>
                </a:lnTo>
                <a:lnTo>
                  <a:pt x="8382" y="1130"/>
                </a:lnTo>
                <a:close/>
              </a:path>
              <a:path w="20320" h="19684">
                <a:moveTo>
                  <a:pt x="8610" y="0"/>
                </a:moveTo>
                <a:lnTo>
                  <a:pt x="7899" y="330"/>
                </a:lnTo>
                <a:lnTo>
                  <a:pt x="7759" y="393"/>
                </a:lnTo>
                <a:lnTo>
                  <a:pt x="7924" y="431"/>
                </a:lnTo>
                <a:lnTo>
                  <a:pt x="8293" y="673"/>
                </a:lnTo>
                <a:lnTo>
                  <a:pt x="8610" y="0"/>
                </a:lnTo>
                <a:close/>
              </a:path>
              <a:path w="20320" h="19684">
                <a:moveTo>
                  <a:pt x="8978" y="5156"/>
                </a:moveTo>
                <a:lnTo>
                  <a:pt x="8699" y="5270"/>
                </a:lnTo>
                <a:lnTo>
                  <a:pt x="8953" y="5435"/>
                </a:lnTo>
                <a:lnTo>
                  <a:pt x="8978" y="5156"/>
                </a:lnTo>
                <a:close/>
              </a:path>
              <a:path w="20320" h="19684">
                <a:moveTo>
                  <a:pt x="9626" y="5422"/>
                </a:moveTo>
                <a:lnTo>
                  <a:pt x="9398" y="5321"/>
                </a:lnTo>
                <a:lnTo>
                  <a:pt x="9220" y="5422"/>
                </a:lnTo>
                <a:lnTo>
                  <a:pt x="9232" y="5702"/>
                </a:lnTo>
                <a:lnTo>
                  <a:pt x="9626" y="5422"/>
                </a:lnTo>
                <a:close/>
              </a:path>
              <a:path w="20320" h="19684">
                <a:moveTo>
                  <a:pt x="9728" y="18224"/>
                </a:moveTo>
                <a:lnTo>
                  <a:pt x="7708" y="18275"/>
                </a:lnTo>
                <a:lnTo>
                  <a:pt x="7429" y="17830"/>
                </a:lnTo>
                <a:lnTo>
                  <a:pt x="7785" y="17640"/>
                </a:lnTo>
                <a:lnTo>
                  <a:pt x="7315" y="17386"/>
                </a:lnTo>
                <a:lnTo>
                  <a:pt x="7200" y="17132"/>
                </a:lnTo>
                <a:lnTo>
                  <a:pt x="7543" y="16967"/>
                </a:lnTo>
                <a:lnTo>
                  <a:pt x="7175" y="17043"/>
                </a:lnTo>
                <a:lnTo>
                  <a:pt x="7302" y="15963"/>
                </a:lnTo>
                <a:lnTo>
                  <a:pt x="6883" y="16154"/>
                </a:lnTo>
                <a:lnTo>
                  <a:pt x="7010" y="15227"/>
                </a:lnTo>
                <a:lnTo>
                  <a:pt x="6388" y="15519"/>
                </a:lnTo>
                <a:lnTo>
                  <a:pt x="6642" y="14998"/>
                </a:lnTo>
                <a:lnTo>
                  <a:pt x="5930" y="15328"/>
                </a:lnTo>
                <a:lnTo>
                  <a:pt x="5791" y="15392"/>
                </a:lnTo>
                <a:lnTo>
                  <a:pt x="5956" y="15430"/>
                </a:lnTo>
                <a:lnTo>
                  <a:pt x="6197" y="15595"/>
                </a:lnTo>
                <a:lnTo>
                  <a:pt x="6057" y="15659"/>
                </a:lnTo>
                <a:lnTo>
                  <a:pt x="5524" y="15913"/>
                </a:lnTo>
                <a:lnTo>
                  <a:pt x="6223" y="16179"/>
                </a:lnTo>
                <a:lnTo>
                  <a:pt x="6477" y="16344"/>
                </a:lnTo>
                <a:lnTo>
                  <a:pt x="6350" y="16408"/>
                </a:lnTo>
                <a:lnTo>
                  <a:pt x="5816" y="16662"/>
                </a:lnTo>
                <a:lnTo>
                  <a:pt x="6565" y="16941"/>
                </a:lnTo>
                <a:lnTo>
                  <a:pt x="6832" y="17132"/>
                </a:lnTo>
                <a:lnTo>
                  <a:pt x="6654" y="17208"/>
                </a:lnTo>
                <a:lnTo>
                  <a:pt x="6375" y="17335"/>
                </a:lnTo>
                <a:lnTo>
                  <a:pt x="6972" y="17233"/>
                </a:lnTo>
                <a:lnTo>
                  <a:pt x="6756" y="17500"/>
                </a:lnTo>
                <a:lnTo>
                  <a:pt x="6159" y="18135"/>
                </a:lnTo>
                <a:lnTo>
                  <a:pt x="6972" y="18262"/>
                </a:lnTo>
                <a:lnTo>
                  <a:pt x="7353" y="18897"/>
                </a:lnTo>
                <a:lnTo>
                  <a:pt x="8585" y="18859"/>
                </a:lnTo>
                <a:lnTo>
                  <a:pt x="9728" y="18224"/>
                </a:lnTo>
                <a:close/>
              </a:path>
              <a:path w="20320" h="19684">
                <a:moveTo>
                  <a:pt x="9829" y="6362"/>
                </a:moveTo>
                <a:lnTo>
                  <a:pt x="9588" y="6299"/>
                </a:lnTo>
                <a:lnTo>
                  <a:pt x="9232" y="5702"/>
                </a:lnTo>
                <a:lnTo>
                  <a:pt x="7048" y="7289"/>
                </a:lnTo>
                <a:lnTo>
                  <a:pt x="9499" y="6819"/>
                </a:lnTo>
                <a:lnTo>
                  <a:pt x="9702" y="6591"/>
                </a:lnTo>
                <a:lnTo>
                  <a:pt x="9829" y="6362"/>
                </a:lnTo>
                <a:close/>
              </a:path>
              <a:path w="20320" h="19684">
                <a:moveTo>
                  <a:pt x="9994" y="3644"/>
                </a:moveTo>
                <a:lnTo>
                  <a:pt x="9512" y="3746"/>
                </a:lnTo>
                <a:lnTo>
                  <a:pt x="9258" y="3860"/>
                </a:lnTo>
                <a:lnTo>
                  <a:pt x="9105" y="3924"/>
                </a:lnTo>
                <a:lnTo>
                  <a:pt x="9588" y="3835"/>
                </a:lnTo>
                <a:lnTo>
                  <a:pt x="9842" y="3721"/>
                </a:lnTo>
                <a:lnTo>
                  <a:pt x="9994" y="3644"/>
                </a:lnTo>
                <a:close/>
              </a:path>
              <a:path w="20320" h="19684">
                <a:moveTo>
                  <a:pt x="10261" y="1485"/>
                </a:moveTo>
                <a:lnTo>
                  <a:pt x="10198" y="800"/>
                </a:lnTo>
                <a:lnTo>
                  <a:pt x="9499" y="1117"/>
                </a:lnTo>
                <a:lnTo>
                  <a:pt x="9309" y="1206"/>
                </a:lnTo>
                <a:lnTo>
                  <a:pt x="8623" y="1320"/>
                </a:lnTo>
                <a:lnTo>
                  <a:pt x="8331" y="1447"/>
                </a:lnTo>
                <a:lnTo>
                  <a:pt x="7962" y="1612"/>
                </a:lnTo>
                <a:lnTo>
                  <a:pt x="8661" y="1511"/>
                </a:lnTo>
                <a:lnTo>
                  <a:pt x="8953" y="1371"/>
                </a:lnTo>
                <a:lnTo>
                  <a:pt x="9613" y="1409"/>
                </a:lnTo>
                <a:lnTo>
                  <a:pt x="10261" y="1485"/>
                </a:lnTo>
                <a:close/>
              </a:path>
              <a:path w="20320" h="19684">
                <a:moveTo>
                  <a:pt x="10833" y="127"/>
                </a:moveTo>
                <a:lnTo>
                  <a:pt x="10147" y="241"/>
                </a:lnTo>
                <a:lnTo>
                  <a:pt x="9855" y="368"/>
                </a:lnTo>
                <a:lnTo>
                  <a:pt x="9486" y="533"/>
                </a:lnTo>
                <a:lnTo>
                  <a:pt x="10185" y="431"/>
                </a:lnTo>
                <a:lnTo>
                  <a:pt x="10477" y="292"/>
                </a:lnTo>
                <a:lnTo>
                  <a:pt x="10833" y="127"/>
                </a:lnTo>
                <a:close/>
              </a:path>
              <a:path w="20320" h="19684">
                <a:moveTo>
                  <a:pt x="10985" y="1790"/>
                </a:moveTo>
                <a:lnTo>
                  <a:pt x="9499" y="1866"/>
                </a:lnTo>
                <a:lnTo>
                  <a:pt x="9702" y="1663"/>
                </a:lnTo>
                <a:lnTo>
                  <a:pt x="7835" y="2006"/>
                </a:lnTo>
                <a:lnTo>
                  <a:pt x="8013" y="2362"/>
                </a:lnTo>
                <a:lnTo>
                  <a:pt x="7772" y="2463"/>
                </a:lnTo>
                <a:lnTo>
                  <a:pt x="8039" y="2438"/>
                </a:lnTo>
                <a:lnTo>
                  <a:pt x="8293" y="3060"/>
                </a:lnTo>
                <a:lnTo>
                  <a:pt x="7366" y="4330"/>
                </a:lnTo>
                <a:lnTo>
                  <a:pt x="7683" y="4813"/>
                </a:lnTo>
                <a:lnTo>
                  <a:pt x="7708" y="5118"/>
                </a:lnTo>
                <a:lnTo>
                  <a:pt x="5918" y="5753"/>
                </a:lnTo>
                <a:lnTo>
                  <a:pt x="5194" y="6502"/>
                </a:lnTo>
                <a:lnTo>
                  <a:pt x="4775" y="7035"/>
                </a:lnTo>
                <a:lnTo>
                  <a:pt x="3543" y="7480"/>
                </a:lnTo>
                <a:lnTo>
                  <a:pt x="3149" y="7797"/>
                </a:lnTo>
                <a:lnTo>
                  <a:pt x="2755" y="7975"/>
                </a:lnTo>
                <a:lnTo>
                  <a:pt x="3314" y="7886"/>
                </a:lnTo>
                <a:lnTo>
                  <a:pt x="3086" y="7988"/>
                </a:lnTo>
                <a:lnTo>
                  <a:pt x="2933" y="8051"/>
                </a:lnTo>
                <a:lnTo>
                  <a:pt x="3416" y="7962"/>
                </a:lnTo>
                <a:lnTo>
                  <a:pt x="3683" y="7848"/>
                </a:lnTo>
                <a:lnTo>
                  <a:pt x="3822" y="7772"/>
                </a:lnTo>
                <a:lnTo>
                  <a:pt x="3378" y="7874"/>
                </a:lnTo>
                <a:lnTo>
                  <a:pt x="3644" y="7734"/>
                </a:lnTo>
                <a:lnTo>
                  <a:pt x="3924" y="7607"/>
                </a:lnTo>
                <a:lnTo>
                  <a:pt x="3492" y="7696"/>
                </a:lnTo>
                <a:lnTo>
                  <a:pt x="4711" y="7124"/>
                </a:lnTo>
                <a:lnTo>
                  <a:pt x="4508" y="7391"/>
                </a:lnTo>
                <a:lnTo>
                  <a:pt x="5270" y="6858"/>
                </a:lnTo>
                <a:lnTo>
                  <a:pt x="7531" y="5295"/>
                </a:lnTo>
                <a:lnTo>
                  <a:pt x="6934" y="5740"/>
                </a:lnTo>
                <a:lnTo>
                  <a:pt x="7797" y="5676"/>
                </a:lnTo>
                <a:lnTo>
                  <a:pt x="8699" y="5270"/>
                </a:lnTo>
                <a:lnTo>
                  <a:pt x="8369" y="5054"/>
                </a:lnTo>
                <a:lnTo>
                  <a:pt x="8331" y="4102"/>
                </a:lnTo>
                <a:lnTo>
                  <a:pt x="8331" y="2628"/>
                </a:lnTo>
                <a:lnTo>
                  <a:pt x="8458" y="3530"/>
                </a:lnTo>
                <a:lnTo>
                  <a:pt x="9982" y="3619"/>
                </a:lnTo>
                <a:lnTo>
                  <a:pt x="9385" y="3060"/>
                </a:lnTo>
                <a:lnTo>
                  <a:pt x="9499" y="2882"/>
                </a:lnTo>
                <a:lnTo>
                  <a:pt x="9448" y="2628"/>
                </a:lnTo>
                <a:lnTo>
                  <a:pt x="9029" y="2374"/>
                </a:lnTo>
                <a:lnTo>
                  <a:pt x="10210" y="2146"/>
                </a:lnTo>
                <a:lnTo>
                  <a:pt x="10985" y="1790"/>
                </a:lnTo>
                <a:close/>
              </a:path>
              <a:path w="20320" h="19684">
                <a:moveTo>
                  <a:pt x="11518" y="4102"/>
                </a:moveTo>
                <a:lnTo>
                  <a:pt x="8851" y="4254"/>
                </a:lnTo>
                <a:lnTo>
                  <a:pt x="8978" y="5156"/>
                </a:lnTo>
                <a:lnTo>
                  <a:pt x="9398" y="5321"/>
                </a:lnTo>
                <a:lnTo>
                  <a:pt x="9702" y="5143"/>
                </a:lnTo>
                <a:lnTo>
                  <a:pt x="11518" y="4102"/>
                </a:lnTo>
                <a:close/>
              </a:path>
              <a:path w="20320" h="19684">
                <a:moveTo>
                  <a:pt x="12293" y="2832"/>
                </a:moveTo>
                <a:lnTo>
                  <a:pt x="11582" y="3162"/>
                </a:lnTo>
                <a:lnTo>
                  <a:pt x="11442" y="3225"/>
                </a:lnTo>
                <a:lnTo>
                  <a:pt x="11607" y="3263"/>
                </a:lnTo>
                <a:lnTo>
                  <a:pt x="11976" y="3505"/>
                </a:lnTo>
                <a:lnTo>
                  <a:pt x="12293" y="2832"/>
                </a:lnTo>
                <a:close/>
              </a:path>
              <a:path w="20320" h="19684">
                <a:moveTo>
                  <a:pt x="12522" y="990"/>
                </a:moveTo>
                <a:lnTo>
                  <a:pt x="11569" y="1435"/>
                </a:lnTo>
                <a:lnTo>
                  <a:pt x="11176" y="1612"/>
                </a:lnTo>
                <a:lnTo>
                  <a:pt x="11722" y="1854"/>
                </a:lnTo>
                <a:lnTo>
                  <a:pt x="12331" y="2095"/>
                </a:lnTo>
                <a:lnTo>
                  <a:pt x="12522" y="990"/>
                </a:lnTo>
                <a:close/>
              </a:path>
              <a:path w="20320" h="19684">
                <a:moveTo>
                  <a:pt x="14554" y="9982"/>
                </a:moveTo>
                <a:lnTo>
                  <a:pt x="13944" y="10096"/>
                </a:lnTo>
                <a:lnTo>
                  <a:pt x="13665" y="10223"/>
                </a:lnTo>
                <a:lnTo>
                  <a:pt x="13385" y="10350"/>
                </a:lnTo>
                <a:lnTo>
                  <a:pt x="13995" y="10236"/>
                </a:lnTo>
                <a:lnTo>
                  <a:pt x="14554" y="9982"/>
                </a:lnTo>
                <a:close/>
              </a:path>
              <a:path w="20320" h="19684">
                <a:moveTo>
                  <a:pt x="14693" y="9067"/>
                </a:moveTo>
                <a:lnTo>
                  <a:pt x="14211" y="9169"/>
                </a:lnTo>
                <a:lnTo>
                  <a:pt x="13957" y="9283"/>
                </a:lnTo>
                <a:lnTo>
                  <a:pt x="13804" y="9359"/>
                </a:lnTo>
                <a:lnTo>
                  <a:pt x="14287" y="9258"/>
                </a:lnTo>
                <a:lnTo>
                  <a:pt x="14541" y="9144"/>
                </a:lnTo>
                <a:lnTo>
                  <a:pt x="14693" y="9067"/>
                </a:lnTo>
                <a:close/>
              </a:path>
              <a:path w="20320" h="19684">
                <a:moveTo>
                  <a:pt x="15900" y="9105"/>
                </a:moveTo>
                <a:lnTo>
                  <a:pt x="14351" y="9588"/>
                </a:lnTo>
                <a:lnTo>
                  <a:pt x="14109" y="9677"/>
                </a:lnTo>
                <a:lnTo>
                  <a:pt x="13538" y="9880"/>
                </a:lnTo>
                <a:lnTo>
                  <a:pt x="13881" y="10033"/>
                </a:lnTo>
                <a:lnTo>
                  <a:pt x="14744" y="9639"/>
                </a:lnTo>
                <a:lnTo>
                  <a:pt x="15900" y="9105"/>
                </a:lnTo>
                <a:close/>
              </a:path>
              <a:path w="20320" h="19684">
                <a:moveTo>
                  <a:pt x="16954" y="13208"/>
                </a:moveTo>
                <a:lnTo>
                  <a:pt x="16471" y="13296"/>
                </a:lnTo>
                <a:lnTo>
                  <a:pt x="16205" y="13423"/>
                </a:lnTo>
                <a:lnTo>
                  <a:pt x="16052" y="13487"/>
                </a:lnTo>
                <a:lnTo>
                  <a:pt x="16535" y="13398"/>
                </a:lnTo>
                <a:lnTo>
                  <a:pt x="16802" y="13271"/>
                </a:lnTo>
                <a:lnTo>
                  <a:pt x="16954" y="13208"/>
                </a:lnTo>
                <a:close/>
              </a:path>
              <a:path w="20320" h="19684">
                <a:moveTo>
                  <a:pt x="17005" y="12966"/>
                </a:moveTo>
                <a:lnTo>
                  <a:pt x="16395" y="13081"/>
                </a:lnTo>
                <a:lnTo>
                  <a:pt x="16116" y="13208"/>
                </a:lnTo>
                <a:lnTo>
                  <a:pt x="15836" y="13335"/>
                </a:lnTo>
                <a:lnTo>
                  <a:pt x="16446" y="13220"/>
                </a:lnTo>
                <a:lnTo>
                  <a:pt x="17005" y="12966"/>
                </a:lnTo>
                <a:close/>
              </a:path>
              <a:path w="20320" h="19684">
                <a:moveTo>
                  <a:pt x="17983" y="12903"/>
                </a:moveTo>
                <a:lnTo>
                  <a:pt x="16852" y="13423"/>
                </a:lnTo>
                <a:lnTo>
                  <a:pt x="16370" y="13639"/>
                </a:lnTo>
                <a:lnTo>
                  <a:pt x="17005" y="13843"/>
                </a:lnTo>
                <a:lnTo>
                  <a:pt x="17322" y="14135"/>
                </a:lnTo>
                <a:lnTo>
                  <a:pt x="17157" y="14211"/>
                </a:lnTo>
                <a:lnTo>
                  <a:pt x="17005" y="14274"/>
                </a:lnTo>
                <a:lnTo>
                  <a:pt x="17399" y="14211"/>
                </a:lnTo>
                <a:lnTo>
                  <a:pt x="17754" y="14058"/>
                </a:lnTo>
                <a:lnTo>
                  <a:pt x="17894" y="13995"/>
                </a:lnTo>
                <a:lnTo>
                  <a:pt x="17538" y="14071"/>
                </a:lnTo>
                <a:lnTo>
                  <a:pt x="17983" y="12903"/>
                </a:lnTo>
                <a:close/>
              </a:path>
              <a:path w="20320" h="19684">
                <a:moveTo>
                  <a:pt x="18135" y="14147"/>
                </a:moveTo>
                <a:lnTo>
                  <a:pt x="17195" y="14325"/>
                </a:lnTo>
                <a:lnTo>
                  <a:pt x="16103" y="14833"/>
                </a:lnTo>
                <a:lnTo>
                  <a:pt x="17805" y="14300"/>
                </a:lnTo>
                <a:lnTo>
                  <a:pt x="18135" y="14147"/>
                </a:lnTo>
                <a:close/>
              </a:path>
              <a:path w="20320" h="19684">
                <a:moveTo>
                  <a:pt x="18186" y="14325"/>
                </a:moveTo>
                <a:lnTo>
                  <a:pt x="17576" y="14439"/>
                </a:lnTo>
                <a:lnTo>
                  <a:pt x="17297" y="14566"/>
                </a:lnTo>
                <a:lnTo>
                  <a:pt x="17018" y="14693"/>
                </a:lnTo>
                <a:lnTo>
                  <a:pt x="17627" y="14592"/>
                </a:lnTo>
                <a:lnTo>
                  <a:pt x="17907" y="14452"/>
                </a:lnTo>
                <a:lnTo>
                  <a:pt x="18186" y="14325"/>
                </a:lnTo>
                <a:close/>
              </a:path>
              <a:path w="20320" h="19684">
                <a:moveTo>
                  <a:pt x="18630" y="12128"/>
                </a:moveTo>
                <a:lnTo>
                  <a:pt x="16560" y="12661"/>
                </a:lnTo>
                <a:lnTo>
                  <a:pt x="15265" y="13411"/>
                </a:lnTo>
                <a:lnTo>
                  <a:pt x="18630" y="12128"/>
                </a:lnTo>
                <a:close/>
              </a:path>
              <a:path w="20320" h="19684">
                <a:moveTo>
                  <a:pt x="18973" y="18046"/>
                </a:moveTo>
                <a:lnTo>
                  <a:pt x="18364" y="18161"/>
                </a:lnTo>
                <a:lnTo>
                  <a:pt x="18084" y="18288"/>
                </a:lnTo>
                <a:lnTo>
                  <a:pt x="17805" y="18415"/>
                </a:lnTo>
                <a:lnTo>
                  <a:pt x="18415" y="18313"/>
                </a:lnTo>
                <a:lnTo>
                  <a:pt x="18694" y="18173"/>
                </a:lnTo>
                <a:lnTo>
                  <a:pt x="18973" y="18046"/>
                </a:lnTo>
                <a:close/>
              </a:path>
              <a:path w="20320" h="19684">
                <a:moveTo>
                  <a:pt x="20027" y="18161"/>
                </a:moveTo>
                <a:lnTo>
                  <a:pt x="18224" y="18643"/>
                </a:lnTo>
                <a:lnTo>
                  <a:pt x="17653" y="19265"/>
                </a:lnTo>
                <a:lnTo>
                  <a:pt x="20027" y="18161"/>
                </a:lnTo>
                <a:close/>
              </a:path>
            </a:pathLst>
          </a:custGeom>
          <a:solidFill>
            <a:srgbClr val="B88F51"/>
          </a:solidFill>
        </p:spPr>
        <p:txBody>
          <a:bodyPr wrap="square" lIns="0" tIns="0" rIns="0" bIns="0" rtlCol="0"/>
          <a:lstStyle/>
          <a:p>
            <a:endParaRPr sz="2511"/>
          </a:p>
        </p:txBody>
      </p:sp>
      <p:sp>
        <p:nvSpPr>
          <p:cNvPr id="226" name="bg object 226"/>
          <p:cNvSpPr/>
          <p:nvPr/>
        </p:nvSpPr>
        <p:spPr>
          <a:xfrm>
            <a:off x="7885637" y="355782"/>
            <a:ext cx="28575" cy="36909"/>
          </a:xfrm>
          <a:custGeom>
            <a:avLst/>
            <a:gdLst/>
            <a:ahLst/>
            <a:cxnLst/>
            <a:rect l="l" t="t" r="r" b="b"/>
            <a:pathLst>
              <a:path w="45720" h="59054">
                <a:moveTo>
                  <a:pt x="1422" y="3289"/>
                </a:moveTo>
                <a:lnTo>
                  <a:pt x="876" y="3390"/>
                </a:lnTo>
                <a:lnTo>
                  <a:pt x="1092" y="2768"/>
                </a:lnTo>
                <a:lnTo>
                  <a:pt x="368" y="3098"/>
                </a:lnTo>
                <a:lnTo>
                  <a:pt x="165" y="3200"/>
                </a:lnTo>
                <a:lnTo>
                  <a:pt x="406" y="3225"/>
                </a:lnTo>
                <a:lnTo>
                  <a:pt x="660" y="3479"/>
                </a:lnTo>
                <a:lnTo>
                  <a:pt x="533" y="3530"/>
                </a:lnTo>
                <a:lnTo>
                  <a:pt x="254" y="3657"/>
                </a:lnTo>
                <a:lnTo>
                  <a:pt x="774" y="3568"/>
                </a:lnTo>
                <a:lnTo>
                  <a:pt x="1422" y="3289"/>
                </a:lnTo>
                <a:close/>
              </a:path>
              <a:path w="45720" h="59054">
                <a:moveTo>
                  <a:pt x="1485" y="6451"/>
                </a:moveTo>
                <a:lnTo>
                  <a:pt x="533" y="6883"/>
                </a:lnTo>
                <a:lnTo>
                  <a:pt x="0" y="7137"/>
                </a:lnTo>
                <a:lnTo>
                  <a:pt x="711" y="7404"/>
                </a:lnTo>
                <a:lnTo>
                  <a:pt x="1320" y="7785"/>
                </a:lnTo>
                <a:lnTo>
                  <a:pt x="1485" y="6451"/>
                </a:lnTo>
                <a:close/>
              </a:path>
              <a:path w="45720" h="59054">
                <a:moveTo>
                  <a:pt x="1917" y="8280"/>
                </a:moveTo>
                <a:lnTo>
                  <a:pt x="1435" y="8382"/>
                </a:lnTo>
                <a:lnTo>
                  <a:pt x="1168" y="8496"/>
                </a:lnTo>
                <a:lnTo>
                  <a:pt x="1016" y="8559"/>
                </a:lnTo>
                <a:lnTo>
                  <a:pt x="1498" y="8470"/>
                </a:lnTo>
                <a:lnTo>
                  <a:pt x="1765" y="8343"/>
                </a:lnTo>
                <a:lnTo>
                  <a:pt x="1917" y="8280"/>
                </a:lnTo>
                <a:close/>
              </a:path>
              <a:path w="45720" h="59054">
                <a:moveTo>
                  <a:pt x="2260" y="8801"/>
                </a:moveTo>
                <a:lnTo>
                  <a:pt x="1651" y="8915"/>
                </a:lnTo>
                <a:lnTo>
                  <a:pt x="1371" y="9042"/>
                </a:lnTo>
                <a:lnTo>
                  <a:pt x="1092" y="9169"/>
                </a:lnTo>
                <a:lnTo>
                  <a:pt x="1701" y="9055"/>
                </a:lnTo>
                <a:lnTo>
                  <a:pt x="2260" y="8801"/>
                </a:lnTo>
                <a:close/>
              </a:path>
              <a:path w="45720" h="59054">
                <a:moveTo>
                  <a:pt x="3619" y="3924"/>
                </a:moveTo>
                <a:lnTo>
                  <a:pt x="3009" y="4038"/>
                </a:lnTo>
                <a:lnTo>
                  <a:pt x="2730" y="4165"/>
                </a:lnTo>
                <a:lnTo>
                  <a:pt x="2451" y="4292"/>
                </a:lnTo>
                <a:lnTo>
                  <a:pt x="3060" y="4178"/>
                </a:lnTo>
                <a:lnTo>
                  <a:pt x="3619" y="3924"/>
                </a:lnTo>
                <a:close/>
              </a:path>
              <a:path w="45720" h="59054">
                <a:moveTo>
                  <a:pt x="3733" y="2984"/>
                </a:moveTo>
                <a:lnTo>
                  <a:pt x="3251" y="3086"/>
                </a:lnTo>
                <a:lnTo>
                  <a:pt x="2997" y="3200"/>
                </a:lnTo>
                <a:lnTo>
                  <a:pt x="2844" y="3276"/>
                </a:lnTo>
                <a:lnTo>
                  <a:pt x="3327" y="3175"/>
                </a:lnTo>
                <a:lnTo>
                  <a:pt x="3581" y="3060"/>
                </a:lnTo>
                <a:lnTo>
                  <a:pt x="3733" y="2984"/>
                </a:lnTo>
                <a:close/>
              </a:path>
              <a:path w="45720" h="59054">
                <a:moveTo>
                  <a:pt x="3771" y="1358"/>
                </a:moveTo>
                <a:lnTo>
                  <a:pt x="3276" y="1447"/>
                </a:lnTo>
                <a:lnTo>
                  <a:pt x="3022" y="1574"/>
                </a:lnTo>
                <a:lnTo>
                  <a:pt x="2870" y="1638"/>
                </a:lnTo>
                <a:lnTo>
                  <a:pt x="3352" y="1549"/>
                </a:lnTo>
                <a:lnTo>
                  <a:pt x="3619" y="1435"/>
                </a:lnTo>
                <a:lnTo>
                  <a:pt x="3771" y="1358"/>
                </a:lnTo>
                <a:close/>
              </a:path>
              <a:path w="45720" h="59054">
                <a:moveTo>
                  <a:pt x="3810" y="2743"/>
                </a:moveTo>
                <a:lnTo>
                  <a:pt x="3238" y="2857"/>
                </a:lnTo>
                <a:lnTo>
                  <a:pt x="3505" y="2324"/>
                </a:lnTo>
                <a:lnTo>
                  <a:pt x="2794" y="2654"/>
                </a:lnTo>
                <a:lnTo>
                  <a:pt x="2654" y="2717"/>
                </a:lnTo>
                <a:lnTo>
                  <a:pt x="2819" y="2755"/>
                </a:lnTo>
                <a:lnTo>
                  <a:pt x="3060" y="2921"/>
                </a:lnTo>
                <a:lnTo>
                  <a:pt x="2921" y="2984"/>
                </a:lnTo>
                <a:lnTo>
                  <a:pt x="2641" y="3111"/>
                </a:lnTo>
                <a:lnTo>
                  <a:pt x="3251" y="2997"/>
                </a:lnTo>
                <a:lnTo>
                  <a:pt x="3517" y="2870"/>
                </a:lnTo>
                <a:lnTo>
                  <a:pt x="3810" y="2743"/>
                </a:lnTo>
                <a:close/>
              </a:path>
              <a:path w="45720" h="59054">
                <a:moveTo>
                  <a:pt x="3886" y="7073"/>
                </a:moveTo>
                <a:lnTo>
                  <a:pt x="3632" y="6553"/>
                </a:lnTo>
                <a:lnTo>
                  <a:pt x="3251" y="7188"/>
                </a:lnTo>
                <a:lnTo>
                  <a:pt x="3886" y="7073"/>
                </a:lnTo>
                <a:close/>
              </a:path>
              <a:path w="45720" h="59054">
                <a:moveTo>
                  <a:pt x="3987" y="1968"/>
                </a:moveTo>
                <a:lnTo>
                  <a:pt x="3505" y="2057"/>
                </a:lnTo>
                <a:lnTo>
                  <a:pt x="3251" y="2184"/>
                </a:lnTo>
                <a:lnTo>
                  <a:pt x="3098" y="2247"/>
                </a:lnTo>
                <a:lnTo>
                  <a:pt x="3581" y="2159"/>
                </a:lnTo>
                <a:lnTo>
                  <a:pt x="3835" y="2032"/>
                </a:lnTo>
                <a:lnTo>
                  <a:pt x="3987" y="1968"/>
                </a:lnTo>
                <a:close/>
              </a:path>
              <a:path w="45720" h="59054">
                <a:moveTo>
                  <a:pt x="4025" y="5651"/>
                </a:moveTo>
                <a:lnTo>
                  <a:pt x="3810" y="5727"/>
                </a:lnTo>
                <a:lnTo>
                  <a:pt x="2603" y="6159"/>
                </a:lnTo>
                <a:lnTo>
                  <a:pt x="3594" y="6515"/>
                </a:lnTo>
                <a:lnTo>
                  <a:pt x="4000" y="5727"/>
                </a:lnTo>
                <a:close/>
              </a:path>
              <a:path w="45720" h="59054">
                <a:moveTo>
                  <a:pt x="4051" y="1473"/>
                </a:moveTo>
                <a:lnTo>
                  <a:pt x="3365" y="1587"/>
                </a:lnTo>
                <a:lnTo>
                  <a:pt x="3073" y="1714"/>
                </a:lnTo>
                <a:lnTo>
                  <a:pt x="2705" y="1879"/>
                </a:lnTo>
                <a:lnTo>
                  <a:pt x="3403" y="1778"/>
                </a:lnTo>
                <a:lnTo>
                  <a:pt x="3695" y="1638"/>
                </a:lnTo>
                <a:lnTo>
                  <a:pt x="4051" y="1473"/>
                </a:lnTo>
                <a:close/>
              </a:path>
              <a:path w="45720" h="59054">
                <a:moveTo>
                  <a:pt x="4165" y="4356"/>
                </a:moveTo>
                <a:lnTo>
                  <a:pt x="3556" y="4635"/>
                </a:lnTo>
                <a:lnTo>
                  <a:pt x="3365" y="4724"/>
                </a:lnTo>
                <a:lnTo>
                  <a:pt x="3581" y="4762"/>
                </a:lnTo>
                <a:lnTo>
                  <a:pt x="4114" y="4965"/>
                </a:lnTo>
                <a:lnTo>
                  <a:pt x="4165" y="4356"/>
                </a:lnTo>
                <a:close/>
              </a:path>
              <a:path w="45720" h="59054">
                <a:moveTo>
                  <a:pt x="4699" y="2590"/>
                </a:moveTo>
                <a:lnTo>
                  <a:pt x="4533" y="1892"/>
                </a:lnTo>
                <a:lnTo>
                  <a:pt x="3898" y="2184"/>
                </a:lnTo>
                <a:lnTo>
                  <a:pt x="3606" y="2324"/>
                </a:lnTo>
                <a:lnTo>
                  <a:pt x="4025" y="2501"/>
                </a:lnTo>
                <a:lnTo>
                  <a:pt x="4699" y="2590"/>
                </a:lnTo>
                <a:close/>
              </a:path>
              <a:path w="45720" h="59054">
                <a:moveTo>
                  <a:pt x="5041" y="0"/>
                </a:moveTo>
                <a:lnTo>
                  <a:pt x="4876" y="76"/>
                </a:lnTo>
                <a:lnTo>
                  <a:pt x="4089" y="292"/>
                </a:lnTo>
                <a:lnTo>
                  <a:pt x="3848" y="381"/>
                </a:lnTo>
                <a:lnTo>
                  <a:pt x="3314" y="584"/>
                </a:lnTo>
                <a:lnTo>
                  <a:pt x="3568" y="673"/>
                </a:lnTo>
                <a:lnTo>
                  <a:pt x="3441" y="736"/>
                </a:lnTo>
                <a:lnTo>
                  <a:pt x="4064" y="939"/>
                </a:lnTo>
                <a:lnTo>
                  <a:pt x="4229" y="1104"/>
                </a:lnTo>
                <a:lnTo>
                  <a:pt x="3987" y="1219"/>
                </a:lnTo>
                <a:lnTo>
                  <a:pt x="4292" y="1155"/>
                </a:lnTo>
                <a:lnTo>
                  <a:pt x="4533" y="1358"/>
                </a:lnTo>
                <a:lnTo>
                  <a:pt x="4648" y="1041"/>
                </a:lnTo>
                <a:lnTo>
                  <a:pt x="4876" y="927"/>
                </a:lnTo>
                <a:lnTo>
                  <a:pt x="4673" y="977"/>
                </a:lnTo>
                <a:lnTo>
                  <a:pt x="5041" y="0"/>
                </a:lnTo>
                <a:close/>
              </a:path>
              <a:path w="45720" h="59054">
                <a:moveTo>
                  <a:pt x="5143" y="5067"/>
                </a:moveTo>
                <a:lnTo>
                  <a:pt x="4216" y="4965"/>
                </a:lnTo>
                <a:lnTo>
                  <a:pt x="3721" y="5067"/>
                </a:lnTo>
                <a:lnTo>
                  <a:pt x="2692" y="5283"/>
                </a:lnTo>
                <a:lnTo>
                  <a:pt x="2971" y="5956"/>
                </a:lnTo>
                <a:lnTo>
                  <a:pt x="3911" y="5575"/>
                </a:lnTo>
                <a:lnTo>
                  <a:pt x="5143" y="5067"/>
                </a:lnTo>
                <a:close/>
              </a:path>
              <a:path w="45720" h="59054">
                <a:moveTo>
                  <a:pt x="5524" y="3213"/>
                </a:moveTo>
                <a:lnTo>
                  <a:pt x="3556" y="3314"/>
                </a:lnTo>
                <a:lnTo>
                  <a:pt x="2311" y="3898"/>
                </a:lnTo>
                <a:lnTo>
                  <a:pt x="4749" y="3568"/>
                </a:lnTo>
                <a:lnTo>
                  <a:pt x="5524" y="3213"/>
                </a:lnTo>
                <a:close/>
              </a:path>
              <a:path w="45720" h="59054">
                <a:moveTo>
                  <a:pt x="6438" y="4279"/>
                </a:moveTo>
                <a:lnTo>
                  <a:pt x="5753" y="4381"/>
                </a:lnTo>
                <a:lnTo>
                  <a:pt x="6286" y="4140"/>
                </a:lnTo>
                <a:lnTo>
                  <a:pt x="5676" y="4254"/>
                </a:lnTo>
                <a:lnTo>
                  <a:pt x="5397" y="4381"/>
                </a:lnTo>
                <a:lnTo>
                  <a:pt x="5118" y="4508"/>
                </a:lnTo>
                <a:lnTo>
                  <a:pt x="5715" y="4406"/>
                </a:lnTo>
                <a:lnTo>
                  <a:pt x="5461" y="4521"/>
                </a:lnTo>
                <a:lnTo>
                  <a:pt x="5092" y="4686"/>
                </a:lnTo>
                <a:lnTo>
                  <a:pt x="5765" y="4597"/>
                </a:lnTo>
                <a:lnTo>
                  <a:pt x="5524" y="4699"/>
                </a:lnTo>
                <a:lnTo>
                  <a:pt x="5372" y="4762"/>
                </a:lnTo>
                <a:lnTo>
                  <a:pt x="5854" y="4673"/>
                </a:lnTo>
                <a:lnTo>
                  <a:pt x="6121" y="4559"/>
                </a:lnTo>
                <a:lnTo>
                  <a:pt x="6261" y="4483"/>
                </a:lnTo>
                <a:lnTo>
                  <a:pt x="5791" y="4584"/>
                </a:lnTo>
                <a:lnTo>
                  <a:pt x="6083" y="4445"/>
                </a:lnTo>
                <a:lnTo>
                  <a:pt x="6438" y="4279"/>
                </a:lnTo>
                <a:close/>
              </a:path>
              <a:path w="45720" h="59054">
                <a:moveTo>
                  <a:pt x="6553" y="4737"/>
                </a:moveTo>
                <a:lnTo>
                  <a:pt x="5613" y="4914"/>
                </a:lnTo>
                <a:lnTo>
                  <a:pt x="4521" y="5422"/>
                </a:lnTo>
                <a:lnTo>
                  <a:pt x="6223" y="4889"/>
                </a:lnTo>
                <a:lnTo>
                  <a:pt x="6553" y="4737"/>
                </a:lnTo>
                <a:close/>
              </a:path>
              <a:path w="45720" h="59054">
                <a:moveTo>
                  <a:pt x="7607" y="9550"/>
                </a:moveTo>
                <a:lnTo>
                  <a:pt x="6883" y="9880"/>
                </a:lnTo>
                <a:lnTo>
                  <a:pt x="6680" y="9969"/>
                </a:lnTo>
                <a:lnTo>
                  <a:pt x="6921" y="10007"/>
                </a:lnTo>
                <a:lnTo>
                  <a:pt x="7327" y="10375"/>
                </a:lnTo>
                <a:lnTo>
                  <a:pt x="7607" y="9550"/>
                </a:lnTo>
                <a:close/>
              </a:path>
              <a:path w="45720" h="59054">
                <a:moveTo>
                  <a:pt x="8026" y="6718"/>
                </a:moveTo>
                <a:lnTo>
                  <a:pt x="7340" y="6832"/>
                </a:lnTo>
                <a:lnTo>
                  <a:pt x="7048" y="6959"/>
                </a:lnTo>
                <a:lnTo>
                  <a:pt x="6680" y="7124"/>
                </a:lnTo>
                <a:lnTo>
                  <a:pt x="7378" y="7023"/>
                </a:lnTo>
                <a:lnTo>
                  <a:pt x="7670" y="6883"/>
                </a:lnTo>
                <a:lnTo>
                  <a:pt x="8026" y="6718"/>
                </a:lnTo>
                <a:close/>
              </a:path>
              <a:path w="45720" h="59054">
                <a:moveTo>
                  <a:pt x="8051" y="8775"/>
                </a:moveTo>
                <a:lnTo>
                  <a:pt x="7975" y="6832"/>
                </a:lnTo>
                <a:lnTo>
                  <a:pt x="7150" y="7213"/>
                </a:lnTo>
                <a:lnTo>
                  <a:pt x="6134" y="7683"/>
                </a:lnTo>
                <a:lnTo>
                  <a:pt x="5994" y="7797"/>
                </a:lnTo>
                <a:lnTo>
                  <a:pt x="6858" y="6680"/>
                </a:lnTo>
                <a:lnTo>
                  <a:pt x="7086" y="6578"/>
                </a:lnTo>
                <a:lnTo>
                  <a:pt x="6908" y="6616"/>
                </a:lnTo>
                <a:lnTo>
                  <a:pt x="3886" y="7073"/>
                </a:lnTo>
                <a:lnTo>
                  <a:pt x="4051" y="7404"/>
                </a:lnTo>
                <a:lnTo>
                  <a:pt x="4140" y="7835"/>
                </a:lnTo>
                <a:lnTo>
                  <a:pt x="4406" y="8483"/>
                </a:lnTo>
                <a:lnTo>
                  <a:pt x="4673" y="9512"/>
                </a:lnTo>
                <a:lnTo>
                  <a:pt x="5651" y="8242"/>
                </a:lnTo>
                <a:lnTo>
                  <a:pt x="5842" y="8420"/>
                </a:lnTo>
                <a:lnTo>
                  <a:pt x="5689" y="8483"/>
                </a:lnTo>
                <a:lnTo>
                  <a:pt x="5486" y="8585"/>
                </a:lnTo>
                <a:lnTo>
                  <a:pt x="5727" y="8610"/>
                </a:lnTo>
                <a:lnTo>
                  <a:pt x="6134" y="8978"/>
                </a:lnTo>
                <a:lnTo>
                  <a:pt x="6413" y="8153"/>
                </a:lnTo>
                <a:lnTo>
                  <a:pt x="6007" y="8343"/>
                </a:lnTo>
                <a:lnTo>
                  <a:pt x="6223" y="7708"/>
                </a:lnTo>
                <a:lnTo>
                  <a:pt x="7416" y="7975"/>
                </a:lnTo>
                <a:lnTo>
                  <a:pt x="8051" y="8775"/>
                </a:lnTo>
                <a:close/>
              </a:path>
              <a:path w="45720" h="59054">
                <a:moveTo>
                  <a:pt x="18592" y="50279"/>
                </a:moveTo>
                <a:lnTo>
                  <a:pt x="18465" y="49936"/>
                </a:lnTo>
                <a:lnTo>
                  <a:pt x="18249" y="49682"/>
                </a:lnTo>
                <a:lnTo>
                  <a:pt x="15989" y="51079"/>
                </a:lnTo>
                <a:lnTo>
                  <a:pt x="18592" y="50279"/>
                </a:lnTo>
                <a:close/>
              </a:path>
              <a:path w="45720" h="59054">
                <a:moveTo>
                  <a:pt x="18834" y="50190"/>
                </a:moveTo>
                <a:lnTo>
                  <a:pt x="18592" y="50279"/>
                </a:lnTo>
                <a:lnTo>
                  <a:pt x="18796" y="50800"/>
                </a:lnTo>
                <a:lnTo>
                  <a:pt x="18834" y="50190"/>
                </a:lnTo>
                <a:close/>
              </a:path>
              <a:path w="45720" h="59054">
                <a:moveTo>
                  <a:pt x="21348" y="49682"/>
                </a:moveTo>
                <a:lnTo>
                  <a:pt x="21120" y="49682"/>
                </a:lnTo>
                <a:lnTo>
                  <a:pt x="21348" y="49682"/>
                </a:lnTo>
                <a:close/>
              </a:path>
              <a:path w="45720" h="59054">
                <a:moveTo>
                  <a:pt x="21856" y="49174"/>
                </a:moveTo>
                <a:lnTo>
                  <a:pt x="21818" y="49047"/>
                </a:lnTo>
                <a:lnTo>
                  <a:pt x="21437" y="49174"/>
                </a:lnTo>
                <a:lnTo>
                  <a:pt x="21856" y="49174"/>
                </a:lnTo>
                <a:close/>
              </a:path>
              <a:path w="45720" h="59054">
                <a:moveTo>
                  <a:pt x="22110" y="53238"/>
                </a:moveTo>
                <a:lnTo>
                  <a:pt x="19570" y="51587"/>
                </a:lnTo>
                <a:lnTo>
                  <a:pt x="18846" y="50939"/>
                </a:lnTo>
                <a:lnTo>
                  <a:pt x="18796" y="50800"/>
                </a:lnTo>
                <a:lnTo>
                  <a:pt x="18669" y="52349"/>
                </a:lnTo>
                <a:lnTo>
                  <a:pt x="21297" y="53098"/>
                </a:lnTo>
                <a:lnTo>
                  <a:pt x="21310" y="53238"/>
                </a:lnTo>
                <a:lnTo>
                  <a:pt x="19888" y="55626"/>
                </a:lnTo>
                <a:lnTo>
                  <a:pt x="22009" y="53365"/>
                </a:lnTo>
                <a:lnTo>
                  <a:pt x="22110" y="53238"/>
                </a:lnTo>
                <a:close/>
              </a:path>
              <a:path w="45720" h="59054">
                <a:moveTo>
                  <a:pt x="22250" y="49555"/>
                </a:moveTo>
                <a:lnTo>
                  <a:pt x="21945" y="49682"/>
                </a:lnTo>
                <a:lnTo>
                  <a:pt x="22123" y="49644"/>
                </a:lnTo>
                <a:lnTo>
                  <a:pt x="22250" y="49555"/>
                </a:lnTo>
                <a:close/>
              </a:path>
              <a:path w="45720" h="59054">
                <a:moveTo>
                  <a:pt x="22440" y="47904"/>
                </a:moveTo>
                <a:lnTo>
                  <a:pt x="20713" y="48412"/>
                </a:lnTo>
                <a:lnTo>
                  <a:pt x="21513" y="48298"/>
                </a:lnTo>
                <a:lnTo>
                  <a:pt x="22440" y="47904"/>
                </a:lnTo>
                <a:close/>
              </a:path>
              <a:path w="45720" h="59054">
                <a:moveTo>
                  <a:pt x="25781" y="51333"/>
                </a:moveTo>
                <a:lnTo>
                  <a:pt x="25577" y="50965"/>
                </a:lnTo>
                <a:lnTo>
                  <a:pt x="25400" y="51320"/>
                </a:lnTo>
                <a:lnTo>
                  <a:pt x="25781" y="51333"/>
                </a:lnTo>
                <a:close/>
              </a:path>
              <a:path w="45720" h="59054">
                <a:moveTo>
                  <a:pt x="25781" y="48768"/>
                </a:moveTo>
                <a:lnTo>
                  <a:pt x="25666" y="48425"/>
                </a:lnTo>
                <a:lnTo>
                  <a:pt x="25031" y="49047"/>
                </a:lnTo>
                <a:lnTo>
                  <a:pt x="25641" y="48831"/>
                </a:lnTo>
                <a:lnTo>
                  <a:pt x="25107" y="49047"/>
                </a:lnTo>
                <a:lnTo>
                  <a:pt x="25730" y="48920"/>
                </a:lnTo>
                <a:lnTo>
                  <a:pt x="25781" y="48768"/>
                </a:lnTo>
                <a:close/>
              </a:path>
              <a:path w="45720" h="59054">
                <a:moveTo>
                  <a:pt x="26187" y="47904"/>
                </a:moveTo>
                <a:lnTo>
                  <a:pt x="26123" y="47523"/>
                </a:lnTo>
                <a:lnTo>
                  <a:pt x="25730" y="47396"/>
                </a:lnTo>
                <a:lnTo>
                  <a:pt x="24917" y="47396"/>
                </a:lnTo>
                <a:lnTo>
                  <a:pt x="24028" y="48158"/>
                </a:lnTo>
                <a:lnTo>
                  <a:pt x="25463" y="47904"/>
                </a:lnTo>
                <a:lnTo>
                  <a:pt x="25666" y="48425"/>
                </a:lnTo>
                <a:lnTo>
                  <a:pt x="26187" y="47904"/>
                </a:lnTo>
                <a:close/>
              </a:path>
              <a:path w="45720" h="59054">
                <a:moveTo>
                  <a:pt x="26225" y="45745"/>
                </a:moveTo>
                <a:lnTo>
                  <a:pt x="26035" y="45707"/>
                </a:lnTo>
                <a:lnTo>
                  <a:pt x="25958" y="45999"/>
                </a:lnTo>
                <a:lnTo>
                  <a:pt x="26212" y="46037"/>
                </a:lnTo>
                <a:lnTo>
                  <a:pt x="26225" y="45745"/>
                </a:lnTo>
                <a:close/>
              </a:path>
              <a:path w="45720" h="59054">
                <a:moveTo>
                  <a:pt x="26263" y="52933"/>
                </a:moveTo>
                <a:lnTo>
                  <a:pt x="26060" y="53035"/>
                </a:lnTo>
                <a:lnTo>
                  <a:pt x="26200" y="52984"/>
                </a:lnTo>
                <a:close/>
              </a:path>
              <a:path w="45720" h="59054">
                <a:moveTo>
                  <a:pt x="26314" y="52984"/>
                </a:moveTo>
                <a:lnTo>
                  <a:pt x="25577" y="53263"/>
                </a:lnTo>
                <a:lnTo>
                  <a:pt x="25311" y="53416"/>
                </a:lnTo>
                <a:lnTo>
                  <a:pt x="26238" y="53111"/>
                </a:lnTo>
                <a:lnTo>
                  <a:pt x="26314" y="52984"/>
                </a:lnTo>
                <a:close/>
              </a:path>
              <a:path w="45720" h="59054">
                <a:moveTo>
                  <a:pt x="26314" y="51244"/>
                </a:moveTo>
                <a:lnTo>
                  <a:pt x="25717" y="51447"/>
                </a:lnTo>
                <a:lnTo>
                  <a:pt x="25920" y="51511"/>
                </a:lnTo>
                <a:lnTo>
                  <a:pt x="26314" y="51244"/>
                </a:lnTo>
                <a:close/>
              </a:path>
              <a:path w="45720" h="59054">
                <a:moveTo>
                  <a:pt x="26492" y="43573"/>
                </a:moveTo>
                <a:lnTo>
                  <a:pt x="24676" y="44094"/>
                </a:lnTo>
                <a:lnTo>
                  <a:pt x="25273" y="44094"/>
                </a:lnTo>
                <a:lnTo>
                  <a:pt x="25120" y="44221"/>
                </a:lnTo>
                <a:lnTo>
                  <a:pt x="24193" y="44602"/>
                </a:lnTo>
                <a:lnTo>
                  <a:pt x="25209" y="44221"/>
                </a:lnTo>
                <a:lnTo>
                  <a:pt x="25793" y="44221"/>
                </a:lnTo>
                <a:lnTo>
                  <a:pt x="24942" y="44729"/>
                </a:lnTo>
                <a:lnTo>
                  <a:pt x="24955" y="45491"/>
                </a:lnTo>
                <a:lnTo>
                  <a:pt x="26035" y="45707"/>
                </a:lnTo>
                <a:lnTo>
                  <a:pt x="26022" y="45237"/>
                </a:lnTo>
                <a:lnTo>
                  <a:pt x="25819" y="45110"/>
                </a:lnTo>
                <a:lnTo>
                  <a:pt x="26238" y="44881"/>
                </a:lnTo>
                <a:lnTo>
                  <a:pt x="26123" y="44602"/>
                </a:lnTo>
                <a:lnTo>
                  <a:pt x="25882" y="44602"/>
                </a:lnTo>
                <a:lnTo>
                  <a:pt x="25946" y="44221"/>
                </a:lnTo>
                <a:lnTo>
                  <a:pt x="26250" y="43967"/>
                </a:lnTo>
                <a:lnTo>
                  <a:pt x="26377" y="43878"/>
                </a:lnTo>
                <a:lnTo>
                  <a:pt x="25920" y="43967"/>
                </a:lnTo>
                <a:lnTo>
                  <a:pt x="26492" y="43573"/>
                </a:lnTo>
                <a:close/>
              </a:path>
              <a:path w="45720" h="59054">
                <a:moveTo>
                  <a:pt x="26530" y="52806"/>
                </a:moveTo>
                <a:lnTo>
                  <a:pt x="26250" y="52920"/>
                </a:lnTo>
                <a:lnTo>
                  <a:pt x="26530" y="52806"/>
                </a:lnTo>
                <a:close/>
              </a:path>
              <a:path w="45720" h="59054">
                <a:moveTo>
                  <a:pt x="26847" y="50838"/>
                </a:moveTo>
                <a:lnTo>
                  <a:pt x="26212" y="50952"/>
                </a:lnTo>
                <a:lnTo>
                  <a:pt x="26568" y="50825"/>
                </a:lnTo>
                <a:lnTo>
                  <a:pt x="26746" y="50571"/>
                </a:lnTo>
                <a:lnTo>
                  <a:pt x="26657" y="50279"/>
                </a:lnTo>
                <a:lnTo>
                  <a:pt x="26543" y="50063"/>
                </a:lnTo>
                <a:lnTo>
                  <a:pt x="25527" y="50507"/>
                </a:lnTo>
                <a:lnTo>
                  <a:pt x="25476" y="50774"/>
                </a:lnTo>
                <a:lnTo>
                  <a:pt x="25577" y="50965"/>
                </a:lnTo>
                <a:lnTo>
                  <a:pt x="26327" y="51054"/>
                </a:lnTo>
                <a:lnTo>
                  <a:pt x="26568" y="50952"/>
                </a:lnTo>
                <a:lnTo>
                  <a:pt x="26847" y="50838"/>
                </a:lnTo>
                <a:close/>
              </a:path>
              <a:path w="45720" h="59054">
                <a:moveTo>
                  <a:pt x="26924" y="52184"/>
                </a:moveTo>
                <a:lnTo>
                  <a:pt x="26708" y="52222"/>
                </a:lnTo>
                <a:lnTo>
                  <a:pt x="26924" y="52184"/>
                </a:lnTo>
                <a:close/>
              </a:path>
              <a:path w="45720" h="59054">
                <a:moveTo>
                  <a:pt x="26924" y="51714"/>
                </a:moveTo>
                <a:lnTo>
                  <a:pt x="26733" y="51714"/>
                </a:lnTo>
                <a:lnTo>
                  <a:pt x="26924" y="51714"/>
                </a:lnTo>
                <a:close/>
              </a:path>
              <a:path w="45720" h="59054">
                <a:moveTo>
                  <a:pt x="27025" y="52324"/>
                </a:moveTo>
                <a:lnTo>
                  <a:pt x="26873" y="52349"/>
                </a:lnTo>
                <a:lnTo>
                  <a:pt x="27025" y="52324"/>
                </a:lnTo>
                <a:close/>
              </a:path>
              <a:path w="45720" h="59054">
                <a:moveTo>
                  <a:pt x="27025" y="45415"/>
                </a:moveTo>
                <a:lnTo>
                  <a:pt x="26873" y="45440"/>
                </a:lnTo>
                <a:lnTo>
                  <a:pt x="26733" y="45491"/>
                </a:lnTo>
                <a:lnTo>
                  <a:pt x="27025" y="45415"/>
                </a:lnTo>
                <a:close/>
              </a:path>
              <a:path w="45720" h="59054">
                <a:moveTo>
                  <a:pt x="27089" y="46609"/>
                </a:moveTo>
                <a:lnTo>
                  <a:pt x="26936" y="46570"/>
                </a:lnTo>
                <a:lnTo>
                  <a:pt x="27089" y="46609"/>
                </a:lnTo>
                <a:close/>
              </a:path>
              <a:path w="45720" h="59054">
                <a:moveTo>
                  <a:pt x="27114" y="46126"/>
                </a:moveTo>
                <a:lnTo>
                  <a:pt x="26212" y="46037"/>
                </a:lnTo>
                <a:lnTo>
                  <a:pt x="26174" y="46507"/>
                </a:lnTo>
                <a:lnTo>
                  <a:pt x="25590" y="46761"/>
                </a:lnTo>
                <a:lnTo>
                  <a:pt x="25793" y="46888"/>
                </a:lnTo>
                <a:lnTo>
                  <a:pt x="26695" y="46507"/>
                </a:lnTo>
                <a:lnTo>
                  <a:pt x="26936" y="46570"/>
                </a:lnTo>
                <a:lnTo>
                  <a:pt x="27114" y="46126"/>
                </a:lnTo>
                <a:close/>
              </a:path>
              <a:path w="45720" h="59054">
                <a:moveTo>
                  <a:pt x="27139" y="43370"/>
                </a:moveTo>
                <a:lnTo>
                  <a:pt x="26631" y="43459"/>
                </a:lnTo>
                <a:lnTo>
                  <a:pt x="26492" y="43573"/>
                </a:lnTo>
                <a:lnTo>
                  <a:pt x="26847" y="43459"/>
                </a:lnTo>
                <a:lnTo>
                  <a:pt x="27139" y="43370"/>
                </a:lnTo>
                <a:close/>
              </a:path>
              <a:path w="45720" h="59054">
                <a:moveTo>
                  <a:pt x="27343" y="51968"/>
                </a:moveTo>
                <a:lnTo>
                  <a:pt x="26809" y="51752"/>
                </a:lnTo>
                <a:lnTo>
                  <a:pt x="26606" y="51816"/>
                </a:lnTo>
                <a:lnTo>
                  <a:pt x="26898" y="52158"/>
                </a:lnTo>
                <a:lnTo>
                  <a:pt x="27343" y="51968"/>
                </a:lnTo>
                <a:close/>
              </a:path>
              <a:path w="45720" h="59054">
                <a:moveTo>
                  <a:pt x="27762" y="47904"/>
                </a:moveTo>
                <a:lnTo>
                  <a:pt x="25793" y="48755"/>
                </a:lnTo>
                <a:lnTo>
                  <a:pt x="27673" y="48031"/>
                </a:lnTo>
                <a:lnTo>
                  <a:pt x="27762" y="47904"/>
                </a:lnTo>
                <a:close/>
              </a:path>
              <a:path w="45720" h="59054">
                <a:moveTo>
                  <a:pt x="27774" y="49822"/>
                </a:moveTo>
                <a:lnTo>
                  <a:pt x="27571" y="49872"/>
                </a:lnTo>
                <a:lnTo>
                  <a:pt x="27774" y="49822"/>
                </a:lnTo>
                <a:close/>
              </a:path>
              <a:path w="45720" h="59054">
                <a:moveTo>
                  <a:pt x="28257" y="42684"/>
                </a:moveTo>
                <a:lnTo>
                  <a:pt x="27774" y="42570"/>
                </a:lnTo>
                <a:lnTo>
                  <a:pt x="26631" y="43078"/>
                </a:lnTo>
                <a:lnTo>
                  <a:pt x="27330" y="42697"/>
                </a:lnTo>
                <a:lnTo>
                  <a:pt x="26568" y="43078"/>
                </a:lnTo>
                <a:lnTo>
                  <a:pt x="26301" y="43205"/>
                </a:lnTo>
                <a:lnTo>
                  <a:pt x="28257" y="42684"/>
                </a:lnTo>
                <a:close/>
              </a:path>
              <a:path w="45720" h="59054">
                <a:moveTo>
                  <a:pt x="28308" y="44094"/>
                </a:moveTo>
                <a:lnTo>
                  <a:pt x="27635" y="44221"/>
                </a:lnTo>
                <a:lnTo>
                  <a:pt x="27978" y="44221"/>
                </a:lnTo>
                <a:lnTo>
                  <a:pt x="28308" y="44094"/>
                </a:lnTo>
                <a:close/>
              </a:path>
              <a:path w="45720" h="59054">
                <a:moveTo>
                  <a:pt x="28384" y="50139"/>
                </a:moveTo>
                <a:lnTo>
                  <a:pt x="27609" y="50317"/>
                </a:lnTo>
                <a:lnTo>
                  <a:pt x="27266" y="49936"/>
                </a:lnTo>
                <a:lnTo>
                  <a:pt x="27520" y="49885"/>
                </a:lnTo>
                <a:lnTo>
                  <a:pt x="27393" y="49555"/>
                </a:lnTo>
                <a:lnTo>
                  <a:pt x="27330" y="49428"/>
                </a:lnTo>
                <a:lnTo>
                  <a:pt x="27457" y="48818"/>
                </a:lnTo>
                <a:lnTo>
                  <a:pt x="26962" y="48666"/>
                </a:lnTo>
                <a:lnTo>
                  <a:pt x="25857" y="48907"/>
                </a:lnTo>
                <a:lnTo>
                  <a:pt x="25908" y="49047"/>
                </a:lnTo>
                <a:lnTo>
                  <a:pt x="26657" y="49301"/>
                </a:lnTo>
                <a:lnTo>
                  <a:pt x="26784" y="49631"/>
                </a:lnTo>
                <a:lnTo>
                  <a:pt x="26885" y="50698"/>
                </a:lnTo>
                <a:lnTo>
                  <a:pt x="27546" y="50444"/>
                </a:lnTo>
                <a:lnTo>
                  <a:pt x="26911" y="50812"/>
                </a:lnTo>
                <a:lnTo>
                  <a:pt x="26593" y="50965"/>
                </a:lnTo>
                <a:lnTo>
                  <a:pt x="26339" y="51054"/>
                </a:lnTo>
                <a:lnTo>
                  <a:pt x="26670" y="51079"/>
                </a:lnTo>
                <a:lnTo>
                  <a:pt x="26441" y="51181"/>
                </a:lnTo>
                <a:lnTo>
                  <a:pt x="26314" y="51244"/>
                </a:lnTo>
                <a:lnTo>
                  <a:pt x="26974" y="51079"/>
                </a:lnTo>
                <a:lnTo>
                  <a:pt x="28168" y="50800"/>
                </a:lnTo>
                <a:lnTo>
                  <a:pt x="28041" y="50507"/>
                </a:lnTo>
                <a:lnTo>
                  <a:pt x="28155" y="50317"/>
                </a:lnTo>
                <a:lnTo>
                  <a:pt x="28384" y="50139"/>
                </a:lnTo>
                <a:close/>
              </a:path>
              <a:path w="45720" h="59054">
                <a:moveTo>
                  <a:pt x="28435" y="51155"/>
                </a:moveTo>
                <a:lnTo>
                  <a:pt x="28359" y="50914"/>
                </a:lnTo>
                <a:lnTo>
                  <a:pt x="27432" y="51333"/>
                </a:lnTo>
                <a:lnTo>
                  <a:pt x="28282" y="50914"/>
                </a:lnTo>
                <a:lnTo>
                  <a:pt x="25920" y="51511"/>
                </a:lnTo>
                <a:lnTo>
                  <a:pt x="26174" y="51587"/>
                </a:lnTo>
                <a:lnTo>
                  <a:pt x="26365" y="51879"/>
                </a:lnTo>
                <a:lnTo>
                  <a:pt x="26416" y="51587"/>
                </a:lnTo>
                <a:lnTo>
                  <a:pt x="26733" y="51714"/>
                </a:lnTo>
                <a:lnTo>
                  <a:pt x="26974" y="51587"/>
                </a:lnTo>
                <a:lnTo>
                  <a:pt x="27355" y="51587"/>
                </a:lnTo>
                <a:lnTo>
                  <a:pt x="27990" y="51333"/>
                </a:lnTo>
                <a:lnTo>
                  <a:pt x="28435" y="51155"/>
                </a:lnTo>
                <a:close/>
              </a:path>
              <a:path w="45720" h="59054">
                <a:moveTo>
                  <a:pt x="28524" y="51130"/>
                </a:moveTo>
                <a:lnTo>
                  <a:pt x="28054" y="51333"/>
                </a:lnTo>
                <a:lnTo>
                  <a:pt x="28448" y="51206"/>
                </a:lnTo>
                <a:close/>
              </a:path>
              <a:path w="45720" h="59054">
                <a:moveTo>
                  <a:pt x="28651" y="42570"/>
                </a:moveTo>
                <a:lnTo>
                  <a:pt x="28257" y="42684"/>
                </a:lnTo>
                <a:lnTo>
                  <a:pt x="27203" y="43332"/>
                </a:lnTo>
                <a:lnTo>
                  <a:pt x="28651" y="42570"/>
                </a:lnTo>
                <a:close/>
              </a:path>
              <a:path w="45720" h="59054">
                <a:moveTo>
                  <a:pt x="28676" y="43332"/>
                </a:moveTo>
                <a:lnTo>
                  <a:pt x="28041" y="43332"/>
                </a:lnTo>
                <a:lnTo>
                  <a:pt x="27711" y="43459"/>
                </a:lnTo>
                <a:lnTo>
                  <a:pt x="26962" y="43459"/>
                </a:lnTo>
                <a:lnTo>
                  <a:pt x="26771" y="43535"/>
                </a:lnTo>
                <a:lnTo>
                  <a:pt x="26377" y="43878"/>
                </a:lnTo>
                <a:lnTo>
                  <a:pt x="27038" y="43713"/>
                </a:lnTo>
                <a:lnTo>
                  <a:pt x="27190" y="43967"/>
                </a:lnTo>
                <a:lnTo>
                  <a:pt x="26200" y="44462"/>
                </a:lnTo>
                <a:lnTo>
                  <a:pt x="26873" y="44475"/>
                </a:lnTo>
                <a:lnTo>
                  <a:pt x="27546" y="44221"/>
                </a:lnTo>
                <a:lnTo>
                  <a:pt x="27317" y="44221"/>
                </a:lnTo>
                <a:lnTo>
                  <a:pt x="28473" y="43688"/>
                </a:lnTo>
                <a:lnTo>
                  <a:pt x="28295" y="43586"/>
                </a:lnTo>
                <a:lnTo>
                  <a:pt x="27990" y="43713"/>
                </a:lnTo>
                <a:lnTo>
                  <a:pt x="28295" y="43459"/>
                </a:lnTo>
                <a:lnTo>
                  <a:pt x="28575" y="43408"/>
                </a:lnTo>
                <a:close/>
              </a:path>
              <a:path w="45720" h="59054">
                <a:moveTo>
                  <a:pt x="28689" y="43383"/>
                </a:moveTo>
                <a:lnTo>
                  <a:pt x="28486" y="43459"/>
                </a:lnTo>
                <a:lnTo>
                  <a:pt x="28689" y="43383"/>
                </a:lnTo>
                <a:close/>
              </a:path>
              <a:path w="45720" h="59054">
                <a:moveTo>
                  <a:pt x="28714" y="49885"/>
                </a:moveTo>
                <a:lnTo>
                  <a:pt x="28384" y="50139"/>
                </a:lnTo>
                <a:lnTo>
                  <a:pt x="28600" y="50088"/>
                </a:lnTo>
                <a:lnTo>
                  <a:pt x="28714" y="49885"/>
                </a:lnTo>
                <a:close/>
              </a:path>
              <a:path w="45720" h="59054">
                <a:moveTo>
                  <a:pt x="28752" y="46266"/>
                </a:moveTo>
                <a:lnTo>
                  <a:pt x="28562" y="46456"/>
                </a:lnTo>
                <a:lnTo>
                  <a:pt x="28740" y="46380"/>
                </a:lnTo>
                <a:close/>
              </a:path>
              <a:path w="45720" h="59054">
                <a:moveTo>
                  <a:pt x="28816" y="43573"/>
                </a:moveTo>
                <a:lnTo>
                  <a:pt x="28473" y="43688"/>
                </a:lnTo>
                <a:lnTo>
                  <a:pt x="28740" y="43840"/>
                </a:lnTo>
                <a:lnTo>
                  <a:pt x="28816" y="43573"/>
                </a:lnTo>
                <a:close/>
              </a:path>
              <a:path w="45720" h="59054">
                <a:moveTo>
                  <a:pt x="28917" y="43205"/>
                </a:moveTo>
                <a:lnTo>
                  <a:pt x="28676" y="43332"/>
                </a:lnTo>
                <a:lnTo>
                  <a:pt x="28917" y="43205"/>
                </a:lnTo>
                <a:close/>
              </a:path>
              <a:path w="45720" h="59054">
                <a:moveTo>
                  <a:pt x="29006" y="44386"/>
                </a:moveTo>
                <a:lnTo>
                  <a:pt x="28867" y="44424"/>
                </a:lnTo>
                <a:lnTo>
                  <a:pt x="29006" y="44386"/>
                </a:lnTo>
                <a:close/>
              </a:path>
              <a:path w="45720" h="59054">
                <a:moveTo>
                  <a:pt x="29095" y="50571"/>
                </a:moveTo>
                <a:lnTo>
                  <a:pt x="28257" y="50774"/>
                </a:lnTo>
                <a:lnTo>
                  <a:pt x="28422" y="50850"/>
                </a:lnTo>
                <a:lnTo>
                  <a:pt x="28549" y="50825"/>
                </a:lnTo>
                <a:lnTo>
                  <a:pt x="29095" y="50571"/>
                </a:lnTo>
                <a:close/>
              </a:path>
              <a:path w="45720" h="59054">
                <a:moveTo>
                  <a:pt x="29146" y="47840"/>
                </a:moveTo>
                <a:lnTo>
                  <a:pt x="28930" y="47904"/>
                </a:lnTo>
                <a:lnTo>
                  <a:pt x="29146" y="47840"/>
                </a:lnTo>
                <a:close/>
              </a:path>
              <a:path w="45720" h="59054">
                <a:moveTo>
                  <a:pt x="29184" y="48666"/>
                </a:moveTo>
                <a:lnTo>
                  <a:pt x="28943" y="48742"/>
                </a:lnTo>
                <a:lnTo>
                  <a:pt x="29184" y="48666"/>
                </a:lnTo>
                <a:close/>
              </a:path>
              <a:path w="45720" h="59054">
                <a:moveTo>
                  <a:pt x="29375" y="42824"/>
                </a:moveTo>
                <a:lnTo>
                  <a:pt x="28041" y="43332"/>
                </a:lnTo>
                <a:lnTo>
                  <a:pt x="28917" y="43078"/>
                </a:lnTo>
                <a:lnTo>
                  <a:pt x="29248" y="42938"/>
                </a:lnTo>
                <a:lnTo>
                  <a:pt x="29375" y="42824"/>
                </a:lnTo>
                <a:close/>
              </a:path>
              <a:path w="45720" h="59054">
                <a:moveTo>
                  <a:pt x="29895" y="47891"/>
                </a:moveTo>
                <a:lnTo>
                  <a:pt x="29527" y="48031"/>
                </a:lnTo>
                <a:lnTo>
                  <a:pt x="29832" y="48031"/>
                </a:lnTo>
                <a:lnTo>
                  <a:pt x="29895" y="47891"/>
                </a:lnTo>
                <a:close/>
              </a:path>
              <a:path w="45720" h="59054">
                <a:moveTo>
                  <a:pt x="30657" y="42316"/>
                </a:moveTo>
                <a:lnTo>
                  <a:pt x="29375" y="42824"/>
                </a:lnTo>
                <a:lnTo>
                  <a:pt x="29603" y="42786"/>
                </a:lnTo>
                <a:lnTo>
                  <a:pt x="30657" y="42316"/>
                </a:lnTo>
                <a:close/>
              </a:path>
              <a:path w="45720" h="59054">
                <a:moveTo>
                  <a:pt x="31013" y="44259"/>
                </a:moveTo>
                <a:lnTo>
                  <a:pt x="29959" y="44678"/>
                </a:lnTo>
                <a:lnTo>
                  <a:pt x="29959" y="45491"/>
                </a:lnTo>
                <a:lnTo>
                  <a:pt x="29362" y="45745"/>
                </a:lnTo>
                <a:lnTo>
                  <a:pt x="29730" y="45491"/>
                </a:lnTo>
                <a:lnTo>
                  <a:pt x="29959" y="45491"/>
                </a:lnTo>
                <a:lnTo>
                  <a:pt x="29959" y="44678"/>
                </a:lnTo>
                <a:lnTo>
                  <a:pt x="29489" y="44856"/>
                </a:lnTo>
                <a:lnTo>
                  <a:pt x="30391" y="44475"/>
                </a:lnTo>
                <a:lnTo>
                  <a:pt x="28816" y="44919"/>
                </a:lnTo>
                <a:lnTo>
                  <a:pt x="28816" y="45872"/>
                </a:lnTo>
                <a:lnTo>
                  <a:pt x="28219" y="46126"/>
                </a:lnTo>
                <a:lnTo>
                  <a:pt x="28409" y="45999"/>
                </a:lnTo>
                <a:lnTo>
                  <a:pt x="28587" y="45872"/>
                </a:lnTo>
                <a:lnTo>
                  <a:pt x="28816" y="45872"/>
                </a:lnTo>
                <a:lnTo>
                  <a:pt x="28816" y="44919"/>
                </a:lnTo>
                <a:lnTo>
                  <a:pt x="28790" y="45745"/>
                </a:lnTo>
                <a:lnTo>
                  <a:pt x="28562" y="45872"/>
                </a:lnTo>
                <a:lnTo>
                  <a:pt x="28194" y="45999"/>
                </a:lnTo>
                <a:lnTo>
                  <a:pt x="28790" y="45745"/>
                </a:lnTo>
                <a:lnTo>
                  <a:pt x="28790" y="44932"/>
                </a:lnTo>
                <a:lnTo>
                  <a:pt x="27025" y="45415"/>
                </a:lnTo>
                <a:lnTo>
                  <a:pt x="28321" y="45237"/>
                </a:lnTo>
                <a:lnTo>
                  <a:pt x="27419" y="46126"/>
                </a:lnTo>
                <a:lnTo>
                  <a:pt x="28219" y="46253"/>
                </a:lnTo>
                <a:lnTo>
                  <a:pt x="28371" y="46253"/>
                </a:lnTo>
                <a:lnTo>
                  <a:pt x="28676" y="46126"/>
                </a:lnTo>
                <a:lnTo>
                  <a:pt x="29222" y="45872"/>
                </a:lnTo>
                <a:lnTo>
                  <a:pt x="29768" y="45618"/>
                </a:lnTo>
                <a:lnTo>
                  <a:pt x="30226" y="45491"/>
                </a:lnTo>
                <a:lnTo>
                  <a:pt x="30518" y="45415"/>
                </a:lnTo>
                <a:lnTo>
                  <a:pt x="30581" y="45237"/>
                </a:lnTo>
                <a:lnTo>
                  <a:pt x="30695" y="44856"/>
                </a:lnTo>
                <a:lnTo>
                  <a:pt x="31013" y="44259"/>
                </a:lnTo>
                <a:close/>
              </a:path>
              <a:path w="45720" h="59054">
                <a:moveTo>
                  <a:pt x="31026" y="44221"/>
                </a:moveTo>
                <a:lnTo>
                  <a:pt x="29895" y="43840"/>
                </a:lnTo>
                <a:lnTo>
                  <a:pt x="29629" y="43459"/>
                </a:lnTo>
                <a:lnTo>
                  <a:pt x="29540" y="43332"/>
                </a:lnTo>
                <a:lnTo>
                  <a:pt x="29438" y="43205"/>
                </a:lnTo>
                <a:lnTo>
                  <a:pt x="30683" y="42570"/>
                </a:lnTo>
                <a:lnTo>
                  <a:pt x="29603" y="42786"/>
                </a:lnTo>
                <a:lnTo>
                  <a:pt x="29248" y="42938"/>
                </a:lnTo>
                <a:lnTo>
                  <a:pt x="28917" y="43205"/>
                </a:lnTo>
                <a:lnTo>
                  <a:pt x="29083" y="43205"/>
                </a:lnTo>
                <a:lnTo>
                  <a:pt x="28689" y="43383"/>
                </a:lnTo>
                <a:lnTo>
                  <a:pt x="28879" y="43332"/>
                </a:lnTo>
                <a:lnTo>
                  <a:pt x="28816" y="43573"/>
                </a:lnTo>
                <a:lnTo>
                  <a:pt x="29108" y="43459"/>
                </a:lnTo>
                <a:lnTo>
                  <a:pt x="29006" y="44386"/>
                </a:lnTo>
                <a:lnTo>
                  <a:pt x="29565" y="44221"/>
                </a:lnTo>
                <a:lnTo>
                  <a:pt x="29006" y="44424"/>
                </a:lnTo>
                <a:lnTo>
                  <a:pt x="28968" y="44729"/>
                </a:lnTo>
                <a:lnTo>
                  <a:pt x="28867" y="44602"/>
                </a:lnTo>
                <a:lnTo>
                  <a:pt x="27559" y="44856"/>
                </a:lnTo>
                <a:lnTo>
                  <a:pt x="27927" y="44729"/>
                </a:lnTo>
                <a:lnTo>
                  <a:pt x="28651" y="44475"/>
                </a:lnTo>
                <a:lnTo>
                  <a:pt x="28651" y="44348"/>
                </a:lnTo>
                <a:lnTo>
                  <a:pt x="28536" y="44221"/>
                </a:lnTo>
                <a:lnTo>
                  <a:pt x="28041" y="44221"/>
                </a:lnTo>
                <a:lnTo>
                  <a:pt x="28041" y="44348"/>
                </a:lnTo>
                <a:lnTo>
                  <a:pt x="27901" y="44729"/>
                </a:lnTo>
                <a:lnTo>
                  <a:pt x="27228" y="44729"/>
                </a:lnTo>
                <a:lnTo>
                  <a:pt x="27419" y="44602"/>
                </a:lnTo>
                <a:lnTo>
                  <a:pt x="28041" y="44348"/>
                </a:lnTo>
                <a:lnTo>
                  <a:pt x="28041" y="44221"/>
                </a:lnTo>
                <a:lnTo>
                  <a:pt x="26974" y="44602"/>
                </a:lnTo>
                <a:lnTo>
                  <a:pt x="27343" y="44348"/>
                </a:lnTo>
                <a:lnTo>
                  <a:pt x="27635" y="44221"/>
                </a:lnTo>
                <a:lnTo>
                  <a:pt x="26873" y="44513"/>
                </a:lnTo>
                <a:lnTo>
                  <a:pt x="26263" y="44856"/>
                </a:lnTo>
                <a:lnTo>
                  <a:pt x="26225" y="45364"/>
                </a:lnTo>
                <a:lnTo>
                  <a:pt x="26428" y="45491"/>
                </a:lnTo>
                <a:lnTo>
                  <a:pt x="26873" y="45440"/>
                </a:lnTo>
                <a:lnTo>
                  <a:pt x="28168" y="44856"/>
                </a:lnTo>
                <a:lnTo>
                  <a:pt x="28727" y="44602"/>
                </a:lnTo>
                <a:lnTo>
                  <a:pt x="28028" y="44983"/>
                </a:lnTo>
                <a:lnTo>
                  <a:pt x="29057" y="44729"/>
                </a:lnTo>
                <a:lnTo>
                  <a:pt x="30962" y="44259"/>
                </a:lnTo>
                <a:close/>
              </a:path>
              <a:path w="45720" h="59054">
                <a:moveTo>
                  <a:pt x="31419" y="38671"/>
                </a:moveTo>
                <a:lnTo>
                  <a:pt x="30746" y="38849"/>
                </a:lnTo>
                <a:lnTo>
                  <a:pt x="30454" y="38976"/>
                </a:lnTo>
                <a:lnTo>
                  <a:pt x="30086" y="39128"/>
                </a:lnTo>
                <a:lnTo>
                  <a:pt x="30759" y="38963"/>
                </a:lnTo>
                <a:lnTo>
                  <a:pt x="31051" y="38836"/>
                </a:lnTo>
                <a:lnTo>
                  <a:pt x="31419" y="38671"/>
                </a:lnTo>
                <a:close/>
              </a:path>
              <a:path w="45720" h="59054">
                <a:moveTo>
                  <a:pt x="32359" y="40055"/>
                </a:moveTo>
                <a:lnTo>
                  <a:pt x="31635" y="40360"/>
                </a:lnTo>
                <a:lnTo>
                  <a:pt x="31496" y="40424"/>
                </a:lnTo>
                <a:lnTo>
                  <a:pt x="31648" y="40411"/>
                </a:lnTo>
                <a:lnTo>
                  <a:pt x="31940" y="40500"/>
                </a:lnTo>
                <a:lnTo>
                  <a:pt x="32359" y="40055"/>
                </a:lnTo>
                <a:close/>
              </a:path>
              <a:path w="45720" h="59054">
                <a:moveTo>
                  <a:pt x="33083" y="38531"/>
                </a:moveTo>
                <a:lnTo>
                  <a:pt x="32346" y="38849"/>
                </a:lnTo>
                <a:lnTo>
                  <a:pt x="32143" y="38938"/>
                </a:lnTo>
                <a:lnTo>
                  <a:pt x="32359" y="38912"/>
                </a:lnTo>
                <a:lnTo>
                  <a:pt x="32613" y="39039"/>
                </a:lnTo>
                <a:lnTo>
                  <a:pt x="31889" y="39344"/>
                </a:lnTo>
                <a:lnTo>
                  <a:pt x="31496" y="39509"/>
                </a:lnTo>
                <a:lnTo>
                  <a:pt x="31953" y="39573"/>
                </a:lnTo>
                <a:lnTo>
                  <a:pt x="32499" y="39611"/>
                </a:lnTo>
                <a:lnTo>
                  <a:pt x="32854" y="38938"/>
                </a:lnTo>
                <a:lnTo>
                  <a:pt x="33083" y="38531"/>
                </a:lnTo>
                <a:close/>
              </a:path>
              <a:path w="45720" h="59054">
                <a:moveTo>
                  <a:pt x="33337" y="43929"/>
                </a:moveTo>
                <a:lnTo>
                  <a:pt x="32753" y="44081"/>
                </a:lnTo>
                <a:lnTo>
                  <a:pt x="32473" y="44208"/>
                </a:lnTo>
                <a:lnTo>
                  <a:pt x="32194" y="44323"/>
                </a:lnTo>
                <a:lnTo>
                  <a:pt x="32778" y="44170"/>
                </a:lnTo>
                <a:lnTo>
                  <a:pt x="33058" y="44043"/>
                </a:lnTo>
                <a:lnTo>
                  <a:pt x="33337" y="43929"/>
                </a:lnTo>
                <a:close/>
              </a:path>
              <a:path w="45720" h="59054">
                <a:moveTo>
                  <a:pt x="33629" y="43357"/>
                </a:moveTo>
                <a:lnTo>
                  <a:pt x="33159" y="43484"/>
                </a:lnTo>
                <a:lnTo>
                  <a:pt x="32893" y="43599"/>
                </a:lnTo>
                <a:lnTo>
                  <a:pt x="32740" y="43662"/>
                </a:lnTo>
                <a:lnTo>
                  <a:pt x="33210" y="43535"/>
                </a:lnTo>
                <a:lnTo>
                  <a:pt x="33464" y="43421"/>
                </a:lnTo>
                <a:lnTo>
                  <a:pt x="33629" y="43357"/>
                </a:lnTo>
                <a:close/>
              </a:path>
              <a:path w="45720" h="59054">
                <a:moveTo>
                  <a:pt x="34747" y="43192"/>
                </a:moveTo>
                <a:lnTo>
                  <a:pt x="33210" y="43726"/>
                </a:lnTo>
                <a:lnTo>
                  <a:pt x="32969" y="43815"/>
                </a:lnTo>
                <a:lnTo>
                  <a:pt x="32397" y="44030"/>
                </a:lnTo>
                <a:lnTo>
                  <a:pt x="32702" y="44069"/>
                </a:lnTo>
                <a:lnTo>
                  <a:pt x="33566" y="43688"/>
                </a:lnTo>
                <a:lnTo>
                  <a:pt x="34747" y="43192"/>
                </a:lnTo>
                <a:close/>
              </a:path>
              <a:path w="45720" h="59054">
                <a:moveTo>
                  <a:pt x="35090" y="45453"/>
                </a:moveTo>
                <a:lnTo>
                  <a:pt x="34620" y="45580"/>
                </a:lnTo>
                <a:lnTo>
                  <a:pt x="34353" y="45694"/>
                </a:lnTo>
                <a:lnTo>
                  <a:pt x="34201" y="45758"/>
                </a:lnTo>
                <a:lnTo>
                  <a:pt x="34671" y="45631"/>
                </a:lnTo>
                <a:lnTo>
                  <a:pt x="34937" y="45516"/>
                </a:lnTo>
                <a:lnTo>
                  <a:pt x="35090" y="45453"/>
                </a:lnTo>
                <a:close/>
              </a:path>
              <a:path w="45720" h="59054">
                <a:moveTo>
                  <a:pt x="35166" y="45300"/>
                </a:moveTo>
                <a:lnTo>
                  <a:pt x="34582" y="45453"/>
                </a:lnTo>
                <a:lnTo>
                  <a:pt x="34302" y="45580"/>
                </a:lnTo>
                <a:lnTo>
                  <a:pt x="34023" y="45707"/>
                </a:lnTo>
                <a:lnTo>
                  <a:pt x="34607" y="45542"/>
                </a:lnTo>
                <a:lnTo>
                  <a:pt x="34886" y="45415"/>
                </a:lnTo>
                <a:lnTo>
                  <a:pt x="35166" y="45300"/>
                </a:lnTo>
                <a:close/>
              </a:path>
              <a:path w="45720" h="59054">
                <a:moveTo>
                  <a:pt x="35598" y="47231"/>
                </a:moveTo>
                <a:close/>
              </a:path>
              <a:path w="45720" h="59054">
                <a:moveTo>
                  <a:pt x="35661" y="50825"/>
                </a:moveTo>
                <a:lnTo>
                  <a:pt x="35369" y="50914"/>
                </a:lnTo>
                <a:lnTo>
                  <a:pt x="35661" y="50825"/>
                </a:lnTo>
                <a:close/>
              </a:path>
              <a:path w="45720" h="59054">
                <a:moveTo>
                  <a:pt x="36055" y="45923"/>
                </a:moveTo>
                <a:lnTo>
                  <a:pt x="35471" y="46075"/>
                </a:lnTo>
                <a:lnTo>
                  <a:pt x="35191" y="46202"/>
                </a:lnTo>
                <a:lnTo>
                  <a:pt x="34912" y="46316"/>
                </a:lnTo>
                <a:lnTo>
                  <a:pt x="35496" y="46164"/>
                </a:lnTo>
                <a:lnTo>
                  <a:pt x="35775" y="46037"/>
                </a:lnTo>
                <a:lnTo>
                  <a:pt x="36055" y="45923"/>
                </a:lnTo>
                <a:close/>
              </a:path>
              <a:path w="45720" h="59054">
                <a:moveTo>
                  <a:pt x="36106" y="45110"/>
                </a:moveTo>
                <a:lnTo>
                  <a:pt x="34963" y="45593"/>
                </a:lnTo>
                <a:lnTo>
                  <a:pt x="34480" y="45796"/>
                </a:lnTo>
                <a:lnTo>
                  <a:pt x="35052" y="45821"/>
                </a:lnTo>
                <a:lnTo>
                  <a:pt x="35293" y="45935"/>
                </a:lnTo>
                <a:lnTo>
                  <a:pt x="35115" y="46012"/>
                </a:lnTo>
                <a:lnTo>
                  <a:pt x="34963" y="46075"/>
                </a:lnTo>
                <a:lnTo>
                  <a:pt x="35369" y="45974"/>
                </a:lnTo>
                <a:lnTo>
                  <a:pt x="35140" y="46062"/>
                </a:lnTo>
                <a:lnTo>
                  <a:pt x="34036" y="46532"/>
                </a:lnTo>
                <a:lnTo>
                  <a:pt x="35712" y="45948"/>
                </a:lnTo>
                <a:lnTo>
                  <a:pt x="36042" y="45808"/>
                </a:lnTo>
                <a:lnTo>
                  <a:pt x="35420" y="45986"/>
                </a:lnTo>
                <a:lnTo>
                  <a:pt x="35699" y="45834"/>
                </a:lnTo>
                <a:lnTo>
                  <a:pt x="35852" y="45770"/>
                </a:lnTo>
                <a:lnTo>
                  <a:pt x="35509" y="45872"/>
                </a:lnTo>
                <a:lnTo>
                  <a:pt x="36106" y="45110"/>
                </a:lnTo>
                <a:close/>
              </a:path>
              <a:path w="45720" h="59054">
                <a:moveTo>
                  <a:pt x="36207" y="47993"/>
                </a:moveTo>
                <a:lnTo>
                  <a:pt x="35623" y="48145"/>
                </a:lnTo>
                <a:lnTo>
                  <a:pt x="35344" y="48272"/>
                </a:lnTo>
                <a:lnTo>
                  <a:pt x="35064" y="48399"/>
                </a:lnTo>
                <a:lnTo>
                  <a:pt x="35648" y="48234"/>
                </a:lnTo>
                <a:lnTo>
                  <a:pt x="35928" y="48107"/>
                </a:lnTo>
                <a:lnTo>
                  <a:pt x="36207" y="47993"/>
                </a:lnTo>
                <a:close/>
              </a:path>
              <a:path w="45720" h="59054">
                <a:moveTo>
                  <a:pt x="36614" y="50063"/>
                </a:moveTo>
                <a:lnTo>
                  <a:pt x="36195" y="50012"/>
                </a:lnTo>
                <a:lnTo>
                  <a:pt x="36347" y="50190"/>
                </a:lnTo>
                <a:lnTo>
                  <a:pt x="36614" y="50063"/>
                </a:lnTo>
                <a:close/>
              </a:path>
              <a:path w="45720" h="59054">
                <a:moveTo>
                  <a:pt x="36830" y="44538"/>
                </a:moveTo>
                <a:lnTo>
                  <a:pt x="35572" y="44945"/>
                </a:lnTo>
                <a:lnTo>
                  <a:pt x="36550" y="44208"/>
                </a:lnTo>
                <a:lnTo>
                  <a:pt x="34683" y="44869"/>
                </a:lnTo>
                <a:lnTo>
                  <a:pt x="34353" y="44983"/>
                </a:lnTo>
                <a:lnTo>
                  <a:pt x="34696" y="44970"/>
                </a:lnTo>
                <a:lnTo>
                  <a:pt x="34950" y="45148"/>
                </a:lnTo>
                <a:lnTo>
                  <a:pt x="34798" y="45186"/>
                </a:lnTo>
                <a:lnTo>
                  <a:pt x="33464" y="45834"/>
                </a:lnTo>
                <a:lnTo>
                  <a:pt x="35064" y="45224"/>
                </a:lnTo>
                <a:lnTo>
                  <a:pt x="35344" y="45123"/>
                </a:lnTo>
                <a:lnTo>
                  <a:pt x="36830" y="44538"/>
                </a:lnTo>
                <a:close/>
              </a:path>
              <a:path w="45720" h="59054">
                <a:moveTo>
                  <a:pt x="37465" y="45656"/>
                </a:moveTo>
                <a:lnTo>
                  <a:pt x="35890" y="46177"/>
                </a:lnTo>
                <a:lnTo>
                  <a:pt x="34823" y="46570"/>
                </a:lnTo>
                <a:lnTo>
                  <a:pt x="35217" y="46609"/>
                </a:lnTo>
                <a:lnTo>
                  <a:pt x="37465" y="45656"/>
                </a:lnTo>
                <a:close/>
              </a:path>
              <a:path w="45720" h="59054">
                <a:moveTo>
                  <a:pt x="41236" y="50190"/>
                </a:moveTo>
                <a:lnTo>
                  <a:pt x="37871" y="50825"/>
                </a:lnTo>
                <a:lnTo>
                  <a:pt x="37236" y="50698"/>
                </a:lnTo>
                <a:lnTo>
                  <a:pt x="37033" y="50571"/>
                </a:lnTo>
                <a:lnTo>
                  <a:pt x="36830" y="50584"/>
                </a:lnTo>
                <a:lnTo>
                  <a:pt x="34734" y="51333"/>
                </a:lnTo>
                <a:lnTo>
                  <a:pt x="34785" y="51079"/>
                </a:lnTo>
                <a:lnTo>
                  <a:pt x="35306" y="50939"/>
                </a:lnTo>
                <a:lnTo>
                  <a:pt x="35636" y="50698"/>
                </a:lnTo>
                <a:lnTo>
                  <a:pt x="35864" y="50698"/>
                </a:lnTo>
                <a:lnTo>
                  <a:pt x="35572" y="50825"/>
                </a:lnTo>
                <a:lnTo>
                  <a:pt x="35775" y="50774"/>
                </a:lnTo>
                <a:lnTo>
                  <a:pt x="36830" y="50584"/>
                </a:lnTo>
                <a:lnTo>
                  <a:pt x="37033" y="50571"/>
                </a:lnTo>
                <a:lnTo>
                  <a:pt x="36817" y="50444"/>
                </a:lnTo>
                <a:lnTo>
                  <a:pt x="36588" y="50317"/>
                </a:lnTo>
                <a:lnTo>
                  <a:pt x="36347" y="50190"/>
                </a:lnTo>
                <a:lnTo>
                  <a:pt x="35534" y="50571"/>
                </a:lnTo>
                <a:lnTo>
                  <a:pt x="35839" y="50444"/>
                </a:lnTo>
                <a:lnTo>
                  <a:pt x="36423" y="50317"/>
                </a:lnTo>
                <a:lnTo>
                  <a:pt x="35826" y="50584"/>
                </a:lnTo>
                <a:lnTo>
                  <a:pt x="35598" y="50698"/>
                </a:lnTo>
                <a:lnTo>
                  <a:pt x="35242" y="50825"/>
                </a:lnTo>
                <a:lnTo>
                  <a:pt x="35814" y="50584"/>
                </a:lnTo>
                <a:lnTo>
                  <a:pt x="35280" y="50698"/>
                </a:lnTo>
                <a:lnTo>
                  <a:pt x="35534" y="50571"/>
                </a:lnTo>
                <a:lnTo>
                  <a:pt x="35598" y="50444"/>
                </a:lnTo>
                <a:lnTo>
                  <a:pt x="35420" y="50317"/>
                </a:lnTo>
                <a:lnTo>
                  <a:pt x="35420" y="50063"/>
                </a:lnTo>
                <a:lnTo>
                  <a:pt x="34556" y="50317"/>
                </a:lnTo>
                <a:lnTo>
                  <a:pt x="34683" y="50190"/>
                </a:lnTo>
                <a:lnTo>
                  <a:pt x="34810" y="50063"/>
                </a:lnTo>
                <a:lnTo>
                  <a:pt x="35788" y="49555"/>
                </a:lnTo>
                <a:lnTo>
                  <a:pt x="35864" y="49428"/>
                </a:lnTo>
                <a:lnTo>
                  <a:pt x="35648" y="49428"/>
                </a:lnTo>
                <a:lnTo>
                  <a:pt x="35775" y="49174"/>
                </a:lnTo>
                <a:lnTo>
                  <a:pt x="35712" y="48920"/>
                </a:lnTo>
                <a:lnTo>
                  <a:pt x="35382" y="48793"/>
                </a:lnTo>
                <a:lnTo>
                  <a:pt x="33870" y="49174"/>
                </a:lnTo>
                <a:lnTo>
                  <a:pt x="34493" y="48920"/>
                </a:lnTo>
                <a:lnTo>
                  <a:pt x="35166" y="48641"/>
                </a:lnTo>
                <a:lnTo>
                  <a:pt x="34785" y="48920"/>
                </a:lnTo>
                <a:lnTo>
                  <a:pt x="36372" y="48247"/>
                </a:lnTo>
                <a:lnTo>
                  <a:pt x="36423" y="48412"/>
                </a:lnTo>
                <a:lnTo>
                  <a:pt x="36195" y="49047"/>
                </a:lnTo>
                <a:lnTo>
                  <a:pt x="35737" y="49936"/>
                </a:lnTo>
                <a:lnTo>
                  <a:pt x="36195" y="50012"/>
                </a:lnTo>
                <a:lnTo>
                  <a:pt x="37947" y="48425"/>
                </a:lnTo>
                <a:lnTo>
                  <a:pt x="37617" y="47523"/>
                </a:lnTo>
                <a:lnTo>
                  <a:pt x="37325" y="47523"/>
                </a:lnTo>
                <a:lnTo>
                  <a:pt x="36296" y="47752"/>
                </a:lnTo>
                <a:lnTo>
                  <a:pt x="37452" y="47028"/>
                </a:lnTo>
                <a:lnTo>
                  <a:pt x="37211" y="47078"/>
                </a:lnTo>
                <a:lnTo>
                  <a:pt x="36842" y="47104"/>
                </a:lnTo>
                <a:lnTo>
                  <a:pt x="36372" y="47142"/>
                </a:lnTo>
                <a:lnTo>
                  <a:pt x="37388" y="46634"/>
                </a:lnTo>
                <a:lnTo>
                  <a:pt x="36550" y="46977"/>
                </a:lnTo>
                <a:lnTo>
                  <a:pt x="37630" y="46443"/>
                </a:lnTo>
                <a:lnTo>
                  <a:pt x="36207" y="46380"/>
                </a:lnTo>
                <a:lnTo>
                  <a:pt x="35953" y="46482"/>
                </a:lnTo>
                <a:lnTo>
                  <a:pt x="35445" y="46761"/>
                </a:lnTo>
                <a:lnTo>
                  <a:pt x="34988" y="47104"/>
                </a:lnTo>
                <a:lnTo>
                  <a:pt x="35356" y="47205"/>
                </a:lnTo>
                <a:lnTo>
                  <a:pt x="35547" y="47218"/>
                </a:lnTo>
                <a:lnTo>
                  <a:pt x="36144" y="47142"/>
                </a:lnTo>
                <a:lnTo>
                  <a:pt x="35902" y="47244"/>
                </a:lnTo>
                <a:lnTo>
                  <a:pt x="35890" y="48006"/>
                </a:lnTo>
                <a:lnTo>
                  <a:pt x="36195" y="47815"/>
                </a:lnTo>
                <a:lnTo>
                  <a:pt x="36360" y="48158"/>
                </a:lnTo>
                <a:lnTo>
                  <a:pt x="35420" y="48463"/>
                </a:lnTo>
                <a:lnTo>
                  <a:pt x="35077" y="48539"/>
                </a:lnTo>
                <a:lnTo>
                  <a:pt x="34734" y="48425"/>
                </a:lnTo>
                <a:lnTo>
                  <a:pt x="34658" y="48285"/>
                </a:lnTo>
                <a:lnTo>
                  <a:pt x="34340" y="47396"/>
                </a:lnTo>
                <a:lnTo>
                  <a:pt x="34251" y="47142"/>
                </a:lnTo>
                <a:lnTo>
                  <a:pt x="33451" y="46888"/>
                </a:lnTo>
                <a:lnTo>
                  <a:pt x="33375" y="48920"/>
                </a:lnTo>
                <a:lnTo>
                  <a:pt x="31597" y="49771"/>
                </a:lnTo>
                <a:lnTo>
                  <a:pt x="31597" y="49936"/>
                </a:lnTo>
                <a:lnTo>
                  <a:pt x="31203" y="50063"/>
                </a:lnTo>
                <a:lnTo>
                  <a:pt x="31203" y="51587"/>
                </a:lnTo>
                <a:lnTo>
                  <a:pt x="29883" y="52095"/>
                </a:lnTo>
                <a:lnTo>
                  <a:pt x="30238" y="51841"/>
                </a:lnTo>
                <a:lnTo>
                  <a:pt x="30543" y="51714"/>
                </a:lnTo>
                <a:lnTo>
                  <a:pt x="31203" y="51587"/>
                </a:lnTo>
                <a:lnTo>
                  <a:pt x="31203" y="50063"/>
                </a:lnTo>
                <a:lnTo>
                  <a:pt x="30873" y="50190"/>
                </a:lnTo>
                <a:lnTo>
                  <a:pt x="30772" y="50825"/>
                </a:lnTo>
                <a:lnTo>
                  <a:pt x="30505" y="50965"/>
                </a:lnTo>
                <a:lnTo>
                  <a:pt x="30175" y="51079"/>
                </a:lnTo>
                <a:lnTo>
                  <a:pt x="30772" y="50825"/>
                </a:lnTo>
                <a:lnTo>
                  <a:pt x="30772" y="50190"/>
                </a:lnTo>
                <a:lnTo>
                  <a:pt x="31127" y="50063"/>
                </a:lnTo>
                <a:lnTo>
                  <a:pt x="31597" y="49936"/>
                </a:lnTo>
                <a:lnTo>
                  <a:pt x="31597" y="49771"/>
                </a:lnTo>
                <a:lnTo>
                  <a:pt x="31242" y="49936"/>
                </a:lnTo>
                <a:lnTo>
                  <a:pt x="30797" y="49936"/>
                </a:lnTo>
                <a:lnTo>
                  <a:pt x="30810" y="50063"/>
                </a:lnTo>
                <a:lnTo>
                  <a:pt x="30619" y="49682"/>
                </a:lnTo>
                <a:lnTo>
                  <a:pt x="30607" y="50444"/>
                </a:lnTo>
                <a:lnTo>
                  <a:pt x="30353" y="50584"/>
                </a:lnTo>
                <a:lnTo>
                  <a:pt x="30010" y="50698"/>
                </a:lnTo>
                <a:lnTo>
                  <a:pt x="30607" y="50444"/>
                </a:lnTo>
                <a:lnTo>
                  <a:pt x="30607" y="49669"/>
                </a:lnTo>
                <a:lnTo>
                  <a:pt x="28994" y="49047"/>
                </a:lnTo>
                <a:lnTo>
                  <a:pt x="28956" y="48818"/>
                </a:lnTo>
                <a:lnTo>
                  <a:pt x="28765" y="48920"/>
                </a:lnTo>
                <a:lnTo>
                  <a:pt x="28308" y="49047"/>
                </a:lnTo>
                <a:lnTo>
                  <a:pt x="28511" y="48907"/>
                </a:lnTo>
                <a:lnTo>
                  <a:pt x="28714" y="48793"/>
                </a:lnTo>
                <a:lnTo>
                  <a:pt x="28841" y="48768"/>
                </a:lnTo>
                <a:lnTo>
                  <a:pt x="28879" y="48285"/>
                </a:lnTo>
                <a:lnTo>
                  <a:pt x="29527" y="48031"/>
                </a:lnTo>
                <a:lnTo>
                  <a:pt x="29159" y="48031"/>
                </a:lnTo>
                <a:lnTo>
                  <a:pt x="29349" y="47904"/>
                </a:lnTo>
                <a:lnTo>
                  <a:pt x="29972" y="47650"/>
                </a:lnTo>
                <a:lnTo>
                  <a:pt x="29895" y="47866"/>
                </a:lnTo>
                <a:lnTo>
                  <a:pt x="30467" y="47650"/>
                </a:lnTo>
                <a:lnTo>
                  <a:pt x="30822" y="47523"/>
                </a:lnTo>
                <a:lnTo>
                  <a:pt x="31165" y="47396"/>
                </a:lnTo>
                <a:lnTo>
                  <a:pt x="30454" y="48285"/>
                </a:lnTo>
                <a:lnTo>
                  <a:pt x="30327" y="49428"/>
                </a:lnTo>
                <a:lnTo>
                  <a:pt x="30632" y="49555"/>
                </a:lnTo>
                <a:lnTo>
                  <a:pt x="30772" y="49555"/>
                </a:lnTo>
                <a:lnTo>
                  <a:pt x="33375" y="48920"/>
                </a:lnTo>
                <a:lnTo>
                  <a:pt x="33375" y="46875"/>
                </a:lnTo>
                <a:lnTo>
                  <a:pt x="33045" y="46761"/>
                </a:lnTo>
                <a:lnTo>
                  <a:pt x="32283" y="46380"/>
                </a:lnTo>
                <a:lnTo>
                  <a:pt x="31775" y="46126"/>
                </a:lnTo>
                <a:lnTo>
                  <a:pt x="31521" y="45999"/>
                </a:lnTo>
                <a:lnTo>
                  <a:pt x="31978" y="45745"/>
                </a:lnTo>
                <a:lnTo>
                  <a:pt x="33096" y="45110"/>
                </a:lnTo>
                <a:lnTo>
                  <a:pt x="31991" y="45110"/>
                </a:lnTo>
                <a:lnTo>
                  <a:pt x="31051" y="45364"/>
                </a:lnTo>
                <a:lnTo>
                  <a:pt x="30861" y="45364"/>
                </a:lnTo>
                <a:lnTo>
                  <a:pt x="30861" y="46126"/>
                </a:lnTo>
                <a:lnTo>
                  <a:pt x="30264" y="46380"/>
                </a:lnTo>
                <a:lnTo>
                  <a:pt x="30619" y="46126"/>
                </a:lnTo>
                <a:lnTo>
                  <a:pt x="30861" y="46126"/>
                </a:lnTo>
                <a:lnTo>
                  <a:pt x="30861" y="45364"/>
                </a:lnTo>
                <a:lnTo>
                  <a:pt x="30683" y="45364"/>
                </a:lnTo>
                <a:lnTo>
                  <a:pt x="28676" y="46126"/>
                </a:lnTo>
                <a:lnTo>
                  <a:pt x="28435" y="46253"/>
                </a:lnTo>
                <a:lnTo>
                  <a:pt x="27736" y="46507"/>
                </a:lnTo>
                <a:lnTo>
                  <a:pt x="27089" y="46609"/>
                </a:lnTo>
                <a:lnTo>
                  <a:pt x="27076" y="46761"/>
                </a:lnTo>
                <a:lnTo>
                  <a:pt x="26949" y="46888"/>
                </a:lnTo>
                <a:lnTo>
                  <a:pt x="27660" y="46634"/>
                </a:lnTo>
                <a:lnTo>
                  <a:pt x="28702" y="46253"/>
                </a:lnTo>
                <a:lnTo>
                  <a:pt x="30289" y="45745"/>
                </a:lnTo>
                <a:lnTo>
                  <a:pt x="28778" y="46367"/>
                </a:lnTo>
                <a:lnTo>
                  <a:pt x="28981" y="47015"/>
                </a:lnTo>
                <a:lnTo>
                  <a:pt x="29514" y="47015"/>
                </a:lnTo>
                <a:lnTo>
                  <a:pt x="29692" y="47142"/>
                </a:lnTo>
                <a:lnTo>
                  <a:pt x="30429" y="46888"/>
                </a:lnTo>
                <a:lnTo>
                  <a:pt x="30289" y="46951"/>
                </a:lnTo>
                <a:lnTo>
                  <a:pt x="30251" y="47523"/>
                </a:lnTo>
                <a:lnTo>
                  <a:pt x="29591" y="47777"/>
                </a:lnTo>
                <a:lnTo>
                  <a:pt x="29133" y="47866"/>
                </a:lnTo>
                <a:lnTo>
                  <a:pt x="28562" y="48031"/>
                </a:lnTo>
                <a:lnTo>
                  <a:pt x="28714" y="47904"/>
                </a:lnTo>
                <a:lnTo>
                  <a:pt x="28968" y="47777"/>
                </a:lnTo>
                <a:lnTo>
                  <a:pt x="28371" y="47904"/>
                </a:lnTo>
                <a:lnTo>
                  <a:pt x="28943" y="47650"/>
                </a:lnTo>
                <a:lnTo>
                  <a:pt x="29527" y="47523"/>
                </a:lnTo>
                <a:lnTo>
                  <a:pt x="28968" y="47777"/>
                </a:lnTo>
                <a:lnTo>
                  <a:pt x="29438" y="47650"/>
                </a:lnTo>
                <a:lnTo>
                  <a:pt x="29146" y="47840"/>
                </a:lnTo>
                <a:lnTo>
                  <a:pt x="29591" y="47650"/>
                </a:lnTo>
                <a:lnTo>
                  <a:pt x="30251" y="47523"/>
                </a:lnTo>
                <a:lnTo>
                  <a:pt x="30251" y="46977"/>
                </a:lnTo>
                <a:lnTo>
                  <a:pt x="28219" y="47866"/>
                </a:lnTo>
                <a:lnTo>
                  <a:pt x="29210" y="47523"/>
                </a:lnTo>
                <a:lnTo>
                  <a:pt x="28194" y="47904"/>
                </a:lnTo>
                <a:lnTo>
                  <a:pt x="28511" y="47396"/>
                </a:lnTo>
                <a:lnTo>
                  <a:pt x="28384" y="47142"/>
                </a:lnTo>
                <a:lnTo>
                  <a:pt x="28054" y="47015"/>
                </a:lnTo>
                <a:lnTo>
                  <a:pt x="28562" y="46456"/>
                </a:lnTo>
                <a:lnTo>
                  <a:pt x="27800" y="46761"/>
                </a:lnTo>
                <a:lnTo>
                  <a:pt x="26949" y="46888"/>
                </a:lnTo>
                <a:lnTo>
                  <a:pt x="26695" y="47142"/>
                </a:lnTo>
                <a:lnTo>
                  <a:pt x="27660" y="47396"/>
                </a:lnTo>
                <a:lnTo>
                  <a:pt x="27228" y="47650"/>
                </a:lnTo>
                <a:lnTo>
                  <a:pt x="27114" y="47840"/>
                </a:lnTo>
                <a:lnTo>
                  <a:pt x="27432" y="48031"/>
                </a:lnTo>
                <a:lnTo>
                  <a:pt x="27393" y="47904"/>
                </a:lnTo>
                <a:lnTo>
                  <a:pt x="27762" y="47904"/>
                </a:lnTo>
                <a:lnTo>
                  <a:pt x="27990" y="47904"/>
                </a:lnTo>
                <a:lnTo>
                  <a:pt x="27749" y="48006"/>
                </a:lnTo>
                <a:lnTo>
                  <a:pt x="27736" y="49047"/>
                </a:lnTo>
                <a:lnTo>
                  <a:pt x="27914" y="49174"/>
                </a:lnTo>
                <a:lnTo>
                  <a:pt x="27952" y="49301"/>
                </a:lnTo>
                <a:lnTo>
                  <a:pt x="28473" y="49301"/>
                </a:lnTo>
                <a:lnTo>
                  <a:pt x="27774" y="49822"/>
                </a:lnTo>
                <a:lnTo>
                  <a:pt x="28460" y="49682"/>
                </a:lnTo>
                <a:lnTo>
                  <a:pt x="28130" y="49809"/>
                </a:lnTo>
                <a:lnTo>
                  <a:pt x="28689" y="49682"/>
                </a:lnTo>
                <a:lnTo>
                  <a:pt x="28714" y="49885"/>
                </a:lnTo>
                <a:lnTo>
                  <a:pt x="28956" y="49682"/>
                </a:lnTo>
                <a:lnTo>
                  <a:pt x="29032" y="50444"/>
                </a:lnTo>
                <a:lnTo>
                  <a:pt x="29298" y="50444"/>
                </a:lnTo>
                <a:lnTo>
                  <a:pt x="29121" y="50698"/>
                </a:lnTo>
                <a:lnTo>
                  <a:pt x="28663" y="51142"/>
                </a:lnTo>
                <a:lnTo>
                  <a:pt x="29997" y="50698"/>
                </a:lnTo>
                <a:lnTo>
                  <a:pt x="29857" y="50749"/>
                </a:lnTo>
                <a:lnTo>
                  <a:pt x="29857" y="51460"/>
                </a:lnTo>
                <a:lnTo>
                  <a:pt x="29197" y="51714"/>
                </a:lnTo>
                <a:lnTo>
                  <a:pt x="28917" y="51777"/>
                </a:lnTo>
                <a:lnTo>
                  <a:pt x="28917" y="52984"/>
                </a:lnTo>
                <a:lnTo>
                  <a:pt x="28524" y="53238"/>
                </a:lnTo>
                <a:lnTo>
                  <a:pt x="28219" y="53365"/>
                </a:lnTo>
                <a:lnTo>
                  <a:pt x="28028" y="53365"/>
                </a:lnTo>
                <a:lnTo>
                  <a:pt x="28206" y="53238"/>
                </a:lnTo>
                <a:lnTo>
                  <a:pt x="28536" y="53098"/>
                </a:lnTo>
                <a:lnTo>
                  <a:pt x="28917" y="52984"/>
                </a:lnTo>
                <a:lnTo>
                  <a:pt x="28917" y="51777"/>
                </a:lnTo>
                <a:lnTo>
                  <a:pt x="28524" y="51841"/>
                </a:lnTo>
                <a:lnTo>
                  <a:pt x="28892" y="51714"/>
                </a:lnTo>
                <a:lnTo>
                  <a:pt x="29184" y="51587"/>
                </a:lnTo>
                <a:lnTo>
                  <a:pt x="29857" y="51460"/>
                </a:lnTo>
                <a:lnTo>
                  <a:pt x="29857" y="50749"/>
                </a:lnTo>
                <a:lnTo>
                  <a:pt x="28702" y="51142"/>
                </a:lnTo>
                <a:lnTo>
                  <a:pt x="28575" y="51181"/>
                </a:lnTo>
                <a:lnTo>
                  <a:pt x="27355" y="51587"/>
                </a:lnTo>
                <a:lnTo>
                  <a:pt x="27343" y="51968"/>
                </a:lnTo>
                <a:lnTo>
                  <a:pt x="27990" y="51841"/>
                </a:lnTo>
                <a:lnTo>
                  <a:pt x="27609" y="52019"/>
                </a:lnTo>
                <a:lnTo>
                  <a:pt x="27381" y="52095"/>
                </a:lnTo>
                <a:lnTo>
                  <a:pt x="27051" y="52158"/>
                </a:lnTo>
                <a:lnTo>
                  <a:pt x="27000" y="52285"/>
                </a:lnTo>
                <a:lnTo>
                  <a:pt x="27152" y="52222"/>
                </a:lnTo>
                <a:lnTo>
                  <a:pt x="27432" y="52222"/>
                </a:lnTo>
                <a:lnTo>
                  <a:pt x="28295" y="51841"/>
                </a:lnTo>
                <a:lnTo>
                  <a:pt x="28841" y="51587"/>
                </a:lnTo>
                <a:lnTo>
                  <a:pt x="29743" y="51333"/>
                </a:lnTo>
                <a:lnTo>
                  <a:pt x="28409" y="51841"/>
                </a:lnTo>
                <a:lnTo>
                  <a:pt x="27482" y="52222"/>
                </a:lnTo>
                <a:lnTo>
                  <a:pt x="27914" y="52095"/>
                </a:lnTo>
                <a:lnTo>
                  <a:pt x="27495" y="52349"/>
                </a:lnTo>
                <a:lnTo>
                  <a:pt x="27025" y="52476"/>
                </a:lnTo>
                <a:lnTo>
                  <a:pt x="27190" y="52349"/>
                </a:lnTo>
                <a:lnTo>
                  <a:pt x="27444" y="52235"/>
                </a:lnTo>
                <a:lnTo>
                  <a:pt x="27152" y="52298"/>
                </a:lnTo>
                <a:lnTo>
                  <a:pt x="26784" y="52476"/>
                </a:lnTo>
                <a:lnTo>
                  <a:pt x="26530" y="52806"/>
                </a:lnTo>
                <a:lnTo>
                  <a:pt x="27063" y="52730"/>
                </a:lnTo>
                <a:lnTo>
                  <a:pt x="28346" y="52349"/>
                </a:lnTo>
                <a:lnTo>
                  <a:pt x="28257" y="52730"/>
                </a:lnTo>
                <a:lnTo>
                  <a:pt x="28016" y="52857"/>
                </a:lnTo>
                <a:lnTo>
                  <a:pt x="27660" y="52984"/>
                </a:lnTo>
                <a:lnTo>
                  <a:pt x="28257" y="52730"/>
                </a:lnTo>
                <a:lnTo>
                  <a:pt x="28257" y="52387"/>
                </a:lnTo>
                <a:lnTo>
                  <a:pt x="27343" y="52730"/>
                </a:lnTo>
                <a:lnTo>
                  <a:pt x="27813" y="52603"/>
                </a:lnTo>
                <a:lnTo>
                  <a:pt x="26301" y="53098"/>
                </a:lnTo>
                <a:lnTo>
                  <a:pt x="26263" y="53365"/>
                </a:lnTo>
                <a:lnTo>
                  <a:pt x="26073" y="53416"/>
                </a:lnTo>
                <a:lnTo>
                  <a:pt x="26073" y="53619"/>
                </a:lnTo>
                <a:lnTo>
                  <a:pt x="25958" y="54254"/>
                </a:lnTo>
                <a:lnTo>
                  <a:pt x="24980" y="54254"/>
                </a:lnTo>
                <a:lnTo>
                  <a:pt x="25920" y="53873"/>
                </a:lnTo>
                <a:lnTo>
                  <a:pt x="25958" y="54254"/>
                </a:lnTo>
                <a:lnTo>
                  <a:pt x="25958" y="53670"/>
                </a:lnTo>
                <a:lnTo>
                  <a:pt x="25742" y="53746"/>
                </a:lnTo>
                <a:lnTo>
                  <a:pt x="24066" y="54254"/>
                </a:lnTo>
                <a:lnTo>
                  <a:pt x="25171" y="53873"/>
                </a:lnTo>
                <a:lnTo>
                  <a:pt x="26073" y="53619"/>
                </a:lnTo>
                <a:lnTo>
                  <a:pt x="26073" y="53416"/>
                </a:lnTo>
                <a:lnTo>
                  <a:pt x="25666" y="53492"/>
                </a:lnTo>
                <a:lnTo>
                  <a:pt x="25158" y="53492"/>
                </a:lnTo>
                <a:lnTo>
                  <a:pt x="25311" y="53416"/>
                </a:lnTo>
                <a:lnTo>
                  <a:pt x="25044" y="53492"/>
                </a:lnTo>
                <a:lnTo>
                  <a:pt x="25869" y="53111"/>
                </a:lnTo>
                <a:lnTo>
                  <a:pt x="26060" y="53035"/>
                </a:lnTo>
                <a:lnTo>
                  <a:pt x="25768" y="53111"/>
                </a:lnTo>
                <a:lnTo>
                  <a:pt x="26225" y="52920"/>
                </a:lnTo>
                <a:lnTo>
                  <a:pt x="26085" y="52857"/>
                </a:lnTo>
                <a:lnTo>
                  <a:pt x="26784" y="52476"/>
                </a:lnTo>
                <a:lnTo>
                  <a:pt x="25958" y="52857"/>
                </a:lnTo>
                <a:lnTo>
                  <a:pt x="25412" y="53111"/>
                </a:lnTo>
                <a:lnTo>
                  <a:pt x="26035" y="52730"/>
                </a:lnTo>
                <a:lnTo>
                  <a:pt x="26454" y="52349"/>
                </a:lnTo>
                <a:lnTo>
                  <a:pt x="26428" y="51968"/>
                </a:lnTo>
                <a:lnTo>
                  <a:pt x="24650" y="52349"/>
                </a:lnTo>
                <a:lnTo>
                  <a:pt x="25412" y="51841"/>
                </a:lnTo>
                <a:lnTo>
                  <a:pt x="25920" y="51511"/>
                </a:lnTo>
                <a:lnTo>
                  <a:pt x="24638" y="51841"/>
                </a:lnTo>
                <a:lnTo>
                  <a:pt x="25717" y="51447"/>
                </a:lnTo>
                <a:lnTo>
                  <a:pt x="25387" y="51333"/>
                </a:lnTo>
                <a:lnTo>
                  <a:pt x="23698" y="51206"/>
                </a:lnTo>
                <a:lnTo>
                  <a:pt x="23901" y="50571"/>
                </a:lnTo>
                <a:lnTo>
                  <a:pt x="23812" y="50139"/>
                </a:lnTo>
                <a:lnTo>
                  <a:pt x="23495" y="49809"/>
                </a:lnTo>
                <a:lnTo>
                  <a:pt x="23596" y="49301"/>
                </a:lnTo>
                <a:lnTo>
                  <a:pt x="23672" y="49174"/>
                </a:lnTo>
                <a:lnTo>
                  <a:pt x="23304" y="48920"/>
                </a:lnTo>
                <a:lnTo>
                  <a:pt x="23139" y="48818"/>
                </a:lnTo>
                <a:lnTo>
                  <a:pt x="23202" y="48539"/>
                </a:lnTo>
                <a:lnTo>
                  <a:pt x="21869" y="48907"/>
                </a:lnTo>
                <a:lnTo>
                  <a:pt x="21818" y="49047"/>
                </a:lnTo>
                <a:lnTo>
                  <a:pt x="22174" y="48920"/>
                </a:lnTo>
                <a:lnTo>
                  <a:pt x="21780" y="49428"/>
                </a:lnTo>
                <a:lnTo>
                  <a:pt x="21450" y="49301"/>
                </a:lnTo>
                <a:lnTo>
                  <a:pt x="21234" y="49301"/>
                </a:lnTo>
                <a:lnTo>
                  <a:pt x="21437" y="49174"/>
                </a:lnTo>
                <a:lnTo>
                  <a:pt x="20916" y="49174"/>
                </a:lnTo>
                <a:lnTo>
                  <a:pt x="21234" y="48920"/>
                </a:lnTo>
                <a:lnTo>
                  <a:pt x="21323" y="48666"/>
                </a:lnTo>
                <a:lnTo>
                  <a:pt x="21640" y="48539"/>
                </a:lnTo>
                <a:lnTo>
                  <a:pt x="22225" y="48298"/>
                </a:lnTo>
                <a:lnTo>
                  <a:pt x="22339" y="48031"/>
                </a:lnTo>
                <a:lnTo>
                  <a:pt x="21158" y="48539"/>
                </a:lnTo>
                <a:lnTo>
                  <a:pt x="20942" y="48539"/>
                </a:lnTo>
                <a:lnTo>
                  <a:pt x="21513" y="48298"/>
                </a:lnTo>
                <a:lnTo>
                  <a:pt x="20739" y="48539"/>
                </a:lnTo>
                <a:lnTo>
                  <a:pt x="20078" y="48666"/>
                </a:lnTo>
                <a:lnTo>
                  <a:pt x="19456" y="49047"/>
                </a:lnTo>
                <a:lnTo>
                  <a:pt x="19913" y="49047"/>
                </a:lnTo>
                <a:lnTo>
                  <a:pt x="21259" y="49644"/>
                </a:lnTo>
                <a:lnTo>
                  <a:pt x="21920" y="49428"/>
                </a:lnTo>
                <a:lnTo>
                  <a:pt x="22275" y="49301"/>
                </a:lnTo>
                <a:lnTo>
                  <a:pt x="22250" y="49555"/>
                </a:lnTo>
                <a:lnTo>
                  <a:pt x="22517" y="49428"/>
                </a:lnTo>
                <a:lnTo>
                  <a:pt x="23101" y="49301"/>
                </a:lnTo>
                <a:lnTo>
                  <a:pt x="23012" y="49809"/>
                </a:lnTo>
                <a:lnTo>
                  <a:pt x="22872" y="50190"/>
                </a:lnTo>
                <a:lnTo>
                  <a:pt x="22847" y="50317"/>
                </a:lnTo>
                <a:lnTo>
                  <a:pt x="22263" y="50571"/>
                </a:lnTo>
                <a:lnTo>
                  <a:pt x="22834" y="50317"/>
                </a:lnTo>
                <a:lnTo>
                  <a:pt x="22847" y="50190"/>
                </a:lnTo>
                <a:lnTo>
                  <a:pt x="22771" y="50317"/>
                </a:lnTo>
                <a:lnTo>
                  <a:pt x="22529" y="50444"/>
                </a:lnTo>
                <a:lnTo>
                  <a:pt x="22174" y="50571"/>
                </a:lnTo>
                <a:lnTo>
                  <a:pt x="22771" y="50317"/>
                </a:lnTo>
                <a:lnTo>
                  <a:pt x="22771" y="50165"/>
                </a:lnTo>
                <a:lnTo>
                  <a:pt x="22402" y="50063"/>
                </a:lnTo>
                <a:lnTo>
                  <a:pt x="23012" y="49809"/>
                </a:lnTo>
                <a:lnTo>
                  <a:pt x="23012" y="49352"/>
                </a:lnTo>
                <a:lnTo>
                  <a:pt x="22529" y="49555"/>
                </a:lnTo>
                <a:lnTo>
                  <a:pt x="22237" y="49631"/>
                </a:lnTo>
                <a:lnTo>
                  <a:pt x="21945" y="49682"/>
                </a:lnTo>
                <a:lnTo>
                  <a:pt x="21348" y="49682"/>
                </a:lnTo>
                <a:lnTo>
                  <a:pt x="21628" y="49809"/>
                </a:lnTo>
                <a:lnTo>
                  <a:pt x="20853" y="51282"/>
                </a:lnTo>
                <a:lnTo>
                  <a:pt x="20726" y="51752"/>
                </a:lnTo>
                <a:lnTo>
                  <a:pt x="24168" y="52806"/>
                </a:lnTo>
                <a:lnTo>
                  <a:pt x="22237" y="54635"/>
                </a:lnTo>
                <a:lnTo>
                  <a:pt x="22669" y="55778"/>
                </a:lnTo>
                <a:lnTo>
                  <a:pt x="22745" y="56159"/>
                </a:lnTo>
                <a:lnTo>
                  <a:pt x="21945" y="56921"/>
                </a:lnTo>
                <a:lnTo>
                  <a:pt x="21691" y="56540"/>
                </a:lnTo>
                <a:lnTo>
                  <a:pt x="19786" y="55803"/>
                </a:lnTo>
                <a:lnTo>
                  <a:pt x="19189" y="56794"/>
                </a:lnTo>
                <a:lnTo>
                  <a:pt x="21005" y="56794"/>
                </a:lnTo>
                <a:lnTo>
                  <a:pt x="19621" y="58191"/>
                </a:lnTo>
                <a:lnTo>
                  <a:pt x="18326" y="58826"/>
                </a:lnTo>
                <a:lnTo>
                  <a:pt x="19304" y="58572"/>
                </a:lnTo>
                <a:lnTo>
                  <a:pt x="23863" y="56921"/>
                </a:lnTo>
                <a:lnTo>
                  <a:pt x="28067" y="55397"/>
                </a:lnTo>
                <a:lnTo>
                  <a:pt x="31076" y="54254"/>
                </a:lnTo>
                <a:lnTo>
                  <a:pt x="32080" y="53873"/>
                </a:lnTo>
                <a:lnTo>
                  <a:pt x="32753" y="53619"/>
                </a:lnTo>
                <a:lnTo>
                  <a:pt x="33083" y="53492"/>
                </a:lnTo>
                <a:lnTo>
                  <a:pt x="33413" y="53365"/>
                </a:lnTo>
                <a:lnTo>
                  <a:pt x="34086" y="53111"/>
                </a:lnTo>
                <a:lnTo>
                  <a:pt x="35090" y="52730"/>
                </a:lnTo>
                <a:lnTo>
                  <a:pt x="35420" y="52603"/>
                </a:lnTo>
                <a:lnTo>
                  <a:pt x="36093" y="52349"/>
                </a:lnTo>
                <a:lnTo>
                  <a:pt x="37757" y="51714"/>
                </a:lnTo>
                <a:lnTo>
                  <a:pt x="38049" y="51587"/>
                </a:lnTo>
                <a:lnTo>
                  <a:pt x="38341" y="51460"/>
                </a:lnTo>
                <a:lnTo>
                  <a:pt x="39789" y="50825"/>
                </a:lnTo>
                <a:lnTo>
                  <a:pt x="41236" y="50190"/>
                </a:lnTo>
                <a:close/>
              </a:path>
              <a:path w="45720" h="59054">
                <a:moveTo>
                  <a:pt x="44132" y="48996"/>
                </a:moveTo>
                <a:lnTo>
                  <a:pt x="43510" y="49263"/>
                </a:lnTo>
                <a:lnTo>
                  <a:pt x="43307" y="49352"/>
                </a:lnTo>
                <a:lnTo>
                  <a:pt x="43510" y="49339"/>
                </a:lnTo>
                <a:lnTo>
                  <a:pt x="43992" y="49377"/>
                </a:lnTo>
                <a:lnTo>
                  <a:pt x="44132" y="48996"/>
                </a:lnTo>
                <a:close/>
              </a:path>
              <a:path w="45720" h="59054">
                <a:moveTo>
                  <a:pt x="44145" y="48323"/>
                </a:moveTo>
                <a:lnTo>
                  <a:pt x="43243" y="48577"/>
                </a:lnTo>
                <a:lnTo>
                  <a:pt x="42138" y="49047"/>
                </a:lnTo>
                <a:lnTo>
                  <a:pt x="43815" y="48463"/>
                </a:lnTo>
                <a:lnTo>
                  <a:pt x="44145" y="48323"/>
                </a:lnTo>
                <a:close/>
              </a:path>
              <a:path w="45720" h="59054">
                <a:moveTo>
                  <a:pt x="44157" y="48133"/>
                </a:moveTo>
                <a:lnTo>
                  <a:pt x="43484" y="48310"/>
                </a:lnTo>
                <a:lnTo>
                  <a:pt x="43192" y="48437"/>
                </a:lnTo>
                <a:lnTo>
                  <a:pt x="42824" y="48590"/>
                </a:lnTo>
                <a:lnTo>
                  <a:pt x="43497" y="48425"/>
                </a:lnTo>
                <a:lnTo>
                  <a:pt x="43789" y="48298"/>
                </a:lnTo>
                <a:lnTo>
                  <a:pt x="44157" y="48133"/>
                </a:lnTo>
                <a:close/>
              </a:path>
              <a:path w="45720" h="59054">
                <a:moveTo>
                  <a:pt x="44945" y="45808"/>
                </a:moveTo>
                <a:lnTo>
                  <a:pt x="44475" y="45935"/>
                </a:lnTo>
                <a:lnTo>
                  <a:pt x="44208" y="46050"/>
                </a:lnTo>
                <a:lnTo>
                  <a:pt x="44056" y="46113"/>
                </a:lnTo>
                <a:lnTo>
                  <a:pt x="44526" y="45986"/>
                </a:lnTo>
                <a:lnTo>
                  <a:pt x="44792" y="45872"/>
                </a:lnTo>
                <a:lnTo>
                  <a:pt x="44945" y="45808"/>
                </a:lnTo>
                <a:close/>
              </a:path>
              <a:path w="45720" h="59054">
                <a:moveTo>
                  <a:pt x="44958" y="45186"/>
                </a:moveTo>
                <a:lnTo>
                  <a:pt x="44284" y="45364"/>
                </a:lnTo>
                <a:lnTo>
                  <a:pt x="43992" y="45491"/>
                </a:lnTo>
                <a:lnTo>
                  <a:pt x="43624" y="45643"/>
                </a:lnTo>
                <a:lnTo>
                  <a:pt x="44297" y="45478"/>
                </a:lnTo>
                <a:lnTo>
                  <a:pt x="44589" y="45351"/>
                </a:lnTo>
                <a:lnTo>
                  <a:pt x="44958" y="45186"/>
                </a:lnTo>
                <a:close/>
              </a:path>
              <a:path w="45720" h="59054">
                <a:moveTo>
                  <a:pt x="45516" y="45491"/>
                </a:moveTo>
                <a:lnTo>
                  <a:pt x="44551" y="45796"/>
                </a:lnTo>
                <a:lnTo>
                  <a:pt x="44691" y="45415"/>
                </a:lnTo>
                <a:lnTo>
                  <a:pt x="44069" y="45681"/>
                </a:lnTo>
                <a:lnTo>
                  <a:pt x="43865" y="45770"/>
                </a:lnTo>
                <a:lnTo>
                  <a:pt x="44069" y="45758"/>
                </a:lnTo>
                <a:lnTo>
                  <a:pt x="44538" y="45796"/>
                </a:lnTo>
                <a:lnTo>
                  <a:pt x="43573" y="46101"/>
                </a:lnTo>
                <a:lnTo>
                  <a:pt x="42875" y="46393"/>
                </a:lnTo>
                <a:lnTo>
                  <a:pt x="44767" y="45808"/>
                </a:lnTo>
                <a:lnTo>
                  <a:pt x="45516" y="45491"/>
                </a:lnTo>
                <a:close/>
              </a:path>
            </a:pathLst>
          </a:custGeom>
          <a:solidFill>
            <a:srgbClr val="B88F51"/>
          </a:solidFill>
        </p:spPr>
        <p:txBody>
          <a:bodyPr wrap="square" lIns="0" tIns="0" rIns="0" bIns="0" rtlCol="0"/>
          <a:lstStyle/>
          <a:p>
            <a:endParaRPr sz="2511"/>
          </a:p>
        </p:txBody>
      </p:sp>
      <p:sp>
        <p:nvSpPr>
          <p:cNvPr id="227" name="bg object 227"/>
          <p:cNvSpPr/>
          <p:nvPr/>
        </p:nvSpPr>
        <p:spPr>
          <a:xfrm>
            <a:off x="7897241" y="380134"/>
            <a:ext cx="9525" cy="7144"/>
          </a:xfrm>
          <a:custGeom>
            <a:avLst/>
            <a:gdLst/>
            <a:ahLst/>
            <a:cxnLst/>
            <a:rect l="l" t="t" r="r" b="b"/>
            <a:pathLst>
              <a:path w="15240" h="11429">
                <a:moveTo>
                  <a:pt x="1765" y="5181"/>
                </a:moveTo>
                <a:lnTo>
                  <a:pt x="1295" y="5308"/>
                </a:lnTo>
                <a:lnTo>
                  <a:pt x="1028" y="5422"/>
                </a:lnTo>
                <a:lnTo>
                  <a:pt x="876" y="5486"/>
                </a:lnTo>
                <a:lnTo>
                  <a:pt x="1346" y="5359"/>
                </a:lnTo>
                <a:lnTo>
                  <a:pt x="1600" y="5245"/>
                </a:lnTo>
                <a:lnTo>
                  <a:pt x="1765" y="5181"/>
                </a:lnTo>
                <a:close/>
              </a:path>
              <a:path w="15240" h="11429">
                <a:moveTo>
                  <a:pt x="1879" y="5499"/>
                </a:moveTo>
                <a:lnTo>
                  <a:pt x="1409" y="5626"/>
                </a:lnTo>
                <a:lnTo>
                  <a:pt x="1143" y="5740"/>
                </a:lnTo>
                <a:lnTo>
                  <a:pt x="990" y="5803"/>
                </a:lnTo>
                <a:lnTo>
                  <a:pt x="1460" y="5676"/>
                </a:lnTo>
                <a:lnTo>
                  <a:pt x="1714" y="5562"/>
                </a:lnTo>
                <a:lnTo>
                  <a:pt x="1879" y="5499"/>
                </a:lnTo>
                <a:close/>
              </a:path>
              <a:path w="15240" h="11429">
                <a:moveTo>
                  <a:pt x="2019" y="5194"/>
                </a:moveTo>
                <a:lnTo>
                  <a:pt x="1346" y="5372"/>
                </a:lnTo>
                <a:lnTo>
                  <a:pt x="1054" y="5499"/>
                </a:lnTo>
                <a:lnTo>
                  <a:pt x="685" y="5651"/>
                </a:lnTo>
                <a:lnTo>
                  <a:pt x="1358" y="5486"/>
                </a:lnTo>
                <a:lnTo>
                  <a:pt x="1651" y="5359"/>
                </a:lnTo>
                <a:lnTo>
                  <a:pt x="2019" y="5194"/>
                </a:lnTo>
                <a:close/>
              </a:path>
              <a:path w="15240" h="11429">
                <a:moveTo>
                  <a:pt x="2438" y="5753"/>
                </a:moveTo>
                <a:lnTo>
                  <a:pt x="2400" y="5359"/>
                </a:lnTo>
                <a:lnTo>
                  <a:pt x="1752" y="5638"/>
                </a:lnTo>
                <a:lnTo>
                  <a:pt x="1447" y="5765"/>
                </a:lnTo>
                <a:lnTo>
                  <a:pt x="1816" y="5816"/>
                </a:lnTo>
                <a:lnTo>
                  <a:pt x="2438" y="5753"/>
                </a:lnTo>
                <a:close/>
              </a:path>
              <a:path w="15240" h="11429">
                <a:moveTo>
                  <a:pt x="3111" y="6007"/>
                </a:moveTo>
                <a:lnTo>
                  <a:pt x="1257" y="6375"/>
                </a:lnTo>
                <a:lnTo>
                  <a:pt x="0" y="6908"/>
                </a:lnTo>
                <a:lnTo>
                  <a:pt x="2336" y="6337"/>
                </a:lnTo>
                <a:lnTo>
                  <a:pt x="3111" y="6007"/>
                </a:lnTo>
                <a:close/>
              </a:path>
              <a:path w="15240" h="11429">
                <a:moveTo>
                  <a:pt x="3568" y="3543"/>
                </a:moveTo>
                <a:lnTo>
                  <a:pt x="3492" y="3238"/>
                </a:lnTo>
                <a:lnTo>
                  <a:pt x="2870" y="3505"/>
                </a:lnTo>
                <a:lnTo>
                  <a:pt x="2413" y="3695"/>
                </a:lnTo>
                <a:lnTo>
                  <a:pt x="2946" y="3708"/>
                </a:lnTo>
                <a:lnTo>
                  <a:pt x="3124" y="3733"/>
                </a:lnTo>
                <a:lnTo>
                  <a:pt x="2730" y="3898"/>
                </a:lnTo>
                <a:lnTo>
                  <a:pt x="2730" y="4356"/>
                </a:lnTo>
                <a:lnTo>
                  <a:pt x="2019" y="4660"/>
                </a:lnTo>
                <a:lnTo>
                  <a:pt x="2578" y="4419"/>
                </a:lnTo>
                <a:lnTo>
                  <a:pt x="2730" y="4356"/>
                </a:lnTo>
                <a:lnTo>
                  <a:pt x="2730" y="3898"/>
                </a:lnTo>
                <a:lnTo>
                  <a:pt x="2425" y="4025"/>
                </a:lnTo>
                <a:lnTo>
                  <a:pt x="1943" y="4229"/>
                </a:lnTo>
                <a:lnTo>
                  <a:pt x="2514" y="4254"/>
                </a:lnTo>
                <a:lnTo>
                  <a:pt x="2705" y="4343"/>
                </a:lnTo>
                <a:lnTo>
                  <a:pt x="2222" y="4495"/>
                </a:lnTo>
                <a:lnTo>
                  <a:pt x="1993" y="4584"/>
                </a:lnTo>
                <a:lnTo>
                  <a:pt x="1460" y="4787"/>
                </a:lnTo>
                <a:lnTo>
                  <a:pt x="1676" y="4800"/>
                </a:lnTo>
                <a:lnTo>
                  <a:pt x="1536" y="4864"/>
                </a:lnTo>
                <a:lnTo>
                  <a:pt x="2108" y="4889"/>
                </a:lnTo>
                <a:lnTo>
                  <a:pt x="2235" y="4953"/>
                </a:lnTo>
                <a:lnTo>
                  <a:pt x="1993" y="5054"/>
                </a:lnTo>
                <a:lnTo>
                  <a:pt x="2286" y="4978"/>
                </a:lnTo>
                <a:lnTo>
                  <a:pt x="2476" y="5054"/>
                </a:lnTo>
                <a:lnTo>
                  <a:pt x="2628" y="4864"/>
                </a:lnTo>
                <a:lnTo>
                  <a:pt x="2882" y="4749"/>
                </a:lnTo>
                <a:lnTo>
                  <a:pt x="2667" y="4813"/>
                </a:lnTo>
                <a:lnTo>
                  <a:pt x="3162" y="4178"/>
                </a:lnTo>
                <a:lnTo>
                  <a:pt x="3022" y="4241"/>
                </a:lnTo>
                <a:lnTo>
                  <a:pt x="3403" y="3759"/>
                </a:lnTo>
                <a:lnTo>
                  <a:pt x="3568" y="3543"/>
                </a:lnTo>
                <a:close/>
              </a:path>
              <a:path w="15240" h="11429">
                <a:moveTo>
                  <a:pt x="3810" y="6477"/>
                </a:moveTo>
                <a:lnTo>
                  <a:pt x="3162" y="6654"/>
                </a:lnTo>
                <a:lnTo>
                  <a:pt x="3403" y="6540"/>
                </a:lnTo>
                <a:lnTo>
                  <a:pt x="3683" y="6426"/>
                </a:lnTo>
                <a:lnTo>
                  <a:pt x="3098" y="6591"/>
                </a:lnTo>
                <a:lnTo>
                  <a:pt x="2819" y="6705"/>
                </a:lnTo>
                <a:lnTo>
                  <a:pt x="2540" y="6832"/>
                </a:lnTo>
                <a:lnTo>
                  <a:pt x="3073" y="6692"/>
                </a:lnTo>
                <a:lnTo>
                  <a:pt x="2844" y="6781"/>
                </a:lnTo>
                <a:lnTo>
                  <a:pt x="2476" y="6934"/>
                </a:lnTo>
                <a:lnTo>
                  <a:pt x="3073" y="6794"/>
                </a:lnTo>
                <a:lnTo>
                  <a:pt x="2882" y="6870"/>
                </a:lnTo>
                <a:lnTo>
                  <a:pt x="2730" y="6934"/>
                </a:lnTo>
                <a:lnTo>
                  <a:pt x="3200" y="6807"/>
                </a:lnTo>
                <a:lnTo>
                  <a:pt x="3467" y="6692"/>
                </a:lnTo>
                <a:lnTo>
                  <a:pt x="3619" y="6629"/>
                </a:lnTo>
                <a:lnTo>
                  <a:pt x="3225" y="6743"/>
                </a:lnTo>
                <a:lnTo>
                  <a:pt x="3441" y="6642"/>
                </a:lnTo>
                <a:lnTo>
                  <a:pt x="3810" y="6477"/>
                </a:lnTo>
                <a:close/>
              </a:path>
              <a:path w="15240" h="11429">
                <a:moveTo>
                  <a:pt x="3822" y="6731"/>
                </a:moveTo>
                <a:lnTo>
                  <a:pt x="2921" y="6985"/>
                </a:lnTo>
                <a:lnTo>
                  <a:pt x="1816" y="7454"/>
                </a:lnTo>
                <a:lnTo>
                  <a:pt x="3492" y="6870"/>
                </a:lnTo>
                <a:lnTo>
                  <a:pt x="3822" y="6731"/>
                </a:lnTo>
                <a:close/>
              </a:path>
              <a:path w="15240" h="11429">
                <a:moveTo>
                  <a:pt x="4051" y="7734"/>
                </a:moveTo>
                <a:lnTo>
                  <a:pt x="3581" y="7861"/>
                </a:lnTo>
                <a:lnTo>
                  <a:pt x="3314" y="7975"/>
                </a:lnTo>
                <a:lnTo>
                  <a:pt x="3162" y="8039"/>
                </a:lnTo>
                <a:lnTo>
                  <a:pt x="3632" y="7912"/>
                </a:lnTo>
                <a:lnTo>
                  <a:pt x="3898" y="7797"/>
                </a:lnTo>
                <a:lnTo>
                  <a:pt x="4051" y="7734"/>
                </a:lnTo>
                <a:close/>
              </a:path>
              <a:path w="15240" h="11429">
                <a:moveTo>
                  <a:pt x="4546" y="2324"/>
                </a:moveTo>
                <a:lnTo>
                  <a:pt x="3822" y="2628"/>
                </a:lnTo>
                <a:lnTo>
                  <a:pt x="3683" y="2692"/>
                </a:lnTo>
                <a:lnTo>
                  <a:pt x="3835" y="2679"/>
                </a:lnTo>
                <a:lnTo>
                  <a:pt x="4127" y="2768"/>
                </a:lnTo>
                <a:lnTo>
                  <a:pt x="4546" y="2324"/>
                </a:lnTo>
                <a:close/>
              </a:path>
              <a:path w="15240" h="11429">
                <a:moveTo>
                  <a:pt x="4673" y="7277"/>
                </a:moveTo>
                <a:lnTo>
                  <a:pt x="4127" y="7391"/>
                </a:lnTo>
                <a:lnTo>
                  <a:pt x="4330" y="7302"/>
                </a:lnTo>
                <a:lnTo>
                  <a:pt x="4483" y="7239"/>
                </a:lnTo>
                <a:lnTo>
                  <a:pt x="4025" y="7366"/>
                </a:lnTo>
                <a:lnTo>
                  <a:pt x="3759" y="7480"/>
                </a:lnTo>
                <a:lnTo>
                  <a:pt x="3606" y="7543"/>
                </a:lnTo>
                <a:lnTo>
                  <a:pt x="3987" y="7442"/>
                </a:lnTo>
                <a:lnTo>
                  <a:pt x="3784" y="7531"/>
                </a:lnTo>
                <a:lnTo>
                  <a:pt x="3416" y="7683"/>
                </a:lnTo>
                <a:lnTo>
                  <a:pt x="4089" y="7518"/>
                </a:lnTo>
                <a:lnTo>
                  <a:pt x="4381" y="7391"/>
                </a:lnTo>
                <a:lnTo>
                  <a:pt x="4673" y="7277"/>
                </a:lnTo>
                <a:close/>
              </a:path>
              <a:path w="15240" h="11429">
                <a:moveTo>
                  <a:pt x="4724" y="2705"/>
                </a:moveTo>
                <a:lnTo>
                  <a:pt x="2794" y="3314"/>
                </a:lnTo>
                <a:lnTo>
                  <a:pt x="2095" y="3606"/>
                </a:lnTo>
                <a:lnTo>
                  <a:pt x="3987" y="3022"/>
                </a:lnTo>
                <a:lnTo>
                  <a:pt x="4724" y="2705"/>
                </a:lnTo>
                <a:close/>
              </a:path>
              <a:path w="15240" h="11429">
                <a:moveTo>
                  <a:pt x="4914" y="7683"/>
                </a:moveTo>
                <a:lnTo>
                  <a:pt x="4241" y="7848"/>
                </a:lnTo>
                <a:lnTo>
                  <a:pt x="3949" y="7975"/>
                </a:lnTo>
                <a:lnTo>
                  <a:pt x="3581" y="8128"/>
                </a:lnTo>
                <a:lnTo>
                  <a:pt x="4254" y="7962"/>
                </a:lnTo>
                <a:lnTo>
                  <a:pt x="4546" y="7835"/>
                </a:lnTo>
                <a:lnTo>
                  <a:pt x="4914" y="7683"/>
                </a:lnTo>
                <a:close/>
              </a:path>
              <a:path w="15240" h="11429">
                <a:moveTo>
                  <a:pt x="5664" y="3086"/>
                </a:moveTo>
                <a:lnTo>
                  <a:pt x="5321" y="3225"/>
                </a:lnTo>
                <a:lnTo>
                  <a:pt x="5626" y="3263"/>
                </a:lnTo>
                <a:lnTo>
                  <a:pt x="5664" y="3086"/>
                </a:lnTo>
                <a:close/>
              </a:path>
              <a:path w="15240" h="11429">
                <a:moveTo>
                  <a:pt x="5892" y="3276"/>
                </a:moveTo>
                <a:lnTo>
                  <a:pt x="5626" y="3263"/>
                </a:lnTo>
                <a:lnTo>
                  <a:pt x="5562" y="3568"/>
                </a:lnTo>
                <a:lnTo>
                  <a:pt x="5892" y="3276"/>
                </a:lnTo>
                <a:close/>
              </a:path>
              <a:path w="15240" h="11429">
                <a:moveTo>
                  <a:pt x="6019" y="5092"/>
                </a:moveTo>
                <a:lnTo>
                  <a:pt x="4927" y="5473"/>
                </a:lnTo>
                <a:lnTo>
                  <a:pt x="4559" y="6184"/>
                </a:lnTo>
                <a:lnTo>
                  <a:pt x="4800" y="6794"/>
                </a:lnTo>
                <a:lnTo>
                  <a:pt x="4686" y="7264"/>
                </a:lnTo>
                <a:lnTo>
                  <a:pt x="4597" y="7620"/>
                </a:lnTo>
                <a:lnTo>
                  <a:pt x="5803" y="7721"/>
                </a:lnTo>
                <a:lnTo>
                  <a:pt x="5664" y="7226"/>
                </a:lnTo>
                <a:lnTo>
                  <a:pt x="5384" y="6642"/>
                </a:lnTo>
                <a:lnTo>
                  <a:pt x="5105" y="5918"/>
                </a:lnTo>
                <a:lnTo>
                  <a:pt x="6019" y="5092"/>
                </a:lnTo>
                <a:close/>
              </a:path>
              <a:path w="15240" h="11429">
                <a:moveTo>
                  <a:pt x="6057" y="2908"/>
                </a:moveTo>
                <a:lnTo>
                  <a:pt x="5588" y="3035"/>
                </a:lnTo>
                <a:lnTo>
                  <a:pt x="5321" y="3149"/>
                </a:lnTo>
                <a:lnTo>
                  <a:pt x="5168" y="3213"/>
                </a:lnTo>
                <a:lnTo>
                  <a:pt x="5638" y="3086"/>
                </a:lnTo>
                <a:lnTo>
                  <a:pt x="5905" y="2971"/>
                </a:lnTo>
                <a:lnTo>
                  <a:pt x="6057" y="2908"/>
                </a:lnTo>
                <a:close/>
              </a:path>
              <a:path w="15240" h="11429">
                <a:moveTo>
                  <a:pt x="6108" y="9347"/>
                </a:moveTo>
                <a:lnTo>
                  <a:pt x="5524" y="9512"/>
                </a:lnTo>
                <a:lnTo>
                  <a:pt x="5245" y="9626"/>
                </a:lnTo>
                <a:lnTo>
                  <a:pt x="4965" y="9753"/>
                </a:lnTo>
                <a:lnTo>
                  <a:pt x="5549" y="9588"/>
                </a:lnTo>
                <a:lnTo>
                  <a:pt x="5829" y="9461"/>
                </a:lnTo>
                <a:lnTo>
                  <a:pt x="6108" y="9347"/>
                </a:lnTo>
                <a:close/>
              </a:path>
              <a:path w="15240" h="11429">
                <a:moveTo>
                  <a:pt x="6489" y="2324"/>
                </a:moveTo>
                <a:lnTo>
                  <a:pt x="6337" y="2374"/>
                </a:lnTo>
                <a:lnTo>
                  <a:pt x="6019" y="2451"/>
                </a:lnTo>
                <a:lnTo>
                  <a:pt x="5753" y="2565"/>
                </a:lnTo>
                <a:lnTo>
                  <a:pt x="5600" y="2628"/>
                </a:lnTo>
                <a:lnTo>
                  <a:pt x="5956" y="2540"/>
                </a:lnTo>
                <a:lnTo>
                  <a:pt x="5765" y="2616"/>
                </a:lnTo>
                <a:lnTo>
                  <a:pt x="5308" y="2806"/>
                </a:lnTo>
                <a:lnTo>
                  <a:pt x="5842" y="2819"/>
                </a:lnTo>
                <a:lnTo>
                  <a:pt x="6375" y="2870"/>
                </a:lnTo>
                <a:lnTo>
                  <a:pt x="6375" y="2374"/>
                </a:lnTo>
                <a:close/>
              </a:path>
              <a:path w="15240" h="11429">
                <a:moveTo>
                  <a:pt x="6858" y="3517"/>
                </a:moveTo>
                <a:lnTo>
                  <a:pt x="5359" y="3911"/>
                </a:lnTo>
                <a:lnTo>
                  <a:pt x="5562" y="3606"/>
                </a:lnTo>
                <a:lnTo>
                  <a:pt x="5181" y="3911"/>
                </a:lnTo>
                <a:lnTo>
                  <a:pt x="5092" y="4241"/>
                </a:lnTo>
                <a:lnTo>
                  <a:pt x="5257" y="4267"/>
                </a:lnTo>
                <a:lnTo>
                  <a:pt x="3848" y="5511"/>
                </a:lnTo>
                <a:lnTo>
                  <a:pt x="4838" y="5219"/>
                </a:lnTo>
                <a:lnTo>
                  <a:pt x="6019" y="4572"/>
                </a:lnTo>
                <a:lnTo>
                  <a:pt x="4902" y="4648"/>
                </a:lnTo>
                <a:lnTo>
                  <a:pt x="5168" y="4394"/>
                </a:lnTo>
                <a:lnTo>
                  <a:pt x="5295" y="4267"/>
                </a:lnTo>
                <a:lnTo>
                  <a:pt x="6070" y="3911"/>
                </a:lnTo>
                <a:lnTo>
                  <a:pt x="6858" y="3517"/>
                </a:lnTo>
                <a:close/>
              </a:path>
              <a:path w="15240" h="11429">
                <a:moveTo>
                  <a:pt x="6972" y="1866"/>
                </a:moveTo>
                <a:lnTo>
                  <a:pt x="6248" y="2171"/>
                </a:lnTo>
                <a:lnTo>
                  <a:pt x="6108" y="2235"/>
                </a:lnTo>
                <a:lnTo>
                  <a:pt x="6261" y="2222"/>
                </a:lnTo>
                <a:lnTo>
                  <a:pt x="6553" y="2311"/>
                </a:lnTo>
                <a:lnTo>
                  <a:pt x="6972" y="1866"/>
                </a:lnTo>
                <a:close/>
              </a:path>
              <a:path w="15240" h="11429">
                <a:moveTo>
                  <a:pt x="7327" y="7162"/>
                </a:moveTo>
                <a:lnTo>
                  <a:pt x="5803" y="7721"/>
                </a:lnTo>
                <a:lnTo>
                  <a:pt x="5105" y="8140"/>
                </a:lnTo>
                <a:lnTo>
                  <a:pt x="5257" y="8191"/>
                </a:lnTo>
                <a:lnTo>
                  <a:pt x="5905" y="7747"/>
                </a:lnTo>
                <a:lnTo>
                  <a:pt x="7327" y="7162"/>
                </a:lnTo>
                <a:close/>
              </a:path>
              <a:path w="15240" h="11429">
                <a:moveTo>
                  <a:pt x="7378" y="4622"/>
                </a:moveTo>
                <a:lnTo>
                  <a:pt x="6908" y="4749"/>
                </a:lnTo>
                <a:lnTo>
                  <a:pt x="6642" y="4864"/>
                </a:lnTo>
                <a:lnTo>
                  <a:pt x="6489" y="4927"/>
                </a:lnTo>
                <a:lnTo>
                  <a:pt x="6959" y="4800"/>
                </a:lnTo>
                <a:lnTo>
                  <a:pt x="7213" y="4686"/>
                </a:lnTo>
                <a:lnTo>
                  <a:pt x="7378" y="4622"/>
                </a:lnTo>
                <a:close/>
              </a:path>
              <a:path w="15240" h="11429">
                <a:moveTo>
                  <a:pt x="7416" y="4368"/>
                </a:moveTo>
                <a:lnTo>
                  <a:pt x="6832" y="4533"/>
                </a:lnTo>
                <a:lnTo>
                  <a:pt x="6553" y="4648"/>
                </a:lnTo>
                <a:lnTo>
                  <a:pt x="6273" y="4775"/>
                </a:lnTo>
                <a:lnTo>
                  <a:pt x="6858" y="4610"/>
                </a:lnTo>
                <a:lnTo>
                  <a:pt x="7137" y="4483"/>
                </a:lnTo>
                <a:lnTo>
                  <a:pt x="7416" y="4368"/>
                </a:lnTo>
                <a:close/>
              </a:path>
              <a:path w="15240" h="11429">
                <a:moveTo>
                  <a:pt x="7505" y="8547"/>
                </a:moveTo>
                <a:lnTo>
                  <a:pt x="4114" y="9321"/>
                </a:lnTo>
                <a:lnTo>
                  <a:pt x="2806" y="9880"/>
                </a:lnTo>
                <a:lnTo>
                  <a:pt x="3263" y="9766"/>
                </a:lnTo>
                <a:lnTo>
                  <a:pt x="3136" y="9817"/>
                </a:lnTo>
                <a:lnTo>
                  <a:pt x="3352" y="9791"/>
                </a:lnTo>
                <a:lnTo>
                  <a:pt x="3683" y="9944"/>
                </a:lnTo>
                <a:lnTo>
                  <a:pt x="3949" y="9588"/>
                </a:lnTo>
                <a:lnTo>
                  <a:pt x="6908" y="8801"/>
                </a:lnTo>
                <a:lnTo>
                  <a:pt x="7505" y="8547"/>
                </a:lnTo>
                <a:close/>
              </a:path>
              <a:path w="15240" h="11429">
                <a:moveTo>
                  <a:pt x="7835" y="2501"/>
                </a:moveTo>
                <a:lnTo>
                  <a:pt x="7378" y="2628"/>
                </a:lnTo>
                <a:lnTo>
                  <a:pt x="7112" y="2743"/>
                </a:lnTo>
                <a:lnTo>
                  <a:pt x="6959" y="2806"/>
                </a:lnTo>
                <a:lnTo>
                  <a:pt x="7429" y="2679"/>
                </a:lnTo>
                <a:lnTo>
                  <a:pt x="7683" y="2565"/>
                </a:lnTo>
                <a:lnTo>
                  <a:pt x="7835" y="2501"/>
                </a:lnTo>
                <a:close/>
              </a:path>
              <a:path w="15240" h="11429">
                <a:moveTo>
                  <a:pt x="7861" y="7772"/>
                </a:moveTo>
                <a:lnTo>
                  <a:pt x="5676" y="8216"/>
                </a:lnTo>
                <a:lnTo>
                  <a:pt x="5092" y="8470"/>
                </a:lnTo>
                <a:lnTo>
                  <a:pt x="5270" y="8293"/>
                </a:lnTo>
                <a:lnTo>
                  <a:pt x="5943" y="8077"/>
                </a:lnTo>
                <a:lnTo>
                  <a:pt x="6692" y="7759"/>
                </a:lnTo>
                <a:lnTo>
                  <a:pt x="5397" y="8166"/>
                </a:lnTo>
                <a:lnTo>
                  <a:pt x="5257" y="8191"/>
                </a:lnTo>
                <a:lnTo>
                  <a:pt x="4749" y="8369"/>
                </a:lnTo>
                <a:lnTo>
                  <a:pt x="4838" y="7747"/>
                </a:lnTo>
                <a:lnTo>
                  <a:pt x="4000" y="8102"/>
                </a:lnTo>
                <a:lnTo>
                  <a:pt x="2971" y="8534"/>
                </a:lnTo>
                <a:lnTo>
                  <a:pt x="2349" y="8839"/>
                </a:lnTo>
                <a:lnTo>
                  <a:pt x="2146" y="8928"/>
                </a:lnTo>
                <a:lnTo>
                  <a:pt x="2362" y="8902"/>
                </a:lnTo>
                <a:lnTo>
                  <a:pt x="2692" y="9055"/>
                </a:lnTo>
                <a:lnTo>
                  <a:pt x="3073" y="8534"/>
                </a:lnTo>
                <a:lnTo>
                  <a:pt x="4127" y="8509"/>
                </a:lnTo>
                <a:lnTo>
                  <a:pt x="4051" y="8661"/>
                </a:lnTo>
                <a:lnTo>
                  <a:pt x="4241" y="8610"/>
                </a:lnTo>
                <a:lnTo>
                  <a:pt x="2552" y="9550"/>
                </a:lnTo>
                <a:lnTo>
                  <a:pt x="4546" y="8851"/>
                </a:lnTo>
                <a:lnTo>
                  <a:pt x="4889" y="8724"/>
                </a:lnTo>
                <a:lnTo>
                  <a:pt x="5156" y="8623"/>
                </a:lnTo>
                <a:lnTo>
                  <a:pt x="4902" y="8661"/>
                </a:lnTo>
                <a:lnTo>
                  <a:pt x="7150" y="8077"/>
                </a:lnTo>
                <a:lnTo>
                  <a:pt x="7861" y="7772"/>
                </a:lnTo>
                <a:close/>
              </a:path>
              <a:path w="15240" h="11429">
                <a:moveTo>
                  <a:pt x="7937" y="1054"/>
                </a:moveTo>
                <a:lnTo>
                  <a:pt x="7467" y="1181"/>
                </a:lnTo>
                <a:lnTo>
                  <a:pt x="7200" y="1295"/>
                </a:lnTo>
                <a:lnTo>
                  <a:pt x="7048" y="1358"/>
                </a:lnTo>
                <a:lnTo>
                  <a:pt x="7518" y="1231"/>
                </a:lnTo>
                <a:lnTo>
                  <a:pt x="7785" y="1117"/>
                </a:lnTo>
                <a:lnTo>
                  <a:pt x="7937" y="1054"/>
                </a:lnTo>
                <a:close/>
              </a:path>
              <a:path w="15240" h="11429">
                <a:moveTo>
                  <a:pt x="8382" y="2197"/>
                </a:moveTo>
                <a:lnTo>
                  <a:pt x="7912" y="2324"/>
                </a:lnTo>
                <a:lnTo>
                  <a:pt x="7645" y="2438"/>
                </a:lnTo>
                <a:lnTo>
                  <a:pt x="7493" y="2501"/>
                </a:lnTo>
                <a:lnTo>
                  <a:pt x="7962" y="2374"/>
                </a:lnTo>
                <a:lnTo>
                  <a:pt x="8229" y="2260"/>
                </a:lnTo>
                <a:lnTo>
                  <a:pt x="8382" y="2197"/>
                </a:lnTo>
                <a:close/>
              </a:path>
              <a:path w="15240" h="11429">
                <a:moveTo>
                  <a:pt x="8496" y="2032"/>
                </a:moveTo>
                <a:lnTo>
                  <a:pt x="7581" y="2286"/>
                </a:lnTo>
                <a:lnTo>
                  <a:pt x="6477" y="2755"/>
                </a:lnTo>
                <a:lnTo>
                  <a:pt x="8153" y="2171"/>
                </a:lnTo>
                <a:lnTo>
                  <a:pt x="8496" y="2032"/>
                </a:lnTo>
                <a:close/>
              </a:path>
              <a:path w="15240" h="11429">
                <a:moveTo>
                  <a:pt x="8915" y="1524"/>
                </a:moveTo>
                <a:lnTo>
                  <a:pt x="8331" y="1689"/>
                </a:lnTo>
                <a:lnTo>
                  <a:pt x="8051" y="1803"/>
                </a:lnTo>
                <a:lnTo>
                  <a:pt x="7772" y="1930"/>
                </a:lnTo>
                <a:lnTo>
                  <a:pt x="8356" y="1765"/>
                </a:lnTo>
                <a:lnTo>
                  <a:pt x="8636" y="1638"/>
                </a:lnTo>
                <a:lnTo>
                  <a:pt x="8915" y="1524"/>
                </a:lnTo>
                <a:close/>
              </a:path>
              <a:path w="15240" h="11429">
                <a:moveTo>
                  <a:pt x="8953" y="10579"/>
                </a:moveTo>
                <a:lnTo>
                  <a:pt x="7048" y="10934"/>
                </a:lnTo>
                <a:lnTo>
                  <a:pt x="6845" y="10718"/>
                </a:lnTo>
                <a:lnTo>
                  <a:pt x="7226" y="10541"/>
                </a:lnTo>
                <a:lnTo>
                  <a:pt x="6870" y="10477"/>
                </a:lnTo>
                <a:lnTo>
                  <a:pt x="6756" y="10337"/>
                </a:lnTo>
                <a:lnTo>
                  <a:pt x="7086" y="10198"/>
                </a:lnTo>
                <a:lnTo>
                  <a:pt x="6743" y="10299"/>
                </a:lnTo>
                <a:lnTo>
                  <a:pt x="7010" y="9652"/>
                </a:lnTo>
                <a:lnTo>
                  <a:pt x="6604" y="9829"/>
                </a:lnTo>
                <a:lnTo>
                  <a:pt x="6858" y="9245"/>
                </a:lnTo>
                <a:lnTo>
                  <a:pt x="6235" y="9512"/>
                </a:lnTo>
                <a:lnTo>
                  <a:pt x="6553" y="9182"/>
                </a:lnTo>
                <a:lnTo>
                  <a:pt x="5829" y="9486"/>
                </a:lnTo>
                <a:lnTo>
                  <a:pt x="5689" y="9550"/>
                </a:lnTo>
                <a:lnTo>
                  <a:pt x="5842" y="9537"/>
                </a:lnTo>
                <a:lnTo>
                  <a:pt x="6032" y="9601"/>
                </a:lnTo>
                <a:lnTo>
                  <a:pt x="5905" y="9652"/>
                </a:lnTo>
                <a:lnTo>
                  <a:pt x="5359" y="9880"/>
                </a:lnTo>
                <a:lnTo>
                  <a:pt x="5981" y="9931"/>
                </a:lnTo>
                <a:lnTo>
                  <a:pt x="6210" y="9994"/>
                </a:lnTo>
                <a:lnTo>
                  <a:pt x="6057" y="10058"/>
                </a:lnTo>
                <a:lnTo>
                  <a:pt x="5511" y="10287"/>
                </a:lnTo>
                <a:lnTo>
                  <a:pt x="6134" y="10337"/>
                </a:lnTo>
                <a:lnTo>
                  <a:pt x="6400" y="10414"/>
                </a:lnTo>
                <a:lnTo>
                  <a:pt x="6223" y="10477"/>
                </a:lnTo>
                <a:lnTo>
                  <a:pt x="5943" y="10604"/>
                </a:lnTo>
                <a:lnTo>
                  <a:pt x="6527" y="10439"/>
                </a:lnTo>
                <a:lnTo>
                  <a:pt x="6273" y="10629"/>
                </a:lnTo>
                <a:lnTo>
                  <a:pt x="5613" y="11099"/>
                </a:lnTo>
                <a:lnTo>
                  <a:pt x="6350" y="11049"/>
                </a:lnTo>
                <a:lnTo>
                  <a:pt x="6616" y="11353"/>
                </a:lnTo>
                <a:lnTo>
                  <a:pt x="7785" y="11137"/>
                </a:lnTo>
                <a:lnTo>
                  <a:pt x="8953" y="10579"/>
                </a:lnTo>
                <a:close/>
              </a:path>
              <a:path w="15240" h="11429">
                <a:moveTo>
                  <a:pt x="9004" y="2044"/>
                </a:moveTo>
                <a:lnTo>
                  <a:pt x="7696" y="2578"/>
                </a:lnTo>
                <a:lnTo>
                  <a:pt x="7543" y="2641"/>
                </a:lnTo>
                <a:lnTo>
                  <a:pt x="7759" y="2628"/>
                </a:lnTo>
                <a:lnTo>
                  <a:pt x="7035" y="3086"/>
                </a:lnTo>
                <a:lnTo>
                  <a:pt x="7366" y="3111"/>
                </a:lnTo>
                <a:lnTo>
                  <a:pt x="7302" y="3403"/>
                </a:lnTo>
                <a:lnTo>
                  <a:pt x="6629" y="4254"/>
                </a:lnTo>
                <a:lnTo>
                  <a:pt x="7632" y="3378"/>
                </a:lnTo>
                <a:lnTo>
                  <a:pt x="7620" y="2908"/>
                </a:lnTo>
                <a:lnTo>
                  <a:pt x="7759" y="2730"/>
                </a:lnTo>
                <a:lnTo>
                  <a:pt x="9004" y="2044"/>
                </a:lnTo>
                <a:close/>
              </a:path>
              <a:path w="15240" h="11429">
                <a:moveTo>
                  <a:pt x="9055" y="1612"/>
                </a:moveTo>
                <a:lnTo>
                  <a:pt x="8382" y="1790"/>
                </a:lnTo>
                <a:lnTo>
                  <a:pt x="8089" y="1917"/>
                </a:lnTo>
                <a:lnTo>
                  <a:pt x="7721" y="2070"/>
                </a:lnTo>
                <a:lnTo>
                  <a:pt x="8394" y="1905"/>
                </a:lnTo>
                <a:lnTo>
                  <a:pt x="8686" y="1778"/>
                </a:lnTo>
                <a:lnTo>
                  <a:pt x="9055" y="1612"/>
                </a:lnTo>
                <a:close/>
              </a:path>
              <a:path w="15240" h="11429">
                <a:moveTo>
                  <a:pt x="10325" y="2971"/>
                </a:moveTo>
                <a:lnTo>
                  <a:pt x="10058" y="3098"/>
                </a:lnTo>
                <a:lnTo>
                  <a:pt x="10236" y="3149"/>
                </a:lnTo>
                <a:lnTo>
                  <a:pt x="10325" y="2971"/>
                </a:lnTo>
                <a:close/>
              </a:path>
              <a:path w="15240" h="11429">
                <a:moveTo>
                  <a:pt x="10388" y="698"/>
                </a:moveTo>
                <a:lnTo>
                  <a:pt x="9918" y="825"/>
                </a:lnTo>
                <a:lnTo>
                  <a:pt x="9652" y="939"/>
                </a:lnTo>
                <a:lnTo>
                  <a:pt x="9499" y="1003"/>
                </a:lnTo>
                <a:lnTo>
                  <a:pt x="9969" y="876"/>
                </a:lnTo>
                <a:lnTo>
                  <a:pt x="10236" y="762"/>
                </a:lnTo>
                <a:lnTo>
                  <a:pt x="10388" y="698"/>
                </a:lnTo>
                <a:close/>
              </a:path>
              <a:path w="15240" h="11429">
                <a:moveTo>
                  <a:pt x="10782" y="0"/>
                </a:moveTo>
                <a:lnTo>
                  <a:pt x="10058" y="304"/>
                </a:lnTo>
                <a:lnTo>
                  <a:pt x="9918" y="368"/>
                </a:lnTo>
                <a:lnTo>
                  <a:pt x="10071" y="355"/>
                </a:lnTo>
                <a:lnTo>
                  <a:pt x="10363" y="444"/>
                </a:lnTo>
                <a:lnTo>
                  <a:pt x="10782" y="0"/>
                </a:lnTo>
                <a:close/>
              </a:path>
              <a:path w="15240" h="11429">
                <a:moveTo>
                  <a:pt x="10858" y="3035"/>
                </a:moveTo>
                <a:lnTo>
                  <a:pt x="10680" y="3009"/>
                </a:lnTo>
                <a:lnTo>
                  <a:pt x="10515" y="3098"/>
                </a:lnTo>
                <a:lnTo>
                  <a:pt x="10464" y="3263"/>
                </a:lnTo>
                <a:lnTo>
                  <a:pt x="10858" y="3035"/>
                </a:lnTo>
                <a:close/>
              </a:path>
              <a:path w="15240" h="11429">
                <a:moveTo>
                  <a:pt x="10909" y="3556"/>
                </a:moveTo>
                <a:lnTo>
                  <a:pt x="10706" y="3556"/>
                </a:lnTo>
                <a:lnTo>
                  <a:pt x="10464" y="3263"/>
                </a:lnTo>
                <a:lnTo>
                  <a:pt x="8153" y="4546"/>
                </a:lnTo>
                <a:lnTo>
                  <a:pt x="10528" y="3886"/>
                </a:lnTo>
                <a:lnTo>
                  <a:pt x="10782" y="3708"/>
                </a:lnTo>
                <a:lnTo>
                  <a:pt x="10909" y="3556"/>
                </a:lnTo>
                <a:close/>
              </a:path>
              <a:path w="15240" h="11429">
                <a:moveTo>
                  <a:pt x="11252" y="584"/>
                </a:moveTo>
                <a:lnTo>
                  <a:pt x="10579" y="762"/>
                </a:lnTo>
                <a:lnTo>
                  <a:pt x="10287" y="889"/>
                </a:lnTo>
                <a:lnTo>
                  <a:pt x="9918" y="1041"/>
                </a:lnTo>
                <a:lnTo>
                  <a:pt x="10591" y="876"/>
                </a:lnTo>
                <a:lnTo>
                  <a:pt x="10883" y="749"/>
                </a:lnTo>
                <a:lnTo>
                  <a:pt x="11252" y="584"/>
                </a:lnTo>
                <a:close/>
              </a:path>
              <a:path w="15240" h="11429">
                <a:moveTo>
                  <a:pt x="11506" y="1930"/>
                </a:moveTo>
                <a:lnTo>
                  <a:pt x="11049" y="2057"/>
                </a:lnTo>
                <a:lnTo>
                  <a:pt x="10782" y="2171"/>
                </a:lnTo>
                <a:lnTo>
                  <a:pt x="10629" y="2235"/>
                </a:lnTo>
                <a:lnTo>
                  <a:pt x="11099" y="2108"/>
                </a:lnTo>
                <a:lnTo>
                  <a:pt x="11353" y="1993"/>
                </a:lnTo>
                <a:lnTo>
                  <a:pt x="11506" y="1930"/>
                </a:lnTo>
                <a:close/>
              </a:path>
              <a:path w="15240" h="11429">
                <a:moveTo>
                  <a:pt x="12141" y="215"/>
                </a:moveTo>
                <a:lnTo>
                  <a:pt x="11430" y="520"/>
                </a:lnTo>
                <a:lnTo>
                  <a:pt x="10985" y="711"/>
                </a:lnTo>
                <a:lnTo>
                  <a:pt x="11493" y="673"/>
                </a:lnTo>
                <a:lnTo>
                  <a:pt x="12090" y="622"/>
                </a:lnTo>
                <a:lnTo>
                  <a:pt x="12141" y="215"/>
                </a:lnTo>
                <a:close/>
              </a:path>
              <a:path w="15240" h="11429">
                <a:moveTo>
                  <a:pt x="12712" y="685"/>
                </a:moveTo>
                <a:lnTo>
                  <a:pt x="11290" y="977"/>
                </a:lnTo>
                <a:lnTo>
                  <a:pt x="11531" y="800"/>
                </a:lnTo>
                <a:lnTo>
                  <a:pt x="9728" y="1295"/>
                </a:lnTo>
                <a:lnTo>
                  <a:pt x="9842" y="1435"/>
                </a:lnTo>
                <a:lnTo>
                  <a:pt x="9601" y="1587"/>
                </a:lnTo>
                <a:lnTo>
                  <a:pt x="9855" y="1536"/>
                </a:lnTo>
                <a:lnTo>
                  <a:pt x="9918" y="1917"/>
                </a:lnTo>
                <a:lnTo>
                  <a:pt x="8915" y="2743"/>
                </a:lnTo>
                <a:lnTo>
                  <a:pt x="9118" y="2959"/>
                </a:lnTo>
                <a:lnTo>
                  <a:pt x="9156" y="3149"/>
                </a:lnTo>
                <a:lnTo>
                  <a:pt x="7340" y="3822"/>
                </a:lnTo>
                <a:lnTo>
                  <a:pt x="6540" y="4368"/>
                </a:lnTo>
                <a:lnTo>
                  <a:pt x="6032" y="4787"/>
                </a:lnTo>
                <a:lnTo>
                  <a:pt x="4838" y="5219"/>
                </a:lnTo>
                <a:lnTo>
                  <a:pt x="4394" y="5473"/>
                </a:lnTo>
                <a:lnTo>
                  <a:pt x="4025" y="5638"/>
                </a:lnTo>
                <a:lnTo>
                  <a:pt x="4572" y="5486"/>
                </a:lnTo>
                <a:lnTo>
                  <a:pt x="4330" y="5588"/>
                </a:lnTo>
                <a:lnTo>
                  <a:pt x="4178" y="5651"/>
                </a:lnTo>
                <a:lnTo>
                  <a:pt x="4648" y="5524"/>
                </a:lnTo>
                <a:lnTo>
                  <a:pt x="4902" y="5410"/>
                </a:lnTo>
                <a:lnTo>
                  <a:pt x="5067" y="5346"/>
                </a:lnTo>
                <a:lnTo>
                  <a:pt x="4622" y="5473"/>
                </a:lnTo>
                <a:lnTo>
                  <a:pt x="4889" y="5346"/>
                </a:lnTo>
                <a:lnTo>
                  <a:pt x="5168" y="5232"/>
                </a:lnTo>
                <a:lnTo>
                  <a:pt x="4711" y="5359"/>
                </a:lnTo>
                <a:lnTo>
                  <a:pt x="5956" y="4838"/>
                </a:lnTo>
                <a:lnTo>
                  <a:pt x="5753" y="5003"/>
                </a:lnTo>
                <a:lnTo>
                  <a:pt x="6464" y="4622"/>
                </a:lnTo>
                <a:lnTo>
                  <a:pt x="8293" y="3644"/>
                </a:lnTo>
                <a:lnTo>
                  <a:pt x="9118" y="3467"/>
                </a:lnTo>
                <a:lnTo>
                  <a:pt x="10020" y="3098"/>
                </a:lnTo>
                <a:lnTo>
                  <a:pt x="9829" y="3035"/>
                </a:lnTo>
                <a:lnTo>
                  <a:pt x="9867" y="2463"/>
                </a:lnTo>
                <a:lnTo>
                  <a:pt x="10033" y="2286"/>
                </a:lnTo>
                <a:lnTo>
                  <a:pt x="10096" y="1587"/>
                </a:lnTo>
                <a:lnTo>
                  <a:pt x="10071" y="2095"/>
                </a:lnTo>
                <a:lnTo>
                  <a:pt x="11493" y="1917"/>
                </a:lnTo>
                <a:lnTo>
                  <a:pt x="11010" y="1676"/>
                </a:lnTo>
                <a:lnTo>
                  <a:pt x="11150" y="1549"/>
                </a:lnTo>
                <a:lnTo>
                  <a:pt x="11112" y="1358"/>
                </a:lnTo>
                <a:lnTo>
                  <a:pt x="10795" y="1320"/>
                </a:lnTo>
                <a:lnTo>
                  <a:pt x="11938" y="1016"/>
                </a:lnTo>
                <a:lnTo>
                  <a:pt x="12712" y="685"/>
                </a:lnTo>
                <a:close/>
              </a:path>
              <a:path w="15240" h="11429">
                <a:moveTo>
                  <a:pt x="12852" y="1955"/>
                </a:moveTo>
                <a:lnTo>
                  <a:pt x="10337" y="2463"/>
                </a:lnTo>
                <a:lnTo>
                  <a:pt x="10325" y="2971"/>
                </a:lnTo>
                <a:lnTo>
                  <a:pt x="10680" y="3009"/>
                </a:lnTo>
                <a:lnTo>
                  <a:pt x="12852" y="1955"/>
                </a:lnTo>
                <a:close/>
              </a:path>
              <a:path w="15240" h="11429">
                <a:moveTo>
                  <a:pt x="14770" y="4965"/>
                </a:moveTo>
                <a:lnTo>
                  <a:pt x="14185" y="5118"/>
                </a:lnTo>
                <a:lnTo>
                  <a:pt x="13906" y="5245"/>
                </a:lnTo>
                <a:lnTo>
                  <a:pt x="13627" y="5359"/>
                </a:lnTo>
                <a:lnTo>
                  <a:pt x="14211" y="5207"/>
                </a:lnTo>
                <a:lnTo>
                  <a:pt x="14490" y="5080"/>
                </a:lnTo>
                <a:lnTo>
                  <a:pt x="14770" y="4965"/>
                </a:lnTo>
                <a:close/>
              </a:path>
            </a:pathLst>
          </a:custGeom>
          <a:solidFill>
            <a:srgbClr val="B88F51"/>
          </a:solidFill>
        </p:spPr>
        <p:txBody>
          <a:bodyPr wrap="square" lIns="0" tIns="0" rIns="0" bIns="0" rtlCol="0"/>
          <a:lstStyle/>
          <a:p>
            <a:endParaRPr sz="2511"/>
          </a:p>
        </p:txBody>
      </p:sp>
      <p:sp>
        <p:nvSpPr>
          <p:cNvPr id="228" name="bg object 228"/>
          <p:cNvSpPr/>
          <p:nvPr/>
        </p:nvSpPr>
        <p:spPr>
          <a:xfrm>
            <a:off x="7891694" y="261596"/>
            <a:ext cx="18653" cy="125016"/>
          </a:xfrm>
          <a:custGeom>
            <a:avLst/>
            <a:gdLst/>
            <a:ahLst/>
            <a:cxnLst/>
            <a:rect l="l" t="t" r="r" b="b"/>
            <a:pathLst>
              <a:path w="29845" h="200025">
                <a:moveTo>
                  <a:pt x="2628" y="11239"/>
                </a:moveTo>
                <a:lnTo>
                  <a:pt x="2514" y="10909"/>
                </a:lnTo>
                <a:lnTo>
                  <a:pt x="2311" y="10655"/>
                </a:lnTo>
                <a:lnTo>
                  <a:pt x="0" y="11925"/>
                </a:lnTo>
                <a:lnTo>
                  <a:pt x="2628" y="11239"/>
                </a:lnTo>
                <a:close/>
              </a:path>
              <a:path w="29845" h="200025">
                <a:moveTo>
                  <a:pt x="2870" y="11163"/>
                </a:moveTo>
                <a:lnTo>
                  <a:pt x="2641" y="11226"/>
                </a:lnTo>
                <a:lnTo>
                  <a:pt x="2819" y="11747"/>
                </a:lnTo>
                <a:lnTo>
                  <a:pt x="2870" y="11163"/>
                </a:lnTo>
                <a:close/>
              </a:path>
              <a:path w="29845" h="200025">
                <a:moveTo>
                  <a:pt x="5448" y="10782"/>
                </a:moveTo>
                <a:lnTo>
                  <a:pt x="5168" y="10782"/>
                </a:lnTo>
                <a:lnTo>
                  <a:pt x="5448" y="10782"/>
                </a:lnTo>
                <a:close/>
              </a:path>
              <a:path w="29845" h="200025">
                <a:moveTo>
                  <a:pt x="5956" y="14465"/>
                </a:moveTo>
                <a:lnTo>
                  <a:pt x="5854" y="14185"/>
                </a:lnTo>
                <a:lnTo>
                  <a:pt x="3530" y="12522"/>
                </a:lnTo>
                <a:lnTo>
                  <a:pt x="2971" y="12014"/>
                </a:lnTo>
                <a:lnTo>
                  <a:pt x="2819" y="11747"/>
                </a:lnTo>
                <a:lnTo>
                  <a:pt x="2641" y="13322"/>
                </a:lnTo>
                <a:lnTo>
                  <a:pt x="5168" y="14160"/>
                </a:lnTo>
                <a:lnTo>
                  <a:pt x="5270" y="14287"/>
                </a:lnTo>
                <a:lnTo>
                  <a:pt x="3594" y="16878"/>
                </a:lnTo>
                <a:lnTo>
                  <a:pt x="5956" y="14465"/>
                </a:lnTo>
                <a:close/>
              </a:path>
              <a:path w="29845" h="200025">
                <a:moveTo>
                  <a:pt x="6311" y="10655"/>
                </a:moveTo>
                <a:lnTo>
                  <a:pt x="6007" y="10782"/>
                </a:lnTo>
                <a:lnTo>
                  <a:pt x="6235" y="10744"/>
                </a:lnTo>
                <a:close/>
              </a:path>
              <a:path w="29845" h="200025">
                <a:moveTo>
                  <a:pt x="6553" y="9004"/>
                </a:moveTo>
                <a:lnTo>
                  <a:pt x="4813" y="9385"/>
                </a:lnTo>
                <a:lnTo>
                  <a:pt x="5638" y="9385"/>
                </a:lnTo>
                <a:lnTo>
                  <a:pt x="6553" y="9004"/>
                </a:lnTo>
                <a:close/>
              </a:path>
              <a:path w="29845" h="200025">
                <a:moveTo>
                  <a:pt x="7696" y="198208"/>
                </a:moveTo>
                <a:lnTo>
                  <a:pt x="6731" y="198615"/>
                </a:lnTo>
                <a:lnTo>
                  <a:pt x="6184" y="198843"/>
                </a:lnTo>
                <a:lnTo>
                  <a:pt x="6807" y="198894"/>
                </a:lnTo>
                <a:lnTo>
                  <a:pt x="7327" y="199021"/>
                </a:lnTo>
                <a:lnTo>
                  <a:pt x="7696" y="198208"/>
                </a:lnTo>
                <a:close/>
              </a:path>
              <a:path w="29845" h="200025">
                <a:moveTo>
                  <a:pt x="7797" y="199237"/>
                </a:moveTo>
                <a:lnTo>
                  <a:pt x="7327" y="199364"/>
                </a:lnTo>
                <a:lnTo>
                  <a:pt x="7061" y="199478"/>
                </a:lnTo>
                <a:lnTo>
                  <a:pt x="6908" y="199542"/>
                </a:lnTo>
                <a:lnTo>
                  <a:pt x="7378" y="199415"/>
                </a:lnTo>
                <a:lnTo>
                  <a:pt x="7645" y="199301"/>
                </a:lnTo>
                <a:lnTo>
                  <a:pt x="7797" y="199237"/>
                </a:lnTo>
                <a:close/>
              </a:path>
              <a:path w="29845" h="200025">
                <a:moveTo>
                  <a:pt x="8051" y="199478"/>
                </a:moveTo>
                <a:lnTo>
                  <a:pt x="7454" y="199644"/>
                </a:lnTo>
                <a:lnTo>
                  <a:pt x="7175" y="199758"/>
                </a:lnTo>
                <a:lnTo>
                  <a:pt x="6896" y="199885"/>
                </a:lnTo>
                <a:lnTo>
                  <a:pt x="7480" y="199720"/>
                </a:lnTo>
                <a:lnTo>
                  <a:pt x="7759" y="199593"/>
                </a:lnTo>
                <a:lnTo>
                  <a:pt x="8051" y="199478"/>
                </a:lnTo>
                <a:close/>
              </a:path>
              <a:path w="29845" h="200025">
                <a:moveTo>
                  <a:pt x="8140" y="196354"/>
                </a:moveTo>
                <a:lnTo>
                  <a:pt x="7607" y="196507"/>
                </a:lnTo>
                <a:lnTo>
                  <a:pt x="7912" y="196100"/>
                </a:lnTo>
                <a:lnTo>
                  <a:pt x="7175" y="196405"/>
                </a:lnTo>
                <a:lnTo>
                  <a:pt x="6972" y="196494"/>
                </a:lnTo>
                <a:lnTo>
                  <a:pt x="7200" y="196481"/>
                </a:lnTo>
                <a:lnTo>
                  <a:pt x="7391" y="196583"/>
                </a:lnTo>
                <a:lnTo>
                  <a:pt x="7264" y="196634"/>
                </a:lnTo>
                <a:lnTo>
                  <a:pt x="6985" y="196748"/>
                </a:lnTo>
                <a:lnTo>
                  <a:pt x="7480" y="196621"/>
                </a:lnTo>
                <a:lnTo>
                  <a:pt x="7848" y="196469"/>
                </a:lnTo>
                <a:lnTo>
                  <a:pt x="8140" y="196354"/>
                </a:lnTo>
                <a:close/>
              </a:path>
              <a:path w="29845" h="200025">
                <a:moveTo>
                  <a:pt x="9791" y="12560"/>
                </a:moveTo>
                <a:lnTo>
                  <a:pt x="9575" y="12204"/>
                </a:lnTo>
                <a:lnTo>
                  <a:pt x="9398" y="12534"/>
                </a:lnTo>
                <a:lnTo>
                  <a:pt x="9791" y="12560"/>
                </a:lnTo>
                <a:close/>
              </a:path>
              <a:path w="29845" h="200025">
                <a:moveTo>
                  <a:pt x="9842" y="198208"/>
                </a:moveTo>
                <a:lnTo>
                  <a:pt x="9690" y="197916"/>
                </a:lnTo>
                <a:lnTo>
                  <a:pt x="9232" y="198374"/>
                </a:lnTo>
                <a:lnTo>
                  <a:pt x="9842" y="198208"/>
                </a:lnTo>
                <a:close/>
              </a:path>
              <a:path w="29845" h="200025">
                <a:moveTo>
                  <a:pt x="9867" y="9931"/>
                </a:moveTo>
                <a:lnTo>
                  <a:pt x="9753" y="9613"/>
                </a:lnTo>
                <a:lnTo>
                  <a:pt x="9105" y="10147"/>
                </a:lnTo>
                <a:lnTo>
                  <a:pt x="9867" y="9931"/>
                </a:lnTo>
                <a:close/>
              </a:path>
              <a:path w="29845" h="200025">
                <a:moveTo>
                  <a:pt x="9867" y="2044"/>
                </a:moveTo>
                <a:lnTo>
                  <a:pt x="9144" y="2324"/>
                </a:lnTo>
                <a:lnTo>
                  <a:pt x="9004" y="2374"/>
                </a:lnTo>
                <a:lnTo>
                  <a:pt x="9156" y="2374"/>
                </a:lnTo>
                <a:lnTo>
                  <a:pt x="9448" y="2476"/>
                </a:lnTo>
                <a:lnTo>
                  <a:pt x="9867" y="2044"/>
                </a:lnTo>
                <a:close/>
              </a:path>
              <a:path w="29845" h="200025">
                <a:moveTo>
                  <a:pt x="9944" y="10172"/>
                </a:moveTo>
                <a:lnTo>
                  <a:pt x="9893" y="10007"/>
                </a:lnTo>
                <a:lnTo>
                  <a:pt x="9182" y="10274"/>
                </a:lnTo>
                <a:lnTo>
                  <a:pt x="9944" y="10172"/>
                </a:lnTo>
                <a:close/>
              </a:path>
              <a:path w="29845" h="200025">
                <a:moveTo>
                  <a:pt x="10083" y="196380"/>
                </a:moveTo>
                <a:lnTo>
                  <a:pt x="9499" y="196545"/>
                </a:lnTo>
                <a:lnTo>
                  <a:pt x="9220" y="196659"/>
                </a:lnTo>
                <a:lnTo>
                  <a:pt x="8940" y="196786"/>
                </a:lnTo>
                <a:lnTo>
                  <a:pt x="9525" y="196621"/>
                </a:lnTo>
                <a:lnTo>
                  <a:pt x="9804" y="196494"/>
                </a:lnTo>
                <a:lnTo>
                  <a:pt x="10083" y="196380"/>
                </a:lnTo>
                <a:close/>
              </a:path>
              <a:path w="29845" h="200025">
                <a:moveTo>
                  <a:pt x="10160" y="197396"/>
                </a:moveTo>
                <a:lnTo>
                  <a:pt x="10007" y="197408"/>
                </a:lnTo>
                <a:lnTo>
                  <a:pt x="8788" y="197866"/>
                </a:lnTo>
                <a:lnTo>
                  <a:pt x="9664" y="197916"/>
                </a:lnTo>
                <a:lnTo>
                  <a:pt x="10160" y="197396"/>
                </a:lnTo>
                <a:close/>
              </a:path>
              <a:path w="29845" h="200025">
                <a:moveTo>
                  <a:pt x="10185" y="197370"/>
                </a:moveTo>
                <a:close/>
              </a:path>
              <a:path w="29845" h="200025">
                <a:moveTo>
                  <a:pt x="10210" y="197332"/>
                </a:moveTo>
                <a:lnTo>
                  <a:pt x="10033" y="197396"/>
                </a:lnTo>
                <a:lnTo>
                  <a:pt x="10210" y="197332"/>
                </a:lnTo>
                <a:close/>
              </a:path>
              <a:path w="29845" h="200025">
                <a:moveTo>
                  <a:pt x="10236" y="14211"/>
                </a:moveTo>
                <a:lnTo>
                  <a:pt x="9918" y="14287"/>
                </a:lnTo>
                <a:lnTo>
                  <a:pt x="10236" y="14211"/>
                </a:lnTo>
                <a:close/>
              </a:path>
              <a:path w="29845" h="200025">
                <a:moveTo>
                  <a:pt x="10261" y="14211"/>
                </a:moveTo>
                <a:lnTo>
                  <a:pt x="9512" y="14490"/>
                </a:lnTo>
                <a:lnTo>
                  <a:pt x="9245" y="14643"/>
                </a:lnTo>
                <a:lnTo>
                  <a:pt x="10185" y="14338"/>
                </a:lnTo>
                <a:lnTo>
                  <a:pt x="10261" y="14211"/>
                </a:lnTo>
                <a:close/>
              </a:path>
              <a:path w="29845" h="200025">
                <a:moveTo>
                  <a:pt x="10299" y="9131"/>
                </a:moveTo>
                <a:lnTo>
                  <a:pt x="10236" y="8750"/>
                </a:lnTo>
                <a:lnTo>
                  <a:pt x="9855" y="8623"/>
                </a:lnTo>
                <a:lnTo>
                  <a:pt x="9042" y="8623"/>
                </a:lnTo>
                <a:lnTo>
                  <a:pt x="8140" y="9258"/>
                </a:lnTo>
                <a:lnTo>
                  <a:pt x="9575" y="9131"/>
                </a:lnTo>
                <a:lnTo>
                  <a:pt x="9753" y="9613"/>
                </a:lnTo>
                <a:lnTo>
                  <a:pt x="10299" y="9131"/>
                </a:lnTo>
                <a:close/>
              </a:path>
              <a:path w="29845" h="200025">
                <a:moveTo>
                  <a:pt x="10363" y="195808"/>
                </a:moveTo>
                <a:lnTo>
                  <a:pt x="9893" y="195935"/>
                </a:lnTo>
                <a:lnTo>
                  <a:pt x="9626" y="196049"/>
                </a:lnTo>
                <a:lnTo>
                  <a:pt x="9474" y="196113"/>
                </a:lnTo>
                <a:lnTo>
                  <a:pt x="9944" y="195986"/>
                </a:lnTo>
                <a:lnTo>
                  <a:pt x="10198" y="195872"/>
                </a:lnTo>
                <a:lnTo>
                  <a:pt x="10363" y="195808"/>
                </a:lnTo>
                <a:close/>
              </a:path>
              <a:path w="29845" h="200025">
                <a:moveTo>
                  <a:pt x="10401" y="6972"/>
                </a:moveTo>
                <a:lnTo>
                  <a:pt x="10223" y="6934"/>
                </a:lnTo>
                <a:lnTo>
                  <a:pt x="10134" y="7226"/>
                </a:lnTo>
                <a:lnTo>
                  <a:pt x="10375" y="7289"/>
                </a:lnTo>
                <a:lnTo>
                  <a:pt x="10401" y="6972"/>
                </a:lnTo>
                <a:close/>
              </a:path>
              <a:path w="29845" h="200025">
                <a:moveTo>
                  <a:pt x="10414" y="12407"/>
                </a:moveTo>
                <a:lnTo>
                  <a:pt x="9906" y="12560"/>
                </a:lnTo>
                <a:lnTo>
                  <a:pt x="10096" y="12522"/>
                </a:lnTo>
                <a:lnTo>
                  <a:pt x="10414" y="12407"/>
                </a:lnTo>
                <a:close/>
              </a:path>
              <a:path w="29845" h="200025">
                <a:moveTo>
                  <a:pt x="10439" y="195656"/>
                </a:moveTo>
                <a:lnTo>
                  <a:pt x="9893" y="195821"/>
                </a:lnTo>
                <a:lnTo>
                  <a:pt x="10223" y="195453"/>
                </a:lnTo>
                <a:lnTo>
                  <a:pt x="9512" y="195757"/>
                </a:lnTo>
                <a:lnTo>
                  <a:pt x="9372" y="195821"/>
                </a:lnTo>
                <a:lnTo>
                  <a:pt x="9525" y="195808"/>
                </a:lnTo>
                <a:lnTo>
                  <a:pt x="9728" y="195884"/>
                </a:lnTo>
                <a:lnTo>
                  <a:pt x="9575" y="195935"/>
                </a:lnTo>
                <a:lnTo>
                  <a:pt x="9296" y="196062"/>
                </a:lnTo>
                <a:lnTo>
                  <a:pt x="9880" y="195897"/>
                </a:lnTo>
                <a:lnTo>
                  <a:pt x="10160" y="195770"/>
                </a:lnTo>
                <a:lnTo>
                  <a:pt x="10439" y="195656"/>
                </a:lnTo>
                <a:close/>
              </a:path>
              <a:path w="29845" h="200025">
                <a:moveTo>
                  <a:pt x="10477" y="14046"/>
                </a:moveTo>
                <a:lnTo>
                  <a:pt x="10185" y="14147"/>
                </a:lnTo>
                <a:lnTo>
                  <a:pt x="10477" y="14046"/>
                </a:lnTo>
                <a:close/>
              </a:path>
              <a:path w="29845" h="200025">
                <a:moveTo>
                  <a:pt x="10528" y="196545"/>
                </a:moveTo>
                <a:lnTo>
                  <a:pt x="9918" y="196811"/>
                </a:lnTo>
                <a:lnTo>
                  <a:pt x="9715" y="196900"/>
                </a:lnTo>
                <a:lnTo>
                  <a:pt x="9918" y="196888"/>
                </a:lnTo>
                <a:lnTo>
                  <a:pt x="10401" y="196926"/>
                </a:lnTo>
                <a:lnTo>
                  <a:pt x="10528" y="196545"/>
                </a:lnTo>
                <a:close/>
              </a:path>
              <a:path w="29845" h="200025">
                <a:moveTo>
                  <a:pt x="10553" y="12433"/>
                </a:moveTo>
                <a:lnTo>
                  <a:pt x="10096" y="12522"/>
                </a:lnTo>
                <a:lnTo>
                  <a:pt x="9715" y="12674"/>
                </a:lnTo>
                <a:lnTo>
                  <a:pt x="9982" y="12763"/>
                </a:lnTo>
                <a:lnTo>
                  <a:pt x="10553" y="12433"/>
                </a:lnTo>
                <a:close/>
              </a:path>
              <a:path w="29845" h="200025">
                <a:moveTo>
                  <a:pt x="10731" y="2692"/>
                </a:moveTo>
                <a:lnTo>
                  <a:pt x="10261" y="2819"/>
                </a:lnTo>
                <a:lnTo>
                  <a:pt x="9994" y="2921"/>
                </a:lnTo>
                <a:lnTo>
                  <a:pt x="9842" y="2984"/>
                </a:lnTo>
                <a:lnTo>
                  <a:pt x="10312" y="2857"/>
                </a:lnTo>
                <a:lnTo>
                  <a:pt x="10579" y="2755"/>
                </a:lnTo>
                <a:lnTo>
                  <a:pt x="10731" y="2692"/>
                </a:lnTo>
                <a:close/>
              </a:path>
              <a:path w="29845" h="200025">
                <a:moveTo>
                  <a:pt x="10744" y="4800"/>
                </a:moveTo>
                <a:lnTo>
                  <a:pt x="8915" y="5321"/>
                </a:lnTo>
                <a:lnTo>
                  <a:pt x="9359" y="5321"/>
                </a:lnTo>
                <a:lnTo>
                  <a:pt x="8432" y="5702"/>
                </a:lnTo>
                <a:lnTo>
                  <a:pt x="8407" y="5829"/>
                </a:lnTo>
                <a:lnTo>
                  <a:pt x="9448" y="5448"/>
                </a:lnTo>
                <a:lnTo>
                  <a:pt x="10020" y="5321"/>
                </a:lnTo>
                <a:lnTo>
                  <a:pt x="9334" y="5829"/>
                </a:lnTo>
                <a:lnTo>
                  <a:pt x="9220" y="6743"/>
                </a:lnTo>
                <a:lnTo>
                  <a:pt x="10223" y="6934"/>
                </a:lnTo>
                <a:lnTo>
                  <a:pt x="10223" y="6464"/>
                </a:lnTo>
                <a:lnTo>
                  <a:pt x="10020" y="6337"/>
                </a:lnTo>
                <a:lnTo>
                  <a:pt x="10337" y="6197"/>
                </a:lnTo>
                <a:lnTo>
                  <a:pt x="10363" y="5829"/>
                </a:lnTo>
                <a:lnTo>
                  <a:pt x="10109" y="5829"/>
                </a:lnTo>
                <a:lnTo>
                  <a:pt x="10185" y="5321"/>
                </a:lnTo>
                <a:lnTo>
                  <a:pt x="10375" y="5194"/>
                </a:lnTo>
                <a:lnTo>
                  <a:pt x="10147" y="5194"/>
                </a:lnTo>
                <a:lnTo>
                  <a:pt x="10744" y="4800"/>
                </a:lnTo>
                <a:close/>
              </a:path>
              <a:path w="29845" h="200025">
                <a:moveTo>
                  <a:pt x="10858" y="1270"/>
                </a:moveTo>
                <a:lnTo>
                  <a:pt x="10388" y="1384"/>
                </a:lnTo>
                <a:lnTo>
                  <a:pt x="10121" y="1485"/>
                </a:lnTo>
                <a:lnTo>
                  <a:pt x="9969" y="1549"/>
                </a:lnTo>
                <a:lnTo>
                  <a:pt x="10439" y="1422"/>
                </a:lnTo>
                <a:lnTo>
                  <a:pt x="10706" y="1320"/>
                </a:lnTo>
                <a:lnTo>
                  <a:pt x="10858" y="1270"/>
                </a:lnTo>
                <a:close/>
              </a:path>
              <a:path w="29845" h="200025">
                <a:moveTo>
                  <a:pt x="10896" y="13411"/>
                </a:moveTo>
                <a:lnTo>
                  <a:pt x="10680" y="13449"/>
                </a:lnTo>
                <a:lnTo>
                  <a:pt x="10896" y="13411"/>
                </a:lnTo>
                <a:close/>
              </a:path>
              <a:path w="29845" h="200025">
                <a:moveTo>
                  <a:pt x="10998" y="13538"/>
                </a:moveTo>
                <a:lnTo>
                  <a:pt x="10807" y="13576"/>
                </a:lnTo>
                <a:lnTo>
                  <a:pt x="10998" y="13538"/>
                </a:lnTo>
                <a:close/>
              </a:path>
              <a:path w="29845" h="200025">
                <a:moveTo>
                  <a:pt x="11074" y="9563"/>
                </a:moveTo>
                <a:lnTo>
                  <a:pt x="9969" y="9893"/>
                </a:lnTo>
                <a:lnTo>
                  <a:pt x="11074" y="9563"/>
                </a:lnTo>
                <a:close/>
              </a:path>
              <a:path w="29845" h="200025">
                <a:moveTo>
                  <a:pt x="11099" y="13195"/>
                </a:moveTo>
                <a:lnTo>
                  <a:pt x="10731" y="12992"/>
                </a:lnTo>
                <a:lnTo>
                  <a:pt x="10871" y="13385"/>
                </a:lnTo>
                <a:lnTo>
                  <a:pt x="11061" y="13322"/>
                </a:lnTo>
                <a:lnTo>
                  <a:pt x="11099" y="13195"/>
                </a:lnTo>
                <a:close/>
              </a:path>
              <a:path w="29845" h="200025">
                <a:moveTo>
                  <a:pt x="11264" y="2425"/>
                </a:moveTo>
                <a:lnTo>
                  <a:pt x="10795" y="2540"/>
                </a:lnTo>
                <a:lnTo>
                  <a:pt x="10528" y="2641"/>
                </a:lnTo>
                <a:lnTo>
                  <a:pt x="10375" y="2705"/>
                </a:lnTo>
                <a:lnTo>
                  <a:pt x="10845" y="2590"/>
                </a:lnTo>
                <a:lnTo>
                  <a:pt x="11112" y="2476"/>
                </a:lnTo>
                <a:lnTo>
                  <a:pt x="11264" y="2425"/>
                </a:lnTo>
                <a:close/>
              </a:path>
              <a:path w="29845" h="200025">
                <a:moveTo>
                  <a:pt x="11277" y="7480"/>
                </a:moveTo>
                <a:lnTo>
                  <a:pt x="10375" y="7289"/>
                </a:lnTo>
                <a:lnTo>
                  <a:pt x="10248" y="7772"/>
                </a:lnTo>
                <a:lnTo>
                  <a:pt x="9740" y="7988"/>
                </a:lnTo>
                <a:lnTo>
                  <a:pt x="9944" y="8115"/>
                </a:lnTo>
                <a:lnTo>
                  <a:pt x="10845" y="7734"/>
                </a:lnTo>
                <a:lnTo>
                  <a:pt x="11099" y="7797"/>
                </a:lnTo>
                <a:lnTo>
                  <a:pt x="11277" y="7480"/>
                </a:lnTo>
                <a:close/>
              </a:path>
              <a:path w="29845" h="200025">
                <a:moveTo>
                  <a:pt x="11303" y="6629"/>
                </a:moveTo>
                <a:lnTo>
                  <a:pt x="11099" y="6654"/>
                </a:lnTo>
                <a:lnTo>
                  <a:pt x="10922" y="6718"/>
                </a:lnTo>
                <a:lnTo>
                  <a:pt x="11303" y="6629"/>
                </a:lnTo>
                <a:close/>
              </a:path>
              <a:path w="29845" h="200025">
                <a:moveTo>
                  <a:pt x="11341" y="196811"/>
                </a:moveTo>
                <a:lnTo>
                  <a:pt x="10490" y="196900"/>
                </a:lnTo>
                <a:lnTo>
                  <a:pt x="10007" y="197040"/>
                </a:lnTo>
                <a:lnTo>
                  <a:pt x="9017" y="197332"/>
                </a:lnTo>
                <a:lnTo>
                  <a:pt x="9156" y="197688"/>
                </a:lnTo>
                <a:lnTo>
                  <a:pt x="11341" y="196811"/>
                </a:lnTo>
                <a:close/>
              </a:path>
              <a:path w="29845" h="200025">
                <a:moveTo>
                  <a:pt x="11341" y="7861"/>
                </a:moveTo>
                <a:lnTo>
                  <a:pt x="11099" y="7797"/>
                </a:lnTo>
                <a:lnTo>
                  <a:pt x="11341" y="7861"/>
                </a:lnTo>
                <a:close/>
              </a:path>
              <a:path w="29845" h="200025">
                <a:moveTo>
                  <a:pt x="11379" y="13322"/>
                </a:moveTo>
                <a:lnTo>
                  <a:pt x="11023" y="13385"/>
                </a:lnTo>
                <a:lnTo>
                  <a:pt x="10972" y="13512"/>
                </a:lnTo>
                <a:lnTo>
                  <a:pt x="11379" y="13322"/>
                </a:lnTo>
                <a:close/>
              </a:path>
              <a:path w="29845" h="200025">
                <a:moveTo>
                  <a:pt x="11391" y="2260"/>
                </a:moveTo>
                <a:lnTo>
                  <a:pt x="10477" y="2489"/>
                </a:lnTo>
                <a:lnTo>
                  <a:pt x="9359" y="2921"/>
                </a:lnTo>
                <a:lnTo>
                  <a:pt x="11087" y="2387"/>
                </a:lnTo>
                <a:lnTo>
                  <a:pt x="11391" y="2260"/>
                </a:lnTo>
                <a:close/>
              </a:path>
              <a:path w="29845" h="200025">
                <a:moveTo>
                  <a:pt x="11811" y="7861"/>
                </a:moveTo>
                <a:lnTo>
                  <a:pt x="11341" y="7861"/>
                </a:lnTo>
                <a:lnTo>
                  <a:pt x="11087" y="8115"/>
                </a:lnTo>
                <a:lnTo>
                  <a:pt x="11811" y="7861"/>
                </a:lnTo>
                <a:close/>
              </a:path>
              <a:path w="29845" h="200025">
                <a:moveTo>
                  <a:pt x="11823" y="1765"/>
                </a:moveTo>
                <a:lnTo>
                  <a:pt x="11226" y="1905"/>
                </a:lnTo>
                <a:lnTo>
                  <a:pt x="10947" y="2019"/>
                </a:lnTo>
                <a:lnTo>
                  <a:pt x="10655" y="2133"/>
                </a:lnTo>
                <a:lnTo>
                  <a:pt x="11252" y="1993"/>
                </a:lnTo>
                <a:lnTo>
                  <a:pt x="11531" y="1879"/>
                </a:lnTo>
                <a:lnTo>
                  <a:pt x="11823" y="1765"/>
                </a:lnTo>
                <a:close/>
              </a:path>
              <a:path w="29845" h="200025">
                <a:moveTo>
                  <a:pt x="11874" y="9258"/>
                </a:moveTo>
                <a:lnTo>
                  <a:pt x="11074" y="9563"/>
                </a:lnTo>
                <a:lnTo>
                  <a:pt x="11861" y="9334"/>
                </a:lnTo>
                <a:close/>
              </a:path>
              <a:path w="29845" h="200025">
                <a:moveTo>
                  <a:pt x="11899" y="2298"/>
                </a:moveTo>
                <a:lnTo>
                  <a:pt x="10579" y="2781"/>
                </a:lnTo>
                <a:lnTo>
                  <a:pt x="10426" y="2832"/>
                </a:lnTo>
                <a:lnTo>
                  <a:pt x="10642" y="2832"/>
                </a:lnTo>
                <a:lnTo>
                  <a:pt x="9893" y="3276"/>
                </a:lnTo>
                <a:lnTo>
                  <a:pt x="10236" y="3302"/>
                </a:lnTo>
                <a:lnTo>
                  <a:pt x="10185" y="3479"/>
                </a:lnTo>
                <a:lnTo>
                  <a:pt x="9448" y="4419"/>
                </a:lnTo>
                <a:lnTo>
                  <a:pt x="10274" y="3759"/>
                </a:lnTo>
                <a:lnTo>
                  <a:pt x="10490" y="3581"/>
                </a:lnTo>
                <a:lnTo>
                  <a:pt x="10490" y="3111"/>
                </a:lnTo>
                <a:lnTo>
                  <a:pt x="10629" y="2933"/>
                </a:lnTo>
                <a:lnTo>
                  <a:pt x="11899" y="2298"/>
                </a:lnTo>
                <a:close/>
              </a:path>
              <a:path w="29845" h="200025">
                <a:moveTo>
                  <a:pt x="11963" y="1866"/>
                </a:moveTo>
                <a:lnTo>
                  <a:pt x="11290" y="2019"/>
                </a:lnTo>
                <a:lnTo>
                  <a:pt x="10998" y="2133"/>
                </a:lnTo>
                <a:lnTo>
                  <a:pt x="10629" y="2273"/>
                </a:lnTo>
                <a:lnTo>
                  <a:pt x="11303" y="2120"/>
                </a:lnTo>
                <a:lnTo>
                  <a:pt x="11595" y="2006"/>
                </a:lnTo>
                <a:lnTo>
                  <a:pt x="11963" y="1866"/>
                </a:lnTo>
                <a:close/>
              </a:path>
              <a:path w="29845" h="200025">
                <a:moveTo>
                  <a:pt x="12115" y="7772"/>
                </a:moveTo>
                <a:lnTo>
                  <a:pt x="11811" y="7861"/>
                </a:lnTo>
                <a:lnTo>
                  <a:pt x="12115" y="7772"/>
                </a:lnTo>
                <a:close/>
              </a:path>
              <a:path w="29845" h="200025">
                <a:moveTo>
                  <a:pt x="12192" y="5524"/>
                </a:moveTo>
                <a:lnTo>
                  <a:pt x="12014" y="5499"/>
                </a:lnTo>
                <a:lnTo>
                  <a:pt x="11137" y="5829"/>
                </a:lnTo>
                <a:lnTo>
                  <a:pt x="11861" y="5575"/>
                </a:lnTo>
                <a:lnTo>
                  <a:pt x="12192" y="5524"/>
                </a:lnTo>
                <a:close/>
              </a:path>
              <a:path w="29845" h="200025">
                <a:moveTo>
                  <a:pt x="12471" y="11455"/>
                </a:moveTo>
                <a:lnTo>
                  <a:pt x="11633" y="11544"/>
                </a:lnTo>
                <a:lnTo>
                  <a:pt x="11315" y="11290"/>
                </a:lnTo>
                <a:lnTo>
                  <a:pt x="11595" y="11163"/>
                </a:lnTo>
                <a:lnTo>
                  <a:pt x="11493" y="10909"/>
                </a:lnTo>
                <a:lnTo>
                  <a:pt x="11379" y="10718"/>
                </a:lnTo>
                <a:lnTo>
                  <a:pt x="11493" y="10274"/>
                </a:lnTo>
                <a:lnTo>
                  <a:pt x="11493" y="10134"/>
                </a:lnTo>
                <a:lnTo>
                  <a:pt x="11049" y="10020"/>
                </a:lnTo>
                <a:lnTo>
                  <a:pt x="10045" y="10160"/>
                </a:lnTo>
                <a:lnTo>
                  <a:pt x="10718" y="10528"/>
                </a:lnTo>
                <a:lnTo>
                  <a:pt x="10909" y="11036"/>
                </a:lnTo>
                <a:lnTo>
                  <a:pt x="11023" y="11455"/>
                </a:lnTo>
                <a:lnTo>
                  <a:pt x="10909" y="11925"/>
                </a:lnTo>
                <a:lnTo>
                  <a:pt x="11569" y="11798"/>
                </a:lnTo>
                <a:lnTo>
                  <a:pt x="10807" y="12090"/>
                </a:lnTo>
                <a:lnTo>
                  <a:pt x="10566" y="12204"/>
                </a:lnTo>
                <a:lnTo>
                  <a:pt x="10274" y="12306"/>
                </a:lnTo>
                <a:lnTo>
                  <a:pt x="10579" y="12179"/>
                </a:lnTo>
                <a:lnTo>
                  <a:pt x="10807" y="12090"/>
                </a:lnTo>
                <a:lnTo>
                  <a:pt x="10223" y="12179"/>
                </a:lnTo>
                <a:lnTo>
                  <a:pt x="10591" y="12052"/>
                </a:lnTo>
                <a:lnTo>
                  <a:pt x="10706" y="11899"/>
                </a:lnTo>
                <a:lnTo>
                  <a:pt x="10579" y="11417"/>
                </a:lnTo>
                <a:lnTo>
                  <a:pt x="9550" y="11747"/>
                </a:lnTo>
                <a:lnTo>
                  <a:pt x="9499" y="12014"/>
                </a:lnTo>
                <a:lnTo>
                  <a:pt x="9613" y="12204"/>
                </a:lnTo>
                <a:lnTo>
                  <a:pt x="10414" y="12407"/>
                </a:lnTo>
                <a:lnTo>
                  <a:pt x="10680" y="12306"/>
                </a:lnTo>
                <a:lnTo>
                  <a:pt x="10464" y="12420"/>
                </a:lnTo>
                <a:lnTo>
                  <a:pt x="12293" y="12090"/>
                </a:lnTo>
                <a:lnTo>
                  <a:pt x="12014" y="11798"/>
                </a:lnTo>
                <a:lnTo>
                  <a:pt x="12344" y="11544"/>
                </a:lnTo>
                <a:lnTo>
                  <a:pt x="12471" y="11455"/>
                </a:lnTo>
                <a:close/>
              </a:path>
              <a:path w="29845" h="200025">
                <a:moveTo>
                  <a:pt x="12534" y="5448"/>
                </a:moveTo>
                <a:lnTo>
                  <a:pt x="12192" y="5524"/>
                </a:lnTo>
                <a:lnTo>
                  <a:pt x="12331" y="5537"/>
                </a:lnTo>
                <a:lnTo>
                  <a:pt x="12534" y="5448"/>
                </a:lnTo>
                <a:close/>
              </a:path>
              <a:path w="29845" h="200025">
                <a:moveTo>
                  <a:pt x="12547" y="12433"/>
                </a:moveTo>
                <a:lnTo>
                  <a:pt x="12395" y="12407"/>
                </a:lnTo>
                <a:lnTo>
                  <a:pt x="12052" y="12560"/>
                </a:lnTo>
                <a:lnTo>
                  <a:pt x="12547" y="12433"/>
                </a:lnTo>
                <a:close/>
              </a:path>
              <a:path w="29845" h="200025">
                <a:moveTo>
                  <a:pt x="12649" y="7835"/>
                </a:moveTo>
                <a:lnTo>
                  <a:pt x="11950" y="8115"/>
                </a:lnTo>
                <a:lnTo>
                  <a:pt x="11087" y="8115"/>
                </a:lnTo>
                <a:lnTo>
                  <a:pt x="10833" y="8369"/>
                </a:lnTo>
                <a:lnTo>
                  <a:pt x="11785" y="8623"/>
                </a:lnTo>
                <a:lnTo>
                  <a:pt x="11290" y="9004"/>
                </a:lnTo>
                <a:lnTo>
                  <a:pt x="11188" y="9156"/>
                </a:lnTo>
                <a:lnTo>
                  <a:pt x="11544" y="9258"/>
                </a:lnTo>
                <a:lnTo>
                  <a:pt x="11874" y="9258"/>
                </a:lnTo>
                <a:lnTo>
                  <a:pt x="12217" y="9258"/>
                </a:lnTo>
                <a:lnTo>
                  <a:pt x="12560" y="8877"/>
                </a:lnTo>
                <a:lnTo>
                  <a:pt x="12522" y="8369"/>
                </a:lnTo>
                <a:lnTo>
                  <a:pt x="12192" y="8242"/>
                </a:lnTo>
                <a:lnTo>
                  <a:pt x="12649" y="7835"/>
                </a:lnTo>
                <a:close/>
              </a:path>
              <a:path w="29845" h="200025">
                <a:moveTo>
                  <a:pt x="12763" y="11226"/>
                </a:moveTo>
                <a:lnTo>
                  <a:pt x="12471" y="11455"/>
                </a:lnTo>
                <a:lnTo>
                  <a:pt x="12725" y="11417"/>
                </a:lnTo>
                <a:lnTo>
                  <a:pt x="12763" y="11226"/>
                </a:lnTo>
                <a:close/>
              </a:path>
              <a:path w="29845" h="200025">
                <a:moveTo>
                  <a:pt x="12814" y="197408"/>
                </a:moveTo>
                <a:lnTo>
                  <a:pt x="9842" y="198208"/>
                </a:lnTo>
                <a:lnTo>
                  <a:pt x="9969" y="198602"/>
                </a:lnTo>
                <a:lnTo>
                  <a:pt x="10134" y="199021"/>
                </a:lnTo>
                <a:lnTo>
                  <a:pt x="10198" y="199517"/>
                </a:lnTo>
                <a:lnTo>
                  <a:pt x="11315" y="198615"/>
                </a:lnTo>
                <a:lnTo>
                  <a:pt x="11455" y="198678"/>
                </a:lnTo>
                <a:lnTo>
                  <a:pt x="11315" y="198742"/>
                </a:lnTo>
                <a:lnTo>
                  <a:pt x="11112" y="198831"/>
                </a:lnTo>
                <a:lnTo>
                  <a:pt x="11328" y="198805"/>
                </a:lnTo>
                <a:lnTo>
                  <a:pt x="11658" y="198958"/>
                </a:lnTo>
                <a:lnTo>
                  <a:pt x="12052" y="198424"/>
                </a:lnTo>
                <a:lnTo>
                  <a:pt x="11658" y="198602"/>
                </a:lnTo>
                <a:lnTo>
                  <a:pt x="11963" y="198183"/>
                </a:lnTo>
                <a:lnTo>
                  <a:pt x="11722" y="198297"/>
                </a:lnTo>
                <a:lnTo>
                  <a:pt x="12814" y="197408"/>
                </a:lnTo>
                <a:close/>
              </a:path>
              <a:path w="29845" h="200025">
                <a:moveTo>
                  <a:pt x="12903" y="7607"/>
                </a:moveTo>
                <a:lnTo>
                  <a:pt x="12649" y="7835"/>
                </a:lnTo>
                <a:lnTo>
                  <a:pt x="12903" y="7734"/>
                </a:lnTo>
                <a:lnTo>
                  <a:pt x="12903" y="7607"/>
                </a:lnTo>
                <a:close/>
              </a:path>
              <a:path w="29845" h="200025">
                <a:moveTo>
                  <a:pt x="13030" y="4940"/>
                </a:moveTo>
                <a:lnTo>
                  <a:pt x="12801" y="5016"/>
                </a:lnTo>
                <a:lnTo>
                  <a:pt x="12979" y="5067"/>
                </a:lnTo>
                <a:lnTo>
                  <a:pt x="13030" y="4940"/>
                </a:lnTo>
                <a:close/>
              </a:path>
              <a:path w="29845" h="200025">
                <a:moveTo>
                  <a:pt x="13081" y="9131"/>
                </a:moveTo>
                <a:lnTo>
                  <a:pt x="12484" y="9258"/>
                </a:lnTo>
                <a:lnTo>
                  <a:pt x="12661" y="9258"/>
                </a:lnTo>
                <a:lnTo>
                  <a:pt x="13081" y="9131"/>
                </a:lnTo>
                <a:close/>
              </a:path>
              <a:path w="29845" h="200025">
                <a:moveTo>
                  <a:pt x="13119" y="11925"/>
                </a:moveTo>
                <a:lnTo>
                  <a:pt x="12484" y="12052"/>
                </a:lnTo>
                <a:lnTo>
                  <a:pt x="12382" y="12204"/>
                </a:lnTo>
                <a:lnTo>
                  <a:pt x="13119" y="11925"/>
                </a:lnTo>
                <a:close/>
              </a:path>
              <a:path w="29845" h="200025">
                <a:moveTo>
                  <a:pt x="13195" y="3251"/>
                </a:moveTo>
                <a:lnTo>
                  <a:pt x="12890" y="3378"/>
                </a:lnTo>
                <a:lnTo>
                  <a:pt x="13106" y="3441"/>
                </a:lnTo>
                <a:lnTo>
                  <a:pt x="13195" y="3251"/>
                </a:lnTo>
                <a:close/>
              </a:path>
              <a:path w="29845" h="200025">
                <a:moveTo>
                  <a:pt x="13233" y="5664"/>
                </a:moveTo>
                <a:lnTo>
                  <a:pt x="12915" y="5702"/>
                </a:lnTo>
                <a:lnTo>
                  <a:pt x="13042" y="5829"/>
                </a:lnTo>
                <a:lnTo>
                  <a:pt x="13233" y="5664"/>
                </a:lnTo>
                <a:close/>
              </a:path>
              <a:path w="29845" h="200025">
                <a:moveTo>
                  <a:pt x="13322" y="977"/>
                </a:moveTo>
                <a:lnTo>
                  <a:pt x="12852" y="1104"/>
                </a:lnTo>
                <a:lnTo>
                  <a:pt x="12585" y="1206"/>
                </a:lnTo>
                <a:lnTo>
                  <a:pt x="12433" y="1270"/>
                </a:lnTo>
                <a:lnTo>
                  <a:pt x="12903" y="1143"/>
                </a:lnTo>
                <a:lnTo>
                  <a:pt x="13169" y="1041"/>
                </a:lnTo>
                <a:lnTo>
                  <a:pt x="13322" y="977"/>
                </a:lnTo>
                <a:close/>
              </a:path>
              <a:path w="29845" h="200025">
                <a:moveTo>
                  <a:pt x="13614" y="4203"/>
                </a:moveTo>
                <a:lnTo>
                  <a:pt x="12484" y="4546"/>
                </a:lnTo>
                <a:lnTo>
                  <a:pt x="13182" y="4432"/>
                </a:lnTo>
                <a:lnTo>
                  <a:pt x="13309" y="4394"/>
                </a:lnTo>
                <a:lnTo>
                  <a:pt x="13614" y="4203"/>
                </a:lnTo>
                <a:close/>
              </a:path>
              <a:path w="29845" h="200025">
                <a:moveTo>
                  <a:pt x="13728" y="3340"/>
                </a:moveTo>
                <a:lnTo>
                  <a:pt x="13550" y="3314"/>
                </a:lnTo>
                <a:lnTo>
                  <a:pt x="13322" y="3556"/>
                </a:lnTo>
                <a:lnTo>
                  <a:pt x="13728" y="3340"/>
                </a:lnTo>
                <a:close/>
              </a:path>
              <a:path w="29845" h="200025">
                <a:moveTo>
                  <a:pt x="13741" y="304"/>
                </a:moveTo>
                <a:lnTo>
                  <a:pt x="13017" y="584"/>
                </a:lnTo>
                <a:lnTo>
                  <a:pt x="12877" y="635"/>
                </a:lnTo>
                <a:lnTo>
                  <a:pt x="13030" y="635"/>
                </a:lnTo>
                <a:lnTo>
                  <a:pt x="13322" y="736"/>
                </a:lnTo>
                <a:lnTo>
                  <a:pt x="13741" y="304"/>
                </a:lnTo>
                <a:close/>
              </a:path>
              <a:path w="29845" h="200025">
                <a:moveTo>
                  <a:pt x="13754" y="3873"/>
                </a:moveTo>
                <a:lnTo>
                  <a:pt x="13550" y="3860"/>
                </a:lnTo>
                <a:lnTo>
                  <a:pt x="13322" y="3556"/>
                </a:lnTo>
                <a:lnTo>
                  <a:pt x="12623" y="3924"/>
                </a:lnTo>
                <a:lnTo>
                  <a:pt x="12065" y="3797"/>
                </a:lnTo>
                <a:lnTo>
                  <a:pt x="10896" y="4305"/>
                </a:lnTo>
                <a:lnTo>
                  <a:pt x="11607" y="3924"/>
                </a:lnTo>
                <a:lnTo>
                  <a:pt x="10833" y="4305"/>
                </a:lnTo>
                <a:lnTo>
                  <a:pt x="10566" y="4432"/>
                </a:lnTo>
                <a:lnTo>
                  <a:pt x="12369" y="4051"/>
                </a:lnTo>
                <a:lnTo>
                  <a:pt x="11264" y="4622"/>
                </a:lnTo>
                <a:lnTo>
                  <a:pt x="10896" y="4686"/>
                </a:lnTo>
                <a:lnTo>
                  <a:pt x="10744" y="4800"/>
                </a:lnTo>
                <a:lnTo>
                  <a:pt x="11099" y="4686"/>
                </a:lnTo>
                <a:lnTo>
                  <a:pt x="10477" y="5130"/>
                </a:lnTo>
                <a:lnTo>
                  <a:pt x="11277" y="4940"/>
                </a:lnTo>
                <a:lnTo>
                  <a:pt x="11430" y="5194"/>
                </a:lnTo>
                <a:lnTo>
                  <a:pt x="10477" y="5664"/>
                </a:lnTo>
                <a:lnTo>
                  <a:pt x="10363" y="5803"/>
                </a:lnTo>
                <a:lnTo>
                  <a:pt x="11125" y="5702"/>
                </a:lnTo>
                <a:lnTo>
                  <a:pt x="11950" y="5499"/>
                </a:lnTo>
                <a:lnTo>
                  <a:pt x="11544" y="5448"/>
                </a:lnTo>
                <a:lnTo>
                  <a:pt x="12801" y="5016"/>
                </a:lnTo>
                <a:lnTo>
                  <a:pt x="12534" y="4940"/>
                </a:lnTo>
                <a:lnTo>
                  <a:pt x="12268" y="4940"/>
                </a:lnTo>
                <a:lnTo>
                  <a:pt x="12547" y="4813"/>
                </a:lnTo>
                <a:lnTo>
                  <a:pt x="12725" y="4749"/>
                </a:lnTo>
                <a:lnTo>
                  <a:pt x="13042" y="4559"/>
                </a:lnTo>
                <a:lnTo>
                  <a:pt x="12407" y="4559"/>
                </a:lnTo>
                <a:lnTo>
                  <a:pt x="11976" y="4686"/>
                </a:lnTo>
                <a:lnTo>
                  <a:pt x="11214" y="4813"/>
                </a:lnTo>
                <a:lnTo>
                  <a:pt x="11480" y="4648"/>
                </a:lnTo>
                <a:lnTo>
                  <a:pt x="13360" y="4178"/>
                </a:lnTo>
                <a:lnTo>
                  <a:pt x="13627" y="4013"/>
                </a:lnTo>
                <a:lnTo>
                  <a:pt x="13754" y="3873"/>
                </a:lnTo>
                <a:close/>
              </a:path>
              <a:path w="29845" h="200025">
                <a:moveTo>
                  <a:pt x="13995" y="9258"/>
                </a:moveTo>
                <a:lnTo>
                  <a:pt x="13627" y="9385"/>
                </a:lnTo>
                <a:lnTo>
                  <a:pt x="13931" y="9385"/>
                </a:lnTo>
                <a:lnTo>
                  <a:pt x="13995" y="9258"/>
                </a:lnTo>
                <a:close/>
              </a:path>
              <a:path w="29845" h="200025">
                <a:moveTo>
                  <a:pt x="13995" y="9232"/>
                </a:moveTo>
                <a:lnTo>
                  <a:pt x="13512" y="9385"/>
                </a:lnTo>
                <a:lnTo>
                  <a:pt x="13931" y="9271"/>
                </a:lnTo>
                <a:close/>
              </a:path>
              <a:path w="29845" h="200025">
                <a:moveTo>
                  <a:pt x="14414" y="2260"/>
                </a:moveTo>
                <a:lnTo>
                  <a:pt x="13944" y="2374"/>
                </a:lnTo>
                <a:lnTo>
                  <a:pt x="13677" y="2476"/>
                </a:lnTo>
                <a:lnTo>
                  <a:pt x="13525" y="2540"/>
                </a:lnTo>
                <a:lnTo>
                  <a:pt x="13995" y="2413"/>
                </a:lnTo>
                <a:lnTo>
                  <a:pt x="14262" y="2311"/>
                </a:lnTo>
                <a:lnTo>
                  <a:pt x="14414" y="2260"/>
                </a:lnTo>
                <a:close/>
              </a:path>
              <a:path w="29845" h="200025">
                <a:moveTo>
                  <a:pt x="14947" y="3797"/>
                </a:moveTo>
                <a:lnTo>
                  <a:pt x="13741" y="4165"/>
                </a:lnTo>
                <a:lnTo>
                  <a:pt x="14173" y="4076"/>
                </a:lnTo>
                <a:lnTo>
                  <a:pt x="14947" y="3797"/>
                </a:lnTo>
                <a:close/>
              </a:path>
              <a:path w="29845" h="200025">
                <a:moveTo>
                  <a:pt x="15087" y="558"/>
                </a:moveTo>
                <a:lnTo>
                  <a:pt x="14376" y="838"/>
                </a:lnTo>
                <a:lnTo>
                  <a:pt x="14185" y="914"/>
                </a:lnTo>
                <a:lnTo>
                  <a:pt x="13512" y="1066"/>
                </a:lnTo>
                <a:lnTo>
                  <a:pt x="13220" y="1181"/>
                </a:lnTo>
                <a:lnTo>
                  <a:pt x="12852" y="1320"/>
                </a:lnTo>
                <a:lnTo>
                  <a:pt x="13525" y="1168"/>
                </a:lnTo>
                <a:lnTo>
                  <a:pt x="13817" y="1054"/>
                </a:lnTo>
                <a:lnTo>
                  <a:pt x="14439" y="990"/>
                </a:lnTo>
                <a:lnTo>
                  <a:pt x="15036" y="952"/>
                </a:lnTo>
                <a:lnTo>
                  <a:pt x="15087" y="558"/>
                </a:lnTo>
                <a:close/>
              </a:path>
              <a:path w="29845" h="200025">
                <a:moveTo>
                  <a:pt x="15240" y="5613"/>
                </a:moveTo>
                <a:lnTo>
                  <a:pt x="14147" y="6045"/>
                </a:lnTo>
                <a:lnTo>
                  <a:pt x="14147" y="6845"/>
                </a:lnTo>
                <a:lnTo>
                  <a:pt x="13538" y="6972"/>
                </a:lnTo>
                <a:lnTo>
                  <a:pt x="13906" y="6845"/>
                </a:lnTo>
                <a:lnTo>
                  <a:pt x="14147" y="6845"/>
                </a:lnTo>
                <a:lnTo>
                  <a:pt x="14147" y="6045"/>
                </a:lnTo>
                <a:lnTo>
                  <a:pt x="13690" y="6210"/>
                </a:lnTo>
                <a:lnTo>
                  <a:pt x="14617" y="5829"/>
                </a:lnTo>
                <a:lnTo>
                  <a:pt x="12992" y="6223"/>
                </a:lnTo>
                <a:lnTo>
                  <a:pt x="12992" y="7099"/>
                </a:lnTo>
                <a:lnTo>
                  <a:pt x="12763" y="7226"/>
                </a:lnTo>
                <a:lnTo>
                  <a:pt x="12534" y="7315"/>
                </a:lnTo>
                <a:lnTo>
                  <a:pt x="12979" y="7099"/>
                </a:lnTo>
                <a:lnTo>
                  <a:pt x="12992" y="6223"/>
                </a:lnTo>
                <a:lnTo>
                  <a:pt x="11303" y="6629"/>
                </a:lnTo>
                <a:lnTo>
                  <a:pt x="12522" y="6464"/>
                </a:lnTo>
                <a:lnTo>
                  <a:pt x="11595" y="7353"/>
                </a:lnTo>
                <a:lnTo>
                  <a:pt x="12547" y="7594"/>
                </a:lnTo>
                <a:lnTo>
                  <a:pt x="12839" y="7480"/>
                </a:lnTo>
                <a:lnTo>
                  <a:pt x="13119" y="7353"/>
                </a:lnTo>
                <a:lnTo>
                  <a:pt x="13677" y="7099"/>
                </a:lnTo>
                <a:lnTo>
                  <a:pt x="13957" y="6972"/>
                </a:lnTo>
                <a:lnTo>
                  <a:pt x="14414" y="6845"/>
                </a:lnTo>
                <a:lnTo>
                  <a:pt x="14820" y="6743"/>
                </a:lnTo>
                <a:lnTo>
                  <a:pt x="14757" y="6464"/>
                </a:lnTo>
                <a:lnTo>
                  <a:pt x="14909" y="6210"/>
                </a:lnTo>
                <a:lnTo>
                  <a:pt x="15240" y="5613"/>
                </a:lnTo>
                <a:close/>
              </a:path>
              <a:path w="29845" h="200025">
                <a:moveTo>
                  <a:pt x="15252" y="5575"/>
                </a:moveTo>
                <a:lnTo>
                  <a:pt x="14135" y="5194"/>
                </a:lnTo>
                <a:lnTo>
                  <a:pt x="13881" y="4813"/>
                </a:lnTo>
                <a:lnTo>
                  <a:pt x="13703" y="4559"/>
                </a:lnTo>
                <a:lnTo>
                  <a:pt x="13957" y="4432"/>
                </a:lnTo>
                <a:lnTo>
                  <a:pt x="14973" y="3924"/>
                </a:lnTo>
                <a:lnTo>
                  <a:pt x="14173" y="4076"/>
                </a:lnTo>
                <a:lnTo>
                  <a:pt x="13309" y="4394"/>
                </a:lnTo>
                <a:lnTo>
                  <a:pt x="13042" y="4559"/>
                </a:lnTo>
                <a:lnTo>
                  <a:pt x="13347" y="4432"/>
                </a:lnTo>
                <a:lnTo>
                  <a:pt x="13030" y="4597"/>
                </a:lnTo>
                <a:lnTo>
                  <a:pt x="12738" y="4686"/>
                </a:lnTo>
                <a:lnTo>
                  <a:pt x="13131" y="4559"/>
                </a:lnTo>
                <a:lnTo>
                  <a:pt x="13030" y="4940"/>
                </a:lnTo>
                <a:lnTo>
                  <a:pt x="13360" y="4813"/>
                </a:lnTo>
                <a:lnTo>
                  <a:pt x="13233" y="5664"/>
                </a:lnTo>
                <a:lnTo>
                  <a:pt x="13792" y="5575"/>
                </a:lnTo>
                <a:lnTo>
                  <a:pt x="13220" y="5778"/>
                </a:lnTo>
                <a:lnTo>
                  <a:pt x="13182" y="5956"/>
                </a:lnTo>
                <a:lnTo>
                  <a:pt x="13042" y="5829"/>
                </a:lnTo>
                <a:lnTo>
                  <a:pt x="11760" y="6210"/>
                </a:lnTo>
                <a:lnTo>
                  <a:pt x="12319" y="5956"/>
                </a:lnTo>
                <a:lnTo>
                  <a:pt x="12877" y="5702"/>
                </a:lnTo>
                <a:lnTo>
                  <a:pt x="12776" y="5575"/>
                </a:lnTo>
                <a:lnTo>
                  <a:pt x="12331" y="5537"/>
                </a:lnTo>
                <a:lnTo>
                  <a:pt x="12268" y="5702"/>
                </a:lnTo>
                <a:lnTo>
                  <a:pt x="12115" y="5956"/>
                </a:lnTo>
                <a:lnTo>
                  <a:pt x="11442" y="5956"/>
                </a:lnTo>
                <a:lnTo>
                  <a:pt x="11671" y="5829"/>
                </a:lnTo>
                <a:lnTo>
                  <a:pt x="12268" y="5702"/>
                </a:lnTo>
                <a:lnTo>
                  <a:pt x="12268" y="5562"/>
                </a:lnTo>
                <a:lnTo>
                  <a:pt x="11874" y="5702"/>
                </a:lnTo>
                <a:lnTo>
                  <a:pt x="11188" y="5829"/>
                </a:lnTo>
                <a:lnTo>
                  <a:pt x="10439" y="6159"/>
                </a:lnTo>
                <a:lnTo>
                  <a:pt x="10426" y="6591"/>
                </a:lnTo>
                <a:lnTo>
                  <a:pt x="10617" y="6718"/>
                </a:lnTo>
                <a:lnTo>
                  <a:pt x="11099" y="6654"/>
                </a:lnTo>
                <a:lnTo>
                  <a:pt x="12268" y="6210"/>
                </a:lnTo>
                <a:lnTo>
                  <a:pt x="12941" y="5956"/>
                </a:lnTo>
                <a:lnTo>
                  <a:pt x="12319" y="6197"/>
                </a:lnTo>
                <a:lnTo>
                  <a:pt x="15252" y="5575"/>
                </a:lnTo>
                <a:close/>
              </a:path>
              <a:path w="29845" h="200025">
                <a:moveTo>
                  <a:pt x="15659" y="1041"/>
                </a:moveTo>
                <a:lnTo>
                  <a:pt x="14236" y="1282"/>
                </a:lnTo>
                <a:lnTo>
                  <a:pt x="14465" y="1130"/>
                </a:lnTo>
                <a:lnTo>
                  <a:pt x="12661" y="1562"/>
                </a:lnTo>
                <a:lnTo>
                  <a:pt x="12750" y="1765"/>
                </a:lnTo>
                <a:lnTo>
                  <a:pt x="12509" y="1854"/>
                </a:lnTo>
                <a:lnTo>
                  <a:pt x="12776" y="1803"/>
                </a:lnTo>
                <a:lnTo>
                  <a:pt x="12903" y="2120"/>
                </a:lnTo>
                <a:lnTo>
                  <a:pt x="11963" y="2857"/>
                </a:lnTo>
                <a:lnTo>
                  <a:pt x="11861" y="3060"/>
                </a:lnTo>
                <a:lnTo>
                  <a:pt x="12026" y="3251"/>
                </a:lnTo>
                <a:lnTo>
                  <a:pt x="12065" y="3378"/>
                </a:lnTo>
                <a:lnTo>
                  <a:pt x="10185" y="4000"/>
                </a:lnTo>
                <a:lnTo>
                  <a:pt x="9372" y="4533"/>
                </a:lnTo>
                <a:lnTo>
                  <a:pt x="8572" y="5143"/>
                </a:lnTo>
                <a:lnTo>
                  <a:pt x="11150" y="3873"/>
                </a:lnTo>
                <a:lnTo>
                  <a:pt x="11963" y="3721"/>
                </a:lnTo>
                <a:lnTo>
                  <a:pt x="12890" y="3378"/>
                </a:lnTo>
                <a:lnTo>
                  <a:pt x="12674" y="3314"/>
                </a:lnTo>
                <a:lnTo>
                  <a:pt x="12738" y="2755"/>
                </a:lnTo>
                <a:lnTo>
                  <a:pt x="12928" y="2565"/>
                </a:lnTo>
                <a:lnTo>
                  <a:pt x="13004" y="1866"/>
                </a:lnTo>
                <a:lnTo>
                  <a:pt x="12966" y="2387"/>
                </a:lnTo>
                <a:lnTo>
                  <a:pt x="14389" y="2247"/>
                </a:lnTo>
                <a:lnTo>
                  <a:pt x="13931" y="1993"/>
                </a:lnTo>
                <a:lnTo>
                  <a:pt x="14084" y="1866"/>
                </a:lnTo>
                <a:lnTo>
                  <a:pt x="14033" y="1676"/>
                </a:lnTo>
                <a:lnTo>
                  <a:pt x="13716" y="1625"/>
                </a:lnTo>
                <a:lnTo>
                  <a:pt x="14871" y="1346"/>
                </a:lnTo>
                <a:lnTo>
                  <a:pt x="15659" y="1041"/>
                </a:lnTo>
                <a:close/>
              </a:path>
              <a:path w="29845" h="200025">
                <a:moveTo>
                  <a:pt x="15748" y="2336"/>
                </a:moveTo>
                <a:lnTo>
                  <a:pt x="13220" y="2755"/>
                </a:lnTo>
                <a:lnTo>
                  <a:pt x="13195" y="3251"/>
                </a:lnTo>
                <a:lnTo>
                  <a:pt x="13550" y="3314"/>
                </a:lnTo>
                <a:lnTo>
                  <a:pt x="13677" y="3251"/>
                </a:lnTo>
                <a:lnTo>
                  <a:pt x="15748" y="2336"/>
                </a:lnTo>
                <a:close/>
              </a:path>
              <a:path w="29845" h="200025">
                <a:moveTo>
                  <a:pt x="15824" y="88"/>
                </a:moveTo>
                <a:lnTo>
                  <a:pt x="15138" y="241"/>
                </a:lnTo>
                <a:lnTo>
                  <a:pt x="14846" y="355"/>
                </a:lnTo>
                <a:lnTo>
                  <a:pt x="14478" y="495"/>
                </a:lnTo>
                <a:lnTo>
                  <a:pt x="15151" y="342"/>
                </a:lnTo>
                <a:lnTo>
                  <a:pt x="15443" y="228"/>
                </a:lnTo>
                <a:lnTo>
                  <a:pt x="15824" y="88"/>
                </a:lnTo>
                <a:close/>
              </a:path>
              <a:path w="29845" h="200025">
                <a:moveTo>
                  <a:pt x="16713" y="1498"/>
                </a:moveTo>
                <a:lnTo>
                  <a:pt x="15989" y="1778"/>
                </a:lnTo>
                <a:lnTo>
                  <a:pt x="15849" y="1828"/>
                </a:lnTo>
                <a:lnTo>
                  <a:pt x="16002" y="1828"/>
                </a:lnTo>
                <a:lnTo>
                  <a:pt x="16294" y="1930"/>
                </a:lnTo>
                <a:lnTo>
                  <a:pt x="16713" y="1498"/>
                </a:lnTo>
                <a:close/>
              </a:path>
              <a:path w="29845" h="200025">
                <a:moveTo>
                  <a:pt x="17487" y="0"/>
                </a:moveTo>
                <a:lnTo>
                  <a:pt x="16751" y="292"/>
                </a:lnTo>
                <a:lnTo>
                  <a:pt x="16535" y="381"/>
                </a:lnTo>
                <a:lnTo>
                  <a:pt x="16776" y="368"/>
                </a:lnTo>
                <a:lnTo>
                  <a:pt x="16992" y="482"/>
                </a:lnTo>
                <a:lnTo>
                  <a:pt x="16268" y="762"/>
                </a:lnTo>
                <a:lnTo>
                  <a:pt x="15875" y="914"/>
                </a:lnTo>
                <a:lnTo>
                  <a:pt x="16332" y="990"/>
                </a:lnTo>
                <a:lnTo>
                  <a:pt x="16878" y="1054"/>
                </a:lnTo>
                <a:lnTo>
                  <a:pt x="17246" y="381"/>
                </a:lnTo>
                <a:lnTo>
                  <a:pt x="17487" y="0"/>
                </a:lnTo>
                <a:close/>
              </a:path>
              <a:path w="29845" h="200025">
                <a:moveTo>
                  <a:pt x="17576" y="5384"/>
                </a:moveTo>
                <a:lnTo>
                  <a:pt x="16979" y="5524"/>
                </a:lnTo>
                <a:lnTo>
                  <a:pt x="16700" y="5638"/>
                </a:lnTo>
                <a:lnTo>
                  <a:pt x="16408" y="5753"/>
                </a:lnTo>
                <a:lnTo>
                  <a:pt x="17005" y="5600"/>
                </a:lnTo>
                <a:lnTo>
                  <a:pt x="17297" y="5499"/>
                </a:lnTo>
                <a:lnTo>
                  <a:pt x="17576" y="5384"/>
                </a:lnTo>
                <a:close/>
              </a:path>
              <a:path w="29845" h="200025">
                <a:moveTo>
                  <a:pt x="17868" y="4838"/>
                </a:moveTo>
                <a:lnTo>
                  <a:pt x="17399" y="4953"/>
                </a:lnTo>
                <a:lnTo>
                  <a:pt x="17132" y="5054"/>
                </a:lnTo>
                <a:lnTo>
                  <a:pt x="16979" y="5118"/>
                </a:lnTo>
                <a:lnTo>
                  <a:pt x="17449" y="4991"/>
                </a:lnTo>
                <a:lnTo>
                  <a:pt x="17716" y="4889"/>
                </a:lnTo>
                <a:lnTo>
                  <a:pt x="17868" y="4838"/>
                </a:lnTo>
                <a:close/>
              </a:path>
              <a:path w="29845" h="200025">
                <a:moveTo>
                  <a:pt x="18999" y="4699"/>
                </a:moveTo>
                <a:lnTo>
                  <a:pt x="17449" y="5181"/>
                </a:lnTo>
                <a:lnTo>
                  <a:pt x="17208" y="5270"/>
                </a:lnTo>
                <a:lnTo>
                  <a:pt x="16637" y="5461"/>
                </a:lnTo>
                <a:lnTo>
                  <a:pt x="16929" y="5511"/>
                </a:lnTo>
                <a:lnTo>
                  <a:pt x="17818" y="5168"/>
                </a:lnTo>
                <a:lnTo>
                  <a:pt x="18999" y="4699"/>
                </a:lnTo>
                <a:close/>
              </a:path>
              <a:path w="29845" h="200025">
                <a:moveTo>
                  <a:pt x="19265" y="6972"/>
                </a:moveTo>
                <a:lnTo>
                  <a:pt x="18796" y="7086"/>
                </a:lnTo>
                <a:lnTo>
                  <a:pt x="18529" y="7188"/>
                </a:lnTo>
                <a:lnTo>
                  <a:pt x="18376" y="7251"/>
                </a:lnTo>
                <a:lnTo>
                  <a:pt x="18846" y="7124"/>
                </a:lnTo>
                <a:lnTo>
                  <a:pt x="19113" y="7023"/>
                </a:lnTo>
                <a:lnTo>
                  <a:pt x="19265" y="6972"/>
                </a:lnTo>
                <a:close/>
              </a:path>
              <a:path w="29845" h="200025">
                <a:moveTo>
                  <a:pt x="19354" y="6819"/>
                </a:moveTo>
                <a:lnTo>
                  <a:pt x="18770" y="6959"/>
                </a:lnTo>
                <a:lnTo>
                  <a:pt x="18478" y="7073"/>
                </a:lnTo>
                <a:lnTo>
                  <a:pt x="18199" y="7188"/>
                </a:lnTo>
                <a:lnTo>
                  <a:pt x="18783" y="7048"/>
                </a:lnTo>
                <a:lnTo>
                  <a:pt x="19075" y="6934"/>
                </a:lnTo>
                <a:lnTo>
                  <a:pt x="19354" y="6819"/>
                </a:lnTo>
                <a:close/>
              </a:path>
              <a:path w="29845" h="200025">
                <a:moveTo>
                  <a:pt x="19621" y="12039"/>
                </a:moveTo>
                <a:close/>
              </a:path>
              <a:path w="29845" h="200025">
                <a:moveTo>
                  <a:pt x="20015" y="11899"/>
                </a:moveTo>
                <a:lnTo>
                  <a:pt x="19862" y="11925"/>
                </a:lnTo>
                <a:lnTo>
                  <a:pt x="19672" y="12014"/>
                </a:lnTo>
                <a:lnTo>
                  <a:pt x="20015" y="11899"/>
                </a:lnTo>
                <a:close/>
              </a:path>
              <a:path w="29845" h="200025">
                <a:moveTo>
                  <a:pt x="20218" y="7366"/>
                </a:moveTo>
                <a:lnTo>
                  <a:pt x="19304" y="7594"/>
                </a:lnTo>
                <a:lnTo>
                  <a:pt x="18186" y="8026"/>
                </a:lnTo>
                <a:lnTo>
                  <a:pt x="19913" y="7493"/>
                </a:lnTo>
                <a:lnTo>
                  <a:pt x="20218" y="7366"/>
                </a:lnTo>
                <a:close/>
              </a:path>
              <a:path w="29845" h="200025">
                <a:moveTo>
                  <a:pt x="20231" y="7467"/>
                </a:moveTo>
                <a:lnTo>
                  <a:pt x="19634" y="7607"/>
                </a:lnTo>
                <a:lnTo>
                  <a:pt x="19354" y="7721"/>
                </a:lnTo>
                <a:lnTo>
                  <a:pt x="19062" y="7835"/>
                </a:lnTo>
                <a:lnTo>
                  <a:pt x="19659" y="7696"/>
                </a:lnTo>
                <a:lnTo>
                  <a:pt x="19951" y="7581"/>
                </a:lnTo>
                <a:lnTo>
                  <a:pt x="20231" y="7467"/>
                </a:lnTo>
                <a:close/>
              </a:path>
              <a:path w="29845" h="200025">
                <a:moveTo>
                  <a:pt x="20294" y="6667"/>
                </a:moveTo>
                <a:lnTo>
                  <a:pt x="19138" y="7112"/>
                </a:lnTo>
                <a:lnTo>
                  <a:pt x="18656" y="7302"/>
                </a:lnTo>
                <a:lnTo>
                  <a:pt x="19215" y="7340"/>
                </a:lnTo>
                <a:lnTo>
                  <a:pt x="19469" y="7467"/>
                </a:lnTo>
                <a:lnTo>
                  <a:pt x="19291" y="7531"/>
                </a:lnTo>
                <a:lnTo>
                  <a:pt x="19138" y="7594"/>
                </a:lnTo>
                <a:lnTo>
                  <a:pt x="19532" y="7505"/>
                </a:lnTo>
                <a:lnTo>
                  <a:pt x="19875" y="7366"/>
                </a:lnTo>
                <a:lnTo>
                  <a:pt x="20027" y="7315"/>
                </a:lnTo>
                <a:lnTo>
                  <a:pt x="19672" y="7404"/>
                </a:lnTo>
                <a:lnTo>
                  <a:pt x="20294" y="6667"/>
                </a:lnTo>
                <a:close/>
              </a:path>
              <a:path w="29845" h="200025">
                <a:moveTo>
                  <a:pt x="20320" y="9537"/>
                </a:moveTo>
                <a:lnTo>
                  <a:pt x="19735" y="9677"/>
                </a:lnTo>
                <a:lnTo>
                  <a:pt x="19443" y="9791"/>
                </a:lnTo>
                <a:lnTo>
                  <a:pt x="19151" y="9906"/>
                </a:lnTo>
                <a:lnTo>
                  <a:pt x="19748" y="9766"/>
                </a:lnTo>
                <a:lnTo>
                  <a:pt x="20040" y="9652"/>
                </a:lnTo>
                <a:lnTo>
                  <a:pt x="20320" y="9537"/>
                </a:lnTo>
                <a:close/>
              </a:path>
              <a:path w="29845" h="200025">
                <a:moveTo>
                  <a:pt x="20650" y="11671"/>
                </a:moveTo>
                <a:lnTo>
                  <a:pt x="20256" y="11620"/>
                </a:lnTo>
                <a:lnTo>
                  <a:pt x="20434" y="11747"/>
                </a:lnTo>
                <a:lnTo>
                  <a:pt x="20650" y="11671"/>
                </a:lnTo>
                <a:close/>
              </a:path>
              <a:path w="29845" h="200025">
                <a:moveTo>
                  <a:pt x="21043" y="6121"/>
                </a:moveTo>
                <a:lnTo>
                  <a:pt x="19735" y="6502"/>
                </a:lnTo>
                <a:lnTo>
                  <a:pt x="20777" y="5778"/>
                </a:lnTo>
                <a:lnTo>
                  <a:pt x="18884" y="6375"/>
                </a:lnTo>
                <a:lnTo>
                  <a:pt x="18554" y="6477"/>
                </a:lnTo>
                <a:lnTo>
                  <a:pt x="18897" y="6477"/>
                </a:lnTo>
                <a:lnTo>
                  <a:pt x="19151" y="6667"/>
                </a:lnTo>
                <a:lnTo>
                  <a:pt x="18999" y="6705"/>
                </a:lnTo>
                <a:lnTo>
                  <a:pt x="17653" y="7315"/>
                </a:lnTo>
                <a:lnTo>
                  <a:pt x="19265" y="6743"/>
                </a:lnTo>
                <a:lnTo>
                  <a:pt x="19494" y="6667"/>
                </a:lnTo>
                <a:lnTo>
                  <a:pt x="21043" y="6121"/>
                </a:lnTo>
                <a:close/>
              </a:path>
              <a:path w="29845" h="200025">
                <a:moveTo>
                  <a:pt x="21640" y="7251"/>
                </a:moveTo>
                <a:lnTo>
                  <a:pt x="20002" y="7734"/>
                </a:lnTo>
                <a:lnTo>
                  <a:pt x="18973" y="8089"/>
                </a:lnTo>
                <a:lnTo>
                  <a:pt x="19367" y="8140"/>
                </a:lnTo>
                <a:lnTo>
                  <a:pt x="20612" y="7645"/>
                </a:lnTo>
                <a:lnTo>
                  <a:pt x="21640" y="7251"/>
                </a:lnTo>
                <a:close/>
              </a:path>
              <a:path w="29845" h="200025">
                <a:moveTo>
                  <a:pt x="25260" y="11925"/>
                </a:moveTo>
                <a:lnTo>
                  <a:pt x="21882" y="12433"/>
                </a:lnTo>
                <a:lnTo>
                  <a:pt x="21247" y="12306"/>
                </a:lnTo>
                <a:lnTo>
                  <a:pt x="20866" y="12065"/>
                </a:lnTo>
                <a:lnTo>
                  <a:pt x="18732" y="12941"/>
                </a:lnTo>
                <a:lnTo>
                  <a:pt x="18757" y="12814"/>
                </a:lnTo>
                <a:lnTo>
                  <a:pt x="18783" y="12687"/>
                </a:lnTo>
                <a:lnTo>
                  <a:pt x="19380" y="12433"/>
                </a:lnTo>
                <a:lnTo>
                  <a:pt x="19672" y="12306"/>
                </a:lnTo>
                <a:lnTo>
                  <a:pt x="19278" y="12433"/>
                </a:lnTo>
                <a:lnTo>
                  <a:pt x="19888" y="12179"/>
                </a:lnTo>
                <a:lnTo>
                  <a:pt x="19253" y="12306"/>
                </a:lnTo>
                <a:lnTo>
                  <a:pt x="19621" y="12179"/>
                </a:lnTo>
                <a:lnTo>
                  <a:pt x="19888" y="12179"/>
                </a:lnTo>
                <a:lnTo>
                  <a:pt x="19672" y="12306"/>
                </a:lnTo>
                <a:lnTo>
                  <a:pt x="20840" y="12052"/>
                </a:lnTo>
                <a:lnTo>
                  <a:pt x="20548" y="12065"/>
                </a:lnTo>
                <a:lnTo>
                  <a:pt x="20840" y="12052"/>
                </a:lnTo>
                <a:lnTo>
                  <a:pt x="20497" y="11798"/>
                </a:lnTo>
                <a:lnTo>
                  <a:pt x="20015" y="11899"/>
                </a:lnTo>
                <a:lnTo>
                  <a:pt x="20459" y="11798"/>
                </a:lnTo>
                <a:lnTo>
                  <a:pt x="19850" y="12065"/>
                </a:lnTo>
                <a:lnTo>
                  <a:pt x="19291" y="12179"/>
                </a:lnTo>
                <a:lnTo>
                  <a:pt x="19583" y="12052"/>
                </a:lnTo>
                <a:lnTo>
                  <a:pt x="19456" y="11544"/>
                </a:lnTo>
                <a:lnTo>
                  <a:pt x="18592" y="11798"/>
                </a:lnTo>
                <a:lnTo>
                  <a:pt x="18846" y="11544"/>
                </a:lnTo>
                <a:lnTo>
                  <a:pt x="19342" y="11290"/>
                </a:lnTo>
                <a:lnTo>
                  <a:pt x="19837" y="11036"/>
                </a:lnTo>
                <a:lnTo>
                  <a:pt x="19913" y="10909"/>
                </a:lnTo>
                <a:lnTo>
                  <a:pt x="19710" y="10909"/>
                </a:lnTo>
                <a:lnTo>
                  <a:pt x="19850" y="10655"/>
                </a:lnTo>
                <a:lnTo>
                  <a:pt x="19786" y="10401"/>
                </a:lnTo>
                <a:lnTo>
                  <a:pt x="19469" y="10274"/>
                </a:lnTo>
                <a:lnTo>
                  <a:pt x="18859" y="10426"/>
                </a:lnTo>
                <a:lnTo>
                  <a:pt x="17932" y="10655"/>
                </a:lnTo>
                <a:lnTo>
                  <a:pt x="18567" y="10401"/>
                </a:lnTo>
                <a:lnTo>
                  <a:pt x="19418" y="10058"/>
                </a:lnTo>
                <a:lnTo>
                  <a:pt x="18859" y="10426"/>
                </a:lnTo>
                <a:lnTo>
                  <a:pt x="20535" y="9779"/>
                </a:lnTo>
                <a:lnTo>
                  <a:pt x="20485" y="10096"/>
                </a:lnTo>
                <a:lnTo>
                  <a:pt x="20256" y="10655"/>
                </a:lnTo>
                <a:lnTo>
                  <a:pt x="19773" y="11544"/>
                </a:lnTo>
                <a:lnTo>
                  <a:pt x="20256" y="11620"/>
                </a:lnTo>
                <a:lnTo>
                  <a:pt x="20320" y="11417"/>
                </a:lnTo>
                <a:lnTo>
                  <a:pt x="21958" y="10096"/>
                </a:lnTo>
                <a:lnTo>
                  <a:pt x="21831" y="9385"/>
                </a:lnTo>
                <a:lnTo>
                  <a:pt x="21742" y="9131"/>
                </a:lnTo>
                <a:lnTo>
                  <a:pt x="21450" y="9131"/>
                </a:lnTo>
                <a:lnTo>
                  <a:pt x="20523" y="9245"/>
                </a:lnTo>
                <a:lnTo>
                  <a:pt x="21463" y="8686"/>
                </a:lnTo>
                <a:lnTo>
                  <a:pt x="21336" y="8661"/>
                </a:lnTo>
                <a:lnTo>
                  <a:pt x="20497" y="8686"/>
                </a:lnTo>
                <a:lnTo>
                  <a:pt x="21526" y="8216"/>
                </a:lnTo>
                <a:lnTo>
                  <a:pt x="20815" y="8483"/>
                </a:lnTo>
                <a:lnTo>
                  <a:pt x="21780" y="8039"/>
                </a:lnTo>
                <a:lnTo>
                  <a:pt x="20358" y="7937"/>
                </a:lnTo>
                <a:lnTo>
                  <a:pt x="20154" y="8013"/>
                </a:lnTo>
                <a:lnTo>
                  <a:pt x="19558" y="8305"/>
                </a:lnTo>
                <a:lnTo>
                  <a:pt x="19113" y="8623"/>
                </a:lnTo>
                <a:lnTo>
                  <a:pt x="19494" y="8737"/>
                </a:lnTo>
                <a:lnTo>
                  <a:pt x="19723" y="8763"/>
                </a:lnTo>
                <a:lnTo>
                  <a:pt x="20231" y="8699"/>
                </a:lnTo>
                <a:lnTo>
                  <a:pt x="20027" y="8775"/>
                </a:lnTo>
                <a:lnTo>
                  <a:pt x="19989" y="9550"/>
                </a:lnTo>
                <a:lnTo>
                  <a:pt x="20370" y="9334"/>
                </a:lnTo>
                <a:lnTo>
                  <a:pt x="20599" y="9512"/>
                </a:lnTo>
                <a:lnTo>
                  <a:pt x="20561" y="9702"/>
                </a:lnTo>
                <a:lnTo>
                  <a:pt x="19507" y="9994"/>
                </a:lnTo>
                <a:lnTo>
                  <a:pt x="19138" y="10007"/>
                </a:lnTo>
                <a:lnTo>
                  <a:pt x="18808" y="9893"/>
                </a:lnTo>
                <a:lnTo>
                  <a:pt x="18478" y="8877"/>
                </a:lnTo>
                <a:lnTo>
                  <a:pt x="18389" y="8623"/>
                </a:lnTo>
                <a:lnTo>
                  <a:pt x="17449" y="8331"/>
                </a:lnTo>
                <a:lnTo>
                  <a:pt x="17449" y="10401"/>
                </a:lnTo>
                <a:lnTo>
                  <a:pt x="15646" y="11150"/>
                </a:lnTo>
                <a:lnTo>
                  <a:pt x="15646" y="11290"/>
                </a:lnTo>
                <a:lnTo>
                  <a:pt x="15227" y="11544"/>
                </a:lnTo>
                <a:lnTo>
                  <a:pt x="15201" y="12941"/>
                </a:lnTo>
                <a:lnTo>
                  <a:pt x="13855" y="13449"/>
                </a:lnTo>
                <a:lnTo>
                  <a:pt x="14224" y="13195"/>
                </a:lnTo>
                <a:lnTo>
                  <a:pt x="14516" y="13195"/>
                </a:lnTo>
                <a:lnTo>
                  <a:pt x="15201" y="12941"/>
                </a:lnTo>
                <a:lnTo>
                  <a:pt x="15201" y="11544"/>
                </a:lnTo>
                <a:lnTo>
                  <a:pt x="14909" y="11544"/>
                </a:lnTo>
                <a:lnTo>
                  <a:pt x="15176" y="11417"/>
                </a:lnTo>
                <a:lnTo>
                  <a:pt x="15646" y="11290"/>
                </a:lnTo>
                <a:lnTo>
                  <a:pt x="15646" y="11150"/>
                </a:lnTo>
                <a:lnTo>
                  <a:pt x="15290" y="11290"/>
                </a:lnTo>
                <a:lnTo>
                  <a:pt x="14846" y="11417"/>
                </a:lnTo>
                <a:lnTo>
                  <a:pt x="14782" y="12306"/>
                </a:lnTo>
                <a:lnTo>
                  <a:pt x="14173" y="12433"/>
                </a:lnTo>
                <a:lnTo>
                  <a:pt x="14541" y="12306"/>
                </a:lnTo>
                <a:lnTo>
                  <a:pt x="14782" y="12306"/>
                </a:lnTo>
                <a:lnTo>
                  <a:pt x="14782" y="11315"/>
                </a:lnTo>
                <a:lnTo>
                  <a:pt x="14655" y="11036"/>
                </a:lnTo>
                <a:lnTo>
                  <a:pt x="14630" y="11798"/>
                </a:lnTo>
                <a:lnTo>
                  <a:pt x="14401" y="11925"/>
                </a:lnTo>
                <a:lnTo>
                  <a:pt x="14033" y="12052"/>
                </a:lnTo>
                <a:lnTo>
                  <a:pt x="14630" y="11798"/>
                </a:lnTo>
                <a:lnTo>
                  <a:pt x="14630" y="10985"/>
                </a:lnTo>
                <a:lnTo>
                  <a:pt x="13843" y="10668"/>
                </a:lnTo>
                <a:lnTo>
                  <a:pt x="13843" y="12814"/>
                </a:lnTo>
                <a:lnTo>
                  <a:pt x="13182" y="13068"/>
                </a:lnTo>
                <a:lnTo>
                  <a:pt x="12890" y="13131"/>
                </a:lnTo>
                <a:lnTo>
                  <a:pt x="12890" y="14465"/>
                </a:lnTo>
                <a:lnTo>
                  <a:pt x="11988" y="14719"/>
                </a:lnTo>
                <a:lnTo>
                  <a:pt x="12141" y="14592"/>
                </a:lnTo>
                <a:lnTo>
                  <a:pt x="11963" y="14592"/>
                </a:lnTo>
                <a:lnTo>
                  <a:pt x="12344" y="14490"/>
                </a:lnTo>
                <a:lnTo>
                  <a:pt x="12141" y="14592"/>
                </a:lnTo>
                <a:lnTo>
                  <a:pt x="12407" y="14592"/>
                </a:lnTo>
                <a:lnTo>
                  <a:pt x="12890" y="14465"/>
                </a:lnTo>
                <a:lnTo>
                  <a:pt x="12890" y="13131"/>
                </a:lnTo>
                <a:lnTo>
                  <a:pt x="12496" y="13195"/>
                </a:lnTo>
                <a:lnTo>
                  <a:pt x="13169" y="12941"/>
                </a:lnTo>
                <a:lnTo>
                  <a:pt x="13843" y="12814"/>
                </a:lnTo>
                <a:lnTo>
                  <a:pt x="13843" y="10668"/>
                </a:lnTo>
                <a:lnTo>
                  <a:pt x="13068" y="10401"/>
                </a:lnTo>
                <a:lnTo>
                  <a:pt x="13055" y="10274"/>
                </a:lnTo>
                <a:lnTo>
                  <a:pt x="13030" y="10096"/>
                </a:lnTo>
                <a:lnTo>
                  <a:pt x="12763" y="10172"/>
                </a:lnTo>
                <a:lnTo>
                  <a:pt x="12534" y="10274"/>
                </a:lnTo>
                <a:lnTo>
                  <a:pt x="12382" y="10274"/>
                </a:lnTo>
                <a:lnTo>
                  <a:pt x="12763" y="10172"/>
                </a:lnTo>
                <a:lnTo>
                  <a:pt x="13017" y="10096"/>
                </a:lnTo>
                <a:lnTo>
                  <a:pt x="13068" y="9613"/>
                </a:lnTo>
                <a:lnTo>
                  <a:pt x="13627" y="9385"/>
                </a:lnTo>
                <a:lnTo>
                  <a:pt x="13258" y="9385"/>
                </a:lnTo>
                <a:lnTo>
                  <a:pt x="13462" y="9258"/>
                </a:lnTo>
                <a:lnTo>
                  <a:pt x="14084" y="9004"/>
                </a:lnTo>
                <a:lnTo>
                  <a:pt x="13995" y="9232"/>
                </a:lnTo>
                <a:lnTo>
                  <a:pt x="14274" y="9131"/>
                </a:lnTo>
                <a:lnTo>
                  <a:pt x="13995" y="9258"/>
                </a:lnTo>
                <a:lnTo>
                  <a:pt x="14401" y="9131"/>
                </a:lnTo>
                <a:lnTo>
                  <a:pt x="14846" y="9004"/>
                </a:lnTo>
                <a:lnTo>
                  <a:pt x="15290" y="8877"/>
                </a:lnTo>
                <a:lnTo>
                  <a:pt x="14452" y="9766"/>
                </a:lnTo>
                <a:lnTo>
                  <a:pt x="14389" y="10782"/>
                </a:lnTo>
                <a:lnTo>
                  <a:pt x="14693" y="10909"/>
                </a:lnTo>
                <a:lnTo>
                  <a:pt x="14795" y="11036"/>
                </a:lnTo>
                <a:lnTo>
                  <a:pt x="17449" y="10401"/>
                </a:lnTo>
                <a:lnTo>
                  <a:pt x="17449" y="8331"/>
                </a:lnTo>
                <a:lnTo>
                  <a:pt x="17183" y="8242"/>
                </a:lnTo>
                <a:lnTo>
                  <a:pt x="16192" y="7734"/>
                </a:lnTo>
                <a:lnTo>
                  <a:pt x="15697" y="7480"/>
                </a:lnTo>
                <a:lnTo>
                  <a:pt x="16306" y="7099"/>
                </a:lnTo>
                <a:lnTo>
                  <a:pt x="16700" y="6845"/>
                </a:lnTo>
                <a:lnTo>
                  <a:pt x="17297" y="6464"/>
                </a:lnTo>
                <a:lnTo>
                  <a:pt x="16344" y="6591"/>
                </a:lnTo>
                <a:lnTo>
                  <a:pt x="16179" y="6591"/>
                </a:lnTo>
                <a:lnTo>
                  <a:pt x="15240" y="6845"/>
                </a:lnTo>
                <a:lnTo>
                  <a:pt x="15024" y="6794"/>
                </a:lnTo>
                <a:lnTo>
                  <a:pt x="15024" y="7480"/>
                </a:lnTo>
                <a:lnTo>
                  <a:pt x="14782" y="7607"/>
                </a:lnTo>
                <a:lnTo>
                  <a:pt x="14414" y="7734"/>
                </a:lnTo>
                <a:lnTo>
                  <a:pt x="15024" y="7480"/>
                </a:lnTo>
                <a:lnTo>
                  <a:pt x="15024" y="6794"/>
                </a:lnTo>
                <a:lnTo>
                  <a:pt x="14833" y="6743"/>
                </a:lnTo>
                <a:lnTo>
                  <a:pt x="12839" y="7480"/>
                </a:lnTo>
                <a:lnTo>
                  <a:pt x="12598" y="7607"/>
                </a:lnTo>
                <a:lnTo>
                  <a:pt x="12115" y="7772"/>
                </a:lnTo>
                <a:lnTo>
                  <a:pt x="12700" y="7607"/>
                </a:lnTo>
                <a:lnTo>
                  <a:pt x="14478" y="7099"/>
                </a:lnTo>
                <a:lnTo>
                  <a:pt x="12941" y="7721"/>
                </a:lnTo>
                <a:lnTo>
                  <a:pt x="13119" y="8242"/>
                </a:lnTo>
                <a:lnTo>
                  <a:pt x="13652" y="8369"/>
                </a:lnTo>
                <a:lnTo>
                  <a:pt x="13830" y="8496"/>
                </a:lnTo>
                <a:lnTo>
                  <a:pt x="14274" y="8369"/>
                </a:lnTo>
                <a:lnTo>
                  <a:pt x="14401" y="8318"/>
                </a:lnTo>
                <a:lnTo>
                  <a:pt x="14566" y="8242"/>
                </a:lnTo>
                <a:lnTo>
                  <a:pt x="14274" y="8369"/>
                </a:lnTo>
                <a:lnTo>
                  <a:pt x="12319" y="9232"/>
                </a:lnTo>
                <a:lnTo>
                  <a:pt x="13335" y="8877"/>
                </a:lnTo>
                <a:lnTo>
                  <a:pt x="12293" y="9258"/>
                </a:lnTo>
                <a:lnTo>
                  <a:pt x="12484" y="9258"/>
                </a:lnTo>
                <a:lnTo>
                  <a:pt x="13055" y="9004"/>
                </a:lnTo>
                <a:lnTo>
                  <a:pt x="13652" y="8877"/>
                </a:lnTo>
                <a:lnTo>
                  <a:pt x="13081" y="9131"/>
                </a:lnTo>
                <a:lnTo>
                  <a:pt x="13550" y="9004"/>
                </a:lnTo>
                <a:lnTo>
                  <a:pt x="13042" y="9156"/>
                </a:lnTo>
                <a:lnTo>
                  <a:pt x="12814" y="9258"/>
                </a:lnTo>
                <a:lnTo>
                  <a:pt x="13030" y="9258"/>
                </a:lnTo>
                <a:lnTo>
                  <a:pt x="13411" y="9131"/>
                </a:lnTo>
                <a:lnTo>
                  <a:pt x="13703" y="9004"/>
                </a:lnTo>
                <a:lnTo>
                  <a:pt x="14376" y="8877"/>
                </a:lnTo>
                <a:lnTo>
                  <a:pt x="13716" y="9131"/>
                </a:lnTo>
                <a:lnTo>
                  <a:pt x="13030" y="9258"/>
                </a:lnTo>
                <a:lnTo>
                  <a:pt x="12065" y="9271"/>
                </a:lnTo>
                <a:lnTo>
                  <a:pt x="11861" y="9334"/>
                </a:lnTo>
                <a:lnTo>
                  <a:pt x="11811" y="10401"/>
                </a:lnTo>
                <a:lnTo>
                  <a:pt x="11976" y="10528"/>
                </a:lnTo>
                <a:lnTo>
                  <a:pt x="12534" y="10528"/>
                </a:lnTo>
                <a:lnTo>
                  <a:pt x="11785" y="11074"/>
                </a:lnTo>
                <a:lnTo>
                  <a:pt x="12788" y="11036"/>
                </a:lnTo>
                <a:lnTo>
                  <a:pt x="12763" y="11226"/>
                </a:lnTo>
                <a:lnTo>
                  <a:pt x="13004" y="11036"/>
                </a:lnTo>
                <a:lnTo>
                  <a:pt x="13055" y="11798"/>
                </a:lnTo>
                <a:lnTo>
                  <a:pt x="13322" y="11798"/>
                </a:lnTo>
                <a:lnTo>
                  <a:pt x="13182" y="12014"/>
                </a:lnTo>
                <a:lnTo>
                  <a:pt x="12636" y="12420"/>
                </a:lnTo>
                <a:lnTo>
                  <a:pt x="13703" y="12141"/>
                </a:lnTo>
                <a:lnTo>
                  <a:pt x="11341" y="12814"/>
                </a:lnTo>
                <a:lnTo>
                  <a:pt x="11988" y="12560"/>
                </a:lnTo>
                <a:lnTo>
                  <a:pt x="12395" y="12407"/>
                </a:lnTo>
                <a:lnTo>
                  <a:pt x="12395" y="12204"/>
                </a:lnTo>
                <a:lnTo>
                  <a:pt x="11430" y="12560"/>
                </a:lnTo>
                <a:lnTo>
                  <a:pt x="12382" y="12204"/>
                </a:lnTo>
                <a:lnTo>
                  <a:pt x="10007" y="12763"/>
                </a:lnTo>
                <a:lnTo>
                  <a:pt x="10160" y="12814"/>
                </a:lnTo>
                <a:lnTo>
                  <a:pt x="10337" y="13106"/>
                </a:lnTo>
                <a:lnTo>
                  <a:pt x="10401" y="12814"/>
                </a:lnTo>
                <a:lnTo>
                  <a:pt x="10731" y="12992"/>
                </a:lnTo>
                <a:lnTo>
                  <a:pt x="10909" y="12941"/>
                </a:lnTo>
                <a:lnTo>
                  <a:pt x="11341" y="12839"/>
                </a:lnTo>
                <a:lnTo>
                  <a:pt x="11353" y="13195"/>
                </a:lnTo>
                <a:lnTo>
                  <a:pt x="12026" y="13068"/>
                </a:lnTo>
                <a:lnTo>
                  <a:pt x="11379" y="13322"/>
                </a:lnTo>
                <a:lnTo>
                  <a:pt x="11963" y="13195"/>
                </a:lnTo>
                <a:lnTo>
                  <a:pt x="11709" y="13322"/>
                </a:lnTo>
                <a:lnTo>
                  <a:pt x="12090" y="13195"/>
                </a:lnTo>
                <a:lnTo>
                  <a:pt x="12458" y="13068"/>
                </a:lnTo>
                <a:lnTo>
                  <a:pt x="12827" y="12941"/>
                </a:lnTo>
                <a:lnTo>
                  <a:pt x="13741" y="12687"/>
                </a:lnTo>
                <a:lnTo>
                  <a:pt x="13398" y="12814"/>
                </a:lnTo>
                <a:lnTo>
                  <a:pt x="12319" y="13144"/>
                </a:lnTo>
                <a:lnTo>
                  <a:pt x="12319" y="13703"/>
                </a:lnTo>
                <a:lnTo>
                  <a:pt x="12204" y="14084"/>
                </a:lnTo>
                <a:lnTo>
                  <a:pt x="11607" y="14338"/>
                </a:lnTo>
                <a:lnTo>
                  <a:pt x="11976" y="14084"/>
                </a:lnTo>
                <a:lnTo>
                  <a:pt x="12204" y="14084"/>
                </a:lnTo>
                <a:lnTo>
                  <a:pt x="12204" y="13754"/>
                </a:lnTo>
                <a:lnTo>
                  <a:pt x="11303" y="14084"/>
                </a:lnTo>
                <a:lnTo>
                  <a:pt x="11760" y="13843"/>
                </a:lnTo>
                <a:lnTo>
                  <a:pt x="10248" y="14325"/>
                </a:lnTo>
                <a:lnTo>
                  <a:pt x="10198" y="14592"/>
                </a:lnTo>
                <a:lnTo>
                  <a:pt x="10007" y="14643"/>
                </a:lnTo>
                <a:lnTo>
                  <a:pt x="10007" y="14846"/>
                </a:lnTo>
                <a:lnTo>
                  <a:pt x="9867" y="14909"/>
                </a:lnTo>
                <a:lnTo>
                  <a:pt x="9867" y="15481"/>
                </a:lnTo>
                <a:lnTo>
                  <a:pt x="8877" y="15481"/>
                </a:lnTo>
                <a:lnTo>
                  <a:pt x="9842" y="15100"/>
                </a:lnTo>
                <a:lnTo>
                  <a:pt x="9867" y="15481"/>
                </a:lnTo>
                <a:lnTo>
                  <a:pt x="9867" y="14909"/>
                </a:lnTo>
                <a:lnTo>
                  <a:pt x="9664" y="14973"/>
                </a:lnTo>
                <a:lnTo>
                  <a:pt x="7975" y="15481"/>
                </a:lnTo>
                <a:lnTo>
                  <a:pt x="9080" y="14973"/>
                </a:lnTo>
                <a:lnTo>
                  <a:pt x="10007" y="14846"/>
                </a:lnTo>
                <a:lnTo>
                  <a:pt x="10007" y="14643"/>
                </a:lnTo>
                <a:lnTo>
                  <a:pt x="9601" y="14719"/>
                </a:lnTo>
                <a:lnTo>
                  <a:pt x="9093" y="14719"/>
                </a:lnTo>
                <a:lnTo>
                  <a:pt x="9245" y="14643"/>
                </a:lnTo>
                <a:lnTo>
                  <a:pt x="8978" y="14719"/>
                </a:lnTo>
                <a:lnTo>
                  <a:pt x="9817" y="14338"/>
                </a:lnTo>
                <a:lnTo>
                  <a:pt x="10033" y="14211"/>
                </a:lnTo>
                <a:lnTo>
                  <a:pt x="10185" y="14147"/>
                </a:lnTo>
                <a:lnTo>
                  <a:pt x="10033" y="14084"/>
                </a:lnTo>
                <a:lnTo>
                  <a:pt x="10744" y="13703"/>
                </a:lnTo>
                <a:lnTo>
                  <a:pt x="10490" y="14033"/>
                </a:lnTo>
                <a:lnTo>
                  <a:pt x="10350" y="14185"/>
                </a:lnTo>
                <a:lnTo>
                  <a:pt x="11277" y="13957"/>
                </a:lnTo>
                <a:lnTo>
                  <a:pt x="11760" y="13843"/>
                </a:lnTo>
                <a:lnTo>
                  <a:pt x="12319" y="13703"/>
                </a:lnTo>
                <a:lnTo>
                  <a:pt x="12319" y="13144"/>
                </a:lnTo>
                <a:lnTo>
                  <a:pt x="11709" y="13322"/>
                </a:lnTo>
                <a:lnTo>
                  <a:pt x="11430" y="13449"/>
                </a:lnTo>
                <a:lnTo>
                  <a:pt x="11150" y="13576"/>
                </a:lnTo>
                <a:lnTo>
                  <a:pt x="11417" y="13576"/>
                </a:lnTo>
                <a:lnTo>
                  <a:pt x="11887" y="13449"/>
                </a:lnTo>
                <a:lnTo>
                  <a:pt x="10998" y="13703"/>
                </a:lnTo>
                <a:lnTo>
                  <a:pt x="11150" y="13576"/>
                </a:lnTo>
                <a:lnTo>
                  <a:pt x="10833" y="13703"/>
                </a:lnTo>
                <a:lnTo>
                  <a:pt x="11404" y="13449"/>
                </a:lnTo>
                <a:lnTo>
                  <a:pt x="11137" y="13512"/>
                </a:lnTo>
                <a:lnTo>
                  <a:pt x="9359" y="14211"/>
                </a:lnTo>
                <a:lnTo>
                  <a:pt x="9994" y="13957"/>
                </a:lnTo>
                <a:lnTo>
                  <a:pt x="10414" y="13576"/>
                </a:lnTo>
                <a:lnTo>
                  <a:pt x="10401" y="13195"/>
                </a:lnTo>
                <a:lnTo>
                  <a:pt x="8610" y="13576"/>
                </a:lnTo>
                <a:lnTo>
                  <a:pt x="9474" y="13068"/>
                </a:lnTo>
                <a:lnTo>
                  <a:pt x="9906" y="12814"/>
                </a:lnTo>
                <a:lnTo>
                  <a:pt x="8623" y="13068"/>
                </a:lnTo>
                <a:lnTo>
                  <a:pt x="9715" y="12674"/>
                </a:lnTo>
                <a:lnTo>
                  <a:pt x="9385" y="12560"/>
                </a:lnTo>
                <a:lnTo>
                  <a:pt x="7696" y="12433"/>
                </a:lnTo>
                <a:lnTo>
                  <a:pt x="7937" y="11671"/>
                </a:lnTo>
                <a:lnTo>
                  <a:pt x="7848" y="11226"/>
                </a:lnTo>
                <a:lnTo>
                  <a:pt x="7556" y="10909"/>
                </a:lnTo>
                <a:lnTo>
                  <a:pt x="7670" y="10401"/>
                </a:lnTo>
                <a:lnTo>
                  <a:pt x="7747" y="10274"/>
                </a:lnTo>
                <a:lnTo>
                  <a:pt x="7454" y="10071"/>
                </a:lnTo>
                <a:lnTo>
                  <a:pt x="7454" y="11290"/>
                </a:lnTo>
                <a:lnTo>
                  <a:pt x="6883" y="11544"/>
                </a:lnTo>
                <a:lnTo>
                  <a:pt x="6286" y="11671"/>
                </a:lnTo>
                <a:lnTo>
                  <a:pt x="6565" y="11544"/>
                </a:lnTo>
                <a:lnTo>
                  <a:pt x="6705" y="11480"/>
                </a:lnTo>
                <a:lnTo>
                  <a:pt x="7454" y="11290"/>
                </a:lnTo>
                <a:lnTo>
                  <a:pt x="7454" y="10071"/>
                </a:lnTo>
                <a:lnTo>
                  <a:pt x="7251" y="9931"/>
                </a:lnTo>
                <a:lnTo>
                  <a:pt x="7289" y="9639"/>
                </a:lnTo>
                <a:lnTo>
                  <a:pt x="7073" y="9702"/>
                </a:lnTo>
                <a:lnTo>
                  <a:pt x="7073" y="10909"/>
                </a:lnTo>
                <a:lnTo>
                  <a:pt x="6921" y="11290"/>
                </a:lnTo>
                <a:lnTo>
                  <a:pt x="6438" y="11163"/>
                </a:lnTo>
                <a:lnTo>
                  <a:pt x="7073" y="10909"/>
                </a:lnTo>
                <a:lnTo>
                  <a:pt x="7073" y="9702"/>
                </a:lnTo>
                <a:lnTo>
                  <a:pt x="5892" y="10007"/>
                </a:lnTo>
                <a:lnTo>
                  <a:pt x="5930" y="10134"/>
                </a:lnTo>
                <a:lnTo>
                  <a:pt x="6248" y="10020"/>
                </a:lnTo>
                <a:lnTo>
                  <a:pt x="5842" y="10528"/>
                </a:lnTo>
                <a:lnTo>
                  <a:pt x="5524" y="10401"/>
                </a:lnTo>
                <a:lnTo>
                  <a:pt x="5295" y="10401"/>
                </a:lnTo>
                <a:lnTo>
                  <a:pt x="5511" y="10274"/>
                </a:lnTo>
                <a:lnTo>
                  <a:pt x="5854" y="10160"/>
                </a:lnTo>
                <a:lnTo>
                  <a:pt x="4978" y="10274"/>
                </a:lnTo>
                <a:lnTo>
                  <a:pt x="5232" y="10096"/>
                </a:lnTo>
                <a:lnTo>
                  <a:pt x="5359" y="9931"/>
                </a:lnTo>
                <a:lnTo>
                  <a:pt x="5410" y="9766"/>
                </a:lnTo>
                <a:lnTo>
                  <a:pt x="6350" y="9385"/>
                </a:lnTo>
                <a:lnTo>
                  <a:pt x="6451" y="9131"/>
                </a:lnTo>
                <a:lnTo>
                  <a:pt x="5524" y="9436"/>
                </a:lnTo>
                <a:lnTo>
                  <a:pt x="5029" y="9639"/>
                </a:lnTo>
                <a:lnTo>
                  <a:pt x="5257" y="9512"/>
                </a:lnTo>
                <a:lnTo>
                  <a:pt x="4826" y="9639"/>
                </a:lnTo>
                <a:lnTo>
                  <a:pt x="4165" y="9639"/>
                </a:lnTo>
                <a:lnTo>
                  <a:pt x="3530" y="10020"/>
                </a:lnTo>
                <a:lnTo>
                  <a:pt x="4000" y="10020"/>
                </a:lnTo>
                <a:lnTo>
                  <a:pt x="5346" y="10744"/>
                </a:lnTo>
                <a:lnTo>
                  <a:pt x="5981" y="10528"/>
                </a:lnTo>
                <a:lnTo>
                  <a:pt x="6337" y="10401"/>
                </a:lnTo>
                <a:lnTo>
                  <a:pt x="6311" y="10655"/>
                </a:lnTo>
                <a:lnTo>
                  <a:pt x="6578" y="10655"/>
                </a:lnTo>
                <a:lnTo>
                  <a:pt x="6299" y="10718"/>
                </a:lnTo>
                <a:lnTo>
                  <a:pt x="6007" y="10782"/>
                </a:lnTo>
                <a:lnTo>
                  <a:pt x="5448" y="10782"/>
                </a:lnTo>
                <a:lnTo>
                  <a:pt x="5676" y="10909"/>
                </a:lnTo>
                <a:lnTo>
                  <a:pt x="4597" y="12814"/>
                </a:lnTo>
                <a:lnTo>
                  <a:pt x="8305" y="13957"/>
                </a:lnTo>
                <a:lnTo>
                  <a:pt x="6134" y="15735"/>
                </a:lnTo>
                <a:lnTo>
                  <a:pt x="6527" y="16878"/>
                </a:lnTo>
                <a:lnTo>
                  <a:pt x="6591" y="17259"/>
                </a:lnTo>
                <a:lnTo>
                  <a:pt x="5778" y="18021"/>
                </a:lnTo>
                <a:lnTo>
                  <a:pt x="5524" y="17640"/>
                </a:lnTo>
                <a:lnTo>
                  <a:pt x="3594" y="16878"/>
                </a:lnTo>
                <a:lnTo>
                  <a:pt x="3009" y="17767"/>
                </a:lnTo>
                <a:lnTo>
                  <a:pt x="4826" y="17767"/>
                </a:lnTo>
                <a:lnTo>
                  <a:pt x="3403" y="19164"/>
                </a:lnTo>
                <a:lnTo>
                  <a:pt x="2082" y="19799"/>
                </a:lnTo>
                <a:lnTo>
                  <a:pt x="3060" y="19672"/>
                </a:lnTo>
                <a:lnTo>
                  <a:pt x="7874" y="18021"/>
                </a:lnTo>
                <a:lnTo>
                  <a:pt x="15341" y="15481"/>
                </a:lnTo>
                <a:lnTo>
                  <a:pt x="16471" y="15100"/>
                </a:lnTo>
                <a:lnTo>
                  <a:pt x="17221" y="14846"/>
                </a:lnTo>
                <a:lnTo>
                  <a:pt x="17602" y="14719"/>
                </a:lnTo>
                <a:lnTo>
                  <a:pt x="18351" y="14465"/>
                </a:lnTo>
                <a:lnTo>
                  <a:pt x="21742" y="13322"/>
                </a:lnTo>
                <a:lnTo>
                  <a:pt x="23990" y="12433"/>
                </a:lnTo>
                <a:lnTo>
                  <a:pt x="25260" y="11925"/>
                </a:lnTo>
                <a:close/>
              </a:path>
              <a:path w="29845" h="200025">
                <a:moveTo>
                  <a:pt x="28181" y="10807"/>
                </a:moveTo>
                <a:lnTo>
                  <a:pt x="27559" y="11049"/>
                </a:lnTo>
                <a:lnTo>
                  <a:pt x="27355" y="11125"/>
                </a:lnTo>
                <a:lnTo>
                  <a:pt x="27584" y="11125"/>
                </a:lnTo>
                <a:lnTo>
                  <a:pt x="28028" y="11176"/>
                </a:lnTo>
                <a:lnTo>
                  <a:pt x="28181" y="10807"/>
                </a:lnTo>
                <a:close/>
              </a:path>
              <a:path w="29845" h="200025">
                <a:moveTo>
                  <a:pt x="28232" y="10121"/>
                </a:moveTo>
                <a:lnTo>
                  <a:pt x="27317" y="10350"/>
                </a:lnTo>
                <a:lnTo>
                  <a:pt x="26200" y="10782"/>
                </a:lnTo>
                <a:lnTo>
                  <a:pt x="27889" y="10261"/>
                </a:lnTo>
                <a:lnTo>
                  <a:pt x="28232" y="10121"/>
                </a:lnTo>
                <a:close/>
              </a:path>
              <a:path w="29845" h="200025">
                <a:moveTo>
                  <a:pt x="28232" y="9956"/>
                </a:moveTo>
                <a:lnTo>
                  <a:pt x="27559" y="10109"/>
                </a:lnTo>
                <a:lnTo>
                  <a:pt x="27266" y="10223"/>
                </a:lnTo>
                <a:lnTo>
                  <a:pt x="26898" y="10363"/>
                </a:lnTo>
                <a:lnTo>
                  <a:pt x="27571" y="10210"/>
                </a:lnTo>
                <a:lnTo>
                  <a:pt x="27863" y="10096"/>
                </a:lnTo>
                <a:lnTo>
                  <a:pt x="28232" y="9956"/>
                </a:lnTo>
                <a:close/>
              </a:path>
              <a:path w="29845" h="200025">
                <a:moveTo>
                  <a:pt x="28854" y="7251"/>
                </a:moveTo>
                <a:lnTo>
                  <a:pt x="28232" y="7493"/>
                </a:lnTo>
                <a:lnTo>
                  <a:pt x="28028" y="7569"/>
                </a:lnTo>
                <a:lnTo>
                  <a:pt x="28257" y="7569"/>
                </a:lnTo>
                <a:lnTo>
                  <a:pt x="28702" y="7620"/>
                </a:lnTo>
                <a:lnTo>
                  <a:pt x="28854" y="7251"/>
                </a:lnTo>
                <a:close/>
              </a:path>
              <a:path w="29845" h="200025">
                <a:moveTo>
                  <a:pt x="29095" y="7645"/>
                </a:moveTo>
                <a:lnTo>
                  <a:pt x="28625" y="7759"/>
                </a:lnTo>
                <a:lnTo>
                  <a:pt x="28359" y="7861"/>
                </a:lnTo>
                <a:lnTo>
                  <a:pt x="28206" y="7924"/>
                </a:lnTo>
                <a:lnTo>
                  <a:pt x="28676" y="7797"/>
                </a:lnTo>
                <a:lnTo>
                  <a:pt x="28943" y="7696"/>
                </a:lnTo>
                <a:lnTo>
                  <a:pt x="29095" y="7645"/>
                </a:lnTo>
                <a:close/>
              </a:path>
              <a:path w="29845" h="200025">
                <a:moveTo>
                  <a:pt x="29133" y="7035"/>
                </a:moveTo>
                <a:lnTo>
                  <a:pt x="28460" y="7188"/>
                </a:lnTo>
                <a:lnTo>
                  <a:pt x="28168" y="7302"/>
                </a:lnTo>
                <a:lnTo>
                  <a:pt x="27800" y="7442"/>
                </a:lnTo>
                <a:lnTo>
                  <a:pt x="28473" y="7289"/>
                </a:lnTo>
                <a:lnTo>
                  <a:pt x="28765" y="7175"/>
                </a:lnTo>
                <a:lnTo>
                  <a:pt x="29133" y="7035"/>
                </a:lnTo>
                <a:close/>
              </a:path>
              <a:path w="29845" h="200025">
                <a:moveTo>
                  <a:pt x="29679" y="7353"/>
                </a:moveTo>
                <a:lnTo>
                  <a:pt x="28702" y="7620"/>
                </a:lnTo>
                <a:lnTo>
                  <a:pt x="27762" y="7886"/>
                </a:lnTo>
                <a:lnTo>
                  <a:pt x="27012" y="8166"/>
                </a:lnTo>
                <a:lnTo>
                  <a:pt x="28930" y="7645"/>
                </a:lnTo>
                <a:lnTo>
                  <a:pt x="29679" y="7353"/>
                </a:lnTo>
                <a:close/>
              </a:path>
            </a:pathLst>
          </a:custGeom>
          <a:solidFill>
            <a:srgbClr val="B88F51"/>
          </a:solidFill>
        </p:spPr>
        <p:txBody>
          <a:bodyPr wrap="square" lIns="0" tIns="0" rIns="0" bIns="0" rtlCol="0"/>
          <a:lstStyle/>
          <a:p>
            <a:endParaRPr sz="2511"/>
          </a:p>
        </p:txBody>
      </p:sp>
      <p:sp>
        <p:nvSpPr>
          <p:cNvPr id="229" name="bg object 229"/>
          <p:cNvSpPr/>
          <p:nvPr/>
        </p:nvSpPr>
        <p:spPr>
          <a:xfrm>
            <a:off x="7891685" y="263112"/>
            <a:ext cx="28178" cy="30163"/>
          </a:xfrm>
          <a:custGeom>
            <a:avLst/>
            <a:gdLst/>
            <a:ahLst/>
            <a:cxnLst/>
            <a:rect l="l" t="t" r="r" b="b"/>
            <a:pathLst>
              <a:path w="45084" h="48259">
                <a:moveTo>
                  <a:pt x="1511" y="6019"/>
                </a:moveTo>
                <a:lnTo>
                  <a:pt x="546" y="6400"/>
                </a:lnTo>
                <a:lnTo>
                  <a:pt x="0" y="6616"/>
                </a:lnTo>
                <a:lnTo>
                  <a:pt x="622" y="6680"/>
                </a:lnTo>
                <a:lnTo>
                  <a:pt x="1130" y="6832"/>
                </a:lnTo>
                <a:lnTo>
                  <a:pt x="1511" y="6019"/>
                </a:lnTo>
                <a:close/>
              </a:path>
              <a:path w="45084" h="48259">
                <a:moveTo>
                  <a:pt x="1587" y="7061"/>
                </a:moveTo>
                <a:lnTo>
                  <a:pt x="1117" y="7175"/>
                </a:lnTo>
                <a:lnTo>
                  <a:pt x="850" y="7277"/>
                </a:lnTo>
                <a:lnTo>
                  <a:pt x="698" y="7340"/>
                </a:lnTo>
                <a:lnTo>
                  <a:pt x="1168" y="7213"/>
                </a:lnTo>
                <a:lnTo>
                  <a:pt x="1435" y="7112"/>
                </a:lnTo>
                <a:lnTo>
                  <a:pt x="1587" y="7061"/>
                </a:lnTo>
                <a:close/>
              </a:path>
              <a:path w="45084" h="48259">
                <a:moveTo>
                  <a:pt x="1828" y="7315"/>
                </a:moveTo>
                <a:lnTo>
                  <a:pt x="1244" y="7454"/>
                </a:lnTo>
                <a:lnTo>
                  <a:pt x="952" y="7569"/>
                </a:lnTo>
                <a:lnTo>
                  <a:pt x="673" y="7683"/>
                </a:lnTo>
                <a:lnTo>
                  <a:pt x="1257" y="7543"/>
                </a:lnTo>
                <a:lnTo>
                  <a:pt x="1549" y="7429"/>
                </a:lnTo>
                <a:lnTo>
                  <a:pt x="1828" y="7315"/>
                </a:lnTo>
                <a:close/>
              </a:path>
              <a:path w="45084" h="48259">
                <a:moveTo>
                  <a:pt x="2019" y="4191"/>
                </a:moveTo>
                <a:lnTo>
                  <a:pt x="1473" y="4330"/>
                </a:lnTo>
                <a:lnTo>
                  <a:pt x="1790" y="3924"/>
                </a:lnTo>
                <a:lnTo>
                  <a:pt x="1054" y="4216"/>
                </a:lnTo>
                <a:lnTo>
                  <a:pt x="850" y="4292"/>
                </a:lnTo>
                <a:lnTo>
                  <a:pt x="1066" y="4279"/>
                </a:lnTo>
                <a:lnTo>
                  <a:pt x="1270" y="4394"/>
                </a:lnTo>
                <a:lnTo>
                  <a:pt x="1143" y="4445"/>
                </a:lnTo>
                <a:lnTo>
                  <a:pt x="863" y="4559"/>
                </a:lnTo>
                <a:lnTo>
                  <a:pt x="1346" y="4432"/>
                </a:lnTo>
                <a:lnTo>
                  <a:pt x="1739" y="4305"/>
                </a:lnTo>
                <a:lnTo>
                  <a:pt x="2019" y="4191"/>
                </a:lnTo>
                <a:close/>
              </a:path>
              <a:path w="45084" h="48259">
                <a:moveTo>
                  <a:pt x="3670" y="6096"/>
                </a:moveTo>
                <a:lnTo>
                  <a:pt x="3517" y="5803"/>
                </a:lnTo>
                <a:lnTo>
                  <a:pt x="3060" y="6235"/>
                </a:lnTo>
                <a:lnTo>
                  <a:pt x="3670" y="6096"/>
                </a:lnTo>
                <a:close/>
              </a:path>
              <a:path w="45084" h="48259">
                <a:moveTo>
                  <a:pt x="3975" y="4279"/>
                </a:moveTo>
                <a:lnTo>
                  <a:pt x="3378" y="4419"/>
                </a:lnTo>
                <a:lnTo>
                  <a:pt x="3098" y="4533"/>
                </a:lnTo>
                <a:lnTo>
                  <a:pt x="2806" y="4648"/>
                </a:lnTo>
                <a:lnTo>
                  <a:pt x="3403" y="4495"/>
                </a:lnTo>
                <a:lnTo>
                  <a:pt x="3695" y="4394"/>
                </a:lnTo>
                <a:lnTo>
                  <a:pt x="3975" y="4279"/>
                </a:lnTo>
                <a:close/>
              </a:path>
              <a:path w="45084" h="48259">
                <a:moveTo>
                  <a:pt x="4064" y="5245"/>
                </a:moveTo>
                <a:lnTo>
                  <a:pt x="3911" y="5295"/>
                </a:lnTo>
                <a:lnTo>
                  <a:pt x="2628" y="5715"/>
                </a:lnTo>
                <a:lnTo>
                  <a:pt x="3492" y="5803"/>
                </a:lnTo>
                <a:lnTo>
                  <a:pt x="4013" y="5295"/>
                </a:lnTo>
                <a:close/>
              </a:path>
              <a:path w="45084" h="48259">
                <a:moveTo>
                  <a:pt x="4267" y="3721"/>
                </a:moveTo>
                <a:lnTo>
                  <a:pt x="3797" y="3835"/>
                </a:lnTo>
                <a:lnTo>
                  <a:pt x="3530" y="3937"/>
                </a:lnTo>
                <a:lnTo>
                  <a:pt x="3378" y="4000"/>
                </a:lnTo>
                <a:lnTo>
                  <a:pt x="3848" y="3873"/>
                </a:lnTo>
                <a:lnTo>
                  <a:pt x="4114" y="3771"/>
                </a:lnTo>
                <a:lnTo>
                  <a:pt x="4267" y="3721"/>
                </a:lnTo>
                <a:close/>
              </a:path>
              <a:path w="45084" h="48259">
                <a:moveTo>
                  <a:pt x="4356" y="3568"/>
                </a:moveTo>
                <a:lnTo>
                  <a:pt x="3835" y="3695"/>
                </a:lnTo>
                <a:lnTo>
                  <a:pt x="4152" y="3365"/>
                </a:lnTo>
                <a:lnTo>
                  <a:pt x="3429" y="3644"/>
                </a:lnTo>
                <a:lnTo>
                  <a:pt x="3289" y="3695"/>
                </a:lnTo>
                <a:lnTo>
                  <a:pt x="3429" y="3695"/>
                </a:lnTo>
                <a:lnTo>
                  <a:pt x="3619" y="3771"/>
                </a:lnTo>
                <a:lnTo>
                  <a:pt x="3479" y="3822"/>
                </a:lnTo>
                <a:lnTo>
                  <a:pt x="3187" y="3937"/>
                </a:lnTo>
                <a:lnTo>
                  <a:pt x="3784" y="3797"/>
                </a:lnTo>
                <a:lnTo>
                  <a:pt x="4064" y="3683"/>
                </a:lnTo>
                <a:lnTo>
                  <a:pt x="4356" y="3568"/>
                </a:lnTo>
                <a:close/>
              </a:path>
              <a:path w="45084" h="48259">
                <a:moveTo>
                  <a:pt x="4572" y="2768"/>
                </a:moveTo>
                <a:lnTo>
                  <a:pt x="4102" y="2882"/>
                </a:lnTo>
                <a:lnTo>
                  <a:pt x="3835" y="2984"/>
                </a:lnTo>
                <a:lnTo>
                  <a:pt x="3683" y="3048"/>
                </a:lnTo>
                <a:lnTo>
                  <a:pt x="4152" y="2921"/>
                </a:lnTo>
                <a:lnTo>
                  <a:pt x="4419" y="2819"/>
                </a:lnTo>
                <a:lnTo>
                  <a:pt x="4572" y="2768"/>
                </a:lnTo>
                <a:close/>
              </a:path>
              <a:path w="45084" h="48259">
                <a:moveTo>
                  <a:pt x="4686" y="3098"/>
                </a:moveTo>
                <a:lnTo>
                  <a:pt x="4216" y="3213"/>
                </a:lnTo>
                <a:lnTo>
                  <a:pt x="3949" y="3314"/>
                </a:lnTo>
                <a:lnTo>
                  <a:pt x="3797" y="3378"/>
                </a:lnTo>
                <a:lnTo>
                  <a:pt x="4267" y="3251"/>
                </a:lnTo>
                <a:lnTo>
                  <a:pt x="4533" y="3149"/>
                </a:lnTo>
                <a:lnTo>
                  <a:pt x="4686" y="3098"/>
                </a:lnTo>
                <a:close/>
              </a:path>
              <a:path w="45084" h="48259">
                <a:moveTo>
                  <a:pt x="4826" y="2794"/>
                </a:moveTo>
                <a:lnTo>
                  <a:pt x="4152" y="2946"/>
                </a:lnTo>
                <a:lnTo>
                  <a:pt x="3860" y="3060"/>
                </a:lnTo>
                <a:lnTo>
                  <a:pt x="3492" y="3200"/>
                </a:lnTo>
                <a:lnTo>
                  <a:pt x="4165" y="3048"/>
                </a:lnTo>
                <a:lnTo>
                  <a:pt x="4457" y="2933"/>
                </a:lnTo>
                <a:lnTo>
                  <a:pt x="4826" y="2794"/>
                </a:lnTo>
                <a:close/>
              </a:path>
              <a:path w="45084" h="48259">
                <a:moveTo>
                  <a:pt x="5219" y="4749"/>
                </a:moveTo>
                <a:lnTo>
                  <a:pt x="4356" y="4813"/>
                </a:lnTo>
                <a:lnTo>
                  <a:pt x="4419" y="4470"/>
                </a:lnTo>
                <a:lnTo>
                  <a:pt x="3797" y="4711"/>
                </a:lnTo>
                <a:lnTo>
                  <a:pt x="3594" y="4787"/>
                </a:lnTo>
                <a:lnTo>
                  <a:pt x="3822" y="4787"/>
                </a:lnTo>
                <a:lnTo>
                  <a:pt x="4254" y="4838"/>
                </a:lnTo>
                <a:lnTo>
                  <a:pt x="3873" y="4940"/>
                </a:lnTo>
                <a:lnTo>
                  <a:pt x="2870" y="5194"/>
                </a:lnTo>
                <a:lnTo>
                  <a:pt x="3009" y="5562"/>
                </a:lnTo>
                <a:lnTo>
                  <a:pt x="5219" y="4749"/>
                </a:lnTo>
                <a:close/>
              </a:path>
              <a:path w="45084" h="48259">
                <a:moveTo>
                  <a:pt x="5232" y="3365"/>
                </a:moveTo>
                <a:lnTo>
                  <a:pt x="5219" y="2971"/>
                </a:lnTo>
                <a:lnTo>
                  <a:pt x="4559" y="3225"/>
                </a:lnTo>
                <a:lnTo>
                  <a:pt x="4254" y="3340"/>
                </a:lnTo>
                <a:lnTo>
                  <a:pt x="4622" y="3403"/>
                </a:lnTo>
                <a:lnTo>
                  <a:pt x="5232" y="3365"/>
                </a:lnTo>
                <a:close/>
              </a:path>
              <a:path w="45084" h="48259">
                <a:moveTo>
                  <a:pt x="5905" y="3619"/>
                </a:moveTo>
                <a:lnTo>
                  <a:pt x="4064" y="3924"/>
                </a:lnTo>
                <a:lnTo>
                  <a:pt x="2755" y="4432"/>
                </a:lnTo>
                <a:lnTo>
                  <a:pt x="5118" y="3924"/>
                </a:lnTo>
                <a:lnTo>
                  <a:pt x="5905" y="3619"/>
                </a:lnTo>
                <a:close/>
              </a:path>
              <a:path w="45084" h="48259">
                <a:moveTo>
                  <a:pt x="6375" y="4279"/>
                </a:moveTo>
                <a:lnTo>
                  <a:pt x="5905" y="4394"/>
                </a:lnTo>
                <a:lnTo>
                  <a:pt x="5638" y="4495"/>
                </a:lnTo>
                <a:lnTo>
                  <a:pt x="5486" y="4559"/>
                </a:lnTo>
                <a:lnTo>
                  <a:pt x="5956" y="4445"/>
                </a:lnTo>
                <a:lnTo>
                  <a:pt x="6223" y="4330"/>
                </a:lnTo>
                <a:lnTo>
                  <a:pt x="6375" y="4279"/>
                </a:lnTo>
                <a:close/>
              </a:path>
              <a:path w="45084" h="48259">
                <a:moveTo>
                  <a:pt x="6438" y="1168"/>
                </a:moveTo>
                <a:lnTo>
                  <a:pt x="6362" y="876"/>
                </a:lnTo>
                <a:lnTo>
                  <a:pt x="5740" y="1117"/>
                </a:lnTo>
                <a:lnTo>
                  <a:pt x="5283" y="1295"/>
                </a:lnTo>
                <a:lnTo>
                  <a:pt x="5816" y="1333"/>
                </a:lnTo>
                <a:lnTo>
                  <a:pt x="5969" y="1358"/>
                </a:lnTo>
                <a:lnTo>
                  <a:pt x="5283" y="1625"/>
                </a:lnTo>
                <a:lnTo>
                  <a:pt x="4787" y="1816"/>
                </a:lnTo>
                <a:lnTo>
                  <a:pt x="5359" y="1854"/>
                </a:lnTo>
                <a:lnTo>
                  <a:pt x="5549" y="1955"/>
                </a:lnTo>
                <a:lnTo>
                  <a:pt x="5067" y="2095"/>
                </a:lnTo>
                <a:lnTo>
                  <a:pt x="4826" y="2171"/>
                </a:lnTo>
                <a:lnTo>
                  <a:pt x="4279" y="2362"/>
                </a:lnTo>
                <a:lnTo>
                  <a:pt x="4521" y="2374"/>
                </a:lnTo>
                <a:lnTo>
                  <a:pt x="4368" y="2438"/>
                </a:lnTo>
                <a:lnTo>
                  <a:pt x="4927" y="2476"/>
                </a:lnTo>
                <a:lnTo>
                  <a:pt x="5054" y="2552"/>
                </a:lnTo>
                <a:lnTo>
                  <a:pt x="4813" y="2641"/>
                </a:lnTo>
                <a:lnTo>
                  <a:pt x="5105" y="2578"/>
                </a:lnTo>
                <a:lnTo>
                  <a:pt x="5295" y="2654"/>
                </a:lnTo>
                <a:lnTo>
                  <a:pt x="5461" y="2451"/>
                </a:lnTo>
                <a:lnTo>
                  <a:pt x="5702" y="2362"/>
                </a:lnTo>
                <a:lnTo>
                  <a:pt x="5486" y="2413"/>
                </a:lnTo>
                <a:lnTo>
                  <a:pt x="6007" y="1790"/>
                </a:lnTo>
                <a:lnTo>
                  <a:pt x="5867" y="1854"/>
                </a:lnTo>
                <a:lnTo>
                  <a:pt x="6261" y="1384"/>
                </a:lnTo>
                <a:lnTo>
                  <a:pt x="6438" y="1168"/>
                </a:lnTo>
                <a:close/>
              </a:path>
              <a:path w="45084" h="48259">
                <a:moveTo>
                  <a:pt x="6565" y="4127"/>
                </a:moveTo>
                <a:lnTo>
                  <a:pt x="5930" y="4279"/>
                </a:lnTo>
                <a:lnTo>
                  <a:pt x="6172" y="4178"/>
                </a:lnTo>
                <a:lnTo>
                  <a:pt x="6451" y="4064"/>
                </a:lnTo>
                <a:lnTo>
                  <a:pt x="5854" y="4203"/>
                </a:lnTo>
                <a:lnTo>
                  <a:pt x="5575" y="4318"/>
                </a:lnTo>
                <a:lnTo>
                  <a:pt x="5283" y="4432"/>
                </a:lnTo>
                <a:lnTo>
                  <a:pt x="5829" y="4305"/>
                </a:lnTo>
                <a:lnTo>
                  <a:pt x="5600" y="4394"/>
                </a:lnTo>
                <a:lnTo>
                  <a:pt x="5232" y="4533"/>
                </a:lnTo>
                <a:lnTo>
                  <a:pt x="5905" y="4381"/>
                </a:lnTo>
                <a:lnTo>
                  <a:pt x="6197" y="4267"/>
                </a:lnTo>
                <a:lnTo>
                  <a:pt x="6565" y="4127"/>
                </a:lnTo>
                <a:close/>
              </a:path>
              <a:path w="45084" h="48259">
                <a:moveTo>
                  <a:pt x="6591" y="4381"/>
                </a:moveTo>
                <a:lnTo>
                  <a:pt x="5676" y="4610"/>
                </a:lnTo>
                <a:lnTo>
                  <a:pt x="4559" y="5041"/>
                </a:lnTo>
                <a:lnTo>
                  <a:pt x="6286" y="4508"/>
                </a:lnTo>
                <a:lnTo>
                  <a:pt x="6591" y="4381"/>
                </a:lnTo>
                <a:close/>
              </a:path>
              <a:path w="45084" h="48259">
                <a:moveTo>
                  <a:pt x="7239" y="4902"/>
                </a:moveTo>
                <a:lnTo>
                  <a:pt x="6769" y="5016"/>
                </a:lnTo>
                <a:lnTo>
                  <a:pt x="6502" y="5118"/>
                </a:lnTo>
                <a:lnTo>
                  <a:pt x="6350" y="5181"/>
                </a:lnTo>
                <a:lnTo>
                  <a:pt x="6819" y="5067"/>
                </a:lnTo>
                <a:lnTo>
                  <a:pt x="7086" y="4953"/>
                </a:lnTo>
                <a:lnTo>
                  <a:pt x="7239" y="4902"/>
                </a:lnTo>
                <a:close/>
              </a:path>
              <a:path w="45084" h="48259">
                <a:moveTo>
                  <a:pt x="7416" y="4940"/>
                </a:moveTo>
                <a:lnTo>
                  <a:pt x="6819" y="5067"/>
                </a:lnTo>
                <a:lnTo>
                  <a:pt x="6527" y="5181"/>
                </a:lnTo>
                <a:lnTo>
                  <a:pt x="6159" y="5321"/>
                </a:lnTo>
                <a:lnTo>
                  <a:pt x="6832" y="5168"/>
                </a:lnTo>
                <a:lnTo>
                  <a:pt x="7124" y="5054"/>
                </a:lnTo>
                <a:lnTo>
                  <a:pt x="7416" y="4940"/>
                </a:lnTo>
                <a:close/>
              </a:path>
              <a:path w="45084" h="48259">
                <a:moveTo>
                  <a:pt x="7442" y="0"/>
                </a:moveTo>
                <a:lnTo>
                  <a:pt x="6718" y="279"/>
                </a:lnTo>
                <a:lnTo>
                  <a:pt x="6578" y="330"/>
                </a:lnTo>
                <a:lnTo>
                  <a:pt x="6731" y="330"/>
                </a:lnTo>
                <a:lnTo>
                  <a:pt x="7023" y="431"/>
                </a:lnTo>
                <a:lnTo>
                  <a:pt x="7442" y="0"/>
                </a:lnTo>
                <a:close/>
              </a:path>
              <a:path w="45084" h="48259">
                <a:moveTo>
                  <a:pt x="7620" y="393"/>
                </a:moveTo>
                <a:lnTo>
                  <a:pt x="5702" y="927"/>
                </a:lnTo>
                <a:lnTo>
                  <a:pt x="4953" y="1206"/>
                </a:lnTo>
                <a:lnTo>
                  <a:pt x="6870" y="685"/>
                </a:lnTo>
                <a:lnTo>
                  <a:pt x="7620" y="393"/>
                </a:lnTo>
                <a:close/>
              </a:path>
              <a:path w="45084" h="48259">
                <a:moveTo>
                  <a:pt x="7645" y="5359"/>
                </a:moveTo>
                <a:lnTo>
                  <a:pt x="6972" y="5511"/>
                </a:lnTo>
                <a:lnTo>
                  <a:pt x="6680" y="5626"/>
                </a:lnTo>
                <a:lnTo>
                  <a:pt x="6311" y="5765"/>
                </a:lnTo>
                <a:lnTo>
                  <a:pt x="6985" y="5613"/>
                </a:lnTo>
                <a:lnTo>
                  <a:pt x="7277" y="5499"/>
                </a:lnTo>
                <a:lnTo>
                  <a:pt x="7645" y="5359"/>
                </a:lnTo>
                <a:close/>
              </a:path>
              <a:path w="45084" h="48259">
                <a:moveTo>
                  <a:pt x="8534" y="800"/>
                </a:moveTo>
                <a:lnTo>
                  <a:pt x="8191" y="927"/>
                </a:lnTo>
                <a:lnTo>
                  <a:pt x="8496" y="965"/>
                </a:lnTo>
                <a:lnTo>
                  <a:pt x="8534" y="800"/>
                </a:lnTo>
                <a:close/>
              </a:path>
              <a:path w="45084" h="48259">
                <a:moveTo>
                  <a:pt x="8763" y="990"/>
                </a:moveTo>
                <a:lnTo>
                  <a:pt x="8496" y="965"/>
                </a:lnTo>
                <a:lnTo>
                  <a:pt x="8420" y="1282"/>
                </a:lnTo>
                <a:lnTo>
                  <a:pt x="8763" y="990"/>
                </a:lnTo>
                <a:close/>
              </a:path>
              <a:path w="45084" h="48259">
                <a:moveTo>
                  <a:pt x="8788" y="7061"/>
                </a:moveTo>
                <a:lnTo>
                  <a:pt x="8191" y="7200"/>
                </a:lnTo>
                <a:lnTo>
                  <a:pt x="7912" y="7315"/>
                </a:lnTo>
                <a:lnTo>
                  <a:pt x="7620" y="7429"/>
                </a:lnTo>
                <a:lnTo>
                  <a:pt x="8216" y="7277"/>
                </a:lnTo>
                <a:lnTo>
                  <a:pt x="8509" y="7175"/>
                </a:lnTo>
                <a:lnTo>
                  <a:pt x="8788" y="7061"/>
                </a:lnTo>
                <a:close/>
              </a:path>
              <a:path w="45084" h="48259">
                <a:moveTo>
                  <a:pt x="8839" y="2819"/>
                </a:moveTo>
                <a:lnTo>
                  <a:pt x="7734" y="3162"/>
                </a:lnTo>
                <a:lnTo>
                  <a:pt x="7340" y="3860"/>
                </a:lnTo>
                <a:lnTo>
                  <a:pt x="7556" y="4483"/>
                </a:lnTo>
                <a:lnTo>
                  <a:pt x="7429" y="4940"/>
                </a:lnTo>
                <a:lnTo>
                  <a:pt x="7327" y="5295"/>
                </a:lnTo>
                <a:lnTo>
                  <a:pt x="8534" y="5435"/>
                </a:lnTo>
                <a:lnTo>
                  <a:pt x="8420" y="4940"/>
                </a:lnTo>
                <a:lnTo>
                  <a:pt x="8153" y="4343"/>
                </a:lnTo>
                <a:lnTo>
                  <a:pt x="7899" y="3619"/>
                </a:lnTo>
                <a:lnTo>
                  <a:pt x="8839" y="2819"/>
                </a:lnTo>
                <a:close/>
              </a:path>
              <a:path w="45084" h="48259">
                <a:moveTo>
                  <a:pt x="8940" y="622"/>
                </a:moveTo>
                <a:lnTo>
                  <a:pt x="8470" y="736"/>
                </a:lnTo>
                <a:lnTo>
                  <a:pt x="8204" y="838"/>
                </a:lnTo>
                <a:lnTo>
                  <a:pt x="8051" y="901"/>
                </a:lnTo>
                <a:lnTo>
                  <a:pt x="8521" y="774"/>
                </a:lnTo>
                <a:lnTo>
                  <a:pt x="8788" y="673"/>
                </a:lnTo>
                <a:lnTo>
                  <a:pt x="8940" y="622"/>
                </a:lnTo>
                <a:close/>
              </a:path>
              <a:path w="45084" h="48259">
                <a:moveTo>
                  <a:pt x="9271" y="101"/>
                </a:moveTo>
                <a:lnTo>
                  <a:pt x="8915" y="177"/>
                </a:lnTo>
                <a:lnTo>
                  <a:pt x="8648" y="279"/>
                </a:lnTo>
                <a:lnTo>
                  <a:pt x="8496" y="342"/>
                </a:lnTo>
                <a:lnTo>
                  <a:pt x="8928" y="228"/>
                </a:lnTo>
                <a:lnTo>
                  <a:pt x="8661" y="330"/>
                </a:lnTo>
                <a:lnTo>
                  <a:pt x="8204" y="508"/>
                </a:lnTo>
                <a:lnTo>
                  <a:pt x="8737" y="546"/>
                </a:lnTo>
                <a:lnTo>
                  <a:pt x="9258" y="596"/>
                </a:lnTo>
                <a:lnTo>
                  <a:pt x="9271" y="101"/>
                </a:lnTo>
                <a:close/>
              </a:path>
              <a:path w="45084" h="48259">
                <a:moveTo>
                  <a:pt x="9385" y="63"/>
                </a:moveTo>
                <a:close/>
              </a:path>
              <a:path w="45084" h="48259">
                <a:moveTo>
                  <a:pt x="9715" y="1270"/>
                </a:moveTo>
                <a:lnTo>
                  <a:pt x="8204" y="1612"/>
                </a:lnTo>
                <a:lnTo>
                  <a:pt x="8407" y="1320"/>
                </a:lnTo>
                <a:lnTo>
                  <a:pt x="8013" y="1612"/>
                </a:lnTo>
                <a:lnTo>
                  <a:pt x="7924" y="1930"/>
                </a:lnTo>
                <a:lnTo>
                  <a:pt x="8077" y="1955"/>
                </a:lnTo>
                <a:lnTo>
                  <a:pt x="6642" y="3149"/>
                </a:lnTo>
                <a:lnTo>
                  <a:pt x="7645" y="2895"/>
                </a:lnTo>
                <a:lnTo>
                  <a:pt x="8839" y="2286"/>
                </a:lnTo>
                <a:lnTo>
                  <a:pt x="7721" y="2336"/>
                </a:lnTo>
                <a:lnTo>
                  <a:pt x="8001" y="2082"/>
                </a:lnTo>
                <a:lnTo>
                  <a:pt x="8128" y="1968"/>
                </a:lnTo>
                <a:lnTo>
                  <a:pt x="8966" y="1612"/>
                </a:lnTo>
                <a:lnTo>
                  <a:pt x="9715" y="1270"/>
                </a:lnTo>
                <a:close/>
              </a:path>
              <a:path w="45084" h="48259">
                <a:moveTo>
                  <a:pt x="10083" y="4927"/>
                </a:moveTo>
                <a:lnTo>
                  <a:pt x="8534" y="5435"/>
                </a:lnTo>
                <a:lnTo>
                  <a:pt x="7823" y="5829"/>
                </a:lnTo>
                <a:lnTo>
                  <a:pt x="7975" y="5880"/>
                </a:lnTo>
                <a:lnTo>
                  <a:pt x="8636" y="5461"/>
                </a:lnTo>
                <a:lnTo>
                  <a:pt x="10083" y="4927"/>
                </a:lnTo>
                <a:close/>
              </a:path>
              <a:path w="45084" h="48259">
                <a:moveTo>
                  <a:pt x="10198" y="2387"/>
                </a:moveTo>
                <a:lnTo>
                  <a:pt x="9728" y="2514"/>
                </a:lnTo>
                <a:lnTo>
                  <a:pt x="9461" y="2616"/>
                </a:lnTo>
                <a:lnTo>
                  <a:pt x="9309" y="2679"/>
                </a:lnTo>
                <a:lnTo>
                  <a:pt x="9779" y="2552"/>
                </a:lnTo>
                <a:lnTo>
                  <a:pt x="10045" y="2451"/>
                </a:lnTo>
                <a:lnTo>
                  <a:pt x="10198" y="2387"/>
                </a:lnTo>
                <a:close/>
              </a:path>
              <a:path w="45084" h="48259">
                <a:moveTo>
                  <a:pt x="10210" y="6311"/>
                </a:moveTo>
                <a:lnTo>
                  <a:pt x="6756" y="6997"/>
                </a:lnTo>
                <a:lnTo>
                  <a:pt x="5461" y="7505"/>
                </a:lnTo>
                <a:lnTo>
                  <a:pt x="5791" y="7429"/>
                </a:lnTo>
                <a:lnTo>
                  <a:pt x="6019" y="7416"/>
                </a:lnTo>
                <a:lnTo>
                  <a:pt x="6350" y="7581"/>
                </a:lnTo>
                <a:lnTo>
                  <a:pt x="6604" y="7251"/>
                </a:lnTo>
                <a:lnTo>
                  <a:pt x="9588" y="6553"/>
                </a:lnTo>
                <a:lnTo>
                  <a:pt x="10210" y="6311"/>
                </a:lnTo>
                <a:close/>
              </a:path>
              <a:path w="45084" h="48259">
                <a:moveTo>
                  <a:pt x="10261" y="2120"/>
                </a:moveTo>
                <a:lnTo>
                  <a:pt x="9664" y="2260"/>
                </a:lnTo>
                <a:lnTo>
                  <a:pt x="9385" y="2374"/>
                </a:lnTo>
                <a:lnTo>
                  <a:pt x="9093" y="2489"/>
                </a:lnTo>
                <a:lnTo>
                  <a:pt x="9690" y="2349"/>
                </a:lnTo>
                <a:lnTo>
                  <a:pt x="9969" y="2235"/>
                </a:lnTo>
                <a:lnTo>
                  <a:pt x="10261" y="2120"/>
                </a:lnTo>
                <a:close/>
              </a:path>
              <a:path w="45084" h="48259">
                <a:moveTo>
                  <a:pt x="10591" y="5549"/>
                </a:moveTo>
                <a:lnTo>
                  <a:pt x="8369" y="5930"/>
                </a:lnTo>
                <a:lnTo>
                  <a:pt x="7823" y="6146"/>
                </a:lnTo>
                <a:lnTo>
                  <a:pt x="7988" y="5994"/>
                </a:lnTo>
                <a:lnTo>
                  <a:pt x="8661" y="5803"/>
                </a:lnTo>
                <a:lnTo>
                  <a:pt x="9410" y="5511"/>
                </a:lnTo>
                <a:lnTo>
                  <a:pt x="8115" y="5880"/>
                </a:lnTo>
                <a:lnTo>
                  <a:pt x="7886" y="5943"/>
                </a:lnTo>
                <a:lnTo>
                  <a:pt x="7493" y="6045"/>
                </a:lnTo>
                <a:lnTo>
                  <a:pt x="7378" y="6184"/>
                </a:lnTo>
                <a:lnTo>
                  <a:pt x="7480" y="6045"/>
                </a:lnTo>
                <a:lnTo>
                  <a:pt x="7569" y="5435"/>
                </a:lnTo>
                <a:lnTo>
                  <a:pt x="6718" y="5765"/>
                </a:lnTo>
                <a:lnTo>
                  <a:pt x="5676" y="6172"/>
                </a:lnTo>
                <a:lnTo>
                  <a:pt x="5499" y="6261"/>
                </a:lnTo>
                <a:lnTo>
                  <a:pt x="6540" y="5486"/>
                </a:lnTo>
                <a:lnTo>
                  <a:pt x="6667" y="5384"/>
                </a:lnTo>
                <a:lnTo>
                  <a:pt x="3670" y="6096"/>
                </a:lnTo>
                <a:lnTo>
                  <a:pt x="3784" y="6502"/>
                </a:lnTo>
                <a:lnTo>
                  <a:pt x="3937" y="6921"/>
                </a:lnTo>
                <a:lnTo>
                  <a:pt x="3975" y="7416"/>
                </a:lnTo>
                <a:lnTo>
                  <a:pt x="5118" y="6553"/>
                </a:lnTo>
                <a:lnTo>
                  <a:pt x="5283" y="6642"/>
                </a:lnTo>
                <a:lnTo>
                  <a:pt x="5130" y="6692"/>
                </a:lnTo>
                <a:lnTo>
                  <a:pt x="4927" y="6769"/>
                </a:lnTo>
                <a:lnTo>
                  <a:pt x="5143" y="6756"/>
                </a:lnTo>
                <a:lnTo>
                  <a:pt x="5473" y="6921"/>
                </a:lnTo>
                <a:lnTo>
                  <a:pt x="5867" y="6400"/>
                </a:lnTo>
                <a:lnTo>
                  <a:pt x="5448" y="6565"/>
                </a:lnTo>
                <a:lnTo>
                  <a:pt x="5753" y="6184"/>
                </a:lnTo>
                <a:lnTo>
                  <a:pt x="6832" y="6184"/>
                </a:lnTo>
                <a:lnTo>
                  <a:pt x="6743" y="6324"/>
                </a:lnTo>
                <a:lnTo>
                  <a:pt x="6934" y="6273"/>
                </a:lnTo>
                <a:lnTo>
                  <a:pt x="5232" y="7162"/>
                </a:lnTo>
                <a:lnTo>
                  <a:pt x="7239" y="6527"/>
                </a:lnTo>
                <a:lnTo>
                  <a:pt x="7874" y="6324"/>
                </a:lnTo>
                <a:lnTo>
                  <a:pt x="7607" y="6350"/>
                </a:lnTo>
                <a:lnTo>
                  <a:pt x="9906" y="5816"/>
                </a:lnTo>
                <a:lnTo>
                  <a:pt x="10591" y="5549"/>
                </a:lnTo>
                <a:close/>
              </a:path>
              <a:path w="45084" h="48259">
                <a:moveTo>
                  <a:pt x="11582" y="8394"/>
                </a:moveTo>
                <a:lnTo>
                  <a:pt x="9677" y="8686"/>
                </a:lnTo>
                <a:lnTo>
                  <a:pt x="9486" y="8458"/>
                </a:lnTo>
                <a:lnTo>
                  <a:pt x="9867" y="8305"/>
                </a:lnTo>
                <a:lnTo>
                  <a:pt x="9461" y="8216"/>
                </a:lnTo>
                <a:lnTo>
                  <a:pt x="9410" y="8089"/>
                </a:lnTo>
                <a:lnTo>
                  <a:pt x="9740" y="7950"/>
                </a:lnTo>
                <a:lnTo>
                  <a:pt x="9398" y="8039"/>
                </a:lnTo>
                <a:lnTo>
                  <a:pt x="9677" y="7391"/>
                </a:lnTo>
                <a:lnTo>
                  <a:pt x="9271" y="7556"/>
                </a:lnTo>
                <a:lnTo>
                  <a:pt x="9537" y="6985"/>
                </a:lnTo>
                <a:lnTo>
                  <a:pt x="8940" y="7226"/>
                </a:lnTo>
                <a:lnTo>
                  <a:pt x="9232" y="6921"/>
                </a:lnTo>
                <a:lnTo>
                  <a:pt x="8509" y="7200"/>
                </a:lnTo>
                <a:lnTo>
                  <a:pt x="8369" y="7251"/>
                </a:lnTo>
                <a:lnTo>
                  <a:pt x="8521" y="7251"/>
                </a:lnTo>
                <a:lnTo>
                  <a:pt x="8686" y="7327"/>
                </a:lnTo>
                <a:lnTo>
                  <a:pt x="8013" y="7581"/>
                </a:lnTo>
                <a:lnTo>
                  <a:pt x="8648" y="7645"/>
                </a:lnTo>
                <a:lnTo>
                  <a:pt x="8851" y="7721"/>
                </a:lnTo>
                <a:lnTo>
                  <a:pt x="8712" y="7772"/>
                </a:lnTo>
                <a:lnTo>
                  <a:pt x="8166" y="7988"/>
                </a:lnTo>
                <a:lnTo>
                  <a:pt x="8788" y="8051"/>
                </a:lnTo>
                <a:lnTo>
                  <a:pt x="9029" y="8140"/>
                </a:lnTo>
                <a:lnTo>
                  <a:pt x="8864" y="8204"/>
                </a:lnTo>
                <a:lnTo>
                  <a:pt x="8572" y="8318"/>
                </a:lnTo>
                <a:lnTo>
                  <a:pt x="9144" y="8178"/>
                </a:lnTo>
                <a:lnTo>
                  <a:pt x="8229" y="8801"/>
                </a:lnTo>
                <a:lnTo>
                  <a:pt x="8978" y="8775"/>
                </a:lnTo>
                <a:lnTo>
                  <a:pt x="9232" y="9093"/>
                </a:lnTo>
                <a:lnTo>
                  <a:pt x="10401" y="8915"/>
                </a:lnTo>
                <a:lnTo>
                  <a:pt x="11582" y="8394"/>
                </a:lnTo>
                <a:close/>
              </a:path>
              <a:path w="45084" h="48259">
                <a:moveTo>
                  <a:pt x="12204" y="914"/>
                </a:moveTo>
                <a:lnTo>
                  <a:pt x="10198" y="1574"/>
                </a:lnTo>
                <a:lnTo>
                  <a:pt x="9385" y="2108"/>
                </a:lnTo>
                <a:lnTo>
                  <a:pt x="8902" y="2476"/>
                </a:lnTo>
                <a:lnTo>
                  <a:pt x="7645" y="2895"/>
                </a:lnTo>
                <a:lnTo>
                  <a:pt x="7226" y="3124"/>
                </a:lnTo>
                <a:lnTo>
                  <a:pt x="7099" y="3175"/>
                </a:lnTo>
                <a:lnTo>
                  <a:pt x="6807" y="3289"/>
                </a:lnTo>
                <a:lnTo>
                  <a:pt x="7366" y="3162"/>
                </a:lnTo>
                <a:lnTo>
                  <a:pt x="7124" y="3251"/>
                </a:lnTo>
                <a:lnTo>
                  <a:pt x="6972" y="3314"/>
                </a:lnTo>
                <a:lnTo>
                  <a:pt x="7442" y="3187"/>
                </a:lnTo>
                <a:lnTo>
                  <a:pt x="7708" y="3086"/>
                </a:lnTo>
                <a:lnTo>
                  <a:pt x="7416" y="3149"/>
                </a:lnTo>
                <a:lnTo>
                  <a:pt x="7683" y="3035"/>
                </a:lnTo>
                <a:lnTo>
                  <a:pt x="7975" y="2921"/>
                </a:lnTo>
                <a:lnTo>
                  <a:pt x="7569" y="3022"/>
                </a:lnTo>
                <a:lnTo>
                  <a:pt x="8839" y="2527"/>
                </a:lnTo>
                <a:lnTo>
                  <a:pt x="8585" y="2717"/>
                </a:lnTo>
                <a:lnTo>
                  <a:pt x="12204" y="914"/>
                </a:lnTo>
                <a:close/>
              </a:path>
              <a:path w="45084" h="48259">
                <a:moveTo>
                  <a:pt x="43916" y="46761"/>
                </a:moveTo>
                <a:lnTo>
                  <a:pt x="43218" y="46850"/>
                </a:lnTo>
                <a:lnTo>
                  <a:pt x="42926" y="46977"/>
                </a:lnTo>
                <a:lnTo>
                  <a:pt x="42557" y="47129"/>
                </a:lnTo>
                <a:lnTo>
                  <a:pt x="43256" y="47053"/>
                </a:lnTo>
                <a:lnTo>
                  <a:pt x="43548" y="46926"/>
                </a:lnTo>
                <a:lnTo>
                  <a:pt x="43916" y="46761"/>
                </a:lnTo>
                <a:close/>
              </a:path>
              <a:path w="45084" h="48259">
                <a:moveTo>
                  <a:pt x="44043" y="47840"/>
                </a:moveTo>
                <a:lnTo>
                  <a:pt x="43561" y="47917"/>
                </a:lnTo>
                <a:lnTo>
                  <a:pt x="43294" y="48031"/>
                </a:lnTo>
                <a:lnTo>
                  <a:pt x="43141" y="48094"/>
                </a:lnTo>
                <a:lnTo>
                  <a:pt x="43624" y="48018"/>
                </a:lnTo>
                <a:lnTo>
                  <a:pt x="43891" y="47904"/>
                </a:lnTo>
                <a:lnTo>
                  <a:pt x="44043" y="47840"/>
                </a:lnTo>
                <a:close/>
              </a:path>
              <a:path w="45084" h="48259">
                <a:moveTo>
                  <a:pt x="44602" y="47472"/>
                </a:moveTo>
                <a:lnTo>
                  <a:pt x="43611" y="47688"/>
                </a:lnTo>
                <a:lnTo>
                  <a:pt x="43675" y="47066"/>
                </a:lnTo>
                <a:lnTo>
                  <a:pt x="43053" y="47332"/>
                </a:lnTo>
                <a:lnTo>
                  <a:pt x="42849" y="47421"/>
                </a:lnTo>
                <a:lnTo>
                  <a:pt x="43078" y="47459"/>
                </a:lnTo>
                <a:lnTo>
                  <a:pt x="43599" y="47688"/>
                </a:lnTo>
                <a:lnTo>
                  <a:pt x="42608" y="47904"/>
                </a:lnTo>
                <a:lnTo>
                  <a:pt x="41897" y="48196"/>
                </a:lnTo>
                <a:lnTo>
                  <a:pt x="43865" y="47790"/>
                </a:lnTo>
                <a:lnTo>
                  <a:pt x="44602" y="47472"/>
                </a:lnTo>
                <a:close/>
              </a:path>
            </a:pathLst>
          </a:custGeom>
          <a:solidFill>
            <a:srgbClr val="B88F51"/>
          </a:solidFill>
        </p:spPr>
        <p:txBody>
          <a:bodyPr wrap="square" lIns="0" tIns="0" rIns="0" bIns="0" rtlCol="0"/>
          <a:lstStyle/>
          <a:p>
            <a:endParaRPr sz="2511"/>
          </a:p>
        </p:txBody>
      </p:sp>
      <p:sp>
        <p:nvSpPr>
          <p:cNvPr id="230" name="bg object 230"/>
          <p:cNvSpPr/>
          <p:nvPr/>
        </p:nvSpPr>
        <p:spPr>
          <a:xfrm>
            <a:off x="7899996" y="282083"/>
            <a:ext cx="19447" cy="20240"/>
          </a:xfrm>
          <a:custGeom>
            <a:avLst/>
            <a:gdLst/>
            <a:ahLst/>
            <a:cxnLst/>
            <a:rect l="l" t="t" r="r" b="b"/>
            <a:pathLst>
              <a:path w="31115" h="32384">
                <a:moveTo>
                  <a:pt x="2565" y="16624"/>
                </a:moveTo>
                <a:lnTo>
                  <a:pt x="2451" y="15925"/>
                </a:lnTo>
                <a:lnTo>
                  <a:pt x="2159" y="15290"/>
                </a:lnTo>
                <a:lnTo>
                  <a:pt x="0" y="17068"/>
                </a:lnTo>
                <a:lnTo>
                  <a:pt x="2565" y="16624"/>
                </a:lnTo>
                <a:close/>
              </a:path>
              <a:path w="31115" h="32384">
                <a:moveTo>
                  <a:pt x="3022" y="17551"/>
                </a:moveTo>
                <a:lnTo>
                  <a:pt x="2933" y="16560"/>
                </a:lnTo>
                <a:lnTo>
                  <a:pt x="2806" y="16941"/>
                </a:lnTo>
                <a:lnTo>
                  <a:pt x="3022" y="17551"/>
                </a:lnTo>
                <a:close/>
              </a:path>
              <a:path w="31115" h="32384">
                <a:moveTo>
                  <a:pt x="5511" y="2044"/>
                </a:moveTo>
                <a:lnTo>
                  <a:pt x="4787" y="2349"/>
                </a:lnTo>
                <a:lnTo>
                  <a:pt x="4648" y="2413"/>
                </a:lnTo>
                <a:lnTo>
                  <a:pt x="4813" y="2451"/>
                </a:lnTo>
                <a:lnTo>
                  <a:pt x="5168" y="2705"/>
                </a:lnTo>
                <a:lnTo>
                  <a:pt x="5511" y="2044"/>
                </a:lnTo>
                <a:close/>
              </a:path>
              <a:path w="31115" h="32384">
                <a:moveTo>
                  <a:pt x="5600" y="16484"/>
                </a:moveTo>
                <a:lnTo>
                  <a:pt x="5346" y="16433"/>
                </a:lnTo>
                <a:lnTo>
                  <a:pt x="5600" y="16484"/>
                </a:lnTo>
                <a:close/>
              </a:path>
              <a:path w="31115" h="32384">
                <a:moveTo>
                  <a:pt x="5803" y="2794"/>
                </a:moveTo>
                <a:lnTo>
                  <a:pt x="3810" y="3225"/>
                </a:lnTo>
                <a:lnTo>
                  <a:pt x="3098" y="3517"/>
                </a:lnTo>
                <a:lnTo>
                  <a:pt x="5054" y="3111"/>
                </a:lnTo>
                <a:lnTo>
                  <a:pt x="5803" y="2794"/>
                </a:lnTo>
                <a:close/>
              </a:path>
              <a:path w="31115" h="32384">
                <a:moveTo>
                  <a:pt x="6019" y="15544"/>
                </a:moveTo>
                <a:lnTo>
                  <a:pt x="5816" y="15544"/>
                </a:lnTo>
                <a:lnTo>
                  <a:pt x="6019" y="15544"/>
                </a:lnTo>
                <a:close/>
              </a:path>
              <a:path w="31115" h="32384">
                <a:moveTo>
                  <a:pt x="6362" y="13639"/>
                </a:moveTo>
                <a:lnTo>
                  <a:pt x="4572" y="13893"/>
                </a:lnTo>
                <a:lnTo>
                  <a:pt x="5473" y="13893"/>
                </a:lnTo>
                <a:lnTo>
                  <a:pt x="4648" y="14274"/>
                </a:lnTo>
                <a:lnTo>
                  <a:pt x="3937" y="14147"/>
                </a:lnTo>
                <a:lnTo>
                  <a:pt x="3327" y="14655"/>
                </a:lnTo>
                <a:lnTo>
                  <a:pt x="3848" y="14782"/>
                </a:lnTo>
                <a:lnTo>
                  <a:pt x="5499" y="16395"/>
                </a:lnTo>
                <a:lnTo>
                  <a:pt x="5803" y="16306"/>
                </a:lnTo>
                <a:lnTo>
                  <a:pt x="6019" y="16179"/>
                </a:lnTo>
                <a:lnTo>
                  <a:pt x="5613" y="15798"/>
                </a:lnTo>
                <a:lnTo>
                  <a:pt x="5372" y="15798"/>
                </a:lnTo>
                <a:lnTo>
                  <a:pt x="5816" y="15544"/>
                </a:lnTo>
                <a:lnTo>
                  <a:pt x="5003" y="15544"/>
                </a:lnTo>
                <a:lnTo>
                  <a:pt x="5194" y="15290"/>
                </a:lnTo>
                <a:lnTo>
                  <a:pt x="5321" y="14655"/>
                </a:lnTo>
                <a:lnTo>
                  <a:pt x="6007" y="14274"/>
                </a:lnTo>
                <a:lnTo>
                  <a:pt x="6235" y="14147"/>
                </a:lnTo>
                <a:lnTo>
                  <a:pt x="6299" y="13893"/>
                </a:lnTo>
                <a:lnTo>
                  <a:pt x="5219" y="14274"/>
                </a:lnTo>
                <a:lnTo>
                  <a:pt x="4864" y="14274"/>
                </a:lnTo>
                <a:lnTo>
                  <a:pt x="6362" y="13639"/>
                </a:lnTo>
                <a:close/>
              </a:path>
              <a:path w="31115" h="32384">
                <a:moveTo>
                  <a:pt x="6540" y="16560"/>
                </a:moveTo>
                <a:lnTo>
                  <a:pt x="6400" y="16662"/>
                </a:lnTo>
                <a:lnTo>
                  <a:pt x="6540" y="16560"/>
                </a:lnTo>
                <a:close/>
              </a:path>
              <a:path w="31115" h="32384">
                <a:moveTo>
                  <a:pt x="6807" y="7632"/>
                </a:moveTo>
                <a:lnTo>
                  <a:pt x="6324" y="7708"/>
                </a:lnTo>
                <a:lnTo>
                  <a:pt x="6057" y="7823"/>
                </a:lnTo>
                <a:lnTo>
                  <a:pt x="5905" y="7886"/>
                </a:lnTo>
                <a:lnTo>
                  <a:pt x="6388" y="7810"/>
                </a:lnTo>
                <a:lnTo>
                  <a:pt x="6654" y="7696"/>
                </a:lnTo>
                <a:lnTo>
                  <a:pt x="6807" y="7632"/>
                </a:lnTo>
                <a:close/>
              </a:path>
              <a:path w="31115" h="32384">
                <a:moveTo>
                  <a:pt x="6921" y="3797"/>
                </a:moveTo>
                <a:lnTo>
                  <a:pt x="6578" y="3937"/>
                </a:lnTo>
                <a:lnTo>
                  <a:pt x="6921" y="4089"/>
                </a:lnTo>
                <a:lnTo>
                  <a:pt x="6921" y="3797"/>
                </a:lnTo>
                <a:close/>
              </a:path>
              <a:path w="31115" h="32384">
                <a:moveTo>
                  <a:pt x="7226" y="4216"/>
                </a:moveTo>
                <a:lnTo>
                  <a:pt x="6921" y="4089"/>
                </a:lnTo>
                <a:lnTo>
                  <a:pt x="6934" y="4635"/>
                </a:lnTo>
                <a:lnTo>
                  <a:pt x="7226" y="4216"/>
                </a:lnTo>
                <a:close/>
              </a:path>
              <a:path w="31115" h="32384">
                <a:moveTo>
                  <a:pt x="7302" y="23101"/>
                </a:moveTo>
                <a:lnTo>
                  <a:pt x="7213" y="22898"/>
                </a:lnTo>
                <a:lnTo>
                  <a:pt x="4089" y="19227"/>
                </a:lnTo>
                <a:lnTo>
                  <a:pt x="3124" y="17830"/>
                </a:lnTo>
                <a:lnTo>
                  <a:pt x="3022" y="17551"/>
                </a:lnTo>
                <a:lnTo>
                  <a:pt x="3276" y="20243"/>
                </a:lnTo>
                <a:lnTo>
                  <a:pt x="6299" y="22529"/>
                </a:lnTo>
                <a:lnTo>
                  <a:pt x="6362" y="23037"/>
                </a:lnTo>
                <a:lnTo>
                  <a:pt x="5346" y="26771"/>
                </a:lnTo>
                <a:lnTo>
                  <a:pt x="7302" y="23101"/>
                </a:lnTo>
                <a:close/>
              </a:path>
              <a:path w="31115" h="32384">
                <a:moveTo>
                  <a:pt x="7315" y="3594"/>
                </a:moveTo>
                <a:lnTo>
                  <a:pt x="6832" y="3670"/>
                </a:lnTo>
                <a:lnTo>
                  <a:pt x="6565" y="3784"/>
                </a:lnTo>
                <a:lnTo>
                  <a:pt x="6413" y="3848"/>
                </a:lnTo>
                <a:lnTo>
                  <a:pt x="6896" y="3771"/>
                </a:lnTo>
                <a:lnTo>
                  <a:pt x="7162" y="3657"/>
                </a:lnTo>
                <a:lnTo>
                  <a:pt x="7315" y="3594"/>
                </a:lnTo>
                <a:close/>
              </a:path>
              <a:path w="31115" h="32384">
                <a:moveTo>
                  <a:pt x="7670" y="3644"/>
                </a:moveTo>
                <a:lnTo>
                  <a:pt x="7556" y="2730"/>
                </a:lnTo>
                <a:lnTo>
                  <a:pt x="7162" y="2768"/>
                </a:lnTo>
                <a:lnTo>
                  <a:pt x="6896" y="2882"/>
                </a:lnTo>
                <a:lnTo>
                  <a:pt x="6743" y="2946"/>
                </a:lnTo>
                <a:lnTo>
                  <a:pt x="7226" y="2870"/>
                </a:lnTo>
                <a:lnTo>
                  <a:pt x="6934" y="2997"/>
                </a:lnTo>
                <a:lnTo>
                  <a:pt x="6477" y="3187"/>
                </a:lnTo>
                <a:lnTo>
                  <a:pt x="7061" y="3390"/>
                </a:lnTo>
                <a:lnTo>
                  <a:pt x="7670" y="3644"/>
                </a:lnTo>
                <a:close/>
              </a:path>
              <a:path w="31115" h="32384">
                <a:moveTo>
                  <a:pt x="8077" y="2057"/>
                </a:moveTo>
                <a:lnTo>
                  <a:pt x="7353" y="2362"/>
                </a:lnTo>
                <a:lnTo>
                  <a:pt x="7213" y="2425"/>
                </a:lnTo>
                <a:lnTo>
                  <a:pt x="7378" y="2463"/>
                </a:lnTo>
                <a:lnTo>
                  <a:pt x="7734" y="2717"/>
                </a:lnTo>
                <a:lnTo>
                  <a:pt x="8077" y="2057"/>
                </a:lnTo>
                <a:close/>
              </a:path>
              <a:path w="31115" h="32384">
                <a:moveTo>
                  <a:pt x="8204" y="12128"/>
                </a:moveTo>
                <a:lnTo>
                  <a:pt x="7937" y="11201"/>
                </a:lnTo>
                <a:lnTo>
                  <a:pt x="7480" y="10058"/>
                </a:lnTo>
                <a:lnTo>
                  <a:pt x="6997" y="8674"/>
                </a:lnTo>
                <a:lnTo>
                  <a:pt x="7797" y="7493"/>
                </a:lnTo>
                <a:lnTo>
                  <a:pt x="6692" y="7810"/>
                </a:lnTo>
                <a:lnTo>
                  <a:pt x="6464" y="8966"/>
                </a:lnTo>
                <a:lnTo>
                  <a:pt x="6870" y="10134"/>
                </a:lnTo>
                <a:lnTo>
                  <a:pt x="6845" y="11531"/>
                </a:lnTo>
                <a:lnTo>
                  <a:pt x="8204" y="12128"/>
                </a:lnTo>
                <a:close/>
              </a:path>
              <a:path w="31115" h="32384">
                <a:moveTo>
                  <a:pt x="8343" y="4978"/>
                </a:moveTo>
                <a:lnTo>
                  <a:pt x="6794" y="5181"/>
                </a:lnTo>
                <a:lnTo>
                  <a:pt x="6934" y="4635"/>
                </a:lnTo>
                <a:lnTo>
                  <a:pt x="6692" y="4978"/>
                </a:lnTo>
                <a:lnTo>
                  <a:pt x="6578" y="5676"/>
                </a:lnTo>
                <a:lnTo>
                  <a:pt x="6756" y="5753"/>
                </a:lnTo>
                <a:lnTo>
                  <a:pt x="5499" y="7505"/>
                </a:lnTo>
                <a:lnTo>
                  <a:pt x="6527" y="7327"/>
                </a:lnTo>
                <a:lnTo>
                  <a:pt x="7670" y="6565"/>
                </a:lnTo>
                <a:lnTo>
                  <a:pt x="6451" y="6337"/>
                </a:lnTo>
                <a:lnTo>
                  <a:pt x="6692" y="5956"/>
                </a:lnTo>
                <a:lnTo>
                  <a:pt x="6794" y="5765"/>
                </a:lnTo>
                <a:lnTo>
                  <a:pt x="7975" y="5181"/>
                </a:lnTo>
                <a:lnTo>
                  <a:pt x="8343" y="4978"/>
                </a:lnTo>
                <a:close/>
              </a:path>
              <a:path w="31115" h="32384">
                <a:moveTo>
                  <a:pt x="8940" y="927"/>
                </a:moveTo>
                <a:lnTo>
                  <a:pt x="8458" y="1003"/>
                </a:lnTo>
                <a:lnTo>
                  <a:pt x="8191" y="1117"/>
                </a:lnTo>
                <a:lnTo>
                  <a:pt x="8039" y="1181"/>
                </a:lnTo>
                <a:lnTo>
                  <a:pt x="8521" y="1104"/>
                </a:lnTo>
                <a:lnTo>
                  <a:pt x="8788" y="990"/>
                </a:lnTo>
                <a:lnTo>
                  <a:pt x="8940" y="927"/>
                </a:lnTo>
                <a:close/>
              </a:path>
              <a:path w="31115" h="32384">
                <a:moveTo>
                  <a:pt x="9182" y="6654"/>
                </a:moveTo>
                <a:lnTo>
                  <a:pt x="8572" y="6756"/>
                </a:lnTo>
                <a:lnTo>
                  <a:pt x="8293" y="6870"/>
                </a:lnTo>
                <a:lnTo>
                  <a:pt x="8013" y="6985"/>
                </a:lnTo>
                <a:lnTo>
                  <a:pt x="8623" y="6896"/>
                </a:lnTo>
                <a:lnTo>
                  <a:pt x="8902" y="6781"/>
                </a:lnTo>
                <a:lnTo>
                  <a:pt x="9182" y="6654"/>
                </a:lnTo>
                <a:close/>
              </a:path>
              <a:path w="31115" h="32384">
                <a:moveTo>
                  <a:pt x="9194" y="7124"/>
                </a:moveTo>
                <a:lnTo>
                  <a:pt x="8712" y="7200"/>
                </a:lnTo>
                <a:lnTo>
                  <a:pt x="8445" y="7315"/>
                </a:lnTo>
                <a:lnTo>
                  <a:pt x="8293" y="7378"/>
                </a:lnTo>
                <a:lnTo>
                  <a:pt x="8775" y="7302"/>
                </a:lnTo>
                <a:lnTo>
                  <a:pt x="9042" y="7188"/>
                </a:lnTo>
                <a:lnTo>
                  <a:pt x="9194" y="7124"/>
                </a:lnTo>
                <a:close/>
              </a:path>
              <a:path w="31115" h="32384">
                <a:moveTo>
                  <a:pt x="9194" y="3467"/>
                </a:moveTo>
                <a:lnTo>
                  <a:pt x="8712" y="3543"/>
                </a:lnTo>
                <a:lnTo>
                  <a:pt x="8445" y="3657"/>
                </a:lnTo>
                <a:lnTo>
                  <a:pt x="8293" y="3721"/>
                </a:lnTo>
                <a:lnTo>
                  <a:pt x="8775" y="3644"/>
                </a:lnTo>
                <a:lnTo>
                  <a:pt x="9042" y="3530"/>
                </a:lnTo>
                <a:lnTo>
                  <a:pt x="9194" y="3467"/>
                </a:lnTo>
                <a:close/>
              </a:path>
              <a:path w="31115" h="32384">
                <a:moveTo>
                  <a:pt x="9207" y="12496"/>
                </a:moveTo>
                <a:lnTo>
                  <a:pt x="7213" y="12928"/>
                </a:lnTo>
                <a:lnTo>
                  <a:pt x="6515" y="13220"/>
                </a:lnTo>
                <a:lnTo>
                  <a:pt x="8470" y="12814"/>
                </a:lnTo>
                <a:lnTo>
                  <a:pt x="9207" y="12496"/>
                </a:lnTo>
                <a:close/>
              </a:path>
              <a:path w="31115" h="32384">
                <a:moveTo>
                  <a:pt x="9715" y="3124"/>
                </a:moveTo>
                <a:lnTo>
                  <a:pt x="9232" y="3200"/>
                </a:lnTo>
                <a:lnTo>
                  <a:pt x="8966" y="3314"/>
                </a:lnTo>
                <a:lnTo>
                  <a:pt x="8813" y="3378"/>
                </a:lnTo>
                <a:lnTo>
                  <a:pt x="9296" y="3302"/>
                </a:lnTo>
                <a:lnTo>
                  <a:pt x="9563" y="3187"/>
                </a:lnTo>
                <a:lnTo>
                  <a:pt x="9715" y="3124"/>
                </a:lnTo>
                <a:close/>
              </a:path>
              <a:path w="31115" h="32384">
                <a:moveTo>
                  <a:pt x="9753" y="11645"/>
                </a:moveTo>
                <a:lnTo>
                  <a:pt x="8204" y="12128"/>
                </a:lnTo>
                <a:lnTo>
                  <a:pt x="7531" y="12636"/>
                </a:lnTo>
                <a:lnTo>
                  <a:pt x="7658" y="12738"/>
                </a:lnTo>
                <a:lnTo>
                  <a:pt x="8255" y="12268"/>
                </a:lnTo>
                <a:lnTo>
                  <a:pt x="9753" y="11645"/>
                </a:lnTo>
                <a:close/>
              </a:path>
              <a:path w="31115" h="32384">
                <a:moveTo>
                  <a:pt x="9804" y="10947"/>
                </a:moveTo>
                <a:lnTo>
                  <a:pt x="9753" y="10210"/>
                </a:lnTo>
                <a:lnTo>
                  <a:pt x="9423" y="9829"/>
                </a:lnTo>
                <a:lnTo>
                  <a:pt x="9702" y="9626"/>
                </a:lnTo>
                <a:lnTo>
                  <a:pt x="9626" y="8940"/>
                </a:lnTo>
                <a:lnTo>
                  <a:pt x="9372" y="8940"/>
                </a:lnTo>
                <a:lnTo>
                  <a:pt x="9372" y="8153"/>
                </a:lnTo>
                <a:lnTo>
                  <a:pt x="9601" y="7759"/>
                </a:lnTo>
                <a:lnTo>
                  <a:pt x="9258" y="7797"/>
                </a:lnTo>
                <a:lnTo>
                  <a:pt x="9715" y="7264"/>
                </a:lnTo>
                <a:lnTo>
                  <a:pt x="7924" y="7670"/>
                </a:lnTo>
                <a:lnTo>
                  <a:pt x="8559" y="7797"/>
                </a:lnTo>
                <a:lnTo>
                  <a:pt x="8432" y="7924"/>
                </a:lnTo>
                <a:lnTo>
                  <a:pt x="7505" y="8305"/>
                </a:lnTo>
                <a:lnTo>
                  <a:pt x="7505" y="8432"/>
                </a:lnTo>
                <a:lnTo>
                  <a:pt x="8547" y="8051"/>
                </a:lnTo>
                <a:lnTo>
                  <a:pt x="9156" y="8051"/>
                </a:lnTo>
                <a:lnTo>
                  <a:pt x="8496" y="8686"/>
                </a:lnTo>
                <a:lnTo>
                  <a:pt x="8445" y="9321"/>
                </a:lnTo>
                <a:lnTo>
                  <a:pt x="8559" y="10083"/>
                </a:lnTo>
                <a:lnTo>
                  <a:pt x="9804" y="10947"/>
                </a:lnTo>
                <a:close/>
              </a:path>
              <a:path w="31115" h="32384">
                <a:moveTo>
                  <a:pt x="9804" y="2870"/>
                </a:moveTo>
                <a:lnTo>
                  <a:pt x="8864" y="3022"/>
                </a:lnTo>
                <a:lnTo>
                  <a:pt x="7759" y="3492"/>
                </a:lnTo>
                <a:lnTo>
                  <a:pt x="9474" y="3022"/>
                </a:lnTo>
                <a:lnTo>
                  <a:pt x="9804" y="2870"/>
                </a:lnTo>
                <a:close/>
              </a:path>
              <a:path w="31115" h="32384">
                <a:moveTo>
                  <a:pt x="10071" y="11518"/>
                </a:moveTo>
                <a:lnTo>
                  <a:pt x="10033" y="11099"/>
                </a:lnTo>
                <a:lnTo>
                  <a:pt x="9804" y="10947"/>
                </a:lnTo>
                <a:lnTo>
                  <a:pt x="9791" y="11353"/>
                </a:lnTo>
                <a:lnTo>
                  <a:pt x="10071" y="11518"/>
                </a:lnTo>
                <a:close/>
              </a:path>
              <a:path w="31115" h="32384">
                <a:moveTo>
                  <a:pt x="10134" y="2108"/>
                </a:moveTo>
                <a:lnTo>
                  <a:pt x="9525" y="2197"/>
                </a:lnTo>
                <a:lnTo>
                  <a:pt x="9245" y="2311"/>
                </a:lnTo>
                <a:lnTo>
                  <a:pt x="8966" y="2438"/>
                </a:lnTo>
                <a:lnTo>
                  <a:pt x="9575" y="2336"/>
                </a:lnTo>
                <a:lnTo>
                  <a:pt x="10134" y="2108"/>
                </a:lnTo>
                <a:close/>
              </a:path>
              <a:path w="31115" h="32384">
                <a:moveTo>
                  <a:pt x="10160" y="16230"/>
                </a:moveTo>
                <a:lnTo>
                  <a:pt x="10071" y="15659"/>
                </a:lnTo>
                <a:lnTo>
                  <a:pt x="9588" y="16306"/>
                </a:lnTo>
                <a:lnTo>
                  <a:pt x="9753" y="15214"/>
                </a:lnTo>
                <a:lnTo>
                  <a:pt x="9144" y="15481"/>
                </a:lnTo>
                <a:lnTo>
                  <a:pt x="9398" y="14986"/>
                </a:lnTo>
                <a:lnTo>
                  <a:pt x="8674" y="15290"/>
                </a:lnTo>
                <a:lnTo>
                  <a:pt x="8534" y="15354"/>
                </a:lnTo>
                <a:lnTo>
                  <a:pt x="8699" y="15392"/>
                </a:lnTo>
                <a:lnTo>
                  <a:pt x="8928" y="15570"/>
                </a:lnTo>
                <a:lnTo>
                  <a:pt x="8788" y="15621"/>
                </a:lnTo>
                <a:lnTo>
                  <a:pt x="8242" y="15849"/>
                </a:lnTo>
                <a:lnTo>
                  <a:pt x="8940" y="16141"/>
                </a:lnTo>
                <a:lnTo>
                  <a:pt x="9550" y="16560"/>
                </a:lnTo>
                <a:lnTo>
                  <a:pt x="9563" y="16408"/>
                </a:lnTo>
                <a:lnTo>
                  <a:pt x="10160" y="16230"/>
                </a:lnTo>
                <a:close/>
              </a:path>
              <a:path w="31115" h="32384">
                <a:moveTo>
                  <a:pt x="10325" y="2324"/>
                </a:moveTo>
                <a:lnTo>
                  <a:pt x="9626" y="2400"/>
                </a:lnTo>
                <a:lnTo>
                  <a:pt x="9334" y="2527"/>
                </a:lnTo>
                <a:lnTo>
                  <a:pt x="8966" y="2679"/>
                </a:lnTo>
                <a:lnTo>
                  <a:pt x="9664" y="2603"/>
                </a:lnTo>
                <a:lnTo>
                  <a:pt x="9956" y="2476"/>
                </a:lnTo>
                <a:lnTo>
                  <a:pt x="10325" y="2324"/>
                </a:lnTo>
                <a:close/>
              </a:path>
              <a:path w="31115" h="32384">
                <a:moveTo>
                  <a:pt x="10375" y="3073"/>
                </a:moveTo>
                <a:lnTo>
                  <a:pt x="9055" y="3568"/>
                </a:lnTo>
                <a:lnTo>
                  <a:pt x="8902" y="3619"/>
                </a:lnTo>
                <a:lnTo>
                  <a:pt x="9144" y="3683"/>
                </a:lnTo>
                <a:lnTo>
                  <a:pt x="8445" y="4254"/>
                </a:lnTo>
                <a:lnTo>
                  <a:pt x="8826" y="4419"/>
                </a:lnTo>
                <a:lnTo>
                  <a:pt x="8813" y="4724"/>
                </a:lnTo>
                <a:lnTo>
                  <a:pt x="8813" y="4902"/>
                </a:lnTo>
                <a:lnTo>
                  <a:pt x="8280" y="6210"/>
                </a:lnTo>
                <a:lnTo>
                  <a:pt x="9182" y="4991"/>
                </a:lnTo>
                <a:lnTo>
                  <a:pt x="9055" y="4127"/>
                </a:lnTo>
                <a:lnTo>
                  <a:pt x="9156" y="3860"/>
                </a:lnTo>
                <a:lnTo>
                  <a:pt x="10375" y="3073"/>
                </a:lnTo>
                <a:close/>
              </a:path>
              <a:path w="31115" h="32384">
                <a:moveTo>
                  <a:pt x="10414" y="16637"/>
                </a:moveTo>
                <a:lnTo>
                  <a:pt x="10325" y="16383"/>
                </a:lnTo>
                <a:lnTo>
                  <a:pt x="9601" y="16687"/>
                </a:lnTo>
                <a:lnTo>
                  <a:pt x="10414" y="16637"/>
                </a:lnTo>
                <a:close/>
              </a:path>
              <a:path w="31115" h="32384">
                <a:moveTo>
                  <a:pt x="10515" y="12915"/>
                </a:moveTo>
                <a:lnTo>
                  <a:pt x="8191" y="12966"/>
                </a:lnTo>
                <a:lnTo>
                  <a:pt x="6985" y="13487"/>
                </a:lnTo>
                <a:lnTo>
                  <a:pt x="9804" y="13208"/>
                </a:lnTo>
                <a:lnTo>
                  <a:pt x="9309" y="13423"/>
                </a:lnTo>
                <a:lnTo>
                  <a:pt x="10515" y="12915"/>
                </a:lnTo>
                <a:close/>
              </a:path>
              <a:path w="31115" h="32384">
                <a:moveTo>
                  <a:pt x="10528" y="15036"/>
                </a:moveTo>
                <a:lnTo>
                  <a:pt x="10325" y="14655"/>
                </a:lnTo>
                <a:lnTo>
                  <a:pt x="10350" y="14147"/>
                </a:lnTo>
                <a:lnTo>
                  <a:pt x="9893" y="13893"/>
                </a:lnTo>
                <a:lnTo>
                  <a:pt x="8978" y="13512"/>
                </a:lnTo>
                <a:lnTo>
                  <a:pt x="8191" y="14528"/>
                </a:lnTo>
                <a:lnTo>
                  <a:pt x="9715" y="14655"/>
                </a:lnTo>
                <a:lnTo>
                  <a:pt x="10071" y="15659"/>
                </a:lnTo>
                <a:lnTo>
                  <a:pt x="10528" y="15036"/>
                </a:lnTo>
                <a:close/>
              </a:path>
              <a:path w="31115" h="32384">
                <a:moveTo>
                  <a:pt x="10896" y="20878"/>
                </a:moveTo>
                <a:lnTo>
                  <a:pt x="10591" y="20167"/>
                </a:lnTo>
                <a:lnTo>
                  <a:pt x="10566" y="20751"/>
                </a:lnTo>
                <a:lnTo>
                  <a:pt x="10896" y="20878"/>
                </a:lnTo>
                <a:close/>
              </a:path>
              <a:path w="31115" h="32384">
                <a:moveTo>
                  <a:pt x="11264" y="21323"/>
                </a:moveTo>
                <a:lnTo>
                  <a:pt x="11036" y="21348"/>
                </a:lnTo>
                <a:lnTo>
                  <a:pt x="11264" y="21323"/>
                </a:lnTo>
                <a:close/>
              </a:path>
              <a:path w="31115" h="32384">
                <a:moveTo>
                  <a:pt x="11480" y="8686"/>
                </a:moveTo>
                <a:lnTo>
                  <a:pt x="11137" y="8763"/>
                </a:lnTo>
                <a:lnTo>
                  <a:pt x="11480" y="8686"/>
                </a:lnTo>
                <a:close/>
              </a:path>
              <a:path w="31115" h="32384">
                <a:moveTo>
                  <a:pt x="11518" y="6210"/>
                </a:moveTo>
                <a:lnTo>
                  <a:pt x="10972" y="5892"/>
                </a:lnTo>
                <a:lnTo>
                  <a:pt x="9817" y="6400"/>
                </a:lnTo>
                <a:lnTo>
                  <a:pt x="10502" y="5892"/>
                </a:lnTo>
                <a:lnTo>
                  <a:pt x="9702" y="6400"/>
                </a:lnTo>
                <a:lnTo>
                  <a:pt x="9499" y="6527"/>
                </a:lnTo>
                <a:lnTo>
                  <a:pt x="11518" y="6210"/>
                </a:lnTo>
                <a:close/>
              </a:path>
              <a:path w="31115" h="32384">
                <a:moveTo>
                  <a:pt x="11569" y="20853"/>
                </a:moveTo>
                <a:lnTo>
                  <a:pt x="11214" y="20878"/>
                </a:lnTo>
                <a:lnTo>
                  <a:pt x="10807" y="21056"/>
                </a:lnTo>
                <a:lnTo>
                  <a:pt x="11150" y="21259"/>
                </a:lnTo>
                <a:lnTo>
                  <a:pt x="11569" y="20853"/>
                </a:lnTo>
                <a:close/>
              </a:path>
              <a:path w="31115" h="32384">
                <a:moveTo>
                  <a:pt x="11569" y="1117"/>
                </a:moveTo>
                <a:lnTo>
                  <a:pt x="11087" y="1193"/>
                </a:lnTo>
                <a:lnTo>
                  <a:pt x="10820" y="1308"/>
                </a:lnTo>
                <a:lnTo>
                  <a:pt x="10668" y="1371"/>
                </a:lnTo>
                <a:lnTo>
                  <a:pt x="11150" y="1295"/>
                </a:lnTo>
                <a:lnTo>
                  <a:pt x="11417" y="1181"/>
                </a:lnTo>
                <a:lnTo>
                  <a:pt x="11569" y="1117"/>
                </a:lnTo>
                <a:close/>
              </a:path>
              <a:path w="31115" h="32384">
                <a:moveTo>
                  <a:pt x="11582" y="20701"/>
                </a:moveTo>
                <a:lnTo>
                  <a:pt x="11036" y="20878"/>
                </a:lnTo>
                <a:lnTo>
                  <a:pt x="11264" y="20853"/>
                </a:lnTo>
                <a:lnTo>
                  <a:pt x="11506" y="20751"/>
                </a:lnTo>
                <a:close/>
              </a:path>
              <a:path w="31115" h="32384">
                <a:moveTo>
                  <a:pt x="11747" y="15773"/>
                </a:moveTo>
                <a:lnTo>
                  <a:pt x="10439" y="16154"/>
                </a:lnTo>
                <a:lnTo>
                  <a:pt x="10325" y="16383"/>
                </a:lnTo>
                <a:lnTo>
                  <a:pt x="11747" y="15773"/>
                </a:lnTo>
                <a:close/>
              </a:path>
              <a:path w="31115" h="32384">
                <a:moveTo>
                  <a:pt x="11836" y="0"/>
                </a:moveTo>
                <a:lnTo>
                  <a:pt x="11112" y="304"/>
                </a:lnTo>
                <a:lnTo>
                  <a:pt x="10972" y="368"/>
                </a:lnTo>
                <a:lnTo>
                  <a:pt x="11137" y="406"/>
                </a:lnTo>
                <a:lnTo>
                  <a:pt x="11493" y="660"/>
                </a:lnTo>
                <a:lnTo>
                  <a:pt x="11836" y="0"/>
                </a:lnTo>
                <a:close/>
              </a:path>
              <a:path w="31115" h="32384">
                <a:moveTo>
                  <a:pt x="11861" y="23964"/>
                </a:moveTo>
                <a:lnTo>
                  <a:pt x="11328" y="24180"/>
                </a:lnTo>
                <a:lnTo>
                  <a:pt x="11861" y="24053"/>
                </a:lnTo>
                <a:close/>
              </a:path>
              <a:path w="31115" h="32384">
                <a:moveTo>
                  <a:pt x="11899" y="24142"/>
                </a:moveTo>
                <a:lnTo>
                  <a:pt x="11176" y="24307"/>
                </a:lnTo>
                <a:lnTo>
                  <a:pt x="11899" y="24142"/>
                </a:lnTo>
                <a:close/>
              </a:path>
              <a:path w="31115" h="32384">
                <a:moveTo>
                  <a:pt x="11925" y="8813"/>
                </a:moveTo>
                <a:lnTo>
                  <a:pt x="11557" y="8877"/>
                </a:lnTo>
                <a:lnTo>
                  <a:pt x="11925" y="8813"/>
                </a:lnTo>
                <a:close/>
              </a:path>
              <a:path w="31115" h="32384">
                <a:moveTo>
                  <a:pt x="12052" y="5156"/>
                </a:moveTo>
                <a:lnTo>
                  <a:pt x="11760" y="5283"/>
                </a:lnTo>
                <a:lnTo>
                  <a:pt x="12001" y="5461"/>
                </a:lnTo>
                <a:lnTo>
                  <a:pt x="12052" y="5156"/>
                </a:lnTo>
                <a:close/>
              </a:path>
              <a:path w="31115" h="32384">
                <a:moveTo>
                  <a:pt x="12255" y="21894"/>
                </a:moveTo>
                <a:lnTo>
                  <a:pt x="12039" y="21894"/>
                </a:lnTo>
                <a:lnTo>
                  <a:pt x="12255" y="21894"/>
                </a:lnTo>
                <a:close/>
              </a:path>
              <a:path w="31115" h="32384">
                <a:moveTo>
                  <a:pt x="12268" y="15544"/>
                </a:moveTo>
                <a:lnTo>
                  <a:pt x="11747" y="15773"/>
                </a:lnTo>
                <a:lnTo>
                  <a:pt x="12268" y="15621"/>
                </a:lnTo>
                <a:close/>
              </a:path>
              <a:path w="31115" h="32384">
                <a:moveTo>
                  <a:pt x="12331" y="12903"/>
                </a:moveTo>
                <a:lnTo>
                  <a:pt x="11887" y="13004"/>
                </a:lnTo>
                <a:lnTo>
                  <a:pt x="10985" y="12750"/>
                </a:lnTo>
                <a:lnTo>
                  <a:pt x="11010" y="12623"/>
                </a:lnTo>
                <a:lnTo>
                  <a:pt x="11112" y="12115"/>
                </a:lnTo>
                <a:lnTo>
                  <a:pt x="10071" y="11518"/>
                </a:lnTo>
                <a:lnTo>
                  <a:pt x="10147" y="12369"/>
                </a:lnTo>
                <a:lnTo>
                  <a:pt x="9575" y="12623"/>
                </a:lnTo>
                <a:lnTo>
                  <a:pt x="9817" y="12877"/>
                </a:lnTo>
                <a:lnTo>
                  <a:pt x="10731" y="12623"/>
                </a:lnTo>
                <a:lnTo>
                  <a:pt x="11125" y="12877"/>
                </a:lnTo>
                <a:lnTo>
                  <a:pt x="11226" y="13131"/>
                </a:lnTo>
                <a:lnTo>
                  <a:pt x="12001" y="13004"/>
                </a:lnTo>
                <a:lnTo>
                  <a:pt x="12331" y="12903"/>
                </a:lnTo>
                <a:close/>
              </a:path>
              <a:path w="31115" h="32384">
                <a:moveTo>
                  <a:pt x="12357" y="22783"/>
                </a:moveTo>
                <a:lnTo>
                  <a:pt x="12153" y="22783"/>
                </a:lnTo>
                <a:lnTo>
                  <a:pt x="12357" y="22783"/>
                </a:lnTo>
                <a:close/>
              </a:path>
              <a:path w="31115" h="32384">
                <a:moveTo>
                  <a:pt x="12357" y="8039"/>
                </a:moveTo>
                <a:lnTo>
                  <a:pt x="12039" y="8153"/>
                </a:lnTo>
                <a:lnTo>
                  <a:pt x="12344" y="8432"/>
                </a:lnTo>
                <a:lnTo>
                  <a:pt x="12357" y="8039"/>
                </a:lnTo>
                <a:close/>
              </a:path>
              <a:path w="31115" h="32384">
                <a:moveTo>
                  <a:pt x="12547" y="23126"/>
                </a:moveTo>
                <a:lnTo>
                  <a:pt x="12369" y="23164"/>
                </a:lnTo>
                <a:lnTo>
                  <a:pt x="12547" y="23126"/>
                </a:lnTo>
                <a:close/>
              </a:path>
              <a:path w="31115" h="32384">
                <a:moveTo>
                  <a:pt x="12560" y="22644"/>
                </a:moveTo>
                <a:lnTo>
                  <a:pt x="12509" y="22364"/>
                </a:lnTo>
                <a:lnTo>
                  <a:pt x="12077" y="21932"/>
                </a:lnTo>
                <a:lnTo>
                  <a:pt x="11912" y="21971"/>
                </a:lnTo>
                <a:lnTo>
                  <a:pt x="12319" y="22720"/>
                </a:lnTo>
                <a:lnTo>
                  <a:pt x="12560" y="22644"/>
                </a:lnTo>
                <a:close/>
              </a:path>
              <a:path w="31115" h="32384">
                <a:moveTo>
                  <a:pt x="12661" y="5461"/>
                </a:moveTo>
                <a:lnTo>
                  <a:pt x="12458" y="5359"/>
                </a:lnTo>
                <a:lnTo>
                  <a:pt x="12268" y="5461"/>
                </a:lnTo>
                <a:lnTo>
                  <a:pt x="12280" y="5727"/>
                </a:lnTo>
                <a:lnTo>
                  <a:pt x="12661" y="5461"/>
                </a:lnTo>
                <a:close/>
              </a:path>
              <a:path w="31115" h="32384">
                <a:moveTo>
                  <a:pt x="12738" y="13131"/>
                </a:moveTo>
                <a:lnTo>
                  <a:pt x="12382" y="13258"/>
                </a:lnTo>
                <a:lnTo>
                  <a:pt x="12674" y="13258"/>
                </a:lnTo>
                <a:lnTo>
                  <a:pt x="12738" y="13131"/>
                </a:lnTo>
                <a:close/>
              </a:path>
              <a:path w="31115" h="32384">
                <a:moveTo>
                  <a:pt x="12750" y="18719"/>
                </a:moveTo>
                <a:lnTo>
                  <a:pt x="12522" y="18834"/>
                </a:lnTo>
                <a:lnTo>
                  <a:pt x="12585" y="18973"/>
                </a:lnTo>
                <a:lnTo>
                  <a:pt x="12700" y="18846"/>
                </a:lnTo>
                <a:lnTo>
                  <a:pt x="12750" y="18719"/>
                </a:lnTo>
                <a:close/>
              </a:path>
              <a:path w="31115" h="32384">
                <a:moveTo>
                  <a:pt x="12776" y="9626"/>
                </a:moveTo>
                <a:lnTo>
                  <a:pt x="12763" y="9474"/>
                </a:lnTo>
                <a:lnTo>
                  <a:pt x="12534" y="9537"/>
                </a:lnTo>
                <a:lnTo>
                  <a:pt x="12573" y="9677"/>
                </a:lnTo>
                <a:lnTo>
                  <a:pt x="12776" y="9626"/>
                </a:lnTo>
                <a:close/>
              </a:path>
              <a:path w="31115" h="32384">
                <a:moveTo>
                  <a:pt x="12928" y="22910"/>
                </a:moveTo>
                <a:lnTo>
                  <a:pt x="12585" y="22910"/>
                </a:lnTo>
                <a:lnTo>
                  <a:pt x="12865" y="22783"/>
                </a:lnTo>
                <a:lnTo>
                  <a:pt x="12357" y="22783"/>
                </a:lnTo>
                <a:lnTo>
                  <a:pt x="12522" y="23101"/>
                </a:lnTo>
                <a:lnTo>
                  <a:pt x="12928" y="22910"/>
                </a:lnTo>
                <a:close/>
              </a:path>
              <a:path w="31115" h="32384">
                <a:moveTo>
                  <a:pt x="12928" y="12750"/>
                </a:moveTo>
                <a:lnTo>
                  <a:pt x="12331" y="12903"/>
                </a:lnTo>
                <a:lnTo>
                  <a:pt x="12903" y="12801"/>
                </a:lnTo>
                <a:close/>
              </a:path>
              <a:path w="31115" h="32384">
                <a:moveTo>
                  <a:pt x="12954" y="21767"/>
                </a:moveTo>
                <a:lnTo>
                  <a:pt x="12268" y="21780"/>
                </a:lnTo>
                <a:lnTo>
                  <a:pt x="12725" y="21882"/>
                </a:lnTo>
                <a:lnTo>
                  <a:pt x="12954" y="21767"/>
                </a:lnTo>
                <a:close/>
              </a:path>
              <a:path w="31115" h="32384">
                <a:moveTo>
                  <a:pt x="13017" y="13030"/>
                </a:moveTo>
                <a:lnTo>
                  <a:pt x="12941" y="12788"/>
                </a:lnTo>
                <a:lnTo>
                  <a:pt x="12738" y="13131"/>
                </a:lnTo>
                <a:lnTo>
                  <a:pt x="13017" y="13030"/>
                </a:lnTo>
                <a:close/>
              </a:path>
              <a:path w="31115" h="32384">
                <a:moveTo>
                  <a:pt x="13119" y="3695"/>
                </a:moveTo>
                <a:lnTo>
                  <a:pt x="12636" y="3771"/>
                </a:lnTo>
                <a:lnTo>
                  <a:pt x="12369" y="3886"/>
                </a:lnTo>
                <a:lnTo>
                  <a:pt x="12217" y="3949"/>
                </a:lnTo>
                <a:lnTo>
                  <a:pt x="12700" y="3873"/>
                </a:lnTo>
                <a:lnTo>
                  <a:pt x="12966" y="3759"/>
                </a:lnTo>
                <a:lnTo>
                  <a:pt x="13119" y="3695"/>
                </a:lnTo>
                <a:close/>
              </a:path>
              <a:path w="31115" h="32384">
                <a:moveTo>
                  <a:pt x="13436" y="1536"/>
                </a:moveTo>
                <a:lnTo>
                  <a:pt x="13398" y="838"/>
                </a:lnTo>
                <a:lnTo>
                  <a:pt x="12687" y="1143"/>
                </a:lnTo>
                <a:lnTo>
                  <a:pt x="12496" y="1231"/>
                </a:lnTo>
                <a:lnTo>
                  <a:pt x="11798" y="1308"/>
                </a:lnTo>
                <a:lnTo>
                  <a:pt x="11506" y="1435"/>
                </a:lnTo>
                <a:lnTo>
                  <a:pt x="11137" y="1587"/>
                </a:lnTo>
                <a:lnTo>
                  <a:pt x="11836" y="1511"/>
                </a:lnTo>
                <a:lnTo>
                  <a:pt x="12128" y="1384"/>
                </a:lnTo>
                <a:lnTo>
                  <a:pt x="12788" y="1435"/>
                </a:lnTo>
                <a:lnTo>
                  <a:pt x="13436" y="1536"/>
                </a:lnTo>
                <a:close/>
              </a:path>
              <a:path w="31115" h="32384">
                <a:moveTo>
                  <a:pt x="13550" y="19634"/>
                </a:moveTo>
                <a:lnTo>
                  <a:pt x="12674" y="19735"/>
                </a:lnTo>
                <a:lnTo>
                  <a:pt x="12217" y="18973"/>
                </a:lnTo>
                <a:lnTo>
                  <a:pt x="12484" y="18846"/>
                </a:lnTo>
                <a:lnTo>
                  <a:pt x="12407" y="18592"/>
                </a:lnTo>
                <a:lnTo>
                  <a:pt x="12293" y="18364"/>
                </a:lnTo>
                <a:lnTo>
                  <a:pt x="12166" y="18084"/>
                </a:lnTo>
                <a:lnTo>
                  <a:pt x="12153" y="16941"/>
                </a:lnTo>
                <a:lnTo>
                  <a:pt x="11569" y="16560"/>
                </a:lnTo>
                <a:lnTo>
                  <a:pt x="10566" y="16624"/>
                </a:lnTo>
                <a:lnTo>
                  <a:pt x="10477" y="16814"/>
                </a:lnTo>
                <a:lnTo>
                  <a:pt x="11341" y="17551"/>
                </a:lnTo>
                <a:lnTo>
                  <a:pt x="11607" y="18313"/>
                </a:lnTo>
                <a:lnTo>
                  <a:pt x="10375" y="18300"/>
                </a:lnTo>
                <a:lnTo>
                  <a:pt x="10109" y="17843"/>
                </a:lnTo>
                <a:lnTo>
                  <a:pt x="10477" y="17665"/>
                </a:lnTo>
                <a:lnTo>
                  <a:pt x="10007" y="17399"/>
                </a:lnTo>
                <a:lnTo>
                  <a:pt x="9880" y="17043"/>
                </a:lnTo>
                <a:lnTo>
                  <a:pt x="9448" y="17487"/>
                </a:lnTo>
                <a:lnTo>
                  <a:pt x="8826" y="18110"/>
                </a:lnTo>
                <a:lnTo>
                  <a:pt x="9639" y="18262"/>
                </a:lnTo>
                <a:lnTo>
                  <a:pt x="9855" y="18656"/>
                </a:lnTo>
                <a:lnTo>
                  <a:pt x="10007" y="18910"/>
                </a:lnTo>
                <a:lnTo>
                  <a:pt x="11239" y="18910"/>
                </a:lnTo>
                <a:lnTo>
                  <a:pt x="11734" y="18669"/>
                </a:lnTo>
                <a:lnTo>
                  <a:pt x="11849" y="18973"/>
                </a:lnTo>
                <a:lnTo>
                  <a:pt x="11963" y="19989"/>
                </a:lnTo>
                <a:lnTo>
                  <a:pt x="11747" y="20066"/>
                </a:lnTo>
                <a:lnTo>
                  <a:pt x="11938" y="20116"/>
                </a:lnTo>
                <a:lnTo>
                  <a:pt x="12636" y="19989"/>
                </a:lnTo>
                <a:lnTo>
                  <a:pt x="11976" y="20243"/>
                </a:lnTo>
                <a:lnTo>
                  <a:pt x="11277" y="20370"/>
                </a:lnTo>
                <a:lnTo>
                  <a:pt x="11633" y="20116"/>
                </a:lnTo>
                <a:lnTo>
                  <a:pt x="11633" y="19354"/>
                </a:lnTo>
                <a:lnTo>
                  <a:pt x="11442" y="18973"/>
                </a:lnTo>
                <a:lnTo>
                  <a:pt x="10248" y="19354"/>
                </a:lnTo>
                <a:lnTo>
                  <a:pt x="10591" y="20167"/>
                </a:lnTo>
                <a:lnTo>
                  <a:pt x="11404" y="20599"/>
                </a:lnTo>
                <a:lnTo>
                  <a:pt x="11722" y="20370"/>
                </a:lnTo>
                <a:lnTo>
                  <a:pt x="11963" y="20370"/>
                </a:lnTo>
                <a:lnTo>
                  <a:pt x="11430" y="20599"/>
                </a:lnTo>
                <a:lnTo>
                  <a:pt x="11582" y="20701"/>
                </a:lnTo>
                <a:lnTo>
                  <a:pt x="11798" y="20624"/>
                </a:lnTo>
                <a:lnTo>
                  <a:pt x="11633" y="20701"/>
                </a:lnTo>
                <a:lnTo>
                  <a:pt x="11569" y="20853"/>
                </a:lnTo>
                <a:lnTo>
                  <a:pt x="13538" y="20789"/>
                </a:lnTo>
                <a:lnTo>
                  <a:pt x="13436" y="20624"/>
                </a:lnTo>
                <a:lnTo>
                  <a:pt x="13169" y="20167"/>
                </a:lnTo>
                <a:lnTo>
                  <a:pt x="13246" y="19989"/>
                </a:lnTo>
                <a:lnTo>
                  <a:pt x="13462" y="19735"/>
                </a:lnTo>
                <a:close/>
              </a:path>
              <a:path w="31115" h="32384">
                <a:moveTo>
                  <a:pt x="13754" y="21348"/>
                </a:moveTo>
                <a:lnTo>
                  <a:pt x="13677" y="21031"/>
                </a:lnTo>
                <a:lnTo>
                  <a:pt x="12712" y="21386"/>
                </a:lnTo>
                <a:lnTo>
                  <a:pt x="13677" y="21018"/>
                </a:lnTo>
                <a:lnTo>
                  <a:pt x="11366" y="21310"/>
                </a:lnTo>
                <a:lnTo>
                  <a:pt x="11442" y="21513"/>
                </a:lnTo>
                <a:lnTo>
                  <a:pt x="11684" y="22021"/>
                </a:lnTo>
                <a:lnTo>
                  <a:pt x="11658" y="21513"/>
                </a:lnTo>
                <a:lnTo>
                  <a:pt x="12039" y="21894"/>
                </a:lnTo>
                <a:lnTo>
                  <a:pt x="12268" y="21780"/>
                </a:lnTo>
                <a:lnTo>
                  <a:pt x="12954" y="21767"/>
                </a:lnTo>
                <a:lnTo>
                  <a:pt x="13462" y="21513"/>
                </a:lnTo>
                <a:lnTo>
                  <a:pt x="13677" y="21386"/>
                </a:lnTo>
                <a:close/>
              </a:path>
              <a:path w="31115" h="32384">
                <a:moveTo>
                  <a:pt x="13804" y="19608"/>
                </a:moveTo>
                <a:lnTo>
                  <a:pt x="13792" y="19367"/>
                </a:lnTo>
                <a:lnTo>
                  <a:pt x="13550" y="19634"/>
                </a:lnTo>
                <a:lnTo>
                  <a:pt x="13804" y="19608"/>
                </a:lnTo>
                <a:close/>
              </a:path>
              <a:path w="31115" h="32384">
                <a:moveTo>
                  <a:pt x="13906" y="21412"/>
                </a:moveTo>
                <a:lnTo>
                  <a:pt x="13487" y="21501"/>
                </a:lnTo>
                <a:lnTo>
                  <a:pt x="13906" y="21412"/>
                </a:lnTo>
                <a:close/>
              </a:path>
              <a:path w="31115" h="32384">
                <a:moveTo>
                  <a:pt x="14058" y="190"/>
                </a:moveTo>
                <a:lnTo>
                  <a:pt x="13360" y="266"/>
                </a:lnTo>
                <a:lnTo>
                  <a:pt x="13068" y="393"/>
                </a:lnTo>
                <a:lnTo>
                  <a:pt x="12700" y="546"/>
                </a:lnTo>
                <a:lnTo>
                  <a:pt x="13398" y="457"/>
                </a:lnTo>
                <a:lnTo>
                  <a:pt x="13690" y="342"/>
                </a:lnTo>
                <a:lnTo>
                  <a:pt x="14058" y="190"/>
                </a:lnTo>
                <a:close/>
              </a:path>
              <a:path w="31115" h="32384">
                <a:moveTo>
                  <a:pt x="14147" y="1866"/>
                </a:moveTo>
                <a:lnTo>
                  <a:pt x="12661" y="1905"/>
                </a:lnTo>
                <a:lnTo>
                  <a:pt x="12865" y="1701"/>
                </a:lnTo>
                <a:lnTo>
                  <a:pt x="10998" y="1968"/>
                </a:lnTo>
                <a:lnTo>
                  <a:pt x="11150" y="2260"/>
                </a:lnTo>
                <a:lnTo>
                  <a:pt x="10909" y="2438"/>
                </a:lnTo>
                <a:lnTo>
                  <a:pt x="11201" y="2413"/>
                </a:lnTo>
                <a:lnTo>
                  <a:pt x="11277" y="2616"/>
                </a:lnTo>
                <a:lnTo>
                  <a:pt x="11404" y="3086"/>
                </a:lnTo>
                <a:lnTo>
                  <a:pt x="10452" y="4292"/>
                </a:lnTo>
                <a:lnTo>
                  <a:pt x="10782" y="4838"/>
                </a:lnTo>
                <a:lnTo>
                  <a:pt x="10883" y="5054"/>
                </a:lnTo>
                <a:lnTo>
                  <a:pt x="8966" y="5664"/>
                </a:lnTo>
                <a:lnTo>
                  <a:pt x="8204" y="6400"/>
                </a:lnTo>
                <a:lnTo>
                  <a:pt x="7772" y="6934"/>
                </a:lnTo>
                <a:lnTo>
                  <a:pt x="6527" y="7327"/>
                </a:lnTo>
                <a:lnTo>
                  <a:pt x="6134" y="7620"/>
                </a:lnTo>
                <a:lnTo>
                  <a:pt x="6007" y="7670"/>
                </a:lnTo>
                <a:lnTo>
                  <a:pt x="5727" y="7797"/>
                </a:lnTo>
                <a:lnTo>
                  <a:pt x="6324" y="7708"/>
                </a:lnTo>
                <a:lnTo>
                  <a:pt x="6616" y="7581"/>
                </a:lnTo>
                <a:lnTo>
                  <a:pt x="6896" y="7454"/>
                </a:lnTo>
                <a:lnTo>
                  <a:pt x="6477" y="7531"/>
                </a:lnTo>
                <a:lnTo>
                  <a:pt x="7708" y="7010"/>
                </a:lnTo>
                <a:lnTo>
                  <a:pt x="7505" y="7264"/>
                </a:lnTo>
                <a:lnTo>
                  <a:pt x="8255" y="6781"/>
                </a:lnTo>
                <a:lnTo>
                  <a:pt x="10337" y="5435"/>
                </a:lnTo>
                <a:lnTo>
                  <a:pt x="9982" y="5689"/>
                </a:lnTo>
                <a:lnTo>
                  <a:pt x="10833" y="5664"/>
                </a:lnTo>
                <a:lnTo>
                  <a:pt x="11760" y="5283"/>
                </a:lnTo>
                <a:lnTo>
                  <a:pt x="11417" y="5054"/>
                </a:lnTo>
                <a:lnTo>
                  <a:pt x="11379" y="4203"/>
                </a:lnTo>
                <a:lnTo>
                  <a:pt x="11569" y="3848"/>
                </a:lnTo>
                <a:lnTo>
                  <a:pt x="11455" y="2616"/>
                </a:lnTo>
                <a:lnTo>
                  <a:pt x="11557" y="3530"/>
                </a:lnTo>
                <a:lnTo>
                  <a:pt x="13093" y="3670"/>
                </a:lnTo>
                <a:lnTo>
                  <a:pt x="12509" y="3086"/>
                </a:lnTo>
                <a:lnTo>
                  <a:pt x="12623" y="2908"/>
                </a:lnTo>
                <a:lnTo>
                  <a:pt x="12585" y="2616"/>
                </a:lnTo>
                <a:lnTo>
                  <a:pt x="12166" y="2387"/>
                </a:lnTo>
                <a:lnTo>
                  <a:pt x="13360" y="2197"/>
                </a:lnTo>
                <a:lnTo>
                  <a:pt x="14147" y="1866"/>
                </a:lnTo>
                <a:close/>
              </a:path>
              <a:path w="31115" h="32384">
                <a:moveTo>
                  <a:pt x="14389" y="20751"/>
                </a:moveTo>
                <a:lnTo>
                  <a:pt x="13538" y="20789"/>
                </a:lnTo>
                <a:lnTo>
                  <a:pt x="13677" y="21018"/>
                </a:lnTo>
                <a:lnTo>
                  <a:pt x="14389" y="20751"/>
                </a:lnTo>
                <a:close/>
              </a:path>
              <a:path w="31115" h="32384">
                <a:moveTo>
                  <a:pt x="14427" y="16230"/>
                </a:moveTo>
                <a:lnTo>
                  <a:pt x="14122" y="16306"/>
                </a:lnTo>
                <a:lnTo>
                  <a:pt x="14427" y="16230"/>
                </a:lnTo>
                <a:close/>
              </a:path>
              <a:path w="31115" h="32384">
                <a:moveTo>
                  <a:pt x="14579" y="16167"/>
                </a:moveTo>
                <a:lnTo>
                  <a:pt x="14427" y="16230"/>
                </a:lnTo>
                <a:lnTo>
                  <a:pt x="14566" y="16306"/>
                </a:lnTo>
                <a:lnTo>
                  <a:pt x="14579" y="16167"/>
                </a:lnTo>
                <a:close/>
              </a:path>
              <a:path w="31115" h="32384">
                <a:moveTo>
                  <a:pt x="14605" y="4203"/>
                </a:moveTo>
                <a:lnTo>
                  <a:pt x="11938" y="4267"/>
                </a:lnTo>
                <a:lnTo>
                  <a:pt x="12052" y="5156"/>
                </a:lnTo>
                <a:lnTo>
                  <a:pt x="12458" y="5359"/>
                </a:lnTo>
                <a:lnTo>
                  <a:pt x="12827" y="5156"/>
                </a:lnTo>
                <a:lnTo>
                  <a:pt x="14605" y="4203"/>
                </a:lnTo>
                <a:close/>
              </a:path>
              <a:path w="31115" h="32384">
                <a:moveTo>
                  <a:pt x="15430" y="2971"/>
                </a:moveTo>
                <a:lnTo>
                  <a:pt x="14706" y="3276"/>
                </a:lnTo>
                <a:lnTo>
                  <a:pt x="14566" y="3340"/>
                </a:lnTo>
                <a:lnTo>
                  <a:pt x="14732" y="3378"/>
                </a:lnTo>
                <a:lnTo>
                  <a:pt x="15087" y="3632"/>
                </a:lnTo>
                <a:lnTo>
                  <a:pt x="15430" y="2971"/>
                </a:lnTo>
                <a:close/>
              </a:path>
              <a:path w="31115" h="32384">
                <a:moveTo>
                  <a:pt x="15875" y="508"/>
                </a:moveTo>
                <a:lnTo>
                  <a:pt x="15138" y="825"/>
                </a:lnTo>
                <a:lnTo>
                  <a:pt x="14935" y="914"/>
                </a:lnTo>
                <a:lnTo>
                  <a:pt x="15176" y="952"/>
                </a:lnTo>
                <a:lnTo>
                  <a:pt x="15455" y="1244"/>
                </a:lnTo>
                <a:lnTo>
                  <a:pt x="14744" y="1536"/>
                </a:lnTo>
                <a:lnTo>
                  <a:pt x="14351" y="1701"/>
                </a:lnTo>
                <a:lnTo>
                  <a:pt x="14884" y="1968"/>
                </a:lnTo>
                <a:lnTo>
                  <a:pt x="15494" y="2222"/>
                </a:lnTo>
                <a:lnTo>
                  <a:pt x="15709" y="1130"/>
                </a:lnTo>
                <a:lnTo>
                  <a:pt x="15875" y="508"/>
                </a:lnTo>
                <a:close/>
              </a:path>
              <a:path w="31115" h="32384">
                <a:moveTo>
                  <a:pt x="17462" y="10210"/>
                </a:moveTo>
                <a:lnTo>
                  <a:pt x="16852" y="10312"/>
                </a:lnTo>
                <a:lnTo>
                  <a:pt x="16573" y="10426"/>
                </a:lnTo>
                <a:lnTo>
                  <a:pt x="16294" y="10553"/>
                </a:lnTo>
                <a:lnTo>
                  <a:pt x="16903" y="10452"/>
                </a:lnTo>
                <a:lnTo>
                  <a:pt x="17183" y="10337"/>
                </a:lnTo>
                <a:lnTo>
                  <a:pt x="17462" y="10210"/>
                </a:lnTo>
                <a:close/>
              </a:path>
              <a:path w="31115" h="32384">
                <a:moveTo>
                  <a:pt x="17640" y="9309"/>
                </a:moveTo>
                <a:lnTo>
                  <a:pt x="17157" y="9385"/>
                </a:lnTo>
                <a:lnTo>
                  <a:pt x="16891" y="9499"/>
                </a:lnTo>
                <a:lnTo>
                  <a:pt x="16738" y="9563"/>
                </a:lnTo>
                <a:lnTo>
                  <a:pt x="17221" y="9486"/>
                </a:lnTo>
                <a:lnTo>
                  <a:pt x="17487" y="9372"/>
                </a:lnTo>
                <a:lnTo>
                  <a:pt x="17640" y="9309"/>
                </a:lnTo>
                <a:close/>
              </a:path>
              <a:path w="31115" h="32384">
                <a:moveTo>
                  <a:pt x="18846" y="9372"/>
                </a:moveTo>
                <a:lnTo>
                  <a:pt x="17272" y="9817"/>
                </a:lnTo>
                <a:lnTo>
                  <a:pt x="17030" y="9893"/>
                </a:lnTo>
                <a:lnTo>
                  <a:pt x="16446" y="10083"/>
                </a:lnTo>
                <a:lnTo>
                  <a:pt x="16789" y="10248"/>
                </a:lnTo>
                <a:lnTo>
                  <a:pt x="17665" y="9880"/>
                </a:lnTo>
                <a:lnTo>
                  <a:pt x="18846" y="9372"/>
                </a:lnTo>
                <a:close/>
              </a:path>
              <a:path w="31115" h="32384">
                <a:moveTo>
                  <a:pt x="19761" y="13525"/>
                </a:moveTo>
                <a:lnTo>
                  <a:pt x="19278" y="13601"/>
                </a:lnTo>
                <a:lnTo>
                  <a:pt x="19011" y="13716"/>
                </a:lnTo>
                <a:lnTo>
                  <a:pt x="18859" y="13779"/>
                </a:lnTo>
                <a:lnTo>
                  <a:pt x="19342" y="13703"/>
                </a:lnTo>
                <a:lnTo>
                  <a:pt x="19608" y="13589"/>
                </a:lnTo>
                <a:lnTo>
                  <a:pt x="19761" y="13525"/>
                </a:lnTo>
                <a:close/>
              </a:path>
              <a:path w="31115" h="32384">
                <a:moveTo>
                  <a:pt x="19824" y="13296"/>
                </a:moveTo>
                <a:lnTo>
                  <a:pt x="19215" y="13385"/>
                </a:lnTo>
                <a:lnTo>
                  <a:pt x="18935" y="13500"/>
                </a:lnTo>
                <a:lnTo>
                  <a:pt x="18656" y="13627"/>
                </a:lnTo>
                <a:lnTo>
                  <a:pt x="19265" y="13525"/>
                </a:lnTo>
                <a:lnTo>
                  <a:pt x="19824" y="13296"/>
                </a:lnTo>
                <a:close/>
              </a:path>
              <a:path w="31115" h="32384">
                <a:moveTo>
                  <a:pt x="20802" y="13258"/>
                </a:moveTo>
                <a:lnTo>
                  <a:pt x="19659" y="13741"/>
                </a:lnTo>
                <a:lnTo>
                  <a:pt x="19177" y="13944"/>
                </a:lnTo>
                <a:lnTo>
                  <a:pt x="19799" y="14173"/>
                </a:lnTo>
                <a:lnTo>
                  <a:pt x="20116" y="14478"/>
                </a:lnTo>
                <a:lnTo>
                  <a:pt x="19939" y="14554"/>
                </a:lnTo>
                <a:lnTo>
                  <a:pt x="19786" y="14617"/>
                </a:lnTo>
                <a:lnTo>
                  <a:pt x="20193" y="14554"/>
                </a:lnTo>
                <a:lnTo>
                  <a:pt x="20535" y="14427"/>
                </a:lnTo>
                <a:lnTo>
                  <a:pt x="20688" y="14363"/>
                </a:lnTo>
                <a:lnTo>
                  <a:pt x="20320" y="14427"/>
                </a:lnTo>
                <a:lnTo>
                  <a:pt x="20802" y="13258"/>
                </a:lnTo>
                <a:close/>
              </a:path>
              <a:path w="31115" h="32384">
                <a:moveTo>
                  <a:pt x="20916" y="14503"/>
                </a:moveTo>
                <a:lnTo>
                  <a:pt x="19977" y="14655"/>
                </a:lnTo>
                <a:lnTo>
                  <a:pt x="18872" y="15125"/>
                </a:lnTo>
                <a:lnTo>
                  <a:pt x="20586" y="14655"/>
                </a:lnTo>
                <a:lnTo>
                  <a:pt x="20916" y="14503"/>
                </a:lnTo>
                <a:close/>
              </a:path>
              <a:path w="31115" h="32384">
                <a:moveTo>
                  <a:pt x="20955" y="14693"/>
                </a:moveTo>
                <a:lnTo>
                  <a:pt x="20345" y="14795"/>
                </a:lnTo>
                <a:lnTo>
                  <a:pt x="20066" y="14909"/>
                </a:lnTo>
                <a:lnTo>
                  <a:pt x="19786" y="15024"/>
                </a:lnTo>
                <a:lnTo>
                  <a:pt x="20396" y="14935"/>
                </a:lnTo>
                <a:lnTo>
                  <a:pt x="20675" y="14820"/>
                </a:lnTo>
                <a:lnTo>
                  <a:pt x="20955" y="14693"/>
                </a:lnTo>
                <a:close/>
              </a:path>
              <a:path w="31115" h="32384">
                <a:moveTo>
                  <a:pt x="21437" y="15646"/>
                </a:moveTo>
                <a:lnTo>
                  <a:pt x="21221" y="15570"/>
                </a:lnTo>
                <a:lnTo>
                  <a:pt x="21018" y="15646"/>
                </a:lnTo>
                <a:lnTo>
                  <a:pt x="21437" y="15646"/>
                </a:lnTo>
                <a:close/>
              </a:path>
              <a:path w="31115" h="32384">
                <a:moveTo>
                  <a:pt x="21475" y="12509"/>
                </a:moveTo>
                <a:lnTo>
                  <a:pt x="20154" y="12814"/>
                </a:lnTo>
                <a:lnTo>
                  <a:pt x="21082" y="11811"/>
                </a:lnTo>
                <a:lnTo>
                  <a:pt x="19177" y="12357"/>
                </a:lnTo>
                <a:lnTo>
                  <a:pt x="18846" y="12458"/>
                </a:lnTo>
                <a:lnTo>
                  <a:pt x="19215" y="12534"/>
                </a:lnTo>
                <a:lnTo>
                  <a:pt x="19545" y="12954"/>
                </a:lnTo>
                <a:lnTo>
                  <a:pt x="19392" y="12979"/>
                </a:lnTo>
                <a:lnTo>
                  <a:pt x="18072" y="13690"/>
                </a:lnTo>
                <a:lnTo>
                  <a:pt x="19697" y="13131"/>
                </a:lnTo>
                <a:lnTo>
                  <a:pt x="19939" y="13042"/>
                </a:lnTo>
                <a:lnTo>
                  <a:pt x="21475" y="12509"/>
                </a:lnTo>
                <a:close/>
              </a:path>
              <a:path w="31115" h="32384">
                <a:moveTo>
                  <a:pt x="21628" y="18453"/>
                </a:moveTo>
                <a:lnTo>
                  <a:pt x="21018" y="18542"/>
                </a:lnTo>
                <a:lnTo>
                  <a:pt x="20739" y="18669"/>
                </a:lnTo>
                <a:lnTo>
                  <a:pt x="20459" y="18783"/>
                </a:lnTo>
                <a:lnTo>
                  <a:pt x="21069" y="18694"/>
                </a:lnTo>
                <a:lnTo>
                  <a:pt x="21348" y="18580"/>
                </a:lnTo>
                <a:lnTo>
                  <a:pt x="21628" y="18453"/>
                </a:lnTo>
                <a:close/>
              </a:path>
              <a:path w="31115" h="32384">
                <a:moveTo>
                  <a:pt x="22440" y="14693"/>
                </a:moveTo>
                <a:lnTo>
                  <a:pt x="20777" y="15113"/>
                </a:lnTo>
                <a:lnTo>
                  <a:pt x="19748" y="15455"/>
                </a:lnTo>
                <a:lnTo>
                  <a:pt x="20193" y="15659"/>
                </a:lnTo>
                <a:lnTo>
                  <a:pt x="21424" y="15138"/>
                </a:lnTo>
                <a:lnTo>
                  <a:pt x="22440" y="14693"/>
                </a:lnTo>
                <a:close/>
              </a:path>
              <a:path w="31115" h="32384">
                <a:moveTo>
                  <a:pt x="22580" y="22275"/>
                </a:moveTo>
                <a:lnTo>
                  <a:pt x="22034" y="21996"/>
                </a:lnTo>
                <a:lnTo>
                  <a:pt x="22326" y="22364"/>
                </a:lnTo>
                <a:lnTo>
                  <a:pt x="22580" y="22275"/>
                </a:lnTo>
                <a:close/>
              </a:path>
              <a:path w="31115" h="32384">
                <a:moveTo>
                  <a:pt x="27711" y="24053"/>
                </a:moveTo>
                <a:lnTo>
                  <a:pt x="24155" y="24053"/>
                </a:lnTo>
                <a:lnTo>
                  <a:pt x="23406" y="23545"/>
                </a:lnTo>
                <a:lnTo>
                  <a:pt x="23025" y="23164"/>
                </a:lnTo>
                <a:lnTo>
                  <a:pt x="20815" y="24053"/>
                </a:lnTo>
                <a:lnTo>
                  <a:pt x="20815" y="23545"/>
                </a:lnTo>
                <a:lnTo>
                  <a:pt x="21691" y="23291"/>
                </a:lnTo>
                <a:lnTo>
                  <a:pt x="22961" y="23164"/>
                </a:lnTo>
                <a:lnTo>
                  <a:pt x="22898" y="23037"/>
                </a:lnTo>
                <a:lnTo>
                  <a:pt x="22466" y="22529"/>
                </a:lnTo>
                <a:lnTo>
                  <a:pt x="21894" y="22758"/>
                </a:lnTo>
                <a:lnTo>
                  <a:pt x="21894" y="23037"/>
                </a:lnTo>
                <a:lnTo>
                  <a:pt x="21653" y="23164"/>
                </a:lnTo>
                <a:lnTo>
                  <a:pt x="21297" y="23291"/>
                </a:lnTo>
                <a:lnTo>
                  <a:pt x="21894" y="23037"/>
                </a:lnTo>
                <a:lnTo>
                  <a:pt x="21894" y="22758"/>
                </a:lnTo>
                <a:lnTo>
                  <a:pt x="21844" y="22910"/>
                </a:lnTo>
                <a:lnTo>
                  <a:pt x="21590" y="23037"/>
                </a:lnTo>
                <a:lnTo>
                  <a:pt x="21247" y="23164"/>
                </a:lnTo>
                <a:lnTo>
                  <a:pt x="21844" y="22910"/>
                </a:lnTo>
                <a:lnTo>
                  <a:pt x="21844" y="22783"/>
                </a:lnTo>
                <a:lnTo>
                  <a:pt x="21247" y="22910"/>
                </a:lnTo>
                <a:lnTo>
                  <a:pt x="21526" y="22783"/>
                </a:lnTo>
                <a:lnTo>
                  <a:pt x="21805" y="22656"/>
                </a:lnTo>
                <a:lnTo>
                  <a:pt x="22466" y="22529"/>
                </a:lnTo>
                <a:lnTo>
                  <a:pt x="22326" y="22364"/>
                </a:lnTo>
                <a:lnTo>
                  <a:pt x="21539" y="22644"/>
                </a:lnTo>
                <a:lnTo>
                  <a:pt x="21386" y="22402"/>
                </a:lnTo>
                <a:lnTo>
                  <a:pt x="21310" y="22275"/>
                </a:lnTo>
                <a:lnTo>
                  <a:pt x="21272" y="22021"/>
                </a:lnTo>
                <a:lnTo>
                  <a:pt x="21259" y="21894"/>
                </a:lnTo>
                <a:lnTo>
                  <a:pt x="20345" y="21894"/>
                </a:lnTo>
                <a:lnTo>
                  <a:pt x="20459" y="21767"/>
                </a:lnTo>
                <a:lnTo>
                  <a:pt x="16967" y="21780"/>
                </a:lnTo>
                <a:lnTo>
                  <a:pt x="16967" y="23164"/>
                </a:lnTo>
                <a:lnTo>
                  <a:pt x="16306" y="23418"/>
                </a:lnTo>
                <a:lnTo>
                  <a:pt x="15608" y="23545"/>
                </a:lnTo>
                <a:lnTo>
                  <a:pt x="16294" y="23291"/>
                </a:lnTo>
                <a:lnTo>
                  <a:pt x="16967" y="23164"/>
                </a:lnTo>
                <a:lnTo>
                  <a:pt x="16967" y="21780"/>
                </a:lnTo>
                <a:lnTo>
                  <a:pt x="16294" y="21780"/>
                </a:lnTo>
                <a:lnTo>
                  <a:pt x="20459" y="21767"/>
                </a:lnTo>
                <a:lnTo>
                  <a:pt x="20561" y="21640"/>
                </a:lnTo>
                <a:lnTo>
                  <a:pt x="21526" y="21005"/>
                </a:lnTo>
                <a:lnTo>
                  <a:pt x="21577" y="20878"/>
                </a:lnTo>
                <a:lnTo>
                  <a:pt x="21412" y="20789"/>
                </a:lnTo>
                <a:lnTo>
                  <a:pt x="21374" y="20624"/>
                </a:lnTo>
                <a:lnTo>
                  <a:pt x="21424" y="20370"/>
                </a:lnTo>
                <a:lnTo>
                  <a:pt x="21437" y="20243"/>
                </a:lnTo>
                <a:lnTo>
                  <a:pt x="21374" y="19989"/>
                </a:lnTo>
                <a:lnTo>
                  <a:pt x="21285" y="19862"/>
                </a:lnTo>
                <a:lnTo>
                  <a:pt x="21158" y="19735"/>
                </a:lnTo>
                <a:lnTo>
                  <a:pt x="20891" y="19481"/>
                </a:lnTo>
                <a:lnTo>
                  <a:pt x="20434" y="19558"/>
                </a:lnTo>
                <a:lnTo>
                  <a:pt x="21894" y="18935"/>
                </a:lnTo>
                <a:lnTo>
                  <a:pt x="21945" y="19354"/>
                </a:lnTo>
                <a:lnTo>
                  <a:pt x="21831" y="20751"/>
                </a:lnTo>
                <a:lnTo>
                  <a:pt x="21602" y="21780"/>
                </a:lnTo>
                <a:lnTo>
                  <a:pt x="22034" y="21996"/>
                </a:lnTo>
                <a:lnTo>
                  <a:pt x="23545" y="19735"/>
                </a:lnTo>
                <a:lnTo>
                  <a:pt x="23444" y="19100"/>
                </a:lnTo>
                <a:lnTo>
                  <a:pt x="23063" y="18084"/>
                </a:lnTo>
                <a:lnTo>
                  <a:pt x="22745" y="17957"/>
                </a:lnTo>
                <a:lnTo>
                  <a:pt x="21780" y="17957"/>
                </a:lnTo>
                <a:lnTo>
                  <a:pt x="22275" y="17551"/>
                </a:lnTo>
                <a:lnTo>
                  <a:pt x="22771" y="17157"/>
                </a:lnTo>
                <a:lnTo>
                  <a:pt x="22517" y="17157"/>
                </a:lnTo>
                <a:lnTo>
                  <a:pt x="22110" y="17081"/>
                </a:lnTo>
                <a:lnTo>
                  <a:pt x="21602" y="16979"/>
                </a:lnTo>
                <a:lnTo>
                  <a:pt x="22593" y="16421"/>
                </a:lnTo>
                <a:lnTo>
                  <a:pt x="21628" y="16814"/>
                </a:lnTo>
                <a:lnTo>
                  <a:pt x="22809" y="16154"/>
                </a:lnTo>
                <a:lnTo>
                  <a:pt x="21437" y="15646"/>
                </a:lnTo>
                <a:lnTo>
                  <a:pt x="21005" y="15659"/>
                </a:lnTo>
                <a:lnTo>
                  <a:pt x="20472" y="15989"/>
                </a:lnTo>
                <a:lnTo>
                  <a:pt x="20053" y="16459"/>
                </a:lnTo>
                <a:lnTo>
                  <a:pt x="20497" y="16764"/>
                </a:lnTo>
                <a:lnTo>
                  <a:pt x="20675" y="16852"/>
                </a:lnTo>
                <a:lnTo>
                  <a:pt x="21361" y="16916"/>
                </a:lnTo>
                <a:lnTo>
                  <a:pt x="21107" y="17018"/>
                </a:lnTo>
                <a:lnTo>
                  <a:pt x="21272" y="18376"/>
                </a:lnTo>
                <a:lnTo>
                  <a:pt x="21615" y="18097"/>
                </a:lnTo>
                <a:lnTo>
                  <a:pt x="21844" y="18338"/>
                </a:lnTo>
                <a:lnTo>
                  <a:pt x="21882" y="18796"/>
                </a:lnTo>
                <a:lnTo>
                  <a:pt x="20866" y="19024"/>
                </a:lnTo>
                <a:lnTo>
                  <a:pt x="20739" y="19075"/>
                </a:lnTo>
                <a:lnTo>
                  <a:pt x="20320" y="19583"/>
                </a:lnTo>
                <a:lnTo>
                  <a:pt x="19316" y="19735"/>
                </a:lnTo>
                <a:lnTo>
                  <a:pt x="20739" y="19164"/>
                </a:lnTo>
                <a:lnTo>
                  <a:pt x="20510" y="18973"/>
                </a:lnTo>
                <a:lnTo>
                  <a:pt x="20066" y="18592"/>
                </a:lnTo>
                <a:lnTo>
                  <a:pt x="19265" y="16306"/>
                </a:lnTo>
                <a:lnTo>
                  <a:pt x="18707" y="15875"/>
                </a:lnTo>
                <a:lnTo>
                  <a:pt x="18707" y="19100"/>
                </a:lnTo>
                <a:lnTo>
                  <a:pt x="16992" y="20040"/>
                </a:lnTo>
                <a:lnTo>
                  <a:pt x="16992" y="20370"/>
                </a:lnTo>
                <a:lnTo>
                  <a:pt x="16090" y="20624"/>
                </a:lnTo>
                <a:lnTo>
                  <a:pt x="16243" y="20497"/>
                </a:lnTo>
                <a:lnTo>
                  <a:pt x="16510" y="20370"/>
                </a:lnTo>
                <a:lnTo>
                  <a:pt x="16992" y="20370"/>
                </a:lnTo>
                <a:lnTo>
                  <a:pt x="16992" y="20040"/>
                </a:lnTo>
                <a:lnTo>
                  <a:pt x="16598" y="20243"/>
                </a:lnTo>
                <a:lnTo>
                  <a:pt x="16116" y="20116"/>
                </a:lnTo>
                <a:lnTo>
                  <a:pt x="16141" y="20243"/>
                </a:lnTo>
                <a:lnTo>
                  <a:pt x="15709" y="19227"/>
                </a:lnTo>
                <a:lnTo>
                  <a:pt x="15544" y="19100"/>
                </a:lnTo>
                <a:lnTo>
                  <a:pt x="15430" y="22402"/>
                </a:lnTo>
                <a:lnTo>
                  <a:pt x="14833" y="22758"/>
                </a:lnTo>
                <a:lnTo>
                  <a:pt x="14833" y="25069"/>
                </a:lnTo>
                <a:lnTo>
                  <a:pt x="14414" y="25323"/>
                </a:lnTo>
                <a:lnTo>
                  <a:pt x="14084" y="25323"/>
                </a:lnTo>
                <a:lnTo>
                  <a:pt x="14338" y="25196"/>
                </a:lnTo>
                <a:lnTo>
                  <a:pt x="14020" y="25196"/>
                </a:lnTo>
                <a:lnTo>
                  <a:pt x="14287" y="25069"/>
                </a:lnTo>
                <a:lnTo>
                  <a:pt x="14770" y="24942"/>
                </a:lnTo>
                <a:lnTo>
                  <a:pt x="14376" y="25184"/>
                </a:lnTo>
                <a:lnTo>
                  <a:pt x="14833" y="25069"/>
                </a:lnTo>
                <a:lnTo>
                  <a:pt x="14833" y="22758"/>
                </a:lnTo>
                <a:lnTo>
                  <a:pt x="14071" y="22783"/>
                </a:lnTo>
                <a:lnTo>
                  <a:pt x="14732" y="22529"/>
                </a:lnTo>
                <a:lnTo>
                  <a:pt x="15430" y="22402"/>
                </a:lnTo>
                <a:lnTo>
                  <a:pt x="15430" y="19024"/>
                </a:lnTo>
                <a:lnTo>
                  <a:pt x="13906" y="17957"/>
                </a:lnTo>
                <a:lnTo>
                  <a:pt x="13817" y="17576"/>
                </a:lnTo>
                <a:lnTo>
                  <a:pt x="13779" y="17386"/>
                </a:lnTo>
                <a:lnTo>
                  <a:pt x="13487" y="17475"/>
                </a:lnTo>
                <a:lnTo>
                  <a:pt x="13271" y="17576"/>
                </a:lnTo>
                <a:lnTo>
                  <a:pt x="13119" y="17576"/>
                </a:lnTo>
                <a:lnTo>
                  <a:pt x="13487" y="17475"/>
                </a:lnTo>
                <a:lnTo>
                  <a:pt x="13766" y="17386"/>
                </a:lnTo>
                <a:lnTo>
                  <a:pt x="13589" y="16560"/>
                </a:lnTo>
                <a:lnTo>
                  <a:pt x="14058" y="16383"/>
                </a:lnTo>
                <a:lnTo>
                  <a:pt x="14325" y="16230"/>
                </a:lnTo>
                <a:lnTo>
                  <a:pt x="14046" y="16052"/>
                </a:lnTo>
                <a:lnTo>
                  <a:pt x="13817" y="16052"/>
                </a:lnTo>
                <a:lnTo>
                  <a:pt x="14020" y="15925"/>
                </a:lnTo>
                <a:lnTo>
                  <a:pt x="14338" y="15798"/>
                </a:lnTo>
                <a:lnTo>
                  <a:pt x="14643" y="15671"/>
                </a:lnTo>
                <a:lnTo>
                  <a:pt x="14592" y="16141"/>
                </a:lnTo>
                <a:lnTo>
                  <a:pt x="14884" y="16052"/>
                </a:lnTo>
                <a:lnTo>
                  <a:pt x="15913" y="15671"/>
                </a:lnTo>
                <a:lnTo>
                  <a:pt x="15316" y="17068"/>
                </a:lnTo>
                <a:lnTo>
                  <a:pt x="15189" y="17551"/>
                </a:lnTo>
                <a:lnTo>
                  <a:pt x="15328" y="17957"/>
                </a:lnTo>
                <a:lnTo>
                  <a:pt x="15455" y="18973"/>
                </a:lnTo>
                <a:lnTo>
                  <a:pt x="15709" y="19227"/>
                </a:lnTo>
                <a:lnTo>
                  <a:pt x="15963" y="19481"/>
                </a:lnTo>
                <a:lnTo>
                  <a:pt x="18707" y="19100"/>
                </a:lnTo>
                <a:lnTo>
                  <a:pt x="18707" y="15875"/>
                </a:lnTo>
                <a:lnTo>
                  <a:pt x="18465" y="15671"/>
                </a:lnTo>
                <a:lnTo>
                  <a:pt x="18135" y="15417"/>
                </a:lnTo>
                <a:lnTo>
                  <a:pt x="17983" y="15290"/>
                </a:lnTo>
                <a:lnTo>
                  <a:pt x="17818" y="15163"/>
                </a:lnTo>
                <a:lnTo>
                  <a:pt x="17030" y="14401"/>
                </a:lnTo>
                <a:lnTo>
                  <a:pt x="15963" y="13385"/>
                </a:lnTo>
                <a:lnTo>
                  <a:pt x="16268" y="13131"/>
                </a:lnTo>
                <a:lnTo>
                  <a:pt x="17462" y="12115"/>
                </a:lnTo>
                <a:lnTo>
                  <a:pt x="16243" y="11861"/>
                </a:lnTo>
                <a:lnTo>
                  <a:pt x="15303" y="12115"/>
                </a:lnTo>
                <a:lnTo>
                  <a:pt x="15227" y="13131"/>
                </a:lnTo>
                <a:lnTo>
                  <a:pt x="14986" y="13258"/>
                </a:lnTo>
                <a:lnTo>
                  <a:pt x="14630" y="13385"/>
                </a:lnTo>
                <a:lnTo>
                  <a:pt x="15227" y="13131"/>
                </a:lnTo>
                <a:lnTo>
                  <a:pt x="15227" y="12065"/>
                </a:lnTo>
                <a:lnTo>
                  <a:pt x="14871" y="11823"/>
                </a:lnTo>
                <a:lnTo>
                  <a:pt x="14871" y="11988"/>
                </a:lnTo>
                <a:lnTo>
                  <a:pt x="14541" y="12115"/>
                </a:lnTo>
                <a:lnTo>
                  <a:pt x="12827" y="12496"/>
                </a:lnTo>
                <a:lnTo>
                  <a:pt x="13195" y="12369"/>
                </a:lnTo>
                <a:lnTo>
                  <a:pt x="13931" y="12115"/>
                </a:lnTo>
                <a:lnTo>
                  <a:pt x="14871" y="11988"/>
                </a:lnTo>
                <a:lnTo>
                  <a:pt x="14871" y="11823"/>
                </a:lnTo>
                <a:lnTo>
                  <a:pt x="14744" y="11734"/>
                </a:lnTo>
                <a:lnTo>
                  <a:pt x="14782" y="10718"/>
                </a:lnTo>
                <a:lnTo>
                  <a:pt x="14808" y="10591"/>
                </a:lnTo>
                <a:lnTo>
                  <a:pt x="14909" y="10007"/>
                </a:lnTo>
                <a:lnTo>
                  <a:pt x="14084" y="10337"/>
                </a:lnTo>
                <a:lnTo>
                  <a:pt x="14084" y="11734"/>
                </a:lnTo>
                <a:lnTo>
                  <a:pt x="13855" y="11861"/>
                </a:lnTo>
                <a:lnTo>
                  <a:pt x="13487" y="11988"/>
                </a:lnTo>
                <a:lnTo>
                  <a:pt x="14084" y="11734"/>
                </a:lnTo>
                <a:lnTo>
                  <a:pt x="14084" y="10337"/>
                </a:lnTo>
                <a:lnTo>
                  <a:pt x="13423" y="10591"/>
                </a:lnTo>
                <a:lnTo>
                  <a:pt x="14338" y="10210"/>
                </a:lnTo>
                <a:lnTo>
                  <a:pt x="12915" y="10401"/>
                </a:lnTo>
                <a:lnTo>
                  <a:pt x="12915" y="12115"/>
                </a:lnTo>
                <a:lnTo>
                  <a:pt x="12319" y="12369"/>
                </a:lnTo>
                <a:lnTo>
                  <a:pt x="12509" y="12242"/>
                </a:lnTo>
                <a:lnTo>
                  <a:pt x="12687" y="12115"/>
                </a:lnTo>
                <a:lnTo>
                  <a:pt x="12915" y="12115"/>
                </a:lnTo>
                <a:lnTo>
                  <a:pt x="12915" y="10401"/>
                </a:lnTo>
                <a:lnTo>
                  <a:pt x="12877" y="11988"/>
                </a:lnTo>
                <a:lnTo>
                  <a:pt x="12649" y="12115"/>
                </a:lnTo>
                <a:lnTo>
                  <a:pt x="12280" y="12242"/>
                </a:lnTo>
                <a:lnTo>
                  <a:pt x="12877" y="11988"/>
                </a:lnTo>
                <a:lnTo>
                  <a:pt x="12877" y="10414"/>
                </a:lnTo>
                <a:lnTo>
                  <a:pt x="10528" y="10718"/>
                </a:lnTo>
                <a:lnTo>
                  <a:pt x="12242" y="9956"/>
                </a:lnTo>
                <a:lnTo>
                  <a:pt x="12522" y="9829"/>
                </a:lnTo>
                <a:lnTo>
                  <a:pt x="11823" y="10210"/>
                </a:lnTo>
                <a:lnTo>
                  <a:pt x="13436" y="10083"/>
                </a:lnTo>
                <a:lnTo>
                  <a:pt x="14922" y="9969"/>
                </a:lnTo>
                <a:lnTo>
                  <a:pt x="14947" y="9829"/>
                </a:lnTo>
                <a:lnTo>
                  <a:pt x="14198" y="9321"/>
                </a:lnTo>
                <a:lnTo>
                  <a:pt x="13627" y="8940"/>
                </a:lnTo>
                <a:lnTo>
                  <a:pt x="13106" y="7924"/>
                </a:lnTo>
                <a:lnTo>
                  <a:pt x="12966" y="7670"/>
                </a:lnTo>
                <a:lnTo>
                  <a:pt x="13144" y="7543"/>
                </a:lnTo>
                <a:lnTo>
                  <a:pt x="13322" y="7416"/>
                </a:lnTo>
                <a:lnTo>
                  <a:pt x="14185" y="6781"/>
                </a:lnTo>
                <a:lnTo>
                  <a:pt x="13157" y="6883"/>
                </a:lnTo>
                <a:lnTo>
                  <a:pt x="12687" y="7048"/>
                </a:lnTo>
                <a:lnTo>
                  <a:pt x="12560" y="7200"/>
                </a:lnTo>
                <a:lnTo>
                  <a:pt x="12560" y="7416"/>
                </a:lnTo>
                <a:lnTo>
                  <a:pt x="12331" y="7543"/>
                </a:lnTo>
                <a:lnTo>
                  <a:pt x="11963" y="7670"/>
                </a:lnTo>
                <a:lnTo>
                  <a:pt x="12268" y="7543"/>
                </a:lnTo>
                <a:lnTo>
                  <a:pt x="12560" y="7416"/>
                </a:lnTo>
                <a:lnTo>
                  <a:pt x="12560" y="7200"/>
                </a:lnTo>
                <a:lnTo>
                  <a:pt x="12242" y="7543"/>
                </a:lnTo>
                <a:lnTo>
                  <a:pt x="11468" y="7289"/>
                </a:lnTo>
                <a:lnTo>
                  <a:pt x="12369" y="7162"/>
                </a:lnTo>
                <a:lnTo>
                  <a:pt x="12687" y="7048"/>
                </a:lnTo>
                <a:lnTo>
                  <a:pt x="12814" y="6908"/>
                </a:lnTo>
                <a:lnTo>
                  <a:pt x="13157" y="6883"/>
                </a:lnTo>
                <a:lnTo>
                  <a:pt x="14109" y="6527"/>
                </a:lnTo>
                <a:lnTo>
                  <a:pt x="11099" y="7289"/>
                </a:lnTo>
                <a:lnTo>
                  <a:pt x="10299" y="7289"/>
                </a:lnTo>
                <a:lnTo>
                  <a:pt x="10426" y="7200"/>
                </a:lnTo>
                <a:lnTo>
                  <a:pt x="12496" y="6870"/>
                </a:lnTo>
                <a:lnTo>
                  <a:pt x="12725" y="6642"/>
                </a:lnTo>
                <a:lnTo>
                  <a:pt x="12839" y="6413"/>
                </a:lnTo>
                <a:lnTo>
                  <a:pt x="12611" y="6337"/>
                </a:lnTo>
                <a:lnTo>
                  <a:pt x="12280" y="5727"/>
                </a:lnTo>
                <a:lnTo>
                  <a:pt x="11582" y="6210"/>
                </a:lnTo>
                <a:lnTo>
                  <a:pt x="10515" y="6921"/>
                </a:lnTo>
                <a:lnTo>
                  <a:pt x="9906" y="7035"/>
                </a:lnTo>
                <a:lnTo>
                  <a:pt x="9715" y="7264"/>
                </a:lnTo>
                <a:lnTo>
                  <a:pt x="10147" y="7162"/>
                </a:lnTo>
                <a:lnTo>
                  <a:pt x="10033" y="7289"/>
                </a:lnTo>
                <a:lnTo>
                  <a:pt x="9601" y="7759"/>
                </a:lnTo>
                <a:lnTo>
                  <a:pt x="10426" y="7670"/>
                </a:lnTo>
                <a:lnTo>
                  <a:pt x="10655" y="8178"/>
                </a:lnTo>
                <a:lnTo>
                  <a:pt x="9664" y="8763"/>
                </a:lnTo>
                <a:lnTo>
                  <a:pt x="9626" y="8940"/>
                </a:lnTo>
                <a:lnTo>
                  <a:pt x="10426" y="8940"/>
                </a:lnTo>
                <a:lnTo>
                  <a:pt x="11137" y="8763"/>
                </a:lnTo>
                <a:lnTo>
                  <a:pt x="10858" y="8686"/>
                </a:lnTo>
                <a:lnTo>
                  <a:pt x="11950" y="8178"/>
                </a:lnTo>
                <a:lnTo>
                  <a:pt x="11925" y="8039"/>
                </a:lnTo>
                <a:lnTo>
                  <a:pt x="11798" y="7924"/>
                </a:lnTo>
                <a:lnTo>
                  <a:pt x="11480" y="7924"/>
                </a:lnTo>
                <a:lnTo>
                  <a:pt x="12077" y="7670"/>
                </a:lnTo>
                <a:lnTo>
                  <a:pt x="12357" y="7543"/>
                </a:lnTo>
                <a:lnTo>
                  <a:pt x="12357" y="8039"/>
                </a:lnTo>
                <a:lnTo>
                  <a:pt x="12661" y="7924"/>
                </a:lnTo>
                <a:lnTo>
                  <a:pt x="12763" y="9474"/>
                </a:lnTo>
                <a:lnTo>
                  <a:pt x="13335" y="9321"/>
                </a:lnTo>
                <a:lnTo>
                  <a:pt x="13004" y="9575"/>
                </a:lnTo>
                <a:lnTo>
                  <a:pt x="12776" y="9626"/>
                </a:lnTo>
                <a:lnTo>
                  <a:pt x="12801" y="10083"/>
                </a:lnTo>
                <a:lnTo>
                  <a:pt x="12661" y="9829"/>
                </a:lnTo>
                <a:lnTo>
                  <a:pt x="12573" y="9677"/>
                </a:lnTo>
                <a:lnTo>
                  <a:pt x="11290" y="9956"/>
                </a:lnTo>
                <a:lnTo>
                  <a:pt x="12026" y="9702"/>
                </a:lnTo>
                <a:lnTo>
                  <a:pt x="12395" y="9575"/>
                </a:lnTo>
                <a:lnTo>
                  <a:pt x="12293" y="9194"/>
                </a:lnTo>
                <a:lnTo>
                  <a:pt x="12217" y="9067"/>
                </a:lnTo>
                <a:lnTo>
                  <a:pt x="11696" y="8928"/>
                </a:lnTo>
                <a:lnTo>
                  <a:pt x="11696" y="9194"/>
                </a:lnTo>
                <a:lnTo>
                  <a:pt x="11633" y="9702"/>
                </a:lnTo>
                <a:lnTo>
                  <a:pt x="11099" y="9575"/>
                </a:lnTo>
                <a:lnTo>
                  <a:pt x="10883" y="9448"/>
                </a:lnTo>
                <a:lnTo>
                  <a:pt x="11074" y="9448"/>
                </a:lnTo>
                <a:lnTo>
                  <a:pt x="11696" y="9194"/>
                </a:lnTo>
                <a:lnTo>
                  <a:pt x="11696" y="8928"/>
                </a:lnTo>
                <a:lnTo>
                  <a:pt x="11264" y="9067"/>
                </a:lnTo>
                <a:lnTo>
                  <a:pt x="10566" y="9194"/>
                </a:lnTo>
                <a:lnTo>
                  <a:pt x="10934" y="9067"/>
                </a:lnTo>
                <a:lnTo>
                  <a:pt x="11226" y="8940"/>
                </a:lnTo>
                <a:lnTo>
                  <a:pt x="11557" y="8877"/>
                </a:lnTo>
                <a:lnTo>
                  <a:pt x="11214" y="8788"/>
                </a:lnTo>
                <a:lnTo>
                  <a:pt x="10490" y="9067"/>
                </a:lnTo>
                <a:lnTo>
                  <a:pt x="9918" y="9474"/>
                </a:lnTo>
                <a:lnTo>
                  <a:pt x="9817" y="10287"/>
                </a:lnTo>
                <a:lnTo>
                  <a:pt x="10198" y="10718"/>
                </a:lnTo>
                <a:lnTo>
                  <a:pt x="12217" y="10845"/>
                </a:lnTo>
                <a:lnTo>
                  <a:pt x="11442" y="12115"/>
                </a:lnTo>
                <a:lnTo>
                  <a:pt x="12496" y="12700"/>
                </a:lnTo>
                <a:lnTo>
                  <a:pt x="12852" y="12623"/>
                </a:lnTo>
                <a:lnTo>
                  <a:pt x="12598" y="12750"/>
                </a:lnTo>
                <a:lnTo>
                  <a:pt x="12217" y="12750"/>
                </a:lnTo>
                <a:lnTo>
                  <a:pt x="11925" y="12979"/>
                </a:lnTo>
                <a:lnTo>
                  <a:pt x="12877" y="12750"/>
                </a:lnTo>
                <a:lnTo>
                  <a:pt x="13855" y="12623"/>
                </a:lnTo>
                <a:lnTo>
                  <a:pt x="14528" y="12496"/>
                </a:lnTo>
                <a:lnTo>
                  <a:pt x="13157" y="12992"/>
                </a:lnTo>
                <a:lnTo>
                  <a:pt x="13042" y="13131"/>
                </a:lnTo>
                <a:lnTo>
                  <a:pt x="13271" y="13893"/>
                </a:lnTo>
                <a:lnTo>
                  <a:pt x="13373" y="14147"/>
                </a:lnTo>
                <a:lnTo>
                  <a:pt x="13957" y="14274"/>
                </a:lnTo>
                <a:lnTo>
                  <a:pt x="14198" y="14655"/>
                </a:lnTo>
                <a:lnTo>
                  <a:pt x="14884" y="14439"/>
                </a:lnTo>
                <a:lnTo>
                  <a:pt x="14909" y="15417"/>
                </a:lnTo>
                <a:lnTo>
                  <a:pt x="14249" y="15798"/>
                </a:lnTo>
                <a:lnTo>
                  <a:pt x="13639" y="15798"/>
                </a:lnTo>
                <a:lnTo>
                  <a:pt x="13309" y="15798"/>
                </a:lnTo>
                <a:lnTo>
                  <a:pt x="13576" y="15671"/>
                </a:lnTo>
                <a:lnTo>
                  <a:pt x="14058" y="15544"/>
                </a:lnTo>
                <a:lnTo>
                  <a:pt x="13754" y="15722"/>
                </a:lnTo>
                <a:lnTo>
                  <a:pt x="14211" y="15544"/>
                </a:lnTo>
                <a:lnTo>
                  <a:pt x="14909" y="15417"/>
                </a:lnTo>
                <a:lnTo>
                  <a:pt x="14909" y="14465"/>
                </a:lnTo>
                <a:lnTo>
                  <a:pt x="14782" y="14528"/>
                </a:lnTo>
                <a:lnTo>
                  <a:pt x="14109" y="14871"/>
                </a:lnTo>
                <a:lnTo>
                  <a:pt x="14109" y="15290"/>
                </a:lnTo>
                <a:lnTo>
                  <a:pt x="13538" y="15544"/>
                </a:lnTo>
                <a:lnTo>
                  <a:pt x="12928" y="15671"/>
                </a:lnTo>
                <a:lnTo>
                  <a:pt x="13500" y="15417"/>
                </a:lnTo>
                <a:lnTo>
                  <a:pt x="14109" y="15290"/>
                </a:lnTo>
                <a:lnTo>
                  <a:pt x="14109" y="14871"/>
                </a:lnTo>
                <a:lnTo>
                  <a:pt x="13004" y="15481"/>
                </a:lnTo>
                <a:lnTo>
                  <a:pt x="13779" y="15290"/>
                </a:lnTo>
                <a:lnTo>
                  <a:pt x="12649" y="15671"/>
                </a:lnTo>
                <a:lnTo>
                  <a:pt x="12877" y="15544"/>
                </a:lnTo>
                <a:lnTo>
                  <a:pt x="13004" y="15481"/>
                </a:lnTo>
                <a:lnTo>
                  <a:pt x="12725" y="15544"/>
                </a:lnTo>
                <a:lnTo>
                  <a:pt x="12839" y="15163"/>
                </a:lnTo>
                <a:lnTo>
                  <a:pt x="12738" y="14147"/>
                </a:lnTo>
                <a:lnTo>
                  <a:pt x="12357" y="13893"/>
                </a:lnTo>
                <a:lnTo>
                  <a:pt x="12611" y="13385"/>
                </a:lnTo>
                <a:lnTo>
                  <a:pt x="12026" y="13385"/>
                </a:lnTo>
                <a:lnTo>
                  <a:pt x="11061" y="13385"/>
                </a:lnTo>
                <a:lnTo>
                  <a:pt x="10883" y="13639"/>
                </a:lnTo>
                <a:lnTo>
                  <a:pt x="11823" y="14274"/>
                </a:lnTo>
                <a:lnTo>
                  <a:pt x="11899" y="14528"/>
                </a:lnTo>
                <a:lnTo>
                  <a:pt x="11404" y="15036"/>
                </a:lnTo>
                <a:lnTo>
                  <a:pt x="11912" y="15417"/>
                </a:lnTo>
                <a:lnTo>
                  <a:pt x="12509" y="15544"/>
                </a:lnTo>
                <a:lnTo>
                  <a:pt x="12268" y="15621"/>
                </a:lnTo>
                <a:lnTo>
                  <a:pt x="12306" y="16624"/>
                </a:lnTo>
                <a:lnTo>
                  <a:pt x="12420" y="16941"/>
                </a:lnTo>
                <a:lnTo>
                  <a:pt x="12522" y="17576"/>
                </a:lnTo>
                <a:lnTo>
                  <a:pt x="12738" y="17830"/>
                </a:lnTo>
                <a:lnTo>
                  <a:pt x="13373" y="18084"/>
                </a:lnTo>
                <a:lnTo>
                  <a:pt x="12801" y="18732"/>
                </a:lnTo>
                <a:lnTo>
                  <a:pt x="13462" y="18846"/>
                </a:lnTo>
                <a:lnTo>
                  <a:pt x="13716" y="18846"/>
                </a:lnTo>
                <a:lnTo>
                  <a:pt x="13817" y="18973"/>
                </a:lnTo>
                <a:lnTo>
                  <a:pt x="13792" y="19367"/>
                </a:lnTo>
                <a:lnTo>
                  <a:pt x="14020" y="19100"/>
                </a:lnTo>
                <a:lnTo>
                  <a:pt x="14071" y="19481"/>
                </a:lnTo>
                <a:lnTo>
                  <a:pt x="14185" y="20066"/>
                </a:lnTo>
                <a:lnTo>
                  <a:pt x="14287" y="20370"/>
                </a:lnTo>
                <a:lnTo>
                  <a:pt x="14439" y="20497"/>
                </a:lnTo>
                <a:lnTo>
                  <a:pt x="14478" y="20713"/>
                </a:lnTo>
                <a:lnTo>
                  <a:pt x="14046" y="21386"/>
                </a:lnTo>
                <a:lnTo>
                  <a:pt x="15379" y="21145"/>
                </a:lnTo>
                <a:lnTo>
                  <a:pt x="14541" y="21412"/>
                </a:lnTo>
                <a:lnTo>
                  <a:pt x="12750" y="21882"/>
                </a:lnTo>
                <a:lnTo>
                  <a:pt x="12788" y="22542"/>
                </a:lnTo>
                <a:lnTo>
                  <a:pt x="13512" y="22402"/>
                </a:lnTo>
                <a:lnTo>
                  <a:pt x="12865" y="22783"/>
                </a:lnTo>
                <a:lnTo>
                  <a:pt x="13474" y="22656"/>
                </a:lnTo>
                <a:lnTo>
                  <a:pt x="12928" y="22910"/>
                </a:lnTo>
                <a:lnTo>
                  <a:pt x="13525" y="22783"/>
                </a:lnTo>
                <a:lnTo>
                  <a:pt x="13804" y="22656"/>
                </a:lnTo>
                <a:lnTo>
                  <a:pt x="14351" y="22402"/>
                </a:lnTo>
                <a:lnTo>
                  <a:pt x="15290" y="22275"/>
                </a:lnTo>
                <a:lnTo>
                  <a:pt x="14947" y="22402"/>
                </a:lnTo>
                <a:lnTo>
                  <a:pt x="13982" y="22694"/>
                </a:lnTo>
                <a:lnTo>
                  <a:pt x="13982" y="23545"/>
                </a:lnTo>
                <a:lnTo>
                  <a:pt x="13982" y="24180"/>
                </a:lnTo>
                <a:lnTo>
                  <a:pt x="13373" y="24561"/>
                </a:lnTo>
                <a:lnTo>
                  <a:pt x="13741" y="24307"/>
                </a:lnTo>
                <a:lnTo>
                  <a:pt x="13982" y="24180"/>
                </a:lnTo>
                <a:lnTo>
                  <a:pt x="13982" y="23545"/>
                </a:lnTo>
                <a:lnTo>
                  <a:pt x="12979" y="24053"/>
                </a:lnTo>
                <a:lnTo>
                  <a:pt x="13449" y="23799"/>
                </a:lnTo>
                <a:lnTo>
                  <a:pt x="11899" y="24142"/>
                </a:lnTo>
                <a:lnTo>
                  <a:pt x="11938" y="24688"/>
                </a:lnTo>
                <a:lnTo>
                  <a:pt x="11811" y="24688"/>
                </a:lnTo>
                <a:lnTo>
                  <a:pt x="11811" y="26085"/>
                </a:lnTo>
                <a:lnTo>
                  <a:pt x="11137" y="26085"/>
                </a:lnTo>
                <a:lnTo>
                  <a:pt x="10718" y="25831"/>
                </a:lnTo>
                <a:lnTo>
                  <a:pt x="11353" y="25577"/>
                </a:lnTo>
                <a:lnTo>
                  <a:pt x="11671" y="25450"/>
                </a:lnTo>
                <a:lnTo>
                  <a:pt x="11811" y="26085"/>
                </a:lnTo>
                <a:lnTo>
                  <a:pt x="11811" y="24688"/>
                </a:lnTo>
                <a:lnTo>
                  <a:pt x="11772" y="25069"/>
                </a:lnTo>
                <a:lnTo>
                  <a:pt x="11430" y="25196"/>
                </a:lnTo>
                <a:lnTo>
                  <a:pt x="9728" y="25577"/>
                </a:lnTo>
                <a:lnTo>
                  <a:pt x="10833" y="25196"/>
                </a:lnTo>
                <a:lnTo>
                  <a:pt x="11772" y="25069"/>
                </a:lnTo>
                <a:lnTo>
                  <a:pt x="11772" y="24688"/>
                </a:lnTo>
                <a:lnTo>
                  <a:pt x="11290" y="24688"/>
                </a:lnTo>
                <a:lnTo>
                  <a:pt x="10731" y="24561"/>
                </a:lnTo>
                <a:lnTo>
                  <a:pt x="10960" y="24434"/>
                </a:lnTo>
                <a:lnTo>
                  <a:pt x="11176" y="24307"/>
                </a:lnTo>
                <a:lnTo>
                  <a:pt x="10604" y="24434"/>
                </a:lnTo>
                <a:lnTo>
                  <a:pt x="11836" y="23964"/>
                </a:lnTo>
                <a:lnTo>
                  <a:pt x="11709" y="23799"/>
                </a:lnTo>
                <a:lnTo>
                  <a:pt x="11595" y="23672"/>
                </a:lnTo>
                <a:lnTo>
                  <a:pt x="12293" y="23291"/>
                </a:lnTo>
                <a:lnTo>
                  <a:pt x="12026" y="23888"/>
                </a:lnTo>
                <a:lnTo>
                  <a:pt x="11963" y="24028"/>
                </a:lnTo>
                <a:lnTo>
                  <a:pt x="12928" y="23799"/>
                </a:lnTo>
                <a:lnTo>
                  <a:pt x="13982" y="23545"/>
                </a:lnTo>
                <a:lnTo>
                  <a:pt x="13982" y="22694"/>
                </a:lnTo>
                <a:lnTo>
                  <a:pt x="13258" y="22910"/>
                </a:lnTo>
                <a:lnTo>
                  <a:pt x="12979" y="23037"/>
                </a:lnTo>
                <a:lnTo>
                  <a:pt x="13449" y="23037"/>
                </a:lnTo>
                <a:lnTo>
                  <a:pt x="12547" y="23291"/>
                </a:lnTo>
                <a:lnTo>
                  <a:pt x="12700" y="23164"/>
                </a:lnTo>
                <a:lnTo>
                  <a:pt x="12954" y="23037"/>
                </a:lnTo>
                <a:lnTo>
                  <a:pt x="12547" y="23126"/>
                </a:lnTo>
                <a:lnTo>
                  <a:pt x="10922" y="23799"/>
                </a:lnTo>
                <a:lnTo>
                  <a:pt x="11531" y="23418"/>
                </a:lnTo>
                <a:lnTo>
                  <a:pt x="11518" y="23545"/>
                </a:lnTo>
                <a:lnTo>
                  <a:pt x="11582" y="23418"/>
                </a:lnTo>
                <a:lnTo>
                  <a:pt x="11950" y="22720"/>
                </a:lnTo>
                <a:lnTo>
                  <a:pt x="11874" y="22402"/>
                </a:lnTo>
                <a:lnTo>
                  <a:pt x="11684" y="22021"/>
                </a:lnTo>
                <a:lnTo>
                  <a:pt x="9906" y="22402"/>
                </a:lnTo>
                <a:lnTo>
                  <a:pt x="10858" y="21513"/>
                </a:lnTo>
                <a:lnTo>
                  <a:pt x="11036" y="21348"/>
                </a:lnTo>
                <a:lnTo>
                  <a:pt x="9766" y="21513"/>
                </a:lnTo>
                <a:lnTo>
                  <a:pt x="10807" y="21056"/>
                </a:lnTo>
                <a:lnTo>
                  <a:pt x="10477" y="20878"/>
                </a:lnTo>
                <a:lnTo>
                  <a:pt x="10426" y="20701"/>
                </a:lnTo>
                <a:lnTo>
                  <a:pt x="8559" y="19989"/>
                </a:lnTo>
                <a:lnTo>
                  <a:pt x="8648" y="18338"/>
                </a:lnTo>
                <a:lnTo>
                  <a:pt x="8382" y="17957"/>
                </a:lnTo>
                <a:lnTo>
                  <a:pt x="8293" y="17830"/>
                </a:lnTo>
                <a:lnTo>
                  <a:pt x="7988" y="17411"/>
                </a:lnTo>
                <a:lnTo>
                  <a:pt x="7988" y="17957"/>
                </a:lnTo>
                <a:lnTo>
                  <a:pt x="7429" y="18211"/>
                </a:lnTo>
                <a:lnTo>
                  <a:pt x="6819" y="18338"/>
                </a:lnTo>
                <a:lnTo>
                  <a:pt x="7099" y="18211"/>
                </a:lnTo>
                <a:lnTo>
                  <a:pt x="7378" y="18084"/>
                </a:lnTo>
                <a:lnTo>
                  <a:pt x="7988" y="17957"/>
                </a:lnTo>
                <a:lnTo>
                  <a:pt x="7988" y="17411"/>
                </a:lnTo>
                <a:lnTo>
                  <a:pt x="7835" y="17195"/>
                </a:lnTo>
                <a:lnTo>
                  <a:pt x="7950" y="16687"/>
                </a:lnTo>
                <a:lnTo>
                  <a:pt x="8013" y="16433"/>
                </a:lnTo>
                <a:lnTo>
                  <a:pt x="7912" y="16141"/>
                </a:lnTo>
                <a:lnTo>
                  <a:pt x="7734" y="15925"/>
                </a:lnTo>
                <a:lnTo>
                  <a:pt x="7454" y="15582"/>
                </a:lnTo>
                <a:lnTo>
                  <a:pt x="7454" y="17195"/>
                </a:lnTo>
                <a:lnTo>
                  <a:pt x="7391" y="17830"/>
                </a:lnTo>
                <a:lnTo>
                  <a:pt x="7302" y="17957"/>
                </a:lnTo>
                <a:lnTo>
                  <a:pt x="7073" y="18084"/>
                </a:lnTo>
                <a:lnTo>
                  <a:pt x="6705" y="18211"/>
                </a:lnTo>
                <a:lnTo>
                  <a:pt x="7302" y="17957"/>
                </a:lnTo>
                <a:lnTo>
                  <a:pt x="7302" y="17792"/>
                </a:lnTo>
                <a:lnTo>
                  <a:pt x="6858" y="17576"/>
                </a:lnTo>
                <a:lnTo>
                  <a:pt x="6642" y="17576"/>
                </a:lnTo>
                <a:lnTo>
                  <a:pt x="6845" y="17449"/>
                </a:lnTo>
                <a:lnTo>
                  <a:pt x="7454" y="17195"/>
                </a:lnTo>
                <a:lnTo>
                  <a:pt x="7454" y="15582"/>
                </a:lnTo>
                <a:lnTo>
                  <a:pt x="7340" y="15290"/>
                </a:lnTo>
                <a:lnTo>
                  <a:pt x="7366" y="15036"/>
                </a:lnTo>
                <a:lnTo>
                  <a:pt x="5892" y="15290"/>
                </a:lnTo>
                <a:lnTo>
                  <a:pt x="5981" y="15468"/>
                </a:lnTo>
                <a:lnTo>
                  <a:pt x="6311" y="15290"/>
                </a:lnTo>
                <a:lnTo>
                  <a:pt x="6019" y="16179"/>
                </a:lnTo>
                <a:lnTo>
                  <a:pt x="6502" y="15925"/>
                </a:lnTo>
                <a:lnTo>
                  <a:pt x="6540" y="16560"/>
                </a:lnTo>
                <a:lnTo>
                  <a:pt x="6832" y="16433"/>
                </a:lnTo>
                <a:lnTo>
                  <a:pt x="7442" y="16433"/>
                </a:lnTo>
                <a:lnTo>
                  <a:pt x="6654" y="16598"/>
                </a:lnTo>
                <a:lnTo>
                  <a:pt x="6400" y="16662"/>
                </a:lnTo>
                <a:lnTo>
                  <a:pt x="6261" y="16687"/>
                </a:lnTo>
                <a:lnTo>
                  <a:pt x="5905" y="16560"/>
                </a:lnTo>
                <a:lnTo>
                  <a:pt x="5600" y="16484"/>
                </a:lnTo>
                <a:lnTo>
                  <a:pt x="5829" y="17322"/>
                </a:lnTo>
                <a:lnTo>
                  <a:pt x="5283" y="19862"/>
                </a:lnTo>
                <a:lnTo>
                  <a:pt x="9486" y="22898"/>
                </a:lnTo>
                <a:lnTo>
                  <a:pt x="9613" y="23126"/>
                </a:lnTo>
                <a:lnTo>
                  <a:pt x="7975" y="25323"/>
                </a:lnTo>
                <a:lnTo>
                  <a:pt x="7874" y="25831"/>
                </a:lnTo>
                <a:lnTo>
                  <a:pt x="8597" y="27990"/>
                </a:lnTo>
                <a:lnTo>
                  <a:pt x="8712" y="28498"/>
                </a:lnTo>
                <a:lnTo>
                  <a:pt x="8013" y="29514"/>
                </a:lnTo>
                <a:lnTo>
                  <a:pt x="7645" y="28879"/>
                </a:lnTo>
                <a:lnTo>
                  <a:pt x="5321" y="26860"/>
                </a:lnTo>
                <a:lnTo>
                  <a:pt x="4914" y="28371"/>
                </a:lnTo>
                <a:lnTo>
                  <a:pt x="6934" y="29006"/>
                </a:lnTo>
                <a:lnTo>
                  <a:pt x="5753" y="31038"/>
                </a:lnTo>
                <a:lnTo>
                  <a:pt x="4495" y="31800"/>
                </a:lnTo>
                <a:lnTo>
                  <a:pt x="5499" y="31673"/>
                </a:lnTo>
                <a:lnTo>
                  <a:pt x="12395" y="29514"/>
                </a:lnTo>
                <a:lnTo>
                  <a:pt x="14414" y="28879"/>
                </a:lnTo>
                <a:lnTo>
                  <a:pt x="22720" y="26085"/>
                </a:lnTo>
                <a:lnTo>
                  <a:pt x="24231" y="25577"/>
                </a:lnTo>
                <a:lnTo>
                  <a:pt x="24523" y="25450"/>
                </a:lnTo>
                <a:lnTo>
                  <a:pt x="24815" y="25323"/>
                </a:lnTo>
                <a:lnTo>
                  <a:pt x="25387" y="25069"/>
                </a:lnTo>
                <a:lnTo>
                  <a:pt x="25679" y="24942"/>
                </a:lnTo>
                <a:lnTo>
                  <a:pt x="26263" y="24688"/>
                </a:lnTo>
                <a:lnTo>
                  <a:pt x="26555" y="24561"/>
                </a:lnTo>
                <a:lnTo>
                  <a:pt x="27419" y="24180"/>
                </a:lnTo>
                <a:lnTo>
                  <a:pt x="27711" y="24053"/>
                </a:lnTo>
                <a:close/>
              </a:path>
              <a:path w="31115" h="32384">
                <a:moveTo>
                  <a:pt x="30441" y="21412"/>
                </a:moveTo>
                <a:lnTo>
                  <a:pt x="29743" y="21488"/>
                </a:lnTo>
                <a:lnTo>
                  <a:pt x="29451" y="21615"/>
                </a:lnTo>
                <a:lnTo>
                  <a:pt x="29083" y="21767"/>
                </a:lnTo>
                <a:lnTo>
                  <a:pt x="29781" y="21678"/>
                </a:lnTo>
                <a:lnTo>
                  <a:pt x="30073" y="21564"/>
                </a:lnTo>
                <a:lnTo>
                  <a:pt x="30441" y="21412"/>
                </a:lnTo>
                <a:close/>
              </a:path>
              <a:path w="31115" h="32384">
                <a:moveTo>
                  <a:pt x="30480" y="21717"/>
                </a:moveTo>
                <a:lnTo>
                  <a:pt x="29540" y="21869"/>
                </a:lnTo>
                <a:lnTo>
                  <a:pt x="28435" y="22339"/>
                </a:lnTo>
                <a:lnTo>
                  <a:pt x="30149" y="21869"/>
                </a:lnTo>
                <a:lnTo>
                  <a:pt x="30480" y="21717"/>
                </a:lnTo>
                <a:close/>
              </a:path>
              <a:path w="31115" h="32384">
                <a:moveTo>
                  <a:pt x="30632" y="22923"/>
                </a:moveTo>
                <a:lnTo>
                  <a:pt x="30010" y="23190"/>
                </a:lnTo>
                <a:lnTo>
                  <a:pt x="29806" y="23279"/>
                </a:lnTo>
                <a:lnTo>
                  <a:pt x="30035" y="23329"/>
                </a:lnTo>
                <a:lnTo>
                  <a:pt x="30568" y="23545"/>
                </a:lnTo>
                <a:lnTo>
                  <a:pt x="30632" y="22923"/>
                </a:lnTo>
                <a:close/>
              </a:path>
              <a:path w="31115" h="32384">
                <a:moveTo>
                  <a:pt x="30746" y="17487"/>
                </a:moveTo>
                <a:lnTo>
                  <a:pt x="30264" y="17564"/>
                </a:lnTo>
                <a:lnTo>
                  <a:pt x="29997" y="17678"/>
                </a:lnTo>
                <a:lnTo>
                  <a:pt x="29845" y="17741"/>
                </a:lnTo>
                <a:lnTo>
                  <a:pt x="30327" y="17665"/>
                </a:lnTo>
                <a:lnTo>
                  <a:pt x="30594" y="17551"/>
                </a:lnTo>
                <a:lnTo>
                  <a:pt x="30746" y="17487"/>
                </a:lnTo>
                <a:close/>
              </a:path>
            </a:pathLst>
          </a:custGeom>
          <a:solidFill>
            <a:srgbClr val="B88F51"/>
          </a:solidFill>
        </p:spPr>
        <p:txBody>
          <a:bodyPr wrap="square" lIns="0" tIns="0" rIns="0" bIns="0" rtlCol="0"/>
          <a:lstStyle/>
          <a:p>
            <a:endParaRPr sz="2511"/>
          </a:p>
        </p:txBody>
      </p:sp>
      <p:sp>
        <p:nvSpPr>
          <p:cNvPr id="231" name="bg object 231"/>
          <p:cNvSpPr/>
          <p:nvPr/>
        </p:nvSpPr>
        <p:spPr>
          <a:xfrm>
            <a:off x="7899479" y="284162"/>
            <a:ext cx="30163" cy="46038"/>
          </a:xfrm>
          <a:custGeom>
            <a:avLst/>
            <a:gdLst/>
            <a:ahLst/>
            <a:cxnLst/>
            <a:rect l="l" t="t" r="r" b="b"/>
            <a:pathLst>
              <a:path w="48259" h="73659">
                <a:moveTo>
                  <a:pt x="1511" y="7912"/>
                </a:moveTo>
                <a:lnTo>
                  <a:pt x="546" y="8318"/>
                </a:lnTo>
                <a:lnTo>
                  <a:pt x="0" y="8547"/>
                </a:lnTo>
                <a:lnTo>
                  <a:pt x="698" y="8839"/>
                </a:lnTo>
                <a:lnTo>
                  <a:pt x="1308" y="9258"/>
                </a:lnTo>
                <a:lnTo>
                  <a:pt x="1511" y="7912"/>
                </a:lnTo>
                <a:close/>
              </a:path>
              <a:path w="48259" h="73659">
                <a:moveTo>
                  <a:pt x="1536" y="4737"/>
                </a:moveTo>
                <a:lnTo>
                  <a:pt x="990" y="4826"/>
                </a:lnTo>
                <a:lnTo>
                  <a:pt x="1231" y="4203"/>
                </a:lnTo>
                <a:lnTo>
                  <a:pt x="495" y="4508"/>
                </a:lnTo>
                <a:lnTo>
                  <a:pt x="292" y="4597"/>
                </a:lnTo>
                <a:lnTo>
                  <a:pt x="533" y="4635"/>
                </a:lnTo>
                <a:lnTo>
                  <a:pt x="787" y="4889"/>
                </a:lnTo>
                <a:lnTo>
                  <a:pt x="647" y="4953"/>
                </a:lnTo>
                <a:lnTo>
                  <a:pt x="368" y="5067"/>
                </a:lnTo>
                <a:lnTo>
                  <a:pt x="889" y="4991"/>
                </a:lnTo>
                <a:lnTo>
                  <a:pt x="1257" y="4864"/>
                </a:lnTo>
                <a:lnTo>
                  <a:pt x="1536" y="4737"/>
                </a:lnTo>
                <a:close/>
              </a:path>
              <a:path w="48259" h="73659">
                <a:moveTo>
                  <a:pt x="1866" y="9779"/>
                </a:moveTo>
                <a:lnTo>
                  <a:pt x="1384" y="9855"/>
                </a:lnTo>
                <a:lnTo>
                  <a:pt x="1117" y="9969"/>
                </a:lnTo>
                <a:lnTo>
                  <a:pt x="965" y="10033"/>
                </a:lnTo>
                <a:lnTo>
                  <a:pt x="1447" y="9956"/>
                </a:lnTo>
                <a:lnTo>
                  <a:pt x="1714" y="9842"/>
                </a:lnTo>
                <a:lnTo>
                  <a:pt x="1866" y="9779"/>
                </a:lnTo>
                <a:close/>
              </a:path>
              <a:path w="48259" h="73659">
                <a:moveTo>
                  <a:pt x="2197" y="10299"/>
                </a:moveTo>
                <a:lnTo>
                  <a:pt x="1587" y="10401"/>
                </a:lnTo>
                <a:lnTo>
                  <a:pt x="1308" y="10515"/>
                </a:lnTo>
                <a:lnTo>
                  <a:pt x="1028" y="10629"/>
                </a:lnTo>
                <a:lnTo>
                  <a:pt x="1638" y="10541"/>
                </a:lnTo>
                <a:lnTo>
                  <a:pt x="1917" y="10426"/>
                </a:lnTo>
                <a:lnTo>
                  <a:pt x="2197" y="10299"/>
                </a:lnTo>
                <a:close/>
              </a:path>
              <a:path w="48259" h="73659">
                <a:moveTo>
                  <a:pt x="3708" y="5461"/>
                </a:moveTo>
                <a:lnTo>
                  <a:pt x="3098" y="5562"/>
                </a:lnTo>
                <a:lnTo>
                  <a:pt x="2819" y="5676"/>
                </a:lnTo>
                <a:lnTo>
                  <a:pt x="2540" y="5803"/>
                </a:lnTo>
                <a:lnTo>
                  <a:pt x="3149" y="5702"/>
                </a:lnTo>
                <a:lnTo>
                  <a:pt x="3429" y="5588"/>
                </a:lnTo>
                <a:lnTo>
                  <a:pt x="3708" y="5461"/>
                </a:lnTo>
                <a:close/>
              </a:path>
              <a:path w="48259" h="73659">
                <a:moveTo>
                  <a:pt x="3873" y="4508"/>
                </a:moveTo>
                <a:lnTo>
                  <a:pt x="3390" y="4584"/>
                </a:lnTo>
                <a:lnTo>
                  <a:pt x="3124" y="4699"/>
                </a:lnTo>
                <a:lnTo>
                  <a:pt x="2971" y="4762"/>
                </a:lnTo>
                <a:lnTo>
                  <a:pt x="3454" y="4686"/>
                </a:lnTo>
                <a:lnTo>
                  <a:pt x="3721" y="4572"/>
                </a:lnTo>
                <a:lnTo>
                  <a:pt x="3873" y="4508"/>
                </a:lnTo>
                <a:close/>
              </a:path>
              <a:path w="48259" h="73659">
                <a:moveTo>
                  <a:pt x="3898" y="8636"/>
                </a:moveTo>
                <a:lnTo>
                  <a:pt x="3695" y="8204"/>
                </a:lnTo>
                <a:lnTo>
                  <a:pt x="3619" y="8051"/>
                </a:lnTo>
                <a:lnTo>
                  <a:pt x="3238" y="8724"/>
                </a:lnTo>
                <a:lnTo>
                  <a:pt x="3898" y="8636"/>
                </a:lnTo>
                <a:close/>
              </a:path>
              <a:path w="48259" h="73659">
                <a:moveTo>
                  <a:pt x="3937" y="4267"/>
                </a:moveTo>
                <a:lnTo>
                  <a:pt x="3390" y="4368"/>
                </a:lnTo>
                <a:lnTo>
                  <a:pt x="3657" y="3848"/>
                </a:lnTo>
                <a:lnTo>
                  <a:pt x="2933" y="4152"/>
                </a:lnTo>
                <a:lnTo>
                  <a:pt x="2794" y="4216"/>
                </a:lnTo>
                <a:lnTo>
                  <a:pt x="2959" y="4254"/>
                </a:lnTo>
                <a:lnTo>
                  <a:pt x="3187" y="4432"/>
                </a:lnTo>
                <a:lnTo>
                  <a:pt x="3048" y="4483"/>
                </a:lnTo>
                <a:lnTo>
                  <a:pt x="2768" y="4597"/>
                </a:lnTo>
                <a:lnTo>
                  <a:pt x="3378" y="4508"/>
                </a:lnTo>
                <a:lnTo>
                  <a:pt x="3657" y="4394"/>
                </a:lnTo>
                <a:lnTo>
                  <a:pt x="3937" y="4267"/>
                </a:lnTo>
                <a:close/>
              </a:path>
              <a:path w="48259" h="73659">
                <a:moveTo>
                  <a:pt x="3937" y="2882"/>
                </a:moveTo>
                <a:lnTo>
                  <a:pt x="3454" y="2959"/>
                </a:lnTo>
                <a:lnTo>
                  <a:pt x="3187" y="3073"/>
                </a:lnTo>
                <a:lnTo>
                  <a:pt x="3035" y="3136"/>
                </a:lnTo>
                <a:lnTo>
                  <a:pt x="3517" y="3060"/>
                </a:lnTo>
                <a:lnTo>
                  <a:pt x="3784" y="2946"/>
                </a:lnTo>
                <a:lnTo>
                  <a:pt x="3937" y="2882"/>
                </a:lnTo>
                <a:close/>
              </a:path>
              <a:path w="48259" h="73659">
                <a:moveTo>
                  <a:pt x="4064" y="7200"/>
                </a:moveTo>
                <a:lnTo>
                  <a:pt x="2628" y="7658"/>
                </a:lnTo>
                <a:lnTo>
                  <a:pt x="3619" y="8051"/>
                </a:lnTo>
                <a:lnTo>
                  <a:pt x="4038" y="7277"/>
                </a:lnTo>
                <a:close/>
              </a:path>
              <a:path w="48259" h="73659">
                <a:moveTo>
                  <a:pt x="4152" y="3505"/>
                </a:moveTo>
                <a:lnTo>
                  <a:pt x="3670" y="3581"/>
                </a:lnTo>
                <a:lnTo>
                  <a:pt x="3403" y="3695"/>
                </a:lnTo>
                <a:lnTo>
                  <a:pt x="3251" y="3759"/>
                </a:lnTo>
                <a:lnTo>
                  <a:pt x="3733" y="3683"/>
                </a:lnTo>
                <a:lnTo>
                  <a:pt x="4000" y="3568"/>
                </a:lnTo>
                <a:lnTo>
                  <a:pt x="4152" y="3505"/>
                </a:lnTo>
                <a:close/>
              </a:path>
              <a:path w="48259" h="73659">
                <a:moveTo>
                  <a:pt x="4229" y="3022"/>
                </a:moveTo>
                <a:lnTo>
                  <a:pt x="3530" y="3098"/>
                </a:lnTo>
                <a:lnTo>
                  <a:pt x="3238" y="3225"/>
                </a:lnTo>
                <a:lnTo>
                  <a:pt x="2870" y="3378"/>
                </a:lnTo>
                <a:lnTo>
                  <a:pt x="3568" y="3289"/>
                </a:lnTo>
                <a:lnTo>
                  <a:pt x="3860" y="3175"/>
                </a:lnTo>
                <a:lnTo>
                  <a:pt x="4229" y="3022"/>
                </a:lnTo>
                <a:close/>
              </a:path>
              <a:path w="48259" h="73659">
                <a:moveTo>
                  <a:pt x="4254" y="5905"/>
                </a:moveTo>
                <a:lnTo>
                  <a:pt x="3632" y="6172"/>
                </a:lnTo>
                <a:lnTo>
                  <a:pt x="3429" y="6261"/>
                </a:lnTo>
                <a:lnTo>
                  <a:pt x="3657" y="6311"/>
                </a:lnTo>
                <a:lnTo>
                  <a:pt x="4191" y="6527"/>
                </a:lnTo>
                <a:lnTo>
                  <a:pt x="4254" y="5905"/>
                </a:lnTo>
                <a:close/>
              </a:path>
              <a:path w="48259" h="73659">
                <a:moveTo>
                  <a:pt x="4838" y="4152"/>
                </a:moveTo>
                <a:lnTo>
                  <a:pt x="4699" y="3441"/>
                </a:lnTo>
                <a:lnTo>
                  <a:pt x="4051" y="3721"/>
                </a:lnTo>
                <a:lnTo>
                  <a:pt x="3746" y="3848"/>
                </a:lnTo>
                <a:lnTo>
                  <a:pt x="4165" y="4051"/>
                </a:lnTo>
                <a:lnTo>
                  <a:pt x="4838" y="4152"/>
                </a:lnTo>
                <a:close/>
              </a:path>
              <a:path w="48259" h="73659">
                <a:moveTo>
                  <a:pt x="5207" y="6642"/>
                </a:moveTo>
                <a:lnTo>
                  <a:pt x="4279" y="6515"/>
                </a:lnTo>
                <a:lnTo>
                  <a:pt x="3784" y="6604"/>
                </a:lnTo>
                <a:lnTo>
                  <a:pt x="2755" y="6781"/>
                </a:lnTo>
                <a:lnTo>
                  <a:pt x="3009" y="7480"/>
                </a:lnTo>
                <a:lnTo>
                  <a:pt x="3962" y="7112"/>
                </a:lnTo>
                <a:lnTo>
                  <a:pt x="5207" y="6642"/>
                </a:lnTo>
                <a:close/>
              </a:path>
              <a:path w="48259" h="73659">
                <a:moveTo>
                  <a:pt x="5549" y="571"/>
                </a:moveTo>
                <a:lnTo>
                  <a:pt x="5384" y="0"/>
                </a:lnTo>
                <a:lnTo>
                  <a:pt x="4762" y="266"/>
                </a:lnTo>
                <a:lnTo>
                  <a:pt x="4305" y="457"/>
                </a:lnTo>
                <a:lnTo>
                  <a:pt x="4889" y="660"/>
                </a:lnTo>
                <a:lnTo>
                  <a:pt x="5105" y="762"/>
                </a:lnTo>
                <a:lnTo>
                  <a:pt x="4826" y="889"/>
                </a:lnTo>
                <a:lnTo>
                  <a:pt x="4826" y="1752"/>
                </a:lnTo>
                <a:lnTo>
                  <a:pt x="4114" y="2057"/>
                </a:lnTo>
                <a:lnTo>
                  <a:pt x="4673" y="1816"/>
                </a:lnTo>
                <a:lnTo>
                  <a:pt x="4826" y="1752"/>
                </a:lnTo>
                <a:lnTo>
                  <a:pt x="4826" y="889"/>
                </a:lnTo>
                <a:lnTo>
                  <a:pt x="4406" y="1054"/>
                </a:lnTo>
                <a:lnTo>
                  <a:pt x="3924" y="1257"/>
                </a:lnTo>
                <a:lnTo>
                  <a:pt x="4546" y="1485"/>
                </a:lnTo>
                <a:lnTo>
                  <a:pt x="4787" y="1714"/>
                </a:lnTo>
                <a:lnTo>
                  <a:pt x="4305" y="1828"/>
                </a:lnTo>
                <a:lnTo>
                  <a:pt x="4064" y="1905"/>
                </a:lnTo>
                <a:lnTo>
                  <a:pt x="3517" y="2082"/>
                </a:lnTo>
                <a:lnTo>
                  <a:pt x="3771" y="2197"/>
                </a:lnTo>
                <a:lnTo>
                  <a:pt x="3632" y="2260"/>
                </a:lnTo>
                <a:lnTo>
                  <a:pt x="4254" y="2489"/>
                </a:lnTo>
                <a:lnTo>
                  <a:pt x="4406" y="2654"/>
                </a:lnTo>
                <a:lnTo>
                  <a:pt x="4178" y="2743"/>
                </a:lnTo>
                <a:lnTo>
                  <a:pt x="4470" y="2705"/>
                </a:lnTo>
                <a:lnTo>
                  <a:pt x="4711" y="2921"/>
                </a:lnTo>
                <a:lnTo>
                  <a:pt x="4838" y="2590"/>
                </a:lnTo>
                <a:lnTo>
                  <a:pt x="5080" y="2489"/>
                </a:lnTo>
                <a:lnTo>
                  <a:pt x="4864" y="2527"/>
                </a:lnTo>
                <a:lnTo>
                  <a:pt x="5257" y="1574"/>
                </a:lnTo>
                <a:lnTo>
                  <a:pt x="5105" y="1638"/>
                </a:lnTo>
                <a:lnTo>
                  <a:pt x="5422" y="889"/>
                </a:lnTo>
                <a:lnTo>
                  <a:pt x="5473" y="749"/>
                </a:lnTo>
                <a:lnTo>
                  <a:pt x="5549" y="571"/>
                </a:lnTo>
                <a:close/>
              </a:path>
              <a:path w="48259" h="73659">
                <a:moveTo>
                  <a:pt x="5651" y="4813"/>
                </a:moveTo>
                <a:lnTo>
                  <a:pt x="3683" y="4851"/>
                </a:lnTo>
                <a:lnTo>
                  <a:pt x="2413" y="5384"/>
                </a:lnTo>
                <a:lnTo>
                  <a:pt x="4864" y="5143"/>
                </a:lnTo>
                <a:lnTo>
                  <a:pt x="5651" y="4813"/>
                </a:lnTo>
                <a:close/>
              </a:path>
              <a:path w="48259" h="73659">
                <a:moveTo>
                  <a:pt x="6350" y="6108"/>
                </a:moveTo>
                <a:lnTo>
                  <a:pt x="5867" y="6184"/>
                </a:lnTo>
                <a:lnTo>
                  <a:pt x="5600" y="6299"/>
                </a:lnTo>
                <a:lnTo>
                  <a:pt x="5448" y="6362"/>
                </a:lnTo>
                <a:lnTo>
                  <a:pt x="5930" y="6286"/>
                </a:lnTo>
                <a:lnTo>
                  <a:pt x="6197" y="6172"/>
                </a:lnTo>
                <a:lnTo>
                  <a:pt x="6350" y="6108"/>
                </a:lnTo>
                <a:close/>
              </a:path>
              <a:path w="48259" h="73659">
                <a:moveTo>
                  <a:pt x="6375" y="5765"/>
                </a:moveTo>
                <a:lnTo>
                  <a:pt x="5765" y="5854"/>
                </a:lnTo>
                <a:lnTo>
                  <a:pt x="5486" y="5969"/>
                </a:lnTo>
                <a:lnTo>
                  <a:pt x="5207" y="6096"/>
                </a:lnTo>
                <a:lnTo>
                  <a:pt x="5816" y="5994"/>
                </a:lnTo>
                <a:lnTo>
                  <a:pt x="6375" y="5765"/>
                </a:lnTo>
                <a:close/>
              </a:path>
              <a:path w="48259" h="73659">
                <a:moveTo>
                  <a:pt x="6527" y="5918"/>
                </a:moveTo>
                <a:lnTo>
                  <a:pt x="5829" y="5994"/>
                </a:lnTo>
                <a:lnTo>
                  <a:pt x="5537" y="6121"/>
                </a:lnTo>
                <a:lnTo>
                  <a:pt x="5168" y="6273"/>
                </a:lnTo>
                <a:lnTo>
                  <a:pt x="5867" y="6184"/>
                </a:lnTo>
                <a:lnTo>
                  <a:pt x="6159" y="6070"/>
                </a:lnTo>
                <a:lnTo>
                  <a:pt x="6527" y="5918"/>
                </a:lnTo>
                <a:close/>
              </a:path>
              <a:path w="48259" h="73659">
                <a:moveTo>
                  <a:pt x="6616" y="6362"/>
                </a:moveTo>
                <a:lnTo>
                  <a:pt x="5676" y="6515"/>
                </a:lnTo>
                <a:lnTo>
                  <a:pt x="4572" y="6985"/>
                </a:lnTo>
                <a:lnTo>
                  <a:pt x="6286" y="6515"/>
                </a:lnTo>
                <a:lnTo>
                  <a:pt x="6616" y="6362"/>
                </a:lnTo>
                <a:close/>
              </a:path>
              <a:path w="48259" h="73659">
                <a:moveTo>
                  <a:pt x="7467" y="7480"/>
                </a:moveTo>
                <a:lnTo>
                  <a:pt x="6985" y="7556"/>
                </a:lnTo>
                <a:lnTo>
                  <a:pt x="6718" y="7670"/>
                </a:lnTo>
                <a:lnTo>
                  <a:pt x="6565" y="7734"/>
                </a:lnTo>
                <a:lnTo>
                  <a:pt x="7048" y="7658"/>
                </a:lnTo>
                <a:lnTo>
                  <a:pt x="7315" y="7543"/>
                </a:lnTo>
                <a:lnTo>
                  <a:pt x="7467" y="7480"/>
                </a:lnTo>
                <a:close/>
              </a:path>
              <a:path w="48259" h="73659">
                <a:moveTo>
                  <a:pt x="7747" y="7581"/>
                </a:moveTo>
                <a:lnTo>
                  <a:pt x="7048" y="7658"/>
                </a:lnTo>
                <a:lnTo>
                  <a:pt x="6756" y="7785"/>
                </a:lnTo>
                <a:lnTo>
                  <a:pt x="6388" y="7937"/>
                </a:lnTo>
                <a:lnTo>
                  <a:pt x="7086" y="7848"/>
                </a:lnTo>
                <a:lnTo>
                  <a:pt x="7378" y="7734"/>
                </a:lnTo>
                <a:lnTo>
                  <a:pt x="7747" y="7581"/>
                </a:lnTo>
                <a:close/>
              </a:path>
              <a:path w="48259" h="73659">
                <a:moveTo>
                  <a:pt x="8039" y="8420"/>
                </a:moveTo>
                <a:lnTo>
                  <a:pt x="7340" y="8496"/>
                </a:lnTo>
                <a:lnTo>
                  <a:pt x="7048" y="8623"/>
                </a:lnTo>
                <a:lnTo>
                  <a:pt x="6680" y="8775"/>
                </a:lnTo>
                <a:lnTo>
                  <a:pt x="7378" y="8699"/>
                </a:lnTo>
                <a:lnTo>
                  <a:pt x="7670" y="8572"/>
                </a:lnTo>
                <a:lnTo>
                  <a:pt x="8039" y="8420"/>
                </a:lnTo>
                <a:close/>
              </a:path>
              <a:path w="48259" h="73659">
                <a:moveTo>
                  <a:pt x="8775" y="9347"/>
                </a:moveTo>
                <a:lnTo>
                  <a:pt x="7988" y="9791"/>
                </a:lnTo>
                <a:lnTo>
                  <a:pt x="7988" y="8521"/>
                </a:lnTo>
                <a:lnTo>
                  <a:pt x="7150" y="8877"/>
                </a:lnTo>
                <a:lnTo>
                  <a:pt x="6121" y="9309"/>
                </a:lnTo>
                <a:lnTo>
                  <a:pt x="5956" y="9436"/>
                </a:lnTo>
                <a:lnTo>
                  <a:pt x="6870" y="8318"/>
                </a:lnTo>
                <a:lnTo>
                  <a:pt x="7086" y="8229"/>
                </a:lnTo>
                <a:lnTo>
                  <a:pt x="6921" y="8255"/>
                </a:lnTo>
                <a:lnTo>
                  <a:pt x="3898" y="8636"/>
                </a:lnTo>
                <a:lnTo>
                  <a:pt x="4038" y="8966"/>
                </a:lnTo>
                <a:lnTo>
                  <a:pt x="4114" y="9398"/>
                </a:lnTo>
                <a:lnTo>
                  <a:pt x="4356" y="10058"/>
                </a:lnTo>
                <a:lnTo>
                  <a:pt x="4584" y="11099"/>
                </a:lnTo>
                <a:lnTo>
                  <a:pt x="5600" y="9855"/>
                </a:lnTo>
                <a:lnTo>
                  <a:pt x="5803" y="10045"/>
                </a:lnTo>
                <a:lnTo>
                  <a:pt x="5651" y="10109"/>
                </a:lnTo>
                <a:lnTo>
                  <a:pt x="5448" y="10198"/>
                </a:lnTo>
                <a:lnTo>
                  <a:pt x="5689" y="10236"/>
                </a:lnTo>
                <a:lnTo>
                  <a:pt x="6083" y="10617"/>
                </a:lnTo>
                <a:lnTo>
                  <a:pt x="6388" y="9804"/>
                </a:lnTo>
                <a:lnTo>
                  <a:pt x="5969" y="9982"/>
                </a:lnTo>
                <a:lnTo>
                  <a:pt x="6210" y="9347"/>
                </a:lnTo>
                <a:lnTo>
                  <a:pt x="7391" y="9652"/>
                </a:lnTo>
                <a:lnTo>
                  <a:pt x="7632" y="9994"/>
                </a:lnTo>
                <a:lnTo>
                  <a:pt x="5892" y="10985"/>
                </a:lnTo>
                <a:lnTo>
                  <a:pt x="7937" y="10401"/>
                </a:lnTo>
                <a:lnTo>
                  <a:pt x="8280" y="10299"/>
                </a:lnTo>
                <a:lnTo>
                  <a:pt x="8559" y="10210"/>
                </a:lnTo>
                <a:lnTo>
                  <a:pt x="8280" y="10185"/>
                </a:lnTo>
                <a:lnTo>
                  <a:pt x="8775" y="9347"/>
                </a:lnTo>
                <a:close/>
              </a:path>
              <a:path w="48259" h="73659">
                <a:moveTo>
                  <a:pt x="9766" y="11798"/>
                </a:moveTo>
                <a:lnTo>
                  <a:pt x="9156" y="11899"/>
                </a:lnTo>
                <a:lnTo>
                  <a:pt x="8877" y="12014"/>
                </a:lnTo>
                <a:lnTo>
                  <a:pt x="8585" y="12141"/>
                </a:lnTo>
                <a:lnTo>
                  <a:pt x="9207" y="12039"/>
                </a:lnTo>
                <a:lnTo>
                  <a:pt x="9486" y="11925"/>
                </a:lnTo>
                <a:lnTo>
                  <a:pt x="9766" y="11798"/>
                </a:lnTo>
                <a:close/>
              </a:path>
              <a:path w="48259" h="73659">
                <a:moveTo>
                  <a:pt x="11061" y="13652"/>
                </a:moveTo>
                <a:lnTo>
                  <a:pt x="10693" y="13716"/>
                </a:lnTo>
                <a:lnTo>
                  <a:pt x="10858" y="12649"/>
                </a:lnTo>
                <a:lnTo>
                  <a:pt x="10426" y="12827"/>
                </a:lnTo>
                <a:lnTo>
                  <a:pt x="10579" y="11887"/>
                </a:lnTo>
                <a:lnTo>
                  <a:pt x="9613" y="12293"/>
                </a:lnTo>
                <a:lnTo>
                  <a:pt x="9067" y="12522"/>
                </a:lnTo>
                <a:lnTo>
                  <a:pt x="9766" y="12814"/>
                </a:lnTo>
                <a:lnTo>
                  <a:pt x="10020" y="13004"/>
                </a:lnTo>
                <a:lnTo>
                  <a:pt x="9893" y="13055"/>
                </a:lnTo>
                <a:lnTo>
                  <a:pt x="9347" y="13284"/>
                </a:lnTo>
                <a:lnTo>
                  <a:pt x="10045" y="13576"/>
                </a:lnTo>
                <a:lnTo>
                  <a:pt x="10350" y="13792"/>
                </a:lnTo>
                <a:lnTo>
                  <a:pt x="10172" y="13868"/>
                </a:lnTo>
                <a:lnTo>
                  <a:pt x="9893" y="13995"/>
                </a:lnTo>
                <a:lnTo>
                  <a:pt x="10502" y="13893"/>
                </a:lnTo>
                <a:lnTo>
                  <a:pt x="10655" y="13995"/>
                </a:lnTo>
                <a:lnTo>
                  <a:pt x="10680" y="13830"/>
                </a:lnTo>
                <a:lnTo>
                  <a:pt x="11061" y="13652"/>
                </a:lnTo>
                <a:close/>
              </a:path>
              <a:path w="48259" h="73659">
                <a:moveTo>
                  <a:pt x="11125" y="10845"/>
                </a:moveTo>
                <a:lnTo>
                  <a:pt x="7556" y="11099"/>
                </a:lnTo>
                <a:lnTo>
                  <a:pt x="6248" y="11658"/>
                </a:lnTo>
                <a:lnTo>
                  <a:pt x="6692" y="11607"/>
                </a:lnTo>
                <a:lnTo>
                  <a:pt x="6832" y="11684"/>
                </a:lnTo>
                <a:lnTo>
                  <a:pt x="7226" y="12065"/>
                </a:lnTo>
                <a:lnTo>
                  <a:pt x="7429" y="11506"/>
                </a:lnTo>
                <a:lnTo>
                  <a:pt x="10528" y="11099"/>
                </a:lnTo>
                <a:lnTo>
                  <a:pt x="11125" y="10845"/>
                </a:lnTo>
                <a:close/>
              </a:path>
              <a:path w="48259" h="73659">
                <a:moveTo>
                  <a:pt x="19164" y="58331"/>
                </a:moveTo>
                <a:lnTo>
                  <a:pt x="19050" y="57632"/>
                </a:lnTo>
                <a:lnTo>
                  <a:pt x="18757" y="56997"/>
                </a:lnTo>
                <a:lnTo>
                  <a:pt x="16598" y="58775"/>
                </a:lnTo>
                <a:lnTo>
                  <a:pt x="19164" y="58331"/>
                </a:lnTo>
                <a:close/>
              </a:path>
              <a:path w="48259" h="73659">
                <a:moveTo>
                  <a:pt x="19634" y="59258"/>
                </a:moveTo>
                <a:lnTo>
                  <a:pt x="19532" y="58267"/>
                </a:lnTo>
                <a:lnTo>
                  <a:pt x="19418" y="58648"/>
                </a:lnTo>
                <a:lnTo>
                  <a:pt x="19634" y="59258"/>
                </a:lnTo>
                <a:close/>
              </a:path>
              <a:path w="48259" h="73659">
                <a:moveTo>
                  <a:pt x="22199" y="58204"/>
                </a:moveTo>
                <a:lnTo>
                  <a:pt x="21945" y="58140"/>
                </a:lnTo>
                <a:lnTo>
                  <a:pt x="22199" y="58204"/>
                </a:lnTo>
                <a:close/>
              </a:path>
              <a:path w="48259" h="73659">
                <a:moveTo>
                  <a:pt x="22618" y="57251"/>
                </a:moveTo>
                <a:lnTo>
                  <a:pt x="22428" y="57251"/>
                </a:lnTo>
                <a:lnTo>
                  <a:pt x="22618" y="57251"/>
                </a:lnTo>
                <a:close/>
              </a:path>
              <a:path w="48259" h="73659">
                <a:moveTo>
                  <a:pt x="22961" y="55346"/>
                </a:moveTo>
                <a:lnTo>
                  <a:pt x="21170" y="55600"/>
                </a:lnTo>
                <a:lnTo>
                  <a:pt x="22072" y="55600"/>
                </a:lnTo>
                <a:lnTo>
                  <a:pt x="21247" y="55981"/>
                </a:lnTo>
                <a:lnTo>
                  <a:pt x="20535" y="55854"/>
                </a:lnTo>
                <a:lnTo>
                  <a:pt x="19926" y="56362"/>
                </a:lnTo>
                <a:lnTo>
                  <a:pt x="20447" y="56489"/>
                </a:lnTo>
                <a:lnTo>
                  <a:pt x="22098" y="58102"/>
                </a:lnTo>
                <a:lnTo>
                  <a:pt x="22390" y="58013"/>
                </a:lnTo>
                <a:lnTo>
                  <a:pt x="22618" y="57886"/>
                </a:lnTo>
                <a:lnTo>
                  <a:pt x="22212" y="57505"/>
                </a:lnTo>
                <a:lnTo>
                  <a:pt x="21971" y="57505"/>
                </a:lnTo>
                <a:lnTo>
                  <a:pt x="22428" y="57251"/>
                </a:lnTo>
                <a:lnTo>
                  <a:pt x="21602" y="57251"/>
                </a:lnTo>
                <a:lnTo>
                  <a:pt x="21805" y="56997"/>
                </a:lnTo>
                <a:lnTo>
                  <a:pt x="21920" y="56362"/>
                </a:lnTo>
                <a:lnTo>
                  <a:pt x="22606" y="55981"/>
                </a:lnTo>
                <a:lnTo>
                  <a:pt x="22834" y="55854"/>
                </a:lnTo>
                <a:lnTo>
                  <a:pt x="22885" y="55600"/>
                </a:lnTo>
                <a:lnTo>
                  <a:pt x="21818" y="55981"/>
                </a:lnTo>
                <a:lnTo>
                  <a:pt x="21463" y="55981"/>
                </a:lnTo>
                <a:lnTo>
                  <a:pt x="22961" y="55346"/>
                </a:lnTo>
                <a:close/>
              </a:path>
              <a:path w="48259" h="73659">
                <a:moveTo>
                  <a:pt x="23152" y="58267"/>
                </a:moveTo>
                <a:lnTo>
                  <a:pt x="22999" y="58369"/>
                </a:lnTo>
                <a:lnTo>
                  <a:pt x="23152" y="58267"/>
                </a:lnTo>
                <a:close/>
              </a:path>
              <a:path w="48259" h="73659">
                <a:moveTo>
                  <a:pt x="23901" y="64808"/>
                </a:moveTo>
                <a:lnTo>
                  <a:pt x="23812" y="64604"/>
                </a:lnTo>
                <a:lnTo>
                  <a:pt x="20688" y="60934"/>
                </a:lnTo>
                <a:lnTo>
                  <a:pt x="19723" y="59537"/>
                </a:lnTo>
                <a:lnTo>
                  <a:pt x="19634" y="59258"/>
                </a:lnTo>
                <a:lnTo>
                  <a:pt x="19875" y="61950"/>
                </a:lnTo>
                <a:lnTo>
                  <a:pt x="22898" y="64236"/>
                </a:lnTo>
                <a:lnTo>
                  <a:pt x="22961" y="64744"/>
                </a:lnTo>
                <a:lnTo>
                  <a:pt x="21945" y="68478"/>
                </a:lnTo>
                <a:lnTo>
                  <a:pt x="23901" y="64808"/>
                </a:lnTo>
                <a:close/>
              </a:path>
              <a:path w="48259" h="73659">
                <a:moveTo>
                  <a:pt x="26403" y="52654"/>
                </a:moveTo>
                <a:lnTo>
                  <a:pt x="26352" y="51917"/>
                </a:lnTo>
                <a:lnTo>
                  <a:pt x="26022" y="51536"/>
                </a:lnTo>
                <a:lnTo>
                  <a:pt x="26314" y="51333"/>
                </a:lnTo>
                <a:lnTo>
                  <a:pt x="26238" y="50647"/>
                </a:lnTo>
                <a:lnTo>
                  <a:pt x="25971" y="50647"/>
                </a:lnTo>
                <a:lnTo>
                  <a:pt x="25971" y="49860"/>
                </a:lnTo>
                <a:lnTo>
                  <a:pt x="26200" y="49466"/>
                </a:lnTo>
                <a:lnTo>
                  <a:pt x="25857" y="49504"/>
                </a:lnTo>
                <a:lnTo>
                  <a:pt x="26314" y="48971"/>
                </a:lnTo>
                <a:lnTo>
                  <a:pt x="24523" y="49377"/>
                </a:lnTo>
                <a:lnTo>
                  <a:pt x="25158" y="49504"/>
                </a:lnTo>
                <a:lnTo>
                  <a:pt x="25031" y="49631"/>
                </a:lnTo>
                <a:lnTo>
                  <a:pt x="24104" y="50012"/>
                </a:lnTo>
                <a:lnTo>
                  <a:pt x="24104" y="50139"/>
                </a:lnTo>
                <a:lnTo>
                  <a:pt x="25146" y="49758"/>
                </a:lnTo>
                <a:lnTo>
                  <a:pt x="25755" y="49758"/>
                </a:lnTo>
                <a:lnTo>
                  <a:pt x="25082" y="50393"/>
                </a:lnTo>
                <a:lnTo>
                  <a:pt x="25057" y="51155"/>
                </a:lnTo>
                <a:lnTo>
                  <a:pt x="25158" y="51790"/>
                </a:lnTo>
                <a:lnTo>
                  <a:pt x="26403" y="52654"/>
                </a:lnTo>
                <a:close/>
              </a:path>
              <a:path w="48259" h="73659">
                <a:moveTo>
                  <a:pt x="26670" y="53225"/>
                </a:moveTo>
                <a:lnTo>
                  <a:pt x="26631" y="52806"/>
                </a:lnTo>
                <a:lnTo>
                  <a:pt x="26403" y="52654"/>
                </a:lnTo>
                <a:lnTo>
                  <a:pt x="26390" y="53060"/>
                </a:lnTo>
                <a:lnTo>
                  <a:pt x="26670" y="53225"/>
                </a:lnTo>
                <a:close/>
              </a:path>
              <a:path w="48259" h="73659">
                <a:moveTo>
                  <a:pt x="26758" y="57950"/>
                </a:moveTo>
                <a:lnTo>
                  <a:pt x="26670" y="57365"/>
                </a:lnTo>
                <a:lnTo>
                  <a:pt x="26085" y="58140"/>
                </a:lnTo>
                <a:lnTo>
                  <a:pt x="26758" y="57950"/>
                </a:lnTo>
                <a:close/>
              </a:path>
              <a:path w="48259" h="73659">
                <a:moveTo>
                  <a:pt x="27012" y="58343"/>
                </a:moveTo>
                <a:lnTo>
                  <a:pt x="26924" y="58089"/>
                </a:lnTo>
                <a:lnTo>
                  <a:pt x="26200" y="58394"/>
                </a:lnTo>
                <a:lnTo>
                  <a:pt x="27012" y="58343"/>
                </a:lnTo>
                <a:close/>
              </a:path>
              <a:path w="48259" h="73659">
                <a:moveTo>
                  <a:pt x="27127" y="56743"/>
                </a:moveTo>
                <a:lnTo>
                  <a:pt x="26936" y="56362"/>
                </a:lnTo>
                <a:lnTo>
                  <a:pt x="26949" y="55854"/>
                </a:lnTo>
                <a:lnTo>
                  <a:pt x="26492" y="55600"/>
                </a:lnTo>
                <a:lnTo>
                  <a:pt x="25577" y="55219"/>
                </a:lnTo>
                <a:lnTo>
                  <a:pt x="24790" y="56235"/>
                </a:lnTo>
                <a:lnTo>
                  <a:pt x="26314" y="56362"/>
                </a:lnTo>
                <a:lnTo>
                  <a:pt x="26670" y="57365"/>
                </a:lnTo>
                <a:lnTo>
                  <a:pt x="27127" y="56743"/>
                </a:lnTo>
                <a:close/>
              </a:path>
              <a:path w="48259" h="73659">
                <a:moveTo>
                  <a:pt x="27495" y="62585"/>
                </a:moveTo>
                <a:lnTo>
                  <a:pt x="27203" y="61887"/>
                </a:lnTo>
                <a:lnTo>
                  <a:pt x="27076" y="61823"/>
                </a:lnTo>
                <a:lnTo>
                  <a:pt x="27165" y="62458"/>
                </a:lnTo>
                <a:lnTo>
                  <a:pt x="27495" y="62585"/>
                </a:lnTo>
                <a:close/>
              </a:path>
              <a:path w="48259" h="73659">
                <a:moveTo>
                  <a:pt x="27863" y="63030"/>
                </a:moveTo>
                <a:lnTo>
                  <a:pt x="27635" y="63055"/>
                </a:lnTo>
                <a:lnTo>
                  <a:pt x="27863" y="63030"/>
                </a:lnTo>
                <a:close/>
              </a:path>
              <a:path w="48259" h="73659">
                <a:moveTo>
                  <a:pt x="27978" y="48171"/>
                </a:moveTo>
                <a:lnTo>
                  <a:pt x="27178" y="48615"/>
                </a:lnTo>
                <a:lnTo>
                  <a:pt x="26504" y="48742"/>
                </a:lnTo>
                <a:lnTo>
                  <a:pt x="26314" y="48971"/>
                </a:lnTo>
                <a:lnTo>
                  <a:pt x="26746" y="48869"/>
                </a:lnTo>
                <a:lnTo>
                  <a:pt x="27101" y="48755"/>
                </a:lnTo>
                <a:lnTo>
                  <a:pt x="27228" y="48742"/>
                </a:lnTo>
                <a:lnTo>
                  <a:pt x="27978" y="48171"/>
                </a:lnTo>
                <a:close/>
              </a:path>
              <a:path w="48259" h="73659">
                <a:moveTo>
                  <a:pt x="28079" y="50393"/>
                </a:moveTo>
                <a:lnTo>
                  <a:pt x="27736" y="50469"/>
                </a:lnTo>
                <a:lnTo>
                  <a:pt x="28079" y="50393"/>
                </a:lnTo>
                <a:close/>
              </a:path>
              <a:path w="48259" h="73659">
                <a:moveTo>
                  <a:pt x="28117" y="47917"/>
                </a:moveTo>
                <a:lnTo>
                  <a:pt x="27571" y="47599"/>
                </a:lnTo>
                <a:lnTo>
                  <a:pt x="26416" y="48107"/>
                </a:lnTo>
                <a:lnTo>
                  <a:pt x="27101" y="47599"/>
                </a:lnTo>
                <a:lnTo>
                  <a:pt x="26301" y="48107"/>
                </a:lnTo>
                <a:lnTo>
                  <a:pt x="26098" y="48234"/>
                </a:lnTo>
                <a:lnTo>
                  <a:pt x="28117" y="47917"/>
                </a:lnTo>
                <a:close/>
              </a:path>
              <a:path w="48259" h="73659">
                <a:moveTo>
                  <a:pt x="28168" y="62572"/>
                </a:moveTo>
                <a:lnTo>
                  <a:pt x="27825" y="62585"/>
                </a:lnTo>
                <a:lnTo>
                  <a:pt x="27406" y="62776"/>
                </a:lnTo>
                <a:lnTo>
                  <a:pt x="27749" y="62966"/>
                </a:lnTo>
                <a:lnTo>
                  <a:pt x="28168" y="62572"/>
                </a:lnTo>
                <a:close/>
              </a:path>
              <a:path w="48259" h="73659">
                <a:moveTo>
                  <a:pt x="28181" y="62407"/>
                </a:moveTo>
                <a:lnTo>
                  <a:pt x="27635" y="62585"/>
                </a:lnTo>
                <a:lnTo>
                  <a:pt x="27825" y="62585"/>
                </a:lnTo>
                <a:lnTo>
                  <a:pt x="28105" y="62458"/>
                </a:lnTo>
                <a:close/>
              </a:path>
              <a:path w="48259" h="73659">
                <a:moveTo>
                  <a:pt x="28346" y="57480"/>
                </a:moveTo>
                <a:lnTo>
                  <a:pt x="27038" y="57861"/>
                </a:lnTo>
                <a:lnTo>
                  <a:pt x="26924" y="58089"/>
                </a:lnTo>
                <a:lnTo>
                  <a:pt x="28346" y="57480"/>
                </a:lnTo>
                <a:close/>
              </a:path>
              <a:path w="48259" h="73659">
                <a:moveTo>
                  <a:pt x="28460" y="65671"/>
                </a:moveTo>
                <a:lnTo>
                  <a:pt x="27927" y="65887"/>
                </a:lnTo>
                <a:lnTo>
                  <a:pt x="28460" y="65760"/>
                </a:lnTo>
                <a:close/>
              </a:path>
              <a:path w="48259" h="73659">
                <a:moveTo>
                  <a:pt x="28498" y="65862"/>
                </a:moveTo>
                <a:lnTo>
                  <a:pt x="27787" y="66014"/>
                </a:lnTo>
                <a:lnTo>
                  <a:pt x="28498" y="65862"/>
                </a:lnTo>
                <a:close/>
              </a:path>
              <a:path w="48259" h="73659">
                <a:moveTo>
                  <a:pt x="28524" y="50520"/>
                </a:moveTo>
                <a:lnTo>
                  <a:pt x="28155" y="50596"/>
                </a:lnTo>
                <a:lnTo>
                  <a:pt x="28524" y="50520"/>
                </a:lnTo>
                <a:close/>
              </a:path>
              <a:path w="48259" h="73659">
                <a:moveTo>
                  <a:pt x="28536" y="47853"/>
                </a:moveTo>
                <a:lnTo>
                  <a:pt x="28117" y="47917"/>
                </a:lnTo>
                <a:lnTo>
                  <a:pt x="27978" y="48171"/>
                </a:lnTo>
                <a:lnTo>
                  <a:pt x="28536" y="47853"/>
                </a:lnTo>
                <a:close/>
              </a:path>
              <a:path w="48259" h="73659">
                <a:moveTo>
                  <a:pt x="28854" y="63601"/>
                </a:moveTo>
                <a:lnTo>
                  <a:pt x="28638" y="63601"/>
                </a:lnTo>
                <a:lnTo>
                  <a:pt x="28854" y="63601"/>
                </a:lnTo>
                <a:close/>
              </a:path>
              <a:path w="48259" h="73659">
                <a:moveTo>
                  <a:pt x="28867" y="57251"/>
                </a:moveTo>
                <a:lnTo>
                  <a:pt x="28346" y="57480"/>
                </a:lnTo>
                <a:lnTo>
                  <a:pt x="28867" y="57327"/>
                </a:lnTo>
                <a:close/>
              </a:path>
              <a:path w="48259" h="73659">
                <a:moveTo>
                  <a:pt x="28943" y="54610"/>
                </a:moveTo>
                <a:lnTo>
                  <a:pt x="28486" y="54711"/>
                </a:lnTo>
                <a:lnTo>
                  <a:pt x="27584" y="54457"/>
                </a:lnTo>
                <a:lnTo>
                  <a:pt x="27609" y="54330"/>
                </a:lnTo>
                <a:lnTo>
                  <a:pt x="27711" y="53822"/>
                </a:lnTo>
                <a:lnTo>
                  <a:pt x="26670" y="53225"/>
                </a:lnTo>
                <a:lnTo>
                  <a:pt x="26746" y="54076"/>
                </a:lnTo>
                <a:lnTo>
                  <a:pt x="26174" y="54330"/>
                </a:lnTo>
                <a:lnTo>
                  <a:pt x="26416" y="54584"/>
                </a:lnTo>
                <a:lnTo>
                  <a:pt x="27330" y="54330"/>
                </a:lnTo>
                <a:lnTo>
                  <a:pt x="27724" y="54584"/>
                </a:lnTo>
                <a:lnTo>
                  <a:pt x="27838" y="54838"/>
                </a:lnTo>
                <a:lnTo>
                  <a:pt x="28600" y="54711"/>
                </a:lnTo>
                <a:lnTo>
                  <a:pt x="28943" y="54610"/>
                </a:lnTo>
                <a:close/>
              </a:path>
              <a:path w="48259" h="73659">
                <a:moveTo>
                  <a:pt x="28956" y="64490"/>
                </a:moveTo>
                <a:lnTo>
                  <a:pt x="28752" y="64490"/>
                </a:lnTo>
                <a:lnTo>
                  <a:pt x="28956" y="64490"/>
                </a:lnTo>
                <a:close/>
              </a:path>
              <a:path w="48259" h="73659">
                <a:moveTo>
                  <a:pt x="28956" y="49745"/>
                </a:moveTo>
                <a:lnTo>
                  <a:pt x="28638" y="49860"/>
                </a:lnTo>
                <a:lnTo>
                  <a:pt x="28943" y="50139"/>
                </a:lnTo>
                <a:lnTo>
                  <a:pt x="28956" y="49745"/>
                </a:lnTo>
                <a:close/>
              </a:path>
              <a:path w="48259" h="73659">
                <a:moveTo>
                  <a:pt x="29146" y="64833"/>
                </a:moveTo>
                <a:lnTo>
                  <a:pt x="28968" y="64871"/>
                </a:lnTo>
                <a:lnTo>
                  <a:pt x="29146" y="64833"/>
                </a:lnTo>
                <a:close/>
              </a:path>
              <a:path w="48259" h="73659">
                <a:moveTo>
                  <a:pt x="29171" y="64350"/>
                </a:moveTo>
                <a:lnTo>
                  <a:pt x="29108" y="64071"/>
                </a:lnTo>
                <a:lnTo>
                  <a:pt x="28676" y="63639"/>
                </a:lnTo>
                <a:lnTo>
                  <a:pt x="28511" y="63677"/>
                </a:lnTo>
                <a:lnTo>
                  <a:pt x="28917" y="64439"/>
                </a:lnTo>
                <a:lnTo>
                  <a:pt x="29171" y="64350"/>
                </a:lnTo>
                <a:close/>
              </a:path>
              <a:path w="48259" h="73659">
                <a:moveTo>
                  <a:pt x="29337" y="54838"/>
                </a:moveTo>
                <a:lnTo>
                  <a:pt x="28943" y="54978"/>
                </a:lnTo>
                <a:lnTo>
                  <a:pt x="29273" y="54978"/>
                </a:lnTo>
                <a:lnTo>
                  <a:pt x="29337" y="54838"/>
                </a:lnTo>
                <a:close/>
              </a:path>
              <a:path w="48259" h="73659">
                <a:moveTo>
                  <a:pt x="29349" y="60426"/>
                </a:moveTo>
                <a:lnTo>
                  <a:pt x="29108" y="60540"/>
                </a:lnTo>
                <a:lnTo>
                  <a:pt x="29171" y="60680"/>
                </a:lnTo>
                <a:lnTo>
                  <a:pt x="29298" y="60540"/>
                </a:lnTo>
                <a:close/>
              </a:path>
              <a:path w="48259" h="73659">
                <a:moveTo>
                  <a:pt x="29375" y="51333"/>
                </a:moveTo>
                <a:lnTo>
                  <a:pt x="29362" y="51181"/>
                </a:lnTo>
                <a:lnTo>
                  <a:pt x="29133" y="51244"/>
                </a:lnTo>
                <a:lnTo>
                  <a:pt x="29171" y="51384"/>
                </a:lnTo>
                <a:lnTo>
                  <a:pt x="29375" y="51333"/>
                </a:lnTo>
                <a:close/>
              </a:path>
              <a:path w="48259" h="73659">
                <a:moveTo>
                  <a:pt x="29527" y="64617"/>
                </a:moveTo>
                <a:lnTo>
                  <a:pt x="29184" y="64617"/>
                </a:lnTo>
                <a:lnTo>
                  <a:pt x="29464" y="64490"/>
                </a:lnTo>
                <a:lnTo>
                  <a:pt x="28956" y="64490"/>
                </a:lnTo>
                <a:lnTo>
                  <a:pt x="29121" y="64808"/>
                </a:lnTo>
                <a:lnTo>
                  <a:pt x="29527" y="64617"/>
                </a:lnTo>
                <a:close/>
              </a:path>
              <a:path w="48259" h="73659">
                <a:moveTo>
                  <a:pt x="29527" y="54457"/>
                </a:moveTo>
                <a:lnTo>
                  <a:pt x="28943" y="54610"/>
                </a:lnTo>
                <a:lnTo>
                  <a:pt x="29502" y="54508"/>
                </a:lnTo>
                <a:close/>
              </a:path>
              <a:path w="48259" h="73659">
                <a:moveTo>
                  <a:pt x="29552" y="63474"/>
                </a:moveTo>
                <a:lnTo>
                  <a:pt x="28867" y="63487"/>
                </a:lnTo>
                <a:lnTo>
                  <a:pt x="29324" y="63588"/>
                </a:lnTo>
                <a:lnTo>
                  <a:pt x="29552" y="63474"/>
                </a:lnTo>
                <a:close/>
              </a:path>
              <a:path w="48259" h="73659">
                <a:moveTo>
                  <a:pt x="29616" y="54749"/>
                </a:moveTo>
                <a:lnTo>
                  <a:pt x="29540" y="54508"/>
                </a:lnTo>
                <a:lnTo>
                  <a:pt x="29337" y="54838"/>
                </a:lnTo>
                <a:lnTo>
                  <a:pt x="29616" y="54749"/>
                </a:lnTo>
                <a:close/>
              </a:path>
              <a:path w="48259" h="73659">
                <a:moveTo>
                  <a:pt x="30149" y="61341"/>
                </a:moveTo>
                <a:lnTo>
                  <a:pt x="29273" y="61442"/>
                </a:lnTo>
                <a:lnTo>
                  <a:pt x="28816" y="60680"/>
                </a:lnTo>
                <a:lnTo>
                  <a:pt x="29083" y="60553"/>
                </a:lnTo>
                <a:lnTo>
                  <a:pt x="28994" y="60299"/>
                </a:lnTo>
                <a:lnTo>
                  <a:pt x="28765" y="59791"/>
                </a:lnTo>
                <a:lnTo>
                  <a:pt x="28752" y="58648"/>
                </a:lnTo>
                <a:lnTo>
                  <a:pt x="28168" y="58267"/>
                </a:lnTo>
                <a:lnTo>
                  <a:pt x="27165" y="58331"/>
                </a:lnTo>
                <a:lnTo>
                  <a:pt x="27076" y="58521"/>
                </a:lnTo>
                <a:lnTo>
                  <a:pt x="27940" y="59258"/>
                </a:lnTo>
                <a:lnTo>
                  <a:pt x="28448" y="60680"/>
                </a:lnTo>
                <a:lnTo>
                  <a:pt x="28562" y="61696"/>
                </a:lnTo>
                <a:lnTo>
                  <a:pt x="28346" y="61785"/>
                </a:lnTo>
                <a:lnTo>
                  <a:pt x="28536" y="61823"/>
                </a:lnTo>
                <a:lnTo>
                  <a:pt x="29235" y="61696"/>
                </a:lnTo>
                <a:lnTo>
                  <a:pt x="28575" y="61950"/>
                </a:lnTo>
                <a:lnTo>
                  <a:pt x="27876" y="62077"/>
                </a:lnTo>
                <a:lnTo>
                  <a:pt x="28232" y="61823"/>
                </a:lnTo>
                <a:lnTo>
                  <a:pt x="28244" y="61061"/>
                </a:lnTo>
                <a:lnTo>
                  <a:pt x="28041" y="60680"/>
                </a:lnTo>
                <a:lnTo>
                  <a:pt x="26847" y="61061"/>
                </a:lnTo>
                <a:lnTo>
                  <a:pt x="27203" y="61887"/>
                </a:lnTo>
                <a:lnTo>
                  <a:pt x="28003" y="62306"/>
                </a:lnTo>
                <a:lnTo>
                  <a:pt x="28321" y="62077"/>
                </a:lnTo>
                <a:lnTo>
                  <a:pt x="28562" y="62077"/>
                </a:lnTo>
                <a:lnTo>
                  <a:pt x="28028" y="62306"/>
                </a:lnTo>
                <a:lnTo>
                  <a:pt x="28181" y="62407"/>
                </a:lnTo>
                <a:lnTo>
                  <a:pt x="28397" y="62331"/>
                </a:lnTo>
                <a:lnTo>
                  <a:pt x="28232" y="62407"/>
                </a:lnTo>
                <a:lnTo>
                  <a:pt x="28168" y="62572"/>
                </a:lnTo>
                <a:lnTo>
                  <a:pt x="30137" y="62496"/>
                </a:lnTo>
                <a:lnTo>
                  <a:pt x="30035" y="62331"/>
                </a:lnTo>
                <a:lnTo>
                  <a:pt x="29768" y="61887"/>
                </a:lnTo>
                <a:lnTo>
                  <a:pt x="29845" y="61696"/>
                </a:lnTo>
                <a:lnTo>
                  <a:pt x="30073" y="61442"/>
                </a:lnTo>
                <a:close/>
              </a:path>
              <a:path w="48259" h="73659">
                <a:moveTo>
                  <a:pt x="30353" y="63055"/>
                </a:moveTo>
                <a:lnTo>
                  <a:pt x="30276" y="62738"/>
                </a:lnTo>
                <a:lnTo>
                  <a:pt x="29311" y="63093"/>
                </a:lnTo>
                <a:lnTo>
                  <a:pt x="30276" y="62725"/>
                </a:lnTo>
                <a:lnTo>
                  <a:pt x="27965" y="63017"/>
                </a:lnTo>
                <a:lnTo>
                  <a:pt x="28041" y="63220"/>
                </a:lnTo>
                <a:lnTo>
                  <a:pt x="28282" y="63728"/>
                </a:lnTo>
                <a:lnTo>
                  <a:pt x="28257" y="63220"/>
                </a:lnTo>
                <a:lnTo>
                  <a:pt x="28638" y="63601"/>
                </a:lnTo>
                <a:lnTo>
                  <a:pt x="28867" y="63487"/>
                </a:lnTo>
                <a:lnTo>
                  <a:pt x="29552" y="63474"/>
                </a:lnTo>
                <a:lnTo>
                  <a:pt x="30060" y="63220"/>
                </a:lnTo>
                <a:lnTo>
                  <a:pt x="30276" y="63093"/>
                </a:lnTo>
                <a:close/>
              </a:path>
              <a:path w="48259" h="73659">
                <a:moveTo>
                  <a:pt x="30403" y="61315"/>
                </a:moveTo>
                <a:lnTo>
                  <a:pt x="30391" y="61074"/>
                </a:lnTo>
                <a:lnTo>
                  <a:pt x="30149" y="61341"/>
                </a:lnTo>
                <a:lnTo>
                  <a:pt x="30403" y="61315"/>
                </a:lnTo>
                <a:close/>
              </a:path>
              <a:path w="48259" h="73659">
                <a:moveTo>
                  <a:pt x="30518" y="63119"/>
                </a:moveTo>
                <a:lnTo>
                  <a:pt x="30086" y="63207"/>
                </a:lnTo>
                <a:lnTo>
                  <a:pt x="30518" y="63119"/>
                </a:lnTo>
                <a:close/>
              </a:path>
              <a:path w="48259" h="73659">
                <a:moveTo>
                  <a:pt x="30988" y="62458"/>
                </a:moveTo>
                <a:lnTo>
                  <a:pt x="30137" y="62496"/>
                </a:lnTo>
                <a:lnTo>
                  <a:pt x="30276" y="62725"/>
                </a:lnTo>
                <a:lnTo>
                  <a:pt x="30988" y="62458"/>
                </a:lnTo>
                <a:close/>
              </a:path>
              <a:path w="48259" h="73659">
                <a:moveTo>
                  <a:pt x="31178" y="57886"/>
                </a:moveTo>
                <a:lnTo>
                  <a:pt x="31026" y="57950"/>
                </a:lnTo>
                <a:lnTo>
                  <a:pt x="31165" y="58013"/>
                </a:lnTo>
                <a:lnTo>
                  <a:pt x="31178" y="57886"/>
                </a:lnTo>
                <a:close/>
              </a:path>
              <a:path w="48259" h="73659">
                <a:moveTo>
                  <a:pt x="32473" y="42214"/>
                </a:moveTo>
                <a:lnTo>
                  <a:pt x="31737" y="42532"/>
                </a:lnTo>
                <a:lnTo>
                  <a:pt x="31534" y="42621"/>
                </a:lnTo>
                <a:lnTo>
                  <a:pt x="31775" y="42659"/>
                </a:lnTo>
                <a:lnTo>
                  <a:pt x="32054" y="42951"/>
                </a:lnTo>
                <a:lnTo>
                  <a:pt x="31343" y="43243"/>
                </a:lnTo>
                <a:lnTo>
                  <a:pt x="30949" y="43408"/>
                </a:lnTo>
                <a:lnTo>
                  <a:pt x="31496" y="43688"/>
                </a:lnTo>
                <a:lnTo>
                  <a:pt x="32092" y="43929"/>
                </a:lnTo>
                <a:lnTo>
                  <a:pt x="32308" y="42837"/>
                </a:lnTo>
                <a:lnTo>
                  <a:pt x="32473" y="42214"/>
                </a:lnTo>
                <a:close/>
              </a:path>
              <a:path w="48259" h="73659">
                <a:moveTo>
                  <a:pt x="36360" y="55245"/>
                </a:moveTo>
                <a:lnTo>
                  <a:pt x="35877" y="55321"/>
                </a:lnTo>
                <a:lnTo>
                  <a:pt x="35610" y="55435"/>
                </a:lnTo>
                <a:lnTo>
                  <a:pt x="35458" y="55499"/>
                </a:lnTo>
                <a:lnTo>
                  <a:pt x="35941" y="55422"/>
                </a:lnTo>
                <a:lnTo>
                  <a:pt x="36207" y="55308"/>
                </a:lnTo>
                <a:lnTo>
                  <a:pt x="36360" y="55245"/>
                </a:lnTo>
                <a:close/>
              </a:path>
              <a:path w="48259" h="73659">
                <a:moveTo>
                  <a:pt x="36423" y="54991"/>
                </a:moveTo>
                <a:lnTo>
                  <a:pt x="35814" y="55079"/>
                </a:lnTo>
                <a:lnTo>
                  <a:pt x="35534" y="55206"/>
                </a:lnTo>
                <a:lnTo>
                  <a:pt x="35255" y="55333"/>
                </a:lnTo>
                <a:lnTo>
                  <a:pt x="35864" y="55232"/>
                </a:lnTo>
                <a:lnTo>
                  <a:pt x="36144" y="55118"/>
                </a:lnTo>
                <a:lnTo>
                  <a:pt x="36423" y="54991"/>
                </a:lnTo>
                <a:close/>
              </a:path>
              <a:path w="48259" h="73659">
                <a:moveTo>
                  <a:pt x="37401" y="54965"/>
                </a:moveTo>
                <a:lnTo>
                  <a:pt x="36258" y="55448"/>
                </a:lnTo>
                <a:lnTo>
                  <a:pt x="35775" y="55651"/>
                </a:lnTo>
                <a:lnTo>
                  <a:pt x="36398" y="55880"/>
                </a:lnTo>
                <a:lnTo>
                  <a:pt x="36715" y="56184"/>
                </a:lnTo>
                <a:lnTo>
                  <a:pt x="36537" y="56261"/>
                </a:lnTo>
                <a:lnTo>
                  <a:pt x="36385" y="56324"/>
                </a:lnTo>
                <a:lnTo>
                  <a:pt x="36791" y="56261"/>
                </a:lnTo>
                <a:lnTo>
                  <a:pt x="37134" y="56134"/>
                </a:lnTo>
                <a:lnTo>
                  <a:pt x="37287" y="56070"/>
                </a:lnTo>
                <a:lnTo>
                  <a:pt x="36918" y="56134"/>
                </a:lnTo>
                <a:lnTo>
                  <a:pt x="37401" y="54965"/>
                </a:lnTo>
                <a:close/>
              </a:path>
              <a:path w="48259" h="73659">
                <a:moveTo>
                  <a:pt x="37515" y="56210"/>
                </a:moveTo>
                <a:lnTo>
                  <a:pt x="36576" y="56362"/>
                </a:lnTo>
                <a:lnTo>
                  <a:pt x="35471" y="56832"/>
                </a:lnTo>
                <a:lnTo>
                  <a:pt x="37185" y="56362"/>
                </a:lnTo>
                <a:lnTo>
                  <a:pt x="37515" y="56210"/>
                </a:lnTo>
                <a:close/>
              </a:path>
              <a:path w="48259" h="73659">
                <a:moveTo>
                  <a:pt x="37553" y="56413"/>
                </a:moveTo>
                <a:lnTo>
                  <a:pt x="36944" y="56515"/>
                </a:lnTo>
                <a:lnTo>
                  <a:pt x="36664" y="56629"/>
                </a:lnTo>
                <a:lnTo>
                  <a:pt x="36372" y="56743"/>
                </a:lnTo>
                <a:lnTo>
                  <a:pt x="36995" y="56654"/>
                </a:lnTo>
                <a:lnTo>
                  <a:pt x="37274" y="56540"/>
                </a:lnTo>
                <a:lnTo>
                  <a:pt x="37553" y="56413"/>
                </a:lnTo>
                <a:close/>
              </a:path>
              <a:path w="48259" h="73659">
                <a:moveTo>
                  <a:pt x="38074" y="54216"/>
                </a:moveTo>
                <a:lnTo>
                  <a:pt x="36753" y="54521"/>
                </a:lnTo>
                <a:lnTo>
                  <a:pt x="37680" y="53517"/>
                </a:lnTo>
                <a:lnTo>
                  <a:pt x="35775" y="54063"/>
                </a:lnTo>
                <a:lnTo>
                  <a:pt x="35445" y="54165"/>
                </a:lnTo>
                <a:lnTo>
                  <a:pt x="35814" y="54241"/>
                </a:lnTo>
                <a:lnTo>
                  <a:pt x="36144" y="54660"/>
                </a:lnTo>
                <a:lnTo>
                  <a:pt x="35991" y="54686"/>
                </a:lnTo>
                <a:lnTo>
                  <a:pt x="34671" y="55397"/>
                </a:lnTo>
                <a:lnTo>
                  <a:pt x="36296" y="54838"/>
                </a:lnTo>
                <a:lnTo>
                  <a:pt x="36537" y="54749"/>
                </a:lnTo>
                <a:lnTo>
                  <a:pt x="38074" y="54216"/>
                </a:lnTo>
                <a:close/>
              </a:path>
              <a:path w="48259" h="73659">
                <a:moveTo>
                  <a:pt x="38227" y="60159"/>
                </a:moveTo>
                <a:lnTo>
                  <a:pt x="37617" y="60261"/>
                </a:lnTo>
                <a:lnTo>
                  <a:pt x="37338" y="60375"/>
                </a:lnTo>
                <a:lnTo>
                  <a:pt x="37058" y="60490"/>
                </a:lnTo>
                <a:lnTo>
                  <a:pt x="37668" y="60401"/>
                </a:lnTo>
                <a:lnTo>
                  <a:pt x="37947" y="60286"/>
                </a:lnTo>
                <a:lnTo>
                  <a:pt x="38227" y="60159"/>
                </a:lnTo>
                <a:close/>
              </a:path>
              <a:path w="48259" h="73659">
                <a:moveTo>
                  <a:pt x="39039" y="56413"/>
                </a:moveTo>
                <a:lnTo>
                  <a:pt x="37376" y="56819"/>
                </a:lnTo>
                <a:lnTo>
                  <a:pt x="36347" y="57175"/>
                </a:lnTo>
                <a:lnTo>
                  <a:pt x="36791" y="57365"/>
                </a:lnTo>
                <a:lnTo>
                  <a:pt x="39039" y="56413"/>
                </a:lnTo>
                <a:close/>
              </a:path>
              <a:path w="48259" h="73659">
                <a:moveTo>
                  <a:pt x="39179" y="63982"/>
                </a:moveTo>
                <a:lnTo>
                  <a:pt x="38633" y="63703"/>
                </a:lnTo>
                <a:lnTo>
                  <a:pt x="38925" y="64071"/>
                </a:lnTo>
                <a:lnTo>
                  <a:pt x="39179" y="63982"/>
                </a:lnTo>
                <a:close/>
              </a:path>
              <a:path w="48259" h="73659">
                <a:moveTo>
                  <a:pt x="40157" y="61442"/>
                </a:moveTo>
                <a:lnTo>
                  <a:pt x="40043" y="60807"/>
                </a:lnTo>
                <a:lnTo>
                  <a:pt x="39662" y="59791"/>
                </a:lnTo>
                <a:lnTo>
                  <a:pt x="39344" y="59664"/>
                </a:lnTo>
                <a:lnTo>
                  <a:pt x="38379" y="59664"/>
                </a:lnTo>
                <a:lnTo>
                  <a:pt x="38874" y="59258"/>
                </a:lnTo>
                <a:lnTo>
                  <a:pt x="39370" y="58864"/>
                </a:lnTo>
                <a:lnTo>
                  <a:pt x="39116" y="58864"/>
                </a:lnTo>
                <a:lnTo>
                  <a:pt x="38709" y="58788"/>
                </a:lnTo>
                <a:lnTo>
                  <a:pt x="38201" y="58686"/>
                </a:lnTo>
                <a:lnTo>
                  <a:pt x="39192" y="58127"/>
                </a:lnTo>
                <a:lnTo>
                  <a:pt x="38315" y="58483"/>
                </a:lnTo>
                <a:lnTo>
                  <a:pt x="39408" y="57873"/>
                </a:lnTo>
                <a:lnTo>
                  <a:pt x="37820" y="57289"/>
                </a:lnTo>
                <a:lnTo>
                  <a:pt x="37617" y="57365"/>
                </a:lnTo>
                <a:lnTo>
                  <a:pt x="37045" y="57721"/>
                </a:lnTo>
                <a:lnTo>
                  <a:pt x="36652" y="58178"/>
                </a:lnTo>
                <a:lnTo>
                  <a:pt x="37096" y="58483"/>
                </a:lnTo>
                <a:lnTo>
                  <a:pt x="37350" y="58610"/>
                </a:lnTo>
                <a:lnTo>
                  <a:pt x="37947" y="58635"/>
                </a:lnTo>
                <a:lnTo>
                  <a:pt x="37706" y="58724"/>
                </a:lnTo>
                <a:lnTo>
                  <a:pt x="37871" y="60083"/>
                </a:lnTo>
                <a:lnTo>
                  <a:pt x="38214" y="59804"/>
                </a:lnTo>
                <a:lnTo>
                  <a:pt x="38442" y="60045"/>
                </a:lnTo>
                <a:lnTo>
                  <a:pt x="38557" y="61061"/>
                </a:lnTo>
                <a:lnTo>
                  <a:pt x="38430" y="62458"/>
                </a:lnTo>
                <a:lnTo>
                  <a:pt x="38201" y="63487"/>
                </a:lnTo>
                <a:lnTo>
                  <a:pt x="38633" y="63703"/>
                </a:lnTo>
                <a:lnTo>
                  <a:pt x="40157" y="61442"/>
                </a:lnTo>
                <a:close/>
              </a:path>
              <a:path w="48259" h="73659">
                <a:moveTo>
                  <a:pt x="44310" y="65760"/>
                </a:moveTo>
                <a:lnTo>
                  <a:pt x="40741" y="65760"/>
                </a:lnTo>
                <a:lnTo>
                  <a:pt x="40005" y="65252"/>
                </a:lnTo>
                <a:lnTo>
                  <a:pt x="39624" y="64871"/>
                </a:lnTo>
                <a:lnTo>
                  <a:pt x="37414" y="65760"/>
                </a:lnTo>
                <a:lnTo>
                  <a:pt x="37414" y="65252"/>
                </a:lnTo>
                <a:lnTo>
                  <a:pt x="38290" y="64998"/>
                </a:lnTo>
                <a:lnTo>
                  <a:pt x="39560" y="64871"/>
                </a:lnTo>
                <a:lnTo>
                  <a:pt x="39497" y="64744"/>
                </a:lnTo>
                <a:lnTo>
                  <a:pt x="39166" y="64757"/>
                </a:lnTo>
                <a:lnTo>
                  <a:pt x="39497" y="64744"/>
                </a:lnTo>
                <a:lnTo>
                  <a:pt x="39065" y="64236"/>
                </a:lnTo>
                <a:lnTo>
                  <a:pt x="38493" y="64477"/>
                </a:lnTo>
                <a:lnTo>
                  <a:pt x="38493" y="64744"/>
                </a:lnTo>
                <a:lnTo>
                  <a:pt x="38252" y="64871"/>
                </a:lnTo>
                <a:lnTo>
                  <a:pt x="37896" y="64998"/>
                </a:lnTo>
                <a:lnTo>
                  <a:pt x="38493" y="64744"/>
                </a:lnTo>
                <a:lnTo>
                  <a:pt x="38493" y="64477"/>
                </a:lnTo>
                <a:lnTo>
                  <a:pt x="38442" y="64617"/>
                </a:lnTo>
                <a:lnTo>
                  <a:pt x="38188" y="64757"/>
                </a:lnTo>
                <a:lnTo>
                  <a:pt x="37833" y="64871"/>
                </a:lnTo>
                <a:lnTo>
                  <a:pt x="38442" y="64617"/>
                </a:lnTo>
                <a:lnTo>
                  <a:pt x="37846" y="64617"/>
                </a:lnTo>
                <a:lnTo>
                  <a:pt x="38125" y="64490"/>
                </a:lnTo>
                <a:lnTo>
                  <a:pt x="38404" y="64363"/>
                </a:lnTo>
                <a:lnTo>
                  <a:pt x="39065" y="64236"/>
                </a:lnTo>
                <a:lnTo>
                  <a:pt x="38925" y="64071"/>
                </a:lnTo>
                <a:lnTo>
                  <a:pt x="38138" y="64350"/>
                </a:lnTo>
                <a:lnTo>
                  <a:pt x="37998" y="64109"/>
                </a:lnTo>
                <a:lnTo>
                  <a:pt x="37909" y="63982"/>
                </a:lnTo>
                <a:lnTo>
                  <a:pt x="37884" y="63728"/>
                </a:lnTo>
                <a:lnTo>
                  <a:pt x="37858" y="63601"/>
                </a:lnTo>
                <a:lnTo>
                  <a:pt x="36944" y="63601"/>
                </a:lnTo>
                <a:lnTo>
                  <a:pt x="37058" y="63474"/>
                </a:lnTo>
                <a:lnTo>
                  <a:pt x="33566" y="63487"/>
                </a:lnTo>
                <a:lnTo>
                  <a:pt x="33566" y="64871"/>
                </a:lnTo>
                <a:lnTo>
                  <a:pt x="32905" y="65125"/>
                </a:lnTo>
                <a:lnTo>
                  <a:pt x="32207" y="65252"/>
                </a:lnTo>
                <a:lnTo>
                  <a:pt x="32893" y="64998"/>
                </a:lnTo>
                <a:lnTo>
                  <a:pt x="33566" y="64871"/>
                </a:lnTo>
                <a:lnTo>
                  <a:pt x="33566" y="63487"/>
                </a:lnTo>
                <a:lnTo>
                  <a:pt x="32893" y="63487"/>
                </a:lnTo>
                <a:lnTo>
                  <a:pt x="37058" y="63474"/>
                </a:lnTo>
                <a:lnTo>
                  <a:pt x="37160" y="63347"/>
                </a:lnTo>
                <a:lnTo>
                  <a:pt x="38125" y="62712"/>
                </a:lnTo>
                <a:lnTo>
                  <a:pt x="38176" y="62585"/>
                </a:lnTo>
                <a:lnTo>
                  <a:pt x="38011" y="62496"/>
                </a:lnTo>
                <a:lnTo>
                  <a:pt x="37973" y="62331"/>
                </a:lnTo>
                <a:lnTo>
                  <a:pt x="38023" y="62077"/>
                </a:lnTo>
                <a:lnTo>
                  <a:pt x="38049" y="61950"/>
                </a:lnTo>
                <a:lnTo>
                  <a:pt x="37973" y="61696"/>
                </a:lnTo>
                <a:lnTo>
                  <a:pt x="37884" y="61569"/>
                </a:lnTo>
                <a:lnTo>
                  <a:pt x="37757" y="61442"/>
                </a:lnTo>
                <a:lnTo>
                  <a:pt x="37490" y="61188"/>
                </a:lnTo>
                <a:lnTo>
                  <a:pt x="35915" y="61442"/>
                </a:lnTo>
                <a:lnTo>
                  <a:pt x="37465" y="60807"/>
                </a:lnTo>
                <a:lnTo>
                  <a:pt x="37096" y="60680"/>
                </a:lnTo>
                <a:lnTo>
                  <a:pt x="36664" y="60299"/>
                </a:lnTo>
                <a:lnTo>
                  <a:pt x="35864" y="58013"/>
                </a:lnTo>
                <a:lnTo>
                  <a:pt x="35306" y="57581"/>
                </a:lnTo>
                <a:lnTo>
                  <a:pt x="35306" y="60807"/>
                </a:lnTo>
                <a:lnTo>
                  <a:pt x="33591" y="61747"/>
                </a:lnTo>
                <a:lnTo>
                  <a:pt x="33591" y="62077"/>
                </a:lnTo>
                <a:lnTo>
                  <a:pt x="32689" y="62331"/>
                </a:lnTo>
                <a:lnTo>
                  <a:pt x="32842" y="62204"/>
                </a:lnTo>
                <a:lnTo>
                  <a:pt x="33108" y="62077"/>
                </a:lnTo>
                <a:lnTo>
                  <a:pt x="33591" y="62077"/>
                </a:lnTo>
                <a:lnTo>
                  <a:pt x="33591" y="61747"/>
                </a:lnTo>
                <a:lnTo>
                  <a:pt x="33197" y="61950"/>
                </a:lnTo>
                <a:lnTo>
                  <a:pt x="32715" y="61823"/>
                </a:lnTo>
                <a:lnTo>
                  <a:pt x="32740" y="61950"/>
                </a:lnTo>
                <a:lnTo>
                  <a:pt x="32308" y="60934"/>
                </a:lnTo>
                <a:lnTo>
                  <a:pt x="32143" y="60807"/>
                </a:lnTo>
                <a:lnTo>
                  <a:pt x="30505" y="59664"/>
                </a:lnTo>
                <a:lnTo>
                  <a:pt x="30416" y="59283"/>
                </a:lnTo>
                <a:lnTo>
                  <a:pt x="30378" y="59105"/>
                </a:lnTo>
                <a:lnTo>
                  <a:pt x="30099" y="59182"/>
                </a:lnTo>
                <a:lnTo>
                  <a:pt x="29870" y="59283"/>
                </a:lnTo>
                <a:lnTo>
                  <a:pt x="29718" y="59283"/>
                </a:lnTo>
                <a:lnTo>
                  <a:pt x="30099" y="59182"/>
                </a:lnTo>
                <a:lnTo>
                  <a:pt x="30365" y="59105"/>
                </a:lnTo>
                <a:lnTo>
                  <a:pt x="30200" y="58267"/>
                </a:lnTo>
                <a:lnTo>
                  <a:pt x="30657" y="58089"/>
                </a:lnTo>
                <a:lnTo>
                  <a:pt x="30835" y="58013"/>
                </a:lnTo>
                <a:lnTo>
                  <a:pt x="31026" y="57950"/>
                </a:lnTo>
                <a:lnTo>
                  <a:pt x="30822" y="57848"/>
                </a:lnTo>
                <a:lnTo>
                  <a:pt x="30632" y="57759"/>
                </a:lnTo>
                <a:lnTo>
                  <a:pt x="30416" y="57759"/>
                </a:lnTo>
                <a:lnTo>
                  <a:pt x="30619" y="57632"/>
                </a:lnTo>
                <a:lnTo>
                  <a:pt x="30924" y="57505"/>
                </a:lnTo>
                <a:lnTo>
                  <a:pt x="31229" y="57378"/>
                </a:lnTo>
                <a:lnTo>
                  <a:pt x="31191" y="57848"/>
                </a:lnTo>
                <a:lnTo>
                  <a:pt x="31483" y="57759"/>
                </a:lnTo>
                <a:lnTo>
                  <a:pt x="32512" y="57378"/>
                </a:lnTo>
                <a:lnTo>
                  <a:pt x="31915" y="58775"/>
                </a:lnTo>
                <a:lnTo>
                  <a:pt x="31788" y="59258"/>
                </a:lnTo>
                <a:lnTo>
                  <a:pt x="31940" y="59664"/>
                </a:lnTo>
                <a:lnTo>
                  <a:pt x="32054" y="60680"/>
                </a:lnTo>
                <a:lnTo>
                  <a:pt x="32308" y="60934"/>
                </a:lnTo>
                <a:lnTo>
                  <a:pt x="32562" y="61188"/>
                </a:lnTo>
                <a:lnTo>
                  <a:pt x="35306" y="60807"/>
                </a:lnTo>
                <a:lnTo>
                  <a:pt x="35306" y="57581"/>
                </a:lnTo>
                <a:lnTo>
                  <a:pt x="35064" y="57378"/>
                </a:lnTo>
                <a:lnTo>
                  <a:pt x="34747" y="57124"/>
                </a:lnTo>
                <a:lnTo>
                  <a:pt x="34582" y="56997"/>
                </a:lnTo>
                <a:lnTo>
                  <a:pt x="34417" y="56870"/>
                </a:lnTo>
                <a:lnTo>
                  <a:pt x="33629" y="56108"/>
                </a:lnTo>
                <a:lnTo>
                  <a:pt x="32562" y="55092"/>
                </a:lnTo>
                <a:lnTo>
                  <a:pt x="32867" y="54838"/>
                </a:lnTo>
                <a:lnTo>
                  <a:pt x="34061" y="53822"/>
                </a:lnTo>
                <a:lnTo>
                  <a:pt x="32842" y="53568"/>
                </a:lnTo>
                <a:lnTo>
                  <a:pt x="31889" y="53822"/>
                </a:lnTo>
                <a:lnTo>
                  <a:pt x="31826" y="54838"/>
                </a:lnTo>
                <a:lnTo>
                  <a:pt x="31584" y="54978"/>
                </a:lnTo>
                <a:lnTo>
                  <a:pt x="31229" y="55092"/>
                </a:lnTo>
                <a:lnTo>
                  <a:pt x="31826" y="54838"/>
                </a:lnTo>
                <a:lnTo>
                  <a:pt x="31826" y="53784"/>
                </a:lnTo>
                <a:lnTo>
                  <a:pt x="31470" y="53530"/>
                </a:lnTo>
                <a:lnTo>
                  <a:pt x="31470" y="53695"/>
                </a:lnTo>
                <a:lnTo>
                  <a:pt x="31127" y="53822"/>
                </a:lnTo>
                <a:lnTo>
                  <a:pt x="29425" y="54203"/>
                </a:lnTo>
                <a:lnTo>
                  <a:pt x="29794" y="54076"/>
                </a:lnTo>
                <a:lnTo>
                  <a:pt x="30530" y="53822"/>
                </a:lnTo>
                <a:lnTo>
                  <a:pt x="31470" y="53695"/>
                </a:lnTo>
                <a:lnTo>
                  <a:pt x="31470" y="53530"/>
                </a:lnTo>
                <a:lnTo>
                  <a:pt x="31343" y="53441"/>
                </a:lnTo>
                <a:lnTo>
                  <a:pt x="31381" y="52425"/>
                </a:lnTo>
                <a:lnTo>
                  <a:pt x="31407" y="52298"/>
                </a:lnTo>
                <a:lnTo>
                  <a:pt x="31521" y="51714"/>
                </a:lnTo>
                <a:lnTo>
                  <a:pt x="30683" y="52044"/>
                </a:lnTo>
                <a:lnTo>
                  <a:pt x="30683" y="53441"/>
                </a:lnTo>
                <a:lnTo>
                  <a:pt x="30454" y="53568"/>
                </a:lnTo>
                <a:lnTo>
                  <a:pt x="30086" y="53695"/>
                </a:lnTo>
                <a:lnTo>
                  <a:pt x="30683" y="53441"/>
                </a:lnTo>
                <a:lnTo>
                  <a:pt x="30683" y="52044"/>
                </a:lnTo>
                <a:lnTo>
                  <a:pt x="30022" y="52298"/>
                </a:lnTo>
                <a:lnTo>
                  <a:pt x="30937" y="51917"/>
                </a:lnTo>
                <a:lnTo>
                  <a:pt x="29514" y="52108"/>
                </a:lnTo>
                <a:lnTo>
                  <a:pt x="29514" y="53822"/>
                </a:lnTo>
                <a:lnTo>
                  <a:pt x="28917" y="54076"/>
                </a:lnTo>
                <a:lnTo>
                  <a:pt x="29108" y="53949"/>
                </a:lnTo>
                <a:lnTo>
                  <a:pt x="29286" y="53822"/>
                </a:lnTo>
                <a:lnTo>
                  <a:pt x="29514" y="53822"/>
                </a:lnTo>
                <a:lnTo>
                  <a:pt x="29514" y="52108"/>
                </a:lnTo>
                <a:lnTo>
                  <a:pt x="29476" y="53695"/>
                </a:lnTo>
                <a:lnTo>
                  <a:pt x="29248" y="53822"/>
                </a:lnTo>
                <a:lnTo>
                  <a:pt x="28879" y="53949"/>
                </a:lnTo>
                <a:lnTo>
                  <a:pt x="29476" y="53695"/>
                </a:lnTo>
                <a:lnTo>
                  <a:pt x="29476" y="52120"/>
                </a:lnTo>
                <a:lnTo>
                  <a:pt x="27114" y="52425"/>
                </a:lnTo>
                <a:lnTo>
                  <a:pt x="28841" y="51663"/>
                </a:lnTo>
                <a:lnTo>
                  <a:pt x="29121" y="51536"/>
                </a:lnTo>
                <a:lnTo>
                  <a:pt x="28422" y="51917"/>
                </a:lnTo>
                <a:lnTo>
                  <a:pt x="30035" y="51790"/>
                </a:lnTo>
                <a:lnTo>
                  <a:pt x="31521" y="51676"/>
                </a:lnTo>
                <a:lnTo>
                  <a:pt x="31546" y="51536"/>
                </a:lnTo>
                <a:lnTo>
                  <a:pt x="30797" y="51028"/>
                </a:lnTo>
                <a:lnTo>
                  <a:pt x="30226" y="50647"/>
                </a:lnTo>
                <a:lnTo>
                  <a:pt x="29705" y="49631"/>
                </a:lnTo>
                <a:lnTo>
                  <a:pt x="29565" y="49377"/>
                </a:lnTo>
                <a:lnTo>
                  <a:pt x="29743" y="49250"/>
                </a:lnTo>
                <a:lnTo>
                  <a:pt x="29921" y="49123"/>
                </a:lnTo>
                <a:lnTo>
                  <a:pt x="30784" y="48488"/>
                </a:lnTo>
                <a:lnTo>
                  <a:pt x="29756" y="48590"/>
                </a:lnTo>
                <a:lnTo>
                  <a:pt x="29298" y="48755"/>
                </a:lnTo>
                <a:lnTo>
                  <a:pt x="29159" y="48907"/>
                </a:lnTo>
                <a:lnTo>
                  <a:pt x="29159" y="49123"/>
                </a:lnTo>
                <a:lnTo>
                  <a:pt x="28930" y="49250"/>
                </a:lnTo>
                <a:lnTo>
                  <a:pt x="28562" y="49377"/>
                </a:lnTo>
                <a:lnTo>
                  <a:pt x="28867" y="49250"/>
                </a:lnTo>
                <a:lnTo>
                  <a:pt x="29159" y="49123"/>
                </a:lnTo>
                <a:lnTo>
                  <a:pt x="29159" y="48907"/>
                </a:lnTo>
                <a:lnTo>
                  <a:pt x="28841" y="49250"/>
                </a:lnTo>
                <a:lnTo>
                  <a:pt x="28067" y="48996"/>
                </a:lnTo>
                <a:lnTo>
                  <a:pt x="28968" y="48869"/>
                </a:lnTo>
                <a:lnTo>
                  <a:pt x="29298" y="48755"/>
                </a:lnTo>
                <a:lnTo>
                  <a:pt x="29413" y="48615"/>
                </a:lnTo>
                <a:lnTo>
                  <a:pt x="29756" y="48590"/>
                </a:lnTo>
                <a:lnTo>
                  <a:pt x="30708" y="48234"/>
                </a:lnTo>
                <a:lnTo>
                  <a:pt x="27698" y="48996"/>
                </a:lnTo>
                <a:lnTo>
                  <a:pt x="26898" y="48996"/>
                </a:lnTo>
                <a:lnTo>
                  <a:pt x="27228" y="48742"/>
                </a:lnTo>
                <a:lnTo>
                  <a:pt x="27101" y="48755"/>
                </a:lnTo>
                <a:lnTo>
                  <a:pt x="26885" y="48869"/>
                </a:lnTo>
                <a:lnTo>
                  <a:pt x="26746" y="48920"/>
                </a:lnTo>
                <a:lnTo>
                  <a:pt x="26200" y="49466"/>
                </a:lnTo>
                <a:lnTo>
                  <a:pt x="27012" y="49377"/>
                </a:lnTo>
                <a:lnTo>
                  <a:pt x="27254" y="49885"/>
                </a:lnTo>
                <a:lnTo>
                  <a:pt x="26276" y="50469"/>
                </a:lnTo>
                <a:lnTo>
                  <a:pt x="26238" y="50647"/>
                </a:lnTo>
                <a:lnTo>
                  <a:pt x="27025" y="50647"/>
                </a:lnTo>
                <a:lnTo>
                  <a:pt x="27736" y="50469"/>
                </a:lnTo>
                <a:lnTo>
                  <a:pt x="27457" y="50393"/>
                </a:lnTo>
                <a:lnTo>
                  <a:pt x="28549" y="49885"/>
                </a:lnTo>
                <a:lnTo>
                  <a:pt x="28524" y="49745"/>
                </a:lnTo>
                <a:lnTo>
                  <a:pt x="28397" y="49631"/>
                </a:lnTo>
                <a:lnTo>
                  <a:pt x="28079" y="49631"/>
                </a:lnTo>
                <a:lnTo>
                  <a:pt x="28676" y="49377"/>
                </a:lnTo>
                <a:lnTo>
                  <a:pt x="28956" y="49250"/>
                </a:lnTo>
                <a:lnTo>
                  <a:pt x="28956" y="49745"/>
                </a:lnTo>
                <a:lnTo>
                  <a:pt x="29260" y="49631"/>
                </a:lnTo>
                <a:lnTo>
                  <a:pt x="29362" y="51181"/>
                </a:lnTo>
                <a:lnTo>
                  <a:pt x="29933" y="51028"/>
                </a:lnTo>
                <a:lnTo>
                  <a:pt x="29603" y="51282"/>
                </a:lnTo>
                <a:lnTo>
                  <a:pt x="29375" y="51333"/>
                </a:lnTo>
                <a:lnTo>
                  <a:pt x="29400" y="51790"/>
                </a:lnTo>
                <a:lnTo>
                  <a:pt x="29260" y="51536"/>
                </a:lnTo>
                <a:lnTo>
                  <a:pt x="29171" y="51384"/>
                </a:lnTo>
                <a:lnTo>
                  <a:pt x="27889" y="51663"/>
                </a:lnTo>
                <a:lnTo>
                  <a:pt x="28625" y="51409"/>
                </a:lnTo>
                <a:lnTo>
                  <a:pt x="28994" y="51282"/>
                </a:lnTo>
                <a:lnTo>
                  <a:pt x="28892" y="50901"/>
                </a:lnTo>
                <a:lnTo>
                  <a:pt x="28816" y="50774"/>
                </a:lnTo>
                <a:lnTo>
                  <a:pt x="28295" y="50634"/>
                </a:lnTo>
                <a:lnTo>
                  <a:pt x="28295" y="50901"/>
                </a:lnTo>
                <a:lnTo>
                  <a:pt x="28232" y="51409"/>
                </a:lnTo>
                <a:lnTo>
                  <a:pt x="27698" y="51282"/>
                </a:lnTo>
                <a:lnTo>
                  <a:pt x="27482" y="51155"/>
                </a:lnTo>
                <a:lnTo>
                  <a:pt x="27673" y="51155"/>
                </a:lnTo>
                <a:lnTo>
                  <a:pt x="28295" y="50901"/>
                </a:lnTo>
                <a:lnTo>
                  <a:pt x="28295" y="50634"/>
                </a:lnTo>
                <a:lnTo>
                  <a:pt x="27863" y="50774"/>
                </a:lnTo>
                <a:lnTo>
                  <a:pt x="27165" y="50901"/>
                </a:lnTo>
                <a:lnTo>
                  <a:pt x="27533" y="50774"/>
                </a:lnTo>
                <a:lnTo>
                  <a:pt x="27825" y="50647"/>
                </a:lnTo>
                <a:lnTo>
                  <a:pt x="28155" y="50596"/>
                </a:lnTo>
                <a:lnTo>
                  <a:pt x="27825" y="50495"/>
                </a:lnTo>
                <a:lnTo>
                  <a:pt x="27089" y="50774"/>
                </a:lnTo>
                <a:lnTo>
                  <a:pt x="26517" y="51181"/>
                </a:lnTo>
                <a:lnTo>
                  <a:pt x="26428" y="51993"/>
                </a:lnTo>
                <a:lnTo>
                  <a:pt x="26797" y="52425"/>
                </a:lnTo>
                <a:lnTo>
                  <a:pt x="28816" y="52552"/>
                </a:lnTo>
                <a:lnTo>
                  <a:pt x="28041" y="53822"/>
                </a:lnTo>
                <a:lnTo>
                  <a:pt x="29095" y="54406"/>
                </a:lnTo>
                <a:lnTo>
                  <a:pt x="29451" y="54330"/>
                </a:lnTo>
                <a:lnTo>
                  <a:pt x="29197" y="54457"/>
                </a:lnTo>
                <a:lnTo>
                  <a:pt x="28816" y="54457"/>
                </a:lnTo>
                <a:lnTo>
                  <a:pt x="28524" y="54686"/>
                </a:lnTo>
                <a:lnTo>
                  <a:pt x="29476" y="54457"/>
                </a:lnTo>
                <a:lnTo>
                  <a:pt x="30454" y="54330"/>
                </a:lnTo>
                <a:lnTo>
                  <a:pt x="31127" y="54203"/>
                </a:lnTo>
                <a:lnTo>
                  <a:pt x="29756" y="54698"/>
                </a:lnTo>
                <a:lnTo>
                  <a:pt x="29641" y="54838"/>
                </a:lnTo>
                <a:lnTo>
                  <a:pt x="29870" y="55600"/>
                </a:lnTo>
                <a:lnTo>
                  <a:pt x="29972" y="55854"/>
                </a:lnTo>
                <a:lnTo>
                  <a:pt x="30556" y="55981"/>
                </a:lnTo>
                <a:lnTo>
                  <a:pt x="30797" y="56362"/>
                </a:lnTo>
                <a:lnTo>
                  <a:pt x="31483" y="56146"/>
                </a:lnTo>
                <a:lnTo>
                  <a:pt x="31508" y="57124"/>
                </a:lnTo>
                <a:lnTo>
                  <a:pt x="30848" y="57505"/>
                </a:lnTo>
                <a:lnTo>
                  <a:pt x="30238" y="57505"/>
                </a:lnTo>
                <a:lnTo>
                  <a:pt x="30365" y="57442"/>
                </a:lnTo>
                <a:lnTo>
                  <a:pt x="30149" y="57505"/>
                </a:lnTo>
                <a:lnTo>
                  <a:pt x="29908" y="57505"/>
                </a:lnTo>
                <a:lnTo>
                  <a:pt x="30175" y="57378"/>
                </a:lnTo>
                <a:lnTo>
                  <a:pt x="30657" y="57251"/>
                </a:lnTo>
                <a:lnTo>
                  <a:pt x="30365" y="57442"/>
                </a:lnTo>
                <a:lnTo>
                  <a:pt x="30810" y="57251"/>
                </a:lnTo>
                <a:lnTo>
                  <a:pt x="31508" y="57124"/>
                </a:lnTo>
                <a:lnTo>
                  <a:pt x="31508" y="56172"/>
                </a:lnTo>
                <a:lnTo>
                  <a:pt x="31381" y="56235"/>
                </a:lnTo>
                <a:lnTo>
                  <a:pt x="30708" y="56578"/>
                </a:lnTo>
                <a:lnTo>
                  <a:pt x="30708" y="56997"/>
                </a:lnTo>
                <a:lnTo>
                  <a:pt x="30137" y="57251"/>
                </a:lnTo>
                <a:lnTo>
                  <a:pt x="29527" y="57378"/>
                </a:lnTo>
                <a:lnTo>
                  <a:pt x="30099" y="57124"/>
                </a:lnTo>
                <a:lnTo>
                  <a:pt x="30708" y="56997"/>
                </a:lnTo>
                <a:lnTo>
                  <a:pt x="30708" y="56578"/>
                </a:lnTo>
                <a:lnTo>
                  <a:pt x="29603" y="57188"/>
                </a:lnTo>
                <a:lnTo>
                  <a:pt x="30378" y="56997"/>
                </a:lnTo>
                <a:lnTo>
                  <a:pt x="29248" y="57378"/>
                </a:lnTo>
                <a:lnTo>
                  <a:pt x="29476" y="57251"/>
                </a:lnTo>
                <a:lnTo>
                  <a:pt x="29603" y="57188"/>
                </a:lnTo>
                <a:lnTo>
                  <a:pt x="29324" y="57251"/>
                </a:lnTo>
                <a:lnTo>
                  <a:pt x="29438" y="56870"/>
                </a:lnTo>
                <a:lnTo>
                  <a:pt x="29337" y="55854"/>
                </a:lnTo>
                <a:lnTo>
                  <a:pt x="28956" y="55600"/>
                </a:lnTo>
                <a:lnTo>
                  <a:pt x="29210" y="55092"/>
                </a:lnTo>
                <a:lnTo>
                  <a:pt x="28625" y="55092"/>
                </a:lnTo>
                <a:lnTo>
                  <a:pt x="27660" y="55092"/>
                </a:lnTo>
                <a:lnTo>
                  <a:pt x="27482" y="55346"/>
                </a:lnTo>
                <a:lnTo>
                  <a:pt x="28422" y="55981"/>
                </a:lnTo>
                <a:lnTo>
                  <a:pt x="28498" y="56235"/>
                </a:lnTo>
                <a:lnTo>
                  <a:pt x="28003" y="56743"/>
                </a:lnTo>
                <a:lnTo>
                  <a:pt x="28511" y="57124"/>
                </a:lnTo>
                <a:lnTo>
                  <a:pt x="29108" y="57251"/>
                </a:lnTo>
                <a:lnTo>
                  <a:pt x="28867" y="57327"/>
                </a:lnTo>
                <a:lnTo>
                  <a:pt x="28905" y="58331"/>
                </a:lnTo>
                <a:lnTo>
                  <a:pt x="29032" y="58648"/>
                </a:lnTo>
                <a:lnTo>
                  <a:pt x="29121" y="59283"/>
                </a:lnTo>
                <a:lnTo>
                  <a:pt x="29337" y="59537"/>
                </a:lnTo>
                <a:lnTo>
                  <a:pt x="29972" y="59791"/>
                </a:lnTo>
                <a:lnTo>
                  <a:pt x="29400" y="60439"/>
                </a:lnTo>
                <a:lnTo>
                  <a:pt x="30060" y="60553"/>
                </a:lnTo>
                <a:lnTo>
                  <a:pt x="30314" y="60553"/>
                </a:lnTo>
                <a:lnTo>
                  <a:pt x="30416" y="60680"/>
                </a:lnTo>
                <a:lnTo>
                  <a:pt x="30391" y="61074"/>
                </a:lnTo>
                <a:lnTo>
                  <a:pt x="30619" y="60807"/>
                </a:lnTo>
                <a:lnTo>
                  <a:pt x="30759" y="61696"/>
                </a:lnTo>
                <a:lnTo>
                  <a:pt x="30873" y="62077"/>
                </a:lnTo>
                <a:lnTo>
                  <a:pt x="31026" y="62204"/>
                </a:lnTo>
                <a:lnTo>
                  <a:pt x="31076" y="62420"/>
                </a:lnTo>
                <a:lnTo>
                  <a:pt x="30645" y="63093"/>
                </a:lnTo>
                <a:lnTo>
                  <a:pt x="31991" y="62839"/>
                </a:lnTo>
                <a:lnTo>
                  <a:pt x="32626" y="62585"/>
                </a:lnTo>
                <a:lnTo>
                  <a:pt x="32232" y="62776"/>
                </a:lnTo>
                <a:lnTo>
                  <a:pt x="32029" y="62852"/>
                </a:lnTo>
                <a:lnTo>
                  <a:pt x="32029" y="64109"/>
                </a:lnTo>
                <a:lnTo>
                  <a:pt x="31419" y="64465"/>
                </a:lnTo>
                <a:lnTo>
                  <a:pt x="31419" y="66776"/>
                </a:lnTo>
                <a:lnTo>
                  <a:pt x="31013" y="67030"/>
                </a:lnTo>
                <a:lnTo>
                  <a:pt x="30670" y="67030"/>
                </a:lnTo>
                <a:lnTo>
                  <a:pt x="30937" y="66903"/>
                </a:lnTo>
                <a:lnTo>
                  <a:pt x="30619" y="66903"/>
                </a:lnTo>
                <a:lnTo>
                  <a:pt x="30886" y="66776"/>
                </a:lnTo>
                <a:lnTo>
                  <a:pt x="31369" y="66649"/>
                </a:lnTo>
                <a:lnTo>
                  <a:pt x="30962" y="66903"/>
                </a:lnTo>
                <a:lnTo>
                  <a:pt x="31419" y="66776"/>
                </a:lnTo>
                <a:lnTo>
                  <a:pt x="31419" y="64465"/>
                </a:lnTo>
                <a:lnTo>
                  <a:pt x="30670" y="64490"/>
                </a:lnTo>
                <a:lnTo>
                  <a:pt x="31330" y="64236"/>
                </a:lnTo>
                <a:lnTo>
                  <a:pt x="32029" y="64109"/>
                </a:lnTo>
                <a:lnTo>
                  <a:pt x="32029" y="62852"/>
                </a:lnTo>
                <a:lnTo>
                  <a:pt x="31153" y="63119"/>
                </a:lnTo>
                <a:lnTo>
                  <a:pt x="29349" y="63588"/>
                </a:lnTo>
                <a:lnTo>
                  <a:pt x="29387" y="64249"/>
                </a:lnTo>
                <a:lnTo>
                  <a:pt x="30111" y="64109"/>
                </a:lnTo>
                <a:lnTo>
                  <a:pt x="29464" y="64490"/>
                </a:lnTo>
                <a:lnTo>
                  <a:pt x="30073" y="64363"/>
                </a:lnTo>
                <a:lnTo>
                  <a:pt x="29527" y="64617"/>
                </a:lnTo>
                <a:lnTo>
                  <a:pt x="30124" y="64490"/>
                </a:lnTo>
                <a:lnTo>
                  <a:pt x="30403" y="64363"/>
                </a:lnTo>
                <a:lnTo>
                  <a:pt x="30949" y="64109"/>
                </a:lnTo>
                <a:lnTo>
                  <a:pt x="31889" y="63982"/>
                </a:lnTo>
                <a:lnTo>
                  <a:pt x="31546" y="64109"/>
                </a:lnTo>
                <a:lnTo>
                  <a:pt x="30581" y="64401"/>
                </a:lnTo>
                <a:lnTo>
                  <a:pt x="30581" y="65252"/>
                </a:lnTo>
                <a:lnTo>
                  <a:pt x="30581" y="65887"/>
                </a:lnTo>
                <a:lnTo>
                  <a:pt x="29972" y="66268"/>
                </a:lnTo>
                <a:lnTo>
                  <a:pt x="30353" y="66014"/>
                </a:lnTo>
                <a:lnTo>
                  <a:pt x="30581" y="65887"/>
                </a:lnTo>
                <a:lnTo>
                  <a:pt x="30581" y="65252"/>
                </a:lnTo>
                <a:lnTo>
                  <a:pt x="29578" y="65760"/>
                </a:lnTo>
                <a:lnTo>
                  <a:pt x="30048" y="65506"/>
                </a:lnTo>
                <a:lnTo>
                  <a:pt x="28498" y="65862"/>
                </a:lnTo>
                <a:lnTo>
                  <a:pt x="28536" y="66395"/>
                </a:lnTo>
                <a:lnTo>
                  <a:pt x="28409" y="66395"/>
                </a:lnTo>
                <a:lnTo>
                  <a:pt x="28409" y="67792"/>
                </a:lnTo>
                <a:lnTo>
                  <a:pt x="27736" y="67792"/>
                </a:lnTo>
                <a:lnTo>
                  <a:pt x="27317" y="67538"/>
                </a:lnTo>
                <a:lnTo>
                  <a:pt x="27952" y="67284"/>
                </a:lnTo>
                <a:lnTo>
                  <a:pt x="28270" y="67157"/>
                </a:lnTo>
                <a:lnTo>
                  <a:pt x="28409" y="67792"/>
                </a:lnTo>
                <a:lnTo>
                  <a:pt x="28409" y="66395"/>
                </a:lnTo>
                <a:lnTo>
                  <a:pt x="28371" y="66776"/>
                </a:lnTo>
                <a:lnTo>
                  <a:pt x="28028" y="66903"/>
                </a:lnTo>
                <a:lnTo>
                  <a:pt x="26327" y="67284"/>
                </a:lnTo>
                <a:lnTo>
                  <a:pt x="27482" y="66903"/>
                </a:lnTo>
                <a:lnTo>
                  <a:pt x="28371" y="66776"/>
                </a:lnTo>
                <a:lnTo>
                  <a:pt x="28371" y="66395"/>
                </a:lnTo>
                <a:lnTo>
                  <a:pt x="27889" y="66395"/>
                </a:lnTo>
                <a:lnTo>
                  <a:pt x="27330" y="66268"/>
                </a:lnTo>
                <a:lnTo>
                  <a:pt x="27559" y="66141"/>
                </a:lnTo>
                <a:lnTo>
                  <a:pt x="27787" y="66014"/>
                </a:lnTo>
                <a:lnTo>
                  <a:pt x="27203" y="66141"/>
                </a:lnTo>
                <a:lnTo>
                  <a:pt x="28435" y="65671"/>
                </a:lnTo>
                <a:lnTo>
                  <a:pt x="28321" y="65506"/>
                </a:lnTo>
                <a:lnTo>
                  <a:pt x="28194" y="65379"/>
                </a:lnTo>
                <a:lnTo>
                  <a:pt x="28892" y="64998"/>
                </a:lnTo>
                <a:lnTo>
                  <a:pt x="28625" y="65595"/>
                </a:lnTo>
                <a:lnTo>
                  <a:pt x="28562" y="65735"/>
                </a:lnTo>
                <a:lnTo>
                  <a:pt x="29527" y="65506"/>
                </a:lnTo>
                <a:lnTo>
                  <a:pt x="30581" y="65252"/>
                </a:lnTo>
                <a:lnTo>
                  <a:pt x="30581" y="64401"/>
                </a:lnTo>
                <a:lnTo>
                  <a:pt x="29857" y="64617"/>
                </a:lnTo>
                <a:lnTo>
                  <a:pt x="29578" y="64744"/>
                </a:lnTo>
                <a:lnTo>
                  <a:pt x="30048" y="64744"/>
                </a:lnTo>
                <a:lnTo>
                  <a:pt x="29159" y="64998"/>
                </a:lnTo>
                <a:lnTo>
                  <a:pt x="29298" y="64871"/>
                </a:lnTo>
                <a:lnTo>
                  <a:pt x="29565" y="64757"/>
                </a:lnTo>
                <a:lnTo>
                  <a:pt x="29146" y="64833"/>
                </a:lnTo>
                <a:lnTo>
                  <a:pt x="27520" y="65506"/>
                </a:lnTo>
                <a:lnTo>
                  <a:pt x="28117" y="65125"/>
                </a:lnTo>
                <a:lnTo>
                  <a:pt x="28549" y="64439"/>
                </a:lnTo>
                <a:lnTo>
                  <a:pt x="28473" y="64109"/>
                </a:lnTo>
                <a:lnTo>
                  <a:pt x="28282" y="63728"/>
                </a:lnTo>
                <a:lnTo>
                  <a:pt x="26492" y="64109"/>
                </a:lnTo>
                <a:lnTo>
                  <a:pt x="27457" y="63220"/>
                </a:lnTo>
                <a:lnTo>
                  <a:pt x="27635" y="63055"/>
                </a:lnTo>
                <a:lnTo>
                  <a:pt x="26365" y="63220"/>
                </a:lnTo>
                <a:lnTo>
                  <a:pt x="27406" y="62776"/>
                </a:lnTo>
                <a:lnTo>
                  <a:pt x="27076" y="62585"/>
                </a:lnTo>
                <a:lnTo>
                  <a:pt x="27025" y="62407"/>
                </a:lnTo>
                <a:lnTo>
                  <a:pt x="25158" y="61696"/>
                </a:lnTo>
                <a:lnTo>
                  <a:pt x="25247" y="60045"/>
                </a:lnTo>
                <a:lnTo>
                  <a:pt x="24980" y="59664"/>
                </a:lnTo>
                <a:lnTo>
                  <a:pt x="24892" y="59537"/>
                </a:lnTo>
                <a:lnTo>
                  <a:pt x="24587" y="59118"/>
                </a:lnTo>
                <a:lnTo>
                  <a:pt x="24587" y="59664"/>
                </a:lnTo>
                <a:lnTo>
                  <a:pt x="24028" y="59918"/>
                </a:lnTo>
                <a:lnTo>
                  <a:pt x="23406" y="60045"/>
                </a:lnTo>
                <a:lnTo>
                  <a:pt x="23698" y="59918"/>
                </a:lnTo>
                <a:lnTo>
                  <a:pt x="23977" y="59791"/>
                </a:lnTo>
                <a:lnTo>
                  <a:pt x="24587" y="59664"/>
                </a:lnTo>
                <a:lnTo>
                  <a:pt x="24587" y="59118"/>
                </a:lnTo>
                <a:lnTo>
                  <a:pt x="24434" y="58902"/>
                </a:lnTo>
                <a:lnTo>
                  <a:pt x="24549" y="58394"/>
                </a:lnTo>
                <a:lnTo>
                  <a:pt x="24612" y="58140"/>
                </a:lnTo>
                <a:lnTo>
                  <a:pt x="24511" y="57848"/>
                </a:lnTo>
                <a:lnTo>
                  <a:pt x="24333" y="57632"/>
                </a:lnTo>
                <a:lnTo>
                  <a:pt x="24053" y="57302"/>
                </a:lnTo>
                <a:lnTo>
                  <a:pt x="24053" y="58902"/>
                </a:lnTo>
                <a:lnTo>
                  <a:pt x="23990" y="59537"/>
                </a:lnTo>
                <a:lnTo>
                  <a:pt x="23901" y="59664"/>
                </a:lnTo>
                <a:lnTo>
                  <a:pt x="23672" y="59791"/>
                </a:lnTo>
                <a:lnTo>
                  <a:pt x="23304" y="59918"/>
                </a:lnTo>
                <a:lnTo>
                  <a:pt x="23901" y="59664"/>
                </a:lnTo>
                <a:lnTo>
                  <a:pt x="23901" y="59499"/>
                </a:lnTo>
                <a:lnTo>
                  <a:pt x="23456" y="59283"/>
                </a:lnTo>
                <a:lnTo>
                  <a:pt x="23241" y="59283"/>
                </a:lnTo>
                <a:lnTo>
                  <a:pt x="23444" y="59156"/>
                </a:lnTo>
                <a:lnTo>
                  <a:pt x="24053" y="58902"/>
                </a:lnTo>
                <a:lnTo>
                  <a:pt x="24053" y="57302"/>
                </a:lnTo>
                <a:lnTo>
                  <a:pt x="23952" y="57175"/>
                </a:lnTo>
                <a:lnTo>
                  <a:pt x="23939" y="56997"/>
                </a:lnTo>
                <a:lnTo>
                  <a:pt x="23964" y="56743"/>
                </a:lnTo>
                <a:lnTo>
                  <a:pt x="22479" y="56997"/>
                </a:lnTo>
                <a:lnTo>
                  <a:pt x="22580" y="57175"/>
                </a:lnTo>
                <a:lnTo>
                  <a:pt x="22910" y="56997"/>
                </a:lnTo>
                <a:lnTo>
                  <a:pt x="22618" y="57886"/>
                </a:lnTo>
                <a:lnTo>
                  <a:pt x="23101" y="57632"/>
                </a:lnTo>
                <a:lnTo>
                  <a:pt x="23152" y="58267"/>
                </a:lnTo>
                <a:lnTo>
                  <a:pt x="23431" y="58140"/>
                </a:lnTo>
                <a:lnTo>
                  <a:pt x="24041" y="58140"/>
                </a:lnTo>
                <a:lnTo>
                  <a:pt x="23253" y="58318"/>
                </a:lnTo>
                <a:lnTo>
                  <a:pt x="22999" y="58369"/>
                </a:lnTo>
                <a:lnTo>
                  <a:pt x="22860" y="58394"/>
                </a:lnTo>
                <a:lnTo>
                  <a:pt x="22504" y="58267"/>
                </a:lnTo>
                <a:lnTo>
                  <a:pt x="22199" y="58204"/>
                </a:lnTo>
                <a:lnTo>
                  <a:pt x="22428" y="59029"/>
                </a:lnTo>
                <a:lnTo>
                  <a:pt x="21882" y="61569"/>
                </a:lnTo>
                <a:lnTo>
                  <a:pt x="26085" y="64604"/>
                </a:lnTo>
                <a:lnTo>
                  <a:pt x="26212" y="64833"/>
                </a:lnTo>
                <a:lnTo>
                  <a:pt x="24574" y="67030"/>
                </a:lnTo>
                <a:lnTo>
                  <a:pt x="24472" y="67538"/>
                </a:lnTo>
                <a:lnTo>
                  <a:pt x="25196" y="69697"/>
                </a:lnTo>
                <a:lnTo>
                  <a:pt x="25311" y="70205"/>
                </a:lnTo>
                <a:lnTo>
                  <a:pt x="24612" y="71221"/>
                </a:lnTo>
                <a:lnTo>
                  <a:pt x="24244" y="70586"/>
                </a:lnTo>
                <a:lnTo>
                  <a:pt x="21932" y="68567"/>
                </a:lnTo>
                <a:lnTo>
                  <a:pt x="21513" y="70078"/>
                </a:lnTo>
                <a:lnTo>
                  <a:pt x="23533" y="70713"/>
                </a:lnTo>
                <a:lnTo>
                  <a:pt x="22352" y="72745"/>
                </a:lnTo>
                <a:lnTo>
                  <a:pt x="21094" y="73507"/>
                </a:lnTo>
                <a:lnTo>
                  <a:pt x="22098" y="73380"/>
                </a:lnTo>
                <a:lnTo>
                  <a:pt x="28994" y="71221"/>
                </a:lnTo>
                <a:lnTo>
                  <a:pt x="31013" y="70586"/>
                </a:lnTo>
                <a:lnTo>
                  <a:pt x="39319" y="67792"/>
                </a:lnTo>
                <a:lnTo>
                  <a:pt x="40830" y="67284"/>
                </a:lnTo>
                <a:lnTo>
                  <a:pt x="41122" y="67157"/>
                </a:lnTo>
                <a:lnTo>
                  <a:pt x="41414" y="67030"/>
                </a:lnTo>
                <a:lnTo>
                  <a:pt x="41998" y="66776"/>
                </a:lnTo>
                <a:lnTo>
                  <a:pt x="42278" y="66649"/>
                </a:lnTo>
                <a:lnTo>
                  <a:pt x="42862" y="66395"/>
                </a:lnTo>
                <a:lnTo>
                  <a:pt x="43154" y="66268"/>
                </a:lnTo>
                <a:lnTo>
                  <a:pt x="44018" y="65887"/>
                </a:lnTo>
                <a:lnTo>
                  <a:pt x="44310" y="65760"/>
                </a:lnTo>
                <a:close/>
              </a:path>
              <a:path w="48259" h="73659">
                <a:moveTo>
                  <a:pt x="47053" y="63106"/>
                </a:moveTo>
                <a:lnTo>
                  <a:pt x="46355" y="63195"/>
                </a:lnTo>
                <a:lnTo>
                  <a:pt x="46062" y="63322"/>
                </a:lnTo>
                <a:lnTo>
                  <a:pt x="45694" y="63474"/>
                </a:lnTo>
                <a:lnTo>
                  <a:pt x="46393" y="63385"/>
                </a:lnTo>
                <a:lnTo>
                  <a:pt x="46685" y="63271"/>
                </a:lnTo>
                <a:lnTo>
                  <a:pt x="47053" y="63106"/>
                </a:lnTo>
                <a:close/>
              </a:path>
              <a:path w="48259" h="73659">
                <a:moveTo>
                  <a:pt x="47091" y="63423"/>
                </a:moveTo>
                <a:lnTo>
                  <a:pt x="46151" y="63576"/>
                </a:lnTo>
                <a:lnTo>
                  <a:pt x="45046" y="64046"/>
                </a:lnTo>
                <a:lnTo>
                  <a:pt x="46761" y="63576"/>
                </a:lnTo>
                <a:lnTo>
                  <a:pt x="47091" y="63423"/>
                </a:lnTo>
                <a:close/>
              </a:path>
              <a:path w="48259" h="73659">
                <a:moveTo>
                  <a:pt x="47218" y="58115"/>
                </a:moveTo>
                <a:lnTo>
                  <a:pt x="46520" y="58204"/>
                </a:lnTo>
                <a:lnTo>
                  <a:pt x="46228" y="58331"/>
                </a:lnTo>
                <a:lnTo>
                  <a:pt x="45859" y="58483"/>
                </a:lnTo>
                <a:lnTo>
                  <a:pt x="46558" y="58394"/>
                </a:lnTo>
                <a:lnTo>
                  <a:pt x="46850" y="58280"/>
                </a:lnTo>
                <a:lnTo>
                  <a:pt x="47218" y="58115"/>
                </a:lnTo>
                <a:close/>
              </a:path>
              <a:path w="48259" h="73659">
                <a:moveTo>
                  <a:pt x="47231" y="64630"/>
                </a:moveTo>
                <a:lnTo>
                  <a:pt x="46609" y="64897"/>
                </a:lnTo>
                <a:lnTo>
                  <a:pt x="46405" y="64985"/>
                </a:lnTo>
                <a:lnTo>
                  <a:pt x="46634" y="65024"/>
                </a:lnTo>
                <a:lnTo>
                  <a:pt x="47167" y="65252"/>
                </a:lnTo>
                <a:lnTo>
                  <a:pt x="47231" y="64630"/>
                </a:lnTo>
                <a:close/>
              </a:path>
              <a:path w="48259" h="73659">
                <a:moveTo>
                  <a:pt x="47345" y="59194"/>
                </a:moveTo>
                <a:lnTo>
                  <a:pt x="46863" y="59270"/>
                </a:lnTo>
                <a:lnTo>
                  <a:pt x="46596" y="59385"/>
                </a:lnTo>
                <a:lnTo>
                  <a:pt x="46443" y="59448"/>
                </a:lnTo>
                <a:lnTo>
                  <a:pt x="46926" y="59372"/>
                </a:lnTo>
                <a:lnTo>
                  <a:pt x="47193" y="59258"/>
                </a:lnTo>
                <a:lnTo>
                  <a:pt x="47345" y="59194"/>
                </a:lnTo>
                <a:close/>
              </a:path>
              <a:path w="48259" h="73659">
                <a:moveTo>
                  <a:pt x="47904" y="58839"/>
                </a:moveTo>
                <a:lnTo>
                  <a:pt x="46913" y="59055"/>
                </a:lnTo>
                <a:lnTo>
                  <a:pt x="46977" y="58432"/>
                </a:lnTo>
                <a:lnTo>
                  <a:pt x="46355" y="58699"/>
                </a:lnTo>
                <a:lnTo>
                  <a:pt x="46151" y="58788"/>
                </a:lnTo>
                <a:lnTo>
                  <a:pt x="46380" y="58826"/>
                </a:lnTo>
                <a:lnTo>
                  <a:pt x="46901" y="59055"/>
                </a:lnTo>
                <a:lnTo>
                  <a:pt x="45910" y="59270"/>
                </a:lnTo>
                <a:lnTo>
                  <a:pt x="45212" y="59563"/>
                </a:lnTo>
                <a:lnTo>
                  <a:pt x="47167" y="59156"/>
                </a:lnTo>
                <a:lnTo>
                  <a:pt x="47904" y="58839"/>
                </a:lnTo>
                <a:close/>
              </a:path>
            </a:pathLst>
          </a:custGeom>
          <a:solidFill>
            <a:srgbClr val="B88F51"/>
          </a:solidFill>
        </p:spPr>
        <p:txBody>
          <a:bodyPr wrap="square" lIns="0" tIns="0" rIns="0" bIns="0" rtlCol="0"/>
          <a:lstStyle/>
          <a:p>
            <a:endParaRPr sz="2511"/>
          </a:p>
        </p:txBody>
      </p:sp>
      <p:sp>
        <p:nvSpPr>
          <p:cNvPr id="232" name="bg object 232"/>
          <p:cNvSpPr/>
          <p:nvPr/>
        </p:nvSpPr>
        <p:spPr>
          <a:xfrm>
            <a:off x="7911537" y="310229"/>
            <a:ext cx="12700" cy="12303"/>
          </a:xfrm>
          <a:custGeom>
            <a:avLst/>
            <a:gdLst/>
            <a:ahLst/>
            <a:cxnLst/>
            <a:rect l="l" t="t" r="r" b="b"/>
            <a:pathLst>
              <a:path w="20320" h="19684">
                <a:moveTo>
                  <a:pt x="2032" y="3898"/>
                </a:moveTo>
                <a:lnTo>
                  <a:pt x="1866" y="3327"/>
                </a:lnTo>
                <a:lnTo>
                  <a:pt x="1244" y="3594"/>
                </a:lnTo>
                <a:lnTo>
                  <a:pt x="787" y="3784"/>
                </a:lnTo>
                <a:lnTo>
                  <a:pt x="1371" y="3987"/>
                </a:lnTo>
                <a:lnTo>
                  <a:pt x="1587" y="4089"/>
                </a:lnTo>
                <a:lnTo>
                  <a:pt x="1308" y="4216"/>
                </a:lnTo>
                <a:lnTo>
                  <a:pt x="1308" y="5080"/>
                </a:lnTo>
                <a:lnTo>
                  <a:pt x="596" y="5384"/>
                </a:lnTo>
                <a:lnTo>
                  <a:pt x="1155" y="5143"/>
                </a:lnTo>
                <a:lnTo>
                  <a:pt x="1308" y="5080"/>
                </a:lnTo>
                <a:lnTo>
                  <a:pt x="1308" y="4216"/>
                </a:lnTo>
                <a:lnTo>
                  <a:pt x="889" y="4381"/>
                </a:lnTo>
                <a:lnTo>
                  <a:pt x="406" y="4584"/>
                </a:lnTo>
                <a:lnTo>
                  <a:pt x="1028" y="4813"/>
                </a:lnTo>
                <a:lnTo>
                  <a:pt x="1270" y="5041"/>
                </a:lnTo>
                <a:lnTo>
                  <a:pt x="787" y="5156"/>
                </a:lnTo>
                <a:lnTo>
                  <a:pt x="546" y="5232"/>
                </a:lnTo>
                <a:lnTo>
                  <a:pt x="0" y="5410"/>
                </a:lnTo>
                <a:lnTo>
                  <a:pt x="254" y="5524"/>
                </a:lnTo>
                <a:lnTo>
                  <a:pt x="114" y="5588"/>
                </a:lnTo>
                <a:lnTo>
                  <a:pt x="736" y="5816"/>
                </a:lnTo>
                <a:lnTo>
                  <a:pt x="889" y="5981"/>
                </a:lnTo>
                <a:lnTo>
                  <a:pt x="660" y="6070"/>
                </a:lnTo>
                <a:lnTo>
                  <a:pt x="952" y="6032"/>
                </a:lnTo>
                <a:lnTo>
                  <a:pt x="1193" y="6248"/>
                </a:lnTo>
                <a:lnTo>
                  <a:pt x="1320" y="5918"/>
                </a:lnTo>
                <a:lnTo>
                  <a:pt x="1562" y="5816"/>
                </a:lnTo>
                <a:lnTo>
                  <a:pt x="1346" y="5854"/>
                </a:lnTo>
                <a:lnTo>
                  <a:pt x="1739" y="4902"/>
                </a:lnTo>
                <a:lnTo>
                  <a:pt x="1587" y="4965"/>
                </a:lnTo>
                <a:lnTo>
                  <a:pt x="1905" y="4216"/>
                </a:lnTo>
                <a:lnTo>
                  <a:pt x="1955" y="4076"/>
                </a:lnTo>
                <a:lnTo>
                  <a:pt x="2032" y="3898"/>
                </a:lnTo>
                <a:close/>
              </a:path>
              <a:path w="20320" h="19684">
                <a:moveTo>
                  <a:pt x="2819" y="2044"/>
                </a:moveTo>
                <a:lnTo>
                  <a:pt x="2095" y="2349"/>
                </a:lnTo>
                <a:lnTo>
                  <a:pt x="1955" y="2413"/>
                </a:lnTo>
                <a:lnTo>
                  <a:pt x="2120" y="2451"/>
                </a:lnTo>
                <a:lnTo>
                  <a:pt x="2476" y="2705"/>
                </a:lnTo>
                <a:lnTo>
                  <a:pt x="2819" y="2044"/>
                </a:lnTo>
                <a:close/>
              </a:path>
              <a:path w="20320" h="19684">
                <a:moveTo>
                  <a:pt x="2857" y="9080"/>
                </a:moveTo>
                <a:lnTo>
                  <a:pt x="2247" y="9182"/>
                </a:lnTo>
                <a:lnTo>
                  <a:pt x="1968" y="9296"/>
                </a:lnTo>
                <a:lnTo>
                  <a:pt x="1689" y="9423"/>
                </a:lnTo>
                <a:lnTo>
                  <a:pt x="2298" y="9321"/>
                </a:lnTo>
                <a:lnTo>
                  <a:pt x="2578" y="9207"/>
                </a:lnTo>
                <a:lnTo>
                  <a:pt x="2857" y="9080"/>
                </a:lnTo>
                <a:close/>
              </a:path>
              <a:path w="20320" h="19684">
                <a:moveTo>
                  <a:pt x="3009" y="9245"/>
                </a:moveTo>
                <a:lnTo>
                  <a:pt x="2311" y="9321"/>
                </a:lnTo>
                <a:lnTo>
                  <a:pt x="2019" y="9448"/>
                </a:lnTo>
                <a:lnTo>
                  <a:pt x="1651" y="9601"/>
                </a:lnTo>
                <a:lnTo>
                  <a:pt x="2298" y="9537"/>
                </a:lnTo>
                <a:lnTo>
                  <a:pt x="2082" y="9626"/>
                </a:lnTo>
                <a:lnTo>
                  <a:pt x="1930" y="9690"/>
                </a:lnTo>
                <a:lnTo>
                  <a:pt x="2413" y="9613"/>
                </a:lnTo>
                <a:lnTo>
                  <a:pt x="2679" y="9499"/>
                </a:lnTo>
                <a:lnTo>
                  <a:pt x="2832" y="9436"/>
                </a:lnTo>
                <a:lnTo>
                  <a:pt x="2387" y="9512"/>
                </a:lnTo>
                <a:lnTo>
                  <a:pt x="2641" y="9398"/>
                </a:lnTo>
                <a:lnTo>
                  <a:pt x="3009" y="9245"/>
                </a:lnTo>
                <a:close/>
              </a:path>
              <a:path w="20320" h="19684">
                <a:moveTo>
                  <a:pt x="3098" y="9702"/>
                </a:moveTo>
                <a:lnTo>
                  <a:pt x="2159" y="9855"/>
                </a:lnTo>
                <a:lnTo>
                  <a:pt x="1054" y="10325"/>
                </a:lnTo>
                <a:lnTo>
                  <a:pt x="2768" y="9855"/>
                </a:lnTo>
                <a:lnTo>
                  <a:pt x="3098" y="9702"/>
                </a:lnTo>
                <a:close/>
              </a:path>
              <a:path w="20320" h="19684">
                <a:moveTo>
                  <a:pt x="3111" y="2806"/>
                </a:moveTo>
                <a:lnTo>
                  <a:pt x="1117" y="3238"/>
                </a:lnTo>
                <a:lnTo>
                  <a:pt x="419" y="3530"/>
                </a:lnTo>
                <a:lnTo>
                  <a:pt x="2374" y="3124"/>
                </a:lnTo>
                <a:lnTo>
                  <a:pt x="3111" y="2806"/>
                </a:lnTo>
                <a:close/>
              </a:path>
              <a:path w="20320" h="19684">
                <a:moveTo>
                  <a:pt x="3568" y="11557"/>
                </a:moveTo>
                <a:lnTo>
                  <a:pt x="3086" y="11633"/>
                </a:lnTo>
                <a:lnTo>
                  <a:pt x="2819" y="11747"/>
                </a:lnTo>
                <a:lnTo>
                  <a:pt x="2667" y="11811"/>
                </a:lnTo>
                <a:lnTo>
                  <a:pt x="3149" y="11734"/>
                </a:lnTo>
                <a:lnTo>
                  <a:pt x="3416" y="11620"/>
                </a:lnTo>
                <a:lnTo>
                  <a:pt x="3568" y="11557"/>
                </a:lnTo>
                <a:close/>
              </a:path>
              <a:path w="20320" h="19684">
                <a:moveTo>
                  <a:pt x="4114" y="7632"/>
                </a:moveTo>
                <a:lnTo>
                  <a:pt x="3632" y="7708"/>
                </a:lnTo>
                <a:lnTo>
                  <a:pt x="3365" y="7823"/>
                </a:lnTo>
                <a:lnTo>
                  <a:pt x="3213" y="7886"/>
                </a:lnTo>
                <a:lnTo>
                  <a:pt x="3695" y="7810"/>
                </a:lnTo>
                <a:lnTo>
                  <a:pt x="3962" y="7696"/>
                </a:lnTo>
                <a:lnTo>
                  <a:pt x="4114" y="7632"/>
                </a:lnTo>
                <a:close/>
              </a:path>
              <a:path w="20320" h="19684">
                <a:moveTo>
                  <a:pt x="4241" y="4089"/>
                </a:moveTo>
                <a:lnTo>
                  <a:pt x="4229" y="3797"/>
                </a:lnTo>
                <a:lnTo>
                  <a:pt x="3886" y="3937"/>
                </a:lnTo>
                <a:lnTo>
                  <a:pt x="4241" y="4089"/>
                </a:lnTo>
                <a:close/>
              </a:path>
              <a:path w="20320" h="19684">
                <a:moveTo>
                  <a:pt x="4533" y="11747"/>
                </a:moveTo>
                <a:lnTo>
                  <a:pt x="3835" y="11823"/>
                </a:lnTo>
                <a:lnTo>
                  <a:pt x="3543" y="11950"/>
                </a:lnTo>
                <a:lnTo>
                  <a:pt x="3175" y="12103"/>
                </a:lnTo>
                <a:lnTo>
                  <a:pt x="3873" y="12026"/>
                </a:lnTo>
                <a:lnTo>
                  <a:pt x="4165" y="11899"/>
                </a:lnTo>
                <a:lnTo>
                  <a:pt x="4533" y="11747"/>
                </a:lnTo>
                <a:close/>
              </a:path>
              <a:path w="20320" h="19684">
                <a:moveTo>
                  <a:pt x="4533" y="4216"/>
                </a:moveTo>
                <a:lnTo>
                  <a:pt x="4241" y="4089"/>
                </a:lnTo>
                <a:lnTo>
                  <a:pt x="4241" y="4635"/>
                </a:lnTo>
                <a:lnTo>
                  <a:pt x="4533" y="4216"/>
                </a:lnTo>
                <a:close/>
              </a:path>
              <a:path w="20320" h="19684">
                <a:moveTo>
                  <a:pt x="4622" y="3594"/>
                </a:moveTo>
                <a:lnTo>
                  <a:pt x="4140" y="3670"/>
                </a:lnTo>
                <a:lnTo>
                  <a:pt x="3873" y="3784"/>
                </a:lnTo>
                <a:lnTo>
                  <a:pt x="3721" y="3848"/>
                </a:lnTo>
                <a:lnTo>
                  <a:pt x="4203" y="3771"/>
                </a:lnTo>
                <a:lnTo>
                  <a:pt x="4470" y="3657"/>
                </a:lnTo>
                <a:lnTo>
                  <a:pt x="4622" y="3594"/>
                </a:lnTo>
                <a:close/>
              </a:path>
              <a:path w="20320" h="19684">
                <a:moveTo>
                  <a:pt x="4978" y="3644"/>
                </a:moveTo>
                <a:lnTo>
                  <a:pt x="4864" y="2730"/>
                </a:lnTo>
                <a:lnTo>
                  <a:pt x="4470" y="2768"/>
                </a:lnTo>
                <a:lnTo>
                  <a:pt x="4203" y="2882"/>
                </a:lnTo>
                <a:lnTo>
                  <a:pt x="4051" y="2946"/>
                </a:lnTo>
                <a:lnTo>
                  <a:pt x="4533" y="2870"/>
                </a:lnTo>
                <a:lnTo>
                  <a:pt x="4241" y="2997"/>
                </a:lnTo>
                <a:lnTo>
                  <a:pt x="3784" y="3187"/>
                </a:lnTo>
                <a:lnTo>
                  <a:pt x="4368" y="3390"/>
                </a:lnTo>
                <a:lnTo>
                  <a:pt x="4978" y="3644"/>
                </a:lnTo>
                <a:close/>
              </a:path>
              <a:path w="20320" h="19684">
                <a:moveTo>
                  <a:pt x="5384" y="2057"/>
                </a:moveTo>
                <a:lnTo>
                  <a:pt x="4660" y="2362"/>
                </a:lnTo>
                <a:lnTo>
                  <a:pt x="4521" y="2425"/>
                </a:lnTo>
                <a:lnTo>
                  <a:pt x="4686" y="2463"/>
                </a:lnTo>
                <a:lnTo>
                  <a:pt x="5041" y="2730"/>
                </a:lnTo>
                <a:lnTo>
                  <a:pt x="5384" y="2057"/>
                </a:lnTo>
                <a:close/>
              </a:path>
              <a:path w="20320" h="19684">
                <a:moveTo>
                  <a:pt x="5511" y="12128"/>
                </a:moveTo>
                <a:lnTo>
                  <a:pt x="5245" y="11201"/>
                </a:lnTo>
                <a:lnTo>
                  <a:pt x="4787" y="10058"/>
                </a:lnTo>
                <a:lnTo>
                  <a:pt x="4305" y="8674"/>
                </a:lnTo>
                <a:lnTo>
                  <a:pt x="5105" y="7493"/>
                </a:lnTo>
                <a:lnTo>
                  <a:pt x="4000" y="7810"/>
                </a:lnTo>
                <a:lnTo>
                  <a:pt x="3771" y="8966"/>
                </a:lnTo>
                <a:lnTo>
                  <a:pt x="4178" y="10134"/>
                </a:lnTo>
                <a:lnTo>
                  <a:pt x="4152" y="10909"/>
                </a:lnTo>
                <a:lnTo>
                  <a:pt x="3568" y="10985"/>
                </a:lnTo>
                <a:lnTo>
                  <a:pt x="3797" y="10883"/>
                </a:lnTo>
                <a:lnTo>
                  <a:pt x="3949" y="10820"/>
                </a:lnTo>
                <a:lnTo>
                  <a:pt x="3467" y="10896"/>
                </a:lnTo>
                <a:lnTo>
                  <a:pt x="3200" y="11010"/>
                </a:lnTo>
                <a:lnTo>
                  <a:pt x="3048" y="11074"/>
                </a:lnTo>
                <a:lnTo>
                  <a:pt x="3479" y="11010"/>
                </a:lnTo>
                <a:lnTo>
                  <a:pt x="3238" y="11112"/>
                </a:lnTo>
                <a:lnTo>
                  <a:pt x="2870" y="11264"/>
                </a:lnTo>
                <a:lnTo>
                  <a:pt x="3568" y="11176"/>
                </a:lnTo>
                <a:lnTo>
                  <a:pt x="3860" y="11061"/>
                </a:lnTo>
                <a:lnTo>
                  <a:pt x="4152" y="10934"/>
                </a:lnTo>
                <a:lnTo>
                  <a:pt x="4152" y="11531"/>
                </a:lnTo>
                <a:lnTo>
                  <a:pt x="5511" y="12128"/>
                </a:lnTo>
                <a:close/>
              </a:path>
              <a:path w="20320" h="19684">
                <a:moveTo>
                  <a:pt x="5651" y="4978"/>
                </a:moveTo>
                <a:lnTo>
                  <a:pt x="4102" y="5181"/>
                </a:lnTo>
                <a:lnTo>
                  <a:pt x="4241" y="4635"/>
                </a:lnTo>
                <a:lnTo>
                  <a:pt x="4000" y="4978"/>
                </a:lnTo>
                <a:lnTo>
                  <a:pt x="3886" y="5676"/>
                </a:lnTo>
                <a:lnTo>
                  <a:pt x="4064" y="5753"/>
                </a:lnTo>
                <a:lnTo>
                  <a:pt x="2806" y="7505"/>
                </a:lnTo>
                <a:lnTo>
                  <a:pt x="3835" y="7327"/>
                </a:lnTo>
                <a:lnTo>
                  <a:pt x="4978" y="6565"/>
                </a:lnTo>
                <a:lnTo>
                  <a:pt x="3759" y="6337"/>
                </a:lnTo>
                <a:lnTo>
                  <a:pt x="4000" y="5956"/>
                </a:lnTo>
                <a:lnTo>
                  <a:pt x="4102" y="5765"/>
                </a:lnTo>
                <a:lnTo>
                  <a:pt x="5283" y="5181"/>
                </a:lnTo>
                <a:lnTo>
                  <a:pt x="5651" y="4978"/>
                </a:lnTo>
                <a:close/>
              </a:path>
              <a:path w="20320" h="19684">
                <a:moveTo>
                  <a:pt x="6248" y="15138"/>
                </a:moveTo>
                <a:lnTo>
                  <a:pt x="5638" y="15227"/>
                </a:lnTo>
                <a:lnTo>
                  <a:pt x="5359" y="15341"/>
                </a:lnTo>
                <a:lnTo>
                  <a:pt x="5080" y="15468"/>
                </a:lnTo>
                <a:lnTo>
                  <a:pt x="5689" y="15367"/>
                </a:lnTo>
                <a:lnTo>
                  <a:pt x="6248" y="15138"/>
                </a:lnTo>
                <a:close/>
              </a:path>
              <a:path w="20320" h="19684">
                <a:moveTo>
                  <a:pt x="6248" y="927"/>
                </a:moveTo>
                <a:lnTo>
                  <a:pt x="5765" y="1003"/>
                </a:lnTo>
                <a:lnTo>
                  <a:pt x="5499" y="1117"/>
                </a:lnTo>
                <a:lnTo>
                  <a:pt x="5346" y="1181"/>
                </a:lnTo>
                <a:lnTo>
                  <a:pt x="5829" y="1104"/>
                </a:lnTo>
                <a:lnTo>
                  <a:pt x="6096" y="990"/>
                </a:lnTo>
                <a:lnTo>
                  <a:pt x="6248" y="927"/>
                </a:lnTo>
                <a:close/>
              </a:path>
              <a:path w="20320" h="19684">
                <a:moveTo>
                  <a:pt x="6489" y="6667"/>
                </a:moveTo>
                <a:lnTo>
                  <a:pt x="5880" y="6769"/>
                </a:lnTo>
                <a:lnTo>
                  <a:pt x="5600" y="6883"/>
                </a:lnTo>
                <a:lnTo>
                  <a:pt x="5321" y="6997"/>
                </a:lnTo>
                <a:lnTo>
                  <a:pt x="5930" y="6908"/>
                </a:lnTo>
                <a:lnTo>
                  <a:pt x="6210" y="6794"/>
                </a:lnTo>
                <a:lnTo>
                  <a:pt x="6489" y="6667"/>
                </a:lnTo>
                <a:close/>
              </a:path>
              <a:path w="20320" h="19684">
                <a:moveTo>
                  <a:pt x="6502" y="7124"/>
                </a:moveTo>
                <a:lnTo>
                  <a:pt x="6019" y="7200"/>
                </a:lnTo>
                <a:lnTo>
                  <a:pt x="5753" y="7315"/>
                </a:lnTo>
                <a:lnTo>
                  <a:pt x="5600" y="7378"/>
                </a:lnTo>
                <a:lnTo>
                  <a:pt x="6083" y="7302"/>
                </a:lnTo>
                <a:lnTo>
                  <a:pt x="6350" y="7188"/>
                </a:lnTo>
                <a:lnTo>
                  <a:pt x="6502" y="7124"/>
                </a:lnTo>
                <a:close/>
              </a:path>
              <a:path w="20320" h="19684">
                <a:moveTo>
                  <a:pt x="6502" y="3467"/>
                </a:moveTo>
                <a:lnTo>
                  <a:pt x="6019" y="3543"/>
                </a:lnTo>
                <a:lnTo>
                  <a:pt x="5753" y="3657"/>
                </a:lnTo>
                <a:lnTo>
                  <a:pt x="5600" y="3721"/>
                </a:lnTo>
                <a:lnTo>
                  <a:pt x="6083" y="3644"/>
                </a:lnTo>
                <a:lnTo>
                  <a:pt x="6350" y="3530"/>
                </a:lnTo>
                <a:lnTo>
                  <a:pt x="6502" y="3467"/>
                </a:lnTo>
                <a:close/>
              </a:path>
              <a:path w="20320" h="19684">
                <a:moveTo>
                  <a:pt x="7023" y="3124"/>
                </a:moveTo>
                <a:lnTo>
                  <a:pt x="6540" y="3200"/>
                </a:lnTo>
                <a:lnTo>
                  <a:pt x="6273" y="3314"/>
                </a:lnTo>
                <a:lnTo>
                  <a:pt x="6121" y="3378"/>
                </a:lnTo>
                <a:lnTo>
                  <a:pt x="6604" y="3302"/>
                </a:lnTo>
                <a:lnTo>
                  <a:pt x="6870" y="3187"/>
                </a:lnTo>
                <a:lnTo>
                  <a:pt x="7023" y="3124"/>
                </a:lnTo>
                <a:close/>
              </a:path>
              <a:path w="20320" h="19684">
                <a:moveTo>
                  <a:pt x="7061" y="11645"/>
                </a:moveTo>
                <a:lnTo>
                  <a:pt x="5511" y="12128"/>
                </a:lnTo>
                <a:lnTo>
                  <a:pt x="4838" y="12636"/>
                </a:lnTo>
                <a:lnTo>
                  <a:pt x="4965" y="12738"/>
                </a:lnTo>
                <a:lnTo>
                  <a:pt x="5562" y="12268"/>
                </a:lnTo>
                <a:lnTo>
                  <a:pt x="7061" y="11645"/>
                </a:lnTo>
                <a:close/>
              </a:path>
              <a:path w="20320" h="19684">
                <a:moveTo>
                  <a:pt x="7112" y="2870"/>
                </a:moveTo>
                <a:lnTo>
                  <a:pt x="6172" y="3022"/>
                </a:lnTo>
                <a:lnTo>
                  <a:pt x="5067" y="3492"/>
                </a:lnTo>
                <a:lnTo>
                  <a:pt x="6781" y="3022"/>
                </a:lnTo>
                <a:lnTo>
                  <a:pt x="7112" y="2870"/>
                </a:lnTo>
                <a:close/>
              </a:path>
              <a:path w="20320" h="19684">
                <a:moveTo>
                  <a:pt x="7454" y="2095"/>
                </a:moveTo>
                <a:lnTo>
                  <a:pt x="6845" y="2197"/>
                </a:lnTo>
                <a:lnTo>
                  <a:pt x="6565" y="2311"/>
                </a:lnTo>
                <a:lnTo>
                  <a:pt x="6286" y="2438"/>
                </a:lnTo>
                <a:lnTo>
                  <a:pt x="6896" y="2336"/>
                </a:lnTo>
                <a:lnTo>
                  <a:pt x="7175" y="2222"/>
                </a:lnTo>
                <a:lnTo>
                  <a:pt x="7454" y="2095"/>
                </a:lnTo>
                <a:close/>
              </a:path>
              <a:path w="20320" h="19684">
                <a:moveTo>
                  <a:pt x="7607" y="14173"/>
                </a:moveTo>
                <a:lnTo>
                  <a:pt x="4038" y="14427"/>
                </a:lnTo>
                <a:lnTo>
                  <a:pt x="2730" y="14986"/>
                </a:lnTo>
                <a:lnTo>
                  <a:pt x="7010" y="14427"/>
                </a:lnTo>
                <a:lnTo>
                  <a:pt x="7607" y="14173"/>
                </a:lnTo>
                <a:close/>
              </a:path>
              <a:path w="20320" h="19684">
                <a:moveTo>
                  <a:pt x="7632" y="2324"/>
                </a:moveTo>
                <a:lnTo>
                  <a:pt x="6934" y="2400"/>
                </a:lnTo>
                <a:lnTo>
                  <a:pt x="6642" y="2527"/>
                </a:lnTo>
                <a:lnTo>
                  <a:pt x="6273" y="2679"/>
                </a:lnTo>
                <a:lnTo>
                  <a:pt x="6972" y="2603"/>
                </a:lnTo>
                <a:lnTo>
                  <a:pt x="7264" y="2476"/>
                </a:lnTo>
                <a:lnTo>
                  <a:pt x="7632" y="2324"/>
                </a:lnTo>
                <a:close/>
              </a:path>
              <a:path w="20320" h="19684">
                <a:moveTo>
                  <a:pt x="7683" y="3073"/>
                </a:moveTo>
                <a:lnTo>
                  <a:pt x="6362" y="3568"/>
                </a:lnTo>
                <a:lnTo>
                  <a:pt x="6210" y="3632"/>
                </a:lnTo>
                <a:lnTo>
                  <a:pt x="6451" y="3683"/>
                </a:lnTo>
                <a:lnTo>
                  <a:pt x="5753" y="4254"/>
                </a:lnTo>
                <a:lnTo>
                  <a:pt x="6134" y="4419"/>
                </a:lnTo>
                <a:lnTo>
                  <a:pt x="6121" y="4724"/>
                </a:lnTo>
                <a:lnTo>
                  <a:pt x="6121" y="4914"/>
                </a:lnTo>
                <a:lnTo>
                  <a:pt x="5588" y="6210"/>
                </a:lnTo>
                <a:lnTo>
                  <a:pt x="5880" y="5803"/>
                </a:lnTo>
                <a:lnTo>
                  <a:pt x="6299" y="5232"/>
                </a:lnTo>
                <a:lnTo>
                  <a:pt x="6489" y="4991"/>
                </a:lnTo>
                <a:lnTo>
                  <a:pt x="6362" y="4127"/>
                </a:lnTo>
                <a:lnTo>
                  <a:pt x="6464" y="3860"/>
                </a:lnTo>
                <a:lnTo>
                  <a:pt x="7683" y="3073"/>
                </a:lnTo>
                <a:close/>
              </a:path>
              <a:path w="20320" h="19684">
                <a:moveTo>
                  <a:pt x="7823" y="12903"/>
                </a:moveTo>
                <a:lnTo>
                  <a:pt x="5499" y="12979"/>
                </a:lnTo>
                <a:lnTo>
                  <a:pt x="4927" y="13220"/>
                </a:lnTo>
                <a:lnTo>
                  <a:pt x="5080" y="12966"/>
                </a:lnTo>
                <a:lnTo>
                  <a:pt x="5778" y="12814"/>
                </a:lnTo>
                <a:lnTo>
                  <a:pt x="6515" y="12496"/>
                </a:lnTo>
                <a:lnTo>
                  <a:pt x="5181" y="12788"/>
                </a:lnTo>
                <a:lnTo>
                  <a:pt x="4978" y="12839"/>
                </a:lnTo>
                <a:lnTo>
                  <a:pt x="4559" y="12928"/>
                </a:lnTo>
                <a:lnTo>
                  <a:pt x="4559" y="13068"/>
                </a:lnTo>
                <a:lnTo>
                  <a:pt x="4559" y="12928"/>
                </a:lnTo>
                <a:lnTo>
                  <a:pt x="4470" y="11861"/>
                </a:lnTo>
                <a:lnTo>
                  <a:pt x="3632" y="12217"/>
                </a:lnTo>
                <a:lnTo>
                  <a:pt x="2603" y="12649"/>
                </a:lnTo>
                <a:lnTo>
                  <a:pt x="3873" y="12992"/>
                </a:lnTo>
                <a:lnTo>
                  <a:pt x="3987" y="13157"/>
                </a:lnTo>
                <a:lnTo>
                  <a:pt x="3822" y="13220"/>
                </a:lnTo>
                <a:lnTo>
                  <a:pt x="4013" y="13182"/>
                </a:lnTo>
                <a:lnTo>
                  <a:pt x="4114" y="13322"/>
                </a:lnTo>
                <a:lnTo>
                  <a:pt x="2374" y="14312"/>
                </a:lnTo>
                <a:lnTo>
                  <a:pt x="4406" y="13728"/>
                </a:lnTo>
                <a:lnTo>
                  <a:pt x="4762" y="13627"/>
                </a:lnTo>
                <a:lnTo>
                  <a:pt x="5041" y="13550"/>
                </a:lnTo>
                <a:lnTo>
                  <a:pt x="4762" y="13512"/>
                </a:lnTo>
                <a:lnTo>
                  <a:pt x="7112" y="13208"/>
                </a:lnTo>
                <a:lnTo>
                  <a:pt x="7823" y="12903"/>
                </a:lnTo>
                <a:close/>
              </a:path>
              <a:path w="20320" h="19684">
                <a:moveTo>
                  <a:pt x="8877" y="1117"/>
                </a:moveTo>
                <a:lnTo>
                  <a:pt x="8394" y="1193"/>
                </a:lnTo>
                <a:lnTo>
                  <a:pt x="8128" y="1308"/>
                </a:lnTo>
                <a:lnTo>
                  <a:pt x="7975" y="1371"/>
                </a:lnTo>
                <a:lnTo>
                  <a:pt x="8458" y="1295"/>
                </a:lnTo>
                <a:lnTo>
                  <a:pt x="8724" y="1181"/>
                </a:lnTo>
                <a:lnTo>
                  <a:pt x="8877" y="1117"/>
                </a:lnTo>
                <a:close/>
              </a:path>
              <a:path w="20320" h="19684">
                <a:moveTo>
                  <a:pt x="9144" y="0"/>
                </a:moveTo>
                <a:lnTo>
                  <a:pt x="8420" y="304"/>
                </a:lnTo>
                <a:lnTo>
                  <a:pt x="8280" y="368"/>
                </a:lnTo>
                <a:lnTo>
                  <a:pt x="8445" y="406"/>
                </a:lnTo>
                <a:lnTo>
                  <a:pt x="8801" y="660"/>
                </a:lnTo>
                <a:lnTo>
                  <a:pt x="9144" y="0"/>
                </a:lnTo>
                <a:close/>
              </a:path>
              <a:path w="20320" h="19684">
                <a:moveTo>
                  <a:pt x="9359" y="5168"/>
                </a:moveTo>
                <a:lnTo>
                  <a:pt x="9067" y="5283"/>
                </a:lnTo>
                <a:lnTo>
                  <a:pt x="9309" y="5461"/>
                </a:lnTo>
                <a:lnTo>
                  <a:pt x="9359" y="5168"/>
                </a:lnTo>
                <a:close/>
              </a:path>
              <a:path w="20320" h="19684">
                <a:moveTo>
                  <a:pt x="9702" y="18313"/>
                </a:moveTo>
                <a:lnTo>
                  <a:pt x="7683" y="18300"/>
                </a:lnTo>
                <a:lnTo>
                  <a:pt x="7416" y="17843"/>
                </a:lnTo>
                <a:lnTo>
                  <a:pt x="7785" y="17665"/>
                </a:lnTo>
                <a:lnTo>
                  <a:pt x="7315" y="17399"/>
                </a:lnTo>
                <a:lnTo>
                  <a:pt x="7213" y="17132"/>
                </a:lnTo>
                <a:lnTo>
                  <a:pt x="7543" y="16979"/>
                </a:lnTo>
                <a:lnTo>
                  <a:pt x="7162" y="17043"/>
                </a:lnTo>
                <a:lnTo>
                  <a:pt x="7340" y="15976"/>
                </a:lnTo>
                <a:lnTo>
                  <a:pt x="6908" y="16154"/>
                </a:lnTo>
                <a:lnTo>
                  <a:pt x="7061" y="15214"/>
                </a:lnTo>
                <a:lnTo>
                  <a:pt x="6451" y="15468"/>
                </a:lnTo>
                <a:lnTo>
                  <a:pt x="6705" y="14986"/>
                </a:lnTo>
                <a:lnTo>
                  <a:pt x="5981" y="15290"/>
                </a:lnTo>
                <a:lnTo>
                  <a:pt x="5842" y="15354"/>
                </a:lnTo>
                <a:lnTo>
                  <a:pt x="6007" y="15392"/>
                </a:lnTo>
                <a:lnTo>
                  <a:pt x="6223" y="15570"/>
                </a:lnTo>
                <a:lnTo>
                  <a:pt x="6096" y="15621"/>
                </a:lnTo>
                <a:lnTo>
                  <a:pt x="5549" y="15849"/>
                </a:lnTo>
                <a:lnTo>
                  <a:pt x="6248" y="16141"/>
                </a:lnTo>
                <a:lnTo>
                  <a:pt x="6502" y="16332"/>
                </a:lnTo>
                <a:lnTo>
                  <a:pt x="6375" y="16383"/>
                </a:lnTo>
                <a:lnTo>
                  <a:pt x="5829" y="16611"/>
                </a:lnTo>
                <a:lnTo>
                  <a:pt x="6527" y="16903"/>
                </a:lnTo>
                <a:lnTo>
                  <a:pt x="6832" y="17119"/>
                </a:lnTo>
                <a:lnTo>
                  <a:pt x="6654" y="17195"/>
                </a:lnTo>
                <a:lnTo>
                  <a:pt x="6375" y="17310"/>
                </a:lnTo>
                <a:lnTo>
                  <a:pt x="6985" y="17221"/>
                </a:lnTo>
                <a:lnTo>
                  <a:pt x="6134" y="18110"/>
                </a:lnTo>
                <a:lnTo>
                  <a:pt x="6946" y="18262"/>
                </a:lnTo>
                <a:lnTo>
                  <a:pt x="7162" y="18656"/>
                </a:lnTo>
                <a:lnTo>
                  <a:pt x="7315" y="18910"/>
                </a:lnTo>
                <a:lnTo>
                  <a:pt x="8547" y="18910"/>
                </a:lnTo>
                <a:lnTo>
                  <a:pt x="9702" y="18313"/>
                </a:lnTo>
                <a:close/>
              </a:path>
              <a:path w="20320" h="19684">
                <a:moveTo>
                  <a:pt x="9804" y="1219"/>
                </a:moveTo>
                <a:lnTo>
                  <a:pt x="9105" y="1308"/>
                </a:lnTo>
                <a:lnTo>
                  <a:pt x="8813" y="1435"/>
                </a:lnTo>
                <a:lnTo>
                  <a:pt x="8445" y="1587"/>
                </a:lnTo>
                <a:lnTo>
                  <a:pt x="9144" y="1511"/>
                </a:lnTo>
                <a:lnTo>
                  <a:pt x="9436" y="1384"/>
                </a:lnTo>
                <a:lnTo>
                  <a:pt x="9804" y="1219"/>
                </a:lnTo>
                <a:close/>
              </a:path>
              <a:path w="20320" h="19684">
                <a:moveTo>
                  <a:pt x="9982" y="5461"/>
                </a:moveTo>
                <a:lnTo>
                  <a:pt x="9766" y="5359"/>
                </a:lnTo>
                <a:lnTo>
                  <a:pt x="9575" y="5461"/>
                </a:lnTo>
                <a:lnTo>
                  <a:pt x="9588" y="5727"/>
                </a:lnTo>
                <a:lnTo>
                  <a:pt x="9982" y="5461"/>
                </a:lnTo>
                <a:close/>
              </a:path>
              <a:path w="20320" h="19684">
                <a:moveTo>
                  <a:pt x="10147" y="6413"/>
                </a:moveTo>
                <a:lnTo>
                  <a:pt x="9918" y="6337"/>
                </a:lnTo>
                <a:lnTo>
                  <a:pt x="9588" y="5727"/>
                </a:lnTo>
                <a:lnTo>
                  <a:pt x="7340" y="7251"/>
                </a:lnTo>
                <a:lnTo>
                  <a:pt x="9804" y="6870"/>
                </a:lnTo>
                <a:lnTo>
                  <a:pt x="10033" y="6642"/>
                </a:lnTo>
                <a:lnTo>
                  <a:pt x="10147" y="6413"/>
                </a:lnTo>
                <a:close/>
              </a:path>
              <a:path w="20320" h="19684">
                <a:moveTo>
                  <a:pt x="10426" y="3695"/>
                </a:moveTo>
                <a:lnTo>
                  <a:pt x="9944" y="3771"/>
                </a:lnTo>
                <a:lnTo>
                  <a:pt x="9677" y="3886"/>
                </a:lnTo>
                <a:lnTo>
                  <a:pt x="9525" y="3949"/>
                </a:lnTo>
                <a:lnTo>
                  <a:pt x="10007" y="3873"/>
                </a:lnTo>
                <a:lnTo>
                  <a:pt x="10274" y="3759"/>
                </a:lnTo>
                <a:lnTo>
                  <a:pt x="10426" y="3695"/>
                </a:lnTo>
                <a:close/>
              </a:path>
              <a:path w="20320" h="19684">
                <a:moveTo>
                  <a:pt x="10744" y="1536"/>
                </a:moveTo>
                <a:lnTo>
                  <a:pt x="10706" y="838"/>
                </a:lnTo>
                <a:lnTo>
                  <a:pt x="9994" y="1143"/>
                </a:lnTo>
                <a:lnTo>
                  <a:pt x="9550" y="1333"/>
                </a:lnTo>
                <a:lnTo>
                  <a:pt x="10096" y="1435"/>
                </a:lnTo>
                <a:lnTo>
                  <a:pt x="10744" y="1536"/>
                </a:lnTo>
                <a:close/>
              </a:path>
              <a:path w="20320" h="19684">
                <a:moveTo>
                  <a:pt x="11366" y="177"/>
                </a:moveTo>
                <a:lnTo>
                  <a:pt x="10668" y="266"/>
                </a:lnTo>
                <a:lnTo>
                  <a:pt x="10375" y="393"/>
                </a:lnTo>
                <a:lnTo>
                  <a:pt x="10007" y="546"/>
                </a:lnTo>
                <a:lnTo>
                  <a:pt x="10706" y="457"/>
                </a:lnTo>
                <a:lnTo>
                  <a:pt x="10998" y="342"/>
                </a:lnTo>
                <a:lnTo>
                  <a:pt x="11366" y="177"/>
                </a:lnTo>
                <a:close/>
              </a:path>
              <a:path w="20320" h="19684">
                <a:moveTo>
                  <a:pt x="11455" y="1866"/>
                </a:moveTo>
                <a:lnTo>
                  <a:pt x="9956" y="1905"/>
                </a:lnTo>
                <a:lnTo>
                  <a:pt x="10172" y="1689"/>
                </a:lnTo>
                <a:lnTo>
                  <a:pt x="8305" y="1968"/>
                </a:lnTo>
                <a:lnTo>
                  <a:pt x="8483" y="2336"/>
                </a:lnTo>
                <a:lnTo>
                  <a:pt x="8216" y="2438"/>
                </a:lnTo>
                <a:lnTo>
                  <a:pt x="8509" y="2413"/>
                </a:lnTo>
                <a:lnTo>
                  <a:pt x="8585" y="2616"/>
                </a:lnTo>
                <a:lnTo>
                  <a:pt x="8699" y="3086"/>
                </a:lnTo>
                <a:lnTo>
                  <a:pt x="7823" y="4203"/>
                </a:lnTo>
                <a:lnTo>
                  <a:pt x="8089" y="4838"/>
                </a:lnTo>
                <a:lnTo>
                  <a:pt x="8191" y="5054"/>
                </a:lnTo>
                <a:lnTo>
                  <a:pt x="6273" y="5676"/>
                </a:lnTo>
                <a:lnTo>
                  <a:pt x="5524" y="6400"/>
                </a:lnTo>
                <a:lnTo>
                  <a:pt x="5092" y="6934"/>
                </a:lnTo>
                <a:lnTo>
                  <a:pt x="3835" y="7327"/>
                </a:lnTo>
                <a:lnTo>
                  <a:pt x="3441" y="7620"/>
                </a:lnTo>
                <a:lnTo>
                  <a:pt x="3314" y="7670"/>
                </a:lnTo>
                <a:lnTo>
                  <a:pt x="3035" y="7797"/>
                </a:lnTo>
                <a:lnTo>
                  <a:pt x="3632" y="7708"/>
                </a:lnTo>
                <a:lnTo>
                  <a:pt x="4203" y="7467"/>
                </a:lnTo>
                <a:lnTo>
                  <a:pt x="3771" y="7531"/>
                </a:lnTo>
                <a:lnTo>
                  <a:pt x="5029" y="7010"/>
                </a:lnTo>
                <a:lnTo>
                  <a:pt x="4826" y="7264"/>
                </a:lnTo>
                <a:lnTo>
                  <a:pt x="5588" y="6769"/>
                </a:lnTo>
                <a:lnTo>
                  <a:pt x="7620" y="5461"/>
                </a:lnTo>
                <a:lnTo>
                  <a:pt x="7289" y="5689"/>
                </a:lnTo>
                <a:lnTo>
                  <a:pt x="8153" y="5664"/>
                </a:lnTo>
                <a:lnTo>
                  <a:pt x="9067" y="5283"/>
                </a:lnTo>
                <a:lnTo>
                  <a:pt x="8737" y="5054"/>
                </a:lnTo>
                <a:lnTo>
                  <a:pt x="8686" y="4203"/>
                </a:lnTo>
                <a:lnTo>
                  <a:pt x="8877" y="3848"/>
                </a:lnTo>
                <a:lnTo>
                  <a:pt x="8763" y="2616"/>
                </a:lnTo>
                <a:lnTo>
                  <a:pt x="8864" y="3530"/>
                </a:lnTo>
                <a:lnTo>
                  <a:pt x="10401" y="3670"/>
                </a:lnTo>
                <a:lnTo>
                  <a:pt x="9817" y="3086"/>
                </a:lnTo>
                <a:lnTo>
                  <a:pt x="9931" y="2908"/>
                </a:lnTo>
                <a:lnTo>
                  <a:pt x="9893" y="2616"/>
                </a:lnTo>
                <a:lnTo>
                  <a:pt x="9474" y="2374"/>
                </a:lnTo>
                <a:lnTo>
                  <a:pt x="10668" y="2197"/>
                </a:lnTo>
                <a:lnTo>
                  <a:pt x="11455" y="1866"/>
                </a:lnTo>
                <a:close/>
              </a:path>
              <a:path w="20320" h="19684">
                <a:moveTo>
                  <a:pt x="11912" y="4203"/>
                </a:moveTo>
                <a:lnTo>
                  <a:pt x="9245" y="4267"/>
                </a:lnTo>
                <a:lnTo>
                  <a:pt x="9359" y="5168"/>
                </a:lnTo>
                <a:lnTo>
                  <a:pt x="9766" y="5359"/>
                </a:lnTo>
                <a:lnTo>
                  <a:pt x="10134" y="5156"/>
                </a:lnTo>
                <a:lnTo>
                  <a:pt x="11912" y="4203"/>
                </a:lnTo>
                <a:close/>
              </a:path>
              <a:path w="20320" h="19684">
                <a:moveTo>
                  <a:pt x="12738" y="2971"/>
                </a:moveTo>
                <a:lnTo>
                  <a:pt x="12014" y="3276"/>
                </a:lnTo>
                <a:lnTo>
                  <a:pt x="11874" y="3340"/>
                </a:lnTo>
                <a:lnTo>
                  <a:pt x="12039" y="3378"/>
                </a:lnTo>
                <a:lnTo>
                  <a:pt x="12395" y="3632"/>
                </a:lnTo>
                <a:lnTo>
                  <a:pt x="12738" y="2971"/>
                </a:lnTo>
                <a:close/>
              </a:path>
              <a:path w="20320" h="19684">
                <a:moveTo>
                  <a:pt x="14770" y="10210"/>
                </a:moveTo>
                <a:lnTo>
                  <a:pt x="14160" y="10299"/>
                </a:lnTo>
                <a:lnTo>
                  <a:pt x="13881" y="10426"/>
                </a:lnTo>
                <a:lnTo>
                  <a:pt x="13601" y="10541"/>
                </a:lnTo>
                <a:lnTo>
                  <a:pt x="14211" y="10452"/>
                </a:lnTo>
                <a:lnTo>
                  <a:pt x="14490" y="10337"/>
                </a:lnTo>
                <a:lnTo>
                  <a:pt x="14770" y="10210"/>
                </a:lnTo>
                <a:close/>
              </a:path>
              <a:path w="20320" h="19684">
                <a:moveTo>
                  <a:pt x="14947" y="9309"/>
                </a:moveTo>
                <a:lnTo>
                  <a:pt x="14465" y="9385"/>
                </a:lnTo>
                <a:lnTo>
                  <a:pt x="14198" y="9499"/>
                </a:lnTo>
                <a:lnTo>
                  <a:pt x="14046" y="9563"/>
                </a:lnTo>
                <a:lnTo>
                  <a:pt x="14528" y="9486"/>
                </a:lnTo>
                <a:lnTo>
                  <a:pt x="14795" y="9372"/>
                </a:lnTo>
                <a:lnTo>
                  <a:pt x="14947" y="9309"/>
                </a:lnTo>
                <a:close/>
              </a:path>
              <a:path w="20320" h="19684">
                <a:moveTo>
                  <a:pt x="16154" y="9372"/>
                </a:moveTo>
                <a:lnTo>
                  <a:pt x="14579" y="9817"/>
                </a:lnTo>
                <a:lnTo>
                  <a:pt x="14338" y="9893"/>
                </a:lnTo>
                <a:lnTo>
                  <a:pt x="13754" y="10083"/>
                </a:lnTo>
                <a:lnTo>
                  <a:pt x="14097" y="10248"/>
                </a:lnTo>
                <a:lnTo>
                  <a:pt x="14973" y="9880"/>
                </a:lnTo>
                <a:lnTo>
                  <a:pt x="16154" y="9372"/>
                </a:lnTo>
                <a:close/>
              </a:path>
              <a:path w="20320" h="19684">
                <a:moveTo>
                  <a:pt x="18935" y="18453"/>
                </a:moveTo>
                <a:lnTo>
                  <a:pt x="18326" y="18554"/>
                </a:lnTo>
                <a:lnTo>
                  <a:pt x="18046" y="18669"/>
                </a:lnTo>
                <a:lnTo>
                  <a:pt x="17767" y="18783"/>
                </a:lnTo>
                <a:lnTo>
                  <a:pt x="18376" y="18694"/>
                </a:lnTo>
                <a:lnTo>
                  <a:pt x="18656" y="18580"/>
                </a:lnTo>
                <a:lnTo>
                  <a:pt x="18935" y="18453"/>
                </a:lnTo>
                <a:close/>
              </a:path>
              <a:path w="20320" h="19684">
                <a:moveTo>
                  <a:pt x="19989" y="18618"/>
                </a:moveTo>
                <a:lnTo>
                  <a:pt x="18173" y="19037"/>
                </a:lnTo>
                <a:lnTo>
                  <a:pt x="17589" y="19634"/>
                </a:lnTo>
                <a:lnTo>
                  <a:pt x="19989" y="18618"/>
                </a:lnTo>
                <a:close/>
              </a:path>
            </a:pathLst>
          </a:custGeom>
          <a:solidFill>
            <a:srgbClr val="B88F51"/>
          </a:solidFill>
        </p:spPr>
        <p:txBody>
          <a:bodyPr wrap="square" lIns="0" tIns="0" rIns="0" bIns="0" rtlCol="0"/>
          <a:lstStyle/>
          <a:p>
            <a:endParaRPr sz="2511"/>
          </a:p>
        </p:txBody>
      </p:sp>
      <p:sp>
        <p:nvSpPr>
          <p:cNvPr id="233" name="bg object 233"/>
          <p:cNvSpPr/>
          <p:nvPr/>
        </p:nvSpPr>
        <p:spPr>
          <a:xfrm>
            <a:off x="7909338" y="314110"/>
            <a:ext cx="30163" cy="44450"/>
          </a:xfrm>
          <a:custGeom>
            <a:avLst/>
            <a:gdLst/>
            <a:ahLst/>
            <a:cxnLst/>
            <a:rect l="l" t="t" r="r" b="b"/>
            <a:pathLst>
              <a:path w="48259" h="71120">
                <a:moveTo>
                  <a:pt x="1511" y="5029"/>
                </a:moveTo>
                <a:lnTo>
                  <a:pt x="546" y="5435"/>
                </a:lnTo>
                <a:lnTo>
                  <a:pt x="0" y="5664"/>
                </a:lnTo>
                <a:lnTo>
                  <a:pt x="698" y="5956"/>
                </a:lnTo>
                <a:lnTo>
                  <a:pt x="1308" y="6362"/>
                </a:lnTo>
                <a:lnTo>
                  <a:pt x="1511" y="5029"/>
                </a:lnTo>
                <a:close/>
              </a:path>
              <a:path w="48259" h="71120">
                <a:moveTo>
                  <a:pt x="1536" y="1854"/>
                </a:moveTo>
                <a:lnTo>
                  <a:pt x="1003" y="1943"/>
                </a:lnTo>
                <a:lnTo>
                  <a:pt x="1231" y="1333"/>
                </a:lnTo>
                <a:lnTo>
                  <a:pt x="495" y="1638"/>
                </a:lnTo>
                <a:lnTo>
                  <a:pt x="292" y="1727"/>
                </a:lnTo>
                <a:lnTo>
                  <a:pt x="533" y="1765"/>
                </a:lnTo>
                <a:lnTo>
                  <a:pt x="774" y="2019"/>
                </a:lnTo>
                <a:lnTo>
                  <a:pt x="647" y="2070"/>
                </a:lnTo>
                <a:lnTo>
                  <a:pt x="368" y="2197"/>
                </a:lnTo>
                <a:lnTo>
                  <a:pt x="876" y="2120"/>
                </a:lnTo>
                <a:lnTo>
                  <a:pt x="1257" y="1981"/>
                </a:lnTo>
                <a:lnTo>
                  <a:pt x="1536" y="1854"/>
                </a:lnTo>
                <a:close/>
              </a:path>
              <a:path w="48259" h="71120">
                <a:moveTo>
                  <a:pt x="1866" y="6896"/>
                </a:moveTo>
                <a:lnTo>
                  <a:pt x="1384" y="6972"/>
                </a:lnTo>
                <a:lnTo>
                  <a:pt x="1117" y="7086"/>
                </a:lnTo>
                <a:lnTo>
                  <a:pt x="965" y="7150"/>
                </a:lnTo>
                <a:lnTo>
                  <a:pt x="1447" y="7073"/>
                </a:lnTo>
                <a:lnTo>
                  <a:pt x="1714" y="6959"/>
                </a:lnTo>
                <a:lnTo>
                  <a:pt x="1866" y="6896"/>
                </a:lnTo>
                <a:close/>
              </a:path>
              <a:path w="48259" h="71120">
                <a:moveTo>
                  <a:pt x="2197" y="7416"/>
                </a:moveTo>
                <a:lnTo>
                  <a:pt x="1587" y="7518"/>
                </a:lnTo>
                <a:lnTo>
                  <a:pt x="1308" y="7632"/>
                </a:lnTo>
                <a:lnTo>
                  <a:pt x="1028" y="7747"/>
                </a:lnTo>
                <a:lnTo>
                  <a:pt x="1638" y="7658"/>
                </a:lnTo>
                <a:lnTo>
                  <a:pt x="1917" y="7543"/>
                </a:lnTo>
                <a:lnTo>
                  <a:pt x="2197" y="7416"/>
                </a:lnTo>
                <a:close/>
              </a:path>
              <a:path w="48259" h="71120">
                <a:moveTo>
                  <a:pt x="3708" y="2578"/>
                </a:moveTo>
                <a:lnTo>
                  <a:pt x="3098" y="2667"/>
                </a:lnTo>
                <a:lnTo>
                  <a:pt x="2819" y="2794"/>
                </a:lnTo>
                <a:lnTo>
                  <a:pt x="2540" y="2921"/>
                </a:lnTo>
                <a:lnTo>
                  <a:pt x="3149" y="2819"/>
                </a:lnTo>
                <a:lnTo>
                  <a:pt x="3429" y="2705"/>
                </a:lnTo>
                <a:lnTo>
                  <a:pt x="3708" y="2578"/>
                </a:lnTo>
                <a:close/>
              </a:path>
              <a:path w="48259" h="71120">
                <a:moveTo>
                  <a:pt x="3873" y="1638"/>
                </a:moveTo>
                <a:lnTo>
                  <a:pt x="3390" y="1714"/>
                </a:lnTo>
                <a:lnTo>
                  <a:pt x="3124" y="1828"/>
                </a:lnTo>
                <a:lnTo>
                  <a:pt x="2971" y="1892"/>
                </a:lnTo>
                <a:lnTo>
                  <a:pt x="3454" y="1816"/>
                </a:lnTo>
                <a:lnTo>
                  <a:pt x="3721" y="1701"/>
                </a:lnTo>
                <a:lnTo>
                  <a:pt x="3873" y="1638"/>
                </a:lnTo>
                <a:close/>
              </a:path>
              <a:path w="48259" h="71120">
                <a:moveTo>
                  <a:pt x="3898" y="5753"/>
                </a:moveTo>
                <a:lnTo>
                  <a:pt x="3695" y="5321"/>
                </a:lnTo>
                <a:lnTo>
                  <a:pt x="3619" y="5181"/>
                </a:lnTo>
                <a:lnTo>
                  <a:pt x="3238" y="5842"/>
                </a:lnTo>
                <a:lnTo>
                  <a:pt x="3898" y="5753"/>
                </a:lnTo>
                <a:close/>
              </a:path>
              <a:path w="48259" h="71120">
                <a:moveTo>
                  <a:pt x="3937" y="1384"/>
                </a:moveTo>
                <a:lnTo>
                  <a:pt x="3390" y="1485"/>
                </a:lnTo>
                <a:lnTo>
                  <a:pt x="3657" y="965"/>
                </a:lnTo>
                <a:lnTo>
                  <a:pt x="2933" y="1270"/>
                </a:lnTo>
                <a:lnTo>
                  <a:pt x="2794" y="1333"/>
                </a:lnTo>
                <a:lnTo>
                  <a:pt x="2959" y="1371"/>
                </a:lnTo>
                <a:lnTo>
                  <a:pt x="3187" y="1549"/>
                </a:lnTo>
                <a:lnTo>
                  <a:pt x="3048" y="1600"/>
                </a:lnTo>
                <a:lnTo>
                  <a:pt x="2768" y="1714"/>
                </a:lnTo>
                <a:lnTo>
                  <a:pt x="3378" y="1625"/>
                </a:lnTo>
                <a:lnTo>
                  <a:pt x="3657" y="1511"/>
                </a:lnTo>
                <a:lnTo>
                  <a:pt x="3937" y="1384"/>
                </a:lnTo>
                <a:close/>
              </a:path>
              <a:path w="48259" h="71120">
                <a:moveTo>
                  <a:pt x="3937" y="0"/>
                </a:moveTo>
                <a:lnTo>
                  <a:pt x="3454" y="76"/>
                </a:lnTo>
                <a:lnTo>
                  <a:pt x="3187" y="190"/>
                </a:lnTo>
                <a:lnTo>
                  <a:pt x="3035" y="254"/>
                </a:lnTo>
                <a:lnTo>
                  <a:pt x="3517" y="177"/>
                </a:lnTo>
                <a:lnTo>
                  <a:pt x="3784" y="63"/>
                </a:lnTo>
                <a:lnTo>
                  <a:pt x="3937" y="0"/>
                </a:lnTo>
                <a:close/>
              </a:path>
              <a:path w="48259" h="71120">
                <a:moveTo>
                  <a:pt x="4064" y="4330"/>
                </a:moveTo>
                <a:lnTo>
                  <a:pt x="3860" y="4394"/>
                </a:lnTo>
                <a:lnTo>
                  <a:pt x="2628" y="4775"/>
                </a:lnTo>
                <a:lnTo>
                  <a:pt x="3619" y="5181"/>
                </a:lnTo>
                <a:lnTo>
                  <a:pt x="4038" y="4394"/>
                </a:lnTo>
                <a:close/>
              </a:path>
              <a:path w="48259" h="71120">
                <a:moveTo>
                  <a:pt x="4152" y="622"/>
                </a:moveTo>
                <a:lnTo>
                  <a:pt x="3670" y="698"/>
                </a:lnTo>
                <a:lnTo>
                  <a:pt x="3403" y="812"/>
                </a:lnTo>
                <a:lnTo>
                  <a:pt x="3251" y="876"/>
                </a:lnTo>
                <a:lnTo>
                  <a:pt x="3733" y="800"/>
                </a:lnTo>
                <a:lnTo>
                  <a:pt x="4000" y="685"/>
                </a:lnTo>
                <a:lnTo>
                  <a:pt x="4152" y="622"/>
                </a:lnTo>
                <a:close/>
              </a:path>
              <a:path w="48259" h="71120">
                <a:moveTo>
                  <a:pt x="4229" y="139"/>
                </a:moveTo>
                <a:lnTo>
                  <a:pt x="3530" y="215"/>
                </a:lnTo>
                <a:lnTo>
                  <a:pt x="3238" y="342"/>
                </a:lnTo>
                <a:lnTo>
                  <a:pt x="2870" y="495"/>
                </a:lnTo>
                <a:lnTo>
                  <a:pt x="3568" y="419"/>
                </a:lnTo>
                <a:lnTo>
                  <a:pt x="3860" y="292"/>
                </a:lnTo>
                <a:lnTo>
                  <a:pt x="4229" y="139"/>
                </a:lnTo>
                <a:close/>
              </a:path>
              <a:path w="48259" h="71120">
                <a:moveTo>
                  <a:pt x="4254" y="3022"/>
                </a:moveTo>
                <a:lnTo>
                  <a:pt x="3632" y="3289"/>
                </a:lnTo>
                <a:lnTo>
                  <a:pt x="3429" y="3378"/>
                </a:lnTo>
                <a:lnTo>
                  <a:pt x="3657" y="3416"/>
                </a:lnTo>
                <a:lnTo>
                  <a:pt x="4191" y="3644"/>
                </a:lnTo>
                <a:lnTo>
                  <a:pt x="4254" y="3022"/>
                </a:lnTo>
                <a:close/>
              </a:path>
              <a:path w="48259" h="71120">
                <a:moveTo>
                  <a:pt x="4838" y="1270"/>
                </a:moveTo>
                <a:lnTo>
                  <a:pt x="4699" y="558"/>
                </a:lnTo>
                <a:lnTo>
                  <a:pt x="4051" y="838"/>
                </a:lnTo>
                <a:lnTo>
                  <a:pt x="3746" y="965"/>
                </a:lnTo>
                <a:lnTo>
                  <a:pt x="4165" y="1168"/>
                </a:lnTo>
                <a:lnTo>
                  <a:pt x="4838" y="1270"/>
                </a:lnTo>
                <a:close/>
              </a:path>
              <a:path w="48259" h="71120">
                <a:moveTo>
                  <a:pt x="5207" y="3759"/>
                </a:moveTo>
                <a:lnTo>
                  <a:pt x="4279" y="3632"/>
                </a:lnTo>
                <a:lnTo>
                  <a:pt x="3784" y="3721"/>
                </a:lnTo>
                <a:lnTo>
                  <a:pt x="2755" y="3898"/>
                </a:lnTo>
                <a:lnTo>
                  <a:pt x="3009" y="4597"/>
                </a:lnTo>
                <a:lnTo>
                  <a:pt x="3962" y="4229"/>
                </a:lnTo>
                <a:lnTo>
                  <a:pt x="5207" y="3759"/>
                </a:lnTo>
                <a:close/>
              </a:path>
              <a:path w="48259" h="71120">
                <a:moveTo>
                  <a:pt x="5651" y="1930"/>
                </a:moveTo>
                <a:lnTo>
                  <a:pt x="3683" y="1968"/>
                </a:lnTo>
                <a:lnTo>
                  <a:pt x="2413" y="2501"/>
                </a:lnTo>
                <a:lnTo>
                  <a:pt x="4864" y="2260"/>
                </a:lnTo>
                <a:lnTo>
                  <a:pt x="5651" y="1930"/>
                </a:lnTo>
                <a:close/>
              </a:path>
              <a:path w="48259" h="71120">
                <a:moveTo>
                  <a:pt x="7086" y="5346"/>
                </a:moveTo>
                <a:lnTo>
                  <a:pt x="6921" y="5372"/>
                </a:lnTo>
                <a:lnTo>
                  <a:pt x="3898" y="5753"/>
                </a:lnTo>
                <a:lnTo>
                  <a:pt x="4038" y="6083"/>
                </a:lnTo>
                <a:lnTo>
                  <a:pt x="4114" y="6515"/>
                </a:lnTo>
                <a:lnTo>
                  <a:pt x="4356" y="7175"/>
                </a:lnTo>
                <a:lnTo>
                  <a:pt x="4584" y="8216"/>
                </a:lnTo>
                <a:lnTo>
                  <a:pt x="5613" y="6972"/>
                </a:lnTo>
                <a:lnTo>
                  <a:pt x="5816" y="7162"/>
                </a:lnTo>
                <a:lnTo>
                  <a:pt x="5651" y="7226"/>
                </a:lnTo>
                <a:lnTo>
                  <a:pt x="5448" y="7315"/>
                </a:lnTo>
                <a:lnTo>
                  <a:pt x="5689" y="7353"/>
                </a:lnTo>
                <a:lnTo>
                  <a:pt x="6083" y="7734"/>
                </a:lnTo>
                <a:lnTo>
                  <a:pt x="6388" y="6921"/>
                </a:lnTo>
                <a:lnTo>
                  <a:pt x="5969" y="7099"/>
                </a:lnTo>
                <a:lnTo>
                  <a:pt x="6223" y="6426"/>
                </a:lnTo>
                <a:lnTo>
                  <a:pt x="5969" y="6540"/>
                </a:lnTo>
                <a:lnTo>
                  <a:pt x="6870" y="5435"/>
                </a:lnTo>
                <a:lnTo>
                  <a:pt x="7086" y="5346"/>
                </a:lnTo>
                <a:close/>
              </a:path>
              <a:path w="48259" h="71120">
                <a:moveTo>
                  <a:pt x="7531" y="8356"/>
                </a:moveTo>
                <a:lnTo>
                  <a:pt x="6794" y="8674"/>
                </a:lnTo>
                <a:lnTo>
                  <a:pt x="6591" y="8763"/>
                </a:lnTo>
                <a:lnTo>
                  <a:pt x="6832" y="8801"/>
                </a:lnTo>
                <a:lnTo>
                  <a:pt x="7226" y="9182"/>
                </a:lnTo>
                <a:lnTo>
                  <a:pt x="7531" y="8356"/>
                </a:lnTo>
                <a:close/>
              </a:path>
              <a:path w="48259" h="71120">
                <a:moveTo>
                  <a:pt x="19164" y="55460"/>
                </a:moveTo>
                <a:lnTo>
                  <a:pt x="19050" y="54749"/>
                </a:lnTo>
                <a:lnTo>
                  <a:pt x="18757" y="54114"/>
                </a:lnTo>
                <a:lnTo>
                  <a:pt x="16598" y="55892"/>
                </a:lnTo>
                <a:lnTo>
                  <a:pt x="19164" y="55460"/>
                </a:lnTo>
                <a:close/>
              </a:path>
              <a:path w="48259" h="71120">
                <a:moveTo>
                  <a:pt x="19634" y="56388"/>
                </a:moveTo>
                <a:lnTo>
                  <a:pt x="19532" y="55384"/>
                </a:lnTo>
                <a:lnTo>
                  <a:pt x="19418" y="55765"/>
                </a:lnTo>
                <a:lnTo>
                  <a:pt x="19634" y="56388"/>
                </a:lnTo>
                <a:close/>
              </a:path>
              <a:path w="48259" h="71120">
                <a:moveTo>
                  <a:pt x="22199" y="55321"/>
                </a:moveTo>
                <a:lnTo>
                  <a:pt x="21945" y="55257"/>
                </a:lnTo>
                <a:lnTo>
                  <a:pt x="22199" y="55321"/>
                </a:lnTo>
                <a:close/>
              </a:path>
              <a:path w="48259" h="71120">
                <a:moveTo>
                  <a:pt x="22618" y="54368"/>
                </a:moveTo>
                <a:lnTo>
                  <a:pt x="22428" y="54368"/>
                </a:lnTo>
                <a:lnTo>
                  <a:pt x="22618" y="54368"/>
                </a:lnTo>
                <a:close/>
              </a:path>
              <a:path w="48259" h="71120">
                <a:moveTo>
                  <a:pt x="22961" y="52463"/>
                </a:moveTo>
                <a:lnTo>
                  <a:pt x="21170" y="52717"/>
                </a:lnTo>
                <a:lnTo>
                  <a:pt x="22072" y="52717"/>
                </a:lnTo>
                <a:lnTo>
                  <a:pt x="21247" y="53098"/>
                </a:lnTo>
                <a:lnTo>
                  <a:pt x="20535" y="52971"/>
                </a:lnTo>
                <a:lnTo>
                  <a:pt x="19926" y="53479"/>
                </a:lnTo>
                <a:lnTo>
                  <a:pt x="20447" y="53606"/>
                </a:lnTo>
                <a:lnTo>
                  <a:pt x="22098" y="55219"/>
                </a:lnTo>
                <a:lnTo>
                  <a:pt x="22402" y="55130"/>
                </a:lnTo>
                <a:lnTo>
                  <a:pt x="22618" y="55003"/>
                </a:lnTo>
                <a:lnTo>
                  <a:pt x="22212" y="54622"/>
                </a:lnTo>
                <a:lnTo>
                  <a:pt x="21971" y="54622"/>
                </a:lnTo>
                <a:lnTo>
                  <a:pt x="22428" y="54368"/>
                </a:lnTo>
                <a:lnTo>
                  <a:pt x="21602" y="54368"/>
                </a:lnTo>
                <a:lnTo>
                  <a:pt x="21805" y="54114"/>
                </a:lnTo>
                <a:lnTo>
                  <a:pt x="21920" y="53479"/>
                </a:lnTo>
                <a:lnTo>
                  <a:pt x="22606" y="53098"/>
                </a:lnTo>
                <a:lnTo>
                  <a:pt x="22834" y="52971"/>
                </a:lnTo>
                <a:lnTo>
                  <a:pt x="22898" y="52717"/>
                </a:lnTo>
                <a:lnTo>
                  <a:pt x="21818" y="53098"/>
                </a:lnTo>
                <a:lnTo>
                  <a:pt x="21463" y="53098"/>
                </a:lnTo>
                <a:lnTo>
                  <a:pt x="22961" y="52463"/>
                </a:lnTo>
                <a:close/>
              </a:path>
              <a:path w="48259" h="71120">
                <a:moveTo>
                  <a:pt x="23152" y="55397"/>
                </a:moveTo>
                <a:lnTo>
                  <a:pt x="22999" y="55486"/>
                </a:lnTo>
                <a:lnTo>
                  <a:pt x="23152" y="55397"/>
                </a:lnTo>
                <a:close/>
              </a:path>
              <a:path w="48259" h="71120">
                <a:moveTo>
                  <a:pt x="23901" y="61925"/>
                </a:moveTo>
                <a:lnTo>
                  <a:pt x="23812" y="61734"/>
                </a:lnTo>
                <a:lnTo>
                  <a:pt x="20688" y="58051"/>
                </a:lnTo>
                <a:lnTo>
                  <a:pt x="19723" y="56654"/>
                </a:lnTo>
                <a:lnTo>
                  <a:pt x="19634" y="56388"/>
                </a:lnTo>
                <a:lnTo>
                  <a:pt x="19875" y="59067"/>
                </a:lnTo>
                <a:lnTo>
                  <a:pt x="22898" y="61353"/>
                </a:lnTo>
                <a:lnTo>
                  <a:pt x="22961" y="61861"/>
                </a:lnTo>
                <a:lnTo>
                  <a:pt x="21971" y="65570"/>
                </a:lnTo>
                <a:lnTo>
                  <a:pt x="23901" y="61925"/>
                </a:lnTo>
                <a:close/>
              </a:path>
              <a:path w="48259" h="71120">
                <a:moveTo>
                  <a:pt x="26403" y="49771"/>
                </a:moveTo>
                <a:lnTo>
                  <a:pt x="26352" y="49034"/>
                </a:lnTo>
                <a:lnTo>
                  <a:pt x="26022" y="48653"/>
                </a:lnTo>
                <a:lnTo>
                  <a:pt x="26314" y="48463"/>
                </a:lnTo>
                <a:lnTo>
                  <a:pt x="26238" y="47764"/>
                </a:lnTo>
                <a:lnTo>
                  <a:pt x="25971" y="47764"/>
                </a:lnTo>
                <a:lnTo>
                  <a:pt x="25971" y="46977"/>
                </a:lnTo>
                <a:lnTo>
                  <a:pt x="26200" y="46596"/>
                </a:lnTo>
                <a:lnTo>
                  <a:pt x="25857" y="46621"/>
                </a:lnTo>
                <a:lnTo>
                  <a:pt x="26314" y="46088"/>
                </a:lnTo>
                <a:lnTo>
                  <a:pt x="24523" y="46494"/>
                </a:lnTo>
                <a:lnTo>
                  <a:pt x="25158" y="46621"/>
                </a:lnTo>
                <a:lnTo>
                  <a:pt x="25031" y="46748"/>
                </a:lnTo>
                <a:lnTo>
                  <a:pt x="24104" y="47129"/>
                </a:lnTo>
                <a:lnTo>
                  <a:pt x="24104" y="47256"/>
                </a:lnTo>
                <a:lnTo>
                  <a:pt x="25146" y="46875"/>
                </a:lnTo>
                <a:lnTo>
                  <a:pt x="25755" y="46875"/>
                </a:lnTo>
                <a:lnTo>
                  <a:pt x="25095" y="47510"/>
                </a:lnTo>
                <a:lnTo>
                  <a:pt x="25044" y="48145"/>
                </a:lnTo>
                <a:lnTo>
                  <a:pt x="25158" y="48907"/>
                </a:lnTo>
                <a:lnTo>
                  <a:pt x="26403" y="49771"/>
                </a:lnTo>
                <a:close/>
              </a:path>
              <a:path w="48259" h="71120">
                <a:moveTo>
                  <a:pt x="26670" y="50342"/>
                </a:moveTo>
                <a:lnTo>
                  <a:pt x="26631" y="49923"/>
                </a:lnTo>
                <a:lnTo>
                  <a:pt x="26403" y="49771"/>
                </a:lnTo>
                <a:lnTo>
                  <a:pt x="26390" y="50177"/>
                </a:lnTo>
                <a:lnTo>
                  <a:pt x="26670" y="50342"/>
                </a:lnTo>
                <a:close/>
              </a:path>
              <a:path w="48259" h="71120">
                <a:moveTo>
                  <a:pt x="26771" y="55067"/>
                </a:moveTo>
                <a:lnTo>
                  <a:pt x="26670" y="54483"/>
                </a:lnTo>
                <a:lnTo>
                  <a:pt x="26085" y="55257"/>
                </a:lnTo>
                <a:lnTo>
                  <a:pt x="26771" y="55067"/>
                </a:lnTo>
                <a:close/>
              </a:path>
              <a:path w="48259" h="71120">
                <a:moveTo>
                  <a:pt x="27012" y="55460"/>
                </a:moveTo>
                <a:lnTo>
                  <a:pt x="26924" y="55206"/>
                </a:lnTo>
                <a:lnTo>
                  <a:pt x="26200" y="55511"/>
                </a:lnTo>
                <a:lnTo>
                  <a:pt x="27012" y="55460"/>
                </a:lnTo>
                <a:close/>
              </a:path>
              <a:path w="48259" h="71120">
                <a:moveTo>
                  <a:pt x="27127" y="53860"/>
                </a:moveTo>
                <a:lnTo>
                  <a:pt x="26936" y="53479"/>
                </a:lnTo>
                <a:lnTo>
                  <a:pt x="26949" y="52971"/>
                </a:lnTo>
                <a:lnTo>
                  <a:pt x="26492" y="52717"/>
                </a:lnTo>
                <a:lnTo>
                  <a:pt x="25577" y="52336"/>
                </a:lnTo>
                <a:lnTo>
                  <a:pt x="24790" y="53352"/>
                </a:lnTo>
                <a:lnTo>
                  <a:pt x="26314" y="53479"/>
                </a:lnTo>
                <a:lnTo>
                  <a:pt x="26670" y="54483"/>
                </a:lnTo>
                <a:lnTo>
                  <a:pt x="27127" y="53860"/>
                </a:lnTo>
                <a:close/>
              </a:path>
              <a:path w="48259" h="71120">
                <a:moveTo>
                  <a:pt x="27495" y="59702"/>
                </a:moveTo>
                <a:lnTo>
                  <a:pt x="27203" y="59004"/>
                </a:lnTo>
                <a:lnTo>
                  <a:pt x="27165" y="59575"/>
                </a:lnTo>
                <a:lnTo>
                  <a:pt x="27495" y="59702"/>
                </a:lnTo>
                <a:close/>
              </a:path>
              <a:path w="48259" h="71120">
                <a:moveTo>
                  <a:pt x="27863" y="60147"/>
                </a:moveTo>
                <a:lnTo>
                  <a:pt x="27635" y="60185"/>
                </a:lnTo>
                <a:lnTo>
                  <a:pt x="27863" y="60147"/>
                </a:lnTo>
                <a:close/>
              </a:path>
              <a:path w="48259" h="71120">
                <a:moveTo>
                  <a:pt x="28079" y="47510"/>
                </a:moveTo>
                <a:lnTo>
                  <a:pt x="27736" y="47599"/>
                </a:lnTo>
                <a:lnTo>
                  <a:pt x="28079" y="47510"/>
                </a:lnTo>
                <a:close/>
              </a:path>
              <a:path w="48259" h="71120">
                <a:moveTo>
                  <a:pt x="28117" y="45046"/>
                </a:moveTo>
                <a:lnTo>
                  <a:pt x="27571" y="44716"/>
                </a:lnTo>
                <a:lnTo>
                  <a:pt x="26416" y="45224"/>
                </a:lnTo>
                <a:lnTo>
                  <a:pt x="27101" y="44716"/>
                </a:lnTo>
                <a:lnTo>
                  <a:pt x="26301" y="45224"/>
                </a:lnTo>
                <a:lnTo>
                  <a:pt x="26098" y="45351"/>
                </a:lnTo>
                <a:lnTo>
                  <a:pt x="28117" y="45046"/>
                </a:lnTo>
                <a:close/>
              </a:path>
              <a:path w="48259" h="71120">
                <a:moveTo>
                  <a:pt x="28168" y="59690"/>
                </a:moveTo>
                <a:lnTo>
                  <a:pt x="27825" y="59702"/>
                </a:lnTo>
                <a:lnTo>
                  <a:pt x="27406" y="59893"/>
                </a:lnTo>
                <a:lnTo>
                  <a:pt x="27749" y="60083"/>
                </a:lnTo>
                <a:lnTo>
                  <a:pt x="28168" y="59690"/>
                </a:lnTo>
                <a:close/>
              </a:path>
              <a:path w="48259" h="71120">
                <a:moveTo>
                  <a:pt x="28181" y="59524"/>
                </a:moveTo>
                <a:lnTo>
                  <a:pt x="27635" y="59702"/>
                </a:lnTo>
                <a:lnTo>
                  <a:pt x="27825" y="59702"/>
                </a:lnTo>
                <a:lnTo>
                  <a:pt x="28105" y="59575"/>
                </a:lnTo>
                <a:close/>
              </a:path>
              <a:path w="48259" h="71120">
                <a:moveTo>
                  <a:pt x="28346" y="54597"/>
                </a:moveTo>
                <a:lnTo>
                  <a:pt x="27051" y="54978"/>
                </a:lnTo>
                <a:lnTo>
                  <a:pt x="26924" y="55206"/>
                </a:lnTo>
                <a:lnTo>
                  <a:pt x="28346" y="54597"/>
                </a:lnTo>
                <a:close/>
              </a:path>
              <a:path w="48259" h="71120">
                <a:moveTo>
                  <a:pt x="28435" y="38823"/>
                </a:moveTo>
                <a:lnTo>
                  <a:pt x="27711" y="39128"/>
                </a:lnTo>
                <a:lnTo>
                  <a:pt x="27571" y="39192"/>
                </a:lnTo>
                <a:lnTo>
                  <a:pt x="27736" y="39230"/>
                </a:lnTo>
                <a:lnTo>
                  <a:pt x="28092" y="39497"/>
                </a:lnTo>
                <a:lnTo>
                  <a:pt x="28435" y="38823"/>
                </a:lnTo>
                <a:close/>
              </a:path>
              <a:path w="48259" h="71120">
                <a:moveTo>
                  <a:pt x="28498" y="62979"/>
                </a:moveTo>
                <a:lnTo>
                  <a:pt x="27787" y="63131"/>
                </a:lnTo>
                <a:lnTo>
                  <a:pt x="28498" y="62979"/>
                </a:lnTo>
                <a:close/>
              </a:path>
              <a:path w="48259" h="71120">
                <a:moveTo>
                  <a:pt x="28524" y="47637"/>
                </a:moveTo>
                <a:lnTo>
                  <a:pt x="28155" y="47713"/>
                </a:lnTo>
                <a:lnTo>
                  <a:pt x="28524" y="47637"/>
                </a:lnTo>
                <a:close/>
              </a:path>
              <a:path w="48259" h="71120">
                <a:moveTo>
                  <a:pt x="28651" y="43992"/>
                </a:moveTo>
                <a:lnTo>
                  <a:pt x="28359" y="44119"/>
                </a:lnTo>
                <a:lnTo>
                  <a:pt x="28600" y="44284"/>
                </a:lnTo>
                <a:lnTo>
                  <a:pt x="28651" y="43992"/>
                </a:lnTo>
                <a:close/>
              </a:path>
              <a:path w="48259" h="71120">
                <a:moveTo>
                  <a:pt x="28854" y="60718"/>
                </a:moveTo>
                <a:lnTo>
                  <a:pt x="28638" y="60718"/>
                </a:lnTo>
                <a:lnTo>
                  <a:pt x="28854" y="60718"/>
                </a:lnTo>
                <a:close/>
              </a:path>
              <a:path w="48259" h="71120">
                <a:moveTo>
                  <a:pt x="28867" y="54368"/>
                </a:moveTo>
                <a:lnTo>
                  <a:pt x="28346" y="54597"/>
                </a:lnTo>
                <a:lnTo>
                  <a:pt x="28867" y="54444"/>
                </a:lnTo>
                <a:close/>
              </a:path>
              <a:path w="48259" h="71120">
                <a:moveTo>
                  <a:pt x="28930" y="51739"/>
                </a:moveTo>
                <a:lnTo>
                  <a:pt x="28486" y="51828"/>
                </a:lnTo>
                <a:lnTo>
                  <a:pt x="27584" y="51574"/>
                </a:lnTo>
                <a:lnTo>
                  <a:pt x="27609" y="51447"/>
                </a:lnTo>
                <a:lnTo>
                  <a:pt x="27711" y="50939"/>
                </a:lnTo>
                <a:lnTo>
                  <a:pt x="26670" y="50342"/>
                </a:lnTo>
                <a:lnTo>
                  <a:pt x="26746" y="51193"/>
                </a:lnTo>
                <a:lnTo>
                  <a:pt x="26174" y="51447"/>
                </a:lnTo>
                <a:lnTo>
                  <a:pt x="26416" y="51701"/>
                </a:lnTo>
                <a:lnTo>
                  <a:pt x="27330" y="51447"/>
                </a:lnTo>
                <a:lnTo>
                  <a:pt x="27724" y="51701"/>
                </a:lnTo>
                <a:lnTo>
                  <a:pt x="27825" y="51955"/>
                </a:lnTo>
                <a:lnTo>
                  <a:pt x="27749" y="52082"/>
                </a:lnTo>
                <a:lnTo>
                  <a:pt x="28600" y="51828"/>
                </a:lnTo>
                <a:lnTo>
                  <a:pt x="28930" y="51739"/>
                </a:lnTo>
                <a:close/>
              </a:path>
              <a:path w="48259" h="71120">
                <a:moveTo>
                  <a:pt x="28956" y="61607"/>
                </a:moveTo>
                <a:lnTo>
                  <a:pt x="28752" y="61607"/>
                </a:lnTo>
                <a:lnTo>
                  <a:pt x="28956" y="61607"/>
                </a:lnTo>
                <a:close/>
              </a:path>
              <a:path w="48259" h="71120">
                <a:moveTo>
                  <a:pt x="28956" y="46863"/>
                </a:moveTo>
                <a:lnTo>
                  <a:pt x="28638" y="46977"/>
                </a:lnTo>
                <a:lnTo>
                  <a:pt x="28943" y="47256"/>
                </a:lnTo>
                <a:lnTo>
                  <a:pt x="28956" y="46863"/>
                </a:lnTo>
                <a:close/>
              </a:path>
              <a:path w="48259" h="71120">
                <a:moveTo>
                  <a:pt x="29095" y="40043"/>
                </a:moveTo>
                <a:lnTo>
                  <a:pt x="28397" y="40132"/>
                </a:lnTo>
                <a:lnTo>
                  <a:pt x="28105" y="40259"/>
                </a:lnTo>
                <a:lnTo>
                  <a:pt x="27736" y="40411"/>
                </a:lnTo>
                <a:lnTo>
                  <a:pt x="28435" y="40322"/>
                </a:lnTo>
                <a:lnTo>
                  <a:pt x="28727" y="40208"/>
                </a:lnTo>
                <a:lnTo>
                  <a:pt x="29095" y="40043"/>
                </a:lnTo>
                <a:close/>
              </a:path>
              <a:path w="48259" h="71120">
                <a:moveTo>
                  <a:pt x="29146" y="61963"/>
                </a:moveTo>
                <a:lnTo>
                  <a:pt x="28968" y="61988"/>
                </a:lnTo>
                <a:lnTo>
                  <a:pt x="29146" y="61963"/>
                </a:lnTo>
                <a:close/>
              </a:path>
              <a:path w="48259" h="71120">
                <a:moveTo>
                  <a:pt x="29171" y="61468"/>
                </a:moveTo>
                <a:lnTo>
                  <a:pt x="29108" y="61201"/>
                </a:lnTo>
                <a:lnTo>
                  <a:pt x="28676" y="60769"/>
                </a:lnTo>
                <a:lnTo>
                  <a:pt x="28511" y="60794"/>
                </a:lnTo>
                <a:lnTo>
                  <a:pt x="28917" y="61556"/>
                </a:lnTo>
                <a:lnTo>
                  <a:pt x="29171" y="61468"/>
                </a:lnTo>
                <a:close/>
              </a:path>
              <a:path w="48259" h="71120">
                <a:moveTo>
                  <a:pt x="29260" y="44284"/>
                </a:moveTo>
                <a:lnTo>
                  <a:pt x="29057" y="44183"/>
                </a:lnTo>
                <a:lnTo>
                  <a:pt x="28867" y="44284"/>
                </a:lnTo>
                <a:lnTo>
                  <a:pt x="28879" y="44551"/>
                </a:lnTo>
                <a:lnTo>
                  <a:pt x="29260" y="44284"/>
                </a:lnTo>
                <a:close/>
              </a:path>
              <a:path w="48259" h="71120">
                <a:moveTo>
                  <a:pt x="29337" y="51968"/>
                </a:moveTo>
                <a:lnTo>
                  <a:pt x="28956" y="52095"/>
                </a:lnTo>
                <a:lnTo>
                  <a:pt x="29273" y="52095"/>
                </a:lnTo>
                <a:lnTo>
                  <a:pt x="29337" y="51968"/>
                </a:lnTo>
                <a:close/>
              </a:path>
              <a:path w="48259" h="71120">
                <a:moveTo>
                  <a:pt x="29349" y="57543"/>
                </a:moveTo>
                <a:lnTo>
                  <a:pt x="29121" y="57658"/>
                </a:lnTo>
                <a:lnTo>
                  <a:pt x="29184" y="57797"/>
                </a:lnTo>
                <a:lnTo>
                  <a:pt x="29311" y="57658"/>
                </a:lnTo>
                <a:close/>
              </a:path>
              <a:path w="48259" h="71120">
                <a:moveTo>
                  <a:pt x="29375" y="48463"/>
                </a:moveTo>
                <a:lnTo>
                  <a:pt x="29362" y="48310"/>
                </a:lnTo>
                <a:lnTo>
                  <a:pt x="29133" y="48374"/>
                </a:lnTo>
                <a:lnTo>
                  <a:pt x="29171" y="48501"/>
                </a:lnTo>
                <a:lnTo>
                  <a:pt x="29375" y="48463"/>
                </a:lnTo>
                <a:close/>
              </a:path>
              <a:path w="48259" h="71120">
                <a:moveTo>
                  <a:pt x="29527" y="61734"/>
                </a:moveTo>
                <a:lnTo>
                  <a:pt x="29184" y="61734"/>
                </a:lnTo>
                <a:lnTo>
                  <a:pt x="29464" y="61607"/>
                </a:lnTo>
                <a:lnTo>
                  <a:pt x="28956" y="61607"/>
                </a:lnTo>
                <a:lnTo>
                  <a:pt x="29121" y="61925"/>
                </a:lnTo>
                <a:lnTo>
                  <a:pt x="29527" y="61734"/>
                </a:lnTo>
                <a:close/>
              </a:path>
              <a:path w="48259" h="71120">
                <a:moveTo>
                  <a:pt x="29527" y="51574"/>
                </a:moveTo>
                <a:lnTo>
                  <a:pt x="28930" y="51739"/>
                </a:lnTo>
                <a:lnTo>
                  <a:pt x="29502" y="51625"/>
                </a:lnTo>
                <a:close/>
              </a:path>
              <a:path w="48259" h="71120">
                <a:moveTo>
                  <a:pt x="29552" y="60591"/>
                </a:moveTo>
                <a:lnTo>
                  <a:pt x="28867" y="60604"/>
                </a:lnTo>
                <a:lnTo>
                  <a:pt x="29324" y="60706"/>
                </a:lnTo>
                <a:lnTo>
                  <a:pt x="29552" y="60591"/>
                </a:lnTo>
                <a:close/>
              </a:path>
              <a:path w="48259" h="71120">
                <a:moveTo>
                  <a:pt x="29616" y="51866"/>
                </a:moveTo>
                <a:lnTo>
                  <a:pt x="29540" y="51625"/>
                </a:lnTo>
                <a:lnTo>
                  <a:pt x="29337" y="51968"/>
                </a:lnTo>
                <a:lnTo>
                  <a:pt x="29616" y="51866"/>
                </a:lnTo>
                <a:close/>
              </a:path>
              <a:path w="48259" h="71120">
                <a:moveTo>
                  <a:pt x="29718" y="42519"/>
                </a:moveTo>
                <a:lnTo>
                  <a:pt x="29235" y="42595"/>
                </a:lnTo>
                <a:lnTo>
                  <a:pt x="28968" y="42710"/>
                </a:lnTo>
                <a:lnTo>
                  <a:pt x="28816" y="42773"/>
                </a:lnTo>
                <a:lnTo>
                  <a:pt x="29298" y="42697"/>
                </a:lnTo>
                <a:lnTo>
                  <a:pt x="29565" y="42583"/>
                </a:lnTo>
                <a:lnTo>
                  <a:pt x="29718" y="42519"/>
                </a:lnTo>
                <a:close/>
              </a:path>
              <a:path w="48259" h="71120">
                <a:moveTo>
                  <a:pt x="30035" y="40360"/>
                </a:moveTo>
                <a:lnTo>
                  <a:pt x="29997" y="39662"/>
                </a:lnTo>
                <a:lnTo>
                  <a:pt x="29286" y="39966"/>
                </a:lnTo>
                <a:lnTo>
                  <a:pt x="28841" y="40157"/>
                </a:lnTo>
                <a:lnTo>
                  <a:pt x="29387" y="40259"/>
                </a:lnTo>
                <a:lnTo>
                  <a:pt x="30035" y="40360"/>
                </a:lnTo>
                <a:close/>
              </a:path>
              <a:path w="48259" h="71120">
                <a:moveTo>
                  <a:pt x="30149" y="58470"/>
                </a:moveTo>
                <a:lnTo>
                  <a:pt x="29273" y="58559"/>
                </a:lnTo>
                <a:lnTo>
                  <a:pt x="28816" y="57797"/>
                </a:lnTo>
                <a:lnTo>
                  <a:pt x="29083" y="57670"/>
                </a:lnTo>
                <a:lnTo>
                  <a:pt x="29006" y="57416"/>
                </a:lnTo>
                <a:lnTo>
                  <a:pt x="28765" y="56908"/>
                </a:lnTo>
                <a:lnTo>
                  <a:pt x="28752" y="55765"/>
                </a:lnTo>
                <a:lnTo>
                  <a:pt x="28168" y="55384"/>
                </a:lnTo>
                <a:lnTo>
                  <a:pt x="27165" y="55460"/>
                </a:lnTo>
                <a:lnTo>
                  <a:pt x="27076" y="55638"/>
                </a:lnTo>
                <a:lnTo>
                  <a:pt x="27940" y="56388"/>
                </a:lnTo>
                <a:lnTo>
                  <a:pt x="28448" y="57797"/>
                </a:lnTo>
                <a:lnTo>
                  <a:pt x="28562" y="58813"/>
                </a:lnTo>
                <a:lnTo>
                  <a:pt x="28346" y="58902"/>
                </a:lnTo>
                <a:lnTo>
                  <a:pt x="28536" y="58940"/>
                </a:lnTo>
                <a:lnTo>
                  <a:pt x="29235" y="58813"/>
                </a:lnTo>
                <a:lnTo>
                  <a:pt x="28575" y="59067"/>
                </a:lnTo>
                <a:lnTo>
                  <a:pt x="27876" y="59194"/>
                </a:lnTo>
                <a:lnTo>
                  <a:pt x="28232" y="58940"/>
                </a:lnTo>
                <a:lnTo>
                  <a:pt x="28244" y="58178"/>
                </a:lnTo>
                <a:lnTo>
                  <a:pt x="28041" y="57797"/>
                </a:lnTo>
                <a:lnTo>
                  <a:pt x="26847" y="58178"/>
                </a:lnTo>
                <a:lnTo>
                  <a:pt x="27203" y="59004"/>
                </a:lnTo>
                <a:lnTo>
                  <a:pt x="28003" y="59436"/>
                </a:lnTo>
                <a:lnTo>
                  <a:pt x="28321" y="59194"/>
                </a:lnTo>
                <a:lnTo>
                  <a:pt x="28562" y="59194"/>
                </a:lnTo>
                <a:lnTo>
                  <a:pt x="28028" y="59436"/>
                </a:lnTo>
                <a:lnTo>
                  <a:pt x="28181" y="59524"/>
                </a:lnTo>
                <a:lnTo>
                  <a:pt x="28397" y="59448"/>
                </a:lnTo>
                <a:lnTo>
                  <a:pt x="28232" y="59524"/>
                </a:lnTo>
                <a:lnTo>
                  <a:pt x="28168" y="59690"/>
                </a:lnTo>
                <a:lnTo>
                  <a:pt x="30137" y="59613"/>
                </a:lnTo>
                <a:lnTo>
                  <a:pt x="30035" y="59448"/>
                </a:lnTo>
                <a:lnTo>
                  <a:pt x="29768" y="59004"/>
                </a:lnTo>
                <a:lnTo>
                  <a:pt x="29845" y="58813"/>
                </a:lnTo>
                <a:lnTo>
                  <a:pt x="30073" y="58559"/>
                </a:lnTo>
                <a:close/>
              </a:path>
              <a:path w="48259" h="71120">
                <a:moveTo>
                  <a:pt x="30353" y="60185"/>
                </a:moveTo>
                <a:lnTo>
                  <a:pt x="30276" y="59855"/>
                </a:lnTo>
                <a:lnTo>
                  <a:pt x="29311" y="60210"/>
                </a:lnTo>
                <a:lnTo>
                  <a:pt x="30276" y="59842"/>
                </a:lnTo>
                <a:lnTo>
                  <a:pt x="27965" y="60134"/>
                </a:lnTo>
                <a:lnTo>
                  <a:pt x="28041" y="60337"/>
                </a:lnTo>
                <a:lnTo>
                  <a:pt x="28282" y="60845"/>
                </a:lnTo>
                <a:lnTo>
                  <a:pt x="28257" y="60337"/>
                </a:lnTo>
                <a:lnTo>
                  <a:pt x="28638" y="60718"/>
                </a:lnTo>
                <a:lnTo>
                  <a:pt x="28867" y="60604"/>
                </a:lnTo>
                <a:lnTo>
                  <a:pt x="29552" y="60591"/>
                </a:lnTo>
                <a:lnTo>
                  <a:pt x="30060" y="60337"/>
                </a:lnTo>
                <a:lnTo>
                  <a:pt x="30276" y="60210"/>
                </a:lnTo>
                <a:close/>
              </a:path>
              <a:path w="48259" h="71120">
                <a:moveTo>
                  <a:pt x="30403" y="58432"/>
                </a:moveTo>
                <a:lnTo>
                  <a:pt x="30391" y="58191"/>
                </a:lnTo>
                <a:lnTo>
                  <a:pt x="30149" y="58470"/>
                </a:lnTo>
                <a:lnTo>
                  <a:pt x="30403" y="58432"/>
                </a:lnTo>
                <a:close/>
              </a:path>
              <a:path w="48259" h="71120">
                <a:moveTo>
                  <a:pt x="30518" y="60248"/>
                </a:moveTo>
                <a:lnTo>
                  <a:pt x="30086" y="60325"/>
                </a:lnTo>
                <a:lnTo>
                  <a:pt x="30518" y="60248"/>
                </a:lnTo>
                <a:close/>
              </a:path>
              <a:path w="48259" h="71120">
                <a:moveTo>
                  <a:pt x="30657" y="39014"/>
                </a:moveTo>
                <a:lnTo>
                  <a:pt x="29959" y="39103"/>
                </a:lnTo>
                <a:lnTo>
                  <a:pt x="29667" y="39230"/>
                </a:lnTo>
                <a:lnTo>
                  <a:pt x="29298" y="39382"/>
                </a:lnTo>
                <a:lnTo>
                  <a:pt x="29997" y="39293"/>
                </a:lnTo>
                <a:lnTo>
                  <a:pt x="30289" y="39179"/>
                </a:lnTo>
                <a:lnTo>
                  <a:pt x="30657" y="39014"/>
                </a:lnTo>
                <a:close/>
              </a:path>
              <a:path w="48259" h="71120">
                <a:moveTo>
                  <a:pt x="30746" y="40703"/>
                </a:moveTo>
                <a:lnTo>
                  <a:pt x="29248" y="40741"/>
                </a:lnTo>
                <a:lnTo>
                  <a:pt x="29464" y="40525"/>
                </a:lnTo>
                <a:lnTo>
                  <a:pt x="27597" y="40792"/>
                </a:lnTo>
                <a:lnTo>
                  <a:pt x="27774" y="41160"/>
                </a:lnTo>
                <a:lnTo>
                  <a:pt x="27508" y="41275"/>
                </a:lnTo>
                <a:lnTo>
                  <a:pt x="27813" y="41249"/>
                </a:lnTo>
                <a:lnTo>
                  <a:pt x="27876" y="41440"/>
                </a:lnTo>
                <a:lnTo>
                  <a:pt x="27990" y="41910"/>
                </a:lnTo>
                <a:lnTo>
                  <a:pt x="27114" y="43027"/>
                </a:lnTo>
                <a:lnTo>
                  <a:pt x="27381" y="43662"/>
                </a:lnTo>
                <a:lnTo>
                  <a:pt x="27482" y="43878"/>
                </a:lnTo>
                <a:lnTo>
                  <a:pt x="26581" y="44513"/>
                </a:lnTo>
                <a:lnTo>
                  <a:pt x="27432" y="44488"/>
                </a:lnTo>
                <a:lnTo>
                  <a:pt x="28359" y="44119"/>
                </a:lnTo>
                <a:lnTo>
                  <a:pt x="28028" y="43878"/>
                </a:lnTo>
                <a:lnTo>
                  <a:pt x="27978" y="43027"/>
                </a:lnTo>
                <a:lnTo>
                  <a:pt x="28168" y="42672"/>
                </a:lnTo>
                <a:lnTo>
                  <a:pt x="28054" y="41440"/>
                </a:lnTo>
                <a:lnTo>
                  <a:pt x="28155" y="42354"/>
                </a:lnTo>
                <a:lnTo>
                  <a:pt x="29692" y="42494"/>
                </a:lnTo>
                <a:lnTo>
                  <a:pt x="29108" y="41910"/>
                </a:lnTo>
                <a:lnTo>
                  <a:pt x="29222" y="41732"/>
                </a:lnTo>
                <a:lnTo>
                  <a:pt x="29184" y="41440"/>
                </a:lnTo>
                <a:lnTo>
                  <a:pt x="28765" y="41198"/>
                </a:lnTo>
                <a:lnTo>
                  <a:pt x="29959" y="41033"/>
                </a:lnTo>
                <a:lnTo>
                  <a:pt x="30746" y="40703"/>
                </a:lnTo>
                <a:close/>
              </a:path>
              <a:path w="48259" h="71120">
                <a:moveTo>
                  <a:pt x="30988" y="59575"/>
                </a:moveTo>
                <a:lnTo>
                  <a:pt x="30137" y="59613"/>
                </a:lnTo>
                <a:lnTo>
                  <a:pt x="30276" y="59842"/>
                </a:lnTo>
                <a:lnTo>
                  <a:pt x="30988" y="59575"/>
                </a:lnTo>
                <a:close/>
              </a:path>
              <a:path w="48259" h="71120">
                <a:moveTo>
                  <a:pt x="31026" y="55067"/>
                </a:moveTo>
                <a:lnTo>
                  <a:pt x="30721" y="55130"/>
                </a:lnTo>
                <a:lnTo>
                  <a:pt x="31026" y="55067"/>
                </a:lnTo>
                <a:close/>
              </a:path>
              <a:path w="48259" h="71120">
                <a:moveTo>
                  <a:pt x="31191" y="55003"/>
                </a:moveTo>
                <a:lnTo>
                  <a:pt x="31026" y="55067"/>
                </a:lnTo>
                <a:lnTo>
                  <a:pt x="31165" y="55130"/>
                </a:lnTo>
                <a:lnTo>
                  <a:pt x="31191" y="55003"/>
                </a:lnTo>
                <a:close/>
              </a:path>
              <a:path w="48259" h="71120">
                <a:moveTo>
                  <a:pt x="31203" y="43027"/>
                </a:moveTo>
                <a:lnTo>
                  <a:pt x="28536" y="43091"/>
                </a:lnTo>
                <a:lnTo>
                  <a:pt x="28651" y="43992"/>
                </a:lnTo>
                <a:lnTo>
                  <a:pt x="29057" y="44183"/>
                </a:lnTo>
                <a:lnTo>
                  <a:pt x="29438" y="43980"/>
                </a:lnTo>
                <a:lnTo>
                  <a:pt x="31203" y="43027"/>
                </a:lnTo>
                <a:close/>
              </a:path>
              <a:path w="48259" h="71120">
                <a:moveTo>
                  <a:pt x="31546" y="48653"/>
                </a:moveTo>
                <a:lnTo>
                  <a:pt x="30797" y="48145"/>
                </a:lnTo>
                <a:lnTo>
                  <a:pt x="30226" y="47764"/>
                </a:lnTo>
                <a:lnTo>
                  <a:pt x="29705" y="46748"/>
                </a:lnTo>
                <a:lnTo>
                  <a:pt x="29565" y="46494"/>
                </a:lnTo>
                <a:lnTo>
                  <a:pt x="29743" y="46367"/>
                </a:lnTo>
                <a:lnTo>
                  <a:pt x="29921" y="46240"/>
                </a:lnTo>
                <a:lnTo>
                  <a:pt x="30784" y="45605"/>
                </a:lnTo>
                <a:lnTo>
                  <a:pt x="29756" y="45707"/>
                </a:lnTo>
                <a:lnTo>
                  <a:pt x="29298" y="45872"/>
                </a:lnTo>
                <a:lnTo>
                  <a:pt x="29159" y="46024"/>
                </a:lnTo>
                <a:lnTo>
                  <a:pt x="29159" y="46240"/>
                </a:lnTo>
                <a:lnTo>
                  <a:pt x="28930" y="46367"/>
                </a:lnTo>
                <a:lnTo>
                  <a:pt x="28562" y="46494"/>
                </a:lnTo>
                <a:lnTo>
                  <a:pt x="28867" y="46367"/>
                </a:lnTo>
                <a:lnTo>
                  <a:pt x="29159" y="46240"/>
                </a:lnTo>
                <a:lnTo>
                  <a:pt x="29159" y="46024"/>
                </a:lnTo>
                <a:lnTo>
                  <a:pt x="28841" y="46367"/>
                </a:lnTo>
                <a:lnTo>
                  <a:pt x="28067" y="46113"/>
                </a:lnTo>
                <a:lnTo>
                  <a:pt x="28968" y="45986"/>
                </a:lnTo>
                <a:lnTo>
                  <a:pt x="29298" y="45872"/>
                </a:lnTo>
                <a:lnTo>
                  <a:pt x="29413" y="45732"/>
                </a:lnTo>
                <a:lnTo>
                  <a:pt x="29756" y="45707"/>
                </a:lnTo>
                <a:lnTo>
                  <a:pt x="30708" y="45351"/>
                </a:lnTo>
                <a:lnTo>
                  <a:pt x="27698" y="46113"/>
                </a:lnTo>
                <a:lnTo>
                  <a:pt x="26898" y="46113"/>
                </a:lnTo>
                <a:lnTo>
                  <a:pt x="27025" y="46024"/>
                </a:lnTo>
                <a:lnTo>
                  <a:pt x="29095" y="45694"/>
                </a:lnTo>
                <a:lnTo>
                  <a:pt x="29324" y="45466"/>
                </a:lnTo>
                <a:lnTo>
                  <a:pt x="29438" y="45237"/>
                </a:lnTo>
                <a:lnTo>
                  <a:pt x="29210" y="45161"/>
                </a:lnTo>
                <a:lnTo>
                  <a:pt x="28879" y="44551"/>
                </a:lnTo>
                <a:lnTo>
                  <a:pt x="28155" y="45046"/>
                </a:lnTo>
                <a:lnTo>
                  <a:pt x="27114" y="45745"/>
                </a:lnTo>
                <a:lnTo>
                  <a:pt x="26504" y="45859"/>
                </a:lnTo>
                <a:lnTo>
                  <a:pt x="26314" y="46088"/>
                </a:lnTo>
                <a:lnTo>
                  <a:pt x="26746" y="45986"/>
                </a:lnTo>
                <a:lnTo>
                  <a:pt x="26631" y="46113"/>
                </a:lnTo>
                <a:lnTo>
                  <a:pt x="26200" y="46596"/>
                </a:lnTo>
                <a:lnTo>
                  <a:pt x="27025" y="46494"/>
                </a:lnTo>
                <a:lnTo>
                  <a:pt x="27254" y="47002"/>
                </a:lnTo>
                <a:lnTo>
                  <a:pt x="26276" y="47599"/>
                </a:lnTo>
                <a:lnTo>
                  <a:pt x="26238" y="47764"/>
                </a:lnTo>
                <a:lnTo>
                  <a:pt x="27025" y="47764"/>
                </a:lnTo>
                <a:lnTo>
                  <a:pt x="27736" y="47599"/>
                </a:lnTo>
                <a:lnTo>
                  <a:pt x="27457" y="47510"/>
                </a:lnTo>
                <a:lnTo>
                  <a:pt x="28549" y="47002"/>
                </a:lnTo>
                <a:lnTo>
                  <a:pt x="28524" y="46863"/>
                </a:lnTo>
                <a:lnTo>
                  <a:pt x="28397" y="46748"/>
                </a:lnTo>
                <a:lnTo>
                  <a:pt x="28079" y="46748"/>
                </a:lnTo>
                <a:lnTo>
                  <a:pt x="28676" y="46494"/>
                </a:lnTo>
                <a:lnTo>
                  <a:pt x="28956" y="46367"/>
                </a:lnTo>
                <a:lnTo>
                  <a:pt x="28956" y="46863"/>
                </a:lnTo>
                <a:lnTo>
                  <a:pt x="29260" y="46748"/>
                </a:lnTo>
                <a:lnTo>
                  <a:pt x="29362" y="48310"/>
                </a:lnTo>
                <a:lnTo>
                  <a:pt x="29933" y="48145"/>
                </a:lnTo>
                <a:lnTo>
                  <a:pt x="29603" y="48399"/>
                </a:lnTo>
                <a:lnTo>
                  <a:pt x="29375" y="48463"/>
                </a:lnTo>
                <a:lnTo>
                  <a:pt x="29400" y="48907"/>
                </a:lnTo>
                <a:lnTo>
                  <a:pt x="29260" y="48653"/>
                </a:lnTo>
                <a:lnTo>
                  <a:pt x="29171" y="48501"/>
                </a:lnTo>
                <a:lnTo>
                  <a:pt x="27889" y="48780"/>
                </a:lnTo>
                <a:lnTo>
                  <a:pt x="28625" y="48526"/>
                </a:lnTo>
                <a:lnTo>
                  <a:pt x="28994" y="48399"/>
                </a:lnTo>
                <a:lnTo>
                  <a:pt x="28892" y="48018"/>
                </a:lnTo>
                <a:lnTo>
                  <a:pt x="28816" y="47891"/>
                </a:lnTo>
                <a:lnTo>
                  <a:pt x="28295" y="47752"/>
                </a:lnTo>
                <a:lnTo>
                  <a:pt x="28295" y="48018"/>
                </a:lnTo>
                <a:lnTo>
                  <a:pt x="28232" y="48526"/>
                </a:lnTo>
                <a:lnTo>
                  <a:pt x="27698" y="48399"/>
                </a:lnTo>
                <a:lnTo>
                  <a:pt x="27482" y="48272"/>
                </a:lnTo>
                <a:lnTo>
                  <a:pt x="27673" y="48272"/>
                </a:lnTo>
                <a:lnTo>
                  <a:pt x="28295" y="48018"/>
                </a:lnTo>
                <a:lnTo>
                  <a:pt x="28295" y="47752"/>
                </a:lnTo>
                <a:lnTo>
                  <a:pt x="27863" y="47891"/>
                </a:lnTo>
                <a:lnTo>
                  <a:pt x="27165" y="48018"/>
                </a:lnTo>
                <a:lnTo>
                  <a:pt x="27533" y="47891"/>
                </a:lnTo>
                <a:lnTo>
                  <a:pt x="27825" y="47764"/>
                </a:lnTo>
                <a:lnTo>
                  <a:pt x="28155" y="47713"/>
                </a:lnTo>
                <a:lnTo>
                  <a:pt x="27825" y="47612"/>
                </a:lnTo>
                <a:lnTo>
                  <a:pt x="27089" y="47891"/>
                </a:lnTo>
                <a:lnTo>
                  <a:pt x="26517" y="48310"/>
                </a:lnTo>
                <a:lnTo>
                  <a:pt x="26428" y="49123"/>
                </a:lnTo>
                <a:lnTo>
                  <a:pt x="26797" y="49542"/>
                </a:lnTo>
                <a:lnTo>
                  <a:pt x="27127" y="49542"/>
                </a:lnTo>
                <a:lnTo>
                  <a:pt x="28841" y="48780"/>
                </a:lnTo>
                <a:lnTo>
                  <a:pt x="29121" y="48653"/>
                </a:lnTo>
                <a:lnTo>
                  <a:pt x="28422" y="49034"/>
                </a:lnTo>
                <a:lnTo>
                  <a:pt x="30035" y="48907"/>
                </a:lnTo>
                <a:lnTo>
                  <a:pt x="31521" y="48793"/>
                </a:lnTo>
                <a:lnTo>
                  <a:pt x="31546" y="48653"/>
                </a:lnTo>
                <a:close/>
              </a:path>
              <a:path w="48259" h="71120">
                <a:moveTo>
                  <a:pt x="32042" y="41795"/>
                </a:moveTo>
                <a:lnTo>
                  <a:pt x="31318" y="42100"/>
                </a:lnTo>
                <a:lnTo>
                  <a:pt x="31178" y="42164"/>
                </a:lnTo>
                <a:lnTo>
                  <a:pt x="31343" y="42202"/>
                </a:lnTo>
                <a:lnTo>
                  <a:pt x="31699" y="42456"/>
                </a:lnTo>
                <a:lnTo>
                  <a:pt x="32042" y="41795"/>
                </a:lnTo>
                <a:close/>
              </a:path>
              <a:path w="48259" h="71120">
                <a:moveTo>
                  <a:pt x="32473" y="39331"/>
                </a:moveTo>
                <a:lnTo>
                  <a:pt x="31737" y="39649"/>
                </a:lnTo>
                <a:lnTo>
                  <a:pt x="31534" y="39738"/>
                </a:lnTo>
                <a:lnTo>
                  <a:pt x="31775" y="39776"/>
                </a:lnTo>
                <a:lnTo>
                  <a:pt x="32054" y="40068"/>
                </a:lnTo>
                <a:lnTo>
                  <a:pt x="31343" y="40360"/>
                </a:lnTo>
                <a:lnTo>
                  <a:pt x="30949" y="40525"/>
                </a:lnTo>
                <a:lnTo>
                  <a:pt x="31496" y="40805"/>
                </a:lnTo>
                <a:lnTo>
                  <a:pt x="32092" y="41046"/>
                </a:lnTo>
                <a:lnTo>
                  <a:pt x="32308" y="39954"/>
                </a:lnTo>
                <a:lnTo>
                  <a:pt x="32473" y="39331"/>
                </a:lnTo>
                <a:close/>
              </a:path>
              <a:path w="48259" h="71120">
                <a:moveTo>
                  <a:pt x="34061" y="49034"/>
                </a:moveTo>
                <a:lnTo>
                  <a:pt x="33451" y="49123"/>
                </a:lnTo>
                <a:lnTo>
                  <a:pt x="33172" y="49250"/>
                </a:lnTo>
                <a:lnTo>
                  <a:pt x="32893" y="49364"/>
                </a:lnTo>
                <a:lnTo>
                  <a:pt x="33502" y="49276"/>
                </a:lnTo>
                <a:lnTo>
                  <a:pt x="33782" y="49161"/>
                </a:lnTo>
                <a:lnTo>
                  <a:pt x="34061" y="49034"/>
                </a:lnTo>
                <a:close/>
              </a:path>
              <a:path w="48259" h="71120">
                <a:moveTo>
                  <a:pt x="34239" y="48133"/>
                </a:moveTo>
                <a:lnTo>
                  <a:pt x="33756" y="48209"/>
                </a:lnTo>
                <a:lnTo>
                  <a:pt x="33489" y="48323"/>
                </a:lnTo>
                <a:lnTo>
                  <a:pt x="33337" y="48387"/>
                </a:lnTo>
                <a:lnTo>
                  <a:pt x="33820" y="48310"/>
                </a:lnTo>
                <a:lnTo>
                  <a:pt x="34086" y="48196"/>
                </a:lnTo>
                <a:lnTo>
                  <a:pt x="34239" y="48133"/>
                </a:lnTo>
                <a:close/>
              </a:path>
              <a:path w="48259" h="71120">
                <a:moveTo>
                  <a:pt x="35445" y="48209"/>
                </a:moveTo>
                <a:lnTo>
                  <a:pt x="33870" y="48653"/>
                </a:lnTo>
                <a:lnTo>
                  <a:pt x="33629" y="48729"/>
                </a:lnTo>
                <a:lnTo>
                  <a:pt x="33045" y="48920"/>
                </a:lnTo>
                <a:lnTo>
                  <a:pt x="33388" y="49085"/>
                </a:lnTo>
                <a:lnTo>
                  <a:pt x="34264" y="48717"/>
                </a:lnTo>
                <a:lnTo>
                  <a:pt x="35445" y="48209"/>
                </a:lnTo>
                <a:close/>
              </a:path>
              <a:path w="48259" h="71120">
                <a:moveTo>
                  <a:pt x="36360" y="52362"/>
                </a:moveTo>
                <a:lnTo>
                  <a:pt x="35877" y="52438"/>
                </a:lnTo>
                <a:lnTo>
                  <a:pt x="35610" y="52552"/>
                </a:lnTo>
                <a:lnTo>
                  <a:pt x="35458" y="52616"/>
                </a:lnTo>
                <a:lnTo>
                  <a:pt x="35941" y="52539"/>
                </a:lnTo>
                <a:lnTo>
                  <a:pt x="36207" y="52425"/>
                </a:lnTo>
                <a:lnTo>
                  <a:pt x="36360" y="52362"/>
                </a:lnTo>
                <a:close/>
              </a:path>
              <a:path w="48259" h="71120">
                <a:moveTo>
                  <a:pt x="36423" y="52120"/>
                </a:moveTo>
                <a:lnTo>
                  <a:pt x="35814" y="52222"/>
                </a:lnTo>
                <a:lnTo>
                  <a:pt x="35534" y="52336"/>
                </a:lnTo>
                <a:lnTo>
                  <a:pt x="35255" y="52463"/>
                </a:lnTo>
                <a:lnTo>
                  <a:pt x="35864" y="52362"/>
                </a:lnTo>
                <a:lnTo>
                  <a:pt x="36144" y="52247"/>
                </a:lnTo>
                <a:lnTo>
                  <a:pt x="36423" y="52120"/>
                </a:lnTo>
                <a:close/>
              </a:path>
              <a:path w="48259" h="71120">
                <a:moveTo>
                  <a:pt x="37401" y="52082"/>
                </a:moveTo>
                <a:lnTo>
                  <a:pt x="36258" y="52565"/>
                </a:lnTo>
                <a:lnTo>
                  <a:pt x="35775" y="52768"/>
                </a:lnTo>
                <a:lnTo>
                  <a:pt x="36398" y="52997"/>
                </a:lnTo>
                <a:lnTo>
                  <a:pt x="36715" y="53301"/>
                </a:lnTo>
                <a:lnTo>
                  <a:pt x="36537" y="53378"/>
                </a:lnTo>
                <a:lnTo>
                  <a:pt x="36385" y="53441"/>
                </a:lnTo>
                <a:lnTo>
                  <a:pt x="36791" y="53378"/>
                </a:lnTo>
                <a:lnTo>
                  <a:pt x="37134" y="53251"/>
                </a:lnTo>
                <a:lnTo>
                  <a:pt x="37287" y="53187"/>
                </a:lnTo>
                <a:lnTo>
                  <a:pt x="36918" y="53251"/>
                </a:lnTo>
                <a:lnTo>
                  <a:pt x="37401" y="52082"/>
                </a:lnTo>
                <a:close/>
              </a:path>
              <a:path w="48259" h="71120">
                <a:moveTo>
                  <a:pt x="37515" y="53340"/>
                </a:moveTo>
                <a:lnTo>
                  <a:pt x="36576" y="53479"/>
                </a:lnTo>
                <a:lnTo>
                  <a:pt x="35471" y="53949"/>
                </a:lnTo>
                <a:lnTo>
                  <a:pt x="37185" y="53479"/>
                </a:lnTo>
                <a:lnTo>
                  <a:pt x="37515" y="53340"/>
                </a:lnTo>
                <a:close/>
              </a:path>
              <a:path w="48259" h="71120">
                <a:moveTo>
                  <a:pt x="37566" y="53543"/>
                </a:moveTo>
                <a:lnTo>
                  <a:pt x="36957" y="53632"/>
                </a:lnTo>
                <a:lnTo>
                  <a:pt x="36677" y="53746"/>
                </a:lnTo>
                <a:lnTo>
                  <a:pt x="36398" y="53860"/>
                </a:lnTo>
                <a:lnTo>
                  <a:pt x="37007" y="53771"/>
                </a:lnTo>
                <a:lnTo>
                  <a:pt x="37566" y="53543"/>
                </a:lnTo>
                <a:close/>
              </a:path>
              <a:path w="48259" h="71120">
                <a:moveTo>
                  <a:pt x="38036" y="54483"/>
                </a:moveTo>
                <a:lnTo>
                  <a:pt x="37833" y="54406"/>
                </a:lnTo>
                <a:lnTo>
                  <a:pt x="37630" y="54483"/>
                </a:lnTo>
                <a:lnTo>
                  <a:pt x="38036" y="54483"/>
                </a:lnTo>
                <a:close/>
              </a:path>
              <a:path w="48259" h="71120">
                <a:moveTo>
                  <a:pt x="38074" y="51333"/>
                </a:moveTo>
                <a:lnTo>
                  <a:pt x="36753" y="51638"/>
                </a:lnTo>
                <a:lnTo>
                  <a:pt x="37680" y="50634"/>
                </a:lnTo>
                <a:lnTo>
                  <a:pt x="35775" y="51181"/>
                </a:lnTo>
                <a:lnTo>
                  <a:pt x="35445" y="51282"/>
                </a:lnTo>
                <a:lnTo>
                  <a:pt x="35814" y="51358"/>
                </a:lnTo>
                <a:lnTo>
                  <a:pt x="36144" y="51777"/>
                </a:lnTo>
                <a:lnTo>
                  <a:pt x="35991" y="51803"/>
                </a:lnTo>
                <a:lnTo>
                  <a:pt x="34671" y="52514"/>
                </a:lnTo>
                <a:lnTo>
                  <a:pt x="36296" y="51955"/>
                </a:lnTo>
                <a:lnTo>
                  <a:pt x="36537" y="51866"/>
                </a:lnTo>
                <a:lnTo>
                  <a:pt x="38074" y="51333"/>
                </a:lnTo>
                <a:close/>
              </a:path>
              <a:path w="48259" h="71120">
                <a:moveTo>
                  <a:pt x="38227" y="57277"/>
                </a:moveTo>
                <a:lnTo>
                  <a:pt x="37617" y="57378"/>
                </a:lnTo>
                <a:lnTo>
                  <a:pt x="37338" y="57492"/>
                </a:lnTo>
                <a:lnTo>
                  <a:pt x="37058" y="57607"/>
                </a:lnTo>
                <a:lnTo>
                  <a:pt x="37668" y="57518"/>
                </a:lnTo>
                <a:lnTo>
                  <a:pt x="37947" y="57404"/>
                </a:lnTo>
                <a:lnTo>
                  <a:pt x="38227" y="57277"/>
                </a:lnTo>
                <a:close/>
              </a:path>
              <a:path w="48259" h="71120">
                <a:moveTo>
                  <a:pt x="39052" y="53530"/>
                </a:moveTo>
                <a:lnTo>
                  <a:pt x="37388" y="53949"/>
                </a:lnTo>
                <a:lnTo>
                  <a:pt x="36360" y="54305"/>
                </a:lnTo>
                <a:lnTo>
                  <a:pt x="36804" y="54495"/>
                </a:lnTo>
                <a:lnTo>
                  <a:pt x="38036" y="53975"/>
                </a:lnTo>
                <a:lnTo>
                  <a:pt x="39052" y="53530"/>
                </a:lnTo>
                <a:close/>
              </a:path>
              <a:path w="48259" h="71120">
                <a:moveTo>
                  <a:pt x="39179" y="61099"/>
                </a:moveTo>
                <a:lnTo>
                  <a:pt x="38633" y="60833"/>
                </a:lnTo>
                <a:lnTo>
                  <a:pt x="38925" y="61201"/>
                </a:lnTo>
                <a:lnTo>
                  <a:pt x="39179" y="61099"/>
                </a:lnTo>
                <a:close/>
              </a:path>
              <a:path w="48259" h="71120">
                <a:moveTo>
                  <a:pt x="44310" y="62877"/>
                </a:moveTo>
                <a:lnTo>
                  <a:pt x="40741" y="62877"/>
                </a:lnTo>
                <a:lnTo>
                  <a:pt x="40005" y="62369"/>
                </a:lnTo>
                <a:lnTo>
                  <a:pt x="39624" y="61988"/>
                </a:lnTo>
                <a:lnTo>
                  <a:pt x="37414" y="62877"/>
                </a:lnTo>
                <a:lnTo>
                  <a:pt x="37414" y="62369"/>
                </a:lnTo>
                <a:lnTo>
                  <a:pt x="38290" y="62115"/>
                </a:lnTo>
                <a:lnTo>
                  <a:pt x="39560" y="61988"/>
                </a:lnTo>
                <a:lnTo>
                  <a:pt x="39497" y="61861"/>
                </a:lnTo>
                <a:lnTo>
                  <a:pt x="39179" y="61874"/>
                </a:lnTo>
                <a:lnTo>
                  <a:pt x="39497" y="61861"/>
                </a:lnTo>
                <a:lnTo>
                  <a:pt x="39065" y="61353"/>
                </a:lnTo>
                <a:lnTo>
                  <a:pt x="38493" y="61595"/>
                </a:lnTo>
                <a:lnTo>
                  <a:pt x="38493" y="61861"/>
                </a:lnTo>
                <a:lnTo>
                  <a:pt x="38252" y="61988"/>
                </a:lnTo>
                <a:lnTo>
                  <a:pt x="37896" y="62115"/>
                </a:lnTo>
                <a:lnTo>
                  <a:pt x="38493" y="61861"/>
                </a:lnTo>
                <a:lnTo>
                  <a:pt x="38493" y="61595"/>
                </a:lnTo>
                <a:lnTo>
                  <a:pt x="38442" y="61734"/>
                </a:lnTo>
                <a:lnTo>
                  <a:pt x="38188" y="61874"/>
                </a:lnTo>
                <a:lnTo>
                  <a:pt x="37846" y="61988"/>
                </a:lnTo>
                <a:lnTo>
                  <a:pt x="38442" y="61734"/>
                </a:lnTo>
                <a:lnTo>
                  <a:pt x="37846" y="61734"/>
                </a:lnTo>
                <a:lnTo>
                  <a:pt x="38125" y="61607"/>
                </a:lnTo>
                <a:lnTo>
                  <a:pt x="38404" y="61480"/>
                </a:lnTo>
                <a:lnTo>
                  <a:pt x="39065" y="61353"/>
                </a:lnTo>
                <a:lnTo>
                  <a:pt x="38925" y="61201"/>
                </a:lnTo>
                <a:lnTo>
                  <a:pt x="38138" y="61468"/>
                </a:lnTo>
                <a:lnTo>
                  <a:pt x="37998" y="61226"/>
                </a:lnTo>
                <a:lnTo>
                  <a:pt x="37909" y="61099"/>
                </a:lnTo>
                <a:lnTo>
                  <a:pt x="37884" y="60845"/>
                </a:lnTo>
                <a:lnTo>
                  <a:pt x="37858" y="60718"/>
                </a:lnTo>
                <a:lnTo>
                  <a:pt x="36944" y="60718"/>
                </a:lnTo>
                <a:lnTo>
                  <a:pt x="37058" y="60591"/>
                </a:lnTo>
                <a:lnTo>
                  <a:pt x="33566" y="60604"/>
                </a:lnTo>
                <a:lnTo>
                  <a:pt x="33566" y="61988"/>
                </a:lnTo>
                <a:lnTo>
                  <a:pt x="32905" y="62242"/>
                </a:lnTo>
                <a:lnTo>
                  <a:pt x="32207" y="62369"/>
                </a:lnTo>
                <a:lnTo>
                  <a:pt x="32893" y="62115"/>
                </a:lnTo>
                <a:lnTo>
                  <a:pt x="33566" y="61988"/>
                </a:lnTo>
                <a:lnTo>
                  <a:pt x="33566" y="60604"/>
                </a:lnTo>
                <a:lnTo>
                  <a:pt x="32893" y="60604"/>
                </a:lnTo>
                <a:lnTo>
                  <a:pt x="37058" y="60591"/>
                </a:lnTo>
                <a:lnTo>
                  <a:pt x="37160" y="60464"/>
                </a:lnTo>
                <a:lnTo>
                  <a:pt x="38125" y="59829"/>
                </a:lnTo>
                <a:lnTo>
                  <a:pt x="38176" y="59702"/>
                </a:lnTo>
                <a:lnTo>
                  <a:pt x="38011" y="59613"/>
                </a:lnTo>
                <a:lnTo>
                  <a:pt x="37973" y="59448"/>
                </a:lnTo>
                <a:lnTo>
                  <a:pt x="38023" y="59194"/>
                </a:lnTo>
                <a:lnTo>
                  <a:pt x="38036" y="59067"/>
                </a:lnTo>
                <a:lnTo>
                  <a:pt x="37973" y="58813"/>
                </a:lnTo>
                <a:lnTo>
                  <a:pt x="37884" y="58686"/>
                </a:lnTo>
                <a:lnTo>
                  <a:pt x="37757" y="58559"/>
                </a:lnTo>
                <a:lnTo>
                  <a:pt x="37490" y="58305"/>
                </a:lnTo>
                <a:lnTo>
                  <a:pt x="37096" y="58369"/>
                </a:lnTo>
                <a:lnTo>
                  <a:pt x="38506" y="57785"/>
                </a:lnTo>
                <a:lnTo>
                  <a:pt x="38557" y="58178"/>
                </a:lnTo>
                <a:lnTo>
                  <a:pt x="38430" y="59575"/>
                </a:lnTo>
                <a:lnTo>
                  <a:pt x="38201" y="60604"/>
                </a:lnTo>
                <a:lnTo>
                  <a:pt x="38633" y="60833"/>
                </a:lnTo>
                <a:lnTo>
                  <a:pt x="40157" y="58559"/>
                </a:lnTo>
                <a:lnTo>
                  <a:pt x="40043" y="57924"/>
                </a:lnTo>
                <a:lnTo>
                  <a:pt x="39662" y="56908"/>
                </a:lnTo>
                <a:lnTo>
                  <a:pt x="39344" y="56781"/>
                </a:lnTo>
                <a:lnTo>
                  <a:pt x="38379" y="56781"/>
                </a:lnTo>
                <a:lnTo>
                  <a:pt x="38874" y="56375"/>
                </a:lnTo>
                <a:lnTo>
                  <a:pt x="39370" y="55981"/>
                </a:lnTo>
                <a:lnTo>
                  <a:pt x="39116" y="55981"/>
                </a:lnTo>
                <a:lnTo>
                  <a:pt x="38709" y="55905"/>
                </a:lnTo>
                <a:lnTo>
                  <a:pt x="38201" y="55803"/>
                </a:lnTo>
                <a:lnTo>
                  <a:pt x="39192" y="55245"/>
                </a:lnTo>
                <a:lnTo>
                  <a:pt x="38366" y="55587"/>
                </a:lnTo>
                <a:lnTo>
                  <a:pt x="39420" y="54991"/>
                </a:lnTo>
                <a:lnTo>
                  <a:pt x="38036" y="54483"/>
                </a:lnTo>
                <a:lnTo>
                  <a:pt x="37604" y="54495"/>
                </a:lnTo>
                <a:lnTo>
                  <a:pt x="37084" y="54825"/>
                </a:lnTo>
                <a:lnTo>
                  <a:pt x="36664" y="55295"/>
                </a:lnTo>
                <a:lnTo>
                  <a:pt x="37109" y="55587"/>
                </a:lnTo>
                <a:lnTo>
                  <a:pt x="37287" y="55676"/>
                </a:lnTo>
                <a:lnTo>
                  <a:pt x="37947" y="55753"/>
                </a:lnTo>
                <a:lnTo>
                  <a:pt x="37706" y="55841"/>
                </a:lnTo>
                <a:lnTo>
                  <a:pt x="37871" y="57200"/>
                </a:lnTo>
                <a:lnTo>
                  <a:pt x="38214" y="56921"/>
                </a:lnTo>
                <a:lnTo>
                  <a:pt x="38442" y="57162"/>
                </a:lnTo>
                <a:lnTo>
                  <a:pt x="38493" y="57632"/>
                </a:lnTo>
                <a:lnTo>
                  <a:pt x="37477" y="57861"/>
                </a:lnTo>
                <a:lnTo>
                  <a:pt x="36957" y="58394"/>
                </a:lnTo>
                <a:lnTo>
                  <a:pt x="35915" y="58559"/>
                </a:lnTo>
                <a:lnTo>
                  <a:pt x="37376" y="57962"/>
                </a:lnTo>
                <a:lnTo>
                  <a:pt x="37096" y="57797"/>
                </a:lnTo>
                <a:lnTo>
                  <a:pt x="36664" y="57416"/>
                </a:lnTo>
                <a:lnTo>
                  <a:pt x="35864" y="55130"/>
                </a:lnTo>
                <a:lnTo>
                  <a:pt x="35306" y="54698"/>
                </a:lnTo>
                <a:lnTo>
                  <a:pt x="35306" y="57924"/>
                </a:lnTo>
                <a:lnTo>
                  <a:pt x="33591" y="58864"/>
                </a:lnTo>
                <a:lnTo>
                  <a:pt x="33591" y="59194"/>
                </a:lnTo>
                <a:lnTo>
                  <a:pt x="32689" y="59448"/>
                </a:lnTo>
                <a:lnTo>
                  <a:pt x="32842" y="59321"/>
                </a:lnTo>
                <a:lnTo>
                  <a:pt x="33108" y="59194"/>
                </a:lnTo>
                <a:lnTo>
                  <a:pt x="33591" y="59194"/>
                </a:lnTo>
                <a:lnTo>
                  <a:pt x="33591" y="58864"/>
                </a:lnTo>
                <a:lnTo>
                  <a:pt x="33197" y="59067"/>
                </a:lnTo>
                <a:lnTo>
                  <a:pt x="32715" y="58940"/>
                </a:lnTo>
                <a:lnTo>
                  <a:pt x="32740" y="59067"/>
                </a:lnTo>
                <a:lnTo>
                  <a:pt x="32308" y="58051"/>
                </a:lnTo>
                <a:lnTo>
                  <a:pt x="32143" y="57924"/>
                </a:lnTo>
                <a:lnTo>
                  <a:pt x="30505" y="56781"/>
                </a:lnTo>
                <a:lnTo>
                  <a:pt x="30416" y="56400"/>
                </a:lnTo>
                <a:lnTo>
                  <a:pt x="30378" y="56222"/>
                </a:lnTo>
                <a:lnTo>
                  <a:pt x="30099" y="56299"/>
                </a:lnTo>
                <a:lnTo>
                  <a:pt x="29870" y="56400"/>
                </a:lnTo>
                <a:lnTo>
                  <a:pt x="29718" y="56400"/>
                </a:lnTo>
                <a:lnTo>
                  <a:pt x="30099" y="56299"/>
                </a:lnTo>
                <a:lnTo>
                  <a:pt x="30365" y="56222"/>
                </a:lnTo>
                <a:lnTo>
                  <a:pt x="30187" y="55384"/>
                </a:lnTo>
                <a:lnTo>
                  <a:pt x="30657" y="55206"/>
                </a:lnTo>
                <a:lnTo>
                  <a:pt x="30924" y="55067"/>
                </a:lnTo>
                <a:lnTo>
                  <a:pt x="30645" y="54876"/>
                </a:lnTo>
                <a:lnTo>
                  <a:pt x="30416" y="54876"/>
                </a:lnTo>
                <a:lnTo>
                  <a:pt x="30619" y="54749"/>
                </a:lnTo>
                <a:lnTo>
                  <a:pt x="30937" y="54622"/>
                </a:lnTo>
                <a:lnTo>
                  <a:pt x="31242" y="54495"/>
                </a:lnTo>
                <a:lnTo>
                  <a:pt x="31191" y="54978"/>
                </a:lnTo>
                <a:lnTo>
                  <a:pt x="31483" y="54876"/>
                </a:lnTo>
                <a:lnTo>
                  <a:pt x="32512" y="54495"/>
                </a:lnTo>
                <a:lnTo>
                  <a:pt x="31915" y="55892"/>
                </a:lnTo>
                <a:lnTo>
                  <a:pt x="31788" y="56388"/>
                </a:lnTo>
                <a:lnTo>
                  <a:pt x="31940" y="56781"/>
                </a:lnTo>
                <a:lnTo>
                  <a:pt x="32054" y="57797"/>
                </a:lnTo>
                <a:lnTo>
                  <a:pt x="32308" y="58051"/>
                </a:lnTo>
                <a:lnTo>
                  <a:pt x="32562" y="58305"/>
                </a:lnTo>
                <a:lnTo>
                  <a:pt x="35306" y="57924"/>
                </a:lnTo>
                <a:lnTo>
                  <a:pt x="35306" y="54698"/>
                </a:lnTo>
                <a:lnTo>
                  <a:pt x="35064" y="54495"/>
                </a:lnTo>
                <a:lnTo>
                  <a:pt x="34747" y="54241"/>
                </a:lnTo>
                <a:lnTo>
                  <a:pt x="34582" y="54114"/>
                </a:lnTo>
                <a:lnTo>
                  <a:pt x="34417" y="53987"/>
                </a:lnTo>
                <a:lnTo>
                  <a:pt x="33629" y="53225"/>
                </a:lnTo>
                <a:lnTo>
                  <a:pt x="32562" y="52209"/>
                </a:lnTo>
                <a:lnTo>
                  <a:pt x="32867" y="51955"/>
                </a:lnTo>
                <a:lnTo>
                  <a:pt x="31826" y="51968"/>
                </a:lnTo>
                <a:lnTo>
                  <a:pt x="31584" y="52095"/>
                </a:lnTo>
                <a:lnTo>
                  <a:pt x="31229" y="52209"/>
                </a:lnTo>
                <a:lnTo>
                  <a:pt x="31826" y="51955"/>
                </a:lnTo>
                <a:lnTo>
                  <a:pt x="32867" y="51955"/>
                </a:lnTo>
                <a:lnTo>
                  <a:pt x="34061" y="50939"/>
                </a:lnTo>
                <a:lnTo>
                  <a:pt x="32842" y="50685"/>
                </a:lnTo>
                <a:lnTo>
                  <a:pt x="31889" y="50939"/>
                </a:lnTo>
                <a:lnTo>
                  <a:pt x="31470" y="50647"/>
                </a:lnTo>
                <a:lnTo>
                  <a:pt x="31470" y="50812"/>
                </a:lnTo>
                <a:lnTo>
                  <a:pt x="31127" y="50939"/>
                </a:lnTo>
                <a:lnTo>
                  <a:pt x="29425" y="51320"/>
                </a:lnTo>
                <a:lnTo>
                  <a:pt x="29794" y="51193"/>
                </a:lnTo>
                <a:lnTo>
                  <a:pt x="30530" y="50939"/>
                </a:lnTo>
                <a:lnTo>
                  <a:pt x="31470" y="50812"/>
                </a:lnTo>
                <a:lnTo>
                  <a:pt x="31470" y="50647"/>
                </a:lnTo>
                <a:lnTo>
                  <a:pt x="31343" y="50558"/>
                </a:lnTo>
                <a:lnTo>
                  <a:pt x="31407" y="49415"/>
                </a:lnTo>
                <a:lnTo>
                  <a:pt x="31521" y="48831"/>
                </a:lnTo>
                <a:lnTo>
                  <a:pt x="30683" y="49161"/>
                </a:lnTo>
                <a:lnTo>
                  <a:pt x="30683" y="50558"/>
                </a:lnTo>
                <a:lnTo>
                  <a:pt x="30454" y="50685"/>
                </a:lnTo>
                <a:lnTo>
                  <a:pt x="30086" y="50812"/>
                </a:lnTo>
                <a:lnTo>
                  <a:pt x="30683" y="50558"/>
                </a:lnTo>
                <a:lnTo>
                  <a:pt x="30683" y="49161"/>
                </a:lnTo>
                <a:lnTo>
                  <a:pt x="30022" y="49415"/>
                </a:lnTo>
                <a:lnTo>
                  <a:pt x="30937" y="49034"/>
                </a:lnTo>
                <a:lnTo>
                  <a:pt x="29514" y="49225"/>
                </a:lnTo>
                <a:lnTo>
                  <a:pt x="29514" y="50939"/>
                </a:lnTo>
                <a:lnTo>
                  <a:pt x="28917" y="51193"/>
                </a:lnTo>
                <a:lnTo>
                  <a:pt x="29108" y="51066"/>
                </a:lnTo>
                <a:lnTo>
                  <a:pt x="29286" y="50939"/>
                </a:lnTo>
                <a:lnTo>
                  <a:pt x="29514" y="50939"/>
                </a:lnTo>
                <a:lnTo>
                  <a:pt x="29514" y="49225"/>
                </a:lnTo>
                <a:lnTo>
                  <a:pt x="29476" y="50812"/>
                </a:lnTo>
                <a:lnTo>
                  <a:pt x="29248" y="50939"/>
                </a:lnTo>
                <a:lnTo>
                  <a:pt x="28879" y="51066"/>
                </a:lnTo>
                <a:lnTo>
                  <a:pt x="29476" y="50812"/>
                </a:lnTo>
                <a:lnTo>
                  <a:pt x="29476" y="49237"/>
                </a:lnTo>
                <a:lnTo>
                  <a:pt x="27127" y="49542"/>
                </a:lnTo>
                <a:lnTo>
                  <a:pt x="28816" y="49542"/>
                </a:lnTo>
                <a:lnTo>
                  <a:pt x="28041" y="50939"/>
                </a:lnTo>
                <a:lnTo>
                  <a:pt x="29095" y="51523"/>
                </a:lnTo>
                <a:lnTo>
                  <a:pt x="29451" y="51447"/>
                </a:lnTo>
                <a:lnTo>
                  <a:pt x="29197" y="51574"/>
                </a:lnTo>
                <a:lnTo>
                  <a:pt x="28816" y="51574"/>
                </a:lnTo>
                <a:lnTo>
                  <a:pt x="28524" y="51803"/>
                </a:lnTo>
                <a:lnTo>
                  <a:pt x="29476" y="51574"/>
                </a:lnTo>
                <a:lnTo>
                  <a:pt x="30467" y="51447"/>
                </a:lnTo>
                <a:lnTo>
                  <a:pt x="31140" y="51320"/>
                </a:lnTo>
                <a:lnTo>
                  <a:pt x="29756" y="51816"/>
                </a:lnTo>
                <a:lnTo>
                  <a:pt x="29654" y="51955"/>
                </a:lnTo>
                <a:lnTo>
                  <a:pt x="29972" y="52971"/>
                </a:lnTo>
                <a:lnTo>
                  <a:pt x="30556" y="53098"/>
                </a:lnTo>
                <a:lnTo>
                  <a:pt x="30797" y="53479"/>
                </a:lnTo>
                <a:lnTo>
                  <a:pt x="31483" y="53263"/>
                </a:lnTo>
                <a:lnTo>
                  <a:pt x="31508" y="54241"/>
                </a:lnTo>
                <a:lnTo>
                  <a:pt x="30848" y="54622"/>
                </a:lnTo>
                <a:lnTo>
                  <a:pt x="30238" y="54622"/>
                </a:lnTo>
                <a:lnTo>
                  <a:pt x="30365" y="54559"/>
                </a:lnTo>
                <a:lnTo>
                  <a:pt x="30149" y="54622"/>
                </a:lnTo>
                <a:lnTo>
                  <a:pt x="29908" y="54622"/>
                </a:lnTo>
                <a:lnTo>
                  <a:pt x="30175" y="54495"/>
                </a:lnTo>
                <a:lnTo>
                  <a:pt x="30657" y="54368"/>
                </a:lnTo>
                <a:lnTo>
                  <a:pt x="30365" y="54559"/>
                </a:lnTo>
                <a:lnTo>
                  <a:pt x="30810" y="54368"/>
                </a:lnTo>
                <a:lnTo>
                  <a:pt x="31508" y="54241"/>
                </a:lnTo>
                <a:lnTo>
                  <a:pt x="31508" y="53289"/>
                </a:lnTo>
                <a:lnTo>
                  <a:pt x="31381" y="53352"/>
                </a:lnTo>
                <a:lnTo>
                  <a:pt x="31508" y="53263"/>
                </a:lnTo>
                <a:lnTo>
                  <a:pt x="31318" y="53352"/>
                </a:lnTo>
                <a:lnTo>
                  <a:pt x="30708" y="53695"/>
                </a:lnTo>
                <a:lnTo>
                  <a:pt x="30708" y="54114"/>
                </a:lnTo>
                <a:lnTo>
                  <a:pt x="30137" y="54368"/>
                </a:lnTo>
                <a:lnTo>
                  <a:pt x="29527" y="54495"/>
                </a:lnTo>
                <a:lnTo>
                  <a:pt x="30099" y="54241"/>
                </a:lnTo>
                <a:lnTo>
                  <a:pt x="30708" y="54114"/>
                </a:lnTo>
                <a:lnTo>
                  <a:pt x="30708" y="53695"/>
                </a:lnTo>
                <a:lnTo>
                  <a:pt x="29603" y="54305"/>
                </a:lnTo>
                <a:lnTo>
                  <a:pt x="30378" y="54114"/>
                </a:lnTo>
                <a:lnTo>
                  <a:pt x="29248" y="54495"/>
                </a:lnTo>
                <a:lnTo>
                  <a:pt x="29476" y="54368"/>
                </a:lnTo>
                <a:lnTo>
                  <a:pt x="29603" y="54305"/>
                </a:lnTo>
                <a:lnTo>
                  <a:pt x="29324" y="54368"/>
                </a:lnTo>
                <a:lnTo>
                  <a:pt x="29438" y="53987"/>
                </a:lnTo>
                <a:lnTo>
                  <a:pt x="29349" y="52971"/>
                </a:lnTo>
                <a:lnTo>
                  <a:pt x="28956" y="52717"/>
                </a:lnTo>
                <a:lnTo>
                  <a:pt x="29210" y="52209"/>
                </a:lnTo>
                <a:lnTo>
                  <a:pt x="28625" y="52209"/>
                </a:lnTo>
                <a:lnTo>
                  <a:pt x="27660" y="52209"/>
                </a:lnTo>
                <a:lnTo>
                  <a:pt x="27482" y="52463"/>
                </a:lnTo>
                <a:lnTo>
                  <a:pt x="28422" y="53098"/>
                </a:lnTo>
                <a:lnTo>
                  <a:pt x="28498" y="53352"/>
                </a:lnTo>
                <a:lnTo>
                  <a:pt x="28003" y="53860"/>
                </a:lnTo>
                <a:lnTo>
                  <a:pt x="28511" y="54241"/>
                </a:lnTo>
                <a:lnTo>
                  <a:pt x="29108" y="54368"/>
                </a:lnTo>
                <a:lnTo>
                  <a:pt x="28867" y="54444"/>
                </a:lnTo>
                <a:lnTo>
                  <a:pt x="28905" y="55460"/>
                </a:lnTo>
                <a:lnTo>
                  <a:pt x="29032" y="55765"/>
                </a:lnTo>
                <a:lnTo>
                  <a:pt x="29121" y="56400"/>
                </a:lnTo>
                <a:lnTo>
                  <a:pt x="29337" y="56654"/>
                </a:lnTo>
                <a:lnTo>
                  <a:pt x="29972" y="56908"/>
                </a:lnTo>
                <a:lnTo>
                  <a:pt x="29400" y="57556"/>
                </a:lnTo>
                <a:lnTo>
                  <a:pt x="30060" y="57670"/>
                </a:lnTo>
                <a:lnTo>
                  <a:pt x="30314" y="57670"/>
                </a:lnTo>
                <a:lnTo>
                  <a:pt x="30416" y="57797"/>
                </a:lnTo>
                <a:lnTo>
                  <a:pt x="30391" y="58191"/>
                </a:lnTo>
                <a:lnTo>
                  <a:pt x="30619" y="57924"/>
                </a:lnTo>
                <a:lnTo>
                  <a:pt x="30670" y="58305"/>
                </a:lnTo>
                <a:lnTo>
                  <a:pt x="30784" y="58902"/>
                </a:lnTo>
                <a:lnTo>
                  <a:pt x="30886" y="59194"/>
                </a:lnTo>
                <a:lnTo>
                  <a:pt x="31038" y="59321"/>
                </a:lnTo>
                <a:lnTo>
                  <a:pt x="31076" y="59537"/>
                </a:lnTo>
                <a:lnTo>
                  <a:pt x="30645" y="60223"/>
                </a:lnTo>
                <a:lnTo>
                  <a:pt x="31991" y="59956"/>
                </a:lnTo>
                <a:lnTo>
                  <a:pt x="32626" y="59702"/>
                </a:lnTo>
                <a:lnTo>
                  <a:pt x="32232" y="59893"/>
                </a:lnTo>
                <a:lnTo>
                  <a:pt x="32029" y="59969"/>
                </a:lnTo>
                <a:lnTo>
                  <a:pt x="32029" y="61226"/>
                </a:lnTo>
                <a:lnTo>
                  <a:pt x="31432" y="61582"/>
                </a:lnTo>
                <a:lnTo>
                  <a:pt x="31432" y="63893"/>
                </a:lnTo>
                <a:lnTo>
                  <a:pt x="31013" y="64147"/>
                </a:lnTo>
                <a:lnTo>
                  <a:pt x="30670" y="64147"/>
                </a:lnTo>
                <a:lnTo>
                  <a:pt x="30937" y="64020"/>
                </a:lnTo>
                <a:lnTo>
                  <a:pt x="30619" y="64020"/>
                </a:lnTo>
                <a:lnTo>
                  <a:pt x="30886" y="63893"/>
                </a:lnTo>
                <a:lnTo>
                  <a:pt x="31369" y="63766"/>
                </a:lnTo>
                <a:lnTo>
                  <a:pt x="30988" y="64020"/>
                </a:lnTo>
                <a:lnTo>
                  <a:pt x="31432" y="63893"/>
                </a:lnTo>
                <a:lnTo>
                  <a:pt x="31432" y="61582"/>
                </a:lnTo>
                <a:lnTo>
                  <a:pt x="30670" y="61607"/>
                </a:lnTo>
                <a:lnTo>
                  <a:pt x="31330" y="61353"/>
                </a:lnTo>
                <a:lnTo>
                  <a:pt x="32029" y="61226"/>
                </a:lnTo>
                <a:lnTo>
                  <a:pt x="32029" y="59969"/>
                </a:lnTo>
                <a:lnTo>
                  <a:pt x="31140" y="60248"/>
                </a:lnTo>
                <a:lnTo>
                  <a:pt x="29349" y="60706"/>
                </a:lnTo>
                <a:lnTo>
                  <a:pt x="29387" y="61366"/>
                </a:lnTo>
                <a:lnTo>
                  <a:pt x="30111" y="61226"/>
                </a:lnTo>
                <a:lnTo>
                  <a:pt x="29464" y="61607"/>
                </a:lnTo>
                <a:lnTo>
                  <a:pt x="30073" y="61480"/>
                </a:lnTo>
                <a:lnTo>
                  <a:pt x="29527" y="61734"/>
                </a:lnTo>
                <a:lnTo>
                  <a:pt x="30124" y="61607"/>
                </a:lnTo>
                <a:lnTo>
                  <a:pt x="30403" y="61480"/>
                </a:lnTo>
                <a:lnTo>
                  <a:pt x="30949" y="61226"/>
                </a:lnTo>
                <a:lnTo>
                  <a:pt x="31889" y="61099"/>
                </a:lnTo>
                <a:lnTo>
                  <a:pt x="31546" y="61226"/>
                </a:lnTo>
                <a:lnTo>
                  <a:pt x="30581" y="61518"/>
                </a:lnTo>
                <a:lnTo>
                  <a:pt x="30581" y="62369"/>
                </a:lnTo>
                <a:lnTo>
                  <a:pt x="30581" y="63004"/>
                </a:lnTo>
                <a:lnTo>
                  <a:pt x="29984" y="63385"/>
                </a:lnTo>
                <a:lnTo>
                  <a:pt x="30353" y="63131"/>
                </a:lnTo>
                <a:lnTo>
                  <a:pt x="30581" y="63004"/>
                </a:lnTo>
                <a:lnTo>
                  <a:pt x="30581" y="62369"/>
                </a:lnTo>
                <a:lnTo>
                  <a:pt x="29578" y="62877"/>
                </a:lnTo>
                <a:lnTo>
                  <a:pt x="30048" y="62623"/>
                </a:lnTo>
                <a:lnTo>
                  <a:pt x="28498" y="62979"/>
                </a:lnTo>
                <a:lnTo>
                  <a:pt x="28536" y="63512"/>
                </a:lnTo>
                <a:lnTo>
                  <a:pt x="28409" y="63512"/>
                </a:lnTo>
                <a:lnTo>
                  <a:pt x="28409" y="64909"/>
                </a:lnTo>
                <a:lnTo>
                  <a:pt x="27736" y="64909"/>
                </a:lnTo>
                <a:lnTo>
                  <a:pt x="27317" y="64655"/>
                </a:lnTo>
                <a:lnTo>
                  <a:pt x="27952" y="64401"/>
                </a:lnTo>
                <a:lnTo>
                  <a:pt x="28270" y="64274"/>
                </a:lnTo>
                <a:lnTo>
                  <a:pt x="28409" y="64909"/>
                </a:lnTo>
                <a:lnTo>
                  <a:pt x="28409" y="63512"/>
                </a:lnTo>
                <a:lnTo>
                  <a:pt x="28371" y="63893"/>
                </a:lnTo>
                <a:lnTo>
                  <a:pt x="28067" y="64020"/>
                </a:lnTo>
                <a:lnTo>
                  <a:pt x="26327" y="64401"/>
                </a:lnTo>
                <a:lnTo>
                  <a:pt x="27432" y="64020"/>
                </a:lnTo>
                <a:lnTo>
                  <a:pt x="28371" y="63893"/>
                </a:lnTo>
                <a:lnTo>
                  <a:pt x="28371" y="63512"/>
                </a:lnTo>
                <a:lnTo>
                  <a:pt x="27889" y="63512"/>
                </a:lnTo>
                <a:lnTo>
                  <a:pt x="27330" y="63385"/>
                </a:lnTo>
                <a:lnTo>
                  <a:pt x="27559" y="63258"/>
                </a:lnTo>
                <a:lnTo>
                  <a:pt x="27787" y="63131"/>
                </a:lnTo>
                <a:lnTo>
                  <a:pt x="27203" y="63258"/>
                </a:lnTo>
                <a:lnTo>
                  <a:pt x="28536" y="62750"/>
                </a:lnTo>
                <a:lnTo>
                  <a:pt x="28371" y="62623"/>
                </a:lnTo>
                <a:lnTo>
                  <a:pt x="28194" y="62496"/>
                </a:lnTo>
                <a:lnTo>
                  <a:pt x="28892" y="62115"/>
                </a:lnTo>
                <a:lnTo>
                  <a:pt x="28562" y="62750"/>
                </a:lnTo>
                <a:lnTo>
                  <a:pt x="27927" y="63004"/>
                </a:lnTo>
                <a:lnTo>
                  <a:pt x="28486" y="62877"/>
                </a:lnTo>
                <a:lnTo>
                  <a:pt x="29527" y="62623"/>
                </a:lnTo>
                <a:lnTo>
                  <a:pt x="30581" y="62369"/>
                </a:lnTo>
                <a:lnTo>
                  <a:pt x="30581" y="61518"/>
                </a:lnTo>
                <a:lnTo>
                  <a:pt x="29857" y="61734"/>
                </a:lnTo>
                <a:lnTo>
                  <a:pt x="29578" y="61861"/>
                </a:lnTo>
                <a:lnTo>
                  <a:pt x="30048" y="61861"/>
                </a:lnTo>
                <a:lnTo>
                  <a:pt x="29159" y="62115"/>
                </a:lnTo>
                <a:lnTo>
                  <a:pt x="29298" y="61988"/>
                </a:lnTo>
                <a:lnTo>
                  <a:pt x="29565" y="61874"/>
                </a:lnTo>
                <a:lnTo>
                  <a:pt x="29146" y="61963"/>
                </a:lnTo>
                <a:lnTo>
                  <a:pt x="27520" y="62623"/>
                </a:lnTo>
                <a:lnTo>
                  <a:pt x="28130" y="62242"/>
                </a:lnTo>
                <a:lnTo>
                  <a:pt x="28117" y="62369"/>
                </a:lnTo>
                <a:lnTo>
                  <a:pt x="28194" y="62242"/>
                </a:lnTo>
                <a:lnTo>
                  <a:pt x="28549" y="61556"/>
                </a:lnTo>
                <a:lnTo>
                  <a:pt x="28473" y="61226"/>
                </a:lnTo>
                <a:lnTo>
                  <a:pt x="28282" y="60845"/>
                </a:lnTo>
                <a:lnTo>
                  <a:pt x="26504" y="61226"/>
                </a:lnTo>
                <a:lnTo>
                  <a:pt x="27470" y="60337"/>
                </a:lnTo>
                <a:lnTo>
                  <a:pt x="27635" y="60185"/>
                </a:lnTo>
                <a:lnTo>
                  <a:pt x="26365" y="60337"/>
                </a:lnTo>
                <a:lnTo>
                  <a:pt x="27406" y="59893"/>
                </a:lnTo>
                <a:lnTo>
                  <a:pt x="27076" y="59702"/>
                </a:lnTo>
                <a:lnTo>
                  <a:pt x="27025" y="59524"/>
                </a:lnTo>
                <a:lnTo>
                  <a:pt x="25158" y="58813"/>
                </a:lnTo>
                <a:lnTo>
                  <a:pt x="25247" y="57162"/>
                </a:lnTo>
                <a:lnTo>
                  <a:pt x="24980" y="56781"/>
                </a:lnTo>
                <a:lnTo>
                  <a:pt x="24892" y="56654"/>
                </a:lnTo>
                <a:lnTo>
                  <a:pt x="24587" y="56235"/>
                </a:lnTo>
                <a:lnTo>
                  <a:pt x="24587" y="56781"/>
                </a:lnTo>
                <a:lnTo>
                  <a:pt x="24028" y="57035"/>
                </a:lnTo>
                <a:lnTo>
                  <a:pt x="23418" y="57162"/>
                </a:lnTo>
                <a:lnTo>
                  <a:pt x="23698" y="57035"/>
                </a:lnTo>
                <a:lnTo>
                  <a:pt x="23977" y="56908"/>
                </a:lnTo>
                <a:lnTo>
                  <a:pt x="24587" y="56781"/>
                </a:lnTo>
                <a:lnTo>
                  <a:pt x="24587" y="56235"/>
                </a:lnTo>
                <a:lnTo>
                  <a:pt x="24434" y="56019"/>
                </a:lnTo>
                <a:lnTo>
                  <a:pt x="24549" y="55511"/>
                </a:lnTo>
                <a:lnTo>
                  <a:pt x="24612" y="55257"/>
                </a:lnTo>
                <a:lnTo>
                  <a:pt x="24511" y="54978"/>
                </a:lnTo>
                <a:lnTo>
                  <a:pt x="24333" y="54749"/>
                </a:lnTo>
                <a:lnTo>
                  <a:pt x="24066" y="54432"/>
                </a:lnTo>
                <a:lnTo>
                  <a:pt x="24066" y="56019"/>
                </a:lnTo>
                <a:lnTo>
                  <a:pt x="23990" y="56654"/>
                </a:lnTo>
                <a:lnTo>
                  <a:pt x="23901" y="56781"/>
                </a:lnTo>
                <a:lnTo>
                  <a:pt x="23672" y="56908"/>
                </a:lnTo>
                <a:lnTo>
                  <a:pt x="23304" y="57035"/>
                </a:lnTo>
                <a:lnTo>
                  <a:pt x="23901" y="56781"/>
                </a:lnTo>
                <a:lnTo>
                  <a:pt x="23901" y="56616"/>
                </a:lnTo>
                <a:lnTo>
                  <a:pt x="23456" y="56400"/>
                </a:lnTo>
                <a:lnTo>
                  <a:pt x="23241" y="56400"/>
                </a:lnTo>
                <a:lnTo>
                  <a:pt x="23444" y="56273"/>
                </a:lnTo>
                <a:lnTo>
                  <a:pt x="24066" y="56019"/>
                </a:lnTo>
                <a:lnTo>
                  <a:pt x="24066" y="54432"/>
                </a:lnTo>
                <a:lnTo>
                  <a:pt x="23952" y="54292"/>
                </a:lnTo>
                <a:lnTo>
                  <a:pt x="23939" y="54114"/>
                </a:lnTo>
                <a:lnTo>
                  <a:pt x="23964" y="53860"/>
                </a:lnTo>
                <a:lnTo>
                  <a:pt x="22479" y="54114"/>
                </a:lnTo>
                <a:lnTo>
                  <a:pt x="22580" y="54292"/>
                </a:lnTo>
                <a:lnTo>
                  <a:pt x="22910" y="54114"/>
                </a:lnTo>
                <a:lnTo>
                  <a:pt x="22618" y="55003"/>
                </a:lnTo>
                <a:lnTo>
                  <a:pt x="23101" y="54749"/>
                </a:lnTo>
                <a:lnTo>
                  <a:pt x="23152" y="55397"/>
                </a:lnTo>
                <a:lnTo>
                  <a:pt x="23431" y="55257"/>
                </a:lnTo>
                <a:lnTo>
                  <a:pt x="24041" y="55257"/>
                </a:lnTo>
                <a:lnTo>
                  <a:pt x="23253" y="55435"/>
                </a:lnTo>
                <a:lnTo>
                  <a:pt x="22999" y="55486"/>
                </a:lnTo>
                <a:lnTo>
                  <a:pt x="22860" y="55511"/>
                </a:lnTo>
                <a:lnTo>
                  <a:pt x="22199" y="55321"/>
                </a:lnTo>
                <a:lnTo>
                  <a:pt x="22428" y="56146"/>
                </a:lnTo>
                <a:lnTo>
                  <a:pt x="21882" y="58686"/>
                </a:lnTo>
                <a:lnTo>
                  <a:pt x="26085" y="61734"/>
                </a:lnTo>
                <a:lnTo>
                  <a:pt x="26212" y="61963"/>
                </a:lnTo>
                <a:lnTo>
                  <a:pt x="24574" y="64147"/>
                </a:lnTo>
                <a:lnTo>
                  <a:pt x="24472" y="64655"/>
                </a:lnTo>
                <a:lnTo>
                  <a:pt x="25209" y="66814"/>
                </a:lnTo>
                <a:lnTo>
                  <a:pt x="25311" y="67322"/>
                </a:lnTo>
                <a:lnTo>
                  <a:pt x="24612" y="68338"/>
                </a:lnTo>
                <a:lnTo>
                  <a:pt x="24244" y="67703"/>
                </a:lnTo>
                <a:lnTo>
                  <a:pt x="21932" y="65697"/>
                </a:lnTo>
                <a:lnTo>
                  <a:pt x="21526" y="67195"/>
                </a:lnTo>
                <a:lnTo>
                  <a:pt x="23533" y="67830"/>
                </a:lnTo>
                <a:lnTo>
                  <a:pt x="22352" y="69862"/>
                </a:lnTo>
                <a:lnTo>
                  <a:pt x="21094" y="70624"/>
                </a:lnTo>
                <a:lnTo>
                  <a:pt x="22098" y="70497"/>
                </a:lnTo>
                <a:lnTo>
                  <a:pt x="28994" y="68338"/>
                </a:lnTo>
                <a:lnTo>
                  <a:pt x="31013" y="67703"/>
                </a:lnTo>
                <a:lnTo>
                  <a:pt x="39319" y="64909"/>
                </a:lnTo>
                <a:lnTo>
                  <a:pt x="40830" y="64401"/>
                </a:lnTo>
                <a:lnTo>
                  <a:pt x="41122" y="64274"/>
                </a:lnTo>
                <a:lnTo>
                  <a:pt x="41414" y="64147"/>
                </a:lnTo>
                <a:lnTo>
                  <a:pt x="41998" y="63893"/>
                </a:lnTo>
                <a:lnTo>
                  <a:pt x="42278" y="63766"/>
                </a:lnTo>
                <a:lnTo>
                  <a:pt x="42862" y="63512"/>
                </a:lnTo>
                <a:lnTo>
                  <a:pt x="43154" y="63385"/>
                </a:lnTo>
                <a:lnTo>
                  <a:pt x="44018" y="63004"/>
                </a:lnTo>
                <a:lnTo>
                  <a:pt x="44310" y="62877"/>
                </a:lnTo>
                <a:close/>
              </a:path>
              <a:path w="48259" h="71120">
                <a:moveTo>
                  <a:pt x="47053" y="60236"/>
                </a:moveTo>
                <a:lnTo>
                  <a:pt x="46355" y="60312"/>
                </a:lnTo>
                <a:lnTo>
                  <a:pt x="46062" y="60439"/>
                </a:lnTo>
                <a:lnTo>
                  <a:pt x="45694" y="60591"/>
                </a:lnTo>
                <a:lnTo>
                  <a:pt x="46393" y="60515"/>
                </a:lnTo>
                <a:lnTo>
                  <a:pt x="46685" y="60388"/>
                </a:lnTo>
                <a:lnTo>
                  <a:pt x="47053" y="60236"/>
                </a:lnTo>
                <a:close/>
              </a:path>
              <a:path w="48259" h="71120">
                <a:moveTo>
                  <a:pt x="47091" y="60540"/>
                </a:moveTo>
                <a:lnTo>
                  <a:pt x="46151" y="60693"/>
                </a:lnTo>
                <a:lnTo>
                  <a:pt x="45046" y="61163"/>
                </a:lnTo>
                <a:lnTo>
                  <a:pt x="46761" y="60693"/>
                </a:lnTo>
                <a:lnTo>
                  <a:pt x="47091" y="60540"/>
                </a:lnTo>
                <a:close/>
              </a:path>
              <a:path w="48259" h="71120">
                <a:moveTo>
                  <a:pt x="47218" y="55232"/>
                </a:moveTo>
                <a:lnTo>
                  <a:pt x="46520" y="55321"/>
                </a:lnTo>
                <a:lnTo>
                  <a:pt x="46228" y="55448"/>
                </a:lnTo>
                <a:lnTo>
                  <a:pt x="45859" y="55600"/>
                </a:lnTo>
                <a:lnTo>
                  <a:pt x="46558" y="55524"/>
                </a:lnTo>
                <a:lnTo>
                  <a:pt x="46850" y="55397"/>
                </a:lnTo>
                <a:lnTo>
                  <a:pt x="47218" y="55232"/>
                </a:lnTo>
                <a:close/>
              </a:path>
              <a:path w="48259" h="71120">
                <a:moveTo>
                  <a:pt x="47231" y="61747"/>
                </a:moveTo>
                <a:lnTo>
                  <a:pt x="46609" y="62014"/>
                </a:lnTo>
                <a:lnTo>
                  <a:pt x="46405" y="62103"/>
                </a:lnTo>
                <a:lnTo>
                  <a:pt x="46634" y="62153"/>
                </a:lnTo>
                <a:lnTo>
                  <a:pt x="47167" y="62369"/>
                </a:lnTo>
                <a:lnTo>
                  <a:pt x="47231" y="61747"/>
                </a:lnTo>
                <a:close/>
              </a:path>
              <a:path w="48259" h="71120">
                <a:moveTo>
                  <a:pt x="47345" y="56324"/>
                </a:moveTo>
                <a:lnTo>
                  <a:pt x="46863" y="56400"/>
                </a:lnTo>
                <a:lnTo>
                  <a:pt x="46596" y="56515"/>
                </a:lnTo>
                <a:lnTo>
                  <a:pt x="46443" y="56578"/>
                </a:lnTo>
                <a:lnTo>
                  <a:pt x="46926" y="56502"/>
                </a:lnTo>
                <a:lnTo>
                  <a:pt x="47193" y="56388"/>
                </a:lnTo>
                <a:lnTo>
                  <a:pt x="47345" y="56324"/>
                </a:lnTo>
                <a:close/>
              </a:path>
              <a:path w="48259" h="71120">
                <a:moveTo>
                  <a:pt x="47904" y="55956"/>
                </a:moveTo>
                <a:lnTo>
                  <a:pt x="46913" y="56172"/>
                </a:lnTo>
                <a:lnTo>
                  <a:pt x="46977" y="55549"/>
                </a:lnTo>
                <a:lnTo>
                  <a:pt x="46355" y="55816"/>
                </a:lnTo>
                <a:lnTo>
                  <a:pt x="46151" y="55905"/>
                </a:lnTo>
                <a:lnTo>
                  <a:pt x="46380" y="55956"/>
                </a:lnTo>
                <a:lnTo>
                  <a:pt x="46901" y="56172"/>
                </a:lnTo>
                <a:lnTo>
                  <a:pt x="45910" y="56388"/>
                </a:lnTo>
                <a:lnTo>
                  <a:pt x="45199" y="56680"/>
                </a:lnTo>
                <a:lnTo>
                  <a:pt x="47167" y="56273"/>
                </a:lnTo>
                <a:lnTo>
                  <a:pt x="47904" y="55956"/>
                </a:lnTo>
                <a:close/>
              </a:path>
            </a:pathLst>
          </a:custGeom>
          <a:solidFill>
            <a:srgbClr val="B88F51"/>
          </a:solidFill>
        </p:spPr>
        <p:txBody>
          <a:bodyPr wrap="square" lIns="0" tIns="0" rIns="0" bIns="0" rtlCol="0"/>
          <a:lstStyle/>
          <a:p>
            <a:endParaRPr sz="2511"/>
          </a:p>
        </p:txBody>
      </p:sp>
      <p:sp>
        <p:nvSpPr>
          <p:cNvPr id="234" name="bg object 234"/>
          <p:cNvSpPr/>
          <p:nvPr/>
        </p:nvSpPr>
        <p:spPr>
          <a:xfrm>
            <a:off x="7920704" y="338955"/>
            <a:ext cx="7144" cy="11509"/>
          </a:xfrm>
          <a:custGeom>
            <a:avLst/>
            <a:gdLst/>
            <a:ahLst/>
            <a:cxnLst/>
            <a:rect l="l" t="t" r="r" b="b"/>
            <a:pathLst>
              <a:path w="11429" h="18415">
                <a:moveTo>
                  <a:pt x="1295" y="7874"/>
                </a:moveTo>
                <a:lnTo>
                  <a:pt x="685" y="7962"/>
                </a:lnTo>
                <a:lnTo>
                  <a:pt x="406" y="8077"/>
                </a:lnTo>
                <a:lnTo>
                  <a:pt x="114" y="8204"/>
                </a:lnTo>
                <a:lnTo>
                  <a:pt x="736" y="8102"/>
                </a:lnTo>
                <a:lnTo>
                  <a:pt x="1295" y="7874"/>
                </a:lnTo>
                <a:close/>
              </a:path>
              <a:path w="11429" h="18415">
                <a:moveTo>
                  <a:pt x="1460" y="6921"/>
                </a:moveTo>
                <a:lnTo>
                  <a:pt x="977" y="6997"/>
                </a:lnTo>
                <a:lnTo>
                  <a:pt x="711" y="7112"/>
                </a:lnTo>
                <a:lnTo>
                  <a:pt x="558" y="7175"/>
                </a:lnTo>
                <a:lnTo>
                  <a:pt x="1041" y="7099"/>
                </a:lnTo>
                <a:lnTo>
                  <a:pt x="1308" y="6985"/>
                </a:lnTo>
                <a:lnTo>
                  <a:pt x="1460" y="6921"/>
                </a:lnTo>
                <a:close/>
              </a:path>
              <a:path w="11429" h="18415">
                <a:moveTo>
                  <a:pt x="1485" y="11036"/>
                </a:moveTo>
                <a:lnTo>
                  <a:pt x="1282" y="10604"/>
                </a:lnTo>
                <a:lnTo>
                  <a:pt x="1206" y="10464"/>
                </a:lnTo>
                <a:lnTo>
                  <a:pt x="838" y="11125"/>
                </a:lnTo>
                <a:lnTo>
                  <a:pt x="1485" y="11036"/>
                </a:lnTo>
                <a:close/>
              </a:path>
              <a:path w="11429" h="18415">
                <a:moveTo>
                  <a:pt x="1524" y="6667"/>
                </a:moveTo>
                <a:lnTo>
                  <a:pt x="977" y="6769"/>
                </a:lnTo>
                <a:lnTo>
                  <a:pt x="1244" y="6248"/>
                </a:lnTo>
                <a:lnTo>
                  <a:pt x="520" y="6553"/>
                </a:lnTo>
                <a:lnTo>
                  <a:pt x="381" y="6616"/>
                </a:lnTo>
                <a:lnTo>
                  <a:pt x="546" y="6654"/>
                </a:lnTo>
                <a:lnTo>
                  <a:pt x="762" y="6832"/>
                </a:lnTo>
                <a:lnTo>
                  <a:pt x="635" y="6883"/>
                </a:lnTo>
                <a:lnTo>
                  <a:pt x="355" y="7010"/>
                </a:lnTo>
                <a:lnTo>
                  <a:pt x="889" y="6921"/>
                </a:lnTo>
                <a:lnTo>
                  <a:pt x="1244" y="6794"/>
                </a:lnTo>
                <a:lnTo>
                  <a:pt x="1524" y="6667"/>
                </a:lnTo>
                <a:close/>
              </a:path>
              <a:path w="11429" h="18415">
                <a:moveTo>
                  <a:pt x="1524" y="5295"/>
                </a:moveTo>
                <a:lnTo>
                  <a:pt x="1041" y="5372"/>
                </a:lnTo>
                <a:lnTo>
                  <a:pt x="774" y="5486"/>
                </a:lnTo>
                <a:lnTo>
                  <a:pt x="622" y="5549"/>
                </a:lnTo>
                <a:lnTo>
                  <a:pt x="1104" y="5473"/>
                </a:lnTo>
                <a:lnTo>
                  <a:pt x="1371" y="5359"/>
                </a:lnTo>
                <a:lnTo>
                  <a:pt x="1524" y="5295"/>
                </a:lnTo>
                <a:close/>
              </a:path>
              <a:path w="11429" h="18415">
                <a:moveTo>
                  <a:pt x="1663" y="9601"/>
                </a:moveTo>
                <a:lnTo>
                  <a:pt x="228" y="10058"/>
                </a:lnTo>
                <a:lnTo>
                  <a:pt x="1206" y="10464"/>
                </a:lnTo>
                <a:lnTo>
                  <a:pt x="1625" y="9677"/>
                </a:lnTo>
                <a:close/>
              </a:path>
              <a:path w="11429" h="18415">
                <a:moveTo>
                  <a:pt x="1752" y="5918"/>
                </a:moveTo>
                <a:lnTo>
                  <a:pt x="1270" y="5994"/>
                </a:lnTo>
                <a:lnTo>
                  <a:pt x="1003" y="6108"/>
                </a:lnTo>
                <a:lnTo>
                  <a:pt x="850" y="6172"/>
                </a:lnTo>
                <a:lnTo>
                  <a:pt x="1333" y="6096"/>
                </a:lnTo>
                <a:lnTo>
                  <a:pt x="1600" y="5981"/>
                </a:lnTo>
                <a:lnTo>
                  <a:pt x="1752" y="5918"/>
                </a:lnTo>
                <a:close/>
              </a:path>
              <a:path w="11429" h="18415">
                <a:moveTo>
                  <a:pt x="1816" y="5410"/>
                </a:moveTo>
                <a:lnTo>
                  <a:pt x="1117" y="5499"/>
                </a:lnTo>
                <a:lnTo>
                  <a:pt x="825" y="5626"/>
                </a:lnTo>
                <a:lnTo>
                  <a:pt x="457" y="5778"/>
                </a:lnTo>
                <a:lnTo>
                  <a:pt x="1155" y="5702"/>
                </a:lnTo>
                <a:lnTo>
                  <a:pt x="1447" y="5575"/>
                </a:lnTo>
                <a:lnTo>
                  <a:pt x="1816" y="5410"/>
                </a:lnTo>
                <a:close/>
              </a:path>
              <a:path w="11429" h="18415">
                <a:moveTo>
                  <a:pt x="1841" y="8305"/>
                </a:moveTo>
                <a:lnTo>
                  <a:pt x="1219" y="8572"/>
                </a:lnTo>
                <a:lnTo>
                  <a:pt x="1016" y="8661"/>
                </a:lnTo>
                <a:lnTo>
                  <a:pt x="1244" y="8699"/>
                </a:lnTo>
                <a:lnTo>
                  <a:pt x="1778" y="8928"/>
                </a:lnTo>
                <a:lnTo>
                  <a:pt x="1841" y="8305"/>
                </a:lnTo>
                <a:close/>
              </a:path>
              <a:path w="11429" h="18415">
                <a:moveTo>
                  <a:pt x="2425" y="6553"/>
                </a:moveTo>
                <a:lnTo>
                  <a:pt x="2286" y="5842"/>
                </a:lnTo>
                <a:lnTo>
                  <a:pt x="1638" y="6121"/>
                </a:lnTo>
                <a:lnTo>
                  <a:pt x="1333" y="6248"/>
                </a:lnTo>
                <a:lnTo>
                  <a:pt x="1752" y="6451"/>
                </a:lnTo>
                <a:lnTo>
                  <a:pt x="2425" y="6553"/>
                </a:lnTo>
                <a:close/>
              </a:path>
              <a:path w="11429" h="18415">
                <a:moveTo>
                  <a:pt x="2794" y="9055"/>
                </a:moveTo>
                <a:lnTo>
                  <a:pt x="1866" y="8928"/>
                </a:lnTo>
                <a:lnTo>
                  <a:pt x="1371" y="9017"/>
                </a:lnTo>
                <a:lnTo>
                  <a:pt x="342" y="9194"/>
                </a:lnTo>
                <a:lnTo>
                  <a:pt x="596" y="9893"/>
                </a:lnTo>
                <a:lnTo>
                  <a:pt x="1549" y="9525"/>
                </a:lnTo>
                <a:lnTo>
                  <a:pt x="2794" y="9055"/>
                </a:lnTo>
                <a:close/>
              </a:path>
              <a:path w="11429" h="18415">
                <a:moveTo>
                  <a:pt x="3136" y="2971"/>
                </a:moveTo>
                <a:lnTo>
                  <a:pt x="2971" y="2400"/>
                </a:lnTo>
                <a:lnTo>
                  <a:pt x="2349" y="2667"/>
                </a:lnTo>
                <a:lnTo>
                  <a:pt x="1892" y="2857"/>
                </a:lnTo>
                <a:lnTo>
                  <a:pt x="2476" y="3060"/>
                </a:lnTo>
                <a:lnTo>
                  <a:pt x="2692" y="3162"/>
                </a:lnTo>
                <a:lnTo>
                  <a:pt x="1993" y="3454"/>
                </a:lnTo>
                <a:lnTo>
                  <a:pt x="1511" y="3657"/>
                </a:lnTo>
                <a:lnTo>
                  <a:pt x="2133" y="3886"/>
                </a:lnTo>
                <a:lnTo>
                  <a:pt x="2374" y="4127"/>
                </a:lnTo>
                <a:lnTo>
                  <a:pt x="1892" y="4241"/>
                </a:lnTo>
                <a:lnTo>
                  <a:pt x="1651" y="4318"/>
                </a:lnTo>
                <a:lnTo>
                  <a:pt x="1104" y="4495"/>
                </a:lnTo>
                <a:lnTo>
                  <a:pt x="1358" y="4597"/>
                </a:lnTo>
                <a:lnTo>
                  <a:pt x="1219" y="4660"/>
                </a:lnTo>
                <a:lnTo>
                  <a:pt x="1841" y="4889"/>
                </a:lnTo>
                <a:lnTo>
                  <a:pt x="1993" y="5054"/>
                </a:lnTo>
                <a:lnTo>
                  <a:pt x="1765" y="5143"/>
                </a:lnTo>
                <a:lnTo>
                  <a:pt x="2057" y="5105"/>
                </a:lnTo>
                <a:lnTo>
                  <a:pt x="2298" y="5321"/>
                </a:lnTo>
                <a:lnTo>
                  <a:pt x="2425" y="4991"/>
                </a:lnTo>
                <a:lnTo>
                  <a:pt x="2667" y="4889"/>
                </a:lnTo>
                <a:lnTo>
                  <a:pt x="2451" y="4927"/>
                </a:lnTo>
                <a:lnTo>
                  <a:pt x="2844" y="3975"/>
                </a:lnTo>
                <a:lnTo>
                  <a:pt x="2692" y="4038"/>
                </a:lnTo>
                <a:lnTo>
                  <a:pt x="3009" y="3289"/>
                </a:lnTo>
                <a:lnTo>
                  <a:pt x="3060" y="3149"/>
                </a:lnTo>
                <a:lnTo>
                  <a:pt x="3136" y="2971"/>
                </a:lnTo>
                <a:close/>
              </a:path>
              <a:path w="11429" h="18415">
                <a:moveTo>
                  <a:pt x="3238" y="7213"/>
                </a:moveTo>
                <a:lnTo>
                  <a:pt x="1270" y="7251"/>
                </a:lnTo>
                <a:lnTo>
                  <a:pt x="0" y="7785"/>
                </a:lnTo>
                <a:lnTo>
                  <a:pt x="2451" y="7543"/>
                </a:lnTo>
                <a:lnTo>
                  <a:pt x="3238" y="7213"/>
                </a:lnTo>
                <a:close/>
              </a:path>
              <a:path w="11429" h="18415">
                <a:moveTo>
                  <a:pt x="3924" y="1130"/>
                </a:moveTo>
                <a:lnTo>
                  <a:pt x="3200" y="1435"/>
                </a:lnTo>
                <a:lnTo>
                  <a:pt x="3060" y="1498"/>
                </a:lnTo>
                <a:lnTo>
                  <a:pt x="3225" y="1536"/>
                </a:lnTo>
                <a:lnTo>
                  <a:pt x="3581" y="1790"/>
                </a:lnTo>
                <a:lnTo>
                  <a:pt x="3924" y="1130"/>
                </a:lnTo>
                <a:close/>
              </a:path>
              <a:path w="11429" h="18415">
                <a:moveTo>
                  <a:pt x="3937" y="8521"/>
                </a:moveTo>
                <a:lnTo>
                  <a:pt x="3454" y="8597"/>
                </a:lnTo>
                <a:lnTo>
                  <a:pt x="3187" y="8712"/>
                </a:lnTo>
                <a:lnTo>
                  <a:pt x="3035" y="8775"/>
                </a:lnTo>
                <a:lnTo>
                  <a:pt x="3517" y="8699"/>
                </a:lnTo>
                <a:lnTo>
                  <a:pt x="3784" y="8585"/>
                </a:lnTo>
                <a:lnTo>
                  <a:pt x="3937" y="8521"/>
                </a:lnTo>
                <a:close/>
              </a:path>
              <a:path w="11429" h="18415">
                <a:moveTo>
                  <a:pt x="4114" y="8305"/>
                </a:moveTo>
                <a:lnTo>
                  <a:pt x="3441" y="8394"/>
                </a:lnTo>
                <a:lnTo>
                  <a:pt x="3683" y="8293"/>
                </a:lnTo>
                <a:lnTo>
                  <a:pt x="3962" y="8166"/>
                </a:lnTo>
                <a:lnTo>
                  <a:pt x="3352" y="8267"/>
                </a:lnTo>
                <a:lnTo>
                  <a:pt x="3073" y="8382"/>
                </a:lnTo>
                <a:lnTo>
                  <a:pt x="2794" y="8509"/>
                </a:lnTo>
                <a:lnTo>
                  <a:pt x="3365" y="8420"/>
                </a:lnTo>
                <a:lnTo>
                  <a:pt x="3124" y="8521"/>
                </a:lnTo>
                <a:lnTo>
                  <a:pt x="2755" y="8674"/>
                </a:lnTo>
                <a:lnTo>
                  <a:pt x="3454" y="8597"/>
                </a:lnTo>
                <a:lnTo>
                  <a:pt x="3746" y="8470"/>
                </a:lnTo>
                <a:lnTo>
                  <a:pt x="4114" y="8305"/>
                </a:lnTo>
                <a:close/>
              </a:path>
              <a:path w="11429" h="18415">
                <a:moveTo>
                  <a:pt x="4203" y="8775"/>
                </a:moveTo>
                <a:lnTo>
                  <a:pt x="3263" y="8928"/>
                </a:lnTo>
                <a:lnTo>
                  <a:pt x="2159" y="9398"/>
                </a:lnTo>
                <a:lnTo>
                  <a:pt x="3873" y="8928"/>
                </a:lnTo>
                <a:lnTo>
                  <a:pt x="4203" y="8775"/>
                </a:lnTo>
                <a:close/>
              </a:path>
              <a:path w="11429" h="18415">
                <a:moveTo>
                  <a:pt x="4216" y="1879"/>
                </a:moveTo>
                <a:lnTo>
                  <a:pt x="2222" y="2311"/>
                </a:lnTo>
                <a:lnTo>
                  <a:pt x="1511" y="2603"/>
                </a:lnTo>
                <a:lnTo>
                  <a:pt x="3467" y="2197"/>
                </a:lnTo>
                <a:lnTo>
                  <a:pt x="4216" y="1879"/>
                </a:lnTo>
                <a:close/>
              </a:path>
              <a:path w="11429" h="18415">
                <a:moveTo>
                  <a:pt x="5346" y="3162"/>
                </a:moveTo>
                <a:lnTo>
                  <a:pt x="5334" y="2882"/>
                </a:lnTo>
                <a:lnTo>
                  <a:pt x="4991" y="3022"/>
                </a:lnTo>
                <a:lnTo>
                  <a:pt x="5346" y="3162"/>
                </a:lnTo>
                <a:close/>
              </a:path>
              <a:path w="11429" h="18415">
                <a:moveTo>
                  <a:pt x="5638" y="10820"/>
                </a:moveTo>
                <a:lnTo>
                  <a:pt x="4940" y="10909"/>
                </a:lnTo>
                <a:lnTo>
                  <a:pt x="4648" y="11036"/>
                </a:lnTo>
                <a:lnTo>
                  <a:pt x="4279" y="11188"/>
                </a:lnTo>
                <a:lnTo>
                  <a:pt x="4978" y="11099"/>
                </a:lnTo>
                <a:lnTo>
                  <a:pt x="5270" y="10985"/>
                </a:lnTo>
                <a:lnTo>
                  <a:pt x="5638" y="10820"/>
                </a:lnTo>
                <a:close/>
              </a:path>
              <a:path w="11429" h="18415">
                <a:moveTo>
                  <a:pt x="5638" y="3302"/>
                </a:moveTo>
                <a:lnTo>
                  <a:pt x="5346" y="3162"/>
                </a:lnTo>
                <a:lnTo>
                  <a:pt x="5346" y="3721"/>
                </a:lnTo>
                <a:lnTo>
                  <a:pt x="5638" y="3302"/>
                </a:lnTo>
                <a:close/>
              </a:path>
              <a:path w="11429" h="18415">
                <a:moveTo>
                  <a:pt x="5727" y="2667"/>
                </a:moveTo>
                <a:lnTo>
                  <a:pt x="5245" y="2743"/>
                </a:lnTo>
                <a:lnTo>
                  <a:pt x="4978" y="2857"/>
                </a:lnTo>
                <a:lnTo>
                  <a:pt x="4826" y="2921"/>
                </a:lnTo>
                <a:lnTo>
                  <a:pt x="5308" y="2844"/>
                </a:lnTo>
                <a:lnTo>
                  <a:pt x="5575" y="2730"/>
                </a:lnTo>
                <a:lnTo>
                  <a:pt x="5727" y="2667"/>
                </a:lnTo>
                <a:close/>
              </a:path>
              <a:path w="11429" h="18415">
                <a:moveTo>
                  <a:pt x="6083" y="2717"/>
                </a:moveTo>
                <a:lnTo>
                  <a:pt x="5969" y="1816"/>
                </a:lnTo>
                <a:lnTo>
                  <a:pt x="5575" y="1854"/>
                </a:lnTo>
                <a:lnTo>
                  <a:pt x="5308" y="1968"/>
                </a:lnTo>
                <a:lnTo>
                  <a:pt x="5156" y="2032"/>
                </a:lnTo>
                <a:lnTo>
                  <a:pt x="5588" y="1968"/>
                </a:lnTo>
                <a:lnTo>
                  <a:pt x="5346" y="2070"/>
                </a:lnTo>
                <a:lnTo>
                  <a:pt x="4889" y="2260"/>
                </a:lnTo>
                <a:lnTo>
                  <a:pt x="5473" y="2463"/>
                </a:lnTo>
                <a:lnTo>
                  <a:pt x="6083" y="2717"/>
                </a:lnTo>
                <a:close/>
              </a:path>
              <a:path w="11429" h="18415">
                <a:moveTo>
                  <a:pt x="6489" y="1130"/>
                </a:moveTo>
                <a:lnTo>
                  <a:pt x="5765" y="1435"/>
                </a:lnTo>
                <a:lnTo>
                  <a:pt x="5626" y="1498"/>
                </a:lnTo>
                <a:lnTo>
                  <a:pt x="5791" y="1536"/>
                </a:lnTo>
                <a:lnTo>
                  <a:pt x="6146" y="1803"/>
                </a:lnTo>
                <a:lnTo>
                  <a:pt x="6489" y="1130"/>
                </a:lnTo>
                <a:close/>
              </a:path>
              <a:path w="11429" h="18415">
                <a:moveTo>
                  <a:pt x="6629" y="11201"/>
                </a:moveTo>
                <a:lnTo>
                  <a:pt x="6362" y="10274"/>
                </a:lnTo>
                <a:lnTo>
                  <a:pt x="5905" y="9131"/>
                </a:lnTo>
                <a:lnTo>
                  <a:pt x="5422" y="7747"/>
                </a:lnTo>
                <a:lnTo>
                  <a:pt x="6223" y="6565"/>
                </a:lnTo>
                <a:lnTo>
                  <a:pt x="5118" y="6883"/>
                </a:lnTo>
                <a:lnTo>
                  <a:pt x="4889" y="8039"/>
                </a:lnTo>
                <a:lnTo>
                  <a:pt x="5295" y="9207"/>
                </a:lnTo>
                <a:lnTo>
                  <a:pt x="5270" y="9994"/>
                </a:lnTo>
                <a:lnTo>
                  <a:pt x="4673" y="10058"/>
                </a:lnTo>
                <a:lnTo>
                  <a:pt x="4902" y="9956"/>
                </a:lnTo>
                <a:lnTo>
                  <a:pt x="5054" y="9893"/>
                </a:lnTo>
                <a:lnTo>
                  <a:pt x="4572" y="9969"/>
                </a:lnTo>
                <a:lnTo>
                  <a:pt x="4305" y="10083"/>
                </a:lnTo>
                <a:lnTo>
                  <a:pt x="4152" y="10147"/>
                </a:lnTo>
                <a:lnTo>
                  <a:pt x="4584" y="10083"/>
                </a:lnTo>
                <a:lnTo>
                  <a:pt x="4343" y="10185"/>
                </a:lnTo>
                <a:lnTo>
                  <a:pt x="3975" y="10337"/>
                </a:lnTo>
                <a:lnTo>
                  <a:pt x="4673" y="10261"/>
                </a:lnTo>
                <a:lnTo>
                  <a:pt x="4965" y="10134"/>
                </a:lnTo>
                <a:lnTo>
                  <a:pt x="5270" y="10007"/>
                </a:lnTo>
                <a:lnTo>
                  <a:pt x="5270" y="10604"/>
                </a:lnTo>
                <a:lnTo>
                  <a:pt x="6629" y="11201"/>
                </a:lnTo>
                <a:close/>
              </a:path>
              <a:path w="11429" h="18415">
                <a:moveTo>
                  <a:pt x="6756" y="4064"/>
                </a:moveTo>
                <a:lnTo>
                  <a:pt x="5207" y="4267"/>
                </a:lnTo>
                <a:lnTo>
                  <a:pt x="5346" y="3721"/>
                </a:lnTo>
                <a:lnTo>
                  <a:pt x="5105" y="4064"/>
                </a:lnTo>
                <a:lnTo>
                  <a:pt x="4991" y="4762"/>
                </a:lnTo>
                <a:lnTo>
                  <a:pt x="5168" y="4838"/>
                </a:lnTo>
                <a:lnTo>
                  <a:pt x="3911" y="6578"/>
                </a:lnTo>
                <a:lnTo>
                  <a:pt x="4940" y="6400"/>
                </a:lnTo>
                <a:lnTo>
                  <a:pt x="6083" y="5638"/>
                </a:lnTo>
                <a:lnTo>
                  <a:pt x="4864" y="5410"/>
                </a:lnTo>
                <a:lnTo>
                  <a:pt x="5105" y="5029"/>
                </a:lnTo>
                <a:lnTo>
                  <a:pt x="5207" y="4851"/>
                </a:lnTo>
                <a:lnTo>
                  <a:pt x="6388" y="4267"/>
                </a:lnTo>
                <a:lnTo>
                  <a:pt x="6756" y="4064"/>
                </a:lnTo>
                <a:close/>
              </a:path>
              <a:path w="11429" h="18415">
                <a:moveTo>
                  <a:pt x="7353" y="14211"/>
                </a:moveTo>
                <a:lnTo>
                  <a:pt x="6743" y="14300"/>
                </a:lnTo>
                <a:lnTo>
                  <a:pt x="6464" y="14414"/>
                </a:lnTo>
                <a:lnTo>
                  <a:pt x="6184" y="14541"/>
                </a:lnTo>
                <a:lnTo>
                  <a:pt x="6794" y="14439"/>
                </a:lnTo>
                <a:lnTo>
                  <a:pt x="7353" y="14211"/>
                </a:lnTo>
                <a:close/>
              </a:path>
              <a:path w="11429" h="18415">
                <a:moveTo>
                  <a:pt x="7353" y="0"/>
                </a:moveTo>
                <a:lnTo>
                  <a:pt x="6870" y="76"/>
                </a:lnTo>
                <a:lnTo>
                  <a:pt x="6604" y="190"/>
                </a:lnTo>
                <a:lnTo>
                  <a:pt x="6451" y="254"/>
                </a:lnTo>
                <a:lnTo>
                  <a:pt x="6934" y="177"/>
                </a:lnTo>
                <a:lnTo>
                  <a:pt x="7200" y="63"/>
                </a:lnTo>
                <a:lnTo>
                  <a:pt x="7353" y="0"/>
                </a:lnTo>
                <a:close/>
              </a:path>
              <a:path w="11429" h="18415">
                <a:moveTo>
                  <a:pt x="7594" y="5740"/>
                </a:moveTo>
                <a:lnTo>
                  <a:pt x="6985" y="5842"/>
                </a:lnTo>
                <a:lnTo>
                  <a:pt x="6705" y="5956"/>
                </a:lnTo>
                <a:lnTo>
                  <a:pt x="6426" y="6083"/>
                </a:lnTo>
                <a:lnTo>
                  <a:pt x="7035" y="5981"/>
                </a:lnTo>
                <a:lnTo>
                  <a:pt x="7315" y="5867"/>
                </a:lnTo>
                <a:lnTo>
                  <a:pt x="7594" y="5740"/>
                </a:lnTo>
                <a:close/>
              </a:path>
              <a:path w="11429" h="18415">
                <a:moveTo>
                  <a:pt x="7607" y="6197"/>
                </a:moveTo>
                <a:lnTo>
                  <a:pt x="7124" y="6273"/>
                </a:lnTo>
                <a:lnTo>
                  <a:pt x="6858" y="6388"/>
                </a:lnTo>
                <a:lnTo>
                  <a:pt x="6705" y="6451"/>
                </a:lnTo>
                <a:lnTo>
                  <a:pt x="7188" y="6375"/>
                </a:lnTo>
                <a:lnTo>
                  <a:pt x="7454" y="6261"/>
                </a:lnTo>
                <a:lnTo>
                  <a:pt x="7607" y="6197"/>
                </a:lnTo>
                <a:close/>
              </a:path>
              <a:path w="11429" h="18415">
                <a:moveTo>
                  <a:pt x="7607" y="2540"/>
                </a:moveTo>
                <a:lnTo>
                  <a:pt x="7124" y="2616"/>
                </a:lnTo>
                <a:lnTo>
                  <a:pt x="6858" y="2730"/>
                </a:lnTo>
                <a:lnTo>
                  <a:pt x="6705" y="2794"/>
                </a:lnTo>
                <a:lnTo>
                  <a:pt x="7188" y="2717"/>
                </a:lnTo>
                <a:lnTo>
                  <a:pt x="7454" y="2603"/>
                </a:lnTo>
                <a:lnTo>
                  <a:pt x="7607" y="2540"/>
                </a:lnTo>
                <a:close/>
              </a:path>
              <a:path w="11429" h="18415">
                <a:moveTo>
                  <a:pt x="8128" y="2197"/>
                </a:moveTo>
                <a:lnTo>
                  <a:pt x="7645" y="2273"/>
                </a:lnTo>
                <a:lnTo>
                  <a:pt x="7378" y="2387"/>
                </a:lnTo>
                <a:lnTo>
                  <a:pt x="7226" y="2451"/>
                </a:lnTo>
                <a:lnTo>
                  <a:pt x="7708" y="2374"/>
                </a:lnTo>
                <a:lnTo>
                  <a:pt x="7975" y="2260"/>
                </a:lnTo>
                <a:lnTo>
                  <a:pt x="8128" y="2197"/>
                </a:lnTo>
                <a:close/>
              </a:path>
              <a:path w="11429" h="18415">
                <a:moveTo>
                  <a:pt x="8178" y="10718"/>
                </a:moveTo>
                <a:lnTo>
                  <a:pt x="6629" y="11201"/>
                </a:lnTo>
                <a:lnTo>
                  <a:pt x="5956" y="11722"/>
                </a:lnTo>
                <a:lnTo>
                  <a:pt x="6146" y="11849"/>
                </a:lnTo>
                <a:lnTo>
                  <a:pt x="6680" y="11353"/>
                </a:lnTo>
                <a:lnTo>
                  <a:pt x="8178" y="10718"/>
                </a:lnTo>
                <a:close/>
              </a:path>
              <a:path w="11429" h="18415">
                <a:moveTo>
                  <a:pt x="8216" y="1943"/>
                </a:moveTo>
                <a:lnTo>
                  <a:pt x="7277" y="2095"/>
                </a:lnTo>
                <a:lnTo>
                  <a:pt x="6172" y="2565"/>
                </a:lnTo>
                <a:lnTo>
                  <a:pt x="7886" y="2095"/>
                </a:lnTo>
                <a:lnTo>
                  <a:pt x="8216" y="1943"/>
                </a:lnTo>
                <a:close/>
              </a:path>
              <a:path w="11429" h="18415">
                <a:moveTo>
                  <a:pt x="8559" y="1181"/>
                </a:moveTo>
                <a:lnTo>
                  <a:pt x="7950" y="1270"/>
                </a:lnTo>
                <a:lnTo>
                  <a:pt x="7670" y="1384"/>
                </a:lnTo>
                <a:lnTo>
                  <a:pt x="7391" y="1511"/>
                </a:lnTo>
                <a:lnTo>
                  <a:pt x="8001" y="1409"/>
                </a:lnTo>
                <a:lnTo>
                  <a:pt x="8559" y="1181"/>
                </a:lnTo>
                <a:close/>
              </a:path>
              <a:path w="11429" h="18415">
                <a:moveTo>
                  <a:pt x="8712" y="13246"/>
                </a:moveTo>
                <a:lnTo>
                  <a:pt x="5143" y="13500"/>
                </a:lnTo>
                <a:lnTo>
                  <a:pt x="3835" y="14058"/>
                </a:lnTo>
                <a:lnTo>
                  <a:pt x="4279" y="14008"/>
                </a:lnTo>
                <a:lnTo>
                  <a:pt x="4419" y="14084"/>
                </a:lnTo>
                <a:lnTo>
                  <a:pt x="4813" y="14465"/>
                </a:lnTo>
                <a:lnTo>
                  <a:pt x="5016" y="13906"/>
                </a:lnTo>
                <a:lnTo>
                  <a:pt x="8115" y="13500"/>
                </a:lnTo>
                <a:lnTo>
                  <a:pt x="8712" y="13246"/>
                </a:lnTo>
                <a:close/>
              </a:path>
              <a:path w="11429" h="18415">
                <a:moveTo>
                  <a:pt x="8737" y="1397"/>
                </a:moveTo>
                <a:lnTo>
                  <a:pt x="8039" y="1473"/>
                </a:lnTo>
                <a:lnTo>
                  <a:pt x="7747" y="1600"/>
                </a:lnTo>
                <a:lnTo>
                  <a:pt x="7378" y="1752"/>
                </a:lnTo>
                <a:lnTo>
                  <a:pt x="8077" y="1676"/>
                </a:lnTo>
                <a:lnTo>
                  <a:pt x="8369" y="1549"/>
                </a:lnTo>
                <a:lnTo>
                  <a:pt x="8737" y="1397"/>
                </a:lnTo>
                <a:close/>
              </a:path>
              <a:path w="11429" h="18415">
                <a:moveTo>
                  <a:pt x="8788" y="2146"/>
                </a:moveTo>
                <a:lnTo>
                  <a:pt x="7467" y="2641"/>
                </a:lnTo>
                <a:lnTo>
                  <a:pt x="7315" y="2705"/>
                </a:lnTo>
                <a:lnTo>
                  <a:pt x="7556" y="2755"/>
                </a:lnTo>
                <a:lnTo>
                  <a:pt x="6858" y="3327"/>
                </a:lnTo>
                <a:lnTo>
                  <a:pt x="7239" y="3492"/>
                </a:lnTo>
                <a:lnTo>
                  <a:pt x="7226" y="3797"/>
                </a:lnTo>
                <a:lnTo>
                  <a:pt x="7226" y="3975"/>
                </a:lnTo>
                <a:lnTo>
                  <a:pt x="6692" y="5283"/>
                </a:lnTo>
                <a:lnTo>
                  <a:pt x="6997" y="4876"/>
                </a:lnTo>
                <a:lnTo>
                  <a:pt x="7594" y="4064"/>
                </a:lnTo>
                <a:lnTo>
                  <a:pt x="7467" y="3200"/>
                </a:lnTo>
                <a:lnTo>
                  <a:pt x="7569" y="2933"/>
                </a:lnTo>
                <a:lnTo>
                  <a:pt x="8788" y="2146"/>
                </a:lnTo>
                <a:close/>
              </a:path>
              <a:path w="11429" h="18415">
                <a:moveTo>
                  <a:pt x="8928" y="11988"/>
                </a:moveTo>
                <a:lnTo>
                  <a:pt x="6616" y="12052"/>
                </a:lnTo>
                <a:lnTo>
                  <a:pt x="6032" y="12306"/>
                </a:lnTo>
                <a:lnTo>
                  <a:pt x="6184" y="12039"/>
                </a:lnTo>
                <a:lnTo>
                  <a:pt x="6870" y="11887"/>
                </a:lnTo>
                <a:lnTo>
                  <a:pt x="7620" y="11569"/>
                </a:lnTo>
                <a:lnTo>
                  <a:pt x="6286" y="11861"/>
                </a:lnTo>
                <a:lnTo>
                  <a:pt x="6083" y="11912"/>
                </a:lnTo>
                <a:lnTo>
                  <a:pt x="5676" y="12001"/>
                </a:lnTo>
                <a:lnTo>
                  <a:pt x="5676" y="12141"/>
                </a:lnTo>
                <a:lnTo>
                  <a:pt x="5676" y="12001"/>
                </a:lnTo>
                <a:lnTo>
                  <a:pt x="5575" y="10934"/>
                </a:lnTo>
                <a:lnTo>
                  <a:pt x="4737" y="11290"/>
                </a:lnTo>
                <a:lnTo>
                  <a:pt x="3708" y="11722"/>
                </a:lnTo>
                <a:lnTo>
                  <a:pt x="3568" y="11836"/>
                </a:lnTo>
                <a:lnTo>
                  <a:pt x="4457" y="10744"/>
                </a:lnTo>
                <a:lnTo>
                  <a:pt x="4686" y="10642"/>
                </a:lnTo>
                <a:lnTo>
                  <a:pt x="4508" y="10680"/>
                </a:lnTo>
                <a:lnTo>
                  <a:pt x="1485" y="11036"/>
                </a:lnTo>
                <a:lnTo>
                  <a:pt x="1638" y="11366"/>
                </a:lnTo>
                <a:lnTo>
                  <a:pt x="1714" y="11798"/>
                </a:lnTo>
                <a:lnTo>
                  <a:pt x="2006" y="12598"/>
                </a:lnTo>
                <a:lnTo>
                  <a:pt x="2197" y="13500"/>
                </a:lnTo>
                <a:lnTo>
                  <a:pt x="3213" y="12268"/>
                </a:lnTo>
                <a:lnTo>
                  <a:pt x="3390" y="12446"/>
                </a:lnTo>
                <a:lnTo>
                  <a:pt x="3238" y="12509"/>
                </a:lnTo>
                <a:lnTo>
                  <a:pt x="3035" y="12598"/>
                </a:lnTo>
                <a:lnTo>
                  <a:pt x="3276" y="12636"/>
                </a:lnTo>
                <a:lnTo>
                  <a:pt x="3670" y="13017"/>
                </a:lnTo>
                <a:lnTo>
                  <a:pt x="3975" y="12192"/>
                </a:lnTo>
                <a:lnTo>
                  <a:pt x="3556" y="12369"/>
                </a:lnTo>
                <a:lnTo>
                  <a:pt x="3797" y="11747"/>
                </a:lnTo>
                <a:lnTo>
                  <a:pt x="4978" y="12065"/>
                </a:lnTo>
                <a:lnTo>
                  <a:pt x="5092" y="12230"/>
                </a:lnTo>
                <a:lnTo>
                  <a:pt x="4914" y="12293"/>
                </a:lnTo>
                <a:lnTo>
                  <a:pt x="5118" y="12255"/>
                </a:lnTo>
                <a:lnTo>
                  <a:pt x="5219" y="12395"/>
                </a:lnTo>
                <a:lnTo>
                  <a:pt x="3479" y="13385"/>
                </a:lnTo>
                <a:lnTo>
                  <a:pt x="5524" y="12801"/>
                </a:lnTo>
                <a:lnTo>
                  <a:pt x="5867" y="12700"/>
                </a:lnTo>
                <a:lnTo>
                  <a:pt x="6146" y="12623"/>
                </a:lnTo>
                <a:lnTo>
                  <a:pt x="5867" y="12585"/>
                </a:lnTo>
                <a:lnTo>
                  <a:pt x="8216" y="12293"/>
                </a:lnTo>
                <a:lnTo>
                  <a:pt x="8928" y="11988"/>
                </a:lnTo>
                <a:close/>
              </a:path>
              <a:path w="11429" h="18415">
                <a:moveTo>
                  <a:pt x="9398" y="4102"/>
                </a:moveTo>
                <a:lnTo>
                  <a:pt x="7391" y="4749"/>
                </a:lnTo>
                <a:lnTo>
                  <a:pt x="6629" y="5473"/>
                </a:lnTo>
                <a:lnTo>
                  <a:pt x="6197" y="6007"/>
                </a:lnTo>
                <a:lnTo>
                  <a:pt x="4940" y="6400"/>
                </a:lnTo>
                <a:lnTo>
                  <a:pt x="4495" y="6731"/>
                </a:lnTo>
                <a:lnTo>
                  <a:pt x="4152" y="6870"/>
                </a:lnTo>
                <a:lnTo>
                  <a:pt x="4737" y="6794"/>
                </a:lnTo>
                <a:lnTo>
                  <a:pt x="4483" y="6896"/>
                </a:lnTo>
                <a:lnTo>
                  <a:pt x="4330" y="6959"/>
                </a:lnTo>
                <a:lnTo>
                  <a:pt x="4813" y="6883"/>
                </a:lnTo>
                <a:lnTo>
                  <a:pt x="5080" y="6769"/>
                </a:lnTo>
                <a:lnTo>
                  <a:pt x="5232" y="6705"/>
                </a:lnTo>
                <a:lnTo>
                  <a:pt x="4762" y="6781"/>
                </a:lnTo>
                <a:lnTo>
                  <a:pt x="5041" y="6667"/>
                </a:lnTo>
                <a:lnTo>
                  <a:pt x="5321" y="6540"/>
                </a:lnTo>
                <a:lnTo>
                  <a:pt x="4838" y="6629"/>
                </a:lnTo>
                <a:lnTo>
                  <a:pt x="6134" y="6083"/>
                </a:lnTo>
                <a:lnTo>
                  <a:pt x="5930" y="6337"/>
                </a:lnTo>
                <a:lnTo>
                  <a:pt x="6692" y="5842"/>
                </a:lnTo>
                <a:lnTo>
                  <a:pt x="9398" y="4102"/>
                </a:lnTo>
                <a:close/>
              </a:path>
              <a:path w="11429" h="18415">
                <a:moveTo>
                  <a:pt x="9982" y="190"/>
                </a:moveTo>
                <a:lnTo>
                  <a:pt x="9499" y="266"/>
                </a:lnTo>
                <a:lnTo>
                  <a:pt x="9232" y="381"/>
                </a:lnTo>
                <a:lnTo>
                  <a:pt x="9080" y="444"/>
                </a:lnTo>
                <a:lnTo>
                  <a:pt x="9563" y="368"/>
                </a:lnTo>
                <a:lnTo>
                  <a:pt x="9829" y="254"/>
                </a:lnTo>
                <a:lnTo>
                  <a:pt x="9982" y="190"/>
                </a:lnTo>
                <a:close/>
              </a:path>
              <a:path w="11429" h="18415">
                <a:moveTo>
                  <a:pt x="10807" y="17386"/>
                </a:moveTo>
                <a:lnTo>
                  <a:pt x="8788" y="17373"/>
                </a:lnTo>
                <a:lnTo>
                  <a:pt x="8521" y="16916"/>
                </a:lnTo>
                <a:lnTo>
                  <a:pt x="8890" y="16738"/>
                </a:lnTo>
                <a:lnTo>
                  <a:pt x="8420" y="16471"/>
                </a:lnTo>
                <a:lnTo>
                  <a:pt x="8318" y="16205"/>
                </a:lnTo>
                <a:lnTo>
                  <a:pt x="8648" y="16052"/>
                </a:lnTo>
                <a:lnTo>
                  <a:pt x="8280" y="16116"/>
                </a:lnTo>
                <a:lnTo>
                  <a:pt x="8445" y="15062"/>
                </a:lnTo>
                <a:lnTo>
                  <a:pt x="8026" y="15240"/>
                </a:lnTo>
                <a:lnTo>
                  <a:pt x="8178" y="14287"/>
                </a:lnTo>
                <a:lnTo>
                  <a:pt x="7569" y="14541"/>
                </a:lnTo>
                <a:lnTo>
                  <a:pt x="7823" y="14058"/>
                </a:lnTo>
                <a:lnTo>
                  <a:pt x="7099" y="14363"/>
                </a:lnTo>
                <a:lnTo>
                  <a:pt x="6959" y="14427"/>
                </a:lnTo>
                <a:lnTo>
                  <a:pt x="7124" y="14465"/>
                </a:lnTo>
                <a:lnTo>
                  <a:pt x="7340" y="14643"/>
                </a:lnTo>
                <a:lnTo>
                  <a:pt x="7213" y="14693"/>
                </a:lnTo>
                <a:lnTo>
                  <a:pt x="6667" y="14922"/>
                </a:lnTo>
                <a:lnTo>
                  <a:pt x="7366" y="15214"/>
                </a:lnTo>
                <a:lnTo>
                  <a:pt x="7632" y="15405"/>
                </a:lnTo>
                <a:lnTo>
                  <a:pt x="7480" y="15468"/>
                </a:lnTo>
                <a:lnTo>
                  <a:pt x="6934" y="15697"/>
                </a:lnTo>
                <a:lnTo>
                  <a:pt x="7632" y="15989"/>
                </a:lnTo>
                <a:lnTo>
                  <a:pt x="7924" y="16205"/>
                </a:lnTo>
                <a:lnTo>
                  <a:pt x="7759" y="16268"/>
                </a:lnTo>
                <a:lnTo>
                  <a:pt x="7480" y="16383"/>
                </a:lnTo>
                <a:lnTo>
                  <a:pt x="8064" y="16306"/>
                </a:lnTo>
                <a:lnTo>
                  <a:pt x="7239" y="17183"/>
                </a:lnTo>
                <a:lnTo>
                  <a:pt x="8051" y="17335"/>
                </a:lnTo>
                <a:lnTo>
                  <a:pt x="8267" y="17729"/>
                </a:lnTo>
                <a:lnTo>
                  <a:pt x="8420" y="17983"/>
                </a:lnTo>
                <a:lnTo>
                  <a:pt x="9652" y="17983"/>
                </a:lnTo>
                <a:lnTo>
                  <a:pt x="10807" y="17386"/>
                </a:lnTo>
                <a:close/>
              </a:path>
            </a:pathLst>
          </a:custGeom>
          <a:solidFill>
            <a:srgbClr val="B88F51"/>
          </a:solidFill>
        </p:spPr>
        <p:txBody>
          <a:bodyPr wrap="square" lIns="0" tIns="0" rIns="0" bIns="0" rtlCol="0"/>
          <a:lstStyle/>
          <a:p>
            <a:endParaRPr sz="2511"/>
          </a:p>
        </p:txBody>
      </p:sp>
      <p:sp>
        <p:nvSpPr>
          <p:cNvPr id="235" name="bg object 235"/>
          <p:cNvSpPr/>
          <p:nvPr/>
        </p:nvSpPr>
        <p:spPr>
          <a:xfrm>
            <a:off x="7919196" y="343090"/>
            <a:ext cx="27781" cy="35719"/>
          </a:xfrm>
          <a:custGeom>
            <a:avLst/>
            <a:gdLst/>
            <a:ahLst/>
            <a:cxnLst/>
            <a:rect l="l" t="t" r="r" b="b"/>
            <a:pathLst>
              <a:path w="44450" h="57150">
                <a:moveTo>
                  <a:pt x="1511" y="3695"/>
                </a:moveTo>
                <a:lnTo>
                  <a:pt x="546" y="4102"/>
                </a:lnTo>
                <a:lnTo>
                  <a:pt x="0" y="4330"/>
                </a:lnTo>
                <a:lnTo>
                  <a:pt x="698" y="4622"/>
                </a:lnTo>
                <a:lnTo>
                  <a:pt x="1308" y="5029"/>
                </a:lnTo>
                <a:lnTo>
                  <a:pt x="1511" y="3695"/>
                </a:lnTo>
                <a:close/>
              </a:path>
              <a:path w="44450" h="57150">
                <a:moveTo>
                  <a:pt x="1536" y="520"/>
                </a:moveTo>
                <a:lnTo>
                  <a:pt x="1003" y="609"/>
                </a:lnTo>
                <a:lnTo>
                  <a:pt x="1231" y="0"/>
                </a:lnTo>
                <a:lnTo>
                  <a:pt x="495" y="304"/>
                </a:lnTo>
                <a:lnTo>
                  <a:pt x="292" y="393"/>
                </a:lnTo>
                <a:lnTo>
                  <a:pt x="533" y="431"/>
                </a:lnTo>
                <a:lnTo>
                  <a:pt x="774" y="685"/>
                </a:lnTo>
                <a:lnTo>
                  <a:pt x="647" y="736"/>
                </a:lnTo>
                <a:lnTo>
                  <a:pt x="368" y="850"/>
                </a:lnTo>
                <a:lnTo>
                  <a:pt x="876" y="787"/>
                </a:lnTo>
                <a:lnTo>
                  <a:pt x="1257" y="647"/>
                </a:lnTo>
                <a:lnTo>
                  <a:pt x="1536" y="520"/>
                </a:lnTo>
                <a:close/>
              </a:path>
              <a:path w="44450" h="57150">
                <a:moveTo>
                  <a:pt x="1879" y="5562"/>
                </a:moveTo>
                <a:lnTo>
                  <a:pt x="1397" y="5638"/>
                </a:lnTo>
                <a:lnTo>
                  <a:pt x="1130" y="5753"/>
                </a:lnTo>
                <a:lnTo>
                  <a:pt x="977" y="5816"/>
                </a:lnTo>
                <a:lnTo>
                  <a:pt x="1460" y="5740"/>
                </a:lnTo>
                <a:lnTo>
                  <a:pt x="1727" y="5626"/>
                </a:lnTo>
                <a:lnTo>
                  <a:pt x="1879" y="5562"/>
                </a:lnTo>
                <a:close/>
              </a:path>
              <a:path w="44450" h="57150">
                <a:moveTo>
                  <a:pt x="2209" y="6083"/>
                </a:moveTo>
                <a:lnTo>
                  <a:pt x="1600" y="6184"/>
                </a:lnTo>
                <a:lnTo>
                  <a:pt x="1320" y="6299"/>
                </a:lnTo>
                <a:lnTo>
                  <a:pt x="1041" y="6426"/>
                </a:lnTo>
                <a:lnTo>
                  <a:pt x="1651" y="6324"/>
                </a:lnTo>
                <a:lnTo>
                  <a:pt x="1930" y="6210"/>
                </a:lnTo>
                <a:lnTo>
                  <a:pt x="2209" y="6083"/>
                </a:lnTo>
                <a:close/>
              </a:path>
              <a:path w="44450" h="57150">
                <a:moveTo>
                  <a:pt x="3708" y="1257"/>
                </a:moveTo>
                <a:lnTo>
                  <a:pt x="3098" y="1346"/>
                </a:lnTo>
                <a:lnTo>
                  <a:pt x="2819" y="1460"/>
                </a:lnTo>
                <a:lnTo>
                  <a:pt x="2527" y="1587"/>
                </a:lnTo>
                <a:lnTo>
                  <a:pt x="3149" y="1485"/>
                </a:lnTo>
                <a:lnTo>
                  <a:pt x="3708" y="1257"/>
                </a:lnTo>
                <a:close/>
              </a:path>
              <a:path w="44450" h="57150">
                <a:moveTo>
                  <a:pt x="17259" y="48221"/>
                </a:moveTo>
                <a:lnTo>
                  <a:pt x="17145" y="47904"/>
                </a:lnTo>
                <a:lnTo>
                  <a:pt x="16941" y="47650"/>
                </a:lnTo>
                <a:lnTo>
                  <a:pt x="14630" y="48920"/>
                </a:lnTo>
                <a:lnTo>
                  <a:pt x="17259" y="48221"/>
                </a:lnTo>
                <a:close/>
              </a:path>
              <a:path w="44450" h="57150">
                <a:moveTo>
                  <a:pt x="17500" y="48158"/>
                </a:moveTo>
                <a:lnTo>
                  <a:pt x="17259" y="48221"/>
                </a:lnTo>
                <a:lnTo>
                  <a:pt x="17437" y="48742"/>
                </a:lnTo>
                <a:lnTo>
                  <a:pt x="17500" y="48158"/>
                </a:lnTo>
                <a:close/>
              </a:path>
              <a:path w="44450" h="57150">
                <a:moveTo>
                  <a:pt x="20066" y="47777"/>
                </a:moveTo>
                <a:lnTo>
                  <a:pt x="19799" y="47777"/>
                </a:lnTo>
                <a:lnTo>
                  <a:pt x="20066" y="47777"/>
                </a:lnTo>
                <a:close/>
              </a:path>
              <a:path w="44450" h="57150">
                <a:moveTo>
                  <a:pt x="20574" y="51460"/>
                </a:moveTo>
                <a:lnTo>
                  <a:pt x="20485" y="51181"/>
                </a:lnTo>
                <a:lnTo>
                  <a:pt x="18161" y="49517"/>
                </a:lnTo>
                <a:lnTo>
                  <a:pt x="17602" y="49009"/>
                </a:lnTo>
                <a:lnTo>
                  <a:pt x="17487" y="48882"/>
                </a:lnTo>
                <a:lnTo>
                  <a:pt x="17437" y="48742"/>
                </a:lnTo>
                <a:lnTo>
                  <a:pt x="17272" y="50317"/>
                </a:lnTo>
                <a:lnTo>
                  <a:pt x="19799" y="51155"/>
                </a:lnTo>
                <a:lnTo>
                  <a:pt x="19900" y="51282"/>
                </a:lnTo>
                <a:lnTo>
                  <a:pt x="18237" y="53860"/>
                </a:lnTo>
                <a:lnTo>
                  <a:pt x="20574" y="51460"/>
                </a:lnTo>
                <a:close/>
              </a:path>
              <a:path w="44450" h="57150">
                <a:moveTo>
                  <a:pt x="20929" y="47650"/>
                </a:moveTo>
                <a:lnTo>
                  <a:pt x="20637" y="47777"/>
                </a:lnTo>
                <a:lnTo>
                  <a:pt x="20866" y="47726"/>
                </a:lnTo>
                <a:close/>
              </a:path>
              <a:path w="44450" h="57150">
                <a:moveTo>
                  <a:pt x="21183" y="45999"/>
                </a:moveTo>
                <a:lnTo>
                  <a:pt x="19443" y="46380"/>
                </a:lnTo>
                <a:lnTo>
                  <a:pt x="20269" y="46380"/>
                </a:lnTo>
                <a:lnTo>
                  <a:pt x="21183" y="45999"/>
                </a:lnTo>
                <a:close/>
              </a:path>
              <a:path w="44450" h="57150">
                <a:moveTo>
                  <a:pt x="22059" y="39408"/>
                </a:moveTo>
                <a:lnTo>
                  <a:pt x="21336" y="39687"/>
                </a:lnTo>
                <a:lnTo>
                  <a:pt x="21196" y="39738"/>
                </a:lnTo>
                <a:lnTo>
                  <a:pt x="21348" y="39738"/>
                </a:lnTo>
                <a:lnTo>
                  <a:pt x="21640" y="39839"/>
                </a:lnTo>
                <a:lnTo>
                  <a:pt x="22059" y="39408"/>
                </a:lnTo>
                <a:close/>
              </a:path>
              <a:path w="44450" h="57150">
                <a:moveTo>
                  <a:pt x="23139" y="40220"/>
                </a:moveTo>
                <a:lnTo>
                  <a:pt x="22796" y="40347"/>
                </a:lnTo>
                <a:lnTo>
                  <a:pt x="23114" y="40373"/>
                </a:lnTo>
                <a:lnTo>
                  <a:pt x="23139" y="40220"/>
                </a:lnTo>
                <a:close/>
              </a:path>
              <a:path w="44450" h="57150">
                <a:moveTo>
                  <a:pt x="23368" y="40411"/>
                </a:moveTo>
                <a:lnTo>
                  <a:pt x="23114" y="40373"/>
                </a:lnTo>
                <a:lnTo>
                  <a:pt x="23037" y="40690"/>
                </a:lnTo>
                <a:lnTo>
                  <a:pt x="23368" y="40411"/>
                </a:lnTo>
                <a:close/>
              </a:path>
              <a:path w="44450" h="57150">
                <a:moveTo>
                  <a:pt x="23444" y="42214"/>
                </a:moveTo>
                <a:lnTo>
                  <a:pt x="22339" y="42570"/>
                </a:lnTo>
                <a:lnTo>
                  <a:pt x="21945" y="43268"/>
                </a:lnTo>
                <a:lnTo>
                  <a:pt x="22161" y="43891"/>
                </a:lnTo>
                <a:lnTo>
                  <a:pt x="21932" y="44704"/>
                </a:lnTo>
                <a:lnTo>
                  <a:pt x="23139" y="44843"/>
                </a:lnTo>
                <a:lnTo>
                  <a:pt x="23025" y="44348"/>
                </a:lnTo>
                <a:lnTo>
                  <a:pt x="22758" y="43751"/>
                </a:lnTo>
                <a:lnTo>
                  <a:pt x="22504" y="43027"/>
                </a:lnTo>
                <a:lnTo>
                  <a:pt x="23444" y="42214"/>
                </a:lnTo>
                <a:close/>
              </a:path>
              <a:path w="44450" h="57150">
                <a:moveTo>
                  <a:pt x="23545" y="40043"/>
                </a:moveTo>
                <a:lnTo>
                  <a:pt x="23075" y="40157"/>
                </a:lnTo>
                <a:lnTo>
                  <a:pt x="22809" y="40259"/>
                </a:lnTo>
                <a:lnTo>
                  <a:pt x="22656" y="40322"/>
                </a:lnTo>
                <a:lnTo>
                  <a:pt x="23126" y="40208"/>
                </a:lnTo>
                <a:lnTo>
                  <a:pt x="23393" y="40093"/>
                </a:lnTo>
                <a:lnTo>
                  <a:pt x="23545" y="40043"/>
                </a:lnTo>
                <a:close/>
              </a:path>
              <a:path w="44450" h="57150">
                <a:moveTo>
                  <a:pt x="23901" y="39509"/>
                </a:moveTo>
                <a:lnTo>
                  <a:pt x="23279" y="39751"/>
                </a:lnTo>
                <a:lnTo>
                  <a:pt x="22821" y="39928"/>
                </a:lnTo>
                <a:lnTo>
                  <a:pt x="23355" y="39966"/>
                </a:lnTo>
                <a:lnTo>
                  <a:pt x="23876" y="40017"/>
                </a:lnTo>
                <a:lnTo>
                  <a:pt x="23901" y="39509"/>
                </a:lnTo>
                <a:close/>
              </a:path>
              <a:path w="44450" h="57150">
                <a:moveTo>
                  <a:pt x="23990" y="39458"/>
                </a:moveTo>
                <a:lnTo>
                  <a:pt x="23520" y="39585"/>
                </a:lnTo>
                <a:lnTo>
                  <a:pt x="23253" y="39687"/>
                </a:lnTo>
                <a:lnTo>
                  <a:pt x="23101" y="39751"/>
                </a:lnTo>
                <a:lnTo>
                  <a:pt x="23571" y="39624"/>
                </a:lnTo>
                <a:lnTo>
                  <a:pt x="23837" y="39522"/>
                </a:lnTo>
                <a:lnTo>
                  <a:pt x="23990" y="39458"/>
                </a:lnTo>
                <a:close/>
              </a:path>
              <a:path w="44450" h="57150">
                <a:moveTo>
                  <a:pt x="24320" y="40690"/>
                </a:moveTo>
                <a:lnTo>
                  <a:pt x="22821" y="41033"/>
                </a:lnTo>
                <a:lnTo>
                  <a:pt x="23025" y="40741"/>
                </a:lnTo>
                <a:lnTo>
                  <a:pt x="22631" y="41033"/>
                </a:lnTo>
                <a:lnTo>
                  <a:pt x="22529" y="41351"/>
                </a:lnTo>
                <a:lnTo>
                  <a:pt x="22694" y="41376"/>
                </a:lnTo>
                <a:lnTo>
                  <a:pt x="21247" y="42570"/>
                </a:lnTo>
                <a:lnTo>
                  <a:pt x="22250" y="42316"/>
                </a:lnTo>
                <a:lnTo>
                  <a:pt x="23444" y="41706"/>
                </a:lnTo>
                <a:lnTo>
                  <a:pt x="22326" y="41757"/>
                </a:lnTo>
                <a:lnTo>
                  <a:pt x="22606" y="41503"/>
                </a:lnTo>
                <a:lnTo>
                  <a:pt x="22733" y="41389"/>
                </a:lnTo>
                <a:lnTo>
                  <a:pt x="23571" y="41033"/>
                </a:lnTo>
                <a:lnTo>
                  <a:pt x="24320" y="40690"/>
                </a:lnTo>
                <a:close/>
              </a:path>
              <a:path w="44450" h="57150">
                <a:moveTo>
                  <a:pt x="24422" y="49555"/>
                </a:moveTo>
                <a:lnTo>
                  <a:pt x="24307" y="49339"/>
                </a:lnTo>
                <a:lnTo>
                  <a:pt x="24180" y="49187"/>
                </a:lnTo>
                <a:lnTo>
                  <a:pt x="24015" y="49530"/>
                </a:lnTo>
                <a:lnTo>
                  <a:pt x="24422" y="49555"/>
                </a:lnTo>
                <a:close/>
              </a:path>
              <a:path w="44450" h="57150">
                <a:moveTo>
                  <a:pt x="24485" y="46913"/>
                </a:moveTo>
                <a:lnTo>
                  <a:pt x="24396" y="46647"/>
                </a:lnTo>
                <a:lnTo>
                  <a:pt x="23736" y="47142"/>
                </a:lnTo>
                <a:lnTo>
                  <a:pt x="24485" y="46913"/>
                </a:lnTo>
                <a:close/>
              </a:path>
              <a:path w="44450" h="57150">
                <a:moveTo>
                  <a:pt x="24485" y="39039"/>
                </a:moveTo>
                <a:lnTo>
                  <a:pt x="23761" y="39319"/>
                </a:lnTo>
                <a:lnTo>
                  <a:pt x="23622" y="39370"/>
                </a:lnTo>
                <a:lnTo>
                  <a:pt x="23774" y="39370"/>
                </a:lnTo>
                <a:lnTo>
                  <a:pt x="23990" y="39458"/>
                </a:lnTo>
                <a:lnTo>
                  <a:pt x="24485" y="39039"/>
                </a:lnTo>
                <a:close/>
              </a:path>
              <a:path w="44450" h="57150">
                <a:moveTo>
                  <a:pt x="24574" y="47167"/>
                </a:moveTo>
                <a:lnTo>
                  <a:pt x="24511" y="47002"/>
                </a:lnTo>
                <a:lnTo>
                  <a:pt x="23812" y="47269"/>
                </a:lnTo>
                <a:lnTo>
                  <a:pt x="24574" y="47167"/>
                </a:lnTo>
                <a:close/>
              </a:path>
              <a:path w="44450" h="57150">
                <a:moveTo>
                  <a:pt x="24815" y="41808"/>
                </a:moveTo>
                <a:lnTo>
                  <a:pt x="24345" y="41922"/>
                </a:lnTo>
                <a:lnTo>
                  <a:pt x="24079" y="42024"/>
                </a:lnTo>
                <a:lnTo>
                  <a:pt x="23926" y="42087"/>
                </a:lnTo>
                <a:lnTo>
                  <a:pt x="24396" y="41960"/>
                </a:lnTo>
                <a:lnTo>
                  <a:pt x="24663" y="41859"/>
                </a:lnTo>
                <a:lnTo>
                  <a:pt x="24815" y="41808"/>
                </a:lnTo>
                <a:close/>
              </a:path>
              <a:path w="44450" h="57150">
                <a:moveTo>
                  <a:pt x="24866" y="51206"/>
                </a:moveTo>
                <a:lnTo>
                  <a:pt x="24549" y="51282"/>
                </a:lnTo>
                <a:lnTo>
                  <a:pt x="24866" y="51206"/>
                </a:lnTo>
                <a:close/>
              </a:path>
              <a:path w="44450" h="57150">
                <a:moveTo>
                  <a:pt x="24866" y="45745"/>
                </a:moveTo>
                <a:lnTo>
                  <a:pt x="24485" y="45618"/>
                </a:lnTo>
                <a:lnTo>
                  <a:pt x="23672" y="45618"/>
                </a:lnTo>
                <a:lnTo>
                  <a:pt x="22771" y="46253"/>
                </a:lnTo>
                <a:lnTo>
                  <a:pt x="24206" y="46126"/>
                </a:lnTo>
                <a:lnTo>
                  <a:pt x="24396" y="46647"/>
                </a:lnTo>
                <a:lnTo>
                  <a:pt x="24828" y="46316"/>
                </a:lnTo>
                <a:lnTo>
                  <a:pt x="24841" y="46126"/>
                </a:lnTo>
                <a:lnTo>
                  <a:pt x="24866" y="45745"/>
                </a:lnTo>
                <a:close/>
              </a:path>
              <a:path w="44450" h="57150">
                <a:moveTo>
                  <a:pt x="24866" y="41541"/>
                </a:moveTo>
                <a:lnTo>
                  <a:pt x="24269" y="41681"/>
                </a:lnTo>
                <a:lnTo>
                  <a:pt x="23990" y="41795"/>
                </a:lnTo>
                <a:lnTo>
                  <a:pt x="23698" y="41910"/>
                </a:lnTo>
                <a:lnTo>
                  <a:pt x="24295" y="41757"/>
                </a:lnTo>
                <a:lnTo>
                  <a:pt x="24574" y="41656"/>
                </a:lnTo>
                <a:lnTo>
                  <a:pt x="24866" y="41541"/>
                </a:lnTo>
                <a:close/>
              </a:path>
              <a:path w="44450" h="57150">
                <a:moveTo>
                  <a:pt x="25031" y="49390"/>
                </a:moveTo>
                <a:lnTo>
                  <a:pt x="24536" y="49555"/>
                </a:lnTo>
                <a:lnTo>
                  <a:pt x="24726" y="49517"/>
                </a:lnTo>
                <a:lnTo>
                  <a:pt x="25031" y="49390"/>
                </a:lnTo>
                <a:close/>
              </a:path>
              <a:path w="44450" h="57150">
                <a:moveTo>
                  <a:pt x="25031" y="43967"/>
                </a:moveTo>
                <a:lnTo>
                  <a:pt x="24841" y="43929"/>
                </a:lnTo>
                <a:lnTo>
                  <a:pt x="24765" y="44221"/>
                </a:lnTo>
                <a:lnTo>
                  <a:pt x="24993" y="44272"/>
                </a:lnTo>
                <a:lnTo>
                  <a:pt x="25031" y="43967"/>
                </a:lnTo>
                <a:close/>
              </a:path>
              <a:path w="44450" h="57150">
                <a:moveTo>
                  <a:pt x="25095" y="51028"/>
                </a:moveTo>
                <a:lnTo>
                  <a:pt x="24803" y="51142"/>
                </a:lnTo>
                <a:lnTo>
                  <a:pt x="25095" y="51028"/>
                </a:lnTo>
                <a:close/>
              </a:path>
              <a:path w="44450" h="57150">
                <a:moveTo>
                  <a:pt x="25184" y="49428"/>
                </a:moveTo>
                <a:lnTo>
                  <a:pt x="24726" y="49517"/>
                </a:lnTo>
                <a:lnTo>
                  <a:pt x="24333" y="49657"/>
                </a:lnTo>
                <a:lnTo>
                  <a:pt x="24599" y="49745"/>
                </a:lnTo>
                <a:lnTo>
                  <a:pt x="25184" y="49428"/>
                </a:lnTo>
                <a:close/>
              </a:path>
              <a:path w="44450" h="57150">
                <a:moveTo>
                  <a:pt x="25349" y="39687"/>
                </a:moveTo>
                <a:lnTo>
                  <a:pt x="24879" y="39801"/>
                </a:lnTo>
                <a:lnTo>
                  <a:pt x="24612" y="39903"/>
                </a:lnTo>
                <a:lnTo>
                  <a:pt x="24460" y="39966"/>
                </a:lnTo>
                <a:lnTo>
                  <a:pt x="24930" y="39839"/>
                </a:lnTo>
                <a:lnTo>
                  <a:pt x="25196" y="39738"/>
                </a:lnTo>
                <a:lnTo>
                  <a:pt x="25349" y="39687"/>
                </a:lnTo>
                <a:close/>
              </a:path>
              <a:path w="44450" h="57150">
                <a:moveTo>
                  <a:pt x="25374" y="41783"/>
                </a:moveTo>
                <a:lnTo>
                  <a:pt x="23545" y="42316"/>
                </a:lnTo>
                <a:lnTo>
                  <a:pt x="23990" y="42316"/>
                </a:lnTo>
                <a:lnTo>
                  <a:pt x="23075" y="42811"/>
                </a:lnTo>
                <a:lnTo>
                  <a:pt x="24079" y="42443"/>
                </a:lnTo>
                <a:lnTo>
                  <a:pt x="24650" y="42316"/>
                </a:lnTo>
                <a:lnTo>
                  <a:pt x="23977" y="42811"/>
                </a:lnTo>
                <a:lnTo>
                  <a:pt x="23863" y="43726"/>
                </a:lnTo>
                <a:lnTo>
                  <a:pt x="24841" y="43929"/>
                </a:lnTo>
                <a:lnTo>
                  <a:pt x="24841" y="43459"/>
                </a:lnTo>
                <a:lnTo>
                  <a:pt x="24650" y="43332"/>
                </a:lnTo>
                <a:lnTo>
                  <a:pt x="24968" y="43180"/>
                </a:lnTo>
                <a:lnTo>
                  <a:pt x="24993" y="42824"/>
                </a:lnTo>
                <a:lnTo>
                  <a:pt x="24739" y="42824"/>
                </a:lnTo>
                <a:lnTo>
                  <a:pt x="24815" y="42316"/>
                </a:lnTo>
                <a:lnTo>
                  <a:pt x="24993" y="42189"/>
                </a:lnTo>
                <a:lnTo>
                  <a:pt x="24777" y="42189"/>
                </a:lnTo>
                <a:lnTo>
                  <a:pt x="25374" y="41783"/>
                </a:lnTo>
                <a:close/>
              </a:path>
              <a:path w="44450" h="57150">
                <a:moveTo>
                  <a:pt x="25488" y="38252"/>
                </a:moveTo>
                <a:lnTo>
                  <a:pt x="25019" y="38366"/>
                </a:lnTo>
                <a:lnTo>
                  <a:pt x="24752" y="38468"/>
                </a:lnTo>
                <a:lnTo>
                  <a:pt x="24599" y="38531"/>
                </a:lnTo>
                <a:lnTo>
                  <a:pt x="25069" y="38417"/>
                </a:lnTo>
                <a:lnTo>
                  <a:pt x="25336" y="38303"/>
                </a:lnTo>
                <a:lnTo>
                  <a:pt x="25488" y="38252"/>
                </a:lnTo>
                <a:close/>
              </a:path>
              <a:path w="44450" h="57150">
                <a:moveTo>
                  <a:pt x="25514" y="50406"/>
                </a:moveTo>
                <a:lnTo>
                  <a:pt x="25311" y="50444"/>
                </a:lnTo>
                <a:lnTo>
                  <a:pt x="25514" y="50406"/>
                </a:lnTo>
                <a:close/>
              </a:path>
              <a:path w="44450" h="57150">
                <a:moveTo>
                  <a:pt x="25615" y="50533"/>
                </a:moveTo>
                <a:lnTo>
                  <a:pt x="25438" y="50571"/>
                </a:lnTo>
                <a:lnTo>
                  <a:pt x="25615" y="50533"/>
                </a:lnTo>
                <a:close/>
              </a:path>
              <a:path w="44450" h="57150">
                <a:moveTo>
                  <a:pt x="25692" y="46558"/>
                </a:moveTo>
                <a:lnTo>
                  <a:pt x="24587" y="46888"/>
                </a:lnTo>
                <a:lnTo>
                  <a:pt x="25692" y="46558"/>
                </a:lnTo>
                <a:close/>
              </a:path>
              <a:path w="44450" h="57150">
                <a:moveTo>
                  <a:pt x="25717" y="50190"/>
                </a:moveTo>
                <a:lnTo>
                  <a:pt x="25349" y="49987"/>
                </a:lnTo>
                <a:lnTo>
                  <a:pt x="25501" y="50380"/>
                </a:lnTo>
                <a:lnTo>
                  <a:pt x="25692" y="50317"/>
                </a:lnTo>
                <a:lnTo>
                  <a:pt x="25717" y="50190"/>
                </a:lnTo>
                <a:close/>
              </a:path>
              <a:path w="44450" h="57150">
                <a:moveTo>
                  <a:pt x="25895" y="39420"/>
                </a:moveTo>
                <a:lnTo>
                  <a:pt x="25425" y="39535"/>
                </a:lnTo>
                <a:lnTo>
                  <a:pt x="25158" y="39636"/>
                </a:lnTo>
                <a:lnTo>
                  <a:pt x="25006" y="39700"/>
                </a:lnTo>
                <a:lnTo>
                  <a:pt x="25476" y="39573"/>
                </a:lnTo>
                <a:lnTo>
                  <a:pt x="25742" y="39471"/>
                </a:lnTo>
                <a:lnTo>
                  <a:pt x="25895" y="39420"/>
                </a:lnTo>
                <a:close/>
              </a:path>
              <a:path w="44450" h="57150">
                <a:moveTo>
                  <a:pt x="25908" y="44475"/>
                </a:moveTo>
                <a:lnTo>
                  <a:pt x="24993" y="44272"/>
                </a:lnTo>
                <a:lnTo>
                  <a:pt x="24866" y="44767"/>
                </a:lnTo>
                <a:lnTo>
                  <a:pt x="24371" y="44983"/>
                </a:lnTo>
                <a:lnTo>
                  <a:pt x="24574" y="45110"/>
                </a:lnTo>
                <a:lnTo>
                  <a:pt x="25476" y="44729"/>
                </a:lnTo>
                <a:lnTo>
                  <a:pt x="25730" y="44792"/>
                </a:lnTo>
                <a:lnTo>
                  <a:pt x="25908" y="44475"/>
                </a:lnTo>
                <a:close/>
              </a:path>
              <a:path w="44450" h="57150">
                <a:moveTo>
                  <a:pt x="25933" y="43624"/>
                </a:moveTo>
                <a:lnTo>
                  <a:pt x="25717" y="43649"/>
                </a:lnTo>
                <a:lnTo>
                  <a:pt x="25552" y="43713"/>
                </a:lnTo>
                <a:lnTo>
                  <a:pt x="25933" y="43624"/>
                </a:lnTo>
                <a:close/>
              </a:path>
              <a:path w="44450" h="57150">
                <a:moveTo>
                  <a:pt x="25971" y="44856"/>
                </a:moveTo>
                <a:lnTo>
                  <a:pt x="25730" y="44792"/>
                </a:lnTo>
                <a:lnTo>
                  <a:pt x="25971" y="44856"/>
                </a:lnTo>
                <a:close/>
              </a:path>
              <a:path w="44450" h="57150">
                <a:moveTo>
                  <a:pt x="26009" y="50317"/>
                </a:moveTo>
                <a:lnTo>
                  <a:pt x="25641" y="50380"/>
                </a:lnTo>
                <a:lnTo>
                  <a:pt x="26009" y="50317"/>
                </a:lnTo>
                <a:close/>
              </a:path>
              <a:path w="44450" h="57150">
                <a:moveTo>
                  <a:pt x="26009" y="39243"/>
                </a:moveTo>
                <a:lnTo>
                  <a:pt x="25095" y="39471"/>
                </a:lnTo>
                <a:lnTo>
                  <a:pt x="23977" y="39903"/>
                </a:lnTo>
                <a:lnTo>
                  <a:pt x="25704" y="39370"/>
                </a:lnTo>
                <a:lnTo>
                  <a:pt x="26009" y="39243"/>
                </a:lnTo>
                <a:close/>
              </a:path>
              <a:path w="44450" h="57150">
                <a:moveTo>
                  <a:pt x="26428" y="48044"/>
                </a:moveTo>
                <a:lnTo>
                  <a:pt x="26263" y="48133"/>
                </a:lnTo>
                <a:lnTo>
                  <a:pt x="26428" y="48044"/>
                </a:lnTo>
                <a:close/>
              </a:path>
              <a:path w="44450" h="57150">
                <a:moveTo>
                  <a:pt x="26428" y="44856"/>
                </a:moveTo>
                <a:lnTo>
                  <a:pt x="25971" y="44856"/>
                </a:lnTo>
                <a:lnTo>
                  <a:pt x="25717" y="45110"/>
                </a:lnTo>
                <a:lnTo>
                  <a:pt x="26428" y="44856"/>
                </a:lnTo>
                <a:close/>
              </a:path>
              <a:path w="44450" h="57150">
                <a:moveTo>
                  <a:pt x="26454" y="38747"/>
                </a:moveTo>
                <a:lnTo>
                  <a:pt x="25857" y="38887"/>
                </a:lnTo>
                <a:lnTo>
                  <a:pt x="25577" y="39001"/>
                </a:lnTo>
                <a:lnTo>
                  <a:pt x="25285" y="39116"/>
                </a:lnTo>
                <a:lnTo>
                  <a:pt x="25882" y="38976"/>
                </a:lnTo>
                <a:lnTo>
                  <a:pt x="26162" y="38862"/>
                </a:lnTo>
                <a:lnTo>
                  <a:pt x="26454" y="38747"/>
                </a:lnTo>
                <a:close/>
              </a:path>
              <a:path w="44450" h="57150">
                <a:moveTo>
                  <a:pt x="26504" y="46253"/>
                </a:moveTo>
                <a:lnTo>
                  <a:pt x="25692" y="46558"/>
                </a:lnTo>
                <a:lnTo>
                  <a:pt x="26479" y="46316"/>
                </a:lnTo>
                <a:close/>
              </a:path>
              <a:path w="44450" h="57150">
                <a:moveTo>
                  <a:pt x="26517" y="39281"/>
                </a:moveTo>
                <a:lnTo>
                  <a:pt x="25196" y="39763"/>
                </a:lnTo>
                <a:lnTo>
                  <a:pt x="25044" y="39814"/>
                </a:lnTo>
                <a:lnTo>
                  <a:pt x="25260" y="39814"/>
                </a:lnTo>
                <a:lnTo>
                  <a:pt x="24511" y="40259"/>
                </a:lnTo>
                <a:lnTo>
                  <a:pt x="24853" y="40284"/>
                </a:lnTo>
                <a:lnTo>
                  <a:pt x="24803" y="40462"/>
                </a:lnTo>
                <a:lnTo>
                  <a:pt x="24066" y="41402"/>
                </a:lnTo>
                <a:lnTo>
                  <a:pt x="24892" y="40741"/>
                </a:lnTo>
                <a:lnTo>
                  <a:pt x="25107" y="40563"/>
                </a:lnTo>
                <a:lnTo>
                  <a:pt x="25107" y="40093"/>
                </a:lnTo>
                <a:lnTo>
                  <a:pt x="25247" y="39916"/>
                </a:lnTo>
                <a:lnTo>
                  <a:pt x="26517" y="39281"/>
                </a:lnTo>
                <a:close/>
              </a:path>
              <a:path w="44450" h="57150">
                <a:moveTo>
                  <a:pt x="26581" y="38862"/>
                </a:moveTo>
                <a:lnTo>
                  <a:pt x="25908" y="39014"/>
                </a:lnTo>
                <a:lnTo>
                  <a:pt x="25615" y="39128"/>
                </a:lnTo>
                <a:lnTo>
                  <a:pt x="25247" y="39268"/>
                </a:lnTo>
                <a:lnTo>
                  <a:pt x="25920" y="39116"/>
                </a:lnTo>
                <a:lnTo>
                  <a:pt x="26212" y="39001"/>
                </a:lnTo>
                <a:lnTo>
                  <a:pt x="26581" y="38862"/>
                </a:lnTo>
                <a:close/>
              </a:path>
              <a:path w="44450" h="57150">
                <a:moveTo>
                  <a:pt x="26746" y="44767"/>
                </a:moveTo>
                <a:lnTo>
                  <a:pt x="26428" y="44856"/>
                </a:lnTo>
                <a:lnTo>
                  <a:pt x="26746" y="44767"/>
                </a:lnTo>
                <a:close/>
              </a:path>
              <a:path w="44450" h="57150">
                <a:moveTo>
                  <a:pt x="26809" y="42506"/>
                </a:moveTo>
                <a:lnTo>
                  <a:pt x="26631" y="42494"/>
                </a:lnTo>
                <a:lnTo>
                  <a:pt x="25768" y="42824"/>
                </a:lnTo>
                <a:lnTo>
                  <a:pt x="26492" y="42570"/>
                </a:lnTo>
                <a:lnTo>
                  <a:pt x="26809" y="42506"/>
                </a:lnTo>
                <a:close/>
              </a:path>
              <a:path w="44450" h="57150">
                <a:moveTo>
                  <a:pt x="27101" y="48437"/>
                </a:moveTo>
                <a:lnTo>
                  <a:pt x="26263" y="48539"/>
                </a:lnTo>
                <a:lnTo>
                  <a:pt x="25946" y="48285"/>
                </a:lnTo>
                <a:lnTo>
                  <a:pt x="26212" y="48158"/>
                </a:lnTo>
                <a:lnTo>
                  <a:pt x="26111" y="47904"/>
                </a:lnTo>
                <a:lnTo>
                  <a:pt x="25996" y="47726"/>
                </a:lnTo>
                <a:lnTo>
                  <a:pt x="26111" y="47269"/>
                </a:lnTo>
                <a:lnTo>
                  <a:pt x="26111" y="47129"/>
                </a:lnTo>
                <a:lnTo>
                  <a:pt x="25679" y="47015"/>
                </a:lnTo>
                <a:lnTo>
                  <a:pt x="24663" y="47155"/>
                </a:lnTo>
                <a:lnTo>
                  <a:pt x="25349" y="47523"/>
                </a:lnTo>
                <a:lnTo>
                  <a:pt x="25527" y="48031"/>
                </a:lnTo>
                <a:lnTo>
                  <a:pt x="25641" y="48437"/>
                </a:lnTo>
                <a:lnTo>
                  <a:pt x="25539" y="48920"/>
                </a:lnTo>
                <a:lnTo>
                  <a:pt x="26200" y="48793"/>
                </a:lnTo>
                <a:lnTo>
                  <a:pt x="25438" y="49085"/>
                </a:lnTo>
                <a:lnTo>
                  <a:pt x="25196" y="49199"/>
                </a:lnTo>
                <a:lnTo>
                  <a:pt x="24904" y="49301"/>
                </a:lnTo>
                <a:lnTo>
                  <a:pt x="25196" y="49174"/>
                </a:lnTo>
                <a:lnTo>
                  <a:pt x="25476" y="49047"/>
                </a:lnTo>
                <a:lnTo>
                  <a:pt x="24853" y="49174"/>
                </a:lnTo>
                <a:lnTo>
                  <a:pt x="25234" y="49022"/>
                </a:lnTo>
                <a:lnTo>
                  <a:pt x="25336" y="48882"/>
                </a:lnTo>
                <a:lnTo>
                  <a:pt x="25209" y="48412"/>
                </a:lnTo>
                <a:lnTo>
                  <a:pt x="24168" y="48742"/>
                </a:lnTo>
                <a:lnTo>
                  <a:pt x="24130" y="49009"/>
                </a:lnTo>
                <a:lnTo>
                  <a:pt x="24231" y="49199"/>
                </a:lnTo>
                <a:lnTo>
                  <a:pt x="25031" y="49390"/>
                </a:lnTo>
                <a:lnTo>
                  <a:pt x="25311" y="49301"/>
                </a:lnTo>
                <a:lnTo>
                  <a:pt x="25082" y="49403"/>
                </a:lnTo>
                <a:lnTo>
                  <a:pt x="26911" y="49085"/>
                </a:lnTo>
                <a:lnTo>
                  <a:pt x="26644" y="48793"/>
                </a:lnTo>
                <a:lnTo>
                  <a:pt x="26974" y="48539"/>
                </a:lnTo>
                <a:lnTo>
                  <a:pt x="27101" y="48437"/>
                </a:lnTo>
                <a:close/>
              </a:path>
              <a:path w="44450" h="57150">
                <a:moveTo>
                  <a:pt x="27165" y="49428"/>
                </a:moveTo>
                <a:lnTo>
                  <a:pt x="26682" y="49555"/>
                </a:lnTo>
                <a:lnTo>
                  <a:pt x="27165" y="49428"/>
                </a:lnTo>
                <a:close/>
              </a:path>
              <a:path w="44450" h="57150">
                <a:moveTo>
                  <a:pt x="27165" y="42443"/>
                </a:moveTo>
                <a:lnTo>
                  <a:pt x="26809" y="42506"/>
                </a:lnTo>
                <a:lnTo>
                  <a:pt x="26949" y="42519"/>
                </a:lnTo>
                <a:lnTo>
                  <a:pt x="27165" y="42443"/>
                </a:lnTo>
                <a:close/>
              </a:path>
              <a:path w="44450" h="57150">
                <a:moveTo>
                  <a:pt x="27381" y="48221"/>
                </a:moveTo>
                <a:lnTo>
                  <a:pt x="27101" y="48437"/>
                </a:lnTo>
                <a:lnTo>
                  <a:pt x="27355" y="48412"/>
                </a:lnTo>
                <a:lnTo>
                  <a:pt x="27381" y="48221"/>
                </a:lnTo>
                <a:close/>
              </a:path>
              <a:path w="44450" h="57150">
                <a:moveTo>
                  <a:pt x="27419" y="42011"/>
                </a:moveTo>
                <a:lnTo>
                  <a:pt x="27165" y="41935"/>
                </a:lnTo>
                <a:lnTo>
                  <a:pt x="25920" y="41935"/>
                </a:lnTo>
                <a:lnTo>
                  <a:pt x="26060" y="42189"/>
                </a:lnTo>
                <a:lnTo>
                  <a:pt x="25107" y="42646"/>
                </a:lnTo>
                <a:lnTo>
                  <a:pt x="24980" y="42786"/>
                </a:lnTo>
                <a:lnTo>
                  <a:pt x="25742" y="42684"/>
                </a:lnTo>
                <a:lnTo>
                  <a:pt x="26581" y="42481"/>
                </a:lnTo>
                <a:lnTo>
                  <a:pt x="26174" y="42443"/>
                </a:lnTo>
                <a:lnTo>
                  <a:pt x="27419" y="42011"/>
                </a:lnTo>
                <a:close/>
              </a:path>
              <a:path w="44450" h="57150">
                <a:moveTo>
                  <a:pt x="27533" y="44602"/>
                </a:moveTo>
                <a:lnTo>
                  <a:pt x="27279" y="44831"/>
                </a:lnTo>
                <a:lnTo>
                  <a:pt x="27520" y="44729"/>
                </a:lnTo>
                <a:lnTo>
                  <a:pt x="27533" y="44602"/>
                </a:lnTo>
                <a:close/>
              </a:path>
              <a:path w="44450" h="57150">
                <a:moveTo>
                  <a:pt x="27559" y="41643"/>
                </a:moveTo>
                <a:lnTo>
                  <a:pt x="27368" y="41681"/>
                </a:lnTo>
                <a:lnTo>
                  <a:pt x="27559" y="41643"/>
                </a:lnTo>
                <a:close/>
              </a:path>
              <a:path w="44450" h="57150">
                <a:moveTo>
                  <a:pt x="27647" y="41922"/>
                </a:moveTo>
                <a:lnTo>
                  <a:pt x="27419" y="42011"/>
                </a:lnTo>
                <a:lnTo>
                  <a:pt x="27609" y="42062"/>
                </a:lnTo>
                <a:lnTo>
                  <a:pt x="27647" y="41922"/>
                </a:lnTo>
                <a:close/>
              </a:path>
              <a:path w="44450" h="57150">
                <a:moveTo>
                  <a:pt x="27736" y="48920"/>
                </a:moveTo>
                <a:lnTo>
                  <a:pt x="27089" y="49047"/>
                </a:lnTo>
                <a:lnTo>
                  <a:pt x="27012" y="49187"/>
                </a:lnTo>
                <a:lnTo>
                  <a:pt x="27736" y="48920"/>
                </a:lnTo>
                <a:close/>
              </a:path>
              <a:path w="44450" h="57150">
                <a:moveTo>
                  <a:pt x="27762" y="41554"/>
                </a:moveTo>
                <a:lnTo>
                  <a:pt x="27559" y="41643"/>
                </a:lnTo>
                <a:lnTo>
                  <a:pt x="27749" y="41605"/>
                </a:lnTo>
                <a:close/>
              </a:path>
              <a:path w="44450" h="57150">
                <a:moveTo>
                  <a:pt x="27813" y="40246"/>
                </a:moveTo>
                <a:lnTo>
                  <a:pt x="27508" y="40360"/>
                </a:lnTo>
                <a:lnTo>
                  <a:pt x="27724" y="40436"/>
                </a:lnTo>
                <a:lnTo>
                  <a:pt x="27813" y="40246"/>
                </a:lnTo>
                <a:close/>
              </a:path>
              <a:path w="44450" h="57150">
                <a:moveTo>
                  <a:pt x="27863" y="42646"/>
                </a:moveTo>
                <a:lnTo>
                  <a:pt x="27533" y="42684"/>
                </a:lnTo>
                <a:lnTo>
                  <a:pt x="27673" y="42811"/>
                </a:lnTo>
                <a:lnTo>
                  <a:pt x="27863" y="42646"/>
                </a:lnTo>
                <a:close/>
              </a:path>
              <a:path w="44450" h="57150">
                <a:moveTo>
                  <a:pt x="27952" y="37973"/>
                </a:moveTo>
                <a:lnTo>
                  <a:pt x="27482" y="38100"/>
                </a:lnTo>
                <a:lnTo>
                  <a:pt x="27216" y="38201"/>
                </a:lnTo>
                <a:lnTo>
                  <a:pt x="27063" y="38265"/>
                </a:lnTo>
                <a:lnTo>
                  <a:pt x="27533" y="38138"/>
                </a:lnTo>
                <a:lnTo>
                  <a:pt x="27800" y="38036"/>
                </a:lnTo>
                <a:lnTo>
                  <a:pt x="27952" y="37973"/>
                </a:lnTo>
                <a:close/>
              </a:path>
              <a:path w="44450" h="57150">
                <a:moveTo>
                  <a:pt x="28257" y="41186"/>
                </a:moveTo>
                <a:lnTo>
                  <a:pt x="27101" y="41529"/>
                </a:lnTo>
                <a:lnTo>
                  <a:pt x="27825" y="41414"/>
                </a:lnTo>
                <a:lnTo>
                  <a:pt x="28257" y="41186"/>
                </a:lnTo>
                <a:close/>
              </a:path>
              <a:path w="44450" h="57150">
                <a:moveTo>
                  <a:pt x="28346" y="40335"/>
                </a:moveTo>
                <a:lnTo>
                  <a:pt x="28168" y="40297"/>
                </a:lnTo>
                <a:lnTo>
                  <a:pt x="27952" y="40538"/>
                </a:lnTo>
                <a:lnTo>
                  <a:pt x="28346" y="40335"/>
                </a:lnTo>
                <a:close/>
              </a:path>
              <a:path w="44450" h="57150">
                <a:moveTo>
                  <a:pt x="28359" y="37287"/>
                </a:moveTo>
                <a:lnTo>
                  <a:pt x="27635" y="37566"/>
                </a:lnTo>
                <a:lnTo>
                  <a:pt x="27495" y="37617"/>
                </a:lnTo>
                <a:lnTo>
                  <a:pt x="27647" y="37617"/>
                </a:lnTo>
                <a:lnTo>
                  <a:pt x="27940" y="37719"/>
                </a:lnTo>
                <a:lnTo>
                  <a:pt x="28359" y="37287"/>
                </a:lnTo>
                <a:close/>
              </a:path>
              <a:path w="44450" h="57150">
                <a:moveTo>
                  <a:pt x="28613" y="46240"/>
                </a:moveTo>
                <a:lnTo>
                  <a:pt x="28257" y="46380"/>
                </a:lnTo>
                <a:lnTo>
                  <a:pt x="28562" y="46380"/>
                </a:lnTo>
                <a:lnTo>
                  <a:pt x="28613" y="46240"/>
                </a:lnTo>
                <a:close/>
              </a:path>
              <a:path w="44450" h="57150">
                <a:moveTo>
                  <a:pt x="28625" y="46215"/>
                </a:moveTo>
                <a:lnTo>
                  <a:pt x="28143" y="46380"/>
                </a:lnTo>
                <a:lnTo>
                  <a:pt x="28562" y="46253"/>
                </a:lnTo>
                <a:close/>
              </a:path>
              <a:path w="44450" h="57150">
                <a:moveTo>
                  <a:pt x="28803" y="37896"/>
                </a:moveTo>
                <a:lnTo>
                  <a:pt x="28130" y="38049"/>
                </a:lnTo>
                <a:lnTo>
                  <a:pt x="27838" y="38163"/>
                </a:lnTo>
                <a:lnTo>
                  <a:pt x="27470" y="38303"/>
                </a:lnTo>
                <a:lnTo>
                  <a:pt x="28143" y="38150"/>
                </a:lnTo>
                <a:lnTo>
                  <a:pt x="28435" y="38036"/>
                </a:lnTo>
                <a:lnTo>
                  <a:pt x="28803" y="37896"/>
                </a:lnTo>
                <a:close/>
              </a:path>
              <a:path w="44450" h="57150">
                <a:moveTo>
                  <a:pt x="29032" y="39243"/>
                </a:moveTo>
                <a:lnTo>
                  <a:pt x="28562" y="39357"/>
                </a:lnTo>
                <a:lnTo>
                  <a:pt x="28295" y="39458"/>
                </a:lnTo>
                <a:lnTo>
                  <a:pt x="28143" y="39522"/>
                </a:lnTo>
                <a:lnTo>
                  <a:pt x="28613" y="39395"/>
                </a:lnTo>
                <a:lnTo>
                  <a:pt x="28879" y="39293"/>
                </a:lnTo>
                <a:lnTo>
                  <a:pt x="29032" y="39243"/>
                </a:lnTo>
                <a:close/>
              </a:path>
              <a:path w="44450" h="57150">
                <a:moveTo>
                  <a:pt x="29578" y="40792"/>
                </a:moveTo>
                <a:lnTo>
                  <a:pt x="28346" y="41160"/>
                </a:lnTo>
                <a:lnTo>
                  <a:pt x="28790" y="41071"/>
                </a:lnTo>
                <a:lnTo>
                  <a:pt x="29578" y="40792"/>
                </a:lnTo>
                <a:close/>
              </a:path>
              <a:path w="44450" h="57150">
                <a:moveTo>
                  <a:pt x="29730" y="37553"/>
                </a:moveTo>
                <a:lnTo>
                  <a:pt x="29006" y="37833"/>
                </a:lnTo>
                <a:lnTo>
                  <a:pt x="28549" y="38011"/>
                </a:lnTo>
                <a:lnTo>
                  <a:pt x="29070" y="37985"/>
                </a:lnTo>
                <a:lnTo>
                  <a:pt x="29667" y="37947"/>
                </a:lnTo>
                <a:lnTo>
                  <a:pt x="29730" y="37553"/>
                </a:lnTo>
                <a:close/>
              </a:path>
              <a:path w="44450" h="57150">
                <a:moveTo>
                  <a:pt x="29857" y="42595"/>
                </a:moveTo>
                <a:lnTo>
                  <a:pt x="28778" y="43027"/>
                </a:lnTo>
                <a:lnTo>
                  <a:pt x="28778" y="43840"/>
                </a:lnTo>
                <a:lnTo>
                  <a:pt x="28181" y="43967"/>
                </a:lnTo>
                <a:lnTo>
                  <a:pt x="28536" y="43840"/>
                </a:lnTo>
                <a:lnTo>
                  <a:pt x="28778" y="43840"/>
                </a:lnTo>
                <a:lnTo>
                  <a:pt x="28778" y="43027"/>
                </a:lnTo>
                <a:lnTo>
                  <a:pt x="28321" y="43205"/>
                </a:lnTo>
                <a:lnTo>
                  <a:pt x="29248" y="42824"/>
                </a:lnTo>
                <a:lnTo>
                  <a:pt x="27622" y="43218"/>
                </a:lnTo>
                <a:lnTo>
                  <a:pt x="27622" y="44094"/>
                </a:lnTo>
                <a:lnTo>
                  <a:pt x="27393" y="44221"/>
                </a:lnTo>
                <a:lnTo>
                  <a:pt x="27025" y="44348"/>
                </a:lnTo>
                <a:lnTo>
                  <a:pt x="27368" y="44221"/>
                </a:lnTo>
                <a:lnTo>
                  <a:pt x="27559" y="44119"/>
                </a:lnTo>
                <a:lnTo>
                  <a:pt x="27622" y="43218"/>
                </a:lnTo>
                <a:lnTo>
                  <a:pt x="25933" y="43624"/>
                </a:lnTo>
                <a:lnTo>
                  <a:pt x="27152" y="43459"/>
                </a:lnTo>
                <a:lnTo>
                  <a:pt x="26225" y="44348"/>
                </a:lnTo>
                <a:lnTo>
                  <a:pt x="27178" y="44589"/>
                </a:lnTo>
                <a:lnTo>
                  <a:pt x="27470" y="44475"/>
                </a:lnTo>
                <a:lnTo>
                  <a:pt x="27749" y="44348"/>
                </a:lnTo>
                <a:lnTo>
                  <a:pt x="28308" y="44094"/>
                </a:lnTo>
                <a:lnTo>
                  <a:pt x="28587" y="43967"/>
                </a:lnTo>
                <a:lnTo>
                  <a:pt x="29044" y="43840"/>
                </a:lnTo>
                <a:lnTo>
                  <a:pt x="29438" y="43726"/>
                </a:lnTo>
                <a:lnTo>
                  <a:pt x="29387" y="43459"/>
                </a:lnTo>
                <a:lnTo>
                  <a:pt x="29527" y="43205"/>
                </a:lnTo>
                <a:lnTo>
                  <a:pt x="29857" y="42595"/>
                </a:lnTo>
                <a:close/>
              </a:path>
              <a:path w="44450" h="57150">
                <a:moveTo>
                  <a:pt x="29883" y="42570"/>
                </a:moveTo>
                <a:lnTo>
                  <a:pt x="28765" y="42189"/>
                </a:lnTo>
                <a:lnTo>
                  <a:pt x="28498" y="41808"/>
                </a:lnTo>
                <a:lnTo>
                  <a:pt x="28384" y="41643"/>
                </a:lnTo>
                <a:lnTo>
                  <a:pt x="29603" y="40919"/>
                </a:lnTo>
                <a:lnTo>
                  <a:pt x="28790" y="41071"/>
                </a:lnTo>
                <a:lnTo>
                  <a:pt x="27940" y="41376"/>
                </a:lnTo>
                <a:lnTo>
                  <a:pt x="27660" y="41554"/>
                </a:lnTo>
                <a:lnTo>
                  <a:pt x="27025" y="41554"/>
                </a:lnTo>
                <a:lnTo>
                  <a:pt x="26606" y="41681"/>
                </a:lnTo>
                <a:lnTo>
                  <a:pt x="25844" y="41808"/>
                </a:lnTo>
                <a:lnTo>
                  <a:pt x="26123" y="41630"/>
                </a:lnTo>
                <a:lnTo>
                  <a:pt x="27978" y="41173"/>
                </a:lnTo>
                <a:lnTo>
                  <a:pt x="28244" y="41008"/>
                </a:lnTo>
                <a:lnTo>
                  <a:pt x="28371" y="40868"/>
                </a:lnTo>
                <a:lnTo>
                  <a:pt x="28168" y="40855"/>
                </a:lnTo>
                <a:lnTo>
                  <a:pt x="27952" y="40538"/>
                </a:lnTo>
                <a:lnTo>
                  <a:pt x="27216" y="40919"/>
                </a:lnTo>
                <a:lnTo>
                  <a:pt x="26695" y="40792"/>
                </a:lnTo>
                <a:lnTo>
                  <a:pt x="25527" y="41300"/>
                </a:lnTo>
                <a:lnTo>
                  <a:pt x="26238" y="40919"/>
                </a:lnTo>
                <a:lnTo>
                  <a:pt x="25450" y="41300"/>
                </a:lnTo>
                <a:lnTo>
                  <a:pt x="25196" y="41427"/>
                </a:lnTo>
                <a:lnTo>
                  <a:pt x="26962" y="41059"/>
                </a:lnTo>
                <a:lnTo>
                  <a:pt x="25882" y="41617"/>
                </a:lnTo>
                <a:lnTo>
                  <a:pt x="25527" y="41681"/>
                </a:lnTo>
                <a:lnTo>
                  <a:pt x="25374" y="41783"/>
                </a:lnTo>
                <a:lnTo>
                  <a:pt x="25730" y="41681"/>
                </a:lnTo>
                <a:lnTo>
                  <a:pt x="25095" y="42113"/>
                </a:lnTo>
                <a:lnTo>
                  <a:pt x="25920" y="41935"/>
                </a:lnTo>
                <a:lnTo>
                  <a:pt x="26885" y="41922"/>
                </a:lnTo>
                <a:lnTo>
                  <a:pt x="27178" y="41808"/>
                </a:lnTo>
                <a:lnTo>
                  <a:pt x="27343" y="41732"/>
                </a:lnTo>
                <a:lnTo>
                  <a:pt x="27736" y="41554"/>
                </a:lnTo>
                <a:lnTo>
                  <a:pt x="27978" y="41554"/>
                </a:lnTo>
                <a:lnTo>
                  <a:pt x="27749" y="41605"/>
                </a:lnTo>
                <a:lnTo>
                  <a:pt x="27647" y="41922"/>
                </a:lnTo>
                <a:lnTo>
                  <a:pt x="27990" y="41808"/>
                </a:lnTo>
                <a:lnTo>
                  <a:pt x="27863" y="42646"/>
                </a:lnTo>
                <a:lnTo>
                  <a:pt x="28422" y="42570"/>
                </a:lnTo>
                <a:lnTo>
                  <a:pt x="27838" y="42760"/>
                </a:lnTo>
                <a:lnTo>
                  <a:pt x="27813" y="42951"/>
                </a:lnTo>
                <a:lnTo>
                  <a:pt x="27673" y="42811"/>
                </a:lnTo>
                <a:lnTo>
                  <a:pt x="26390" y="43205"/>
                </a:lnTo>
                <a:lnTo>
                  <a:pt x="26949" y="42951"/>
                </a:lnTo>
                <a:lnTo>
                  <a:pt x="27508" y="42697"/>
                </a:lnTo>
                <a:lnTo>
                  <a:pt x="27406" y="42570"/>
                </a:lnTo>
                <a:lnTo>
                  <a:pt x="26949" y="42519"/>
                </a:lnTo>
                <a:lnTo>
                  <a:pt x="26898" y="42697"/>
                </a:lnTo>
                <a:lnTo>
                  <a:pt x="26746" y="42951"/>
                </a:lnTo>
                <a:lnTo>
                  <a:pt x="26073" y="42951"/>
                </a:lnTo>
                <a:lnTo>
                  <a:pt x="26276" y="42824"/>
                </a:lnTo>
                <a:lnTo>
                  <a:pt x="26898" y="42697"/>
                </a:lnTo>
                <a:lnTo>
                  <a:pt x="26898" y="42545"/>
                </a:lnTo>
                <a:lnTo>
                  <a:pt x="26492" y="42697"/>
                </a:lnTo>
                <a:lnTo>
                  <a:pt x="25819" y="42824"/>
                </a:lnTo>
                <a:lnTo>
                  <a:pt x="25057" y="43141"/>
                </a:lnTo>
                <a:lnTo>
                  <a:pt x="25044" y="43586"/>
                </a:lnTo>
                <a:lnTo>
                  <a:pt x="25247" y="43713"/>
                </a:lnTo>
                <a:lnTo>
                  <a:pt x="25717" y="43649"/>
                </a:lnTo>
                <a:lnTo>
                  <a:pt x="26898" y="43205"/>
                </a:lnTo>
                <a:lnTo>
                  <a:pt x="29883" y="42570"/>
                </a:lnTo>
                <a:close/>
              </a:path>
              <a:path w="44450" h="57150">
                <a:moveTo>
                  <a:pt x="30276" y="38036"/>
                </a:moveTo>
                <a:lnTo>
                  <a:pt x="28854" y="38277"/>
                </a:lnTo>
                <a:lnTo>
                  <a:pt x="29083" y="38125"/>
                </a:lnTo>
                <a:lnTo>
                  <a:pt x="27279" y="38557"/>
                </a:lnTo>
                <a:lnTo>
                  <a:pt x="27381" y="38760"/>
                </a:lnTo>
                <a:lnTo>
                  <a:pt x="27127" y="38849"/>
                </a:lnTo>
                <a:lnTo>
                  <a:pt x="27406" y="38798"/>
                </a:lnTo>
                <a:lnTo>
                  <a:pt x="27533" y="39116"/>
                </a:lnTo>
                <a:lnTo>
                  <a:pt x="26581" y="39852"/>
                </a:lnTo>
                <a:lnTo>
                  <a:pt x="26492" y="40055"/>
                </a:lnTo>
                <a:lnTo>
                  <a:pt x="26657" y="40246"/>
                </a:lnTo>
                <a:lnTo>
                  <a:pt x="26631" y="40398"/>
                </a:lnTo>
                <a:lnTo>
                  <a:pt x="24790" y="41008"/>
                </a:lnTo>
                <a:lnTo>
                  <a:pt x="23990" y="41529"/>
                </a:lnTo>
                <a:lnTo>
                  <a:pt x="23507" y="41897"/>
                </a:lnTo>
                <a:lnTo>
                  <a:pt x="22250" y="42316"/>
                </a:lnTo>
                <a:lnTo>
                  <a:pt x="21666" y="42633"/>
                </a:lnTo>
                <a:lnTo>
                  <a:pt x="23444" y="41948"/>
                </a:lnTo>
                <a:lnTo>
                  <a:pt x="23190" y="42138"/>
                </a:lnTo>
                <a:lnTo>
                  <a:pt x="25768" y="40868"/>
                </a:lnTo>
                <a:lnTo>
                  <a:pt x="26581" y="40716"/>
                </a:lnTo>
                <a:lnTo>
                  <a:pt x="27508" y="40360"/>
                </a:lnTo>
                <a:lnTo>
                  <a:pt x="27292" y="40297"/>
                </a:lnTo>
                <a:lnTo>
                  <a:pt x="27355" y="39751"/>
                </a:lnTo>
                <a:lnTo>
                  <a:pt x="27546" y="39560"/>
                </a:lnTo>
                <a:lnTo>
                  <a:pt x="27622" y="38862"/>
                </a:lnTo>
                <a:lnTo>
                  <a:pt x="27584" y="39382"/>
                </a:lnTo>
                <a:lnTo>
                  <a:pt x="29006" y="39243"/>
                </a:lnTo>
                <a:lnTo>
                  <a:pt x="28549" y="38989"/>
                </a:lnTo>
                <a:lnTo>
                  <a:pt x="28702" y="38862"/>
                </a:lnTo>
                <a:lnTo>
                  <a:pt x="28651" y="38671"/>
                </a:lnTo>
                <a:lnTo>
                  <a:pt x="28333" y="38620"/>
                </a:lnTo>
                <a:lnTo>
                  <a:pt x="29489" y="38341"/>
                </a:lnTo>
                <a:lnTo>
                  <a:pt x="29222" y="38455"/>
                </a:lnTo>
                <a:lnTo>
                  <a:pt x="30276" y="38036"/>
                </a:lnTo>
                <a:close/>
              </a:path>
              <a:path w="44450" h="57150">
                <a:moveTo>
                  <a:pt x="30365" y="39319"/>
                </a:moveTo>
                <a:lnTo>
                  <a:pt x="27838" y="39751"/>
                </a:lnTo>
                <a:lnTo>
                  <a:pt x="27813" y="40246"/>
                </a:lnTo>
                <a:lnTo>
                  <a:pt x="28168" y="40297"/>
                </a:lnTo>
                <a:lnTo>
                  <a:pt x="28295" y="40246"/>
                </a:lnTo>
                <a:lnTo>
                  <a:pt x="30365" y="39319"/>
                </a:lnTo>
                <a:close/>
              </a:path>
              <a:path w="44450" h="57150">
                <a:moveTo>
                  <a:pt x="30454" y="37071"/>
                </a:moveTo>
                <a:lnTo>
                  <a:pt x="29768" y="37223"/>
                </a:lnTo>
                <a:lnTo>
                  <a:pt x="29476" y="37338"/>
                </a:lnTo>
                <a:lnTo>
                  <a:pt x="29108" y="37477"/>
                </a:lnTo>
                <a:lnTo>
                  <a:pt x="29781" y="37325"/>
                </a:lnTo>
                <a:lnTo>
                  <a:pt x="30073" y="37211"/>
                </a:lnTo>
                <a:lnTo>
                  <a:pt x="30454" y="37071"/>
                </a:lnTo>
                <a:close/>
              </a:path>
              <a:path w="44450" h="57150">
                <a:moveTo>
                  <a:pt x="31330" y="38481"/>
                </a:moveTo>
                <a:lnTo>
                  <a:pt x="30607" y="38760"/>
                </a:lnTo>
                <a:lnTo>
                  <a:pt x="30467" y="38811"/>
                </a:lnTo>
                <a:lnTo>
                  <a:pt x="30619" y="38811"/>
                </a:lnTo>
                <a:lnTo>
                  <a:pt x="30911" y="38912"/>
                </a:lnTo>
                <a:lnTo>
                  <a:pt x="31330" y="38481"/>
                </a:lnTo>
                <a:close/>
              </a:path>
              <a:path w="44450" h="57150">
                <a:moveTo>
                  <a:pt x="31927" y="43459"/>
                </a:moveTo>
                <a:lnTo>
                  <a:pt x="30975" y="43586"/>
                </a:lnTo>
                <a:lnTo>
                  <a:pt x="30810" y="43586"/>
                </a:lnTo>
                <a:lnTo>
                  <a:pt x="30289" y="43726"/>
                </a:lnTo>
                <a:lnTo>
                  <a:pt x="31496" y="43726"/>
                </a:lnTo>
                <a:lnTo>
                  <a:pt x="31927" y="43459"/>
                </a:lnTo>
                <a:close/>
              </a:path>
              <a:path w="44450" h="57150">
                <a:moveTo>
                  <a:pt x="32105" y="36982"/>
                </a:moveTo>
                <a:lnTo>
                  <a:pt x="31369" y="37274"/>
                </a:lnTo>
                <a:lnTo>
                  <a:pt x="31165" y="37350"/>
                </a:lnTo>
                <a:lnTo>
                  <a:pt x="31394" y="37350"/>
                </a:lnTo>
                <a:lnTo>
                  <a:pt x="31610" y="37465"/>
                </a:lnTo>
                <a:lnTo>
                  <a:pt x="30899" y="37744"/>
                </a:lnTo>
                <a:lnTo>
                  <a:pt x="30505" y="37896"/>
                </a:lnTo>
                <a:lnTo>
                  <a:pt x="30962" y="37973"/>
                </a:lnTo>
                <a:lnTo>
                  <a:pt x="31508" y="38036"/>
                </a:lnTo>
                <a:lnTo>
                  <a:pt x="31877" y="37363"/>
                </a:lnTo>
                <a:lnTo>
                  <a:pt x="32105" y="36982"/>
                </a:lnTo>
                <a:close/>
              </a:path>
              <a:path w="44450" h="57150">
                <a:moveTo>
                  <a:pt x="32207" y="42379"/>
                </a:moveTo>
                <a:lnTo>
                  <a:pt x="31610" y="42519"/>
                </a:lnTo>
                <a:lnTo>
                  <a:pt x="31330" y="42633"/>
                </a:lnTo>
                <a:lnTo>
                  <a:pt x="31038" y="42748"/>
                </a:lnTo>
                <a:lnTo>
                  <a:pt x="31635" y="42595"/>
                </a:lnTo>
                <a:lnTo>
                  <a:pt x="31927" y="42494"/>
                </a:lnTo>
                <a:lnTo>
                  <a:pt x="32207" y="42379"/>
                </a:lnTo>
                <a:close/>
              </a:path>
              <a:path w="44450" h="57150">
                <a:moveTo>
                  <a:pt x="32499" y="41833"/>
                </a:moveTo>
                <a:lnTo>
                  <a:pt x="32029" y="41948"/>
                </a:lnTo>
                <a:lnTo>
                  <a:pt x="31762" y="42049"/>
                </a:lnTo>
                <a:lnTo>
                  <a:pt x="31610" y="42113"/>
                </a:lnTo>
                <a:lnTo>
                  <a:pt x="32080" y="41986"/>
                </a:lnTo>
                <a:lnTo>
                  <a:pt x="32346" y="41884"/>
                </a:lnTo>
                <a:lnTo>
                  <a:pt x="32499" y="41833"/>
                </a:lnTo>
                <a:close/>
              </a:path>
              <a:path w="44450" h="57150">
                <a:moveTo>
                  <a:pt x="33629" y="41681"/>
                </a:moveTo>
                <a:lnTo>
                  <a:pt x="31838" y="42252"/>
                </a:lnTo>
                <a:lnTo>
                  <a:pt x="31267" y="42443"/>
                </a:lnTo>
                <a:lnTo>
                  <a:pt x="31559" y="42494"/>
                </a:lnTo>
                <a:lnTo>
                  <a:pt x="32448" y="42151"/>
                </a:lnTo>
                <a:lnTo>
                  <a:pt x="33629" y="41681"/>
                </a:lnTo>
                <a:close/>
              </a:path>
              <a:path w="44450" h="57150">
                <a:moveTo>
                  <a:pt x="33883" y="43967"/>
                </a:moveTo>
                <a:lnTo>
                  <a:pt x="33413" y="44081"/>
                </a:lnTo>
                <a:lnTo>
                  <a:pt x="33147" y="44183"/>
                </a:lnTo>
                <a:lnTo>
                  <a:pt x="32994" y="44246"/>
                </a:lnTo>
                <a:lnTo>
                  <a:pt x="33464" y="44119"/>
                </a:lnTo>
                <a:lnTo>
                  <a:pt x="33731" y="44018"/>
                </a:lnTo>
                <a:lnTo>
                  <a:pt x="33883" y="43967"/>
                </a:lnTo>
                <a:close/>
              </a:path>
              <a:path w="44450" h="57150">
                <a:moveTo>
                  <a:pt x="33985" y="43815"/>
                </a:moveTo>
                <a:lnTo>
                  <a:pt x="33388" y="43954"/>
                </a:lnTo>
                <a:lnTo>
                  <a:pt x="33108" y="44069"/>
                </a:lnTo>
                <a:lnTo>
                  <a:pt x="32816" y="44183"/>
                </a:lnTo>
                <a:lnTo>
                  <a:pt x="33413" y="44043"/>
                </a:lnTo>
                <a:lnTo>
                  <a:pt x="33705" y="43929"/>
                </a:lnTo>
                <a:lnTo>
                  <a:pt x="33985" y="43815"/>
                </a:lnTo>
                <a:close/>
              </a:path>
              <a:path w="44450" h="57150">
                <a:moveTo>
                  <a:pt x="34251" y="49047"/>
                </a:moveTo>
                <a:close/>
              </a:path>
              <a:path w="44450" h="57150">
                <a:moveTo>
                  <a:pt x="34645" y="48882"/>
                </a:moveTo>
                <a:lnTo>
                  <a:pt x="34493" y="48920"/>
                </a:lnTo>
                <a:lnTo>
                  <a:pt x="34290" y="49009"/>
                </a:lnTo>
                <a:lnTo>
                  <a:pt x="34645" y="48882"/>
                </a:lnTo>
                <a:close/>
              </a:path>
              <a:path w="44450" h="57150">
                <a:moveTo>
                  <a:pt x="34848" y="44462"/>
                </a:moveTo>
                <a:lnTo>
                  <a:pt x="34251" y="44602"/>
                </a:lnTo>
                <a:lnTo>
                  <a:pt x="33972" y="44716"/>
                </a:lnTo>
                <a:lnTo>
                  <a:pt x="33680" y="44831"/>
                </a:lnTo>
                <a:lnTo>
                  <a:pt x="34277" y="44691"/>
                </a:lnTo>
                <a:lnTo>
                  <a:pt x="34569" y="44577"/>
                </a:lnTo>
                <a:lnTo>
                  <a:pt x="34848" y="44462"/>
                </a:lnTo>
                <a:close/>
              </a:path>
              <a:path w="44450" h="57150">
                <a:moveTo>
                  <a:pt x="34848" y="44348"/>
                </a:moveTo>
                <a:lnTo>
                  <a:pt x="33934" y="44577"/>
                </a:lnTo>
                <a:lnTo>
                  <a:pt x="32816" y="45008"/>
                </a:lnTo>
                <a:lnTo>
                  <a:pt x="34544" y="44475"/>
                </a:lnTo>
                <a:lnTo>
                  <a:pt x="34848" y="44348"/>
                </a:lnTo>
                <a:close/>
              </a:path>
              <a:path w="44450" h="57150">
                <a:moveTo>
                  <a:pt x="34912" y="43637"/>
                </a:moveTo>
                <a:lnTo>
                  <a:pt x="33756" y="44094"/>
                </a:lnTo>
                <a:lnTo>
                  <a:pt x="33261" y="44284"/>
                </a:lnTo>
                <a:lnTo>
                  <a:pt x="33832" y="44323"/>
                </a:lnTo>
                <a:lnTo>
                  <a:pt x="34099" y="44462"/>
                </a:lnTo>
                <a:lnTo>
                  <a:pt x="33909" y="44526"/>
                </a:lnTo>
                <a:lnTo>
                  <a:pt x="33756" y="44589"/>
                </a:lnTo>
                <a:lnTo>
                  <a:pt x="34150" y="44488"/>
                </a:lnTo>
                <a:lnTo>
                  <a:pt x="34493" y="44361"/>
                </a:lnTo>
                <a:lnTo>
                  <a:pt x="34645" y="44310"/>
                </a:lnTo>
                <a:lnTo>
                  <a:pt x="34277" y="44399"/>
                </a:lnTo>
                <a:lnTo>
                  <a:pt x="34912" y="43637"/>
                </a:lnTo>
                <a:close/>
              </a:path>
              <a:path w="44450" h="57150">
                <a:moveTo>
                  <a:pt x="34937" y="46532"/>
                </a:moveTo>
                <a:lnTo>
                  <a:pt x="34353" y="46672"/>
                </a:lnTo>
                <a:lnTo>
                  <a:pt x="34061" y="46786"/>
                </a:lnTo>
                <a:lnTo>
                  <a:pt x="33782" y="46901"/>
                </a:lnTo>
                <a:lnTo>
                  <a:pt x="34366" y="46748"/>
                </a:lnTo>
                <a:lnTo>
                  <a:pt x="34658" y="46647"/>
                </a:lnTo>
                <a:lnTo>
                  <a:pt x="34937" y="46532"/>
                </a:lnTo>
                <a:close/>
              </a:path>
              <a:path w="44450" h="57150">
                <a:moveTo>
                  <a:pt x="35280" y="48666"/>
                </a:moveTo>
                <a:lnTo>
                  <a:pt x="34874" y="48602"/>
                </a:lnTo>
                <a:lnTo>
                  <a:pt x="35052" y="48742"/>
                </a:lnTo>
                <a:lnTo>
                  <a:pt x="35280" y="48666"/>
                </a:lnTo>
                <a:close/>
              </a:path>
              <a:path w="44450" h="57150">
                <a:moveTo>
                  <a:pt x="35661" y="43103"/>
                </a:moveTo>
                <a:lnTo>
                  <a:pt x="34353" y="43484"/>
                </a:lnTo>
                <a:lnTo>
                  <a:pt x="35394" y="42760"/>
                </a:lnTo>
                <a:lnTo>
                  <a:pt x="33502" y="43357"/>
                </a:lnTo>
                <a:lnTo>
                  <a:pt x="33172" y="43459"/>
                </a:lnTo>
                <a:lnTo>
                  <a:pt x="33515" y="43459"/>
                </a:lnTo>
                <a:lnTo>
                  <a:pt x="33769" y="43649"/>
                </a:lnTo>
                <a:lnTo>
                  <a:pt x="33616" y="43688"/>
                </a:lnTo>
                <a:lnTo>
                  <a:pt x="32270" y="44297"/>
                </a:lnTo>
                <a:lnTo>
                  <a:pt x="33883" y="43726"/>
                </a:lnTo>
                <a:lnTo>
                  <a:pt x="34112" y="43649"/>
                </a:lnTo>
                <a:lnTo>
                  <a:pt x="35661" y="43103"/>
                </a:lnTo>
                <a:close/>
              </a:path>
              <a:path w="44450" h="57150">
                <a:moveTo>
                  <a:pt x="36258" y="44246"/>
                </a:moveTo>
                <a:lnTo>
                  <a:pt x="34620" y="44729"/>
                </a:lnTo>
                <a:lnTo>
                  <a:pt x="33591" y="45085"/>
                </a:lnTo>
                <a:lnTo>
                  <a:pt x="33985" y="45135"/>
                </a:lnTo>
                <a:lnTo>
                  <a:pt x="35229" y="44640"/>
                </a:lnTo>
                <a:lnTo>
                  <a:pt x="36258" y="44246"/>
                </a:lnTo>
                <a:close/>
              </a:path>
              <a:path w="44450" h="57150">
                <a:moveTo>
                  <a:pt x="39890" y="48920"/>
                </a:moveTo>
                <a:lnTo>
                  <a:pt x="36512" y="49428"/>
                </a:lnTo>
                <a:lnTo>
                  <a:pt x="35877" y="49301"/>
                </a:lnTo>
                <a:lnTo>
                  <a:pt x="35483" y="49060"/>
                </a:lnTo>
                <a:lnTo>
                  <a:pt x="33362" y="49936"/>
                </a:lnTo>
                <a:lnTo>
                  <a:pt x="33388" y="49809"/>
                </a:lnTo>
                <a:lnTo>
                  <a:pt x="33413" y="49682"/>
                </a:lnTo>
                <a:lnTo>
                  <a:pt x="33997" y="49428"/>
                </a:lnTo>
                <a:lnTo>
                  <a:pt x="34302" y="49301"/>
                </a:lnTo>
                <a:lnTo>
                  <a:pt x="33909" y="49428"/>
                </a:lnTo>
                <a:lnTo>
                  <a:pt x="34518" y="49174"/>
                </a:lnTo>
                <a:lnTo>
                  <a:pt x="33883" y="49301"/>
                </a:lnTo>
                <a:lnTo>
                  <a:pt x="34251" y="49174"/>
                </a:lnTo>
                <a:lnTo>
                  <a:pt x="34518" y="49174"/>
                </a:lnTo>
                <a:lnTo>
                  <a:pt x="34277" y="49288"/>
                </a:lnTo>
                <a:lnTo>
                  <a:pt x="34950" y="49110"/>
                </a:lnTo>
                <a:lnTo>
                  <a:pt x="34391" y="49276"/>
                </a:lnTo>
                <a:lnTo>
                  <a:pt x="35471" y="49047"/>
                </a:lnTo>
                <a:lnTo>
                  <a:pt x="35128" y="48793"/>
                </a:lnTo>
                <a:lnTo>
                  <a:pt x="34645" y="48882"/>
                </a:lnTo>
                <a:lnTo>
                  <a:pt x="35090" y="48793"/>
                </a:lnTo>
                <a:lnTo>
                  <a:pt x="34467" y="49060"/>
                </a:lnTo>
                <a:lnTo>
                  <a:pt x="33921" y="49174"/>
                </a:lnTo>
                <a:lnTo>
                  <a:pt x="34213" y="49047"/>
                </a:lnTo>
                <a:lnTo>
                  <a:pt x="34086" y="48539"/>
                </a:lnTo>
                <a:lnTo>
                  <a:pt x="33210" y="48793"/>
                </a:lnTo>
                <a:lnTo>
                  <a:pt x="33477" y="48539"/>
                </a:lnTo>
                <a:lnTo>
                  <a:pt x="33972" y="48285"/>
                </a:lnTo>
                <a:lnTo>
                  <a:pt x="34442" y="48044"/>
                </a:lnTo>
                <a:lnTo>
                  <a:pt x="34544" y="47904"/>
                </a:lnTo>
                <a:lnTo>
                  <a:pt x="34340" y="47904"/>
                </a:lnTo>
                <a:lnTo>
                  <a:pt x="34467" y="47650"/>
                </a:lnTo>
                <a:lnTo>
                  <a:pt x="34417" y="47396"/>
                </a:lnTo>
                <a:lnTo>
                  <a:pt x="34086" y="47269"/>
                </a:lnTo>
                <a:lnTo>
                  <a:pt x="32562" y="47650"/>
                </a:lnTo>
                <a:lnTo>
                  <a:pt x="33185" y="47396"/>
                </a:lnTo>
                <a:lnTo>
                  <a:pt x="33972" y="47078"/>
                </a:lnTo>
                <a:lnTo>
                  <a:pt x="33477" y="47409"/>
                </a:lnTo>
                <a:lnTo>
                  <a:pt x="35179" y="46748"/>
                </a:lnTo>
                <a:lnTo>
                  <a:pt x="35115" y="47078"/>
                </a:lnTo>
                <a:lnTo>
                  <a:pt x="34886" y="47650"/>
                </a:lnTo>
                <a:lnTo>
                  <a:pt x="34404" y="48539"/>
                </a:lnTo>
                <a:lnTo>
                  <a:pt x="34874" y="48602"/>
                </a:lnTo>
                <a:lnTo>
                  <a:pt x="34937" y="48412"/>
                </a:lnTo>
                <a:lnTo>
                  <a:pt x="36576" y="47078"/>
                </a:lnTo>
                <a:lnTo>
                  <a:pt x="36449" y="46380"/>
                </a:lnTo>
                <a:lnTo>
                  <a:pt x="36372" y="46126"/>
                </a:lnTo>
                <a:lnTo>
                  <a:pt x="36080" y="46126"/>
                </a:lnTo>
                <a:lnTo>
                  <a:pt x="35140" y="46240"/>
                </a:lnTo>
                <a:lnTo>
                  <a:pt x="36093" y="45681"/>
                </a:lnTo>
                <a:lnTo>
                  <a:pt x="35953" y="45656"/>
                </a:lnTo>
                <a:lnTo>
                  <a:pt x="35115" y="45681"/>
                </a:lnTo>
                <a:lnTo>
                  <a:pt x="36144" y="45212"/>
                </a:lnTo>
                <a:lnTo>
                  <a:pt x="35407" y="45491"/>
                </a:lnTo>
                <a:lnTo>
                  <a:pt x="36398" y="45034"/>
                </a:lnTo>
                <a:lnTo>
                  <a:pt x="34975" y="44932"/>
                </a:lnTo>
                <a:lnTo>
                  <a:pt x="34772" y="45008"/>
                </a:lnTo>
                <a:lnTo>
                  <a:pt x="34175" y="45300"/>
                </a:lnTo>
                <a:lnTo>
                  <a:pt x="33731" y="45618"/>
                </a:lnTo>
                <a:lnTo>
                  <a:pt x="34112" y="45732"/>
                </a:lnTo>
                <a:lnTo>
                  <a:pt x="34340" y="45758"/>
                </a:lnTo>
                <a:lnTo>
                  <a:pt x="34861" y="45694"/>
                </a:lnTo>
                <a:lnTo>
                  <a:pt x="34658" y="45770"/>
                </a:lnTo>
                <a:lnTo>
                  <a:pt x="34607" y="46545"/>
                </a:lnTo>
                <a:lnTo>
                  <a:pt x="35001" y="46316"/>
                </a:lnTo>
                <a:lnTo>
                  <a:pt x="35229" y="46558"/>
                </a:lnTo>
                <a:lnTo>
                  <a:pt x="34124" y="46977"/>
                </a:lnTo>
                <a:lnTo>
                  <a:pt x="33756" y="47002"/>
                </a:lnTo>
                <a:lnTo>
                  <a:pt x="33439" y="46888"/>
                </a:lnTo>
                <a:lnTo>
                  <a:pt x="33096" y="45872"/>
                </a:lnTo>
                <a:lnTo>
                  <a:pt x="33020" y="45618"/>
                </a:lnTo>
                <a:lnTo>
                  <a:pt x="32080" y="45326"/>
                </a:lnTo>
                <a:lnTo>
                  <a:pt x="32080" y="47396"/>
                </a:lnTo>
                <a:lnTo>
                  <a:pt x="30276" y="48145"/>
                </a:lnTo>
                <a:lnTo>
                  <a:pt x="30276" y="48285"/>
                </a:lnTo>
                <a:lnTo>
                  <a:pt x="29857" y="48539"/>
                </a:lnTo>
                <a:lnTo>
                  <a:pt x="29832" y="49936"/>
                </a:lnTo>
                <a:lnTo>
                  <a:pt x="28486" y="50444"/>
                </a:lnTo>
                <a:lnTo>
                  <a:pt x="28854" y="50190"/>
                </a:lnTo>
                <a:lnTo>
                  <a:pt x="29146" y="50190"/>
                </a:lnTo>
                <a:lnTo>
                  <a:pt x="29832" y="49936"/>
                </a:lnTo>
                <a:lnTo>
                  <a:pt x="29832" y="48539"/>
                </a:lnTo>
                <a:lnTo>
                  <a:pt x="29540" y="48539"/>
                </a:lnTo>
                <a:lnTo>
                  <a:pt x="29806" y="48412"/>
                </a:lnTo>
                <a:lnTo>
                  <a:pt x="30276" y="48285"/>
                </a:lnTo>
                <a:lnTo>
                  <a:pt x="30276" y="48145"/>
                </a:lnTo>
                <a:lnTo>
                  <a:pt x="29921" y="48285"/>
                </a:lnTo>
                <a:lnTo>
                  <a:pt x="29476" y="48412"/>
                </a:lnTo>
                <a:lnTo>
                  <a:pt x="29413" y="49301"/>
                </a:lnTo>
                <a:lnTo>
                  <a:pt x="28803" y="49428"/>
                </a:lnTo>
                <a:lnTo>
                  <a:pt x="29171" y="49301"/>
                </a:lnTo>
                <a:lnTo>
                  <a:pt x="29413" y="49301"/>
                </a:lnTo>
                <a:lnTo>
                  <a:pt x="29413" y="48298"/>
                </a:lnTo>
                <a:lnTo>
                  <a:pt x="29298" y="48031"/>
                </a:lnTo>
                <a:lnTo>
                  <a:pt x="29260" y="48793"/>
                </a:lnTo>
                <a:lnTo>
                  <a:pt x="29032" y="48920"/>
                </a:lnTo>
                <a:lnTo>
                  <a:pt x="28663" y="49047"/>
                </a:lnTo>
                <a:lnTo>
                  <a:pt x="29260" y="48793"/>
                </a:lnTo>
                <a:lnTo>
                  <a:pt x="29260" y="47955"/>
                </a:lnTo>
                <a:lnTo>
                  <a:pt x="28473" y="47663"/>
                </a:lnTo>
                <a:lnTo>
                  <a:pt x="28473" y="49809"/>
                </a:lnTo>
                <a:lnTo>
                  <a:pt x="27813" y="50063"/>
                </a:lnTo>
                <a:lnTo>
                  <a:pt x="27520" y="50126"/>
                </a:lnTo>
                <a:lnTo>
                  <a:pt x="27520" y="51460"/>
                </a:lnTo>
                <a:lnTo>
                  <a:pt x="26619" y="51714"/>
                </a:lnTo>
                <a:lnTo>
                  <a:pt x="26771" y="51587"/>
                </a:lnTo>
                <a:lnTo>
                  <a:pt x="27038" y="51587"/>
                </a:lnTo>
                <a:lnTo>
                  <a:pt x="27520" y="51460"/>
                </a:lnTo>
                <a:lnTo>
                  <a:pt x="27520" y="50126"/>
                </a:lnTo>
                <a:lnTo>
                  <a:pt x="27127" y="50190"/>
                </a:lnTo>
                <a:lnTo>
                  <a:pt x="27800" y="49936"/>
                </a:lnTo>
                <a:lnTo>
                  <a:pt x="28473" y="49809"/>
                </a:lnTo>
                <a:lnTo>
                  <a:pt x="28473" y="47663"/>
                </a:lnTo>
                <a:lnTo>
                  <a:pt x="27698" y="47396"/>
                </a:lnTo>
                <a:lnTo>
                  <a:pt x="27673" y="47269"/>
                </a:lnTo>
                <a:lnTo>
                  <a:pt x="27647" y="47078"/>
                </a:lnTo>
                <a:lnTo>
                  <a:pt x="27609" y="46634"/>
                </a:lnTo>
                <a:lnTo>
                  <a:pt x="28257" y="46380"/>
                </a:lnTo>
                <a:lnTo>
                  <a:pt x="27889" y="46380"/>
                </a:lnTo>
                <a:lnTo>
                  <a:pt x="28092" y="46253"/>
                </a:lnTo>
                <a:lnTo>
                  <a:pt x="28714" y="45999"/>
                </a:lnTo>
                <a:lnTo>
                  <a:pt x="28625" y="46215"/>
                </a:lnTo>
                <a:lnTo>
                  <a:pt x="28905" y="46126"/>
                </a:lnTo>
                <a:lnTo>
                  <a:pt x="28613" y="46240"/>
                </a:lnTo>
                <a:lnTo>
                  <a:pt x="29032" y="46126"/>
                </a:lnTo>
                <a:lnTo>
                  <a:pt x="29476" y="45999"/>
                </a:lnTo>
                <a:lnTo>
                  <a:pt x="29921" y="45872"/>
                </a:lnTo>
                <a:lnTo>
                  <a:pt x="29070" y="46761"/>
                </a:lnTo>
                <a:lnTo>
                  <a:pt x="29019" y="47777"/>
                </a:lnTo>
                <a:lnTo>
                  <a:pt x="29324" y="47904"/>
                </a:lnTo>
                <a:lnTo>
                  <a:pt x="29425" y="48031"/>
                </a:lnTo>
                <a:lnTo>
                  <a:pt x="32080" y="47396"/>
                </a:lnTo>
                <a:lnTo>
                  <a:pt x="32080" y="45326"/>
                </a:lnTo>
                <a:lnTo>
                  <a:pt x="31813" y="45237"/>
                </a:lnTo>
                <a:lnTo>
                  <a:pt x="30822" y="44729"/>
                </a:lnTo>
                <a:lnTo>
                  <a:pt x="30327" y="44475"/>
                </a:lnTo>
                <a:lnTo>
                  <a:pt x="30924" y="44094"/>
                </a:lnTo>
                <a:lnTo>
                  <a:pt x="31330" y="43840"/>
                </a:lnTo>
                <a:lnTo>
                  <a:pt x="29870" y="43840"/>
                </a:lnTo>
                <a:lnTo>
                  <a:pt x="29654" y="43840"/>
                </a:lnTo>
                <a:lnTo>
                  <a:pt x="29654" y="44475"/>
                </a:lnTo>
                <a:lnTo>
                  <a:pt x="29413" y="44602"/>
                </a:lnTo>
                <a:lnTo>
                  <a:pt x="29044" y="44729"/>
                </a:lnTo>
                <a:lnTo>
                  <a:pt x="29654" y="44475"/>
                </a:lnTo>
                <a:lnTo>
                  <a:pt x="29654" y="43840"/>
                </a:lnTo>
                <a:lnTo>
                  <a:pt x="29324" y="43840"/>
                </a:lnTo>
                <a:lnTo>
                  <a:pt x="29159" y="43967"/>
                </a:lnTo>
                <a:lnTo>
                  <a:pt x="27470" y="44475"/>
                </a:lnTo>
                <a:lnTo>
                  <a:pt x="27228" y="44602"/>
                </a:lnTo>
                <a:lnTo>
                  <a:pt x="26746" y="44767"/>
                </a:lnTo>
                <a:lnTo>
                  <a:pt x="27317" y="44602"/>
                </a:lnTo>
                <a:lnTo>
                  <a:pt x="29108" y="44094"/>
                </a:lnTo>
                <a:lnTo>
                  <a:pt x="27571" y="44704"/>
                </a:lnTo>
                <a:lnTo>
                  <a:pt x="27749" y="45237"/>
                </a:lnTo>
                <a:lnTo>
                  <a:pt x="28282" y="45364"/>
                </a:lnTo>
                <a:lnTo>
                  <a:pt x="28460" y="45491"/>
                </a:lnTo>
                <a:lnTo>
                  <a:pt x="29019" y="45313"/>
                </a:lnTo>
                <a:lnTo>
                  <a:pt x="29197" y="45237"/>
                </a:lnTo>
                <a:lnTo>
                  <a:pt x="29006" y="45339"/>
                </a:lnTo>
                <a:lnTo>
                  <a:pt x="29006" y="45872"/>
                </a:lnTo>
                <a:lnTo>
                  <a:pt x="28346" y="46126"/>
                </a:lnTo>
                <a:lnTo>
                  <a:pt x="27660" y="46253"/>
                </a:lnTo>
                <a:lnTo>
                  <a:pt x="28041" y="46126"/>
                </a:lnTo>
                <a:lnTo>
                  <a:pt x="28333" y="45999"/>
                </a:lnTo>
                <a:lnTo>
                  <a:pt x="29006" y="45872"/>
                </a:lnTo>
                <a:lnTo>
                  <a:pt x="29006" y="45339"/>
                </a:lnTo>
                <a:lnTo>
                  <a:pt x="28282" y="45643"/>
                </a:lnTo>
                <a:lnTo>
                  <a:pt x="28282" y="45872"/>
                </a:lnTo>
                <a:lnTo>
                  <a:pt x="27711" y="46126"/>
                </a:lnTo>
                <a:lnTo>
                  <a:pt x="28194" y="45999"/>
                </a:lnTo>
                <a:lnTo>
                  <a:pt x="27660" y="46151"/>
                </a:lnTo>
                <a:lnTo>
                  <a:pt x="27444" y="46253"/>
                </a:lnTo>
                <a:lnTo>
                  <a:pt x="27381" y="47167"/>
                </a:lnTo>
                <a:lnTo>
                  <a:pt x="27165" y="47269"/>
                </a:lnTo>
                <a:lnTo>
                  <a:pt x="27000" y="47269"/>
                </a:lnTo>
                <a:lnTo>
                  <a:pt x="27381" y="47167"/>
                </a:lnTo>
                <a:lnTo>
                  <a:pt x="27381" y="46253"/>
                </a:lnTo>
                <a:lnTo>
                  <a:pt x="27660" y="46151"/>
                </a:lnTo>
                <a:lnTo>
                  <a:pt x="27114" y="46253"/>
                </a:lnTo>
                <a:lnTo>
                  <a:pt x="27686" y="45999"/>
                </a:lnTo>
                <a:lnTo>
                  <a:pt x="28282" y="45872"/>
                </a:lnTo>
                <a:lnTo>
                  <a:pt x="28282" y="45643"/>
                </a:lnTo>
                <a:lnTo>
                  <a:pt x="26949" y="46215"/>
                </a:lnTo>
                <a:lnTo>
                  <a:pt x="27965" y="45872"/>
                </a:lnTo>
                <a:lnTo>
                  <a:pt x="26924" y="46253"/>
                </a:lnTo>
                <a:lnTo>
                  <a:pt x="27178" y="45872"/>
                </a:lnTo>
                <a:lnTo>
                  <a:pt x="27152" y="45364"/>
                </a:lnTo>
                <a:lnTo>
                  <a:pt x="26822" y="45237"/>
                </a:lnTo>
                <a:lnTo>
                  <a:pt x="27279" y="44831"/>
                </a:lnTo>
                <a:lnTo>
                  <a:pt x="26581" y="45110"/>
                </a:lnTo>
                <a:lnTo>
                  <a:pt x="25717" y="45110"/>
                </a:lnTo>
                <a:lnTo>
                  <a:pt x="25463" y="45364"/>
                </a:lnTo>
                <a:lnTo>
                  <a:pt x="26416" y="45618"/>
                </a:lnTo>
                <a:lnTo>
                  <a:pt x="25920" y="45999"/>
                </a:lnTo>
                <a:lnTo>
                  <a:pt x="25819" y="46151"/>
                </a:lnTo>
                <a:lnTo>
                  <a:pt x="26174" y="46253"/>
                </a:lnTo>
                <a:lnTo>
                  <a:pt x="26504" y="46253"/>
                </a:lnTo>
                <a:lnTo>
                  <a:pt x="26695" y="46253"/>
                </a:lnTo>
                <a:lnTo>
                  <a:pt x="26479" y="46316"/>
                </a:lnTo>
                <a:lnTo>
                  <a:pt x="26441" y="47396"/>
                </a:lnTo>
                <a:lnTo>
                  <a:pt x="26606" y="47523"/>
                </a:lnTo>
                <a:lnTo>
                  <a:pt x="27165" y="47523"/>
                </a:lnTo>
                <a:lnTo>
                  <a:pt x="26428" y="48044"/>
                </a:lnTo>
                <a:lnTo>
                  <a:pt x="27419" y="48031"/>
                </a:lnTo>
                <a:lnTo>
                  <a:pt x="27381" y="48221"/>
                </a:lnTo>
                <a:lnTo>
                  <a:pt x="27635" y="48031"/>
                </a:lnTo>
                <a:lnTo>
                  <a:pt x="27698" y="48793"/>
                </a:lnTo>
                <a:lnTo>
                  <a:pt x="27952" y="48793"/>
                </a:lnTo>
                <a:lnTo>
                  <a:pt x="27800" y="49009"/>
                </a:lnTo>
                <a:lnTo>
                  <a:pt x="27254" y="49403"/>
                </a:lnTo>
                <a:lnTo>
                  <a:pt x="28435" y="49110"/>
                </a:lnTo>
                <a:lnTo>
                  <a:pt x="28371" y="49682"/>
                </a:lnTo>
                <a:lnTo>
                  <a:pt x="28028" y="49809"/>
                </a:lnTo>
                <a:lnTo>
                  <a:pt x="26949" y="50139"/>
                </a:lnTo>
                <a:lnTo>
                  <a:pt x="26949" y="51485"/>
                </a:lnTo>
                <a:lnTo>
                  <a:pt x="26746" y="51587"/>
                </a:lnTo>
                <a:lnTo>
                  <a:pt x="26593" y="51587"/>
                </a:lnTo>
                <a:lnTo>
                  <a:pt x="26949" y="51485"/>
                </a:lnTo>
                <a:lnTo>
                  <a:pt x="26949" y="50139"/>
                </a:lnTo>
                <a:lnTo>
                  <a:pt x="26936" y="50698"/>
                </a:lnTo>
                <a:lnTo>
                  <a:pt x="26835" y="51079"/>
                </a:lnTo>
                <a:lnTo>
                  <a:pt x="26238" y="51333"/>
                </a:lnTo>
                <a:lnTo>
                  <a:pt x="26593" y="51079"/>
                </a:lnTo>
                <a:lnTo>
                  <a:pt x="26835" y="51079"/>
                </a:lnTo>
                <a:lnTo>
                  <a:pt x="26835" y="50749"/>
                </a:lnTo>
                <a:lnTo>
                  <a:pt x="25933" y="51079"/>
                </a:lnTo>
                <a:lnTo>
                  <a:pt x="26365" y="50838"/>
                </a:lnTo>
                <a:lnTo>
                  <a:pt x="26936" y="50698"/>
                </a:lnTo>
                <a:lnTo>
                  <a:pt x="26936" y="50139"/>
                </a:lnTo>
                <a:lnTo>
                  <a:pt x="26339" y="50317"/>
                </a:lnTo>
                <a:lnTo>
                  <a:pt x="26708" y="50190"/>
                </a:lnTo>
                <a:lnTo>
                  <a:pt x="27076" y="50063"/>
                </a:lnTo>
                <a:lnTo>
                  <a:pt x="27457" y="49936"/>
                </a:lnTo>
                <a:lnTo>
                  <a:pt x="28371" y="49682"/>
                </a:lnTo>
                <a:lnTo>
                  <a:pt x="28371" y="49136"/>
                </a:lnTo>
                <a:lnTo>
                  <a:pt x="25971" y="49809"/>
                </a:lnTo>
                <a:lnTo>
                  <a:pt x="26606" y="49555"/>
                </a:lnTo>
                <a:lnTo>
                  <a:pt x="27025" y="49390"/>
                </a:lnTo>
                <a:lnTo>
                  <a:pt x="27012" y="49199"/>
                </a:lnTo>
                <a:lnTo>
                  <a:pt x="26060" y="49555"/>
                </a:lnTo>
                <a:lnTo>
                  <a:pt x="27012" y="49187"/>
                </a:lnTo>
                <a:lnTo>
                  <a:pt x="24625" y="49758"/>
                </a:lnTo>
                <a:lnTo>
                  <a:pt x="24790" y="49809"/>
                </a:lnTo>
                <a:lnTo>
                  <a:pt x="24968" y="50088"/>
                </a:lnTo>
                <a:lnTo>
                  <a:pt x="25031" y="49809"/>
                </a:lnTo>
                <a:lnTo>
                  <a:pt x="25349" y="49987"/>
                </a:lnTo>
                <a:lnTo>
                  <a:pt x="25539" y="49936"/>
                </a:lnTo>
                <a:lnTo>
                  <a:pt x="25971" y="49834"/>
                </a:lnTo>
                <a:lnTo>
                  <a:pt x="25971" y="50190"/>
                </a:lnTo>
                <a:lnTo>
                  <a:pt x="26657" y="50063"/>
                </a:lnTo>
                <a:lnTo>
                  <a:pt x="26009" y="50317"/>
                </a:lnTo>
                <a:lnTo>
                  <a:pt x="26568" y="50203"/>
                </a:lnTo>
                <a:lnTo>
                  <a:pt x="26301" y="50317"/>
                </a:lnTo>
                <a:lnTo>
                  <a:pt x="26060" y="50444"/>
                </a:lnTo>
                <a:lnTo>
                  <a:pt x="25781" y="50571"/>
                </a:lnTo>
                <a:lnTo>
                  <a:pt x="26047" y="50571"/>
                </a:lnTo>
                <a:lnTo>
                  <a:pt x="26517" y="50444"/>
                </a:lnTo>
                <a:lnTo>
                  <a:pt x="26301" y="50507"/>
                </a:lnTo>
                <a:lnTo>
                  <a:pt x="26301" y="50863"/>
                </a:lnTo>
                <a:lnTo>
                  <a:pt x="24866" y="51308"/>
                </a:lnTo>
                <a:lnTo>
                  <a:pt x="24828" y="51587"/>
                </a:lnTo>
                <a:lnTo>
                  <a:pt x="24638" y="51612"/>
                </a:lnTo>
                <a:lnTo>
                  <a:pt x="24638" y="51841"/>
                </a:lnTo>
                <a:lnTo>
                  <a:pt x="24498" y="51904"/>
                </a:lnTo>
                <a:lnTo>
                  <a:pt x="24498" y="52476"/>
                </a:lnTo>
                <a:lnTo>
                  <a:pt x="23507" y="52476"/>
                </a:lnTo>
                <a:lnTo>
                  <a:pt x="24472" y="52095"/>
                </a:lnTo>
                <a:lnTo>
                  <a:pt x="24498" y="52476"/>
                </a:lnTo>
                <a:lnTo>
                  <a:pt x="24498" y="51904"/>
                </a:lnTo>
                <a:lnTo>
                  <a:pt x="24295" y="51968"/>
                </a:lnTo>
                <a:lnTo>
                  <a:pt x="22593" y="52476"/>
                </a:lnTo>
                <a:lnTo>
                  <a:pt x="23723" y="51968"/>
                </a:lnTo>
                <a:lnTo>
                  <a:pt x="24638" y="51841"/>
                </a:lnTo>
                <a:lnTo>
                  <a:pt x="24638" y="51612"/>
                </a:lnTo>
                <a:lnTo>
                  <a:pt x="23723" y="51714"/>
                </a:lnTo>
                <a:lnTo>
                  <a:pt x="23863" y="51625"/>
                </a:lnTo>
                <a:lnTo>
                  <a:pt x="23609" y="51714"/>
                </a:lnTo>
                <a:lnTo>
                  <a:pt x="24117" y="51485"/>
                </a:lnTo>
                <a:lnTo>
                  <a:pt x="23863" y="51625"/>
                </a:lnTo>
                <a:lnTo>
                  <a:pt x="24803" y="51333"/>
                </a:lnTo>
                <a:lnTo>
                  <a:pt x="24892" y="51206"/>
                </a:lnTo>
                <a:lnTo>
                  <a:pt x="24130" y="51473"/>
                </a:lnTo>
                <a:lnTo>
                  <a:pt x="24434" y="51333"/>
                </a:lnTo>
                <a:lnTo>
                  <a:pt x="24650" y="51206"/>
                </a:lnTo>
                <a:lnTo>
                  <a:pt x="24803" y="51142"/>
                </a:lnTo>
                <a:lnTo>
                  <a:pt x="24765" y="51015"/>
                </a:lnTo>
                <a:lnTo>
                  <a:pt x="25374" y="50698"/>
                </a:lnTo>
                <a:lnTo>
                  <a:pt x="25107" y="51015"/>
                </a:lnTo>
                <a:lnTo>
                  <a:pt x="25273" y="50952"/>
                </a:lnTo>
                <a:lnTo>
                  <a:pt x="25095" y="51028"/>
                </a:lnTo>
                <a:lnTo>
                  <a:pt x="24980" y="51181"/>
                </a:lnTo>
                <a:lnTo>
                  <a:pt x="25895" y="50952"/>
                </a:lnTo>
                <a:lnTo>
                  <a:pt x="26301" y="50863"/>
                </a:lnTo>
                <a:lnTo>
                  <a:pt x="26301" y="50507"/>
                </a:lnTo>
                <a:lnTo>
                  <a:pt x="25628" y="50698"/>
                </a:lnTo>
                <a:lnTo>
                  <a:pt x="25781" y="50571"/>
                </a:lnTo>
                <a:lnTo>
                  <a:pt x="25463" y="50698"/>
                </a:lnTo>
                <a:lnTo>
                  <a:pt x="26035" y="50444"/>
                </a:lnTo>
                <a:lnTo>
                  <a:pt x="25768" y="50495"/>
                </a:lnTo>
                <a:lnTo>
                  <a:pt x="23990" y="51206"/>
                </a:lnTo>
                <a:lnTo>
                  <a:pt x="24625" y="50952"/>
                </a:lnTo>
                <a:lnTo>
                  <a:pt x="25044" y="50571"/>
                </a:lnTo>
                <a:lnTo>
                  <a:pt x="25019" y="50190"/>
                </a:lnTo>
                <a:lnTo>
                  <a:pt x="23241" y="50571"/>
                </a:lnTo>
                <a:lnTo>
                  <a:pt x="24104" y="50063"/>
                </a:lnTo>
                <a:lnTo>
                  <a:pt x="24536" y="49809"/>
                </a:lnTo>
                <a:lnTo>
                  <a:pt x="23253" y="50063"/>
                </a:lnTo>
                <a:lnTo>
                  <a:pt x="24333" y="49657"/>
                </a:lnTo>
                <a:lnTo>
                  <a:pt x="24015" y="49555"/>
                </a:lnTo>
                <a:lnTo>
                  <a:pt x="22326" y="49428"/>
                </a:lnTo>
                <a:lnTo>
                  <a:pt x="22567" y="48666"/>
                </a:lnTo>
                <a:lnTo>
                  <a:pt x="22466" y="48221"/>
                </a:lnTo>
                <a:lnTo>
                  <a:pt x="22174" y="47904"/>
                </a:lnTo>
                <a:lnTo>
                  <a:pt x="22301" y="47396"/>
                </a:lnTo>
                <a:lnTo>
                  <a:pt x="22377" y="47269"/>
                </a:lnTo>
                <a:lnTo>
                  <a:pt x="22085" y="47078"/>
                </a:lnTo>
                <a:lnTo>
                  <a:pt x="22085" y="48285"/>
                </a:lnTo>
                <a:lnTo>
                  <a:pt x="21513" y="48539"/>
                </a:lnTo>
                <a:lnTo>
                  <a:pt x="20916" y="48666"/>
                </a:lnTo>
                <a:lnTo>
                  <a:pt x="21501" y="48412"/>
                </a:lnTo>
                <a:lnTo>
                  <a:pt x="22085" y="48285"/>
                </a:lnTo>
                <a:lnTo>
                  <a:pt x="22085" y="47078"/>
                </a:lnTo>
                <a:lnTo>
                  <a:pt x="21869" y="46913"/>
                </a:lnTo>
                <a:lnTo>
                  <a:pt x="21920" y="46634"/>
                </a:lnTo>
                <a:lnTo>
                  <a:pt x="21704" y="46697"/>
                </a:lnTo>
                <a:lnTo>
                  <a:pt x="21704" y="47904"/>
                </a:lnTo>
                <a:lnTo>
                  <a:pt x="21551" y="48285"/>
                </a:lnTo>
                <a:lnTo>
                  <a:pt x="21437" y="48412"/>
                </a:lnTo>
                <a:lnTo>
                  <a:pt x="21196" y="48539"/>
                </a:lnTo>
                <a:lnTo>
                  <a:pt x="20828" y="48666"/>
                </a:lnTo>
                <a:lnTo>
                  <a:pt x="21437" y="48412"/>
                </a:lnTo>
                <a:lnTo>
                  <a:pt x="21437" y="48260"/>
                </a:lnTo>
                <a:lnTo>
                  <a:pt x="21082" y="48171"/>
                </a:lnTo>
                <a:lnTo>
                  <a:pt x="21704" y="47904"/>
                </a:lnTo>
                <a:lnTo>
                  <a:pt x="21704" y="46697"/>
                </a:lnTo>
                <a:lnTo>
                  <a:pt x="20510" y="47002"/>
                </a:lnTo>
                <a:lnTo>
                  <a:pt x="20548" y="47129"/>
                </a:lnTo>
                <a:lnTo>
                  <a:pt x="20878" y="47015"/>
                </a:lnTo>
                <a:lnTo>
                  <a:pt x="20472" y="47523"/>
                </a:lnTo>
                <a:lnTo>
                  <a:pt x="20167" y="47396"/>
                </a:lnTo>
                <a:lnTo>
                  <a:pt x="19926" y="47396"/>
                </a:lnTo>
                <a:lnTo>
                  <a:pt x="20142" y="47269"/>
                </a:lnTo>
                <a:lnTo>
                  <a:pt x="20472" y="47155"/>
                </a:lnTo>
                <a:lnTo>
                  <a:pt x="19608" y="47269"/>
                </a:lnTo>
                <a:lnTo>
                  <a:pt x="19862" y="47078"/>
                </a:lnTo>
                <a:lnTo>
                  <a:pt x="19977" y="46913"/>
                </a:lnTo>
                <a:lnTo>
                  <a:pt x="20040" y="46761"/>
                </a:lnTo>
                <a:lnTo>
                  <a:pt x="20980" y="46380"/>
                </a:lnTo>
                <a:lnTo>
                  <a:pt x="21082" y="46126"/>
                </a:lnTo>
                <a:lnTo>
                  <a:pt x="20142" y="46431"/>
                </a:lnTo>
                <a:lnTo>
                  <a:pt x="19659" y="46634"/>
                </a:lnTo>
                <a:lnTo>
                  <a:pt x="19888" y="46507"/>
                </a:lnTo>
                <a:lnTo>
                  <a:pt x="19456" y="46634"/>
                </a:lnTo>
                <a:lnTo>
                  <a:pt x="18796" y="46634"/>
                </a:lnTo>
                <a:lnTo>
                  <a:pt x="18161" y="47015"/>
                </a:lnTo>
                <a:lnTo>
                  <a:pt x="18630" y="47015"/>
                </a:lnTo>
                <a:lnTo>
                  <a:pt x="19977" y="47726"/>
                </a:lnTo>
                <a:lnTo>
                  <a:pt x="20612" y="47523"/>
                </a:lnTo>
                <a:lnTo>
                  <a:pt x="20967" y="47396"/>
                </a:lnTo>
                <a:lnTo>
                  <a:pt x="20929" y="47650"/>
                </a:lnTo>
                <a:lnTo>
                  <a:pt x="21209" y="47650"/>
                </a:lnTo>
                <a:lnTo>
                  <a:pt x="20916" y="47713"/>
                </a:lnTo>
                <a:lnTo>
                  <a:pt x="20637" y="47777"/>
                </a:lnTo>
                <a:lnTo>
                  <a:pt x="20066" y="47777"/>
                </a:lnTo>
                <a:lnTo>
                  <a:pt x="20307" y="47904"/>
                </a:lnTo>
                <a:lnTo>
                  <a:pt x="19227" y="49809"/>
                </a:lnTo>
                <a:lnTo>
                  <a:pt x="22936" y="50952"/>
                </a:lnTo>
                <a:lnTo>
                  <a:pt x="20764" y="52730"/>
                </a:lnTo>
                <a:lnTo>
                  <a:pt x="21145" y="53860"/>
                </a:lnTo>
                <a:lnTo>
                  <a:pt x="21221" y="54254"/>
                </a:lnTo>
                <a:lnTo>
                  <a:pt x="20408" y="55016"/>
                </a:lnTo>
                <a:lnTo>
                  <a:pt x="20154" y="54635"/>
                </a:lnTo>
                <a:lnTo>
                  <a:pt x="18224" y="53873"/>
                </a:lnTo>
                <a:lnTo>
                  <a:pt x="17653" y="54762"/>
                </a:lnTo>
                <a:lnTo>
                  <a:pt x="19456" y="54762"/>
                </a:lnTo>
                <a:lnTo>
                  <a:pt x="18034" y="56159"/>
                </a:lnTo>
                <a:lnTo>
                  <a:pt x="16725" y="56794"/>
                </a:lnTo>
                <a:lnTo>
                  <a:pt x="17703" y="56667"/>
                </a:lnTo>
                <a:lnTo>
                  <a:pt x="22504" y="55016"/>
                </a:lnTo>
                <a:lnTo>
                  <a:pt x="29959" y="52476"/>
                </a:lnTo>
                <a:lnTo>
                  <a:pt x="31089" y="52095"/>
                </a:lnTo>
                <a:lnTo>
                  <a:pt x="31838" y="51841"/>
                </a:lnTo>
                <a:lnTo>
                  <a:pt x="32219" y="51714"/>
                </a:lnTo>
                <a:lnTo>
                  <a:pt x="32981" y="51460"/>
                </a:lnTo>
                <a:lnTo>
                  <a:pt x="36372" y="50317"/>
                </a:lnTo>
                <a:lnTo>
                  <a:pt x="38608" y="49428"/>
                </a:lnTo>
                <a:lnTo>
                  <a:pt x="39890" y="48920"/>
                </a:lnTo>
                <a:close/>
              </a:path>
              <a:path w="44450" h="57150">
                <a:moveTo>
                  <a:pt x="42811" y="47802"/>
                </a:moveTo>
                <a:lnTo>
                  <a:pt x="42189" y="48044"/>
                </a:lnTo>
                <a:lnTo>
                  <a:pt x="41986" y="48120"/>
                </a:lnTo>
                <a:lnTo>
                  <a:pt x="42214" y="48120"/>
                </a:lnTo>
                <a:lnTo>
                  <a:pt x="42659" y="48171"/>
                </a:lnTo>
                <a:lnTo>
                  <a:pt x="42811" y="47802"/>
                </a:lnTo>
                <a:close/>
              </a:path>
              <a:path w="44450" h="57150">
                <a:moveTo>
                  <a:pt x="42849" y="47117"/>
                </a:moveTo>
                <a:lnTo>
                  <a:pt x="41935" y="47345"/>
                </a:lnTo>
                <a:lnTo>
                  <a:pt x="40817" y="47777"/>
                </a:lnTo>
                <a:lnTo>
                  <a:pt x="42545" y="47244"/>
                </a:lnTo>
                <a:lnTo>
                  <a:pt x="42849" y="47117"/>
                </a:lnTo>
                <a:close/>
              </a:path>
              <a:path w="44450" h="57150">
                <a:moveTo>
                  <a:pt x="42862" y="46939"/>
                </a:moveTo>
                <a:lnTo>
                  <a:pt x="42189" y="47091"/>
                </a:lnTo>
                <a:lnTo>
                  <a:pt x="41897" y="47205"/>
                </a:lnTo>
                <a:lnTo>
                  <a:pt x="41529" y="47345"/>
                </a:lnTo>
                <a:lnTo>
                  <a:pt x="42202" y="47193"/>
                </a:lnTo>
                <a:lnTo>
                  <a:pt x="42494" y="47078"/>
                </a:lnTo>
                <a:lnTo>
                  <a:pt x="42862" y="46939"/>
                </a:lnTo>
                <a:close/>
              </a:path>
              <a:path w="44450" h="57150">
                <a:moveTo>
                  <a:pt x="43726" y="44627"/>
                </a:moveTo>
                <a:lnTo>
                  <a:pt x="43256" y="44754"/>
                </a:lnTo>
                <a:lnTo>
                  <a:pt x="42989" y="44856"/>
                </a:lnTo>
                <a:lnTo>
                  <a:pt x="42837" y="44919"/>
                </a:lnTo>
                <a:lnTo>
                  <a:pt x="43307" y="44792"/>
                </a:lnTo>
                <a:lnTo>
                  <a:pt x="43573" y="44691"/>
                </a:lnTo>
                <a:lnTo>
                  <a:pt x="43726" y="44627"/>
                </a:lnTo>
                <a:close/>
              </a:path>
              <a:path w="44450" h="57150">
                <a:moveTo>
                  <a:pt x="43764" y="44030"/>
                </a:moveTo>
                <a:lnTo>
                  <a:pt x="43078" y="44183"/>
                </a:lnTo>
                <a:lnTo>
                  <a:pt x="42786" y="44297"/>
                </a:lnTo>
                <a:lnTo>
                  <a:pt x="42418" y="44437"/>
                </a:lnTo>
                <a:lnTo>
                  <a:pt x="43091" y="44284"/>
                </a:lnTo>
                <a:lnTo>
                  <a:pt x="43383" y="44170"/>
                </a:lnTo>
                <a:lnTo>
                  <a:pt x="43764" y="44030"/>
                </a:lnTo>
                <a:close/>
              </a:path>
              <a:path w="44450" h="57150">
                <a:moveTo>
                  <a:pt x="44297" y="44348"/>
                </a:moveTo>
                <a:lnTo>
                  <a:pt x="43332" y="44615"/>
                </a:lnTo>
                <a:lnTo>
                  <a:pt x="43484" y="44246"/>
                </a:lnTo>
                <a:lnTo>
                  <a:pt x="42862" y="44488"/>
                </a:lnTo>
                <a:lnTo>
                  <a:pt x="42659" y="44564"/>
                </a:lnTo>
                <a:lnTo>
                  <a:pt x="42887" y="44564"/>
                </a:lnTo>
                <a:lnTo>
                  <a:pt x="43319" y="44615"/>
                </a:lnTo>
                <a:lnTo>
                  <a:pt x="42379" y="44881"/>
                </a:lnTo>
                <a:lnTo>
                  <a:pt x="41630" y="45161"/>
                </a:lnTo>
                <a:lnTo>
                  <a:pt x="43548" y="44640"/>
                </a:lnTo>
                <a:lnTo>
                  <a:pt x="44297" y="44348"/>
                </a:lnTo>
                <a:close/>
              </a:path>
            </a:pathLst>
          </a:custGeom>
          <a:solidFill>
            <a:srgbClr val="B88F51"/>
          </a:solidFill>
        </p:spPr>
        <p:txBody>
          <a:bodyPr wrap="square" lIns="0" tIns="0" rIns="0" bIns="0" rtlCol="0"/>
          <a:lstStyle/>
          <a:p>
            <a:endParaRPr sz="2511"/>
          </a:p>
        </p:txBody>
      </p:sp>
      <p:sp>
        <p:nvSpPr>
          <p:cNvPr id="236" name="bg object 236"/>
          <p:cNvSpPr/>
          <p:nvPr/>
        </p:nvSpPr>
        <p:spPr>
          <a:xfrm>
            <a:off x="7927809" y="253833"/>
            <a:ext cx="18653" cy="119856"/>
          </a:xfrm>
          <a:custGeom>
            <a:avLst/>
            <a:gdLst/>
            <a:ahLst/>
            <a:cxnLst/>
            <a:rect l="l" t="t" r="r" b="b"/>
            <a:pathLst>
              <a:path w="29845" h="191770">
                <a:moveTo>
                  <a:pt x="2349" y="188252"/>
                </a:moveTo>
                <a:lnTo>
                  <a:pt x="1384" y="188633"/>
                </a:lnTo>
                <a:lnTo>
                  <a:pt x="838" y="188849"/>
                </a:lnTo>
                <a:lnTo>
                  <a:pt x="1460" y="188912"/>
                </a:lnTo>
                <a:lnTo>
                  <a:pt x="1968" y="189064"/>
                </a:lnTo>
                <a:lnTo>
                  <a:pt x="2349" y="188252"/>
                </a:lnTo>
                <a:close/>
              </a:path>
              <a:path w="29845" h="191770">
                <a:moveTo>
                  <a:pt x="2425" y="189280"/>
                </a:moveTo>
                <a:lnTo>
                  <a:pt x="1955" y="189395"/>
                </a:lnTo>
                <a:lnTo>
                  <a:pt x="1689" y="189496"/>
                </a:lnTo>
                <a:lnTo>
                  <a:pt x="1536" y="189560"/>
                </a:lnTo>
                <a:lnTo>
                  <a:pt x="2006" y="189433"/>
                </a:lnTo>
                <a:lnTo>
                  <a:pt x="2273" y="189331"/>
                </a:lnTo>
                <a:lnTo>
                  <a:pt x="2425" y="189280"/>
                </a:lnTo>
                <a:close/>
              </a:path>
              <a:path w="29845" h="191770">
                <a:moveTo>
                  <a:pt x="2514" y="11912"/>
                </a:moveTo>
                <a:lnTo>
                  <a:pt x="2425" y="11493"/>
                </a:lnTo>
                <a:lnTo>
                  <a:pt x="2260" y="11290"/>
                </a:lnTo>
                <a:lnTo>
                  <a:pt x="0" y="12687"/>
                </a:lnTo>
                <a:lnTo>
                  <a:pt x="2514" y="11912"/>
                </a:lnTo>
                <a:close/>
              </a:path>
              <a:path w="29845" h="191770">
                <a:moveTo>
                  <a:pt x="2654" y="189534"/>
                </a:moveTo>
                <a:lnTo>
                  <a:pt x="2057" y="189674"/>
                </a:lnTo>
                <a:lnTo>
                  <a:pt x="1778" y="189788"/>
                </a:lnTo>
                <a:lnTo>
                  <a:pt x="1498" y="189903"/>
                </a:lnTo>
                <a:lnTo>
                  <a:pt x="2082" y="189763"/>
                </a:lnTo>
                <a:lnTo>
                  <a:pt x="2374" y="189649"/>
                </a:lnTo>
                <a:lnTo>
                  <a:pt x="2654" y="189534"/>
                </a:lnTo>
                <a:close/>
              </a:path>
              <a:path w="29845" h="191770">
                <a:moveTo>
                  <a:pt x="2844" y="186410"/>
                </a:moveTo>
                <a:lnTo>
                  <a:pt x="2336" y="186537"/>
                </a:lnTo>
                <a:lnTo>
                  <a:pt x="2628" y="186143"/>
                </a:lnTo>
                <a:lnTo>
                  <a:pt x="1892" y="186436"/>
                </a:lnTo>
                <a:lnTo>
                  <a:pt x="1689" y="186512"/>
                </a:lnTo>
                <a:lnTo>
                  <a:pt x="1917" y="186512"/>
                </a:lnTo>
                <a:lnTo>
                  <a:pt x="2108" y="186613"/>
                </a:lnTo>
                <a:lnTo>
                  <a:pt x="1968" y="186664"/>
                </a:lnTo>
                <a:lnTo>
                  <a:pt x="1676" y="186778"/>
                </a:lnTo>
                <a:lnTo>
                  <a:pt x="2209" y="186664"/>
                </a:lnTo>
                <a:lnTo>
                  <a:pt x="2565" y="186524"/>
                </a:lnTo>
                <a:lnTo>
                  <a:pt x="2844" y="186410"/>
                </a:lnTo>
                <a:close/>
              </a:path>
              <a:path w="29845" h="191770">
                <a:moveTo>
                  <a:pt x="2844" y="11798"/>
                </a:moveTo>
                <a:lnTo>
                  <a:pt x="2590" y="11887"/>
                </a:lnTo>
                <a:lnTo>
                  <a:pt x="2806" y="12433"/>
                </a:lnTo>
                <a:lnTo>
                  <a:pt x="2844" y="11798"/>
                </a:lnTo>
                <a:close/>
              </a:path>
              <a:path w="29845" h="191770">
                <a:moveTo>
                  <a:pt x="4508" y="188315"/>
                </a:moveTo>
                <a:lnTo>
                  <a:pt x="4343" y="188036"/>
                </a:lnTo>
                <a:lnTo>
                  <a:pt x="3886" y="188468"/>
                </a:lnTo>
                <a:lnTo>
                  <a:pt x="4508" y="188315"/>
                </a:lnTo>
                <a:close/>
              </a:path>
              <a:path w="29845" h="191770">
                <a:moveTo>
                  <a:pt x="4800" y="186512"/>
                </a:moveTo>
                <a:lnTo>
                  <a:pt x="4203" y="186651"/>
                </a:lnTo>
                <a:lnTo>
                  <a:pt x="3924" y="186766"/>
                </a:lnTo>
                <a:lnTo>
                  <a:pt x="3632" y="186880"/>
                </a:lnTo>
                <a:lnTo>
                  <a:pt x="4229" y="186740"/>
                </a:lnTo>
                <a:lnTo>
                  <a:pt x="4521" y="186626"/>
                </a:lnTo>
                <a:lnTo>
                  <a:pt x="4800" y="186512"/>
                </a:lnTo>
                <a:close/>
              </a:path>
              <a:path w="29845" h="191770">
                <a:moveTo>
                  <a:pt x="4889" y="187477"/>
                </a:moveTo>
                <a:lnTo>
                  <a:pt x="4737" y="187528"/>
                </a:lnTo>
                <a:lnTo>
                  <a:pt x="3454" y="187947"/>
                </a:lnTo>
                <a:lnTo>
                  <a:pt x="4330" y="188036"/>
                </a:lnTo>
                <a:lnTo>
                  <a:pt x="4838" y="187528"/>
                </a:lnTo>
                <a:close/>
              </a:path>
              <a:path w="29845" h="191770">
                <a:moveTo>
                  <a:pt x="5092" y="185940"/>
                </a:moveTo>
                <a:lnTo>
                  <a:pt x="4622" y="186055"/>
                </a:lnTo>
                <a:lnTo>
                  <a:pt x="4356" y="186156"/>
                </a:lnTo>
                <a:lnTo>
                  <a:pt x="4203" y="186220"/>
                </a:lnTo>
                <a:lnTo>
                  <a:pt x="4673" y="186093"/>
                </a:lnTo>
                <a:lnTo>
                  <a:pt x="4940" y="185991"/>
                </a:lnTo>
                <a:lnTo>
                  <a:pt x="5092" y="185940"/>
                </a:lnTo>
                <a:close/>
              </a:path>
              <a:path w="29845" h="191770">
                <a:moveTo>
                  <a:pt x="5194" y="185788"/>
                </a:moveTo>
                <a:lnTo>
                  <a:pt x="4648" y="185915"/>
                </a:lnTo>
                <a:lnTo>
                  <a:pt x="4978" y="185585"/>
                </a:lnTo>
                <a:lnTo>
                  <a:pt x="4254" y="185864"/>
                </a:lnTo>
                <a:lnTo>
                  <a:pt x="4114" y="185915"/>
                </a:lnTo>
                <a:lnTo>
                  <a:pt x="4267" y="185915"/>
                </a:lnTo>
                <a:lnTo>
                  <a:pt x="4457" y="185991"/>
                </a:lnTo>
                <a:lnTo>
                  <a:pt x="4318" y="186042"/>
                </a:lnTo>
                <a:lnTo>
                  <a:pt x="4025" y="186156"/>
                </a:lnTo>
                <a:lnTo>
                  <a:pt x="4622" y="186004"/>
                </a:lnTo>
                <a:lnTo>
                  <a:pt x="4914" y="185902"/>
                </a:lnTo>
                <a:lnTo>
                  <a:pt x="5194" y="185788"/>
                </a:lnTo>
                <a:close/>
              </a:path>
              <a:path w="29845" h="191770">
                <a:moveTo>
                  <a:pt x="5245" y="186690"/>
                </a:moveTo>
                <a:lnTo>
                  <a:pt x="4622" y="186931"/>
                </a:lnTo>
                <a:lnTo>
                  <a:pt x="4419" y="187007"/>
                </a:lnTo>
                <a:lnTo>
                  <a:pt x="4648" y="187007"/>
                </a:lnTo>
                <a:lnTo>
                  <a:pt x="5092" y="187058"/>
                </a:lnTo>
                <a:lnTo>
                  <a:pt x="5245" y="186690"/>
                </a:lnTo>
                <a:close/>
              </a:path>
              <a:path w="29845" h="191770">
                <a:moveTo>
                  <a:pt x="5346" y="11290"/>
                </a:moveTo>
                <a:lnTo>
                  <a:pt x="5118" y="11290"/>
                </a:lnTo>
                <a:lnTo>
                  <a:pt x="5346" y="11290"/>
                </a:lnTo>
                <a:close/>
              </a:path>
              <a:path w="29845" h="191770">
                <a:moveTo>
                  <a:pt x="5397" y="184988"/>
                </a:moveTo>
                <a:lnTo>
                  <a:pt x="4927" y="185102"/>
                </a:lnTo>
                <a:lnTo>
                  <a:pt x="4660" y="185204"/>
                </a:lnTo>
                <a:lnTo>
                  <a:pt x="4508" y="185267"/>
                </a:lnTo>
                <a:lnTo>
                  <a:pt x="4978" y="185140"/>
                </a:lnTo>
                <a:lnTo>
                  <a:pt x="5245" y="185039"/>
                </a:lnTo>
                <a:lnTo>
                  <a:pt x="5397" y="184988"/>
                </a:lnTo>
                <a:close/>
              </a:path>
              <a:path w="29845" h="191770">
                <a:moveTo>
                  <a:pt x="5511" y="185305"/>
                </a:moveTo>
                <a:lnTo>
                  <a:pt x="5041" y="185432"/>
                </a:lnTo>
                <a:lnTo>
                  <a:pt x="4775" y="185534"/>
                </a:lnTo>
                <a:lnTo>
                  <a:pt x="4622" y="185597"/>
                </a:lnTo>
                <a:lnTo>
                  <a:pt x="5092" y="185470"/>
                </a:lnTo>
                <a:lnTo>
                  <a:pt x="5359" y="185369"/>
                </a:lnTo>
                <a:lnTo>
                  <a:pt x="5511" y="185305"/>
                </a:lnTo>
                <a:close/>
              </a:path>
              <a:path w="29845" h="191770">
                <a:moveTo>
                  <a:pt x="5651" y="185013"/>
                </a:moveTo>
                <a:lnTo>
                  <a:pt x="4978" y="185166"/>
                </a:lnTo>
                <a:lnTo>
                  <a:pt x="4686" y="185280"/>
                </a:lnTo>
                <a:lnTo>
                  <a:pt x="4318" y="185420"/>
                </a:lnTo>
                <a:lnTo>
                  <a:pt x="4991" y="185267"/>
                </a:lnTo>
                <a:lnTo>
                  <a:pt x="5283" y="185153"/>
                </a:lnTo>
                <a:lnTo>
                  <a:pt x="5651" y="185013"/>
                </a:lnTo>
                <a:close/>
              </a:path>
              <a:path w="29845" h="191770">
                <a:moveTo>
                  <a:pt x="6057" y="186969"/>
                </a:moveTo>
                <a:lnTo>
                  <a:pt x="5194" y="187032"/>
                </a:lnTo>
                <a:lnTo>
                  <a:pt x="4711" y="187159"/>
                </a:lnTo>
                <a:lnTo>
                  <a:pt x="3708" y="187413"/>
                </a:lnTo>
                <a:lnTo>
                  <a:pt x="3848" y="187782"/>
                </a:lnTo>
                <a:lnTo>
                  <a:pt x="4800" y="187426"/>
                </a:lnTo>
                <a:lnTo>
                  <a:pt x="6057" y="186969"/>
                </a:lnTo>
                <a:close/>
              </a:path>
              <a:path w="29845" h="191770">
                <a:moveTo>
                  <a:pt x="6057" y="185597"/>
                </a:moveTo>
                <a:lnTo>
                  <a:pt x="6045" y="185204"/>
                </a:lnTo>
                <a:lnTo>
                  <a:pt x="5384" y="185458"/>
                </a:lnTo>
                <a:lnTo>
                  <a:pt x="5080" y="185572"/>
                </a:lnTo>
                <a:lnTo>
                  <a:pt x="5448" y="185635"/>
                </a:lnTo>
                <a:lnTo>
                  <a:pt x="6057" y="185597"/>
                </a:lnTo>
                <a:close/>
              </a:path>
              <a:path w="29845" h="191770">
                <a:moveTo>
                  <a:pt x="6172" y="14846"/>
                </a:moveTo>
                <a:lnTo>
                  <a:pt x="3594" y="13195"/>
                </a:lnTo>
                <a:lnTo>
                  <a:pt x="2908" y="12611"/>
                </a:lnTo>
                <a:lnTo>
                  <a:pt x="2806" y="12433"/>
                </a:lnTo>
                <a:lnTo>
                  <a:pt x="2705" y="13957"/>
                </a:lnTo>
                <a:lnTo>
                  <a:pt x="5372" y="14719"/>
                </a:lnTo>
                <a:lnTo>
                  <a:pt x="5334" y="14846"/>
                </a:lnTo>
                <a:lnTo>
                  <a:pt x="3937" y="17259"/>
                </a:lnTo>
                <a:lnTo>
                  <a:pt x="6172" y="14846"/>
                </a:lnTo>
                <a:close/>
              </a:path>
              <a:path w="29845" h="191770">
                <a:moveTo>
                  <a:pt x="6426" y="9512"/>
                </a:moveTo>
                <a:lnTo>
                  <a:pt x="5499" y="9791"/>
                </a:lnTo>
                <a:lnTo>
                  <a:pt x="4724" y="10147"/>
                </a:lnTo>
                <a:lnTo>
                  <a:pt x="4064" y="10274"/>
                </a:lnTo>
                <a:lnTo>
                  <a:pt x="3441" y="10655"/>
                </a:lnTo>
                <a:lnTo>
                  <a:pt x="3949" y="10668"/>
                </a:lnTo>
                <a:lnTo>
                  <a:pt x="5257" y="11252"/>
                </a:lnTo>
                <a:lnTo>
                  <a:pt x="5562" y="11163"/>
                </a:lnTo>
                <a:lnTo>
                  <a:pt x="5803" y="11036"/>
                </a:lnTo>
                <a:lnTo>
                  <a:pt x="5448" y="10909"/>
                </a:lnTo>
                <a:lnTo>
                  <a:pt x="5232" y="10909"/>
                </a:lnTo>
                <a:lnTo>
                  <a:pt x="5435" y="10782"/>
                </a:lnTo>
                <a:lnTo>
                  <a:pt x="5765" y="10668"/>
                </a:lnTo>
                <a:lnTo>
                  <a:pt x="4914" y="10782"/>
                </a:lnTo>
                <a:lnTo>
                  <a:pt x="5232" y="10528"/>
                </a:lnTo>
                <a:lnTo>
                  <a:pt x="5321" y="10274"/>
                </a:lnTo>
                <a:lnTo>
                  <a:pt x="5549" y="10147"/>
                </a:lnTo>
                <a:lnTo>
                  <a:pt x="6197" y="9791"/>
                </a:lnTo>
                <a:lnTo>
                  <a:pt x="6324" y="9639"/>
                </a:lnTo>
                <a:lnTo>
                  <a:pt x="4927" y="10147"/>
                </a:lnTo>
                <a:lnTo>
                  <a:pt x="6426" y="9512"/>
                </a:lnTo>
                <a:close/>
              </a:path>
              <a:path w="29845" h="191770">
                <a:moveTo>
                  <a:pt x="6731" y="185851"/>
                </a:moveTo>
                <a:lnTo>
                  <a:pt x="4889" y="186156"/>
                </a:lnTo>
                <a:lnTo>
                  <a:pt x="3581" y="186664"/>
                </a:lnTo>
                <a:lnTo>
                  <a:pt x="5943" y="186156"/>
                </a:lnTo>
                <a:lnTo>
                  <a:pt x="5676" y="186270"/>
                </a:lnTo>
                <a:lnTo>
                  <a:pt x="6731" y="185851"/>
                </a:lnTo>
                <a:close/>
              </a:path>
              <a:path w="29845" h="191770">
                <a:moveTo>
                  <a:pt x="7264" y="183413"/>
                </a:moveTo>
                <a:lnTo>
                  <a:pt x="7188" y="183108"/>
                </a:lnTo>
                <a:lnTo>
                  <a:pt x="6565" y="183349"/>
                </a:lnTo>
                <a:lnTo>
                  <a:pt x="6108" y="183527"/>
                </a:lnTo>
                <a:lnTo>
                  <a:pt x="6642" y="183565"/>
                </a:lnTo>
                <a:lnTo>
                  <a:pt x="6819" y="183591"/>
                </a:lnTo>
                <a:lnTo>
                  <a:pt x="6108" y="183857"/>
                </a:lnTo>
                <a:lnTo>
                  <a:pt x="5613" y="184048"/>
                </a:lnTo>
                <a:lnTo>
                  <a:pt x="6184" y="184086"/>
                </a:lnTo>
                <a:lnTo>
                  <a:pt x="6375" y="184200"/>
                </a:lnTo>
                <a:lnTo>
                  <a:pt x="5905" y="184327"/>
                </a:lnTo>
                <a:lnTo>
                  <a:pt x="5664" y="184404"/>
                </a:lnTo>
                <a:lnTo>
                  <a:pt x="5118" y="184594"/>
                </a:lnTo>
                <a:lnTo>
                  <a:pt x="5359" y="184607"/>
                </a:lnTo>
                <a:lnTo>
                  <a:pt x="5194" y="184670"/>
                </a:lnTo>
                <a:lnTo>
                  <a:pt x="5765" y="184708"/>
                </a:lnTo>
                <a:lnTo>
                  <a:pt x="5892" y="184785"/>
                </a:lnTo>
                <a:lnTo>
                  <a:pt x="5651" y="184873"/>
                </a:lnTo>
                <a:lnTo>
                  <a:pt x="5930" y="184797"/>
                </a:lnTo>
                <a:lnTo>
                  <a:pt x="6134" y="184899"/>
                </a:lnTo>
                <a:lnTo>
                  <a:pt x="6311" y="184683"/>
                </a:lnTo>
                <a:lnTo>
                  <a:pt x="6540" y="184594"/>
                </a:lnTo>
                <a:lnTo>
                  <a:pt x="6337" y="184645"/>
                </a:lnTo>
                <a:lnTo>
                  <a:pt x="6845" y="184023"/>
                </a:lnTo>
                <a:lnTo>
                  <a:pt x="6705" y="184086"/>
                </a:lnTo>
                <a:lnTo>
                  <a:pt x="7099" y="183616"/>
                </a:lnTo>
                <a:lnTo>
                  <a:pt x="7264" y="183413"/>
                </a:lnTo>
                <a:close/>
              </a:path>
              <a:path w="29845" h="191770">
                <a:moveTo>
                  <a:pt x="7404" y="186359"/>
                </a:moveTo>
                <a:lnTo>
                  <a:pt x="6769" y="186512"/>
                </a:lnTo>
                <a:lnTo>
                  <a:pt x="7010" y="186410"/>
                </a:lnTo>
                <a:lnTo>
                  <a:pt x="7289" y="186296"/>
                </a:lnTo>
                <a:lnTo>
                  <a:pt x="6692" y="186436"/>
                </a:lnTo>
                <a:lnTo>
                  <a:pt x="6413" y="186550"/>
                </a:lnTo>
                <a:lnTo>
                  <a:pt x="6121" y="186664"/>
                </a:lnTo>
                <a:lnTo>
                  <a:pt x="6667" y="186537"/>
                </a:lnTo>
                <a:lnTo>
                  <a:pt x="6438" y="186626"/>
                </a:lnTo>
                <a:lnTo>
                  <a:pt x="6070" y="186766"/>
                </a:lnTo>
                <a:lnTo>
                  <a:pt x="6705" y="186626"/>
                </a:lnTo>
                <a:lnTo>
                  <a:pt x="6464" y="186715"/>
                </a:lnTo>
                <a:lnTo>
                  <a:pt x="6311" y="186778"/>
                </a:lnTo>
                <a:lnTo>
                  <a:pt x="6781" y="186651"/>
                </a:lnTo>
                <a:lnTo>
                  <a:pt x="7048" y="186550"/>
                </a:lnTo>
                <a:lnTo>
                  <a:pt x="6756" y="186613"/>
                </a:lnTo>
                <a:lnTo>
                  <a:pt x="7035" y="186499"/>
                </a:lnTo>
                <a:lnTo>
                  <a:pt x="7404" y="186359"/>
                </a:lnTo>
                <a:close/>
              </a:path>
              <a:path w="29845" h="191770">
                <a:moveTo>
                  <a:pt x="7429" y="186601"/>
                </a:moveTo>
                <a:lnTo>
                  <a:pt x="6515" y="186829"/>
                </a:lnTo>
                <a:lnTo>
                  <a:pt x="5397" y="187261"/>
                </a:lnTo>
                <a:lnTo>
                  <a:pt x="7124" y="186728"/>
                </a:lnTo>
                <a:lnTo>
                  <a:pt x="7429" y="186601"/>
                </a:lnTo>
                <a:close/>
              </a:path>
              <a:path w="29845" h="191770">
                <a:moveTo>
                  <a:pt x="8064" y="187121"/>
                </a:moveTo>
                <a:lnTo>
                  <a:pt x="7594" y="187248"/>
                </a:lnTo>
                <a:lnTo>
                  <a:pt x="7327" y="187350"/>
                </a:lnTo>
                <a:lnTo>
                  <a:pt x="7175" y="187413"/>
                </a:lnTo>
                <a:lnTo>
                  <a:pt x="7645" y="187286"/>
                </a:lnTo>
                <a:lnTo>
                  <a:pt x="7912" y="187185"/>
                </a:lnTo>
                <a:lnTo>
                  <a:pt x="8064" y="187121"/>
                </a:lnTo>
                <a:close/>
              </a:path>
              <a:path w="29845" h="191770">
                <a:moveTo>
                  <a:pt x="8242" y="187159"/>
                </a:moveTo>
                <a:lnTo>
                  <a:pt x="7645" y="187286"/>
                </a:lnTo>
                <a:lnTo>
                  <a:pt x="7353" y="187401"/>
                </a:lnTo>
                <a:lnTo>
                  <a:pt x="6985" y="187540"/>
                </a:lnTo>
                <a:lnTo>
                  <a:pt x="7658" y="187388"/>
                </a:lnTo>
                <a:lnTo>
                  <a:pt x="7950" y="187274"/>
                </a:lnTo>
                <a:lnTo>
                  <a:pt x="8242" y="187159"/>
                </a:lnTo>
                <a:close/>
              </a:path>
              <a:path w="29845" h="191770">
                <a:moveTo>
                  <a:pt x="8445" y="182613"/>
                </a:moveTo>
                <a:lnTo>
                  <a:pt x="6489" y="183159"/>
                </a:lnTo>
                <a:lnTo>
                  <a:pt x="5778" y="183426"/>
                </a:lnTo>
                <a:lnTo>
                  <a:pt x="7696" y="182905"/>
                </a:lnTo>
                <a:lnTo>
                  <a:pt x="8445" y="182613"/>
                </a:lnTo>
                <a:close/>
              </a:path>
              <a:path w="29845" h="191770">
                <a:moveTo>
                  <a:pt x="8470" y="187579"/>
                </a:moveTo>
                <a:lnTo>
                  <a:pt x="7797" y="187731"/>
                </a:lnTo>
                <a:lnTo>
                  <a:pt x="7505" y="187845"/>
                </a:lnTo>
                <a:lnTo>
                  <a:pt x="7137" y="187985"/>
                </a:lnTo>
                <a:lnTo>
                  <a:pt x="7810" y="187833"/>
                </a:lnTo>
                <a:lnTo>
                  <a:pt x="8102" y="187718"/>
                </a:lnTo>
                <a:lnTo>
                  <a:pt x="8470" y="187579"/>
                </a:lnTo>
                <a:close/>
              </a:path>
              <a:path w="29845" h="191770">
                <a:moveTo>
                  <a:pt x="8699" y="185254"/>
                </a:moveTo>
                <a:lnTo>
                  <a:pt x="8229" y="185381"/>
                </a:lnTo>
                <a:lnTo>
                  <a:pt x="7962" y="185483"/>
                </a:lnTo>
                <a:lnTo>
                  <a:pt x="7810" y="185547"/>
                </a:lnTo>
                <a:lnTo>
                  <a:pt x="8280" y="185420"/>
                </a:lnTo>
                <a:lnTo>
                  <a:pt x="8547" y="185318"/>
                </a:lnTo>
                <a:lnTo>
                  <a:pt x="8699" y="185254"/>
                </a:lnTo>
                <a:close/>
              </a:path>
              <a:path w="29845" h="191770">
                <a:moveTo>
                  <a:pt x="8801" y="185153"/>
                </a:moveTo>
                <a:lnTo>
                  <a:pt x="8204" y="185293"/>
                </a:lnTo>
                <a:lnTo>
                  <a:pt x="7924" y="185407"/>
                </a:lnTo>
                <a:lnTo>
                  <a:pt x="7632" y="185521"/>
                </a:lnTo>
                <a:lnTo>
                  <a:pt x="8229" y="185381"/>
                </a:lnTo>
                <a:lnTo>
                  <a:pt x="8521" y="185267"/>
                </a:lnTo>
                <a:lnTo>
                  <a:pt x="8801" y="185153"/>
                </a:lnTo>
                <a:close/>
              </a:path>
              <a:path w="29845" h="191770">
                <a:moveTo>
                  <a:pt x="9613" y="189293"/>
                </a:moveTo>
                <a:lnTo>
                  <a:pt x="9017" y="189433"/>
                </a:lnTo>
                <a:lnTo>
                  <a:pt x="8737" y="189547"/>
                </a:lnTo>
                <a:lnTo>
                  <a:pt x="8445" y="189661"/>
                </a:lnTo>
                <a:lnTo>
                  <a:pt x="9042" y="189522"/>
                </a:lnTo>
                <a:lnTo>
                  <a:pt x="9194" y="189471"/>
                </a:lnTo>
                <a:lnTo>
                  <a:pt x="9334" y="189407"/>
                </a:lnTo>
                <a:lnTo>
                  <a:pt x="9613" y="189293"/>
                </a:lnTo>
                <a:close/>
              </a:path>
              <a:path w="29845" h="191770">
                <a:moveTo>
                  <a:pt x="9664" y="185026"/>
                </a:moveTo>
                <a:lnTo>
                  <a:pt x="8559" y="185381"/>
                </a:lnTo>
                <a:lnTo>
                  <a:pt x="8166" y="186080"/>
                </a:lnTo>
                <a:lnTo>
                  <a:pt x="8382" y="186702"/>
                </a:lnTo>
                <a:lnTo>
                  <a:pt x="8255" y="187159"/>
                </a:lnTo>
                <a:lnTo>
                  <a:pt x="8153" y="187515"/>
                </a:lnTo>
                <a:lnTo>
                  <a:pt x="9359" y="187655"/>
                </a:lnTo>
                <a:lnTo>
                  <a:pt x="9245" y="187159"/>
                </a:lnTo>
                <a:lnTo>
                  <a:pt x="8978" y="186563"/>
                </a:lnTo>
                <a:lnTo>
                  <a:pt x="8724" y="185839"/>
                </a:lnTo>
                <a:lnTo>
                  <a:pt x="9664" y="185026"/>
                </a:lnTo>
                <a:close/>
              </a:path>
              <a:path w="29845" h="191770">
                <a:moveTo>
                  <a:pt x="9677" y="10274"/>
                </a:moveTo>
                <a:lnTo>
                  <a:pt x="9652" y="9969"/>
                </a:lnTo>
                <a:lnTo>
                  <a:pt x="9017" y="10528"/>
                </a:lnTo>
                <a:lnTo>
                  <a:pt x="9677" y="10274"/>
                </a:lnTo>
                <a:close/>
              </a:path>
              <a:path w="29845" h="191770">
                <a:moveTo>
                  <a:pt x="9804" y="12814"/>
                </a:moveTo>
                <a:lnTo>
                  <a:pt x="9652" y="12585"/>
                </a:lnTo>
                <a:lnTo>
                  <a:pt x="9499" y="12560"/>
                </a:lnTo>
                <a:lnTo>
                  <a:pt x="9448" y="12814"/>
                </a:lnTo>
                <a:lnTo>
                  <a:pt x="9804" y="12814"/>
                </a:lnTo>
                <a:close/>
              </a:path>
              <a:path w="29845" h="191770">
                <a:moveTo>
                  <a:pt x="9893" y="10502"/>
                </a:moveTo>
                <a:lnTo>
                  <a:pt x="9829" y="10350"/>
                </a:lnTo>
                <a:lnTo>
                  <a:pt x="9105" y="10655"/>
                </a:lnTo>
                <a:lnTo>
                  <a:pt x="9893" y="10502"/>
                </a:lnTo>
                <a:close/>
              </a:path>
              <a:path w="29845" h="191770">
                <a:moveTo>
                  <a:pt x="10083" y="13068"/>
                </a:moveTo>
                <a:lnTo>
                  <a:pt x="9931" y="13119"/>
                </a:lnTo>
                <a:lnTo>
                  <a:pt x="10083" y="13068"/>
                </a:lnTo>
                <a:close/>
              </a:path>
              <a:path w="29845" h="191770">
                <a:moveTo>
                  <a:pt x="10172" y="9512"/>
                </a:moveTo>
                <a:lnTo>
                  <a:pt x="10058" y="9359"/>
                </a:lnTo>
                <a:lnTo>
                  <a:pt x="10058" y="9131"/>
                </a:lnTo>
                <a:lnTo>
                  <a:pt x="9715" y="9004"/>
                </a:lnTo>
                <a:lnTo>
                  <a:pt x="8890" y="9004"/>
                </a:lnTo>
                <a:lnTo>
                  <a:pt x="8026" y="9639"/>
                </a:lnTo>
                <a:lnTo>
                  <a:pt x="9448" y="9512"/>
                </a:lnTo>
                <a:lnTo>
                  <a:pt x="9652" y="9969"/>
                </a:lnTo>
                <a:lnTo>
                  <a:pt x="10172" y="9512"/>
                </a:lnTo>
                <a:close/>
              </a:path>
              <a:path w="29845" h="191770">
                <a:moveTo>
                  <a:pt x="10185" y="7353"/>
                </a:moveTo>
                <a:lnTo>
                  <a:pt x="9969" y="7289"/>
                </a:lnTo>
                <a:lnTo>
                  <a:pt x="9918" y="7480"/>
                </a:lnTo>
                <a:lnTo>
                  <a:pt x="10172" y="7543"/>
                </a:lnTo>
                <a:lnTo>
                  <a:pt x="10185" y="7353"/>
                </a:lnTo>
                <a:close/>
              </a:path>
              <a:path w="29845" h="191770">
                <a:moveTo>
                  <a:pt x="10350" y="14541"/>
                </a:moveTo>
                <a:lnTo>
                  <a:pt x="10007" y="14655"/>
                </a:lnTo>
                <a:lnTo>
                  <a:pt x="9880" y="14732"/>
                </a:lnTo>
                <a:lnTo>
                  <a:pt x="10274" y="14592"/>
                </a:lnTo>
                <a:close/>
              </a:path>
              <a:path w="29845" h="191770">
                <a:moveTo>
                  <a:pt x="10426" y="12674"/>
                </a:moveTo>
                <a:lnTo>
                  <a:pt x="9817" y="12941"/>
                </a:lnTo>
                <a:lnTo>
                  <a:pt x="10033" y="13042"/>
                </a:lnTo>
                <a:lnTo>
                  <a:pt x="10325" y="12852"/>
                </a:lnTo>
                <a:lnTo>
                  <a:pt x="9918" y="12941"/>
                </a:lnTo>
                <a:lnTo>
                  <a:pt x="10426" y="12687"/>
                </a:lnTo>
                <a:close/>
              </a:path>
              <a:path w="29845" h="191770">
                <a:moveTo>
                  <a:pt x="10452" y="5067"/>
                </a:moveTo>
                <a:lnTo>
                  <a:pt x="8623" y="5702"/>
                </a:lnTo>
                <a:lnTo>
                  <a:pt x="9207" y="5575"/>
                </a:lnTo>
                <a:lnTo>
                  <a:pt x="8991" y="5753"/>
                </a:lnTo>
                <a:lnTo>
                  <a:pt x="8178" y="6197"/>
                </a:lnTo>
                <a:lnTo>
                  <a:pt x="9156" y="5829"/>
                </a:lnTo>
                <a:lnTo>
                  <a:pt x="9740" y="5702"/>
                </a:lnTo>
                <a:lnTo>
                  <a:pt x="8991" y="6159"/>
                </a:lnTo>
                <a:lnTo>
                  <a:pt x="8915" y="6972"/>
                </a:lnTo>
                <a:lnTo>
                  <a:pt x="9969" y="7289"/>
                </a:lnTo>
                <a:lnTo>
                  <a:pt x="9982" y="6845"/>
                </a:lnTo>
                <a:lnTo>
                  <a:pt x="9766" y="6718"/>
                </a:lnTo>
                <a:lnTo>
                  <a:pt x="10198" y="6477"/>
                </a:lnTo>
                <a:lnTo>
                  <a:pt x="10096" y="6210"/>
                </a:lnTo>
                <a:lnTo>
                  <a:pt x="9842" y="6210"/>
                </a:lnTo>
                <a:lnTo>
                  <a:pt x="9893" y="5702"/>
                </a:lnTo>
                <a:lnTo>
                  <a:pt x="10172" y="5473"/>
                </a:lnTo>
                <a:lnTo>
                  <a:pt x="9855" y="5575"/>
                </a:lnTo>
                <a:lnTo>
                  <a:pt x="10452" y="5067"/>
                </a:lnTo>
                <a:close/>
              </a:path>
              <a:path w="29845" h="191770">
                <a:moveTo>
                  <a:pt x="10718" y="12268"/>
                </a:moveTo>
                <a:lnTo>
                  <a:pt x="10591" y="12306"/>
                </a:lnTo>
                <a:lnTo>
                  <a:pt x="10718" y="12268"/>
                </a:lnTo>
                <a:close/>
              </a:path>
              <a:path w="29845" h="191770">
                <a:moveTo>
                  <a:pt x="10782" y="13258"/>
                </a:moveTo>
                <a:lnTo>
                  <a:pt x="10655" y="13322"/>
                </a:lnTo>
                <a:lnTo>
                  <a:pt x="10782" y="13258"/>
                </a:lnTo>
                <a:close/>
              </a:path>
              <a:path w="29845" h="191770">
                <a:moveTo>
                  <a:pt x="10909" y="187147"/>
                </a:moveTo>
                <a:lnTo>
                  <a:pt x="9359" y="187655"/>
                </a:lnTo>
                <a:lnTo>
                  <a:pt x="8648" y="188048"/>
                </a:lnTo>
                <a:lnTo>
                  <a:pt x="8801" y="188099"/>
                </a:lnTo>
                <a:lnTo>
                  <a:pt x="9461" y="187680"/>
                </a:lnTo>
                <a:lnTo>
                  <a:pt x="10909" y="187147"/>
                </a:lnTo>
                <a:close/>
              </a:path>
              <a:path w="29845" h="191770">
                <a:moveTo>
                  <a:pt x="10960" y="13690"/>
                </a:moveTo>
                <a:lnTo>
                  <a:pt x="10744" y="13830"/>
                </a:lnTo>
                <a:lnTo>
                  <a:pt x="10934" y="13766"/>
                </a:lnTo>
                <a:close/>
              </a:path>
              <a:path w="29845" h="191770">
                <a:moveTo>
                  <a:pt x="11049" y="188531"/>
                </a:moveTo>
                <a:lnTo>
                  <a:pt x="7620" y="189204"/>
                </a:lnTo>
                <a:lnTo>
                  <a:pt x="7048" y="189420"/>
                </a:lnTo>
                <a:lnTo>
                  <a:pt x="6299" y="189712"/>
                </a:lnTo>
                <a:lnTo>
                  <a:pt x="6794" y="189611"/>
                </a:lnTo>
                <a:lnTo>
                  <a:pt x="6616" y="189661"/>
                </a:lnTo>
                <a:lnTo>
                  <a:pt x="6845" y="189649"/>
                </a:lnTo>
                <a:lnTo>
                  <a:pt x="7175" y="189814"/>
                </a:lnTo>
                <a:lnTo>
                  <a:pt x="7442" y="189458"/>
                </a:lnTo>
                <a:lnTo>
                  <a:pt x="10452" y="188760"/>
                </a:lnTo>
                <a:lnTo>
                  <a:pt x="11049" y="188531"/>
                </a:lnTo>
                <a:close/>
              </a:path>
              <a:path w="29845" h="191770">
                <a:moveTo>
                  <a:pt x="11061" y="13792"/>
                </a:moveTo>
                <a:lnTo>
                  <a:pt x="10858" y="13830"/>
                </a:lnTo>
                <a:lnTo>
                  <a:pt x="11061" y="13792"/>
                </a:lnTo>
                <a:close/>
              </a:path>
              <a:path w="29845" h="191770">
                <a:moveTo>
                  <a:pt x="11074" y="7734"/>
                </a:moveTo>
                <a:lnTo>
                  <a:pt x="10172" y="7543"/>
                </a:lnTo>
                <a:lnTo>
                  <a:pt x="10045" y="8051"/>
                </a:lnTo>
                <a:lnTo>
                  <a:pt x="9563" y="8369"/>
                </a:lnTo>
                <a:lnTo>
                  <a:pt x="9766" y="8369"/>
                </a:lnTo>
                <a:lnTo>
                  <a:pt x="10668" y="7988"/>
                </a:lnTo>
                <a:lnTo>
                  <a:pt x="10909" y="8051"/>
                </a:lnTo>
                <a:lnTo>
                  <a:pt x="11074" y="7734"/>
                </a:lnTo>
                <a:close/>
              </a:path>
              <a:path w="29845" h="191770">
                <a:moveTo>
                  <a:pt x="11074" y="4851"/>
                </a:moveTo>
                <a:lnTo>
                  <a:pt x="10579" y="4940"/>
                </a:lnTo>
                <a:lnTo>
                  <a:pt x="10452" y="5067"/>
                </a:lnTo>
                <a:lnTo>
                  <a:pt x="10782" y="4940"/>
                </a:lnTo>
                <a:lnTo>
                  <a:pt x="11074" y="4851"/>
                </a:lnTo>
                <a:close/>
              </a:path>
              <a:path w="29845" h="191770">
                <a:moveTo>
                  <a:pt x="11137" y="13449"/>
                </a:moveTo>
                <a:lnTo>
                  <a:pt x="10833" y="13284"/>
                </a:lnTo>
                <a:lnTo>
                  <a:pt x="10769" y="13449"/>
                </a:lnTo>
                <a:lnTo>
                  <a:pt x="10960" y="13690"/>
                </a:lnTo>
                <a:lnTo>
                  <a:pt x="11137" y="13576"/>
                </a:lnTo>
                <a:lnTo>
                  <a:pt x="11137" y="13449"/>
                </a:lnTo>
                <a:close/>
              </a:path>
              <a:path w="29845" h="191770">
                <a:moveTo>
                  <a:pt x="11150" y="8115"/>
                </a:moveTo>
                <a:lnTo>
                  <a:pt x="10909" y="8051"/>
                </a:lnTo>
                <a:lnTo>
                  <a:pt x="11150" y="8115"/>
                </a:lnTo>
                <a:close/>
              </a:path>
              <a:path w="29845" h="191770">
                <a:moveTo>
                  <a:pt x="11264" y="4178"/>
                </a:moveTo>
                <a:lnTo>
                  <a:pt x="10566" y="4559"/>
                </a:lnTo>
                <a:lnTo>
                  <a:pt x="10858" y="4432"/>
                </a:lnTo>
                <a:lnTo>
                  <a:pt x="11264" y="4178"/>
                </a:lnTo>
                <a:close/>
              </a:path>
              <a:path w="29845" h="191770">
                <a:moveTo>
                  <a:pt x="11430" y="187782"/>
                </a:moveTo>
                <a:lnTo>
                  <a:pt x="9207" y="188163"/>
                </a:lnTo>
                <a:lnTo>
                  <a:pt x="8623" y="188391"/>
                </a:lnTo>
                <a:lnTo>
                  <a:pt x="8813" y="188214"/>
                </a:lnTo>
                <a:lnTo>
                  <a:pt x="9486" y="188023"/>
                </a:lnTo>
                <a:lnTo>
                  <a:pt x="10236" y="187731"/>
                </a:lnTo>
                <a:lnTo>
                  <a:pt x="8940" y="188099"/>
                </a:lnTo>
                <a:lnTo>
                  <a:pt x="8712" y="188163"/>
                </a:lnTo>
                <a:lnTo>
                  <a:pt x="8318" y="188264"/>
                </a:lnTo>
                <a:lnTo>
                  <a:pt x="8216" y="188391"/>
                </a:lnTo>
                <a:lnTo>
                  <a:pt x="8305" y="188264"/>
                </a:lnTo>
                <a:lnTo>
                  <a:pt x="8407" y="187655"/>
                </a:lnTo>
                <a:lnTo>
                  <a:pt x="7556" y="187985"/>
                </a:lnTo>
                <a:lnTo>
                  <a:pt x="6604" y="188366"/>
                </a:lnTo>
                <a:lnTo>
                  <a:pt x="6400" y="188442"/>
                </a:lnTo>
                <a:lnTo>
                  <a:pt x="7404" y="187680"/>
                </a:lnTo>
                <a:lnTo>
                  <a:pt x="7594" y="187617"/>
                </a:lnTo>
                <a:lnTo>
                  <a:pt x="7442" y="187655"/>
                </a:lnTo>
                <a:lnTo>
                  <a:pt x="4508" y="188315"/>
                </a:lnTo>
                <a:lnTo>
                  <a:pt x="4610" y="188734"/>
                </a:lnTo>
                <a:lnTo>
                  <a:pt x="4762" y="189153"/>
                </a:lnTo>
                <a:lnTo>
                  <a:pt x="4813" y="189649"/>
                </a:lnTo>
                <a:lnTo>
                  <a:pt x="5956" y="188785"/>
                </a:lnTo>
                <a:lnTo>
                  <a:pt x="6108" y="188861"/>
                </a:lnTo>
                <a:lnTo>
                  <a:pt x="5956" y="188912"/>
                </a:lnTo>
                <a:lnTo>
                  <a:pt x="5740" y="188988"/>
                </a:lnTo>
                <a:lnTo>
                  <a:pt x="5969" y="188976"/>
                </a:lnTo>
                <a:lnTo>
                  <a:pt x="6299" y="189141"/>
                </a:lnTo>
                <a:lnTo>
                  <a:pt x="6692" y="188620"/>
                </a:lnTo>
                <a:lnTo>
                  <a:pt x="6286" y="188785"/>
                </a:lnTo>
                <a:lnTo>
                  <a:pt x="6578" y="188391"/>
                </a:lnTo>
                <a:lnTo>
                  <a:pt x="7670" y="188391"/>
                </a:lnTo>
                <a:lnTo>
                  <a:pt x="7569" y="188544"/>
                </a:lnTo>
                <a:lnTo>
                  <a:pt x="7772" y="188493"/>
                </a:lnTo>
                <a:lnTo>
                  <a:pt x="6057" y="189382"/>
                </a:lnTo>
                <a:lnTo>
                  <a:pt x="8064" y="188747"/>
                </a:lnTo>
                <a:lnTo>
                  <a:pt x="8420" y="188633"/>
                </a:lnTo>
                <a:lnTo>
                  <a:pt x="8686" y="188544"/>
                </a:lnTo>
                <a:lnTo>
                  <a:pt x="8432" y="188569"/>
                </a:lnTo>
                <a:lnTo>
                  <a:pt x="10731" y="188048"/>
                </a:lnTo>
                <a:lnTo>
                  <a:pt x="11430" y="187782"/>
                </a:lnTo>
                <a:close/>
              </a:path>
              <a:path w="29845" h="191770">
                <a:moveTo>
                  <a:pt x="11620" y="8115"/>
                </a:moveTo>
                <a:lnTo>
                  <a:pt x="11150" y="8115"/>
                </a:lnTo>
                <a:lnTo>
                  <a:pt x="10922" y="8369"/>
                </a:lnTo>
                <a:lnTo>
                  <a:pt x="11620" y="8115"/>
                </a:lnTo>
                <a:close/>
              </a:path>
              <a:path w="29845" h="191770">
                <a:moveTo>
                  <a:pt x="11760" y="11328"/>
                </a:moveTo>
                <a:lnTo>
                  <a:pt x="11607" y="11391"/>
                </a:lnTo>
                <a:lnTo>
                  <a:pt x="11760" y="11328"/>
                </a:lnTo>
                <a:close/>
              </a:path>
              <a:path w="29845" h="191770">
                <a:moveTo>
                  <a:pt x="11772" y="8064"/>
                </a:moveTo>
                <a:lnTo>
                  <a:pt x="11620" y="8115"/>
                </a:lnTo>
                <a:lnTo>
                  <a:pt x="11772" y="8064"/>
                </a:lnTo>
                <a:close/>
              </a:path>
              <a:path w="29845" h="191770">
                <a:moveTo>
                  <a:pt x="11836" y="5702"/>
                </a:moveTo>
                <a:lnTo>
                  <a:pt x="11823" y="5575"/>
                </a:lnTo>
                <a:lnTo>
                  <a:pt x="11493" y="5702"/>
                </a:lnTo>
                <a:lnTo>
                  <a:pt x="11836" y="5702"/>
                </a:lnTo>
                <a:close/>
              </a:path>
              <a:path w="29845" h="191770">
                <a:moveTo>
                  <a:pt x="12230" y="4178"/>
                </a:moveTo>
                <a:lnTo>
                  <a:pt x="11709" y="4051"/>
                </a:lnTo>
                <a:lnTo>
                  <a:pt x="10858" y="4432"/>
                </a:lnTo>
                <a:lnTo>
                  <a:pt x="10236" y="4813"/>
                </a:lnTo>
                <a:lnTo>
                  <a:pt x="12230" y="4178"/>
                </a:lnTo>
                <a:close/>
              </a:path>
              <a:path w="29845" h="191770">
                <a:moveTo>
                  <a:pt x="12242" y="5575"/>
                </a:moveTo>
                <a:lnTo>
                  <a:pt x="11925" y="5702"/>
                </a:lnTo>
                <a:lnTo>
                  <a:pt x="12242" y="5575"/>
                </a:lnTo>
                <a:close/>
              </a:path>
              <a:path w="29845" h="191770">
                <a:moveTo>
                  <a:pt x="12420" y="190627"/>
                </a:moveTo>
                <a:lnTo>
                  <a:pt x="10502" y="190919"/>
                </a:lnTo>
                <a:lnTo>
                  <a:pt x="10312" y="190690"/>
                </a:lnTo>
                <a:lnTo>
                  <a:pt x="10693" y="190538"/>
                </a:lnTo>
                <a:lnTo>
                  <a:pt x="10287" y="190449"/>
                </a:lnTo>
                <a:lnTo>
                  <a:pt x="10223" y="190309"/>
                </a:lnTo>
                <a:lnTo>
                  <a:pt x="10566" y="190169"/>
                </a:lnTo>
                <a:lnTo>
                  <a:pt x="10198" y="190258"/>
                </a:lnTo>
                <a:lnTo>
                  <a:pt x="10502" y="189623"/>
                </a:lnTo>
                <a:lnTo>
                  <a:pt x="10096" y="189788"/>
                </a:lnTo>
                <a:lnTo>
                  <a:pt x="10375" y="189217"/>
                </a:lnTo>
                <a:lnTo>
                  <a:pt x="9740" y="189471"/>
                </a:lnTo>
                <a:lnTo>
                  <a:pt x="10058" y="189141"/>
                </a:lnTo>
                <a:lnTo>
                  <a:pt x="9334" y="189420"/>
                </a:lnTo>
                <a:lnTo>
                  <a:pt x="9194" y="189471"/>
                </a:lnTo>
                <a:lnTo>
                  <a:pt x="9334" y="189471"/>
                </a:lnTo>
                <a:lnTo>
                  <a:pt x="9537" y="189547"/>
                </a:lnTo>
                <a:lnTo>
                  <a:pt x="9398" y="189598"/>
                </a:lnTo>
                <a:lnTo>
                  <a:pt x="8851" y="189814"/>
                </a:lnTo>
                <a:lnTo>
                  <a:pt x="9474" y="189877"/>
                </a:lnTo>
                <a:lnTo>
                  <a:pt x="9677" y="189953"/>
                </a:lnTo>
                <a:lnTo>
                  <a:pt x="9537" y="190004"/>
                </a:lnTo>
                <a:lnTo>
                  <a:pt x="8991" y="190220"/>
                </a:lnTo>
                <a:lnTo>
                  <a:pt x="9613" y="190284"/>
                </a:lnTo>
                <a:lnTo>
                  <a:pt x="9842" y="190373"/>
                </a:lnTo>
                <a:lnTo>
                  <a:pt x="9690" y="190423"/>
                </a:lnTo>
                <a:lnTo>
                  <a:pt x="9398" y="190538"/>
                </a:lnTo>
                <a:lnTo>
                  <a:pt x="9969" y="190411"/>
                </a:lnTo>
                <a:lnTo>
                  <a:pt x="9055" y="191033"/>
                </a:lnTo>
                <a:lnTo>
                  <a:pt x="9804" y="191008"/>
                </a:lnTo>
                <a:lnTo>
                  <a:pt x="10058" y="191325"/>
                </a:lnTo>
                <a:lnTo>
                  <a:pt x="11226" y="191147"/>
                </a:lnTo>
                <a:lnTo>
                  <a:pt x="12420" y="190627"/>
                </a:lnTo>
                <a:close/>
              </a:path>
              <a:path w="29845" h="191770">
                <a:moveTo>
                  <a:pt x="12534" y="12611"/>
                </a:moveTo>
                <a:lnTo>
                  <a:pt x="12077" y="12814"/>
                </a:lnTo>
                <a:lnTo>
                  <a:pt x="12471" y="12687"/>
                </a:lnTo>
                <a:close/>
              </a:path>
              <a:path w="29845" h="191770">
                <a:moveTo>
                  <a:pt x="12585" y="4051"/>
                </a:moveTo>
                <a:lnTo>
                  <a:pt x="12230" y="4178"/>
                </a:lnTo>
                <a:lnTo>
                  <a:pt x="11734" y="4533"/>
                </a:lnTo>
                <a:lnTo>
                  <a:pt x="12585" y="4051"/>
                </a:lnTo>
                <a:close/>
              </a:path>
              <a:path w="29845" h="191770">
                <a:moveTo>
                  <a:pt x="12611" y="11569"/>
                </a:moveTo>
                <a:lnTo>
                  <a:pt x="11620" y="11798"/>
                </a:lnTo>
                <a:lnTo>
                  <a:pt x="11315" y="11569"/>
                </a:lnTo>
                <a:lnTo>
                  <a:pt x="11544" y="11417"/>
                </a:lnTo>
                <a:lnTo>
                  <a:pt x="11442" y="11163"/>
                </a:lnTo>
                <a:lnTo>
                  <a:pt x="11353" y="11036"/>
                </a:lnTo>
                <a:lnTo>
                  <a:pt x="11455" y="10401"/>
                </a:lnTo>
                <a:lnTo>
                  <a:pt x="10960" y="10274"/>
                </a:lnTo>
                <a:lnTo>
                  <a:pt x="9893" y="10502"/>
                </a:lnTo>
                <a:lnTo>
                  <a:pt x="10655" y="10782"/>
                </a:lnTo>
                <a:lnTo>
                  <a:pt x="10795" y="11163"/>
                </a:lnTo>
                <a:lnTo>
                  <a:pt x="10909" y="12179"/>
                </a:lnTo>
                <a:lnTo>
                  <a:pt x="11557" y="12052"/>
                </a:lnTo>
                <a:lnTo>
                  <a:pt x="10858" y="12319"/>
                </a:lnTo>
                <a:lnTo>
                  <a:pt x="10566" y="12471"/>
                </a:lnTo>
                <a:lnTo>
                  <a:pt x="10274" y="12560"/>
                </a:lnTo>
                <a:lnTo>
                  <a:pt x="10579" y="12433"/>
                </a:lnTo>
                <a:lnTo>
                  <a:pt x="10858" y="12319"/>
                </a:lnTo>
                <a:lnTo>
                  <a:pt x="10223" y="12433"/>
                </a:lnTo>
                <a:lnTo>
                  <a:pt x="10591" y="12306"/>
                </a:lnTo>
                <a:lnTo>
                  <a:pt x="10769" y="12179"/>
                </a:lnTo>
                <a:lnTo>
                  <a:pt x="10642" y="11798"/>
                </a:lnTo>
                <a:lnTo>
                  <a:pt x="10553" y="11671"/>
                </a:lnTo>
                <a:lnTo>
                  <a:pt x="9385" y="12179"/>
                </a:lnTo>
                <a:lnTo>
                  <a:pt x="9652" y="12585"/>
                </a:lnTo>
                <a:lnTo>
                  <a:pt x="10426" y="12674"/>
                </a:lnTo>
                <a:lnTo>
                  <a:pt x="10680" y="12560"/>
                </a:lnTo>
                <a:lnTo>
                  <a:pt x="10553" y="12687"/>
                </a:lnTo>
                <a:lnTo>
                  <a:pt x="10325" y="12852"/>
                </a:lnTo>
                <a:lnTo>
                  <a:pt x="12306" y="12382"/>
                </a:lnTo>
                <a:lnTo>
                  <a:pt x="12001" y="12052"/>
                </a:lnTo>
                <a:lnTo>
                  <a:pt x="12319" y="11798"/>
                </a:lnTo>
                <a:lnTo>
                  <a:pt x="12611" y="11569"/>
                </a:lnTo>
                <a:close/>
              </a:path>
              <a:path w="29845" h="191770">
                <a:moveTo>
                  <a:pt x="12661" y="7734"/>
                </a:moveTo>
                <a:lnTo>
                  <a:pt x="12026" y="7861"/>
                </a:lnTo>
                <a:lnTo>
                  <a:pt x="11785" y="8064"/>
                </a:lnTo>
                <a:lnTo>
                  <a:pt x="12001" y="7988"/>
                </a:lnTo>
                <a:lnTo>
                  <a:pt x="12661" y="7734"/>
                </a:lnTo>
                <a:close/>
              </a:path>
              <a:path w="29845" h="191770">
                <a:moveTo>
                  <a:pt x="12700" y="7734"/>
                </a:moveTo>
                <a:lnTo>
                  <a:pt x="12001" y="7988"/>
                </a:lnTo>
                <a:lnTo>
                  <a:pt x="12687" y="7759"/>
                </a:lnTo>
                <a:close/>
              </a:path>
              <a:path w="29845" h="191770">
                <a:moveTo>
                  <a:pt x="12712" y="7759"/>
                </a:moveTo>
                <a:lnTo>
                  <a:pt x="12522" y="7937"/>
                </a:lnTo>
                <a:lnTo>
                  <a:pt x="12700" y="7861"/>
                </a:lnTo>
                <a:close/>
              </a:path>
              <a:path w="29845" h="191770">
                <a:moveTo>
                  <a:pt x="12750" y="5105"/>
                </a:moveTo>
                <a:lnTo>
                  <a:pt x="12522" y="5232"/>
                </a:lnTo>
                <a:lnTo>
                  <a:pt x="12687" y="5321"/>
                </a:lnTo>
                <a:lnTo>
                  <a:pt x="12750" y="5105"/>
                </a:lnTo>
                <a:close/>
              </a:path>
              <a:path w="29845" h="191770">
                <a:moveTo>
                  <a:pt x="12954" y="5867"/>
                </a:moveTo>
                <a:lnTo>
                  <a:pt x="12738" y="5918"/>
                </a:lnTo>
                <a:lnTo>
                  <a:pt x="12954" y="5867"/>
                </a:lnTo>
                <a:close/>
              </a:path>
              <a:path w="29845" h="191770">
                <a:moveTo>
                  <a:pt x="13106" y="12179"/>
                </a:moveTo>
                <a:lnTo>
                  <a:pt x="12306" y="12382"/>
                </a:lnTo>
                <a:lnTo>
                  <a:pt x="13106" y="12179"/>
                </a:lnTo>
                <a:close/>
              </a:path>
              <a:path w="29845" h="191770">
                <a:moveTo>
                  <a:pt x="13144" y="9309"/>
                </a:moveTo>
                <a:lnTo>
                  <a:pt x="12903" y="9385"/>
                </a:lnTo>
                <a:lnTo>
                  <a:pt x="13055" y="9359"/>
                </a:lnTo>
                <a:close/>
              </a:path>
              <a:path w="29845" h="191770">
                <a:moveTo>
                  <a:pt x="13855" y="9410"/>
                </a:moveTo>
                <a:lnTo>
                  <a:pt x="13639" y="9512"/>
                </a:lnTo>
                <a:lnTo>
                  <a:pt x="13817" y="9512"/>
                </a:lnTo>
                <a:close/>
              </a:path>
              <a:path w="29845" h="191770">
                <a:moveTo>
                  <a:pt x="14147" y="9258"/>
                </a:moveTo>
                <a:lnTo>
                  <a:pt x="13919" y="9347"/>
                </a:lnTo>
                <a:lnTo>
                  <a:pt x="14147" y="9258"/>
                </a:lnTo>
                <a:close/>
              </a:path>
              <a:path w="29845" h="191770">
                <a:moveTo>
                  <a:pt x="14579" y="3797"/>
                </a:moveTo>
                <a:lnTo>
                  <a:pt x="11976" y="4813"/>
                </a:lnTo>
                <a:lnTo>
                  <a:pt x="12941" y="4533"/>
                </a:lnTo>
                <a:lnTo>
                  <a:pt x="14579" y="3797"/>
                </a:lnTo>
                <a:close/>
              </a:path>
              <a:path w="29845" h="191770">
                <a:moveTo>
                  <a:pt x="16967" y="0"/>
                </a:moveTo>
                <a:lnTo>
                  <a:pt x="16243" y="317"/>
                </a:lnTo>
                <a:lnTo>
                  <a:pt x="16040" y="406"/>
                </a:lnTo>
                <a:lnTo>
                  <a:pt x="16256" y="381"/>
                </a:lnTo>
                <a:lnTo>
                  <a:pt x="16586" y="533"/>
                </a:lnTo>
                <a:lnTo>
                  <a:pt x="16967" y="0"/>
                </a:lnTo>
                <a:close/>
              </a:path>
              <a:path w="29845" h="191770">
                <a:moveTo>
                  <a:pt x="20624" y="11417"/>
                </a:moveTo>
                <a:lnTo>
                  <a:pt x="20129" y="11417"/>
                </a:lnTo>
                <a:lnTo>
                  <a:pt x="20332" y="11569"/>
                </a:lnTo>
                <a:lnTo>
                  <a:pt x="20624" y="11417"/>
                </a:lnTo>
                <a:close/>
              </a:path>
              <a:path w="29845" h="191770">
                <a:moveTo>
                  <a:pt x="20777" y="5956"/>
                </a:moveTo>
                <a:lnTo>
                  <a:pt x="19507" y="6388"/>
                </a:lnTo>
                <a:lnTo>
                  <a:pt x="20497" y="5626"/>
                </a:lnTo>
                <a:lnTo>
                  <a:pt x="18630" y="6311"/>
                </a:lnTo>
                <a:lnTo>
                  <a:pt x="18313" y="6426"/>
                </a:lnTo>
                <a:lnTo>
                  <a:pt x="18643" y="6413"/>
                </a:lnTo>
                <a:lnTo>
                  <a:pt x="18897" y="6591"/>
                </a:lnTo>
                <a:lnTo>
                  <a:pt x="18757" y="6629"/>
                </a:lnTo>
                <a:lnTo>
                  <a:pt x="17437" y="7289"/>
                </a:lnTo>
                <a:lnTo>
                  <a:pt x="19011" y="6667"/>
                </a:lnTo>
                <a:lnTo>
                  <a:pt x="19291" y="6553"/>
                </a:lnTo>
                <a:lnTo>
                  <a:pt x="20777" y="5956"/>
                </a:lnTo>
                <a:close/>
              </a:path>
              <a:path w="29845" h="191770">
                <a:moveTo>
                  <a:pt x="20853" y="11938"/>
                </a:moveTo>
                <a:lnTo>
                  <a:pt x="20535" y="11938"/>
                </a:lnTo>
                <a:lnTo>
                  <a:pt x="19773" y="12268"/>
                </a:lnTo>
                <a:lnTo>
                  <a:pt x="20853" y="11938"/>
                </a:lnTo>
                <a:close/>
              </a:path>
              <a:path w="29845" h="191770">
                <a:moveTo>
                  <a:pt x="21424" y="7061"/>
                </a:moveTo>
                <a:lnTo>
                  <a:pt x="19850" y="7594"/>
                </a:lnTo>
                <a:lnTo>
                  <a:pt x="18783" y="8013"/>
                </a:lnTo>
                <a:lnTo>
                  <a:pt x="19177" y="8051"/>
                </a:lnTo>
                <a:lnTo>
                  <a:pt x="20408" y="7505"/>
                </a:lnTo>
                <a:lnTo>
                  <a:pt x="21424" y="7061"/>
                </a:lnTo>
                <a:close/>
              </a:path>
              <a:path w="29845" h="191770">
                <a:moveTo>
                  <a:pt x="21920" y="9791"/>
                </a:moveTo>
                <a:lnTo>
                  <a:pt x="21602" y="8877"/>
                </a:lnTo>
                <a:lnTo>
                  <a:pt x="21310" y="9004"/>
                </a:lnTo>
                <a:lnTo>
                  <a:pt x="20383" y="9105"/>
                </a:lnTo>
                <a:lnTo>
                  <a:pt x="20916" y="8763"/>
                </a:lnTo>
                <a:lnTo>
                  <a:pt x="21424" y="8445"/>
                </a:lnTo>
                <a:lnTo>
                  <a:pt x="21183" y="8483"/>
                </a:lnTo>
                <a:lnTo>
                  <a:pt x="20815" y="8521"/>
                </a:lnTo>
                <a:lnTo>
                  <a:pt x="20345" y="8559"/>
                </a:lnTo>
                <a:lnTo>
                  <a:pt x="21348" y="8051"/>
                </a:lnTo>
                <a:lnTo>
                  <a:pt x="20447" y="8432"/>
                </a:lnTo>
                <a:lnTo>
                  <a:pt x="20713" y="8293"/>
                </a:lnTo>
                <a:lnTo>
                  <a:pt x="21590" y="7848"/>
                </a:lnTo>
                <a:lnTo>
                  <a:pt x="20154" y="7810"/>
                </a:lnTo>
                <a:lnTo>
                  <a:pt x="19964" y="7899"/>
                </a:lnTo>
                <a:lnTo>
                  <a:pt x="19405" y="8191"/>
                </a:lnTo>
                <a:lnTo>
                  <a:pt x="18948" y="8547"/>
                </a:lnTo>
                <a:lnTo>
                  <a:pt x="19329" y="8648"/>
                </a:lnTo>
                <a:lnTo>
                  <a:pt x="19558" y="8674"/>
                </a:lnTo>
                <a:lnTo>
                  <a:pt x="20104" y="8572"/>
                </a:lnTo>
                <a:lnTo>
                  <a:pt x="19875" y="8674"/>
                </a:lnTo>
                <a:lnTo>
                  <a:pt x="19875" y="9436"/>
                </a:lnTo>
                <a:lnTo>
                  <a:pt x="20231" y="9207"/>
                </a:lnTo>
                <a:lnTo>
                  <a:pt x="20447" y="9639"/>
                </a:lnTo>
                <a:lnTo>
                  <a:pt x="20320" y="10147"/>
                </a:lnTo>
                <a:lnTo>
                  <a:pt x="20078" y="10782"/>
                </a:lnTo>
                <a:lnTo>
                  <a:pt x="19735" y="11417"/>
                </a:lnTo>
                <a:lnTo>
                  <a:pt x="20129" y="11417"/>
                </a:lnTo>
                <a:lnTo>
                  <a:pt x="21920" y="9791"/>
                </a:lnTo>
                <a:close/>
              </a:path>
              <a:path w="29845" h="191770">
                <a:moveTo>
                  <a:pt x="25234" y="11544"/>
                </a:moveTo>
                <a:lnTo>
                  <a:pt x="21894" y="12179"/>
                </a:lnTo>
                <a:lnTo>
                  <a:pt x="21247" y="12052"/>
                </a:lnTo>
                <a:lnTo>
                  <a:pt x="20853" y="11938"/>
                </a:lnTo>
                <a:lnTo>
                  <a:pt x="18757" y="12814"/>
                </a:lnTo>
                <a:lnTo>
                  <a:pt x="18796" y="12560"/>
                </a:lnTo>
                <a:lnTo>
                  <a:pt x="19672" y="12306"/>
                </a:lnTo>
                <a:lnTo>
                  <a:pt x="20256" y="12052"/>
                </a:lnTo>
                <a:lnTo>
                  <a:pt x="20535" y="11938"/>
                </a:lnTo>
                <a:lnTo>
                  <a:pt x="20828" y="11925"/>
                </a:lnTo>
                <a:lnTo>
                  <a:pt x="20485" y="11671"/>
                </a:lnTo>
                <a:lnTo>
                  <a:pt x="20332" y="11569"/>
                </a:lnTo>
                <a:lnTo>
                  <a:pt x="19875" y="11785"/>
                </a:lnTo>
                <a:lnTo>
                  <a:pt x="19875" y="12052"/>
                </a:lnTo>
                <a:lnTo>
                  <a:pt x="19646" y="12179"/>
                </a:lnTo>
                <a:lnTo>
                  <a:pt x="19443" y="12255"/>
                </a:lnTo>
                <a:lnTo>
                  <a:pt x="19278" y="12306"/>
                </a:lnTo>
                <a:lnTo>
                  <a:pt x="19850" y="12052"/>
                </a:lnTo>
                <a:lnTo>
                  <a:pt x="19875" y="11785"/>
                </a:lnTo>
                <a:lnTo>
                  <a:pt x="19646" y="11887"/>
                </a:lnTo>
                <a:lnTo>
                  <a:pt x="15227" y="11938"/>
                </a:lnTo>
                <a:lnTo>
                  <a:pt x="15227" y="13068"/>
                </a:lnTo>
                <a:lnTo>
                  <a:pt x="13906" y="13576"/>
                </a:lnTo>
                <a:lnTo>
                  <a:pt x="14097" y="13449"/>
                </a:lnTo>
                <a:lnTo>
                  <a:pt x="14274" y="13322"/>
                </a:lnTo>
                <a:lnTo>
                  <a:pt x="14554" y="13195"/>
                </a:lnTo>
                <a:lnTo>
                  <a:pt x="15227" y="13068"/>
                </a:lnTo>
                <a:lnTo>
                  <a:pt x="15227" y="11938"/>
                </a:lnTo>
                <a:lnTo>
                  <a:pt x="14782" y="11938"/>
                </a:lnTo>
                <a:lnTo>
                  <a:pt x="14782" y="12306"/>
                </a:lnTo>
                <a:lnTo>
                  <a:pt x="14478" y="12471"/>
                </a:lnTo>
                <a:lnTo>
                  <a:pt x="14185" y="12560"/>
                </a:lnTo>
                <a:lnTo>
                  <a:pt x="14782" y="12306"/>
                </a:lnTo>
                <a:lnTo>
                  <a:pt x="14782" y="11938"/>
                </a:lnTo>
                <a:lnTo>
                  <a:pt x="14605" y="11938"/>
                </a:lnTo>
                <a:lnTo>
                  <a:pt x="14262" y="12103"/>
                </a:lnTo>
                <a:lnTo>
                  <a:pt x="14058" y="12166"/>
                </a:lnTo>
                <a:lnTo>
                  <a:pt x="14605" y="11938"/>
                </a:lnTo>
                <a:lnTo>
                  <a:pt x="19545" y="11925"/>
                </a:lnTo>
                <a:lnTo>
                  <a:pt x="19431" y="11671"/>
                </a:lnTo>
                <a:lnTo>
                  <a:pt x="19431" y="11544"/>
                </a:lnTo>
                <a:lnTo>
                  <a:pt x="18567" y="11671"/>
                </a:lnTo>
                <a:lnTo>
                  <a:pt x="18808" y="11417"/>
                </a:lnTo>
                <a:lnTo>
                  <a:pt x="19786" y="10909"/>
                </a:lnTo>
                <a:lnTo>
                  <a:pt x="19862" y="10782"/>
                </a:lnTo>
                <a:lnTo>
                  <a:pt x="19646" y="10782"/>
                </a:lnTo>
                <a:lnTo>
                  <a:pt x="19710" y="10655"/>
                </a:lnTo>
                <a:lnTo>
                  <a:pt x="19608" y="10236"/>
                </a:lnTo>
                <a:lnTo>
                  <a:pt x="19380" y="10147"/>
                </a:lnTo>
                <a:lnTo>
                  <a:pt x="17868" y="10655"/>
                </a:lnTo>
                <a:lnTo>
                  <a:pt x="18389" y="10401"/>
                </a:lnTo>
                <a:lnTo>
                  <a:pt x="19151" y="10020"/>
                </a:lnTo>
                <a:lnTo>
                  <a:pt x="19405" y="9893"/>
                </a:lnTo>
                <a:lnTo>
                  <a:pt x="19075" y="10020"/>
                </a:lnTo>
                <a:lnTo>
                  <a:pt x="18745" y="9791"/>
                </a:lnTo>
                <a:lnTo>
                  <a:pt x="18656" y="9639"/>
                </a:lnTo>
                <a:lnTo>
                  <a:pt x="18338" y="8877"/>
                </a:lnTo>
                <a:lnTo>
                  <a:pt x="18224" y="8623"/>
                </a:lnTo>
                <a:lnTo>
                  <a:pt x="17424" y="8369"/>
                </a:lnTo>
                <a:lnTo>
                  <a:pt x="17360" y="10401"/>
                </a:lnTo>
                <a:lnTo>
                  <a:pt x="15608" y="11252"/>
                </a:lnTo>
                <a:lnTo>
                  <a:pt x="15608" y="11417"/>
                </a:lnTo>
                <a:lnTo>
                  <a:pt x="15100" y="11569"/>
                </a:lnTo>
                <a:lnTo>
                  <a:pt x="14871" y="11671"/>
                </a:lnTo>
                <a:lnTo>
                  <a:pt x="14719" y="11671"/>
                </a:lnTo>
                <a:lnTo>
                  <a:pt x="15138" y="11544"/>
                </a:lnTo>
                <a:lnTo>
                  <a:pt x="15608" y="11417"/>
                </a:lnTo>
                <a:lnTo>
                  <a:pt x="15608" y="11252"/>
                </a:lnTo>
                <a:lnTo>
                  <a:pt x="15252" y="11417"/>
                </a:lnTo>
                <a:lnTo>
                  <a:pt x="14795" y="11417"/>
                </a:lnTo>
                <a:lnTo>
                  <a:pt x="14820" y="11544"/>
                </a:lnTo>
                <a:lnTo>
                  <a:pt x="14617" y="11163"/>
                </a:lnTo>
                <a:lnTo>
                  <a:pt x="14541" y="11036"/>
                </a:lnTo>
                <a:lnTo>
                  <a:pt x="13868" y="10820"/>
                </a:lnTo>
                <a:lnTo>
                  <a:pt x="13868" y="12941"/>
                </a:lnTo>
                <a:lnTo>
                  <a:pt x="12979" y="13284"/>
                </a:lnTo>
                <a:lnTo>
                  <a:pt x="12979" y="14592"/>
                </a:lnTo>
                <a:lnTo>
                  <a:pt x="12547" y="14744"/>
                </a:lnTo>
                <a:lnTo>
                  <a:pt x="12103" y="14973"/>
                </a:lnTo>
                <a:lnTo>
                  <a:pt x="12255" y="14846"/>
                </a:lnTo>
                <a:lnTo>
                  <a:pt x="12484" y="14744"/>
                </a:lnTo>
                <a:lnTo>
                  <a:pt x="12065" y="14846"/>
                </a:lnTo>
                <a:lnTo>
                  <a:pt x="12217" y="14719"/>
                </a:lnTo>
                <a:lnTo>
                  <a:pt x="12509" y="14719"/>
                </a:lnTo>
                <a:lnTo>
                  <a:pt x="12954" y="14465"/>
                </a:lnTo>
                <a:lnTo>
                  <a:pt x="12560" y="14719"/>
                </a:lnTo>
                <a:lnTo>
                  <a:pt x="12979" y="14592"/>
                </a:lnTo>
                <a:lnTo>
                  <a:pt x="12979" y="13284"/>
                </a:lnTo>
                <a:lnTo>
                  <a:pt x="12547" y="13449"/>
                </a:lnTo>
                <a:lnTo>
                  <a:pt x="12915" y="13195"/>
                </a:lnTo>
                <a:lnTo>
                  <a:pt x="13258" y="13068"/>
                </a:lnTo>
                <a:lnTo>
                  <a:pt x="13868" y="12941"/>
                </a:lnTo>
                <a:lnTo>
                  <a:pt x="13868" y="10820"/>
                </a:lnTo>
                <a:lnTo>
                  <a:pt x="12992" y="10528"/>
                </a:lnTo>
                <a:lnTo>
                  <a:pt x="12954" y="10299"/>
                </a:lnTo>
                <a:lnTo>
                  <a:pt x="12763" y="10401"/>
                </a:lnTo>
                <a:lnTo>
                  <a:pt x="12293" y="10528"/>
                </a:lnTo>
                <a:lnTo>
                  <a:pt x="12446" y="10401"/>
                </a:lnTo>
                <a:lnTo>
                  <a:pt x="12712" y="10401"/>
                </a:lnTo>
                <a:lnTo>
                  <a:pt x="12865" y="9893"/>
                </a:lnTo>
                <a:lnTo>
                  <a:pt x="13639" y="9512"/>
                </a:lnTo>
                <a:lnTo>
                  <a:pt x="13157" y="9512"/>
                </a:lnTo>
                <a:lnTo>
                  <a:pt x="13652" y="9258"/>
                </a:lnTo>
                <a:lnTo>
                  <a:pt x="13957" y="9131"/>
                </a:lnTo>
                <a:lnTo>
                  <a:pt x="13881" y="9347"/>
                </a:lnTo>
                <a:lnTo>
                  <a:pt x="14147" y="9258"/>
                </a:lnTo>
                <a:lnTo>
                  <a:pt x="14452" y="9131"/>
                </a:lnTo>
                <a:lnTo>
                  <a:pt x="14808" y="9004"/>
                </a:lnTo>
                <a:lnTo>
                  <a:pt x="15151" y="8877"/>
                </a:lnTo>
                <a:lnTo>
                  <a:pt x="14439" y="9766"/>
                </a:lnTo>
                <a:lnTo>
                  <a:pt x="14325" y="10909"/>
                </a:lnTo>
                <a:lnTo>
                  <a:pt x="14630" y="11036"/>
                </a:lnTo>
                <a:lnTo>
                  <a:pt x="17360" y="10401"/>
                </a:lnTo>
                <a:lnTo>
                  <a:pt x="17360" y="8356"/>
                </a:lnTo>
                <a:lnTo>
                  <a:pt x="17018" y="8242"/>
                </a:lnTo>
                <a:lnTo>
                  <a:pt x="16256" y="7861"/>
                </a:lnTo>
                <a:lnTo>
                  <a:pt x="15748" y="7607"/>
                </a:lnTo>
                <a:lnTo>
                  <a:pt x="15494" y="7480"/>
                </a:lnTo>
                <a:lnTo>
                  <a:pt x="15887" y="7226"/>
                </a:lnTo>
                <a:lnTo>
                  <a:pt x="17056" y="6464"/>
                </a:lnTo>
                <a:lnTo>
                  <a:pt x="15938" y="6591"/>
                </a:lnTo>
                <a:lnTo>
                  <a:pt x="15011" y="6845"/>
                </a:lnTo>
                <a:lnTo>
                  <a:pt x="14820" y="6845"/>
                </a:lnTo>
                <a:lnTo>
                  <a:pt x="14820" y="7607"/>
                </a:lnTo>
                <a:lnTo>
                  <a:pt x="14224" y="7861"/>
                </a:lnTo>
                <a:lnTo>
                  <a:pt x="14592" y="7607"/>
                </a:lnTo>
                <a:lnTo>
                  <a:pt x="14820" y="7607"/>
                </a:lnTo>
                <a:lnTo>
                  <a:pt x="14820" y="6845"/>
                </a:lnTo>
                <a:lnTo>
                  <a:pt x="14630" y="6845"/>
                </a:lnTo>
                <a:lnTo>
                  <a:pt x="12636" y="7607"/>
                </a:lnTo>
                <a:lnTo>
                  <a:pt x="13182" y="7353"/>
                </a:lnTo>
                <a:lnTo>
                  <a:pt x="13728" y="7099"/>
                </a:lnTo>
                <a:lnTo>
                  <a:pt x="14185" y="6972"/>
                </a:lnTo>
                <a:lnTo>
                  <a:pt x="14630" y="6845"/>
                </a:lnTo>
                <a:lnTo>
                  <a:pt x="14528" y="6718"/>
                </a:lnTo>
                <a:lnTo>
                  <a:pt x="14579" y="6464"/>
                </a:lnTo>
                <a:lnTo>
                  <a:pt x="14935" y="5753"/>
                </a:lnTo>
                <a:lnTo>
                  <a:pt x="13919" y="6235"/>
                </a:lnTo>
                <a:lnTo>
                  <a:pt x="13919" y="6972"/>
                </a:lnTo>
                <a:lnTo>
                  <a:pt x="13322" y="7226"/>
                </a:lnTo>
                <a:lnTo>
                  <a:pt x="13690" y="6972"/>
                </a:lnTo>
                <a:lnTo>
                  <a:pt x="13919" y="6972"/>
                </a:lnTo>
                <a:lnTo>
                  <a:pt x="13919" y="6235"/>
                </a:lnTo>
                <a:lnTo>
                  <a:pt x="13436" y="6464"/>
                </a:lnTo>
                <a:lnTo>
                  <a:pt x="14338" y="5956"/>
                </a:lnTo>
                <a:lnTo>
                  <a:pt x="12776" y="6400"/>
                </a:lnTo>
                <a:lnTo>
                  <a:pt x="12776" y="7353"/>
                </a:lnTo>
                <a:lnTo>
                  <a:pt x="12547" y="7480"/>
                </a:lnTo>
                <a:lnTo>
                  <a:pt x="12192" y="7607"/>
                </a:lnTo>
                <a:lnTo>
                  <a:pt x="12484" y="7480"/>
                </a:lnTo>
                <a:lnTo>
                  <a:pt x="12776" y="7353"/>
                </a:lnTo>
                <a:lnTo>
                  <a:pt x="12776" y="6400"/>
                </a:lnTo>
                <a:lnTo>
                  <a:pt x="12763" y="7226"/>
                </a:lnTo>
                <a:lnTo>
                  <a:pt x="12522" y="7353"/>
                </a:lnTo>
                <a:lnTo>
                  <a:pt x="12166" y="7480"/>
                </a:lnTo>
                <a:lnTo>
                  <a:pt x="12763" y="7226"/>
                </a:lnTo>
                <a:lnTo>
                  <a:pt x="12763" y="6400"/>
                </a:lnTo>
                <a:lnTo>
                  <a:pt x="10693" y="6972"/>
                </a:lnTo>
                <a:lnTo>
                  <a:pt x="12014" y="6464"/>
                </a:lnTo>
                <a:lnTo>
                  <a:pt x="12674" y="6210"/>
                </a:lnTo>
                <a:lnTo>
                  <a:pt x="12090" y="6438"/>
                </a:lnTo>
                <a:lnTo>
                  <a:pt x="13004" y="6210"/>
                </a:lnTo>
                <a:lnTo>
                  <a:pt x="14846" y="5753"/>
                </a:lnTo>
                <a:lnTo>
                  <a:pt x="13830" y="5321"/>
                </a:lnTo>
                <a:lnTo>
                  <a:pt x="13563" y="4940"/>
                </a:lnTo>
                <a:lnTo>
                  <a:pt x="13462" y="4813"/>
                </a:lnTo>
                <a:lnTo>
                  <a:pt x="13373" y="4686"/>
                </a:lnTo>
                <a:lnTo>
                  <a:pt x="14617" y="4051"/>
                </a:lnTo>
                <a:lnTo>
                  <a:pt x="13309" y="4432"/>
                </a:lnTo>
                <a:lnTo>
                  <a:pt x="12700" y="4813"/>
                </a:lnTo>
                <a:lnTo>
                  <a:pt x="11976" y="4813"/>
                </a:lnTo>
                <a:lnTo>
                  <a:pt x="11645" y="4940"/>
                </a:lnTo>
                <a:lnTo>
                  <a:pt x="10896" y="5067"/>
                </a:lnTo>
                <a:lnTo>
                  <a:pt x="11734" y="4533"/>
                </a:lnTo>
                <a:lnTo>
                  <a:pt x="11214" y="4813"/>
                </a:lnTo>
                <a:lnTo>
                  <a:pt x="11087" y="4851"/>
                </a:lnTo>
                <a:lnTo>
                  <a:pt x="10706" y="5016"/>
                </a:lnTo>
                <a:lnTo>
                  <a:pt x="10172" y="5473"/>
                </a:lnTo>
                <a:lnTo>
                  <a:pt x="10972" y="5194"/>
                </a:lnTo>
                <a:lnTo>
                  <a:pt x="11087" y="5473"/>
                </a:lnTo>
                <a:lnTo>
                  <a:pt x="10058" y="6083"/>
                </a:lnTo>
                <a:lnTo>
                  <a:pt x="10922" y="5918"/>
                </a:lnTo>
                <a:lnTo>
                  <a:pt x="11493" y="5702"/>
                </a:lnTo>
                <a:lnTo>
                  <a:pt x="11252" y="5702"/>
                </a:lnTo>
                <a:lnTo>
                  <a:pt x="12331" y="5321"/>
                </a:lnTo>
                <a:lnTo>
                  <a:pt x="12522" y="5232"/>
                </a:lnTo>
                <a:lnTo>
                  <a:pt x="12242" y="5080"/>
                </a:lnTo>
                <a:lnTo>
                  <a:pt x="11938" y="5194"/>
                </a:lnTo>
                <a:lnTo>
                  <a:pt x="12230" y="5067"/>
                </a:lnTo>
                <a:lnTo>
                  <a:pt x="12420" y="4991"/>
                </a:lnTo>
                <a:lnTo>
                  <a:pt x="12725" y="4813"/>
                </a:lnTo>
                <a:lnTo>
                  <a:pt x="13017" y="4686"/>
                </a:lnTo>
                <a:lnTo>
                  <a:pt x="12712" y="4851"/>
                </a:lnTo>
                <a:lnTo>
                  <a:pt x="12420" y="4940"/>
                </a:lnTo>
                <a:lnTo>
                  <a:pt x="12814" y="4813"/>
                </a:lnTo>
                <a:lnTo>
                  <a:pt x="12750" y="5105"/>
                </a:lnTo>
                <a:lnTo>
                  <a:pt x="13042" y="4940"/>
                </a:lnTo>
                <a:lnTo>
                  <a:pt x="12954" y="5867"/>
                </a:lnTo>
                <a:lnTo>
                  <a:pt x="13512" y="5702"/>
                </a:lnTo>
                <a:lnTo>
                  <a:pt x="12954" y="5918"/>
                </a:lnTo>
                <a:lnTo>
                  <a:pt x="12915" y="6210"/>
                </a:lnTo>
                <a:lnTo>
                  <a:pt x="12738" y="6007"/>
                </a:lnTo>
                <a:lnTo>
                  <a:pt x="11506" y="6464"/>
                </a:lnTo>
                <a:lnTo>
                  <a:pt x="12052" y="6210"/>
                </a:lnTo>
                <a:lnTo>
                  <a:pt x="12598" y="5956"/>
                </a:lnTo>
                <a:lnTo>
                  <a:pt x="12598" y="5829"/>
                </a:lnTo>
                <a:lnTo>
                  <a:pt x="12484" y="5702"/>
                </a:lnTo>
                <a:lnTo>
                  <a:pt x="12026" y="5702"/>
                </a:lnTo>
                <a:lnTo>
                  <a:pt x="11988" y="5829"/>
                </a:lnTo>
                <a:lnTo>
                  <a:pt x="11849" y="6210"/>
                </a:lnTo>
                <a:lnTo>
                  <a:pt x="11176" y="6210"/>
                </a:lnTo>
                <a:lnTo>
                  <a:pt x="11366" y="6083"/>
                </a:lnTo>
                <a:lnTo>
                  <a:pt x="11988" y="5829"/>
                </a:lnTo>
                <a:lnTo>
                  <a:pt x="11595" y="5956"/>
                </a:lnTo>
                <a:lnTo>
                  <a:pt x="10922" y="6083"/>
                </a:lnTo>
                <a:lnTo>
                  <a:pt x="11925" y="5702"/>
                </a:lnTo>
                <a:lnTo>
                  <a:pt x="10871" y="6083"/>
                </a:lnTo>
                <a:lnTo>
                  <a:pt x="10261" y="6438"/>
                </a:lnTo>
                <a:lnTo>
                  <a:pt x="10185" y="6972"/>
                </a:lnTo>
                <a:lnTo>
                  <a:pt x="10388" y="7099"/>
                </a:lnTo>
                <a:lnTo>
                  <a:pt x="11023" y="6972"/>
                </a:lnTo>
                <a:lnTo>
                  <a:pt x="12280" y="6718"/>
                </a:lnTo>
                <a:lnTo>
                  <a:pt x="11379" y="7607"/>
                </a:lnTo>
                <a:lnTo>
                  <a:pt x="12179" y="7734"/>
                </a:lnTo>
                <a:lnTo>
                  <a:pt x="12661" y="7734"/>
                </a:lnTo>
                <a:lnTo>
                  <a:pt x="13131" y="7607"/>
                </a:lnTo>
                <a:lnTo>
                  <a:pt x="14249" y="7226"/>
                </a:lnTo>
                <a:lnTo>
                  <a:pt x="12738" y="7848"/>
                </a:lnTo>
                <a:lnTo>
                  <a:pt x="12954" y="8496"/>
                </a:lnTo>
                <a:lnTo>
                  <a:pt x="13487" y="8496"/>
                </a:lnTo>
                <a:lnTo>
                  <a:pt x="13665" y="8623"/>
                </a:lnTo>
                <a:lnTo>
                  <a:pt x="14312" y="8420"/>
                </a:lnTo>
                <a:lnTo>
                  <a:pt x="14452" y="8369"/>
                </a:lnTo>
                <a:lnTo>
                  <a:pt x="14312" y="8420"/>
                </a:lnTo>
                <a:lnTo>
                  <a:pt x="12890" y="9131"/>
                </a:lnTo>
                <a:lnTo>
                  <a:pt x="13195" y="9004"/>
                </a:lnTo>
                <a:lnTo>
                  <a:pt x="12928" y="9131"/>
                </a:lnTo>
                <a:lnTo>
                  <a:pt x="13500" y="9004"/>
                </a:lnTo>
                <a:lnTo>
                  <a:pt x="12954" y="9258"/>
                </a:lnTo>
                <a:lnTo>
                  <a:pt x="13423" y="9131"/>
                </a:lnTo>
                <a:lnTo>
                  <a:pt x="13144" y="9309"/>
                </a:lnTo>
                <a:lnTo>
                  <a:pt x="13563" y="9131"/>
                </a:lnTo>
                <a:lnTo>
                  <a:pt x="14236" y="9004"/>
                </a:lnTo>
                <a:lnTo>
                  <a:pt x="13576" y="9258"/>
                </a:lnTo>
                <a:lnTo>
                  <a:pt x="13055" y="9359"/>
                </a:lnTo>
                <a:lnTo>
                  <a:pt x="12547" y="9512"/>
                </a:lnTo>
                <a:lnTo>
                  <a:pt x="12674" y="9410"/>
                </a:lnTo>
                <a:lnTo>
                  <a:pt x="12954" y="9258"/>
                </a:lnTo>
                <a:lnTo>
                  <a:pt x="12331" y="9410"/>
                </a:lnTo>
                <a:lnTo>
                  <a:pt x="12890" y="9131"/>
                </a:lnTo>
                <a:lnTo>
                  <a:pt x="12166" y="9385"/>
                </a:lnTo>
                <a:lnTo>
                  <a:pt x="12484" y="8877"/>
                </a:lnTo>
                <a:lnTo>
                  <a:pt x="12357" y="8623"/>
                </a:lnTo>
                <a:lnTo>
                  <a:pt x="12026" y="8496"/>
                </a:lnTo>
                <a:lnTo>
                  <a:pt x="12522" y="7937"/>
                </a:lnTo>
                <a:lnTo>
                  <a:pt x="11772" y="8242"/>
                </a:lnTo>
                <a:lnTo>
                  <a:pt x="10922" y="8369"/>
                </a:lnTo>
                <a:lnTo>
                  <a:pt x="10680" y="8623"/>
                </a:lnTo>
                <a:lnTo>
                  <a:pt x="11633" y="8877"/>
                </a:lnTo>
                <a:lnTo>
                  <a:pt x="11150" y="9258"/>
                </a:lnTo>
                <a:lnTo>
                  <a:pt x="11049" y="9410"/>
                </a:lnTo>
                <a:lnTo>
                  <a:pt x="11379" y="9512"/>
                </a:lnTo>
                <a:lnTo>
                  <a:pt x="11976" y="9385"/>
                </a:lnTo>
                <a:lnTo>
                  <a:pt x="9779" y="10236"/>
                </a:lnTo>
                <a:lnTo>
                  <a:pt x="11747" y="9512"/>
                </a:lnTo>
                <a:lnTo>
                  <a:pt x="11760" y="10668"/>
                </a:lnTo>
                <a:lnTo>
                  <a:pt x="11912" y="10782"/>
                </a:lnTo>
                <a:lnTo>
                  <a:pt x="12471" y="10782"/>
                </a:lnTo>
                <a:lnTo>
                  <a:pt x="11811" y="11290"/>
                </a:lnTo>
                <a:lnTo>
                  <a:pt x="12128" y="11290"/>
                </a:lnTo>
                <a:lnTo>
                  <a:pt x="12687" y="11163"/>
                </a:lnTo>
                <a:lnTo>
                  <a:pt x="12776" y="11290"/>
                </a:lnTo>
                <a:lnTo>
                  <a:pt x="12712" y="11493"/>
                </a:lnTo>
                <a:lnTo>
                  <a:pt x="12954" y="11290"/>
                </a:lnTo>
                <a:lnTo>
                  <a:pt x="13055" y="11938"/>
                </a:lnTo>
                <a:lnTo>
                  <a:pt x="13296" y="12052"/>
                </a:lnTo>
                <a:lnTo>
                  <a:pt x="12687" y="12623"/>
                </a:lnTo>
                <a:lnTo>
                  <a:pt x="13576" y="12331"/>
                </a:lnTo>
                <a:lnTo>
                  <a:pt x="12738" y="12623"/>
                </a:lnTo>
                <a:lnTo>
                  <a:pt x="12611" y="12687"/>
                </a:lnTo>
                <a:lnTo>
                  <a:pt x="11379" y="13068"/>
                </a:lnTo>
                <a:lnTo>
                  <a:pt x="12014" y="12814"/>
                </a:lnTo>
                <a:lnTo>
                  <a:pt x="12446" y="12649"/>
                </a:lnTo>
                <a:lnTo>
                  <a:pt x="12395" y="12471"/>
                </a:lnTo>
                <a:lnTo>
                  <a:pt x="11455" y="12814"/>
                </a:lnTo>
                <a:lnTo>
                  <a:pt x="12395" y="12458"/>
                </a:lnTo>
                <a:lnTo>
                  <a:pt x="10185" y="13042"/>
                </a:lnTo>
                <a:lnTo>
                  <a:pt x="10401" y="13385"/>
                </a:lnTo>
                <a:lnTo>
                  <a:pt x="10566" y="13322"/>
                </a:lnTo>
                <a:lnTo>
                  <a:pt x="10477" y="13119"/>
                </a:lnTo>
                <a:lnTo>
                  <a:pt x="10782" y="13258"/>
                </a:lnTo>
                <a:lnTo>
                  <a:pt x="10947" y="13195"/>
                </a:lnTo>
                <a:lnTo>
                  <a:pt x="11379" y="13093"/>
                </a:lnTo>
                <a:lnTo>
                  <a:pt x="11391" y="13462"/>
                </a:lnTo>
                <a:lnTo>
                  <a:pt x="12065" y="13322"/>
                </a:lnTo>
                <a:lnTo>
                  <a:pt x="11137" y="13690"/>
                </a:lnTo>
                <a:lnTo>
                  <a:pt x="11480" y="13576"/>
                </a:lnTo>
                <a:lnTo>
                  <a:pt x="12039" y="13449"/>
                </a:lnTo>
                <a:lnTo>
                  <a:pt x="12319" y="13322"/>
                </a:lnTo>
                <a:lnTo>
                  <a:pt x="12865" y="13068"/>
                </a:lnTo>
                <a:lnTo>
                  <a:pt x="13766" y="12814"/>
                </a:lnTo>
                <a:lnTo>
                  <a:pt x="12382" y="13373"/>
                </a:lnTo>
                <a:lnTo>
                  <a:pt x="12382" y="13830"/>
                </a:lnTo>
                <a:lnTo>
                  <a:pt x="12280" y="14211"/>
                </a:lnTo>
                <a:lnTo>
                  <a:pt x="12052" y="14338"/>
                </a:lnTo>
                <a:lnTo>
                  <a:pt x="11696" y="14465"/>
                </a:lnTo>
                <a:lnTo>
                  <a:pt x="11988" y="14338"/>
                </a:lnTo>
                <a:lnTo>
                  <a:pt x="12280" y="14211"/>
                </a:lnTo>
                <a:lnTo>
                  <a:pt x="12280" y="13893"/>
                </a:lnTo>
                <a:lnTo>
                  <a:pt x="11379" y="14338"/>
                </a:lnTo>
                <a:lnTo>
                  <a:pt x="11836" y="14084"/>
                </a:lnTo>
                <a:lnTo>
                  <a:pt x="10337" y="14579"/>
                </a:lnTo>
                <a:lnTo>
                  <a:pt x="10299" y="14973"/>
                </a:lnTo>
                <a:lnTo>
                  <a:pt x="10121" y="14973"/>
                </a:lnTo>
                <a:lnTo>
                  <a:pt x="10121" y="15100"/>
                </a:lnTo>
                <a:lnTo>
                  <a:pt x="10007" y="15735"/>
                </a:lnTo>
                <a:lnTo>
                  <a:pt x="9398" y="15862"/>
                </a:lnTo>
                <a:lnTo>
                  <a:pt x="9029" y="15735"/>
                </a:lnTo>
                <a:lnTo>
                  <a:pt x="9969" y="15354"/>
                </a:lnTo>
                <a:lnTo>
                  <a:pt x="10007" y="15735"/>
                </a:lnTo>
                <a:lnTo>
                  <a:pt x="10007" y="15151"/>
                </a:lnTo>
                <a:lnTo>
                  <a:pt x="8115" y="15862"/>
                </a:lnTo>
                <a:lnTo>
                  <a:pt x="9207" y="15354"/>
                </a:lnTo>
                <a:lnTo>
                  <a:pt x="10121" y="15100"/>
                </a:lnTo>
                <a:lnTo>
                  <a:pt x="10121" y="14973"/>
                </a:lnTo>
                <a:lnTo>
                  <a:pt x="9194" y="14973"/>
                </a:lnTo>
                <a:lnTo>
                  <a:pt x="9639" y="14846"/>
                </a:lnTo>
                <a:lnTo>
                  <a:pt x="9880" y="14732"/>
                </a:lnTo>
                <a:lnTo>
                  <a:pt x="9093" y="14973"/>
                </a:lnTo>
                <a:lnTo>
                  <a:pt x="10083" y="14592"/>
                </a:lnTo>
                <a:lnTo>
                  <a:pt x="10350" y="14465"/>
                </a:lnTo>
                <a:lnTo>
                  <a:pt x="10121" y="14338"/>
                </a:lnTo>
                <a:lnTo>
                  <a:pt x="9956" y="14465"/>
                </a:lnTo>
                <a:lnTo>
                  <a:pt x="10096" y="14338"/>
                </a:lnTo>
                <a:lnTo>
                  <a:pt x="10820" y="14084"/>
                </a:lnTo>
                <a:lnTo>
                  <a:pt x="10439" y="14465"/>
                </a:lnTo>
                <a:lnTo>
                  <a:pt x="10909" y="14338"/>
                </a:lnTo>
                <a:lnTo>
                  <a:pt x="11645" y="14084"/>
                </a:lnTo>
                <a:lnTo>
                  <a:pt x="12382" y="13830"/>
                </a:lnTo>
                <a:lnTo>
                  <a:pt x="12382" y="13373"/>
                </a:lnTo>
                <a:lnTo>
                  <a:pt x="11569" y="13690"/>
                </a:lnTo>
                <a:lnTo>
                  <a:pt x="11938" y="13576"/>
                </a:lnTo>
                <a:lnTo>
                  <a:pt x="11531" y="13830"/>
                </a:lnTo>
                <a:lnTo>
                  <a:pt x="11061" y="13957"/>
                </a:lnTo>
                <a:lnTo>
                  <a:pt x="11201" y="13843"/>
                </a:lnTo>
                <a:lnTo>
                  <a:pt x="11772" y="13576"/>
                </a:lnTo>
                <a:lnTo>
                  <a:pt x="11455" y="13703"/>
                </a:lnTo>
                <a:lnTo>
                  <a:pt x="11201" y="13766"/>
                </a:lnTo>
                <a:lnTo>
                  <a:pt x="10820" y="13957"/>
                </a:lnTo>
                <a:lnTo>
                  <a:pt x="9461" y="14592"/>
                </a:lnTo>
                <a:lnTo>
                  <a:pt x="10071" y="14211"/>
                </a:lnTo>
                <a:lnTo>
                  <a:pt x="10337" y="13957"/>
                </a:lnTo>
                <a:lnTo>
                  <a:pt x="10579" y="13741"/>
                </a:lnTo>
                <a:lnTo>
                  <a:pt x="10477" y="13525"/>
                </a:lnTo>
                <a:lnTo>
                  <a:pt x="10401" y="13385"/>
                </a:lnTo>
                <a:lnTo>
                  <a:pt x="8674" y="13957"/>
                </a:lnTo>
                <a:lnTo>
                  <a:pt x="9423" y="13449"/>
                </a:lnTo>
                <a:lnTo>
                  <a:pt x="9931" y="13119"/>
                </a:lnTo>
                <a:lnTo>
                  <a:pt x="8661" y="13449"/>
                </a:lnTo>
                <a:lnTo>
                  <a:pt x="9715" y="12992"/>
                </a:lnTo>
                <a:lnTo>
                  <a:pt x="9410" y="12941"/>
                </a:lnTo>
                <a:lnTo>
                  <a:pt x="9448" y="12814"/>
                </a:lnTo>
                <a:lnTo>
                  <a:pt x="7708" y="12814"/>
                </a:lnTo>
                <a:lnTo>
                  <a:pt x="7886" y="12179"/>
                </a:lnTo>
                <a:lnTo>
                  <a:pt x="7988" y="11798"/>
                </a:lnTo>
                <a:lnTo>
                  <a:pt x="7505" y="11391"/>
                </a:lnTo>
                <a:lnTo>
                  <a:pt x="7607" y="10909"/>
                </a:lnTo>
                <a:lnTo>
                  <a:pt x="7670" y="10782"/>
                </a:lnTo>
                <a:lnTo>
                  <a:pt x="7391" y="10528"/>
                </a:lnTo>
                <a:lnTo>
                  <a:pt x="7137" y="10299"/>
                </a:lnTo>
                <a:lnTo>
                  <a:pt x="7188" y="10147"/>
                </a:lnTo>
                <a:lnTo>
                  <a:pt x="7099" y="10909"/>
                </a:lnTo>
                <a:lnTo>
                  <a:pt x="7023" y="11290"/>
                </a:lnTo>
                <a:lnTo>
                  <a:pt x="6883" y="11671"/>
                </a:lnTo>
                <a:lnTo>
                  <a:pt x="6400" y="11671"/>
                </a:lnTo>
                <a:lnTo>
                  <a:pt x="7023" y="11290"/>
                </a:lnTo>
                <a:lnTo>
                  <a:pt x="7023" y="10947"/>
                </a:lnTo>
                <a:lnTo>
                  <a:pt x="6540" y="11163"/>
                </a:lnTo>
                <a:lnTo>
                  <a:pt x="5956" y="11290"/>
                </a:lnTo>
                <a:lnTo>
                  <a:pt x="6515" y="11036"/>
                </a:lnTo>
                <a:lnTo>
                  <a:pt x="7099" y="10909"/>
                </a:lnTo>
                <a:lnTo>
                  <a:pt x="7099" y="10172"/>
                </a:lnTo>
                <a:lnTo>
                  <a:pt x="5892" y="10502"/>
                </a:lnTo>
                <a:lnTo>
                  <a:pt x="5842" y="10642"/>
                </a:lnTo>
                <a:lnTo>
                  <a:pt x="6159" y="10528"/>
                </a:lnTo>
                <a:lnTo>
                  <a:pt x="5778" y="11036"/>
                </a:lnTo>
                <a:lnTo>
                  <a:pt x="6273" y="10782"/>
                </a:lnTo>
                <a:lnTo>
                  <a:pt x="6223" y="11163"/>
                </a:lnTo>
                <a:lnTo>
                  <a:pt x="5626" y="11290"/>
                </a:lnTo>
                <a:lnTo>
                  <a:pt x="5346" y="11290"/>
                </a:lnTo>
                <a:lnTo>
                  <a:pt x="5575" y="11391"/>
                </a:lnTo>
                <a:lnTo>
                  <a:pt x="5562" y="11569"/>
                </a:lnTo>
                <a:lnTo>
                  <a:pt x="4635" y="13322"/>
                </a:lnTo>
                <a:lnTo>
                  <a:pt x="8382" y="14338"/>
                </a:lnTo>
                <a:lnTo>
                  <a:pt x="6286" y="16243"/>
                </a:lnTo>
                <a:lnTo>
                  <a:pt x="6731" y="17259"/>
                </a:lnTo>
                <a:lnTo>
                  <a:pt x="6819" y="17767"/>
                </a:lnTo>
                <a:lnTo>
                  <a:pt x="6032" y="18529"/>
                </a:lnTo>
                <a:lnTo>
                  <a:pt x="5765" y="18148"/>
                </a:lnTo>
                <a:lnTo>
                  <a:pt x="3848" y="17411"/>
                </a:lnTo>
                <a:lnTo>
                  <a:pt x="3263" y="18402"/>
                </a:lnTo>
                <a:lnTo>
                  <a:pt x="5080" y="18402"/>
                </a:lnTo>
                <a:lnTo>
                  <a:pt x="3708" y="19799"/>
                </a:lnTo>
                <a:lnTo>
                  <a:pt x="2425" y="20434"/>
                </a:lnTo>
                <a:lnTo>
                  <a:pt x="3390" y="20180"/>
                </a:lnTo>
                <a:lnTo>
                  <a:pt x="7759" y="18529"/>
                </a:lnTo>
                <a:lnTo>
                  <a:pt x="12128" y="16878"/>
                </a:lnTo>
                <a:lnTo>
                  <a:pt x="14706" y="15862"/>
                </a:lnTo>
                <a:lnTo>
                  <a:pt x="15989" y="15354"/>
                </a:lnTo>
                <a:lnTo>
                  <a:pt x="16637" y="15100"/>
                </a:lnTo>
                <a:lnTo>
                  <a:pt x="16954" y="14973"/>
                </a:lnTo>
                <a:lnTo>
                  <a:pt x="17919" y="14592"/>
                </a:lnTo>
                <a:lnTo>
                  <a:pt x="18884" y="14211"/>
                </a:lnTo>
                <a:lnTo>
                  <a:pt x="19850" y="13830"/>
                </a:lnTo>
                <a:lnTo>
                  <a:pt x="21780" y="13068"/>
                </a:lnTo>
                <a:lnTo>
                  <a:pt x="22072" y="12941"/>
                </a:lnTo>
                <a:lnTo>
                  <a:pt x="23799" y="12179"/>
                </a:lnTo>
                <a:lnTo>
                  <a:pt x="25234" y="11544"/>
                </a:lnTo>
                <a:close/>
              </a:path>
              <a:path w="29845" h="191770">
                <a:moveTo>
                  <a:pt x="28105" y="10337"/>
                </a:moveTo>
                <a:lnTo>
                  <a:pt x="27495" y="10604"/>
                </a:lnTo>
                <a:lnTo>
                  <a:pt x="27292" y="10693"/>
                </a:lnTo>
                <a:lnTo>
                  <a:pt x="27495" y="10680"/>
                </a:lnTo>
                <a:lnTo>
                  <a:pt x="27978" y="10706"/>
                </a:lnTo>
                <a:lnTo>
                  <a:pt x="28105" y="10337"/>
                </a:lnTo>
                <a:close/>
              </a:path>
              <a:path w="29845" h="191770">
                <a:moveTo>
                  <a:pt x="28130" y="9652"/>
                </a:moveTo>
                <a:lnTo>
                  <a:pt x="27228" y="9918"/>
                </a:lnTo>
                <a:lnTo>
                  <a:pt x="26136" y="10401"/>
                </a:lnTo>
                <a:lnTo>
                  <a:pt x="27800" y="9804"/>
                </a:lnTo>
                <a:lnTo>
                  <a:pt x="28130" y="9652"/>
                </a:lnTo>
                <a:close/>
              </a:path>
              <a:path w="29845" h="191770">
                <a:moveTo>
                  <a:pt x="28143" y="9486"/>
                </a:moveTo>
                <a:lnTo>
                  <a:pt x="27470" y="9664"/>
                </a:lnTo>
                <a:lnTo>
                  <a:pt x="27178" y="9791"/>
                </a:lnTo>
                <a:lnTo>
                  <a:pt x="26809" y="9956"/>
                </a:lnTo>
                <a:lnTo>
                  <a:pt x="27482" y="9766"/>
                </a:lnTo>
                <a:lnTo>
                  <a:pt x="27774" y="9639"/>
                </a:lnTo>
                <a:lnTo>
                  <a:pt x="28143" y="9486"/>
                </a:lnTo>
                <a:close/>
              </a:path>
              <a:path w="29845" h="191770">
                <a:moveTo>
                  <a:pt x="28892" y="7137"/>
                </a:moveTo>
                <a:lnTo>
                  <a:pt x="28435" y="7277"/>
                </a:lnTo>
                <a:lnTo>
                  <a:pt x="28168" y="7391"/>
                </a:lnTo>
                <a:lnTo>
                  <a:pt x="28016" y="7454"/>
                </a:lnTo>
                <a:lnTo>
                  <a:pt x="28486" y="7315"/>
                </a:lnTo>
                <a:lnTo>
                  <a:pt x="28740" y="7200"/>
                </a:lnTo>
                <a:lnTo>
                  <a:pt x="28892" y="7137"/>
                </a:lnTo>
                <a:close/>
              </a:path>
              <a:path w="29845" h="191770">
                <a:moveTo>
                  <a:pt x="28905" y="6540"/>
                </a:moveTo>
                <a:lnTo>
                  <a:pt x="28232" y="6718"/>
                </a:lnTo>
                <a:lnTo>
                  <a:pt x="27940" y="6845"/>
                </a:lnTo>
                <a:lnTo>
                  <a:pt x="27571" y="7010"/>
                </a:lnTo>
                <a:lnTo>
                  <a:pt x="28244" y="6819"/>
                </a:lnTo>
                <a:lnTo>
                  <a:pt x="28536" y="6692"/>
                </a:lnTo>
                <a:lnTo>
                  <a:pt x="28905" y="6540"/>
                </a:lnTo>
                <a:close/>
              </a:path>
              <a:path w="29845" h="191770">
                <a:moveTo>
                  <a:pt x="29464" y="6819"/>
                </a:moveTo>
                <a:lnTo>
                  <a:pt x="28498" y="7137"/>
                </a:lnTo>
                <a:lnTo>
                  <a:pt x="28625" y="6769"/>
                </a:lnTo>
                <a:lnTo>
                  <a:pt x="28016" y="7035"/>
                </a:lnTo>
                <a:lnTo>
                  <a:pt x="27825" y="7124"/>
                </a:lnTo>
                <a:lnTo>
                  <a:pt x="28016" y="7112"/>
                </a:lnTo>
                <a:lnTo>
                  <a:pt x="28473" y="7137"/>
                </a:lnTo>
                <a:lnTo>
                  <a:pt x="27533" y="7442"/>
                </a:lnTo>
                <a:lnTo>
                  <a:pt x="26835" y="7747"/>
                </a:lnTo>
                <a:lnTo>
                  <a:pt x="28727" y="7137"/>
                </a:lnTo>
                <a:lnTo>
                  <a:pt x="29464" y="6819"/>
                </a:lnTo>
                <a:close/>
              </a:path>
            </a:pathLst>
          </a:custGeom>
          <a:solidFill>
            <a:srgbClr val="B88F51"/>
          </a:solidFill>
        </p:spPr>
        <p:txBody>
          <a:bodyPr wrap="square" lIns="0" tIns="0" rIns="0" bIns="0" rtlCol="0"/>
          <a:lstStyle/>
          <a:p>
            <a:endParaRPr sz="2511"/>
          </a:p>
        </p:txBody>
      </p:sp>
      <p:sp>
        <p:nvSpPr>
          <p:cNvPr id="237" name="bg object 237"/>
          <p:cNvSpPr/>
          <p:nvPr/>
        </p:nvSpPr>
        <p:spPr>
          <a:xfrm>
            <a:off x="7930587" y="253928"/>
            <a:ext cx="10716" cy="7541"/>
          </a:xfrm>
          <a:custGeom>
            <a:avLst/>
            <a:gdLst/>
            <a:ahLst/>
            <a:cxnLst/>
            <a:rect l="l" t="t" r="r" b="b"/>
            <a:pathLst>
              <a:path w="17145" h="12065">
                <a:moveTo>
                  <a:pt x="1625" y="3924"/>
                </a:moveTo>
                <a:lnTo>
                  <a:pt x="1524" y="3632"/>
                </a:lnTo>
                <a:lnTo>
                  <a:pt x="914" y="3898"/>
                </a:lnTo>
                <a:lnTo>
                  <a:pt x="457" y="4102"/>
                </a:lnTo>
                <a:lnTo>
                  <a:pt x="1003" y="4102"/>
                </a:lnTo>
                <a:lnTo>
                  <a:pt x="1181" y="4127"/>
                </a:lnTo>
                <a:lnTo>
                  <a:pt x="482" y="4419"/>
                </a:lnTo>
                <a:lnTo>
                  <a:pt x="0" y="4635"/>
                </a:lnTo>
                <a:lnTo>
                  <a:pt x="571" y="4648"/>
                </a:lnTo>
                <a:lnTo>
                  <a:pt x="939" y="4813"/>
                </a:lnTo>
                <a:lnTo>
                  <a:pt x="1460" y="4140"/>
                </a:lnTo>
                <a:lnTo>
                  <a:pt x="1625" y="3924"/>
                </a:lnTo>
                <a:close/>
              </a:path>
              <a:path w="17145" h="12065">
                <a:moveTo>
                  <a:pt x="2578" y="7607"/>
                </a:moveTo>
                <a:lnTo>
                  <a:pt x="2120" y="7747"/>
                </a:lnTo>
                <a:lnTo>
                  <a:pt x="1854" y="7861"/>
                </a:lnTo>
                <a:lnTo>
                  <a:pt x="1701" y="7924"/>
                </a:lnTo>
                <a:lnTo>
                  <a:pt x="2171" y="7785"/>
                </a:lnTo>
                <a:lnTo>
                  <a:pt x="2425" y="7670"/>
                </a:lnTo>
                <a:lnTo>
                  <a:pt x="2578" y="7607"/>
                </a:lnTo>
                <a:close/>
              </a:path>
              <a:path w="17145" h="12065">
                <a:moveTo>
                  <a:pt x="2578" y="2692"/>
                </a:moveTo>
                <a:lnTo>
                  <a:pt x="1866" y="3009"/>
                </a:lnTo>
                <a:lnTo>
                  <a:pt x="1727" y="3073"/>
                </a:lnTo>
                <a:lnTo>
                  <a:pt x="1879" y="3060"/>
                </a:lnTo>
                <a:lnTo>
                  <a:pt x="2184" y="3149"/>
                </a:lnTo>
                <a:lnTo>
                  <a:pt x="2578" y="2692"/>
                </a:lnTo>
                <a:close/>
              </a:path>
              <a:path w="17145" h="12065">
                <a:moveTo>
                  <a:pt x="2768" y="3086"/>
                </a:moveTo>
                <a:lnTo>
                  <a:pt x="838" y="3708"/>
                </a:lnTo>
                <a:lnTo>
                  <a:pt x="139" y="4013"/>
                </a:lnTo>
                <a:lnTo>
                  <a:pt x="2032" y="3416"/>
                </a:lnTo>
                <a:lnTo>
                  <a:pt x="2768" y="3086"/>
                </a:lnTo>
                <a:close/>
              </a:path>
              <a:path w="17145" h="12065">
                <a:moveTo>
                  <a:pt x="3124" y="5715"/>
                </a:moveTo>
                <a:lnTo>
                  <a:pt x="2667" y="5854"/>
                </a:lnTo>
                <a:lnTo>
                  <a:pt x="2400" y="5969"/>
                </a:lnTo>
                <a:lnTo>
                  <a:pt x="2247" y="6032"/>
                </a:lnTo>
                <a:lnTo>
                  <a:pt x="2717" y="5892"/>
                </a:lnTo>
                <a:lnTo>
                  <a:pt x="2971" y="5778"/>
                </a:lnTo>
                <a:lnTo>
                  <a:pt x="3124" y="5715"/>
                </a:lnTo>
                <a:close/>
              </a:path>
              <a:path w="17145" h="12065">
                <a:moveTo>
                  <a:pt x="3708" y="3467"/>
                </a:moveTo>
                <a:lnTo>
                  <a:pt x="3365" y="3606"/>
                </a:lnTo>
                <a:lnTo>
                  <a:pt x="3670" y="3619"/>
                </a:lnTo>
                <a:lnTo>
                  <a:pt x="3708" y="3467"/>
                </a:lnTo>
                <a:close/>
              </a:path>
              <a:path w="17145" h="12065">
                <a:moveTo>
                  <a:pt x="3937" y="3644"/>
                </a:moveTo>
                <a:lnTo>
                  <a:pt x="3670" y="3619"/>
                </a:lnTo>
                <a:lnTo>
                  <a:pt x="3606" y="3937"/>
                </a:lnTo>
                <a:lnTo>
                  <a:pt x="3937" y="3644"/>
                </a:lnTo>
                <a:close/>
              </a:path>
              <a:path w="17145" h="12065">
                <a:moveTo>
                  <a:pt x="4076" y="5448"/>
                </a:moveTo>
                <a:lnTo>
                  <a:pt x="2997" y="5829"/>
                </a:lnTo>
                <a:lnTo>
                  <a:pt x="2628" y="6553"/>
                </a:lnTo>
                <a:lnTo>
                  <a:pt x="2870" y="7162"/>
                </a:lnTo>
                <a:lnTo>
                  <a:pt x="2755" y="7632"/>
                </a:lnTo>
                <a:lnTo>
                  <a:pt x="2171" y="7785"/>
                </a:lnTo>
                <a:lnTo>
                  <a:pt x="1879" y="7912"/>
                </a:lnTo>
                <a:lnTo>
                  <a:pt x="1511" y="8077"/>
                </a:lnTo>
                <a:lnTo>
                  <a:pt x="2184" y="7886"/>
                </a:lnTo>
                <a:lnTo>
                  <a:pt x="2755" y="7645"/>
                </a:lnTo>
                <a:lnTo>
                  <a:pt x="2679" y="7988"/>
                </a:lnTo>
                <a:lnTo>
                  <a:pt x="3886" y="8077"/>
                </a:lnTo>
                <a:lnTo>
                  <a:pt x="3746" y="7594"/>
                </a:lnTo>
                <a:lnTo>
                  <a:pt x="3454" y="6997"/>
                </a:lnTo>
                <a:lnTo>
                  <a:pt x="3225" y="6400"/>
                </a:lnTo>
                <a:lnTo>
                  <a:pt x="4076" y="5448"/>
                </a:lnTo>
                <a:close/>
              </a:path>
              <a:path w="17145" h="12065">
                <a:moveTo>
                  <a:pt x="4089" y="3263"/>
                </a:moveTo>
                <a:lnTo>
                  <a:pt x="3632" y="3403"/>
                </a:lnTo>
                <a:lnTo>
                  <a:pt x="3365" y="3517"/>
                </a:lnTo>
                <a:lnTo>
                  <a:pt x="3213" y="3581"/>
                </a:lnTo>
                <a:lnTo>
                  <a:pt x="3683" y="3441"/>
                </a:lnTo>
                <a:lnTo>
                  <a:pt x="3937" y="3327"/>
                </a:lnTo>
                <a:lnTo>
                  <a:pt x="4089" y="3263"/>
                </a:lnTo>
                <a:close/>
              </a:path>
              <a:path w="17145" h="12065">
                <a:moveTo>
                  <a:pt x="4216" y="9702"/>
                </a:moveTo>
                <a:lnTo>
                  <a:pt x="3632" y="9867"/>
                </a:lnTo>
                <a:lnTo>
                  <a:pt x="3352" y="9994"/>
                </a:lnTo>
                <a:lnTo>
                  <a:pt x="3073" y="10121"/>
                </a:lnTo>
                <a:lnTo>
                  <a:pt x="3657" y="9956"/>
                </a:lnTo>
                <a:lnTo>
                  <a:pt x="4216" y="9702"/>
                </a:lnTo>
                <a:close/>
              </a:path>
              <a:path w="17145" h="12065">
                <a:moveTo>
                  <a:pt x="4419" y="2717"/>
                </a:moveTo>
                <a:lnTo>
                  <a:pt x="3810" y="2984"/>
                </a:lnTo>
                <a:lnTo>
                  <a:pt x="3352" y="3187"/>
                </a:lnTo>
                <a:lnTo>
                  <a:pt x="3898" y="3187"/>
                </a:lnTo>
                <a:lnTo>
                  <a:pt x="4419" y="3225"/>
                </a:lnTo>
                <a:lnTo>
                  <a:pt x="4419" y="2717"/>
                </a:lnTo>
                <a:close/>
              </a:path>
              <a:path w="17145" h="12065">
                <a:moveTo>
                  <a:pt x="4508" y="2667"/>
                </a:moveTo>
                <a:lnTo>
                  <a:pt x="4038" y="2806"/>
                </a:lnTo>
                <a:lnTo>
                  <a:pt x="3784" y="2921"/>
                </a:lnTo>
                <a:lnTo>
                  <a:pt x="3632" y="2984"/>
                </a:lnTo>
                <a:lnTo>
                  <a:pt x="4102" y="2844"/>
                </a:lnTo>
                <a:lnTo>
                  <a:pt x="4356" y="2730"/>
                </a:lnTo>
                <a:lnTo>
                  <a:pt x="4508" y="2667"/>
                </a:lnTo>
                <a:close/>
              </a:path>
              <a:path w="17145" h="12065">
                <a:moveTo>
                  <a:pt x="4902" y="3886"/>
                </a:moveTo>
                <a:lnTo>
                  <a:pt x="3416" y="4292"/>
                </a:lnTo>
                <a:lnTo>
                  <a:pt x="3606" y="3987"/>
                </a:lnTo>
                <a:lnTo>
                  <a:pt x="3238" y="4292"/>
                </a:lnTo>
                <a:lnTo>
                  <a:pt x="3149" y="4622"/>
                </a:lnTo>
                <a:lnTo>
                  <a:pt x="3289" y="4648"/>
                </a:lnTo>
                <a:lnTo>
                  <a:pt x="1905" y="5892"/>
                </a:lnTo>
                <a:lnTo>
                  <a:pt x="2895" y="5588"/>
                </a:lnTo>
                <a:lnTo>
                  <a:pt x="4064" y="4927"/>
                </a:lnTo>
                <a:lnTo>
                  <a:pt x="2946" y="5029"/>
                </a:lnTo>
                <a:lnTo>
                  <a:pt x="3213" y="4762"/>
                </a:lnTo>
                <a:lnTo>
                  <a:pt x="3403" y="4648"/>
                </a:lnTo>
                <a:lnTo>
                  <a:pt x="4102" y="4292"/>
                </a:lnTo>
                <a:lnTo>
                  <a:pt x="4902" y="3886"/>
                </a:lnTo>
                <a:close/>
              </a:path>
              <a:path w="17145" h="12065">
                <a:moveTo>
                  <a:pt x="4991" y="2209"/>
                </a:moveTo>
                <a:lnTo>
                  <a:pt x="4279" y="2527"/>
                </a:lnTo>
                <a:lnTo>
                  <a:pt x="4140" y="2590"/>
                </a:lnTo>
                <a:lnTo>
                  <a:pt x="4292" y="2578"/>
                </a:lnTo>
                <a:lnTo>
                  <a:pt x="4597" y="2667"/>
                </a:lnTo>
                <a:lnTo>
                  <a:pt x="4991" y="2209"/>
                </a:lnTo>
                <a:close/>
              </a:path>
              <a:path w="17145" h="12065">
                <a:moveTo>
                  <a:pt x="5410" y="7505"/>
                </a:moveTo>
                <a:lnTo>
                  <a:pt x="3886" y="8077"/>
                </a:lnTo>
                <a:lnTo>
                  <a:pt x="3187" y="8509"/>
                </a:lnTo>
                <a:lnTo>
                  <a:pt x="3352" y="8547"/>
                </a:lnTo>
                <a:lnTo>
                  <a:pt x="3987" y="8102"/>
                </a:lnTo>
                <a:lnTo>
                  <a:pt x="5410" y="7505"/>
                </a:lnTo>
                <a:close/>
              </a:path>
              <a:path w="17145" h="12065">
                <a:moveTo>
                  <a:pt x="5422" y="4978"/>
                </a:moveTo>
                <a:lnTo>
                  <a:pt x="4965" y="5118"/>
                </a:lnTo>
                <a:lnTo>
                  <a:pt x="4699" y="5232"/>
                </a:lnTo>
                <a:lnTo>
                  <a:pt x="4546" y="5295"/>
                </a:lnTo>
                <a:lnTo>
                  <a:pt x="5016" y="5156"/>
                </a:lnTo>
                <a:lnTo>
                  <a:pt x="5270" y="5041"/>
                </a:lnTo>
                <a:lnTo>
                  <a:pt x="5422" y="4978"/>
                </a:lnTo>
                <a:close/>
              </a:path>
              <a:path w="17145" h="12065">
                <a:moveTo>
                  <a:pt x="5473" y="4699"/>
                </a:moveTo>
                <a:lnTo>
                  <a:pt x="4889" y="4864"/>
                </a:lnTo>
                <a:lnTo>
                  <a:pt x="4610" y="4991"/>
                </a:lnTo>
                <a:lnTo>
                  <a:pt x="4330" y="5118"/>
                </a:lnTo>
                <a:lnTo>
                  <a:pt x="4914" y="4953"/>
                </a:lnTo>
                <a:lnTo>
                  <a:pt x="5473" y="4699"/>
                </a:lnTo>
                <a:close/>
              </a:path>
              <a:path w="17145" h="12065">
                <a:moveTo>
                  <a:pt x="5613" y="8902"/>
                </a:moveTo>
                <a:lnTo>
                  <a:pt x="2222" y="9715"/>
                </a:lnTo>
                <a:lnTo>
                  <a:pt x="914" y="10287"/>
                </a:lnTo>
                <a:lnTo>
                  <a:pt x="5016" y="9156"/>
                </a:lnTo>
                <a:lnTo>
                  <a:pt x="3873" y="9664"/>
                </a:lnTo>
                <a:lnTo>
                  <a:pt x="5613" y="8902"/>
                </a:lnTo>
                <a:close/>
              </a:path>
              <a:path w="17145" h="12065">
                <a:moveTo>
                  <a:pt x="5867" y="2832"/>
                </a:moveTo>
                <a:lnTo>
                  <a:pt x="5410" y="2971"/>
                </a:lnTo>
                <a:lnTo>
                  <a:pt x="5143" y="3086"/>
                </a:lnTo>
                <a:lnTo>
                  <a:pt x="4991" y="3149"/>
                </a:lnTo>
                <a:lnTo>
                  <a:pt x="5461" y="3009"/>
                </a:lnTo>
                <a:lnTo>
                  <a:pt x="5715" y="2895"/>
                </a:lnTo>
                <a:lnTo>
                  <a:pt x="5867" y="2832"/>
                </a:lnTo>
                <a:close/>
              </a:path>
              <a:path w="17145" h="12065">
                <a:moveTo>
                  <a:pt x="5943" y="1397"/>
                </a:moveTo>
                <a:lnTo>
                  <a:pt x="5486" y="1536"/>
                </a:lnTo>
                <a:lnTo>
                  <a:pt x="5219" y="1651"/>
                </a:lnTo>
                <a:lnTo>
                  <a:pt x="5067" y="1714"/>
                </a:lnTo>
                <a:lnTo>
                  <a:pt x="5537" y="1574"/>
                </a:lnTo>
                <a:lnTo>
                  <a:pt x="5791" y="1460"/>
                </a:lnTo>
                <a:lnTo>
                  <a:pt x="5943" y="1397"/>
                </a:lnTo>
                <a:close/>
              </a:path>
              <a:path w="17145" h="12065">
                <a:moveTo>
                  <a:pt x="5956" y="8102"/>
                </a:moveTo>
                <a:lnTo>
                  <a:pt x="3759" y="8585"/>
                </a:lnTo>
                <a:lnTo>
                  <a:pt x="3225" y="8826"/>
                </a:lnTo>
                <a:lnTo>
                  <a:pt x="3390" y="8648"/>
                </a:lnTo>
                <a:lnTo>
                  <a:pt x="4038" y="8445"/>
                </a:lnTo>
                <a:lnTo>
                  <a:pt x="4775" y="8115"/>
                </a:lnTo>
                <a:lnTo>
                  <a:pt x="3517" y="8521"/>
                </a:lnTo>
                <a:lnTo>
                  <a:pt x="3352" y="8572"/>
                </a:lnTo>
                <a:lnTo>
                  <a:pt x="2844" y="8737"/>
                </a:lnTo>
                <a:lnTo>
                  <a:pt x="2146" y="9042"/>
                </a:lnTo>
                <a:lnTo>
                  <a:pt x="2921" y="8801"/>
                </a:lnTo>
                <a:lnTo>
                  <a:pt x="673" y="9956"/>
                </a:lnTo>
                <a:lnTo>
                  <a:pt x="2997" y="9105"/>
                </a:lnTo>
                <a:lnTo>
                  <a:pt x="3263" y="9004"/>
                </a:lnTo>
                <a:lnTo>
                  <a:pt x="3009" y="9042"/>
                </a:lnTo>
                <a:lnTo>
                  <a:pt x="5245" y="8420"/>
                </a:lnTo>
                <a:lnTo>
                  <a:pt x="5956" y="8102"/>
                </a:lnTo>
                <a:close/>
              </a:path>
              <a:path w="17145" h="12065">
                <a:moveTo>
                  <a:pt x="6400" y="2527"/>
                </a:moveTo>
                <a:lnTo>
                  <a:pt x="5943" y="2667"/>
                </a:lnTo>
                <a:lnTo>
                  <a:pt x="5676" y="2781"/>
                </a:lnTo>
                <a:lnTo>
                  <a:pt x="5524" y="2844"/>
                </a:lnTo>
                <a:lnTo>
                  <a:pt x="5994" y="2705"/>
                </a:lnTo>
                <a:lnTo>
                  <a:pt x="6248" y="2590"/>
                </a:lnTo>
                <a:lnTo>
                  <a:pt x="6400" y="2527"/>
                </a:lnTo>
                <a:close/>
              </a:path>
              <a:path w="17145" h="12065">
                <a:moveTo>
                  <a:pt x="6515" y="2362"/>
                </a:moveTo>
                <a:lnTo>
                  <a:pt x="5613" y="2628"/>
                </a:lnTo>
                <a:lnTo>
                  <a:pt x="4521" y="3111"/>
                </a:lnTo>
                <a:lnTo>
                  <a:pt x="6184" y="2514"/>
                </a:lnTo>
                <a:lnTo>
                  <a:pt x="6515" y="2362"/>
                </a:lnTo>
                <a:close/>
              </a:path>
              <a:path w="17145" h="12065">
                <a:moveTo>
                  <a:pt x="6934" y="1854"/>
                </a:moveTo>
                <a:lnTo>
                  <a:pt x="6350" y="2019"/>
                </a:lnTo>
                <a:lnTo>
                  <a:pt x="6070" y="2146"/>
                </a:lnTo>
                <a:lnTo>
                  <a:pt x="5791" y="2273"/>
                </a:lnTo>
                <a:lnTo>
                  <a:pt x="6375" y="2095"/>
                </a:lnTo>
                <a:lnTo>
                  <a:pt x="6654" y="1981"/>
                </a:lnTo>
                <a:lnTo>
                  <a:pt x="6934" y="1854"/>
                </a:lnTo>
                <a:close/>
              </a:path>
              <a:path w="17145" h="12065">
                <a:moveTo>
                  <a:pt x="7035" y="2374"/>
                </a:moveTo>
                <a:lnTo>
                  <a:pt x="5727" y="2921"/>
                </a:lnTo>
                <a:lnTo>
                  <a:pt x="5575" y="2984"/>
                </a:lnTo>
                <a:lnTo>
                  <a:pt x="5791" y="2971"/>
                </a:lnTo>
                <a:lnTo>
                  <a:pt x="5067" y="3441"/>
                </a:lnTo>
                <a:lnTo>
                  <a:pt x="5410" y="3454"/>
                </a:lnTo>
                <a:lnTo>
                  <a:pt x="5334" y="3746"/>
                </a:lnTo>
                <a:lnTo>
                  <a:pt x="4673" y="4610"/>
                </a:lnTo>
                <a:lnTo>
                  <a:pt x="5016" y="4318"/>
                </a:lnTo>
                <a:lnTo>
                  <a:pt x="5473" y="3911"/>
                </a:lnTo>
                <a:lnTo>
                  <a:pt x="5676" y="3721"/>
                </a:lnTo>
                <a:lnTo>
                  <a:pt x="5651" y="3251"/>
                </a:lnTo>
                <a:lnTo>
                  <a:pt x="5791" y="3073"/>
                </a:lnTo>
                <a:lnTo>
                  <a:pt x="7035" y="2374"/>
                </a:lnTo>
                <a:close/>
              </a:path>
              <a:path w="17145" h="12065">
                <a:moveTo>
                  <a:pt x="7073" y="10922"/>
                </a:moveTo>
                <a:lnTo>
                  <a:pt x="5181" y="11290"/>
                </a:lnTo>
                <a:lnTo>
                  <a:pt x="4978" y="11074"/>
                </a:lnTo>
                <a:lnTo>
                  <a:pt x="5346" y="10896"/>
                </a:lnTo>
                <a:lnTo>
                  <a:pt x="4991" y="10845"/>
                </a:lnTo>
                <a:lnTo>
                  <a:pt x="4876" y="10693"/>
                </a:lnTo>
                <a:lnTo>
                  <a:pt x="5207" y="10541"/>
                </a:lnTo>
                <a:lnTo>
                  <a:pt x="4826" y="10655"/>
                </a:lnTo>
                <a:lnTo>
                  <a:pt x="5118" y="9994"/>
                </a:lnTo>
                <a:lnTo>
                  <a:pt x="4711" y="10172"/>
                </a:lnTo>
                <a:lnTo>
                  <a:pt x="4965" y="9601"/>
                </a:lnTo>
                <a:lnTo>
                  <a:pt x="4343" y="9880"/>
                </a:lnTo>
                <a:lnTo>
                  <a:pt x="4660" y="9525"/>
                </a:lnTo>
                <a:lnTo>
                  <a:pt x="3949" y="9842"/>
                </a:lnTo>
                <a:lnTo>
                  <a:pt x="3810" y="9906"/>
                </a:lnTo>
                <a:lnTo>
                  <a:pt x="3962" y="9893"/>
                </a:lnTo>
                <a:lnTo>
                  <a:pt x="4152" y="9956"/>
                </a:lnTo>
                <a:lnTo>
                  <a:pt x="4013" y="10020"/>
                </a:lnTo>
                <a:lnTo>
                  <a:pt x="3467" y="10261"/>
                </a:lnTo>
                <a:lnTo>
                  <a:pt x="4127" y="10299"/>
                </a:lnTo>
                <a:lnTo>
                  <a:pt x="4305" y="10350"/>
                </a:lnTo>
                <a:lnTo>
                  <a:pt x="4165" y="10414"/>
                </a:lnTo>
                <a:lnTo>
                  <a:pt x="3619" y="10655"/>
                </a:lnTo>
                <a:lnTo>
                  <a:pt x="4279" y="10693"/>
                </a:lnTo>
                <a:lnTo>
                  <a:pt x="4495" y="10769"/>
                </a:lnTo>
                <a:lnTo>
                  <a:pt x="4343" y="10833"/>
                </a:lnTo>
                <a:lnTo>
                  <a:pt x="4064" y="10960"/>
                </a:lnTo>
                <a:lnTo>
                  <a:pt x="4622" y="10807"/>
                </a:lnTo>
                <a:lnTo>
                  <a:pt x="3746" y="11468"/>
                </a:lnTo>
                <a:lnTo>
                  <a:pt x="4483" y="11404"/>
                </a:lnTo>
                <a:lnTo>
                  <a:pt x="4648" y="11595"/>
                </a:lnTo>
                <a:lnTo>
                  <a:pt x="4749" y="11722"/>
                </a:lnTo>
                <a:lnTo>
                  <a:pt x="5905" y="11493"/>
                </a:lnTo>
                <a:lnTo>
                  <a:pt x="7073" y="10922"/>
                </a:lnTo>
                <a:close/>
              </a:path>
              <a:path w="17145" h="12065">
                <a:moveTo>
                  <a:pt x="7073" y="1955"/>
                </a:moveTo>
                <a:lnTo>
                  <a:pt x="6413" y="2133"/>
                </a:lnTo>
                <a:lnTo>
                  <a:pt x="6121" y="2260"/>
                </a:lnTo>
                <a:lnTo>
                  <a:pt x="5753" y="2425"/>
                </a:lnTo>
                <a:lnTo>
                  <a:pt x="6426" y="2235"/>
                </a:lnTo>
                <a:lnTo>
                  <a:pt x="7073" y="1955"/>
                </a:lnTo>
                <a:close/>
              </a:path>
              <a:path w="17145" h="12065">
                <a:moveTo>
                  <a:pt x="8369" y="3289"/>
                </a:moveTo>
                <a:lnTo>
                  <a:pt x="8229" y="3352"/>
                </a:lnTo>
                <a:lnTo>
                  <a:pt x="8280" y="3479"/>
                </a:lnTo>
                <a:lnTo>
                  <a:pt x="8369" y="3289"/>
                </a:lnTo>
                <a:close/>
              </a:path>
              <a:path w="17145" h="12065">
                <a:moveTo>
                  <a:pt x="8394" y="1016"/>
                </a:moveTo>
                <a:lnTo>
                  <a:pt x="7937" y="1155"/>
                </a:lnTo>
                <a:lnTo>
                  <a:pt x="7670" y="1270"/>
                </a:lnTo>
                <a:lnTo>
                  <a:pt x="7518" y="1333"/>
                </a:lnTo>
                <a:lnTo>
                  <a:pt x="7988" y="1193"/>
                </a:lnTo>
                <a:lnTo>
                  <a:pt x="8242" y="1079"/>
                </a:lnTo>
                <a:lnTo>
                  <a:pt x="8394" y="1016"/>
                </a:lnTo>
                <a:close/>
              </a:path>
              <a:path w="17145" h="12065">
                <a:moveTo>
                  <a:pt x="8775" y="304"/>
                </a:moveTo>
                <a:lnTo>
                  <a:pt x="8064" y="622"/>
                </a:lnTo>
                <a:lnTo>
                  <a:pt x="7924" y="685"/>
                </a:lnTo>
                <a:lnTo>
                  <a:pt x="8077" y="673"/>
                </a:lnTo>
                <a:lnTo>
                  <a:pt x="8382" y="762"/>
                </a:lnTo>
                <a:lnTo>
                  <a:pt x="8775" y="304"/>
                </a:lnTo>
                <a:close/>
              </a:path>
              <a:path w="17145" h="12065">
                <a:moveTo>
                  <a:pt x="8902" y="3352"/>
                </a:moveTo>
                <a:lnTo>
                  <a:pt x="8724" y="3327"/>
                </a:lnTo>
                <a:lnTo>
                  <a:pt x="8534" y="3416"/>
                </a:lnTo>
                <a:lnTo>
                  <a:pt x="8509" y="3581"/>
                </a:lnTo>
                <a:lnTo>
                  <a:pt x="8902" y="3352"/>
                </a:lnTo>
                <a:close/>
              </a:path>
              <a:path w="17145" h="12065">
                <a:moveTo>
                  <a:pt x="8953" y="3873"/>
                </a:moveTo>
                <a:lnTo>
                  <a:pt x="8737" y="3873"/>
                </a:lnTo>
                <a:lnTo>
                  <a:pt x="8509" y="3581"/>
                </a:lnTo>
                <a:lnTo>
                  <a:pt x="6197" y="4902"/>
                </a:lnTo>
                <a:lnTo>
                  <a:pt x="8572" y="4203"/>
                </a:lnTo>
                <a:lnTo>
                  <a:pt x="8775" y="4064"/>
                </a:lnTo>
                <a:lnTo>
                  <a:pt x="8953" y="3873"/>
                </a:lnTo>
                <a:close/>
              </a:path>
              <a:path w="17145" h="12065">
                <a:moveTo>
                  <a:pt x="9258" y="901"/>
                </a:moveTo>
                <a:lnTo>
                  <a:pt x="8597" y="1079"/>
                </a:lnTo>
                <a:lnTo>
                  <a:pt x="8305" y="1206"/>
                </a:lnTo>
                <a:lnTo>
                  <a:pt x="7937" y="1371"/>
                </a:lnTo>
                <a:lnTo>
                  <a:pt x="8610" y="1181"/>
                </a:lnTo>
                <a:lnTo>
                  <a:pt x="9004" y="1016"/>
                </a:lnTo>
                <a:lnTo>
                  <a:pt x="9258" y="901"/>
                </a:lnTo>
                <a:close/>
              </a:path>
              <a:path w="17145" h="12065">
                <a:moveTo>
                  <a:pt x="9385" y="2286"/>
                </a:moveTo>
                <a:lnTo>
                  <a:pt x="9080" y="2362"/>
                </a:lnTo>
                <a:lnTo>
                  <a:pt x="8813" y="2476"/>
                </a:lnTo>
                <a:lnTo>
                  <a:pt x="8661" y="2540"/>
                </a:lnTo>
                <a:lnTo>
                  <a:pt x="9131" y="2400"/>
                </a:lnTo>
                <a:lnTo>
                  <a:pt x="9385" y="2286"/>
                </a:lnTo>
                <a:close/>
              </a:path>
              <a:path w="17145" h="12065">
                <a:moveTo>
                  <a:pt x="10160" y="520"/>
                </a:moveTo>
                <a:lnTo>
                  <a:pt x="9448" y="825"/>
                </a:lnTo>
                <a:lnTo>
                  <a:pt x="9004" y="1016"/>
                </a:lnTo>
                <a:lnTo>
                  <a:pt x="9525" y="977"/>
                </a:lnTo>
                <a:lnTo>
                  <a:pt x="10109" y="914"/>
                </a:lnTo>
                <a:lnTo>
                  <a:pt x="10160" y="520"/>
                </a:lnTo>
                <a:close/>
              </a:path>
              <a:path w="17145" h="12065">
                <a:moveTo>
                  <a:pt x="10731" y="965"/>
                </a:moveTo>
                <a:lnTo>
                  <a:pt x="9347" y="1257"/>
                </a:lnTo>
                <a:lnTo>
                  <a:pt x="9550" y="1117"/>
                </a:lnTo>
                <a:lnTo>
                  <a:pt x="7747" y="1625"/>
                </a:lnTo>
                <a:lnTo>
                  <a:pt x="7861" y="1765"/>
                </a:lnTo>
                <a:lnTo>
                  <a:pt x="7620" y="1905"/>
                </a:lnTo>
                <a:lnTo>
                  <a:pt x="7861" y="1841"/>
                </a:lnTo>
                <a:lnTo>
                  <a:pt x="7924" y="2260"/>
                </a:lnTo>
                <a:lnTo>
                  <a:pt x="6959" y="3086"/>
                </a:lnTo>
                <a:lnTo>
                  <a:pt x="7150" y="3289"/>
                </a:lnTo>
                <a:lnTo>
                  <a:pt x="7213" y="3479"/>
                </a:lnTo>
                <a:lnTo>
                  <a:pt x="5397" y="4165"/>
                </a:lnTo>
                <a:lnTo>
                  <a:pt x="4597" y="4737"/>
                </a:lnTo>
                <a:lnTo>
                  <a:pt x="4140" y="5118"/>
                </a:lnTo>
                <a:lnTo>
                  <a:pt x="2895" y="5588"/>
                </a:lnTo>
                <a:lnTo>
                  <a:pt x="2463" y="5854"/>
                </a:lnTo>
                <a:lnTo>
                  <a:pt x="2082" y="6019"/>
                </a:lnTo>
                <a:lnTo>
                  <a:pt x="2667" y="5854"/>
                </a:lnTo>
                <a:lnTo>
                  <a:pt x="3225" y="5600"/>
                </a:lnTo>
                <a:lnTo>
                  <a:pt x="2819" y="5727"/>
                </a:lnTo>
                <a:lnTo>
                  <a:pt x="4076" y="5168"/>
                </a:lnTo>
                <a:lnTo>
                  <a:pt x="3822" y="5372"/>
                </a:lnTo>
                <a:lnTo>
                  <a:pt x="6337" y="3987"/>
                </a:lnTo>
                <a:lnTo>
                  <a:pt x="7150" y="3810"/>
                </a:lnTo>
                <a:lnTo>
                  <a:pt x="8064" y="3416"/>
                </a:lnTo>
                <a:lnTo>
                  <a:pt x="7785" y="3352"/>
                </a:lnTo>
                <a:lnTo>
                  <a:pt x="7912" y="2794"/>
                </a:lnTo>
                <a:lnTo>
                  <a:pt x="8064" y="2616"/>
                </a:lnTo>
                <a:lnTo>
                  <a:pt x="8115" y="1917"/>
                </a:lnTo>
                <a:lnTo>
                  <a:pt x="8089" y="2425"/>
                </a:lnTo>
                <a:lnTo>
                  <a:pt x="9474" y="2247"/>
                </a:lnTo>
                <a:lnTo>
                  <a:pt x="9042" y="1993"/>
                </a:lnTo>
                <a:lnTo>
                  <a:pt x="9131" y="1676"/>
                </a:lnTo>
                <a:lnTo>
                  <a:pt x="8813" y="1651"/>
                </a:lnTo>
                <a:lnTo>
                  <a:pt x="9956" y="1308"/>
                </a:lnTo>
                <a:lnTo>
                  <a:pt x="10731" y="965"/>
                </a:lnTo>
                <a:close/>
              </a:path>
              <a:path w="17145" h="12065">
                <a:moveTo>
                  <a:pt x="10858" y="0"/>
                </a:moveTo>
                <a:lnTo>
                  <a:pt x="10185" y="177"/>
                </a:lnTo>
                <a:lnTo>
                  <a:pt x="9893" y="304"/>
                </a:lnTo>
                <a:lnTo>
                  <a:pt x="9525" y="469"/>
                </a:lnTo>
                <a:lnTo>
                  <a:pt x="10198" y="279"/>
                </a:lnTo>
                <a:lnTo>
                  <a:pt x="10490" y="152"/>
                </a:lnTo>
                <a:lnTo>
                  <a:pt x="10858" y="0"/>
                </a:lnTo>
                <a:close/>
              </a:path>
              <a:path w="17145" h="12065">
                <a:moveTo>
                  <a:pt x="10871" y="2260"/>
                </a:moveTo>
                <a:lnTo>
                  <a:pt x="8369" y="2794"/>
                </a:lnTo>
                <a:lnTo>
                  <a:pt x="8369" y="3289"/>
                </a:lnTo>
                <a:lnTo>
                  <a:pt x="8724" y="3327"/>
                </a:lnTo>
                <a:lnTo>
                  <a:pt x="10871" y="2260"/>
                </a:lnTo>
                <a:close/>
              </a:path>
              <a:path w="17145" h="12065">
                <a:moveTo>
                  <a:pt x="11811" y="1358"/>
                </a:moveTo>
                <a:lnTo>
                  <a:pt x="11099" y="1676"/>
                </a:lnTo>
                <a:lnTo>
                  <a:pt x="10960" y="1739"/>
                </a:lnTo>
                <a:lnTo>
                  <a:pt x="11112" y="1727"/>
                </a:lnTo>
                <a:lnTo>
                  <a:pt x="11404" y="1816"/>
                </a:lnTo>
                <a:lnTo>
                  <a:pt x="11811" y="1358"/>
                </a:lnTo>
                <a:close/>
              </a:path>
              <a:path w="17145" h="12065">
                <a:moveTo>
                  <a:pt x="12306" y="241"/>
                </a:moveTo>
                <a:lnTo>
                  <a:pt x="11341" y="660"/>
                </a:lnTo>
                <a:lnTo>
                  <a:pt x="10947" y="838"/>
                </a:lnTo>
                <a:lnTo>
                  <a:pt x="11417" y="889"/>
                </a:lnTo>
                <a:lnTo>
                  <a:pt x="11963" y="927"/>
                </a:lnTo>
                <a:lnTo>
                  <a:pt x="12306" y="241"/>
                </a:lnTo>
                <a:close/>
              </a:path>
              <a:path w="17145" h="12065">
                <a:moveTo>
                  <a:pt x="12839" y="5219"/>
                </a:moveTo>
                <a:lnTo>
                  <a:pt x="12255" y="5384"/>
                </a:lnTo>
                <a:lnTo>
                  <a:pt x="11976" y="5511"/>
                </a:lnTo>
                <a:lnTo>
                  <a:pt x="11696" y="5638"/>
                </a:lnTo>
                <a:lnTo>
                  <a:pt x="12280" y="5473"/>
                </a:lnTo>
                <a:lnTo>
                  <a:pt x="12839" y="5219"/>
                </a:lnTo>
                <a:close/>
              </a:path>
              <a:path w="17145" h="12065">
                <a:moveTo>
                  <a:pt x="13106" y="4660"/>
                </a:moveTo>
                <a:lnTo>
                  <a:pt x="12649" y="4800"/>
                </a:lnTo>
                <a:lnTo>
                  <a:pt x="12382" y="4914"/>
                </a:lnTo>
                <a:lnTo>
                  <a:pt x="12230" y="4978"/>
                </a:lnTo>
                <a:lnTo>
                  <a:pt x="12700" y="4838"/>
                </a:lnTo>
                <a:lnTo>
                  <a:pt x="12954" y="4724"/>
                </a:lnTo>
                <a:lnTo>
                  <a:pt x="13106" y="4660"/>
                </a:lnTo>
                <a:close/>
              </a:path>
              <a:path w="17145" h="12065">
                <a:moveTo>
                  <a:pt x="14236" y="4470"/>
                </a:moveTo>
                <a:lnTo>
                  <a:pt x="12471" y="5118"/>
                </a:lnTo>
                <a:lnTo>
                  <a:pt x="11899" y="5334"/>
                </a:lnTo>
                <a:lnTo>
                  <a:pt x="12204" y="5372"/>
                </a:lnTo>
                <a:lnTo>
                  <a:pt x="14236" y="4470"/>
                </a:lnTo>
                <a:close/>
              </a:path>
              <a:path w="17145" h="12065">
                <a:moveTo>
                  <a:pt x="14592" y="6731"/>
                </a:moveTo>
                <a:lnTo>
                  <a:pt x="14135" y="6870"/>
                </a:lnTo>
                <a:lnTo>
                  <a:pt x="13868" y="6985"/>
                </a:lnTo>
                <a:lnTo>
                  <a:pt x="13716" y="7048"/>
                </a:lnTo>
                <a:lnTo>
                  <a:pt x="14185" y="6908"/>
                </a:lnTo>
                <a:lnTo>
                  <a:pt x="14439" y="6794"/>
                </a:lnTo>
                <a:lnTo>
                  <a:pt x="14592" y="6731"/>
                </a:lnTo>
                <a:close/>
              </a:path>
              <a:path w="17145" h="12065">
                <a:moveTo>
                  <a:pt x="14681" y="6578"/>
                </a:moveTo>
                <a:lnTo>
                  <a:pt x="14097" y="6743"/>
                </a:lnTo>
                <a:lnTo>
                  <a:pt x="13817" y="6870"/>
                </a:lnTo>
                <a:lnTo>
                  <a:pt x="13538" y="6997"/>
                </a:lnTo>
                <a:lnTo>
                  <a:pt x="14122" y="6832"/>
                </a:lnTo>
                <a:lnTo>
                  <a:pt x="14681" y="6578"/>
                </a:lnTo>
                <a:close/>
              </a:path>
              <a:path w="17145" h="12065">
                <a:moveTo>
                  <a:pt x="15582" y="7188"/>
                </a:moveTo>
                <a:lnTo>
                  <a:pt x="14998" y="7353"/>
                </a:lnTo>
                <a:lnTo>
                  <a:pt x="14719" y="7480"/>
                </a:lnTo>
                <a:lnTo>
                  <a:pt x="14439" y="7607"/>
                </a:lnTo>
                <a:lnTo>
                  <a:pt x="15024" y="7442"/>
                </a:lnTo>
                <a:lnTo>
                  <a:pt x="15582" y="7188"/>
                </a:lnTo>
                <a:close/>
              </a:path>
              <a:path w="17145" h="12065">
                <a:moveTo>
                  <a:pt x="15608" y="6388"/>
                </a:moveTo>
                <a:lnTo>
                  <a:pt x="14465" y="6883"/>
                </a:lnTo>
                <a:lnTo>
                  <a:pt x="13982" y="7099"/>
                </a:lnTo>
                <a:lnTo>
                  <a:pt x="14554" y="7112"/>
                </a:lnTo>
                <a:lnTo>
                  <a:pt x="14795" y="7226"/>
                </a:lnTo>
                <a:lnTo>
                  <a:pt x="14643" y="7289"/>
                </a:lnTo>
                <a:lnTo>
                  <a:pt x="14490" y="7353"/>
                </a:lnTo>
                <a:lnTo>
                  <a:pt x="14846" y="7251"/>
                </a:lnTo>
                <a:lnTo>
                  <a:pt x="14655" y="7353"/>
                </a:lnTo>
                <a:lnTo>
                  <a:pt x="13563" y="7835"/>
                </a:lnTo>
                <a:lnTo>
                  <a:pt x="15227" y="7239"/>
                </a:lnTo>
                <a:lnTo>
                  <a:pt x="15557" y="7086"/>
                </a:lnTo>
                <a:lnTo>
                  <a:pt x="14922" y="7277"/>
                </a:lnTo>
                <a:lnTo>
                  <a:pt x="15214" y="7099"/>
                </a:lnTo>
                <a:lnTo>
                  <a:pt x="15367" y="7035"/>
                </a:lnTo>
                <a:lnTo>
                  <a:pt x="15024" y="7150"/>
                </a:lnTo>
                <a:lnTo>
                  <a:pt x="15608" y="6388"/>
                </a:lnTo>
                <a:close/>
              </a:path>
              <a:path w="17145" h="12065">
                <a:moveTo>
                  <a:pt x="15748" y="9258"/>
                </a:moveTo>
                <a:lnTo>
                  <a:pt x="15163" y="9423"/>
                </a:lnTo>
                <a:lnTo>
                  <a:pt x="14884" y="9550"/>
                </a:lnTo>
                <a:lnTo>
                  <a:pt x="14605" y="9677"/>
                </a:lnTo>
                <a:lnTo>
                  <a:pt x="15189" y="9499"/>
                </a:lnTo>
                <a:lnTo>
                  <a:pt x="15468" y="9385"/>
                </a:lnTo>
                <a:lnTo>
                  <a:pt x="15748" y="9258"/>
                </a:lnTo>
                <a:close/>
              </a:path>
              <a:path w="17145" h="12065">
                <a:moveTo>
                  <a:pt x="16332" y="5803"/>
                </a:moveTo>
                <a:lnTo>
                  <a:pt x="14312" y="6477"/>
                </a:lnTo>
                <a:lnTo>
                  <a:pt x="12992" y="7137"/>
                </a:lnTo>
                <a:lnTo>
                  <a:pt x="16332" y="5803"/>
                </a:lnTo>
                <a:close/>
              </a:path>
              <a:path w="17145" h="12065">
                <a:moveTo>
                  <a:pt x="16725" y="9156"/>
                </a:moveTo>
                <a:lnTo>
                  <a:pt x="14960" y="9740"/>
                </a:lnTo>
                <a:lnTo>
                  <a:pt x="14338" y="10198"/>
                </a:lnTo>
                <a:lnTo>
                  <a:pt x="16725" y="9156"/>
                </a:lnTo>
                <a:close/>
              </a:path>
            </a:pathLst>
          </a:custGeom>
          <a:solidFill>
            <a:srgbClr val="B88F51"/>
          </a:solidFill>
        </p:spPr>
        <p:txBody>
          <a:bodyPr wrap="square" lIns="0" tIns="0" rIns="0" bIns="0" rtlCol="0"/>
          <a:lstStyle/>
          <a:p>
            <a:endParaRPr sz="2511"/>
          </a:p>
        </p:txBody>
      </p:sp>
      <p:sp>
        <p:nvSpPr>
          <p:cNvPr id="238" name="bg object 238"/>
          <p:cNvSpPr/>
          <p:nvPr/>
        </p:nvSpPr>
        <p:spPr>
          <a:xfrm>
            <a:off x="7927721" y="256786"/>
            <a:ext cx="30956" cy="42466"/>
          </a:xfrm>
          <a:custGeom>
            <a:avLst/>
            <a:gdLst/>
            <a:ahLst/>
            <a:cxnLst/>
            <a:rect l="l" t="t" r="r" b="b"/>
            <a:pathLst>
              <a:path w="49529" h="67945">
                <a:moveTo>
                  <a:pt x="1498" y="4406"/>
                </a:moveTo>
                <a:lnTo>
                  <a:pt x="546" y="4826"/>
                </a:lnTo>
                <a:lnTo>
                  <a:pt x="0" y="5067"/>
                </a:lnTo>
                <a:lnTo>
                  <a:pt x="660" y="5105"/>
                </a:lnTo>
                <a:lnTo>
                  <a:pt x="1143" y="5232"/>
                </a:lnTo>
                <a:lnTo>
                  <a:pt x="1498" y="4406"/>
                </a:lnTo>
                <a:close/>
              </a:path>
              <a:path w="49529" h="67945">
                <a:moveTo>
                  <a:pt x="1612" y="5422"/>
                </a:moveTo>
                <a:lnTo>
                  <a:pt x="1155" y="5562"/>
                </a:lnTo>
                <a:lnTo>
                  <a:pt x="889" y="5676"/>
                </a:lnTo>
                <a:lnTo>
                  <a:pt x="736" y="5740"/>
                </a:lnTo>
                <a:lnTo>
                  <a:pt x="1206" y="5600"/>
                </a:lnTo>
                <a:lnTo>
                  <a:pt x="1473" y="5486"/>
                </a:lnTo>
                <a:lnTo>
                  <a:pt x="1612" y="5422"/>
                </a:lnTo>
                <a:close/>
              </a:path>
              <a:path w="49529" h="67945">
                <a:moveTo>
                  <a:pt x="1866" y="5676"/>
                </a:moveTo>
                <a:lnTo>
                  <a:pt x="1282" y="5842"/>
                </a:lnTo>
                <a:lnTo>
                  <a:pt x="1003" y="5969"/>
                </a:lnTo>
                <a:lnTo>
                  <a:pt x="723" y="6096"/>
                </a:lnTo>
                <a:lnTo>
                  <a:pt x="1308" y="5918"/>
                </a:lnTo>
                <a:lnTo>
                  <a:pt x="1587" y="5803"/>
                </a:lnTo>
                <a:lnTo>
                  <a:pt x="1866" y="5676"/>
                </a:lnTo>
                <a:close/>
              </a:path>
              <a:path w="49529" h="67945">
                <a:moveTo>
                  <a:pt x="1917" y="2552"/>
                </a:moveTo>
                <a:lnTo>
                  <a:pt x="1397" y="2705"/>
                </a:lnTo>
                <a:lnTo>
                  <a:pt x="1689" y="2298"/>
                </a:lnTo>
                <a:lnTo>
                  <a:pt x="965" y="2616"/>
                </a:lnTo>
                <a:lnTo>
                  <a:pt x="762" y="2705"/>
                </a:lnTo>
                <a:lnTo>
                  <a:pt x="977" y="2679"/>
                </a:lnTo>
                <a:lnTo>
                  <a:pt x="1181" y="2794"/>
                </a:lnTo>
                <a:lnTo>
                  <a:pt x="1054" y="2844"/>
                </a:lnTo>
                <a:lnTo>
                  <a:pt x="774" y="2971"/>
                </a:lnTo>
                <a:lnTo>
                  <a:pt x="1282" y="2832"/>
                </a:lnTo>
                <a:lnTo>
                  <a:pt x="1917" y="2552"/>
                </a:lnTo>
                <a:close/>
              </a:path>
              <a:path w="49529" h="67945">
                <a:moveTo>
                  <a:pt x="3644" y="4381"/>
                </a:moveTo>
                <a:lnTo>
                  <a:pt x="3479" y="4102"/>
                </a:lnTo>
                <a:lnTo>
                  <a:pt x="3035" y="4546"/>
                </a:lnTo>
                <a:lnTo>
                  <a:pt x="3644" y="4381"/>
                </a:lnTo>
                <a:close/>
              </a:path>
              <a:path w="49529" h="67945">
                <a:moveTo>
                  <a:pt x="3873" y="2565"/>
                </a:moveTo>
                <a:lnTo>
                  <a:pt x="3289" y="2730"/>
                </a:lnTo>
                <a:lnTo>
                  <a:pt x="3009" y="2857"/>
                </a:lnTo>
                <a:lnTo>
                  <a:pt x="2730" y="2984"/>
                </a:lnTo>
                <a:lnTo>
                  <a:pt x="3314" y="2819"/>
                </a:lnTo>
                <a:lnTo>
                  <a:pt x="3873" y="2565"/>
                </a:lnTo>
                <a:close/>
              </a:path>
              <a:path w="49529" h="67945">
                <a:moveTo>
                  <a:pt x="4140" y="1968"/>
                </a:moveTo>
                <a:lnTo>
                  <a:pt x="3683" y="2108"/>
                </a:lnTo>
                <a:lnTo>
                  <a:pt x="3416" y="2222"/>
                </a:lnTo>
                <a:lnTo>
                  <a:pt x="3263" y="2286"/>
                </a:lnTo>
                <a:lnTo>
                  <a:pt x="3733" y="2146"/>
                </a:lnTo>
                <a:lnTo>
                  <a:pt x="3987" y="2032"/>
                </a:lnTo>
                <a:lnTo>
                  <a:pt x="4140" y="1968"/>
                </a:lnTo>
                <a:close/>
              </a:path>
              <a:path w="49529" h="67945">
                <a:moveTo>
                  <a:pt x="4229" y="1816"/>
                </a:moveTo>
                <a:lnTo>
                  <a:pt x="3708" y="1968"/>
                </a:lnTo>
                <a:lnTo>
                  <a:pt x="4013" y="1625"/>
                </a:lnTo>
                <a:lnTo>
                  <a:pt x="3302" y="1943"/>
                </a:lnTo>
                <a:lnTo>
                  <a:pt x="3162" y="2006"/>
                </a:lnTo>
                <a:lnTo>
                  <a:pt x="3314" y="1993"/>
                </a:lnTo>
                <a:lnTo>
                  <a:pt x="3479" y="2057"/>
                </a:lnTo>
                <a:lnTo>
                  <a:pt x="3086" y="2235"/>
                </a:lnTo>
                <a:lnTo>
                  <a:pt x="3670" y="2070"/>
                </a:lnTo>
                <a:lnTo>
                  <a:pt x="4229" y="1816"/>
                </a:lnTo>
                <a:close/>
              </a:path>
              <a:path w="49529" h="67945">
                <a:moveTo>
                  <a:pt x="4318" y="2717"/>
                </a:moveTo>
                <a:lnTo>
                  <a:pt x="3708" y="2984"/>
                </a:lnTo>
                <a:lnTo>
                  <a:pt x="3505" y="3073"/>
                </a:lnTo>
                <a:lnTo>
                  <a:pt x="3708" y="3060"/>
                </a:lnTo>
                <a:lnTo>
                  <a:pt x="4191" y="3086"/>
                </a:lnTo>
                <a:lnTo>
                  <a:pt x="4318" y="2717"/>
                </a:lnTo>
                <a:close/>
              </a:path>
              <a:path w="49529" h="67945">
                <a:moveTo>
                  <a:pt x="4394" y="1016"/>
                </a:moveTo>
                <a:lnTo>
                  <a:pt x="3937" y="1155"/>
                </a:lnTo>
                <a:lnTo>
                  <a:pt x="3670" y="1270"/>
                </a:lnTo>
                <a:lnTo>
                  <a:pt x="3517" y="1333"/>
                </a:lnTo>
                <a:lnTo>
                  <a:pt x="3987" y="1193"/>
                </a:lnTo>
                <a:lnTo>
                  <a:pt x="4241" y="1079"/>
                </a:lnTo>
                <a:lnTo>
                  <a:pt x="4394" y="1016"/>
                </a:lnTo>
                <a:close/>
              </a:path>
              <a:path w="49529" h="67945">
                <a:moveTo>
                  <a:pt x="4483" y="3365"/>
                </a:moveTo>
                <a:lnTo>
                  <a:pt x="3886" y="3568"/>
                </a:lnTo>
                <a:lnTo>
                  <a:pt x="2590" y="4051"/>
                </a:lnTo>
                <a:lnTo>
                  <a:pt x="3454" y="4102"/>
                </a:lnTo>
                <a:lnTo>
                  <a:pt x="3949" y="3568"/>
                </a:lnTo>
                <a:lnTo>
                  <a:pt x="4483" y="3365"/>
                </a:lnTo>
                <a:close/>
              </a:path>
              <a:path w="49529" h="67945">
                <a:moveTo>
                  <a:pt x="4533" y="1333"/>
                </a:moveTo>
                <a:lnTo>
                  <a:pt x="4076" y="1473"/>
                </a:lnTo>
                <a:lnTo>
                  <a:pt x="3810" y="1587"/>
                </a:lnTo>
                <a:lnTo>
                  <a:pt x="3657" y="1651"/>
                </a:lnTo>
                <a:lnTo>
                  <a:pt x="4127" y="1511"/>
                </a:lnTo>
                <a:lnTo>
                  <a:pt x="4381" y="1397"/>
                </a:lnTo>
                <a:lnTo>
                  <a:pt x="4533" y="1333"/>
                </a:lnTo>
                <a:close/>
              </a:path>
              <a:path w="49529" h="67945">
                <a:moveTo>
                  <a:pt x="4660" y="1041"/>
                </a:moveTo>
                <a:lnTo>
                  <a:pt x="4000" y="1219"/>
                </a:lnTo>
                <a:lnTo>
                  <a:pt x="3708" y="1346"/>
                </a:lnTo>
                <a:lnTo>
                  <a:pt x="3340" y="1511"/>
                </a:lnTo>
                <a:lnTo>
                  <a:pt x="4013" y="1320"/>
                </a:lnTo>
                <a:lnTo>
                  <a:pt x="4660" y="1041"/>
                </a:lnTo>
                <a:close/>
              </a:path>
              <a:path w="49529" h="67945">
                <a:moveTo>
                  <a:pt x="5092" y="1574"/>
                </a:moveTo>
                <a:lnTo>
                  <a:pt x="5054" y="1193"/>
                </a:lnTo>
                <a:lnTo>
                  <a:pt x="4406" y="1473"/>
                </a:lnTo>
                <a:lnTo>
                  <a:pt x="4114" y="1600"/>
                </a:lnTo>
                <a:lnTo>
                  <a:pt x="4470" y="1651"/>
                </a:lnTo>
                <a:lnTo>
                  <a:pt x="5092" y="1574"/>
                </a:lnTo>
                <a:close/>
              </a:path>
              <a:path w="49529" h="67945">
                <a:moveTo>
                  <a:pt x="5143" y="2971"/>
                </a:moveTo>
                <a:lnTo>
                  <a:pt x="4292" y="3073"/>
                </a:lnTo>
                <a:lnTo>
                  <a:pt x="3810" y="3213"/>
                </a:lnTo>
                <a:lnTo>
                  <a:pt x="2819" y="3505"/>
                </a:lnTo>
                <a:lnTo>
                  <a:pt x="2971" y="3873"/>
                </a:lnTo>
                <a:lnTo>
                  <a:pt x="3911" y="3479"/>
                </a:lnTo>
                <a:lnTo>
                  <a:pt x="5143" y="2971"/>
                </a:lnTo>
                <a:close/>
              </a:path>
              <a:path w="49529" h="67945">
                <a:moveTo>
                  <a:pt x="5765" y="1816"/>
                </a:moveTo>
                <a:lnTo>
                  <a:pt x="3911" y="2209"/>
                </a:lnTo>
                <a:lnTo>
                  <a:pt x="2654" y="2755"/>
                </a:lnTo>
                <a:lnTo>
                  <a:pt x="3187" y="2628"/>
                </a:lnTo>
                <a:lnTo>
                  <a:pt x="4991" y="2159"/>
                </a:lnTo>
                <a:lnTo>
                  <a:pt x="5765" y="1816"/>
                </a:lnTo>
                <a:close/>
              </a:path>
              <a:path w="49529" h="67945">
                <a:moveTo>
                  <a:pt x="5816" y="0"/>
                </a:moveTo>
                <a:lnTo>
                  <a:pt x="5219" y="254"/>
                </a:lnTo>
                <a:lnTo>
                  <a:pt x="5638" y="63"/>
                </a:lnTo>
                <a:lnTo>
                  <a:pt x="4864" y="330"/>
                </a:lnTo>
                <a:lnTo>
                  <a:pt x="4635" y="419"/>
                </a:lnTo>
                <a:lnTo>
                  <a:pt x="4102" y="622"/>
                </a:lnTo>
                <a:lnTo>
                  <a:pt x="4330" y="635"/>
                </a:lnTo>
                <a:lnTo>
                  <a:pt x="4191" y="698"/>
                </a:lnTo>
                <a:lnTo>
                  <a:pt x="4762" y="723"/>
                </a:lnTo>
                <a:lnTo>
                  <a:pt x="4648" y="876"/>
                </a:lnTo>
                <a:lnTo>
                  <a:pt x="4914" y="800"/>
                </a:lnTo>
                <a:lnTo>
                  <a:pt x="5130" y="889"/>
                </a:lnTo>
                <a:lnTo>
                  <a:pt x="5308" y="647"/>
                </a:lnTo>
                <a:lnTo>
                  <a:pt x="5524" y="558"/>
                </a:lnTo>
                <a:lnTo>
                  <a:pt x="5334" y="622"/>
                </a:lnTo>
                <a:lnTo>
                  <a:pt x="5816" y="0"/>
                </a:lnTo>
                <a:close/>
              </a:path>
              <a:path w="49529" h="67945">
                <a:moveTo>
                  <a:pt x="6273" y="2438"/>
                </a:moveTo>
                <a:lnTo>
                  <a:pt x="5816" y="2578"/>
                </a:lnTo>
                <a:lnTo>
                  <a:pt x="5549" y="2692"/>
                </a:lnTo>
                <a:lnTo>
                  <a:pt x="5397" y="2755"/>
                </a:lnTo>
                <a:lnTo>
                  <a:pt x="5867" y="2616"/>
                </a:lnTo>
                <a:lnTo>
                  <a:pt x="6121" y="2501"/>
                </a:lnTo>
                <a:lnTo>
                  <a:pt x="6273" y="2438"/>
                </a:lnTo>
                <a:close/>
              </a:path>
              <a:path w="49529" h="67945">
                <a:moveTo>
                  <a:pt x="6464" y="2298"/>
                </a:moveTo>
                <a:lnTo>
                  <a:pt x="5829" y="2476"/>
                </a:lnTo>
                <a:lnTo>
                  <a:pt x="6350" y="2235"/>
                </a:lnTo>
                <a:lnTo>
                  <a:pt x="5765" y="2400"/>
                </a:lnTo>
                <a:lnTo>
                  <a:pt x="5486" y="2527"/>
                </a:lnTo>
                <a:lnTo>
                  <a:pt x="5207" y="2654"/>
                </a:lnTo>
                <a:lnTo>
                  <a:pt x="5740" y="2514"/>
                </a:lnTo>
                <a:lnTo>
                  <a:pt x="5511" y="2603"/>
                </a:lnTo>
                <a:lnTo>
                  <a:pt x="5143" y="2768"/>
                </a:lnTo>
                <a:lnTo>
                  <a:pt x="5816" y="2578"/>
                </a:lnTo>
                <a:lnTo>
                  <a:pt x="6464" y="2298"/>
                </a:lnTo>
                <a:close/>
              </a:path>
              <a:path w="49529" h="67945">
                <a:moveTo>
                  <a:pt x="6489" y="2540"/>
                </a:moveTo>
                <a:lnTo>
                  <a:pt x="5588" y="2806"/>
                </a:lnTo>
                <a:lnTo>
                  <a:pt x="4495" y="3289"/>
                </a:lnTo>
                <a:lnTo>
                  <a:pt x="6159" y="2692"/>
                </a:lnTo>
                <a:lnTo>
                  <a:pt x="6489" y="2540"/>
                </a:lnTo>
                <a:close/>
              </a:path>
              <a:path w="49529" h="67945">
                <a:moveTo>
                  <a:pt x="6756" y="5219"/>
                </a:moveTo>
                <a:lnTo>
                  <a:pt x="6032" y="5537"/>
                </a:lnTo>
                <a:lnTo>
                  <a:pt x="5829" y="5626"/>
                </a:lnTo>
                <a:lnTo>
                  <a:pt x="6045" y="5600"/>
                </a:lnTo>
                <a:lnTo>
                  <a:pt x="6375" y="5753"/>
                </a:lnTo>
                <a:lnTo>
                  <a:pt x="6756" y="5219"/>
                </a:lnTo>
                <a:close/>
              </a:path>
              <a:path w="49529" h="67945">
                <a:moveTo>
                  <a:pt x="7518" y="3543"/>
                </a:moveTo>
                <a:lnTo>
                  <a:pt x="6680" y="3911"/>
                </a:lnTo>
                <a:lnTo>
                  <a:pt x="5664" y="4356"/>
                </a:lnTo>
                <a:lnTo>
                  <a:pt x="5499" y="4457"/>
                </a:lnTo>
                <a:lnTo>
                  <a:pt x="6477" y="3644"/>
                </a:lnTo>
                <a:lnTo>
                  <a:pt x="6718" y="3543"/>
                </a:lnTo>
                <a:lnTo>
                  <a:pt x="6527" y="3606"/>
                </a:lnTo>
                <a:lnTo>
                  <a:pt x="3644" y="4381"/>
                </a:lnTo>
                <a:lnTo>
                  <a:pt x="3746" y="4546"/>
                </a:lnTo>
                <a:lnTo>
                  <a:pt x="3771" y="4787"/>
                </a:lnTo>
                <a:lnTo>
                  <a:pt x="3937" y="5194"/>
                </a:lnTo>
                <a:lnTo>
                  <a:pt x="4013" y="5689"/>
                </a:lnTo>
                <a:lnTo>
                  <a:pt x="5118" y="4775"/>
                </a:lnTo>
                <a:lnTo>
                  <a:pt x="5283" y="4851"/>
                </a:lnTo>
                <a:lnTo>
                  <a:pt x="5130" y="4914"/>
                </a:lnTo>
                <a:lnTo>
                  <a:pt x="4927" y="5003"/>
                </a:lnTo>
                <a:lnTo>
                  <a:pt x="5143" y="4978"/>
                </a:lnTo>
                <a:lnTo>
                  <a:pt x="5473" y="5130"/>
                </a:lnTo>
                <a:lnTo>
                  <a:pt x="5854" y="4597"/>
                </a:lnTo>
                <a:lnTo>
                  <a:pt x="5435" y="4787"/>
                </a:lnTo>
                <a:lnTo>
                  <a:pt x="5740" y="4356"/>
                </a:lnTo>
                <a:lnTo>
                  <a:pt x="6819" y="4318"/>
                </a:lnTo>
                <a:lnTo>
                  <a:pt x="7289" y="4686"/>
                </a:lnTo>
                <a:lnTo>
                  <a:pt x="7518" y="3543"/>
                </a:lnTo>
                <a:close/>
              </a:path>
              <a:path w="49529" h="67945">
                <a:moveTo>
                  <a:pt x="7581" y="3479"/>
                </a:moveTo>
                <a:lnTo>
                  <a:pt x="6921" y="3657"/>
                </a:lnTo>
                <a:lnTo>
                  <a:pt x="6629" y="3784"/>
                </a:lnTo>
                <a:lnTo>
                  <a:pt x="6261" y="3949"/>
                </a:lnTo>
                <a:lnTo>
                  <a:pt x="6934" y="3759"/>
                </a:lnTo>
                <a:lnTo>
                  <a:pt x="7581" y="3479"/>
                </a:lnTo>
                <a:close/>
              </a:path>
              <a:path w="49529" h="67945">
                <a:moveTo>
                  <a:pt x="19723" y="49809"/>
                </a:moveTo>
                <a:lnTo>
                  <a:pt x="19608" y="49352"/>
                </a:lnTo>
                <a:lnTo>
                  <a:pt x="19456" y="48971"/>
                </a:lnTo>
                <a:lnTo>
                  <a:pt x="19100" y="48463"/>
                </a:lnTo>
                <a:lnTo>
                  <a:pt x="17081" y="50368"/>
                </a:lnTo>
                <a:lnTo>
                  <a:pt x="19723" y="49809"/>
                </a:lnTo>
                <a:close/>
              </a:path>
              <a:path w="49529" h="67945">
                <a:moveTo>
                  <a:pt x="20243" y="51028"/>
                </a:moveTo>
                <a:lnTo>
                  <a:pt x="20027" y="49733"/>
                </a:lnTo>
                <a:lnTo>
                  <a:pt x="19773" y="49796"/>
                </a:lnTo>
                <a:lnTo>
                  <a:pt x="20243" y="51028"/>
                </a:lnTo>
                <a:close/>
              </a:path>
              <a:path w="49529" h="67945">
                <a:moveTo>
                  <a:pt x="22783" y="49809"/>
                </a:moveTo>
                <a:lnTo>
                  <a:pt x="22631" y="49657"/>
                </a:lnTo>
                <a:lnTo>
                  <a:pt x="22479" y="49733"/>
                </a:lnTo>
                <a:lnTo>
                  <a:pt x="22783" y="49809"/>
                </a:lnTo>
                <a:close/>
              </a:path>
              <a:path w="49529" h="67945">
                <a:moveTo>
                  <a:pt x="23063" y="48717"/>
                </a:moveTo>
                <a:lnTo>
                  <a:pt x="22910" y="48704"/>
                </a:lnTo>
                <a:lnTo>
                  <a:pt x="23063" y="48717"/>
                </a:lnTo>
                <a:close/>
              </a:path>
              <a:path w="49529" h="67945">
                <a:moveTo>
                  <a:pt x="23710" y="49872"/>
                </a:moveTo>
                <a:lnTo>
                  <a:pt x="23558" y="49936"/>
                </a:lnTo>
                <a:lnTo>
                  <a:pt x="23685" y="49949"/>
                </a:lnTo>
                <a:close/>
              </a:path>
              <a:path w="49529" h="67945">
                <a:moveTo>
                  <a:pt x="25158" y="57416"/>
                </a:moveTo>
                <a:lnTo>
                  <a:pt x="25044" y="57213"/>
                </a:lnTo>
                <a:lnTo>
                  <a:pt x="21475" y="52908"/>
                </a:lnTo>
                <a:lnTo>
                  <a:pt x="20332" y="51257"/>
                </a:lnTo>
                <a:lnTo>
                  <a:pt x="20243" y="51028"/>
                </a:lnTo>
                <a:lnTo>
                  <a:pt x="20751" y="54013"/>
                </a:lnTo>
                <a:lnTo>
                  <a:pt x="20916" y="54190"/>
                </a:lnTo>
                <a:lnTo>
                  <a:pt x="24079" y="56718"/>
                </a:lnTo>
                <a:lnTo>
                  <a:pt x="24193" y="57213"/>
                </a:lnTo>
                <a:lnTo>
                  <a:pt x="23520" y="61645"/>
                </a:lnTo>
                <a:lnTo>
                  <a:pt x="25158" y="57416"/>
                </a:lnTo>
                <a:close/>
              </a:path>
              <a:path w="49529" h="67945">
                <a:moveTo>
                  <a:pt x="26441" y="43357"/>
                </a:moveTo>
                <a:lnTo>
                  <a:pt x="26390" y="42621"/>
                </a:lnTo>
                <a:lnTo>
                  <a:pt x="25946" y="42113"/>
                </a:lnTo>
                <a:lnTo>
                  <a:pt x="26276" y="41833"/>
                </a:lnTo>
                <a:lnTo>
                  <a:pt x="26187" y="41351"/>
                </a:lnTo>
                <a:lnTo>
                  <a:pt x="26085" y="41097"/>
                </a:lnTo>
                <a:lnTo>
                  <a:pt x="25806" y="41097"/>
                </a:lnTo>
                <a:lnTo>
                  <a:pt x="25984" y="40970"/>
                </a:lnTo>
                <a:lnTo>
                  <a:pt x="25882" y="40589"/>
                </a:lnTo>
                <a:lnTo>
                  <a:pt x="25679" y="40081"/>
                </a:lnTo>
                <a:lnTo>
                  <a:pt x="25857" y="39827"/>
                </a:lnTo>
                <a:lnTo>
                  <a:pt x="25565" y="39827"/>
                </a:lnTo>
                <a:lnTo>
                  <a:pt x="25946" y="39179"/>
                </a:lnTo>
                <a:lnTo>
                  <a:pt x="24180" y="39573"/>
                </a:lnTo>
                <a:lnTo>
                  <a:pt x="24853" y="39700"/>
                </a:lnTo>
                <a:lnTo>
                  <a:pt x="24726" y="39827"/>
                </a:lnTo>
                <a:lnTo>
                  <a:pt x="23939" y="40284"/>
                </a:lnTo>
                <a:lnTo>
                  <a:pt x="23837" y="40462"/>
                </a:lnTo>
                <a:lnTo>
                  <a:pt x="24866" y="40081"/>
                </a:lnTo>
                <a:lnTo>
                  <a:pt x="25488" y="40081"/>
                </a:lnTo>
                <a:lnTo>
                  <a:pt x="24739" y="40843"/>
                </a:lnTo>
                <a:lnTo>
                  <a:pt x="25095" y="42494"/>
                </a:lnTo>
                <a:lnTo>
                  <a:pt x="26441" y="43357"/>
                </a:lnTo>
                <a:close/>
              </a:path>
              <a:path w="49529" h="67945">
                <a:moveTo>
                  <a:pt x="26784" y="44094"/>
                </a:moveTo>
                <a:lnTo>
                  <a:pt x="26695" y="43510"/>
                </a:lnTo>
                <a:lnTo>
                  <a:pt x="26441" y="43357"/>
                </a:lnTo>
                <a:lnTo>
                  <a:pt x="26479" y="43891"/>
                </a:lnTo>
                <a:lnTo>
                  <a:pt x="26784" y="44094"/>
                </a:lnTo>
                <a:close/>
              </a:path>
              <a:path w="49529" h="67945">
                <a:moveTo>
                  <a:pt x="27393" y="49504"/>
                </a:moveTo>
                <a:lnTo>
                  <a:pt x="27305" y="49098"/>
                </a:lnTo>
                <a:lnTo>
                  <a:pt x="27190" y="48831"/>
                </a:lnTo>
                <a:lnTo>
                  <a:pt x="26695" y="49733"/>
                </a:lnTo>
                <a:lnTo>
                  <a:pt x="27393" y="49504"/>
                </a:lnTo>
                <a:close/>
              </a:path>
              <a:path w="49529" h="67945">
                <a:moveTo>
                  <a:pt x="27597" y="48082"/>
                </a:moveTo>
                <a:lnTo>
                  <a:pt x="27317" y="47510"/>
                </a:lnTo>
                <a:lnTo>
                  <a:pt x="27343" y="47193"/>
                </a:lnTo>
                <a:lnTo>
                  <a:pt x="26835" y="46812"/>
                </a:lnTo>
                <a:lnTo>
                  <a:pt x="25882" y="46431"/>
                </a:lnTo>
                <a:lnTo>
                  <a:pt x="25184" y="47574"/>
                </a:lnTo>
                <a:lnTo>
                  <a:pt x="26746" y="47701"/>
                </a:lnTo>
                <a:lnTo>
                  <a:pt x="27190" y="48831"/>
                </a:lnTo>
                <a:lnTo>
                  <a:pt x="27597" y="48082"/>
                </a:lnTo>
                <a:close/>
              </a:path>
              <a:path w="49529" h="67945">
                <a:moveTo>
                  <a:pt x="27635" y="49949"/>
                </a:moveTo>
                <a:lnTo>
                  <a:pt x="27520" y="49657"/>
                </a:lnTo>
                <a:lnTo>
                  <a:pt x="26835" y="49987"/>
                </a:lnTo>
                <a:lnTo>
                  <a:pt x="27635" y="49949"/>
                </a:lnTo>
                <a:close/>
              </a:path>
              <a:path w="49529" h="67945">
                <a:moveTo>
                  <a:pt x="27749" y="38011"/>
                </a:moveTo>
                <a:lnTo>
                  <a:pt x="27114" y="37541"/>
                </a:lnTo>
                <a:lnTo>
                  <a:pt x="26009" y="38176"/>
                </a:lnTo>
                <a:lnTo>
                  <a:pt x="25679" y="38430"/>
                </a:lnTo>
                <a:lnTo>
                  <a:pt x="27749" y="38011"/>
                </a:lnTo>
                <a:close/>
              </a:path>
              <a:path w="49529" h="67945">
                <a:moveTo>
                  <a:pt x="27901" y="44780"/>
                </a:moveTo>
                <a:lnTo>
                  <a:pt x="26784" y="44094"/>
                </a:lnTo>
                <a:lnTo>
                  <a:pt x="26936" y="45034"/>
                </a:lnTo>
                <a:lnTo>
                  <a:pt x="26390" y="45415"/>
                </a:lnTo>
                <a:lnTo>
                  <a:pt x="26657" y="45542"/>
                </a:lnTo>
                <a:lnTo>
                  <a:pt x="27571" y="45288"/>
                </a:lnTo>
                <a:lnTo>
                  <a:pt x="27851" y="45529"/>
                </a:lnTo>
                <a:lnTo>
                  <a:pt x="27876" y="45288"/>
                </a:lnTo>
                <a:lnTo>
                  <a:pt x="27901" y="44780"/>
                </a:lnTo>
                <a:close/>
              </a:path>
              <a:path w="49529" h="67945">
                <a:moveTo>
                  <a:pt x="27927" y="40843"/>
                </a:moveTo>
                <a:lnTo>
                  <a:pt x="27584" y="40932"/>
                </a:lnTo>
                <a:lnTo>
                  <a:pt x="27927" y="40843"/>
                </a:lnTo>
                <a:close/>
              </a:path>
              <a:path w="49529" h="67945">
                <a:moveTo>
                  <a:pt x="28130" y="37922"/>
                </a:moveTo>
                <a:lnTo>
                  <a:pt x="27749" y="38011"/>
                </a:lnTo>
                <a:lnTo>
                  <a:pt x="27711" y="38150"/>
                </a:lnTo>
                <a:lnTo>
                  <a:pt x="27444" y="38404"/>
                </a:lnTo>
                <a:lnTo>
                  <a:pt x="28130" y="37922"/>
                </a:lnTo>
                <a:close/>
              </a:path>
              <a:path w="49529" h="67945">
                <a:moveTo>
                  <a:pt x="28397" y="40970"/>
                </a:moveTo>
                <a:lnTo>
                  <a:pt x="28016" y="41046"/>
                </a:lnTo>
                <a:lnTo>
                  <a:pt x="28397" y="40970"/>
                </a:lnTo>
                <a:close/>
              </a:path>
              <a:path w="49529" h="67945">
                <a:moveTo>
                  <a:pt x="28587" y="54813"/>
                </a:moveTo>
                <a:lnTo>
                  <a:pt x="28270" y="54152"/>
                </a:lnTo>
                <a:lnTo>
                  <a:pt x="28105" y="54051"/>
                </a:lnTo>
                <a:lnTo>
                  <a:pt x="28155" y="54635"/>
                </a:lnTo>
                <a:lnTo>
                  <a:pt x="28587" y="54813"/>
                </a:lnTo>
                <a:close/>
              </a:path>
              <a:path w="49529" h="67945">
                <a:moveTo>
                  <a:pt x="28778" y="40589"/>
                </a:moveTo>
                <a:lnTo>
                  <a:pt x="28752" y="40132"/>
                </a:lnTo>
                <a:lnTo>
                  <a:pt x="28600" y="40208"/>
                </a:lnTo>
                <a:lnTo>
                  <a:pt x="28536" y="40335"/>
                </a:lnTo>
                <a:lnTo>
                  <a:pt x="28778" y="40589"/>
                </a:lnTo>
                <a:close/>
              </a:path>
              <a:path w="49529" h="67945">
                <a:moveTo>
                  <a:pt x="28879" y="48996"/>
                </a:moveTo>
                <a:lnTo>
                  <a:pt x="27571" y="49441"/>
                </a:lnTo>
                <a:lnTo>
                  <a:pt x="27520" y="49657"/>
                </a:lnTo>
                <a:lnTo>
                  <a:pt x="28879" y="48996"/>
                </a:lnTo>
                <a:close/>
              </a:path>
              <a:path w="49529" h="67945">
                <a:moveTo>
                  <a:pt x="29311" y="54902"/>
                </a:moveTo>
                <a:lnTo>
                  <a:pt x="28752" y="54940"/>
                </a:lnTo>
                <a:lnTo>
                  <a:pt x="28575" y="55041"/>
                </a:lnTo>
                <a:lnTo>
                  <a:pt x="28930" y="55321"/>
                </a:lnTo>
                <a:lnTo>
                  <a:pt x="29311" y="54902"/>
                </a:lnTo>
                <a:close/>
              </a:path>
              <a:path w="49529" h="67945">
                <a:moveTo>
                  <a:pt x="29349" y="41935"/>
                </a:moveTo>
                <a:lnTo>
                  <a:pt x="29324" y="41770"/>
                </a:lnTo>
                <a:lnTo>
                  <a:pt x="29171" y="41986"/>
                </a:lnTo>
                <a:lnTo>
                  <a:pt x="29349" y="41935"/>
                </a:lnTo>
                <a:close/>
              </a:path>
              <a:path w="49529" h="67945">
                <a:moveTo>
                  <a:pt x="29387" y="54013"/>
                </a:moveTo>
                <a:close/>
              </a:path>
              <a:path w="49529" h="67945">
                <a:moveTo>
                  <a:pt x="29438" y="48717"/>
                </a:moveTo>
                <a:lnTo>
                  <a:pt x="28879" y="48996"/>
                </a:lnTo>
                <a:lnTo>
                  <a:pt x="29400" y="48818"/>
                </a:lnTo>
                <a:close/>
              </a:path>
              <a:path w="49529" h="67945">
                <a:moveTo>
                  <a:pt x="29565" y="58585"/>
                </a:moveTo>
                <a:lnTo>
                  <a:pt x="29375" y="58623"/>
                </a:lnTo>
                <a:lnTo>
                  <a:pt x="29565" y="58585"/>
                </a:lnTo>
                <a:close/>
              </a:path>
              <a:path w="49529" h="67945">
                <a:moveTo>
                  <a:pt x="29679" y="31102"/>
                </a:moveTo>
                <a:lnTo>
                  <a:pt x="28981" y="31191"/>
                </a:lnTo>
                <a:lnTo>
                  <a:pt x="28689" y="31330"/>
                </a:lnTo>
                <a:lnTo>
                  <a:pt x="28333" y="31508"/>
                </a:lnTo>
                <a:lnTo>
                  <a:pt x="29032" y="31419"/>
                </a:lnTo>
                <a:lnTo>
                  <a:pt x="29324" y="31280"/>
                </a:lnTo>
                <a:lnTo>
                  <a:pt x="29679" y="31102"/>
                </a:lnTo>
                <a:close/>
              </a:path>
              <a:path w="49529" h="67945">
                <a:moveTo>
                  <a:pt x="29819" y="45542"/>
                </a:moveTo>
                <a:lnTo>
                  <a:pt x="29552" y="45631"/>
                </a:lnTo>
                <a:lnTo>
                  <a:pt x="28765" y="45923"/>
                </a:lnTo>
                <a:lnTo>
                  <a:pt x="29794" y="45631"/>
                </a:lnTo>
                <a:close/>
              </a:path>
              <a:path w="49529" h="67945">
                <a:moveTo>
                  <a:pt x="29845" y="45618"/>
                </a:moveTo>
                <a:lnTo>
                  <a:pt x="29730" y="45796"/>
                </a:lnTo>
                <a:lnTo>
                  <a:pt x="29654" y="45986"/>
                </a:lnTo>
                <a:lnTo>
                  <a:pt x="29819" y="45923"/>
                </a:lnTo>
                <a:lnTo>
                  <a:pt x="29845" y="45618"/>
                </a:lnTo>
                <a:close/>
              </a:path>
              <a:path w="49529" h="67945">
                <a:moveTo>
                  <a:pt x="29908" y="58420"/>
                </a:moveTo>
                <a:lnTo>
                  <a:pt x="29565" y="58585"/>
                </a:lnTo>
                <a:lnTo>
                  <a:pt x="29908" y="58496"/>
                </a:lnTo>
                <a:close/>
              </a:path>
              <a:path w="49529" h="67945">
                <a:moveTo>
                  <a:pt x="29959" y="58661"/>
                </a:moveTo>
                <a:lnTo>
                  <a:pt x="29933" y="58496"/>
                </a:lnTo>
                <a:lnTo>
                  <a:pt x="29349" y="58826"/>
                </a:lnTo>
                <a:lnTo>
                  <a:pt x="29959" y="58661"/>
                </a:lnTo>
                <a:close/>
              </a:path>
              <a:path w="49529" h="67945">
                <a:moveTo>
                  <a:pt x="30086" y="56083"/>
                </a:moveTo>
                <a:lnTo>
                  <a:pt x="29870" y="56083"/>
                </a:lnTo>
                <a:lnTo>
                  <a:pt x="30086" y="56083"/>
                </a:lnTo>
                <a:close/>
              </a:path>
              <a:path w="49529" h="67945">
                <a:moveTo>
                  <a:pt x="30264" y="52400"/>
                </a:moveTo>
                <a:lnTo>
                  <a:pt x="30111" y="52654"/>
                </a:lnTo>
                <a:lnTo>
                  <a:pt x="30226" y="52514"/>
                </a:lnTo>
                <a:close/>
              </a:path>
              <a:path w="49529" h="67945">
                <a:moveTo>
                  <a:pt x="30302" y="57099"/>
                </a:moveTo>
                <a:lnTo>
                  <a:pt x="30073" y="57099"/>
                </a:lnTo>
                <a:lnTo>
                  <a:pt x="30302" y="57099"/>
                </a:lnTo>
                <a:close/>
              </a:path>
              <a:path w="49529" h="67945">
                <a:moveTo>
                  <a:pt x="30378" y="38303"/>
                </a:moveTo>
                <a:lnTo>
                  <a:pt x="27406" y="39319"/>
                </a:lnTo>
                <a:lnTo>
                  <a:pt x="26581" y="39192"/>
                </a:lnTo>
                <a:lnTo>
                  <a:pt x="26860" y="38938"/>
                </a:lnTo>
                <a:lnTo>
                  <a:pt x="27444" y="38404"/>
                </a:lnTo>
                <a:lnTo>
                  <a:pt x="26835" y="38811"/>
                </a:lnTo>
                <a:lnTo>
                  <a:pt x="26149" y="38811"/>
                </a:lnTo>
                <a:lnTo>
                  <a:pt x="25946" y="39179"/>
                </a:lnTo>
                <a:lnTo>
                  <a:pt x="26403" y="39065"/>
                </a:lnTo>
                <a:lnTo>
                  <a:pt x="26771" y="38938"/>
                </a:lnTo>
                <a:lnTo>
                  <a:pt x="26543" y="39065"/>
                </a:lnTo>
                <a:lnTo>
                  <a:pt x="26416" y="39116"/>
                </a:lnTo>
                <a:lnTo>
                  <a:pt x="25920" y="39763"/>
                </a:lnTo>
                <a:lnTo>
                  <a:pt x="26733" y="39573"/>
                </a:lnTo>
                <a:lnTo>
                  <a:pt x="26822" y="39763"/>
                </a:lnTo>
                <a:lnTo>
                  <a:pt x="26936" y="40284"/>
                </a:lnTo>
                <a:lnTo>
                  <a:pt x="26162" y="40843"/>
                </a:lnTo>
                <a:lnTo>
                  <a:pt x="26085" y="41097"/>
                </a:lnTo>
                <a:lnTo>
                  <a:pt x="26873" y="41097"/>
                </a:lnTo>
                <a:lnTo>
                  <a:pt x="27584" y="40932"/>
                </a:lnTo>
                <a:lnTo>
                  <a:pt x="27292" y="40843"/>
                </a:lnTo>
                <a:lnTo>
                  <a:pt x="28359" y="40335"/>
                </a:lnTo>
                <a:lnTo>
                  <a:pt x="28295" y="40081"/>
                </a:lnTo>
                <a:lnTo>
                  <a:pt x="28168" y="39954"/>
                </a:lnTo>
                <a:lnTo>
                  <a:pt x="27838" y="39954"/>
                </a:lnTo>
                <a:lnTo>
                  <a:pt x="28130" y="39827"/>
                </a:lnTo>
                <a:lnTo>
                  <a:pt x="28308" y="39700"/>
                </a:lnTo>
                <a:lnTo>
                  <a:pt x="28486" y="39573"/>
                </a:lnTo>
                <a:lnTo>
                  <a:pt x="28575" y="39446"/>
                </a:lnTo>
                <a:lnTo>
                  <a:pt x="27762" y="39319"/>
                </a:lnTo>
                <a:lnTo>
                  <a:pt x="28676" y="39192"/>
                </a:lnTo>
                <a:lnTo>
                  <a:pt x="29044" y="39001"/>
                </a:lnTo>
                <a:lnTo>
                  <a:pt x="29197" y="38925"/>
                </a:lnTo>
                <a:lnTo>
                  <a:pt x="30378" y="38303"/>
                </a:lnTo>
                <a:close/>
              </a:path>
              <a:path w="49529" h="67945">
                <a:moveTo>
                  <a:pt x="30429" y="57315"/>
                </a:moveTo>
                <a:lnTo>
                  <a:pt x="30238" y="57353"/>
                </a:lnTo>
                <a:lnTo>
                  <a:pt x="30429" y="57315"/>
                </a:lnTo>
                <a:close/>
              </a:path>
              <a:path w="49529" h="67945">
                <a:moveTo>
                  <a:pt x="30505" y="57454"/>
                </a:moveTo>
                <a:lnTo>
                  <a:pt x="30327" y="57480"/>
                </a:lnTo>
                <a:lnTo>
                  <a:pt x="30505" y="57454"/>
                </a:lnTo>
                <a:close/>
              </a:path>
              <a:path w="49529" h="67945">
                <a:moveTo>
                  <a:pt x="30657" y="57099"/>
                </a:moveTo>
                <a:lnTo>
                  <a:pt x="30302" y="57099"/>
                </a:lnTo>
                <a:lnTo>
                  <a:pt x="30403" y="57289"/>
                </a:lnTo>
                <a:lnTo>
                  <a:pt x="30657" y="57099"/>
                </a:lnTo>
                <a:close/>
              </a:path>
              <a:path w="49529" h="67945">
                <a:moveTo>
                  <a:pt x="30886" y="57226"/>
                </a:moveTo>
                <a:lnTo>
                  <a:pt x="30619" y="57289"/>
                </a:lnTo>
                <a:lnTo>
                  <a:pt x="30492" y="57416"/>
                </a:lnTo>
                <a:lnTo>
                  <a:pt x="30886" y="57226"/>
                </a:lnTo>
                <a:close/>
              </a:path>
              <a:path w="49529" h="67945">
                <a:moveTo>
                  <a:pt x="31000" y="56972"/>
                </a:moveTo>
                <a:lnTo>
                  <a:pt x="30797" y="56972"/>
                </a:lnTo>
                <a:lnTo>
                  <a:pt x="30657" y="57099"/>
                </a:lnTo>
                <a:lnTo>
                  <a:pt x="30784" y="57099"/>
                </a:lnTo>
                <a:lnTo>
                  <a:pt x="31000" y="56972"/>
                </a:lnTo>
                <a:close/>
              </a:path>
              <a:path w="49529" h="67945">
                <a:moveTo>
                  <a:pt x="31229" y="54762"/>
                </a:moveTo>
                <a:lnTo>
                  <a:pt x="30861" y="54152"/>
                </a:lnTo>
                <a:lnTo>
                  <a:pt x="30975" y="53797"/>
                </a:lnTo>
                <a:lnTo>
                  <a:pt x="31153" y="53543"/>
                </a:lnTo>
                <a:lnTo>
                  <a:pt x="30276" y="53543"/>
                </a:lnTo>
                <a:lnTo>
                  <a:pt x="29743" y="52654"/>
                </a:lnTo>
                <a:lnTo>
                  <a:pt x="30035" y="52514"/>
                </a:lnTo>
                <a:lnTo>
                  <a:pt x="29514" y="51511"/>
                </a:lnTo>
                <a:lnTo>
                  <a:pt x="29464" y="50368"/>
                </a:lnTo>
                <a:lnTo>
                  <a:pt x="28829" y="49860"/>
                </a:lnTo>
                <a:lnTo>
                  <a:pt x="27749" y="49936"/>
                </a:lnTo>
                <a:lnTo>
                  <a:pt x="27749" y="50241"/>
                </a:lnTo>
                <a:lnTo>
                  <a:pt x="28740" y="51003"/>
                </a:lnTo>
                <a:lnTo>
                  <a:pt x="29387" y="52654"/>
                </a:lnTo>
                <a:lnTo>
                  <a:pt x="29464" y="53670"/>
                </a:lnTo>
                <a:lnTo>
                  <a:pt x="29591" y="53924"/>
                </a:lnTo>
                <a:lnTo>
                  <a:pt x="30276" y="53797"/>
                </a:lnTo>
                <a:lnTo>
                  <a:pt x="29616" y="54190"/>
                </a:lnTo>
                <a:lnTo>
                  <a:pt x="29032" y="54559"/>
                </a:lnTo>
                <a:lnTo>
                  <a:pt x="29387" y="54305"/>
                </a:lnTo>
                <a:lnTo>
                  <a:pt x="29616" y="54190"/>
                </a:lnTo>
                <a:lnTo>
                  <a:pt x="28930" y="54305"/>
                </a:lnTo>
                <a:lnTo>
                  <a:pt x="29273" y="54051"/>
                </a:lnTo>
                <a:lnTo>
                  <a:pt x="29400" y="53924"/>
                </a:lnTo>
                <a:lnTo>
                  <a:pt x="29273" y="53289"/>
                </a:lnTo>
                <a:lnTo>
                  <a:pt x="28956" y="52654"/>
                </a:lnTo>
                <a:lnTo>
                  <a:pt x="27787" y="53162"/>
                </a:lnTo>
                <a:lnTo>
                  <a:pt x="28206" y="54013"/>
                </a:lnTo>
                <a:lnTo>
                  <a:pt x="28321" y="54190"/>
                </a:lnTo>
                <a:lnTo>
                  <a:pt x="28968" y="54559"/>
                </a:lnTo>
                <a:lnTo>
                  <a:pt x="29210" y="54711"/>
                </a:lnTo>
                <a:lnTo>
                  <a:pt x="29349" y="54635"/>
                </a:lnTo>
                <a:lnTo>
                  <a:pt x="29311" y="54902"/>
                </a:lnTo>
                <a:lnTo>
                  <a:pt x="31229" y="54762"/>
                </a:lnTo>
                <a:close/>
              </a:path>
              <a:path w="49529" h="67945">
                <a:moveTo>
                  <a:pt x="31369" y="34315"/>
                </a:moveTo>
                <a:lnTo>
                  <a:pt x="30670" y="34658"/>
                </a:lnTo>
                <a:lnTo>
                  <a:pt x="30530" y="34721"/>
                </a:lnTo>
                <a:lnTo>
                  <a:pt x="30708" y="34772"/>
                </a:lnTo>
                <a:lnTo>
                  <a:pt x="31089" y="35077"/>
                </a:lnTo>
                <a:lnTo>
                  <a:pt x="31369" y="34315"/>
                </a:lnTo>
                <a:close/>
              </a:path>
              <a:path w="49529" h="67945">
                <a:moveTo>
                  <a:pt x="31381" y="52781"/>
                </a:moveTo>
                <a:close/>
              </a:path>
              <a:path w="49529" h="67945">
                <a:moveTo>
                  <a:pt x="31419" y="50749"/>
                </a:moveTo>
                <a:lnTo>
                  <a:pt x="31153" y="50825"/>
                </a:lnTo>
                <a:lnTo>
                  <a:pt x="31419" y="50749"/>
                </a:lnTo>
                <a:close/>
              </a:path>
              <a:path w="49529" h="67945">
                <a:moveTo>
                  <a:pt x="31432" y="53416"/>
                </a:moveTo>
                <a:lnTo>
                  <a:pt x="31394" y="53187"/>
                </a:lnTo>
                <a:lnTo>
                  <a:pt x="31216" y="53441"/>
                </a:lnTo>
                <a:lnTo>
                  <a:pt x="31432" y="53416"/>
                </a:lnTo>
                <a:close/>
              </a:path>
              <a:path w="49529" h="67945">
                <a:moveTo>
                  <a:pt x="31559" y="31483"/>
                </a:moveTo>
                <a:lnTo>
                  <a:pt x="30848" y="31838"/>
                </a:lnTo>
                <a:lnTo>
                  <a:pt x="30645" y="31940"/>
                </a:lnTo>
                <a:lnTo>
                  <a:pt x="30899" y="31991"/>
                </a:lnTo>
                <a:lnTo>
                  <a:pt x="31216" y="32321"/>
                </a:lnTo>
                <a:lnTo>
                  <a:pt x="30518" y="32651"/>
                </a:lnTo>
                <a:lnTo>
                  <a:pt x="30137" y="32842"/>
                </a:lnTo>
                <a:lnTo>
                  <a:pt x="30695" y="33147"/>
                </a:lnTo>
                <a:lnTo>
                  <a:pt x="31356" y="33451"/>
                </a:lnTo>
                <a:lnTo>
                  <a:pt x="31457" y="32194"/>
                </a:lnTo>
                <a:lnTo>
                  <a:pt x="31559" y="31483"/>
                </a:lnTo>
                <a:close/>
              </a:path>
              <a:path w="49529" h="67945">
                <a:moveTo>
                  <a:pt x="31648" y="55448"/>
                </a:moveTo>
                <a:lnTo>
                  <a:pt x="31432" y="55092"/>
                </a:lnTo>
                <a:lnTo>
                  <a:pt x="30505" y="55448"/>
                </a:lnTo>
                <a:lnTo>
                  <a:pt x="31254" y="55105"/>
                </a:lnTo>
                <a:lnTo>
                  <a:pt x="29032" y="55384"/>
                </a:lnTo>
                <a:lnTo>
                  <a:pt x="29159" y="55499"/>
                </a:lnTo>
                <a:lnTo>
                  <a:pt x="29514" y="56210"/>
                </a:lnTo>
                <a:lnTo>
                  <a:pt x="29718" y="56172"/>
                </a:lnTo>
                <a:lnTo>
                  <a:pt x="29438" y="55702"/>
                </a:lnTo>
                <a:lnTo>
                  <a:pt x="29870" y="56083"/>
                </a:lnTo>
                <a:lnTo>
                  <a:pt x="30099" y="55968"/>
                </a:lnTo>
                <a:lnTo>
                  <a:pt x="30530" y="55956"/>
                </a:lnTo>
                <a:lnTo>
                  <a:pt x="31153" y="55702"/>
                </a:lnTo>
                <a:lnTo>
                  <a:pt x="31559" y="55537"/>
                </a:lnTo>
                <a:close/>
              </a:path>
              <a:path w="49529" h="67945">
                <a:moveTo>
                  <a:pt x="31711" y="55575"/>
                </a:moveTo>
                <a:lnTo>
                  <a:pt x="31216" y="55702"/>
                </a:lnTo>
                <a:lnTo>
                  <a:pt x="31711" y="55575"/>
                </a:lnTo>
                <a:close/>
              </a:path>
              <a:path w="49529" h="67945">
                <a:moveTo>
                  <a:pt x="31877" y="49504"/>
                </a:moveTo>
                <a:lnTo>
                  <a:pt x="31737" y="49580"/>
                </a:lnTo>
                <a:lnTo>
                  <a:pt x="31877" y="49733"/>
                </a:lnTo>
                <a:lnTo>
                  <a:pt x="31877" y="49504"/>
                </a:lnTo>
                <a:close/>
              </a:path>
              <a:path w="49529" h="67945">
                <a:moveTo>
                  <a:pt x="32131" y="54686"/>
                </a:moveTo>
                <a:lnTo>
                  <a:pt x="31229" y="54762"/>
                </a:lnTo>
                <a:lnTo>
                  <a:pt x="31394" y="55041"/>
                </a:lnTo>
                <a:lnTo>
                  <a:pt x="32131" y="54686"/>
                </a:lnTo>
                <a:close/>
              </a:path>
              <a:path w="49529" h="67945">
                <a:moveTo>
                  <a:pt x="32169" y="49352"/>
                </a:moveTo>
                <a:lnTo>
                  <a:pt x="31915" y="49441"/>
                </a:lnTo>
                <a:lnTo>
                  <a:pt x="32169" y="49352"/>
                </a:lnTo>
                <a:close/>
              </a:path>
              <a:path w="49529" h="67945">
                <a:moveTo>
                  <a:pt x="34201" y="42684"/>
                </a:moveTo>
                <a:lnTo>
                  <a:pt x="33591" y="42786"/>
                </a:lnTo>
                <a:lnTo>
                  <a:pt x="33312" y="42913"/>
                </a:lnTo>
                <a:lnTo>
                  <a:pt x="33032" y="43053"/>
                </a:lnTo>
                <a:lnTo>
                  <a:pt x="33655" y="42951"/>
                </a:lnTo>
                <a:lnTo>
                  <a:pt x="33921" y="42811"/>
                </a:lnTo>
                <a:lnTo>
                  <a:pt x="34201" y="42684"/>
                </a:lnTo>
                <a:close/>
              </a:path>
              <a:path w="49529" h="67945">
                <a:moveTo>
                  <a:pt x="34290" y="41630"/>
                </a:moveTo>
                <a:lnTo>
                  <a:pt x="33794" y="41719"/>
                </a:lnTo>
                <a:lnTo>
                  <a:pt x="33540" y="41846"/>
                </a:lnTo>
                <a:lnTo>
                  <a:pt x="33388" y="41922"/>
                </a:lnTo>
                <a:lnTo>
                  <a:pt x="33870" y="41833"/>
                </a:lnTo>
                <a:lnTo>
                  <a:pt x="34137" y="41706"/>
                </a:lnTo>
                <a:lnTo>
                  <a:pt x="34290" y="41630"/>
                </a:lnTo>
                <a:close/>
              </a:path>
              <a:path w="49529" h="67945">
                <a:moveTo>
                  <a:pt x="35509" y="41732"/>
                </a:moveTo>
                <a:lnTo>
                  <a:pt x="33959" y="42214"/>
                </a:lnTo>
                <a:lnTo>
                  <a:pt x="33718" y="42303"/>
                </a:lnTo>
                <a:lnTo>
                  <a:pt x="33147" y="42519"/>
                </a:lnTo>
                <a:lnTo>
                  <a:pt x="33515" y="42710"/>
                </a:lnTo>
                <a:lnTo>
                  <a:pt x="35509" y="41732"/>
                </a:lnTo>
                <a:close/>
              </a:path>
              <a:path w="49529" h="67945">
                <a:moveTo>
                  <a:pt x="36893" y="46520"/>
                </a:moveTo>
                <a:lnTo>
                  <a:pt x="36398" y="46609"/>
                </a:lnTo>
                <a:lnTo>
                  <a:pt x="36144" y="46736"/>
                </a:lnTo>
                <a:lnTo>
                  <a:pt x="35991" y="46812"/>
                </a:lnTo>
                <a:lnTo>
                  <a:pt x="36487" y="46723"/>
                </a:lnTo>
                <a:lnTo>
                  <a:pt x="36893" y="46520"/>
                </a:lnTo>
                <a:close/>
              </a:path>
              <a:path w="49529" h="67945">
                <a:moveTo>
                  <a:pt x="36931" y="46253"/>
                </a:moveTo>
                <a:lnTo>
                  <a:pt x="36322" y="46342"/>
                </a:lnTo>
                <a:lnTo>
                  <a:pt x="36042" y="46482"/>
                </a:lnTo>
                <a:lnTo>
                  <a:pt x="35763" y="46621"/>
                </a:lnTo>
                <a:lnTo>
                  <a:pt x="36385" y="46520"/>
                </a:lnTo>
                <a:lnTo>
                  <a:pt x="36652" y="46380"/>
                </a:lnTo>
                <a:lnTo>
                  <a:pt x="36931" y="46253"/>
                </a:lnTo>
                <a:close/>
              </a:path>
              <a:path w="49529" h="67945">
                <a:moveTo>
                  <a:pt x="37922" y="46215"/>
                </a:moveTo>
                <a:lnTo>
                  <a:pt x="36804" y="46761"/>
                </a:lnTo>
                <a:lnTo>
                  <a:pt x="36334" y="46990"/>
                </a:lnTo>
                <a:lnTo>
                  <a:pt x="36995" y="47256"/>
                </a:lnTo>
                <a:lnTo>
                  <a:pt x="37338" y="47612"/>
                </a:lnTo>
                <a:lnTo>
                  <a:pt x="37172" y="47688"/>
                </a:lnTo>
                <a:lnTo>
                  <a:pt x="37020" y="47764"/>
                </a:lnTo>
                <a:lnTo>
                  <a:pt x="37426" y="47701"/>
                </a:lnTo>
                <a:lnTo>
                  <a:pt x="37922" y="47472"/>
                </a:lnTo>
                <a:lnTo>
                  <a:pt x="37553" y="47548"/>
                </a:lnTo>
                <a:lnTo>
                  <a:pt x="37922" y="46215"/>
                </a:lnTo>
                <a:close/>
              </a:path>
              <a:path w="49529" h="67945">
                <a:moveTo>
                  <a:pt x="38176" y="47650"/>
                </a:moveTo>
                <a:lnTo>
                  <a:pt x="37223" y="47815"/>
                </a:lnTo>
                <a:lnTo>
                  <a:pt x="36144" y="48348"/>
                </a:lnTo>
                <a:lnTo>
                  <a:pt x="37846" y="47815"/>
                </a:lnTo>
                <a:lnTo>
                  <a:pt x="38176" y="47650"/>
                </a:lnTo>
                <a:close/>
              </a:path>
              <a:path w="49529" h="67945">
                <a:moveTo>
                  <a:pt x="38227" y="47891"/>
                </a:moveTo>
                <a:lnTo>
                  <a:pt x="37617" y="47993"/>
                </a:lnTo>
                <a:lnTo>
                  <a:pt x="37338" y="48120"/>
                </a:lnTo>
                <a:lnTo>
                  <a:pt x="37058" y="48260"/>
                </a:lnTo>
                <a:lnTo>
                  <a:pt x="37668" y="48158"/>
                </a:lnTo>
                <a:lnTo>
                  <a:pt x="37947" y="48018"/>
                </a:lnTo>
                <a:lnTo>
                  <a:pt x="38227" y="47891"/>
                </a:lnTo>
                <a:close/>
              </a:path>
              <a:path w="49529" h="67945">
                <a:moveTo>
                  <a:pt x="38531" y="45351"/>
                </a:moveTo>
                <a:lnTo>
                  <a:pt x="37198" y="45694"/>
                </a:lnTo>
                <a:lnTo>
                  <a:pt x="38049" y="44551"/>
                </a:lnTo>
                <a:lnTo>
                  <a:pt x="36156" y="45161"/>
                </a:lnTo>
                <a:lnTo>
                  <a:pt x="35826" y="45262"/>
                </a:lnTo>
                <a:lnTo>
                  <a:pt x="36220" y="45364"/>
                </a:lnTo>
                <a:lnTo>
                  <a:pt x="36588" y="45847"/>
                </a:lnTo>
                <a:lnTo>
                  <a:pt x="36449" y="45872"/>
                </a:lnTo>
                <a:lnTo>
                  <a:pt x="35179" y="46672"/>
                </a:lnTo>
                <a:lnTo>
                  <a:pt x="36766" y="46050"/>
                </a:lnTo>
                <a:lnTo>
                  <a:pt x="36995" y="45961"/>
                </a:lnTo>
                <a:lnTo>
                  <a:pt x="38531" y="45351"/>
                </a:lnTo>
                <a:close/>
              </a:path>
              <a:path w="49529" h="67945">
                <a:moveTo>
                  <a:pt x="39306" y="52209"/>
                </a:moveTo>
                <a:lnTo>
                  <a:pt x="38696" y="52298"/>
                </a:lnTo>
                <a:lnTo>
                  <a:pt x="38417" y="52438"/>
                </a:lnTo>
                <a:lnTo>
                  <a:pt x="38138" y="52578"/>
                </a:lnTo>
                <a:lnTo>
                  <a:pt x="38760" y="52476"/>
                </a:lnTo>
                <a:lnTo>
                  <a:pt x="39027" y="52336"/>
                </a:lnTo>
                <a:lnTo>
                  <a:pt x="39306" y="52209"/>
                </a:lnTo>
                <a:close/>
              </a:path>
              <a:path w="49529" h="67945">
                <a:moveTo>
                  <a:pt x="39751" y="47904"/>
                </a:moveTo>
                <a:lnTo>
                  <a:pt x="38087" y="48361"/>
                </a:lnTo>
                <a:lnTo>
                  <a:pt x="37071" y="48755"/>
                </a:lnTo>
                <a:lnTo>
                  <a:pt x="37541" y="48983"/>
                </a:lnTo>
                <a:lnTo>
                  <a:pt x="38747" y="48387"/>
                </a:lnTo>
                <a:lnTo>
                  <a:pt x="39751" y="47904"/>
                </a:lnTo>
                <a:close/>
              </a:path>
              <a:path w="49529" h="67945">
                <a:moveTo>
                  <a:pt x="40652" y="56591"/>
                </a:moveTo>
                <a:lnTo>
                  <a:pt x="40081" y="56324"/>
                </a:lnTo>
                <a:lnTo>
                  <a:pt x="40398" y="56718"/>
                </a:lnTo>
                <a:lnTo>
                  <a:pt x="40652" y="56591"/>
                </a:lnTo>
                <a:close/>
              </a:path>
              <a:path w="49529" h="67945">
                <a:moveTo>
                  <a:pt x="46088" y="58750"/>
                </a:moveTo>
                <a:lnTo>
                  <a:pt x="42443" y="58623"/>
                </a:lnTo>
                <a:lnTo>
                  <a:pt x="41643" y="58115"/>
                </a:lnTo>
                <a:lnTo>
                  <a:pt x="41173" y="57607"/>
                </a:lnTo>
                <a:lnTo>
                  <a:pt x="39039" y="58623"/>
                </a:lnTo>
                <a:lnTo>
                  <a:pt x="39027" y="58496"/>
                </a:lnTo>
                <a:lnTo>
                  <a:pt x="38989" y="58115"/>
                </a:lnTo>
                <a:lnTo>
                  <a:pt x="39865" y="57734"/>
                </a:lnTo>
                <a:lnTo>
                  <a:pt x="41148" y="57607"/>
                </a:lnTo>
                <a:lnTo>
                  <a:pt x="41059" y="57480"/>
                </a:lnTo>
                <a:lnTo>
                  <a:pt x="40614" y="56972"/>
                </a:lnTo>
                <a:lnTo>
                  <a:pt x="40043" y="57200"/>
                </a:lnTo>
                <a:lnTo>
                  <a:pt x="40043" y="57480"/>
                </a:lnTo>
                <a:lnTo>
                  <a:pt x="39814" y="57607"/>
                </a:lnTo>
                <a:lnTo>
                  <a:pt x="39458" y="57734"/>
                </a:lnTo>
                <a:lnTo>
                  <a:pt x="40043" y="57480"/>
                </a:lnTo>
                <a:lnTo>
                  <a:pt x="40043" y="57200"/>
                </a:lnTo>
                <a:lnTo>
                  <a:pt x="39966" y="57353"/>
                </a:lnTo>
                <a:lnTo>
                  <a:pt x="39662" y="57518"/>
                </a:lnTo>
                <a:lnTo>
                  <a:pt x="39382" y="57607"/>
                </a:lnTo>
                <a:lnTo>
                  <a:pt x="39966" y="57353"/>
                </a:lnTo>
                <a:lnTo>
                  <a:pt x="39370" y="57353"/>
                </a:lnTo>
                <a:lnTo>
                  <a:pt x="39916" y="57099"/>
                </a:lnTo>
                <a:lnTo>
                  <a:pt x="40538" y="56972"/>
                </a:lnTo>
                <a:lnTo>
                  <a:pt x="40398" y="56718"/>
                </a:lnTo>
                <a:lnTo>
                  <a:pt x="39738" y="57035"/>
                </a:lnTo>
                <a:lnTo>
                  <a:pt x="39598" y="57099"/>
                </a:lnTo>
                <a:lnTo>
                  <a:pt x="39509" y="56845"/>
                </a:lnTo>
                <a:lnTo>
                  <a:pt x="39433" y="56718"/>
                </a:lnTo>
                <a:lnTo>
                  <a:pt x="39331" y="56464"/>
                </a:lnTo>
                <a:lnTo>
                  <a:pt x="39293" y="56210"/>
                </a:lnTo>
                <a:lnTo>
                  <a:pt x="39268" y="56083"/>
                </a:lnTo>
                <a:lnTo>
                  <a:pt x="38341" y="56210"/>
                </a:lnTo>
                <a:lnTo>
                  <a:pt x="38531" y="55829"/>
                </a:lnTo>
                <a:lnTo>
                  <a:pt x="39281" y="55321"/>
                </a:lnTo>
                <a:lnTo>
                  <a:pt x="39458" y="55194"/>
                </a:lnTo>
                <a:lnTo>
                  <a:pt x="39497" y="54940"/>
                </a:lnTo>
                <a:lnTo>
                  <a:pt x="39243" y="54813"/>
                </a:lnTo>
                <a:lnTo>
                  <a:pt x="39268" y="54559"/>
                </a:lnTo>
                <a:lnTo>
                  <a:pt x="39281" y="54305"/>
                </a:lnTo>
                <a:lnTo>
                  <a:pt x="39293" y="54178"/>
                </a:lnTo>
                <a:lnTo>
                  <a:pt x="39192" y="53924"/>
                </a:lnTo>
                <a:lnTo>
                  <a:pt x="39090" y="53797"/>
                </a:lnTo>
                <a:lnTo>
                  <a:pt x="38950" y="53670"/>
                </a:lnTo>
                <a:lnTo>
                  <a:pt x="38658" y="53416"/>
                </a:lnTo>
                <a:lnTo>
                  <a:pt x="38176" y="53505"/>
                </a:lnTo>
                <a:lnTo>
                  <a:pt x="39624" y="52793"/>
                </a:lnTo>
                <a:lnTo>
                  <a:pt x="39674" y="56134"/>
                </a:lnTo>
                <a:lnTo>
                  <a:pt x="40081" y="56324"/>
                </a:lnTo>
                <a:lnTo>
                  <a:pt x="41402" y="53797"/>
                </a:lnTo>
                <a:lnTo>
                  <a:pt x="41275" y="53187"/>
                </a:lnTo>
                <a:lnTo>
                  <a:pt x="40716" y="51765"/>
                </a:lnTo>
                <a:lnTo>
                  <a:pt x="40386" y="51638"/>
                </a:lnTo>
                <a:lnTo>
                  <a:pt x="39395" y="51638"/>
                </a:lnTo>
                <a:lnTo>
                  <a:pt x="39865" y="51168"/>
                </a:lnTo>
                <a:lnTo>
                  <a:pt x="40322" y="50711"/>
                </a:lnTo>
                <a:lnTo>
                  <a:pt x="40068" y="50711"/>
                </a:lnTo>
                <a:lnTo>
                  <a:pt x="39649" y="50622"/>
                </a:lnTo>
                <a:lnTo>
                  <a:pt x="39116" y="50507"/>
                </a:lnTo>
                <a:lnTo>
                  <a:pt x="40081" y="49872"/>
                </a:lnTo>
                <a:lnTo>
                  <a:pt x="39243" y="50253"/>
                </a:lnTo>
                <a:lnTo>
                  <a:pt x="40271" y="49580"/>
                </a:lnTo>
                <a:lnTo>
                  <a:pt x="38582" y="48895"/>
                </a:lnTo>
                <a:lnTo>
                  <a:pt x="38354" y="48996"/>
                </a:lnTo>
                <a:lnTo>
                  <a:pt x="37858" y="49364"/>
                </a:lnTo>
                <a:lnTo>
                  <a:pt x="37490" y="49898"/>
                </a:lnTo>
                <a:lnTo>
                  <a:pt x="37973" y="50253"/>
                </a:lnTo>
                <a:lnTo>
                  <a:pt x="38163" y="50355"/>
                </a:lnTo>
                <a:lnTo>
                  <a:pt x="38836" y="50444"/>
                </a:lnTo>
                <a:lnTo>
                  <a:pt x="38620" y="50533"/>
                </a:lnTo>
                <a:lnTo>
                  <a:pt x="38938" y="52108"/>
                </a:lnTo>
                <a:lnTo>
                  <a:pt x="39243" y="51803"/>
                </a:lnTo>
                <a:lnTo>
                  <a:pt x="39624" y="52273"/>
                </a:lnTo>
                <a:lnTo>
                  <a:pt x="39624" y="52616"/>
                </a:lnTo>
                <a:lnTo>
                  <a:pt x="38582" y="52870"/>
                </a:lnTo>
                <a:lnTo>
                  <a:pt x="38074" y="53517"/>
                </a:lnTo>
                <a:lnTo>
                  <a:pt x="37071" y="53670"/>
                </a:lnTo>
                <a:lnTo>
                  <a:pt x="38531" y="52933"/>
                </a:lnTo>
                <a:lnTo>
                  <a:pt x="38201" y="52781"/>
                </a:lnTo>
                <a:lnTo>
                  <a:pt x="37731" y="52425"/>
                </a:lnTo>
                <a:lnTo>
                  <a:pt x="36664" y="49733"/>
                </a:lnTo>
                <a:lnTo>
                  <a:pt x="36372" y="49479"/>
                </a:lnTo>
                <a:lnTo>
                  <a:pt x="36372" y="52908"/>
                </a:lnTo>
                <a:lnTo>
                  <a:pt x="35026" y="53759"/>
                </a:lnTo>
                <a:lnTo>
                  <a:pt x="35026" y="57607"/>
                </a:lnTo>
                <a:lnTo>
                  <a:pt x="34378" y="57861"/>
                </a:lnTo>
                <a:lnTo>
                  <a:pt x="33680" y="57988"/>
                </a:lnTo>
                <a:lnTo>
                  <a:pt x="34036" y="57861"/>
                </a:lnTo>
                <a:lnTo>
                  <a:pt x="34315" y="57734"/>
                </a:lnTo>
                <a:lnTo>
                  <a:pt x="35026" y="57607"/>
                </a:lnTo>
                <a:lnTo>
                  <a:pt x="35026" y="53759"/>
                </a:lnTo>
                <a:lnTo>
                  <a:pt x="34353" y="54178"/>
                </a:lnTo>
                <a:lnTo>
                  <a:pt x="34213" y="54152"/>
                </a:lnTo>
                <a:lnTo>
                  <a:pt x="34213" y="54470"/>
                </a:lnTo>
                <a:lnTo>
                  <a:pt x="34010" y="54559"/>
                </a:lnTo>
                <a:lnTo>
                  <a:pt x="33858" y="54559"/>
                </a:lnTo>
                <a:lnTo>
                  <a:pt x="34213" y="54470"/>
                </a:lnTo>
                <a:lnTo>
                  <a:pt x="34213" y="54152"/>
                </a:lnTo>
                <a:lnTo>
                  <a:pt x="33845" y="54051"/>
                </a:lnTo>
                <a:lnTo>
                  <a:pt x="33870" y="54178"/>
                </a:lnTo>
                <a:lnTo>
                  <a:pt x="33832" y="54940"/>
                </a:lnTo>
                <a:lnTo>
                  <a:pt x="33248" y="55321"/>
                </a:lnTo>
                <a:lnTo>
                  <a:pt x="33426" y="55194"/>
                </a:lnTo>
                <a:lnTo>
                  <a:pt x="33832" y="54940"/>
                </a:lnTo>
                <a:lnTo>
                  <a:pt x="33832" y="54102"/>
                </a:lnTo>
                <a:lnTo>
                  <a:pt x="33350" y="53035"/>
                </a:lnTo>
                <a:lnTo>
                  <a:pt x="33185" y="52908"/>
                </a:lnTo>
                <a:lnTo>
                  <a:pt x="31369" y="51511"/>
                </a:lnTo>
                <a:lnTo>
                  <a:pt x="31254" y="51130"/>
                </a:lnTo>
                <a:lnTo>
                  <a:pt x="31178" y="50901"/>
                </a:lnTo>
                <a:lnTo>
                  <a:pt x="31013" y="51003"/>
                </a:lnTo>
                <a:lnTo>
                  <a:pt x="30518" y="51130"/>
                </a:lnTo>
                <a:lnTo>
                  <a:pt x="30670" y="51003"/>
                </a:lnTo>
                <a:lnTo>
                  <a:pt x="30924" y="50876"/>
                </a:lnTo>
                <a:lnTo>
                  <a:pt x="31153" y="50825"/>
                </a:lnTo>
                <a:lnTo>
                  <a:pt x="30937" y="50114"/>
                </a:lnTo>
                <a:lnTo>
                  <a:pt x="31013" y="49936"/>
                </a:lnTo>
                <a:lnTo>
                  <a:pt x="31572" y="49657"/>
                </a:lnTo>
                <a:lnTo>
                  <a:pt x="31076" y="49352"/>
                </a:lnTo>
                <a:lnTo>
                  <a:pt x="31267" y="49225"/>
                </a:lnTo>
                <a:lnTo>
                  <a:pt x="31572" y="49098"/>
                </a:lnTo>
                <a:lnTo>
                  <a:pt x="31877" y="48971"/>
                </a:lnTo>
                <a:lnTo>
                  <a:pt x="31877" y="49441"/>
                </a:lnTo>
                <a:lnTo>
                  <a:pt x="33172" y="48971"/>
                </a:lnTo>
                <a:lnTo>
                  <a:pt x="32740" y="50368"/>
                </a:lnTo>
                <a:lnTo>
                  <a:pt x="32626" y="51003"/>
                </a:lnTo>
                <a:lnTo>
                  <a:pt x="32943" y="51765"/>
                </a:lnTo>
                <a:lnTo>
                  <a:pt x="33020" y="52400"/>
                </a:lnTo>
                <a:lnTo>
                  <a:pt x="33147" y="52781"/>
                </a:lnTo>
                <a:lnTo>
                  <a:pt x="33350" y="53035"/>
                </a:lnTo>
                <a:lnTo>
                  <a:pt x="33489" y="53187"/>
                </a:lnTo>
                <a:lnTo>
                  <a:pt x="33616" y="53289"/>
                </a:lnTo>
                <a:lnTo>
                  <a:pt x="36372" y="52908"/>
                </a:lnTo>
                <a:lnTo>
                  <a:pt x="36372" y="49479"/>
                </a:lnTo>
                <a:lnTo>
                  <a:pt x="35788" y="48971"/>
                </a:lnTo>
                <a:lnTo>
                  <a:pt x="35496" y="48717"/>
                </a:lnTo>
                <a:lnTo>
                  <a:pt x="35204" y="48463"/>
                </a:lnTo>
                <a:lnTo>
                  <a:pt x="34201" y="47447"/>
                </a:lnTo>
                <a:lnTo>
                  <a:pt x="33108" y="46304"/>
                </a:lnTo>
                <a:lnTo>
                  <a:pt x="32981" y="46177"/>
                </a:lnTo>
                <a:lnTo>
                  <a:pt x="33121" y="46050"/>
                </a:lnTo>
                <a:lnTo>
                  <a:pt x="34112" y="45161"/>
                </a:lnTo>
                <a:lnTo>
                  <a:pt x="34391" y="44907"/>
                </a:lnTo>
                <a:lnTo>
                  <a:pt x="33972" y="44780"/>
                </a:lnTo>
                <a:lnTo>
                  <a:pt x="33121" y="44526"/>
                </a:lnTo>
                <a:lnTo>
                  <a:pt x="32219" y="44767"/>
                </a:lnTo>
                <a:lnTo>
                  <a:pt x="32219" y="46050"/>
                </a:lnTo>
                <a:lnTo>
                  <a:pt x="32131" y="48717"/>
                </a:lnTo>
                <a:lnTo>
                  <a:pt x="31483" y="48971"/>
                </a:lnTo>
                <a:lnTo>
                  <a:pt x="30772" y="49098"/>
                </a:lnTo>
                <a:lnTo>
                  <a:pt x="31140" y="48971"/>
                </a:lnTo>
                <a:lnTo>
                  <a:pt x="31419" y="48844"/>
                </a:lnTo>
                <a:lnTo>
                  <a:pt x="32131" y="48717"/>
                </a:lnTo>
                <a:lnTo>
                  <a:pt x="32131" y="46101"/>
                </a:lnTo>
                <a:lnTo>
                  <a:pt x="32105" y="47447"/>
                </a:lnTo>
                <a:lnTo>
                  <a:pt x="31902" y="47574"/>
                </a:lnTo>
                <a:lnTo>
                  <a:pt x="31292" y="47929"/>
                </a:lnTo>
                <a:lnTo>
                  <a:pt x="31292" y="48463"/>
                </a:lnTo>
                <a:lnTo>
                  <a:pt x="31267" y="48844"/>
                </a:lnTo>
                <a:lnTo>
                  <a:pt x="30378" y="49098"/>
                </a:lnTo>
                <a:lnTo>
                  <a:pt x="30518" y="48971"/>
                </a:lnTo>
                <a:lnTo>
                  <a:pt x="30784" y="48844"/>
                </a:lnTo>
                <a:lnTo>
                  <a:pt x="31267" y="48844"/>
                </a:lnTo>
                <a:lnTo>
                  <a:pt x="31267" y="48475"/>
                </a:lnTo>
                <a:lnTo>
                  <a:pt x="30746" y="48717"/>
                </a:lnTo>
                <a:lnTo>
                  <a:pt x="30124" y="48844"/>
                </a:lnTo>
                <a:lnTo>
                  <a:pt x="30683" y="48590"/>
                </a:lnTo>
                <a:lnTo>
                  <a:pt x="31292" y="48463"/>
                </a:lnTo>
                <a:lnTo>
                  <a:pt x="31292" y="47929"/>
                </a:lnTo>
                <a:lnTo>
                  <a:pt x="30035" y="48717"/>
                </a:lnTo>
                <a:lnTo>
                  <a:pt x="30949" y="48463"/>
                </a:lnTo>
                <a:lnTo>
                  <a:pt x="29921" y="48844"/>
                </a:lnTo>
                <a:lnTo>
                  <a:pt x="29959" y="48590"/>
                </a:lnTo>
                <a:lnTo>
                  <a:pt x="29845" y="47320"/>
                </a:lnTo>
                <a:lnTo>
                  <a:pt x="29781" y="47193"/>
                </a:lnTo>
                <a:lnTo>
                  <a:pt x="29349" y="46812"/>
                </a:lnTo>
                <a:lnTo>
                  <a:pt x="29540" y="46304"/>
                </a:lnTo>
                <a:lnTo>
                  <a:pt x="29654" y="45986"/>
                </a:lnTo>
                <a:lnTo>
                  <a:pt x="28968" y="46304"/>
                </a:lnTo>
                <a:lnTo>
                  <a:pt x="28028" y="46177"/>
                </a:lnTo>
                <a:lnTo>
                  <a:pt x="28727" y="45923"/>
                </a:lnTo>
                <a:lnTo>
                  <a:pt x="29070" y="45796"/>
                </a:lnTo>
                <a:lnTo>
                  <a:pt x="29552" y="45631"/>
                </a:lnTo>
                <a:lnTo>
                  <a:pt x="29768" y="45542"/>
                </a:lnTo>
                <a:lnTo>
                  <a:pt x="30530" y="45415"/>
                </a:lnTo>
                <a:lnTo>
                  <a:pt x="30988" y="45288"/>
                </a:lnTo>
                <a:lnTo>
                  <a:pt x="31432" y="45161"/>
                </a:lnTo>
                <a:lnTo>
                  <a:pt x="30060" y="45796"/>
                </a:lnTo>
                <a:lnTo>
                  <a:pt x="29997" y="45986"/>
                </a:lnTo>
                <a:lnTo>
                  <a:pt x="30416" y="47066"/>
                </a:lnTo>
                <a:lnTo>
                  <a:pt x="31038" y="47320"/>
                </a:lnTo>
                <a:lnTo>
                  <a:pt x="31330" y="47828"/>
                </a:lnTo>
                <a:lnTo>
                  <a:pt x="32054" y="47447"/>
                </a:lnTo>
                <a:lnTo>
                  <a:pt x="32105" y="46113"/>
                </a:lnTo>
                <a:lnTo>
                  <a:pt x="31635" y="46304"/>
                </a:lnTo>
                <a:lnTo>
                  <a:pt x="32219" y="46050"/>
                </a:lnTo>
                <a:lnTo>
                  <a:pt x="32219" y="44767"/>
                </a:lnTo>
                <a:lnTo>
                  <a:pt x="31724" y="44500"/>
                </a:lnTo>
                <a:lnTo>
                  <a:pt x="31724" y="44653"/>
                </a:lnTo>
                <a:lnTo>
                  <a:pt x="31394" y="44780"/>
                </a:lnTo>
                <a:lnTo>
                  <a:pt x="29692" y="45288"/>
                </a:lnTo>
                <a:lnTo>
                  <a:pt x="30238" y="45034"/>
                </a:lnTo>
                <a:lnTo>
                  <a:pt x="30772" y="44780"/>
                </a:lnTo>
                <a:lnTo>
                  <a:pt x="31724" y="44653"/>
                </a:lnTo>
                <a:lnTo>
                  <a:pt x="31724" y="44500"/>
                </a:lnTo>
                <a:lnTo>
                  <a:pt x="31572" y="44399"/>
                </a:lnTo>
                <a:lnTo>
                  <a:pt x="31508" y="43129"/>
                </a:lnTo>
                <a:lnTo>
                  <a:pt x="31572" y="42430"/>
                </a:lnTo>
                <a:lnTo>
                  <a:pt x="30899" y="42760"/>
                </a:lnTo>
                <a:lnTo>
                  <a:pt x="30899" y="44399"/>
                </a:lnTo>
                <a:lnTo>
                  <a:pt x="30670" y="44526"/>
                </a:lnTo>
                <a:lnTo>
                  <a:pt x="30314" y="44653"/>
                </a:lnTo>
                <a:lnTo>
                  <a:pt x="30899" y="44399"/>
                </a:lnTo>
                <a:lnTo>
                  <a:pt x="30899" y="42760"/>
                </a:lnTo>
                <a:lnTo>
                  <a:pt x="30111" y="43129"/>
                </a:lnTo>
                <a:lnTo>
                  <a:pt x="31013" y="42621"/>
                </a:lnTo>
                <a:lnTo>
                  <a:pt x="29743" y="42799"/>
                </a:lnTo>
                <a:lnTo>
                  <a:pt x="29743" y="44780"/>
                </a:lnTo>
                <a:lnTo>
                  <a:pt x="29514" y="44907"/>
                </a:lnTo>
                <a:lnTo>
                  <a:pt x="29159" y="45034"/>
                </a:lnTo>
                <a:lnTo>
                  <a:pt x="29451" y="44907"/>
                </a:lnTo>
                <a:lnTo>
                  <a:pt x="29743" y="44780"/>
                </a:lnTo>
                <a:lnTo>
                  <a:pt x="29743" y="42799"/>
                </a:lnTo>
                <a:lnTo>
                  <a:pt x="29692" y="44653"/>
                </a:lnTo>
                <a:lnTo>
                  <a:pt x="29464" y="44780"/>
                </a:lnTo>
                <a:lnTo>
                  <a:pt x="29108" y="44907"/>
                </a:lnTo>
                <a:lnTo>
                  <a:pt x="29692" y="44653"/>
                </a:lnTo>
                <a:lnTo>
                  <a:pt x="29692" y="42799"/>
                </a:lnTo>
                <a:lnTo>
                  <a:pt x="27152" y="43129"/>
                </a:lnTo>
                <a:lnTo>
                  <a:pt x="28841" y="42367"/>
                </a:lnTo>
                <a:lnTo>
                  <a:pt x="29121" y="42240"/>
                </a:lnTo>
                <a:lnTo>
                  <a:pt x="28435" y="42621"/>
                </a:lnTo>
                <a:lnTo>
                  <a:pt x="31572" y="42367"/>
                </a:lnTo>
                <a:lnTo>
                  <a:pt x="31584" y="42240"/>
                </a:lnTo>
                <a:lnTo>
                  <a:pt x="30784" y="41605"/>
                </a:lnTo>
                <a:lnTo>
                  <a:pt x="30149" y="41097"/>
                </a:lnTo>
                <a:lnTo>
                  <a:pt x="29489" y="39954"/>
                </a:lnTo>
                <a:lnTo>
                  <a:pt x="29337" y="39700"/>
                </a:lnTo>
                <a:lnTo>
                  <a:pt x="29629" y="39446"/>
                </a:lnTo>
                <a:lnTo>
                  <a:pt x="29768" y="39319"/>
                </a:lnTo>
                <a:lnTo>
                  <a:pt x="30492" y="38684"/>
                </a:lnTo>
                <a:lnTo>
                  <a:pt x="29159" y="38938"/>
                </a:lnTo>
                <a:lnTo>
                  <a:pt x="28575" y="39446"/>
                </a:lnTo>
                <a:lnTo>
                  <a:pt x="28892" y="39319"/>
                </a:lnTo>
                <a:lnTo>
                  <a:pt x="28702" y="39446"/>
                </a:lnTo>
                <a:lnTo>
                  <a:pt x="28752" y="40132"/>
                </a:lnTo>
                <a:lnTo>
                  <a:pt x="29057" y="39954"/>
                </a:lnTo>
                <a:lnTo>
                  <a:pt x="29324" y="41770"/>
                </a:lnTo>
                <a:lnTo>
                  <a:pt x="29895" y="41605"/>
                </a:lnTo>
                <a:lnTo>
                  <a:pt x="29565" y="41859"/>
                </a:lnTo>
                <a:lnTo>
                  <a:pt x="29349" y="41935"/>
                </a:lnTo>
                <a:lnTo>
                  <a:pt x="29413" y="42367"/>
                </a:lnTo>
                <a:lnTo>
                  <a:pt x="29337" y="42240"/>
                </a:lnTo>
                <a:lnTo>
                  <a:pt x="29171" y="41986"/>
                </a:lnTo>
                <a:lnTo>
                  <a:pt x="27863" y="42367"/>
                </a:lnTo>
                <a:lnTo>
                  <a:pt x="28409" y="42113"/>
                </a:lnTo>
                <a:lnTo>
                  <a:pt x="28943" y="41859"/>
                </a:lnTo>
                <a:lnTo>
                  <a:pt x="28956" y="41605"/>
                </a:lnTo>
                <a:lnTo>
                  <a:pt x="28714" y="41224"/>
                </a:lnTo>
                <a:lnTo>
                  <a:pt x="28194" y="41097"/>
                </a:lnTo>
                <a:lnTo>
                  <a:pt x="28194" y="41351"/>
                </a:lnTo>
                <a:lnTo>
                  <a:pt x="28194" y="42113"/>
                </a:lnTo>
                <a:lnTo>
                  <a:pt x="27393" y="41732"/>
                </a:lnTo>
                <a:lnTo>
                  <a:pt x="27584" y="41605"/>
                </a:lnTo>
                <a:lnTo>
                  <a:pt x="28194" y="41351"/>
                </a:lnTo>
                <a:lnTo>
                  <a:pt x="28194" y="41097"/>
                </a:lnTo>
                <a:lnTo>
                  <a:pt x="28028" y="41097"/>
                </a:lnTo>
                <a:lnTo>
                  <a:pt x="27749" y="41351"/>
                </a:lnTo>
                <a:lnTo>
                  <a:pt x="27038" y="41351"/>
                </a:lnTo>
                <a:lnTo>
                  <a:pt x="27406" y="41224"/>
                </a:lnTo>
                <a:lnTo>
                  <a:pt x="27686" y="41097"/>
                </a:lnTo>
                <a:lnTo>
                  <a:pt x="28016" y="41046"/>
                </a:lnTo>
                <a:lnTo>
                  <a:pt x="27673" y="40944"/>
                </a:lnTo>
                <a:lnTo>
                  <a:pt x="26962" y="41224"/>
                </a:lnTo>
                <a:lnTo>
                  <a:pt x="26377" y="41732"/>
                </a:lnTo>
                <a:lnTo>
                  <a:pt x="26390" y="42621"/>
                </a:lnTo>
                <a:lnTo>
                  <a:pt x="26835" y="43129"/>
                </a:lnTo>
                <a:lnTo>
                  <a:pt x="28892" y="43256"/>
                </a:lnTo>
                <a:lnTo>
                  <a:pt x="28244" y="44780"/>
                </a:lnTo>
                <a:lnTo>
                  <a:pt x="29222" y="45415"/>
                </a:lnTo>
                <a:lnTo>
                  <a:pt x="29375" y="45491"/>
                </a:lnTo>
                <a:lnTo>
                  <a:pt x="29730" y="45415"/>
                </a:lnTo>
                <a:lnTo>
                  <a:pt x="29489" y="45542"/>
                </a:lnTo>
                <a:lnTo>
                  <a:pt x="29095" y="45542"/>
                </a:lnTo>
                <a:lnTo>
                  <a:pt x="28790" y="45796"/>
                </a:lnTo>
                <a:lnTo>
                  <a:pt x="27901" y="45567"/>
                </a:lnTo>
                <a:lnTo>
                  <a:pt x="28079" y="46050"/>
                </a:lnTo>
                <a:lnTo>
                  <a:pt x="27838" y="46558"/>
                </a:lnTo>
                <a:lnTo>
                  <a:pt x="28892" y="47320"/>
                </a:lnTo>
                <a:lnTo>
                  <a:pt x="28968" y="47574"/>
                </a:lnTo>
                <a:lnTo>
                  <a:pt x="28498" y="48082"/>
                </a:lnTo>
                <a:lnTo>
                  <a:pt x="29070" y="48590"/>
                </a:lnTo>
                <a:lnTo>
                  <a:pt x="29679" y="48717"/>
                </a:lnTo>
                <a:lnTo>
                  <a:pt x="29489" y="48793"/>
                </a:lnTo>
                <a:lnTo>
                  <a:pt x="29527" y="49631"/>
                </a:lnTo>
                <a:lnTo>
                  <a:pt x="29654" y="50114"/>
                </a:lnTo>
                <a:lnTo>
                  <a:pt x="29756" y="50368"/>
                </a:lnTo>
                <a:lnTo>
                  <a:pt x="29870" y="50825"/>
                </a:lnTo>
                <a:lnTo>
                  <a:pt x="29984" y="51130"/>
                </a:lnTo>
                <a:lnTo>
                  <a:pt x="30162" y="51384"/>
                </a:lnTo>
                <a:lnTo>
                  <a:pt x="30619" y="51638"/>
                </a:lnTo>
                <a:lnTo>
                  <a:pt x="30721" y="51892"/>
                </a:lnTo>
                <a:lnTo>
                  <a:pt x="30302" y="52425"/>
                </a:lnTo>
                <a:lnTo>
                  <a:pt x="31000" y="52654"/>
                </a:lnTo>
                <a:lnTo>
                  <a:pt x="31267" y="52654"/>
                </a:lnTo>
                <a:lnTo>
                  <a:pt x="31381" y="52781"/>
                </a:lnTo>
                <a:lnTo>
                  <a:pt x="31394" y="53187"/>
                </a:lnTo>
                <a:lnTo>
                  <a:pt x="31584" y="52908"/>
                </a:lnTo>
                <a:lnTo>
                  <a:pt x="31762" y="53797"/>
                </a:lnTo>
                <a:lnTo>
                  <a:pt x="31991" y="54305"/>
                </a:lnTo>
                <a:lnTo>
                  <a:pt x="32156" y="54432"/>
                </a:lnTo>
                <a:lnTo>
                  <a:pt x="32232" y="54762"/>
                </a:lnTo>
                <a:lnTo>
                  <a:pt x="31877" y="55537"/>
                </a:lnTo>
                <a:lnTo>
                  <a:pt x="33210" y="55194"/>
                </a:lnTo>
                <a:lnTo>
                  <a:pt x="32486" y="55575"/>
                </a:lnTo>
                <a:lnTo>
                  <a:pt x="30530" y="55956"/>
                </a:lnTo>
                <a:lnTo>
                  <a:pt x="34201" y="55956"/>
                </a:lnTo>
                <a:lnTo>
                  <a:pt x="33972" y="56083"/>
                </a:lnTo>
                <a:lnTo>
                  <a:pt x="33616" y="56210"/>
                </a:lnTo>
                <a:lnTo>
                  <a:pt x="34201" y="55956"/>
                </a:lnTo>
                <a:lnTo>
                  <a:pt x="33375" y="55968"/>
                </a:lnTo>
                <a:lnTo>
                  <a:pt x="33375" y="56718"/>
                </a:lnTo>
                <a:lnTo>
                  <a:pt x="33045" y="56921"/>
                </a:lnTo>
                <a:lnTo>
                  <a:pt x="33045" y="59766"/>
                </a:lnTo>
                <a:lnTo>
                  <a:pt x="32639" y="60020"/>
                </a:lnTo>
                <a:lnTo>
                  <a:pt x="32296" y="60020"/>
                </a:lnTo>
                <a:lnTo>
                  <a:pt x="32550" y="59893"/>
                </a:lnTo>
                <a:lnTo>
                  <a:pt x="33045" y="59766"/>
                </a:lnTo>
                <a:lnTo>
                  <a:pt x="33045" y="56921"/>
                </a:lnTo>
                <a:lnTo>
                  <a:pt x="32969" y="59639"/>
                </a:lnTo>
                <a:lnTo>
                  <a:pt x="32080" y="59893"/>
                </a:lnTo>
                <a:lnTo>
                  <a:pt x="32232" y="59766"/>
                </a:lnTo>
                <a:lnTo>
                  <a:pt x="32486" y="59639"/>
                </a:lnTo>
                <a:lnTo>
                  <a:pt x="32969" y="59639"/>
                </a:lnTo>
                <a:lnTo>
                  <a:pt x="32969" y="56959"/>
                </a:lnTo>
                <a:lnTo>
                  <a:pt x="32727" y="57099"/>
                </a:lnTo>
                <a:lnTo>
                  <a:pt x="32092" y="57099"/>
                </a:lnTo>
                <a:lnTo>
                  <a:pt x="32092" y="58750"/>
                </a:lnTo>
                <a:lnTo>
                  <a:pt x="31864" y="58877"/>
                </a:lnTo>
                <a:lnTo>
                  <a:pt x="31508" y="59004"/>
                </a:lnTo>
                <a:lnTo>
                  <a:pt x="32092" y="58750"/>
                </a:lnTo>
                <a:lnTo>
                  <a:pt x="32092" y="57099"/>
                </a:lnTo>
                <a:lnTo>
                  <a:pt x="32029" y="57988"/>
                </a:lnTo>
                <a:lnTo>
                  <a:pt x="31038" y="58496"/>
                </a:lnTo>
                <a:lnTo>
                  <a:pt x="31496" y="58242"/>
                </a:lnTo>
                <a:lnTo>
                  <a:pt x="30086" y="58623"/>
                </a:lnTo>
                <a:lnTo>
                  <a:pt x="30060" y="59055"/>
                </a:lnTo>
                <a:lnTo>
                  <a:pt x="30060" y="60909"/>
                </a:lnTo>
                <a:lnTo>
                  <a:pt x="29375" y="60782"/>
                </a:lnTo>
                <a:lnTo>
                  <a:pt x="28930" y="60528"/>
                </a:lnTo>
                <a:lnTo>
                  <a:pt x="29540" y="60274"/>
                </a:lnTo>
                <a:lnTo>
                  <a:pt x="29857" y="60147"/>
                </a:lnTo>
                <a:lnTo>
                  <a:pt x="30060" y="60909"/>
                </a:lnTo>
                <a:lnTo>
                  <a:pt x="30060" y="59055"/>
                </a:lnTo>
                <a:lnTo>
                  <a:pt x="30048" y="59258"/>
                </a:lnTo>
                <a:lnTo>
                  <a:pt x="29921" y="59245"/>
                </a:lnTo>
                <a:lnTo>
                  <a:pt x="29921" y="59639"/>
                </a:lnTo>
                <a:lnTo>
                  <a:pt x="29591" y="59766"/>
                </a:lnTo>
                <a:lnTo>
                  <a:pt x="27889" y="60274"/>
                </a:lnTo>
                <a:lnTo>
                  <a:pt x="28968" y="59766"/>
                </a:lnTo>
                <a:lnTo>
                  <a:pt x="29921" y="59639"/>
                </a:lnTo>
                <a:lnTo>
                  <a:pt x="29921" y="59245"/>
                </a:lnTo>
                <a:lnTo>
                  <a:pt x="29375" y="59131"/>
                </a:lnTo>
                <a:lnTo>
                  <a:pt x="28803" y="59004"/>
                </a:lnTo>
                <a:lnTo>
                  <a:pt x="29248" y="58877"/>
                </a:lnTo>
                <a:lnTo>
                  <a:pt x="28663" y="59004"/>
                </a:lnTo>
                <a:lnTo>
                  <a:pt x="29400" y="58661"/>
                </a:lnTo>
                <a:lnTo>
                  <a:pt x="29870" y="58420"/>
                </a:lnTo>
                <a:lnTo>
                  <a:pt x="29730" y="58242"/>
                </a:lnTo>
                <a:lnTo>
                  <a:pt x="29603" y="58115"/>
                </a:lnTo>
                <a:lnTo>
                  <a:pt x="29425" y="58115"/>
                </a:lnTo>
                <a:lnTo>
                  <a:pt x="29565" y="57988"/>
                </a:lnTo>
                <a:lnTo>
                  <a:pt x="30276" y="57734"/>
                </a:lnTo>
                <a:lnTo>
                  <a:pt x="30048" y="58343"/>
                </a:lnTo>
                <a:lnTo>
                  <a:pt x="29997" y="58483"/>
                </a:lnTo>
                <a:lnTo>
                  <a:pt x="30975" y="58242"/>
                </a:lnTo>
                <a:lnTo>
                  <a:pt x="32029" y="57988"/>
                </a:lnTo>
                <a:lnTo>
                  <a:pt x="32029" y="57099"/>
                </a:lnTo>
                <a:lnTo>
                  <a:pt x="32677" y="56845"/>
                </a:lnTo>
                <a:lnTo>
                  <a:pt x="33375" y="56718"/>
                </a:lnTo>
                <a:lnTo>
                  <a:pt x="33375" y="55968"/>
                </a:lnTo>
                <a:lnTo>
                  <a:pt x="30099" y="55968"/>
                </a:lnTo>
                <a:lnTo>
                  <a:pt x="30619" y="56083"/>
                </a:lnTo>
                <a:lnTo>
                  <a:pt x="30695" y="56845"/>
                </a:lnTo>
                <a:lnTo>
                  <a:pt x="29908" y="56134"/>
                </a:lnTo>
                <a:lnTo>
                  <a:pt x="29819" y="56324"/>
                </a:lnTo>
                <a:lnTo>
                  <a:pt x="30264" y="57035"/>
                </a:lnTo>
                <a:lnTo>
                  <a:pt x="30721" y="56845"/>
                </a:lnTo>
                <a:lnTo>
                  <a:pt x="31419" y="56718"/>
                </a:lnTo>
                <a:lnTo>
                  <a:pt x="31000" y="56972"/>
                </a:lnTo>
                <a:lnTo>
                  <a:pt x="31407" y="56972"/>
                </a:lnTo>
                <a:lnTo>
                  <a:pt x="30886" y="57226"/>
                </a:lnTo>
                <a:lnTo>
                  <a:pt x="31432" y="57124"/>
                </a:lnTo>
                <a:lnTo>
                  <a:pt x="32270" y="56718"/>
                </a:lnTo>
                <a:lnTo>
                  <a:pt x="33223" y="56464"/>
                </a:lnTo>
                <a:lnTo>
                  <a:pt x="32893" y="56718"/>
                </a:lnTo>
                <a:lnTo>
                  <a:pt x="31216" y="57226"/>
                </a:lnTo>
                <a:lnTo>
                  <a:pt x="30937" y="57353"/>
                </a:lnTo>
                <a:lnTo>
                  <a:pt x="30873" y="57518"/>
                </a:lnTo>
                <a:lnTo>
                  <a:pt x="30670" y="57607"/>
                </a:lnTo>
                <a:lnTo>
                  <a:pt x="30518" y="57607"/>
                </a:lnTo>
                <a:lnTo>
                  <a:pt x="30873" y="57518"/>
                </a:lnTo>
                <a:lnTo>
                  <a:pt x="30873" y="57378"/>
                </a:lnTo>
                <a:lnTo>
                  <a:pt x="30505" y="57454"/>
                </a:lnTo>
                <a:lnTo>
                  <a:pt x="28930" y="58242"/>
                </a:lnTo>
                <a:lnTo>
                  <a:pt x="29502" y="57861"/>
                </a:lnTo>
                <a:lnTo>
                  <a:pt x="29857" y="57086"/>
                </a:lnTo>
                <a:lnTo>
                  <a:pt x="29768" y="56718"/>
                </a:lnTo>
                <a:lnTo>
                  <a:pt x="29705" y="56591"/>
                </a:lnTo>
                <a:lnTo>
                  <a:pt x="29514" y="56210"/>
                </a:lnTo>
                <a:lnTo>
                  <a:pt x="27736" y="56591"/>
                </a:lnTo>
                <a:lnTo>
                  <a:pt x="28676" y="55575"/>
                </a:lnTo>
                <a:lnTo>
                  <a:pt x="28841" y="55410"/>
                </a:lnTo>
                <a:lnTo>
                  <a:pt x="27508" y="55575"/>
                </a:lnTo>
                <a:lnTo>
                  <a:pt x="28435" y="55105"/>
                </a:lnTo>
                <a:lnTo>
                  <a:pt x="28168" y="54813"/>
                </a:lnTo>
                <a:lnTo>
                  <a:pt x="28155" y="54635"/>
                </a:lnTo>
                <a:lnTo>
                  <a:pt x="26123" y="53797"/>
                </a:lnTo>
                <a:lnTo>
                  <a:pt x="26035" y="52019"/>
                </a:lnTo>
                <a:lnTo>
                  <a:pt x="25958" y="51892"/>
                </a:lnTo>
                <a:lnTo>
                  <a:pt x="25717" y="51511"/>
                </a:lnTo>
                <a:lnTo>
                  <a:pt x="25565" y="51257"/>
                </a:lnTo>
                <a:lnTo>
                  <a:pt x="25323" y="50888"/>
                </a:lnTo>
                <a:lnTo>
                  <a:pt x="25323" y="51511"/>
                </a:lnTo>
                <a:lnTo>
                  <a:pt x="24777" y="51765"/>
                </a:lnTo>
                <a:lnTo>
                  <a:pt x="24155" y="51892"/>
                </a:lnTo>
                <a:lnTo>
                  <a:pt x="24295" y="51765"/>
                </a:lnTo>
                <a:lnTo>
                  <a:pt x="24434" y="51638"/>
                </a:lnTo>
                <a:lnTo>
                  <a:pt x="24714" y="51511"/>
                </a:lnTo>
                <a:lnTo>
                  <a:pt x="25323" y="51511"/>
                </a:lnTo>
                <a:lnTo>
                  <a:pt x="25323" y="50888"/>
                </a:lnTo>
                <a:lnTo>
                  <a:pt x="25158" y="50622"/>
                </a:lnTo>
                <a:lnTo>
                  <a:pt x="25158" y="49987"/>
                </a:lnTo>
                <a:lnTo>
                  <a:pt x="25209" y="49606"/>
                </a:lnTo>
                <a:lnTo>
                  <a:pt x="24930" y="49225"/>
                </a:lnTo>
                <a:lnTo>
                  <a:pt x="24701" y="48920"/>
                </a:lnTo>
                <a:lnTo>
                  <a:pt x="24701" y="50622"/>
                </a:lnTo>
                <a:lnTo>
                  <a:pt x="24701" y="51257"/>
                </a:lnTo>
                <a:lnTo>
                  <a:pt x="24638" y="51511"/>
                </a:lnTo>
                <a:lnTo>
                  <a:pt x="24396" y="51638"/>
                </a:lnTo>
                <a:lnTo>
                  <a:pt x="24041" y="51765"/>
                </a:lnTo>
                <a:lnTo>
                  <a:pt x="24638" y="51511"/>
                </a:lnTo>
                <a:lnTo>
                  <a:pt x="24638" y="51231"/>
                </a:lnTo>
                <a:lnTo>
                  <a:pt x="24130" y="51003"/>
                </a:lnTo>
                <a:lnTo>
                  <a:pt x="23901" y="51003"/>
                </a:lnTo>
                <a:lnTo>
                  <a:pt x="24104" y="50876"/>
                </a:lnTo>
                <a:lnTo>
                  <a:pt x="24701" y="50622"/>
                </a:lnTo>
                <a:lnTo>
                  <a:pt x="24701" y="48920"/>
                </a:lnTo>
                <a:lnTo>
                  <a:pt x="24371" y="48463"/>
                </a:lnTo>
                <a:lnTo>
                  <a:pt x="24384" y="48082"/>
                </a:lnTo>
                <a:lnTo>
                  <a:pt x="22910" y="48463"/>
                </a:lnTo>
                <a:lnTo>
                  <a:pt x="23012" y="48641"/>
                </a:lnTo>
                <a:lnTo>
                  <a:pt x="23342" y="48463"/>
                </a:lnTo>
                <a:lnTo>
                  <a:pt x="23126" y="49352"/>
                </a:lnTo>
                <a:lnTo>
                  <a:pt x="22669" y="48971"/>
                </a:lnTo>
                <a:lnTo>
                  <a:pt x="22428" y="48844"/>
                </a:lnTo>
                <a:lnTo>
                  <a:pt x="22631" y="48844"/>
                </a:lnTo>
                <a:lnTo>
                  <a:pt x="22910" y="48704"/>
                </a:lnTo>
                <a:lnTo>
                  <a:pt x="22021" y="48590"/>
                </a:lnTo>
                <a:lnTo>
                  <a:pt x="22199" y="48336"/>
                </a:lnTo>
                <a:lnTo>
                  <a:pt x="22263" y="47701"/>
                </a:lnTo>
                <a:lnTo>
                  <a:pt x="22961" y="47193"/>
                </a:lnTo>
                <a:lnTo>
                  <a:pt x="23139" y="47066"/>
                </a:lnTo>
                <a:lnTo>
                  <a:pt x="23164" y="46812"/>
                </a:lnTo>
                <a:lnTo>
                  <a:pt x="22110" y="47193"/>
                </a:lnTo>
                <a:lnTo>
                  <a:pt x="21755" y="47193"/>
                </a:lnTo>
                <a:lnTo>
                  <a:pt x="23215" y="46431"/>
                </a:lnTo>
                <a:lnTo>
                  <a:pt x="21412" y="46812"/>
                </a:lnTo>
                <a:lnTo>
                  <a:pt x="22339" y="46812"/>
                </a:lnTo>
                <a:lnTo>
                  <a:pt x="21526" y="47193"/>
                </a:lnTo>
                <a:lnTo>
                  <a:pt x="20789" y="47066"/>
                </a:lnTo>
                <a:lnTo>
                  <a:pt x="20218" y="47574"/>
                </a:lnTo>
                <a:lnTo>
                  <a:pt x="20764" y="47828"/>
                </a:lnTo>
                <a:lnTo>
                  <a:pt x="22631" y="49657"/>
                </a:lnTo>
                <a:lnTo>
                  <a:pt x="23025" y="49441"/>
                </a:lnTo>
                <a:lnTo>
                  <a:pt x="23266" y="49352"/>
                </a:lnTo>
                <a:lnTo>
                  <a:pt x="23609" y="49225"/>
                </a:lnTo>
                <a:lnTo>
                  <a:pt x="23710" y="49872"/>
                </a:lnTo>
                <a:lnTo>
                  <a:pt x="23990" y="49733"/>
                </a:lnTo>
                <a:lnTo>
                  <a:pt x="24599" y="49606"/>
                </a:lnTo>
                <a:lnTo>
                  <a:pt x="24041" y="49872"/>
                </a:lnTo>
                <a:lnTo>
                  <a:pt x="23723" y="49936"/>
                </a:lnTo>
                <a:lnTo>
                  <a:pt x="23571" y="49961"/>
                </a:lnTo>
                <a:lnTo>
                  <a:pt x="23431" y="49987"/>
                </a:lnTo>
                <a:lnTo>
                  <a:pt x="22783" y="49809"/>
                </a:lnTo>
                <a:lnTo>
                  <a:pt x="22910" y="49936"/>
                </a:lnTo>
                <a:lnTo>
                  <a:pt x="23012" y="51130"/>
                </a:lnTo>
                <a:lnTo>
                  <a:pt x="22771" y="53670"/>
                </a:lnTo>
                <a:lnTo>
                  <a:pt x="27381" y="57213"/>
                </a:lnTo>
                <a:lnTo>
                  <a:pt x="27482" y="57518"/>
                </a:lnTo>
                <a:lnTo>
                  <a:pt x="26123" y="59893"/>
                </a:lnTo>
                <a:lnTo>
                  <a:pt x="26009" y="60528"/>
                </a:lnTo>
                <a:lnTo>
                  <a:pt x="26987" y="62941"/>
                </a:lnTo>
                <a:lnTo>
                  <a:pt x="27152" y="63576"/>
                </a:lnTo>
                <a:lnTo>
                  <a:pt x="26555" y="64846"/>
                </a:lnTo>
                <a:lnTo>
                  <a:pt x="26111" y="64084"/>
                </a:lnTo>
                <a:lnTo>
                  <a:pt x="23520" y="61683"/>
                </a:lnTo>
                <a:lnTo>
                  <a:pt x="23266" y="63322"/>
                </a:lnTo>
                <a:lnTo>
                  <a:pt x="25387" y="64084"/>
                </a:lnTo>
                <a:lnTo>
                  <a:pt x="24409" y="66624"/>
                </a:lnTo>
                <a:lnTo>
                  <a:pt x="23202" y="67386"/>
                </a:lnTo>
                <a:lnTo>
                  <a:pt x="24218" y="67259"/>
                </a:lnTo>
                <a:lnTo>
                  <a:pt x="30899" y="64846"/>
                </a:lnTo>
                <a:lnTo>
                  <a:pt x="33007" y="64084"/>
                </a:lnTo>
                <a:lnTo>
                  <a:pt x="41351" y="60909"/>
                </a:lnTo>
                <a:lnTo>
                  <a:pt x="42684" y="60401"/>
                </a:lnTo>
                <a:lnTo>
                  <a:pt x="43205" y="60147"/>
                </a:lnTo>
                <a:lnTo>
                  <a:pt x="43472" y="60020"/>
                </a:lnTo>
                <a:lnTo>
                  <a:pt x="43992" y="59766"/>
                </a:lnTo>
                <a:lnTo>
                  <a:pt x="44259" y="59639"/>
                </a:lnTo>
                <a:lnTo>
                  <a:pt x="45046" y="59258"/>
                </a:lnTo>
                <a:lnTo>
                  <a:pt x="45567" y="59004"/>
                </a:lnTo>
                <a:lnTo>
                  <a:pt x="46088" y="58750"/>
                </a:lnTo>
                <a:close/>
              </a:path>
              <a:path w="49529" h="67945">
                <a:moveTo>
                  <a:pt x="48260" y="49949"/>
                </a:moveTo>
                <a:lnTo>
                  <a:pt x="47561" y="50038"/>
                </a:lnTo>
                <a:lnTo>
                  <a:pt x="47269" y="50177"/>
                </a:lnTo>
                <a:lnTo>
                  <a:pt x="46913" y="50355"/>
                </a:lnTo>
                <a:lnTo>
                  <a:pt x="47612" y="50266"/>
                </a:lnTo>
                <a:lnTo>
                  <a:pt x="47891" y="50126"/>
                </a:lnTo>
                <a:lnTo>
                  <a:pt x="48260" y="49949"/>
                </a:lnTo>
                <a:close/>
              </a:path>
              <a:path w="49529" h="67945">
                <a:moveTo>
                  <a:pt x="48514" y="51193"/>
                </a:moveTo>
                <a:lnTo>
                  <a:pt x="48018" y="51282"/>
                </a:lnTo>
                <a:lnTo>
                  <a:pt x="47764" y="51409"/>
                </a:lnTo>
                <a:lnTo>
                  <a:pt x="47612" y="51485"/>
                </a:lnTo>
                <a:lnTo>
                  <a:pt x="48107" y="51396"/>
                </a:lnTo>
                <a:lnTo>
                  <a:pt x="48514" y="51193"/>
                </a:lnTo>
                <a:close/>
              </a:path>
              <a:path w="49529" h="67945">
                <a:moveTo>
                  <a:pt x="48602" y="55702"/>
                </a:moveTo>
                <a:lnTo>
                  <a:pt x="47891" y="55791"/>
                </a:lnTo>
                <a:lnTo>
                  <a:pt x="47612" y="55930"/>
                </a:lnTo>
                <a:lnTo>
                  <a:pt x="47256" y="56108"/>
                </a:lnTo>
                <a:lnTo>
                  <a:pt x="47955" y="56019"/>
                </a:lnTo>
                <a:lnTo>
                  <a:pt x="48234" y="55880"/>
                </a:lnTo>
                <a:lnTo>
                  <a:pt x="48602" y="55702"/>
                </a:lnTo>
                <a:close/>
              </a:path>
              <a:path w="49529" h="67945">
                <a:moveTo>
                  <a:pt x="48679" y="56057"/>
                </a:moveTo>
                <a:lnTo>
                  <a:pt x="47739" y="56222"/>
                </a:lnTo>
                <a:lnTo>
                  <a:pt x="46659" y="56756"/>
                </a:lnTo>
                <a:lnTo>
                  <a:pt x="48361" y="56222"/>
                </a:lnTo>
                <a:lnTo>
                  <a:pt x="48679" y="56057"/>
                </a:lnTo>
                <a:close/>
              </a:path>
              <a:path w="49529" h="67945">
                <a:moveTo>
                  <a:pt x="48958" y="57454"/>
                </a:moveTo>
                <a:lnTo>
                  <a:pt x="48348" y="57746"/>
                </a:lnTo>
                <a:lnTo>
                  <a:pt x="48158" y="57835"/>
                </a:lnTo>
                <a:lnTo>
                  <a:pt x="48387" y="57899"/>
                </a:lnTo>
                <a:lnTo>
                  <a:pt x="48945" y="58166"/>
                </a:lnTo>
                <a:lnTo>
                  <a:pt x="48958" y="57454"/>
                </a:lnTo>
                <a:close/>
              </a:path>
              <a:path w="49529" h="67945">
                <a:moveTo>
                  <a:pt x="49047" y="50787"/>
                </a:moveTo>
                <a:lnTo>
                  <a:pt x="48044" y="51028"/>
                </a:lnTo>
                <a:lnTo>
                  <a:pt x="48044" y="50317"/>
                </a:lnTo>
                <a:lnTo>
                  <a:pt x="47447" y="50609"/>
                </a:lnTo>
                <a:lnTo>
                  <a:pt x="47256" y="50698"/>
                </a:lnTo>
                <a:lnTo>
                  <a:pt x="47485" y="50761"/>
                </a:lnTo>
                <a:lnTo>
                  <a:pt x="48031" y="51028"/>
                </a:lnTo>
                <a:lnTo>
                  <a:pt x="47066" y="51257"/>
                </a:lnTo>
                <a:lnTo>
                  <a:pt x="46367" y="51600"/>
                </a:lnTo>
                <a:lnTo>
                  <a:pt x="48323" y="51142"/>
                </a:lnTo>
                <a:lnTo>
                  <a:pt x="49047" y="50787"/>
                </a:lnTo>
                <a:close/>
              </a:path>
            </a:pathLst>
          </a:custGeom>
          <a:solidFill>
            <a:srgbClr val="B88F51"/>
          </a:solidFill>
        </p:spPr>
        <p:txBody>
          <a:bodyPr wrap="square" lIns="0" tIns="0" rIns="0" bIns="0" rtlCol="0"/>
          <a:lstStyle/>
          <a:p>
            <a:endParaRPr sz="2511"/>
          </a:p>
        </p:txBody>
      </p:sp>
      <p:sp>
        <p:nvSpPr>
          <p:cNvPr id="239" name="bg object 239"/>
          <p:cNvSpPr/>
          <p:nvPr/>
        </p:nvSpPr>
        <p:spPr>
          <a:xfrm>
            <a:off x="7938874" y="276066"/>
            <a:ext cx="10319" cy="13891"/>
          </a:xfrm>
          <a:custGeom>
            <a:avLst/>
            <a:gdLst/>
            <a:ahLst/>
            <a:cxnLst/>
            <a:rect l="l" t="t" r="r" b="b"/>
            <a:pathLst>
              <a:path w="16509" h="22225">
                <a:moveTo>
                  <a:pt x="1295" y="7061"/>
                </a:moveTo>
                <a:lnTo>
                  <a:pt x="800" y="7150"/>
                </a:lnTo>
                <a:lnTo>
                  <a:pt x="546" y="7277"/>
                </a:lnTo>
                <a:lnTo>
                  <a:pt x="393" y="7353"/>
                </a:lnTo>
                <a:lnTo>
                  <a:pt x="876" y="7264"/>
                </a:lnTo>
                <a:lnTo>
                  <a:pt x="1143" y="7137"/>
                </a:lnTo>
                <a:lnTo>
                  <a:pt x="1295" y="7061"/>
                </a:lnTo>
                <a:close/>
              </a:path>
              <a:path w="16509" h="22225">
                <a:moveTo>
                  <a:pt x="1587" y="7785"/>
                </a:moveTo>
                <a:lnTo>
                  <a:pt x="1092" y="7874"/>
                </a:lnTo>
                <a:lnTo>
                  <a:pt x="838" y="8001"/>
                </a:lnTo>
                <a:lnTo>
                  <a:pt x="685" y="8077"/>
                </a:lnTo>
                <a:lnTo>
                  <a:pt x="1181" y="7988"/>
                </a:lnTo>
                <a:lnTo>
                  <a:pt x="1587" y="7785"/>
                </a:lnTo>
                <a:close/>
              </a:path>
              <a:path w="16509" h="22225">
                <a:moveTo>
                  <a:pt x="1612" y="7226"/>
                </a:moveTo>
                <a:lnTo>
                  <a:pt x="901" y="7315"/>
                </a:lnTo>
                <a:lnTo>
                  <a:pt x="622" y="7454"/>
                </a:lnTo>
                <a:lnTo>
                  <a:pt x="254" y="7632"/>
                </a:lnTo>
                <a:lnTo>
                  <a:pt x="965" y="7543"/>
                </a:lnTo>
                <a:lnTo>
                  <a:pt x="1244" y="7404"/>
                </a:lnTo>
                <a:lnTo>
                  <a:pt x="1612" y="7226"/>
                </a:lnTo>
                <a:close/>
              </a:path>
              <a:path w="16509" h="22225">
                <a:moveTo>
                  <a:pt x="2349" y="8534"/>
                </a:moveTo>
                <a:lnTo>
                  <a:pt x="2133" y="7721"/>
                </a:lnTo>
                <a:lnTo>
                  <a:pt x="1498" y="8026"/>
                </a:lnTo>
                <a:lnTo>
                  <a:pt x="1206" y="8166"/>
                </a:lnTo>
                <a:lnTo>
                  <a:pt x="1651" y="8407"/>
                </a:lnTo>
                <a:lnTo>
                  <a:pt x="2349" y="8534"/>
                </a:lnTo>
                <a:close/>
              </a:path>
              <a:path w="16509" h="22225">
                <a:moveTo>
                  <a:pt x="2692" y="4419"/>
                </a:moveTo>
                <a:lnTo>
                  <a:pt x="2463" y="3771"/>
                </a:lnTo>
                <a:lnTo>
                  <a:pt x="1866" y="4064"/>
                </a:lnTo>
                <a:lnTo>
                  <a:pt x="1422" y="4279"/>
                </a:lnTo>
                <a:lnTo>
                  <a:pt x="2032" y="4521"/>
                </a:lnTo>
                <a:lnTo>
                  <a:pt x="2260" y="4635"/>
                </a:lnTo>
                <a:lnTo>
                  <a:pt x="2070" y="4737"/>
                </a:lnTo>
                <a:lnTo>
                  <a:pt x="2070" y="5778"/>
                </a:lnTo>
                <a:lnTo>
                  <a:pt x="1384" y="6121"/>
                </a:lnTo>
                <a:lnTo>
                  <a:pt x="1930" y="5842"/>
                </a:lnTo>
                <a:lnTo>
                  <a:pt x="2070" y="5778"/>
                </a:lnTo>
                <a:lnTo>
                  <a:pt x="2070" y="4737"/>
                </a:lnTo>
                <a:lnTo>
                  <a:pt x="1574" y="4965"/>
                </a:lnTo>
                <a:lnTo>
                  <a:pt x="1104" y="5194"/>
                </a:lnTo>
                <a:lnTo>
                  <a:pt x="1765" y="5461"/>
                </a:lnTo>
                <a:lnTo>
                  <a:pt x="2019" y="5727"/>
                </a:lnTo>
                <a:lnTo>
                  <a:pt x="1549" y="5854"/>
                </a:lnTo>
                <a:lnTo>
                  <a:pt x="1320" y="5943"/>
                </a:lnTo>
                <a:lnTo>
                  <a:pt x="787" y="6146"/>
                </a:lnTo>
                <a:lnTo>
                  <a:pt x="1066" y="6273"/>
                </a:lnTo>
                <a:lnTo>
                  <a:pt x="914" y="6350"/>
                </a:lnTo>
                <a:lnTo>
                  <a:pt x="1574" y="6616"/>
                </a:lnTo>
                <a:lnTo>
                  <a:pt x="1752" y="6794"/>
                </a:lnTo>
                <a:lnTo>
                  <a:pt x="1524" y="6908"/>
                </a:lnTo>
                <a:lnTo>
                  <a:pt x="1803" y="6858"/>
                </a:lnTo>
                <a:lnTo>
                  <a:pt x="2082" y="7124"/>
                </a:lnTo>
                <a:lnTo>
                  <a:pt x="2184" y="6743"/>
                </a:lnTo>
                <a:lnTo>
                  <a:pt x="2425" y="6616"/>
                </a:lnTo>
                <a:lnTo>
                  <a:pt x="2197" y="6667"/>
                </a:lnTo>
                <a:lnTo>
                  <a:pt x="2501" y="5575"/>
                </a:lnTo>
                <a:lnTo>
                  <a:pt x="2336" y="5651"/>
                </a:lnTo>
                <a:lnTo>
                  <a:pt x="2590" y="4787"/>
                </a:lnTo>
                <a:lnTo>
                  <a:pt x="2628" y="4622"/>
                </a:lnTo>
                <a:lnTo>
                  <a:pt x="2692" y="4419"/>
                </a:lnTo>
                <a:close/>
              </a:path>
              <a:path w="16509" h="22225">
                <a:moveTo>
                  <a:pt x="3238" y="9309"/>
                </a:moveTo>
                <a:lnTo>
                  <a:pt x="1244" y="9321"/>
                </a:lnTo>
                <a:lnTo>
                  <a:pt x="0" y="9931"/>
                </a:lnTo>
                <a:lnTo>
                  <a:pt x="2463" y="9677"/>
                </a:lnTo>
                <a:lnTo>
                  <a:pt x="3238" y="9309"/>
                </a:lnTo>
                <a:close/>
              </a:path>
              <a:path w="16509" h="22225">
                <a:moveTo>
                  <a:pt x="3302" y="2298"/>
                </a:moveTo>
                <a:lnTo>
                  <a:pt x="2603" y="2641"/>
                </a:lnTo>
                <a:lnTo>
                  <a:pt x="2463" y="2705"/>
                </a:lnTo>
                <a:lnTo>
                  <a:pt x="2641" y="2755"/>
                </a:lnTo>
                <a:lnTo>
                  <a:pt x="3022" y="3060"/>
                </a:lnTo>
                <a:lnTo>
                  <a:pt x="3302" y="2298"/>
                </a:lnTo>
                <a:close/>
              </a:path>
              <a:path w="16509" h="22225">
                <a:moveTo>
                  <a:pt x="3695" y="3162"/>
                </a:moveTo>
                <a:lnTo>
                  <a:pt x="1714" y="3632"/>
                </a:lnTo>
                <a:lnTo>
                  <a:pt x="1016" y="3975"/>
                </a:lnTo>
                <a:lnTo>
                  <a:pt x="2971" y="3517"/>
                </a:lnTo>
                <a:lnTo>
                  <a:pt x="3695" y="3162"/>
                </a:lnTo>
                <a:close/>
              </a:path>
              <a:path w="16509" h="22225">
                <a:moveTo>
                  <a:pt x="4254" y="10579"/>
                </a:moveTo>
                <a:lnTo>
                  <a:pt x="3556" y="10668"/>
                </a:lnTo>
                <a:lnTo>
                  <a:pt x="3797" y="10541"/>
                </a:lnTo>
                <a:lnTo>
                  <a:pt x="4076" y="10414"/>
                </a:lnTo>
                <a:lnTo>
                  <a:pt x="3467" y="10502"/>
                </a:lnTo>
                <a:lnTo>
                  <a:pt x="3187" y="10642"/>
                </a:lnTo>
                <a:lnTo>
                  <a:pt x="2908" y="10782"/>
                </a:lnTo>
                <a:lnTo>
                  <a:pt x="3505" y="10693"/>
                </a:lnTo>
                <a:lnTo>
                  <a:pt x="3263" y="10807"/>
                </a:lnTo>
                <a:lnTo>
                  <a:pt x="2908" y="10985"/>
                </a:lnTo>
                <a:lnTo>
                  <a:pt x="3581" y="10909"/>
                </a:lnTo>
                <a:lnTo>
                  <a:pt x="3340" y="11023"/>
                </a:lnTo>
                <a:lnTo>
                  <a:pt x="3187" y="11099"/>
                </a:lnTo>
                <a:lnTo>
                  <a:pt x="3670" y="11010"/>
                </a:lnTo>
                <a:lnTo>
                  <a:pt x="3937" y="10883"/>
                </a:lnTo>
                <a:lnTo>
                  <a:pt x="4089" y="10807"/>
                </a:lnTo>
                <a:lnTo>
                  <a:pt x="3606" y="10896"/>
                </a:lnTo>
                <a:lnTo>
                  <a:pt x="3898" y="10756"/>
                </a:lnTo>
                <a:lnTo>
                  <a:pt x="4254" y="10579"/>
                </a:lnTo>
                <a:close/>
              </a:path>
              <a:path w="16509" h="22225">
                <a:moveTo>
                  <a:pt x="4381" y="11112"/>
                </a:moveTo>
                <a:lnTo>
                  <a:pt x="3441" y="11277"/>
                </a:lnTo>
                <a:lnTo>
                  <a:pt x="2362" y="11811"/>
                </a:lnTo>
                <a:lnTo>
                  <a:pt x="4064" y="11277"/>
                </a:lnTo>
                <a:lnTo>
                  <a:pt x="4381" y="11112"/>
                </a:lnTo>
                <a:close/>
              </a:path>
              <a:path w="16509" h="22225">
                <a:moveTo>
                  <a:pt x="4965" y="4673"/>
                </a:moveTo>
                <a:lnTo>
                  <a:pt x="4940" y="4330"/>
                </a:lnTo>
                <a:lnTo>
                  <a:pt x="4597" y="4483"/>
                </a:lnTo>
                <a:lnTo>
                  <a:pt x="4965" y="4673"/>
                </a:lnTo>
                <a:close/>
              </a:path>
              <a:path w="16509" h="22225">
                <a:moveTo>
                  <a:pt x="5067" y="13258"/>
                </a:moveTo>
                <a:lnTo>
                  <a:pt x="4572" y="13347"/>
                </a:lnTo>
                <a:lnTo>
                  <a:pt x="4318" y="13474"/>
                </a:lnTo>
                <a:lnTo>
                  <a:pt x="4165" y="13550"/>
                </a:lnTo>
                <a:lnTo>
                  <a:pt x="4660" y="13462"/>
                </a:lnTo>
                <a:lnTo>
                  <a:pt x="5067" y="13258"/>
                </a:lnTo>
                <a:close/>
              </a:path>
              <a:path w="16509" h="22225">
                <a:moveTo>
                  <a:pt x="5283" y="4813"/>
                </a:moveTo>
                <a:lnTo>
                  <a:pt x="4965" y="4673"/>
                </a:lnTo>
                <a:lnTo>
                  <a:pt x="5029" y="5283"/>
                </a:lnTo>
                <a:lnTo>
                  <a:pt x="5283" y="4813"/>
                </a:lnTo>
                <a:close/>
              </a:path>
              <a:path w="16509" h="22225">
                <a:moveTo>
                  <a:pt x="5321" y="4089"/>
                </a:moveTo>
                <a:lnTo>
                  <a:pt x="4826" y="4178"/>
                </a:lnTo>
                <a:lnTo>
                  <a:pt x="4572" y="4305"/>
                </a:lnTo>
                <a:lnTo>
                  <a:pt x="4419" y="4381"/>
                </a:lnTo>
                <a:lnTo>
                  <a:pt x="4914" y="4292"/>
                </a:lnTo>
                <a:lnTo>
                  <a:pt x="5321" y="4089"/>
                </a:lnTo>
                <a:close/>
              </a:path>
              <a:path w="16509" h="22225">
                <a:moveTo>
                  <a:pt x="5676" y="4152"/>
                </a:moveTo>
                <a:lnTo>
                  <a:pt x="5461" y="3111"/>
                </a:lnTo>
                <a:lnTo>
                  <a:pt x="5067" y="3149"/>
                </a:lnTo>
                <a:lnTo>
                  <a:pt x="4813" y="3276"/>
                </a:lnTo>
                <a:lnTo>
                  <a:pt x="4660" y="3352"/>
                </a:lnTo>
                <a:lnTo>
                  <a:pt x="5143" y="3263"/>
                </a:lnTo>
                <a:lnTo>
                  <a:pt x="4864" y="3403"/>
                </a:lnTo>
                <a:lnTo>
                  <a:pt x="4419" y="3619"/>
                </a:lnTo>
                <a:lnTo>
                  <a:pt x="5029" y="3860"/>
                </a:lnTo>
                <a:lnTo>
                  <a:pt x="5676" y="4152"/>
                </a:lnTo>
                <a:close/>
              </a:path>
              <a:path w="16509" h="22225">
                <a:moveTo>
                  <a:pt x="5930" y="2336"/>
                </a:moveTo>
                <a:lnTo>
                  <a:pt x="5219" y="2679"/>
                </a:lnTo>
                <a:lnTo>
                  <a:pt x="5080" y="2743"/>
                </a:lnTo>
                <a:lnTo>
                  <a:pt x="5257" y="2794"/>
                </a:lnTo>
                <a:lnTo>
                  <a:pt x="5562" y="3060"/>
                </a:lnTo>
                <a:lnTo>
                  <a:pt x="5930" y="2336"/>
                </a:lnTo>
                <a:close/>
              </a:path>
              <a:path w="16509" h="22225">
                <a:moveTo>
                  <a:pt x="6057" y="13487"/>
                </a:moveTo>
                <a:lnTo>
                  <a:pt x="5346" y="13576"/>
                </a:lnTo>
                <a:lnTo>
                  <a:pt x="5067" y="13716"/>
                </a:lnTo>
                <a:lnTo>
                  <a:pt x="4711" y="13893"/>
                </a:lnTo>
                <a:lnTo>
                  <a:pt x="5410" y="13804"/>
                </a:lnTo>
                <a:lnTo>
                  <a:pt x="5689" y="13665"/>
                </a:lnTo>
                <a:lnTo>
                  <a:pt x="6057" y="13487"/>
                </a:lnTo>
                <a:close/>
              </a:path>
              <a:path w="16509" h="22225">
                <a:moveTo>
                  <a:pt x="6515" y="5702"/>
                </a:moveTo>
                <a:lnTo>
                  <a:pt x="4940" y="5918"/>
                </a:lnTo>
                <a:lnTo>
                  <a:pt x="5029" y="5283"/>
                </a:lnTo>
                <a:lnTo>
                  <a:pt x="4800" y="5702"/>
                </a:lnTo>
                <a:lnTo>
                  <a:pt x="4775" y="6489"/>
                </a:lnTo>
                <a:lnTo>
                  <a:pt x="4965" y="6591"/>
                </a:lnTo>
                <a:lnTo>
                  <a:pt x="3860" y="8585"/>
                </a:lnTo>
                <a:lnTo>
                  <a:pt x="4889" y="8394"/>
                </a:lnTo>
                <a:lnTo>
                  <a:pt x="5981" y="7531"/>
                </a:lnTo>
                <a:lnTo>
                  <a:pt x="4711" y="7251"/>
                </a:lnTo>
                <a:lnTo>
                  <a:pt x="4914" y="6819"/>
                </a:lnTo>
                <a:lnTo>
                  <a:pt x="5003" y="6604"/>
                </a:lnTo>
                <a:lnTo>
                  <a:pt x="6172" y="5918"/>
                </a:lnTo>
                <a:lnTo>
                  <a:pt x="6515" y="5702"/>
                </a:lnTo>
                <a:close/>
              </a:path>
              <a:path w="16509" h="22225">
                <a:moveTo>
                  <a:pt x="6692" y="1041"/>
                </a:moveTo>
                <a:lnTo>
                  <a:pt x="6197" y="1130"/>
                </a:lnTo>
                <a:lnTo>
                  <a:pt x="5943" y="1257"/>
                </a:lnTo>
                <a:lnTo>
                  <a:pt x="5791" y="1333"/>
                </a:lnTo>
                <a:lnTo>
                  <a:pt x="6286" y="1244"/>
                </a:lnTo>
                <a:lnTo>
                  <a:pt x="6692" y="1041"/>
                </a:lnTo>
                <a:close/>
              </a:path>
              <a:path w="16509" h="22225">
                <a:moveTo>
                  <a:pt x="7112" y="13931"/>
                </a:moveTo>
                <a:lnTo>
                  <a:pt x="6743" y="12865"/>
                </a:lnTo>
                <a:lnTo>
                  <a:pt x="6159" y="11544"/>
                </a:lnTo>
                <a:lnTo>
                  <a:pt x="5524" y="9944"/>
                </a:lnTo>
                <a:lnTo>
                  <a:pt x="6223" y="8597"/>
                </a:lnTo>
                <a:lnTo>
                  <a:pt x="5092" y="8953"/>
                </a:lnTo>
                <a:lnTo>
                  <a:pt x="5003" y="10274"/>
                </a:lnTo>
                <a:lnTo>
                  <a:pt x="5537" y="11620"/>
                </a:lnTo>
                <a:lnTo>
                  <a:pt x="5600" y="12522"/>
                </a:lnTo>
                <a:lnTo>
                  <a:pt x="4978" y="12598"/>
                </a:lnTo>
                <a:lnTo>
                  <a:pt x="5384" y="12395"/>
                </a:lnTo>
                <a:lnTo>
                  <a:pt x="4889" y="12484"/>
                </a:lnTo>
                <a:lnTo>
                  <a:pt x="4635" y="12611"/>
                </a:lnTo>
                <a:lnTo>
                  <a:pt x="4483" y="12687"/>
                </a:lnTo>
                <a:lnTo>
                  <a:pt x="4953" y="12611"/>
                </a:lnTo>
                <a:lnTo>
                  <a:pt x="4686" y="12738"/>
                </a:lnTo>
                <a:lnTo>
                  <a:pt x="4330" y="12915"/>
                </a:lnTo>
                <a:lnTo>
                  <a:pt x="5029" y="12827"/>
                </a:lnTo>
                <a:lnTo>
                  <a:pt x="5308" y="12687"/>
                </a:lnTo>
                <a:lnTo>
                  <a:pt x="5600" y="12547"/>
                </a:lnTo>
                <a:lnTo>
                  <a:pt x="5651" y="13233"/>
                </a:lnTo>
                <a:lnTo>
                  <a:pt x="7112" y="13931"/>
                </a:lnTo>
                <a:close/>
              </a:path>
              <a:path w="16509" h="22225">
                <a:moveTo>
                  <a:pt x="7213" y="3962"/>
                </a:moveTo>
                <a:lnTo>
                  <a:pt x="6718" y="4051"/>
                </a:lnTo>
                <a:lnTo>
                  <a:pt x="6464" y="4178"/>
                </a:lnTo>
                <a:lnTo>
                  <a:pt x="6311" y="4254"/>
                </a:lnTo>
                <a:lnTo>
                  <a:pt x="6807" y="4165"/>
                </a:lnTo>
                <a:lnTo>
                  <a:pt x="7213" y="3962"/>
                </a:lnTo>
                <a:close/>
              </a:path>
              <a:path w="16509" h="22225">
                <a:moveTo>
                  <a:pt x="7531" y="7658"/>
                </a:moveTo>
                <a:lnTo>
                  <a:pt x="6921" y="7747"/>
                </a:lnTo>
                <a:lnTo>
                  <a:pt x="6642" y="7886"/>
                </a:lnTo>
                <a:lnTo>
                  <a:pt x="6362" y="8026"/>
                </a:lnTo>
                <a:lnTo>
                  <a:pt x="6972" y="7924"/>
                </a:lnTo>
                <a:lnTo>
                  <a:pt x="7251" y="7785"/>
                </a:lnTo>
                <a:lnTo>
                  <a:pt x="7531" y="7658"/>
                </a:lnTo>
                <a:close/>
              </a:path>
              <a:path w="16509" h="22225">
                <a:moveTo>
                  <a:pt x="7594" y="8178"/>
                </a:moveTo>
                <a:lnTo>
                  <a:pt x="7099" y="8267"/>
                </a:lnTo>
                <a:lnTo>
                  <a:pt x="6845" y="8394"/>
                </a:lnTo>
                <a:lnTo>
                  <a:pt x="6692" y="8470"/>
                </a:lnTo>
                <a:lnTo>
                  <a:pt x="7188" y="8382"/>
                </a:lnTo>
                <a:lnTo>
                  <a:pt x="7594" y="8178"/>
                </a:lnTo>
                <a:close/>
              </a:path>
              <a:path w="16509" h="22225">
                <a:moveTo>
                  <a:pt x="7708" y="3581"/>
                </a:moveTo>
                <a:lnTo>
                  <a:pt x="7213" y="3670"/>
                </a:lnTo>
                <a:lnTo>
                  <a:pt x="6959" y="3797"/>
                </a:lnTo>
                <a:lnTo>
                  <a:pt x="6807" y="3873"/>
                </a:lnTo>
                <a:lnTo>
                  <a:pt x="7289" y="3784"/>
                </a:lnTo>
                <a:lnTo>
                  <a:pt x="7556" y="3657"/>
                </a:lnTo>
                <a:lnTo>
                  <a:pt x="7708" y="3581"/>
                </a:lnTo>
                <a:close/>
              </a:path>
              <a:path w="16509" h="22225">
                <a:moveTo>
                  <a:pt x="7785" y="3289"/>
                </a:moveTo>
                <a:lnTo>
                  <a:pt x="6832" y="3454"/>
                </a:lnTo>
                <a:lnTo>
                  <a:pt x="5753" y="3987"/>
                </a:lnTo>
                <a:lnTo>
                  <a:pt x="7454" y="3454"/>
                </a:lnTo>
                <a:lnTo>
                  <a:pt x="7785" y="3289"/>
                </a:lnTo>
                <a:close/>
              </a:path>
              <a:path w="16509" h="22225">
                <a:moveTo>
                  <a:pt x="8039" y="2413"/>
                </a:moveTo>
                <a:lnTo>
                  <a:pt x="7429" y="2514"/>
                </a:lnTo>
                <a:lnTo>
                  <a:pt x="7150" y="2641"/>
                </a:lnTo>
                <a:lnTo>
                  <a:pt x="6870" y="2781"/>
                </a:lnTo>
                <a:lnTo>
                  <a:pt x="7480" y="2679"/>
                </a:lnTo>
                <a:lnTo>
                  <a:pt x="7759" y="2540"/>
                </a:lnTo>
                <a:lnTo>
                  <a:pt x="8039" y="2413"/>
                </a:lnTo>
                <a:close/>
              </a:path>
              <a:path w="16509" h="22225">
                <a:moveTo>
                  <a:pt x="8178" y="17411"/>
                </a:moveTo>
                <a:lnTo>
                  <a:pt x="7569" y="17513"/>
                </a:lnTo>
                <a:lnTo>
                  <a:pt x="7289" y="17640"/>
                </a:lnTo>
                <a:lnTo>
                  <a:pt x="7010" y="17780"/>
                </a:lnTo>
                <a:lnTo>
                  <a:pt x="7620" y="17678"/>
                </a:lnTo>
                <a:lnTo>
                  <a:pt x="7899" y="17538"/>
                </a:lnTo>
                <a:lnTo>
                  <a:pt x="8178" y="17411"/>
                </a:lnTo>
                <a:close/>
              </a:path>
              <a:path w="16509" h="22225">
                <a:moveTo>
                  <a:pt x="8242" y="2667"/>
                </a:moveTo>
                <a:lnTo>
                  <a:pt x="7531" y="2755"/>
                </a:lnTo>
                <a:lnTo>
                  <a:pt x="7251" y="2895"/>
                </a:lnTo>
                <a:lnTo>
                  <a:pt x="6896" y="3073"/>
                </a:lnTo>
                <a:lnTo>
                  <a:pt x="7594" y="2984"/>
                </a:lnTo>
                <a:lnTo>
                  <a:pt x="7874" y="2844"/>
                </a:lnTo>
                <a:lnTo>
                  <a:pt x="8242" y="2667"/>
                </a:lnTo>
                <a:close/>
              </a:path>
              <a:path w="16509" h="22225">
                <a:moveTo>
                  <a:pt x="8382" y="3530"/>
                </a:moveTo>
                <a:lnTo>
                  <a:pt x="7086" y="4089"/>
                </a:lnTo>
                <a:lnTo>
                  <a:pt x="6934" y="4152"/>
                </a:lnTo>
                <a:lnTo>
                  <a:pt x="7188" y="4229"/>
                </a:lnTo>
                <a:lnTo>
                  <a:pt x="6540" y="4876"/>
                </a:lnTo>
                <a:lnTo>
                  <a:pt x="6934" y="5067"/>
                </a:lnTo>
                <a:lnTo>
                  <a:pt x="6959" y="5410"/>
                </a:lnTo>
                <a:lnTo>
                  <a:pt x="6985" y="5626"/>
                </a:lnTo>
                <a:lnTo>
                  <a:pt x="6565" y="7112"/>
                </a:lnTo>
                <a:lnTo>
                  <a:pt x="7366" y="5727"/>
                </a:lnTo>
                <a:lnTo>
                  <a:pt x="7137" y="4737"/>
                </a:lnTo>
                <a:lnTo>
                  <a:pt x="7226" y="4432"/>
                </a:lnTo>
                <a:lnTo>
                  <a:pt x="8382" y="3530"/>
                </a:lnTo>
                <a:close/>
              </a:path>
              <a:path w="16509" h="22225">
                <a:moveTo>
                  <a:pt x="8648" y="13385"/>
                </a:moveTo>
                <a:lnTo>
                  <a:pt x="7112" y="13931"/>
                </a:lnTo>
                <a:lnTo>
                  <a:pt x="6477" y="14516"/>
                </a:lnTo>
                <a:lnTo>
                  <a:pt x="6616" y="14630"/>
                </a:lnTo>
                <a:lnTo>
                  <a:pt x="7239" y="14020"/>
                </a:lnTo>
                <a:lnTo>
                  <a:pt x="8648" y="13385"/>
                </a:lnTo>
                <a:close/>
              </a:path>
              <a:path w="16509" h="22225">
                <a:moveTo>
                  <a:pt x="9398" y="1282"/>
                </a:moveTo>
                <a:lnTo>
                  <a:pt x="8902" y="1371"/>
                </a:lnTo>
                <a:lnTo>
                  <a:pt x="8648" y="1498"/>
                </a:lnTo>
                <a:lnTo>
                  <a:pt x="8496" y="1574"/>
                </a:lnTo>
                <a:lnTo>
                  <a:pt x="8991" y="1485"/>
                </a:lnTo>
                <a:lnTo>
                  <a:pt x="9398" y="1282"/>
                </a:lnTo>
                <a:close/>
              </a:path>
              <a:path w="16509" h="22225">
                <a:moveTo>
                  <a:pt x="9461" y="16319"/>
                </a:moveTo>
                <a:lnTo>
                  <a:pt x="5842" y="16573"/>
                </a:lnTo>
                <a:lnTo>
                  <a:pt x="4559" y="17195"/>
                </a:lnTo>
                <a:lnTo>
                  <a:pt x="4991" y="17145"/>
                </a:lnTo>
                <a:lnTo>
                  <a:pt x="5156" y="17233"/>
                </a:lnTo>
                <a:lnTo>
                  <a:pt x="5600" y="17678"/>
                </a:lnTo>
                <a:lnTo>
                  <a:pt x="5740" y="17043"/>
                </a:lnTo>
                <a:lnTo>
                  <a:pt x="8877" y="16598"/>
                </a:lnTo>
                <a:lnTo>
                  <a:pt x="7747" y="17157"/>
                </a:lnTo>
                <a:lnTo>
                  <a:pt x="9461" y="16319"/>
                </a:lnTo>
                <a:close/>
              </a:path>
              <a:path w="16509" h="22225">
                <a:moveTo>
                  <a:pt x="9537" y="14859"/>
                </a:moveTo>
                <a:lnTo>
                  <a:pt x="7162" y="14909"/>
                </a:lnTo>
                <a:lnTo>
                  <a:pt x="6629" y="15176"/>
                </a:lnTo>
                <a:lnTo>
                  <a:pt x="6756" y="14897"/>
                </a:lnTo>
                <a:lnTo>
                  <a:pt x="7442" y="14732"/>
                </a:lnTo>
                <a:lnTo>
                  <a:pt x="8166" y="14376"/>
                </a:lnTo>
                <a:lnTo>
                  <a:pt x="6845" y="14693"/>
                </a:lnTo>
                <a:lnTo>
                  <a:pt x="6908" y="14554"/>
                </a:lnTo>
                <a:lnTo>
                  <a:pt x="6629" y="14744"/>
                </a:lnTo>
                <a:lnTo>
                  <a:pt x="6210" y="14846"/>
                </a:lnTo>
                <a:lnTo>
                  <a:pt x="6210" y="15024"/>
                </a:lnTo>
                <a:lnTo>
                  <a:pt x="6210" y="14846"/>
                </a:lnTo>
                <a:lnTo>
                  <a:pt x="5994" y="13614"/>
                </a:lnTo>
                <a:lnTo>
                  <a:pt x="5181" y="14008"/>
                </a:lnTo>
                <a:lnTo>
                  <a:pt x="4178" y="14503"/>
                </a:lnTo>
                <a:lnTo>
                  <a:pt x="3568" y="14846"/>
                </a:lnTo>
                <a:lnTo>
                  <a:pt x="3365" y="14947"/>
                </a:lnTo>
                <a:lnTo>
                  <a:pt x="3619" y="14998"/>
                </a:lnTo>
                <a:lnTo>
                  <a:pt x="4064" y="15443"/>
                </a:lnTo>
                <a:lnTo>
                  <a:pt x="4279" y="14541"/>
                </a:lnTo>
                <a:lnTo>
                  <a:pt x="5511" y="14909"/>
                </a:lnTo>
                <a:lnTo>
                  <a:pt x="5651" y="15113"/>
                </a:lnTo>
                <a:lnTo>
                  <a:pt x="5486" y="15189"/>
                </a:lnTo>
                <a:lnTo>
                  <a:pt x="5689" y="15151"/>
                </a:lnTo>
                <a:lnTo>
                  <a:pt x="5803" y="15303"/>
                </a:lnTo>
                <a:lnTo>
                  <a:pt x="4140" y="16408"/>
                </a:lnTo>
                <a:lnTo>
                  <a:pt x="6134" y="15760"/>
                </a:lnTo>
                <a:lnTo>
                  <a:pt x="6769" y="15557"/>
                </a:lnTo>
                <a:lnTo>
                  <a:pt x="6489" y="15506"/>
                </a:lnTo>
                <a:lnTo>
                  <a:pt x="8826" y="15201"/>
                </a:lnTo>
                <a:lnTo>
                  <a:pt x="9537" y="14859"/>
                </a:lnTo>
                <a:close/>
              </a:path>
              <a:path w="16509" h="22225">
                <a:moveTo>
                  <a:pt x="9537" y="0"/>
                </a:moveTo>
                <a:lnTo>
                  <a:pt x="8839" y="342"/>
                </a:lnTo>
                <a:lnTo>
                  <a:pt x="8699" y="406"/>
                </a:lnTo>
                <a:lnTo>
                  <a:pt x="8877" y="457"/>
                </a:lnTo>
                <a:lnTo>
                  <a:pt x="9258" y="762"/>
                </a:lnTo>
                <a:lnTo>
                  <a:pt x="9537" y="0"/>
                </a:lnTo>
                <a:close/>
              </a:path>
              <a:path w="16509" h="22225">
                <a:moveTo>
                  <a:pt x="10312" y="5956"/>
                </a:moveTo>
                <a:lnTo>
                  <a:pt x="10020" y="6096"/>
                </a:lnTo>
                <a:lnTo>
                  <a:pt x="10287" y="6299"/>
                </a:lnTo>
                <a:lnTo>
                  <a:pt x="10312" y="5956"/>
                </a:lnTo>
                <a:close/>
              </a:path>
              <a:path w="16509" h="22225">
                <a:moveTo>
                  <a:pt x="10947" y="6299"/>
                </a:moveTo>
                <a:lnTo>
                  <a:pt x="10744" y="6184"/>
                </a:lnTo>
                <a:lnTo>
                  <a:pt x="10566" y="6299"/>
                </a:lnTo>
                <a:lnTo>
                  <a:pt x="10553" y="6515"/>
                </a:lnTo>
                <a:lnTo>
                  <a:pt x="10909" y="6362"/>
                </a:lnTo>
                <a:close/>
              </a:path>
              <a:path w="16509" h="22225">
                <a:moveTo>
                  <a:pt x="11239" y="7416"/>
                </a:moveTo>
                <a:lnTo>
                  <a:pt x="10998" y="7327"/>
                </a:lnTo>
                <a:lnTo>
                  <a:pt x="10604" y="6604"/>
                </a:lnTo>
                <a:lnTo>
                  <a:pt x="8470" y="8343"/>
                </a:lnTo>
                <a:lnTo>
                  <a:pt x="10934" y="7924"/>
                </a:lnTo>
                <a:lnTo>
                  <a:pt x="11150" y="7670"/>
                </a:lnTo>
                <a:lnTo>
                  <a:pt x="11239" y="7416"/>
                </a:lnTo>
                <a:close/>
              </a:path>
              <a:path w="16509" h="22225">
                <a:moveTo>
                  <a:pt x="11239" y="4279"/>
                </a:moveTo>
                <a:lnTo>
                  <a:pt x="10744" y="4368"/>
                </a:lnTo>
                <a:lnTo>
                  <a:pt x="10490" y="4495"/>
                </a:lnTo>
                <a:lnTo>
                  <a:pt x="10337" y="4572"/>
                </a:lnTo>
                <a:lnTo>
                  <a:pt x="10820" y="4483"/>
                </a:lnTo>
                <a:lnTo>
                  <a:pt x="11087" y="4356"/>
                </a:lnTo>
                <a:lnTo>
                  <a:pt x="11239" y="4279"/>
                </a:lnTo>
                <a:close/>
              </a:path>
              <a:path w="16509" h="22225">
                <a:moveTo>
                  <a:pt x="11353" y="1790"/>
                </a:moveTo>
                <a:lnTo>
                  <a:pt x="11239" y="990"/>
                </a:lnTo>
                <a:lnTo>
                  <a:pt x="10541" y="1333"/>
                </a:lnTo>
                <a:lnTo>
                  <a:pt x="10350" y="1422"/>
                </a:lnTo>
                <a:lnTo>
                  <a:pt x="9639" y="1511"/>
                </a:lnTo>
                <a:lnTo>
                  <a:pt x="9359" y="1651"/>
                </a:lnTo>
                <a:lnTo>
                  <a:pt x="9004" y="1828"/>
                </a:lnTo>
                <a:lnTo>
                  <a:pt x="9702" y="1739"/>
                </a:lnTo>
                <a:lnTo>
                  <a:pt x="9994" y="1600"/>
                </a:lnTo>
                <a:lnTo>
                  <a:pt x="10680" y="1676"/>
                </a:lnTo>
                <a:lnTo>
                  <a:pt x="11353" y="1790"/>
                </a:lnTo>
                <a:close/>
              </a:path>
              <a:path w="16509" h="22225">
                <a:moveTo>
                  <a:pt x="12026" y="21094"/>
                </a:moveTo>
                <a:lnTo>
                  <a:pt x="9956" y="21056"/>
                </a:lnTo>
                <a:lnTo>
                  <a:pt x="9639" y="20523"/>
                </a:lnTo>
                <a:lnTo>
                  <a:pt x="9994" y="20320"/>
                </a:lnTo>
                <a:lnTo>
                  <a:pt x="9486" y="20015"/>
                </a:lnTo>
                <a:lnTo>
                  <a:pt x="9347" y="19697"/>
                </a:lnTo>
                <a:lnTo>
                  <a:pt x="9677" y="19545"/>
                </a:lnTo>
                <a:lnTo>
                  <a:pt x="9321" y="19608"/>
                </a:lnTo>
                <a:lnTo>
                  <a:pt x="9359" y="18389"/>
                </a:lnTo>
                <a:lnTo>
                  <a:pt x="8953" y="18592"/>
                </a:lnTo>
                <a:lnTo>
                  <a:pt x="9004" y="17500"/>
                </a:lnTo>
                <a:lnTo>
                  <a:pt x="8394" y="17792"/>
                </a:lnTo>
                <a:lnTo>
                  <a:pt x="8610" y="17233"/>
                </a:lnTo>
                <a:lnTo>
                  <a:pt x="7912" y="17576"/>
                </a:lnTo>
                <a:lnTo>
                  <a:pt x="7772" y="17640"/>
                </a:lnTo>
                <a:lnTo>
                  <a:pt x="7950" y="17691"/>
                </a:lnTo>
                <a:lnTo>
                  <a:pt x="8191" y="17894"/>
                </a:lnTo>
                <a:lnTo>
                  <a:pt x="8064" y="17957"/>
                </a:lnTo>
                <a:lnTo>
                  <a:pt x="7531" y="18224"/>
                </a:lnTo>
                <a:lnTo>
                  <a:pt x="8280" y="18567"/>
                </a:lnTo>
                <a:lnTo>
                  <a:pt x="8559" y="18783"/>
                </a:lnTo>
                <a:lnTo>
                  <a:pt x="8420" y="18846"/>
                </a:lnTo>
                <a:lnTo>
                  <a:pt x="7886" y="19113"/>
                </a:lnTo>
                <a:lnTo>
                  <a:pt x="8636" y="19456"/>
                </a:lnTo>
                <a:lnTo>
                  <a:pt x="8940" y="19697"/>
                </a:lnTo>
                <a:lnTo>
                  <a:pt x="8788" y="19773"/>
                </a:lnTo>
                <a:lnTo>
                  <a:pt x="8509" y="19913"/>
                </a:lnTo>
                <a:lnTo>
                  <a:pt x="9105" y="19824"/>
                </a:lnTo>
                <a:lnTo>
                  <a:pt x="8928" y="20116"/>
                </a:lnTo>
                <a:lnTo>
                  <a:pt x="8356" y="20815"/>
                </a:lnTo>
                <a:lnTo>
                  <a:pt x="9194" y="21005"/>
                </a:lnTo>
                <a:lnTo>
                  <a:pt x="9639" y="21767"/>
                </a:lnTo>
                <a:lnTo>
                  <a:pt x="10896" y="21780"/>
                </a:lnTo>
                <a:lnTo>
                  <a:pt x="12026" y="21094"/>
                </a:lnTo>
                <a:close/>
              </a:path>
              <a:path w="16509" h="22225">
                <a:moveTo>
                  <a:pt x="12103" y="2184"/>
                </a:moveTo>
                <a:lnTo>
                  <a:pt x="10591" y="2197"/>
                </a:lnTo>
                <a:lnTo>
                  <a:pt x="10769" y="1981"/>
                </a:lnTo>
                <a:lnTo>
                  <a:pt x="8890" y="2273"/>
                </a:lnTo>
                <a:lnTo>
                  <a:pt x="9080" y="2603"/>
                </a:lnTo>
                <a:lnTo>
                  <a:pt x="8864" y="2806"/>
                </a:lnTo>
                <a:lnTo>
                  <a:pt x="9144" y="2781"/>
                </a:lnTo>
                <a:lnTo>
                  <a:pt x="9385" y="3340"/>
                </a:lnTo>
                <a:lnTo>
                  <a:pt x="9410" y="3581"/>
                </a:lnTo>
                <a:lnTo>
                  <a:pt x="8572" y="4940"/>
                </a:lnTo>
                <a:lnTo>
                  <a:pt x="8978" y="5588"/>
                </a:lnTo>
                <a:lnTo>
                  <a:pt x="9080" y="5829"/>
                </a:lnTo>
                <a:lnTo>
                  <a:pt x="7200" y="6502"/>
                </a:lnTo>
                <a:lnTo>
                  <a:pt x="6527" y="7340"/>
                </a:lnTo>
                <a:lnTo>
                  <a:pt x="6146" y="7937"/>
                </a:lnTo>
                <a:lnTo>
                  <a:pt x="4889" y="8394"/>
                </a:lnTo>
                <a:lnTo>
                  <a:pt x="4508" y="8737"/>
                </a:lnTo>
                <a:lnTo>
                  <a:pt x="4127" y="8928"/>
                </a:lnTo>
                <a:lnTo>
                  <a:pt x="4711" y="8839"/>
                </a:lnTo>
                <a:lnTo>
                  <a:pt x="4470" y="8953"/>
                </a:lnTo>
                <a:lnTo>
                  <a:pt x="4318" y="9029"/>
                </a:lnTo>
                <a:lnTo>
                  <a:pt x="4813" y="8940"/>
                </a:lnTo>
                <a:lnTo>
                  <a:pt x="5219" y="8737"/>
                </a:lnTo>
                <a:lnTo>
                  <a:pt x="4737" y="8826"/>
                </a:lnTo>
                <a:lnTo>
                  <a:pt x="5016" y="8686"/>
                </a:lnTo>
                <a:lnTo>
                  <a:pt x="5295" y="8559"/>
                </a:lnTo>
                <a:lnTo>
                  <a:pt x="4851" y="8623"/>
                </a:lnTo>
                <a:lnTo>
                  <a:pt x="6083" y="8026"/>
                </a:lnTo>
                <a:lnTo>
                  <a:pt x="5892" y="8331"/>
                </a:lnTo>
                <a:lnTo>
                  <a:pt x="8483" y="6337"/>
                </a:lnTo>
                <a:lnTo>
                  <a:pt x="8242" y="6540"/>
                </a:lnTo>
                <a:lnTo>
                  <a:pt x="9118" y="6515"/>
                </a:lnTo>
                <a:lnTo>
                  <a:pt x="10020" y="6096"/>
                </a:lnTo>
                <a:lnTo>
                  <a:pt x="9652" y="5829"/>
                </a:lnTo>
                <a:lnTo>
                  <a:pt x="9499" y="4889"/>
                </a:lnTo>
                <a:lnTo>
                  <a:pt x="9677" y="4445"/>
                </a:lnTo>
                <a:lnTo>
                  <a:pt x="9436" y="3022"/>
                </a:lnTo>
                <a:lnTo>
                  <a:pt x="9639" y="4076"/>
                </a:lnTo>
                <a:lnTo>
                  <a:pt x="11214" y="4254"/>
                </a:lnTo>
                <a:lnTo>
                  <a:pt x="10553" y="3581"/>
                </a:lnTo>
                <a:lnTo>
                  <a:pt x="10655" y="3378"/>
                </a:lnTo>
                <a:lnTo>
                  <a:pt x="10579" y="3022"/>
                </a:lnTo>
                <a:lnTo>
                  <a:pt x="10134" y="2755"/>
                </a:lnTo>
                <a:lnTo>
                  <a:pt x="11341" y="2552"/>
                </a:lnTo>
                <a:lnTo>
                  <a:pt x="12103" y="2184"/>
                </a:lnTo>
                <a:close/>
              </a:path>
              <a:path w="16509" h="22225">
                <a:moveTo>
                  <a:pt x="12814" y="4889"/>
                </a:moveTo>
                <a:lnTo>
                  <a:pt x="10096" y="4927"/>
                </a:lnTo>
                <a:lnTo>
                  <a:pt x="10325" y="5588"/>
                </a:lnTo>
                <a:lnTo>
                  <a:pt x="10312" y="5956"/>
                </a:lnTo>
                <a:lnTo>
                  <a:pt x="10744" y="6184"/>
                </a:lnTo>
                <a:lnTo>
                  <a:pt x="11112" y="5956"/>
                </a:lnTo>
                <a:lnTo>
                  <a:pt x="12814" y="4889"/>
                </a:lnTo>
                <a:close/>
              </a:path>
              <a:path w="16509" h="22225">
                <a:moveTo>
                  <a:pt x="16357" y="11836"/>
                </a:moveTo>
                <a:lnTo>
                  <a:pt x="15748" y="11938"/>
                </a:lnTo>
                <a:lnTo>
                  <a:pt x="15468" y="12065"/>
                </a:lnTo>
                <a:lnTo>
                  <a:pt x="15189" y="12204"/>
                </a:lnTo>
                <a:lnTo>
                  <a:pt x="15811" y="12103"/>
                </a:lnTo>
                <a:lnTo>
                  <a:pt x="16078" y="11963"/>
                </a:lnTo>
                <a:lnTo>
                  <a:pt x="16357" y="11836"/>
                </a:lnTo>
                <a:close/>
              </a:path>
            </a:pathLst>
          </a:custGeom>
          <a:solidFill>
            <a:srgbClr val="B88F51"/>
          </a:solidFill>
        </p:spPr>
        <p:txBody>
          <a:bodyPr wrap="square" lIns="0" tIns="0" rIns="0" bIns="0" rtlCol="0"/>
          <a:lstStyle/>
          <a:p>
            <a:endParaRPr sz="2511"/>
          </a:p>
        </p:txBody>
      </p:sp>
      <p:sp>
        <p:nvSpPr>
          <p:cNvPr id="240" name="bg object 240"/>
          <p:cNvSpPr/>
          <p:nvPr/>
        </p:nvSpPr>
        <p:spPr>
          <a:xfrm>
            <a:off x="7937461" y="281178"/>
            <a:ext cx="34131" cy="50403"/>
          </a:xfrm>
          <a:custGeom>
            <a:avLst/>
            <a:gdLst/>
            <a:ahLst/>
            <a:cxnLst/>
            <a:rect l="l" t="t" r="r" b="b"/>
            <a:pathLst>
              <a:path w="54609" h="80645">
                <a:moveTo>
                  <a:pt x="1295" y="1003"/>
                </a:moveTo>
                <a:lnTo>
                  <a:pt x="749" y="1104"/>
                </a:lnTo>
                <a:lnTo>
                  <a:pt x="914" y="381"/>
                </a:lnTo>
                <a:lnTo>
                  <a:pt x="203" y="736"/>
                </a:lnTo>
                <a:lnTo>
                  <a:pt x="0" y="838"/>
                </a:lnTo>
                <a:lnTo>
                  <a:pt x="254" y="889"/>
                </a:lnTo>
                <a:lnTo>
                  <a:pt x="533" y="1181"/>
                </a:lnTo>
                <a:lnTo>
                  <a:pt x="406" y="1244"/>
                </a:lnTo>
                <a:lnTo>
                  <a:pt x="127" y="1384"/>
                </a:lnTo>
                <a:lnTo>
                  <a:pt x="660" y="1308"/>
                </a:lnTo>
                <a:lnTo>
                  <a:pt x="1016" y="1143"/>
                </a:lnTo>
                <a:lnTo>
                  <a:pt x="1295" y="1003"/>
                </a:lnTo>
                <a:close/>
              </a:path>
              <a:path w="54609" h="80645">
                <a:moveTo>
                  <a:pt x="1587" y="4660"/>
                </a:moveTo>
                <a:lnTo>
                  <a:pt x="647" y="5118"/>
                </a:lnTo>
                <a:lnTo>
                  <a:pt x="114" y="5372"/>
                </a:lnTo>
                <a:lnTo>
                  <a:pt x="863" y="5727"/>
                </a:lnTo>
                <a:lnTo>
                  <a:pt x="1524" y="6197"/>
                </a:lnTo>
                <a:lnTo>
                  <a:pt x="1587" y="4660"/>
                </a:lnTo>
                <a:close/>
              </a:path>
              <a:path w="54609" h="80645">
                <a:moveTo>
                  <a:pt x="2159" y="6794"/>
                </a:moveTo>
                <a:lnTo>
                  <a:pt x="1663" y="6883"/>
                </a:lnTo>
                <a:lnTo>
                  <a:pt x="1409" y="7010"/>
                </a:lnTo>
                <a:lnTo>
                  <a:pt x="1257" y="7086"/>
                </a:lnTo>
                <a:lnTo>
                  <a:pt x="1752" y="6997"/>
                </a:lnTo>
                <a:lnTo>
                  <a:pt x="2159" y="6794"/>
                </a:lnTo>
                <a:close/>
              </a:path>
              <a:path w="54609" h="80645">
                <a:moveTo>
                  <a:pt x="2552" y="7416"/>
                </a:moveTo>
                <a:lnTo>
                  <a:pt x="1943" y="7505"/>
                </a:lnTo>
                <a:lnTo>
                  <a:pt x="1663" y="7645"/>
                </a:lnTo>
                <a:lnTo>
                  <a:pt x="1384" y="7785"/>
                </a:lnTo>
                <a:lnTo>
                  <a:pt x="2006" y="7683"/>
                </a:lnTo>
                <a:lnTo>
                  <a:pt x="2273" y="7543"/>
                </a:lnTo>
                <a:lnTo>
                  <a:pt x="2552" y="7416"/>
                </a:lnTo>
                <a:close/>
              </a:path>
              <a:path w="54609" h="80645">
                <a:moveTo>
                  <a:pt x="3594" y="1866"/>
                </a:moveTo>
                <a:lnTo>
                  <a:pt x="2984" y="1955"/>
                </a:lnTo>
                <a:lnTo>
                  <a:pt x="2705" y="2095"/>
                </a:lnTo>
                <a:lnTo>
                  <a:pt x="2425" y="2235"/>
                </a:lnTo>
                <a:lnTo>
                  <a:pt x="3035" y="2133"/>
                </a:lnTo>
                <a:lnTo>
                  <a:pt x="3314" y="1993"/>
                </a:lnTo>
                <a:lnTo>
                  <a:pt x="3594" y="1866"/>
                </a:lnTo>
                <a:close/>
              </a:path>
              <a:path w="54609" h="80645">
                <a:moveTo>
                  <a:pt x="3657" y="762"/>
                </a:moveTo>
                <a:lnTo>
                  <a:pt x="3162" y="850"/>
                </a:lnTo>
                <a:lnTo>
                  <a:pt x="2908" y="977"/>
                </a:lnTo>
                <a:lnTo>
                  <a:pt x="2755" y="1054"/>
                </a:lnTo>
                <a:lnTo>
                  <a:pt x="3238" y="965"/>
                </a:lnTo>
                <a:lnTo>
                  <a:pt x="3505" y="838"/>
                </a:lnTo>
                <a:lnTo>
                  <a:pt x="3657" y="762"/>
                </a:lnTo>
                <a:close/>
              </a:path>
              <a:path w="54609" h="80645">
                <a:moveTo>
                  <a:pt x="3695" y="495"/>
                </a:moveTo>
                <a:lnTo>
                  <a:pt x="3136" y="596"/>
                </a:lnTo>
                <a:lnTo>
                  <a:pt x="3352" y="0"/>
                </a:lnTo>
                <a:lnTo>
                  <a:pt x="2654" y="342"/>
                </a:lnTo>
                <a:lnTo>
                  <a:pt x="2514" y="406"/>
                </a:lnTo>
                <a:lnTo>
                  <a:pt x="2692" y="457"/>
                </a:lnTo>
                <a:lnTo>
                  <a:pt x="2933" y="673"/>
                </a:lnTo>
                <a:lnTo>
                  <a:pt x="2806" y="723"/>
                </a:lnTo>
                <a:lnTo>
                  <a:pt x="2527" y="863"/>
                </a:lnTo>
                <a:lnTo>
                  <a:pt x="3136" y="762"/>
                </a:lnTo>
                <a:lnTo>
                  <a:pt x="3416" y="622"/>
                </a:lnTo>
                <a:lnTo>
                  <a:pt x="3695" y="495"/>
                </a:lnTo>
                <a:close/>
              </a:path>
              <a:path w="54609" h="80645">
                <a:moveTo>
                  <a:pt x="4102" y="5511"/>
                </a:moveTo>
                <a:lnTo>
                  <a:pt x="3873" y="5054"/>
                </a:lnTo>
                <a:lnTo>
                  <a:pt x="3759" y="4851"/>
                </a:lnTo>
                <a:lnTo>
                  <a:pt x="3454" y="5600"/>
                </a:lnTo>
                <a:lnTo>
                  <a:pt x="4102" y="5511"/>
                </a:lnTo>
                <a:close/>
              </a:path>
              <a:path w="54609" h="80645">
                <a:moveTo>
                  <a:pt x="4140" y="3873"/>
                </a:moveTo>
                <a:lnTo>
                  <a:pt x="3924" y="3949"/>
                </a:lnTo>
                <a:lnTo>
                  <a:pt x="2717" y="4381"/>
                </a:lnTo>
                <a:lnTo>
                  <a:pt x="3759" y="4851"/>
                </a:lnTo>
                <a:lnTo>
                  <a:pt x="4114" y="3949"/>
                </a:lnTo>
                <a:close/>
              </a:path>
              <a:path w="54609" h="80645">
                <a:moveTo>
                  <a:pt x="4178" y="2374"/>
                </a:moveTo>
                <a:lnTo>
                  <a:pt x="3581" y="2667"/>
                </a:lnTo>
                <a:lnTo>
                  <a:pt x="3390" y="2755"/>
                </a:lnTo>
                <a:lnTo>
                  <a:pt x="3619" y="2819"/>
                </a:lnTo>
                <a:lnTo>
                  <a:pt x="4178" y="3086"/>
                </a:lnTo>
                <a:lnTo>
                  <a:pt x="4178" y="2374"/>
                </a:lnTo>
                <a:close/>
              </a:path>
              <a:path w="54609" h="80645">
                <a:moveTo>
                  <a:pt x="5245" y="3238"/>
                </a:moveTo>
                <a:lnTo>
                  <a:pt x="4279" y="3086"/>
                </a:lnTo>
                <a:lnTo>
                  <a:pt x="3784" y="3175"/>
                </a:lnTo>
                <a:lnTo>
                  <a:pt x="2743" y="3365"/>
                </a:lnTo>
                <a:lnTo>
                  <a:pt x="3086" y="4165"/>
                </a:lnTo>
                <a:lnTo>
                  <a:pt x="4025" y="3771"/>
                </a:lnTo>
                <a:lnTo>
                  <a:pt x="5245" y="3238"/>
                </a:lnTo>
                <a:close/>
              </a:path>
              <a:path w="54609" h="80645">
                <a:moveTo>
                  <a:pt x="7200" y="5054"/>
                </a:moveTo>
                <a:lnTo>
                  <a:pt x="4102" y="5511"/>
                </a:lnTo>
                <a:lnTo>
                  <a:pt x="4292" y="5892"/>
                </a:lnTo>
                <a:lnTo>
                  <a:pt x="4419" y="6388"/>
                </a:lnTo>
                <a:lnTo>
                  <a:pt x="4787" y="7315"/>
                </a:lnTo>
                <a:lnTo>
                  <a:pt x="5080" y="8369"/>
                </a:lnTo>
                <a:lnTo>
                  <a:pt x="5981" y="6946"/>
                </a:lnTo>
                <a:lnTo>
                  <a:pt x="6197" y="7150"/>
                </a:lnTo>
                <a:lnTo>
                  <a:pt x="6045" y="7226"/>
                </a:lnTo>
                <a:lnTo>
                  <a:pt x="5842" y="7327"/>
                </a:lnTo>
                <a:lnTo>
                  <a:pt x="6096" y="7378"/>
                </a:lnTo>
                <a:lnTo>
                  <a:pt x="6540" y="7823"/>
                </a:lnTo>
                <a:lnTo>
                  <a:pt x="6756" y="6870"/>
                </a:lnTo>
                <a:lnTo>
                  <a:pt x="6362" y="7073"/>
                </a:lnTo>
                <a:lnTo>
                  <a:pt x="6553" y="6311"/>
                </a:lnTo>
                <a:lnTo>
                  <a:pt x="6311" y="6426"/>
                </a:lnTo>
                <a:lnTo>
                  <a:pt x="7200" y="5054"/>
                </a:lnTo>
                <a:close/>
              </a:path>
              <a:path w="54609" h="80645">
                <a:moveTo>
                  <a:pt x="24917" y="62801"/>
                </a:moveTo>
                <a:lnTo>
                  <a:pt x="24790" y="62357"/>
                </a:lnTo>
                <a:lnTo>
                  <a:pt x="24650" y="61976"/>
                </a:lnTo>
                <a:lnTo>
                  <a:pt x="24295" y="61468"/>
                </a:lnTo>
                <a:lnTo>
                  <a:pt x="22275" y="63373"/>
                </a:lnTo>
                <a:lnTo>
                  <a:pt x="24917" y="62801"/>
                </a:lnTo>
                <a:close/>
              </a:path>
              <a:path w="54609" h="80645">
                <a:moveTo>
                  <a:pt x="25438" y="64033"/>
                </a:moveTo>
                <a:lnTo>
                  <a:pt x="25222" y="62738"/>
                </a:lnTo>
                <a:lnTo>
                  <a:pt x="24955" y="62801"/>
                </a:lnTo>
                <a:lnTo>
                  <a:pt x="25438" y="64033"/>
                </a:lnTo>
                <a:close/>
              </a:path>
              <a:path w="54609" h="80645">
                <a:moveTo>
                  <a:pt x="27965" y="62801"/>
                </a:moveTo>
                <a:lnTo>
                  <a:pt x="27813" y="62649"/>
                </a:lnTo>
                <a:lnTo>
                  <a:pt x="27673" y="62738"/>
                </a:lnTo>
                <a:lnTo>
                  <a:pt x="27965" y="62801"/>
                </a:lnTo>
                <a:close/>
              </a:path>
              <a:path w="54609" h="80645">
                <a:moveTo>
                  <a:pt x="28257" y="61722"/>
                </a:moveTo>
                <a:lnTo>
                  <a:pt x="28092" y="61709"/>
                </a:lnTo>
                <a:lnTo>
                  <a:pt x="28257" y="61722"/>
                </a:lnTo>
                <a:close/>
              </a:path>
              <a:path w="54609" h="80645">
                <a:moveTo>
                  <a:pt x="28892" y="62865"/>
                </a:moveTo>
                <a:lnTo>
                  <a:pt x="28752" y="62941"/>
                </a:lnTo>
                <a:lnTo>
                  <a:pt x="28892" y="62865"/>
                </a:lnTo>
                <a:close/>
              </a:path>
              <a:path w="54609" h="80645">
                <a:moveTo>
                  <a:pt x="28943" y="46177"/>
                </a:moveTo>
                <a:lnTo>
                  <a:pt x="28244" y="46520"/>
                </a:lnTo>
                <a:lnTo>
                  <a:pt x="28105" y="46583"/>
                </a:lnTo>
                <a:lnTo>
                  <a:pt x="28282" y="46634"/>
                </a:lnTo>
                <a:lnTo>
                  <a:pt x="28663" y="46939"/>
                </a:lnTo>
                <a:lnTo>
                  <a:pt x="28943" y="46177"/>
                </a:lnTo>
                <a:close/>
              </a:path>
              <a:path w="54609" h="80645">
                <a:moveTo>
                  <a:pt x="29730" y="44894"/>
                </a:moveTo>
                <a:lnTo>
                  <a:pt x="29235" y="44983"/>
                </a:lnTo>
                <a:lnTo>
                  <a:pt x="28981" y="45110"/>
                </a:lnTo>
                <a:lnTo>
                  <a:pt x="28829" y="45186"/>
                </a:lnTo>
                <a:lnTo>
                  <a:pt x="29324" y="45097"/>
                </a:lnTo>
                <a:lnTo>
                  <a:pt x="29730" y="44894"/>
                </a:lnTo>
                <a:close/>
              </a:path>
              <a:path w="54609" h="80645">
                <a:moveTo>
                  <a:pt x="30251" y="47815"/>
                </a:moveTo>
                <a:lnTo>
                  <a:pt x="29756" y="47904"/>
                </a:lnTo>
                <a:lnTo>
                  <a:pt x="29502" y="48031"/>
                </a:lnTo>
                <a:lnTo>
                  <a:pt x="29349" y="48107"/>
                </a:lnTo>
                <a:lnTo>
                  <a:pt x="29845" y="48018"/>
                </a:lnTo>
                <a:lnTo>
                  <a:pt x="30251" y="47815"/>
                </a:lnTo>
                <a:close/>
              </a:path>
              <a:path w="54609" h="80645">
                <a:moveTo>
                  <a:pt x="30340" y="70421"/>
                </a:moveTo>
                <a:lnTo>
                  <a:pt x="30238" y="70205"/>
                </a:lnTo>
                <a:lnTo>
                  <a:pt x="26670" y="65913"/>
                </a:lnTo>
                <a:lnTo>
                  <a:pt x="25527" y="64262"/>
                </a:lnTo>
                <a:lnTo>
                  <a:pt x="25438" y="64033"/>
                </a:lnTo>
                <a:lnTo>
                  <a:pt x="25933" y="67017"/>
                </a:lnTo>
                <a:lnTo>
                  <a:pt x="26111" y="67183"/>
                </a:lnTo>
                <a:lnTo>
                  <a:pt x="29273" y="69723"/>
                </a:lnTo>
                <a:lnTo>
                  <a:pt x="29375" y="70205"/>
                </a:lnTo>
                <a:lnTo>
                  <a:pt x="28714" y="74650"/>
                </a:lnTo>
                <a:lnTo>
                  <a:pt x="30340" y="70421"/>
                </a:lnTo>
                <a:close/>
              </a:path>
              <a:path w="54609" h="80645">
                <a:moveTo>
                  <a:pt x="30746" y="47421"/>
                </a:moveTo>
                <a:lnTo>
                  <a:pt x="30251" y="47510"/>
                </a:lnTo>
                <a:lnTo>
                  <a:pt x="29997" y="47637"/>
                </a:lnTo>
                <a:lnTo>
                  <a:pt x="29845" y="47713"/>
                </a:lnTo>
                <a:lnTo>
                  <a:pt x="30327" y="47625"/>
                </a:lnTo>
                <a:lnTo>
                  <a:pt x="30594" y="47498"/>
                </a:lnTo>
                <a:lnTo>
                  <a:pt x="30746" y="47421"/>
                </a:lnTo>
                <a:close/>
              </a:path>
              <a:path w="54609" h="80645">
                <a:moveTo>
                  <a:pt x="30810" y="47142"/>
                </a:moveTo>
                <a:lnTo>
                  <a:pt x="29857" y="47307"/>
                </a:lnTo>
                <a:lnTo>
                  <a:pt x="28778" y="47840"/>
                </a:lnTo>
                <a:lnTo>
                  <a:pt x="30480" y="47307"/>
                </a:lnTo>
                <a:lnTo>
                  <a:pt x="30810" y="47142"/>
                </a:lnTo>
                <a:close/>
              </a:path>
              <a:path w="54609" h="80645">
                <a:moveTo>
                  <a:pt x="31076" y="46253"/>
                </a:moveTo>
                <a:lnTo>
                  <a:pt x="30467" y="46342"/>
                </a:lnTo>
                <a:lnTo>
                  <a:pt x="30187" y="46482"/>
                </a:lnTo>
                <a:lnTo>
                  <a:pt x="29908" y="46621"/>
                </a:lnTo>
                <a:lnTo>
                  <a:pt x="30518" y="46520"/>
                </a:lnTo>
                <a:lnTo>
                  <a:pt x="30797" y="46380"/>
                </a:lnTo>
                <a:lnTo>
                  <a:pt x="31076" y="46253"/>
                </a:lnTo>
                <a:close/>
              </a:path>
              <a:path w="54609" h="80645">
                <a:moveTo>
                  <a:pt x="31280" y="46507"/>
                </a:moveTo>
                <a:lnTo>
                  <a:pt x="30568" y="46596"/>
                </a:lnTo>
                <a:lnTo>
                  <a:pt x="30289" y="46736"/>
                </a:lnTo>
                <a:lnTo>
                  <a:pt x="29933" y="46913"/>
                </a:lnTo>
                <a:lnTo>
                  <a:pt x="30632" y="46824"/>
                </a:lnTo>
                <a:lnTo>
                  <a:pt x="30911" y="46685"/>
                </a:lnTo>
                <a:lnTo>
                  <a:pt x="31280" y="46507"/>
                </a:lnTo>
                <a:close/>
              </a:path>
              <a:path w="54609" h="80645">
                <a:moveTo>
                  <a:pt x="31407" y="47383"/>
                </a:moveTo>
                <a:lnTo>
                  <a:pt x="30111" y="47942"/>
                </a:lnTo>
                <a:lnTo>
                  <a:pt x="29959" y="48006"/>
                </a:lnTo>
                <a:lnTo>
                  <a:pt x="30213" y="48082"/>
                </a:lnTo>
                <a:lnTo>
                  <a:pt x="29565" y="48729"/>
                </a:lnTo>
                <a:lnTo>
                  <a:pt x="29959" y="48907"/>
                </a:lnTo>
                <a:lnTo>
                  <a:pt x="29984" y="49263"/>
                </a:lnTo>
                <a:lnTo>
                  <a:pt x="30010" y="49479"/>
                </a:lnTo>
                <a:lnTo>
                  <a:pt x="29591" y="50965"/>
                </a:lnTo>
                <a:lnTo>
                  <a:pt x="30391" y="49580"/>
                </a:lnTo>
                <a:lnTo>
                  <a:pt x="30162" y="48590"/>
                </a:lnTo>
                <a:lnTo>
                  <a:pt x="30251" y="48285"/>
                </a:lnTo>
                <a:lnTo>
                  <a:pt x="31407" y="47383"/>
                </a:lnTo>
                <a:close/>
              </a:path>
              <a:path w="54609" h="80645">
                <a:moveTo>
                  <a:pt x="31965" y="57086"/>
                </a:moveTo>
                <a:lnTo>
                  <a:pt x="31889" y="56642"/>
                </a:lnTo>
                <a:lnTo>
                  <a:pt x="31648" y="56464"/>
                </a:lnTo>
                <a:lnTo>
                  <a:pt x="31673" y="56896"/>
                </a:lnTo>
                <a:lnTo>
                  <a:pt x="31965" y="57086"/>
                </a:lnTo>
                <a:close/>
              </a:path>
              <a:path w="54609" h="80645">
                <a:moveTo>
                  <a:pt x="32435" y="45135"/>
                </a:moveTo>
                <a:lnTo>
                  <a:pt x="31940" y="45224"/>
                </a:lnTo>
                <a:lnTo>
                  <a:pt x="31686" y="45351"/>
                </a:lnTo>
                <a:lnTo>
                  <a:pt x="31534" y="45427"/>
                </a:lnTo>
                <a:lnTo>
                  <a:pt x="32029" y="45339"/>
                </a:lnTo>
                <a:lnTo>
                  <a:pt x="32435" y="45135"/>
                </a:lnTo>
                <a:close/>
              </a:path>
              <a:path w="54609" h="80645">
                <a:moveTo>
                  <a:pt x="32575" y="62509"/>
                </a:moveTo>
                <a:lnTo>
                  <a:pt x="32486" y="62103"/>
                </a:lnTo>
                <a:lnTo>
                  <a:pt x="32385" y="61836"/>
                </a:lnTo>
                <a:lnTo>
                  <a:pt x="31889" y="62738"/>
                </a:lnTo>
                <a:lnTo>
                  <a:pt x="32575" y="62509"/>
                </a:lnTo>
                <a:close/>
              </a:path>
              <a:path w="54609" h="80645">
                <a:moveTo>
                  <a:pt x="32575" y="43853"/>
                </a:moveTo>
                <a:lnTo>
                  <a:pt x="31877" y="44196"/>
                </a:lnTo>
                <a:lnTo>
                  <a:pt x="31737" y="44259"/>
                </a:lnTo>
                <a:lnTo>
                  <a:pt x="31915" y="44310"/>
                </a:lnTo>
                <a:lnTo>
                  <a:pt x="32296" y="44615"/>
                </a:lnTo>
                <a:lnTo>
                  <a:pt x="32575" y="43853"/>
                </a:lnTo>
                <a:close/>
              </a:path>
              <a:path w="54609" h="80645">
                <a:moveTo>
                  <a:pt x="32791" y="61087"/>
                </a:moveTo>
                <a:lnTo>
                  <a:pt x="32499" y="60515"/>
                </a:lnTo>
                <a:lnTo>
                  <a:pt x="32537" y="60198"/>
                </a:lnTo>
                <a:lnTo>
                  <a:pt x="32029" y="59817"/>
                </a:lnTo>
                <a:lnTo>
                  <a:pt x="31076" y="59436"/>
                </a:lnTo>
                <a:lnTo>
                  <a:pt x="30378" y="60579"/>
                </a:lnTo>
                <a:lnTo>
                  <a:pt x="31940" y="60706"/>
                </a:lnTo>
                <a:lnTo>
                  <a:pt x="32385" y="61836"/>
                </a:lnTo>
                <a:lnTo>
                  <a:pt x="32791" y="61087"/>
                </a:lnTo>
                <a:close/>
              </a:path>
              <a:path w="54609" h="80645">
                <a:moveTo>
                  <a:pt x="32816" y="62941"/>
                </a:moveTo>
                <a:lnTo>
                  <a:pt x="32702" y="62661"/>
                </a:lnTo>
                <a:lnTo>
                  <a:pt x="32029" y="62992"/>
                </a:lnTo>
                <a:lnTo>
                  <a:pt x="32816" y="62941"/>
                </a:lnTo>
                <a:close/>
              </a:path>
              <a:path w="54609" h="80645">
                <a:moveTo>
                  <a:pt x="32816" y="56184"/>
                </a:moveTo>
                <a:lnTo>
                  <a:pt x="32524" y="56172"/>
                </a:lnTo>
                <a:lnTo>
                  <a:pt x="32346" y="56261"/>
                </a:lnTo>
                <a:lnTo>
                  <a:pt x="32816" y="56184"/>
                </a:lnTo>
                <a:close/>
              </a:path>
              <a:path w="54609" h="80645">
                <a:moveTo>
                  <a:pt x="32943" y="51003"/>
                </a:moveTo>
                <a:lnTo>
                  <a:pt x="32308" y="50546"/>
                </a:lnTo>
                <a:lnTo>
                  <a:pt x="31191" y="51181"/>
                </a:lnTo>
                <a:lnTo>
                  <a:pt x="30873" y="51435"/>
                </a:lnTo>
                <a:lnTo>
                  <a:pt x="32943" y="51003"/>
                </a:lnTo>
                <a:close/>
              </a:path>
              <a:path w="54609" h="80645">
                <a:moveTo>
                  <a:pt x="33096" y="57785"/>
                </a:moveTo>
                <a:lnTo>
                  <a:pt x="31965" y="57086"/>
                </a:lnTo>
                <a:lnTo>
                  <a:pt x="32131" y="58039"/>
                </a:lnTo>
                <a:lnTo>
                  <a:pt x="31584" y="58420"/>
                </a:lnTo>
                <a:lnTo>
                  <a:pt x="31851" y="58547"/>
                </a:lnTo>
                <a:lnTo>
                  <a:pt x="32766" y="58293"/>
                </a:lnTo>
                <a:lnTo>
                  <a:pt x="33045" y="58521"/>
                </a:lnTo>
                <a:lnTo>
                  <a:pt x="33058" y="58293"/>
                </a:lnTo>
                <a:lnTo>
                  <a:pt x="33096" y="57785"/>
                </a:lnTo>
                <a:close/>
              </a:path>
              <a:path w="54609" h="80645">
                <a:moveTo>
                  <a:pt x="33121" y="53848"/>
                </a:moveTo>
                <a:lnTo>
                  <a:pt x="32727" y="53936"/>
                </a:lnTo>
                <a:lnTo>
                  <a:pt x="33121" y="53848"/>
                </a:lnTo>
                <a:close/>
              </a:path>
              <a:path w="54609" h="80645">
                <a:moveTo>
                  <a:pt x="33337" y="49809"/>
                </a:moveTo>
                <a:lnTo>
                  <a:pt x="33045" y="49949"/>
                </a:lnTo>
                <a:lnTo>
                  <a:pt x="33324" y="50139"/>
                </a:lnTo>
                <a:lnTo>
                  <a:pt x="33337" y="49809"/>
                </a:lnTo>
                <a:close/>
              </a:path>
              <a:path w="54609" h="80645">
                <a:moveTo>
                  <a:pt x="33591" y="53975"/>
                </a:moveTo>
                <a:lnTo>
                  <a:pt x="33083" y="54063"/>
                </a:lnTo>
                <a:lnTo>
                  <a:pt x="33299" y="54140"/>
                </a:lnTo>
                <a:lnTo>
                  <a:pt x="33591" y="53975"/>
                </a:lnTo>
                <a:close/>
              </a:path>
              <a:path w="54609" h="80645">
                <a:moveTo>
                  <a:pt x="33782" y="67818"/>
                </a:moveTo>
                <a:lnTo>
                  <a:pt x="33451" y="67157"/>
                </a:lnTo>
                <a:lnTo>
                  <a:pt x="33299" y="67056"/>
                </a:lnTo>
                <a:lnTo>
                  <a:pt x="33350" y="67640"/>
                </a:lnTo>
                <a:lnTo>
                  <a:pt x="33782" y="67818"/>
                </a:lnTo>
                <a:close/>
              </a:path>
              <a:path w="54609" h="80645">
                <a:moveTo>
                  <a:pt x="33972" y="53594"/>
                </a:moveTo>
                <a:lnTo>
                  <a:pt x="33934" y="53124"/>
                </a:lnTo>
                <a:lnTo>
                  <a:pt x="33782" y="53213"/>
                </a:lnTo>
                <a:lnTo>
                  <a:pt x="33731" y="53340"/>
                </a:lnTo>
                <a:lnTo>
                  <a:pt x="33972" y="53594"/>
                </a:lnTo>
                <a:close/>
              </a:path>
              <a:path w="54609" h="80645">
                <a:moveTo>
                  <a:pt x="33972" y="50139"/>
                </a:moveTo>
                <a:lnTo>
                  <a:pt x="33769" y="50038"/>
                </a:lnTo>
                <a:lnTo>
                  <a:pt x="33604" y="50139"/>
                </a:lnTo>
                <a:lnTo>
                  <a:pt x="33578" y="50355"/>
                </a:lnTo>
                <a:lnTo>
                  <a:pt x="33934" y="50203"/>
                </a:lnTo>
                <a:close/>
              </a:path>
              <a:path w="54609" h="80645">
                <a:moveTo>
                  <a:pt x="34074" y="62001"/>
                </a:moveTo>
                <a:lnTo>
                  <a:pt x="32753" y="62445"/>
                </a:lnTo>
                <a:lnTo>
                  <a:pt x="32702" y="62661"/>
                </a:lnTo>
                <a:lnTo>
                  <a:pt x="34074" y="62001"/>
                </a:lnTo>
                <a:close/>
              </a:path>
              <a:path w="54609" h="80645">
                <a:moveTo>
                  <a:pt x="34277" y="48120"/>
                </a:moveTo>
                <a:lnTo>
                  <a:pt x="33782" y="48209"/>
                </a:lnTo>
                <a:lnTo>
                  <a:pt x="33528" y="48336"/>
                </a:lnTo>
                <a:lnTo>
                  <a:pt x="33375" y="48412"/>
                </a:lnTo>
                <a:lnTo>
                  <a:pt x="33870" y="48323"/>
                </a:lnTo>
                <a:lnTo>
                  <a:pt x="34277" y="48120"/>
                </a:lnTo>
                <a:close/>
              </a:path>
              <a:path w="54609" h="80645">
                <a:moveTo>
                  <a:pt x="34378" y="45643"/>
                </a:moveTo>
                <a:lnTo>
                  <a:pt x="34264" y="44843"/>
                </a:lnTo>
                <a:lnTo>
                  <a:pt x="33566" y="45186"/>
                </a:lnTo>
                <a:lnTo>
                  <a:pt x="33388" y="45275"/>
                </a:lnTo>
                <a:lnTo>
                  <a:pt x="32677" y="45364"/>
                </a:lnTo>
                <a:lnTo>
                  <a:pt x="32397" y="45504"/>
                </a:lnTo>
                <a:lnTo>
                  <a:pt x="32042" y="45681"/>
                </a:lnTo>
                <a:lnTo>
                  <a:pt x="32740" y="45593"/>
                </a:lnTo>
                <a:lnTo>
                  <a:pt x="33020" y="45453"/>
                </a:lnTo>
                <a:lnTo>
                  <a:pt x="33705" y="45529"/>
                </a:lnTo>
                <a:lnTo>
                  <a:pt x="34378" y="45643"/>
                </a:lnTo>
                <a:close/>
              </a:path>
              <a:path w="54609" h="80645">
                <a:moveTo>
                  <a:pt x="34505" y="67906"/>
                </a:moveTo>
                <a:lnTo>
                  <a:pt x="33934" y="67945"/>
                </a:lnTo>
                <a:lnTo>
                  <a:pt x="33756" y="68033"/>
                </a:lnTo>
                <a:lnTo>
                  <a:pt x="34112" y="68313"/>
                </a:lnTo>
                <a:lnTo>
                  <a:pt x="34505" y="67906"/>
                </a:lnTo>
                <a:close/>
              </a:path>
              <a:path w="54609" h="80645">
                <a:moveTo>
                  <a:pt x="34531" y="54927"/>
                </a:moveTo>
                <a:lnTo>
                  <a:pt x="34505" y="54762"/>
                </a:lnTo>
                <a:lnTo>
                  <a:pt x="34239" y="54838"/>
                </a:lnTo>
                <a:lnTo>
                  <a:pt x="34340" y="54991"/>
                </a:lnTo>
                <a:lnTo>
                  <a:pt x="34531" y="54927"/>
                </a:lnTo>
                <a:close/>
              </a:path>
              <a:path w="54609" h="80645">
                <a:moveTo>
                  <a:pt x="34569" y="67017"/>
                </a:moveTo>
                <a:close/>
              </a:path>
              <a:path w="54609" h="80645">
                <a:moveTo>
                  <a:pt x="34632" y="61722"/>
                </a:moveTo>
                <a:lnTo>
                  <a:pt x="34074" y="62001"/>
                </a:lnTo>
                <a:lnTo>
                  <a:pt x="34594" y="61823"/>
                </a:lnTo>
                <a:close/>
              </a:path>
              <a:path w="54609" h="80645">
                <a:moveTo>
                  <a:pt x="34759" y="71589"/>
                </a:moveTo>
                <a:lnTo>
                  <a:pt x="34569" y="71628"/>
                </a:lnTo>
                <a:lnTo>
                  <a:pt x="34759" y="71589"/>
                </a:lnTo>
                <a:close/>
              </a:path>
              <a:path w="54609" h="80645">
                <a:moveTo>
                  <a:pt x="34848" y="58991"/>
                </a:moveTo>
                <a:lnTo>
                  <a:pt x="34429" y="59182"/>
                </a:lnTo>
                <a:lnTo>
                  <a:pt x="34772" y="59182"/>
                </a:lnTo>
                <a:lnTo>
                  <a:pt x="34848" y="58991"/>
                </a:lnTo>
                <a:close/>
              </a:path>
              <a:path w="54609" h="80645">
                <a:moveTo>
                  <a:pt x="34861" y="44094"/>
                </a:moveTo>
                <a:lnTo>
                  <a:pt x="34163" y="44183"/>
                </a:lnTo>
                <a:lnTo>
                  <a:pt x="33870" y="44323"/>
                </a:lnTo>
                <a:lnTo>
                  <a:pt x="33515" y="44500"/>
                </a:lnTo>
                <a:lnTo>
                  <a:pt x="34213" y="44399"/>
                </a:lnTo>
                <a:lnTo>
                  <a:pt x="34505" y="44272"/>
                </a:lnTo>
                <a:lnTo>
                  <a:pt x="34861" y="44094"/>
                </a:lnTo>
                <a:close/>
              </a:path>
              <a:path w="54609" h="80645">
                <a:moveTo>
                  <a:pt x="35039" y="58610"/>
                </a:moveTo>
                <a:lnTo>
                  <a:pt x="34912" y="58801"/>
                </a:lnTo>
                <a:lnTo>
                  <a:pt x="34848" y="58991"/>
                </a:lnTo>
                <a:lnTo>
                  <a:pt x="34988" y="58928"/>
                </a:lnTo>
                <a:lnTo>
                  <a:pt x="35039" y="58610"/>
                </a:lnTo>
                <a:close/>
              </a:path>
              <a:path w="54609" h="80645">
                <a:moveTo>
                  <a:pt x="35090" y="71424"/>
                </a:moveTo>
                <a:lnTo>
                  <a:pt x="34759" y="71589"/>
                </a:lnTo>
                <a:lnTo>
                  <a:pt x="35090" y="71501"/>
                </a:lnTo>
                <a:close/>
              </a:path>
              <a:path w="54609" h="80645">
                <a:moveTo>
                  <a:pt x="35128" y="46037"/>
                </a:moveTo>
                <a:lnTo>
                  <a:pt x="33616" y="46050"/>
                </a:lnTo>
                <a:lnTo>
                  <a:pt x="33807" y="45821"/>
                </a:lnTo>
                <a:lnTo>
                  <a:pt x="31927" y="46113"/>
                </a:lnTo>
                <a:lnTo>
                  <a:pt x="32118" y="46443"/>
                </a:lnTo>
                <a:lnTo>
                  <a:pt x="31889" y="46659"/>
                </a:lnTo>
                <a:lnTo>
                  <a:pt x="32181" y="46634"/>
                </a:lnTo>
                <a:lnTo>
                  <a:pt x="32410" y="47180"/>
                </a:lnTo>
                <a:lnTo>
                  <a:pt x="32435" y="47421"/>
                </a:lnTo>
                <a:lnTo>
                  <a:pt x="31610" y="48780"/>
                </a:lnTo>
                <a:lnTo>
                  <a:pt x="32016" y="49428"/>
                </a:lnTo>
                <a:lnTo>
                  <a:pt x="32105" y="49669"/>
                </a:lnTo>
                <a:lnTo>
                  <a:pt x="30238" y="50355"/>
                </a:lnTo>
                <a:lnTo>
                  <a:pt x="29552" y="51181"/>
                </a:lnTo>
                <a:lnTo>
                  <a:pt x="28917" y="52171"/>
                </a:lnTo>
                <a:lnTo>
                  <a:pt x="31610" y="50101"/>
                </a:lnTo>
                <a:lnTo>
                  <a:pt x="31280" y="50380"/>
                </a:lnTo>
                <a:lnTo>
                  <a:pt x="32156" y="50355"/>
                </a:lnTo>
                <a:lnTo>
                  <a:pt x="33045" y="49949"/>
                </a:lnTo>
                <a:lnTo>
                  <a:pt x="32689" y="49669"/>
                </a:lnTo>
                <a:lnTo>
                  <a:pt x="32524" y="48729"/>
                </a:lnTo>
                <a:lnTo>
                  <a:pt x="32715" y="48285"/>
                </a:lnTo>
                <a:lnTo>
                  <a:pt x="32473" y="46863"/>
                </a:lnTo>
                <a:lnTo>
                  <a:pt x="32677" y="47917"/>
                </a:lnTo>
                <a:lnTo>
                  <a:pt x="34251" y="48094"/>
                </a:lnTo>
                <a:lnTo>
                  <a:pt x="33591" y="47421"/>
                </a:lnTo>
                <a:lnTo>
                  <a:pt x="33604" y="46863"/>
                </a:lnTo>
                <a:lnTo>
                  <a:pt x="33172" y="46596"/>
                </a:lnTo>
                <a:lnTo>
                  <a:pt x="34366" y="46405"/>
                </a:lnTo>
                <a:lnTo>
                  <a:pt x="35128" y="46037"/>
                </a:lnTo>
                <a:close/>
              </a:path>
              <a:path w="54609" h="80645">
                <a:moveTo>
                  <a:pt x="35153" y="71666"/>
                </a:moveTo>
                <a:lnTo>
                  <a:pt x="35128" y="71501"/>
                </a:lnTo>
                <a:lnTo>
                  <a:pt x="34544" y="71831"/>
                </a:lnTo>
                <a:lnTo>
                  <a:pt x="35153" y="71666"/>
                </a:lnTo>
                <a:close/>
              </a:path>
              <a:path w="54609" h="80645">
                <a:moveTo>
                  <a:pt x="35280" y="69088"/>
                </a:moveTo>
                <a:lnTo>
                  <a:pt x="35052" y="69088"/>
                </a:lnTo>
                <a:lnTo>
                  <a:pt x="35280" y="69088"/>
                </a:lnTo>
                <a:close/>
              </a:path>
              <a:path w="54609" h="80645">
                <a:moveTo>
                  <a:pt x="35458" y="65405"/>
                </a:moveTo>
                <a:lnTo>
                  <a:pt x="35306" y="65659"/>
                </a:lnTo>
                <a:lnTo>
                  <a:pt x="35420" y="65519"/>
                </a:lnTo>
                <a:close/>
              </a:path>
              <a:path w="54609" h="80645">
                <a:moveTo>
                  <a:pt x="35483" y="70104"/>
                </a:moveTo>
                <a:lnTo>
                  <a:pt x="35267" y="70104"/>
                </a:lnTo>
                <a:lnTo>
                  <a:pt x="35483" y="70104"/>
                </a:lnTo>
                <a:close/>
              </a:path>
              <a:path w="54609" h="80645">
                <a:moveTo>
                  <a:pt x="35572" y="51308"/>
                </a:moveTo>
                <a:lnTo>
                  <a:pt x="32600" y="52324"/>
                </a:lnTo>
                <a:lnTo>
                  <a:pt x="31775" y="52197"/>
                </a:lnTo>
                <a:lnTo>
                  <a:pt x="33972" y="51765"/>
                </a:lnTo>
                <a:lnTo>
                  <a:pt x="34175" y="51511"/>
                </a:lnTo>
                <a:lnTo>
                  <a:pt x="34277" y="51257"/>
                </a:lnTo>
                <a:lnTo>
                  <a:pt x="34036" y="51168"/>
                </a:lnTo>
                <a:lnTo>
                  <a:pt x="33629" y="50457"/>
                </a:lnTo>
                <a:lnTo>
                  <a:pt x="32956" y="51003"/>
                </a:lnTo>
                <a:lnTo>
                  <a:pt x="31953" y="51816"/>
                </a:lnTo>
                <a:lnTo>
                  <a:pt x="31343" y="51816"/>
                </a:lnTo>
                <a:lnTo>
                  <a:pt x="31127" y="52171"/>
                </a:lnTo>
                <a:lnTo>
                  <a:pt x="31597" y="52070"/>
                </a:lnTo>
                <a:lnTo>
                  <a:pt x="31102" y="52755"/>
                </a:lnTo>
                <a:lnTo>
                  <a:pt x="31927" y="52578"/>
                </a:lnTo>
                <a:lnTo>
                  <a:pt x="32004" y="52755"/>
                </a:lnTo>
                <a:lnTo>
                  <a:pt x="32131" y="53276"/>
                </a:lnTo>
                <a:lnTo>
                  <a:pt x="31343" y="53848"/>
                </a:lnTo>
                <a:lnTo>
                  <a:pt x="31280" y="54102"/>
                </a:lnTo>
                <a:lnTo>
                  <a:pt x="32080" y="54102"/>
                </a:lnTo>
                <a:lnTo>
                  <a:pt x="32727" y="53936"/>
                </a:lnTo>
                <a:lnTo>
                  <a:pt x="32486" y="53848"/>
                </a:lnTo>
                <a:lnTo>
                  <a:pt x="33553" y="53340"/>
                </a:lnTo>
                <a:lnTo>
                  <a:pt x="33477" y="53086"/>
                </a:lnTo>
                <a:lnTo>
                  <a:pt x="33362" y="52959"/>
                </a:lnTo>
                <a:lnTo>
                  <a:pt x="33032" y="52959"/>
                </a:lnTo>
                <a:lnTo>
                  <a:pt x="33324" y="52832"/>
                </a:lnTo>
                <a:lnTo>
                  <a:pt x="33502" y="52705"/>
                </a:lnTo>
                <a:lnTo>
                  <a:pt x="33680" y="52578"/>
                </a:lnTo>
                <a:lnTo>
                  <a:pt x="33769" y="52451"/>
                </a:lnTo>
                <a:lnTo>
                  <a:pt x="32956" y="52324"/>
                </a:lnTo>
                <a:lnTo>
                  <a:pt x="33870" y="52197"/>
                </a:lnTo>
                <a:lnTo>
                  <a:pt x="34226" y="52006"/>
                </a:lnTo>
                <a:lnTo>
                  <a:pt x="34353" y="51943"/>
                </a:lnTo>
                <a:lnTo>
                  <a:pt x="35572" y="51308"/>
                </a:lnTo>
                <a:close/>
              </a:path>
              <a:path w="54609" h="80645">
                <a:moveTo>
                  <a:pt x="35623" y="70319"/>
                </a:moveTo>
                <a:lnTo>
                  <a:pt x="35433" y="70358"/>
                </a:lnTo>
                <a:lnTo>
                  <a:pt x="35623" y="70319"/>
                </a:lnTo>
                <a:close/>
              </a:path>
              <a:path w="54609" h="80645">
                <a:moveTo>
                  <a:pt x="35699" y="70446"/>
                </a:moveTo>
                <a:lnTo>
                  <a:pt x="35521" y="70485"/>
                </a:lnTo>
                <a:lnTo>
                  <a:pt x="35699" y="70446"/>
                </a:lnTo>
                <a:close/>
              </a:path>
              <a:path w="54609" h="80645">
                <a:moveTo>
                  <a:pt x="35852" y="70104"/>
                </a:moveTo>
                <a:lnTo>
                  <a:pt x="35483" y="70104"/>
                </a:lnTo>
                <a:lnTo>
                  <a:pt x="35598" y="70281"/>
                </a:lnTo>
                <a:lnTo>
                  <a:pt x="35852" y="70104"/>
                </a:lnTo>
                <a:close/>
              </a:path>
              <a:path w="54609" h="80645">
                <a:moveTo>
                  <a:pt x="35852" y="48729"/>
                </a:moveTo>
                <a:lnTo>
                  <a:pt x="33134" y="48768"/>
                </a:lnTo>
                <a:lnTo>
                  <a:pt x="33362" y="49428"/>
                </a:lnTo>
                <a:lnTo>
                  <a:pt x="33337" y="49809"/>
                </a:lnTo>
                <a:lnTo>
                  <a:pt x="33769" y="50038"/>
                </a:lnTo>
                <a:lnTo>
                  <a:pt x="34150" y="49796"/>
                </a:lnTo>
                <a:lnTo>
                  <a:pt x="35852" y="48729"/>
                </a:lnTo>
                <a:close/>
              </a:path>
              <a:path w="54609" h="80645">
                <a:moveTo>
                  <a:pt x="36080" y="70231"/>
                </a:moveTo>
                <a:lnTo>
                  <a:pt x="35801" y="70281"/>
                </a:lnTo>
                <a:lnTo>
                  <a:pt x="35674" y="70421"/>
                </a:lnTo>
                <a:lnTo>
                  <a:pt x="36080" y="70231"/>
                </a:lnTo>
                <a:close/>
              </a:path>
              <a:path w="54609" h="80645">
                <a:moveTo>
                  <a:pt x="36195" y="69977"/>
                </a:moveTo>
                <a:lnTo>
                  <a:pt x="35991" y="69977"/>
                </a:lnTo>
                <a:lnTo>
                  <a:pt x="35852" y="70104"/>
                </a:lnTo>
                <a:lnTo>
                  <a:pt x="35979" y="70104"/>
                </a:lnTo>
                <a:lnTo>
                  <a:pt x="36195" y="69977"/>
                </a:lnTo>
                <a:close/>
              </a:path>
              <a:path w="54609" h="80645">
                <a:moveTo>
                  <a:pt x="36410" y="66446"/>
                </a:moveTo>
                <a:lnTo>
                  <a:pt x="35471" y="66548"/>
                </a:lnTo>
                <a:lnTo>
                  <a:pt x="34937" y="65659"/>
                </a:lnTo>
                <a:lnTo>
                  <a:pt x="35229" y="65519"/>
                </a:lnTo>
                <a:lnTo>
                  <a:pt x="34709" y="64516"/>
                </a:lnTo>
                <a:lnTo>
                  <a:pt x="34658" y="63373"/>
                </a:lnTo>
                <a:lnTo>
                  <a:pt x="34023" y="62865"/>
                </a:lnTo>
                <a:lnTo>
                  <a:pt x="32956" y="62941"/>
                </a:lnTo>
                <a:lnTo>
                  <a:pt x="32943" y="63246"/>
                </a:lnTo>
                <a:lnTo>
                  <a:pt x="33934" y="64008"/>
                </a:lnTo>
                <a:lnTo>
                  <a:pt x="34582" y="65659"/>
                </a:lnTo>
                <a:lnTo>
                  <a:pt x="34658" y="66675"/>
                </a:lnTo>
                <a:lnTo>
                  <a:pt x="34785" y="66929"/>
                </a:lnTo>
                <a:lnTo>
                  <a:pt x="35471" y="66802"/>
                </a:lnTo>
                <a:lnTo>
                  <a:pt x="34798" y="67183"/>
                </a:lnTo>
                <a:lnTo>
                  <a:pt x="34226" y="67564"/>
                </a:lnTo>
                <a:lnTo>
                  <a:pt x="34582" y="67310"/>
                </a:lnTo>
                <a:lnTo>
                  <a:pt x="34798" y="67183"/>
                </a:lnTo>
                <a:lnTo>
                  <a:pt x="34124" y="67310"/>
                </a:lnTo>
                <a:lnTo>
                  <a:pt x="34467" y="67056"/>
                </a:lnTo>
                <a:lnTo>
                  <a:pt x="34582" y="66929"/>
                </a:lnTo>
                <a:lnTo>
                  <a:pt x="34467" y="66294"/>
                </a:lnTo>
                <a:lnTo>
                  <a:pt x="34150" y="65659"/>
                </a:lnTo>
                <a:lnTo>
                  <a:pt x="32981" y="66167"/>
                </a:lnTo>
                <a:lnTo>
                  <a:pt x="33388" y="67017"/>
                </a:lnTo>
                <a:lnTo>
                  <a:pt x="33515" y="67183"/>
                </a:lnTo>
                <a:lnTo>
                  <a:pt x="34150" y="67564"/>
                </a:lnTo>
                <a:lnTo>
                  <a:pt x="34391" y="67716"/>
                </a:lnTo>
                <a:lnTo>
                  <a:pt x="34518" y="67652"/>
                </a:lnTo>
                <a:lnTo>
                  <a:pt x="34505" y="67906"/>
                </a:lnTo>
                <a:lnTo>
                  <a:pt x="36410" y="67767"/>
                </a:lnTo>
                <a:lnTo>
                  <a:pt x="36042" y="67157"/>
                </a:lnTo>
                <a:lnTo>
                  <a:pt x="36156" y="66802"/>
                </a:lnTo>
                <a:lnTo>
                  <a:pt x="36334" y="66548"/>
                </a:lnTo>
                <a:close/>
              </a:path>
              <a:path w="54609" h="80645">
                <a:moveTo>
                  <a:pt x="36550" y="47307"/>
                </a:moveTo>
                <a:lnTo>
                  <a:pt x="35852" y="47650"/>
                </a:lnTo>
                <a:lnTo>
                  <a:pt x="35712" y="47713"/>
                </a:lnTo>
                <a:lnTo>
                  <a:pt x="35890" y="47764"/>
                </a:lnTo>
                <a:lnTo>
                  <a:pt x="36271" y="48069"/>
                </a:lnTo>
                <a:lnTo>
                  <a:pt x="36550" y="47307"/>
                </a:lnTo>
                <a:close/>
              </a:path>
              <a:path w="54609" h="80645">
                <a:moveTo>
                  <a:pt x="36576" y="65786"/>
                </a:moveTo>
                <a:close/>
              </a:path>
              <a:path w="54609" h="80645">
                <a:moveTo>
                  <a:pt x="36588" y="68033"/>
                </a:moveTo>
                <a:lnTo>
                  <a:pt x="36436" y="68110"/>
                </a:lnTo>
                <a:lnTo>
                  <a:pt x="36588" y="68033"/>
                </a:lnTo>
                <a:close/>
              </a:path>
              <a:path w="54609" h="80645">
                <a:moveTo>
                  <a:pt x="36614" y="63881"/>
                </a:moveTo>
                <a:lnTo>
                  <a:pt x="36360" y="63881"/>
                </a:lnTo>
                <a:lnTo>
                  <a:pt x="36614" y="63881"/>
                </a:lnTo>
                <a:close/>
              </a:path>
              <a:path w="54609" h="80645">
                <a:moveTo>
                  <a:pt x="36626" y="66421"/>
                </a:moveTo>
                <a:lnTo>
                  <a:pt x="36588" y="66192"/>
                </a:lnTo>
                <a:lnTo>
                  <a:pt x="36410" y="66446"/>
                </a:lnTo>
                <a:lnTo>
                  <a:pt x="36626" y="66421"/>
                </a:lnTo>
                <a:close/>
              </a:path>
              <a:path w="54609" h="80645">
                <a:moveTo>
                  <a:pt x="36741" y="44488"/>
                </a:moveTo>
                <a:lnTo>
                  <a:pt x="36029" y="44843"/>
                </a:lnTo>
                <a:lnTo>
                  <a:pt x="35826" y="44945"/>
                </a:lnTo>
                <a:lnTo>
                  <a:pt x="36080" y="44996"/>
                </a:lnTo>
                <a:lnTo>
                  <a:pt x="36398" y="45326"/>
                </a:lnTo>
                <a:lnTo>
                  <a:pt x="35699" y="45656"/>
                </a:lnTo>
                <a:lnTo>
                  <a:pt x="35318" y="45847"/>
                </a:lnTo>
                <a:lnTo>
                  <a:pt x="35877" y="46151"/>
                </a:lnTo>
                <a:lnTo>
                  <a:pt x="36537" y="46456"/>
                </a:lnTo>
                <a:lnTo>
                  <a:pt x="36652" y="45199"/>
                </a:lnTo>
                <a:lnTo>
                  <a:pt x="36741" y="44488"/>
                </a:lnTo>
                <a:close/>
              </a:path>
              <a:path w="54609" h="80645">
                <a:moveTo>
                  <a:pt x="36779" y="55245"/>
                </a:moveTo>
                <a:lnTo>
                  <a:pt x="35966" y="54610"/>
                </a:lnTo>
                <a:lnTo>
                  <a:pt x="35382" y="54140"/>
                </a:lnTo>
                <a:lnTo>
                  <a:pt x="34671" y="52959"/>
                </a:lnTo>
                <a:lnTo>
                  <a:pt x="34531" y="52705"/>
                </a:lnTo>
                <a:lnTo>
                  <a:pt x="34810" y="52451"/>
                </a:lnTo>
                <a:lnTo>
                  <a:pt x="34963" y="52324"/>
                </a:lnTo>
                <a:lnTo>
                  <a:pt x="35687" y="51689"/>
                </a:lnTo>
                <a:lnTo>
                  <a:pt x="34353" y="51943"/>
                </a:lnTo>
                <a:lnTo>
                  <a:pt x="34226" y="52006"/>
                </a:lnTo>
                <a:lnTo>
                  <a:pt x="33769" y="52451"/>
                </a:lnTo>
                <a:lnTo>
                  <a:pt x="34086" y="52324"/>
                </a:lnTo>
                <a:lnTo>
                  <a:pt x="33896" y="52451"/>
                </a:lnTo>
                <a:lnTo>
                  <a:pt x="33934" y="53124"/>
                </a:lnTo>
                <a:lnTo>
                  <a:pt x="34239" y="52959"/>
                </a:lnTo>
                <a:lnTo>
                  <a:pt x="34505" y="54762"/>
                </a:lnTo>
                <a:lnTo>
                  <a:pt x="35090" y="54610"/>
                </a:lnTo>
                <a:lnTo>
                  <a:pt x="34759" y="54864"/>
                </a:lnTo>
                <a:lnTo>
                  <a:pt x="34531" y="54927"/>
                </a:lnTo>
                <a:lnTo>
                  <a:pt x="34607" y="55372"/>
                </a:lnTo>
                <a:lnTo>
                  <a:pt x="34518" y="55245"/>
                </a:lnTo>
                <a:lnTo>
                  <a:pt x="34340" y="54991"/>
                </a:lnTo>
                <a:lnTo>
                  <a:pt x="33058" y="55372"/>
                </a:lnTo>
                <a:lnTo>
                  <a:pt x="33591" y="55118"/>
                </a:lnTo>
                <a:lnTo>
                  <a:pt x="34137" y="54864"/>
                </a:lnTo>
                <a:lnTo>
                  <a:pt x="34074" y="54610"/>
                </a:lnTo>
                <a:lnTo>
                  <a:pt x="33909" y="54356"/>
                </a:lnTo>
                <a:lnTo>
                  <a:pt x="33388" y="54178"/>
                </a:lnTo>
                <a:lnTo>
                  <a:pt x="33388" y="54356"/>
                </a:lnTo>
                <a:lnTo>
                  <a:pt x="33388" y="55118"/>
                </a:lnTo>
                <a:lnTo>
                  <a:pt x="32588" y="54737"/>
                </a:lnTo>
                <a:lnTo>
                  <a:pt x="32778" y="54737"/>
                </a:lnTo>
                <a:lnTo>
                  <a:pt x="33388" y="54356"/>
                </a:lnTo>
                <a:lnTo>
                  <a:pt x="33388" y="54178"/>
                </a:lnTo>
                <a:lnTo>
                  <a:pt x="32943" y="54356"/>
                </a:lnTo>
                <a:lnTo>
                  <a:pt x="32232" y="54356"/>
                </a:lnTo>
                <a:lnTo>
                  <a:pt x="32600" y="54229"/>
                </a:lnTo>
                <a:lnTo>
                  <a:pt x="32880" y="54102"/>
                </a:lnTo>
                <a:lnTo>
                  <a:pt x="33083" y="54063"/>
                </a:lnTo>
                <a:lnTo>
                  <a:pt x="32816" y="53975"/>
                </a:lnTo>
                <a:lnTo>
                  <a:pt x="32156" y="54229"/>
                </a:lnTo>
                <a:lnTo>
                  <a:pt x="31572" y="54737"/>
                </a:lnTo>
                <a:lnTo>
                  <a:pt x="31572" y="55626"/>
                </a:lnTo>
                <a:lnTo>
                  <a:pt x="31140" y="55118"/>
                </a:lnTo>
                <a:lnTo>
                  <a:pt x="31457" y="54838"/>
                </a:lnTo>
                <a:lnTo>
                  <a:pt x="31381" y="54356"/>
                </a:lnTo>
                <a:lnTo>
                  <a:pt x="31280" y="54102"/>
                </a:lnTo>
                <a:lnTo>
                  <a:pt x="31000" y="54102"/>
                </a:lnTo>
                <a:lnTo>
                  <a:pt x="31165" y="53975"/>
                </a:lnTo>
                <a:lnTo>
                  <a:pt x="31076" y="53594"/>
                </a:lnTo>
                <a:lnTo>
                  <a:pt x="30873" y="53086"/>
                </a:lnTo>
                <a:lnTo>
                  <a:pt x="31051" y="52832"/>
                </a:lnTo>
                <a:lnTo>
                  <a:pt x="30759" y="52832"/>
                </a:lnTo>
                <a:lnTo>
                  <a:pt x="31127" y="52171"/>
                </a:lnTo>
                <a:lnTo>
                  <a:pt x="29375" y="52578"/>
                </a:lnTo>
                <a:lnTo>
                  <a:pt x="30048" y="52705"/>
                </a:lnTo>
                <a:lnTo>
                  <a:pt x="29921" y="52832"/>
                </a:lnTo>
                <a:lnTo>
                  <a:pt x="29133" y="53276"/>
                </a:lnTo>
                <a:lnTo>
                  <a:pt x="29032" y="53467"/>
                </a:lnTo>
                <a:lnTo>
                  <a:pt x="30060" y="53086"/>
                </a:lnTo>
                <a:lnTo>
                  <a:pt x="30683" y="53086"/>
                </a:lnTo>
                <a:lnTo>
                  <a:pt x="29933" y="53848"/>
                </a:lnTo>
                <a:lnTo>
                  <a:pt x="30289" y="55499"/>
                </a:lnTo>
                <a:lnTo>
                  <a:pt x="31648" y="56464"/>
                </a:lnTo>
                <a:lnTo>
                  <a:pt x="31584" y="55651"/>
                </a:lnTo>
                <a:lnTo>
                  <a:pt x="32029" y="56134"/>
                </a:lnTo>
                <a:lnTo>
                  <a:pt x="32524" y="56172"/>
                </a:lnTo>
                <a:lnTo>
                  <a:pt x="34048" y="55372"/>
                </a:lnTo>
                <a:lnTo>
                  <a:pt x="34302" y="55245"/>
                </a:lnTo>
                <a:lnTo>
                  <a:pt x="33629" y="55626"/>
                </a:lnTo>
                <a:lnTo>
                  <a:pt x="36766" y="55372"/>
                </a:lnTo>
                <a:lnTo>
                  <a:pt x="36779" y="55245"/>
                </a:lnTo>
                <a:close/>
              </a:path>
              <a:path w="54609" h="80645">
                <a:moveTo>
                  <a:pt x="36842" y="68453"/>
                </a:moveTo>
                <a:lnTo>
                  <a:pt x="36626" y="68097"/>
                </a:lnTo>
                <a:lnTo>
                  <a:pt x="35699" y="68453"/>
                </a:lnTo>
                <a:lnTo>
                  <a:pt x="36436" y="68110"/>
                </a:lnTo>
                <a:lnTo>
                  <a:pt x="34226" y="68389"/>
                </a:lnTo>
                <a:lnTo>
                  <a:pt x="34709" y="69215"/>
                </a:lnTo>
                <a:lnTo>
                  <a:pt x="34912" y="69164"/>
                </a:lnTo>
                <a:lnTo>
                  <a:pt x="34632" y="68707"/>
                </a:lnTo>
                <a:lnTo>
                  <a:pt x="35052" y="69088"/>
                </a:lnTo>
                <a:lnTo>
                  <a:pt x="35280" y="68973"/>
                </a:lnTo>
                <a:lnTo>
                  <a:pt x="35725" y="68961"/>
                </a:lnTo>
                <a:lnTo>
                  <a:pt x="36334" y="68707"/>
                </a:lnTo>
                <a:lnTo>
                  <a:pt x="36741" y="68541"/>
                </a:lnTo>
                <a:close/>
              </a:path>
              <a:path w="54609" h="80645">
                <a:moveTo>
                  <a:pt x="36906" y="68580"/>
                </a:moveTo>
                <a:lnTo>
                  <a:pt x="36410" y="68707"/>
                </a:lnTo>
                <a:lnTo>
                  <a:pt x="36906" y="68580"/>
                </a:lnTo>
                <a:close/>
              </a:path>
              <a:path w="54609" h="80645">
                <a:moveTo>
                  <a:pt x="37071" y="62509"/>
                </a:moveTo>
                <a:lnTo>
                  <a:pt x="36918" y="62572"/>
                </a:lnTo>
                <a:lnTo>
                  <a:pt x="37071" y="62738"/>
                </a:lnTo>
                <a:lnTo>
                  <a:pt x="37071" y="62509"/>
                </a:lnTo>
                <a:close/>
              </a:path>
              <a:path w="54609" h="80645">
                <a:moveTo>
                  <a:pt x="37325" y="67691"/>
                </a:moveTo>
                <a:lnTo>
                  <a:pt x="36410" y="67767"/>
                </a:lnTo>
                <a:lnTo>
                  <a:pt x="36588" y="68033"/>
                </a:lnTo>
                <a:lnTo>
                  <a:pt x="37325" y="67691"/>
                </a:lnTo>
                <a:close/>
              </a:path>
              <a:path w="54609" h="80645">
                <a:moveTo>
                  <a:pt x="37363" y="62357"/>
                </a:moveTo>
                <a:lnTo>
                  <a:pt x="37109" y="62445"/>
                </a:lnTo>
                <a:lnTo>
                  <a:pt x="37363" y="62357"/>
                </a:lnTo>
                <a:close/>
              </a:path>
              <a:path w="54609" h="80645">
                <a:moveTo>
                  <a:pt x="39382" y="55689"/>
                </a:moveTo>
                <a:lnTo>
                  <a:pt x="38773" y="55778"/>
                </a:lnTo>
                <a:lnTo>
                  <a:pt x="38493" y="55918"/>
                </a:lnTo>
                <a:lnTo>
                  <a:pt x="38214" y="56057"/>
                </a:lnTo>
                <a:lnTo>
                  <a:pt x="38836" y="55956"/>
                </a:lnTo>
                <a:lnTo>
                  <a:pt x="39103" y="55816"/>
                </a:lnTo>
                <a:lnTo>
                  <a:pt x="39382" y="55689"/>
                </a:lnTo>
                <a:close/>
              </a:path>
              <a:path w="54609" h="80645">
                <a:moveTo>
                  <a:pt x="39471" y="54622"/>
                </a:moveTo>
                <a:lnTo>
                  <a:pt x="38976" y="54711"/>
                </a:lnTo>
                <a:lnTo>
                  <a:pt x="38722" y="54838"/>
                </a:lnTo>
                <a:lnTo>
                  <a:pt x="38569" y="54914"/>
                </a:lnTo>
                <a:lnTo>
                  <a:pt x="39065" y="54825"/>
                </a:lnTo>
                <a:lnTo>
                  <a:pt x="39471" y="54622"/>
                </a:lnTo>
                <a:close/>
              </a:path>
              <a:path w="54609" h="80645">
                <a:moveTo>
                  <a:pt x="40703" y="54737"/>
                </a:moveTo>
                <a:lnTo>
                  <a:pt x="39154" y="55219"/>
                </a:lnTo>
                <a:lnTo>
                  <a:pt x="38912" y="55308"/>
                </a:lnTo>
                <a:lnTo>
                  <a:pt x="38341" y="55524"/>
                </a:lnTo>
                <a:lnTo>
                  <a:pt x="38709" y="55714"/>
                </a:lnTo>
                <a:lnTo>
                  <a:pt x="40703" y="54737"/>
                </a:lnTo>
                <a:close/>
              </a:path>
              <a:path w="54609" h="80645">
                <a:moveTo>
                  <a:pt x="42075" y="59524"/>
                </a:moveTo>
                <a:lnTo>
                  <a:pt x="41579" y="59613"/>
                </a:lnTo>
                <a:lnTo>
                  <a:pt x="41325" y="59740"/>
                </a:lnTo>
                <a:lnTo>
                  <a:pt x="41173" y="59817"/>
                </a:lnTo>
                <a:lnTo>
                  <a:pt x="41668" y="59728"/>
                </a:lnTo>
                <a:lnTo>
                  <a:pt x="42075" y="59524"/>
                </a:lnTo>
                <a:close/>
              </a:path>
              <a:path w="54609" h="80645">
                <a:moveTo>
                  <a:pt x="42113" y="59258"/>
                </a:moveTo>
                <a:lnTo>
                  <a:pt x="41503" y="59347"/>
                </a:lnTo>
                <a:lnTo>
                  <a:pt x="41224" y="59486"/>
                </a:lnTo>
                <a:lnTo>
                  <a:pt x="40944" y="59626"/>
                </a:lnTo>
                <a:lnTo>
                  <a:pt x="41567" y="59524"/>
                </a:lnTo>
                <a:lnTo>
                  <a:pt x="41833" y="59385"/>
                </a:lnTo>
                <a:lnTo>
                  <a:pt x="42113" y="59258"/>
                </a:lnTo>
                <a:close/>
              </a:path>
              <a:path w="54609" h="80645">
                <a:moveTo>
                  <a:pt x="43116" y="60477"/>
                </a:moveTo>
                <a:lnTo>
                  <a:pt x="42735" y="60553"/>
                </a:lnTo>
                <a:lnTo>
                  <a:pt x="43103" y="59220"/>
                </a:lnTo>
                <a:lnTo>
                  <a:pt x="41986" y="59766"/>
                </a:lnTo>
                <a:lnTo>
                  <a:pt x="41516" y="59994"/>
                </a:lnTo>
                <a:lnTo>
                  <a:pt x="42176" y="60261"/>
                </a:lnTo>
                <a:lnTo>
                  <a:pt x="42519" y="60617"/>
                </a:lnTo>
                <a:lnTo>
                  <a:pt x="42367" y="60693"/>
                </a:lnTo>
                <a:lnTo>
                  <a:pt x="42214" y="60769"/>
                </a:lnTo>
                <a:lnTo>
                  <a:pt x="42608" y="60706"/>
                </a:lnTo>
                <a:lnTo>
                  <a:pt x="43116" y="60477"/>
                </a:lnTo>
                <a:close/>
              </a:path>
              <a:path w="54609" h="80645">
                <a:moveTo>
                  <a:pt x="43357" y="60655"/>
                </a:moveTo>
                <a:lnTo>
                  <a:pt x="42418" y="60820"/>
                </a:lnTo>
                <a:lnTo>
                  <a:pt x="41338" y="61353"/>
                </a:lnTo>
                <a:lnTo>
                  <a:pt x="43040" y="60820"/>
                </a:lnTo>
                <a:lnTo>
                  <a:pt x="43357" y="60655"/>
                </a:lnTo>
                <a:close/>
              </a:path>
              <a:path w="54609" h="80645">
                <a:moveTo>
                  <a:pt x="43421" y="60883"/>
                </a:moveTo>
                <a:lnTo>
                  <a:pt x="42811" y="60985"/>
                </a:lnTo>
                <a:lnTo>
                  <a:pt x="42532" y="61112"/>
                </a:lnTo>
                <a:lnTo>
                  <a:pt x="42252" y="61252"/>
                </a:lnTo>
                <a:lnTo>
                  <a:pt x="42862" y="61150"/>
                </a:lnTo>
                <a:lnTo>
                  <a:pt x="43141" y="61010"/>
                </a:lnTo>
                <a:lnTo>
                  <a:pt x="43421" y="60883"/>
                </a:lnTo>
                <a:close/>
              </a:path>
              <a:path w="54609" h="80645">
                <a:moveTo>
                  <a:pt x="43713" y="58356"/>
                </a:moveTo>
                <a:lnTo>
                  <a:pt x="42392" y="58686"/>
                </a:lnTo>
                <a:lnTo>
                  <a:pt x="43243" y="57543"/>
                </a:lnTo>
                <a:lnTo>
                  <a:pt x="41351" y="58166"/>
                </a:lnTo>
                <a:lnTo>
                  <a:pt x="41021" y="58267"/>
                </a:lnTo>
                <a:lnTo>
                  <a:pt x="41414" y="58369"/>
                </a:lnTo>
                <a:lnTo>
                  <a:pt x="41783" y="58839"/>
                </a:lnTo>
                <a:lnTo>
                  <a:pt x="41630" y="58877"/>
                </a:lnTo>
                <a:lnTo>
                  <a:pt x="40360" y="59677"/>
                </a:lnTo>
                <a:lnTo>
                  <a:pt x="41960" y="59055"/>
                </a:lnTo>
                <a:lnTo>
                  <a:pt x="42189" y="58953"/>
                </a:lnTo>
                <a:lnTo>
                  <a:pt x="43713" y="58356"/>
                </a:lnTo>
                <a:close/>
              </a:path>
              <a:path w="54609" h="80645">
                <a:moveTo>
                  <a:pt x="44500" y="65214"/>
                </a:moveTo>
                <a:lnTo>
                  <a:pt x="43891" y="65303"/>
                </a:lnTo>
                <a:lnTo>
                  <a:pt x="43611" y="65443"/>
                </a:lnTo>
                <a:lnTo>
                  <a:pt x="43332" y="65582"/>
                </a:lnTo>
                <a:lnTo>
                  <a:pt x="43954" y="65481"/>
                </a:lnTo>
                <a:lnTo>
                  <a:pt x="44221" y="65341"/>
                </a:lnTo>
                <a:lnTo>
                  <a:pt x="44500" y="65214"/>
                </a:lnTo>
                <a:close/>
              </a:path>
              <a:path w="54609" h="80645">
                <a:moveTo>
                  <a:pt x="44945" y="60896"/>
                </a:moveTo>
                <a:lnTo>
                  <a:pt x="43332" y="61328"/>
                </a:lnTo>
                <a:lnTo>
                  <a:pt x="42265" y="61747"/>
                </a:lnTo>
                <a:lnTo>
                  <a:pt x="42735" y="61976"/>
                </a:lnTo>
                <a:lnTo>
                  <a:pt x="43942" y="61379"/>
                </a:lnTo>
                <a:lnTo>
                  <a:pt x="44945" y="60896"/>
                </a:lnTo>
                <a:close/>
              </a:path>
              <a:path w="54609" h="80645">
                <a:moveTo>
                  <a:pt x="45847" y="69596"/>
                </a:moveTo>
                <a:lnTo>
                  <a:pt x="45262" y="69329"/>
                </a:lnTo>
                <a:lnTo>
                  <a:pt x="45580" y="69723"/>
                </a:lnTo>
                <a:lnTo>
                  <a:pt x="45847" y="69596"/>
                </a:lnTo>
                <a:close/>
              </a:path>
              <a:path w="54609" h="80645">
                <a:moveTo>
                  <a:pt x="51282" y="71755"/>
                </a:moveTo>
                <a:lnTo>
                  <a:pt x="47637" y="71628"/>
                </a:lnTo>
                <a:lnTo>
                  <a:pt x="46837" y="71120"/>
                </a:lnTo>
                <a:lnTo>
                  <a:pt x="46355" y="70612"/>
                </a:lnTo>
                <a:lnTo>
                  <a:pt x="44234" y="71628"/>
                </a:lnTo>
                <a:lnTo>
                  <a:pt x="44221" y="71501"/>
                </a:lnTo>
                <a:lnTo>
                  <a:pt x="44183" y="71120"/>
                </a:lnTo>
                <a:lnTo>
                  <a:pt x="44767" y="70866"/>
                </a:lnTo>
                <a:lnTo>
                  <a:pt x="45059" y="70739"/>
                </a:lnTo>
                <a:lnTo>
                  <a:pt x="46342" y="70612"/>
                </a:lnTo>
                <a:lnTo>
                  <a:pt x="46240" y="70485"/>
                </a:lnTo>
                <a:lnTo>
                  <a:pt x="45808" y="69977"/>
                </a:lnTo>
                <a:lnTo>
                  <a:pt x="45237" y="70205"/>
                </a:lnTo>
                <a:lnTo>
                  <a:pt x="45237" y="70485"/>
                </a:lnTo>
                <a:lnTo>
                  <a:pt x="44653" y="70866"/>
                </a:lnTo>
                <a:lnTo>
                  <a:pt x="45008" y="70612"/>
                </a:lnTo>
                <a:lnTo>
                  <a:pt x="45237" y="70485"/>
                </a:lnTo>
                <a:lnTo>
                  <a:pt x="45237" y="70205"/>
                </a:lnTo>
                <a:lnTo>
                  <a:pt x="45161" y="70358"/>
                </a:lnTo>
                <a:lnTo>
                  <a:pt x="44843" y="70510"/>
                </a:lnTo>
                <a:lnTo>
                  <a:pt x="44577" y="70612"/>
                </a:lnTo>
                <a:lnTo>
                  <a:pt x="45161" y="70358"/>
                </a:lnTo>
                <a:lnTo>
                  <a:pt x="44564" y="70358"/>
                </a:lnTo>
                <a:lnTo>
                  <a:pt x="45110" y="70104"/>
                </a:lnTo>
                <a:lnTo>
                  <a:pt x="45732" y="69977"/>
                </a:lnTo>
                <a:lnTo>
                  <a:pt x="45580" y="69723"/>
                </a:lnTo>
                <a:lnTo>
                  <a:pt x="44907" y="70040"/>
                </a:lnTo>
                <a:lnTo>
                  <a:pt x="44780" y="70104"/>
                </a:lnTo>
                <a:lnTo>
                  <a:pt x="44691" y="69850"/>
                </a:lnTo>
                <a:lnTo>
                  <a:pt x="44615" y="69723"/>
                </a:lnTo>
                <a:lnTo>
                  <a:pt x="44526" y="69469"/>
                </a:lnTo>
                <a:lnTo>
                  <a:pt x="44475" y="69215"/>
                </a:lnTo>
                <a:lnTo>
                  <a:pt x="44462" y="69088"/>
                </a:lnTo>
                <a:lnTo>
                  <a:pt x="43535" y="69215"/>
                </a:lnTo>
                <a:lnTo>
                  <a:pt x="43726" y="68834"/>
                </a:lnTo>
                <a:lnTo>
                  <a:pt x="44462" y="68326"/>
                </a:lnTo>
                <a:lnTo>
                  <a:pt x="44653" y="68199"/>
                </a:lnTo>
                <a:lnTo>
                  <a:pt x="44691" y="67945"/>
                </a:lnTo>
                <a:lnTo>
                  <a:pt x="44437" y="67818"/>
                </a:lnTo>
                <a:lnTo>
                  <a:pt x="44450" y="67564"/>
                </a:lnTo>
                <a:lnTo>
                  <a:pt x="44462" y="67310"/>
                </a:lnTo>
                <a:lnTo>
                  <a:pt x="44475" y="67183"/>
                </a:lnTo>
                <a:lnTo>
                  <a:pt x="44386" y="66929"/>
                </a:lnTo>
                <a:lnTo>
                  <a:pt x="44284" y="66802"/>
                </a:lnTo>
                <a:lnTo>
                  <a:pt x="44132" y="66675"/>
                </a:lnTo>
                <a:lnTo>
                  <a:pt x="43853" y="66421"/>
                </a:lnTo>
                <a:lnTo>
                  <a:pt x="43332" y="66509"/>
                </a:lnTo>
                <a:lnTo>
                  <a:pt x="44818" y="65786"/>
                </a:lnTo>
                <a:lnTo>
                  <a:pt x="44856" y="69126"/>
                </a:lnTo>
                <a:lnTo>
                  <a:pt x="45262" y="69329"/>
                </a:lnTo>
                <a:lnTo>
                  <a:pt x="46583" y="66802"/>
                </a:lnTo>
                <a:lnTo>
                  <a:pt x="46469" y="66192"/>
                </a:lnTo>
                <a:lnTo>
                  <a:pt x="45910" y="64770"/>
                </a:lnTo>
                <a:lnTo>
                  <a:pt x="45580" y="64643"/>
                </a:lnTo>
                <a:lnTo>
                  <a:pt x="44577" y="64643"/>
                </a:lnTo>
                <a:lnTo>
                  <a:pt x="45046" y="64173"/>
                </a:lnTo>
                <a:lnTo>
                  <a:pt x="45504" y="63715"/>
                </a:lnTo>
                <a:lnTo>
                  <a:pt x="45250" y="63715"/>
                </a:lnTo>
                <a:lnTo>
                  <a:pt x="44831" y="63627"/>
                </a:lnTo>
                <a:lnTo>
                  <a:pt x="44310" y="63512"/>
                </a:lnTo>
                <a:lnTo>
                  <a:pt x="45262" y="62877"/>
                </a:lnTo>
                <a:lnTo>
                  <a:pt x="44399" y="63271"/>
                </a:lnTo>
                <a:lnTo>
                  <a:pt x="45466" y="62572"/>
                </a:lnTo>
                <a:lnTo>
                  <a:pt x="43776" y="61887"/>
                </a:lnTo>
                <a:lnTo>
                  <a:pt x="43548" y="61988"/>
                </a:lnTo>
                <a:lnTo>
                  <a:pt x="43053" y="62357"/>
                </a:lnTo>
                <a:lnTo>
                  <a:pt x="42684" y="62890"/>
                </a:lnTo>
                <a:lnTo>
                  <a:pt x="43167" y="63246"/>
                </a:lnTo>
                <a:lnTo>
                  <a:pt x="43345" y="63347"/>
                </a:lnTo>
                <a:lnTo>
                  <a:pt x="44043" y="63436"/>
                </a:lnTo>
                <a:lnTo>
                  <a:pt x="43802" y="63538"/>
                </a:lnTo>
                <a:lnTo>
                  <a:pt x="44119" y="65112"/>
                </a:lnTo>
                <a:lnTo>
                  <a:pt x="44437" y="64795"/>
                </a:lnTo>
                <a:lnTo>
                  <a:pt x="44818" y="65278"/>
                </a:lnTo>
                <a:lnTo>
                  <a:pt x="44818" y="65608"/>
                </a:lnTo>
                <a:lnTo>
                  <a:pt x="43776" y="65862"/>
                </a:lnTo>
                <a:lnTo>
                  <a:pt x="43268" y="66522"/>
                </a:lnTo>
                <a:lnTo>
                  <a:pt x="42265" y="66675"/>
                </a:lnTo>
                <a:lnTo>
                  <a:pt x="43700" y="65951"/>
                </a:lnTo>
                <a:lnTo>
                  <a:pt x="43395" y="65786"/>
                </a:lnTo>
                <a:lnTo>
                  <a:pt x="42913" y="65417"/>
                </a:lnTo>
                <a:lnTo>
                  <a:pt x="41884" y="62801"/>
                </a:lnTo>
                <a:lnTo>
                  <a:pt x="41567" y="62522"/>
                </a:lnTo>
                <a:lnTo>
                  <a:pt x="41567" y="65913"/>
                </a:lnTo>
                <a:lnTo>
                  <a:pt x="40220" y="66763"/>
                </a:lnTo>
                <a:lnTo>
                  <a:pt x="40220" y="70612"/>
                </a:lnTo>
                <a:lnTo>
                  <a:pt x="39573" y="70866"/>
                </a:lnTo>
                <a:lnTo>
                  <a:pt x="38874" y="70993"/>
                </a:lnTo>
                <a:lnTo>
                  <a:pt x="39230" y="70866"/>
                </a:lnTo>
                <a:lnTo>
                  <a:pt x="39509" y="70739"/>
                </a:lnTo>
                <a:lnTo>
                  <a:pt x="40220" y="70612"/>
                </a:lnTo>
                <a:lnTo>
                  <a:pt x="40220" y="66763"/>
                </a:lnTo>
                <a:lnTo>
                  <a:pt x="39547" y="67183"/>
                </a:lnTo>
                <a:lnTo>
                  <a:pt x="39370" y="67144"/>
                </a:lnTo>
                <a:lnTo>
                  <a:pt x="39370" y="67475"/>
                </a:lnTo>
                <a:lnTo>
                  <a:pt x="39204" y="67564"/>
                </a:lnTo>
                <a:lnTo>
                  <a:pt x="39052" y="67564"/>
                </a:lnTo>
                <a:lnTo>
                  <a:pt x="39370" y="67475"/>
                </a:lnTo>
                <a:lnTo>
                  <a:pt x="39370" y="67144"/>
                </a:lnTo>
                <a:lnTo>
                  <a:pt x="39039" y="67056"/>
                </a:lnTo>
                <a:lnTo>
                  <a:pt x="39065" y="67183"/>
                </a:lnTo>
                <a:lnTo>
                  <a:pt x="39027" y="67945"/>
                </a:lnTo>
                <a:lnTo>
                  <a:pt x="38442" y="68326"/>
                </a:lnTo>
                <a:lnTo>
                  <a:pt x="38620" y="68199"/>
                </a:lnTo>
                <a:lnTo>
                  <a:pt x="39027" y="67945"/>
                </a:lnTo>
                <a:lnTo>
                  <a:pt x="39027" y="67106"/>
                </a:lnTo>
                <a:lnTo>
                  <a:pt x="38544" y="66052"/>
                </a:lnTo>
                <a:lnTo>
                  <a:pt x="38671" y="66192"/>
                </a:lnTo>
                <a:lnTo>
                  <a:pt x="38811" y="66294"/>
                </a:lnTo>
                <a:lnTo>
                  <a:pt x="41567" y="65913"/>
                </a:lnTo>
                <a:lnTo>
                  <a:pt x="41567" y="62522"/>
                </a:lnTo>
                <a:lnTo>
                  <a:pt x="40970" y="61976"/>
                </a:lnTo>
                <a:lnTo>
                  <a:pt x="40678" y="61722"/>
                </a:lnTo>
                <a:lnTo>
                  <a:pt x="40386" y="61468"/>
                </a:lnTo>
                <a:lnTo>
                  <a:pt x="39395" y="60452"/>
                </a:lnTo>
                <a:lnTo>
                  <a:pt x="38531" y="59563"/>
                </a:lnTo>
                <a:lnTo>
                  <a:pt x="38531" y="66040"/>
                </a:lnTo>
                <a:lnTo>
                  <a:pt x="38379" y="65913"/>
                </a:lnTo>
                <a:lnTo>
                  <a:pt x="36550" y="64516"/>
                </a:lnTo>
                <a:lnTo>
                  <a:pt x="36436" y="64135"/>
                </a:lnTo>
                <a:lnTo>
                  <a:pt x="36372" y="63944"/>
                </a:lnTo>
                <a:lnTo>
                  <a:pt x="35712" y="64135"/>
                </a:lnTo>
                <a:lnTo>
                  <a:pt x="35864" y="64008"/>
                </a:lnTo>
                <a:lnTo>
                  <a:pt x="36118" y="63881"/>
                </a:lnTo>
                <a:lnTo>
                  <a:pt x="36360" y="63881"/>
                </a:lnTo>
                <a:lnTo>
                  <a:pt x="36131" y="63119"/>
                </a:lnTo>
                <a:lnTo>
                  <a:pt x="36207" y="62941"/>
                </a:lnTo>
                <a:lnTo>
                  <a:pt x="36753" y="62661"/>
                </a:lnTo>
                <a:lnTo>
                  <a:pt x="36271" y="62357"/>
                </a:lnTo>
                <a:lnTo>
                  <a:pt x="36461" y="62230"/>
                </a:lnTo>
                <a:lnTo>
                  <a:pt x="36766" y="62103"/>
                </a:lnTo>
                <a:lnTo>
                  <a:pt x="37071" y="61976"/>
                </a:lnTo>
                <a:lnTo>
                  <a:pt x="37071" y="62445"/>
                </a:lnTo>
                <a:lnTo>
                  <a:pt x="38366" y="61976"/>
                </a:lnTo>
                <a:lnTo>
                  <a:pt x="37922" y="63373"/>
                </a:lnTo>
                <a:lnTo>
                  <a:pt x="37820" y="64008"/>
                </a:lnTo>
                <a:lnTo>
                  <a:pt x="38138" y="64770"/>
                </a:lnTo>
                <a:lnTo>
                  <a:pt x="38214" y="65405"/>
                </a:lnTo>
                <a:lnTo>
                  <a:pt x="38328" y="65786"/>
                </a:lnTo>
                <a:lnTo>
                  <a:pt x="38531" y="66040"/>
                </a:lnTo>
                <a:lnTo>
                  <a:pt x="38531" y="59563"/>
                </a:lnTo>
                <a:lnTo>
                  <a:pt x="38290" y="59309"/>
                </a:lnTo>
                <a:lnTo>
                  <a:pt x="38176" y="59182"/>
                </a:lnTo>
                <a:lnTo>
                  <a:pt x="38315" y="59055"/>
                </a:lnTo>
                <a:lnTo>
                  <a:pt x="39306" y="58166"/>
                </a:lnTo>
                <a:lnTo>
                  <a:pt x="39585" y="57912"/>
                </a:lnTo>
                <a:lnTo>
                  <a:pt x="39154" y="57785"/>
                </a:lnTo>
                <a:lnTo>
                  <a:pt x="38315" y="57531"/>
                </a:lnTo>
                <a:lnTo>
                  <a:pt x="37414" y="57772"/>
                </a:lnTo>
                <a:lnTo>
                  <a:pt x="37414" y="59055"/>
                </a:lnTo>
                <a:lnTo>
                  <a:pt x="37325" y="61722"/>
                </a:lnTo>
                <a:lnTo>
                  <a:pt x="36677" y="61976"/>
                </a:lnTo>
                <a:lnTo>
                  <a:pt x="35966" y="62103"/>
                </a:lnTo>
                <a:lnTo>
                  <a:pt x="36334" y="61976"/>
                </a:lnTo>
                <a:lnTo>
                  <a:pt x="36614" y="61849"/>
                </a:lnTo>
                <a:lnTo>
                  <a:pt x="37325" y="61722"/>
                </a:lnTo>
                <a:lnTo>
                  <a:pt x="37325" y="59105"/>
                </a:lnTo>
                <a:lnTo>
                  <a:pt x="37185" y="59182"/>
                </a:lnTo>
                <a:lnTo>
                  <a:pt x="36830" y="59309"/>
                </a:lnTo>
                <a:lnTo>
                  <a:pt x="37414" y="59055"/>
                </a:lnTo>
                <a:lnTo>
                  <a:pt x="37414" y="57772"/>
                </a:lnTo>
                <a:lnTo>
                  <a:pt x="36918" y="57505"/>
                </a:lnTo>
                <a:lnTo>
                  <a:pt x="36918" y="57658"/>
                </a:lnTo>
                <a:lnTo>
                  <a:pt x="36588" y="57785"/>
                </a:lnTo>
                <a:lnTo>
                  <a:pt x="34886" y="58293"/>
                </a:lnTo>
                <a:lnTo>
                  <a:pt x="35420" y="58039"/>
                </a:lnTo>
                <a:lnTo>
                  <a:pt x="35966" y="57785"/>
                </a:lnTo>
                <a:lnTo>
                  <a:pt x="36918" y="57658"/>
                </a:lnTo>
                <a:lnTo>
                  <a:pt x="36918" y="57505"/>
                </a:lnTo>
                <a:lnTo>
                  <a:pt x="36766" y="57404"/>
                </a:lnTo>
                <a:lnTo>
                  <a:pt x="36703" y="56134"/>
                </a:lnTo>
                <a:lnTo>
                  <a:pt x="36753" y="55435"/>
                </a:lnTo>
                <a:lnTo>
                  <a:pt x="36093" y="55765"/>
                </a:lnTo>
                <a:lnTo>
                  <a:pt x="36093" y="57404"/>
                </a:lnTo>
                <a:lnTo>
                  <a:pt x="35864" y="57531"/>
                </a:lnTo>
                <a:lnTo>
                  <a:pt x="35509" y="57658"/>
                </a:lnTo>
                <a:lnTo>
                  <a:pt x="36093" y="57404"/>
                </a:lnTo>
                <a:lnTo>
                  <a:pt x="36093" y="55765"/>
                </a:lnTo>
                <a:lnTo>
                  <a:pt x="35306" y="56134"/>
                </a:lnTo>
                <a:lnTo>
                  <a:pt x="36195" y="55626"/>
                </a:lnTo>
                <a:lnTo>
                  <a:pt x="34937" y="55841"/>
                </a:lnTo>
                <a:lnTo>
                  <a:pt x="34937" y="57785"/>
                </a:lnTo>
                <a:lnTo>
                  <a:pt x="34709" y="57912"/>
                </a:lnTo>
                <a:lnTo>
                  <a:pt x="34353" y="58039"/>
                </a:lnTo>
                <a:lnTo>
                  <a:pt x="34645" y="57912"/>
                </a:lnTo>
                <a:lnTo>
                  <a:pt x="34937" y="57785"/>
                </a:lnTo>
                <a:lnTo>
                  <a:pt x="34937" y="55841"/>
                </a:lnTo>
                <a:lnTo>
                  <a:pt x="34886" y="57658"/>
                </a:lnTo>
                <a:lnTo>
                  <a:pt x="34658" y="57785"/>
                </a:lnTo>
                <a:lnTo>
                  <a:pt x="34302" y="57912"/>
                </a:lnTo>
                <a:lnTo>
                  <a:pt x="34886" y="57658"/>
                </a:lnTo>
                <a:lnTo>
                  <a:pt x="34886" y="55854"/>
                </a:lnTo>
                <a:lnTo>
                  <a:pt x="32816" y="56184"/>
                </a:lnTo>
                <a:lnTo>
                  <a:pt x="34086" y="56261"/>
                </a:lnTo>
                <a:lnTo>
                  <a:pt x="33439" y="57785"/>
                </a:lnTo>
                <a:lnTo>
                  <a:pt x="34417" y="58420"/>
                </a:lnTo>
                <a:lnTo>
                  <a:pt x="34569" y="58496"/>
                </a:lnTo>
                <a:lnTo>
                  <a:pt x="34925" y="58420"/>
                </a:lnTo>
                <a:lnTo>
                  <a:pt x="34683" y="58547"/>
                </a:lnTo>
                <a:lnTo>
                  <a:pt x="34290" y="58547"/>
                </a:lnTo>
                <a:lnTo>
                  <a:pt x="33985" y="58801"/>
                </a:lnTo>
                <a:lnTo>
                  <a:pt x="33083" y="58559"/>
                </a:lnTo>
                <a:lnTo>
                  <a:pt x="33388" y="58801"/>
                </a:lnTo>
                <a:lnTo>
                  <a:pt x="33210" y="59182"/>
                </a:lnTo>
                <a:lnTo>
                  <a:pt x="33909" y="58928"/>
                </a:lnTo>
                <a:lnTo>
                  <a:pt x="34975" y="58623"/>
                </a:lnTo>
                <a:lnTo>
                  <a:pt x="34798" y="58610"/>
                </a:lnTo>
                <a:lnTo>
                  <a:pt x="34963" y="58547"/>
                </a:lnTo>
                <a:lnTo>
                  <a:pt x="35712" y="58420"/>
                </a:lnTo>
                <a:lnTo>
                  <a:pt x="36169" y="58293"/>
                </a:lnTo>
                <a:lnTo>
                  <a:pt x="36626" y="58166"/>
                </a:lnTo>
                <a:lnTo>
                  <a:pt x="35255" y="58801"/>
                </a:lnTo>
                <a:lnTo>
                  <a:pt x="35166" y="58991"/>
                </a:lnTo>
                <a:lnTo>
                  <a:pt x="35610" y="60198"/>
                </a:lnTo>
                <a:lnTo>
                  <a:pt x="36233" y="60325"/>
                </a:lnTo>
                <a:lnTo>
                  <a:pt x="36525" y="60833"/>
                </a:lnTo>
                <a:lnTo>
                  <a:pt x="37249" y="60452"/>
                </a:lnTo>
                <a:lnTo>
                  <a:pt x="37096" y="60579"/>
                </a:lnTo>
                <a:lnTo>
                  <a:pt x="36487" y="60934"/>
                </a:lnTo>
                <a:lnTo>
                  <a:pt x="36487" y="61468"/>
                </a:lnTo>
                <a:lnTo>
                  <a:pt x="36461" y="61849"/>
                </a:lnTo>
                <a:lnTo>
                  <a:pt x="35572" y="62103"/>
                </a:lnTo>
                <a:lnTo>
                  <a:pt x="35712" y="61976"/>
                </a:lnTo>
                <a:lnTo>
                  <a:pt x="35979" y="61849"/>
                </a:lnTo>
                <a:lnTo>
                  <a:pt x="36461" y="61849"/>
                </a:lnTo>
                <a:lnTo>
                  <a:pt x="36461" y="61480"/>
                </a:lnTo>
                <a:lnTo>
                  <a:pt x="35941" y="61722"/>
                </a:lnTo>
                <a:lnTo>
                  <a:pt x="35318" y="61849"/>
                </a:lnTo>
                <a:lnTo>
                  <a:pt x="35877" y="61595"/>
                </a:lnTo>
                <a:lnTo>
                  <a:pt x="36487" y="61468"/>
                </a:lnTo>
                <a:lnTo>
                  <a:pt x="36487" y="60934"/>
                </a:lnTo>
                <a:lnTo>
                  <a:pt x="35229" y="61722"/>
                </a:lnTo>
                <a:lnTo>
                  <a:pt x="36144" y="61468"/>
                </a:lnTo>
                <a:lnTo>
                  <a:pt x="35115" y="61849"/>
                </a:lnTo>
                <a:lnTo>
                  <a:pt x="35140" y="61595"/>
                </a:lnTo>
                <a:lnTo>
                  <a:pt x="35026" y="60325"/>
                </a:lnTo>
                <a:lnTo>
                  <a:pt x="34975" y="60198"/>
                </a:lnTo>
                <a:lnTo>
                  <a:pt x="34544" y="59817"/>
                </a:lnTo>
                <a:lnTo>
                  <a:pt x="34734" y="59309"/>
                </a:lnTo>
                <a:lnTo>
                  <a:pt x="34163" y="59309"/>
                </a:lnTo>
                <a:lnTo>
                  <a:pt x="33147" y="59309"/>
                </a:lnTo>
                <a:lnTo>
                  <a:pt x="33032" y="59563"/>
                </a:lnTo>
                <a:lnTo>
                  <a:pt x="34074" y="60325"/>
                </a:lnTo>
                <a:lnTo>
                  <a:pt x="34150" y="60566"/>
                </a:lnTo>
                <a:lnTo>
                  <a:pt x="33693" y="61087"/>
                </a:lnTo>
                <a:lnTo>
                  <a:pt x="34264" y="61595"/>
                </a:lnTo>
                <a:lnTo>
                  <a:pt x="34874" y="61722"/>
                </a:lnTo>
                <a:lnTo>
                  <a:pt x="34671" y="61785"/>
                </a:lnTo>
                <a:lnTo>
                  <a:pt x="34721" y="62623"/>
                </a:lnTo>
                <a:lnTo>
                  <a:pt x="34848" y="63119"/>
                </a:lnTo>
                <a:lnTo>
                  <a:pt x="34950" y="63373"/>
                </a:lnTo>
                <a:lnTo>
                  <a:pt x="35064" y="63881"/>
                </a:lnTo>
                <a:lnTo>
                  <a:pt x="35179" y="64135"/>
                </a:lnTo>
                <a:lnTo>
                  <a:pt x="35356" y="64389"/>
                </a:lnTo>
                <a:lnTo>
                  <a:pt x="35814" y="64643"/>
                </a:lnTo>
                <a:lnTo>
                  <a:pt x="35915" y="64897"/>
                </a:lnTo>
                <a:lnTo>
                  <a:pt x="35496" y="65417"/>
                </a:lnTo>
                <a:lnTo>
                  <a:pt x="36207" y="65659"/>
                </a:lnTo>
                <a:lnTo>
                  <a:pt x="36461" y="65659"/>
                </a:lnTo>
                <a:lnTo>
                  <a:pt x="36576" y="65786"/>
                </a:lnTo>
                <a:lnTo>
                  <a:pt x="36588" y="66192"/>
                </a:lnTo>
                <a:lnTo>
                  <a:pt x="36779" y="65913"/>
                </a:lnTo>
                <a:lnTo>
                  <a:pt x="36957" y="66802"/>
                </a:lnTo>
                <a:lnTo>
                  <a:pt x="37185" y="67310"/>
                </a:lnTo>
                <a:lnTo>
                  <a:pt x="37350" y="67437"/>
                </a:lnTo>
                <a:lnTo>
                  <a:pt x="37414" y="67767"/>
                </a:lnTo>
                <a:lnTo>
                  <a:pt x="37071" y="68541"/>
                </a:lnTo>
                <a:lnTo>
                  <a:pt x="38404" y="68199"/>
                </a:lnTo>
                <a:lnTo>
                  <a:pt x="37680" y="68580"/>
                </a:lnTo>
                <a:lnTo>
                  <a:pt x="35725" y="68961"/>
                </a:lnTo>
                <a:lnTo>
                  <a:pt x="39395" y="68961"/>
                </a:lnTo>
                <a:lnTo>
                  <a:pt x="39166" y="69088"/>
                </a:lnTo>
                <a:lnTo>
                  <a:pt x="38811" y="69215"/>
                </a:lnTo>
                <a:lnTo>
                  <a:pt x="39395" y="68961"/>
                </a:lnTo>
                <a:lnTo>
                  <a:pt x="38569" y="68973"/>
                </a:lnTo>
                <a:lnTo>
                  <a:pt x="38569" y="69723"/>
                </a:lnTo>
                <a:lnTo>
                  <a:pt x="38239" y="69926"/>
                </a:lnTo>
                <a:lnTo>
                  <a:pt x="38239" y="72771"/>
                </a:lnTo>
                <a:lnTo>
                  <a:pt x="37833" y="73025"/>
                </a:lnTo>
                <a:lnTo>
                  <a:pt x="37490" y="73025"/>
                </a:lnTo>
                <a:lnTo>
                  <a:pt x="37744" y="72898"/>
                </a:lnTo>
                <a:lnTo>
                  <a:pt x="38239" y="72771"/>
                </a:lnTo>
                <a:lnTo>
                  <a:pt x="38239" y="69926"/>
                </a:lnTo>
                <a:lnTo>
                  <a:pt x="38163" y="72644"/>
                </a:lnTo>
                <a:lnTo>
                  <a:pt x="37274" y="72898"/>
                </a:lnTo>
                <a:lnTo>
                  <a:pt x="37426" y="72771"/>
                </a:lnTo>
                <a:lnTo>
                  <a:pt x="37680" y="72644"/>
                </a:lnTo>
                <a:lnTo>
                  <a:pt x="38163" y="72644"/>
                </a:lnTo>
                <a:lnTo>
                  <a:pt x="38163" y="69964"/>
                </a:lnTo>
                <a:lnTo>
                  <a:pt x="37922" y="70104"/>
                </a:lnTo>
                <a:lnTo>
                  <a:pt x="37287" y="70104"/>
                </a:lnTo>
                <a:lnTo>
                  <a:pt x="37287" y="71755"/>
                </a:lnTo>
                <a:lnTo>
                  <a:pt x="37045" y="71882"/>
                </a:lnTo>
                <a:lnTo>
                  <a:pt x="36690" y="72009"/>
                </a:lnTo>
                <a:lnTo>
                  <a:pt x="37287" y="71755"/>
                </a:lnTo>
                <a:lnTo>
                  <a:pt x="37287" y="70104"/>
                </a:lnTo>
                <a:lnTo>
                  <a:pt x="37871" y="69850"/>
                </a:lnTo>
                <a:lnTo>
                  <a:pt x="38569" y="69723"/>
                </a:lnTo>
                <a:lnTo>
                  <a:pt x="38569" y="68973"/>
                </a:lnTo>
                <a:lnTo>
                  <a:pt x="35280" y="68973"/>
                </a:lnTo>
                <a:lnTo>
                  <a:pt x="35814" y="69088"/>
                </a:lnTo>
                <a:lnTo>
                  <a:pt x="35890" y="69850"/>
                </a:lnTo>
                <a:lnTo>
                  <a:pt x="35090" y="69126"/>
                </a:lnTo>
                <a:lnTo>
                  <a:pt x="35001" y="69329"/>
                </a:lnTo>
                <a:lnTo>
                  <a:pt x="35445" y="70040"/>
                </a:lnTo>
                <a:lnTo>
                  <a:pt x="35915" y="69850"/>
                </a:lnTo>
                <a:lnTo>
                  <a:pt x="36626" y="69723"/>
                </a:lnTo>
                <a:lnTo>
                  <a:pt x="36195" y="69977"/>
                </a:lnTo>
                <a:lnTo>
                  <a:pt x="36601" y="69977"/>
                </a:lnTo>
                <a:lnTo>
                  <a:pt x="36080" y="70231"/>
                </a:lnTo>
                <a:lnTo>
                  <a:pt x="36626" y="70116"/>
                </a:lnTo>
                <a:lnTo>
                  <a:pt x="37465" y="69723"/>
                </a:lnTo>
                <a:lnTo>
                  <a:pt x="38417" y="69469"/>
                </a:lnTo>
                <a:lnTo>
                  <a:pt x="38087" y="69723"/>
                </a:lnTo>
                <a:lnTo>
                  <a:pt x="37211" y="69989"/>
                </a:lnTo>
                <a:lnTo>
                  <a:pt x="37211" y="70993"/>
                </a:lnTo>
                <a:lnTo>
                  <a:pt x="36245" y="71501"/>
                </a:lnTo>
                <a:lnTo>
                  <a:pt x="36690" y="71247"/>
                </a:lnTo>
                <a:lnTo>
                  <a:pt x="35267" y="71628"/>
                </a:lnTo>
                <a:lnTo>
                  <a:pt x="35255" y="71945"/>
                </a:lnTo>
                <a:lnTo>
                  <a:pt x="35255" y="73914"/>
                </a:lnTo>
                <a:lnTo>
                  <a:pt x="34569" y="73787"/>
                </a:lnTo>
                <a:lnTo>
                  <a:pt x="34124" y="73533"/>
                </a:lnTo>
                <a:lnTo>
                  <a:pt x="34734" y="73279"/>
                </a:lnTo>
                <a:lnTo>
                  <a:pt x="35052" y="73152"/>
                </a:lnTo>
                <a:lnTo>
                  <a:pt x="35255" y="73914"/>
                </a:lnTo>
                <a:lnTo>
                  <a:pt x="35255" y="71945"/>
                </a:lnTo>
                <a:lnTo>
                  <a:pt x="35242" y="72263"/>
                </a:lnTo>
                <a:lnTo>
                  <a:pt x="35115" y="72250"/>
                </a:lnTo>
                <a:lnTo>
                  <a:pt x="35115" y="72644"/>
                </a:lnTo>
                <a:lnTo>
                  <a:pt x="34785" y="72771"/>
                </a:lnTo>
                <a:lnTo>
                  <a:pt x="33083" y="73279"/>
                </a:lnTo>
                <a:lnTo>
                  <a:pt x="34163" y="72771"/>
                </a:lnTo>
                <a:lnTo>
                  <a:pt x="35115" y="72644"/>
                </a:lnTo>
                <a:lnTo>
                  <a:pt x="35115" y="72250"/>
                </a:lnTo>
                <a:lnTo>
                  <a:pt x="34569" y="72136"/>
                </a:lnTo>
                <a:lnTo>
                  <a:pt x="33997" y="72009"/>
                </a:lnTo>
                <a:lnTo>
                  <a:pt x="34442" y="71882"/>
                </a:lnTo>
                <a:lnTo>
                  <a:pt x="33858" y="72009"/>
                </a:lnTo>
                <a:lnTo>
                  <a:pt x="34594" y="71666"/>
                </a:lnTo>
                <a:lnTo>
                  <a:pt x="35052" y="71424"/>
                </a:lnTo>
                <a:lnTo>
                  <a:pt x="34925" y="71247"/>
                </a:lnTo>
                <a:lnTo>
                  <a:pt x="34798" y="71120"/>
                </a:lnTo>
                <a:lnTo>
                  <a:pt x="34620" y="71120"/>
                </a:lnTo>
                <a:lnTo>
                  <a:pt x="34759" y="70993"/>
                </a:lnTo>
                <a:lnTo>
                  <a:pt x="35471" y="70739"/>
                </a:lnTo>
                <a:lnTo>
                  <a:pt x="35229" y="71348"/>
                </a:lnTo>
                <a:lnTo>
                  <a:pt x="35179" y="71488"/>
                </a:lnTo>
                <a:lnTo>
                  <a:pt x="36156" y="71247"/>
                </a:lnTo>
                <a:lnTo>
                  <a:pt x="37211" y="70993"/>
                </a:lnTo>
                <a:lnTo>
                  <a:pt x="37211" y="69989"/>
                </a:lnTo>
                <a:lnTo>
                  <a:pt x="36410" y="70231"/>
                </a:lnTo>
                <a:lnTo>
                  <a:pt x="36131" y="70358"/>
                </a:lnTo>
                <a:lnTo>
                  <a:pt x="36029" y="70523"/>
                </a:lnTo>
                <a:lnTo>
                  <a:pt x="35864" y="70612"/>
                </a:lnTo>
                <a:lnTo>
                  <a:pt x="35712" y="70612"/>
                </a:lnTo>
                <a:lnTo>
                  <a:pt x="36029" y="70523"/>
                </a:lnTo>
                <a:lnTo>
                  <a:pt x="36029" y="70383"/>
                </a:lnTo>
                <a:lnTo>
                  <a:pt x="35699" y="70446"/>
                </a:lnTo>
                <a:lnTo>
                  <a:pt x="34112" y="71247"/>
                </a:lnTo>
                <a:lnTo>
                  <a:pt x="34696" y="70866"/>
                </a:lnTo>
                <a:lnTo>
                  <a:pt x="35052" y="70078"/>
                </a:lnTo>
                <a:lnTo>
                  <a:pt x="34963" y="69723"/>
                </a:lnTo>
                <a:lnTo>
                  <a:pt x="34899" y="69596"/>
                </a:lnTo>
                <a:lnTo>
                  <a:pt x="34709" y="69215"/>
                </a:lnTo>
                <a:lnTo>
                  <a:pt x="32931" y="69596"/>
                </a:lnTo>
                <a:lnTo>
                  <a:pt x="33870" y="68580"/>
                </a:lnTo>
                <a:lnTo>
                  <a:pt x="34023" y="68414"/>
                </a:lnTo>
                <a:lnTo>
                  <a:pt x="32702" y="68580"/>
                </a:lnTo>
                <a:lnTo>
                  <a:pt x="33629" y="68110"/>
                </a:lnTo>
                <a:lnTo>
                  <a:pt x="33362" y="67818"/>
                </a:lnTo>
                <a:lnTo>
                  <a:pt x="33350" y="67640"/>
                </a:lnTo>
                <a:lnTo>
                  <a:pt x="31318" y="66802"/>
                </a:lnTo>
                <a:lnTo>
                  <a:pt x="31229" y="65024"/>
                </a:lnTo>
                <a:lnTo>
                  <a:pt x="31140" y="64897"/>
                </a:lnTo>
                <a:lnTo>
                  <a:pt x="30911" y="64516"/>
                </a:lnTo>
                <a:lnTo>
                  <a:pt x="30746" y="64262"/>
                </a:lnTo>
                <a:lnTo>
                  <a:pt x="30518" y="63893"/>
                </a:lnTo>
                <a:lnTo>
                  <a:pt x="30518" y="64516"/>
                </a:lnTo>
                <a:lnTo>
                  <a:pt x="29972" y="64770"/>
                </a:lnTo>
                <a:lnTo>
                  <a:pt x="29349" y="64897"/>
                </a:lnTo>
                <a:lnTo>
                  <a:pt x="29629" y="64770"/>
                </a:lnTo>
                <a:lnTo>
                  <a:pt x="29908" y="64516"/>
                </a:lnTo>
                <a:lnTo>
                  <a:pt x="30518" y="64516"/>
                </a:lnTo>
                <a:lnTo>
                  <a:pt x="30518" y="63893"/>
                </a:lnTo>
                <a:lnTo>
                  <a:pt x="30353" y="63627"/>
                </a:lnTo>
                <a:lnTo>
                  <a:pt x="30340" y="62992"/>
                </a:lnTo>
                <a:lnTo>
                  <a:pt x="30403" y="62611"/>
                </a:lnTo>
                <a:lnTo>
                  <a:pt x="30124" y="62230"/>
                </a:lnTo>
                <a:lnTo>
                  <a:pt x="29895" y="61925"/>
                </a:lnTo>
                <a:lnTo>
                  <a:pt x="29895" y="63627"/>
                </a:lnTo>
                <a:lnTo>
                  <a:pt x="29895" y="64262"/>
                </a:lnTo>
                <a:lnTo>
                  <a:pt x="29819" y="64516"/>
                </a:lnTo>
                <a:lnTo>
                  <a:pt x="29591" y="64643"/>
                </a:lnTo>
                <a:lnTo>
                  <a:pt x="29235" y="64770"/>
                </a:lnTo>
                <a:lnTo>
                  <a:pt x="29819" y="64516"/>
                </a:lnTo>
                <a:lnTo>
                  <a:pt x="29819" y="64236"/>
                </a:lnTo>
                <a:lnTo>
                  <a:pt x="29324" y="64008"/>
                </a:lnTo>
                <a:lnTo>
                  <a:pt x="29095" y="64008"/>
                </a:lnTo>
                <a:lnTo>
                  <a:pt x="29286" y="63881"/>
                </a:lnTo>
                <a:lnTo>
                  <a:pt x="29895" y="63627"/>
                </a:lnTo>
                <a:lnTo>
                  <a:pt x="29895" y="61925"/>
                </a:lnTo>
                <a:lnTo>
                  <a:pt x="29565" y="61468"/>
                </a:lnTo>
                <a:lnTo>
                  <a:pt x="29578" y="61087"/>
                </a:lnTo>
                <a:lnTo>
                  <a:pt x="28092" y="61468"/>
                </a:lnTo>
                <a:lnTo>
                  <a:pt x="28206" y="61645"/>
                </a:lnTo>
                <a:lnTo>
                  <a:pt x="28536" y="61468"/>
                </a:lnTo>
                <a:lnTo>
                  <a:pt x="28321" y="62357"/>
                </a:lnTo>
                <a:lnTo>
                  <a:pt x="27863" y="61976"/>
                </a:lnTo>
                <a:lnTo>
                  <a:pt x="27622" y="61849"/>
                </a:lnTo>
                <a:lnTo>
                  <a:pt x="27825" y="61849"/>
                </a:lnTo>
                <a:lnTo>
                  <a:pt x="28092" y="61709"/>
                </a:lnTo>
                <a:lnTo>
                  <a:pt x="27216" y="61595"/>
                </a:lnTo>
                <a:lnTo>
                  <a:pt x="27381" y="61341"/>
                </a:lnTo>
                <a:lnTo>
                  <a:pt x="27457" y="60706"/>
                </a:lnTo>
                <a:lnTo>
                  <a:pt x="28155" y="60198"/>
                </a:lnTo>
                <a:lnTo>
                  <a:pt x="28333" y="60071"/>
                </a:lnTo>
                <a:lnTo>
                  <a:pt x="28359" y="59817"/>
                </a:lnTo>
                <a:lnTo>
                  <a:pt x="27317" y="60198"/>
                </a:lnTo>
                <a:lnTo>
                  <a:pt x="26949" y="60198"/>
                </a:lnTo>
                <a:lnTo>
                  <a:pt x="28409" y="59436"/>
                </a:lnTo>
                <a:lnTo>
                  <a:pt x="26606" y="59817"/>
                </a:lnTo>
                <a:lnTo>
                  <a:pt x="27533" y="59817"/>
                </a:lnTo>
                <a:lnTo>
                  <a:pt x="26720" y="60198"/>
                </a:lnTo>
                <a:lnTo>
                  <a:pt x="25984" y="60071"/>
                </a:lnTo>
                <a:lnTo>
                  <a:pt x="25412" y="60579"/>
                </a:lnTo>
                <a:lnTo>
                  <a:pt x="25958" y="60833"/>
                </a:lnTo>
                <a:lnTo>
                  <a:pt x="27813" y="62649"/>
                </a:lnTo>
                <a:lnTo>
                  <a:pt x="28219" y="62445"/>
                </a:lnTo>
                <a:lnTo>
                  <a:pt x="28448" y="62357"/>
                </a:lnTo>
                <a:lnTo>
                  <a:pt x="28803" y="62230"/>
                </a:lnTo>
                <a:lnTo>
                  <a:pt x="28892" y="62865"/>
                </a:lnTo>
                <a:lnTo>
                  <a:pt x="29184" y="62738"/>
                </a:lnTo>
                <a:lnTo>
                  <a:pt x="29794" y="62611"/>
                </a:lnTo>
                <a:lnTo>
                  <a:pt x="29222" y="62865"/>
                </a:lnTo>
                <a:lnTo>
                  <a:pt x="28905" y="62941"/>
                </a:lnTo>
                <a:lnTo>
                  <a:pt x="28765" y="62966"/>
                </a:lnTo>
                <a:lnTo>
                  <a:pt x="28625" y="62992"/>
                </a:lnTo>
                <a:lnTo>
                  <a:pt x="27965" y="62801"/>
                </a:lnTo>
                <a:lnTo>
                  <a:pt x="28105" y="62941"/>
                </a:lnTo>
                <a:lnTo>
                  <a:pt x="28194" y="64135"/>
                </a:lnTo>
                <a:lnTo>
                  <a:pt x="27965" y="66675"/>
                </a:lnTo>
                <a:lnTo>
                  <a:pt x="32562" y="70205"/>
                </a:lnTo>
                <a:lnTo>
                  <a:pt x="32677" y="70510"/>
                </a:lnTo>
                <a:lnTo>
                  <a:pt x="31318" y="72898"/>
                </a:lnTo>
                <a:lnTo>
                  <a:pt x="31203" y="73533"/>
                </a:lnTo>
                <a:lnTo>
                  <a:pt x="32181" y="75946"/>
                </a:lnTo>
                <a:lnTo>
                  <a:pt x="32346" y="76581"/>
                </a:lnTo>
                <a:lnTo>
                  <a:pt x="31750" y="77851"/>
                </a:lnTo>
                <a:lnTo>
                  <a:pt x="31305" y="77089"/>
                </a:lnTo>
                <a:lnTo>
                  <a:pt x="28702" y="74688"/>
                </a:lnTo>
                <a:lnTo>
                  <a:pt x="28460" y="76327"/>
                </a:lnTo>
                <a:lnTo>
                  <a:pt x="30581" y="77089"/>
                </a:lnTo>
                <a:lnTo>
                  <a:pt x="29603" y="79629"/>
                </a:lnTo>
                <a:lnTo>
                  <a:pt x="28397" y="80391"/>
                </a:lnTo>
                <a:lnTo>
                  <a:pt x="29413" y="80264"/>
                </a:lnTo>
                <a:lnTo>
                  <a:pt x="36093" y="77851"/>
                </a:lnTo>
                <a:lnTo>
                  <a:pt x="38201" y="77089"/>
                </a:lnTo>
                <a:lnTo>
                  <a:pt x="46545" y="73914"/>
                </a:lnTo>
                <a:lnTo>
                  <a:pt x="47879" y="73406"/>
                </a:lnTo>
                <a:lnTo>
                  <a:pt x="48399" y="73152"/>
                </a:lnTo>
                <a:lnTo>
                  <a:pt x="48666" y="73025"/>
                </a:lnTo>
                <a:lnTo>
                  <a:pt x="49187" y="72771"/>
                </a:lnTo>
                <a:lnTo>
                  <a:pt x="49441" y="72644"/>
                </a:lnTo>
                <a:lnTo>
                  <a:pt x="50228" y="72263"/>
                </a:lnTo>
                <a:lnTo>
                  <a:pt x="50749" y="72009"/>
                </a:lnTo>
                <a:lnTo>
                  <a:pt x="51282" y="71755"/>
                </a:lnTo>
                <a:close/>
              </a:path>
              <a:path w="54609" h="80645">
                <a:moveTo>
                  <a:pt x="53454" y="62953"/>
                </a:moveTo>
                <a:lnTo>
                  <a:pt x="52755" y="63042"/>
                </a:lnTo>
                <a:lnTo>
                  <a:pt x="52463" y="63182"/>
                </a:lnTo>
                <a:lnTo>
                  <a:pt x="52108" y="63360"/>
                </a:lnTo>
                <a:lnTo>
                  <a:pt x="52806" y="63271"/>
                </a:lnTo>
                <a:lnTo>
                  <a:pt x="53098" y="63131"/>
                </a:lnTo>
                <a:lnTo>
                  <a:pt x="53454" y="62953"/>
                </a:lnTo>
                <a:close/>
              </a:path>
              <a:path w="54609" h="80645">
                <a:moveTo>
                  <a:pt x="53695" y="64198"/>
                </a:moveTo>
                <a:lnTo>
                  <a:pt x="53200" y="64287"/>
                </a:lnTo>
                <a:lnTo>
                  <a:pt x="52946" y="64414"/>
                </a:lnTo>
                <a:lnTo>
                  <a:pt x="52793" y="64490"/>
                </a:lnTo>
                <a:lnTo>
                  <a:pt x="53289" y="64401"/>
                </a:lnTo>
                <a:lnTo>
                  <a:pt x="53695" y="64198"/>
                </a:lnTo>
                <a:close/>
              </a:path>
              <a:path w="54609" h="80645">
                <a:moveTo>
                  <a:pt x="53797" y="68707"/>
                </a:moveTo>
                <a:lnTo>
                  <a:pt x="53086" y="68795"/>
                </a:lnTo>
                <a:lnTo>
                  <a:pt x="52806" y="68935"/>
                </a:lnTo>
                <a:lnTo>
                  <a:pt x="52451" y="69113"/>
                </a:lnTo>
                <a:lnTo>
                  <a:pt x="53149" y="69024"/>
                </a:lnTo>
                <a:lnTo>
                  <a:pt x="53428" y="68884"/>
                </a:lnTo>
                <a:lnTo>
                  <a:pt x="53797" y="68707"/>
                </a:lnTo>
                <a:close/>
              </a:path>
              <a:path w="54609" h="80645">
                <a:moveTo>
                  <a:pt x="53860" y="69062"/>
                </a:moveTo>
                <a:lnTo>
                  <a:pt x="52920" y="69227"/>
                </a:lnTo>
                <a:lnTo>
                  <a:pt x="51841" y="69761"/>
                </a:lnTo>
                <a:lnTo>
                  <a:pt x="53543" y="69227"/>
                </a:lnTo>
                <a:lnTo>
                  <a:pt x="53860" y="69062"/>
                </a:lnTo>
                <a:close/>
              </a:path>
              <a:path w="54609" h="80645">
                <a:moveTo>
                  <a:pt x="54127" y="70459"/>
                </a:moveTo>
                <a:lnTo>
                  <a:pt x="53530" y="70751"/>
                </a:lnTo>
                <a:lnTo>
                  <a:pt x="53340" y="70840"/>
                </a:lnTo>
                <a:lnTo>
                  <a:pt x="53568" y="70904"/>
                </a:lnTo>
                <a:lnTo>
                  <a:pt x="54127" y="71170"/>
                </a:lnTo>
                <a:lnTo>
                  <a:pt x="54127" y="70459"/>
                </a:lnTo>
                <a:close/>
              </a:path>
              <a:path w="54609" h="80645">
                <a:moveTo>
                  <a:pt x="54229" y="63779"/>
                </a:moveTo>
                <a:lnTo>
                  <a:pt x="53225" y="64020"/>
                </a:lnTo>
                <a:lnTo>
                  <a:pt x="53238" y="63309"/>
                </a:lnTo>
                <a:lnTo>
                  <a:pt x="52628" y="63601"/>
                </a:lnTo>
                <a:lnTo>
                  <a:pt x="52438" y="63703"/>
                </a:lnTo>
                <a:lnTo>
                  <a:pt x="52666" y="63754"/>
                </a:lnTo>
                <a:lnTo>
                  <a:pt x="53213" y="64020"/>
                </a:lnTo>
                <a:lnTo>
                  <a:pt x="52235" y="64249"/>
                </a:lnTo>
                <a:lnTo>
                  <a:pt x="51549" y="64579"/>
                </a:lnTo>
                <a:lnTo>
                  <a:pt x="53505" y="64135"/>
                </a:lnTo>
                <a:lnTo>
                  <a:pt x="54229" y="63779"/>
                </a:lnTo>
                <a:close/>
              </a:path>
            </a:pathLst>
          </a:custGeom>
          <a:solidFill>
            <a:srgbClr val="B88F51"/>
          </a:solidFill>
        </p:spPr>
        <p:txBody>
          <a:bodyPr wrap="square" lIns="0" tIns="0" rIns="0" bIns="0" rtlCol="0"/>
          <a:lstStyle/>
          <a:p>
            <a:endParaRPr sz="2511"/>
          </a:p>
        </p:txBody>
      </p:sp>
      <p:sp>
        <p:nvSpPr>
          <p:cNvPr id="241" name="bg object 241"/>
          <p:cNvSpPr/>
          <p:nvPr/>
        </p:nvSpPr>
        <p:spPr>
          <a:xfrm>
            <a:off x="7950447" y="310022"/>
            <a:ext cx="30559" cy="35719"/>
          </a:xfrm>
          <a:custGeom>
            <a:avLst/>
            <a:gdLst/>
            <a:ahLst/>
            <a:cxnLst/>
            <a:rect l="l" t="t" r="r" b="b"/>
            <a:pathLst>
              <a:path w="48895" h="57150">
                <a:moveTo>
                  <a:pt x="1295" y="6883"/>
                </a:moveTo>
                <a:lnTo>
                  <a:pt x="749" y="6972"/>
                </a:lnTo>
                <a:lnTo>
                  <a:pt x="914" y="6248"/>
                </a:lnTo>
                <a:lnTo>
                  <a:pt x="203" y="6604"/>
                </a:lnTo>
                <a:lnTo>
                  <a:pt x="0" y="6705"/>
                </a:lnTo>
                <a:lnTo>
                  <a:pt x="254" y="6756"/>
                </a:lnTo>
                <a:lnTo>
                  <a:pt x="533" y="7048"/>
                </a:lnTo>
                <a:lnTo>
                  <a:pt x="406" y="7112"/>
                </a:lnTo>
                <a:lnTo>
                  <a:pt x="127" y="7251"/>
                </a:lnTo>
                <a:lnTo>
                  <a:pt x="660" y="7175"/>
                </a:lnTo>
                <a:lnTo>
                  <a:pt x="1016" y="7010"/>
                </a:lnTo>
                <a:lnTo>
                  <a:pt x="1295" y="6883"/>
                </a:lnTo>
                <a:close/>
              </a:path>
              <a:path w="48895" h="57150">
                <a:moveTo>
                  <a:pt x="1587" y="10528"/>
                </a:moveTo>
                <a:lnTo>
                  <a:pt x="647" y="10985"/>
                </a:lnTo>
                <a:lnTo>
                  <a:pt x="114" y="11252"/>
                </a:lnTo>
                <a:lnTo>
                  <a:pt x="863" y="11595"/>
                </a:lnTo>
                <a:lnTo>
                  <a:pt x="1524" y="12065"/>
                </a:lnTo>
                <a:lnTo>
                  <a:pt x="1587" y="10528"/>
                </a:lnTo>
                <a:close/>
              </a:path>
              <a:path w="48895" h="57150">
                <a:moveTo>
                  <a:pt x="2159" y="12674"/>
                </a:moveTo>
                <a:lnTo>
                  <a:pt x="1663" y="12763"/>
                </a:lnTo>
                <a:lnTo>
                  <a:pt x="1409" y="12890"/>
                </a:lnTo>
                <a:lnTo>
                  <a:pt x="1257" y="12966"/>
                </a:lnTo>
                <a:lnTo>
                  <a:pt x="1752" y="12877"/>
                </a:lnTo>
                <a:lnTo>
                  <a:pt x="2159" y="12674"/>
                </a:lnTo>
                <a:close/>
              </a:path>
              <a:path w="48895" h="57150">
                <a:moveTo>
                  <a:pt x="2552" y="13296"/>
                </a:moveTo>
                <a:lnTo>
                  <a:pt x="1943" y="13385"/>
                </a:lnTo>
                <a:lnTo>
                  <a:pt x="1663" y="13525"/>
                </a:lnTo>
                <a:lnTo>
                  <a:pt x="1384" y="13665"/>
                </a:lnTo>
                <a:lnTo>
                  <a:pt x="2006" y="13563"/>
                </a:lnTo>
                <a:lnTo>
                  <a:pt x="2273" y="13423"/>
                </a:lnTo>
                <a:lnTo>
                  <a:pt x="2552" y="13296"/>
                </a:lnTo>
                <a:close/>
              </a:path>
              <a:path w="48895" h="57150">
                <a:moveTo>
                  <a:pt x="3556" y="4762"/>
                </a:moveTo>
                <a:lnTo>
                  <a:pt x="3060" y="4851"/>
                </a:lnTo>
                <a:lnTo>
                  <a:pt x="2806" y="4978"/>
                </a:lnTo>
                <a:lnTo>
                  <a:pt x="2654" y="5054"/>
                </a:lnTo>
                <a:lnTo>
                  <a:pt x="3149" y="4965"/>
                </a:lnTo>
                <a:lnTo>
                  <a:pt x="3556" y="4762"/>
                </a:lnTo>
                <a:close/>
              </a:path>
              <a:path w="48895" h="57150">
                <a:moveTo>
                  <a:pt x="3581" y="7734"/>
                </a:moveTo>
                <a:lnTo>
                  <a:pt x="2971" y="7823"/>
                </a:lnTo>
                <a:lnTo>
                  <a:pt x="2692" y="7962"/>
                </a:lnTo>
                <a:lnTo>
                  <a:pt x="2413" y="8102"/>
                </a:lnTo>
                <a:lnTo>
                  <a:pt x="3022" y="8001"/>
                </a:lnTo>
                <a:lnTo>
                  <a:pt x="3302" y="7861"/>
                </a:lnTo>
                <a:lnTo>
                  <a:pt x="3581" y="7734"/>
                </a:lnTo>
                <a:close/>
              </a:path>
              <a:path w="48895" h="57150">
                <a:moveTo>
                  <a:pt x="3644" y="6642"/>
                </a:moveTo>
                <a:lnTo>
                  <a:pt x="3149" y="6731"/>
                </a:lnTo>
                <a:lnTo>
                  <a:pt x="2895" y="6858"/>
                </a:lnTo>
                <a:lnTo>
                  <a:pt x="2743" y="6934"/>
                </a:lnTo>
                <a:lnTo>
                  <a:pt x="3238" y="6845"/>
                </a:lnTo>
                <a:lnTo>
                  <a:pt x="3644" y="6642"/>
                </a:lnTo>
                <a:close/>
              </a:path>
              <a:path w="48895" h="57150">
                <a:moveTo>
                  <a:pt x="3683" y="6375"/>
                </a:moveTo>
                <a:lnTo>
                  <a:pt x="3136" y="6464"/>
                </a:lnTo>
                <a:lnTo>
                  <a:pt x="3352" y="5880"/>
                </a:lnTo>
                <a:lnTo>
                  <a:pt x="2654" y="6223"/>
                </a:lnTo>
                <a:lnTo>
                  <a:pt x="2514" y="6286"/>
                </a:lnTo>
                <a:lnTo>
                  <a:pt x="2692" y="6337"/>
                </a:lnTo>
                <a:lnTo>
                  <a:pt x="2933" y="6540"/>
                </a:lnTo>
                <a:lnTo>
                  <a:pt x="2794" y="6604"/>
                </a:lnTo>
                <a:lnTo>
                  <a:pt x="2514" y="6743"/>
                </a:lnTo>
                <a:lnTo>
                  <a:pt x="3124" y="6642"/>
                </a:lnTo>
                <a:lnTo>
                  <a:pt x="3403" y="6502"/>
                </a:lnTo>
                <a:lnTo>
                  <a:pt x="3683" y="6375"/>
                </a:lnTo>
                <a:close/>
              </a:path>
              <a:path w="48895" h="57150">
                <a:moveTo>
                  <a:pt x="3835" y="5486"/>
                </a:moveTo>
                <a:lnTo>
                  <a:pt x="3340" y="5575"/>
                </a:lnTo>
                <a:lnTo>
                  <a:pt x="3086" y="5702"/>
                </a:lnTo>
                <a:lnTo>
                  <a:pt x="2933" y="5778"/>
                </a:lnTo>
                <a:lnTo>
                  <a:pt x="3416" y="5689"/>
                </a:lnTo>
                <a:lnTo>
                  <a:pt x="3683" y="5562"/>
                </a:lnTo>
                <a:lnTo>
                  <a:pt x="3835" y="5486"/>
                </a:lnTo>
                <a:close/>
              </a:path>
              <a:path w="48895" h="57150">
                <a:moveTo>
                  <a:pt x="3860" y="4927"/>
                </a:moveTo>
                <a:lnTo>
                  <a:pt x="3149" y="5016"/>
                </a:lnTo>
                <a:lnTo>
                  <a:pt x="2870" y="5156"/>
                </a:lnTo>
                <a:lnTo>
                  <a:pt x="2514" y="5334"/>
                </a:lnTo>
                <a:lnTo>
                  <a:pt x="3213" y="5245"/>
                </a:lnTo>
                <a:lnTo>
                  <a:pt x="3492" y="5105"/>
                </a:lnTo>
                <a:lnTo>
                  <a:pt x="3860" y="4927"/>
                </a:lnTo>
                <a:close/>
              </a:path>
              <a:path w="48895" h="57150">
                <a:moveTo>
                  <a:pt x="4089" y="11379"/>
                </a:moveTo>
                <a:lnTo>
                  <a:pt x="3860" y="10922"/>
                </a:lnTo>
                <a:lnTo>
                  <a:pt x="3746" y="10731"/>
                </a:lnTo>
                <a:lnTo>
                  <a:pt x="3441" y="11480"/>
                </a:lnTo>
                <a:lnTo>
                  <a:pt x="4089" y="11379"/>
                </a:lnTo>
                <a:close/>
              </a:path>
              <a:path w="48895" h="57150">
                <a:moveTo>
                  <a:pt x="4127" y="9753"/>
                </a:moveTo>
                <a:lnTo>
                  <a:pt x="3924" y="9829"/>
                </a:lnTo>
                <a:lnTo>
                  <a:pt x="2705" y="10261"/>
                </a:lnTo>
                <a:lnTo>
                  <a:pt x="3746" y="10731"/>
                </a:lnTo>
                <a:lnTo>
                  <a:pt x="4114" y="9829"/>
                </a:lnTo>
                <a:close/>
              </a:path>
              <a:path w="48895" h="57150">
                <a:moveTo>
                  <a:pt x="4178" y="8255"/>
                </a:moveTo>
                <a:lnTo>
                  <a:pt x="3581" y="8547"/>
                </a:lnTo>
                <a:lnTo>
                  <a:pt x="3390" y="8636"/>
                </a:lnTo>
                <a:lnTo>
                  <a:pt x="3619" y="8699"/>
                </a:lnTo>
                <a:lnTo>
                  <a:pt x="4178" y="8966"/>
                </a:lnTo>
                <a:lnTo>
                  <a:pt x="4178" y="8255"/>
                </a:lnTo>
                <a:close/>
              </a:path>
              <a:path w="48895" h="57150">
                <a:moveTo>
                  <a:pt x="4597" y="6235"/>
                </a:moveTo>
                <a:lnTo>
                  <a:pt x="4381" y="5422"/>
                </a:lnTo>
                <a:lnTo>
                  <a:pt x="3746" y="5727"/>
                </a:lnTo>
                <a:lnTo>
                  <a:pt x="3454" y="5867"/>
                </a:lnTo>
                <a:lnTo>
                  <a:pt x="3898" y="6108"/>
                </a:lnTo>
                <a:lnTo>
                  <a:pt x="4597" y="6235"/>
                </a:lnTo>
                <a:close/>
              </a:path>
              <a:path w="48895" h="57150">
                <a:moveTo>
                  <a:pt x="4953" y="2108"/>
                </a:moveTo>
                <a:lnTo>
                  <a:pt x="4711" y="1473"/>
                </a:lnTo>
                <a:lnTo>
                  <a:pt x="4114" y="1765"/>
                </a:lnTo>
                <a:lnTo>
                  <a:pt x="3670" y="1981"/>
                </a:lnTo>
                <a:lnTo>
                  <a:pt x="4279" y="2222"/>
                </a:lnTo>
                <a:lnTo>
                  <a:pt x="4495" y="2336"/>
                </a:lnTo>
                <a:lnTo>
                  <a:pt x="4330" y="2425"/>
                </a:lnTo>
                <a:lnTo>
                  <a:pt x="4330" y="3467"/>
                </a:lnTo>
                <a:lnTo>
                  <a:pt x="4178" y="3543"/>
                </a:lnTo>
                <a:lnTo>
                  <a:pt x="4330" y="3467"/>
                </a:lnTo>
                <a:lnTo>
                  <a:pt x="4330" y="2425"/>
                </a:lnTo>
                <a:lnTo>
                  <a:pt x="3835" y="2654"/>
                </a:lnTo>
                <a:lnTo>
                  <a:pt x="3365" y="2882"/>
                </a:lnTo>
                <a:lnTo>
                  <a:pt x="4025" y="3149"/>
                </a:lnTo>
                <a:lnTo>
                  <a:pt x="4292" y="3429"/>
                </a:lnTo>
                <a:lnTo>
                  <a:pt x="3810" y="3556"/>
                </a:lnTo>
                <a:lnTo>
                  <a:pt x="3568" y="3644"/>
                </a:lnTo>
                <a:lnTo>
                  <a:pt x="3035" y="3848"/>
                </a:lnTo>
                <a:lnTo>
                  <a:pt x="3302" y="3975"/>
                </a:lnTo>
                <a:lnTo>
                  <a:pt x="3175" y="4038"/>
                </a:lnTo>
                <a:lnTo>
                  <a:pt x="3835" y="4305"/>
                </a:lnTo>
                <a:lnTo>
                  <a:pt x="4013" y="4495"/>
                </a:lnTo>
                <a:lnTo>
                  <a:pt x="3771" y="4610"/>
                </a:lnTo>
                <a:lnTo>
                  <a:pt x="4076" y="4559"/>
                </a:lnTo>
                <a:lnTo>
                  <a:pt x="4343" y="4813"/>
                </a:lnTo>
                <a:lnTo>
                  <a:pt x="4445" y="4432"/>
                </a:lnTo>
                <a:lnTo>
                  <a:pt x="4673" y="4318"/>
                </a:lnTo>
                <a:lnTo>
                  <a:pt x="4457" y="4356"/>
                </a:lnTo>
                <a:lnTo>
                  <a:pt x="4762" y="3263"/>
                </a:lnTo>
                <a:lnTo>
                  <a:pt x="4610" y="3340"/>
                </a:lnTo>
                <a:lnTo>
                  <a:pt x="4851" y="2489"/>
                </a:lnTo>
                <a:lnTo>
                  <a:pt x="4889" y="2349"/>
                </a:lnTo>
                <a:lnTo>
                  <a:pt x="4953" y="2108"/>
                </a:lnTo>
                <a:close/>
              </a:path>
              <a:path w="48895" h="57150">
                <a:moveTo>
                  <a:pt x="5245" y="9118"/>
                </a:moveTo>
                <a:lnTo>
                  <a:pt x="4279" y="8966"/>
                </a:lnTo>
                <a:lnTo>
                  <a:pt x="3784" y="9055"/>
                </a:lnTo>
                <a:lnTo>
                  <a:pt x="2743" y="9245"/>
                </a:lnTo>
                <a:lnTo>
                  <a:pt x="3073" y="10045"/>
                </a:lnTo>
                <a:lnTo>
                  <a:pt x="4025" y="9652"/>
                </a:lnTo>
                <a:lnTo>
                  <a:pt x="5245" y="9118"/>
                </a:lnTo>
                <a:close/>
              </a:path>
              <a:path w="48895" h="57150">
                <a:moveTo>
                  <a:pt x="5486" y="7010"/>
                </a:moveTo>
                <a:lnTo>
                  <a:pt x="3492" y="7023"/>
                </a:lnTo>
                <a:lnTo>
                  <a:pt x="2247" y="7632"/>
                </a:lnTo>
                <a:lnTo>
                  <a:pt x="4724" y="7378"/>
                </a:lnTo>
                <a:lnTo>
                  <a:pt x="5486" y="7010"/>
                </a:lnTo>
                <a:close/>
              </a:path>
              <a:path w="48895" h="57150">
                <a:moveTo>
                  <a:pt x="5549" y="0"/>
                </a:moveTo>
                <a:lnTo>
                  <a:pt x="4851" y="342"/>
                </a:lnTo>
                <a:lnTo>
                  <a:pt x="4711" y="406"/>
                </a:lnTo>
                <a:lnTo>
                  <a:pt x="4889" y="457"/>
                </a:lnTo>
                <a:lnTo>
                  <a:pt x="5270" y="762"/>
                </a:lnTo>
                <a:lnTo>
                  <a:pt x="5549" y="0"/>
                </a:lnTo>
                <a:close/>
              </a:path>
              <a:path w="48895" h="57150">
                <a:moveTo>
                  <a:pt x="5943" y="863"/>
                </a:moveTo>
                <a:lnTo>
                  <a:pt x="3962" y="1333"/>
                </a:lnTo>
                <a:lnTo>
                  <a:pt x="3263" y="1676"/>
                </a:lnTo>
                <a:lnTo>
                  <a:pt x="5219" y="1219"/>
                </a:lnTo>
                <a:lnTo>
                  <a:pt x="5943" y="863"/>
                </a:lnTo>
                <a:close/>
              </a:path>
              <a:path w="48895" h="57150">
                <a:moveTo>
                  <a:pt x="6350" y="8509"/>
                </a:moveTo>
                <a:lnTo>
                  <a:pt x="5854" y="8597"/>
                </a:lnTo>
                <a:lnTo>
                  <a:pt x="5600" y="8724"/>
                </a:lnTo>
                <a:lnTo>
                  <a:pt x="5448" y="8801"/>
                </a:lnTo>
                <a:lnTo>
                  <a:pt x="5943" y="8712"/>
                </a:lnTo>
                <a:lnTo>
                  <a:pt x="6350" y="8509"/>
                </a:lnTo>
                <a:close/>
              </a:path>
              <a:path w="48895" h="57150">
                <a:moveTo>
                  <a:pt x="6502" y="8280"/>
                </a:moveTo>
                <a:lnTo>
                  <a:pt x="5803" y="8369"/>
                </a:lnTo>
                <a:lnTo>
                  <a:pt x="6057" y="8242"/>
                </a:lnTo>
                <a:lnTo>
                  <a:pt x="6337" y="8115"/>
                </a:lnTo>
                <a:lnTo>
                  <a:pt x="5727" y="8204"/>
                </a:lnTo>
                <a:lnTo>
                  <a:pt x="5448" y="8343"/>
                </a:lnTo>
                <a:lnTo>
                  <a:pt x="5168" y="8483"/>
                </a:lnTo>
                <a:lnTo>
                  <a:pt x="5753" y="8394"/>
                </a:lnTo>
                <a:lnTo>
                  <a:pt x="5511" y="8509"/>
                </a:lnTo>
                <a:lnTo>
                  <a:pt x="5156" y="8686"/>
                </a:lnTo>
                <a:lnTo>
                  <a:pt x="5854" y="8597"/>
                </a:lnTo>
                <a:lnTo>
                  <a:pt x="6134" y="8458"/>
                </a:lnTo>
                <a:lnTo>
                  <a:pt x="6502" y="8280"/>
                </a:lnTo>
                <a:close/>
              </a:path>
              <a:path w="48895" h="57150">
                <a:moveTo>
                  <a:pt x="6642" y="8813"/>
                </a:moveTo>
                <a:lnTo>
                  <a:pt x="5702" y="8978"/>
                </a:lnTo>
                <a:lnTo>
                  <a:pt x="4622" y="9512"/>
                </a:lnTo>
                <a:lnTo>
                  <a:pt x="6324" y="8978"/>
                </a:lnTo>
                <a:lnTo>
                  <a:pt x="6642" y="8813"/>
                </a:lnTo>
                <a:close/>
              </a:path>
              <a:path w="48895" h="57150">
                <a:moveTo>
                  <a:pt x="7226" y="2374"/>
                </a:moveTo>
                <a:lnTo>
                  <a:pt x="7188" y="2032"/>
                </a:lnTo>
                <a:lnTo>
                  <a:pt x="6845" y="2184"/>
                </a:lnTo>
                <a:lnTo>
                  <a:pt x="7226" y="2374"/>
                </a:lnTo>
                <a:close/>
              </a:path>
              <a:path w="48895" h="57150">
                <a:moveTo>
                  <a:pt x="7467" y="6438"/>
                </a:moveTo>
                <a:lnTo>
                  <a:pt x="6972" y="6527"/>
                </a:lnTo>
                <a:lnTo>
                  <a:pt x="6718" y="6654"/>
                </a:lnTo>
                <a:lnTo>
                  <a:pt x="6565" y="6731"/>
                </a:lnTo>
                <a:lnTo>
                  <a:pt x="7048" y="6642"/>
                </a:lnTo>
                <a:lnTo>
                  <a:pt x="7315" y="6515"/>
                </a:lnTo>
                <a:lnTo>
                  <a:pt x="7467" y="6438"/>
                </a:lnTo>
                <a:close/>
              </a:path>
              <a:path w="48895" h="57150">
                <a:moveTo>
                  <a:pt x="7531" y="2514"/>
                </a:moveTo>
                <a:lnTo>
                  <a:pt x="7226" y="2374"/>
                </a:lnTo>
                <a:lnTo>
                  <a:pt x="7289" y="2997"/>
                </a:lnTo>
                <a:lnTo>
                  <a:pt x="7531" y="2514"/>
                </a:lnTo>
                <a:close/>
              </a:path>
              <a:path w="48895" h="57150">
                <a:moveTo>
                  <a:pt x="7569" y="1790"/>
                </a:moveTo>
                <a:lnTo>
                  <a:pt x="7073" y="1879"/>
                </a:lnTo>
                <a:lnTo>
                  <a:pt x="6819" y="2006"/>
                </a:lnTo>
                <a:lnTo>
                  <a:pt x="6667" y="2082"/>
                </a:lnTo>
                <a:lnTo>
                  <a:pt x="7162" y="1993"/>
                </a:lnTo>
                <a:lnTo>
                  <a:pt x="7569" y="1790"/>
                </a:lnTo>
                <a:close/>
              </a:path>
              <a:path w="48895" h="57150">
                <a:moveTo>
                  <a:pt x="7924" y="1854"/>
                </a:moveTo>
                <a:lnTo>
                  <a:pt x="7708" y="812"/>
                </a:lnTo>
                <a:lnTo>
                  <a:pt x="7315" y="850"/>
                </a:lnTo>
                <a:lnTo>
                  <a:pt x="7061" y="977"/>
                </a:lnTo>
                <a:lnTo>
                  <a:pt x="6908" y="1054"/>
                </a:lnTo>
                <a:lnTo>
                  <a:pt x="7391" y="977"/>
                </a:lnTo>
                <a:lnTo>
                  <a:pt x="7112" y="1104"/>
                </a:lnTo>
                <a:lnTo>
                  <a:pt x="6667" y="1320"/>
                </a:lnTo>
                <a:lnTo>
                  <a:pt x="7277" y="1562"/>
                </a:lnTo>
                <a:lnTo>
                  <a:pt x="7924" y="1854"/>
                </a:lnTo>
                <a:close/>
              </a:path>
              <a:path w="48895" h="57150">
                <a:moveTo>
                  <a:pt x="8318" y="11188"/>
                </a:moveTo>
                <a:lnTo>
                  <a:pt x="7607" y="11277"/>
                </a:lnTo>
                <a:lnTo>
                  <a:pt x="7327" y="11417"/>
                </a:lnTo>
                <a:lnTo>
                  <a:pt x="6972" y="11595"/>
                </a:lnTo>
                <a:lnTo>
                  <a:pt x="7670" y="11506"/>
                </a:lnTo>
                <a:lnTo>
                  <a:pt x="7950" y="11366"/>
                </a:lnTo>
                <a:lnTo>
                  <a:pt x="8318" y="11188"/>
                </a:lnTo>
                <a:close/>
              </a:path>
              <a:path w="48895" h="57150">
                <a:moveTo>
                  <a:pt x="8763" y="3403"/>
                </a:moveTo>
                <a:lnTo>
                  <a:pt x="7188" y="3619"/>
                </a:lnTo>
                <a:lnTo>
                  <a:pt x="7289" y="2997"/>
                </a:lnTo>
                <a:lnTo>
                  <a:pt x="7073" y="3403"/>
                </a:lnTo>
                <a:lnTo>
                  <a:pt x="7023" y="4191"/>
                </a:lnTo>
                <a:lnTo>
                  <a:pt x="7226" y="4292"/>
                </a:lnTo>
                <a:lnTo>
                  <a:pt x="6121" y="6286"/>
                </a:lnTo>
                <a:lnTo>
                  <a:pt x="7150" y="6096"/>
                </a:lnTo>
                <a:lnTo>
                  <a:pt x="8242" y="5232"/>
                </a:lnTo>
                <a:lnTo>
                  <a:pt x="6972" y="4953"/>
                </a:lnTo>
                <a:lnTo>
                  <a:pt x="7175" y="4521"/>
                </a:lnTo>
                <a:lnTo>
                  <a:pt x="7264" y="4305"/>
                </a:lnTo>
                <a:lnTo>
                  <a:pt x="8432" y="3619"/>
                </a:lnTo>
                <a:lnTo>
                  <a:pt x="8763" y="3403"/>
                </a:lnTo>
                <a:close/>
              </a:path>
              <a:path w="48895" h="57150">
                <a:moveTo>
                  <a:pt x="9359" y="11633"/>
                </a:moveTo>
                <a:lnTo>
                  <a:pt x="8991" y="10566"/>
                </a:lnTo>
                <a:lnTo>
                  <a:pt x="8407" y="9232"/>
                </a:lnTo>
                <a:lnTo>
                  <a:pt x="7772" y="7645"/>
                </a:lnTo>
                <a:lnTo>
                  <a:pt x="8470" y="6299"/>
                </a:lnTo>
                <a:lnTo>
                  <a:pt x="7340" y="6654"/>
                </a:lnTo>
                <a:lnTo>
                  <a:pt x="7251" y="7975"/>
                </a:lnTo>
                <a:lnTo>
                  <a:pt x="7785" y="9321"/>
                </a:lnTo>
                <a:lnTo>
                  <a:pt x="7848" y="10223"/>
                </a:lnTo>
                <a:lnTo>
                  <a:pt x="7226" y="10299"/>
                </a:lnTo>
                <a:lnTo>
                  <a:pt x="7632" y="10096"/>
                </a:lnTo>
                <a:lnTo>
                  <a:pt x="7137" y="10185"/>
                </a:lnTo>
                <a:lnTo>
                  <a:pt x="6883" y="10312"/>
                </a:lnTo>
                <a:lnTo>
                  <a:pt x="6731" y="10388"/>
                </a:lnTo>
                <a:lnTo>
                  <a:pt x="7200" y="10312"/>
                </a:lnTo>
                <a:lnTo>
                  <a:pt x="6934" y="10439"/>
                </a:lnTo>
                <a:lnTo>
                  <a:pt x="6578" y="10617"/>
                </a:lnTo>
                <a:lnTo>
                  <a:pt x="7277" y="10528"/>
                </a:lnTo>
                <a:lnTo>
                  <a:pt x="7556" y="10388"/>
                </a:lnTo>
                <a:lnTo>
                  <a:pt x="7848" y="10248"/>
                </a:lnTo>
                <a:lnTo>
                  <a:pt x="7899" y="10934"/>
                </a:lnTo>
                <a:lnTo>
                  <a:pt x="9359" y="11633"/>
                </a:lnTo>
                <a:close/>
              </a:path>
              <a:path w="48895" h="57150">
                <a:moveTo>
                  <a:pt x="9791" y="5359"/>
                </a:moveTo>
                <a:lnTo>
                  <a:pt x="9182" y="5448"/>
                </a:lnTo>
                <a:lnTo>
                  <a:pt x="8902" y="5588"/>
                </a:lnTo>
                <a:lnTo>
                  <a:pt x="8623" y="5727"/>
                </a:lnTo>
                <a:lnTo>
                  <a:pt x="9245" y="5626"/>
                </a:lnTo>
                <a:lnTo>
                  <a:pt x="9512" y="5486"/>
                </a:lnTo>
                <a:lnTo>
                  <a:pt x="9791" y="5359"/>
                </a:lnTo>
                <a:close/>
              </a:path>
              <a:path w="48895" h="57150">
                <a:moveTo>
                  <a:pt x="9855" y="5880"/>
                </a:moveTo>
                <a:lnTo>
                  <a:pt x="9359" y="5969"/>
                </a:lnTo>
                <a:lnTo>
                  <a:pt x="9105" y="6096"/>
                </a:lnTo>
                <a:lnTo>
                  <a:pt x="8953" y="6172"/>
                </a:lnTo>
                <a:lnTo>
                  <a:pt x="9436" y="6083"/>
                </a:lnTo>
                <a:lnTo>
                  <a:pt x="9702" y="5956"/>
                </a:lnTo>
                <a:lnTo>
                  <a:pt x="9855" y="5880"/>
                </a:lnTo>
                <a:close/>
              </a:path>
              <a:path w="48895" h="57150">
                <a:moveTo>
                  <a:pt x="10426" y="15100"/>
                </a:moveTo>
                <a:lnTo>
                  <a:pt x="9817" y="15189"/>
                </a:lnTo>
                <a:lnTo>
                  <a:pt x="9537" y="15328"/>
                </a:lnTo>
                <a:lnTo>
                  <a:pt x="9258" y="15468"/>
                </a:lnTo>
                <a:lnTo>
                  <a:pt x="9867" y="15367"/>
                </a:lnTo>
                <a:lnTo>
                  <a:pt x="10147" y="15227"/>
                </a:lnTo>
                <a:lnTo>
                  <a:pt x="10426" y="15100"/>
                </a:lnTo>
                <a:close/>
              </a:path>
              <a:path w="48895" h="57150">
                <a:moveTo>
                  <a:pt x="10896" y="11087"/>
                </a:moveTo>
                <a:lnTo>
                  <a:pt x="9359" y="11633"/>
                </a:lnTo>
                <a:lnTo>
                  <a:pt x="8724" y="12217"/>
                </a:lnTo>
                <a:lnTo>
                  <a:pt x="8851" y="12331"/>
                </a:lnTo>
                <a:lnTo>
                  <a:pt x="9486" y="11722"/>
                </a:lnTo>
                <a:lnTo>
                  <a:pt x="10896" y="11087"/>
                </a:lnTo>
                <a:close/>
              </a:path>
              <a:path w="48895" h="57150">
                <a:moveTo>
                  <a:pt x="11442" y="3479"/>
                </a:moveTo>
                <a:lnTo>
                  <a:pt x="9461" y="4203"/>
                </a:lnTo>
                <a:lnTo>
                  <a:pt x="8775" y="5029"/>
                </a:lnTo>
                <a:lnTo>
                  <a:pt x="8382" y="5651"/>
                </a:lnTo>
                <a:lnTo>
                  <a:pt x="7150" y="6096"/>
                </a:lnTo>
                <a:lnTo>
                  <a:pt x="6794" y="6413"/>
                </a:lnTo>
                <a:lnTo>
                  <a:pt x="6654" y="6477"/>
                </a:lnTo>
                <a:lnTo>
                  <a:pt x="6375" y="6616"/>
                </a:lnTo>
                <a:lnTo>
                  <a:pt x="6972" y="6527"/>
                </a:lnTo>
                <a:lnTo>
                  <a:pt x="7264" y="6375"/>
                </a:lnTo>
                <a:lnTo>
                  <a:pt x="7543" y="6248"/>
                </a:lnTo>
                <a:lnTo>
                  <a:pt x="7137" y="6324"/>
                </a:lnTo>
                <a:lnTo>
                  <a:pt x="8318" y="5740"/>
                </a:lnTo>
                <a:lnTo>
                  <a:pt x="8140" y="6019"/>
                </a:lnTo>
                <a:lnTo>
                  <a:pt x="8839" y="5486"/>
                </a:lnTo>
                <a:lnTo>
                  <a:pt x="11442" y="3479"/>
                </a:lnTo>
                <a:close/>
              </a:path>
              <a:path w="48895" h="57150">
                <a:moveTo>
                  <a:pt x="11709" y="14020"/>
                </a:moveTo>
                <a:lnTo>
                  <a:pt x="8089" y="14274"/>
                </a:lnTo>
                <a:lnTo>
                  <a:pt x="6807" y="14897"/>
                </a:lnTo>
                <a:lnTo>
                  <a:pt x="7251" y="14846"/>
                </a:lnTo>
                <a:lnTo>
                  <a:pt x="7416" y="14935"/>
                </a:lnTo>
                <a:lnTo>
                  <a:pt x="7861" y="15379"/>
                </a:lnTo>
                <a:lnTo>
                  <a:pt x="8001" y="14732"/>
                </a:lnTo>
                <a:lnTo>
                  <a:pt x="11125" y="14300"/>
                </a:lnTo>
                <a:lnTo>
                  <a:pt x="9994" y="14859"/>
                </a:lnTo>
                <a:lnTo>
                  <a:pt x="11709" y="14020"/>
                </a:lnTo>
                <a:close/>
              </a:path>
              <a:path w="48895" h="57150">
                <a:moveTo>
                  <a:pt x="11798" y="12560"/>
                </a:moveTo>
                <a:lnTo>
                  <a:pt x="9423" y="12611"/>
                </a:lnTo>
                <a:lnTo>
                  <a:pt x="8877" y="12877"/>
                </a:lnTo>
                <a:lnTo>
                  <a:pt x="9004" y="12585"/>
                </a:lnTo>
                <a:lnTo>
                  <a:pt x="9690" y="12420"/>
                </a:lnTo>
                <a:lnTo>
                  <a:pt x="10414" y="12065"/>
                </a:lnTo>
                <a:lnTo>
                  <a:pt x="9093" y="12382"/>
                </a:lnTo>
                <a:lnTo>
                  <a:pt x="9156" y="12255"/>
                </a:lnTo>
                <a:lnTo>
                  <a:pt x="8902" y="12433"/>
                </a:lnTo>
                <a:lnTo>
                  <a:pt x="8483" y="12534"/>
                </a:lnTo>
                <a:lnTo>
                  <a:pt x="8483" y="12712"/>
                </a:lnTo>
                <a:lnTo>
                  <a:pt x="8483" y="12534"/>
                </a:lnTo>
                <a:lnTo>
                  <a:pt x="8255" y="11315"/>
                </a:lnTo>
                <a:lnTo>
                  <a:pt x="7442" y="11709"/>
                </a:lnTo>
                <a:lnTo>
                  <a:pt x="6438" y="12204"/>
                </a:lnTo>
                <a:lnTo>
                  <a:pt x="6286" y="12319"/>
                </a:lnTo>
                <a:lnTo>
                  <a:pt x="7086" y="11087"/>
                </a:lnTo>
                <a:lnTo>
                  <a:pt x="7327" y="10960"/>
                </a:lnTo>
                <a:lnTo>
                  <a:pt x="7137" y="10998"/>
                </a:lnTo>
                <a:lnTo>
                  <a:pt x="4089" y="11379"/>
                </a:lnTo>
                <a:lnTo>
                  <a:pt x="4279" y="11772"/>
                </a:lnTo>
                <a:lnTo>
                  <a:pt x="4406" y="12268"/>
                </a:lnTo>
                <a:lnTo>
                  <a:pt x="4775" y="13195"/>
                </a:lnTo>
                <a:lnTo>
                  <a:pt x="5067" y="14249"/>
                </a:lnTo>
                <a:lnTo>
                  <a:pt x="5981" y="12814"/>
                </a:lnTo>
                <a:lnTo>
                  <a:pt x="6197" y="13030"/>
                </a:lnTo>
                <a:lnTo>
                  <a:pt x="6045" y="13106"/>
                </a:lnTo>
                <a:lnTo>
                  <a:pt x="5842" y="13208"/>
                </a:lnTo>
                <a:lnTo>
                  <a:pt x="6096" y="13258"/>
                </a:lnTo>
                <a:lnTo>
                  <a:pt x="6540" y="13703"/>
                </a:lnTo>
                <a:lnTo>
                  <a:pt x="6756" y="12750"/>
                </a:lnTo>
                <a:lnTo>
                  <a:pt x="6362" y="12954"/>
                </a:lnTo>
                <a:lnTo>
                  <a:pt x="6527" y="12242"/>
                </a:lnTo>
                <a:lnTo>
                  <a:pt x="7772" y="12598"/>
                </a:lnTo>
                <a:lnTo>
                  <a:pt x="7912" y="12788"/>
                </a:lnTo>
                <a:lnTo>
                  <a:pt x="7734" y="12877"/>
                </a:lnTo>
                <a:lnTo>
                  <a:pt x="7937" y="12839"/>
                </a:lnTo>
                <a:lnTo>
                  <a:pt x="8051" y="13004"/>
                </a:lnTo>
                <a:lnTo>
                  <a:pt x="6388" y="14109"/>
                </a:lnTo>
                <a:lnTo>
                  <a:pt x="8394" y="13462"/>
                </a:lnTo>
                <a:lnTo>
                  <a:pt x="9017" y="13258"/>
                </a:lnTo>
                <a:lnTo>
                  <a:pt x="8737" y="13208"/>
                </a:lnTo>
                <a:lnTo>
                  <a:pt x="11087" y="12903"/>
                </a:lnTo>
                <a:lnTo>
                  <a:pt x="11798" y="12560"/>
                </a:lnTo>
                <a:close/>
              </a:path>
              <a:path w="48895" h="57150">
                <a:moveTo>
                  <a:pt x="14274" y="18796"/>
                </a:moveTo>
                <a:lnTo>
                  <a:pt x="12204" y="18757"/>
                </a:lnTo>
                <a:lnTo>
                  <a:pt x="11887" y="18224"/>
                </a:lnTo>
                <a:lnTo>
                  <a:pt x="12242" y="18021"/>
                </a:lnTo>
                <a:lnTo>
                  <a:pt x="11734" y="17716"/>
                </a:lnTo>
                <a:lnTo>
                  <a:pt x="11607" y="17399"/>
                </a:lnTo>
                <a:lnTo>
                  <a:pt x="11938" y="17246"/>
                </a:lnTo>
                <a:lnTo>
                  <a:pt x="11582" y="17310"/>
                </a:lnTo>
                <a:lnTo>
                  <a:pt x="11607" y="16090"/>
                </a:lnTo>
                <a:lnTo>
                  <a:pt x="11214" y="16281"/>
                </a:lnTo>
                <a:lnTo>
                  <a:pt x="11264" y="15201"/>
                </a:lnTo>
                <a:lnTo>
                  <a:pt x="10655" y="15494"/>
                </a:lnTo>
                <a:lnTo>
                  <a:pt x="10871" y="14935"/>
                </a:lnTo>
                <a:lnTo>
                  <a:pt x="10172" y="15278"/>
                </a:lnTo>
                <a:lnTo>
                  <a:pt x="10033" y="15341"/>
                </a:lnTo>
                <a:lnTo>
                  <a:pt x="10210" y="15392"/>
                </a:lnTo>
                <a:lnTo>
                  <a:pt x="10452" y="15595"/>
                </a:lnTo>
                <a:lnTo>
                  <a:pt x="10325" y="15659"/>
                </a:lnTo>
                <a:lnTo>
                  <a:pt x="9791" y="15925"/>
                </a:lnTo>
                <a:lnTo>
                  <a:pt x="10541" y="16268"/>
                </a:lnTo>
                <a:lnTo>
                  <a:pt x="10820" y="16471"/>
                </a:lnTo>
                <a:lnTo>
                  <a:pt x="10668" y="16548"/>
                </a:lnTo>
                <a:lnTo>
                  <a:pt x="10134" y="16814"/>
                </a:lnTo>
                <a:lnTo>
                  <a:pt x="10883" y="17157"/>
                </a:lnTo>
                <a:lnTo>
                  <a:pt x="11201" y="17399"/>
                </a:lnTo>
                <a:lnTo>
                  <a:pt x="11049" y="17475"/>
                </a:lnTo>
                <a:lnTo>
                  <a:pt x="10769" y="17614"/>
                </a:lnTo>
                <a:lnTo>
                  <a:pt x="11366" y="17526"/>
                </a:lnTo>
                <a:lnTo>
                  <a:pt x="11176" y="17818"/>
                </a:lnTo>
                <a:lnTo>
                  <a:pt x="10604" y="18516"/>
                </a:lnTo>
                <a:lnTo>
                  <a:pt x="11455" y="18719"/>
                </a:lnTo>
                <a:lnTo>
                  <a:pt x="11722" y="19164"/>
                </a:lnTo>
                <a:lnTo>
                  <a:pt x="11887" y="19469"/>
                </a:lnTo>
                <a:lnTo>
                  <a:pt x="13144" y="19469"/>
                </a:lnTo>
                <a:lnTo>
                  <a:pt x="14274" y="18796"/>
                </a:lnTo>
                <a:close/>
              </a:path>
              <a:path w="48895" h="57150">
                <a:moveTo>
                  <a:pt x="47853" y="55753"/>
                </a:moveTo>
                <a:lnTo>
                  <a:pt x="47244" y="56019"/>
                </a:lnTo>
                <a:lnTo>
                  <a:pt x="47040" y="56108"/>
                </a:lnTo>
                <a:lnTo>
                  <a:pt x="47244" y="56095"/>
                </a:lnTo>
                <a:lnTo>
                  <a:pt x="47726" y="56121"/>
                </a:lnTo>
                <a:lnTo>
                  <a:pt x="47853" y="55753"/>
                </a:lnTo>
                <a:close/>
              </a:path>
              <a:path w="48895" h="57150">
                <a:moveTo>
                  <a:pt x="48120" y="56134"/>
                </a:moveTo>
                <a:lnTo>
                  <a:pt x="47663" y="56273"/>
                </a:lnTo>
                <a:lnTo>
                  <a:pt x="47396" y="56388"/>
                </a:lnTo>
                <a:lnTo>
                  <a:pt x="47244" y="56451"/>
                </a:lnTo>
                <a:lnTo>
                  <a:pt x="47713" y="56311"/>
                </a:lnTo>
                <a:lnTo>
                  <a:pt x="47967" y="56197"/>
                </a:lnTo>
                <a:lnTo>
                  <a:pt x="48120" y="56134"/>
                </a:lnTo>
                <a:close/>
              </a:path>
              <a:path w="48895" h="57150">
                <a:moveTo>
                  <a:pt x="48133" y="55524"/>
                </a:moveTo>
                <a:lnTo>
                  <a:pt x="47459" y="55702"/>
                </a:lnTo>
                <a:lnTo>
                  <a:pt x="47167" y="55829"/>
                </a:lnTo>
                <a:lnTo>
                  <a:pt x="46799" y="55994"/>
                </a:lnTo>
                <a:lnTo>
                  <a:pt x="47472" y="55803"/>
                </a:lnTo>
                <a:lnTo>
                  <a:pt x="47764" y="55676"/>
                </a:lnTo>
                <a:lnTo>
                  <a:pt x="48133" y="55524"/>
                </a:lnTo>
                <a:close/>
              </a:path>
              <a:path w="48895" h="57150">
                <a:moveTo>
                  <a:pt x="48691" y="55816"/>
                </a:moveTo>
                <a:lnTo>
                  <a:pt x="46761" y="56438"/>
                </a:lnTo>
                <a:lnTo>
                  <a:pt x="46062" y="56743"/>
                </a:lnTo>
                <a:lnTo>
                  <a:pt x="47955" y="56134"/>
                </a:lnTo>
                <a:lnTo>
                  <a:pt x="48691" y="55816"/>
                </a:lnTo>
                <a:close/>
              </a:path>
            </a:pathLst>
          </a:custGeom>
          <a:solidFill>
            <a:srgbClr val="B88F51"/>
          </a:solidFill>
        </p:spPr>
        <p:txBody>
          <a:bodyPr wrap="square" lIns="0" tIns="0" rIns="0" bIns="0" rtlCol="0"/>
          <a:lstStyle/>
          <a:p>
            <a:endParaRPr sz="2511"/>
          </a:p>
        </p:txBody>
      </p:sp>
      <p:sp>
        <p:nvSpPr>
          <p:cNvPr id="242" name="bg object 242"/>
          <p:cNvSpPr/>
          <p:nvPr/>
        </p:nvSpPr>
        <p:spPr>
          <a:xfrm>
            <a:off x="7962464" y="340645"/>
            <a:ext cx="18256" cy="13097"/>
          </a:xfrm>
          <a:custGeom>
            <a:avLst/>
            <a:gdLst/>
            <a:ahLst/>
            <a:cxnLst/>
            <a:rect l="l" t="t" r="r" b="b"/>
            <a:pathLst>
              <a:path w="29209" h="20954">
                <a:moveTo>
                  <a:pt x="2514" y="11912"/>
                </a:moveTo>
                <a:lnTo>
                  <a:pt x="2425" y="11493"/>
                </a:lnTo>
                <a:lnTo>
                  <a:pt x="2247" y="11290"/>
                </a:lnTo>
                <a:lnTo>
                  <a:pt x="0" y="12687"/>
                </a:lnTo>
                <a:lnTo>
                  <a:pt x="2514" y="11912"/>
                </a:lnTo>
                <a:close/>
              </a:path>
              <a:path w="29209" h="20954">
                <a:moveTo>
                  <a:pt x="2844" y="11798"/>
                </a:moveTo>
                <a:lnTo>
                  <a:pt x="2603" y="11887"/>
                </a:lnTo>
                <a:lnTo>
                  <a:pt x="2806" y="12433"/>
                </a:lnTo>
                <a:lnTo>
                  <a:pt x="2844" y="11798"/>
                </a:lnTo>
                <a:close/>
              </a:path>
              <a:path w="29209" h="20954">
                <a:moveTo>
                  <a:pt x="5346" y="11290"/>
                </a:moveTo>
                <a:lnTo>
                  <a:pt x="5118" y="11290"/>
                </a:lnTo>
                <a:lnTo>
                  <a:pt x="5346" y="11290"/>
                </a:lnTo>
                <a:close/>
              </a:path>
              <a:path w="29209" h="20954">
                <a:moveTo>
                  <a:pt x="6172" y="14846"/>
                </a:moveTo>
                <a:lnTo>
                  <a:pt x="3594" y="13195"/>
                </a:lnTo>
                <a:lnTo>
                  <a:pt x="2908" y="12611"/>
                </a:lnTo>
                <a:lnTo>
                  <a:pt x="2806" y="12433"/>
                </a:lnTo>
                <a:lnTo>
                  <a:pt x="2705" y="13957"/>
                </a:lnTo>
                <a:lnTo>
                  <a:pt x="5372" y="14706"/>
                </a:lnTo>
                <a:lnTo>
                  <a:pt x="5346" y="14846"/>
                </a:lnTo>
                <a:lnTo>
                  <a:pt x="3937" y="17259"/>
                </a:lnTo>
                <a:lnTo>
                  <a:pt x="6172" y="14846"/>
                </a:lnTo>
                <a:close/>
              </a:path>
              <a:path w="29209" h="20954">
                <a:moveTo>
                  <a:pt x="6426" y="9512"/>
                </a:moveTo>
                <a:lnTo>
                  <a:pt x="5499" y="9791"/>
                </a:lnTo>
                <a:lnTo>
                  <a:pt x="4724" y="10147"/>
                </a:lnTo>
                <a:lnTo>
                  <a:pt x="4064" y="10274"/>
                </a:lnTo>
                <a:lnTo>
                  <a:pt x="3441" y="10655"/>
                </a:lnTo>
                <a:lnTo>
                  <a:pt x="3949" y="10668"/>
                </a:lnTo>
                <a:lnTo>
                  <a:pt x="5257" y="11252"/>
                </a:lnTo>
                <a:lnTo>
                  <a:pt x="5562" y="11163"/>
                </a:lnTo>
                <a:lnTo>
                  <a:pt x="5803" y="11036"/>
                </a:lnTo>
                <a:lnTo>
                  <a:pt x="5448" y="10909"/>
                </a:lnTo>
                <a:lnTo>
                  <a:pt x="5232" y="10909"/>
                </a:lnTo>
                <a:lnTo>
                  <a:pt x="5435" y="10782"/>
                </a:lnTo>
                <a:lnTo>
                  <a:pt x="5765" y="10668"/>
                </a:lnTo>
                <a:lnTo>
                  <a:pt x="4914" y="10782"/>
                </a:lnTo>
                <a:lnTo>
                  <a:pt x="5232" y="10528"/>
                </a:lnTo>
                <a:lnTo>
                  <a:pt x="5321" y="10274"/>
                </a:lnTo>
                <a:lnTo>
                  <a:pt x="5549" y="10147"/>
                </a:lnTo>
                <a:lnTo>
                  <a:pt x="6210" y="9791"/>
                </a:lnTo>
                <a:lnTo>
                  <a:pt x="6324" y="9639"/>
                </a:lnTo>
                <a:lnTo>
                  <a:pt x="4927" y="10147"/>
                </a:lnTo>
                <a:lnTo>
                  <a:pt x="6426" y="9512"/>
                </a:lnTo>
                <a:close/>
              </a:path>
              <a:path w="29209" h="20954">
                <a:moveTo>
                  <a:pt x="7023" y="2844"/>
                </a:moveTo>
                <a:lnTo>
                  <a:pt x="6311" y="3162"/>
                </a:lnTo>
                <a:lnTo>
                  <a:pt x="6172" y="3225"/>
                </a:lnTo>
                <a:lnTo>
                  <a:pt x="6324" y="3213"/>
                </a:lnTo>
                <a:lnTo>
                  <a:pt x="6629" y="3302"/>
                </a:lnTo>
                <a:lnTo>
                  <a:pt x="7023" y="2844"/>
                </a:lnTo>
                <a:close/>
              </a:path>
              <a:path w="29209" h="20954">
                <a:moveTo>
                  <a:pt x="7213" y="3225"/>
                </a:moveTo>
                <a:lnTo>
                  <a:pt x="5283" y="3848"/>
                </a:lnTo>
                <a:lnTo>
                  <a:pt x="4584" y="4152"/>
                </a:lnTo>
                <a:lnTo>
                  <a:pt x="6477" y="3556"/>
                </a:lnTo>
                <a:lnTo>
                  <a:pt x="7213" y="3225"/>
                </a:lnTo>
                <a:close/>
              </a:path>
              <a:path w="29209" h="20954">
                <a:moveTo>
                  <a:pt x="7569" y="5867"/>
                </a:moveTo>
                <a:lnTo>
                  <a:pt x="7112" y="6007"/>
                </a:lnTo>
                <a:lnTo>
                  <a:pt x="6845" y="6121"/>
                </a:lnTo>
                <a:lnTo>
                  <a:pt x="6692" y="6184"/>
                </a:lnTo>
                <a:lnTo>
                  <a:pt x="7162" y="6045"/>
                </a:lnTo>
                <a:lnTo>
                  <a:pt x="7416" y="5930"/>
                </a:lnTo>
                <a:lnTo>
                  <a:pt x="7569" y="5867"/>
                </a:lnTo>
                <a:close/>
              </a:path>
              <a:path w="29209" h="20954">
                <a:moveTo>
                  <a:pt x="8153" y="3606"/>
                </a:moveTo>
                <a:lnTo>
                  <a:pt x="7810" y="3746"/>
                </a:lnTo>
                <a:lnTo>
                  <a:pt x="8115" y="3771"/>
                </a:lnTo>
                <a:lnTo>
                  <a:pt x="8153" y="3606"/>
                </a:lnTo>
                <a:close/>
              </a:path>
              <a:path w="29209" h="20954">
                <a:moveTo>
                  <a:pt x="8382" y="3797"/>
                </a:moveTo>
                <a:lnTo>
                  <a:pt x="8115" y="3771"/>
                </a:lnTo>
                <a:lnTo>
                  <a:pt x="8051" y="4102"/>
                </a:lnTo>
                <a:lnTo>
                  <a:pt x="8382" y="3797"/>
                </a:lnTo>
                <a:close/>
              </a:path>
              <a:path w="29209" h="20954">
                <a:moveTo>
                  <a:pt x="8521" y="5600"/>
                </a:moveTo>
                <a:lnTo>
                  <a:pt x="7442" y="5981"/>
                </a:lnTo>
                <a:lnTo>
                  <a:pt x="7073" y="6705"/>
                </a:lnTo>
                <a:lnTo>
                  <a:pt x="7315" y="7315"/>
                </a:lnTo>
                <a:lnTo>
                  <a:pt x="7124" y="8140"/>
                </a:lnTo>
                <a:lnTo>
                  <a:pt x="8331" y="8229"/>
                </a:lnTo>
                <a:lnTo>
                  <a:pt x="8191" y="7734"/>
                </a:lnTo>
                <a:lnTo>
                  <a:pt x="7899" y="7150"/>
                </a:lnTo>
                <a:lnTo>
                  <a:pt x="7670" y="6553"/>
                </a:lnTo>
                <a:lnTo>
                  <a:pt x="8521" y="5600"/>
                </a:lnTo>
                <a:close/>
              </a:path>
              <a:path w="29209" h="20954">
                <a:moveTo>
                  <a:pt x="8534" y="3403"/>
                </a:moveTo>
                <a:lnTo>
                  <a:pt x="8077" y="3543"/>
                </a:lnTo>
                <a:lnTo>
                  <a:pt x="7810" y="3657"/>
                </a:lnTo>
                <a:lnTo>
                  <a:pt x="7658" y="3721"/>
                </a:lnTo>
                <a:lnTo>
                  <a:pt x="8128" y="3581"/>
                </a:lnTo>
                <a:lnTo>
                  <a:pt x="8382" y="3467"/>
                </a:lnTo>
                <a:lnTo>
                  <a:pt x="8534" y="3403"/>
                </a:lnTo>
                <a:close/>
              </a:path>
              <a:path w="29209" h="20954">
                <a:moveTo>
                  <a:pt x="8953" y="2819"/>
                </a:moveTo>
                <a:lnTo>
                  <a:pt x="8496" y="2959"/>
                </a:lnTo>
                <a:lnTo>
                  <a:pt x="8229" y="3073"/>
                </a:lnTo>
                <a:lnTo>
                  <a:pt x="8077" y="3136"/>
                </a:lnTo>
                <a:lnTo>
                  <a:pt x="8534" y="3022"/>
                </a:lnTo>
                <a:lnTo>
                  <a:pt x="8255" y="3136"/>
                </a:lnTo>
                <a:lnTo>
                  <a:pt x="7797" y="3340"/>
                </a:lnTo>
                <a:lnTo>
                  <a:pt x="8318" y="3340"/>
                </a:lnTo>
                <a:lnTo>
                  <a:pt x="8864" y="3378"/>
                </a:lnTo>
                <a:lnTo>
                  <a:pt x="8864" y="2870"/>
                </a:lnTo>
                <a:lnTo>
                  <a:pt x="8559" y="3009"/>
                </a:lnTo>
                <a:lnTo>
                  <a:pt x="8801" y="2882"/>
                </a:lnTo>
                <a:lnTo>
                  <a:pt x="8953" y="2819"/>
                </a:lnTo>
                <a:close/>
              </a:path>
              <a:path w="29209" h="20954">
                <a:moveTo>
                  <a:pt x="9220" y="8267"/>
                </a:moveTo>
                <a:lnTo>
                  <a:pt x="7289" y="8890"/>
                </a:lnTo>
                <a:lnTo>
                  <a:pt x="6591" y="9194"/>
                </a:lnTo>
                <a:lnTo>
                  <a:pt x="8483" y="8597"/>
                </a:lnTo>
                <a:lnTo>
                  <a:pt x="9220" y="8267"/>
                </a:lnTo>
                <a:close/>
              </a:path>
              <a:path w="29209" h="20954">
                <a:moveTo>
                  <a:pt x="9347" y="4025"/>
                </a:moveTo>
                <a:lnTo>
                  <a:pt x="7861" y="4432"/>
                </a:lnTo>
                <a:lnTo>
                  <a:pt x="8051" y="4102"/>
                </a:lnTo>
                <a:lnTo>
                  <a:pt x="7683" y="4432"/>
                </a:lnTo>
                <a:lnTo>
                  <a:pt x="7594" y="4762"/>
                </a:lnTo>
                <a:lnTo>
                  <a:pt x="7747" y="4787"/>
                </a:lnTo>
                <a:lnTo>
                  <a:pt x="6350" y="6032"/>
                </a:lnTo>
                <a:lnTo>
                  <a:pt x="7340" y="5740"/>
                </a:lnTo>
                <a:lnTo>
                  <a:pt x="8509" y="5080"/>
                </a:lnTo>
                <a:lnTo>
                  <a:pt x="7391" y="5168"/>
                </a:lnTo>
                <a:lnTo>
                  <a:pt x="7772" y="4787"/>
                </a:lnTo>
                <a:lnTo>
                  <a:pt x="8547" y="4432"/>
                </a:lnTo>
                <a:lnTo>
                  <a:pt x="9347" y="4025"/>
                </a:lnTo>
                <a:close/>
              </a:path>
              <a:path w="29209" h="20954">
                <a:moveTo>
                  <a:pt x="9436" y="2362"/>
                </a:moveTo>
                <a:lnTo>
                  <a:pt x="8724" y="2679"/>
                </a:lnTo>
                <a:lnTo>
                  <a:pt x="8585" y="2743"/>
                </a:lnTo>
                <a:lnTo>
                  <a:pt x="8737" y="2730"/>
                </a:lnTo>
                <a:lnTo>
                  <a:pt x="9042" y="2819"/>
                </a:lnTo>
                <a:lnTo>
                  <a:pt x="9436" y="2362"/>
                </a:lnTo>
                <a:close/>
              </a:path>
              <a:path w="29209" h="20954">
                <a:moveTo>
                  <a:pt x="9677" y="10274"/>
                </a:moveTo>
                <a:lnTo>
                  <a:pt x="9664" y="9969"/>
                </a:lnTo>
                <a:lnTo>
                  <a:pt x="9105" y="10452"/>
                </a:lnTo>
                <a:lnTo>
                  <a:pt x="9410" y="9753"/>
                </a:lnTo>
                <a:lnTo>
                  <a:pt x="8788" y="10033"/>
                </a:lnTo>
                <a:lnTo>
                  <a:pt x="9105" y="9677"/>
                </a:lnTo>
                <a:lnTo>
                  <a:pt x="8394" y="9994"/>
                </a:lnTo>
                <a:lnTo>
                  <a:pt x="8255" y="10058"/>
                </a:lnTo>
                <a:lnTo>
                  <a:pt x="8407" y="10045"/>
                </a:lnTo>
                <a:lnTo>
                  <a:pt x="8597" y="10109"/>
                </a:lnTo>
                <a:lnTo>
                  <a:pt x="8458" y="10172"/>
                </a:lnTo>
                <a:lnTo>
                  <a:pt x="7912" y="10414"/>
                </a:lnTo>
                <a:lnTo>
                  <a:pt x="8572" y="10452"/>
                </a:lnTo>
                <a:lnTo>
                  <a:pt x="9055" y="10579"/>
                </a:lnTo>
                <a:lnTo>
                  <a:pt x="9677" y="10274"/>
                </a:lnTo>
                <a:close/>
              </a:path>
              <a:path w="29209" h="20954">
                <a:moveTo>
                  <a:pt x="9804" y="12814"/>
                </a:moveTo>
                <a:lnTo>
                  <a:pt x="9652" y="12585"/>
                </a:lnTo>
                <a:lnTo>
                  <a:pt x="9499" y="12560"/>
                </a:lnTo>
                <a:lnTo>
                  <a:pt x="9448" y="12814"/>
                </a:lnTo>
                <a:lnTo>
                  <a:pt x="9804" y="12814"/>
                </a:lnTo>
                <a:close/>
              </a:path>
              <a:path w="29209" h="20954">
                <a:moveTo>
                  <a:pt x="9855" y="7658"/>
                </a:moveTo>
                <a:lnTo>
                  <a:pt x="8331" y="8229"/>
                </a:lnTo>
                <a:lnTo>
                  <a:pt x="7632" y="8661"/>
                </a:lnTo>
                <a:lnTo>
                  <a:pt x="7797" y="8699"/>
                </a:lnTo>
                <a:lnTo>
                  <a:pt x="8432" y="8255"/>
                </a:lnTo>
                <a:lnTo>
                  <a:pt x="9855" y="7658"/>
                </a:lnTo>
                <a:close/>
              </a:path>
              <a:path w="29209" h="20954">
                <a:moveTo>
                  <a:pt x="9867" y="5118"/>
                </a:moveTo>
                <a:lnTo>
                  <a:pt x="9410" y="5257"/>
                </a:lnTo>
                <a:lnTo>
                  <a:pt x="9144" y="5372"/>
                </a:lnTo>
                <a:lnTo>
                  <a:pt x="8991" y="5435"/>
                </a:lnTo>
                <a:lnTo>
                  <a:pt x="9461" y="5295"/>
                </a:lnTo>
                <a:lnTo>
                  <a:pt x="9715" y="5181"/>
                </a:lnTo>
                <a:lnTo>
                  <a:pt x="9867" y="5118"/>
                </a:lnTo>
                <a:close/>
              </a:path>
              <a:path w="29209" h="20954">
                <a:moveTo>
                  <a:pt x="9893" y="10502"/>
                </a:moveTo>
                <a:lnTo>
                  <a:pt x="9829" y="10350"/>
                </a:lnTo>
                <a:lnTo>
                  <a:pt x="9105" y="10655"/>
                </a:lnTo>
                <a:lnTo>
                  <a:pt x="9893" y="10502"/>
                </a:lnTo>
                <a:close/>
              </a:path>
              <a:path w="29209" h="20954">
                <a:moveTo>
                  <a:pt x="9918" y="4851"/>
                </a:moveTo>
                <a:lnTo>
                  <a:pt x="9334" y="5016"/>
                </a:lnTo>
                <a:lnTo>
                  <a:pt x="9055" y="5143"/>
                </a:lnTo>
                <a:lnTo>
                  <a:pt x="8775" y="5270"/>
                </a:lnTo>
                <a:lnTo>
                  <a:pt x="9359" y="5092"/>
                </a:lnTo>
                <a:lnTo>
                  <a:pt x="9639" y="4978"/>
                </a:lnTo>
                <a:lnTo>
                  <a:pt x="9918" y="4851"/>
                </a:lnTo>
                <a:close/>
              </a:path>
              <a:path w="29209" h="20954">
                <a:moveTo>
                  <a:pt x="10096" y="13068"/>
                </a:moveTo>
                <a:lnTo>
                  <a:pt x="9931" y="13119"/>
                </a:lnTo>
                <a:lnTo>
                  <a:pt x="10096" y="13068"/>
                </a:lnTo>
                <a:close/>
              </a:path>
              <a:path w="29209" h="20954">
                <a:moveTo>
                  <a:pt x="10172" y="9512"/>
                </a:moveTo>
                <a:lnTo>
                  <a:pt x="10058" y="9359"/>
                </a:lnTo>
                <a:lnTo>
                  <a:pt x="10058" y="9118"/>
                </a:lnTo>
                <a:lnTo>
                  <a:pt x="9715" y="9004"/>
                </a:lnTo>
                <a:lnTo>
                  <a:pt x="8890" y="9004"/>
                </a:lnTo>
                <a:lnTo>
                  <a:pt x="8026" y="9639"/>
                </a:lnTo>
                <a:lnTo>
                  <a:pt x="9448" y="9512"/>
                </a:lnTo>
                <a:lnTo>
                  <a:pt x="9664" y="9969"/>
                </a:lnTo>
                <a:lnTo>
                  <a:pt x="10172" y="9512"/>
                </a:lnTo>
                <a:close/>
              </a:path>
              <a:path w="29209" h="20954">
                <a:moveTo>
                  <a:pt x="10185" y="7353"/>
                </a:moveTo>
                <a:lnTo>
                  <a:pt x="9982" y="7289"/>
                </a:lnTo>
                <a:lnTo>
                  <a:pt x="9918" y="7480"/>
                </a:lnTo>
                <a:lnTo>
                  <a:pt x="10172" y="7543"/>
                </a:lnTo>
                <a:lnTo>
                  <a:pt x="10185" y="7353"/>
                </a:lnTo>
                <a:close/>
              </a:path>
              <a:path w="29209" h="20954">
                <a:moveTo>
                  <a:pt x="10325" y="2984"/>
                </a:moveTo>
                <a:lnTo>
                  <a:pt x="9867" y="3124"/>
                </a:lnTo>
                <a:lnTo>
                  <a:pt x="9601" y="3238"/>
                </a:lnTo>
                <a:lnTo>
                  <a:pt x="9448" y="3302"/>
                </a:lnTo>
                <a:lnTo>
                  <a:pt x="9918" y="3162"/>
                </a:lnTo>
                <a:lnTo>
                  <a:pt x="10172" y="3048"/>
                </a:lnTo>
                <a:lnTo>
                  <a:pt x="10325" y="2984"/>
                </a:lnTo>
                <a:close/>
              </a:path>
              <a:path w="29209" h="20954">
                <a:moveTo>
                  <a:pt x="10350" y="14541"/>
                </a:moveTo>
                <a:lnTo>
                  <a:pt x="10007" y="14655"/>
                </a:lnTo>
                <a:lnTo>
                  <a:pt x="9880" y="14719"/>
                </a:lnTo>
                <a:lnTo>
                  <a:pt x="10274" y="14592"/>
                </a:lnTo>
                <a:close/>
              </a:path>
              <a:path w="29209" h="20954">
                <a:moveTo>
                  <a:pt x="10388" y="1536"/>
                </a:moveTo>
                <a:lnTo>
                  <a:pt x="9931" y="1676"/>
                </a:lnTo>
                <a:lnTo>
                  <a:pt x="9664" y="1790"/>
                </a:lnTo>
                <a:lnTo>
                  <a:pt x="9512" y="1854"/>
                </a:lnTo>
                <a:lnTo>
                  <a:pt x="9982" y="1714"/>
                </a:lnTo>
                <a:lnTo>
                  <a:pt x="10236" y="1600"/>
                </a:lnTo>
                <a:lnTo>
                  <a:pt x="10388" y="1536"/>
                </a:lnTo>
                <a:close/>
              </a:path>
              <a:path w="29209" h="20954">
                <a:moveTo>
                  <a:pt x="10401" y="8255"/>
                </a:moveTo>
                <a:lnTo>
                  <a:pt x="8204" y="8737"/>
                </a:lnTo>
                <a:lnTo>
                  <a:pt x="7010" y="9258"/>
                </a:lnTo>
                <a:lnTo>
                  <a:pt x="9690" y="8572"/>
                </a:lnTo>
                <a:lnTo>
                  <a:pt x="10401" y="8255"/>
                </a:lnTo>
                <a:close/>
              </a:path>
              <a:path w="29209" h="20954">
                <a:moveTo>
                  <a:pt x="10426" y="12674"/>
                </a:moveTo>
                <a:lnTo>
                  <a:pt x="9817" y="12941"/>
                </a:lnTo>
                <a:lnTo>
                  <a:pt x="10033" y="13042"/>
                </a:lnTo>
                <a:lnTo>
                  <a:pt x="10325" y="12852"/>
                </a:lnTo>
                <a:lnTo>
                  <a:pt x="9918" y="12941"/>
                </a:lnTo>
                <a:lnTo>
                  <a:pt x="10426" y="12687"/>
                </a:lnTo>
                <a:close/>
              </a:path>
              <a:path w="29209" h="20954">
                <a:moveTo>
                  <a:pt x="10452" y="5067"/>
                </a:moveTo>
                <a:lnTo>
                  <a:pt x="8623" y="5702"/>
                </a:lnTo>
                <a:lnTo>
                  <a:pt x="9207" y="5575"/>
                </a:lnTo>
                <a:lnTo>
                  <a:pt x="9067" y="5702"/>
                </a:lnTo>
                <a:lnTo>
                  <a:pt x="8140" y="6210"/>
                </a:lnTo>
                <a:lnTo>
                  <a:pt x="9156" y="5829"/>
                </a:lnTo>
                <a:lnTo>
                  <a:pt x="9740" y="5702"/>
                </a:lnTo>
                <a:lnTo>
                  <a:pt x="9004" y="6146"/>
                </a:lnTo>
                <a:lnTo>
                  <a:pt x="8915" y="6972"/>
                </a:lnTo>
                <a:lnTo>
                  <a:pt x="9982" y="7289"/>
                </a:lnTo>
                <a:lnTo>
                  <a:pt x="9982" y="6845"/>
                </a:lnTo>
                <a:lnTo>
                  <a:pt x="9766" y="6718"/>
                </a:lnTo>
                <a:lnTo>
                  <a:pt x="10198" y="6477"/>
                </a:lnTo>
                <a:lnTo>
                  <a:pt x="10096" y="6210"/>
                </a:lnTo>
                <a:lnTo>
                  <a:pt x="9829" y="6210"/>
                </a:lnTo>
                <a:lnTo>
                  <a:pt x="9893" y="5702"/>
                </a:lnTo>
                <a:lnTo>
                  <a:pt x="10172" y="5473"/>
                </a:lnTo>
                <a:lnTo>
                  <a:pt x="9855" y="5575"/>
                </a:lnTo>
                <a:lnTo>
                  <a:pt x="10452" y="5067"/>
                </a:lnTo>
                <a:close/>
              </a:path>
              <a:path w="29209" h="20954">
                <a:moveTo>
                  <a:pt x="10782" y="13258"/>
                </a:moveTo>
                <a:lnTo>
                  <a:pt x="10655" y="13322"/>
                </a:lnTo>
                <a:lnTo>
                  <a:pt x="10782" y="13258"/>
                </a:lnTo>
                <a:close/>
              </a:path>
              <a:path w="29209" h="20954">
                <a:moveTo>
                  <a:pt x="10845" y="2679"/>
                </a:moveTo>
                <a:lnTo>
                  <a:pt x="10388" y="2819"/>
                </a:lnTo>
                <a:lnTo>
                  <a:pt x="10121" y="2933"/>
                </a:lnTo>
                <a:lnTo>
                  <a:pt x="9969" y="2997"/>
                </a:lnTo>
                <a:lnTo>
                  <a:pt x="10439" y="2870"/>
                </a:lnTo>
                <a:lnTo>
                  <a:pt x="10693" y="2743"/>
                </a:lnTo>
                <a:lnTo>
                  <a:pt x="10845" y="2679"/>
                </a:lnTo>
                <a:close/>
              </a:path>
              <a:path w="29209" h="20954">
                <a:moveTo>
                  <a:pt x="10960" y="13690"/>
                </a:moveTo>
                <a:lnTo>
                  <a:pt x="10744" y="13830"/>
                </a:lnTo>
                <a:lnTo>
                  <a:pt x="10934" y="13766"/>
                </a:lnTo>
                <a:close/>
              </a:path>
              <a:path w="29209" h="20954">
                <a:moveTo>
                  <a:pt x="10972" y="2514"/>
                </a:moveTo>
                <a:lnTo>
                  <a:pt x="10071" y="2781"/>
                </a:lnTo>
                <a:lnTo>
                  <a:pt x="8966" y="3263"/>
                </a:lnTo>
                <a:lnTo>
                  <a:pt x="10642" y="2667"/>
                </a:lnTo>
                <a:lnTo>
                  <a:pt x="10972" y="2514"/>
                </a:lnTo>
                <a:close/>
              </a:path>
              <a:path w="29209" h="20954">
                <a:moveTo>
                  <a:pt x="11061" y="13792"/>
                </a:moveTo>
                <a:lnTo>
                  <a:pt x="10858" y="13830"/>
                </a:lnTo>
                <a:lnTo>
                  <a:pt x="11061" y="13792"/>
                </a:lnTo>
                <a:close/>
              </a:path>
              <a:path w="29209" h="20954">
                <a:moveTo>
                  <a:pt x="11074" y="7734"/>
                </a:moveTo>
                <a:lnTo>
                  <a:pt x="10172" y="7543"/>
                </a:lnTo>
                <a:lnTo>
                  <a:pt x="10045" y="8051"/>
                </a:lnTo>
                <a:lnTo>
                  <a:pt x="9563" y="8369"/>
                </a:lnTo>
                <a:lnTo>
                  <a:pt x="9766" y="8369"/>
                </a:lnTo>
                <a:lnTo>
                  <a:pt x="10668" y="7988"/>
                </a:lnTo>
                <a:lnTo>
                  <a:pt x="10909" y="8051"/>
                </a:lnTo>
                <a:lnTo>
                  <a:pt x="11074" y="7734"/>
                </a:lnTo>
                <a:close/>
              </a:path>
              <a:path w="29209" h="20954">
                <a:moveTo>
                  <a:pt x="11137" y="13449"/>
                </a:moveTo>
                <a:lnTo>
                  <a:pt x="10833" y="13284"/>
                </a:lnTo>
                <a:lnTo>
                  <a:pt x="10769" y="13449"/>
                </a:lnTo>
                <a:lnTo>
                  <a:pt x="10960" y="13690"/>
                </a:lnTo>
                <a:lnTo>
                  <a:pt x="11137" y="13563"/>
                </a:lnTo>
                <a:close/>
              </a:path>
              <a:path w="29209" h="20954">
                <a:moveTo>
                  <a:pt x="11150" y="8115"/>
                </a:moveTo>
                <a:lnTo>
                  <a:pt x="10909" y="8051"/>
                </a:lnTo>
                <a:lnTo>
                  <a:pt x="11150" y="8115"/>
                </a:lnTo>
                <a:close/>
              </a:path>
              <a:path w="29209" h="20954">
                <a:moveTo>
                  <a:pt x="11379" y="2006"/>
                </a:moveTo>
                <a:lnTo>
                  <a:pt x="10795" y="2171"/>
                </a:lnTo>
                <a:lnTo>
                  <a:pt x="10515" y="2298"/>
                </a:lnTo>
                <a:lnTo>
                  <a:pt x="10236" y="2425"/>
                </a:lnTo>
                <a:lnTo>
                  <a:pt x="10820" y="2247"/>
                </a:lnTo>
                <a:lnTo>
                  <a:pt x="11099" y="2133"/>
                </a:lnTo>
                <a:lnTo>
                  <a:pt x="11379" y="2006"/>
                </a:lnTo>
                <a:close/>
              </a:path>
              <a:path w="29209" h="20954">
                <a:moveTo>
                  <a:pt x="11480" y="2540"/>
                </a:moveTo>
                <a:lnTo>
                  <a:pt x="10172" y="3073"/>
                </a:lnTo>
                <a:lnTo>
                  <a:pt x="10020" y="3136"/>
                </a:lnTo>
                <a:lnTo>
                  <a:pt x="10236" y="3124"/>
                </a:lnTo>
                <a:lnTo>
                  <a:pt x="9512" y="3594"/>
                </a:lnTo>
                <a:lnTo>
                  <a:pt x="9855" y="3606"/>
                </a:lnTo>
                <a:lnTo>
                  <a:pt x="9779" y="3898"/>
                </a:lnTo>
                <a:lnTo>
                  <a:pt x="9118" y="4762"/>
                </a:lnTo>
                <a:lnTo>
                  <a:pt x="9461" y="4470"/>
                </a:lnTo>
                <a:lnTo>
                  <a:pt x="9918" y="4064"/>
                </a:lnTo>
                <a:lnTo>
                  <a:pt x="10121" y="3873"/>
                </a:lnTo>
                <a:lnTo>
                  <a:pt x="10096" y="3403"/>
                </a:lnTo>
                <a:lnTo>
                  <a:pt x="10236" y="3225"/>
                </a:lnTo>
                <a:lnTo>
                  <a:pt x="11480" y="2540"/>
                </a:lnTo>
                <a:close/>
              </a:path>
              <a:path w="29209" h="20954">
                <a:moveTo>
                  <a:pt x="11518" y="2108"/>
                </a:moveTo>
                <a:lnTo>
                  <a:pt x="10858" y="2286"/>
                </a:lnTo>
                <a:lnTo>
                  <a:pt x="10566" y="2413"/>
                </a:lnTo>
                <a:lnTo>
                  <a:pt x="10198" y="2578"/>
                </a:lnTo>
                <a:lnTo>
                  <a:pt x="10871" y="2387"/>
                </a:lnTo>
                <a:lnTo>
                  <a:pt x="11518" y="2108"/>
                </a:lnTo>
                <a:close/>
              </a:path>
              <a:path w="29209" h="20954">
                <a:moveTo>
                  <a:pt x="11620" y="8115"/>
                </a:moveTo>
                <a:lnTo>
                  <a:pt x="11150" y="8115"/>
                </a:lnTo>
                <a:lnTo>
                  <a:pt x="10922" y="8369"/>
                </a:lnTo>
                <a:lnTo>
                  <a:pt x="11620" y="8115"/>
                </a:lnTo>
                <a:close/>
              </a:path>
              <a:path w="29209" h="20954">
                <a:moveTo>
                  <a:pt x="11760" y="11328"/>
                </a:moveTo>
                <a:lnTo>
                  <a:pt x="11607" y="11391"/>
                </a:lnTo>
                <a:lnTo>
                  <a:pt x="11760" y="11328"/>
                </a:lnTo>
                <a:close/>
              </a:path>
              <a:path w="29209" h="20954">
                <a:moveTo>
                  <a:pt x="11760" y="8077"/>
                </a:moveTo>
                <a:lnTo>
                  <a:pt x="11620" y="8115"/>
                </a:lnTo>
                <a:lnTo>
                  <a:pt x="11760" y="8077"/>
                </a:lnTo>
                <a:close/>
              </a:path>
              <a:path w="29209" h="20954">
                <a:moveTo>
                  <a:pt x="11836" y="5702"/>
                </a:moveTo>
                <a:lnTo>
                  <a:pt x="11823" y="5575"/>
                </a:lnTo>
                <a:lnTo>
                  <a:pt x="11493" y="5702"/>
                </a:lnTo>
                <a:lnTo>
                  <a:pt x="11836" y="5702"/>
                </a:lnTo>
                <a:close/>
              </a:path>
              <a:path w="29209" h="20954">
                <a:moveTo>
                  <a:pt x="12242" y="5575"/>
                </a:moveTo>
                <a:lnTo>
                  <a:pt x="11925" y="5702"/>
                </a:lnTo>
                <a:lnTo>
                  <a:pt x="12242" y="5575"/>
                </a:lnTo>
                <a:close/>
              </a:path>
              <a:path w="29209" h="20954">
                <a:moveTo>
                  <a:pt x="12534" y="12611"/>
                </a:moveTo>
                <a:lnTo>
                  <a:pt x="12077" y="12814"/>
                </a:lnTo>
                <a:lnTo>
                  <a:pt x="12471" y="12687"/>
                </a:lnTo>
                <a:close/>
              </a:path>
              <a:path w="29209" h="20954">
                <a:moveTo>
                  <a:pt x="12611" y="11569"/>
                </a:moveTo>
                <a:lnTo>
                  <a:pt x="11620" y="11798"/>
                </a:lnTo>
                <a:lnTo>
                  <a:pt x="11315" y="11569"/>
                </a:lnTo>
                <a:lnTo>
                  <a:pt x="11544" y="11417"/>
                </a:lnTo>
                <a:lnTo>
                  <a:pt x="11442" y="11163"/>
                </a:lnTo>
                <a:lnTo>
                  <a:pt x="11353" y="11036"/>
                </a:lnTo>
                <a:lnTo>
                  <a:pt x="11455" y="10401"/>
                </a:lnTo>
                <a:lnTo>
                  <a:pt x="10960" y="10274"/>
                </a:lnTo>
                <a:lnTo>
                  <a:pt x="9893" y="10502"/>
                </a:lnTo>
                <a:lnTo>
                  <a:pt x="10655" y="10782"/>
                </a:lnTo>
                <a:lnTo>
                  <a:pt x="10795" y="11163"/>
                </a:lnTo>
                <a:lnTo>
                  <a:pt x="9626" y="11442"/>
                </a:lnTo>
                <a:lnTo>
                  <a:pt x="9423" y="11226"/>
                </a:lnTo>
                <a:lnTo>
                  <a:pt x="9791" y="11049"/>
                </a:lnTo>
                <a:lnTo>
                  <a:pt x="9436" y="10998"/>
                </a:lnTo>
                <a:lnTo>
                  <a:pt x="9309" y="10807"/>
                </a:lnTo>
                <a:lnTo>
                  <a:pt x="8191" y="11620"/>
                </a:lnTo>
                <a:lnTo>
                  <a:pt x="8928" y="11557"/>
                </a:lnTo>
                <a:lnTo>
                  <a:pt x="9093" y="11747"/>
                </a:lnTo>
                <a:lnTo>
                  <a:pt x="9194" y="11874"/>
                </a:lnTo>
                <a:lnTo>
                  <a:pt x="10350" y="11645"/>
                </a:lnTo>
                <a:lnTo>
                  <a:pt x="10820" y="11417"/>
                </a:lnTo>
                <a:lnTo>
                  <a:pt x="10909" y="12179"/>
                </a:lnTo>
                <a:lnTo>
                  <a:pt x="11557" y="12052"/>
                </a:lnTo>
                <a:lnTo>
                  <a:pt x="10858" y="12319"/>
                </a:lnTo>
                <a:lnTo>
                  <a:pt x="10579" y="12458"/>
                </a:lnTo>
                <a:lnTo>
                  <a:pt x="10274" y="12560"/>
                </a:lnTo>
                <a:lnTo>
                  <a:pt x="10579" y="12433"/>
                </a:lnTo>
                <a:lnTo>
                  <a:pt x="10858" y="12319"/>
                </a:lnTo>
                <a:lnTo>
                  <a:pt x="10223" y="12433"/>
                </a:lnTo>
                <a:lnTo>
                  <a:pt x="10591" y="12306"/>
                </a:lnTo>
                <a:lnTo>
                  <a:pt x="10718" y="12255"/>
                </a:lnTo>
                <a:lnTo>
                  <a:pt x="10820" y="12103"/>
                </a:lnTo>
                <a:lnTo>
                  <a:pt x="10553" y="11671"/>
                </a:lnTo>
                <a:lnTo>
                  <a:pt x="9385" y="12179"/>
                </a:lnTo>
                <a:lnTo>
                  <a:pt x="9652" y="12585"/>
                </a:lnTo>
                <a:lnTo>
                  <a:pt x="10426" y="12674"/>
                </a:lnTo>
                <a:lnTo>
                  <a:pt x="10680" y="12560"/>
                </a:lnTo>
                <a:lnTo>
                  <a:pt x="10553" y="12687"/>
                </a:lnTo>
                <a:lnTo>
                  <a:pt x="10325" y="12852"/>
                </a:lnTo>
                <a:lnTo>
                  <a:pt x="12306" y="12369"/>
                </a:lnTo>
                <a:lnTo>
                  <a:pt x="12001" y="12052"/>
                </a:lnTo>
                <a:lnTo>
                  <a:pt x="12319" y="11798"/>
                </a:lnTo>
                <a:lnTo>
                  <a:pt x="12611" y="11569"/>
                </a:lnTo>
                <a:close/>
              </a:path>
              <a:path w="29209" h="20954">
                <a:moveTo>
                  <a:pt x="12661" y="7734"/>
                </a:moveTo>
                <a:lnTo>
                  <a:pt x="12026" y="7861"/>
                </a:lnTo>
                <a:lnTo>
                  <a:pt x="11772" y="8064"/>
                </a:lnTo>
                <a:lnTo>
                  <a:pt x="12661" y="7734"/>
                </a:lnTo>
                <a:close/>
              </a:path>
              <a:path w="29209" h="20954">
                <a:moveTo>
                  <a:pt x="12700" y="7734"/>
                </a:moveTo>
                <a:lnTo>
                  <a:pt x="11760" y="8077"/>
                </a:lnTo>
                <a:lnTo>
                  <a:pt x="12687" y="7759"/>
                </a:lnTo>
                <a:close/>
              </a:path>
              <a:path w="29209" h="20954">
                <a:moveTo>
                  <a:pt x="12712" y="7747"/>
                </a:moveTo>
                <a:lnTo>
                  <a:pt x="12522" y="7937"/>
                </a:lnTo>
                <a:lnTo>
                  <a:pt x="12712" y="7861"/>
                </a:lnTo>
                <a:close/>
              </a:path>
              <a:path w="29209" h="20954">
                <a:moveTo>
                  <a:pt x="12750" y="5105"/>
                </a:moveTo>
                <a:lnTo>
                  <a:pt x="12522" y="5232"/>
                </a:lnTo>
                <a:lnTo>
                  <a:pt x="12687" y="5321"/>
                </a:lnTo>
                <a:lnTo>
                  <a:pt x="12750" y="5105"/>
                </a:lnTo>
                <a:close/>
              </a:path>
              <a:path w="29209" h="20954">
                <a:moveTo>
                  <a:pt x="12814" y="3441"/>
                </a:moveTo>
                <a:lnTo>
                  <a:pt x="12674" y="3492"/>
                </a:lnTo>
                <a:lnTo>
                  <a:pt x="12738" y="3619"/>
                </a:lnTo>
                <a:lnTo>
                  <a:pt x="12814" y="3441"/>
                </a:lnTo>
                <a:close/>
              </a:path>
              <a:path w="29209" h="20954">
                <a:moveTo>
                  <a:pt x="12839" y="1155"/>
                </a:moveTo>
                <a:lnTo>
                  <a:pt x="12382" y="1295"/>
                </a:lnTo>
                <a:lnTo>
                  <a:pt x="12115" y="1409"/>
                </a:lnTo>
                <a:lnTo>
                  <a:pt x="11963" y="1473"/>
                </a:lnTo>
                <a:lnTo>
                  <a:pt x="12433" y="1333"/>
                </a:lnTo>
                <a:lnTo>
                  <a:pt x="12687" y="1219"/>
                </a:lnTo>
                <a:lnTo>
                  <a:pt x="12839" y="1155"/>
                </a:lnTo>
                <a:close/>
              </a:path>
              <a:path w="29209" h="20954">
                <a:moveTo>
                  <a:pt x="12954" y="5854"/>
                </a:moveTo>
                <a:lnTo>
                  <a:pt x="12750" y="5918"/>
                </a:lnTo>
                <a:lnTo>
                  <a:pt x="12954" y="5854"/>
                </a:lnTo>
                <a:close/>
              </a:path>
              <a:path w="29209" h="20954">
                <a:moveTo>
                  <a:pt x="13106" y="12179"/>
                </a:moveTo>
                <a:lnTo>
                  <a:pt x="12306" y="12369"/>
                </a:lnTo>
                <a:lnTo>
                  <a:pt x="13106" y="12179"/>
                </a:lnTo>
                <a:close/>
              </a:path>
              <a:path w="29209" h="20954">
                <a:moveTo>
                  <a:pt x="13144" y="9309"/>
                </a:moveTo>
                <a:lnTo>
                  <a:pt x="12903" y="9385"/>
                </a:lnTo>
                <a:lnTo>
                  <a:pt x="13055" y="9359"/>
                </a:lnTo>
                <a:close/>
              </a:path>
              <a:path w="29209" h="20954">
                <a:moveTo>
                  <a:pt x="13220" y="457"/>
                </a:moveTo>
                <a:lnTo>
                  <a:pt x="12509" y="774"/>
                </a:lnTo>
                <a:lnTo>
                  <a:pt x="12369" y="838"/>
                </a:lnTo>
                <a:lnTo>
                  <a:pt x="12522" y="825"/>
                </a:lnTo>
                <a:lnTo>
                  <a:pt x="12814" y="914"/>
                </a:lnTo>
                <a:lnTo>
                  <a:pt x="13220" y="457"/>
                </a:lnTo>
                <a:close/>
              </a:path>
              <a:path w="29209" h="20954">
                <a:moveTo>
                  <a:pt x="13360" y="3492"/>
                </a:moveTo>
                <a:lnTo>
                  <a:pt x="13169" y="3479"/>
                </a:lnTo>
                <a:lnTo>
                  <a:pt x="12992" y="3568"/>
                </a:lnTo>
                <a:lnTo>
                  <a:pt x="12954" y="3733"/>
                </a:lnTo>
                <a:lnTo>
                  <a:pt x="13360" y="3492"/>
                </a:lnTo>
                <a:close/>
              </a:path>
              <a:path w="29209" h="20954">
                <a:moveTo>
                  <a:pt x="13868" y="9410"/>
                </a:moveTo>
                <a:lnTo>
                  <a:pt x="13639" y="9512"/>
                </a:lnTo>
                <a:lnTo>
                  <a:pt x="13817" y="9512"/>
                </a:lnTo>
                <a:close/>
              </a:path>
              <a:path w="29209" h="20954">
                <a:moveTo>
                  <a:pt x="13982" y="2374"/>
                </a:moveTo>
                <a:lnTo>
                  <a:pt x="13525" y="2514"/>
                </a:lnTo>
                <a:lnTo>
                  <a:pt x="13258" y="2628"/>
                </a:lnTo>
                <a:lnTo>
                  <a:pt x="13106" y="2692"/>
                </a:lnTo>
                <a:lnTo>
                  <a:pt x="13576" y="2552"/>
                </a:lnTo>
                <a:lnTo>
                  <a:pt x="13830" y="2438"/>
                </a:lnTo>
                <a:lnTo>
                  <a:pt x="13982" y="2374"/>
                </a:lnTo>
                <a:close/>
              </a:path>
              <a:path w="29209" h="20954">
                <a:moveTo>
                  <a:pt x="14147" y="9258"/>
                </a:moveTo>
                <a:lnTo>
                  <a:pt x="13919" y="9347"/>
                </a:lnTo>
                <a:lnTo>
                  <a:pt x="14147" y="9258"/>
                </a:lnTo>
                <a:close/>
              </a:path>
              <a:path w="29209" h="20954">
                <a:moveTo>
                  <a:pt x="14579" y="3797"/>
                </a:moveTo>
                <a:lnTo>
                  <a:pt x="11976" y="4813"/>
                </a:lnTo>
                <a:lnTo>
                  <a:pt x="12941" y="4533"/>
                </a:lnTo>
                <a:lnTo>
                  <a:pt x="14579" y="3797"/>
                </a:lnTo>
                <a:close/>
              </a:path>
              <a:path w="29209" h="20954">
                <a:moveTo>
                  <a:pt x="14605" y="660"/>
                </a:moveTo>
                <a:lnTo>
                  <a:pt x="13893" y="965"/>
                </a:lnTo>
                <a:lnTo>
                  <a:pt x="13703" y="1054"/>
                </a:lnTo>
                <a:lnTo>
                  <a:pt x="13042" y="1231"/>
                </a:lnTo>
                <a:lnTo>
                  <a:pt x="12750" y="1358"/>
                </a:lnTo>
                <a:lnTo>
                  <a:pt x="12382" y="1524"/>
                </a:lnTo>
                <a:lnTo>
                  <a:pt x="13055" y="1333"/>
                </a:lnTo>
                <a:lnTo>
                  <a:pt x="13449" y="1168"/>
                </a:lnTo>
                <a:lnTo>
                  <a:pt x="13970" y="1117"/>
                </a:lnTo>
                <a:lnTo>
                  <a:pt x="14554" y="1054"/>
                </a:lnTo>
                <a:lnTo>
                  <a:pt x="14605" y="660"/>
                </a:lnTo>
                <a:close/>
              </a:path>
              <a:path w="29209" h="20954">
                <a:moveTo>
                  <a:pt x="15176" y="1117"/>
                </a:moveTo>
                <a:lnTo>
                  <a:pt x="13779" y="1422"/>
                </a:lnTo>
                <a:lnTo>
                  <a:pt x="14008" y="1257"/>
                </a:lnTo>
                <a:lnTo>
                  <a:pt x="12204" y="1765"/>
                </a:lnTo>
                <a:lnTo>
                  <a:pt x="12319" y="1905"/>
                </a:lnTo>
                <a:lnTo>
                  <a:pt x="12065" y="2057"/>
                </a:lnTo>
                <a:lnTo>
                  <a:pt x="12319" y="1993"/>
                </a:lnTo>
                <a:lnTo>
                  <a:pt x="12369" y="2400"/>
                </a:lnTo>
                <a:lnTo>
                  <a:pt x="11417" y="3225"/>
                </a:lnTo>
                <a:lnTo>
                  <a:pt x="11595" y="3429"/>
                </a:lnTo>
                <a:lnTo>
                  <a:pt x="11671" y="3619"/>
                </a:lnTo>
                <a:lnTo>
                  <a:pt x="9842" y="4318"/>
                </a:lnTo>
                <a:lnTo>
                  <a:pt x="9042" y="4876"/>
                </a:lnTo>
                <a:lnTo>
                  <a:pt x="8585" y="5270"/>
                </a:lnTo>
                <a:lnTo>
                  <a:pt x="7340" y="5740"/>
                </a:lnTo>
                <a:lnTo>
                  <a:pt x="6908" y="6007"/>
                </a:lnTo>
                <a:lnTo>
                  <a:pt x="6527" y="6172"/>
                </a:lnTo>
                <a:lnTo>
                  <a:pt x="7112" y="6007"/>
                </a:lnTo>
                <a:lnTo>
                  <a:pt x="7670" y="5753"/>
                </a:lnTo>
                <a:lnTo>
                  <a:pt x="7264" y="5880"/>
                </a:lnTo>
                <a:lnTo>
                  <a:pt x="8521" y="5321"/>
                </a:lnTo>
                <a:lnTo>
                  <a:pt x="8267" y="5524"/>
                </a:lnTo>
                <a:lnTo>
                  <a:pt x="10795" y="4127"/>
                </a:lnTo>
                <a:lnTo>
                  <a:pt x="11607" y="3949"/>
                </a:lnTo>
                <a:lnTo>
                  <a:pt x="12509" y="3568"/>
                </a:lnTo>
                <a:lnTo>
                  <a:pt x="12242" y="3492"/>
                </a:lnTo>
                <a:lnTo>
                  <a:pt x="12357" y="2933"/>
                </a:lnTo>
                <a:lnTo>
                  <a:pt x="12522" y="2755"/>
                </a:lnTo>
                <a:lnTo>
                  <a:pt x="12573" y="2057"/>
                </a:lnTo>
                <a:lnTo>
                  <a:pt x="12547" y="2565"/>
                </a:lnTo>
                <a:lnTo>
                  <a:pt x="13970" y="2362"/>
                </a:lnTo>
                <a:lnTo>
                  <a:pt x="13500" y="2133"/>
                </a:lnTo>
                <a:lnTo>
                  <a:pt x="13589" y="1816"/>
                </a:lnTo>
                <a:lnTo>
                  <a:pt x="13271" y="1778"/>
                </a:lnTo>
                <a:lnTo>
                  <a:pt x="14401" y="1460"/>
                </a:lnTo>
                <a:lnTo>
                  <a:pt x="15176" y="1117"/>
                </a:lnTo>
                <a:close/>
              </a:path>
              <a:path w="29209" h="20954">
                <a:moveTo>
                  <a:pt x="15303" y="152"/>
                </a:moveTo>
                <a:lnTo>
                  <a:pt x="14630" y="330"/>
                </a:lnTo>
                <a:lnTo>
                  <a:pt x="14338" y="457"/>
                </a:lnTo>
                <a:lnTo>
                  <a:pt x="13970" y="622"/>
                </a:lnTo>
                <a:lnTo>
                  <a:pt x="14643" y="431"/>
                </a:lnTo>
                <a:lnTo>
                  <a:pt x="14935" y="304"/>
                </a:lnTo>
                <a:lnTo>
                  <a:pt x="15303" y="152"/>
                </a:lnTo>
                <a:close/>
              </a:path>
              <a:path w="29209" h="20954">
                <a:moveTo>
                  <a:pt x="15328" y="2400"/>
                </a:moveTo>
                <a:lnTo>
                  <a:pt x="12827" y="2933"/>
                </a:lnTo>
                <a:lnTo>
                  <a:pt x="12814" y="3441"/>
                </a:lnTo>
                <a:lnTo>
                  <a:pt x="13169" y="3479"/>
                </a:lnTo>
                <a:lnTo>
                  <a:pt x="15328" y="2400"/>
                </a:lnTo>
                <a:close/>
              </a:path>
              <a:path w="29209" h="20954">
                <a:moveTo>
                  <a:pt x="16256" y="1511"/>
                </a:moveTo>
                <a:lnTo>
                  <a:pt x="15544" y="1828"/>
                </a:lnTo>
                <a:lnTo>
                  <a:pt x="15405" y="1892"/>
                </a:lnTo>
                <a:lnTo>
                  <a:pt x="15557" y="1879"/>
                </a:lnTo>
                <a:lnTo>
                  <a:pt x="15849" y="1968"/>
                </a:lnTo>
                <a:lnTo>
                  <a:pt x="16256" y="1511"/>
                </a:lnTo>
                <a:close/>
              </a:path>
              <a:path w="29209" h="20954">
                <a:moveTo>
                  <a:pt x="16967" y="0"/>
                </a:moveTo>
                <a:lnTo>
                  <a:pt x="16243" y="317"/>
                </a:lnTo>
                <a:lnTo>
                  <a:pt x="16040" y="406"/>
                </a:lnTo>
                <a:lnTo>
                  <a:pt x="16256" y="381"/>
                </a:lnTo>
                <a:lnTo>
                  <a:pt x="16497" y="508"/>
                </a:lnTo>
                <a:lnTo>
                  <a:pt x="15786" y="812"/>
                </a:lnTo>
                <a:lnTo>
                  <a:pt x="15392" y="990"/>
                </a:lnTo>
                <a:lnTo>
                  <a:pt x="15862" y="1041"/>
                </a:lnTo>
                <a:lnTo>
                  <a:pt x="16408" y="1079"/>
                </a:lnTo>
                <a:lnTo>
                  <a:pt x="16751" y="393"/>
                </a:lnTo>
                <a:lnTo>
                  <a:pt x="16967" y="0"/>
                </a:lnTo>
                <a:close/>
              </a:path>
              <a:path w="29209" h="20954">
                <a:moveTo>
                  <a:pt x="17284" y="5372"/>
                </a:moveTo>
                <a:lnTo>
                  <a:pt x="16700" y="5537"/>
                </a:lnTo>
                <a:lnTo>
                  <a:pt x="16421" y="5664"/>
                </a:lnTo>
                <a:lnTo>
                  <a:pt x="16141" y="5791"/>
                </a:lnTo>
                <a:lnTo>
                  <a:pt x="16725" y="5626"/>
                </a:lnTo>
                <a:lnTo>
                  <a:pt x="17284" y="5372"/>
                </a:lnTo>
                <a:close/>
              </a:path>
              <a:path w="29209" h="20954">
                <a:moveTo>
                  <a:pt x="17551" y="4813"/>
                </a:moveTo>
                <a:lnTo>
                  <a:pt x="17094" y="4953"/>
                </a:lnTo>
                <a:lnTo>
                  <a:pt x="16827" y="5067"/>
                </a:lnTo>
                <a:lnTo>
                  <a:pt x="16675" y="5130"/>
                </a:lnTo>
                <a:lnTo>
                  <a:pt x="17145" y="4991"/>
                </a:lnTo>
                <a:lnTo>
                  <a:pt x="17399" y="4876"/>
                </a:lnTo>
                <a:lnTo>
                  <a:pt x="17551" y="4813"/>
                </a:lnTo>
                <a:close/>
              </a:path>
              <a:path w="29209" h="20954">
                <a:moveTo>
                  <a:pt x="18681" y="4622"/>
                </a:moveTo>
                <a:lnTo>
                  <a:pt x="16916" y="5270"/>
                </a:lnTo>
                <a:lnTo>
                  <a:pt x="16344" y="5486"/>
                </a:lnTo>
                <a:lnTo>
                  <a:pt x="16649" y="5524"/>
                </a:lnTo>
                <a:lnTo>
                  <a:pt x="18681" y="4622"/>
                </a:lnTo>
                <a:close/>
              </a:path>
              <a:path w="29209" h="20954">
                <a:moveTo>
                  <a:pt x="19037" y="6883"/>
                </a:moveTo>
                <a:lnTo>
                  <a:pt x="18580" y="7023"/>
                </a:lnTo>
                <a:lnTo>
                  <a:pt x="18313" y="7137"/>
                </a:lnTo>
                <a:lnTo>
                  <a:pt x="18161" y="7200"/>
                </a:lnTo>
                <a:lnTo>
                  <a:pt x="18630" y="7061"/>
                </a:lnTo>
                <a:lnTo>
                  <a:pt x="18884" y="6946"/>
                </a:lnTo>
                <a:lnTo>
                  <a:pt x="19037" y="6883"/>
                </a:lnTo>
                <a:close/>
              </a:path>
              <a:path w="29209" h="20954">
                <a:moveTo>
                  <a:pt x="19126" y="6731"/>
                </a:moveTo>
                <a:lnTo>
                  <a:pt x="18542" y="6896"/>
                </a:lnTo>
                <a:lnTo>
                  <a:pt x="18262" y="7023"/>
                </a:lnTo>
                <a:lnTo>
                  <a:pt x="17983" y="7150"/>
                </a:lnTo>
                <a:lnTo>
                  <a:pt x="18567" y="6972"/>
                </a:lnTo>
                <a:lnTo>
                  <a:pt x="18846" y="6858"/>
                </a:lnTo>
                <a:lnTo>
                  <a:pt x="19126" y="6731"/>
                </a:lnTo>
                <a:close/>
              </a:path>
              <a:path w="29209" h="20954">
                <a:moveTo>
                  <a:pt x="20002" y="7239"/>
                </a:moveTo>
                <a:lnTo>
                  <a:pt x="19100" y="7505"/>
                </a:lnTo>
                <a:lnTo>
                  <a:pt x="18008" y="7988"/>
                </a:lnTo>
                <a:lnTo>
                  <a:pt x="19672" y="7391"/>
                </a:lnTo>
                <a:lnTo>
                  <a:pt x="20002" y="7239"/>
                </a:lnTo>
                <a:close/>
              </a:path>
              <a:path w="29209" h="20954">
                <a:moveTo>
                  <a:pt x="20027" y="7340"/>
                </a:moveTo>
                <a:lnTo>
                  <a:pt x="19443" y="7505"/>
                </a:lnTo>
                <a:lnTo>
                  <a:pt x="19164" y="7632"/>
                </a:lnTo>
                <a:lnTo>
                  <a:pt x="18884" y="7759"/>
                </a:lnTo>
                <a:lnTo>
                  <a:pt x="19469" y="7594"/>
                </a:lnTo>
                <a:lnTo>
                  <a:pt x="20027" y="7340"/>
                </a:lnTo>
                <a:close/>
              </a:path>
              <a:path w="29209" h="20954">
                <a:moveTo>
                  <a:pt x="20053" y="6527"/>
                </a:moveTo>
                <a:lnTo>
                  <a:pt x="18910" y="7023"/>
                </a:lnTo>
                <a:lnTo>
                  <a:pt x="18427" y="7239"/>
                </a:lnTo>
                <a:lnTo>
                  <a:pt x="18999" y="7251"/>
                </a:lnTo>
                <a:lnTo>
                  <a:pt x="19253" y="7378"/>
                </a:lnTo>
                <a:lnTo>
                  <a:pt x="19088" y="7442"/>
                </a:lnTo>
                <a:lnTo>
                  <a:pt x="18935" y="7505"/>
                </a:lnTo>
                <a:lnTo>
                  <a:pt x="19316" y="7404"/>
                </a:lnTo>
                <a:lnTo>
                  <a:pt x="19659" y="7251"/>
                </a:lnTo>
                <a:lnTo>
                  <a:pt x="19812" y="7188"/>
                </a:lnTo>
                <a:lnTo>
                  <a:pt x="19456" y="7302"/>
                </a:lnTo>
                <a:lnTo>
                  <a:pt x="20053" y="6527"/>
                </a:lnTo>
                <a:close/>
              </a:path>
              <a:path w="29209" h="20954">
                <a:moveTo>
                  <a:pt x="20193" y="9410"/>
                </a:moveTo>
                <a:lnTo>
                  <a:pt x="19608" y="9575"/>
                </a:lnTo>
                <a:lnTo>
                  <a:pt x="19329" y="9702"/>
                </a:lnTo>
                <a:lnTo>
                  <a:pt x="19050" y="9829"/>
                </a:lnTo>
                <a:lnTo>
                  <a:pt x="19634" y="9664"/>
                </a:lnTo>
                <a:lnTo>
                  <a:pt x="20193" y="9410"/>
                </a:lnTo>
                <a:close/>
              </a:path>
              <a:path w="29209" h="20954">
                <a:moveTo>
                  <a:pt x="20624" y="11417"/>
                </a:moveTo>
                <a:lnTo>
                  <a:pt x="20129" y="11417"/>
                </a:lnTo>
                <a:lnTo>
                  <a:pt x="20332" y="11557"/>
                </a:lnTo>
                <a:lnTo>
                  <a:pt x="20624" y="11417"/>
                </a:lnTo>
                <a:close/>
              </a:path>
              <a:path w="29209" h="20954">
                <a:moveTo>
                  <a:pt x="20777" y="5956"/>
                </a:moveTo>
                <a:lnTo>
                  <a:pt x="19507" y="6388"/>
                </a:lnTo>
                <a:lnTo>
                  <a:pt x="20497" y="5626"/>
                </a:lnTo>
                <a:lnTo>
                  <a:pt x="18630" y="6311"/>
                </a:lnTo>
                <a:lnTo>
                  <a:pt x="18313" y="6426"/>
                </a:lnTo>
                <a:lnTo>
                  <a:pt x="18643" y="6413"/>
                </a:lnTo>
                <a:lnTo>
                  <a:pt x="18897" y="6591"/>
                </a:lnTo>
                <a:lnTo>
                  <a:pt x="18757" y="6629"/>
                </a:lnTo>
                <a:lnTo>
                  <a:pt x="17437" y="7289"/>
                </a:lnTo>
                <a:lnTo>
                  <a:pt x="19011" y="6667"/>
                </a:lnTo>
                <a:lnTo>
                  <a:pt x="19291" y="6553"/>
                </a:lnTo>
                <a:lnTo>
                  <a:pt x="20777" y="5956"/>
                </a:lnTo>
                <a:close/>
              </a:path>
              <a:path w="29209" h="20954">
                <a:moveTo>
                  <a:pt x="20853" y="11938"/>
                </a:moveTo>
                <a:lnTo>
                  <a:pt x="20535" y="11938"/>
                </a:lnTo>
                <a:lnTo>
                  <a:pt x="19735" y="12280"/>
                </a:lnTo>
                <a:lnTo>
                  <a:pt x="20853" y="11938"/>
                </a:lnTo>
                <a:close/>
              </a:path>
              <a:path w="29209" h="20954">
                <a:moveTo>
                  <a:pt x="21424" y="7061"/>
                </a:moveTo>
                <a:lnTo>
                  <a:pt x="19850" y="7594"/>
                </a:lnTo>
                <a:lnTo>
                  <a:pt x="18796" y="8013"/>
                </a:lnTo>
                <a:lnTo>
                  <a:pt x="19177" y="8051"/>
                </a:lnTo>
                <a:lnTo>
                  <a:pt x="20408" y="7505"/>
                </a:lnTo>
                <a:lnTo>
                  <a:pt x="21424" y="7061"/>
                </a:lnTo>
                <a:close/>
              </a:path>
              <a:path w="29209" h="20954">
                <a:moveTo>
                  <a:pt x="25234" y="11544"/>
                </a:moveTo>
                <a:lnTo>
                  <a:pt x="21894" y="12179"/>
                </a:lnTo>
                <a:lnTo>
                  <a:pt x="21247" y="12052"/>
                </a:lnTo>
                <a:lnTo>
                  <a:pt x="20853" y="11938"/>
                </a:lnTo>
                <a:lnTo>
                  <a:pt x="18757" y="12814"/>
                </a:lnTo>
                <a:lnTo>
                  <a:pt x="20535" y="11938"/>
                </a:lnTo>
                <a:lnTo>
                  <a:pt x="20828" y="11925"/>
                </a:lnTo>
                <a:lnTo>
                  <a:pt x="20485" y="11671"/>
                </a:lnTo>
                <a:lnTo>
                  <a:pt x="20332" y="11557"/>
                </a:lnTo>
                <a:lnTo>
                  <a:pt x="19875" y="11785"/>
                </a:lnTo>
                <a:lnTo>
                  <a:pt x="19875" y="12052"/>
                </a:lnTo>
                <a:lnTo>
                  <a:pt x="19646" y="12179"/>
                </a:lnTo>
                <a:lnTo>
                  <a:pt x="19443" y="12255"/>
                </a:lnTo>
                <a:lnTo>
                  <a:pt x="19278" y="12306"/>
                </a:lnTo>
                <a:lnTo>
                  <a:pt x="19850" y="12052"/>
                </a:lnTo>
                <a:lnTo>
                  <a:pt x="19875" y="11785"/>
                </a:lnTo>
                <a:lnTo>
                  <a:pt x="19646" y="11887"/>
                </a:lnTo>
                <a:lnTo>
                  <a:pt x="15227" y="11938"/>
                </a:lnTo>
                <a:lnTo>
                  <a:pt x="15227" y="13068"/>
                </a:lnTo>
                <a:lnTo>
                  <a:pt x="13906" y="13576"/>
                </a:lnTo>
                <a:lnTo>
                  <a:pt x="14097" y="13449"/>
                </a:lnTo>
                <a:lnTo>
                  <a:pt x="14274" y="13322"/>
                </a:lnTo>
                <a:lnTo>
                  <a:pt x="14554" y="13195"/>
                </a:lnTo>
                <a:lnTo>
                  <a:pt x="15227" y="13068"/>
                </a:lnTo>
                <a:lnTo>
                  <a:pt x="15227" y="11938"/>
                </a:lnTo>
                <a:lnTo>
                  <a:pt x="14782" y="11938"/>
                </a:lnTo>
                <a:lnTo>
                  <a:pt x="14782" y="12306"/>
                </a:lnTo>
                <a:lnTo>
                  <a:pt x="14490" y="12458"/>
                </a:lnTo>
                <a:lnTo>
                  <a:pt x="14185" y="12560"/>
                </a:lnTo>
                <a:lnTo>
                  <a:pt x="14782" y="12306"/>
                </a:lnTo>
                <a:lnTo>
                  <a:pt x="14782" y="11938"/>
                </a:lnTo>
                <a:lnTo>
                  <a:pt x="14605" y="11938"/>
                </a:lnTo>
                <a:lnTo>
                  <a:pt x="14262" y="12103"/>
                </a:lnTo>
                <a:lnTo>
                  <a:pt x="14058" y="12166"/>
                </a:lnTo>
                <a:lnTo>
                  <a:pt x="14605" y="11938"/>
                </a:lnTo>
                <a:lnTo>
                  <a:pt x="19545" y="11925"/>
                </a:lnTo>
                <a:lnTo>
                  <a:pt x="19431" y="11671"/>
                </a:lnTo>
                <a:lnTo>
                  <a:pt x="19431" y="11544"/>
                </a:lnTo>
                <a:lnTo>
                  <a:pt x="18567" y="11671"/>
                </a:lnTo>
                <a:lnTo>
                  <a:pt x="18808" y="11417"/>
                </a:lnTo>
                <a:lnTo>
                  <a:pt x="19799" y="10909"/>
                </a:lnTo>
                <a:lnTo>
                  <a:pt x="19850" y="10782"/>
                </a:lnTo>
                <a:lnTo>
                  <a:pt x="19646" y="10782"/>
                </a:lnTo>
                <a:lnTo>
                  <a:pt x="19710" y="10655"/>
                </a:lnTo>
                <a:lnTo>
                  <a:pt x="19621" y="10236"/>
                </a:lnTo>
                <a:lnTo>
                  <a:pt x="19380" y="10147"/>
                </a:lnTo>
                <a:lnTo>
                  <a:pt x="18808" y="10350"/>
                </a:lnTo>
                <a:lnTo>
                  <a:pt x="20434" y="9639"/>
                </a:lnTo>
                <a:lnTo>
                  <a:pt x="20320" y="10147"/>
                </a:lnTo>
                <a:lnTo>
                  <a:pt x="20078" y="10782"/>
                </a:lnTo>
                <a:lnTo>
                  <a:pt x="19735" y="11417"/>
                </a:lnTo>
                <a:lnTo>
                  <a:pt x="20129" y="11417"/>
                </a:lnTo>
                <a:lnTo>
                  <a:pt x="21920" y="9791"/>
                </a:lnTo>
                <a:lnTo>
                  <a:pt x="21602" y="8877"/>
                </a:lnTo>
                <a:lnTo>
                  <a:pt x="21310" y="9004"/>
                </a:lnTo>
                <a:lnTo>
                  <a:pt x="20383" y="9105"/>
                </a:lnTo>
                <a:lnTo>
                  <a:pt x="20916" y="8763"/>
                </a:lnTo>
                <a:lnTo>
                  <a:pt x="21424" y="8445"/>
                </a:lnTo>
                <a:lnTo>
                  <a:pt x="21183" y="8496"/>
                </a:lnTo>
                <a:lnTo>
                  <a:pt x="20815" y="8521"/>
                </a:lnTo>
                <a:lnTo>
                  <a:pt x="20345" y="8559"/>
                </a:lnTo>
                <a:lnTo>
                  <a:pt x="21348" y="8051"/>
                </a:lnTo>
                <a:lnTo>
                  <a:pt x="20472" y="8420"/>
                </a:lnTo>
                <a:lnTo>
                  <a:pt x="21590" y="7848"/>
                </a:lnTo>
                <a:lnTo>
                  <a:pt x="20154" y="7810"/>
                </a:lnTo>
                <a:lnTo>
                  <a:pt x="19926" y="7912"/>
                </a:lnTo>
                <a:lnTo>
                  <a:pt x="19405" y="8191"/>
                </a:lnTo>
                <a:lnTo>
                  <a:pt x="18948" y="8547"/>
                </a:lnTo>
                <a:lnTo>
                  <a:pt x="19329" y="8648"/>
                </a:lnTo>
                <a:lnTo>
                  <a:pt x="19558" y="8674"/>
                </a:lnTo>
                <a:lnTo>
                  <a:pt x="20142" y="8572"/>
                </a:lnTo>
                <a:lnTo>
                  <a:pt x="19875" y="8674"/>
                </a:lnTo>
                <a:lnTo>
                  <a:pt x="19875" y="9436"/>
                </a:lnTo>
                <a:lnTo>
                  <a:pt x="20231" y="9207"/>
                </a:lnTo>
                <a:lnTo>
                  <a:pt x="20408" y="9563"/>
                </a:lnTo>
                <a:lnTo>
                  <a:pt x="19405" y="9893"/>
                </a:lnTo>
                <a:lnTo>
                  <a:pt x="18783" y="10350"/>
                </a:lnTo>
                <a:lnTo>
                  <a:pt x="17868" y="10655"/>
                </a:lnTo>
                <a:lnTo>
                  <a:pt x="18389" y="10401"/>
                </a:lnTo>
                <a:lnTo>
                  <a:pt x="19151" y="10020"/>
                </a:lnTo>
                <a:lnTo>
                  <a:pt x="19405" y="9893"/>
                </a:lnTo>
                <a:lnTo>
                  <a:pt x="19075" y="10020"/>
                </a:lnTo>
                <a:lnTo>
                  <a:pt x="18745" y="9791"/>
                </a:lnTo>
                <a:lnTo>
                  <a:pt x="18656" y="9639"/>
                </a:lnTo>
                <a:lnTo>
                  <a:pt x="18338" y="8877"/>
                </a:lnTo>
                <a:lnTo>
                  <a:pt x="18224" y="8623"/>
                </a:lnTo>
                <a:lnTo>
                  <a:pt x="17424" y="8369"/>
                </a:lnTo>
                <a:lnTo>
                  <a:pt x="17360" y="10401"/>
                </a:lnTo>
                <a:lnTo>
                  <a:pt x="15608" y="11252"/>
                </a:lnTo>
                <a:lnTo>
                  <a:pt x="15608" y="11417"/>
                </a:lnTo>
                <a:lnTo>
                  <a:pt x="15100" y="11569"/>
                </a:lnTo>
                <a:lnTo>
                  <a:pt x="14871" y="11671"/>
                </a:lnTo>
                <a:lnTo>
                  <a:pt x="14719" y="11671"/>
                </a:lnTo>
                <a:lnTo>
                  <a:pt x="15138" y="11544"/>
                </a:lnTo>
                <a:lnTo>
                  <a:pt x="15608" y="11417"/>
                </a:lnTo>
                <a:lnTo>
                  <a:pt x="15608" y="11252"/>
                </a:lnTo>
                <a:lnTo>
                  <a:pt x="15252" y="11417"/>
                </a:lnTo>
                <a:lnTo>
                  <a:pt x="14795" y="11417"/>
                </a:lnTo>
                <a:lnTo>
                  <a:pt x="14820" y="11544"/>
                </a:lnTo>
                <a:lnTo>
                  <a:pt x="14617" y="11163"/>
                </a:lnTo>
                <a:lnTo>
                  <a:pt x="14541" y="11036"/>
                </a:lnTo>
                <a:lnTo>
                  <a:pt x="13868" y="10820"/>
                </a:lnTo>
                <a:lnTo>
                  <a:pt x="13868" y="12941"/>
                </a:lnTo>
                <a:lnTo>
                  <a:pt x="12979" y="13284"/>
                </a:lnTo>
                <a:lnTo>
                  <a:pt x="12979" y="14592"/>
                </a:lnTo>
                <a:lnTo>
                  <a:pt x="12547" y="14732"/>
                </a:lnTo>
                <a:lnTo>
                  <a:pt x="12103" y="14973"/>
                </a:lnTo>
                <a:lnTo>
                  <a:pt x="12255" y="14846"/>
                </a:lnTo>
                <a:lnTo>
                  <a:pt x="12484" y="14732"/>
                </a:lnTo>
                <a:lnTo>
                  <a:pt x="12065" y="14846"/>
                </a:lnTo>
                <a:lnTo>
                  <a:pt x="12217" y="14719"/>
                </a:lnTo>
                <a:lnTo>
                  <a:pt x="12509" y="14706"/>
                </a:lnTo>
                <a:lnTo>
                  <a:pt x="12954" y="14465"/>
                </a:lnTo>
                <a:lnTo>
                  <a:pt x="12560" y="14706"/>
                </a:lnTo>
                <a:lnTo>
                  <a:pt x="12979" y="14592"/>
                </a:lnTo>
                <a:lnTo>
                  <a:pt x="12979" y="13284"/>
                </a:lnTo>
                <a:lnTo>
                  <a:pt x="12547" y="13449"/>
                </a:lnTo>
                <a:lnTo>
                  <a:pt x="12915" y="13195"/>
                </a:lnTo>
                <a:lnTo>
                  <a:pt x="13271" y="13055"/>
                </a:lnTo>
                <a:lnTo>
                  <a:pt x="13868" y="12941"/>
                </a:lnTo>
                <a:lnTo>
                  <a:pt x="13868" y="10820"/>
                </a:lnTo>
                <a:lnTo>
                  <a:pt x="12992" y="10528"/>
                </a:lnTo>
                <a:lnTo>
                  <a:pt x="12954" y="10299"/>
                </a:lnTo>
                <a:lnTo>
                  <a:pt x="12763" y="10401"/>
                </a:lnTo>
                <a:lnTo>
                  <a:pt x="12293" y="10528"/>
                </a:lnTo>
                <a:lnTo>
                  <a:pt x="12446" y="10401"/>
                </a:lnTo>
                <a:lnTo>
                  <a:pt x="12712" y="10401"/>
                </a:lnTo>
                <a:lnTo>
                  <a:pt x="12865" y="9893"/>
                </a:lnTo>
                <a:lnTo>
                  <a:pt x="13639" y="9512"/>
                </a:lnTo>
                <a:lnTo>
                  <a:pt x="13157" y="9512"/>
                </a:lnTo>
                <a:lnTo>
                  <a:pt x="13652" y="9258"/>
                </a:lnTo>
                <a:lnTo>
                  <a:pt x="13957" y="9131"/>
                </a:lnTo>
                <a:lnTo>
                  <a:pt x="13881" y="9347"/>
                </a:lnTo>
                <a:lnTo>
                  <a:pt x="14147" y="9258"/>
                </a:lnTo>
                <a:lnTo>
                  <a:pt x="14452" y="9131"/>
                </a:lnTo>
                <a:lnTo>
                  <a:pt x="14808" y="9004"/>
                </a:lnTo>
                <a:lnTo>
                  <a:pt x="15151" y="8877"/>
                </a:lnTo>
                <a:lnTo>
                  <a:pt x="14439" y="9766"/>
                </a:lnTo>
                <a:lnTo>
                  <a:pt x="14325" y="10909"/>
                </a:lnTo>
                <a:lnTo>
                  <a:pt x="14630" y="11036"/>
                </a:lnTo>
                <a:lnTo>
                  <a:pt x="17360" y="10401"/>
                </a:lnTo>
                <a:lnTo>
                  <a:pt x="17360" y="8356"/>
                </a:lnTo>
                <a:lnTo>
                  <a:pt x="17018" y="8242"/>
                </a:lnTo>
                <a:lnTo>
                  <a:pt x="16256" y="7861"/>
                </a:lnTo>
                <a:lnTo>
                  <a:pt x="15748" y="7607"/>
                </a:lnTo>
                <a:lnTo>
                  <a:pt x="15494" y="7480"/>
                </a:lnTo>
                <a:lnTo>
                  <a:pt x="15887" y="7226"/>
                </a:lnTo>
                <a:lnTo>
                  <a:pt x="17056" y="6464"/>
                </a:lnTo>
                <a:lnTo>
                  <a:pt x="15938" y="6591"/>
                </a:lnTo>
                <a:lnTo>
                  <a:pt x="15011" y="6845"/>
                </a:lnTo>
                <a:lnTo>
                  <a:pt x="14820" y="6845"/>
                </a:lnTo>
                <a:lnTo>
                  <a:pt x="14820" y="7607"/>
                </a:lnTo>
                <a:lnTo>
                  <a:pt x="14224" y="7861"/>
                </a:lnTo>
                <a:lnTo>
                  <a:pt x="14592" y="7607"/>
                </a:lnTo>
                <a:lnTo>
                  <a:pt x="14820" y="7607"/>
                </a:lnTo>
                <a:lnTo>
                  <a:pt x="14820" y="6845"/>
                </a:lnTo>
                <a:lnTo>
                  <a:pt x="14630" y="6845"/>
                </a:lnTo>
                <a:lnTo>
                  <a:pt x="12636" y="7607"/>
                </a:lnTo>
                <a:lnTo>
                  <a:pt x="13182" y="7353"/>
                </a:lnTo>
                <a:lnTo>
                  <a:pt x="13728" y="7099"/>
                </a:lnTo>
                <a:lnTo>
                  <a:pt x="14185" y="6972"/>
                </a:lnTo>
                <a:lnTo>
                  <a:pt x="14630" y="6845"/>
                </a:lnTo>
                <a:lnTo>
                  <a:pt x="14528" y="6718"/>
                </a:lnTo>
                <a:lnTo>
                  <a:pt x="14579" y="6464"/>
                </a:lnTo>
                <a:lnTo>
                  <a:pt x="14947" y="5753"/>
                </a:lnTo>
                <a:lnTo>
                  <a:pt x="13919" y="6248"/>
                </a:lnTo>
                <a:lnTo>
                  <a:pt x="13919" y="6972"/>
                </a:lnTo>
                <a:lnTo>
                  <a:pt x="13322" y="7226"/>
                </a:lnTo>
                <a:lnTo>
                  <a:pt x="13690" y="6972"/>
                </a:lnTo>
                <a:lnTo>
                  <a:pt x="13919" y="6972"/>
                </a:lnTo>
                <a:lnTo>
                  <a:pt x="13919" y="6248"/>
                </a:lnTo>
                <a:lnTo>
                  <a:pt x="13436" y="6464"/>
                </a:lnTo>
                <a:lnTo>
                  <a:pt x="14338" y="5956"/>
                </a:lnTo>
                <a:lnTo>
                  <a:pt x="12776" y="6400"/>
                </a:lnTo>
                <a:lnTo>
                  <a:pt x="12776" y="7353"/>
                </a:lnTo>
                <a:lnTo>
                  <a:pt x="12547" y="7480"/>
                </a:lnTo>
                <a:lnTo>
                  <a:pt x="12179" y="7607"/>
                </a:lnTo>
                <a:lnTo>
                  <a:pt x="12484" y="7480"/>
                </a:lnTo>
                <a:lnTo>
                  <a:pt x="12776" y="7353"/>
                </a:lnTo>
                <a:lnTo>
                  <a:pt x="12776" y="6400"/>
                </a:lnTo>
                <a:lnTo>
                  <a:pt x="12750" y="7226"/>
                </a:lnTo>
                <a:lnTo>
                  <a:pt x="12522" y="7353"/>
                </a:lnTo>
                <a:lnTo>
                  <a:pt x="12166" y="7480"/>
                </a:lnTo>
                <a:lnTo>
                  <a:pt x="12750" y="7226"/>
                </a:lnTo>
                <a:lnTo>
                  <a:pt x="12750" y="6400"/>
                </a:lnTo>
                <a:lnTo>
                  <a:pt x="10693" y="6972"/>
                </a:lnTo>
                <a:lnTo>
                  <a:pt x="12014" y="6464"/>
                </a:lnTo>
                <a:lnTo>
                  <a:pt x="12674" y="6210"/>
                </a:lnTo>
                <a:lnTo>
                  <a:pt x="12090" y="6438"/>
                </a:lnTo>
                <a:lnTo>
                  <a:pt x="13004" y="6210"/>
                </a:lnTo>
                <a:lnTo>
                  <a:pt x="14846" y="5753"/>
                </a:lnTo>
                <a:lnTo>
                  <a:pt x="13830" y="5321"/>
                </a:lnTo>
                <a:lnTo>
                  <a:pt x="13563" y="4940"/>
                </a:lnTo>
                <a:lnTo>
                  <a:pt x="13474" y="4813"/>
                </a:lnTo>
                <a:lnTo>
                  <a:pt x="13373" y="4686"/>
                </a:lnTo>
                <a:lnTo>
                  <a:pt x="14617" y="4051"/>
                </a:lnTo>
                <a:lnTo>
                  <a:pt x="13309" y="4432"/>
                </a:lnTo>
                <a:lnTo>
                  <a:pt x="12700" y="4813"/>
                </a:lnTo>
                <a:lnTo>
                  <a:pt x="11976" y="4813"/>
                </a:lnTo>
                <a:lnTo>
                  <a:pt x="11645" y="4940"/>
                </a:lnTo>
                <a:lnTo>
                  <a:pt x="10896" y="5067"/>
                </a:lnTo>
                <a:lnTo>
                  <a:pt x="11176" y="4889"/>
                </a:lnTo>
                <a:lnTo>
                  <a:pt x="13030" y="4343"/>
                </a:lnTo>
                <a:lnTo>
                  <a:pt x="13233" y="4203"/>
                </a:lnTo>
                <a:lnTo>
                  <a:pt x="13411" y="4013"/>
                </a:lnTo>
                <a:lnTo>
                  <a:pt x="13195" y="4013"/>
                </a:lnTo>
                <a:lnTo>
                  <a:pt x="12954" y="3733"/>
                </a:lnTo>
                <a:lnTo>
                  <a:pt x="12179" y="4178"/>
                </a:lnTo>
                <a:lnTo>
                  <a:pt x="11709" y="4051"/>
                </a:lnTo>
                <a:lnTo>
                  <a:pt x="10883" y="4419"/>
                </a:lnTo>
                <a:lnTo>
                  <a:pt x="11264" y="4178"/>
                </a:lnTo>
                <a:lnTo>
                  <a:pt x="10553" y="4559"/>
                </a:lnTo>
                <a:lnTo>
                  <a:pt x="10858" y="4432"/>
                </a:lnTo>
                <a:lnTo>
                  <a:pt x="10236" y="4813"/>
                </a:lnTo>
                <a:lnTo>
                  <a:pt x="12090" y="4229"/>
                </a:lnTo>
                <a:lnTo>
                  <a:pt x="10947" y="4876"/>
                </a:lnTo>
                <a:lnTo>
                  <a:pt x="10579" y="4940"/>
                </a:lnTo>
                <a:lnTo>
                  <a:pt x="10452" y="5067"/>
                </a:lnTo>
                <a:lnTo>
                  <a:pt x="10782" y="4940"/>
                </a:lnTo>
                <a:lnTo>
                  <a:pt x="10655" y="5041"/>
                </a:lnTo>
                <a:lnTo>
                  <a:pt x="10172" y="5473"/>
                </a:lnTo>
                <a:lnTo>
                  <a:pt x="10972" y="5194"/>
                </a:lnTo>
                <a:lnTo>
                  <a:pt x="11099" y="5473"/>
                </a:lnTo>
                <a:lnTo>
                  <a:pt x="10198" y="5994"/>
                </a:lnTo>
                <a:lnTo>
                  <a:pt x="10071" y="6146"/>
                </a:lnTo>
                <a:lnTo>
                  <a:pt x="10934" y="5918"/>
                </a:lnTo>
                <a:lnTo>
                  <a:pt x="11493" y="5702"/>
                </a:lnTo>
                <a:lnTo>
                  <a:pt x="11252" y="5702"/>
                </a:lnTo>
                <a:lnTo>
                  <a:pt x="12331" y="5321"/>
                </a:lnTo>
                <a:lnTo>
                  <a:pt x="12522" y="5232"/>
                </a:lnTo>
                <a:lnTo>
                  <a:pt x="12242" y="5080"/>
                </a:lnTo>
                <a:lnTo>
                  <a:pt x="11938" y="5194"/>
                </a:lnTo>
                <a:lnTo>
                  <a:pt x="12230" y="5067"/>
                </a:lnTo>
                <a:lnTo>
                  <a:pt x="12420" y="4991"/>
                </a:lnTo>
                <a:lnTo>
                  <a:pt x="12725" y="4813"/>
                </a:lnTo>
                <a:lnTo>
                  <a:pt x="13017" y="4686"/>
                </a:lnTo>
                <a:lnTo>
                  <a:pt x="12712" y="4851"/>
                </a:lnTo>
                <a:lnTo>
                  <a:pt x="12420" y="4940"/>
                </a:lnTo>
                <a:lnTo>
                  <a:pt x="12814" y="4813"/>
                </a:lnTo>
                <a:lnTo>
                  <a:pt x="12750" y="5105"/>
                </a:lnTo>
                <a:lnTo>
                  <a:pt x="13042" y="4940"/>
                </a:lnTo>
                <a:lnTo>
                  <a:pt x="12954" y="5854"/>
                </a:lnTo>
                <a:lnTo>
                  <a:pt x="13500" y="5702"/>
                </a:lnTo>
                <a:lnTo>
                  <a:pt x="12954" y="5918"/>
                </a:lnTo>
                <a:lnTo>
                  <a:pt x="12915" y="6210"/>
                </a:lnTo>
                <a:lnTo>
                  <a:pt x="12738" y="5994"/>
                </a:lnTo>
                <a:lnTo>
                  <a:pt x="11506" y="6464"/>
                </a:lnTo>
                <a:lnTo>
                  <a:pt x="12052" y="6210"/>
                </a:lnTo>
                <a:lnTo>
                  <a:pt x="12598" y="5956"/>
                </a:lnTo>
                <a:lnTo>
                  <a:pt x="12598" y="5829"/>
                </a:lnTo>
                <a:lnTo>
                  <a:pt x="12484" y="5702"/>
                </a:lnTo>
                <a:lnTo>
                  <a:pt x="12026" y="5702"/>
                </a:lnTo>
                <a:lnTo>
                  <a:pt x="11988" y="5829"/>
                </a:lnTo>
                <a:lnTo>
                  <a:pt x="11849" y="6210"/>
                </a:lnTo>
                <a:lnTo>
                  <a:pt x="11176" y="6210"/>
                </a:lnTo>
                <a:lnTo>
                  <a:pt x="11366" y="6083"/>
                </a:lnTo>
                <a:lnTo>
                  <a:pt x="11988" y="5829"/>
                </a:lnTo>
                <a:lnTo>
                  <a:pt x="11595" y="5956"/>
                </a:lnTo>
                <a:lnTo>
                  <a:pt x="10922" y="6083"/>
                </a:lnTo>
                <a:lnTo>
                  <a:pt x="11925" y="5702"/>
                </a:lnTo>
                <a:lnTo>
                  <a:pt x="10871" y="6083"/>
                </a:lnTo>
                <a:lnTo>
                  <a:pt x="10261" y="6438"/>
                </a:lnTo>
                <a:lnTo>
                  <a:pt x="10185" y="6972"/>
                </a:lnTo>
                <a:lnTo>
                  <a:pt x="10388" y="7099"/>
                </a:lnTo>
                <a:lnTo>
                  <a:pt x="11023" y="6972"/>
                </a:lnTo>
                <a:lnTo>
                  <a:pt x="12280" y="6718"/>
                </a:lnTo>
                <a:lnTo>
                  <a:pt x="11379" y="7607"/>
                </a:lnTo>
                <a:lnTo>
                  <a:pt x="12179" y="7734"/>
                </a:lnTo>
                <a:lnTo>
                  <a:pt x="12661" y="7734"/>
                </a:lnTo>
                <a:lnTo>
                  <a:pt x="13131" y="7607"/>
                </a:lnTo>
                <a:lnTo>
                  <a:pt x="14249" y="7226"/>
                </a:lnTo>
                <a:lnTo>
                  <a:pt x="12738" y="7848"/>
                </a:lnTo>
                <a:lnTo>
                  <a:pt x="12954" y="8496"/>
                </a:lnTo>
                <a:lnTo>
                  <a:pt x="13487" y="8496"/>
                </a:lnTo>
                <a:lnTo>
                  <a:pt x="13665" y="8623"/>
                </a:lnTo>
                <a:lnTo>
                  <a:pt x="14312" y="8420"/>
                </a:lnTo>
                <a:lnTo>
                  <a:pt x="14452" y="8369"/>
                </a:lnTo>
                <a:lnTo>
                  <a:pt x="14312" y="8420"/>
                </a:lnTo>
                <a:lnTo>
                  <a:pt x="12890" y="9118"/>
                </a:lnTo>
                <a:lnTo>
                  <a:pt x="13195" y="9004"/>
                </a:lnTo>
                <a:lnTo>
                  <a:pt x="12928" y="9131"/>
                </a:lnTo>
                <a:lnTo>
                  <a:pt x="13500" y="9004"/>
                </a:lnTo>
                <a:lnTo>
                  <a:pt x="12954" y="9258"/>
                </a:lnTo>
                <a:lnTo>
                  <a:pt x="13423" y="9131"/>
                </a:lnTo>
                <a:lnTo>
                  <a:pt x="13144" y="9309"/>
                </a:lnTo>
                <a:lnTo>
                  <a:pt x="13563" y="9131"/>
                </a:lnTo>
                <a:lnTo>
                  <a:pt x="14236" y="9004"/>
                </a:lnTo>
                <a:lnTo>
                  <a:pt x="13576" y="9258"/>
                </a:lnTo>
                <a:lnTo>
                  <a:pt x="13055" y="9359"/>
                </a:lnTo>
                <a:lnTo>
                  <a:pt x="12547" y="9512"/>
                </a:lnTo>
                <a:lnTo>
                  <a:pt x="12674" y="9410"/>
                </a:lnTo>
                <a:lnTo>
                  <a:pt x="12954" y="9258"/>
                </a:lnTo>
                <a:lnTo>
                  <a:pt x="12331" y="9410"/>
                </a:lnTo>
                <a:lnTo>
                  <a:pt x="12890" y="9118"/>
                </a:lnTo>
                <a:lnTo>
                  <a:pt x="12166" y="9385"/>
                </a:lnTo>
                <a:lnTo>
                  <a:pt x="12484" y="8877"/>
                </a:lnTo>
                <a:lnTo>
                  <a:pt x="12357" y="8623"/>
                </a:lnTo>
                <a:lnTo>
                  <a:pt x="12026" y="8496"/>
                </a:lnTo>
                <a:lnTo>
                  <a:pt x="12522" y="7937"/>
                </a:lnTo>
                <a:lnTo>
                  <a:pt x="11772" y="8242"/>
                </a:lnTo>
                <a:lnTo>
                  <a:pt x="10922" y="8369"/>
                </a:lnTo>
                <a:lnTo>
                  <a:pt x="10680" y="8623"/>
                </a:lnTo>
                <a:lnTo>
                  <a:pt x="11633" y="8877"/>
                </a:lnTo>
                <a:lnTo>
                  <a:pt x="11150" y="9258"/>
                </a:lnTo>
                <a:lnTo>
                  <a:pt x="11049" y="9410"/>
                </a:lnTo>
                <a:lnTo>
                  <a:pt x="11379" y="9512"/>
                </a:lnTo>
                <a:lnTo>
                  <a:pt x="11976" y="9385"/>
                </a:lnTo>
                <a:lnTo>
                  <a:pt x="9779" y="10236"/>
                </a:lnTo>
                <a:lnTo>
                  <a:pt x="11747" y="9512"/>
                </a:lnTo>
                <a:lnTo>
                  <a:pt x="11760" y="10668"/>
                </a:lnTo>
                <a:lnTo>
                  <a:pt x="11912" y="10782"/>
                </a:lnTo>
                <a:lnTo>
                  <a:pt x="12458" y="10782"/>
                </a:lnTo>
                <a:lnTo>
                  <a:pt x="11811" y="11290"/>
                </a:lnTo>
                <a:lnTo>
                  <a:pt x="12128" y="11290"/>
                </a:lnTo>
                <a:lnTo>
                  <a:pt x="12687" y="11163"/>
                </a:lnTo>
                <a:lnTo>
                  <a:pt x="12763" y="11290"/>
                </a:lnTo>
                <a:lnTo>
                  <a:pt x="12712" y="11493"/>
                </a:lnTo>
                <a:lnTo>
                  <a:pt x="12954" y="11290"/>
                </a:lnTo>
                <a:lnTo>
                  <a:pt x="13055" y="11938"/>
                </a:lnTo>
                <a:lnTo>
                  <a:pt x="13296" y="12052"/>
                </a:lnTo>
                <a:lnTo>
                  <a:pt x="12687" y="12623"/>
                </a:lnTo>
                <a:lnTo>
                  <a:pt x="13576" y="12331"/>
                </a:lnTo>
                <a:lnTo>
                  <a:pt x="12738" y="12623"/>
                </a:lnTo>
                <a:lnTo>
                  <a:pt x="12611" y="12687"/>
                </a:lnTo>
                <a:lnTo>
                  <a:pt x="11379" y="13068"/>
                </a:lnTo>
                <a:lnTo>
                  <a:pt x="12014" y="12814"/>
                </a:lnTo>
                <a:lnTo>
                  <a:pt x="12446" y="12636"/>
                </a:lnTo>
                <a:lnTo>
                  <a:pt x="12395" y="12458"/>
                </a:lnTo>
                <a:lnTo>
                  <a:pt x="10185" y="13042"/>
                </a:lnTo>
                <a:lnTo>
                  <a:pt x="10401" y="13385"/>
                </a:lnTo>
                <a:lnTo>
                  <a:pt x="10579" y="13322"/>
                </a:lnTo>
                <a:lnTo>
                  <a:pt x="10477" y="13119"/>
                </a:lnTo>
                <a:lnTo>
                  <a:pt x="10782" y="13258"/>
                </a:lnTo>
                <a:lnTo>
                  <a:pt x="10947" y="13195"/>
                </a:lnTo>
                <a:lnTo>
                  <a:pt x="11379" y="13093"/>
                </a:lnTo>
                <a:lnTo>
                  <a:pt x="11391" y="13449"/>
                </a:lnTo>
                <a:lnTo>
                  <a:pt x="12065" y="13322"/>
                </a:lnTo>
                <a:lnTo>
                  <a:pt x="11137" y="13690"/>
                </a:lnTo>
                <a:lnTo>
                  <a:pt x="11493" y="13563"/>
                </a:lnTo>
                <a:lnTo>
                  <a:pt x="12039" y="13449"/>
                </a:lnTo>
                <a:lnTo>
                  <a:pt x="12319" y="13322"/>
                </a:lnTo>
                <a:lnTo>
                  <a:pt x="12865" y="13068"/>
                </a:lnTo>
                <a:lnTo>
                  <a:pt x="13766" y="12814"/>
                </a:lnTo>
                <a:lnTo>
                  <a:pt x="12382" y="13373"/>
                </a:lnTo>
                <a:lnTo>
                  <a:pt x="12382" y="13830"/>
                </a:lnTo>
                <a:lnTo>
                  <a:pt x="12293" y="14211"/>
                </a:lnTo>
                <a:lnTo>
                  <a:pt x="12052" y="14338"/>
                </a:lnTo>
                <a:lnTo>
                  <a:pt x="11696" y="14465"/>
                </a:lnTo>
                <a:lnTo>
                  <a:pt x="12001" y="14338"/>
                </a:lnTo>
                <a:lnTo>
                  <a:pt x="12293" y="14211"/>
                </a:lnTo>
                <a:lnTo>
                  <a:pt x="12293" y="13881"/>
                </a:lnTo>
                <a:lnTo>
                  <a:pt x="11379" y="14338"/>
                </a:lnTo>
                <a:lnTo>
                  <a:pt x="11836" y="14084"/>
                </a:lnTo>
                <a:lnTo>
                  <a:pt x="10350" y="14566"/>
                </a:lnTo>
                <a:lnTo>
                  <a:pt x="10299" y="14973"/>
                </a:lnTo>
                <a:lnTo>
                  <a:pt x="10121" y="14973"/>
                </a:lnTo>
                <a:lnTo>
                  <a:pt x="10121" y="15100"/>
                </a:lnTo>
                <a:lnTo>
                  <a:pt x="10007" y="15735"/>
                </a:lnTo>
                <a:lnTo>
                  <a:pt x="9398" y="15862"/>
                </a:lnTo>
                <a:lnTo>
                  <a:pt x="9029" y="15735"/>
                </a:lnTo>
                <a:lnTo>
                  <a:pt x="9969" y="15354"/>
                </a:lnTo>
                <a:lnTo>
                  <a:pt x="10007" y="15735"/>
                </a:lnTo>
                <a:lnTo>
                  <a:pt x="10007" y="15151"/>
                </a:lnTo>
                <a:lnTo>
                  <a:pt x="9817" y="15227"/>
                </a:lnTo>
                <a:lnTo>
                  <a:pt x="8115" y="15862"/>
                </a:lnTo>
                <a:lnTo>
                  <a:pt x="9207" y="15354"/>
                </a:lnTo>
                <a:lnTo>
                  <a:pt x="10121" y="15100"/>
                </a:lnTo>
                <a:lnTo>
                  <a:pt x="10121" y="14973"/>
                </a:lnTo>
                <a:lnTo>
                  <a:pt x="9194" y="14973"/>
                </a:lnTo>
                <a:lnTo>
                  <a:pt x="9639" y="14846"/>
                </a:lnTo>
                <a:lnTo>
                  <a:pt x="9880" y="14719"/>
                </a:lnTo>
                <a:lnTo>
                  <a:pt x="9093" y="14973"/>
                </a:lnTo>
                <a:lnTo>
                  <a:pt x="10083" y="14592"/>
                </a:lnTo>
                <a:lnTo>
                  <a:pt x="10350" y="14465"/>
                </a:lnTo>
                <a:lnTo>
                  <a:pt x="10109" y="14338"/>
                </a:lnTo>
                <a:lnTo>
                  <a:pt x="9956" y="14465"/>
                </a:lnTo>
                <a:lnTo>
                  <a:pt x="10096" y="14338"/>
                </a:lnTo>
                <a:lnTo>
                  <a:pt x="10820" y="14084"/>
                </a:lnTo>
                <a:lnTo>
                  <a:pt x="10439" y="14465"/>
                </a:lnTo>
                <a:lnTo>
                  <a:pt x="10909" y="14338"/>
                </a:lnTo>
                <a:lnTo>
                  <a:pt x="11645" y="14084"/>
                </a:lnTo>
                <a:lnTo>
                  <a:pt x="12382" y="13830"/>
                </a:lnTo>
                <a:lnTo>
                  <a:pt x="12382" y="13373"/>
                </a:lnTo>
                <a:lnTo>
                  <a:pt x="11569" y="13690"/>
                </a:lnTo>
                <a:lnTo>
                  <a:pt x="11938" y="13576"/>
                </a:lnTo>
                <a:lnTo>
                  <a:pt x="11531" y="13830"/>
                </a:lnTo>
                <a:lnTo>
                  <a:pt x="11061" y="13957"/>
                </a:lnTo>
                <a:lnTo>
                  <a:pt x="11201" y="13843"/>
                </a:lnTo>
                <a:lnTo>
                  <a:pt x="11772" y="13576"/>
                </a:lnTo>
                <a:lnTo>
                  <a:pt x="11455" y="13703"/>
                </a:lnTo>
                <a:lnTo>
                  <a:pt x="11201" y="13766"/>
                </a:lnTo>
                <a:lnTo>
                  <a:pt x="10820" y="13957"/>
                </a:lnTo>
                <a:lnTo>
                  <a:pt x="9461" y="14592"/>
                </a:lnTo>
                <a:lnTo>
                  <a:pt x="10071" y="14211"/>
                </a:lnTo>
                <a:lnTo>
                  <a:pt x="10337" y="13957"/>
                </a:lnTo>
                <a:lnTo>
                  <a:pt x="10579" y="13728"/>
                </a:lnTo>
                <a:lnTo>
                  <a:pt x="10490" y="13512"/>
                </a:lnTo>
                <a:lnTo>
                  <a:pt x="10401" y="13385"/>
                </a:lnTo>
                <a:lnTo>
                  <a:pt x="8674" y="13957"/>
                </a:lnTo>
                <a:lnTo>
                  <a:pt x="9436" y="13449"/>
                </a:lnTo>
                <a:lnTo>
                  <a:pt x="9931" y="13119"/>
                </a:lnTo>
                <a:lnTo>
                  <a:pt x="8661" y="13449"/>
                </a:lnTo>
                <a:lnTo>
                  <a:pt x="9715" y="12992"/>
                </a:lnTo>
                <a:lnTo>
                  <a:pt x="9410" y="12941"/>
                </a:lnTo>
                <a:lnTo>
                  <a:pt x="9448" y="12814"/>
                </a:lnTo>
                <a:lnTo>
                  <a:pt x="7708" y="12814"/>
                </a:lnTo>
                <a:lnTo>
                  <a:pt x="7886" y="12179"/>
                </a:lnTo>
                <a:lnTo>
                  <a:pt x="7988" y="11798"/>
                </a:lnTo>
                <a:lnTo>
                  <a:pt x="7505" y="11391"/>
                </a:lnTo>
                <a:lnTo>
                  <a:pt x="7607" y="10909"/>
                </a:lnTo>
                <a:lnTo>
                  <a:pt x="7670" y="10782"/>
                </a:lnTo>
                <a:lnTo>
                  <a:pt x="7391" y="10528"/>
                </a:lnTo>
                <a:lnTo>
                  <a:pt x="7137" y="10299"/>
                </a:lnTo>
                <a:lnTo>
                  <a:pt x="7188" y="10147"/>
                </a:lnTo>
                <a:lnTo>
                  <a:pt x="5892" y="10502"/>
                </a:lnTo>
                <a:lnTo>
                  <a:pt x="5854" y="10642"/>
                </a:lnTo>
                <a:lnTo>
                  <a:pt x="6159" y="10528"/>
                </a:lnTo>
                <a:lnTo>
                  <a:pt x="5778" y="11036"/>
                </a:lnTo>
                <a:lnTo>
                  <a:pt x="6273" y="10782"/>
                </a:lnTo>
                <a:lnTo>
                  <a:pt x="6223" y="11163"/>
                </a:lnTo>
                <a:lnTo>
                  <a:pt x="6515" y="11036"/>
                </a:lnTo>
                <a:lnTo>
                  <a:pt x="7099" y="10909"/>
                </a:lnTo>
                <a:lnTo>
                  <a:pt x="7023" y="11290"/>
                </a:lnTo>
                <a:lnTo>
                  <a:pt x="6883" y="11671"/>
                </a:lnTo>
                <a:lnTo>
                  <a:pt x="6400" y="11671"/>
                </a:lnTo>
                <a:lnTo>
                  <a:pt x="7023" y="11290"/>
                </a:lnTo>
                <a:lnTo>
                  <a:pt x="7023" y="10947"/>
                </a:lnTo>
                <a:lnTo>
                  <a:pt x="6540" y="11163"/>
                </a:lnTo>
                <a:lnTo>
                  <a:pt x="5943" y="11290"/>
                </a:lnTo>
                <a:lnTo>
                  <a:pt x="6223" y="11163"/>
                </a:lnTo>
                <a:lnTo>
                  <a:pt x="5626" y="11290"/>
                </a:lnTo>
                <a:lnTo>
                  <a:pt x="5346" y="11290"/>
                </a:lnTo>
                <a:lnTo>
                  <a:pt x="5575" y="11391"/>
                </a:lnTo>
                <a:lnTo>
                  <a:pt x="5562" y="11557"/>
                </a:lnTo>
                <a:lnTo>
                  <a:pt x="4635" y="13322"/>
                </a:lnTo>
                <a:lnTo>
                  <a:pt x="8382" y="14338"/>
                </a:lnTo>
                <a:lnTo>
                  <a:pt x="6286" y="16243"/>
                </a:lnTo>
                <a:lnTo>
                  <a:pt x="6731" y="17259"/>
                </a:lnTo>
                <a:lnTo>
                  <a:pt x="6819" y="17767"/>
                </a:lnTo>
                <a:lnTo>
                  <a:pt x="6032" y="18529"/>
                </a:lnTo>
                <a:lnTo>
                  <a:pt x="5765" y="18148"/>
                </a:lnTo>
                <a:lnTo>
                  <a:pt x="3848" y="17399"/>
                </a:lnTo>
                <a:lnTo>
                  <a:pt x="3263" y="18402"/>
                </a:lnTo>
                <a:lnTo>
                  <a:pt x="5080" y="18402"/>
                </a:lnTo>
                <a:lnTo>
                  <a:pt x="3708" y="19799"/>
                </a:lnTo>
                <a:lnTo>
                  <a:pt x="2425" y="20434"/>
                </a:lnTo>
                <a:lnTo>
                  <a:pt x="3390" y="20180"/>
                </a:lnTo>
                <a:lnTo>
                  <a:pt x="7759" y="18529"/>
                </a:lnTo>
                <a:lnTo>
                  <a:pt x="12128" y="16878"/>
                </a:lnTo>
                <a:lnTo>
                  <a:pt x="14706" y="15862"/>
                </a:lnTo>
                <a:lnTo>
                  <a:pt x="15989" y="15354"/>
                </a:lnTo>
                <a:lnTo>
                  <a:pt x="16637" y="15100"/>
                </a:lnTo>
                <a:lnTo>
                  <a:pt x="16954" y="14973"/>
                </a:lnTo>
                <a:lnTo>
                  <a:pt x="17919" y="14592"/>
                </a:lnTo>
                <a:lnTo>
                  <a:pt x="18884" y="14211"/>
                </a:lnTo>
                <a:lnTo>
                  <a:pt x="19850" y="13830"/>
                </a:lnTo>
                <a:lnTo>
                  <a:pt x="21780" y="13068"/>
                </a:lnTo>
                <a:lnTo>
                  <a:pt x="22072" y="12941"/>
                </a:lnTo>
                <a:lnTo>
                  <a:pt x="23799" y="12179"/>
                </a:lnTo>
                <a:lnTo>
                  <a:pt x="25234" y="11544"/>
                </a:lnTo>
                <a:close/>
              </a:path>
              <a:path w="29209" h="20954">
                <a:moveTo>
                  <a:pt x="28105" y="10337"/>
                </a:moveTo>
                <a:lnTo>
                  <a:pt x="27495" y="10604"/>
                </a:lnTo>
                <a:lnTo>
                  <a:pt x="27292" y="10693"/>
                </a:lnTo>
                <a:lnTo>
                  <a:pt x="27495" y="10680"/>
                </a:lnTo>
                <a:lnTo>
                  <a:pt x="27978" y="10706"/>
                </a:lnTo>
                <a:lnTo>
                  <a:pt x="28105" y="10337"/>
                </a:lnTo>
                <a:close/>
              </a:path>
              <a:path w="29209" h="20954">
                <a:moveTo>
                  <a:pt x="28130" y="9652"/>
                </a:moveTo>
                <a:lnTo>
                  <a:pt x="27228" y="9918"/>
                </a:lnTo>
                <a:lnTo>
                  <a:pt x="26136" y="10401"/>
                </a:lnTo>
                <a:lnTo>
                  <a:pt x="27800" y="9804"/>
                </a:lnTo>
                <a:lnTo>
                  <a:pt x="28130" y="9652"/>
                </a:lnTo>
                <a:close/>
              </a:path>
              <a:path w="29209" h="20954">
                <a:moveTo>
                  <a:pt x="28143" y="9486"/>
                </a:moveTo>
                <a:lnTo>
                  <a:pt x="27470" y="9664"/>
                </a:lnTo>
                <a:lnTo>
                  <a:pt x="27178" y="9791"/>
                </a:lnTo>
                <a:lnTo>
                  <a:pt x="26809" y="9956"/>
                </a:lnTo>
                <a:lnTo>
                  <a:pt x="27482" y="9766"/>
                </a:lnTo>
                <a:lnTo>
                  <a:pt x="27774" y="9639"/>
                </a:lnTo>
                <a:lnTo>
                  <a:pt x="28143" y="9486"/>
                </a:lnTo>
                <a:close/>
              </a:path>
              <a:path w="29209" h="20954">
                <a:moveTo>
                  <a:pt x="28892" y="7137"/>
                </a:moveTo>
                <a:lnTo>
                  <a:pt x="28435" y="7277"/>
                </a:lnTo>
                <a:lnTo>
                  <a:pt x="28168" y="7391"/>
                </a:lnTo>
                <a:lnTo>
                  <a:pt x="28016" y="7454"/>
                </a:lnTo>
                <a:lnTo>
                  <a:pt x="28486" y="7315"/>
                </a:lnTo>
                <a:lnTo>
                  <a:pt x="28740" y="7200"/>
                </a:lnTo>
                <a:lnTo>
                  <a:pt x="28892" y="7137"/>
                </a:lnTo>
                <a:close/>
              </a:path>
            </a:pathLst>
          </a:custGeom>
          <a:solidFill>
            <a:srgbClr val="B88F51"/>
          </a:solidFill>
        </p:spPr>
        <p:txBody>
          <a:bodyPr wrap="square" lIns="0" tIns="0" rIns="0" bIns="0" rtlCol="0"/>
          <a:lstStyle/>
          <a:p>
            <a:endParaRPr sz="2511"/>
          </a:p>
        </p:txBody>
      </p:sp>
      <p:sp>
        <p:nvSpPr>
          <p:cNvPr id="243" name="bg object 243"/>
          <p:cNvSpPr/>
          <p:nvPr/>
        </p:nvSpPr>
        <p:spPr>
          <a:xfrm>
            <a:off x="7962377" y="343002"/>
            <a:ext cx="6747" cy="4763"/>
          </a:xfrm>
          <a:custGeom>
            <a:avLst/>
            <a:gdLst/>
            <a:ahLst/>
            <a:cxnLst/>
            <a:rect l="l" t="t" r="r" b="b"/>
            <a:pathLst>
              <a:path w="10795" h="7620">
                <a:moveTo>
                  <a:pt x="1498" y="5359"/>
                </a:moveTo>
                <a:lnTo>
                  <a:pt x="546" y="5778"/>
                </a:lnTo>
                <a:lnTo>
                  <a:pt x="0" y="6019"/>
                </a:lnTo>
                <a:lnTo>
                  <a:pt x="660" y="6057"/>
                </a:lnTo>
                <a:lnTo>
                  <a:pt x="1143" y="6184"/>
                </a:lnTo>
                <a:lnTo>
                  <a:pt x="1498" y="5359"/>
                </a:lnTo>
                <a:close/>
              </a:path>
              <a:path w="10795" h="7620">
                <a:moveTo>
                  <a:pt x="1612" y="6375"/>
                </a:moveTo>
                <a:lnTo>
                  <a:pt x="1155" y="6515"/>
                </a:lnTo>
                <a:lnTo>
                  <a:pt x="889" y="6629"/>
                </a:lnTo>
                <a:lnTo>
                  <a:pt x="736" y="6692"/>
                </a:lnTo>
                <a:lnTo>
                  <a:pt x="1206" y="6553"/>
                </a:lnTo>
                <a:lnTo>
                  <a:pt x="1460" y="6438"/>
                </a:lnTo>
                <a:lnTo>
                  <a:pt x="1612" y="6375"/>
                </a:lnTo>
                <a:close/>
              </a:path>
              <a:path w="10795" h="7620">
                <a:moveTo>
                  <a:pt x="1866" y="6629"/>
                </a:moveTo>
                <a:lnTo>
                  <a:pt x="1282" y="6794"/>
                </a:lnTo>
                <a:lnTo>
                  <a:pt x="1003" y="6921"/>
                </a:lnTo>
                <a:lnTo>
                  <a:pt x="723" y="7048"/>
                </a:lnTo>
                <a:lnTo>
                  <a:pt x="1308" y="6883"/>
                </a:lnTo>
                <a:lnTo>
                  <a:pt x="1866" y="6629"/>
                </a:lnTo>
                <a:close/>
              </a:path>
              <a:path w="10795" h="7620">
                <a:moveTo>
                  <a:pt x="1917" y="3492"/>
                </a:moveTo>
                <a:lnTo>
                  <a:pt x="1397" y="3644"/>
                </a:lnTo>
                <a:lnTo>
                  <a:pt x="1689" y="3238"/>
                </a:lnTo>
                <a:lnTo>
                  <a:pt x="965" y="3556"/>
                </a:lnTo>
                <a:lnTo>
                  <a:pt x="762" y="3644"/>
                </a:lnTo>
                <a:lnTo>
                  <a:pt x="977" y="3619"/>
                </a:lnTo>
                <a:lnTo>
                  <a:pt x="1181" y="3733"/>
                </a:lnTo>
                <a:lnTo>
                  <a:pt x="1054" y="3784"/>
                </a:lnTo>
                <a:lnTo>
                  <a:pt x="774" y="3911"/>
                </a:lnTo>
                <a:lnTo>
                  <a:pt x="1282" y="3771"/>
                </a:lnTo>
                <a:lnTo>
                  <a:pt x="1917" y="3492"/>
                </a:lnTo>
                <a:close/>
              </a:path>
              <a:path w="10795" h="7620">
                <a:moveTo>
                  <a:pt x="3644" y="5334"/>
                </a:moveTo>
                <a:lnTo>
                  <a:pt x="3479" y="5054"/>
                </a:lnTo>
                <a:lnTo>
                  <a:pt x="3035" y="5499"/>
                </a:lnTo>
                <a:lnTo>
                  <a:pt x="3644" y="5334"/>
                </a:lnTo>
                <a:close/>
              </a:path>
              <a:path w="10795" h="7620">
                <a:moveTo>
                  <a:pt x="3873" y="3505"/>
                </a:moveTo>
                <a:lnTo>
                  <a:pt x="3289" y="3670"/>
                </a:lnTo>
                <a:lnTo>
                  <a:pt x="3009" y="3797"/>
                </a:lnTo>
                <a:lnTo>
                  <a:pt x="2730" y="3924"/>
                </a:lnTo>
                <a:lnTo>
                  <a:pt x="3314" y="3746"/>
                </a:lnTo>
                <a:lnTo>
                  <a:pt x="3594" y="3632"/>
                </a:lnTo>
                <a:lnTo>
                  <a:pt x="3873" y="3505"/>
                </a:lnTo>
                <a:close/>
              </a:path>
              <a:path w="10795" h="7620">
                <a:moveTo>
                  <a:pt x="4140" y="2921"/>
                </a:moveTo>
                <a:lnTo>
                  <a:pt x="3683" y="3060"/>
                </a:lnTo>
                <a:lnTo>
                  <a:pt x="3416" y="3175"/>
                </a:lnTo>
                <a:lnTo>
                  <a:pt x="3263" y="3238"/>
                </a:lnTo>
                <a:lnTo>
                  <a:pt x="3733" y="3098"/>
                </a:lnTo>
                <a:lnTo>
                  <a:pt x="3987" y="2984"/>
                </a:lnTo>
                <a:lnTo>
                  <a:pt x="4140" y="2921"/>
                </a:lnTo>
                <a:close/>
              </a:path>
              <a:path w="10795" h="7620">
                <a:moveTo>
                  <a:pt x="4229" y="2768"/>
                </a:moveTo>
                <a:lnTo>
                  <a:pt x="3708" y="2921"/>
                </a:lnTo>
                <a:lnTo>
                  <a:pt x="4013" y="2578"/>
                </a:lnTo>
                <a:lnTo>
                  <a:pt x="3302" y="2895"/>
                </a:lnTo>
                <a:lnTo>
                  <a:pt x="3162" y="2959"/>
                </a:lnTo>
                <a:lnTo>
                  <a:pt x="3314" y="2946"/>
                </a:lnTo>
                <a:lnTo>
                  <a:pt x="3479" y="3009"/>
                </a:lnTo>
                <a:lnTo>
                  <a:pt x="3086" y="3187"/>
                </a:lnTo>
                <a:lnTo>
                  <a:pt x="3670" y="3022"/>
                </a:lnTo>
                <a:lnTo>
                  <a:pt x="4229" y="2768"/>
                </a:lnTo>
                <a:close/>
              </a:path>
              <a:path w="10795" h="7620">
                <a:moveTo>
                  <a:pt x="4330" y="3670"/>
                </a:moveTo>
                <a:lnTo>
                  <a:pt x="3721" y="3937"/>
                </a:lnTo>
                <a:lnTo>
                  <a:pt x="3517" y="4025"/>
                </a:lnTo>
                <a:lnTo>
                  <a:pt x="3721" y="4013"/>
                </a:lnTo>
                <a:lnTo>
                  <a:pt x="4203" y="4038"/>
                </a:lnTo>
                <a:lnTo>
                  <a:pt x="4330" y="3670"/>
                </a:lnTo>
                <a:close/>
              </a:path>
              <a:path w="10795" h="7620">
                <a:moveTo>
                  <a:pt x="4406" y="1955"/>
                </a:moveTo>
                <a:lnTo>
                  <a:pt x="3949" y="2095"/>
                </a:lnTo>
                <a:lnTo>
                  <a:pt x="3683" y="2209"/>
                </a:lnTo>
                <a:lnTo>
                  <a:pt x="3530" y="2273"/>
                </a:lnTo>
                <a:lnTo>
                  <a:pt x="4000" y="2133"/>
                </a:lnTo>
                <a:lnTo>
                  <a:pt x="4254" y="2019"/>
                </a:lnTo>
                <a:lnTo>
                  <a:pt x="4406" y="1955"/>
                </a:lnTo>
                <a:close/>
              </a:path>
              <a:path w="10795" h="7620">
                <a:moveTo>
                  <a:pt x="4483" y="4318"/>
                </a:moveTo>
                <a:lnTo>
                  <a:pt x="3886" y="4521"/>
                </a:lnTo>
                <a:lnTo>
                  <a:pt x="2590" y="5003"/>
                </a:lnTo>
                <a:lnTo>
                  <a:pt x="3454" y="5054"/>
                </a:lnTo>
                <a:lnTo>
                  <a:pt x="3962" y="4521"/>
                </a:lnTo>
                <a:lnTo>
                  <a:pt x="4483" y="4318"/>
                </a:lnTo>
                <a:close/>
              </a:path>
              <a:path w="10795" h="7620">
                <a:moveTo>
                  <a:pt x="4533" y="2286"/>
                </a:moveTo>
                <a:lnTo>
                  <a:pt x="4076" y="2425"/>
                </a:lnTo>
                <a:lnTo>
                  <a:pt x="3810" y="2540"/>
                </a:lnTo>
                <a:lnTo>
                  <a:pt x="3657" y="2603"/>
                </a:lnTo>
                <a:lnTo>
                  <a:pt x="4127" y="2463"/>
                </a:lnTo>
                <a:lnTo>
                  <a:pt x="4381" y="2349"/>
                </a:lnTo>
                <a:lnTo>
                  <a:pt x="4533" y="2286"/>
                </a:lnTo>
                <a:close/>
              </a:path>
              <a:path w="10795" h="7620">
                <a:moveTo>
                  <a:pt x="4660" y="1981"/>
                </a:moveTo>
                <a:lnTo>
                  <a:pt x="4000" y="2159"/>
                </a:lnTo>
                <a:lnTo>
                  <a:pt x="3708" y="2286"/>
                </a:lnTo>
                <a:lnTo>
                  <a:pt x="3340" y="2451"/>
                </a:lnTo>
                <a:lnTo>
                  <a:pt x="4013" y="2260"/>
                </a:lnTo>
                <a:lnTo>
                  <a:pt x="4292" y="2133"/>
                </a:lnTo>
                <a:lnTo>
                  <a:pt x="4660" y="1981"/>
                </a:lnTo>
                <a:close/>
              </a:path>
              <a:path w="10795" h="7620">
                <a:moveTo>
                  <a:pt x="5092" y="2527"/>
                </a:moveTo>
                <a:lnTo>
                  <a:pt x="5054" y="2146"/>
                </a:lnTo>
                <a:lnTo>
                  <a:pt x="4406" y="2425"/>
                </a:lnTo>
                <a:lnTo>
                  <a:pt x="4102" y="2552"/>
                </a:lnTo>
                <a:lnTo>
                  <a:pt x="4470" y="2603"/>
                </a:lnTo>
                <a:lnTo>
                  <a:pt x="5092" y="2527"/>
                </a:lnTo>
                <a:close/>
              </a:path>
              <a:path w="10795" h="7620">
                <a:moveTo>
                  <a:pt x="5143" y="3924"/>
                </a:moveTo>
                <a:lnTo>
                  <a:pt x="4292" y="4025"/>
                </a:lnTo>
                <a:lnTo>
                  <a:pt x="3810" y="4165"/>
                </a:lnTo>
                <a:lnTo>
                  <a:pt x="2819" y="4457"/>
                </a:lnTo>
                <a:lnTo>
                  <a:pt x="2971" y="4826"/>
                </a:lnTo>
                <a:lnTo>
                  <a:pt x="3911" y="4432"/>
                </a:lnTo>
                <a:lnTo>
                  <a:pt x="5143" y="3924"/>
                </a:lnTo>
                <a:close/>
              </a:path>
              <a:path w="10795" h="7620">
                <a:moveTo>
                  <a:pt x="5778" y="2768"/>
                </a:moveTo>
                <a:lnTo>
                  <a:pt x="3924" y="3162"/>
                </a:lnTo>
                <a:lnTo>
                  <a:pt x="2667" y="3708"/>
                </a:lnTo>
                <a:lnTo>
                  <a:pt x="3187" y="3581"/>
                </a:lnTo>
                <a:lnTo>
                  <a:pt x="4991" y="3111"/>
                </a:lnTo>
                <a:lnTo>
                  <a:pt x="5778" y="2768"/>
                </a:lnTo>
                <a:close/>
              </a:path>
              <a:path w="10795" h="7620">
                <a:moveTo>
                  <a:pt x="6210" y="304"/>
                </a:moveTo>
                <a:lnTo>
                  <a:pt x="6108" y="0"/>
                </a:lnTo>
                <a:lnTo>
                  <a:pt x="5499" y="266"/>
                </a:lnTo>
                <a:lnTo>
                  <a:pt x="5041" y="469"/>
                </a:lnTo>
                <a:lnTo>
                  <a:pt x="5588" y="469"/>
                </a:lnTo>
                <a:lnTo>
                  <a:pt x="5791" y="495"/>
                </a:lnTo>
                <a:lnTo>
                  <a:pt x="5067" y="800"/>
                </a:lnTo>
                <a:lnTo>
                  <a:pt x="4584" y="1016"/>
                </a:lnTo>
                <a:lnTo>
                  <a:pt x="5156" y="1028"/>
                </a:lnTo>
                <a:lnTo>
                  <a:pt x="5346" y="1117"/>
                </a:lnTo>
                <a:lnTo>
                  <a:pt x="4864" y="1282"/>
                </a:lnTo>
                <a:lnTo>
                  <a:pt x="4635" y="1371"/>
                </a:lnTo>
                <a:lnTo>
                  <a:pt x="4102" y="1574"/>
                </a:lnTo>
                <a:lnTo>
                  <a:pt x="4343" y="1587"/>
                </a:lnTo>
                <a:lnTo>
                  <a:pt x="4673" y="1447"/>
                </a:lnTo>
                <a:lnTo>
                  <a:pt x="4191" y="1663"/>
                </a:lnTo>
                <a:lnTo>
                  <a:pt x="4762" y="1676"/>
                </a:lnTo>
                <a:lnTo>
                  <a:pt x="4648" y="1828"/>
                </a:lnTo>
                <a:lnTo>
                  <a:pt x="4927" y="1752"/>
                </a:lnTo>
                <a:lnTo>
                  <a:pt x="5130" y="1841"/>
                </a:lnTo>
                <a:lnTo>
                  <a:pt x="5308" y="1612"/>
                </a:lnTo>
                <a:lnTo>
                  <a:pt x="5524" y="1511"/>
                </a:lnTo>
                <a:lnTo>
                  <a:pt x="5334" y="1574"/>
                </a:lnTo>
                <a:lnTo>
                  <a:pt x="5816" y="952"/>
                </a:lnTo>
                <a:lnTo>
                  <a:pt x="5651" y="1028"/>
                </a:lnTo>
                <a:lnTo>
                  <a:pt x="6045" y="508"/>
                </a:lnTo>
                <a:lnTo>
                  <a:pt x="6210" y="304"/>
                </a:lnTo>
                <a:close/>
              </a:path>
              <a:path w="10795" h="7620">
                <a:moveTo>
                  <a:pt x="6273" y="3390"/>
                </a:moveTo>
                <a:lnTo>
                  <a:pt x="5816" y="3530"/>
                </a:lnTo>
                <a:lnTo>
                  <a:pt x="5549" y="3644"/>
                </a:lnTo>
                <a:lnTo>
                  <a:pt x="5397" y="3708"/>
                </a:lnTo>
                <a:lnTo>
                  <a:pt x="5867" y="3568"/>
                </a:lnTo>
                <a:lnTo>
                  <a:pt x="6121" y="3454"/>
                </a:lnTo>
                <a:lnTo>
                  <a:pt x="6273" y="3390"/>
                </a:lnTo>
                <a:close/>
              </a:path>
              <a:path w="10795" h="7620">
                <a:moveTo>
                  <a:pt x="6477" y="3251"/>
                </a:moveTo>
                <a:lnTo>
                  <a:pt x="5829" y="3429"/>
                </a:lnTo>
                <a:lnTo>
                  <a:pt x="6350" y="3187"/>
                </a:lnTo>
                <a:lnTo>
                  <a:pt x="5765" y="3352"/>
                </a:lnTo>
                <a:lnTo>
                  <a:pt x="5486" y="3479"/>
                </a:lnTo>
                <a:lnTo>
                  <a:pt x="5207" y="3606"/>
                </a:lnTo>
                <a:lnTo>
                  <a:pt x="5740" y="3467"/>
                </a:lnTo>
                <a:lnTo>
                  <a:pt x="5511" y="3556"/>
                </a:lnTo>
                <a:lnTo>
                  <a:pt x="5143" y="3721"/>
                </a:lnTo>
                <a:lnTo>
                  <a:pt x="5816" y="3530"/>
                </a:lnTo>
                <a:lnTo>
                  <a:pt x="6108" y="3403"/>
                </a:lnTo>
                <a:lnTo>
                  <a:pt x="6477" y="3251"/>
                </a:lnTo>
                <a:close/>
              </a:path>
              <a:path w="10795" h="7620">
                <a:moveTo>
                  <a:pt x="6502" y="3492"/>
                </a:moveTo>
                <a:lnTo>
                  <a:pt x="5600" y="3759"/>
                </a:lnTo>
                <a:lnTo>
                  <a:pt x="4508" y="4241"/>
                </a:lnTo>
                <a:lnTo>
                  <a:pt x="6172" y="3644"/>
                </a:lnTo>
                <a:lnTo>
                  <a:pt x="6502" y="3492"/>
                </a:lnTo>
                <a:close/>
              </a:path>
              <a:path w="10795" h="7620">
                <a:moveTo>
                  <a:pt x="7416" y="3987"/>
                </a:moveTo>
                <a:lnTo>
                  <a:pt x="6807" y="4152"/>
                </a:lnTo>
                <a:lnTo>
                  <a:pt x="7010" y="4051"/>
                </a:lnTo>
                <a:lnTo>
                  <a:pt x="7162" y="3987"/>
                </a:lnTo>
                <a:lnTo>
                  <a:pt x="6705" y="4127"/>
                </a:lnTo>
                <a:lnTo>
                  <a:pt x="6438" y="4241"/>
                </a:lnTo>
                <a:lnTo>
                  <a:pt x="6286" y="4305"/>
                </a:lnTo>
                <a:lnTo>
                  <a:pt x="6667" y="4203"/>
                </a:lnTo>
                <a:lnTo>
                  <a:pt x="6464" y="4292"/>
                </a:lnTo>
                <a:lnTo>
                  <a:pt x="6096" y="4457"/>
                </a:lnTo>
                <a:lnTo>
                  <a:pt x="6769" y="4267"/>
                </a:lnTo>
                <a:lnTo>
                  <a:pt x="7416" y="3987"/>
                </a:lnTo>
                <a:close/>
              </a:path>
              <a:path w="10795" h="7620">
                <a:moveTo>
                  <a:pt x="7581" y="4432"/>
                </a:moveTo>
                <a:lnTo>
                  <a:pt x="6921" y="4610"/>
                </a:lnTo>
                <a:lnTo>
                  <a:pt x="6629" y="4737"/>
                </a:lnTo>
                <a:lnTo>
                  <a:pt x="6261" y="4902"/>
                </a:lnTo>
                <a:lnTo>
                  <a:pt x="6934" y="4711"/>
                </a:lnTo>
                <a:lnTo>
                  <a:pt x="7581" y="4432"/>
                </a:lnTo>
                <a:close/>
              </a:path>
              <a:path w="10795" h="7620">
                <a:moveTo>
                  <a:pt x="8166" y="4826"/>
                </a:moveTo>
                <a:lnTo>
                  <a:pt x="7378" y="5232"/>
                </a:lnTo>
                <a:lnTo>
                  <a:pt x="7531" y="4495"/>
                </a:lnTo>
                <a:lnTo>
                  <a:pt x="6692" y="4864"/>
                </a:lnTo>
                <a:lnTo>
                  <a:pt x="5676" y="5308"/>
                </a:lnTo>
                <a:lnTo>
                  <a:pt x="5499" y="5410"/>
                </a:lnTo>
                <a:lnTo>
                  <a:pt x="6464" y="4610"/>
                </a:lnTo>
                <a:lnTo>
                  <a:pt x="6718" y="4495"/>
                </a:lnTo>
                <a:lnTo>
                  <a:pt x="6527" y="4559"/>
                </a:lnTo>
                <a:lnTo>
                  <a:pt x="3644" y="5334"/>
                </a:lnTo>
                <a:lnTo>
                  <a:pt x="3746" y="5499"/>
                </a:lnTo>
                <a:lnTo>
                  <a:pt x="3771" y="5740"/>
                </a:lnTo>
                <a:lnTo>
                  <a:pt x="3937" y="6146"/>
                </a:lnTo>
                <a:lnTo>
                  <a:pt x="4013" y="6642"/>
                </a:lnTo>
                <a:lnTo>
                  <a:pt x="5118" y="5727"/>
                </a:lnTo>
                <a:lnTo>
                  <a:pt x="5283" y="5803"/>
                </a:lnTo>
                <a:lnTo>
                  <a:pt x="5130" y="5867"/>
                </a:lnTo>
                <a:lnTo>
                  <a:pt x="4927" y="5956"/>
                </a:lnTo>
                <a:lnTo>
                  <a:pt x="5156" y="5943"/>
                </a:lnTo>
                <a:lnTo>
                  <a:pt x="5473" y="6083"/>
                </a:lnTo>
                <a:lnTo>
                  <a:pt x="5854" y="5549"/>
                </a:lnTo>
                <a:lnTo>
                  <a:pt x="5435" y="5740"/>
                </a:lnTo>
                <a:lnTo>
                  <a:pt x="5740" y="5308"/>
                </a:lnTo>
                <a:lnTo>
                  <a:pt x="6832" y="5270"/>
                </a:lnTo>
                <a:lnTo>
                  <a:pt x="7010" y="5422"/>
                </a:lnTo>
                <a:lnTo>
                  <a:pt x="5257" y="6324"/>
                </a:lnTo>
                <a:lnTo>
                  <a:pt x="7239" y="5600"/>
                </a:lnTo>
                <a:lnTo>
                  <a:pt x="7581" y="5473"/>
                </a:lnTo>
                <a:lnTo>
                  <a:pt x="7848" y="5372"/>
                </a:lnTo>
                <a:lnTo>
                  <a:pt x="7594" y="5410"/>
                </a:lnTo>
                <a:lnTo>
                  <a:pt x="8166" y="4826"/>
                </a:lnTo>
                <a:close/>
              </a:path>
              <a:path w="10795" h="7620">
                <a:moveTo>
                  <a:pt x="8801" y="6083"/>
                </a:moveTo>
                <a:lnTo>
                  <a:pt x="8216" y="6248"/>
                </a:lnTo>
                <a:lnTo>
                  <a:pt x="7937" y="6375"/>
                </a:lnTo>
                <a:lnTo>
                  <a:pt x="7658" y="6502"/>
                </a:lnTo>
                <a:lnTo>
                  <a:pt x="8242" y="6337"/>
                </a:lnTo>
                <a:lnTo>
                  <a:pt x="8801" y="6083"/>
                </a:lnTo>
                <a:close/>
              </a:path>
              <a:path w="10795" h="7620">
                <a:moveTo>
                  <a:pt x="9791" y="6921"/>
                </a:moveTo>
                <a:lnTo>
                  <a:pt x="9436" y="7023"/>
                </a:lnTo>
                <a:lnTo>
                  <a:pt x="9715" y="6375"/>
                </a:lnTo>
                <a:lnTo>
                  <a:pt x="9296" y="6565"/>
                </a:lnTo>
                <a:lnTo>
                  <a:pt x="9550" y="5981"/>
                </a:lnTo>
                <a:lnTo>
                  <a:pt x="8597" y="6400"/>
                </a:lnTo>
                <a:lnTo>
                  <a:pt x="8051" y="6642"/>
                </a:lnTo>
                <a:lnTo>
                  <a:pt x="8712" y="6680"/>
                </a:lnTo>
                <a:lnTo>
                  <a:pt x="8902" y="6743"/>
                </a:lnTo>
                <a:lnTo>
                  <a:pt x="8763" y="6794"/>
                </a:lnTo>
                <a:lnTo>
                  <a:pt x="8216" y="7035"/>
                </a:lnTo>
                <a:lnTo>
                  <a:pt x="8877" y="7073"/>
                </a:lnTo>
                <a:lnTo>
                  <a:pt x="9093" y="7137"/>
                </a:lnTo>
                <a:lnTo>
                  <a:pt x="8928" y="7213"/>
                </a:lnTo>
                <a:lnTo>
                  <a:pt x="8648" y="7340"/>
                </a:lnTo>
                <a:lnTo>
                  <a:pt x="9232" y="7175"/>
                </a:lnTo>
                <a:lnTo>
                  <a:pt x="9359" y="7200"/>
                </a:lnTo>
                <a:lnTo>
                  <a:pt x="9791" y="6921"/>
                </a:lnTo>
                <a:close/>
              </a:path>
              <a:path w="10795" h="7620">
                <a:moveTo>
                  <a:pt x="10198" y="5257"/>
                </a:moveTo>
                <a:lnTo>
                  <a:pt x="6807" y="6083"/>
                </a:lnTo>
                <a:lnTo>
                  <a:pt x="5511" y="6654"/>
                </a:lnTo>
                <a:lnTo>
                  <a:pt x="5829" y="6578"/>
                </a:lnTo>
                <a:lnTo>
                  <a:pt x="6045" y="6553"/>
                </a:lnTo>
                <a:lnTo>
                  <a:pt x="6375" y="6705"/>
                </a:lnTo>
                <a:lnTo>
                  <a:pt x="6629" y="6350"/>
                </a:lnTo>
                <a:lnTo>
                  <a:pt x="9601" y="5524"/>
                </a:lnTo>
                <a:lnTo>
                  <a:pt x="10198" y="5257"/>
                </a:lnTo>
                <a:close/>
              </a:path>
            </a:pathLst>
          </a:custGeom>
          <a:solidFill>
            <a:srgbClr val="B88F51"/>
          </a:solidFill>
        </p:spPr>
        <p:txBody>
          <a:bodyPr wrap="square" lIns="0" tIns="0" rIns="0" bIns="0" rtlCol="0"/>
          <a:lstStyle/>
          <a:p>
            <a:endParaRPr sz="2511"/>
          </a:p>
        </p:txBody>
      </p:sp>
      <p:pic>
        <p:nvPicPr>
          <p:cNvPr id="244" name="bg object 244"/>
          <p:cNvPicPr/>
          <p:nvPr/>
        </p:nvPicPr>
        <p:blipFill>
          <a:blip r:embed="rId9" cstate="print"/>
          <a:stretch>
            <a:fillRect/>
          </a:stretch>
        </p:blipFill>
        <p:spPr>
          <a:xfrm>
            <a:off x="7889000" y="52147"/>
            <a:ext cx="162267" cy="161542"/>
          </a:xfrm>
          <a:prstGeom prst="rect">
            <a:avLst/>
          </a:prstGeom>
        </p:spPr>
      </p:pic>
      <p:sp>
        <p:nvSpPr>
          <p:cNvPr id="245" name="bg object 245"/>
          <p:cNvSpPr/>
          <p:nvPr/>
        </p:nvSpPr>
        <p:spPr>
          <a:xfrm>
            <a:off x="8441191" y="0"/>
            <a:ext cx="8334" cy="6350"/>
          </a:xfrm>
          <a:custGeom>
            <a:avLst/>
            <a:gdLst/>
            <a:ahLst/>
            <a:cxnLst/>
            <a:rect l="l" t="t" r="r" b="b"/>
            <a:pathLst>
              <a:path w="13334" h="10160">
                <a:moveTo>
                  <a:pt x="4673" y="1930"/>
                </a:moveTo>
                <a:lnTo>
                  <a:pt x="3530" y="12"/>
                </a:lnTo>
                <a:lnTo>
                  <a:pt x="0" y="12"/>
                </a:lnTo>
                <a:lnTo>
                  <a:pt x="2108" y="3860"/>
                </a:lnTo>
                <a:lnTo>
                  <a:pt x="4203" y="7010"/>
                </a:lnTo>
                <a:lnTo>
                  <a:pt x="3848" y="3365"/>
                </a:lnTo>
                <a:lnTo>
                  <a:pt x="4254" y="2501"/>
                </a:lnTo>
                <a:lnTo>
                  <a:pt x="4597" y="2070"/>
                </a:lnTo>
                <a:lnTo>
                  <a:pt x="4673" y="1930"/>
                </a:lnTo>
                <a:close/>
              </a:path>
              <a:path w="13334" h="10160">
                <a:moveTo>
                  <a:pt x="5549" y="12"/>
                </a:moveTo>
                <a:lnTo>
                  <a:pt x="4076" y="12"/>
                </a:lnTo>
                <a:lnTo>
                  <a:pt x="4864" y="1498"/>
                </a:lnTo>
                <a:lnTo>
                  <a:pt x="4419" y="723"/>
                </a:lnTo>
                <a:lnTo>
                  <a:pt x="4673" y="1930"/>
                </a:lnTo>
                <a:lnTo>
                  <a:pt x="5118" y="1498"/>
                </a:lnTo>
                <a:lnTo>
                  <a:pt x="5308" y="1295"/>
                </a:lnTo>
                <a:lnTo>
                  <a:pt x="5029" y="812"/>
                </a:lnTo>
                <a:lnTo>
                  <a:pt x="4813" y="177"/>
                </a:lnTo>
                <a:lnTo>
                  <a:pt x="5118" y="596"/>
                </a:lnTo>
                <a:lnTo>
                  <a:pt x="5295" y="1219"/>
                </a:lnTo>
                <a:lnTo>
                  <a:pt x="5549" y="1028"/>
                </a:lnTo>
                <a:lnTo>
                  <a:pt x="5118" y="355"/>
                </a:lnTo>
                <a:lnTo>
                  <a:pt x="5410" y="114"/>
                </a:lnTo>
                <a:lnTo>
                  <a:pt x="5549" y="12"/>
                </a:lnTo>
                <a:close/>
              </a:path>
              <a:path w="13334" h="10160">
                <a:moveTo>
                  <a:pt x="5765" y="9690"/>
                </a:moveTo>
                <a:lnTo>
                  <a:pt x="5397" y="9131"/>
                </a:lnTo>
                <a:lnTo>
                  <a:pt x="5270" y="8953"/>
                </a:lnTo>
                <a:lnTo>
                  <a:pt x="5245" y="9194"/>
                </a:lnTo>
                <a:lnTo>
                  <a:pt x="5041" y="9791"/>
                </a:lnTo>
                <a:lnTo>
                  <a:pt x="5765" y="9690"/>
                </a:lnTo>
                <a:close/>
              </a:path>
              <a:path w="13334" h="10160">
                <a:moveTo>
                  <a:pt x="5867" y="673"/>
                </a:moveTo>
                <a:lnTo>
                  <a:pt x="5740" y="812"/>
                </a:lnTo>
                <a:lnTo>
                  <a:pt x="5676" y="1219"/>
                </a:lnTo>
                <a:lnTo>
                  <a:pt x="5816" y="1028"/>
                </a:lnTo>
                <a:lnTo>
                  <a:pt x="5867" y="673"/>
                </a:lnTo>
                <a:close/>
              </a:path>
              <a:path w="13334" h="10160">
                <a:moveTo>
                  <a:pt x="7150" y="9220"/>
                </a:moveTo>
                <a:lnTo>
                  <a:pt x="6870" y="8305"/>
                </a:lnTo>
                <a:lnTo>
                  <a:pt x="6210" y="7302"/>
                </a:lnTo>
                <a:lnTo>
                  <a:pt x="6946" y="8928"/>
                </a:lnTo>
                <a:lnTo>
                  <a:pt x="7150" y="9220"/>
                </a:lnTo>
                <a:close/>
              </a:path>
              <a:path w="13334" h="10160">
                <a:moveTo>
                  <a:pt x="7518" y="9093"/>
                </a:moveTo>
                <a:lnTo>
                  <a:pt x="7340" y="8407"/>
                </a:lnTo>
                <a:lnTo>
                  <a:pt x="7162" y="8140"/>
                </a:lnTo>
                <a:lnTo>
                  <a:pt x="6946" y="7810"/>
                </a:lnTo>
                <a:lnTo>
                  <a:pt x="7112" y="8496"/>
                </a:lnTo>
                <a:lnTo>
                  <a:pt x="7289" y="8763"/>
                </a:lnTo>
                <a:lnTo>
                  <a:pt x="7518" y="9093"/>
                </a:lnTo>
                <a:close/>
              </a:path>
              <a:path w="13334" h="10160">
                <a:moveTo>
                  <a:pt x="10655" y="12"/>
                </a:moveTo>
                <a:lnTo>
                  <a:pt x="9715" y="12"/>
                </a:lnTo>
                <a:lnTo>
                  <a:pt x="8166" y="12"/>
                </a:lnTo>
                <a:lnTo>
                  <a:pt x="7518" y="114"/>
                </a:lnTo>
                <a:lnTo>
                  <a:pt x="6108" y="152"/>
                </a:lnTo>
                <a:lnTo>
                  <a:pt x="6019" y="723"/>
                </a:lnTo>
                <a:lnTo>
                  <a:pt x="8826" y="1663"/>
                </a:lnTo>
                <a:lnTo>
                  <a:pt x="10528" y="723"/>
                </a:lnTo>
                <a:lnTo>
                  <a:pt x="10642" y="596"/>
                </a:lnTo>
                <a:lnTo>
                  <a:pt x="10655" y="12"/>
                </a:lnTo>
                <a:close/>
              </a:path>
              <a:path w="13334" h="10160">
                <a:moveTo>
                  <a:pt x="11582" y="114"/>
                </a:moveTo>
                <a:lnTo>
                  <a:pt x="11442" y="12"/>
                </a:lnTo>
                <a:lnTo>
                  <a:pt x="11582" y="114"/>
                </a:lnTo>
                <a:close/>
              </a:path>
              <a:path w="13334" h="10160">
                <a:moveTo>
                  <a:pt x="12077" y="8343"/>
                </a:moveTo>
                <a:lnTo>
                  <a:pt x="11925" y="7874"/>
                </a:lnTo>
                <a:lnTo>
                  <a:pt x="11772" y="7632"/>
                </a:lnTo>
                <a:lnTo>
                  <a:pt x="11684" y="7493"/>
                </a:lnTo>
                <a:lnTo>
                  <a:pt x="11823" y="7962"/>
                </a:lnTo>
                <a:lnTo>
                  <a:pt x="11988" y="8204"/>
                </a:lnTo>
                <a:lnTo>
                  <a:pt x="12077" y="8343"/>
                </a:lnTo>
                <a:close/>
              </a:path>
              <a:path w="13334" h="10160">
                <a:moveTo>
                  <a:pt x="12915" y="7759"/>
                </a:moveTo>
                <a:lnTo>
                  <a:pt x="12547" y="7200"/>
                </a:lnTo>
                <a:lnTo>
                  <a:pt x="12433" y="7023"/>
                </a:lnTo>
                <a:lnTo>
                  <a:pt x="12395" y="7264"/>
                </a:lnTo>
                <a:lnTo>
                  <a:pt x="12192" y="7835"/>
                </a:lnTo>
                <a:lnTo>
                  <a:pt x="11849" y="6896"/>
                </a:lnTo>
                <a:lnTo>
                  <a:pt x="11430" y="6261"/>
                </a:lnTo>
                <a:lnTo>
                  <a:pt x="12115" y="8140"/>
                </a:lnTo>
                <a:lnTo>
                  <a:pt x="12573" y="8813"/>
                </a:lnTo>
                <a:lnTo>
                  <a:pt x="12204" y="7861"/>
                </a:lnTo>
                <a:lnTo>
                  <a:pt x="12915" y="7759"/>
                </a:lnTo>
                <a:close/>
              </a:path>
              <a:path w="13334" h="10160">
                <a:moveTo>
                  <a:pt x="13322" y="7924"/>
                </a:moveTo>
                <a:lnTo>
                  <a:pt x="13144" y="7239"/>
                </a:lnTo>
                <a:lnTo>
                  <a:pt x="12966" y="6972"/>
                </a:lnTo>
                <a:lnTo>
                  <a:pt x="12750" y="6642"/>
                </a:lnTo>
                <a:lnTo>
                  <a:pt x="12915" y="7327"/>
                </a:lnTo>
                <a:lnTo>
                  <a:pt x="13093" y="7594"/>
                </a:lnTo>
                <a:lnTo>
                  <a:pt x="13322" y="7924"/>
                </a:lnTo>
                <a:close/>
              </a:path>
            </a:pathLst>
          </a:custGeom>
          <a:solidFill>
            <a:srgbClr val="B88F51"/>
          </a:solidFill>
        </p:spPr>
        <p:txBody>
          <a:bodyPr wrap="square" lIns="0" tIns="0" rIns="0" bIns="0" rtlCol="0"/>
          <a:lstStyle/>
          <a:p>
            <a:endParaRPr sz="2511"/>
          </a:p>
        </p:txBody>
      </p:sp>
      <p:pic>
        <p:nvPicPr>
          <p:cNvPr id="246" name="bg object 246"/>
          <p:cNvPicPr/>
          <p:nvPr/>
        </p:nvPicPr>
        <p:blipFill>
          <a:blip r:embed="rId10" cstate="print"/>
          <a:stretch>
            <a:fillRect/>
          </a:stretch>
        </p:blipFill>
        <p:spPr>
          <a:xfrm>
            <a:off x="8383941" y="1311"/>
            <a:ext cx="96373" cy="48858"/>
          </a:xfrm>
          <a:prstGeom prst="rect">
            <a:avLst/>
          </a:prstGeom>
        </p:spPr>
      </p:pic>
      <p:sp>
        <p:nvSpPr>
          <p:cNvPr id="247" name="bg object 247"/>
          <p:cNvSpPr/>
          <p:nvPr/>
        </p:nvSpPr>
        <p:spPr>
          <a:xfrm>
            <a:off x="8328612" y="0"/>
            <a:ext cx="35719" cy="21431"/>
          </a:xfrm>
          <a:custGeom>
            <a:avLst/>
            <a:gdLst/>
            <a:ahLst/>
            <a:cxnLst/>
            <a:rect l="l" t="t" r="r" b="b"/>
            <a:pathLst>
              <a:path w="57150" h="34290">
                <a:moveTo>
                  <a:pt x="3441" y="9880"/>
                </a:moveTo>
                <a:lnTo>
                  <a:pt x="3200" y="9690"/>
                </a:lnTo>
                <a:lnTo>
                  <a:pt x="3441" y="9880"/>
                </a:lnTo>
                <a:close/>
              </a:path>
              <a:path w="57150" h="34290">
                <a:moveTo>
                  <a:pt x="6743" y="15913"/>
                </a:moveTo>
                <a:lnTo>
                  <a:pt x="6362" y="15278"/>
                </a:lnTo>
                <a:lnTo>
                  <a:pt x="6642" y="15913"/>
                </a:lnTo>
                <a:close/>
              </a:path>
              <a:path w="57150" h="34290">
                <a:moveTo>
                  <a:pt x="7734" y="17233"/>
                </a:moveTo>
                <a:lnTo>
                  <a:pt x="7620" y="16929"/>
                </a:lnTo>
                <a:lnTo>
                  <a:pt x="7518" y="16764"/>
                </a:lnTo>
                <a:lnTo>
                  <a:pt x="7632" y="17043"/>
                </a:lnTo>
                <a:lnTo>
                  <a:pt x="7734" y="17233"/>
                </a:lnTo>
                <a:close/>
              </a:path>
              <a:path w="57150" h="34290">
                <a:moveTo>
                  <a:pt x="7759" y="16865"/>
                </a:moveTo>
                <a:lnTo>
                  <a:pt x="7581" y="16433"/>
                </a:lnTo>
                <a:lnTo>
                  <a:pt x="7645" y="16675"/>
                </a:lnTo>
                <a:lnTo>
                  <a:pt x="7759" y="16865"/>
                </a:lnTo>
                <a:close/>
              </a:path>
              <a:path w="57150" h="34290">
                <a:moveTo>
                  <a:pt x="7848" y="17437"/>
                </a:moveTo>
                <a:lnTo>
                  <a:pt x="7734" y="17233"/>
                </a:lnTo>
                <a:lnTo>
                  <a:pt x="7810" y="17437"/>
                </a:lnTo>
                <a:close/>
              </a:path>
              <a:path w="57150" h="34290">
                <a:moveTo>
                  <a:pt x="8064" y="17437"/>
                </a:moveTo>
                <a:lnTo>
                  <a:pt x="7848" y="17043"/>
                </a:lnTo>
                <a:lnTo>
                  <a:pt x="8026" y="17437"/>
                </a:lnTo>
                <a:close/>
              </a:path>
              <a:path w="57150" h="34290">
                <a:moveTo>
                  <a:pt x="8153" y="8204"/>
                </a:moveTo>
                <a:lnTo>
                  <a:pt x="6553" y="8293"/>
                </a:lnTo>
                <a:lnTo>
                  <a:pt x="6057" y="11087"/>
                </a:lnTo>
                <a:lnTo>
                  <a:pt x="3441" y="9880"/>
                </a:lnTo>
                <a:lnTo>
                  <a:pt x="6019" y="11849"/>
                </a:lnTo>
                <a:lnTo>
                  <a:pt x="6388" y="11087"/>
                </a:lnTo>
                <a:lnTo>
                  <a:pt x="7391" y="9055"/>
                </a:lnTo>
                <a:lnTo>
                  <a:pt x="7975" y="8293"/>
                </a:lnTo>
                <a:lnTo>
                  <a:pt x="8153" y="8204"/>
                </a:lnTo>
                <a:close/>
              </a:path>
              <a:path w="57150" h="34290">
                <a:moveTo>
                  <a:pt x="8623" y="15849"/>
                </a:moveTo>
                <a:lnTo>
                  <a:pt x="8382" y="15405"/>
                </a:lnTo>
                <a:lnTo>
                  <a:pt x="8216" y="15125"/>
                </a:lnTo>
                <a:lnTo>
                  <a:pt x="8267" y="15519"/>
                </a:lnTo>
                <a:lnTo>
                  <a:pt x="8458" y="15735"/>
                </a:lnTo>
                <a:lnTo>
                  <a:pt x="8394" y="15506"/>
                </a:lnTo>
                <a:lnTo>
                  <a:pt x="8623" y="15849"/>
                </a:lnTo>
                <a:close/>
              </a:path>
              <a:path w="57150" h="34290">
                <a:moveTo>
                  <a:pt x="8636" y="14897"/>
                </a:moveTo>
                <a:lnTo>
                  <a:pt x="8343" y="14897"/>
                </a:lnTo>
                <a:lnTo>
                  <a:pt x="8369" y="15278"/>
                </a:lnTo>
                <a:lnTo>
                  <a:pt x="8534" y="15151"/>
                </a:lnTo>
                <a:lnTo>
                  <a:pt x="8636" y="14897"/>
                </a:lnTo>
                <a:close/>
              </a:path>
              <a:path w="57150" h="34290">
                <a:moveTo>
                  <a:pt x="8661" y="8166"/>
                </a:moveTo>
                <a:lnTo>
                  <a:pt x="8572" y="7975"/>
                </a:lnTo>
                <a:lnTo>
                  <a:pt x="8153" y="8204"/>
                </a:lnTo>
                <a:lnTo>
                  <a:pt x="8661" y="8166"/>
                </a:lnTo>
                <a:close/>
              </a:path>
              <a:path w="57150" h="34290">
                <a:moveTo>
                  <a:pt x="8763" y="19215"/>
                </a:moveTo>
                <a:lnTo>
                  <a:pt x="8445" y="18580"/>
                </a:lnTo>
                <a:lnTo>
                  <a:pt x="8648" y="19215"/>
                </a:lnTo>
                <a:close/>
              </a:path>
              <a:path w="57150" h="34290">
                <a:moveTo>
                  <a:pt x="9029" y="17729"/>
                </a:moveTo>
                <a:lnTo>
                  <a:pt x="8686" y="16802"/>
                </a:lnTo>
                <a:lnTo>
                  <a:pt x="8343" y="15913"/>
                </a:lnTo>
                <a:lnTo>
                  <a:pt x="8191" y="15519"/>
                </a:lnTo>
                <a:lnTo>
                  <a:pt x="8089" y="15735"/>
                </a:lnTo>
                <a:lnTo>
                  <a:pt x="7962" y="16090"/>
                </a:lnTo>
                <a:lnTo>
                  <a:pt x="8166" y="15913"/>
                </a:lnTo>
                <a:lnTo>
                  <a:pt x="8178" y="16484"/>
                </a:lnTo>
                <a:lnTo>
                  <a:pt x="8305" y="16929"/>
                </a:lnTo>
                <a:lnTo>
                  <a:pt x="8648" y="17437"/>
                </a:lnTo>
                <a:lnTo>
                  <a:pt x="8851" y="17907"/>
                </a:lnTo>
                <a:lnTo>
                  <a:pt x="8737" y="17576"/>
                </a:lnTo>
                <a:lnTo>
                  <a:pt x="8902" y="17856"/>
                </a:lnTo>
                <a:lnTo>
                  <a:pt x="8534" y="16802"/>
                </a:lnTo>
                <a:lnTo>
                  <a:pt x="9029" y="17729"/>
                </a:lnTo>
                <a:close/>
              </a:path>
              <a:path w="57150" h="34290">
                <a:moveTo>
                  <a:pt x="9042" y="12103"/>
                </a:moveTo>
                <a:lnTo>
                  <a:pt x="8877" y="11849"/>
                </a:lnTo>
                <a:lnTo>
                  <a:pt x="8991" y="12103"/>
                </a:lnTo>
                <a:close/>
              </a:path>
              <a:path w="57150" h="34290">
                <a:moveTo>
                  <a:pt x="9144" y="7531"/>
                </a:moveTo>
                <a:lnTo>
                  <a:pt x="7493" y="5499"/>
                </a:lnTo>
                <a:lnTo>
                  <a:pt x="8572" y="7975"/>
                </a:lnTo>
                <a:lnTo>
                  <a:pt x="8928" y="7785"/>
                </a:lnTo>
                <a:lnTo>
                  <a:pt x="9144" y="7531"/>
                </a:lnTo>
                <a:close/>
              </a:path>
              <a:path w="57150" h="34290">
                <a:moveTo>
                  <a:pt x="9436" y="18453"/>
                </a:moveTo>
                <a:lnTo>
                  <a:pt x="9131" y="17614"/>
                </a:lnTo>
                <a:lnTo>
                  <a:pt x="9131" y="17907"/>
                </a:lnTo>
                <a:lnTo>
                  <a:pt x="9436" y="18453"/>
                </a:lnTo>
                <a:close/>
              </a:path>
              <a:path w="57150" h="34290">
                <a:moveTo>
                  <a:pt x="9626" y="15913"/>
                </a:moveTo>
                <a:lnTo>
                  <a:pt x="9499" y="15659"/>
                </a:lnTo>
                <a:lnTo>
                  <a:pt x="9042" y="14770"/>
                </a:lnTo>
                <a:lnTo>
                  <a:pt x="8877" y="14897"/>
                </a:lnTo>
                <a:lnTo>
                  <a:pt x="8788" y="15659"/>
                </a:lnTo>
                <a:lnTo>
                  <a:pt x="8890" y="15824"/>
                </a:lnTo>
                <a:lnTo>
                  <a:pt x="9017" y="16027"/>
                </a:lnTo>
                <a:lnTo>
                  <a:pt x="9296" y="16167"/>
                </a:lnTo>
                <a:lnTo>
                  <a:pt x="9626" y="15913"/>
                </a:lnTo>
                <a:close/>
              </a:path>
              <a:path w="57150" h="34290">
                <a:moveTo>
                  <a:pt x="9652" y="11468"/>
                </a:moveTo>
                <a:close/>
              </a:path>
              <a:path w="57150" h="34290">
                <a:moveTo>
                  <a:pt x="10058" y="17945"/>
                </a:moveTo>
                <a:lnTo>
                  <a:pt x="9855" y="17741"/>
                </a:lnTo>
                <a:lnTo>
                  <a:pt x="9931" y="17945"/>
                </a:lnTo>
                <a:lnTo>
                  <a:pt x="10058" y="17945"/>
                </a:lnTo>
                <a:close/>
              </a:path>
              <a:path w="57150" h="34290">
                <a:moveTo>
                  <a:pt x="10147" y="17132"/>
                </a:moveTo>
                <a:lnTo>
                  <a:pt x="10020" y="16865"/>
                </a:lnTo>
                <a:lnTo>
                  <a:pt x="10071" y="17043"/>
                </a:lnTo>
                <a:close/>
              </a:path>
              <a:path w="57150" h="34290">
                <a:moveTo>
                  <a:pt x="10617" y="25692"/>
                </a:moveTo>
                <a:lnTo>
                  <a:pt x="10553" y="25311"/>
                </a:lnTo>
                <a:lnTo>
                  <a:pt x="10337" y="24930"/>
                </a:lnTo>
                <a:lnTo>
                  <a:pt x="10363" y="25057"/>
                </a:lnTo>
                <a:lnTo>
                  <a:pt x="10591" y="25692"/>
                </a:lnTo>
                <a:close/>
              </a:path>
              <a:path w="57150" h="34290">
                <a:moveTo>
                  <a:pt x="10833" y="25819"/>
                </a:moveTo>
                <a:lnTo>
                  <a:pt x="10782" y="25311"/>
                </a:lnTo>
                <a:lnTo>
                  <a:pt x="10756" y="25692"/>
                </a:lnTo>
                <a:lnTo>
                  <a:pt x="10833" y="25819"/>
                </a:lnTo>
                <a:close/>
              </a:path>
              <a:path w="57150" h="34290">
                <a:moveTo>
                  <a:pt x="10833" y="15024"/>
                </a:moveTo>
                <a:lnTo>
                  <a:pt x="10744" y="14706"/>
                </a:lnTo>
                <a:lnTo>
                  <a:pt x="10490" y="14262"/>
                </a:lnTo>
                <a:lnTo>
                  <a:pt x="10744" y="15074"/>
                </a:lnTo>
                <a:close/>
              </a:path>
              <a:path w="57150" h="34290">
                <a:moveTo>
                  <a:pt x="11023" y="16421"/>
                </a:moveTo>
                <a:lnTo>
                  <a:pt x="10909" y="15608"/>
                </a:lnTo>
                <a:lnTo>
                  <a:pt x="10744" y="15074"/>
                </a:lnTo>
                <a:lnTo>
                  <a:pt x="10617" y="15151"/>
                </a:lnTo>
                <a:lnTo>
                  <a:pt x="10528" y="15519"/>
                </a:lnTo>
                <a:lnTo>
                  <a:pt x="10401" y="15925"/>
                </a:lnTo>
                <a:lnTo>
                  <a:pt x="9588" y="16294"/>
                </a:lnTo>
                <a:lnTo>
                  <a:pt x="9296" y="16167"/>
                </a:lnTo>
                <a:lnTo>
                  <a:pt x="9131" y="16294"/>
                </a:lnTo>
                <a:lnTo>
                  <a:pt x="9372" y="16929"/>
                </a:lnTo>
                <a:lnTo>
                  <a:pt x="9017" y="16294"/>
                </a:lnTo>
                <a:lnTo>
                  <a:pt x="8775" y="15722"/>
                </a:lnTo>
                <a:lnTo>
                  <a:pt x="8763" y="15875"/>
                </a:lnTo>
                <a:lnTo>
                  <a:pt x="8750" y="16040"/>
                </a:lnTo>
                <a:lnTo>
                  <a:pt x="8674" y="15913"/>
                </a:lnTo>
                <a:lnTo>
                  <a:pt x="8458" y="15735"/>
                </a:lnTo>
                <a:lnTo>
                  <a:pt x="8521" y="15913"/>
                </a:lnTo>
                <a:lnTo>
                  <a:pt x="9131" y="17614"/>
                </a:lnTo>
                <a:lnTo>
                  <a:pt x="9436" y="17310"/>
                </a:lnTo>
                <a:lnTo>
                  <a:pt x="9855" y="17741"/>
                </a:lnTo>
                <a:lnTo>
                  <a:pt x="9690" y="17310"/>
                </a:lnTo>
                <a:lnTo>
                  <a:pt x="9550" y="16929"/>
                </a:lnTo>
                <a:lnTo>
                  <a:pt x="9842" y="16548"/>
                </a:lnTo>
                <a:lnTo>
                  <a:pt x="10020" y="16865"/>
                </a:lnTo>
                <a:lnTo>
                  <a:pt x="10350" y="16548"/>
                </a:lnTo>
                <a:lnTo>
                  <a:pt x="10477" y="16421"/>
                </a:lnTo>
                <a:lnTo>
                  <a:pt x="10998" y="16548"/>
                </a:lnTo>
                <a:lnTo>
                  <a:pt x="11023" y="16421"/>
                </a:lnTo>
                <a:close/>
              </a:path>
              <a:path w="57150" h="34290">
                <a:moveTo>
                  <a:pt x="11176" y="14833"/>
                </a:moveTo>
                <a:lnTo>
                  <a:pt x="11087" y="14706"/>
                </a:lnTo>
                <a:lnTo>
                  <a:pt x="10579" y="14262"/>
                </a:lnTo>
                <a:lnTo>
                  <a:pt x="10934" y="14973"/>
                </a:lnTo>
                <a:lnTo>
                  <a:pt x="11176" y="14833"/>
                </a:lnTo>
                <a:close/>
              </a:path>
              <a:path w="57150" h="34290">
                <a:moveTo>
                  <a:pt x="11201" y="11468"/>
                </a:moveTo>
                <a:lnTo>
                  <a:pt x="10668" y="10452"/>
                </a:lnTo>
                <a:lnTo>
                  <a:pt x="10591" y="10198"/>
                </a:lnTo>
                <a:lnTo>
                  <a:pt x="10934" y="10706"/>
                </a:lnTo>
                <a:lnTo>
                  <a:pt x="10566" y="10071"/>
                </a:lnTo>
                <a:lnTo>
                  <a:pt x="10452" y="9753"/>
                </a:lnTo>
                <a:lnTo>
                  <a:pt x="10350" y="9309"/>
                </a:lnTo>
                <a:lnTo>
                  <a:pt x="9918" y="8674"/>
                </a:lnTo>
                <a:lnTo>
                  <a:pt x="9931" y="9309"/>
                </a:lnTo>
                <a:lnTo>
                  <a:pt x="9677" y="10071"/>
                </a:lnTo>
                <a:lnTo>
                  <a:pt x="9550" y="10706"/>
                </a:lnTo>
                <a:lnTo>
                  <a:pt x="9766" y="11061"/>
                </a:lnTo>
                <a:lnTo>
                  <a:pt x="9829" y="10452"/>
                </a:lnTo>
                <a:lnTo>
                  <a:pt x="9944" y="10706"/>
                </a:lnTo>
                <a:lnTo>
                  <a:pt x="10033" y="10858"/>
                </a:lnTo>
                <a:lnTo>
                  <a:pt x="9931" y="10452"/>
                </a:lnTo>
                <a:lnTo>
                  <a:pt x="9867" y="10198"/>
                </a:lnTo>
                <a:lnTo>
                  <a:pt x="10172" y="10452"/>
                </a:lnTo>
                <a:lnTo>
                  <a:pt x="10452" y="10452"/>
                </a:lnTo>
                <a:lnTo>
                  <a:pt x="10947" y="11214"/>
                </a:lnTo>
                <a:lnTo>
                  <a:pt x="11061" y="11366"/>
                </a:lnTo>
                <a:lnTo>
                  <a:pt x="11201" y="11468"/>
                </a:lnTo>
                <a:close/>
              </a:path>
              <a:path w="57150" h="34290">
                <a:moveTo>
                  <a:pt x="11214" y="15544"/>
                </a:moveTo>
                <a:lnTo>
                  <a:pt x="10934" y="14973"/>
                </a:lnTo>
                <a:lnTo>
                  <a:pt x="10998" y="15151"/>
                </a:lnTo>
                <a:lnTo>
                  <a:pt x="11214" y="15544"/>
                </a:lnTo>
                <a:close/>
              </a:path>
              <a:path w="57150" h="34290">
                <a:moveTo>
                  <a:pt x="11341" y="18326"/>
                </a:moveTo>
                <a:lnTo>
                  <a:pt x="11252" y="18097"/>
                </a:lnTo>
                <a:lnTo>
                  <a:pt x="11341" y="18326"/>
                </a:lnTo>
                <a:close/>
              </a:path>
              <a:path w="57150" h="34290">
                <a:moveTo>
                  <a:pt x="11379" y="11468"/>
                </a:moveTo>
                <a:lnTo>
                  <a:pt x="10706" y="9817"/>
                </a:lnTo>
                <a:lnTo>
                  <a:pt x="10934" y="10706"/>
                </a:lnTo>
                <a:lnTo>
                  <a:pt x="11379" y="11468"/>
                </a:lnTo>
                <a:close/>
              </a:path>
              <a:path w="57150" h="34290">
                <a:moveTo>
                  <a:pt x="11925" y="16802"/>
                </a:moveTo>
                <a:lnTo>
                  <a:pt x="11214" y="15544"/>
                </a:lnTo>
                <a:lnTo>
                  <a:pt x="11836" y="16802"/>
                </a:lnTo>
                <a:close/>
              </a:path>
              <a:path w="57150" h="34290">
                <a:moveTo>
                  <a:pt x="12179" y="15024"/>
                </a:moveTo>
                <a:lnTo>
                  <a:pt x="12115" y="13868"/>
                </a:lnTo>
                <a:lnTo>
                  <a:pt x="11303" y="13119"/>
                </a:lnTo>
                <a:lnTo>
                  <a:pt x="11696" y="14516"/>
                </a:lnTo>
                <a:lnTo>
                  <a:pt x="11379" y="14706"/>
                </a:lnTo>
                <a:lnTo>
                  <a:pt x="11303" y="14897"/>
                </a:lnTo>
                <a:lnTo>
                  <a:pt x="11734" y="15278"/>
                </a:lnTo>
                <a:lnTo>
                  <a:pt x="11963" y="15024"/>
                </a:lnTo>
                <a:lnTo>
                  <a:pt x="12153" y="15151"/>
                </a:lnTo>
                <a:lnTo>
                  <a:pt x="12179" y="15024"/>
                </a:lnTo>
                <a:close/>
              </a:path>
              <a:path w="57150" h="34290">
                <a:moveTo>
                  <a:pt x="12344" y="19215"/>
                </a:moveTo>
                <a:lnTo>
                  <a:pt x="12230" y="18961"/>
                </a:lnTo>
                <a:lnTo>
                  <a:pt x="12344" y="19215"/>
                </a:lnTo>
                <a:close/>
              </a:path>
              <a:path w="57150" h="34290">
                <a:moveTo>
                  <a:pt x="12687" y="33134"/>
                </a:moveTo>
                <a:lnTo>
                  <a:pt x="12357" y="32550"/>
                </a:lnTo>
                <a:lnTo>
                  <a:pt x="12255" y="32359"/>
                </a:lnTo>
                <a:lnTo>
                  <a:pt x="12280" y="32562"/>
                </a:lnTo>
                <a:lnTo>
                  <a:pt x="12306" y="33032"/>
                </a:lnTo>
                <a:lnTo>
                  <a:pt x="12687" y="33134"/>
                </a:lnTo>
                <a:close/>
              </a:path>
              <a:path w="57150" h="34290">
                <a:moveTo>
                  <a:pt x="12788" y="25158"/>
                </a:moveTo>
                <a:lnTo>
                  <a:pt x="12560" y="24587"/>
                </a:lnTo>
                <a:lnTo>
                  <a:pt x="12407" y="24320"/>
                </a:lnTo>
                <a:lnTo>
                  <a:pt x="12255" y="24066"/>
                </a:lnTo>
                <a:lnTo>
                  <a:pt x="12484" y="24625"/>
                </a:lnTo>
                <a:lnTo>
                  <a:pt x="12636" y="24879"/>
                </a:lnTo>
                <a:lnTo>
                  <a:pt x="12788" y="25158"/>
                </a:lnTo>
                <a:close/>
              </a:path>
              <a:path w="57150" h="34290">
                <a:moveTo>
                  <a:pt x="13360" y="33083"/>
                </a:moveTo>
                <a:lnTo>
                  <a:pt x="13004" y="32207"/>
                </a:lnTo>
                <a:lnTo>
                  <a:pt x="12407" y="31165"/>
                </a:lnTo>
                <a:lnTo>
                  <a:pt x="13182" y="32766"/>
                </a:lnTo>
                <a:lnTo>
                  <a:pt x="13360" y="33083"/>
                </a:lnTo>
                <a:close/>
              </a:path>
              <a:path w="57150" h="34290">
                <a:moveTo>
                  <a:pt x="13538" y="33058"/>
                </a:moveTo>
                <a:lnTo>
                  <a:pt x="13284" y="32410"/>
                </a:lnTo>
                <a:lnTo>
                  <a:pt x="13131" y="32131"/>
                </a:lnTo>
                <a:lnTo>
                  <a:pt x="12928" y="31775"/>
                </a:lnTo>
                <a:lnTo>
                  <a:pt x="13182" y="32423"/>
                </a:lnTo>
                <a:lnTo>
                  <a:pt x="13335" y="32702"/>
                </a:lnTo>
                <a:lnTo>
                  <a:pt x="13538" y="33058"/>
                </a:lnTo>
                <a:close/>
              </a:path>
              <a:path w="57150" h="34290">
                <a:moveTo>
                  <a:pt x="13601" y="17640"/>
                </a:moveTo>
                <a:lnTo>
                  <a:pt x="13474" y="17373"/>
                </a:lnTo>
                <a:lnTo>
                  <a:pt x="13601" y="17640"/>
                </a:lnTo>
                <a:close/>
              </a:path>
              <a:path w="57150" h="34290">
                <a:moveTo>
                  <a:pt x="13652" y="15024"/>
                </a:moveTo>
                <a:lnTo>
                  <a:pt x="13208" y="15024"/>
                </a:lnTo>
                <a:lnTo>
                  <a:pt x="12852" y="14516"/>
                </a:lnTo>
                <a:lnTo>
                  <a:pt x="12852" y="14846"/>
                </a:lnTo>
                <a:lnTo>
                  <a:pt x="13169" y="15430"/>
                </a:lnTo>
                <a:lnTo>
                  <a:pt x="13284" y="15824"/>
                </a:lnTo>
                <a:lnTo>
                  <a:pt x="13614" y="15913"/>
                </a:lnTo>
                <a:lnTo>
                  <a:pt x="13652" y="15024"/>
                </a:lnTo>
                <a:close/>
              </a:path>
              <a:path w="57150" h="34290">
                <a:moveTo>
                  <a:pt x="13944" y="14808"/>
                </a:moveTo>
                <a:lnTo>
                  <a:pt x="13665" y="14770"/>
                </a:lnTo>
                <a:lnTo>
                  <a:pt x="13652" y="15024"/>
                </a:lnTo>
                <a:lnTo>
                  <a:pt x="13919" y="15024"/>
                </a:lnTo>
                <a:lnTo>
                  <a:pt x="13944" y="14808"/>
                </a:lnTo>
                <a:close/>
              </a:path>
              <a:path w="57150" h="34290">
                <a:moveTo>
                  <a:pt x="14833" y="24777"/>
                </a:moveTo>
                <a:lnTo>
                  <a:pt x="14605" y="24206"/>
                </a:lnTo>
                <a:lnTo>
                  <a:pt x="14452" y="23939"/>
                </a:lnTo>
                <a:lnTo>
                  <a:pt x="14300" y="23672"/>
                </a:lnTo>
                <a:lnTo>
                  <a:pt x="14528" y="24244"/>
                </a:lnTo>
                <a:lnTo>
                  <a:pt x="14833" y="24777"/>
                </a:lnTo>
                <a:close/>
              </a:path>
              <a:path w="57150" h="34290">
                <a:moveTo>
                  <a:pt x="14935" y="24752"/>
                </a:moveTo>
                <a:lnTo>
                  <a:pt x="14579" y="23876"/>
                </a:lnTo>
                <a:lnTo>
                  <a:pt x="13982" y="22834"/>
                </a:lnTo>
                <a:lnTo>
                  <a:pt x="14757" y="24434"/>
                </a:lnTo>
                <a:lnTo>
                  <a:pt x="14935" y="24752"/>
                </a:lnTo>
                <a:close/>
              </a:path>
              <a:path w="57150" h="34290">
                <a:moveTo>
                  <a:pt x="15189" y="23749"/>
                </a:moveTo>
                <a:lnTo>
                  <a:pt x="14998" y="23304"/>
                </a:lnTo>
                <a:lnTo>
                  <a:pt x="14859" y="23050"/>
                </a:lnTo>
                <a:lnTo>
                  <a:pt x="14782" y="22910"/>
                </a:lnTo>
                <a:lnTo>
                  <a:pt x="14960" y="23355"/>
                </a:lnTo>
                <a:lnTo>
                  <a:pt x="15100" y="23609"/>
                </a:lnTo>
                <a:lnTo>
                  <a:pt x="15189" y="23749"/>
                </a:lnTo>
                <a:close/>
              </a:path>
              <a:path w="57150" h="34290">
                <a:moveTo>
                  <a:pt x="15252" y="26136"/>
                </a:moveTo>
                <a:lnTo>
                  <a:pt x="14528" y="24587"/>
                </a:lnTo>
                <a:lnTo>
                  <a:pt x="14033" y="23622"/>
                </a:lnTo>
                <a:lnTo>
                  <a:pt x="14033" y="24015"/>
                </a:lnTo>
                <a:lnTo>
                  <a:pt x="15252" y="26136"/>
                </a:lnTo>
                <a:close/>
              </a:path>
              <a:path w="57150" h="34290">
                <a:moveTo>
                  <a:pt x="15328" y="17437"/>
                </a:moveTo>
                <a:lnTo>
                  <a:pt x="15049" y="16941"/>
                </a:lnTo>
                <a:lnTo>
                  <a:pt x="15227" y="17437"/>
                </a:lnTo>
                <a:close/>
              </a:path>
              <a:path w="57150" h="34290">
                <a:moveTo>
                  <a:pt x="15354" y="23812"/>
                </a:moveTo>
                <a:lnTo>
                  <a:pt x="15125" y="23253"/>
                </a:lnTo>
                <a:lnTo>
                  <a:pt x="14973" y="22987"/>
                </a:lnTo>
                <a:lnTo>
                  <a:pt x="14820" y="22720"/>
                </a:lnTo>
                <a:lnTo>
                  <a:pt x="15049" y="23291"/>
                </a:lnTo>
                <a:lnTo>
                  <a:pt x="15201" y="23545"/>
                </a:lnTo>
                <a:lnTo>
                  <a:pt x="15354" y="23812"/>
                </a:lnTo>
                <a:close/>
              </a:path>
              <a:path w="57150" h="34290">
                <a:moveTo>
                  <a:pt x="15646" y="24714"/>
                </a:moveTo>
                <a:lnTo>
                  <a:pt x="15036" y="23634"/>
                </a:lnTo>
                <a:lnTo>
                  <a:pt x="14770" y="23177"/>
                </a:lnTo>
                <a:lnTo>
                  <a:pt x="14820" y="23749"/>
                </a:lnTo>
                <a:lnTo>
                  <a:pt x="14719" y="24028"/>
                </a:lnTo>
                <a:lnTo>
                  <a:pt x="14630" y="23850"/>
                </a:lnTo>
                <a:lnTo>
                  <a:pt x="14554" y="23710"/>
                </a:lnTo>
                <a:lnTo>
                  <a:pt x="14706" y="24091"/>
                </a:lnTo>
                <a:lnTo>
                  <a:pt x="14871" y="24409"/>
                </a:lnTo>
                <a:lnTo>
                  <a:pt x="14960" y="24549"/>
                </a:lnTo>
                <a:lnTo>
                  <a:pt x="14808" y="24206"/>
                </a:lnTo>
                <a:lnTo>
                  <a:pt x="15646" y="24714"/>
                </a:lnTo>
                <a:close/>
              </a:path>
              <a:path w="57150" h="34290">
                <a:moveTo>
                  <a:pt x="15671" y="17691"/>
                </a:moveTo>
                <a:lnTo>
                  <a:pt x="15557" y="17411"/>
                </a:lnTo>
                <a:lnTo>
                  <a:pt x="15621" y="17691"/>
                </a:lnTo>
                <a:close/>
              </a:path>
              <a:path w="57150" h="34290">
                <a:moveTo>
                  <a:pt x="15671" y="16675"/>
                </a:moveTo>
                <a:lnTo>
                  <a:pt x="15532" y="16421"/>
                </a:lnTo>
                <a:lnTo>
                  <a:pt x="15532" y="16675"/>
                </a:lnTo>
                <a:lnTo>
                  <a:pt x="15201" y="16573"/>
                </a:lnTo>
                <a:lnTo>
                  <a:pt x="15138" y="16294"/>
                </a:lnTo>
                <a:lnTo>
                  <a:pt x="15100" y="15913"/>
                </a:lnTo>
                <a:lnTo>
                  <a:pt x="15176" y="16090"/>
                </a:lnTo>
                <a:lnTo>
                  <a:pt x="15532" y="16675"/>
                </a:lnTo>
                <a:lnTo>
                  <a:pt x="15532" y="16421"/>
                </a:lnTo>
                <a:lnTo>
                  <a:pt x="15430" y="16217"/>
                </a:lnTo>
                <a:lnTo>
                  <a:pt x="15303" y="15913"/>
                </a:lnTo>
                <a:lnTo>
                  <a:pt x="15519" y="16243"/>
                </a:lnTo>
                <a:lnTo>
                  <a:pt x="15646" y="16522"/>
                </a:lnTo>
                <a:lnTo>
                  <a:pt x="15532" y="16154"/>
                </a:lnTo>
                <a:lnTo>
                  <a:pt x="15303" y="15659"/>
                </a:lnTo>
                <a:lnTo>
                  <a:pt x="15227" y="15519"/>
                </a:lnTo>
                <a:lnTo>
                  <a:pt x="14782" y="14897"/>
                </a:lnTo>
                <a:lnTo>
                  <a:pt x="14325" y="14846"/>
                </a:lnTo>
                <a:lnTo>
                  <a:pt x="14211" y="15278"/>
                </a:lnTo>
                <a:lnTo>
                  <a:pt x="14338" y="15659"/>
                </a:lnTo>
                <a:lnTo>
                  <a:pt x="15049" y="16941"/>
                </a:lnTo>
                <a:lnTo>
                  <a:pt x="14960" y="16675"/>
                </a:lnTo>
                <a:lnTo>
                  <a:pt x="15328" y="17437"/>
                </a:lnTo>
                <a:lnTo>
                  <a:pt x="15303" y="17691"/>
                </a:lnTo>
                <a:lnTo>
                  <a:pt x="15417" y="17564"/>
                </a:lnTo>
                <a:lnTo>
                  <a:pt x="15303" y="17043"/>
                </a:lnTo>
                <a:lnTo>
                  <a:pt x="15113" y="16675"/>
                </a:lnTo>
                <a:lnTo>
                  <a:pt x="14922" y="16294"/>
                </a:lnTo>
                <a:lnTo>
                  <a:pt x="15443" y="17183"/>
                </a:lnTo>
                <a:lnTo>
                  <a:pt x="15557" y="17411"/>
                </a:lnTo>
                <a:lnTo>
                  <a:pt x="15671" y="17272"/>
                </a:lnTo>
                <a:lnTo>
                  <a:pt x="15671" y="16675"/>
                </a:lnTo>
                <a:close/>
              </a:path>
              <a:path w="57150" h="34290">
                <a:moveTo>
                  <a:pt x="15760" y="16548"/>
                </a:moveTo>
                <a:lnTo>
                  <a:pt x="15608" y="16205"/>
                </a:lnTo>
                <a:lnTo>
                  <a:pt x="15722" y="16548"/>
                </a:lnTo>
                <a:close/>
              </a:path>
              <a:path w="57150" h="34290">
                <a:moveTo>
                  <a:pt x="15811" y="16929"/>
                </a:moveTo>
                <a:lnTo>
                  <a:pt x="15646" y="16522"/>
                </a:lnTo>
                <a:lnTo>
                  <a:pt x="15671" y="16675"/>
                </a:lnTo>
                <a:lnTo>
                  <a:pt x="15811" y="16929"/>
                </a:lnTo>
                <a:close/>
              </a:path>
              <a:path w="57150" h="34290">
                <a:moveTo>
                  <a:pt x="15900" y="19532"/>
                </a:moveTo>
                <a:lnTo>
                  <a:pt x="15709" y="19215"/>
                </a:lnTo>
                <a:lnTo>
                  <a:pt x="15633" y="19088"/>
                </a:lnTo>
                <a:lnTo>
                  <a:pt x="15417" y="18707"/>
                </a:lnTo>
                <a:lnTo>
                  <a:pt x="15621" y="19050"/>
                </a:lnTo>
                <a:lnTo>
                  <a:pt x="15290" y="18199"/>
                </a:lnTo>
                <a:lnTo>
                  <a:pt x="14338" y="15735"/>
                </a:lnTo>
                <a:lnTo>
                  <a:pt x="14719" y="17056"/>
                </a:lnTo>
                <a:lnTo>
                  <a:pt x="14668" y="18707"/>
                </a:lnTo>
                <a:lnTo>
                  <a:pt x="14351" y="18199"/>
                </a:lnTo>
                <a:lnTo>
                  <a:pt x="14541" y="18453"/>
                </a:lnTo>
                <a:lnTo>
                  <a:pt x="14668" y="18707"/>
                </a:lnTo>
                <a:lnTo>
                  <a:pt x="14668" y="17030"/>
                </a:lnTo>
                <a:lnTo>
                  <a:pt x="14198" y="16675"/>
                </a:lnTo>
                <a:lnTo>
                  <a:pt x="14198" y="17564"/>
                </a:lnTo>
                <a:lnTo>
                  <a:pt x="14020" y="17437"/>
                </a:lnTo>
                <a:lnTo>
                  <a:pt x="13817" y="17056"/>
                </a:lnTo>
                <a:lnTo>
                  <a:pt x="14147" y="17564"/>
                </a:lnTo>
                <a:lnTo>
                  <a:pt x="13881" y="17056"/>
                </a:lnTo>
                <a:lnTo>
                  <a:pt x="14084" y="17348"/>
                </a:lnTo>
                <a:lnTo>
                  <a:pt x="14198" y="17564"/>
                </a:lnTo>
                <a:lnTo>
                  <a:pt x="14198" y="16675"/>
                </a:lnTo>
                <a:lnTo>
                  <a:pt x="13690" y="16294"/>
                </a:lnTo>
                <a:lnTo>
                  <a:pt x="13779" y="17564"/>
                </a:lnTo>
                <a:lnTo>
                  <a:pt x="13550" y="17043"/>
                </a:lnTo>
                <a:lnTo>
                  <a:pt x="13449" y="16865"/>
                </a:lnTo>
                <a:lnTo>
                  <a:pt x="13347" y="16725"/>
                </a:lnTo>
                <a:lnTo>
                  <a:pt x="13284" y="16548"/>
                </a:lnTo>
                <a:lnTo>
                  <a:pt x="13195" y="16040"/>
                </a:lnTo>
                <a:lnTo>
                  <a:pt x="13169" y="15875"/>
                </a:lnTo>
                <a:lnTo>
                  <a:pt x="13144" y="16040"/>
                </a:lnTo>
                <a:lnTo>
                  <a:pt x="12966" y="15913"/>
                </a:lnTo>
                <a:lnTo>
                  <a:pt x="12623" y="15659"/>
                </a:lnTo>
                <a:lnTo>
                  <a:pt x="12496" y="16675"/>
                </a:lnTo>
                <a:lnTo>
                  <a:pt x="11963" y="16040"/>
                </a:lnTo>
                <a:lnTo>
                  <a:pt x="11925" y="16802"/>
                </a:lnTo>
                <a:lnTo>
                  <a:pt x="11963" y="17056"/>
                </a:lnTo>
                <a:lnTo>
                  <a:pt x="11836" y="16802"/>
                </a:lnTo>
                <a:lnTo>
                  <a:pt x="11328" y="16802"/>
                </a:lnTo>
                <a:lnTo>
                  <a:pt x="11049" y="16929"/>
                </a:lnTo>
                <a:lnTo>
                  <a:pt x="10795" y="16929"/>
                </a:lnTo>
                <a:lnTo>
                  <a:pt x="10693" y="17691"/>
                </a:lnTo>
                <a:lnTo>
                  <a:pt x="10147" y="17132"/>
                </a:lnTo>
                <a:lnTo>
                  <a:pt x="10236" y="17691"/>
                </a:lnTo>
                <a:lnTo>
                  <a:pt x="10248" y="17945"/>
                </a:lnTo>
                <a:lnTo>
                  <a:pt x="10058" y="17945"/>
                </a:lnTo>
                <a:lnTo>
                  <a:pt x="10172" y="18072"/>
                </a:lnTo>
                <a:lnTo>
                  <a:pt x="10299" y="18199"/>
                </a:lnTo>
                <a:lnTo>
                  <a:pt x="9842" y="18199"/>
                </a:lnTo>
                <a:lnTo>
                  <a:pt x="9588" y="18326"/>
                </a:lnTo>
                <a:lnTo>
                  <a:pt x="9563" y="18580"/>
                </a:lnTo>
                <a:lnTo>
                  <a:pt x="9385" y="18453"/>
                </a:lnTo>
                <a:lnTo>
                  <a:pt x="8902" y="18034"/>
                </a:lnTo>
                <a:lnTo>
                  <a:pt x="9474" y="19342"/>
                </a:lnTo>
                <a:lnTo>
                  <a:pt x="9537" y="19532"/>
                </a:lnTo>
                <a:lnTo>
                  <a:pt x="9436" y="19342"/>
                </a:lnTo>
                <a:lnTo>
                  <a:pt x="9359" y="19113"/>
                </a:lnTo>
                <a:lnTo>
                  <a:pt x="9359" y="20104"/>
                </a:lnTo>
                <a:lnTo>
                  <a:pt x="9042" y="19596"/>
                </a:lnTo>
                <a:lnTo>
                  <a:pt x="9232" y="19850"/>
                </a:lnTo>
                <a:lnTo>
                  <a:pt x="9359" y="20104"/>
                </a:lnTo>
                <a:lnTo>
                  <a:pt x="9359" y="19113"/>
                </a:lnTo>
                <a:lnTo>
                  <a:pt x="8623" y="17564"/>
                </a:lnTo>
                <a:lnTo>
                  <a:pt x="8394" y="17043"/>
                </a:lnTo>
                <a:lnTo>
                  <a:pt x="7848" y="16802"/>
                </a:lnTo>
                <a:lnTo>
                  <a:pt x="7975" y="16471"/>
                </a:lnTo>
                <a:lnTo>
                  <a:pt x="7962" y="16090"/>
                </a:lnTo>
                <a:lnTo>
                  <a:pt x="7797" y="16243"/>
                </a:lnTo>
                <a:lnTo>
                  <a:pt x="7683" y="16484"/>
                </a:lnTo>
                <a:lnTo>
                  <a:pt x="7810" y="16725"/>
                </a:lnTo>
                <a:lnTo>
                  <a:pt x="8140" y="17564"/>
                </a:lnTo>
                <a:lnTo>
                  <a:pt x="8026" y="17437"/>
                </a:lnTo>
                <a:lnTo>
                  <a:pt x="7670" y="16802"/>
                </a:lnTo>
                <a:lnTo>
                  <a:pt x="7518" y="16497"/>
                </a:lnTo>
                <a:lnTo>
                  <a:pt x="7556" y="16675"/>
                </a:lnTo>
                <a:lnTo>
                  <a:pt x="7747" y="17056"/>
                </a:lnTo>
                <a:lnTo>
                  <a:pt x="7874" y="17411"/>
                </a:lnTo>
                <a:lnTo>
                  <a:pt x="7924" y="17564"/>
                </a:lnTo>
                <a:lnTo>
                  <a:pt x="8013" y="17691"/>
                </a:lnTo>
                <a:lnTo>
                  <a:pt x="8331" y="18199"/>
                </a:lnTo>
                <a:lnTo>
                  <a:pt x="8763" y="19215"/>
                </a:lnTo>
                <a:lnTo>
                  <a:pt x="8686" y="19342"/>
                </a:lnTo>
                <a:lnTo>
                  <a:pt x="8686" y="20612"/>
                </a:lnTo>
                <a:lnTo>
                  <a:pt x="8407" y="20104"/>
                </a:lnTo>
                <a:lnTo>
                  <a:pt x="8089" y="19342"/>
                </a:lnTo>
                <a:lnTo>
                  <a:pt x="8445" y="19977"/>
                </a:lnTo>
                <a:lnTo>
                  <a:pt x="8686" y="20612"/>
                </a:lnTo>
                <a:lnTo>
                  <a:pt x="8686" y="19342"/>
                </a:lnTo>
                <a:lnTo>
                  <a:pt x="8407" y="18834"/>
                </a:lnTo>
                <a:lnTo>
                  <a:pt x="8280" y="18580"/>
                </a:lnTo>
                <a:lnTo>
                  <a:pt x="8191" y="18326"/>
                </a:lnTo>
                <a:lnTo>
                  <a:pt x="8445" y="18580"/>
                </a:lnTo>
                <a:lnTo>
                  <a:pt x="8204" y="18072"/>
                </a:lnTo>
                <a:lnTo>
                  <a:pt x="8140" y="17945"/>
                </a:lnTo>
                <a:lnTo>
                  <a:pt x="8013" y="17691"/>
                </a:lnTo>
                <a:lnTo>
                  <a:pt x="7810" y="17437"/>
                </a:lnTo>
                <a:lnTo>
                  <a:pt x="7581" y="17043"/>
                </a:lnTo>
                <a:lnTo>
                  <a:pt x="7556" y="17818"/>
                </a:lnTo>
                <a:lnTo>
                  <a:pt x="7429" y="17576"/>
                </a:lnTo>
                <a:lnTo>
                  <a:pt x="7327" y="17437"/>
                </a:lnTo>
                <a:lnTo>
                  <a:pt x="7175" y="17106"/>
                </a:lnTo>
                <a:lnTo>
                  <a:pt x="7264" y="17310"/>
                </a:lnTo>
                <a:lnTo>
                  <a:pt x="7150" y="17081"/>
                </a:lnTo>
                <a:lnTo>
                  <a:pt x="7137" y="17691"/>
                </a:lnTo>
                <a:lnTo>
                  <a:pt x="7023" y="17513"/>
                </a:lnTo>
                <a:lnTo>
                  <a:pt x="7023" y="18580"/>
                </a:lnTo>
                <a:lnTo>
                  <a:pt x="6946" y="18427"/>
                </a:lnTo>
                <a:lnTo>
                  <a:pt x="6946" y="18580"/>
                </a:lnTo>
                <a:lnTo>
                  <a:pt x="6794" y="18326"/>
                </a:lnTo>
                <a:lnTo>
                  <a:pt x="6680" y="18072"/>
                </a:lnTo>
                <a:lnTo>
                  <a:pt x="6540" y="17691"/>
                </a:lnTo>
                <a:lnTo>
                  <a:pt x="6731" y="18034"/>
                </a:lnTo>
                <a:lnTo>
                  <a:pt x="6946" y="18580"/>
                </a:lnTo>
                <a:lnTo>
                  <a:pt x="6946" y="18427"/>
                </a:lnTo>
                <a:lnTo>
                  <a:pt x="6604" y="17691"/>
                </a:lnTo>
                <a:lnTo>
                  <a:pt x="6807" y="18034"/>
                </a:lnTo>
                <a:lnTo>
                  <a:pt x="7023" y="18580"/>
                </a:lnTo>
                <a:lnTo>
                  <a:pt x="7023" y="17513"/>
                </a:lnTo>
                <a:lnTo>
                  <a:pt x="6896" y="17310"/>
                </a:lnTo>
                <a:lnTo>
                  <a:pt x="7099" y="17576"/>
                </a:lnTo>
                <a:lnTo>
                  <a:pt x="7137" y="17043"/>
                </a:lnTo>
                <a:lnTo>
                  <a:pt x="6642" y="15913"/>
                </a:lnTo>
                <a:lnTo>
                  <a:pt x="6350" y="15913"/>
                </a:lnTo>
                <a:lnTo>
                  <a:pt x="6324" y="15786"/>
                </a:lnTo>
                <a:lnTo>
                  <a:pt x="6210" y="15278"/>
                </a:lnTo>
                <a:lnTo>
                  <a:pt x="6184" y="15011"/>
                </a:lnTo>
                <a:lnTo>
                  <a:pt x="6362" y="15278"/>
                </a:lnTo>
                <a:lnTo>
                  <a:pt x="6184" y="14897"/>
                </a:lnTo>
                <a:lnTo>
                  <a:pt x="6134" y="14770"/>
                </a:lnTo>
                <a:lnTo>
                  <a:pt x="6134" y="15786"/>
                </a:lnTo>
                <a:lnTo>
                  <a:pt x="5854" y="15227"/>
                </a:lnTo>
                <a:lnTo>
                  <a:pt x="5854" y="15659"/>
                </a:lnTo>
                <a:lnTo>
                  <a:pt x="5473" y="15786"/>
                </a:lnTo>
                <a:lnTo>
                  <a:pt x="5346" y="14770"/>
                </a:lnTo>
                <a:lnTo>
                  <a:pt x="5854" y="15659"/>
                </a:lnTo>
                <a:lnTo>
                  <a:pt x="5854" y="15227"/>
                </a:lnTo>
                <a:lnTo>
                  <a:pt x="5626" y="14770"/>
                </a:lnTo>
                <a:lnTo>
                  <a:pt x="5181" y="13881"/>
                </a:lnTo>
                <a:lnTo>
                  <a:pt x="5803" y="14973"/>
                </a:lnTo>
                <a:lnTo>
                  <a:pt x="6134" y="15786"/>
                </a:lnTo>
                <a:lnTo>
                  <a:pt x="6134" y="14770"/>
                </a:lnTo>
                <a:lnTo>
                  <a:pt x="6591" y="15557"/>
                </a:lnTo>
                <a:lnTo>
                  <a:pt x="6743" y="15913"/>
                </a:lnTo>
                <a:lnTo>
                  <a:pt x="6692" y="15735"/>
                </a:lnTo>
                <a:lnTo>
                  <a:pt x="6807" y="15913"/>
                </a:lnTo>
                <a:lnTo>
                  <a:pt x="6858" y="15595"/>
                </a:lnTo>
                <a:lnTo>
                  <a:pt x="7289" y="16421"/>
                </a:lnTo>
                <a:lnTo>
                  <a:pt x="7124" y="16294"/>
                </a:lnTo>
                <a:lnTo>
                  <a:pt x="6946" y="16167"/>
                </a:lnTo>
                <a:lnTo>
                  <a:pt x="7023" y="16294"/>
                </a:lnTo>
                <a:lnTo>
                  <a:pt x="6934" y="16154"/>
                </a:lnTo>
                <a:lnTo>
                  <a:pt x="6807" y="16052"/>
                </a:lnTo>
                <a:lnTo>
                  <a:pt x="6908" y="16294"/>
                </a:lnTo>
                <a:lnTo>
                  <a:pt x="7556" y="17818"/>
                </a:lnTo>
                <a:lnTo>
                  <a:pt x="7556" y="16979"/>
                </a:lnTo>
                <a:lnTo>
                  <a:pt x="7454" y="16725"/>
                </a:lnTo>
                <a:lnTo>
                  <a:pt x="7454" y="16548"/>
                </a:lnTo>
                <a:lnTo>
                  <a:pt x="7378" y="16421"/>
                </a:lnTo>
                <a:lnTo>
                  <a:pt x="6870" y="15532"/>
                </a:lnTo>
                <a:lnTo>
                  <a:pt x="6794" y="15405"/>
                </a:lnTo>
                <a:lnTo>
                  <a:pt x="6578" y="15024"/>
                </a:lnTo>
                <a:lnTo>
                  <a:pt x="6985" y="15659"/>
                </a:lnTo>
                <a:lnTo>
                  <a:pt x="7569" y="16167"/>
                </a:lnTo>
                <a:lnTo>
                  <a:pt x="7861" y="15925"/>
                </a:lnTo>
                <a:lnTo>
                  <a:pt x="7734" y="15557"/>
                </a:lnTo>
                <a:lnTo>
                  <a:pt x="7493" y="15024"/>
                </a:lnTo>
                <a:lnTo>
                  <a:pt x="7391" y="14770"/>
                </a:lnTo>
                <a:lnTo>
                  <a:pt x="7162" y="14262"/>
                </a:lnTo>
                <a:lnTo>
                  <a:pt x="8128" y="15354"/>
                </a:lnTo>
                <a:lnTo>
                  <a:pt x="7708" y="14262"/>
                </a:lnTo>
                <a:lnTo>
                  <a:pt x="7658" y="14135"/>
                </a:lnTo>
                <a:lnTo>
                  <a:pt x="8216" y="15125"/>
                </a:lnTo>
                <a:lnTo>
                  <a:pt x="8343" y="14897"/>
                </a:lnTo>
                <a:lnTo>
                  <a:pt x="8280" y="14135"/>
                </a:lnTo>
                <a:lnTo>
                  <a:pt x="8267" y="14008"/>
                </a:lnTo>
                <a:lnTo>
                  <a:pt x="8191" y="13119"/>
                </a:lnTo>
                <a:lnTo>
                  <a:pt x="9169" y="13373"/>
                </a:lnTo>
                <a:lnTo>
                  <a:pt x="9347" y="13119"/>
                </a:lnTo>
                <a:lnTo>
                  <a:pt x="9601" y="12738"/>
                </a:lnTo>
                <a:lnTo>
                  <a:pt x="9690" y="12611"/>
                </a:lnTo>
                <a:lnTo>
                  <a:pt x="10261" y="12865"/>
                </a:lnTo>
                <a:lnTo>
                  <a:pt x="10388" y="12611"/>
                </a:lnTo>
                <a:lnTo>
                  <a:pt x="10528" y="12357"/>
                </a:lnTo>
                <a:lnTo>
                  <a:pt x="10591" y="12230"/>
                </a:lnTo>
                <a:lnTo>
                  <a:pt x="10795" y="12357"/>
                </a:lnTo>
                <a:lnTo>
                  <a:pt x="10744" y="12230"/>
                </a:lnTo>
                <a:lnTo>
                  <a:pt x="10375" y="11341"/>
                </a:lnTo>
                <a:lnTo>
                  <a:pt x="10223" y="10960"/>
                </a:lnTo>
                <a:lnTo>
                  <a:pt x="10261" y="11214"/>
                </a:lnTo>
                <a:lnTo>
                  <a:pt x="10337" y="11341"/>
                </a:lnTo>
                <a:lnTo>
                  <a:pt x="9791" y="11099"/>
                </a:lnTo>
                <a:lnTo>
                  <a:pt x="10007" y="11468"/>
                </a:lnTo>
                <a:lnTo>
                  <a:pt x="9652" y="11468"/>
                </a:lnTo>
                <a:lnTo>
                  <a:pt x="9855" y="11849"/>
                </a:lnTo>
                <a:lnTo>
                  <a:pt x="10033" y="12357"/>
                </a:lnTo>
                <a:lnTo>
                  <a:pt x="9728" y="11849"/>
                </a:lnTo>
                <a:lnTo>
                  <a:pt x="9639" y="11595"/>
                </a:lnTo>
                <a:lnTo>
                  <a:pt x="9575" y="11417"/>
                </a:lnTo>
                <a:lnTo>
                  <a:pt x="9575" y="12357"/>
                </a:lnTo>
                <a:lnTo>
                  <a:pt x="9258" y="12255"/>
                </a:lnTo>
                <a:lnTo>
                  <a:pt x="9258" y="12738"/>
                </a:lnTo>
                <a:lnTo>
                  <a:pt x="9029" y="12357"/>
                </a:lnTo>
                <a:lnTo>
                  <a:pt x="8902" y="12103"/>
                </a:lnTo>
                <a:lnTo>
                  <a:pt x="8712" y="11595"/>
                </a:lnTo>
                <a:lnTo>
                  <a:pt x="8915" y="11849"/>
                </a:lnTo>
                <a:lnTo>
                  <a:pt x="9042" y="12103"/>
                </a:lnTo>
                <a:lnTo>
                  <a:pt x="9093" y="12357"/>
                </a:lnTo>
                <a:lnTo>
                  <a:pt x="9258" y="12738"/>
                </a:lnTo>
                <a:lnTo>
                  <a:pt x="9258" y="12255"/>
                </a:lnTo>
                <a:lnTo>
                  <a:pt x="9131" y="11595"/>
                </a:lnTo>
                <a:lnTo>
                  <a:pt x="9309" y="11849"/>
                </a:lnTo>
                <a:lnTo>
                  <a:pt x="9575" y="12357"/>
                </a:lnTo>
                <a:lnTo>
                  <a:pt x="9575" y="11417"/>
                </a:lnTo>
                <a:lnTo>
                  <a:pt x="9563" y="11214"/>
                </a:lnTo>
                <a:lnTo>
                  <a:pt x="9499" y="10960"/>
                </a:lnTo>
                <a:lnTo>
                  <a:pt x="9448" y="10731"/>
                </a:lnTo>
                <a:lnTo>
                  <a:pt x="9372" y="10960"/>
                </a:lnTo>
                <a:lnTo>
                  <a:pt x="7315" y="10198"/>
                </a:lnTo>
                <a:lnTo>
                  <a:pt x="6705" y="14008"/>
                </a:lnTo>
                <a:lnTo>
                  <a:pt x="6565" y="13881"/>
                </a:lnTo>
                <a:lnTo>
                  <a:pt x="5334" y="12738"/>
                </a:lnTo>
                <a:lnTo>
                  <a:pt x="4648" y="12103"/>
                </a:lnTo>
                <a:lnTo>
                  <a:pt x="3492" y="12738"/>
                </a:lnTo>
                <a:lnTo>
                  <a:pt x="3213" y="12738"/>
                </a:lnTo>
                <a:lnTo>
                  <a:pt x="2387" y="12103"/>
                </a:lnTo>
                <a:lnTo>
                  <a:pt x="2578" y="11849"/>
                </a:lnTo>
                <a:lnTo>
                  <a:pt x="2705" y="11595"/>
                </a:lnTo>
                <a:lnTo>
                  <a:pt x="2832" y="11087"/>
                </a:lnTo>
                <a:lnTo>
                  <a:pt x="3187" y="9753"/>
                </a:lnTo>
                <a:lnTo>
                  <a:pt x="2222" y="9309"/>
                </a:lnTo>
                <a:lnTo>
                  <a:pt x="2413" y="11087"/>
                </a:lnTo>
                <a:lnTo>
                  <a:pt x="812" y="9944"/>
                </a:lnTo>
                <a:lnTo>
                  <a:pt x="0" y="8674"/>
                </a:lnTo>
                <a:lnTo>
                  <a:pt x="419" y="9690"/>
                </a:lnTo>
                <a:lnTo>
                  <a:pt x="9359" y="27216"/>
                </a:lnTo>
                <a:lnTo>
                  <a:pt x="11226" y="30391"/>
                </a:lnTo>
                <a:lnTo>
                  <a:pt x="10236" y="27216"/>
                </a:lnTo>
                <a:lnTo>
                  <a:pt x="10388" y="26200"/>
                </a:lnTo>
                <a:lnTo>
                  <a:pt x="9296" y="24168"/>
                </a:lnTo>
                <a:lnTo>
                  <a:pt x="9550" y="24168"/>
                </a:lnTo>
                <a:lnTo>
                  <a:pt x="9956" y="24930"/>
                </a:lnTo>
                <a:lnTo>
                  <a:pt x="10096" y="25184"/>
                </a:lnTo>
                <a:lnTo>
                  <a:pt x="10401" y="25819"/>
                </a:lnTo>
                <a:lnTo>
                  <a:pt x="9956" y="24930"/>
                </a:lnTo>
                <a:lnTo>
                  <a:pt x="10388" y="26200"/>
                </a:lnTo>
                <a:lnTo>
                  <a:pt x="10553" y="25819"/>
                </a:lnTo>
                <a:lnTo>
                  <a:pt x="10591" y="25692"/>
                </a:lnTo>
                <a:lnTo>
                  <a:pt x="10287" y="25184"/>
                </a:lnTo>
                <a:lnTo>
                  <a:pt x="10058" y="24549"/>
                </a:lnTo>
                <a:lnTo>
                  <a:pt x="10287" y="24930"/>
                </a:lnTo>
                <a:lnTo>
                  <a:pt x="10388" y="24803"/>
                </a:lnTo>
                <a:lnTo>
                  <a:pt x="10464" y="24676"/>
                </a:lnTo>
                <a:lnTo>
                  <a:pt x="10680" y="24676"/>
                </a:lnTo>
                <a:lnTo>
                  <a:pt x="10642" y="24549"/>
                </a:lnTo>
                <a:lnTo>
                  <a:pt x="10515" y="24168"/>
                </a:lnTo>
                <a:lnTo>
                  <a:pt x="10401" y="23787"/>
                </a:lnTo>
                <a:lnTo>
                  <a:pt x="10655" y="24041"/>
                </a:lnTo>
                <a:lnTo>
                  <a:pt x="11391" y="25057"/>
                </a:lnTo>
                <a:lnTo>
                  <a:pt x="11379" y="24803"/>
                </a:lnTo>
                <a:lnTo>
                  <a:pt x="11785" y="24930"/>
                </a:lnTo>
                <a:lnTo>
                  <a:pt x="11887" y="24803"/>
                </a:lnTo>
                <a:lnTo>
                  <a:pt x="11823" y="24066"/>
                </a:lnTo>
                <a:lnTo>
                  <a:pt x="12598" y="25438"/>
                </a:lnTo>
                <a:lnTo>
                  <a:pt x="12433" y="25438"/>
                </a:lnTo>
                <a:lnTo>
                  <a:pt x="11595" y="25311"/>
                </a:lnTo>
                <a:lnTo>
                  <a:pt x="10820" y="24930"/>
                </a:lnTo>
                <a:lnTo>
                  <a:pt x="10922" y="25438"/>
                </a:lnTo>
                <a:lnTo>
                  <a:pt x="12674" y="26962"/>
                </a:lnTo>
                <a:lnTo>
                  <a:pt x="13462" y="26581"/>
                </a:lnTo>
                <a:lnTo>
                  <a:pt x="13347" y="26073"/>
                </a:lnTo>
                <a:lnTo>
                  <a:pt x="13157" y="25438"/>
                </a:lnTo>
                <a:lnTo>
                  <a:pt x="13512" y="25806"/>
                </a:lnTo>
                <a:lnTo>
                  <a:pt x="13881" y="26276"/>
                </a:lnTo>
                <a:lnTo>
                  <a:pt x="13804" y="26047"/>
                </a:lnTo>
                <a:lnTo>
                  <a:pt x="13741" y="25679"/>
                </a:lnTo>
                <a:lnTo>
                  <a:pt x="13652" y="25222"/>
                </a:lnTo>
                <a:lnTo>
                  <a:pt x="14274" y="26162"/>
                </a:lnTo>
                <a:lnTo>
                  <a:pt x="13817" y="25361"/>
                </a:lnTo>
                <a:lnTo>
                  <a:pt x="14490" y="26390"/>
                </a:lnTo>
                <a:lnTo>
                  <a:pt x="14389" y="24968"/>
                </a:lnTo>
                <a:lnTo>
                  <a:pt x="13906" y="24218"/>
                </a:lnTo>
                <a:lnTo>
                  <a:pt x="13525" y="23837"/>
                </a:lnTo>
                <a:lnTo>
                  <a:pt x="13563" y="24726"/>
                </a:lnTo>
                <a:lnTo>
                  <a:pt x="13627" y="25006"/>
                </a:lnTo>
                <a:lnTo>
                  <a:pt x="13500" y="24765"/>
                </a:lnTo>
                <a:lnTo>
                  <a:pt x="12738" y="24841"/>
                </a:lnTo>
                <a:lnTo>
                  <a:pt x="13042" y="25234"/>
                </a:lnTo>
                <a:lnTo>
                  <a:pt x="12877" y="25438"/>
                </a:lnTo>
                <a:lnTo>
                  <a:pt x="12687" y="25438"/>
                </a:lnTo>
                <a:lnTo>
                  <a:pt x="12230" y="24422"/>
                </a:lnTo>
                <a:lnTo>
                  <a:pt x="11772" y="23926"/>
                </a:lnTo>
                <a:lnTo>
                  <a:pt x="11722" y="23787"/>
                </a:lnTo>
                <a:lnTo>
                  <a:pt x="11391" y="23025"/>
                </a:lnTo>
                <a:lnTo>
                  <a:pt x="12230" y="24422"/>
                </a:lnTo>
                <a:lnTo>
                  <a:pt x="12255" y="24066"/>
                </a:lnTo>
                <a:lnTo>
                  <a:pt x="12280" y="23787"/>
                </a:lnTo>
                <a:lnTo>
                  <a:pt x="12547" y="23660"/>
                </a:lnTo>
                <a:lnTo>
                  <a:pt x="13411" y="23152"/>
                </a:lnTo>
                <a:lnTo>
                  <a:pt x="13436" y="23025"/>
                </a:lnTo>
                <a:lnTo>
                  <a:pt x="13563" y="22517"/>
                </a:lnTo>
                <a:lnTo>
                  <a:pt x="13766" y="21755"/>
                </a:lnTo>
                <a:lnTo>
                  <a:pt x="14262" y="20358"/>
                </a:lnTo>
                <a:lnTo>
                  <a:pt x="15405" y="21755"/>
                </a:lnTo>
                <a:lnTo>
                  <a:pt x="15252" y="20866"/>
                </a:lnTo>
                <a:lnTo>
                  <a:pt x="15163" y="20612"/>
                </a:lnTo>
                <a:lnTo>
                  <a:pt x="15049" y="20358"/>
                </a:lnTo>
                <a:lnTo>
                  <a:pt x="14922" y="20104"/>
                </a:lnTo>
                <a:lnTo>
                  <a:pt x="14820" y="19723"/>
                </a:lnTo>
                <a:lnTo>
                  <a:pt x="14795" y="19469"/>
                </a:lnTo>
                <a:lnTo>
                  <a:pt x="14376" y="18630"/>
                </a:lnTo>
                <a:lnTo>
                  <a:pt x="14376" y="19088"/>
                </a:lnTo>
                <a:lnTo>
                  <a:pt x="13601" y="17640"/>
                </a:lnTo>
                <a:lnTo>
                  <a:pt x="13055" y="17945"/>
                </a:lnTo>
                <a:lnTo>
                  <a:pt x="12966" y="18618"/>
                </a:lnTo>
                <a:lnTo>
                  <a:pt x="13347" y="19342"/>
                </a:lnTo>
                <a:lnTo>
                  <a:pt x="13220" y="19215"/>
                </a:lnTo>
                <a:lnTo>
                  <a:pt x="12827" y="18567"/>
                </a:lnTo>
                <a:lnTo>
                  <a:pt x="12827" y="20104"/>
                </a:lnTo>
                <a:lnTo>
                  <a:pt x="12026" y="19596"/>
                </a:lnTo>
                <a:lnTo>
                  <a:pt x="11620" y="19342"/>
                </a:lnTo>
                <a:lnTo>
                  <a:pt x="11163" y="19596"/>
                </a:lnTo>
                <a:lnTo>
                  <a:pt x="10795" y="19469"/>
                </a:lnTo>
                <a:lnTo>
                  <a:pt x="10655" y="20104"/>
                </a:lnTo>
                <a:lnTo>
                  <a:pt x="11607" y="22517"/>
                </a:lnTo>
                <a:lnTo>
                  <a:pt x="10579" y="20866"/>
                </a:lnTo>
                <a:lnTo>
                  <a:pt x="10414" y="20612"/>
                </a:lnTo>
                <a:lnTo>
                  <a:pt x="10401" y="20866"/>
                </a:lnTo>
                <a:lnTo>
                  <a:pt x="10261" y="20612"/>
                </a:lnTo>
                <a:lnTo>
                  <a:pt x="10045" y="20104"/>
                </a:lnTo>
                <a:lnTo>
                  <a:pt x="9994" y="19977"/>
                </a:lnTo>
                <a:lnTo>
                  <a:pt x="10223" y="20358"/>
                </a:lnTo>
                <a:lnTo>
                  <a:pt x="10401" y="20866"/>
                </a:lnTo>
                <a:lnTo>
                  <a:pt x="10401" y="20586"/>
                </a:lnTo>
                <a:lnTo>
                  <a:pt x="10223" y="20104"/>
                </a:lnTo>
                <a:lnTo>
                  <a:pt x="10680" y="19723"/>
                </a:lnTo>
                <a:lnTo>
                  <a:pt x="10883" y="18580"/>
                </a:lnTo>
                <a:lnTo>
                  <a:pt x="10947" y="18199"/>
                </a:lnTo>
                <a:lnTo>
                  <a:pt x="11087" y="18148"/>
                </a:lnTo>
                <a:lnTo>
                  <a:pt x="10934" y="17437"/>
                </a:lnTo>
                <a:lnTo>
                  <a:pt x="11150" y="17818"/>
                </a:lnTo>
                <a:lnTo>
                  <a:pt x="11252" y="18097"/>
                </a:lnTo>
                <a:lnTo>
                  <a:pt x="11671" y="17945"/>
                </a:lnTo>
                <a:lnTo>
                  <a:pt x="11938" y="18453"/>
                </a:lnTo>
                <a:lnTo>
                  <a:pt x="12077" y="18707"/>
                </a:lnTo>
                <a:lnTo>
                  <a:pt x="11988" y="18453"/>
                </a:lnTo>
                <a:lnTo>
                  <a:pt x="12065" y="18618"/>
                </a:lnTo>
                <a:lnTo>
                  <a:pt x="12065" y="18453"/>
                </a:lnTo>
                <a:lnTo>
                  <a:pt x="12026" y="18199"/>
                </a:lnTo>
                <a:lnTo>
                  <a:pt x="12141" y="18326"/>
                </a:lnTo>
                <a:lnTo>
                  <a:pt x="12471" y="18961"/>
                </a:lnTo>
                <a:lnTo>
                  <a:pt x="12344" y="18618"/>
                </a:lnTo>
                <a:lnTo>
                  <a:pt x="12179" y="18199"/>
                </a:lnTo>
                <a:lnTo>
                  <a:pt x="12077" y="17945"/>
                </a:lnTo>
                <a:lnTo>
                  <a:pt x="12357" y="18453"/>
                </a:lnTo>
                <a:lnTo>
                  <a:pt x="12204" y="18148"/>
                </a:lnTo>
                <a:lnTo>
                  <a:pt x="12115" y="17945"/>
                </a:lnTo>
                <a:lnTo>
                  <a:pt x="11988" y="17614"/>
                </a:lnTo>
                <a:lnTo>
                  <a:pt x="12141" y="17856"/>
                </a:lnTo>
                <a:lnTo>
                  <a:pt x="12382" y="18453"/>
                </a:lnTo>
                <a:lnTo>
                  <a:pt x="12560" y="18453"/>
                </a:lnTo>
                <a:lnTo>
                  <a:pt x="12255" y="17945"/>
                </a:lnTo>
                <a:lnTo>
                  <a:pt x="12090" y="17564"/>
                </a:lnTo>
                <a:lnTo>
                  <a:pt x="12331" y="17945"/>
                </a:lnTo>
                <a:lnTo>
                  <a:pt x="12446" y="18199"/>
                </a:lnTo>
                <a:lnTo>
                  <a:pt x="12560" y="18453"/>
                </a:lnTo>
                <a:lnTo>
                  <a:pt x="12484" y="18707"/>
                </a:lnTo>
                <a:lnTo>
                  <a:pt x="12687" y="19215"/>
                </a:lnTo>
                <a:lnTo>
                  <a:pt x="12585" y="19050"/>
                </a:lnTo>
                <a:lnTo>
                  <a:pt x="12204" y="18872"/>
                </a:lnTo>
                <a:lnTo>
                  <a:pt x="12827" y="20104"/>
                </a:lnTo>
                <a:lnTo>
                  <a:pt x="12827" y="18567"/>
                </a:lnTo>
                <a:lnTo>
                  <a:pt x="12598" y="18199"/>
                </a:lnTo>
                <a:lnTo>
                  <a:pt x="12115" y="17437"/>
                </a:lnTo>
                <a:lnTo>
                  <a:pt x="12484" y="18199"/>
                </a:lnTo>
                <a:lnTo>
                  <a:pt x="12090" y="17437"/>
                </a:lnTo>
                <a:lnTo>
                  <a:pt x="11963" y="17183"/>
                </a:lnTo>
                <a:lnTo>
                  <a:pt x="12115" y="17437"/>
                </a:lnTo>
                <a:lnTo>
                  <a:pt x="12001" y="17183"/>
                </a:lnTo>
                <a:lnTo>
                  <a:pt x="12547" y="17437"/>
                </a:lnTo>
                <a:lnTo>
                  <a:pt x="12852" y="17310"/>
                </a:lnTo>
                <a:lnTo>
                  <a:pt x="12877" y="17183"/>
                </a:lnTo>
                <a:lnTo>
                  <a:pt x="12890" y="17056"/>
                </a:lnTo>
                <a:lnTo>
                  <a:pt x="12915" y="16929"/>
                </a:lnTo>
                <a:lnTo>
                  <a:pt x="13449" y="17348"/>
                </a:lnTo>
                <a:lnTo>
                  <a:pt x="13233" y="16929"/>
                </a:lnTo>
                <a:lnTo>
                  <a:pt x="13093" y="16675"/>
                </a:lnTo>
                <a:lnTo>
                  <a:pt x="12966" y="16154"/>
                </a:lnTo>
                <a:lnTo>
                  <a:pt x="12966" y="16014"/>
                </a:lnTo>
                <a:lnTo>
                  <a:pt x="13233" y="16548"/>
                </a:lnTo>
                <a:lnTo>
                  <a:pt x="13347" y="16776"/>
                </a:lnTo>
                <a:lnTo>
                  <a:pt x="13601" y="17360"/>
                </a:lnTo>
                <a:lnTo>
                  <a:pt x="13728" y="17564"/>
                </a:lnTo>
                <a:lnTo>
                  <a:pt x="13817" y="17818"/>
                </a:lnTo>
                <a:lnTo>
                  <a:pt x="14376" y="19088"/>
                </a:lnTo>
                <a:lnTo>
                  <a:pt x="14376" y="18630"/>
                </a:lnTo>
                <a:lnTo>
                  <a:pt x="13843" y="17564"/>
                </a:lnTo>
                <a:lnTo>
                  <a:pt x="14363" y="18453"/>
                </a:lnTo>
                <a:lnTo>
                  <a:pt x="14795" y="19469"/>
                </a:lnTo>
                <a:lnTo>
                  <a:pt x="14871" y="19342"/>
                </a:lnTo>
                <a:lnTo>
                  <a:pt x="15100" y="19215"/>
                </a:lnTo>
                <a:lnTo>
                  <a:pt x="15900" y="19532"/>
                </a:lnTo>
                <a:close/>
              </a:path>
              <a:path w="57150" h="34290">
                <a:moveTo>
                  <a:pt x="15951" y="33578"/>
                </a:moveTo>
                <a:lnTo>
                  <a:pt x="15760" y="33134"/>
                </a:lnTo>
                <a:lnTo>
                  <a:pt x="15621" y="32880"/>
                </a:lnTo>
                <a:lnTo>
                  <a:pt x="15544" y="32740"/>
                </a:lnTo>
                <a:lnTo>
                  <a:pt x="15722" y="33185"/>
                </a:lnTo>
                <a:lnTo>
                  <a:pt x="15862" y="33439"/>
                </a:lnTo>
                <a:lnTo>
                  <a:pt x="15951" y="33578"/>
                </a:lnTo>
                <a:close/>
              </a:path>
              <a:path w="57150" h="34290">
                <a:moveTo>
                  <a:pt x="16090" y="14935"/>
                </a:moveTo>
                <a:lnTo>
                  <a:pt x="15900" y="14516"/>
                </a:lnTo>
                <a:lnTo>
                  <a:pt x="15849" y="14389"/>
                </a:lnTo>
                <a:lnTo>
                  <a:pt x="15608" y="13881"/>
                </a:lnTo>
                <a:lnTo>
                  <a:pt x="15379" y="13373"/>
                </a:lnTo>
                <a:lnTo>
                  <a:pt x="15481" y="13881"/>
                </a:lnTo>
                <a:lnTo>
                  <a:pt x="15303" y="13627"/>
                </a:lnTo>
                <a:lnTo>
                  <a:pt x="14859" y="12865"/>
                </a:lnTo>
                <a:lnTo>
                  <a:pt x="15290" y="13868"/>
                </a:lnTo>
                <a:lnTo>
                  <a:pt x="15481" y="14389"/>
                </a:lnTo>
                <a:lnTo>
                  <a:pt x="14820" y="13627"/>
                </a:lnTo>
                <a:lnTo>
                  <a:pt x="14058" y="13754"/>
                </a:lnTo>
                <a:lnTo>
                  <a:pt x="13995" y="14808"/>
                </a:lnTo>
                <a:lnTo>
                  <a:pt x="14325" y="14846"/>
                </a:lnTo>
                <a:lnTo>
                  <a:pt x="14503" y="14516"/>
                </a:lnTo>
                <a:lnTo>
                  <a:pt x="14782" y="14897"/>
                </a:lnTo>
                <a:lnTo>
                  <a:pt x="14960" y="14808"/>
                </a:lnTo>
                <a:lnTo>
                  <a:pt x="15024" y="14516"/>
                </a:lnTo>
                <a:lnTo>
                  <a:pt x="15138" y="14706"/>
                </a:lnTo>
                <a:lnTo>
                  <a:pt x="15494" y="14516"/>
                </a:lnTo>
                <a:lnTo>
                  <a:pt x="15773" y="14833"/>
                </a:lnTo>
                <a:lnTo>
                  <a:pt x="15659" y="14516"/>
                </a:lnTo>
                <a:lnTo>
                  <a:pt x="16090" y="14935"/>
                </a:lnTo>
                <a:close/>
              </a:path>
              <a:path w="57150" h="34290">
                <a:moveTo>
                  <a:pt x="16294" y="33286"/>
                </a:moveTo>
                <a:lnTo>
                  <a:pt x="15963" y="32702"/>
                </a:lnTo>
                <a:lnTo>
                  <a:pt x="15849" y="32512"/>
                </a:lnTo>
                <a:lnTo>
                  <a:pt x="15887" y="32715"/>
                </a:lnTo>
                <a:lnTo>
                  <a:pt x="15913" y="33185"/>
                </a:lnTo>
                <a:lnTo>
                  <a:pt x="16294" y="33286"/>
                </a:lnTo>
                <a:close/>
              </a:path>
              <a:path w="57150" h="34290">
                <a:moveTo>
                  <a:pt x="16319" y="34112"/>
                </a:moveTo>
                <a:lnTo>
                  <a:pt x="15494" y="32245"/>
                </a:lnTo>
                <a:lnTo>
                  <a:pt x="15125" y="31584"/>
                </a:lnTo>
                <a:lnTo>
                  <a:pt x="15913" y="33401"/>
                </a:lnTo>
                <a:lnTo>
                  <a:pt x="16319" y="34112"/>
                </a:lnTo>
                <a:close/>
              </a:path>
              <a:path w="57150" h="34290">
                <a:moveTo>
                  <a:pt x="16370" y="17360"/>
                </a:moveTo>
                <a:lnTo>
                  <a:pt x="16217" y="17068"/>
                </a:lnTo>
                <a:lnTo>
                  <a:pt x="16154" y="17310"/>
                </a:lnTo>
                <a:lnTo>
                  <a:pt x="16370" y="17360"/>
                </a:lnTo>
                <a:close/>
              </a:path>
              <a:path w="57150" h="34290">
                <a:moveTo>
                  <a:pt x="16497" y="21107"/>
                </a:moveTo>
                <a:lnTo>
                  <a:pt x="16370" y="20891"/>
                </a:lnTo>
                <a:lnTo>
                  <a:pt x="16167" y="20548"/>
                </a:lnTo>
                <a:lnTo>
                  <a:pt x="16497" y="21107"/>
                </a:lnTo>
                <a:close/>
              </a:path>
              <a:path w="57150" h="34290">
                <a:moveTo>
                  <a:pt x="16510" y="21856"/>
                </a:moveTo>
                <a:lnTo>
                  <a:pt x="16281" y="21285"/>
                </a:lnTo>
                <a:lnTo>
                  <a:pt x="16129" y="21018"/>
                </a:lnTo>
                <a:lnTo>
                  <a:pt x="15976" y="20751"/>
                </a:lnTo>
                <a:lnTo>
                  <a:pt x="16205" y="21323"/>
                </a:lnTo>
                <a:lnTo>
                  <a:pt x="16357" y="21577"/>
                </a:lnTo>
                <a:lnTo>
                  <a:pt x="16510" y="21856"/>
                </a:lnTo>
                <a:close/>
              </a:path>
              <a:path w="57150" h="34290">
                <a:moveTo>
                  <a:pt x="16548" y="33528"/>
                </a:moveTo>
                <a:lnTo>
                  <a:pt x="16294" y="32880"/>
                </a:lnTo>
                <a:lnTo>
                  <a:pt x="16141" y="32600"/>
                </a:lnTo>
                <a:lnTo>
                  <a:pt x="15938" y="32258"/>
                </a:lnTo>
                <a:lnTo>
                  <a:pt x="16192" y="32893"/>
                </a:lnTo>
                <a:lnTo>
                  <a:pt x="16344" y="33172"/>
                </a:lnTo>
                <a:lnTo>
                  <a:pt x="16548" y="33528"/>
                </a:lnTo>
                <a:close/>
              </a:path>
              <a:path w="57150" h="34290">
                <a:moveTo>
                  <a:pt x="16586" y="25057"/>
                </a:moveTo>
                <a:lnTo>
                  <a:pt x="15722" y="23279"/>
                </a:lnTo>
                <a:lnTo>
                  <a:pt x="15570" y="22974"/>
                </a:lnTo>
                <a:lnTo>
                  <a:pt x="15633" y="23304"/>
                </a:lnTo>
                <a:lnTo>
                  <a:pt x="15468" y="23596"/>
                </a:lnTo>
                <a:lnTo>
                  <a:pt x="15405" y="23444"/>
                </a:lnTo>
                <a:lnTo>
                  <a:pt x="14617" y="22199"/>
                </a:lnTo>
                <a:lnTo>
                  <a:pt x="15405" y="23723"/>
                </a:lnTo>
                <a:lnTo>
                  <a:pt x="15506" y="23926"/>
                </a:lnTo>
                <a:lnTo>
                  <a:pt x="16281" y="25387"/>
                </a:lnTo>
                <a:lnTo>
                  <a:pt x="15709" y="24142"/>
                </a:lnTo>
                <a:lnTo>
                  <a:pt x="16586" y="25057"/>
                </a:lnTo>
                <a:close/>
              </a:path>
              <a:path w="57150" h="34290">
                <a:moveTo>
                  <a:pt x="17106" y="22059"/>
                </a:moveTo>
                <a:lnTo>
                  <a:pt x="16916" y="21615"/>
                </a:lnTo>
                <a:lnTo>
                  <a:pt x="16776" y="21361"/>
                </a:lnTo>
                <a:lnTo>
                  <a:pt x="16700" y="21221"/>
                </a:lnTo>
                <a:lnTo>
                  <a:pt x="16878" y="21666"/>
                </a:lnTo>
                <a:lnTo>
                  <a:pt x="17018" y="21920"/>
                </a:lnTo>
                <a:lnTo>
                  <a:pt x="17106" y="22059"/>
                </a:lnTo>
                <a:close/>
              </a:path>
              <a:path w="57150" h="34290">
                <a:moveTo>
                  <a:pt x="17246" y="16725"/>
                </a:moveTo>
                <a:lnTo>
                  <a:pt x="17132" y="15913"/>
                </a:lnTo>
                <a:lnTo>
                  <a:pt x="16649" y="15151"/>
                </a:lnTo>
                <a:lnTo>
                  <a:pt x="17094" y="15786"/>
                </a:lnTo>
                <a:lnTo>
                  <a:pt x="16687" y="15151"/>
                </a:lnTo>
                <a:lnTo>
                  <a:pt x="16446" y="14770"/>
                </a:lnTo>
                <a:lnTo>
                  <a:pt x="16598" y="15151"/>
                </a:lnTo>
                <a:lnTo>
                  <a:pt x="17246" y="16725"/>
                </a:lnTo>
                <a:close/>
              </a:path>
              <a:path w="57150" h="34290">
                <a:moveTo>
                  <a:pt x="17399" y="23152"/>
                </a:moveTo>
                <a:lnTo>
                  <a:pt x="16687" y="21691"/>
                </a:lnTo>
                <a:lnTo>
                  <a:pt x="16573" y="21463"/>
                </a:lnTo>
                <a:lnTo>
                  <a:pt x="16294" y="20916"/>
                </a:lnTo>
                <a:lnTo>
                  <a:pt x="16294" y="21221"/>
                </a:lnTo>
                <a:lnTo>
                  <a:pt x="16764" y="22047"/>
                </a:lnTo>
                <a:lnTo>
                  <a:pt x="17399" y="23152"/>
                </a:lnTo>
                <a:close/>
              </a:path>
              <a:path w="57150" h="34290">
                <a:moveTo>
                  <a:pt x="17602" y="17462"/>
                </a:moveTo>
                <a:lnTo>
                  <a:pt x="17538" y="17132"/>
                </a:lnTo>
                <a:lnTo>
                  <a:pt x="17284" y="16802"/>
                </a:lnTo>
                <a:lnTo>
                  <a:pt x="16484" y="15684"/>
                </a:lnTo>
                <a:lnTo>
                  <a:pt x="16395" y="15405"/>
                </a:lnTo>
                <a:lnTo>
                  <a:pt x="16281" y="15125"/>
                </a:lnTo>
                <a:lnTo>
                  <a:pt x="16090" y="14935"/>
                </a:lnTo>
                <a:lnTo>
                  <a:pt x="16306" y="15405"/>
                </a:lnTo>
                <a:lnTo>
                  <a:pt x="16154" y="15214"/>
                </a:lnTo>
                <a:lnTo>
                  <a:pt x="15773" y="14833"/>
                </a:lnTo>
                <a:lnTo>
                  <a:pt x="16090" y="15659"/>
                </a:lnTo>
                <a:lnTo>
                  <a:pt x="15836" y="15786"/>
                </a:lnTo>
                <a:lnTo>
                  <a:pt x="15138" y="14706"/>
                </a:lnTo>
                <a:lnTo>
                  <a:pt x="15138" y="14897"/>
                </a:lnTo>
                <a:lnTo>
                  <a:pt x="15367" y="15659"/>
                </a:lnTo>
                <a:lnTo>
                  <a:pt x="15608" y="16205"/>
                </a:lnTo>
                <a:lnTo>
                  <a:pt x="15570" y="15913"/>
                </a:lnTo>
                <a:lnTo>
                  <a:pt x="16217" y="17068"/>
                </a:lnTo>
                <a:lnTo>
                  <a:pt x="16217" y="16548"/>
                </a:lnTo>
                <a:lnTo>
                  <a:pt x="16510" y="17056"/>
                </a:lnTo>
                <a:lnTo>
                  <a:pt x="16675" y="17272"/>
                </a:lnTo>
                <a:lnTo>
                  <a:pt x="16560" y="16598"/>
                </a:lnTo>
                <a:lnTo>
                  <a:pt x="16433" y="16294"/>
                </a:lnTo>
                <a:lnTo>
                  <a:pt x="16344" y="15913"/>
                </a:lnTo>
                <a:lnTo>
                  <a:pt x="16306" y="15786"/>
                </a:lnTo>
                <a:lnTo>
                  <a:pt x="16319" y="15633"/>
                </a:lnTo>
                <a:lnTo>
                  <a:pt x="17081" y="17487"/>
                </a:lnTo>
                <a:lnTo>
                  <a:pt x="17246" y="17691"/>
                </a:lnTo>
                <a:lnTo>
                  <a:pt x="17449" y="17843"/>
                </a:lnTo>
                <a:lnTo>
                  <a:pt x="17513" y="17564"/>
                </a:lnTo>
                <a:close/>
              </a:path>
              <a:path w="57150" h="34290">
                <a:moveTo>
                  <a:pt x="17627" y="19088"/>
                </a:moveTo>
                <a:lnTo>
                  <a:pt x="16725" y="17373"/>
                </a:lnTo>
                <a:lnTo>
                  <a:pt x="16510" y="17056"/>
                </a:lnTo>
                <a:lnTo>
                  <a:pt x="16687" y="17437"/>
                </a:lnTo>
                <a:lnTo>
                  <a:pt x="16370" y="17360"/>
                </a:lnTo>
                <a:lnTo>
                  <a:pt x="16535" y="17691"/>
                </a:lnTo>
                <a:lnTo>
                  <a:pt x="15671" y="17691"/>
                </a:lnTo>
                <a:lnTo>
                  <a:pt x="15748" y="17907"/>
                </a:lnTo>
                <a:lnTo>
                  <a:pt x="15621" y="17691"/>
                </a:lnTo>
                <a:lnTo>
                  <a:pt x="15303" y="17691"/>
                </a:lnTo>
                <a:lnTo>
                  <a:pt x="15938" y="19532"/>
                </a:lnTo>
                <a:lnTo>
                  <a:pt x="16217" y="18453"/>
                </a:lnTo>
                <a:lnTo>
                  <a:pt x="16510" y="18199"/>
                </a:lnTo>
                <a:lnTo>
                  <a:pt x="16802" y="17945"/>
                </a:lnTo>
                <a:lnTo>
                  <a:pt x="17627" y="19088"/>
                </a:lnTo>
                <a:close/>
              </a:path>
              <a:path w="57150" h="34290">
                <a:moveTo>
                  <a:pt x="17805" y="19088"/>
                </a:moveTo>
                <a:lnTo>
                  <a:pt x="16560" y="16598"/>
                </a:lnTo>
                <a:lnTo>
                  <a:pt x="16789" y="17233"/>
                </a:lnTo>
                <a:lnTo>
                  <a:pt x="16916" y="17526"/>
                </a:lnTo>
                <a:lnTo>
                  <a:pt x="17030" y="17691"/>
                </a:lnTo>
                <a:lnTo>
                  <a:pt x="17145" y="17818"/>
                </a:lnTo>
                <a:lnTo>
                  <a:pt x="17221" y="18072"/>
                </a:lnTo>
                <a:lnTo>
                  <a:pt x="17805" y="19088"/>
                </a:lnTo>
                <a:close/>
              </a:path>
              <a:path w="57150" h="34290">
                <a:moveTo>
                  <a:pt x="17970" y="17729"/>
                </a:moveTo>
                <a:lnTo>
                  <a:pt x="17856" y="17360"/>
                </a:lnTo>
                <a:lnTo>
                  <a:pt x="17970" y="17729"/>
                </a:lnTo>
                <a:close/>
              </a:path>
              <a:path w="57150" h="34290">
                <a:moveTo>
                  <a:pt x="17983" y="17195"/>
                </a:moveTo>
                <a:lnTo>
                  <a:pt x="17818" y="16903"/>
                </a:lnTo>
                <a:lnTo>
                  <a:pt x="17818" y="17145"/>
                </a:lnTo>
                <a:lnTo>
                  <a:pt x="17983" y="17195"/>
                </a:lnTo>
                <a:close/>
              </a:path>
              <a:path w="57150" h="34290">
                <a:moveTo>
                  <a:pt x="18999" y="17741"/>
                </a:moveTo>
                <a:lnTo>
                  <a:pt x="18872" y="17526"/>
                </a:lnTo>
                <a:lnTo>
                  <a:pt x="18669" y="17183"/>
                </a:lnTo>
                <a:lnTo>
                  <a:pt x="18999" y="17741"/>
                </a:lnTo>
                <a:close/>
              </a:path>
              <a:path w="57150" h="34290">
                <a:moveTo>
                  <a:pt x="19151" y="18262"/>
                </a:moveTo>
                <a:lnTo>
                  <a:pt x="18961" y="17818"/>
                </a:lnTo>
                <a:lnTo>
                  <a:pt x="18821" y="17564"/>
                </a:lnTo>
                <a:lnTo>
                  <a:pt x="18745" y="17424"/>
                </a:lnTo>
                <a:lnTo>
                  <a:pt x="18923" y="17868"/>
                </a:lnTo>
                <a:lnTo>
                  <a:pt x="19062" y="18122"/>
                </a:lnTo>
                <a:lnTo>
                  <a:pt x="19151" y="18262"/>
                </a:lnTo>
                <a:close/>
              </a:path>
              <a:path w="57150" h="34290">
                <a:moveTo>
                  <a:pt x="19265" y="19583"/>
                </a:moveTo>
                <a:lnTo>
                  <a:pt x="18516" y="17259"/>
                </a:lnTo>
                <a:lnTo>
                  <a:pt x="18186" y="17259"/>
                </a:lnTo>
                <a:lnTo>
                  <a:pt x="17983" y="17195"/>
                </a:lnTo>
                <a:lnTo>
                  <a:pt x="18059" y="17691"/>
                </a:lnTo>
                <a:lnTo>
                  <a:pt x="19265" y="19583"/>
                </a:lnTo>
                <a:close/>
              </a:path>
              <a:path w="57150" h="34290">
                <a:moveTo>
                  <a:pt x="20231" y="20434"/>
                </a:moveTo>
                <a:lnTo>
                  <a:pt x="19850" y="19748"/>
                </a:lnTo>
                <a:lnTo>
                  <a:pt x="19773" y="19621"/>
                </a:lnTo>
                <a:lnTo>
                  <a:pt x="19799" y="19761"/>
                </a:lnTo>
                <a:lnTo>
                  <a:pt x="19735" y="20078"/>
                </a:lnTo>
                <a:lnTo>
                  <a:pt x="20231" y="20434"/>
                </a:lnTo>
                <a:close/>
              </a:path>
              <a:path w="57150" h="34290">
                <a:moveTo>
                  <a:pt x="20447" y="17843"/>
                </a:moveTo>
                <a:lnTo>
                  <a:pt x="20193" y="17195"/>
                </a:lnTo>
                <a:lnTo>
                  <a:pt x="20040" y="16916"/>
                </a:lnTo>
                <a:lnTo>
                  <a:pt x="19837" y="16573"/>
                </a:lnTo>
                <a:lnTo>
                  <a:pt x="20091" y="17208"/>
                </a:lnTo>
                <a:lnTo>
                  <a:pt x="20243" y="17487"/>
                </a:lnTo>
                <a:lnTo>
                  <a:pt x="20447" y="17843"/>
                </a:lnTo>
                <a:close/>
              </a:path>
              <a:path w="57150" h="34290">
                <a:moveTo>
                  <a:pt x="20523" y="19316"/>
                </a:moveTo>
                <a:lnTo>
                  <a:pt x="20066" y="17945"/>
                </a:lnTo>
                <a:lnTo>
                  <a:pt x="20256" y="18148"/>
                </a:lnTo>
                <a:lnTo>
                  <a:pt x="19989" y="17462"/>
                </a:lnTo>
                <a:lnTo>
                  <a:pt x="19723" y="16802"/>
                </a:lnTo>
                <a:lnTo>
                  <a:pt x="19570" y="16421"/>
                </a:lnTo>
                <a:lnTo>
                  <a:pt x="19443" y="16548"/>
                </a:lnTo>
                <a:lnTo>
                  <a:pt x="19265" y="16306"/>
                </a:lnTo>
                <a:lnTo>
                  <a:pt x="19367" y="16598"/>
                </a:lnTo>
                <a:lnTo>
                  <a:pt x="19050" y="16751"/>
                </a:lnTo>
                <a:lnTo>
                  <a:pt x="18884" y="16586"/>
                </a:lnTo>
                <a:lnTo>
                  <a:pt x="18415" y="16141"/>
                </a:lnTo>
                <a:lnTo>
                  <a:pt x="18034" y="15773"/>
                </a:lnTo>
                <a:lnTo>
                  <a:pt x="17716" y="16141"/>
                </a:lnTo>
                <a:lnTo>
                  <a:pt x="17068" y="15252"/>
                </a:lnTo>
                <a:lnTo>
                  <a:pt x="17335" y="16052"/>
                </a:lnTo>
                <a:lnTo>
                  <a:pt x="17818" y="16903"/>
                </a:lnTo>
                <a:lnTo>
                  <a:pt x="17856" y="16624"/>
                </a:lnTo>
                <a:lnTo>
                  <a:pt x="18288" y="16586"/>
                </a:lnTo>
                <a:lnTo>
                  <a:pt x="18618" y="16827"/>
                </a:lnTo>
                <a:lnTo>
                  <a:pt x="19316" y="16802"/>
                </a:lnTo>
                <a:lnTo>
                  <a:pt x="18973" y="16827"/>
                </a:lnTo>
                <a:lnTo>
                  <a:pt x="18910" y="17259"/>
                </a:lnTo>
                <a:lnTo>
                  <a:pt x="19151" y="18237"/>
                </a:lnTo>
                <a:lnTo>
                  <a:pt x="19329" y="17729"/>
                </a:lnTo>
                <a:lnTo>
                  <a:pt x="19494" y="17881"/>
                </a:lnTo>
                <a:lnTo>
                  <a:pt x="19659" y="17729"/>
                </a:lnTo>
                <a:lnTo>
                  <a:pt x="19659" y="17462"/>
                </a:lnTo>
                <a:lnTo>
                  <a:pt x="20104" y="18567"/>
                </a:lnTo>
                <a:lnTo>
                  <a:pt x="19951" y="18326"/>
                </a:lnTo>
                <a:lnTo>
                  <a:pt x="20523" y="19316"/>
                </a:lnTo>
                <a:close/>
              </a:path>
              <a:path w="57150" h="34290">
                <a:moveTo>
                  <a:pt x="20916" y="18694"/>
                </a:moveTo>
                <a:lnTo>
                  <a:pt x="20535" y="18021"/>
                </a:lnTo>
                <a:lnTo>
                  <a:pt x="20294" y="17602"/>
                </a:lnTo>
                <a:lnTo>
                  <a:pt x="20396" y="18110"/>
                </a:lnTo>
                <a:lnTo>
                  <a:pt x="20510" y="18681"/>
                </a:lnTo>
                <a:lnTo>
                  <a:pt x="20916" y="18694"/>
                </a:lnTo>
                <a:close/>
              </a:path>
              <a:path w="57150" h="34290">
                <a:moveTo>
                  <a:pt x="20980" y="17310"/>
                </a:moveTo>
                <a:lnTo>
                  <a:pt x="20599" y="16624"/>
                </a:lnTo>
                <a:lnTo>
                  <a:pt x="20523" y="16497"/>
                </a:lnTo>
                <a:lnTo>
                  <a:pt x="20548" y="16637"/>
                </a:lnTo>
                <a:lnTo>
                  <a:pt x="20497" y="16954"/>
                </a:lnTo>
                <a:lnTo>
                  <a:pt x="20980" y="17310"/>
                </a:lnTo>
                <a:close/>
              </a:path>
              <a:path w="57150" h="34290">
                <a:moveTo>
                  <a:pt x="21501" y="19342"/>
                </a:moveTo>
                <a:lnTo>
                  <a:pt x="21247" y="18694"/>
                </a:lnTo>
                <a:lnTo>
                  <a:pt x="21094" y="18415"/>
                </a:lnTo>
                <a:lnTo>
                  <a:pt x="20891" y="18072"/>
                </a:lnTo>
                <a:lnTo>
                  <a:pt x="21145" y="18719"/>
                </a:lnTo>
                <a:lnTo>
                  <a:pt x="21501" y="19342"/>
                </a:lnTo>
                <a:close/>
              </a:path>
              <a:path w="57150" h="34290">
                <a:moveTo>
                  <a:pt x="21818" y="20967"/>
                </a:moveTo>
                <a:lnTo>
                  <a:pt x="21424" y="20281"/>
                </a:lnTo>
                <a:lnTo>
                  <a:pt x="21310" y="20078"/>
                </a:lnTo>
                <a:lnTo>
                  <a:pt x="21361" y="20307"/>
                </a:lnTo>
                <a:lnTo>
                  <a:pt x="21272" y="20561"/>
                </a:lnTo>
                <a:lnTo>
                  <a:pt x="20891" y="19888"/>
                </a:lnTo>
                <a:lnTo>
                  <a:pt x="20675" y="19519"/>
                </a:lnTo>
                <a:lnTo>
                  <a:pt x="20675" y="19989"/>
                </a:lnTo>
                <a:lnTo>
                  <a:pt x="20688" y="20535"/>
                </a:lnTo>
                <a:lnTo>
                  <a:pt x="21412" y="20802"/>
                </a:lnTo>
                <a:lnTo>
                  <a:pt x="21818" y="20967"/>
                </a:lnTo>
                <a:close/>
              </a:path>
              <a:path w="57150" h="34290">
                <a:moveTo>
                  <a:pt x="44246" y="7759"/>
                </a:moveTo>
                <a:lnTo>
                  <a:pt x="43954" y="8089"/>
                </a:lnTo>
                <a:lnTo>
                  <a:pt x="44119" y="8343"/>
                </a:lnTo>
                <a:lnTo>
                  <a:pt x="44196" y="8089"/>
                </a:lnTo>
                <a:lnTo>
                  <a:pt x="44246" y="7759"/>
                </a:lnTo>
                <a:close/>
              </a:path>
              <a:path w="57150" h="34290">
                <a:moveTo>
                  <a:pt x="44361" y="16535"/>
                </a:moveTo>
                <a:lnTo>
                  <a:pt x="44005" y="15963"/>
                </a:lnTo>
                <a:lnTo>
                  <a:pt x="43891" y="15773"/>
                </a:lnTo>
                <a:lnTo>
                  <a:pt x="43865" y="16014"/>
                </a:lnTo>
                <a:lnTo>
                  <a:pt x="43700" y="16586"/>
                </a:lnTo>
                <a:lnTo>
                  <a:pt x="44361" y="16535"/>
                </a:lnTo>
                <a:close/>
              </a:path>
              <a:path w="57150" h="34290">
                <a:moveTo>
                  <a:pt x="45529" y="1511"/>
                </a:moveTo>
                <a:close/>
              </a:path>
              <a:path w="57150" h="34290">
                <a:moveTo>
                  <a:pt x="45593" y="16179"/>
                </a:moveTo>
                <a:lnTo>
                  <a:pt x="45326" y="15265"/>
                </a:lnTo>
                <a:lnTo>
                  <a:pt x="44691" y="14236"/>
                </a:lnTo>
                <a:lnTo>
                  <a:pt x="45402" y="15875"/>
                </a:lnTo>
                <a:lnTo>
                  <a:pt x="45593" y="16179"/>
                </a:lnTo>
                <a:close/>
              </a:path>
              <a:path w="57150" h="34290">
                <a:moveTo>
                  <a:pt x="45935" y="16078"/>
                </a:moveTo>
                <a:lnTo>
                  <a:pt x="45758" y="15392"/>
                </a:lnTo>
                <a:lnTo>
                  <a:pt x="45593" y="15125"/>
                </a:lnTo>
                <a:lnTo>
                  <a:pt x="45377" y="14782"/>
                </a:lnTo>
                <a:lnTo>
                  <a:pt x="45554" y="15468"/>
                </a:lnTo>
                <a:lnTo>
                  <a:pt x="45720" y="15735"/>
                </a:lnTo>
                <a:lnTo>
                  <a:pt x="45935" y="16078"/>
                </a:lnTo>
                <a:close/>
              </a:path>
              <a:path w="57150" h="34290">
                <a:moveTo>
                  <a:pt x="47929" y="6743"/>
                </a:moveTo>
                <a:lnTo>
                  <a:pt x="47764" y="6146"/>
                </a:lnTo>
                <a:lnTo>
                  <a:pt x="47599" y="5880"/>
                </a:lnTo>
                <a:lnTo>
                  <a:pt x="47434" y="5613"/>
                </a:lnTo>
                <a:lnTo>
                  <a:pt x="47612" y="6210"/>
                </a:lnTo>
                <a:lnTo>
                  <a:pt x="47764" y="6477"/>
                </a:lnTo>
                <a:lnTo>
                  <a:pt x="47929" y="6743"/>
                </a:lnTo>
                <a:close/>
              </a:path>
              <a:path w="57150" h="34290">
                <a:moveTo>
                  <a:pt x="50076" y="15684"/>
                </a:moveTo>
                <a:lnTo>
                  <a:pt x="49936" y="15214"/>
                </a:lnTo>
                <a:lnTo>
                  <a:pt x="49784" y="14973"/>
                </a:lnTo>
                <a:lnTo>
                  <a:pt x="49695" y="14833"/>
                </a:lnTo>
                <a:lnTo>
                  <a:pt x="49847" y="15303"/>
                </a:lnTo>
                <a:lnTo>
                  <a:pt x="49987" y="15544"/>
                </a:lnTo>
                <a:lnTo>
                  <a:pt x="50076" y="15684"/>
                </a:lnTo>
                <a:close/>
              </a:path>
              <a:path w="57150" h="34290">
                <a:moveTo>
                  <a:pt x="50838" y="15176"/>
                </a:moveTo>
                <a:lnTo>
                  <a:pt x="50482" y="14605"/>
                </a:lnTo>
                <a:lnTo>
                  <a:pt x="50368" y="14427"/>
                </a:lnTo>
                <a:lnTo>
                  <a:pt x="50342" y="14655"/>
                </a:lnTo>
                <a:lnTo>
                  <a:pt x="50177" y="15214"/>
                </a:lnTo>
                <a:lnTo>
                  <a:pt x="49834" y="14287"/>
                </a:lnTo>
                <a:lnTo>
                  <a:pt x="49428" y="13614"/>
                </a:lnTo>
                <a:lnTo>
                  <a:pt x="50101" y="15494"/>
                </a:lnTo>
                <a:lnTo>
                  <a:pt x="50533" y="16179"/>
                </a:lnTo>
                <a:lnTo>
                  <a:pt x="50177" y="15227"/>
                </a:lnTo>
                <a:lnTo>
                  <a:pt x="50838" y="15176"/>
                </a:lnTo>
                <a:close/>
              </a:path>
              <a:path w="57150" h="34290">
                <a:moveTo>
                  <a:pt x="51193" y="15367"/>
                </a:moveTo>
                <a:lnTo>
                  <a:pt x="51015" y="14681"/>
                </a:lnTo>
                <a:lnTo>
                  <a:pt x="50850" y="14414"/>
                </a:lnTo>
                <a:lnTo>
                  <a:pt x="50647" y="14071"/>
                </a:lnTo>
                <a:lnTo>
                  <a:pt x="50812" y="14757"/>
                </a:lnTo>
                <a:lnTo>
                  <a:pt x="50977" y="15024"/>
                </a:lnTo>
                <a:lnTo>
                  <a:pt x="51193" y="15367"/>
                </a:lnTo>
                <a:close/>
              </a:path>
              <a:path w="57150" h="34290">
                <a:moveTo>
                  <a:pt x="51790" y="5397"/>
                </a:moveTo>
                <a:lnTo>
                  <a:pt x="51612" y="4800"/>
                </a:lnTo>
                <a:lnTo>
                  <a:pt x="51460" y="4546"/>
                </a:lnTo>
                <a:lnTo>
                  <a:pt x="51295" y="4279"/>
                </a:lnTo>
                <a:lnTo>
                  <a:pt x="51473" y="4876"/>
                </a:lnTo>
                <a:lnTo>
                  <a:pt x="51625" y="5143"/>
                </a:lnTo>
                <a:lnTo>
                  <a:pt x="51790" y="5397"/>
                </a:lnTo>
                <a:close/>
              </a:path>
              <a:path w="57150" h="34290">
                <a:moveTo>
                  <a:pt x="51968" y="6896"/>
                </a:moveTo>
                <a:lnTo>
                  <a:pt x="51358" y="5346"/>
                </a:lnTo>
                <a:lnTo>
                  <a:pt x="50838" y="4330"/>
                </a:lnTo>
                <a:lnTo>
                  <a:pt x="50685" y="4800"/>
                </a:lnTo>
                <a:lnTo>
                  <a:pt x="51396" y="5943"/>
                </a:lnTo>
                <a:lnTo>
                  <a:pt x="51968" y="6896"/>
                </a:lnTo>
                <a:close/>
              </a:path>
              <a:path w="57150" h="34290">
                <a:moveTo>
                  <a:pt x="52552" y="3568"/>
                </a:moveTo>
                <a:lnTo>
                  <a:pt x="52425" y="3352"/>
                </a:lnTo>
                <a:lnTo>
                  <a:pt x="52222" y="3009"/>
                </a:lnTo>
                <a:lnTo>
                  <a:pt x="52552" y="3568"/>
                </a:lnTo>
                <a:close/>
              </a:path>
              <a:path w="57150" h="34290">
                <a:moveTo>
                  <a:pt x="52870" y="3987"/>
                </a:moveTo>
                <a:lnTo>
                  <a:pt x="52730" y="3517"/>
                </a:lnTo>
                <a:lnTo>
                  <a:pt x="52578" y="3276"/>
                </a:lnTo>
                <a:lnTo>
                  <a:pt x="52489" y="3136"/>
                </a:lnTo>
                <a:lnTo>
                  <a:pt x="52641" y="3606"/>
                </a:lnTo>
                <a:lnTo>
                  <a:pt x="52781" y="3848"/>
                </a:lnTo>
                <a:lnTo>
                  <a:pt x="52870" y="3987"/>
                </a:lnTo>
                <a:close/>
              </a:path>
              <a:path w="57150" h="34290">
                <a:moveTo>
                  <a:pt x="53124" y="4025"/>
                </a:moveTo>
                <a:lnTo>
                  <a:pt x="52959" y="3429"/>
                </a:lnTo>
                <a:lnTo>
                  <a:pt x="52793" y="3162"/>
                </a:lnTo>
                <a:lnTo>
                  <a:pt x="52628" y="2895"/>
                </a:lnTo>
                <a:lnTo>
                  <a:pt x="52806" y="3492"/>
                </a:lnTo>
                <a:lnTo>
                  <a:pt x="52959" y="3759"/>
                </a:lnTo>
                <a:lnTo>
                  <a:pt x="53124" y="4025"/>
                </a:lnTo>
                <a:close/>
              </a:path>
              <a:path w="57150" h="34290">
                <a:moveTo>
                  <a:pt x="53276" y="4991"/>
                </a:moveTo>
                <a:lnTo>
                  <a:pt x="52628" y="3924"/>
                </a:lnTo>
                <a:lnTo>
                  <a:pt x="52349" y="3479"/>
                </a:lnTo>
                <a:lnTo>
                  <a:pt x="52197" y="4140"/>
                </a:lnTo>
                <a:lnTo>
                  <a:pt x="51917" y="4508"/>
                </a:lnTo>
                <a:lnTo>
                  <a:pt x="51828" y="4356"/>
                </a:lnTo>
                <a:lnTo>
                  <a:pt x="51739" y="4216"/>
                </a:lnTo>
                <a:lnTo>
                  <a:pt x="51841" y="4597"/>
                </a:lnTo>
                <a:lnTo>
                  <a:pt x="51714" y="4406"/>
                </a:lnTo>
                <a:lnTo>
                  <a:pt x="51092" y="3378"/>
                </a:lnTo>
                <a:lnTo>
                  <a:pt x="51790" y="5016"/>
                </a:lnTo>
                <a:lnTo>
                  <a:pt x="51981" y="5321"/>
                </a:lnTo>
                <a:lnTo>
                  <a:pt x="51790" y="4686"/>
                </a:lnTo>
                <a:lnTo>
                  <a:pt x="52120" y="5067"/>
                </a:lnTo>
                <a:lnTo>
                  <a:pt x="52006" y="4724"/>
                </a:lnTo>
                <a:lnTo>
                  <a:pt x="53276" y="4991"/>
                </a:lnTo>
                <a:close/>
              </a:path>
              <a:path w="57150" h="34290">
                <a:moveTo>
                  <a:pt x="54216" y="2705"/>
                </a:moveTo>
                <a:lnTo>
                  <a:pt x="54089" y="2489"/>
                </a:lnTo>
                <a:lnTo>
                  <a:pt x="53886" y="2146"/>
                </a:lnTo>
                <a:lnTo>
                  <a:pt x="54216" y="2705"/>
                </a:lnTo>
                <a:close/>
              </a:path>
              <a:path w="57150" h="34290">
                <a:moveTo>
                  <a:pt x="54254" y="139"/>
                </a:moveTo>
                <a:lnTo>
                  <a:pt x="54190" y="0"/>
                </a:lnTo>
                <a:lnTo>
                  <a:pt x="49898" y="0"/>
                </a:lnTo>
                <a:lnTo>
                  <a:pt x="50152" y="520"/>
                </a:lnTo>
                <a:lnTo>
                  <a:pt x="48323" y="50"/>
                </a:lnTo>
                <a:lnTo>
                  <a:pt x="47421" y="520"/>
                </a:lnTo>
                <a:lnTo>
                  <a:pt x="46748" y="622"/>
                </a:lnTo>
                <a:lnTo>
                  <a:pt x="46418" y="1003"/>
                </a:lnTo>
                <a:lnTo>
                  <a:pt x="46291" y="1536"/>
                </a:lnTo>
                <a:lnTo>
                  <a:pt x="46951" y="3911"/>
                </a:lnTo>
                <a:lnTo>
                  <a:pt x="46164" y="2895"/>
                </a:lnTo>
                <a:lnTo>
                  <a:pt x="45796" y="2413"/>
                </a:lnTo>
                <a:lnTo>
                  <a:pt x="45504" y="2032"/>
                </a:lnTo>
                <a:lnTo>
                  <a:pt x="45466" y="1536"/>
                </a:lnTo>
                <a:lnTo>
                  <a:pt x="45466" y="2413"/>
                </a:lnTo>
                <a:lnTo>
                  <a:pt x="45212" y="1981"/>
                </a:lnTo>
                <a:lnTo>
                  <a:pt x="45085" y="1549"/>
                </a:lnTo>
                <a:lnTo>
                  <a:pt x="45326" y="1943"/>
                </a:lnTo>
                <a:lnTo>
                  <a:pt x="45466" y="2413"/>
                </a:lnTo>
                <a:lnTo>
                  <a:pt x="45466" y="1536"/>
                </a:lnTo>
                <a:lnTo>
                  <a:pt x="46342" y="1003"/>
                </a:lnTo>
                <a:lnTo>
                  <a:pt x="46939" y="38"/>
                </a:lnTo>
                <a:lnTo>
                  <a:pt x="44919" y="0"/>
                </a:lnTo>
                <a:lnTo>
                  <a:pt x="44081" y="0"/>
                </a:lnTo>
                <a:lnTo>
                  <a:pt x="44424" y="952"/>
                </a:lnTo>
                <a:lnTo>
                  <a:pt x="44069" y="381"/>
                </a:lnTo>
                <a:lnTo>
                  <a:pt x="43903" y="0"/>
                </a:lnTo>
                <a:lnTo>
                  <a:pt x="42862" y="0"/>
                </a:lnTo>
                <a:lnTo>
                  <a:pt x="42976" y="241"/>
                </a:lnTo>
                <a:lnTo>
                  <a:pt x="43218" y="1054"/>
                </a:lnTo>
                <a:lnTo>
                  <a:pt x="43027" y="736"/>
                </a:lnTo>
                <a:lnTo>
                  <a:pt x="42697" y="0"/>
                </a:lnTo>
                <a:lnTo>
                  <a:pt x="42519" y="0"/>
                </a:lnTo>
                <a:lnTo>
                  <a:pt x="42837" y="520"/>
                </a:lnTo>
                <a:lnTo>
                  <a:pt x="43040" y="1219"/>
                </a:lnTo>
                <a:lnTo>
                  <a:pt x="42951" y="1092"/>
                </a:lnTo>
                <a:lnTo>
                  <a:pt x="42735" y="736"/>
                </a:lnTo>
                <a:lnTo>
                  <a:pt x="42633" y="520"/>
                </a:lnTo>
                <a:lnTo>
                  <a:pt x="42545" y="165"/>
                </a:lnTo>
                <a:lnTo>
                  <a:pt x="42494" y="0"/>
                </a:lnTo>
                <a:lnTo>
                  <a:pt x="42456" y="2895"/>
                </a:lnTo>
                <a:lnTo>
                  <a:pt x="42151" y="2413"/>
                </a:lnTo>
                <a:lnTo>
                  <a:pt x="42049" y="2209"/>
                </a:lnTo>
                <a:lnTo>
                  <a:pt x="41897" y="1600"/>
                </a:lnTo>
                <a:lnTo>
                  <a:pt x="42278" y="2209"/>
                </a:lnTo>
                <a:lnTo>
                  <a:pt x="42456" y="2895"/>
                </a:lnTo>
                <a:lnTo>
                  <a:pt x="42456" y="0"/>
                </a:lnTo>
                <a:lnTo>
                  <a:pt x="40906" y="0"/>
                </a:lnTo>
                <a:lnTo>
                  <a:pt x="40322" y="0"/>
                </a:lnTo>
                <a:lnTo>
                  <a:pt x="40322" y="1016"/>
                </a:lnTo>
                <a:lnTo>
                  <a:pt x="40182" y="800"/>
                </a:lnTo>
                <a:lnTo>
                  <a:pt x="40182" y="1092"/>
                </a:lnTo>
                <a:lnTo>
                  <a:pt x="39954" y="736"/>
                </a:lnTo>
                <a:lnTo>
                  <a:pt x="39801" y="241"/>
                </a:lnTo>
                <a:lnTo>
                  <a:pt x="40055" y="711"/>
                </a:lnTo>
                <a:lnTo>
                  <a:pt x="40182" y="1092"/>
                </a:lnTo>
                <a:lnTo>
                  <a:pt x="40182" y="800"/>
                </a:lnTo>
                <a:lnTo>
                  <a:pt x="40055" y="520"/>
                </a:lnTo>
                <a:lnTo>
                  <a:pt x="39966" y="241"/>
                </a:lnTo>
                <a:lnTo>
                  <a:pt x="40195" y="609"/>
                </a:lnTo>
                <a:lnTo>
                  <a:pt x="40322" y="1016"/>
                </a:lnTo>
                <a:lnTo>
                  <a:pt x="40322" y="0"/>
                </a:lnTo>
                <a:lnTo>
                  <a:pt x="35521" y="0"/>
                </a:lnTo>
                <a:lnTo>
                  <a:pt x="40894" y="10579"/>
                </a:lnTo>
                <a:lnTo>
                  <a:pt x="42875" y="13804"/>
                </a:lnTo>
                <a:lnTo>
                  <a:pt x="42468" y="10223"/>
                </a:lnTo>
                <a:lnTo>
                  <a:pt x="42824" y="9410"/>
                </a:lnTo>
                <a:lnTo>
                  <a:pt x="43205" y="8940"/>
                </a:lnTo>
                <a:lnTo>
                  <a:pt x="42075" y="6896"/>
                </a:lnTo>
                <a:lnTo>
                  <a:pt x="42532" y="6807"/>
                </a:lnTo>
                <a:lnTo>
                  <a:pt x="43357" y="8483"/>
                </a:lnTo>
                <a:lnTo>
                  <a:pt x="42926" y="7708"/>
                </a:lnTo>
                <a:lnTo>
                  <a:pt x="43192" y="8890"/>
                </a:lnTo>
                <a:lnTo>
                  <a:pt x="43599" y="8483"/>
                </a:lnTo>
                <a:lnTo>
                  <a:pt x="43726" y="8343"/>
                </a:lnTo>
                <a:lnTo>
                  <a:pt x="43459" y="7797"/>
                </a:lnTo>
                <a:lnTo>
                  <a:pt x="43268" y="7175"/>
                </a:lnTo>
                <a:lnTo>
                  <a:pt x="43573" y="7658"/>
                </a:lnTo>
                <a:lnTo>
                  <a:pt x="43751" y="8255"/>
                </a:lnTo>
                <a:lnTo>
                  <a:pt x="43954" y="8089"/>
                </a:lnTo>
                <a:lnTo>
                  <a:pt x="43561" y="7391"/>
                </a:lnTo>
                <a:lnTo>
                  <a:pt x="43891" y="7124"/>
                </a:lnTo>
                <a:lnTo>
                  <a:pt x="44348" y="6959"/>
                </a:lnTo>
                <a:lnTo>
                  <a:pt x="44323" y="6807"/>
                </a:lnTo>
                <a:lnTo>
                  <a:pt x="44196" y="6057"/>
                </a:lnTo>
                <a:lnTo>
                  <a:pt x="44577" y="6210"/>
                </a:lnTo>
                <a:lnTo>
                  <a:pt x="45288" y="7073"/>
                </a:lnTo>
                <a:lnTo>
                  <a:pt x="45478" y="7099"/>
                </a:lnTo>
                <a:lnTo>
                  <a:pt x="45542" y="6845"/>
                </a:lnTo>
                <a:lnTo>
                  <a:pt x="46228" y="6845"/>
                </a:lnTo>
                <a:lnTo>
                  <a:pt x="46456" y="6642"/>
                </a:lnTo>
                <a:lnTo>
                  <a:pt x="46761" y="6210"/>
                </a:lnTo>
                <a:lnTo>
                  <a:pt x="46761" y="6057"/>
                </a:lnTo>
                <a:lnTo>
                  <a:pt x="46723" y="5930"/>
                </a:lnTo>
                <a:lnTo>
                  <a:pt x="47472" y="7150"/>
                </a:lnTo>
                <a:lnTo>
                  <a:pt x="47180" y="7200"/>
                </a:lnTo>
                <a:lnTo>
                  <a:pt x="46520" y="7264"/>
                </a:lnTo>
                <a:lnTo>
                  <a:pt x="47536" y="7264"/>
                </a:lnTo>
                <a:lnTo>
                  <a:pt x="45745" y="7340"/>
                </a:lnTo>
                <a:lnTo>
                  <a:pt x="44437" y="7340"/>
                </a:lnTo>
                <a:lnTo>
                  <a:pt x="44335" y="7797"/>
                </a:lnTo>
                <a:lnTo>
                  <a:pt x="46977" y="8940"/>
                </a:lnTo>
                <a:lnTo>
                  <a:pt x="48590" y="8089"/>
                </a:lnTo>
                <a:lnTo>
                  <a:pt x="48577" y="7340"/>
                </a:lnTo>
                <a:lnTo>
                  <a:pt x="47701" y="7340"/>
                </a:lnTo>
                <a:lnTo>
                  <a:pt x="48564" y="7264"/>
                </a:lnTo>
                <a:lnTo>
                  <a:pt x="48514" y="6858"/>
                </a:lnTo>
                <a:lnTo>
                  <a:pt x="49441" y="7645"/>
                </a:lnTo>
                <a:lnTo>
                  <a:pt x="49479" y="6451"/>
                </a:lnTo>
                <a:lnTo>
                  <a:pt x="50190" y="7340"/>
                </a:lnTo>
                <a:lnTo>
                  <a:pt x="49733" y="6578"/>
                </a:lnTo>
                <a:lnTo>
                  <a:pt x="50482" y="7518"/>
                </a:lnTo>
                <a:lnTo>
                  <a:pt x="50787" y="6286"/>
                </a:lnTo>
                <a:lnTo>
                  <a:pt x="50800" y="5638"/>
                </a:lnTo>
                <a:lnTo>
                  <a:pt x="50368" y="5143"/>
                </a:lnTo>
                <a:lnTo>
                  <a:pt x="49822" y="4813"/>
                </a:lnTo>
                <a:lnTo>
                  <a:pt x="49568" y="5308"/>
                </a:lnTo>
                <a:lnTo>
                  <a:pt x="49517" y="6197"/>
                </a:lnTo>
                <a:lnTo>
                  <a:pt x="49390" y="5956"/>
                </a:lnTo>
                <a:lnTo>
                  <a:pt x="47980" y="6375"/>
                </a:lnTo>
                <a:lnTo>
                  <a:pt x="48323" y="6692"/>
                </a:lnTo>
                <a:lnTo>
                  <a:pt x="47967" y="7048"/>
                </a:lnTo>
                <a:lnTo>
                  <a:pt x="47612" y="7124"/>
                </a:lnTo>
                <a:lnTo>
                  <a:pt x="47231" y="6083"/>
                </a:lnTo>
                <a:lnTo>
                  <a:pt x="46647" y="5702"/>
                </a:lnTo>
                <a:lnTo>
                  <a:pt x="46342" y="4648"/>
                </a:lnTo>
                <a:lnTo>
                  <a:pt x="47244" y="6070"/>
                </a:lnTo>
                <a:lnTo>
                  <a:pt x="47282" y="5689"/>
                </a:lnTo>
                <a:lnTo>
                  <a:pt x="47637" y="5181"/>
                </a:lnTo>
                <a:lnTo>
                  <a:pt x="48653" y="4648"/>
                </a:lnTo>
                <a:lnTo>
                  <a:pt x="49936" y="3975"/>
                </a:lnTo>
                <a:lnTo>
                  <a:pt x="51092" y="2209"/>
                </a:lnTo>
                <a:lnTo>
                  <a:pt x="52387" y="520"/>
                </a:lnTo>
                <a:lnTo>
                  <a:pt x="52679" y="139"/>
                </a:lnTo>
                <a:lnTo>
                  <a:pt x="54127" y="1435"/>
                </a:lnTo>
                <a:lnTo>
                  <a:pt x="54254" y="139"/>
                </a:lnTo>
                <a:close/>
              </a:path>
              <a:path w="57150" h="34290">
                <a:moveTo>
                  <a:pt x="54559" y="1841"/>
                </a:moveTo>
                <a:lnTo>
                  <a:pt x="54432" y="1625"/>
                </a:lnTo>
                <a:lnTo>
                  <a:pt x="54229" y="1282"/>
                </a:lnTo>
                <a:lnTo>
                  <a:pt x="54559" y="1841"/>
                </a:lnTo>
                <a:close/>
              </a:path>
              <a:path w="57150" h="34290">
                <a:moveTo>
                  <a:pt x="54851" y="5016"/>
                </a:moveTo>
                <a:lnTo>
                  <a:pt x="54038" y="3200"/>
                </a:lnTo>
                <a:lnTo>
                  <a:pt x="53898" y="2882"/>
                </a:lnTo>
                <a:lnTo>
                  <a:pt x="53860" y="3276"/>
                </a:lnTo>
                <a:lnTo>
                  <a:pt x="53454" y="3695"/>
                </a:lnTo>
                <a:lnTo>
                  <a:pt x="53403" y="3530"/>
                </a:lnTo>
                <a:lnTo>
                  <a:pt x="52501" y="2336"/>
                </a:lnTo>
                <a:lnTo>
                  <a:pt x="53289" y="3873"/>
                </a:lnTo>
                <a:lnTo>
                  <a:pt x="53390" y="4076"/>
                </a:lnTo>
                <a:lnTo>
                  <a:pt x="54152" y="5537"/>
                </a:lnTo>
                <a:lnTo>
                  <a:pt x="53670" y="4254"/>
                </a:lnTo>
                <a:lnTo>
                  <a:pt x="54851" y="5016"/>
                </a:lnTo>
                <a:close/>
              </a:path>
              <a:path w="57150" h="34290">
                <a:moveTo>
                  <a:pt x="55105" y="1549"/>
                </a:moveTo>
                <a:lnTo>
                  <a:pt x="54978" y="1333"/>
                </a:lnTo>
                <a:lnTo>
                  <a:pt x="54775" y="990"/>
                </a:lnTo>
                <a:lnTo>
                  <a:pt x="55105" y="1549"/>
                </a:lnTo>
                <a:close/>
              </a:path>
              <a:path w="57150" h="34290">
                <a:moveTo>
                  <a:pt x="56070" y="1104"/>
                </a:moveTo>
                <a:lnTo>
                  <a:pt x="55905" y="520"/>
                </a:lnTo>
                <a:lnTo>
                  <a:pt x="55575" y="12"/>
                </a:lnTo>
                <a:lnTo>
                  <a:pt x="55753" y="584"/>
                </a:lnTo>
                <a:lnTo>
                  <a:pt x="56070" y="1104"/>
                </a:lnTo>
                <a:close/>
              </a:path>
              <a:path w="57150" h="34290">
                <a:moveTo>
                  <a:pt x="57048" y="1117"/>
                </a:moveTo>
                <a:lnTo>
                  <a:pt x="56908" y="647"/>
                </a:lnTo>
                <a:lnTo>
                  <a:pt x="56756" y="406"/>
                </a:lnTo>
                <a:lnTo>
                  <a:pt x="56667" y="266"/>
                </a:lnTo>
                <a:lnTo>
                  <a:pt x="56819" y="736"/>
                </a:lnTo>
                <a:lnTo>
                  <a:pt x="56959" y="977"/>
                </a:lnTo>
                <a:lnTo>
                  <a:pt x="57048" y="1117"/>
                </a:lnTo>
                <a:close/>
              </a:path>
              <a:path w="57150" h="34290">
                <a:moveTo>
                  <a:pt x="57111" y="2336"/>
                </a:moveTo>
                <a:lnTo>
                  <a:pt x="56464" y="850"/>
                </a:lnTo>
                <a:lnTo>
                  <a:pt x="56349" y="622"/>
                </a:lnTo>
                <a:lnTo>
                  <a:pt x="56083" y="76"/>
                </a:lnTo>
                <a:lnTo>
                  <a:pt x="55943" y="444"/>
                </a:lnTo>
                <a:lnTo>
                  <a:pt x="56451" y="1257"/>
                </a:lnTo>
                <a:lnTo>
                  <a:pt x="57111" y="2336"/>
                </a:lnTo>
                <a:close/>
              </a:path>
            </a:pathLst>
          </a:custGeom>
          <a:solidFill>
            <a:srgbClr val="B88F51"/>
          </a:solidFill>
        </p:spPr>
        <p:txBody>
          <a:bodyPr wrap="square" lIns="0" tIns="0" rIns="0" bIns="0" rtlCol="0"/>
          <a:lstStyle/>
          <a:p>
            <a:endParaRPr sz="2511"/>
          </a:p>
        </p:txBody>
      </p:sp>
      <p:sp>
        <p:nvSpPr>
          <p:cNvPr id="248" name="bg object 248"/>
          <p:cNvSpPr/>
          <p:nvPr/>
        </p:nvSpPr>
        <p:spPr>
          <a:xfrm>
            <a:off x="8334375" y="4611"/>
            <a:ext cx="7144" cy="7144"/>
          </a:xfrm>
          <a:custGeom>
            <a:avLst/>
            <a:gdLst/>
            <a:ahLst/>
            <a:cxnLst/>
            <a:rect l="l" t="t" r="r" b="b"/>
            <a:pathLst>
              <a:path w="11430" h="11429">
                <a:moveTo>
                  <a:pt x="1955" y="6350"/>
                </a:moveTo>
                <a:lnTo>
                  <a:pt x="1727" y="5791"/>
                </a:lnTo>
                <a:lnTo>
                  <a:pt x="1574" y="5524"/>
                </a:lnTo>
                <a:lnTo>
                  <a:pt x="1422" y="5257"/>
                </a:lnTo>
                <a:lnTo>
                  <a:pt x="1651" y="5816"/>
                </a:lnTo>
                <a:lnTo>
                  <a:pt x="1955" y="6350"/>
                </a:lnTo>
                <a:close/>
              </a:path>
              <a:path w="11430" h="11429">
                <a:moveTo>
                  <a:pt x="2159" y="6781"/>
                </a:moveTo>
                <a:lnTo>
                  <a:pt x="1778" y="6096"/>
                </a:lnTo>
                <a:lnTo>
                  <a:pt x="1701" y="5969"/>
                </a:lnTo>
                <a:lnTo>
                  <a:pt x="1727" y="6108"/>
                </a:lnTo>
                <a:lnTo>
                  <a:pt x="1676" y="6324"/>
                </a:lnTo>
                <a:lnTo>
                  <a:pt x="1612" y="6184"/>
                </a:lnTo>
                <a:lnTo>
                  <a:pt x="1320" y="5664"/>
                </a:lnTo>
                <a:lnTo>
                  <a:pt x="1346" y="6324"/>
                </a:lnTo>
                <a:lnTo>
                  <a:pt x="1308" y="6527"/>
                </a:lnTo>
                <a:lnTo>
                  <a:pt x="1231" y="6375"/>
                </a:lnTo>
                <a:lnTo>
                  <a:pt x="939" y="5854"/>
                </a:lnTo>
                <a:lnTo>
                  <a:pt x="965" y="6515"/>
                </a:lnTo>
                <a:lnTo>
                  <a:pt x="927" y="6756"/>
                </a:lnTo>
                <a:lnTo>
                  <a:pt x="838" y="6591"/>
                </a:lnTo>
                <a:lnTo>
                  <a:pt x="685" y="6324"/>
                </a:lnTo>
                <a:lnTo>
                  <a:pt x="901" y="6870"/>
                </a:lnTo>
                <a:lnTo>
                  <a:pt x="685" y="6667"/>
                </a:lnTo>
                <a:lnTo>
                  <a:pt x="152" y="6057"/>
                </a:lnTo>
                <a:lnTo>
                  <a:pt x="279" y="6794"/>
                </a:lnTo>
                <a:lnTo>
                  <a:pt x="114" y="6972"/>
                </a:lnTo>
                <a:lnTo>
                  <a:pt x="342" y="8204"/>
                </a:lnTo>
                <a:lnTo>
                  <a:pt x="1028" y="9321"/>
                </a:lnTo>
                <a:lnTo>
                  <a:pt x="469" y="7467"/>
                </a:lnTo>
                <a:lnTo>
                  <a:pt x="673" y="7251"/>
                </a:lnTo>
                <a:lnTo>
                  <a:pt x="876" y="7594"/>
                </a:lnTo>
                <a:lnTo>
                  <a:pt x="901" y="7188"/>
                </a:lnTo>
                <a:lnTo>
                  <a:pt x="1041" y="7112"/>
                </a:lnTo>
                <a:lnTo>
                  <a:pt x="1219" y="7416"/>
                </a:lnTo>
                <a:lnTo>
                  <a:pt x="1079" y="7086"/>
                </a:lnTo>
                <a:lnTo>
                  <a:pt x="1752" y="7277"/>
                </a:lnTo>
                <a:lnTo>
                  <a:pt x="1524" y="6908"/>
                </a:lnTo>
                <a:lnTo>
                  <a:pt x="2133" y="7086"/>
                </a:lnTo>
                <a:lnTo>
                  <a:pt x="1803" y="6540"/>
                </a:lnTo>
                <a:lnTo>
                  <a:pt x="2159" y="6781"/>
                </a:lnTo>
                <a:close/>
              </a:path>
              <a:path w="11430" h="11429">
                <a:moveTo>
                  <a:pt x="2425" y="927"/>
                </a:moveTo>
                <a:lnTo>
                  <a:pt x="1930" y="558"/>
                </a:lnTo>
                <a:lnTo>
                  <a:pt x="2159" y="1155"/>
                </a:lnTo>
                <a:lnTo>
                  <a:pt x="2425" y="965"/>
                </a:lnTo>
                <a:close/>
              </a:path>
              <a:path w="11430" h="11429">
                <a:moveTo>
                  <a:pt x="2743" y="2451"/>
                </a:moveTo>
                <a:lnTo>
                  <a:pt x="2616" y="2235"/>
                </a:lnTo>
                <a:lnTo>
                  <a:pt x="2514" y="2095"/>
                </a:lnTo>
                <a:lnTo>
                  <a:pt x="2743" y="2451"/>
                </a:lnTo>
                <a:close/>
              </a:path>
              <a:path w="11430" h="11429">
                <a:moveTo>
                  <a:pt x="2895" y="7658"/>
                </a:moveTo>
                <a:lnTo>
                  <a:pt x="1727" y="4368"/>
                </a:lnTo>
                <a:lnTo>
                  <a:pt x="1028" y="3136"/>
                </a:lnTo>
                <a:lnTo>
                  <a:pt x="1143" y="3454"/>
                </a:lnTo>
                <a:lnTo>
                  <a:pt x="1193" y="3670"/>
                </a:lnTo>
                <a:lnTo>
                  <a:pt x="1079" y="4013"/>
                </a:lnTo>
                <a:lnTo>
                  <a:pt x="1447" y="4241"/>
                </a:lnTo>
                <a:lnTo>
                  <a:pt x="2578" y="7099"/>
                </a:lnTo>
                <a:lnTo>
                  <a:pt x="1955" y="6007"/>
                </a:lnTo>
                <a:lnTo>
                  <a:pt x="2895" y="7658"/>
                </a:lnTo>
                <a:close/>
              </a:path>
              <a:path w="11430" h="11429">
                <a:moveTo>
                  <a:pt x="3060" y="1409"/>
                </a:moveTo>
                <a:lnTo>
                  <a:pt x="2387" y="63"/>
                </a:lnTo>
                <a:lnTo>
                  <a:pt x="2463" y="965"/>
                </a:lnTo>
                <a:lnTo>
                  <a:pt x="2921" y="1308"/>
                </a:lnTo>
                <a:lnTo>
                  <a:pt x="3060" y="1409"/>
                </a:lnTo>
                <a:close/>
              </a:path>
              <a:path w="11430" h="11429">
                <a:moveTo>
                  <a:pt x="3467" y="4978"/>
                </a:moveTo>
                <a:lnTo>
                  <a:pt x="3213" y="4330"/>
                </a:lnTo>
                <a:lnTo>
                  <a:pt x="3060" y="4051"/>
                </a:lnTo>
                <a:lnTo>
                  <a:pt x="2857" y="3708"/>
                </a:lnTo>
                <a:lnTo>
                  <a:pt x="3111" y="4343"/>
                </a:lnTo>
                <a:lnTo>
                  <a:pt x="3263" y="4622"/>
                </a:lnTo>
                <a:lnTo>
                  <a:pt x="3467" y="4978"/>
                </a:lnTo>
                <a:close/>
              </a:path>
              <a:path w="11430" h="11429">
                <a:moveTo>
                  <a:pt x="3708" y="7912"/>
                </a:moveTo>
                <a:lnTo>
                  <a:pt x="3009" y="5778"/>
                </a:lnTo>
                <a:lnTo>
                  <a:pt x="2705" y="5270"/>
                </a:lnTo>
                <a:lnTo>
                  <a:pt x="2895" y="5410"/>
                </a:lnTo>
                <a:lnTo>
                  <a:pt x="3175" y="6045"/>
                </a:lnTo>
                <a:lnTo>
                  <a:pt x="3581" y="6743"/>
                </a:lnTo>
                <a:lnTo>
                  <a:pt x="3035" y="5524"/>
                </a:lnTo>
                <a:lnTo>
                  <a:pt x="2933" y="5321"/>
                </a:lnTo>
                <a:lnTo>
                  <a:pt x="2755" y="4889"/>
                </a:lnTo>
                <a:lnTo>
                  <a:pt x="3378" y="4914"/>
                </a:lnTo>
                <a:lnTo>
                  <a:pt x="2933" y="4127"/>
                </a:lnTo>
                <a:lnTo>
                  <a:pt x="2679" y="3683"/>
                </a:lnTo>
                <a:lnTo>
                  <a:pt x="2679" y="4927"/>
                </a:lnTo>
                <a:lnTo>
                  <a:pt x="2679" y="3683"/>
                </a:lnTo>
                <a:lnTo>
                  <a:pt x="2387" y="3162"/>
                </a:lnTo>
                <a:lnTo>
                  <a:pt x="2260" y="3009"/>
                </a:lnTo>
                <a:lnTo>
                  <a:pt x="3187" y="3924"/>
                </a:lnTo>
                <a:lnTo>
                  <a:pt x="3314" y="4114"/>
                </a:lnTo>
                <a:lnTo>
                  <a:pt x="3251" y="3987"/>
                </a:lnTo>
                <a:lnTo>
                  <a:pt x="2514" y="2095"/>
                </a:lnTo>
                <a:lnTo>
                  <a:pt x="2159" y="1155"/>
                </a:lnTo>
                <a:lnTo>
                  <a:pt x="2006" y="1270"/>
                </a:lnTo>
                <a:lnTo>
                  <a:pt x="1778" y="1320"/>
                </a:lnTo>
                <a:lnTo>
                  <a:pt x="1371" y="1536"/>
                </a:lnTo>
                <a:lnTo>
                  <a:pt x="889" y="1651"/>
                </a:lnTo>
                <a:lnTo>
                  <a:pt x="1917" y="2667"/>
                </a:lnTo>
                <a:lnTo>
                  <a:pt x="1866" y="2832"/>
                </a:lnTo>
                <a:lnTo>
                  <a:pt x="1790" y="2679"/>
                </a:lnTo>
                <a:lnTo>
                  <a:pt x="1676" y="2476"/>
                </a:lnTo>
                <a:lnTo>
                  <a:pt x="1727" y="2705"/>
                </a:lnTo>
                <a:lnTo>
                  <a:pt x="1612" y="3048"/>
                </a:lnTo>
                <a:lnTo>
                  <a:pt x="2184" y="3365"/>
                </a:lnTo>
                <a:lnTo>
                  <a:pt x="1968" y="3009"/>
                </a:lnTo>
                <a:lnTo>
                  <a:pt x="2387" y="3251"/>
                </a:lnTo>
                <a:lnTo>
                  <a:pt x="2540" y="4305"/>
                </a:lnTo>
                <a:lnTo>
                  <a:pt x="2387" y="4229"/>
                </a:lnTo>
                <a:lnTo>
                  <a:pt x="2463" y="4432"/>
                </a:lnTo>
                <a:lnTo>
                  <a:pt x="1333" y="2844"/>
                </a:lnTo>
                <a:lnTo>
                  <a:pt x="2247" y="4762"/>
                </a:lnTo>
                <a:lnTo>
                  <a:pt x="2540" y="5334"/>
                </a:lnTo>
                <a:lnTo>
                  <a:pt x="2476" y="5080"/>
                </a:lnTo>
                <a:lnTo>
                  <a:pt x="3327" y="7251"/>
                </a:lnTo>
                <a:lnTo>
                  <a:pt x="3708" y="7912"/>
                </a:lnTo>
                <a:close/>
              </a:path>
              <a:path w="11430" h="11429">
                <a:moveTo>
                  <a:pt x="3721" y="2489"/>
                </a:moveTo>
                <a:lnTo>
                  <a:pt x="3530" y="1638"/>
                </a:lnTo>
                <a:lnTo>
                  <a:pt x="3340" y="1181"/>
                </a:lnTo>
                <a:lnTo>
                  <a:pt x="2946" y="228"/>
                </a:lnTo>
                <a:lnTo>
                  <a:pt x="2603" y="406"/>
                </a:lnTo>
                <a:lnTo>
                  <a:pt x="3721" y="2489"/>
                </a:lnTo>
                <a:close/>
              </a:path>
              <a:path w="11430" h="11429">
                <a:moveTo>
                  <a:pt x="3835" y="4686"/>
                </a:moveTo>
                <a:lnTo>
                  <a:pt x="3632" y="4114"/>
                </a:lnTo>
                <a:lnTo>
                  <a:pt x="3479" y="3835"/>
                </a:lnTo>
                <a:lnTo>
                  <a:pt x="3276" y="3492"/>
                </a:lnTo>
                <a:lnTo>
                  <a:pt x="3530" y="4127"/>
                </a:lnTo>
                <a:lnTo>
                  <a:pt x="3683" y="4406"/>
                </a:lnTo>
                <a:lnTo>
                  <a:pt x="3835" y="4686"/>
                </a:lnTo>
                <a:close/>
              </a:path>
              <a:path w="11430" h="11429">
                <a:moveTo>
                  <a:pt x="3860" y="4508"/>
                </a:moveTo>
                <a:lnTo>
                  <a:pt x="3670" y="4064"/>
                </a:lnTo>
                <a:lnTo>
                  <a:pt x="3530" y="3810"/>
                </a:lnTo>
                <a:lnTo>
                  <a:pt x="3441" y="3670"/>
                </a:lnTo>
                <a:lnTo>
                  <a:pt x="3632" y="4114"/>
                </a:lnTo>
                <a:lnTo>
                  <a:pt x="3771" y="4368"/>
                </a:lnTo>
                <a:lnTo>
                  <a:pt x="3860" y="4508"/>
                </a:lnTo>
                <a:close/>
              </a:path>
              <a:path w="11430" h="11429">
                <a:moveTo>
                  <a:pt x="3886" y="1651"/>
                </a:moveTo>
                <a:lnTo>
                  <a:pt x="3556" y="1066"/>
                </a:lnTo>
                <a:lnTo>
                  <a:pt x="3454" y="876"/>
                </a:lnTo>
                <a:lnTo>
                  <a:pt x="3479" y="1079"/>
                </a:lnTo>
                <a:lnTo>
                  <a:pt x="3505" y="1549"/>
                </a:lnTo>
                <a:lnTo>
                  <a:pt x="3886" y="1651"/>
                </a:lnTo>
                <a:close/>
              </a:path>
              <a:path w="11430" h="11429">
                <a:moveTo>
                  <a:pt x="4254" y="7302"/>
                </a:moveTo>
                <a:lnTo>
                  <a:pt x="3530" y="5854"/>
                </a:lnTo>
                <a:lnTo>
                  <a:pt x="3035" y="5207"/>
                </a:lnTo>
                <a:lnTo>
                  <a:pt x="3009" y="5346"/>
                </a:lnTo>
                <a:lnTo>
                  <a:pt x="3454" y="5892"/>
                </a:lnTo>
                <a:lnTo>
                  <a:pt x="4254" y="7302"/>
                </a:lnTo>
                <a:close/>
              </a:path>
              <a:path w="11430" h="11429">
                <a:moveTo>
                  <a:pt x="4279" y="3797"/>
                </a:moveTo>
                <a:lnTo>
                  <a:pt x="3924" y="2921"/>
                </a:lnTo>
                <a:lnTo>
                  <a:pt x="3327" y="1879"/>
                </a:lnTo>
                <a:lnTo>
                  <a:pt x="4102" y="3479"/>
                </a:lnTo>
                <a:lnTo>
                  <a:pt x="4279" y="3797"/>
                </a:lnTo>
                <a:close/>
              </a:path>
              <a:path w="11430" h="11429">
                <a:moveTo>
                  <a:pt x="4368" y="3568"/>
                </a:moveTo>
                <a:lnTo>
                  <a:pt x="4178" y="3124"/>
                </a:lnTo>
                <a:lnTo>
                  <a:pt x="4038" y="2870"/>
                </a:lnTo>
                <a:lnTo>
                  <a:pt x="3962" y="2730"/>
                </a:lnTo>
                <a:lnTo>
                  <a:pt x="4140" y="3175"/>
                </a:lnTo>
                <a:lnTo>
                  <a:pt x="4279" y="3429"/>
                </a:lnTo>
                <a:lnTo>
                  <a:pt x="4368" y="3568"/>
                </a:lnTo>
                <a:close/>
              </a:path>
              <a:path w="11430" h="11429">
                <a:moveTo>
                  <a:pt x="4572" y="3619"/>
                </a:moveTo>
                <a:lnTo>
                  <a:pt x="4343" y="3048"/>
                </a:lnTo>
                <a:lnTo>
                  <a:pt x="4191" y="2781"/>
                </a:lnTo>
                <a:lnTo>
                  <a:pt x="4038" y="2514"/>
                </a:lnTo>
                <a:lnTo>
                  <a:pt x="4241" y="3048"/>
                </a:lnTo>
                <a:lnTo>
                  <a:pt x="4127" y="2819"/>
                </a:lnTo>
                <a:lnTo>
                  <a:pt x="3924" y="2476"/>
                </a:lnTo>
                <a:lnTo>
                  <a:pt x="4178" y="3111"/>
                </a:lnTo>
                <a:lnTo>
                  <a:pt x="4330" y="3390"/>
                </a:lnTo>
                <a:lnTo>
                  <a:pt x="4533" y="3746"/>
                </a:lnTo>
                <a:lnTo>
                  <a:pt x="4279" y="3136"/>
                </a:lnTo>
                <a:lnTo>
                  <a:pt x="4572" y="3619"/>
                </a:lnTo>
                <a:close/>
              </a:path>
              <a:path w="11430" h="11429">
                <a:moveTo>
                  <a:pt x="4610" y="1384"/>
                </a:moveTo>
                <a:lnTo>
                  <a:pt x="4419" y="939"/>
                </a:lnTo>
                <a:lnTo>
                  <a:pt x="4279" y="685"/>
                </a:lnTo>
                <a:lnTo>
                  <a:pt x="4191" y="546"/>
                </a:lnTo>
                <a:lnTo>
                  <a:pt x="4381" y="990"/>
                </a:lnTo>
                <a:lnTo>
                  <a:pt x="4521" y="1244"/>
                </a:lnTo>
                <a:lnTo>
                  <a:pt x="4610" y="1384"/>
                </a:lnTo>
                <a:close/>
              </a:path>
              <a:path w="11430" h="11429">
                <a:moveTo>
                  <a:pt x="4927" y="1231"/>
                </a:moveTo>
                <a:lnTo>
                  <a:pt x="4546" y="546"/>
                </a:lnTo>
                <a:lnTo>
                  <a:pt x="4470" y="419"/>
                </a:lnTo>
                <a:lnTo>
                  <a:pt x="4495" y="558"/>
                </a:lnTo>
                <a:lnTo>
                  <a:pt x="4457" y="749"/>
                </a:lnTo>
                <a:lnTo>
                  <a:pt x="4241" y="368"/>
                </a:lnTo>
                <a:lnTo>
                  <a:pt x="4432" y="863"/>
                </a:lnTo>
                <a:lnTo>
                  <a:pt x="4622" y="1193"/>
                </a:lnTo>
                <a:lnTo>
                  <a:pt x="4775" y="1460"/>
                </a:lnTo>
                <a:lnTo>
                  <a:pt x="4572" y="990"/>
                </a:lnTo>
                <a:lnTo>
                  <a:pt x="4927" y="1231"/>
                </a:lnTo>
                <a:close/>
              </a:path>
              <a:path w="11430" h="11429">
                <a:moveTo>
                  <a:pt x="4940" y="2997"/>
                </a:moveTo>
                <a:lnTo>
                  <a:pt x="4356" y="1193"/>
                </a:lnTo>
                <a:lnTo>
                  <a:pt x="3683" y="0"/>
                </a:lnTo>
                <a:lnTo>
                  <a:pt x="4521" y="2260"/>
                </a:lnTo>
                <a:lnTo>
                  <a:pt x="4368" y="1993"/>
                </a:lnTo>
                <a:lnTo>
                  <a:pt x="4940" y="2997"/>
                </a:lnTo>
                <a:close/>
              </a:path>
              <a:path w="11430" h="11429">
                <a:moveTo>
                  <a:pt x="5295" y="1714"/>
                </a:moveTo>
                <a:lnTo>
                  <a:pt x="5105" y="1257"/>
                </a:lnTo>
                <a:lnTo>
                  <a:pt x="4965" y="1016"/>
                </a:lnTo>
                <a:lnTo>
                  <a:pt x="4876" y="863"/>
                </a:lnTo>
                <a:lnTo>
                  <a:pt x="5067" y="1320"/>
                </a:lnTo>
                <a:lnTo>
                  <a:pt x="5295" y="1714"/>
                </a:lnTo>
                <a:close/>
              </a:path>
              <a:path w="11430" h="11429">
                <a:moveTo>
                  <a:pt x="5473" y="2209"/>
                </a:moveTo>
                <a:lnTo>
                  <a:pt x="5130" y="1600"/>
                </a:lnTo>
                <a:lnTo>
                  <a:pt x="4965" y="1320"/>
                </a:lnTo>
                <a:lnTo>
                  <a:pt x="4965" y="1689"/>
                </a:lnTo>
                <a:lnTo>
                  <a:pt x="5092" y="2298"/>
                </a:lnTo>
                <a:lnTo>
                  <a:pt x="5473" y="2209"/>
                </a:lnTo>
                <a:close/>
              </a:path>
              <a:path w="11430" h="11429">
                <a:moveTo>
                  <a:pt x="5600" y="1816"/>
                </a:moveTo>
                <a:lnTo>
                  <a:pt x="5346" y="1168"/>
                </a:lnTo>
                <a:lnTo>
                  <a:pt x="5194" y="889"/>
                </a:lnTo>
                <a:lnTo>
                  <a:pt x="4991" y="546"/>
                </a:lnTo>
                <a:lnTo>
                  <a:pt x="5245" y="1181"/>
                </a:lnTo>
                <a:lnTo>
                  <a:pt x="5397" y="1460"/>
                </a:lnTo>
                <a:lnTo>
                  <a:pt x="5600" y="1816"/>
                </a:lnTo>
                <a:close/>
              </a:path>
              <a:path w="11430" h="11429">
                <a:moveTo>
                  <a:pt x="5600" y="1549"/>
                </a:moveTo>
                <a:lnTo>
                  <a:pt x="5410" y="1104"/>
                </a:lnTo>
                <a:lnTo>
                  <a:pt x="5270" y="850"/>
                </a:lnTo>
                <a:lnTo>
                  <a:pt x="5194" y="711"/>
                </a:lnTo>
                <a:lnTo>
                  <a:pt x="5372" y="1155"/>
                </a:lnTo>
                <a:lnTo>
                  <a:pt x="5511" y="1409"/>
                </a:lnTo>
                <a:lnTo>
                  <a:pt x="5600" y="1549"/>
                </a:lnTo>
                <a:close/>
              </a:path>
              <a:path w="11430" h="11429">
                <a:moveTo>
                  <a:pt x="5803" y="4851"/>
                </a:moveTo>
                <a:lnTo>
                  <a:pt x="5613" y="4394"/>
                </a:lnTo>
                <a:lnTo>
                  <a:pt x="5473" y="4152"/>
                </a:lnTo>
                <a:lnTo>
                  <a:pt x="5384" y="4000"/>
                </a:lnTo>
                <a:lnTo>
                  <a:pt x="5575" y="4457"/>
                </a:lnTo>
                <a:lnTo>
                  <a:pt x="5715" y="4711"/>
                </a:lnTo>
                <a:lnTo>
                  <a:pt x="5803" y="4851"/>
                </a:lnTo>
                <a:close/>
              </a:path>
              <a:path w="11430" h="11429">
                <a:moveTo>
                  <a:pt x="6172" y="5765"/>
                </a:moveTo>
                <a:lnTo>
                  <a:pt x="5651" y="4711"/>
                </a:lnTo>
                <a:lnTo>
                  <a:pt x="4914" y="4445"/>
                </a:lnTo>
                <a:lnTo>
                  <a:pt x="4330" y="4749"/>
                </a:lnTo>
                <a:lnTo>
                  <a:pt x="3848" y="4686"/>
                </a:lnTo>
                <a:lnTo>
                  <a:pt x="3492" y="4635"/>
                </a:lnTo>
                <a:lnTo>
                  <a:pt x="3530" y="5854"/>
                </a:lnTo>
                <a:lnTo>
                  <a:pt x="4000" y="5664"/>
                </a:lnTo>
                <a:lnTo>
                  <a:pt x="4559" y="5321"/>
                </a:lnTo>
                <a:lnTo>
                  <a:pt x="5118" y="5016"/>
                </a:lnTo>
                <a:lnTo>
                  <a:pt x="5245" y="4953"/>
                </a:lnTo>
                <a:lnTo>
                  <a:pt x="6172" y="5765"/>
                </a:lnTo>
                <a:close/>
              </a:path>
              <a:path w="11430" h="11429">
                <a:moveTo>
                  <a:pt x="6781" y="7073"/>
                </a:moveTo>
                <a:lnTo>
                  <a:pt x="6591" y="6616"/>
                </a:lnTo>
                <a:lnTo>
                  <a:pt x="6451" y="6375"/>
                </a:lnTo>
                <a:lnTo>
                  <a:pt x="6375" y="6223"/>
                </a:lnTo>
                <a:lnTo>
                  <a:pt x="6553" y="6680"/>
                </a:lnTo>
                <a:lnTo>
                  <a:pt x="6692" y="6934"/>
                </a:lnTo>
                <a:lnTo>
                  <a:pt x="6781" y="7073"/>
                </a:lnTo>
                <a:close/>
              </a:path>
              <a:path w="11430" h="11429">
                <a:moveTo>
                  <a:pt x="7048" y="7099"/>
                </a:moveTo>
                <a:lnTo>
                  <a:pt x="6819" y="6527"/>
                </a:lnTo>
                <a:lnTo>
                  <a:pt x="6667" y="6261"/>
                </a:lnTo>
                <a:lnTo>
                  <a:pt x="6515" y="5994"/>
                </a:lnTo>
                <a:lnTo>
                  <a:pt x="6743" y="6565"/>
                </a:lnTo>
                <a:lnTo>
                  <a:pt x="6896" y="6819"/>
                </a:lnTo>
                <a:lnTo>
                  <a:pt x="7048" y="7099"/>
                </a:lnTo>
                <a:close/>
              </a:path>
              <a:path w="11430" h="11429">
                <a:moveTo>
                  <a:pt x="7721" y="3060"/>
                </a:moveTo>
                <a:lnTo>
                  <a:pt x="7391" y="2476"/>
                </a:lnTo>
                <a:lnTo>
                  <a:pt x="7150" y="2044"/>
                </a:lnTo>
                <a:lnTo>
                  <a:pt x="7188" y="2565"/>
                </a:lnTo>
                <a:lnTo>
                  <a:pt x="7188" y="2768"/>
                </a:lnTo>
                <a:lnTo>
                  <a:pt x="6819" y="2095"/>
                </a:lnTo>
                <a:lnTo>
                  <a:pt x="6553" y="1638"/>
                </a:lnTo>
                <a:lnTo>
                  <a:pt x="6604" y="2209"/>
                </a:lnTo>
                <a:lnTo>
                  <a:pt x="6527" y="2413"/>
                </a:lnTo>
                <a:lnTo>
                  <a:pt x="6134" y="1765"/>
                </a:lnTo>
                <a:lnTo>
                  <a:pt x="6438" y="2286"/>
                </a:lnTo>
                <a:lnTo>
                  <a:pt x="6324" y="1943"/>
                </a:lnTo>
                <a:lnTo>
                  <a:pt x="6210" y="1727"/>
                </a:lnTo>
                <a:lnTo>
                  <a:pt x="5943" y="1219"/>
                </a:lnTo>
                <a:lnTo>
                  <a:pt x="5956" y="1460"/>
                </a:lnTo>
                <a:lnTo>
                  <a:pt x="5867" y="1308"/>
                </a:lnTo>
                <a:lnTo>
                  <a:pt x="5918" y="1879"/>
                </a:lnTo>
                <a:lnTo>
                  <a:pt x="5867" y="2019"/>
                </a:lnTo>
                <a:lnTo>
                  <a:pt x="5740" y="1790"/>
                </a:lnTo>
                <a:lnTo>
                  <a:pt x="5854" y="2070"/>
                </a:lnTo>
                <a:lnTo>
                  <a:pt x="5791" y="2260"/>
                </a:lnTo>
                <a:lnTo>
                  <a:pt x="6019" y="2413"/>
                </a:lnTo>
                <a:lnTo>
                  <a:pt x="6159" y="2628"/>
                </a:lnTo>
                <a:lnTo>
                  <a:pt x="6070" y="2438"/>
                </a:lnTo>
                <a:lnTo>
                  <a:pt x="6743" y="2844"/>
                </a:lnTo>
                <a:lnTo>
                  <a:pt x="6667" y="2717"/>
                </a:lnTo>
                <a:lnTo>
                  <a:pt x="7200" y="3048"/>
                </a:lnTo>
                <a:lnTo>
                  <a:pt x="7429" y="3175"/>
                </a:lnTo>
                <a:lnTo>
                  <a:pt x="7721" y="3060"/>
                </a:lnTo>
                <a:close/>
              </a:path>
              <a:path w="11430" h="11429">
                <a:moveTo>
                  <a:pt x="7810" y="6426"/>
                </a:moveTo>
                <a:lnTo>
                  <a:pt x="7251" y="4991"/>
                </a:lnTo>
                <a:lnTo>
                  <a:pt x="7620" y="5156"/>
                </a:lnTo>
                <a:lnTo>
                  <a:pt x="7442" y="4991"/>
                </a:lnTo>
                <a:lnTo>
                  <a:pt x="7213" y="4787"/>
                </a:lnTo>
                <a:lnTo>
                  <a:pt x="6896" y="4749"/>
                </a:lnTo>
                <a:lnTo>
                  <a:pt x="6959" y="4978"/>
                </a:lnTo>
                <a:lnTo>
                  <a:pt x="5511" y="3657"/>
                </a:lnTo>
                <a:lnTo>
                  <a:pt x="5905" y="4610"/>
                </a:lnTo>
                <a:lnTo>
                  <a:pt x="6680" y="5702"/>
                </a:lnTo>
                <a:lnTo>
                  <a:pt x="6477" y="4610"/>
                </a:lnTo>
                <a:lnTo>
                  <a:pt x="6769" y="4838"/>
                </a:lnTo>
                <a:lnTo>
                  <a:pt x="6959" y="5003"/>
                </a:lnTo>
                <a:lnTo>
                  <a:pt x="7023" y="5194"/>
                </a:lnTo>
                <a:lnTo>
                  <a:pt x="7810" y="6426"/>
                </a:lnTo>
                <a:close/>
              </a:path>
              <a:path w="11430" h="11429">
                <a:moveTo>
                  <a:pt x="7950" y="5435"/>
                </a:moveTo>
                <a:lnTo>
                  <a:pt x="7937" y="5181"/>
                </a:lnTo>
                <a:lnTo>
                  <a:pt x="7620" y="5156"/>
                </a:lnTo>
                <a:lnTo>
                  <a:pt x="7950" y="5435"/>
                </a:lnTo>
                <a:close/>
              </a:path>
              <a:path w="11430" h="11429">
                <a:moveTo>
                  <a:pt x="8115" y="5194"/>
                </a:moveTo>
                <a:lnTo>
                  <a:pt x="7924" y="4864"/>
                </a:lnTo>
                <a:lnTo>
                  <a:pt x="7937" y="5181"/>
                </a:lnTo>
                <a:lnTo>
                  <a:pt x="8115" y="5194"/>
                </a:lnTo>
                <a:close/>
              </a:path>
              <a:path w="11430" h="11429">
                <a:moveTo>
                  <a:pt x="8343" y="5562"/>
                </a:moveTo>
                <a:lnTo>
                  <a:pt x="8153" y="5118"/>
                </a:lnTo>
                <a:lnTo>
                  <a:pt x="8013" y="4864"/>
                </a:lnTo>
                <a:lnTo>
                  <a:pt x="7924" y="4724"/>
                </a:lnTo>
                <a:lnTo>
                  <a:pt x="8115" y="5168"/>
                </a:lnTo>
                <a:lnTo>
                  <a:pt x="8255" y="5422"/>
                </a:lnTo>
                <a:lnTo>
                  <a:pt x="8343" y="5562"/>
                </a:lnTo>
                <a:close/>
              </a:path>
              <a:path w="11430" h="11429">
                <a:moveTo>
                  <a:pt x="8382" y="4229"/>
                </a:moveTo>
                <a:lnTo>
                  <a:pt x="7556" y="2374"/>
                </a:lnTo>
                <a:lnTo>
                  <a:pt x="7188" y="1714"/>
                </a:lnTo>
                <a:lnTo>
                  <a:pt x="7975" y="3530"/>
                </a:lnTo>
                <a:lnTo>
                  <a:pt x="8382" y="4229"/>
                </a:lnTo>
                <a:close/>
              </a:path>
              <a:path w="11430" h="11429">
                <a:moveTo>
                  <a:pt x="8521" y="8826"/>
                </a:moveTo>
                <a:lnTo>
                  <a:pt x="7581" y="6946"/>
                </a:lnTo>
                <a:lnTo>
                  <a:pt x="6921" y="6223"/>
                </a:lnTo>
                <a:lnTo>
                  <a:pt x="6502" y="5816"/>
                </a:lnTo>
                <a:lnTo>
                  <a:pt x="5905" y="4610"/>
                </a:lnTo>
                <a:lnTo>
                  <a:pt x="5613" y="4229"/>
                </a:lnTo>
                <a:lnTo>
                  <a:pt x="5397" y="3848"/>
                </a:lnTo>
                <a:lnTo>
                  <a:pt x="5613" y="4394"/>
                </a:lnTo>
                <a:lnTo>
                  <a:pt x="5930" y="4940"/>
                </a:lnTo>
                <a:lnTo>
                  <a:pt x="5778" y="4597"/>
                </a:lnTo>
                <a:lnTo>
                  <a:pt x="6438" y="5753"/>
                </a:lnTo>
                <a:lnTo>
                  <a:pt x="6210" y="5511"/>
                </a:lnTo>
                <a:lnTo>
                  <a:pt x="8521" y="8826"/>
                </a:lnTo>
                <a:close/>
              </a:path>
              <a:path w="11430" h="11429">
                <a:moveTo>
                  <a:pt x="8737" y="4013"/>
                </a:moveTo>
                <a:lnTo>
                  <a:pt x="8356" y="3327"/>
                </a:lnTo>
                <a:lnTo>
                  <a:pt x="8280" y="3200"/>
                </a:lnTo>
                <a:lnTo>
                  <a:pt x="8305" y="3340"/>
                </a:lnTo>
                <a:lnTo>
                  <a:pt x="8255" y="3657"/>
                </a:lnTo>
                <a:lnTo>
                  <a:pt x="8737" y="4013"/>
                </a:lnTo>
                <a:close/>
              </a:path>
              <a:path w="11430" h="11429">
                <a:moveTo>
                  <a:pt x="8915" y="5842"/>
                </a:moveTo>
                <a:lnTo>
                  <a:pt x="8585" y="5257"/>
                </a:lnTo>
                <a:lnTo>
                  <a:pt x="8343" y="4826"/>
                </a:lnTo>
                <a:lnTo>
                  <a:pt x="8382" y="5346"/>
                </a:lnTo>
                <a:lnTo>
                  <a:pt x="8407" y="5892"/>
                </a:lnTo>
                <a:lnTo>
                  <a:pt x="8915" y="5842"/>
                </a:lnTo>
                <a:close/>
              </a:path>
              <a:path w="11430" h="11429">
                <a:moveTo>
                  <a:pt x="8978" y="5918"/>
                </a:moveTo>
                <a:lnTo>
                  <a:pt x="8788" y="5473"/>
                </a:lnTo>
                <a:lnTo>
                  <a:pt x="8648" y="5219"/>
                </a:lnTo>
                <a:lnTo>
                  <a:pt x="8572" y="5080"/>
                </a:lnTo>
                <a:lnTo>
                  <a:pt x="8750" y="5524"/>
                </a:lnTo>
                <a:lnTo>
                  <a:pt x="8890" y="5778"/>
                </a:lnTo>
                <a:lnTo>
                  <a:pt x="8978" y="5918"/>
                </a:lnTo>
                <a:close/>
              </a:path>
              <a:path w="11430" h="11429">
                <a:moveTo>
                  <a:pt x="9309" y="7797"/>
                </a:moveTo>
                <a:lnTo>
                  <a:pt x="9118" y="7353"/>
                </a:lnTo>
                <a:lnTo>
                  <a:pt x="8978" y="7099"/>
                </a:lnTo>
                <a:lnTo>
                  <a:pt x="8902" y="6959"/>
                </a:lnTo>
                <a:lnTo>
                  <a:pt x="9080" y="7404"/>
                </a:lnTo>
                <a:lnTo>
                  <a:pt x="9220" y="7658"/>
                </a:lnTo>
                <a:lnTo>
                  <a:pt x="9309" y="7797"/>
                </a:lnTo>
                <a:close/>
              </a:path>
              <a:path w="11430" h="11429">
                <a:moveTo>
                  <a:pt x="9474" y="7899"/>
                </a:moveTo>
                <a:lnTo>
                  <a:pt x="9118" y="7023"/>
                </a:lnTo>
                <a:lnTo>
                  <a:pt x="8521" y="5981"/>
                </a:lnTo>
                <a:lnTo>
                  <a:pt x="9296" y="7581"/>
                </a:lnTo>
                <a:lnTo>
                  <a:pt x="9474" y="7899"/>
                </a:lnTo>
                <a:close/>
              </a:path>
              <a:path w="11430" h="11429">
                <a:moveTo>
                  <a:pt x="9474" y="6350"/>
                </a:moveTo>
                <a:lnTo>
                  <a:pt x="9080" y="5676"/>
                </a:lnTo>
                <a:lnTo>
                  <a:pt x="9004" y="5549"/>
                </a:lnTo>
                <a:lnTo>
                  <a:pt x="9029" y="5689"/>
                </a:lnTo>
                <a:lnTo>
                  <a:pt x="8978" y="6007"/>
                </a:lnTo>
                <a:lnTo>
                  <a:pt x="9474" y="6350"/>
                </a:lnTo>
                <a:close/>
              </a:path>
              <a:path w="11430" h="11429">
                <a:moveTo>
                  <a:pt x="9525" y="8407"/>
                </a:moveTo>
                <a:lnTo>
                  <a:pt x="8851" y="7162"/>
                </a:lnTo>
                <a:lnTo>
                  <a:pt x="8953" y="7302"/>
                </a:lnTo>
                <a:lnTo>
                  <a:pt x="8763" y="6858"/>
                </a:lnTo>
                <a:lnTo>
                  <a:pt x="8623" y="6604"/>
                </a:lnTo>
                <a:lnTo>
                  <a:pt x="8534" y="6464"/>
                </a:lnTo>
                <a:lnTo>
                  <a:pt x="8724" y="6908"/>
                </a:lnTo>
                <a:lnTo>
                  <a:pt x="8813" y="7239"/>
                </a:lnTo>
                <a:lnTo>
                  <a:pt x="8267" y="6553"/>
                </a:lnTo>
                <a:lnTo>
                  <a:pt x="8280" y="6896"/>
                </a:lnTo>
                <a:lnTo>
                  <a:pt x="7988" y="6858"/>
                </a:lnTo>
                <a:lnTo>
                  <a:pt x="7061" y="6286"/>
                </a:lnTo>
                <a:lnTo>
                  <a:pt x="7848" y="7010"/>
                </a:lnTo>
                <a:lnTo>
                  <a:pt x="8051" y="7188"/>
                </a:lnTo>
                <a:lnTo>
                  <a:pt x="8521" y="7124"/>
                </a:lnTo>
                <a:lnTo>
                  <a:pt x="8750" y="7264"/>
                </a:lnTo>
                <a:lnTo>
                  <a:pt x="9525" y="8407"/>
                </a:lnTo>
                <a:close/>
              </a:path>
              <a:path w="11430" h="11429">
                <a:moveTo>
                  <a:pt x="9639" y="10439"/>
                </a:moveTo>
                <a:lnTo>
                  <a:pt x="9512" y="10223"/>
                </a:lnTo>
                <a:lnTo>
                  <a:pt x="9309" y="9880"/>
                </a:lnTo>
                <a:lnTo>
                  <a:pt x="9639" y="10439"/>
                </a:lnTo>
                <a:close/>
              </a:path>
              <a:path w="11430" h="11429">
                <a:moveTo>
                  <a:pt x="9931" y="10883"/>
                </a:moveTo>
                <a:lnTo>
                  <a:pt x="9740" y="10439"/>
                </a:lnTo>
                <a:lnTo>
                  <a:pt x="9601" y="10185"/>
                </a:lnTo>
                <a:lnTo>
                  <a:pt x="9525" y="10045"/>
                </a:lnTo>
                <a:lnTo>
                  <a:pt x="9702" y="10490"/>
                </a:lnTo>
                <a:lnTo>
                  <a:pt x="9842" y="10744"/>
                </a:lnTo>
                <a:lnTo>
                  <a:pt x="9931" y="10883"/>
                </a:lnTo>
                <a:close/>
              </a:path>
              <a:path w="11430" h="11429">
                <a:moveTo>
                  <a:pt x="9956" y="8407"/>
                </a:moveTo>
                <a:lnTo>
                  <a:pt x="9702" y="7759"/>
                </a:lnTo>
                <a:lnTo>
                  <a:pt x="9550" y="7480"/>
                </a:lnTo>
                <a:lnTo>
                  <a:pt x="9347" y="7137"/>
                </a:lnTo>
                <a:lnTo>
                  <a:pt x="9601" y="7772"/>
                </a:lnTo>
                <a:lnTo>
                  <a:pt x="9753" y="8051"/>
                </a:lnTo>
                <a:lnTo>
                  <a:pt x="9956" y="8407"/>
                </a:lnTo>
                <a:close/>
              </a:path>
              <a:path w="11430" h="11429">
                <a:moveTo>
                  <a:pt x="10033" y="8242"/>
                </a:moveTo>
                <a:lnTo>
                  <a:pt x="9804" y="7683"/>
                </a:lnTo>
                <a:lnTo>
                  <a:pt x="9652" y="7416"/>
                </a:lnTo>
                <a:lnTo>
                  <a:pt x="9499" y="7150"/>
                </a:lnTo>
                <a:lnTo>
                  <a:pt x="9728" y="7708"/>
                </a:lnTo>
                <a:lnTo>
                  <a:pt x="10033" y="8242"/>
                </a:lnTo>
                <a:close/>
              </a:path>
              <a:path w="11430" h="11429">
                <a:moveTo>
                  <a:pt x="10401" y="7226"/>
                </a:moveTo>
                <a:lnTo>
                  <a:pt x="10210" y="6781"/>
                </a:lnTo>
                <a:lnTo>
                  <a:pt x="10071" y="6527"/>
                </a:lnTo>
                <a:lnTo>
                  <a:pt x="9982" y="6388"/>
                </a:lnTo>
                <a:lnTo>
                  <a:pt x="10172" y="6832"/>
                </a:lnTo>
                <a:lnTo>
                  <a:pt x="10312" y="7086"/>
                </a:lnTo>
                <a:lnTo>
                  <a:pt x="10401" y="7226"/>
                </a:lnTo>
                <a:close/>
              </a:path>
              <a:path w="11430" h="11429">
                <a:moveTo>
                  <a:pt x="11023" y="9626"/>
                </a:moveTo>
                <a:lnTo>
                  <a:pt x="10833" y="9182"/>
                </a:lnTo>
                <a:lnTo>
                  <a:pt x="10693" y="8928"/>
                </a:lnTo>
                <a:lnTo>
                  <a:pt x="10617" y="8788"/>
                </a:lnTo>
                <a:lnTo>
                  <a:pt x="10795" y="9232"/>
                </a:lnTo>
                <a:lnTo>
                  <a:pt x="10934" y="9486"/>
                </a:lnTo>
                <a:lnTo>
                  <a:pt x="11023" y="9626"/>
                </a:lnTo>
                <a:close/>
              </a:path>
            </a:pathLst>
          </a:custGeom>
          <a:solidFill>
            <a:srgbClr val="B88F51"/>
          </a:solidFill>
        </p:spPr>
        <p:txBody>
          <a:bodyPr wrap="square" lIns="0" tIns="0" rIns="0" bIns="0" rtlCol="0"/>
          <a:lstStyle/>
          <a:p>
            <a:endParaRPr sz="2511"/>
          </a:p>
        </p:txBody>
      </p:sp>
      <p:sp>
        <p:nvSpPr>
          <p:cNvPr id="249" name="bg object 249"/>
          <p:cNvSpPr/>
          <p:nvPr/>
        </p:nvSpPr>
        <p:spPr>
          <a:xfrm>
            <a:off x="8334479" y="3111"/>
            <a:ext cx="2778" cy="2381"/>
          </a:xfrm>
          <a:custGeom>
            <a:avLst/>
            <a:gdLst/>
            <a:ahLst/>
            <a:cxnLst/>
            <a:rect l="l" t="t" r="r" b="b"/>
            <a:pathLst>
              <a:path w="4444" h="3810">
                <a:moveTo>
                  <a:pt x="533" y="1917"/>
                </a:moveTo>
                <a:lnTo>
                  <a:pt x="304" y="1346"/>
                </a:lnTo>
                <a:lnTo>
                  <a:pt x="152" y="1079"/>
                </a:lnTo>
                <a:lnTo>
                  <a:pt x="0" y="812"/>
                </a:lnTo>
                <a:lnTo>
                  <a:pt x="228" y="1384"/>
                </a:lnTo>
                <a:lnTo>
                  <a:pt x="381" y="1638"/>
                </a:lnTo>
                <a:lnTo>
                  <a:pt x="533" y="1917"/>
                </a:lnTo>
                <a:close/>
              </a:path>
              <a:path w="4444" h="3810">
                <a:moveTo>
                  <a:pt x="749" y="1625"/>
                </a:moveTo>
                <a:lnTo>
                  <a:pt x="558" y="1181"/>
                </a:lnTo>
                <a:lnTo>
                  <a:pt x="419" y="927"/>
                </a:lnTo>
                <a:lnTo>
                  <a:pt x="330" y="787"/>
                </a:lnTo>
                <a:lnTo>
                  <a:pt x="520" y="1231"/>
                </a:lnTo>
                <a:lnTo>
                  <a:pt x="660" y="1485"/>
                </a:lnTo>
                <a:lnTo>
                  <a:pt x="749" y="1625"/>
                </a:lnTo>
                <a:close/>
              </a:path>
              <a:path w="4444" h="3810">
                <a:moveTo>
                  <a:pt x="1752" y="1409"/>
                </a:moveTo>
                <a:lnTo>
                  <a:pt x="1231" y="508"/>
                </a:lnTo>
                <a:lnTo>
                  <a:pt x="939" y="0"/>
                </a:lnTo>
                <a:lnTo>
                  <a:pt x="965" y="647"/>
                </a:lnTo>
                <a:lnTo>
                  <a:pt x="889" y="1143"/>
                </a:lnTo>
                <a:lnTo>
                  <a:pt x="1752" y="1409"/>
                </a:lnTo>
                <a:close/>
              </a:path>
              <a:path w="4444" h="3810">
                <a:moveTo>
                  <a:pt x="3835" y="3581"/>
                </a:moveTo>
                <a:lnTo>
                  <a:pt x="3606" y="3022"/>
                </a:lnTo>
                <a:lnTo>
                  <a:pt x="3454" y="2755"/>
                </a:lnTo>
                <a:lnTo>
                  <a:pt x="3302" y="2489"/>
                </a:lnTo>
                <a:lnTo>
                  <a:pt x="3530" y="3048"/>
                </a:lnTo>
                <a:lnTo>
                  <a:pt x="3835" y="3581"/>
                </a:lnTo>
                <a:close/>
              </a:path>
              <a:path w="4444" h="3810">
                <a:moveTo>
                  <a:pt x="3873" y="1384"/>
                </a:moveTo>
                <a:lnTo>
                  <a:pt x="3479" y="685"/>
                </a:lnTo>
                <a:lnTo>
                  <a:pt x="3365" y="495"/>
                </a:lnTo>
                <a:lnTo>
                  <a:pt x="3416" y="711"/>
                </a:lnTo>
                <a:lnTo>
                  <a:pt x="3327" y="952"/>
                </a:lnTo>
                <a:lnTo>
                  <a:pt x="3263" y="812"/>
                </a:lnTo>
                <a:lnTo>
                  <a:pt x="3111" y="546"/>
                </a:lnTo>
                <a:lnTo>
                  <a:pt x="3302" y="1041"/>
                </a:lnTo>
                <a:lnTo>
                  <a:pt x="3492" y="1371"/>
                </a:lnTo>
                <a:lnTo>
                  <a:pt x="3644" y="1638"/>
                </a:lnTo>
                <a:lnTo>
                  <a:pt x="3429" y="1143"/>
                </a:lnTo>
                <a:lnTo>
                  <a:pt x="3873" y="1384"/>
                </a:lnTo>
                <a:close/>
              </a:path>
            </a:pathLst>
          </a:custGeom>
          <a:solidFill>
            <a:srgbClr val="B88F51"/>
          </a:solidFill>
        </p:spPr>
        <p:txBody>
          <a:bodyPr wrap="square" lIns="0" tIns="0" rIns="0" bIns="0" rtlCol="0"/>
          <a:lstStyle/>
          <a:p>
            <a:endParaRPr sz="2511"/>
          </a:p>
        </p:txBody>
      </p:sp>
      <p:pic>
        <p:nvPicPr>
          <p:cNvPr id="250" name="bg object 250"/>
          <p:cNvPicPr/>
          <p:nvPr/>
        </p:nvPicPr>
        <p:blipFill>
          <a:blip r:embed="rId11" cstate="print"/>
          <a:stretch>
            <a:fillRect/>
          </a:stretch>
        </p:blipFill>
        <p:spPr>
          <a:xfrm>
            <a:off x="8221419" y="49931"/>
            <a:ext cx="177171" cy="236601"/>
          </a:xfrm>
          <a:prstGeom prst="rect">
            <a:avLst/>
          </a:prstGeom>
        </p:spPr>
      </p:pic>
      <p:pic>
        <p:nvPicPr>
          <p:cNvPr id="251" name="bg object 251"/>
          <p:cNvPicPr/>
          <p:nvPr/>
        </p:nvPicPr>
        <p:blipFill>
          <a:blip r:embed="rId12" cstate="print"/>
          <a:stretch>
            <a:fillRect/>
          </a:stretch>
        </p:blipFill>
        <p:spPr>
          <a:xfrm>
            <a:off x="8188094" y="321387"/>
            <a:ext cx="126349" cy="203853"/>
          </a:xfrm>
          <a:prstGeom prst="rect">
            <a:avLst/>
          </a:prstGeom>
        </p:spPr>
      </p:pic>
      <p:sp>
        <p:nvSpPr>
          <p:cNvPr id="252" name="bg object 252"/>
          <p:cNvSpPr/>
          <p:nvPr/>
        </p:nvSpPr>
        <p:spPr>
          <a:xfrm>
            <a:off x="8096306" y="401336"/>
            <a:ext cx="15875" cy="18256"/>
          </a:xfrm>
          <a:custGeom>
            <a:avLst/>
            <a:gdLst/>
            <a:ahLst/>
            <a:cxnLst/>
            <a:rect l="l" t="t" r="r" b="b"/>
            <a:pathLst>
              <a:path w="25400" h="29209">
                <a:moveTo>
                  <a:pt x="571" y="24244"/>
                </a:moveTo>
                <a:lnTo>
                  <a:pt x="419" y="24384"/>
                </a:lnTo>
                <a:lnTo>
                  <a:pt x="0" y="24676"/>
                </a:lnTo>
                <a:lnTo>
                  <a:pt x="254" y="25069"/>
                </a:lnTo>
                <a:lnTo>
                  <a:pt x="495" y="24447"/>
                </a:lnTo>
                <a:lnTo>
                  <a:pt x="571" y="24244"/>
                </a:lnTo>
                <a:close/>
              </a:path>
              <a:path w="25400" h="29209">
                <a:moveTo>
                  <a:pt x="1676" y="24536"/>
                </a:moveTo>
                <a:lnTo>
                  <a:pt x="1308" y="25120"/>
                </a:lnTo>
                <a:lnTo>
                  <a:pt x="1193" y="25412"/>
                </a:lnTo>
                <a:lnTo>
                  <a:pt x="1041" y="25781"/>
                </a:lnTo>
                <a:lnTo>
                  <a:pt x="1422" y="25196"/>
                </a:lnTo>
                <a:lnTo>
                  <a:pt x="1536" y="24904"/>
                </a:lnTo>
                <a:lnTo>
                  <a:pt x="1676" y="24536"/>
                </a:lnTo>
                <a:close/>
              </a:path>
              <a:path w="25400" h="29209">
                <a:moveTo>
                  <a:pt x="1803" y="23710"/>
                </a:moveTo>
                <a:lnTo>
                  <a:pt x="1003" y="25323"/>
                </a:lnTo>
                <a:lnTo>
                  <a:pt x="876" y="25641"/>
                </a:lnTo>
                <a:lnTo>
                  <a:pt x="1371" y="24828"/>
                </a:lnTo>
                <a:lnTo>
                  <a:pt x="1803" y="23710"/>
                </a:lnTo>
                <a:close/>
              </a:path>
              <a:path w="25400" h="29209">
                <a:moveTo>
                  <a:pt x="3073" y="27393"/>
                </a:moveTo>
                <a:lnTo>
                  <a:pt x="2819" y="27813"/>
                </a:lnTo>
                <a:lnTo>
                  <a:pt x="2717" y="28079"/>
                </a:lnTo>
                <a:lnTo>
                  <a:pt x="2654" y="28232"/>
                </a:lnTo>
                <a:lnTo>
                  <a:pt x="2908" y="27813"/>
                </a:lnTo>
                <a:lnTo>
                  <a:pt x="3009" y="27546"/>
                </a:lnTo>
                <a:lnTo>
                  <a:pt x="3073" y="27393"/>
                </a:lnTo>
                <a:close/>
              </a:path>
              <a:path w="25400" h="29209">
                <a:moveTo>
                  <a:pt x="3556" y="27546"/>
                </a:moveTo>
                <a:lnTo>
                  <a:pt x="3403" y="27686"/>
                </a:lnTo>
                <a:lnTo>
                  <a:pt x="2984" y="27978"/>
                </a:lnTo>
                <a:lnTo>
                  <a:pt x="3238" y="28371"/>
                </a:lnTo>
                <a:lnTo>
                  <a:pt x="3479" y="27749"/>
                </a:lnTo>
                <a:lnTo>
                  <a:pt x="3556" y="27546"/>
                </a:lnTo>
                <a:close/>
              </a:path>
              <a:path w="25400" h="29209">
                <a:moveTo>
                  <a:pt x="3746" y="26377"/>
                </a:moveTo>
                <a:lnTo>
                  <a:pt x="2781" y="28105"/>
                </a:lnTo>
                <a:lnTo>
                  <a:pt x="2489" y="28867"/>
                </a:lnTo>
                <a:lnTo>
                  <a:pt x="3467" y="27076"/>
                </a:lnTo>
                <a:lnTo>
                  <a:pt x="3746" y="26377"/>
                </a:lnTo>
                <a:close/>
              </a:path>
              <a:path w="25400" h="29209">
                <a:moveTo>
                  <a:pt x="3873" y="27482"/>
                </a:moveTo>
                <a:lnTo>
                  <a:pt x="3492" y="28067"/>
                </a:lnTo>
                <a:lnTo>
                  <a:pt x="3378" y="28359"/>
                </a:lnTo>
                <a:lnTo>
                  <a:pt x="3238" y="28740"/>
                </a:lnTo>
                <a:lnTo>
                  <a:pt x="3606" y="28143"/>
                </a:lnTo>
                <a:lnTo>
                  <a:pt x="3721" y="27851"/>
                </a:lnTo>
                <a:lnTo>
                  <a:pt x="3873" y="27482"/>
                </a:lnTo>
                <a:close/>
              </a:path>
              <a:path w="25400" h="29209">
                <a:moveTo>
                  <a:pt x="5384" y="18034"/>
                </a:moveTo>
                <a:close/>
              </a:path>
              <a:path w="25400" h="29209">
                <a:moveTo>
                  <a:pt x="5715" y="19050"/>
                </a:moveTo>
                <a:lnTo>
                  <a:pt x="5410" y="19100"/>
                </a:lnTo>
                <a:lnTo>
                  <a:pt x="5321" y="19304"/>
                </a:lnTo>
                <a:lnTo>
                  <a:pt x="5715" y="19050"/>
                </a:lnTo>
                <a:close/>
              </a:path>
              <a:path w="25400" h="29209">
                <a:moveTo>
                  <a:pt x="8140" y="19558"/>
                </a:moveTo>
                <a:lnTo>
                  <a:pt x="7823" y="20091"/>
                </a:lnTo>
                <a:lnTo>
                  <a:pt x="7708" y="20370"/>
                </a:lnTo>
                <a:lnTo>
                  <a:pt x="7594" y="20662"/>
                </a:lnTo>
                <a:lnTo>
                  <a:pt x="7912" y="20142"/>
                </a:lnTo>
                <a:lnTo>
                  <a:pt x="8026" y="19850"/>
                </a:lnTo>
                <a:lnTo>
                  <a:pt x="8140" y="19558"/>
                </a:lnTo>
                <a:close/>
              </a:path>
              <a:path w="25400" h="29209">
                <a:moveTo>
                  <a:pt x="10058" y="20891"/>
                </a:moveTo>
                <a:lnTo>
                  <a:pt x="9715" y="21120"/>
                </a:lnTo>
                <a:lnTo>
                  <a:pt x="9220" y="22364"/>
                </a:lnTo>
                <a:lnTo>
                  <a:pt x="8813" y="23406"/>
                </a:lnTo>
                <a:lnTo>
                  <a:pt x="9613" y="21882"/>
                </a:lnTo>
                <a:lnTo>
                  <a:pt x="10058" y="20891"/>
                </a:lnTo>
                <a:close/>
              </a:path>
              <a:path w="25400" h="29209">
                <a:moveTo>
                  <a:pt x="10248" y="21158"/>
                </a:moveTo>
                <a:lnTo>
                  <a:pt x="9931" y="21691"/>
                </a:lnTo>
                <a:lnTo>
                  <a:pt x="9817" y="21971"/>
                </a:lnTo>
                <a:lnTo>
                  <a:pt x="9702" y="22263"/>
                </a:lnTo>
                <a:lnTo>
                  <a:pt x="10020" y="21729"/>
                </a:lnTo>
                <a:lnTo>
                  <a:pt x="10134" y="21450"/>
                </a:lnTo>
                <a:lnTo>
                  <a:pt x="10248" y="21158"/>
                </a:lnTo>
                <a:close/>
              </a:path>
              <a:path w="25400" h="29209">
                <a:moveTo>
                  <a:pt x="10553" y="11811"/>
                </a:moveTo>
                <a:lnTo>
                  <a:pt x="10388" y="12065"/>
                </a:lnTo>
                <a:lnTo>
                  <a:pt x="10553" y="11811"/>
                </a:lnTo>
                <a:close/>
              </a:path>
              <a:path w="25400" h="29209">
                <a:moveTo>
                  <a:pt x="10731" y="20408"/>
                </a:moveTo>
                <a:lnTo>
                  <a:pt x="9931" y="22021"/>
                </a:lnTo>
                <a:lnTo>
                  <a:pt x="9817" y="22339"/>
                </a:lnTo>
                <a:lnTo>
                  <a:pt x="10160" y="21767"/>
                </a:lnTo>
                <a:lnTo>
                  <a:pt x="10299" y="21526"/>
                </a:lnTo>
                <a:lnTo>
                  <a:pt x="10731" y="20408"/>
                </a:lnTo>
                <a:close/>
              </a:path>
              <a:path w="25400" h="29209">
                <a:moveTo>
                  <a:pt x="11036" y="11099"/>
                </a:moveTo>
                <a:lnTo>
                  <a:pt x="10833" y="11557"/>
                </a:lnTo>
                <a:lnTo>
                  <a:pt x="11023" y="11239"/>
                </a:lnTo>
                <a:lnTo>
                  <a:pt x="11036" y="11099"/>
                </a:lnTo>
                <a:close/>
              </a:path>
              <a:path w="25400" h="29209">
                <a:moveTo>
                  <a:pt x="11036" y="9766"/>
                </a:moveTo>
                <a:lnTo>
                  <a:pt x="10807" y="10160"/>
                </a:lnTo>
                <a:lnTo>
                  <a:pt x="10922" y="10033"/>
                </a:lnTo>
                <a:lnTo>
                  <a:pt x="11036" y="9766"/>
                </a:lnTo>
                <a:close/>
              </a:path>
              <a:path w="25400" h="29209">
                <a:moveTo>
                  <a:pt x="11074" y="9461"/>
                </a:moveTo>
                <a:lnTo>
                  <a:pt x="10909" y="9766"/>
                </a:lnTo>
                <a:lnTo>
                  <a:pt x="10807" y="10033"/>
                </a:lnTo>
                <a:lnTo>
                  <a:pt x="11074" y="9461"/>
                </a:lnTo>
                <a:close/>
              </a:path>
              <a:path w="25400" h="29209">
                <a:moveTo>
                  <a:pt x="11099" y="21310"/>
                </a:moveTo>
                <a:lnTo>
                  <a:pt x="10629" y="21666"/>
                </a:lnTo>
                <a:lnTo>
                  <a:pt x="10299" y="21742"/>
                </a:lnTo>
                <a:lnTo>
                  <a:pt x="10375" y="21551"/>
                </a:lnTo>
                <a:lnTo>
                  <a:pt x="10439" y="21399"/>
                </a:lnTo>
                <a:lnTo>
                  <a:pt x="10223" y="21755"/>
                </a:lnTo>
                <a:lnTo>
                  <a:pt x="10083" y="22085"/>
                </a:lnTo>
                <a:lnTo>
                  <a:pt x="10020" y="22237"/>
                </a:lnTo>
                <a:lnTo>
                  <a:pt x="10198" y="21945"/>
                </a:lnTo>
                <a:lnTo>
                  <a:pt x="10452" y="22948"/>
                </a:lnTo>
                <a:lnTo>
                  <a:pt x="10909" y="21793"/>
                </a:lnTo>
                <a:lnTo>
                  <a:pt x="11099" y="21310"/>
                </a:lnTo>
                <a:close/>
              </a:path>
              <a:path w="25400" h="29209">
                <a:moveTo>
                  <a:pt x="11264" y="13271"/>
                </a:moveTo>
                <a:lnTo>
                  <a:pt x="11176" y="13131"/>
                </a:lnTo>
                <a:lnTo>
                  <a:pt x="11099" y="13271"/>
                </a:lnTo>
                <a:lnTo>
                  <a:pt x="10871" y="13843"/>
                </a:lnTo>
                <a:lnTo>
                  <a:pt x="11264" y="13271"/>
                </a:lnTo>
                <a:close/>
              </a:path>
              <a:path w="25400" h="29209">
                <a:moveTo>
                  <a:pt x="11366" y="21158"/>
                </a:moveTo>
                <a:lnTo>
                  <a:pt x="11112" y="21577"/>
                </a:lnTo>
                <a:lnTo>
                  <a:pt x="11010" y="21844"/>
                </a:lnTo>
                <a:lnTo>
                  <a:pt x="10947" y="21996"/>
                </a:lnTo>
                <a:lnTo>
                  <a:pt x="11201" y="21577"/>
                </a:lnTo>
                <a:lnTo>
                  <a:pt x="11303" y="21310"/>
                </a:lnTo>
                <a:lnTo>
                  <a:pt x="11366" y="21158"/>
                </a:lnTo>
                <a:close/>
              </a:path>
              <a:path w="25400" h="29209">
                <a:moveTo>
                  <a:pt x="11557" y="21082"/>
                </a:moveTo>
                <a:lnTo>
                  <a:pt x="11239" y="21615"/>
                </a:lnTo>
                <a:lnTo>
                  <a:pt x="11125" y="21894"/>
                </a:lnTo>
                <a:lnTo>
                  <a:pt x="11010" y="22186"/>
                </a:lnTo>
                <a:lnTo>
                  <a:pt x="11328" y="21653"/>
                </a:lnTo>
                <a:lnTo>
                  <a:pt x="11442" y="21374"/>
                </a:lnTo>
                <a:lnTo>
                  <a:pt x="11557" y="21082"/>
                </a:lnTo>
                <a:close/>
              </a:path>
              <a:path w="25400" h="29209">
                <a:moveTo>
                  <a:pt x="11747" y="11239"/>
                </a:moveTo>
                <a:lnTo>
                  <a:pt x="11137" y="11112"/>
                </a:lnTo>
                <a:lnTo>
                  <a:pt x="10985" y="11544"/>
                </a:lnTo>
                <a:lnTo>
                  <a:pt x="11658" y="11404"/>
                </a:lnTo>
                <a:lnTo>
                  <a:pt x="11747" y="11239"/>
                </a:lnTo>
                <a:close/>
              </a:path>
              <a:path w="25400" h="29209">
                <a:moveTo>
                  <a:pt x="11988" y="21894"/>
                </a:moveTo>
                <a:lnTo>
                  <a:pt x="11734" y="22136"/>
                </a:lnTo>
                <a:lnTo>
                  <a:pt x="11341" y="22161"/>
                </a:lnTo>
                <a:lnTo>
                  <a:pt x="11417" y="22021"/>
                </a:lnTo>
                <a:lnTo>
                  <a:pt x="11861" y="20612"/>
                </a:lnTo>
                <a:lnTo>
                  <a:pt x="11163" y="22174"/>
                </a:lnTo>
                <a:lnTo>
                  <a:pt x="11061" y="22402"/>
                </a:lnTo>
                <a:lnTo>
                  <a:pt x="10401" y="23901"/>
                </a:lnTo>
                <a:lnTo>
                  <a:pt x="11049" y="22707"/>
                </a:lnTo>
                <a:lnTo>
                  <a:pt x="10960" y="23977"/>
                </a:lnTo>
                <a:lnTo>
                  <a:pt x="11836" y="22199"/>
                </a:lnTo>
                <a:lnTo>
                  <a:pt x="11988" y="21894"/>
                </a:lnTo>
                <a:close/>
              </a:path>
              <a:path w="25400" h="29209">
                <a:moveTo>
                  <a:pt x="12382" y="11239"/>
                </a:moveTo>
                <a:lnTo>
                  <a:pt x="11861" y="11049"/>
                </a:lnTo>
                <a:lnTo>
                  <a:pt x="11747" y="11239"/>
                </a:lnTo>
                <a:lnTo>
                  <a:pt x="12090" y="11303"/>
                </a:lnTo>
                <a:lnTo>
                  <a:pt x="11658" y="11404"/>
                </a:lnTo>
                <a:lnTo>
                  <a:pt x="11569" y="11557"/>
                </a:lnTo>
                <a:lnTo>
                  <a:pt x="11671" y="11430"/>
                </a:lnTo>
                <a:lnTo>
                  <a:pt x="11633" y="11569"/>
                </a:lnTo>
                <a:lnTo>
                  <a:pt x="11493" y="11772"/>
                </a:lnTo>
                <a:lnTo>
                  <a:pt x="11303" y="12026"/>
                </a:lnTo>
                <a:lnTo>
                  <a:pt x="10998" y="12814"/>
                </a:lnTo>
                <a:lnTo>
                  <a:pt x="10883" y="13106"/>
                </a:lnTo>
                <a:lnTo>
                  <a:pt x="11150" y="13131"/>
                </a:lnTo>
                <a:lnTo>
                  <a:pt x="11315" y="12700"/>
                </a:lnTo>
                <a:lnTo>
                  <a:pt x="11518" y="12192"/>
                </a:lnTo>
                <a:lnTo>
                  <a:pt x="11176" y="13131"/>
                </a:lnTo>
                <a:lnTo>
                  <a:pt x="11772" y="12192"/>
                </a:lnTo>
                <a:lnTo>
                  <a:pt x="12179" y="11557"/>
                </a:lnTo>
                <a:lnTo>
                  <a:pt x="12255" y="11430"/>
                </a:lnTo>
                <a:lnTo>
                  <a:pt x="12382" y="11239"/>
                </a:lnTo>
                <a:close/>
              </a:path>
              <a:path w="25400" h="29209">
                <a:moveTo>
                  <a:pt x="12458" y="11112"/>
                </a:moveTo>
                <a:lnTo>
                  <a:pt x="12331" y="11176"/>
                </a:lnTo>
                <a:lnTo>
                  <a:pt x="12458" y="11112"/>
                </a:lnTo>
                <a:close/>
              </a:path>
              <a:path w="25400" h="29209">
                <a:moveTo>
                  <a:pt x="12827" y="10934"/>
                </a:moveTo>
                <a:lnTo>
                  <a:pt x="12573" y="11049"/>
                </a:lnTo>
                <a:lnTo>
                  <a:pt x="12446" y="11569"/>
                </a:lnTo>
                <a:lnTo>
                  <a:pt x="12687" y="11239"/>
                </a:lnTo>
                <a:lnTo>
                  <a:pt x="12827" y="10934"/>
                </a:lnTo>
                <a:close/>
              </a:path>
              <a:path w="25400" h="29209">
                <a:moveTo>
                  <a:pt x="13309" y="11239"/>
                </a:moveTo>
                <a:lnTo>
                  <a:pt x="13182" y="10922"/>
                </a:lnTo>
                <a:lnTo>
                  <a:pt x="12865" y="11176"/>
                </a:lnTo>
                <a:lnTo>
                  <a:pt x="13246" y="11277"/>
                </a:lnTo>
                <a:close/>
              </a:path>
              <a:path w="25400" h="29209">
                <a:moveTo>
                  <a:pt x="14351" y="21005"/>
                </a:moveTo>
                <a:lnTo>
                  <a:pt x="14033" y="21526"/>
                </a:lnTo>
                <a:lnTo>
                  <a:pt x="13919" y="21805"/>
                </a:lnTo>
                <a:lnTo>
                  <a:pt x="13804" y="22098"/>
                </a:lnTo>
                <a:lnTo>
                  <a:pt x="14122" y="21564"/>
                </a:lnTo>
                <a:lnTo>
                  <a:pt x="14236" y="21285"/>
                </a:lnTo>
                <a:lnTo>
                  <a:pt x="14351" y="21005"/>
                </a:lnTo>
                <a:close/>
              </a:path>
              <a:path w="25400" h="29209">
                <a:moveTo>
                  <a:pt x="14465" y="21374"/>
                </a:moveTo>
                <a:lnTo>
                  <a:pt x="14185" y="21551"/>
                </a:lnTo>
                <a:lnTo>
                  <a:pt x="13843" y="22428"/>
                </a:lnTo>
                <a:lnTo>
                  <a:pt x="13385" y="23622"/>
                </a:lnTo>
                <a:lnTo>
                  <a:pt x="14109" y="22161"/>
                </a:lnTo>
                <a:lnTo>
                  <a:pt x="14211" y="21932"/>
                </a:lnTo>
                <a:lnTo>
                  <a:pt x="14465" y="21374"/>
                </a:lnTo>
                <a:close/>
              </a:path>
              <a:path w="25400" h="29209">
                <a:moveTo>
                  <a:pt x="14541" y="21907"/>
                </a:moveTo>
                <a:lnTo>
                  <a:pt x="14287" y="22326"/>
                </a:lnTo>
                <a:lnTo>
                  <a:pt x="14185" y="22593"/>
                </a:lnTo>
                <a:lnTo>
                  <a:pt x="14122" y="22745"/>
                </a:lnTo>
                <a:lnTo>
                  <a:pt x="14376" y="22326"/>
                </a:lnTo>
                <a:lnTo>
                  <a:pt x="14478" y="22059"/>
                </a:lnTo>
                <a:lnTo>
                  <a:pt x="14541" y="21907"/>
                </a:lnTo>
                <a:close/>
              </a:path>
              <a:path w="25400" h="29209">
                <a:moveTo>
                  <a:pt x="14833" y="14338"/>
                </a:moveTo>
                <a:lnTo>
                  <a:pt x="14566" y="14859"/>
                </a:lnTo>
                <a:lnTo>
                  <a:pt x="14478" y="15240"/>
                </a:lnTo>
                <a:lnTo>
                  <a:pt x="14833" y="14338"/>
                </a:lnTo>
                <a:close/>
              </a:path>
              <a:path w="25400" h="29209">
                <a:moveTo>
                  <a:pt x="15303" y="10972"/>
                </a:moveTo>
                <a:lnTo>
                  <a:pt x="14744" y="11506"/>
                </a:lnTo>
                <a:lnTo>
                  <a:pt x="14439" y="11455"/>
                </a:lnTo>
                <a:lnTo>
                  <a:pt x="14236" y="11430"/>
                </a:lnTo>
                <a:lnTo>
                  <a:pt x="13512" y="12369"/>
                </a:lnTo>
                <a:lnTo>
                  <a:pt x="13296" y="13004"/>
                </a:lnTo>
                <a:lnTo>
                  <a:pt x="12928" y="12827"/>
                </a:lnTo>
                <a:lnTo>
                  <a:pt x="12788" y="12484"/>
                </a:lnTo>
                <a:lnTo>
                  <a:pt x="12585" y="12446"/>
                </a:lnTo>
                <a:lnTo>
                  <a:pt x="12738" y="12065"/>
                </a:lnTo>
                <a:lnTo>
                  <a:pt x="12788" y="12484"/>
                </a:lnTo>
                <a:lnTo>
                  <a:pt x="13385" y="12573"/>
                </a:lnTo>
                <a:lnTo>
                  <a:pt x="13614" y="12065"/>
                </a:lnTo>
                <a:lnTo>
                  <a:pt x="13779" y="11684"/>
                </a:lnTo>
                <a:lnTo>
                  <a:pt x="13893" y="11430"/>
                </a:lnTo>
                <a:lnTo>
                  <a:pt x="13246" y="11277"/>
                </a:lnTo>
                <a:lnTo>
                  <a:pt x="12865" y="11531"/>
                </a:lnTo>
                <a:lnTo>
                  <a:pt x="12865" y="11684"/>
                </a:lnTo>
                <a:lnTo>
                  <a:pt x="12598" y="12319"/>
                </a:lnTo>
                <a:lnTo>
                  <a:pt x="12230" y="12954"/>
                </a:lnTo>
                <a:lnTo>
                  <a:pt x="12611" y="11938"/>
                </a:lnTo>
                <a:lnTo>
                  <a:pt x="12484" y="12319"/>
                </a:lnTo>
                <a:lnTo>
                  <a:pt x="12865" y="11684"/>
                </a:lnTo>
                <a:lnTo>
                  <a:pt x="12865" y="11531"/>
                </a:lnTo>
                <a:lnTo>
                  <a:pt x="12484" y="11772"/>
                </a:lnTo>
                <a:lnTo>
                  <a:pt x="12420" y="11938"/>
                </a:lnTo>
                <a:lnTo>
                  <a:pt x="12420" y="11811"/>
                </a:lnTo>
                <a:lnTo>
                  <a:pt x="12446" y="11569"/>
                </a:lnTo>
                <a:lnTo>
                  <a:pt x="11353" y="13157"/>
                </a:lnTo>
                <a:lnTo>
                  <a:pt x="11874" y="13208"/>
                </a:lnTo>
                <a:lnTo>
                  <a:pt x="11849" y="13906"/>
                </a:lnTo>
                <a:lnTo>
                  <a:pt x="12344" y="13208"/>
                </a:lnTo>
                <a:lnTo>
                  <a:pt x="12928" y="13208"/>
                </a:lnTo>
                <a:lnTo>
                  <a:pt x="12814" y="13487"/>
                </a:lnTo>
                <a:lnTo>
                  <a:pt x="13106" y="13589"/>
                </a:lnTo>
                <a:lnTo>
                  <a:pt x="13563" y="13716"/>
                </a:lnTo>
                <a:lnTo>
                  <a:pt x="13868" y="14224"/>
                </a:lnTo>
                <a:lnTo>
                  <a:pt x="14414" y="14097"/>
                </a:lnTo>
                <a:lnTo>
                  <a:pt x="14935" y="13335"/>
                </a:lnTo>
                <a:lnTo>
                  <a:pt x="15062" y="13157"/>
                </a:lnTo>
                <a:lnTo>
                  <a:pt x="14935" y="13081"/>
                </a:lnTo>
                <a:lnTo>
                  <a:pt x="14071" y="13335"/>
                </a:lnTo>
                <a:lnTo>
                  <a:pt x="13779" y="13208"/>
                </a:lnTo>
                <a:lnTo>
                  <a:pt x="13500" y="13093"/>
                </a:lnTo>
                <a:lnTo>
                  <a:pt x="14300" y="12065"/>
                </a:lnTo>
                <a:lnTo>
                  <a:pt x="14655" y="12115"/>
                </a:lnTo>
                <a:lnTo>
                  <a:pt x="14528" y="12496"/>
                </a:lnTo>
                <a:lnTo>
                  <a:pt x="14922" y="12280"/>
                </a:lnTo>
                <a:lnTo>
                  <a:pt x="15151" y="12382"/>
                </a:lnTo>
                <a:lnTo>
                  <a:pt x="15303" y="10972"/>
                </a:lnTo>
                <a:close/>
              </a:path>
              <a:path w="25400" h="29209">
                <a:moveTo>
                  <a:pt x="15316" y="17259"/>
                </a:moveTo>
                <a:lnTo>
                  <a:pt x="15278" y="16865"/>
                </a:lnTo>
                <a:lnTo>
                  <a:pt x="15265" y="17233"/>
                </a:lnTo>
                <a:close/>
              </a:path>
              <a:path w="25400" h="29209">
                <a:moveTo>
                  <a:pt x="15316" y="13335"/>
                </a:moveTo>
                <a:lnTo>
                  <a:pt x="14833" y="14338"/>
                </a:lnTo>
                <a:lnTo>
                  <a:pt x="15316" y="13335"/>
                </a:lnTo>
                <a:close/>
              </a:path>
              <a:path w="25400" h="29209">
                <a:moveTo>
                  <a:pt x="15544" y="12446"/>
                </a:moveTo>
                <a:lnTo>
                  <a:pt x="15189" y="12954"/>
                </a:lnTo>
                <a:lnTo>
                  <a:pt x="15087" y="13157"/>
                </a:lnTo>
                <a:lnTo>
                  <a:pt x="15252" y="13220"/>
                </a:lnTo>
                <a:lnTo>
                  <a:pt x="15544" y="12446"/>
                </a:lnTo>
                <a:close/>
              </a:path>
              <a:path w="25400" h="29209">
                <a:moveTo>
                  <a:pt x="15722" y="13436"/>
                </a:moveTo>
                <a:lnTo>
                  <a:pt x="15697" y="12573"/>
                </a:lnTo>
                <a:lnTo>
                  <a:pt x="15506" y="12954"/>
                </a:lnTo>
                <a:lnTo>
                  <a:pt x="15392" y="13284"/>
                </a:lnTo>
                <a:lnTo>
                  <a:pt x="15722" y="13436"/>
                </a:lnTo>
                <a:close/>
              </a:path>
              <a:path w="25400" h="29209">
                <a:moveTo>
                  <a:pt x="17056" y="18796"/>
                </a:moveTo>
                <a:lnTo>
                  <a:pt x="16954" y="18973"/>
                </a:lnTo>
                <a:lnTo>
                  <a:pt x="17056" y="18796"/>
                </a:lnTo>
                <a:close/>
              </a:path>
              <a:path w="25400" h="29209">
                <a:moveTo>
                  <a:pt x="17310" y="12573"/>
                </a:moveTo>
                <a:lnTo>
                  <a:pt x="16370" y="13716"/>
                </a:lnTo>
                <a:lnTo>
                  <a:pt x="15722" y="13436"/>
                </a:lnTo>
                <a:lnTo>
                  <a:pt x="15748" y="14097"/>
                </a:lnTo>
                <a:lnTo>
                  <a:pt x="16129" y="14224"/>
                </a:lnTo>
                <a:lnTo>
                  <a:pt x="16217" y="14478"/>
                </a:lnTo>
                <a:lnTo>
                  <a:pt x="16675" y="14198"/>
                </a:lnTo>
                <a:lnTo>
                  <a:pt x="17310" y="13716"/>
                </a:lnTo>
                <a:lnTo>
                  <a:pt x="17310" y="12573"/>
                </a:lnTo>
                <a:close/>
              </a:path>
              <a:path w="25400" h="29209">
                <a:moveTo>
                  <a:pt x="17589" y="15760"/>
                </a:moveTo>
                <a:lnTo>
                  <a:pt x="17322" y="15494"/>
                </a:lnTo>
                <a:lnTo>
                  <a:pt x="17373" y="14732"/>
                </a:lnTo>
                <a:lnTo>
                  <a:pt x="17145" y="14859"/>
                </a:lnTo>
                <a:lnTo>
                  <a:pt x="16725" y="15621"/>
                </a:lnTo>
                <a:lnTo>
                  <a:pt x="16471" y="15748"/>
                </a:lnTo>
                <a:lnTo>
                  <a:pt x="16725" y="16256"/>
                </a:lnTo>
                <a:lnTo>
                  <a:pt x="17589" y="15760"/>
                </a:lnTo>
                <a:close/>
              </a:path>
              <a:path w="25400" h="29209">
                <a:moveTo>
                  <a:pt x="17970" y="19113"/>
                </a:moveTo>
                <a:lnTo>
                  <a:pt x="17754" y="19164"/>
                </a:lnTo>
                <a:lnTo>
                  <a:pt x="17754" y="19304"/>
                </a:lnTo>
                <a:lnTo>
                  <a:pt x="17843" y="19443"/>
                </a:lnTo>
                <a:lnTo>
                  <a:pt x="17970" y="19113"/>
                </a:lnTo>
                <a:close/>
              </a:path>
              <a:path w="25400" h="29209">
                <a:moveTo>
                  <a:pt x="18046" y="15900"/>
                </a:moveTo>
                <a:lnTo>
                  <a:pt x="17830" y="15621"/>
                </a:lnTo>
                <a:lnTo>
                  <a:pt x="17602" y="15748"/>
                </a:lnTo>
                <a:lnTo>
                  <a:pt x="17830" y="16002"/>
                </a:lnTo>
                <a:lnTo>
                  <a:pt x="18046" y="15900"/>
                </a:lnTo>
                <a:close/>
              </a:path>
              <a:path w="25400" h="29209">
                <a:moveTo>
                  <a:pt x="18059" y="18249"/>
                </a:moveTo>
                <a:lnTo>
                  <a:pt x="17868" y="18415"/>
                </a:lnTo>
                <a:lnTo>
                  <a:pt x="17754" y="18669"/>
                </a:lnTo>
                <a:lnTo>
                  <a:pt x="18059" y="18249"/>
                </a:lnTo>
                <a:close/>
              </a:path>
              <a:path w="25400" h="29209">
                <a:moveTo>
                  <a:pt x="18122" y="9271"/>
                </a:moveTo>
                <a:lnTo>
                  <a:pt x="17919" y="9474"/>
                </a:lnTo>
                <a:lnTo>
                  <a:pt x="18122" y="9271"/>
                </a:lnTo>
                <a:close/>
              </a:path>
              <a:path w="25400" h="29209">
                <a:moveTo>
                  <a:pt x="18300" y="18021"/>
                </a:moveTo>
                <a:lnTo>
                  <a:pt x="18148" y="18161"/>
                </a:lnTo>
                <a:lnTo>
                  <a:pt x="18046" y="18415"/>
                </a:lnTo>
                <a:lnTo>
                  <a:pt x="18300" y="18021"/>
                </a:lnTo>
                <a:close/>
              </a:path>
              <a:path w="25400" h="29209">
                <a:moveTo>
                  <a:pt x="18338" y="10414"/>
                </a:moveTo>
                <a:lnTo>
                  <a:pt x="18199" y="10325"/>
                </a:lnTo>
                <a:lnTo>
                  <a:pt x="18072" y="10668"/>
                </a:lnTo>
                <a:lnTo>
                  <a:pt x="18338" y="10414"/>
                </a:lnTo>
                <a:close/>
              </a:path>
              <a:path w="25400" h="29209">
                <a:moveTo>
                  <a:pt x="18491" y="12166"/>
                </a:moveTo>
                <a:lnTo>
                  <a:pt x="16967" y="14490"/>
                </a:lnTo>
                <a:lnTo>
                  <a:pt x="16675" y="15214"/>
                </a:lnTo>
                <a:lnTo>
                  <a:pt x="18021" y="13373"/>
                </a:lnTo>
                <a:lnTo>
                  <a:pt x="18491" y="12166"/>
                </a:lnTo>
                <a:close/>
              </a:path>
              <a:path w="25400" h="29209">
                <a:moveTo>
                  <a:pt x="18567" y="17018"/>
                </a:moveTo>
                <a:lnTo>
                  <a:pt x="18453" y="16383"/>
                </a:lnTo>
                <a:lnTo>
                  <a:pt x="18338" y="16256"/>
                </a:lnTo>
                <a:lnTo>
                  <a:pt x="18059" y="16256"/>
                </a:lnTo>
                <a:lnTo>
                  <a:pt x="18059" y="17526"/>
                </a:lnTo>
                <a:lnTo>
                  <a:pt x="17945" y="17716"/>
                </a:lnTo>
                <a:lnTo>
                  <a:pt x="17729" y="18288"/>
                </a:lnTo>
                <a:lnTo>
                  <a:pt x="17487" y="17907"/>
                </a:lnTo>
                <a:lnTo>
                  <a:pt x="17907" y="17653"/>
                </a:lnTo>
                <a:lnTo>
                  <a:pt x="18059" y="17526"/>
                </a:lnTo>
                <a:lnTo>
                  <a:pt x="18059" y="16256"/>
                </a:lnTo>
                <a:lnTo>
                  <a:pt x="17894" y="16256"/>
                </a:lnTo>
                <a:lnTo>
                  <a:pt x="17767" y="16408"/>
                </a:lnTo>
                <a:lnTo>
                  <a:pt x="17653" y="16611"/>
                </a:lnTo>
                <a:lnTo>
                  <a:pt x="17106" y="18008"/>
                </a:lnTo>
                <a:lnTo>
                  <a:pt x="16903" y="18542"/>
                </a:lnTo>
                <a:lnTo>
                  <a:pt x="17106" y="18008"/>
                </a:lnTo>
                <a:lnTo>
                  <a:pt x="15570" y="20193"/>
                </a:lnTo>
                <a:lnTo>
                  <a:pt x="15506" y="20447"/>
                </a:lnTo>
                <a:lnTo>
                  <a:pt x="16687" y="19939"/>
                </a:lnTo>
                <a:lnTo>
                  <a:pt x="17665" y="20193"/>
                </a:lnTo>
                <a:lnTo>
                  <a:pt x="17322" y="21564"/>
                </a:lnTo>
                <a:lnTo>
                  <a:pt x="17932" y="20662"/>
                </a:lnTo>
                <a:lnTo>
                  <a:pt x="18046" y="20358"/>
                </a:lnTo>
                <a:lnTo>
                  <a:pt x="18122" y="19939"/>
                </a:lnTo>
                <a:lnTo>
                  <a:pt x="18161" y="19685"/>
                </a:lnTo>
                <a:lnTo>
                  <a:pt x="18021" y="19939"/>
                </a:lnTo>
                <a:lnTo>
                  <a:pt x="18084" y="19812"/>
                </a:lnTo>
                <a:lnTo>
                  <a:pt x="17843" y="19443"/>
                </a:lnTo>
                <a:lnTo>
                  <a:pt x="17716" y="19812"/>
                </a:lnTo>
                <a:lnTo>
                  <a:pt x="17360" y="19431"/>
                </a:lnTo>
                <a:lnTo>
                  <a:pt x="16954" y="18973"/>
                </a:lnTo>
                <a:lnTo>
                  <a:pt x="16662" y="19431"/>
                </a:lnTo>
                <a:lnTo>
                  <a:pt x="16776" y="19177"/>
                </a:lnTo>
                <a:lnTo>
                  <a:pt x="16675" y="18669"/>
                </a:lnTo>
                <a:lnTo>
                  <a:pt x="16992" y="18732"/>
                </a:lnTo>
                <a:lnTo>
                  <a:pt x="17081" y="18542"/>
                </a:lnTo>
                <a:lnTo>
                  <a:pt x="17386" y="17907"/>
                </a:lnTo>
                <a:lnTo>
                  <a:pt x="17576" y="17526"/>
                </a:lnTo>
                <a:lnTo>
                  <a:pt x="17195" y="18542"/>
                </a:lnTo>
                <a:lnTo>
                  <a:pt x="17094" y="18745"/>
                </a:lnTo>
                <a:lnTo>
                  <a:pt x="17386" y="18796"/>
                </a:lnTo>
                <a:lnTo>
                  <a:pt x="17856" y="18415"/>
                </a:lnTo>
                <a:lnTo>
                  <a:pt x="17907" y="18288"/>
                </a:lnTo>
                <a:lnTo>
                  <a:pt x="18034" y="18008"/>
                </a:lnTo>
                <a:lnTo>
                  <a:pt x="18313" y="17526"/>
                </a:lnTo>
                <a:lnTo>
                  <a:pt x="18389" y="17399"/>
                </a:lnTo>
                <a:lnTo>
                  <a:pt x="18161" y="18008"/>
                </a:lnTo>
                <a:lnTo>
                  <a:pt x="18059" y="18249"/>
                </a:lnTo>
                <a:lnTo>
                  <a:pt x="18173" y="18122"/>
                </a:lnTo>
                <a:lnTo>
                  <a:pt x="18478" y="17399"/>
                </a:lnTo>
                <a:lnTo>
                  <a:pt x="18567" y="17018"/>
                </a:lnTo>
                <a:close/>
              </a:path>
              <a:path w="25400" h="29209">
                <a:moveTo>
                  <a:pt x="18567" y="13068"/>
                </a:moveTo>
                <a:lnTo>
                  <a:pt x="18389" y="13144"/>
                </a:lnTo>
                <a:lnTo>
                  <a:pt x="18300" y="13843"/>
                </a:lnTo>
                <a:lnTo>
                  <a:pt x="17703" y="15354"/>
                </a:lnTo>
                <a:lnTo>
                  <a:pt x="18402" y="13881"/>
                </a:lnTo>
                <a:lnTo>
                  <a:pt x="18567" y="13068"/>
                </a:lnTo>
                <a:close/>
              </a:path>
              <a:path w="25400" h="29209">
                <a:moveTo>
                  <a:pt x="18656" y="23749"/>
                </a:moveTo>
                <a:lnTo>
                  <a:pt x="18529" y="23850"/>
                </a:lnTo>
                <a:lnTo>
                  <a:pt x="18211" y="23977"/>
                </a:lnTo>
                <a:lnTo>
                  <a:pt x="18326" y="24612"/>
                </a:lnTo>
                <a:lnTo>
                  <a:pt x="18605" y="23888"/>
                </a:lnTo>
                <a:lnTo>
                  <a:pt x="18656" y="23749"/>
                </a:lnTo>
                <a:close/>
              </a:path>
              <a:path w="25400" h="29209">
                <a:moveTo>
                  <a:pt x="19075" y="6959"/>
                </a:moveTo>
                <a:lnTo>
                  <a:pt x="17627" y="5588"/>
                </a:lnTo>
                <a:lnTo>
                  <a:pt x="14668" y="6731"/>
                </a:lnTo>
                <a:lnTo>
                  <a:pt x="13411" y="3454"/>
                </a:lnTo>
                <a:lnTo>
                  <a:pt x="13944" y="7112"/>
                </a:lnTo>
                <a:lnTo>
                  <a:pt x="17614" y="6731"/>
                </a:lnTo>
                <a:lnTo>
                  <a:pt x="18846" y="6858"/>
                </a:lnTo>
                <a:lnTo>
                  <a:pt x="19075" y="6959"/>
                </a:lnTo>
                <a:close/>
              </a:path>
              <a:path w="25400" h="29209">
                <a:moveTo>
                  <a:pt x="19088" y="20662"/>
                </a:moveTo>
                <a:lnTo>
                  <a:pt x="18923" y="20624"/>
                </a:lnTo>
                <a:lnTo>
                  <a:pt x="18808" y="21082"/>
                </a:lnTo>
                <a:lnTo>
                  <a:pt x="18961" y="20993"/>
                </a:lnTo>
                <a:lnTo>
                  <a:pt x="19088" y="20662"/>
                </a:lnTo>
                <a:close/>
              </a:path>
              <a:path w="25400" h="29209">
                <a:moveTo>
                  <a:pt x="19570" y="25374"/>
                </a:moveTo>
                <a:lnTo>
                  <a:pt x="19405" y="25539"/>
                </a:lnTo>
                <a:lnTo>
                  <a:pt x="19088" y="25628"/>
                </a:lnTo>
                <a:lnTo>
                  <a:pt x="19380" y="24892"/>
                </a:lnTo>
                <a:lnTo>
                  <a:pt x="19532" y="24498"/>
                </a:lnTo>
                <a:lnTo>
                  <a:pt x="19100" y="24752"/>
                </a:lnTo>
                <a:lnTo>
                  <a:pt x="18630" y="25082"/>
                </a:lnTo>
                <a:lnTo>
                  <a:pt x="18999" y="25869"/>
                </a:lnTo>
                <a:lnTo>
                  <a:pt x="19189" y="26327"/>
                </a:lnTo>
                <a:lnTo>
                  <a:pt x="19481" y="25590"/>
                </a:lnTo>
                <a:lnTo>
                  <a:pt x="19570" y="25374"/>
                </a:lnTo>
                <a:close/>
              </a:path>
              <a:path w="25400" h="29209">
                <a:moveTo>
                  <a:pt x="19596" y="17551"/>
                </a:moveTo>
                <a:lnTo>
                  <a:pt x="19380" y="17868"/>
                </a:lnTo>
                <a:lnTo>
                  <a:pt x="19380" y="18300"/>
                </a:lnTo>
                <a:lnTo>
                  <a:pt x="18389" y="19951"/>
                </a:lnTo>
                <a:lnTo>
                  <a:pt x="18770" y="19177"/>
                </a:lnTo>
                <a:lnTo>
                  <a:pt x="18897" y="18923"/>
                </a:lnTo>
                <a:lnTo>
                  <a:pt x="19380" y="18300"/>
                </a:lnTo>
                <a:lnTo>
                  <a:pt x="19380" y="17868"/>
                </a:lnTo>
                <a:lnTo>
                  <a:pt x="19177" y="18161"/>
                </a:lnTo>
                <a:lnTo>
                  <a:pt x="18796" y="18161"/>
                </a:lnTo>
                <a:lnTo>
                  <a:pt x="18859" y="17907"/>
                </a:lnTo>
                <a:lnTo>
                  <a:pt x="19075" y="17145"/>
                </a:lnTo>
                <a:lnTo>
                  <a:pt x="19062" y="16852"/>
                </a:lnTo>
                <a:lnTo>
                  <a:pt x="18580" y="17526"/>
                </a:lnTo>
                <a:lnTo>
                  <a:pt x="18300" y="18021"/>
                </a:lnTo>
                <a:lnTo>
                  <a:pt x="18427" y="17907"/>
                </a:lnTo>
                <a:lnTo>
                  <a:pt x="17970" y="19113"/>
                </a:lnTo>
                <a:lnTo>
                  <a:pt x="18224" y="19050"/>
                </a:lnTo>
                <a:lnTo>
                  <a:pt x="18427" y="18923"/>
                </a:lnTo>
                <a:lnTo>
                  <a:pt x="18097" y="19786"/>
                </a:lnTo>
                <a:lnTo>
                  <a:pt x="18262" y="19431"/>
                </a:lnTo>
                <a:lnTo>
                  <a:pt x="18161" y="19685"/>
                </a:lnTo>
                <a:lnTo>
                  <a:pt x="18427" y="19431"/>
                </a:lnTo>
                <a:lnTo>
                  <a:pt x="18694" y="19177"/>
                </a:lnTo>
                <a:lnTo>
                  <a:pt x="18211" y="19939"/>
                </a:lnTo>
                <a:lnTo>
                  <a:pt x="17983" y="20574"/>
                </a:lnTo>
                <a:lnTo>
                  <a:pt x="17526" y="21717"/>
                </a:lnTo>
                <a:lnTo>
                  <a:pt x="18376" y="19964"/>
                </a:lnTo>
                <a:lnTo>
                  <a:pt x="18275" y="20675"/>
                </a:lnTo>
                <a:lnTo>
                  <a:pt x="18440" y="20535"/>
                </a:lnTo>
                <a:lnTo>
                  <a:pt x="18923" y="20624"/>
                </a:lnTo>
                <a:lnTo>
                  <a:pt x="19050" y="20040"/>
                </a:lnTo>
                <a:lnTo>
                  <a:pt x="19177" y="19545"/>
                </a:lnTo>
                <a:lnTo>
                  <a:pt x="19367" y="18732"/>
                </a:lnTo>
                <a:lnTo>
                  <a:pt x="19519" y="18288"/>
                </a:lnTo>
                <a:lnTo>
                  <a:pt x="19570" y="18161"/>
                </a:lnTo>
                <a:lnTo>
                  <a:pt x="19596" y="17551"/>
                </a:lnTo>
                <a:close/>
              </a:path>
              <a:path w="25400" h="29209">
                <a:moveTo>
                  <a:pt x="19634" y="7175"/>
                </a:moveTo>
                <a:lnTo>
                  <a:pt x="19075" y="6959"/>
                </a:lnTo>
                <a:lnTo>
                  <a:pt x="19519" y="7366"/>
                </a:lnTo>
                <a:lnTo>
                  <a:pt x="19634" y="7175"/>
                </a:lnTo>
                <a:close/>
              </a:path>
              <a:path w="25400" h="29209">
                <a:moveTo>
                  <a:pt x="19697" y="21323"/>
                </a:moveTo>
                <a:lnTo>
                  <a:pt x="19583" y="21082"/>
                </a:lnTo>
                <a:lnTo>
                  <a:pt x="19431" y="20993"/>
                </a:lnTo>
                <a:lnTo>
                  <a:pt x="19316" y="20777"/>
                </a:lnTo>
                <a:lnTo>
                  <a:pt x="18986" y="20980"/>
                </a:lnTo>
                <a:lnTo>
                  <a:pt x="18249" y="23279"/>
                </a:lnTo>
                <a:lnTo>
                  <a:pt x="19697" y="21323"/>
                </a:lnTo>
                <a:close/>
              </a:path>
              <a:path w="25400" h="29209">
                <a:moveTo>
                  <a:pt x="19761" y="17919"/>
                </a:moveTo>
                <a:lnTo>
                  <a:pt x="19570" y="18288"/>
                </a:lnTo>
                <a:lnTo>
                  <a:pt x="19570" y="18161"/>
                </a:lnTo>
                <a:lnTo>
                  <a:pt x="19532" y="18288"/>
                </a:lnTo>
                <a:lnTo>
                  <a:pt x="19405" y="18643"/>
                </a:lnTo>
                <a:lnTo>
                  <a:pt x="19659" y="18288"/>
                </a:lnTo>
                <a:lnTo>
                  <a:pt x="19761" y="17919"/>
                </a:lnTo>
                <a:close/>
              </a:path>
              <a:path w="25400" h="29209">
                <a:moveTo>
                  <a:pt x="19773" y="21577"/>
                </a:moveTo>
                <a:lnTo>
                  <a:pt x="19519" y="21996"/>
                </a:lnTo>
                <a:lnTo>
                  <a:pt x="19418" y="22263"/>
                </a:lnTo>
                <a:lnTo>
                  <a:pt x="19354" y="22415"/>
                </a:lnTo>
                <a:lnTo>
                  <a:pt x="19608" y="21996"/>
                </a:lnTo>
                <a:lnTo>
                  <a:pt x="19710" y="21729"/>
                </a:lnTo>
                <a:lnTo>
                  <a:pt x="19773" y="21577"/>
                </a:lnTo>
                <a:close/>
              </a:path>
              <a:path w="25400" h="29209">
                <a:moveTo>
                  <a:pt x="20167" y="8763"/>
                </a:moveTo>
                <a:lnTo>
                  <a:pt x="19786" y="9144"/>
                </a:lnTo>
                <a:lnTo>
                  <a:pt x="18059" y="9448"/>
                </a:lnTo>
                <a:lnTo>
                  <a:pt x="17665" y="10541"/>
                </a:lnTo>
                <a:lnTo>
                  <a:pt x="17348" y="10198"/>
                </a:lnTo>
                <a:lnTo>
                  <a:pt x="16941" y="10922"/>
                </a:lnTo>
                <a:lnTo>
                  <a:pt x="17106" y="10541"/>
                </a:lnTo>
                <a:lnTo>
                  <a:pt x="17475" y="9906"/>
                </a:lnTo>
                <a:lnTo>
                  <a:pt x="17399" y="10071"/>
                </a:lnTo>
                <a:lnTo>
                  <a:pt x="17538" y="9906"/>
                </a:lnTo>
                <a:lnTo>
                  <a:pt x="17640" y="9779"/>
                </a:lnTo>
                <a:lnTo>
                  <a:pt x="17868" y="9525"/>
                </a:lnTo>
                <a:lnTo>
                  <a:pt x="17640" y="9525"/>
                </a:lnTo>
                <a:lnTo>
                  <a:pt x="17576" y="9398"/>
                </a:lnTo>
                <a:lnTo>
                  <a:pt x="16891" y="8001"/>
                </a:lnTo>
                <a:lnTo>
                  <a:pt x="16891" y="9779"/>
                </a:lnTo>
                <a:lnTo>
                  <a:pt x="16776" y="10007"/>
                </a:lnTo>
                <a:lnTo>
                  <a:pt x="16560" y="10541"/>
                </a:lnTo>
                <a:lnTo>
                  <a:pt x="16395" y="10287"/>
                </a:lnTo>
                <a:lnTo>
                  <a:pt x="16471" y="10071"/>
                </a:lnTo>
                <a:lnTo>
                  <a:pt x="16738" y="9906"/>
                </a:lnTo>
                <a:lnTo>
                  <a:pt x="16891" y="9779"/>
                </a:lnTo>
                <a:lnTo>
                  <a:pt x="16891" y="8001"/>
                </a:lnTo>
                <a:lnTo>
                  <a:pt x="16586" y="7366"/>
                </a:lnTo>
                <a:lnTo>
                  <a:pt x="16510" y="9398"/>
                </a:lnTo>
                <a:lnTo>
                  <a:pt x="16370" y="9766"/>
                </a:lnTo>
                <a:lnTo>
                  <a:pt x="16281" y="9906"/>
                </a:lnTo>
                <a:lnTo>
                  <a:pt x="16510" y="9398"/>
                </a:lnTo>
                <a:lnTo>
                  <a:pt x="16510" y="7404"/>
                </a:lnTo>
                <a:lnTo>
                  <a:pt x="16433" y="9398"/>
                </a:lnTo>
                <a:lnTo>
                  <a:pt x="16319" y="9652"/>
                </a:lnTo>
                <a:lnTo>
                  <a:pt x="16243" y="9906"/>
                </a:lnTo>
                <a:lnTo>
                  <a:pt x="16154" y="10121"/>
                </a:lnTo>
                <a:lnTo>
                  <a:pt x="15887" y="10541"/>
                </a:lnTo>
                <a:lnTo>
                  <a:pt x="16116" y="9906"/>
                </a:lnTo>
                <a:lnTo>
                  <a:pt x="16192" y="9779"/>
                </a:lnTo>
                <a:lnTo>
                  <a:pt x="16357" y="9525"/>
                </a:lnTo>
                <a:lnTo>
                  <a:pt x="16433" y="9398"/>
                </a:lnTo>
                <a:lnTo>
                  <a:pt x="16433" y="7429"/>
                </a:lnTo>
                <a:lnTo>
                  <a:pt x="12573" y="8890"/>
                </a:lnTo>
                <a:lnTo>
                  <a:pt x="12547" y="7493"/>
                </a:lnTo>
                <a:lnTo>
                  <a:pt x="12522" y="6096"/>
                </a:lnTo>
                <a:lnTo>
                  <a:pt x="11366" y="5537"/>
                </a:lnTo>
                <a:lnTo>
                  <a:pt x="11366" y="7493"/>
                </a:lnTo>
                <a:lnTo>
                  <a:pt x="10922" y="8636"/>
                </a:lnTo>
                <a:lnTo>
                  <a:pt x="10439" y="9398"/>
                </a:lnTo>
                <a:lnTo>
                  <a:pt x="10566" y="9144"/>
                </a:lnTo>
                <a:lnTo>
                  <a:pt x="11049" y="8128"/>
                </a:lnTo>
                <a:lnTo>
                  <a:pt x="11366" y="7493"/>
                </a:lnTo>
                <a:lnTo>
                  <a:pt x="11366" y="5537"/>
                </a:lnTo>
                <a:lnTo>
                  <a:pt x="10972" y="5334"/>
                </a:lnTo>
                <a:lnTo>
                  <a:pt x="10680" y="5219"/>
                </a:lnTo>
                <a:lnTo>
                  <a:pt x="10680" y="8128"/>
                </a:lnTo>
                <a:lnTo>
                  <a:pt x="10312" y="9144"/>
                </a:lnTo>
                <a:lnTo>
                  <a:pt x="9906" y="8890"/>
                </a:lnTo>
                <a:lnTo>
                  <a:pt x="10350" y="8382"/>
                </a:lnTo>
                <a:lnTo>
                  <a:pt x="10680" y="8128"/>
                </a:lnTo>
                <a:lnTo>
                  <a:pt x="10680" y="5219"/>
                </a:lnTo>
                <a:lnTo>
                  <a:pt x="10591" y="4064"/>
                </a:lnTo>
                <a:lnTo>
                  <a:pt x="11112" y="4064"/>
                </a:lnTo>
                <a:lnTo>
                  <a:pt x="13398" y="3429"/>
                </a:lnTo>
                <a:lnTo>
                  <a:pt x="12966" y="2286"/>
                </a:lnTo>
                <a:lnTo>
                  <a:pt x="11480" y="3429"/>
                </a:lnTo>
                <a:lnTo>
                  <a:pt x="11201" y="1397"/>
                </a:lnTo>
                <a:lnTo>
                  <a:pt x="11595" y="0"/>
                </a:lnTo>
                <a:lnTo>
                  <a:pt x="11061" y="762"/>
                </a:lnTo>
                <a:lnTo>
                  <a:pt x="9105" y="5105"/>
                </a:lnTo>
                <a:lnTo>
                  <a:pt x="9105" y="10922"/>
                </a:lnTo>
                <a:lnTo>
                  <a:pt x="8864" y="11544"/>
                </a:lnTo>
                <a:lnTo>
                  <a:pt x="8839" y="13208"/>
                </a:lnTo>
                <a:lnTo>
                  <a:pt x="8636" y="13716"/>
                </a:lnTo>
                <a:lnTo>
                  <a:pt x="8216" y="14478"/>
                </a:lnTo>
                <a:lnTo>
                  <a:pt x="8445" y="13906"/>
                </a:lnTo>
                <a:lnTo>
                  <a:pt x="8839" y="13208"/>
                </a:lnTo>
                <a:lnTo>
                  <a:pt x="8839" y="11595"/>
                </a:lnTo>
                <a:lnTo>
                  <a:pt x="8699" y="11811"/>
                </a:lnTo>
                <a:lnTo>
                  <a:pt x="9105" y="10922"/>
                </a:lnTo>
                <a:lnTo>
                  <a:pt x="9105" y="5105"/>
                </a:lnTo>
                <a:lnTo>
                  <a:pt x="9017" y="5295"/>
                </a:lnTo>
                <a:lnTo>
                  <a:pt x="9017" y="10922"/>
                </a:lnTo>
                <a:lnTo>
                  <a:pt x="8597" y="11811"/>
                </a:lnTo>
                <a:lnTo>
                  <a:pt x="8724" y="11430"/>
                </a:lnTo>
                <a:lnTo>
                  <a:pt x="8839" y="11176"/>
                </a:lnTo>
                <a:lnTo>
                  <a:pt x="9017" y="10922"/>
                </a:lnTo>
                <a:lnTo>
                  <a:pt x="9017" y="5295"/>
                </a:lnTo>
                <a:lnTo>
                  <a:pt x="5803" y="12420"/>
                </a:lnTo>
                <a:lnTo>
                  <a:pt x="5803" y="17907"/>
                </a:lnTo>
                <a:lnTo>
                  <a:pt x="5524" y="18643"/>
                </a:lnTo>
                <a:lnTo>
                  <a:pt x="5257" y="19050"/>
                </a:lnTo>
                <a:lnTo>
                  <a:pt x="5295" y="18923"/>
                </a:lnTo>
                <a:lnTo>
                  <a:pt x="5410" y="18643"/>
                </a:lnTo>
                <a:lnTo>
                  <a:pt x="5461" y="18415"/>
                </a:lnTo>
                <a:lnTo>
                  <a:pt x="5803" y="17907"/>
                </a:lnTo>
                <a:lnTo>
                  <a:pt x="5803" y="12420"/>
                </a:lnTo>
                <a:lnTo>
                  <a:pt x="5702" y="12649"/>
                </a:lnTo>
                <a:lnTo>
                  <a:pt x="5702" y="17399"/>
                </a:lnTo>
                <a:lnTo>
                  <a:pt x="5600" y="17602"/>
                </a:lnTo>
                <a:lnTo>
                  <a:pt x="5600" y="17780"/>
                </a:lnTo>
                <a:lnTo>
                  <a:pt x="5461" y="18122"/>
                </a:lnTo>
                <a:lnTo>
                  <a:pt x="5359" y="18288"/>
                </a:lnTo>
                <a:lnTo>
                  <a:pt x="5600" y="17780"/>
                </a:lnTo>
                <a:lnTo>
                  <a:pt x="5600" y="17602"/>
                </a:lnTo>
                <a:lnTo>
                  <a:pt x="5384" y="18034"/>
                </a:lnTo>
                <a:lnTo>
                  <a:pt x="5270" y="18288"/>
                </a:lnTo>
                <a:lnTo>
                  <a:pt x="4991" y="18923"/>
                </a:lnTo>
                <a:lnTo>
                  <a:pt x="5321" y="18122"/>
                </a:lnTo>
                <a:lnTo>
                  <a:pt x="4673" y="19050"/>
                </a:lnTo>
                <a:lnTo>
                  <a:pt x="5562" y="17018"/>
                </a:lnTo>
                <a:lnTo>
                  <a:pt x="5664" y="17145"/>
                </a:lnTo>
                <a:lnTo>
                  <a:pt x="5702" y="17399"/>
                </a:lnTo>
                <a:lnTo>
                  <a:pt x="5702" y="12649"/>
                </a:lnTo>
                <a:lnTo>
                  <a:pt x="2222" y="20358"/>
                </a:lnTo>
                <a:lnTo>
                  <a:pt x="1473" y="22225"/>
                </a:lnTo>
                <a:lnTo>
                  <a:pt x="3594" y="19558"/>
                </a:lnTo>
                <a:lnTo>
                  <a:pt x="4229" y="19177"/>
                </a:lnTo>
                <a:lnTo>
                  <a:pt x="4762" y="19177"/>
                </a:lnTo>
                <a:lnTo>
                  <a:pt x="5410" y="19100"/>
                </a:lnTo>
                <a:lnTo>
                  <a:pt x="5765" y="18288"/>
                </a:lnTo>
                <a:lnTo>
                  <a:pt x="6070" y="18288"/>
                </a:lnTo>
                <a:lnTo>
                  <a:pt x="6273" y="18542"/>
                </a:lnTo>
                <a:lnTo>
                  <a:pt x="6438" y="18288"/>
                </a:lnTo>
                <a:lnTo>
                  <a:pt x="6705" y="17907"/>
                </a:lnTo>
                <a:lnTo>
                  <a:pt x="6794" y="17780"/>
                </a:lnTo>
                <a:lnTo>
                  <a:pt x="6794" y="18249"/>
                </a:lnTo>
                <a:lnTo>
                  <a:pt x="6680" y="18643"/>
                </a:lnTo>
                <a:lnTo>
                  <a:pt x="6553" y="19304"/>
                </a:lnTo>
                <a:lnTo>
                  <a:pt x="6743" y="19177"/>
                </a:lnTo>
                <a:lnTo>
                  <a:pt x="6959" y="19685"/>
                </a:lnTo>
                <a:lnTo>
                  <a:pt x="7175" y="19685"/>
                </a:lnTo>
                <a:lnTo>
                  <a:pt x="7569" y="19558"/>
                </a:lnTo>
                <a:lnTo>
                  <a:pt x="7683" y="19380"/>
                </a:lnTo>
                <a:lnTo>
                  <a:pt x="7162" y="20701"/>
                </a:lnTo>
                <a:lnTo>
                  <a:pt x="7061" y="20574"/>
                </a:lnTo>
                <a:lnTo>
                  <a:pt x="6565" y="19786"/>
                </a:lnTo>
                <a:lnTo>
                  <a:pt x="6223" y="19050"/>
                </a:lnTo>
                <a:lnTo>
                  <a:pt x="6121" y="18796"/>
                </a:lnTo>
                <a:lnTo>
                  <a:pt x="5715" y="19050"/>
                </a:lnTo>
                <a:lnTo>
                  <a:pt x="5880" y="21590"/>
                </a:lnTo>
                <a:lnTo>
                  <a:pt x="6959" y="22098"/>
                </a:lnTo>
                <a:lnTo>
                  <a:pt x="7696" y="21221"/>
                </a:lnTo>
                <a:lnTo>
                  <a:pt x="7620" y="21666"/>
                </a:lnTo>
                <a:lnTo>
                  <a:pt x="7518" y="22275"/>
                </a:lnTo>
                <a:lnTo>
                  <a:pt x="7658" y="22072"/>
                </a:lnTo>
                <a:lnTo>
                  <a:pt x="7937" y="21805"/>
                </a:lnTo>
                <a:lnTo>
                  <a:pt x="8280" y="21475"/>
                </a:lnTo>
                <a:lnTo>
                  <a:pt x="7950" y="22555"/>
                </a:lnTo>
                <a:lnTo>
                  <a:pt x="8318" y="21640"/>
                </a:lnTo>
                <a:lnTo>
                  <a:pt x="7950" y="22860"/>
                </a:lnTo>
                <a:lnTo>
                  <a:pt x="9144" y="21958"/>
                </a:lnTo>
                <a:lnTo>
                  <a:pt x="9232" y="21767"/>
                </a:lnTo>
                <a:lnTo>
                  <a:pt x="9334" y="21374"/>
                </a:lnTo>
                <a:lnTo>
                  <a:pt x="9436" y="20561"/>
                </a:lnTo>
                <a:lnTo>
                  <a:pt x="9042" y="20726"/>
                </a:lnTo>
                <a:lnTo>
                  <a:pt x="8839" y="20866"/>
                </a:lnTo>
                <a:lnTo>
                  <a:pt x="8458" y="21323"/>
                </a:lnTo>
                <a:lnTo>
                  <a:pt x="8559" y="21069"/>
                </a:lnTo>
                <a:lnTo>
                  <a:pt x="7835" y="20434"/>
                </a:lnTo>
                <a:lnTo>
                  <a:pt x="7734" y="20955"/>
                </a:lnTo>
                <a:lnTo>
                  <a:pt x="7416" y="20955"/>
                </a:lnTo>
                <a:lnTo>
                  <a:pt x="7226" y="20764"/>
                </a:lnTo>
                <a:lnTo>
                  <a:pt x="7772" y="19748"/>
                </a:lnTo>
                <a:lnTo>
                  <a:pt x="7823" y="19151"/>
                </a:lnTo>
                <a:lnTo>
                  <a:pt x="8382" y="18288"/>
                </a:lnTo>
                <a:lnTo>
                  <a:pt x="7785" y="19812"/>
                </a:lnTo>
                <a:lnTo>
                  <a:pt x="8039" y="19558"/>
                </a:lnTo>
                <a:lnTo>
                  <a:pt x="8470" y="19431"/>
                </a:lnTo>
                <a:lnTo>
                  <a:pt x="8826" y="19558"/>
                </a:lnTo>
                <a:lnTo>
                  <a:pt x="9982" y="20066"/>
                </a:lnTo>
                <a:lnTo>
                  <a:pt x="11391" y="19685"/>
                </a:lnTo>
                <a:lnTo>
                  <a:pt x="12661" y="19431"/>
                </a:lnTo>
                <a:lnTo>
                  <a:pt x="13309" y="19304"/>
                </a:lnTo>
                <a:lnTo>
                  <a:pt x="12966" y="21082"/>
                </a:lnTo>
                <a:lnTo>
                  <a:pt x="13779" y="20358"/>
                </a:lnTo>
                <a:lnTo>
                  <a:pt x="14262" y="19431"/>
                </a:lnTo>
                <a:lnTo>
                  <a:pt x="14503" y="19304"/>
                </a:lnTo>
                <a:lnTo>
                  <a:pt x="14744" y="19177"/>
                </a:lnTo>
                <a:lnTo>
                  <a:pt x="14998" y="19443"/>
                </a:lnTo>
                <a:lnTo>
                  <a:pt x="15443" y="20320"/>
                </a:lnTo>
                <a:lnTo>
                  <a:pt x="16027" y="18796"/>
                </a:lnTo>
                <a:lnTo>
                  <a:pt x="15659" y="19812"/>
                </a:lnTo>
                <a:lnTo>
                  <a:pt x="16281" y="18796"/>
                </a:lnTo>
                <a:lnTo>
                  <a:pt x="16357" y="18669"/>
                </a:lnTo>
                <a:lnTo>
                  <a:pt x="16675" y="18161"/>
                </a:lnTo>
                <a:lnTo>
                  <a:pt x="16903" y="17780"/>
                </a:lnTo>
                <a:lnTo>
                  <a:pt x="17691" y="16510"/>
                </a:lnTo>
                <a:lnTo>
                  <a:pt x="16675" y="17780"/>
                </a:lnTo>
                <a:lnTo>
                  <a:pt x="16662" y="17653"/>
                </a:lnTo>
                <a:lnTo>
                  <a:pt x="16573" y="17018"/>
                </a:lnTo>
                <a:lnTo>
                  <a:pt x="16510" y="16510"/>
                </a:lnTo>
                <a:lnTo>
                  <a:pt x="15748" y="16903"/>
                </a:lnTo>
                <a:lnTo>
                  <a:pt x="15570" y="17018"/>
                </a:lnTo>
                <a:lnTo>
                  <a:pt x="15443" y="17272"/>
                </a:lnTo>
                <a:lnTo>
                  <a:pt x="15862" y="16383"/>
                </a:lnTo>
                <a:lnTo>
                  <a:pt x="15976" y="16256"/>
                </a:lnTo>
                <a:lnTo>
                  <a:pt x="16344" y="15875"/>
                </a:lnTo>
                <a:lnTo>
                  <a:pt x="16471" y="15748"/>
                </a:lnTo>
                <a:lnTo>
                  <a:pt x="16205" y="15875"/>
                </a:lnTo>
                <a:lnTo>
                  <a:pt x="16167" y="15519"/>
                </a:lnTo>
                <a:lnTo>
                  <a:pt x="15748" y="16497"/>
                </a:lnTo>
                <a:lnTo>
                  <a:pt x="15875" y="16256"/>
                </a:lnTo>
                <a:lnTo>
                  <a:pt x="15417" y="17246"/>
                </a:lnTo>
                <a:lnTo>
                  <a:pt x="15417" y="17475"/>
                </a:lnTo>
                <a:lnTo>
                  <a:pt x="15367" y="17665"/>
                </a:lnTo>
                <a:lnTo>
                  <a:pt x="15367" y="18161"/>
                </a:lnTo>
                <a:lnTo>
                  <a:pt x="15138" y="18669"/>
                </a:lnTo>
                <a:lnTo>
                  <a:pt x="15227" y="18415"/>
                </a:lnTo>
                <a:lnTo>
                  <a:pt x="15367" y="18161"/>
                </a:lnTo>
                <a:lnTo>
                  <a:pt x="15367" y="17665"/>
                </a:lnTo>
                <a:lnTo>
                  <a:pt x="15074" y="18415"/>
                </a:lnTo>
                <a:lnTo>
                  <a:pt x="14592" y="19177"/>
                </a:lnTo>
                <a:lnTo>
                  <a:pt x="14770" y="18796"/>
                </a:lnTo>
                <a:lnTo>
                  <a:pt x="14833" y="18669"/>
                </a:lnTo>
                <a:lnTo>
                  <a:pt x="15417" y="17475"/>
                </a:lnTo>
                <a:lnTo>
                  <a:pt x="15417" y="17246"/>
                </a:lnTo>
                <a:lnTo>
                  <a:pt x="15748" y="16497"/>
                </a:lnTo>
                <a:lnTo>
                  <a:pt x="15455" y="17018"/>
                </a:lnTo>
                <a:lnTo>
                  <a:pt x="15341" y="17272"/>
                </a:lnTo>
                <a:lnTo>
                  <a:pt x="14541" y="18669"/>
                </a:lnTo>
                <a:lnTo>
                  <a:pt x="14846" y="17907"/>
                </a:lnTo>
                <a:lnTo>
                  <a:pt x="15062" y="17399"/>
                </a:lnTo>
                <a:lnTo>
                  <a:pt x="15125" y="17145"/>
                </a:lnTo>
                <a:lnTo>
                  <a:pt x="14465" y="16764"/>
                </a:lnTo>
                <a:lnTo>
                  <a:pt x="14033" y="17145"/>
                </a:lnTo>
                <a:lnTo>
                  <a:pt x="13716" y="17145"/>
                </a:lnTo>
                <a:lnTo>
                  <a:pt x="13487" y="17653"/>
                </a:lnTo>
                <a:lnTo>
                  <a:pt x="13398" y="17907"/>
                </a:lnTo>
                <a:lnTo>
                  <a:pt x="14160" y="15519"/>
                </a:lnTo>
                <a:lnTo>
                  <a:pt x="13703" y="16510"/>
                </a:lnTo>
                <a:lnTo>
                  <a:pt x="13576" y="16611"/>
                </a:lnTo>
                <a:lnTo>
                  <a:pt x="13487" y="16764"/>
                </a:lnTo>
                <a:lnTo>
                  <a:pt x="13716" y="16129"/>
                </a:lnTo>
                <a:lnTo>
                  <a:pt x="14033" y="15621"/>
                </a:lnTo>
                <a:lnTo>
                  <a:pt x="13919" y="15875"/>
                </a:lnTo>
                <a:lnTo>
                  <a:pt x="13843" y="16129"/>
                </a:lnTo>
                <a:lnTo>
                  <a:pt x="13639" y="16510"/>
                </a:lnTo>
                <a:lnTo>
                  <a:pt x="14097" y="15621"/>
                </a:lnTo>
                <a:lnTo>
                  <a:pt x="14211" y="15367"/>
                </a:lnTo>
                <a:lnTo>
                  <a:pt x="14160" y="15519"/>
                </a:lnTo>
                <a:lnTo>
                  <a:pt x="14414" y="16129"/>
                </a:lnTo>
                <a:lnTo>
                  <a:pt x="14820" y="16256"/>
                </a:lnTo>
                <a:lnTo>
                  <a:pt x="15176" y="16129"/>
                </a:lnTo>
                <a:lnTo>
                  <a:pt x="15278" y="16865"/>
                </a:lnTo>
                <a:lnTo>
                  <a:pt x="15582" y="16129"/>
                </a:lnTo>
                <a:lnTo>
                  <a:pt x="16052" y="15621"/>
                </a:lnTo>
                <a:lnTo>
                  <a:pt x="16141" y="15240"/>
                </a:lnTo>
                <a:lnTo>
                  <a:pt x="15125" y="15621"/>
                </a:lnTo>
                <a:lnTo>
                  <a:pt x="15138" y="15494"/>
                </a:lnTo>
                <a:lnTo>
                  <a:pt x="15214" y="14732"/>
                </a:lnTo>
                <a:lnTo>
                  <a:pt x="14719" y="14986"/>
                </a:lnTo>
                <a:lnTo>
                  <a:pt x="14478" y="15240"/>
                </a:lnTo>
                <a:lnTo>
                  <a:pt x="14325" y="15367"/>
                </a:lnTo>
                <a:lnTo>
                  <a:pt x="14211" y="14859"/>
                </a:lnTo>
                <a:lnTo>
                  <a:pt x="14109" y="14732"/>
                </a:lnTo>
                <a:lnTo>
                  <a:pt x="14020" y="14605"/>
                </a:lnTo>
                <a:lnTo>
                  <a:pt x="13817" y="14541"/>
                </a:lnTo>
                <a:lnTo>
                  <a:pt x="13817" y="15621"/>
                </a:lnTo>
                <a:lnTo>
                  <a:pt x="13754" y="15875"/>
                </a:lnTo>
                <a:lnTo>
                  <a:pt x="13639" y="16129"/>
                </a:lnTo>
                <a:lnTo>
                  <a:pt x="13398" y="16510"/>
                </a:lnTo>
                <a:lnTo>
                  <a:pt x="12941" y="17272"/>
                </a:lnTo>
                <a:lnTo>
                  <a:pt x="13042" y="17018"/>
                </a:lnTo>
                <a:lnTo>
                  <a:pt x="12814" y="16624"/>
                </a:lnTo>
                <a:lnTo>
                  <a:pt x="12242" y="17907"/>
                </a:lnTo>
                <a:lnTo>
                  <a:pt x="11925" y="16383"/>
                </a:lnTo>
                <a:lnTo>
                  <a:pt x="11328" y="16129"/>
                </a:lnTo>
                <a:lnTo>
                  <a:pt x="11049" y="15748"/>
                </a:lnTo>
                <a:lnTo>
                  <a:pt x="10744" y="15748"/>
                </a:lnTo>
                <a:lnTo>
                  <a:pt x="10490" y="15748"/>
                </a:lnTo>
                <a:lnTo>
                  <a:pt x="9055" y="18161"/>
                </a:lnTo>
                <a:lnTo>
                  <a:pt x="9169" y="17780"/>
                </a:lnTo>
                <a:lnTo>
                  <a:pt x="9410" y="17018"/>
                </a:lnTo>
                <a:lnTo>
                  <a:pt x="9690" y="16129"/>
                </a:lnTo>
                <a:lnTo>
                  <a:pt x="9766" y="15875"/>
                </a:lnTo>
                <a:lnTo>
                  <a:pt x="9982" y="15621"/>
                </a:lnTo>
                <a:lnTo>
                  <a:pt x="10058" y="15494"/>
                </a:lnTo>
                <a:lnTo>
                  <a:pt x="10744" y="15748"/>
                </a:lnTo>
                <a:lnTo>
                  <a:pt x="11404" y="15494"/>
                </a:lnTo>
                <a:lnTo>
                  <a:pt x="12077" y="15240"/>
                </a:lnTo>
                <a:lnTo>
                  <a:pt x="12407" y="15113"/>
                </a:lnTo>
                <a:lnTo>
                  <a:pt x="12700" y="15303"/>
                </a:lnTo>
                <a:lnTo>
                  <a:pt x="12788" y="15113"/>
                </a:lnTo>
                <a:lnTo>
                  <a:pt x="12865" y="14986"/>
                </a:lnTo>
                <a:lnTo>
                  <a:pt x="13042" y="14732"/>
                </a:lnTo>
                <a:lnTo>
                  <a:pt x="12915" y="14986"/>
                </a:lnTo>
                <a:lnTo>
                  <a:pt x="12814" y="15367"/>
                </a:lnTo>
                <a:lnTo>
                  <a:pt x="13017" y="15494"/>
                </a:lnTo>
                <a:lnTo>
                  <a:pt x="13119" y="15875"/>
                </a:lnTo>
                <a:lnTo>
                  <a:pt x="12890" y="16433"/>
                </a:lnTo>
                <a:lnTo>
                  <a:pt x="13042" y="16129"/>
                </a:lnTo>
                <a:lnTo>
                  <a:pt x="12915" y="16408"/>
                </a:lnTo>
                <a:lnTo>
                  <a:pt x="13169" y="16256"/>
                </a:lnTo>
                <a:lnTo>
                  <a:pt x="13322" y="16129"/>
                </a:lnTo>
                <a:lnTo>
                  <a:pt x="13233" y="16256"/>
                </a:lnTo>
                <a:lnTo>
                  <a:pt x="12992" y="16891"/>
                </a:lnTo>
                <a:lnTo>
                  <a:pt x="13220" y="16611"/>
                </a:lnTo>
                <a:lnTo>
                  <a:pt x="13500" y="16129"/>
                </a:lnTo>
                <a:lnTo>
                  <a:pt x="13373" y="16510"/>
                </a:lnTo>
                <a:lnTo>
                  <a:pt x="13627" y="16002"/>
                </a:lnTo>
                <a:lnTo>
                  <a:pt x="13817" y="15621"/>
                </a:lnTo>
                <a:lnTo>
                  <a:pt x="13817" y="14541"/>
                </a:lnTo>
                <a:lnTo>
                  <a:pt x="13652" y="14478"/>
                </a:lnTo>
                <a:lnTo>
                  <a:pt x="13411" y="14224"/>
                </a:lnTo>
                <a:lnTo>
                  <a:pt x="13093" y="14224"/>
                </a:lnTo>
                <a:lnTo>
                  <a:pt x="12649" y="14605"/>
                </a:lnTo>
                <a:lnTo>
                  <a:pt x="12661" y="14351"/>
                </a:lnTo>
                <a:lnTo>
                  <a:pt x="12700" y="13741"/>
                </a:lnTo>
                <a:lnTo>
                  <a:pt x="12230" y="14224"/>
                </a:lnTo>
                <a:lnTo>
                  <a:pt x="12446" y="13970"/>
                </a:lnTo>
                <a:lnTo>
                  <a:pt x="12192" y="14224"/>
                </a:lnTo>
                <a:lnTo>
                  <a:pt x="12077" y="14351"/>
                </a:lnTo>
                <a:lnTo>
                  <a:pt x="11836" y="14198"/>
                </a:lnTo>
                <a:lnTo>
                  <a:pt x="11823" y="14478"/>
                </a:lnTo>
                <a:lnTo>
                  <a:pt x="11404" y="14097"/>
                </a:lnTo>
                <a:lnTo>
                  <a:pt x="11074" y="13970"/>
                </a:lnTo>
                <a:lnTo>
                  <a:pt x="10807" y="14097"/>
                </a:lnTo>
                <a:lnTo>
                  <a:pt x="10731" y="13284"/>
                </a:lnTo>
                <a:lnTo>
                  <a:pt x="10083" y="14478"/>
                </a:lnTo>
                <a:lnTo>
                  <a:pt x="10172" y="14224"/>
                </a:lnTo>
                <a:lnTo>
                  <a:pt x="10375" y="13716"/>
                </a:lnTo>
                <a:lnTo>
                  <a:pt x="11201" y="12192"/>
                </a:lnTo>
                <a:lnTo>
                  <a:pt x="11099" y="11811"/>
                </a:lnTo>
                <a:lnTo>
                  <a:pt x="10972" y="11607"/>
                </a:lnTo>
                <a:lnTo>
                  <a:pt x="10883" y="11772"/>
                </a:lnTo>
                <a:lnTo>
                  <a:pt x="10579" y="12192"/>
                </a:lnTo>
                <a:lnTo>
                  <a:pt x="10629" y="12065"/>
                </a:lnTo>
                <a:lnTo>
                  <a:pt x="10833" y="11557"/>
                </a:lnTo>
                <a:lnTo>
                  <a:pt x="10515" y="12065"/>
                </a:lnTo>
                <a:lnTo>
                  <a:pt x="10617" y="11811"/>
                </a:lnTo>
                <a:lnTo>
                  <a:pt x="10731" y="11544"/>
                </a:lnTo>
                <a:lnTo>
                  <a:pt x="10934" y="11239"/>
                </a:lnTo>
                <a:lnTo>
                  <a:pt x="10871" y="11061"/>
                </a:lnTo>
                <a:lnTo>
                  <a:pt x="10668" y="11607"/>
                </a:lnTo>
                <a:lnTo>
                  <a:pt x="10541" y="11811"/>
                </a:lnTo>
                <a:lnTo>
                  <a:pt x="10452" y="12065"/>
                </a:lnTo>
                <a:lnTo>
                  <a:pt x="10109" y="12954"/>
                </a:lnTo>
                <a:lnTo>
                  <a:pt x="10033" y="13081"/>
                </a:lnTo>
                <a:lnTo>
                  <a:pt x="10033" y="14478"/>
                </a:lnTo>
                <a:lnTo>
                  <a:pt x="9918" y="14719"/>
                </a:lnTo>
                <a:lnTo>
                  <a:pt x="9918" y="15240"/>
                </a:lnTo>
                <a:lnTo>
                  <a:pt x="9867" y="15494"/>
                </a:lnTo>
                <a:lnTo>
                  <a:pt x="9753" y="15748"/>
                </a:lnTo>
                <a:lnTo>
                  <a:pt x="9512" y="16129"/>
                </a:lnTo>
                <a:lnTo>
                  <a:pt x="9918" y="15240"/>
                </a:lnTo>
                <a:lnTo>
                  <a:pt x="9918" y="14719"/>
                </a:lnTo>
                <a:lnTo>
                  <a:pt x="9791" y="14986"/>
                </a:lnTo>
                <a:lnTo>
                  <a:pt x="9880" y="14732"/>
                </a:lnTo>
                <a:lnTo>
                  <a:pt x="10033" y="14478"/>
                </a:lnTo>
                <a:lnTo>
                  <a:pt x="10033" y="13081"/>
                </a:lnTo>
                <a:lnTo>
                  <a:pt x="9626" y="13716"/>
                </a:lnTo>
                <a:lnTo>
                  <a:pt x="9753" y="13335"/>
                </a:lnTo>
                <a:lnTo>
                  <a:pt x="10223" y="12446"/>
                </a:lnTo>
                <a:lnTo>
                  <a:pt x="10350" y="12192"/>
                </a:lnTo>
                <a:lnTo>
                  <a:pt x="10388" y="12065"/>
                </a:lnTo>
                <a:lnTo>
                  <a:pt x="10426" y="11938"/>
                </a:lnTo>
                <a:lnTo>
                  <a:pt x="10629" y="11404"/>
                </a:lnTo>
                <a:lnTo>
                  <a:pt x="10731" y="11239"/>
                </a:lnTo>
                <a:lnTo>
                  <a:pt x="10820" y="11049"/>
                </a:lnTo>
                <a:lnTo>
                  <a:pt x="10909" y="10795"/>
                </a:lnTo>
                <a:lnTo>
                  <a:pt x="10871" y="10541"/>
                </a:lnTo>
                <a:lnTo>
                  <a:pt x="10833" y="10299"/>
                </a:lnTo>
                <a:lnTo>
                  <a:pt x="10744" y="10515"/>
                </a:lnTo>
                <a:lnTo>
                  <a:pt x="10744" y="11112"/>
                </a:lnTo>
                <a:lnTo>
                  <a:pt x="10375" y="11938"/>
                </a:lnTo>
                <a:lnTo>
                  <a:pt x="10502" y="11557"/>
                </a:lnTo>
                <a:lnTo>
                  <a:pt x="10617" y="11303"/>
                </a:lnTo>
                <a:lnTo>
                  <a:pt x="10744" y="11112"/>
                </a:lnTo>
                <a:lnTo>
                  <a:pt x="10744" y="10515"/>
                </a:lnTo>
                <a:lnTo>
                  <a:pt x="10807" y="10160"/>
                </a:lnTo>
                <a:lnTo>
                  <a:pt x="10083" y="11430"/>
                </a:lnTo>
                <a:lnTo>
                  <a:pt x="10083" y="12446"/>
                </a:lnTo>
                <a:lnTo>
                  <a:pt x="9829" y="13081"/>
                </a:lnTo>
                <a:lnTo>
                  <a:pt x="9499" y="13639"/>
                </a:lnTo>
                <a:lnTo>
                  <a:pt x="9499" y="14224"/>
                </a:lnTo>
                <a:lnTo>
                  <a:pt x="9359" y="14605"/>
                </a:lnTo>
                <a:lnTo>
                  <a:pt x="9258" y="14732"/>
                </a:lnTo>
                <a:lnTo>
                  <a:pt x="9372" y="14478"/>
                </a:lnTo>
                <a:lnTo>
                  <a:pt x="9499" y="14224"/>
                </a:lnTo>
                <a:lnTo>
                  <a:pt x="9499" y="13639"/>
                </a:lnTo>
                <a:lnTo>
                  <a:pt x="9664" y="13208"/>
                </a:lnTo>
                <a:lnTo>
                  <a:pt x="10083" y="12446"/>
                </a:lnTo>
                <a:lnTo>
                  <a:pt x="10083" y="11430"/>
                </a:lnTo>
                <a:lnTo>
                  <a:pt x="9791" y="11938"/>
                </a:lnTo>
                <a:lnTo>
                  <a:pt x="9842" y="11811"/>
                </a:lnTo>
                <a:lnTo>
                  <a:pt x="9931" y="11557"/>
                </a:lnTo>
                <a:lnTo>
                  <a:pt x="10185" y="10922"/>
                </a:lnTo>
                <a:lnTo>
                  <a:pt x="10007" y="11430"/>
                </a:lnTo>
                <a:lnTo>
                  <a:pt x="10274" y="10922"/>
                </a:lnTo>
                <a:lnTo>
                  <a:pt x="10769" y="10007"/>
                </a:lnTo>
                <a:lnTo>
                  <a:pt x="10477" y="9779"/>
                </a:lnTo>
                <a:lnTo>
                  <a:pt x="10795" y="9398"/>
                </a:lnTo>
                <a:lnTo>
                  <a:pt x="11277" y="8890"/>
                </a:lnTo>
                <a:lnTo>
                  <a:pt x="11074" y="9461"/>
                </a:lnTo>
                <a:lnTo>
                  <a:pt x="11379" y="8890"/>
                </a:lnTo>
                <a:lnTo>
                  <a:pt x="11036" y="9766"/>
                </a:lnTo>
                <a:lnTo>
                  <a:pt x="10909" y="10121"/>
                </a:lnTo>
                <a:lnTo>
                  <a:pt x="11137" y="10033"/>
                </a:lnTo>
                <a:lnTo>
                  <a:pt x="11252" y="9906"/>
                </a:lnTo>
                <a:lnTo>
                  <a:pt x="10909" y="10795"/>
                </a:lnTo>
                <a:lnTo>
                  <a:pt x="11264" y="9906"/>
                </a:lnTo>
                <a:lnTo>
                  <a:pt x="11366" y="9652"/>
                </a:lnTo>
                <a:lnTo>
                  <a:pt x="11468" y="9398"/>
                </a:lnTo>
                <a:lnTo>
                  <a:pt x="11391" y="10934"/>
                </a:lnTo>
                <a:lnTo>
                  <a:pt x="11861" y="11049"/>
                </a:lnTo>
                <a:lnTo>
                  <a:pt x="12738" y="9525"/>
                </a:lnTo>
                <a:lnTo>
                  <a:pt x="12534" y="11010"/>
                </a:lnTo>
                <a:lnTo>
                  <a:pt x="13233" y="9906"/>
                </a:lnTo>
                <a:lnTo>
                  <a:pt x="12827" y="10934"/>
                </a:lnTo>
                <a:lnTo>
                  <a:pt x="13093" y="10795"/>
                </a:lnTo>
                <a:lnTo>
                  <a:pt x="13182" y="10922"/>
                </a:lnTo>
                <a:lnTo>
                  <a:pt x="13335" y="10795"/>
                </a:lnTo>
                <a:lnTo>
                  <a:pt x="14452" y="9906"/>
                </a:lnTo>
                <a:lnTo>
                  <a:pt x="14617" y="9779"/>
                </a:lnTo>
                <a:lnTo>
                  <a:pt x="15303" y="10795"/>
                </a:lnTo>
                <a:lnTo>
                  <a:pt x="16344" y="10795"/>
                </a:lnTo>
                <a:lnTo>
                  <a:pt x="16624" y="11430"/>
                </a:lnTo>
                <a:lnTo>
                  <a:pt x="17462" y="11430"/>
                </a:lnTo>
                <a:lnTo>
                  <a:pt x="17576" y="11684"/>
                </a:lnTo>
                <a:lnTo>
                  <a:pt x="18034" y="10922"/>
                </a:lnTo>
                <a:lnTo>
                  <a:pt x="18110" y="10795"/>
                </a:lnTo>
                <a:lnTo>
                  <a:pt x="18072" y="10668"/>
                </a:lnTo>
                <a:lnTo>
                  <a:pt x="18034" y="10541"/>
                </a:lnTo>
                <a:lnTo>
                  <a:pt x="17907" y="10160"/>
                </a:lnTo>
                <a:lnTo>
                  <a:pt x="17945" y="10007"/>
                </a:lnTo>
                <a:lnTo>
                  <a:pt x="18288" y="9906"/>
                </a:lnTo>
                <a:lnTo>
                  <a:pt x="18440" y="9779"/>
                </a:lnTo>
                <a:lnTo>
                  <a:pt x="18364" y="9906"/>
                </a:lnTo>
                <a:lnTo>
                  <a:pt x="18262" y="10160"/>
                </a:lnTo>
                <a:lnTo>
                  <a:pt x="18656" y="9779"/>
                </a:lnTo>
                <a:lnTo>
                  <a:pt x="18783" y="9652"/>
                </a:lnTo>
                <a:lnTo>
                  <a:pt x="18859" y="10668"/>
                </a:lnTo>
                <a:lnTo>
                  <a:pt x="18757" y="11557"/>
                </a:lnTo>
                <a:lnTo>
                  <a:pt x="19164" y="10541"/>
                </a:lnTo>
                <a:lnTo>
                  <a:pt x="19278" y="10325"/>
                </a:lnTo>
                <a:lnTo>
                  <a:pt x="19392" y="10198"/>
                </a:lnTo>
                <a:lnTo>
                  <a:pt x="19177" y="10795"/>
                </a:lnTo>
                <a:lnTo>
                  <a:pt x="18834" y="11684"/>
                </a:lnTo>
                <a:lnTo>
                  <a:pt x="19761" y="10160"/>
                </a:lnTo>
                <a:lnTo>
                  <a:pt x="19215" y="10795"/>
                </a:lnTo>
                <a:lnTo>
                  <a:pt x="19481" y="10160"/>
                </a:lnTo>
                <a:lnTo>
                  <a:pt x="19570" y="10007"/>
                </a:lnTo>
                <a:lnTo>
                  <a:pt x="19900" y="9652"/>
                </a:lnTo>
                <a:lnTo>
                  <a:pt x="20015" y="9525"/>
                </a:lnTo>
                <a:lnTo>
                  <a:pt x="20167" y="8763"/>
                </a:lnTo>
                <a:close/>
              </a:path>
              <a:path w="25400" h="29209">
                <a:moveTo>
                  <a:pt x="20205" y="18161"/>
                </a:moveTo>
                <a:lnTo>
                  <a:pt x="20053" y="18415"/>
                </a:lnTo>
                <a:lnTo>
                  <a:pt x="19113" y="19939"/>
                </a:lnTo>
                <a:lnTo>
                  <a:pt x="19659" y="19685"/>
                </a:lnTo>
                <a:lnTo>
                  <a:pt x="20104" y="18415"/>
                </a:lnTo>
                <a:lnTo>
                  <a:pt x="19888" y="19177"/>
                </a:lnTo>
                <a:lnTo>
                  <a:pt x="20129" y="18415"/>
                </a:lnTo>
                <a:lnTo>
                  <a:pt x="20205" y="18161"/>
                </a:lnTo>
                <a:close/>
              </a:path>
              <a:path w="25400" h="29209">
                <a:moveTo>
                  <a:pt x="20523" y="16624"/>
                </a:moveTo>
                <a:lnTo>
                  <a:pt x="20269" y="17043"/>
                </a:lnTo>
                <a:lnTo>
                  <a:pt x="20167" y="17310"/>
                </a:lnTo>
                <a:lnTo>
                  <a:pt x="20104" y="17462"/>
                </a:lnTo>
                <a:lnTo>
                  <a:pt x="20358" y="17043"/>
                </a:lnTo>
                <a:lnTo>
                  <a:pt x="20459" y="16776"/>
                </a:lnTo>
                <a:lnTo>
                  <a:pt x="20523" y="16624"/>
                </a:lnTo>
                <a:close/>
              </a:path>
              <a:path w="25400" h="29209">
                <a:moveTo>
                  <a:pt x="20650" y="16256"/>
                </a:moveTo>
                <a:lnTo>
                  <a:pt x="20218" y="16764"/>
                </a:lnTo>
                <a:lnTo>
                  <a:pt x="20345" y="16256"/>
                </a:lnTo>
                <a:lnTo>
                  <a:pt x="20535" y="15748"/>
                </a:lnTo>
                <a:lnTo>
                  <a:pt x="20535" y="15494"/>
                </a:lnTo>
                <a:lnTo>
                  <a:pt x="20142" y="16408"/>
                </a:lnTo>
                <a:lnTo>
                  <a:pt x="19735" y="17018"/>
                </a:lnTo>
                <a:lnTo>
                  <a:pt x="19786" y="16637"/>
                </a:lnTo>
                <a:lnTo>
                  <a:pt x="19875" y="16002"/>
                </a:lnTo>
                <a:lnTo>
                  <a:pt x="19126" y="15367"/>
                </a:lnTo>
                <a:lnTo>
                  <a:pt x="18084" y="15875"/>
                </a:lnTo>
                <a:lnTo>
                  <a:pt x="18135" y="16002"/>
                </a:lnTo>
                <a:lnTo>
                  <a:pt x="18338" y="16256"/>
                </a:lnTo>
                <a:lnTo>
                  <a:pt x="18770" y="16256"/>
                </a:lnTo>
                <a:lnTo>
                  <a:pt x="18669" y="16649"/>
                </a:lnTo>
                <a:lnTo>
                  <a:pt x="19062" y="16852"/>
                </a:lnTo>
                <a:lnTo>
                  <a:pt x="19215" y="16637"/>
                </a:lnTo>
                <a:lnTo>
                  <a:pt x="19138" y="16903"/>
                </a:lnTo>
                <a:lnTo>
                  <a:pt x="19608" y="17145"/>
                </a:lnTo>
                <a:lnTo>
                  <a:pt x="19596" y="17551"/>
                </a:lnTo>
                <a:lnTo>
                  <a:pt x="19786" y="17272"/>
                </a:lnTo>
                <a:lnTo>
                  <a:pt x="19761" y="17919"/>
                </a:lnTo>
                <a:lnTo>
                  <a:pt x="20104" y="17272"/>
                </a:lnTo>
                <a:lnTo>
                  <a:pt x="20243" y="17018"/>
                </a:lnTo>
                <a:lnTo>
                  <a:pt x="20383" y="16764"/>
                </a:lnTo>
                <a:lnTo>
                  <a:pt x="20650" y="16256"/>
                </a:lnTo>
                <a:close/>
              </a:path>
              <a:path w="25400" h="29209">
                <a:moveTo>
                  <a:pt x="20866" y="16611"/>
                </a:moveTo>
                <a:lnTo>
                  <a:pt x="20548" y="17132"/>
                </a:lnTo>
                <a:lnTo>
                  <a:pt x="20434" y="17424"/>
                </a:lnTo>
                <a:lnTo>
                  <a:pt x="20320" y="17703"/>
                </a:lnTo>
                <a:lnTo>
                  <a:pt x="20637" y="17183"/>
                </a:lnTo>
                <a:lnTo>
                  <a:pt x="20751" y="16903"/>
                </a:lnTo>
                <a:lnTo>
                  <a:pt x="20866" y="16611"/>
                </a:lnTo>
                <a:close/>
              </a:path>
              <a:path w="25400" h="29209">
                <a:moveTo>
                  <a:pt x="20993" y="4826"/>
                </a:moveTo>
                <a:lnTo>
                  <a:pt x="19634" y="7175"/>
                </a:lnTo>
                <a:lnTo>
                  <a:pt x="20104" y="7366"/>
                </a:lnTo>
                <a:lnTo>
                  <a:pt x="20523" y="7493"/>
                </a:lnTo>
                <a:lnTo>
                  <a:pt x="20993" y="4826"/>
                </a:lnTo>
                <a:close/>
              </a:path>
              <a:path w="25400" h="29209">
                <a:moveTo>
                  <a:pt x="21031" y="23876"/>
                </a:moveTo>
                <a:lnTo>
                  <a:pt x="20662" y="24460"/>
                </a:lnTo>
                <a:lnTo>
                  <a:pt x="20548" y="24752"/>
                </a:lnTo>
                <a:lnTo>
                  <a:pt x="20396" y="25133"/>
                </a:lnTo>
                <a:lnTo>
                  <a:pt x="20777" y="24536"/>
                </a:lnTo>
                <a:lnTo>
                  <a:pt x="20891" y="24244"/>
                </a:lnTo>
                <a:lnTo>
                  <a:pt x="21031" y="23876"/>
                </a:lnTo>
                <a:close/>
              </a:path>
              <a:path w="25400" h="29209">
                <a:moveTo>
                  <a:pt x="21285" y="15125"/>
                </a:moveTo>
                <a:lnTo>
                  <a:pt x="20878" y="14312"/>
                </a:lnTo>
                <a:lnTo>
                  <a:pt x="20104" y="13970"/>
                </a:lnTo>
                <a:lnTo>
                  <a:pt x="19481" y="13169"/>
                </a:lnTo>
                <a:lnTo>
                  <a:pt x="18402" y="13881"/>
                </a:lnTo>
                <a:lnTo>
                  <a:pt x="18986" y="14198"/>
                </a:lnTo>
                <a:lnTo>
                  <a:pt x="19773" y="14490"/>
                </a:lnTo>
                <a:lnTo>
                  <a:pt x="20535" y="14833"/>
                </a:lnTo>
                <a:lnTo>
                  <a:pt x="20688" y="14897"/>
                </a:lnTo>
                <a:lnTo>
                  <a:pt x="20751" y="16179"/>
                </a:lnTo>
                <a:lnTo>
                  <a:pt x="21285" y="15125"/>
                </a:lnTo>
                <a:close/>
              </a:path>
              <a:path w="25400" h="29209">
                <a:moveTo>
                  <a:pt x="21488" y="22085"/>
                </a:moveTo>
                <a:lnTo>
                  <a:pt x="21107" y="22669"/>
                </a:lnTo>
                <a:lnTo>
                  <a:pt x="20993" y="22961"/>
                </a:lnTo>
                <a:lnTo>
                  <a:pt x="20929" y="23101"/>
                </a:lnTo>
                <a:lnTo>
                  <a:pt x="20154" y="23876"/>
                </a:lnTo>
                <a:lnTo>
                  <a:pt x="20497" y="24231"/>
                </a:lnTo>
                <a:lnTo>
                  <a:pt x="20853" y="23329"/>
                </a:lnTo>
                <a:lnTo>
                  <a:pt x="21221" y="22745"/>
                </a:lnTo>
                <a:lnTo>
                  <a:pt x="21336" y="22453"/>
                </a:lnTo>
                <a:lnTo>
                  <a:pt x="21488" y="22085"/>
                </a:lnTo>
                <a:close/>
              </a:path>
              <a:path w="25400" h="29209">
                <a:moveTo>
                  <a:pt x="21691" y="14503"/>
                </a:moveTo>
                <a:lnTo>
                  <a:pt x="21437" y="14922"/>
                </a:lnTo>
                <a:lnTo>
                  <a:pt x="21336" y="15189"/>
                </a:lnTo>
                <a:lnTo>
                  <a:pt x="21272" y="15341"/>
                </a:lnTo>
                <a:lnTo>
                  <a:pt x="21526" y="14922"/>
                </a:lnTo>
                <a:lnTo>
                  <a:pt x="21628" y="14655"/>
                </a:lnTo>
                <a:lnTo>
                  <a:pt x="21691" y="14503"/>
                </a:lnTo>
                <a:close/>
              </a:path>
              <a:path w="25400" h="29209">
                <a:moveTo>
                  <a:pt x="21844" y="14401"/>
                </a:moveTo>
                <a:lnTo>
                  <a:pt x="21526" y="14922"/>
                </a:lnTo>
                <a:lnTo>
                  <a:pt x="21412" y="15214"/>
                </a:lnTo>
                <a:lnTo>
                  <a:pt x="21297" y="15494"/>
                </a:lnTo>
                <a:lnTo>
                  <a:pt x="21513" y="15138"/>
                </a:lnTo>
                <a:lnTo>
                  <a:pt x="21018" y="16395"/>
                </a:lnTo>
                <a:lnTo>
                  <a:pt x="21031" y="16078"/>
                </a:lnTo>
                <a:lnTo>
                  <a:pt x="20802" y="16954"/>
                </a:lnTo>
                <a:lnTo>
                  <a:pt x="20294" y="18872"/>
                </a:lnTo>
                <a:lnTo>
                  <a:pt x="19799" y="19558"/>
                </a:lnTo>
                <a:lnTo>
                  <a:pt x="19431" y="20472"/>
                </a:lnTo>
                <a:lnTo>
                  <a:pt x="19735" y="20345"/>
                </a:lnTo>
                <a:lnTo>
                  <a:pt x="20142" y="20713"/>
                </a:lnTo>
                <a:lnTo>
                  <a:pt x="20243" y="21196"/>
                </a:lnTo>
                <a:lnTo>
                  <a:pt x="20828" y="21755"/>
                </a:lnTo>
                <a:lnTo>
                  <a:pt x="20345" y="21323"/>
                </a:lnTo>
                <a:lnTo>
                  <a:pt x="19380" y="22415"/>
                </a:lnTo>
                <a:lnTo>
                  <a:pt x="19989" y="22288"/>
                </a:lnTo>
                <a:lnTo>
                  <a:pt x="20002" y="22517"/>
                </a:lnTo>
                <a:lnTo>
                  <a:pt x="20193" y="22644"/>
                </a:lnTo>
                <a:lnTo>
                  <a:pt x="20408" y="22491"/>
                </a:lnTo>
                <a:lnTo>
                  <a:pt x="19888" y="23444"/>
                </a:lnTo>
                <a:lnTo>
                  <a:pt x="19583" y="24244"/>
                </a:lnTo>
                <a:lnTo>
                  <a:pt x="20447" y="23088"/>
                </a:lnTo>
                <a:lnTo>
                  <a:pt x="20421" y="23355"/>
                </a:lnTo>
                <a:lnTo>
                  <a:pt x="20980" y="22428"/>
                </a:lnTo>
                <a:lnTo>
                  <a:pt x="21069" y="22288"/>
                </a:lnTo>
                <a:lnTo>
                  <a:pt x="21386" y="21755"/>
                </a:lnTo>
                <a:lnTo>
                  <a:pt x="21170" y="21717"/>
                </a:lnTo>
                <a:lnTo>
                  <a:pt x="21221" y="21424"/>
                </a:lnTo>
                <a:lnTo>
                  <a:pt x="21056" y="21678"/>
                </a:lnTo>
                <a:lnTo>
                  <a:pt x="20650" y="21488"/>
                </a:lnTo>
                <a:lnTo>
                  <a:pt x="20662" y="20345"/>
                </a:lnTo>
                <a:lnTo>
                  <a:pt x="20662" y="20027"/>
                </a:lnTo>
                <a:lnTo>
                  <a:pt x="20040" y="19951"/>
                </a:lnTo>
                <a:lnTo>
                  <a:pt x="20904" y="18110"/>
                </a:lnTo>
                <a:lnTo>
                  <a:pt x="21005" y="17030"/>
                </a:lnTo>
                <a:lnTo>
                  <a:pt x="21018" y="16497"/>
                </a:lnTo>
                <a:lnTo>
                  <a:pt x="21577" y="15290"/>
                </a:lnTo>
                <a:lnTo>
                  <a:pt x="21666" y="14833"/>
                </a:lnTo>
                <a:lnTo>
                  <a:pt x="21729" y="14693"/>
                </a:lnTo>
                <a:lnTo>
                  <a:pt x="21844" y="14401"/>
                </a:lnTo>
                <a:close/>
              </a:path>
              <a:path w="25400" h="29209">
                <a:moveTo>
                  <a:pt x="21869" y="21844"/>
                </a:moveTo>
                <a:lnTo>
                  <a:pt x="21615" y="22263"/>
                </a:lnTo>
                <a:lnTo>
                  <a:pt x="21513" y="22529"/>
                </a:lnTo>
                <a:lnTo>
                  <a:pt x="21450" y="22682"/>
                </a:lnTo>
                <a:lnTo>
                  <a:pt x="21704" y="22263"/>
                </a:lnTo>
                <a:lnTo>
                  <a:pt x="21805" y="21996"/>
                </a:lnTo>
                <a:lnTo>
                  <a:pt x="21869" y="21844"/>
                </a:lnTo>
                <a:close/>
              </a:path>
              <a:path w="25400" h="29209">
                <a:moveTo>
                  <a:pt x="21869" y="19202"/>
                </a:moveTo>
                <a:lnTo>
                  <a:pt x="21704" y="19354"/>
                </a:lnTo>
                <a:lnTo>
                  <a:pt x="21856" y="18491"/>
                </a:lnTo>
                <a:lnTo>
                  <a:pt x="21551" y="18694"/>
                </a:lnTo>
                <a:lnTo>
                  <a:pt x="21336" y="18415"/>
                </a:lnTo>
                <a:lnTo>
                  <a:pt x="21056" y="17272"/>
                </a:lnTo>
                <a:lnTo>
                  <a:pt x="21082" y="18376"/>
                </a:lnTo>
                <a:lnTo>
                  <a:pt x="21082" y="18656"/>
                </a:lnTo>
                <a:lnTo>
                  <a:pt x="21551" y="19037"/>
                </a:lnTo>
                <a:lnTo>
                  <a:pt x="21628" y="19316"/>
                </a:lnTo>
                <a:lnTo>
                  <a:pt x="21259" y="20650"/>
                </a:lnTo>
                <a:lnTo>
                  <a:pt x="21805" y="19354"/>
                </a:lnTo>
                <a:lnTo>
                  <a:pt x="21869" y="19202"/>
                </a:lnTo>
                <a:close/>
              </a:path>
              <a:path w="25400" h="29209">
                <a:moveTo>
                  <a:pt x="22047" y="19278"/>
                </a:moveTo>
                <a:lnTo>
                  <a:pt x="21793" y="19697"/>
                </a:lnTo>
                <a:lnTo>
                  <a:pt x="21691" y="19964"/>
                </a:lnTo>
                <a:lnTo>
                  <a:pt x="21628" y="20116"/>
                </a:lnTo>
                <a:lnTo>
                  <a:pt x="21882" y="19697"/>
                </a:lnTo>
                <a:lnTo>
                  <a:pt x="21983" y="19431"/>
                </a:lnTo>
                <a:lnTo>
                  <a:pt x="22047" y="19278"/>
                </a:lnTo>
                <a:close/>
              </a:path>
              <a:path w="25400" h="29209">
                <a:moveTo>
                  <a:pt x="22136" y="22644"/>
                </a:moveTo>
                <a:lnTo>
                  <a:pt x="22009" y="22745"/>
                </a:lnTo>
                <a:lnTo>
                  <a:pt x="21691" y="22872"/>
                </a:lnTo>
                <a:lnTo>
                  <a:pt x="21793" y="23507"/>
                </a:lnTo>
                <a:lnTo>
                  <a:pt x="22085" y="22783"/>
                </a:lnTo>
                <a:lnTo>
                  <a:pt x="22136" y="22644"/>
                </a:lnTo>
                <a:close/>
              </a:path>
              <a:path w="25400" h="29209">
                <a:moveTo>
                  <a:pt x="22186" y="18681"/>
                </a:moveTo>
                <a:lnTo>
                  <a:pt x="21932" y="19100"/>
                </a:lnTo>
                <a:lnTo>
                  <a:pt x="21831" y="19367"/>
                </a:lnTo>
                <a:lnTo>
                  <a:pt x="21767" y="19519"/>
                </a:lnTo>
                <a:lnTo>
                  <a:pt x="22021" y="19100"/>
                </a:lnTo>
                <a:lnTo>
                  <a:pt x="22123" y="18834"/>
                </a:lnTo>
                <a:lnTo>
                  <a:pt x="22186" y="18681"/>
                </a:lnTo>
                <a:close/>
              </a:path>
              <a:path w="25400" h="29209">
                <a:moveTo>
                  <a:pt x="22275" y="19786"/>
                </a:moveTo>
                <a:lnTo>
                  <a:pt x="21894" y="20370"/>
                </a:lnTo>
                <a:lnTo>
                  <a:pt x="21780" y="20662"/>
                </a:lnTo>
                <a:lnTo>
                  <a:pt x="21640" y="21031"/>
                </a:lnTo>
                <a:lnTo>
                  <a:pt x="22009" y="20447"/>
                </a:lnTo>
                <a:lnTo>
                  <a:pt x="22123" y="20154"/>
                </a:lnTo>
                <a:lnTo>
                  <a:pt x="22275" y="19786"/>
                </a:lnTo>
                <a:close/>
              </a:path>
              <a:path w="25400" h="29209">
                <a:moveTo>
                  <a:pt x="22377" y="19926"/>
                </a:moveTo>
                <a:lnTo>
                  <a:pt x="22059" y="20459"/>
                </a:lnTo>
                <a:lnTo>
                  <a:pt x="21945" y="20739"/>
                </a:lnTo>
                <a:lnTo>
                  <a:pt x="21831" y="21031"/>
                </a:lnTo>
                <a:lnTo>
                  <a:pt x="22148" y="20497"/>
                </a:lnTo>
                <a:lnTo>
                  <a:pt x="22263" y="20218"/>
                </a:lnTo>
                <a:lnTo>
                  <a:pt x="22377" y="19926"/>
                </a:lnTo>
                <a:close/>
              </a:path>
              <a:path w="25400" h="29209">
                <a:moveTo>
                  <a:pt x="22567" y="17094"/>
                </a:moveTo>
                <a:lnTo>
                  <a:pt x="22555" y="16700"/>
                </a:lnTo>
                <a:lnTo>
                  <a:pt x="22440" y="16408"/>
                </a:lnTo>
                <a:lnTo>
                  <a:pt x="22301" y="16243"/>
                </a:lnTo>
                <a:lnTo>
                  <a:pt x="22148" y="16357"/>
                </a:lnTo>
                <a:lnTo>
                  <a:pt x="22098" y="14401"/>
                </a:lnTo>
                <a:lnTo>
                  <a:pt x="21577" y="15290"/>
                </a:lnTo>
                <a:lnTo>
                  <a:pt x="21247" y="16598"/>
                </a:lnTo>
                <a:lnTo>
                  <a:pt x="22072" y="15798"/>
                </a:lnTo>
                <a:lnTo>
                  <a:pt x="22123" y="16383"/>
                </a:lnTo>
                <a:lnTo>
                  <a:pt x="21577" y="18008"/>
                </a:lnTo>
                <a:lnTo>
                  <a:pt x="22402" y="16700"/>
                </a:lnTo>
                <a:lnTo>
                  <a:pt x="22517" y="17030"/>
                </a:lnTo>
                <a:close/>
              </a:path>
              <a:path w="25400" h="29209">
                <a:moveTo>
                  <a:pt x="22606" y="18402"/>
                </a:moveTo>
                <a:lnTo>
                  <a:pt x="21805" y="20015"/>
                </a:lnTo>
                <a:lnTo>
                  <a:pt x="21691" y="20332"/>
                </a:lnTo>
                <a:lnTo>
                  <a:pt x="22174" y="19519"/>
                </a:lnTo>
                <a:lnTo>
                  <a:pt x="22606" y="18402"/>
                </a:lnTo>
                <a:close/>
              </a:path>
              <a:path w="25400" h="29209">
                <a:moveTo>
                  <a:pt x="22821" y="17424"/>
                </a:moveTo>
                <a:lnTo>
                  <a:pt x="22567" y="17094"/>
                </a:lnTo>
                <a:lnTo>
                  <a:pt x="22580" y="17576"/>
                </a:lnTo>
                <a:lnTo>
                  <a:pt x="22821" y="17424"/>
                </a:lnTo>
                <a:close/>
              </a:path>
              <a:path w="25400" h="29209">
                <a:moveTo>
                  <a:pt x="23088" y="17233"/>
                </a:moveTo>
                <a:lnTo>
                  <a:pt x="22821" y="17424"/>
                </a:lnTo>
                <a:lnTo>
                  <a:pt x="22948" y="17576"/>
                </a:lnTo>
                <a:lnTo>
                  <a:pt x="23088" y="17233"/>
                </a:lnTo>
                <a:close/>
              </a:path>
              <a:path w="25400" h="29209">
                <a:moveTo>
                  <a:pt x="23241" y="17170"/>
                </a:moveTo>
                <a:lnTo>
                  <a:pt x="22987" y="17589"/>
                </a:lnTo>
                <a:lnTo>
                  <a:pt x="22885" y="17856"/>
                </a:lnTo>
                <a:lnTo>
                  <a:pt x="22821" y="18008"/>
                </a:lnTo>
                <a:lnTo>
                  <a:pt x="23075" y="17589"/>
                </a:lnTo>
                <a:lnTo>
                  <a:pt x="23177" y="17322"/>
                </a:lnTo>
                <a:lnTo>
                  <a:pt x="23241" y="17170"/>
                </a:lnTo>
                <a:close/>
              </a:path>
              <a:path w="25400" h="29209">
                <a:moveTo>
                  <a:pt x="23418" y="18580"/>
                </a:moveTo>
                <a:lnTo>
                  <a:pt x="23291" y="18681"/>
                </a:lnTo>
                <a:lnTo>
                  <a:pt x="22974" y="18808"/>
                </a:lnTo>
                <a:lnTo>
                  <a:pt x="23075" y="19443"/>
                </a:lnTo>
                <a:lnTo>
                  <a:pt x="23368" y="18719"/>
                </a:lnTo>
                <a:lnTo>
                  <a:pt x="23418" y="18580"/>
                </a:lnTo>
                <a:close/>
              </a:path>
              <a:path w="25400" h="29209">
                <a:moveTo>
                  <a:pt x="23495" y="19926"/>
                </a:moveTo>
                <a:lnTo>
                  <a:pt x="23241" y="20345"/>
                </a:lnTo>
                <a:lnTo>
                  <a:pt x="23139" y="20612"/>
                </a:lnTo>
                <a:lnTo>
                  <a:pt x="23075" y="20764"/>
                </a:lnTo>
                <a:lnTo>
                  <a:pt x="23329" y="20345"/>
                </a:lnTo>
                <a:lnTo>
                  <a:pt x="23431" y="20078"/>
                </a:lnTo>
                <a:lnTo>
                  <a:pt x="23495" y="19926"/>
                </a:lnTo>
                <a:close/>
              </a:path>
              <a:path w="25400" h="29209">
                <a:moveTo>
                  <a:pt x="23495" y="17576"/>
                </a:moveTo>
                <a:lnTo>
                  <a:pt x="23063" y="17919"/>
                </a:lnTo>
                <a:lnTo>
                  <a:pt x="22593" y="18249"/>
                </a:lnTo>
                <a:lnTo>
                  <a:pt x="23063" y="18669"/>
                </a:lnTo>
                <a:lnTo>
                  <a:pt x="23291" y="18338"/>
                </a:lnTo>
                <a:lnTo>
                  <a:pt x="23393" y="18072"/>
                </a:lnTo>
                <a:lnTo>
                  <a:pt x="23456" y="17919"/>
                </a:lnTo>
                <a:lnTo>
                  <a:pt x="23202" y="18338"/>
                </a:lnTo>
                <a:lnTo>
                  <a:pt x="23317" y="18046"/>
                </a:lnTo>
                <a:lnTo>
                  <a:pt x="23495" y="17576"/>
                </a:lnTo>
                <a:close/>
              </a:path>
              <a:path w="25400" h="29209">
                <a:moveTo>
                  <a:pt x="24930" y="16611"/>
                </a:moveTo>
                <a:lnTo>
                  <a:pt x="24803" y="16725"/>
                </a:lnTo>
                <a:lnTo>
                  <a:pt x="24485" y="16840"/>
                </a:lnTo>
                <a:lnTo>
                  <a:pt x="24599" y="17475"/>
                </a:lnTo>
                <a:lnTo>
                  <a:pt x="24879" y="16751"/>
                </a:lnTo>
                <a:lnTo>
                  <a:pt x="24930" y="16611"/>
                </a:lnTo>
                <a:close/>
              </a:path>
              <a:path w="25400" h="29209">
                <a:moveTo>
                  <a:pt x="25336" y="14782"/>
                </a:moveTo>
                <a:lnTo>
                  <a:pt x="24358" y="16522"/>
                </a:lnTo>
                <a:lnTo>
                  <a:pt x="24066" y="17272"/>
                </a:lnTo>
                <a:lnTo>
                  <a:pt x="25044" y="15519"/>
                </a:lnTo>
                <a:lnTo>
                  <a:pt x="25336" y="14782"/>
                </a:lnTo>
                <a:close/>
              </a:path>
            </a:pathLst>
          </a:custGeom>
          <a:solidFill>
            <a:srgbClr val="B88F51"/>
          </a:solidFill>
        </p:spPr>
        <p:txBody>
          <a:bodyPr wrap="square" lIns="0" tIns="0" rIns="0" bIns="0" rtlCol="0"/>
          <a:lstStyle/>
          <a:p>
            <a:endParaRPr sz="2511"/>
          </a:p>
        </p:txBody>
      </p:sp>
      <p:sp>
        <p:nvSpPr>
          <p:cNvPr id="253" name="bg object 253"/>
          <p:cNvSpPr/>
          <p:nvPr/>
        </p:nvSpPr>
        <p:spPr>
          <a:xfrm>
            <a:off x="8063984" y="387072"/>
            <a:ext cx="48419" cy="24606"/>
          </a:xfrm>
          <a:custGeom>
            <a:avLst/>
            <a:gdLst/>
            <a:ahLst/>
            <a:cxnLst/>
            <a:rect l="l" t="t" r="r" b="b"/>
            <a:pathLst>
              <a:path w="77470" h="39370">
                <a:moveTo>
                  <a:pt x="800" y="24244"/>
                </a:moveTo>
                <a:lnTo>
                  <a:pt x="558" y="24371"/>
                </a:lnTo>
                <a:lnTo>
                  <a:pt x="0" y="24561"/>
                </a:lnTo>
                <a:lnTo>
                  <a:pt x="495" y="25082"/>
                </a:lnTo>
                <a:lnTo>
                  <a:pt x="723" y="24447"/>
                </a:lnTo>
                <a:lnTo>
                  <a:pt x="800" y="24244"/>
                </a:lnTo>
                <a:close/>
              </a:path>
              <a:path w="77470" h="39370">
                <a:moveTo>
                  <a:pt x="2641" y="23977"/>
                </a:moveTo>
                <a:lnTo>
                  <a:pt x="1778" y="25565"/>
                </a:lnTo>
                <a:lnTo>
                  <a:pt x="1663" y="25882"/>
                </a:lnTo>
                <a:lnTo>
                  <a:pt x="2235" y="25107"/>
                </a:lnTo>
                <a:lnTo>
                  <a:pt x="2641" y="23977"/>
                </a:lnTo>
                <a:close/>
              </a:path>
              <a:path w="77470" h="39370">
                <a:moveTo>
                  <a:pt x="2667" y="24866"/>
                </a:moveTo>
                <a:lnTo>
                  <a:pt x="2222" y="25425"/>
                </a:lnTo>
                <a:lnTo>
                  <a:pt x="2120" y="25730"/>
                </a:lnTo>
                <a:lnTo>
                  <a:pt x="1981" y="26098"/>
                </a:lnTo>
                <a:lnTo>
                  <a:pt x="2425" y="25539"/>
                </a:lnTo>
                <a:lnTo>
                  <a:pt x="2527" y="25247"/>
                </a:lnTo>
                <a:lnTo>
                  <a:pt x="2667" y="24866"/>
                </a:lnTo>
                <a:close/>
              </a:path>
              <a:path w="77470" h="39370">
                <a:moveTo>
                  <a:pt x="5664" y="28435"/>
                </a:moveTo>
                <a:lnTo>
                  <a:pt x="5384" y="28829"/>
                </a:lnTo>
                <a:lnTo>
                  <a:pt x="5283" y="29108"/>
                </a:lnTo>
                <a:lnTo>
                  <a:pt x="5232" y="29260"/>
                </a:lnTo>
                <a:lnTo>
                  <a:pt x="5511" y="28854"/>
                </a:lnTo>
                <a:lnTo>
                  <a:pt x="5613" y="28587"/>
                </a:lnTo>
                <a:lnTo>
                  <a:pt x="5664" y="28435"/>
                </a:lnTo>
                <a:close/>
              </a:path>
              <a:path w="77470" h="39370">
                <a:moveTo>
                  <a:pt x="6489" y="27482"/>
                </a:moveTo>
                <a:lnTo>
                  <a:pt x="5410" y="29159"/>
                </a:lnTo>
                <a:lnTo>
                  <a:pt x="5143" y="29933"/>
                </a:lnTo>
                <a:lnTo>
                  <a:pt x="5676" y="29083"/>
                </a:lnTo>
                <a:lnTo>
                  <a:pt x="6172" y="29578"/>
                </a:lnTo>
                <a:lnTo>
                  <a:pt x="6400" y="28943"/>
                </a:lnTo>
                <a:lnTo>
                  <a:pt x="6477" y="28740"/>
                </a:lnTo>
                <a:lnTo>
                  <a:pt x="6235" y="28867"/>
                </a:lnTo>
                <a:lnTo>
                  <a:pt x="5689" y="29070"/>
                </a:lnTo>
                <a:lnTo>
                  <a:pt x="6223" y="28219"/>
                </a:lnTo>
                <a:lnTo>
                  <a:pt x="6489" y="27482"/>
                </a:lnTo>
                <a:close/>
              </a:path>
              <a:path w="77470" h="39370">
                <a:moveTo>
                  <a:pt x="6959" y="28752"/>
                </a:moveTo>
                <a:lnTo>
                  <a:pt x="6515" y="29311"/>
                </a:lnTo>
                <a:lnTo>
                  <a:pt x="6400" y="29616"/>
                </a:lnTo>
                <a:lnTo>
                  <a:pt x="6273" y="29997"/>
                </a:lnTo>
                <a:lnTo>
                  <a:pt x="6718" y="29438"/>
                </a:lnTo>
                <a:lnTo>
                  <a:pt x="6819" y="29133"/>
                </a:lnTo>
                <a:lnTo>
                  <a:pt x="6959" y="28752"/>
                </a:lnTo>
                <a:close/>
              </a:path>
              <a:path w="77470" h="39370">
                <a:moveTo>
                  <a:pt x="7683" y="19862"/>
                </a:moveTo>
                <a:lnTo>
                  <a:pt x="7200" y="19773"/>
                </a:lnTo>
                <a:lnTo>
                  <a:pt x="7099" y="20066"/>
                </a:lnTo>
                <a:lnTo>
                  <a:pt x="7683" y="19862"/>
                </a:lnTo>
                <a:close/>
              </a:path>
              <a:path w="77470" h="39370">
                <a:moveTo>
                  <a:pt x="13665" y="10464"/>
                </a:moveTo>
                <a:lnTo>
                  <a:pt x="13550" y="10668"/>
                </a:lnTo>
                <a:lnTo>
                  <a:pt x="13423" y="11163"/>
                </a:lnTo>
                <a:lnTo>
                  <a:pt x="13665" y="10464"/>
                </a:lnTo>
                <a:close/>
              </a:path>
              <a:path w="77470" h="39370">
                <a:moveTo>
                  <a:pt x="14097" y="12827"/>
                </a:moveTo>
                <a:close/>
              </a:path>
              <a:path w="77470" h="39370">
                <a:moveTo>
                  <a:pt x="14147" y="23126"/>
                </a:moveTo>
                <a:lnTo>
                  <a:pt x="14046" y="22504"/>
                </a:lnTo>
                <a:lnTo>
                  <a:pt x="13449" y="22580"/>
                </a:lnTo>
                <a:lnTo>
                  <a:pt x="13246" y="22644"/>
                </a:lnTo>
                <a:lnTo>
                  <a:pt x="12700" y="23075"/>
                </a:lnTo>
                <a:lnTo>
                  <a:pt x="12801" y="22821"/>
                </a:lnTo>
                <a:lnTo>
                  <a:pt x="11455" y="21920"/>
                </a:lnTo>
                <a:lnTo>
                  <a:pt x="11442" y="22453"/>
                </a:lnTo>
                <a:lnTo>
                  <a:pt x="10883" y="22352"/>
                </a:lnTo>
                <a:lnTo>
                  <a:pt x="10210" y="21844"/>
                </a:lnTo>
                <a:lnTo>
                  <a:pt x="8229" y="19685"/>
                </a:lnTo>
                <a:lnTo>
                  <a:pt x="7683" y="19862"/>
                </a:lnTo>
                <a:lnTo>
                  <a:pt x="8559" y="22606"/>
                </a:lnTo>
                <a:lnTo>
                  <a:pt x="8686" y="22758"/>
                </a:lnTo>
                <a:lnTo>
                  <a:pt x="10452" y="23495"/>
                </a:lnTo>
                <a:lnTo>
                  <a:pt x="10769" y="23368"/>
                </a:lnTo>
                <a:lnTo>
                  <a:pt x="11442" y="22720"/>
                </a:lnTo>
                <a:lnTo>
                  <a:pt x="11442" y="23241"/>
                </a:lnTo>
                <a:lnTo>
                  <a:pt x="11442" y="23888"/>
                </a:lnTo>
                <a:lnTo>
                  <a:pt x="11620" y="23710"/>
                </a:lnTo>
                <a:lnTo>
                  <a:pt x="11988" y="23482"/>
                </a:lnTo>
                <a:lnTo>
                  <a:pt x="12446" y="23202"/>
                </a:lnTo>
                <a:lnTo>
                  <a:pt x="12204" y="24320"/>
                </a:lnTo>
                <a:lnTo>
                  <a:pt x="12522" y="23507"/>
                </a:lnTo>
                <a:lnTo>
                  <a:pt x="12268" y="24676"/>
                </a:lnTo>
                <a:lnTo>
                  <a:pt x="13970" y="23990"/>
                </a:lnTo>
                <a:lnTo>
                  <a:pt x="14046" y="23799"/>
                </a:lnTo>
                <a:lnTo>
                  <a:pt x="14147" y="23152"/>
                </a:lnTo>
                <a:close/>
              </a:path>
              <a:path w="77470" h="39370">
                <a:moveTo>
                  <a:pt x="14262" y="14516"/>
                </a:moveTo>
                <a:lnTo>
                  <a:pt x="14097" y="14478"/>
                </a:lnTo>
                <a:lnTo>
                  <a:pt x="14160" y="14668"/>
                </a:lnTo>
                <a:lnTo>
                  <a:pt x="14262" y="14516"/>
                </a:lnTo>
                <a:close/>
              </a:path>
              <a:path w="77470" h="39370">
                <a:moveTo>
                  <a:pt x="15049" y="14732"/>
                </a:moveTo>
                <a:lnTo>
                  <a:pt x="14820" y="14668"/>
                </a:lnTo>
                <a:lnTo>
                  <a:pt x="14719" y="14859"/>
                </a:lnTo>
                <a:lnTo>
                  <a:pt x="14541" y="15367"/>
                </a:lnTo>
                <a:lnTo>
                  <a:pt x="14986" y="14859"/>
                </a:lnTo>
                <a:lnTo>
                  <a:pt x="15049" y="14732"/>
                </a:lnTo>
                <a:close/>
              </a:path>
              <a:path w="77470" h="39370">
                <a:moveTo>
                  <a:pt x="15125" y="12661"/>
                </a:moveTo>
                <a:lnTo>
                  <a:pt x="14211" y="12433"/>
                </a:lnTo>
                <a:lnTo>
                  <a:pt x="14097" y="12827"/>
                </a:lnTo>
                <a:lnTo>
                  <a:pt x="15125" y="12827"/>
                </a:lnTo>
                <a:lnTo>
                  <a:pt x="15125" y="12661"/>
                </a:lnTo>
                <a:close/>
              </a:path>
              <a:path w="77470" h="39370">
                <a:moveTo>
                  <a:pt x="15163" y="23037"/>
                </a:moveTo>
                <a:lnTo>
                  <a:pt x="14655" y="23202"/>
                </a:lnTo>
                <a:lnTo>
                  <a:pt x="13843" y="25514"/>
                </a:lnTo>
                <a:lnTo>
                  <a:pt x="14681" y="24079"/>
                </a:lnTo>
                <a:lnTo>
                  <a:pt x="15163" y="23037"/>
                </a:lnTo>
                <a:close/>
              </a:path>
              <a:path w="77470" h="39370">
                <a:moveTo>
                  <a:pt x="15163" y="12827"/>
                </a:moveTo>
                <a:lnTo>
                  <a:pt x="15049" y="12954"/>
                </a:lnTo>
                <a:lnTo>
                  <a:pt x="15163" y="12827"/>
                </a:lnTo>
                <a:close/>
              </a:path>
              <a:path w="77470" h="39370">
                <a:moveTo>
                  <a:pt x="15506" y="23393"/>
                </a:moveTo>
                <a:lnTo>
                  <a:pt x="15138" y="23888"/>
                </a:lnTo>
                <a:lnTo>
                  <a:pt x="14935" y="24472"/>
                </a:lnTo>
                <a:lnTo>
                  <a:pt x="15303" y="23977"/>
                </a:lnTo>
                <a:lnTo>
                  <a:pt x="15405" y="23685"/>
                </a:lnTo>
                <a:lnTo>
                  <a:pt x="15506" y="23393"/>
                </a:lnTo>
                <a:close/>
              </a:path>
              <a:path w="77470" h="39370">
                <a:moveTo>
                  <a:pt x="16116" y="22682"/>
                </a:moveTo>
                <a:lnTo>
                  <a:pt x="15252" y="24269"/>
                </a:lnTo>
                <a:lnTo>
                  <a:pt x="15138" y="24587"/>
                </a:lnTo>
                <a:lnTo>
                  <a:pt x="15709" y="23812"/>
                </a:lnTo>
                <a:lnTo>
                  <a:pt x="16116" y="22682"/>
                </a:lnTo>
                <a:close/>
              </a:path>
              <a:path w="77470" h="39370">
                <a:moveTo>
                  <a:pt x="16179" y="16014"/>
                </a:moveTo>
                <a:lnTo>
                  <a:pt x="16116" y="15659"/>
                </a:lnTo>
                <a:lnTo>
                  <a:pt x="16027" y="15913"/>
                </a:lnTo>
                <a:lnTo>
                  <a:pt x="16179" y="16014"/>
                </a:lnTo>
                <a:close/>
              </a:path>
              <a:path w="77470" h="39370">
                <a:moveTo>
                  <a:pt x="16281" y="12788"/>
                </a:moveTo>
                <a:lnTo>
                  <a:pt x="15354" y="12509"/>
                </a:lnTo>
                <a:lnTo>
                  <a:pt x="15278" y="12700"/>
                </a:lnTo>
                <a:lnTo>
                  <a:pt x="15811" y="12827"/>
                </a:lnTo>
                <a:lnTo>
                  <a:pt x="15163" y="12827"/>
                </a:lnTo>
                <a:lnTo>
                  <a:pt x="15125" y="13081"/>
                </a:lnTo>
                <a:lnTo>
                  <a:pt x="14859" y="13335"/>
                </a:lnTo>
                <a:lnTo>
                  <a:pt x="14732" y="13462"/>
                </a:lnTo>
                <a:lnTo>
                  <a:pt x="14376" y="14554"/>
                </a:lnTo>
                <a:lnTo>
                  <a:pt x="14795" y="14655"/>
                </a:lnTo>
                <a:lnTo>
                  <a:pt x="14922" y="14325"/>
                </a:lnTo>
                <a:lnTo>
                  <a:pt x="14820" y="14668"/>
                </a:lnTo>
                <a:lnTo>
                  <a:pt x="15570" y="13716"/>
                </a:lnTo>
                <a:lnTo>
                  <a:pt x="16268" y="12827"/>
                </a:lnTo>
                <a:close/>
              </a:path>
              <a:path w="77470" h="39370">
                <a:moveTo>
                  <a:pt x="16433" y="12763"/>
                </a:moveTo>
                <a:lnTo>
                  <a:pt x="16421" y="12611"/>
                </a:lnTo>
                <a:lnTo>
                  <a:pt x="16281" y="12788"/>
                </a:lnTo>
                <a:lnTo>
                  <a:pt x="16433" y="12763"/>
                </a:lnTo>
                <a:close/>
              </a:path>
              <a:path w="77470" h="39370">
                <a:moveTo>
                  <a:pt x="16878" y="12661"/>
                </a:moveTo>
                <a:lnTo>
                  <a:pt x="16433" y="12763"/>
                </a:lnTo>
                <a:lnTo>
                  <a:pt x="16459" y="13208"/>
                </a:lnTo>
                <a:lnTo>
                  <a:pt x="16802" y="12827"/>
                </a:lnTo>
                <a:lnTo>
                  <a:pt x="16611" y="13423"/>
                </a:lnTo>
                <a:lnTo>
                  <a:pt x="16814" y="12827"/>
                </a:lnTo>
                <a:lnTo>
                  <a:pt x="16878" y="12661"/>
                </a:lnTo>
                <a:close/>
              </a:path>
              <a:path w="77470" h="39370">
                <a:moveTo>
                  <a:pt x="16929" y="23787"/>
                </a:moveTo>
                <a:lnTo>
                  <a:pt x="16268" y="24053"/>
                </a:lnTo>
                <a:lnTo>
                  <a:pt x="15760" y="24053"/>
                </a:lnTo>
                <a:lnTo>
                  <a:pt x="15836" y="23863"/>
                </a:lnTo>
                <a:lnTo>
                  <a:pt x="15887" y="23710"/>
                </a:lnTo>
                <a:lnTo>
                  <a:pt x="15633" y="24053"/>
                </a:lnTo>
                <a:lnTo>
                  <a:pt x="15506" y="24384"/>
                </a:lnTo>
                <a:lnTo>
                  <a:pt x="15455" y="24536"/>
                </a:lnTo>
                <a:lnTo>
                  <a:pt x="15646" y="24257"/>
                </a:lnTo>
                <a:lnTo>
                  <a:pt x="16332" y="25463"/>
                </a:lnTo>
                <a:lnTo>
                  <a:pt x="16751" y="24282"/>
                </a:lnTo>
                <a:lnTo>
                  <a:pt x="16929" y="23787"/>
                </a:lnTo>
                <a:close/>
              </a:path>
              <a:path w="77470" h="39370">
                <a:moveTo>
                  <a:pt x="17551" y="15544"/>
                </a:moveTo>
                <a:lnTo>
                  <a:pt x="17411" y="15494"/>
                </a:lnTo>
                <a:lnTo>
                  <a:pt x="17449" y="15760"/>
                </a:lnTo>
                <a:lnTo>
                  <a:pt x="17551" y="15544"/>
                </a:lnTo>
                <a:close/>
              </a:path>
              <a:path w="77470" h="39370">
                <a:moveTo>
                  <a:pt x="17602" y="23660"/>
                </a:moveTo>
                <a:lnTo>
                  <a:pt x="17233" y="24155"/>
                </a:lnTo>
                <a:lnTo>
                  <a:pt x="17030" y="24739"/>
                </a:lnTo>
                <a:lnTo>
                  <a:pt x="17399" y="24244"/>
                </a:lnTo>
                <a:lnTo>
                  <a:pt x="17500" y="23952"/>
                </a:lnTo>
                <a:lnTo>
                  <a:pt x="17602" y="23660"/>
                </a:lnTo>
                <a:close/>
              </a:path>
              <a:path w="77470" h="39370">
                <a:moveTo>
                  <a:pt x="17780" y="13106"/>
                </a:moveTo>
                <a:lnTo>
                  <a:pt x="17653" y="12877"/>
                </a:lnTo>
                <a:lnTo>
                  <a:pt x="17399" y="12661"/>
                </a:lnTo>
                <a:lnTo>
                  <a:pt x="17005" y="12827"/>
                </a:lnTo>
                <a:lnTo>
                  <a:pt x="17780" y="13106"/>
                </a:lnTo>
                <a:close/>
              </a:path>
              <a:path w="77470" h="39370">
                <a:moveTo>
                  <a:pt x="17894" y="17475"/>
                </a:moveTo>
                <a:lnTo>
                  <a:pt x="17805" y="17780"/>
                </a:lnTo>
                <a:lnTo>
                  <a:pt x="17868" y="17653"/>
                </a:lnTo>
                <a:lnTo>
                  <a:pt x="17894" y="17475"/>
                </a:lnTo>
                <a:close/>
              </a:path>
              <a:path w="77470" h="39370">
                <a:moveTo>
                  <a:pt x="18516" y="24676"/>
                </a:moveTo>
                <a:lnTo>
                  <a:pt x="18161" y="24879"/>
                </a:lnTo>
                <a:lnTo>
                  <a:pt x="17551" y="24803"/>
                </a:lnTo>
                <a:lnTo>
                  <a:pt x="17640" y="24663"/>
                </a:lnTo>
                <a:lnTo>
                  <a:pt x="17983" y="23202"/>
                </a:lnTo>
                <a:lnTo>
                  <a:pt x="17272" y="24777"/>
                </a:lnTo>
                <a:lnTo>
                  <a:pt x="17145" y="24752"/>
                </a:lnTo>
                <a:lnTo>
                  <a:pt x="17170" y="25006"/>
                </a:lnTo>
                <a:lnTo>
                  <a:pt x="16510" y="26492"/>
                </a:lnTo>
                <a:lnTo>
                  <a:pt x="17221" y="25336"/>
                </a:lnTo>
                <a:lnTo>
                  <a:pt x="17424" y="26746"/>
                </a:lnTo>
                <a:lnTo>
                  <a:pt x="18351" y="24980"/>
                </a:lnTo>
                <a:lnTo>
                  <a:pt x="18516" y="24676"/>
                </a:lnTo>
                <a:close/>
              </a:path>
              <a:path w="77470" h="39370">
                <a:moveTo>
                  <a:pt x="18516" y="18732"/>
                </a:moveTo>
                <a:lnTo>
                  <a:pt x="18389" y="18923"/>
                </a:lnTo>
                <a:lnTo>
                  <a:pt x="18516" y="18732"/>
                </a:lnTo>
                <a:close/>
              </a:path>
              <a:path w="77470" h="39370">
                <a:moveTo>
                  <a:pt x="21005" y="17030"/>
                </a:moveTo>
                <a:lnTo>
                  <a:pt x="20828" y="17399"/>
                </a:lnTo>
                <a:lnTo>
                  <a:pt x="20701" y="17894"/>
                </a:lnTo>
                <a:lnTo>
                  <a:pt x="21005" y="17030"/>
                </a:lnTo>
                <a:close/>
              </a:path>
              <a:path w="77470" h="39370">
                <a:moveTo>
                  <a:pt x="21043" y="15748"/>
                </a:moveTo>
                <a:lnTo>
                  <a:pt x="20853" y="15621"/>
                </a:lnTo>
                <a:lnTo>
                  <a:pt x="19558" y="15621"/>
                </a:lnTo>
                <a:lnTo>
                  <a:pt x="18122" y="14986"/>
                </a:lnTo>
                <a:lnTo>
                  <a:pt x="17564" y="14732"/>
                </a:lnTo>
                <a:lnTo>
                  <a:pt x="17272" y="14325"/>
                </a:lnTo>
                <a:lnTo>
                  <a:pt x="16903" y="14224"/>
                </a:lnTo>
                <a:lnTo>
                  <a:pt x="16484" y="14732"/>
                </a:lnTo>
                <a:lnTo>
                  <a:pt x="16725" y="14097"/>
                </a:lnTo>
                <a:lnTo>
                  <a:pt x="16687" y="13970"/>
                </a:lnTo>
                <a:lnTo>
                  <a:pt x="16776" y="13716"/>
                </a:lnTo>
                <a:lnTo>
                  <a:pt x="16903" y="13462"/>
                </a:lnTo>
                <a:lnTo>
                  <a:pt x="16687" y="13970"/>
                </a:lnTo>
                <a:lnTo>
                  <a:pt x="17157" y="13462"/>
                </a:lnTo>
                <a:lnTo>
                  <a:pt x="16941" y="14122"/>
                </a:lnTo>
                <a:lnTo>
                  <a:pt x="17068" y="13843"/>
                </a:lnTo>
                <a:lnTo>
                  <a:pt x="17106" y="14097"/>
                </a:lnTo>
                <a:lnTo>
                  <a:pt x="17272" y="14325"/>
                </a:lnTo>
                <a:lnTo>
                  <a:pt x="18237" y="14605"/>
                </a:lnTo>
                <a:lnTo>
                  <a:pt x="18580" y="13843"/>
                </a:lnTo>
                <a:lnTo>
                  <a:pt x="18757" y="13462"/>
                </a:lnTo>
                <a:lnTo>
                  <a:pt x="17780" y="13106"/>
                </a:lnTo>
                <a:lnTo>
                  <a:pt x="16624" y="13411"/>
                </a:lnTo>
                <a:lnTo>
                  <a:pt x="16471" y="13462"/>
                </a:lnTo>
                <a:lnTo>
                  <a:pt x="16459" y="13208"/>
                </a:lnTo>
                <a:lnTo>
                  <a:pt x="15087" y="14744"/>
                </a:lnTo>
                <a:lnTo>
                  <a:pt x="16002" y="14986"/>
                </a:lnTo>
                <a:lnTo>
                  <a:pt x="16116" y="15659"/>
                </a:lnTo>
                <a:lnTo>
                  <a:pt x="16713" y="14986"/>
                </a:lnTo>
                <a:lnTo>
                  <a:pt x="17678" y="15240"/>
                </a:lnTo>
                <a:lnTo>
                  <a:pt x="17551" y="15544"/>
                </a:lnTo>
                <a:lnTo>
                  <a:pt x="18821" y="16002"/>
                </a:lnTo>
                <a:lnTo>
                  <a:pt x="19481" y="16637"/>
                </a:lnTo>
                <a:lnTo>
                  <a:pt x="20281" y="16510"/>
                </a:lnTo>
                <a:lnTo>
                  <a:pt x="21043" y="15748"/>
                </a:lnTo>
                <a:close/>
              </a:path>
              <a:path w="77470" h="39370">
                <a:moveTo>
                  <a:pt x="21551" y="16002"/>
                </a:moveTo>
                <a:lnTo>
                  <a:pt x="21475" y="15875"/>
                </a:lnTo>
                <a:lnTo>
                  <a:pt x="21005" y="17030"/>
                </a:lnTo>
                <a:lnTo>
                  <a:pt x="21551" y="16002"/>
                </a:lnTo>
                <a:close/>
              </a:path>
              <a:path w="77470" h="39370">
                <a:moveTo>
                  <a:pt x="21678" y="15113"/>
                </a:moveTo>
                <a:lnTo>
                  <a:pt x="21234" y="15544"/>
                </a:lnTo>
                <a:lnTo>
                  <a:pt x="21158" y="15748"/>
                </a:lnTo>
                <a:lnTo>
                  <a:pt x="21412" y="15849"/>
                </a:lnTo>
                <a:lnTo>
                  <a:pt x="21678" y="15113"/>
                </a:lnTo>
                <a:close/>
              </a:path>
              <a:path w="77470" h="39370">
                <a:moveTo>
                  <a:pt x="22212" y="16179"/>
                </a:moveTo>
                <a:lnTo>
                  <a:pt x="21945" y="15240"/>
                </a:lnTo>
                <a:lnTo>
                  <a:pt x="21590" y="15913"/>
                </a:lnTo>
                <a:lnTo>
                  <a:pt x="22212" y="16179"/>
                </a:lnTo>
                <a:close/>
              </a:path>
              <a:path w="77470" h="39370">
                <a:moveTo>
                  <a:pt x="22631" y="20320"/>
                </a:moveTo>
                <a:lnTo>
                  <a:pt x="22466" y="19951"/>
                </a:lnTo>
                <a:lnTo>
                  <a:pt x="22364" y="20205"/>
                </a:lnTo>
                <a:lnTo>
                  <a:pt x="22631" y="20320"/>
                </a:lnTo>
                <a:close/>
              </a:path>
              <a:path w="77470" h="39370">
                <a:moveTo>
                  <a:pt x="23495" y="18694"/>
                </a:moveTo>
                <a:lnTo>
                  <a:pt x="23456" y="18542"/>
                </a:lnTo>
                <a:lnTo>
                  <a:pt x="23368" y="18288"/>
                </a:lnTo>
                <a:lnTo>
                  <a:pt x="21856" y="18542"/>
                </a:lnTo>
                <a:lnTo>
                  <a:pt x="21780" y="17653"/>
                </a:lnTo>
                <a:lnTo>
                  <a:pt x="21107" y="17653"/>
                </a:lnTo>
                <a:lnTo>
                  <a:pt x="20713" y="17907"/>
                </a:lnTo>
                <a:lnTo>
                  <a:pt x="20497" y="18034"/>
                </a:lnTo>
                <a:lnTo>
                  <a:pt x="20383" y="18288"/>
                </a:lnTo>
                <a:lnTo>
                  <a:pt x="20853" y="18923"/>
                </a:lnTo>
                <a:lnTo>
                  <a:pt x="21539" y="19177"/>
                </a:lnTo>
                <a:lnTo>
                  <a:pt x="22098" y="19177"/>
                </a:lnTo>
                <a:lnTo>
                  <a:pt x="22466" y="19951"/>
                </a:lnTo>
                <a:lnTo>
                  <a:pt x="22682" y="19431"/>
                </a:lnTo>
                <a:lnTo>
                  <a:pt x="22796" y="19253"/>
                </a:lnTo>
                <a:lnTo>
                  <a:pt x="23495" y="18694"/>
                </a:lnTo>
                <a:close/>
              </a:path>
              <a:path w="77470" h="39370">
                <a:moveTo>
                  <a:pt x="24803" y="17030"/>
                </a:moveTo>
                <a:lnTo>
                  <a:pt x="24765" y="16637"/>
                </a:lnTo>
                <a:lnTo>
                  <a:pt x="24549" y="15621"/>
                </a:lnTo>
                <a:lnTo>
                  <a:pt x="23342" y="16637"/>
                </a:lnTo>
                <a:lnTo>
                  <a:pt x="22212" y="16179"/>
                </a:lnTo>
                <a:lnTo>
                  <a:pt x="22466" y="17018"/>
                </a:lnTo>
                <a:lnTo>
                  <a:pt x="23101" y="17145"/>
                </a:lnTo>
                <a:lnTo>
                  <a:pt x="23291" y="17526"/>
                </a:lnTo>
                <a:lnTo>
                  <a:pt x="23939" y="17399"/>
                </a:lnTo>
                <a:lnTo>
                  <a:pt x="24803" y="17030"/>
                </a:lnTo>
                <a:close/>
              </a:path>
              <a:path w="77470" h="39370">
                <a:moveTo>
                  <a:pt x="24980" y="12319"/>
                </a:moveTo>
                <a:lnTo>
                  <a:pt x="24726" y="12446"/>
                </a:lnTo>
                <a:lnTo>
                  <a:pt x="24930" y="12446"/>
                </a:lnTo>
                <a:lnTo>
                  <a:pt x="24980" y="12319"/>
                </a:lnTo>
                <a:close/>
              </a:path>
              <a:path w="77470" h="39370">
                <a:moveTo>
                  <a:pt x="25514" y="13144"/>
                </a:moveTo>
                <a:lnTo>
                  <a:pt x="25273" y="13335"/>
                </a:lnTo>
                <a:lnTo>
                  <a:pt x="25425" y="13385"/>
                </a:lnTo>
                <a:lnTo>
                  <a:pt x="25514" y="13144"/>
                </a:lnTo>
                <a:close/>
              </a:path>
              <a:path w="77470" h="39370">
                <a:moveTo>
                  <a:pt x="25831" y="19253"/>
                </a:moveTo>
                <a:lnTo>
                  <a:pt x="25107" y="18796"/>
                </a:lnTo>
                <a:lnTo>
                  <a:pt x="25234" y="18161"/>
                </a:lnTo>
                <a:lnTo>
                  <a:pt x="24892" y="18161"/>
                </a:lnTo>
                <a:lnTo>
                  <a:pt x="24447" y="18923"/>
                </a:lnTo>
                <a:lnTo>
                  <a:pt x="23647" y="19050"/>
                </a:lnTo>
                <a:lnTo>
                  <a:pt x="23507" y="18694"/>
                </a:lnTo>
                <a:lnTo>
                  <a:pt x="23164" y="19431"/>
                </a:lnTo>
                <a:lnTo>
                  <a:pt x="22999" y="19748"/>
                </a:lnTo>
                <a:lnTo>
                  <a:pt x="23215" y="19431"/>
                </a:lnTo>
                <a:lnTo>
                  <a:pt x="24053" y="19050"/>
                </a:lnTo>
                <a:lnTo>
                  <a:pt x="24587" y="19558"/>
                </a:lnTo>
                <a:lnTo>
                  <a:pt x="25831" y="19253"/>
                </a:lnTo>
                <a:close/>
              </a:path>
              <a:path w="77470" h="39370">
                <a:moveTo>
                  <a:pt x="25857" y="22555"/>
                </a:moveTo>
                <a:lnTo>
                  <a:pt x="25666" y="22491"/>
                </a:lnTo>
                <a:lnTo>
                  <a:pt x="25704" y="22758"/>
                </a:lnTo>
                <a:lnTo>
                  <a:pt x="25857" y="22555"/>
                </a:lnTo>
                <a:close/>
              </a:path>
              <a:path w="77470" h="39370">
                <a:moveTo>
                  <a:pt x="26238" y="20193"/>
                </a:moveTo>
                <a:lnTo>
                  <a:pt x="26047" y="20421"/>
                </a:lnTo>
                <a:lnTo>
                  <a:pt x="26174" y="20320"/>
                </a:lnTo>
                <a:lnTo>
                  <a:pt x="26238" y="20193"/>
                </a:lnTo>
                <a:close/>
              </a:path>
              <a:path w="77470" h="39370">
                <a:moveTo>
                  <a:pt x="26555" y="19519"/>
                </a:moveTo>
                <a:lnTo>
                  <a:pt x="26200" y="19177"/>
                </a:lnTo>
                <a:lnTo>
                  <a:pt x="25831" y="19253"/>
                </a:lnTo>
                <a:lnTo>
                  <a:pt x="26301" y="19558"/>
                </a:lnTo>
                <a:lnTo>
                  <a:pt x="26555" y="19519"/>
                </a:lnTo>
                <a:close/>
              </a:path>
              <a:path w="77470" h="39370">
                <a:moveTo>
                  <a:pt x="26835" y="10287"/>
                </a:moveTo>
                <a:lnTo>
                  <a:pt x="25463" y="9652"/>
                </a:lnTo>
                <a:lnTo>
                  <a:pt x="26708" y="10541"/>
                </a:lnTo>
                <a:lnTo>
                  <a:pt x="26784" y="10414"/>
                </a:lnTo>
                <a:lnTo>
                  <a:pt x="26835" y="10287"/>
                </a:lnTo>
                <a:close/>
              </a:path>
              <a:path w="77470" h="39370">
                <a:moveTo>
                  <a:pt x="27203" y="22301"/>
                </a:moveTo>
                <a:lnTo>
                  <a:pt x="27000" y="22415"/>
                </a:lnTo>
                <a:lnTo>
                  <a:pt x="26911" y="22733"/>
                </a:lnTo>
                <a:lnTo>
                  <a:pt x="27203" y="22301"/>
                </a:lnTo>
                <a:close/>
              </a:path>
              <a:path w="77470" h="39370">
                <a:moveTo>
                  <a:pt x="27343" y="23241"/>
                </a:moveTo>
                <a:lnTo>
                  <a:pt x="26936" y="23241"/>
                </a:lnTo>
                <a:lnTo>
                  <a:pt x="27241" y="23545"/>
                </a:lnTo>
                <a:lnTo>
                  <a:pt x="27343" y="23241"/>
                </a:lnTo>
                <a:close/>
              </a:path>
              <a:path w="77470" h="39370">
                <a:moveTo>
                  <a:pt x="27622" y="22059"/>
                </a:moveTo>
                <a:lnTo>
                  <a:pt x="27368" y="22199"/>
                </a:lnTo>
                <a:lnTo>
                  <a:pt x="27381" y="22479"/>
                </a:lnTo>
                <a:lnTo>
                  <a:pt x="27622" y="22059"/>
                </a:lnTo>
                <a:close/>
              </a:path>
              <a:path w="77470" h="39370">
                <a:moveTo>
                  <a:pt x="28130" y="12192"/>
                </a:moveTo>
                <a:lnTo>
                  <a:pt x="27597" y="12446"/>
                </a:lnTo>
                <a:lnTo>
                  <a:pt x="24930" y="12446"/>
                </a:lnTo>
                <a:lnTo>
                  <a:pt x="24561" y="13462"/>
                </a:lnTo>
                <a:lnTo>
                  <a:pt x="23977" y="12992"/>
                </a:lnTo>
                <a:lnTo>
                  <a:pt x="23825" y="13411"/>
                </a:lnTo>
                <a:lnTo>
                  <a:pt x="23520" y="13843"/>
                </a:lnTo>
                <a:lnTo>
                  <a:pt x="23723" y="13208"/>
                </a:lnTo>
                <a:lnTo>
                  <a:pt x="24091" y="12700"/>
                </a:lnTo>
                <a:lnTo>
                  <a:pt x="24015" y="12877"/>
                </a:lnTo>
                <a:lnTo>
                  <a:pt x="24295" y="12700"/>
                </a:lnTo>
                <a:lnTo>
                  <a:pt x="24472" y="12573"/>
                </a:lnTo>
                <a:lnTo>
                  <a:pt x="24726" y="12446"/>
                </a:lnTo>
                <a:lnTo>
                  <a:pt x="24269" y="12446"/>
                </a:lnTo>
                <a:lnTo>
                  <a:pt x="23850" y="11938"/>
                </a:lnTo>
                <a:lnTo>
                  <a:pt x="23736" y="11811"/>
                </a:lnTo>
                <a:lnTo>
                  <a:pt x="23533" y="11557"/>
                </a:lnTo>
                <a:lnTo>
                  <a:pt x="23114" y="11049"/>
                </a:lnTo>
                <a:lnTo>
                  <a:pt x="23101" y="12446"/>
                </a:lnTo>
                <a:lnTo>
                  <a:pt x="23025" y="12573"/>
                </a:lnTo>
                <a:lnTo>
                  <a:pt x="22796" y="13208"/>
                </a:lnTo>
                <a:lnTo>
                  <a:pt x="22542" y="12954"/>
                </a:lnTo>
                <a:lnTo>
                  <a:pt x="22415" y="12827"/>
                </a:lnTo>
                <a:lnTo>
                  <a:pt x="22479" y="12611"/>
                </a:lnTo>
                <a:lnTo>
                  <a:pt x="22885" y="12446"/>
                </a:lnTo>
                <a:lnTo>
                  <a:pt x="23101" y="12446"/>
                </a:lnTo>
                <a:lnTo>
                  <a:pt x="23101" y="11036"/>
                </a:lnTo>
                <a:lnTo>
                  <a:pt x="22694" y="10541"/>
                </a:lnTo>
                <a:lnTo>
                  <a:pt x="22491" y="10287"/>
                </a:lnTo>
                <a:lnTo>
                  <a:pt x="22288" y="10045"/>
                </a:lnTo>
                <a:lnTo>
                  <a:pt x="22288" y="11938"/>
                </a:lnTo>
                <a:lnTo>
                  <a:pt x="22085" y="12446"/>
                </a:lnTo>
                <a:lnTo>
                  <a:pt x="21717" y="12954"/>
                </a:lnTo>
                <a:lnTo>
                  <a:pt x="21958" y="12395"/>
                </a:lnTo>
                <a:lnTo>
                  <a:pt x="22288" y="11938"/>
                </a:lnTo>
                <a:lnTo>
                  <a:pt x="22288" y="10045"/>
                </a:lnTo>
                <a:lnTo>
                  <a:pt x="21971" y="9652"/>
                </a:lnTo>
                <a:lnTo>
                  <a:pt x="15951" y="10287"/>
                </a:lnTo>
                <a:lnTo>
                  <a:pt x="15836" y="9906"/>
                </a:lnTo>
                <a:lnTo>
                  <a:pt x="15417" y="8382"/>
                </a:lnTo>
                <a:lnTo>
                  <a:pt x="15074" y="7112"/>
                </a:lnTo>
                <a:lnTo>
                  <a:pt x="13627" y="6426"/>
                </a:lnTo>
                <a:lnTo>
                  <a:pt x="13627" y="8382"/>
                </a:lnTo>
                <a:lnTo>
                  <a:pt x="13220" y="9525"/>
                </a:lnTo>
                <a:lnTo>
                  <a:pt x="12661" y="10287"/>
                </a:lnTo>
                <a:lnTo>
                  <a:pt x="12839" y="9906"/>
                </a:lnTo>
                <a:lnTo>
                  <a:pt x="13296" y="9017"/>
                </a:lnTo>
                <a:lnTo>
                  <a:pt x="13627" y="8382"/>
                </a:lnTo>
                <a:lnTo>
                  <a:pt x="13627" y="6426"/>
                </a:lnTo>
                <a:lnTo>
                  <a:pt x="12700" y="5994"/>
                </a:lnTo>
                <a:lnTo>
                  <a:pt x="12700" y="9017"/>
                </a:lnTo>
                <a:lnTo>
                  <a:pt x="12357" y="9906"/>
                </a:lnTo>
                <a:lnTo>
                  <a:pt x="11633" y="9525"/>
                </a:lnTo>
                <a:lnTo>
                  <a:pt x="12217" y="9144"/>
                </a:lnTo>
                <a:lnTo>
                  <a:pt x="12700" y="9017"/>
                </a:lnTo>
                <a:lnTo>
                  <a:pt x="12700" y="5994"/>
                </a:lnTo>
                <a:lnTo>
                  <a:pt x="11861" y="5588"/>
                </a:lnTo>
                <a:lnTo>
                  <a:pt x="11430" y="4318"/>
                </a:lnTo>
                <a:lnTo>
                  <a:pt x="12293" y="4572"/>
                </a:lnTo>
                <a:lnTo>
                  <a:pt x="15798" y="4445"/>
                </a:lnTo>
                <a:lnTo>
                  <a:pt x="17653" y="8636"/>
                </a:lnTo>
                <a:lnTo>
                  <a:pt x="23482" y="9271"/>
                </a:lnTo>
                <a:lnTo>
                  <a:pt x="25463" y="9652"/>
                </a:lnTo>
                <a:lnTo>
                  <a:pt x="23698" y="8382"/>
                </a:lnTo>
                <a:lnTo>
                  <a:pt x="23177" y="8001"/>
                </a:lnTo>
                <a:lnTo>
                  <a:pt x="18719" y="8382"/>
                </a:lnTo>
                <a:lnTo>
                  <a:pt x="15824" y="4445"/>
                </a:lnTo>
                <a:lnTo>
                  <a:pt x="15722" y="4318"/>
                </a:lnTo>
                <a:lnTo>
                  <a:pt x="15443" y="3937"/>
                </a:lnTo>
                <a:lnTo>
                  <a:pt x="14795" y="3048"/>
                </a:lnTo>
                <a:lnTo>
                  <a:pt x="12738" y="3937"/>
                </a:lnTo>
                <a:lnTo>
                  <a:pt x="11709" y="1524"/>
                </a:lnTo>
                <a:lnTo>
                  <a:pt x="11963" y="0"/>
                </a:lnTo>
                <a:lnTo>
                  <a:pt x="11341" y="889"/>
                </a:lnTo>
                <a:lnTo>
                  <a:pt x="11112" y="1384"/>
                </a:lnTo>
                <a:lnTo>
                  <a:pt x="11112" y="14097"/>
                </a:lnTo>
                <a:lnTo>
                  <a:pt x="10871" y="14859"/>
                </a:lnTo>
                <a:lnTo>
                  <a:pt x="10426" y="15367"/>
                </a:lnTo>
                <a:lnTo>
                  <a:pt x="10617" y="14859"/>
                </a:lnTo>
                <a:lnTo>
                  <a:pt x="10706" y="14655"/>
                </a:lnTo>
                <a:lnTo>
                  <a:pt x="11112" y="14097"/>
                </a:lnTo>
                <a:lnTo>
                  <a:pt x="11112" y="1384"/>
                </a:lnTo>
                <a:lnTo>
                  <a:pt x="10922" y="1790"/>
                </a:lnTo>
                <a:lnTo>
                  <a:pt x="10922" y="11684"/>
                </a:lnTo>
                <a:lnTo>
                  <a:pt x="10769" y="12065"/>
                </a:lnTo>
                <a:lnTo>
                  <a:pt x="10477" y="12446"/>
                </a:lnTo>
                <a:lnTo>
                  <a:pt x="10629" y="12065"/>
                </a:lnTo>
                <a:lnTo>
                  <a:pt x="10922" y="11684"/>
                </a:lnTo>
                <a:lnTo>
                  <a:pt x="10922" y="1790"/>
                </a:lnTo>
                <a:lnTo>
                  <a:pt x="10756" y="2133"/>
                </a:lnTo>
                <a:lnTo>
                  <a:pt x="10756" y="11557"/>
                </a:lnTo>
                <a:lnTo>
                  <a:pt x="10604" y="12065"/>
                </a:lnTo>
                <a:lnTo>
                  <a:pt x="10312" y="12446"/>
                </a:lnTo>
                <a:lnTo>
                  <a:pt x="10464" y="11938"/>
                </a:lnTo>
                <a:lnTo>
                  <a:pt x="10756" y="11557"/>
                </a:lnTo>
                <a:lnTo>
                  <a:pt x="10756" y="2133"/>
                </a:lnTo>
                <a:lnTo>
                  <a:pt x="7493" y="9080"/>
                </a:lnTo>
                <a:lnTo>
                  <a:pt x="7493" y="18542"/>
                </a:lnTo>
                <a:lnTo>
                  <a:pt x="7340" y="19050"/>
                </a:lnTo>
                <a:lnTo>
                  <a:pt x="7226" y="19253"/>
                </a:lnTo>
                <a:lnTo>
                  <a:pt x="6921" y="19685"/>
                </a:lnTo>
                <a:lnTo>
                  <a:pt x="6997" y="19431"/>
                </a:lnTo>
                <a:lnTo>
                  <a:pt x="7048" y="19050"/>
                </a:lnTo>
                <a:lnTo>
                  <a:pt x="7493" y="18542"/>
                </a:lnTo>
                <a:lnTo>
                  <a:pt x="7493" y="9080"/>
                </a:lnTo>
                <a:lnTo>
                  <a:pt x="7124" y="9867"/>
                </a:lnTo>
                <a:lnTo>
                  <a:pt x="7124" y="18034"/>
                </a:lnTo>
                <a:lnTo>
                  <a:pt x="6807" y="18669"/>
                </a:lnTo>
                <a:lnTo>
                  <a:pt x="6845" y="18542"/>
                </a:lnTo>
                <a:lnTo>
                  <a:pt x="6731" y="18669"/>
                </a:lnTo>
                <a:lnTo>
                  <a:pt x="5994" y="19558"/>
                </a:lnTo>
                <a:lnTo>
                  <a:pt x="6845" y="17399"/>
                </a:lnTo>
                <a:lnTo>
                  <a:pt x="7112" y="17653"/>
                </a:lnTo>
                <a:lnTo>
                  <a:pt x="7124" y="18034"/>
                </a:lnTo>
                <a:lnTo>
                  <a:pt x="7124" y="9867"/>
                </a:lnTo>
                <a:lnTo>
                  <a:pt x="2984" y="18669"/>
                </a:lnTo>
                <a:lnTo>
                  <a:pt x="1701" y="22352"/>
                </a:lnTo>
                <a:lnTo>
                  <a:pt x="4381" y="19812"/>
                </a:lnTo>
                <a:lnTo>
                  <a:pt x="5308" y="19558"/>
                </a:lnTo>
                <a:lnTo>
                  <a:pt x="6146" y="19685"/>
                </a:lnTo>
                <a:lnTo>
                  <a:pt x="7200" y="19773"/>
                </a:lnTo>
                <a:lnTo>
                  <a:pt x="7518" y="18923"/>
                </a:lnTo>
                <a:lnTo>
                  <a:pt x="7493" y="19050"/>
                </a:lnTo>
                <a:lnTo>
                  <a:pt x="8026" y="19050"/>
                </a:lnTo>
                <a:lnTo>
                  <a:pt x="8407" y="19431"/>
                </a:lnTo>
                <a:lnTo>
                  <a:pt x="8826" y="18923"/>
                </a:lnTo>
                <a:lnTo>
                  <a:pt x="9042" y="18669"/>
                </a:lnTo>
                <a:lnTo>
                  <a:pt x="9080" y="20320"/>
                </a:lnTo>
                <a:lnTo>
                  <a:pt x="9347" y="20320"/>
                </a:lnTo>
                <a:lnTo>
                  <a:pt x="9829" y="20828"/>
                </a:lnTo>
                <a:lnTo>
                  <a:pt x="10160" y="20955"/>
                </a:lnTo>
                <a:lnTo>
                  <a:pt x="10782" y="20955"/>
                </a:lnTo>
                <a:lnTo>
                  <a:pt x="11722" y="19558"/>
                </a:lnTo>
                <a:lnTo>
                  <a:pt x="11176" y="21209"/>
                </a:lnTo>
                <a:lnTo>
                  <a:pt x="11518" y="20955"/>
                </a:lnTo>
                <a:lnTo>
                  <a:pt x="12192" y="20955"/>
                </a:lnTo>
                <a:lnTo>
                  <a:pt x="14795" y="22098"/>
                </a:lnTo>
                <a:lnTo>
                  <a:pt x="19913" y="22098"/>
                </a:lnTo>
                <a:lnTo>
                  <a:pt x="19875" y="24130"/>
                </a:lnTo>
                <a:lnTo>
                  <a:pt x="21005" y="23368"/>
                </a:lnTo>
                <a:lnTo>
                  <a:pt x="21488" y="22606"/>
                </a:lnTo>
                <a:lnTo>
                  <a:pt x="22225" y="22479"/>
                </a:lnTo>
                <a:lnTo>
                  <a:pt x="22669" y="22733"/>
                </a:lnTo>
                <a:lnTo>
                  <a:pt x="23634" y="23850"/>
                </a:lnTo>
                <a:lnTo>
                  <a:pt x="23863" y="23202"/>
                </a:lnTo>
                <a:lnTo>
                  <a:pt x="24828" y="21971"/>
                </a:lnTo>
                <a:lnTo>
                  <a:pt x="26047" y="20421"/>
                </a:lnTo>
                <a:lnTo>
                  <a:pt x="24942" y="21336"/>
                </a:lnTo>
                <a:lnTo>
                  <a:pt x="24777" y="20955"/>
                </a:lnTo>
                <a:lnTo>
                  <a:pt x="24511" y="20320"/>
                </a:lnTo>
                <a:lnTo>
                  <a:pt x="24307" y="19812"/>
                </a:lnTo>
                <a:lnTo>
                  <a:pt x="23215" y="20066"/>
                </a:lnTo>
                <a:lnTo>
                  <a:pt x="22948" y="20193"/>
                </a:lnTo>
                <a:lnTo>
                  <a:pt x="22834" y="20408"/>
                </a:lnTo>
                <a:lnTo>
                  <a:pt x="22834" y="20701"/>
                </a:lnTo>
                <a:lnTo>
                  <a:pt x="22529" y="21590"/>
                </a:lnTo>
                <a:lnTo>
                  <a:pt x="21971" y="22352"/>
                </a:lnTo>
                <a:lnTo>
                  <a:pt x="22275" y="21717"/>
                </a:lnTo>
                <a:lnTo>
                  <a:pt x="22821" y="20662"/>
                </a:lnTo>
                <a:lnTo>
                  <a:pt x="22834" y="20408"/>
                </a:lnTo>
                <a:lnTo>
                  <a:pt x="23101" y="19862"/>
                </a:lnTo>
                <a:lnTo>
                  <a:pt x="23228" y="19431"/>
                </a:lnTo>
                <a:lnTo>
                  <a:pt x="22733" y="20320"/>
                </a:lnTo>
                <a:lnTo>
                  <a:pt x="22999" y="19748"/>
                </a:lnTo>
                <a:lnTo>
                  <a:pt x="22644" y="20320"/>
                </a:lnTo>
                <a:lnTo>
                  <a:pt x="21742" y="21717"/>
                </a:lnTo>
                <a:lnTo>
                  <a:pt x="21996" y="21082"/>
                </a:lnTo>
                <a:lnTo>
                  <a:pt x="22059" y="20955"/>
                </a:lnTo>
                <a:lnTo>
                  <a:pt x="22212" y="20574"/>
                </a:lnTo>
                <a:lnTo>
                  <a:pt x="22326" y="20307"/>
                </a:lnTo>
                <a:lnTo>
                  <a:pt x="21729" y="19939"/>
                </a:lnTo>
                <a:lnTo>
                  <a:pt x="21120" y="19685"/>
                </a:lnTo>
                <a:lnTo>
                  <a:pt x="20510" y="19939"/>
                </a:lnTo>
                <a:lnTo>
                  <a:pt x="20015" y="19812"/>
                </a:lnTo>
                <a:lnTo>
                  <a:pt x="19773" y="20307"/>
                </a:lnTo>
                <a:lnTo>
                  <a:pt x="19685" y="20574"/>
                </a:lnTo>
                <a:lnTo>
                  <a:pt x="19697" y="20408"/>
                </a:lnTo>
                <a:lnTo>
                  <a:pt x="19773" y="20193"/>
                </a:lnTo>
                <a:lnTo>
                  <a:pt x="19900" y="19685"/>
                </a:lnTo>
                <a:lnTo>
                  <a:pt x="20002" y="19304"/>
                </a:lnTo>
                <a:lnTo>
                  <a:pt x="20294" y="18161"/>
                </a:lnTo>
                <a:lnTo>
                  <a:pt x="19799" y="19050"/>
                </a:lnTo>
                <a:lnTo>
                  <a:pt x="20256" y="18161"/>
                </a:lnTo>
                <a:lnTo>
                  <a:pt x="20332" y="18034"/>
                </a:lnTo>
                <a:lnTo>
                  <a:pt x="20497" y="18034"/>
                </a:lnTo>
                <a:lnTo>
                  <a:pt x="20561" y="17780"/>
                </a:lnTo>
                <a:lnTo>
                  <a:pt x="20104" y="17399"/>
                </a:lnTo>
                <a:lnTo>
                  <a:pt x="20104" y="18161"/>
                </a:lnTo>
                <a:lnTo>
                  <a:pt x="20027" y="18415"/>
                </a:lnTo>
                <a:lnTo>
                  <a:pt x="19913" y="18732"/>
                </a:lnTo>
                <a:lnTo>
                  <a:pt x="19697" y="19050"/>
                </a:lnTo>
                <a:lnTo>
                  <a:pt x="19519" y="19304"/>
                </a:lnTo>
                <a:lnTo>
                  <a:pt x="19723" y="18669"/>
                </a:lnTo>
                <a:lnTo>
                  <a:pt x="20104" y="18161"/>
                </a:lnTo>
                <a:lnTo>
                  <a:pt x="20104" y="17399"/>
                </a:lnTo>
                <a:lnTo>
                  <a:pt x="19812" y="17145"/>
                </a:lnTo>
                <a:lnTo>
                  <a:pt x="19761" y="18161"/>
                </a:lnTo>
                <a:lnTo>
                  <a:pt x="19608" y="18669"/>
                </a:lnTo>
                <a:lnTo>
                  <a:pt x="19329" y="19011"/>
                </a:lnTo>
                <a:lnTo>
                  <a:pt x="19532" y="18542"/>
                </a:lnTo>
                <a:lnTo>
                  <a:pt x="19761" y="18161"/>
                </a:lnTo>
                <a:lnTo>
                  <a:pt x="19761" y="17119"/>
                </a:lnTo>
                <a:lnTo>
                  <a:pt x="19469" y="16954"/>
                </a:lnTo>
                <a:lnTo>
                  <a:pt x="19469" y="18542"/>
                </a:lnTo>
                <a:lnTo>
                  <a:pt x="19278" y="19050"/>
                </a:lnTo>
                <a:lnTo>
                  <a:pt x="18783" y="19685"/>
                </a:lnTo>
                <a:lnTo>
                  <a:pt x="18973" y="19177"/>
                </a:lnTo>
                <a:lnTo>
                  <a:pt x="19126" y="18923"/>
                </a:lnTo>
                <a:lnTo>
                  <a:pt x="19469" y="18542"/>
                </a:lnTo>
                <a:lnTo>
                  <a:pt x="19469" y="16954"/>
                </a:lnTo>
                <a:lnTo>
                  <a:pt x="19164" y="16764"/>
                </a:lnTo>
                <a:lnTo>
                  <a:pt x="19075" y="18542"/>
                </a:lnTo>
                <a:lnTo>
                  <a:pt x="18999" y="18669"/>
                </a:lnTo>
                <a:lnTo>
                  <a:pt x="18770" y="19304"/>
                </a:lnTo>
                <a:lnTo>
                  <a:pt x="18453" y="18973"/>
                </a:lnTo>
                <a:lnTo>
                  <a:pt x="18300" y="19304"/>
                </a:lnTo>
                <a:lnTo>
                  <a:pt x="18415" y="19011"/>
                </a:lnTo>
                <a:lnTo>
                  <a:pt x="18262" y="19304"/>
                </a:lnTo>
                <a:lnTo>
                  <a:pt x="17818" y="20193"/>
                </a:lnTo>
                <a:lnTo>
                  <a:pt x="17551" y="19685"/>
                </a:lnTo>
                <a:lnTo>
                  <a:pt x="16916" y="18415"/>
                </a:lnTo>
                <a:lnTo>
                  <a:pt x="15862" y="18034"/>
                </a:lnTo>
                <a:lnTo>
                  <a:pt x="15341" y="17526"/>
                </a:lnTo>
                <a:lnTo>
                  <a:pt x="14846" y="17526"/>
                </a:lnTo>
                <a:lnTo>
                  <a:pt x="14681" y="17526"/>
                </a:lnTo>
                <a:lnTo>
                  <a:pt x="14452" y="17399"/>
                </a:lnTo>
                <a:lnTo>
                  <a:pt x="12763" y="19685"/>
                </a:lnTo>
                <a:lnTo>
                  <a:pt x="12788" y="19558"/>
                </a:lnTo>
                <a:lnTo>
                  <a:pt x="12992" y="18669"/>
                </a:lnTo>
                <a:lnTo>
                  <a:pt x="13017" y="18542"/>
                </a:lnTo>
                <a:lnTo>
                  <a:pt x="13042" y="18415"/>
                </a:lnTo>
                <a:lnTo>
                  <a:pt x="13068" y="18288"/>
                </a:lnTo>
                <a:lnTo>
                  <a:pt x="13246" y="17526"/>
                </a:lnTo>
                <a:lnTo>
                  <a:pt x="13309" y="17272"/>
                </a:lnTo>
                <a:lnTo>
                  <a:pt x="13716" y="17030"/>
                </a:lnTo>
                <a:lnTo>
                  <a:pt x="14846" y="17526"/>
                </a:lnTo>
                <a:lnTo>
                  <a:pt x="17348" y="17145"/>
                </a:lnTo>
                <a:lnTo>
                  <a:pt x="17894" y="17475"/>
                </a:lnTo>
                <a:lnTo>
                  <a:pt x="17957" y="17272"/>
                </a:lnTo>
                <a:lnTo>
                  <a:pt x="18046" y="17145"/>
                </a:lnTo>
                <a:lnTo>
                  <a:pt x="18135" y="17018"/>
                </a:lnTo>
                <a:lnTo>
                  <a:pt x="18237" y="16891"/>
                </a:lnTo>
                <a:lnTo>
                  <a:pt x="17970" y="17526"/>
                </a:lnTo>
                <a:lnTo>
                  <a:pt x="18580" y="17894"/>
                </a:lnTo>
                <a:lnTo>
                  <a:pt x="18707" y="18288"/>
                </a:lnTo>
                <a:lnTo>
                  <a:pt x="18516" y="18732"/>
                </a:lnTo>
                <a:lnTo>
                  <a:pt x="18859" y="18669"/>
                </a:lnTo>
                <a:lnTo>
                  <a:pt x="19075" y="18542"/>
                </a:lnTo>
                <a:lnTo>
                  <a:pt x="19075" y="16713"/>
                </a:lnTo>
                <a:lnTo>
                  <a:pt x="18948" y="16637"/>
                </a:lnTo>
                <a:lnTo>
                  <a:pt x="18732" y="16510"/>
                </a:lnTo>
                <a:lnTo>
                  <a:pt x="18300" y="16383"/>
                </a:lnTo>
                <a:lnTo>
                  <a:pt x="17589" y="16637"/>
                </a:lnTo>
                <a:lnTo>
                  <a:pt x="17538" y="16383"/>
                </a:lnTo>
                <a:lnTo>
                  <a:pt x="17526" y="16256"/>
                </a:lnTo>
                <a:lnTo>
                  <a:pt x="17449" y="15760"/>
                </a:lnTo>
                <a:lnTo>
                  <a:pt x="16827" y="16116"/>
                </a:lnTo>
                <a:lnTo>
                  <a:pt x="17094" y="15875"/>
                </a:lnTo>
                <a:lnTo>
                  <a:pt x="16776" y="16129"/>
                </a:lnTo>
                <a:lnTo>
                  <a:pt x="16624" y="16256"/>
                </a:lnTo>
                <a:lnTo>
                  <a:pt x="16179" y="16014"/>
                </a:lnTo>
                <a:lnTo>
                  <a:pt x="16256" y="16383"/>
                </a:lnTo>
                <a:lnTo>
                  <a:pt x="15430" y="15849"/>
                </a:lnTo>
                <a:lnTo>
                  <a:pt x="14897" y="15621"/>
                </a:lnTo>
                <a:lnTo>
                  <a:pt x="14516" y="15621"/>
                </a:lnTo>
                <a:lnTo>
                  <a:pt x="14160" y="14668"/>
                </a:lnTo>
                <a:lnTo>
                  <a:pt x="13423" y="15875"/>
                </a:lnTo>
                <a:lnTo>
                  <a:pt x="13462" y="15748"/>
                </a:lnTo>
                <a:lnTo>
                  <a:pt x="13690" y="15113"/>
                </a:lnTo>
                <a:lnTo>
                  <a:pt x="13843" y="14859"/>
                </a:lnTo>
                <a:lnTo>
                  <a:pt x="14693" y="13462"/>
                </a:lnTo>
                <a:lnTo>
                  <a:pt x="14084" y="12877"/>
                </a:lnTo>
                <a:lnTo>
                  <a:pt x="13627" y="13462"/>
                </a:lnTo>
                <a:lnTo>
                  <a:pt x="13665" y="13335"/>
                </a:lnTo>
                <a:lnTo>
                  <a:pt x="13906" y="12763"/>
                </a:lnTo>
                <a:lnTo>
                  <a:pt x="14147" y="12420"/>
                </a:lnTo>
                <a:lnTo>
                  <a:pt x="14008" y="12395"/>
                </a:lnTo>
                <a:lnTo>
                  <a:pt x="13881" y="12763"/>
                </a:lnTo>
                <a:lnTo>
                  <a:pt x="13487" y="13335"/>
                </a:lnTo>
                <a:lnTo>
                  <a:pt x="13728" y="12661"/>
                </a:lnTo>
                <a:lnTo>
                  <a:pt x="13931" y="12369"/>
                </a:lnTo>
                <a:lnTo>
                  <a:pt x="13792" y="12331"/>
                </a:lnTo>
                <a:lnTo>
                  <a:pt x="13703" y="12573"/>
                </a:lnTo>
                <a:lnTo>
                  <a:pt x="13576" y="12788"/>
                </a:lnTo>
                <a:lnTo>
                  <a:pt x="13449" y="12966"/>
                </a:lnTo>
                <a:lnTo>
                  <a:pt x="13398" y="13106"/>
                </a:lnTo>
                <a:lnTo>
                  <a:pt x="13398" y="16764"/>
                </a:lnTo>
                <a:lnTo>
                  <a:pt x="13246" y="17145"/>
                </a:lnTo>
                <a:lnTo>
                  <a:pt x="12954" y="17526"/>
                </a:lnTo>
                <a:lnTo>
                  <a:pt x="13004" y="17399"/>
                </a:lnTo>
                <a:lnTo>
                  <a:pt x="13106" y="17145"/>
                </a:lnTo>
                <a:lnTo>
                  <a:pt x="13398" y="16764"/>
                </a:lnTo>
                <a:lnTo>
                  <a:pt x="13398" y="13106"/>
                </a:lnTo>
                <a:lnTo>
                  <a:pt x="13068" y="14097"/>
                </a:lnTo>
                <a:lnTo>
                  <a:pt x="12496" y="14859"/>
                </a:lnTo>
                <a:lnTo>
                  <a:pt x="13131" y="13589"/>
                </a:lnTo>
                <a:lnTo>
                  <a:pt x="13233" y="13385"/>
                </a:lnTo>
                <a:lnTo>
                  <a:pt x="13284" y="13208"/>
                </a:lnTo>
                <a:lnTo>
                  <a:pt x="13436" y="12979"/>
                </a:lnTo>
                <a:lnTo>
                  <a:pt x="13296" y="13182"/>
                </a:lnTo>
                <a:lnTo>
                  <a:pt x="13462" y="12763"/>
                </a:lnTo>
                <a:lnTo>
                  <a:pt x="13677" y="12420"/>
                </a:lnTo>
                <a:lnTo>
                  <a:pt x="13741" y="12192"/>
                </a:lnTo>
                <a:lnTo>
                  <a:pt x="13779" y="11938"/>
                </a:lnTo>
                <a:lnTo>
                  <a:pt x="13665" y="11684"/>
                </a:lnTo>
                <a:lnTo>
                  <a:pt x="13639" y="12192"/>
                </a:lnTo>
                <a:lnTo>
                  <a:pt x="13436" y="12661"/>
                </a:lnTo>
                <a:lnTo>
                  <a:pt x="13195" y="13081"/>
                </a:lnTo>
                <a:lnTo>
                  <a:pt x="13233" y="12954"/>
                </a:lnTo>
                <a:lnTo>
                  <a:pt x="13360" y="12573"/>
                </a:lnTo>
                <a:lnTo>
                  <a:pt x="13639" y="12192"/>
                </a:lnTo>
                <a:lnTo>
                  <a:pt x="13639" y="11633"/>
                </a:lnTo>
                <a:lnTo>
                  <a:pt x="13512" y="11353"/>
                </a:lnTo>
                <a:lnTo>
                  <a:pt x="13411" y="11684"/>
                </a:lnTo>
                <a:lnTo>
                  <a:pt x="13423" y="11163"/>
                </a:lnTo>
                <a:lnTo>
                  <a:pt x="12903" y="11988"/>
                </a:lnTo>
                <a:lnTo>
                  <a:pt x="12903" y="13589"/>
                </a:lnTo>
                <a:lnTo>
                  <a:pt x="12712" y="14097"/>
                </a:lnTo>
                <a:lnTo>
                  <a:pt x="12217" y="14859"/>
                </a:lnTo>
                <a:lnTo>
                  <a:pt x="12458" y="14097"/>
                </a:lnTo>
                <a:lnTo>
                  <a:pt x="12903" y="13589"/>
                </a:lnTo>
                <a:lnTo>
                  <a:pt x="12903" y="11988"/>
                </a:lnTo>
                <a:lnTo>
                  <a:pt x="12293" y="12954"/>
                </a:lnTo>
                <a:lnTo>
                  <a:pt x="12471" y="12446"/>
                </a:lnTo>
                <a:lnTo>
                  <a:pt x="12661" y="11938"/>
                </a:lnTo>
                <a:lnTo>
                  <a:pt x="12496" y="12446"/>
                </a:lnTo>
                <a:lnTo>
                  <a:pt x="12788" y="11938"/>
                </a:lnTo>
                <a:lnTo>
                  <a:pt x="12865" y="11811"/>
                </a:lnTo>
                <a:lnTo>
                  <a:pt x="12941" y="11684"/>
                </a:lnTo>
                <a:lnTo>
                  <a:pt x="13017" y="11557"/>
                </a:lnTo>
                <a:lnTo>
                  <a:pt x="13258" y="11150"/>
                </a:lnTo>
                <a:lnTo>
                  <a:pt x="12788" y="10668"/>
                </a:lnTo>
                <a:lnTo>
                  <a:pt x="13360" y="10287"/>
                </a:lnTo>
                <a:lnTo>
                  <a:pt x="13855" y="9906"/>
                </a:lnTo>
                <a:lnTo>
                  <a:pt x="13665" y="10464"/>
                </a:lnTo>
                <a:lnTo>
                  <a:pt x="14008" y="9906"/>
                </a:lnTo>
                <a:lnTo>
                  <a:pt x="13741" y="10668"/>
                </a:lnTo>
                <a:lnTo>
                  <a:pt x="13436" y="11176"/>
                </a:lnTo>
                <a:lnTo>
                  <a:pt x="13576" y="11176"/>
                </a:lnTo>
                <a:lnTo>
                  <a:pt x="13906" y="11176"/>
                </a:lnTo>
                <a:lnTo>
                  <a:pt x="14033" y="11074"/>
                </a:lnTo>
                <a:lnTo>
                  <a:pt x="13779" y="11938"/>
                </a:lnTo>
                <a:lnTo>
                  <a:pt x="14135" y="11049"/>
                </a:lnTo>
                <a:lnTo>
                  <a:pt x="14262" y="10668"/>
                </a:lnTo>
                <a:lnTo>
                  <a:pt x="14312" y="10541"/>
                </a:lnTo>
                <a:lnTo>
                  <a:pt x="14211" y="11303"/>
                </a:lnTo>
                <a:lnTo>
                  <a:pt x="14541" y="12192"/>
                </a:lnTo>
                <a:lnTo>
                  <a:pt x="15354" y="12509"/>
                </a:lnTo>
                <a:lnTo>
                  <a:pt x="16357" y="11049"/>
                </a:lnTo>
                <a:lnTo>
                  <a:pt x="16421" y="12611"/>
                </a:lnTo>
                <a:lnTo>
                  <a:pt x="17259" y="11557"/>
                </a:lnTo>
                <a:lnTo>
                  <a:pt x="16878" y="12661"/>
                </a:lnTo>
                <a:lnTo>
                  <a:pt x="17297" y="12573"/>
                </a:lnTo>
                <a:lnTo>
                  <a:pt x="17614" y="12573"/>
                </a:lnTo>
                <a:lnTo>
                  <a:pt x="19456" y="11811"/>
                </a:lnTo>
                <a:lnTo>
                  <a:pt x="20828" y="13081"/>
                </a:lnTo>
                <a:lnTo>
                  <a:pt x="22517" y="13462"/>
                </a:lnTo>
                <a:lnTo>
                  <a:pt x="23164" y="14224"/>
                </a:lnTo>
                <a:lnTo>
                  <a:pt x="24498" y="14478"/>
                </a:lnTo>
                <a:lnTo>
                  <a:pt x="24739" y="14732"/>
                </a:lnTo>
                <a:lnTo>
                  <a:pt x="25336" y="13843"/>
                </a:lnTo>
                <a:lnTo>
                  <a:pt x="25514" y="13589"/>
                </a:lnTo>
                <a:lnTo>
                  <a:pt x="25425" y="13385"/>
                </a:lnTo>
                <a:lnTo>
                  <a:pt x="25273" y="13843"/>
                </a:lnTo>
                <a:lnTo>
                  <a:pt x="25044" y="13462"/>
                </a:lnTo>
                <a:lnTo>
                  <a:pt x="24765" y="12954"/>
                </a:lnTo>
                <a:lnTo>
                  <a:pt x="25400" y="12954"/>
                </a:lnTo>
                <a:lnTo>
                  <a:pt x="25615" y="12827"/>
                </a:lnTo>
                <a:lnTo>
                  <a:pt x="25514" y="13144"/>
                </a:lnTo>
                <a:lnTo>
                  <a:pt x="25933" y="12827"/>
                </a:lnTo>
                <a:lnTo>
                  <a:pt x="26111" y="12700"/>
                </a:lnTo>
                <a:lnTo>
                  <a:pt x="26225" y="13208"/>
                </a:lnTo>
                <a:lnTo>
                  <a:pt x="26403" y="13385"/>
                </a:lnTo>
                <a:lnTo>
                  <a:pt x="26479" y="14732"/>
                </a:lnTo>
                <a:lnTo>
                  <a:pt x="26581" y="14859"/>
                </a:lnTo>
                <a:lnTo>
                  <a:pt x="27038" y="13843"/>
                </a:lnTo>
                <a:lnTo>
                  <a:pt x="27292" y="13589"/>
                </a:lnTo>
                <a:lnTo>
                  <a:pt x="27076" y="14224"/>
                </a:lnTo>
                <a:lnTo>
                  <a:pt x="26771" y="15113"/>
                </a:lnTo>
                <a:lnTo>
                  <a:pt x="27851" y="13716"/>
                </a:lnTo>
                <a:lnTo>
                  <a:pt x="27139" y="14224"/>
                </a:lnTo>
                <a:lnTo>
                  <a:pt x="27393" y="13589"/>
                </a:lnTo>
                <a:lnTo>
                  <a:pt x="27495" y="13411"/>
                </a:lnTo>
                <a:lnTo>
                  <a:pt x="28028" y="12979"/>
                </a:lnTo>
                <a:lnTo>
                  <a:pt x="28079" y="12700"/>
                </a:lnTo>
                <a:lnTo>
                  <a:pt x="28130" y="12192"/>
                </a:lnTo>
                <a:close/>
              </a:path>
              <a:path w="77470" h="39370">
                <a:moveTo>
                  <a:pt x="28384" y="8001"/>
                </a:moveTo>
                <a:lnTo>
                  <a:pt x="26860" y="10299"/>
                </a:lnTo>
                <a:lnTo>
                  <a:pt x="27686" y="10668"/>
                </a:lnTo>
                <a:lnTo>
                  <a:pt x="28333" y="10795"/>
                </a:lnTo>
                <a:lnTo>
                  <a:pt x="28384" y="8001"/>
                </a:lnTo>
                <a:close/>
              </a:path>
              <a:path w="77470" h="39370">
                <a:moveTo>
                  <a:pt x="29425" y="23596"/>
                </a:moveTo>
                <a:lnTo>
                  <a:pt x="29248" y="24638"/>
                </a:lnTo>
                <a:lnTo>
                  <a:pt x="29425" y="24384"/>
                </a:lnTo>
                <a:lnTo>
                  <a:pt x="29425" y="23596"/>
                </a:lnTo>
                <a:close/>
              </a:path>
              <a:path w="77470" h="39370">
                <a:moveTo>
                  <a:pt x="29946" y="22339"/>
                </a:moveTo>
                <a:lnTo>
                  <a:pt x="29718" y="22733"/>
                </a:lnTo>
                <a:lnTo>
                  <a:pt x="29667" y="22504"/>
                </a:lnTo>
                <a:lnTo>
                  <a:pt x="29552" y="21869"/>
                </a:lnTo>
                <a:lnTo>
                  <a:pt x="29083" y="22479"/>
                </a:lnTo>
                <a:lnTo>
                  <a:pt x="28435" y="22225"/>
                </a:lnTo>
                <a:lnTo>
                  <a:pt x="28486" y="21971"/>
                </a:lnTo>
                <a:lnTo>
                  <a:pt x="28587" y="21463"/>
                </a:lnTo>
                <a:lnTo>
                  <a:pt x="28549" y="20980"/>
                </a:lnTo>
                <a:lnTo>
                  <a:pt x="27914" y="21590"/>
                </a:lnTo>
                <a:lnTo>
                  <a:pt x="27622" y="22059"/>
                </a:lnTo>
                <a:lnTo>
                  <a:pt x="27787" y="21971"/>
                </a:lnTo>
                <a:lnTo>
                  <a:pt x="27343" y="23241"/>
                </a:lnTo>
                <a:lnTo>
                  <a:pt x="27787" y="23241"/>
                </a:lnTo>
                <a:lnTo>
                  <a:pt x="28054" y="22987"/>
                </a:lnTo>
                <a:lnTo>
                  <a:pt x="27724" y="24003"/>
                </a:lnTo>
                <a:lnTo>
                  <a:pt x="27914" y="23622"/>
                </a:lnTo>
                <a:lnTo>
                  <a:pt x="27813" y="23901"/>
                </a:lnTo>
                <a:lnTo>
                  <a:pt x="27686" y="24130"/>
                </a:lnTo>
                <a:lnTo>
                  <a:pt x="27724" y="24003"/>
                </a:lnTo>
                <a:lnTo>
                  <a:pt x="27584" y="23876"/>
                </a:lnTo>
                <a:lnTo>
                  <a:pt x="27241" y="23545"/>
                </a:lnTo>
                <a:lnTo>
                  <a:pt x="27139" y="23876"/>
                </a:lnTo>
                <a:lnTo>
                  <a:pt x="26974" y="23749"/>
                </a:lnTo>
                <a:lnTo>
                  <a:pt x="26314" y="23241"/>
                </a:lnTo>
                <a:lnTo>
                  <a:pt x="25704" y="22758"/>
                </a:lnTo>
                <a:lnTo>
                  <a:pt x="25361" y="23241"/>
                </a:lnTo>
                <a:lnTo>
                  <a:pt x="25476" y="22860"/>
                </a:lnTo>
                <a:lnTo>
                  <a:pt x="25361" y="22491"/>
                </a:lnTo>
                <a:lnTo>
                  <a:pt x="25171" y="22352"/>
                </a:lnTo>
                <a:lnTo>
                  <a:pt x="25666" y="22491"/>
                </a:lnTo>
                <a:lnTo>
                  <a:pt x="25755" y="22352"/>
                </a:lnTo>
                <a:lnTo>
                  <a:pt x="25831" y="22225"/>
                </a:lnTo>
                <a:lnTo>
                  <a:pt x="26174" y="21590"/>
                </a:lnTo>
                <a:lnTo>
                  <a:pt x="26327" y="21336"/>
                </a:lnTo>
                <a:lnTo>
                  <a:pt x="25984" y="22301"/>
                </a:lnTo>
                <a:lnTo>
                  <a:pt x="25857" y="22555"/>
                </a:lnTo>
                <a:lnTo>
                  <a:pt x="26466" y="22733"/>
                </a:lnTo>
                <a:lnTo>
                  <a:pt x="26898" y="22479"/>
                </a:lnTo>
                <a:lnTo>
                  <a:pt x="27025" y="22352"/>
                </a:lnTo>
                <a:lnTo>
                  <a:pt x="27063" y="22225"/>
                </a:lnTo>
                <a:lnTo>
                  <a:pt x="27152" y="21971"/>
                </a:lnTo>
                <a:lnTo>
                  <a:pt x="27597" y="21463"/>
                </a:lnTo>
                <a:lnTo>
                  <a:pt x="27368" y="22059"/>
                </a:lnTo>
                <a:lnTo>
                  <a:pt x="27203" y="22301"/>
                </a:lnTo>
                <a:lnTo>
                  <a:pt x="27343" y="22225"/>
                </a:lnTo>
                <a:lnTo>
                  <a:pt x="27736" y="21463"/>
                </a:lnTo>
                <a:lnTo>
                  <a:pt x="27749" y="21336"/>
                </a:lnTo>
                <a:lnTo>
                  <a:pt x="27813" y="20701"/>
                </a:lnTo>
                <a:lnTo>
                  <a:pt x="27203" y="20129"/>
                </a:lnTo>
                <a:lnTo>
                  <a:pt x="27076" y="20129"/>
                </a:lnTo>
                <a:lnTo>
                  <a:pt x="27076" y="21463"/>
                </a:lnTo>
                <a:lnTo>
                  <a:pt x="26974" y="21628"/>
                </a:lnTo>
                <a:lnTo>
                  <a:pt x="26771" y="22225"/>
                </a:lnTo>
                <a:lnTo>
                  <a:pt x="26276" y="21717"/>
                </a:lnTo>
                <a:lnTo>
                  <a:pt x="26835" y="21590"/>
                </a:lnTo>
                <a:lnTo>
                  <a:pt x="27076" y="21463"/>
                </a:lnTo>
                <a:lnTo>
                  <a:pt x="27076" y="20129"/>
                </a:lnTo>
                <a:lnTo>
                  <a:pt x="26492" y="20066"/>
                </a:lnTo>
                <a:lnTo>
                  <a:pt x="26187" y="20307"/>
                </a:lnTo>
                <a:lnTo>
                  <a:pt x="25704" y="21628"/>
                </a:lnTo>
                <a:lnTo>
                  <a:pt x="25501" y="22225"/>
                </a:lnTo>
                <a:lnTo>
                  <a:pt x="25704" y="21628"/>
                </a:lnTo>
                <a:lnTo>
                  <a:pt x="23812" y="23749"/>
                </a:lnTo>
                <a:lnTo>
                  <a:pt x="23761" y="24003"/>
                </a:lnTo>
                <a:lnTo>
                  <a:pt x="25539" y="23749"/>
                </a:lnTo>
                <a:lnTo>
                  <a:pt x="27178" y="24257"/>
                </a:lnTo>
                <a:lnTo>
                  <a:pt x="26987" y="25781"/>
                </a:lnTo>
                <a:lnTo>
                  <a:pt x="27736" y="24815"/>
                </a:lnTo>
                <a:lnTo>
                  <a:pt x="27800" y="24638"/>
                </a:lnTo>
                <a:lnTo>
                  <a:pt x="27851" y="24130"/>
                </a:lnTo>
                <a:lnTo>
                  <a:pt x="27876" y="23850"/>
                </a:lnTo>
                <a:lnTo>
                  <a:pt x="28321" y="23622"/>
                </a:lnTo>
                <a:lnTo>
                  <a:pt x="28562" y="23495"/>
                </a:lnTo>
                <a:lnTo>
                  <a:pt x="27978" y="24130"/>
                </a:lnTo>
                <a:lnTo>
                  <a:pt x="27876" y="24638"/>
                </a:lnTo>
                <a:lnTo>
                  <a:pt x="27736" y="24815"/>
                </a:lnTo>
                <a:lnTo>
                  <a:pt x="27355" y="25908"/>
                </a:lnTo>
                <a:lnTo>
                  <a:pt x="28663" y="23495"/>
                </a:lnTo>
                <a:lnTo>
                  <a:pt x="28829" y="23202"/>
                </a:lnTo>
                <a:lnTo>
                  <a:pt x="29057" y="22987"/>
                </a:lnTo>
                <a:lnTo>
                  <a:pt x="29451" y="22606"/>
                </a:lnTo>
                <a:lnTo>
                  <a:pt x="29438" y="22987"/>
                </a:lnTo>
                <a:lnTo>
                  <a:pt x="29616" y="22656"/>
                </a:lnTo>
                <a:lnTo>
                  <a:pt x="29514" y="22987"/>
                </a:lnTo>
                <a:lnTo>
                  <a:pt x="29425" y="23596"/>
                </a:lnTo>
                <a:lnTo>
                  <a:pt x="29527" y="23114"/>
                </a:lnTo>
                <a:lnTo>
                  <a:pt x="29883" y="22733"/>
                </a:lnTo>
                <a:lnTo>
                  <a:pt x="29946" y="22339"/>
                </a:lnTo>
                <a:close/>
              </a:path>
              <a:path w="77470" h="39370">
                <a:moveTo>
                  <a:pt x="30695" y="22606"/>
                </a:moveTo>
                <a:lnTo>
                  <a:pt x="29425" y="24384"/>
                </a:lnTo>
                <a:lnTo>
                  <a:pt x="30226" y="24257"/>
                </a:lnTo>
                <a:lnTo>
                  <a:pt x="30632" y="22987"/>
                </a:lnTo>
                <a:lnTo>
                  <a:pt x="30695" y="22606"/>
                </a:lnTo>
                <a:close/>
              </a:path>
              <a:path w="77470" h="39370">
                <a:moveTo>
                  <a:pt x="30924" y="20701"/>
                </a:moveTo>
                <a:lnTo>
                  <a:pt x="30340" y="21082"/>
                </a:lnTo>
                <a:lnTo>
                  <a:pt x="30454" y="20485"/>
                </a:lnTo>
                <a:lnTo>
                  <a:pt x="30568" y="20129"/>
                </a:lnTo>
                <a:lnTo>
                  <a:pt x="30543" y="19812"/>
                </a:lnTo>
                <a:lnTo>
                  <a:pt x="30099" y="20828"/>
                </a:lnTo>
                <a:lnTo>
                  <a:pt x="29641" y="21336"/>
                </a:lnTo>
                <a:lnTo>
                  <a:pt x="29616" y="20828"/>
                </a:lnTo>
                <a:lnTo>
                  <a:pt x="29502" y="20129"/>
                </a:lnTo>
                <a:lnTo>
                  <a:pt x="28219" y="19304"/>
                </a:lnTo>
                <a:lnTo>
                  <a:pt x="26555" y="19519"/>
                </a:lnTo>
                <a:lnTo>
                  <a:pt x="27203" y="20129"/>
                </a:lnTo>
                <a:lnTo>
                  <a:pt x="27876" y="20193"/>
                </a:lnTo>
                <a:lnTo>
                  <a:pt x="27813" y="20701"/>
                </a:lnTo>
                <a:lnTo>
                  <a:pt x="28549" y="20980"/>
                </a:lnTo>
                <a:lnTo>
                  <a:pt x="28714" y="20828"/>
                </a:lnTo>
                <a:lnTo>
                  <a:pt x="28663" y="21031"/>
                </a:lnTo>
                <a:lnTo>
                  <a:pt x="29464" y="21336"/>
                </a:lnTo>
                <a:lnTo>
                  <a:pt x="29552" y="21869"/>
                </a:lnTo>
                <a:lnTo>
                  <a:pt x="29781" y="21590"/>
                </a:lnTo>
                <a:lnTo>
                  <a:pt x="29946" y="22339"/>
                </a:lnTo>
                <a:lnTo>
                  <a:pt x="30391" y="21590"/>
                </a:lnTo>
                <a:lnTo>
                  <a:pt x="30543" y="21336"/>
                </a:lnTo>
                <a:lnTo>
                  <a:pt x="30695" y="21082"/>
                </a:lnTo>
                <a:lnTo>
                  <a:pt x="30924" y="20701"/>
                </a:lnTo>
                <a:close/>
              </a:path>
              <a:path w="77470" h="39370">
                <a:moveTo>
                  <a:pt x="31635" y="30632"/>
                </a:moveTo>
                <a:lnTo>
                  <a:pt x="31419" y="30772"/>
                </a:lnTo>
                <a:lnTo>
                  <a:pt x="30949" y="30772"/>
                </a:lnTo>
                <a:lnTo>
                  <a:pt x="31216" y="30035"/>
                </a:lnTo>
                <a:lnTo>
                  <a:pt x="31356" y="29629"/>
                </a:lnTo>
                <a:lnTo>
                  <a:pt x="30734" y="29806"/>
                </a:lnTo>
                <a:lnTo>
                  <a:pt x="30048" y="30048"/>
                </a:lnTo>
                <a:lnTo>
                  <a:pt x="30861" y="31026"/>
                </a:lnTo>
                <a:lnTo>
                  <a:pt x="31292" y="31597"/>
                </a:lnTo>
                <a:lnTo>
                  <a:pt x="31559" y="30848"/>
                </a:lnTo>
                <a:lnTo>
                  <a:pt x="31635" y="30632"/>
                </a:lnTo>
                <a:close/>
              </a:path>
              <a:path w="77470" h="39370">
                <a:moveTo>
                  <a:pt x="68440" y="35140"/>
                </a:moveTo>
                <a:lnTo>
                  <a:pt x="68313" y="35242"/>
                </a:lnTo>
                <a:lnTo>
                  <a:pt x="68110" y="35331"/>
                </a:lnTo>
                <a:lnTo>
                  <a:pt x="68173" y="35179"/>
                </a:lnTo>
                <a:lnTo>
                  <a:pt x="68389" y="34620"/>
                </a:lnTo>
                <a:lnTo>
                  <a:pt x="67843" y="35001"/>
                </a:lnTo>
                <a:lnTo>
                  <a:pt x="67602" y="35115"/>
                </a:lnTo>
                <a:lnTo>
                  <a:pt x="67665" y="34950"/>
                </a:lnTo>
                <a:lnTo>
                  <a:pt x="67881" y="34404"/>
                </a:lnTo>
                <a:lnTo>
                  <a:pt x="67335" y="34772"/>
                </a:lnTo>
                <a:lnTo>
                  <a:pt x="67056" y="34899"/>
                </a:lnTo>
                <a:lnTo>
                  <a:pt x="67132" y="34721"/>
                </a:lnTo>
                <a:lnTo>
                  <a:pt x="67246" y="34429"/>
                </a:lnTo>
                <a:lnTo>
                  <a:pt x="66929" y="34950"/>
                </a:lnTo>
                <a:lnTo>
                  <a:pt x="66789" y="35013"/>
                </a:lnTo>
                <a:lnTo>
                  <a:pt x="66852" y="35140"/>
                </a:lnTo>
                <a:lnTo>
                  <a:pt x="66700" y="35521"/>
                </a:lnTo>
                <a:lnTo>
                  <a:pt x="66890" y="35217"/>
                </a:lnTo>
                <a:lnTo>
                  <a:pt x="67284" y="35915"/>
                </a:lnTo>
                <a:lnTo>
                  <a:pt x="67437" y="35521"/>
                </a:lnTo>
                <a:lnTo>
                  <a:pt x="67792" y="36144"/>
                </a:lnTo>
                <a:lnTo>
                  <a:pt x="68021" y="35560"/>
                </a:lnTo>
                <a:lnTo>
                  <a:pt x="68110" y="36004"/>
                </a:lnTo>
                <a:lnTo>
                  <a:pt x="68389" y="35280"/>
                </a:lnTo>
                <a:lnTo>
                  <a:pt x="68440" y="35140"/>
                </a:lnTo>
                <a:close/>
              </a:path>
              <a:path w="77470" h="39370">
                <a:moveTo>
                  <a:pt x="68846" y="34480"/>
                </a:moveTo>
                <a:lnTo>
                  <a:pt x="68529" y="35013"/>
                </a:lnTo>
                <a:lnTo>
                  <a:pt x="68414" y="35293"/>
                </a:lnTo>
                <a:lnTo>
                  <a:pt x="68300" y="35585"/>
                </a:lnTo>
                <a:lnTo>
                  <a:pt x="68618" y="35052"/>
                </a:lnTo>
                <a:lnTo>
                  <a:pt x="68732" y="34772"/>
                </a:lnTo>
                <a:lnTo>
                  <a:pt x="68846" y="34480"/>
                </a:lnTo>
                <a:close/>
              </a:path>
              <a:path w="77470" h="39370">
                <a:moveTo>
                  <a:pt x="70446" y="32943"/>
                </a:moveTo>
                <a:lnTo>
                  <a:pt x="70205" y="33324"/>
                </a:lnTo>
                <a:lnTo>
                  <a:pt x="70065" y="33388"/>
                </a:lnTo>
                <a:lnTo>
                  <a:pt x="69672" y="33477"/>
                </a:lnTo>
                <a:lnTo>
                  <a:pt x="69811" y="33959"/>
                </a:lnTo>
                <a:lnTo>
                  <a:pt x="68173" y="36550"/>
                </a:lnTo>
                <a:lnTo>
                  <a:pt x="67945" y="37160"/>
                </a:lnTo>
                <a:lnTo>
                  <a:pt x="69926" y="34264"/>
                </a:lnTo>
                <a:lnTo>
                  <a:pt x="70446" y="32943"/>
                </a:lnTo>
                <a:close/>
              </a:path>
              <a:path w="77470" h="39370">
                <a:moveTo>
                  <a:pt x="71501" y="34899"/>
                </a:moveTo>
                <a:lnTo>
                  <a:pt x="71132" y="35483"/>
                </a:lnTo>
                <a:lnTo>
                  <a:pt x="71018" y="35775"/>
                </a:lnTo>
                <a:lnTo>
                  <a:pt x="70878" y="36144"/>
                </a:lnTo>
                <a:lnTo>
                  <a:pt x="71247" y="35560"/>
                </a:lnTo>
                <a:lnTo>
                  <a:pt x="71361" y="35267"/>
                </a:lnTo>
                <a:lnTo>
                  <a:pt x="71501" y="34899"/>
                </a:lnTo>
                <a:close/>
              </a:path>
              <a:path w="77470" h="39370">
                <a:moveTo>
                  <a:pt x="72059" y="35153"/>
                </a:moveTo>
                <a:lnTo>
                  <a:pt x="71691" y="35737"/>
                </a:lnTo>
                <a:lnTo>
                  <a:pt x="71577" y="36029"/>
                </a:lnTo>
                <a:lnTo>
                  <a:pt x="71437" y="36398"/>
                </a:lnTo>
                <a:lnTo>
                  <a:pt x="71767" y="35877"/>
                </a:lnTo>
                <a:lnTo>
                  <a:pt x="71691" y="36080"/>
                </a:lnTo>
                <a:lnTo>
                  <a:pt x="71628" y="36233"/>
                </a:lnTo>
                <a:lnTo>
                  <a:pt x="71882" y="35814"/>
                </a:lnTo>
                <a:lnTo>
                  <a:pt x="71983" y="35547"/>
                </a:lnTo>
                <a:lnTo>
                  <a:pt x="72047" y="35394"/>
                </a:lnTo>
                <a:lnTo>
                  <a:pt x="71818" y="35763"/>
                </a:lnTo>
                <a:lnTo>
                  <a:pt x="71920" y="35521"/>
                </a:lnTo>
                <a:lnTo>
                  <a:pt x="72059" y="35153"/>
                </a:lnTo>
                <a:close/>
              </a:path>
              <a:path w="77470" h="39370">
                <a:moveTo>
                  <a:pt x="73215" y="32829"/>
                </a:moveTo>
                <a:lnTo>
                  <a:pt x="72986" y="32753"/>
                </a:lnTo>
                <a:lnTo>
                  <a:pt x="72732" y="32575"/>
                </a:lnTo>
                <a:lnTo>
                  <a:pt x="72199" y="32334"/>
                </a:lnTo>
                <a:lnTo>
                  <a:pt x="71678" y="31978"/>
                </a:lnTo>
                <a:lnTo>
                  <a:pt x="71640" y="33477"/>
                </a:lnTo>
                <a:lnTo>
                  <a:pt x="71437" y="33515"/>
                </a:lnTo>
                <a:lnTo>
                  <a:pt x="71513" y="33350"/>
                </a:lnTo>
                <a:lnTo>
                  <a:pt x="71602" y="33134"/>
                </a:lnTo>
                <a:lnTo>
                  <a:pt x="71437" y="33299"/>
                </a:lnTo>
                <a:lnTo>
                  <a:pt x="71031" y="33401"/>
                </a:lnTo>
                <a:lnTo>
                  <a:pt x="71221" y="34086"/>
                </a:lnTo>
                <a:lnTo>
                  <a:pt x="71361" y="33718"/>
                </a:lnTo>
                <a:lnTo>
                  <a:pt x="71513" y="34213"/>
                </a:lnTo>
                <a:lnTo>
                  <a:pt x="70688" y="34937"/>
                </a:lnTo>
                <a:lnTo>
                  <a:pt x="70535" y="34950"/>
                </a:lnTo>
                <a:lnTo>
                  <a:pt x="70612" y="34759"/>
                </a:lnTo>
                <a:lnTo>
                  <a:pt x="70497" y="34950"/>
                </a:lnTo>
                <a:lnTo>
                  <a:pt x="70967" y="33045"/>
                </a:lnTo>
                <a:lnTo>
                  <a:pt x="70269" y="34467"/>
                </a:lnTo>
                <a:lnTo>
                  <a:pt x="70269" y="35356"/>
                </a:lnTo>
                <a:lnTo>
                  <a:pt x="70269" y="34467"/>
                </a:lnTo>
                <a:lnTo>
                  <a:pt x="70027" y="34950"/>
                </a:lnTo>
                <a:lnTo>
                  <a:pt x="69875" y="35267"/>
                </a:lnTo>
                <a:lnTo>
                  <a:pt x="69748" y="35534"/>
                </a:lnTo>
                <a:lnTo>
                  <a:pt x="69926" y="35331"/>
                </a:lnTo>
                <a:lnTo>
                  <a:pt x="69977" y="35890"/>
                </a:lnTo>
                <a:lnTo>
                  <a:pt x="69646" y="36499"/>
                </a:lnTo>
                <a:lnTo>
                  <a:pt x="69354" y="37249"/>
                </a:lnTo>
                <a:lnTo>
                  <a:pt x="70002" y="36080"/>
                </a:lnTo>
                <a:lnTo>
                  <a:pt x="70104" y="35877"/>
                </a:lnTo>
                <a:lnTo>
                  <a:pt x="70307" y="35521"/>
                </a:lnTo>
                <a:lnTo>
                  <a:pt x="70853" y="36042"/>
                </a:lnTo>
                <a:lnTo>
                  <a:pt x="71183" y="35191"/>
                </a:lnTo>
                <a:lnTo>
                  <a:pt x="71589" y="34150"/>
                </a:lnTo>
                <a:lnTo>
                  <a:pt x="71628" y="33947"/>
                </a:lnTo>
                <a:lnTo>
                  <a:pt x="71602" y="35306"/>
                </a:lnTo>
                <a:lnTo>
                  <a:pt x="71513" y="35521"/>
                </a:lnTo>
                <a:lnTo>
                  <a:pt x="71602" y="35382"/>
                </a:lnTo>
                <a:lnTo>
                  <a:pt x="73215" y="32829"/>
                </a:lnTo>
                <a:close/>
              </a:path>
              <a:path w="77470" h="39370">
                <a:moveTo>
                  <a:pt x="73406" y="37325"/>
                </a:moveTo>
                <a:lnTo>
                  <a:pt x="73152" y="37744"/>
                </a:lnTo>
                <a:lnTo>
                  <a:pt x="73050" y="38011"/>
                </a:lnTo>
                <a:lnTo>
                  <a:pt x="72986" y="38163"/>
                </a:lnTo>
                <a:lnTo>
                  <a:pt x="73240" y="37744"/>
                </a:lnTo>
                <a:lnTo>
                  <a:pt x="73342" y="37477"/>
                </a:lnTo>
                <a:lnTo>
                  <a:pt x="73406" y="37325"/>
                </a:lnTo>
                <a:close/>
              </a:path>
              <a:path w="77470" h="39370">
                <a:moveTo>
                  <a:pt x="73545" y="35140"/>
                </a:moveTo>
                <a:lnTo>
                  <a:pt x="73190" y="35687"/>
                </a:lnTo>
                <a:lnTo>
                  <a:pt x="73279" y="35458"/>
                </a:lnTo>
                <a:lnTo>
                  <a:pt x="73342" y="35306"/>
                </a:lnTo>
                <a:lnTo>
                  <a:pt x="73088" y="35725"/>
                </a:lnTo>
                <a:lnTo>
                  <a:pt x="72986" y="35991"/>
                </a:lnTo>
                <a:lnTo>
                  <a:pt x="72923" y="36144"/>
                </a:lnTo>
                <a:lnTo>
                  <a:pt x="73139" y="35788"/>
                </a:lnTo>
                <a:lnTo>
                  <a:pt x="73050" y="36017"/>
                </a:lnTo>
                <a:lnTo>
                  <a:pt x="72910" y="36385"/>
                </a:lnTo>
                <a:lnTo>
                  <a:pt x="73279" y="35801"/>
                </a:lnTo>
                <a:lnTo>
                  <a:pt x="73393" y="35509"/>
                </a:lnTo>
                <a:lnTo>
                  <a:pt x="73545" y="35140"/>
                </a:lnTo>
                <a:close/>
              </a:path>
              <a:path w="77470" h="39370">
                <a:moveTo>
                  <a:pt x="73558" y="34277"/>
                </a:moveTo>
                <a:lnTo>
                  <a:pt x="72758" y="35890"/>
                </a:lnTo>
                <a:lnTo>
                  <a:pt x="72644" y="36207"/>
                </a:lnTo>
                <a:lnTo>
                  <a:pt x="73126" y="35394"/>
                </a:lnTo>
                <a:lnTo>
                  <a:pt x="73558" y="34277"/>
                </a:lnTo>
                <a:close/>
              </a:path>
              <a:path w="77470" h="39370">
                <a:moveTo>
                  <a:pt x="73609" y="35267"/>
                </a:moveTo>
                <a:lnTo>
                  <a:pt x="73291" y="35788"/>
                </a:lnTo>
                <a:lnTo>
                  <a:pt x="73063" y="36372"/>
                </a:lnTo>
                <a:lnTo>
                  <a:pt x="73380" y="35839"/>
                </a:lnTo>
                <a:lnTo>
                  <a:pt x="73494" y="35560"/>
                </a:lnTo>
                <a:lnTo>
                  <a:pt x="73609" y="35267"/>
                </a:lnTo>
                <a:close/>
              </a:path>
              <a:path w="77470" h="39370">
                <a:moveTo>
                  <a:pt x="73634" y="32943"/>
                </a:moveTo>
                <a:lnTo>
                  <a:pt x="73558" y="32283"/>
                </a:lnTo>
                <a:lnTo>
                  <a:pt x="73215" y="32829"/>
                </a:lnTo>
                <a:lnTo>
                  <a:pt x="73634" y="32943"/>
                </a:lnTo>
                <a:close/>
              </a:path>
              <a:path w="77470" h="39370">
                <a:moveTo>
                  <a:pt x="73990" y="29489"/>
                </a:moveTo>
                <a:lnTo>
                  <a:pt x="73672" y="30022"/>
                </a:lnTo>
                <a:lnTo>
                  <a:pt x="73558" y="30302"/>
                </a:lnTo>
                <a:lnTo>
                  <a:pt x="73444" y="30594"/>
                </a:lnTo>
                <a:lnTo>
                  <a:pt x="73761" y="30073"/>
                </a:lnTo>
                <a:lnTo>
                  <a:pt x="73875" y="29781"/>
                </a:lnTo>
                <a:lnTo>
                  <a:pt x="73990" y="29489"/>
                </a:lnTo>
                <a:close/>
              </a:path>
              <a:path w="77470" h="39370">
                <a:moveTo>
                  <a:pt x="74307" y="29781"/>
                </a:moveTo>
                <a:lnTo>
                  <a:pt x="74053" y="30200"/>
                </a:lnTo>
                <a:lnTo>
                  <a:pt x="73952" y="30467"/>
                </a:lnTo>
                <a:lnTo>
                  <a:pt x="73888" y="30619"/>
                </a:lnTo>
                <a:lnTo>
                  <a:pt x="74142" y="30200"/>
                </a:lnTo>
                <a:lnTo>
                  <a:pt x="74244" y="29933"/>
                </a:lnTo>
                <a:lnTo>
                  <a:pt x="74307" y="29781"/>
                </a:lnTo>
                <a:close/>
              </a:path>
              <a:path w="77470" h="39370">
                <a:moveTo>
                  <a:pt x="74409" y="32410"/>
                </a:moveTo>
                <a:lnTo>
                  <a:pt x="73799" y="32829"/>
                </a:lnTo>
                <a:lnTo>
                  <a:pt x="73748" y="33642"/>
                </a:lnTo>
                <a:lnTo>
                  <a:pt x="73774" y="33769"/>
                </a:lnTo>
                <a:lnTo>
                  <a:pt x="73825" y="33642"/>
                </a:lnTo>
                <a:lnTo>
                  <a:pt x="74409" y="32410"/>
                </a:lnTo>
                <a:close/>
              </a:path>
              <a:path w="77470" h="39370">
                <a:moveTo>
                  <a:pt x="74574" y="33820"/>
                </a:moveTo>
                <a:lnTo>
                  <a:pt x="74422" y="33959"/>
                </a:lnTo>
                <a:lnTo>
                  <a:pt x="74002" y="34251"/>
                </a:lnTo>
                <a:lnTo>
                  <a:pt x="74256" y="34645"/>
                </a:lnTo>
                <a:lnTo>
                  <a:pt x="74498" y="34023"/>
                </a:lnTo>
                <a:lnTo>
                  <a:pt x="74574" y="33820"/>
                </a:lnTo>
                <a:close/>
              </a:path>
              <a:path w="77470" h="39370">
                <a:moveTo>
                  <a:pt x="74739" y="32994"/>
                </a:moveTo>
                <a:lnTo>
                  <a:pt x="74269" y="32791"/>
                </a:lnTo>
                <a:lnTo>
                  <a:pt x="73863" y="33731"/>
                </a:lnTo>
                <a:lnTo>
                  <a:pt x="73342" y="34963"/>
                </a:lnTo>
                <a:lnTo>
                  <a:pt x="73952" y="34315"/>
                </a:lnTo>
                <a:lnTo>
                  <a:pt x="74206" y="33883"/>
                </a:lnTo>
                <a:lnTo>
                  <a:pt x="74739" y="32994"/>
                </a:lnTo>
                <a:close/>
              </a:path>
              <a:path w="77470" h="39370">
                <a:moveTo>
                  <a:pt x="75323" y="33375"/>
                </a:moveTo>
                <a:lnTo>
                  <a:pt x="75006" y="33909"/>
                </a:lnTo>
                <a:lnTo>
                  <a:pt x="74777" y="34467"/>
                </a:lnTo>
                <a:lnTo>
                  <a:pt x="75095" y="33947"/>
                </a:lnTo>
                <a:lnTo>
                  <a:pt x="75209" y="33667"/>
                </a:lnTo>
                <a:lnTo>
                  <a:pt x="75323" y="33375"/>
                </a:lnTo>
                <a:close/>
              </a:path>
              <a:path w="77470" h="39370">
                <a:moveTo>
                  <a:pt x="75488" y="35420"/>
                </a:moveTo>
                <a:lnTo>
                  <a:pt x="75158" y="35623"/>
                </a:lnTo>
                <a:lnTo>
                  <a:pt x="74714" y="36080"/>
                </a:lnTo>
                <a:lnTo>
                  <a:pt x="75120" y="36385"/>
                </a:lnTo>
                <a:lnTo>
                  <a:pt x="75374" y="35725"/>
                </a:lnTo>
                <a:lnTo>
                  <a:pt x="75488" y="35420"/>
                </a:lnTo>
                <a:close/>
              </a:path>
              <a:path w="77470" h="39370">
                <a:moveTo>
                  <a:pt x="75526" y="34302"/>
                </a:moveTo>
                <a:lnTo>
                  <a:pt x="75272" y="34721"/>
                </a:lnTo>
                <a:lnTo>
                  <a:pt x="75171" y="34988"/>
                </a:lnTo>
                <a:lnTo>
                  <a:pt x="75107" y="35140"/>
                </a:lnTo>
                <a:lnTo>
                  <a:pt x="75361" y="34721"/>
                </a:lnTo>
                <a:lnTo>
                  <a:pt x="75463" y="34455"/>
                </a:lnTo>
                <a:lnTo>
                  <a:pt x="75526" y="34302"/>
                </a:lnTo>
                <a:close/>
              </a:path>
              <a:path w="77470" h="39370">
                <a:moveTo>
                  <a:pt x="75552" y="29883"/>
                </a:moveTo>
                <a:lnTo>
                  <a:pt x="75006" y="30251"/>
                </a:lnTo>
                <a:lnTo>
                  <a:pt x="74460" y="30492"/>
                </a:lnTo>
                <a:lnTo>
                  <a:pt x="74955" y="31394"/>
                </a:lnTo>
                <a:lnTo>
                  <a:pt x="75336" y="30429"/>
                </a:lnTo>
                <a:lnTo>
                  <a:pt x="75552" y="29883"/>
                </a:lnTo>
                <a:close/>
              </a:path>
              <a:path w="77470" h="39370">
                <a:moveTo>
                  <a:pt x="75577" y="33515"/>
                </a:moveTo>
                <a:lnTo>
                  <a:pt x="74244" y="35534"/>
                </a:lnTo>
                <a:lnTo>
                  <a:pt x="73939" y="36334"/>
                </a:lnTo>
                <a:lnTo>
                  <a:pt x="75069" y="34798"/>
                </a:lnTo>
                <a:lnTo>
                  <a:pt x="75577" y="33515"/>
                </a:lnTo>
                <a:close/>
              </a:path>
              <a:path w="77470" h="39370">
                <a:moveTo>
                  <a:pt x="75819" y="35090"/>
                </a:moveTo>
                <a:lnTo>
                  <a:pt x="75565" y="35509"/>
                </a:lnTo>
                <a:lnTo>
                  <a:pt x="75463" y="35775"/>
                </a:lnTo>
                <a:lnTo>
                  <a:pt x="75399" y="35928"/>
                </a:lnTo>
                <a:lnTo>
                  <a:pt x="75653" y="35509"/>
                </a:lnTo>
                <a:lnTo>
                  <a:pt x="75755" y="35242"/>
                </a:lnTo>
                <a:lnTo>
                  <a:pt x="75819" y="35090"/>
                </a:lnTo>
                <a:close/>
              </a:path>
              <a:path w="77470" h="39370">
                <a:moveTo>
                  <a:pt x="75882" y="34467"/>
                </a:moveTo>
                <a:lnTo>
                  <a:pt x="75755" y="34569"/>
                </a:lnTo>
                <a:lnTo>
                  <a:pt x="75552" y="34658"/>
                </a:lnTo>
                <a:lnTo>
                  <a:pt x="75615" y="34518"/>
                </a:lnTo>
                <a:lnTo>
                  <a:pt x="75730" y="34226"/>
                </a:lnTo>
                <a:lnTo>
                  <a:pt x="75450" y="34696"/>
                </a:lnTo>
                <a:lnTo>
                  <a:pt x="75298" y="35039"/>
                </a:lnTo>
                <a:lnTo>
                  <a:pt x="75184" y="35331"/>
                </a:lnTo>
                <a:lnTo>
                  <a:pt x="75463" y="34861"/>
                </a:lnTo>
                <a:lnTo>
                  <a:pt x="75552" y="35331"/>
                </a:lnTo>
                <a:lnTo>
                  <a:pt x="75831" y="34607"/>
                </a:lnTo>
                <a:lnTo>
                  <a:pt x="75882" y="34467"/>
                </a:lnTo>
                <a:close/>
              </a:path>
              <a:path w="77470" h="39370">
                <a:moveTo>
                  <a:pt x="76225" y="35013"/>
                </a:moveTo>
                <a:lnTo>
                  <a:pt x="75844" y="35598"/>
                </a:lnTo>
                <a:lnTo>
                  <a:pt x="75730" y="35890"/>
                </a:lnTo>
                <a:lnTo>
                  <a:pt x="75590" y="36258"/>
                </a:lnTo>
                <a:lnTo>
                  <a:pt x="75958" y="35674"/>
                </a:lnTo>
                <a:lnTo>
                  <a:pt x="76073" y="35382"/>
                </a:lnTo>
                <a:lnTo>
                  <a:pt x="76225" y="35013"/>
                </a:lnTo>
                <a:close/>
              </a:path>
              <a:path w="77470" h="39370">
                <a:moveTo>
                  <a:pt x="76238" y="35267"/>
                </a:moveTo>
                <a:lnTo>
                  <a:pt x="75984" y="35687"/>
                </a:lnTo>
                <a:lnTo>
                  <a:pt x="75882" y="35953"/>
                </a:lnTo>
                <a:lnTo>
                  <a:pt x="75819" y="36106"/>
                </a:lnTo>
                <a:lnTo>
                  <a:pt x="76073" y="35687"/>
                </a:lnTo>
                <a:lnTo>
                  <a:pt x="76174" y="35420"/>
                </a:lnTo>
                <a:lnTo>
                  <a:pt x="76238" y="35267"/>
                </a:lnTo>
                <a:close/>
              </a:path>
              <a:path w="77470" h="39370">
                <a:moveTo>
                  <a:pt x="76708" y="37769"/>
                </a:moveTo>
                <a:lnTo>
                  <a:pt x="76276" y="38100"/>
                </a:lnTo>
                <a:lnTo>
                  <a:pt x="76085" y="38239"/>
                </a:lnTo>
                <a:lnTo>
                  <a:pt x="76377" y="37503"/>
                </a:lnTo>
                <a:lnTo>
                  <a:pt x="76568" y="37020"/>
                </a:lnTo>
                <a:lnTo>
                  <a:pt x="76098" y="37376"/>
                </a:lnTo>
                <a:lnTo>
                  <a:pt x="75844" y="37439"/>
                </a:lnTo>
                <a:lnTo>
                  <a:pt x="76085" y="36982"/>
                </a:lnTo>
                <a:lnTo>
                  <a:pt x="76187" y="36753"/>
                </a:lnTo>
                <a:lnTo>
                  <a:pt x="76428" y="36233"/>
                </a:lnTo>
                <a:lnTo>
                  <a:pt x="76225" y="36372"/>
                </a:lnTo>
                <a:lnTo>
                  <a:pt x="76288" y="36220"/>
                </a:lnTo>
                <a:lnTo>
                  <a:pt x="75819" y="36576"/>
                </a:lnTo>
                <a:lnTo>
                  <a:pt x="75641" y="36614"/>
                </a:lnTo>
                <a:lnTo>
                  <a:pt x="75742" y="36372"/>
                </a:lnTo>
                <a:lnTo>
                  <a:pt x="75590" y="36626"/>
                </a:lnTo>
                <a:lnTo>
                  <a:pt x="75349" y="36677"/>
                </a:lnTo>
                <a:lnTo>
                  <a:pt x="75412" y="36969"/>
                </a:lnTo>
                <a:lnTo>
                  <a:pt x="75323" y="37211"/>
                </a:lnTo>
                <a:lnTo>
                  <a:pt x="75425" y="37033"/>
                </a:lnTo>
                <a:lnTo>
                  <a:pt x="75641" y="37858"/>
                </a:lnTo>
                <a:lnTo>
                  <a:pt x="75844" y="38404"/>
                </a:lnTo>
                <a:lnTo>
                  <a:pt x="75920" y="38658"/>
                </a:lnTo>
                <a:lnTo>
                  <a:pt x="76288" y="38849"/>
                </a:lnTo>
                <a:lnTo>
                  <a:pt x="76530" y="38227"/>
                </a:lnTo>
                <a:lnTo>
                  <a:pt x="76708" y="37769"/>
                </a:lnTo>
                <a:close/>
              </a:path>
              <a:path w="77470" h="39370">
                <a:moveTo>
                  <a:pt x="77190" y="32308"/>
                </a:moveTo>
                <a:lnTo>
                  <a:pt x="77025" y="32473"/>
                </a:lnTo>
                <a:lnTo>
                  <a:pt x="76746" y="32550"/>
                </a:lnTo>
                <a:lnTo>
                  <a:pt x="76809" y="32397"/>
                </a:lnTo>
                <a:lnTo>
                  <a:pt x="76923" y="32105"/>
                </a:lnTo>
                <a:lnTo>
                  <a:pt x="76644" y="32575"/>
                </a:lnTo>
                <a:lnTo>
                  <a:pt x="76492" y="32918"/>
                </a:lnTo>
                <a:lnTo>
                  <a:pt x="76377" y="33210"/>
                </a:lnTo>
                <a:lnTo>
                  <a:pt x="76657" y="32740"/>
                </a:lnTo>
                <a:lnTo>
                  <a:pt x="76809" y="33261"/>
                </a:lnTo>
                <a:lnTo>
                  <a:pt x="77101" y="32524"/>
                </a:lnTo>
                <a:lnTo>
                  <a:pt x="77190" y="32308"/>
                </a:lnTo>
                <a:close/>
              </a:path>
            </a:pathLst>
          </a:custGeom>
          <a:solidFill>
            <a:srgbClr val="B88F51"/>
          </a:solidFill>
        </p:spPr>
        <p:txBody>
          <a:bodyPr wrap="square" lIns="0" tIns="0" rIns="0" bIns="0" rtlCol="0"/>
          <a:lstStyle/>
          <a:p>
            <a:endParaRPr sz="2511"/>
          </a:p>
        </p:txBody>
      </p:sp>
      <p:sp>
        <p:nvSpPr>
          <p:cNvPr id="254" name="bg object 254"/>
          <p:cNvSpPr/>
          <p:nvPr/>
        </p:nvSpPr>
        <p:spPr>
          <a:xfrm>
            <a:off x="8070350" y="395390"/>
            <a:ext cx="17463" cy="11113"/>
          </a:xfrm>
          <a:custGeom>
            <a:avLst/>
            <a:gdLst/>
            <a:ahLst/>
            <a:cxnLst/>
            <a:rect l="l" t="t" r="r" b="b"/>
            <a:pathLst>
              <a:path w="27940" h="17779">
                <a:moveTo>
                  <a:pt x="977" y="7835"/>
                </a:moveTo>
                <a:lnTo>
                  <a:pt x="876" y="6972"/>
                </a:lnTo>
                <a:lnTo>
                  <a:pt x="0" y="9423"/>
                </a:lnTo>
                <a:lnTo>
                  <a:pt x="977" y="7835"/>
                </a:lnTo>
                <a:close/>
              </a:path>
              <a:path w="27940" h="17779">
                <a:moveTo>
                  <a:pt x="1498" y="7721"/>
                </a:moveTo>
                <a:lnTo>
                  <a:pt x="1130" y="8216"/>
                </a:lnTo>
                <a:lnTo>
                  <a:pt x="927" y="8801"/>
                </a:lnTo>
                <a:lnTo>
                  <a:pt x="1295" y="8305"/>
                </a:lnTo>
                <a:lnTo>
                  <a:pt x="1397" y="8013"/>
                </a:lnTo>
                <a:lnTo>
                  <a:pt x="1498" y="7721"/>
                </a:lnTo>
                <a:close/>
              </a:path>
              <a:path w="27940" h="17779">
                <a:moveTo>
                  <a:pt x="7112" y="10375"/>
                </a:moveTo>
                <a:lnTo>
                  <a:pt x="6832" y="10769"/>
                </a:lnTo>
                <a:lnTo>
                  <a:pt x="6731" y="11049"/>
                </a:lnTo>
                <a:lnTo>
                  <a:pt x="6680" y="11201"/>
                </a:lnTo>
                <a:lnTo>
                  <a:pt x="6959" y="10795"/>
                </a:lnTo>
                <a:lnTo>
                  <a:pt x="7061" y="10528"/>
                </a:lnTo>
                <a:lnTo>
                  <a:pt x="7112" y="10375"/>
                </a:lnTo>
                <a:close/>
              </a:path>
              <a:path w="27940" h="17779">
                <a:moveTo>
                  <a:pt x="7416" y="10350"/>
                </a:moveTo>
                <a:lnTo>
                  <a:pt x="7048" y="10845"/>
                </a:lnTo>
                <a:lnTo>
                  <a:pt x="6845" y="11430"/>
                </a:lnTo>
                <a:lnTo>
                  <a:pt x="7213" y="10934"/>
                </a:lnTo>
                <a:lnTo>
                  <a:pt x="7315" y="10642"/>
                </a:lnTo>
                <a:lnTo>
                  <a:pt x="7416" y="10350"/>
                </a:lnTo>
                <a:close/>
              </a:path>
              <a:path w="27940" h="17779">
                <a:moveTo>
                  <a:pt x="9867" y="10680"/>
                </a:moveTo>
                <a:lnTo>
                  <a:pt x="9652" y="11303"/>
                </a:lnTo>
                <a:lnTo>
                  <a:pt x="9740" y="11061"/>
                </a:lnTo>
                <a:lnTo>
                  <a:pt x="9867" y="10680"/>
                </a:lnTo>
                <a:close/>
              </a:path>
              <a:path w="27940" h="17779">
                <a:moveTo>
                  <a:pt x="10502" y="10960"/>
                </a:moveTo>
                <a:lnTo>
                  <a:pt x="10287" y="11582"/>
                </a:lnTo>
                <a:lnTo>
                  <a:pt x="10375" y="11341"/>
                </a:lnTo>
                <a:lnTo>
                  <a:pt x="10502" y="10960"/>
                </a:lnTo>
                <a:close/>
              </a:path>
              <a:path w="27940" h="17779">
                <a:moveTo>
                  <a:pt x="11899" y="11010"/>
                </a:moveTo>
                <a:lnTo>
                  <a:pt x="11531" y="11506"/>
                </a:lnTo>
                <a:lnTo>
                  <a:pt x="11328" y="12090"/>
                </a:lnTo>
                <a:lnTo>
                  <a:pt x="11696" y="11595"/>
                </a:lnTo>
                <a:lnTo>
                  <a:pt x="11798" y="11303"/>
                </a:lnTo>
                <a:lnTo>
                  <a:pt x="11899" y="11010"/>
                </a:lnTo>
                <a:close/>
              </a:path>
              <a:path w="27940" h="17779">
                <a:moveTo>
                  <a:pt x="12192" y="11480"/>
                </a:moveTo>
                <a:lnTo>
                  <a:pt x="11785" y="11595"/>
                </a:lnTo>
                <a:lnTo>
                  <a:pt x="11036" y="13690"/>
                </a:lnTo>
                <a:lnTo>
                  <a:pt x="11811" y="12255"/>
                </a:lnTo>
                <a:lnTo>
                  <a:pt x="11925" y="12026"/>
                </a:lnTo>
                <a:lnTo>
                  <a:pt x="12192" y="11480"/>
                </a:lnTo>
                <a:close/>
              </a:path>
              <a:path w="27940" h="17779">
                <a:moveTo>
                  <a:pt x="12433" y="12077"/>
                </a:moveTo>
                <a:lnTo>
                  <a:pt x="12153" y="12471"/>
                </a:lnTo>
                <a:lnTo>
                  <a:pt x="12052" y="12750"/>
                </a:lnTo>
                <a:lnTo>
                  <a:pt x="12001" y="12903"/>
                </a:lnTo>
                <a:lnTo>
                  <a:pt x="12280" y="12496"/>
                </a:lnTo>
                <a:lnTo>
                  <a:pt x="12382" y="12230"/>
                </a:lnTo>
                <a:lnTo>
                  <a:pt x="12433" y="12077"/>
                </a:lnTo>
                <a:close/>
              </a:path>
              <a:path w="27940" h="17779">
                <a:moveTo>
                  <a:pt x="13373" y="1930"/>
                </a:moveTo>
                <a:lnTo>
                  <a:pt x="13195" y="2019"/>
                </a:lnTo>
                <a:lnTo>
                  <a:pt x="12903" y="2044"/>
                </a:lnTo>
                <a:lnTo>
                  <a:pt x="12954" y="1905"/>
                </a:lnTo>
                <a:lnTo>
                  <a:pt x="13157" y="1346"/>
                </a:lnTo>
                <a:lnTo>
                  <a:pt x="12331" y="1625"/>
                </a:lnTo>
                <a:lnTo>
                  <a:pt x="12001" y="1676"/>
                </a:lnTo>
                <a:lnTo>
                  <a:pt x="12065" y="1511"/>
                </a:lnTo>
                <a:lnTo>
                  <a:pt x="12268" y="952"/>
                </a:lnTo>
                <a:lnTo>
                  <a:pt x="11480" y="1219"/>
                </a:lnTo>
                <a:lnTo>
                  <a:pt x="11074" y="1295"/>
                </a:lnTo>
                <a:lnTo>
                  <a:pt x="11137" y="1104"/>
                </a:lnTo>
                <a:lnTo>
                  <a:pt x="11239" y="812"/>
                </a:lnTo>
                <a:lnTo>
                  <a:pt x="10871" y="1308"/>
                </a:lnTo>
                <a:lnTo>
                  <a:pt x="10718" y="50"/>
                </a:lnTo>
                <a:lnTo>
                  <a:pt x="9982" y="495"/>
                </a:lnTo>
                <a:lnTo>
                  <a:pt x="9474" y="355"/>
                </a:lnTo>
                <a:lnTo>
                  <a:pt x="9131" y="266"/>
                </a:lnTo>
                <a:lnTo>
                  <a:pt x="8229" y="1143"/>
                </a:lnTo>
                <a:lnTo>
                  <a:pt x="7899" y="2400"/>
                </a:lnTo>
                <a:lnTo>
                  <a:pt x="9410" y="990"/>
                </a:lnTo>
                <a:lnTo>
                  <a:pt x="10007" y="1155"/>
                </a:lnTo>
                <a:lnTo>
                  <a:pt x="9906" y="1549"/>
                </a:lnTo>
                <a:lnTo>
                  <a:pt x="10401" y="1435"/>
                </a:lnTo>
                <a:lnTo>
                  <a:pt x="10782" y="1562"/>
                </a:lnTo>
                <a:lnTo>
                  <a:pt x="10668" y="1892"/>
                </a:lnTo>
                <a:lnTo>
                  <a:pt x="10883" y="1612"/>
                </a:lnTo>
                <a:lnTo>
                  <a:pt x="11709" y="2489"/>
                </a:lnTo>
                <a:lnTo>
                  <a:pt x="11849" y="2082"/>
                </a:lnTo>
                <a:lnTo>
                  <a:pt x="12611" y="2882"/>
                </a:lnTo>
                <a:lnTo>
                  <a:pt x="12814" y="2286"/>
                </a:lnTo>
                <a:lnTo>
                  <a:pt x="13055" y="2806"/>
                </a:lnTo>
                <a:lnTo>
                  <a:pt x="13322" y="2070"/>
                </a:lnTo>
                <a:lnTo>
                  <a:pt x="13373" y="1930"/>
                </a:lnTo>
                <a:close/>
              </a:path>
              <a:path w="27940" h="17779">
                <a:moveTo>
                  <a:pt x="13843" y="1295"/>
                </a:moveTo>
                <a:lnTo>
                  <a:pt x="13474" y="1790"/>
                </a:lnTo>
                <a:lnTo>
                  <a:pt x="13271" y="2374"/>
                </a:lnTo>
                <a:lnTo>
                  <a:pt x="13639" y="1879"/>
                </a:lnTo>
                <a:lnTo>
                  <a:pt x="13741" y="1587"/>
                </a:lnTo>
                <a:lnTo>
                  <a:pt x="13843" y="1295"/>
                </a:lnTo>
                <a:close/>
              </a:path>
              <a:path w="27940" h="17779">
                <a:moveTo>
                  <a:pt x="15989" y="0"/>
                </a:moveTo>
                <a:lnTo>
                  <a:pt x="13322" y="3441"/>
                </a:lnTo>
                <a:lnTo>
                  <a:pt x="13106" y="4051"/>
                </a:lnTo>
                <a:lnTo>
                  <a:pt x="15506" y="1358"/>
                </a:lnTo>
                <a:lnTo>
                  <a:pt x="15989" y="0"/>
                </a:lnTo>
                <a:close/>
              </a:path>
              <a:path w="27940" h="17779">
                <a:moveTo>
                  <a:pt x="16510" y="3263"/>
                </a:moveTo>
                <a:lnTo>
                  <a:pt x="16344" y="3289"/>
                </a:lnTo>
                <a:lnTo>
                  <a:pt x="16306" y="4051"/>
                </a:lnTo>
                <a:lnTo>
                  <a:pt x="15760" y="5588"/>
                </a:lnTo>
                <a:lnTo>
                  <a:pt x="16471" y="4127"/>
                </a:lnTo>
                <a:lnTo>
                  <a:pt x="16510" y="3263"/>
                </a:lnTo>
                <a:close/>
              </a:path>
              <a:path w="27940" h="17779">
                <a:moveTo>
                  <a:pt x="18173" y="1676"/>
                </a:moveTo>
                <a:lnTo>
                  <a:pt x="16941" y="2324"/>
                </a:lnTo>
                <a:lnTo>
                  <a:pt x="16687" y="2286"/>
                </a:lnTo>
                <a:lnTo>
                  <a:pt x="16764" y="2095"/>
                </a:lnTo>
                <a:lnTo>
                  <a:pt x="16649" y="2273"/>
                </a:lnTo>
                <a:lnTo>
                  <a:pt x="16446" y="2247"/>
                </a:lnTo>
                <a:lnTo>
                  <a:pt x="16865" y="266"/>
                </a:lnTo>
                <a:lnTo>
                  <a:pt x="16383" y="1181"/>
                </a:lnTo>
                <a:lnTo>
                  <a:pt x="16383" y="2679"/>
                </a:lnTo>
                <a:lnTo>
                  <a:pt x="16383" y="1181"/>
                </a:lnTo>
                <a:lnTo>
                  <a:pt x="15862" y="2159"/>
                </a:lnTo>
                <a:lnTo>
                  <a:pt x="15709" y="2463"/>
                </a:lnTo>
                <a:lnTo>
                  <a:pt x="15582" y="2717"/>
                </a:lnTo>
                <a:lnTo>
                  <a:pt x="15811" y="2565"/>
                </a:lnTo>
                <a:lnTo>
                  <a:pt x="14325" y="4432"/>
                </a:lnTo>
                <a:lnTo>
                  <a:pt x="14071" y="5156"/>
                </a:lnTo>
                <a:lnTo>
                  <a:pt x="15735" y="3467"/>
                </a:lnTo>
                <a:lnTo>
                  <a:pt x="15938" y="2895"/>
                </a:lnTo>
                <a:lnTo>
                  <a:pt x="16052" y="3187"/>
                </a:lnTo>
                <a:lnTo>
                  <a:pt x="15684" y="3771"/>
                </a:lnTo>
                <a:lnTo>
                  <a:pt x="15417" y="4546"/>
                </a:lnTo>
                <a:lnTo>
                  <a:pt x="16129" y="3403"/>
                </a:lnTo>
                <a:lnTo>
                  <a:pt x="16192" y="3530"/>
                </a:lnTo>
                <a:lnTo>
                  <a:pt x="16256" y="3213"/>
                </a:lnTo>
                <a:lnTo>
                  <a:pt x="16510" y="2806"/>
                </a:lnTo>
                <a:lnTo>
                  <a:pt x="17500" y="3594"/>
                </a:lnTo>
                <a:lnTo>
                  <a:pt x="17805" y="2730"/>
                </a:lnTo>
                <a:lnTo>
                  <a:pt x="18173" y="1676"/>
                </a:lnTo>
                <a:close/>
              </a:path>
              <a:path w="27940" h="17779">
                <a:moveTo>
                  <a:pt x="18237" y="2476"/>
                </a:moveTo>
                <a:lnTo>
                  <a:pt x="17792" y="3035"/>
                </a:lnTo>
                <a:lnTo>
                  <a:pt x="17691" y="3340"/>
                </a:lnTo>
                <a:lnTo>
                  <a:pt x="17551" y="3708"/>
                </a:lnTo>
                <a:lnTo>
                  <a:pt x="17995" y="3149"/>
                </a:lnTo>
                <a:lnTo>
                  <a:pt x="18097" y="2857"/>
                </a:lnTo>
                <a:lnTo>
                  <a:pt x="18237" y="2476"/>
                </a:lnTo>
                <a:close/>
              </a:path>
              <a:path w="27940" h="17779">
                <a:moveTo>
                  <a:pt x="19240" y="3187"/>
                </a:moveTo>
                <a:lnTo>
                  <a:pt x="18961" y="3581"/>
                </a:lnTo>
                <a:lnTo>
                  <a:pt x="18859" y="3860"/>
                </a:lnTo>
                <a:lnTo>
                  <a:pt x="18808" y="4013"/>
                </a:lnTo>
                <a:lnTo>
                  <a:pt x="19088" y="3606"/>
                </a:lnTo>
                <a:lnTo>
                  <a:pt x="19189" y="3340"/>
                </a:lnTo>
                <a:lnTo>
                  <a:pt x="19240" y="3187"/>
                </a:lnTo>
                <a:close/>
              </a:path>
              <a:path w="27940" h="17779">
                <a:moveTo>
                  <a:pt x="19405" y="11899"/>
                </a:moveTo>
                <a:lnTo>
                  <a:pt x="19138" y="11823"/>
                </a:lnTo>
                <a:lnTo>
                  <a:pt x="19075" y="12306"/>
                </a:lnTo>
                <a:lnTo>
                  <a:pt x="19304" y="12242"/>
                </a:lnTo>
                <a:lnTo>
                  <a:pt x="19405" y="11899"/>
                </a:lnTo>
                <a:close/>
              </a:path>
              <a:path w="27940" h="17779">
                <a:moveTo>
                  <a:pt x="19431" y="9093"/>
                </a:moveTo>
                <a:lnTo>
                  <a:pt x="17957" y="11125"/>
                </a:lnTo>
                <a:lnTo>
                  <a:pt x="17983" y="11379"/>
                </a:lnTo>
                <a:lnTo>
                  <a:pt x="18097" y="11696"/>
                </a:lnTo>
                <a:lnTo>
                  <a:pt x="18338" y="11595"/>
                </a:lnTo>
                <a:lnTo>
                  <a:pt x="19138" y="11823"/>
                </a:lnTo>
                <a:lnTo>
                  <a:pt x="19164" y="11595"/>
                </a:lnTo>
                <a:lnTo>
                  <a:pt x="19431" y="9093"/>
                </a:lnTo>
                <a:close/>
              </a:path>
              <a:path w="27940" h="17779">
                <a:moveTo>
                  <a:pt x="19570" y="15252"/>
                </a:moveTo>
                <a:lnTo>
                  <a:pt x="19392" y="15341"/>
                </a:lnTo>
                <a:lnTo>
                  <a:pt x="18923" y="15392"/>
                </a:lnTo>
                <a:lnTo>
                  <a:pt x="19253" y="16129"/>
                </a:lnTo>
                <a:lnTo>
                  <a:pt x="19519" y="15392"/>
                </a:lnTo>
                <a:lnTo>
                  <a:pt x="19570" y="15252"/>
                </a:lnTo>
                <a:close/>
              </a:path>
              <a:path w="27940" h="17779">
                <a:moveTo>
                  <a:pt x="19913" y="11798"/>
                </a:moveTo>
                <a:lnTo>
                  <a:pt x="19697" y="11823"/>
                </a:lnTo>
                <a:lnTo>
                  <a:pt x="19799" y="12077"/>
                </a:lnTo>
                <a:lnTo>
                  <a:pt x="19913" y="11798"/>
                </a:lnTo>
                <a:close/>
              </a:path>
              <a:path w="27940" h="17779">
                <a:moveTo>
                  <a:pt x="20612" y="7772"/>
                </a:moveTo>
                <a:lnTo>
                  <a:pt x="20332" y="8166"/>
                </a:lnTo>
                <a:lnTo>
                  <a:pt x="20231" y="8445"/>
                </a:lnTo>
                <a:lnTo>
                  <a:pt x="20180" y="8597"/>
                </a:lnTo>
                <a:lnTo>
                  <a:pt x="20459" y="8191"/>
                </a:lnTo>
                <a:lnTo>
                  <a:pt x="20561" y="7924"/>
                </a:lnTo>
                <a:lnTo>
                  <a:pt x="20612" y="7772"/>
                </a:lnTo>
                <a:close/>
              </a:path>
              <a:path w="27940" h="17779">
                <a:moveTo>
                  <a:pt x="20675" y="12687"/>
                </a:moveTo>
                <a:lnTo>
                  <a:pt x="20053" y="12369"/>
                </a:lnTo>
                <a:lnTo>
                  <a:pt x="19799" y="12077"/>
                </a:lnTo>
                <a:lnTo>
                  <a:pt x="19329" y="12230"/>
                </a:lnTo>
                <a:lnTo>
                  <a:pt x="18757" y="14605"/>
                </a:lnTo>
                <a:lnTo>
                  <a:pt x="20675" y="12687"/>
                </a:lnTo>
                <a:close/>
              </a:path>
              <a:path w="27940" h="17779">
                <a:moveTo>
                  <a:pt x="20751" y="13119"/>
                </a:moveTo>
                <a:lnTo>
                  <a:pt x="20472" y="13512"/>
                </a:lnTo>
                <a:lnTo>
                  <a:pt x="20370" y="13792"/>
                </a:lnTo>
                <a:lnTo>
                  <a:pt x="20320" y="13944"/>
                </a:lnTo>
                <a:lnTo>
                  <a:pt x="20612" y="13538"/>
                </a:lnTo>
                <a:lnTo>
                  <a:pt x="20701" y="13271"/>
                </a:lnTo>
                <a:lnTo>
                  <a:pt x="20751" y="13119"/>
                </a:lnTo>
                <a:close/>
              </a:path>
              <a:path w="27940" h="17779">
                <a:moveTo>
                  <a:pt x="21170" y="7848"/>
                </a:moveTo>
                <a:lnTo>
                  <a:pt x="20802" y="8343"/>
                </a:lnTo>
                <a:lnTo>
                  <a:pt x="20599" y="8928"/>
                </a:lnTo>
                <a:lnTo>
                  <a:pt x="20967" y="8432"/>
                </a:lnTo>
                <a:lnTo>
                  <a:pt x="21069" y="8140"/>
                </a:lnTo>
                <a:lnTo>
                  <a:pt x="21170" y="7848"/>
                </a:lnTo>
                <a:close/>
              </a:path>
              <a:path w="27940" h="17779">
                <a:moveTo>
                  <a:pt x="21437" y="6299"/>
                </a:moveTo>
                <a:lnTo>
                  <a:pt x="20561" y="5283"/>
                </a:lnTo>
                <a:lnTo>
                  <a:pt x="19227" y="4686"/>
                </a:lnTo>
                <a:lnTo>
                  <a:pt x="18542" y="4102"/>
                </a:lnTo>
                <a:lnTo>
                  <a:pt x="18961" y="3581"/>
                </a:lnTo>
                <a:lnTo>
                  <a:pt x="19062" y="3289"/>
                </a:lnTo>
                <a:lnTo>
                  <a:pt x="19202" y="2908"/>
                </a:lnTo>
                <a:lnTo>
                  <a:pt x="18757" y="3467"/>
                </a:lnTo>
                <a:lnTo>
                  <a:pt x="18643" y="3771"/>
                </a:lnTo>
                <a:lnTo>
                  <a:pt x="18529" y="4089"/>
                </a:lnTo>
                <a:lnTo>
                  <a:pt x="18008" y="3619"/>
                </a:lnTo>
                <a:lnTo>
                  <a:pt x="16471" y="4127"/>
                </a:lnTo>
                <a:lnTo>
                  <a:pt x="17487" y="4635"/>
                </a:lnTo>
                <a:lnTo>
                  <a:pt x="18846" y="5181"/>
                </a:lnTo>
                <a:lnTo>
                  <a:pt x="20434" y="5880"/>
                </a:lnTo>
                <a:lnTo>
                  <a:pt x="20878" y="7340"/>
                </a:lnTo>
                <a:lnTo>
                  <a:pt x="21437" y="6299"/>
                </a:lnTo>
                <a:close/>
              </a:path>
              <a:path w="27940" h="17779">
                <a:moveTo>
                  <a:pt x="21577" y="3302"/>
                </a:moveTo>
                <a:lnTo>
                  <a:pt x="21132" y="3860"/>
                </a:lnTo>
                <a:lnTo>
                  <a:pt x="21018" y="4165"/>
                </a:lnTo>
                <a:lnTo>
                  <a:pt x="20891" y="4533"/>
                </a:lnTo>
                <a:lnTo>
                  <a:pt x="21336" y="3987"/>
                </a:lnTo>
                <a:lnTo>
                  <a:pt x="21437" y="3683"/>
                </a:lnTo>
                <a:lnTo>
                  <a:pt x="21577" y="3302"/>
                </a:lnTo>
                <a:close/>
              </a:path>
              <a:path w="27940" h="17779">
                <a:moveTo>
                  <a:pt x="21717" y="3467"/>
                </a:moveTo>
                <a:lnTo>
                  <a:pt x="21348" y="3962"/>
                </a:lnTo>
                <a:lnTo>
                  <a:pt x="21145" y="4546"/>
                </a:lnTo>
                <a:lnTo>
                  <a:pt x="21513" y="4051"/>
                </a:lnTo>
                <a:lnTo>
                  <a:pt x="21615" y="3759"/>
                </a:lnTo>
                <a:lnTo>
                  <a:pt x="21717" y="3467"/>
                </a:lnTo>
                <a:close/>
              </a:path>
              <a:path w="27940" h="17779">
                <a:moveTo>
                  <a:pt x="21932" y="5715"/>
                </a:moveTo>
                <a:lnTo>
                  <a:pt x="21653" y="6108"/>
                </a:lnTo>
                <a:lnTo>
                  <a:pt x="21551" y="6388"/>
                </a:lnTo>
                <a:lnTo>
                  <a:pt x="21501" y="6540"/>
                </a:lnTo>
                <a:lnTo>
                  <a:pt x="21780" y="6134"/>
                </a:lnTo>
                <a:lnTo>
                  <a:pt x="21882" y="5867"/>
                </a:lnTo>
                <a:lnTo>
                  <a:pt x="21932" y="5715"/>
                </a:lnTo>
                <a:close/>
              </a:path>
              <a:path w="27940" h="17779">
                <a:moveTo>
                  <a:pt x="23406" y="16014"/>
                </a:moveTo>
                <a:lnTo>
                  <a:pt x="22974" y="16573"/>
                </a:lnTo>
                <a:lnTo>
                  <a:pt x="22860" y="16878"/>
                </a:lnTo>
                <a:lnTo>
                  <a:pt x="22733" y="17259"/>
                </a:lnTo>
                <a:lnTo>
                  <a:pt x="23177" y="16700"/>
                </a:lnTo>
                <a:lnTo>
                  <a:pt x="23279" y="16395"/>
                </a:lnTo>
                <a:lnTo>
                  <a:pt x="23406" y="16014"/>
                </a:lnTo>
                <a:close/>
              </a:path>
              <a:path w="27940" h="17779">
                <a:moveTo>
                  <a:pt x="23406" y="13754"/>
                </a:moveTo>
                <a:lnTo>
                  <a:pt x="23037" y="13652"/>
                </a:lnTo>
                <a:lnTo>
                  <a:pt x="23063" y="13347"/>
                </a:lnTo>
                <a:lnTo>
                  <a:pt x="22872" y="13576"/>
                </a:lnTo>
                <a:lnTo>
                  <a:pt x="22136" y="13246"/>
                </a:lnTo>
                <a:lnTo>
                  <a:pt x="21793" y="11734"/>
                </a:lnTo>
                <a:lnTo>
                  <a:pt x="20878" y="11404"/>
                </a:lnTo>
                <a:lnTo>
                  <a:pt x="20866" y="11125"/>
                </a:lnTo>
                <a:lnTo>
                  <a:pt x="21640" y="9537"/>
                </a:lnTo>
                <a:lnTo>
                  <a:pt x="21551" y="8458"/>
                </a:lnTo>
                <a:lnTo>
                  <a:pt x="21399" y="7759"/>
                </a:lnTo>
                <a:lnTo>
                  <a:pt x="21971" y="6565"/>
                </a:lnTo>
                <a:lnTo>
                  <a:pt x="22009" y="6045"/>
                </a:lnTo>
                <a:lnTo>
                  <a:pt x="22148" y="5638"/>
                </a:lnTo>
                <a:lnTo>
                  <a:pt x="21780" y="6134"/>
                </a:lnTo>
                <a:lnTo>
                  <a:pt x="21577" y="6718"/>
                </a:lnTo>
                <a:lnTo>
                  <a:pt x="21831" y="6362"/>
                </a:lnTo>
                <a:lnTo>
                  <a:pt x="21374" y="7658"/>
                </a:lnTo>
                <a:lnTo>
                  <a:pt x="21310" y="7302"/>
                </a:lnTo>
                <a:lnTo>
                  <a:pt x="20866" y="10439"/>
                </a:lnTo>
                <a:lnTo>
                  <a:pt x="20866" y="10236"/>
                </a:lnTo>
                <a:lnTo>
                  <a:pt x="20256" y="10858"/>
                </a:lnTo>
                <a:lnTo>
                  <a:pt x="19913" y="11798"/>
                </a:lnTo>
                <a:lnTo>
                  <a:pt x="20358" y="11734"/>
                </a:lnTo>
                <a:lnTo>
                  <a:pt x="21094" y="12230"/>
                </a:lnTo>
                <a:lnTo>
                  <a:pt x="21323" y="12750"/>
                </a:lnTo>
                <a:lnTo>
                  <a:pt x="21615" y="12979"/>
                </a:lnTo>
                <a:lnTo>
                  <a:pt x="20345" y="13944"/>
                </a:lnTo>
                <a:lnTo>
                  <a:pt x="21297" y="13970"/>
                </a:lnTo>
                <a:lnTo>
                  <a:pt x="21374" y="14198"/>
                </a:lnTo>
                <a:lnTo>
                  <a:pt x="21704" y="14414"/>
                </a:lnTo>
                <a:lnTo>
                  <a:pt x="22174" y="14274"/>
                </a:lnTo>
                <a:lnTo>
                  <a:pt x="22174" y="14401"/>
                </a:lnTo>
                <a:lnTo>
                  <a:pt x="21463" y="15252"/>
                </a:lnTo>
                <a:lnTo>
                  <a:pt x="21551" y="14973"/>
                </a:lnTo>
                <a:lnTo>
                  <a:pt x="21170" y="16052"/>
                </a:lnTo>
                <a:lnTo>
                  <a:pt x="22237" y="14998"/>
                </a:lnTo>
                <a:lnTo>
                  <a:pt x="22275" y="15278"/>
                </a:lnTo>
                <a:lnTo>
                  <a:pt x="23025" y="14274"/>
                </a:lnTo>
                <a:lnTo>
                  <a:pt x="23406" y="13754"/>
                </a:lnTo>
                <a:close/>
              </a:path>
              <a:path w="27940" h="17779">
                <a:moveTo>
                  <a:pt x="23507" y="11023"/>
                </a:moveTo>
                <a:lnTo>
                  <a:pt x="23279" y="11150"/>
                </a:lnTo>
                <a:lnTo>
                  <a:pt x="23291" y="10223"/>
                </a:lnTo>
                <a:lnTo>
                  <a:pt x="22860" y="10375"/>
                </a:lnTo>
                <a:lnTo>
                  <a:pt x="22593" y="10147"/>
                </a:lnTo>
                <a:lnTo>
                  <a:pt x="22428" y="9994"/>
                </a:lnTo>
                <a:lnTo>
                  <a:pt x="21678" y="8636"/>
                </a:lnTo>
                <a:lnTo>
                  <a:pt x="21818" y="9169"/>
                </a:lnTo>
                <a:lnTo>
                  <a:pt x="22098" y="10198"/>
                </a:lnTo>
                <a:lnTo>
                  <a:pt x="22948" y="10744"/>
                </a:lnTo>
                <a:lnTo>
                  <a:pt x="23114" y="11023"/>
                </a:lnTo>
                <a:lnTo>
                  <a:pt x="22910" y="12484"/>
                </a:lnTo>
                <a:lnTo>
                  <a:pt x="23444" y="11176"/>
                </a:lnTo>
                <a:lnTo>
                  <a:pt x="23507" y="11023"/>
                </a:lnTo>
                <a:close/>
              </a:path>
              <a:path w="27940" h="17779">
                <a:moveTo>
                  <a:pt x="23660" y="14135"/>
                </a:moveTo>
                <a:lnTo>
                  <a:pt x="23215" y="14693"/>
                </a:lnTo>
                <a:lnTo>
                  <a:pt x="23114" y="14998"/>
                </a:lnTo>
                <a:lnTo>
                  <a:pt x="22567" y="15417"/>
                </a:lnTo>
                <a:lnTo>
                  <a:pt x="21996" y="15798"/>
                </a:lnTo>
                <a:lnTo>
                  <a:pt x="22644" y="16294"/>
                </a:lnTo>
                <a:lnTo>
                  <a:pt x="22898" y="15570"/>
                </a:lnTo>
                <a:lnTo>
                  <a:pt x="22974" y="15367"/>
                </a:lnTo>
                <a:lnTo>
                  <a:pt x="23418" y="14820"/>
                </a:lnTo>
                <a:lnTo>
                  <a:pt x="23520" y="14516"/>
                </a:lnTo>
                <a:lnTo>
                  <a:pt x="23660" y="14135"/>
                </a:lnTo>
                <a:close/>
              </a:path>
              <a:path w="27940" h="17779">
                <a:moveTo>
                  <a:pt x="23787" y="11163"/>
                </a:moveTo>
                <a:lnTo>
                  <a:pt x="23507" y="11557"/>
                </a:lnTo>
                <a:lnTo>
                  <a:pt x="23406" y="11836"/>
                </a:lnTo>
                <a:lnTo>
                  <a:pt x="23355" y="11988"/>
                </a:lnTo>
                <a:lnTo>
                  <a:pt x="23634" y="11582"/>
                </a:lnTo>
                <a:lnTo>
                  <a:pt x="23736" y="11315"/>
                </a:lnTo>
                <a:lnTo>
                  <a:pt x="23787" y="11163"/>
                </a:lnTo>
                <a:close/>
              </a:path>
              <a:path w="27940" h="17779">
                <a:moveTo>
                  <a:pt x="23863" y="10528"/>
                </a:moveTo>
                <a:lnTo>
                  <a:pt x="23583" y="10922"/>
                </a:lnTo>
                <a:lnTo>
                  <a:pt x="23482" y="11188"/>
                </a:lnTo>
                <a:lnTo>
                  <a:pt x="23431" y="11353"/>
                </a:lnTo>
                <a:lnTo>
                  <a:pt x="23710" y="10947"/>
                </a:lnTo>
                <a:lnTo>
                  <a:pt x="23812" y="10680"/>
                </a:lnTo>
                <a:lnTo>
                  <a:pt x="23863" y="10528"/>
                </a:lnTo>
                <a:close/>
              </a:path>
              <a:path w="27940" h="17779">
                <a:moveTo>
                  <a:pt x="24053" y="8877"/>
                </a:moveTo>
                <a:lnTo>
                  <a:pt x="23901" y="8369"/>
                </a:lnTo>
                <a:lnTo>
                  <a:pt x="23876" y="8242"/>
                </a:lnTo>
                <a:lnTo>
                  <a:pt x="23406" y="7835"/>
                </a:lnTo>
                <a:lnTo>
                  <a:pt x="23190" y="7924"/>
                </a:lnTo>
                <a:lnTo>
                  <a:pt x="22580" y="5702"/>
                </a:lnTo>
                <a:lnTo>
                  <a:pt x="21971" y="6565"/>
                </a:lnTo>
                <a:lnTo>
                  <a:pt x="21805" y="7950"/>
                </a:lnTo>
                <a:lnTo>
                  <a:pt x="22898" y="7264"/>
                </a:lnTo>
                <a:lnTo>
                  <a:pt x="23063" y="7708"/>
                </a:lnTo>
                <a:lnTo>
                  <a:pt x="23139" y="7950"/>
                </a:lnTo>
                <a:lnTo>
                  <a:pt x="22707" y="9626"/>
                </a:lnTo>
                <a:lnTo>
                  <a:pt x="23685" y="8369"/>
                </a:lnTo>
                <a:lnTo>
                  <a:pt x="24003" y="8826"/>
                </a:lnTo>
                <a:close/>
              </a:path>
              <a:path w="27940" h="17779">
                <a:moveTo>
                  <a:pt x="24193" y="13982"/>
                </a:moveTo>
                <a:lnTo>
                  <a:pt x="23914" y="14376"/>
                </a:lnTo>
                <a:lnTo>
                  <a:pt x="23812" y="14655"/>
                </a:lnTo>
                <a:lnTo>
                  <a:pt x="23761" y="14808"/>
                </a:lnTo>
                <a:lnTo>
                  <a:pt x="24041" y="14401"/>
                </a:lnTo>
                <a:lnTo>
                  <a:pt x="24142" y="14135"/>
                </a:lnTo>
                <a:lnTo>
                  <a:pt x="24193" y="13982"/>
                </a:lnTo>
                <a:close/>
              </a:path>
              <a:path w="27940" h="17779">
                <a:moveTo>
                  <a:pt x="24295" y="11772"/>
                </a:moveTo>
                <a:lnTo>
                  <a:pt x="23850" y="12331"/>
                </a:lnTo>
                <a:lnTo>
                  <a:pt x="23749" y="12623"/>
                </a:lnTo>
                <a:lnTo>
                  <a:pt x="23609" y="13004"/>
                </a:lnTo>
                <a:lnTo>
                  <a:pt x="24053" y="12446"/>
                </a:lnTo>
                <a:lnTo>
                  <a:pt x="24155" y="12153"/>
                </a:lnTo>
                <a:lnTo>
                  <a:pt x="24295" y="11772"/>
                </a:lnTo>
                <a:close/>
              </a:path>
              <a:path w="27940" h="17779">
                <a:moveTo>
                  <a:pt x="24472" y="10325"/>
                </a:moveTo>
                <a:lnTo>
                  <a:pt x="23609" y="11912"/>
                </a:lnTo>
                <a:lnTo>
                  <a:pt x="23495" y="12230"/>
                </a:lnTo>
                <a:lnTo>
                  <a:pt x="24066" y="11455"/>
                </a:lnTo>
                <a:lnTo>
                  <a:pt x="24472" y="10325"/>
                </a:lnTo>
                <a:close/>
              </a:path>
              <a:path w="27940" h="17779">
                <a:moveTo>
                  <a:pt x="24511" y="11976"/>
                </a:moveTo>
                <a:lnTo>
                  <a:pt x="24142" y="12471"/>
                </a:lnTo>
                <a:lnTo>
                  <a:pt x="23939" y="13055"/>
                </a:lnTo>
                <a:lnTo>
                  <a:pt x="24307" y="12560"/>
                </a:lnTo>
                <a:lnTo>
                  <a:pt x="24409" y="12268"/>
                </a:lnTo>
                <a:lnTo>
                  <a:pt x="24511" y="11976"/>
                </a:lnTo>
                <a:close/>
              </a:path>
              <a:path w="27940" h="17779">
                <a:moveTo>
                  <a:pt x="24549" y="9283"/>
                </a:moveTo>
                <a:lnTo>
                  <a:pt x="24053" y="8877"/>
                </a:lnTo>
                <a:lnTo>
                  <a:pt x="24218" y="9398"/>
                </a:lnTo>
                <a:lnTo>
                  <a:pt x="24549" y="9283"/>
                </a:lnTo>
                <a:close/>
              </a:path>
              <a:path w="27940" h="17779">
                <a:moveTo>
                  <a:pt x="24866" y="14947"/>
                </a:moveTo>
                <a:lnTo>
                  <a:pt x="24688" y="15036"/>
                </a:lnTo>
                <a:lnTo>
                  <a:pt x="24218" y="15087"/>
                </a:lnTo>
                <a:lnTo>
                  <a:pt x="24549" y="15824"/>
                </a:lnTo>
                <a:lnTo>
                  <a:pt x="24815" y="15087"/>
                </a:lnTo>
                <a:lnTo>
                  <a:pt x="24866" y="14947"/>
                </a:lnTo>
                <a:close/>
              </a:path>
              <a:path w="27940" h="17779">
                <a:moveTo>
                  <a:pt x="24942" y="9156"/>
                </a:moveTo>
                <a:lnTo>
                  <a:pt x="24549" y="9283"/>
                </a:lnTo>
                <a:lnTo>
                  <a:pt x="24815" y="9512"/>
                </a:lnTo>
                <a:lnTo>
                  <a:pt x="24942" y="9156"/>
                </a:lnTo>
                <a:close/>
              </a:path>
              <a:path w="27940" h="17779">
                <a:moveTo>
                  <a:pt x="25146" y="9118"/>
                </a:moveTo>
                <a:lnTo>
                  <a:pt x="24866" y="9512"/>
                </a:lnTo>
                <a:lnTo>
                  <a:pt x="24765" y="9791"/>
                </a:lnTo>
                <a:lnTo>
                  <a:pt x="24714" y="9944"/>
                </a:lnTo>
                <a:lnTo>
                  <a:pt x="24993" y="9537"/>
                </a:lnTo>
                <a:lnTo>
                  <a:pt x="25095" y="9271"/>
                </a:lnTo>
                <a:lnTo>
                  <a:pt x="25146" y="9118"/>
                </a:lnTo>
                <a:close/>
              </a:path>
              <a:path w="27940" h="17779">
                <a:moveTo>
                  <a:pt x="25692" y="10020"/>
                </a:moveTo>
                <a:lnTo>
                  <a:pt x="25412" y="10414"/>
                </a:lnTo>
                <a:lnTo>
                  <a:pt x="25514" y="10121"/>
                </a:lnTo>
                <a:lnTo>
                  <a:pt x="25679" y="9652"/>
                </a:lnTo>
                <a:lnTo>
                  <a:pt x="25069" y="9906"/>
                </a:lnTo>
                <a:lnTo>
                  <a:pt x="24396" y="10147"/>
                </a:lnTo>
                <a:lnTo>
                  <a:pt x="25285" y="10756"/>
                </a:lnTo>
                <a:lnTo>
                  <a:pt x="25539" y="10439"/>
                </a:lnTo>
                <a:lnTo>
                  <a:pt x="25641" y="10172"/>
                </a:lnTo>
                <a:lnTo>
                  <a:pt x="25692" y="10020"/>
                </a:lnTo>
                <a:close/>
              </a:path>
              <a:path w="27940" h="17779">
                <a:moveTo>
                  <a:pt x="25831" y="10756"/>
                </a:moveTo>
                <a:lnTo>
                  <a:pt x="25679" y="10845"/>
                </a:lnTo>
                <a:lnTo>
                  <a:pt x="25184" y="10896"/>
                </a:lnTo>
                <a:lnTo>
                  <a:pt x="25514" y="11633"/>
                </a:lnTo>
                <a:lnTo>
                  <a:pt x="25781" y="10896"/>
                </a:lnTo>
                <a:lnTo>
                  <a:pt x="25831" y="10756"/>
                </a:lnTo>
                <a:close/>
              </a:path>
              <a:path w="27940" h="17779">
                <a:moveTo>
                  <a:pt x="26301" y="12268"/>
                </a:moveTo>
                <a:lnTo>
                  <a:pt x="26022" y="12661"/>
                </a:lnTo>
                <a:lnTo>
                  <a:pt x="25920" y="12941"/>
                </a:lnTo>
                <a:lnTo>
                  <a:pt x="25869" y="13093"/>
                </a:lnTo>
                <a:lnTo>
                  <a:pt x="26149" y="12687"/>
                </a:lnTo>
                <a:lnTo>
                  <a:pt x="26250" y="12420"/>
                </a:lnTo>
                <a:lnTo>
                  <a:pt x="26301" y="12268"/>
                </a:lnTo>
                <a:close/>
              </a:path>
              <a:path w="27940" h="17779">
                <a:moveTo>
                  <a:pt x="27368" y="7086"/>
                </a:moveTo>
                <a:lnTo>
                  <a:pt x="26758" y="7340"/>
                </a:lnTo>
                <a:lnTo>
                  <a:pt x="26504" y="7442"/>
                </a:lnTo>
                <a:lnTo>
                  <a:pt x="26771" y="6705"/>
                </a:lnTo>
                <a:lnTo>
                  <a:pt x="26949" y="6210"/>
                </a:lnTo>
                <a:lnTo>
                  <a:pt x="26289" y="6477"/>
                </a:lnTo>
                <a:lnTo>
                  <a:pt x="25895" y="6489"/>
                </a:lnTo>
                <a:lnTo>
                  <a:pt x="26162" y="6057"/>
                </a:lnTo>
                <a:lnTo>
                  <a:pt x="26263" y="5829"/>
                </a:lnTo>
                <a:lnTo>
                  <a:pt x="26504" y="5308"/>
                </a:lnTo>
                <a:lnTo>
                  <a:pt x="26212" y="5422"/>
                </a:lnTo>
                <a:lnTo>
                  <a:pt x="26276" y="5257"/>
                </a:lnTo>
                <a:lnTo>
                  <a:pt x="25615" y="5524"/>
                </a:lnTo>
                <a:lnTo>
                  <a:pt x="25349" y="5524"/>
                </a:lnTo>
                <a:lnTo>
                  <a:pt x="25438" y="5283"/>
                </a:lnTo>
                <a:lnTo>
                  <a:pt x="25260" y="5524"/>
                </a:lnTo>
                <a:lnTo>
                  <a:pt x="24879" y="5524"/>
                </a:lnTo>
                <a:lnTo>
                  <a:pt x="25082" y="5892"/>
                </a:lnTo>
                <a:lnTo>
                  <a:pt x="25006" y="6108"/>
                </a:lnTo>
                <a:lnTo>
                  <a:pt x="25107" y="5956"/>
                </a:lnTo>
                <a:lnTo>
                  <a:pt x="25679" y="6934"/>
                </a:lnTo>
                <a:lnTo>
                  <a:pt x="25730" y="6781"/>
                </a:lnTo>
                <a:lnTo>
                  <a:pt x="26162" y="7556"/>
                </a:lnTo>
                <a:lnTo>
                  <a:pt x="26238" y="7696"/>
                </a:lnTo>
                <a:lnTo>
                  <a:pt x="26352" y="7886"/>
                </a:lnTo>
                <a:lnTo>
                  <a:pt x="26974" y="8191"/>
                </a:lnTo>
                <a:lnTo>
                  <a:pt x="27203" y="7556"/>
                </a:lnTo>
                <a:lnTo>
                  <a:pt x="27368" y="7086"/>
                </a:lnTo>
                <a:close/>
              </a:path>
              <a:path w="27940" h="17779">
                <a:moveTo>
                  <a:pt x="27673" y="7988"/>
                </a:moveTo>
                <a:lnTo>
                  <a:pt x="27457" y="8610"/>
                </a:lnTo>
                <a:lnTo>
                  <a:pt x="27546" y="8369"/>
                </a:lnTo>
                <a:lnTo>
                  <a:pt x="27673" y="7988"/>
                </a:lnTo>
                <a:close/>
              </a:path>
              <a:path w="27940" h="17779">
                <a:moveTo>
                  <a:pt x="27724" y="8953"/>
                </a:moveTo>
                <a:lnTo>
                  <a:pt x="27571" y="9042"/>
                </a:lnTo>
                <a:lnTo>
                  <a:pt x="27076" y="9093"/>
                </a:lnTo>
                <a:lnTo>
                  <a:pt x="27406" y="9829"/>
                </a:lnTo>
                <a:lnTo>
                  <a:pt x="27673" y="9093"/>
                </a:lnTo>
                <a:lnTo>
                  <a:pt x="27724" y="8953"/>
                </a:lnTo>
                <a:close/>
              </a:path>
              <a:path w="27940" h="17779">
                <a:moveTo>
                  <a:pt x="27876" y="7023"/>
                </a:moveTo>
                <a:lnTo>
                  <a:pt x="26797" y="8699"/>
                </a:lnTo>
                <a:lnTo>
                  <a:pt x="26530" y="9474"/>
                </a:lnTo>
                <a:lnTo>
                  <a:pt x="27609" y="7759"/>
                </a:lnTo>
                <a:lnTo>
                  <a:pt x="27876" y="7023"/>
                </a:lnTo>
                <a:close/>
              </a:path>
            </a:pathLst>
          </a:custGeom>
          <a:solidFill>
            <a:srgbClr val="B88F51"/>
          </a:solidFill>
        </p:spPr>
        <p:txBody>
          <a:bodyPr wrap="square" lIns="0" tIns="0" rIns="0" bIns="0" rtlCol="0"/>
          <a:lstStyle/>
          <a:p>
            <a:endParaRPr sz="2511"/>
          </a:p>
        </p:txBody>
      </p:sp>
      <p:sp>
        <p:nvSpPr>
          <p:cNvPr id="255" name="bg object 255"/>
          <p:cNvSpPr/>
          <p:nvPr/>
        </p:nvSpPr>
        <p:spPr>
          <a:xfrm>
            <a:off x="8039942" y="376348"/>
            <a:ext cx="47228" cy="22622"/>
          </a:xfrm>
          <a:custGeom>
            <a:avLst/>
            <a:gdLst/>
            <a:ahLst/>
            <a:cxnLst/>
            <a:rect l="l" t="t" r="r" b="b"/>
            <a:pathLst>
              <a:path w="75565" h="36195">
                <a:moveTo>
                  <a:pt x="571" y="24244"/>
                </a:moveTo>
                <a:lnTo>
                  <a:pt x="419" y="24384"/>
                </a:lnTo>
                <a:lnTo>
                  <a:pt x="0" y="24676"/>
                </a:lnTo>
                <a:lnTo>
                  <a:pt x="254" y="25069"/>
                </a:lnTo>
                <a:lnTo>
                  <a:pt x="495" y="24447"/>
                </a:lnTo>
                <a:lnTo>
                  <a:pt x="571" y="24244"/>
                </a:lnTo>
                <a:close/>
              </a:path>
              <a:path w="75565" h="36195">
                <a:moveTo>
                  <a:pt x="1676" y="24536"/>
                </a:moveTo>
                <a:lnTo>
                  <a:pt x="1308" y="25120"/>
                </a:lnTo>
                <a:lnTo>
                  <a:pt x="1193" y="25412"/>
                </a:lnTo>
                <a:lnTo>
                  <a:pt x="1041" y="25781"/>
                </a:lnTo>
                <a:lnTo>
                  <a:pt x="1422" y="25196"/>
                </a:lnTo>
                <a:lnTo>
                  <a:pt x="1536" y="24904"/>
                </a:lnTo>
                <a:lnTo>
                  <a:pt x="1676" y="24536"/>
                </a:lnTo>
                <a:close/>
              </a:path>
              <a:path w="75565" h="36195">
                <a:moveTo>
                  <a:pt x="1803" y="23710"/>
                </a:moveTo>
                <a:lnTo>
                  <a:pt x="990" y="25323"/>
                </a:lnTo>
                <a:lnTo>
                  <a:pt x="876" y="25641"/>
                </a:lnTo>
                <a:lnTo>
                  <a:pt x="1358" y="24828"/>
                </a:lnTo>
                <a:lnTo>
                  <a:pt x="1803" y="23710"/>
                </a:lnTo>
                <a:close/>
              </a:path>
              <a:path w="75565" h="36195">
                <a:moveTo>
                  <a:pt x="3073" y="27381"/>
                </a:moveTo>
                <a:lnTo>
                  <a:pt x="2819" y="27800"/>
                </a:lnTo>
                <a:lnTo>
                  <a:pt x="2717" y="28067"/>
                </a:lnTo>
                <a:lnTo>
                  <a:pt x="2654" y="28219"/>
                </a:lnTo>
                <a:lnTo>
                  <a:pt x="2908" y="27800"/>
                </a:lnTo>
                <a:lnTo>
                  <a:pt x="3009" y="27533"/>
                </a:lnTo>
                <a:lnTo>
                  <a:pt x="3073" y="27381"/>
                </a:lnTo>
                <a:close/>
              </a:path>
              <a:path w="75565" h="36195">
                <a:moveTo>
                  <a:pt x="3746" y="26365"/>
                </a:moveTo>
                <a:lnTo>
                  <a:pt x="2781" y="28105"/>
                </a:lnTo>
                <a:lnTo>
                  <a:pt x="2489" y="28867"/>
                </a:lnTo>
                <a:lnTo>
                  <a:pt x="2971" y="27990"/>
                </a:lnTo>
                <a:lnTo>
                  <a:pt x="3225" y="28371"/>
                </a:lnTo>
                <a:lnTo>
                  <a:pt x="3467" y="27749"/>
                </a:lnTo>
                <a:lnTo>
                  <a:pt x="3543" y="27546"/>
                </a:lnTo>
                <a:lnTo>
                  <a:pt x="3390" y="27686"/>
                </a:lnTo>
                <a:lnTo>
                  <a:pt x="2971" y="27978"/>
                </a:lnTo>
                <a:lnTo>
                  <a:pt x="3467" y="27076"/>
                </a:lnTo>
                <a:lnTo>
                  <a:pt x="3746" y="26365"/>
                </a:lnTo>
                <a:close/>
              </a:path>
              <a:path w="75565" h="36195">
                <a:moveTo>
                  <a:pt x="3860" y="27482"/>
                </a:moveTo>
                <a:lnTo>
                  <a:pt x="3479" y="28067"/>
                </a:lnTo>
                <a:lnTo>
                  <a:pt x="3365" y="28359"/>
                </a:lnTo>
                <a:lnTo>
                  <a:pt x="3225" y="28740"/>
                </a:lnTo>
                <a:lnTo>
                  <a:pt x="3594" y="28143"/>
                </a:lnTo>
                <a:lnTo>
                  <a:pt x="3708" y="27851"/>
                </a:lnTo>
                <a:lnTo>
                  <a:pt x="3860" y="27482"/>
                </a:lnTo>
                <a:close/>
              </a:path>
              <a:path w="75565" h="36195">
                <a:moveTo>
                  <a:pt x="5384" y="18034"/>
                </a:moveTo>
                <a:close/>
              </a:path>
              <a:path w="75565" h="36195">
                <a:moveTo>
                  <a:pt x="5715" y="19050"/>
                </a:moveTo>
                <a:lnTo>
                  <a:pt x="5410" y="19088"/>
                </a:lnTo>
                <a:lnTo>
                  <a:pt x="5321" y="19304"/>
                </a:lnTo>
                <a:lnTo>
                  <a:pt x="5715" y="19050"/>
                </a:lnTo>
                <a:close/>
              </a:path>
              <a:path w="75565" h="36195">
                <a:moveTo>
                  <a:pt x="8128" y="19558"/>
                </a:moveTo>
                <a:lnTo>
                  <a:pt x="7810" y="20091"/>
                </a:lnTo>
                <a:lnTo>
                  <a:pt x="7696" y="20370"/>
                </a:lnTo>
                <a:lnTo>
                  <a:pt x="7581" y="20662"/>
                </a:lnTo>
                <a:lnTo>
                  <a:pt x="7899" y="20129"/>
                </a:lnTo>
                <a:lnTo>
                  <a:pt x="8013" y="19850"/>
                </a:lnTo>
                <a:lnTo>
                  <a:pt x="8128" y="19558"/>
                </a:lnTo>
                <a:close/>
              </a:path>
              <a:path w="75565" h="36195">
                <a:moveTo>
                  <a:pt x="10058" y="20891"/>
                </a:moveTo>
                <a:lnTo>
                  <a:pt x="9715" y="21120"/>
                </a:lnTo>
                <a:lnTo>
                  <a:pt x="9220" y="22364"/>
                </a:lnTo>
                <a:lnTo>
                  <a:pt x="8813" y="23406"/>
                </a:lnTo>
                <a:lnTo>
                  <a:pt x="9613" y="21882"/>
                </a:lnTo>
                <a:lnTo>
                  <a:pt x="10058" y="20891"/>
                </a:lnTo>
                <a:close/>
              </a:path>
              <a:path w="75565" h="36195">
                <a:moveTo>
                  <a:pt x="10248" y="21158"/>
                </a:moveTo>
                <a:lnTo>
                  <a:pt x="9931" y="21691"/>
                </a:lnTo>
                <a:lnTo>
                  <a:pt x="9702" y="22250"/>
                </a:lnTo>
                <a:lnTo>
                  <a:pt x="10020" y="21729"/>
                </a:lnTo>
                <a:lnTo>
                  <a:pt x="10134" y="21450"/>
                </a:lnTo>
                <a:lnTo>
                  <a:pt x="10248" y="21158"/>
                </a:lnTo>
                <a:close/>
              </a:path>
              <a:path w="75565" h="36195">
                <a:moveTo>
                  <a:pt x="10553" y="11811"/>
                </a:moveTo>
                <a:lnTo>
                  <a:pt x="10388" y="12065"/>
                </a:lnTo>
                <a:lnTo>
                  <a:pt x="10553" y="11811"/>
                </a:lnTo>
                <a:close/>
              </a:path>
              <a:path w="75565" h="36195">
                <a:moveTo>
                  <a:pt x="10744" y="20396"/>
                </a:moveTo>
                <a:lnTo>
                  <a:pt x="9931" y="22009"/>
                </a:lnTo>
                <a:lnTo>
                  <a:pt x="9817" y="22326"/>
                </a:lnTo>
                <a:lnTo>
                  <a:pt x="10299" y="21513"/>
                </a:lnTo>
                <a:lnTo>
                  <a:pt x="10744" y="20396"/>
                </a:lnTo>
                <a:close/>
              </a:path>
              <a:path w="75565" h="36195">
                <a:moveTo>
                  <a:pt x="11036" y="11087"/>
                </a:moveTo>
                <a:lnTo>
                  <a:pt x="10833" y="11557"/>
                </a:lnTo>
                <a:lnTo>
                  <a:pt x="11023" y="11239"/>
                </a:lnTo>
                <a:lnTo>
                  <a:pt x="11036" y="11087"/>
                </a:lnTo>
                <a:close/>
              </a:path>
              <a:path w="75565" h="36195">
                <a:moveTo>
                  <a:pt x="11036" y="9753"/>
                </a:moveTo>
                <a:lnTo>
                  <a:pt x="10807" y="10160"/>
                </a:lnTo>
                <a:lnTo>
                  <a:pt x="10922" y="10033"/>
                </a:lnTo>
                <a:lnTo>
                  <a:pt x="11036" y="9753"/>
                </a:lnTo>
                <a:close/>
              </a:path>
              <a:path w="75565" h="36195">
                <a:moveTo>
                  <a:pt x="11074" y="9448"/>
                </a:moveTo>
                <a:lnTo>
                  <a:pt x="10909" y="9753"/>
                </a:lnTo>
                <a:lnTo>
                  <a:pt x="10820" y="10033"/>
                </a:lnTo>
                <a:lnTo>
                  <a:pt x="11074" y="9448"/>
                </a:lnTo>
                <a:close/>
              </a:path>
              <a:path w="75565" h="36195">
                <a:moveTo>
                  <a:pt x="11099" y="21310"/>
                </a:moveTo>
                <a:lnTo>
                  <a:pt x="10629" y="21666"/>
                </a:lnTo>
                <a:lnTo>
                  <a:pt x="10299" y="21742"/>
                </a:lnTo>
                <a:lnTo>
                  <a:pt x="10375" y="21551"/>
                </a:lnTo>
                <a:lnTo>
                  <a:pt x="10439" y="21399"/>
                </a:lnTo>
                <a:lnTo>
                  <a:pt x="10223" y="21755"/>
                </a:lnTo>
                <a:lnTo>
                  <a:pt x="10083" y="22085"/>
                </a:lnTo>
                <a:lnTo>
                  <a:pt x="10020" y="22237"/>
                </a:lnTo>
                <a:lnTo>
                  <a:pt x="10198" y="21945"/>
                </a:lnTo>
                <a:lnTo>
                  <a:pt x="10452" y="22948"/>
                </a:lnTo>
                <a:lnTo>
                  <a:pt x="10909" y="21793"/>
                </a:lnTo>
                <a:lnTo>
                  <a:pt x="11099" y="21310"/>
                </a:lnTo>
                <a:close/>
              </a:path>
              <a:path w="75565" h="36195">
                <a:moveTo>
                  <a:pt x="11264" y="13271"/>
                </a:moveTo>
                <a:lnTo>
                  <a:pt x="11163" y="13131"/>
                </a:lnTo>
                <a:lnTo>
                  <a:pt x="10871" y="13843"/>
                </a:lnTo>
                <a:lnTo>
                  <a:pt x="11264" y="13271"/>
                </a:lnTo>
                <a:close/>
              </a:path>
              <a:path w="75565" h="36195">
                <a:moveTo>
                  <a:pt x="11366" y="21145"/>
                </a:moveTo>
                <a:lnTo>
                  <a:pt x="11112" y="21564"/>
                </a:lnTo>
                <a:lnTo>
                  <a:pt x="11010" y="21831"/>
                </a:lnTo>
                <a:lnTo>
                  <a:pt x="10947" y="21983"/>
                </a:lnTo>
                <a:lnTo>
                  <a:pt x="11201" y="21564"/>
                </a:lnTo>
                <a:lnTo>
                  <a:pt x="11303" y="21297"/>
                </a:lnTo>
                <a:lnTo>
                  <a:pt x="11366" y="21145"/>
                </a:lnTo>
                <a:close/>
              </a:path>
              <a:path w="75565" h="36195">
                <a:moveTo>
                  <a:pt x="11557" y="21082"/>
                </a:moveTo>
                <a:lnTo>
                  <a:pt x="11239" y="21602"/>
                </a:lnTo>
                <a:lnTo>
                  <a:pt x="11125" y="21882"/>
                </a:lnTo>
                <a:lnTo>
                  <a:pt x="11010" y="22174"/>
                </a:lnTo>
                <a:lnTo>
                  <a:pt x="11328" y="21653"/>
                </a:lnTo>
                <a:lnTo>
                  <a:pt x="11442" y="21361"/>
                </a:lnTo>
                <a:lnTo>
                  <a:pt x="11557" y="21082"/>
                </a:lnTo>
                <a:close/>
              </a:path>
              <a:path w="75565" h="36195">
                <a:moveTo>
                  <a:pt x="11747" y="11239"/>
                </a:moveTo>
                <a:lnTo>
                  <a:pt x="11137" y="11112"/>
                </a:lnTo>
                <a:lnTo>
                  <a:pt x="10985" y="11544"/>
                </a:lnTo>
                <a:lnTo>
                  <a:pt x="11658" y="11391"/>
                </a:lnTo>
                <a:lnTo>
                  <a:pt x="11747" y="11239"/>
                </a:lnTo>
                <a:close/>
              </a:path>
              <a:path w="75565" h="36195">
                <a:moveTo>
                  <a:pt x="11976" y="21894"/>
                </a:moveTo>
                <a:lnTo>
                  <a:pt x="11722" y="22136"/>
                </a:lnTo>
                <a:lnTo>
                  <a:pt x="11328" y="22161"/>
                </a:lnTo>
                <a:lnTo>
                  <a:pt x="11417" y="22009"/>
                </a:lnTo>
                <a:lnTo>
                  <a:pt x="11874" y="20599"/>
                </a:lnTo>
                <a:lnTo>
                  <a:pt x="11163" y="22174"/>
                </a:lnTo>
                <a:lnTo>
                  <a:pt x="11049" y="22428"/>
                </a:lnTo>
                <a:lnTo>
                  <a:pt x="10401" y="23888"/>
                </a:lnTo>
                <a:lnTo>
                  <a:pt x="11036" y="22720"/>
                </a:lnTo>
                <a:lnTo>
                  <a:pt x="10947" y="23977"/>
                </a:lnTo>
                <a:lnTo>
                  <a:pt x="11823" y="22199"/>
                </a:lnTo>
                <a:lnTo>
                  <a:pt x="11976" y="21894"/>
                </a:lnTo>
                <a:close/>
              </a:path>
              <a:path w="75565" h="36195">
                <a:moveTo>
                  <a:pt x="12382" y="11239"/>
                </a:moveTo>
                <a:lnTo>
                  <a:pt x="11849" y="11049"/>
                </a:lnTo>
                <a:lnTo>
                  <a:pt x="11747" y="11239"/>
                </a:lnTo>
                <a:lnTo>
                  <a:pt x="12090" y="11303"/>
                </a:lnTo>
                <a:lnTo>
                  <a:pt x="11658" y="11391"/>
                </a:lnTo>
                <a:lnTo>
                  <a:pt x="11569" y="11557"/>
                </a:lnTo>
                <a:lnTo>
                  <a:pt x="11671" y="11430"/>
                </a:lnTo>
                <a:lnTo>
                  <a:pt x="11633" y="11569"/>
                </a:lnTo>
                <a:lnTo>
                  <a:pt x="11493" y="11760"/>
                </a:lnTo>
                <a:lnTo>
                  <a:pt x="11303" y="12026"/>
                </a:lnTo>
                <a:lnTo>
                  <a:pt x="10998" y="12814"/>
                </a:lnTo>
                <a:lnTo>
                  <a:pt x="10883" y="13093"/>
                </a:lnTo>
                <a:lnTo>
                  <a:pt x="11150" y="13131"/>
                </a:lnTo>
                <a:lnTo>
                  <a:pt x="11328" y="12700"/>
                </a:lnTo>
                <a:lnTo>
                  <a:pt x="11163" y="13131"/>
                </a:lnTo>
                <a:lnTo>
                  <a:pt x="11772" y="12192"/>
                </a:lnTo>
                <a:lnTo>
                  <a:pt x="12179" y="11557"/>
                </a:lnTo>
                <a:lnTo>
                  <a:pt x="12255" y="11430"/>
                </a:lnTo>
                <a:lnTo>
                  <a:pt x="12382" y="11239"/>
                </a:lnTo>
                <a:close/>
              </a:path>
              <a:path w="75565" h="36195">
                <a:moveTo>
                  <a:pt x="12458" y="11112"/>
                </a:moveTo>
                <a:lnTo>
                  <a:pt x="12331" y="11176"/>
                </a:lnTo>
                <a:lnTo>
                  <a:pt x="12458" y="11112"/>
                </a:lnTo>
                <a:close/>
              </a:path>
              <a:path w="75565" h="36195">
                <a:moveTo>
                  <a:pt x="12814" y="10934"/>
                </a:moveTo>
                <a:lnTo>
                  <a:pt x="12573" y="11049"/>
                </a:lnTo>
                <a:lnTo>
                  <a:pt x="12446" y="11569"/>
                </a:lnTo>
                <a:lnTo>
                  <a:pt x="12674" y="11239"/>
                </a:lnTo>
                <a:lnTo>
                  <a:pt x="12814" y="10934"/>
                </a:lnTo>
                <a:close/>
              </a:path>
              <a:path w="75565" h="36195">
                <a:moveTo>
                  <a:pt x="13309" y="11239"/>
                </a:moveTo>
                <a:lnTo>
                  <a:pt x="13182" y="10909"/>
                </a:lnTo>
                <a:lnTo>
                  <a:pt x="12865" y="11176"/>
                </a:lnTo>
                <a:lnTo>
                  <a:pt x="13258" y="11277"/>
                </a:lnTo>
                <a:close/>
              </a:path>
              <a:path w="75565" h="36195">
                <a:moveTo>
                  <a:pt x="14351" y="20993"/>
                </a:moveTo>
                <a:lnTo>
                  <a:pt x="14033" y="21526"/>
                </a:lnTo>
                <a:lnTo>
                  <a:pt x="13919" y="21805"/>
                </a:lnTo>
                <a:lnTo>
                  <a:pt x="13804" y="22098"/>
                </a:lnTo>
                <a:lnTo>
                  <a:pt x="14122" y="21577"/>
                </a:lnTo>
                <a:lnTo>
                  <a:pt x="14236" y="21285"/>
                </a:lnTo>
                <a:lnTo>
                  <a:pt x="14351" y="20993"/>
                </a:lnTo>
                <a:close/>
              </a:path>
              <a:path w="75565" h="36195">
                <a:moveTo>
                  <a:pt x="14465" y="21374"/>
                </a:moveTo>
                <a:lnTo>
                  <a:pt x="14185" y="21551"/>
                </a:lnTo>
                <a:lnTo>
                  <a:pt x="13373" y="23622"/>
                </a:lnTo>
                <a:lnTo>
                  <a:pt x="14211" y="21932"/>
                </a:lnTo>
                <a:lnTo>
                  <a:pt x="14465" y="21374"/>
                </a:lnTo>
                <a:close/>
              </a:path>
              <a:path w="75565" h="36195">
                <a:moveTo>
                  <a:pt x="14541" y="21894"/>
                </a:moveTo>
                <a:lnTo>
                  <a:pt x="14287" y="22313"/>
                </a:lnTo>
                <a:lnTo>
                  <a:pt x="14185" y="22580"/>
                </a:lnTo>
                <a:lnTo>
                  <a:pt x="14122" y="22733"/>
                </a:lnTo>
                <a:lnTo>
                  <a:pt x="14376" y="22313"/>
                </a:lnTo>
                <a:lnTo>
                  <a:pt x="14478" y="22047"/>
                </a:lnTo>
                <a:lnTo>
                  <a:pt x="14541" y="21894"/>
                </a:lnTo>
                <a:close/>
              </a:path>
              <a:path w="75565" h="36195">
                <a:moveTo>
                  <a:pt x="14820" y="14338"/>
                </a:moveTo>
                <a:lnTo>
                  <a:pt x="14566" y="14859"/>
                </a:lnTo>
                <a:lnTo>
                  <a:pt x="14478" y="15227"/>
                </a:lnTo>
                <a:lnTo>
                  <a:pt x="14820" y="14338"/>
                </a:lnTo>
                <a:close/>
              </a:path>
              <a:path w="75565" h="36195">
                <a:moveTo>
                  <a:pt x="15062" y="13144"/>
                </a:moveTo>
                <a:lnTo>
                  <a:pt x="14935" y="13081"/>
                </a:lnTo>
                <a:lnTo>
                  <a:pt x="14071" y="13335"/>
                </a:lnTo>
                <a:lnTo>
                  <a:pt x="13779" y="13208"/>
                </a:lnTo>
                <a:lnTo>
                  <a:pt x="13208" y="12954"/>
                </a:lnTo>
                <a:lnTo>
                  <a:pt x="12928" y="12827"/>
                </a:lnTo>
                <a:lnTo>
                  <a:pt x="12788" y="12484"/>
                </a:lnTo>
                <a:lnTo>
                  <a:pt x="12585" y="12446"/>
                </a:lnTo>
                <a:lnTo>
                  <a:pt x="12738" y="12065"/>
                </a:lnTo>
                <a:lnTo>
                  <a:pt x="12788" y="12484"/>
                </a:lnTo>
                <a:lnTo>
                  <a:pt x="13385" y="12573"/>
                </a:lnTo>
                <a:lnTo>
                  <a:pt x="13601" y="12065"/>
                </a:lnTo>
                <a:lnTo>
                  <a:pt x="13779" y="11684"/>
                </a:lnTo>
                <a:lnTo>
                  <a:pt x="13893" y="11430"/>
                </a:lnTo>
                <a:lnTo>
                  <a:pt x="13258" y="11277"/>
                </a:lnTo>
                <a:lnTo>
                  <a:pt x="12865" y="11531"/>
                </a:lnTo>
                <a:lnTo>
                  <a:pt x="12865" y="11684"/>
                </a:lnTo>
                <a:lnTo>
                  <a:pt x="12598" y="12319"/>
                </a:lnTo>
                <a:lnTo>
                  <a:pt x="12230" y="12954"/>
                </a:lnTo>
                <a:lnTo>
                  <a:pt x="12471" y="12319"/>
                </a:lnTo>
                <a:lnTo>
                  <a:pt x="12865" y="11684"/>
                </a:lnTo>
                <a:lnTo>
                  <a:pt x="12865" y="11531"/>
                </a:lnTo>
                <a:lnTo>
                  <a:pt x="12484" y="11760"/>
                </a:lnTo>
                <a:lnTo>
                  <a:pt x="12420" y="11938"/>
                </a:lnTo>
                <a:lnTo>
                  <a:pt x="12420" y="11811"/>
                </a:lnTo>
                <a:lnTo>
                  <a:pt x="12446" y="11569"/>
                </a:lnTo>
                <a:lnTo>
                  <a:pt x="11353" y="13144"/>
                </a:lnTo>
                <a:lnTo>
                  <a:pt x="11874" y="13208"/>
                </a:lnTo>
                <a:lnTo>
                  <a:pt x="11836" y="13906"/>
                </a:lnTo>
                <a:lnTo>
                  <a:pt x="12344" y="13208"/>
                </a:lnTo>
                <a:lnTo>
                  <a:pt x="12928" y="13208"/>
                </a:lnTo>
                <a:lnTo>
                  <a:pt x="12814" y="13487"/>
                </a:lnTo>
                <a:lnTo>
                  <a:pt x="13563" y="13716"/>
                </a:lnTo>
                <a:lnTo>
                  <a:pt x="13868" y="14224"/>
                </a:lnTo>
                <a:lnTo>
                  <a:pt x="14414" y="14097"/>
                </a:lnTo>
                <a:lnTo>
                  <a:pt x="14935" y="13335"/>
                </a:lnTo>
                <a:lnTo>
                  <a:pt x="15062" y="13144"/>
                </a:lnTo>
                <a:close/>
              </a:path>
              <a:path w="75565" h="36195">
                <a:moveTo>
                  <a:pt x="15316" y="17259"/>
                </a:moveTo>
                <a:lnTo>
                  <a:pt x="15278" y="16865"/>
                </a:lnTo>
                <a:lnTo>
                  <a:pt x="15265" y="17233"/>
                </a:lnTo>
                <a:close/>
              </a:path>
              <a:path w="75565" h="36195">
                <a:moveTo>
                  <a:pt x="15316" y="13335"/>
                </a:moveTo>
                <a:lnTo>
                  <a:pt x="14820" y="14338"/>
                </a:lnTo>
                <a:lnTo>
                  <a:pt x="15316" y="13335"/>
                </a:lnTo>
                <a:close/>
              </a:path>
              <a:path w="75565" h="36195">
                <a:moveTo>
                  <a:pt x="15544" y="12446"/>
                </a:moveTo>
                <a:lnTo>
                  <a:pt x="15189" y="12954"/>
                </a:lnTo>
                <a:lnTo>
                  <a:pt x="15087" y="13144"/>
                </a:lnTo>
                <a:lnTo>
                  <a:pt x="15252" y="13220"/>
                </a:lnTo>
                <a:lnTo>
                  <a:pt x="15544" y="12446"/>
                </a:lnTo>
                <a:close/>
              </a:path>
              <a:path w="75565" h="36195">
                <a:moveTo>
                  <a:pt x="15722" y="13423"/>
                </a:moveTo>
                <a:lnTo>
                  <a:pt x="15697" y="12573"/>
                </a:lnTo>
                <a:lnTo>
                  <a:pt x="15506" y="12954"/>
                </a:lnTo>
                <a:lnTo>
                  <a:pt x="15392" y="13284"/>
                </a:lnTo>
                <a:lnTo>
                  <a:pt x="15722" y="13423"/>
                </a:lnTo>
                <a:close/>
              </a:path>
              <a:path w="75565" h="36195">
                <a:moveTo>
                  <a:pt x="17056" y="18796"/>
                </a:moveTo>
                <a:lnTo>
                  <a:pt x="16941" y="18973"/>
                </a:lnTo>
                <a:lnTo>
                  <a:pt x="17056" y="18796"/>
                </a:lnTo>
                <a:close/>
              </a:path>
              <a:path w="75565" h="36195">
                <a:moveTo>
                  <a:pt x="17310" y="12573"/>
                </a:moveTo>
                <a:lnTo>
                  <a:pt x="16370" y="13716"/>
                </a:lnTo>
                <a:lnTo>
                  <a:pt x="15722" y="13423"/>
                </a:lnTo>
                <a:lnTo>
                  <a:pt x="15748" y="14097"/>
                </a:lnTo>
                <a:lnTo>
                  <a:pt x="16141" y="14224"/>
                </a:lnTo>
                <a:lnTo>
                  <a:pt x="16217" y="14478"/>
                </a:lnTo>
                <a:lnTo>
                  <a:pt x="16675" y="14198"/>
                </a:lnTo>
                <a:lnTo>
                  <a:pt x="17310" y="13716"/>
                </a:lnTo>
                <a:lnTo>
                  <a:pt x="17310" y="12573"/>
                </a:lnTo>
                <a:close/>
              </a:path>
              <a:path w="75565" h="36195">
                <a:moveTo>
                  <a:pt x="17589" y="15760"/>
                </a:moveTo>
                <a:lnTo>
                  <a:pt x="17322" y="15494"/>
                </a:lnTo>
                <a:lnTo>
                  <a:pt x="17373" y="14732"/>
                </a:lnTo>
                <a:lnTo>
                  <a:pt x="17157" y="14859"/>
                </a:lnTo>
                <a:lnTo>
                  <a:pt x="16725" y="15621"/>
                </a:lnTo>
                <a:lnTo>
                  <a:pt x="16471" y="15748"/>
                </a:lnTo>
                <a:lnTo>
                  <a:pt x="16725" y="16256"/>
                </a:lnTo>
                <a:lnTo>
                  <a:pt x="17589" y="15760"/>
                </a:lnTo>
                <a:close/>
              </a:path>
              <a:path w="75565" h="36195">
                <a:moveTo>
                  <a:pt x="17970" y="19100"/>
                </a:moveTo>
                <a:lnTo>
                  <a:pt x="17754" y="19151"/>
                </a:lnTo>
                <a:lnTo>
                  <a:pt x="17754" y="19304"/>
                </a:lnTo>
                <a:lnTo>
                  <a:pt x="17843" y="19443"/>
                </a:lnTo>
                <a:lnTo>
                  <a:pt x="17970" y="19100"/>
                </a:lnTo>
                <a:close/>
              </a:path>
              <a:path w="75565" h="36195">
                <a:moveTo>
                  <a:pt x="18046" y="15887"/>
                </a:moveTo>
                <a:lnTo>
                  <a:pt x="17830" y="15621"/>
                </a:lnTo>
                <a:lnTo>
                  <a:pt x="17602" y="15748"/>
                </a:lnTo>
                <a:lnTo>
                  <a:pt x="17830" y="16002"/>
                </a:lnTo>
                <a:lnTo>
                  <a:pt x="18046" y="15887"/>
                </a:lnTo>
                <a:close/>
              </a:path>
              <a:path w="75565" h="36195">
                <a:moveTo>
                  <a:pt x="18059" y="18237"/>
                </a:moveTo>
                <a:lnTo>
                  <a:pt x="17868" y="18415"/>
                </a:lnTo>
                <a:lnTo>
                  <a:pt x="17754" y="18669"/>
                </a:lnTo>
                <a:lnTo>
                  <a:pt x="18059" y="18237"/>
                </a:lnTo>
                <a:close/>
              </a:path>
              <a:path w="75565" h="36195">
                <a:moveTo>
                  <a:pt x="18122" y="9271"/>
                </a:moveTo>
                <a:lnTo>
                  <a:pt x="17919" y="9474"/>
                </a:lnTo>
                <a:lnTo>
                  <a:pt x="18059" y="9448"/>
                </a:lnTo>
                <a:lnTo>
                  <a:pt x="18122" y="9271"/>
                </a:lnTo>
                <a:close/>
              </a:path>
              <a:path w="75565" h="36195">
                <a:moveTo>
                  <a:pt x="18300" y="18021"/>
                </a:moveTo>
                <a:lnTo>
                  <a:pt x="18148" y="18161"/>
                </a:lnTo>
                <a:lnTo>
                  <a:pt x="18046" y="18415"/>
                </a:lnTo>
                <a:lnTo>
                  <a:pt x="18300" y="18021"/>
                </a:lnTo>
                <a:close/>
              </a:path>
              <a:path w="75565" h="36195">
                <a:moveTo>
                  <a:pt x="18338" y="10414"/>
                </a:moveTo>
                <a:lnTo>
                  <a:pt x="18199" y="10325"/>
                </a:lnTo>
                <a:lnTo>
                  <a:pt x="18072" y="10668"/>
                </a:lnTo>
                <a:lnTo>
                  <a:pt x="18338" y="10414"/>
                </a:lnTo>
                <a:close/>
              </a:path>
              <a:path w="75565" h="36195">
                <a:moveTo>
                  <a:pt x="18567" y="17018"/>
                </a:moveTo>
                <a:lnTo>
                  <a:pt x="18440" y="16383"/>
                </a:lnTo>
                <a:lnTo>
                  <a:pt x="18338" y="16256"/>
                </a:lnTo>
                <a:lnTo>
                  <a:pt x="18059" y="16256"/>
                </a:lnTo>
                <a:lnTo>
                  <a:pt x="18059" y="17526"/>
                </a:lnTo>
                <a:lnTo>
                  <a:pt x="17945" y="17716"/>
                </a:lnTo>
                <a:lnTo>
                  <a:pt x="17729" y="18288"/>
                </a:lnTo>
                <a:lnTo>
                  <a:pt x="17487" y="17907"/>
                </a:lnTo>
                <a:lnTo>
                  <a:pt x="17907" y="17653"/>
                </a:lnTo>
                <a:lnTo>
                  <a:pt x="18059" y="17526"/>
                </a:lnTo>
                <a:lnTo>
                  <a:pt x="18059" y="16256"/>
                </a:lnTo>
                <a:lnTo>
                  <a:pt x="17894" y="16256"/>
                </a:lnTo>
                <a:lnTo>
                  <a:pt x="17767" y="16408"/>
                </a:lnTo>
                <a:lnTo>
                  <a:pt x="17640" y="16611"/>
                </a:lnTo>
                <a:lnTo>
                  <a:pt x="17106" y="18008"/>
                </a:lnTo>
                <a:lnTo>
                  <a:pt x="16903" y="18542"/>
                </a:lnTo>
                <a:lnTo>
                  <a:pt x="17106" y="18008"/>
                </a:lnTo>
                <a:lnTo>
                  <a:pt x="15570" y="20193"/>
                </a:lnTo>
                <a:lnTo>
                  <a:pt x="15506" y="20447"/>
                </a:lnTo>
                <a:lnTo>
                  <a:pt x="16687" y="19939"/>
                </a:lnTo>
                <a:lnTo>
                  <a:pt x="17665" y="20193"/>
                </a:lnTo>
                <a:lnTo>
                  <a:pt x="17322" y="21551"/>
                </a:lnTo>
                <a:lnTo>
                  <a:pt x="17932" y="20650"/>
                </a:lnTo>
                <a:lnTo>
                  <a:pt x="18046" y="20345"/>
                </a:lnTo>
                <a:lnTo>
                  <a:pt x="18122" y="19939"/>
                </a:lnTo>
                <a:lnTo>
                  <a:pt x="18161" y="19685"/>
                </a:lnTo>
                <a:lnTo>
                  <a:pt x="18021" y="19939"/>
                </a:lnTo>
                <a:lnTo>
                  <a:pt x="18072" y="19812"/>
                </a:lnTo>
                <a:lnTo>
                  <a:pt x="17843" y="19443"/>
                </a:lnTo>
                <a:lnTo>
                  <a:pt x="17716" y="19812"/>
                </a:lnTo>
                <a:lnTo>
                  <a:pt x="17360" y="19431"/>
                </a:lnTo>
                <a:lnTo>
                  <a:pt x="16941" y="18973"/>
                </a:lnTo>
                <a:lnTo>
                  <a:pt x="16662" y="19431"/>
                </a:lnTo>
                <a:lnTo>
                  <a:pt x="16776" y="19177"/>
                </a:lnTo>
                <a:lnTo>
                  <a:pt x="16675" y="18669"/>
                </a:lnTo>
                <a:lnTo>
                  <a:pt x="16992" y="18719"/>
                </a:lnTo>
                <a:lnTo>
                  <a:pt x="17081" y="18542"/>
                </a:lnTo>
                <a:lnTo>
                  <a:pt x="17386" y="17907"/>
                </a:lnTo>
                <a:lnTo>
                  <a:pt x="17576" y="17526"/>
                </a:lnTo>
                <a:lnTo>
                  <a:pt x="17183" y="18542"/>
                </a:lnTo>
                <a:lnTo>
                  <a:pt x="17094" y="18745"/>
                </a:lnTo>
                <a:lnTo>
                  <a:pt x="17386" y="18796"/>
                </a:lnTo>
                <a:lnTo>
                  <a:pt x="17856" y="18415"/>
                </a:lnTo>
                <a:lnTo>
                  <a:pt x="17907" y="18288"/>
                </a:lnTo>
                <a:lnTo>
                  <a:pt x="18034" y="18008"/>
                </a:lnTo>
                <a:lnTo>
                  <a:pt x="18313" y="17526"/>
                </a:lnTo>
                <a:lnTo>
                  <a:pt x="18389" y="17399"/>
                </a:lnTo>
                <a:lnTo>
                  <a:pt x="18161" y="18008"/>
                </a:lnTo>
                <a:lnTo>
                  <a:pt x="18059" y="18237"/>
                </a:lnTo>
                <a:lnTo>
                  <a:pt x="18478" y="17399"/>
                </a:lnTo>
                <a:lnTo>
                  <a:pt x="18567" y="17018"/>
                </a:lnTo>
                <a:close/>
              </a:path>
              <a:path w="75565" h="36195">
                <a:moveTo>
                  <a:pt x="18656" y="23736"/>
                </a:moveTo>
                <a:lnTo>
                  <a:pt x="18529" y="23837"/>
                </a:lnTo>
                <a:lnTo>
                  <a:pt x="18211" y="23964"/>
                </a:lnTo>
                <a:lnTo>
                  <a:pt x="18326" y="24599"/>
                </a:lnTo>
                <a:lnTo>
                  <a:pt x="18605" y="23876"/>
                </a:lnTo>
                <a:lnTo>
                  <a:pt x="18656" y="23736"/>
                </a:lnTo>
                <a:close/>
              </a:path>
              <a:path w="75565" h="36195">
                <a:moveTo>
                  <a:pt x="19075" y="6946"/>
                </a:moveTo>
                <a:lnTo>
                  <a:pt x="17627" y="5588"/>
                </a:lnTo>
                <a:lnTo>
                  <a:pt x="14668" y="6731"/>
                </a:lnTo>
                <a:lnTo>
                  <a:pt x="13411" y="3454"/>
                </a:lnTo>
                <a:lnTo>
                  <a:pt x="13944" y="7112"/>
                </a:lnTo>
                <a:lnTo>
                  <a:pt x="17614" y="6731"/>
                </a:lnTo>
                <a:lnTo>
                  <a:pt x="18846" y="6858"/>
                </a:lnTo>
                <a:lnTo>
                  <a:pt x="19075" y="6946"/>
                </a:lnTo>
                <a:close/>
              </a:path>
              <a:path w="75565" h="36195">
                <a:moveTo>
                  <a:pt x="19088" y="20650"/>
                </a:moveTo>
                <a:lnTo>
                  <a:pt x="18910" y="20624"/>
                </a:lnTo>
                <a:lnTo>
                  <a:pt x="18808" y="21069"/>
                </a:lnTo>
                <a:lnTo>
                  <a:pt x="18961" y="20980"/>
                </a:lnTo>
                <a:lnTo>
                  <a:pt x="19088" y="20650"/>
                </a:lnTo>
                <a:close/>
              </a:path>
              <a:path w="75565" h="36195">
                <a:moveTo>
                  <a:pt x="19570" y="25374"/>
                </a:moveTo>
                <a:lnTo>
                  <a:pt x="19405" y="25539"/>
                </a:lnTo>
                <a:lnTo>
                  <a:pt x="19088" y="25628"/>
                </a:lnTo>
                <a:lnTo>
                  <a:pt x="19380" y="24879"/>
                </a:lnTo>
                <a:lnTo>
                  <a:pt x="19532" y="24485"/>
                </a:lnTo>
                <a:lnTo>
                  <a:pt x="19100" y="24739"/>
                </a:lnTo>
                <a:lnTo>
                  <a:pt x="18630" y="25069"/>
                </a:lnTo>
                <a:lnTo>
                  <a:pt x="18999" y="25857"/>
                </a:lnTo>
                <a:lnTo>
                  <a:pt x="19189" y="26327"/>
                </a:lnTo>
                <a:lnTo>
                  <a:pt x="19481" y="25590"/>
                </a:lnTo>
                <a:lnTo>
                  <a:pt x="19570" y="25374"/>
                </a:lnTo>
                <a:close/>
              </a:path>
              <a:path w="75565" h="36195">
                <a:moveTo>
                  <a:pt x="19621" y="7175"/>
                </a:moveTo>
                <a:lnTo>
                  <a:pt x="19075" y="6946"/>
                </a:lnTo>
                <a:lnTo>
                  <a:pt x="19519" y="7366"/>
                </a:lnTo>
                <a:lnTo>
                  <a:pt x="19621" y="7175"/>
                </a:lnTo>
                <a:close/>
              </a:path>
              <a:path w="75565" h="36195">
                <a:moveTo>
                  <a:pt x="19685" y="21310"/>
                </a:moveTo>
                <a:lnTo>
                  <a:pt x="19583" y="21069"/>
                </a:lnTo>
                <a:lnTo>
                  <a:pt x="19431" y="20980"/>
                </a:lnTo>
                <a:lnTo>
                  <a:pt x="19304" y="20764"/>
                </a:lnTo>
                <a:lnTo>
                  <a:pt x="18986" y="20967"/>
                </a:lnTo>
                <a:lnTo>
                  <a:pt x="18237" y="23266"/>
                </a:lnTo>
                <a:lnTo>
                  <a:pt x="19685" y="21310"/>
                </a:lnTo>
                <a:close/>
              </a:path>
              <a:path w="75565" h="36195">
                <a:moveTo>
                  <a:pt x="19761" y="17919"/>
                </a:moveTo>
                <a:lnTo>
                  <a:pt x="19570" y="18288"/>
                </a:lnTo>
                <a:lnTo>
                  <a:pt x="19570" y="18161"/>
                </a:lnTo>
                <a:lnTo>
                  <a:pt x="19596" y="17551"/>
                </a:lnTo>
                <a:lnTo>
                  <a:pt x="19354" y="17919"/>
                </a:lnTo>
                <a:lnTo>
                  <a:pt x="19354" y="18338"/>
                </a:lnTo>
                <a:lnTo>
                  <a:pt x="18427" y="19875"/>
                </a:lnTo>
                <a:lnTo>
                  <a:pt x="18770" y="19177"/>
                </a:lnTo>
                <a:lnTo>
                  <a:pt x="18897" y="18923"/>
                </a:lnTo>
                <a:lnTo>
                  <a:pt x="19354" y="18338"/>
                </a:lnTo>
                <a:lnTo>
                  <a:pt x="19354" y="17919"/>
                </a:lnTo>
                <a:lnTo>
                  <a:pt x="19189" y="18161"/>
                </a:lnTo>
                <a:lnTo>
                  <a:pt x="18808" y="18161"/>
                </a:lnTo>
                <a:lnTo>
                  <a:pt x="18872" y="17907"/>
                </a:lnTo>
                <a:lnTo>
                  <a:pt x="19075" y="17145"/>
                </a:lnTo>
                <a:lnTo>
                  <a:pt x="19050" y="16852"/>
                </a:lnTo>
                <a:lnTo>
                  <a:pt x="18580" y="17526"/>
                </a:lnTo>
                <a:lnTo>
                  <a:pt x="18300" y="18021"/>
                </a:lnTo>
                <a:lnTo>
                  <a:pt x="18427" y="17907"/>
                </a:lnTo>
                <a:lnTo>
                  <a:pt x="17970" y="19100"/>
                </a:lnTo>
                <a:lnTo>
                  <a:pt x="18224" y="19050"/>
                </a:lnTo>
                <a:lnTo>
                  <a:pt x="18427" y="18923"/>
                </a:lnTo>
                <a:lnTo>
                  <a:pt x="18084" y="19786"/>
                </a:lnTo>
                <a:lnTo>
                  <a:pt x="18262" y="19431"/>
                </a:lnTo>
                <a:lnTo>
                  <a:pt x="18161" y="19685"/>
                </a:lnTo>
                <a:lnTo>
                  <a:pt x="18427" y="19431"/>
                </a:lnTo>
                <a:lnTo>
                  <a:pt x="18707" y="19177"/>
                </a:lnTo>
                <a:lnTo>
                  <a:pt x="18211" y="19939"/>
                </a:lnTo>
                <a:lnTo>
                  <a:pt x="17983" y="20574"/>
                </a:lnTo>
                <a:lnTo>
                  <a:pt x="17526" y="21717"/>
                </a:lnTo>
                <a:lnTo>
                  <a:pt x="18376" y="19964"/>
                </a:lnTo>
                <a:lnTo>
                  <a:pt x="18275" y="20662"/>
                </a:lnTo>
                <a:lnTo>
                  <a:pt x="18440" y="20535"/>
                </a:lnTo>
                <a:lnTo>
                  <a:pt x="18910" y="20624"/>
                </a:lnTo>
                <a:lnTo>
                  <a:pt x="19050" y="20040"/>
                </a:lnTo>
                <a:lnTo>
                  <a:pt x="19177" y="19532"/>
                </a:lnTo>
                <a:lnTo>
                  <a:pt x="19405" y="18580"/>
                </a:lnTo>
                <a:lnTo>
                  <a:pt x="19519" y="18288"/>
                </a:lnTo>
                <a:lnTo>
                  <a:pt x="19405" y="18630"/>
                </a:lnTo>
                <a:lnTo>
                  <a:pt x="19659" y="18288"/>
                </a:lnTo>
                <a:lnTo>
                  <a:pt x="19761" y="17919"/>
                </a:lnTo>
                <a:close/>
              </a:path>
              <a:path w="75565" h="36195">
                <a:moveTo>
                  <a:pt x="20167" y="8763"/>
                </a:moveTo>
                <a:lnTo>
                  <a:pt x="19786" y="9144"/>
                </a:lnTo>
                <a:lnTo>
                  <a:pt x="18059" y="9448"/>
                </a:lnTo>
                <a:lnTo>
                  <a:pt x="17665" y="10541"/>
                </a:lnTo>
                <a:lnTo>
                  <a:pt x="17348" y="10185"/>
                </a:lnTo>
                <a:lnTo>
                  <a:pt x="16941" y="10922"/>
                </a:lnTo>
                <a:lnTo>
                  <a:pt x="17094" y="10541"/>
                </a:lnTo>
                <a:lnTo>
                  <a:pt x="17411" y="9994"/>
                </a:lnTo>
                <a:lnTo>
                  <a:pt x="17538" y="9906"/>
                </a:lnTo>
                <a:lnTo>
                  <a:pt x="17640" y="9779"/>
                </a:lnTo>
                <a:lnTo>
                  <a:pt x="17868" y="9525"/>
                </a:lnTo>
                <a:lnTo>
                  <a:pt x="17640" y="9525"/>
                </a:lnTo>
                <a:lnTo>
                  <a:pt x="17576" y="9398"/>
                </a:lnTo>
                <a:lnTo>
                  <a:pt x="16891" y="8001"/>
                </a:lnTo>
                <a:lnTo>
                  <a:pt x="16891" y="9779"/>
                </a:lnTo>
                <a:lnTo>
                  <a:pt x="16776" y="9994"/>
                </a:lnTo>
                <a:lnTo>
                  <a:pt x="16560" y="10541"/>
                </a:lnTo>
                <a:lnTo>
                  <a:pt x="16395" y="10287"/>
                </a:lnTo>
                <a:lnTo>
                  <a:pt x="16471" y="10058"/>
                </a:lnTo>
                <a:lnTo>
                  <a:pt x="16738" y="9906"/>
                </a:lnTo>
                <a:lnTo>
                  <a:pt x="16891" y="9779"/>
                </a:lnTo>
                <a:lnTo>
                  <a:pt x="16891" y="8001"/>
                </a:lnTo>
                <a:lnTo>
                  <a:pt x="16586" y="7366"/>
                </a:lnTo>
                <a:lnTo>
                  <a:pt x="16510" y="9398"/>
                </a:lnTo>
                <a:lnTo>
                  <a:pt x="16370" y="9753"/>
                </a:lnTo>
                <a:lnTo>
                  <a:pt x="16281" y="9880"/>
                </a:lnTo>
                <a:lnTo>
                  <a:pt x="16510" y="9398"/>
                </a:lnTo>
                <a:lnTo>
                  <a:pt x="16510" y="7404"/>
                </a:lnTo>
                <a:lnTo>
                  <a:pt x="16433" y="9398"/>
                </a:lnTo>
                <a:lnTo>
                  <a:pt x="16243" y="9906"/>
                </a:lnTo>
                <a:lnTo>
                  <a:pt x="15887" y="10541"/>
                </a:lnTo>
                <a:lnTo>
                  <a:pt x="16116" y="9906"/>
                </a:lnTo>
                <a:lnTo>
                  <a:pt x="16192" y="9779"/>
                </a:lnTo>
                <a:lnTo>
                  <a:pt x="16344" y="9525"/>
                </a:lnTo>
                <a:lnTo>
                  <a:pt x="16433" y="9398"/>
                </a:lnTo>
                <a:lnTo>
                  <a:pt x="16433" y="7429"/>
                </a:lnTo>
                <a:lnTo>
                  <a:pt x="12573" y="8890"/>
                </a:lnTo>
                <a:lnTo>
                  <a:pt x="12547" y="7493"/>
                </a:lnTo>
                <a:lnTo>
                  <a:pt x="12522" y="6096"/>
                </a:lnTo>
                <a:lnTo>
                  <a:pt x="11366" y="5537"/>
                </a:lnTo>
                <a:lnTo>
                  <a:pt x="11366" y="7493"/>
                </a:lnTo>
                <a:lnTo>
                  <a:pt x="10934" y="8636"/>
                </a:lnTo>
                <a:lnTo>
                  <a:pt x="10439" y="9398"/>
                </a:lnTo>
                <a:lnTo>
                  <a:pt x="10553" y="9144"/>
                </a:lnTo>
                <a:lnTo>
                  <a:pt x="11049" y="8128"/>
                </a:lnTo>
                <a:lnTo>
                  <a:pt x="11366" y="7493"/>
                </a:lnTo>
                <a:lnTo>
                  <a:pt x="11366" y="5537"/>
                </a:lnTo>
                <a:lnTo>
                  <a:pt x="10972" y="5334"/>
                </a:lnTo>
                <a:lnTo>
                  <a:pt x="10680" y="5219"/>
                </a:lnTo>
                <a:lnTo>
                  <a:pt x="10680" y="8128"/>
                </a:lnTo>
                <a:lnTo>
                  <a:pt x="10312" y="9144"/>
                </a:lnTo>
                <a:lnTo>
                  <a:pt x="9906" y="8890"/>
                </a:lnTo>
                <a:lnTo>
                  <a:pt x="10350" y="8382"/>
                </a:lnTo>
                <a:lnTo>
                  <a:pt x="10680" y="8128"/>
                </a:lnTo>
                <a:lnTo>
                  <a:pt x="10680" y="5219"/>
                </a:lnTo>
                <a:lnTo>
                  <a:pt x="10591" y="4064"/>
                </a:lnTo>
                <a:lnTo>
                  <a:pt x="11112" y="4064"/>
                </a:lnTo>
                <a:lnTo>
                  <a:pt x="13398" y="3429"/>
                </a:lnTo>
                <a:lnTo>
                  <a:pt x="12966" y="2286"/>
                </a:lnTo>
                <a:lnTo>
                  <a:pt x="11480" y="3429"/>
                </a:lnTo>
                <a:lnTo>
                  <a:pt x="11201" y="1397"/>
                </a:lnTo>
                <a:lnTo>
                  <a:pt x="11595" y="0"/>
                </a:lnTo>
                <a:lnTo>
                  <a:pt x="11061" y="762"/>
                </a:lnTo>
                <a:lnTo>
                  <a:pt x="9105" y="5105"/>
                </a:lnTo>
                <a:lnTo>
                  <a:pt x="9105" y="10922"/>
                </a:lnTo>
                <a:lnTo>
                  <a:pt x="8864" y="11544"/>
                </a:lnTo>
                <a:lnTo>
                  <a:pt x="8851" y="13208"/>
                </a:lnTo>
                <a:lnTo>
                  <a:pt x="8547" y="13906"/>
                </a:lnTo>
                <a:lnTo>
                  <a:pt x="8216" y="14478"/>
                </a:lnTo>
                <a:lnTo>
                  <a:pt x="8445" y="13906"/>
                </a:lnTo>
                <a:lnTo>
                  <a:pt x="8851" y="13208"/>
                </a:lnTo>
                <a:lnTo>
                  <a:pt x="8851" y="11569"/>
                </a:lnTo>
                <a:lnTo>
                  <a:pt x="8699" y="11811"/>
                </a:lnTo>
                <a:lnTo>
                  <a:pt x="9105" y="10922"/>
                </a:lnTo>
                <a:lnTo>
                  <a:pt x="9105" y="5105"/>
                </a:lnTo>
                <a:lnTo>
                  <a:pt x="9017" y="5295"/>
                </a:lnTo>
                <a:lnTo>
                  <a:pt x="9017" y="10922"/>
                </a:lnTo>
                <a:lnTo>
                  <a:pt x="8597" y="11811"/>
                </a:lnTo>
                <a:lnTo>
                  <a:pt x="8712" y="11430"/>
                </a:lnTo>
                <a:lnTo>
                  <a:pt x="8839" y="11176"/>
                </a:lnTo>
                <a:lnTo>
                  <a:pt x="9017" y="10922"/>
                </a:lnTo>
                <a:lnTo>
                  <a:pt x="9017" y="5295"/>
                </a:lnTo>
                <a:lnTo>
                  <a:pt x="5803" y="12420"/>
                </a:lnTo>
                <a:lnTo>
                  <a:pt x="5803" y="17907"/>
                </a:lnTo>
                <a:lnTo>
                  <a:pt x="5524" y="18630"/>
                </a:lnTo>
                <a:lnTo>
                  <a:pt x="5257" y="19050"/>
                </a:lnTo>
                <a:lnTo>
                  <a:pt x="5295" y="18923"/>
                </a:lnTo>
                <a:lnTo>
                  <a:pt x="5397" y="18630"/>
                </a:lnTo>
                <a:lnTo>
                  <a:pt x="5461" y="18415"/>
                </a:lnTo>
                <a:lnTo>
                  <a:pt x="5803" y="17907"/>
                </a:lnTo>
                <a:lnTo>
                  <a:pt x="5803" y="12420"/>
                </a:lnTo>
                <a:lnTo>
                  <a:pt x="5702" y="12636"/>
                </a:lnTo>
                <a:lnTo>
                  <a:pt x="5702" y="17399"/>
                </a:lnTo>
                <a:lnTo>
                  <a:pt x="5600" y="17602"/>
                </a:lnTo>
                <a:lnTo>
                  <a:pt x="5600" y="17780"/>
                </a:lnTo>
                <a:lnTo>
                  <a:pt x="5461" y="18122"/>
                </a:lnTo>
                <a:lnTo>
                  <a:pt x="5359" y="18288"/>
                </a:lnTo>
                <a:lnTo>
                  <a:pt x="5600" y="17780"/>
                </a:lnTo>
                <a:lnTo>
                  <a:pt x="5600" y="17602"/>
                </a:lnTo>
                <a:lnTo>
                  <a:pt x="5384" y="18034"/>
                </a:lnTo>
                <a:lnTo>
                  <a:pt x="5270" y="18288"/>
                </a:lnTo>
                <a:lnTo>
                  <a:pt x="4991" y="18923"/>
                </a:lnTo>
                <a:lnTo>
                  <a:pt x="5321" y="18122"/>
                </a:lnTo>
                <a:lnTo>
                  <a:pt x="4673" y="19050"/>
                </a:lnTo>
                <a:lnTo>
                  <a:pt x="5562" y="17018"/>
                </a:lnTo>
                <a:lnTo>
                  <a:pt x="5664" y="17145"/>
                </a:lnTo>
                <a:lnTo>
                  <a:pt x="5702" y="17399"/>
                </a:lnTo>
                <a:lnTo>
                  <a:pt x="5702" y="12636"/>
                </a:lnTo>
                <a:lnTo>
                  <a:pt x="2222" y="20345"/>
                </a:lnTo>
                <a:lnTo>
                  <a:pt x="1473" y="22225"/>
                </a:lnTo>
                <a:lnTo>
                  <a:pt x="3594" y="19558"/>
                </a:lnTo>
                <a:lnTo>
                  <a:pt x="4229" y="19177"/>
                </a:lnTo>
                <a:lnTo>
                  <a:pt x="4762" y="19177"/>
                </a:lnTo>
                <a:lnTo>
                  <a:pt x="5410" y="19088"/>
                </a:lnTo>
                <a:lnTo>
                  <a:pt x="5765" y="18288"/>
                </a:lnTo>
                <a:lnTo>
                  <a:pt x="6070" y="18288"/>
                </a:lnTo>
                <a:lnTo>
                  <a:pt x="6273" y="18542"/>
                </a:lnTo>
                <a:lnTo>
                  <a:pt x="6438" y="18288"/>
                </a:lnTo>
                <a:lnTo>
                  <a:pt x="6705" y="17907"/>
                </a:lnTo>
                <a:lnTo>
                  <a:pt x="6794" y="17780"/>
                </a:lnTo>
                <a:lnTo>
                  <a:pt x="6794" y="18237"/>
                </a:lnTo>
                <a:lnTo>
                  <a:pt x="6667" y="18630"/>
                </a:lnTo>
                <a:lnTo>
                  <a:pt x="6553" y="19304"/>
                </a:lnTo>
                <a:lnTo>
                  <a:pt x="6743" y="19177"/>
                </a:lnTo>
                <a:lnTo>
                  <a:pt x="6959" y="19685"/>
                </a:lnTo>
                <a:lnTo>
                  <a:pt x="7175" y="19685"/>
                </a:lnTo>
                <a:lnTo>
                  <a:pt x="7569" y="19558"/>
                </a:lnTo>
                <a:lnTo>
                  <a:pt x="7670" y="19392"/>
                </a:lnTo>
                <a:lnTo>
                  <a:pt x="7162" y="20688"/>
                </a:lnTo>
                <a:lnTo>
                  <a:pt x="6565" y="19786"/>
                </a:lnTo>
                <a:lnTo>
                  <a:pt x="6223" y="19050"/>
                </a:lnTo>
                <a:lnTo>
                  <a:pt x="6121" y="18796"/>
                </a:lnTo>
                <a:lnTo>
                  <a:pt x="5715" y="19050"/>
                </a:lnTo>
                <a:lnTo>
                  <a:pt x="5892" y="21590"/>
                </a:lnTo>
                <a:lnTo>
                  <a:pt x="6959" y="22098"/>
                </a:lnTo>
                <a:lnTo>
                  <a:pt x="7696" y="21221"/>
                </a:lnTo>
                <a:lnTo>
                  <a:pt x="7620" y="21653"/>
                </a:lnTo>
                <a:lnTo>
                  <a:pt x="7518" y="22263"/>
                </a:lnTo>
                <a:lnTo>
                  <a:pt x="7658" y="22059"/>
                </a:lnTo>
                <a:lnTo>
                  <a:pt x="7937" y="21793"/>
                </a:lnTo>
                <a:lnTo>
                  <a:pt x="8280" y="21463"/>
                </a:lnTo>
                <a:lnTo>
                  <a:pt x="7950" y="22542"/>
                </a:lnTo>
                <a:lnTo>
                  <a:pt x="8331" y="21590"/>
                </a:lnTo>
                <a:lnTo>
                  <a:pt x="7950" y="22860"/>
                </a:lnTo>
                <a:lnTo>
                  <a:pt x="9156" y="21958"/>
                </a:lnTo>
                <a:lnTo>
                  <a:pt x="9232" y="21767"/>
                </a:lnTo>
                <a:lnTo>
                  <a:pt x="9334" y="21374"/>
                </a:lnTo>
                <a:lnTo>
                  <a:pt x="9436" y="20561"/>
                </a:lnTo>
                <a:lnTo>
                  <a:pt x="9042" y="20726"/>
                </a:lnTo>
                <a:lnTo>
                  <a:pt x="8851" y="20866"/>
                </a:lnTo>
                <a:lnTo>
                  <a:pt x="8445" y="21336"/>
                </a:lnTo>
                <a:lnTo>
                  <a:pt x="8559" y="21056"/>
                </a:lnTo>
                <a:lnTo>
                  <a:pt x="7835" y="20421"/>
                </a:lnTo>
                <a:lnTo>
                  <a:pt x="7734" y="20955"/>
                </a:lnTo>
                <a:lnTo>
                  <a:pt x="7416" y="20955"/>
                </a:lnTo>
                <a:lnTo>
                  <a:pt x="7226" y="20764"/>
                </a:lnTo>
                <a:lnTo>
                  <a:pt x="7772" y="19735"/>
                </a:lnTo>
                <a:lnTo>
                  <a:pt x="7823" y="19151"/>
                </a:lnTo>
                <a:lnTo>
                  <a:pt x="8382" y="18288"/>
                </a:lnTo>
                <a:lnTo>
                  <a:pt x="7785" y="19812"/>
                </a:lnTo>
                <a:lnTo>
                  <a:pt x="8039" y="19558"/>
                </a:lnTo>
                <a:lnTo>
                  <a:pt x="8470" y="19431"/>
                </a:lnTo>
                <a:lnTo>
                  <a:pt x="8826" y="19558"/>
                </a:lnTo>
                <a:lnTo>
                  <a:pt x="9982" y="20066"/>
                </a:lnTo>
                <a:lnTo>
                  <a:pt x="11391" y="19685"/>
                </a:lnTo>
                <a:lnTo>
                  <a:pt x="12661" y="19431"/>
                </a:lnTo>
                <a:lnTo>
                  <a:pt x="13309" y="19304"/>
                </a:lnTo>
                <a:lnTo>
                  <a:pt x="12966" y="21082"/>
                </a:lnTo>
                <a:lnTo>
                  <a:pt x="13779" y="20345"/>
                </a:lnTo>
                <a:lnTo>
                  <a:pt x="14262" y="19431"/>
                </a:lnTo>
                <a:lnTo>
                  <a:pt x="14503" y="19304"/>
                </a:lnTo>
                <a:lnTo>
                  <a:pt x="14744" y="19177"/>
                </a:lnTo>
                <a:lnTo>
                  <a:pt x="14998" y="19443"/>
                </a:lnTo>
                <a:lnTo>
                  <a:pt x="15443" y="20320"/>
                </a:lnTo>
                <a:lnTo>
                  <a:pt x="16027" y="18796"/>
                </a:lnTo>
                <a:lnTo>
                  <a:pt x="15659" y="19812"/>
                </a:lnTo>
                <a:lnTo>
                  <a:pt x="16281" y="18796"/>
                </a:lnTo>
                <a:lnTo>
                  <a:pt x="16357" y="18669"/>
                </a:lnTo>
                <a:lnTo>
                  <a:pt x="16675" y="18161"/>
                </a:lnTo>
                <a:lnTo>
                  <a:pt x="16903" y="17780"/>
                </a:lnTo>
                <a:lnTo>
                  <a:pt x="17691" y="16510"/>
                </a:lnTo>
                <a:lnTo>
                  <a:pt x="16675" y="17780"/>
                </a:lnTo>
                <a:lnTo>
                  <a:pt x="16649" y="17653"/>
                </a:lnTo>
                <a:lnTo>
                  <a:pt x="16573" y="17018"/>
                </a:lnTo>
                <a:lnTo>
                  <a:pt x="16510" y="16510"/>
                </a:lnTo>
                <a:lnTo>
                  <a:pt x="15748" y="16891"/>
                </a:lnTo>
                <a:lnTo>
                  <a:pt x="15570" y="17018"/>
                </a:lnTo>
                <a:lnTo>
                  <a:pt x="15443" y="17272"/>
                </a:lnTo>
                <a:lnTo>
                  <a:pt x="15862" y="16383"/>
                </a:lnTo>
                <a:lnTo>
                  <a:pt x="15976" y="16256"/>
                </a:lnTo>
                <a:lnTo>
                  <a:pt x="16344" y="15875"/>
                </a:lnTo>
                <a:lnTo>
                  <a:pt x="16471" y="15748"/>
                </a:lnTo>
                <a:lnTo>
                  <a:pt x="16205" y="15875"/>
                </a:lnTo>
                <a:lnTo>
                  <a:pt x="16167" y="15519"/>
                </a:lnTo>
                <a:lnTo>
                  <a:pt x="15735" y="16484"/>
                </a:lnTo>
                <a:lnTo>
                  <a:pt x="15875" y="16256"/>
                </a:lnTo>
                <a:lnTo>
                  <a:pt x="15417" y="17246"/>
                </a:lnTo>
                <a:lnTo>
                  <a:pt x="15417" y="17475"/>
                </a:lnTo>
                <a:lnTo>
                  <a:pt x="15367" y="17665"/>
                </a:lnTo>
                <a:lnTo>
                  <a:pt x="15367" y="18161"/>
                </a:lnTo>
                <a:lnTo>
                  <a:pt x="15138" y="18669"/>
                </a:lnTo>
                <a:lnTo>
                  <a:pt x="15227" y="18415"/>
                </a:lnTo>
                <a:lnTo>
                  <a:pt x="15367" y="18161"/>
                </a:lnTo>
                <a:lnTo>
                  <a:pt x="15367" y="17665"/>
                </a:lnTo>
                <a:lnTo>
                  <a:pt x="15074" y="18415"/>
                </a:lnTo>
                <a:lnTo>
                  <a:pt x="14592" y="19177"/>
                </a:lnTo>
                <a:lnTo>
                  <a:pt x="14770" y="18796"/>
                </a:lnTo>
                <a:lnTo>
                  <a:pt x="14833" y="18669"/>
                </a:lnTo>
                <a:lnTo>
                  <a:pt x="15417" y="17475"/>
                </a:lnTo>
                <a:lnTo>
                  <a:pt x="15417" y="17246"/>
                </a:lnTo>
                <a:lnTo>
                  <a:pt x="15735" y="16484"/>
                </a:lnTo>
                <a:lnTo>
                  <a:pt x="15443" y="17018"/>
                </a:lnTo>
                <a:lnTo>
                  <a:pt x="15341" y="17272"/>
                </a:lnTo>
                <a:lnTo>
                  <a:pt x="14541" y="18669"/>
                </a:lnTo>
                <a:lnTo>
                  <a:pt x="14846" y="17907"/>
                </a:lnTo>
                <a:lnTo>
                  <a:pt x="15062" y="17399"/>
                </a:lnTo>
                <a:lnTo>
                  <a:pt x="15113" y="17145"/>
                </a:lnTo>
                <a:lnTo>
                  <a:pt x="14465" y="16764"/>
                </a:lnTo>
                <a:lnTo>
                  <a:pt x="14033" y="17145"/>
                </a:lnTo>
                <a:lnTo>
                  <a:pt x="13716" y="17145"/>
                </a:lnTo>
                <a:lnTo>
                  <a:pt x="13487" y="17653"/>
                </a:lnTo>
                <a:lnTo>
                  <a:pt x="13398" y="17907"/>
                </a:lnTo>
                <a:lnTo>
                  <a:pt x="13474" y="17653"/>
                </a:lnTo>
                <a:lnTo>
                  <a:pt x="13601" y="17272"/>
                </a:lnTo>
                <a:lnTo>
                  <a:pt x="13754" y="16764"/>
                </a:lnTo>
                <a:lnTo>
                  <a:pt x="14160" y="15506"/>
                </a:lnTo>
                <a:lnTo>
                  <a:pt x="14211" y="15367"/>
                </a:lnTo>
                <a:lnTo>
                  <a:pt x="14160" y="15506"/>
                </a:lnTo>
                <a:lnTo>
                  <a:pt x="14414" y="16129"/>
                </a:lnTo>
                <a:lnTo>
                  <a:pt x="14820" y="16256"/>
                </a:lnTo>
                <a:lnTo>
                  <a:pt x="15176" y="16129"/>
                </a:lnTo>
                <a:lnTo>
                  <a:pt x="15278" y="16865"/>
                </a:lnTo>
                <a:lnTo>
                  <a:pt x="15582" y="16129"/>
                </a:lnTo>
                <a:lnTo>
                  <a:pt x="16052" y="15621"/>
                </a:lnTo>
                <a:lnTo>
                  <a:pt x="16141" y="15240"/>
                </a:lnTo>
                <a:lnTo>
                  <a:pt x="15125" y="15621"/>
                </a:lnTo>
                <a:lnTo>
                  <a:pt x="15138" y="15494"/>
                </a:lnTo>
                <a:lnTo>
                  <a:pt x="15214" y="14732"/>
                </a:lnTo>
                <a:lnTo>
                  <a:pt x="14732" y="14986"/>
                </a:lnTo>
                <a:lnTo>
                  <a:pt x="14478" y="15227"/>
                </a:lnTo>
                <a:lnTo>
                  <a:pt x="14325" y="15367"/>
                </a:lnTo>
                <a:lnTo>
                  <a:pt x="14198" y="14859"/>
                </a:lnTo>
                <a:lnTo>
                  <a:pt x="14109" y="14732"/>
                </a:lnTo>
                <a:lnTo>
                  <a:pt x="14033" y="15621"/>
                </a:lnTo>
                <a:lnTo>
                  <a:pt x="13919" y="15875"/>
                </a:lnTo>
                <a:lnTo>
                  <a:pt x="13843" y="16129"/>
                </a:lnTo>
                <a:lnTo>
                  <a:pt x="13639" y="16510"/>
                </a:lnTo>
                <a:lnTo>
                  <a:pt x="13487" y="16764"/>
                </a:lnTo>
                <a:lnTo>
                  <a:pt x="13716" y="16129"/>
                </a:lnTo>
                <a:lnTo>
                  <a:pt x="14033" y="15621"/>
                </a:lnTo>
                <a:lnTo>
                  <a:pt x="14033" y="14630"/>
                </a:lnTo>
                <a:lnTo>
                  <a:pt x="13804" y="14541"/>
                </a:lnTo>
                <a:lnTo>
                  <a:pt x="13804" y="15621"/>
                </a:lnTo>
                <a:lnTo>
                  <a:pt x="13766" y="15760"/>
                </a:lnTo>
                <a:lnTo>
                  <a:pt x="13652" y="16129"/>
                </a:lnTo>
                <a:lnTo>
                  <a:pt x="12941" y="17272"/>
                </a:lnTo>
                <a:lnTo>
                  <a:pt x="13042" y="17018"/>
                </a:lnTo>
                <a:lnTo>
                  <a:pt x="12814" y="16624"/>
                </a:lnTo>
                <a:lnTo>
                  <a:pt x="12242" y="17907"/>
                </a:lnTo>
                <a:lnTo>
                  <a:pt x="11938" y="16383"/>
                </a:lnTo>
                <a:lnTo>
                  <a:pt x="11328" y="16129"/>
                </a:lnTo>
                <a:lnTo>
                  <a:pt x="11049" y="15748"/>
                </a:lnTo>
                <a:lnTo>
                  <a:pt x="10744" y="15748"/>
                </a:lnTo>
                <a:lnTo>
                  <a:pt x="10490" y="15748"/>
                </a:lnTo>
                <a:lnTo>
                  <a:pt x="9055" y="18161"/>
                </a:lnTo>
                <a:lnTo>
                  <a:pt x="9169" y="17780"/>
                </a:lnTo>
                <a:lnTo>
                  <a:pt x="9410" y="17018"/>
                </a:lnTo>
                <a:lnTo>
                  <a:pt x="9677" y="16129"/>
                </a:lnTo>
                <a:lnTo>
                  <a:pt x="9766" y="15875"/>
                </a:lnTo>
                <a:lnTo>
                  <a:pt x="9982" y="15621"/>
                </a:lnTo>
                <a:lnTo>
                  <a:pt x="10058" y="15494"/>
                </a:lnTo>
                <a:lnTo>
                  <a:pt x="10744" y="15748"/>
                </a:lnTo>
                <a:lnTo>
                  <a:pt x="11404" y="15494"/>
                </a:lnTo>
                <a:lnTo>
                  <a:pt x="12065" y="15240"/>
                </a:lnTo>
                <a:lnTo>
                  <a:pt x="12407" y="15113"/>
                </a:lnTo>
                <a:lnTo>
                  <a:pt x="12700" y="15290"/>
                </a:lnTo>
                <a:lnTo>
                  <a:pt x="12788" y="15113"/>
                </a:lnTo>
                <a:lnTo>
                  <a:pt x="12865" y="14986"/>
                </a:lnTo>
                <a:lnTo>
                  <a:pt x="13042" y="14732"/>
                </a:lnTo>
                <a:lnTo>
                  <a:pt x="12915" y="14986"/>
                </a:lnTo>
                <a:lnTo>
                  <a:pt x="12814" y="15367"/>
                </a:lnTo>
                <a:lnTo>
                  <a:pt x="13017" y="15494"/>
                </a:lnTo>
                <a:lnTo>
                  <a:pt x="13119" y="15875"/>
                </a:lnTo>
                <a:lnTo>
                  <a:pt x="12890" y="16421"/>
                </a:lnTo>
                <a:lnTo>
                  <a:pt x="13042" y="16129"/>
                </a:lnTo>
                <a:lnTo>
                  <a:pt x="12915" y="16408"/>
                </a:lnTo>
                <a:lnTo>
                  <a:pt x="13169" y="16256"/>
                </a:lnTo>
                <a:lnTo>
                  <a:pt x="13322" y="16129"/>
                </a:lnTo>
                <a:lnTo>
                  <a:pt x="13233" y="16256"/>
                </a:lnTo>
                <a:lnTo>
                  <a:pt x="12992" y="16891"/>
                </a:lnTo>
                <a:lnTo>
                  <a:pt x="13220" y="16611"/>
                </a:lnTo>
                <a:lnTo>
                  <a:pt x="13500" y="16129"/>
                </a:lnTo>
                <a:lnTo>
                  <a:pt x="13576" y="16002"/>
                </a:lnTo>
                <a:lnTo>
                  <a:pt x="13373" y="16510"/>
                </a:lnTo>
                <a:lnTo>
                  <a:pt x="13627" y="16002"/>
                </a:lnTo>
                <a:lnTo>
                  <a:pt x="13804" y="15621"/>
                </a:lnTo>
                <a:lnTo>
                  <a:pt x="13804" y="14541"/>
                </a:lnTo>
                <a:lnTo>
                  <a:pt x="13652" y="14478"/>
                </a:lnTo>
                <a:lnTo>
                  <a:pt x="13411" y="14224"/>
                </a:lnTo>
                <a:lnTo>
                  <a:pt x="13093" y="14224"/>
                </a:lnTo>
                <a:lnTo>
                  <a:pt x="12649" y="14605"/>
                </a:lnTo>
                <a:lnTo>
                  <a:pt x="12661" y="14351"/>
                </a:lnTo>
                <a:lnTo>
                  <a:pt x="12700" y="13728"/>
                </a:lnTo>
                <a:lnTo>
                  <a:pt x="12230" y="14224"/>
                </a:lnTo>
                <a:lnTo>
                  <a:pt x="12446" y="13970"/>
                </a:lnTo>
                <a:lnTo>
                  <a:pt x="12192" y="14224"/>
                </a:lnTo>
                <a:lnTo>
                  <a:pt x="12077" y="14351"/>
                </a:lnTo>
                <a:lnTo>
                  <a:pt x="11823" y="14198"/>
                </a:lnTo>
                <a:lnTo>
                  <a:pt x="11823" y="14478"/>
                </a:lnTo>
                <a:lnTo>
                  <a:pt x="11404" y="14097"/>
                </a:lnTo>
                <a:lnTo>
                  <a:pt x="11074" y="13970"/>
                </a:lnTo>
                <a:lnTo>
                  <a:pt x="10807" y="14097"/>
                </a:lnTo>
                <a:lnTo>
                  <a:pt x="10731" y="13284"/>
                </a:lnTo>
                <a:lnTo>
                  <a:pt x="10083" y="14478"/>
                </a:lnTo>
                <a:lnTo>
                  <a:pt x="10172" y="14224"/>
                </a:lnTo>
                <a:lnTo>
                  <a:pt x="10375" y="13716"/>
                </a:lnTo>
                <a:lnTo>
                  <a:pt x="11201" y="12192"/>
                </a:lnTo>
                <a:lnTo>
                  <a:pt x="11074" y="11760"/>
                </a:lnTo>
                <a:lnTo>
                  <a:pt x="10960" y="11607"/>
                </a:lnTo>
                <a:lnTo>
                  <a:pt x="10883" y="11760"/>
                </a:lnTo>
                <a:lnTo>
                  <a:pt x="10579" y="12192"/>
                </a:lnTo>
                <a:lnTo>
                  <a:pt x="10629" y="12065"/>
                </a:lnTo>
                <a:lnTo>
                  <a:pt x="10833" y="11557"/>
                </a:lnTo>
                <a:lnTo>
                  <a:pt x="10515" y="12065"/>
                </a:lnTo>
                <a:lnTo>
                  <a:pt x="10629" y="11811"/>
                </a:lnTo>
                <a:lnTo>
                  <a:pt x="10744" y="11544"/>
                </a:lnTo>
                <a:lnTo>
                  <a:pt x="10934" y="11239"/>
                </a:lnTo>
                <a:lnTo>
                  <a:pt x="10871" y="11061"/>
                </a:lnTo>
                <a:lnTo>
                  <a:pt x="10668" y="11607"/>
                </a:lnTo>
                <a:lnTo>
                  <a:pt x="10541" y="11811"/>
                </a:lnTo>
                <a:lnTo>
                  <a:pt x="10452" y="12065"/>
                </a:lnTo>
                <a:lnTo>
                  <a:pt x="10109" y="12954"/>
                </a:lnTo>
                <a:lnTo>
                  <a:pt x="10033" y="13081"/>
                </a:lnTo>
                <a:lnTo>
                  <a:pt x="10033" y="14478"/>
                </a:lnTo>
                <a:lnTo>
                  <a:pt x="9918" y="14719"/>
                </a:lnTo>
                <a:lnTo>
                  <a:pt x="9918" y="15240"/>
                </a:lnTo>
                <a:lnTo>
                  <a:pt x="9867" y="15494"/>
                </a:lnTo>
                <a:lnTo>
                  <a:pt x="9753" y="15748"/>
                </a:lnTo>
                <a:lnTo>
                  <a:pt x="9512" y="16129"/>
                </a:lnTo>
                <a:lnTo>
                  <a:pt x="9918" y="15240"/>
                </a:lnTo>
                <a:lnTo>
                  <a:pt x="9918" y="14719"/>
                </a:lnTo>
                <a:lnTo>
                  <a:pt x="9791" y="14986"/>
                </a:lnTo>
                <a:lnTo>
                  <a:pt x="9880" y="14732"/>
                </a:lnTo>
                <a:lnTo>
                  <a:pt x="10033" y="14478"/>
                </a:lnTo>
                <a:lnTo>
                  <a:pt x="10033" y="13081"/>
                </a:lnTo>
                <a:lnTo>
                  <a:pt x="9626" y="13716"/>
                </a:lnTo>
                <a:lnTo>
                  <a:pt x="9753" y="13335"/>
                </a:lnTo>
                <a:lnTo>
                  <a:pt x="10210" y="12446"/>
                </a:lnTo>
                <a:lnTo>
                  <a:pt x="10350" y="12192"/>
                </a:lnTo>
                <a:lnTo>
                  <a:pt x="10388" y="12065"/>
                </a:lnTo>
                <a:lnTo>
                  <a:pt x="10426" y="11938"/>
                </a:lnTo>
                <a:lnTo>
                  <a:pt x="10629" y="11391"/>
                </a:lnTo>
                <a:lnTo>
                  <a:pt x="10375" y="11938"/>
                </a:lnTo>
                <a:lnTo>
                  <a:pt x="10490" y="11557"/>
                </a:lnTo>
                <a:lnTo>
                  <a:pt x="10617" y="11303"/>
                </a:lnTo>
                <a:lnTo>
                  <a:pt x="10744" y="11099"/>
                </a:lnTo>
                <a:lnTo>
                  <a:pt x="10629" y="11391"/>
                </a:lnTo>
                <a:lnTo>
                  <a:pt x="10731" y="11239"/>
                </a:lnTo>
                <a:lnTo>
                  <a:pt x="10820" y="11049"/>
                </a:lnTo>
                <a:lnTo>
                  <a:pt x="10909" y="10795"/>
                </a:lnTo>
                <a:lnTo>
                  <a:pt x="10858" y="10541"/>
                </a:lnTo>
                <a:lnTo>
                  <a:pt x="10820" y="10299"/>
                </a:lnTo>
                <a:lnTo>
                  <a:pt x="10731" y="10541"/>
                </a:lnTo>
                <a:lnTo>
                  <a:pt x="10807" y="10160"/>
                </a:lnTo>
                <a:lnTo>
                  <a:pt x="10083" y="11430"/>
                </a:lnTo>
                <a:lnTo>
                  <a:pt x="10083" y="12446"/>
                </a:lnTo>
                <a:lnTo>
                  <a:pt x="9829" y="13081"/>
                </a:lnTo>
                <a:lnTo>
                  <a:pt x="9499" y="13639"/>
                </a:lnTo>
                <a:lnTo>
                  <a:pt x="9499" y="14224"/>
                </a:lnTo>
                <a:lnTo>
                  <a:pt x="9347" y="14605"/>
                </a:lnTo>
                <a:lnTo>
                  <a:pt x="9258" y="14732"/>
                </a:lnTo>
                <a:lnTo>
                  <a:pt x="9372" y="14478"/>
                </a:lnTo>
                <a:lnTo>
                  <a:pt x="9499" y="14224"/>
                </a:lnTo>
                <a:lnTo>
                  <a:pt x="9499" y="13639"/>
                </a:lnTo>
                <a:lnTo>
                  <a:pt x="9652" y="13208"/>
                </a:lnTo>
                <a:lnTo>
                  <a:pt x="10083" y="12446"/>
                </a:lnTo>
                <a:lnTo>
                  <a:pt x="10083" y="11430"/>
                </a:lnTo>
                <a:lnTo>
                  <a:pt x="9791" y="11938"/>
                </a:lnTo>
                <a:lnTo>
                  <a:pt x="9829" y="11811"/>
                </a:lnTo>
                <a:lnTo>
                  <a:pt x="9931" y="11557"/>
                </a:lnTo>
                <a:lnTo>
                  <a:pt x="10185" y="10922"/>
                </a:lnTo>
                <a:lnTo>
                  <a:pt x="10007" y="11430"/>
                </a:lnTo>
                <a:lnTo>
                  <a:pt x="10274" y="10922"/>
                </a:lnTo>
                <a:lnTo>
                  <a:pt x="10769" y="9994"/>
                </a:lnTo>
                <a:lnTo>
                  <a:pt x="10477" y="9779"/>
                </a:lnTo>
                <a:lnTo>
                  <a:pt x="10782" y="9398"/>
                </a:lnTo>
                <a:lnTo>
                  <a:pt x="11277" y="8890"/>
                </a:lnTo>
                <a:lnTo>
                  <a:pt x="11074" y="9448"/>
                </a:lnTo>
                <a:lnTo>
                  <a:pt x="11379" y="8890"/>
                </a:lnTo>
                <a:lnTo>
                  <a:pt x="11036" y="9753"/>
                </a:lnTo>
                <a:lnTo>
                  <a:pt x="10896" y="10121"/>
                </a:lnTo>
                <a:lnTo>
                  <a:pt x="11137" y="10033"/>
                </a:lnTo>
                <a:lnTo>
                  <a:pt x="11252" y="9906"/>
                </a:lnTo>
                <a:lnTo>
                  <a:pt x="10909" y="10795"/>
                </a:lnTo>
                <a:lnTo>
                  <a:pt x="11264" y="9906"/>
                </a:lnTo>
                <a:lnTo>
                  <a:pt x="11366" y="9652"/>
                </a:lnTo>
                <a:lnTo>
                  <a:pt x="11468" y="9398"/>
                </a:lnTo>
                <a:lnTo>
                  <a:pt x="11391" y="10934"/>
                </a:lnTo>
                <a:lnTo>
                  <a:pt x="11849" y="11049"/>
                </a:lnTo>
                <a:lnTo>
                  <a:pt x="12738" y="9525"/>
                </a:lnTo>
                <a:lnTo>
                  <a:pt x="12522" y="10998"/>
                </a:lnTo>
                <a:lnTo>
                  <a:pt x="13233" y="9906"/>
                </a:lnTo>
                <a:lnTo>
                  <a:pt x="12814" y="10934"/>
                </a:lnTo>
                <a:lnTo>
                  <a:pt x="13093" y="10795"/>
                </a:lnTo>
                <a:lnTo>
                  <a:pt x="13335" y="10795"/>
                </a:lnTo>
                <a:lnTo>
                  <a:pt x="14452" y="9906"/>
                </a:lnTo>
                <a:lnTo>
                  <a:pt x="14617" y="9779"/>
                </a:lnTo>
                <a:lnTo>
                  <a:pt x="15303" y="10795"/>
                </a:lnTo>
                <a:lnTo>
                  <a:pt x="16344" y="10795"/>
                </a:lnTo>
                <a:lnTo>
                  <a:pt x="16624" y="11430"/>
                </a:lnTo>
                <a:lnTo>
                  <a:pt x="17462" y="11430"/>
                </a:lnTo>
                <a:lnTo>
                  <a:pt x="17576" y="11684"/>
                </a:lnTo>
                <a:lnTo>
                  <a:pt x="18034" y="10922"/>
                </a:lnTo>
                <a:lnTo>
                  <a:pt x="18110" y="10795"/>
                </a:lnTo>
                <a:lnTo>
                  <a:pt x="18021" y="10541"/>
                </a:lnTo>
                <a:lnTo>
                  <a:pt x="17907" y="10160"/>
                </a:lnTo>
                <a:lnTo>
                  <a:pt x="17970" y="9994"/>
                </a:lnTo>
                <a:lnTo>
                  <a:pt x="18288" y="9906"/>
                </a:lnTo>
                <a:lnTo>
                  <a:pt x="18453" y="9779"/>
                </a:lnTo>
                <a:lnTo>
                  <a:pt x="18364" y="9906"/>
                </a:lnTo>
                <a:lnTo>
                  <a:pt x="18262" y="10160"/>
                </a:lnTo>
                <a:lnTo>
                  <a:pt x="18643" y="9779"/>
                </a:lnTo>
                <a:lnTo>
                  <a:pt x="18783" y="9652"/>
                </a:lnTo>
                <a:lnTo>
                  <a:pt x="18859" y="10668"/>
                </a:lnTo>
                <a:lnTo>
                  <a:pt x="18757" y="11557"/>
                </a:lnTo>
                <a:lnTo>
                  <a:pt x="19164" y="10541"/>
                </a:lnTo>
                <a:lnTo>
                  <a:pt x="19278" y="10325"/>
                </a:lnTo>
                <a:lnTo>
                  <a:pt x="19392" y="10185"/>
                </a:lnTo>
                <a:lnTo>
                  <a:pt x="19164" y="10795"/>
                </a:lnTo>
                <a:lnTo>
                  <a:pt x="18834" y="11684"/>
                </a:lnTo>
                <a:lnTo>
                  <a:pt x="19761" y="10160"/>
                </a:lnTo>
                <a:lnTo>
                  <a:pt x="19215" y="10795"/>
                </a:lnTo>
                <a:lnTo>
                  <a:pt x="19481" y="10160"/>
                </a:lnTo>
                <a:lnTo>
                  <a:pt x="19570" y="9994"/>
                </a:lnTo>
                <a:lnTo>
                  <a:pt x="19888" y="9652"/>
                </a:lnTo>
                <a:lnTo>
                  <a:pt x="20015" y="9525"/>
                </a:lnTo>
                <a:lnTo>
                  <a:pt x="20167" y="8763"/>
                </a:lnTo>
                <a:close/>
              </a:path>
              <a:path w="75565" h="36195">
                <a:moveTo>
                  <a:pt x="20205" y="18161"/>
                </a:moveTo>
                <a:lnTo>
                  <a:pt x="20040" y="18415"/>
                </a:lnTo>
                <a:lnTo>
                  <a:pt x="19113" y="19939"/>
                </a:lnTo>
                <a:lnTo>
                  <a:pt x="19659" y="19685"/>
                </a:lnTo>
                <a:lnTo>
                  <a:pt x="20104" y="18415"/>
                </a:lnTo>
                <a:lnTo>
                  <a:pt x="19888" y="19177"/>
                </a:lnTo>
                <a:lnTo>
                  <a:pt x="20116" y="18415"/>
                </a:lnTo>
                <a:lnTo>
                  <a:pt x="20205" y="18161"/>
                </a:lnTo>
                <a:close/>
              </a:path>
              <a:path w="75565" h="36195">
                <a:moveTo>
                  <a:pt x="20650" y="16256"/>
                </a:moveTo>
                <a:lnTo>
                  <a:pt x="20218" y="16764"/>
                </a:lnTo>
                <a:lnTo>
                  <a:pt x="20332" y="16256"/>
                </a:lnTo>
                <a:lnTo>
                  <a:pt x="20535" y="15748"/>
                </a:lnTo>
                <a:lnTo>
                  <a:pt x="20535" y="15494"/>
                </a:lnTo>
                <a:lnTo>
                  <a:pt x="20142" y="16408"/>
                </a:lnTo>
                <a:lnTo>
                  <a:pt x="19735" y="17018"/>
                </a:lnTo>
                <a:lnTo>
                  <a:pt x="19786" y="16637"/>
                </a:lnTo>
                <a:lnTo>
                  <a:pt x="19875" y="16002"/>
                </a:lnTo>
                <a:lnTo>
                  <a:pt x="19126" y="15367"/>
                </a:lnTo>
                <a:lnTo>
                  <a:pt x="18084" y="15875"/>
                </a:lnTo>
                <a:lnTo>
                  <a:pt x="18135" y="16002"/>
                </a:lnTo>
                <a:lnTo>
                  <a:pt x="18338" y="16256"/>
                </a:lnTo>
                <a:lnTo>
                  <a:pt x="18770" y="16256"/>
                </a:lnTo>
                <a:lnTo>
                  <a:pt x="18669" y="16649"/>
                </a:lnTo>
                <a:lnTo>
                  <a:pt x="19050" y="16852"/>
                </a:lnTo>
                <a:lnTo>
                  <a:pt x="19215" y="16637"/>
                </a:lnTo>
                <a:lnTo>
                  <a:pt x="19138" y="16891"/>
                </a:lnTo>
                <a:lnTo>
                  <a:pt x="19608" y="17145"/>
                </a:lnTo>
                <a:lnTo>
                  <a:pt x="19596" y="17551"/>
                </a:lnTo>
                <a:lnTo>
                  <a:pt x="19786" y="17272"/>
                </a:lnTo>
                <a:lnTo>
                  <a:pt x="19761" y="17919"/>
                </a:lnTo>
                <a:lnTo>
                  <a:pt x="20104" y="17272"/>
                </a:lnTo>
                <a:lnTo>
                  <a:pt x="20243" y="17018"/>
                </a:lnTo>
                <a:lnTo>
                  <a:pt x="20370" y="16764"/>
                </a:lnTo>
                <a:lnTo>
                  <a:pt x="20650" y="16256"/>
                </a:lnTo>
                <a:close/>
              </a:path>
              <a:path w="75565" h="36195">
                <a:moveTo>
                  <a:pt x="20993" y="4826"/>
                </a:moveTo>
                <a:lnTo>
                  <a:pt x="19621" y="7175"/>
                </a:lnTo>
                <a:lnTo>
                  <a:pt x="20104" y="7366"/>
                </a:lnTo>
                <a:lnTo>
                  <a:pt x="20523" y="7493"/>
                </a:lnTo>
                <a:lnTo>
                  <a:pt x="20993" y="4826"/>
                </a:lnTo>
                <a:close/>
              </a:path>
              <a:path w="75565" h="36195">
                <a:moveTo>
                  <a:pt x="21031" y="23863"/>
                </a:moveTo>
                <a:lnTo>
                  <a:pt x="20662" y="24447"/>
                </a:lnTo>
                <a:lnTo>
                  <a:pt x="20548" y="24739"/>
                </a:lnTo>
                <a:lnTo>
                  <a:pt x="20396" y="25120"/>
                </a:lnTo>
                <a:lnTo>
                  <a:pt x="20777" y="24523"/>
                </a:lnTo>
                <a:lnTo>
                  <a:pt x="20891" y="24231"/>
                </a:lnTo>
                <a:lnTo>
                  <a:pt x="21031" y="23863"/>
                </a:lnTo>
                <a:close/>
              </a:path>
              <a:path w="75565" h="36195">
                <a:moveTo>
                  <a:pt x="21386" y="21742"/>
                </a:moveTo>
                <a:lnTo>
                  <a:pt x="21170" y="21704"/>
                </a:lnTo>
                <a:lnTo>
                  <a:pt x="21221" y="21424"/>
                </a:lnTo>
                <a:lnTo>
                  <a:pt x="21056" y="21666"/>
                </a:lnTo>
                <a:lnTo>
                  <a:pt x="20650" y="21475"/>
                </a:lnTo>
                <a:lnTo>
                  <a:pt x="20650" y="20345"/>
                </a:lnTo>
                <a:lnTo>
                  <a:pt x="20650" y="20015"/>
                </a:lnTo>
                <a:lnTo>
                  <a:pt x="20040" y="19939"/>
                </a:lnTo>
                <a:lnTo>
                  <a:pt x="20294" y="18859"/>
                </a:lnTo>
                <a:lnTo>
                  <a:pt x="19799" y="19545"/>
                </a:lnTo>
                <a:lnTo>
                  <a:pt x="19431" y="20472"/>
                </a:lnTo>
                <a:lnTo>
                  <a:pt x="19723" y="20345"/>
                </a:lnTo>
                <a:lnTo>
                  <a:pt x="20129" y="20701"/>
                </a:lnTo>
                <a:lnTo>
                  <a:pt x="20243" y="21183"/>
                </a:lnTo>
                <a:lnTo>
                  <a:pt x="20828" y="21742"/>
                </a:lnTo>
                <a:lnTo>
                  <a:pt x="20345" y="21310"/>
                </a:lnTo>
                <a:lnTo>
                  <a:pt x="19380" y="22402"/>
                </a:lnTo>
                <a:lnTo>
                  <a:pt x="19989" y="22275"/>
                </a:lnTo>
                <a:lnTo>
                  <a:pt x="20002" y="22504"/>
                </a:lnTo>
                <a:lnTo>
                  <a:pt x="20180" y="22631"/>
                </a:lnTo>
                <a:lnTo>
                  <a:pt x="20408" y="22479"/>
                </a:lnTo>
                <a:lnTo>
                  <a:pt x="19888" y="23456"/>
                </a:lnTo>
                <a:lnTo>
                  <a:pt x="19989" y="23177"/>
                </a:lnTo>
                <a:lnTo>
                  <a:pt x="19583" y="24244"/>
                </a:lnTo>
                <a:lnTo>
                  <a:pt x="20434" y="23088"/>
                </a:lnTo>
                <a:lnTo>
                  <a:pt x="20408" y="23342"/>
                </a:lnTo>
                <a:lnTo>
                  <a:pt x="20980" y="22415"/>
                </a:lnTo>
                <a:lnTo>
                  <a:pt x="21056" y="22275"/>
                </a:lnTo>
                <a:lnTo>
                  <a:pt x="21386" y="21742"/>
                </a:lnTo>
                <a:close/>
              </a:path>
              <a:path w="75565" h="36195">
                <a:moveTo>
                  <a:pt x="21488" y="22072"/>
                </a:moveTo>
                <a:lnTo>
                  <a:pt x="21107" y="22656"/>
                </a:lnTo>
                <a:lnTo>
                  <a:pt x="20993" y="22948"/>
                </a:lnTo>
                <a:lnTo>
                  <a:pt x="20942" y="23075"/>
                </a:lnTo>
                <a:lnTo>
                  <a:pt x="20154" y="23876"/>
                </a:lnTo>
                <a:lnTo>
                  <a:pt x="20497" y="24231"/>
                </a:lnTo>
                <a:lnTo>
                  <a:pt x="20853" y="23317"/>
                </a:lnTo>
                <a:lnTo>
                  <a:pt x="21221" y="22733"/>
                </a:lnTo>
                <a:lnTo>
                  <a:pt x="21336" y="22440"/>
                </a:lnTo>
                <a:lnTo>
                  <a:pt x="21488" y="22072"/>
                </a:lnTo>
                <a:close/>
              </a:path>
              <a:path w="75565" h="36195">
                <a:moveTo>
                  <a:pt x="22136" y="22644"/>
                </a:moveTo>
                <a:lnTo>
                  <a:pt x="22009" y="22758"/>
                </a:lnTo>
                <a:lnTo>
                  <a:pt x="21691" y="22872"/>
                </a:lnTo>
                <a:lnTo>
                  <a:pt x="21805" y="23507"/>
                </a:lnTo>
                <a:lnTo>
                  <a:pt x="22085" y="22783"/>
                </a:lnTo>
                <a:lnTo>
                  <a:pt x="22136" y="22644"/>
                </a:lnTo>
                <a:close/>
              </a:path>
              <a:path w="75565" h="36195">
                <a:moveTo>
                  <a:pt x="64414" y="30721"/>
                </a:moveTo>
                <a:lnTo>
                  <a:pt x="64198" y="30861"/>
                </a:lnTo>
                <a:lnTo>
                  <a:pt x="63563" y="30861"/>
                </a:lnTo>
                <a:lnTo>
                  <a:pt x="64071" y="31686"/>
                </a:lnTo>
                <a:lnTo>
                  <a:pt x="64338" y="30937"/>
                </a:lnTo>
                <a:lnTo>
                  <a:pt x="64414" y="30721"/>
                </a:lnTo>
                <a:close/>
              </a:path>
              <a:path w="75565" h="36195">
                <a:moveTo>
                  <a:pt x="69088" y="31089"/>
                </a:moveTo>
                <a:lnTo>
                  <a:pt x="68681" y="30949"/>
                </a:lnTo>
                <a:lnTo>
                  <a:pt x="68237" y="30683"/>
                </a:lnTo>
                <a:lnTo>
                  <a:pt x="67322" y="30276"/>
                </a:lnTo>
                <a:lnTo>
                  <a:pt x="66370" y="29730"/>
                </a:lnTo>
                <a:lnTo>
                  <a:pt x="66713" y="31394"/>
                </a:lnTo>
                <a:lnTo>
                  <a:pt x="66408" y="31394"/>
                </a:lnTo>
                <a:lnTo>
                  <a:pt x="66471" y="31229"/>
                </a:lnTo>
                <a:lnTo>
                  <a:pt x="66548" y="31013"/>
                </a:lnTo>
                <a:lnTo>
                  <a:pt x="66332" y="31153"/>
                </a:lnTo>
                <a:lnTo>
                  <a:pt x="65697" y="31153"/>
                </a:lnTo>
                <a:lnTo>
                  <a:pt x="66205" y="31978"/>
                </a:lnTo>
                <a:lnTo>
                  <a:pt x="66344" y="31572"/>
                </a:lnTo>
                <a:lnTo>
                  <a:pt x="66751" y="32219"/>
                </a:lnTo>
                <a:lnTo>
                  <a:pt x="66840" y="31978"/>
                </a:lnTo>
                <a:lnTo>
                  <a:pt x="67144" y="33426"/>
                </a:lnTo>
                <a:lnTo>
                  <a:pt x="67068" y="33655"/>
                </a:lnTo>
                <a:lnTo>
                  <a:pt x="67157" y="33515"/>
                </a:lnTo>
                <a:lnTo>
                  <a:pt x="69088" y="31089"/>
                </a:lnTo>
                <a:close/>
              </a:path>
              <a:path w="75565" h="36195">
                <a:moveTo>
                  <a:pt x="69418" y="27571"/>
                </a:moveTo>
                <a:lnTo>
                  <a:pt x="69049" y="28067"/>
                </a:lnTo>
                <a:lnTo>
                  <a:pt x="68846" y="28651"/>
                </a:lnTo>
                <a:lnTo>
                  <a:pt x="69215" y="28155"/>
                </a:lnTo>
                <a:lnTo>
                  <a:pt x="69316" y="27863"/>
                </a:lnTo>
                <a:lnTo>
                  <a:pt x="69418" y="27571"/>
                </a:lnTo>
                <a:close/>
              </a:path>
              <a:path w="75565" h="36195">
                <a:moveTo>
                  <a:pt x="69773" y="31343"/>
                </a:moveTo>
                <a:lnTo>
                  <a:pt x="69481" y="30581"/>
                </a:lnTo>
                <a:lnTo>
                  <a:pt x="69088" y="31089"/>
                </a:lnTo>
                <a:lnTo>
                  <a:pt x="69773" y="31343"/>
                </a:lnTo>
                <a:close/>
              </a:path>
              <a:path w="75565" h="36195">
                <a:moveTo>
                  <a:pt x="69938" y="33896"/>
                </a:moveTo>
                <a:lnTo>
                  <a:pt x="69659" y="34302"/>
                </a:lnTo>
                <a:lnTo>
                  <a:pt x="69557" y="34582"/>
                </a:lnTo>
                <a:lnTo>
                  <a:pt x="69507" y="34734"/>
                </a:lnTo>
                <a:lnTo>
                  <a:pt x="69786" y="34328"/>
                </a:lnTo>
                <a:lnTo>
                  <a:pt x="69888" y="34061"/>
                </a:lnTo>
                <a:lnTo>
                  <a:pt x="69938" y="33896"/>
                </a:lnTo>
                <a:close/>
              </a:path>
              <a:path w="75565" h="36195">
                <a:moveTo>
                  <a:pt x="70002" y="27990"/>
                </a:moveTo>
                <a:lnTo>
                  <a:pt x="69723" y="28384"/>
                </a:lnTo>
                <a:lnTo>
                  <a:pt x="69621" y="28663"/>
                </a:lnTo>
                <a:lnTo>
                  <a:pt x="69570" y="28816"/>
                </a:lnTo>
                <a:lnTo>
                  <a:pt x="69850" y="28409"/>
                </a:lnTo>
                <a:lnTo>
                  <a:pt x="69951" y="28143"/>
                </a:lnTo>
                <a:lnTo>
                  <a:pt x="70002" y="27990"/>
                </a:lnTo>
                <a:close/>
              </a:path>
              <a:path w="75565" h="36195">
                <a:moveTo>
                  <a:pt x="70040" y="32816"/>
                </a:moveTo>
                <a:lnTo>
                  <a:pt x="69176" y="34404"/>
                </a:lnTo>
                <a:lnTo>
                  <a:pt x="69062" y="34721"/>
                </a:lnTo>
                <a:lnTo>
                  <a:pt x="69634" y="33947"/>
                </a:lnTo>
                <a:lnTo>
                  <a:pt x="70040" y="32816"/>
                </a:lnTo>
                <a:close/>
              </a:path>
              <a:path w="75565" h="36195">
                <a:moveTo>
                  <a:pt x="70231" y="33769"/>
                </a:moveTo>
                <a:lnTo>
                  <a:pt x="69786" y="34328"/>
                </a:lnTo>
                <a:lnTo>
                  <a:pt x="69672" y="34632"/>
                </a:lnTo>
                <a:lnTo>
                  <a:pt x="69545" y="35001"/>
                </a:lnTo>
                <a:lnTo>
                  <a:pt x="69989" y="34455"/>
                </a:lnTo>
                <a:lnTo>
                  <a:pt x="70091" y="34150"/>
                </a:lnTo>
                <a:lnTo>
                  <a:pt x="70231" y="33769"/>
                </a:lnTo>
                <a:close/>
              </a:path>
              <a:path w="75565" h="36195">
                <a:moveTo>
                  <a:pt x="70878" y="30949"/>
                </a:moveTo>
                <a:lnTo>
                  <a:pt x="69799" y="31330"/>
                </a:lnTo>
                <a:lnTo>
                  <a:pt x="70154" y="32181"/>
                </a:lnTo>
                <a:lnTo>
                  <a:pt x="70218" y="32308"/>
                </a:lnTo>
                <a:lnTo>
                  <a:pt x="70269" y="32181"/>
                </a:lnTo>
                <a:lnTo>
                  <a:pt x="70878" y="30949"/>
                </a:lnTo>
                <a:close/>
              </a:path>
              <a:path w="75565" h="36195">
                <a:moveTo>
                  <a:pt x="71539" y="32575"/>
                </a:moveTo>
                <a:lnTo>
                  <a:pt x="71297" y="32702"/>
                </a:lnTo>
                <a:lnTo>
                  <a:pt x="70739" y="32893"/>
                </a:lnTo>
                <a:lnTo>
                  <a:pt x="71234" y="33413"/>
                </a:lnTo>
                <a:lnTo>
                  <a:pt x="71462" y="32778"/>
                </a:lnTo>
                <a:lnTo>
                  <a:pt x="71539" y="32575"/>
                </a:lnTo>
                <a:close/>
              </a:path>
              <a:path w="75565" h="36195">
                <a:moveTo>
                  <a:pt x="71564" y="31686"/>
                </a:moveTo>
                <a:lnTo>
                  <a:pt x="70764" y="31343"/>
                </a:lnTo>
                <a:lnTo>
                  <a:pt x="70370" y="32283"/>
                </a:lnTo>
                <a:lnTo>
                  <a:pt x="69862" y="33528"/>
                </a:lnTo>
                <a:lnTo>
                  <a:pt x="70662" y="32969"/>
                </a:lnTo>
                <a:lnTo>
                  <a:pt x="70954" y="32550"/>
                </a:lnTo>
                <a:lnTo>
                  <a:pt x="71564" y="31686"/>
                </a:lnTo>
                <a:close/>
              </a:path>
              <a:path w="75565" h="36195">
                <a:moveTo>
                  <a:pt x="72047" y="28422"/>
                </a:moveTo>
                <a:lnTo>
                  <a:pt x="71259" y="28702"/>
                </a:lnTo>
                <a:lnTo>
                  <a:pt x="70459" y="28816"/>
                </a:lnTo>
                <a:lnTo>
                  <a:pt x="71501" y="29972"/>
                </a:lnTo>
                <a:lnTo>
                  <a:pt x="71843" y="28981"/>
                </a:lnTo>
                <a:lnTo>
                  <a:pt x="72047" y="28422"/>
                </a:lnTo>
                <a:close/>
              </a:path>
              <a:path w="75565" h="36195">
                <a:moveTo>
                  <a:pt x="72605" y="32283"/>
                </a:moveTo>
                <a:lnTo>
                  <a:pt x="72237" y="32778"/>
                </a:lnTo>
                <a:lnTo>
                  <a:pt x="72034" y="33362"/>
                </a:lnTo>
                <a:lnTo>
                  <a:pt x="72402" y="32867"/>
                </a:lnTo>
                <a:lnTo>
                  <a:pt x="72504" y="32575"/>
                </a:lnTo>
                <a:lnTo>
                  <a:pt x="72605" y="32283"/>
                </a:lnTo>
                <a:close/>
              </a:path>
              <a:path w="75565" h="36195">
                <a:moveTo>
                  <a:pt x="73050" y="32512"/>
                </a:moveTo>
                <a:lnTo>
                  <a:pt x="71462" y="34417"/>
                </a:lnTo>
                <a:lnTo>
                  <a:pt x="71551" y="34137"/>
                </a:lnTo>
                <a:lnTo>
                  <a:pt x="71170" y="35217"/>
                </a:lnTo>
                <a:lnTo>
                  <a:pt x="72593" y="33807"/>
                </a:lnTo>
                <a:lnTo>
                  <a:pt x="73050" y="32512"/>
                </a:lnTo>
                <a:close/>
              </a:path>
              <a:path w="75565" h="36195">
                <a:moveTo>
                  <a:pt x="73190" y="33362"/>
                </a:moveTo>
                <a:lnTo>
                  <a:pt x="72910" y="33756"/>
                </a:lnTo>
                <a:lnTo>
                  <a:pt x="72809" y="34023"/>
                </a:lnTo>
                <a:lnTo>
                  <a:pt x="72758" y="34188"/>
                </a:lnTo>
                <a:lnTo>
                  <a:pt x="73037" y="33782"/>
                </a:lnTo>
                <a:lnTo>
                  <a:pt x="73139" y="33515"/>
                </a:lnTo>
                <a:lnTo>
                  <a:pt x="73190" y="33362"/>
                </a:lnTo>
                <a:close/>
              </a:path>
              <a:path w="75565" h="36195">
                <a:moveTo>
                  <a:pt x="73431" y="34620"/>
                </a:moveTo>
                <a:lnTo>
                  <a:pt x="72948" y="34759"/>
                </a:lnTo>
                <a:lnTo>
                  <a:pt x="72351" y="35153"/>
                </a:lnTo>
                <a:lnTo>
                  <a:pt x="73075" y="35585"/>
                </a:lnTo>
                <a:lnTo>
                  <a:pt x="73317" y="34925"/>
                </a:lnTo>
                <a:lnTo>
                  <a:pt x="73431" y="34620"/>
                </a:lnTo>
                <a:close/>
              </a:path>
              <a:path w="75565" h="36195">
                <a:moveTo>
                  <a:pt x="73812" y="33655"/>
                </a:moveTo>
                <a:lnTo>
                  <a:pt x="73634" y="33743"/>
                </a:lnTo>
                <a:lnTo>
                  <a:pt x="73342" y="33769"/>
                </a:lnTo>
                <a:lnTo>
                  <a:pt x="73393" y="33629"/>
                </a:lnTo>
                <a:lnTo>
                  <a:pt x="73494" y="33337"/>
                </a:lnTo>
                <a:lnTo>
                  <a:pt x="73164" y="33782"/>
                </a:lnTo>
                <a:lnTo>
                  <a:pt x="72923" y="34417"/>
                </a:lnTo>
                <a:lnTo>
                  <a:pt x="73240" y="33985"/>
                </a:lnTo>
                <a:lnTo>
                  <a:pt x="73494" y="34531"/>
                </a:lnTo>
                <a:lnTo>
                  <a:pt x="73761" y="33794"/>
                </a:lnTo>
                <a:lnTo>
                  <a:pt x="73812" y="33655"/>
                </a:lnTo>
                <a:close/>
              </a:path>
              <a:path w="75565" h="36195">
                <a:moveTo>
                  <a:pt x="73863" y="34328"/>
                </a:moveTo>
                <a:lnTo>
                  <a:pt x="73583" y="34721"/>
                </a:lnTo>
                <a:lnTo>
                  <a:pt x="73482" y="35001"/>
                </a:lnTo>
                <a:lnTo>
                  <a:pt x="73431" y="35153"/>
                </a:lnTo>
                <a:lnTo>
                  <a:pt x="73710" y="34747"/>
                </a:lnTo>
                <a:lnTo>
                  <a:pt x="73812" y="34480"/>
                </a:lnTo>
                <a:lnTo>
                  <a:pt x="73863" y="34328"/>
                </a:lnTo>
                <a:close/>
              </a:path>
              <a:path w="75565" h="36195">
                <a:moveTo>
                  <a:pt x="74498" y="34340"/>
                </a:moveTo>
                <a:lnTo>
                  <a:pt x="74053" y="34899"/>
                </a:lnTo>
                <a:lnTo>
                  <a:pt x="73952" y="35204"/>
                </a:lnTo>
                <a:lnTo>
                  <a:pt x="73812" y="35585"/>
                </a:lnTo>
                <a:lnTo>
                  <a:pt x="74256" y="35026"/>
                </a:lnTo>
                <a:lnTo>
                  <a:pt x="74358" y="34721"/>
                </a:lnTo>
                <a:lnTo>
                  <a:pt x="74498" y="34340"/>
                </a:lnTo>
                <a:close/>
              </a:path>
              <a:path w="75565" h="36195">
                <a:moveTo>
                  <a:pt x="74574" y="34645"/>
                </a:moveTo>
                <a:lnTo>
                  <a:pt x="74295" y="35039"/>
                </a:lnTo>
                <a:lnTo>
                  <a:pt x="74193" y="35318"/>
                </a:lnTo>
                <a:lnTo>
                  <a:pt x="74142" y="35471"/>
                </a:lnTo>
                <a:lnTo>
                  <a:pt x="74422" y="35064"/>
                </a:lnTo>
                <a:lnTo>
                  <a:pt x="74523" y="34798"/>
                </a:lnTo>
                <a:lnTo>
                  <a:pt x="74574" y="34645"/>
                </a:lnTo>
                <a:close/>
              </a:path>
              <a:path w="75565" h="36195">
                <a:moveTo>
                  <a:pt x="75323" y="31597"/>
                </a:moveTo>
                <a:lnTo>
                  <a:pt x="75107" y="31737"/>
                </a:lnTo>
                <a:lnTo>
                  <a:pt x="74688" y="31737"/>
                </a:lnTo>
                <a:lnTo>
                  <a:pt x="74752" y="31584"/>
                </a:lnTo>
                <a:lnTo>
                  <a:pt x="74853" y="31292"/>
                </a:lnTo>
                <a:lnTo>
                  <a:pt x="74510" y="31737"/>
                </a:lnTo>
                <a:lnTo>
                  <a:pt x="74282" y="32372"/>
                </a:lnTo>
                <a:lnTo>
                  <a:pt x="74599" y="31953"/>
                </a:lnTo>
                <a:lnTo>
                  <a:pt x="74980" y="32562"/>
                </a:lnTo>
                <a:lnTo>
                  <a:pt x="75247" y="31813"/>
                </a:lnTo>
                <a:lnTo>
                  <a:pt x="75323" y="31597"/>
                </a:lnTo>
                <a:close/>
              </a:path>
            </a:pathLst>
          </a:custGeom>
          <a:solidFill>
            <a:srgbClr val="B88F51"/>
          </a:solidFill>
        </p:spPr>
        <p:txBody>
          <a:bodyPr wrap="square" lIns="0" tIns="0" rIns="0" bIns="0" rtlCol="0"/>
          <a:lstStyle/>
          <a:p>
            <a:endParaRPr sz="2511"/>
          </a:p>
        </p:txBody>
      </p:sp>
      <p:sp>
        <p:nvSpPr>
          <p:cNvPr id="256" name="bg object 256"/>
          <p:cNvSpPr/>
          <p:nvPr/>
        </p:nvSpPr>
        <p:spPr>
          <a:xfrm>
            <a:off x="8048125" y="382579"/>
            <a:ext cx="7938" cy="8731"/>
          </a:xfrm>
          <a:custGeom>
            <a:avLst/>
            <a:gdLst/>
            <a:ahLst/>
            <a:cxnLst/>
            <a:rect l="l" t="t" r="r" b="b"/>
            <a:pathLst>
              <a:path w="12700" h="13970">
                <a:moveTo>
                  <a:pt x="3632" y="2336"/>
                </a:moveTo>
                <a:lnTo>
                  <a:pt x="3505" y="2438"/>
                </a:lnTo>
                <a:lnTo>
                  <a:pt x="3314" y="2514"/>
                </a:lnTo>
                <a:lnTo>
                  <a:pt x="3365" y="2387"/>
                </a:lnTo>
                <a:lnTo>
                  <a:pt x="3581" y="1841"/>
                </a:lnTo>
                <a:lnTo>
                  <a:pt x="3035" y="2209"/>
                </a:lnTo>
                <a:lnTo>
                  <a:pt x="2794" y="2324"/>
                </a:lnTo>
                <a:lnTo>
                  <a:pt x="2857" y="2159"/>
                </a:lnTo>
                <a:lnTo>
                  <a:pt x="3073" y="1612"/>
                </a:lnTo>
                <a:lnTo>
                  <a:pt x="2527" y="1981"/>
                </a:lnTo>
                <a:lnTo>
                  <a:pt x="2222" y="2120"/>
                </a:lnTo>
                <a:lnTo>
                  <a:pt x="2311" y="1917"/>
                </a:lnTo>
                <a:lnTo>
                  <a:pt x="2425" y="1625"/>
                </a:lnTo>
                <a:lnTo>
                  <a:pt x="2108" y="2159"/>
                </a:lnTo>
                <a:lnTo>
                  <a:pt x="2209" y="1003"/>
                </a:lnTo>
                <a:lnTo>
                  <a:pt x="1651" y="1536"/>
                </a:lnTo>
                <a:lnTo>
                  <a:pt x="1346" y="1485"/>
                </a:lnTo>
                <a:lnTo>
                  <a:pt x="1143" y="1460"/>
                </a:lnTo>
                <a:lnTo>
                  <a:pt x="419" y="2400"/>
                </a:lnTo>
                <a:lnTo>
                  <a:pt x="0" y="3644"/>
                </a:lnTo>
                <a:lnTo>
                  <a:pt x="1206" y="2095"/>
                </a:lnTo>
                <a:lnTo>
                  <a:pt x="1574" y="2146"/>
                </a:lnTo>
                <a:lnTo>
                  <a:pt x="1435" y="2527"/>
                </a:lnTo>
                <a:lnTo>
                  <a:pt x="1778" y="2349"/>
                </a:lnTo>
                <a:lnTo>
                  <a:pt x="2006" y="2413"/>
                </a:lnTo>
                <a:lnTo>
                  <a:pt x="1879" y="2730"/>
                </a:lnTo>
                <a:lnTo>
                  <a:pt x="2057" y="2425"/>
                </a:lnTo>
                <a:lnTo>
                  <a:pt x="2476" y="3124"/>
                </a:lnTo>
                <a:lnTo>
                  <a:pt x="2628" y="2730"/>
                </a:lnTo>
                <a:lnTo>
                  <a:pt x="2984" y="3352"/>
                </a:lnTo>
                <a:lnTo>
                  <a:pt x="3213" y="2755"/>
                </a:lnTo>
                <a:lnTo>
                  <a:pt x="3302" y="3200"/>
                </a:lnTo>
                <a:lnTo>
                  <a:pt x="3581" y="2476"/>
                </a:lnTo>
                <a:lnTo>
                  <a:pt x="3632" y="2336"/>
                </a:lnTo>
                <a:close/>
              </a:path>
              <a:path w="12700" h="13970">
                <a:moveTo>
                  <a:pt x="4038" y="1676"/>
                </a:moveTo>
                <a:lnTo>
                  <a:pt x="3721" y="2197"/>
                </a:lnTo>
                <a:lnTo>
                  <a:pt x="3606" y="2489"/>
                </a:lnTo>
                <a:lnTo>
                  <a:pt x="3492" y="2768"/>
                </a:lnTo>
                <a:lnTo>
                  <a:pt x="3810" y="2247"/>
                </a:lnTo>
                <a:lnTo>
                  <a:pt x="3924" y="1968"/>
                </a:lnTo>
                <a:lnTo>
                  <a:pt x="4038" y="1676"/>
                </a:lnTo>
                <a:close/>
              </a:path>
              <a:path w="12700" h="13970">
                <a:moveTo>
                  <a:pt x="5461" y="3086"/>
                </a:moveTo>
                <a:lnTo>
                  <a:pt x="5283" y="3162"/>
                </a:lnTo>
                <a:lnTo>
                  <a:pt x="5181" y="3949"/>
                </a:lnTo>
                <a:lnTo>
                  <a:pt x="4597" y="5372"/>
                </a:lnTo>
                <a:lnTo>
                  <a:pt x="5295" y="3898"/>
                </a:lnTo>
                <a:lnTo>
                  <a:pt x="5461" y="3086"/>
                </a:lnTo>
                <a:close/>
              </a:path>
              <a:path w="12700" h="13970">
                <a:moveTo>
                  <a:pt x="5638" y="152"/>
                </a:moveTo>
                <a:lnTo>
                  <a:pt x="5372" y="571"/>
                </a:lnTo>
                <a:lnTo>
                  <a:pt x="5435" y="406"/>
                </a:lnTo>
                <a:lnTo>
                  <a:pt x="5283" y="571"/>
                </a:lnTo>
                <a:lnTo>
                  <a:pt x="4864" y="673"/>
                </a:lnTo>
                <a:lnTo>
                  <a:pt x="5003" y="1155"/>
                </a:lnTo>
                <a:lnTo>
                  <a:pt x="3365" y="3759"/>
                </a:lnTo>
                <a:lnTo>
                  <a:pt x="3136" y="4368"/>
                </a:lnTo>
                <a:lnTo>
                  <a:pt x="5118" y="1473"/>
                </a:lnTo>
                <a:lnTo>
                  <a:pt x="5638" y="152"/>
                </a:lnTo>
                <a:close/>
              </a:path>
              <a:path w="12700" h="13970">
                <a:moveTo>
                  <a:pt x="6680" y="11607"/>
                </a:moveTo>
                <a:lnTo>
                  <a:pt x="6426" y="12026"/>
                </a:lnTo>
                <a:lnTo>
                  <a:pt x="6324" y="12293"/>
                </a:lnTo>
                <a:lnTo>
                  <a:pt x="6261" y="12446"/>
                </a:lnTo>
                <a:lnTo>
                  <a:pt x="6515" y="12026"/>
                </a:lnTo>
                <a:lnTo>
                  <a:pt x="6616" y="11760"/>
                </a:lnTo>
                <a:lnTo>
                  <a:pt x="6680" y="11607"/>
                </a:lnTo>
                <a:close/>
              </a:path>
              <a:path w="12700" h="13970">
                <a:moveTo>
                  <a:pt x="6692" y="2108"/>
                </a:moveTo>
                <a:lnTo>
                  <a:pt x="6311" y="2692"/>
                </a:lnTo>
                <a:lnTo>
                  <a:pt x="6197" y="2984"/>
                </a:lnTo>
                <a:lnTo>
                  <a:pt x="6057" y="3352"/>
                </a:lnTo>
                <a:lnTo>
                  <a:pt x="6426" y="2768"/>
                </a:lnTo>
                <a:lnTo>
                  <a:pt x="6540" y="2476"/>
                </a:lnTo>
                <a:lnTo>
                  <a:pt x="6692" y="2108"/>
                </a:lnTo>
                <a:close/>
              </a:path>
              <a:path w="12700" h="13970">
                <a:moveTo>
                  <a:pt x="7099" y="482"/>
                </a:moveTo>
                <a:lnTo>
                  <a:pt x="6934" y="647"/>
                </a:lnTo>
                <a:lnTo>
                  <a:pt x="6756" y="698"/>
                </a:lnTo>
                <a:lnTo>
                  <a:pt x="6616" y="736"/>
                </a:lnTo>
                <a:lnTo>
                  <a:pt x="6692" y="558"/>
                </a:lnTo>
                <a:lnTo>
                  <a:pt x="6781" y="342"/>
                </a:lnTo>
                <a:lnTo>
                  <a:pt x="6616" y="508"/>
                </a:lnTo>
                <a:lnTo>
                  <a:pt x="6197" y="609"/>
                </a:lnTo>
                <a:lnTo>
                  <a:pt x="6400" y="1295"/>
                </a:lnTo>
                <a:lnTo>
                  <a:pt x="6553" y="901"/>
                </a:lnTo>
                <a:lnTo>
                  <a:pt x="6705" y="1422"/>
                </a:lnTo>
                <a:lnTo>
                  <a:pt x="5880" y="2146"/>
                </a:lnTo>
                <a:lnTo>
                  <a:pt x="5727" y="2159"/>
                </a:lnTo>
                <a:lnTo>
                  <a:pt x="5803" y="1968"/>
                </a:lnTo>
                <a:lnTo>
                  <a:pt x="5689" y="2159"/>
                </a:lnTo>
                <a:lnTo>
                  <a:pt x="6159" y="254"/>
                </a:lnTo>
                <a:lnTo>
                  <a:pt x="5461" y="1676"/>
                </a:lnTo>
                <a:lnTo>
                  <a:pt x="5461" y="2565"/>
                </a:lnTo>
                <a:lnTo>
                  <a:pt x="5461" y="1676"/>
                </a:lnTo>
                <a:lnTo>
                  <a:pt x="5219" y="2159"/>
                </a:lnTo>
                <a:lnTo>
                  <a:pt x="5067" y="2476"/>
                </a:lnTo>
                <a:lnTo>
                  <a:pt x="4940" y="2743"/>
                </a:lnTo>
                <a:lnTo>
                  <a:pt x="5118" y="2540"/>
                </a:lnTo>
                <a:lnTo>
                  <a:pt x="3873" y="4508"/>
                </a:lnTo>
                <a:lnTo>
                  <a:pt x="3581" y="5232"/>
                </a:lnTo>
                <a:lnTo>
                  <a:pt x="4927" y="3390"/>
                </a:lnTo>
                <a:lnTo>
                  <a:pt x="5143" y="2832"/>
                </a:lnTo>
                <a:lnTo>
                  <a:pt x="5168" y="3098"/>
                </a:lnTo>
                <a:lnTo>
                  <a:pt x="4838" y="3708"/>
                </a:lnTo>
                <a:lnTo>
                  <a:pt x="4546" y="4457"/>
                </a:lnTo>
                <a:lnTo>
                  <a:pt x="5194" y="3289"/>
                </a:lnTo>
                <a:lnTo>
                  <a:pt x="5283" y="3162"/>
                </a:lnTo>
                <a:lnTo>
                  <a:pt x="5499" y="2730"/>
                </a:lnTo>
                <a:lnTo>
                  <a:pt x="6045" y="3251"/>
                </a:lnTo>
                <a:lnTo>
                  <a:pt x="6375" y="2400"/>
                </a:lnTo>
                <a:lnTo>
                  <a:pt x="6781" y="1358"/>
                </a:lnTo>
                <a:lnTo>
                  <a:pt x="7010" y="698"/>
                </a:lnTo>
                <a:lnTo>
                  <a:pt x="7099" y="482"/>
                </a:lnTo>
                <a:close/>
              </a:path>
              <a:path w="12700" h="13970">
                <a:moveTo>
                  <a:pt x="7124" y="1892"/>
                </a:moveTo>
                <a:lnTo>
                  <a:pt x="6870" y="2311"/>
                </a:lnTo>
                <a:lnTo>
                  <a:pt x="6769" y="2578"/>
                </a:lnTo>
                <a:lnTo>
                  <a:pt x="6705" y="2730"/>
                </a:lnTo>
                <a:lnTo>
                  <a:pt x="6959" y="2311"/>
                </a:lnTo>
                <a:lnTo>
                  <a:pt x="7061" y="2044"/>
                </a:lnTo>
                <a:lnTo>
                  <a:pt x="7124" y="1892"/>
                </a:lnTo>
                <a:close/>
              </a:path>
              <a:path w="12700" h="13970">
                <a:moveTo>
                  <a:pt x="7239" y="2603"/>
                </a:moveTo>
                <a:lnTo>
                  <a:pt x="6985" y="3009"/>
                </a:lnTo>
                <a:lnTo>
                  <a:pt x="6883" y="3289"/>
                </a:lnTo>
                <a:lnTo>
                  <a:pt x="6819" y="3441"/>
                </a:lnTo>
                <a:lnTo>
                  <a:pt x="7073" y="3022"/>
                </a:lnTo>
                <a:lnTo>
                  <a:pt x="7175" y="2755"/>
                </a:lnTo>
                <a:lnTo>
                  <a:pt x="7239" y="2603"/>
                </a:lnTo>
                <a:close/>
              </a:path>
              <a:path w="12700" h="13970">
                <a:moveTo>
                  <a:pt x="7429" y="6642"/>
                </a:moveTo>
                <a:lnTo>
                  <a:pt x="7175" y="7061"/>
                </a:lnTo>
                <a:lnTo>
                  <a:pt x="7073" y="7327"/>
                </a:lnTo>
                <a:lnTo>
                  <a:pt x="7010" y="7480"/>
                </a:lnTo>
                <a:lnTo>
                  <a:pt x="7264" y="7061"/>
                </a:lnTo>
                <a:lnTo>
                  <a:pt x="7366" y="6794"/>
                </a:lnTo>
                <a:lnTo>
                  <a:pt x="7429" y="6642"/>
                </a:lnTo>
                <a:close/>
              </a:path>
              <a:path w="12700" h="13970">
                <a:moveTo>
                  <a:pt x="7759" y="6642"/>
                </a:moveTo>
                <a:lnTo>
                  <a:pt x="7442" y="7175"/>
                </a:lnTo>
                <a:lnTo>
                  <a:pt x="7327" y="7454"/>
                </a:lnTo>
                <a:lnTo>
                  <a:pt x="7213" y="7747"/>
                </a:lnTo>
                <a:lnTo>
                  <a:pt x="7531" y="7213"/>
                </a:lnTo>
                <a:lnTo>
                  <a:pt x="7645" y="6934"/>
                </a:lnTo>
                <a:lnTo>
                  <a:pt x="7759" y="6642"/>
                </a:lnTo>
                <a:close/>
              </a:path>
              <a:path w="12700" h="13970">
                <a:moveTo>
                  <a:pt x="8178" y="5143"/>
                </a:moveTo>
                <a:lnTo>
                  <a:pt x="7772" y="4330"/>
                </a:lnTo>
                <a:lnTo>
                  <a:pt x="6997" y="3987"/>
                </a:lnTo>
                <a:lnTo>
                  <a:pt x="6642" y="3543"/>
                </a:lnTo>
                <a:lnTo>
                  <a:pt x="6985" y="3009"/>
                </a:lnTo>
                <a:lnTo>
                  <a:pt x="7099" y="2717"/>
                </a:lnTo>
                <a:lnTo>
                  <a:pt x="7239" y="2349"/>
                </a:lnTo>
                <a:lnTo>
                  <a:pt x="6870" y="2933"/>
                </a:lnTo>
                <a:lnTo>
                  <a:pt x="6756" y="3225"/>
                </a:lnTo>
                <a:lnTo>
                  <a:pt x="6629" y="3530"/>
                </a:lnTo>
                <a:lnTo>
                  <a:pt x="6375" y="3187"/>
                </a:lnTo>
                <a:lnTo>
                  <a:pt x="5295" y="3898"/>
                </a:lnTo>
                <a:lnTo>
                  <a:pt x="5880" y="4216"/>
                </a:lnTo>
                <a:lnTo>
                  <a:pt x="6667" y="4508"/>
                </a:lnTo>
                <a:lnTo>
                  <a:pt x="7429" y="4851"/>
                </a:lnTo>
                <a:lnTo>
                  <a:pt x="7581" y="4914"/>
                </a:lnTo>
                <a:lnTo>
                  <a:pt x="7645" y="6197"/>
                </a:lnTo>
                <a:lnTo>
                  <a:pt x="8178" y="5143"/>
                </a:lnTo>
                <a:close/>
              </a:path>
              <a:path w="12700" h="13970">
                <a:moveTo>
                  <a:pt x="8394" y="12103"/>
                </a:moveTo>
                <a:lnTo>
                  <a:pt x="8013" y="12687"/>
                </a:lnTo>
                <a:lnTo>
                  <a:pt x="7899" y="12979"/>
                </a:lnTo>
                <a:lnTo>
                  <a:pt x="7759" y="13347"/>
                </a:lnTo>
                <a:lnTo>
                  <a:pt x="8128" y="12763"/>
                </a:lnTo>
                <a:lnTo>
                  <a:pt x="8242" y="12471"/>
                </a:lnTo>
                <a:lnTo>
                  <a:pt x="8394" y="12103"/>
                </a:lnTo>
                <a:close/>
              </a:path>
              <a:path w="12700" h="13970">
                <a:moveTo>
                  <a:pt x="8597" y="4521"/>
                </a:moveTo>
                <a:lnTo>
                  <a:pt x="8343" y="4940"/>
                </a:lnTo>
                <a:lnTo>
                  <a:pt x="8242" y="5207"/>
                </a:lnTo>
                <a:lnTo>
                  <a:pt x="8178" y="5359"/>
                </a:lnTo>
                <a:lnTo>
                  <a:pt x="8432" y="4940"/>
                </a:lnTo>
                <a:lnTo>
                  <a:pt x="8534" y="4673"/>
                </a:lnTo>
                <a:lnTo>
                  <a:pt x="8597" y="4521"/>
                </a:lnTo>
                <a:close/>
              </a:path>
              <a:path w="12700" h="13970">
                <a:moveTo>
                  <a:pt x="8737" y="2349"/>
                </a:moveTo>
                <a:lnTo>
                  <a:pt x="8382" y="2895"/>
                </a:lnTo>
                <a:lnTo>
                  <a:pt x="8470" y="2667"/>
                </a:lnTo>
                <a:lnTo>
                  <a:pt x="8534" y="2514"/>
                </a:lnTo>
                <a:lnTo>
                  <a:pt x="8280" y="2933"/>
                </a:lnTo>
                <a:lnTo>
                  <a:pt x="8178" y="3200"/>
                </a:lnTo>
                <a:lnTo>
                  <a:pt x="8115" y="3352"/>
                </a:lnTo>
                <a:lnTo>
                  <a:pt x="8331" y="2997"/>
                </a:lnTo>
                <a:lnTo>
                  <a:pt x="8242" y="3225"/>
                </a:lnTo>
                <a:lnTo>
                  <a:pt x="8102" y="3594"/>
                </a:lnTo>
                <a:lnTo>
                  <a:pt x="8470" y="3009"/>
                </a:lnTo>
                <a:lnTo>
                  <a:pt x="8585" y="2717"/>
                </a:lnTo>
                <a:lnTo>
                  <a:pt x="8737" y="2349"/>
                </a:lnTo>
                <a:close/>
              </a:path>
              <a:path w="12700" h="13970">
                <a:moveTo>
                  <a:pt x="8750" y="4432"/>
                </a:moveTo>
                <a:lnTo>
                  <a:pt x="8432" y="4965"/>
                </a:lnTo>
                <a:lnTo>
                  <a:pt x="8204" y="5524"/>
                </a:lnTo>
                <a:lnTo>
                  <a:pt x="8420" y="5168"/>
                </a:lnTo>
                <a:lnTo>
                  <a:pt x="7924" y="6438"/>
                </a:lnTo>
                <a:lnTo>
                  <a:pt x="7937" y="6096"/>
                </a:lnTo>
                <a:lnTo>
                  <a:pt x="7708" y="6985"/>
                </a:lnTo>
                <a:lnTo>
                  <a:pt x="6921" y="10033"/>
                </a:lnTo>
                <a:lnTo>
                  <a:pt x="7810" y="8128"/>
                </a:lnTo>
                <a:lnTo>
                  <a:pt x="7912" y="7035"/>
                </a:lnTo>
                <a:lnTo>
                  <a:pt x="7924" y="6527"/>
                </a:lnTo>
                <a:lnTo>
                  <a:pt x="8483" y="5321"/>
                </a:lnTo>
                <a:lnTo>
                  <a:pt x="8572" y="4864"/>
                </a:lnTo>
                <a:lnTo>
                  <a:pt x="8636" y="4724"/>
                </a:lnTo>
                <a:lnTo>
                  <a:pt x="8750" y="4432"/>
                </a:lnTo>
                <a:close/>
              </a:path>
              <a:path w="12700" h="13970">
                <a:moveTo>
                  <a:pt x="8750" y="1485"/>
                </a:moveTo>
                <a:lnTo>
                  <a:pt x="7950" y="3098"/>
                </a:lnTo>
                <a:lnTo>
                  <a:pt x="7835" y="3416"/>
                </a:lnTo>
                <a:lnTo>
                  <a:pt x="8318" y="2603"/>
                </a:lnTo>
                <a:lnTo>
                  <a:pt x="8750" y="1485"/>
                </a:lnTo>
                <a:close/>
              </a:path>
              <a:path w="12700" h="13970">
                <a:moveTo>
                  <a:pt x="8763" y="11874"/>
                </a:moveTo>
                <a:lnTo>
                  <a:pt x="8509" y="12293"/>
                </a:lnTo>
                <a:lnTo>
                  <a:pt x="8407" y="12560"/>
                </a:lnTo>
                <a:lnTo>
                  <a:pt x="8343" y="12712"/>
                </a:lnTo>
                <a:lnTo>
                  <a:pt x="8597" y="12293"/>
                </a:lnTo>
                <a:lnTo>
                  <a:pt x="8699" y="12026"/>
                </a:lnTo>
                <a:lnTo>
                  <a:pt x="8763" y="11874"/>
                </a:lnTo>
                <a:close/>
              </a:path>
              <a:path w="12700" h="13970">
                <a:moveTo>
                  <a:pt x="8775" y="9232"/>
                </a:moveTo>
                <a:lnTo>
                  <a:pt x="8610" y="9385"/>
                </a:lnTo>
                <a:lnTo>
                  <a:pt x="8763" y="8521"/>
                </a:lnTo>
                <a:lnTo>
                  <a:pt x="8458" y="8724"/>
                </a:lnTo>
                <a:lnTo>
                  <a:pt x="8242" y="8445"/>
                </a:lnTo>
                <a:lnTo>
                  <a:pt x="7962" y="7302"/>
                </a:lnTo>
                <a:lnTo>
                  <a:pt x="7988" y="8407"/>
                </a:lnTo>
                <a:lnTo>
                  <a:pt x="7988" y="8686"/>
                </a:lnTo>
                <a:lnTo>
                  <a:pt x="8458" y="9067"/>
                </a:lnTo>
                <a:lnTo>
                  <a:pt x="8534" y="9347"/>
                </a:lnTo>
                <a:lnTo>
                  <a:pt x="8166" y="10680"/>
                </a:lnTo>
                <a:lnTo>
                  <a:pt x="8712" y="9385"/>
                </a:lnTo>
                <a:lnTo>
                  <a:pt x="8775" y="9232"/>
                </a:lnTo>
                <a:close/>
              </a:path>
              <a:path w="12700" h="13970">
                <a:moveTo>
                  <a:pt x="8801" y="2463"/>
                </a:moveTo>
                <a:lnTo>
                  <a:pt x="8483" y="2997"/>
                </a:lnTo>
                <a:lnTo>
                  <a:pt x="8369" y="3276"/>
                </a:lnTo>
                <a:lnTo>
                  <a:pt x="8255" y="3568"/>
                </a:lnTo>
                <a:lnTo>
                  <a:pt x="8572" y="3035"/>
                </a:lnTo>
                <a:lnTo>
                  <a:pt x="8686" y="2755"/>
                </a:lnTo>
                <a:lnTo>
                  <a:pt x="8801" y="2463"/>
                </a:lnTo>
                <a:close/>
              </a:path>
              <a:path w="12700" h="13970">
                <a:moveTo>
                  <a:pt x="8940" y="9309"/>
                </a:moveTo>
                <a:lnTo>
                  <a:pt x="8686" y="9728"/>
                </a:lnTo>
                <a:lnTo>
                  <a:pt x="8585" y="9994"/>
                </a:lnTo>
                <a:lnTo>
                  <a:pt x="8521" y="10147"/>
                </a:lnTo>
                <a:lnTo>
                  <a:pt x="8775" y="9728"/>
                </a:lnTo>
                <a:lnTo>
                  <a:pt x="8877" y="9461"/>
                </a:lnTo>
                <a:lnTo>
                  <a:pt x="8940" y="9309"/>
                </a:lnTo>
                <a:close/>
              </a:path>
              <a:path w="12700" h="13970">
                <a:moveTo>
                  <a:pt x="9093" y="8712"/>
                </a:moveTo>
                <a:lnTo>
                  <a:pt x="8839" y="9131"/>
                </a:lnTo>
                <a:lnTo>
                  <a:pt x="8737" y="9398"/>
                </a:lnTo>
                <a:lnTo>
                  <a:pt x="8674" y="9550"/>
                </a:lnTo>
                <a:lnTo>
                  <a:pt x="8928" y="9131"/>
                </a:lnTo>
                <a:lnTo>
                  <a:pt x="9029" y="8864"/>
                </a:lnTo>
                <a:lnTo>
                  <a:pt x="9093" y="8712"/>
                </a:lnTo>
                <a:close/>
              </a:path>
              <a:path w="12700" h="13970">
                <a:moveTo>
                  <a:pt x="9182" y="9817"/>
                </a:moveTo>
                <a:lnTo>
                  <a:pt x="8801" y="10401"/>
                </a:lnTo>
                <a:lnTo>
                  <a:pt x="8686" y="10693"/>
                </a:lnTo>
                <a:lnTo>
                  <a:pt x="8547" y="11061"/>
                </a:lnTo>
                <a:lnTo>
                  <a:pt x="8915" y="10477"/>
                </a:lnTo>
                <a:lnTo>
                  <a:pt x="9029" y="10185"/>
                </a:lnTo>
                <a:lnTo>
                  <a:pt x="9182" y="9817"/>
                </a:lnTo>
                <a:close/>
              </a:path>
              <a:path w="12700" h="13970">
                <a:moveTo>
                  <a:pt x="9283" y="9956"/>
                </a:moveTo>
                <a:lnTo>
                  <a:pt x="8966" y="10490"/>
                </a:lnTo>
                <a:lnTo>
                  <a:pt x="8851" y="10769"/>
                </a:lnTo>
                <a:lnTo>
                  <a:pt x="8737" y="11061"/>
                </a:lnTo>
                <a:lnTo>
                  <a:pt x="9055" y="10528"/>
                </a:lnTo>
                <a:lnTo>
                  <a:pt x="9169" y="10248"/>
                </a:lnTo>
                <a:lnTo>
                  <a:pt x="9283" y="9956"/>
                </a:lnTo>
                <a:close/>
              </a:path>
              <a:path w="12700" h="13970">
                <a:moveTo>
                  <a:pt x="9474" y="7124"/>
                </a:moveTo>
                <a:lnTo>
                  <a:pt x="9461" y="6731"/>
                </a:lnTo>
                <a:lnTo>
                  <a:pt x="9334" y="6438"/>
                </a:lnTo>
                <a:lnTo>
                  <a:pt x="9207" y="6273"/>
                </a:lnTo>
                <a:lnTo>
                  <a:pt x="9055" y="6388"/>
                </a:lnTo>
                <a:lnTo>
                  <a:pt x="9004" y="4419"/>
                </a:lnTo>
                <a:lnTo>
                  <a:pt x="8483" y="5321"/>
                </a:lnTo>
                <a:lnTo>
                  <a:pt x="8153" y="6629"/>
                </a:lnTo>
                <a:lnTo>
                  <a:pt x="8978" y="5829"/>
                </a:lnTo>
                <a:lnTo>
                  <a:pt x="9029" y="6413"/>
                </a:lnTo>
                <a:lnTo>
                  <a:pt x="8483" y="8039"/>
                </a:lnTo>
                <a:lnTo>
                  <a:pt x="9309" y="6731"/>
                </a:lnTo>
                <a:lnTo>
                  <a:pt x="9423" y="7061"/>
                </a:lnTo>
                <a:close/>
              </a:path>
              <a:path w="12700" h="13970">
                <a:moveTo>
                  <a:pt x="9512" y="8420"/>
                </a:moveTo>
                <a:lnTo>
                  <a:pt x="8712" y="10033"/>
                </a:lnTo>
                <a:lnTo>
                  <a:pt x="8585" y="10350"/>
                </a:lnTo>
                <a:lnTo>
                  <a:pt x="9080" y="9537"/>
                </a:lnTo>
                <a:lnTo>
                  <a:pt x="9512" y="8420"/>
                </a:lnTo>
                <a:close/>
              </a:path>
              <a:path w="12700" h="13970">
                <a:moveTo>
                  <a:pt x="9728" y="7442"/>
                </a:moveTo>
                <a:lnTo>
                  <a:pt x="9474" y="7124"/>
                </a:lnTo>
                <a:lnTo>
                  <a:pt x="9486" y="7607"/>
                </a:lnTo>
                <a:lnTo>
                  <a:pt x="9728" y="7442"/>
                </a:lnTo>
                <a:close/>
              </a:path>
              <a:path w="12700" h="13970">
                <a:moveTo>
                  <a:pt x="9766" y="1016"/>
                </a:moveTo>
                <a:lnTo>
                  <a:pt x="9613" y="1155"/>
                </a:lnTo>
                <a:lnTo>
                  <a:pt x="9207" y="1447"/>
                </a:lnTo>
                <a:lnTo>
                  <a:pt x="9448" y="1841"/>
                </a:lnTo>
                <a:lnTo>
                  <a:pt x="9690" y="1219"/>
                </a:lnTo>
                <a:lnTo>
                  <a:pt x="9766" y="1016"/>
                </a:lnTo>
                <a:close/>
              </a:path>
              <a:path w="12700" h="13970">
                <a:moveTo>
                  <a:pt x="9931" y="203"/>
                </a:moveTo>
                <a:lnTo>
                  <a:pt x="9461" y="0"/>
                </a:lnTo>
                <a:lnTo>
                  <a:pt x="9055" y="939"/>
                </a:lnTo>
                <a:lnTo>
                  <a:pt x="8534" y="2171"/>
                </a:lnTo>
                <a:lnTo>
                  <a:pt x="9144" y="1524"/>
                </a:lnTo>
                <a:lnTo>
                  <a:pt x="9398" y="1092"/>
                </a:lnTo>
                <a:lnTo>
                  <a:pt x="9931" y="203"/>
                </a:lnTo>
                <a:close/>
              </a:path>
              <a:path w="12700" h="13970">
                <a:moveTo>
                  <a:pt x="9994" y="7264"/>
                </a:moveTo>
                <a:lnTo>
                  <a:pt x="9728" y="7442"/>
                </a:lnTo>
                <a:lnTo>
                  <a:pt x="9855" y="7607"/>
                </a:lnTo>
                <a:lnTo>
                  <a:pt x="9994" y="7264"/>
                </a:lnTo>
                <a:close/>
              </a:path>
              <a:path w="12700" h="13970">
                <a:moveTo>
                  <a:pt x="10147" y="7188"/>
                </a:moveTo>
                <a:lnTo>
                  <a:pt x="9893" y="7607"/>
                </a:lnTo>
                <a:lnTo>
                  <a:pt x="9791" y="7874"/>
                </a:lnTo>
                <a:lnTo>
                  <a:pt x="9728" y="8026"/>
                </a:lnTo>
                <a:lnTo>
                  <a:pt x="9982" y="7607"/>
                </a:lnTo>
                <a:lnTo>
                  <a:pt x="10083" y="7340"/>
                </a:lnTo>
                <a:lnTo>
                  <a:pt x="10147" y="7188"/>
                </a:lnTo>
                <a:close/>
              </a:path>
              <a:path w="12700" h="13970">
                <a:moveTo>
                  <a:pt x="10325" y="8610"/>
                </a:moveTo>
                <a:lnTo>
                  <a:pt x="10198" y="8724"/>
                </a:lnTo>
                <a:lnTo>
                  <a:pt x="9880" y="8839"/>
                </a:lnTo>
                <a:lnTo>
                  <a:pt x="9994" y="9474"/>
                </a:lnTo>
                <a:lnTo>
                  <a:pt x="10274" y="8750"/>
                </a:lnTo>
                <a:lnTo>
                  <a:pt x="10325" y="8610"/>
                </a:lnTo>
                <a:close/>
              </a:path>
              <a:path w="12700" h="13970">
                <a:moveTo>
                  <a:pt x="10363" y="7950"/>
                </a:moveTo>
                <a:lnTo>
                  <a:pt x="10109" y="8369"/>
                </a:lnTo>
                <a:lnTo>
                  <a:pt x="10007" y="8636"/>
                </a:lnTo>
                <a:lnTo>
                  <a:pt x="9944" y="8788"/>
                </a:lnTo>
                <a:lnTo>
                  <a:pt x="10198" y="8369"/>
                </a:lnTo>
                <a:lnTo>
                  <a:pt x="10299" y="8102"/>
                </a:lnTo>
                <a:lnTo>
                  <a:pt x="10363" y="7950"/>
                </a:lnTo>
                <a:close/>
              </a:path>
              <a:path w="12700" h="13970">
                <a:moveTo>
                  <a:pt x="10401" y="9956"/>
                </a:moveTo>
                <a:lnTo>
                  <a:pt x="10147" y="10375"/>
                </a:lnTo>
                <a:lnTo>
                  <a:pt x="10045" y="10642"/>
                </a:lnTo>
                <a:lnTo>
                  <a:pt x="9982" y="10795"/>
                </a:lnTo>
                <a:lnTo>
                  <a:pt x="10236" y="10375"/>
                </a:lnTo>
                <a:lnTo>
                  <a:pt x="10337" y="10109"/>
                </a:lnTo>
                <a:lnTo>
                  <a:pt x="10401" y="9956"/>
                </a:lnTo>
                <a:close/>
              </a:path>
              <a:path w="12700" h="13970">
                <a:moveTo>
                  <a:pt x="10401" y="7607"/>
                </a:moveTo>
                <a:lnTo>
                  <a:pt x="9969" y="7937"/>
                </a:lnTo>
                <a:lnTo>
                  <a:pt x="9499" y="8267"/>
                </a:lnTo>
                <a:lnTo>
                  <a:pt x="9982" y="8686"/>
                </a:lnTo>
                <a:lnTo>
                  <a:pt x="10109" y="8369"/>
                </a:lnTo>
                <a:lnTo>
                  <a:pt x="10223" y="8064"/>
                </a:lnTo>
                <a:lnTo>
                  <a:pt x="10401" y="7607"/>
                </a:lnTo>
                <a:close/>
              </a:path>
              <a:path w="12700" h="13970">
                <a:moveTo>
                  <a:pt x="10668" y="2628"/>
                </a:moveTo>
                <a:lnTo>
                  <a:pt x="10337" y="2832"/>
                </a:lnTo>
                <a:lnTo>
                  <a:pt x="9893" y="3289"/>
                </a:lnTo>
                <a:lnTo>
                  <a:pt x="10299" y="3594"/>
                </a:lnTo>
                <a:lnTo>
                  <a:pt x="10553" y="2933"/>
                </a:lnTo>
                <a:lnTo>
                  <a:pt x="10668" y="2628"/>
                </a:lnTo>
                <a:close/>
              </a:path>
              <a:path w="12700" h="13970">
                <a:moveTo>
                  <a:pt x="10718" y="1498"/>
                </a:moveTo>
                <a:lnTo>
                  <a:pt x="10464" y="1917"/>
                </a:lnTo>
                <a:lnTo>
                  <a:pt x="10363" y="2184"/>
                </a:lnTo>
                <a:lnTo>
                  <a:pt x="10299" y="2336"/>
                </a:lnTo>
                <a:lnTo>
                  <a:pt x="10553" y="1917"/>
                </a:lnTo>
                <a:lnTo>
                  <a:pt x="10655" y="1651"/>
                </a:lnTo>
                <a:lnTo>
                  <a:pt x="10718" y="1498"/>
                </a:lnTo>
                <a:close/>
              </a:path>
              <a:path w="12700" h="13970">
                <a:moveTo>
                  <a:pt x="10769" y="723"/>
                </a:moveTo>
                <a:lnTo>
                  <a:pt x="9436" y="2743"/>
                </a:lnTo>
                <a:lnTo>
                  <a:pt x="9131" y="3543"/>
                </a:lnTo>
                <a:lnTo>
                  <a:pt x="10261" y="2006"/>
                </a:lnTo>
                <a:lnTo>
                  <a:pt x="10769" y="723"/>
                </a:lnTo>
                <a:close/>
              </a:path>
              <a:path w="12700" h="13970">
                <a:moveTo>
                  <a:pt x="11010" y="2286"/>
                </a:moveTo>
                <a:lnTo>
                  <a:pt x="10756" y="2705"/>
                </a:lnTo>
                <a:lnTo>
                  <a:pt x="10655" y="2971"/>
                </a:lnTo>
                <a:lnTo>
                  <a:pt x="10591" y="3124"/>
                </a:lnTo>
                <a:lnTo>
                  <a:pt x="10845" y="2705"/>
                </a:lnTo>
                <a:lnTo>
                  <a:pt x="10947" y="2438"/>
                </a:lnTo>
                <a:lnTo>
                  <a:pt x="11010" y="2286"/>
                </a:lnTo>
                <a:close/>
              </a:path>
              <a:path w="12700" h="13970">
                <a:moveTo>
                  <a:pt x="11074" y="1676"/>
                </a:moveTo>
                <a:lnTo>
                  <a:pt x="10947" y="1778"/>
                </a:lnTo>
                <a:lnTo>
                  <a:pt x="10744" y="1866"/>
                </a:lnTo>
                <a:lnTo>
                  <a:pt x="10807" y="1714"/>
                </a:lnTo>
                <a:lnTo>
                  <a:pt x="10922" y="1422"/>
                </a:lnTo>
                <a:lnTo>
                  <a:pt x="10629" y="1905"/>
                </a:lnTo>
                <a:lnTo>
                  <a:pt x="10490" y="2235"/>
                </a:lnTo>
                <a:lnTo>
                  <a:pt x="10375" y="2527"/>
                </a:lnTo>
                <a:lnTo>
                  <a:pt x="10655" y="2057"/>
                </a:lnTo>
                <a:lnTo>
                  <a:pt x="10744" y="2540"/>
                </a:lnTo>
                <a:lnTo>
                  <a:pt x="11023" y="1816"/>
                </a:lnTo>
                <a:lnTo>
                  <a:pt x="11074" y="1676"/>
                </a:lnTo>
                <a:close/>
              </a:path>
              <a:path w="12700" h="13970">
                <a:moveTo>
                  <a:pt x="11404" y="2209"/>
                </a:moveTo>
                <a:lnTo>
                  <a:pt x="11036" y="2794"/>
                </a:lnTo>
                <a:lnTo>
                  <a:pt x="10922" y="3086"/>
                </a:lnTo>
                <a:lnTo>
                  <a:pt x="10782" y="3454"/>
                </a:lnTo>
                <a:lnTo>
                  <a:pt x="11150" y="2870"/>
                </a:lnTo>
                <a:lnTo>
                  <a:pt x="11264" y="2578"/>
                </a:lnTo>
                <a:lnTo>
                  <a:pt x="11404" y="2209"/>
                </a:lnTo>
                <a:close/>
              </a:path>
              <a:path w="12700" h="13970">
                <a:moveTo>
                  <a:pt x="11430" y="2476"/>
                </a:moveTo>
                <a:lnTo>
                  <a:pt x="11176" y="2895"/>
                </a:lnTo>
                <a:lnTo>
                  <a:pt x="11074" y="3162"/>
                </a:lnTo>
                <a:lnTo>
                  <a:pt x="11010" y="3314"/>
                </a:lnTo>
                <a:lnTo>
                  <a:pt x="11264" y="2895"/>
                </a:lnTo>
                <a:lnTo>
                  <a:pt x="11366" y="2628"/>
                </a:lnTo>
                <a:lnTo>
                  <a:pt x="11430" y="2476"/>
                </a:lnTo>
                <a:close/>
              </a:path>
              <a:path w="12700" h="13970">
                <a:moveTo>
                  <a:pt x="11836" y="6642"/>
                </a:moveTo>
                <a:lnTo>
                  <a:pt x="11709" y="6743"/>
                </a:lnTo>
                <a:lnTo>
                  <a:pt x="11391" y="6870"/>
                </a:lnTo>
                <a:lnTo>
                  <a:pt x="11493" y="7505"/>
                </a:lnTo>
                <a:lnTo>
                  <a:pt x="11785" y="6781"/>
                </a:lnTo>
                <a:lnTo>
                  <a:pt x="11836" y="6642"/>
                </a:lnTo>
                <a:close/>
              </a:path>
              <a:path w="12700" h="13970">
                <a:moveTo>
                  <a:pt x="11899" y="4965"/>
                </a:moveTo>
                <a:lnTo>
                  <a:pt x="11468" y="5295"/>
                </a:lnTo>
                <a:lnTo>
                  <a:pt x="11277" y="5435"/>
                </a:lnTo>
                <a:lnTo>
                  <a:pt x="11569" y="4699"/>
                </a:lnTo>
                <a:lnTo>
                  <a:pt x="11760" y="4203"/>
                </a:lnTo>
                <a:lnTo>
                  <a:pt x="11290" y="4572"/>
                </a:lnTo>
                <a:lnTo>
                  <a:pt x="11023" y="4635"/>
                </a:lnTo>
                <a:lnTo>
                  <a:pt x="11277" y="4178"/>
                </a:lnTo>
                <a:lnTo>
                  <a:pt x="11379" y="3949"/>
                </a:lnTo>
                <a:lnTo>
                  <a:pt x="11620" y="3429"/>
                </a:lnTo>
                <a:lnTo>
                  <a:pt x="11417" y="3581"/>
                </a:lnTo>
                <a:lnTo>
                  <a:pt x="11277" y="3911"/>
                </a:lnTo>
                <a:lnTo>
                  <a:pt x="11468" y="3429"/>
                </a:lnTo>
                <a:lnTo>
                  <a:pt x="10998" y="3784"/>
                </a:lnTo>
                <a:lnTo>
                  <a:pt x="10833" y="3822"/>
                </a:lnTo>
                <a:lnTo>
                  <a:pt x="10934" y="3581"/>
                </a:lnTo>
                <a:lnTo>
                  <a:pt x="10782" y="3835"/>
                </a:lnTo>
                <a:lnTo>
                  <a:pt x="10528" y="3886"/>
                </a:lnTo>
                <a:lnTo>
                  <a:pt x="10604" y="4203"/>
                </a:lnTo>
                <a:lnTo>
                  <a:pt x="10515" y="4419"/>
                </a:lnTo>
                <a:lnTo>
                  <a:pt x="10617" y="4254"/>
                </a:lnTo>
                <a:lnTo>
                  <a:pt x="10820" y="5067"/>
                </a:lnTo>
                <a:lnTo>
                  <a:pt x="10871" y="4927"/>
                </a:lnTo>
                <a:lnTo>
                  <a:pt x="11036" y="5600"/>
                </a:lnTo>
                <a:lnTo>
                  <a:pt x="11112" y="5854"/>
                </a:lnTo>
                <a:lnTo>
                  <a:pt x="11480" y="6045"/>
                </a:lnTo>
                <a:lnTo>
                  <a:pt x="11722" y="5422"/>
                </a:lnTo>
                <a:lnTo>
                  <a:pt x="11899" y="4965"/>
                </a:lnTo>
                <a:close/>
              </a:path>
              <a:path w="12700" h="13970">
                <a:moveTo>
                  <a:pt x="12230" y="4813"/>
                </a:moveTo>
                <a:lnTo>
                  <a:pt x="11264" y="6553"/>
                </a:lnTo>
                <a:lnTo>
                  <a:pt x="10972" y="7302"/>
                </a:lnTo>
                <a:lnTo>
                  <a:pt x="11925" y="5575"/>
                </a:lnTo>
                <a:lnTo>
                  <a:pt x="12230" y="4813"/>
                </a:lnTo>
                <a:close/>
              </a:path>
            </a:pathLst>
          </a:custGeom>
          <a:solidFill>
            <a:srgbClr val="B88F51"/>
          </a:solidFill>
        </p:spPr>
        <p:txBody>
          <a:bodyPr wrap="square" lIns="0" tIns="0" rIns="0" bIns="0" rtlCol="0"/>
          <a:lstStyle/>
          <a:p>
            <a:endParaRPr sz="2511"/>
          </a:p>
        </p:txBody>
      </p:sp>
      <p:sp>
        <p:nvSpPr>
          <p:cNvPr id="257" name="bg object 257"/>
          <p:cNvSpPr/>
          <p:nvPr/>
        </p:nvSpPr>
        <p:spPr>
          <a:xfrm>
            <a:off x="8052364" y="380508"/>
            <a:ext cx="72231" cy="85328"/>
          </a:xfrm>
          <a:custGeom>
            <a:avLst/>
            <a:gdLst/>
            <a:ahLst/>
            <a:cxnLst/>
            <a:rect l="l" t="t" r="r" b="b"/>
            <a:pathLst>
              <a:path w="115570" h="136525">
                <a:moveTo>
                  <a:pt x="1625" y="3340"/>
                </a:moveTo>
                <a:lnTo>
                  <a:pt x="1384" y="3276"/>
                </a:lnTo>
                <a:lnTo>
                  <a:pt x="1130" y="3098"/>
                </a:lnTo>
                <a:lnTo>
                  <a:pt x="533" y="2806"/>
                </a:lnTo>
                <a:lnTo>
                  <a:pt x="76" y="2501"/>
                </a:lnTo>
                <a:lnTo>
                  <a:pt x="0" y="5969"/>
                </a:lnTo>
                <a:lnTo>
                  <a:pt x="1625" y="3340"/>
                </a:lnTo>
                <a:close/>
              </a:path>
              <a:path w="115570" h="136525">
                <a:moveTo>
                  <a:pt x="2032" y="3467"/>
                </a:moveTo>
                <a:lnTo>
                  <a:pt x="1955" y="2806"/>
                </a:lnTo>
                <a:lnTo>
                  <a:pt x="1625" y="3340"/>
                </a:lnTo>
                <a:lnTo>
                  <a:pt x="2032" y="3467"/>
                </a:lnTo>
                <a:close/>
              </a:path>
              <a:path w="115570" h="136525">
                <a:moveTo>
                  <a:pt x="2400" y="0"/>
                </a:moveTo>
                <a:lnTo>
                  <a:pt x="2082" y="533"/>
                </a:lnTo>
                <a:lnTo>
                  <a:pt x="1968" y="812"/>
                </a:lnTo>
                <a:lnTo>
                  <a:pt x="1854" y="1104"/>
                </a:lnTo>
                <a:lnTo>
                  <a:pt x="2171" y="571"/>
                </a:lnTo>
                <a:lnTo>
                  <a:pt x="2286" y="292"/>
                </a:lnTo>
                <a:lnTo>
                  <a:pt x="2400" y="0"/>
                </a:lnTo>
                <a:close/>
              </a:path>
              <a:path w="115570" h="136525">
                <a:moveTo>
                  <a:pt x="2717" y="304"/>
                </a:moveTo>
                <a:lnTo>
                  <a:pt x="2463" y="723"/>
                </a:lnTo>
                <a:lnTo>
                  <a:pt x="2362" y="990"/>
                </a:lnTo>
                <a:lnTo>
                  <a:pt x="2298" y="1143"/>
                </a:lnTo>
                <a:lnTo>
                  <a:pt x="2552" y="723"/>
                </a:lnTo>
                <a:lnTo>
                  <a:pt x="2654" y="457"/>
                </a:lnTo>
                <a:lnTo>
                  <a:pt x="2717" y="304"/>
                </a:lnTo>
                <a:close/>
              </a:path>
              <a:path w="115570" h="136525">
                <a:moveTo>
                  <a:pt x="2806" y="2933"/>
                </a:moveTo>
                <a:lnTo>
                  <a:pt x="2209" y="3340"/>
                </a:lnTo>
                <a:lnTo>
                  <a:pt x="2146" y="4165"/>
                </a:lnTo>
                <a:lnTo>
                  <a:pt x="2171" y="4292"/>
                </a:lnTo>
                <a:lnTo>
                  <a:pt x="2235" y="4165"/>
                </a:lnTo>
                <a:lnTo>
                  <a:pt x="2806" y="2933"/>
                </a:lnTo>
                <a:close/>
              </a:path>
              <a:path w="115570" h="136525">
                <a:moveTo>
                  <a:pt x="3149" y="3517"/>
                </a:moveTo>
                <a:lnTo>
                  <a:pt x="2679" y="3314"/>
                </a:lnTo>
                <a:lnTo>
                  <a:pt x="2273" y="4254"/>
                </a:lnTo>
                <a:lnTo>
                  <a:pt x="1752" y="5486"/>
                </a:lnTo>
                <a:lnTo>
                  <a:pt x="2362" y="4838"/>
                </a:lnTo>
                <a:lnTo>
                  <a:pt x="2616" y="4406"/>
                </a:lnTo>
                <a:lnTo>
                  <a:pt x="3149" y="3517"/>
                </a:lnTo>
                <a:close/>
              </a:path>
              <a:path w="115570" h="136525">
                <a:moveTo>
                  <a:pt x="3721" y="3898"/>
                </a:moveTo>
                <a:lnTo>
                  <a:pt x="3403" y="4432"/>
                </a:lnTo>
                <a:lnTo>
                  <a:pt x="3289" y="4711"/>
                </a:lnTo>
                <a:lnTo>
                  <a:pt x="3175" y="5003"/>
                </a:lnTo>
                <a:lnTo>
                  <a:pt x="3492" y="4470"/>
                </a:lnTo>
                <a:lnTo>
                  <a:pt x="3606" y="4191"/>
                </a:lnTo>
                <a:lnTo>
                  <a:pt x="3721" y="3898"/>
                </a:lnTo>
                <a:close/>
              </a:path>
              <a:path w="115570" h="136525">
                <a:moveTo>
                  <a:pt x="3962" y="393"/>
                </a:moveTo>
                <a:lnTo>
                  <a:pt x="3416" y="762"/>
                </a:lnTo>
                <a:lnTo>
                  <a:pt x="2870" y="1003"/>
                </a:lnTo>
                <a:lnTo>
                  <a:pt x="3365" y="1905"/>
                </a:lnTo>
                <a:lnTo>
                  <a:pt x="3746" y="939"/>
                </a:lnTo>
                <a:lnTo>
                  <a:pt x="3962" y="393"/>
                </a:lnTo>
                <a:close/>
              </a:path>
              <a:path w="115570" h="136525">
                <a:moveTo>
                  <a:pt x="5600" y="2832"/>
                </a:moveTo>
                <a:lnTo>
                  <a:pt x="5435" y="2997"/>
                </a:lnTo>
                <a:lnTo>
                  <a:pt x="5156" y="3073"/>
                </a:lnTo>
                <a:lnTo>
                  <a:pt x="5219" y="2921"/>
                </a:lnTo>
                <a:lnTo>
                  <a:pt x="5334" y="2628"/>
                </a:lnTo>
                <a:lnTo>
                  <a:pt x="5054" y="3098"/>
                </a:lnTo>
                <a:lnTo>
                  <a:pt x="4902" y="3441"/>
                </a:lnTo>
                <a:lnTo>
                  <a:pt x="4787" y="3733"/>
                </a:lnTo>
                <a:lnTo>
                  <a:pt x="5067" y="3276"/>
                </a:lnTo>
                <a:lnTo>
                  <a:pt x="5219" y="3784"/>
                </a:lnTo>
                <a:lnTo>
                  <a:pt x="5511" y="3048"/>
                </a:lnTo>
                <a:lnTo>
                  <a:pt x="5600" y="2832"/>
                </a:lnTo>
                <a:close/>
              </a:path>
              <a:path w="115570" h="136525">
                <a:moveTo>
                  <a:pt x="92557" y="131813"/>
                </a:moveTo>
                <a:lnTo>
                  <a:pt x="92405" y="131953"/>
                </a:lnTo>
                <a:lnTo>
                  <a:pt x="91998" y="132257"/>
                </a:lnTo>
                <a:lnTo>
                  <a:pt x="92252" y="132651"/>
                </a:lnTo>
                <a:lnTo>
                  <a:pt x="92481" y="132016"/>
                </a:lnTo>
                <a:lnTo>
                  <a:pt x="92557" y="131813"/>
                </a:lnTo>
                <a:close/>
              </a:path>
              <a:path w="115570" h="136525">
                <a:moveTo>
                  <a:pt x="93662" y="132067"/>
                </a:moveTo>
                <a:lnTo>
                  <a:pt x="93306" y="132664"/>
                </a:lnTo>
                <a:lnTo>
                  <a:pt x="93052" y="133337"/>
                </a:lnTo>
                <a:lnTo>
                  <a:pt x="93408" y="132740"/>
                </a:lnTo>
                <a:lnTo>
                  <a:pt x="93522" y="132448"/>
                </a:lnTo>
                <a:lnTo>
                  <a:pt x="93662" y="132067"/>
                </a:lnTo>
                <a:close/>
              </a:path>
              <a:path w="115570" h="136525">
                <a:moveTo>
                  <a:pt x="93776" y="131254"/>
                </a:moveTo>
                <a:lnTo>
                  <a:pt x="93002" y="132892"/>
                </a:lnTo>
                <a:lnTo>
                  <a:pt x="92887" y="133197"/>
                </a:lnTo>
                <a:lnTo>
                  <a:pt x="93357" y="132384"/>
                </a:lnTo>
                <a:lnTo>
                  <a:pt x="93776" y="131254"/>
                </a:lnTo>
                <a:close/>
              </a:path>
              <a:path w="115570" h="136525">
                <a:moveTo>
                  <a:pt x="95084" y="134886"/>
                </a:moveTo>
                <a:lnTo>
                  <a:pt x="94843" y="135305"/>
                </a:lnTo>
                <a:lnTo>
                  <a:pt x="94678" y="135737"/>
                </a:lnTo>
                <a:lnTo>
                  <a:pt x="94919" y="135305"/>
                </a:lnTo>
                <a:lnTo>
                  <a:pt x="95021" y="135039"/>
                </a:lnTo>
                <a:lnTo>
                  <a:pt x="95084" y="134886"/>
                </a:lnTo>
                <a:close/>
              </a:path>
              <a:path w="115570" h="136525">
                <a:moveTo>
                  <a:pt x="95554" y="135039"/>
                </a:moveTo>
                <a:lnTo>
                  <a:pt x="95402" y="135178"/>
                </a:lnTo>
                <a:lnTo>
                  <a:pt x="94996" y="135483"/>
                </a:lnTo>
                <a:lnTo>
                  <a:pt x="95250" y="135864"/>
                </a:lnTo>
                <a:lnTo>
                  <a:pt x="95478" y="135242"/>
                </a:lnTo>
                <a:lnTo>
                  <a:pt x="95554" y="135039"/>
                </a:lnTo>
                <a:close/>
              </a:path>
              <a:path w="115570" h="136525">
                <a:moveTo>
                  <a:pt x="95732" y="133858"/>
                </a:moveTo>
                <a:lnTo>
                  <a:pt x="94805" y="135610"/>
                </a:lnTo>
                <a:lnTo>
                  <a:pt x="94526" y="136372"/>
                </a:lnTo>
                <a:lnTo>
                  <a:pt x="94996" y="135483"/>
                </a:lnTo>
                <a:lnTo>
                  <a:pt x="95453" y="134620"/>
                </a:lnTo>
                <a:lnTo>
                  <a:pt x="95732" y="133858"/>
                </a:lnTo>
                <a:close/>
              </a:path>
              <a:path w="115570" h="136525">
                <a:moveTo>
                  <a:pt x="95859" y="134962"/>
                </a:moveTo>
                <a:lnTo>
                  <a:pt x="95504" y="135559"/>
                </a:lnTo>
                <a:lnTo>
                  <a:pt x="95250" y="136232"/>
                </a:lnTo>
                <a:lnTo>
                  <a:pt x="95605" y="135636"/>
                </a:lnTo>
                <a:lnTo>
                  <a:pt x="95719" y="135343"/>
                </a:lnTo>
                <a:lnTo>
                  <a:pt x="95859" y="134962"/>
                </a:lnTo>
                <a:close/>
              </a:path>
              <a:path w="115570" h="136525">
                <a:moveTo>
                  <a:pt x="97586" y="126466"/>
                </a:moveTo>
                <a:lnTo>
                  <a:pt x="97307" y="126504"/>
                </a:lnTo>
                <a:lnTo>
                  <a:pt x="97180" y="126847"/>
                </a:lnTo>
                <a:lnTo>
                  <a:pt x="97459" y="126619"/>
                </a:lnTo>
                <a:lnTo>
                  <a:pt x="97586" y="126466"/>
                </a:lnTo>
                <a:close/>
              </a:path>
              <a:path w="115570" h="136525">
                <a:moveTo>
                  <a:pt x="98272" y="125704"/>
                </a:moveTo>
                <a:lnTo>
                  <a:pt x="97599" y="125717"/>
                </a:lnTo>
                <a:lnTo>
                  <a:pt x="97904" y="125831"/>
                </a:lnTo>
                <a:lnTo>
                  <a:pt x="98107" y="125958"/>
                </a:lnTo>
                <a:lnTo>
                  <a:pt x="98272" y="125704"/>
                </a:lnTo>
                <a:close/>
              </a:path>
              <a:path w="115570" h="136525">
                <a:moveTo>
                  <a:pt x="99961" y="126949"/>
                </a:moveTo>
                <a:lnTo>
                  <a:pt x="99656" y="127482"/>
                </a:lnTo>
                <a:lnTo>
                  <a:pt x="99555" y="127774"/>
                </a:lnTo>
                <a:lnTo>
                  <a:pt x="99441" y="128054"/>
                </a:lnTo>
                <a:lnTo>
                  <a:pt x="99758" y="127533"/>
                </a:lnTo>
                <a:lnTo>
                  <a:pt x="99860" y="127241"/>
                </a:lnTo>
                <a:lnTo>
                  <a:pt x="99961" y="126949"/>
                </a:lnTo>
                <a:close/>
              </a:path>
              <a:path w="115570" h="136525">
                <a:moveTo>
                  <a:pt x="101904" y="128231"/>
                </a:moveTo>
                <a:lnTo>
                  <a:pt x="101561" y="128473"/>
                </a:lnTo>
                <a:lnTo>
                  <a:pt x="101092" y="129730"/>
                </a:lnTo>
                <a:lnTo>
                  <a:pt x="100711" y="130771"/>
                </a:lnTo>
                <a:lnTo>
                  <a:pt x="101473" y="129235"/>
                </a:lnTo>
                <a:lnTo>
                  <a:pt x="101904" y="128231"/>
                </a:lnTo>
                <a:close/>
              </a:path>
              <a:path w="115570" h="136525">
                <a:moveTo>
                  <a:pt x="102069" y="128498"/>
                </a:moveTo>
                <a:lnTo>
                  <a:pt x="101765" y="129032"/>
                </a:lnTo>
                <a:lnTo>
                  <a:pt x="101663" y="129324"/>
                </a:lnTo>
                <a:lnTo>
                  <a:pt x="101549" y="129603"/>
                </a:lnTo>
                <a:lnTo>
                  <a:pt x="101866" y="129082"/>
                </a:lnTo>
                <a:lnTo>
                  <a:pt x="101968" y="128790"/>
                </a:lnTo>
                <a:lnTo>
                  <a:pt x="102069" y="128498"/>
                </a:lnTo>
                <a:close/>
              </a:path>
              <a:path w="115570" h="136525">
                <a:moveTo>
                  <a:pt x="102298" y="118846"/>
                </a:moveTo>
                <a:lnTo>
                  <a:pt x="102057" y="119227"/>
                </a:lnTo>
                <a:lnTo>
                  <a:pt x="102298" y="118846"/>
                </a:lnTo>
                <a:close/>
              </a:path>
              <a:path w="115570" h="136525">
                <a:moveTo>
                  <a:pt x="102666" y="116878"/>
                </a:moveTo>
                <a:lnTo>
                  <a:pt x="102565" y="117068"/>
                </a:lnTo>
                <a:lnTo>
                  <a:pt x="102463" y="117449"/>
                </a:lnTo>
                <a:lnTo>
                  <a:pt x="102666" y="116878"/>
                </a:lnTo>
                <a:close/>
              </a:path>
              <a:path w="115570" h="136525">
                <a:moveTo>
                  <a:pt x="102717" y="118554"/>
                </a:moveTo>
                <a:lnTo>
                  <a:pt x="102565" y="118783"/>
                </a:lnTo>
                <a:lnTo>
                  <a:pt x="102717" y="118554"/>
                </a:lnTo>
                <a:close/>
              </a:path>
              <a:path w="115570" h="136525">
                <a:moveTo>
                  <a:pt x="102831" y="120548"/>
                </a:moveTo>
                <a:close/>
              </a:path>
              <a:path w="115570" h="136525">
                <a:moveTo>
                  <a:pt x="102920" y="128612"/>
                </a:moveTo>
                <a:lnTo>
                  <a:pt x="102463" y="128981"/>
                </a:lnTo>
                <a:lnTo>
                  <a:pt x="102133" y="129070"/>
                </a:lnTo>
                <a:lnTo>
                  <a:pt x="102209" y="128892"/>
                </a:lnTo>
                <a:lnTo>
                  <a:pt x="102273" y="128739"/>
                </a:lnTo>
                <a:lnTo>
                  <a:pt x="102069" y="129082"/>
                </a:lnTo>
                <a:lnTo>
                  <a:pt x="102146" y="128854"/>
                </a:lnTo>
                <a:lnTo>
                  <a:pt x="102565" y="127723"/>
                </a:lnTo>
                <a:lnTo>
                  <a:pt x="101790" y="129362"/>
                </a:lnTo>
                <a:lnTo>
                  <a:pt x="101676" y="129679"/>
                </a:lnTo>
                <a:lnTo>
                  <a:pt x="102006" y="129108"/>
                </a:lnTo>
                <a:lnTo>
                  <a:pt x="101866" y="129590"/>
                </a:lnTo>
                <a:lnTo>
                  <a:pt x="102044" y="129273"/>
                </a:lnTo>
                <a:lnTo>
                  <a:pt x="102311" y="130276"/>
                </a:lnTo>
                <a:lnTo>
                  <a:pt x="102743" y="129108"/>
                </a:lnTo>
                <a:lnTo>
                  <a:pt x="102920" y="128612"/>
                </a:lnTo>
                <a:close/>
              </a:path>
              <a:path w="115570" h="136525">
                <a:moveTo>
                  <a:pt x="103022" y="120561"/>
                </a:moveTo>
                <a:lnTo>
                  <a:pt x="102870" y="120548"/>
                </a:lnTo>
                <a:lnTo>
                  <a:pt x="102755" y="120751"/>
                </a:lnTo>
                <a:lnTo>
                  <a:pt x="102577" y="121259"/>
                </a:lnTo>
                <a:lnTo>
                  <a:pt x="103022" y="120561"/>
                </a:lnTo>
                <a:close/>
              </a:path>
              <a:path w="115570" h="136525">
                <a:moveTo>
                  <a:pt x="103187" y="128460"/>
                </a:moveTo>
                <a:lnTo>
                  <a:pt x="102946" y="128879"/>
                </a:lnTo>
                <a:lnTo>
                  <a:pt x="102781" y="129311"/>
                </a:lnTo>
                <a:lnTo>
                  <a:pt x="103022" y="128879"/>
                </a:lnTo>
                <a:lnTo>
                  <a:pt x="103124" y="128612"/>
                </a:lnTo>
                <a:lnTo>
                  <a:pt x="103187" y="128460"/>
                </a:lnTo>
                <a:close/>
              </a:path>
              <a:path w="115570" h="136525">
                <a:moveTo>
                  <a:pt x="103378" y="128384"/>
                </a:moveTo>
                <a:lnTo>
                  <a:pt x="103073" y="128917"/>
                </a:lnTo>
                <a:lnTo>
                  <a:pt x="102971" y="129209"/>
                </a:lnTo>
                <a:lnTo>
                  <a:pt x="102857" y="129489"/>
                </a:lnTo>
                <a:lnTo>
                  <a:pt x="103174" y="128968"/>
                </a:lnTo>
                <a:lnTo>
                  <a:pt x="103276" y="128676"/>
                </a:lnTo>
                <a:lnTo>
                  <a:pt x="103378" y="128384"/>
                </a:lnTo>
                <a:close/>
              </a:path>
              <a:path w="115570" h="136525">
                <a:moveTo>
                  <a:pt x="103403" y="118554"/>
                </a:moveTo>
                <a:lnTo>
                  <a:pt x="102806" y="118503"/>
                </a:lnTo>
                <a:lnTo>
                  <a:pt x="102628" y="118960"/>
                </a:lnTo>
                <a:lnTo>
                  <a:pt x="103301" y="118732"/>
                </a:lnTo>
                <a:lnTo>
                  <a:pt x="103403" y="118554"/>
                </a:lnTo>
                <a:close/>
              </a:path>
              <a:path w="115570" h="136525">
                <a:moveTo>
                  <a:pt x="103809" y="129184"/>
                </a:moveTo>
                <a:lnTo>
                  <a:pt x="103568" y="129438"/>
                </a:lnTo>
                <a:lnTo>
                  <a:pt x="103162" y="129489"/>
                </a:lnTo>
                <a:lnTo>
                  <a:pt x="103251" y="129324"/>
                </a:lnTo>
                <a:lnTo>
                  <a:pt x="103670" y="127901"/>
                </a:lnTo>
                <a:lnTo>
                  <a:pt x="102997" y="129501"/>
                </a:lnTo>
                <a:lnTo>
                  <a:pt x="102920" y="129679"/>
                </a:lnTo>
                <a:lnTo>
                  <a:pt x="102273" y="131216"/>
                </a:lnTo>
                <a:lnTo>
                  <a:pt x="102895" y="129997"/>
                </a:lnTo>
                <a:lnTo>
                  <a:pt x="102831" y="131305"/>
                </a:lnTo>
                <a:lnTo>
                  <a:pt x="103670" y="129501"/>
                </a:lnTo>
                <a:lnTo>
                  <a:pt x="103809" y="129184"/>
                </a:lnTo>
                <a:close/>
              </a:path>
              <a:path w="115570" h="136525">
                <a:moveTo>
                  <a:pt x="104051" y="118554"/>
                </a:moveTo>
                <a:lnTo>
                  <a:pt x="103517" y="118338"/>
                </a:lnTo>
                <a:lnTo>
                  <a:pt x="103441" y="118567"/>
                </a:lnTo>
                <a:lnTo>
                  <a:pt x="103746" y="118592"/>
                </a:lnTo>
                <a:lnTo>
                  <a:pt x="103365" y="118719"/>
                </a:lnTo>
                <a:lnTo>
                  <a:pt x="103200" y="119100"/>
                </a:lnTo>
                <a:lnTo>
                  <a:pt x="102997" y="119316"/>
                </a:lnTo>
                <a:lnTo>
                  <a:pt x="102755" y="119989"/>
                </a:lnTo>
                <a:lnTo>
                  <a:pt x="102692" y="120116"/>
                </a:lnTo>
                <a:lnTo>
                  <a:pt x="102577" y="120510"/>
                </a:lnTo>
                <a:lnTo>
                  <a:pt x="102831" y="120548"/>
                </a:lnTo>
                <a:lnTo>
                  <a:pt x="103200" y="119481"/>
                </a:lnTo>
                <a:lnTo>
                  <a:pt x="102870" y="120548"/>
                </a:lnTo>
                <a:lnTo>
                  <a:pt x="103492" y="119481"/>
                </a:lnTo>
                <a:lnTo>
                  <a:pt x="104051" y="118554"/>
                </a:lnTo>
                <a:close/>
              </a:path>
              <a:path w="115570" h="136525">
                <a:moveTo>
                  <a:pt x="104152" y="118389"/>
                </a:moveTo>
                <a:lnTo>
                  <a:pt x="103987" y="118465"/>
                </a:lnTo>
                <a:lnTo>
                  <a:pt x="104152" y="118389"/>
                </a:lnTo>
                <a:close/>
              </a:path>
              <a:path w="115570" h="136525">
                <a:moveTo>
                  <a:pt x="104470" y="118224"/>
                </a:moveTo>
                <a:lnTo>
                  <a:pt x="104216" y="118351"/>
                </a:lnTo>
                <a:lnTo>
                  <a:pt x="104101" y="118897"/>
                </a:lnTo>
                <a:lnTo>
                  <a:pt x="104317" y="118554"/>
                </a:lnTo>
                <a:lnTo>
                  <a:pt x="104470" y="118224"/>
                </a:lnTo>
                <a:close/>
              </a:path>
              <a:path w="115570" h="136525">
                <a:moveTo>
                  <a:pt x="105016" y="118478"/>
                </a:moveTo>
                <a:lnTo>
                  <a:pt x="104940" y="118338"/>
                </a:lnTo>
                <a:lnTo>
                  <a:pt x="104838" y="118198"/>
                </a:lnTo>
                <a:lnTo>
                  <a:pt x="104521" y="118465"/>
                </a:lnTo>
                <a:lnTo>
                  <a:pt x="104902" y="118567"/>
                </a:lnTo>
                <a:close/>
              </a:path>
              <a:path w="115570" h="136525">
                <a:moveTo>
                  <a:pt x="106133" y="128231"/>
                </a:moveTo>
                <a:lnTo>
                  <a:pt x="105829" y="128765"/>
                </a:lnTo>
                <a:lnTo>
                  <a:pt x="105727" y="129057"/>
                </a:lnTo>
                <a:lnTo>
                  <a:pt x="105613" y="129336"/>
                </a:lnTo>
                <a:lnTo>
                  <a:pt x="105930" y="128816"/>
                </a:lnTo>
                <a:lnTo>
                  <a:pt x="106032" y="128524"/>
                </a:lnTo>
                <a:lnTo>
                  <a:pt x="106133" y="128231"/>
                </a:lnTo>
                <a:close/>
              </a:path>
              <a:path w="115570" h="136525">
                <a:moveTo>
                  <a:pt x="106260" y="128612"/>
                </a:moveTo>
                <a:lnTo>
                  <a:pt x="105994" y="128790"/>
                </a:lnTo>
                <a:lnTo>
                  <a:pt x="105219" y="130873"/>
                </a:lnTo>
                <a:lnTo>
                  <a:pt x="105918" y="129400"/>
                </a:lnTo>
                <a:lnTo>
                  <a:pt x="106019" y="129171"/>
                </a:lnTo>
                <a:lnTo>
                  <a:pt x="106260" y="128612"/>
                </a:lnTo>
                <a:close/>
              </a:path>
              <a:path w="115570" h="136525">
                <a:moveTo>
                  <a:pt x="106349" y="129133"/>
                </a:moveTo>
                <a:lnTo>
                  <a:pt x="106108" y="129552"/>
                </a:lnTo>
                <a:lnTo>
                  <a:pt x="105943" y="129984"/>
                </a:lnTo>
                <a:lnTo>
                  <a:pt x="106184" y="129552"/>
                </a:lnTo>
                <a:lnTo>
                  <a:pt x="106286" y="129286"/>
                </a:lnTo>
                <a:lnTo>
                  <a:pt x="106349" y="129133"/>
                </a:lnTo>
                <a:close/>
              </a:path>
              <a:path w="115570" h="136525">
                <a:moveTo>
                  <a:pt x="106438" y="121742"/>
                </a:moveTo>
                <a:lnTo>
                  <a:pt x="106311" y="122021"/>
                </a:lnTo>
                <a:lnTo>
                  <a:pt x="106184" y="122402"/>
                </a:lnTo>
                <a:lnTo>
                  <a:pt x="106438" y="121742"/>
                </a:lnTo>
                <a:close/>
              </a:path>
              <a:path w="115570" h="136525">
                <a:moveTo>
                  <a:pt x="106768" y="120319"/>
                </a:moveTo>
                <a:lnTo>
                  <a:pt x="106591" y="120243"/>
                </a:lnTo>
                <a:lnTo>
                  <a:pt x="105740" y="120624"/>
                </a:lnTo>
                <a:lnTo>
                  <a:pt x="105460" y="120497"/>
                </a:lnTo>
                <a:lnTo>
                  <a:pt x="104889" y="120243"/>
                </a:lnTo>
                <a:lnTo>
                  <a:pt x="104597" y="120116"/>
                </a:lnTo>
                <a:lnTo>
                  <a:pt x="104470" y="119773"/>
                </a:lnTo>
                <a:lnTo>
                  <a:pt x="104254" y="119735"/>
                </a:lnTo>
                <a:lnTo>
                  <a:pt x="104406" y="119354"/>
                </a:lnTo>
                <a:lnTo>
                  <a:pt x="104470" y="119773"/>
                </a:lnTo>
                <a:lnTo>
                  <a:pt x="105054" y="119862"/>
                </a:lnTo>
                <a:lnTo>
                  <a:pt x="105270" y="119354"/>
                </a:lnTo>
                <a:lnTo>
                  <a:pt x="105435" y="118973"/>
                </a:lnTo>
                <a:lnTo>
                  <a:pt x="105537" y="118719"/>
                </a:lnTo>
                <a:lnTo>
                  <a:pt x="104902" y="118567"/>
                </a:lnTo>
                <a:lnTo>
                  <a:pt x="104521" y="118821"/>
                </a:lnTo>
                <a:lnTo>
                  <a:pt x="104521" y="118973"/>
                </a:lnTo>
                <a:lnTo>
                  <a:pt x="104267" y="119608"/>
                </a:lnTo>
                <a:lnTo>
                  <a:pt x="103911" y="120243"/>
                </a:lnTo>
                <a:lnTo>
                  <a:pt x="104140" y="119608"/>
                </a:lnTo>
                <a:lnTo>
                  <a:pt x="104521" y="118973"/>
                </a:lnTo>
                <a:lnTo>
                  <a:pt x="104521" y="118821"/>
                </a:lnTo>
                <a:lnTo>
                  <a:pt x="104165" y="119049"/>
                </a:lnTo>
                <a:lnTo>
                  <a:pt x="104101" y="118897"/>
                </a:lnTo>
                <a:lnTo>
                  <a:pt x="103974" y="119100"/>
                </a:lnTo>
                <a:lnTo>
                  <a:pt x="103022" y="120561"/>
                </a:lnTo>
                <a:lnTo>
                  <a:pt x="103568" y="120624"/>
                </a:lnTo>
                <a:lnTo>
                  <a:pt x="103555" y="121183"/>
                </a:lnTo>
                <a:lnTo>
                  <a:pt x="104025" y="120497"/>
                </a:lnTo>
                <a:lnTo>
                  <a:pt x="104609" y="120497"/>
                </a:lnTo>
                <a:lnTo>
                  <a:pt x="104495" y="120777"/>
                </a:lnTo>
                <a:lnTo>
                  <a:pt x="105244" y="121005"/>
                </a:lnTo>
                <a:lnTo>
                  <a:pt x="105562" y="121513"/>
                </a:lnTo>
                <a:lnTo>
                  <a:pt x="106095" y="121259"/>
                </a:lnTo>
                <a:lnTo>
                  <a:pt x="106553" y="120624"/>
                </a:lnTo>
                <a:lnTo>
                  <a:pt x="106768" y="120319"/>
                </a:lnTo>
                <a:close/>
              </a:path>
              <a:path w="115570" h="136525">
                <a:moveTo>
                  <a:pt x="106997" y="120497"/>
                </a:moveTo>
                <a:lnTo>
                  <a:pt x="106438" y="121742"/>
                </a:lnTo>
                <a:lnTo>
                  <a:pt x="106997" y="120497"/>
                </a:lnTo>
                <a:close/>
              </a:path>
              <a:path w="115570" h="136525">
                <a:moveTo>
                  <a:pt x="107061" y="124434"/>
                </a:moveTo>
                <a:lnTo>
                  <a:pt x="107010" y="124117"/>
                </a:lnTo>
                <a:lnTo>
                  <a:pt x="106908" y="124371"/>
                </a:lnTo>
                <a:lnTo>
                  <a:pt x="107061" y="124434"/>
                </a:lnTo>
                <a:close/>
              </a:path>
              <a:path w="115570" h="136525">
                <a:moveTo>
                  <a:pt x="107188" y="119735"/>
                </a:moveTo>
                <a:lnTo>
                  <a:pt x="106921" y="120116"/>
                </a:lnTo>
                <a:lnTo>
                  <a:pt x="106883" y="120370"/>
                </a:lnTo>
                <a:lnTo>
                  <a:pt x="107188" y="119735"/>
                </a:lnTo>
                <a:close/>
              </a:path>
              <a:path w="115570" h="136525">
                <a:moveTo>
                  <a:pt x="107378" y="120599"/>
                </a:moveTo>
                <a:lnTo>
                  <a:pt x="107340" y="119735"/>
                </a:lnTo>
                <a:lnTo>
                  <a:pt x="107022" y="120434"/>
                </a:lnTo>
                <a:lnTo>
                  <a:pt x="107378" y="120599"/>
                </a:lnTo>
                <a:close/>
              </a:path>
              <a:path w="115570" h="136525">
                <a:moveTo>
                  <a:pt x="108800" y="125958"/>
                </a:moveTo>
                <a:lnTo>
                  <a:pt x="108699" y="126161"/>
                </a:lnTo>
                <a:lnTo>
                  <a:pt x="108800" y="125958"/>
                </a:lnTo>
                <a:close/>
              </a:path>
              <a:path w="115570" h="136525">
                <a:moveTo>
                  <a:pt x="108953" y="120878"/>
                </a:moveTo>
                <a:lnTo>
                  <a:pt x="108927" y="119735"/>
                </a:lnTo>
                <a:lnTo>
                  <a:pt x="108013" y="120878"/>
                </a:lnTo>
                <a:lnTo>
                  <a:pt x="107378" y="120599"/>
                </a:lnTo>
                <a:lnTo>
                  <a:pt x="107416" y="121386"/>
                </a:lnTo>
                <a:lnTo>
                  <a:pt x="107797" y="121386"/>
                </a:lnTo>
                <a:lnTo>
                  <a:pt x="107873" y="121640"/>
                </a:lnTo>
                <a:lnTo>
                  <a:pt x="108292" y="121513"/>
                </a:lnTo>
                <a:lnTo>
                  <a:pt x="108953" y="120878"/>
                </a:lnTo>
                <a:close/>
              </a:path>
              <a:path w="115570" h="136525">
                <a:moveTo>
                  <a:pt x="109131" y="122986"/>
                </a:moveTo>
                <a:lnTo>
                  <a:pt x="109118" y="122783"/>
                </a:lnTo>
                <a:lnTo>
                  <a:pt x="108991" y="122656"/>
                </a:lnTo>
                <a:lnTo>
                  <a:pt x="109029" y="121894"/>
                </a:lnTo>
                <a:lnTo>
                  <a:pt x="108813" y="122021"/>
                </a:lnTo>
                <a:lnTo>
                  <a:pt x="108470" y="122783"/>
                </a:lnTo>
                <a:lnTo>
                  <a:pt x="108369" y="122923"/>
                </a:lnTo>
                <a:lnTo>
                  <a:pt x="108178" y="122961"/>
                </a:lnTo>
                <a:lnTo>
                  <a:pt x="108407" y="123418"/>
                </a:lnTo>
                <a:lnTo>
                  <a:pt x="109131" y="122986"/>
                </a:lnTo>
                <a:close/>
              </a:path>
              <a:path w="115570" h="136525">
                <a:moveTo>
                  <a:pt x="109689" y="117957"/>
                </a:moveTo>
                <a:lnTo>
                  <a:pt x="109626" y="117703"/>
                </a:lnTo>
                <a:lnTo>
                  <a:pt x="109448" y="117195"/>
                </a:lnTo>
                <a:lnTo>
                  <a:pt x="109258" y="117703"/>
                </a:lnTo>
                <a:lnTo>
                  <a:pt x="108940" y="117360"/>
                </a:lnTo>
                <a:lnTo>
                  <a:pt x="108902" y="117538"/>
                </a:lnTo>
                <a:lnTo>
                  <a:pt x="108775" y="117830"/>
                </a:lnTo>
                <a:lnTo>
                  <a:pt x="108534" y="118211"/>
                </a:lnTo>
                <a:lnTo>
                  <a:pt x="108712" y="117703"/>
                </a:lnTo>
                <a:lnTo>
                  <a:pt x="109054" y="117068"/>
                </a:lnTo>
                <a:lnTo>
                  <a:pt x="108991" y="117233"/>
                </a:lnTo>
                <a:lnTo>
                  <a:pt x="109131" y="117068"/>
                </a:lnTo>
                <a:lnTo>
                  <a:pt x="109232" y="116941"/>
                </a:lnTo>
                <a:lnTo>
                  <a:pt x="109334" y="116814"/>
                </a:lnTo>
                <a:lnTo>
                  <a:pt x="109207" y="116814"/>
                </a:lnTo>
                <a:lnTo>
                  <a:pt x="109093" y="116560"/>
                </a:lnTo>
                <a:lnTo>
                  <a:pt x="108966" y="116306"/>
                </a:lnTo>
                <a:lnTo>
                  <a:pt x="108470" y="115265"/>
                </a:lnTo>
                <a:lnTo>
                  <a:pt x="108470" y="116941"/>
                </a:lnTo>
                <a:lnTo>
                  <a:pt x="108394" y="117068"/>
                </a:lnTo>
                <a:lnTo>
                  <a:pt x="108165" y="117703"/>
                </a:lnTo>
                <a:lnTo>
                  <a:pt x="107924" y="117322"/>
                </a:lnTo>
                <a:lnTo>
                  <a:pt x="108470" y="116941"/>
                </a:lnTo>
                <a:lnTo>
                  <a:pt x="108470" y="115265"/>
                </a:lnTo>
                <a:lnTo>
                  <a:pt x="108127" y="114528"/>
                </a:lnTo>
                <a:lnTo>
                  <a:pt x="107975" y="114604"/>
                </a:lnTo>
                <a:lnTo>
                  <a:pt x="107975" y="116763"/>
                </a:lnTo>
                <a:lnTo>
                  <a:pt x="107810" y="117195"/>
                </a:lnTo>
                <a:lnTo>
                  <a:pt x="107492" y="117703"/>
                </a:lnTo>
                <a:lnTo>
                  <a:pt x="107708" y="117195"/>
                </a:lnTo>
                <a:lnTo>
                  <a:pt x="107784" y="117068"/>
                </a:lnTo>
                <a:lnTo>
                  <a:pt x="107937" y="116814"/>
                </a:lnTo>
                <a:lnTo>
                  <a:pt x="107975" y="114604"/>
                </a:lnTo>
                <a:lnTo>
                  <a:pt x="104190" y="116306"/>
                </a:lnTo>
                <a:lnTo>
                  <a:pt x="104190" y="116179"/>
                </a:lnTo>
                <a:lnTo>
                  <a:pt x="104140" y="114909"/>
                </a:lnTo>
                <a:lnTo>
                  <a:pt x="104089" y="113385"/>
                </a:lnTo>
                <a:lnTo>
                  <a:pt x="103009" y="112953"/>
                </a:lnTo>
                <a:lnTo>
                  <a:pt x="103009" y="116179"/>
                </a:lnTo>
                <a:lnTo>
                  <a:pt x="102704" y="116992"/>
                </a:lnTo>
                <a:lnTo>
                  <a:pt x="102463" y="117449"/>
                </a:lnTo>
                <a:lnTo>
                  <a:pt x="102273" y="117830"/>
                </a:lnTo>
                <a:lnTo>
                  <a:pt x="101790" y="118770"/>
                </a:lnTo>
                <a:lnTo>
                  <a:pt x="101790" y="119862"/>
                </a:lnTo>
                <a:lnTo>
                  <a:pt x="101612" y="120319"/>
                </a:lnTo>
                <a:lnTo>
                  <a:pt x="101180" y="121132"/>
                </a:lnTo>
                <a:lnTo>
                  <a:pt x="101346" y="120624"/>
                </a:lnTo>
                <a:lnTo>
                  <a:pt x="101460" y="120319"/>
                </a:lnTo>
                <a:lnTo>
                  <a:pt x="101790" y="119862"/>
                </a:lnTo>
                <a:lnTo>
                  <a:pt x="101790" y="118770"/>
                </a:lnTo>
                <a:lnTo>
                  <a:pt x="101485" y="119354"/>
                </a:lnTo>
                <a:lnTo>
                  <a:pt x="101536" y="119227"/>
                </a:lnTo>
                <a:lnTo>
                  <a:pt x="101625" y="118973"/>
                </a:lnTo>
                <a:lnTo>
                  <a:pt x="101866" y="118338"/>
                </a:lnTo>
                <a:lnTo>
                  <a:pt x="101688" y="118846"/>
                </a:lnTo>
                <a:lnTo>
                  <a:pt x="101942" y="118338"/>
                </a:lnTo>
                <a:lnTo>
                  <a:pt x="102323" y="117576"/>
                </a:lnTo>
                <a:lnTo>
                  <a:pt x="102235" y="117195"/>
                </a:lnTo>
                <a:lnTo>
                  <a:pt x="102336" y="116878"/>
                </a:lnTo>
                <a:lnTo>
                  <a:pt x="102895" y="116306"/>
                </a:lnTo>
                <a:lnTo>
                  <a:pt x="102666" y="116878"/>
                </a:lnTo>
                <a:lnTo>
                  <a:pt x="102946" y="116306"/>
                </a:lnTo>
                <a:lnTo>
                  <a:pt x="103009" y="116179"/>
                </a:lnTo>
                <a:lnTo>
                  <a:pt x="103009" y="112953"/>
                </a:lnTo>
                <a:lnTo>
                  <a:pt x="102971" y="114909"/>
                </a:lnTo>
                <a:lnTo>
                  <a:pt x="102552" y="115925"/>
                </a:lnTo>
                <a:lnTo>
                  <a:pt x="102082" y="116814"/>
                </a:lnTo>
                <a:lnTo>
                  <a:pt x="102209" y="116433"/>
                </a:lnTo>
                <a:lnTo>
                  <a:pt x="102654" y="115544"/>
                </a:lnTo>
                <a:lnTo>
                  <a:pt x="102971" y="114909"/>
                </a:lnTo>
                <a:lnTo>
                  <a:pt x="102971" y="112928"/>
                </a:lnTo>
                <a:lnTo>
                  <a:pt x="102539" y="112750"/>
                </a:lnTo>
                <a:lnTo>
                  <a:pt x="102311" y="112560"/>
                </a:lnTo>
                <a:lnTo>
                  <a:pt x="102311" y="115544"/>
                </a:lnTo>
                <a:lnTo>
                  <a:pt x="101942" y="116433"/>
                </a:lnTo>
                <a:lnTo>
                  <a:pt x="101549" y="116179"/>
                </a:lnTo>
                <a:lnTo>
                  <a:pt x="101968" y="115798"/>
                </a:lnTo>
                <a:lnTo>
                  <a:pt x="102311" y="115544"/>
                </a:lnTo>
                <a:lnTo>
                  <a:pt x="102311" y="112560"/>
                </a:lnTo>
                <a:lnTo>
                  <a:pt x="102146" y="111353"/>
                </a:lnTo>
                <a:lnTo>
                  <a:pt x="102666" y="111480"/>
                </a:lnTo>
                <a:lnTo>
                  <a:pt x="103047" y="111353"/>
                </a:lnTo>
                <a:lnTo>
                  <a:pt x="104546" y="110845"/>
                </a:lnTo>
                <a:lnTo>
                  <a:pt x="104927" y="110718"/>
                </a:lnTo>
                <a:lnTo>
                  <a:pt x="104470" y="109575"/>
                </a:lnTo>
                <a:lnTo>
                  <a:pt x="103022" y="110845"/>
                </a:lnTo>
                <a:lnTo>
                  <a:pt x="102717" y="108686"/>
                </a:lnTo>
                <a:lnTo>
                  <a:pt x="103085" y="107289"/>
                </a:lnTo>
                <a:lnTo>
                  <a:pt x="102565" y="108178"/>
                </a:lnTo>
                <a:lnTo>
                  <a:pt x="100787" y="112306"/>
                </a:lnTo>
                <a:lnTo>
                  <a:pt x="100787" y="118338"/>
                </a:lnTo>
                <a:lnTo>
                  <a:pt x="100571" y="118833"/>
                </a:lnTo>
                <a:lnTo>
                  <a:pt x="100571" y="120624"/>
                </a:lnTo>
                <a:lnTo>
                  <a:pt x="100355" y="121183"/>
                </a:lnTo>
                <a:lnTo>
                  <a:pt x="99961" y="121894"/>
                </a:lnTo>
                <a:lnTo>
                  <a:pt x="100152" y="121386"/>
                </a:lnTo>
                <a:lnTo>
                  <a:pt x="100571" y="120624"/>
                </a:lnTo>
                <a:lnTo>
                  <a:pt x="100571" y="118833"/>
                </a:lnTo>
                <a:lnTo>
                  <a:pt x="100393" y="119227"/>
                </a:lnTo>
                <a:lnTo>
                  <a:pt x="100431" y="119100"/>
                </a:lnTo>
                <a:lnTo>
                  <a:pt x="100545" y="118719"/>
                </a:lnTo>
                <a:lnTo>
                  <a:pt x="100787" y="118338"/>
                </a:lnTo>
                <a:lnTo>
                  <a:pt x="100787" y="112306"/>
                </a:lnTo>
                <a:lnTo>
                  <a:pt x="100698" y="112522"/>
                </a:lnTo>
                <a:lnTo>
                  <a:pt x="100698" y="118338"/>
                </a:lnTo>
                <a:lnTo>
                  <a:pt x="100495" y="118783"/>
                </a:lnTo>
                <a:lnTo>
                  <a:pt x="100291" y="119100"/>
                </a:lnTo>
                <a:lnTo>
                  <a:pt x="100457" y="118719"/>
                </a:lnTo>
                <a:lnTo>
                  <a:pt x="100698" y="118338"/>
                </a:lnTo>
                <a:lnTo>
                  <a:pt x="100698" y="112522"/>
                </a:lnTo>
                <a:lnTo>
                  <a:pt x="97637" y="119621"/>
                </a:lnTo>
                <a:lnTo>
                  <a:pt x="97637" y="125323"/>
                </a:lnTo>
                <a:lnTo>
                  <a:pt x="97447" y="125882"/>
                </a:lnTo>
                <a:lnTo>
                  <a:pt x="97116" y="126466"/>
                </a:lnTo>
                <a:lnTo>
                  <a:pt x="97167" y="126339"/>
                </a:lnTo>
                <a:lnTo>
                  <a:pt x="97383" y="125831"/>
                </a:lnTo>
                <a:lnTo>
                  <a:pt x="97637" y="125323"/>
                </a:lnTo>
                <a:lnTo>
                  <a:pt x="97637" y="119621"/>
                </a:lnTo>
                <a:lnTo>
                  <a:pt x="97536" y="119849"/>
                </a:lnTo>
                <a:lnTo>
                  <a:pt x="97536" y="124815"/>
                </a:lnTo>
                <a:lnTo>
                  <a:pt x="97193" y="125577"/>
                </a:lnTo>
                <a:lnTo>
                  <a:pt x="97218" y="125450"/>
                </a:lnTo>
                <a:lnTo>
                  <a:pt x="97142" y="125577"/>
                </a:lnTo>
                <a:lnTo>
                  <a:pt x="96558" y="126555"/>
                </a:lnTo>
                <a:lnTo>
                  <a:pt x="97383" y="124434"/>
                </a:lnTo>
                <a:lnTo>
                  <a:pt x="97485" y="124561"/>
                </a:lnTo>
                <a:lnTo>
                  <a:pt x="97536" y="124815"/>
                </a:lnTo>
                <a:lnTo>
                  <a:pt x="97536" y="119849"/>
                </a:lnTo>
                <a:lnTo>
                  <a:pt x="94665" y="126504"/>
                </a:lnTo>
                <a:lnTo>
                  <a:pt x="93421" y="129768"/>
                </a:lnTo>
                <a:lnTo>
                  <a:pt x="95465" y="127101"/>
                </a:lnTo>
                <a:lnTo>
                  <a:pt x="96088" y="126720"/>
                </a:lnTo>
                <a:lnTo>
                  <a:pt x="96532" y="126619"/>
                </a:lnTo>
                <a:lnTo>
                  <a:pt x="97243" y="126517"/>
                </a:lnTo>
                <a:lnTo>
                  <a:pt x="97548" y="125831"/>
                </a:lnTo>
                <a:lnTo>
                  <a:pt x="97574" y="125704"/>
                </a:lnTo>
                <a:lnTo>
                  <a:pt x="98272" y="125704"/>
                </a:lnTo>
                <a:lnTo>
                  <a:pt x="98526" y="125323"/>
                </a:lnTo>
                <a:lnTo>
                  <a:pt x="98602" y="125196"/>
                </a:lnTo>
                <a:lnTo>
                  <a:pt x="98602" y="125704"/>
                </a:lnTo>
                <a:lnTo>
                  <a:pt x="98501" y="126085"/>
                </a:lnTo>
                <a:lnTo>
                  <a:pt x="98399" y="126847"/>
                </a:lnTo>
                <a:lnTo>
                  <a:pt x="98577" y="126593"/>
                </a:lnTo>
                <a:lnTo>
                  <a:pt x="98806" y="127101"/>
                </a:lnTo>
                <a:lnTo>
                  <a:pt x="99009" y="127101"/>
                </a:lnTo>
                <a:lnTo>
                  <a:pt x="99402" y="126974"/>
                </a:lnTo>
                <a:lnTo>
                  <a:pt x="99529" y="126746"/>
                </a:lnTo>
                <a:lnTo>
                  <a:pt x="99021" y="128117"/>
                </a:lnTo>
                <a:lnTo>
                  <a:pt x="98907" y="127990"/>
                </a:lnTo>
                <a:lnTo>
                  <a:pt x="98336" y="127076"/>
                </a:lnTo>
                <a:lnTo>
                  <a:pt x="97955" y="126212"/>
                </a:lnTo>
                <a:lnTo>
                  <a:pt x="97650" y="126466"/>
                </a:lnTo>
                <a:lnTo>
                  <a:pt x="97637" y="127228"/>
                </a:lnTo>
                <a:lnTo>
                  <a:pt x="97764" y="129006"/>
                </a:lnTo>
                <a:lnTo>
                  <a:pt x="98831" y="129514"/>
                </a:lnTo>
                <a:lnTo>
                  <a:pt x="99555" y="128612"/>
                </a:lnTo>
                <a:lnTo>
                  <a:pt x="99402" y="129667"/>
                </a:lnTo>
                <a:lnTo>
                  <a:pt x="99542" y="129476"/>
                </a:lnTo>
                <a:lnTo>
                  <a:pt x="100139" y="128854"/>
                </a:lnTo>
                <a:lnTo>
                  <a:pt x="99834" y="129946"/>
                </a:lnTo>
                <a:lnTo>
                  <a:pt x="100114" y="129222"/>
                </a:lnTo>
                <a:lnTo>
                  <a:pt x="99822" y="130251"/>
                </a:lnTo>
                <a:lnTo>
                  <a:pt x="101003" y="129324"/>
                </a:lnTo>
                <a:lnTo>
                  <a:pt x="101079" y="129133"/>
                </a:lnTo>
                <a:lnTo>
                  <a:pt x="101180" y="128765"/>
                </a:lnTo>
                <a:lnTo>
                  <a:pt x="101257" y="127927"/>
                </a:lnTo>
                <a:lnTo>
                  <a:pt x="100876" y="128104"/>
                </a:lnTo>
                <a:lnTo>
                  <a:pt x="100736" y="128193"/>
                </a:lnTo>
                <a:lnTo>
                  <a:pt x="100330" y="128676"/>
                </a:lnTo>
                <a:lnTo>
                  <a:pt x="100418" y="128435"/>
                </a:lnTo>
                <a:lnTo>
                  <a:pt x="99682" y="127825"/>
                </a:lnTo>
                <a:lnTo>
                  <a:pt x="99593" y="128371"/>
                </a:lnTo>
                <a:lnTo>
                  <a:pt x="99263" y="128371"/>
                </a:lnTo>
                <a:lnTo>
                  <a:pt x="99072" y="128181"/>
                </a:lnTo>
                <a:lnTo>
                  <a:pt x="99618" y="127139"/>
                </a:lnTo>
                <a:lnTo>
                  <a:pt x="99669" y="126504"/>
                </a:lnTo>
                <a:lnTo>
                  <a:pt x="100190" y="125577"/>
                </a:lnTo>
                <a:lnTo>
                  <a:pt x="99618" y="127228"/>
                </a:lnTo>
                <a:lnTo>
                  <a:pt x="99885" y="126961"/>
                </a:lnTo>
                <a:lnTo>
                  <a:pt x="100291" y="126847"/>
                </a:lnTo>
                <a:lnTo>
                  <a:pt x="100939" y="127101"/>
                </a:lnTo>
                <a:lnTo>
                  <a:pt x="101803" y="127482"/>
                </a:lnTo>
                <a:lnTo>
                  <a:pt x="103225" y="126961"/>
                </a:lnTo>
                <a:lnTo>
                  <a:pt x="103822" y="126847"/>
                </a:lnTo>
                <a:lnTo>
                  <a:pt x="105079" y="126593"/>
                </a:lnTo>
                <a:lnTo>
                  <a:pt x="104775" y="128371"/>
                </a:lnTo>
                <a:lnTo>
                  <a:pt x="105587" y="127609"/>
                </a:lnTo>
                <a:lnTo>
                  <a:pt x="106019" y="126720"/>
                </a:lnTo>
                <a:lnTo>
                  <a:pt x="106260" y="126593"/>
                </a:lnTo>
                <a:lnTo>
                  <a:pt x="106502" y="126466"/>
                </a:lnTo>
                <a:lnTo>
                  <a:pt x="106756" y="126593"/>
                </a:lnTo>
                <a:lnTo>
                  <a:pt x="107175" y="127546"/>
                </a:lnTo>
                <a:lnTo>
                  <a:pt x="107759" y="126085"/>
                </a:lnTo>
                <a:lnTo>
                  <a:pt x="107416" y="126974"/>
                </a:lnTo>
                <a:lnTo>
                  <a:pt x="107950" y="126085"/>
                </a:lnTo>
                <a:lnTo>
                  <a:pt x="108013" y="125958"/>
                </a:lnTo>
                <a:lnTo>
                  <a:pt x="108394" y="125323"/>
                </a:lnTo>
                <a:lnTo>
                  <a:pt x="108623" y="124942"/>
                </a:lnTo>
                <a:lnTo>
                  <a:pt x="109372" y="123672"/>
                </a:lnTo>
                <a:lnTo>
                  <a:pt x="108381" y="124942"/>
                </a:lnTo>
                <a:lnTo>
                  <a:pt x="108369" y="124815"/>
                </a:lnTo>
                <a:lnTo>
                  <a:pt x="108292" y="124307"/>
                </a:lnTo>
                <a:lnTo>
                  <a:pt x="108280" y="124180"/>
                </a:lnTo>
                <a:lnTo>
                  <a:pt x="108204" y="123672"/>
                </a:lnTo>
                <a:lnTo>
                  <a:pt x="107683" y="123952"/>
                </a:lnTo>
                <a:lnTo>
                  <a:pt x="107683" y="124307"/>
                </a:lnTo>
                <a:lnTo>
                  <a:pt x="107569" y="124625"/>
                </a:lnTo>
                <a:lnTo>
                  <a:pt x="107454" y="124815"/>
                </a:lnTo>
                <a:lnTo>
                  <a:pt x="107683" y="124307"/>
                </a:lnTo>
                <a:lnTo>
                  <a:pt x="107683" y="123952"/>
                </a:lnTo>
                <a:lnTo>
                  <a:pt x="107327" y="124142"/>
                </a:lnTo>
                <a:lnTo>
                  <a:pt x="107226" y="124333"/>
                </a:lnTo>
                <a:lnTo>
                  <a:pt x="107226" y="124561"/>
                </a:lnTo>
                <a:lnTo>
                  <a:pt x="106756" y="125704"/>
                </a:lnTo>
                <a:lnTo>
                  <a:pt x="106349" y="126466"/>
                </a:lnTo>
                <a:lnTo>
                  <a:pt x="106476" y="126085"/>
                </a:lnTo>
                <a:lnTo>
                  <a:pt x="106540" y="125958"/>
                </a:lnTo>
                <a:lnTo>
                  <a:pt x="107226" y="124561"/>
                </a:lnTo>
                <a:lnTo>
                  <a:pt x="107226" y="124333"/>
                </a:lnTo>
                <a:lnTo>
                  <a:pt x="107276" y="124180"/>
                </a:lnTo>
                <a:lnTo>
                  <a:pt x="107378" y="124053"/>
                </a:lnTo>
                <a:lnTo>
                  <a:pt x="107492" y="123799"/>
                </a:lnTo>
                <a:lnTo>
                  <a:pt x="107556" y="123545"/>
                </a:lnTo>
                <a:lnTo>
                  <a:pt x="108038" y="123037"/>
                </a:lnTo>
                <a:lnTo>
                  <a:pt x="107886" y="123037"/>
                </a:lnTo>
                <a:lnTo>
                  <a:pt x="107861" y="122796"/>
                </a:lnTo>
                <a:lnTo>
                  <a:pt x="107569" y="123418"/>
                </a:lnTo>
                <a:lnTo>
                  <a:pt x="107061" y="124434"/>
                </a:lnTo>
                <a:lnTo>
                  <a:pt x="106286" y="125958"/>
                </a:lnTo>
                <a:lnTo>
                  <a:pt x="106591" y="125196"/>
                </a:lnTo>
                <a:lnTo>
                  <a:pt x="106908" y="124371"/>
                </a:lnTo>
                <a:lnTo>
                  <a:pt x="106184" y="124053"/>
                </a:lnTo>
                <a:lnTo>
                  <a:pt x="105752" y="124434"/>
                </a:lnTo>
                <a:lnTo>
                  <a:pt x="105448" y="124434"/>
                </a:lnTo>
                <a:lnTo>
                  <a:pt x="105117" y="125196"/>
                </a:lnTo>
                <a:lnTo>
                  <a:pt x="105308" y="124561"/>
                </a:lnTo>
                <a:lnTo>
                  <a:pt x="105460" y="124053"/>
                </a:lnTo>
                <a:lnTo>
                  <a:pt x="105549" y="123799"/>
                </a:lnTo>
                <a:lnTo>
                  <a:pt x="105829" y="122897"/>
                </a:lnTo>
                <a:lnTo>
                  <a:pt x="105422" y="123799"/>
                </a:lnTo>
                <a:lnTo>
                  <a:pt x="105803" y="122910"/>
                </a:lnTo>
                <a:lnTo>
                  <a:pt x="105905" y="122656"/>
                </a:lnTo>
                <a:lnTo>
                  <a:pt x="105829" y="122897"/>
                </a:lnTo>
                <a:lnTo>
                  <a:pt x="106121" y="123418"/>
                </a:lnTo>
                <a:lnTo>
                  <a:pt x="106527" y="123545"/>
                </a:lnTo>
                <a:lnTo>
                  <a:pt x="106883" y="123418"/>
                </a:lnTo>
                <a:lnTo>
                  <a:pt x="107010" y="124117"/>
                </a:lnTo>
                <a:lnTo>
                  <a:pt x="107276" y="123418"/>
                </a:lnTo>
                <a:lnTo>
                  <a:pt x="107746" y="122910"/>
                </a:lnTo>
                <a:lnTo>
                  <a:pt x="107810" y="122402"/>
                </a:lnTo>
                <a:lnTo>
                  <a:pt x="106819" y="122783"/>
                </a:lnTo>
                <a:lnTo>
                  <a:pt x="106895" y="122021"/>
                </a:lnTo>
                <a:lnTo>
                  <a:pt x="106413" y="122148"/>
                </a:lnTo>
                <a:lnTo>
                  <a:pt x="106019" y="122656"/>
                </a:lnTo>
                <a:lnTo>
                  <a:pt x="106146" y="122364"/>
                </a:lnTo>
                <a:lnTo>
                  <a:pt x="105829" y="122021"/>
                </a:lnTo>
                <a:lnTo>
                  <a:pt x="105740" y="122910"/>
                </a:lnTo>
                <a:lnTo>
                  <a:pt x="105346" y="123799"/>
                </a:lnTo>
                <a:lnTo>
                  <a:pt x="105219" y="124053"/>
                </a:lnTo>
                <a:lnTo>
                  <a:pt x="105435" y="123418"/>
                </a:lnTo>
                <a:lnTo>
                  <a:pt x="105740" y="122910"/>
                </a:lnTo>
                <a:lnTo>
                  <a:pt x="105740" y="121932"/>
                </a:lnTo>
                <a:lnTo>
                  <a:pt x="105524" y="121831"/>
                </a:lnTo>
                <a:lnTo>
                  <a:pt x="105524" y="122910"/>
                </a:lnTo>
                <a:lnTo>
                  <a:pt x="105460" y="123164"/>
                </a:lnTo>
                <a:lnTo>
                  <a:pt x="105359" y="123418"/>
                </a:lnTo>
                <a:lnTo>
                  <a:pt x="104686" y="124561"/>
                </a:lnTo>
                <a:lnTo>
                  <a:pt x="104724" y="124180"/>
                </a:lnTo>
                <a:lnTo>
                  <a:pt x="104559" y="123913"/>
                </a:lnTo>
                <a:lnTo>
                  <a:pt x="104000" y="125196"/>
                </a:lnTo>
                <a:lnTo>
                  <a:pt x="103670" y="123672"/>
                </a:lnTo>
                <a:lnTo>
                  <a:pt x="103060" y="123418"/>
                </a:lnTo>
                <a:lnTo>
                  <a:pt x="102793" y="123037"/>
                </a:lnTo>
                <a:lnTo>
                  <a:pt x="102374" y="123164"/>
                </a:lnTo>
                <a:lnTo>
                  <a:pt x="102235" y="123164"/>
                </a:lnTo>
                <a:lnTo>
                  <a:pt x="100850" y="125450"/>
                </a:lnTo>
                <a:lnTo>
                  <a:pt x="100926" y="125196"/>
                </a:lnTo>
                <a:lnTo>
                  <a:pt x="101155" y="124434"/>
                </a:lnTo>
                <a:lnTo>
                  <a:pt x="101409" y="123545"/>
                </a:lnTo>
                <a:lnTo>
                  <a:pt x="101523" y="123164"/>
                </a:lnTo>
                <a:lnTo>
                  <a:pt x="101777" y="122961"/>
                </a:lnTo>
                <a:lnTo>
                  <a:pt x="102489" y="123037"/>
                </a:lnTo>
                <a:lnTo>
                  <a:pt x="102819" y="122910"/>
                </a:lnTo>
                <a:lnTo>
                  <a:pt x="103479" y="122656"/>
                </a:lnTo>
                <a:lnTo>
                  <a:pt x="104127" y="122402"/>
                </a:lnTo>
                <a:lnTo>
                  <a:pt x="104419" y="122580"/>
                </a:lnTo>
                <a:lnTo>
                  <a:pt x="104521" y="122364"/>
                </a:lnTo>
                <a:lnTo>
                  <a:pt x="104736" y="122021"/>
                </a:lnTo>
                <a:lnTo>
                  <a:pt x="104597" y="122364"/>
                </a:lnTo>
                <a:lnTo>
                  <a:pt x="104533" y="122656"/>
                </a:lnTo>
                <a:lnTo>
                  <a:pt x="104736" y="122783"/>
                </a:lnTo>
                <a:lnTo>
                  <a:pt x="104838" y="123164"/>
                </a:lnTo>
                <a:lnTo>
                  <a:pt x="104622" y="123710"/>
                </a:lnTo>
                <a:lnTo>
                  <a:pt x="104762" y="123418"/>
                </a:lnTo>
                <a:lnTo>
                  <a:pt x="104648" y="123698"/>
                </a:lnTo>
                <a:lnTo>
                  <a:pt x="104889" y="123545"/>
                </a:lnTo>
                <a:lnTo>
                  <a:pt x="104965" y="123418"/>
                </a:lnTo>
                <a:lnTo>
                  <a:pt x="105029" y="123291"/>
                </a:lnTo>
                <a:lnTo>
                  <a:pt x="104724" y="124180"/>
                </a:lnTo>
                <a:lnTo>
                  <a:pt x="104927" y="123799"/>
                </a:lnTo>
                <a:lnTo>
                  <a:pt x="105295" y="123291"/>
                </a:lnTo>
                <a:lnTo>
                  <a:pt x="105105" y="123799"/>
                </a:lnTo>
                <a:lnTo>
                  <a:pt x="105346" y="123291"/>
                </a:lnTo>
                <a:lnTo>
                  <a:pt x="105524" y="122910"/>
                </a:lnTo>
                <a:lnTo>
                  <a:pt x="105524" y="121831"/>
                </a:lnTo>
                <a:lnTo>
                  <a:pt x="105346" y="121767"/>
                </a:lnTo>
                <a:lnTo>
                  <a:pt x="105105" y="121513"/>
                </a:lnTo>
                <a:lnTo>
                  <a:pt x="104787" y="121513"/>
                </a:lnTo>
                <a:lnTo>
                  <a:pt x="104355" y="121894"/>
                </a:lnTo>
                <a:lnTo>
                  <a:pt x="104368" y="121767"/>
                </a:lnTo>
                <a:lnTo>
                  <a:pt x="104394" y="121018"/>
                </a:lnTo>
                <a:lnTo>
                  <a:pt x="103936" y="121513"/>
                </a:lnTo>
                <a:lnTo>
                  <a:pt x="104140" y="121259"/>
                </a:lnTo>
                <a:lnTo>
                  <a:pt x="103898" y="121513"/>
                </a:lnTo>
                <a:lnTo>
                  <a:pt x="103784" y="121640"/>
                </a:lnTo>
                <a:lnTo>
                  <a:pt x="103733" y="121767"/>
                </a:lnTo>
                <a:lnTo>
                  <a:pt x="103543" y="121539"/>
                </a:lnTo>
                <a:lnTo>
                  <a:pt x="103530" y="121894"/>
                </a:lnTo>
                <a:lnTo>
                  <a:pt x="103111" y="121513"/>
                </a:lnTo>
                <a:lnTo>
                  <a:pt x="102781" y="121386"/>
                </a:lnTo>
                <a:lnTo>
                  <a:pt x="102527" y="121513"/>
                </a:lnTo>
                <a:lnTo>
                  <a:pt x="102438" y="120586"/>
                </a:lnTo>
                <a:lnTo>
                  <a:pt x="101803" y="121767"/>
                </a:lnTo>
                <a:lnTo>
                  <a:pt x="101904" y="121513"/>
                </a:lnTo>
                <a:lnTo>
                  <a:pt x="102044" y="121132"/>
                </a:lnTo>
                <a:lnTo>
                  <a:pt x="102082" y="121005"/>
                </a:lnTo>
                <a:lnTo>
                  <a:pt x="102819" y="119608"/>
                </a:lnTo>
                <a:lnTo>
                  <a:pt x="102895" y="119481"/>
                </a:lnTo>
                <a:lnTo>
                  <a:pt x="102844" y="119227"/>
                </a:lnTo>
                <a:lnTo>
                  <a:pt x="102616" y="118986"/>
                </a:lnTo>
                <a:lnTo>
                  <a:pt x="102260" y="119608"/>
                </a:lnTo>
                <a:lnTo>
                  <a:pt x="102298" y="119481"/>
                </a:lnTo>
                <a:lnTo>
                  <a:pt x="102438" y="119087"/>
                </a:lnTo>
                <a:lnTo>
                  <a:pt x="102196" y="119481"/>
                </a:lnTo>
                <a:lnTo>
                  <a:pt x="102400" y="118897"/>
                </a:lnTo>
                <a:lnTo>
                  <a:pt x="102590" y="118554"/>
                </a:lnTo>
                <a:lnTo>
                  <a:pt x="102235" y="119100"/>
                </a:lnTo>
                <a:lnTo>
                  <a:pt x="102184" y="119227"/>
                </a:lnTo>
                <a:lnTo>
                  <a:pt x="102095" y="119481"/>
                </a:lnTo>
                <a:lnTo>
                  <a:pt x="101777" y="120319"/>
                </a:lnTo>
                <a:lnTo>
                  <a:pt x="101663" y="120535"/>
                </a:lnTo>
                <a:lnTo>
                  <a:pt x="101663" y="122656"/>
                </a:lnTo>
                <a:lnTo>
                  <a:pt x="101269" y="123545"/>
                </a:lnTo>
                <a:lnTo>
                  <a:pt x="101384" y="123164"/>
                </a:lnTo>
                <a:lnTo>
                  <a:pt x="101663" y="122656"/>
                </a:lnTo>
                <a:lnTo>
                  <a:pt x="101663" y="120535"/>
                </a:lnTo>
                <a:lnTo>
                  <a:pt x="101346" y="121132"/>
                </a:lnTo>
                <a:lnTo>
                  <a:pt x="101460" y="120777"/>
                </a:lnTo>
                <a:lnTo>
                  <a:pt x="101879" y="119862"/>
                </a:lnTo>
                <a:lnTo>
                  <a:pt x="102120" y="119354"/>
                </a:lnTo>
                <a:lnTo>
                  <a:pt x="102235" y="119100"/>
                </a:lnTo>
                <a:lnTo>
                  <a:pt x="102082" y="119354"/>
                </a:lnTo>
                <a:lnTo>
                  <a:pt x="102057" y="119227"/>
                </a:lnTo>
                <a:lnTo>
                  <a:pt x="102450" y="118338"/>
                </a:lnTo>
                <a:lnTo>
                  <a:pt x="102298" y="118846"/>
                </a:lnTo>
                <a:lnTo>
                  <a:pt x="102476" y="118554"/>
                </a:lnTo>
                <a:lnTo>
                  <a:pt x="102539" y="118338"/>
                </a:lnTo>
                <a:lnTo>
                  <a:pt x="102565" y="118211"/>
                </a:lnTo>
                <a:lnTo>
                  <a:pt x="102501" y="117830"/>
                </a:lnTo>
                <a:lnTo>
                  <a:pt x="102463" y="117640"/>
                </a:lnTo>
                <a:lnTo>
                  <a:pt x="102781" y="117322"/>
                </a:lnTo>
                <a:lnTo>
                  <a:pt x="102565" y="118211"/>
                </a:lnTo>
                <a:lnTo>
                  <a:pt x="102920" y="117322"/>
                </a:lnTo>
                <a:lnTo>
                  <a:pt x="103060" y="116941"/>
                </a:lnTo>
                <a:lnTo>
                  <a:pt x="103111" y="116814"/>
                </a:lnTo>
                <a:lnTo>
                  <a:pt x="102946" y="117500"/>
                </a:lnTo>
                <a:lnTo>
                  <a:pt x="103060" y="118224"/>
                </a:lnTo>
                <a:lnTo>
                  <a:pt x="103517" y="118338"/>
                </a:lnTo>
                <a:lnTo>
                  <a:pt x="104355" y="116814"/>
                </a:lnTo>
                <a:lnTo>
                  <a:pt x="104165" y="118351"/>
                </a:lnTo>
                <a:lnTo>
                  <a:pt x="104851" y="117195"/>
                </a:lnTo>
                <a:lnTo>
                  <a:pt x="104470" y="118224"/>
                </a:lnTo>
                <a:lnTo>
                  <a:pt x="104736" y="118084"/>
                </a:lnTo>
                <a:lnTo>
                  <a:pt x="104978" y="118084"/>
                </a:lnTo>
                <a:lnTo>
                  <a:pt x="106070" y="117195"/>
                </a:lnTo>
                <a:lnTo>
                  <a:pt x="106222" y="117068"/>
                </a:lnTo>
                <a:lnTo>
                  <a:pt x="106908" y="117957"/>
                </a:lnTo>
                <a:lnTo>
                  <a:pt x="107950" y="118084"/>
                </a:lnTo>
                <a:lnTo>
                  <a:pt x="108229" y="118719"/>
                </a:lnTo>
                <a:lnTo>
                  <a:pt x="109067" y="118592"/>
                </a:lnTo>
                <a:lnTo>
                  <a:pt x="109181" y="118846"/>
                </a:lnTo>
                <a:lnTo>
                  <a:pt x="109334" y="118592"/>
                </a:lnTo>
                <a:lnTo>
                  <a:pt x="109550" y="118211"/>
                </a:lnTo>
                <a:lnTo>
                  <a:pt x="109689" y="117957"/>
                </a:lnTo>
                <a:close/>
              </a:path>
              <a:path w="115570" h="136525">
                <a:moveTo>
                  <a:pt x="109689" y="116433"/>
                </a:moveTo>
                <a:lnTo>
                  <a:pt x="109372" y="116763"/>
                </a:lnTo>
                <a:lnTo>
                  <a:pt x="109601" y="116700"/>
                </a:lnTo>
                <a:lnTo>
                  <a:pt x="109689" y="116433"/>
                </a:lnTo>
                <a:close/>
              </a:path>
              <a:path w="115570" h="136525">
                <a:moveTo>
                  <a:pt x="109702" y="126276"/>
                </a:moveTo>
                <a:lnTo>
                  <a:pt x="109397" y="126339"/>
                </a:lnTo>
                <a:lnTo>
                  <a:pt x="109575" y="126619"/>
                </a:lnTo>
                <a:lnTo>
                  <a:pt x="109702" y="126276"/>
                </a:lnTo>
                <a:close/>
              </a:path>
              <a:path w="115570" h="136525">
                <a:moveTo>
                  <a:pt x="109715" y="123063"/>
                </a:moveTo>
                <a:lnTo>
                  <a:pt x="109486" y="122783"/>
                </a:lnTo>
                <a:lnTo>
                  <a:pt x="109296" y="122897"/>
                </a:lnTo>
                <a:lnTo>
                  <a:pt x="109499" y="123164"/>
                </a:lnTo>
                <a:lnTo>
                  <a:pt x="109715" y="123063"/>
                </a:lnTo>
                <a:close/>
              </a:path>
              <a:path w="115570" h="136525">
                <a:moveTo>
                  <a:pt x="109778" y="125399"/>
                </a:moveTo>
                <a:lnTo>
                  <a:pt x="109588" y="125577"/>
                </a:lnTo>
                <a:lnTo>
                  <a:pt x="109461" y="125831"/>
                </a:lnTo>
                <a:lnTo>
                  <a:pt x="109778" y="125399"/>
                </a:lnTo>
                <a:close/>
              </a:path>
              <a:path w="115570" h="136525">
                <a:moveTo>
                  <a:pt x="109880" y="117640"/>
                </a:moveTo>
                <a:lnTo>
                  <a:pt x="109778" y="117500"/>
                </a:lnTo>
                <a:lnTo>
                  <a:pt x="109664" y="117830"/>
                </a:lnTo>
                <a:lnTo>
                  <a:pt x="109880" y="117640"/>
                </a:lnTo>
                <a:close/>
              </a:path>
              <a:path w="115570" h="136525">
                <a:moveTo>
                  <a:pt x="109994" y="125183"/>
                </a:moveTo>
                <a:lnTo>
                  <a:pt x="109855" y="125323"/>
                </a:lnTo>
                <a:lnTo>
                  <a:pt x="109753" y="125577"/>
                </a:lnTo>
                <a:lnTo>
                  <a:pt x="109994" y="125183"/>
                </a:lnTo>
                <a:close/>
              </a:path>
              <a:path w="115570" h="136525">
                <a:moveTo>
                  <a:pt x="110451" y="130873"/>
                </a:moveTo>
                <a:lnTo>
                  <a:pt x="110324" y="130987"/>
                </a:lnTo>
                <a:lnTo>
                  <a:pt x="110020" y="131114"/>
                </a:lnTo>
                <a:lnTo>
                  <a:pt x="110134" y="131749"/>
                </a:lnTo>
                <a:lnTo>
                  <a:pt x="110401" y="131013"/>
                </a:lnTo>
                <a:lnTo>
                  <a:pt x="110451" y="130873"/>
                </a:lnTo>
                <a:close/>
              </a:path>
              <a:path w="115570" h="136525">
                <a:moveTo>
                  <a:pt x="110591" y="114109"/>
                </a:moveTo>
                <a:lnTo>
                  <a:pt x="109143" y="112750"/>
                </a:lnTo>
                <a:lnTo>
                  <a:pt x="106222" y="114020"/>
                </a:lnTo>
                <a:lnTo>
                  <a:pt x="104927" y="110744"/>
                </a:lnTo>
                <a:lnTo>
                  <a:pt x="105511" y="114401"/>
                </a:lnTo>
                <a:lnTo>
                  <a:pt x="109143" y="114020"/>
                </a:lnTo>
                <a:lnTo>
                  <a:pt x="110363" y="114020"/>
                </a:lnTo>
                <a:lnTo>
                  <a:pt x="110591" y="114109"/>
                </a:lnTo>
                <a:close/>
              </a:path>
              <a:path w="115570" h="136525">
                <a:moveTo>
                  <a:pt x="110820" y="127774"/>
                </a:moveTo>
                <a:lnTo>
                  <a:pt x="110655" y="127749"/>
                </a:lnTo>
                <a:lnTo>
                  <a:pt x="110553" y="128206"/>
                </a:lnTo>
                <a:lnTo>
                  <a:pt x="110705" y="128104"/>
                </a:lnTo>
                <a:lnTo>
                  <a:pt x="110820" y="127774"/>
                </a:lnTo>
                <a:close/>
              </a:path>
              <a:path w="115570" h="136525">
                <a:moveTo>
                  <a:pt x="111150" y="114338"/>
                </a:moveTo>
                <a:lnTo>
                  <a:pt x="110591" y="114109"/>
                </a:lnTo>
                <a:lnTo>
                  <a:pt x="111036" y="114528"/>
                </a:lnTo>
                <a:lnTo>
                  <a:pt x="111150" y="114338"/>
                </a:lnTo>
                <a:close/>
              </a:path>
              <a:path w="115570" h="136525">
                <a:moveTo>
                  <a:pt x="111328" y="117322"/>
                </a:moveTo>
                <a:lnTo>
                  <a:pt x="110794" y="117957"/>
                </a:lnTo>
                <a:lnTo>
                  <a:pt x="110667" y="118198"/>
                </a:lnTo>
                <a:lnTo>
                  <a:pt x="110439" y="118846"/>
                </a:lnTo>
                <a:lnTo>
                  <a:pt x="111328" y="117322"/>
                </a:lnTo>
                <a:close/>
              </a:path>
              <a:path w="115570" h="136525">
                <a:moveTo>
                  <a:pt x="111366" y="132486"/>
                </a:moveTo>
                <a:lnTo>
                  <a:pt x="111213" y="132651"/>
                </a:lnTo>
                <a:lnTo>
                  <a:pt x="110909" y="132740"/>
                </a:lnTo>
                <a:lnTo>
                  <a:pt x="111188" y="132003"/>
                </a:lnTo>
                <a:lnTo>
                  <a:pt x="111340" y="131597"/>
                </a:lnTo>
                <a:lnTo>
                  <a:pt x="110909" y="131876"/>
                </a:lnTo>
                <a:lnTo>
                  <a:pt x="110451" y="132207"/>
                </a:lnTo>
                <a:lnTo>
                  <a:pt x="110820" y="132994"/>
                </a:lnTo>
                <a:lnTo>
                  <a:pt x="111010" y="133451"/>
                </a:lnTo>
                <a:lnTo>
                  <a:pt x="111290" y="132702"/>
                </a:lnTo>
                <a:lnTo>
                  <a:pt x="111366" y="132486"/>
                </a:lnTo>
                <a:close/>
              </a:path>
              <a:path w="115570" h="136525">
                <a:moveTo>
                  <a:pt x="111429" y="128409"/>
                </a:moveTo>
                <a:lnTo>
                  <a:pt x="111353" y="128206"/>
                </a:lnTo>
                <a:lnTo>
                  <a:pt x="111175" y="128104"/>
                </a:lnTo>
                <a:lnTo>
                  <a:pt x="111036" y="127901"/>
                </a:lnTo>
                <a:lnTo>
                  <a:pt x="110718" y="128104"/>
                </a:lnTo>
                <a:lnTo>
                  <a:pt x="110032" y="130416"/>
                </a:lnTo>
                <a:lnTo>
                  <a:pt x="111429" y="128409"/>
                </a:lnTo>
                <a:close/>
              </a:path>
              <a:path w="115570" h="136525">
                <a:moveTo>
                  <a:pt x="111442" y="123799"/>
                </a:moveTo>
                <a:lnTo>
                  <a:pt x="111315" y="122897"/>
                </a:lnTo>
                <a:lnTo>
                  <a:pt x="110782" y="122529"/>
                </a:lnTo>
                <a:lnTo>
                  <a:pt x="109905" y="122961"/>
                </a:lnTo>
                <a:lnTo>
                  <a:pt x="109804" y="123164"/>
                </a:lnTo>
                <a:lnTo>
                  <a:pt x="110007" y="123418"/>
                </a:lnTo>
                <a:lnTo>
                  <a:pt x="110426" y="123418"/>
                </a:lnTo>
                <a:lnTo>
                  <a:pt x="110337" y="123799"/>
                </a:lnTo>
                <a:lnTo>
                  <a:pt x="110756" y="123964"/>
                </a:lnTo>
                <a:lnTo>
                  <a:pt x="110871" y="123799"/>
                </a:lnTo>
                <a:lnTo>
                  <a:pt x="110820" y="124002"/>
                </a:lnTo>
                <a:lnTo>
                  <a:pt x="111277" y="124180"/>
                </a:lnTo>
                <a:lnTo>
                  <a:pt x="111442" y="123799"/>
                </a:lnTo>
                <a:close/>
              </a:path>
              <a:path w="115570" h="136525">
                <a:moveTo>
                  <a:pt x="111455" y="125069"/>
                </a:moveTo>
                <a:lnTo>
                  <a:pt x="111264" y="125450"/>
                </a:lnTo>
                <a:lnTo>
                  <a:pt x="111264" y="125171"/>
                </a:lnTo>
                <a:lnTo>
                  <a:pt x="111213" y="125323"/>
                </a:lnTo>
                <a:lnTo>
                  <a:pt x="111226" y="125171"/>
                </a:lnTo>
                <a:lnTo>
                  <a:pt x="111277" y="124625"/>
                </a:lnTo>
                <a:lnTo>
                  <a:pt x="110985" y="125133"/>
                </a:lnTo>
                <a:lnTo>
                  <a:pt x="110985" y="125590"/>
                </a:lnTo>
                <a:lnTo>
                  <a:pt x="110172" y="127000"/>
                </a:lnTo>
                <a:lnTo>
                  <a:pt x="110490" y="126339"/>
                </a:lnTo>
                <a:lnTo>
                  <a:pt x="110604" y="126085"/>
                </a:lnTo>
                <a:lnTo>
                  <a:pt x="110705" y="125958"/>
                </a:lnTo>
                <a:lnTo>
                  <a:pt x="110985" y="125590"/>
                </a:lnTo>
                <a:lnTo>
                  <a:pt x="110985" y="125133"/>
                </a:lnTo>
                <a:lnTo>
                  <a:pt x="110871" y="125323"/>
                </a:lnTo>
                <a:lnTo>
                  <a:pt x="110490" y="125196"/>
                </a:lnTo>
                <a:lnTo>
                  <a:pt x="110528" y="125069"/>
                </a:lnTo>
                <a:lnTo>
                  <a:pt x="110769" y="124180"/>
                </a:lnTo>
                <a:lnTo>
                  <a:pt x="110756" y="123964"/>
                </a:lnTo>
                <a:lnTo>
                  <a:pt x="110413" y="124485"/>
                </a:lnTo>
                <a:lnTo>
                  <a:pt x="110413" y="126339"/>
                </a:lnTo>
                <a:lnTo>
                  <a:pt x="109956" y="127076"/>
                </a:lnTo>
                <a:lnTo>
                  <a:pt x="109804" y="127482"/>
                </a:lnTo>
                <a:lnTo>
                  <a:pt x="109867" y="127101"/>
                </a:lnTo>
                <a:lnTo>
                  <a:pt x="109931" y="126809"/>
                </a:lnTo>
                <a:lnTo>
                  <a:pt x="110159" y="126593"/>
                </a:lnTo>
                <a:lnTo>
                  <a:pt x="110413" y="126339"/>
                </a:lnTo>
                <a:lnTo>
                  <a:pt x="110413" y="124485"/>
                </a:lnTo>
                <a:lnTo>
                  <a:pt x="110312" y="124625"/>
                </a:lnTo>
                <a:lnTo>
                  <a:pt x="109994" y="125183"/>
                </a:lnTo>
                <a:lnTo>
                  <a:pt x="110121" y="125069"/>
                </a:lnTo>
                <a:lnTo>
                  <a:pt x="109702" y="126276"/>
                </a:lnTo>
                <a:lnTo>
                  <a:pt x="109943" y="126212"/>
                </a:lnTo>
                <a:lnTo>
                  <a:pt x="110134" y="125958"/>
                </a:lnTo>
                <a:lnTo>
                  <a:pt x="109994" y="126466"/>
                </a:lnTo>
                <a:lnTo>
                  <a:pt x="109867" y="126809"/>
                </a:lnTo>
                <a:lnTo>
                  <a:pt x="109982" y="126593"/>
                </a:lnTo>
                <a:lnTo>
                  <a:pt x="109804" y="126974"/>
                </a:lnTo>
                <a:lnTo>
                  <a:pt x="109575" y="126619"/>
                </a:lnTo>
                <a:lnTo>
                  <a:pt x="109448" y="126974"/>
                </a:lnTo>
                <a:lnTo>
                  <a:pt x="109220" y="126720"/>
                </a:lnTo>
                <a:lnTo>
                  <a:pt x="108699" y="126161"/>
                </a:lnTo>
                <a:lnTo>
                  <a:pt x="108394" y="126720"/>
                </a:lnTo>
                <a:lnTo>
                  <a:pt x="108585" y="126212"/>
                </a:lnTo>
                <a:lnTo>
                  <a:pt x="108458" y="125895"/>
                </a:lnTo>
                <a:lnTo>
                  <a:pt x="108737" y="125882"/>
                </a:lnTo>
                <a:lnTo>
                  <a:pt x="108813" y="125704"/>
                </a:lnTo>
                <a:lnTo>
                  <a:pt x="109105" y="125069"/>
                </a:lnTo>
                <a:lnTo>
                  <a:pt x="109283" y="124688"/>
                </a:lnTo>
                <a:lnTo>
                  <a:pt x="108826" y="125895"/>
                </a:lnTo>
                <a:lnTo>
                  <a:pt x="109181" y="125958"/>
                </a:lnTo>
                <a:lnTo>
                  <a:pt x="109562" y="125577"/>
                </a:lnTo>
                <a:lnTo>
                  <a:pt x="109613" y="125450"/>
                </a:lnTo>
                <a:lnTo>
                  <a:pt x="110007" y="124688"/>
                </a:lnTo>
                <a:lnTo>
                  <a:pt x="110070" y="124561"/>
                </a:lnTo>
                <a:lnTo>
                  <a:pt x="109778" y="125399"/>
                </a:lnTo>
                <a:lnTo>
                  <a:pt x="110159" y="124561"/>
                </a:lnTo>
                <a:lnTo>
                  <a:pt x="110274" y="124053"/>
                </a:lnTo>
                <a:lnTo>
                  <a:pt x="110223" y="123672"/>
                </a:lnTo>
                <a:lnTo>
                  <a:pt x="110007" y="123418"/>
                </a:lnTo>
                <a:lnTo>
                  <a:pt x="109740" y="123418"/>
                </a:lnTo>
                <a:lnTo>
                  <a:pt x="109740" y="124688"/>
                </a:lnTo>
                <a:lnTo>
                  <a:pt x="109626" y="124942"/>
                </a:lnTo>
                <a:lnTo>
                  <a:pt x="109435" y="125450"/>
                </a:lnTo>
                <a:lnTo>
                  <a:pt x="109194" y="125069"/>
                </a:lnTo>
                <a:lnTo>
                  <a:pt x="109601" y="124815"/>
                </a:lnTo>
                <a:lnTo>
                  <a:pt x="109740" y="124688"/>
                </a:lnTo>
                <a:lnTo>
                  <a:pt x="109740" y="123418"/>
                </a:lnTo>
                <a:lnTo>
                  <a:pt x="109562" y="123418"/>
                </a:lnTo>
                <a:lnTo>
                  <a:pt x="109372" y="123672"/>
                </a:lnTo>
                <a:lnTo>
                  <a:pt x="108826" y="125171"/>
                </a:lnTo>
                <a:lnTo>
                  <a:pt x="108623" y="125704"/>
                </a:lnTo>
                <a:lnTo>
                  <a:pt x="108826" y="125171"/>
                </a:lnTo>
                <a:lnTo>
                  <a:pt x="107327" y="127355"/>
                </a:lnTo>
                <a:lnTo>
                  <a:pt x="107264" y="127736"/>
                </a:lnTo>
                <a:lnTo>
                  <a:pt x="108432" y="127101"/>
                </a:lnTo>
                <a:lnTo>
                  <a:pt x="109410" y="127355"/>
                </a:lnTo>
                <a:lnTo>
                  <a:pt x="109080" y="128752"/>
                </a:lnTo>
                <a:lnTo>
                  <a:pt x="109677" y="127825"/>
                </a:lnTo>
                <a:lnTo>
                  <a:pt x="109283" y="128879"/>
                </a:lnTo>
                <a:lnTo>
                  <a:pt x="109994" y="127381"/>
                </a:lnTo>
                <a:lnTo>
                  <a:pt x="109982" y="127596"/>
                </a:lnTo>
                <a:lnTo>
                  <a:pt x="110020" y="127812"/>
                </a:lnTo>
                <a:lnTo>
                  <a:pt x="110185" y="127673"/>
                </a:lnTo>
                <a:lnTo>
                  <a:pt x="110655" y="127749"/>
                </a:lnTo>
                <a:lnTo>
                  <a:pt x="110756" y="127228"/>
                </a:lnTo>
                <a:lnTo>
                  <a:pt x="110794" y="127088"/>
                </a:lnTo>
                <a:lnTo>
                  <a:pt x="110883" y="126809"/>
                </a:lnTo>
                <a:lnTo>
                  <a:pt x="110909" y="126568"/>
                </a:lnTo>
                <a:lnTo>
                  <a:pt x="111074" y="125831"/>
                </a:lnTo>
                <a:lnTo>
                  <a:pt x="111175" y="125704"/>
                </a:lnTo>
                <a:lnTo>
                  <a:pt x="111366" y="125450"/>
                </a:lnTo>
                <a:lnTo>
                  <a:pt x="111455" y="125069"/>
                </a:lnTo>
                <a:close/>
              </a:path>
              <a:path w="115570" h="136525">
                <a:moveTo>
                  <a:pt x="111518" y="128689"/>
                </a:moveTo>
                <a:lnTo>
                  <a:pt x="111277" y="129108"/>
                </a:lnTo>
                <a:lnTo>
                  <a:pt x="111112" y="129540"/>
                </a:lnTo>
                <a:lnTo>
                  <a:pt x="111353" y="129108"/>
                </a:lnTo>
                <a:lnTo>
                  <a:pt x="111455" y="128841"/>
                </a:lnTo>
                <a:lnTo>
                  <a:pt x="111518" y="128689"/>
                </a:lnTo>
                <a:close/>
              </a:path>
              <a:path w="115570" h="136525">
                <a:moveTo>
                  <a:pt x="111696" y="115925"/>
                </a:moveTo>
                <a:lnTo>
                  <a:pt x="111328" y="116179"/>
                </a:lnTo>
                <a:lnTo>
                  <a:pt x="109639" y="116687"/>
                </a:lnTo>
                <a:lnTo>
                  <a:pt x="109448" y="117195"/>
                </a:lnTo>
                <a:lnTo>
                  <a:pt x="109842" y="117068"/>
                </a:lnTo>
                <a:lnTo>
                  <a:pt x="110007" y="116941"/>
                </a:lnTo>
                <a:lnTo>
                  <a:pt x="109931" y="117068"/>
                </a:lnTo>
                <a:lnTo>
                  <a:pt x="109842" y="117322"/>
                </a:lnTo>
                <a:lnTo>
                  <a:pt x="110210" y="116941"/>
                </a:lnTo>
                <a:lnTo>
                  <a:pt x="110337" y="116814"/>
                </a:lnTo>
                <a:lnTo>
                  <a:pt x="110350" y="117068"/>
                </a:lnTo>
                <a:lnTo>
                  <a:pt x="110477" y="117703"/>
                </a:lnTo>
                <a:lnTo>
                  <a:pt x="110350" y="118719"/>
                </a:lnTo>
                <a:lnTo>
                  <a:pt x="110807" y="117538"/>
                </a:lnTo>
                <a:lnTo>
                  <a:pt x="110934" y="117386"/>
                </a:lnTo>
                <a:lnTo>
                  <a:pt x="110756" y="117957"/>
                </a:lnTo>
                <a:lnTo>
                  <a:pt x="111048" y="117322"/>
                </a:lnTo>
                <a:lnTo>
                  <a:pt x="111099" y="117195"/>
                </a:lnTo>
                <a:lnTo>
                  <a:pt x="111442" y="116814"/>
                </a:lnTo>
                <a:lnTo>
                  <a:pt x="111556" y="116687"/>
                </a:lnTo>
                <a:lnTo>
                  <a:pt x="111696" y="115925"/>
                </a:lnTo>
                <a:close/>
              </a:path>
              <a:path w="115570" h="136525">
                <a:moveTo>
                  <a:pt x="111887" y="125196"/>
                </a:moveTo>
                <a:lnTo>
                  <a:pt x="111671" y="125577"/>
                </a:lnTo>
                <a:lnTo>
                  <a:pt x="110832" y="127101"/>
                </a:lnTo>
                <a:lnTo>
                  <a:pt x="111366" y="126720"/>
                </a:lnTo>
                <a:lnTo>
                  <a:pt x="111785" y="125577"/>
                </a:lnTo>
                <a:lnTo>
                  <a:pt x="111887" y="125196"/>
                </a:lnTo>
                <a:close/>
              </a:path>
              <a:path w="115570" h="136525">
                <a:moveTo>
                  <a:pt x="112179" y="123723"/>
                </a:moveTo>
                <a:lnTo>
                  <a:pt x="111937" y="124142"/>
                </a:lnTo>
                <a:lnTo>
                  <a:pt x="111772" y="124574"/>
                </a:lnTo>
                <a:lnTo>
                  <a:pt x="112014" y="124142"/>
                </a:lnTo>
                <a:lnTo>
                  <a:pt x="112115" y="123875"/>
                </a:lnTo>
                <a:lnTo>
                  <a:pt x="112179" y="123723"/>
                </a:lnTo>
                <a:close/>
              </a:path>
              <a:path w="115570" h="136525">
                <a:moveTo>
                  <a:pt x="112293" y="123418"/>
                </a:moveTo>
                <a:lnTo>
                  <a:pt x="111874" y="123799"/>
                </a:lnTo>
                <a:lnTo>
                  <a:pt x="112217" y="122656"/>
                </a:lnTo>
                <a:lnTo>
                  <a:pt x="111747" y="123672"/>
                </a:lnTo>
                <a:lnTo>
                  <a:pt x="111391" y="124180"/>
                </a:lnTo>
                <a:lnTo>
                  <a:pt x="111277" y="124625"/>
                </a:lnTo>
                <a:lnTo>
                  <a:pt x="111455" y="124307"/>
                </a:lnTo>
                <a:lnTo>
                  <a:pt x="111455" y="125069"/>
                </a:lnTo>
                <a:lnTo>
                  <a:pt x="111848" y="124307"/>
                </a:lnTo>
                <a:lnTo>
                  <a:pt x="112102" y="123799"/>
                </a:lnTo>
                <a:lnTo>
                  <a:pt x="112293" y="123418"/>
                </a:lnTo>
                <a:close/>
              </a:path>
              <a:path w="115570" h="136525">
                <a:moveTo>
                  <a:pt x="112458" y="111988"/>
                </a:moveTo>
                <a:lnTo>
                  <a:pt x="111150" y="114338"/>
                </a:lnTo>
                <a:lnTo>
                  <a:pt x="111620" y="114528"/>
                </a:lnTo>
                <a:lnTo>
                  <a:pt x="112026" y="114655"/>
                </a:lnTo>
                <a:lnTo>
                  <a:pt x="112458" y="111988"/>
                </a:lnTo>
                <a:close/>
              </a:path>
              <a:path w="115570" h="136525">
                <a:moveTo>
                  <a:pt x="112509" y="123698"/>
                </a:moveTo>
                <a:lnTo>
                  <a:pt x="112204" y="124231"/>
                </a:lnTo>
                <a:lnTo>
                  <a:pt x="112102" y="124510"/>
                </a:lnTo>
                <a:lnTo>
                  <a:pt x="111988" y="124802"/>
                </a:lnTo>
                <a:lnTo>
                  <a:pt x="112306" y="124282"/>
                </a:lnTo>
                <a:lnTo>
                  <a:pt x="112407" y="123990"/>
                </a:lnTo>
                <a:lnTo>
                  <a:pt x="112509" y="123698"/>
                </a:lnTo>
                <a:close/>
              </a:path>
              <a:path w="115570" h="136525">
                <a:moveTo>
                  <a:pt x="112699" y="130136"/>
                </a:moveTo>
                <a:lnTo>
                  <a:pt x="112331" y="130517"/>
                </a:lnTo>
                <a:lnTo>
                  <a:pt x="111925" y="130962"/>
                </a:lnTo>
                <a:lnTo>
                  <a:pt x="112268" y="131318"/>
                </a:lnTo>
                <a:lnTo>
                  <a:pt x="112534" y="130594"/>
                </a:lnTo>
                <a:lnTo>
                  <a:pt x="112699" y="130136"/>
                </a:lnTo>
                <a:close/>
              </a:path>
              <a:path w="115570" h="136525">
                <a:moveTo>
                  <a:pt x="112801" y="130924"/>
                </a:moveTo>
                <a:lnTo>
                  <a:pt x="112433" y="131521"/>
                </a:lnTo>
                <a:lnTo>
                  <a:pt x="112331" y="131826"/>
                </a:lnTo>
                <a:lnTo>
                  <a:pt x="112191" y="132194"/>
                </a:lnTo>
                <a:lnTo>
                  <a:pt x="112547" y="131597"/>
                </a:lnTo>
                <a:lnTo>
                  <a:pt x="112661" y="131305"/>
                </a:lnTo>
                <a:lnTo>
                  <a:pt x="112801" y="130924"/>
                </a:lnTo>
                <a:close/>
              </a:path>
              <a:path w="115570" h="136525">
                <a:moveTo>
                  <a:pt x="113118" y="128816"/>
                </a:moveTo>
                <a:lnTo>
                  <a:pt x="112903" y="128778"/>
                </a:lnTo>
                <a:lnTo>
                  <a:pt x="112953" y="128485"/>
                </a:lnTo>
                <a:lnTo>
                  <a:pt x="112788" y="128739"/>
                </a:lnTo>
                <a:lnTo>
                  <a:pt x="112382" y="128562"/>
                </a:lnTo>
                <a:lnTo>
                  <a:pt x="112369" y="127457"/>
                </a:lnTo>
                <a:lnTo>
                  <a:pt x="112369" y="127114"/>
                </a:lnTo>
                <a:lnTo>
                  <a:pt x="111760" y="127050"/>
                </a:lnTo>
                <a:lnTo>
                  <a:pt x="112572" y="125183"/>
                </a:lnTo>
                <a:lnTo>
                  <a:pt x="112674" y="124193"/>
                </a:lnTo>
                <a:lnTo>
                  <a:pt x="112674" y="123164"/>
                </a:lnTo>
                <a:lnTo>
                  <a:pt x="111988" y="125971"/>
                </a:lnTo>
                <a:lnTo>
                  <a:pt x="111518" y="126657"/>
                </a:lnTo>
                <a:lnTo>
                  <a:pt x="111150" y="127584"/>
                </a:lnTo>
                <a:lnTo>
                  <a:pt x="111455" y="127457"/>
                </a:lnTo>
                <a:lnTo>
                  <a:pt x="111798" y="127749"/>
                </a:lnTo>
                <a:lnTo>
                  <a:pt x="111874" y="127876"/>
                </a:lnTo>
                <a:lnTo>
                  <a:pt x="111988" y="128295"/>
                </a:lnTo>
                <a:lnTo>
                  <a:pt x="112560" y="128828"/>
                </a:lnTo>
                <a:lnTo>
                  <a:pt x="112077" y="128409"/>
                </a:lnTo>
                <a:lnTo>
                  <a:pt x="111137" y="129514"/>
                </a:lnTo>
                <a:lnTo>
                  <a:pt x="111747" y="129387"/>
                </a:lnTo>
                <a:lnTo>
                  <a:pt x="111760" y="129616"/>
                </a:lnTo>
                <a:lnTo>
                  <a:pt x="111950" y="129730"/>
                </a:lnTo>
                <a:lnTo>
                  <a:pt x="112166" y="129578"/>
                </a:lnTo>
                <a:lnTo>
                  <a:pt x="111658" y="130543"/>
                </a:lnTo>
                <a:lnTo>
                  <a:pt x="111366" y="131343"/>
                </a:lnTo>
                <a:lnTo>
                  <a:pt x="112204" y="130162"/>
                </a:lnTo>
                <a:lnTo>
                  <a:pt x="112179" y="130429"/>
                </a:lnTo>
                <a:lnTo>
                  <a:pt x="112712" y="129514"/>
                </a:lnTo>
                <a:lnTo>
                  <a:pt x="112776" y="129387"/>
                </a:lnTo>
                <a:lnTo>
                  <a:pt x="113106" y="128828"/>
                </a:lnTo>
                <a:close/>
              </a:path>
              <a:path w="115570" h="136525">
                <a:moveTo>
                  <a:pt x="113220" y="129133"/>
                </a:moveTo>
                <a:lnTo>
                  <a:pt x="112864" y="129730"/>
                </a:lnTo>
                <a:lnTo>
                  <a:pt x="112699" y="130136"/>
                </a:lnTo>
                <a:lnTo>
                  <a:pt x="112610" y="130403"/>
                </a:lnTo>
                <a:lnTo>
                  <a:pt x="112966" y="129806"/>
                </a:lnTo>
                <a:lnTo>
                  <a:pt x="113080" y="129514"/>
                </a:lnTo>
                <a:lnTo>
                  <a:pt x="113220" y="129133"/>
                </a:lnTo>
                <a:close/>
              </a:path>
              <a:path w="115570" h="136525">
                <a:moveTo>
                  <a:pt x="113563" y="126263"/>
                </a:moveTo>
                <a:lnTo>
                  <a:pt x="113398" y="126415"/>
                </a:lnTo>
                <a:lnTo>
                  <a:pt x="113538" y="125552"/>
                </a:lnTo>
                <a:lnTo>
                  <a:pt x="113245" y="125768"/>
                </a:lnTo>
                <a:lnTo>
                  <a:pt x="113106" y="125590"/>
                </a:lnTo>
                <a:lnTo>
                  <a:pt x="112725" y="124345"/>
                </a:lnTo>
                <a:lnTo>
                  <a:pt x="112737" y="124815"/>
                </a:lnTo>
                <a:lnTo>
                  <a:pt x="112776" y="125730"/>
                </a:lnTo>
                <a:lnTo>
                  <a:pt x="113245" y="126098"/>
                </a:lnTo>
                <a:lnTo>
                  <a:pt x="113322" y="126377"/>
                </a:lnTo>
                <a:lnTo>
                  <a:pt x="112979" y="127723"/>
                </a:lnTo>
                <a:lnTo>
                  <a:pt x="113499" y="126415"/>
                </a:lnTo>
                <a:lnTo>
                  <a:pt x="113563" y="126263"/>
                </a:lnTo>
                <a:close/>
              </a:path>
              <a:path w="115570" h="136525">
                <a:moveTo>
                  <a:pt x="113588" y="128892"/>
                </a:moveTo>
                <a:lnTo>
                  <a:pt x="113347" y="129311"/>
                </a:lnTo>
                <a:lnTo>
                  <a:pt x="113182" y="129743"/>
                </a:lnTo>
                <a:lnTo>
                  <a:pt x="113423" y="129311"/>
                </a:lnTo>
                <a:lnTo>
                  <a:pt x="113525" y="129044"/>
                </a:lnTo>
                <a:lnTo>
                  <a:pt x="113588" y="128892"/>
                </a:lnTo>
                <a:close/>
              </a:path>
              <a:path w="115570" h="136525">
                <a:moveTo>
                  <a:pt x="113728" y="126339"/>
                </a:moveTo>
                <a:lnTo>
                  <a:pt x="113487" y="126758"/>
                </a:lnTo>
                <a:lnTo>
                  <a:pt x="113322" y="127190"/>
                </a:lnTo>
                <a:lnTo>
                  <a:pt x="113563" y="126758"/>
                </a:lnTo>
                <a:lnTo>
                  <a:pt x="113665" y="126492"/>
                </a:lnTo>
                <a:lnTo>
                  <a:pt x="113728" y="126339"/>
                </a:lnTo>
                <a:close/>
              </a:path>
              <a:path w="115570" h="136525">
                <a:moveTo>
                  <a:pt x="113868" y="125742"/>
                </a:moveTo>
                <a:lnTo>
                  <a:pt x="113626" y="126161"/>
                </a:lnTo>
                <a:lnTo>
                  <a:pt x="113461" y="126593"/>
                </a:lnTo>
                <a:lnTo>
                  <a:pt x="113703" y="126161"/>
                </a:lnTo>
                <a:lnTo>
                  <a:pt x="113804" y="125895"/>
                </a:lnTo>
                <a:lnTo>
                  <a:pt x="113868" y="125742"/>
                </a:lnTo>
                <a:close/>
              </a:path>
              <a:path w="115570" h="136525">
                <a:moveTo>
                  <a:pt x="113880" y="129692"/>
                </a:moveTo>
                <a:lnTo>
                  <a:pt x="113753" y="129794"/>
                </a:lnTo>
                <a:lnTo>
                  <a:pt x="113449" y="129933"/>
                </a:lnTo>
                <a:lnTo>
                  <a:pt x="113563" y="130568"/>
                </a:lnTo>
                <a:lnTo>
                  <a:pt x="113830" y="129832"/>
                </a:lnTo>
                <a:lnTo>
                  <a:pt x="113880" y="129692"/>
                </a:lnTo>
                <a:close/>
              </a:path>
              <a:path w="115570" h="136525">
                <a:moveTo>
                  <a:pt x="113957" y="126822"/>
                </a:moveTo>
                <a:lnTo>
                  <a:pt x="113601" y="127419"/>
                </a:lnTo>
                <a:lnTo>
                  <a:pt x="113347" y="128092"/>
                </a:lnTo>
                <a:lnTo>
                  <a:pt x="113703" y="127495"/>
                </a:lnTo>
                <a:lnTo>
                  <a:pt x="113817" y="127203"/>
                </a:lnTo>
                <a:lnTo>
                  <a:pt x="113957" y="126822"/>
                </a:lnTo>
                <a:close/>
              </a:path>
              <a:path w="115570" h="136525">
                <a:moveTo>
                  <a:pt x="114058" y="126974"/>
                </a:moveTo>
                <a:lnTo>
                  <a:pt x="113753" y="127508"/>
                </a:lnTo>
                <a:lnTo>
                  <a:pt x="113652" y="127800"/>
                </a:lnTo>
                <a:lnTo>
                  <a:pt x="113550" y="128079"/>
                </a:lnTo>
                <a:lnTo>
                  <a:pt x="113855" y="127558"/>
                </a:lnTo>
                <a:lnTo>
                  <a:pt x="113957" y="127266"/>
                </a:lnTo>
                <a:lnTo>
                  <a:pt x="114058" y="126974"/>
                </a:lnTo>
                <a:close/>
              </a:path>
              <a:path w="115570" h="136525">
                <a:moveTo>
                  <a:pt x="114211" y="124142"/>
                </a:moveTo>
                <a:lnTo>
                  <a:pt x="114198" y="123748"/>
                </a:lnTo>
                <a:lnTo>
                  <a:pt x="114071" y="123469"/>
                </a:lnTo>
                <a:lnTo>
                  <a:pt x="113931" y="123304"/>
                </a:lnTo>
                <a:lnTo>
                  <a:pt x="113792" y="123405"/>
                </a:lnTo>
                <a:lnTo>
                  <a:pt x="113715" y="121462"/>
                </a:lnTo>
                <a:lnTo>
                  <a:pt x="113207" y="122364"/>
                </a:lnTo>
                <a:lnTo>
                  <a:pt x="112903" y="123685"/>
                </a:lnTo>
                <a:lnTo>
                  <a:pt x="113703" y="122859"/>
                </a:lnTo>
                <a:lnTo>
                  <a:pt x="113753" y="123253"/>
                </a:lnTo>
                <a:lnTo>
                  <a:pt x="113766" y="123431"/>
                </a:lnTo>
                <a:lnTo>
                  <a:pt x="113245" y="125082"/>
                </a:lnTo>
                <a:lnTo>
                  <a:pt x="114033" y="123748"/>
                </a:lnTo>
                <a:lnTo>
                  <a:pt x="114160" y="124079"/>
                </a:lnTo>
                <a:close/>
              </a:path>
              <a:path w="115570" h="136525">
                <a:moveTo>
                  <a:pt x="114274" y="125437"/>
                </a:moveTo>
                <a:lnTo>
                  <a:pt x="113499" y="127076"/>
                </a:lnTo>
                <a:lnTo>
                  <a:pt x="113385" y="127393"/>
                </a:lnTo>
                <a:lnTo>
                  <a:pt x="113855" y="126568"/>
                </a:lnTo>
                <a:lnTo>
                  <a:pt x="114274" y="125437"/>
                </a:lnTo>
                <a:close/>
              </a:path>
              <a:path w="115570" h="136525">
                <a:moveTo>
                  <a:pt x="114731" y="124269"/>
                </a:moveTo>
                <a:lnTo>
                  <a:pt x="114465" y="124460"/>
                </a:lnTo>
                <a:lnTo>
                  <a:pt x="114604" y="124625"/>
                </a:lnTo>
                <a:lnTo>
                  <a:pt x="114731" y="124269"/>
                </a:lnTo>
                <a:close/>
              </a:path>
              <a:path w="115570" h="136525">
                <a:moveTo>
                  <a:pt x="114871" y="124193"/>
                </a:moveTo>
                <a:lnTo>
                  <a:pt x="114642" y="124612"/>
                </a:lnTo>
                <a:lnTo>
                  <a:pt x="114477" y="125044"/>
                </a:lnTo>
                <a:lnTo>
                  <a:pt x="114719" y="124612"/>
                </a:lnTo>
                <a:lnTo>
                  <a:pt x="114820" y="124345"/>
                </a:lnTo>
                <a:lnTo>
                  <a:pt x="114871" y="124193"/>
                </a:lnTo>
                <a:close/>
              </a:path>
              <a:path w="115570" h="136525">
                <a:moveTo>
                  <a:pt x="115074" y="125603"/>
                </a:moveTo>
                <a:lnTo>
                  <a:pt x="114947" y="125717"/>
                </a:lnTo>
                <a:lnTo>
                  <a:pt x="114642" y="125844"/>
                </a:lnTo>
                <a:lnTo>
                  <a:pt x="114757" y="126479"/>
                </a:lnTo>
                <a:lnTo>
                  <a:pt x="115023" y="125742"/>
                </a:lnTo>
                <a:lnTo>
                  <a:pt x="115074" y="125603"/>
                </a:lnTo>
                <a:close/>
              </a:path>
              <a:path w="115570" h="136525">
                <a:moveTo>
                  <a:pt x="115112" y="124942"/>
                </a:moveTo>
                <a:lnTo>
                  <a:pt x="114871" y="125361"/>
                </a:lnTo>
                <a:lnTo>
                  <a:pt x="114744" y="125691"/>
                </a:lnTo>
                <a:lnTo>
                  <a:pt x="114947" y="125361"/>
                </a:lnTo>
                <a:lnTo>
                  <a:pt x="115049" y="125095"/>
                </a:lnTo>
                <a:lnTo>
                  <a:pt x="115112" y="124942"/>
                </a:lnTo>
                <a:close/>
              </a:path>
              <a:path w="115570" h="136525">
                <a:moveTo>
                  <a:pt x="115150" y="124599"/>
                </a:moveTo>
                <a:lnTo>
                  <a:pt x="114719" y="124942"/>
                </a:lnTo>
                <a:lnTo>
                  <a:pt x="114249" y="125285"/>
                </a:lnTo>
                <a:lnTo>
                  <a:pt x="114744" y="125691"/>
                </a:lnTo>
                <a:lnTo>
                  <a:pt x="114973" y="125069"/>
                </a:lnTo>
                <a:lnTo>
                  <a:pt x="115150" y="124599"/>
                </a:lnTo>
                <a:close/>
              </a:path>
              <a:path w="115570" h="136525">
                <a:moveTo>
                  <a:pt x="115176" y="126949"/>
                </a:moveTo>
                <a:lnTo>
                  <a:pt x="114935" y="127368"/>
                </a:lnTo>
                <a:lnTo>
                  <a:pt x="114769" y="127800"/>
                </a:lnTo>
                <a:lnTo>
                  <a:pt x="115011" y="127368"/>
                </a:lnTo>
                <a:lnTo>
                  <a:pt x="115112" y="127101"/>
                </a:lnTo>
                <a:lnTo>
                  <a:pt x="115176" y="126949"/>
                </a:lnTo>
                <a:close/>
              </a:path>
            </a:pathLst>
          </a:custGeom>
          <a:solidFill>
            <a:srgbClr val="B88F51"/>
          </a:solidFill>
        </p:spPr>
        <p:txBody>
          <a:bodyPr wrap="square" lIns="0" tIns="0" rIns="0" bIns="0" rtlCol="0"/>
          <a:lstStyle/>
          <a:p>
            <a:endParaRPr sz="2511"/>
          </a:p>
        </p:txBody>
      </p:sp>
      <p:sp>
        <p:nvSpPr>
          <p:cNvPr id="258" name="bg object 258"/>
          <p:cNvSpPr/>
          <p:nvPr/>
        </p:nvSpPr>
        <p:spPr>
          <a:xfrm>
            <a:off x="8069961" y="430991"/>
            <a:ext cx="55563" cy="27384"/>
          </a:xfrm>
          <a:custGeom>
            <a:avLst/>
            <a:gdLst/>
            <a:ahLst/>
            <a:cxnLst/>
            <a:rect l="l" t="t" r="r" b="b"/>
            <a:pathLst>
              <a:path w="88900" h="43815">
                <a:moveTo>
                  <a:pt x="914" y="24409"/>
                </a:moveTo>
                <a:lnTo>
                  <a:pt x="685" y="24511"/>
                </a:lnTo>
                <a:lnTo>
                  <a:pt x="0" y="24688"/>
                </a:lnTo>
                <a:lnTo>
                  <a:pt x="647" y="25260"/>
                </a:lnTo>
                <a:lnTo>
                  <a:pt x="850" y="24612"/>
                </a:lnTo>
                <a:lnTo>
                  <a:pt x="914" y="24409"/>
                </a:lnTo>
                <a:close/>
              </a:path>
              <a:path w="88900" h="43815">
                <a:moveTo>
                  <a:pt x="3073" y="24257"/>
                </a:moveTo>
                <a:lnTo>
                  <a:pt x="2222" y="25844"/>
                </a:lnTo>
                <a:lnTo>
                  <a:pt x="2120" y="26174"/>
                </a:lnTo>
                <a:lnTo>
                  <a:pt x="2717" y="25400"/>
                </a:lnTo>
                <a:lnTo>
                  <a:pt x="3073" y="24257"/>
                </a:lnTo>
                <a:close/>
              </a:path>
              <a:path w="88900" h="43815">
                <a:moveTo>
                  <a:pt x="3187" y="25171"/>
                </a:moveTo>
                <a:lnTo>
                  <a:pt x="2730" y="25717"/>
                </a:lnTo>
                <a:lnTo>
                  <a:pt x="2628" y="26022"/>
                </a:lnTo>
                <a:lnTo>
                  <a:pt x="2514" y="26403"/>
                </a:lnTo>
                <a:lnTo>
                  <a:pt x="2971" y="25857"/>
                </a:lnTo>
                <a:lnTo>
                  <a:pt x="3073" y="25552"/>
                </a:lnTo>
                <a:lnTo>
                  <a:pt x="3187" y="25171"/>
                </a:lnTo>
                <a:close/>
              </a:path>
              <a:path w="88900" h="43815">
                <a:moveTo>
                  <a:pt x="7137" y="29032"/>
                </a:moveTo>
                <a:lnTo>
                  <a:pt x="6832" y="29438"/>
                </a:lnTo>
                <a:lnTo>
                  <a:pt x="6743" y="29705"/>
                </a:lnTo>
                <a:lnTo>
                  <a:pt x="6692" y="29870"/>
                </a:lnTo>
                <a:lnTo>
                  <a:pt x="6997" y="29476"/>
                </a:lnTo>
                <a:lnTo>
                  <a:pt x="7086" y="29197"/>
                </a:lnTo>
                <a:lnTo>
                  <a:pt x="7137" y="29032"/>
                </a:lnTo>
                <a:close/>
              </a:path>
              <a:path w="88900" h="43815">
                <a:moveTo>
                  <a:pt x="7505" y="18923"/>
                </a:moveTo>
                <a:close/>
              </a:path>
              <a:path w="88900" h="43815">
                <a:moveTo>
                  <a:pt x="8128" y="29400"/>
                </a:moveTo>
                <a:lnTo>
                  <a:pt x="7899" y="29502"/>
                </a:lnTo>
                <a:lnTo>
                  <a:pt x="7226" y="29679"/>
                </a:lnTo>
                <a:lnTo>
                  <a:pt x="7772" y="28841"/>
                </a:lnTo>
                <a:lnTo>
                  <a:pt x="8013" y="28105"/>
                </a:lnTo>
                <a:lnTo>
                  <a:pt x="6896" y="29781"/>
                </a:lnTo>
                <a:lnTo>
                  <a:pt x="6654" y="30556"/>
                </a:lnTo>
                <a:lnTo>
                  <a:pt x="7213" y="29692"/>
                </a:lnTo>
                <a:lnTo>
                  <a:pt x="7861" y="30238"/>
                </a:lnTo>
                <a:lnTo>
                  <a:pt x="8064" y="29603"/>
                </a:lnTo>
                <a:lnTo>
                  <a:pt x="8128" y="29400"/>
                </a:lnTo>
                <a:close/>
              </a:path>
              <a:path w="88900" h="43815">
                <a:moveTo>
                  <a:pt x="8636" y="20256"/>
                </a:moveTo>
                <a:lnTo>
                  <a:pt x="8064" y="20116"/>
                </a:lnTo>
                <a:lnTo>
                  <a:pt x="7962" y="20447"/>
                </a:lnTo>
                <a:lnTo>
                  <a:pt x="8636" y="20256"/>
                </a:lnTo>
                <a:close/>
              </a:path>
              <a:path w="88900" h="43815">
                <a:moveTo>
                  <a:pt x="8712" y="29438"/>
                </a:moveTo>
                <a:lnTo>
                  <a:pt x="8242" y="29984"/>
                </a:lnTo>
                <a:lnTo>
                  <a:pt x="8140" y="30289"/>
                </a:lnTo>
                <a:lnTo>
                  <a:pt x="8026" y="30670"/>
                </a:lnTo>
                <a:lnTo>
                  <a:pt x="8483" y="30124"/>
                </a:lnTo>
                <a:lnTo>
                  <a:pt x="8585" y="29819"/>
                </a:lnTo>
                <a:lnTo>
                  <a:pt x="8712" y="29438"/>
                </a:lnTo>
                <a:close/>
              </a:path>
              <a:path w="88900" h="43815">
                <a:moveTo>
                  <a:pt x="9994" y="19304"/>
                </a:moveTo>
                <a:lnTo>
                  <a:pt x="8343" y="19316"/>
                </a:lnTo>
                <a:lnTo>
                  <a:pt x="8966" y="19558"/>
                </a:lnTo>
                <a:lnTo>
                  <a:pt x="9448" y="19812"/>
                </a:lnTo>
                <a:lnTo>
                  <a:pt x="9994" y="19304"/>
                </a:lnTo>
                <a:close/>
              </a:path>
              <a:path w="88900" h="43815">
                <a:moveTo>
                  <a:pt x="14782" y="10934"/>
                </a:moveTo>
                <a:lnTo>
                  <a:pt x="14630" y="11176"/>
                </a:lnTo>
                <a:lnTo>
                  <a:pt x="14566" y="11557"/>
                </a:lnTo>
                <a:lnTo>
                  <a:pt x="14782" y="10934"/>
                </a:lnTo>
                <a:close/>
              </a:path>
              <a:path w="88900" h="43815">
                <a:moveTo>
                  <a:pt x="14795" y="13462"/>
                </a:moveTo>
                <a:lnTo>
                  <a:pt x="14592" y="13716"/>
                </a:lnTo>
                <a:lnTo>
                  <a:pt x="14795" y="13462"/>
                </a:lnTo>
                <a:close/>
              </a:path>
              <a:path w="88900" h="43815">
                <a:moveTo>
                  <a:pt x="15494" y="13462"/>
                </a:moveTo>
                <a:close/>
              </a:path>
              <a:path w="88900" h="43815">
                <a:moveTo>
                  <a:pt x="15875" y="15163"/>
                </a:moveTo>
                <a:lnTo>
                  <a:pt x="15697" y="15113"/>
                </a:lnTo>
                <a:lnTo>
                  <a:pt x="15786" y="15290"/>
                </a:lnTo>
                <a:lnTo>
                  <a:pt x="15875" y="15163"/>
                </a:lnTo>
                <a:close/>
              </a:path>
              <a:path w="88900" h="43815">
                <a:moveTo>
                  <a:pt x="16116" y="14795"/>
                </a:moveTo>
                <a:lnTo>
                  <a:pt x="15989" y="15201"/>
                </a:lnTo>
                <a:lnTo>
                  <a:pt x="16116" y="14795"/>
                </a:lnTo>
                <a:close/>
              </a:path>
              <a:path w="88900" h="43815">
                <a:moveTo>
                  <a:pt x="16675" y="24079"/>
                </a:moveTo>
                <a:lnTo>
                  <a:pt x="16471" y="23393"/>
                </a:lnTo>
                <a:lnTo>
                  <a:pt x="15773" y="23444"/>
                </a:lnTo>
                <a:lnTo>
                  <a:pt x="15544" y="23495"/>
                </a:lnTo>
                <a:lnTo>
                  <a:pt x="14922" y="23914"/>
                </a:lnTo>
                <a:lnTo>
                  <a:pt x="15024" y="23647"/>
                </a:lnTo>
                <a:lnTo>
                  <a:pt x="13335" y="22631"/>
                </a:lnTo>
                <a:lnTo>
                  <a:pt x="13385" y="23215"/>
                </a:lnTo>
                <a:lnTo>
                  <a:pt x="12700" y="23114"/>
                </a:lnTo>
                <a:lnTo>
                  <a:pt x="11836" y="22479"/>
                </a:lnTo>
                <a:lnTo>
                  <a:pt x="9271" y="20066"/>
                </a:lnTo>
                <a:lnTo>
                  <a:pt x="8826" y="20193"/>
                </a:lnTo>
                <a:lnTo>
                  <a:pt x="8724" y="20447"/>
                </a:lnTo>
                <a:lnTo>
                  <a:pt x="10033" y="23241"/>
                </a:lnTo>
                <a:lnTo>
                  <a:pt x="12306" y="24257"/>
                </a:lnTo>
                <a:lnTo>
                  <a:pt x="12636" y="24142"/>
                </a:lnTo>
                <a:lnTo>
                  <a:pt x="13411" y="23469"/>
                </a:lnTo>
                <a:lnTo>
                  <a:pt x="13525" y="24676"/>
                </a:lnTo>
                <a:lnTo>
                  <a:pt x="13716" y="24498"/>
                </a:lnTo>
                <a:lnTo>
                  <a:pt x="14135" y="24282"/>
                </a:lnTo>
                <a:lnTo>
                  <a:pt x="14655" y="24015"/>
                </a:lnTo>
                <a:lnTo>
                  <a:pt x="14490" y="25158"/>
                </a:lnTo>
                <a:lnTo>
                  <a:pt x="14770" y="24358"/>
                </a:lnTo>
                <a:lnTo>
                  <a:pt x="14592" y="25539"/>
                </a:lnTo>
                <a:lnTo>
                  <a:pt x="16535" y="24930"/>
                </a:lnTo>
                <a:lnTo>
                  <a:pt x="16611" y="24739"/>
                </a:lnTo>
                <a:lnTo>
                  <a:pt x="16675" y="24079"/>
                </a:lnTo>
                <a:close/>
              </a:path>
              <a:path w="88900" h="43815">
                <a:moveTo>
                  <a:pt x="16776" y="4889"/>
                </a:moveTo>
                <a:lnTo>
                  <a:pt x="16675" y="4699"/>
                </a:lnTo>
                <a:lnTo>
                  <a:pt x="16776" y="4889"/>
                </a:lnTo>
                <a:close/>
              </a:path>
              <a:path w="88900" h="43815">
                <a:moveTo>
                  <a:pt x="16802" y="13462"/>
                </a:moveTo>
                <a:lnTo>
                  <a:pt x="16687" y="13589"/>
                </a:lnTo>
                <a:lnTo>
                  <a:pt x="16802" y="13462"/>
                </a:lnTo>
                <a:close/>
              </a:path>
              <a:path w="88900" h="43815">
                <a:moveTo>
                  <a:pt x="16878" y="13296"/>
                </a:moveTo>
                <a:lnTo>
                  <a:pt x="15671" y="12992"/>
                </a:lnTo>
                <a:lnTo>
                  <a:pt x="15494" y="13462"/>
                </a:lnTo>
                <a:lnTo>
                  <a:pt x="16764" y="13462"/>
                </a:lnTo>
                <a:lnTo>
                  <a:pt x="16878" y="13296"/>
                </a:lnTo>
                <a:close/>
              </a:path>
              <a:path w="88900" h="43815">
                <a:moveTo>
                  <a:pt x="16954" y="15455"/>
                </a:moveTo>
                <a:lnTo>
                  <a:pt x="16560" y="15354"/>
                </a:lnTo>
                <a:lnTo>
                  <a:pt x="16319" y="16129"/>
                </a:lnTo>
                <a:lnTo>
                  <a:pt x="16954" y="15455"/>
                </a:lnTo>
                <a:close/>
              </a:path>
              <a:path w="88900" h="43815">
                <a:moveTo>
                  <a:pt x="17843" y="24015"/>
                </a:moveTo>
                <a:lnTo>
                  <a:pt x="17272" y="24155"/>
                </a:lnTo>
                <a:lnTo>
                  <a:pt x="16535" y="26492"/>
                </a:lnTo>
                <a:lnTo>
                  <a:pt x="17386" y="25057"/>
                </a:lnTo>
                <a:lnTo>
                  <a:pt x="17843" y="24015"/>
                </a:lnTo>
                <a:close/>
              </a:path>
              <a:path w="88900" h="43815">
                <a:moveTo>
                  <a:pt x="18351" y="16852"/>
                </a:moveTo>
                <a:lnTo>
                  <a:pt x="18224" y="16433"/>
                </a:lnTo>
                <a:lnTo>
                  <a:pt x="18034" y="16637"/>
                </a:lnTo>
                <a:lnTo>
                  <a:pt x="18351" y="16852"/>
                </a:lnTo>
                <a:close/>
              </a:path>
              <a:path w="88900" h="43815">
                <a:moveTo>
                  <a:pt x="18808" y="13385"/>
                </a:moveTo>
                <a:lnTo>
                  <a:pt x="18288" y="13436"/>
                </a:lnTo>
                <a:lnTo>
                  <a:pt x="18364" y="13982"/>
                </a:lnTo>
                <a:lnTo>
                  <a:pt x="18745" y="13589"/>
                </a:lnTo>
                <a:lnTo>
                  <a:pt x="18808" y="13385"/>
                </a:lnTo>
                <a:close/>
              </a:path>
              <a:path w="88900" h="43815">
                <a:moveTo>
                  <a:pt x="19392" y="16764"/>
                </a:moveTo>
                <a:lnTo>
                  <a:pt x="19100" y="16891"/>
                </a:lnTo>
                <a:lnTo>
                  <a:pt x="19316" y="16814"/>
                </a:lnTo>
                <a:close/>
              </a:path>
              <a:path w="88900" h="43815">
                <a:moveTo>
                  <a:pt x="19939" y="16332"/>
                </a:moveTo>
                <a:lnTo>
                  <a:pt x="19735" y="16256"/>
                </a:lnTo>
                <a:lnTo>
                  <a:pt x="19837" y="16637"/>
                </a:lnTo>
                <a:lnTo>
                  <a:pt x="19939" y="16332"/>
                </a:lnTo>
                <a:close/>
              </a:path>
              <a:path w="88900" h="43815">
                <a:moveTo>
                  <a:pt x="20066" y="13843"/>
                </a:moveTo>
                <a:lnTo>
                  <a:pt x="19456" y="13449"/>
                </a:lnTo>
                <a:lnTo>
                  <a:pt x="18986" y="13589"/>
                </a:lnTo>
                <a:lnTo>
                  <a:pt x="19837" y="13893"/>
                </a:lnTo>
                <a:lnTo>
                  <a:pt x="20066" y="13843"/>
                </a:lnTo>
                <a:close/>
              </a:path>
              <a:path w="88900" h="43815">
                <a:moveTo>
                  <a:pt x="21247" y="20129"/>
                </a:moveTo>
                <a:lnTo>
                  <a:pt x="21158" y="20320"/>
                </a:lnTo>
                <a:lnTo>
                  <a:pt x="21247" y="20129"/>
                </a:lnTo>
                <a:close/>
              </a:path>
              <a:path w="88900" h="43815">
                <a:moveTo>
                  <a:pt x="21386" y="19761"/>
                </a:moveTo>
                <a:lnTo>
                  <a:pt x="21107" y="19812"/>
                </a:lnTo>
                <a:lnTo>
                  <a:pt x="21297" y="20002"/>
                </a:lnTo>
                <a:lnTo>
                  <a:pt x="21386" y="19761"/>
                </a:lnTo>
                <a:close/>
              </a:path>
              <a:path w="88900" h="43815">
                <a:moveTo>
                  <a:pt x="24142" y="16764"/>
                </a:moveTo>
                <a:lnTo>
                  <a:pt x="23837" y="16637"/>
                </a:lnTo>
                <a:lnTo>
                  <a:pt x="22301" y="16637"/>
                </a:lnTo>
                <a:lnTo>
                  <a:pt x="20142" y="15748"/>
                </a:lnTo>
                <a:lnTo>
                  <a:pt x="19837" y="15621"/>
                </a:lnTo>
                <a:lnTo>
                  <a:pt x="19735" y="15494"/>
                </a:lnTo>
                <a:lnTo>
                  <a:pt x="19418" y="15113"/>
                </a:lnTo>
                <a:lnTo>
                  <a:pt x="19024" y="14986"/>
                </a:lnTo>
                <a:lnTo>
                  <a:pt x="18554" y="15494"/>
                </a:lnTo>
                <a:lnTo>
                  <a:pt x="18770" y="14859"/>
                </a:lnTo>
                <a:lnTo>
                  <a:pt x="18859" y="14732"/>
                </a:lnTo>
                <a:lnTo>
                  <a:pt x="19240" y="14224"/>
                </a:lnTo>
                <a:lnTo>
                  <a:pt x="19037" y="14909"/>
                </a:lnTo>
                <a:lnTo>
                  <a:pt x="19164" y="14605"/>
                </a:lnTo>
                <a:lnTo>
                  <a:pt x="19215" y="14859"/>
                </a:lnTo>
                <a:lnTo>
                  <a:pt x="19418" y="15113"/>
                </a:lnTo>
                <a:lnTo>
                  <a:pt x="20637" y="15494"/>
                </a:lnTo>
                <a:lnTo>
                  <a:pt x="21018" y="14605"/>
                </a:lnTo>
                <a:lnTo>
                  <a:pt x="21132" y="14351"/>
                </a:lnTo>
                <a:lnTo>
                  <a:pt x="20777" y="14224"/>
                </a:lnTo>
                <a:lnTo>
                  <a:pt x="19837" y="13893"/>
                </a:lnTo>
                <a:lnTo>
                  <a:pt x="18948" y="14097"/>
                </a:lnTo>
                <a:lnTo>
                  <a:pt x="18846" y="14351"/>
                </a:lnTo>
                <a:lnTo>
                  <a:pt x="18923" y="14109"/>
                </a:lnTo>
                <a:lnTo>
                  <a:pt x="18542" y="14198"/>
                </a:lnTo>
                <a:lnTo>
                  <a:pt x="18402" y="14224"/>
                </a:lnTo>
                <a:lnTo>
                  <a:pt x="18364" y="13982"/>
                </a:lnTo>
                <a:lnTo>
                  <a:pt x="17170" y="15240"/>
                </a:lnTo>
                <a:lnTo>
                  <a:pt x="17081" y="15494"/>
                </a:lnTo>
                <a:lnTo>
                  <a:pt x="18008" y="15748"/>
                </a:lnTo>
                <a:lnTo>
                  <a:pt x="18224" y="16433"/>
                </a:lnTo>
                <a:lnTo>
                  <a:pt x="18859" y="15748"/>
                </a:lnTo>
                <a:lnTo>
                  <a:pt x="20027" y="16002"/>
                </a:lnTo>
                <a:lnTo>
                  <a:pt x="19939" y="16332"/>
                </a:lnTo>
                <a:lnTo>
                  <a:pt x="21463" y="16891"/>
                </a:lnTo>
                <a:lnTo>
                  <a:pt x="22313" y="17653"/>
                </a:lnTo>
                <a:lnTo>
                  <a:pt x="23266" y="17653"/>
                </a:lnTo>
                <a:lnTo>
                  <a:pt x="24130" y="16852"/>
                </a:lnTo>
                <a:close/>
              </a:path>
              <a:path w="88900" h="43815">
                <a:moveTo>
                  <a:pt x="24193" y="18021"/>
                </a:moveTo>
                <a:lnTo>
                  <a:pt x="24003" y="18415"/>
                </a:lnTo>
                <a:lnTo>
                  <a:pt x="23901" y="18923"/>
                </a:lnTo>
                <a:lnTo>
                  <a:pt x="24193" y="18021"/>
                </a:lnTo>
                <a:close/>
              </a:path>
              <a:path w="88900" h="43815">
                <a:moveTo>
                  <a:pt x="24714" y="17005"/>
                </a:moveTo>
                <a:lnTo>
                  <a:pt x="24549" y="16941"/>
                </a:lnTo>
                <a:lnTo>
                  <a:pt x="24193" y="18021"/>
                </a:lnTo>
                <a:lnTo>
                  <a:pt x="24714" y="17005"/>
                </a:lnTo>
                <a:close/>
              </a:path>
              <a:path w="88900" h="43815">
                <a:moveTo>
                  <a:pt x="24777" y="16256"/>
                </a:moveTo>
                <a:lnTo>
                  <a:pt x="24358" y="16637"/>
                </a:lnTo>
                <a:lnTo>
                  <a:pt x="24269" y="16814"/>
                </a:lnTo>
                <a:lnTo>
                  <a:pt x="24549" y="16941"/>
                </a:lnTo>
                <a:lnTo>
                  <a:pt x="24777" y="16256"/>
                </a:lnTo>
                <a:close/>
              </a:path>
              <a:path w="88900" h="43815">
                <a:moveTo>
                  <a:pt x="25552" y="17348"/>
                </a:moveTo>
                <a:lnTo>
                  <a:pt x="25095" y="16256"/>
                </a:lnTo>
                <a:lnTo>
                  <a:pt x="24828" y="16764"/>
                </a:lnTo>
                <a:lnTo>
                  <a:pt x="24752" y="17018"/>
                </a:lnTo>
                <a:lnTo>
                  <a:pt x="25552" y="17348"/>
                </a:lnTo>
                <a:close/>
              </a:path>
              <a:path w="88900" h="43815">
                <a:moveTo>
                  <a:pt x="26416" y="21704"/>
                </a:moveTo>
                <a:lnTo>
                  <a:pt x="26200" y="21259"/>
                </a:lnTo>
                <a:lnTo>
                  <a:pt x="26187" y="21590"/>
                </a:lnTo>
                <a:lnTo>
                  <a:pt x="26416" y="21704"/>
                </a:lnTo>
                <a:close/>
              </a:path>
              <a:path w="88900" h="43815">
                <a:moveTo>
                  <a:pt x="28054" y="20383"/>
                </a:moveTo>
                <a:lnTo>
                  <a:pt x="27838" y="20408"/>
                </a:lnTo>
                <a:lnTo>
                  <a:pt x="28054" y="20383"/>
                </a:lnTo>
                <a:close/>
              </a:path>
              <a:path w="88900" h="43815">
                <a:moveTo>
                  <a:pt x="28397" y="13462"/>
                </a:moveTo>
                <a:lnTo>
                  <a:pt x="28041" y="13627"/>
                </a:lnTo>
                <a:lnTo>
                  <a:pt x="28333" y="13639"/>
                </a:lnTo>
                <a:lnTo>
                  <a:pt x="28397" y="13462"/>
                </a:lnTo>
                <a:close/>
              </a:path>
              <a:path w="88900" h="43815">
                <a:moveTo>
                  <a:pt x="28740" y="18288"/>
                </a:moveTo>
                <a:lnTo>
                  <a:pt x="28600" y="17907"/>
                </a:lnTo>
                <a:lnTo>
                  <a:pt x="28232" y="16891"/>
                </a:lnTo>
                <a:lnTo>
                  <a:pt x="26898" y="17907"/>
                </a:lnTo>
                <a:lnTo>
                  <a:pt x="25552" y="17348"/>
                </a:lnTo>
                <a:lnTo>
                  <a:pt x="25895" y="18161"/>
                </a:lnTo>
                <a:lnTo>
                  <a:pt x="26644" y="18415"/>
                </a:lnTo>
                <a:lnTo>
                  <a:pt x="26924" y="18669"/>
                </a:lnTo>
                <a:lnTo>
                  <a:pt x="27686" y="18669"/>
                </a:lnTo>
                <a:lnTo>
                  <a:pt x="28740" y="18288"/>
                </a:lnTo>
                <a:close/>
              </a:path>
              <a:path w="88900" h="43815">
                <a:moveTo>
                  <a:pt x="29057" y="14465"/>
                </a:moveTo>
                <a:lnTo>
                  <a:pt x="28854" y="14605"/>
                </a:lnTo>
                <a:lnTo>
                  <a:pt x="28994" y="14655"/>
                </a:lnTo>
                <a:lnTo>
                  <a:pt x="29057" y="14465"/>
                </a:lnTo>
                <a:close/>
              </a:path>
              <a:path w="88900" h="43815">
                <a:moveTo>
                  <a:pt x="29121" y="10972"/>
                </a:moveTo>
                <a:lnTo>
                  <a:pt x="26009" y="9017"/>
                </a:lnTo>
                <a:lnTo>
                  <a:pt x="25806" y="8890"/>
                </a:lnTo>
                <a:lnTo>
                  <a:pt x="20548" y="9017"/>
                </a:lnTo>
                <a:lnTo>
                  <a:pt x="16776" y="4889"/>
                </a:lnTo>
                <a:lnTo>
                  <a:pt x="19316" y="9271"/>
                </a:lnTo>
                <a:lnTo>
                  <a:pt x="26301" y="10287"/>
                </a:lnTo>
                <a:lnTo>
                  <a:pt x="28714" y="10795"/>
                </a:lnTo>
                <a:lnTo>
                  <a:pt x="29121" y="10972"/>
                </a:lnTo>
                <a:close/>
              </a:path>
              <a:path w="88900" h="43815">
                <a:moveTo>
                  <a:pt x="30162" y="20751"/>
                </a:moveTo>
                <a:lnTo>
                  <a:pt x="29311" y="20256"/>
                </a:lnTo>
                <a:lnTo>
                  <a:pt x="29298" y="19431"/>
                </a:lnTo>
                <a:lnTo>
                  <a:pt x="29121" y="19558"/>
                </a:lnTo>
                <a:lnTo>
                  <a:pt x="28892" y="19558"/>
                </a:lnTo>
                <a:lnTo>
                  <a:pt x="28460" y="20320"/>
                </a:lnTo>
                <a:lnTo>
                  <a:pt x="28054" y="20383"/>
                </a:lnTo>
                <a:lnTo>
                  <a:pt x="28689" y="20955"/>
                </a:lnTo>
                <a:lnTo>
                  <a:pt x="30162" y="20751"/>
                </a:lnTo>
                <a:close/>
              </a:path>
              <a:path w="88900" h="43815">
                <a:moveTo>
                  <a:pt x="30353" y="11557"/>
                </a:moveTo>
                <a:lnTo>
                  <a:pt x="29121" y="10972"/>
                </a:lnTo>
                <a:lnTo>
                  <a:pt x="30264" y="11684"/>
                </a:lnTo>
                <a:lnTo>
                  <a:pt x="30353" y="11557"/>
                </a:lnTo>
                <a:close/>
              </a:path>
              <a:path w="88900" h="43815">
                <a:moveTo>
                  <a:pt x="30505" y="24079"/>
                </a:moveTo>
                <a:lnTo>
                  <a:pt x="30327" y="24041"/>
                </a:lnTo>
                <a:lnTo>
                  <a:pt x="30314" y="24320"/>
                </a:lnTo>
                <a:lnTo>
                  <a:pt x="30505" y="24079"/>
                </a:lnTo>
                <a:close/>
              </a:path>
              <a:path w="88900" h="43815">
                <a:moveTo>
                  <a:pt x="30708" y="21717"/>
                </a:moveTo>
                <a:lnTo>
                  <a:pt x="30530" y="21932"/>
                </a:lnTo>
                <a:lnTo>
                  <a:pt x="30708" y="21717"/>
                </a:lnTo>
                <a:close/>
              </a:path>
              <a:path w="88900" h="43815">
                <a:moveTo>
                  <a:pt x="31051" y="21069"/>
                </a:moveTo>
                <a:lnTo>
                  <a:pt x="30556" y="20701"/>
                </a:lnTo>
                <a:lnTo>
                  <a:pt x="30162" y="20751"/>
                </a:lnTo>
                <a:lnTo>
                  <a:pt x="30721" y="21082"/>
                </a:lnTo>
                <a:lnTo>
                  <a:pt x="31051" y="21069"/>
                </a:lnTo>
                <a:close/>
              </a:path>
              <a:path w="88900" h="43815">
                <a:moveTo>
                  <a:pt x="32105" y="23888"/>
                </a:moveTo>
                <a:lnTo>
                  <a:pt x="31864" y="23990"/>
                </a:lnTo>
                <a:lnTo>
                  <a:pt x="31775" y="24257"/>
                </a:lnTo>
                <a:lnTo>
                  <a:pt x="32105" y="23888"/>
                </a:lnTo>
                <a:close/>
              </a:path>
              <a:path w="88900" h="43815">
                <a:moveTo>
                  <a:pt x="32143" y="14351"/>
                </a:moveTo>
                <a:lnTo>
                  <a:pt x="32131" y="13970"/>
                </a:lnTo>
                <a:lnTo>
                  <a:pt x="32131" y="13843"/>
                </a:lnTo>
                <a:lnTo>
                  <a:pt x="32131" y="13589"/>
                </a:lnTo>
                <a:lnTo>
                  <a:pt x="31521" y="13843"/>
                </a:lnTo>
                <a:lnTo>
                  <a:pt x="28333" y="13639"/>
                </a:lnTo>
                <a:lnTo>
                  <a:pt x="28028" y="14605"/>
                </a:lnTo>
                <a:lnTo>
                  <a:pt x="27279" y="14147"/>
                </a:lnTo>
                <a:lnTo>
                  <a:pt x="27203" y="14465"/>
                </a:lnTo>
                <a:lnTo>
                  <a:pt x="26809" y="14986"/>
                </a:lnTo>
                <a:lnTo>
                  <a:pt x="27000" y="14351"/>
                </a:lnTo>
                <a:lnTo>
                  <a:pt x="27101" y="14224"/>
                </a:lnTo>
                <a:lnTo>
                  <a:pt x="27393" y="13843"/>
                </a:lnTo>
                <a:lnTo>
                  <a:pt x="27317" y="14033"/>
                </a:lnTo>
                <a:lnTo>
                  <a:pt x="27622" y="13843"/>
                </a:lnTo>
                <a:lnTo>
                  <a:pt x="27838" y="13716"/>
                </a:lnTo>
                <a:lnTo>
                  <a:pt x="28041" y="13627"/>
                </a:lnTo>
                <a:lnTo>
                  <a:pt x="27571" y="13589"/>
                </a:lnTo>
                <a:lnTo>
                  <a:pt x="26809" y="12827"/>
                </a:lnTo>
                <a:lnTo>
                  <a:pt x="26682" y="12700"/>
                </a:lnTo>
                <a:lnTo>
                  <a:pt x="26301" y="12319"/>
                </a:lnTo>
                <a:lnTo>
                  <a:pt x="26174" y="12192"/>
                </a:lnTo>
                <a:lnTo>
                  <a:pt x="26174" y="13462"/>
                </a:lnTo>
                <a:lnTo>
                  <a:pt x="26111" y="13589"/>
                </a:lnTo>
                <a:lnTo>
                  <a:pt x="25908" y="14224"/>
                </a:lnTo>
                <a:lnTo>
                  <a:pt x="25577" y="13970"/>
                </a:lnTo>
                <a:lnTo>
                  <a:pt x="25260" y="13716"/>
                </a:lnTo>
                <a:lnTo>
                  <a:pt x="25933" y="13589"/>
                </a:lnTo>
                <a:lnTo>
                  <a:pt x="26174" y="13462"/>
                </a:lnTo>
                <a:lnTo>
                  <a:pt x="26174" y="12192"/>
                </a:lnTo>
                <a:lnTo>
                  <a:pt x="25539" y="11557"/>
                </a:lnTo>
                <a:lnTo>
                  <a:pt x="25133" y="11150"/>
                </a:lnTo>
                <a:lnTo>
                  <a:pt x="25133" y="12992"/>
                </a:lnTo>
                <a:lnTo>
                  <a:pt x="24980" y="13462"/>
                </a:lnTo>
                <a:lnTo>
                  <a:pt x="24587" y="13970"/>
                </a:lnTo>
                <a:lnTo>
                  <a:pt x="24714" y="13639"/>
                </a:lnTo>
                <a:lnTo>
                  <a:pt x="24841" y="13385"/>
                </a:lnTo>
                <a:lnTo>
                  <a:pt x="25133" y="12992"/>
                </a:lnTo>
                <a:lnTo>
                  <a:pt x="25133" y="11150"/>
                </a:lnTo>
                <a:lnTo>
                  <a:pt x="24917" y="10922"/>
                </a:lnTo>
                <a:lnTo>
                  <a:pt x="24536" y="10541"/>
                </a:lnTo>
                <a:lnTo>
                  <a:pt x="17462" y="10922"/>
                </a:lnTo>
                <a:lnTo>
                  <a:pt x="17259" y="10414"/>
                </a:lnTo>
                <a:lnTo>
                  <a:pt x="16598" y="8763"/>
                </a:lnTo>
                <a:lnTo>
                  <a:pt x="16103" y="7493"/>
                </a:lnTo>
                <a:lnTo>
                  <a:pt x="14516" y="6832"/>
                </a:lnTo>
                <a:lnTo>
                  <a:pt x="14516" y="8763"/>
                </a:lnTo>
                <a:lnTo>
                  <a:pt x="14147" y="9906"/>
                </a:lnTo>
                <a:lnTo>
                  <a:pt x="13563" y="10668"/>
                </a:lnTo>
                <a:lnTo>
                  <a:pt x="13728" y="10287"/>
                </a:lnTo>
                <a:lnTo>
                  <a:pt x="14249" y="9271"/>
                </a:lnTo>
                <a:lnTo>
                  <a:pt x="14516" y="8763"/>
                </a:lnTo>
                <a:lnTo>
                  <a:pt x="14516" y="6832"/>
                </a:lnTo>
                <a:lnTo>
                  <a:pt x="13474" y="6388"/>
                </a:lnTo>
                <a:lnTo>
                  <a:pt x="13474" y="9271"/>
                </a:lnTo>
                <a:lnTo>
                  <a:pt x="13169" y="10287"/>
                </a:lnTo>
                <a:lnTo>
                  <a:pt x="12255" y="9779"/>
                </a:lnTo>
                <a:lnTo>
                  <a:pt x="12903" y="9398"/>
                </a:lnTo>
                <a:lnTo>
                  <a:pt x="13474" y="9271"/>
                </a:lnTo>
                <a:lnTo>
                  <a:pt x="13474" y="6388"/>
                </a:lnTo>
                <a:lnTo>
                  <a:pt x="12788" y="6096"/>
                </a:lnTo>
                <a:lnTo>
                  <a:pt x="12115" y="5715"/>
                </a:lnTo>
                <a:lnTo>
                  <a:pt x="12115" y="14605"/>
                </a:lnTo>
                <a:lnTo>
                  <a:pt x="11899" y="15240"/>
                </a:lnTo>
                <a:lnTo>
                  <a:pt x="11430" y="15748"/>
                </a:lnTo>
                <a:lnTo>
                  <a:pt x="11645" y="15113"/>
                </a:lnTo>
                <a:lnTo>
                  <a:pt x="12115" y="14605"/>
                </a:lnTo>
                <a:lnTo>
                  <a:pt x="12115" y="5715"/>
                </a:lnTo>
                <a:lnTo>
                  <a:pt x="11633" y="4686"/>
                </a:lnTo>
                <a:lnTo>
                  <a:pt x="11633" y="11938"/>
                </a:lnTo>
                <a:lnTo>
                  <a:pt x="11493" y="12446"/>
                </a:lnTo>
                <a:lnTo>
                  <a:pt x="11201" y="12827"/>
                </a:lnTo>
                <a:lnTo>
                  <a:pt x="11226" y="12700"/>
                </a:lnTo>
                <a:lnTo>
                  <a:pt x="11328" y="12319"/>
                </a:lnTo>
                <a:lnTo>
                  <a:pt x="11633" y="11938"/>
                </a:lnTo>
                <a:lnTo>
                  <a:pt x="11633" y="4686"/>
                </a:lnTo>
                <a:lnTo>
                  <a:pt x="11468" y="4318"/>
                </a:lnTo>
                <a:lnTo>
                  <a:pt x="12522" y="4699"/>
                </a:lnTo>
                <a:lnTo>
                  <a:pt x="16611" y="4699"/>
                </a:lnTo>
                <a:lnTo>
                  <a:pt x="16268" y="4318"/>
                </a:lnTo>
                <a:lnTo>
                  <a:pt x="16027" y="4064"/>
                </a:lnTo>
                <a:lnTo>
                  <a:pt x="15341" y="3302"/>
                </a:lnTo>
                <a:lnTo>
                  <a:pt x="12992" y="4064"/>
                </a:lnTo>
                <a:lnTo>
                  <a:pt x="11518" y="1524"/>
                </a:lnTo>
                <a:lnTo>
                  <a:pt x="11671" y="0"/>
                </a:lnTo>
                <a:lnTo>
                  <a:pt x="11430" y="279"/>
                </a:lnTo>
                <a:lnTo>
                  <a:pt x="11430" y="11938"/>
                </a:lnTo>
                <a:lnTo>
                  <a:pt x="11290" y="12319"/>
                </a:lnTo>
                <a:lnTo>
                  <a:pt x="10985" y="12700"/>
                </a:lnTo>
                <a:lnTo>
                  <a:pt x="11125" y="12319"/>
                </a:lnTo>
                <a:lnTo>
                  <a:pt x="11430" y="11938"/>
                </a:lnTo>
                <a:lnTo>
                  <a:pt x="11430" y="279"/>
                </a:lnTo>
                <a:lnTo>
                  <a:pt x="11010" y="762"/>
                </a:lnTo>
                <a:lnTo>
                  <a:pt x="8280" y="6858"/>
                </a:lnTo>
                <a:lnTo>
                  <a:pt x="8280" y="18923"/>
                </a:lnTo>
                <a:lnTo>
                  <a:pt x="8178" y="19177"/>
                </a:lnTo>
                <a:lnTo>
                  <a:pt x="8089" y="19558"/>
                </a:lnTo>
                <a:lnTo>
                  <a:pt x="7696" y="20040"/>
                </a:lnTo>
                <a:lnTo>
                  <a:pt x="7772" y="19812"/>
                </a:lnTo>
                <a:lnTo>
                  <a:pt x="7886" y="19431"/>
                </a:lnTo>
                <a:lnTo>
                  <a:pt x="7988" y="19304"/>
                </a:lnTo>
                <a:lnTo>
                  <a:pt x="8280" y="18923"/>
                </a:lnTo>
                <a:lnTo>
                  <a:pt x="8280" y="6858"/>
                </a:lnTo>
                <a:lnTo>
                  <a:pt x="2921" y="18796"/>
                </a:lnTo>
                <a:lnTo>
                  <a:pt x="1790" y="22479"/>
                </a:lnTo>
                <a:lnTo>
                  <a:pt x="4699" y="20066"/>
                </a:lnTo>
                <a:lnTo>
                  <a:pt x="5778" y="19812"/>
                </a:lnTo>
                <a:lnTo>
                  <a:pt x="6591" y="19926"/>
                </a:lnTo>
                <a:lnTo>
                  <a:pt x="7404" y="17780"/>
                </a:lnTo>
                <a:lnTo>
                  <a:pt x="7861" y="18021"/>
                </a:lnTo>
                <a:lnTo>
                  <a:pt x="7835" y="18161"/>
                </a:lnTo>
                <a:lnTo>
                  <a:pt x="7505" y="18923"/>
                </a:lnTo>
                <a:lnTo>
                  <a:pt x="7124" y="19812"/>
                </a:lnTo>
                <a:lnTo>
                  <a:pt x="7454" y="18973"/>
                </a:lnTo>
                <a:lnTo>
                  <a:pt x="6819" y="19685"/>
                </a:lnTo>
                <a:lnTo>
                  <a:pt x="6718" y="19939"/>
                </a:lnTo>
                <a:lnTo>
                  <a:pt x="7658" y="20066"/>
                </a:lnTo>
                <a:lnTo>
                  <a:pt x="8064" y="20116"/>
                </a:lnTo>
                <a:lnTo>
                  <a:pt x="8293" y="19431"/>
                </a:lnTo>
                <a:lnTo>
                  <a:pt x="8318" y="19304"/>
                </a:lnTo>
                <a:lnTo>
                  <a:pt x="9994" y="19304"/>
                </a:lnTo>
                <a:lnTo>
                  <a:pt x="10134" y="19177"/>
                </a:lnTo>
                <a:lnTo>
                  <a:pt x="10261" y="20751"/>
                </a:lnTo>
                <a:lnTo>
                  <a:pt x="10655" y="20828"/>
                </a:lnTo>
                <a:lnTo>
                  <a:pt x="11277" y="21463"/>
                </a:lnTo>
                <a:lnTo>
                  <a:pt x="11684" y="21463"/>
                </a:lnTo>
                <a:lnTo>
                  <a:pt x="12420" y="21590"/>
                </a:lnTo>
                <a:lnTo>
                  <a:pt x="13411" y="20193"/>
                </a:lnTo>
                <a:lnTo>
                  <a:pt x="12915" y="21844"/>
                </a:lnTo>
                <a:lnTo>
                  <a:pt x="13309" y="21717"/>
                </a:lnTo>
                <a:lnTo>
                  <a:pt x="14109" y="21717"/>
                </a:lnTo>
                <a:lnTo>
                  <a:pt x="14859" y="21971"/>
                </a:lnTo>
                <a:lnTo>
                  <a:pt x="17322" y="23114"/>
                </a:lnTo>
                <a:lnTo>
                  <a:pt x="19850" y="23114"/>
                </a:lnTo>
                <a:lnTo>
                  <a:pt x="23393" y="23368"/>
                </a:lnTo>
                <a:lnTo>
                  <a:pt x="23545" y="25400"/>
                </a:lnTo>
                <a:lnTo>
                  <a:pt x="24828" y="24765"/>
                </a:lnTo>
                <a:lnTo>
                  <a:pt x="25311" y="23876"/>
                </a:lnTo>
                <a:lnTo>
                  <a:pt x="26174" y="23749"/>
                </a:lnTo>
                <a:lnTo>
                  <a:pt x="26733" y="24130"/>
                </a:lnTo>
                <a:lnTo>
                  <a:pt x="28003" y="25361"/>
                </a:lnTo>
                <a:lnTo>
                  <a:pt x="28473" y="23749"/>
                </a:lnTo>
                <a:lnTo>
                  <a:pt x="28181" y="24765"/>
                </a:lnTo>
                <a:lnTo>
                  <a:pt x="29337" y="23368"/>
                </a:lnTo>
                <a:lnTo>
                  <a:pt x="29756" y="22860"/>
                </a:lnTo>
                <a:lnTo>
                  <a:pt x="30530" y="21932"/>
                </a:lnTo>
                <a:lnTo>
                  <a:pt x="29286" y="22860"/>
                </a:lnTo>
                <a:lnTo>
                  <a:pt x="29210" y="22733"/>
                </a:lnTo>
                <a:lnTo>
                  <a:pt x="29006" y="22352"/>
                </a:lnTo>
                <a:lnTo>
                  <a:pt x="28651" y="21717"/>
                </a:lnTo>
                <a:lnTo>
                  <a:pt x="28575" y="21590"/>
                </a:lnTo>
                <a:lnTo>
                  <a:pt x="28371" y="21209"/>
                </a:lnTo>
                <a:lnTo>
                  <a:pt x="27101" y="21463"/>
                </a:lnTo>
                <a:lnTo>
                  <a:pt x="26835" y="21463"/>
                </a:lnTo>
                <a:lnTo>
                  <a:pt x="26822" y="21844"/>
                </a:lnTo>
                <a:lnTo>
                  <a:pt x="26454" y="22987"/>
                </a:lnTo>
                <a:lnTo>
                  <a:pt x="25869" y="23749"/>
                </a:lnTo>
                <a:lnTo>
                  <a:pt x="25971" y="23368"/>
                </a:lnTo>
                <a:lnTo>
                  <a:pt x="26822" y="21844"/>
                </a:lnTo>
                <a:lnTo>
                  <a:pt x="26822" y="21488"/>
                </a:lnTo>
                <a:lnTo>
                  <a:pt x="26670" y="21717"/>
                </a:lnTo>
                <a:lnTo>
                  <a:pt x="26797" y="21463"/>
                </a:lnTo>
                <a:lnTo>
                  <a:pt x="26962" y="21259"/>
                </a:lnTo>
                <a:lnTo>
                  <a:pt x="27063" y="20828"/>
                </a:lnTo>
                <a:lnTo>
                  <a:pt x="27762" y="20447"/>
                </a:lnTo>
                <a:lnTo>
                  <a:pt x="27520" y="20447"/>
                </a:lnTo>
                <a:lnTo>
                  <a:pt x="27343" y="20066"/>
                </a:lnTo>
                <a:lnTo>
                  <a:pt x="27038" y="20701"/>
                </a:lnTo>
                <a:lnTo>
                  <a:pt x="26555" y="21463"/>
                </a:lnTo>
                <a:lnTo>
                  <a:pt x="26454" y="21717"/>
                </a:lnTo>
                <a:lnTo>
                  <a:pt x="25527" y="23114"/>
                </a:lnTo>
                <a:lnTo>
                  <a:pt x="25615" y="22860"/>
                </a:lnTo>
                <a:lnTo>
                  <a:pt x="25806" y="22352"/>
                </a:lnTo>
                <a:lnTo>
                  <a:pt x="26098" y="21551"/>
                </a:lnTo>
                <a:lnTo>
                  <a:pt x="25107" y="21082"/>
                </a:lnTo>
                <a:lnTo>
                  <a:pt x="24574" y="20828"/>
                </a:lnTo>
                <a:lnTo>
                  <a:pt x="24320" y="20929"/>
                </a:lnTo>
                <a:lnTo>
                  <a:pt x="24320" y="22352"/>
                </a:lnTo>
                <a:lnTo>
                  <a:pt x="24244" y="22606"/>
                </a:lnTo>
                <a:lnTo>
                  <a:pt x="24130" y="22860"/>
                </a:lnTo>
                <a:lnTo>
                  <a:pt x="24320" y="22352"/>
                </a:lnTo>
                <a:lnTo>
                  <a:pt x="24320" y="20929"/>
                </a:lnTo>
                <a:lnTo>
                  <a:pt x="23876" y="21082"/>
                </a:lnTo>
                <a:lnTo>
                  <a:pt x="23279" y="20955"/>
                </a:lnTo>
                <a:lnTo>
                  <a:pt x="22948" y="21717"/>
                </a:lnTo>
                <a:lnTo>
                  <a:pt x="22999" y="21463"/>
                </a:lnTo>
                <a:lnTo>
                  <a:pt x="23050" y="21209"/>
                </a:lnTo>
                <a:lnTo>
                  <a:pt x="23126" y="20828"/>
                </a:lnTo>
                <a:lnTo>
                  <a:pt x="23202" y="20447"/>
                </a:lnTo>
                <a:lnTo>
                  <a:pt x="23456" y="19202"/>
                </a:lnTo>
                <a:lnTo>
                  <a:pt x="22936" y="20193"/>
                </a:lnTo>
                <a:lnTo>
                  <a:pt x="23368" y="19304"/>
                </a:lnTo>
                <a:lnTo>
                  <a:pt x="23431" y="19177"/>
                </a:lnTo>
                <a:lnTo>
                  <a:pt x="23533" y="19304"/>
                </a:lnTo>
                <a:lnTo>
                  <a:pt x="24180" y="20066"/>
                </a:lnTo>
                <a:lnTo>
                  <a:pt x="25031" y="20447"/>
                </a:lnTo>
                <a:lnTo>
                  <a:pt x="25679" y="20320"/>
                </a:lnTo>
                <a:lnTo>
                  <a:pt x="26200" y="21259"/>
                </a:lnTo>
                <a:lnTo>
                  <a:pt x="26454" y="20574"/>
                </a:lnTo>
                <a:lnTo>
                  <a:pt x="26898" y="20320"/>
                </a:lnTo>
                <a:lnTo>
                  <a:pt x="27241" y="20116"/>
                </a:lnTo>
                <a:lnTo>
                  <a:pt x="27165" y="19685"/>
                </a:lnTo>
                <a:lnTo>
                  <a:pt x="27101" y="19558"/>
                </a:lnTo>
                <a:lnTo>
                  <a:pt x="25336" y="19685"/>
                </a:lnTo>
                <a:lnTo>
                  <a:pt x="25222" y="19177"/>
                </a:lnTo>
                <a:lnTo>
                  <a:pt x="25196" y="19050"/>
                </a:lnTo>
                <a:lnTo>
                  <a:pt x="25146" y="18796"/>
                </a:lnTo>
                <a:lnTo>
                  <a:pt x="24345" y="18796"/>
                </a:lnTo>
                <a:lnTo>
                  <a:pt x="23672" y="19050"/>
                </a:lnTo>
                <a:lnTo>
                  <a:pt x="23710" y="18796"/>
                </a:lnTo>
                <a:lnTo>
                  <a:pt x="23215" y="18465"/>
                </a:lnTo>
                <a:lnTo>
                  <a:pt x="23215" y="19304"/>
                </a:lnTo>
                <a:lnTo>
                  <a:pt x="23025" y="19926"/>
                </a:lnTo>
                <a:lnTo>
                  <a:pt x="22834" y="20193"/>
                </a:lnTo>
                <a:lnTo>
                  <a:pt x="22644" y="20447"/>
                </a:lnTo>
                <a:lnTo>
                  <a:pt x="22771" y="20002"/>
                </a:lnTo>
                <a:lnTo>
                  <a:pt x="22872" y="19748"/>
                </a:lnTo>
                <a:lnTo>
                  <a:pt x="23215" y="19304"/>
                </a:lnTo>
                <a:lnTo>
                  <a:pt x="23215" y="18465"/>
                </a:lnTo>
                <a:lnTo>
                  <a:pt x="22809" y="18199"/>
                </a:lnTo>
                <a:lnTo>
                  <a:pt x="22809" y="19304"/>
                </a:lnTo>
                <a:lnTo>
                  <a:pt x="22707" y="19558"/>
                </a:lnTo>
                <a:lnTo>
                  <a:pt x="22606" y="19761"/>
                </a:lnTo>
                <a:lnTo>
                  <a:pt x="22377" y="20066"/>
                </a:lnTo>
                <a:lnTo>
                  <a:pt x="22479" y="19748"/>
                </a:lnTo>
                <a:lnTo>
                  <a:pt x="22606" y="19558"/>
                </a:lnTo>
                <a:lnTo>
                  <a:pt x="22809" y="19304"/>
                </a:lnTo>
                <a:lnTo>
                  <a:pt x="22809" y="18199"/>
                </a:lnTo>
                <a:lnTo>
                  <a:pt x="22491" y="18034"/>
                </a:lnTo>
                <a:lnTo>
                  <a:pt x="22491" y="19558"/>
                </a:lnTo>
                <a:lnTo>
                  <a:pt x="22313" y="20066"/>
                </a:lnTo>
                <a:lnTo>
                  <a:pt x="22225" y="20256"/>
                </a:lnTo>
                <a:lnTo>
                  <a:pt x="21805" y="20828"/>
                </a:lnTo>
                <a:lnTo>
                  <a:pt x="21907" y="20447"/>
                </a:lnTo>
                <a:lnTo>
                  <a:pt x="22021" y="20066"/>
                </a:lnTo>
                <a:lnTo>
                  <a:pt x="22491" y="19558"/>
                </a:lnTo>
                <a:lnTo>
                  <a:pt x="22491" y="18034"/>
                </a:lnTo>
                <a:lnTo>
                  <a:pt x="22021" y="17805"/>
                </a:lnTo>
                <a:lnTo>
                  <a:pt x="22021" y="19558"/>
                </a:lnTo>
                <a:lnTo>
                  <a:pt x="21755" y="20447"/>
                </a:lnTo>
                <a:lnTo>
                  <a:pt x="21323" y="20027"/>
                </a:lnTo>
                <a:lnTo>
                  <a:pt x="21183" y="20320"/>
                </a:lnTo>
                <a:lnTo>
                  <a:pt x="21094" y="20447"/>
                </a:lnTo>
                <a:lnTo>
                  <a:pt x="20713" y="21209"/>
                </a:lnTo>
                <a:lnTo>
                  <a:pt x="20078" y="20320"/>
                </a:lnTo>
                <a:lnTo>
                  <a:pt x="19456" y="19431"/>
                </a:lnTo>
                <a:lnTo>
                  <a:pt x="18161" y="18796"/>
                </a:lnTo>
                <a:lnTo>
                  <a:pt x="17475" y="18288"/>
                </a:lnTo>
                <a:lnTo>
                  <a:pt x="16700" y="18161"/>
                </a:lnTo>
                <a:lnTo>
                  <a:pt x="16433" y="18161"/>
                </a:lnTo>
                <a:lnTo>
                  <a:pt x="14643" y="20320"/>
                </a:lnTo>
                <a:lnTo>
                  <a:pt x="14668" y="20193"/>
                </a:lnTo>
                <a:lnTo>
                  <a:pt x="14846" y="19177"/>
                </a:lnTo>
                <a:lnTo>
                  <a:pt x="14884" y="18923"/>
                </a:lnTo>
                <a:lnTo>
                  <a:pt x="14935" y="18669"/>
                </a:lnTo>
                <a:lnTo>
                  <a:pt x="15024" y="18161"/>
                </a:lnTo>
                <a:lnTo>
                  <a:pt x="15087" y="18021"/>
                </a:lnTo>
                <a:lnTo>
                  <a:pt x="15557" y="17780"/>
                </a:lnTo>
                <a:lnTo>
                  <a:pt x="15455" y="17653"/>
                </a:lnTo>
                <a:lnTo>
                  <a:pt x="16891" y="18161"/>
                </a:lnTo>
                <a:lnTo>
                  <a:pt x="19837" y="18034"/>
                </a:lnTo>
                <a:lnTo>
                  <a:pt x="20497" y="18415"/>
                </a:lnTo>
                <a:lnTo>
                  <a:pt x="20574" y="18161"/>
                </a:lnTo>
                <a:lnTo>
                  <a:pt x="20662" y="18034"/>
                </a:lnTo>
                <a:lnTo>
                  <a:pt x="20866" y="17780"/>
                </a:lnTo>
                <a:lnTo>
                  <a:pt x="20739" y="18288"/>
                </a:lnTo>
                <a:lnTo>
                  <a:pt x="20599" y="18465"/>
                </a:lnTo>
                <a:lnTo>
                  <a:pt x="21513" y="18973"/>
                </a:lnTo>
                <a:lnTo>
                  <a:pt x="21602" y="19177"/>
                </a:lnTo>
                <a:lnTo>
                  <a:pt x="21386" y="19761"/>
                </a:lnTo>
                <a:lnTo>
                  <a:pt x="21793" y="19685"/>
                </a:lnTo>
                <a:lnTo>
                  <a:pt x="22021" y="19558"/>
                </a:lnTo>
                <a:lnTo>
                  <a:pt x="22021" y="17805"/>
                </a:lnTo>
                <a:lnTo>
                  <a:pt x="21780" y="17653"/>
                </a:lnTo>
                <a:lnTo>
                  <a:pt x="21590" y="17526"/>
                </a:lnTo>
                <a:lnTo>
                  <a:pt x="21412" y="17399"/>
                </a:lnTo>
                <a:lnTo>
                  <a:pt x="20802" y="17399"/>
                </a:lnTo>
                <a:lnTo>
                  <a:pt x="20078" y="17526"/>
                </a:lnTo>
                <a:lnTo>
                  <a:pt x="20040" y="17399"/>
                </a:lnTo>
                <a:lnTo>
                  <a:pt x="19977" y="17145"/>
                </a:lnTo>
                <a:lnTo>
                  <a:pt x="19837" y="16637"/>
                </a:lnTo>
                <a:lnTo>
                  <a:pt x="19405" y="16789"/>
                </a:lnTo>
                <a:lnTo>
                  <a:pt x="19278" y="16852"/>
                </a:lnTo>
                <a:lnTo>
                  <a:pt x="18884" y="17145"/>
                </a:lnTo>
                <a:lnTo>
                  <a:pt x="18669" y="17018"/>
                </a:lnTo>
                <a:lnTo>
                  <a:pt x="18808" y="17145"/>
                </a:lnTo>
                <a:lnTo>
                  <a:pt x="18351" y="16852"/>
                </a:lnTo>
                <a:lnTo>
                  <a:pt x="18453" y="17145"/>
                </a:lnTo>
                <a:lnTo>
                  <a:pt x="18249" y="17018"/>
                </a:lnTo>
                <a:lnTo>
                  <a:pt x="17475" y="16510"/>
                </a:lnTo>
                <a:lnTo>
                  <a:pt x="16764" y="16256"/>
                </a:lnTo>
                <a:lnTo>
                  <a:pt x="16319" y="16383"/>
                </a:lnTo>
                <a:lnTo>
                  <a:pt x="15786" y="15290"/>
                </a:lnTo>
                <a:lnTo>
                  <a:pt x="15100" y="16294"/>
                </a:lnTo>
                <a:lnTo>
                  <a:pt x="15100" y="17399"/>
                </a:lnTo>
                <a:lnTo>
                  <a:pt x="14960" y="17780"/>
                </a:lnTo>
                <a:lnTo>
                  <a:pt x="14655" y="18161"/>
                </a:lnTo>
                <a:lnTo>
                  <a:pt x="14795" y="17780"/>
                </a:lnTo>
                <a:lnTo>
                  <a:pt x="15100" y="17399"/>
                </a:lnTo>
                <a:lnTo>
                  <a:pt x="15100" y="16294"/>
                </a:lnTo>
                <a:lnTo>
                  <a:pt x="16332" y="14071"/>
                </a:lnTo>
                <a:lnTo>
                  <a:pt x="16116" y="14795"/>
                </a:lnTo>
                <a:lnTo>
                  <a:pt x="15989" y="15201"/>
                </a:lnTo>
                <a:lnTo>
                  <a:pt x="16535" y="15341"/>
                </a:lnTo>
                <a:lnTo>
                  <a:pt x="16738" y="14732"/>
                </a:lnTo>
                <a:lnTo>
                  <a:pt x="16560" y="15341"/>
                </a:lnTo>
                <a:lnTo>
                  <a:pt x="17411" y="14351"/>
                </a:lnTo>
                <a:lnTo>
                  <a:pt x="18199" y="13449"/>
                </a:lnTo>
                <a:lnTo>
                  <a:pt x="17983" y="13462"/>
                </a:lnTo>
                <a:lnTo>
                  <a:pt x="16979" y="13144"/>
                </a:lnTo>
                <a:lnTo>
                  <a:pt x="16878" y="13296"/>
                </a:lnTo>
                <a:lnTo>
                  <a:pt x="17564" y="13462"/>
                </a:lnTo>
                <a:lnTo>
                  <a:pt x="16802" y="13462"/>
                </a:lnTo>
                <a:lnTo>
                  <a:pt x="16776" y="13716"/>
                </a:lnTo>
                <a:lnTo>
                  <a:pt x="16306" y="13970"/>
                </a:lnTo>
                <a:lnTo>
                  <a:pt x="15481" y="13474"/>
                </a:lnTo>
                <a:lnTo>
                  <a:pt x="15036" y="13970"/>
                </a:lnTo>
                <a:lnTo>
                  <a:pt x="15074" y="13843"/>
                </a:lnTo>
                <a:lnTo>
                  <a:pt x="15201" y="13474"/>
                </a:lnTo>
                <a:lnTo>
                  <a:pt x="15290" y="13296"/>
                </a:lnTo>
                <a:lnTo>
                  <a:pt x="15481" y="13081"/>
                </a:lnTo>
                <a:lnTo>
                  <a:pt x="15519" y="12954"/>
                </a:lnTo>
                <a:lnTo>
                  <a:pt x="15379" y="12915"/>
                </a:lnTo>
                <a:lnTo>
                  <a:pt x="15290" y="13208"/>
                </a:lnTo>
                <a:lnTo>
                  <a:pt x="15163" y="13436"/>
                </a:lnTo>
                <a:lnTo>
                  <a:pt x="14859" y="13843"/>
                </a:lnTo>
                <a:lnTo>
                  <a:pt x="14960" y="13462"/>
                </a:lnTo>
                <a:lnTo>
                  <a:pt x="15087" y="13144"/>
                </a:lnTo>
                <a:lnTo>
                  <a:pt x="15278" y="12890"/>
                </a:lnTo>
                <a:lnTo>
                  <a:pt x="15113" y="12852"/>
                </a:lnTo>
                <a:lnTo>
                  <a:pt x="15024" y="13081"/>
                </a:lnTo>
                <a:lnTo>
                  <a:pt x="14922" y="13296"/>
                </a:lnTo>
                <a:lnTo>
                  <a:pt x="14795" y="13462"/>
                </a:lnTo>
                <a:lnTo>
                  <a:pt x="14427" y="14605"/>
                </a:lnTo>
                <a:lnTo>
                  <a:pt x="13830" y="15367"/>
                </a:lnTo>
                <a:lnTo>
                  <a:pt x="14465" y="14097"/>
                </a:lnTo>
                <a:lnTo>
                  <a:pt x="14566" y="13893"/>
                </a:lnTo>
                <a:lnTo>
                  <a:pt x="14592" y="13716"/>
                </a:lnTo>
                <a:lnTo>
                  <a:pt x="14643" y="13589"/>
                </a:lnTo>
                <a:lnTo>
                  <a:pt x="14782" y="13208"/>
                </a:lnTo>
                <a:lnTo>
                  <a:pt x="14478" y="13589"/>
                </a:lnTo>
                <a:lnTo>
                  <a:pt x="14516" y="13462"/>
                </a:lnTo>
                <a:lnTo>
                  <a:pt x="14617" y="13081"/>
                </a:lnTo>
                <a:lnTo>
                  <a:pt x="14922" y="12700"/>
                </a:lnTo>
                <a:lnTo>
                  <a:pt x="14782" y="13208"/>
                </a:lnTo>
                <a:lnTo>
                  <a:pt x="14998" y="12915"/>
                </a:lnTo>
                <a:lnTo>
                  <a:pt x="15049" y="12700"/>
                </a:lnTo>
                <a:lnTo>
                  <a:pt x="15049" y="12446"/>
                </a:lnTo>
                <a:lnTo>
                  <a:pt x="14808" y="12065"/>
                </a:lnTo>
                <a:lnTo>
                  <a:pt x="14668" y="11836"/>
                </a:lnTo>
                <a:lnTo>
                  <a:pt x="14592" y="12065"/>
                </a:lnTo>
                <a:lnTo>
                  <a:pt x="14579" y="11684"/>
                </a:lnTo>
                <a:lnTo>
                  <a:pt x="14706" y="11684"/>
                </a:lnTo>
                <a:lnTo>
                  <a:pt x="14859" y="11226"/>
                </a:lnTo>
                <a:lnTo>
                  <a:pt x="14185" y="12268"/>
                </a:lnTo>
                <a:lnTo>
                  <a:pt x="14185" y="14097"/>
                </a:lnTo>
                <a:lnTo>
                  <a:pt x="13995" y="14655"/>
                </a:lnTo>
                <a:lnTo>
                  <a:pt x="13500" y="15367"/>
                </a:lnTo>
                <a:lnTo>
                  <a:pt x="13716" y="14605"/>
                </a:lnTo>
                <a:lnTo>
                  <a:pt x="14185" y="14097"/>
                </a:lnTo>
                <a:lnTo>
                  <a:pt x="14185" y="12268"/>
                </a:lnTo>
                <a:lnTo>
                  <a:pt x="13411" y="13462"/>
                </a:lnTo>
                <a:lnTo>
                  <a:pt x="13589" y="12827"/>
                </a:lnTo>
                <a:lnTo>
                  <a:pt x="13728" y="12319"/>
                </a:lnTo>
                <a:lnTo>
                  <a:pt x="13589" y="12801"/>
                </a:lnTo>
                <a:lnTo>
                  <a:pt x="13893" y="12319"/>
                </a:lnTo>
                <a:lnTo>
                  <a:pt x="13982" y="12192"/>
                </a:lnTo>
                <a:lnTo>
                  <a:pt x="14147" y="11938"/>
                </a:lnTo>
                <a:lnTo>
                  <a:pt x="14439" y="11480"/>
                </a:lnTo>
                <a:lnTo>
                  <a:pt x="13741" y="11049"/>
                </a:lnTo>
                <a:lnTo>
                  <a:pt x="14376" y="10668"/>
                </a:lnTo>
                <a:lnTo>
                  <a:pt x="14947" y="10414"/>
                </a:lnTo>
                <a:lnTo>
                  <a:pt x="14782" y="10934"/>
                </a:lnTo>
                <a:lnTo>
                  <a:pt x="15125" y="10414"/>
                </a:lnTo>
                <a:lnTo>
                  <a:pt x="14859" y="11226"/>
                </a:lnTo>
                <a:lnTo>
                  <a:pt x="14719" y="11684"/>
                </a:lnTo>
                <a:lnTo>
                  <a:pt x="15138" y="11684"/>
                </a:lnTo>
                <a:lnTo>
                  <a:pt x="15328" y="11557"/>
                </a:lnTo>
                <a:lnTo>
                  <a:pt x="15049" y="12446"/>
                </a:lnTo>
                <a:lnTo>
                  <a:pt x="15405" y="11557"/>
                </a:lnTo>
                <a:lnTo>
                  <a:pt x="15519" y="11176"/>
                </a:lnTo>
                <a:lnTo>
                  <a:pt x="15557" y="11049"/>
                </a:lnTo>
                <a:lnTo>
                  <a:pt x="15621" y="12065"/>
                </a:lnTo>
                <a:lnTo>
                  <a:pt x="15976" y="12801"/>
                </a:lnTo>
                <a:lnTo>
                  <a:pt x="16979" y="13144"/>
                </a:lnTo>
                <a:lnTo>
                  <a:pt x="18021" y="11557"/>
                </a:lnTo>
                <a:lnTo>
                  <a:pt x="18275" y="13347"/>
                </a:lnTo>
                <a:lnTo>
                  <a:pt x="19164" y="12319"/>
                </a:lnTo>
                <a:lnTo>
                  <a:pt x="18808" y="13385"/>
                </a:lnTo>
                <a:lnTo>
                  <a:pt x="19291" y="13335"/>
                </a:lnTo>
                <a:lnTo>
                  <a:pt x="19456" y="13449"/>
                </a:lnTo>
                <a:lnTo>
                  <a:pt x="19786" y="13335"/>
                </a:lnTo>
                <a:lnTo>
                  <a:pt x="21793" y="12700"/>
                </a:lnTo>
                <a:lnTo>
                  <a:pt x="23456" y="14033"/>
                </a:lnTo>
                <a:lnTo>
                  <a:pt x="25615" y="14605"/>
                </a:lnTo>
                <a:lnTo>
                  <a:pt x="26428" y="15367"/>
                </a:lnTo>
                <a:lnTo>
                  <a:pt x="28041" y="15621"/>
                </a:lnTo>
                <a:lnTo>
                  <a:pt x="28359" y="16002"/>
                </a:lnTo>
                <a:lnTo>
                  <a:pt x="29083" y="14986"/>
                </a:lnTo>
                <a:lnTo>
                  <a:pt x="29260" y="14732"/>
                </a:lnTo>
                <a:lnTo>
                  <a:pt x="28994" y="14655"/>
                </a:lnTo>
                <a:lnTo>
                  <a:pt x="28892" y="14986"/>
                </a:lnTo>
                <a:lnTo>
                  <a:pt x="28600" y="14605"/>
                </a:lnTo>
                <a:lnTo>
                  <a:pt x="28206" y="14097"/>
                </a:lnTo>
                <a:lnTo>
                  <a:pt x="28930" y="14224"/>
                </a:lnTo>
                <a:lnTo>
                  <a:pt x="29197" y="14097"/>
                </a:lnTo>
                <a:lnTo>
                  <a:pt x="29057" y="14465"/>
                </a:lnTo>
                <a:lnTo>
                  <a:pt x="29591" y="14097"/>
                </a:lnTo>
                <a:lnTo>
                  <a:pt x="29781" y="13970"/>
                </a:lnTo>
                <a:lnTo>
                  <a:pt x="29972" y="14478"/>
                </a:lnTo>
                <a:lnTo>
                  <a:pt x="30378" y="14795"/>
                </a:lnTo>
                <a:lnTo>
                  <a:pt x="30429" y="15113"/>
                </a:lnTo>
                <a:lnTo>
                  <a:pt x="30314" y="16002"/>
                </a:lnTo>
                <a:lnTo>
                  <a:pt x="30568" y="16256"/>
                </a:lnTo>
                <a:lnTo>
                  <a:pt x="31000" y="15113"/>
                </a:lnTo>
                <a:lnTo>
                  <a:pt x="31280" y="14859"/>
                </a:lnTo>
                <a:lnTo>
                  <a:pt x="31064" y="15621"/>
                </a:lnTo>
                <a:lnTo>
                  <a:pt x="30822" y="16510"/>
                </a:lnTo>
                <a:lnTo>
                  <a:pt x="31940" y="14986"/>
                </a:lnTo>
                <a:lnTo>
                  <a:pt x="31165" y="15621"/>
                </a:lnTo>
                <a:lnTo>
                  <a:pt x="31394" y="14859"/>
                </a:lnTo>
                <a:lnTo>
                  <a:pt x="31432" y="14732"/>
                </a:lnTo>
                <a:lnTo>
                  <a:pt x="32143" y="14351"/>
                </a:lnTo>
                <a:close/>
              </a:path>
              <a:path w="88900" h="43815">
                <a:moveTo>
                  <a:pt x="32232" y="12192"/>
                </a:moveTo>
                <a:lnTo>
                  <a:pt x="32004" y="9271"/>
                </a:lnTo>
                <a:lnTo>
                  <a:pt x="30632" y="11176"/>
                </a:lnTo>
                <a:lnTo>
                  <a:pt x="30505" y="11557"/>
                </a:lnTo>
                <a:lnTo>
                  <a:pt x="31407" y="11938"/>
                </a:lnTo>
                <a:lnTo>
                  <a:pt x="32232" y="12192"/>
                </a:lnTo>
                <a:close/>
              </a:path>
              <a:path w="88900" h="43815">
                <a:moveTo>
                  <a:pt x="32346" y="24892"/>
                </a:moveTo>
                <a:lnTo>
                  <a:pt x="31851" y="24892"/>
                </a:lnTo>
                <a:lnTo>
                  <a:pt x="32258" y="25196"/>
                </a:lnTo>
                <a:lnTo>
                  <a:pt x="32346" y="24892"/>
                </a:lnTo>
                <a:close/>
              </a:path>
              <a:path w="88900" h="43815">
                <a:moveTo>
                  <a:pt x="32562" y="23698"/>
                </a:moveTo>
                <a:lnTo>
                  <a:pt x="32296" y="23812"/>
                </a:lnTo>
                <a:lnTo>
                  <a:pt x="32296" y="24130"/>
                </a:lnTo>
                <a:lnTo>
                  <a:pt x="32562" y="23698"/>
                </a:lnTo>
                <a:close/>
              </a:path>
              <a:path w="88900" h="43815">
                <a:moveTo>
                  <a:pt x="34925" y="26289"/>
                </a:moveTo>
                <a:lnTo>
                  <a:pt x="34861" y="25488"/>
                </a:lnTo>
                <a:lnTo>
                  <a:pt x="34747" y="26543"/>
                </a:lnTo>
                <a:lnTo>
                  <a:pt x="34925" y="26289"/>
                </a:lnTo>
                <a:close/>
              </a:path>
              <a:path w="88900" h="43815">
                <a:moveTo>
                  <a:pt x="35433" y="24384"/>
                </a:moveTo>
                <a:lnTo>
                  <a:pt x="35344" y="24142"/>
                </a:lnTo>
                <a:lnTo>
                  <a:pt x="35102" y="24511"/>
                </a:lnTo>
                <a:lnTo>
                  <a:pt x="35039" y="24307"/>
                </a:lnTo>
                <a:lnTo>
                  <a:pt x="34823" y="23660"/>
                </a:lnTo>
                <a:lnTo>
                  <a:pt x="34328" y="24257"/>
                </a:lnTo>
                <a:lnTo>
                  <a:pt x="33642" y="24041"/>
                </a:lnTo>
                <a:lnTo>
                  <a:pt x="33566" y="23622"/>
                </a:lnTo>
                <a:lnTo>
                  <a:pt x="33680" y="22694"/>
                </a:lnTo>
                <a:lnTo>
                  <a:pt x="33540" y="22631"/>
                </a:lnTo>
                <a:lnTo>
                  <a:pt x="32842" y="23241"/>
                </a:lnTo>
                <a:lnTo>
                  <a:pt x="32562" y="23698"/>
                </a:lnTo>
                <a:lnTo>
                  <a:pt x="32740" y="23622"/>
                </a:lnTo>
                <a:lnTo>
                  <a:pt x="32346" y="24892"/>
                </a:lnTo>
                <a:lnTo>
                  <a:pt x="32867" y="24892"/>
                </a:lnTo>
                <a:lnTo>
                  <a:pt x="33159" y="24765"/>
                </a:lnTo>
                <a:lnTo>
                  <a:pt x="32867" y="25654"/>
                </a:lnTo>
                <a:lnTo>
                  <a:pt x="32842" y="25908"/>
                </a:lnTo>
                <a:lnTo>
                  <a:pt x="32867" y="25654"/>
                </a:lnTo>
                <a:lnTo>
                  <a:pt x="32689" y="25527"/>
                </a:lnTo>
                <a:lnTo>
                  <a:pt x="32258" y="25196"/>
                </a:lnTo>
                <a:lnTo>
                  <a:pt x="32156" y="25527"/>
                </a:lnTo>
                <a:lnTo>
                  <a:pt x="31965" y="25400"/>
                </a:lnTo>
                <a:lnTo>
                  <a:pt x="31000" y="24765"/>
                </a:lnTo>
                <a:lnTo>
                  <a:pt x="30314" y="24320"/>
                </a:lnTo>
                <a:lnTo>
                  <a:pt x="29972" y="24765"/>
                </a:lnTo>
                <a:lnTo>
                  <a:pt x="30213" y="24257"/>
                </a:lnTo>
                <a:lnTo>
                  <a:pt x="29654" y="23876"/>
                </a:lnTo>
                <a:lnTo>
                  <a:pt x="30327" y="24041"/>
                </a:lnTo>
                <a:lnTo>
                  <a:pt x="30937" y="22860"/>
                </a:lnTo>
                <a:lnTo>
                  <a:pt x="30632" y="23812"/>
                </a:lnTo>
                <a:lnTo>
                  <a:pt x="30505" y="24079"/>
                </a:lnTo>
                <a:lnTo>
                  <a:pt x="31242" y="24257"/>
                </a:lnTo>
                <a:lnTo>
                  <a:pt x="31864" y="23990"/>
                </a:lnTo>
                <a:lnTo>
                  <a:pt x="31991" y="23622"/>
                </a:lnTo>
                <a:lnTo>
                  <a:pt x="32448" y="23114"/>
                </a:lnTo>
                <a:lnTo>
                  <a:pt x="32334" y="23495"/>
                </a:lnTo>
                <a:lnTo>
                  <a:pt x="32232" y="23749"/>
                </a:lnTo>
                <a:lnTo>
                  <a:pt x="32105" y="23888"/>
                </a:lnTo>
                <a:lnTo>
                  <a:pt x="32296" y="23812"/>
                </a:lnTo>
                <a:lnTo>
                  <a:pt x="32613" y="23114"/>
                </a:lnTo>
                <a:lnTo>
                  <a:pt x="32613" y="22987"/>
                </a:lnTo>
                <a:lnTo>
                  <a:pt x="32613" y="22860"/>
                </a:lnTo>
                <a:lnTo>
                  <a:pt x="32626" y="22225"/>
                </a:lnTo>
                <a:lnTo>
                  <a:pt x="31851" y="21653"/>
                </a:lnTo>
                <a:lnTo>
                  <a:pt x="31826" y="22987"/>
                </a:lnTo>
                <a:lnTo>
                  <a:pt x="31559" y="23876"/>
                </a:lnTo>
                <a:lnTo>
                  <a:pt x="30911" y="23368"/>
                </a:lnTo>
                <a:lnTo>
                  <a:pt x="31597" y="23114"/>
                </a:lnTo>
                <a:lnTo>
                  <a:pt x="31826" y="22987"/>
                </a:lnTo>
                <a:lnTo>
                  <a:pt x="31826" y="21653"/>
                </a:lnTo>
                <a:lnTo>
                  <a:pt x="30988" y="21590"/>
                </a:lnTo>
                <a:lnTo>
                  <a:pt x="30670" y="21831"/>
                </a:lnTo>
                <a:lnTo>
                  <a:pt x="30276" y="23114"/>
                </a:lnTo>
                <a:lnTo>
                  <a:pt x="28270" y="25196"/>
                </a:lnTo>
                <a:lnTo>
                  <a:pt x="28168" y="25527"/>
                </a:lnTo>
                <a:lnTo>
                  <a:pt x="30251" y="25400"/>
                </a:lnTo>
                <a:lnTo>
                  <a:pt x="32245" y="26035"/>
                </a:lnTo>
                <a:lnTo>
                  <a:pt x="32181" y="27559"/>
                </a:lnTo>
                <a:lnTo>
                  <a:pt x="32981" y="26581"/>
                </a:lnTo>
                <a:lnTo>
                  <a:pt x="33032" y="25908"/>
                </a:lnTo>
                <a:lnTo>
                  <a:pt x="32994" y="25654"/>
                </a:lnTo>
                <a:lnTo>
                  <a:pt x="33807" y="25273"/>
                </a:lnTo>
                <a:lnTo>
                  <a:pt x="33197" y="25908"/>
                </a:lnTo>
                <a:lnTo>
                  <a:pt x="33020" y="26543"/>
                </a:lnTo>
                <a:lnTo>
                  <a:pt x="32639" y="27686"/>
                </a:lnTo>
                <a:lnTo>
                  <a:pt x="33934" y="25273"/>
                </a:lnTo>
                <a:lnTo>
                  <a:pt x="34074" y="25019"/>
                </a:lnTo>
                <a:lnTo>
                  <a:pt x="34353" y="24765"/>
                </a:lnTo>
                <a:lnTo>
                  <a:pt x="34772" y="24384"/>
                </a:lnTo>
                <a:lnTo>
                  <a:pt x="34798" y="24765"/>
                </a:lnTo>
                <a:lnTo>
                  <a:pt x="34861" y="25488"/>
                </a:lnTo>
                <a:lnTo>
                  <a:pt x="34925" y="24892"/>
                </a:lnTo>
                <a:lnTo>
                  <a:pt x="35433" y="24384"/>
                </a:lnTo>
                <a:close/>
              </a:path>
              <a:path w="88900" h="43815">
                <a:moveTo>
                  <a:pt x="36245" y="24511"/>
                </a:moveTo>
                <a:lnTo>
                  <a:pt x="34937" y="26289"/>
                </a:lnTo>
                <a:lnTo>
                  <a:pt x="35852" y="26035"/>
                </a:lnTo>
                <a:lnTo>
                  <a:pt x="36207" y="24892"/>
                </a:lnTo>
                <a:lnTo>
                  <a:pt x="36245" y="24511"/>
                </a:lnTo>
                <a:close/>
              </a:path>
              <a:path w="88900" h="43815">
                <a:moveTo>
                  <a:pt x="36334" y="22606"/>
                </a:moveTo>
                <a:lnTo>
                  <a:pt x="35674" y="22860"/>
                </a:lnTo>
                <a:lnTo>
                  <a:pt x="35775" y="22225"/>
                </a:lnTo>
                <a:lnTo>
                  <a:pt x="35877" y="21831"/>
                </a:lnTo>
                <a:lnTo>
                  <a:pt x="35788" y="21590"/>
                </a:lnTo>
                <a:lnTo>
                  <a:pt x="35344" y="22631"/>
                </a:lnTo>
                <a:lnTo>
                  <a:pt x="34861" y="23114"/>
                </a:lnTo>
                <a:lnTo>
                  <a:pt x="34772" y="22479"/>
                </a:lnTo>
                <a:lnTo>
                  <a:pt x="34658" y="21831"/>
                </a:lnTo>
                <a:lnTo>
                  <a:pt x="32969" y="20955"/>
                </a:lnTo>
                <a:lnTo>
                  <a:pt x="31051" y="21069"/>
                </a:lnTo>
                <a:lnTo>
                  <a:pt x="31851" y="21653"/>
                </a:lnTo>
                <a:lnTo>
                  <a:pt x="32639" y="21717"/>
                </a:lnTo>
                <a:lnTo>
                  <a:pt x="32626" y="22225"/>
                </a:lnTo>
                <a:lnTo>
                  <a:pt x="33540" y="22631"/>
                </a:lnTo>
                <a:lnTo>
                  <a:pt x="33705" y="22479"/>
                </a:lnTo>
                <a:lnTo>
                  <a:pt x="33782" y="22733"/>
                </a:lnTo>
                <a:lnTo>
                  <a:pt x="34658" y="23114"/>
                </a:lnTo>
                <a:lnTo>
                  <a:pt x="34823" y="23660"/>
                </a:lnTo>
                <a:lnTo>
                  <a:pt x="35064" y="23368"/>
                </a:lnTo>
                <a:lnTo>
                  <a:pt x="35344" y="24142"/>
                </a:lnTo>
                <a:lnTo>
                  <a:pt x="35839" y="23368"/>
                </a:lnTo>
                <a:lnTo>
                  <a:pt x="36004" y="23114"/>
                </a:lnTo>
                <a:lnTo>
                  <a:pt x="36169" y="22860"/>
                </a:lnTo>
                <a:lnTo>
                  <a:pt x="36334" y="22606"/>
                </a:lnTo>
                <a:close/>
              </a:path>
              <a:path w="88900" h="43815">
                <a:moveTo>
                  <a:pt x="80200" y="38747"/>
                </a:moveTo>
                <a:lnTo>
                  <a:pt x="80073" y="38862"/>
                </a:lnTo>
                <a:lnTo>
                  <a:pt x="79870" y="38938"/>
                </a:lnTo>
                <a:lnTo>
                  <a:pt x="79933" y="38785"/>
                </a:lnTo>
                <a:lnTo>
                  <a:pt x="80137" y="38227"/>
                </a:lnTo>
                <a:lnTo>
                  <a:pt x="79603" y="38620"/>
                </a:lnTo>
                <a:lnTo>
                  <a:pt x="79375" y="38722"/>
                </a:lnTo>
                <a:lnTo>
                  <a:pt x="79425" y="38582"/>
                </a:lnTo>
                <a:lnTo>
                  <a:pt x="79629" y="38023"/>
                </a:lnTo>
                <a:lnTo>
                  <a:pt x="79095" y="38417"/>
                </a:lnTo>
                <a:lnTo>
                  <a:pt x="78828" y="38544"/>
                </a:lnTo>
                <a:lnTo>
                  <a:pt x="78892" y="38354"/>
                </a:lnTo>
                <a:lnTo>
                  <a:pt x="78994" y="38061"/>
                </a:lnTo>
                <a:lnTo>
                  <a:pt x="78689" y="38595"/>
                </a:lnTo>
                <a:lnTo>
                  <a:pt x="78701" y="38277"/>
                </a:lnTo>
                <a:lnTo>
                  <a:pt x="78765" y="37452"/>
                </a:lnTo>
                <a:lnTo>
                  <a:pt x="78232" y="37998"/>
                </a:lnTo>
                <a:lnTo>
                  <a:pt x="77927" y="37947"/>
                </a:lnTo>
                <a:lnTo>
                  <a:pt x="77724" y="37922"/>
                </a:lnTo>
                <a:lnTo>
                  <a:pt x="77025" y="38887"/>
                </a:lnTo>
                <a:lnTo>
                  <a:pt x="76631" y="40132"/>
                </a:lnTo>
                <a:lnTo>
                  <a:pt x="77800" y="38557"/>
                </a:lnTo>
                <a:lnTo>
                  <a:pt x="78155" y="38595"/>
                </a:lnTo>
                <a:lnTo>
                  <a:pt x="78028" y="38989"/>
                </a:lnTo>
                <a:lnTo>
                  <a:pt x="78371" y="38785"/>
                </a:lnTo>
                <a:lnTo>
                  <a:pt x="78600" y="38849"/>
                </a:lnTo>
                <a:lnTo>
                  <a:pt x="78473" y="39166"/>
                </a:lnTo>
                <a:lnTo>
                  <a:pt x="78651" y="38862"/>
                </a:lnTo>
                <a:lnTo>
                  <a:pt x="79070" y="39560"/>
                </a:lnTo>
                <a:lnTo>
                  <a:pt x="79222" y="39141"/>
                </a:lnTo>
                <a:lnTo>
                  <a:pt x="79565" y="39763"/>
                </a:lnTo>
                <a:lnTo>
                  <a:pt x="79794" y="39154"/>
                </a:lnTo>
                <a:lnTo>
                  <a:pt x="79883" y="39624"/>
                </a:lnTo>
                <a:lnTo>
                  <a:pt x="80149" y="38887"/>
                </a:lnTo>
                <a:lnTo>
                  <a:pt x="80200" y="38747"/>
                </a:lnTo>
                <a:close/>
              </a:path>
              <a:path w="88900" h="43815">
                <a:moveTo>
                  <a:pt x="80581" y="38074"/>
                </a:moveTo>
                <a:lnTo>
                  <a:pt x="80276" y="38608"/>
                </a:lnTo>
                <a:lnTo>
                  <a:pt x="80175" y="38900"/>
                </a:lnTo>
                <a:lnTo>
                  <a:pt x="80060" y="39179"/>
                </a:lnTo>
                <a:lnTo>
                  <a:pt x="80378" y="38658"/>
                </a:lnTo>
                <a:lnTo>
                  <a:pt x="80479" y="38366"/>
                </a:lnTo>
                <a:lnTo>
                  <a:pt x="80581" y="38074"/>
                </a:lnTo>
                <a:close/>
              </a:path>
              <a:path w="88900" h="43815">
                <a:moveTo>
                  <a:pt x="82029" y="39446"/>
                </a:moveTo>
                <a:lnTo>
                  <a:pt x="81889" y="39509"/>
                </a:lnTo>
                <a:lnTo>
                  <a:pt x="81775" y="40220"/>
                </a:lnTo>
                <a:lnTo>
                  <a:pt x="81216" y="41744"/>
                </a:lnTo>
                <a:lnTo>
                  <a:pt x="81876" y="40259"/>
                </a:lnTo>
                <a:lnTo>
                  <a:pt x="82029" y="39446"/>
                </a:lnTo>
                <a:close/>
              </a:path>
              <a:path w="88900" h="43815">
                <a:moveTo>
                  <a:pt x="82156" y="36499"/>
                </a:moveTo>
                <a:lnTo>
                  <a:pt x="81915" y="36893"/>
                </a:lnTo>
                <a:lnTo>
                  <a:pt x="81965" y="36766"/>
                </a:lnTo>
                <a:lnTo>
                  <a:pt x="81813" y="36944"/>
                </a:lnTo>
                <a:lnTo>
                  <a:pt x="81407" y="37045"/>
                </a:lnTo>
                <a:lnTo>
                  <a:pt x="81546" y="37528"/>
                </a:lnTo>
                <a:lnTo>
                  <a:pt x="79959" y="40170"/>
                </a:lnTo>
                <a:lnTo>
                  <a:pt x="80391" y="38989"/>
                </a:lnTo>
                <a:lnTo>
                  <a:pt x="79730" y="40767"/>
                </a:lnTo>
                <a:lnTo>
                  <a:pt x="81661" y="37833"/>
                </a:lnTo>
                <a:lnTo>
                  <a:pt x="82156" y="36499"/>
                </a:lnTo>
                <a:close/>
              </a:path>
              <a:path w="88900" h="43815">
                <a:moveTo>
                  <a:pt x="83223" y="38417"/>
                </a:moveTo>
                <a:lnTo>
                  <a:pt x="82867" y="39014"/>
                </a:lnTo>
                <a:lnTo>
                  <a:pt x="82613" y="39687"/>
                </a:lnTo>
                <a:lnTo>
                  <a:pt x="82969" y="39090"/>
                </a:lnTo>
                <a:lnTo>
                  <a:pt x="83083" y="38798"/>
                </a:lnTo>
                <a:lnTo>
                  <a:pt x="83223" y="38417"/>
                </a:lnTo>
                <a:close/>
              </a:path>
              <a:path w="88900" h="43815">
                <a:moveTo>
                  <a:pt x="83781" y="38912"/>
                </a:moveTo>
                <a:lnTo>
                  <a:pt x="83540" y="39331"/>
                </a:lnTo>
                <a:lnTo>
                  <a:pt x="83375" y="39763"/>
                </a:lnTo>
                <a:lnTo>
                  <a:pt x="83616" y="39331"/>
                </a:lnTo>
                <a:lnTo>
                  <a:pt x="83718" y="39065"/>
                </a:lnTo>
                <a:lnTo>
                  <a:pt x="83781" y="38912"/>
                </a:lnTo>
                <a:close/>
              </a:path>
              <a:path w="88900" h="43815">
                <a:moveTo>
                  <a:pt x="83781" y="38658"/>
                </a:moveTo>
                <a:lnTo>
                  <a:pt x="83426" y="39255"/>
                </a:lnTo>
                <a:lnTo>
                  <a:pt x="83197" y="39865"/>
                </a:lnTo>
                <a:lnTo>
                  <a:pt x="83527" y="39331"/>
                </a:lnTo>
                <a:lnTo>
                  <a:pt x="83642" y="39039"/>
                </a:lnTo>
                <a:lnTo>
                  <a:pt x="83781" y="38658"/>
                </a:lnTo>
                <a:close/>
              </a:path>
              <a:path w="88900" h="43815">
                <a:moveTo>
                  <a:pt x="84747" y="41440"/>
                </a:moveTo>
                <a:lnTo>
                  <a:pt x="84328" y="40640"/>
                </a:lnTo>
                <a:lnTo>
                  <a:pt x="83566" y="40309"/>
                </a:lnTo>
                <a:lnTo>
                  <a:pt x="83197" y="39878"/>
                </a:lnTo>
                <a:lnTo>
                  <a:pt x="82931" y="39522"/>
                </a:lnTo>
                <a:lnTo>
                  <a:pt x="81876" y="40259"/>
                </a:lnTo>
                <a:lnTo>
                  <a:pt x="82461" y="40563"/>
                </a:lnTo>
                <a:lnTo>
                  <a:pt x="83248" y="40830"/>
                </a:lnTo>
                <a:lnTo>
                  <a:pt x="84162" y="41211"/>
                </a:lnTo>
                <a:lnTo>
                  <a:pt x="84239" y="42494"/>
                </a:lnTo>
                <a:lnTo>
                  <a:pt x="84734" y="41452"/>
                </a:lnTo>
                <a:close/>
              </a:path>
              <a:path w="88900" h="43815">
                <a:moveTo>
                  <a:pt x="84899" y="36322"/>
                </a:moveTo>
                <a:lnTo>
                  <a:pt x="84645" y="36245"/>
                </a:lnTo>
                <a:lnTo>
                  <a:pt x="84404" y="36080"/>
                </a:lnTo>
                <a:lnTo>
                  <a:pt x="83870" y="35852"/>
                </a:lnTo>
                <a:lnTo>
                  <a:pt x="83350" y="35509"/>
                </a:lnTo>
                <a:lnTo>
                  <a:pt x="83337" y="37020"/>
                </a:lnTo>
                <a:lnTo>
                  <a:pt x="83134" y="37071"/>
                </a:lnTo>
                <a:lnTo>
                  <a:pt x="83210" y="36880"/>
                </a:lnTo>
                <a:lnTo>
                  <a:pt x="83286" y="36664"/>
                </a:lnTo>
                <a:lnTo>
                  <a:pt x="83134" y="36830"/>
                </a:lnTo>
                <a:lnTo>
                  <a:pt x="82727" y="36944"/>
                </a:lnTo>
                <a:lnTo>
                  <a:pt x="82931" y="37630"/>
                </a:lnTo>
                <a:lnTo>
                  <a:pt x="83083" y="37223"/>
                </a:lnTo>
                <a:lnTo>
                  <a:pt x="83235" y="37757"/>
                </a:lnTo>
                <a:lnTo>
                  <a:pt x="82423" y="38493"/>
                </a:lnTo>
                <a:lnTo>
                  <a:pt x="82257" y="38519"/>
                </a:lnTo>
                <a:lnTo>
                  <a:pt x="82334" y="38315"/>
                </a:lnTo>
                <a:lnTo>
                  <a:pt x="82219" y="38519"/>
                </a:lnTo>
                <a:lnTo>
                  <a:pt x="82664" y="36588"/>
                </a:lnTo>
                <a:lnTo>
                  <a:pt x="81762" y="38519"/>
                </a:lnTo>
                <a:lnTo>
                  <a:pt x="81622" y="38836"/>
                </a:lnTo>
                <a:lnTo>
                  <a:pt x="81508" y="39103"/>
                </a:lnTo>
                <a:lnTo>
                  <a:pt x="81673" y="38900"/>
                </a:lnTo>
                <a:lnTo>
                  <a:pt x="80467" y="40906"/>
                </a:lnTo>
                <a:lnTo>
                  <a:pt x="80200" y="41630"/>
                </a:lnTo>
                <a:lnTo>
                  <a:pt x="81495" y="39763"/>
                </a:lnTo>
                <a:lnTo>
                  <a:pt x="81699" y="39192"/>
                </a:lnTo>
                <a:lnTo>
                  <a:pt x="81737" y="39446"/>
                </a:lnTo>
                <a:lnTo>
                  <a:pt x="81407" y="40068"/>
                </a:lnTo>
                <a:lnTo>
                  <a:pt x="81127" y="40830"/>
                </a:lnTo>
                <a:lnTo>
                  <a:pt x="81749" y="39636"/>
                </a:lnTo>
                <a:lnTo>
                  <a:pt x="81851" y="39446"/>
                </a:lnTo>
                <a:lnTo>
                  <a:pt x="82054" y="39077"/>
                </a:lnTo>
                <a:lnTo>
                  <a:pt x="82600" y="39585"/>
                </a:lnTo>
                <a:lnTo>
                  <a:pt x="82918" y="38735"/>
                </a:lnTo>
                <a:lnTo>
                  <a:pt x="83299" y="37693"/>
                </a:lnTo>
                <a:lnTo>
                  <a:pt x="83324" y="37541"/>
                </a:lnTo>
                <a:lnTo>
                  <a:pt x="83324" y="38862"/>
                </a:lnTo>
                <a:lnTo>
                  <a:pt x="83248" y="39052"/>
                </a:lnTo>
                <a:lnTo>
                  <a:pt x="83324" y="38925"/>
                </a:lnTo>
                <a:lnTo>
                  <a:pt x="84899" y="36322"/>
                </a:lnTo>
                <a:close/>
              </a:path>
              <a:path w="88900" h="43815">
                <a:moveTo>
                  <a:pt x="85051" y="38798"/>
                </a:moveTo>
                <a:lnTo>
                  <a:pt x="84810" y="39217"/>
                </a:lnTo>
                <a:lnTo>
                  <a:pt x="84645" y="39649"/>
                </a:lnTo>
                <a:lnTo>
                  <a:pt x="84886" y="39217"/>
                </a:lnTo>
                <a:lnTo>
                  <a:pt x="84988" y="38950"/>
                </a:lnTo>
                <a:lnTo>
                  <a:pt x="85051" y="38798"/>
                </a:lnTo>
                <a:close/>
              </a:path>
              <a:path w="88900" h="43815">
                <a:moveTo>
                  <a:pt x="85153" y="40805"/>
                </a:moveTo>
                <a:lnTo>
                  <a:pt x="84912" y="41224"/>
                </a:lnTo>
                <a:lnTo>
                  <a:pt x="84747" y="41656"/>
                </a:lnTo>
                <a:lnTo>
                  <a:pt x="84988" y="41224"/>
                </a:lnTo>
                <a:lnTo>
                  <a:pt x="85090" y="40957"/>
                </a:lnTo>
                <a:lnTo>
                  <a:pt x="85153" y="40805"/>
                </a:lnTo>
                <a:close/>
              </a:path>
              <a:path w="88900" h="43815">
                <a:moveTo>
                  <a:pt x="85255" y="38608"/>
                </a:moveTo>
                <a:lnTo>
                  <a:pt x="84899" y="39204"/>
                </a:lnTo>
                <a:lnTo>
                  <a:pt x="84645" y="39878"/>
                </a:lnTo>
                <a:lnTo>
                  <a:pt x="85001" y="39281"/>
                </a:lnTo>
                <a:lnTo>
                  <a:pt x="85115" y="38989"/>
                </a:lnTo>
                <a:lnTo>
                  <a:pt x="85255" y="38608"/>
                </a:lnTo>
                <a:close/>
              </a:path>
              <a:path w="88900" h="43815">
                <a:moveTo>
                  <a:pt x="85267" y="37757"/>
                </a:moveTo>
                <a:lnTo>
                  <a:pt x="84493" y="39395"/>
                </a:lnTo>
                <a:lnTo>
                  <a:pt x="84378" y="39712"/>
                </a:lnTo>
                <a:lnTo>
                  <a:pt x="84848" y="38887"/>
                </a:lnTo>
                <a:lnTo>
                  <a:pt x="85267" y="37757"/>
                </a:lnTo>
                <a:close/>
              </a:path>
              <a:path w="88900" h="43815">
                <a:moveTo>
                  <a:pt x="85293" y="40703"/>
                </a:moveTo>
                <a:lnTo>
                  <a:pt x="84988" y="41224"/>
                </a:lnTo>
                <a:lnTo>
                  <a:pt x="84886" y="41516"/>
                </a:lnTo>
                <a:lnTo>
                  <a:pt x="84772" y="41808"/>
                </a:lnTo>
                <a:lnTo>
                  <a:pt x="84988" y="41452"/>
                </a:lnTo>
                <a:lnTo>
                  <a:pt x="84315" y="43268"/>
                </a:lnTo>
                <a:lnTo>
                  <a:pt x="85051" y="41592"/>
                </a:lnTo>
                <a:lnTo>
                  <a:pt x="85128" y="41148"/>
                </a:lnTo>
                <a:lnTo>
                  <a:pt x="85191" y="40995"/>
                </a:lnTo>
                <a:lnTo>
                  <a:pt x="85293" y="40703"/>
                </a:lnTo>
                <a:close/>
              </a:path>
              <a:path w="88900" h="43815">
                <a:moveTo>
                  <a:pt x="85293" y="36436"/>
                </a:moveTo>
                <a:lnTo>
                  <a:pt x="85217" y="35763"/>
                </a:lnTo>
                <a:lnTo>
                  <a:pt x="84899" y="36322"/>
                </a:lnTo>
                <a:lnTo>
                  <a:pt x="85293" y="36436"/>
                </a:lnTo>
                <a:close/>
              </a:path>
              <a:path w="88900" h="43815">
                <a:moveTo>
                  <a:pt x="85305" y="38747"/>
                </a:moveTo>
                <a:lnTo>
                  <a:pt x="85001" y="39281"/>
                </a:lnTo>
                <a:lnTo>
                  <a:pt x="84899" y="39560"/>
                </a:lnTo>
                <a:lnTo>
                  <a:pt x="84785" y="39852"/>
                </a:lnTo>
                <a:lnTo>
                  <a:pt x="85102" y="39319"/>
                </a:lnTo>
                <a:lnTo>
                  <a:pt x="85204" y="39039"/>
                </a:lnTo>
                <a:lnTo>
                  <a:pt x="85305" y="38747"/>
                </a:lnTo>
                <a:close/>
              </a:path>
              <a:path w="88900" h="43815">
                <a:moveTo>
                  <a:pt x="85598" y="32969"/>
                </a:moveTo>
                <a:lnTo>
                  <a:pt x="85293" y="33502"/>
                </a:lnTo>
                <a:lnTo>
                  <a:pt x="85191" y="33794"/>
                </a:lnTo>
                <a:lnTo>
                  <a:pt x="85077" y="34074"/>
                </a:lnTo>
                <a:lnTo>
                  <a:pt x="85394" y="33553"/>
                </a:lnTo>
                <a:lnTo>
                  <a:pt x="85496" y="33261"/>
                </a:lnTo>
                <a:lnTo>
                  <a:pt x="85598" y="32969"/>
                </a:lnTo>
                <a:close/>
              </a:path>
              <a:path w="88900" h="43815">
                <a:moveTo>
                  <a:pt x="85661" y="43053"/>
                </a:moveTo>
                <a:lnTo>
                  <a:pt x="85559" y="40690"/>
                </a:lnTo>
                <a:lnTo>
                  <a:pt x="85051" y="41592"/>
                </a:lnTo>
                <a:lnTo>
                  <a:pt x="84747" y="42913"/>
                </a:lnTo>
                <a:lnTo>
                  <a:pt x="85547" y="42087"/>
                </a:lnTo>
                <a:lnTo>
                  <a:pt x="85598" y="42481"/>
                </a:lnTo>
                <a:lnTo>
                  <a:pt x="85661" y="43053"/>
                </a:lnTo>
                <a:close/>
              </a:path>
              <a:path w="88900" h="43815">
                <a:moveTo>
                  <a:pt x="85928" y="33261"/>
                </a:moveTo>
                <a:lnTo>
                  <a:pt x="85686" y="33680"/>
                </a:lnTo>
                <a:lnTo>
                  <a:pt x="85521" y="34112"/>
                </a:lnTo>
                <a:lnTo>
                  <a:pt x="85763" y="33680"/>
                </a:lnTo>
                <a:lnTo>
                  <a:pt x="85864" y="33413"/>
                </a:lnTo>
                <a:lnTo>
                  <a:pt x="85928" y="33261"/>
                </a:lnTo>
                <a:close/>
              </a:path>
              <a:path w="88900" h="43815">
                <a:moveTo>
                  <a:pt x="86055" y="35877"/>
                </a:moveTo>
                <a:lnTo>
                  <a:pt x="85458" y="36322"/>
                </a:lnTo>
                <a:lnTo>
                  <a:pt x="85420" y="37122"/>
                </a:lnTo>
                <a:lnTo>
                  <a:pt x="85445" y="37249"/>
                </a:lnTo>
                <a:lnTo>
                  <a:pt x="85509" y="37122"/>
                </a:lnTo>
                <a:lnTo>
                  <a:pt x="86055" y="35877"/>
                </a:lnTo>
                <a:close/>
              </a:path>
              <a:path w="88900" h="43815">
                <a:moveTo>
                  <a:pt x="86258" y="37274"/>
                </a:moveTo>
                <a:lnTo>
                  <a:pt x="86106" y="37414"/>
                </a:lnTo>
                <a:lnTo>
                  <a:pt x="85699" y="37719"/>
                </a:lnTo>
                <a:lnTo>
                  <a:pt x="85953" y="38100"/>
                </a:lnTo>
                <a:lnTo>
                  <a:pt x="86182" y="37477"/>
                </a:lnTo>
                <a:lnTo>
                  <a:pt x="86258" y="37274"/>
                </a:lnTo>
                <a:close/>
              </a:path>
              <a:path w="88900" h="43815">
                <a:moveTo>
                  <a:pt x="86398" y="36449"/>
                </a:moveTo>
                <a:lnTo>
                  <a:pt x="85928" y="36258"/>
                </a:lnTo>
                <a:lnTo>
                  <a:pt x="85051" y="38442"/>
                </a:lnTo>
                <a:lnTo>
                  <a:pt x="85648" y="37782"/>
                </a:lnTo>
                <a:lnTo>
                  <a:pt x="85890" y="37350"/>
                </a:lnTo>
                <a:lnTo>
                  <a:pt x="86398" y="36449"/>
                </a:lnTo>
                <a:close/>
              </a:path>
              <a:path w="88900" h="43815">
                <a:moveTo>
                  <a:pt x="86969" y="36817"/>
                </a:moveTo>
                <a:lnTo>
                  <a:pt x="86664" y="37350"/>
                </a:lnTo>
                <a:lnTo>
                  <a:pt x="86563" y="37642"/>
                </a:lnTo>
                <a:lnTo>
                  <a:pt x="86448" y="37922"/>
                </a:lnTo>
                <a:lnTo>
                  <a:pt x="86766" y="37401"/>
                </a:lnTo>
                <a:lnTo>
                  <a:pt x="86868" y="37109"/>
                </a:lnTo>
                <a:lnTo>
                  <a:pt x="86969" y="36817"/>
                </a:lnTo>
                <a:close/>
              </a:path>
              <a:path w="88900" h="43815">
                <a:moveTo>
                  <a:pt x="87147" y="33312"/>
                </a:moveTo>
                <a:lnTo>
                  <a:pt x="86614" y="33705"/>
                </a:lnTo>
                <a:lnTo>
                  <a:pt x="86080" y="33947"/>
                </a:lnTo>
                <a:lnTo>
                  <a:pt x="86588" y="34848"/>
                </a:lnTo>
                <a:lnTo>
                  <a:pt x="86944" y="33870"/>
                </a:lnTo>
                <a:lnTo>
                  <a:pt x="87147" y="33312"/>
                </a:lnTo>
                <a:close/>
              </a:path>
              <a:path w="88900" h="43815">
                <a:moveTo>
                  <a:pt x="87172" y="38849"/>
                </a:moveTo>
                <a:lnTo>
                  <a:pt x="86842" y="39065"/>
                </a:lnTo>
                <a:lnTo>
                  <a:pt x="86410" y="39535"/>
                </a:lnTo>
                <a:lnTo>
                  <a:pt x="86817" y="39814"/>
                </a:lnTo>
                <a:lnTo>
                  <a:pt x="87058" y="39154"/>
                </a:lnTo>
                <a:lnTo>
                  <a:pt x="87172" y="38849"/>
                </a:lnTo>
                <a:close/>
              </a:path>
              <a:path w="88900" h="43815">
                <a:moveTo>
                  <a:pt x="87210" y="37731"/>
                </a:moveTo>
                <a:lnTo>
                  <a:pt x="86969" y="38150"/>
                </a:lnTo>
                <a:lnTo>
                  <a:pt x="86804" y="38582"/>
                </a:lnTo>
                <a:lnTo>
                  <a:pt x="87045" y="38150"/>
                </a:lnTo>
                <a:lnTo>
                  <a:pt x="87147" y="37884"/>
                </a:lnTo>
                <a:lnTo>
                  <a:pt x="87210" y="37731"/>
                </a:lnTo>
                <a:close/>
              </a:path>
              <a:path w="88900" h="43815">
                <a:moveTo>
                  <a:pt x="87236" y="36944"/>
                </a:moveTo>
                <a:lnTo>
                  <a:pt x="86931" y="37414"/>
                </a:lnTo>
                <a:lnTo>
                  <a:pt x="85940" y="39001"/>
                </a:lnTo>
                <a:lnTo>
                  <a:pt x="85648" y="39801"/>
                </a:lnTo>
                <a:lnTo>
                  <a:pt x="86753" y="38239"/>
                </a:lnTo>
                <a:lnTo>
                  <a:pt x="87236" y="36944"/>
                </a:lnTo>
                <a:close/>
              </a:path>
              <a:path w="88900" h="43815">
                <a:moveTo>
                  <a:pt x="87503" y="38506"/>
                </a:moveTo>
                <a:lnTo>
                  <a:pt x="87261" y="38925"/>
                </a:lnTo>
                <a:lnTo>
                  <a:pt x="87096" y="39357"/>
                </a:lnTo>
                <a:lnTo>
                  <a:pt x="87337" y="38925"/>
                </a:lnTo>
                <a:lnTo>
                  <a:pt x="87439" y="38658"/>
                </a:lnTo>
                <a:lnTo>
                  <a:pt x="87503" y="38506"/>
                </a:lnTo>
                <a:close/>
              </a:path>
              <a:path w="88900" h="43815">
                <a:moveTo>
                  <a:pt x="87553" y="37896"/>
                </a:moveTo>
                <a:lnTo>
                  <a:pt x="87426" y="38011"/>
                </a:lnTo>
                <a:lnTo>
                  <a:pt x="87236" y="38100"/>
                </a:lnTo>
                <a:lnTo>
                  <a:pt x="87287" y="37947"/>
                </a:lnTo>
                <a:lnTo>
                  <a:pt x="87388" y="37655"/>
                </a:lnTo>
                <a:lnTo>
                  <a:pt x="87083" y="38188"/>
                </a:lnTo>
                <a:lnTo>
                  <a:pt x="86982" y="38481"/>
                </a:lnTo>
                <a:lnTo>
                  <a:pt x="86868" y="38760"/>
                </a:lnTo>
                <a:lnTo>
                  <a:pt x="87147" y="38303"/>
                </a:lnTo>
                <a:lnTo>
                  <a:pt x="87236" y="38773"/>
                </a:lnTo>
                <a:lnTo>
                  <a:pt x="87503" y="38036"/>
                </a:lnTo>
                <a:lnTo>
                  <a:pt x="87553" y="37896"/>
                </a:lnTo>
                <a:close/>
              </a:path>
              <a:path w="88900" h="43815">
                <a:moveTo>
                  <a:pt x="87896" y="38417"/>
                </a:moveTo>
                <a:lnTo>
                  <a:pt x="87541" y="39014"/>
                </a:lnTo>
                <a:lnTo>
                  <a:pt x="87287" y="39687"/>
                </a:lnTo>
                <a:lnTo>
                  <a:pt x="87642" y="39090"/>
                </a:lnTo>
                <a:lnTo>
                  <a:pt x="87757" y="38798"/>
                </a:lnTo>
                <a:lnTo>
                  <a:pt x="87896" y="38417"/>
                </a:lnTo>
                <a:close/>
              </a:path>
              <a:path w="88900" h="43815">
                <a:moveTo>
                  <a:pt x="87922" y="38684"/>
                </a:moveTo>
                <a:lnTo>
                  <a:pt x="87680" y="39103"/>
                </a:lnTo>
                <a:lnTo>
                  <a:pt x="87515" y="39535"/>
                </a:lnTo>
                <a:lnTo>
                  <a:pt x="87757" y="39103"/>
                </a:lnTo>
                <a:lnTo>
                  <a:pt x="87858" y="38836"/>
                </a:lnTo>
                <a:lnTo>
                  <a:pt x="87922" y="38684"/>
                </a:lnTo>
                <a:close/>
              </a:path>
              <a:path w="88900" h="43815">
                <a:moveTo>
                  <a:pt x="88392" y="42837"/>
                </a:moveTo>
                <a:lnTo>
                  <a:pt x="88265" y="42938"/>
                </a:lnTo>
                <a:lnTo>
                  <a:pt x="87960" y="43078"/>
                </a:lnTo>
                <a:lnTo>
                  <a:pt x="88074" y="43713"/>
                </a:lnTo>
                <a:lnTo>
                  <a:pt x="88341" y="42976"/>
                </a:lnTo>
                <a:lnTo>
                  <a:pt x="88392" y="42837"/>
                </a:lnTo>
                <a:close/>
              </a:path>
              <a:path w="88900" h="43815">
                <a:moveTo>
                  <a:pt x="88430" y="41148"/>
                </a:moveTo>
                <a:lnTo>
                  <a:pt x="87998" y="41490"/>
                </a:lnTo>
                <a:lnTo>
                  <a:pt x="87833" y="41617"/>
                </a:lnTo>
                <a:lnTo>
                  <a:pt x="88099" y="40906"/>
                </a:lnTo>
                <a:lnTo>
                  <a:pt x="88277" y="40411"/>
                </a:lnTo>
                <a:lnTo>
                  <a:pt x="87820" y="40779"/>
                </a:lnTo>
                <a:lnTo>
                  <a:pt x="87553" y="40855"/>
                </a:lnTo>
                <a:lnTo>
                  <a:pt x="87795" y="40386"/>
                </a:lnTo>
                <a:lnTo>
                  <a:pt x="87896" y="40157"/>
                </a:lnTo>
                <a:lnTo>
                  <a:pt x="88125" y="39636"/>
                </a:lnTo>
                <a:lnTo>
                  <a:pt x="87922" y="39776"/>
                </a:lnTo>
                <a:lnTo>
                  <a:pt x="87972" y="39624"/>
                </a:lnTo>
                <a:lnTo>
                  <a:pt x="87795" y="39776"/>
                </a:lnTo>
                <a:lnTo>
                  <a:pt x="87795" y="40119"/>
                </a:lnTo>
                <a:lnTo>
                  <a:pt x="87591" y="40690"/>
                </a:lnTo>
                <a:lnTo>
                  <a:pt x="87528" y="40830"/>
                </a:lnTo>
                <a:lnTo>
                  <a:pt x="87795" y="40119"/>
                </a:lnTo>
                <a:lnTo>
                  <a:pt x="87795" y="39776"/>
                </a:lnTo>
                <a:lnTo>
                  <a:pt x="87515" y="39992"/>
                </a:lnTo>
                <a:lnTo>
                  <a:pt x="87350" y="40043"/>
                </a:lnTo>
                <a:lnTo>
                  <a:pt x="87452" y="39801"/>
                </a:lnTo>
                <a:lnTo>
                  <a:pt x="87299" y="40055"/>
                </a:lnTo>
                <a:lnTo>
                  <a:pt x="87058" y="40119"/>
                </a:lnTo>
                <a:lnTo>
                  <a:pt x="87134" y="40424"/>
                </a:lnTo>
                <a:lnTo>
                  <a:pt x="87045" y="40652"/>
                </a:lnTo>
                <a:lnTo>
                  <a:pt x="87147" y="40474"/>
                </a:lnTo>
                <a:lnTo>
                  <a:pt x="87363" y="41287"/>
                </a:lnTo>
                <a:lnTo>
                  <a:pt x="87414" y="41135"/>
                </a:lnTo>
                <a:lnTo>
                  <a:pt x="87591" y="41795"/>
                </a:lnTo>
                <a:lnTo>
                  <a:pt x="87668" y="42075"/>
                </a:lnTo>
                <a:lnTo>
                  <a:pt x="88023" y="42240"/>
                </a:lnTo>
                <a:lnTo>
                  <a:pt x="88252" y="41617"/>
                </a:lnTo>
                <a:lnTo>
                  <a:pt x="88430" y="41148"/>
                </a:lnTo>
                <a:close/>
              </a:path>
              <a:path w="88900" h="43815">
                <a:moveTo>
                  <a:pt x="88747" y="41008"/>
                </a:moveTo>
                <a:lnTo>
                  <a:pt x="87820" y="42760"/>
                </a:lnTo>
                <a:lnTo>
                  <a:pt x="87541" y="43522"/>
                </a:lnTo>
                <a:lnTo>
                  <a:pt x="88468" y="41770"/>
                </a:lnTo>
                <a:lnTo>
                  <a:pt x="88747" y="41008"/>
                </a:lnTo>
                <a:close/>
              </a:path>
              <a:path w="88900" h="43815">
                <a:moveTo>
                  <a:pt x="88811" y="35712"/>
                </a:moveTo>
                <a:lnTo>
                  <a:pt x="88658" y="35890"/>
                </a:lnTo>
                <a:lnTo>
                  <a:pt x="88379" y="35966"/>
                </a:lnTo>
                <a:lnTo>
                  <a:pt x="88442" y="35801"/>
                </a:lnTo>
                <a:lnTo>
                  <a:pt x="88544" y="35509"/>
                </a:lnTo>
                <a:lnTo>
                  <a:pt x="88265" y="35991"/>
                </a:lnTo>
                <a:lnTo>
                  <a:pt x="88138" y="36334"/>
                </a:lnTo>
                <a:lnTo>
                  <a:pt x="88036" y="36614"/>
                </a:lnTo>
                <a:lnTo>
                  <a:pt x="88290" y="36169"/>
                </a:lnTo>
                <a:lnTo>
                  <a:pt x="88455" y="36677"/>
                </a:lnTo>
                <a:lnTo>
                  <a:pt x="88734" y="35928"/>
                </a:lnTo>
                <a:lnTo>
                  <a:pt x="88811" y="35712"/>
                </a:lnTo>
                <a:close/>
              </a:path>
            </a:pathLst>
          </a:custGeom>
          <a:solidFill>
            <a:srgbClr val="B88F51"/>
          </a:solidFill>
        </p:spPr>
        <p:txBody>
          <a:bodyPr wrap="square" lIns="0" tIns="0" rIns="0" bIns="0" rtlCol="0"/>
          <a:lstStyle/>
          <a:p>
            <a:endParaRPr sz="2511"/>
          </a:p>
        </p:txBody>
      </p:sp>
      <p:sp>
        <p:nvSpPr>
          <p:cNvPr id="259" name="bg object 259"/>
          <p:cNvSpPr/>
          <p:nvPr/>
        </p:nvSpPr>
        <p:spPr>
          <a:xfrm>
            <a:off x="8077414" y="439944"/>
            <a:ext cx="20638" cy="12303"/>
          </a:xfrm>
          <a:custGeom>
            <a:avLst/>
            <a:gdLst/>
            <a:ahLst/>
            <a:cxnLst/>
            <a:rect l="l" t="t" r="r" b="b"/>
            <a:pathLst>
              <a:path w="33020" h="19684">
                <a:moveTo>
                  <a:pt x="990" y="7480"/>
                </a:moveTo>
                <a:lnTo>
                  <a:pt x="787" y="6578"/>
                </a:lnTo>
                <a:lnTo>
                  <a:pt x="0" y="9067"/>
                </a:lnTo>
                <a:lnTo>
                  <a:pt x="990" y="7480"/>
                </a:lnTo>
                <a:close/>
              </a:path>
              <a:path w="33020" h="19684">
                <a:moveTo>
                  <a:pt x="1600" y="7416"/>
                </a:moveTo>
                <a:lnTo>
                  <a:pt x="1219" y="7912"/>
                </a:lnTo>
                <a:lnTo>
                  <a:pt x="1117" y="8204"/>
                </a:lnTo>
                <a:lnTo>
                  <a:pt x="1028" y="8496"/>
                </a:lnTo>
                <a:lnTo>
                  <a:pt x="1422" y="8001"/>
                </a:lnTo>
                <a:lnTo>
                  <a:pt x="1511" y="7708"/>
                </a:lnTo>
                <a:lnTo>
                  <a:pt x="1600" y="7416"/>
                </a:lnTo>
                <a:close/>
              </a:path>
              <a:path w="33020" h="19684">
                <a:moveTo>
                  <a:pt x="4749" y="9753"/>
                </a:moveTo>
                <a:lnTo>
                  <a:pt x="4546" y="9067"/>
                </a:lnTo>
                <a:lnTo>
                  <a:pt x="3848" y="9118"/>
                </a:lnTo>
                <a:lnTo>
                  <a:pt x="3619" y="9169"/>
                </a:lnTo>
                <a:lnTo>
                  <a:pt x="2908" y="9652"/>
                </a:lnTo>
                <a:lnTo>
                  <a:pt x="2667" y="11214"/>
                </a:lnTo>
                <a:lnTo>
                  <a:pt x="4610" y="10604"/>
                </a:lnTo>
                <a:lnTo>
                  <a:pt x="4686" y="10414"/>
                </a:lnTo>
                <a:lnTo>
                  <a:pt x="4749" y="9753"/>
                </a:lnTo>
                <a:close/>
              </a:path>
              <a:path w="33020" h="19684">
                <a:moveTo>
                  <a:pt x="6388" y="10071"/>
                </a:moveTo>
                <a:lnTo>
                  <a:pt x="6007" y="10566"/>
                </a:lnTo>
                <a:lnTo>
                  <a:pt x="5905" y="10858"/>
                </a:lnTo>
                <a:lnTo>
                  <a:pt x="5816" y="11150"/>
                </a:lnTo>
                <a:lnTo>
                  <a:pt x="6210" y="10655"/>
                </a:lnTo>
                <a:lnTo>
                  <a:pt x="6299" y="10363"/>
                </a:lnTo>
                <a:lnTo>
                  <a:pt x="6388" y="10071"/>
                </a:lnTo>
                <a:close/>
              </a:path>
              <a:path w="33020" h="19684">
                <a:moveTo>
                  <a:pt x="7010" y="9372"/>
                </a:moveTo>
                <a:lnTo>
                  <a:pt x="6159" y="10960"/>
                </a:lnTo>
                <a:lnTo>
                  <a:pt x="6057" y="11290"/>
                </a:lnTo>
                <a:lnTo>
                  <a:pt x="6654" y="10515"/>
                </a:lnTo>
                <a:lnTo>
                  <a:pt x="7010" y="9372"/>
                </a:lnTo>
                <a:close/>
              </a:path>
              <a:path w="33020" h="19684">
                <a:moveTo>
                  <a:pt x="8102" y="10566"/>
                </a:moveTo>
                <a:lnTo>
                  <a:pt x="7353" y="10807"/>
                </a:lnTo>
                <a:lnTo>
                  <a:pt x="6743" y="10769"/>
                </a:lnTo>
                <a:lnTo>
                  <a:pt x="6807" y="10579"/>
                </a:lnTo>
                <a:lnTo>
                  <a:pt x="6858" y="10414"/>
                </a:lnTo>
                <a:lnTo>
                  <a:pt x="6591" y="10769"/>
                </a:lnTo>
                <a:lnTo>
                  <a:pt x="6464" y="11099"/>
                </a:lnTo>
                <a:lnTo>
                  <a:pt x="6413" y="11252"/>
                </a:lnTo>
                <a:lnTo>
                  <a:pt x="6629" y="10972"/>
                </a:lnTo>
                <a:lnTo>
                  <a:pt x="7581" y="12255"/>
                </a:lnTo>
                <a:lnTo>
                  <a:pt x="7950" y="11061"/>
                </a:lnTo>
                <a:lnTo>
                  <a:pt x="8102" y="10566"/>
                </a:lnTo>
                <a:close/>
              </a:path>
              <a:path w="33020" h="19684">
                <a:moveTo>
                  <a:pt x="8547" y="10477"/>
                </a:moveTo>
                <a:lnTo>
                  <a:pt x="8242" y="10871"/>
                </a:lnTo>
                <a:lnTo>
                  <a:pt x="8153" y="11137"/>
                </a:lnTo>
                <a:lnTo>
                  <a:pt x="8102" y="11303"/>
                </a:lnTo>
                <a:lnTo>
                  <a:pt x="8407" y="10909"/>
                </a:lnTo>
                <a:lnTo>
                  <a:pt x="8496" y="10629"/>
                </a:lnTo>
                <a:lnTo>
                  <a:pt x="8547" y="10477"/>
                </a:lnTo>
                <a:close/>
              </a:path>
              <a:path w="33020" h="19684">
                <a:moveTo>
                  <a:pt x="8890" y="10477"/>
                </a:moveTo>
                <a:lnTo>
                  <a:pt x="8509" y="10972"/>
                </a:lnTo>
                <a:lnTo>
                  <a:pt x="8407" y="11264"/>
                </a:lnTo>
                <a:lnTo>
                  <a:pt x="8318" y="11557"/>
                </a:lnTo>
                <a:lnTo>
                  <a:pt x="8712" y="11061"/>
                </a:lnTo>
                <a:lnTo>
                  <a:pt x="8801" y="10769"/>
                </a:lnTo>
                <a:lnTo>
                  <a:pt x="8890" y="10477"/>
                </a:lnTo>
                <a:close/>
              </a:path>
              <a:path w="33020" h="19684">
                <a:moveTo>
                  <a:pt x="10071" y="11582"/>
                </a:moveTo>
                <a:lnTo>
                  <a:pt x="9690" y="11772"/>
                </a:lnTo>
                <a:lnTo>
                  <a:pt x="8953" y="11671"/>
                </a:lnTo>
                <a:lnTo>
                  <a:pt x="9042" y="11518"/>
                </a:lnTo>
                <a:lnTo>
                  <a:pt x="9296" y="10033"/>
                </a:lnTo>
                <a:lnTo>
                  <a:pt x="8623" y="11620"/>
                </a:lnTo>
                <a:lnTo>
                  <a:pt x="8458" y="11582"/>
                </a:lnTo>
                <a:lnTo>
                  <a:pt x="8521" y="11849"/>
                </a:lnTo>
                <a:lnTo>
                  <a:pt x="7886" y="13347"/>
                </a:lnTo>
                <a:lnTo>
                  <a:pt x="8610" y="12192"/>
                </a:lnTo>
                <a:lnTo>
                  <a:pt x="9004" y="13652"/>
                </a:lnTo>
                <a:lnTo>
                  <a:pt x="9918" y="11887"/>
                </a:lnTo>
                <a:lnTo>
                  <a:pt x="10071" y="11582"/>
                </a:lnTo>
                <a:close/>
              </a:path>
              <a:path w="33020" h="19684">
                <a:moveTo>
                  <a:pt x="14274" y="11417"/>
                </a:moveTo>
                <a:lnTo>
                  <a:pt x="13893" y="11912"/>
                </a:lnTo>
                <a:lnTo>
                  <a:pt x="13792" y="12204"/>
                </a:lnTo>
                <a:lnTo>
                  <a:pt x="13703" y="12496"/>
                </a:lnTo>
                <a:lnTo>
                  <a:pt x="14097" y="12001"/>
                </a:lnTo>
                <a:lnTo>
                  <a:pt x="14185" y="11709"/>
                </a:lnTo>
                <a:lnTo>
                  <a:pt x="14274" y="11417"/>
                </a:lnTo>
                <a:close/>
              </a:path>
              <a:path w="33020" h="19684">
                <a:moveTo>
                  <a:pt x="14681" y="11912"/>
                </a:moveTo>
                <a:lnTo>
                  <a:pt x="14224" y="12014"/>
                </a:lnTo>
                <a:lnTo>
                  <a:pt x="13931" y="12915"/>
                </a:lnTo>
                <a:lnTo>
                  <a:pt x="13550" y="14147"/>
                </a:lnTo>
                <a:lnTo>
                  <a:pt x="14325" y="12700"/>
                </a:lnTo>
                <a:lnTo>
                  <a:pt x="14427" y="12471"/>
                </a:lnTo>
                <a:lnTo>
                  <a:pt x="14681" y="11912"/>
                </a:lnTo>
                <a:close/>
              </a:path>
              <a:path w="33020" h="19684">
                <a:moveTo>
                  <a:pt x="15036" y="12534"/>
                </a:moveTo>
                <a:lnTo>
                  <a:pt x="14732" y="12941"/>
                </a:lnTo>
                <a:lnTo>
                  <a:pt x="14643" y="13208"/>
                </a:lnTo>
                <a:lnTo>
                  <a:pt x="14592" y="13373"/>
                </a:lnTo>
                <a:lnTo>
                  <a:pt x="14897" y="12979"/>
                </a:lnTo>
                <a:lnTo>
                  <a:pt x="14986" y="12700"/>
                </a:lnTo>
                <a:lnTo>
                  <a:pt x="15036" y="12534"/>
                </a:lnTo>
                <a:close/>
              </a:path>
              <a:path w="33020" h="19684">
                <a:moveTo>
                  <a:pt x="15100" y="2108"/>
                </a:moveTo>
                <a:lnTo>
                  <a:pt x="14922" y="2184"/>
                </a:lnTo>
                <a:lnTo>
                  <a:pt x="14541" y="2209"/>
                </a:lnTo>
                <a:lnTo>
                  <a:pt x="14592" y="2057"/>
                </a:lnTo>
                <a:lnTo>
                  <a:pt x="14770" y="1485"/>
                </a:lnTo>
                <a:lnTo>
                  <a:pt x="13868" y="1727"/>
                </a:lnTo>
                <a:lnTo>
                  <a:pt x="13449" y="1765"/>
                </a:lnTo>
                <a:lnTo>
                  <a:pt x="13500" y="1600"/>
                </a:lnTo>
                <a:lnTo>
                  <a:pt x="13677" y="1028"/>
                </a:lnTo>
                <a:lnTo>
                  <a:pt x="12776" y="1270"/>
                </a:lnTo>
                <a:lnTo>
                  <a:pt x="12306" y="1308"/>
                </a:lnTo>
                <a:lnTo>
                  <a:pt x="12369" y="1117"/>
                </a:lnTo>
                <a:lnTo>
                  <a:pt x="12458" y="825"/>
                </a:lnTo>
                <a:lnTo>
                  <a:pt x="12077" y="1320"/>
                </a:lnTo>
                <a:lnTo>
                  <a:pt x="11950" y="939"/>
                </a:lnTo>
                <a:lnTo>
                  <a:pt x="11760" y="0"/>
                </a:lnTo>
                <a:lnTo>
                  <a:pt x="10922" y="419"/>
                </a:lnTo>
                <a:lnTo>
                  <a:pt x="10299" y="254"/>
                </a:lnTo>
                <a:lnTo>
                  <a:pt x="9893" y="139"/>
                </a:lnTo>
                <a:lnTo>
                  <a:pt x="8902" y="977"/>
                </a:lnTo>
                <a:lnTo>
                  <a:pt x="8636" y="2273"/>
                </a:lnTo>
                <a:lnTo>
                  <a:pt x="10287" y="901"/>
                </a:lnTo>
                <a:lnTo>
                  <a:pt x="11023" y="1104"/>
                </a:lnTo>
                <a:lnTo>
                  <a:pt x="10934" y="1498"/>
                </a:lnTo>
                <a:lnTo>
                  <a:pt x="11595" y="1397"/>
                </a:lnTo>
                <a:lnTo>
                  <a:pt x="11988" y="1574"/>
                </a:lnTo>
                <a:lnTo>
                  <a:pt x="11887" y="1905"/>
                </a:lnTo>
                <a:lnTo>
                  <a:pt x="12103" y="1625"/>
                </a:lnTo>
                <a:lnTo>
                  <a:pt x="13182" y="2590"/>
                </a:lnTo>
                <a:lnTo>
                  <a:pt x="13309" y="2171"/>
                </a:lnTo>
                <a:lnTo>
                  <a:pt x="14274" y="3048"/>
                </a:lnTo>
                <a:lnTo>
                  <a:pt x="14465" y="2438"/>
                </a:lnTo>
                <a:lnTo>
                  <a:pt x="14820" y="2997"/>
                </a:lnTo>
                <a:lnTo>
                  <a:pt x="15049" y="2247"/>
                </a:lnTo>
                <a:lnTo>
                  <a:pt x="15100" y="2108"/>
                </a:lnTo>
                <a:close/>
              </a:path>
              <a:path w="33020" h="19684">
                <a:moveTo>
                  <a:pt x="15582" y="1485"/>
                </a:moveTo>
                <a:lnTo>
                  <a:pt x="15201" y="1981"/>
                </a:lnTo>
                <a:lnTo>
                  <a:pt x="15100" y="2273"/>
                </a:lnTo>
                <a:lnTo>
                  <a:pt x="15011" y="2565"/>
                </a:lnTo>
                <a:lnTo>
                  <a:pt x="15405" y="2070"/>
                </a:lnTo>
                <a:lnTo>
                  <a:pt x="15494" y="1778"/>
                </a:lnTo>
                <a:lnTo>
                  <a:pt x="15582" y="1485"/>
                </a:lnTo>
                <a:close/>
              </a:path>
              <a:path w="33020" h="19684">
                <a:moveTo>
                  <a:pt x="18021" y="279"/>
                </a:moveTo>
                <a:lnTo>
                  <a:pt x="15201" y="3670"/>
                </a:lnTo>
                <a:lnTo>
                  <a:pt x="15570" y="2463"/>
                </a:lnTo>
                <a:lnTo>
                  <a:pt x="14998" y="4292"/>
                </a:lnTo>
                <a:lnTo>
                  <a:pt x="17589" y="1625"/>
                </a:lnTo>
                <a:lnTo>
                  <a:pt x="18021" y="279"/>
                </a:lnTo>
                <a:close/>
              </a:path>
              <a:path w="33020" h="19684">
                <a:moveTo>
                  <a:pt x="19011" y="4559"/>
                </a:moveTo>
                <a:lnTo>
                  <a:pt x="18973" y="3670"/>
                </a:lnTo>
                <a:lnTo>
                  <a:pt x="18770" y="3683"/>
                </a:lnTo>
                <a:lnTo>
                  <a:pt x="18808" y="4470"/>
                </a:lnTo>
                <a:lnTo>
                  <a:pt x="18313" y="6032"/>
                </a:lnTo>
                <a:lnTo>
                  <a:pt x="19011" y="4559"/>
                </a:lnTo>
                <a:close/>
              </a:path>
              <a:path w="33020" h="19684">
                <a:moveTo>
                  <a:pt x="19151" y="2489"/>
                </a:moveTo>
                <a:lnTo>
                  <a:pt x="18707" y="3136"/>
                </a:lnTo>
                <a:lnTo>
                  <a:pt x="19075" y="596"/>
                </a:lnTo>
                <a:lnTo>
                  <a:pt x="17792" y="3060"/>
                </a:lnTo>
                <a:lnTo>
                  <a:pt x="18059" y="2895"/>
                </a:lnTo>
                <a:lnTo>
                  <a:pt x="16497" y="4749"/>
                </a:lnTo>
                <a:lnTo>
                  <a:pt x="16268" y="5486"/>
                </a:lnTo>
                <a:lnTo>
                  <a:pt x="18072" y="3835"/>
                </a:lnTo>
                <a:lnTo>
                  <a:pt x="18249" y="3263"/>
                </a:lnTo>
                <a:lnTo>
                  <a:pt x="18415" y="3581"/>
                </a:lnTo>
                <a:lnTo>
                  <a:pt x="18034" y="4152"/>
                </a:lnTo>
                <a:lnTo>
                  <a:pt x="17792" y="4940"/>
                </a:lnTo>
                <a:lnTo>
                  <a:pt x="18529" y="3810"/>
                </a:lnTo>
                <a:lnTo>
                  <a:pt x="18605" y="3937"/>
                </a:lnTo>
                <a:lnTo>
                  <a:pt x="18643" y="3632"/>
                </a:lnTo>
                <a:lnTo>
                  <a:pt x="18910" y="3225"/>
                </a:lnTo>
                <a:lnTo>
                  <a:pt x="19151" y="2489"/>
                </a:lnTo>
                <a:close/>
              </a:path>
              <a:path w="33020" h="19684">
                <a:moveTo>
                  <a:pt x="23050" y="9880"/>
                </a:moveTo>
                <a:lnTo>
                  <a:pt x="21602" y="11760"/>
                </a:lnTo>
                <a:lnTo>
                  <a:pt x="21628" y="12319"/>
                </a:lnTo>
                <a:lnTo>
                  <a:pt x="21729" y="12496"/>
                </a:lnTo>
                <a:lnTo>
                  <a:pt x="21996" y="12407"/>
                </a:lnTo>
                <a:lnTo>
                  <a:pt x="22961" y="12687"/>
                </a:lnTo>
                <a:lnTo>
                  <a:pt x="22974" y="12407"/>
                </a:lnTo>
                <a:lnTo>
                  <a:pt x="23050" y="9880"/>
                </a:lnTo>
                <a:close/>
              </a:path>
              <a:path w="33020" h="19684">
                <a:moveTo>
                  <a:pt x="23304" y="12788"/>
                </a:moveTo>
                <a:lnTo>
                  <a:pt x="22961" y="12687"/>
                </a:lnTo>
                <a:lnTo>
                  <a:pt x="22948" y="13169"/>
                </a:lnTo>
                <a:lnTo>
                  <a:pt x="23241" y="13119"/>
                </a:lnTo>
                <a:lnTo>
                  <a:pt x="23304" y="12788"/>
                </a:lnTo>
                <a:close/>
              </a:path>
              <a:path w="33020" h="19684">
                <a:moveTo>
                  <a:pt x="23837" y="16256"/>
                </a:moveTo>
                <a:lnTo>
                  <a:pt x="23660" y="16332"/>
                </a:lnTo>
                <a:lnTo>
                  <a:pt x="23075" y="16357"/>
                </a:lnTo>
                <a:lnTo>
                  <a:pt x="23558" y="17145"/>
                </a:lnTo>
                <a:lnTo>
                  <a:pt x="23787" y="16395"/>
                </a:lnTo>
                <a:lnTo>
                  <a:pt x="23837" y="16256"/>
                </a:lnTo>
                <a:close/>
              </a:path>
              <a:path w="33020" h="19684">
                <a:moveTo>
                  <a:pt x="23888" y="12700"/>
                </a:moveTo>
                <a:lnTo>
                  <a:pt x="23495" y="12725"/>
                </a:lnTo>
                <a:lnTo>
                  <a:pt x="23787" y="13004"/>
                </a:lnTo>
                <a:lnTo>
                  <a:pt x="23888" y="12700"/>
                </a:lnTo>
                <a:close/>
              </a:path>
              <a:path w="33020" h="19684">
                <a:moveTo>
                  <a:pt x="24320" y="8572"/>
                </a:moveTo>
                <a:lnTo>
                  <a:pt x="24015" y="8978"/>
                </a:lnTo>
                <a:lnTo>
                  <a:pt x="23926" y="9245"/>
                </a:lnTo>
                <a:lnTo>
                  <a:pt x="23876" y="9410"/>
                </a:lnTo>
                <a:lnTo>
                  <a:pt x="24180" y="9004"/>
                </a:lnTo>
                <a:lnTo>
                  <a:pt x="24269" y="8737"/>
                </a:lnTo>
                <a:lnTo>
                  <a:pt x="24320" y="8572"/>
                </a:lnTo>
                <a:close/>
              </a:path>
              <a:path w="33020" h="19684">
                <a:moveTo>
                  <a:pt x="24892" y="13677"/>
                </a:moveTo>
                <a:lnTo>
                  <a:pt x="24117" y="13309"/>
                </a:lnTo>
                <a:lnTo>
                  <a:pt x="23787" y="13004"/>
                </a:lnTo>
                <a:lnTo>
                  <a:pt x="23241" y="13119"/>
                </a:lnTo>
                <a:lnTo>
                  <a:pt x="22809" y="15544"/>
                </a:lnTo>
                <a:lnTo>
                  <a:pt x="24892" y="13677"/>
                </a:lnTo>
                <a:close/>
              </a:path>
              <a:path w="33020" h="19684">
                <a:moveTo>
                  <a:pt x="24968" y="8699"/>
                </a:moveTo>
                <a:lnTo>
                  <a:pt x="24587" y="9194"/>
                </a:lnTo>
                <a:lnTo>
                  <a:pt x="24485" y="9486"/>
                </a:lnTo>
                <a:lnTo>
                  <a:pt x="24396" y="9779"/>
                </a:lnTo>
                <a:lnTo>
                  <a:pt x="24790" y="9283"/>
                </a:lnTo>
                <a:lnTo>
                  <a:pt x="24879" y="8991"/>
                </a:lnTo>
                <a:lnTo>
                  <a:pt x="24968" y="8699"/>
                </a:lnTo>
                <a:close/>
              </a:path>
              <a:path w="33020" h="19684">
                <a:moveTo>
                  <a:pt x="25031" y="14109"/>
                </a:moveTo>
                <a:lnTo>
                  <a:pt x="24726" y="14516"/>
                </a:lnTo>
                <a:lnTo>
                  <a:pt x="24638" y="14795"/>
                </a:lnTo>
                <a:lnTo>
                  <a:pt x="24587" y="14947"/>
                </a:lnTo>
                <a:lnTo>
                  <a:pt x="24892" y="14541"/>
                </a:lnTo>
                <a:lnTo>
                  <a:pt x="24980" y="14274"/>
                </a:lnTo>
                <a:lnTo>
                  <a:pt x="25031" y="14109"/>
                </a:lnTo>
                <a:close/>
              </a:path>
              <a:path w="33020" h="19684">
                <a:moveTo>
                  <a:pt x="25133" y="7099"/>
                </a:moveTo>
                <a:lnTo>
                  <a:pt x="23990" y="5994"/>
                </a:lnTo>
                <a:lnTo>
                  <a:pt x="22352" y="5308"/>
                </a:lnTo>
                <a:lnTo>
                  <a:pt x="20789" y="4127"/>
                </a:lnTo>
                <a:lnTo>
                  <a:pt x="19011" y="4559"/>
                </a:lnTo>
                <a:lnTo>
                  <a:pt x="20269" y="5143"/>
                </a:lnTo>
                <a:lnTo>
                  <a:pt x="21945" y="5791"/>
                </a:lnTo>
                <a:lnTo>
                  <a:pt x="23888" y="6604"/>
                </a:lnTo>
                <a:lnTo>
                  <a:pt x="24574" y="8140"/>
                </a:lnTo>
                <a:lnTo>
                  <a:pt x="25133" y="7099"/>
                </a:lnTo>
                <a:close/>
              </a:path>
              <a:path w="33020" h="19684">
                <a:moveTo>
                  <a:pt x="25666" y="6515"/>
                </a:moveTo>
                <a:lnTo>
                  <a:pt x="25361" y="6921"/>
                </a:lnTo>
                <a:lnTo>
                  <a:pt x="25273" y="7188"/>
                </a:lnTo>
                <a:lnTo>
                  <a:pt x="25222" y="7353"/>
                </a:lnTo>
                <a:lnTo>
                  <a:pt x="25527" y="6946"/>
                </a:lnTo>
                <a:lnTo>
                  <a:pt x="25615" y="6680"/>
                </a:lnTo>
                <a:lnTo>
                  <a:pt x="25666" y="6515"/>
                </a:lnTo>
                <a:close/>
              </a:path>
              <a:path w="33020" h="19684">
                <a:moveTo>
                  <a:pt x="26276" y="18503"/>
                </a:moveTo>
                <a:lnTo>
                  <a:pt x="26035" y="18630"/>
                </a:lnTo>
                <a:lnTo>
                  <a:pt x="25488" y="18605"/>
                </a:lnTo>
                <a:lnTo>
                  <a:pt x="25730" y="17868"/>
                </a:lnTo>
                <a:lnTo>
                  <a:pt x="25857" y="17462"/>
                </a:lnTo>
                <a:lnTo>
                  <a:pt x="25133" y="17602"/>
                </a:lnTo>
                <a:lnTo>
                  <a:pt x="24345" y="17805"/>
                </a:lnTo>
                <a:lnTo>
                  <a:pt x="25412" y="18872"/>
                </a:lnTo>
                <a:lnTo>
                  <a:pt x="25971" y="19481"/>
                </a:lnTo>
                <a:lnTo>
                  <a:pt x="26212" y="18719"/>
                </a:lnTo>
                <a:lnTo>
                  <a:pt x="26276" y="18503"/>
                </a:lnTo>
                <a:close/>
              </a:path>
              <a:path w="33020" h="19684">
                <a:moveTo>
                  <a:pt x="28067" y="12115"/>
                </a:moveTo>
                <a:lnTo>
                  <a:pt x="27813" y="12230"/>
                </a:lnTo>
                <a:lnTo>
                  <a:pt x="27724" y="11277"/>
                </a:lnTo>
                <a:lnTo>
                  <a:pt x="27241" y="11404"/>
                </a:lnTo>
                <a:lnTo>
                  <a:pt x="26898" y="11150"/>
                </a:lnTo>
                <a:lnTo>
                  <a:pt x="26695" y="10985"/>
                </a:lnTo>
                <a:lnTo>
                  <a:pt x="25654" y="9537"/>
                </a:lnTo>
                <a:lnTo>
                  <a:pt x="26174" y="10845"/>
                </a:lnTo>
                <a:lnTo>
                  <a:pt x="26314" y="11176"/>
                </a:lnTo>
                <a:lnTo>
                  <a:pt x="27381" y="11798"/>
                </a:lnTo>
                <a:lnTo>
                  <a:pt x="27647" y="12153"/>
                </a:lnTo>
                <a:lnTo>
                  <a:pt x="27520" y="13589"/>
                </a:lnTo>
                <a:lnTo>
                  <a:pt x="28016" y="12268"/>
                </a:lnTo>
                <a:lnTo>
                  <a:pt x="28067" y="12115"/>
                </a:lnTo>
                <a:close/>
              </a:path>
              <a:path w="33020" h="19684">
                <a:moveTo>
                  <a:pt x="28257" y="14935"/>
                </a:moveTo>
                <a:lnTo>
                  <a:pt x="27800" y="14808"/>
                </a:lnTo>
                <a:lnTo>
                  <a:pt x="27787" y="14478"/>
                </a:lnTo>
                <a:lnTo>
                  <a:pt x="27571" y="14719"/>
                </a:lnTo>
                <a:lnTo>
                  <a:pt x="26695" y="14338"/>
                </a:lnTo>
                <a:lnTo>
                  <a:pt x="26085" y="12661"/>
                </a:lnTo>
                <a:lnTo>
                  <a:pt x="24853" y="12319"/>
                </a:lnTo>
                <a:lnTo>
                  <a:pt x="25704" y="10464"/>
                </a:lnTo>
                <a:lnTo>
                  <a:pt x="25488" y="9347"/>
                </a:lnTo>
                <a:lnTo>
                  <a:pt x="25234" y="8597"/>
                </a:lnTo>
                <a:lnTo>
                  <a:pt x="25793" y="7404"/>
                </a:lnTo>
                <a:lnTo>
                  <a:pt x="25768" y="6921"/>
                </a:lnTo>
                <a:lnTo>
                  <a:pt x="25819" y="6769"/>
                </a:lnTo>
                <a:lnTo>
                  <a:pt x="25908" y="6477"/>
                </a:lnTo>
                <a:lnTo>
                  <a:pt x="25527" y="6972"/>
                </a:lnTo>
                <a:lnTo>
                  <a:pt x="25425" y="7264"/>
                </a:lnTo>
                <a:lnTo>
                  <a:pt x="25336" y="7556"/>
                </a:lnTo>
                <a:lnTo>
                  <a:pt x="25590" y="7239"/>
                </a:lnTo>
                <a:lnTo>
                  <a:pt x="25196" y="8496"/>
                </a:lnTo>
                <a:lnTo>
                  <a:pt x="25082" y="8128"/>
                </a:lnTo>
                <a:lnTo>
                  <a:pt x="25019" y="9067"/>
                </a:lnTo>
                <a:lnTo>
                  <a:pt x="24853" y="11658"/>
                </a:lnTo>
                <a:lnTo>
                  <a:pt x="24866" y="11137"/>
                </a:lnTo>
                <a:lnTo>
                  <a:pt x="24206" y="11760"/>
                </a:lnTo>
                <a:lnTo>
                  <a:pt x="23888" y="12700"/>
                </a:lnTo>
                <a:lnTo>
                  <a:pt x="24422" y="12661"/>
                </a:lnTo>
                <a:lnTo>
                  <a:pt x="25361" y="13233"/>
                </a:lnTo>
                <a:lnTo>
                  <a:pt x="25666" y="13766"/>
                </a:lnTo>
                <a:lnTo>
                  <a:pt x="27152" y="14719"/>
                </a:lnTo>
                <a:lnTo>
                  <a:pt x="26035" y="14033"/>
                </a:lnTo>
                <a:lnTo>
                  <a:pt x="24638" y="14947"/>
                </a:lnTo>
                <a:lnTo>
                  <a:pt x="25768" y="15036"/>
                </a:lnTo>
                <a:lnTo>
                  <a:pt x="25882" y="15303"/>
                </a:lnTo>
                <a:lnTo>
                  <a:pt x="26301" y="15519"/>
                </a:lnTo>
                <a:lnTo>
                  <a:pt x="26835" y="15392"/>
                </a:lnTo>
                <a:lnTo>
                  <a:pt x="26073" y="16357"/>
                </a:lnTo>
                <a:lnTo>
                  <a:pt x="25819" y="17170"/>
                </a:lnTo>
                <a:lnTo>
                  <a:pt x="26974" y="16141"/>
                </a:lnTo>
                <a:lnTo>
                  <a:pt x="27051" y="16446"/>
                </a:lnTo>
                <a:lnTo>
                  <a:pt x="27889" y="15392"/>
                </a:lnTo>
                <a:lnTo>
                  <a:pt x="27990" y="15265"/>
                </a:lnTo>
                <a:lnTo>
                  <a:pt x="28257" y="14935"/>
                </a:lnTo>
                <a:close/>
              </a:path>
              <a:path w="33020" h="19684">
                <a:moveTo>
                  <a:pt x="28422" y="12268"/>
                </a:moveTo>
                <a:lnTo>
                  <a:pt x="28117" y="12661"/>
                </a:lnTo>
                <a:lnTo>
                  <a:pt x="28041" y="12941"/>
                </a:lnTo>
                <a:lnTo>
                  <a:pt x="27990" y="13093"/>
                </a:lnTo>
                <a:lnTo>
                  <a:pt x="28282" y="12700"/>
                </a:lnTo>
                <a:lnTo>
                  <a:pt x="28371" y="12420"/>
                </a:lnTo>
                <a:lnTo>
                  <a:pt x="28422" y="12268"/>
                </a:lnTo>
                <a:close/>
              </a:path>
              <a:path w="33020" h="19684">
                <a:moveTo>
                  <a:pt x="28448" y="11607"/>
                </a:moveTo>
                <a:lnTo>
                  <a:pt x="28143" y="12014"/>
                </a:lnTo>
                <a:lnTo>
                  <a:pt x="28067" y="12280"/>
                </a:lnTo>
                <a:lnTo>
                  <a:pt x="28003" y="12446"/>
                </a:lnTo>
                <a:lnTo>
                  <a:pt x="28308" y="12052"/>
                </a:lnTo>
                <a:lnTo>
                  <a:pt x="28397" y="11772"/>
                </a:lnTo>
                <a:lnTo>
                  <a:pt x="28448" y="11607"/>
                </a:lnTo>
                <a:close/>
              </a:path>
              <a:path w="33020" h="19684">
                <a:moveTo>
                  <a:pt x="28486" y="17284"/>
                </a:moveTo>
                <a:lnTo>
                  <a:pt x="28028" y="17830"/>
                </a:lnTo>
                <a:lnTo>
                  <a:pt x="27927" y="18135"/>
                </a:lnTo>
                <a:lnTo>
                  <a:pt x="27813" y="18516"/>
                </a:lnTo>
                <a:lnTo>
                  <a:pt x="28270" y="17970"/>
                </a:lnTo>
                <a:lnTo>
                  <a:pt x="28371" y="17665"/>
                </a:lnTo>
                <a:lnTo>
                  <a:pt x="28486" y="17284"/>
                </a:lnTo>
                <a:close/>
              </a:path>
              <a:path w="33020" h="19684">
                <a:moveTo>
                  <a:pt x="28511" y="9931"/>
                </a:moveTo>
                <a:lnTo>
                  <a:pt x="28282" y="9372"/>
                </a:lnTo>
                <a:lnTo>
                  <a:pt x="28219" y="9245"/>
                </a:lnTo>
                <a:lnTo>
                  <a:pt x="27622" y="8813"/>
                </a:lnTo>
                <a:lnTo>
                  <a:pt x="27368" y="8890"/>
                </a:lnTo>
                <a:lnTo>
                  <a:pt x="26416" y="6553"/>
                </a:lnTo>
                <a:lnTo>
                  <a:pt x="25793" y="7404"/>
                </a:lnTo>
                <a:lnTo>
                  <a:pt x="25730" y="8826"/>
                </a:lnTo>
                <a:lnTo>
                  <a:pt x="26974" y="8178"/>
                </a:lnTo>
                <a:lnTo>
                  <a:pt x="27216" y="8661"/>
                </a:lnTo>
                <a:lnTo>
                  <a:pt x="27330" y="8902"/>
                </a:lnTo>
                <a:lnTo>
                  <a:pt x="26974" y="10604"/>
                </a:lnTo>
                <a:lnTo>
                  <a:pt x="28003" y="9372"/>
                </a:lnTo>
                <a:lnTo>
                  <a:pt x="28435" y="9867"/>
                </a:lnTo>
                <a:close/>
              </a:path>
              <a:path w="33020" h="19684">
                <a:moveTo>
                  <a:pt x="28575" y="15354"/>
                </a:moveTo>
                <a:lnTo>
                  <a:pt x="28105" y="15900"/>
                </a:lnTo>
                <a:lnTo>
                  <a:pt x="28003" y="16205"/>
                </a:lnTo>
                <a:lnTo>
                  <a:pt x="27406" y="16611"/>
                </a:lnTo>
                <a:lnTo>
                  <a:pt x="26771" y="16967"/>
                </a:lnTo>
                <a:lnTo>
                  <a:pt x="27597" y="17513"/>
                </a:lnTo>
                <a:lnTo>
                  <a:pt x="27825" y="16776"/>
                </a:lnTo>
                <a:lnTo>
                  <a:pt x="27889" y="16586"/>
                </a:lnTo>
                <a:lnTo>
                  <a:pt x="28359" y="16040"/>
                </a:lnTo>
                <a:lnTo>
                  <a:pt x="28448" y="15735"/>
                </a:lnTo>
                <a:lnTo>
                  <a:pt x="28575" y="15354"/>
                </a:lnTo>
                <a:close/>
              </a:path>
              <a:path w="33020" h="19684">
                <a:moveTo>
                  <a:pt x="29095" y="12941"/>
                </a:moveTo>
                <a:lnTo>
                  <a:pt x="28625" y="13487"/>
                </a:lnTo>
                <a:lnTo>
                  <a:pt x="28524" y="13792"/>
                </a:lnTo>
                <a:lnTo>
                  <a:pt x="28409" y="14173"/>
                </a:lnTo>
                <a:lnTo>
                  <a:pt x="28879" y="13627"/>
                </a:lnTo>
                <a:lnTo>
                  <a:pt x="28968" y="13322"/>
                </a:lnTo>
                <a:lnTo>
                  <a:pt x="29095" y="12941"/>
                </a:lnTo>
                <a:close/>
              </a:path>
              <a:path w="33020" h="19684">
                <a:moveTo>
                  <a:pt x="29133" y="10375"/>
                </a:moveTo>
                <a:lnTo>
                  <a:pt x="28511" y="9931"/>
                </a:lnTo>
                <a:lnTo>
                  <a:pt x="28752" y="10477"/>
                </a:lnTo>
                <a:lnTo>
                  <a:pt x="29133" y="10375"/>
                </a:lnTo>
                <a:close/>
              </a:path>
              <a:path w="33020" h="19684">
                <a:moveTo>
                  <a:pt x="29146" y="11455"/>
                </a:moveTo>
                <a:lnTo>
                  <a:pt x="28295" y="13042"/>
                </a:lnTo>
                <a:lnTo>
                  <a:pt x="28194" y="13373"/>
                </a:lnTo>
                <a:lnTo>
                  <a:pt x="28790" y="12598"/>
                </a:lnTo>
                <a:lnTo>
                  <a:pt x="29146" y="11455"/>
                </a:lnTo>
                <a:close/>
              </a:path>
              <a:path w="33020" h="19684">
                <a:moveTo>
                  <a:pt x="29197" y="15201"/>
                </a:moveTo>
                <a:lnTo>
                  <a:pt x="28892" y="15608"/>
                </a:lnTo>
                <a:lnTo>
                  <a:pt x="28816" y="15887"/>
                </a:lnTo>
                <a:lnTo>
                  <a:pt x="28765" y="16040"/>
                </a:lnTo>
                <a:lnTo>
                  <a:pt x="29057" y="15646"/>
                </a:lnTo>
                <a:lnTo>
                  <a:pt x="29146" y="15367"/>
                </a:lnTo>
                <a:lnTo>
                  <a:pt x="29197" y="15201"/>
                </a:lnTo>
                <a:close/>
              </a:path>
              <a:path w="33020" h="19684">
                <a:moveTo>
                  <a:pt x="29362" y="13169"/>
                </a:moveTo>
                <a:lnTo>
                  <a:pt x="28981" y="13665"/>
                </a:lnTo>
                <a:lnTo>
                  <a:pt x="28879" y="13957"/>
                </a:lnTo>
                <a:lnTo>
                  <a:pt x="28790" y="14249"/>
                </a:lnTo>
                <a:lnTo>
                  <a:pt x="29184" y="13754"/>
                </a:lnTo>
                <a:lnTo>
                  <a:pt x="29273" y="13462"/>
                </a:lnTo>
                <a:lnTo>
                  <a:pt x="29362" y="13169"/>
                </a:lnTo>
                <a:close/>
              </a:path>
              <a:path w="33020" h="19684">
                <a:moveTo>
                  <a:pt x="29578" y="10261"/>
                </a:moveTo>
                <a:lnTo>
                  <a:pt x="29133" y="10375"/>
                </a:lnTo>
                <a:lnTo>
                  <a:pt x="29464" y="10617"/>
                </a:lnTo>
                <a:lnTo>
                  <a:pt x="29578" y="10261"/>
                </a:lnTo>
                <a:close/>
              </a:path>
              <a:path w="33020" h="19684">
                <a:moveTo>
                  <a:pt x="29819" y="10223"/>
                </a:moveTo>
                <a:lnTo>
                  <a:pt x="29514" y="10629"/>
                </a:lnTo>
                <a:lnTo>
                  <a:pt x="29438" y="10909"/>
                </a:lnTo>
                <a:lnTo>
                  <a:pt x="29387" y="11061"/>
                </a:lnTo>
                <a:lnTo>
                  <a:pt x="29679" y="10655"/>
                </a:lnTo>
                <a:lnTo>
                  <a:pt x="29768" y="10388"/>
                </a:lnTo>
                <a:lnTo>
                  <a:pt x="29819" y="10223"/>
                </a:lnTo>
                <a:close/>
              </a:path>
              <a:path w="33020" h="19684">
                <a:moveTo>
                  <a:pt x="30099" y="16268"/>
                </a:moveTo>
                <a:lnTo>
                  <a:pt x="29921" y="16344"/>
                </a:lnTo>
                <a:lnTo>
                  <a:pt x="29337" y="16370"/>
                </a:lnTo>
                <a:lnTo>
                  <a:pt x="29806" y="17157"/>
                </a:lnTo>
                <a:lnTo>
                  <a:pt x="30048" y="16408"/>
                </a:lnTo>
                <a:lnTo>
                  <a:pt x="30099" y="16268"/>
                </a:lnTo>
                <a:close/>
              </a:path>
              <a:path w="33020" h="19684">
                <a:moveTo>
                  <a:pt x="30518" y="10807"/>
                </a:moveTo>
                <a:lnTo>
                  <a:pt x="29819" y="11049"/>
                </a:lnTo>
                <a:lnTo>
                  <a:pt x="29044" y="11252"/>
                </a:lnTo>
                <a:lnTo>
                  <a:pt x="30162" y="11925"/>
                </a:lnTo>
                <a:lnTo>
                  <a:pt x="30365" y="11290"/>
                </a:lnTo>
                <a:lnTo>
                  <a:pt x="30518" y="10807"/>
                </a:lnTo>
                <a:close/>
              </a:path>
              <a:path w="33020" h="19684">
                <a:moveTo>
                  <a:pt x="30581" y="11201"/>
                </a:moveTo>
                <a:lnTo>
                  <a:pt x="30276" y="11607"/>
                </a:lnTo>
                <a:lnTo>
                  <a:pt x="30187" y="11874"/>
                </a:lnTo>
                <a:lnTo>
                  <a:pt x="30137" y="12039"/>
                </a:lnTo>
                <a:lnTo>
                  <a:pt x="30441" y="11633"/>
                </a:lnTo>
                <a:lnTo>
                  <a:pt x="30530" y="11366"/>
                </a:lnTo>
                <a:lnTo>
                  <a:pt x="30581" y="11201"/>
                </a:lnTo>
                <a:close/>
              </a:path>
              <a:path w="33020" h="19684">
                <a:moveTo>
                  <a:pt x="30810" y="11976"/>
                </a:moveTo>
                <a:lnTo>
                  <a:pt x="30632" y="12052"/>
                </a:lnTo>
                <a:lnTo>
                  <a:pt x="30048" y="12077"/>
                </a:lnTo>
                <a:lnTo>
                  <a:pt x="30530" y="12865"/>
                </a:lnTo>
                <a:lnTo>
                  <a:pt x="30759" y="12115"/>
                </a:lnTo>
                <a:lnTo>
                  <a:pt x="30810" y="11976"/>
                </a:lnTo>
                <a:close/>
              </a:path>
              <a:path w="33020" h="19684">
                <a:moveTo>
                  <a:pt x="31534" y="13563"/>
                </a:moveTo>
                <a:lnTo>
                  <a:pt x="31229" y="13970"/>
                </a:lnTo>
                <a:lnTo>
                  <a:pt x="31140" y="14236"/>
                </a:lnTo>
                <a:lnTo>
                  <a:pt x="31089" y="14401"/>
                </a:lnTo>
                <a:lnTo>
                  <a:pt x="31394" y="14008"/>
                </a:lnTo>
                <a:lnTo>
                  <a:pt x="31483" y="13728"/>
                </a:lnTo>
                <a:lnTo>
                  <a:pt x="31534" y="13563"/>
                </a:lnTo>
                <a:close/>
              </a:path>
              <a:path w="33020" h="19684">
                <a:moveTo>
                  <a:pt x="32258" y="8280"/>
                </a:moveTo>
                <a:lnTo>
                  <a:pt x="31559" y="8509"/>
                </a:lnTo>
                <a:lnTo>
                  <a:pt x="31267" y="8585"/>
                </a:lnTo>
                <a:lnTo>
                  <a:pt x="31508" y="7848"/>
                </a:lnTo>
                <a:lnTo>
                  <a:pt x="31661" y="7340"/>
                </a:lnTo>
                <a:lnTo>
                  <a:pt x="30911" y="7581"/>
                </a:lnTo>
                <a:lnTo>
                  <a:pt x="30048" y="7543"/>
                </a:lnTo>
                <a:lnTo>
                  <a:pt x="30861" y="8699"/>
                </a:lnTo>
                <a:lnTo>
                  <a:pt x="30962" y="8839"/>
                </a:lnTo>
                <a:lnTo>
                  <a:pt x="31127" y="9042"/>
                </a:lnTo>
                <a:lnTo>
                  <a:pt x="31902" y="9398"/>
                </a:lnTo>
                <a:lnTo>
                  <a:pt x="32105" y="8750"/>
                </a:lnTo>
                <a:lnTo>
                  <a:pt x="32258" y="8280"/>
                </a:lnTo>
                <a:close/>
              </a:path>
              <a:path w="33020" h="19684">
                <a:moveTo>
                  <a:pt x="32854" y="8229"/>
                </a:moveTo>
                <a:lnTo>
                  <a:pt x="31750" y="9906"/>
                </a:lnTo>
                <a:lnTo>
                  <a:pt x="31508" y="10680"/>
                </a:lnTo>
                <a:lnTo>
                  <a:pt x="32626" y="8953"/>
                </a:lnTo>
                <a:lnTo>
                  <a:pt x="32854" y="8229"/>
                </a:lnTo>
                <a:close/>
              </a:path>
              <a:path w="33020" h="19684">
                <a:moveTo>
                  <a:pt x="32880" y="10223"/>
                </a:moveTo>
                <a:lnTo>
                  <a:pt x="32702" y="10299"/>
                </a:lnTo>
                <a:lnTo>
                  <a:pt x="32118" y="10325"/>
                </a:lnTo>
                <a:lnTo>
                  <a:pt x="32600" y="11112"/>
                </a:lnTo>
                <a:lnTo>
                  <a:pt x="32829" y="10363"/>
                </a:lnTo>
                <a:lnTo>
                  <a:pt x="32880" y="10223"/>
                </a:lnTo>
                <a:close/>
              </a:path>
            </a:pathLst>
          </a:custGeom>
          <a:solidFill>
            <a:srgbClr val="B88F51"/>
          </a:solidFill>
        </p:spPr>
        <p:txBody>
          <a:bodyPr wrap="square" lIns="0" tIns="0" rIns="0" bIns="0" rtlCol="0"/>
          <a:lstStyle/>
          <a:p>
            <a:endParaRPr sz="2511"/>
          </a:p>
        </p:txBody>
      </p:sp>
      <p:sp>
        <p:nvSpPr>
          <p:cNvPr id="260" name="bg object 260"/>
          <p:cNvSpPr/>
          <p:nvPr/>
        </p:nvSpPr>
        <p:spPr>
          <a:xfrm>
            <a:off x="8030163" y="414298"/>
            <a:ext cx="67071" cy="31353"/>
          </a:xfrm>
          <a:custGeom>
            <a:avLst/>
            <a:gdLst/>
            <a:ahLst/>
            <a:cxnLst/>
            <a:rect l="l" t="t" r="r" b="b"/>
            <a:pathLst>
              <a:path w="107315" h="50165">
                <a:moveTo>
                  <a:pt x="914" y="24409"/>
                </a:moveTo>
                <a:lnTo>
                  <a:pt x="685" y="24511"/>
                </a:lnTo>
                <a:lnTo>
                  <a:pt x="0" y="24688"/>
                </a:lnTo>
                <a:lnTo>
                  <a:pt x="647" y="25260"/>
                </a:lnTo>
                <a:lnTo>
                  <a:pt x="850" y="24612"/>
                </a:lnTo>
                <a:lnTo>
                  <a:pt x="914" y="24409"/>
                </a:lnTo>
                <a:close/>
              </a:path>
              <a:path w="107315" h="50165">
                <a:moveTo>
                  <a:pt x="3073" y="24231"/>
                </a:moveTo>
                <a:lnTo>
                  <a:pt x="2222" y="25831"/>
                </a:lnTo>
                <a:lnTo>
                  <a:pt x="2120" y="26149"/>
                </a:lnTo>
                <a:lnTo>
                  <a:pt x="2717" y="25387"/>
                </a:lnTo>
                <a:lnTo>
                  <a:pt x="3073" y="24231"/>
                </a:lnTo>
                <a:close/>
              </a:path>
              <a:path w="107315" h="50165">
                <a:moveTo>
                  <a:pt x="3200" y="25158"/>
                </a:moveTo>
                <a:lnTo>
                  <a:pt x="2730" y="25704"/>
                </a:lnTo>
                <a:lnTo>
                  <a:pt x="2628" y="26009"/>
                </a:lnTo>
                <a:lnTo>
                  <a:pt x="2514" y="26390"/>
                </a:lnTo>
                <a:lnTo>
                  <a:pt x="2971" y="25844"/>
                </a:lnTo>
                <a:lnTo>
                  <a:pt x="3073" y="25539"/>
                </a:lnTo>
                <a:lnTo>
                  <a:pt x="3200" y="25158"/>
                </a:lnTo>
                <a:close/>
              </a:path>
              <a:path w="107315" h="50165">
                <a:moveTo>
                  <a:pt x="7137" y="29019"/>
                </a:moveTo>
                <a:lnTo>
                  <a:pt x="6832" y="29425"/>
                </a:lnTo>
                <a:lnTo>
                  <a:pt x="6743" y="29692"/>
                </a:lnTo>
                <a:lnTo>
                  <a:pt x="6692" y="29857"/>
                </a:lnTo>
                <a:lnTo>
                  <a:pt x="6997" y="29464"/>
                </a:lnTo>
                <a:lnTo>
                  <a:pt x="7086" y="29184"/>
                </a:lnTo>
                <a:lnTo>
                  <a:pt x="7137" y="29019"/>
                </a:lnTo>
                <a:close/>
              </a:path>
              <a:path w="107315" h="50165">
                <a:moveTo>
                  <a:pt x="7505" y="18923"/>
                </a:moveTo>
                <a:close/>
              </a:path>
              <a:path w="107315" h="50165">
                <a:moveTo>
                  <a:pt x="8128" y="29400"/>
                </a:moveTo>
                <a:lnTo>
                  <a:pt x="7899" y="29502"/>
                </a:lnTo>
                <a:lnTo>
                  <a:pt x="7213" y="29692"/>
                </a:lnTo>
                <a:lnTo>
                  <a:pt x="7785" y="28816"/>
                </a:lnTo>
                <a:lnTo>
                  <a:pt x="8013" y="28092"/>
                </a:lnTo>
                <a:lnTo>
                  <a:pt x="6908" y="29768"/>
                </a:lnTo>
                <a:lnTo>
                  <a:pt x="6667" y="30543"/>
                </a:lnTo>
                <a:lnTo>
                  <a:pt x="7213" y="29705"/>
                </a:lnTo>
                <a:lnTo>
                  <a:pt x="7861" y="30251"/>
                </a:lnTo>
                <a:lnTo>
                  <a:pt x="8064" y="29603"/>
                </a:lnTo>
                <a:lnTo>
                  <a:pt x="8128" y="29400"/>
                </a:lnTo>
                <a:close/>
              </a:path>
              <a:path w="107315" h="50165">
                <a:moveTo>
                  <a:pt x="8636" y="20243"/>
                </a:moveTo>
                <a:lnTo>
                  <a:pt x="8077" y="20116"/>
                </a:lnTo>
                <a:lnTo>
                  <a:pt x="7962" y="20447"/>
                </a:lnTo>
                <a:lnTo>
                  <a:pt x="8636" y="20243"/>
                </a:lnTo>
                <a:close/>
              </a:path>
              <a:path w="107315" h="50165">
                <a:moveTo>
                  <a:pt x="8699" y="29438"/>
                </a:moveTo>
                <a:lnTo>
                  <a:pt x="8242" y="29984"/>
                </a:lnTo>
                <a:lnTo>
                  <a:pt x="8140" y="30289"/>
                </a:lnTo>
                <a:lnTo>
                  <a:pt x="8026" y="30670"/>
                </a:lnTo>
                <a:lnTo>
                  <a:pt x="8483" y="30124"/>
                </a:lnTo>
                <a:lnTo>
                  <a:pt x="8585" y="29819"/>
                </a:lnTo>
                <a:lnTo>
                  <a:pt x="8699" y="29438"/>
                </a:lnTo>
                <a:close/>
              </a:path>
              <a:path w="107315" h="50165">
                <a:moveTo>
                  <a:pt x="13525" y="21729"/>
                </a:moveTo>
                <a:lnTo>
                  <a:pt x="13144" y="22225"/>
                </a:lnTo>
                <a:lnTo>
                  <a:pt x="13042" y="22517"/>
                </a:lnTo>
                <a:lnTo>
                  <a:pt x="12954" y="22809"/>
                </a:lnTo>
                <a:lnTo>
                  <a:pt x="13347" y="22313"/>
                </a:lnTo>
                <a:lnTo>
                  <a:pt x="13436" y="22021"/>
                </a:lnTo>
                <a:lnTo>
                  <a:pt x="13525" y="21729"/>
                </a:lnTo>
                <a:close/>
              </a:path>
              <a:path w="107315" h="50165">
                <a:moveTo>
                  <a:pt x="14795" y="13462"/>
                </a:moveTo>
                <a:lnTo>
                  <a:pt x="14592" y="13716"/>
                </a:lnTo>
                <a:lnTo>
                  <a:pt x="14795" y="13462"/>
                </a:lnTo>
                <a:close/>
              </a:path>
              <a:path w="107315" h="50165">
                <a:moveTo>
                  <a:pt x="14795" y="10934"/>
                </a:moveTo>
                <a:lnTo>
                  <a:pt x="14643" y="11176"/>
                </a:lnTo>
                <a:lnTo>
                  <a:pt x="14566" y="11557"/>
                </a:lnTo>
                <a:lnTo>
                  <a:pt x="14795" y="10934"/>
                </a:lnTo>
                <a:close/>
              </a:path>
              <a:path w="107315" h="50165">
                <a:moveTo>
                  <a:pt x="15506" y="13462"/>
                </a:moveTo>
                <a:close/>
              </a:path>
              <a:path w="107315" h="50165">
                <a:moveTo>
                  <a:pt x="15875" y="15163"/>
                </a:moveTo>
                <a:lnTo>
                  <a:pt x="15697" y="15113"/>
                </a:lnTo>
                <a:lnTo>
                  <a:pt x="15786" y="15278"/>
                </a:lnTo>
                <a:close/>
              </a:path>
              <a:path w="107315" h="50165">
                <a:moveTo>
                  <a:pt x="16776" y="4876"/>
                </a:moveTo>
                <a:lnTo>
                  <a:pt x="16675" y="4699"/>
                </a:lnTo>
                <a:lnTo>
                  <a:pt x="16776" y="4876"/>
                </a:lnTo>
                <a:close/>
              </a:path>
              <a:path w="107315" h="50165">
                <a:moveTo>
                  <a:pt x="16802" y="13462"/>
                </a:moveTo>
                <a:lnTo>
                  <a:pt x="16687" y="13589"/>
                </a:lnTo>
                <a:lnTo>
                  <a:pt x="16802" y="13462"/>
                </a:lnTo>
                <a:close/>
              </a:path>
              <a:path w="107315" h="50165">
                <a:moveTo>
                  <a:pt x="16878" y="13284"/>
                </a:moveTo>
                <a:lnTo>
                  <a:pt x="15671" y="12992"/>
                </a:lnTo>
                <a:lnTo>
                  <a:pt x="15506" y="13462"/>
                </a:lnTo>
                <a:lnTo>
                  <a:pt x="16776" y="13462"/>
                </a:lnTo>
                <a:lnTo>
                  <a:pt x="16878" y="13284"/>
                </a:lnTo>
                <a:close/>
              </a:path>
              <a:path w="107315" h="50165">
                <a:moveTo>
                  <a:pt x="16954" y="15455"/>
                </a:moveTo>
                <a:lnTo>
                  <a:pt x="16560" y="15341"/>
                </a:lnTo>
                <a:lnTo>
                  <a:pt x="16319" y="16129"/>
                </a:lnTo>
                <a:lnTo>
                  <a:pt x="16954" y="15455"/>
                </a:lnTo>
                <a:close/>
              </a:path>
              <a:path w="107315" h="50165">
                <a:moveTo>
                  <a:pt x="17856" y="24015"/>
                </a:moveTo>
                <a:lnTo>
                  <a:pt x="17284" y="24155"/>
                </a:lnTo>
                <a:lnTo>
                  <a:pt x="16548" y="26492"/>
                </a:lnTo>
                <a:lnTo>
                  <a:pt x="17399" y="25057"/>
                </a:lnTo>
                <a:lnTo>
                  <a:pt x="17856" y="24015"/>
                </a:lnTo>
                <a:close/>
              </a:path>
              <a:path w="107315" h="50165">
                <a:moveTo>
                  <a:pt x="18313" y="24396"/>
                </a:moveTo>
                <a:lnTo>
                  <a:pt x="17932" y="24892"/>
                </a:lnTo>
                <a:lnTo>
                  <a:pt x="17830" y="25184"/>
                </a:lnTo>
                <a:lnTo>
                  <a:pt x="17741" y="25476"/>
                </a:lnTo>
                <a:lnTo>
                  <a:pt x="18135" y="24980"/>
                </a:lnTo>
                <a:lnTo>
                  <a:pt x="18224" y="24688"/>
                </a:lnTo>
                <a:lnTo>
                  <a:pt x="18313" y="24396"/>
                </a:lnTo>
                <a:close/>
              </a:path>
              <a:path w="107315" h="50165">
                <a:moveTo>
                  <a:pt x="18364" y="16852"/>
                </a:moveTo>
                <a:lnTo>
                  <a:pt x="18224" y="16433"/>
                </a:lnTo>
                <a:lnTo>
                  <a:pt x="18046" y="16637"/>
                </a:lnTo>
                <a:lnTo>
                  <a:pt x="18364" y="16852"/>
                </a:lnTo>
                <a:close/>
              </a:path>
              <a:path w="107315" h="50165">
                <a:moveTo>
                  <a:pt x="18808" y="13373"/>
                </a:moveTo>
                <a:lnTo>
                  <a:pt x="18288" y="13423"/>
                </a:lnTo>
                <a:lnTo>
                  <a:pt x="18364" y="13982"/>
                </a:lnTo>
                <a:lnTo>
                  <a:pt x="18745" y="13589"/>
                </a:lnTo>
                <a:lnTo>
                  <a:pt x="18808" y="13373"/>
                </a:lnTo>
                <a:close/>
              </a:path>
              <a:path w="107315" h="50165">
                <a:moveTo>
                  <a:pt x="18935" y="23698"/>
                </a:moveTo>
                <a:lnTo>
                  <a:pt x="18084" y="25285"/>
                </a:lnTo>
                <a:lnTo>
                  <a:pt x="17983" y="25603"/>
                </a:lnTo>
                <a:lnTo>
                  <a:pt x="18580" y="24841"/>
                </a:lnTo>
                <a:lnTo>
                  <a:pt x="18935" y="23698"/>
                </a:lnTo>
                <a:close/>
              </a:path>
              <a:path w="107315" h="50165">
                <a:moveTo>
                  <a:pt x="19392" y="16764"/>
                </a:moveTo>
                <a:lnTo>
                  <a:pt x="19100" y="16891"/>
                </a:lnTo>
                <a:lnTo>
                  <a:pt x="19329" y="16814"/>
                </a:lnTo>
                <a:close/>
              </a:path>
              <a:path w="107315" h="50165">
                <a:moveTo>
                  <a:pt x="19939" y="16332"/>
                </a:moveTo>
                <a:lnTo>
                  <a:pt x="19735" y="16256"/>
                </a:lnTo>
                <a:lnTo>
                  <a:pt x="19837" y="16637"/>
                </a:lnTo>
                <a:lnTo>
                  <a:pt x="19939" y="16332"/>
                </a:lnTo>
                <a:close/>
              </a:path>
              <a:path w="107315" h="50165">
                <a:moveTo>
                  <a:pt x="20027" y="24892"/>
                </a:moveTo>
                <a:lnTo>
                  <a:pt x="19278" y="25133"/>
                </a:lnTo>
                <a:lnTo>
                  <a:pt x="18681" y="25095"/>
                </a:lnTo>
                <a:lnTo>
                  <a:pt x="18745" y="24904"/>
                </a:lnTo>
                <a:lnTo>
                  <a:pt x="18796" y="24752"/>
                </a:lnTo>
                <a:lnTo>
                  <a:pt x="18529" y="25095"/>
                </a:lnTo>
                <a:lnTo>
                  <a:pt x="18402" y="25425"/>
                </a:lnTo>
                <a:lnTo>
                  <a:pt x="18351" y="25577"/>
                </a:lnTo>
                <a:lnTo>
                  <a:pt x="18567" y="25298"/>
                </a:lnTo>
                <a:lnTo>
                  <a:pt x="19507" y="26581"/>
                </a:lnTo>
                <a:lnTo>
                  <a:pt x="19875" y="25387"/>
                </a:lnTo>
                <a:lnTo>
                  <a:pt x="20027" y="24892"/>
                </a:lnTo>
                <a:close/>
              </a:path>
              <a:path w="107315" h="50165">
                <a:moveTo>
                  <a:pt x="20066" y="13843"/>
                </a:moveTo>
                <a:lnTo>
                  <a:pt x="19456" y="13436"/>
                </a:lnTo>
                <a:lnTo>
                  <a:pt x="18986" y="13589"/>
                </a:lnTo>
                <a:lnTo>
                  <a:pt x="19850" y="13893"/>
                </a:lnTo>
                <a:lnTo>
                  <a:pt x="20066" y="13843"/>
                </a:lnTo>
                <a:close/>
              </a:path>
              <a:path w="107315" h="50165">
                <a:moveTo>
                  <a:pt x="20472" y="24790"/>
                </a:moveTo>
                <a:lnTo>
                  <a:pt x="20167" y="25196"/>
                </a:lnTo>
                <a:lnTo>
                  <a:pt x="20078" y="25463"/>
                </a:lnTo>
                <a:lnTo>
                  <a:pt x="20027" y="25628"/>
                </a:lnTo>
                <a:lnTo>
                  <a:pt x="20332" y="25234"/>
                </a:lnTo>
                <a:lnTo>
                  <a:pt x="20421" y="24955"/>
                </a:lnTo>
                <a:lnTo>
                  <a:pt x="20472" y="24790"/>
                </a:lnTo>
                <a:close/>
              </a:path>
              <a:path w="107315" h="50165">
                <a:moveTo>
                  <a:pt x="20828" y="24790"/>
                </a:moveTo>
                <a:lnTo>
                  <a:pt x="20447" y="25285"/>
                </a:lnTo>
                <a:lnTo>
                  <a:pt x="20345" y="25577"/>
                </a:lnTo>
                <a:lnTo>
                  <a:pt x="20256" y="25869"/>
                </a:lnTo>
                <a:lnTo>
                  <a:pt x="20650" y="25374"/>
                </a:lnTo>
                <a:lnTo>
                  <a:pt x="20739" y="25082"/>
                </a:lnTo>
                <a:lnTo>
                  <a:pt x="20828" y="24790"/>
                </a:lnTo>
                <a:close/>
              </a:path>
              <a:path w="107315" h="50165">
                <a:moveTo>
                  <a:pt x="21259" y="20116"/>
                </a:moveTo>
                <a:lnTo>
                  <a:pt x="21158" y="20320"/>
                </a:lnTo>
                <a:lnTo>
                  <a:pt x="21259" y="20116"/>
                </a:lnTo>
                <a:close/>
              </a:path>
              <a:path w="107315" h="50165">
                <a:moveTo>
                  <a:pt x="21386" y="19761"/>
                </a:moveTo>
                <a:lnTo>
                  <a:pt x="21107" y="19812"/>
                </a:lnTo>
                <a:lnTo>
                  <a:pt x="21297" y="20002"/>
                </a:lnTo>
                <a:lnTo>
                  <a:pt x="21386" y="19761"/>
                </a:lnTo>
                <a:close/>
              </a:path>
              <a:path w="107315" h="50165">
                <a:moveTo>
                  <a:pt x="22009" y="25908"/>
                </a:moveTo>
                <a:lnTo>
                  <a:pt x="21615" y="26098"/>
                </a:lnTo>
                <a:lnTo>
                  <a:pt x="20878" y="25996"/>
                </a:lnTo>
                <a:lnTo>
                  <a:pt x="20967" y="25844"/>
                </a:lnTo>
                <a:lnTo>
                  <a:pt x="21221" y="24358"/>
                </a:lnTo>
                <a:lnTo>
                  <a:pt x="20548" y="25946"/>
                </a:lnTo>
                <a:lnTo>
                  <a:pt x="20383" y="25908"/>
                </a:lnTo>
                <a:lnTo>
                  <a:pt x="20447" y="26174"/>
                </a:lnTo>
                <a:lnTo>
                  <a:pt x="19812" y="27673"/>
                </a:lnTo>
                <a:lnTo>
                  <a:pt x="20535" y="26517"/>
                </a:lnTo>
                <a:lnTo>
                  <a:pt x="20929" y="27978"/>
                </a:lnTo>
                <a:lnTo>
                  <a:pt x="21844" y="26212"/>
                </a:lnTo>
                <a:lnTo>
                  <a:pt x="22009" y="25908"/>
                </a:lnTo>
                <a:close/>
              </a:path>
              <a:path w="107315" h="50165">
                <a:moveTo>
                  <a:pt x="24142" y="16764"/>
                </a:moveTo>
                <a:lnTo>
                  <a:pt x="23837" y="16637"/>
                </a:lnTo>
                <a:lnTo>
                  <a:pt x="22301" y="16637"/>
                </a:lnTo>
                <a:lnTo>
                  <a:pt x="20142" y="15748"/>
                </a:lnTo>
                <a:lnTo>
                  <a:pt x="19837" y="15621"/>
                </a:lnTo>
                <a:lnTo>
                  <a:pt x="19735" y="15494"/>
                </a:lnTo>
                <a:lnTo>
                  <a:pt x="19418" y="15113"/>
                </a:lnTo>
                <a:lnTo>
                  <a:pt x="19024" y="14986"/>
                </a:lnTo>
                <a:lnTo>
                  <a:pt x="18554" y="15494"/>
                </a:lnTo>
                <a:lnTo>
                  <a:pt x="18770" y="14859"/>
                </a:lnTo>
                <a:lnTo>
                  <a:pt x="18872" y="14732"/>
                </a:lnTo>
                <a:lnTo>
                  <a:pt x="19240" y="14224"/>
                </a:lnTo>
                <a:lnTo>
                  <a:pt x="19050" y="14909"/>
                </a:lnTo>
                <a:lnTo>
                  <a:pt x="19164" y="14605"/>
                </a:lnTo>
                <a:lnTo>
                  <a:pt x="19215" y="14859"/>
                </a:lnTo>
                <a:lnTo>
                  <a:pt x="19418" y="15113"/>
                </a:lnTo>
                <a:lnTo>
                  <a:pt x="20637" y="15494"/>
                </a:lnTo>
                <a:lnTo>
                  <a:pt x="21018" y="14605"/>
                </a:lnTo>
                <a:lnTo>
                  <a:pt x="21132" y="14351"/>
                </a:lnTo>
                <a:lnTo>
                  <a:pt x="20777" y="14224"/>
                </a:lnTo>
                <a:lnTo>
                  <a:pt x="19850" y="13893"/>
                </a:lnTo>
                <a:lnTo>
                  <a:pt x="18961" y="14097"/>
                </a:lnTo>
                <a:lnTo>
                  <a:pt x="18846" y="14351"/>
                </a:lnTo>
                <a:lnTo>
                  <a:pt x="18923" y="14097"/>
                </a:lnTo>
                <a:lnTo>
                  <a:pt x="18542" y="14185"/>
                </a:lnTo>
                <a:lnTo>
                  <a:pt x="18402" y="14224"/>
                </a:lnTo>
                <a:lnTo>
                  <a:pt x="18364" y="13982"/>
                </a:lnTo>
                <a:lnTo>
                  <a:pt x="17208" y="15189"/>
                </a:lnTo>
                <a:lnTo>
                  <a:pt x="17081" y="15494"/>
                </a:lnTo>
                <a:lnTo>
                  <a:pt x="18008" y="15748"/>
                </a:lnTo>
                <a:lnTo>
                  <a:pt x="18224" y="16433"/>
                </a:lnTo>
                <a:lnTo>
                  <a:pt x="18859" y="15748"/>
                </a:lnTo>
                <a:lnTo>
                  <a:pt x="20027" y="16002"/>
                </a:lnTo>
                <a:lnTo>
                  <a:pt x="19939" y="16332"/>
                </a:lnTo>
                <a:lnTo>
                  <a:pt x="21463" y="16891"/>
                </a:lnTo>
                <a:lnTo>
                  <a:pt x="22313" y="17653"/>
                </a:lnTo>
                <a:lnTo>
                  <a:pt x="23266" y="17653"/>
                </a:lnTo>
                <a:lnTo>
                  <a:pt x="24130" y="16852"/>
                </a:lnTo>
                <a:close/>
              </a:path>
              <a:path w="107315" h="50165">
                <a:moveTo>
                  <a:pt x="24206" y="18008"/>
                </a:moveTo>
                <a:lnTo>
                  <a:pt x="24003" y="18402"/>
                </a:lnTo>
                <a:lnTo>
                  <a:pt x="23901" y="18923"/>
                </a:lnTo>
                <a:lnTo>
                  <a:pt x="24206" y="18008"/>
                </a:lnTo>
                <a:close/>
              </a:path>
              <a:path w="107315" h="50165">
                <a:moveTo>
                  <a:pt x="24714" y="16992"/>
                </a:moveTo>
                <a:lnTo>
                  <a:pt x="24561" y="16929"/>
                </a:lnTo>
                <a:lnTo>
                  <a:pt x="24206" y="18008"/>
                </a:lnTo>
                <a:lnTo>
                  <a:pt x="24714" y="16992"/>
                </a:lnTo>
                <a:close/>
              </a:path>
              <a:path w="107315" h="50165">
                <a:moveTo>
                  <a:pt x="24777" y="16256"/>
                </a:moveTo>
                <a:lnTo>
                  <a:pt x="24371" y="16637"/>
                </a:lnTo>
                <a:lnTo>
                  <a:pt x="24269" y="16814"/>
                </a:lnTo>
                <a:lnTo>
                  <a:pt x="24561" y="16929"/>
                </a:lnTo>
                <a:lnTo>
                  <a:pt x="24777" y="16256"/>
                </a:lnTo>
                <a:close/>
              </a:path>
              <a:path w="107315" h="50165">
                <a:moveTo>
                  <a:pt x="25552" y="17348"/>
                </a:moveTo>
                <a:lnTo>
                  <a:pt x="25095" y="16256"/>
                </a:lnTo>
                <a:lnTo>
                  <a:pt x="24841" y="16764"/>
                </a:lnTo>
                <a:lnTo>
                  <a:pt x="24752" y="17018"/>
                </a:lnTo>
                <a:lnTo>
                  <a:pt x="25552" y="17348"/>
                </a:lnTo>
                <a:close/>
              </a:path>
              <a:path w="107315" h="50165">
                <a:moveTo>
                  <a:pt x="26416" y="21691"/>
                </a:moveTo>
                <a:lnTo>
                  <a:pt x="26200" y="21259"/>
                </a:lnTo>
                <a:lnTo>
                  <a:pt x="26187" y="21590"/>
                </a:lnTo>
                <a:lnTo>
                  <a:pt x="26416" y="21691"/>
                </a:lnTo>
                <a:close/>
              </a:path>
              <a:path w="107315" h="50165">
                <a:moveTo>
                  <a:pt x="26606" y="26225"/>
                </a:moveTo>
                <a:lnTo>
                  <a:pt x="26149" y="26327"/>
                </a:lnTo>
                <a:lnTo>
                  <a:pt x="25857" y="27228"/>
                </a:lnTo>
                <a:lnTo>
                  <a:pt x="25476" y="28460"/>
                </a:lnTo>
                <a:lnTo>
                  <a:pt x="26250" y="27012"/>
                </a:lnTo>
                <a:lnTo>
                  <a:pt x="26352" y="26784"/>
                </a:lnTo>
                <a:lnTo>
                  <a:pt x="26606" y="26225"/>
                </a:lnTo>
                <a:close/>
              </a:path>
              <a:path w="107315" h="50165">
                <a:moveTo>
                  <a:pt x="26974" y="26860"/>
                </a:moveTo>
                <a:lnTo>
                  <a:pt x="26670" y="27266"/>
                </a:lnTo>
                <a:lnTo>
                  <a:pt x="26581" y="27533"/>
                </a:lnTo>
                <a:lnTo>
                  <a:pt x="26530" y="27698"/>
                </a:lnTo>
                <a:lnTo>
                  <a:pt x="26835" y="27292"/>
                </a:lnTo>
                <a:lnTo>
                  <a:pt x="26924" y="27025"/>
                </a:lnTo>
                <a:lnTo>
                  <a:pt x="26974" y="26860"/>
                </a:lnTo>
                <a:close/>
              </a:path>
              <a:path w="107315" h="50165">
                <a:moveTo>
                  <a:pt x="28054" y="20370"/>
                </a:moveTo>
                <a:lnTo>
                  <a:pt x="27838" y="20396"/>
                </a:lnTo>
                <a:lnTo>
                  <a:pt x="28054" y="20370"/>
                </a:lnTo>
                <a:close/>
              </a:path>
              <a:path w="107315" h="50165">
                <a:moveTo>
                  <a:pt x="28397" y="13462"/>
                </a:moveTo>
                <a:lnTo>
                  <a:pt x="28041" y="13614"/>
                </a:lnTo>
                <a:lnTo>
                  <a:pt x="28333" y="13639"/>
                </a:lnTo>
                <a:lnTo>
                  <a:pt x="28397" y="13462"/>
                </a:lnTo>
                <a:close/>
              </a:path>
              <a:path w="107315" h="50165">
                <a:moveTo>
                  <a:pt x="28740" y="18288"/>
                </a:moveTo>
                <a:lnTo>
                  <a:pt x="28600" y="17907"/>
                </a:lnTo>
                <a:lnTo>
                  <a:pt x="28232" y="16891"/>
                </a:lnTo>
                <a:lnTo>
                  <a:pt x="26898" y="17907"/>
                </a:lnTo>
                <a:lnTo>
                  <a:pt x="25552" y="17348"/>
                </a:lnTo>
                <a:lnTo>
                  <a:pt x="25895" y="18161"/>
                </a:lnTo>
                <a:lnTo>
                  <a:pt x="26644" y="18402"/>
                </a:lnTo>
                <a:lnTo>
                  <a:pt x="26924" y="18669"/>
                </a:lnTo>
                <a:lnTo>
                  <a:pt x="27686" y="18669"/>
                </a:lnTo>
                <a:lnTo>
                  <a:pt x="28740" y="18288"/>
                </a:lnTo>
                <a:close/>
              </a:path>
              <a:path w="107315" h="50165">
                <a:moveTo>
                  <a:pt x="29057" y="14465"/>
                </a:moveTo>
                <a:lnTo>
                  <a:pt x="28854" y="14605"/>
                </a:lnTo>
                <a:lnTo>
                  <a:pt x="28994" y="14643"/>
                </a:lnTo>
                <a:lnTo>
                  <a:pt x="29057" y="14465"/>
                </a:lnTo>
                <a:close/>
              </a:path>
              <a:path w="107315" h="50165">
                <a:moveTo>
                  <a:pt x="29121" y="10960"/>
                </a:moveTo>
                <a:lnTo>
                  <a:pt x="26009" y="9017"/>
                </a:lnTo>
                <a:lnTo>
                  <a:pt x="25806" y="8890"/>
                </a:lnTo>
                <a:lnTo>
                  <a:pt x="20548" y="9017"/>
                </a:lnTo>
                <a:lnTo>
                  <a:pt x="16776" y="4876"/>
                </a:lnTo>
                <a:lnTo>
                  <a:pt x="19316" y="9271"/>
                </a:lnTo>
                <a:lnTo>
                  <a:pt x="26301" y="10287"/>
                </a:lnTo>
                <a:lnTo>
                  <a:pt x="28714" y="10795"/>
                </a:lnTo>
                <a:lnTo>
                  <a:pt x="29121" y="10960"/>
                </a:lnTo>
                <a:close/>
              </a:path>
              <a:path w="107315" h="50165">
                <a:moveTo>
                  <a:pt x="30175" y="20751"/>
                </a:moveTo>
                <a:lnTo>
                  <a:pt x="29324" y="20243"/>
                </a:lnTo>
                <a:lnTo>
                  <a:pt x="29298" y="19431"/>
                </a:lnTo>
                <a:lnTo>
                  <a:pt x="29121" y="19558"/>
                </a:lnTo>
                <a:lnTo>
                  <a:pt x="28892" y="19558"/>
                </a:lnTo>
                <a:lnTo>
                  <a:pt x="28460" y="20320"/>
                </a:lnTo>
                <a:lnTo>
                  <a:pt x="28054" y="20370"/>
                </a:lnTo>
                <a:lnTo>
                  <a:pt x="28689" y="20955"/>
                </a:lnTo>
                <a:lnTo>
                  <a:pt x="30175" y="20751"/>
                </a:lnTo>
                <a:close/>
              </a:path>
              <a:path w="107315" h="50165">
                <a:moveTo>
                  <a:pt x="30353" y="11557"/>
                </a:moveTo>
                <a:lnTo>
                  <a:pt x="29121" y="10960"/>
                </a:lnTo>
                <a:lnTo>
                  <a:pt x="30264" y="11684"/>
                </a:lnTo>
                <a:lnTo>
                  <a:pt x="30353" y="11557"/>
                </a:lnTo>
                <a:close/>
              </a:path>
              <a:path w="107315" h="50165">
                <a:moveTo>
                  <a:pt x="30505" y="24079"/>
                </a:moveTo>
                <a:lnTo>
                  <a:pt x="30327" y="24041"/>
                </a:lnTo>
                <a:lnTo>
                  <a:pt x="30327" y="24320"/>
                </a:lnTo>
                <a:lnTo>
                  <a:pt x="30505" y="24079"/>
                </a:lnTo>
                <a:close/>
              </a:path>
              <a:path w="107315" h="50165">
                <a:moveTo>
                  <a:pt x="30708" y="21717"/>
                </a:moveTo>
                <a:lnTo>
                  <a:pt x="30530" y="21932"/>
                </a:lnTo>
                <a:lnTo>
                  <a:pt x="30708" y="21717"/>
                </a:lnTo>
                <a:close/>
              </a:path>
              <a:path w="107315" h="50165">
                <a:moveTo>
                  <a:pt x="31051" y="21056"/>
                </a:moveTo>
                <a:lnTo>
                  <a:pt x="30556" y="20701"/>
                </a:lnTo>
                <a:lnTo>
                  <a:pt x="30175" y="20751"/>
                </a:lnTo>
                <a:lnTo>
                  <a:pt x="30721" y="21082"/>
                </a:lnTo>
                <a:lnTo>
                  <a:pt x="31051" y="21056"/>
                </a:lnTo>
                <a:close/>
              </a:path>
              <a:path w="107315" h="50165">
                <a:moveTo>
                  <a:pt x="32105" y="23888"/>
                </a:moveTo>
                <a:lnTo>
                  <a:pt x="31864" y="23990"/>
                </a:lnTo>
                <a:lnTo>
                  <a:pt x="31775" y="24257"/>
                </a:lnTo>
                <a:lnTo>
                  <a:pt x="32105" y="23888"/>
                </a:lnTo>
                <a:close/>
              </a:path>
              <a:path w="107315" h="50165">
                <a:moveTo>
                  <a:pt x="32143" y="13970"/>
                </a:moveTo>
                <a:lnTo>
                  <a:pt x="32131" y="13843"/>
                </a:lnTo>
                <a:lnTo>
                  <a:pt x="32131" y="13589"/>
                </a:lnTo>
                <a:lnTo>
                  <a:pt x="31521" y="13843"/>
                </a:lnTo>
                <a:lnTo>
                  <a:pt x="28333" y="13639"/>
                </a:lnTo>
                <a:lnTo>
                  <a:pt x="28028" y="14605"/>
                </a:lnTo>
                <a:lnTo>
                  <a:pt x="27279" y="14147"/>
                </a:lnTo>
                <a:lnTo>
                  <a:pt x="27203" y="14465"/>
                </a:lnTo>
                <a:lnTo>
                  <a:pt x="26809" y="14986"/>
                </a:lnTo>
                <a:lnTo>
                  <a:pt x="27000" y="14351"/>
                </a:lnTo>
                <a:lnTo>
                  <a:pt x="27101" y="14224"/>
                </a:lnTo>
                <a:lnTo>
                  <a:pt x="27393" y="13843"/>
                </a:lnTo>
                <a:lnTo>
                  <a:pt x="27317" y="14020"/>
                </a:lnTo>
                <a:lnTo>
                  <a:pt x="27622" y="13843"/>
                </a:lnTo>
                <a:lnTo>
                  <a:pt x="27838" y="13716"/>
                </a:lnTo>
                <a:lnTo>
                  <a:pt x="28041" y="13614"/>
                </a:lnTo>
                <a:lnTo>
                  <a:pt x="27571" y="13589"/>
                </a:lnTo>
                <a:lnTo>
                  <a:pt x="26809" y="12827"/>
                </a:lnTo>
                <a:lnTo>
                  <a:pt x="26682" y="12700"/>
                </a:lnTo>
                <a:lnTo>
                  <a:pt x="26314" y="12319"/>
                </a:lnTo>
                <a:lnTo>
                  <a:pt x="26174" y="12179"/>
                </a:lnTo>
                <a:lnTo>
                  <a:pt x="26174" y="13462"/>
                </a:lnTo>
                <a:lnTo>
                  <a:pt x="26111" y="13589"/>
                </a:lnTo>
                <a:lnTo>
                  <a:pt x="25908" y="14224"/>
                </a:lnTo>
                <a:lnTo>
                  <a:pt x="25590" y="13970"/>
                </a:lnTo>
                <a:lnTo>
                  <a:pt x="25260" y="13716"/>
                </a:lnTo>
                <a:lnTo>
                  <a:pt x="25933" y="13589"/>
                </a:lnTo>
                <a:lnTo>
                  <a:pt x="26174" y="13462"/>
                </a:lnTo>
                <a:lnTo>
                  <a:pt x="26174" y="12179"/>
                </a:lnTo>
                <a:lnTo>
                  <a:pt x="25552" y="11557"/>
                </a:lnTo>
                <a:lnTo>
                  <a:pt x="25146" y="11150"/>
                </a:lnTo>
                <a:lnTo>
                  <a:pt x="25146" y="12992"/>
                </a:lnTo>
                <a:lnTo>
                  <a:pt x="24980" y="13462"/>
                </a:lnTo>
                <a:lnTo>
                  <a:pt x="24587" y="13970"/>
                </a:lnTo>
                <a:lnTo>
                  <a:pt x="24803" y="13423"/>
                </a:lnTo>
                <a:lnTo>
                  <a:pt x="25146" y="12992"/>
                </a:lnTo>
                <a:lnTo>
                  <a:pt x="25146" y="11150"/>
                </a:lnTo>
                <a:lnTo>
                  <a:pt x="24917" y="10922"/>
                </a:lnTo>
                <a:lnTo>
                  <a:pt x="24536" y="10541"/>
                </a:lnTo>
                <a:lnTo>
                  <a:pt x="17462" y="10922"/>
                </a:lnTo>
                <a:lnTo>
                  <a:pt x="17259" y="10414"/>
                </a:lnTo>
                <a:lnTo>
                  <a:pt x="16611" y="8763"/>
                </a:lnTo>
                <a:lnTo>
                  <a:pt x="16103" y="7493"/>
                </a:lnTo>
                <a:lnTo>
                  <a:pt x="14516" y="6832"/>
                </a:lnTo>
                <a:lnTo>
                  <a:pt x="14516" y="8763"/>
                </a:lnTo>
                <a:lnTo>
                  <a:pt x="14147" y="9906"/>
                </a:lnTo>
                <a:lnTo>
                  <a:pt x="13563" y="10668"/>
                </a:lnTo>
                <a:lnTo>
                  <a:pt x="13728" y="10287"/>
                </a:lnTo>
                <a:lnTo>
                  <a:pt x="14249" y="9271"/>
                </a:lnTo>
                <a:lnTo>
                  <a:pt x="14516" y="8763"/>
                </a:lnTo>
                <a:lnTo>
                  <a:pt x="14516" y="6832"/>
                </a:lnTo>
                <a:lnTo>
                  <a:pt x="13474" y="6388"/>
                </a:lnTo>
                <a:lnTo>
                  <a:pt x="13474" y="9271"/>
                </a:lnTo>
                <a:lnTo>
                  <a:pt x="13157" y="10287"/>
                </a:lnTo>
                <a:lnTo>
                  <a:pt x="12255" y="9779"/>
                </a:lnTo>
                <a:lnTo>
                  <a:pt x="12903" y="9398"/>
                </a:lnTo>
                <a:lnTo>
                  <a:pt x="13474" y="9271"/>
                </a:lnTo>
                <a:lnTo>
                  <a:pt x="13474" y="6388"/>
                </a:lnTo>
                <a:lnTo>
                  <a:pt x="12788" y="6096"/>
                </a:lnTo>
                <a:lnTo>
                  <a:pt x="12115" y="5715"/>
                </a:lnTo>
                <a:lnTo>
                  <a:pt x="12115" y="14605"/>
                </a:lnTo>
                <a:lnTo>
                  <a:pt x="11899" y="15240"/>
                </a:lnTo>
                <a:lnTo>
                  <a:pt x="11430" y="15748"/>
                </a:lnTo>
                <a:lnTo>
                  <a:pt x="11645" y="15113"/>
                </a:lnTo>
                <a:lnTo>
                  <a:pt x="12115" y="14605"/>
                </a:lnTo>
                <a:lnTo>
                  <a:pt x="12115" y="5715"/>
                </a:lnTo>
                <a:lnTo>
                  <a:pt x="11633" y="4686"/>
                </a:lnTo>
                <a:lnTo>
                  <a:pt x="11633" y="11938"/>
                </a:lnTo>
                <a:lnTo>
                  <a:pt x="11493" y="12446"/>
                </a:lnTo>
                <a:lnTo>
                  <a:pt x="11201" y="12827"/>
                </a:lnTo>
                <a:lnTo>
                  <a:pt x="11239" y="12700"/>
                </a:lnTo>
                <a:lnTo>
                  <a:pt x="11328" y="12319"/>
                </a:lnTo>
                <a:lnTo>
                  <a:pt x="11633" y="11938"/>
                </a:lnTo>
                <a:lnTo>
                  <a:pt x="11633" y="4686"/>
                </a:lnTo>
                <a:lnTo>
                  <a:pt x="11468" y="4318"/>
                </a:lnTo>
                <a:lnTo>
                  <a:pt x="12522" y="4699"/>
                </a:lnTo>
                <a:lnTo>
                  <a:pt x="16611" y="4699"/>
                </a:lnTo>
                <a:lnTo>
                  <a:pt x="16268" y="4318"/>
                </a:lnTo>
                <a:lnTo>
                  <a:pt x="16040" y="4064"/>
                </a:lnTo>
                <a:lnTo>
                  <a:pt x="15341" y="3302"/>
                </a:lnTo>
                <a:lnTo>
                  <a:pt x="12992" y="4064"/>
                </a:lnTo>
                <a:lnTo>
                  <a:pt x="11518" y="1524"/>
                </a:lnTo>
                <a:lnTo>
                  <a:pt x="11671" y="0"/>
                </a:lnTo>
                <a:lnTo>
                  <a:pt x="11430" y="279"/>
                </a:lnTo>
                <a:lnTo>
                  <a:pt x="11430" y="11938"/>
                </a:lnTo>
                <a:lnTo>
                  <a:pt x="11290" y="12319"/>
                </a:lnTo>
                <a:lnTo>
                  <a:pt x="10985" y="12700"/>
                </a:lnTo>
                <a:lnTo>
                  <a:pt x="11125" y="12319"/>
                </a:lnTo>
                <a:lnTo>
                  <a:pt x="11430" y="11938"/>
                </a:lnTo>
                <a:lnTo>
                  <a:pt x="11430" y="279"/>
                </a:lnTo>
                <a:lnTo>
                  <a:pt x="11010" y="762"/>
                </a:lnTo>
                <a:lnTo>
                  <a:pt x="8280" y="6858"/>
                </a:lnTo>
                <a:lnTo>
                  <a:pt x="8280" y="18923"/>
                </a:lnTo>
                <a:lnTo>
                  <a:pt x="8115" y="19431"/>
                </a:lnTo>
                <a:lnTo>
                  <a:pt x="8001" y="19685"/>
                </a:lnTo>
                <a:lnTo>
                  <a:pt x="7708" y="20066"/>
                </a:lnTo>
                <a:lnTo>
                  <a:pt x="7785" y="19812"/>
                </a:lnTo>
                <a:lnTo>
                  <a:pt x="7886" y="19431"/>
                </a:lnTo>
                <a:lnTo>
                  <a:pt x="7988" y="19304"/>
                </a:lnTo>
                <a:lnTo>
                  <a:pt x="8280" y="18923"/>
                </a:lnTo>
                <a:lnTo>
                  <a:pt x="8280" y="6858"/>
                </a:lnTo>
                <a:lnTo>
                  <a:pt x="2921" y="18796"/>
                </a:lnTo>
                <a:lnTo>
                  <a:pt x="1790" y="22479"/>
                </a:lnTo>
                <a:lnTo>
                  <a:pt x="4699" y="20066"/>
                </a:lnTo>
                <a:lnTo>
                  <a:pt x="5778" y="19812"/>
                </a:lnTo>
                <a:lnTo>
                  <a:pt x="6604" y="19913"/>
                </a:lnTo>
                <a:lnTo>
                  <a:pt x="7404" y="17780"/>
                </a:lnTo>
                <a:lnTo>
                  <a:pt x="7708" y="18008"/>
                </a:lnTo>
                <a:lnTo>
                  <a:pt x="7835" y="18288"/>
                </a:lnTo>
                <a:lnTo>
                  <a:pt x="7124" y="19812"/>
                </a:lnTo>
                <a:lnTo>
                  <a:pt x="7467" y="18973"/>
                </a:lnTo>
                <a:lnTo>
                  <a:pt x="6819" y="19685"/>
                </a:lnTo>
                <a:lnTo>
                  <a:pt x="6718" y="19939"/>
                </a:lnTo>
                <a:lnTo>
                  <a:pt x="7670" y="20066"/>
                </a:lnTo>
                <a:lnTo>
                  <a:pt x="8077" y="20116"/>
                </a:lnTo>
                <a:lnTo>
                  <a:pt x="8305" y="19431"/>
                </a:lnTo>
                <a:lnTo>
                  <a:pt x="8318" y="19304"/>
                </a:lnTo>
                <a:lnTo>
                  <a:pt x="8966" y="19558"/>
                </a:lnTo>
                <a:lnTo>
                  <a:pt x="9448" y="19812"/>
                </a:lnTo>
                <a:lnTo>
                  <a:pt x="9994" y="19304"/>
                </a:lnTo>
                <a:lnTo>
                  <a:pt x="10134" y="19177"/>
                </a:lnTo>
                <a:lnTo>
                  <a:pt x="10274" y="20751"/>
                </a:lnTo>
                <a:lnTo>
                  <a:pt x="10642" y="20828"/>
                </a:lnTo>
                <a:lnTo>
                  <a:pt x="11277" y="21463"/>
                </a:lnTo>
                <a:lnTo>
                  <a:pt x="11684" y="21463"/>
                </a:lnTo>
                <a:lnTo>
                  <a:pt x="12420" y="21590"/>
                </a:lnTo>
                <a:lnTo>
                  <a:pt x="12547" y="21399"/>
                </a:lnTo>
                <a:lnTo>
                  <a:pt x="12141" y="22707"/>
                </a:lnTo>
                <a:lnTo>
                  <a:pt x="11836" y="22479"/>
                </a:lnTo>
                <a:lnTo>
                  <a:pt x="9271" y="20066"/>
                </a:lnTo>
                <a:lnTo>
                  <a:pt x="8839" y="20193"/>
                </a:lnTo>
                <a:lnTo>
                  <a:pt x="8724" y="20447"/>
                </a:lnTo>
                <a:lnTo>
                  <a:pt x="10033" y="23241"/>
                </a:lnTo>
                <a:lnTo>
                  <a:pt x="12014" y="24079"/>
                </a:lnTo>
                <a:lnTo>
                  <a:pt x="12306" y="24257"/>
                </a:lnTo>
                <a:lnTo>
                  <a:pt x="12636" y="24130"/>
                </a:lnTo>
                <a:lnTo>
                  <a:pt x="13411" y="23469"/>
                </a:lnTo>
                <a:lnTo>
                  <a:pt x="13525" y="24676"/>
                </a:lnTo>
                <a:lnTo>
                  <a:pt x="13716" y="24498"/>
                </a:lnTo>
                <a:lnTo>
                  <a:pt x="14135" y="24282"/>
                </a:lnTo>
                <a:lnTo>
                  <a:pt x="14655" y="24015"/>
                </a:lnTo>
                <a:lnTo>
                  <a:pt x="14478" y="25158"/>
                </a:lnTo>
                <a:lnTo>
                  <a:pt x="14795" y="24269"/>
                </a:lnTo>
                <a:lnTo>
                  <a:pt x="14605" y="25539"/>
                </a:lnTo>
                <a:lnTo>
                  <a:pt x="16548" y="24930"/>
                </a:lnTo>
                <a:lnTo>
                  <a:pt x="16624" y="24739"/>
                </a:lnTo>
                <a:lnTo>
                  <a:pt x="16687" y="24079"/>
                </a:lnTo>
                <a:lnTo>
                  <a:pt x="16484" y="23393"/>
                </a:lnTo>
                <a:lnTo>
                  <a:pt x="15786" y="23444"/>
                </a:lnTo>
                <a:lnTo>
                  <a:pt x="15557" y="23495"/>
                </a:lnTo>
                <a:lnTo>
                  <a:pt x="14922" y="23914"/>
                </a:lnTo>
                <a:lnTo>
                  <a:pt x="15024" y="23647"/>
                </a:lnTo>
                <a:lnTo>
                  <a:pt x="13335" y="22631"/>
                </a:lnTo>
                <a:lnTo>
                  <a:pt x="13385" y="23215"/>
                </a:lnTo>
                <a:lnTo>
                  <a:pt x="12700" y="23114"/>
                </a:lnTo>
                <a:lnTo>
                  <a:pt x="12280" y="22821"/>
                </a:lnTo>
                <a:lnTo>
                  <a:pt x="12915" y="21805"/>
                </a:lnTo>
                <a:lnTo>
                  <a:pt x="12750" y="21120"/>
                </a:lnTo>
                <a:lnTo>
                  <a:pt x="13411" y="20193"/>
                </a:lnTo>
                <a:lnTo>
                  <a:pt x="12915" y="21805"/>
                </a:lnTo>
                <a:lnTo>
                  <a:pt x="13309" y="21717"/>
                </a:lnTo>
                <a:lnTo>
                  <a:pt x="14109" y="21717"/>
                </a:lnTo>
                <a:lnTo>
                  <a:pt x="14859" y="21971"/>
                </a:lnTo>
                <a:lnTo>
                  <a:pt x="17322" y="23114"/>
                </a:lnTo>
                <a:lnTo>
                  <a:pt x="19862" y="23114"/>
                </a:lnTo>
                <a:lnTo>
                  <a:pt x="23393" y="23368"/>
                </a:lnTo>
                <a:lnTo>
                  <a:pt x="23545" y="25400"/>
                </a:lnTo>
                <a:lnTo>
                  <a:pt x="23761" y="25298"/>
                </a:lnTo>
                <a:lnTo>
                  <a:pt x="24828" y="24765"/>
                </a:lnTo>
                <a:lnTo>
                  <a:pt x="25311" y="23876"/>
                </a:lnTo>
                <a:lnTo>
                  <a:pt x="26174" y="23749"/>
                </a:lnTo>
                <a:lnTo>
                  <a:pt x="26733" y="24130"/>
                </a:lnTo>
                <a:lnTo>
                  <a:pt x="28003" y="25361"/>
                </a:lnTo>
                <a:lnTo>
                  <a:pt x="28473" y="23749"/>
                </a:lnTo>
                <a:lnTo>
                  <a:pt x="28181" y="24765"/>
                </a:lnTo>
                <a:lnTo>
                  <a:pt x="29337" y="23368"/>
                </a:lnTo>
                <a:lnTo>
                  <a:pt x="29756" y="22860"/>
                </a:lnTo>
                <a:lnTo>
                  <a:pt x="30530" y="21932"/>
                </a:lnTo>
                <a:lnTo>
                  <a:pt x="29286" y="22860"/>
                </a:lnTo>
                <a:lnTo>
                  <a:pt x="29222" y="22733"/>
                </a:lnTo>
                <a:lnTo>
                  <a:pt x="29006" y="22352"/>
                </a:lnTo>
                <a:lnTo>
                  <a:pt x="28651" y="21717"/>
                </a:lnTo>
                <a:lnTo>
                  <a:pt x="28587" y="21590"/>
                </a:lnTo>
                <a:lnTo>
                  <a:pt x="28371" y="21209"/>
                </a:lnTo>
                <a:lnTo>
                  <a:pt x="27101" y="21463"/>
                </a:lnTo>
                <a:lnTo>
                  <a:pt x="26835" y="21463"/>
                </a:lnTo>
                <a:lnTo>
                  <a:pt x="26822" y="21844"/>
                </a:lnTo>
                <a:lnTo>
                  <a:pt x="26454" y="22987"/>
                </a:lnTo>
                <a:lnTo>
                  <a:pt x="25869" y="23749"/>
                </a:lnTo>
                <a:lnTo>
                  <a:pt x="25971" y="23368"/>
                </a:lnTo>
                <a:lnTo>
                  <a:pt x="26822" y="21844"/>
                </a:lnTo>
                <a:lnTo>
                  <a:pt x="26822" y="21488"/>
                </a:lnTo>
                <a:lnTo>
                  <a:pt x="26670" y="21717"/>
                </a:lnTo>
                <a:lnTo>
                  <a:pt x="26797" y="21463"/>
                </a:lnTo>
                <a:lnTo>
                  <a:pt x="26962" y="21259"/>
                </a:lnTo>
                <a:lnTo>
                  <a:pt x="27063" y="20828"/>
                </a:lnTo>
                <a:lnTo>
                  <a:pt x="27762" y="20447"/>
                </a:lnTo>
                <a:lnTo>
                  <a:pt x="27520" y="20447"/>
                </a:lnTo>
                <a:lnTo>
                  <a:pt x="27343" y="20066"/>
                </a:lnTo>
                <a:lnTo>
                  <a:pt x="27038" y="20701"/>
                </a:lnTo>
                <a:lnTo>
                  <a:pt x="26568" y="21463"/>
                </a:lnTo>
                <a:lnTo>
                  <a:pt x="26454" y="21717"/>
                </a:lnTo>
                <a:lnTo>
                  <a:pt x="25527" y="23114"/>
                </a:lnTo>
                <a:lnTo>
                  <a:pt x="25615" y="22860"/>
                </a:lnTo>
                <a:lnTo>
                  <a:pt x="25806" y="22352"/>
                </a:lnTo>
                <a:lnTo>
                  <a:pt x="26098" y="21551"/>
                </a:lnTo>
                <a:lnTo>
                  <a:pt x="25107" y="21082"/>
                </a:lnTo>
                <a:lnTo>
                  <a:pt x="24574" y="20828"/>
                </a:lnTo>
                <a:lnTo>
                  <a:pt x="24320" y="20929"/>
                </a:lnTo>
                <a:lnTo>
                  <a:pt x="24320" y="22352"/>
                </a:lnTo>
                <a:lnTo>
                  <a:pt x="24244" y="22606"/>
                </a:lnTo>
                <a:lnTo>
                  <a:pt x="24130" y="22860"/>
                </a:lnTo>
                <a:lnTo>
                  <a:pt x="24320" y="22352"/>
                </a:lnTo>
                <a:lnTo>
                  <a:pt x="24320" y="20929"/>
                </a:lnTo>
                <a:lnTo>
                  <a:pt x="23876" y="21082"/>
                </a:lnTo>
                <a:lnTo>
                  <a:pt x="23279" y="20955"/>
                </a:lnTo>
                <a:lnTo>
                  <a:pt x="22961" y="21666"/>
                </a:lnTo>
                <a:lnTo>
                  <a:pt x="22974" y="21526"/>
                </a:lnTo>
                <a:lnTo>
                  <a:pt x="22961" y="21666"/>
                </a:lnTo>
                <a:lnTo>
                  <a:pt x="22999" y="21463"/>
                </a:lnTo>
                <a:lnTo>
                  <a:pt x="23050" y="21209"/>
                </a:lnTo>
                <a:lnTo>
                  <a:pt x="23126" y="20828"/>
                </a:lnTo>
                <a:lnTo>
                  <a:pt x="23215" y="20447"/>
                </a:lnTo>
                <a:lnTo>
                  <a:pt x="23456" y="19202"/>
                </a:lnTo>
                <a:lnTo>
                  <a:pt x="22936" y="20193"/>
                </a:lnTo>
                <a:lnTo>
                  <a:pt x="23368" y="19304"/>
                </a:lnTo>
                <a:lnTo>
                  <a:pt x="23431" y="19177"/>
                </a:lnTo>
                <a:lnTo>
                  <a:pt x="23545" y="19304"/>
                </a:lnTo>
                <a:lnTo>
                  <a:pt x="24180" y="20066"/>
                </a:lnTo>
                <a:lnTo>
                  <a:pt x="25031" y="20447"/>
                </a:lnTo>
                <a:lnTo>
                  <a:pt x="25679" y="20320"/>
                </a:lnTo>
                <a:lnTo>
                  <a:pt x="26200" y="21259"/>
                </a:lnTo>
                <a:lnTo>
                  <a:pt x="26454" y="20574"/>
                </a:lnTo>
                <a:lnTo>
                  <a:pt x="26898" y="20320"/>
                </a:lnTo>
                <a:lnTo>
                  <a:pt x="27254" y="20116"/>
                </a:lnTo>
                <a:lnTo>
                  <a:pt x="27165" y="19685"/>
                </a:lnTo>
                <a:lnTo>
                  <a:pt x="27101" y="19558"/>
                </a:lnTo>
                <a:lnTo>
                  <a:pt x="25336" y="19685"/>
                </a:lnTo>
                <a:lnTo>
                  <a:pt x="25234" y="19177"/>
                </a:lnTo>
                <a:lnTo>
                  <a:pt x="25196" y="19050"/>
                </a:lnTo>
                <a:lnTo>
                  <a:pt x="25146" y="18796"/>
                </a:lnTo>
                <a:lnTo>
                  <a:pt x="24345" y="18796"/>
                </a:lnTo>
                <a:lnTo>
                  <a:pt x="23672" y="19050"/>
                </a:lnTo>
                <a:lnTo>
                  <a:pt x="23710" y="18796"/>
                </a:lnTo>
                <a:lnTo>
                  <a:pt x="23215" y="18465"/>
                </a:lnTo>
                <a:lnTo>
                  <a:pt x="23215" y="19304"/>
                </a:lnTo>
                <a:lnTo>
                  <a:pt x="23025" y="19913"/>
                </a:lnTo>
                <a:lnTo>
                  <a:pt x="22834" y="20193"/>
                </a:lnTo>
                <a:lnTo>
                  <a:pt x="22644" y="20447"/>
                </a:lnTo>
                <a:lnTo>
                  <a:pt x="22771" y="20002"/>
                </a:lnTo>
                <a:lnTo>
                  <a:pt x="22872" y="19748"/>
                </a:lnTo>
                <a:lnTo>
                  <a:pt x="23215" y="19304"/>
                </a:lnTo>
                <a:lnTo>
                  <a:pt x="23215" y="18465"/>
                </a:lnTo>
                <a:lnTo>
                  <a:pt x="22809" y="18199"/>
                </a:lnTo>
                <a:lnTo>
                  <a:pt x="22809" y="19304"/>
                </a:lnTo>
                <a:lnTo>
                  <a:pt x="22720" y="19558"/>
                </a:lnTo>
                <a:lnTo>
                  <a:pt x="22618" y="19761"/>
                </a:lnTo>
                <a:lnTo>
                  <a:pt x="22377" y="20066"/>
                </a:lnTo>
                <a:lnTo>
                  <a:pt x="22479" y="19748"/>
                </a:lnTo>
                <a:lnTo>
                  <a:pt x="22606" y="19558"/>
                </a:lnTo>
                <a:lnTo>
                  <a:pt x="22809" y="19304"/>
                </a:lnTo>
                <a:lnTo>
                  <a:pt x="22809" y="18199"/>
                </a:lnTo>
                <a:lnTo>
                  <a:pt x="22491" y="18034"/>
                </a:lnTo>
                <a:lnTo>
                  <a:pt x="22491" y="19558"/>
                </a:lnTo>
                <a:lnTo>
                  <a:pt x="22326" y="20066"/>
                </a:lnTo>
                <a:lnTo>
                  <a:pt x="22237" y="20243"/>
                </a:lnTo>
                <a:lnTo>
                  <a:pt x="21805" y="20828"/>
                </a:lnTo>
                <a:lnTo>
                  <a:pt x="21920" y="20447"/>
                </a:lnTo>
                <a:lnTo>
                  <a:pt x="22021" y="20066"/>
                </a:lnTo>
                <a:lnTo>
                  <a:pt x="22491" y="19558"/>
                </a:lnTo>
                <a:lnTo>
                  <a:pt x="22491" y="18034"/>
                </a:lnTo>
                <a:lnTo>
                  <a:pt x="22021" y="17805"/>
                </a:lnTo>
                <a:lnTo>
                  <a:pt x="22021" y="19558"/>
                </a:lnTo>
                <a:lnTo>
                  <a:pt x="21755" y="20447"/>
                </a:lnTo>
                <a:lnTo>
                  <a:pt x="21323" y="20015"/>
                </a:lnTo>
                <a:lnTo>
                  <a:pt x="21183" y="20320"/>
                </a:lnTo>
                <a:lnTo>
                  <a:pt x="21094" y="20447"/>
                </a:lnTo>
                <a:lnTo>
                  <a:pt x="20713" y="21209"/>
                </a:lnTo>
                <a:lnTo>
                  <a:pt x="20091" y="20320"/>
                </a:lnTo>
                <a:lnTo>
                  <a:pt x="19456" y="19431"/>
                </a:lnTo>
                <a:lnTo>
                  <a:pt x="18161" y="18796"/>
                </a:lnTo>
                <a:lnTo>
                  <a:pt x="17487" y="18288"/>
                </a:lnTo>
                <a:lnTo>
                  <a:pt x="16700" y="18161"/>
                </a:lnTo>
                <a:lnTo>
                  <a:pt x="16433" y="18161"/>
                </a:lnTo>
                <a:lnTo>
                  <a:pt x="14643" y="20320"/>
                </a:lnTo>
                <a:lnTo>
                  <a:pt x="14668" y="20193"/>
                </a:lnTo>
                <a:lnTo>
                  <a:pt x="14846" y="19177"/>
                </a:lnTo>
                <a:lnTo>
                  <a:pt x="14897" y="18923"/>
                </a:lnTo>
                <a:lnTo>
                  <a:pt x="14935" y="18669"/>
                </a:lnTo>
                <a:lnTo>
                  <a:pt x="15024" y="18161"/>
                </a:lnTo>
                <a:lnTo>
                  <a:pt x="15087" y="18008"/>
                </a:lnTo>
                <a:lnTo>
                  <a:pt x="15557" y="17780"/>
                </a:lnTo>
                <a:lnTo>
                  <a:pt x="15455" y="17653"/>
                </a:lnTo>
                <a:lnTo>
                  <a:pt x="16891" y="18161"/>
                </a:lnTo>
                <a:lnTo>
                  <a:pt x="19837" y="18034"/>
                </a:lnTo>
                <a:lnTo>
                  <a:pt x="20510" y="18402"/>
                </a:lnTo>
                <a:lnTo>
                  <a:pt x="20574" y="18161"/>
                </a:lnTo>
                <a:lnTo>
                  <a:pt x="20675" y="18034"/>
                </a:lnTo>
                <a:lnTo>
                  <a:pt x="20866" y="17780"/>
                </a:lnTo>
                <a:lnTo>
                  <a:pt x="20739" y="18288"/>
                </a:lnTo>
                <a:lnTo>
                  <a:pt x="20599" y="18453"/>
                </a:lnTo>
                <a:lnTo>
                  <a:pt x="21513" y="18973"/>
                </a:lnTo>
                <a:lnTo>
                  <a:pt x="21602" y="19177"/>
                </a:lnTo>
                <a:lnTo>
                  <a:pt x="21386" y="19761"/>
                </a:lnTo>
                <a:lnTo>
                  <a:pt x="21793" y="19685"/>
                </a:lnTo>
                <a:lnTo>
                  <a:pt x="22021" y="19558"/>
                </a:lnTo>
                <a:lnTo>
                  <a:pt x="22021" y="17805"/>
                </a:lnTo>
                <a:lnTo>
                  <a:pt x="21780" y="17653"/>
                </a:lnTo>
                <a:lnTo>
                  <a:pt x="21602" y="17526"/>
                </a:lnTo>
                <a:lnTo>
                  <a:pt x="21412" y="17399"/>
                </a:lnTo>
                <a:lnTo>
                  <a:pt x="20802" y="17399"/>
                </a:lnTo>
                <a:lnTo>
                  <a:pt x="20078" y="17526"/>
                </a:lnTo>
                <a:lnTo>
                  <a:pt x="20040" y="17399"/>
                </a:lnTo>
                <a:lnTo>
                  <a:pt x="19977" y="17145"/>
                </a:lnTo>
                <a:lnTo>
                  <a:pt x="19837" y="16637"/>
                </a:lnTo>
                <a:lnTo>
                  <a:pt x="19405" y="16789"/>
                </a:lnTo>
                <a:lnTo>
                  <a:pt x="19278" y="16852"/>
                </a:lnTo>
                <a:lnTo>
                  <a:pt x="18884" y="17145"/>
                </a:lnTo>
                <a:lnTo>
                  <a:pt x="18669" y="17018"/>
                </a:lnTo>
                <a:lnTo>
                  <a:pt x="18808" y="17145"/>
                </a:lnTo>
                <a:lnTo>
                  <a:pt x="18364" y="16852"/>
                </a:lnTo>
                <a:lnTo>
                  <a:pt x="18453" y="17145"/>
                </a:lnTo>
                <a:lnTo>
                  <a:pt x="18262" y="17018"/>
                </a:lnTo>
                <a:lnTo>
                  <a:pt x="17475" y="16510"/>
                </a:lnTo>
                <a:lnTo>
                  <a:pt x="16764" y="16256"/>
                </a:lnTo>
                <a:lnTo>
                  <a:pt x="16319" y="16383"/>
                </a:lnTo>
                <a:lnTo>
                  <a:pt x="15786" y="15278"/>
                </a:lnTo>
                <a:lnTo>
                  <a:pt x="15100" y="16294"/>
                </a:lnTo>
                <a:lnTo>
                  <a:pt x="15100" y="17399"/>
                </a:lnTo>
                <a:lnTo>
                  <a:pt x="14960" y="17780"/>
                </a:lnTo>
                <a:lnTo>
                  <a:pt x="14655" y="18161"/>
                </a:lnTo>
                <a:lnTo>
                  <a:pt x="14795" y="17780"/>
                </a:lnTo>
                <a:lnTo>
                  <a:pt x="15100" y="17399"/>
                </a:lnTo>
                <a:lnTo>
                  <a:pt x="15100" y="16294"/>
                </a:lnTo>
                <a:lnTo>
                  <a:pt x="15201" y="15875"/>
                </a:lnTo>
                <a:lnTo>
                  <a:pt x="15240" y="15748"/>
                </a:lnTo>
                <a:lnTo>
                  <a:pt x="15367" y="15494"/>
                </a:lnTo>
                <a:lnTo>
                  <a:pt x="15455" y="15367"/>
                </a:lnTo>
                <a:lnTo>
                  <a:pt x="16332" y="14058"/>
                </a:lnTo>
                <a:lnTo>
                  <a:pt x="16141" y="14770"/>
                </a:lnTo>
                <a:lnTo>
                  <a:pt x="15875" y="15163"/>
                </a:lnTo>
                <a:lnTo>
                  <a:pt x="16002" y="15189"/>
                </a:lnTo>
                <a:lnTo>
                  <a:pt x="16548" y="15341"/>
                </a:lnTo>
                <a:lnTo>
                  <a:pt x="16738" y="14732"/>
                </a:lnTo>
                <a:lnTo>
                  <a:pt x="16560" y="15328"/>
                </a:lnTo>
                <a:lnTo>
                  <a:pt x="17411" y="14351"/>
                </a:lnTo>
                <a:lnTo>
                  <a:pt x="18199" y="13436"/>
                </a:lnTo>
                <a:lnTo>
                  <a:pt x="17983" y="13462"/>
                </a:lnTo>
                <a:lnTo>
                  <a:pt x="16979" y="13144"/>
                </a:lnTo>
                <a:lnTo>
                  <a:pt x="16878" y="13284"/>
                </a:lnTo>
                <a:lnTo>
                  <a:pt x="17564" y="13462"/>
                </a:lnTo>
                <a:lnTo>
                  <a:pt x="16802" y="13462"/>
                </a:lnTo>
                <a:lnTo>
                  <a:pt x="16776" y="13716"/>
                </a:lnTo>
                <a:lnTo>
                  <a:pt x="16306" y="13970"/>
                </a:lnTo>
                <a:lnTo>
                  <a:pt x="15494" y="13474"/>
                </a:lnTo>
                <a:lnTo>
                  <a:pt x="15036" y="13970"/>
                </a:lnTo>
                <a:lnTo>
                  <a:pt x="15087" y="13843"/>
                </a:lnTo>
                <a:lnTo>
                  <a:pt x="15201" y="13474"/>
                </a:lnTo>
                <a:lnTo>
                  <a:pt x="15290" y="13284"/>
                </a:lnTo>
                <a:lnTo>
                  <a:pt x="15494" y="13081"/>
                </a:lnTo>
                <a:lnTo>
                  <a:pt x="15519" y="12954"/>
                </a:lnTo>
                <a:lnTo>
                  <a:pt x="15379" y="12915"/>
                </a:lnTo>
                <a:lnTo>
                  <a:pt x="15290" y="13208"/>
                </a:lnTo>
                <a:lnTo>
                  <a:pt x="15163" y="13423"/>
                </a:lnTo>
                <a:lnTo>
                  <a:pt x="14859" y="13843"/>
                </a:lnTo>
                <a:lnTo>
                  <a:pt x="14973" y="13462"/>
                </a:lnTo>
                <a:lnTo>
                  <a:pt x="15087" y="13144"/>
                </a:lnTo>
                <a:lnTo>
                  <a:pt x="15278" y="12890"/>
                </a:lnTo>
                <a:lnTo>
                  <a:pt x="15113" y="12852"/>
                </a:lnTo>
                <a:lnTo>
                  <a:pt x="15036" y="13081"/>
                </a:lnTo>
                <a:lnTo>
                  <a:pt x="14922" y="13284"/>
                </a:lnTo>
                <a:lnTo>
                  <a:pt x="14795" y="13462"/>
                </a:lnTo>
                <a:lnTo>
                  <a:pt x="14427" y="14605"/>
                </a:lnTo>
                <a:lnTo>
                  <a:pt x="13830" y="15367"/>
                </a:lnTo>
                <a:lnTo>
                  <a:pt x="14465" y="14097"/>
                </a:lnTo>
                <a:lnTo>
                  <a:pt x="14579" y="13893"/>
                </a:lnTo>
                <a:lnTo>
                  <a:pt x="14592" y="13716"/>
                </a:lnTo>
                <a:lnTo>
                  <a:pt x="14643" y="13589"/>
                </a:lnTo>
                <a:lnTo>
                  <a:pt x="14782" y="13208"/>
                </a:lnTo>
                <a:lnTo>
                  <a:pt x="14490" y="13589"/>
                </a:lnTo>
                <a:lnTo>
                  <a:pt x="14528" y="13462"/>
                </a:lnTo>
                <a:lnTo>
                  <a:pt x="14617" y="13081"/>
                </a:lnTo>
                <a:lnTo>
                  <a:pt x="14922" y="12700"/>
                </a:lnTo>
                <a:lnTo>
                  <a:pt x="14782" y="13208"/>
                </a:lnTo>
                <a:lnTo>
                  <a:pt x="15011" y="12915"/>
                </a:lnTo>
                <a:lnTo>
                  <a:pt x="15049" y="12700"/>
                </a:lnTo>
                <a:lnTo>
                  <a:pt x="15049" y="12446"/>
                </a:lnTo>
                <a:lnTo>
                  <a:pt x="14820" y="12065"/>
                </a:lnTo>
                <a:lnTo>
                  <a:pt x="14668" y="11836"/>
                </a:lnTo>
                <a:lnTo>
                  <a:pt x="14592" y="12065"/>
                </a:lnTo>
                <a:lnTo>
                  <a:pt x="14579" y="11684"/>
                </a:lnTo>
                <a:lnTo>
                  <a:pt x="14719" y="11684"/>
                </a:lnTo>
                <a:lnTo>
                  <a:pt x="14859" y="11226"/>
                </a:lnTo>
                <a:lnTo>
                  <a:pt x="14185" y="12268"/>
                </a:lnTo>
                <a:lnTo>
                  <a:pt x="14185" y="14097"/>
                </a:lnTo>
                <a:lnTo>
                  <a:pt x="14008" y="14643"/>
                </a:lnTo>
                <a:lnTo>
                  <a:pt x="13500" y="15367"/>
                </a:lnTo>
                <a:lnTo>
                  <a:pt x="13728" y="14605"/>
                </a:lnTo>
                <a:lnTo>
                  <a:pt x="14185" y="14097"/>
                </a:lnTo>
                <a:lnTo>
                  <a:pt x="14185" y="12268"/>
                </a:lnTo>
                <a:lnTo>
                  <a:pt x="13411" y="13462"/>
                </a:lnTo>
                <a:lnTo>
                  <a:pt x="13589" y="12827"/>
                </a:lnTo>
                <a:lnTo>
                  <a:pt x="13728" y="12319"/>
                </a:lnTo>
                <a:lnTo>
                  <a:pt x="13601" y="12788"/>
                </a:lnTo>
                <a:lnTo>
                  <a:pt x="13906" y="12319"/>
                </a:lnTo>
                <a:lnTo>
                  <a:pt x="13982" y="12192"/>
                </a:lnTo>
                <a:lnTo>
                  <a:pt x="14147" y="11938"/>
                </a:lnTo>
                <a:lnTo>
                  <a:pt x="14439" y="11480"/>
                </a:lnTo>
                <a:lnTo>
                  <a:pt x="13741" y="11049"/>
                </a:lnTo>
                <a:lnTo>
                  <a:pt x="14389" y="10668"/>
                </a:lnTo>
                <a:lnTo>
                  <a:pt x="14947" y="10414"/>
                </a:lnTo>
                <a:lnTo>
                  <a:pt x="14795" y="10934"/>
                </a:lnTo>
                <a:lnTo>
                  <a:pt x="15125" y="10414"/>
                </a:lnTo>
                <a:lnTo>
                  <a:pt x="14859" y="11226"/>
                </a:lnTo>
                <a:lnTo>
                  <a:pt x="14719" y="11684"/>
                </a:lnTo>
                <a:lnTo>
                  <a:pt x="15151" y="11684"/>
                </a:lnTo>
                <a:lnTo>
                  <a:pt x="15328" y="11557"/>
                </a:lnTo>
                <a:lnTo>
                  <a:pt x="15049" y="12446"/>
                </a:lnTo>
                <a:lnTo>
                  <a:pt x="15405" y="11557"/>
                </a:lnTo>
                <a:lnTo>
                  <a:pt x="15519" y="11176"/>
                </a:lnTo>
                <a:lnTo>
                  <a:pt x="15557" y="11049"/>
                </a:lnTo>
                <a:lnTo>
                  <a:pt x="15621" y="12065"/>
                </a:lnTo>
                <a:lnTo>
                  <a:pt x="15976" y="12788"/>
                </a:lnTo>
                <a:lnTo>
                  <a:pt x="16979" y="13144"/>
                </a:lnTo>
                <a:lnTo>
                  <a:pt x="18021" y="11557"/>
                </a:lnTo>
                <a:lnTo>
                  <a:pt x="18275" y="13347"/>
                </a:lnTo>
                <a:lnTo>
                  <a:pt x="19164" y="12319"/>
                </a:lnTo>
                <a:lnTo>
                  <a:pt x="18808" y="13373"/>
                </a:lnTo>
                <a:lnTo>
                  <a:pt x="19291" y="13335"/>
                </a:lnTo>
                <a:lnTo>
                  <a:pt x="19456" y="13436"/>
                </a:lnTo>
                <a:lnTo>
                  <a:pt x="19786" y="13335"/>
                </a:lnTo>
                <a:lnTo>
                  <a:pt x="21793" y="12700"/>
                </a:lnTo>
                <a:lnTo>
                  <a:pt x="23456" y="14020"/>
                </a:lnTo>
                <a:lnTo>
                  <a:pt x="23583" y="14097"/>
                </a:lnTo>
                <a:lnTo>
                  <a:pt x="25615" y="14605"/>
                </a:lnTo>
                <a:lnTo>
                  <a:pt x="26428" y="15367"/>
                </a:lnTo>
                <a:lnTo>
                  <a:pt x="28041" y="15621"/>
                </a:lnTo>
                <a:lnTo>
                  <a:pt x="28359" y="16002"/>
                </a:lnTo>
                <a:lnTo>
                  <a:pt x="29083" y="14986"/>
                </a:lnTo>
                <a:lnTo>
                  <a:pt x="29260" y="14732"/>
                </a:lnTo>
                <a:lnTo>
                  <a:pt x="28994" y="14643"/>
                </a:lnTo>
                <a:lnTo>
                  <a:pt x="28892" y="14986"/>
                </a:lnTo>
                <a:lnTo>
                  <a:pt x="28600" y="14605"/>
                </a:lnTo>
                <a:lnTo>
                  <a:pt x="28206" y="14097"/>
                </a:lnTo>
                <a:lnTo>
                  <a:pt x="28930" y="14224"/>
                </a:lnTo>
                <a:lnTo>
                  <a:pt x="29197" y="14097"/>
                </a:lnTo>
                <a:lnTo>
                  <a:pt x="29057" y="14465"/>
                </a:lnTo>
                <a:lnTo>
                  <a:pt x="29603" y="14097"/>
                </a:lnTo>
                <a:lnTo>
                  <a:pt x="29781" y="13970"/>
                </a:lnTo>
                <a:lnTo>
                  <a:pt x="29972" y="14478"/>
                </a:lnTo>
                <a:lnTo>
                  <a:pt x="30353" y="14770"/>
                </a:lnTo>
                <a:lnTo>
                  <a:pt x="30429" y="15113"/>
                </a:lnTo>
                <a:lnTo>
                  <a:pt x="30314" y="16002"/>
                </a:lnTo>
                <a:lnTo>
                  <a:pt x="30568" y="16256"/>
                </a:lnTo>
                <a:lnTo>
                  <a:pt x="31000" y="15113"/>
                </a:lnTo>
                <a:lnTo>
                  <a:pt x="31280" y="14859"/>
                </a:lnTo>
                <a:lnTo>
                  <a:pt x="31064" y="15621"/>
                </a:lnTo>
                <a:lnTo>
                  <a:pt x="30822" y="16510"/>
                </a:lnTo>
                <a:lnTo>
                  <a:pt x="31940" y="14986"/>
                </a:lnTo>
                <a:lnTo>
                  <a:pt x="31165" y="15621"/>
                </a:lnTo>
                <a:lnTo>
                  <a:pt x="31394" y="14859"/>
                </a:lnTo>
                <a:lnTo>
                  <a:pt x="31432" y="14732"/>
                </a:lnTo>
                <a:lnTo>
                  <a:pt x="32143" y="14351"/>
                </a:lnTo>
                <a:lnTo>
                  <a:pt x="32143" y="13970"/>
                </a:lnTo>
                <a:close/>
              </a:path>
              <a:path w="107315" h="50165">
                <a:moveTo>
                  <a:pt x="32232" y="12192"/>
                </a:moveTo>
                <a:lnTo>
                  <a:pt x="32004" y="9271"/>
                </a:lnTo>
                <a:lnTo>
                  <a:pt x="30632" y="11176"/>
                </a:lnTo>
                <a:lnTo>
                  <a:pt x="30505" y="11557"/>
                </a:lnTo>
                <a:lnTo>
                  <a:pt x="31407" y="11938"/>
                </a:lnTo>
                <a:lnTo>
                  <a:pt x="32232" y="12192"/>
                </a:lnTo>
                <a:close/>
              </a:path>
              <a:path w="107315" h="50165">
                <a:moveTo>
                  <a:pt x="32346" y="24892"/>
                </a:moveTo>
                <a:lnTo>
                  <a:pt x="31851" y="24892"/>
                </a:lnTo>
                <a:lnTo>
                  <a:pt x="32258" y="25196"/>
                </a:lnTo>
                <a:lnTo>
                  <a:pt x="32346" y="24892"/>
                </a:lnTo>
                <a:close/>
              </a:path>
              <a:path w="107315" h="50165">
                <a:moveTo>
                  <a:pt x="32562" y="23698"/>
                </a:moveTo>
                <a:lnTo>
                  <a:pt x="32296" y="23812"/>
                </a:lnTo>
                <a:lnTo>
                  <a:pt x="32296" y="24130"/>
                </a:lnTo>
                <a:lnTo>
                  <a:pt x="32562" y="23698"/>
                </a:lnTo>
                <a:close/>
              </a:path>
              <a:path w="107315" h="50165">
                <a:moveTo>
                  <a:pt x="34925" y="26289"/>
                </a:moveTo>
                <a:lnTo>
                  <a:pt x="34861" y="25514"/>
                </a:lnTo>
                <a:lnTo>
                  <a:pt x="34759" y="26543"/>
                </a:lnTo>
                <a:lnTo>
                  <a:pt x="34925" y="26289"/>
                </a:lnTo>
                <a:close/>
              </a:path>
              <a:path w="107315" h="50165">
                <a:moveTo>
                  <a:pt x="35433" y="24384"/>
                </a:moveTo>
                <a:lnTo>
                  <a:pt x="35344" y="24130"/>
                </a:lnTo>
                <a:lnTo>
                  <a:pt x="35102" y="24511"/>
                </a:lnTo>
                <a:lnTo>
                  <a:pt x="35039" y="24307"/>
                </a:lnTo>
                <a:lnTo>
                  <a:pt x="34836" y="23647"/>
                </a:lnTo>
                <a:lnTo>
                  <a:pt x="34328" y="24257"/>
                </a:lnTo>
                <a:lnTo>
                  <a:pt x="33642" y="24041"/>
                </a:lnTo>
                <a:lnTo>
                  <a:pt x="33578" y="23622"/>
                </a:lnTo>
                <a:lnTo>
                  <a:pt x="33680" y="22682"/>
                </a:lnTo>
                <a:lnTo>
                  <a:pt x="33540" y="22618"/>
                </a:lnTo>
                <a:lnTo>
                  <a:pt x="32842" y="23241"/>
                </a:lnTo>
                <a:lnTo>
                  <a:pt x="32562" y="23698"/>
                </a:lnTo>
                <a:lnTo>
                  <a:pt x="32740" y="23622"/>
                </a:lnTo>
                <a:lnTo>
                  <a:pt x="32346" y="24892"/>
                </a:lnTo>
                <a:lnTo>
                  <a:pt x="32867" y="24892"/>
                </a:lnTo>
                <a:lnTo>
                  <a:pt x="33159" y="24765"/>
                </a:lnTo>
                <a:lnTo>
                  <a:pt x="32867" y="25654"/>
                </a:lnTo>
                <a:lnTo>
                  <a:pt x="33045" y="25273"/>
                </a:lnTo>
                <a:lnTo>
                  <a:pt x="32854" y="25908"/>
                </a:lnTo>
                <a:lnTo>
                  <a:pt x="32867" y="25654"/>
                </a:lnTo>
                <a:lnTo>
                  <a:pt x="32702" y="25527"/>
                </a:lnTo>
                <a:lnTo>
                  <a:pt x="32258" y="25196"/>
                </a:lnTo>
                <a:lnTo>
                  <a:pt x="32156" y="25527"/>
                </a:lnTo>
                <a:lnTo>
                  <a:pt x="31965" y="25400"/>
                </a:lnTo>
                <a:lnTo>
                  <a:pt x="31000" y="24765"/>
                </a:lnTo>
                <a:lnTo>
                  <a:pt x="30327" y="24320"/>
                </a:lnTo>
                <a:lnTo>
                  <a:pt x="29972" y="24765"/>
                </a:lnTo>
                <a:lnTo>
                  <a:pt x="30226" y="24244"/>
                </a:lnTo>
                <a:lnTo>
                  <a:pt x="29654" y="23876"/>
                </a:lnTo>
                <a:lnTo>
                  <a:pt x="30327" y="24041"/>
                </a:lnTo>
                <a:lnTo>
                  <a:pt x="30937" y="22860"/>
                </a:lnTo>
                <a:lnTo>
                  <a:pt x="30632" y="23812"/>
                </a:lnTo>
                <a:lnTo>
                  <a:pt x="30505" y="24079"/>
                </a:lnTo>
                <a:lnTo>
                  <a:pt x="31242" y="24244"/>
                </a:lnTo>
                <a:lnTo>
                  <a:pt x="31864" y="23990"/>
                </a:lnTo>
                <a:lnTo>
                  <a:pt x="31991" y="23622"/>
                </a:lnTo>
                <a:lnTo>
                  <a:pt x="32448" y="23114"/>
                </a:lnTo>
                <a:lnTo>
                  <a:pt x="32334" y="23495"/>
                </a:lnTo>
                <a:lnTo>
                  <a:pt x="32232" y="23749"/>
                </a:lnTo>
                <a:lnTo>
                  <a:pt x="32105" y="23888"/>
                </a:lnTo>
                <a:lnTo>
                  <a:pt x="32296" y="23812"/>
                </a:lnTo>
                <a:lnTo>
                  <a:pt x="32613" y="23114"/>
                </a:lnTo>
                <a:lnTo>
                  <a:pt x="32613" y="22987"/>
                </a:lnTo>
                <a:lnTo>
                  <a:pt x="32626" y="22860"/>
                </a:lnTo>
                <a:lnTo>
                  <a:pt x="32626" y="22225"/>
                </a:lnTo>
                <a:lnTo>
                  <a:pt x="31851" y="21653"/>
                </a:lnTo>
                <a:lnTo>
                  <a:pt x="31826" y="22987"/>
                </a:lnTo>
                <a:lnTo>
                  <a:pt x="31559" y="23876"/>
                </a:lnTo>
                <a:lnTo>
                  <a:pt x="30911" y="23368"/>
                </a:lnTo>
                <a:lnTo>
                  <a:pt x="31597" y="23114"/>
                </a:lnTo>
                <a:lnTo>
                  <a:pt x="31826" y="22987"/>
                </a:lnTo>
                <a:lnTo>
                  <a:pt x="31826" y="21653"/>
                </a:lnTo>
                <a:lnTo>
                  <a:pt x="30988" y="21590"/>
                </a:lnTo>
                <a:lnTo>
                  <a:pt x="30683" y="21818"/>
                </a:lnTo>
                <a:lnTo>
                  <a:pt x="30276" y="23114"/>
                </a:lnTo>
                <a:lnTo>
                  <a:pt x="28270" y="25196"/>
                </a:lnTo>
                <a:lnTo>
                  <a:pt x="28168" y="25527"/>
                </a:lnTo>
                <a:lnTo>
                  <a:pt x="30251" y="25400"/>
                </a:lnTo>
                <a:lnTo>
                  <a:pt x="32245" y="26035"/>
                </a:lnTo>
                <a:lnTo>
                  <a:pt x="32181" y="27559"/>
                </a:lnTo>
                <a:lnTo>
                  <a:pt x="32981" y="26581"/>
                </a:lnTo>
                <a:lnTo>
                  <a:pt x="33032" y="25908"/>
                </a:lnTo>
                <a:lnTo>
                  <a:pt x="32994" y="25654"/>
                </a:lnTo>
                <a:lnTo>
                  <a:pt x="33807" y="25273"/>
                </a:lnTo>
                <a:lnTo>
                  <a:pt x="33197" y="25908"/>
                </a:lnTo>
                <a:lnTo>
                  <a:pt x="33020" y="26543"/>
                </a:lnTo>
                <a:lnTo>
                  <a:pt x="32639" y="27686"/>
                </a:lnTo>
                <a:lnTo>
                  <a:pt x="33934" y="25273"/>
                </a:lnTo>
                <a:lnTo>
                  <a:pt x="34074" y="25019"/>
                </a:lnTo>
                <a:lnTo>
                  <a:pt x="34353" y="24765"/>
                </a:lnTo>
                <a:lnTo>
                  <a:pt x="34772" y="24384"/>
                </a:lnTo>
                <a:lnTo>
                  <a:pt x="34810" y="24765"/>
                </a:lnTo>
                <a:lnTo>
                  <a:pt x="34861" y="25514"/>
                </a:lnTo>
                <a:lnTo>
                  <a:pt x="34925" y="24892"/>
                </a:lnTo>
                <a:lnTo>
                  <a:pt x="35433" y="24384"/>
                </a:lnTo>
                <a:close/>
              </a:path>
              <a:path w="107315" h="50165">
                <a:moveTo>
                  <a:pt x="35763" y="30581"/>
                </a:moveTo>
                <a:lnTo>
                  <a:pt x="35585" y="30657"/>
                </a:lnTo>
                <a:lnTo>
                  <a:pt x="35001" y="30683"/>
                </a:lnTo>
                <a:lnTo>
                  <a:pt x="35483" y="31470"/>
                </a:lnTo>
                <a:lnTo>
                  <a:pt x="35712" y="30721"/>
                </a:lnTo>
                <a:lnTo>
                  <a:pt x="35763" y="30581"/>
                </a:lnTo>
                <a:close/>
              </a:path>
              <a:path w="107315" h="50165">
                <a:moveTo>
                  <a:pt x="36245" y="24511"/>
                </a:moveTo>
                <a:lnTo>
                  <a:pt x="34950" y="26276"/>
                </a:lnTo>
                <a:lnTo>
                  <a:pt x="35852" y="26035"/>
                </a:lnTo>
                <a:lnTo>
                  <a:pt x="36093" y="25273"/>
                </a:lnTo>
                <a:lnTo>
                  <a:pt x="36220" y="24765"/>
                </a:lnTo>
                <a:lnTo>
                  <a:pt x="36245" y="24511"/>
                </a:lnTo>
                <a:close/>
              </a:path>
              <a:path w="107315" h="50165">
                <a:moveTo>
                  <a:pt x="36334" y="22606"/>
                </a:moveTo>
                <a:lnTo>
                  <a:pt x="35674" y="22860"/>
                </a:lnTo>
                <a:lnTo>
                  <a:pt x="35775" y="22225"/>
                </a:lnTo>
                <a:lnTo>
                  <a:pt x="35877" y="21818"/>
                </a:lnTo>
                <a:lnTo>
                  <a:pt x="35788" y="21590"/>
                </a:lnTo>
                <a:lnTo>
                  <a:pt x="35356" y="22618"/>
                </a:lnTo>
                <a:lnTo>
                  <a:pt x="34861" y="23114"/>
                </a:lnTo>
                <a:lnTo>
                  <a:pt x="34785" y="22479"/>
                </a:lnTo>
                <a:lnTo>
                  <a:pt x="34658" y="21818"/>
                </a:lnTo>
                <a:lnTo>
                  <a:pt x="32969" y="20955"/>
                </a:lnTo>
                <a:lnTo>
                  <a:pt x="31051" y="21056"/>
                </a:lnTo>
                <a:lnTo>
                  <a:pt x="31851" y="21653"/>
                </a:lnTo>
                <a:lnTo>
                  <a:pt x="32651" y="21717"/>
                </a:lnTo>
                <a:lnTo>
                  <a:pt x="32639" y="22225"/>
                </a:lnTo>
                <a:lnTo>
                  <a:pt x="33540" y="22618"/>
                </a:lnTo>
                <a:lnTo>
                  <a:pt x="33705" y="22479"/>
                </a:lnTo>
                <a:lnTo>
                  <a:pt x="33794" y="22733"/>
                </a:lnTo>
                <a:lnTo>
                  <a:pt x="34658" y="23114"/>
                </a:lnTo>
                <a:lnTo>
                  <a:pt x="34836" y="23647"/>
                </a:lnTo>
                <a:lnTo>
                  <a:pt x="35064" y="23368"/>
                </a:lnTo>
                <a:lnTo>
                  <a:pt x="35344" y="24130"/>
                </a:lnTo>
                <a:lnTo>
                  <a:pt x="35839" y="23368"/>
                </a:lnTo>
                <a:lnTo>
                  <a:pt x="36004" y="23114"/>
                </a:lnTo>
                <a:lnTo>
                  <a:pt x="36169" y="22860"/>
                </a:lnTo>
                <a:lnTo>
                  <a:pt x="36334" y="22606"/>
                </a:lnTo>
                <a:close/>
              </a:path>
              <a:path w="107315" h="50165">
                <a:moveTo>
                  <a:pt x="38214" y="32829"/>
                </a:moveTo>
                <a:lnTo>
                  <a:pt x="37973" y="32956"/>
                </a:lnTo>
                <a:lnTo>
                  <a:pt x="37414" y="32931"/>
                </a:lnTo>
                <a:lnTo>
                  <a:pt x="37655" y="32181"/>
                </a:lnTo>
                <a:lnTo>
                  <a:pt x="37782" y="31775"/>
                </a:lnTo>
                <a:lnTo>
                  <a:pt x="37058" y="31915"/>
                </a:lnTo>
                <a:lnTo>
                  <a:pt x="36271" y="32118"/>
                </a:lnTo>
                <a:lnTo>
                  <a:pt x="37338" y="33185"/>
                </a:lnTo>
                <a:lnTo>
                  <a:pt x="37909" y="33807"/>
                </a:lnTo>
                <a:lnTo>
                  <a:pt x="38150" y="33045"/>
                </a:lnTo>
                <a:lnTo>
                  <a:pt x="38214" y="32829"/>
                </a:lnTo>
                <a:close/>
              </a:path>
              <a:path w="107315" h="50165">
                <a:moveTo>
                  <a:pt x="93370" y="41554"/>
                </a:moveTo>
                <a:lnTo>
                  <a:pt x="93129" y="41681"/>
                </a:lnTo>
                <a:lnTo>
                  <a:pt x="92379" y="41643"/>
                </a:lnTo>
                <a:lnTo>
                  <a:pt x="93065" y="42532"/>
                </a:lnTo>
                <a:lnTo>
                  <a:pt x="93306" y="41770"/>
                </a:lnTo>
                <a:lnTo>
                  <a:pt x="93370" y="41554"/>
                </a:lnTo>
                <a:close/>
              </a:path>
              <a:path w="107315" h="50165">
                <a:moveTo>
                  <a:pt x="96520" y="44005"/>
                </a:moveTo>
                <a:lnTo>
                  <a:pt x="96062" y="44551"/>
                </a:lnTo>
                <a:lnTo>
                  <a:pt x="95961" y="44856"/>
                </a:lnTo>
                <a:lnTo>
                  <a:pt x="95846" y="45237"/>
                </a:lnTo>
                <a:lnTo>
                  <a:pt x="96304" y="44691"/>
                </a:lnTo>
                <a:lnTo>
                  <a:pt x="96405" y="44386"/>
                </a:lnTo>
                <a:lnTo>
                  <a:pt x="96520" y="44005"/>
                </a:lnTo>
                <a:close/>
              </a:path>
              <a:path w="107315" h="50165">
                <a:moveTo>
                  <a:pt x="97726" y="44500"/>
                </a:moveTo>
                <a:lnTo>
                  <a:pt x="97256" y="45046"/>
                </a:lnTo>
                <a:lnTo>
                  <a:pt x="97155" y="45351"/>
                </a:lnTo>
                <a:lnTo>
                  <a:pt x="97040" y="45732"/>
                </a:lnTo>
                <a:lnTo>
                  <a:pt x="97497" y="45186"/>
                </a:lnTo>
                <a:lnTo>
                  <a:pt x="97599" y="44881"/>
                </a:lnTo>
                <a:lnTo>
                  <a:pt x="97726" y="44500"/>
                </a:lnTo>
                <a:close/>
              </a:path>
              <a:path w="107315" h="50165">
                <a:moveTo>
                  <a:pt x="97802" y="44780"/>
                </a:moveTo>
                <a:lnTo>
                  <a:pt x="97497" y="45186"/>
                </a:lnTo>
                <a:lnTo>
                  <a:pt x="97409" y="45453"/>
                </a:lnTo>
                <a:lnTo>
                  <a:pt x="97358" y="45618"/>
                </a:lnTo>
                <a:lnTo>
                  <a:pt x="97663" y="45212"/>
                </a:lnTo>
                <a:lnTo>
                  <a:pt x="97751" y="44945"/>
                </a:lnTo>
                <a:lnTo>
                  <a:pt x="97802" y="44780"/>
                </a:lnTo>
                <a:close/>
              </a:path>
              <a:path w="107315" h="50165">
                <a:moveTo>
                  <a:pt x="98945" y="42214"/>
                </a:moveTo>
                <a:lnTo>
                  <a:pt x="98450" y="42037"/>
                </a:lnTo>
                <a:lnTo>
                  <a:pt x="97815" y="41694"/>
                </a:lnTo>
                <a:lnTo>
                  <a:pt x="96951" y="41338"/>
                </a:lnTo>
                <a:lnTo>
                  <a:pt x="95580" y="40627"/>
                </a:lnTo>
                <a:lnTo>
                  <a:pt x="96164" y="42379"/>
                </a:lnTo>
                <a:lnTo>
                  <a:pt x="96037" y="42367"/>
                </a:lnTo>
                <a:lnTo>
                  <a:pt x="95796" y="42354"/>
                </a:lnTo>
                <a:lnTo>
                  <a:pt x="95859" y="42189"/>
                </a:lnTo>
                <a:lnTo>
                  <a:pt x="95923" y="41973"/>
                </a:lnTo>
                <a:lnTo>
                  <a:pt x="95681" y="42100"/>
                </a:lnTo>
                <a:lnTo>
                  <a:pt x="94932" y="42062"/>
                </a:lnTo>
                <a:lnTo>
                  <a:pt x="95618" y="42951"/>
                </a:lnTo>
                <a:lnTo>
                  <a:pt x="95745" y="42545"/>
                </a:lnTo>
                <a:lnTo>
                  <a:pt x="96266" y="43218"/>
                </a:lnTo>
                <a:lnTo>
                  <a:pt x="94957" y="43751"/>
                </a:lnTo>
                <a:lnTo>
                  <a:pt x="93535" y="43484"/>
                </a:lnTo>
                <a:lnTo>
                  <a:pt x="95770" y="45097"/>
                </a:lnTo>
                <a:lnTo>
                  <a:pt x="96037" y="44234"/>
                </a:lnTo>
                <a:lnTo>
                  <a:pt x="96367" y="43167"/>
                </a:lnTo>
                <a:lnTo>
                  <a:pt x="96367" y="42964"/>
                </a:lnTo>
                <a:lnTo>
                  <a:pt x="96888" y="44500"/>
                </a:lnTo>
                <a:lnTo>
                  <a:pt x="96824" y="44742"/>
                </a:lnTo>
                <a:lnTo>
                  <a:pt x="96926" y="44615"/>
                </a:lnTo>
                <a:lnTo>
                  <a:pt x="98945" y="42214"/>
                </a:lnTo>
                <a:close/>
              </a:path>
              <a:path w="107315" h="50165">
                <a:moveTo>
                  <a:pt x="98983" y="38582"/>
                </a:moveTo>
                <a:lnTo>
                  <a:pt x="98602" y="39077"/>
                </a:lnTo>
                <a:lnTo>
                  <a:pt x="98501" y="39370"/>
                </a:lnTo>
                <a:lnTo>
                  <a:pt x="98412" y="39662"/>
                </a:lnTo>
                <a:lnTo>
                  <a:pt x="98806" y="39166"/>
                </a:lnTo>
                <a:lnTo>
                  <a:pt x="98894" y="38874"/>
                </a:lnTo>
                <a:lnTo>
                  <a:pt x="98983" y="38582"/>
                </a:lnTo>
                <a:close/>
              </a:path>
              <a:path w="107315" h="50165">
                <a:moveTo>
                  <a:pt x="99720" y="39039"/>
                </a:moveTo>
                <a:lnTo>
                  <a:pt x="99415" y="39446"/>
                </a:lnTo>
                <a:lnTo>
                  <a:pt x="99326" y="39725"/>
                </a:lnTo>
                <a:lnTo>
                  <a:pt x="99275" y="39878"/>
                </a:lnTo>
                <a:lnTo>
                  <a:pt x="99580" y="39484"/>
                </a:lnTo>
                <a:lnTo>
                  <a:pt x="99669" y="39204"/>
                </a:lnTo>
                <a:lnTo>
                  <a:pt x="99720" y="39039"/>
                </a:lnTo>
                <a:close/>
              </a:path>
              <a:path w="107315" h="50165">
                <a:moveTo>
                  <a:pt x="99822" y="42494"/>
                </a:moveTo>
                <a:lnTo>
                  <a:pt x="99364" y="41694"/>
                </a:lnTo>
                <a:lnTo>
                  <a:pt x="98945" y="42214"/>
                </a:lnTo>
                <a:lnTo>
                  <a:pt x="99783" y="42506"/>
                </a:lnTo>
                <a:close/>
              </a:path>
              <a:path w="107315" h="50165">
                <a:moveTo>
                  <a:pt x="100253" y="45161"/>
                </a:moveTo>
                <a:lnTo>
                  <a:pt x="99949" y="45567"/>
                </a:lnTo>
                <a:lnTo>
                  <a:pt x="99860" y="45847"/>
                </a:lnTo>
                <a:lnTo>
                  <a:pt x="99809" y="45999"/>
                </a:lnTo>
                <a:lnTo>
                  <a:pt x="100114" y="45593"/>
                </a:lnTo>
                <a:lnTo>
                  <a:pt x="100203" y="45326"/>
                </a:lnTo>
                <a:lnTo>
                  <a:pt x="100253" y="45161"/>
                </a:lnTo>
                <a:close/>
              </a:path>
              <a:path w="107315" h="50165">
                <a:moveTo>
                  <a:pt x="100253" y="44056"/>
                </a:moveTo>
                <a:lnTo>
                  <a:pt x="99402" y="45643"/>
                </a:lnTo>
                <a:lnTo>
                  <a:pt x="99301" y="45974"/>
                </a:lnTo>
                <a:lnTo>
                  <a:pt x="99898" y="45199"/>
                </a:lnTo>
                <a:lnTo>
                  <a:pt x="100253" y="44056"/>
                </a:lnTo>
                <a:close/>
              </a:path>
              <a:path w="107315" h="50165">
                <a:moveTo>
                  <a:pt x="100596" y="45046"/>
                </a:moveTo>
                <a:lnTo>
                  <a:pt x="100126" y="45593"/>
                </a:lnTo>
                <a:lnTo>
                  <a:pt x="100025" y="45897"/>
                </a:lnTo>
                <a:lnTo>
                  <a:pt x="99910" y="46278"/>
                </a:lnTo>
                <a:lnTo>
                  <a:pt x="100368" y="45732"/>
                </a:lnTo>
                <a:lnTo>
                  <a:pt x="100469" y="45427"/>
                </a:lnTo>
                <a:lnTo>
                  <a:pt x="100596" y="45046"/>
                </a:lnTo>
                <a:close/>
              </a:path>
              <a:path w="107315" h="50165">
                <a:moveTo>
                  <a:pt x="100761" y="45224"/>
                </a:moveTo>
                <a:lnTo>
                  <a:pt x="100380" y="45720"/>
                </a:lnTo>
                <a:lnTo>
                  <a:pt x="100279" y="46012"/>
                </a:lnTo>
                <a:lnTo>
                  <a:pt x="100190" y="46304"/>
                </a:lnTo>
                <a:lnTo>
                  <a:pt x="100584" y="45808"/>
                </a:lnTo>
                <a:lnTo>
                  <a:pt x="100672" y="45516"/>
                </a:lnTo>
                <a:lnTo>
                  <a:pt x="100761" y="45224"/>
                </a:lnTo>
                <a:close/>
              </a:path>
              <a:path w="107315" h="50165">
                <a:moveTo>
                  <a:pt x="101066" y="42164"/>
                </a:moveTo>
                <a:lnTo>
                  <a:pt x="99822" y="42494"/>
                </a:lnTo>
                <a:lnTo>
                  <a:pt x="100368" y="43472"/>
                </a:lnTo>
                <a:lnTo>
                  <a:pt x="101066" y="42164"/>
                </a:lnTo>
                <a:close/>
              </a:path>
              <a:path w="107315" h="50165">
                <a:moveTo>
                  <a:pt x="101955" y="42976"/>
                </a:moveTo>
                <a:lnTo>
                  <a:pt x="100965" y="42570"/>
                </a:lnTo>
                <a:lnTo>
                  <a:pt x="100114" y="44767"/>
                </a:lnTo>
                <a:lnTo>
                  <a:pt x="101015" y="44234"/>
                </a:lnTo>
                <a:lnTo>
                  <a:pt x="101320" y="43827"/>
                </a:lnTo>
                <a:lnTo>
                  <a:pt x="101955" y="42976"/>
                </a:lnTo>
                <a:close/>
              </a:path>
              <a:path w="107315" h="50165">
                <a:moveTo>
                  <a:pt x="102006" y="43878"/>
                </a:moveTo>
                <a:lnTo>
                  <a:pt x="101777" y="43980"/>
                </a:lnTo>
                <a:lnTo>
                  <a:pt x="101092" y="44157"/>
                </a:lnTo>
                <a:lnTo>
                  <a:pt x="101739" y="44716"/>
                </a:lnTo>
                <a:lnTo>
                  <a:pt x="101942" y="44081"/>
                </a:lnTo>
                <a:lnTo>
                  <a:pt x="102006" y="43878"/>
                </a:lnTo>
                <a:close/>
              </a:path>
              <a:path w="107315" h="50165">
                <a:moveTo>
                  <a:pt x="102184" y="39611"/>
                </a:moveTo>
                <a:lnTo>
                  <a:pt x="101282" y="39852"/>
                </a:lnTo>
                <a:lnTo>
                  <a:pt x="100330" y="39928"/>
                </a:lnTo>
                <a:lnTo>
                  <a:pt x="101688" y="41186"/>
                </a:lnTo>
                <a:lnTo>
                  <a:pt x="102006" y="40182"/>
                </a:lnTo>
                <a:lnTo>
                  <a:pt x="102184" y="39611"/>
                </a:lnTo>
                <a:close/>
              </a:path>
              <a:path w="107315" h="50165">
                <a:moveTo>
                  <a:pt x="103251" y="43649"/>
                </a:moveTo>
                <a:lnTo>
                  <a:pt x="102870" y="44145"/>
                </a:lnTo>
                <a:lnTo>
                  <a:pt x="102768" y="44437"/>
                </a:lnTo>
                <a:lnTo>
                  <a:pt x="102679" y="44729"/>
                </a:lnTo>
                <a:lnTo>
                  <a:pt x="103073" y="44234"/>
                </a:lnTo>
                <a:lnTo>
                  <a:pt x="103162" y="43942"/>
                </a:lnTo>
                <a:lnTo>
                  <a:pt x="103251" y="43649"/>
                </a:lnTo>
                <a:close/>
              </a:path>
              <a:path w="107315" h="50165">
                <a:moveTo>
                  <a:pt x="103822" y="43903"/>
                </a:moveTo>
                <a:lnTo>
                  <a:pt x="102108" y="45783"/>
                </a:lnTo>
                <a:lnTo>
                  <a:pt x="101854" y="46596"/>
                </a:lnTo>
                <a:lnTo>
                  <a:pt x="103403" y="45224"/>
                </a:lnTo>
                <a:lnTo>
                  <a:pt x="103822" y="43903"/>
                </a:lnTo>
                <a:close/>
              </a:path>
              <a:path w="107315" h="50165">
                <a:moveTo>
                  <a:pt x="104063" y="44792"/>
                </a:moveTo>
                <a:lnTo>
                  <a:pt x="103759" y="45199"/>
                </a:lnTo>
                <a:lnTo>
                  <a:pt x="103670" y="45478"/>
                </a:lnTo>
                <a:lnTo>
                  <a:pt x="103619" y="45631"/>
                </a:lnTo>
                <a:lnTo>
                  <a:pt x="103924" y="45237"/>
                </a:lnTo>
                <a:lnTo>
                  <a:pt x="104013" y="44958"/>
                </a:lnTo>
                <a:lnTo>
                  <a:pt x="104063" y="44792"/>
                </a:lnTo>
                <a:close/>
              </a:path>
              <a:path w="107315" h="50165">
                <a:moveTo>
                  <a:pt x="104482" y="46101"/>
                </a:moveTo>
                <a:lnTo>
                  <a:pt x="103924" y="46215"/>
                </a:lnTo>
                <a:lnTo>
                  <a:pt x="103263" y="46596"/>
                </a:lnTo>
                <a:lnTo>
                  <a:pt x="104165" y="47091"/>
                </a:lnTo>
                <a:lnTo>
                  <a:pt x="104381" y="46418"/>
                </a:lnTo>
                <a:lnTo>
                  <a:pt x="104482" y="46101"/>
                </a:lnTo>
                <a:close/>
              </a:path>
              <a:path w="107315" h="50165">
                <a:moveTo>
                  <a:pt x="104838" y="45135"/>
                </a:moveTo>
                <a:lnTo>
                  <a:pt x="104660" y="45212"/>
                </a:lnTo>
                <a:lnTo>
                  <a:pt x="104279" y="45237"/>
                </a:lnTo>
                <a:lnTo>
                  <a:pt x="104330" y="45085"/>
                </a:lnTo>
                <a:lnTo>
                  <a:pt x="104419" y="44792"/>
                </a:lnTo>
                <a:lnTo>
                  <a:pt x="104076" y="45237"/>
                </a:lnTo>
                <a:lnTo>
                  <a:pt x="103936" y="45580"/>
                </a:lnTo>
                <a:lnTo>
                  <a:pt x="103847" y="45872"/>
                </a:lnTo>
                <a:lnTo>
                  <a:pt x="104190" y="45440"/>
                </a:lnTo>
                <a:lnTo>
                  <a:pt x="104559" y="46024"/>
                </a:lnTo>
                <a:lnTo>
                  <a:pt x="104787" y="45275"/>
                </a:lnTo>
                <a:lnTo>
                  <a:pt x="104838" y="45135"/>
                </a:lnTo>
                <a:close/>
              </a:path>
              <a:path w="107315" h="50165">
                <a:moveTo>
                  <a:pt x="104965" y="45821"/>
                </a:moveTo>
                <a:lnTo>
                  <a:pt x="104660" y="46228"/>
                </a:lnTo>
                <a:lnTo>
                  <a:pt x="104571" y="46507"/>
                </a:lnTo>
                <a:lnTo>
                  <a:pt x="104521" y="46659"/>
                </a:lnTo>
                <a:lnTo>
                  <a:pt x="104825" y="46266"/>
                </a:lnTo>
                <a:lnTo>
                  <a:pt x="104914" y="45986"/>
                </a:lnTo>
                <a:lnTo>
                  <a:pt x="104965" y="45821"/>
                </a:lnTo>
                <a:close/>
              </a:path>
              <a:path w="107315" h="50165">
                <a:moveTo>
                  <a:pt x="105702" y="45885"/>
                </a:moveTo>
                <a:lnTo>
                  <a:pt x="105244" y="46431"/>
                </a:lnTo>
                <a:lnTo>
                  <a:pt x="105143" y="46736"/>
                </a:lnTo>
                <a:lnTo>
                  <a:pt x="105029" y="47117"/>
                </a:lnTo>
                <a:lnTo>
                  <a:pt x="105486" y="46570"/>
                </a:lnTo>
                <a:lnTo>
                  <a:pt x="105587" y="46266"/>
                </a:lnTo>
                <a:lnTo>
                  <a:pt x="105702" y="45885"/>
                </a:lnTo>
                <a:close/>
              </a:path>
              <a:path w="107315" h="50165">
                <a:moveTo>
                  <a:pt x="105854" y="46189"/>
                </a:moveTo>
                <a:lnTo>
                  <a:pt x="105549" y="46596"/>
                </a:lnTo>
                <a:lnTo>
                  <a:pt x="105460" y="46863"/>
                </a:lnTo>
                <a:lnTo>
                  <a:pt x="105410" y="47028"/>
                </a:lnTo>
                <a:lnTo>
                  <a:pt x="105714" y="46621"/>
                </a:lnTo>
                <a:lnTo>
                  <a:pt x="105803" y="46355"/>
                </a:lnTo>
                <a:lnTo>
                  <a:pt x="105854" y="46189"/>
                </a:lnTo>
                <a:close/>
              </a:path>
              <a:path w="107315" h="50165">
                <a:moveTo>
                  <a:pt x="106413" y="43091"/>
                </a:moveTo>
                <a:lnTo>
                  <a:pt x="106172" y="43218"/>
                </a:lnTo>
                <a:lnTo>
                  <a:pt x="105676" y="43205"/>
                </a:lnTo>
                <a:lnTo>
                  <a:pt x="105727" y="43053"/>
                </a:lnTo>
                <a:lnTo>
                  <a:pt x="105816" y="42760"/>
                </a:lnTo>
                <a:lnTo>
                  <a:pt x="105486" y="43192"/>
                </a:lnTo>
                <a:lnTo>
                  <a:pt x="105333" y="43548"/>
                </a:lnTo>
                <a:lnTo>
                  <a:pt x="105244" y="43840"/>
                </a:lnTo>
                <a:lnTo>
                  <a:pt x="105587" y="43408"/>
                </a:lnTo>
                <a:lnTo>
                  <a:pt x="106108" y="44069"/>
                </a:lnTo>
                <a:lnTo>
                  <a:pt x="106349" y="43307"/>
                </a:lnTo>
                <a:lnTo>
                  <a:pt x="106413" y="43091"/>
                </a:lnTo>
                <a:close/>
              </a:path>
              <a:path w="107315" h="50165">
                <a:moveTo>
                  <a:pt x="107264" y="48374"/>
                </a:moveTo>
                <a:lnTo>
                  <a:pt x="106514" y="48615"/>
                </a:lnTo>
                <a:lnTo>
                  <a:pt x="106057" y="48602"/>
                </a:lnTo>
                <a:lnTo>
                  <a:pt x="106324" y="48158"/>
                </a:lnTo>
                <a:lnTo>
                  <a:pt x="106426" y="47929"/>
                </a:lnTo>
                <a:lnTo>
                  <a:pt x="106654" y="47409"/>
                </a:lnTo>
                <a:lnTo>
                  <a:pt x="106324" y="47498"/>
                </a:lnTo>
                <a:lnTo>
                  <a:pt x="106210" y="47840"/>
                </a:lnTo>
                <a:lnTo>
                  <a:pt x="106362" y="47332"/>
                </a:lnTo>
                <a:lnTo>
                  <a:pt x="105613" y="47586"/>
                </a:lnTo>
                <a:lnTo>
                  <a:pt x="105295" y="47561"/>
                </a:lnTo>
                <a:lnTo>
                  <a:pt x="105384" y="47307"/>
                </a:lnTo>
                <a:lnTo>
                  <a:pt x="105194" y="47561"/>
                </a:lnTo>
                <a:lnTo>
                  <a:pt x="104749" y="47536"/>
                </a:lnTo>
                <a:lnTo>
                  <a:pt x="105016" y="47917"/>
                </a:lnTo>
                <a:lnTo>
                  <a:pt x="104952" y="48145"/>
                </a:lnTo>
                <a:lnTo>
                  <a:pt x="105067" y="47980"/>
                </a:lnTo>
                <a:lnTo>
                  <a:pt x="105841" y="49034"/>
                </a:lnTo>
                <a:lnTo>
                  <a:pt x="105879" y="48907"/>
                </a:lnTo>
                <a:lnTo>
                  <a:pt x="106730" y="50076"/>
                </a:lnTo>
                <a:lnTo>
                  <a:pt x="107111" y="48882"/>
                </a:lnTo>
                <a:lnTo>
                  <a:pt x="107264" y="48374"/>
                </a:lnTo>
                <a:close/>
              </a:path>
            </a:pathLst>
          </a:custGeom>
          <a:solidFill>
            <a:srgbClr val="B88F51"/>
          </a:solidFill>
        </p:spPr>
        <p:txBody>
          <a:bodyPr wrap="square" lIns="0" tIns="0" rIns="0" bIns="0" rtlCol="0"/>
          <a:lstStyle/>
          <a:p>
            <a:endParaRPr sz="2511"/>
          </a:p>
        </p:txBody>
      </p:sp>
      <p:sp>
        <p:nvSpPr>
          <p:cNvPr id="261" name="bg object 261"/>
          <p:cNvSpPr/>
          <p:nvPr/>
        </p:nvSpPr>
        <p:spPr>
          <a:xfrm>
            <a:off x="8043014" y="423251"/>
            <a:ext cx="15478" cy="11906"/>
          </a:xfrm>
          <a:custGeom>
            <a:avLst/>
            <a:gdLst/>
            <a:ahLst/>
            <a:cxnLst/>
            <a:rect l="l" t="t" r="r" b="b"/>
            <a:pathLst>
              <a:path w="24765" h="19050">
                <a:moveTo>
                  <a:pt x="5651" y="11417"/>
                </a:moveTo>
                <a:lnTo>
                  <a:pt x="5270" y="11912"/>
                </a:lnTo>
                <a:lnTo>
                  <a:pt x="5168" y="12204"/>
                </a:lnTo>
                <a:lnTo>
                  <a:pt x="5080" y="12496"/>
                </a:lnTo>
                <a:lnTo>
                  <a:pt x="5473" y="12001"/>
                </a:lnTo>
                <a:lnTo>
                  <a:pt x="5562" y="11709"/>
                </a:lnTo>
                <a:lnTo>
                  <a:pt x="5651" y="11417"/>
                </a:lnTo>
                <a:close/>
              </a:path>
              <a:path w="24765" h="19050">
                <a:moveTo>
                  <a:pt x="6477" y="2108"/>
                </a:moveTo>
                <a:lnTo>
                  <a:pt x="6299" y="2184"/>
                </a:lnTo>
                <a:lnTo>
                  <a:pt x="5905" y="2209"/>
                </a:lnTo>
                <a:lnTo>
                  <a:pt x="5956" y="2044"/>
                </a:lnTo>
                <a:lnTo>
                  <a:pt x="6134" y="1473"/>
                </a:lnTo>
                <a:lnTo>
                  <a:pt x="5232" y="1714"/>
                </a:lnTo>
                <a:lnTo>
                  <a:pt x="4826" y="1752"/>
                </a:lnTo>
                <a:lnTo>
                  <a:pt x="4876" y="1587"/>
                </a:lnTo>
                <a:lnTo>
                  <a:pt x="5054" y="1016"/>
                </a:lnTo>
                <a:lnTo>
                  <a:pt x="4152" y="1257"/>
                </a:lnTo>
                <a:lnTo>
                  <a:pt x="3670" y="1295"/>
                </a:lnTo>
                <a:lnTo>
                  <a:pt x="3733" y="1117"/>
                </a:lnTo>
                <a:lnTo>
                  <a:pt x="3822" y="825"/>
                </a:lnTo>
                <a:lnTo>
                  <a:pt x="3441" y="1320"/>
                </a:lnTo>
                <a:lnTo>
                  <a:pt x="3314" y="939"/>
                </a:lnTo>
                <a:lnTo>
                  <a:pt x="3124" y="0"/>
                </a:lnTo>
                <a:lnTo>
                  <a:pt x="2286" y="419"/>
                </a:lnTo>
                <a:lnTo>
                  <a:pt x="1663" y="254"/>
                </a:lnTo>
                <a:lnTo>
                  <a:pt x="1257" y="139"/>
                </a:lnTo>
                <a:lnTo>
                  <a:pt x="266" y="977"/>
                </a:lnTo>
                <a:lnTo>
                  <a:pt x="0" y="2273"/>
                </a:lnTo>
                <a:lnTo>
                  <a:pt x="1651" y="901"/>
                </a:lnTo>
                <a:lnTo>
                  <a:pt x="2387" y="1104"/>
                </a:lnTo>
                <a:lnTo>
                  <a:pt x="2298" y="1498"/>
                </a:lnTo>
                <a:lnTo>
                  <a:pt x="2959" y="1397"/>
                </a:lnTo>
                <a:lnTo>
                  <a:pt x="3352" y="1574"/>
                </a:lnTo>
                <a:lnTo>
                  <a:pt x="3251" y="1905"/>
                </a:lnTo>
                <a:lnTo>
                  <a:pt x="3479" y="1612"/>
                </a:lnTo>
                <a:lnTo>
                  <a:pt x="4559" y="2590"/>
                </a:lnTo>
                <a:lnTo>
                  <a:pt x="4686" y="2171"/>
                </a:lnTo>
                <a:lnTo>
                  <a:pt x="5638" y="3035"/>
                </a:lnTo>
                <a:lnTo>
                  <a:pt x="5829" y="2425"/>
                </a:lnTo>
                <a:lnTo>
                  <a:pt x="6184" y="2997"/>
                </a:lnTo>
                <a:lnTo>
                  <a:pt x="6426" y="2247"/>
                </a:lnTo>
                <a:lnTo>
                  <a:pt x="6477" y="2108"/>
                </a:lnTo>
                <a:close/>
              </a:path>
              <a:path w="24765" h="19050">
                <a:moveTo>
                  <a:pt x="6959" y="1485"/>
                </a:moveTo>
                <a:lnTo>
                  <a:pt x="6578" y="1981"/>
                </a:lnTo>
                <a:lnTo>
                  <a:pt x="6477" y="2273"/>
                </a:lnTo>
                <a:lnTo>
                  <a:pt x="6388" y="2565"/>
                </a:lnTo>
                <a:lnTo>
                  <a:pt x="6781" y="2070"/>
                </a:lnTo>
                <a:lnTo>
                  <a:pt x="6870" y="1778"/>
                </a:lnTo>
                <a:lnTo>
                  <a:pt x="6959" y="1485"/>
                </a:lnTo>
                <a:close/>
              </a:path>
              <a:path w="24765" h="19050">
                <a:moveTo>
                  <a:pt x="9385" y="279"/>
                </a:moveTo>
                <a:lnTo>
                  <a:pt x="9093" y="622"/>
                </a:lnTo>
                <a:lnTo>
                  <a:pt x="8890" y="647"/>
                </a:lnTo>
                <a:lnTo>
                  <a:pt x="8140" y="609"/>
                </a:lnTo>
                <a:lnTo>
                  <a:pt x="8597" y="1219"/>
                </a:lnTo>
                <a:lnTo>
                  <a:pt x="6565" y="3670"/>
                </a:lnTo>
                <a:lnTo>
                  <a:pt x="6934" y="2463"/>
                </a:lnTo>
                <a:lnTo>
                  <a:pt x="6362" y="4292"/>
                </a:lnTo>
                <a:lnTo>
                  <a:pt x="8953" y="1625"/>
                </a:lnTo>
                <a:lnTo>
                  <a:pt x="9385" y="279"/>
                </a:lnTo>
                <a:close/>
              </a:path>
              <a:path w="24765" h="19050">
                <a:moveTo>
                  <a:pt x="10388" y="4559"/>
                </a:moveTo>
                <a:lnTo>
                  <a:pt x="10350" y="3670"/>
                </a:lnTo>
                <a:lnTo>
                  <a:pt x="10121" y="3683"/>
                </a:lnTo>
                <a:lnTo>
                  <a:pt x="10185" y="4470"/>
                </a:lnTo>
                <a:lnTo>
                  <a:pt x="9690" y="6032"/>
                </a:lnTo>
                <a:lnTo>
                  <a:pt x="10388" y="4559"/>
                </a:lnTo>
                <a:close/>
              </a:path>
              <a:path w="24765" h="19050">
                <a:moveTo>
                  <a:pt x="12141" y="2120"/>
                </a:moveTo>
                <a:lnTo>
                  <a:pt x="10731" y="2705"/>
                </a:lnTo>
                <a:lnTo>
                  <a:pt x="10439" y="2667"/>
                </a:lnTo>
                <a:lnTo>
                  <a:pt x="10502" y="2476"/>
                </a:lnTo>
                <a:lnTo>
                  <a:pt x="10388" y="2654"/>
                </a:lnTo>
                <a:lnTo>
                  <a:pt x="10147" y="2603"/>
                </a:lnTo>
                <a:lnTo>
                  <a:pt x="10439" y="584"/>
                </a:lnTo>
                <a:lnTo>
                  <a:pt x="10121" y="1206"/>
                </a:lnTo>
                <a:lnTo>
                  <a:pt x="10121" y="3048"/>
                </a:lnTo>
                <a:lnTo>
                  <a:pt x="10121" y="1206"/>
                </a:lnTo>
                <a:lnTo>
                  <a:pt x="9461" y="2476"/>
                </a:lnTo>
                <a:lnTo>
                  <a:pt x="9309" y="2438"/>
                </a:lnTo>
                <a:lnTo>
                  <a:pt x="9296" y="2794"/>
                </a:lnTo>
                <a:lnTo>
                  <a:pt x="9156" y="3048"/>
                </a:lnTo>
                <a:lnTo>
                  <a:pt x="9423" y="2882"/>
                </a:lnTo>
                <a:lnTo>
                  <a:pt x="7861" y="4749"/>
                </a:lnTo>
                <a:lnTo>
                  <a:pt x="7632" y="5486"/>
                </a:lnTo>
                <a:lnTo>
                  <a:pt x="9436" y="3835"/>
                </a:lnTo>
                <a:lnTo>
                  <a:pt x="9613" y="3263"/>
                </a:lnTo>
                <a:lnTo>
                  <a:pt x="9779" y="3568"/>
                </a:lnTo>
                <a:lnTo>
                  <a:pt x="9398" y="4140"/>
                </a:lnTo>
                <a:lnTo>
                  <a:pt x="9156" y="4927"/>
                </a:lnTo>
                <a:lnTo>
                  <a:pt x="9893" y="3784"/>
                </a:lnTo>
                <a:lnTo>
                  <a:pt x="9969" y="3924"/>
                </a:lnTo>
                <a:lnTo>
                  <a:pt x="10007" y="3606"/>
                </a:lnTo>
                <a:lnTo>
                  <a:pt x="10274" y="3200"/>
                </a:lnTo>
                <a:lnTo>
                  <a:pt x="11531" y="4051"/>
                </a:lnTo>
                <a:lnTo>
                  <a:pt x="11811" y="3187"/>
                </a:lnTo>
                <a:lnTo>
                  <a:pt x="12141" y="2120"/>
                </a:lnTo>
                <a:close/>
              </a:path>
              <a:path w="24765" h="19050">
                <a:moveTo>
                  <a:pt x="12293" y="2959"/>
                </a:moveTo>
                <a:lnTo>
                  <a:pt x="11823" y="3505"/>
                </a:lnTo>
                <a:lnTo>
                  <a:pt x="11722" y="3810"/>
                </a:lnTo>
                <a:lnTo>
                  <a:pt x="11607" y="4191"/>
                </a:lnTo>
                <a:lnTo>
                  <a:pt x="12077" y="3644"/>
                </a:lnTo>
                <a:lnTo>
                  <a:pt x="12166" y="3340"/>
                </a:lnTo>
                <a:lnTo>
                  <a:pt x="12293" y="2959"/>
                </a:lnTo>
                <a:close/>
              </a:path>
              <a:path w="24765" h="19050">
                <a:moveTo>
                  <a:pt x="13017" y="2857"/>
                </a:moveTo>
                <a:lnTo>
                  <a:pt x="12712" y="3263"/>
                </a:lnTo>
                <a:lnTo>
                  <a:pt x="12623" y="3543"/>
                </a:lnTo>
                <a:lnTo>
                  <a:pt x="12573" y="3695"/>
                </a:lnTo>
                <a:lnTo>
                  <a:pt x="12877" y="3289"/>
                </a:lnTo>
                <a:lnTo>
                  <a:pt x="12966" y="3022"/>
                </a:lnTo>
                <a:lnTo>
                  <a:pt x="13017" y="2857"/>
                </a:lnTo>
                <a:close/>
              </a:path>
              <a:path w="24765" h="19050">
                <a:moveTo>
                  <a:pt x="14414" y="9880"/>
                </a:moveTo>
                <a:lnTo>
                  <a:pt x="12966" y="11760"/>
                </a:lnTo>
                <a:lnTo>
                  <a:pt x="12941" y="12230"/>
                </a:lnTo>
                <a:lnTo>
                  <a:pt x="13093" y="12496"/>
                </a:lnTo>
                <a:lnTo>
                  <a:pt x="13373" y="12407"/>
                </a:lnTo>
                <a:lnTo>
                  <a:pt x="14325" y="12687"/>
                </a:lnTo>
                <a:lnTo>
                  <a:pt x="14338" y="12407"/>
                </a:lnTo>
                <a:lnTo>
                  <a:pt x="14414" y="9880"/>
                </a:lnTo>
                <a:close/>
              </a:path>
              <a:path w="24765" h="19050">
                <a:moveTo>
                  <a:pt x="14668" y="12788"/>
                </a:moveTo>
                <a:lnTo>
                  <a:pt x="14325" y="12687"/>
                </a:lnTo>
                <a:lnTo>
                  <a:pt x="14312" y="13169"/>
                </a:lnTo>
                <a:lnTo>
                  <a:pt x="14605" y="13106"/>
                </a:lnTo>
                <a:lnTo>
                  <a:pt x="14668" y="12788"/>
                </a:lnTo>
                <a:close/>
              </a:path>
              <a:path w="24765" h="19050">
                <a:moveTo>
                  <a:pt x="15252" y="12687"/>
                </a:moveTo>
                <a:lnTo>
                  <a:pt x="14859" y="12725"/>
                </a:lnTo>
                <a:lnTo>
                  <a:pt x="15151" y="13004"/>
                </a:lnTo>
                <a:lnTo>
                  <a:pt x="15252" y="12687"/>
                </a:lnTo>
                <a:close/>
              </a:path>
              <a:path w="24765" h="19050">
                <a:moveTo>
                  <a:pt x="15684" y="8559"/>
                </a:moveTo>
                <a:lnTo>
                  <a:pt x="15379" y="8966"/>
                </a:lnTo>
                <a:lnTo>
                  <a:pt x="15290" y="9232"/>
                </a:lnTo>
                <a:lnTo>
                  <a:pt x="15252" y="9398"/>
                </a:lnTo>
                <a:lnTo>
                  <a:pt x="15544" y="8991"/>
                </a:lnTo>
                <a:lnTo>
                  <a:pt x="15633" y="8724"/>
                </a:lnTo>
                <a:lnTo>
                  <a:pt x="15684" y="8559"/>
                </a:lnTo>
                <a:close/>
              </a:path>
              <a:path w="24765" h="19050">
                <a:moveTo>
                  <a:pt x="16014" y="3009"/>
                </a:moveTo>
                <a:lnTo>
                  <a:pt x="15163" y="4597"/>
                </a:lnTo>
                <a:lnTo>
                  <a:pt x="15062" y="4927"/>
                </a:lnTo>
                <a:lnTo>
                  <a:pt x="15659" y="4152"/>
                </a:lnTo>
                <a:lnTo>
                  <a:pt x="16014" y="3009"/>
                </a:lnTo>
                <a:close/>
              </a:path>
              <a:path w="24765" h="19050">
                <a:moveTo>
                  <a:pt x="16027" y="4114"/>
                </a:moveTo>
                <a:lnTo>
                  <a:pt x="15722" y="4521"/>
                </a:lnTo>
                <a:lnTo>
                  <a:pt x="15646" y="4787"/>
                </a:lnTo>
                <a:lnTo>
                  <a:pt x="15595" y="4953"/>
                </a:lnTo>
                <a:lnTo>
                  <a:pt x="15887" y="4559"/>
                </a:lnTo>
                <a:lnTo>
                  <a:pt x="15976" y="4279"/>
                </a:lnTo>
                <a:lnTo>
                  <a:pt x="16027" y="4114"/>
                </a:lnTo>
                <a:close/>
              </a:path>
              <a:path w="24765" h="19050">
                <a:moveTo>
                  <a:pt x="16256" y="13677"/>
                </a:moveTo>
                <a:lnTo>
                  <a:pt x="15481" y="13309"/>
                </a:lnTo>
                <a:lnTo>
                  <a:pt x="15151" y="13004"/>
                </a:lnTo>
                <a:lnTo>
                  <a:pt x="14605" y="13106"/>
                </a:lnTo>
                <a:lnTo>
                  <a:pt x="14173" y="15544"/>
                </a:lnTo>
                <a:lnTo>
                  <a:pt x="16256" y="13677"/>
                </a:lnTo>
                <a:close/>
              </a:path>
              <a:path w="24765" h="19050">
                <a:moveTo>
                  <a:pt x="16344" y="8699"/>
                </a:moveTo>
                <a:lnTo>
                  <a:pt x="15963" y="9194"/>
                </a:lnTo>
                <a:lnTo>
                  <a:pt x="15862" y="9486"/>
                </a:lnTo>
                <a:lnTo>
                  <a:pt x="15773" y="9779"/>
                </a:lnTo>
                <a:lnTo>
                  <a:pt x="16167" y="9283"/>
                </a:lnTo>
                <a:lnTo>
                  <a:pt x="16256" y="8991"/>
                </a:lnTo>
                <a:lnTo>
                  <a:pt x="16344" y="8699"/>
                </a:lnTo>
                <a:close/>
              </a:path>
              <a:path w="24765" h="19050">
                <a:moveTo>
                  <a:pt x="16344" y="4013"/>
                </a:moveTo>
                <a:lnTo>
                  <a:pt x="15887" y="4559"/>
                </a:lnTo>
                <a:lnTo>
                  <a:pt x="15786" y="4864"/>
                </a:lnTo>
                <a:lnTo>
                  <a:pt x="15671" y="5245"/>
                </a:lnTo>
                <a:lnTo>
                  <a:pt x="16129" y="4699"/>
                </a:lnTo>
                <a:lnTo>
                  <a:pt x="16230" y="4394"/>
                </a:lnTo>
                <a:lnTo>
                  <a:pt x="16344" y="4013"/>
                </a:lnTo>
                <a:close/>
              </a:path>
              <a:path w="24765" h="19050">
                <a:moveTo>
                  <a:pt x="16395" y="14109"/>
                </a:moveTo>
                <a:lnTo>
                  <a:pt x="16090" y="14516"/>
                </a:lnTo>
                <a:lnTo>
                  <a:pt x="16002" y="14782"/>
                </a:lnTo>
                <a:lnTo>
                  <a:pt x="15951" y="14947"/>
                </a:lnTo>
                <a:lnTo>
                  <a:pt x="16256" y="14541"/>
                </a:lnTo>
                <a:lnTo>
                  <a:pt x="16344" y="14274"/>
                </a:lnTo>
                <a:lnTo>
                  <a:pt x="16395" y="14109"/>
                </a:lnTo>
                <a:close/>
              </a:path>
              <a:path w="24765" h="19050">
                <a:moveTo>
                  <a:pt x="16510" y="7099"/>
                </a:moveTo>
                <a:lnTo>
                  <a:pt x="15367" y="5994"/>
                </a:lnTo>
                <a:lnTo>
                  <a:pt x="13728" y="5308"/>
                </a:lnTo>
                <a:lnTo>
                  <a:pt x="12839" y="4648"/>
                </a:lnTo>
                <a:lnTo>
                  <a:pt x="13246" y="4178"/>
                </a:lnTo>
                <a:lnTo>
                  <a:pt x="13169" y="4419"/>
                </a:lnTo>
                <a:lnTo>
                  <a:pt x="13131" y="4584"/>
                </a:lnTo>
                <a:lnTo>
                  <a:pt x="13423" y="4178"/>
                </a:lnTo>
                <a:lnTo>
                  <a:pt x="13512" y="3911"/>
                </a:lnTo>
                <a:lnTo>
                  <a:pt x="13563" y="3746"/>
                </a:lnTo>
                <a:lnTo>
                  <a:pt x="13271" y="4127"/>
                </a:lnTo>
                <a:lnTo>
                  <a:pt x="13360" y="3848"/>
                </a:lnTo>
                <a:lnTo>
                  <a:pt x="13474" y="3467"/>
                </a:lnTo>
                <a:lnTo>
                  <a:pt x="13017" y="4013"/>
                </a:lnTo>
                <a:lnTo>
                  <a:pt x="12915" y="4318"/>
                </a:lnTo>
                <a:lnTo>
                  <a:pt x="12814" y="4635"/>
                </a:lnTo>
                <a:lnTo>
                  <a:pt x="12166" y="4127"/>
                </a:lnTo>
                <a:lnTo>
                  <a:pt x="10388" y="4559"/>
                </a:lnTo>
                <a:lnTo>
                  <a:pt x="11645" y="5143"/>
                </a:lnTo>
                <a:lnTo>
                  <a:pt x="13322" y="5791"/>
                </a:lnTo>
                <a:lnTo>
                  <a:pt x="15265" y="6604"/>
                </a:lnTo>
                <a:lnTo>
                  <a:pt x="15951" y="8140"/>
                </a:lnTo>
                <a:lnTo>
                  <a:pt x="16510" y="7099"/>
                </a:lnTo>
                <a:close/>
              </a:path>
              <a:path w="24765" h="19050">
                <a:moveTo>
                  <a:pt x="16522" y="4191"/>
                </a:moveTo>
                <a:lnTo>
                  <a:pt x="16141" y="4686"/>
                </a:lnTo>
                <a:lnTo>
                  <a:pt x="16040" y="4978"/>
                </a:lnTo>
                <a:lnTo>
                  <a:pt x="15951" y="5270"/>
                </a:lnTo>
                <a:lnTo>
                  <a:pt x="16344" y="4775"/>
                </a:lnTo>
                <a:lnTo>
                  <a:pt x="16433" y="4483"/>
                </a:lnTo>
                <a:lnTo>
                  <a:pt x="16522" y="4191"/>
                </a:lnTo>
                <a:close/>
              </a:path>
              <a:path w="24765" h="19050">
                <a:moveTo>
                  <a:pt x="17030" y="6502"/>
                </a:moveTo>
                <a:lnTo>
                  <a:pt x="16725" y="6908"/>
                </a:lnTo>
                <a:lnTo>
                  <a:pt x="16637" y="7175"/>
                </a:lnTo>
                <a:lnTo>
                  <a:pt x="16586" y="7340"/>
                </a:lnTo>
                <a:lnTo>
                  <a:pt x="16891" y="6934"/>
                </a:lnTo>
                <a:lnTo>
                  <a:pt x="16979" y="6667"/>
                </a:lnTo>
                <a:lnTo>
                  <a:pt x="17030" y="6502"/>
                </a:lnTo>
                <a:close/>
              </a:path>
              <a:path w="24765" h="19050">
                <a:moveTo>
                  <a:pt x="19431" y="12115"/>
                </a:moveTo>
                <a:lnTo>
                  <a:pt x="19177" y="12230"/>
                </a:lnTo>
                <a:lnTo>
                  <a:pt x="19088" y="11277"/>
                </a:lnTo>
                <a:lnTo>
                  <a:pt x="18605" y="11404"/>
                </a:lnTo>
                <a:lnTo>
                  <a:pt x="18262" y="11150"/>
                </a:lnTo>
                <a:lnTo>
                  <a:pt x="18059" y="10985"/>
                </a:lnTo>
                <a:lnTo>
                  <a:pt x="17018" y="9537"/>
                </a:lnTo>
                <a:lnTo>
                  <a:pt x="17538" y="10845"/>
                </a:lnTo>
                <a:lnTo>
                  <a:pt x="17678" y="11176"/>
                </a:lnTo>
                <a:lnTo>
                  <a:pt x="18745" y="11798"/>
                </a:lnTo>
                <a:lnTo>
                  <a:pt x="19011" y="12153"/>
                </a:lnTo>
                <a:lnTo>
                  <a:pt x="18884" y="13589"/>
                </a:lnTo>
                <a:lnTo>
                  <a:pt x="19380" y="12268"/>
                </a:lnTo>
                <a:lnTo>
                  <a:pt x="19431" y="12115"/>
                </a:lnTo>
                <a:close/>
              </a:path>
              <a:path w="24765" h="19050">
                <a:moveTo>
                  <a:pt x="19570" y="2870"/>
                </a:moveTo>
                <a:lnTo>
                  <a:pt x="17868" y="4749"/>
                </a:lnTo>
                <a:lnTo>
                  <a:pt x="17614" y="5562"/>
                </a:lnTo>
                <a:lnTo>
                  <a:pt x="19164" y="4191"/>
                </a:lnTo>
                <a:lnTo>
                  <a:pt x="19570" y="2870"/>
                </a:lnTo>
                <a:close/>
              </a:path>
              <a:path w="24765" h="19050">
                <a:moveTo>
                  <a:pt x="19621" y="14935"/>
                </a:moveTo>
                <a:lnTo>
                  <a:pt x="19164" y="14808"/>
                </a:lnTo>
                <a:lnTo>
                  <a:pt x="19164" y="14478"/>
                </a:lnTo>
                <a:lnTo>
                  <a:pt x="18948" y="14719"/>
                </a:lnTo>
                <a:lnTo>
                  <a:pt x="18059" y="14338"/>
                </a:lnTo>
                <a:lnTo>
                  <a:pt x="17449" y="12661"/>
                </a:lnTo>
                <a:lnTo>
                  <a:pt x="16217" y="12319"/>
                </a:lnTo>
                <a:lnTo>
                  <a:pt x="17068" y="10464"/>
                </a:lnTo>
                <a:lnTo>
                  <a:pt x="16852" y="9347"/>
                </a:lnTo>
                <a:lnTo>
                  <a:pt x="16598" y="8597"/>
                </a:lnTo>
                <a:lnTo>
                  <a:pt x="17157" y="7404"/>
                </a:lnTo>
                <a:lnTo>
                  <a:pt x="17132" y="6908"/>
                </a:lnTo>
                <a:lnTo>
                  <a:pt x="17183" y="6756"/>
                </a:lnTo>
                <a:lnTo>
                  <a:pt x="17272" y="6464"/>
                </a:lnTo>
                <a:lnTo>
                  <a:pt x="16891" y="6959"/>
                </a:lnTo>
                <a:lnTo>
                  <a:pt x="16789" y="7251"/>
                </a:lnTo>
                <a:lnTo>
                  <a:pt x="16700" y="7543"/>
                </a:lnTo>
                <a:lnTo>
                  <a:pt x="16954" y="7213"/>
                </a:lnTo>
                <a:lnTo>
                  <a:pt x="16560" y="8496"/>
                </a:lnTo>
                <a:lnTo>
                  <a:pt x="16446" y="8128"/>
                </a:lnTo>
                <a:lnTo>
                  <a:pt x="16383" y="9067"/>
                </a:lnTo>
                <a:lnTo>
                  <a:pt x="16217" y="11658"/>
                </a:lnTo>
                <a:lnTo>
                  <a:pt x="16230" y="11137"/>
                </a:lnTo>
                <a:lnTo>
                  <a:pt x="15570" y="11760"/>
                </a:lnTo>
                <a:lnTo>
                  <a:pt x="15252" y="12687"/>
                </a:lnTo>
                <a:lnTo>
                  <a:pt x="15786" y="12661"/>
                </a:lnTo>
                <a:lnTo>
                  <a:pt x="16725" y="13233"/>
                </a:lnTo>
                <a:lnTo>
                  <a:pt x="17030" y="13766"/>
                </a:lnTo>
                <a:lnTo>
                  <a:pt x="18516" y="14719"/>
                </a:lnTo>
                <a:lnTo>
                  <a:pt x="17399" y="14033"/>
                </a:lnTo>
                <a:lnTo>
                  <a:pt x="16002" y="14947"/>
                </a:lnTo>
                <a:lnTo>
                  <a:pt x="17132" y="15036"/>
                </a:lnTo>
                <a:lnTo>
                  <a:pt x="17246" y="15316"/>
                </a:lnTo>
                <a:lnTo>
                  <a:pt x="17665" y="15519"/>
                </a:lnTo>
                <a:lnTo>
                  <a:pt x="18199" y="15392"/>
                </a:lnTo>
                <a:lnTo>
                  <a:pt x="18211" y="15519"/>
                </a:lnTo>
                <a:lnTo>
                  <a:pt x="17449" y="16357"/>
                </a:lnTo>
                <a:lnTo>
                  <a:pt x="17195" y="17170"/>
                </a:lnTo>
                <a:lnTo>
                  <a:pt x="18351" y="16141"/>
                </a:lnTo>
                <a:lnTo>
                  <a:pt x="18415" y="16446"/>
                </a:lnTo>
                <a:lnTo>
                  <a:pt x="19253" y="15392"/>
                </a:lnTo>
                <a:lnTo>
                  <a:pt x="19621" y="14935"/>
                </a:lnTo>
                <a:close/>
              </a:path>
              <a:path w="24765" h="19050">
                <a:moveTo>
                  <a:pt x="19799" y="12255"/>
                </a:moveTo>
                <a:lnTo>
                  <a:pt x="19494" y="12661"/>
                </a:lnTo>
                <a:lnTo>
                  <a:pt x="19405" y="12928"/>
                </a:lnTo>
                <a:lnTo>
                  <a:pt x="19367" y="13093"/>
                </a:lnTo>
                <a:lnTo>
                  <a:pt x="19659" y="12700"/>
                </a:lnTo>
                <a:lnTo>
                  <a:pt x="19748" y="12420"/>
                </a:lnTo>
                <a:lnTo>
                  <a:pt x="19799" y="12255"/>
                </a:lnTo>
                <a:close/>
              </a:path>
              <a:path w="24765" h="19050">
                <a:moveTo>
                  <a:pt x="19824" y="11607"/>
                </a:moveTo>
                <a:lnTo>
                  <a:pt x="19519" y="12014"/>
                </a:lnTo>
                <a:lnTo>
                  <a:pt x="19431" y="12280"/>
                </a:lnTo>
                <a:lnTo>
                  <a:pt x="19380" y="12446"/>
                </a:lnTo>
                <a:lnTo>
                  <a:pt x="19685" y="12039"/>
                </a:lnTo>
                <a:lnTo>
                  <a:pt x="19773" y="11772"/>
                </a:lnTo>
                <a:lnTo>
                  <a:pt x="19824" y="11607"/>
                </a:lnTo>
                <a:close/>
              </a:path>
              <a:path w="24765" h="19050">
                <a:moveTo>
                  <a:pt x="19862" y="17272"/>
                </a:moveTo>
                <a:lnTo>
                  <a:pt x="19392" y="17818"/>
                </a:lnTo>
                <a:lnTo>
                  <a:pt x="19291" y="18122"/>
                </a:lnTo>
                <a:lnTo>
                  <a:pt x="19177" y="18503"/>
                </a:lnTo>
                <a:lnTo>
                  <a:pt x="19646" y="17957"/>
                </a:lnTo>
                <a:lnTo>
                  <a:pt x="19735" y="17653"/>
                </a:lnTo>
                <a:lnTo>
                  <a:pt x="19862" y="17272"/>
                </a:lnTo>
                <a:close/>
              </a:path>
              <a:path w="24765" h="19050">
                <a:moveTo>
                  <a:pt x="19875" y="9918"/>
                </a:moveTo>
                <a:lnTo>
                  <a:pt x="19646" y="9372"/>
                </a:lnTo>
                <a:lnTo>
                  <a:pt x="19596" y="9245"/>
                </a:lnTo>
                <a:lnTo>
                  <a:pt x="18999" y="8813"/>
                </a:lnTo>
                <a:lnTo>
                  <a:pt x="18745" y="8890"/>
                </a:lnTo>
                <a:lnTo>
                  <a:pt x="17792" y="6553"/>
                </a:lnTo>
                <a:lnTo>
                  <a:pt x="17157" y="7404"/>
                </a:lnTo>
                <a:lnTo>
                  <a:pt x="17094" y="8826"/>
                </a:lnTo>
                <a:lnTo>
                  <a:pt x="18338" y="8178"/>
                </a:lnTo>
                <a:lnTo>
                  <a:pt x="18580" y="8661"/>
                </a:lnTo>
                <a:lnTo>
                  <a:pt x="18694" y="8902"/>
                </a:lnTo>
                <a:lnTo>
                  <a:pt x="18351" y="10604"/>
                </a:lnTo>
                <a:lnTo>
                  <a:pt x="19380" y="9372"/>
                </a:lnTo>
                <a:lnTo>
                  <a:pt x="19812" y="9867"/>
                </a:lnTo>
                <a:close/>
              </a:path>
              <a:path w="24765" h="19050">
                <a:moveTo>
                  <a:pt x="19939" y="15341"/>
                </a:moveTo>
                <a:lnTo>
                  <a:pt x="19469" y="15887"/>
                </a:lnTo>
                <a:lnTo>
                  <a:pt x="19367" y="16192"/>
                </a:lnTo>
                <a:lnTo>
                  <a:pt x="19329" y="16319"/>
                </a:lnTo>
                <a:lnTo>
                  <a:pt x="18770" y="16611"/>
                </a:lnTo>
                <a:lnTo>
                  <a:pt x="18135" y="16967"/>
                </a:lnTo>
                <a:lnTo>
                  <a:pt x="18961" y="17513"/>
                </a:lnTo>
                <a:lnTo>
                  <a:pt x="19189" y="16776"/>
                </a:lnTo>
                <a:lnTo>
                  <a:pt x="19253" y="16573"/>
                </a:lnTo>
                <a:lnTo>
                  <a:pt x="19710" y="16027"/>
                </a:lnTo>
                <a:lnTo>
                  <a:pt x="19812" y="15722"/>
                </a:lnTo>
                <a:lnTo>
                  <a:pt x="19939" y="15341"/>
                </a:lnTo>
                <a:close/>
              </a:path>
              <a:path w="24765" h="19050">
                <a:moveTo>
                  <a:pt x="20243" y="5054"/>
                </a:moveTo>
                <a:lnTo>
                  <a:pt x="19685" y="5168"/>
                </a:lnTo>
                <a:lnTo>
                  <a:pt x="19024" y="5549"/>
                </a:lnTo>
                <a:lnTo>
                  <a:pt x="19926" y="6045"/>
                </a:lnTo>
                <a:lnTo>
                  <a:pt x="20142" y="5372"/>
                </a:lnTo>
                <a:lnTo>
                  <a:pt x="20243" y="5054"/>
                </a:lnTo>
                <a:close/>
              </a:path>
              <a:path w="24765" h="19050">
                <a:moveTo>
                  <a:pt x="20447" y="12941"/>
                </a:moveTo>
                <a:lnTo>
                  <a:pt x="19989" y="13487"/>
                </a:lnTo>
                <a:lnTo>
                  <a:pt x="19888" y="13792"/>
                </a:lnTo>
                <a:lnTo>
                  <a:pt x="19773" y="14173"/>
                </a:lnTo>
                <a:lnTo>
                  <a:pt x="20231" y="13627"/>
                </a:lnTo>
                <a:lnTo>
                  <a:pt x="20332" y="13322"/>
                </a:lnTo>
                <a:lnTo>
                  <a:pt x="20447" y="12941"/>
                </a:lnTo>
                <a:close/>
              </a:path>
              <a:path w="24765" h="19050">
                <a:moveTo>
                  <a:pt x="20497" y="10375"/>
                </a:moveTo>
                <a:lnTo>
                  <a:pt x="19875" y="9918"/>
                </a:lnTo>
                <a:lnTo>
                  <a:pt x="20116" y="10477"/>
                </a:lnTo>
                <a:lnTo>
                  <a:pt x="20497" y="10375"/>
                </a:lnTo>
                <a:close/>
              </a:path>
              <a:path w="24765" h="19050">
                <a:moveTo>
                  <a:pt x="20510" y="11455"/>
                </a:moveTo>
                <a:lnTo>
                  <a:pt x="19659" y="13042"/>
                </a:lnTo>
                <a:lnTo>
                  <a:pt x="19558" y="13373"/>
                </a:lnTo>
                <a:lnTo>
                  <a:pt x="20154" y="12598"/>
                </a:lnTo>
                <a:lnTo>
                  <a:pt x="20510" y="11455"/>
                </a:lnTo>
                <a:close/>
              </a:path>
              <a:path w="24765" h="19050">
                <a:moveTo>
                  <a:pt x="20561" y="15214"/>
                </a:moveTo>
                <a:lnTo>
                  <a:pt x="20256" y="15608"/>
                </a:lnTo>
                <a:lnTo>
                  <a:pt x="20167" y="15887"/>
                </a:lnTo>
                <a:lnTo>
                  <a:pt x="20116" y="16040"/>
                </a:lnTo>
                <a:lnTo>
                  <a:pt x="20421" y="15646"/>
                </a:lnTo>
                <a:lnTo>
                  <a:pt x="20510" y="15367"/>
                </a:lnTo>
                <a:lnTo>
                  <a:pt x="20561" y="15214"/>
                </a:lnTo>
                <a:close/>
              </a:path>
              <a:path w="24765" h="19050">
                <a:moveTo>
                  <a:pt x="20739" y="13157"/>
                </a:moveTo>
                <a:lnTo>
                  <a:pt x="20358" y="13652"/>
                </a:lnTo>
                <a:lnTo>
                  <a:pt x="20256" y="13944"/>
                </a:lnTo>
                <a:lnTo>
                  <a:pt x="20167" y="14236"/>
                </a:lnTo>
                <a:lnTo>
                  <a:pt x="20561" y="13741"/>
                </a:lnTo>
                <a:lnTo>
                  <a:pt x="20650" y="13449"/>
                </a:lnTo>
                <a:lnTo>
                  <a:pt x="20739" y="13157"/>
                </a:lnTo>
                <a:close/>
              </a:path>
              <a:path w="24765" h="19050">
                <a:moveTo>
                  <a:pt x="20739" y="4787"/>
                </a:moveTo>
                <a:lnTo>
                  <a:pt x="20434" y="5194"/>
                </a:lnTo>
                <a:lnTo>
                  <a:pt x="20345" y="5461"/>
                </a:lnTo>
                <a:lnTo>
                  <a:pt x="20294" y="5626"/>
                </a:lnTo>
                <a:lnTo>
                  <a:pt x="20599" y="5232"/>
                </a:lnTo>
                <a:lnTo>
                  <a:pt x="20688" y="4953"/>
                </a:lnTo>
                <a:lnTo>
                  <a:pt x="20739" y="4787"/>
                </a:lnTo>
                <a:close/>
              </a:path>
              <a:path w="24765" h="19050">
                <a:moveTo>
                  <a:pt x="20955" y="10261"/>
                </a:moveTo>
                <a:lnTo>
                  <a:pt x="20497" y="10375"/>
                </a:lnTo>
                <a:lnTo>
                  <a:pt x="20840" y="10617"/>
                </a:lnTo>
                <a:lnTo>
                  <a:pt x="20955" y="10261"/>
                </a:lnTo>
                <a:close/>
              </a:path>
              <a:path w="24765" h="19050">
                <a:moveTo>
                  <a:pt x="21196" y="10223"/>
                </a:moveTo>
                <a:lnTo>
                  <a:pt x="20891" y="10629"/>
                </a:lnTo>
                <a:lnTo>
                  <a:pt x="20802" y="10896"/>
                </a:lnTo>
                <a:lnTo>
                  <a:pt x="20764" y="11061"/>
                </a:lnTo>
                <a:lnTo>
                  <a:pt x="21056" y="10655"/>
                </a:lnTo>
                <a:lnTo>
                  <a:pt x="21145" y="10388"/>
                </a:lnTo>
                <a:lnTo>
                  <a:pt x="21196" y="10223"/>
                </a:lnTo>
                <a:close/>
              </a:path>
              <a:path w="24765" h="19050">
                <a:moveTo>
                  <a:pt x="21475" y="16256"/>
                </a:moveTo>
                <a:lnTo>
                  <a:pt x="21297" y="16332"/>
                </a:lnTo>
                <a:lnTo>
                  <a:pt x="20713" y="16357"/>
                </a:lnTo>
                <a:lnTo>
                  <a:pt x="21196" y="17145"/>
                </a:lnTo>
                <a:lnTo>
                  <a:pt x="21424" y="16395"/>
                </a:lnTo>
                <a:lnTo>
                  <a:pt x="21475" y="16256"/>
                </a:lnTo>
                <a:close/>
              </a:path>
              <a:path w="24765" h="19050">
                <a:moveTo>
                  <a:pt x="21488" y="4851"/>
                </a:moveTo>
                <a:lnTo>
                  <a:pt x="21018" y="5397"/>
                </a:lnTo>
                <a:lnTo>
                  <a:pt x="20916" y="5702"/>
                </a:lnTo>
                <a:lnTo>
                  <a:pt x="20802" y="6083"/>
                </a:lnTo>
                <a:lnTo>
                  <a:pt x="21272" y="5537"/>
                </a:lnTo>
                <a:lnTo>
                  <a:pt x="21361" y="5232"/>
                </a:lnTo>
                <a:lnTo>
                  <a:pt x="21488" y="4851"/>
                </a:lnTo>
                <a:close/>
              </a:path>
              <a:path w="24765" h="19050">
                <a:moveTo>
                  <a:pt x="21615" y="5156"/>
                </a:moveTo>
                <a:lnTo>
                  <a:pt x="21310" y="5562"/>
                </a:lnTo>
                <a:lnTo>
                  <a:pt x="21234" y="5829"/>
                </a:lnTo>
                <a:lnTo>
                  <a:pt x="21183" y="5994"/>
                </a:lnTo>
                <a:lnTo>
                  <a:pt x="21475" y="5588"/>
                </a:lnTo>
                <a:lnTo>
                  <a:pt x="21564" y="5321"/>
                </a:lnTo>
                <a:lnTo>
                  <a:pt x="21615" y="5156"/>
                </a:lnTo>
                <a:close/>
              </a:path>
              <a:path w="24765" h="19050">
                <a:moveTo>
                  <a:pt x="21945" y="11188"/>
                </a:moveTo>
                <a:lnTo>
                  <a:pt x="21640" y="11582"/>
                </a:lnTo>
                <a:lnTo>
                  <a:pt x="21742" y="11290"/>
                </a:lnTo>
                <a:lnTo>
                  <a:pt x="21894" y="10820"/>
                </a:lnTo>
                <a:lnTo>
                  <a:pt x="21196" y="11049"/>
                </a:lnTo>
                <a:lnTo>
                  <a:pt x="20421" y="11252"/>
                </a:lnTo>
                <a:lnTo>
                  <a:pt x="21526" y="11938"/>
                </a:lnTo>
                <a:lnTo>
                  <a:pt x="21805" y="11620"/>
                </a:lnTo>
                <a:lnTo>
                  <a:pt x="21894" y="11353"/>
                </a:lnTo>
                <a:lnTo>
                  <a:pt x="21945" y="11188"/>
                </a:lnTo>
                <a:close/>
              </a:path>
              <a:path w="24765" h="19050">
                <a:moveTo>
                  <a:pt x="22174" y="11963"/>
                </a:moveTo>
                <a:lnTo>
                  <a:pt x="21996" y="12039"/>
                </a:lnTo>
                <a:lnTo>
                  <a:pt x="21412" y="12065"/>
                </a:lnTo>
                <a:lnTo>
                  <a:pt x="21882" y="12852"/>
                </a:lnTo>
                <a:lnTo>
                  <a:pt x="22123" y="12103"/>
                </a:lnTo>
                <a:lnTo>
                  <a:pt x="22174" y="11963"/>
                </a:lnTo>
                <a:close/>
              </a:path>
              <a:path w="24765" h="19050">
                <a:moveTo>
                  <a:pt x="22898" y="13550"/>
                </a:moveTo>
                <a:lnTo>
                  <a:pt x="22593" y="13957"/>
                </a:lnTo>
                <a:lnTo>
                  <a:pt x="22517" y="14236"/>
                </a:lnTo>
                <a:lnTo>
                  <a:pt x="22466" y="14389"/>
                </a:lnTo>
                <a:lnTo>
                  <a:pt x="22758" y="13995"/>
                </a:lnTo>
                <a:lnTo>
                  <a:pt x="22847" y="13716"/>
                </a:lnTo>
                <a:lnTo>
                  <a:pt x="22898" y="13550"/>
                </a:lnTo>
                <a:close/>
              </a:path>
              <a:path w="24765" h="19050">
                <a:moveTo>
                  <a:pt x="23622" y="8267"/>
                </a:moveTo>
                <a:lnTo>
                  <a:pt x="22923" y="8496"/>
                </a:lnTo>
                <a:lnTo>
                  <a:pt x="22656" y="8572"/>
                </a:lnTo>
                <a:lnTo>
                  <a:pt x="22885" y="7835"/>
                </a:lnTo>
                <a:lnTo>
                  <a:pt x="23037" y="7327"/>
                </a:lnTo>
                <a:lnTo>
                  <a:pt x="22288" y="7569"/>
                </a:lnTo>
                <a:lnTo>
                  <a:pt x="21818" y="7556"/>
                </a:lnTo>
                <a:lnTo>
                  <a:pt x="22085" y="7124"/>
                </a:lnTo>
                <a:lnTo>
                  <a:pt x="22186" y="6896"/>
                </a:lnTo>
                <a:lnTo>
                  <a:pt x="22415" y="6375"/>
                </a:lnTo>
                <a:lnTo>
                  <a:pt x="22085" y="6464"/>
                </a:lnTo>
                <a:lnTo>
                  <a:pt x="21971" y="6807"/>
                </a:lnTo>
                <a:lnTo>
                  <a:pt x="21742" y="7556"/>
                </a:lnTo>
                <a:lnTo>
                  <a:pt x="21971" y="6807"/>
                </a:lnTo>
                <a:lnTo>
                  <a:pt x="22123" y="6299"/>
                </a:lnTo>
                <a:lnTo>
                  <a:pt x="21374" y="6553"/>
                </a:lnTo>
                <a:lnTo>
                  <a:pt x="21056" y="6527"/>
                </a:lnTo>
                <a:lnTo>
                  <a:pt x="21145" y="6273"/>
                </a:lnTo>
                <a:lnTo>
                  <a:pt x="20955" y="6527"/>
                </a:lnTo>
                <a:lnTo>
                  <a:pt x="20510" y="6502"/>
                </a:lnTo>
                <a:lnTo>
                  <a:pt x="20777" y="6883"/>
                </a:lnTo>
                <a:lnTo>
                  <a:pt x="20701" y="7112"/>
                </a:lnTo>
                <a:lnTo>
                  <a:pt x="20828" y="6946"/>
                </a:lnTo>
                <a:lnTo>
                  <a:pt x="21590" y="8001"/>
                </a:lnTo>
                <a:lnTo>
                  <a:pt x="21640" y="7835"/>
                </a:lnTo>
                <a:lnTo>
                  <a:pt x="22250" y="8674"/>
                </a:lnTo>
                <a:lnTo>
                  <a:pt x="22377" y="8851"/>
                </a:lnTo>
                <a:lnTo>
                  <a:pt x="22517" y="9029"/>
                </a:lnTo>
                <a:lnTo>
                  <a:pt x="23266" y="9385"/>
                </a:lnTo>
                <a:lnTo>
                  <a:pt x="23469" y="8737"/>
                </a:lnTo>
                <a:lnTo>
                  <a:pt x="23622" y="8267"/>
                </a:lnTo>
                <a:close/>
              </a:path>
              <a:path w="24765" h="19050">
                <a:moveTo>
                  <a:pt x="24231" y="8229"/>
                </a:moveTo>
                <a:lnTo>
                  <a:pt x="23114" y="9906"/>
                </a:lnTo>
                <a:lnTo>
                  <a:pt x="22872" y="10680"/>
                </a:lnTo>
                <a:lnTo>
                  <a:pt x="23990" y="8966"/>
                </a:lnTo>
                <a:lnTo>
                  <a:pt x="24231" y="8229"/>
                </a:lnTo>
                <a:close/>
              </a:path>
              <a:path w="24765" h="19050">
                <a:moveTo>
                  <a:pt x="24244" y="10223"/>
                </a:moveTo>
                <a:lnTo>
                  <a:pt x="24066" y="10299"/>
                </a:lnTo>
                <a:lnTo>
                  <a:pt x="23482" y="10325"/>
                </a:lnTo>
                <a:lnTo>
                  <a:pt x="23952" y="11112"/>
                </a:lnTo>
                <a:lnTo>
                  <a:pt x="24193" y="10363"/>
                </a:lnTo>
                <a:lnTo>
                  <a:pt x="24244" y="10223"/>
                </a:lnTo>
                <a:close/>
              </a:path>
            </a:pathLst>
          </a:custGeom>
          <a:solidFill>
            <a:srgbClr val="B88F51"/>
          </a:solidFill>
        </p:spPr>
        <p:txBody>
          <a:bodyPr wrap="square" lIns="0" tIns="0" rIns="0" bIns="0" rtlCol="0"/>
          <a:lstStyle/>
          <a:p>
            <a:endParaRPr sz="2511"/>
          </a:p>
        </p:txBody>
      </p:sp>
      <p:sp>
        <p:nvSpPr>
          <p:cNvPr id="262" name="bg object 262"/>
          <p:cNvSpPr/>
          <p:nvPr/>
        </p:nvSpPr>
        <p:spPr>
          <a:xfrm>
            <a:off x="8003191" y="402812"/>
            <a:ext cx="53975" cy="24209"/>
          </a:xfrm>
          <a:custGeom>
            <a:avLst/>
            <a:gdLst/>
            <a:ahLst/>
            <a:cxnLst/>
            <a:rect l="l" t="t" r="r" b="b"/>
            <a:pathLst>
              <a:path w="86359" h="38734">
                <a:moveTo>
                  <a:pt x="558" y="24523"/>
                </a:moveTo>
                <a:lnTo>
                  <a:pt x="406" y="24663"/>
                </a:lnTo>
                <a:lnTo>
                  <a:pt x="0" y="24968"/>
                </a:lnTo>
                <a:lnTo>
                  <a:pt x="254" y="25349"/>
                </a:lnTo>
                <a:lnTo>
                  <a:pt x="482" y="24726"/>
                </a:lnTo>
                <a:lnTo>
                  <a:pt x="558" y="24523"/>
                </a:lnTo>
                <a:close/>
              </a:path>
              <a:path w="86359" h="38734">
                <a:moveTo>
                  <a:pt x="1651" y="24777"/>
                </a:moveTo>
                <a:lnTo>
                  <a:pt x="1295" y="25374"/>
                </a:lnTo>
                <a:lnTo>
                  <a:pt x="1041" y="26047"/>
                </a:lnTo>
                <a:lnTo>
                  <a:pt x="1397" y="25450"/>
                </a:lnTo>
                <a:lnTo>
                  <a:pt x="1511" y="25158"/>
                </a:lnTo>
                <a:lnTo>
                  <a:pt x="1651" y="24777"/>
                </a:lnTo>
                <a:close/>
              </a:path>
              <a:path w="86359" h="38734">
                <a:moveTo>
                  <a:pt x="1765" y="23964"/>
                </a:moveTo>
                <a:lnTo>
                  <a:pt x="990" y="25603"/>
                </a:lnTo>
                <a:lnTo>
                  <a:pt x="876" y="25920"/>
                </a:lnTo>
                <a:lnTo>
                  <a:pt x="1346" y="25095"/>
                </a:lnTo>
                <a:lnTo>
                  <a:pt x="1765" y="23964"/>
                </a:lnTo>
                <a:close/>
              </a:path>
              <a:path w="86359" h="38734">
                <a:moveTo>
                  <a:pt x="3086" y="27609"/>
                </a:moveTo>
                <a:lnTo>
                  <a:pt x="2844" y="28028"/>
                </a:lnTo>
                <a:lnTo>
                  <a:pt x="2679" y="28460"/>
                </a:lnTo>
                <a:lnTo>
                  <a:pt x="2921" y="28028"/>
                </a:lnTo>
                <a:lnTo>
                  <a:pt x="3022" y="27762"/>
                </a:lnTo>
                <a:lnTo>
                  <a:pt x="3086" y="27609"/>
                </a:lnTo>
                <a:close/>
              </a:path>
              <a:path w="86359" h="38734">
                <a:moveTo>
                  <a:pt x="3556" y="27749"/>
                </a:moveTo>
                <a:lnTo>
                  <a:pt x="3403" y="27901"/>
                </a:lnTo>
                <a:lnTo>
                  <a:pt x="2997" y="28194"/>
                </a:lnTo>
                <a:lnTo>
                  <a:pt x="3251" y="28587"/>
                </a:lnTo>
                <a:lnTo>
                  <a:pt x="3479" y="27952"/>
                </a:lnTo>
                <a:lnTo>
                  <a:pt x="3556" y="27749"/>
                </a:lnTo>
                <a:close/>
              </a:path>
              <a:path w="86359" h="38734">
                <a:moveTo>
                  <a:pt x="3733" y="26568"/>
                </a:moveTo>
                <a:lnTo>
                  <a:pt x="2806" y="28321"/>
                </a:lnTo>
                <a:lnTo>
                  <a:pt x="2527" y="29083"/>
                </a:lnTo>
                <a:lnTo>
                  <a:pt x="2997" y="28194"/>
                </a:lnTo>
                <a:lnTo>
                  <a:pt x="3454" y="27330"/>
                </a:lnTo>
                <a:lnTo>
                  <a:pt x="3733" y="26568"/>
                </a:lnTo>
                <a:close/>
              </a:path>
              <a:path w="86359" h="38734">
                <a:moveTo>
                  <a:pt x="3860" y="27673"/>
                </a:moveTo>
                <a:lnTo>
                  <a:pt x="3505" y="28270"/>
                </a:lnTo>
                <a:lnTo>
                  <a:pt x="3251" y="28943"/>
                </a:lnTo>
                <a:lnTo>
                  <a:pt x="3606" y="28359"/>
                </a:lnTo>
                <a:lnTo>
                  <a:pt x="3721" y="28054"/>
                </a:lnTo>
                <a:lnTo>
                  <a:pt x="3860" y="27673"/>
                </a:lnTo>
                <a:close/>
              </a:path>
              <a:path w="86359" h="38734">
                <a:moveTo>
                  <a:pt x="5588" y="19177"/>
                </a:moveTo>
                <a:lnTo>
                  <a:pt x="5308" y="19215"/>
                </a:lnTo>
                <a:lnTo>
                  <a:pt x="5181" y="19558"/>
                </a:lnTo>
                <a:lnTo>
                  <a:pt x="5461" y="19329"/>
                </a:lnTo>
                <a:lnTo>
                  <a:pt x="5588" y="19177"/>
                </a:lnTo>
                <a:close/>
              </a:path>
              <a:path w="86359" h="38734">
                <a:moveTo>
                  <a:pt x="6273" y="18415"/>
                </a:moveTo>
                <a:lnTo>
                  <a:pt x="5588" y="18427"/>
                </a:lnTo>
                <a:lnTo>
                  <a:pt x="5905" y="18542"/>
                </a:lnTo>
                <a:lnTo>
                  <a:pt x="6108" y="18669"/>
                </a:lnTo>
                <a:lnTo>
                  <a:pt x="6273" y="18415"/>
                </a:lnTo>
                <a:close/>
              </a:path>
              <a:path w="86359" h="38734">
                <a:moveTo>
                  <a:pt x="7962" y="19659"/>
                </a:moveTo>
                <a:lnTo>
                  <a:pt x="7645" y="20193"/>
                </a:lnTo>
                <a:lnTo>
                  <a:pt x="7543" y="20485"/>
                </a:lnTo>
                <a:lnTo>
                  <a:pt x="7429" y="20764"/>
                </a:lnTo>
                <a:lnTo>
                  <a:pt x="7747" y="20243"/>
                </a:lnTo>
                <a:lnTo>
                  <a:pt x="7848" y="19951"/>
                </a:lnTo>
                <a:lnTo>
                  <a:pt x="7962" y="19659"/>
                </a:lnTo>
                <a:close/>
              </a:path>
              <a:path w="86359" h="38734">
                <a:moveTo>
                  <a:pt x="9893" y="20942"/>
                </a:moveTo>
                <a:lnTo>
                  <a:pt x="9550" y="21183"/>
                </a:lnTo>
                <a:lnTo>
                  <a:pt x="9080" y="22440"/>
                </a:lnTo>
                <a:lnTo>
                  <a:pt x="8699" y="23482"/>
                </a:lnTo>
                <a:lnTo>
                  <a:pt x="9448" y="21996"/>
                </a:lnTo>
                <a:lnTo>
                  <a:pt x="9893" y="20942"/>
                </a:lnTo>
                <a:close/>
              </a:path>
              <a:path w="86359" h="38734">
                <a:moveTo>
                  <a:pt x="10071" y="21209"/>
                </a:moveTo>
                <a:lnTo>
                  <a:pt x="9766" y="21742"/>
                </a:lnTo>
                <a:lnTo>
                  <a:pt x="9664" y="22034"/>
                </a:lnTo>
                <a:lnTo>
                  <a:pt x="9563" y="22313"/>
                </a:lnTo>
                <a:lnTo>
                  <a:pt x="9867" y="21793"/>
                </a:lnTo>
                <a:lnTo>
                  <a:pt x="9969" y="21501"/>
                </a:lnTo>
                <a:lnTo>
                  <a:pt x="10071" y="21209"/>
                </a:lnTo>
                <a:close/>
              </a:path>
              <a:path w="86359" h="38734">
                <a:moveTo>
                  <a:pt x="10299" y="11557"/>
                </a:moveTo>
                <a:lnTo>
                  <a:pt x="10058" y="11938"/>
                </a:lnTo>
                <a:lnTo>
                  <a:pt x="10299" y="11557"/>
                </a:lnTo>
                <a:close/>
              </a:path>
              <a:path w="86359" h="38734">
                <a:moveTo>
                  <a:pt x="10464" y="10160"/>
                </a:moveTo>
                <a:close/>
              </a:path>
              <a:path w="86359" h="38734">
                <a:moveTo>
                  <a:pt x="10553" y="20434"/>
                </a:moveTo>
                <a:lnTo>
                  <a:pt x="9779" y="22072"/>
                </a:lnTo>
                <a:lnTo>
                  <a:pt x="9664" y="22390"/>
                </a:lnTo>
                <a:lnTo>
                  <a:pt x="10134" y="21564"/>
                </a:lnTo>
                <a:lnTo>
                  <a:pt x="10553" y="20434"/>
                </a:lnTo>
                <a:close/>
              </a:path>
              <a:path w="86359" h="38734">
                <a:moveTo>
                  <a:pt x="10655" y="9588"/>
                </a:moveTo>
                <a:lnTo>
                  <a:pt x="10566" y="9779"/>
                </a:lnTo>
                <a:lnTo>
                  <a:pt x="10452" y="10160"/>
                </a:lnTo>
                <a:lnTo>
                  <a:pt x="10655" y="9588"/>
                </a:lnTo>
                <a:close/>
              </a:path>
              <a:path w="86359" h="38734">
                <a:moveTo>
                  <a:pt x="10718" y="11264"/>
                </a:moveTo>
                <a:lnTo>
                  <a:pt x="10553" y="11493"/>
                </a:lnTo>
                <a:lnTo>
                  <a:pt x="10718" y="11264"/>
                </a:lnTo>
                <a:close/>
              </a:path>
              <a:path w="86359" h="38734">
                <a:moveTo>
                  <a:pt x="10820" y="13258"/>
                </a:moveTo>
                <a:close/>
              </a:path>
              <a:path w="86359" h="38734">
                <a:moveTo>
                  <a:pt x="10922" y="21323"/>
                </a:moveTo>
                <a:lnTo>
                  <a:pt x="10464" y="21691"/>
                </a:lnTo>
                <a:lnTo>
                  <a:pt x="10134" y="21780"/>
                </a:lnTo>
                <a:lnTo>
                  <a:pt x="10210" y="21602"/>
                </a:lnTo>
                <a:lnTo>
                  <a:pt x="10274" y="21450"/>
                </a:lnTo>
                <a:lnTo>
                  <a:pt x="10071" y="21805"/>
                </a:lnTo>
                <a:lnTo>
                  <a:pt x="9867" y="22301"/>
                </a:lnTo>
                <a:lnTo>
                  <a:pt x="10045" y="21983"/>
                </a:lnTo>
                <a:lnTo>
                  <a:pt x="10312" y="22987"/>
                </a:lnTo>
                <a:lnTo>
                  <a:pt x="10744" y="21818"/>
                </a:lnTo>
                <a:lnTo>
                  <a:pt x="10922" y="21323"/>
                </a:lnTo>
                <a:close/>
              </a:path>
              <a:path w="86359" h="38734">
                <a:moveTo>
                  <a:pt x="11023" y="13271"/>
                </a:moveTo>
                <a:lnTo>
                  <a:pt x="10858" y="13258"/>
                </a:lnTo>
                <a:lnTo>
                  <a:pt x="10756" y="13462"/>
                </a:lnTo>
                <a:lnTo>
                  <a:pt x="10579" y="13970"/>
                </a:lnTo>
                <a:lnTo>
                  <a:pt x="11023" y="13271"/>
                </a:lnTo>
                <a:close/>
              </a:path>
              <a:path w="86359" h="38734">
                <a:moveTo>
                  <a:pt x="11188" y="21170"/>
                </a:moveTo>
                <a:lnTo>
                  <a:pt x="10947" y="21590"/>
                </a:lnTo>
                <a:lnTo>
                  <a:pt x="10782" y="22021"/>
                </a:lnTo>
                <a:lnTo>
                  <a:pt x="11023" y="21590"/>
                </a:lnTo>
                <a:lnTo>
                  <a:pt x="11125" y="21323"/>
                </a:lnTo>
                <a:lnTo>
                  <a:pt x="11188" y="21170"/>
                </a:lnTo>
                <a:close/>
              </a:path>
              <a:path w="86359" h="38734">
                <a:moveTo>
                  <a:pt x="11366" y="21094"/>
                </a:moveTo>
                <a:lnTo>
                  <a:pt x="11061" y="21628"/>
                </a:lnTo>
                <a:lnTo>
                  <a:pt x="10960" y="21920"/>
                </a:lnTo>
                <a:lnTo>
                  <a:pt x="10845" y="22199"/>
                </a:lnTo>
                <a:lnTo>
                  <a:pt x="11163" y="21678"/>
                </a:lnTo>
                <a:lnTo>
                  <a:pt x="11264" y="21386"/>
                </a:lnTo>
                <a:lnTo>
                  <a:pt x="11366" y="21094"/>
                </a:lnTo>
                <a:close/>
              </a:path>
              <a:path w="86359" h="38734">
                <a:moveTo>
                  <a:pt x="11391" y="11264"/>
                </a:moveTo>
                <a:lnTo>
                  <a:pt x="10807" y="11214"/>
                </a:lnTo>
                <a:lnTo>
                  <a:pt x="10629" y="11684"/>
                </a:lnTo>
                <a:lnTo>
                  <a:pt x="11303" y="11442"/>
                </a:lnTo>
                <a:lnTo>
                  <a:pt x="11391" y="11264"/>
                </a:lnTo>
                <a:close/>
              </a:path>
              <a:path w="86359" h="38734">
                <a:moveTo>
                  <a:pt x="11798" y="21894"/>
                </a:moveTo>
                <a:lnTo>
                  <a:pt x="11557" y="22148"/>
                </a:lnTo>
                <a:lnTo>
                  <a:pt x="11163" y="22186"/>
                </a:lnTo>
                <a:lnTo>
                  <a:pt x="11252" y="22034"/>
                </a:lnTo>
                <a:lnTo>
                  <a:pt x="11671" y="20612"/>
                </a:lnTo>
                <a:lnTo>
                  <a:pt x="10998" y="22212"/>
                </a:lnTo>
                <a:lnTo>
                  <a:pt x="10909" y="22428"/>
                </a:lnTo>
                <a:lnTo>
                  <a:pt x="10274" y="23926"/>
                </a:lnTo>
                <a:lnTo>
                  <a:pt x="10883" y="22733"/>
                </a:lnTo>
                <a:lnTo>
                  <a:pt x="10820" y="24015"/>
                </a:lnTo>
                <a:lnTo>
                  <a:pt x="11658" y="22212"/>
                </a:lnTo>
                <a:lnTo>
                  <a:pt x="11798" y="21894"/>
                </a:lnTo>
                <a:close/>
              </a:path>
              <a:path w="86359" h="38734">
                <a:moveTo>
                  <a:pt x="12039" y="11264"/>
                </a:moveTo>
                <a:lnTo>
                  <a:pt x="11518" y="11049"/>
                </a:lnTo>
                <a:lnTo>
                  <a:pt x="11430" y="11277"/>
                </a:lnTo>
                <a:lnTo>
                  <a:pt x="11747" y="11303"/>
                </a:lnTo>
                <a:lnTo>
                  <a:pt x="11366" y="11430"/>
                </a:lnTo>
                <a:lnTo>
                  <a:pt x="11188" y="11811"/>
                </a:lnTo>
                <a:lnTo>
                  <a:pt x="10985" y="12026"/>
                </a:lnTo>
                <a:lnTo>
                  <a:pt x="10756" y="12700"/>
                </a:lnTo>
                <a:lnTo>
                  <a:pt x="10680" y="12827"/>
                </a:lnTo>
                <a:lnTo>
                  <a:pt x="10579" y="13220"/>
                </a:lnTo>
                <a:lnTo>
                  <a:pt x="10820" y="13258"/>
                </a:lnTo>
                <a:lnTo>
                  <a:pt x="11201" y="12192"/>
                </a:lnTo>
                <a:lnTo>
                  <a:pt x="10858" y="13258"/>
                </a:lnTo>
                <a:lnTo>
                  <a:pt x="11493" y="12192"/>
                </a:lnTo>
                <a:lnTo>
                  <a:pt x="12039" y="11264"/>
                </a:lnTo>
                <a:close/>
              </a:path>
              <a:path w="86359" h="38734">
                <a:moveTo>
                  <a:pt x="12141" y="11099"/>
                </a:moveTo>
                <a:lnTo>
                  <a:pt x="11988" y="11176"/>
                </a:lnTo>
                <a:lnTo>
                  <a:pt x="12141" y="11099"/>
                </a:lnTo>
                <a:close/>
              </a:path>
              <a:path w="86359" h="38734">
                <a:moveTo>
                  <a:pt x="12458" y="10934"/>
                </a:moveTo>
                <a:lnTo>
                  <a:pt x="12217" y="11061"/>
                </a:lnTo>
                <a:lnTo>
                  <a:pt x="12103" y="11607"/>
                </a:lnTo>
                <a:lnTo>
                  <a:pt x="12319" y="11264"/>
                </a:lnTo>
                <a:lnTo>
                  <a:pt x="12458" y="10934"/>
                </a:lnTo>
                <a:close/>
              </a:path>
              <a:path w="86359" h="38734">
                <a:moveTo>
                  <a:pt x="13017" y="11188"/>
                </a:moveTo>
                <a:lnTo>
                  <a:pt x="12941" y="11049"/>
                </a:lnTo>
                <a:lnTo>
                  <a:pt x="12827" y="10909"/>
                </a:lnTo>
                <a:lnTo>
                  <a:pt x="12522" y="11176"/>
                </a:lnTo>
                <a:lnTo>
                  <a:pt x="12890" y="11277"/>
                </a:lnTo>
                <a:lnTo>
                  <a:pt x="13017" y="11188"/>
                </a:lnTo>
                <a:close/>
              </a:path>
              <a:path w="86359" h="38734">
                <a:moveTo>
                  <a:pt x="14135" y="20942"/>
                </a:moveTo>
                <a:lnTo>
                  <a:pt x="13830" y="21475"/>
                </a:lnTo>
                <a:lnTo>
                  <a:pt x="13728" y="21767"/>
                </a:lnTo>
                <a:lnTo>
                  <a:pt x="13627" y="22047"/>
                </a:lnTo>
                <a:lnTo>
                  <a:pt x="13931" y="21526"/>
                </a:lnTo>
                <a:lnTo>
                  <a:pt x="14033" y="21234"/>
                </a:lnTo>
                <a:lnTo>
                  <a:pt x="14135" y="20942"/>
                </a:lnTo>
                <a:close/>
              </a:path>
              <a:path w="86359" h="38734">
                <a:moveTo>
                  <a:pt x="14262" y="21323"/>
                </a:moveTo>
                <a:lnTo>
                  <a:pt x="13995" y="21501"/>
                </a:lnTo>
                <a:lnTo>
                  <a:pt x="13220" y="23583"/>
                </a:lnTo>
                <a:lnTo>
                  <a:pt x="13919" y="22123"/>
                </a:lnTo>
                <a:lnTo>
                  <a:pt x="14020" y="21882"/>
                </a:lnTo>
                <a:lnTo>
                  <a:pt x="14262" y="21323"/>
                </a:lnTo>
                <a:close/>
              </a:path>
              <a:path w="86359" h="38734">
                <a:moveTo>
                  <a:pt x="14351" y="21844"/>
                </a:moveTo>
                <a:lnTo>
                  <a:pt x="14109" y="22263"/>
                </a:lnTo>
                <a:lnTo>
                  <a:pt x="13944" y="22694"/>
                </a:lnTo>
                <a:lnTo>
                  <a:pt x="14185" y="22263"/>
                </a:lnTo>
                <a:lnTo>
                  <a:pt x="14287" y="21996"/>
                </a:lnTo>
                <a:lnTo>
                  <a:pt x="14351" y="21844"/>
                </a:lnTo>
                <a:close/>
              </a:path>
              <a:path w="86359" h="38734">
                <a:moveTo>
                  <a:pt x="14389" y="14579"/>
                </a:moveTo>
                <a:lnTo>
                  <a:pt x="14262" y="14859"/>
                </a:lnTo>
                <a:lnTo>
                  <a:pt x="14185" y="15113"/>
                </a:lnTo>
                <a:lnTo>
                  <a:pt x="14389" y="14579"/>
                </a:lnTo>
                <a:close/>
              </a:path>
              <a:path w="86359" h="38734">
                <a:moveTo>
                  <a:pt x="14770" y="13030"/>
                </a:moveTo>
                <a:lnTo>
                  <a:pt x="14592" y="12954"/>
                </a:lnTo>
                <a:lnTo>
                  <a:pt x="13741" y="13335"/>
                </a:lnTo>
                <a:lnTo>
                  <a:pt x="13449" y="13208"/>
                </a:lnTo>
                <a:lnTo>
                  <a:pt x="12877" y="12954"/>
                </a:lnTo>
                <a:lnTo>
                  <a:pt x="12598" y="12827"/>
                </a:lnTo>
                <a:lnTo>
                  <a:pt x="12458" y="12484"/>
                </a:lnTo>
                <a:lnTo>
                  <a:pt x="12255" y="12446"/>
                </a:lnTo>
                <a:lnTo>
                  <a:pt x="12407" y="12065"/>
                </a:lnTo>
                <a:lnTo>
                  <a:pt x="12458" y="12484"/>
                </a:lnTo>
                <a:lnTo>
                  <a:pt x="13055" y="12573"/>
                </a:lnTo>
                <a:lnTo>
                  <a:pt x="13271" y="12065"/>
                </a:lnTo>
                <a:lnTo>
                  <a:pt x="13423" y="11684"/>
                </a:lnTo>
                <a:lnTo>
                  <a:pt x="12509" y="11696"/>
                </a:lnTo>
                <a:lnTo>
                  <a:pt x="13423" y="11684"/>
                </a:lnTo>
                <a:lnTo>
                  <a:pt x="13538" y="11430"/>
                </a:lnTo>
                <a:lnTo>
                  <a:pt x="12890" y="11277"/>
                </a:lnTo>
                <a:lnTo>
                  <a:pt x="12496" y="11544"/>
                </a:lnTo>
                <a:lnTo>
                  <a:pt x="12496" y="11734"/>
                </a:lnTo>
                <a:lnTo>
                  <a:pt x="12268" y="12319"/>
                </a:lnTo>
                <a:lnTo>
                  <a:pt x="11912" y="12954"/>
                </a:lnTo>
                <a:lnTo>
                  <a:pt x="12268" y="11938"/>
                </a:lnTo>
                <a:lnTo>
                  <a:pt x="12369" y="11684"/>
                </a:lnTo>
                <a:lnTo>
                  <a:pt x="12153" y="12319"/>
                </a:lnTo>
                <a:lnTo>
                  <a:pt x="12496" y="11734"/>
                </a:lnTo>
                <a:lnTo>
                  <a:pt x="12496" y="11544"/>
                </a:lnTo>
                <a:lnTo>
                  <a:pt x="12153" y="11760"/>
                </a:lnTo>
                <a:lnTo>
                  <a:pt x="12103" y="11607"/>
                </a:lnTo>
                <a:lnTo>
                  <a:pt x="11963" y="11811"/>
                </a:lnTo>
                <a:lnTo>
                  <a:pt x="11023" y="13271"/>
                </a:lnTo>
                <a:lnTo>
                  <a:pt x="11569" y="13335"/>
                </a:lnTo>
                <a:lnTo>
                  <a:pt x="11544" y="13893"/>
                </a:lnTo>
                <a:lnTo>
                  <a:pt x="12026" y="13208"/>
                </a:lnTo>
                <a:lnTo>
                  <a:pt x="12611" y="13208"/>
                </a:lnTo>
                <a:lnTo>
                  <a:pt x="12496" y="13487"/>
                </a:lnTo>
                <a:lnTo>
                  <a:pt x="13246" y="13716"/>
                </a:lnTo>
                <a:lnTo>
                  <a:pt x="13563" y="14224"/>
                </a:lnTo>
                <a:lnTo>
                  <a:pt x="14097" y="13970"/>
                </a:lnTo>
                <a:lnTo>
                  <a:pt x="14554" y="13335"/>
                </a:lnTo>
                <a:lnTo>
                  <a:pt x="14770" y="13030"/>
                </a:lnTo>
                <a:close/>
              </a:path>
              <a:path w="86359" h="38734">
                <a:moveTo>
                  <a:pt x="14935" y="13106"/>
                </a:moveTo>
                <a:lnTo>
                  <a:pt x="14389" y="14579"/>
                </a:lnTo>
                <a:lnTo>
                  <a:pt x="14935" y="13335"/>
                </a:lnTo>
                <a:lnTo>
                  <a:pt x="14935" y="13106"/>
                </a:lnTo>
                <a:close/>
              </a:path>
              <a:path w="86359" h="38734">
                <a:moveTo>
                  <a:pt x="15049" y="17145"/>
                </a:moveTo>
                <a:lnTo>
                  <a:pt x="14998" y="16827"/>
                </a:lnTo>
                <a:lnTo>
                  <a:pt x="14909" y="17081"/>
                </a:lnTo>
                <a:lnTo>
                  <a:pt x="15049" y="17145"/>
                </a:lnTo>
                <a:close/>
              </a:path>
              <a:path w="86359" h="38734">
                <a:moveTo>
                  <a:pt x="15189" y="12446"/>
                </a:moveTo>
                <a:lnTo>
                  <a:pt x="14909" y="12827"/>
                </a:lnTo>
                <a:lnTo>
                  <a:pt x="14871" y="13081"/>
                </a:lnTo>
                <a:lnTo>
                  <a:pt x="15189" y="12446"/>
                </a:lnTo>
                <a:close/>
              </a:path>
              <a:path w="86359" h="38734">
                <a:moveTo>
                  <a:pt x="15379" y="13296"/>
                </a:moveTo>
                <a:lnTo>
                  <a:pt x="15341" y="12446"/>
                </a:lnTo>
                <a:lnTo>
                  <a:pt x="15024" y="13144"/>
                </a:lnTo>
                <a:lnTo>
                  <a:pt x="15379" y="13296"/>
                </a:lnTo>
                <a:close/>
              </a:path>
              <a:path w="86359" h="38734">
                <a:moveTo>
                  <a:pt x="16789" y="18669"/>
                </a:moveTo>
                <a:lnTo>
                  <a:pt x="16687" y="18872"/>
                </a:lnTo>
                <a:lnTo>
                  <a:pt x="16789" y="18669"/>
                </a:lnTo>
                <a:close/>
              </a:path>
              <a:path w="86359" h="38734">
                <a:moveTo>
                  <a:pt x="16954" y="13589"/>
                </a:moveTo>
                <a:lnTo>
                  <a:pt x="16929" y="12446"/>
                </a:lnTo>
                <a:lnTo>
                  <a:pt x="16027" y="13589"/>
                </a:lnTo>
                <a:lnTo>
                  <a:pt x="15379" y="13296"/>
                </a:lnTo>
                <a:lnTo>
                  <a:pt x="15417" y="14097"/>
                </a:lnTo>
                <a:lnTo>
                  <a:pt x="15798" y="14097"/>
                </a:lnTo>
                <a:lnTo>
                  <a:pt x="15875" y="14351"/>
                </a:lnTo>
                <a:lnTo>
                  <a:pt x="16306" y="14224"/>
                </a:lnTo>
                <a:lnTo>
                  <a:pt x="16954" y="13589"/>
                </a:lnTo>
                <a:close/>
              </a:path>
              <a:path w="86359" h="38734">
                <a:moveTo>
                  <a:pt x="17132" y="15697"/>
                </a:moveTo>
                <a:lnTo>
                  <a:pt x="17119" y="15494"/>
                </a:lnTo>
                <a:lnTo>
                  <a:pt x="16992" y="15367"/>
                </a:lnTo>
                <a:lnTo>
                  <a:pt x="17030" y="14605"/>
                </a:lnTo>
                <a:lnTo>
                  <a:pt x="16814" y="14732"/>
                </a:lnTo>
                <a:lnTo>
                  <a:pt x="16459" y="15494"/>
                </a:lnTo>
                <a:lnTo>
                  <a:pt x="16370" y="15633"/>
                </a:lnTo>
                <a:lnTo>
                  <a:pt x="16179" y="15671"/>
                </a:lnTo>
                <a:lnTo>
                  <a:pt x="16408" y="16129"/>
                </a:lnTo>
                <a:lnTo>
                  <a:pt x="17132" y="15697"/>
                </a:lnTo>
                <a:close/>
              </a:path>
              <a:path w="86359" h="38734">
                <a:moveTo>
                  <a:pt x="17691" y="18986"/>
                </a:moveTo>
                <a:lnTo>
                  <a:pt x="17399" y="19050"/>
                </a:lnTo>
                <a:lnTo>
                  <a:pt x="17576" y="19329"/>
                </a:lnTo>
                <a:lnTo>
                  <a:pt x="17691" y="18986"/>
                </a:lnTo>
                <a:close/>
              </a:path>
              <a:path w="86359" h="38734">
                <a:moveTo>
                  <a:pt x="17691" y="9144"/>
                </a:moveTo>
                <a:lnTo>
                  <a:pt x="17360" y="9474"/>
                </a:lnTo>
                <a:lnTo>
                  <a:pt x="17602" y="9410"/>
                </a:lnTo>
                <a:lnTo>
                  <a:pt x="17691" y="9144"/>
                </a:lnTo>
                <a:close/>
              </a:path>
              <a:path w="86359" h="38734">
                <a:moveTo>
                  <a:pt x="17716" y="15773"/>
                </a:moveTo>
                <a:lnTo>
                  <a:pt x="17487" y="15494"/>
                </a:lnTo>
                <a:lnTo>
                  <a:pt x="17297" y="15608"/>
                </a:lnTo>
                <a:lnTo>
                  <a:pt x="17500" y="15875"/>
                </a:lnTo>
                <a:lnTo>
                  <a:pt x="17716" y="15773"/>
                </a:lnTo>
                <a:close/>
              </a:path>
              <a:path w="86359" h="38734">
                <a:moveTo>
                  <a:pt x="17780" y="18110"/>
                </a:moveTo>
                <a:lnTo>
                  <a:pt x="17576" y="18288"/>
                </a:lnTo>
                <a:lnTo>
                  <a:pt x="17462" y="18542"/>
                </a:lnTo>
                <a:lnTo>
                  <a:pt x="17780" y="18110"/>
                </a:lnTo>
                <a:close/>
              </a:path>
              <a:path w="86359" h="38734">
                <a:moveTo>
                  <a:pt x="17919" y="10287"/>
                </a:moveTo>
                <a:lnTo>
                  <a:pt x="17780" y="10198"/>
                </a:lnTo>
                <a:lnTo>
                  <a:pt x="17665" y="10541"/>
                </a:lnTo>
                <a:lnTo>
                  <a:pt x="17919" y="10287"/>
                </a:lnTo>
                <a:close/>
              </a:path>
              <a:path w="86359" h="38734">
                <a:moveTo>
                  <a:pt x="17995" y="17894"/>
                </a:moveTo>
                <a:lnTo>
                  <a:pt x="17856" y="18034"/>
                </a:lnTo>
                <a:lnTo>
                  <a:pt x="17754" y="18288"/>
                </a:lnTo>
                <a:lnTo>
                  <a:pt x="17995" y="17894"/>
                </a:lnTo>
                <a:close/>
              </a:path>
              <a:path w="86359" h="38734">
                <a:moveTo>
                  <a:pt x="18440" y="23583"/>
                </a:moveTo>
                <a:lnTo>
                  <a:pt x="18313" y="23698"/>
                </a:lnTo>
                <a:lnTo>
                  <a:pt x="18008" y="23825"/>
                </a:lnTo>
                <a:lnTo>
                  <a:pt x="18122" y="24460"/>
                </a:lnTo>
                <a:lnTo>
                  <a:pt x="18389" y="23723"/>
                </a:lnTo>
                <a:lnTo>
                  <a:pt x="18440" y="23583"/>
                </a:lnTo>
                <a:close/>
              </a:path>
              <a:path w="86359" h="38734">
                <a:moveTo>
                  <a:pt x="18592" y="6819"/>
                </a:moveTo>
                <a:lnTo>
                  <a:pt x="17145" y="5461"/>
                </a:lnTo>
                <a:lnTo>
                  <a:pt x="14224" y="6731"/>
                </a:lnTo>
                <a:lnTo>
                  <a:pt x="12928" y="3454"/>
                </a:lnTo>
                <a:lnTo>
                  <a:pt x="13512" y="7112"/>
                </a:lnTo>
                <a:lnTo>
                  <a:pt x="17145" y="6731"/>
                </a:lnTo>
                <a:lnTo>
                  <a:pt x="18364" y="6731"/>
                </a:lnTo>
                <a:lnTo>
                  <a:pt x="18592" y="6819"/>
                </a:lnTo>
                <a:close/>
              </a:path>
              <a:path w="86359" h="38734">
                <a:moveTo>
                  <a:pt x="18808" y="20485"/>
                </a:moveTo>
                <a:lnTo>
                  <a:pt x="18643" y="20459"/>
                </a:lnTo>
                <a:lnTo>
                  <a:pt x="18542" y="20916"/>
                </a:lnTo>
                <a:lnTo>
                  <a:pt x="18707" y="20815"/>
                </a:lnTo>
                <a:lnTo>
                  <a:pt x="18808" y="20485"/>
                </a:lnTo>
                <a:close/>
              </a:path>
              <a:path w="86359" h="38734">
                <a:moveTo>
                  <a:pt x="19138" y="7048"/>
                </a:moveTo>
                <a:lnTo>
                  <a:pt x="18592" y="6819"/>
                </a:lnTo>
                <a:lnTo>
                  <a:pt x="19037" y="7239"/>
                </a:lnTo>
                <a:lnTo>
                  <a:pt x="19138" y="7048"/>
                </a:lnTo>
                <a:close/>
              </a:path>
              <a:path w="86359" h="38734">
                <a:moveTo>
                  <a:pt x="19329" y="10033"/>
                </a:moveTo>
                <a:lnTo>
                  <a:pt x="18796" y="10668"/>
                </a:lnTo>
                <a:lnTo>
                  <a:pt x="18669" y="10909"/>
                </a:lnTo>
                <a:lnTo>
                  <a:pt x="18440" y="11557"/>
                </a:lnTo>
                <a:lnTo>
                  <a:pt x="19329" y="10033"/>
                </a:lnTo>
                <a:close/>
              </a:path>
              <a:path w="86359" h="38734">
                <a:moveTo>
                  <a:pt x="19354" y="25184"/>
                </a:moveTo>
                <a:lnTo>
                  <a:pt x="19202" y="25349"/>
                </a:lnTo>
                <a:lnTo>
                  <a:pt x="18897" y="25438"/>
                </a:lnTo>
                <a:lnTo>
                  <a:pt x="19177" y="24701"/>
                </a:lnTo>
                <a:lnTo>
                  <a:pt x="19329" y="24295"/>
                </a:lnTo>
                <a:lnTo>
                  <a:pt x="18897" y="24574"/>
                </a:lnTo>
                <a:lnTo>
                  <a:pt x="18427" y="24904"/>
                </a:lnTo>
                <a:lnTo>
                  <a:pt x="18808" y="25692"/>
                </a:lnTo>
                <a:lnTo>
                  <a:pt x="18999" y="26149"/>
                </a:lnTo>
                <a:lnTo>
                  <a:pt x="19278" y="25400"/>
                </a:lnTo>
                <a:lnTo>
                  <a:pt x="19354" y="25184"/>
                </a:lnTo>
                <a:close/>
              </a:path>
              <a:path w="86359" h="38734">
                <a:moveTo>
                  <a:pt x="19443" y="21120"/>
                </a:moveTo>
                <a:lnTo>
                  <a:pt x="19354" y="20916"/>
                </a:lnTo>
                <a:lnTo>
                  <a:pt x="19164" y="20815"/>
                </a:lnTo>
                <a:lnTo>
                  <a:pt x="19050" y="20599"/>
                </a:lnTo>
                <a:lnTo>
                  <a:pt x="18719" y="20815"/>
                </a:lnTo>
                <a:lnTo>
                  <a:pt x="18021" y="23126"/>
                </a:lnTo>
                <a:lnTo>
                  <a:pt x="19443" y="21120"/>
                </a:lnTo>
                <a:close/>
              </a:path>
              <a:path w="86359" h="38734">
                <a:moveTo>
                  <a:pt x="19456" y="17767"/>
                </a:moveTo>
                <a:lnTo>
                  <a:pt x="19253" y="18161"/>
                </a:lnTo>
                <a:lnTo>
                  <a:pt x="19253" y="17945"/>
                </a:lnTo>
                <a:lnTo>
                  <a:pt x="19265" y="17348"/>
                </a:lnTo>
                <a:lnTo>
                  <a:pt x="18948" y="17907"/>
                </a:lnTo>
                <a:lnTo>
                  <a:pt x="18948" y="18338"/>
                </a:lnTo>
                <a:lnTo>
                  <a:pt x="18199" y="19646"/>
                </a:lnTo>
                <a:lnTo>
                  <a:pt x="18478" y="19050"/>
                </a:lnTo>
                <a:lnTo>
                  <a:pt x="18605" y="18796"/>
                </a:lnTo>
                <a:lnTo>
                  <a:pt x="18694" y="18669"/>
                </a:lnTo>
                <a:lnTo>
                  <a:pt x="18948" y="18338"/>
                </a:lnTo>
                <a:lnTo>
                  <a:pt x="18948" y="17907"/>
                </a:lnTo>
                <a:lnTo>
                  <a:pt x="18872" y="18034"/>
                </a:lnTo>
                <a:lnTo>
                  <a:pt x="18605" y="17945"/>
                </a:lnTo>
                <a:lnTo>
                  <a:pt x="18529" y="17780"/>
                </a:lnTo>
                <a:lnTo>
                  <a:pt x="18732" y="17018"/>
                </a:lnTo>
                <a:lnTo>
                  <a:pt x="18757" y="16687"/>
                </a:lnTo>
                <a:lnTo>
                  <a:pt x="18415" y="17183"/>
                </a:lnTo>
                <a:lnTo>
                  <a:pt x="18415" y="19050"/>
                </a:lnTo>
                <a:lnTo>
                  <a:pt x="17945" y="19812"/>
                </a:lnTo>
                <a:lnTo>
                  <a:pt x="17805" y="20193"/>
                </a:lnTo>
                <a:lnTo>
                  <a:pt x="17856" y="19812"/>
                </a:lnTo>
                <a:lnTo>
                  <a:pt x="17932" y="19519"/>
                </a:lnTo>
                <a:lnTo>
                  <a:pt x="18148" y="19304"/>
                </a:lnTo>
                <a:lnTo>
                  <a:pt x="18415" y="19050"/>
                </a:lnTo>
                <a:lnTo>
                  <a:pt x="18415" y="17183"/>
                </a:lnTo>
                <a:lnTo>
                  <a:pt x="18300" y="17348"/>
                </a:lnTo>
                <a:lnTo>
                  <a:pt x="17995" y="17894"/>
                </a:lnTo>
                <a:lnTo>
                  <a:pt x="18122" y="17780"/>
                </a:lnTo>
                <a:lnTo>
                  <a:pt x="17691" y="18986"/>
                </a:lnTo>
                <a:lnTo>
                  <a:pt x="17945" y="18923"/>
                </a:lnTo>
                <a:lnTo>
                  <a:pt x="18148" y="18669"/>
                </a:lnTo>
                <a:lnTo>
                  <a:pt x="17856" y="19519"/>
                </a:lnTo>
                <a:lnTo>
                  <a:pt x="17983" y="19304"/>
                </a:lnTo>
                <a:lnTo>
                  <a:pt x="17754" y="19812"/>
                </a:lnTo>
                <a:lnTo>
                  <a:pt x="17792" y="19685"/>
                </a:lnTo>
                <a:lnTo>
                  <a:pt x="17576" y="19329"/>
                </a:lnTo>
                <a:lnTo>
                  <a:pt x="17449" y="19685"/>
                </a:lnTo>
                <a:lnTo>
                  <a:pt x="17208" y="19431"/>
                </a:lnTo>
                <a:lnTo>
                  <a:pt x="16687" y="18872"/>
                </a:lnTo>
                <a:lnTo>
                  <a:pt x="16395" y="19431"/>
                </a:lnTo>
                <a:lnTo>
                  <a:pt x="16573" y="18923"/>
                </a:lnTo>
                <a:lnTo>
                  <a:pt x="16459" y="18605"/>
                </a:lnTo>
                <a:lnTo>
                  <a:pt x="16725" y="18592"/>
                </a:lnTo>
                <a:lnTo>
                  <a:pt x="16814" y="18415"/>
                </a:lnTo>
                <a:lnTo>
                  <a:pt x="17106" y="17780"/>
                </a:lnTo>
                <a:lnTo>
                  <a:pt x="17284" y="17399"/>
                </a:lnTo>
                <a:lnTo>
                  <a:pt x="16827" y="18605"/>
                </a:lnTo>
                <a:lnTo>
                  <a:pt x="17183" y="18669"/>
                </a:lnTo>
                <a:lnTo>
                  <a:pt x="17564" y="18288"/>
                </a:lnTo>
                <a:lnTo>
                  <a:pt x="17614" y="18161"/>
                </a:lnTo>
                <a:lnTo>
                  <a:pt x="17995" y="17399"/>
                </a:lnTo>
                <a:lnTo>
                  <a:pt x="18072" y="17272"/>
                </a:lnTo>
                <a:lnTo>
                  <a:pt x="17868" y="17881"/>
                </a:lnTo>
                <a:lnTo>
                  <a:pt x="17780" y="18110"/>
                </a:lnTo>
                <a:lnTo>
                  <a:pt x="17894" y="17945"/>
                </a:lnTo>
                <a:lnTo>
                  <a:pt x="18161" y="17272"/>
                </a:lnTo>
                <a:lnTo>
                  <a:pt x="18275" y="16764"/>
                </a:lnTo>
                <a:lnTo>
                  <a:pt x="18211" y="16383"/>
                </a:lnTo>
                <a:lnTo>
                  <a:pt x="18008" y="16129"/>
                </a:lnTo>
                <a:lnTo>
                  <a:pt x="17741" y="16129"/>
                </a:lnTo>
                <a:lnTo>
                  <a:pt x="17741" y="17399"/>
                </a:lnTo>
                <a:lnTo>
                  <a:pt x="17437" y="18161"/>
                </a:lnTo>
                <a:lnTo>
                  <a:pt x="17259" y="17881"/>
                </a:lnTo>
                <a:lnTo>
                  <a:pt x="17602" y="17526"/>
                </a:lnTo>
                <a:lnTo>
                  <a:pt x="17741" y="17399"/>
                </a:lnTo>
                <a:lnTo>
                  <a:pt x="17741" y="16129"/>
                </a:lnTo>
                <a:lnTo>
                  <a:pt x="17564" y="16129"/>
                </a:lnTo>
                <a:lnTo>
                  <a:pt x="17373" y="16383"/>
                </a:lnTo>
                <a:lnTo>
                  <a:pt x="16814" y="17881"/>
                </a:lnTo>
                <a:lnTo>
                  <a:pt x="16624" y="18415"/>
                </a:lnTo>
                <a:lnTo>
                  <a:pt x="16814" y="17881"/>
                </a:lnTo>
                <a:lnTo>
                  <a:pt x="15316" y="20066"/>
                </a:lnTo>
                <a:lnTo>
                  <a:pt x="15265" y="20447"/>
                </a:lnTo>
                <a:lnTo>
                  <a:pt x="16433" y="19812"/>
                </a:lnTo>
                <a:lnTo>
                  <a:pt x="17411" y="20066"/>
                </a:lnTo>
                <a:lnTo>
                  <a:pt x="17081" y="21450"/>
                </a:lnTo>
                <a:lnTo>
                  <a:pt x="17691" y="20485"/>
                </a:lnTo>
                <a:lnTo>
                  <a:pt x="17297" y="21590"/>
                </a:lnTo>
                <a:lnTo>
                  <a:pt x="17983" y="20116"/>
                </a:lnTo>
                <a:lnTo>
                  <a:pt x="17970" y="20307"/>
                </a:lnTo>
                <a:lnTo>
                  <a:pt x="18008" y="20523"/>
                </a:lnTo>
                <a:lnTo>
                  <a:pt x="18173" y="20383"/>
                </a:lnTo>
                <a:lnTo>
                  <a:pt x="18643" y="20459"/>
                </a:lnTo>
                <a:lnTo>
                  <a:pt x="18821" y="19672"/>
                </a:lnTo>
                <a:lnTo>
                  <a:pt x="18872" y="19519"/>
                </a:lnTo>
                <a:lnTo>
                  <a:pt x="18897" y="19304"/>
                </a:lnTo>
                <a:lnTo>
                  <a:pt x="19075" y="18542"/>
                </a:lnTo>
                <a:lnTo>
                  <a:pt x="19164" y="18415"/>
                </a:lnTo>
                <a:lnTo>
                  <a:pt x="19354" y="18161"/>
                </a:lnTo>
                <a:lnTo>
                  <a:pt x="19456" y="17767"/>
                </a:lnTo>
                <a:close/>
              </a:path>
              <a:path w="86359" h="38734">
                <a:moveTo>
                  <a:pt x="19519" y="21386"/>
                </a:moveTo>
                <a:lnTo>
                  <a:pt x="19278" y="21805"/>
                </a:lnTo>
                <a:lnTo>
                  <a:pt x="19113" y="22237"/>
                </a:lnTo>
                <a:lnTo>
                  <a:pt x="19354" y="21805"/>
                </a:lnTo>
                <a:lnTo>
                  <a:pt x="19456" y="21539"/>
                </a:lnTo>
                <a:lnTo>
                  <a:pt x="19519" y="21386"/>
                </a:lnTo>
                <a:close/>
              </a:path>
              <a:path w="86359" h="38734">
                <a:moveTo>
                  <a:pt x="19697" y="8636"/>
                </a:moveTo>
                <a:lnTo>
                  <a:pt x="19329" y="8890"/>
                </a:lnTo>
                <a:lnTo>
                  <a:pt x="17627" y="9398"/>
                </a:lnTo>
                <a:lnTo>
                  <a:pt x="17259" y="10414"/>
                </a:lnTo>
                <a:lnTo>
                  <a:pt x="16941" y="10071"/>
                </a:lnTo>
                <a:lnTo>
                  <a:pt x="16878" y="10287"/>
                </a:lnTo>
                <a:lnTo>
                  <a:pt x="16764" y="10541"/>
                </a:lnTo>
                <a:lnTo>
                  <a:pt x="16535" y="10922"/>
                </a:lnTo>
                <a:lnTo>
                  <a:pt x="16700" y="10414"/>
                </a:lnTo>
                <a:lnTo>
                  <a:pt x="16827" y="10147"/>
                </a:lnTo>
                <a:lnTo>
                  <a:pt x="17056" y="9779"/>
                </a:lnTo>
                <a:lnTo>
                  <a:pt x="16992" y="9944"/>
                </a:lnTo>
                <a:lnTo>
                  <a:pt x="17119" y="9779"/>
                </a:lnTo>
                <a:lnTo>
                  <a:pt x="17221" y="9652"/>
                </a:lnTo>
                <a:lnTo>
                  <a:pt x="17335" y="9525"/>
                </a:lnTo>
                <a:lnTo>
                  <a:pt x="17208" y="9525"/>
                </a:lnTo>
                <a:lnTo>
                  <a:pt x="17081" y="9271"/>
                </a:lnTo>
                <a:lnTo>
                  <a:pt x="16967" y="9017"/>
                </a:lnTo>
                <a:lnTo>
                  <a:pt x="16471" y="7950"/>
                </a:lnTo>
                <a:lnTo>
                  <a:pt x="16471" y="9652"/>
                </a:lnTo>
                <a:lnTo>
                  <a:pt x="16395" y="9779"/>
                </a:lnTo>
                <a:lnTo>
                  <a:pt x="16167" y="10414"/>
                </a:lnTo>
                <a:lnTo>
                  <a:pt x="15913" y="10033"/>
                </a:lnTo>
                <a:lnTo>
                  <a:pt x="16471" y="9652"/>
                </a:lnTo>
                <a:lnTo>
                  <a:pt x="16471" y="7950"/>
                </a:lnTo>
                <a:lnTo>
                  <a:pt x="16141" y="7239"/>
                </a:lnTo>
                <a:lnTo>
                  <a:pt x="15976" y="7315"/>
                </a:lnTo>
                <a:lnTo>
                  <a:pt x="15976" y="9474"/>
                </a:lnTo>
                <a:lnTo>
                  <a:pt x="15811" y="9906"/>
                </a:lnTo>
                <a:lnTo>
                  <a:pt x="15494" y="10414"/>
                </a:lnTo>
                <a:lnTo>
                  <a:pt x="15709" y="9906"/>
                </a:lnTo>
                <a:lnTo>
                  <a:pt x="15786" y="9779"/>
                </a:lnTo>
                <a:lnTo>
                  <a:pt x="15938" y="9525"/>
                </a:lnTo>
                <a:lnTo>
                  <a:pt x="15976" y="7315"/>
                </a:lnTo>
                <a:lnTo>
                  <a:pt x="12192" y="9017"/>
                </a:lnTo>
                <a:lnTo>
                  <a:pt x="12179" y="8890"/>
                </a:lnTo>
                <a:lnTo>
                  <a:pt x="12141" y="7620"/>
                </a:lnTo>
                <a:lnTo>
                  <a:pt x="12090" y="6096"/>
                </a:lnTo>
                <a:lnTo>
                  <a:pt x="10972" y="5638"/>
                </a:lnTo>
                <a:lnTo>
                  <a:pt x="10972" y="7620"/>
                </a:lnTo>
                <a:lnTo>
                  <a:pt x="10553" y="8636"/>
                </a:lnTo>
                <a:lnTo>
                  <a:pt x="10083" y="9525"/>
                </a:lnTo>
                <a:lnTo>
                  <a:pt x="10210" y="9144"/>
                </a:lnTo>
                <a:lnTo>
                  <a:pt x="10655" y="8255"/>
                </a:lnTo>
                <a:lnTo>
                  <a:pt x="10972" y="7620"/>
                </a:lnTo>
                <a:lnTo>
                  <a:pt x="10972" y="5638"/>
                </a:lnTo>
                <a:lnTo>
                  <a:pt x="10541" y="5461"/>
                </a:lnTo>
                <a:lnTo>
                  <a:pt x="10312" y="5270"/>
                </a:lnTo>
                <a:lnTo>
                  <a:pt x="10312" y="8255"/>
                </a:lnTo>
                <a:lnTo>
                  <a:pt x="9956" y="9144"/>
                </a:lnTo>
                <a:lnTo>
                  <a:pt x="9550" y="8890"/>
                </a:lnTo>
                <a:lnTo>
                  <a:pt x="9982" y="8509"/>
                </a:lnTo>
                <a:lnTo>
                  <a:pt x="10312" y="8255"/>
                </a:lnTo>
                <a:lnTo>
                  <a:pt x="10312" y="5270"/>
                </a:lnTo>
                <a:lnTo>
                  <a:pt x="10147" y="4064"/>
                </a:lnTo>
                <a:lnTo>
                  <a:pt x="10668" y="4191"/>
                </a:lnTo>
                <a:lnTo>
                  <a:pt x="11036" y="4064"/>
                </a:lnTo>
                <a:lnTo>
                  <a:pt x="12547" y="3556"/>
                </a:lnTo>
                <a:lnTo>
                  <a:pt x="12915" y="3429"/>
                </a:lnTo>
                <a:lnTo>
                  <a:pt x="12471" y="2286"/>
                </a:lnTo>
                <a:lnTo>
                  <a:pt x="11023" y="3556"/>
                </a:lnTo>
                <a:lnTo>
                  <a:pt x="10718" y="1397"/>
                </a:lnTo>
                <a:lnTo>
                  <a:pt x="11087" y="0"/>
                </a:lnTo>
                <a:lnTo>
                  <a:pt x="10566" y="889"/>
                </a:lnTo>
                <a:lnTo>
                  <a:pt x="8788" y="5016"/>
                </a:lnTo>
                <a:lnTo>
                  <a:pt x="8788" y="11049"/>
                </a:lnTo>
                <a:lnTo>
                  <a:pt x="8572" y="11544"/>
                </a:lnTo>
                <a:lnTo>
                  <a:pt x="8572" y="13335"/>
                </a:lnTo>
                <a:lnTo>
                  <a:pt x="8343" y="13893"/>
                </a:lnTo>
                <a:lnTo>
                  <a:pt x="7962" y="14605"/>
                </a:lnTo>
                <a:lnTo>
                  <a:pt x="8153" y="14097"/>
                </a:lnTo>
                <a:lnTo>
                  <a:pt x="8572" y="13335"/>
                </a:lnTo>
                <a:lnTo>
                  <a:pt x="8572" y="11544"/>
                </a:lnTo>
                <a:lnTo>
                  <a:pt x="8394" y="11938"/>
                </a:lnTo>
                <a:lnTo>
                  <a:pt x="8432" y="11811"/>
                </a:lnTo>
                <a:lnTo>
                  <a:pt x="8547" y="11430"/>
                </a:lnTo>
                <a:lnTo>
                  <a:pt x="8788" y="11049"/>
                </a:lnTo>
                <a:lnTo>
                  <a:pt x="8788" y="5016"/>
                </a:lnTo>
                <a:lnTo>
                  <a:pt x="8699" y="5232"/>
                </a:lnTo>
                <a:lnTo>
                  <a:pt x="8699" y="11049"/>
                </a:lnTo>
                <a:lnTo>
                  <a:pt x="8496" y="11493"/>
                </a:lnTo>
                <a:lnTo>
                  <a:pt x="8293" y="11811"/>
                </a:lnTo>
                <a:lnTo>
                  <a:pt x="8458" y="11430"/>
                </a:lnTo>
                <a:lnTo>
                  <a:pt x="8699" y="11049"/>
                </a:lnTo>
                <a:lnTo>
                  <a:pt x="8699" y="5232"/>
                </a:lnTo>
                <a:lnTo>
                  <a:pt x="5638" y="12331"/>
                </a:lnTo>
                <a:lnTo>
                  <a:pt x="5638" y="18034"/>
                </a:lnTo>
                <a:lnTo>
                  <a:pt x="5448" y="18592"/>
                </a:lnTo>
                <a:lnTo>
                  <a:pt x="5118" y="19177"/>
                </a:lnTo>
                <a:lnTo>
                  <a:pt x="5168" y="19050"/>
                </a:lnTo>
                <a:lnTo>
                  <a:pt x="5384" y="18542"/>
                </a:lnTo>
                <a:lnTo>
                  <a:pt x="5638" y="18034"/>
                </a:lnTo>
                <a:lnTo>
                  <a:pt x="5638" y="12331"/>
                </a:lnTo>
                <a:lnTo>
                  <a:pt x="2667" y="19215"/>
                </a:lnTo>
                <a:lnTo>
                  <a:pt x="1422" y="22479"/>
                </a:lnTo>
                <a:lnTo>
                  <a:pt x="3467" y="19812"/>
                </a:lnTo>
                <a:lnTo>
                  <a:pt x="4089" y="19431"/>
                </a:lnTo>
                <a:lnTo>
                  <a:pt x="4521" y="19329"/>
                </a:lnTo>
                <a:lnTo>
                  <a:pt x="5384" y="17145"/>
                </a:lnTo>
                <a:lnTo>
                  <a:pt x="5486" y="17272"/>
                </a:lnTo>
                <a:lnTo>
                  <a:pt x="5524" y="17526"/>
                </a:lnTo>
                <a:lnTo>
                  <a:pt x="5194" y="18275"/>
                </a:lnTo>
                <a:lnTo>
                  <a:pt x="4533" y="19304"/>
                </a:lnTo>
                <a:lnTo>
                  <a:pt x="5245" y="19227"/>
                </a:lnTo>
                <a:lnTo>
                  <a:pt x="5549" y="18542"/>
                </a:lnTo>
                <a:lnTo>
                  <a:pt x="5575" y="18415"/>
                </a:lnTo>
                <a:lnTo>
                  <a:pt x="6273" y="18415"/>
                </a:lnTo>
                <a:lnTo>
                  <a:pt x="6515" y="18034"/>
                </a:lnTo>
                <a:lnTo>
                  <a:pt x="6604" y="17907"/>
                </a:lnTo>
                <a:lnTo>
                  <a:pt x="6604" y="18415"/>
                </a:lnTo>
                <a:lnTo>
                  <a:pt x="6489" y="18796"/>
                </a:lnTo>
                <a:lnTo>
                  <a:pt x="6400" y="19558"/>
                </a:lnTo>
                <a:lnTo>
                  <a:pt x="6578" y="19304"/>
                </a:lnTo>
                <a:lnTo>
                  <a:pt x="6807" y="19812"/>
                </a:lnTo>
                <a:lnTo>
                  <a:pt x="7010" y="19812"/>
                </a:lnTo>
                <a:lnTo>
                  <a:pt x="7404" y="19685"/>
                </a:lnTo>
                <a:lnTo>
                  <a:pt x="7505" y="19507"/>
                </a:lnTo>
                <a:lnTo>
                  <a:pt x="7010" y="20828"/>
                </a:lnTo>
                <a:lnTo>
                  <a:pt x="6908" y="20701"/>
                </a:lnTo>
                <a:lnTo>
                  <a:pt x="6337" y="19786"/>
                </a:lnTo>
                <a:lnTo>
                  <a:pt x="5956" y="18923"/>
                </a:lnTo>
                <a:lnTo>
                  <a:pt x="5638" y="19177"/>
                </a:lnTo>
                <a:lnTo>
                  <a:pt x="5638" y="19939"/>
                </a:lnTo>
                <a:lnTo>
                  <a:pt x="5765" y="21717"/>
                </a:lnTo>
                <a:lnTo>
                  <a:pt x="6832" y="22225"/>
                </a:lnTo>
                <a:lnTo>
                  <a:pt x="7556" y="21336"/>
                </a:lnTo>
                <a:lnTo>
                  <a:pt x="7404" y="22364"/>
                </a:lnTo>
                <a:lnTo>
                  <a:pt x="7543" y="22174"/>
                </a:lnTo>
                <a:lnTo>
                  <a:pt x="8140" y="21551"/>
                </a:lnTo>
                <a:lnTo>
                  <a:pt x="7835" y="22644"/>
                </a:lnTo>
                <a:lnTo>
                  <a:pt x="8153" y="21793"/>
                </a:lnTo>
                <a:lnTo>
                  <a:pt x="7823" y="22961"/>
                </a:lnTo>
                <a:lnTo>
                  <a:pt x="9004" y="22034"/>
                </a:lnTo>
                <a:lnTo>
                  <a:pt x="9105" y="21793"/>
                </a:lnTo>
                <a:lnTo>
                  <a:pt x="9182" y="21475"/>
                </a:lnTo>
                <a:lnTo>
                  <a:pt x="9258" y="20637"/>
                </a:lnTo>
                <a:lnTo>
                  <a:pt x="8877" y="20815"/>
                </a:lnTo>
                <a:lnTo>
                  <a:pt x="8737" y="20904"/>
                </a:lnTo>
                <a:lnTo>
                  <a:pt x="8305" y="21424"/>
                </a:lnTo>
                <a:lnTo>
                  <a:pt x="8407" y="21145"/>
                </a:lnTo>
                <a:lnTo>
                  <a:pt x="7683" y="20523"/>
                </a:lnTo>
                <a:lnTo>
                  <a:pt x="7594" y="21082"/>
                </a:lnTo>
                <a:lnTo>
                  <a:pt x="7264" y="21082"/>
                </a:lnTo>
                <a:lnTo>
                  <a:pt x="7073" y="20891"/>
                </a:lnTo>
                <a:lnTo>
                  <a:pt x="7607" y="19850"/>
                </a:lnTo>
                <a:lnTo>
                  <a:pt x="7645" y="19240"/>
                </a:lnTo>
                <a:lnTo>
                  <a:pt x="8191" y="18288"/>
                </a:lnTo>
                <a:lnTo>
                  <a:pt x="7620" y="19939"/>
                </a:lnTo>
                <a:lnTo>
                  <a:pt x="7874" y="19672"/>
                </a:lnTo>
                <a:lnTo>
                  <a:pt x="8293" y="19558"/>
                </a:lnTo>
                <a:lnTo>
                  <a:pt x="8928" y="19812"/>
                </a:lnTo>
                <a:lnTo>
                  <a:pt x="9804" y="20193"/>
                </a:lnTo>
                <a:lnTo>
                  <a:pt x="11214" y="19672"/>
                </a:lnTo>
                <a:lnTo>
                  <a:pt x="11811" y="19558"/>
                </a:lnTo>
                <a:lnTo>
                  <a:pt x="13081" y="19304"/>
                </a:lnTo>
                <a:lnTo>
                  <a:pt x="12776" y="21082"/>
                </a:lnTo>
                <a:lnTo>
                  <a:pt x="13589" y="20320"/>
                </a:lnTo>
                <a:lnTo>
                  <a:pt x="14020" y="19431"/>
                </a:lnTo>
                <a:lnTo>
                  <a:pt x="14262" y="19304"/>
                </a:lnTo>
                <a:lnTo>
                  <a:pt x="14503" y="19177"/>
                </a:lnTo>
                <a:lnTo>
                  <a:pt x="14757" y="19304"/>
                </a:lnTo>
                <a:lnTo>
                  <a:pt x="15176" y="20256"/>
                </a:lnTo>
                <a:lnTo>
                  <a:pt x="15760" y="18796"/>
                </a:lnTo>
                <a:lnTo>
                  <a:pt x="15417" y="19685"/>
                </a:lnTo>
                <a:lnTo>
                  <a:pt x="15938" y="18796"/>
                </a:lnTo>
                <a:lnTo>
                  <a:pt x="16014" y="18669"/>
                </a:lnTo>
                <a:lnTo>
                  <a:pt x="16395" y="18034"/>
                </a:lnTo>
                <a:lnTo>
                  <a:pt x="16611" y="17653"/>
                </a:lnTo>
                <a:lnTo>
                  <a:pt x="17373" y="16383"/>
                </a:lnTo>
                <a:lnTo>
                  <a:pt x="16383" y="17653"/>
                </a:lnTo>
                <a:lnTo>
                  <a:pt x="16357" y="17526"/>
                </a:lnTo>
                <a:lnTo>
                  <a:pt x="16294" y="17018"/>
                </a:lnTo>
                <a:lnTo>
                  <a:pt x="16268" y="16891"/>
                </a:lnTo>
                <a:lnTo>
                  <a:pt x="16205" y="16383"/>
                </a:lnTo>
                <a:lnTo>
                  <a:pt x="15684" y="16662"/>
                </a:lnTo>
                <a:lnTo>
                  <a:pt x="15684" y="17018"/>
                </a:lnTo>
                <a:lnTo>
                  <a:pt x="15570" y="17348"/>
                </a:lnTo>
                <a:lnTo>
                  <a:pt x="15468" y="17526"/>
                </a:lnTo>
                <a:lnTo>
                  <a:pt x="15684" y="17018"/>
                </a:lnTo>
                <a:lnTo>
                  <a:pt x="15684" y="16662"/>
                </a:lnTo>
                <a:lnTo>
                  <a:pt x="15328" y="16852"/>
                </a:lnTo>
                <a:lnTo>
                  <a:pt x="15227" y="17043"/>
                </a:lnTo>
                <a:lnTo>
                  <a:pt x="15227" y="17272"/>
                </a:lnTo>
                <a:lnTo>
                  <a:pt x="14744" y="18415"/>
                </a:lnTo>
                <a:lnTo>
                  <a:pt x="14351" y="19177"/>
                </a:lnTo>
                <a:lnTo>
                  <a:pt x="14478" y="18796"/>
                </a:lnTo>
                <a:lnTo>
                  <a:pt x="14541" y="18669"/>
                </a:lnTo>
                <a:lnTo>
                  <a:pt x="15227" y="17272"/>
                </a:lnTo>
                <a:lnTo>
                  <a:pt x="15227" y="17043"/>
                </a:lnTo>
                <a:lnTo>
                  <a:pt x="15278" y="16891"/>
                </a:lnTo>
                <a:lnTo>
                  <a:pt x="15379" y="16764"/>
                </a:lnTo>
                <a:lnTo>
                  <a:pt x="15481" y="16510"/>
                </a:lnTo>
                <a:lnTo>
                  <a:pt x="15557" y="16256"/>
                </a:lnTo>
                <a:lnTo>
                  <a:pt x="16027" y="15748"/>
                </a:lnTo>
                <a:lnTo>
                  <a:pt x="15887" y="15748"/>
                </a:lnTo>
                <a:lnTo>
                  <a:pt x="15849" y="15506"/>
                </a:lnTo>
                <a:lnTo>
                  <a:pt x="15570" y="16129"/>
                </a:lnTo>
                <a:lnTo>
                  <a:pt x="15062" y="17145"/>
                </a:lnTo>
                <a:lnTo>
                  <a:pt x="14287" y="18669"/>
                </a:lnTo>
                <a:lnTo>
                  <a:pt x="14579" y="17907"/>
                </a:lnTo>
                <a:lnTo>
                  <a:pt x="14909" y="17081"/>
                </a:lnTo>
                <a:lnTo>
                  <a:pt x="14185" y="16764"/>
                </a:lnTo>
                <a:lnTo>
                  <a:pt x="13754" y="17145"/>
                </a:lnTo>
                <a:lnTo>
                  <a:pt x="13449" y="17145"/>
                </a:lnTo>
                <a:lnTo>
                  <a:pt x="13119" y="17907"/>
                </a:lnTo>
                <a:lnTo>
                  <a:pt x="13296" y="17272"/>
                </a:lnTo>
                <a:lnTo>
                  <a:pt x="13462" y="16764"/>
                </a:lnTo>
                <a:lnTo>
                  <a:pt x="13538" y="16510"/>
                </a:lnTo>
                <a:lnTo>
                  <a:pt x="13830" y="15608"/>
                </a:lnTo>
                <a:lnTo>
                  <a:pt x="13423" y="16510"/>
                </a:lnTo>
                <a:lnTo>
                  <a:pt x="13792" y="15621"/>
                </a:lnTo>
                <a:lnTo>
                  <a:pt x="13906" y="15367"/>
                </a:lnTo>
                <a:lnTo>
                  <a:pt x="13830" y="15608"/>
                </a:lnTo>
                <a:lnTo>
                  <a:pt x="14122" y="16129"/>
                </a:lnTo>
                <a:lnTo>
                  <a:pt x="14528" y="16256"/>
                </a:lnTo>
                <a:lnTo>
                  <a:pt x="14884" y="16129"/>
                </a:lnTo>
                <a:lnTo>
                  <a:pt x="14998" y="16827"/>
                </a:lnTo>
                <a:lnTo>
                  <a:pt x="15278" y="16129"/>
                </a:lnTo>
                <a:lnTo>
                  <a:pt x="15748" y="15621"/>
                </a:lnTo>
                <a:lnTo>
                  <a:pt x="15811" y="15113"/>
                </a:lnTo>
                <a:lnTo>
                  <a:pt x="14820" y="15494"/>
                </a:lnTo>
                <a:lnTo>
                  <a:pt x="14897" y="14732"/>
                </a:lnTo>
                <a:lnTo>
                  <a:pt x="14414" y="14859"/>
                </a:lnTo>
                <a:lnTo>
                  <a:pt x="14033" y="15367"/>
                </a:lnTo>
                <a:lnTo>
                  <a:pt x="14160" y="15087"/>
                </a:lnTo>
                <a:lnTo>
                  <a:pt x="13830" y="14732"/>
                </a:lnTo>
                <a:lnTo>
                  <a:pt x="13741" y="15621"/>
                </a:lnTo>
                <a:lnTo>
                  <a:pt x="13335" y="16510"/>
                </a:lnTo>
                <a:lnTo>
                  <a:pt x="13220" y="16764"/>
                </a:lnTo>
                <a:lnTo>
                  <a:pt x="13436" y="16129"/>
                </a:lnTo>
                <a:lnTo>
                  <a:pt x="13741" y="15621"/>
                </a:lnTo>
                <a:lnTo>
                  <a:pt x="13741" y="14643"/>
                </a:lnTo>
                <a:lnTo>
                  <a:pt x="13525" y="14541"/>
                </a:lnTo>
                <a:lnTo>
                  <a:pt x="13525" y="15621"/>
                </a:lnTo>
                <a:lnTo>
                  <a:pt x="13462" y="15875"/>
                </a:lnTo>
                <a:lnTo>
                  <a:pt x="13360" y="16129"/>
                </a:lnTo>
                <a:lnTo>
                  <a:pt x="12687" y="17272"/>
                </a:lnTo>
                <a:lnTo>
                  <a:pt x="12763" y="17018"/>
                </a:lnTo>
                <a:lnTo>
                  <a:pt x="12725" y="16891"/>
                </a:lnTo>
                <a:lnTo>
                  <a:pt x="12547" y="16624"/>
                </a:lnTo>
                <a:lnTo>
                  <a:pt x="12001" y="17907"/>
                </a:lnTo>
                <a:lnTo>
                  <a:pt x="11671" y="16383"/>
                </a:lnTo>
                <a:lnTo>
                  <a:pt x="11061" y="16129"/>
                </a:lnTo>
                <a:lnTo>
                  <a:pt x="10795" y="15748"/>
                </a:lnTo>
                <a:lnTo>
                  <a:pt x="10375" y="15875"/>
                </a:lnTo>
                <a:lnTo>
                  <a:pt x="10236" y="15875"/>
                </a:lnTo>
                <a:lnTo>
                  <a:pt x="8851" y="18161"/>
                </a:lnTo>
                <a:lnTo>
                  <a:pt x="8928" y="17907"/>
                </a:lnTo>
                <a:lnTo>
                  <a:pt x="9144" y="17145"/>
                </a:lnTo>
                <a:lnTo>
                  <a:pt x="9410" y="16256"/>
                </a:lnTo>
                <a:lnTo>
                  <a:pt x="9525" y="15875"/>
                </a:lnTo>
                <a:lnTo>
                  <a:pt x="9766" y="15671"/>
                </a:lnTo>
                <a:lnTo>
                  <a:pt x="10490" y="15748"/>
                </a:lnTo>
                <a:lnTo>
                  <a:pt x="10820" y="15621"/>
                </a:lnTo>
                <a:lnTo>
                  <a:pt x="11468" y="15367"/>
                </a:lnTo>
                <a:lnTo>
                  <a:pt x="12128" y="15113"/>
                </a:lnTo>
                <a:lnTo>
                  <a:pt x="12420" y="15290"/>
                </a:lnTo>
                <a:lnTo>
                  <a:pt x="12509" y="15087"/>
                </a:lnTo>
                <a:lnTo>
                  <a:pt x="12738" y="14732"/>
                </a:lnTo>
                <a:lnTo>
                  <a:pt x="12585" y="15087"/>
                </a:lnTo>
                <a:lnTo>
                  <a:pt x="12534" y="15367"/>
                </a:lnTo>
                <a:lnTo>
                  <a:pt x="12738" y="15494"/>
                </a:lnTo>
                <a:lnTo>
                  <a:pt x="12839" y="15875"/>
                </a:lnTo>
                <a:lnTo>
                  <a:pt x="12611" y="16421"/>
                </a:lnTo>
                <a:lnTo>
                  <a:pt x="12763" y="16129"/>
                </a:lnTo>
                <a:lnTo>
                  <a:pt x="12636" y="16408"/>
                </a:lnTo>
                <a:lnTo>
                  <a:pt x="12890" y="16256"/>
                </a:lnTo>
                <a:lnTo>
                  <a:pt x="12966" y="16129"/>
                </a:lnTo>
                <a:lnTo>
                  <a:pt x="13042" y="16002"/>
                </a:lnTo>
                <a:lnTo>
                  <a:pt x="12725" y="16891"/>
                </a:lnTo>
                <a:lnTo>
                  <a:pt x="12941" y="16510"/>
                </a:lnTo>
                <a:lnTo>
                  <a:pt x="13296" y="16002"/>
                </a:lnTo>
                <a:lnTo>
                  <a:pt x="13093" y="16510"/>
                </a:lnTo>
                <a:lnTo>
                  <a:pt x="13347" y="16002"/>
                </a:lnTo>
                <a:lnTo>
                  <a:pt x="13525" y="15621"/>
                </a:lnTo>
                <a:lnTo>
                  <a:pt x="13525" y="14541"/>
                </a:lnTo>
                <a:lnTo>
                  <a:pt x="13347" y="14478"/>
                </a:lnTo>
                <a:lnTo>
                  <a:pt x="13106" y="14224"/>
                </a:lnTo>
                <a:lnTo>
                  <a:pt x="12788" y="14224"/>
                </a:lnTo>
                <a:lnTo>
                  <a:pt x="12357" y="14605"/>
                </a:lnTo>
                <a:lnTo>
                  <a:pt x="12357" y="14478"/>
                </a:lnTo>
                <a:lnTo>
                  <a:pt x="12395" y="13728"/>
                </a:lnTo>
                <a:lnTo>
                  <a:pt x="11938" y="14224"/>
                </a:lnTo>
                <a:lnTo>
                  <a:pt x="12141" y="13970"/>
                </a:lnTo>
                <a:lnTo>
                  <a:pt x="11899" y="14224"/>
                </a:lnTo>
                <a:lnTo>
                  <a:pt x="11785" y="14351"/>
                </a:lnTo>
                <a:lnTo>
                  <a:pt x="11747" y="14478"/>
                </a:lnTo>
                <a:lnTo>
                  <a:pt x="11544" y="14236"/>
                </a:lnTo>
                <a:lnTo>
                  <a:pt x="11531" y="14605"/>
                </a:lnTo>
                <a:lnTo>
                  <a:pt x="11112" y="14224"/>
                </a:lnTo>
                <a:lnTo>
                  <a:pt x="10782" y="14097"/>
                </a:lnTo>
                <a:lnTo>
                  <a:pt x="10528" y="14224"/>
                </a:lnTo>
                <a:lnTo>
                  <a:pt x="10426" y="13296"/>
                </a:lnTo>
                <a:lnTo>
                  <a:pt x="9804" y="14478"/>
                </a:lnTo>
                <a:lnTo>
                  <a:pt x="9893" y="14224"/>
                </a:lnTo>
                <a:lnTo>
                  <a:pt x="10045" y="13843"/>
                </a:lnTo>
                <a:lnTo>
                  <a:pt x="10083" y="13716"/>
                </a:lnTo>
                <a:lnTo>
                  <a:pt x="10820" y="12319"/>
                </a:lnTo>
                <a:lnTo>
                  <a:pt x="10883" y="12192"/>
                </a:lnTo>
                <a:lnTo>
                  <a:pt x="10845" y="11938"/>
                </a:lnTo>
                <a:lnTo>
                  <a:pt x="10617" y="11696"/>
                </a:lnTo>
                <a:lnTo>
                  <a:pt x="10261" y="12319"/>
                </a:lnTo>
                <a:lnTo>
                  <a:pt x="10299" y="12192"/>
                </a:lnTo>
                <a:lnTo>
                  <a:pt x="10426" y="11798"/>
                </a:lnTo>
                <a:lnTo>
                  <a:pt x="10198" y="12192"/>
                </a:lnTo>
                <a:lnTo>
                  <a:pt x="10388" y="11607"/>
                </a:lnTo>
                <a:lnTo>
                  <a:pt x="10579" y="11264"/>
                </a:lnTo>
                <a:lnTo>
                  <a:pt x="10236" y="11811"/>
                </a:lnTo>
                <a:lnTo>
                  <a:pt x="10185" y="11938"/>
                </a:lnTo>
                <a:lnTo>
                  <a:pt x="10096" y="12192"/>
                </a:lnTo>
                <a:lnTo>
                  <a:pt x="9766" y="13030"/>
                </a:lnTo>
                <a:lnTo>
                  <a:pt x="9664" y="13233"/>
                </a:lnTo>
                <a:lnTo>
                  <a:pt x="9664" y="15367"/>
                </a:lnTo>
                <a:lnTo>
                  <a:pt x="9271" y="16256"/>
                </a:lnTo>
                <a:lnTo>
                  <a:pt x="9385" y="15875"/>
                </a:lnTo>
                <a:lnTo>
                  <a:pt x="9664" y="15367"/>
                </a:lnTo>
                <a:lnTo>
                  <a:pt x="9664" y="13233"/>
                </a:lnTo>
                <a:lnTo>
                  <a:pt x="9347" y="13843"/>
                </a:lnTo>
                <a:lnTo>
                  <a:pt x="9461" y="13487"/>
                </a:lnTo>
                <a:lnTo>
                  <a:pt x="9880" y="12573"/>
                </a:lnTo>
                <a:lnTo>
                  <a:pt x="10109" y="12065"/>
                </a:lnTo>
                <a:lnTo>
                  <a:pt x="10236" y="11811"/>
                </a:lnTo>
                <a:lnTo>
                  <a:pt x="10083" y="12065"/>
                </a:lnTo>
                <a:lnTo>
                  <a:pt x="10058" y="11938"/>
                </a:lnTo>
                <a:lnTo>
                  <a:pt x="10452" y="11049"/>
                </a:lnTo>
                <a:lnTo>
                  <a:pt x="10299" y="11557"/>
                </a:lnTo>
                <a:lnTo>
                  <a:pt x="10464" y="11264"/>
                </a:lnTo>
                <a:lnTo>
                  <a:pt x="10528" y="11049"/>
                </a:lnTo>
                <a:lnTo>
                  <a:pt x="10566" y="10922"/>
                </a:lnTo>
                <a:lnTo>
                  <a:pt x="10502" y="10541"/>
                </a:lnTo>
                <a:lnTo>
                  <a:pt x="10477" y="10312"/>
                </a:lnTo>
                <a:lnTo>
                  <a:pt x="10388" y="10541"/>
                </a:lnTo>
                <a:lnTo>
                  <a:pt x="10452" y="10185"/>
                </a:lnTo>
                <a:lnTo>
                  <a:pt x="10274" y="10541"/>
                </a:lnTo>
                <a:lnTo>
                  <a:pt x="9791" y="11480"/>
                </a:lnTo>
                <a:lnTo>
                  <a:pt x="9791" y="12573"/>
                </a:lnTo>
                <a:lnTo>
                  <a:pt x="9613" y="13030"/>
                </a:lnTo>
                <a:lnTo>
                  <a:pt x="9182" y="13843"/>
                </a:lnTo>
                <a:lnTo>
                  <a:pt x="9334" y="13335"/>
                </a:lnTo>
                <a:lnTo>
                  <a:pt x="9448" y="13030"/>
                </a:lnTo>
                <a:lnTo>
                  <a:pt x="9791" y="12573"/>
                </a:lnTo>
                <a:lnTo>
                  <a:pt x="9791" y="11480"/>
                </a:lnTo>
                <a:lnTo>
                  <a:pt x="9486" y="12065"/>
                </a:lnTo>
                <a:lnTo>
                  <a:pt x="9525" y="11938"/>
                </a:lnTo>
                <a:lnTo>
                  <a:pt x="9626" y="11684"/>
                </a:lnTo>
                <a:lnTo>
                  <a:pt x="9867" y="11049"/>
                </a:lnTo>
                <a:lnTo>
                  <a:pt x="9690" y="11557"/>
                </a:lnTo>
                <a:lnTo>
                  <a:pt x="9944" y="11049"/>
                </a:lnTo>
                <a:lnTo>
                  <a:pt x="10312" y="10287"/>
                </a:lnTo>
                <a:lnTo>
                  <a:pt x="10236" y="9906"/>
                </a:lnTo>
                <a:lnTo>
                  <a:pt x="10325" y="9588"/>
                </a:lnTo>
                <a:lnTo>
                  <a:pt x="10909" y="9017"/>
                </a:lnTo>
                <a:lnTo>
                  <a:pt x="10655" y="9588"/>
                </a:lnTo>
                <a:lnTo>
                  <a:pt x="10947" y="9017"/>
                </a:lnTo>
                <a:lnTo>
                  <a:pt x="11010" y="8890"/>
                </a:lnTo>
                <a:lnTo>
                  <a:pt x="10693" y="9702"/>
                </a:lnTo>
                <a:lnTo>
                  <a:pt x="10579" y="10007"/>
                </a:lnTo>
                <a:lnTo>
                  <a:pt x="10693" y="9702"/>
                </a:lnTo>
                <a:lnTo>
                  <a:pt x="10464" y="10147"/>
                </a:lnTo>
                <a:lnTo>
                  <a:pt x="10782" y="10033"/>
                </a:lnTo>
                <a:lnTo>
                  <a:pt x="10566" y="10922"/>
                </a:lnTo>
                <a:lnTo>
                  <a:pt x="10922" y="10033"/>
                </a:lnTo>
                <a:lnTo>
                  <a:pt x="11061" y="9652"/>
                </a:lnTo>
                <a:lnTo>
                  <a:pt x="11112" y="9525"/>
                </a:lnTo>
                <a:lnTo>
                  <a:pt x="10934" y="10185"/>
                </a:lnTo>
                <a:lnTo>
                  <a:pt x="11061" y="10934"/>
                </a:lnTo>
                <a:lnTo>
                  <a:pt x="11518" y="11049"/>
                </a:lnTo>
                <a:lnTo>
                  <a:pt x="12357" y="9525"/>
                </a:lnTo>
                <a:lnTo>
                  <a:pt x="12166" y="11061"/>
                </a:lnTo>
                <a:lnTo>
                  <a:pt x="12852" y="9906"/>
                </a:lnTo>
                <a:lnTo>
                  <a:pt x="12458" y="10934"/>
                </a:lnTo>
                <a:lnTo>
                  <a:pt x="12738" y="10795"/>
                </a:lnTo>
                <a:lnTo>
                  <a:pt x="12979" y="10795"/>
                </a:lnTo>
                <a:lnTo>
                  <a:pt x="14058" y="9906"/>
                </a:lnTo>
                <a:lnTo>
                  <a:pt x="14224" y="9779"/>
                </a:lnTo>
                <a:lnTo>
                  <a:pt x="14909" y="10668"/>
                </a:lnTo>
                <a:lnTo>
                  <a:pt x="15951" y="10795"/>
                </a:lnTo>
                <a:lnTo>
                  <a:pt x="16230" y="11430"/>
                </a:lnTo>
                <a:lnTo>
                  <a:pt x="17068" y="11303"/>
                </a:lnTo>
                <a:lnTo>
                  <a:pt x="17183" y="11557"/>
                </a:lnTo>
                <a:lnTo>
                  <a:pt x="17322" y="11303"/>
                </a:lnTo>
                <a:lnTo>
                  <a:pt x="17551" y="10922"/>
                </a:lnTo>
                <a:lnTo>
                  <a:pt x="17691" y="10668"/>
                </a:lnTo>
                <a:lnTo>
                  <a:pt x="17614" y="10414"/>
                </a:lnTo>
                <a:lnTo>
                  <a:pt x="17449" y="9906"/>
                </a:lnTo>
                <a:lnTo>
                  <a:pt x="17843" y="9779"/>
                </a:lnTo>
                <a:lnTo>
                  <a:pt x="18021" y="9652"/>
                </a:lnTo>
                <a:lnTo>
                  <a:pt x="17932" y="9779"/>
                </a:lnTo>
                <a:lnTo>
                  <a:pt x="17843" y="10033"/>
                </a:lnTo>
                <a:lnTo>
                  <a:pt x="18211" y="9652"/>
                </a:lnTo>
                <a:lnTo>
                  <a:pt x="18338" y="9525"/>
                </a:lnTo>
                <a:lnTo>
                  <a:pt x="18338" y="9779"/>
                </a:lnTo>
                <a:lnTo>
                  <a:pt x="18465" y="10414"/>
                </a:lnTo>
                <a:lnTo>
                  <a:pt x="18351" y="11303"/>
                </a:lnTo>
                <a:lnTo>
                  <a:pt x="18783" y="10287"/>
                </a:lnTo>
                <a:lnTo>
                  <a:pt x="18986" y="10033"/>
                </a:lnTo>
                <a:lnTo>
                  <a:pt x="18757" y="10668"/>
                </a:lnTo>
                <a:lnTo>
                  <a:pt x="19050" y="10033"/>
                </a:lnTo>
                <a:lnTo>
                  <a:pt x="19100" y="9906"/>
                </a:lnTo>
                <a:lnTo>
                  <a:pt x="19443" y="9525"/>
                </a:lnTo>
                <a:lnTo>
                  <a:pt x="19558" y="9398"/>
                </a:lnTo>
                <a:lnTo>
                  <a:pt x="19697" y="8636"/>
                </a:lnTo>
                <a:close/>
              </a:path>
              <a:path w="86359" h="38734">
                <a:moveTo>
                  <a:pt x="19888" y="17907"/>
                </a:moveTo>
                <a:lnTo>
                  <a:pt x="19672" y="18288"/>
                </a:lnTo>
                <a:lnTo>
                  <a:pt x="18834" y="19812"/>
                </a:lnTo>
                <a:lnTo>
                  <a:pt x="19367" y="19431"/>
                </a:lnTo>
                <a:lnTo>
                  <a:pt x="19786" y="18288"/>
                </a:lnTo>
                <a:lnTo>
                  <a:pt x="19888" y="17907"/>
                </a:lnTo>
                <a:close/>
              </a:path>
              <a:path w="86359" h="38734">
                <a:moveTo>
                  <a:pt x="20294" y="16129"/>
                </a:moveTo>
                <a:lnTo>
                  <a:pt x="19875" y="16510"/>
                </a:lnTo>
                <a:lnTo>
                  <a:pt x="20218" y="15367"/>
                </a:lnTo>
                <a:lnTo>
                  <a:pt x="19710" y="16421"/>
                </a:lnTo>
                <a:lnTo>
                  <a:pt x="19405" y="16891"/>
                </a:lnTo>
                <a:lnTo>
                  <a:pt x="19443" y="16510"/>
                </a:lnTo>
                <a:lnTo>
                  <a:pt x="19342" y="15621"/>
                </a:lnTo>
                <a:lnTo>
                  <a:pt x="18783" y="15240"/>
                </a:lnTo>
                <a:lnTo>
                  <a:pt x="17894" y="15671"/>
                </a:lnTo>
                <a:lnTo>
                  <a:pt x="17792" y="15875"/>
                </a:lnTo>
                <a:lnTo>
                  <a:pt x="18008" y="16129"/>
                </a:lnTo>
                <a:lnTo>
                  <a:pt x="18427" y="16129"/>
                </a:lnTo>
                <a:lnTo>
                  <a:pt x="18338" y="16510"/>
                </a:lnTo>
                <a:lnTo>
                  <a:pt x="18757" y="16687"/>
                </a:lnTo>
                <a:lnTo>
                  <a:pt x="18884" y="16510"/>
                </a:lnTo>
                <a:lnTo>
                  <a:pt x="18821" y="16713"/>
                </a:lnTo>
                <a:lnTo>
                  <a:pt x="19189" y="16852"/>
                </a:lnTo>
                <a:lnTo>
                  <a:pt x="19265" y="17348"/>
                </a:lnTo>
                <a:lnTo>
                  <a:pt x="19456" y="17018"/>
                </a:lnTo>
                <a:lnTo>
                  <a:pt x="19456" y="17767"/>
                </a:lnTo>
                <a:lnTo>
                  <a:pt x="19837" y="17018"/>
                </a:lnTo>
                <a:lnTo>
                  <a:pt x="19900" y="16891"/>
                </a:lnTo>
                <a:lnTo>
                  <a:pt x="20091" y="16510"/>
                </a:lnTo>
                <a:lnTo>
                  <a:pt x="20294" y="16129"/>
                </a:lnTo>
                <a:close/>
              </a:path>
              <a:path w="86359" h="38734">
                <a:moveTo>
                  <a:pt x="20459" y="4699"/>
                </a:moveTo>
                <a:lnTo>
                  <a:pt x="19138" y="7048"/>
                </a:lnTo>
                <a:lnTo>
                  <a:pt x="19621" y="7239"/>
                </a:lnTo>
                <a:lnTo>
                  <a:pt x="20027" y="7366"/>
                </a:lnTo>
                <a:lnTo>
                  <a:pt x="20459" y="4699"/>
                </a:lnTo>
                <a:close/>
              </a:path>
              <a:path w="86359" h="38734">
                <a:moveTo>
                  <a:pt x="20802" y="23634"/>
                </a:moveTo>
                <a:lnTo>
                  <a:pt x="20434" y="24231"/>
                </a:lnTo>
                <a:lnTo>
                  <a:pt x="20332" y="24536"/>
                </a:lnTo>
                <a:lnTo>
                  <a:pt x="20193" y="24904"/>
                </a:lnTo>
                <a:lnTo>
                  <a:pt x="20548" y="24307"/>
                </a:lnTo>
                <a:lnTo>
                  <a:pt x="20662" y="24015"/>
                </a:lnTo>
                <a:lnTo>
                  <a:pt x="20802" y="23634"/>
                </a:lnTo>
                <a:close/>
              </a:path>
              <a:path w="86359" h="38734">
                <a:moveTo>
                  <a:pt x="21107" y="21526"/>
                </a:moveTo>
                <a:lnTo>
                  <a:pt x="20891" y="21488"/>
                </a:lnTo>
                <a:lnTo>
                  <a:pt x="20942" y="21196"/>
                </a:lnTo>
                <a:lnTo>
                  <a:pt x="20777" y="21450"/>
                </a:lnTo>
                <a:lnTo>
                  <a:pt x="20370" y="21272"/>
                </a:lnTo>
                <a:lnTo>
                  <a:pt x="20358" y="20167"/>
                </a:lnTo>
                <a:lnTo>
                  <a:pt x="20358" y="19824"/>
                </a:lnTo>
                <a:lnTo>
                  <a:pt x="19748" y="19761"/>
                </a:lnTo>
                <a:lnTo>
                  <a:pt x="19977" y="18681"/>
                </a:lnTo>
                <a:lnTo>
                  <a:pt x="19507" y="19367"/>
                </a:lnTo>
                <a:lnTo>
                  <a:pt x="19164" y="20294"/>
                </a:lnTo>
                <a:lnTo>
                  <a:pt x="19443" y="20167"/>
                </a:lnTo>
                <a:lnTo>
                  <a:pt x="19786" y="20459"/>
                </a:lnTo>
                <a:lnTo>
                  <a:pt x="19862" y="20599"/>
                </a:lnTo>
                <a:lnTo>
                  <a:pt x="19989" y="21005"/>
                </a:lnTo>
                <a:lnTo>
                  <a:pt x="20548" y="21539"/>
                </a:lnTo>
                <a:lnTo>
                  <a:pt x="20078" y="21120"/>
                </a:lnTo>
                <a:lnTo>
                  <a:pt x="19138" y="22225"/>
                </a:lnTo>
                <a:lnTo>
                  <a:pt x="19735" y="22098"/>
                </a:lnTo>
                <a:lnTo>
                  <a:pt x="19748" y="22326"/>
                </a:lnTo>
                <a:lnTo>
                  <a:pt x="19939" y="22440"/>
                </a:lnTo>
                <a:lnTo>
                  <a:pt x="20167" y="22288"/>
                </a:lnTo>
                <a:lnTo>
                  <a:pt x="19659" y="23253"/>
                </a:lnTo>
                <a:lnTo>
                  <a:pt x="19354" y="24053"/>
                </a:lnTo>
                <a:lnTo>
                  <a:pt x="20180" y="22885"/>
                </a:lnTo>
                <a:lnTo>
                  <a:pt x="20167" y="23139"/>
                </a:lnTo>
                <a:lnTo>
                  <a:pt x="20701" y="22225"/>
                </a:lnTo>
                <a:lnTo>
                  <a:pt x="20777" y="22098"/>
                </a:lnTo>
                <a:lnTo>
                  <a:pt x="21107" y="21539"/>
                </a:lnTo>
                <a:lnTo>
                  <a:pt x="20815" y="21539"/>
                </a:lnTo>
                <a:lnTo>
                  <a:pt x="21107" y="21526"/>
                </a:lnTo>
                <a:close/>
              </a:path>
              <a:path w="86359" h="38734">
                <a:moveTo>
                  <a:pt x="21209" y="21844"/>
                </a:moveTo>
                <a:lnTo>
                  <a:pt x="20853" y="22440"/>
                </a:lnTo>
                <a:lnTo>
                  <a:pt x="20701" y="22847"/>
                </a:lnTo>
                <a:lnTo>
                  <a:pt x="20332" y="23228"/>
                </a:lnTo>
                <a:lnTo>
                  <a:pt x="19926" y="23672"/>
                </a:lnTo>
                <a:lnTo>
                  <a:pt x="20269" y="24028"/>
                </a:lnTo>
                <a:lnTo>
                  <a:pt x="20535" y="23304"/>
                </a:lnTo>
                <a:lnTo>
                  <a:pt x="20599" y="23114"/>
                </a:lnTo>
                <a:lnTo>
                  <a:pt x="20955" y="22517"/>
                </a:lnTo>
                <a:lnTo>
                  <a:pt x="21069" y="22225"/>
                </a:lnTo>
                <a:lnTo>
                  <a:pt x="21209" y="21844"/>
                </a:lnTo>
                <a:close/>
              </a:path>
              <a:path w="86359" h="38734">
                <a:moveTo>
                  <a:pt x="21551" y="18973"/>
                </a:moveTo>
                <a:lnTo>
                  <a:pt x="21386" y="19126"/>
                </a:lnTo>
                <a:lnTo>
                  <a:pt x="21526" y="18262"/>
                </a:lnTo>
                <a:lnTo>
                  <a:pt x="21234" y="18478"/>
                </a:lnTo>
                <a:lnTo>
                  <a:pt x="21094" y="18300"/>
                </a:lnTo>
                <a:lnTo>
                  <a:pt x="20713" y="17056"/>
                </a:lnTo>
                <a:lnTo>
                  <a:pt x="20764" y="18440"/>
                </a:lnTo>
                <a:lnTo>
                  <a:pt x="21234" y="18808"/>
                </a:lnTo>
                <a:lnTo>
                  <a:pt x="21310" y="19088"/>
                </a:lnTo>
                <a:lnTo>
                  <a:pt x="20967" y="20434"/>
                </a:lnTo>
                <a:lnTo>
                  <a:pt x="21488" y="19126"/>
                </a:lnTo>
                <a:lnTo>
                  <a:pt x="21551" y="18973"/>
                </a:lnTo>
                <a:close/>
              </a:path>
              <a:path w="86359" h="38734">
                <a:moveTo>
                  <a:pt x="21590" y="21602"/>
                </a:moveTo>
                <a:lnTo>
                  <a:pt x="21336" y="22021"/>
                </a:lnTo>
                <a:lnTo>
                  <a:pt x="21247" y="22288"/>
                </a:lnTo>
                <a:lnTo>
                  <a:pt x="21183" y="22453"/>
                </a:lnTo>
                <a:lnTo>
                  <a:pt x="21424" y="22021"/>
                </a:lnTo>
                <a:lnTo>
                  <a:pt x="21526" y="21755"/>
                </a:lnTo>
                <a:lnTo>
                  <a:pt x="21590" y="21602"/>
                </a:lnTo>
                <a:close/>
              </a:path>
              <a:path w="86359" h="38734">
                <a:moveTo>
                  <a:pt x="21729" y="19037"/>
                </a:moveTo>
                <a:lnTo>
                  <a:pt x="21488" y="19456"/>
                </a:lnTo>
                <a:lnTo>
                  <a:pt x="21323" y="19888"/>
                </a:lnTo>
                <a:lnTo>
                  <a:pt x="21564" y="19456"/>
                </a:lnTo>
                <a:lnTo>
                  <a:pt x="21666" y="19189"/>
                </a:lnTo>
                <a:lnTo>
                  <a:pt x="21729" y="19037"/>
                </a:lnTo>
                <a:close/>
              </a:path>
              <a:path w="86359" h="38734">
                <a:moveTo>
                  <a:pt x="21869" y="22402"/>
                </a:moveTo>
                <a:lnTo>
                  <a:pt x="21742" y="22517"/>
                </a:lnTo>
                <a:lnTo>
                  <a:pt x="21437" y="22644"/>
                </a:lnTo>
                <a:lnTo>
                  <a:pt x="21551" y="23279"/>
                </a:lnTo>
                <a:lnTo>
                  <a:pt x="21818" y="22542"/>
                </a:lnTo>
                <a:lnTo>
                  <a:pt x="21869" y="22402"/>
                </a:lnTo>
                <a:close/>
              </a:path>
              <a:path w="86359" h="38734">
                <a:moveTo>
                  <a:pt x="21958" y="19532"/>
                </a:moveTo>
                <a:lnTo>
                  <a:pt x="21602" y="20129"/>
                </a:lnTo>
                <a:lnTo>
                  <a:pt x="21348" y="20802"/>
                </a:lnTo>
                <a:lnTo>
                  <a:pt x="21704" y="20205"/>
                </a:lnTo>
                <a:lnTo>
                  <a:pt x="21818" y="19913"/>
                </a:lnTo>
                <a:lnTo>
                  <a:pt x="21958" y="19532"/>
                </a:lnTo>
                <a:close/>
              </a:path>
              <a:path w="86359" h="38734">
                <a:moveTo>
                  <a:pt x="22059" y="19685"/>
                </a:moveTo>
                <a:lnTo>
                  <a:pt x="21755" y="20218"/>
                </a:lnTo>
                <a:lnTo>
                  <a:pt x="21653" y="20497"/>
                </a:lnTo>
                <a:lnTo>
                  <a:pt x="21551" y="20789"/>
                </a:lnTo>
                <a:lnTo>
                  <a:pt x="21856" y="20256"/>
                </a:lnTo>
                <a:lnTo>
                  <a:pt x="21958" y="19977"/>
                </a:lnTo>
                <a:lnTo>
                  <a:pt x="22059" y="19685"/>
                </a:lnTo>
                <a:close/>
              </a:path>
              <a:path w="86359" h="38734">
                <a:moveTo>
                  <a:pt x="22275" y="18148"/>
                </a:moveTo>
                <a:lnTo>
                  <a:pt x="21501" y="19786"/>
                </a:lnTo>
                <a:lnTo>
                  <a:pt x="21386" y="20091"/>
                </a:lnTo>
                <a:lnTo>
                  <a:pt x="21856" y="19278"/>
                </a:lnTo>
                <a:lnTo>
                  <a:pt x="22275" y="18148"/>
                </a:lnTo>
                <a:close/>
              </a:path>
              <a:path w="86359" h="38734">
                <a:moveTo>
                  <a:pt x="23177" y="19646"/>
                </a:moveTo>
                <a:lnTo>
                  <a:pt x="22936" y="20066"/>
                </a:lnTo>
                <a:lnTo>
                  <a:pt x="22771" y="20497"/>
                </a:lnTo>
                <a:lnTo>
                  <a:pt x="23012" y="20066"/>
                </a:lnTo>
                <a:lnTo>
                  <a:pt x="23114" y="19799"/>
                </a:lnTo>
                <a:lnTo>
                  <a:pt x="23177" y="19646"/>
                </a:lnTo>
                <a:close/>
              </a:path>
              <a:path w="86359" h="38734">
                <a:moveTo>
                  <a:pt x="78422" y="33883"/>
                </a:moveTo>
                <a:lnTo>
                  <a:pt x="77927" y="33705"/>
                </a:lnTo>
                <a:lnTo>
                  <a:pt x="77279" y="33362"/>
                </a:lnTo>
                <a:lnTo>
                  <a:pt x="76428" y="33007"/>
                </a:lnTo>
                <a:lnTo>
                  <a:pt x="75057" y="32296"/>
                </a:lnTo>
                <a:lnTo>
                  <a:pt x="75641" y="34048"/>
                </a:lnTo>
                <a:lnTo>
                  <a:pt x="75514" y="34036"/>
                </a:lnTo>
                <a:lnTo>
                  <a:pt x="75285" y="34023"/>
                </a:lnTo>
                <a:lnTo>
                  <a:pt x="75349" y="33858"/>
                </a:lnTo>
                <a:lnTo>
                  <a:pt x="75412" y="33642"/>
                </a:lnTo>
                <a:lnTo>
                  <a:pt x="75171" y="33769"/>
                </a:lnTo>
                <a:lnTo>
                  <a:pt x="74422" y="33731"/>
                </a:lnTo>
                <a:lnTo>
                  <a:pt x="75107" y="34620"/>
                </a:lnTo>
                <a:lnTo>
                  <a:pt x="75234" y="34201"/>
                </a:lnTo>
                <a:lnTo>
                  <a:pt x="75780" y="34899"/>
                </a:lnTo>
                <a:lnTo>
                  <a:pt x="75844" y="34671"/>
                </a:lnTo>
                <a:lnTo>
                  <a:pt x="76428" y="36347"/>
                </a:lnTo>
                <a:lnTo>
                  <a:pt x="78422" y="33883"/>
                </a:lnTo>
                <a:close/>
              </a:path>
              <a:path w="86359" h="38734">
                <a:moveTo>
                  <a:pt x="78473" y="30251"/>
                </a:moveTo>
                <a:lnTo>
                  <a:pt x="78092" y="30746"/>
                </a:lnTo>
                <a:lnTo>
                  <a:pt x="77990" y="31038"/>
                </a:lnTo>
                <a:lnTo>
                  <a:pt x="77901" y="31330"/>
                </a:lnTo>
                <a:lnTo>
                  <a:pt x="78295" y="30835"/>
                </a:lnTo>
                <a:lnTo>
                  <a:pt x="78384" y="30543"/>
                </a:lnTo>
                <a:lnTo>
                  <a:pt x="78473" y="30251"/>
                </a:lnTo>
                <a:close/>
              </a:path>
              <a:path w="86359" h="38734">
                <a:moveTo>
                  <a:pt x="79209" y="30695"/>
                </a:moveTo>
                <a:lnTo>
                  <a:pt x="78905" y="31102"/>
                </a:lnTo>
                <a:lnTo>
                  <a:pt x="78828" y="31369"/>
                </a:lnTo>
                <a:lnTo>
                  <a:pt x="78765" y="31534"/>
                </a:lnTo>
                <a:lnTo>
                  <a:pt x="79070" y="31140"/>
                </a:lnTo>
                <a:lnTo>
                  <a:pt x="79159" y="30861"/>
                </a:lnTo>
                <a:lnTo>
                  <a:pt x="79209" y="30695"/>
                </a:lnTo>
                <a:close/>
              </a:path>
              <a:path w="86359" h="38734">
                <a:moveTo>
                  <a:pt x="79298" y="34163"/>
                </a:moveTo>
                <a:lnTo>
                  <a:pt x="78841" y="33362"/>
                </a:lnTo>
                <a:lnTo>
                  <a:pt x="78422" y="33883"/>
                </a:lnTo>
                <a:lnTo>
                  <a:pt x="79260" y="34175"/>
                </a:lnTo>
                <a:close/>
              </a:path>
              <a:path w="86359" h="38734">
                <a:moveTo>
                  <a:pt x="80530" y="33832"/>
                </a:moveTo>
                <a:lnTo>
                  <a:pt x="79298" y="34163"/>
                </a:lnTo>
                <a:lnTo>
                  <a:pt x="79857" y="35128"/>
                </a:lnTo>
                <a:lnTo>
                  <a:pt x="80530" y="33832"/>
                </a:lnTo>
                <a:close/>
              </a:path>
              <a:path w="86359" h="38734">
                <a:moveTo>
                  <a:pt x="81445" y="34645"/>
                </a:moveTo>
                <a:lnTo>
                  <a:pt x="80454" y="34239"/>
                </a:lnTo>
                <a:lnTo>
                  <a:pt x="79603" y="36436"/>
                </a:lnTo>
                <a:lnTo>
                  <a:pt x="80505" y="35902"/>
                </a:lnTo>
                <a:lnTo>
                  <a:pt x="80810" y="35496"/>
                </a:lnTo>
                <a:lnTo>
                  <a:pt x="81445" y="34645"/>
                </a:lnTo>
                <a:close/>
              </a:path>
              <a:path w="86359" h="38734">
                <a:moveTo>
                  <a:pt x="81483" y="35547"/>
                </a:moveTo>
                <a:lnTo>
                  <a:pt x="81254" y="35648"/>
                </a:lnTo>
                <a:lnTo>
                  <a:pt x="80568" y="35839"/>
                </a:lnTo>
                <a:lnTo>
                  <a:pt x="81216" y="36385"/>
                </a:lnTo>
                <a:lnTo>
                  <a:pt x="81419" y="35750"/>
                </a:lnTo>
                <a:lnTo>
                  <a:pt x="81483" y="35547"/>
                </a:lnTo>
                <a:close/>
              </a:path>
              <a:path w="86359" h="38734">
                <a:moveTo>
                  <a:pt x="81661" y="31267"/>
                </a:moveTo>
                <a:lnTo>
                  <a:pt x="80759" y="31508"/>
                </a:lnTo>
                <a:lnTo>
                  <a:pt x="79819" y="31584"/>
                </a:lnTo>
                <a:lnTo>
                  <a:pt x="81165" y="32829"/>
                </a:lnTo>
                <a:lnTo>
                  <a:pt x="81483" y="31838"/>
                </a:lnTo>
                <a:lnTo>
                  <a:pt x="81661" y="31267"/>
                </a:lnTo>
                <a:close/>
              </a:path>
              <a:path w="86359" h="38734">
                <a:moveTo>
                  <a:pt x="82727" y="35318"/>
                </a:moveTo>
                <a:lnTo>
                  <a:pt x="82346" y="35814"/>
                </a:lnTo>
                <a:lnTo>
                  <a:pt x="82245" y="36106"/>
                </a:lnTo>
                <a:lnTo>
                  <a:pt x="82156" y="36398"/>
                </a:lnTo>
                <a:lnTo>
                  <a:pt x="82550" y="35902"/>
                </a:lnTo>
                <a:lnTo>
                  <a:pt x="82638" y="35610"/>
                </a:lnTo>
                <a:lnTo>
                  <a:pt x="82727" y="35318"/>
                </a:lnTo>
                <a:close/>
              </a:path>
              <a:path w="86359" h="38734">
                <a:moveTo>
                  <a:pt x="83286" y="35572"/>
                </a:moveTo>
                <a:lnTo>
                  <a:pt x="81584" y="37452"/>
                </a:lnTo>
                <a:lnTo>
                  <a:pt x="81330" y="38265"/>
                </a:lnTo>
                <a:lnTo>
                  <a:pt x="82880" y="36893"/>
                </a:lnTo>
                <a:lnTo>
                  <a:pt x="83286" y="35572"/>
                </a:lnTo>
                <a:close/>
              </a:path>
              <a:path w="86359" h="38734">
                <a:moveTo>
                  <a:pt x="83553" y="36449"/>
                </a:moveTo>
                <a:lnTo>
                  <a:pt x="83248" y="36855"/>
                </a:lnTo>
                <a:lnTo>
                  <a:pt x="83159" y="37122"/>
                </a:lnTo>
                <a:lnTo>
                  <a:pt x="83108" y="37287"/>
                </a:lnTo>
                <a:lnTo>
                  <a:pt x="83413" y="36880"/>
                </a:lnTo>
                <a:lnTo>
                  <a:pt x="83502" y="36614"/>
                </a:lnTo>
                <a:lnTo>
                  <a:pt x="83553" y="36449"/>
                </a:lnTo>
                <a:close/>
              </a:path>
              <a:path w="86359" h="38734">
                <a:moveTo>
                  <a:pt x="84328" y="36804"/>
                </a:moveTo>
                <a:lnTo>
                  <a:pt x="84150" y="36880"/>
                </a:lnTo>
                <a:lnTo>
                  <a:pt x="83756" y="36906"/>
                </a:lnTo>
                <a:lnTo>
                  <a:pt x="83807" y="36753"/>
                </a:lnTo>
                <a:lnTo>
                  <a:pt x="83896" y="36461"/>
                </a:lnTo>
                <a:lnTo>
                  <a:pt x="83515" y="36957"/>
                </a:lnTo>
                <a:lnTo>
                  <a:pt x="83413" y="37249"/>
                </a:lnTo>
                <a:lnTo>
                  <a:pt x="83324" y="37541"/>
                </a:lnTo>
                <a:lnTo>
                  <a:pt x="83667" y="37096"/>
                </a:lnTo>
                <a:lnTo>
                  <a:pt x="84035" y="37693"/>
                </a:lnTo>
                <a:lnTo>
                  <a:pt x="84277" y="36944"/>
                </a:lnTo>
                <a:lnTo>
                  <a:pt x="84328" y="36804"/>
                </a:lnTo>
                <a:close/>
              </a:path>
              <a:path w="86359" h="38734">
                <a:moveTo>
                  <a:pt x="85890" y="34759"/>
                </a:moveTo>
                <a:lnTo>
                  <a:pt x="85648" y="34886"/>
                </a:lnTo>
                <a:lnTo>
                  <a:pt x="85153" y="34874"/>
                </a:lnTo>
                <a:lnTo>
                  <a:pt x="85204" y="34721"/>
                </a:lnTo>
                <a:lnTo>
                  <a:pt x="85293" y="34429"/>
                </a:lnTo>
                <a:lnTo>
                  <a:pt x="84963" y="34861"/>
                </a:lnTo>
                <a:lnTo>
                  <a:pt x="84810" y="35217"/>
                </a:lnTo>
                <a:lnTo>
                  <a:pt x="84721" y="35509"/>
                </a:lnTo>
                <a:lnTo>
                  <a:pt x="85064" y="35077"/>
                </a:lnTo>
                <a:lnTo>
                  <a:pt x="85585" y="35737"/>
                </a:lnTo>
                <a:lnTo>
                  <a:pt x="85826" y="34975"/>
                </a:lnTo>
                <a:lnTo>
                  <a:pt x="85890" y="34759"/>
                </a:lnTo>
                <a:close/>
              </a:path>
            </a:pathLst>
          </a:custGeom>
          <a:solidFill>
            <a:srgbClr val="B88F51"/>
          </a:solidFill>
        </p:spPr>
        <p:txBody>
          <a:bodyPr wrap="square" lIns="0" tIns="0" rIns="0" bIns="0" rtlCol="0"/>
          <a:lstStyle/>
          <a:p>
            <a:endParaRPr sz="2511"/>
          </a:p>
        </p:txBody>
      </p:sp>
      <p:sp>
        <p:nvSpPr>
          <p:cNvPr id="263" name="bg object 263"/>
          <p:cNvSpPr/>
          <p:nvPr/>
        </p:nvSpPr>
        <p:spPr>
          <a:xfrm>
            <a:off x="8011184" y="406844"/>
            <a:ext cx="101600" cy="104775"/>
          </a:xfrm>
          <a:custGeom>
            <a:avLst/>
            <a:gdLst/>
            <a:ahLst/>
            <a:cxnLst/>
            <a:rect l="l" t="t" r="r" b="b"/>
            <a:pathLst>
              <a:path w="162559" h="167640">
                <a:moveTo>
                  <a:pt x="3568" y="5765"/>
                </a:moveTo>
                <a:lnTo>
                  <a:pt x="3441" y="5880"/>
                </a:lnTo>
                <a:lnTo>
                  <a:pt x="3238" y="5969"/>
                </a:lnTo>
                <a:lnTo>
                  <a:pt x="3302" y="5816"/>
                </a:lnTo>
                <a:lnTo>
                  <a:pt x="3505" y="5257"/>
                </a:lnTo>
                <a:lnTo>
                  <a:pt x="2971" y="5651"/>
                </a:lnTo>
                <a:lnTo>
                  <a:pt x="2730" y="5765"/>
                </a:lnTo>
                <a:lnTo>
                  <a:pt x="2794" y="5600"/>
                </a:lnTo>
                <a:lnTo>
                  <a:pt x="2997" y="5041"/>
                </a:lnTo>
                <a:lnTo>
                  <a:pt x="2463" y="5435"/>
                </a:lnTo>
                <a:lnTo>
                  <a:pt x="2197" y="5549"/>
                </a:lnTo>
                <a:lnTo>
                  <a:pt x="2260" y="5384"/>
                </a:lnTo>
                <a:lnTo>
                  <a:pt x="2362" y="5092"/>
                </a:lnTo>
                <a:lnTo>
                  <a:pt x="2057" y="5613"/>
                </a:lnTo>
                <a:lnTo>
                  <a:pt x="2070" y="5308"/>
                </a:lnTo>
                <a:lnTo>
                  <a:pt x="2133" y="4483"/>
                </a:lnTo>
                <a:lnTo>
                  <a:pt x="1600" y="5029"/>
                </a:lnTo>
                <a:lnTo>
                  <a:pt x="1295" y="4978"/>
                </a:lnTo>
                <a:lnTo>
                  <a:pt x="1092" y="4953"/>
                </a:lnTo>
                <a:lnTo>
                  <a:pt x="393" y="5918"/>
                </a:lnTo>
                <a:lnTo>
                  <a:pt x="0" y="7162"/>
                </a:lnTo>
                <a:lnTo>
                  <a:pt x="1168" y="5588"/>
                </a:lnTo>
                <a:lnTo>
                  <a:pt x="1524" y="5626"/>
                </a:lnTo>
                <a:lnTo>
                  <a:pt x="1397" y="6019"/>
                </a:lnTo>
                <a:lnTo>
                  <a:pt x="1739" y="5816"/>
                </a:lnTo>
                <a:lnTo>
                  <a:pt x="1968" y="5880"/>
                </a:lnTo>
                <a:lnTo>
                  <a:pt x="1854" y="6197"/>
                </a:lnTo>
                <a:lnTo>
                  <a:pt x="2032" y="5892"/>
                </a:lnTo>
                <a:lnTo>
                  <a:pt x="2425" y="6578"/>
                </a:lnTo>
                <a:lnTo>
                  <a:pt x="2578" y="6159"/>
                </a:lnTo>
                <a:lnTo>
                  <a:pt x="2946" y="6794"/>
                </a:lnTo>
                <a:lnTo>
                  <a:pt x="3162" y="6184"/>
                </a:lnTo>
                <a:lnTo>
                  <a:pt x="3251" y="6642"/>
                </a:lnTo>
                <a:lnTo>
                  <a:pt x="3517" y="5905"/>
                </a:lnTo>
                <a:lnTo>
                  <a:pt x="3568" y="5765"/>
                </a:lnTo>
                <a:close/>
              </a:path>
              <a:path w="162559" h="167640">
                <a:moveTo>
                  <a:pt x="3949" y="5105"/>
                </a:moveTo>
                <a:lnTo>
                  <a:pt x="3644" y="5638"/>
                </a:lnTo>
                <a:lnTo>
                  <a:pt x="3543" y="5930"/>
                </a:lnTo>
                <a:lnTo>
                  <a:pt x="3429" y="6210"/>
                </a:lnTo>
                <a:lnTo>
                  <a:pt x="3746" y="5676"/>
                </a:lnTo>
                <a:lnTo>
                  <a:pt x="3848" y="5397"/>
                </a:lnTo>
                <a:lnTo>
                  <a:pt x="3949" y="5105"/>
                </a:lnTo>
                <a:close/>
              </a:path>
              <a:path w="162559" h="167640">
                <a:moveTo>
                  <a:pt x="5397" y="6477"/>
                </a:moveTo>
                <a:lnTo>
                  <a:pt x="5257" y="6540"/>
                </a:lnTo>
                <a:lnTo>
                  <a:pt x="5143" y="7251"/>
                </a:lnTo>
                <a:lnTo>
                  <a:pt x="4584" y="8775"/>
                </a:lnTo>
                <a:lnTo>
                  <a:pt x="5245" y="7289"/>
                </a:lnTo>
                <a:lnTo>
                  <a:pt x="5397" y="6477"/>
                </a:lnTo>
                <a:close/>
              </a:path>
              <a:path w="162559" h="167640">
                <a:moveTo>
                  <a:pt x="5511" y="3530"/>
                </a:moveTo>
                <a:lnTo>
                  <a:pt x="5270" y="3937"/>
                </a:lnTo>
                <a:lnTo>
                  <a:pt x="5321" y="3797"/>
                </a:lnTo>
                <a:lnTo>
                  <a:pt x="5168" y="3962"/>
                </a:lnTo>
                <a:lnTo>
                  <a:pt x="4762" y="4076"/>
                </a:lnTo>
                <a:lnTo>
                  <a:pt x="4902" y="4559"/>
                </a:lnTo>
                <a:lnTo>
                  <a:pt x="3327" y="7200"/>
                </a:lnTo>
                <a:lnTo>
                  <a:pt x="3759" y="6019"/>
                </a:lnTo>
                <a:lnTo>
                  <a:pt x="3098" y="7797"/>
                </a:lnTo>
                <a:lnTo>
                  <a:pt x="5016" y="4889"/>
                </a:lnTo>
                <a:lnTo>
                  <a:pt x="5511" y="3530"/>
                </a:lnTo>
                <a:close/>
              </a:path>
              <a:path w="162559" h="167640">
                <a:moveTo>
                  <a:pt x="6591" y="5448"/>
                </a:moveTo>
                <a:lnTo>
                  <a:pt x="6235" y="6045"/>
                </a:lnTo>
                <a:lnTo>
                  <a:pt x="5981" y="6718"/>
                </a:lnTo>
                <a:lnTo>
                  <a:pt x="6337" y="6121"/>
                </a:lnTo>
                <a:lnTo>
                  <a:pt x="6451" y="5829"/>
                </a:lnTo>
                <a:lnTo>
                  <a:pt x="6591" y="5448"/>
                </a:lnTo>
                <a:close/>
              </a:path>
              <a:path w="162559" h="167640">
                <a:moveTo>
                  <a:pt x="7137" y="5943"/>
                </a:moveTo>
                <a:lnTo>
                  <a:pt x="6908" y="6362"/>
                </a:lnTo>
                <a:lnTo>
                  <a:pt x="6743" y="6794"/>
                </a:lnTo>
                <a:lnTo>
                  <a:pt x="6985" y="6362"/>
                </a:lnTo>
                <a:lnTo>
                  <a:pt x="7086" y="6096"/>
                </a:lnTo>
                <a:lnTo>
                  <a:pt x="7137" y="5943"/>
                </a:lnTo>
                <a:close/>
              </a:path>
              <a:path w="162559" h="167640">
                <a:moveTo>
                  <a:pt x="7150" y="5689"/>
                </a:moveTo>
                <a:lnTo>
                  <a:pt x="6794" y="6286"/>
                </a:lnTo>
                <a:lnTo>
                  <a:pt x="6565" y="6896"/>
                </a:lnTo>
                <a:lnTo>
                  <a:pt x="6896" y="6362"/>
                </a:lnTo>
                <a:lnTo>
                  <a:pt x="7010" y="6070"/>
                </a:lnTo>
                <a:lnTo>
                  <a:pt x="7150" y="5689"/>
                </a:lnTo>
                <a:close/>
              </a:path>
              <a:path w="162559" h="167640">
                <a:moveTo>
                  <a:pt x="7391" y="9982"/>
                </a:moveTo>
                <a:lnTo>
                  <a:pt x="7150" y="10401"/>
                </a:lnTo>
                <a:lnTo>
                  <a:pt x="6985" y="10833"/>
                </a:lnTo>
                <a:lnTo>
                  <a:pt x="7226" y="10401"/>
                </a:lnTo>
                <a:lnTo>
                  <a:pt x="7327" y="10134"/>
                </a:lnTo>
                <a:lnTo>
                  <a:pt x="7391" y="9982"/>
                </a:lnTo>
                <a:close/>
              </a:path>
              <a:path w="162559" h="167640">
                <a:moveTo>
                  <a:pt x="7721" y="9956"/>
                </a:moveTo>
                <a:lnTo>
                  <a:pt x="7404" y="10490"/>
                </a:lnTo>
                <a:lnTo>
                  <a:pt x="7302" y="10769"/>
                </a:lnTo>
                <a:lnTo>
                  <a:pt x="7200" y="11061"/>
                </a:lnTo>
                <a:lnTo>
                  <a:pt x="7505" y="10541"/>
                </a:lnTo>
                <a:lnTo>
                  <a:pt x="7607" y="10248"/>
                </a:lnTo>
                <a:lnTo>
                  <a:pt x="7721" y="9956"/>
                </a:lnTo>
                <a:close/>
              </a:path>
              <a:path w="162559" h="167640">
                <a:moveTo>
                  <a:pt x="8115" y="8458"/>
                </a:moveTo>
                <a:lnTo>
                  <a:pt x="7696" y="7658"/>
                </a:lnTo>
                <a:lnTo>
                  <a:pt x="6934" y="7340"/>
                </a:lnTo>
                <a:lnTo>
                  <a:pt x="6565" y="6908"/>
                </a:lnTo>
                <a:lnTo>
                  <a:pt x="6299" y="6553"/>
                </a:lnTo>
                <a:lnTo>
                  <a:pt x="5245" y="7289"/>
                </a:lnTo>
                <a:lnTo>
                  <a:pt x="5829" y="7594"/>
                </a:lnTo>
                <a:lnTo>
                  <a:pt x="6616" y="7861"/>
                </a:lnTo>
                <a:lnTo>
                  <a:pt x="7531" y="8242"/>
                </a:lnTo>
                <a:lnTo>
                  <a:pt x="7607" y="9525"/>
                </a:lnTo>
                <a:lnTo>
                  <a:pt x="8115" y="8458"/>
                </a:lnTo>
                <a:close/>
              </a:path>
              <a:path w="162559" h="167640">
                <a:moveTo>
                  <a:pt x="8255" y="3352"/>
                </a:moveTo>
                <a:lnTo>
                  <a:pt x="8013" y="3276"/>
                </a:lnTo>
                <a:lnTo>
                  <a:pt x="7772" y="3111"/>
                </a:lnTo>
                <a:lnTo>
                  <a:pt x="7239" y="2882"/>
                </a:lnTo>
                <a:lnTo>
                  <a:pt x="6718" y="2540"/>
                </a:lnTo>
                <a:lnTo>
                  <a:pt x="6705" y="4038"/>
                </a:lnTo>
                <a:lnTo>
                  <a:pt x="6489" y="4102"/>
                </a:lnTo>
                <a:lnTo>
                  <a:pt x="6565" y="3911"/>
                </a:lnTo>
                <a:lnTo>
                  <a:pt x="6642" y="3695"/>
                </a:lnTo>
                <a:lnTo>
                  <a:pt x="6489" y="3860"/>
                </a:lnTo>
                <a:lnTo>
                  <a:pt x="6083" y="3975"/>
                </a:lnTo>
                <a:lnTo>
                  <a:pt x="6286" y="4660"/>
                </a:lnTo>
                <a:lnTo>
                  <a:pt x="6438" y="4254"/>
                </a:lnTo>
                <a:lnTo>
                  <a:pt x="6591" y="4800"/>
                </a:lnTo>
                <a:lnTo>
                  <a:pt x="5791" y="5524"/>
                </a:lnTo>
                <a:lnTo>
                  <a:pt x="5626" y="5549"/>
                </a:lnTo>
                <a:lnTo>
                  <a:pt x="5702" y="5346"/>
                </a:lnTo>
                <a:lnTo>
                  <a:pt x="5588" y="5549"/>
                </a:lnTo>
                <a:lnTo>
                  <a:pt x="5461" y="5549"/>
                </a:lnTo>
                <a:lnTo>
                  <a:pt x="6019" y="3619"/>
                </a:lnTo>
                <a:lnTo>
                  <a:pt x="5384" y="4991"/>
                </a:lnTo>
                <a:lnTo>
                  <a:pt x="5384" y="5930"/>
                </a:lnTo>
                <a:lnTo>
                  <a:pt x="5384" y="4991"/>
                </a:lnTo>
                <a:lnTo>
                  <a:pt x="5118" y="5549"/>
                </a:lnTo>
                <a:lnTo>
                  <a:pt x="4978" y="5867"/>
                </a:lnTo>
                <a:lnTo>
                  <a:pt x="4864" y="6134"/>
                </a:lnTo>
                <a:lnTo>
                  <a:pt x="5029" y="5930"/>
                </a:lnTo>
                <a:lnTo>
                  <a:pt x="3835" y="7937"/>
                </a:lnTo>
                <a:lnTo>
                  <a:pt x="3568" y="8661"/>
                </a:lnTo>
                <a:lnTo>
                  <a:pt x="4864" y="6794"/>
                </a:lnTo>
                <a:lnTo>
                  <a:pt x="5067" y="6248"/>
                </a:lnTo>
                <a:lnTo>
                  <a:pt x="5092" y="6502"/>
                </a:lnTo>
                <a:lnTo>
                  <a:pt x="4775" y="7099"/>
                </a:lnTo>
                <a:lnTo>
                  <a:pt x="4495" y="7861"/>
                </a:lnTo>
                <a:lnTo>
                  <a:pt x="5118" y="6692"/>
                </a:lnTo>
                <a:lnTo>
                  <a:pt x="5194" y="6527"/>
                </a:lnTo>
                <a:lnTo>
                  <a:pt x="5422" y="6108"/>
                </a:lnTo>
                <a:lnTo>
                  <a:pt x="5969" y="6616"/>
                </a:lnTo>
                <a:lnTo>
                  <a:pt x="6286" y="5765"/>
                </a:lnTo>
                <a:lnTo>
                  <a:pt x="6680" y="4724"/>
                </a:lnTo>
                <a:lnTo>
                  <a:pt x="6692" y="4533"/>
                </a:lnTo>
                <a:lnTo>
                  <a:pt x="6692" y="5842"/>
                </a:lnTo>
                <a:lnTo>
                  <a:pt x="6604" y="6083"/>
                </a:lnTo>
                <a:lnTo>
                  <a:pt x="6692" y="5930"/>
                </a:lnTo>
                <a:lnTo>
                  <a:pt x="8255" y="3352"/>
                </a:lnTo>
                <a:close/>
              </a:path>
              <a:path w="162559" h="167640">
                <a:moveTo>
                  <a:pt x="8420" y="5816"/>
                </a:moveTo>
                <a:lnTo>
                  <a:pt x="8166" y="6235"/>
                </a:lnTo>
                <a:lnTo>
                  <a:pt x="8077" y="6502"/>
                </a:lnTo>
                <a:lnTo>
                  <a:pt x="8013" y="6667"/>
                </a:lnTo>
                <a:lnTo>
                  <a:pt x="8255" y="6235"/>
                </a:lnTo>
                <a:lnTo>
                  <a:pt x="8356" y="5969"/>
                </a:lnTo>
                <a:lnTo>
                  <a:pt x="8420" y="5816"/>
                </a:lnTo>
                <a:close/>
              </a:path>
              <a:path w="162559" h="167640">
                <a:moveTo>
                  <a:pt x="8509" y="7835"/>
                </a:moveTo>
                <a:lnTo>
                  <a:pt x="8267" y="8255"/>
                </a:lnTo>
                <a:lnTo>
                  <a:pt x="8102" y="8686"/>
                </a:lnTo>
                <a:lnTo>
                  <a:pt x="8343" y="8255"/>
                </a:lnTo>
                <a:lnTo>
                  <a:pt x="8445" y="7988"/>
                </a:lnTo>
                <a:lnTo>
                  <a:pt x="8509" y="7835"/>
                </a:lnTo>
                <a:close/>
              </a:path>
              <a:path w="162559" h="167640">
                <a:moveTo>
                  <a:pt x="8610" y="5638"/>
                </a:moveTo>
                <a:lnTo>
                  <a:pt x="8255" y="6235"/>
                </a:lnTo>
                <a:lnTo>
                  <a:pt x="8001" y="6908"/>
                </a:lnTo>
                <a:lnTo>
                  <a:pt x="8356" y="6311"/>
                </a:lnTo>
                <a:lnTo>
                  <a:pt x="8470" y="6019"/>
                </a:lnTo>
                <a:lnTo>
                  <a:pt x="8610" y="5638"/>
                </a:lnTo>
                <a:close/>
              </a:path>
              <a:path w="162559" h="167640">
                <a:moveTo>
                  <a:pt x="8623" y="4787"/>
                </a:moveTo>
                <a:lnTo>
                  <a:pt x="7848" y="6426"/>
                </a:lnTo>
                <a:lnTo>
                  <a:pt x="7734" y="6743"/>
                </a:lnTo>
                <a:lnTo>
                  <a:pt x="8204" y="5918"/>
                </a:lnTo>
                <a:lnTo>
                  <a:pt x="8623" y="4787"/>
                </a:lnTo>
                <a:close/>
              </a:path>
              <a:path w="162559" h="167640">
                <a:moveTo>
                  <a:pt x="8648" y="7734"/>
                </a:moveTo>
                <a:lnTo>
                  <a:pt x="8343" y="8255"/>
                </a:lnTo>
                <a:lnTo>
                  <a:pt x="8242" y="8547"/>
                </a:lnTo>
                <a:lnTo>
                  <a:pt x="8128" y="8839"/>
                </a:lnTo>
                <a:lnTo>
                  <a:pt x="8331" y="8496"/>
                </a:lnTo>
                <a:lnTo>
                  <a:pt x="7886" y="9715"/>
                </a:lnTo>
                <a:lnTo>
                  <a:pt x="7886" y="9423"/>
                </a:lnTo>
                <a:lnTo>
                  <a:pt x="7683" y="10274"/>
                </a:lnTo>
                <a:lnTo>
                  <a:pt x="6934" y="13373"/>
                </a:lnTo>
                <a:lnTo>
                  <a:pt x="7785" y="11442"/>
                </a:lnTo>
                <a:lnTo>
                  <a:pt x="7886" y="10452"/>
                </a:lnTo>
                <a:lnTo>
                  <a:pt x="7886" y="9817"/>
                </a:lnTo>
                <a:lnTo>
                  <a:pt x="8407" y="8623"/>
                </a:lnTo>
                <a:lnTo>
                  <a:pt x="8483" y="8191"/>
                </a:lnTo>
                <a:lnTo>
                  <a:pt x="8547" y="8026"/>
                </a:lnTo>
                <a:lnTo>
                  <a:pt x="8648" y="7734"/>
                </a:lnTo>
                <a:close/>
              </a:path>
              <a:path w="162559" h="167640">
                <a:moveTo>
                  <a:pt x="8661" y="3467"/>
                </a:moveTo>
                <a:lnTo>
                  <a:pt x="8585" y="2794"/>
                </a:lnTo>
                <a:lnTo>
                  <a:pt x="8255" y="3352"/>
                </a:lnTo>
                <a:lnTo>
                  <a:pt x="8661" y="3467"/>
                </a:lnTo>
                <a:close/>
              </a:path>
              <a:path w="162559" h="167640">
                <a:moveTo>
                  <a:pt x="8674" y="5778"/>
                </a:moveTo>
                <a:lnTo>
                  <a:pt x="8369" y="6311"/>
                </a:lnTo>
                <a:lnTo>
                  <a:pt x="8267" y="6604"/>
                </a:lnTo>
                <a:lnTo>
                  <a:pt x="8153" y="6883"/>
                </a:lnTo>
                <a:lnTo>
                  <a:pt x="8470" y="6362"/>
                </a:lnTo>
                <a:lnTo>
                  <a:pt x="8572" y="6070"/>
                </a:lnTo>
                <a:lnTo>
                  <a:pt x="8674" y="5778"/>
                </a:lnTo>
                <a:close/>
              </a:path>
              <a:path w="162559" h="167640">
                <a:moveTo>
                  <a:pt x="8763" y="12522"/>
                </a:moveTo>
                <a:lnTo>
                  <a:pt x="8597" y="12674"/>
                </a:lnTo>
                <a:lnTo>
                  <a:pt x="8737" y="11811"/>
                </a:lnTo>
                <a:lnTo>
                  <a:pt x="8445" y="12026"/>
                </a:lnTo>
                <a:lnTo>
                  <a:pt x="8305" y="11849"/>
                </a:lnTo>
                <a:lnTo>
                  <a:pt x="7924" y="10604"/>
                </a:lnTo>
                <a:lnTo>
                  <a:pt x="7937" y="11099"/>
                </a:lnTo>
                <a:lnTo>
                  <a:pt x="7975" y="11988"/>
                </a:lnTo>
                <a:lnTo>
                  <a:pt x="8445" y="12357"/>
                </a:lnTo>
                <a:lnTo>
                  <a:pt x="8521" y="12636"/>
                </a:lnTo>
                <a:lnTo>
                  <a:pt x="8178" y="13982"/>
                </a:lnTo>
                <a:lnTo>
                  <a:pt x="8699" y="12674"/>
                </a:lnTo>
                <a:lnTo>
                  <a:pt x="8763" y="12522"/>
                </a:lnTo>
                <a:close/>
              </a:path>
              <a:path w="162559" h="167640">
                <a:moveTo>
                  <a:pt x="8966" y="0"/>
                </a:moveTo>
                <a:lnTo>
                  <a:pt x="8661" y="533"/>
                </a:lnTo>
                <a:lnTo>
                  <a:pt x="8559" y="825"/>
                </a:lnTo>
                <a:lnTo>
                  <a:pt x="8445" y="1104"/>
                </a:lnTo>
                <a:lnTo>
                  <a:pt x="8763" y="584"/>
                </a:lnTo>
                <a:lnTo>
                  <a:pt x="8864" y="292"/>
                </a:lnTo>
                <a:lnTo>
                  <a:pt x="8966" y="0"/>
                </a:lnTo>
                <a:close/>
              </a:path>
              <a:path w="162559" h="167640">
                <a:moveTo>
                  <a:pt x="9067" y="11988"/>
                </a:moveTo>
                <a:lnTo>
                  <a:pt x="8826" y="12407"/>
                </a:lnTo>
                <a:lnTo>
                  <a:pt x="8661" y="12839"/>
                </a:lnTo>
                <a:lnTo>
                  <a:pt x="8902" y="12407"/>
                </a:lnTo>
                <a:lnTo>
                  <a:pt x="9004" y="12141"/>
                </a:lnTo>
                <a:lnTo>
                  <a:pt x="9067" y="11988"/>
                </a:lnTo>
                <a:close/>
              </a:path>
              <a:path w="162559" h="167640">
                <a:moveTo>
                  <a:pt x="9283" y="292"/>
                </a:moveTo>
                <a:lnTo>
                  <a:pt x="9029" y="711"/>
                </a:lnTo>
                <a:lnTo>
                  <a:pt x="8940" y="977"/>
                </a:lnTo>
                <a:lnTo>
                  <a:pt x="8877" y="1143"/>
                </a:lnTo>
                <a:lnTo>
                  <a:pt x="9118" y="711"/>
                </a:lnTo>
                <a:lnTo>
                  <a:pt x="9220" y="444"/>
                </a:lnTo>
                <a:lnTo>
                  <a:pt x="9283" y="292"/>
                </a:lnTo>
                <a:close/>
              </a:path>
              <a:path w="162559" h="167640">
                <a:moveTo>
                  <a:pt x="9423" y="10401"/>
                </a:moveTo>
                <a:lnTo>
                  <a:pt x="9398" y="10007"/>
                </a:lnTo>
                <a:lnTo>
                  <a:pt x="9283" y="9728"/>
                </a:lnTo>
                <a:lnTo>
                  <a:pt x="9144" y="9563"/>
                </a:lnTo>
                <a:lnTo>
                  <a:pt x="8978" y="9690"/>
                </a:lnTo>
                <a:lnTo>
                  <a:pt x="8915" y="7721"/>
                </a:lnTo>
                <a:lnTo>
                  <a:pt x="8407" y="8623"/>
                </a:lnTo>
                <a:lnTo>
                  <a:pt x="8102" y="9944"/>
                </a:lnTo>
                <a:lnTo>
                  <a:pt x="8902" y="9118"/>
                </a:lnTo>
                <a:lnTo>
                  <a:pt x="8953" y="9499"/>
                </a:lnTo>
                <a:lnTo>
                  <a:pt x="8966" y="9702"/>
                </a:lnTo>
                <a:lnTo>
                  <a:pt x="8458" y="11341"/>
                </a:lnTo>
                <a:lnTo>
                  <a:pt x="9245" y="10007"/>
                </a:lnTo>
                <a:lnTo>
                  <a:pt x="9372" y="10337"/>
                </a:lnTo>
                <a:close/>
              </a:path>
              <a:path w="162559" h="167640">
                <a:moveTo>
                  <a:pt x="9423" y="2908"/>
                </a:moveTo>
                <a:lnTo>
                  <a:pt x="8826" y="3352"/>
                </a:lnTo>
                <a:lnTo>
                  <a:pt x="8788" y="4152"/>
                </a:lnTo>
                <a:lnTo>
                  <a:pt x="8813" y="4279"/>
                </a:lnTo>
                <a:lnTo>
                  <a:pt x="8864" y="4152"/>
                </a:lnTo>
                <a:lnTo>
                  <a:pt x="9423" y="2908"/>
                </a:lnTo>
                <a:close/>
              </a:path>
              <a:path w="162559" h="167640">
                <a:moveTo>
                  <a:pt x="9613" y="4305"/>
                </a:moveTo>
                <a:lnTo>
                  <a:pt x="9461" y="4445"/>
                </a:lnTo>
                <a:lnTo>
                  <a:pt x="9055" y="4749"/>
                </a:lnTo>
                <a:lnTo>
                  <a:pt x="9309" y="5130"/>
                </a:lnTo>
                <a:lnTo>
                  <a:pt x="9537" y="4508"/>
                </a:lnTo>
                <a:lnTo>
                  <a:pt x="9613" y="4305"/>
                </a:lnTo>
                <a:close/>
              </a:path>
              <a:path w="162559" h="167640">
                <a:moveTo>
                  <a:pt x="9753" y="3479"/>
                </a:moveTo>
                <a:lnTo>
                  <a:pt x="9283" y="3289"/>
                </a:lnTo>
                <a:lnTo>
                  <a:pt x="8407" y="5473"/>
                </a:lnTo>
                <a:lnTo>
                  <a:pt x="9004" y="4813"/>
                </a:lnTo>
                <a:lnTo>
                  <a:pt x="9245" y="4381"/>
                </a:lnTo>
                <a:lnTo>
                  <a:pt x="9753" y="3479"/>
                </a:lnTo>
                <a:close/>
              </a:path>
              <a:path w="162559" h="167640">
                <a:moveTo>
                  <a:pt x="9944" y="10528"/>
                </a:moveTo>
                <a:lnTo>
                  <a:pt x="9677" y="10718"/>
                </a:lnTo>
                <a:lnTo>
                  <a:pt x="9817" y="10883"/>
                </a:lnTo>
                <a:lnTo>
                  <a:pt x="9944" y="10528"/>
                </a:lnTo>
                <a:close/>
              </a:path>
              <a:path w="162559" h="167640">
                <a:moveTo>
                  <a:pt x="10083" y="10452"/>
                </a:moveTo>
                <a:lnTo>
                  <a:pt x="9842" y="10871"/>
                </a:lnTo>
                <a:lnTo>
                  <a:pt x="9677" y="11303"/>
                </a:lnTo>
                <a:lnTo>
                  <a:pt x="9918" y="10871"/>
                </a:lnTo>
                <a:lnTo>
                  <a:pt x="10020" y="10604"/>
                </a:lnTo>
                <a:lnTo>
                  <a:pt x="10083" y="10452"/>
                </a:lnTo>
                <a:close/>
              </a:path>
              <a:path w="162559" h="167640">
                <a:moveTo>
                  <a:pt x="10287" y="11861"/>
                </a:moveTo>
                <a:lnTo>
                  <a:pt x="10160" y="11976"/>
                </a:lnTo>
                <a:lnTo>
                  <a:pt x="9855" y="12103"/>
                </a:lnTo>
                <a:lnTo>
                  <a:pt x="9969" y="12738"/>
                </a:lnTo>
                <a:lnTo>
                  <a:pt x="10236" y="12001"/>
                </a:lnTo>
                <a:lnTo>
                  <a:pt x="10287" y="11861"/>
                </a:lnTo>
                <a:close/>
              </a:path>
              <a:path w="162559" h="167640">
                <a:moveTo>
                  <a:pt x="10312" y="11201"/>
                </a:moveTo>
                <a:lnTo>
                  <a:pt x="10071" y="11620"/>
                </a:lnTo>
                <a:lnTo>
                  <a:pt x="9944" y="11950"/>
                </a:lnTo>
                <a:lnTo>
                  <a:pt x="10147" y="11620"/>
                </a:lnTo>
                <a:lnTo>
                  <a:pt x="10248" y="11353"/>
                </a:lnTo>
                <a:lnTo>
                  <a:pt x="10312" y="11201"/>
                </a:lnTo>
                <a:close/>
              </a:path>
              <a:path w="162559" h="167640">
                <a:moveTo>
                  <a:pt x="10337" y="10858"/>
                </a:moveTo>
                <a:lnTo>
                  <a:pt x="9918" y="11201"/>
                </a:lnTo>
                <a:lnTo>
                  <a:pt x="9461" y="11544"/>
                </a:lnTo>
                <a:lnTo>
                  <a:pt x="9944" y="11950"/>
                </a:lnTo>
                <a:lnTo>
                  <a:pt x="10172" y="11328"/>
                </a:lnTo>
                <a:lnTo>
                  <a:pt x="10337" y="10858"/>
                </a:lnTo>
                <a:close/>
              </a:path>
              <a:path w="162559" h="167640">
                <a:moveTo>
                  <a:pt x="10337" y="3848"/>
                </a:moveTo>
                <a:lnTo>
                  <a:pt x="10033" y="4381"/>
                </a:lnTo>
                <a:lnTo>
                  <a:pt x="9931" y="4673"/>
                </a:lnTo>
                <a:lnTo>
                  <a:pt x="9817" y="4953"/>
                </a:lnTo>
                <a:lnTo>
                  <a:pt x="10134" y="4419"/>
                </a:lnTo>
                <a:lnTo>
                  <a:pt x="10236" y="4140"/>
                </a:lnTo>
                <a:lnTo>
                  <a:pt x="10337" y="3848"/>
                </a:lnTo>
                <a:close/>
              </a:path>
              <a:path w="162559" h="167640">
                <a:moveTo>
                  <a:pt x="10515" y="342"/>
                </a:moveTo>
                <a:lnTo>
                  <a:pt x="9982" y="736"/>
                </a:lnTo>
                <a:lnTo>
                  <a:pt x="9448" y="977"/>
                </a:lnTo>
                <a:lnTo>
                  <a:pt x="9944" y="1879"/>
                </a:lnTo>
                <a:lnTo>
                  <a:pt x="10312" y="901"/>
                </a:lnTo>
                <a:lnTo>
                  <a:pt x="10515" y="342"/>
                </a:lnTo>
                <a:close/>
              </a:path>
              <a:path w="162559" h="167640">
                <a:moveTo>
                  <a:pt x="10541" y="5880"/>
                </a:moveTo>
                <a:lnTo>
                  <a:pt x="10210" y="6096"/>
                </a:lnTo>
                <a:lnTo>
                  <a:pt x="9779" y="6565"/>
                </a:lnTo>
                <a:lnTo>
                  <a:pt x="10185" y="6845"/>
                </a:lnTo>
                <a:lnTo>
                  <a:pt x="10426" y="6184"/>
                </a:lnTo>
                <a:lnTo>
                  <a:pt x="10541" y="5880"/>
                </a:lnTo>
                <a:close/>
              </a:path>
              <a:path w="162559" h="167640">
                <a:moveTo>
                  <a:pt x="10566" y="4762"/>
                </a:moveTo>
                <a:lnTo>
                  <a:pt x="10325" y="5181"/>
                </a:lnTo>
                <a:lnTo>
                  <a:pt x="10160" y="5613"/>
                </a:lnTo>
                <a:lnTo>
                  <a:pt x="10401" y="5181"/>
                </a:lnTo>
                <a:lnTo>
                  <a:pt x="10502" y="4914"/>
                </a:lnTo>
                <a:lnTo>
                  <a:pt x="10566" y="4762"/>
                </a:lnTo>
                <a:close/>
              </a:path>
              <a:path w="162559" h="167640">
                <a:moveTo>
                  <a:pt x="10604" y="3975"/>
                </a:moveTo>
                <a:lnTo>
                  <a:pt x="9309" y="6032"/>
                </a:lnTo>
                <a:lnTo>
                  <a:pt x="9017" y="6832"/>
                </a:lnTo>
                <a:lnTo>
                  <a:pt x="10121" y="5270"/>
                </a:lnTo>
                <a:lnTo>
                  <a:pt x="10604" y="3975"/>
                </a:lnTo>
                <a:close/>
              </a:path>
              <a:path w="162559" h="167640">
                <a:moveTo>
                  <a:pt x="10871" y="5537"/>
                </a:moveTo>
                <a:lnTo>
                  <a:pt x="10629" y="5956"/>
                </a:lnTo>
                <a:lnTo>
                  <a:pt x="10464" y="6388"/>
                </a:lnTo>
                <a:lnTo>
                  <a:pt x="10706" y="5956"/>
                </a:lnTo>
                <a:lnTo>
                  <a:pt x="10807" y="5689"/>
                </a:lnTo>
                <a:lnTo>
                  <a:pt x="10871" y="5537"/>
                </a:lnTo>
                <a:close/>
              </a:path>
              <a:path w="162559" h="167640">
                <a:moveTo>
                  <a:pt x="10922" y="4927"/>
                </a:moveTo>
                <a:lnTo>
                  <a:pt x="10795" y="5041"/>
                </a:lnTo>
                <a:lnTo>
                  <a:pt x="10604" y="5130"/>
                </a:lnTo>
                <a:lnTo>
                  <a:pt x="10655" y="4978"/>
                </a:lnTo>
                <a:lnTo>
                  <a:pt x="10756" y="4686"/>
                </a:lnTo>
                <a:lnTo>
                  <a:pt x="10452" y="5219"/>
                </a:lnTo>
                <a:lnTo>
                  <a:pt x="10350" y="5499"/>
                </a:lnTo>
                <a:lnTo>
                  <a:pt x="10248" y="5791"/>
                </a:lnTo>
                <a:lnTo>
                  <a:pt x="10515" y="5334"/>
                </a:lnTo>
                <a:lnTo>
                  <a:pt x="10604" y="5803"/>
                </a:lnTo>
                <a:lnTo>
                  <a:pt x="10871" y="5067"/>
                </a:lnTo>
                <a:lnTo>
                  <a:pt x="10922" y="4927"/>
                </a:lnTo>
                <a:close/>
              </a:path>
              <a:path w="162559" h="167640">
                <a:moveTo>
                  <a:pt x="11264" y="5448"/>
                </a:moveTo>
                <a:lnTo>
                  <a:pt x="10909" y="6045"/>
                </a:lnTo>
                <a:lnTo>
                  <a:pt x="10655" y="6718"/>
                </a:lnTo>
                <a:lnTo>
                  <a:pt x="11010" y="6121"/>
                </a:lnTo>
                <a:lnTo>
                  <a:pt x="11125" y="5829"/>
                </a:lnTo>
                <a:lnTo>
                  <a:pt x="11264" y="5448"/>
                </a:lnTo>
                <a:close/>
              </a:path>
              <a:path w="162559" h="167640">
                <a:moveTo>
                  <a:pt x="11277" y="5715"/>
                </a:moveTo>
                <a:lnTo>
                  <a:pt x="11036" y="6134"/>
                </a:lnTo>
                <a:lnTo>
                  <a:pt x="10871" y="6565"/>
                </a:lnTo>
                <a:lnTo>
                  <a:pt x="11112" y="6134"/>
                </a:lnTo>
                <a:lnTo>
                  <a:pt x="11214" y="5867"/>
                </a:lnTo>
                <a:lnTo>
                  <a:pt x="11277" y="5715"/>
                </a:lnTo>
                <a:close/>
              </a:path>
              <a:path w="162559" h="167640">
                <a:moveTo>
                  <a:pt x="11747" y="9855"/>
                </a:moveTo>
                <a:lnTo>
                  <a:pt x="11620" y="9969"/>
                </a:lnTo>
                <a:lnTo>
                  <a:pt x="11315" y="10096"/>
                </a:lnTo>
                <a:lnTo>
                  <a:pt x="11430" y="10731"/>
                </a:lnTo>
                <a:lnTo>
                  <a:pt x="11696" y="9994"/>
                </a:lnTo>
                <a:lnTo>
                  <a:pt x="11747" y="9855"/>
                </a:lnTo>
                <a:close/>
              </a:path>
              <a:path w="162559" h="167640">
                <a:moveTo>
                  <a:pt x="11785" y="8178"/>
                </a:moveTo>
                <a:lnTo>
                  <a:pt x="11353" y="8521"/>
                </a:lnTo>
                <a:lnTo>
                  <a:pt x="11188" y="8648"/>
                </a:lnTo>
                <a:lnTo>
                  <a:pt x="11455" y="7937"/>
                </a:lnTo>
                <a:lnTo>
                  <a:pt x="11633" y="7442"/>
                </a:lnTo>
                <a:lnTo>
                  <a:pt x="11176" y="7810"/>
                </a:lnTo>
                <a:lnTo>
                  <a:pt x="10922" y="7874"/>
                </a:lnTo>
                <a:lnTo>
                  <a:pt x="11150" y="7416"/>
                </a:lnTo>
                <a:lnTo>
                  <a:pt x="11252" y="7188"/>
                </a:lnTo>
                <a:lnTo>
                  <a:pt x="11480" y="6667"/>
                </a:lnTo>
                <a:lnTo>
                  <a:pt x="11277" y="6807"/>
                </a:lnTo>
                <a:lnTo>
                  <a:pt x="11341" y="6654"/>
                </a:lnTo>
                <a:lnTo>
                  <a:pt x="10883" y="7023"/>
                </a:lnTo>
                <a:lnTo>
                  <a:pt x="10706" y="7073"/>
                </a:lnTo>
                <a:lnTo>
                  <a:pt x="10807" y="6832"/>
                </a:lnTo>
                <a:lnTo>
                  <a:pt x="10655" y="7086"/>
                </a:lnTo>
                <a:lnTo>
                  <a:pt x="10426" y="7150"/>
                </a:lnTo>
                <a:lnTo>
                  <a:pt x="10490" y="7429"/>
                </a:lnTo>
                <a:lnTo>
                  <a:pt x="10401" y="7683"/>
                </a:lnTo>
                <a:lnTo>
                  <a:pt x="10502" y="7493"/>
                </a:lnTo>
                <a:lnTo>
                  <a:pt x="10731" y="8318"/>
                </a:lnTo>
                <a:lnTo>
                  <a:pt x="10782" y="8178"/>
                </a:lnTo>
                <a:lnTo>
                  <a:pt x="10947" y="8826"/>
                </a:lnTo>
                <a:lnTo>
                  <a:pt x="10972" y="8953"/>
                </a:lnTo>
                <a:lnTo>
                  <a:pt x="11023" y="9105"/>
                </a:lnTo>
                <a:lnTo>
                  <a:pt x="11379" y="9283"/>
                </a:lnTo>
                <a:lnTo>
                  <a:pt x="11607" y="8648"/>
                </a:lnTo>
                <a:lnTo>
                  <a:pt x="11785" y="8178"/>
                </a:lnTo>
                <a:close/>
              </a:path>
              <a:path w="162559" h="167640">
                <a:moveTo>
                  <a:pt x="12115" y="8039"/>
                </a:moveTo>
                <a:lnTo>
                  <a:pt x="11188" y="9791"/>
                </a:lnTo>
                <a:lnTo>
                  <a:pt x="10909" y="10553"/>
                </a:lnTo>
                <a:lnTo>
                  <a:pt x="11836" y="8801"/>
                </a:lnTo>
                <a:lnTo>
                  <a:pt x="12115" y="8039"/>
                </a:lnTo>
                <a:close/>
              </a:path>
              <a:path w="162559" h="167640">
                <a:moveTo>
                  <a:pt x="12166" y="2743"/>
                </a:moveTo>
                <a:lnTo>
                  <a:pt x="12014" y="2908"/>
                </a:lnTo>
                <a:lnTo>
                  <a:pt x="11747" y="2984"/>
                </a:lnTo>
                <a:lnTo>
                  <a:pt x="11811" y="2832"/>
                </a:lnTo>
                <a:lnTo>
                  <a:pt x="11912" y="2540"/>
                </a:lnTo>
                <a:lnTo>
                  <a:pt x="11633" y="3022"/>
                </a:lnTo>
                <a:lnTo>
                  <a:pt x="11506" y="3365"/>
                </a:lnTo>
                <a:lnTo>
                  <a:pt x="11391" y="3644"/>
                </a:lnTo>
                <a:lnTo>
                  <a:pt x="11658" y="3213"/>
                </a:lnTo>
                <a:lnTo>
                  <a:pt x="11811" y="3708"/>
                </a:lnTo>
                <a:lnTo>
                  <a:pt x="12090" y="2959"/>
                </a:lnTo>
                <a:lnTo>
                  <a:pt x="12166" y="2743"/>
                </a:lnTo>
                <a:close/>
              </a:path>
              <a:path w="162559" h="167640">
                <a:moveTo>
                  <a:pt x="162102" y="166204"/>
                </a:moveTo>
                <a:lnTo>
                  <a:pt x="161759" y="166814"/>
                </a:lnTo>
                <a:lnTo>
                  <a:pt x="161658" y="167106"/>
                </a:lnTo>
                <a:lnTo>
                  <a:pt x="161518" y="167487"/>
                </a:lnTo>
                <a:lnTo>
                  <a:pt x="161874" y="166890"/>
                </a:lnTo>
                <a:lnTo>
                  <a:pt x="161975" y="166585"/>
                </a:lnTo>
                <a:lnTo>
                  <a:pt x="162102" y="166204"/>
                </a:lnTo>
                <a:close/>
              </a:path>
            </a:pathLst>
          </a:custGeom>
          <a:solidFill>
            <a:srgbClr val="B88F51"/>
          </a:solidFill>
        </p:spPr>
        <p:txBody>
          <a:bodyPr wrap="square" lIns="0" tIns="0" rIns="0" bIns="0" rtlCol="0"/>
          <a:lstStyle/>
          <a:p>
            <a:endParaRPr sz="2511"/>
          </a:p>
        </p:txBody>
      </p:sp>
      <p:sp>
        <p:nvSpPr>
          <p:cNvPr id="264" name="bg object 264"/>
          <p:cNvSpPr/>
          <p:nvPr/>
        </p:nvSpPr>
        <p:spPr>
          <a:xfrm>
            <a:off x="8110054" y="493386"/>
            <a:ext cx="15478" cy="18256"/>
          </a:xfrm>
          <a:custGeom>
            <a:avLst/>
            <a:gdLst/>
            <a:ahLst/>
            <a:cxnLst/>
            <a:rect l="l" t="t" r="r" b="b"/>
            <a:pathLst>
              <a:path w="24765" h="29209">
                <a:moveTo>
                  <a:pt x="533" y="24663"/>
                </a:moveTo>
                <a:lnTo>
                  <a:pt x="393" y="24815"/>
                </a:lnTo>
                <a:lnTo>
                  <a:pt x="0" y="25107"/>
                </a:lnTo>
                <a:lnTo>
                  <a:pt x="254" y="25501"/>
                </a:lnTo>
                <a:lnTo>
                  <a:pt x="469" y="24866"/>
                </a:lnTo>
                <a:lnTo>
                  <a:pt x="533" y="24663"/>
                </a:lnTo>
                <a:close/>
              </a:path>
              <a:path w="24765" h="29209">
                <a:moveTo>
                  <a:pt x="1638" y="24892"/>
                </a:moveTo>
                <a:lnTo>
                  <a:pt x="1295" y="25501"/>
                </a:lnTo>
                <a:lnTo>
                  <a:pt x="1193" y="25793"/>
                </a:lnTo>
                <a:lnTo>
                  <a:pt x="1066" y="26174"/>
                </a:lnTo>
                <a:lnTo>
                  <a:pt x="1409" y="25565"/>
                </a:lnTo>
                <a:lnTo>
                  <a:pt x="1511" y="25273"/>
                </a:lnTo>
                <a:lnTo>
                  <a:pt x="1638" y="24892"/>
                </a:lnTo>
                <a:close/>
              </a:path>
              <a:path w="24765" h="29209">
                <a:moveTo>
                  <a:pt x="1739" y="24079"/>
                </a:moveTo>
                <a:lnTo>
                  <a:pt x="1003" y="25717"/>
                </a:lnTo>
                <a:lnTo>
                  <a:pt x="889" y="26035"/>
                </a:lnTo>
                <a:lnTo>
                  <a:pt x="1346" y="25209"/>
                </a:lnTo>
                <a:lnTo>
                  <a:pt x="1739" y="24079"/>
                </a:lnTo>
                <a:close/>
              </a:path>
              <a:path w="24765" h="29209">
                <a:moveTo>
                  <a:pt x="3124" y="27686"/>
                </a:moveTo>
                <a:lnTo>
                  <a:pt x="2895" y="28105"/>
                </a:lnTo>
                <a:lnTo>
                  <a:pt x="2806" y="28384"/>
                </a:lnTo>
                <a:lnTo>
                  <a:pt x="2743" y="28536"/>
                </a:lnTo>
                <a:lnTo>
                  <a:pt x="2984" y="28105"/>
                </a:lnTo>
                <a:lnTo>
                  <a:pt x="3073" y="27838"/>
                </a:lnTo>
                <a:lnTo>
                  <a:pt x="3124" y="27686"/>
                </a:lnTo>
                <a:close/>
              </a:path>
              <a:path w="24765" h="29209">
                <a:moveTo>
                  <a:pt x="3606" y="27825"/>
                </a:moveTo>
                <a:lnTo>
                  <a:pt x="3454" y="27978"/>
                </a:lnTo>
                <a:lnTo>
                  <a:pt x="3060" y="28282"/>
                </a:lnTo>
                <a:lnTo>
                  <a:pt x="3314" y="28663"/>
                </a:lnTo>
                <a:lnTo>
                  <a:pt x="3530" y="28028"/>
                </a:lnTo>
                <a:lnTo>
                  <a:pt x="3606" y="27825"/>
                </a:lnTo>
                <a:close/>
              </a:path>
              <a:path w="24765" h="29209">
                <a:moveTo>
                  <a:pt x="3759" y="26644"/>
                </a:moveTo>
                <a:lnTo>
                  <a:pt x="2870" y="28409"/>
                </a:lnTo>
                <a:lnTo>
                  <a:pt x="2603" y="29184"/>
                </a:lnTo>
                <a:lnTo>
                  <a:pt x="3060" y="28282"/>
                </a:lnTo>
                <a:lnTo>
                  <a:pt x="3492" y="27419"/>
                </a:lnTo>
                <a:lnTo>
                  <a:pt x="3759" y="26644"/>
                </a:lnTo>
                <a:close/>
              </a:path>
              <a:path w="24765" h="29209">
                <a:moveTo>
                  <a:pt x="3911" y="27736"/>
                </a:moveTo>
                <a:lnTo>
                  <a:pt x="3568" y="28346"/>
                </a:lnTo>
                <a:lnTo>
                  <a:pt x="3467" y="28638"/>
                </a:lnTo>
                <a:lnTo>
                  <a:pt x="3327" y="29019"/>
                </a:lnTo>
                <a:lnTo>
                  <a:pt x="3683" y="28422"/>
                </a:lnTo>
                <a:lnTo>
                  <a:pt x="3784" y="28117"/>
                </a:lnTo>
                <a:lnTo>
                  <a:pt x="3911" y="27736"/>
                </a:lnTo>
                <a:close/>
              </a:path>
              <a:path w="24765" h="29209">
                <a:moveTo>
                  <a:pt x="5448" y="19177"/>
                </a:moveTo>
                <a:lnTo>
                  <a:pt x="5168" y="19240"/>
                </a:lnTo>
                <a:lnTo>
                  <a:pt x="5054" y="19558"/>
                </a:lnTo>
                <a:lnTo>
                  <a:pt x="5410" y="19316"/>
                </a:lnTo>
                <a:lnTo>
                  <a:pt x="5448" y="19177"/>
                </a:lnTo>
                <a:close/>
              </a:path>
              <a:path w="24765" h="29209">
                <a:moveTo>
                  <a:pt x="7835" y="19659"/>
                </a:moveTo>
                <a:lnTo>
                  <a:pt x="7556" y="20180"/>
                </a:lnTo>
                <a:lnTo>
                  <a:pt x="7353" y="20764"/>
                </a:lnTo>
                <a:lnTo>
                  <a:pt x="7645" y="20231"/>
                </a:lnTo>
                <a:lnTo>
                  <a:pt x="7747" y="19939"/>
                </a:lnTo>
                <a:lnTo>
                  <a:pt x="7835" y="19659"/>
                </a:lnTo>
                <a:close/>
              </a:path>
              <a:path w="24765" h="29209">
                <a:moveTo>
                  <a:pt x="9804" y="20891"/>
                </a:moveTo>
                <a:lnTo>
                  <a:pt x="9461" y="21132"/>
                </a:lnTo>
                <a:lnTo>
                  <a:pt x="9029" y="22402"/>
                </a:lnTo>
                <a:lnTo>
                  <a:pt x="8661" y="23444"/>
                </a:lnTo>
                <a:lnTo>
                  <a:pt x="9385" y="21945"/>
                </a:lnTo>
                <a:lnTo>
                  <a:pt x="9804" y="20891"/>
                </a:lnTo>
                <a:close/>
              </a:path>
              <a:path w="24765" h="29209">
                <a:moveTo>
                  <a:pt x="9969" y="11506"/>
                </a:moveTo>
                <a:lnTo>
                  <a:pt x="9766" y="11938"/>
                </a:lnTo>
                <a:lnTo>
                  <a:pt x="9969" y="11506"/>
                </a:lnTo>
                <a:close/>
              </a:path>
              <a:path w="24765" h="29209">
                <a:moveTo>
                  <a:pt x="9994" y="21145"/>
                </a:moveTo>
                <a:lnTo>
                  <a:pt x="9702" y="21678"/>
                </a:lnTo>
                <a:lnTo>
                  <a:pt x="9499" y="22263"/>
                </a:lnTo>
                <a:lnTo>
                  <a:pt x="9791" y="21729"/>
                </a:lnTo>
                <a:lnTo>
                  <a:pt x="9893" y="21437"/>
                </a:lnTo>
                <a:lnTo>
                  <a:pt x="9994" y="21145"/>
                </a:lnTo>
                <a:close/>
              </a:path>
              <a:path w="24765" h="29209">
                <a:moveTo>
                  <a:pt x="10337" y="9525"/>
                </a:moveTo>
                <a:lnTo>
                  <a:pt x="10261" y="9690"/>
                </a:lnTo>
                <a:lnTo>
                  <a:pt x="10147" y="10033"/>
                </a:lnTo>
                <a:lnTo>
                  <a:pt x="10337" y="9525"/>
                </a:lnTo>
                <a:close/>
              </a:path>
              <a:path w="24765" h="29209">
                <a:moveTo>
                  <a:pt x="10452" y="20383"/>
                </a:moveTo>
                <a:lnTo>
                  <a:pt x="9728" y="21996"/>
                </a:lnTo>
                <a:lnTo>
                  <a:pt x="9601" y="22339"/>
                </a:lnTo>
                <a:lnTo>
                  <a:pt x="9918" y="21767"/>
                </a:lnTo>
                <a:lnTo>
                  <a:pt x="10058" y="21513"/>
                </a:lnTo>
                <a:lnTo>
                  <a:pt x="10452" y="20383"/>
                </a:lnTo>
                <a:close/>
              </a:path>
              <a:path w="24765" h="29209">
                <a:moveTo>
                  <a:pt x="10769" y="13144"/>
                </a:moveTo>
                <a:lnTo>
                  <a:pt x="10617" y="13119"/>
                </a:lnTo>
                <a:lnTo>
                  <a:pt x="10541" y="13271"/>
                </a:lnTo>
                <a:lnTo>
                  <a:pt x="10337" y="13843"/>
                </a:lnTo>
                <a:lnTo>
                  <a:pt x="10769" y="13144"/>
                </a:lnTo>
                <a:close/>
              </a:path>
              <a:path w="24765" h="29209">
                <a:moveTo>
                  <a:pt x="10833" y="21259"/>
                </a:moveTo>
                <a:lnTo>
                  <a:pt x="10388" y="21640"/>
                </a:lnTo>
                <a:lnTo>
                  <a:pt x="10071" y="21729"/>
                </a:lnTo>
                <a:lnTo>
                  <a:pt x="10134" y="21539"/>
                </a:lnTo>
                <a:lnTo>
                  <a:pt x="10185" y="21386"/>
                </a:lnTo>
                <a:lnTo>
                  <a:pt x="9982" y="21755"/>
                </a:lnTo>
                <a:lnTo>
                  <a:pt x="9867" y="22085"/>
                </a:lnTo>
                <a:lnTo>
                  <a:pt x="9804" y="22237"/>
                </a:lnTo>
                <a:lnTo>
                  <a:pt x="9969" y="21945"/>
                </a:lnTo>
                <a:lnTo>
                  <a:pt x="10261" y="22936"/>
                </a:lnTo>
                <a:lnTo>
                  <a:pt x="10668" y="21755"/>
                </a:lnTo>
                <a:lnTo>
                  <a:pt x="10833" y="21259"/>
                </a:lnTo>
                <a:close/>
              </a:path>
              <a:path w="24765" h="29209">
                <a:moveTo>
                  <a:pt x="11087" y="21094"/>
                </a:moveTo>
                <a:lnTo>
                  <a:pt x="10858" y="21526"/>
                </a:lnTo>
                <a:lnTo>
                  <a:pt x="10769" y="21793"/>
                </a:lnTo>
                <a:lnTo>
                  <a:pt x="10706" y="21945"/>
                </a:lnTo>
                <a:lnTo>
                  <a:pt x="10947" y="21513"/>
                </a:lnTo>
                <a:lnTo>
                  <a:pt x="11036" y="21247"/>
                </a:lnTo>
                <a:lnTo>
                  <a:pt x="11087" y="21094"/>
                </a:lnTo>
                <a:close/>
              </a:path>
              <a:path w="24765" h="29209">
                <a:moveTo>
                  <a:pt x="11112" y="11226"/>
                </a:moveTo>
                <a:lnTo>
                  <a:pt x="10502" y="11112"/>
                </a:lnTo>
                <a:lnTo>
                  <a:pt x="10375" y="11531"/>
                </a:lnTo>
                <a:lnTo>
                  <a:pt x="11010" y="11391"/>
                </a:lnTo>
                <a:lnTo>
                  <a:pt x="11112" y="11226"/>
                </a:lnTo>
                <a:close/>
              </a:path>
              <a:path w="24765" h="29209">
                <a:moveTo>
                  <a:pt x="11290" y="21005"/>
                </a:moveTo>
                <a:lnTo>
                  <a:pt x="10998" y="21539"/>
                </a:lnTo>
                <a:lnTo>
                  <a:pt x="10795" y="22123"/>
                </a:lnTo>
                <a:lnTo>
                  <a:pt x="11087" y="21590"/>
                </a:lnTo>
                <a:lnTo>
                  <a:pt x="11188" y="21297"/>
                </a:lnTo>
                <a:lnTo>
                  <a:pt x="11290" y="21005"/>
                </a:lnTo>
                <a:close/>
              </a:path>
              <a:path w="24765" h="29209">
                <a:moveTo>
                  <a:pt x="11303" y="13766"/>
                </a:moveTo>
                <a:lnTo>
                  <a:pt x="11290" y="14097"/>
                </a:lnTo>
                <a:lnTo>
                  <a:pt x="11303" y="13766"/>
                </a:lnTo>
                <a:close/>
              </a:path>
              <a:path w="24765" h="29209">
                <a:moveTo>
                  <a:pt x="11734" y="21793"/>
                </a:moveTo>
                <a:lnTo>
                  <a:pt x="11493" y="22047"/>
                </a:lnTo>
                <a:lnTo>
                  <a:pt x="11112" y="22098"/>
                </a:lnTo>
                <a:lnTo>
                  <a:pt x="11188" y="21958"/>
                </a:lnTo>
                <a:lnTo>
                  <a:pt x="11582" y="20523"/>
                </a:lnTo>
                <a:lnTo>
                  <a:pt x="10947" y="22123"/>
                </a:lnTo>
                <a:lnTo>
                  <a:pt x="10845" y="22364"/>
                </a:lnTo>
                <a:lnTo>
                  <a:pt x="10248" y="23876"/>
                </a:lnTo>
                <a:lnTo>
                  <a:pt x="10833" y="22682"/>
                </a:lnTo>
                <a:lnTo>
                  <a:pt x="10795" y="23926"/>
                </a:lnTo>
                <a:lnTo>
                  <a:pt x="11595" y="22110"/>
                </a:lnTo>
                <a:lnTo>
                  <a:pt x="11734" y="21793"/>
                </a:lnTo>
                <a:close/>
              </a:path>
              <a:path w="24765" h="29209">
                <a:moveTo>
                  <a:pt x="11760" y="11125"/>
                </a:moveTo>
                <a:close/>
              </a:path>
              <a:path w="24765" h="29209">
                <a:moveTo>
                  <a:pt x="12141" y="10858"/>
                </a:moveTo>
                <a:lnTo>
                  <a:pt x="11874" y="11049"/>
                </a:lnTo>
                <a:lnTo>
                  <a:pt x="11811" y="11480"/>
                </a:lnTo>
                <a:lnTo>
                  <a:pt x="12052" y="11099"/>
                </a:lnTo>
                <a:lnTo>
                  <a:pt x="12141" y="10858"/>
                </a:lnTo>
                <a:close/>
              </a:path>
              <a:path w="24765" h="29209">
                <a:moveTo>
                  <a:pt x="12712" y="11074"/>
                </a:moveTo>
                <a:lnTo>
                  <a:pt x="12598" y="10858"/>
                </a:lnTo>
                <a:lnTo>
                  <a:pt x="12433" y="10858"/>
                </a:lnTo>
                <a:lnTo>
                  <a:pt x="12331" y="11074"/>
                </a:lnTo>
                <a:lnTo>
                  <a:pt x="12611" y="11137"/>
                </a:lnTo>
                <a:close/>
              </a:path>
              <a:path w="24765" h="29209">
                <a:moveTo>
                  <a:pt x="14046" y="20802"/>
                </a:moveTo>
                <a:lnTo>
                  <a:pt x="13754" y="21336"/>
                </a:lnTo>
                <a:lnTo>
                  <a:pt x="13550" y="21920"/>
                </a:lnTo>
                <a:lnTo>
                  <a:pt x="13843" y="21386"/>
                </a:lnTo>
                <a:lnTo>
                  <a:pt x="13944" y="21094"/>
                </a:lnTo>
                <a:lnTo>
                  <a:pt x="14046" y="20802"/>
                </a:lnTo>
                <a:close/>
              </a:path>
              <a:path w="24765" h="29209">
                <a:moveTo>
                  <a:pt x="14173" y="21183"/>
                </a:moveTo>
                <a:lnTo>
                  <a:pt x="13906" y="21361"/>
                </a:lnTo>
                <a:lnTo>
                  <a:pt x="13182" y="23456"/>
                </a:lnTo>
                <a:lnTo>
                  <a:pt x="13843" y="21983"/>
                </a:lnTo>
                <a:lnTo>
                  <a:pt x="13944" y="21742"/>
                </a:lnTo>
                <a:lnTo>
                  <a:pt x="14173" y="21183"/>
                </a:lnTo>
                <a:close/>
              </a:path>
              <a:path w="24765" h="29209">
                <a:moveTo>
                  <a:pt x="14262" y="21704"/>
                </a:moveTo>
                <a:lnTo>
                  <a:pt x="14033" y="22123"/>
                </a:lnTo>
                <a:lnTo>
                  <a:pt x="13944" y="22402"/>
                </a:lnTo>
                <a:lnTo>
                  <a:pt x="13881" y="22555"/>
                </a:lnTo>
                <a:lnTo>
                  <a:pt x="14122" y="22123"/>
                </a:lnTo>
                <a:lnTo>
                  <a:pt x="14211" y="21856"/>
                </a:lnTo>
                <a:lnTo>
                  <a:pt x="14262" y="21704"/>
                </a:lnTo>
                <a:close/>
              </a:path>
              <a:path w="24765" h="29209">
                <a:moveTo>
                  <a:pt x="14617" y="10769"/>
                </a:moveTo>
                <a:lnTo>
                  <a:pt x="14097" y="11328"/>
                </a:lnTo>
                <a:lnTo>
                  <a:pt x="13589" y="11264"/>
                </a:lnTo>
                <a:lnTo>
                  <a:pt x="12903" y="12242"/>
                </a:lnTo>
                <a:lnTo>
                  <a:pt x="12725" y="12877"/>
                </a:lnTo>
                <a:lnTo>
                  <a:pt x="12331" y="12700"/>
                </a:lnTo>
                <a:lnTo>
                  <a:pt x="12192" y="12344"/>
                </a:lnTo>
                <a:lnTo>
                  <a:pt x="11988" y="12319"/>
                </a:lnTo>
                <a:lnTo>
                  <a:pt x="11645" y="12827"/>
                </a:lnTo>
                <a:lnTo>
                  <a:pt x="11861" y="12192"/>
                </a:lnTo>
                <a:lnTo>
                  <a:pt x="12230" y="11557"/>
                </a:lnTo>
                <a:lnTo>
                  <a:pt x="12026" y="12192"/>
                </a:lnTo>
                <a:lnTo>
                  <a:pt x="12115" y="11938"/>
                </a:lnTo>
                <a:lnTo>
                  <a:pt x="12192" y="12344"/>
                </a:lnTo>
                <a:lnTo>
                  <a:pt x="12776" y="12446"/>
                </a:lnTo>
                <a:lnTo>
                  <a:pt x="12992" y="11938"/>
                </a:lnTo>
                <a:lnTo>
                  <a:pt x="13144" y="11557"/>
                </a:lnTo>
                <a:lnTo>
                  <a:pt x="13246" y="11303"/>
                </a:lnTo>
                <a:lnTo>
                  <a:pt x="12611" y="11137"/>
                </a:lnTo>
                <a:lnTo>
                  <a:pt x="11912" y="11595"/>
                </a:lnTo>
                <a:lnTo>
                  <a:pt x="11798" y="11811"/>
                </a:lnTo>
                <a:lnTo>
                  <a:pt x="11849" y="11684"/>
                </a:lnTo>
                <a:lnTo>
                  <a:pt x="11811" y="11480"/>
                </a:lnTo>
                <a:lnTo>
                  <a:pt x="11684" y="11684"/>
                </a:lnTo>
                <a:lnTo>
                  <a:pt x="10769" y="13144"/>
                </a:lnTo>
                <a:lnTo>
                  <a:pt x="11315" y="13208"/>
                </a:lnTo>
                <a:lnTo>
                  <a:pt x="11303" y="13766"/>
                </a:lnTo>
                <a:lnTo>
                  <a:pt x="11760" y="13081"/>
                </a:lnTo>
                <a:lnTo>
                  <a:pt x="12357" y="13081"/>
                </a:lnTo>
                <a:lnTo>
                  <a:pt x="12255" y="13360"/>
                </a:lnTo>
                <a:lnTo>
                  <a:pt x="12560" y="13462"/>
                </a:lnTo>
                <a:lnTo>
                  <a:pt x="12992" y="13589"/>
                </a:lnTo>
                <a:lnTo>
                  <a:pt x="13322" y="14097"/>
                </a:lnTo>
                <a:lnTo>
                  <a:pt x="13843" y="13843"/>
                </a:lnTo>
                <a:lnTo>
                  <a:pt x="14287" y="13208"/>
                </a:lnTo>
                <a:lnTo>
                  <a:pt x="14503" y="12903"/>
                </a:lnTo>
                <a:lnTo>
                  <a:pt x="14325" y="12827"/>
                </a:lnTo>
                <a:lnTo>
                  <a:pt x="13487" y="13208"/>
                </a:lnTo>
                <a:lnTo>
                  <a:pt x="13208" y="13081"/>
                </a:lnTo>
                <a:lnTo>
                  <a:pt x="12928" y="12966"/>
                </a:lnTo>
                <a:lnTo>
                  <a:pt x="13677" y="11899"/>
                </a:lnTo>
                <a:lnTo>
                  <a:pt x="14033" y="11938"/>
                </a:lnTo>
                <a:lnTo>
                  <a:pt x="13919" y="12319"/>
                </a:lnTo>
                <a:lnTo>
                  <a:pt x="14249" y="12115"/>
                </a:lnTo>
                <a:lnTo>
                  <a:pt x="14541" y="12179"/>
                </a:lnTo>
                <a:lnTo>
                  <a:pt x="14566" y="11595"/>
                </a:lnTo>
                <a:lnTo>
                  <a:pt x="14617" y="10769"/>
                </a:lnTo>
                <a:close/>
              </a:path>
              <a:path w="24765" h="29209">
                <a:moveTo>
                  <a:pt x="14744" y="13081"/>
                </a:moveTo>
                <a:lnTo>
                  <a:pt x="14173" y="14389"/>
                </a:lnTo>
                <a:lnTo>
                  <a:pt x="14744" y="13081"/>
                </a:lnTo>
                <a:close/>
              </a:path>
              <a:path w="24765" h="29209">
                <a:moveTo>
                  <a:pt x="14859" y="17005"/>
                </a:moveTo>
                <a:lnTo>
                  <a:pt x="14820" y="16662"/>
                </a:lnTo>
                <a:lnTo>
                  <a:pt x="14770" y="16967"/>
                </a:lnTo>
                <a:close/>
              </a:path>
              <a:path w="24765" h="29209">
                <a:moveTo>
                  <a:pt x="14909" y="12319"/>
                </a:moveTo>
                <a:lnTo>
                  <a:pt x="14643" y="12700"/>
                </a:lnTo>
                <a:lnTo>
                  <a:pt x="14617" y="12954"/>
                </a:lnTo>
                <a:lnTo>
                  <a:pt x="14909" y="12319"/>
                </a:lnTo>
                <a:close/>
              </a:path>
              <a:path w="24765" h="29209">
                <a:moveTo>
                  <a:pt x="15125" y="13169"/>
                </a:moveTo>
                <a:lnTo>
                  <a:pt x="15062" y="12319"/>
                </a:lnTo>
                <a:lnTo>
                  <a:pt x="14770" y="13017"/>
                </a:lnTo>
                <a:lnTo>
                  <a:pt x="15125" y="13169"/>
                </a:lnTo>
                <a:close/>
              </a:path>
              <a:path w="24765" h="29209">
                <a:moveTo>
                  <a:pt x="16700" y="13462"/>
                </a:moveTo>
                <a:lnTo>
                  <a:pt x="16649" y="12319"/>
                </a:lnTo>
                <a:lnTo>
                  <a:pt x="15773" y="13462"/>
                </a:lnTo>
                <a:lnTo>
                  <a:pt x="15125" y="13169"/>
                </a:lnTo>
                <a:lnTo>
                  <a:pt x="15176" y="13843"/>
                </a:lnTo>
                <a:lnTo>
                  <a:pt x="15519" y="13944"/>
                </a:lnTo>
                <a:lnTo>
                  <a:pt x="15633" y="14224"/>
                </a:lnTo>
                <a:lnTo>
                  <a:pt x="16078" y="13944"/>
                </a:lnTo>
                <a:lnTo>
                  <a:pt x="16700" y="13462"/>
                </a:lnTo>
                <a:close/>
              </a:path>
              <a:path w="24765" h="29209">
                <a:moveTo>
                  <a:pt x="16713" y="18415"/>
                </a:moveTo>
                <a:lnTo>
                  <a:pt x="16573" y="18415"/>
                </a:lnTo>
                <a:lnTo>
                  <a:pt x="16548" y="18694"/>
                </a:lnTo>
                <a:lnTo>
                  <a:pt x="16713" y="18415"/>
                </a:lnTo>
                <a:close/>
              </a:path>
              <a:path w="24765" h="29209">
                <a:moveTo>
                  <a:pt x="16941" y="15430"/>
                </a:moveTo>
                <a:lnTo>
                  <a:pt x="16840" y="15163"/>
                </a:lnTo>
                <a:lnTo>
                  <a:pt x="16802" y="14478"/>
                </a:lnTo>
                <a:lnTo>
                  <a:pt x="16573" y="14478"/>
                </a:lnTo>
                <a:lnTo>
                  <a:pt x="16179" y="15367"/>
                </a:lnTo>
                <a:lnTo>
                  <a:pt x="15951" y="15494"/>
                </a:lnTo>
                <a:lnTo>
                  <a:pt x="16205" y="15875"/>
                </a:lnTo>
                <a:lnTo>
                  <a:pt x="16852" y="15494"/>
                </a:lnTo>
                <a:close/>
              </a:path>
              <a:path w="24765" h="29209">
                <a:moveTo>
                  <a:pt x="17005" y="21221"/>
                </a:moveTo>
                <a:lnTo>
                  <a:pt x="16789" y="21844"/>
                </a:lnTo>
                <a:lnTo>
                  <a:pt x="16878" y="21602"/>
                </a:lnTo>
                <a:lnTo>
                  <a:pt x="17005" y="21221"/>
                </a:lnTo>
                <a:close/>
              </a:path>
              <a:path w="24765" h="29209">
                <a:moveTo>
                  <a:pt x="17348" y="9017"/>
                </a:moveTo>
                <a:lnTo>
                  <a:pt x="17183" y="9194"/>
                </a:lnTo>
                <a:lnTo>
                  <a:pt x="17348" y="9017"/>
                </a:lnTo>
                <a:close/>
              </a:path>
              <a:path w="24765" h="29209">
                <a:moveTo>
                  <a:pt x="17500" y="18859"/>
                </a:moveTo>
                <a:lnTo>
                  <a:pt x="17259" y="18923"/>
                </a:lnTo>
                <a:lnTo>
                  <a:pt x="17424" y="19113"/>
                </a:lnTo>
                <a:lnTo>
                  <a:pt x="17500" y="18859"/>
                </a:lnTo>
                <a:close/>
              </a:path>
              <a:path w="24765" h="29209">
                <a:moveTo>
                  <a:pt x="17513" y="15506"/>
                </a:moveTo>
                <a:lnTo>
                  <a:pt x="17272" y="15240"/>
                </a:lnTo>
                <a:lnTo>
                  <a:pt x="17068" y="15367"/>
                </a:lnTo>
                <a:lnTo>
                  <a:pt x="17297" y="15621"/>
                </a:lnTo>
                <a:lnTo>
                  <a:pt x="17513" y="15506"/>
                </a:lnTo>
                <a:close/>
              </a:path>
              <a:path w="24765" h="29209">
                <a:moveTo>
                  <a:pt x="17538" y="9842"/>
                </a:moveTo>
                <a:lnTo>
                  <a:pt x="17386" y="10033"/>
                </a:lnTo>
                <a:lnTo>
                  <a:pt x="17538" y="9842"/>
                </a:lnTo>
                <a:close/>
              </a:path>
              <a:path w="24765" h="29209">
                <a:moveTo>
                  <a:pt x="17589" y="10033"/>
                </a:moveTo>
                <a:lnTo>
                  <a:pt x="17348" y="10414"/>
                </a:lnTo>
                <a:lnTo>
                  <a:pt x="17589" y="10033"/>
                </a:lnTo>
                <a:close/>
              </a:path>
              <a:path w="24765" h="29209">
                <a:moveTo>
                  <a:pt x="17640" y="17830"/>
                </a:moveTo>
                <a:lnTo>
                  <a:pt x="17449" y="18021"/>
                </a:lnTo>
                <a:lnTo>
                  <a:pt x="17322" y="18415"/>
                </a:lnTo>
                <a:lnTo>
                  <a:pt x="17640" y="17830"/>
                </a:lnTo>
                <a:close/>
              </a:path>
              <a:path w="24765" h="29209">
                <a:moveTo>
                  <a:pt x="17830" y="11798"/>
                </a:moveTo>
                <a:lnTo>
                  <a:pt x="16383" y="14185"/>
                </a:lnTo>
                <a:lnTo>
                  <a:pt x="16129" y="14922"/>
                </a:lnTo>
                <a:lnTo>
                  <a:pt x="17399" y="13030"/>
                </a:lnTo>
                <a:lnTo>
                  <a:pt x="17830" y="11798"/>
                </a:lnTo>
                <a:close/>
              </a:path>
              <a:path w="24765" h="29209">
                <a:moveTo>
                  <a:pt x="17843" y="17640"/>
                </a:moveTo>
                <a:lnTo>
                  <a:pt x="17716" y="17754"/>
                </a:lnTo>
                <a:lnTo>
                  <a:pt x="17589" y="18034"/>
                </a:lnTo>
                <a:lnTo>
                  <a:pt x="17843" y="17640"/>
                </a:lnTo>
                <a:close/>
              </a:path>
              <a:path w="24765" h="29209">
                <a:moveTo>
                  <a:pt x="17919" y="12700"/>
                </a:moveTo>
                <a:lnTo>
                  <a:pt x="17754" y="12776"/>
                </a:lnTo>
                <a:lnTo>
                  <a:pt x="17691" y="13474"/>
                </a:lnTo>
                <a:lnTo>
                  <a:pt x="17157" y="15011"/>
                </a:lnTo>
                <a:lnTo>
                  <a:pt x="17792" y="13512"/>
                </a:lnTo>
                <a:lnTo>
                  <a:pt x="17919" y="12700"/>
                </a:lnTo>
                <a:close/>
              </a:path>
              <a:path w="24765" h="29209">
                <a:moveTo>
                  <a:pt x="18415" y="23355"/>
                </a:moveTo>
                <a:lnTo>
                  <a:pt x="18288" y="23469"/>
                </a:lnTo>
                <a:lnTo>
                  <a:pt x="17983" y="23596"/>
                </a:lnTo>
                <a:lnTo>
                  <a:pt x="18110" y="24231"/>
                </a:lnTo>
                <a:lnTo>
                  <a:pt x="18364" y="23495"/>
                </a:lnTo>
                <a:lnTo>
                  <a:pt x="18415" y="23355"/>
                </a:lnTo>
                <a:close/>
              </a:path>
              <a:path w="24765" h="29209">
                <a:moveTo>
                  <a:pt x="18707" y="20243"/>
                </a:moveTo>
                <a:lnTo>
                  <a:pt x="18554" y="20218"/>
                </a:lnTo>
                <a:lnTo>
                  <a:pt x="18453" y="20675"/>
                </a:lnTo>
                <a:lnTo>
                  <a:pt x="18618" y="20574"/>
                </a:lnTo>
                <a:lnTo>
                  <a:pt x="18707" y="20243"/>
                </a:lnTo>
                <a:close/>
              </a:path>
              <a:path w="24765" h="29209">
                <a:moveTo>
                  <a:pt x="18770" y="6781"/>
                </a:moveTo>
                <a:lnTo>
                  <a:pt x="18135" y="6540"/>
                </a:lnTo>
                <a:lnTo>
                  <a:pt x="18656" y="6985"/>
                </a:lnTo>
                <a:lnTo>
                  <a:pt x="18770" y="6781"/>
                </a:lnTo>
                <a:close/>
              </a:path>
              <a:path w="24765" h="29209">
                <a:moveTo>
                  <a:pt x="18999" y="9779"/>
                </a:moveTo>
                <a:lnTo>
                  <a:pt x="18478" y="10414"/>
                </a:lnTo>
                <a:lnTo>
                  <a:pt x="18402" y="10541"/>
                </a:lnTo>
                <a:lnTo>
                  <a:pt x="18135" y="11303"/>
                </a:lnTo>
                <a:lnTo>
                  <a:pt x="18999" y="9779"/>
                </a:lnTo>
                <a:close/>
              </a:path>
              <a:path w="24765" h="29209">
                <a:moveTo>
                  <a:pt x="19342" y="8382"/>
                </a:moveTo>
                <a:lnTo>
                  <a:pt x="18973" y="8763"/>
                </a:lnTo>
                <a:lnTo>
                  <a:pt x="17284" y="9169"/>
                </a:lnTo>
                <a:lnTo>
                  <a:pt x="17183" y="9398"/>
                </a:lnTo>
                <a:lnTo>
                  <a:pt x="16941" y="10160"/>
                </a:lnTo>
                <a:lnTo>
                  <a:pt x="16649" y="9829"/>
                </a:lnTo>
                <a:lnTo>
                  <a:pt x="16573" y="10033"/>
                </a:lnTo>
                <a:lnTo>
                  <a:pt x="16230" y="10668"/>
                </a:lnTo>
                <a:lnTo>
                  <a:pt x="16383" y="10287"/>
                </a:lnTo>
                <a:lnTo>
                  <a:pt x="16725" y="9525"/>
                </a:lnTo>
                <a:lnTo>
                  <a:pt x="16687" y="9690"/>
                </a:lnTo>
                <a:lnTo>
                  <a:pt x="16865" y="9525"/>
                </a:lnTo>
                <a:lnTo>
                  <a:pt x="16992" y="9398"/>
                </a:lnTo>
                <a:lnTo>
                  <a:pt x="17119" y="9271"/>
                </a:lnTo>
                <a:lnTo>
                  <a:pt x="16878" y="9271"/>
                </a:lnTo>
                <a:lnTo>
                  <a:pt x="16814" y="9144"/>
                </a:lnTo>
                <a:lnTo>
                  <a:pt x="16129" y="7848"/>
                </a:lnTo>
                <a:lnTo>
                  <a:pt x="16129" y="9398"/>
                </a:lnTo>
                <a:lnTo>
                  <a:pt x="15849" y="10287"/>
                </a:lnTo>
                <a:lnTo>
                  <a:pt x="15659" y="9994"/>
                </a:lnTo>
                <a:lnTo>
                  <a:pt x="15760" y="9791"/>
                </a:lnTo>
                <a:lnTo>
                  <a:pt x="15938" y="9690"/>
                </a:lnTo>
                <a:lnTo>
                  <a:pt x="16065" y="9525"/>
                </a:lnTo>
                <a:lnTo>
                  <a:pt x="16129" y="9398"/>
                </a:lnTo>
                <a:lnTo>
                  <a:pt x="16129" y="7848"/>
                </a:lnTo>
                <a:lnTo>
                  <a:pt x="15748" y="7112"/>
                </a:lnTo>
                <a:lnTo>
                  <a:pt x="15671" y="9144"/>
                </a:lnTo>
                <a:lnTo>
                  <a:pt x="15570" y="9398"/>
                </a:lnTo>
                <a:lnTo>
                  <a:pt x="15481" y="9779"/>
                </a:lnTo>
                <a:lnTo>
                  <a:pt x="15176" y="10287"/>
                </a:lnTo>
                <a:lnTo>
                  <a:pt x="15379" y="9652"/>
                </a:lnTo>
                <a:lnTo>
                  <a:pt x="15532" y="9398"/>
                </a:lnTo>
                <a:lnTo>
                  <a:pt x="15671" y="9144"/>
                </a:lnTo>
                <a:lnTo>
                  <a:pt x="15671" y="7150"/>
                </a:lnTo>
                <a:lnTo>
                  <a:pt x="11836" y="8890"/>
                </a:lnTo>
                <a:lnTo>
                  <a:pt x="11772" y="7493"/>
                </a:lnTo>
                <a:lnTo>
                  <a:pt x="11684" y="5969"/>
                </a:lnTo>
                <a:lnTo>
                  <a:pt x="10591" y="5524"/>
                </a:lnTo>
                <a:lnTo>
                  <a:pt x="10591" y="7493"/>
                </a:lnTo>
                <a:lnTo>
                  <a:pt x="10248" y="8509"/>
                </a:lnTo>
                <a:lnTo>
                  <a:pt x="9753" y="9525"/>
                </a:lnTo>
                <a:lnTo>
                  <a:pt x="9867" y="9144"/>
                </a:lnTo>
                <a:lnTo>
                  <a:pt x="10312" y="8128"/>
                </a:lnTo>
                <a:lnTo>
                  <a:pt x="10591" y="7493"/>
                </a:lnTo>
                <a:lnTo>
                  <a:pt x="10591" y="5524"/>
                </a:lnTo>
                <a:lnTo>
                  <a:pt x="9944" y="5270"/>
                </a:lnTo>
                <a:lnTo>
                  <a:pt x="9944" y="8128"/>
                </a:lnTo>
                <a:lnTo>
                  <a:pt x="9804" y="8636"/>
                </a:lnTo>
                <a:lnTo>
                  <a:pt x="9601" y="9144"/>
                </a:lnTo>
                <a:lnTo>
                  <a:pt x="9194" y="8890"/>
                </a:lnTo>
                <a:lnTo>
                  <a:pt x="9613" y="8382"/>
                </a:lnTo>
                <a:lnTo>
                  <a:pt x="9944" y="8128"/>
                </a:lnTo>
                <a:lnTo>
                  <a:pt x="9944" y="5270"/>
                </a:lnTo>
                <a:lnTo>
                  <a:pt x="9817" y="5207"/>
                </a:lnTo>
                <a:lnTo>
                  <a:pt x="9702" y="4064"/>
                </a:lnTo>
                <a:lnTo>
                  <a:pt x="10223" y="4064"/>
                </a:lnTo>
                <a:lnTo>
                  <a:pt x="12090" y="3429"/>
                </a:lnTo>
                <a:lnTo>
                  <a:pt x="12458" y="3302"/>
                </a:lnTo>
                <a:lnTo>
                  <a:pt x="13119" y="6985"/>
                </a:lnTo>
                <a:lnTo>
                  <a:pt x="16751" y="6477"/>
                </a:lnTo>
                <a:lnTo>
                  <a:pt x="17970" y="6477"/>
                </a:lnTo>
                <a:lnTo>
                  <a:pt x="18135" y="6540"/>
                </a:lnTo>
                <a:lnTo>
                  <a:pt x="16713" y="5334"/>
                </a:lnTo>
                <a:lnTo>
                  <a:pt x="13830" y="6477"/>
                </a:lnTo>
                <a:lnTo>
                  <a:pt x="12484" y="3302"/>
                </a:lnTo>
                <a:lnTo>
                  <a:pt x="11988" y="2159"/>
                </a:lnTo>
                <a:lnTo>
                  <a:pt x="10566" y="3429"/>
                </a:lnTo>
                <a:lnTo>
                  <a:pt x="10210" y="1397"/>
                </a:lnTo>
                <a:lnTo>
                  <a:pt x="10553" y="0"/>
                </a:lnTo>
                <a:lnTo>
                  <a:pt x="10058" y="889"/>
                </a:lnTo>
                <a:lnTo>
                  <a:pt x="8483" y="4737"/>
                </a:lnTo>
                <a:lnTo>
                  <a:pt x="8483" y="11049"/>
                </a:lnTo>
                <a:lnTo>
                  <a:pt x="8343" y="11430"/>
                </a:lnTo>
                <a:lnTo>
                  <a:pt x="8305" y="13335"/>
                </a:lnTo>
                <a:lnTo>
                  <a:pt x="8128" y="13843"/>
                </a:lnTo>
                <a:lnTo>
                  <a:pt x="7734" y="14605"/>
                </a:lnTo>
                <a:lnTo>
                  <a:pt x="7924" y="14097"/>
                </a:lnTo>
                <a:lnTo>
                  <a:pt x="8305" y="13335"/>
                </a:lnTo>
                <a:lnTo>
                  <a:pt x="8305" y="11518"/>
                </a:lnTo>
                <a:lnTo>
                  <a:pt x="8102" y="11938"/>
                </a:lnTo>
                <a:lnTo>
                  <a:pt x="8013" y="11811"/>
                </a:lnTo>
                <a:lnTo>
                  <a:pt x="8140" y="11480"/>
                </a:lnTo>
                <a:lnTo>
                  <a:pt x="8394" y="11049"/>
                </a:lnTo>
                <a:lnTo>
                  <a:pt x="8267" y="11379"/>
                </a:lnTo>
                <a:lnTo>
                  <a:pt x="8013" y="11811"/>
                </a:lnTo>
                <a:lnTo>
                  <a:pt x="8140" y="11811"/>
                </a:lnTo>
                <a:lnTo>
                  <a:pt x="8255" y="11430"/>
                </a:lnTo>
                <a:lnTo>
                  <a:pt x="8483" y="11049"/>
                </a:lnTo>
                <a:lnTo>
                  <a:pt x="8483" y="4737"/>
                </a:lnTo>
                <a:lnTo>
                  <a:pt x="5473" y="12065"/>
                </a:lnTo>
                <a:lnTo>
                  <a:pt x="5473" y="18161"/>
                </a:lnTo>
                <a:lnTo>
                  <a:pt x="5029" y="19177"/>
                </a:lnTo>
                <a:lnTo>
                  <a:pt x="5143" y="18796"/>
                </a:lnTo>
                <a:lnTo>
                  <a:pt x="5257" y="18542"/>
                </a:lnTo>
                <a:lnTo>
                  <a:pt x="5473" y="18161"/>
                </a:lnTo>
                <a:lnTo>
                  <a:pt x="5473" y="12065"/>
                </a:lnTo>
                <a:lnTo>
                  <a:pt x="5359" y="12344"/>
                </a:lnTo>
                <a:lnTo>
                  <a:pt x="5359" y="17526"/>
                </a:lnTo>
                <a:lnTo>
                  <a:pt x="5359" y="18034"/>
                </a:lnTo>
                <a:lnTo>
                  <a:pt x="5257" y="18326"/>
                </a:lnTo>
                <a:lnTo>
                  <a:pt x="5143" y="18542"/>
                </a:lnTo>
                <a:lnTo>
                  <a:pt x="5359" y="18034"/>
                </a:lnTo>
                <a:lnTo>
                  <a:pt x="5359" y="17526"/>
                </a:lnTo>
                <a:lnTo>
                  <a:pt x="5054" y="18288"/>
                </a:lnTo>
                <a:lnTo>
                  <a:pt x="4394" y="19304"/>
                </a:lnTo>
                <a:lnTo>
                  <a:pt x="5207" y="17145"/>
                </a:lnTo>
                <a:lnTo>
                  <a:pt x="5308" y="17272"/>
                </a:lnTo>
                <a:lnTo>
                  <a:pt x="5359" y="17526"/>
                </a:lnTo>
                <a:lnTo>
                  <a:pt x="5359" y="12344"/>
                </a:lnTo>
                <a:lnTo>
                  <a:pt x="2527" y="19240"/>
                </a:lnTo>
                <a:lnTo>
                  <a:pt x="1358" y="22606"/>
                </a:lnTo>
                <a:lnTo>
                  <a:pt x="3352" y="19812"/>
                </a:lnTo>
                <a:lnTo>
                  <a:pt x="3962" y="19431"/>
                </a:lnTo>
                <a:lnTo>
                  <a:pt x="4292" y="19431"/>
                </a:lnTo>
                <a:lnTo>
                  <a:pt x="4876" y="19304"/>
                </a:lnTo>
                <a:lnTo>
                  <a:pt x="5168" y="19240"/>
                </a:lnTo>
                <a:lnTo>
                  <a:pt x="5448" y="18415"/>
                </a:lnTo>
                <a:lnTo>
                  <a:pt x="5422" y="18542"/>
                </a:lnTo>
                <a:lnTo>
                  <a:pt x="5753" y="18542"/>
                </a:lnTo>
                <a:lnTo>
                  <a:pt x="5956" y="18669"/>
                </a:lnTo>
                <a:lnTo>
                  <a:pt x="6121" y="18415"/>
                </a:lnTo>
                <a:lnTo>
                  <a:pt x="6286" y="18161"/>
                </a:lnTo>
                <a:lnTo>
                  <a:pt x="6375" y="18034"/>
                </a:lnTo>
                <a:lnTo>
                  <a:pt x="6451" y="17907"/>
                </a:lnTo>
                <a:lnTo>
                  <a:pt x="6400" y="18669"/>
                </a:lnTo>
                <a:lnTo>
                  <a:pt x="6273" y="19558"/>
                </a:lnTo>
                <a:lnTo>
                  <a:pt x="6438" y="19431"/>
                </a:lnTo>
                <a:lnTo>
                  <a:pt x="6680" y="19812"/>
                </a:lnTo>
                <a:lnTo>
                  <a:pt x="6896" y="19812"/>
                </a:lnTo>
                <a:lnTo>
                  <a:pt x="7289" y="19685"/>
                </a:lnTo>
                <a:lnTo>
                  <a:pt x="7391" y="19494"/>
                </a:lnTo>
                <a:lnTo>
                  <a:pt x="6921" y="20840"/>
                </a:lnTo>
                <a:lnTo>
                  <a:pt x="6807" y="20701"/>
                </a:lnTo>
                <a:lnTo>
                  <a:pt x="6223" y="19939"/>
                </a:lnTo>
                <a:lnTo>
                  <a:pt x="5816" y="19050"/>
                </a:lnTo>
                <a:lnTo>
                  <a:pt x="5461" y="19291"/>
                </a:lnTo>
                <a:lnTo>
                  <a:pt x="5689" y="21844"/>
                </a:lnTo>
                <a:lnTo>
                  <a:pt x="6756" y="22225"/>
                </a:lnTo>
                <a:lnTo>
                  <a:pt x="7467" y="21323"/>
                </a:lnTo>
                <a:lnTo>
                  <a:pt x="7340" y="22377"/>
                </a:lnTo>
                <a:lnTo>
                  <a:pt x="7467" y="22174"/>
                </a:lnTo>
                <a:lnTo>
                  <a:pt x="8064" y="21539"/>
                </a:lnTo>
                <a:lnTo>
                  <a:pt x="7772" y="22644"/>
                </a:lnTo>
                <a:lnTo>
                  <a:pt x="8089" y="21793"/>
                </a:lnTo>
                <a:lnTo>
                  <a:pt x="7772" y="22961"/>
                </a:lnTo>
                <a:lnTo>
                  <a:pt x="8928" y="21996"/>
                </a:lnTo>
                <a:lnTo>
                  <a:pt x="9029" y="21755"/>
                </a:lnTo>
                <a:lnTo>
                  <a:pt x="9093" y="21450"/>
                </a:lnTo>
                <a:lnTo>
                  <a:pt x="9156" y="20878"/>
                </a:lnTo>
                <a:lnTo>
                  <a:pt x="9156" y="20599"/>
                </a:lnTo>
                <a:lnTo>
                  <a:pt x="8775" y="20777"/>
                </a:lnTo>
                <a:lnTo>
                  <a:pt x="8636" y="20878"/>
                </a:lnTo>
                <a:lnTo>
                  <a:pt x="8229" y="21386"/>
                </a:lnTo>
                <a:lnTo>
                  <a:pt x="8331" y="21120"/>
                </a:lnTo>
                <a:lnTo>
                  <a:pt x="7581" y="20523"/>
                </a:lnTo>
                <a:lnTo>
                  <a:pt x="7505" y="21082"/>
                </a:lnTo>
                <a:lnTo>
                  <a:pt x="7175" y="21082"/>
                </a:lnTo>
                <a:lnTo>
                  <a:pt x="6985" y="20904"/>
                </a:lnTo>
                <a:lnTo>
                  <a:pt x="7505" y="19850"/>
                </a:lnTo>
                <a:lnTo>
                  <a:pt x="7531" y="19240"/>
                </a:lnTo>
                <a:lnTo>
                  <a:pt x="8039" y="18288"/>
                </a:lnTo>
                <a:lnTo>
                  <a:pt x="7493" y="19939"/>
                </a:lnTo>
                <a:lnTo>
                  <a:pt x="7734" y="19685"/>
                </a:lnTo>
                <a:lnTo>
                  <a:pt x="8166" y="19558"/>
                </a:lnTo>
                <a:lnTo>
                  <a:pt x="9715" y="20053"/>
                </a:lnTo>
                <a:lnTo>
                  <a:pt x="11557" y="19558"/>
                </a:lnTo>
                <a:lnTo>
                  <a:pt x="12941" y="19177"/>
                </a:lnTo>
                <a:lnTo>
                  <a:pt x="12674" y="20955"/>
                </a:lnTo>
                <a:lnTo>
                  <a:pt x="13423" y="20231"/>
                </a:lnTo>
                <a:lnTo>
                  <a:pt x="13538" y="20053"/>
                </a:lnTo>
                <a:lnTo>
                  <a:pt x="13893" y="19291"/>
                </a:lnTo>
                <a:lnTo>
                  <a:pt x="14122" y="19177"/>
                </a:lnTo>
                <a:lnTo>
                  <a:pt x="14363" y="19050"/>
                </a:lnTo>
                <a:lnTo>
                  <a:pt x="14617" y="19177"/>
                </a:lnTo>
                <a:lnTo>
                  <a:pt x="15087" y="20053"/>
                </a:lnTo>
                <a:lnTo>
                  <a:pt x="15608" y="18542"/>
                </a:lnTo>
                <a:lnTo>
                  <a:pt x="15290" y="19558"/>
                </a:lnTo>
                <a:lnTo>
                  <a:pt x="16243" y="17907"/>
                </a:lnTo>
                <a:lnTo>
                  <a:pt x="16459" y="17526"/>
                </a:lnTo>
                <a:lnTo>
                  <a:pt x="17183" y="16256"/>
                </a:lnTo>
                <a:lnTo>
                  <a:pt x="16471" y="18288"/>
                </a:lnTo>
                <a:lnTo>
                  <a:pt x="16713" y="17526"/>
                </a:lnTo>
                <a:lnTo>
                  <a:pt x="15278" y="19812"/>
                </a:lnTo>
                <a:lnTo>
                  <a:pt x="15151" y="20193"/>
                </a:lnTo>
                <a:lnTo>
                  <a:pt x="16306" y="19685"/>
                </a:lnTo>
                <a:lnTo>
                  <a:pt x="17284" y="19812"/>
                </a:lnTo>
                <a:lnTo>
                  <a:pt x="16992" y="21209"/>
                </a:lnTo>
                <a:lnTo>
                  <a:pt x="17589" y="20231"/>
                </a:lnTo>
                <a:lnTo>
                  <a:pt x="17208" y="21336"/>
                </a:lnTo>
                <a:lnTo>
                  <a:pt x="17868" y="19837"/>
                </a:lnTo>
                <a:lnTo>
                  <a:pt x="17868" y="20078"/>
                </a:lnTo>
                <a:lnTo>
                  <a:pt x="17907" y="20294"/>
                </a:lnTo>
                <a:lnTo>
                  <a:pt x="18072" y="20154"/>
                </a:lnTo>
                <a:lnTo>
                  <a:pt x="18554" y="20218"/>
                </a:lnTo>
                <a:lnTo>
                  <a:pt x="18757" y="19177"/>
                </a:lnTo>
                <a:lnTo>
                  <a:pt x="18923" y="18288"/>
                </a:lnTo>
                <a:lnTo>
                  <a:pt x="19024" y="18161"/>
                </a:lnTo>
                <a:lnTo>
                  <a:pt x="19202" y="17907"/>
                </a:lnTo>
                <a:lnTo>
                  <a:pt x="19291" y="17538"/>
                </a:lnTo>
                <a:lnTo>
                  <a:pt x="19100" y="17907"/>
                </a:lnTo>
                <a:lnTo>
                  <a:pt x="19100" y="17741"/>
                </a:lnTo>
                <a:lnTo>
                  <a:pt x="19037" y="17907"/>
                </a:lnTo>
                <a:lnTo>
                  <a:pt x="18973" y="18072"/>
                </a:lnTo>
                <a:lnTo>
                  <a:pt x="19011" y="17907"/>
                </a:lnTo>
                <a:lnTo>
                  <a:pt x="19075" y="17780"/>
                </a:lnTo>
                <a:lnTo>
                  <a:pt x="19100" y="17094"/>
                </a:lnTo>
                <a:lnTo>
                  <a:pt x="18834" y="17564"/>
                </a:lnTo>
                <a:lnTo>
                  <a:pt x="18834" y="18021"/>
                </a:lnTo>
                <a:lnTo>
                  <a:pt x="17995" y="19558"/>
                </a:lnTo>
                <a:lnTo>
                  <a:pt x="18338" y="18796"/>
                </a:lnTo>
                <a:lnTo>
                  <a:pt x="18453" y="18542"/>
                </a:lnTo>
                <a:lnTo>
                  <a:pt x="18834" y="18021"/>
                </a:lnTo>
                <a:lnTo>
                  <a:pt x="18834" y="17564"/>
                </a:lnTo>
                <a:lnTo>
                  <a:pt x="18707" y="17780"/>
                </a:lnTo>
                <a:lnTo>
                  <a:pt x="18326" y="17780"/>
                </a:lnTo>
                <a:lnTo>
                  <a:pt x="18389" y="17526"/>
                </a:lnTo>
                <a:lnTo>
                  <a:pt x="18630" y="16471"/>
                </a:lnTo>
                <a:lnTo>
                  <a:pt x="18275" y="16865"/>
                </a:lnTo>
                <a:lnTo>
                  <a:pt x="18275" y="18796"/>
                </a:lnTo>
                <a:lnTo>
                  <a:pt x="17830" y="19545"/>
                </a:lnTo>
                <a:lnTo>
                  <a:pt x="17716" y="19875"/>
                </a:lnTo>
                <a:lnTo>
                  <a:pt x="17729" y="19685"/>
                </a:lnTo>
                <a:lnTo>
                  <a:pt x="17754" y="19316"/>
                </a:lnTo>
                <a:lnTo>
                  <a:pt x="17843" y="19050"/>
                </a:lnTo>
                <a:lnTo>
                  <a:pt x="17767" y="19291"/>
                </a:lnTo>
                <a:lnTo>
                  <a:pt x="18021" y="19050"/>
                </a:lnTo>
                <a:lnTo>
                  <a:pt x="18275" y="18796"/>
                </a:lnTo>
                <a:lnTo>
                  <a:pt x="18275" y="16865"/>
                </a:lnTo>
                <a:lnTo>
                  <a:pt x="18122" y="17094"/>
                </a:lnTo>
                <a:lnTo>
                  <a:pt x="17843" y="17640"/>
                </a:lnTo>
                <a:lnTo>
                  <a:pt x="17500" y="18859"/>
                </a:lnTo>
                <a:lnTo>
                  <a:pt x="17805" y="18796"/>
                </a:lnTo>
                <a:lnTo>
                  <a:pt x="17995" y="18542"/>
                </a:lnTo>
                <a:lnTo>
                  <a:pt x="17805" y="19050"/>
                </a:lnTo>
                <a:lnTo>
                  <a:pt x="17678" y="19431"/>
                </a:lnTo>
                <a:lnTo>
                  <a:pt x="17424" y="19113"/>
                </a:lnTo>
                <a:lnTo>
                  <a:pt x="17322" y="19431"/>
                </a:lnTo>
                <a:lnTo>
                  <a:pt x="17056" y="19177"/>
                </a:lnTo>
                <a:lnTo>
                  <a:pt x="16548" y="18694"/>
                </a:lnTo>
                <a:lnTo>
                  <a:pt x="16256" y="19177"/>
                </a:lnTo>
                <a:lnTo>
                  <a:pt x="16370" y="18859"/>
                </a:lnTo>
                <a:lnTo>
                  <a:pt x="16383" y="18542"/>
                </a:lnTo>
                <a:lnTo>
                  <a:pt x="16243" y="18415"/>
                </a:lnTo>
                <a:lnTo>
                  <a:pt x="16573" y="18415"/>
                </a:lnTo>
                <a:lnTo>
                  <a:pt x="16624" y="18288"/>
                </a:lnTo>
                <a:lnTo>
                  <a:pt x="17106" y="17272"/>
                </a:lnTo>
                <a:lnTo>
                  <a:pt x="16713" y="18415"/>
                </a:lnTo>
                <a:lnTo>
                  <a:pt x="17030" y="18415"/>
                </a:lnTo>
                <a:lnTo>
                  <a:pt x="17437" y="18034"/>
                </a:lnTo>
                <a:lnTo>
                  <a:pt x="17551" y="17653"/>
                </a:lnTo>
                <a:lnTo>
                  <a:pt x="17894" y="17145"/>
                </a:lnTo>
                <a:lnTo>
                  <a:pt x="17767" y="17538"/>
                </a:lnTo>
                <a:lnTo>
                  <a:pt x="17640" y="17830"/>
                </a:lnTo>
                <a:lnTo>
                  <a:pt x="17767" y="17640"/>
                </a:lnTo>
                <a:lnTo>
                  <a:pt x="17983" y="17145"/>
                </a:lnTo>
                <a:lnTo>
                  <a:pt x="18135" y="16256"/>
                </a:lnTo>
                <a:lnTo>
                  <a:pt x="17868" y="15925"/>
                </a:lnTo>
                <a:lnTo>
                  <a:pt x="17576" y="15976"/>
                </a:lnTo>
                <a:lnTo>
                  <a:pt x="17576" y="17145"/>
                </a:lnTo>
                <a:lnTo>
                  <a:pt x="17284" y="18034"/>
                </a:lnTo>
                <a:lnTo>
                  <a:pt x="17094" y="17729"/>
                </a:lnTo>
                <a:lnTo>
                  <a:pt x="17170" y="17526"/>
                </a:lnTo>
                <a:lnTo>
                  <a:pt x="17449" y="17272"/>
                </a:lnTo>
                <a:lnTo>
                  <a:pt x="17576" y="17145"/>
                </a:lnTo>
                <a:lnTo>
                  <a:pt x="17576" y="15976"/>
                </a:lnTo>
                <a:lnTo>
                  <a:pt x="17360" y="16002"/>
                </a:lnTo>
                <a:lnTo>
                  <a:pt x="16217" y="17526"/>
                </a:lnTo>
                <a:lnTo>
                  <a:pt x="16205" y="17399"/>
                </a:lnTo>
                <a:lnTo>
                  <a:pt x="16103" y="16764"/>
                </a:lnTo>
                <a:lnTo>
                  <a:pt x="16002" y="16129"/>
                </a:lnTo>
                <a:lnTo>
                  <a:pt x="15113" y="16751"/>
                </a:lnTo>
                <a:lnTo>
                  <a:pt x="14986" y="17018"/>
                </a:lnTo>
                <a:lnTo>
                  <a:pt x="15354" y="16129"/>
                </a:lnTo>
                <a:lnTo>
                  <a:pt x="15481" y="16002"/>
                </a:lnTo>
                <a:lnTo>
                  <a:pt x="15836" y="15621"/>
                </a:lnTo>
                <a:lnTo>
                  <a:pt x="15951" y="15494"/>
                </a:lnTo>
                <a:lnTo>
                  <a:pt x="15684" y="15621"/>
                </a:lnTo>
                <a:lnTo>
                  <a:pt x="15646" y="15252"/>
                </a:lnTo>
                <a:lnTo>
                  <a:pt x="15252" y="16230"/>
                </a:lnTo>
                <a:lnTo>
                  <a:pt x="15367" y="16002"/>
                </a:lnTo>
                <a:lnTo>
                  <a:pt x="14973" y="16929"/>
                </a:lnTo>
                <a:lnTo>
                  <a:pt x="14973" y="17183"/>
                </a:lnTo>
                <a:lnTo>
                  <a:pt x="14668" y="18161"/>
                </a:lnTo>
                <a:lnTo>
                  <a:pt x="14211" y="19050"/>
                </a:lnTo>
                <a:lnTo>
                  <a:pt x="14325" y="18669"/>
                </a:lnTo>
                <a:lnTo>
                  <a:pt x="14439" y="18415"/>
                </a:lnTo>
                <a:lnTo>
                  <a:pt x="14973" y="17183"/>
                </a:lnTo>
                <a:lnTo>
                  <a:pt x="14973" y="16929"/>
                </a:lnTo>
                <a:lnTo>
                  <a:pt x="15252" y="16230"/>
                </a:lnTo>
                <a:lnTo>
                  <a:pt x="14986" y="16751"/>
                </a:lnTo>
                <a:lnTo>
                  <a:pt x="14884" y="17018"/>
                </a:lnTo>
                <a:lnTo>
                  <a:pt x="14135" y="18415"/>
                </a:lnTo>
                <a:lnTo>
                  <a:pt x="14287" y="18034"/>
                </a:lnTo>
                <a:lnTo>
                  <a:pt x="14389" y="17780"/>
                </a:lnTo>
                <a:lnTo>
                  <a:pt x="14719" y="16941"/>
                </a:lnTo>
                <a:lnTo>
                  <a:pt x="13995" y="16637"/>
                </a:lnTo>
                <a:lnTo>
                  <a:pt x="13576" y="17018"/>
                </a:lnTo>
                <a:lnTo>
                  <a:pt x="13271" y="17018"/>
                </a:lnTo>
                <a:lnTo>
                  <a:pt x="13068" y="17526"/>
                </a:lnTo>
                <a:lnTo>
                  <a:pt x="12979" y="17780"/>
                </a:lnTo>
                <a:lnTo>
                  <a:pt x="13004" y="17653"/>
                </a:lnTo>
                <a:lnTo>
                  <a:pt x="13055" y="17526"/>
                </a:lnTo>
                <a:lnTo>
                  <a:pt x="13157" y="17145"/>
                </a:lnTo>
                <a:lnTo>
                  <a:pt x="13309" y="16637"/>
                </a:lnTo>
                <a:lnTo>
                  <a:pt x="13639" y="15430"/>
                </a:lnTo>
                <a:lnTo>
                  <a:pt x="13233" y="16383"/>
                </a:lnTo>
                <a:lnTo>
                  <a:pt x="13589" y="15494"/>
                </a:lnTo>
                <a:lnTo>
                  <a:pt x="13690" y="15240"/>
                </a:lnTo>
                <a:lnTo>
                  <a:pt x="13639" y="15430"/>
                </a:lnTo>
                <a:lnTo>
                  <a:pt x="13919" y="16002"/>
                </a:lnTo>
                <a:lnTo>
                  <a:pt x="14325" y="16129"/>
                </a:lnTo>
                <a:lnTo>
                  <a:pt x="14681" y="16002"/>
                </a:lnTo>
                <a:lnTo>
                  <a:pt x="14820" y="16662"/>
                </a:lnTo>
                <a:lnTo>
                  <a:pt x="15074" y="16002"/>
                </a:lnTo>
                <a:lnTo>
                  <a:pt x="15557" y="15367"/>
                </a:lnTo>
                <a:lnTo>
                  <a:pt x="15595" y="14859"/>
                </a:lnTo>
                <a:lnTo>
                  <a:pt x="14617" y="15367"/>
                </a:lnTo>
                <a:lnTo>
                  <a:pt x="14668" y="14605"/>
                </a:lnTo>
                <a:lnTo>
                  <a:pt x="14185" y="14732"/>
                </a:lnTo>
                <a:lnTo>
                  <a:pt x="14135" y="14859"/>
                </a:lnTo>
                <a:lnTo>
                  <a:pt x="13804" y="15240"/>
                </a:lnTo>
                <a:lnTo>
                  <a:pt x="13716" y="14732"/>
                </a:lnTo>
                <a:lnTo>
                  <a:pt x="13601" y="14605"/>
                </a:lnTo>
                <a:lnTo>
                  <a:pt x="13525" y="15494"/>
                </a:lnTo>
                <a:lnTo>
                  <a:pt x="13144" y="16383"/>
                </a:lnTo>
                <a:lnTo>
                  <a:pt x="13030" y="16637"/>
                </a:lnTo>
                <a:lnTo>
                  <a:pt x="13284" y="15925"/>
                </a:lnTo>
                <a:lnTo>
                  <a:pt x="13525" y="15494"/>
                </a:lnTo>
                <a:lnTo>
                  <a:pt x="13525" y="14528"/>
                </a:lnTo>
                <a:lnTo>
                  <a:pt x="13309" y="14427"/>
                </a:lnTo>
                <a:lnTo>
                  <a:pt x="13309" y="15494"/>
                </a:lnTo>
                <a:lnTo>
                  <a:pt x="13195" y="15925"/>
                </a:lnTo>
                <a:lnTo>
                  <a:pt x="12928" y="16383"/>
                </a:lnTo>
                <a:lnTo>
                  <a:pt x="12509" y="17145"/>
                </a:lnTo>
                <a:lnTo>
                  <a:pt x="12547" y="16764"/>
                </a:lnTo>
                <a:lnTo>
                  <a:pt x="12395" y="16522"/>
                </a:lnTo>
                <a:lnTo>
                  <a:pt x="11836" y="17780"/>
                </a:lnTo>
                <a:lnTo>
                  <a:pt x="11480" y="16256"/>
                </a:lnTo>
                <a:lnTo>
                  <a:pt x="10858" y="16002"/>
                </a:lnTo>
                <a:lnTo>
                  <a:pt x="10579" y="15748"/>
                </a:lnTo>
                <a:lnTo>
                  <a:pt x="10274" y="15748"/>
                </a:lnTo>
                <a:lnTo>
                  <a:pt x="10033" y="15748"/>
                </a:lnTo>
                <a:lnTo>
                  <a:pt x="8686" y="18161"/>
                </a:lnTo>
                <a:lnTo>
                  <a:pt x="8763" y="17907"/>
                </a:lnTo>
                <a:lnTo>
                  <a:pt x="8978" y="17145"/>
                </a:lnTo>
                <a:lnTo>
                  <a:pt x="9258" y="16129"/>
                </a:lnTo>
                <a:lnTo>
                  <a:pt x="9321" y="15875"/>
                </a:lnTo>
                <a:lnTo>
                  <a:pt x="9537" y="15621"/>
                </a:lnTo>
                <a:lnTo>
                  <a:pt x="9588" y="15494"/>
                </a:lnTo>
                <a:lnTo>
                  <a:pt x="10274" y="15748"/>
                </a:lnTo>
                <a:lnTo>
                  <a:pt x="10820" y="15494"/>
                </a:lnTo>
                <a:lnTo>
                  <a:pt x="11087" y="15367"/>
                </a:lnTo>
                <a:lnTo>
                  <a:pt x="11633" y="15113"/>
                </a:lnTo>
                <a:lnTo>
                  <a:pt x="11899" y="14986"/>
                </a:lnTo>
                <a:lnTo>
                  <a:pt x="12204" y="15163"/>
                </a:lnTo>
                <a:lnTo>
                  <a:pt x="12268" y="14986"/>
                </a:lnTo>
                <a:lnTo>
                  <a:pt x="12509" y="14605"/>
                </a:lnTo>
                <a:lnTo>
                  <a:pt x="12446" y="14732"/>
                </a:lnTo>
                <a:lnTo>
                  <a:pt x="12331" y="15252"/>
                </a:lnTo>
                <a:lnTo>
                  <a:pt x="12522" y="15367"/>
                </a:lnTo>
                <a:lnTo>
                  <a:pt x="12636" y="15748"/>
                </a:lnTo>
                <a:lnTo>
                  <a:pt x="12433" y="16281"/>
                </a:lnTo>
                <a:lnTo>
                  <a:pt x="12661" y="16129"/>
                </a:lnTo>
                <a:lnTo>
                  <a:pt x="12839" y="16002"/>
                </a:lnTo>
                <a:lnTo>
                  <a:pt x="12763" y="16129"/>
                </a:lnTo>
                <a:lnTo>
                  <a:pt x="12547" y="16764"/>
                </a:lnTo>
                <a:lnTo>
                  <a:pt x="12738" y="16383"/>
                </a:lnTo>
                <a:lnTo>
                  <a:pt x="13004" y="16002"/>
                </a:lnTo>
                <a:lnTo>
                  <a:pt x="13093" y="15875"/>
                </a:lnTo>
                <a:lnTo>
                  <a:pt x="12903" y="16383"/>
                </a:lnTo>
                <a:lnTo>
                  <a:pt x="13157" y="15875"/>
                </a:lnTo>
                <a:lnTo>
                  <a:pt x="13309" y="15494"/>
                </a:lnTo>
                <a:lnTo>
                  <a:pt x="13309" y="14427"/>
                </a:lnTo>
                <a:lnTo>
                  <a:pt x="13106" y="14351"/>
                </a:lnTo>
                <a:lnTo>
                  <a:pt x="12865" y="14097"/>
                </a:lnTo>
                <a:lnTo>
                  <a:pt x="12547" y="14097"/>
                </a:lnTo>
                <a:lnTo>
                  <a:pt x="12115" y="14478"/>
                </a:lnTo>
                <a:lnTo>
                  <a:pt x="12128" y="14351"/>
                </a:lnTo>
                <a:lnTo>
                  <a:pt x="12153" y="13589"/>
                </a:lnTo>
                <a:lnTo>
                  <a:pt x="11823" y="13944"/>
                </a:lnTo>
                <a:lnTo>
                  <a:pt x="11557" y="14351"/>
                </a:lnTo>
                <a:lnTo>
                  <a:pt x="11303" y="14109"/>
                </a:lnTo>
                <a:lnTo>
                  <a:pt x="11303" y="14478"/>
                </a:lnTo>
                <a:lnTo>
                  <a:pt x="10871" y="14097"/>
                </a:lnTo>
                <a:lnTo>
                  <a:pt x="10541" y="13970"/>
                </a:lnTo>
                <a:lnTo>
                  <a:pt x="10287" y="14097"/>
                </a:lnTo>
                <a:lnTo>
                  <a:pt x="10185" y="13271"/>
                </a:lnTo>
                <a:lnTo>
                  <a:pt x="9575" y="14478"/>
                </a:lnTo>
                <a:lnTo>
                  <a:pt x="9664" y="14224"/>
                </a:lnTo>
                <a:lnTo>
                  <a:pt x="9842" y="13716"/>
                </a:lnTo>
                <a:lnTo>
                  <a:pt x="10604" y="12192"/>
                </a:lnTo>
                <a:lnTo>
                  <a:pt x="10439" y="12776"/>
                </a:lnTo>
                <a:lnTo>
                  <a:pt x="10337" y="13093"/>
                </a:lnTo>
                <a:lnTo>
                  <a:pt x="10591" y="13119"/>
                </a:lnTo>
                <a:lnTo>
                  <a:pt x="10744" y="12700"/>
                </a:lnTo>
                <a:lnTo>
                  <a:pt x="10617" y="13119"/>
                </a:lnTo>
                <a:lnTo>
                  <a:pt x="11150" y="12192"/>
                </a:lnTo>
                <a:lnTo>
                  <a:pt x="11607" y="11391"/>
                </a:lnTo>
                <a:lnTo>
                  <a:pt x="11684" y="11176"/>
                </a:lnTo>
                <a:lnTo>
                  <a:pt x="11201" y="11049"/>
                </a:lnTo>
                <a:lnTo>
                  <a:pt x="11112" y="11226"/>
                </a:lnTo>
                <a:lnTo>
                  <a:pt x="11442" y="11303"/>
                </a:lnTo>
                <a:lnTo>
                  <a:pt x="11049" y="11391"/>
                </a:lnTo>
                <a:lnTo>
                  <a:pt x="10909" y="11684"/>
                </a:lnTo>
                <a:lnTo>
                  <a:pt x="10680" y="11938"/>
                </a:lnTo>
                <a:lnTo>
                  <a:pt x="10363" y="11595"/>
                </a:lnTo>
                <a:lnTo>
                  <a:pt x="9982" y="12192"/>
                </a:lnTo>
                <a:lnTo>
                  <a:pt x="10033" y="12065"/>
                </a:lnTo>
                <a:lnTo>
                  <a:pt x="10248" y="11506"/>
                </a:lnTo>
                <a:lnTo>
                  <a:pt x="10363" y="11303"/>
                </a:lnTo>
                <a:lnTo>
                  <a:pt x="10401" y="11087"/>
                </a:lnTo>
                <a:lnTo>
                  <a:pt x="10185" y="11595"/>
                </a:lnTo>
                <a:lnTo>
                  <a:pt x="9918" y="12065"/>
                </a:lnTo>
                <a:lnTo>
                  <a:pt x="10134" y="11531"/>
                </a:lnTo>
                <a:lnTo>
                  <a:pt x="10350" y="11176"/>
                </a:lnTo>
                <a:lnTo>
                  <a:pt x="10071" y="11595"/>
                </a:lnTo>
                <a:lnTo>
                  <a:pt x="9944" y="11811"/>
                </a:lnTo>
                <a:lnTo>
                  <a:pt x="9867" y="12065"/>
                </a:lnTo>
                <a:lnTo>
                  <a:pt x="9601" y="12827"/>
                </a:lnTo>
                <a:lnTo>
                  <a:pt x="9448" y="13093"/>
                </a:lnTo>
                <a:lnTo>
                  <a:pt x="9448" y="15367"/>
                </a:lnTo>
                <a:lnTo>
                  <a:pt x="9296" y="15748"/>
                </a:lnTo>
                <a:lnTo>
                  <a:pt x="9067" y="16129"/>
                </a:lnTo>
                <a:lnTo>
                  <a:pt x="9220" y="15748"/>
                </a:lnTo>
                <a:lnTo>
                  <a:pt x="9448" y="15367"/>
                </a:lnTo>
                <a:lnTo>
                  <a:pt x="9448" y="13093"/>
                </a:lnTo>
                <a:lnTo>
                  <a:pt x="9093" y="13716"/>
                </a:lnTo>
                <a:lnTo>
                  <a:pt x="9664" y="12446"/>
                </a:lnTo>
                <a:lnTo>
                  <a:pt x="9829" y="12065"/>
                </a:lnTo>
                <a:lnTo>
                  <a:pt x="9944" y="11811"/>
                </a:lnTo>
                <a:lnTo>
                  <a:pt x="9791" y="12065"/>
                </a:lnTo>
                <a:lnTo>
                  <a:pt x="9766" y="11938"/>
                </a:lnTo>
                <a:lnTo>
                  <a:pt x="9893" y="11531"/>
                </a:lnTo>
                <a:lnTo>
                  <a:pt x="9994" y="11303"/>
                </a:lnTo>
                <a:lnTo>
                  <a:pt x="10121" y="11087"/>
                </a:lnTo>
                <a:lnTo>
                  <a:pt x="10033" y="11379"/>
                </a:lnTo>
                <a:lnTo>
                  <a:pt x="10147" y="11176"/>
                </a:lnTo>
                <a:lnTo>
                  <a:pt x="10185" y="11049"/>
                </a:lnTo>
                <a:lnTo>
                  <a:pt x="10261" y="10795"/>
                </a:lnTo>
                <a:lnTo>
                  <a:pt x="10210" y="10541"/>
                </a:lnTo>
                <a:lnTo>
                  <a:pt x="10160" y="10287"/>
                </a:lnTo>
                <a:lnTo>
                  <a:pt x="10071" y="10541"/>
                </a:lnTo>
                <a:lnTo>
                  <a:pt x="10134" y="10160"/>
                </a:lnTo>
                <a:lnTo>
                  <a:pt x="10248" y="9994"/>
                </a:lnTo>
                <a:lnTo>
                  <a:pt x="10401" y="9525"/>
                </a:lnTo>
                <a:lnTo>
                  <a:pt x="9512" y="11404"/>
                </a:lnTo>
                <a:lnTo>
                  <a:pt x="9512" y="12446"/>
                </a:lnTo>
                <a:lnTo>
                  <a:pt x="9232" y="13271"/>
                </a:lnTo>
                <a:lnTo>
                  <a:pt x="8928" y="13716"/>
                </a:lnTo>
                <a:lnTo>
                  <a:pt x="9080" y="13335"/>
                </a:lnTo>
                <a:lnTo>
                  <a:pt x="9169" y="13081"/>
                </a:lnTo>
                <a:lnTo>
                  <a:pt x="9512" y="12446"/>
                </a:lnTo>
                <a:lnTo>
                  <a:pt x="9512" y="11404"/>
                </a:lnTo>
                <a:lnTo>
                  <a:pt x="9258" y="11938"/>
                </a:lnTo>
                <a:lnTo>
                  <a:pt x="9334" y="11684"/>
                </a:lnTo>
                <a:lnTo>
                  <a:pt x="9423" y="11391"/>
                </a:lnTo>
                <a:lnTo>
                  <a:pt x="9652" y="10922"/>
                </a:lnTo>
                <a:lnTo>
                  <a:pt x="10109" y="9994"/>
                </a:lnTo>
                <a:lnTo>
                  <a:pt x="9880" y="9829"/>
                </a:lnTo>
                <a:lnTo>
                  <a:pt x="9994" y="9525"/>
                </a:lnTo>
                <a:lnTo>
                  <a:pt x="10553" y="8890"/>
                </a:lnTo>
                <a:lnTo>
                  <a:pt x="10337" y="9525"/>
                </a:lnTo>
                <a:lnTo>
                  <a:pt x="10655" y="8890"/>
                </a:lnTo>
                <a:lnTo>
                  <a:pt x="10223" y="10121"/>
                </a:lnTo>
                <a:lnTo>
                  <a:pt x="10439" y="10033"/>
                </a:lnTo>
                <a:lnTo>
                  <a:pt x="10261" y="10795"/>
                </a:lnTo>
                <a:lnTo>
                  <a:pt x="10591" y="9906"/>
                </a:lnTo>
                <a:lnTo>
                  <a:pt x="10769" y="9398"/>
                </a:lnTo>
                <a:lnTo>
                  <a:pt x="10642" y="10274"/>
                </a:lnTo>
                <a:lnTo>
                  <a:pt x="10756" y="10922"/>
                </a:lnTo>
                <a:lnTo>
                  <a:pt x="11201" y="11049"/>
                </a:lnTo>
                <a:lnTo>
                  <a:pt x="12026" y="9398"/>
                </a:lnTo>
                <a:lnTo>
                  <a:pt x="11874" y="10922"/>
                </a:lnTo>
                <a:lnTo>
                  <a:pt x="12522" y="9779"/>
                </a:lnTo>
                <a:lnTo>
                  <a:pt x="12141" y="10858"/>
                </a:lnTo>
                <a:lnTo>
                  <a:pt x="12420" y="10668"/>
                </a:lnTo>
                <a:lnTo>
                  <a:pt x="12674" y="10668"/>
                </a:lnTo>
                <a:lnTo>
                  <a:pt x="13741" y="9779"/>
                </a:lnTo>
                <a:lnTo>
                  <a:pt x="13893" y="9652"/>
                </a:lnTo>
                <a:lnTo>
                  <a:pt x="14605" y="10541"/>
                </a:lnTo>
                <a:lnTo>
                  <a:pt x="15646" y="10541"/>
                </a:lnTo>
                <a:lnTo>
                  <a:pt x="15938" y="11176"/>
                </a:lnTo>
                <a:lnTo>
                  <a:pt x="16764" y="11176"/>
                </a:lnTo>
                <a:lnTo>
                  <a:pt x="16891" y="11303"/>
                </a:lnTo>
                <a:lnTo>
                  <a:pt x="17246" y="10668"/>
                </a:lnTo>
                <a:lnTo>
                  <a:pt x="17310" y="10541"/>
                </a:lnTo>
                <a:lnTo>
                  <a:pt x="17348" y="10414"/>
                </a:lnTo>
                <a:lnTo>
                  <a:pt x="17272" y="10160"/>
                </a:lnTo>
                <a:lnTo>
                  <a:pt x="17119" y="9652"/>
                </a:lnTo>
                <a:lnTo>
                  <a:pt x="17526" y="9525"/>
                </a:lnTo>
                <a:lnTo>
                  <a:pt x="17678" y="9398"/>
                </a:lnTo>
                <a:lnTo>
                  <a:pt x="17538" y="9842"/>
                </a:lnTo>
                <a:lnTo>
                  <a:pt x="17894" y="9398"/>
                </a:lnTo>
                <a:lnTo>
                  <a:pt x="17995" y="9271"/>
                </a:lnTo>
                <a:lnTo>
                  <a:pt x="18046" y="9690"/>
                </a:lnTo>
                <a:lnTo>
                  <a:pt x="18161" y="10121"/>
                </a:lnTo>
                <a:lnTo>
                  <a:pt x="18046" y="11176"/>
                </a:lnTo>
                <a:lnTo>
                  <a:pt x="18491" y="9994"/>
                </a:lnTo>
                <a:lnTo>
                  <a:pt x="18618" y="9829"/>
                </a:lnTo>
                <a:lnTo>
                  <a:pt x="18440" y="10414"/>
                </a:lnTo>
                <a:lnTo>
                  <a:pt x="18732" y="9779"/>
                </a:lnTo>
                <a:lnTo>
                  <a:pt x="18770" y="9652"/>
                </a:lnTo>
                <a:lnTo>
                  <a:pt x="19113" y="9271"/>
                </a:lnTo>
                <a:lnTo>
                  <a:pt x="19215" y="9144"/>
                </a:lnTo>
                <a:lnTo>
                  <a:pt x="19342" y="8382"/>
                </a:lnTo>
                <a:close/>
              </a:path>
              <a:path w="24765" h="29209">
                <a:moveTo>
                  <a:pt x="19354" y="24942"/>
                </a:moveTo>
                <a:lnTo>
                  <a:pt x="19202" y="25120"/>
                </a:lnTo>
                <a:lnTo>
                  <a:pt x="18910" y="25196"/>
                </a:lnTo>
                <a:lnTo>
                  <a:pt x="19164" y="24460"/>
                </a:lnTo>
                <a:lnTo>
                  <a:pt x="19304" y="24053"/>
                </a:lnTo>
                <a:lnTo>
                  <a:pt x="18884" y="24333"/>
                </a:lnTo>
                <a:lnTo>
                  <a:pt x="18427" y="24676"/>
                </a:lnTo>
                <a:lnTo>
                  <a:pt x="18821" y="25450"/>
                </a:lnTo>
                <a:lnTo>
                  <a:pt x="19011" y="25908"/>
                </a:lnTo>
                <a:lnTo>
                  <a:pt x="19278" y="25158"/>
                </a:lnTo>
                <a:lnTo>
                  <a:pt x="19354" y="24942"/>
                </a:lnTo>
                <a:close/>
              </a:path>
              <a:path w="24765" h="29209">
                <a:moveTo>
                  <a:pt x="19380" y="20866"/>
                </a:moveTo>
                <a:lnTo>
                  <a:pt x="19164" y="21488"/>
                </a:lnTo>
                <a:lnTo>
                  <a:pt x="19253" y="21247"/>
                </a:lnTo>
                <a:lnTo>
                  <a:pt x="19380" y="20866"/>
                </a:lnTo>
                <a:close/>
              </a:path>
              <a:path w="24765" h="29209">
                <a:moveTo>
                  <a:pt x="19418" y="21145"/>
                </a:moveTo>
                <a:lnTo>
                  <a:pt x="19189" y="21564"/>
                </a:lnTo>
                <a:lnTo>
                  <a:pt x="19100" y="21844"/>
                </a:lnTo>
                <a:lnTo>
                  <a:pt x="19037" y="21996"/>
                </a:lnTo>
                <a:lnTo>
                  <a:pt x="19278" y="21564"/>
                </a:lnTo>
                <a:lnTo>
                  <a:pt x="19367" y="21297"/>
                </a:lnTo>
                <a:lnTo>
                  <a:pt x="19418" y="21145"/>
                </a:lnTo>
                <a:close/>
              </a:path>
              <a:path w="24765" h="29209">
                <a:moveTo>
                  <a:pt x="19418" y="20751"/>
                </a:moveTo>
                <a:lnTo>
                  <a:pt x="19062" y="20561"/>
                </a:lnTo>
                <a:lnTo>
                  <a:pt x="18948" y="20358"/>
                </a:lnTo>
                <a:lnTo>
                  <a:pt x="18630" y="20561"/>
                </a:lnTo>
                <a:lnTo>
                  <a:pt x="17970" y="22898"/>
                </a:lnTo>
                <a:lnTo>
                  <a:pt x="19418" y="20751"/>
                </a:lnTo>
                <a:close/>
              </a:path>
              <a:path w="24765" h="29209">
                <a:moveTo>
                  <a:pt x="19723" y="17653"/>
                </a:moveTo>
                <a:lnTo>
                  <a:pt x="18707" y="19558"/>
                </a:lnTo>
                <a:lnTo>
                  <a:pt x="19151" y="19240"/>
                </a:lnTo>
                <a:lnTo>
                  <a:pt x="19253" y="19113"/>
                </a:lnTo>
                <a:lnTo>
                  <a:pt x="19672" y="17907"/>
                </a:lnTo>
                <a:lnTo>
                  <a:pt x="19723" y="17653"/>
                </a:lnTo>
                <a:close/>
              </a:path>
              <a:path w="24765" h="29209">
                <a:moveTo>
                  <a:pt x="20027" y="4445"/>
                </a:moveTo>
                <a:lnTo>
                  <a:pt x="18770" y="6781"/>
                </a:lnTo>
                <a:lnTo>
                  <a:pt x="19240" y="6985"/>
                </a:lnTo>
                <a:lnTo>
                  <a:pt x="19646" y="7112"/>
                </a:lnTo>
                <a:lnTo>
                  <a:pt x="20027" y="4445"/>
                </a:lnTo>
                <a:close/>
              </a:path>
              <a:path w="24765" h="29209">
                <a:moveTo>
                  <a:pt x="20104" y="15875"/>
                </a:moveTo>
                <a:lnTo>
                  <a:pt x="19685" y="16256"/>
                </a:lnTo>
                <a:lnTo>
                  <a:pt x="20002" y="15113"/>
                </a:lnTo>
                <a:lnTo>
                  <a:pt x="19558" y="16129"/>
                </a:lnTo>
                <a:lnTo>
                  <a:pt x="19215" y="16637"/>
                </a:lnTo>
                <a:lnTo>
                  <a:pt x="19253" y="16256"/>
                </a:lnTo>
                <a:lnTo>
                  <a:pt x="19291" y="15875"/>
                </a:lnTo>
                <a:lnTo>
                  <a:pt x="19240" y="15430"/>
                </a:lnTo>
                <a:lnTo>
                  <a:pt x="18554" y="14986"/>
                </a:lnTo>
                <a:lnTo>
                  <a:pt x="17665" y="15430"/>
                </a:lnTo>
                <a:lnTo>
                  <a:pt x="17602" y="15621"/>
                </a:lnTo>
                <a:lnTo>
                  <a:pt x="17868" y="15925"/>
                </a:lnTo>
                <a:lnTo>
                  <a:pt x="18224" y="15875"/>
                </a:lnTo>
                <a:lnTo>
                  <a:pt x="18211" y="16281"/>
                </a:lnTo>
                <a:lnTo>
                  <a:pt x="18567" y="16421"/>
                </a:lnTo>
                <a:lnTo>
                  <a:pt x="18681" y="16256"/>
                </a:lnTo>
                <a:lnTo>
                  <a:pt x="18707" y="16471"/>
                </a:lnTo>
                <a:lnTo>
                  <a:pt x="19088" y="16637"/>
                </a:lnTo>
                <a:lnTo>
                  <a:pt x="19100" y="17094"/>
                </a:lnTo>
                <a:lnTo>
                  <a:pt x="19278" y="16764"/>
                </a:lnTo>
                <a:lnTo>
                  <a:pt x="19291" y="17538"/>
                </a:lnTo>
                <a:lnTo>
                  <a:pt x="19672" y="16764"/>
                </a:lnTo>
                <a:lnTo>
                  <a:pt x="19596" y="17018"/>
                </a:lnTo>
                <a:lnTo>
                  <a:pt x="19837" y="16586"/>
                </a:lnTo>
                <a:lnTo>
                  <a:pt x="19926" y="16319"/>
                </a:lnTo>
                <a:lnTo>
                  <a:pt x="19977" y="16167"/>
                </a:lnTo>
                <a:lnTo>
                  <a:pt x="20104" y="15875"/>
                </a:lnTo>
                <a:close/>
              </a:path>
              <a:path w="24765" h="29209">
                <a:moveTo>
                  <a:pt x="20320" y="16141"/>
                </a:moveTo>
                <a:lnTo>
                  <a:pt x="20027" y="16675"/>
                </a:lnTo>
                <a:lnTo>
                  <a:pt x="19824" y="17259"/>
                </a:lnTo>
                <a:lnTo>
                  <a:pt x="20116" y="16725"/>
                </a:lnTo>
                <a:lnTo>
                  <a:pt x="20218" y="16433"/>
                </a:lnTo>
                <a:lnTo>
                  <a:pt x="20320" y="16141"/>
                </a:lnTo>
                <a:close/>
              </a:path>
              <a:path w="24765" h="29209">
                <a:moveTo>
                  <a:pt x="20675" y="14630"/>
                </a:moveTo>
                <a:lnTo>
                  <a:pt x="20256" y="13843"/>
                </a:lnTo>
                <a:lnTo>
                  <a:pt x="19481" y="13525"/>
                </a:lnTo>
                <a:lnTo>
                  <a:pt x="18834" y="12750"/>
                </a:lnTo>
                <a:lnTo>
                  <a:pt x="17792" y="13512"/>
                </a:lnTo>
                <a:lnTo>
                  <a:pt x="18376" y="13792"/>
                </a:lnTo>
                <a:lnTo>
                  <a:pt x="19177" y="14058"/>
                </a:lnTo>
                <a:lnTo>
                  <a:pt x="20091" y="14427"/>
                </a:lnTo>
                <a:lnTo>
                  <a:pt x="20205" y="15697"/>
                </a:lnTo>
                <a:lnTo>
                  <a:pt x="20675" y="14655"/>
                </a:lnTo>
                <a:close/>
              </a:path>
              <a:path w="24765" h="29209">
                <a:moveTo>
                  <a:pt x="20764" y="23355"/>
                </a:moveTo>
                <a:lnTo>
                  <a:pt x="20421" y="23964"/>
                </a:lnTo>
                <a:lnTo>
                  <a:pt x="20320" y="24257"/>
                </a:lnTo>
                <a:lnTo>
                  <a:pt x="20180" y="24638"/>
                </a:lnTo>
                <a:lnTo>
                  <a:pt x="20535" y="24041"/>
                </a:lnTo>
                <a:lnTo>
                  <a:pt x="20637" y="23736"/>
                </a:lnTo>
                <a:lnTo>
                  <a:pt x="20764" y="23355"/>
                </a:lnTo>
                <a:close/>
              </a:path>
              <a:path w="24765" h="29209">
                <a:moveTo>
                  <a:pt x="21132" y="21551"/>
                </a:moveTo>
                <a:lnTo>
                  <a:pt x="20789" y="22161"/>
                </a:lnTo>
                <a:lnTo>
                  <a:pt x="20688" y="22453"/>
                </a:lnTo>
                <a:lnTo>
                  <a:pt x="20624" y="22606"/>
                </a:lnTo>
                <a:lnTo>
                  <a:pt x="20294" y="22961"/>
                </a:lnTo>
                <a:lnTo>
                  <a:pt x="19888" y="23418"/>
                </a:lnTo>
                <a:lnTo>
                  <a:pt x="20231" y="23761"/>
                </a:lnTo>
                <a:lnTo>
                  <a:pt x="20485" y="23037"/>
                </a:lnTo>
                <a:lnTo>
                  <a:pt x="20548" y="22834"/>
                </a:lnTo>
                <a:lnTo>
                  <a:pt x="20904" y="22225"/>
                </a:lnTo>
                <a:lnTo>
                  <a:pt x="21005" y="21932"/>
                </a:lnTo>
                <a:lnTo>
                  <a:pt x="21132" y="21551"/>
                </a:lnTo>
                <a:close/>
              </a:path>
              <a:path w="24765" h="29209">
                <a:moveTo>
                  <a:pt x="21209" y="13893"/>
                </a:moveTo>
                <a:lnTo>
                  <a:pt x="20929" y="14389"/>
                </a:lnTo>
                <a:lnTo>
                  <a:pt x="21018" y="14147"/>
                </a:lnTo>
                <a:lnTo>
                  <a:pt x="21069" y="13982"/>
                </a:lnTo>
                <a:lnTo>
                  <a:pt x="20840" y="14414"/>
                </a:lnTo>
                <a:lnTo>
                  <a:pt x="20751" y="14693"/>
                </a:lnTo>
                <a:lnTo>
                  <a:pt x="20688" y="14846"/>
                </a:lnTo>
                <a:lnTo>
                  <a:pt x="20904" y="14465"/>
                </a:lnTo>
                <a:lnTo>
                  <a:pt x="20713" y="15011"/>
                </a:lnTo>
                <a:lnTo>
                  <a:pt x="20904" y="14655"/>
                </a:lnTo>
                <a:lnTo>
                  <a:pt x="20459" y="15963"/>
                </a:lnTo>
                <a:lnTo>
                  <a:pt x="20472" y="15595"/>
                </a:lnTo>
                <a:lnTo>
                  <a:pt x="19697" y="19138"/>
                </a:lnTo>
                <a:lnTo>
                  <a:pt x="19837" y="18415"/>
                </a:lnTo>
                <a:lnTo>
                  <a:pt x="19367" y="19113"/>
                </a:lnTo>
                <a:lnTo>
                  <a:pt x="19050" y="20053"/>
                </a:lnTo>
                <a:lnTo>
                  <a:pt x="19342" y="19913"/>
                </a:lnTo>
                <a:lnTo>
                  <a:pt x="19723" y="20218"/>
                </a:lnTo>
                <a:lnTo>
                  <a:pt x="19812" y="20561"/>
                </a:lnTo>
                <a:lnTo>
                  <a:pt x="19913" y="20751"/>
                </a:lnTo>
                <a:lnTo>
                  <a:pt x="20472" y="21259"/>
                </a:lnTo>
                <a:lnTo>
                  <a:pt x="19977" y="20840"/>
                </a:lnTo>
                <a:lnTo>
                  <a:pt x="19062" y="21983"/>
                </a:lnTo>
                <a:lnTo>
                  <a:pt x="19659" y="21831"/>
                </a:lnTo>
                <a:lnTo>
                  <a:pt x="19710" y="22059"/>
                </a:lnTo>
                <a:lnTo>
                  <a:pt x="19862" y="22174"/>
                </a:lnTo>
                <a:lnTo>
                  <a:pt x="20180" y="21945"/>
                </a:lnTo>
                <a:lnTo>
                  <a:pt x="20167" y="22098"/>
                </a:lnTo>
                <a:lnTo>
                  <a:pt x="19621" y="22999"/>
                </a:lnTo>
                <a:lnTo>
                  <a:pt x="19342" y="23799"/>
                </a:lnTo>
                <a:lnTo>
                  <a:pt x="20129" y="22644"/>
                </a:lnTo>
                <a:lnTo>
                  <a:pt x="20116" y="22872"/>
                </a:lnTo>
                <a:lnTo>
                  <a:pt x="20637" y="21945"/>
                </a:lnTo>
                <a:lnTo>
                  <a:pt x="21018" y="21259"/>
                </a:lnTo>
                <a:lnTo>
                  <a:pt x="20802" y="21209"/>
                </a:lnTo>
                <a:lnTo>
                  <a:pt x="20866" y="20929"/>
                </a:lnTo>
                <a:lnTo>
                  <a:pt x="20713" y="21183"/>
                </a:lnTo>
                <a:lnTo>
                  <a:pt x="20281" y="21005"/>
                </a:lnTo>
                <a:lnTo>
                  <a:pt x="20256" y="19913"/>
                </a:lnTo>
                <a:lnTo>
                  <a:pt x="20243" y="19545"/>
                </a:lnTo>
                <a:lnTo>
                  <a:pt x="19634" y="19519"/>
                </a:lnTo>
                <a:lnTo>
                  <a:pt x="20421" y="17627"/>
                </a:lnTo>
                <a:lnTo>
                  <a:pt x="20459" y="16052"/>
                </a:lnTo>
                <a:lnTo>
                  <a:pt x="20980" y="14782"/>
                </a:lnTo>
                <a:lnTo>
                  <a:pt x="21056" y="14325"/>
                </a:lnTo>
                <a:lnTo>
                  <a:pt x="21107" y="14185"/>
                </a:lnTo>
                <a:lnTo>
                  <a:pt x="21209" y="13893"/>
                </a:lnTo>
                <a:close/>
              </a:path>
              <a:path w="24765" h="29209">
                <a:moveTo>
                  <a:pt x="21412" y="18681"/>
                </a:moveTo>
                <a:lnTo>
                  <a:pt x="21259" y="18834"/>
                </a:lnTo>
                <a:lnTo>
                  <a:pt x="21374" y="17970"/>
                </a:lnTo>
                <a:lnTo>
                  <a:pt x="21094" y="18186"/>
                </a:lnTo>
                <a:lnTo>
                  <a:pt x="20942" y="18021"/>
                </a:lnTo>
                <a:lnTo>
                  <a:pt x="20548" y="16789"/>
                </a:lnTo>
                <a:lnTo>
                  <a:pt x="20599" y="17881"/>
                </a:lnTo>
                <a:lnTo>
                  <a:pt x="20624" y="18161"/>
                </a:lnTo>
                <a:lnTo>
                  <a:pt x="21094" y="18529"/>
                </a:lnTo>
                <a:lnTo>
                  <a:pt x="21183" y="18796"/>
                </a:lnTo>
                <a:lnTo>
                  <a:pt x="20866" y="20154"/>
                </a:lnTo>
                <a:lnTo>
                  <a:pt x="21361" y="18834"/>
                </a:lnTo>
                <a:lnTo>
                  <a:pt x="21412" y="18681"/>
                </a:lnTo>
                <a:close/>
              </a:path>
              <a:path w="24765" h="29209">
                <a:moveTo>
                  <a:pt x="21501" y="21310"/>
                </a:moveTo>
                <a:lnTo>
                  <a:pt x="21272" y="21729"/>
                </a:lnTo>
                <a:lnTo>
                  <a:pt x="21183" y="22009"/>
                </a:lnTo>
                <a:lnTo>
                  <a:pt x="21120" y="22161"/>
                </a:lnTo>
                <a:lnTo>
                  <a:pt x="21361" y="21729"/>
                </a:lnTo>
                <a:lnTo>
                  <a:pt x="21450" y="21463"/>
                </a:lnTo>
                <a:lnTo>
                  <a:pt x="21501" y="21310"/>
                </a:lnTo>
                <a:close/>
              </a:path>
              <a:path w="24765" h="29209">
                <a:moveTo>
                  <a:pt x="21577" y="18745"/>
                </a:moveTo>
                <a:lnTo>
                  <a:pt x="21348" y="19164"/>
                </a:lnTo>
                <a:lnTo>
                  <a:pt x="21259" y="19443"/>
                </a:lnTo>
                <a:lnTo>
                  <a:pt x="21196" y="19596"/>
                </a:lnTo>
                <a:lnTo>
                  <a:pt x="21437" y="19164"/>
                </a:lnTo>
                <a:lnTo>
                  <a:pt x="21526" y="18897"/>
                </a:lnTo>
                <a:lnTo>
                  <a:pt x="21577" y="18745"/>
                </a:lnTo>
                <a:close/>
              </a:path>
              <a:path w="24765" h="29209">
                <a:moveTo>
                  <a:pt x="21704" y="18148"/>
                </a:moveTo>
                <a:lnTo>
                  <a:pt x="21475" y="18580"/>
                </a:lnTo>
                <a:lnTo>
                  <a:pt x="21386" y="18846"/>
                </a:lnTo>
                <a:lnTo>
                  <a:pt x="21323" y="18999"/>
                </a:lnTo>
                <a:lnTo>
                  <a:pt x="21564" y="18567"/>
                </a:lnTo>
                <a:lnTo>
                  <a:pt x="21653" y="18300"/>
                </a:lnTo>
                <a:lnTo>
                  <a:pt x="21704" y="18148"/>
                </a:lnTo>
                <a:close/>
              </a:path>
              <a:path w="24765" h="29209">
                <a:moveTo>
                  <a:pt x="21818" y="22098"/>
                </a:moveTo>
                <a:lnTo>
                  <a:pt x="21691" y="22212"/>
                </a:lnTo>
                <a:lnTo>
                  <a:pt x="21386" y="22339"/>
                </a:lnTo>
                <a:lnTo>
                  <a:pt x="21513" y="22974"/>
                </a:lnTo>
                <a:lnTo>
                  <a:pt x="21767" y="22237"/>
                </a:lnTo>
                <a:lnTo>
                  <a:pt x="21818" y="22098"/>
                </a:lnTo>
                <a:close/>
              </a:path>
              <a:path w="24765" h="29209">
                <a:moveTo>
                  <a:pt x="21831" y="19227"/>
                </a:moveTo>
                <a:lnTo>
                  <a:pt x="21488" y="19837"/>
                </a:lnTo>
                <a:lnTo>
                  <a:pt x="21386" y="20129"/>
                </a:lnTo>
                <a:lnTo>
                  <a:pt x="21259" y="20510"/>
                </a:lnTo>
                <a:lnTo>
                  <a:pt x="21602" y="19913"/>
                </a:lnTo>
                <a:lnTo>
                  <a:pt x="21704" y="19608"/>
                </a:lnTo>
                <a:lnTo>
                  <a:pt x="21831" y="19227"/>
                </a:lnTo>
                <a:close/>
              </a:path>
              <a:path w="24765" h="29209">
                <a:moveTo>
                  <a:pt x="21945" y="19380"/>
                </a:moveTo>
                <a:lnTo>
                  <a:pt x="21653" y="19913"/>
                </a:lnTo>
                <a:lnTo>
                  <a:pt x="21450" y="20497"/>
                </a:lnTo>
                <a:lnTo>
                  <a:pt x="21742" y="19964"/>
                </a:lnTo>
                <a:lnTo>
                  <a:pt x="21844" y="19672"/>
                </a:lnTo>
                <a:lnTo>
                  <a:pt x="21945" y="19380"/>
                </a:lnTo>
                <a:close/>
              </a:path>
              <a:path w="24765" h="29209">
                <a:moveTo>
                  <a:pt x="22034" y="16573"/>
                </a:moveTo>
                <a:lnTo>
                  <a:pt x="21996" y="16154"/>
                </a:lnTo>
                <a:lnTo>
                  <a:pt x="21894" y="15887"/>
                </a:lnTo>
                <a:lnTo>
                  <a:pt x="21742" y="15709"/>
                </a:lnTo>
                <a:lnTo>
                  <a:pt x="21590" y="15836"/>
                </a:lnTo>
                <a:lnTo>
                  <a:pt x="21463" y="13868"/>
                </a:lnTo>
                <a:lnTo>
                  <a:pt x="20980" y="14782"/>
                </a:lnTo>
                <a:lnTo>
                  <a:pt x="20701" y="16103"/>
                </a:lnTo>
                <a:lnTo>
                  <a:pt x="21488" y="15265"/>
                </a:lnTo>
                <a:lnTo>
                  <a:pt x="21564" y="15849"/>
                </a:lnTo>
                <a:lnTo>
                  <a:pt x="21082" y="17513"/>
                </a:lnTo>
                <a:lnTo>
                  <a:pt x="21844" y="16154"/>
                </a:lnTo>
                <a:lnTo>
                  <a:pt x="21996" y="16535"/>
                </a:lnTo>
                <a:close/>
              </a:path>
              <a:path w="24765" h="29209">
                <a:moveTo>
                  <a:pt x="22123" y="17843"/>
                </a:moveTo>
                <a:lnTo>
                  <a:pt x="21386" y="19481"/>
                </a:lnTo>
                <a:lnTo>
                  <a:pt x="21272" y="19799"/>
                </a:lnTo>
                <a:lnTo>
                  <a:pt x="21729" y="18973"/>
                </a:lnTo>
                <a:lnTo>
                  <a:pt x="22123" y="17843"/>
                </a:lnTo>
                <a:close/>
              </a:path>
              <a:path w="24765" h="29209">
                <a:moveTo>
                  <a:pt x="22288" y="16865"/>
                </a:moveTo>
                <a:lnTo>
                  <a:pt x="22034" y="16573"/>
                </a:lnTo>
                <a:lnTo>
                  <a:pt x="22072" y="17030"/>
                </a:lnTo>
                <a:lnTo>
                  <a:pt x="22288" y="16865"/>
                </a:lnTo>
                <a:close/>
              </a:path>
              <a:path w="24765" h="29209">
                <a:moveTo>
                  <a:pt x="22555" y="16662"/>
                </a:moveTo>
                <a:lnTo>
                  <a:pt x="22288" y="16865"/>
                </a:lnTo>
                <a:lnTo>
                  <a:pt x="22428" y="17018"/>
                </a:lnTo>
                <a:lnTo>
                  <a:pt x="22555" y="16662"/>
                </a:lnTo>
                <a:close/>
              </a:path>
              <a:path w="24765" h="29209">
                <a:moveTo>
                  <a:pt x="22694" y="16586"/>
                </a:moveTo>
                <a:lnTo>
                  <a:pt x="22466" y="17005"/>
                </a:lnTo>
                <a:lnTo>
                  <a:pt x="22377" y="17284"/>
                </a:lnTo>
                <a:lnTo>
                  <a:pt x="22313" y="17437"/>
                </a:lnTo>
                <a:lnTo>
                  <a:pt x="22555" y="17005"/>
                </a:lnTo>
                <a:lnTo>
                  <a:pt x="22644" y="16738"/>
                </a:lnTo>
                <a:lnTo>
                  <a:pt x="22694" y="16586"/>
                </a:lnTo>
                <a:close/>
              </a:path>
              <a:path w="24765" h="29209">
                <a:moveTo>
                  <a:pt x="22936" y="17995"/>
                </a:moveTo>
                <a:lnTo>
                  <a:pt x="22809" y="18110"/>
                </a:lnTo>
                <a:lnTo>
                  <a:pt x="22504" y="18237"/>
                </a:lnTo>
                <a:lnTo>
                  <a:pt x="22631" y="18872"/>
                </a:lnTo>
                <a:lnTo>
                  <a:pt x="22885" y="18135"/>
                </a:lnTo>
                <a:lnTo>
                  <a:pt x="22936" y="17995"/>
                </a:lnTo>
                <a:close/>
              </a:path>
              <a:path w="24765" h="29209">
                <a:moveTo>
                  <a:pt x="22974" y="16979"/>
                </a:moveTo>
                <a:lnTo>
                  <a:pt x="22555" y="17335"/>
                </a:lnTo>
                <a:lnTo>
                  <a:pt x="22098" y="17678"/>
                </a:lnTo>
                <a:lnTo>
                  <a:pt x="22580" y="18084"/>
                </a:lnTo>
                <a:lnTo>
                  <a:pt x="22796" y="17741"/>
                </a:lnTo>
                <a:lnTo>
                  <a:pt x="22885" y="17475"/>
                </a:lnTo>
                <a:lnTo>
                  <a:pt x="22936" y="17322"/>
                </a:lnTo>
                <a:lnTo>
                  <a:pt x="22707" y="17741"/>
                </a:lnTo>
                <a:lnTo>
                  <a:pt x="22809" y="17449"/>
                </a:lnTo>
                <a:lnTo>
                  <a:pt x="22974" y="16979"/>
                </a:lnTo>
                <a:close/>
              </a:path>
              <a:path w="24765" h="29209">
                <a:moveTo>
                  <a:pt x="23050" y="19329"/>
                </a:moveTo>
                <a:lnTo>
                  <a:pt x="22821" y="19748"/>
                </a:lnTo>
                <a:lnTo>
                  <a:pt x="22733" y="20027"/>
                </a:lnTo>
                <a:lnTo>
                  <a:pt x="22669" y="20180"/>
                </a:lnTo>
                <a:lnTo>
                  <a:pt x="22910" y="19748"/>
                </a:lnTo>
                <a:lnTo>
                  <a:pt x="22999" y="19481"/>
                </a:lnTo>
                <a:lnTo>
                  <a:pt x="23050" y="19329"/>
                </a:lnTo>
                <a:close/>
              </a:path>
              <a:path w="24765" h="29209">
                <a:moveTo>
                  <a:pt x="24358" y="15951"/>
                </a:moveTo>
                <a:lnTo>
                  <a:pt x="24231" y="16065"/>
                </a:lnTo>
                <a:lnTo>
                  <a:pt x="23926" y="16192"/>
                </a:lnTo>
                <a:lnTo>
                  <a:pt x="24053" y="16827"/>
                </a:lnTo>
                <a:lnTo>
                  <a:pt x="24307" y="16090"/>
                </a:lnTo>
                <a:lnTo>
                  <a:pt x="24358" y="15951"/>
                </a:lnTo>
                <a:close/>
              </a:path>
              <a:path w="24765" h="29209">
                <a:moveTo>
                  <a:pt x="24676" y="14122"/>
                </a:moveTo>
                <a:lnTo>
                  <a:pt x="23787" y="15887"/>
                </a:lnTo>
                <a:lnTo>
                  <a:pt x="23520" y="16662"/>
                </a:lnTo>
                <a:lnTo>
                  <a:pt x="24409" y="14897"/>
                </a:lnTo>
                <a:lnTo>
                  <a:pt x="24676" y="14122"/>
                </a:lnTo>
                <a:close/>
              </a:path>
            </a:pathLst>
          </a:custGeom>
          <a:solidFill>
            <a:srgbClr val="B88F51"/>
          </a:solidFill>
        </p:spPr>
        <p:txBody>
          <a:bodyPr wrap="square" lIns="0" tIns="0" rIns="0" bIns="0" rtlCol="0"/>
          <a:lstStyle/>
          <a:p>
            <a:endParaRPr sz="2511"/>
          </a:p>
        </p:txBody>
      </p:sp>
      <p:sp>
        <p:nvSpPr>
          <p:cNvPr id="265" name="bg object 265"/>
          <p:cNvSpPr/>
          <p:nvPr/>
        </p:nvSpPr>
        <p:spPr>
          <a:xfrm>
            <a:off x="8076803" y="480345"/>
            <a:ext cx="48816" cy="23019"/>
          </a:xfrm>
          <a:custGeom>
            <a:avLst/>
            <a:gdLst/>
            <a:ahLst/>
            <a:cxnLst/>
            <a:rect l="l" t="t" r="r" b="b"/>
            <a:pathLst>
              <a:path w="78104" h="36829">
                <a:moveTo>
                  <a:pt x="787" y="24599"/>
                </a:moveTo>
                <a:lnTo>
                  <a:pt x="584" y="24726"/>
                </a:lnTo>
                <a:lnTo>
                  <a:pt x="0" y="24955"/>
                </a:lnTo>
                <a:lnTo>
                  <a:pt x="520" y="25450"/>
                </a:lnTo>
                <a:lnTo>
                  <a:pt x="723" y="24803"/>
                </a:lnTo>
                <a:lnTo>
                  <a:pt x="787" y="24599"/>
                </a:lnTo>
                <a:close/>
              </a:path>
              <a:path w="78104" h="36829">
                <a:moveTo>
                  <a:pt x="2628" y="24269"/>
                </a:moveTo>
                <a:lnTo>
                  <a:pt x="1841" y="25857"/>
                </a:lnTo>
                <a:lnTo>
                  <a:pt x="1739" y="26212"/>
                </a:lnTo>
                <a:lnTo>
                  <a:pt x="2273" y="25412"/>
                </a:lnTo>
                <a:lnTo>
                  <a:pt x="2628" y="24269"/>
                </a:lnTo>
                <a:close/>
              </a:path>
              <a:path w="78104" h="36829">
                <a:moveTo>
                  <a:pt x="2692" y="25158"/>
                </a:moveTo>
                <a:lnTo>
                  <a:pt x="2273" y="25730"/>
                </a:lnTo>
                <a:lnTo>
                  <a:pt x="2184" y="26035"/>
                </a:lnTo>
                <a:lnTo>
                  <a:pt x="2070" y="26416"/>
                </a:lnTo>
                <a:lnTo>
                  <a:pt x="2489" y="25844"/>
                </a:lnTo>
                <a:lnTo>
                  <a:pt x="2578" y="25539"/>
                </a:lnTo>
                <a:lnTo>
                  <a:pt x="2692" y="25158"/>
                </a:lnTo>
                <a:close/>
              </a:path>
              <a:path w="78104" h="36829">
                <a:moveTo>
                  <a:pt x="5892" y="28625"/>
                </a:moveTo>
                <a:lnTo>
                  <a:pt x="5613" y="29032"/>
                </a:lnTo>
                <a:lnTo>
                  <a:pt x="5537" y="29311"/>
                </a:lnTo>
                <a:lnTo>
                  <a:pt x="5486" y="29464"/>
                </a:lnTo>
                <a:lnTo>
                  <a:pt x="5753" y="29057"/>
                </a:lnTo>
                <a:lnTo>
                  <a:pt x="5842" y="28778"/>
                </a:lnTo>
                <a:lnTo>
                  <a:pt x="5892" y="28625"/>
                </a:lnTo>
                <a:close/>
              </a:path>
              <a:path w="78104" h="36829">
                <a:moveTo>
                  <a:pt x="6680" y="27635"/>
                </a:moveTo>
                <a:lnTo>
                  <a:pt x="5664" y="29349"/>
                </a:lnTo>
                <a:lnTo>
                  <a:pt x="5422" y="30137"/>
                </a:lnTo>
                <a:lnTo>
                  <a:pt x="5943" y="29248"/>
                </a:lnTo>
                <a:lnTo>
                  <a:pt x="6451" y="28359"/>
                </a:lnTo>
                <a:lnTo>
                  <a:pt x="6680" y="27635"/>
                </a:lnTo>
                <a:close/>
              </a:path>
              <a:path w="78104" h="36829">
                <a:moveTo>
                  <a:pt x="6731" y="28892"/>
                </a:moveTo>
                <a:lnTo>
                  <a:pt x="6527" y="29019"/>
                </a:lnTo>
                <a:lnTo>
                  <a:pt x="5943" y="29248"/>
                </a:lnTo>
                <a:lnTo>
                  <a:pt x="6464" y="29743"/>
                </a:lnTo>
                <a:lnTo>
                  <a:pt x="6667" y="29095"/>
                </a:lnTo>
                <a:lnTo>
                  <a:pt x="6731" y="28892"/>
                </a:lnTo>
                <a:close/>
              </a:path>
              <a:path w="78104" h="36829">
                <a:moveTo>
                  <a:pt x="7200" y="28892"/>
                </a:moveTo>
                <a:lnTo>
                  <a:pt x="6781" y="29464"/>
                </a:lnTo>
                <a:lnTo>
                  <a:pt x="6692" y="29768"/>
                </a:lnTo>
                <a:lnTo>
                  <a:pt x="6578" y="30149"/>
                </a:lnTo>
                <a:lnTo>
                  <a:pt x="6997" y="29578"/>
                </a:lnTo>
                <a:lnTo>
                  <a:pt x="7086" y="29273"/>
                </a:lnTo>
                <a:lnTo>
                  <a:pt x="7200" y="28892"/>
                </a:lnTo>
                <a:close/>
              </a:path>
              <a:path w="78104" h="36829">
                <a:moveTo>
                  <a:pt x="7531" y="19812"/>
                </a:moveTo>
                <a:lnTo>
                  <a:pt x="7073" y="19812"/>
                </a:lnTo>
                <a:lnTo>
                  <a:pt x="6959" y="20193"/>
                </a:lnTo>
                <a:lnTo>
                  <a:pt x="7505" y="19939"/>
                </a:lnTo>
                <a:lnTo>
                  <a:pt x="7531" y="19812"/>
                </a:lnTo>
                <a:close/>
              </a:path>
              <a:path w="78104" h="36829">
                <a:moveTo>
                  <a:pt x="13030" y="12852"/>
                </a:moveTo>
                <a:lnTo>
                  <a:pt x="12890" y="13081"/>
                </a:lnTo>
                <a:lnTo>
                  <a:pt x="13030" y="12852"/>
                </a:lnTo>
                <a:close/>
              </a:path>
              <a:path w="78104" h="36829">
                <a:moveTo>
                  <a:pt x="13144" y="10363"/>
                </a:moveTo>
                <a:lnTo>
                  <a:pt x="13042" y="10541"/>
                </a:lnTo>
                <a:lnTo>
                  <a:pt x="12941" y="11049"/>
                </a:lnTo>
                <a:lnTo>
                  <a:pt x="13144" y="10363"/>
                </a:lnTo>
                <a:close/>
              </a:path>
              <a:path w="78104" h="36829">
                <a:moveTo>
                  <a:pt x="13690" y="12700"/>
                </a:moveTo>
                <a:close/>
              </a:path>
              <a:path w="78104" h="36829">
                <a:moveTo>
                  <a:pt x="13931" y="14376"/>
                </a:moveTo>
                <a:lnTo>
                  <a:pt x="13766" y="14351"/>
                </a:lnTo>
                <a:lnTo>
                  <a:pt x="13843" y="14541"/>
                </a:lnTo>
                <a:lnTo>
                  <a:pt x="13931" y="14376"/>
                </a:lnTo>
                <a:close/>
              </a:path>
              <a:path w="78104" h="36829">
                <a:moveTo>
                  <a:pt x="14135" y="23672"/>
                </a:moveTo>
                <a:lnTo>
                  <a:pt x="14071" y="22377"/>
                </a:lnTo>
                <a:lnTo>
                  <a:pt x="13487" y="22479"/>
                </a:lnTo>
                <a:lnTo>
                  <a:pt x="13284" y="22542"/>
                </a:lnTo>
                <a:lnTo>
                  <a:pt x="12738" y="22999"/>
                </a:lnTo>
                <a:lnTo>
                  <a:pt x="12827" y="22745"/>
                </a:lnTo>
                <a:lnTo>
                  <a:pt x="11430" y="21882"/>
                </a:lnTo>
                <a:lnTo>
                  <a:pt x="11442" y="22453"/>
                </a:lnTo>
                <a:lnTo>
                  <a:pt x="10871" y="22352"/>
                </a:lnTo>
                <a:lnTo>
                  <a:pt x="9715" y="21450"/>
                </a:lnTo>
                <a:lnTo>
                  <a:pt x="8991" y="20828"/>
                </a:lnTo>
                <a:lnTo>
                  <a:pt x="8077" y="19685"/>
                </a:lnTo>
                <a:lnTo>
                  <a:pt x="7797" y="19812"/>
                </a:lnTo>
                <a:lnTo>
                  <a:pt x="7696" y="20256"/>
                </a:lnTo>
                <a:lnTo>
                  <a:pt x="8597" y="22733"/>
                </a:lnTo>
                <a:lnTo>
                  <a:pt x="10502" y="23495"/>
                </a:lnTo>
                <a:lnTo>
                  <a:pt x="10820" y="23342"/>
                </a:lnTo>
                <a:lnTo>
                  <a:pt x="11455" y="22720"/>
                </a:lnTo>
                <a:lnTo>
                  <a:pt x="11506" y="23863"/>
                </a:lnTo>
                <a:lnTo>
                  <a:pt x="11671" y="23672"/>
                </a:lnTo>
                <a:lnTo>
                  <a:pt x="12496" y="23126"/>
                </a:lnTo>
                <a:lnTo>
                  <a:pt x="12306" y="24257"/>
                </a:lnTo>
                <a:lnTo>
                  <a:pt x="12585" y="23431"/>
                </a:lnTo>
                <a:lnTo>
                  <a:pt x="12382" y="24612"/>
                </a:lnTo>
                <a:lnTo>
                  <a:pt x="14058" y="23863"/>
                </a:lnTo>
                <a:lnTo>
                  <a:pt x="14135" y="23672"/>
                </a:lnTo>
                <a:close/>
              </a:path>
              <a:path w="78104" h="36829">
                <a:moveTo>
                  <a:pt x="14744" y="12700"/>
                </a:moveTo>
                <a:lnTo>
                  <a:pt x="14617" y="12509"/>
                </a:lnTo>
                <a:lnTo>
                  <a:pt x="13792" y="12306"/>
                </a:lnTo>
                <a:lnTo>
                  <a:pt x="13690" y="12700"/>
                </a:lnTo>
                <a:lnTo>
                  <a:pt x="14744" y="12700"/>
                </a:lnTo>
                <a:close/>
              </a:path>
              <a:path w="78104" h="36829">
                <a:moveTo>
                  <a:pt x="14770" y="12700"/>
                </a:moveTo>
                <a:lnTo>
                  <a:pt x="14668" y="12827"/>
                </a:lnTo>
                <a:lnTo>
                  <a:pt x="14770" y="12700"/>
                </a:lnTo>
                <a:close/>
              </a:path>
              <a:path w="78104" h="36829">
                <a:moveTo>
                  <a:pt x="14782" y="14605"/>
                </a:moveTo>
                <a:lnTo>
                  <a:pt x="14528" y="14503"/>
                </a:lnTo>
                <a:lnTo>
                  <a:pt x="14249" y="15240"/>
                </a:lnTo>
                <a:lnTo>
                  <a:pt x="14782" y="14605"/>
                </a:lnTo>
                <a:close/>
              </a:path>
              <a:path w="78104" h="36829">
                <a:moveTo>
                  <a:pt x="15214" y="22872"/>
                </a:moveTo>
                <a:lnTo>
                  <a:pt x="14719" y="23050"/>
                </a:lnTo>
                <a:lnTo>
                  <a:pt x="13995" y="25400"/>
                </a:lnTo>
                <a:lnTo>
                  <a:pt x="14808" y="23876"/>
                </a:lnTo>
                <a:lnTo>
                  <a:pt x="15214" y="22872"/>
                </a:lnTo>
                <a:close/>
              </a:path>
              <a:path w="78104" h="36829">
                <a:moveTo>
                  <a:pt x="15595" y="23202"/>
                </a:moveTo>
                <a:lnTo>
                  <a:pt x="15240" y="23710"/>
                </a:lnTo>
                <a:lnTo>
                  <a:pt x="15062" y="24295"/>
                </a:lnTo>
                <a:lnTo>
                  <a:pt x="15417" y="23787"/>
                </a:lnTo>
                <a:lnTo>
                  <a:pt x="15506" y="23495"/>
                </a:lnTo>
                <a:lnTo>
                  <a:pt x="15595" y="23202"/>
                </a:lnTo>
                <a:close/>
              </a:path>
              <a:path w="78104" h="36829">
                <a:moveTo>
                  <a:pt x="15938" y="12534"/>
                </a:moveTo>
                <a:lnTo>
                  <a:pt x="15798" y="12573"/>
                </a:lnTo>
                <a:lnTo>
                  <a:pt x="14960" y="12319"/>
                </a:lnTo>
                <a:lnTo>
                  <a:pt x="14871" y="12573"/>
                </a:lnTo>
                <a:lnTo>
                  <a:pt x="15417" y="12700"/>
                </a:lnTo>
                <a:lnTo>
                  <a:pt x="14770" y="12700"/>
                </a:lnTo>
                <a:lnTo>
                  <a:pt x="14744" y="12865"/>
                </a:lnTo>
                <a:lnTo>
                  <a:pt x="14325" y="13208"/>
                </a:lnTo>
                <a:lnTo>
                  <a:pt x="14351" y="13335"/>
                </a:lnTo>
                <a:lnTo>
                  <a:pt x="14135" y="14020"/>
                </a:lnTo>
                <a:lnTo>
                  <a:pt x="14020" y="14401"/>
                </a:lnTo>
                <a:lnTo>
                  <a:pt x="14490" y="14490"/>
                </a:lnTo>
                <a:lnTo>
                  <a:pt x="14655" y="13970"/>
                </a:lnTo>
                <a:lnTo>
                  <a:pt x="14528" y="14503"/>
                </a:lnTo>
                <a:lnTo>
                  <a:pt x="15189" y="13589"/>
                </a:lnTo>
                <a:lnTo>
                  <a:pt x="15735" y="12827"/>
                </a:lnTo>
                <a:lnTo>
                  <a:pt x="15913" y="12573"/>
                </a:lnTo>
                <a:close/>
              </a:path>
              <a:path w="78104" h="36829">
                <a:moveTo>
                  <a:pt x="15951" y="15836"/>
                </a:moveTo>
                <a:lnTo>
                  <a:pt x="15862" y="15405"/>
                </a:lnTo>
                <a:lnTo>
                  <a:pt x="15684" y="15621"/>
                </a:lnTo>
                <a:lnTo>
                  <a:pt x="15951" y="15836"/>
                </a:lnTo>
                <a:close/>
              </a:path>
              <a:path w="78104" h="36829">
                <a:moveTo>
                  <a:pt x="16167" y="22466"/>
                </a:moveTo>
                <a:lnTo>
                  <a:pt x="15379" y="24066"/>
                </a:lnTo>
                <a:lnTo>
                  <a:pt x="15278" y="24422"/>
                </a:lnTo>
                <a:lnTo>
                  <a:pt x="15659" y="23850"/>
                </a:lnTo>
                <a:lnTo>
                  <a:pt x="15811" y="23622"/>
                </a:lnTo>
                <a:lnTo>
                  <a:pt x="16167" y="22466"/>
                </a:lnTo>
                <a:close/>
              </a:path>
              <a:path w="78104" h="36829">
                <a:moveTo>
                  <a:pt x="16484" y="12407"/>
                </a:moveTo>
                <a:lnTo>
                  <a:pt x="16116" y="12484"/>
                </a:lnTo>
                <a:lnTo>
                  <a:pt x="16090" y="13081"/>
                </a:lnTo>
                <a:lnTo>
                  <a:pt x="16408" y="12687"/>
                </a:lnTo>
                <a:lnTo>
                  <a:pt x="16484" y="12407"/>
                </a:lnTo>
                <a:close/>
              </a:path>
              <a:path w="78104" h="36829">
                <a:moveTo>
                  <a:pt x="17043" y="23545"/>
                </a:moveTo>
                <a:lnTo>
                  <a:pt x="16395" y="23837"/>
                </a:lnTo>
                <a:lnTo>
                  <a:pt x="15875" y="23850"/>
                </a:lnTo>
                <a:lnTo>
                  <a:pt x="15938" y="23672"/>
                </a:lnTo>
                <a:lnTo>
                  <a:pt x="15989" y="23507"/>
                </a:lnTo>
                <a:lnTo>
                  <a:pt x="15760" y="23850"/>
                </a:lnTo>
                <a:lnTo>
                  <a:pt x="15633" y="24206"/>
                </a:lnTo>
                <a:lnTo>
                  <a:pt x="15582" y="24358"/>
                </a:lnTo>
                <a:lnTo>
                  <a:pt x="15773" y="24053"/>
                </a:lnTo>
                <a:lnTo>
                  <a:pt x="16522" y="25234"/>
                </a:lnTo>
                <a:lnTo>
                  <a:pt x="16891" y="24041"/>
                </a:lnTo>
                <a:lnTo>
                  <a:pt x="17043" y="23545"/>
                </a:lnTo>
                <a:close/>
              </a:path>
              <a:path w="78104" h="36829">
                <a:moveTo>
                  <a:pt x="17284" y="15265"/>
                </a:moveTo>
                <a:lnTo>
                  <a:pt x="17157" y="15240"/>
                </a:lnTo>
                <a:lnTo>
                  <a:pt x="17208" y="15506"/>
                </a:lnTo>
                <a:lnTo>
                  <a:pt x="17284" y="15265"/>
                </a:lnTo>
                <a:close/>
              </a:path>
              <a:path w="78104" h="36829">
                <a:moveTo>
                  <a:pt x="17411" y="12852"/>
                </a:moveTo>
                <a:lnTo>
                  <a:pt x="17348" y="12687"/>
                </a:lnTo>
                <a:lnTo>
                  <a:pt x="17005" y="12407"/>
                </a:lnTo>
                <a:lnTo>
                  <a:pt x="16624" y="12573"/>
                </a:lnTo>
                <a:lnTo>
                  <a:pt x="17411" y="12852"/>
                </a:lnTo>
                <a:close/>
              </a:path>
              <a:path w="78104" h="36829">
                <a:moveTo>
                  <a:pt x="17716" y="23393"/>
                </a:moveTo>
                <a:lnTo>
                  <a:pt x="17360" y="23901"/>
                </a:lnTo>
                <a:lnTo>
                  <a:pt x="17183" y="24485"/>
                </a:lnTo>
                <a:lnTo>
                  <a:pt x="17538" y="23977"/>
                </a:lnTo>
                <a:lnTo>
                  <a:pt x="17627" y="23685"/>
                </a:lnTo>
                <a:lnTo>
                  <a:pt x="17716" y="23393"/>
                </a:lnTo>
                <a:close/>
              </a:path>
              <a:path w="78104" h="36829">
                <a:moveTo>
                  <a:pt x="17729" y="17272"/>
                </a:moveTo>
                <a:lnTo>
                  <a:pt x="17640" y="17399"/>
                </a:lnTo>
                <a:lnTo>
                  <a:pt x="17729" y="17272"/>
                </a:lnTo>
                <a:close/>
              </a:path>
              <a:path w="78104" h="36829">
                <a:moveTo>
                  <a:pt x="18415" y="18427"/>
                </a:moveTo>
                <a:lnTo>
                  <a:pt x="18173" y="18542"/>
                </a:lnTo>
                <a:lnTo>
                  <a:pt x="18326" y="18694"/>
                </a:lnTo>
                <a:lnTo>
                  <a:pt x="18415" y="18427"/>
                </a:lnTo>
                <a:close/>
              </a:path>
              <a:path w="78104" h="36829">
                <a:moveTo>
                  <a:pt x="18681" y="24371"/>
                </a:moveTo>
                <a:lnTo>
                  <a:pt x="18338" y="24587"/>
                </a:lnTo>
                <a:lnTo>
                  <a:pt x="17703" y="24549"/>
                </a:lnTo>
                <a:lnTo>
                  <a:pt x="17792" y="24396"/>
                </a:lnTo>
                <a:lnTo>
                  <a:pt x="18072" y="22923"/>
                </a:lnTo>
                <a:lnTo>
                  <a:pt x="17424" y="24523"/>
                </a:lnTo>
                <a:lnTo>
                  <a:pt x="17297" y="24511"/>
                </a:lnTo>
                <a:lnTo>
                  <a:pt x="17335" y="24752"/>
                </a:lnTo>
                <a:lnTo>
                  <a:pt x="16738" y="26263"/>
                </a:lnTo>
                <a:lnTo>
                  <a:pt x="17399" y="25082"/>
                </a:lnTo>
                <a:lnTo>
                  <a:pt x="17678" y="26479"/>
                </a:lnTo>
                <a:lnTo>
                  <a:pt x="18529" y="24688"/>
                </a:lnTo>
                <a:lnTo>
                  <a:pt x="18681" y="24371"/>
                </a:lnTo>
                <a:close/>
              </a:path>
              <a:path w="78104" h="36829">
                <a:moveTo>
                  <a:pt x="20866" y="15328"/>
                </a:moveTo>
                <a:lnTo>
                  <a:pt x="20637" y="15240"/>
                </a:lnTo>
                <a:lnTo>
                  <a:pt x="19316" y="15367"/>
                </a:lnTo>
                <a:lnTo>
                  <a:pt x="17856" y="14732"/>
                </a:lnTo>
                <a:lnTo>
                  <a:pt x="17272" y="14478"/>
                </a:lnTo>
                <a:lnTo>
                  <a:pt x="16954" y="14071"/>
                </a:lnTo>
                <a:lnTo>
                  <a:pt x="16586" y="13970"/>
                </a:lnTo>
                <a:lnTo>
                  <a:pt x="16179" y="14478"/>
                </a:lnTo>
                <a:lnTo>
                  <a:pt x="16370" y="13893"/>
                </a:lnTo>
                <a:lnTo>
                  <a:pt x="16814" y="13208"/>
                </a:lnTo>
                <a:lnTo>
                  <a:pt x="16611" y="13893"/>
                </a:lnTo>
                <a:lnTo>
                  <a:pt x="16738" y="13589"/>
                </a:lnTo>
                <a:lnTo>
                  <a:pt x="16776" y="13843"/>
                </a:lnTo>
                <a:lnTo>
                  <a:pt x="16916" y="14020"/>
                </a:lnTo>
                <a:lnTo>
                  <a:pt x="17043" y="14097"/>
                </a:lnTo>
                <a:lnTo>
                  <a:pt x="17957" y="14351"/>
                </a:lnTo>
                <a:lnTo>
                  <a:pt x="18262" y="13589"/>
                </a:lnTo>
                <a:lnTo>
                  <a:pt x="18415" y="13208"/>
                </a:lnTo>
                <a:lnTo>
                  <a:pt x="17411" y="12852"/>
                </a:lnTo>
                <a:lnTo>
                  <a:pt x="16268" y="13157"/>
                </a:lnTo>
                <a:lnTo>
                  <a:pt x="16103" y="13208"/>
                </a:lnTo>
                <a:lnTo>
                  <a:pt x="16090" y="13081"/>
                </a:lnTo>
                <a:lnTo>
                  <a:pt x="15976" y="13208"/>
                </a:lnTo>
                <a:lnTo>
                  <a:pt x="14820" y="14554"/>
                </a:lnTo>
                <a:lnTo>
                  <a:pt x="15709" y="14732"/>
                </a:lnTo>
                <a:lnTo>
                  <a:pt x="15862" y="15405"/>
                </a:lnTo>
                <a:lnTo>
                  <a:pt x="16433" y="14732"/>
                </a:lnTo>
                <a:lnTo>
                  <a:pt x="17411" y="14859"/>
                </a:lnTo>
                <a:lnTo>
                  <a:pt x="17284" y="15265"/>
                </a:lnTo>
                <a:lnTo>
                  <a:pt x="18605" y="15621"/>
                </a:lnTo>
                <a:lnTo>
                  <a:pt x="19291" y="16256"/>
                </a:lnTo>
                <a:lnTo>
                  <a:pt x="20104" y="16129"/>
                </a:lnTo>
                <a:lnTo>
                  <a:pt x="20828" y="15367"/>
                </a:lnTo>
                <a:close/>
              </a:path>
              <a:path w="78104" h="36829">
                <a:moveTo>
                  <a:pt x="20891" y="16497"/>
                </a:moveTo>
                <a:lnTo>
                  <a:pt x="20662" y="17018"/>
                </a:lnTo>
                <a:lnTo>
                  <a:pt x="20574" y="17513"/>
                </a:lnTo>
                <a:lnTo>
                  <a:pt x="20891" y="16497"/>
                </a:lnTo>
                <a:close/>
              </a:path>
              <a:path w="78104" h="36829">
                <a:moveTo>
                  <a:pt x="21234" y="15748"/>
                </a:moveTo>
                <a:lnTo>
                  <a:pt x="21221" y="15468"/>
                </a:lnTo>
                <a:lnTo>
                  <a:pt x="20891" y="16497"/>
                </a:lnTo>
                <a:lnTo>
                  <a:pt x="21234" y="15748"/>
                </a:lnTo>
                <a:close/>
              </a:path>
              <a:path w="78104" h="36829">
                <a:moveTo>
                  <a:pt x="21450" y="14732"/>
                </a:moveTo>
                <a:lnTo>
                  <a:pt x="20955" y="15240"/>
                </a:lnTo>
                <a:lnTo>
                  <a:pt x="20955" y="15367"/>
                </a:lnTo>
                <a:lnTo>
                  <a:pt x="21221" y="15468"/>
                </a:lnTo>
                <a:lnTo>
                  <a:pt x="21450" y="14732"/>
                </a:lnTo>
                <a:close/>
              </a:path>
              <a:path w="78104" h="36829">
                <a:moveTo>
                  <a:pt x="22072" y="15811"/>
                </a:moveTo>
                <a:lnTo>
                  <a:pt x="21704" y="14732"/>
                </a:lnTo>
                <a:lnTo>
                  <a:pt x="21336" y="15519"/>
                </a:lnTo>
                <a:lnTo>
                  <a:pt x="22072" y="15811"/>
                </a:lnTo>
                <a:close/>
              </a:path>
              <a:path w="78104" h="36829">
                <a:moveTo>
                  <a:pt x="22593" y="19913"/>
                </a:moveTo>
                <a:lnTo>
                  <a:pt x="22440" y="19507"/>
                </a:lnTo>
                <a:lnTo>
                  <a:pt x="22326" y="19812"/>
                </a:lnTo>
                <a:lnTo>
                  <a:pt x="22593" y="19913"/>
                </a:lnTo>
                <a:close/>
              </a:path>
              <a:path w="78104" h="36829">
                <a:moveTo>
                  <a:pt x="23418" y="18199"/>
                </a:moveTo>
                <a:lnTo>
                  <a:pt x="23380" y="18034"/>
                </a:lnTo>
                <a:lnTo>
                  <a:pt x="23279" y="17780"/>
                </a:lnTo>
                <a:lnTo>
                  <a:pt x="21767" y="18034"/>
                </a:lnTo>
                <a:lnTo>
                  <a:pt x="21653" y="17145"/>
                </a:lnTo>
                <a:lnTo>
                  <a:pt x="20967" y="17272"/>
                </a:lnTo>
                <a:lnTo>
                  <a:pt x="20586" y="17526"/>
                </a:lnTo>
                <a:lnTo>
                  <a:pt x="20383" y="17653"/>
                </a:lnTo>
                <a:lnTo>
                  <a:pt x="20269" y="17907"/>
                </a:lnTo>
                <a:lnTo>
                  <a:pt x="20777" y="18542"/>
                </a:lnTo>
                <a:lnTo>
                  <a:pt x="21488" y="18796"/>
                </a:lnTo>
                <a:lnTo>
                  <a:pt x="22034" y="18669"/>
                </a:lnTo>
                <a:lnTo>
                  <a:pt x="22440" y="19507"/>
                </a:lnTo>
                <a:lnTo>
                  <a:pt x="22669" y="18859"/>
                </a:lnTo>
                <a:lnTo>
                  <a:pt x="22847" y="18669"/>
                </a:lnTo>
                <a:lnTo>
                  <a:pt x="23418" y="18199"/>
                </a:lnTo>
                <a:close/>
              </a:path>
              <a:path w="78104" h="36829">
                <a:moveTo>
                  <a:pt x="24638" y="11684"/>
                </a:moveTo>
                <a:lnTo>
                  <a:pt x="24320" y="11912"/>
                </a:lnTo>
                <a:lnTo>
                  <a:pt x="24574" y="11912"/>
                </a:lnTo>
                <a:lnTo>
                  <a:pt x="24638" y="11684"/>
                </a:lnTo>
                <a:close/>
              </a:path>
              <a:path w="78104" h="36829">
                <a:moveTo>
                  <a:pt x="24726" y="16510"/>
                </a:moveTo>
                <a:lnTo>
                  <a:pt x="24650" y="16256"/>
                </a:lnTo>
                <a:lnTo>
                  <a:pt x="24345" y="15113"/>
                </a:lnTo>
                <a:lnTo>
                  <a:pt x="23177" y="16256"/>
                </a:lnTo>
                <a:lnTo>
                  <a:pt x="22072" y="15811"/>
                </a:lnTo>
                <a:lnTo>
                  <a:pt x="22313" y="16510"/>
                </a:lnTo>
                <a:lnTo>
                  <a:pt x="22961" y="16764"/>
                </a:lnTo>
                <a:lnTo>
                  <a:pt x="23164" y="17018"/>
                </a:lnTo>
                <a:lnTo>
                  <a:pt x="23812" y="16891"/>
                </a:lnTo>
                <a:lnTo>
                  <a:pt x="24726" y="16510"/>
                </a:lnTo>
                <a:close/>
              </a:path>
              <a:path w="78104" h="36829">
                <a:moveTo>
                  <a:pt x="25311" y="9258"/>
                </a:moveTo>
                <a:lnTo>
                  <a:pt x="23583" y="8128"/>
                </a:lnTo>
                <a:lnTo>
                  <a:pt x="22618" y="7493"/>
                </a:lnTo>
                <a:lnTo>
                  <a:pt x="18148" y="8128"/>
                </a:lnTo>
                <a:lnTo>
                  <a:pt x="15049" y="4191"/>
                </a:lnTo>
                <a:lnTo>
                  <a:pt x="17094" y="8382"/>
                </a:lnTo>
                <a:lnTo>
                  <a:pt x="22987" y="8763"/>
                </a:lnTo>
                <a:lnTo>
                  <a:pt x="25019" y="9144"/>
                </a:lnTo>
                <a:lnTo>
                  <a:pt x="25311" y="9258"/>
                </a:lnTo>
                <a:close/>
              </a:path>
              <a:path w="78104" h="36829">
                <a:moveTo>
                  <a:pt x="25806" y="18745"/>
                </a:moveTo>
                <a:lnTo>
                  <a:pt x="25120" y="18199"/>
                </a:lnTo>
                <a:lnTo>
                  <a:pt x="25158" y="17526"/>
                </a:lnTo>
                <a:lnTo>
                  <a:pt x="24815" y="17653"/>
                </a:lnTo>
                <a:lnTo>
                  <a:pt x="24409" y="18415"/>
                </a:lnTo>
                <a:lnTo>
                  <a:pt x="24053" y="18465"/>
                </a:lnTo>
                <a:lnTo>
                  <a:pt x="24574" y="19050"/>
                </a:lnTo>
                <a:lnTo>
                  <a:pt x="25806" y="18745"/>
                </a:lnTo>
                <a:close/>
              </a:path>
              <a:path w="78104" h="36829">
                <a:moveTo>
                  <a:pt x="25946" y="21971"/>
                </a:moveTo>
                <a:lnTo>
                  <a:pt x="25806" y="21945"/>
                </a:lnTo>
                <a:lnTo>
                  <a:pt x="25819" y="22212"/>
                </a:lnTo>
                <a:lnTo>
                  <a:pt x="25946" y="21971"/>
                </a:lnTo>
                <a:close/>
              </a:path>
              <a:path w="78104" h="36829">
                <a:moveTo>
                  <a:pt x="26390" y="19024"/>
                </a:moveTo>
                <a:lnTo>
                  <a:pt x="26289" y="18745"/>
                </a:lnTo>
                <a:lnTo>
                  <a:pt x="26035" y="18694"/>
                </a:lnTo>
                <a:lnTo>
                  <a:pt x="26301" y="19050"/>
                </a:lnTo>
                <a:close/>
              </a:path>
              <a:path w="78104" h="36829">
                <a:moveTo>
                  <a:pt x="26428" y="9702"/>
                </a:moveTo>
                <a:lnTo>
                  <a:pt x="25311" y="9258"/>
                </a:lnTo>
                <a:lnTo>
                  <a:pt x="26301" y="9906"/>
                </a:lnTo>
                <a:lnTo>
                  <a:pt x="26428" y="9702"/>
                </a:lnTo>
                <a:close/>
              </a:path>
              <a:path w="78104" h="36829">
                <a:moveTo>
                  <a:pt x="27343" y="21666"/>
                </a:moveTo>
                <a:lnTo>
                  <a:pt x="27139" y="21780"/>
                </a:lnTo>
                <a:lnTo>
                  <a:pt x="27063" y="22098"/>
                </a:lnTo>
                <a:lnTo>
                  <a:pt x="27343" y="21666"/>
                </a:lnTo>
                <a:close/>
              </a:path>
              <a:path w="78104" h="36829">
                <a:moveTo>
                  <a:pt x="27520" y="22606"/>
                </a:moveTo>
                <a:lnTo>
                  <a:pt x="27101" y="22606"/>
                </a:lnTo>
                <a:lnTo>
                  <a:pt x="27432" y="22860"/>
                </a:lnTo>
                <a:lnTo>
                  <a:pt x="27520" y="22606"/>
                </a:lnTo>
                <a:close/>
              </a:path>
              <a:path w="78104" h="36829">
                <a:moveTo>
                  <a:pt x="27597" y="12954"/>
                </a:moveTo>
                <a:lnTo>
                  <a:pt x="26911" y="13589"/>
                </a:lnTo>
                <a:lnTo>
                  <a:pt x="26797" y="13716"/>
                </a:lnTo>
                <a:lnTo>
                  <a:pt x="26581" y="14478"/>
                </a:lnTo>
                <a:lnTo>
                  <a:pt x="27597" y="12954"/>
                </a:lnTo>
                <a:close/>
              </a:path>
              <a:path w="78104" h="36829">
                <a:moveTo>
                  <a:pt x="27711" y="21450"/>
                </a:moveTo>
                <a:lnTo>
                  <a:pt x="27482" y="21577"/>
                </a:lnTo>
                <a:lnTo>
                  <a:pt x="27520" y="21844"/>
                </a:lnTo>
                <a:lnTo>
                  <a:pt x="27711" y="21450"/>
                </a:lnTo>
                <a:close/>
              </a:path>
              <a:path w="78104" h="36829">
                <a:moveTo>
                  <a:pt x="27965" y="10160"/>
                </a:moveTo>
                <a:lnTo>
                  <a:pt x="27889" y="7366"/>
                </a:lnTo>
                <a:lnTo>
                  <a:pt x="26428" y="9702"/>
                </a:lnTo>
                <a:lnTo>
                  <a:pt x="27266" y="10033"/>
                </a:lnTo>
                <a:lnTo>
                  <a:pt x="27965" y="10160"/>
                </a:lnTo>
                <a:close/>
              </a:path>
              <a:path w="78104" h="36829">
                <a:moveTo>
                  <a:pt x="29629" y="22948"/>
                </a:moveTo>
                <a:lnTo>
                  <a:pt x="29502" y="24003"/>
                </a:lnTo>
                <a:lnTo>
                  <a:pt x="29603" y="23825"/>
                </a:lnTo>
                <a:lnTo>
                  <a:pt x="29629" y="22948"/>
                </a:lnTo>
                <a:close/>
              </a:path>
              <a:path w="78104" h="36829">
                <a:moveTo>
                  <a:pt x="30099" y="21577"/>
                </a:moveTo>
                <a:lnTo>
                  <a:pt x="29895" y="21971"/>
                </a:lnTo>
                <a:lnTo>
                  <a:pt x="29857" y="21831"/>
                </a:lnTo>
                <a:lnTo>
                  <a:pt x="29679" y="21158"/>
                </a:lnTo>
                <a:lnTo>
                  <a:pt x="29235" y="21844"/>
                </a:lnTo>
                <a:lnTo>
                  <a:pt x="28575" y="21590"/>
                </a:lnTo>
                <a:lnTo>
                  <a:pt x="28600" y="21336"/>
                </a:lnTo>
                <a:lnTo>
                  <a:pt x="28727" y="20447"/>
                </a:lnTo>
                <a:lnTo>
                  <a:pt x="28714" y="20320"/>
                </a:lnTo>
                <a:lnTo>
                  <a:pt x="28587" y="20256"/>
                </a:lnTo>
                <a:lnTo>
                  <a:pt x="28016" y="20828"/>
                </a:lnTo>
                <a:lnTo>
                  <a:pt x="27711" y="21450"/>
                </a:lnTo>
                <a:lnTo>
                  <a:pt x="27914" y="21336"/>
                </a:lnTo>
                <a:lnTo>
                  <a:pt x="27520" y="22606"/>
                </a:lnTo>
                <a:lnTo>
                  <a:pt x="27965" y="22606"/>
                </a:lnTo>
                <a:lnTo>
                  <a:pt x="28219" y="22352"/>
                </a:lnTo>
                <a:lnTo>
                  <a:pt x="27940" y="23241"/>
                </a:lnTo>
                <a:lnTo>
                  <a:pt x="27432" y="22860"/>
                </a:lnTo>
                <a:lnTo>
                  <a:pt x="27330" y="23241"/>
                </a:lnTo>
                <a:lnTo>
                  <a:pt x="26581" y="22733"/>
                </a:lnTo>
                <a:lnTo>
                  <a:pt x="25819" y="22212"/>
                </a:lnTo>
                <a:lnTo>
                  <a:pt x="25514" y="22733"/>
                </a:lnTo>
                <a:lnTo>
                  <a:pt x="25615" y="22352"/>
                </a:lnTo>
                <a:lnTo>
                  <a:pt x="25654" y="22098"/>
                </a:lnTo>
                <a:lnTo>
                  <a:pt x="25285" y="21844"/>
                </a:lnTo>
                <a:lnTo>
                  <a:pt x="25806" y="21945"/>
                </a:lnTo>
                <a:lnTo>
                  <a:pt x="25908" y="21717"/>
                </a:lnTo>
                <a:lnTo>
                  <a:pt x="26403" y="20701"/>
                </a:lnTo>
                <a:lnTo>
                  <a:pt x="26085" y="21717"/>
                </a:lnTo>
                <a:lnTo>
                  <a:pt x="25958" y="21971"/>
                </a:lnTo>
                <a:lnTo>
                  <a:pt x="26606" y="22098"/>
                </a:lnTo>
                <a:lnTo>
                  <a:pt x="27038" y="21844"/>
                </a:lnTo>
                <a:lnTo>
                  <a:pt x="27165" y="21717"/>
                </a:lnTo>
                <a:lnTo>
                  <a:pt x="27190" y="21590"/>
                </a:lnTo>
                <a:lnTo>
                  <a:pt x="27266" y="21336"/>
                </a:lnTo>
                <a:lnTo>
                  <a:pt x="27686" y="20828"/>
                </a:lnTo>
                <a:lnTo>
                  <a:pt x="27520" y="21336"/>
                </a:lnTo>
                <a:lnTo>
                  <a:pt x="27343" y="21666"/>
                </a:lnTo>
                <a:lnTo>
                  <a:pt x="27470" y="21590"/>
                </a:lnTo>
                <a:lnTo>
                  <a:pt x="27825" y="20828"/>
                </a:lnTo>
                <a:lnTo>
                  <a:pt x="27825" y="20701"/>
                </a:lnTo>
                <a:lnTo>
                  <a:pt x="27813" y="19888"/>
                </a:lnTo>
                <a:lnTo>
                  <a:pt x="27533" y="19685"/>
                </a:lnTo>
                <a:lnTo>
                  <a:pt x="27279" y="19494"/>
                </a:lnTo>
                <a:lnTo>
                  <a:pt x="27165" y="20828"/>
                </a:lnTo>
                <a:lnTo>
                  <a:pt x="27101" y="20955"/>
                </a:lnTo>
                <a:lnTo>
                  <a:pt x="26898" y="21590"/>
                </a:lnTo>
                <a:lnTo>
                  <a:pt x="26377" y="21082"/>
                </a:lnTo>
                <a:lnTo>
                  <a:pt x="26962" y="20955"/>
                </a:lnTo>
                <a:lnTo>
                  <a:pt x="27165" y="20828"/>
                </a:lnTo>
                <a:lnTo>
                  <a:pt x="27165" y="19494"/>
                </a:lnTo>
                <a:lnTo>
                  <a:pt x="26504" y="19431"/>
                </a:lnTo>
                <a:lnTo>
                  <a:pt x="25006" y="20828"/>
                </a:lnTo>
                <a:lnTo>
                  <a:pt x="24828" y="20447"/>
                </a:lnTo>
                <a:lnTo>
                  <a:pt x="24523" y="19812"/>
                </a:lnTo>
                <a:lnTo>
                  <a:pt x="24295" y="19304"/>
                </a:lnTo>
                <a:lnTo>
                  <a:pt x="23215" y="19558"/>
                </a:lnTo>
                <a:lnTo>
                  <a:pt x="22987" y="19659"/>
                </a:lnTo>
                <a:lnTo>
                  <a:pt x="22948" y="20066"/>
                </a:lnTo>
                <a:lnTo>
                  <a:pt x="22606" y="21158"/>
                </a:lnTo>
                <a:lnTo>
                  <a:pt x="22059" y="21971"/>
                </a:lnTo>
                <a:lnTo>
                  <a:pt x="22123" y="21717"/>
                </a:lnTo>
                <a:lnTo>
                  <a:pt x="22288" y="21336"/>
                </a:lnTo>
                <a:lnTo>
                  <a:pt x="22948" y="20066"/>
                </a:lnTo>
                <a:lnTo>
                  <a:pt x="22948" y="19735"/>
                </a:lnTo>
                <a:lnTo>
                  <a:pt x="22821" y="19939"/>
                </a:lnTo>
                <a:lnTo>
                  <a:pt x="22936" y="19685"/>
                </a:lnTo>
                <a:lnTo>
                  <a:pt x="23050" y="19558"/>
                </a:lnTo>
                <a:lnTo>
                  <a:pt x="23152" y="19304"/>
                </a:lnTo>
                <a:lnTo>
                  <a:pt x="23228" y="19024"/>
                </a:lnTo>
                <a:lnTo>
                  <a:pt x="23355" y="18923"/>
                </a:lnTo>
                <a:lnTo>
                  <a:pt x="23850" y="18542"/>
                </a:lnTo>
                <a:lnTo>
                  <a:pt x="23609" y="18542"/>
                </a:lnTo>
                <a:lnTo>
                  <a:pt x="23456" y="18199"/>
                </a:lnTo>
                <a:lnTo>
                  <a:pt x="23114" y="19024"/>
                </a:lnTo>
                <a:lnTo>
                  <a:pt x="22733" y="19939"/>
                </a:lnTo>
                <a:lnTo>
                  <a:pt x="23114" y="19024"/>
                </a:lnTo>
                <a:lnTo>
                  <a:pt x="22745" y="19659"/>
                </a:lnTo>
                <a:lnTo>
                  <a:pt x="22644" y="19939"/>
                </a:lnTo>
                <a:lnTo>
                  <a:pt x="21793" y="21336"/>
                </a:lnTo>
                <a:lnTo>
                  <a:pt x="22009" y="20701"/>
                </a:lnTo>
                <a:lnTo>
                  <a:pt x="22148" y="20320"/>
                </a:lnTo>
                <a:lnTo>
                  <a:pt x="22326" y="19812"/>
                </a:lnTo>
                <a:lnTo>
                  <a:pt x="21704" y="19558"/>
                </a:lnTo>
                <a:lnTo>
                  <a:pt x="21082" y="19304"/>
                </a:lnTo>
                <a:lnTo>
                  <a:pt x="20472" y="19558"/>
                </a:lnTo>
                <a:lnTo>
                  <a:pt x="19964" y="19431"/>
                </a:lnTo>
                <a:lnTo>
                  <a:pt x="19646" y="20320"/>
                </a:lnTo>
                <a:lnTo>
                  <a:pt x="19710" y="19939"/>
                </a:lnTo>
                <a:lnTo>
                  <a:pt x="19824" y="19431"/>
                </a:lnTo>
                <a:lnTo>
                  <a:pt x="19939" y="18923"/>
                </a:lnTo>
                <a:lnTo>
                  <a:pt x="20180" y="17780"/>
                </a:lnTo>
                <a:lnTo>
                  <a:pt x="19710" y="18669"/>
                </a:lnTo>
                <a:lnTo>
                  <a:pt x="20091" y="17907"/>
                </a:lnTo>
                <a:lnTo>
                  <a:pt x="20218" y="17653"/>
                </a:lnTo>
                <a:lnTo>
                  <a:pt x="20383" y="17653"/>
                </a:lnTo>
                <a:lnTo>
                  <a:pt x="20421" y="17399"/>
                </a:lnTo>
                <a:lnTo>
                  <a:pt x="19989" y="17056"/>
                </a:lnTo>
                <a:lnTo>
                  <a:pt x="19989" y="17907"/>
                </a:lnTo>
                <a:lnTo>
                  <a:pt x="19850" y="18288"/>
                </a:lnTo>
                <a:lnTo>
                  <a:pt x="19735" y="18491"/>
                </a:lnTo>
                <a:lnTo>
                  <a:pt x="19621" y="18669"/>
                </a:lnTo>
                <a:lnTo>
                  <a:pt x="19456" y="18923"/>
                </a:lnTo>
                <a:lnTo>
                  <a:pt x="19646" y="18389"/>
                </a:lnTo>
                <a:lnTo>
                  <a:pt x="19989" y="17907"/>
                </a:lnTo>
                <a:lnTo>
                  <a:pt x="19989" y="17056"/>
                </a:lnTo>
                <a:lnTo>
                  <a:pt x="19646" y="16764"/>
                </a:lnTo>
                <a:lnTo>
                  <a:pt x="19646" y="17907"/>
                </a:lnTo>
                <a:lnTo>
                  <a:pt x="19545" y="18161"/>
                </a:lnTo>
                <a:lnTo>
                  <a:pt x="19354" y="18491"/>
                </a:lnTo>
                <a:lnTo>
                  <a:pt x="19240" y="18669"/>
                </a:lnTo>
                <a:lnTo>
                  <a:pt x="19329" y="18389"/>
                </a:lnTo>
                <a:lnTo>
                  <a:pt x="19456" y="18161"/>
                </a:lnTo>
                <a:lnTo>
                  <a:pt x="19646" y="17907"/>
                </a:lnTo>
                <a:lnTo>
                  <a:pt x="19646" y="16764"/>
                </a:lnTo>
                <a:lnTo>
                  <a:pt x="19354" y="16662"/>
                </a:lnTo>
                <a:lnTo>
                  <a:pt x="19354" y="18161"/>
                </a:lnTo>
                <a:lnTo>
                  <a:pt x="19189" y="18669"/>
                </a:lnTo>
                <a:lnTo>
                  <a:pt x="19100" y="18859"/>
                </a:lnTo>
                <a:lnTo>
                  <a:pt x="18732" y="19431"/>
                </a:lnTo>
                <a:lnTo>
                  <a:pt x="18935" y="18669"/>
                </a:lnTo>
                <a:lnTo>
                  <a:pt x="19354" y="18161"/>
                </a:lnTo>
                <a:lnTo>
                  <a:pt x="19354" y="16662"/>
                </a:lnTo>
                <a:lnTo>
                  <a:pt x="18973" y="16497"/>
                </a:lnTo>
                <a:lnTo>
                  <a:pt x="18961" y="18161"/>
                </a:lnTo>
                <a:lnTo>
                  <a:pt x="18694" y="19050"/>
                </a:lnTo>
                <a:lnTo>
                  <a:pt x="18364" y="18719"/>
                </a:lnTo>
                <a:lnTo>
                  <a:pt x="18224" y="19050"/>
                </a:lnTo>
                <a:lnTo>
                  <a:pt x="18275" y="18859"/>
                </a:lnTo>
                <a:lnTo>
                  <a:pt x="18186" y="19050"/>
                </a:lnTo>
                <a:lnTo>
                  <a:pt x="17780" y="19939"/>
                </a:lnTo>
                <a:lnTo>
                  <a:pt x="16789" y="18161"/>
                </a:lnTo>
                <a:lnTo>
                  <a:pt x="15709" y="17780"/>
                </a:lnTo>
                <a:lnTo>
                  <a:pt x="15151" y="17272"/>
                </a:lnTo>
                <a:lnTo>
                  <a:pt x="14655" y="17272"/>
                </a:lnTo>
                <a:lnTo>
                  <a:pt x="14262" y="17272"/>
                </a:lnTo>
                <a:lnTo>
                  <a:pt x="12649" y="19558"/>
                </a:lnTo>
                <a:lnTo>
                  <a:pt x="12788" y="18796"/>
                </a:lnTo>
                <a:lnTo>
                  <a:pt x="13068" y="17399"/>
                </a:lnTo>
                <a:lnTo>
                  <a:pt x="13169" y="17195"/>
                </a:lnTo>
                <a:lnTo>
                  <a:pt x="13512" y="16903"/>
                </a:lnTo>
                <a:lnTo>
                  <a:pt x="14655" y="17272"/>
                </a:lnTo>
                <a:lnTo>
                  <a:pt x="17157" y="16891"/>
                </a:lnTo>
                <a:lnTo>
                  <a:pt x="17716" y="17170"/>
                </a:lnTo>
                <a:lnTo>
                  <a:pt x="17780" y="17018"/>
                </a:lnTo>
                <a:lnTo>
                  <a:pt x="17868" y="16891"/>
                </a:lnTo>
                <a:lnTo>
                  <a:pt x="18059" y="16637"/>
                </a:lnTo>
                <a:lnTo>
                  <a:pt x="17919" y="17018"/>
                </a:lnTo>
                <a:lnTo>
                  <a:pt x="17780" y="17195"/>
                </a:lnTo>
                <a:lnTo>
                  <a:pt x="18669" y="17653"/>
                </a:lnTo>
                <a:lnTo>
                  <a:pt x="18415" y="18427"/>
                </a:lnTo>
                <a:lnTo>
                  <a:pt x="18757" y="18288"/>
                </a:lnTo>
                <a:lnTo>
                  <a:pt x="18961" y="18161"/>
                </a:lnTo>
                <a:lnTo>
                  <a:pt x="18961" y="16497"/>
                </a:lnTo>
                <a:lnTo>
                  <a:pt x="18834" y="16383"/>
                </a:lnTo>
                <a:lnTo>
                  <a:pt x="18529" y="16129"/>
                </a:lnTo>
                <a:lnTo>
                  <a:pt x="18021" y="16129"/>
                </a:lnTo>
                <a:lnTo>
                  <a:pt x="17386" y="16383"/>
                </a:lnTo>
                <a:lnTo>
                  <a:pt x="17360" y="16256"/>
                </a:lnTo>
                <a:lnTo>
                  <a:pt x="17335" y="16129"/>
                </a:lnTo>
                <a:lnTo>
                  <a:pt x="17208" y="15506"/>
                </a:lnTo>
                <a:lnTo>
                  <a:pt x="16586" y="15875"/>
                </a:lnTo>
                <a:lnTo>
                  <a:pt x="16840" y="15621"/>
                </a:lnTo>
                <a:lnTo>
                  <a:pt x="16535" y="15875"/>
                </a:lnTo>
                <a:lnTo>
                  <a:pt x="16395" y="16002"/>
                </a:lnTo>
                <a:lnTo>
                  <a:pt x="16205" y="16002"/>
                </a:lnTo>
                <a:lnTo>
                  <a:pt x="16332" y="16129"/>
                </a:lnTo>
                <a:lnTo>
                  <a:pt x="15951" y="15836"/>
                </a:lnTo>
                <a:lnTo>
                  <a:pt x="16027" y="16129"/>
                </a:lnTo>
                <a:lnTo>
                  <a:pt x="15214" y="15621"/>
                </a:lnTo>
                <a:lnTo>
                  <a:pt x="14909" y="15494"/>
                </a:lnTo>
                <a:lnTo>
                  <a:pt x="14617" y="15367"/>
                </a:lnTo>
                <a:lnTo>
                  <a:pt x="14236" y="15494"/>
                </a:lnTo>
                <a:lnTo>
                  <a:pt x="13843" y="14541"/>
                </a:lnTo>
                <a:lnTo>
                  <a:pt x="13157" y="15735"/>
                </a:lnTo>
                <a:lnTo>
                  <a:pt x="13157" y="16637"/>
                </a:lnTo>
                <a:lnTo>
                  <a:pt x="13055" y="16903"/>
                </a:lnTo>
                <a:lnTo>
                  <a:pt x="12928" y="17145"/>
                </a:lnTo>
                <a:lnTo>
                  <a:pt x="12750" y="17399"/>
                </a:lnTo>
                <a:lnTo>
                  <a:pt x="12839" y="17145"/>
                </a:lnTo>
                <a:lnTo>
                  <a:pt x="12966" y="16903"/>
                </a:lnTo>
                <a:lnTo>
                  <a:pt x="13157" y="16637"/>
                </a:lnTo>
                <a:lnTo>
                  <a:pt x="13157" y="15735"/>
                </a:lnTo>
                <a:lnTo>
                  <a:pt x="13296" y="15240"/>
                </a:lnTo>
                <a:lnTo>
                  <a:pt x="13385" y="14986"/>
                </a:lnTo>
                <a:lnTo>
                  <a:pt x="13449" y="14859"/>
                </a:lnTo>
                <a:lnTo>
                  <a:pt x="14325" y="13335"/>
                </a:lnTo>
                <a:lnTo>
                  <a:pt x="14325" y="13208"/>
                </a:lnTo>
                <a:lnTo>
                  <a:pt x="13677" y="12738"/>
                </a:lnTo>
                <a:lnTo>
                  <a:pt x="13550" y="12954"/>
                </a:lnTo>
                <a:lnTo>
                  <a:pt x="13246" y="13335"/>
                </a:lnTo>
                <a:lnTo>
                  <a:pt x="13284" y="13208"/>
                </a:lnTo>
                <a:lnTo>
                  <a:pt x="13462" y="12687"/>
                </a:lnTo>
                <a:lnTo>
                  <a:pt x="13703" y="12319"/>
                </a:lnTo>
                <a:lnTo>
                  <a:pt x="13576" y="12255"/>
                </a:lnTo>
                <a:lnTo>
                  <a:pt x="13449" y="12687"/>
                </a:lnTo>
                <a:lnTo>
                  <a:pt x="13093" y="13208"/>
                </a:lnTo>
                <a:lnTo>
                  <a:pt x="13322" y="12509"/>
                </a:lnTo>
                <a:lnTo>
                  <a:pt x="13500" y="12242"/>
                </a:lnTo>
                <a:lnTo>
                  <a:pt x="13360" y="12204"/>
                </a:lnTo>
                <a:lnTo>
                  <a:pt x="13246" y="12509"/>
                </a:lnTo>
                <a:lnTo>
                  <a:pt x="13004" y="12954"/>
                </a:lnTo>
                <a:lnTo>
                  <a:pt x="12661" y="14020"/>
                </a:lnTo>
                <a:lnTo>
                  <a:pt x="12166" y="14859"/>
                </a:lnTo>
                <a:lnTo>
                  <a:pt x="12192" y="14732"/>
                </a:lnTo>
                <a:lnTo>
                  <a:pt x="12306" y="14376"/>
                </a:lnTo>
                <a:lnTo>
                  <a:pt x="12750" y="13462"/>
                </a:lnTo>
                <a:lnTo>
                  <a:pt x="12865" y="13208"/>
                </a:lnTo>
                <a:lnTo>
                  <a:pt x="12890" y="13081"/>
                </a:lnTo>
                <a:lnTo>
                  <a:pt x="12928" y="12954"/>
                </a:lnTo>
                <a:lnTo>
                  <a:pt x="13068" y="12573"/>
                </a:lnTo>
                <a:lnTo>
                  <a:pt x="12801" y="12954"/>
                </a:lnTo>
                <a:lnTo>
                  <a:pt x="12928" y="12446"/>
                </a:lnTo>
                <a:lnTo>
                  <a:pt x="13208" y="12065"/>
                </a:lnTo>
                <a:lnTo>
                  <a:pt x="13157" y="12192"/>
                </a:lnTo>
                <a:lnTo>
                  <a:pt x="13068" y="12573"/>
                </a:lnTo>
                <a:lnTo>
                  <a:pt x="13284" y="12242"/>
                </a:lnTo>
                <a:lnTo>
                  <a:pt x="13309" y="12065"/>
                </a:lnTo>
                <a:lnTo>
                  <a:pt x="13322" y="11811"/>
                </a:lnTo>
                <a:lnTo>
                  <a:pt x="13195" y="11557"/>
                </a:lnTo>
                <a:lnTo>
                  <a:pt x="13030" y="11226"/>
                </a:lnTo>
                <a:lnTo>
                  <a:pt x="12941" y="11557"/>
                </a:lnTo>
                <a:lnTo>
                  <a:pt x="12954" y="11049"/>
                </a:lnTo>
                <a:lnTo>
                  <a:pt x="12522" y="11823"/>
                </a:lnTo>
                <a:lnTo>
                  <a:pt x="12522" y="13462"/>
                </a:lnTo>
                <a:lnTo>
                  <a:pt x="12306" y="14224"/>
                </a:lnTo>
                <a:lnTo>
                  <a:pt x="12115" y="14465"/>
                </a:lnTo>
                <a:lnTo>
                  <a:pt x="12115" y="15240"/>
                </a:lnTo>
                <a:lnTo>
                  <a:pt x="11925" y="15875"/>
                </a:lnTo>
                <a:lnTo>
                  <a:pt x="12065" y="15367"/>
                </a:lnTo>
                <a:lnTo>
                  <a:pt x="12115" y="15240"/>
                </a:lnTo>
                <a:lnTo>
                  <a:pt x="12115" y="14465"/>
                </a:lnTo>
                <a:lnTo>
                  <a:pt x="11887" y="14732"/>
                </a:lnTo>
                <a:lnTo>
                  <a:pt x="12103" y="14097"/>
                </a:lnTo>
                <a:lnTo>
                  <a:pt x="12522" y="13462"/>
                </a:lnTo>
                <a:lnTo>
                  <a:pt x="12522" y="11823"/>
                </a:lnTo>
                <a:lnTo>
                  <a:pt x="11887" y="12954"/>
                </a:lnTo>
                <a:lnTo>
                  <a:pt x="12026" y="12446"/>
                </a:lnTo>
                <a:lnTo>
                  <a:pt x="12065" y="12268"/>
                </a:lnTo>
                <a:lnTo>
                  <a:pt x="12331" y="11811"/>
                </a:lnTo>
                <a:lnTo>
                  <a:pt x="12407" y="11684"/>
                </a:lnTo>
                <a:lnTo>
                  <a:pt x="12471" y="11557"/>
                </a:lnTo>
                <a:lnTo>
                  <a:pt x="12763" y="11049"/>
                </a:lnTo>
                <a:lnTo>
                  <a:pt x="12763" y="10922"/>
                </a:lnTo>
                <a:lnTo>
                  <a:pt x="12268" y="10541"/>
                </a:lnTo>
                <a:lnTo>
                  <a:pt x="12636" y="10287"/>
                </a:lnTo>
                <a:lnTo>
                  <a:pt x="12827" y="10160"/>
                </a:lnTo>
                <a:lnTo>
                  <a:pt x="13322" y="9779"/>
                </a:lnTo>
                <a:lnTo>
                  <a:pt x="13144" y="10363"/>
                </a:lnTo>
                <a:lnTo>
                  <a:pt x="13474" y="9779"/>
                </a:lnTo>
                <a:lnTo>
                  <a:pt x="13246" y="10541"/>
                </a:lnTo>
                <a:lnTo>
                  <a:pt x="12954" y="11049"/>
                </a:lnTo>
                <a:lnTo>
                  <a:pt x="13093" y="11049"/>
                </a:lnTo>
                <a:lnTo>
                  <a:pt x="13423" y="11049"/>
                </a:lnTo>
                <a:lnTo>
                  <a:pt x="13550" y="10947"/>
                </a:lnTo>
                <a:lnTo>
                  <a:pt x="13322" y="11811"/>
                </a:lnTo>
                <a:lnTo>
                  <a:pt x="13652" y="10922"/>
                </a:lnTo>
                <a:lnTo>
                  <a:pt x="13804" y="10414"/>
                </a:lnTo>
                <a:lnTo>
                  <a:pt x="13779" y="11303"/>
                </a:lnTo>
                <a:lnTo>
                  <a:pt x="14109" y="12065"/>
                </a:lnTo>
                <a:lnTo>
                  <a:pt x="14960" y="12319"/>
                </a:lnTo>
                <a:lnTo>
                  <a:pt x="15887" y="10795"/>
                </a:lnTo>
                <a:lnTo>
                  <a:pt x="16027" y="12407"/>
                </a:lnTo>
                <a:lnTo>
                  <a:pt x="16827" y="11303"/>
                </a:lnTo>
                <a:lnTo>
                  <a:pt x="16484" y="12407"/>
                </a:lnTo>
                <a:lnTo>
                  <a:pt x="16903" y="12319"/>
                </a:lnTo>
                <a:lnTo>
                  <a:pt x="17221" y="12319"/>
                </a:lnTo>
                <a:lnTo>
                  <a:pt x="19050" y="11557"/>
                </a:lnTo>
                <a:lnTo>
                  <a:pt x="20459" y="12687"/>
                </a:lnTo>
                <a:lnTo>
                  <a:pt x="22225" y="13081"/>
                </a:lnTo>
                <a:lnTo>
                  <a:pt x="22885" y="13843"/>
                </a:lnTo>
                <a:lnTo>
                  <a:pt x="24244" y="13970"/>
                </a:lnTo>
                <a:lnTo>
                  <a:pt x="24511" y="14224"/>
                </a:lnTo>
                <a:lnTo>
                  <a:pt x="25069" y="13335"/>
                </a:lnTo>
                <a:lnTo>
                  <a:pt x="25158" y="13208"/>
                </a:lnTo>
                <a:lnTo>
                  <a:pt x="25323" y="12954"/>
                </a:lnTo>
                <a:lnTo>
                  <a:pt x="25095" y="12865"/>
                </a:lnTo>
                <a:lnTo>
                  <a:pt x="24993" y="13208"/>
                </a:lnTo>
                <a:lnTo>
                  <a:pt x="24803" y="12954"/>
                </a:lnTo>
                <a:lnTo>
                  <a:pt x="24447" y="12446"/>
                </a:lnTo>
                <a:lnTo>
                  <a:pt x="25095" y="12446"/>
                </a:lnTo>
                <a:lnTo>
                  <a:pt x="25298" y="12192"/>
                </a:lnTo>
                <a:lnTo>
                  <a:pt x="25158" y="12687"/>
                </a:lnTo>
                <a:lnTo>
                  <a:pt x="25793" y="12192"/>
                </a:lnTo>
                <a:lnTo>
                  <a:pt x="25869" y="12484"/>
                </a:lnTo>
                <a:lnTo>
                  <a:pt x="25996" y="12738"/>
                </a:lnTo>
                <a:lnTo>
                  <a:pt x="26162" y="12839"/>
                </a:lnTo>
                <a:lnTo>
                  <a:pt x="26276" y="13335"/>
                </a:lnTo>
                <a:lnTo>
                  <a:pt x="26174" y="14097"/>
                </a:lnTo>
                <a:lnTo>
                  <a:pt x="26377" y="14224"/>
                </a:lnTo>
                <a:lnTo>
                  <a:pt x="26784" y="13208"/>
                </a:lnTo>
                <a:lnTo>
                  <a:pt x="27025" y="12954"/>
                </a:lnTo>
                <a:lnTo>
                  <a:pt x="26835" y="13589"/>
                </a:lnTo>
                <a:lnTo>
                  <a:pt x="27127" y="12954"/>
                </a:lnTo>
                <a:lnTo>
                  <a:pt x="27178" y="12827"/>
                </a:lnTo>
                <a:lnTo>
                  <a:pt x="27673" y="12407"/>
                </a:lnTo>
                <a:lnTo>
                  <a:pt x="27787" y="12192"/>
                </a:lnTo>
                <a:lnTo>
                  <a:pt x="27813" y="11557"/>
                </a:lnTo>
                <a:lnTo>
                  <a:pt x="27279" y="11811"/>
                </a:lnTo>
                <a:lnTo>
                  <a:pt x="24574" y="11912"/>
                </a:lnTo>
                <a:lnTo>
                  <a:pt x="24269" y="12954"/>
                </a:lnTo>
                <a:lnTo>
                  <a:pt x="23660" y="12484"/>
                </a:lnTo>
                <a:lnTo>
                  <a:pt x="23609" y="12687"/>
                </a:lnTo>
                <a:lnTo>
                  <a:pt x="23495" y="12954"/>
                </a:lnTo>
                <a:lnTo>
                  <a:pt x="23228" y="13335"/>
                </a:lnTo>
                <a:lnTo>
                  <a:pt x="23418" y="12700"/>
                </a:lnTo>
                <a:lnTo>
                  <a:pt x="23761" y="12192"/>
                </a:lnTo>
                <a:lnTo>
                  <a:pt x="23685" y="12369"/>
                </a:lnTo>
                <a:lnTo>
                  <a:pt x="23964" y="12192"/>
                </a:lnTo>
                <a:lnTo>
                  <a:pt x="24155" y="12065"/>
                </a:lnTo>
                <a:lnTo>
                  <a:pt x="24320" y="11912"/>
                </a:lnTo>
                <a:lnTo>
                  <a:pt x="23926" y="11938"/>
                </a:lnTo>
                <a:lnTo>
                  <a:pt x="23482" y="11430"/>
                </a:lnTo>
                <a:lnTo>
                  <a:pt x="23368" y="11303"/>
                </a:lnTo>
                <a:lnTo>
                  <a:pt x="22923" y="10795"/>
                </a:lnTo>
                <a:lnTo>
                  <a:pt x="22745" y="10604"/>
                </a:lnTo>
                <a:lnTo>
                  <a:pt x="22745" y="11938"/>
                </a:lnTo>
                <a:lnTo>
                  <a:pt x="22682" y="12065"/>
                </a:lnTo>
                <a:lnTo>
                  <a:pt x="22479" y="12700"/>
                </a:lnTo>
                <a:lnTo>
                  <a:pt x="22339" y="12573"/>
                </a:lnTo>
                <a:lnTo>
                  <a:pt x="21958" y="12192"/>
                </a:lnTo>
                <a:lnTo>
                  <a:pt x="22542" y="12065"/>
                </a:lnTo>
                <a:lnTo>
                  <a:pt x="22745" y="11938"/>
                </a:lnTo>
                <a:lnTo>
                  <a:pt x="22745" y="10604"/>
                </a:lnTo>
                <a:lnTo>
                  <a:pt x="22580" y="10414"/>
                </a:lnTo>
                <a:lnTo>
                  <a:pt x="22364" y="10160"/>
                </a:lnTo>
                <a:lnTo>
                  <a:pt x="21907" y="9639"/>
                </a:lnTo>
                <a:lnTo>
                  <a:pt x="21907" y="11430"/>
                </a:lnTo>
                <a:lnTo>
                  <a:pt x="21729" y="12065"/>
                </a:lnTo>
                <a:lnTo>
                  <a:pt x="21374" y="12573"/>
                </a:lnTo>
                <a:lnTo>
                  <a:pt x="21577" y="11912"/>
                </a:lnTo>
                <a:lnTo>
                  <a:pt x="21818" y="11557"/>
                </a:lnTo>
                <a:lnTo>
                  <a:pt x="21907" y="11430"/>
                </a:lnTo>
                <a:lnTo>
                  <a:pt x="21907" y="9639"/>
                </a:lnTo>
                <a:lnTo>
                  <a:pt x="21475" y="9144"/>
                </a:lnTo>
                <a:lnTo>
                  <a:pt x="15443" y="10160"/>
                </a:lnTo>
                <a:lnTo>
                  <a:pt x="15316" y="9779"/>
                </a:lnTo>
                <a:lnTo>
                  <a:pt x="14846" y="8255"/>
                </a:lnTo>
                <a:lnTo>
                  <a:pt x="14427" y="6858"/>
                </a:lnTo>
                <a:lnTo>
                  <a:pt x="13017" y="6350"/>
                </a:lnTo>
                <a:lnTo>
                  <a:pt x="13017" y="8255"/>
                </a:lnTo>
                <a:lnTo>
                  <a:pt x="12661" y="9398"/>
                </a:lnTo>
                <a:lnTo>
                  <a:pt x="12128" y="10287"/>
                </a:lnTo>
                <a:lnTo>
                  <a:pt x="12230" y="9906"/>
                </a:lnTo>
                <a:lnTo>
                  <a:pt x="12712" y="8890"/>
                </a:lnTo>
                <a:lnTo>
                  <a:pt x="13017" y="8255"/>
                </a:lnTo>
                <a:lnTo>
                  <a:pt x="13017" y="6350"/>
                </a:lnTo>
                <a:lnTo>
                  <a:pt x="12115" y="6007"/>
                </a:lnTo>
                <a:lnTo>
                  <a:pt x="12115" y="8890"/>
                </a:lnTo>
                <a:lnTo>
                  <a:pt x="11976" y="9258"/>
                </a:lnTo>
                <a:lnTo>
                  <a:pt x="11811" y="9906"/>
                </a:lnTo>
                <a:lnTo>
                  <a:pt x="11049" y="9398"/>
                </a:lnTo>
                <a:lnTo>
                  <a:pt x="11633" y="9017"/>
                </a:lnTo>
                <a:lnTo>
                  <a:pt x="12115" y="8890"/>
                </a:lnTo>
                <a:lnTo>
                  <a:pt x="12115" y="6007"/>
                </a:lnTo>
                <a:lnTo>
                  <a:pt x="11671" y="5842"/>
                </a:lnTo>
                <a:lnTo>
                  <a:pt x="11112" y="5461"/>
                </a:lnTo>
                <a:lnTo>
                  <a:pt x="10744" y="4521"/>
                </a:lnTo>
                <a:lnTo>
                  <a:pt x="10744" y="14097"/>
                </a:lnTo>
                <a:lnTo>
                  <a:pt x="10528" y="14732"/>
                </a:lnTo>
                <a:lnTo>
                  <a:pt x="10109" y="15367"/>
                </a:lnTo>
                <a:lnTo>
                  <a:pt x="10274" y="14859"/>
                </a:lnTo>
                <a:lnTo>
                  <a:pt x="10744" y="14097"/>
                </a:lnTo>
                <a:lnTo>
                  <a:pt x="10744" y="4521"/>
                </a:lnTo>
                <a:lnTo>
                  <a:pt x="10617" y="4191"/>
                </a:lnTo>
                <a:lnTo>
                  <a:pt x="11493" y="4445"/>
                </a:lnTo>
                <a:lnTo>
                  <a:pt x="15036" y="4191"/>
                </a:lnTo>
                <a:lnTo>
                  <a:pt x="14744" y="3810"/>
                </a:lnTo>
                <a:lnTo>
                  <a:pt x="13957" y="2794"/>
                </a:lnTo>
                <a:lnTo>
                  <a:pt x="11912" y="3810"/>
                </a:lnTo>
                <a:lnTo>
                  <a:pt x="10769" y="1397"/>
                </a:lnTo>
                <a:lnTo>
                  <a:pt x="10972" y="0"/>
                </a:lnTo>
                <a:lnTo>
                  <a:pt x="10439" y="673"/>
                </a:lnTo>
                <a:lnTo>
                  <a:pt x="10439" y="11684"/>
                </a:lnTo>
                <a:lnTo>
                  <a:pt x="10299" y="12065"/>
                </a:lnTo>
                <a:lnTo>
                  <a:pt x="10033" y="12446"/>
                </a:lnTo>
                <a:lnTo>
                  <a:pt x="10160" y="12065"/>
                </a:lnTo>
                <a:lnTo>
                  <a:pt x="10439" y="11684"/>
                </a:lnTo>
                <a:lnTo>
                  <a:pt x="10439" y="673"/>
                </a:lnTo>
                <a:lnTo>
                  <a:pt x="10261" y="1016"/>
                </a:lnTo>
                <a:lnTo>
                  <a:pt x="10261" y="11557"/>
                </a:lnTo>
                <a:lnTo>
                  <a:pt x="10058" y="12065"/>
                </a:lnTo>
                <a:lnTo>
                  <a:pt x="9855" y="12446"/>
                </a:lnTo>
                <a:lnTo>
                  <a:pt x="9956" y="12065"/>
                </a:lnTo>
                <a:lnTo>
                  <a:pt x="10083" y="11811"/>
                </a:lnTo>
                <a:lnTo>
                  <a:pt x="10261" y="11557"/>
                </a:lnTo>
                <a:lnTo>
                  <a:pt x="10261" y="1016"/>
                </a:lnTo>
                <a:lnTo>
                  <a:pt x="6883" y="9105"/>
                </a:lnTo>
                <a:lnTo>
                  <a:pt x="6883" y="18173"/>
                </a:lnTo>
                <a:lnTo>
                  <a:pt x="6642" y="18796"/>
                </a:lnTo>
                <a:lnTo>
                  <a:pt x="6273" y="19558"/>
                </a:lnTo>
                <a:lnTo>
                  <a:pt x="6565" y="18745"/>
                </a:lnTo>
                <a:lnTo>
                  <a:pt x="5816" y="19685"/>
                </a:lnTo>
                <a:lnTo>
                  <a:pt x="6591" y="17526"/>
                </a:lnTo>
                <a:lnTo>
                  <a:pt x="6858" y="17780"/>
                </a:lnTo>
                <a:lnTo>
                  <a:pt x="6883" y="18173"/>
                </a:lnTo>
                <a:lnTo>
                  <a:pt x="6883" y="9105"/>
                </a:lnTo>
                <a:lnTo>
                  <a:pt x="2806" y="18859"/>
                </a:lnTo>
                <a:lnTo>
                  <a:pt x="1625" y="22606"/>
                </a:lnTo>
                <a:lnTo>
                  <a:pt x="4203" y="20066"/>
                </a:lnTo>
                <a:lnTo>
                  <a:pt x="5118" y="19812"/>
                </a:lnTo>
                <a:lnTo>
                  <a:pt x="6756" y="19812"/>
                </a:lnTo>
                <a:lnTo>
                  <a:pt x="6781" y="19685"/>
                </a:lnTo>
                <a:lnTo>
                  <a:pt x="6819" y="19558"/>
                </a:lnTo>
                <a:lnTo>
                  <a:pt x="6858" y="19177"/>
                </a:lnTo>
                <a:lnTo>
                  <a:pt x="7289" y="18669"/>
                </a:lnTo>
                <a:lnTo>
                  <a:pt x="7137" y="19177"/>
                </a:lnTo>
                <a:lnTo>
                  <a:pt x="6972" y="19494"/>
                </a:lnTo>
                <a:lnTo>
                  <a:pt x="6756" y="19812"/>
                </a:lnTo>
                <a:lnTo>
                  <a:pt x="7073" y="19812"/>
                </a:lnTo>
                <a:lnTo>
                  <a:pt x="7302" y="19050"/>
                </a:lnTo>
                <a:lnTo>
                  <a:pt x="7848" y="19177"/>
                </a:lnTo>
                <a:lnTo>
                  <a:pt x="8255" y="19431"/>
                </a:lnTo>
                <a:lnTo>
                  <a:pt x="8610" y="19050"/>
                </a:lnTo>
                <a:lnTo>
                  <a:pt x="8864" y="18796"/>
                </a:lnTo>
                <a:lnTo>
                  <a:pt x="8978" y="19431"/>
                </a:lnTo>
                <a:lnTo>
                  <a:pt x="8864" y="20332"/>
                </a:lnTo>
                <a:lnTo>
                  <a:pt x="9232" y="20320"/>
                </a:lnTo>
                <a:lnTo>
                  <a:pt x="9740" y="20828"/>
                </a:lnTo>
                <a:lnTo>
                  <a:pt x="10083" y="20955"/>
                </a:lnTo>
                <a:lnTo>
                  <a:pt x="10706" y="20955"/>
                </a:lnTo>
                <a:lnTo>
                  <a:pt x="11112" y="20320"/>
                </a:lnTo>
                <a:lnTo>
                  <a:pt x="11607" y="19558"/>
                </a:lnTo>
                <a:lnTo>
                  <a:pt x="11112" y="21209"/>
                </a:lnTo>
                <a:lnTo>
                  <a:pt x="11455" y="20955"/>
                </a:lnTo>
                <a:lnTo>
                  <a:pt x="12141" y="20955"/>
                </a:lnTo>
                <a:lnTo>
                  <a:pt x="14820" y="21971"/>
                </a:lnTo>
                <a:lnTo>
                  <a:pt x="17335" y="21818"/>
                </a:lnTo>
                <a:lnTo>
                  <a:pt x="19977" y="21717"/>
                </a:lnTo>
                <a:lnTo>
                  <a:pt x="20015" y="23749"/>
                </a:lnTo>
                <a:lnTo>
                  <a:pt x="21132" y="22987"/>
                </a:lnTo>
                <a:lnTo>
                  <a:pt x="21590" y="22098"/>
                </a:lnTo>
                <a:lnTo>
                  <a:pt x="22313" y="21971"/>
                </a:lnTo>
                <a:lnTo>
                  <a:pt x="22783" y="22225"/>
                </a:lnTo>
                <a:lnTo>
                  <a:pt x="23799" y="23342"/>
                </a:lnTo>
                <a:lnTo>
                  <a:pt x="23990" y="22733"/>
                </a:lnTo>
                <a:lnTo>
                  <a:pt x="24638" y="21844"/>
                </a:lnTo>
                <a:lnTo>
                  <a:pt x="24930" y="21463"/>
                </a:lnTo>
                <a:lnTo>
                  <a:pt x="26263" y="19685"/>
                </a:lnTo>
                <a:lnTo>
                  <a:pt x="25615" y="21717"/>
                </a:lnTo>
                <a:lnTo>
                  <a:pt x="25844" y="20955"/>
                </a:lnTo>
                <a:lnTo>
                  <a:pt x="23964" y="23241"/>
                </a:lnTo>
                <a:lnTo>
                  <a:pt x="23939" y="23495"/>
                </a:lnTo>
                <a:lnTo>
                  <a:pt x="25717" y="23241"/>
                </a:lnTo>
                <a:lnTo>
                  <a:pt x="27393" y="23622"/>
                </a:lnTo>
                <a:lnTo>
                  <a:pt x="27266" y="25146"/>
                </a:lnTo>
                <a:lnTo>
                  <a:pt x="27990" y="24168"/>
                </a:lnTo>
                <a:lnTo>
                  <a:pt x="28067" y="23495"/>
                </a:lnTo>
                <a:lnTo>
                  <a:pt x="28041" y="23241"/>
                </a:lnTo>
                <a:lnTo>
                  <a:pt x="28575" y="22860"/>
                </a:lnTo>
                <a:lnTo>
                  <a:pt x="28752" y="22733"/>
                </a:lnTo>
                <a:lnTo>
                  <a:pt x="28206" y="23495"/>
                </a:lnTo>
                <a:lnTo>
                  <a:pt x="27990" y="24168"/>
                </a:lnTo>
                <a:lnTo>
                  <a:pt x="27647" y="25273"/>
                </a:lnTo>
                <a:lnTo>
                  <a:pt x="28867" y="22733"/>
                </a:lnTo>
                <a:lnTo>
                  <a:pt x="28994" y="22479"/>
                </a:lnTo>
                <a:lnTo>
                  <a:pt x="29146" y="22352"/>
                </a:lnTo>
                <a:lnTo>
                  <a:pt x="29603" y="21971"/>
                </a:lnTo>
                <a:lnTo>
                  <a:pt x="29616" y="22352"/>
                </a:lnTo>
                <a:lnTo>
                  <a:pt x="29629" y="22948"/>
                </a:lnTo>
                <a:lnTo>
                  <a:pt x="29718" y="22352"/>
                </a:lnTo>
                <a:lnTo>
                  <a:pt x="30060" y="21971"/>
                </a:lnTo>
                <a:lnTo>
                  <a:pt x="30099" y="21577"/>
                </a:lnTo>
                <a:close/>
              </a:path>
              <a:path w="78104" h="36829">
                <a:moveTo>
                  <a:pt x="30861" y="21844"/>
                </a:moveTo>
                <a:lnTo>
                  <a:pt x="29667" y="23749"/>
                </a:lnTo>
                <a:lnTo>
                  <a:pt x="30467" y="23495"/>
                </a:lnTo>
                <a:lnTo>
                  <a:pt x="30810" y="22225"/>
                </a:lnTo>
                <a:lnTo>
                  <a:pt x="30861" y="21844"/>
                </a:lnTo>
                <a:close/>
              </a:path>
              <a:path w="78104" h="36829">
                <a:moveTo>
                  <a:pt x="31013" y="19939"/>
                </a:moveTo>
                <a:lnTo>
                  <a:pt x="30441" y="20320"/>
                </a:lnTo>
                <a:lnTo>
                  <a:pt x="30556" y="19659"/>
                </a:lnTo>
                <a:lnTo>
                  <a:pt x="30683" y="19177"/>
                </a:lnTo>
                <a:lnTo>
                  <a:pt x="30187" y="20193"/>
                </a:lnTo>
                <a:lnTo>
                  <a:pt x="29743" y="20574"/>
                </a:lnTo>
                <a:lnTo>
                  <a:pt x="29692" y="20066"/>
                </a:lnTo>
                <a:lnTo>
                  <a:pt x="29654" y="19431"/>
                </a:lnTo>
                <a:lnTo>
                  <a:pt x="28219" y="18669"/>
                </a:lnTo>
                <a:lnTo>
                  <a:pt x="26593" y="18986"/>
                </a:lnTo>
                <a:lnTo>
                  <a:pt x="27279" y="19494"/>
                </a:lnTo>
                <a:lnTo>
                  <a:pt x="27914" y="19558"/>
                </a:lnTo>
                <a:lnTo>
                  <a:pt x="27876" y="19939"/>
                </a:lnTo>
                <a:lnTo>
                  <a:pt x="28587" y="20256"/>
                </a:lnTo>
                <a:lnTo>
                  <a:pt x="28790" y="20066"/>
                </a:lnTo>
                <a:lnTo>
                  <a:pt x="28752" y="20332"/>
                </a:lnTo>
                <a:lnTo>
                  <a:pt x="29565" y="20701"/>
                </a:lnTo>
                <a:lnTo>
                  <a:pt x="29679" y="21158"/>
                </a:lnTo>
                <a:lnTo>
                  <a:pt x="29908" y="20828"/>
                </a:lnTo>
                <a:lnTo>
                  <a:pt x="30099" y="21577"/>
                </a:lnTo>
                <a:lnTo>
                  <a:pt x="30518" y="20828"/>
                </a:lnTo>
                <a:lnTo>
                  <a:pt x="30657" y="20574"/>
                </a:lnTo>
                <a:lnTo>
                  <a:pt x="30797" y="20320"/>
                </a:lnTo>
                <a:lnTo>
                  <a:pt x="31013" y="19939"/>
                </a:lnTo>
                <a:close/>
              </a:path>
              <a:path w="78104" h="36829">
                <a:moveTo>
                  <a:pt x="32181" y="29845"/>
                </a:moveTo>
                <a:lnTo>
                  <a:pt x="31978" y="29997"/>
                </a:lnTo>
                <a:lnTo>
                  <a:pt x="31496" y="30010"/>
                </a:lnTo>
                <a:lnTo>
                  <a:pt x="31737" y="29260"/>
                </a:lnTo>
                <a:lnTo>
                  <a:pt x="31864" y="28854"/>
                </a:lnTo>
                <a:lnTo>
                  <a:pt x="31242" y="29044"/>
                </a:lnTo>
                <a:lnTo>
                  <a:pt x="30568" y="29311"/>
                </a:lnTo>
                <a:lnTo>
                  <a:pt x="31419" y="30264"/>
                </a:lnTo>
                <a:lnTo>
                  <a:pt x="31877" y="30822"/>
                </a:lnTo>
                <a:lnTo>
                  <a:pt x="32118" y="30060"/>
                </a:lnTo>
                <a:lnTo>
                  <a:pt x="32181" y="29845"/>
                </a:lnTo>
                <a:close/>
              </a:path>
              <a:path w="78104" h="36829">
                <a:moveTo>
                  <a:pt x="69291" y="32905"/>
                </a:moveTo>
                <a:lnTo>
                  <a:pt x="69164" y="33020"/>
                </a:lnTo>
                <a:lnTo>
                  <a:pt x="68948" y="33108"/>
                </a:lnTo>
                <a:lnTo>
                  <a:pt x="69011" y="32956"/>
                </a:lnTo>
                <a:lnTo>
                  <a:pt x="69202" y="32397"/>
                </a:lnTo>
                <a:lnTo>
                  <a:pt x="68681" y="32791"/>
                </a:lnTo>
                <a:lnTo>
                  <a:pt x="68440" y="32918"/>
                </a:lnTo>
                <a:lnTo>
                  <a:pt x="68503" y="32753"/>
                </a:lnTo>
                <a:lnTo>
                  <a:pt x="68694" y="32194"/>
                </a:lnTo>
                <a:lnTo>
                  <a:pt x="68173" y="32588"/>
                </a:lnTo>
                <a:lnTo>
                  <a:pt x="67894" y="32727"/>
                </a:lnTo>
                <a:lnTo>
                  <a:pt x="67970" y="32537"/>
                </a:lnTo>
                <a:lnTo>
                  <a:pt x="68072" y="32245"/>
                </a:lnTo>
                <a:lnTo>
                  <a:pt x="67779" y="32778"/>
                </a:lnTo>
                <a:lnTo>
                  <a:pt x="67640" y="32854"/>
                </a:lnTo>
                <a:lnTo>
                  <a:pt x="67703" y="32981"/>
                </a:lnTo>
                <a:lnTo>
                  <a:pt x="67576" y="33362"/>
                </a:lnTo>
                <a:lnTo>
                  <a:pt x="67741" y="33045"/>
                </a:lnTo>
                <a:lnTo>
                  <a:pt x="68160" y="33743"/>
                </a:lnTo>
                <a:lnTo>
                  <a:pt x="68300" y="33337"/>
                </a:lnTo>
                <a:lnTo>
                  <a:pt x="68668" y="33947"/>
                </a:lnTo>
                <a:lnTo>
                  <a:pt x="68884" y="33312"/>
                </a:lnTo>
                <a:lnTo>
                  <a:pt x="68986" y="33782"/>
                </a:lnTo>
                <a:lnTo>
                  <a:pt x="69240" y="33045"/>
                </a:lnTo>
                <a:lnTo>
                  <a:pt x="69291" y="32905"/>
                </a:lnTo>
                <a:close/>
              </a:path>
              <a:path w="78104" h="36829">
                <a:moveTo>
                  <a:pt x="69659" y="32219"/>
                </a:moveTo>
                <a:lnTo>
                  <a:pt x="69367" y="32753"/>
                </a:lnTo>
                <a:lnTo>
                  <a:pt x="69164" y="33337"/>
                </a:lnTo>
                <a:lnTo>
                  <a:pt x="69456" y="32804"/>
                </a:lnTo>
                <a:lnTo>
                  <a:pt x="69557" y="32512"/>
                </a:lnTo>
                <a:lnTo>
                  <a:pt x="69659" y="32219"/>
                </a:lnTo>
                <a:close/>
              </a:path>
              <a:path w="78104" h="36829">
                <a:moveTo>
                  <a:pt x="71183" y="30619"/>
                </a:moveTo>
                <a:lnTo>
                  <a:pt x="70967" y="30988"/>
                </a:lnTo>
                <a:lnTo>
                  <a:pt x="70827" y="31076"/>
                </a:lnTo>
                <a:lnTo>
                  <a:pt x="70446" y="31178"/>
                </a:lnTo>
                <a:lnTo>
                  <a:pt x="70586" y="31661"/>
                </a:lnTo>
                <a:lnTo>
                  <a:pt x="69075" y="34328"/>
                </a:lnTo>
                <a:lnTo>
                  <a:pt x="68859" y="34937"/>
                </a:lnTo>
                <a:lnTo>
                  <a:pt x="70713" y="31953"/>
                </a:lnTo>
                <a:lnTo>
                  <a:pt x="71183" y="30619"/>
                </a:lnTo>
                <a:close/>
              </a:path>
              <a:path w="78104" h="36829">
                <a:moveTo>
                  <a:pt x="72301" y="32524"/>
                </a:moveTo>
                <a:lnTo>
                  <a:pt x="71958" y="33134"/>
                </a:lnTo>
                <a:lnTo>
                  <a:pt x="71856" y="33426"/>
                </a:lnTo>
                <a:lnTo>
                  <a:pt x="71729" y="33807"/>
                </a:lnTo>
                <a:lnTo>
                  <a:pt x="72072" y="33197"/>
                </a:lnTo>
                <a:lnTo>
                  <a:pt x="72174" y="32905"/>
                </a:lnTo>
                <a:lnTo>
                  <a:pt x="72301" y="32524"/>
                </a:lnTo>
                <a:close/>
              </a:path>
              <a:path w="78104" h="36829">
                <a:moveTo>
                  <a:pt x="72859" y="32994"/>
                </a:moveTo>
                <a:lnTo>
                  <a:pt x="72631" y="33426"/>
                </a:lnTo>
                <a:lnTo>
                  <a:pt x="72542" y="33705"/>
                </a:lnTo>
                <a:lnTo>
                  <a:pt x="72478" y="33858"/>
                </a:lnTo>
                <a:lnTo>
                  <a:pt x="72720" y="33426"/>
                </a:lnTo>
                <a:lnTo>
                  <a:pt x="72809" y="33159"/>
                </a:lnTo>
                <a:lnTo>
                  <a:pt x="72859" y="32994"/>
                </a:lnTo>
                <a:close/>
              </a:path>
              <a:path w="78104" h="36829">
                <a:moveTo>
                  <a:pt x="72859" y="32740"/>
                </a:moveTo>
                <a:lnTo>
                  <a:pt x="72517" y="33350"/>
                </a:lnTo>
                <a:lnTo>
                  <a:pt x="72415" y="33642"/>
                </a:lnTo>
                <a:lnTo>
                  <a:pt x="72288" y="34023"/>
                </a:lnTo>
                <a:lnTo>
                  <a:pt x="72631" y="33426"/>
                </a:lnTo>
                <a:lnTo>
                  <a:pt x="72732" y="33121"/>
                </a:lnTo>
                <a:lnTo>
                  <a:pt x="72859" y="32740"/>
                </a:lnTo>
                <a:close/>
              </a:path>
              <a:path w="78104" h="36829">
                <a:moveTo>
                  <a:pt x="73418" y="31267"/>
                </a:moveTo>
                <a:lnTo>
                  <a:pt x="73279" y="31673"/>
                </a:lnTo>
                <a:lnTo>
                  <a:pt x="73367" y="31432"/>
                </a:lnTo>
                <a:lnTo>
                  <a:pt x="73418" y="31267"/>
                </a:lnTo>
                <a:close/>
              </a:path>
              <a:path w="78104" h="36829">
                <a:moveTo>
                  <a:pt x="73914" y="30378"/>
                </a:moveTo>
                <a:lnTo>
                  <a:pt x="73685" y="30327"/>
                </a:lnTo>
                <a:lnTo>
                  <a:pt x="73431" y="30162"/>
                </a:lnTo>
                <a:lnTo>
                  <a:pt x="72859" y="29921"/>
                </a:lnTo>
                <a:lnTo>
                  <a:pt x="72364" y="29603"/>
                </a:lnTo>
                <a:lnTo>
                  <a:pt x="72377" y="31102"/>
                </a:lnTo>
                <a:lnTo>
                  <a:pt x="72186" y="31153"/>
                </a:lnTo>
                <a:lnTo>
                  <a:pt x="72250" y="30988"/>
                </a:lnTo>
                <a:lnTo>
                  <a:pt x="72326" y="30772"/>
                </a:lnTo>
                <a:lnTo>
                  <a:pt x="72174" y="30949"/>
                </a:lnTo>
                <a:lnTo>
                  <a:pt x="71767" y="31051"/>
                </a:lnTo>
                <a:lnTo>
                  <a:pt x="71996" y="31737"/>
                </a:lnTo>
                <a:lnTo>
                  <a:pt x="72123" y="31343"/>
                </a:lnTo>
                <a:lnTo>
                  <a:pt x="72288" y="31851"/>
                </a:lnTo>
                <a:lnTo>
                  <a:pt x="71501" y="32600"/>
                </a:lnTo>
                <a:lnTo>
                  <a:pt x="71348" y="32626"/>
                </a:lnTo>
                <a:lnTo>
                  <a:pt x="71412" y="32435"/>
                </a:lnTo>
                <a:lnTo>
                  <a:pt x="71310" y="32626"/>
                </a:lnTo>
                <a:lnTo>
                  <a:pt x="71704" y="30708"/>
                </a:lnTo>
                <a:lnTo>
                  <a:pt x="71107" y="32054"/>
                </a:lnTo>
                <a:lnTo>
                  <a:pt x="71107" y="33032"/>
                </a:lnTo>
                <a:lnTo>
                  <a:pt x="71107" y="32054"/>
                </a:lnTo>
                <a:lnTo>
                  <a:pt x="70840" y="32639"/>
                </a:lnTo>
                <a:lnTo>
                  <a:pt x="70700" y="32969"/>
                </a:lnTo>
                <a:lnTo>
                  <a:pt x="70586" y="33235"/>
                </a:lnTo>
                <a:lnTo>
                  <a:pt x="70751" y="33032"/>
                </a:lnTo>
                <a:lnTo>
                  <a:pt x="70827" y="33591"/>
                </a:lnTo>
                <a:lnTo>
                  <a:pt x="70523" y="34201"/>
                </a:lnTo>
                <a:lnTo>
                  <a:pt x="70256" y="34975"/>
                </a:lnTo>
                <a:lnTo>
                  <a:pt x="70853" y="33769"/>
                </a:lnTo>
                <a:lnTo>
                  <a:pt x="70954" y="33566"/>
                </a:lnTo>
                <a:lnTo>
                  <a:pt x="71158" y="33172"/>
                </a:lnTo>
                <a:lnTo>
                  <a:pt x="71704" y="33693"/>
                </a:lnTo>
                <a:lnTo>
                  <a:pt x="71996" y="32829"/>
                </a:lnTo>
                <a:lnTo>
                  <a:pt x="72364" y="31775"/>
                </a:lnTo>
                <a:lnTo>
                  <a:pt x="72390" y="31610"/>
                </a:lnTo>
                <a:lnTo>
                  <a:pt x="72402" y="32931"/>
                </a:lnTo>
                <a:lnTo>
                  <a:pt x="72326" y="33147"/>
                </a:lnTo>
                <a:lnTo>
                  <a:pt x="72402" y="32994"/>
                </a:lnTo>
                <a:lnTo>
                  <a:pt x="73418" y="31267"/>
                </a:lnTo>
                <a:lnTo>
                  <a:pt x="73914" y="30378"/>
                </a:lnTo>
                <a:close/>
              </a:path>
              <a:path w="78104" h="36829">
                <a:moveTo>
                  <a:pt x="74269" y="34848"/>
                </a:moveTo>
                <a:lnTo>
                  <a:pt x="74041" y="35280"/>
                </a:lnTo>
                <a:lnTo>
                  <a:pt x="73952" y="35560"/>
                </a:lnTo>
                <a:lnTo>
                  <a:pt x="73888" y="35712"/>
                </a:lnTo>
                <a:lnTo>
                  <a:pt x="74129" y="35280"/>
                </a:lnTo>
                <a:lnTo>
                  <a:pt x="74218" y="35013"/>
                </a:lnTo>
                <a:lnTo>
                  <a:pt x="74269" y="34848"/>
                </a:lnTo>
                <a:close/>
              </a:path>
              <a:path w="78104" h="36829">
                <a:moveTo>
                  <a:pt x="74320" y="32677"/>
                </a:moveTo>
                <a:lnTo>
                  <a:pt x="73990" y="33261"/>
                </a:lnTo>
                <a:lnTo>
                  <a:pt x="74079" y="33007"/>
                </a:lnTo>
                <a:lnTo>
                  <a:pt x="74129" y="32854"/>
                </a:lnTo>
                <a:lnTo>
                  <a:pt x="73901" y="33274"/>
                </a:lnTo>
                <a:lnTo>
                  <a:pt x="73812" y="33553"/>
                </a:lnTo>
                <a:lnTo>
                  <a:pt x="73748" y="33705"/>
                </a:lnTo>
                <a:lnTo>
                  <a:pt x="73964" y="33324"/>
                </a:lnTo>
                <a:lnTo>
                  <a:pt x="73875" y="33578"/>
                </a:lnTo>
                <a:lnTo>
                  <a:pt x="73736" y="33959"/>
                </a:lnTo>
                <a:lnTo>
                  <a:pt x="74091" y="33362"/>
                </a:lnTo>
                <a:lnTo>
                  <a:pt x="74193" y="33058"/>
                </a:lnTo>
                <a:lnTo>
                  <a:pt x="74320" y="32677"/>
                </a:lnTo>
                <a:close/>
              </a:path>
              <a:path w="78104" h="36829">
                <a:moveTo>
                  <a:pt x="74320" y="31813"/>
                </a:moveTo>
                <a:lnTo>
                  <a:pt x="73583" y="33451"/>
                </a:lnTo>
                <a:lnTo>
                  <a:pt x="73469" y="33769"/>
                </a:lnTo>
                <a:lnTo>
                  <a:pt x="73926" y="32943"/>
                </a:lnTo>
                <a:lnTo>
                  <a:pt x="74320" y="31813"/>
                </a:lnTo>
                <a:close/>
              </a:path>
              <a:path w="78104" h="36829">
                <a:moveTo>
                  <a:pt x="74333" y="30492"/>
                </a:moveTo>
                <a:lnTo>
                  <a:pt x="74231" y="29832"/>
                </a:lnTo>
                <a:lnTo>
                  <a:pt x="73914" y="30378"/>
                </a:lnTo>
                <a:lnTo>
                  <a:pt x="74333" y="30492"/>
                </a:lnTo>
                <a:close/>
              </a:path>
              <a:path w="78104" h="36829">
                <a:moveTo>
                  <a:pt x="74396" y="32804"/>
                </a:moveTo>
                <a:lnTo>
                  <a:pt x="74104" y="33337"/>
                </a:lnTo>
                <a:lnTo>
                  <a:pt x="73901" y="33921"/>
                </a:lnTo>
                <a:lnTo>
                  <a:pt x="74193" y="33388"/>
                </a:lnTo>
                <a:lnTo>
                  <a:pt x="74295" y="33096"/>
                </a:lnTo>
                <a:lnTo>
                  <a:pt x="74396" y="32804"/>
                </a:lnTo>
                <a:close/>
              </a:path>
              <a:path w="78104" h="36829">
                <a:moveTo>
                  <a:pt x="74561" y="27012"/>
                </a:moveTo>
                <a:lnTo>
                  <a:pt x="74269" y="27546"/>
                </a:lnTo>
                <a:lnTo>
                  <a:pt x="74066" y="28130"/>
                </a:lnTo>
                <a:lnTo>
                  <a:pt x="74358" y="27597"/>
                </a:lnTo>
                <a:lnTo>
                  <a:pt x="74460" y="27305"/>
                </a:lnTo>
                <a:lnTo>
                  <a:pt x="74561" y="27012"/>
                </a:lnTo>
                <a:close/>
              </a:path>
              <a:path w="78104" h="36829">
                <a:moveTo>
                  <a:pt x="74879" y="27305"/>
                </a:moveTo>
                <a:lnTo>
                  <a:pt x="74650" y="27724"/>
                </a:lnTo>
                <a:lnTo>
                  <a:pt x="74561" y="28003"/>
                </a:lnTo>
                <a:lnTo>
                  <a:pt x="74498" y="28155"/>
                </a:lnTo>
                <a:lnTo>
                  <a:pt x="74739" y="27724"/>
                </a:lnTo>
                <a:lnTo>
                  <a:pt x="74828" y="27457"/>
                </a:lnTo>
                <a:lnTo>
                  <a:pt x="74879" y="27305"/>
                </a:lnTo>
                <a:close/>
              </a:path>
              <a:path w="78104" h="36829">
                <a:moveTo>
                  <a:pt x="75082" y="29921"/>
                </a:moveTo>
                <a:lnTo>
                  <a:pt x="74549" y="30327"/>
                </a:lnTo>
                <a:lnTo>
                  <a:pt x="74472" y="31178"/>
                </a:lnTo>
                <a:lnTo>
                  <a:pt x="74498" y="31305"/>
                </a:lnTo>
                <a:lnTo>
                  <a:pt x="74549" y="31178"/>
                </a:lnTo>
                <a:lnTo>
                  <a:pt x="75082" y="29921"/>
                </a:lnTo>
                <a:close/>
              </a:path>
              <a:path w="78104" h="36829">
                <a:moveTo>
                  <a:pt x="75298" y="31305"/>
                </a:moveTo>
                <a:lnTo>
                  <a:pt x="75145" y="31457"/>
                </a:lnTo>
                <a:lnTo>
                  <a:pt x="74752" y="31750"/>
                </a:lnTo>
                <a:lnTo>
                  <a:pt x="75006" y="32143"/>
                </a:lnTo>
                <a:lnTo>
                  <a:pt x="75222" y="31508"/>
                </a:lnTo>
                <a:lnTo>
                  <a:pt x="75298" y="31305"/>
                </a:lnTo>
                <a:close/>
              </a:path>
              <a:path w="78104" h="36829">
                <a:moveTo>
                  <a:pt x="75425" y="30480"/>
                </a:moveTo>
                <a:lnTo>
                  <a:pt x="74955" y="30302"/>
                </a:lnTo>
                <a:lnTo>
                  <a:pt x="74587" y="31254"/>
                </a:lnTo>
                <a:lnTo>
                  <a:pt x="74117" y="32512"/>
                </a:lnTo>
                <a:lnTo>
                  <a:pt x="74688" y="31838"/>
                </a:lnTo>
                <a:lnTo>
                  <a:pt x="74930" y="31394"/>
                </a:lnTo>
                <a:lnTo>
                  <a:pt x="75425" y="30480"/>
                </a:lnTo>
                <a:close/>
              </a:path>
              <a:path w="78104" h="36829">
                <a:moveTo>
                  <a:pt x="76022" y="30835"/>
                </a:moveTo>
                <a:lnTo>
                  <a:pt x="75730" y="31369"/>
                </a:lnTo>
                <a:lnTo>
                  <a:pt x="75526" y="31953"/>
                </a:lnTo>
                <a:lnTo>
                  <a:pt x="75819" y="31419"/>
                </a:lnTo>
                <a:lnTo>
                  <a:pt x="75920" y="31127"/>
                </a:lnTo>
                <a:lnTo>
                  <a:pt x="76022" y="30835"/>
                </a:lnTo>
                <a:close/>
              </a:path>
              <a:path w="78104" h="36829">
                <a:moveTo>
                  <a:pt x="76111" y="27330"/>
                </a:moveTo>
                <a:lnTo>
                  <a:pt x="75590" y="27724"/>
                </a:lnTo>
                <a:lnTo>
                  <a:pt x="75057" y="27990"/>
                </a:lnTo>
                <a:lnTo>
                  <a:pt x="75577" y="28879"/>
                </a:lnTo>
                <a:lnTo>
                  <a:pt x="75920" y="27889"/>
                </a:lnTo>
                <a:lnTo>
                  <a:pt x="76111" y="27330"/>
                </a:lnTo>
                <a:close/>
              </a:path>
              <a:path w="78104" h="36829">
                <a:moveTo>
                  <a:pt x="76187" y="30810"/>
                </a:moveTo>
                <a:lnTo>
                  <a:pt x="75971" y="31432"/>
                </a:lnTo>
                <a:lnTo>
                  <a:pt x="76060" y="31191"/>
                </a:lnTo>
                <a:lnTo>
                  <a:pt x="76187" y="30810"/>
                </a:lnTo>
                <a:close/>
              </a:path>
              <a:path w="78104" h="36829">
                <a:moveTo>
                  <a:pt x="76250" y="32867"/>
                </a:moveTo>
                <a:lnTo>
                  <a:pt x="75933" y="33083"/>
                </a:lnTo>
                <a:lnTo>
                  <a:pt x="75514" y="33566"/>
                </a:lnTo>
                <a:lnTo>
                  <a:pt x="75920" y="33832"/>
                </a:lnTo>
                <a:lnTo>
                  <a:pt x="76149" y="33172"/>
                </a:lnTo>
                <a:lnTo>
                  <a:pt x="76250" y="32867"/>
                </a:lnTo>
                <a:close/>
              </a:path>
              <a:path w="78104" h="36829">
                <a:moveTo>
                  <a:pt x="76250" y="31750"/>
                </a:moveTo>
                <a:lnTo>
                  <a:pt x="76022" y="32181"/>
                </a:lnTo>
                <a:lnTo>
                  <a:pt x="75933" y="32448"/>
                </a:lnTo>
                <a:lnTo>
                  <a:pt x="75869" y="32600"/>
                </a:lnTo>
                <a:lnTo>
                  <a:pt x="76111" y="32169"/>
                </a:lnTo>
                <a:lnTo>
                  <a:pt x="76200" y="31902"/>
                </a:lnTo>
                <a:lnTo>
                  <a:pt x="76250" y="31750"/>
                </a:lnTo>
                <a:close/>
              </a:path>
              <a:path w="78104" h="36829">
                <a:moveTo>
                  <a:pt x="76276" y="30975"/>
                </a:moveTo>
                <a:lnTo>
                  <a:pt x="75031" y="33045"/>
                </a:lnTo>
                <a:lnTo>
                  <a:pt x="74752" y="33845"/>
                </a:lnTo>
                <a:lnTo>
                  <a:pt x="75831" y="32270"/>
                </a:lnTo>
                <a:lnTo>
                  <a:pt x="76276" y="30975"/>
                </a:lnTo>
                <a:close/>
              </a:path>
              <a:path w="78104" h="36829">
                <a:moveTo>
                  <a:pt x="76568" y="32524"/>
                </a:moveTo>
                <a:lnTo>
                  <a:pt x="76339" y="32943"/>
                </a:lnTo>
                <a:lnTo>
                  <a:pt x="76250" y="33223"/>
                </a:lnTo>
                <a:lnTo>
                  <a:pt x="76187" y="33375"/>
                </a:lnTo>
                <a:lnTo>
                  <a:pt x="76428" y="32943"/>
                </a:lnTo>
                <a:lnTo>
                  <a:pt x="76517" y="32677"/>
                </a:lnTo>
                <a:lnTo>
                  <a:pt x="76568" y="32524"/>
                </a:lnTo>
                <a:close/>
              </a:path>
              <a:path w="78104" h="36829">
                <a:moveTo>
                  <a:pt x="76619" y="31902"/>
                </a:moveTo>
                <a:lnTo>
                  <a:pt x="76492" y="32016"/>
                </a:lnTo>
                <a:lnTo>
                  <a:pt x="76301" y="32105"/>
                </a:lnTo>
                <a:lnTo>
                  <a:pt x="76352" y="31953"/>
                </a:lnTo>
                <a:lnTo>
                  <a:pt x="76454" y="31661"/>
                </a:lnTo>
                <a:lnTo>
                  <a:pt x="76187" y="32143"/>
                </a:lnTo>
                <a:lnTo>
                  <a:pt x="75958" y="32778"/>
                </a:lnTo>
                <a:lnTo>
                  <a:pt x="76212" y="32308"/>
                </a:lnTo>
                <a:lnTo>
                  <a:pt x="76314" y="32778"/>
                </a:lnTo>
                <a:lnTo>
                  <a:pt x="76568" y="32042"/>
                </a:lnTo>
                <a:lnTo>
                  <a:pt x="76619" y="31902"/>
                </a:lnTo>
                <a:close/>
              </a:path>
              <a:path w="78104" h="36829">
                <a:moveTo>
                  <a:pt x="76962" y="32423"/>
                </a:moveTo>
                <a:lnTo>
                  <a:pt x="76619" y="33032"/>
                </a:lnTo>
                <a:lnTo>
                  <a:pt x="76517" y="33324"/>
                </a:lnTo>
                <a:lnTo>
                  <a:pt x="76390" y="33705"/>
                </a:lnTo>
                <a:lnTo>
                  <a:pt x="76733" y="33108"/>
                </a:lnTo>
                <a:lnTo>
                  <a:pt x="76835" y="32804"/>
                </a:lnTo>
                <a:lnTo>
                  <a:pt x="76962" y="32423"/>
                </a:lnTo>
                <a:close/>
              </a:path>
              <a:path w="78104" h="36829">
                <a:moveTo>
                  <a:pt x="76987" y="32677"/>
                </a:moveTo>
                <a:lnTo>
                  <a:pt x="76758" y="33108"/>
                </a:lnTo>
                <a:lnTo>
                  <a:pt x="76669" y="33388"/>
                </a:lnTo>
                <a:lnTo>
                  <a:pt x="76606" y="33540"/>
                </a:lnTo>
                <a:lnTo>
                  <a:pt x="76847" y="33108"/>
                </a:lnTo>
                <a:lnTo>
                  <a:pt x="76936" y="32842"/>
                </a:lnTo>
                <a:lnTo>
                  <a:pt x="76987" y="32677"/>
                </a:lnTo>
                <a:close/>
              </a:path>
              <a:path w="78104" h="36829">
                <a:moveTo>
                  <a:pt x="77558" y="35140"/>
                </a:moveTo>
                <a:lnTo>
                  <a:pt x="77139" y="35496"/>
                </a:lnTo>
                <a:lnTo>
                  <a:pt x="76962" y="35636"/>
                </a:lnTo>
                <a:lnTo>
                  <a:pt x="77216" y="34899"/>
                </a:lnTo>
                <a:lnTo>
                  <a:pt x="77393" y="34404"/>
                </a:lnTo>
                <a:lnTo>
                  <a:pt x="76936" y="34785"/>
                </a:lnTo>
                <a:lnTo>
                  <a:pt x="76682" y="34861"/>
                </a:lnTo>
                <a:lnTo>
                  <a:pt x="76911" y="34391"/>
                </a:lnTo>
                <a:lnTo>
                  <a:pt x="77000" y="34163"/>
                </a:lnTo>
                <a:lnTo>
                  <a:pt x="77216" y="33629"/>
                </a:lnTo>
                <a:lnTo>
                  <a:pt x="77025" y="33769"/>
                </a:lnTo>
                <a:lnTo>
                  <a:pt x="77076" y="33629"/>
                </a:lnTo>
                <a:lnTo>
                  <a:pt x="76631" y="34010"/>
                </a:lnTo>
                <a:lnTo>
                  <a:pt x="76454" y="34061"/>
                </a:lnTo>
                <a:lnTo>
                  <a:pt x="76542" y="33794"/>
                </a:lnTo>
                <a:lnTo>
                  <a:pt x="76390" y="34074"/>
                </a:lnTo>
                <a:lnTo>
                  <a:pt x="76161" y="34137"/>
                </a:lnTo>
                <a:lnTo>
                  <a:pt x="76238" y="34442"/>
                </a:lnTo>
                <a:lnTo>
                  <a:pt x="76161" y="34658"/>
                </a:lnTo>
                <a:lnTo>
                  <a:pt x="76250" y="34480"/>
                </a:lnTo>
                <a:lnTo>
                  <a:pt x="76504" y="35306"/>
                </a:lnTo>
                <a:lnTo>
                  <a:pt x="76542" y="35179"/>
                </a:lnTo>
                <a:lnTo>
                  <a:pt x="76720" y="35814"/>
                </a:lnTo>
                <a:lnTo>
                  <a:pt x="76809" y="36080"/>
                </a:lnTo>
                <a:lnTo>
                  <a:pt x="77177" y="36245"/>
                </a:lnTo>
                <a:lnTo>
                  <a:pt x="77393" y="35610"/>
                </a:lnTo>
                <a:lnTo>
                  <a:pt x="77558" y="35140"/>
                </a:lnTo>
                <a:close/>
              </a:path>
              <a:path w="78104" h="36829">
                <a:moveTo>
                  <a:pt x="77825" y="29692"/>
                </a:moveTo>
                <a:lnTo>
                  <a:pt x="77673" y="29870"/>
                </a:lnTo>
                <a:lnTo>
                  <a:pt x="77406" y="29946"/>
                </a:lnTo>
                <a:lnTo>
                  <a:pt x="77457" y="29794"/>
                </a:lnTo>
                <a:lnTo>
                  <a:pt x="77558" y="29502"/>
                </a:lnTo>
                <a:lnTo>
                  <a:pt x="77292" y="29972"/>
                </a:lnTo>
                <a:lnTo>
                  <a:pt x="77165" y="30327"/>
                </a:lnTo>
                <a:lnTo>
                  <a:pt x="77063" y="30619"/>
                </a:lnTo>
                <a:lnTo>
                  <a:pt x="77317" y="30149"/>
                </a:lnTo>
                <a:lnTo>
                  <a:pt x="77495" y="30657"/>
                </a:lnTo>
                <a:lnTo>
                  <a:pt x="77749" y="29908"/>
                </a:lnTo>
                <a:lnTo>
                  <a:pt x="77825" y="29692"/>
                </a:lnTo>
                <a:close/>
              </a:path>
            </a:pathLst>
          </a:custGeom>
          <a:solidFill>
            <a:srgbClr val="B88F51"/>
          </a:solidFill>
        </p:spPr>
        <p:txBody>
          <a:bodyPr wrap="square" lIns="0" tIns="0" rIns="0" bIns="0" rtlCol="0"/>
          <a:lstStyle/>
          <a:p>
            <a:endParaRPr sz="2511"/>
          </a:p>
        </p:txBody>
      </p:sp>
      <p:sp>
        <p:nvSpPr>
          <p:cNvPr id="266" name="bg object 266"/>
          <p:cNvSpPr/>
          <p:nvPr/>
        </p:nvSpPr>
        <p:spPr>
          <a:xfrm>
            <a:off x="8083178" y="488299"/>
            <a:ext cx="17859" cy="10716"/>
          </a:xfrm>
          <a:custGeom>
            <a:avLst/>
            <a:gdLst/>
            <a:ahLst/>
            <a:cxnLst/>
            <a:rect l="l" t="t" r="r" b="b"/>
            <a:pathLst>
              <a:path w="28575" h="17145">
                <a:moveTo>
                  <a:pt x="914" y="8382"/>
                </a:moveTo>
                <a:lnTo>
                  <a:pt x="774" y="7518"/>
                </a:lnTo>
                <a:lnTo>
                  <a:pt x="0" y="10007"/>
                </a:lnTo>
                <a:lnTo>
                  <a:pt x="914" y="8382"/>
                </a:lnTo>
                <a:close/>
              </a:path>
              <a:path w="28575" h="17145">
                <a:moveTo>
                  <a:pt x="1435" y="8267"/>
                </a:moveTo>
                <a:lnTo>
                  <a:pt x="1079" y="8775"/>
                </a:lnTo>
                <a:lnTo>
                  <a:pt x="901" y="9359"/>
                </a:lnTo>
                <a:lnTo>
                  <a:pt x="1257" y="8851"/>
                </a:lnTo>
                <a:lnTo>
                  <a:pt x="1346" y="8559"/>
                </a:lnTo>
                <a:lnTo>
                  <a:pt x="1435" y="8267"/>
                </a:lnTo>
                <a:close/>
              </a:path>
              <a:path w="28575" h="17145">
                <a:moveTo>
                  <a:pt x="7226" y="10706"/>
                </a:moveTo>
                <a:lnTo>
                  <a:pt x="6946" y="11112"/>
                </a:lnTo>
                <a:lnTo>
                  <a:pt x="6870" y="11391"/>
                </a:lnTo>
                <a:lnTo>
                  <a:pt x="6819" y="11544"/>
                </a:lnTo>
                <a:lnTo>
                  <a:pt x="7086" y="11137"/>
                </a:lnTo>
                <a:lnTo>
                  <a:pt x="7175" y="10858"/>
                </a:lnTo>
                <a:lnTo>
                  <a:pt x="7226" y="10706"/>
                </a:lnTo>
                <a:close/>
              </a:path>
              <a:path w="28575" h="17145">
                <a:moveTo>
                  <a:pt x="7518" y="10668"/>
                </a:moveTo>
                <a:lnTo>
                  <a:pt x="7162" y="11176"/>
                </a:lnTo>
                <a:lnTo>
                  <a:pt x="6985" y="11760"/>
                </a:lnTo>
                <a:lnTo>
                  <a:pt x="7340" y="11252"/>
                </a:lnTo>
                <a:lnTo>
                  <a:pt x="7429" y="10960"/>
                </a:lnTo>
                <a:lnTo>
                  <a:pt x="7518" y="10668"/>
                </a:lnTo>
                <a:close/>
              </a:path>
              <a:path w="28575" h="17145">
                <a:moveTo>
                  <a:pt x="12065" y="11163"/>
                </a:moveTo>
                <a:lnTo>
                  <a:pt x="11709" y="11671"/>
                </a:lnTo>
                <a:lnTo>
                  <a:pt x="11620" y="11963"/>
                </a:lnTo>
                <a:lnTo>
                  <a:pt x="11531" y="12268"/>
                </a:lnTo>
                <a:lnTo>
                  <a:pt x="11887" y="11747"/>
                </a:lnTo>
                <a:lnTo>
                  <a:pt x="11976" y="11455"/>
                </a:lnTo>
                <a:lnTo>
                  <a:pt x="12065" y="11163"/>
                </a:lnTo>
                <a:close/>
              </a:path>
              <a:path w="28575" h="17145">
                <a:moveTo>
                  <a:pt x="12382" y="11620"/>
                </a:moveTo>
                <a:lnTo>
                  <a:pt x="11988" y="11747"/>
                </a:lnTo>
                <a:lnTo>
                  <a:pt x="11328" y="13881"/>
                </a:lnTo>
                <a:lnTo>
                  <a:pt x="12039" y="12420"/>
                </a:lnTo>
                <a:lnTo>
                  <a:pt x="12141" y="12179"/>
                </a:lnTo>
                <a:lnTo>
                  <a:pt x="12382" y="11620"/>
                </a:lnTo>
                <a:close/>
              </a:path>
              <a:path w="28575" h="17145">
                <a:moveTo>
                  <a:pt x="12661" y="12192"/>
                </a:moveTo>
                <a:lnTo>
                  <a:pt x="12382" y="12611"/>
                </a:lnTo>
                <a:lnTo>
                  <a:pt x="12306" y="12890"/>
                </a:lnTo>
                <a:lnTo>
                  <a:pt x="12255" y="13042"/>
                </a:lnTo>
                <a:lnTo>
                  <a:pt x="12522" y="12636"/>
                </a:lnTo>
                <a:lnTo>
                  <a:pt x="12611" y="12357"/>
                </a:lnTo>
                <a:lnTo>
                  <a:pt x="12661" y="12192"/>
                </a:lnTo>
                <a:close/>
              </a:path>
              <a:path w="28575" h="17145">
                <a:moveTo>
                  <a:pt x="13157" y="2019"/>
                </a:moveTo>
                <a:lnTo>
                  <a:pt x="12992" y="2108"/>
                </a:lnTo>
                <a:lnTo>
                  <a:pt x="12661" y="2159"/>
                </a:lnTo>
                <a:lnTo>
                  <a:pt x="12712" y="2006"/>
                </a:lnTo>
                <a:lnTo>
                  <a:pt x="12890" y="1435"/>
                </a:lnTo>
                <a:lnTo>
                  <a:pt x="12115" y="1739"/>
                </a:lnTo>
                <a:lnTo>
                  <a:pt x="11760" y="1816"/>
                </a:lnTo>
                <a:lnTo>
                  <a:pt x="11811" y="1651"/>
                </a:lnTo>
                <a:lnTo>
                  <a:pt x="11988" y="1079"/>
                </a:lnTo>
                <a:lnTo>
                  <a:pt x="11214" y="1384"/>
                </a:lnTo>
                <a:lnTo>
                  <a:pt x="10795" y="1473"/>
                </a:lnTo>
                <a:lnTo>
                  <a:pt x="10858" y="1270"/>
                </a:lnTo>
                <a:lnTo>
                  <a:pt x="10947" y="977"/>
                </a:lnTo>
                <a:lnTo>
                  <a:pt x="10591" y="1485"/>
                </a:lnTo>
                <a:lnTo>
                  <a:pt x="10515" y="1143"/>
                </a:lnTo>
                <a:lnTo>
                  <a:pt x="10388" y="241"/>
                </a:lnTo>
                <a:lnTo>
                  <a:pt x="9664" y="723"/>
                </a:lnTo>
                <a:lnTo>
                  <a:pt x="9144" y="596"/>
                </a:lnTo>
                <a:lnTo>
                  <a:pt x="8801" y="520"/>
                </a:lnTo>
                <a:lnTo>
                  <a:pt x="7912" y="1409"/>
                </a:lnTo>
                <a:lnTo>
                  <a:pt x="7645" y="2705"/>
                </a:lnTo>
                <a:lnTo>
                  <a:pt x="9105" y="1244"/>
                </a:lnTo>
                <a:lnTo>
                  <a:pt x="9715" y="1371"/>
                </a:lnTo>
                <a:lnTo>
                  <a:pt x="9626" y="1765"/>
                </a:lnTo>
                <a:lnTo>
                  <a:pt x="10121" y="1638"/>
                </a:lnTo>
                <a:lnTo>
                  <a:pt x="10502" y="1739"/>
                </a:lnTo>
                <a:lnTo>
                  <a:pt x="10414" y="2070"/>
                </a:lnTo>
                <a:lnTo>
                  <a:pt x="10617" y="1790"/>
                </a:lnTo>
                <a:lnTo>
                  <a:pt x="11506" y="2654"/>
                </a:lnTo>
                <a:lnTo>
                  <a:pt x="11633" y="2235"/>
                </a:lnTo>
                <a:lnTo>
                  <a:pt x="12407" y="2997"/>
                </a:lnTo>
                <a:lnTo>
                  <a:pt x="12598" y="2374"/>
                </a:lnTo>
                <a:lnTo>
                  <a:pt x="12877" y="2908"/>
                </a:lnTo>
                <a:lnTo>
                  <a:pt x="13106" y="2159"/>
                </a:lnTo>
                <a:lnTo>
                  <a:pt x="13157" y="2019"/>
                </a:lnTo>
                <a:close/>
              </a:path>
              <a:path w="28575" h="17145">
                <a:moveTo>
                  <a:pt x="13589" y="1371"/>
                </a:moveTo>
                <a:lnTo>
                  <a:pt x="13233" y="1879"/>
                </a:lnTo>
                <a:lnTo>
                  <a:pt x="13055" y="2463"/>
                </a:lnTo>
                <a:lnTo>
                  <a:pt x="13411" y="1955"/>
                </a:lnTo>
                <a:lnTo>
                  <a:pt x="13500" y="1663"/>
                </a:lnTo>
                <a:lnTo>
                  <a:pt x="13589" y="1371"/>
                </a:lnTo>
                <a:close/>
              </a:path>
              <a:path w="28575" h="17145">
                <a:moveTo>
                  <a:pt x="15709" y="0"/>
                </a:moveTo>
                <a:lnTo>
                  <a:pt x="13169" y="3530"/>
                </a:lnTo>
                <a:lnTo>
                  <a:pt x="12979" y="4152"/>
                </a:lnTo>
                <a:lnTo>
                  <a:pt x="15290" y="1346"/>
                </a:lnTo>
                <a:lnTo>
                  <a:pt x="15709" y="0"/>
                </a:lnTo>
                <a:close/>
              </a:path>
              <a:path w="28575" h="17145">
                <a:moveTo>
                  <a:pt x="16370" y="3238"/>
                </a:moveTo>
                <a:lnTo>
                  <a:pt x="16192" y="3263"/>
                </a:lnTo>
                <a:lnTo>
                  <a:pt x="16192" y="4038"/>
                </a:lnTo>
                <a:lnTo>
                  <a:pt x="15709" y="5588"/>
                </a:lnTo>
                <a:lnTo>
                  <a:pt x="16370" y="4102"/>
                </a:lnTo>
                <a:lnTo>
                  <a:pt x="16370" y="3238"/>
                </a:lnTo>
                <a:close/>
              </a:path>
              <a:path w="28575" h="17145">
                <a:moveTo>
                  <a:pt x="17970" y="1587"/>
                </a:moveTo>
                <a:lnTo>
                  <a:pt x="16751" y="2273"/>
                </a:lnTo>
                <a:lnTo>
                  <a:pt x="16510" y="2247"/>
                </a:lnTo>
                <a:lnTo>
                  <a:pt x="16573" y="2057"/>
                </a:lnTo>
                <a:lnTo>
                  <a:pt x="16459" y="2247"/>
                </a:lnTo>
                <a:lnTo>
                  <a:pt x="16256" y="2222"/>
                </a:lnTo>
                <a:lnTo>
                  <a:pt x="16586" y="215"/>
                </a:lnTo>
                <a:lnTo>
                  <a:pt x="16217" y="1003"/>
                </a:lnTo>
                <a:lnTo>
                  <a:pt x="16217" y="2654"/>
                </a:lnTo>
                <a:lnTo>
                  <a:pt x="16217" y="1003"/>
                </a:lnTo>
                <a:lnTo>
                  <a:pt x="15671" y="2146"/>
                </a:lnTo>
                <a:lnTo>
                  <a:pt x="15544" y="2120"/>
                </a:lnTo>
                <a:lnTo>
                  <a:pt x="15519" y="2463"/>
                </a:lnTo>
                <a:lnTo>
                  <a:pt x="15405" y="2730"/>
                </a:lnTo>
                <a:lnTo>
                  <a:pt x="15621" y="2565"/>
                </a:lnTo>
                <a:lnTo>
                  <a:pt x="14224" y="4483"/>
                </a:lnTo>
                <a:lnTo>
                  <a:pt x="14376" y="3962"/>
                </a:lnTo>
                <a:lnTo>
                  <a:pt x="13995" y="5219"/>
                </a:lnTo>
                <a:lnTo>
                  <a:pt x="15582" y="3479"/>
                </a:lnTo>
                <a:lnTo>
                  <a:pt x="15773" y="2882"/>
                </a:lnTo>
                <a:lnTo>
                  <a:pt x="15900" y="3200"/>
                </a:lnTo>
                <a:lnTo>
                  <a:pt x="15557" y="3784"/>
                </a:lnTo>
                <a:lnTo>
                  <a:pt x="15316" y="4559"/>
                </a:lnTo>
                <a:lnTo>
                  <a:pt x="15989" y="3390"/>
                </a:lnTo>
                <a:lnTo>
                  <a:pt x="16052" y="3517"/>
                </a:lnTo>
                <a:lnTo>
                  <a:pt x="16090" y="3213"/>
                </a:lnTo>
                <a:lnTo>
                  <a:pt x="16344" y="2794"/>
                </a:lnTo>
                <a:lnTo>
                  <a:pt x="17373" y="3530"/>
                </a:lnTo>
                <a:lnTo>
                  <a:pt x="17640" y="2654"/>
                </a:lnTo>
                <a:lnTo>
                  <a:pt x="17970" y="1587"/>
                </a:lnTo>
                <a:close/>
              </a:path>
              <a:path w="28575" h="17145">
                <a:moveTo>
                  <a:pt x="18059" y="2400"/>
                </a:moveTo>
                <a:lnTo>
                  <a:pt x="17640" y="2971"/>
                </a:lnTo>
                <a:lnTo>
                  <a:pt x="17551" y="3276"/>
                </a:lnTo>
                <a:lnTo>
                  <a:pt x="17437" y="3657"/>
                </a:lnTo>
                <a:lnTo>
                  <a:pt x="17856" y="3086"/>
                </a:lnTo>
                <a:lnTo>
                  <a:pt x="17945" y="2781"/>
                </a:lnTo>
                <a:lnTo>
                  <a:pt x="18059" y="2400"/>
                </a:lnTo>
                <a:close/>
              </a:path>
              <a:path w="28575" h="17145">
                <a:moveTo>
                  <a:pt x="19583" y="8953"/>
                </a:moveTo>
                <a:lnTo>
                  <a:pt x="18186" y="11049"/>
                </a:lnTo>
                <a:lnTo>
                  <a:pt x="18237" y="11366"/>
                </a:lnTo>
                <a:lnTo>
                  <a:pt x="18351" y="11620"/>
                </a:lnTo>
                <a:lnTo>
                  <a:pt x="18592" y="11506"/>
                </a:lnTo>
                <a:lnTo>
                  <a:pt x="19405" y="11709"/>
                </a:lnTo>
                <a:lnTo>
                  <a:pt x="19418" y="11506"/>
                </a:lnTo>
                <a:lnTo>
                  <a:pt x="19583" y="8953"/>
                </a:lnTo>
                <a:close/>
              </a:path>
              <a:path w="28575" h="17145">
                <a:moveTo>
                  <a:pt x="19672" y="11772"/>
                </a:moveTo>
                <a:lnTo>
                  <a:pt x="19405" y="11709"/>
                </a:lnTo>
                <a:lnTo>
                  <a:pt x="19367" y="12179"/>
                </a:lnTo>
                <a:lnTo>
                  <a:pt x="19608" y="12103"/>
                </a:lnTo>
                <a:lnTo>
                  <a:pt x="19672" y="11772"/>
                </a:lnTo>
                <a:close/>
              </a:path>
              <a:path w="28575" h="17145">
                <a:moveTo>
                  <a:pt x="19989" y="15113"/>
                </a:moveTo>
                <a:lnTo>
                  <a:pt x="19824" y="15201"/>
                </a:lnTo>
                <a:lnTo>
                  <a:pt x="19329" y="15265"/>
                </a:lnTo>
                <a:lnTo>
                  <a:pt x="19710" y="16002"/>
                </a:lnTo>
                <a:lnTo>
                  <a:pt x="19939" y="15252"/>
                </a:lnTo>
                <a:lnTo>
                  <a:pt x="19989" y="15113"/>
                </a:lnTo>
                <a:close/>
              </a:path>
              <a:path w="28575" h="17145">
                <a:moveTo>
                  <a:pt x="20180" y="11645"/>
                </a:moveTo>
                <a:lnTo>
                  <a:pt x="19837" y="11696"/>
                </a:lnTo>
                <a:lnTo>
                  <a:pt x="20078" y="11950"/>
                </a:lnTo>
                <a:lnTo>
                  <a:pt x="20180" y="11645"/>
                </a:lnTo>
                <a:close/>
              </a:path>
              <a:path w="28575" h="17145">
                <a:moveTo>
                  <a:pt x="20713" y="7581"/>
                </a:moveTo>
                <a:lnTo>
                  <a:pt x="20434" y="8001"/>
                </a:lnTo>
                <a:lnTo>
                  <a:pt x="20358" y="8280"/>
                </a:lnTo>
                <a:lnTo>
                  <a:pt x="20307" y="8432"/>
                </a:lnTo>
                <a:lnTo>
                  <a:pt x="20574" y="8026"/>
                </a:lnTo>
                <a:lnTo>
                  <a:pt x="20662" y="7747"/>
                </a:lnTo>
                <a:lnTo>
                  <a:pt x="20713" y="7581"/>
                </a:lnTo>
                <a:close/>
              </a:path>
              <a:path w="28575" h="17145">
                <a:moveTo>
                  <a:pt x="20993" y="12509"/>
                </a:moveTo>
                <a:lnTo>
                  <a:pt x="20345" y="12217"/>
                </a:lnTo>
                <a:lnTo>
                  <a:pt x="20078" y="11950"/>
                </a:lnTo>
                <a:lnTo>
                  <a:pt x="19608" y="12103"/>
                </a:lnTo>
                <a:lnTo>
                  <a:pt x="19151" y="14503"/>
                </a:lnTo>
                <a:lnTo>
                  <a:pt x="20993" y="12509"/>
                </a:lnTo>
                <a:close/>
              </a:path>
              <a:path w="28575" h="17145">
                <a:moveTo>
                  <a:pt x="21094" y="12928"/>
                </a:moveTo>
                <a:lnTo>
                  <a:pt x="20815" y="13347"/>
                </a:lnTo>
                <a:lnTo>
                  <a:pt x="20739" y="13627"/>
                </a:lnTo>
                <a:lnTo>
                  <a:pt x="20688" y="13779"/>
                </a:lnTo>
                <a:lnTo>
                  <a:pt x="20955" y="13360"/>
                </a:lnTo>
                <a:lnTo>
                  <a:pt x="21043" y="13093"/>
                </a:lnTo>
                <a:lnTo>
                  <a:pt x="21094" y="12928"/>
                </a:lnTo>
                <a:close/>
              </a:path>
              <a:path w="28575" h="17145">
                <a:moveTo>
                  <a:pt x="21272" y="7658"/>
                </a:moveTo>
                <a:lnTo>
                  <a:pt x="20916" y="8166"/>
                </a:lnTo>
                <a:lnTo>
                  <a:pt x="20828" y="8458"/>
                </a:lnTo>
                <a:lnTo>
                  <a:pt x="20739" y="8763"/>
                </a:lnTo>
                <a:lnTo>
                  <a:pt x="21094" y="8242"/>
                </a:lnTo>
                <a:lnTo>
                  <a:pt x="21183" y="7950"/>
                </a:lnTo>
                <a:lnTo>
                  <a:pt x="21272" y="7658"/>
                </a:lnTo>
                <a:close/>
              </a:path>
              <a:path w="28575" h="17145">
                <a:moveTo>
                  <a:pt x="21475" y="6096"/>
                </a:moveTo>
                <a:lnTo>
                  <a:pt x="20548" y="5105"/>
                </a:lnTo>
                <a:lnTo>
                  <a:pt x="19177" y="4559"/>
                </a:lnTo>
                <a:lnTo>
                  <a:pt x="18453" y="4000"/>
                </a:lnTo>
                <a:lnTo>
                  <a:pt x="18821" y="3492"/>
                </a:lnTo>
                <a:lnTo>
                  <a:pt x="18757" y="3759"/>
                </a:lnTo>
                <a:lnTo>
                  <a:pt x="18707" y="3911"/>
                </a:lnTo>
                <a:lnTo>
                  <a:pt x="18973" y="3492"/>
                </a:lnTo>
                <a:lnTo>
                  <a:pt x="19062" y="3225"/>
                </a:lnTo>
                <a:lnTo>
                  <a:pt x="19113" y="3060"/>
                </a:lnTo>
                <a:lnTo>
                  <a:pt x="18846" y="3467"/>
                </a:lnTo>
                <a:lnTo>
                  <a:pt x="18935" y="3162"/>
                </a:lnTo>
                <a:lnTo>
                  <a:pt x="19050" y="2781"/>
                </a:lnTo>
                <a:lnTo>
                  <a:pt x="18630" y="3352"/>
                </a:lnTo>
                <a:lnTo>
                  <a:pt x="18542" y="3657"/>
                </a:lnTo>
                <a:lnTo>
                  <a:pt x="18440" y="3975"/>
                </a:lnTo>
                <a:lnTo>
                  <a:pt x="17894" y="3530"/>
                </a:lnTo>
                <a:lnTo>
                  <a:pt x="16370" y="4102"/>
                </a:lnTo>
                <a:lnTo>
                  <a:pt x="17424" y="4572"/>
                </a:lnTo>
                <a:lnTo>
                  <a:pt x="18808" y="5067"/>
                </a:lnTo>
                <a:lnTo>
                  <a:pt x="20167" y="5600"/>
                </a:lnTo>
                <a:lnTo>
                  <a:pt x="20434" y="5715"/>
                </a:lnTo>
                <a:lnTo>
                  <a:pt x="20955" y="7150"/>
                </a:lnTo>
                <a:lnTo>
                  <a:pt x="21463" y="6108"/>
                </a:lnTo>
                <a:close/>
              </a:path>
              <a:path w="28575" h="17145">
                <a:moveTo>
                  <a:pt x="21615" y="3251"/>
                </a:moveTo>
                <a:lnTo>
                  <a:pt x="21285" y="3721"/>
                </a:lnTo>
                <a:lnTo>
                  <a:pt x="21361" y="3479"/>
                </a:lnTo>
                <a:lnTo>
                  <a:pt x="21475" y="3098"/>
                </a:lnTo>
                <a:lnTo>
                  <a:pt x="21056" y="3670"/>
                </a:lnTo>
                <a:lnTo>
                  <a:pt x="20967" y="3975"/>
                </a:lnTo>
                <a:lnTo>
                  <a:pt x="20840" y="4356"/>
                </a:lnTo>
                <a:lnTo>
                  <a:pt x="21234" y="3835"/>
                </a:lnTo>
                <a:lnTo>
                  <a:pt x="21082" y="4343"/>
                </a:lnTo>
                <a:lnTo>
                  <a:pt x="21437" y="3835"/>
                </a:lnTo>
                <a:lnTo>
                  <a:pt x="21526" y="3543"/>
                </a:lnTo>
                <a:lnTo>
                  <a:pt x="21615" y="3251"/>
                </a:lnTo>
                <a:close/>
              </a:path>
              <a:path w="28575" h="17145">
                <a:moveTo>
                  <a:pt x="23761" y="10744"/>
                </a:moveTo>
                <a:lnTo>
                  <a:pt x="23545" y="10871"/>
                </a:lnTo>
                <a:lnTo>
                  <a:pt x="23507" y="9956"/>
                </a:lnTo>
                <a:lnTo>
                  <a:pt x="23088" y="10121"/>
                </a:lnTo>
                <a:lnTo>
                  <a:pt x="22644" y="9753"/>
                </a:lnTo>
                <a:lnTo>
                  <a:pt x="21818" y="8420"/>
                </a:lnTo>
                <a:lnTo>
                  <a:pt x="21983" y="8953"/>
                </a:lnTo>
                <a:lnTo>
                  <a:pt x="22212" y="9652"/>
                </a:lnTo>
                <a:lnTo>
                  <a:pt x="22301" y="9969"/>
                </a:lnTo>
                <a:lnTo>
                  <a:pt x="23190" y="10490"/>
                </a:lnTo>
                <a:lnTo>
                  <a:pt x="23368" y="10756"/>
                </a:lnTo>
                <a:lnTo>
                  <a:pt x="23228" y="12217"/>
                </a:lnTo>
                <a:lnTo>
                  <a:pt x="23710" y="10896"/>
                </a:lnTo>
                <a:lnTo>
                  <a:pt x="23761" y="10744"/>
                </a:lnTo>
                <a:close/>
              </a:path>
              <a:path w="28575" h="17145">
                <a:moveTo>
                  <a:pt x="23799" y="13474"/>
                </a:moveTo>
                <a:lnTo>
                  <a:pt x="23355" y="13360"/>
                </a:lnTo>
                <a:lnTo>
                  <a:pt x="23431" y="13081"/>
                </a:lnTo>
                <a:lnTo>
                  <a:pt x="23241" y="13322"/>
                </a:lnTo>
                <a:lnTo>
                  <a:pt x="22504" y="13017"/>
                </a:lnTo>
                <a:lnTo>
                  <a:pt x="22098" y="11569"/>
                </a:lnTo>
                <a:lnTo>
                  <a:pt x="22047" y="11404"/>
                </a:lnTo>
                <a:lnTo>
                  <a:pt x="21018" y="11188"/>
                </a:lnTo>
                <a:lnTo>
                  <a:pt x="21818" y="9321"/>
                </a:lnTo>
                <a:lnTo>
                  <a:pt x="21678" y="8255"/>
                </a:lnTo>
                <a:lnTo>
                  <a:pt x="21501" y="7556"/>
                </a:lnTo>
                <a:lnTo>
                  <a:pt x="22021" y="6337"/>
                </a:lnTo>
                <a:lnTo>
                  <a:pt x="22021" y="5842"/>
                </a:lnTo>
                <a:lnTo>
                  <a:pt x="22072" y="5702"/>
                </a:lnTo>
                <a:lnTo>
                  <a:pt x="22161" y="5410"/>
                </a:lnTo>
                <a:lnTo>
                  <a:pt x="21818" y="5892"/>
                </a:lnTo>
                <a:lnTo>
                  <a:pt x="21907" y="5638"/>
                </a:lnTo>
                <a:lnTo>
                  <a:pt x="21958" y="5473"/>
                </a:lnTo>
                <a:lnTo>
                  <a:pt x="21678" y="5892"/>
                </a:lnTo>
                <a:lnTo>
                  <a:pt x="21602" y="6172"/>
                </a:lnTo>
                <a:lnTo>
                  <a:pt x="21551" y="6324"/>
                </a:lnTo>
                <a:lnTo>
                  <a:pt x="21793" y="5956"/>
                </a:lnTo>
                <a:lnTo>
                  <a:pt x="21628" y="6502"/>
                </a:lnTo>
                <a:lnTo>
                  <a:pt x="21869" y="6159"/>
                </a:lnTo>
                <a:lnTo>
                  <a:pt x="21463" y="7454"/>
                </a:lnTo>
                <a:lnTo>
                  <a:pt x="21386" y="7099"/>
                </a:lnTo>
                <a:lnTo>
                  <a:pt x="21056" y="10439"/>
                </a:lnTo>
                <a:lnTo>
                  <a:pt x="21082" y="10045"/>
                </a:lnTo>
                <a:lnTo>
                  <a:pt x="20485" y="10706"/>
                </a:lnTo>
                <a:lnTo>
                  <a:pt x="20180" y="11645"/>
                </a:lnTo>
                <a:lnTo>
                  <a:pt x="20637" y="11569"/>
                </a:lnTo>
                <a:lnTo>
                  <a:pt x="21412" y="12052"/>
                </a:lnTo>
                <a:lnTo>
                  <a:pt x="21653" y="12547"/>
                </a:lnTo>
                <a:lnTo>
                  <a:pt x="21958" y="12763"/>
                </a:lnTo>
                <a:lnTo>
                  <a:pt x="20726" y="13779"/>
                </a:lnTo>
                <a:lnTo>
                  <a:pt x="21678" y="13779"/>
                </a:lnTo>
                <a:lnTo>
                  <a:pt x="21767" y="14033"/>
                </a:lnTo>
                <a:lnTo>
                  <a:pt x="22123" y="14198"/>
                </a:lnTo>
                <a:lnTo>
                  <a:pt x="22580" y="14046"/>
                </a:lnTo>
                <a:lnTo>
                  <a:pt x="21907" y="15049"/>
                </a:lnTo>
                <a:lnTo>
                  <a:pt x="21983" y="14770"/>
                </a:lnTo>
                <a:lnTo>
                  <a:pt x="21653" y="15862"/>
                </a:lnTo>
                <a:lnTo>
                  <a:pt x="22669" y="14770"/>
                </a:lnTo>
                <a:lnTo>
                  <a:pt x="22720" y="15049"/>
                </a:lnTo>
                <a:lnTo>
                  <a:pt x="23406" y="14046"/>
                </a:lnTo>
                <a:lnTo>
                  <a:pt x="23799" y="13474"/>
                </a:lnTo>
                <a:close/>
              </a:path>
              <a:path w="28575" h="17145">
                <a:moveTo>
                  <a:pt x="23901" y="15748"/>
                </a:moveTo>
                <a:lnTo>
                  <a:pt x="23482" y="16319"/>
                </a:lnTo>
                <a:lnTo>
                  <a:pt x="23393" y="16624"/>
                </a:lnTo>
                <a:lnTo>
                  <a:pt x="23279" y="17005"/>
                </a:lnTo>
                <a:lnTo>
                  <a:pt x="23698" y="16433"/>
                </a:lnTo>
                <a:lnTo>
                  <a:pt x="23787" y="16129"/>
                </a:lnTo>
                <a:lnTo>
                  <a:pt x="23901" y="15748"/>
                </a:lnTo>
                <a:close/>
              </a:path>
              <a:path w="28575" h="17145">
                <a:moveTo>
                  <a:pt x="24053" y="13855"/>
                </a:moveTo>
                <a:lnTo>
                  <a:pt x="23634" y="14427"/>
                </a:lnTo>
                <a:lnTo>
                  <a:pt x="23545" y="14732"/>
                </a:lnTo>
                <a:lnTo>
                  <a:pt x="23025" y="15176"/>
                </a:lnTo>
                <a:lnTo>
                  <a:pt x="22466" y="15582"/>
                </a:lnTo>
                <a:lnTo>
                  <a:pt x="23139" y="16052"/>
                </a:lnTo>
                <a:lnTo>
                  <a:pt x="23368" y="15316"/>
                </a:lnTo>
                <a:lnTo>
                  <a:pt x="23431" y="15113"/>
                </a:lnTo>
                <a:lnTo>
                  <a:pt x="23850" y="14541"/>
                </a:lnTo>
                <a:lnTo>
                  <a:pt x="23939" y="14236"/>
                </a:lnTo>
                <a:lnTo>
                  <a:pt x="24053" y="13855"/>
                </a:lnTo>
                <a:close/>
              </a:path>
              <a:path w="28575" h="17145">
                <a:moveTo>
                  <a:pt x="24066" y="10858"/>
                </a:moveTo>
                <a:lnTo>
                  <a:pt x="23787" y="11277"/>
                </a:lnTo>
                <a:lnTo>
                  <a:pt x="23710" y="11557"/>
                </a:lnTo>
                <a:lnTo>
                  <a:pt x="23660" y="11709"/>
                </a:lnTo>
                <a:lnTo>
                  <a:pt x="23926" y="11303"/>
                </a:lnTo>
                <a:lnTo>
                  <a:pt x="24015" y="11023"/>
                </a:lnTo>
                <a:lnTo>
                  <a:pt x="24066" y="10858"/>
                </a:lnTo>
                <a:close/>
              </a:path>
              <a:path w="28575" h="17145">
                <a:moveTo>
                  <a:pt x="24117" y="10223"/>
                </a:moveTo>
                <a:lnTo>
                  <a:pt x="23837" y="10642"/>
                </a:lnTo>
                <a:lnTo>
                  <a:pt x="23761" y="10922"/>
                </a:lnTo>
                <a:lnTo>
                  <a:pt x="23710" y="11074"/>
                </a:lnTo>
                <a:lnTo>
                  <a:pt x="23977" y="10655"/>
                </a:lnTo>
                <a:lnTo>
                  <a:pt x="24066" y="10388"/>
                </a:lnTo>
                <a:lnTo>
                  <a:pt x="24117" y="10223"/>
                </a:lnTo>
                <a:close/>
              </a:path>
              <a:path w="28575" h="17145">
                <a:moveTo>
                  <a:pt x="24231" y="8572"/>
                </a:moveTo>
                <a:lnTo>
                  <a:pt x="24053" y="8077"/>
                </a:lnTo>
                <a:lnTo>
                  <a:pt x="24015" y="7950"/>
                </a:lnTo>
                <a:lnTo>
                  <a:pt x="23520" y="7569"/>
                </a:lnTo>
                <a:lnTo>
                  <a:pt x="23304" y="7658"/>
                </a:lnTo>
                <a:lnTo>
                  <a:pt x="22593" y="5448"/>
                </a:lnTo>
                <a:lnTo>
                  <a:pt x="22021" y="6337"/>
                </a:lnTo>
                <a:lnTo>
                  <a:pt x="21907" y="7721"/>
                </a:lnTo>
                <a:lnTo>
                  <a:pt x="22987" y="6997"/>
                </a:lnTo>
                <a:lnTo>
                  <a:pt x="23266" y="7670"/>
                </a:lnTo>
                <a:lnTo>
                  <a:pt x="22910" y="9372"/>
                </a:lnTo>
                <a:lnTo>
                  <a:pt x="23825" y="8077"/>
                </a:lnTo>
                <a:lnTo>
                  <a:pt x="24180" y="8534"/>
                </a:lnTo>
                <a:close/>
              </a:path>
              <a:path w="28575" h="17145">
                <a:moveTo>
                  <a:pt x="24599" y="13665"/>
                </a:moveTo>
                <a:lnTo>
                  <a:pt x="24320" y="14084"/>
                </a:lnTo>
                <a:lnTo>
                  <a:pt x="24244" y="14363"/>
                </a:lnTo>
                <a:lnTo>
                  <a:pt x="24193" y="14516"/>
                </a:lnTo>
                <a:lnTo>
                  <a:pt x="24460" y="14109"/>
                </a:lnTo>
                <a:lnTo>
                  <a:pt x="24549" y="13830"/>
                </a:lnTo>
                <a:lnTo>
                  <a:pt x="24599" y="13665"/>
                </a:lnTo>
                <a:close/>
              </a:path>
              <a:path w="28575" h="17145">
                <a:moveTo>
                  <a:pt x="24599" y="11480"/>
                </a:moveTo>
                <a:lnTo>
                  <a:pt x="24180" y="12052"/>
                </a:lnTo>
                <a:lnTo>
                  <a:pt x="24091" y="12357"/>
                </a:lnTo>
                <a:lnTo>
                  <a:pt x="23977" y="12738"/>
                </a:lnTo>
                <a:lnTo>
                  <a:pt x="24396" y="12166"/>
                </a:lnTo>
                <a:lnTo>
                  <a:pt x="24485" y="11861"/>
                </a:lnTo>
                <a:lnTo>
                  <a:pt x="24599" y="11480"/>
                </a:lnTo>
                <a:close/>
              </a:path>
              <a:path w="28575" h="17145">
                <a:moveTo>
                  <a:pt x="24714" y="10020"/>
                </a:moveTo>
                <a:lnTo>
                  <a:pt x="23926" y="11607"/>
                </a:lnTo>
                <a:lnTo>
                  <a:pt x="23825" y="11963"/>
                </a:lnTo>
                <a:lnTo>
                  <a:pt x="24358" y="11163"/>
                </a:lnTo>
                <a:lnTo>
                  <a:pt x="24714" y="10020"/>
                </a:lnTo>
                <a:close/>
              </a:path>
              <a:path w="28575" h="17145">
                <a:moveTo>
                  <a:pt x="24739" y="8966"/>
                </a:moveTo>
                <a:lnTo>
                  <a:pt x="24231" y="8572"/>
                </a:lnTo>
                <a:lnTo>
                  <a:pt x="24422" y="9093"/>
                </a:lnTo>
                <a:lnTo>
                  <a:pt x="24739" y="8966"/>
                </a:lnTo>
                <a:close/>
              </a:path>
              <a:path w="28575" h="17145">
                <a:moveTo>
                  <a:pt x="24828" y="11671"/>
                </a:moveTo>
                <a:lnTo>
                  <a:pt x="24472" y="12179"/>
                </a:lnTo>
                <a:lnTo>
                  <a:pt x="24295" y="12763"/>
                </a:lnTo>
                <a:lnTo>
                  <a:pt x="24650" y="12255"/>
                </a:lnTo>
                <a:lnTo>
                  <a:pt x="24739" y="11963"/>
                </a:lnTo>
                <a:lnTo>
                  <a:pt x="24828" y="11671"/>
                </a:lnTo>
                <a:close/>
              </a:path>
              <a:path w="28575" h="17145">
                <a:moveTo>
                  <a:pt x="25133" y="8826"/>
                </a:moveTo>
                <a:lnTo>
                  <a:pt x="24739" y="8966"/>
                </a:lnTo>
                <a:lnTo>
                  <a:pt x="25019" y="9182"/>
                </a:lnTo>
                <a:lnTo>
                  <a:pt x="25133" y="8826"/>
                </a:lnTo>
                <a:close/>
              </a:path>
              <a:path w="28575" h="17145">
                <a:moveTo>
                  <a:pt x="25323" y="14630"/>
                </a:moveTo>
                <a:lnTo>
                  <a:pt x="25158" y="14719"/>
                </a:lnTo>
                <a:lnTo>
                  <a:pt x="24663" y="14782"/>
                </a:lnTo>
                <a:lnTo>
                  <a:pt x="25044" y="15519"/>
                </a:lnTo>
                <a:lnTo>
                  <a:pt x="25273" y="14770"/>
                </a:lnTo>
                <a:lnTo>
                  <a:pt x="25323" y="14630"/>
                </a:lnTo>
                <a:close/>
              </a:path>
              <a:path w="28575" h="17145">
                <a:moveTo>
                  <a:pt x="25336" y="8763"/>
                </a:moveTo>
                <a:lnTo>
                  <a:pt x="25057" y="9182"/>
                </a:lnTo>
                <a:lnTo>
                  <a:pt x="24980" y="9461"/>
                </a:lnTo>
                <a:lnTo>
                  <a:pt x="24930" y="9613"/>
                </a:lnTo>
                <a:lnTo>
                  <a:pt x="25196" y="9194"/>
                </a:lnTo>
                <a:lnTo>
                  <a:pt x="25285" y="8928"/>
                </a:lnTo>
                <a:lnTo>
                  <a:pt x="25336" y="8763"/>
                </a:lnTo>
                <a:close/>
              </a:path>
              <a:path w="28575" h="17145">
                <a:moveTo>
                  <a:pt x="25933" y="9652"/>
                </a:moveTo>
                <a:lnTo>
                  <a:pt x="25654" y="10071"/>
                </a:lnTo>
                <a:lnTo>
                  <a:pt x="25755" y="9766"/>
                </a:lnTo>
                <a:lnTo>
                  <a:pt x="25908" y="9283"/>
                </a:lnTo>
                <a:lnTo>
                  <a:pt x="25298" y="9563"/>
                </a:lnTo>
                <a:lnTo>
                  <a:pt x="24625" y="9829"/>
                </a:lnTo>
                <a:lnTo>
                  <a:pt x="25552" y="10401"/>
                </a:lnTo>
                <a:lnTo>
                  <a:pt x="25628" y="10160"/>
                </a:lnTo>
                <a:lnTo>
                  <a:pt x="25577" y="10350"/>
                </a:lnTo>
                <a:lnTo>
                  <a:pt x="25527" y="10502"/>
                </a:lnTo>
                <a:lnTo>
                  <a:pt x="25793" y="10083"/>
                </a:lnTo>
                <a:lnTo>
                  <a:pt x="25882" y="9817"/>
                </a:lnTo>
                <a:lnTo>
                  <a:pt x="25933" y="9652"/>
                </a:lnTo>
                <a:close/>
              </a:path>
              <a:path w="28575" h="17145">
                <a:moveTo>
                  <a:pt x="26098" y="10388"/>
                </a:moveTo>
                <a:lnTo>
                  <a:pt x="25933" y="10477"/>
                </a:lnTo>
                <a:lnTo>
                  <a:pt x="25438" y="10541"/>
                </a:lnTo>
                <a:lnTo>
                  <a:pt x="25819" y="11277"/>
                </a:lnTo>
                <a:lnTo>
                  <a:pt x="26047" y="10528"/>
                </a:lnTo>
                <a:lnTo>
                  <a:pt x="26098" y="10388"/>
                </a:lnTo>
                <a:close/>
              </a:path>
              <a:path w="28575" h="17145">
                <a:moveTo>
                  <a:pt x="26657" y="11874"/>
                </a:moveTo>
                <a:lnTo>
                  <a:pt x="26377" y="12293"/>
                </a:lnTo>
                <a:lnTo>
                  <a:pt x="26301" y="12573"/>
                </a:lnTo>
                <a:lnTo>
                  <a:pt x="26250" y="12725"/>
                </a:lnTo>
                <a:lnTo>
                  <a:pt x="26517" y="12319"/>
                </a:lnTo>
                <a:lnTo>
                  <a:pt x="26606" y="12039"/>
                </a:lnTo>
                <a:lnTo>
                  <a:pt x="26657" y="11874"/>
                </a:lnTo>
                <a:close/>
              </a:path>
              <a:path w="28575" h="17145">
                <a:moveTo>
                  <a:pt x="27495" y="6667"/>
                </a:moveTo>
                <a:lnTo>
                  <a:pt x="26885" y="6946"/>
                </a:lnTo>
                <a:lnTo>
                  <a:pt x="26644" y="7048"/>
                </a:lnTo>
                <a:lnTo>
                  <a:pt x="26873" y="6299"/>
                </a:lnTo>
                <a:lnTo>
                  <a:pt x="27025" y="5791"/>
                </a:lnTo>
                <a:lnTo>
                  <a:pt x="26377" y="6096"/>
                </a:lnTo>
                <a:lnTo>
                  <a:pt x="25984" y="6108"/>
                </a:lnTo>
                <a:lnTo>
                  <a:pt x="26225" y="5664"/>
                </a:lnTo>
                <a:lnTo>
                  <a:pt x="26327" y="5435"/>
                </a:lnTo>
                <a:lnTo>
                  <a:pt x="26543" y="4902"/>
                </a:lnTo>
                <a:lnTo>
                  <a:pt x="26263" y="5029"/>
                </a:lnTo>
                <a:lnTo>
                  <a:pt x="26149" y="5372"/>
                </a:lnTo>
                <a:lnTo>
                  <a:pt x="26301" y="4864"/>
                </a:lnTo>
                <a:lnTo>
                  <a:pt x="25641" y="5168"/>
                </a:lnTo>
                <a:lnTo>
                  <a:pt x="25374" y="5181"/>
                </a:lnTo>
                <a:lnTo>
                  <a:pt x="25463" y="4914"/>
                </a:lnTo>
                <a:lnTo>
                  <a:pt x="25285" y="5181"/>
                </a:lnTo>
                <a:lnTo>
                  <a:pt x="24917" y="5181"/>
                </a:lnTo>
                <a:lnTo>
                  <a:pt x="25120" y="5537"/>
                </a:lnTo>
                <a:lnTo>
                  <a:pt x="25057" y="5765"/>
                </a:lnTo>
                <a:lnTo>
                  <a:pt x="25171" y="5600"/>
                </a:lnTo>
                <a:lnTo>
                  <a:pt x="25781" y="6565"/>
                </a:lnTo>
                <a:lnTo>
                  <a:pt x="25819" y="6413"/>
                </a:lnTo>
                <a:lnTo>
                  <a:pt x="26301" y="7175"/>
                </a:lnTo>
                <a:lnTo>
                  <a:pt x="26377" y="7315"/>
                </a:lnTo>
                <a:lnTo>
                  <a:pt x="26504" y="7493"/>
                </a:lnTo>
                <a:lnTo>
                  <a:pt x="27139" y="7785"/>
                </a:lnTo>
                <a:lnTo>
                  <a:pt x="27343" y="7137"/>
                </a:lnTo>
                <a:lnTo>
                  <a:pt x="27495" y="6667"/>
                </a:lnTo>
                <a:close/>
              </a:path>
              <a:path w="28575" h="17145">
                <a:moveTo>
                  <a:pt x="27940" y="8521"/>
                </a:moveTo>
                <a:lnTo>
                  <a:pt x="27774" y="8610"/>
                </a:lnTo>
                <a:lnTo>
                  <a:pt x="27279" y="8674"/>
                </a:lnTo>
                <a:lnTo>
                  <a:pt x="27660" y="9410"/>
                </a:lnTo>
                <a:lnTo>
                  <a:pt x="27889" y="8661"/>
                </a:lnTo>
                <a:lnTo>
                  <a:pt x="27940" y="8521"/>
                </a:lnTo>
                <a:close/>
              </a:path>
              <a:path w="28575" h="17145">
                <a:moveTo>
                  <a:pt x="28003" y="6578"/>
                </a:moveTo>
                <a:lnTo>
                  <a:pt x="26987" y="8293"/>
                </a:lnTo>
                <a:lnTo>
                  <a:pt x="26746" y="9080"/>
                </a:lnTo>
                <a:lnTo>
                  <a:pt x="27774" y="7302"/>
                </a:lnTo>
                <a:lnTo>
                  <a:pt x="28003" y="6578"/>
                </a:lnTo>
                <a:close/>
              </a:path>
            </a:pathLst>
          </a:custGeom>
          <a:solidFill>
            <a:srgbClr val="B88F51"/>
          </a:solidFill>
        </p:spPr>
        <p:txBody>
          <a:bodyPr wrap="square" lIns="0" tIns="0" rIns="0" bIns="0" rtlCol="0"/>
          <a:lstStyle/>
          <a:p>
            <a:endParaRPr sz="2511"/>
          </a:p>
        </p:txBody>
      </p:sp>
      <p:sp>
        <p:nvSpPr>
          <p:cNvPr id="267" name="bg object 267"/>
          <p:cNvSpPr/>
          <p:nvPr/>
        </p:nvSpPr>
        <p:spPr>
          <a:xfrm>
            <a:off x="8043633" y="467233"/>
            <a:ext cx="56356" cy="24209"/>
          </a:xfrm>
          <a:custGeom>
            <a:avLst/>
            <a:gdLst/>
            <a:ahLst/>
            <a:cxnLst/>
            <a:rect l="l" t="t" r="r" b="b"/>
            <a:pathLst>
              <a:path w="90170" h="38734">
                <a:moveTo>
                  <a:pt x="787" y="24599"/>
                </a:moveTo>
                <a:lnTo>
                  <a:pt x="584" y="24726"/>
                </a:lnTo>
                <a:lnTo>
                  <a:pt x="0" y="24955"/>
                </a:lnTo>
                <a:lnTo>
                  <a:pt x="520" y="25450"/>
                </a:lnTo>
                <a:lnTo>
                  <a:pt x="723" y="24803"/>
                </a:lnTo>
                <a:lnTo>
                  <a:pt x="787" y="24599"/>
                </a:lnTo>
                <a:close/>
              </a:path>
              <a:path w="90170" h="38734">
                <a:moveTo>
                  <a:pt x="2628" y="24282"/>
                </a:moveTo>
                <a:lnTo>
                  <a:pt x="1841" y="25869"/>
                </a:lnTo>
                <a:lnTo>
                  <a:pt x="1739" y="26225"/>
                </a:lnTo>
                <a:lnTo>
                  <a:pt x="2273" y="25425"/>
                </a:lnTo>
                <a:lnTo>
                  <a:pt x="2628" y="24282"/>
                </a:lnTo>
                <a:close/>
              </a:path>
              <a:path w="90170" h="38734">
                <a:moveTo>
                  <a:pt x="2692" y="25158"/>
                </a:moveTo>
                <a:lnTo>
                  <a:pt x="2273" y="25730"/>
                </a:lnTo>
                <a:lnTo>
                  <a:pt x="2184" y="26035"/>
                </a:lnTo>
                <a:lnTo>
                  <a:pt x="2070" y="26416"/>
                </a:lnTo>
                <a:lnTo>
                  <a:pt x="2489" y="25844"/>
                </a:lnTo>
                <a:lnTo>
                  <a:pt x="2578" y="25539"/>
                </a:lnTo>
                <a:lnTo>
                  <a:pt x="2692" y="25158"/>
                </a:lnTo>
                <a:close/>
              </a:path>
              <a:path w="90170" h="38734">
                <a:moveTo>
                  <a:pt x="5892" y="28625"/>
                </a:moveTo>
                <a:lnTo>
                  <a:pt x="5613" y="29032"/>
                </a:lnTo>
                <a:lnTo>
                  <a:pt x="5537" y="29311"/>
                </a:lnTo>
                <a:lnTo>
                  <a:pt x="5486" y="29464"/>
                </a:lnTo>
                <a:lnTo>
                  <a:pt x="5753" y="29057"/>
                </a:lnTo>
                <a:lnTo>
                  <a:pt x="5842" y="28778"/>
                </a:lnTo>
                <a:lnTo>
                  <a:pt x="5892" y="28625"/>
                </a:lnTo>
                <a:close/>
              </a:path>
              <a:path w="90170" h="38734">
                <a:moveTo>
                  <a:pt x="6718" y="28892"/>
                </a:moveTo>
                <a:lnTo>
                  <a:pt x="6515" y="29019"/>
                </a:lnTo>
                <a:lnTo>
                  <a:pt x="5930" y="29248"/>
                </a:lnTo>
                <a:lnTo>
                  <a:pt x="6451" y="28359"/>
                </a:lnTo>
                <a:lnTo>
                  <a:pt x="6680" y="27622"/>
                </a:lnTo>
                <a:lnTo>
                  <a:pt x="5664" y="29349"/>
                </a:lnTo>
                <a:lnTo>
                  <a:pt x="5422" y="30124"/>
                </a:lnTo>
                <a:lnTo>
                  <a:pt x="5930" y="29260"/>
                </a:lnTo>
                <a:lnTo>
                  <a:pt x="6451" y="29743"/>
                </a:lnTo>
                <a:lnTo>
                  <a:pt x="6654" y="29095"/>
                </a:lnTo>
                <a:lnTo>
                  <a:pt x="6718" y="28892"/>
                </a:lnTo>
                <a:close/>
              </a:path>
              <a:path w="90170" h="38734">
                <a:moveTo>
                  <a:pt x="7200" y="28892"/>
                </a:moveTo>
                <a:lnTo>
                  <a:pt x="6781" y="29464"/>
                </a:lnTo>
                <a:lnTo>
                  <a:pt x="6692" y="29768"/>
                </a:lnTo>
                <a:lnTo>
                  <a:pt x="6565" y="30149"/>
                </a:lnTo>
                <a:lnTo>
                  <a:pt x="6997" y="29578"/>
                </a:lnTo>
                <a:lnTo>
                  <a:pt x="7086" y="29273"/>
                </a:lnTo>
                <a:lnTo>
                  <a:pt x="7200" y="28892"/>
                </a:lnTo>
                <a:close/>
              </a:path>
              <a:path w="90170" h="38734">
                <a:moveTo>
                  <a:pt x="7518" y="19812"/>
                </a:moveTo>
                <a:lnTo>
                  <a:pt x="7073" y="19812"/>
                </a:lnTo>
                <a:lnTo>
                  <a:pt x="6946" y="20193"/>
                </a:lnTo>
                <a:lnTo>
                  <a:pt x="7505" y="19939"/>
                </a:lnTo>
                <a:lnTo>
                  <a:pt x="7518" y="19812"/>
                </a:lnTo>
                <a:close/>
              </a:path>
              <a:path w="90170" h="38734">
                <a:moveTo>
                  <a:pt x="11633" y="20993"/>
                </a:moveTo>
                <a:lnTo>
                  <a:pt x="11277" y="21501"/>
                </a:lnTo>
                <a:lnTo>
                  <a:pt x="11099" y="22085"/>
                </a:lnTo>
                <a:lnTo>
                  <a:pt x="11455" y="21577"/>
                </a:lnTo>
                <a:lnTo>
                  <a:pt x="11544" y="21285"/>
                </a:lnTo>
                <a:lnTo>
                  <a:pt x="11633" y="20993"/>
                </a:lnTo>
                <a:close/>
              </a:path>
              <a:path w="90170" h="38734">
                <a:moveTo>
                  <a:pt x="13030" y="12852"/>
                </a:moveTo>
                <a:lnTo>
                  <a:pt x="12877" y="13081"/>
                </a:lnTo>
                <a:lnTo>
                  <a:pt x="13030" y="12852"/>
                </a:lnTo>
                <a:close/>
              </a:path>
              <a:path w="90170" h="38734">
                <a:moveTo>
                  <a:pt x="13144" y="10363"/>
                </a:moveTo>
                <a:lnTo>
                  <a:pt x="13042" y="10541"/>
                </a:lnTo>
                <a:lnTo>
                  <a:pt x="12928" y="11049"/>
                </a:lnTo>
                <a:lnTo>
                  <a:pt x="13144" y="10363"/>
                </a:lnTo>
                <a:close/>
              </a:path>
              <a:path w="90170" h="38734">
                <a:moveTo>
                  <a:pt x="13690" y="12700"/>
                </a:moveTo>
                <a:close/>
              </a:path>
              <a:path w="90170" h="38734">
                <a:moveTo>
                  <a:pt x="13931" y="14376"/>
                </a:moveTo>
                <a:lnTo>
                  <a:pt x="13754" y="14351"/>
                </a:lnTo>
                <a:lnTo>
                  <a:pt x="13830" y="14541"/>
                </a:lnTo>
                <a:lnTo>
                  <a:pt x="13931" y="14376"/>
                </a:lnTo>
                <a:close/>
              </a:path>
              <a:path w="90170" h="38734">
                <a:moveTo>
                  <a:pt x="14732" y="12700"/>
                </a:moveTo>
                <a:lnTo>
                  <a:pt x="14617" y="12509"/>
                </a:lnTo>
                <a:lnTo>
                  <a:pt x="13792" y="12306"/>
                </a:lnTo>
                <a:lnTo>
                  <a:pt x="13690" y="12700"/>
                </a:lnTo>
                <a:lnTo>
                  <a:pt x="14732" y="12700"/>
                </a:lnTo>
                <a:close/>
              </a:path>
              <a:path w="90170" h="38734">
                <a:moveTo>
                  <a:pt x="14757" y="12700"/>
                </a:moveTo>
                <a:lnTo>
                  <a:pt x="14655" y="12827"/>
                </a:lnTo>
                <a:lnTo>
                  <a:pt x="14757" y="12700"/>
                </a:lnTo>
                <a:close/>
              </a:path>
              <a:path w="90170" h="38734">
                <a:moveTo>
                  <a:pt x="14782" y="14605"/>
                </a:moveTo>
                <a:lnTo>
                  <a:pt x="14528" y="14503"/>
                </a:lnTo>
                <a:lnTo>
                  <a:pt x="14236" y="15240"/>
                </a:lnTo>
                <a:lnTo>
                  <a:pt x="14782" y="14605"/>
                </a:lnTo>
                <a:close/>
              </a:path>
              <a:path w="90170" h="38734">
                <a:moveTo>
                  <a:pt x="15214" y="22872"/>
                </a:moveTo>
                <a:lnTo>
                  <a:pt x="14719" y="23050"/>
                </a:lnTo>
                <a:lnTo>
                  <a:pt x="13995" y="25400"/>
                </a:lnTo>
                <a:lnTo>
                  <a:pt x="14808" y="23876"/>
                </a:lnTo>
                <a:lnTo>
                  <a:pt x="15214" y="22872"/>
                </a:lnTo>
                <a:close/>
              </a:path>
              <a:path w="90170" h="38734">
                <a:moveTo>
                  <a:pt x="15595" y="23202"/>
                </a:moveTo>
                <a:lnTo>
                  <a:pt x="15240" y="23710"/>
                </a:lnTo>
                <a:lnTo>
                  <a:pt x="15062" y="24295"/>
                </a:lnTo>
                <a:lnTo>
                  <a:pt x="15417" y="23787"/>
                </a:lnTo>
                <a:lnTo>
                  <a:pt x="15506" y="23495"/>
                </a:lnTo>
                <a:lnTo>
                  <a:pt x="15595" y="23202"/>
                </a:lnTo>
                <a:close/>
              </a:path>
              <a:path w="90170" h="38734">
                <a:moveTo>
                  <a:pt x="15938" y="12534"/>
                </a:moveTo>
                <a:lnTo>
                  <a:pt x="15786" y="12573"/>
                </a:lnTo>
                <a:lnTo>
                  <a:pt x="14960" y="12319"/>
                </a:lnTo>
                <a:lnTo>
                  <a:pt x="14871" y="12573"/>
                </a:lnTo>
                <a:lnTo>
                  <a:pt x="15405" y="12700"/>
                </a:lnTo>
                <a:lnTo>
                  <a:pt x="14757" y="12700"/>
                </a:lnTo>
                <a:lnTo>
                  <a:pt x="14732" y="12865"/>
                </a:lnTo>
                <a:lnTo>
                  <a:pt x="14312" y="13208"/>
                </a:lnTo>
                <a:lnTo>
                  <a:pt x="14351" y="13335"/>
                </a:lnTo>
                <a:lnTo>
                  <a:pt x="14135" y="14020"/>
                </a:lnTo>
                <a:lnTo>
                  <a:pt x="14020" y="14401"/>
                </a:lnTo>
                <a:lnTo>
                  <a:pt x="14478" y="14490"/>
                </a:lnTo>
                <a:lnTo>
                  <a:pt x="14655" y="13970"/>
                </a:lnTo>
                <a:lnTo>
                  <a:pt x="14528" y="14503"/>
                </a:lnTo>
                <a:lnTo>
                  <a:pt x="15189" y="13589"/>
                </a:lnTo>
                <a:lnTo>
                  <a:pt x="15735" y="12827"/>
                </a:lnTo>
                <a:lnTo>
                  <a:pt x="15913" y="12573"/>
                </a:lnTo>
                <a:close/>
              </a:path>
              <a:path w="90170" h="38734">
                <a:moveTo>
                  <a:pt x="15951" y="15836"/>
                </a:moveTo>
                <a:lnTo>
                  <a:pt x="15862" y="15405"/>
                </a:lnTo>
                <a:lnTo>
                  <a:pt x="15671" y="15621"/>
                </a:lnTo>
                <a:lnTo>
                  <a:pt x="15951" y="15836"/>
                </a:lnTo>
                <a:close/>
              </a:path>
              <a:path w="90170" h="38734">
                <a:moveTo>
                  <a:pt x="16484" y="12407"/>
                </a:moveTo>
                <a:lnTo>
                  <a:pt x="16116" y="12484"/>
                </a:lnTo>
                <a:lnTo>
                  <a:pt x="16090" y="13081"/>
                </a:lnTo>
                <a:lnTo>
                  <a:pt x="16408" y="12687"/>
                </a:lnTo>
                <a:lnTo>
                  <a:pt x="16484" y="12407"/>
                </a:lnTo>
                <a:close/>
              </a:path>
              <a:path w="90170" h="38734">
                <a:moveTo>
                  <a:pt x="17030" y="23533"/>
                </a:moveTo>
                <a:lnTo>
                  <a:pt x="16383" y="23837"/>
                </a:lnTo>
                <a:lnTo>
                  <a:pt x="15875" y="23850"/>
                </a:lnTo>
                <a:lnTo>
                  <a:pt x="15938" y="23672"/>
                </a:lnTo>
                <a:lnTo>
                  <a:pt x="15989" y="23507"/>
                </a:lnTo>
                <a:lnTo>
                  <a:pt x="15760" y="23850"/>
                </a:lnTo>
                <a:lnTo>
                  <a:pt x="15811" y="23622"/>
                </a:lnTo>
                <a:lnTo>
                  <a:pt x="16167" y="22479"/>
                </a:lnTo>
                <a:lnTo>
                  <a:pt x="15379" y="24066"/>
                </a:lnTo>
                <a:lnTo>
                  <a:pt x="15278" y="24422"/>
                </a:lnTo>
                <a:lnTo>
                  <a:pt x="15646" y="23863"/>
                </a:lnTo>
                <a:lnTo>
                  <a:pt x="15633" y="24206"/>
                </a:lnTo>
                <a:lnTo>
                  <a:pt x="15582" y="24358"/>
                </a:lnTo>
                <a:lnTo>
                  <a:pt x="15773" y="24066"/>
                </a:lnTo>
                <a:lnTo>
                  <a:pt x="16510" y="25234"/>
                </a:lnTo>
                <a:lnTo>
                  <a:pt x="16878" y="24041"/>
                </a:lnTo>
                <a:lnTo>
                  <a:pt x="17030" y="23533"/>
                </a:lnTo>
                <a:close/>
              </a:path>
              <a:path w="90170" h="38734">
                <a:moveTo>
                  <a:pt x="17284" y="15265"/>
                </a:moveTo>
                <a:lnTo>
                  <a:pt x="17145" y="15240"/>
                </a:lnTo>
                <a:lnTo>
                  <a:pt x="17208" y="15506"/>
                </a:lnTo>
                <a:lnTo>
                  <a:pt x="17284" y="15265"/>
                </a:lnTo>
                <a:close/>
              </a:path>
              <a:path w="90170" h="38734">
                <a:moveTo>
                  <a:pt x="17411" y="23431"/>
                </a:moveTo>
                <a:lnTo>
                  <a:pt x="17132" y="23837"/>
                </a:lnTo>
                <a:lnTo>
                  <a:pt x="17056" y="24117"/>
                </a:lnTo>
                <a:lnTo>
                  <a:pt x="17005" y="24269"/>
                </a:lnTo>
                <a:lnTo>
                  <a:pt x="17272" y="23863"/>
                </a:lnTo>
                <a:lnTo>
                  <a:pt x="17360" y="23583"/>
                </a:lnTo>
                <a:lnTo>
                  <a:pt x="17411" y="23431"/>
                </a:lnTo>
                <a:close/>
              </a:path>
              <a:path w="90170" h="38734">
                <a:moveTo>
                  <a:pt x="17411" y="12852"/>
                </a:moveTo>
                <a:lnTo>
                  <a:pt x="17348" y="12687"/>
                </a:lnTo>
                <a:lnTo>
                  <a:pt x="17005" y="12407"/>
                </a:lnTo>
                <a:lnTo>
                  <a:pt x="16611" y="12573"/>
                </a:lnTo>
                <a:lnTo>
                  <a:pt x="17411" y="12852"/>
                </a:lnTo>
                <a:close/>
              </a:path>
              <a:path w="90170" h="38734">
                <a:moveTo>
                  <a:pt x="17716" y="23393"/>
                </a:moveTo>
                <a:lnTo>
                  <a:pt x="17360" y="23901"/>
                </a:lnTo>
                <a:lnTo>
                  <a:pt x="17272" y="24193"/>
                </a:lnTo>
                <a:lnTo>
                  <a:pt x="17183" y="24498"/>
                </a:lnTo>
                <a:lnTo>
                  <a:pt x="17538" y="23977"/>
                </a:lnTo>
                <a:lnTo>
                  <a:pt x="17627" y="23685"/>
                </a:lnTo>
                <a:lnTo>
                  <a:pt x="17716" y="23393"/>
                </a:lnTo>
                <a:close/>
              </a:path>
              <a:path w="90170" h="38734">
                <a:moveTo>
                  <a:pt x="17729" y="17272"/>
                </a:moveTo>
                <a:lnTo>
                  <a:pt x="17627" y="17399"/>
                </a:lnTo>
                <a:lnTo>
                  <a:pt x="17729" y="17272"/>
                </a:lnTo>
                <a:close/>
              </a:path>
              <a:path w="90170" h="38734">
                <a:moveTo>
                  <a:pt x="18415" y="18427"/>
                </a:moveTo>
                <a:lnTo>
                  <a:pt x="18161" y="18542"/>
                </a:lnTo>
                <a:lnTo>
                  <a:pt x="18326" y="18694"/>
                </a:lnTo>
                <a:lnTo>
                  <a:pt x="18415" y="18427"/>
                </a:lnTo>
                <a:close/>
              </a:path>
              <a:path w="90170" h="38734">
                <a:moveTo>
                  <a:pt x="18681" y="24371"/>
                </a:moveTo>
                <a:lnTo>
                  <a:pt x="18338" y="24587"/>
                </a:lnTo>
                <a:lnTo>
                  <a:pt x="17716" y="24549"/>
                </a:lnTo>
                <a:lnTo>
                  <a:pt x="17792" y="24409"/>
                </a:lnTo>
                <a:lnTo>
                  <a:pt x="18072" y="22936"/>
                </a:lnTo>
                <a:lnTo>
                  <a:pt x="17437" y="24523"/>
                </a:lnTo>
                <a:lnTo>
                  <a:pt x="17297" y="24511"/>
                </a:lnTo>
                <a:lnTo>
                  <a:pt x="17335" y="24765"/>
                </a:lnTo>
                <a:lnTo>
                  <a:pt x="16738" y="26276"/>
                </a:lnTo>
                <a:lnTo>
                  <a:pt x="17399" y="25095"/>
                </a:lnTo>
                <a:lnTo>
                  <a:pt x="17678" y="26479"/>
                </a:lnTo>
                <a:lnTo>
                  <a:pt x="18529" y="24688"/>
                </a:lnTo>
                <a:lnTo>
                  <a:pt x="18681" y="24371"/>
                </a:lnTo>
                <a:close/>
              </a:path>
              <a:path w="90170" h="38734">
                <a:moveTo>
                  <a:pt x="20866" y="15328"/>
                </a:moveTo>
                <a:lnTo>
                  <a:pt x="20624" y="15240"/>
                </a:lnTo>
                <a:lnTo>
                  <a:pt x="19304" y="15367"/>
                </a:lnTo>
                <a:lnTo>
                  <a:pt x="17843" y="14732"/>
                </a:lnTo>
                <a:lnTo>
                  <a:pt x="17259" y="14478"/>
                </a:lnTo>
                <a:lnTo>
                  <a:pt x="16954" y="14071"/>
                </a:lnTo>
                <a:lnTo>
                  <a:pt x="16586" y="13970"/>
                </a:lnTo>
                <a:lnTo>
                  <a:pt x="16167" y="14478"/>
                </a:lnTo>
                <a:lnTo>
                  <a:pt x="16370" y="13893"/>
                </a:lnTo>
                <a:lnTo>
                  <a:pt x="16802" y="13208"/>
                </a:lnTo>
                <a:lnTo>
                  <a:pt x="16611" y="13893"/>
                </a:lnTo>
                <a:lnTo>
                  <a:pt x="16725" y="13589"/>
                </a:lnTo>
                <a:lnTo>
                  <a:pt x="16776" y="13843"/>
                </a:lnTo>
                <a:lnTo>
                  <a:pt x="16916" y="14020"/>
                </a:lnTo>
                <a:lnTo>
                  <a:pt x="17945" y="14351"/>
                </a:lnTo>
                <a:lnTo>
                  <a:pt x="18249" y="13589"/>
                </a:lnTo>
                <a:lnTo>
                  <a:pt x="18402" y="13208"/>
                </a:lnTo>
                <a:lnTo>
                  <a:pt x="17411" y="12852"/>
                </a:lnTo>
                <a:lnTo>
                  <a:pt x="16268" y="13157"/>
                </a:lnTo>
                <a:lnTo>
                  <a:pt x="16167" y="13462"/>
                </a:lnTo>
                <a:lnTo>
                  <a:pt x="16256" y="13157"/>
                </a:lnTo>
                <a:lnTo>
                  <a:pt x="16090" y="13208"/>
                </a:lnTo>
                <a:lnTo>
                  <a:pt x="16090" y="13081"/>
                </a:lnTo>
                <a:lnTo>
                  <a:pt x="15976" y="13208"/>
                </a:lnTo>
                <a:lnTo>
                  <a:pt x="14820" y="14554"/>
                </a:lnTo>
                <a:lnTo>
                  <a:pt x="15697" y="14732"/>
                </a:lnTo>
                <a:lnTo>
                  <a:pt x="15862" y="15405"/>
                </a:lnTo>
                <a:lnTo>
                  <a:pt x="16421" y="14732"/>
                </a:lnTo>
                <a:lnTo>
                  <a:pt x="17399" y="14859"/>
                </a:lnTo>
                <a:lnTo>
                  <a:pt x="17284" y="15265"/>
                </a:lnTo>
                <a:lnTo>
                  <a:pt x="18592" y="15621"/>
                </a:lnTo>
                <a:lnTo>
                  <a:pt x="19278" y="16256"/>
                </a:lnTo>
                <a:lnTo>
                  <a:pt x="20091" y="16129"/>
                </a:lnTo>
                <a:lnTo>
                  <a:pt x="20828" y="15367"/>
                </a:lnTo>
                <a:close/>
              </a:path>
              <a:path w="90170" h="38734">
                <a:moveTo>
                  <a:pt x="20878" y="16535"/>
                </a:moveTo>
                <a:lnTo>
                  <a:pt x="20662" y="17018"/>
                </a:lnTo>
                <a:lnTo>
                  <a:pt x="20574" y="17513"/>
                </a:lnTo>
                <a:lnTo>
                  <a:pt x="20878" y="16535"/>
                </a:lnTo>
                <a:close/>
              </a:path>
              <a:path w="90170" h="38734">
                <a:moveTo>
                  <a:pt x="21297" y="15621"/>
                </a:moveTo>
                <a:lnTo>
                  <a:pt x="21209" y="15468"/>
                </a:lnTo>
                <a:lnTo>
                  <a:pt x="20878" y="16535"/>
                </a:lnTo>
                <a:lnTo>
                  <a:pt x="21297" y="15621"/>
                </a:lnTo>
                <a:close/>
              </a:path>
              <a:path w="90170" h="38734">
                <a:moveTo>
                  <a:pt x="21437" y="14732"/>
                </a:moveTo>
                <a:lnTo>
                  <a:pt x="20955" y="15240"/>
                </a:lnTo>
                <a:lnTo>
                  <a:pt x="20942" y="15367"/>
                </a:lnTo>
                <a:lnTo>
                  <a:pt x="21209" y="15468"/>
                </a:lnTo>
                <a:lnTo>
                  <a:pt x="21437" y="14732"/>
                </a:lnTo>
                <a:close/>
              </a:path>
              <a:path w="90170" h="38734">
                <a:moveTo>
                  <a:pt x="22072" y="15811"/>
                </a:moveTo>
                <a:lnTo>
                  <a:pt x="21704" y="14732"/>
                </a:lnTo>
                <a:lnTo>
                  <a:pt x="21348" y="15519"/>
                </a:lnTo>
                <a:lnTo>
                  <a:pt x="22072" y="15811"/>
                </a:lnTo>
                <a:close/>
              </a:path>
              <a:path w="90170" h="38734">
                <a:moveTo>
                  <a:pt x="22250" y="23888"/>
                </a:moveTo>
                <a:lnTo>
                  <a:pt x="21894" y="24396"/>
                </a:lnTo>
                <a:lnTo>
                  <a:pt x="21717" y="24980"/>
                </a:lnTo>
                <a:lnTo>
                  <a:pt x="22072" y="24472"/>
                </a:lnTo>
                <a:lnTo>
                  <a:pt x="22161" y="24180"/>
                </a:lnTo>
                <a:lnTo>
                  <a:pt x="22250" y="23888"/>
                </a:lnTo>
                <a:close/>
              </a:path>
              <a:path w="90170" h="38734">
                <a:moveTo>
                  <a:pt x="22567" y="24345"/>
                </a:moveTo>
                <a:lnTo>
                  <a:pt x="22174" y="24472"/>
                </a:lnTo>
                <a:lnTo>
                  <a:pt x="21894" y="25387"/>
                </a:lnTo>
                <a:lnTo>
                  <a:pt x="21513" y="26606"/>
                </a:lnTo>
                <a:lnTo>
                  <a:pt x="22225" y="25146"/>
                </a:lnTo>
                <a:lnTo>
                  <a:pt x="22326" y="24904"/>
                </a:lnTo>
                <a:lnTo>
                  <a:pt x="22567" y="24345"/>
                </a:lnTo>
                <a:close/>
              </a:path>
              <a:path w="90170" h="38734">
                <a:moveTo>
                  <a:pt x="22593" y="19913"/>
                </a:moveTo>
                <a:lnTo>
                  <a:pt x="22517" y="19659"/>
                </a:lnTo>
                <a:lnTo>
                  <a:pt x="22440" y="19494"/>
                </a:lnTo>
                <a:lnTo>
                  <a:pt x="22339" y="19812"/>
                </a:lnTo>
                <a:lnTo>
                  <a:pt x="22593" y="19913"/>
                </a:lnTo>
                <a:close/>
              </a:path>
              <a:path w="90170" h="38734">
                <a:moveTo>
                  <a:pt x="22860" y="24917"/>
                </a:moveTo>
                <a:lnTo>
                  <a:pt x="22580" y="25336"/>
                </a:lnTo>
                <a:lnTo>
                  <a:pt x="22504" y="25603"/>
                </a:lnTo>
                <a:lnTo>
                  <a:pt x="22453" y="25768"/>
                </a:lnTo>
                <a:lnTo>
                  <a:pt x="22720" y="25361"/>
                </a:lnTo>
                <a:lnTo>
                  <a:pt x="22809" y="25082"/>
                </a:lnTo>
                <a:lnTo>
                  <a:pt x="22860" y="24917"/>
                </a:lnTo>
                <a:close/>
              </a:path>
              <a:path w="90170" h="38734">
                <a:moveTo>
                  <a:pt x="23418" y="18199"/>
                </a:moveTo>
                <a:lnTo>
                  <a:pt x="23380" y="18034"/>
                </a:lnTo>
                <a:lnTo>
                  <a:pt x="23266" y="17780"/>
                </a:lnTo>
                <a:lnTo>
                  <a:pt x="21767" y="18034"/>
                </a:lnTo>
                <a:lnTo>
                  <a:pt x="21640" y="17145"/>
                </a:lnTo>
                <a:lnTo>
                  <a:pt x="20955" y="17272"/>
                </a:lnTo>
                <a:lnTo>
                  <a:pt x="20574" y="17513"/>
                </a:lnTo>
                <a:lnTo>
                  <a:pt x="20370" y="17653"/>
                </a:lnTo>
                <a:lnTo>
                  <a:pt x="20269" y="17907"/>
                </a:lnTo>
                <a:lnTo>
                  <a:pt x="20764" y="18542"/>
                </a:lnTo>
                <a:lnTo>
                  <a:pt x="21475" y="18796"/>
                </a:lnTo>
                <a:lnTo>
                  <a:pt x="22021" y="18669"/>
                </a:lnTo>
                <a:lnTo>
                  <a:pt x="22440" y="19494"/>
                </a:lnTo>
                <a:lnTo>
                  <a:pt x="22656" y="18859"/>
                </a:lnTo>
                <a:lnTo>
                  <a:pt x="22847" y="18669"/>
                </a:lnTo>
                <a:lnTo>
                  <a:pt x="23418" y="18199"/>
                </a:lnTo>
                <a:close/>
              </a:path>
              <a:path w="90170" h="38734">
                <a:moveTo>
                  <a:pt x="24638" y="11684"/>
                </a:moveTo>
                <a:lnTo>
                  <a:pt x="24320" y="11912"/>
                </a:lnTo>
                <a:lnTo>
                  <a:pt x="24574" y="11912"/>
                </a:lnTo>
                <a:lnTo>
                  <a:pt x="24638" y="11684"/>
                </a:lnTo>
                <a:close/>
              </a:path>
              <a:path w="90170" h="38734">
                <a:moveTo>
                  <a:pt x="24650" y="16256"/>
                </a:moveTo>
                <a:lnTo>
                  <a:pt x="24345" y="15113"/>
                </a:lnTo>
                <a:lnTo>
                  <a:pt x="23164" y="16256"/>
                </a:lnTo>
                <a:lnTo>
                  <a:pt x="22072" y="15811"/>
                </a:lnTo>
                <a:lnTo>
                  <a:pt x="22263" y="16383"/>
                </a:lnTo>
                <a:lnTo>
                  <a:pt x="22390" y="16535"/>
                </a:lnTo>
                <a:lnTo>
                  <a:pt x="22948" y="16764"/>
                </a:lnTo>
                <a:lnTo>
                  <a:pt x="23152" y="17018"/>
                </a:lnTo>
                <a:lnTo>
                  <a:pt x="23799" y="16891"/>
                </a:lnTo>
                <a:lnTo>
                  <a:pt x="24650" y="16535"/>
                </a:lnTo>
                <a:lnTo>
                  <a:pt x="24650" y="16256"/>
                </a:lnTo>
                <a:close/>
              </a:path>
              <a:path w="90170" h="38734">
                <a:moveTo>
                  <a:pt x="25933" y="21971"/>
                </a:moveTo>
                <a:lnTo>
                  <a:pt x="25806" y="21945"/>
                </a:lnTo>
                <a:lnTo>
                  <a:pt x="25819" y="22212"/>
                </a:lnTo>
                <a:lnTo>
                  <a:pt x="25933" y="21971"/>
                </a:lnTo>
                <a:close/>
              </a:path>
              <a:path w="90170" h="38734">
                <a:moveTo>
                  <a:pt x="26390" y="19024"/>
                </a:moveTo>
                <a:lnTo>
                  <a:pt x="26276" y="18745"/>
                </a:lnTo>
                <a:lnTo>
                  <a:pt x="26035" y="18694"/>
                </a:lnTo>
                <a:lnTo>
                  <a:pt x="26289" y="19050"/>
                </a:lnTo>
                <a:close/>
              </a:path>
              <a:path w="90170" h="38734">
                <a:moveTo>
                  <a:pt x="26416" y="9702"/>
                </a:moveTo>
                <a:lnTo>
                  <a:pt x="25311" y="9258"/>
                </a:lnTo>
                <a:lnTo>
                  <a:pt x="26289" y="9906"/>
                </a:lnTo>
                <a:lnTo>
                  <a:pt x="26416" y="9702"/>
                </a:lnTo>
                <a:close/>
              </a:path>
              <a:path w="90170" h="38734">
                <a:moveTo>
                  <a:pt x="27343" y="21666"/>
                </a:moveTo>
                <a:lnTo>
                  <a:pt x="27152" y="21767"/>
                </a:lnTo>
                <a:lnTo>
                  <a:pt x="27051" y="22098"/>
                </a:lnTo>
                <a:lnTo>
                  <a:pt x="27343" y="21666"/>
                </a:lnTo>
                <a:close/>
              </a:path>
              <a:path w="90170" h="38734">
                <a:moveTo>
                  <a:pt x="27508" y="22606"/>
                </a:moveTo>
                <a:lnTo>
                  <a:pt x="27089" y="22606"/>
                </a:lnTo>
                <a:lnTo>
                  <a:pt x="27432" y="22860"/>
                </a:lnTo>
                <a:lnTo>
                  <a:pt x="27508" y="22606"/>
                </a:lnTo>
                <a:close/>
              </a:path>
              <a:path w="90170" h="38734">
                <a:moveTo>
                  <a:pt x="27584" y="12954"/>
                </a:moveTo>
                <a:lnTo>
                  <a:pt x="26898" y="13589"/>
                </a:lnTo>
                <a:lnTo>
                  <a:pt x="26797" y="13716"/>
                </a:lnTo>
                <a:lnTo>
                  <a:pt x="26568" y="14478"/>
                </a:lnTo>
                <a:lnTo>
                  <a:pt x="27584" y="12954"/>
                </a:lnTo>
                <a:close/>
              </a:path>
              <a:path w="90170" h="38734">
                <a:moveTo>
                  <a:pt x="27698" y="21450"/>
                </a:moveTo>
                <a:lnTo>
                  <a:pt x="27546" y="21539"/>
                </a:lnTo>
                <a:lnTo>
                  <a:pt x="27508" y="21844"/>
                </a:lnTo>
                <a:lnTo>
                  <a:pt x="27698" y="21450"/>
                </a:lnTo>
                <a:close/>
              </a:path>
              <a:path w="90170" h="38734">
                <a:moveTo>
                  <a:pt x="27952" y="10160"/>
                </a:moveTo>
                <a:lnTo>
                  <a:pt x="27876" y="7366"/>
                </a:lnTo>
                <a:lnTo>
                  <a:pt x="26416" y="9702"/>
                </a:lnTo>
                <a:lnTo>
                  <a:pt x="27254" y="10033"/>
                </a:lnTo>
                <a:lnTo>
                  <a:pt x="27952" y="10160"/>
                </a:lnTo>
                <a:close/>
              </a:path>
              <a:path w="90170" h="38734">
                <a:moveTo>
                  <a:pt x="29870" y="24498"/>
                </a:moveTo>
                <a:lnTo>
                  <a:pt x="29591" y="24434"/>
                </a:lnTo>
                <a:lnTo>
                  <a:pt x="29565" y="24904"/>
                </a:lnTo>
                <a:lnTo>
                  <a:pt x="29806" y="24841"/>
                </a:lnTo>
                <a:lnTo>
                  <a:pt x="29870" y="24498"/>
                </a:lnTo>
                <a:close/>
              </a:path>
              <a:path w="90170" h="38734">
                <a:moveTo>
                  <a:pt x="30099" y="21577"/>
                </a:moveTo>
                <a:lnTo>
                  <a:pt x="29883" y="21971"/>
                </a:lnTo>
                <a:lnTo>
                  <a:pt x="29857" y="21831"/>
                </a:lnTo>
                <a:lnTo>
                  <a:pt x="29679" y="21158"/>
                </a:lnTo>
                <a:lnTo>
                  <a:pt x="29222" y="21844"/>
                </a:lnTo>
                <a:lnTo>
                  <a:pt x="28740" y="21666"/>
                </a:lnTo>
                <a:lnTo>
                  <a:pt x="28740" y="22733"/>
                </a:lnTo>
                <a:lnTo>
                  <a:pt x="28194" y="23495"/>
                </a:lnTo>
                <a:lnTo>
                  <a:pt x="27990" y="24142"/>
                </a:lnTo>
                <a:lnTo>
                  <a:pt x="28054" y="23495"/>
                </a:lnTo>
                <a:lnTo>
                  <a:pt x="28028" y="23241"/>
                </a:lnTo>
                <a:lnTo>
                  <a:pt x="28562" y="22860"/>
                </a:lnTo>
                <a:lnTo>
                  <a:pt x="28740" y="22733"/>
                </a:lnTo>
                <a:lnTo>
                  <a:pt x="28740" y="21666"/>
                </a:lnTo>
                <a:lnTo>
                  <a:pt x="28562" y="21590"/>
                </a:lnTo>
                <a:lnTo>
                  <a:pt x="28600" y="21336"/>
                </a:lnTo>
                <a:lnTo>
                  <a:pt x="28740" y="20383"/>
                </a:lnTo>
                <a:lnTo>
                  <a:pt x="28524" y="20307"/>
                </a:lnTo>
                <a:lnTo>
                  <a:pt x="28003" y="20828"/>
                </a:lnTo>
                <a:lnTo>
                  <a:pt x="27698" y="21450"/>
                </a:lnTo>
                <a:lnTo>
                  <a:pt x="27901" y="21336"/>
                </a:lnTo>
                <a:lnTo>
                  <a:pt x="27508" y="22606"/>
                </a:lnTo>
                <a:lnTo>
                  <a:pt x="27952" y="22606"/>
                </a:lnTo>
                <a:lnTo>
                  <a:pt x="28206" y="22352"/>
                </a:lnTo>
                <a:lnTo>
                  <a:pt x="27927" y="23241"/>
                </a:lnTo>
                <a:lnTo>
                  <a:pt x="27432" y="22860"/>
                </a:lnTo>
                <a:lnTo>
                  <a:pt x="27317" y="23241"/>
                </a:lnTo>
                <a:lnTo>
                  <a:pt x="26581" y="22733"/>
                </a:lnTo>
                <a:lnTo>
                  <a:pt x="25819" y="22212"/>
                </a:lnTo>
                <a:lnTo>
                  <a:pt x="25501" y="22733"/>
                </a:lnTo>
                <a:lnTo>
                  <a:pt x="25603" y="22352"/>
                </a:lnTo>
                <a:lnTo>
                  <a:pt x="25654" y="22098"/>
                </a:lnTo>
                <a:lnTo>
                  <a:pt x="25273" y="21844"/>
                </a:lnTo>
                <a:lnTo>
                  <a:pt x="25806" y="21945"/>
                </a:lnTo>
                <a:lnTo>
                  <a:pt x="25908" y="21717"/>
                </a:lnTo>
                <a:lnTo>
                  <a:pt x="26390" y="20701"/>
                </a:lnTo>
                <a:lnTo>
                  <a:pt x="26085" y="21717"/>
                </a:lnTo>
                <a:lnTo>
                  <a:pt x="25958" y="21971"/>
                </a:lnTo>
                <a:lnTo>
                  <a:pt x="26593" y="22098"/>
                </a:lnTo>
                <a:lnTo>
                  <a:pt x="27038" y="21844"/>
                </a:lnTo>
                <a:lnTo>
                  <a:pt x="27152" y="21717"/>
                </a:lnTo>
                <a:lnTo>
                  <a:pt x="27190" y="21590"/>
                </a:lnTo>
                <a:lnTo>
                  <a:pt x="27254" y="21336"/>
                </a:lnTo>
                <a:lnTo>
                  <a:pt x="27673" y="20828"/>
                </a:lnTo>
                <a:lnTo>
                  <a:pt x="27520" y="21336"/>
                </a:lnTo>
                <a:lnTo>
                  <a:pt x="27419" y="21539"/>
                </a:lnTo>
                <a:lnTo>
                  <a:pt x="27343" y="21666"/>
                </a:lnTo>
                <a:lnTo>
                  <a:pt x="27470" y="21590"/>
                </a:lnTo>
                <a:lnTo>
                  <a:pt x="27584" y="21450"/>
                </a:lnTo>
                <a:lnTo>
                  <a:pt x="27813" y="20828"/>
                </a:lnTo>
                <a:lnTo>
                  <a:pt x="27825" y="20701"/>
                </a:lnTo>
                <a:lnTo>
                  <a:pt x="27863" y="20066"/>
                </a:lnTo>
                <a:lnTo>
                  <a:pt x="27406" y="19685"/>
                </a:lnTo>
                <a:lnTo>
                  <a:pt x="27165" y="19481"/>
                </a:lnTo>
                <a:lnTo>
                  <a:pt x="27152" y="20828"/>
                </a:lnTo>
                <a:lnTo>
                  <a:pt x="27089" y="20955"/>
                </a:lnTo>
                <a:lnTo>
                  <a:pt x="26885" y="21590"/>
                </a:lnTo>
                <a:lnTo>
                  <a:pt x="26365" y="21209"/>
                </a:lnTo>
                <a:lnTo>
                  <a:pt x="26949" y="20955"/>
                </a:lnTo>
                <a:lnTo>
                  <a:pt x="27152" y="20828"/>
                </a:lnTo>
                <a:lnTo>
                  <a:pt x="27152" y="19481"/>
                </a:lnTo>
                <a:lnTo>
                  <a:pt x="26492" y="19431"/>
                </a:lnTo>
                <a:lnTo>
                  <a:pt x="24993" y="20828"/>
                </a:lnTo>
                <a:lnTo>
                  <a:pt x="24815" y="20447"/>
                </a:lnTo>
                <a:lnTo>
                  <a:pt x="24523" y="19812"/>
                </a:lnTo>
                <a:lnTo>
                  <a:pt x="24282" y="19304"/>
                </a:lnTo>
                <a:lnTo>
                  <a:pt x="23202" y="19558"/>
                </a:lnTo>
                <a:lnTo>
                  <a:pt x="22987" y="19659"/>
                </a:lnTo>
                <a:lnTo>
                  <a:pt x="22936" y="20066"/>
                </a:lnTo>
                <a:lnTo>
                  <a:pt x="22606" y="21158"/>
                </a:lnTo>
                <a:lnTo>
                  <a:pt x="22047" y="21971"/>
                </a:lnTo>
                <a:lnTo>
                  <a:pt x="22123" y="21717"/>
                </a:lnTo>
                <a:lnTo>
                  <a:pt x="22288" y="21336"/>
                </a:lnTo>
                <a:lnTo>
                  <a:pt x="22936" y="20066"/>
                </a:lnTo>
                <a:lnTo>
                  <a:pt x="22936" y="19748"/>
                </a:lnTo>
                <a:lnTo>
                  <a:pt x="22809" y="19939"/>
                </a:lnTo>
                <a:lnTo>
                  <a:pt x="22923" y="19685"/>
                </a:lnTo>
                <a:lnTo>
                  <a:pt x="23037" y="19558"/>
                </a:lnTo>
                <a:lnTo>
                  <a:pt x="23228" y="19024"/>
                </a:lnTo>
                <a:lnTo>
                  <a:pt x="23393" y="18923"/>
                </a:lnTo>
                <a:lnTo>
                  <a:pt x="23990" y="18542"/>
                </a:lnTo>
                <a:lnTo>
                  <a:pt x="24561" y="19050"/>
                </a:lnTo>
                <a:lnTo>
                  <a:pt x="25806" y="18745"/>
                </a:lnTo>
                <a:lnTo>
                  <a:pt x="25107" y="18199"/>
                </a:lnTo>
                <a:lnTo>
                  <a:pt x="25146" y="17526"/>
                </a:lnTo>
                <a:lnTo>
                  <a:pt x="24803" y="17653"/>
                </a:lnTo>
                <a:lnTo>
                  <a:pt x="24396" y="18415"/>
                </a:lnTo>
                <a:lnTo>
                  <a:pt x="23596" y="18542"/>
                </a:lnTo>
                <a:lnTo>
                  <a:pt x="23456" y="18199"/>
                </a:lnTo>
                <a:lnTo>
                  <a:pt x="23114" y="19024"/>
                </a:lnTo>
                <a:lnTo>
                  <a:pt x="22745" y="19659"/>
                </a:lnTo>
                <a:lnTo>
                  <a:pt x="22644" y="19939"/>
                </a:lnTo>
                <a:lnTo>
                  <a:pt x="21780" y="21336"/>
                </a:lnTo>
                <a:lnTo>
                  <a:pt x="22009" y="20701"/>
                </a:lnTo>
                <a:lnTo>
                  <a:pt x="22148" y="20320"/>
                </a:lnTo>
                <a:lnTo>
                  <a:pt x="22326" y="19799"/>
                </a:lnTo>
                <a:lnTo>
                  <a:pt x="21704" y="19558"/>
                </a:lnTo>
                <a:lnTo>
                  <a:pt x="21069" y="19304"/>
                </a:lnTo>
                <a:lnTo>
                  <a:pt x="20459" y="19558"/>
                </a:lnTo>
                <a:lnTo>
                  <a:pt x="19951" y="19431"/>
                </a:lnTo>
                <a:lnTo>
                  <a:pt x="19634" y="20320"/>
                </a:lnTo>
                <a:lnTo>
                  <a:pt x="19710" y="19939"/>
                </a:lnTo>
                <a:lnTo>
                  <a:pt x="19824" y="19431"/>
                </a:lnTo>
                <a:lnTo>
                  <a:pt x="19926" y="18923"/>
                </a:lnTo>
                <a:lnTo>
                  <a:pt x="20167" y="17780"/>
                </a:lnTo>
                <a:lnTo>
                  <a:pt x="19697" y="18669"/>
                </a:lnTo>
                <a:lnTo>
                  <a:pt x="20078" y="17907"/>
                </a:lnTo>
                <a:lnTo>
                  <a:pt x="20205" y="17653"/>
                </a:lnTo>
                <a:lnTo>
                  <a:pt x="20370" y="17653"/>
                </a:lnTo>
                <a:lnTo>
                  <a:pt x="20421" y="17399"/>
                </a:lnTo>
                <a:lnTo>
                  <a:pt x="19977" y="17043"/>
                </a:lnTo>
                <a:lnTo>
                  <a:pt x="19977" y="17907"/>
                </a:lnTo>
                <a:lnTo>
                  <a:pt x="19799" y="18389"/>
                </a:lnTo>
                <a:lnTo>
                  <a:pt x="19621" y="18669"/>
                </a:lnTo>
                <a:lnTo>
                  <a:pt x="19443" y="18923"/>
                </a:lnTo>
                <a:lnTo>
                  <a:pt x="19634" y="18389"/>
                </a:lnTo>
                <a:lnTo>
                  <a:pt x="19977" y="17907"/>
                </a:lnTo>
                <a:lnTo>
                  <a:pt x="19977" y="17043"/>
                </a:lnTo>
                <a:lnTo>
                  <a:pt x="19634" y="16764"/>
                </a:lnTo>
                <a:lnTo>
                  <a:pt x="19634" y="17907"/>
                </a:lnTo>
                <a:lnTo>
                  <a:pt x="19545" y="18161"/>
                </a:lnTo>
                <a:lnTo>
                  <a:pt x="19418" y="18389"/>
                </a:lnTo>
                <a:lnTo>
                  <a:pt x="19227" y="18669"/>
                </a:lnTo>
                <a:lnTo>
                  <a:pt x="19329" y="18389"/>
                </a:lnTo>
                <a:lnTo>
                  <a:pt x="19456" y="18161"/>
                </a:lnTo>
                <a:lnTo>
                  <a:pt x="19634" y="17907"/>
                </a:lnTo>
                <a:lnTo>
                  <a:pt x="19634" y="16764"/>
                </a:lnTo>
                <a:lnTo>
                  <a:pt x="19342" y="16662"/>
                </a:lnTo>
                <a:lnTo>
                  <a:pt x="19342" y="18161"/>
                </a:lnTo>
                <a:lnTo>
                  <a:pt x="19189" y="18669"/>
                </a:lnTo>
                <a:lnTo>
                  <a:pt x="19100" y="18859"/>
                </a:lnTo>
                <a:lnTo>
                  <a:pt x="18719" y="19431"/>
                </a:lnTo>
                <a:lnTo>
                  <a:pt x="18923" y="18669"/>
                </a:lnTo>
                <a:lnTo>
                  <a:pt x="19342" y="18161"/>
                </a:lnTo>
                <a:lnTo>
                  <a:pt x="19342" y="16662"/>
                </a:lnTo>
                <a:lnTo>
                  <a:pt x="18973" y="16510"/>
                </a:lnTo>
                <a:lnTo>
                  <a:pt x="18948" y="18161"/>
                </a:lnTo>
                <a:lnTo>
                  <a:pt x="18681" y="19050"/>
                </a:lnTo>
                <a:lnTo>
                  <a:pt x="18351" y="18719"/>
                </a:lnTo>
                <a:lnTo>
                  <a:pt x="18211" y="19050"/>
                </a:lnTo>
                <a:lnTo>
                  <a:pt x="18275" y="18859"/>
                </a:lnTo>
                <a:lnTo>
                  <a:pt x="18186" y="19050"/>
                </a:lnTo>
                <a:lnTo>
                  <a:pt x="17767" y="19939"/>
                </a:lnTo>
                <a:lnTo>
                  <a:pt x="16776" y="18161"/>
                </a:lnTo>
                <a:lnTo>
                  <a:pt x="15697" y="17780"/>
                </a:lnTo>
                <a:lnTo>
                  <a:pt x="15138" y="17272"/>
                </a:lnTo>
                <a:lnTo>
                  <a:pt x="14643" y="17272"/>
                </a:lnTo>
                <a:lnTo>
                  <a:pt x="14249" y="17272"/>
                </a:lnTo>
                <a:lnTo>
                  <a:pt x="12636" y="19558"/>
                </a:lnTo>
                <a:lnTo>
                  <a:pt x="13017" y="17653"/>
                </a:lnTo>
                <a:lnTo>
                  <a:pt x="13055" y="17399"/>
                </a:lnTo>
                <a:lnTo>
                  <a:pt x="13157" y="17195"/>
                </a:lnTo>
                <a:lnTo>
                  <a:pt x="13385" y="17018"/>
                </a:lnTo>
                <a:lnTo>
                  <a:pt x="13436" y="16891"/>
                </a:lnTo>
                <a:lnTo>
                  <a:pt x="14643" y="17272"/>
                </a:lnTo>
                <a:lnTo>
                  <a:pt x="17145" y="16891"/>
                </a:lnTo>
                <a:lnTo>
                  <a:pt x="17716" y="17170"/>
                </a:lnTo>
                <a:lnTo>
                  <a:pt x="17767" y="17018"/>
                </a:lnTo>
                <a:lnTo>
                  <a:pt x="17868" y="16891"/>
                </a:lnTo>
                <a:lnTo>
                  <a:pt x="18046" y="16637"/>
                </a:lnTo>
                <a:lnTo>
                  <a:pt x="17907" y="17018"/>
                </a:lnTo>
                <a:lnTo>
                  <a:pt x="17780" y="17195"/>
                </a:lnTo>
                <a:lnTo>
                  <a:pt x="18656" y="17653"/>
                </a:lnTo>
                <a:lnTo>
                  <a:pt x="18415" y="18427"/>
                </a:lnTo>
                <a:lnTo>
                  <a:pt x="18542" y="18288"/>
                </a:lnTo>
                <a:lnTo>
                  <a:pt x="18745" y="18288"/>
                </a:lnTo>
                <a:lnTo>
                  <a:pt x="18948" y="18161"/>
                </a:lnTo>
                <a:lnTo>
                  <a:pt x="18948" y="16497"/>
                </a:lnTo>
                <a:lnTo>
                  <a:pt x="18821" y="16383"/>
                </a:lnTo>
                <a:lnTo>
                  <a:pt x="18516" y="16129"/>
                </a:lnTo>
                <a:lnTo>
                  <a:pt x="18008" y="16129"/>
                </a:lnTo>
                <a:lnTo>
                  <a:pt x="17373" y="16383"/>
                </a:lnTo>
                <a:lnTo>
                  <a:pt x="17348" y="16256"/>
                </a:lnTo>
                <a:lnTo>
                  <a:pt x="17322" y="16129"/>
                </a:lnTo>
                <a:lnTo>
                  <a:pt x="17208" y="15506"/>
                </a:lnTo>
                <a:lnTo>
                  <a:pt x="16675" y="15811"/>
                </a:lnTo>
                <a:lnTo>
                  <a:pt x="16383" y="16129"/>
                </a:lnTo>
                <a:lnTo>
                  <a:pt x="16192" y="16002"/>
                </a:lnTo>
                <a:lnTo>
                  <a:pt x="16319" y="16129"/>
                </a:lnTo>
                <a:lnTo>
                  <a:pt x="15951" y="15836"/>
                </a:lnTo>
                <a:lnTo>
                  <a:pt x="16014" y="16129"/>
                </a:lnTo>
                <a:lnTo>
                  <a:pt x="15201" y="15621"/>
                </a:lnTo>
                <a:lnTo>
                  <a:pt x="14909" y="15494"/>
                </a:lnTo>
                <a:lnTo>
                  <a:pt x="14605" y="15367"/>
                </a:lnTo>
                <a:lnTo>
                  <a:pt x="14224" y="15494"/>
                </a:lnTo>
                <a:lnTo>
                  <a:pt x="13830" y="14541"/>
                </a:lnTo>
                <a:lnTo>
                  <a:pt x="13144" y="15735"/>
                </a:lnTo>
                <a:lnTo>
                  <a:pt x="13144" y="16637"/>
                </a:lnTo>
                <a:lnTo>
                  <a:pt x="13055" y="16903"/>
                </a:lnTo>
                <a:lnTo>
                  <a:pt x="12928" y="17145"/>
                </a:lnTo>
                <a:lnTo>
                  <a:pt x="12738" y="17399"/>
                </a:lnTo>
                <a:lnTo>
                  <a:pt x="12839" y="17145"/>
                </a:lnTo>
                <a:lnTo>
                  <a:pt x="12954" y="16903"/>
                </a:lnTo>
                <a:lnTo>
                  <a:pt x="13144" y="16637"/>
                </a:lnTo>
                <a:lnTo>
                  <a:pt x="13144" y="15735"/>
                </a:lnTo>
                <a:lnTo>
                  <a:pt x="13296" y="15240"/>
                </a:lnTo>
                <a:lnTo>
                  <a:pt x="13373" y="14986"/>
                </a:lnTo>
                <a:lnTo>
                  <a:pt x="13449" y="14859"/>
                </a:lnTo>
                <a:lnTo>
                  <a:pt x="14325" y="13335"/>
                </a:lnTo>
                <a:lnTo>
                  <a:pt x="14312" y="13208"/>
                </a:lnTo>
                <a:lnTo>
                  <a:pt x="13677" y="12738"/>
                </a:lnTo>
                <a:lnTo>
                  <a:pt x="13550" y="12954"/>
                </a:lnTo>
                <a:lnTo>
                  <a:pt x="13233" y="13335"/>
                </a:lnTo>
                <a:lnTo>
                  <a:pt x="13284" y="13208"/>
                </a:lnTo>
                <a:lnTo>
                  <a:pt x="13462" y="12687"/>
                </a:lnTo>
                <a:lnTo>
                  <a:pt x="13703" y="12319"/>
                </a:lnTo>
                <a:lnTo>
                  <a:pt x="13576" y="12255"/>
                </a:lnTo>
                <a:lnTo>
                  <a:pt x="13449" y="12687"/>
                </a:lnTo>
                <a:lnTo>
                  <a:pt x="13081" y="13208"/>
                </a:lnTo>
                <a:lnTo>
                  <a:pt x="13322" y="12509"/>
                </a:lnTo>
                <a:lnTo>
                  <a:pt x="13500" y="12242"/>
                </a:lnTo>
                <a:lnTo>
                  <a:pt x="13360" y="12204"/>
                </a:lnTo>
                <a:lnTo>
                  <a:pt x="13246" y="12509"/>
                </a:lnTo>
                <a:lnTo>
                  <a:pt x="13004" y="12954"/>
                </a:lnTo>
                <a:lnTo>
                  <a:pt x="12661" y="14020"/>
                </a:lnTo>
                <a:lnTo>
                  <a:pt x="12153" y="14859"/>
                </a:lnTo>
                <a:lnTo>
                  <a:pt x="12192" y="14732"/>
                </a:lnTo>
                <a:lnTo>
                  <a:pt x="12395" y="14224"/>
                </a:lnTo>
                <a:lnTo>
                  <a:pt x="12750" y="13462"/>
                </a:lnTo>
                <a:lnTo>
                  <a:pt x="12865" y="13208"/>
                </a:lnTo>
                <a:lnTo>
                  <a:pt x="12877" y="13081"/>
                </a:lnTo>
                <a:lnTo>
                  <a:pt x="12928" y="12954"/>
                </a:lnTo>
                <a:lnTo>
                  <a:pt x="13055" y="12573"/>
                </a:lnTo>
                <a:lnTo>
                  <a:pt x="12788" y="12954"/>
                </a:lnTo>
                <a:lnTo>
                  <a:pt x="12915" y="12446"/>
                </a:lnTo>
                <a:lnTo>
                  <a:pt x="13195" y="12065"/>
                </a:lnTo>
                <a:lnTo>
                  <a:pt x="13144" y="12192"/>
                </a:lnTo>
                <a:lnTo>
                  <a:pt x="13055" y="12573"/>
                </a:lnTo>
                <a:lnTo>
                  <a:pt x="13284" y="12242"/>
                </a:lnTo>
                <a:lnTo>
                  <a:pt x="13296" y="12065"/>
                </a:lnTo>
                <a:lnTo>
                  <a:pt x="13309" y="11811"/>
                </a:lnTo>
                <a:lnTo>
                  <a:pt x="13195" y="11557"/>
                </a:lnTo>
                <a:lnTo>
                  <a:pt x="13030" y="11226"/>
                </a:lnTo>
                <a:lnTo>
                  <a:pt x="12928" y="11557"/>
                </a:lnTo>
                <a:lnTo>
                  <a:pt x="12954" y="11049"/>
                </a:lnTo>
                <a:lnTo>
                  <a:pt x="12509" y="11836"/>
                </a:lnTo>
                <a:lnTo>
                  <a:pt x="12509" y="13462"/>
                </a:lnTo>
                <a:lnTo>
                  <a:pt x="12293" y="14224"/>
                </a:lnTo>
                <a:lnTo>
                  <a:pt x="11874" y="14732"/>
                </a:lnTo>
                <a:lnTo>
                  <a:pt x="12090" y="14097"/>
                </a:lnTo>
                <a:lnTo>
                  <a:pt x="12509" y="13462"/>
                </a:lnTo>
                <a:lnTo>
                  <a:pt x="12509" y="11836"/>
                </a:lnTo>
                <a:lnTo>
                  <a:pt x="11874" y="12954"/>
                </a:lnTo>
                <a:lnTo>
                  <a:pt x="12026" y="12446"/>
                </a:lnTo>
                <a:lnTo>
                  <a:pt x="12065" y="12268"/>
                </a:lnTo>
                <a:lnTo>
                  <a:pt x="12331" y="11811"/>
                </a:lnTo>
                <a:lnTo>
                  <a:pt x="12395" y="11684"/>
                </a:lnTo>
                <a:lnTo>
                  <a:pt x="12471" y="11557"/>
                </a:lnTo>
                <a:lnTo>
                  <a:pt x="12750" y="11049"/>
                </a:lnTo>
                <a:lnTo>
                  <a:pt x="12763" y="10922"/>
                </a:lnTo>
                <a:lnTo>
                  <a:pt x="12255" y="10541"/>
                </a:lnTo>
                <a:lnTo>
                  <a:pt x="12636" y="10287"/>
                </a:lnTo>
                <a:lnTo>
                  <a:pt x="12814" y="10160"/>
                </a:lnTo>
                <a:lnTo>
                  <a:pt x="13309" y="9779"/>
                </a:lnTo>
                <a:lnTo>
                  <a:pt x="13144" y="10363"/>
                </a:lnTo>
                <a:lnTo>
                  <a:pt x="13462" y="9779"/>
                </a:lnTo>
                <a:lnTo>
                  <a:pt x="13233" y="10541"/>
                </a:lnTo>
                <a:lnTo>
                  <a:pt x="12954" y="11049"/>
                </a:lnTo>
                <a:lnTo>
                  <a:pt x="13081" y="11049"/>
                </a:lnTo>
                <a:lnTo>
                  <a:pt x="13411" y="11049"/>
                </a:lnTo>
                <a:lnTo>
                  <a:pt x="13550" y="10947"/>
                </a:lnTo>
                <a:lnTo>
                  <a:pt x="13309" y="11811"/>
                </a:lnTo>
                <a:lnTo>
                  <a:pt x="13639" y="10922"/>
                </a:lnTo>
                <a:lnTo>
                  <a:pt x="13792" y="10414"/>
                </a:lnTo>
                <a:lnTo>
                  <a:pt x="13779" y="11303"/>
                </a:lnTo>
                <a:lnTo>
                  <a:pt x="14097" y="12065"/>
                </a:lnTo>
                <a:lnTo>
                  <a:pt x="14960" y="12319"/>
                </a:lnTo>
                <a:lnTo>
                  <a:pt x="15875" y="10795"/>
                </a:lnTo>
                <a:lnTo>
                  <a:pt x="16027" y="12407"/>
                </a:lnTo>
                <a:lnTo>
                  <a:pt x="16814" y="11303"/>
                </a:lnTo>
                <a:lnTo>
                  <a:pt x="16484" y="12407"/>
                </a:lnTo>
                <a:lnTo>
                  <a:pt x="16891" y="12319"/>
                </a:lnTo>
                <a:lnTo>
                  <a:pt x="17221" y="12319"/>
                </a:lnTo>
                <a:lnTo>
                  <a:pt x="19037" y="11557"/>
                </a:lnTo>
                <a:lnTo>
                  <a:pt x="20472" y="12687"/>
                </a:lnTo>
                <a:lnTo>
                  <a:pt x="22212" y="13081"/>
                </a:lnTo>
                <a:lnTo>
                  <a:pt x="22872" y="13843"/>
                </a:lnTo>
                <a:lnTo>
                  <a:pt x="24231" y="13970"/>
                </a:lnTo>
                <a:lnTo>
                  <a:pt x="24498" y="14224"/>
                </a:lnTo>
                <a:lnTo>
                  <a:pt x="25069" y="13335"/>
                </a:lnTo>
                <a:lnTo>
                  <a:pt x="25158" y="13208"/>
                </a:lnTo>
                <a:lnTo>
                  <a:pt x="25311" y="12954"/>
                </a:lnTo>
                <a:lnTo>
                  <a:pt x="25095" y="12865"/>
                </a:lnTo>
                <a:lnTo>
                  <a:pt x="24980" y="13208"/>
                </a:lnTo>
                <a:lnTo>
                  <a:pt x="24803" y="12954"/>
                </a:lnTo>
                <a:lnTo>
                  <a:pt x="24434" y="12446"/>
                </a:lnTo>
                <a:lnTo>
                  <a:pt x="25082" y="12446"/>
                </a:lnTo>
                <a:lnTo>
                  <a:pt x="25285" y="12192"/>
                </a:lnTo>
                <a:lnTo>
                  <a:pt x="25146" y="12687"/>
                </a:lnTo>
                <a:lnTo>
                  <a:pt x="25793" y="12192"/>
                </a:lnTo>
                <a:lnTo>
                  <a:pt x="25869" y="12484"/>
                </a:lnTo>
                <a:lnTo>
                  <a:pt x="25996" y="12738"/>
                </a:lnTo>
                <a:lnTo>
                  <a:pt x="26162" y="12839"/>
                </a:lnTo>
                <a:lnTo>
                  <a:pt x="26276" y="13335"/>
                </a:lnTo>
                <a:lnTo>
                  <a:pt x="26162" y="14097"/>
                </a:lnTo>
                <a:lnTo>
                  <a:pt x="26365" y="14224"/>
                </a:lnTo>
                <a:lnTo>
                  <a:pt x="26771" y="13208"/>
                </a:lnTo>
                <a:lnTo>
                  <a:pt x="27012" y="12954"/>
                </a:lnTo>
                <a:lnTo>
                  <a:pt x="26835" y="13589"/>
                </a:lnTo>
                <a:lnTo>
                  <a:pt x="27127" y="12954"/>
                </a:lnTo>
                <a:lnTo>
                  <a:pt x="27165" y="12827"/>
                </a:lnTo>
                <a:lnTo>
                  <a:pt x="27673" y="12407"/>
                </a:lnTo>
                <a:lnTo>
                  <a:pt x="27787" y="12192"/>
                </a:lnTo>
                <a:lnTo>
                  <a:pt x="27800" y="11557"/>
                </a:lnTo>
                <a:lnTo>
                  <a:pt x="27266" y="11811"/>
                </a:lnTo>
                <a:lnTo>
                  <a:pt x="24574" y="11912"/>
                </a:lnTo>
                <a:lnTo>
                  <a:pt x="24257" y="12954"/>
                </a:lnTo>
                <a:lnTo>
                  <a:pt x="23660" y="12484"/>
                </a:lnTo>
                <a:lnTo>
                  <a:pt x="23609" y="12687"/>
                </a:lnTo>
                <a:lnTo>
                  <a:pt x="23482" y="12954"/>
                </a:lnTo>
                <a:lnTo>
                  <a:pt x="23215" y="13335"/>
                </a:lnTo>
                <a:lnTo>
                  <a:pt x="23406" y="12700"/>
                </a:lnTo>
                <a:lnTo>
                  <a:pt x="23749" y="12192"/>
                </a:lnTo>
                <a:lnTo>
                  <a:pt x="23685" y="12369"/>
                </a:lnTo>
                <a:lnTo>
                  <a:pt x="23964" y="12192"/>
                </a:lnTo>
                <a:lnTo>
                  <a:pt x="24142" y="12065"/>
                </a:lnTo>
                <a:lnTo>
                  <a:pt x="24320" y="11912"/>
                </a:lnTo>
                <a:lnTo>
                  <a:pt x="23926" y="11938"/>
                </a:lnTo>
                <a:lnTo>
                  <a:pt x="23482" y="11430"/>
                </a:lnTo>
                <a:lnTo>
                  <a:pt x="23368" y="11303"/>
                </a:lnTo>
                <a:lnTo>
                  <a:pt x="22923" y="10795"/>
                </a:lnTo>
                <a:lnTo>
                  <a:pt x="22733" y="10579"/>
                </a:lnTo>
                <a:lnTo>
                  <a:pt x="22733" y="11938"/>
                </a:lnTo>
                <a:lnTo>
                  <a:pt x="22669" y="12065"/>
                </a:lnTo>
                <a:lnTo>
                  <a:pt x="22466" y="12687"/>
                </a:lnTo>
                <a:lnTo>
                  <a:pt x="22339" y="12573"/>
                </a:lnTo>
                <a:lnTo>
                  <a:pt x="21945" y="12192"/>
                </a:lnTo>
                <a:lnTo>
                  <a:pt x="22529" y="12065"/>
                </a:lnTo>
                <a:lnTo>
                  <a:pt x="22733" y="11938"/>
                </a:lnTo>
                <a:lnTo>
                  <a:pt x="22733" y="10579"/>
                </a:lnTo>
                <a:lnTo>
                  <a:pt x="22593" y="10414"/>
                </a:lnTo>
                <a:lnTo>
                  <a:pt x="22364" y="10160"/>
                </a:lnTo>
                <a:lnTo>
                  <a:pt x="21894" y="9639"/>
                </a:lnTo>
                <a:lnTo>
                  <a:pt x="21894" y="11430"/>
                </a:lnTo>
                <a:lnTo>
                  <a:pt x="21717" y="12065"/>
                </a:lnTo>
                <a:lnTo>
                  <a:pt x="21361" y="12573"/>
                </a:lnTo>
                <a:lnTo>
                  <a:pt x="21577" y="11912"/>
                </a:lnTo>
                <a:lnTo>
                  <a:pt x="21818" y="11557"/>
                </a:lnTo>
                <a:lnTo>
                  <a:pt x="21894" y="11430"/>
                </a:lnTo>
                <a:lnTo>
                  <a:pt x="21894" y="9639"/>
                </a:lnTo>
                <a:lnTo>
                  <a:pt x="21463" y="9144"/>
                </a:lnTo>
                <a:lnTo>
                  <a:pt x="15430" y="10160"/>
                </a:lnTo>
                <a:lnTo>
                  <a:pt x="15316" y="9779"/>
                </a:lnTo>
                <a:lnTo>
                  <a:pt x="14846" y="8255"/>
                </a:lnTo>
                <a:lnTo>
                  <a:pt x="14414" y="6858"/>
                </a:lnTo>
                <a:lnTo>
                  <a:pt x="13004" y="6350"/>
                </a:lnTo>
                <a:lnTo>
                  <a:pt x="13004" y="8255"/>
                </a:lnTo>
                <a:lnTo>
                  <a:pt x="12649" y="9398"/>
                </a:lnTo>
                <a:lnTo>
                  <a:pt x="12115" y="10287"/>
                </a:lnTo>
                <a:lnTo>
                  <a:pt x="12217" y="9906"/>
                </a:lnTo>
                <a:lnTo>
                  <a:pt x="12712" y="8890"/>
                </a:lnTo>
                <a:lnTo>
                  <a:pt x="13004" y="8255"/>
                </a:lnTo>
                <a:lnTo>
                  <a:pt x="13004" y="6350"/>
                </a:lnTo>
                <a:lnTo>
                  <a:pt x="12103" y="6007"/>
                </a:lnTo>
                <a:lnTo>
                  <a:pt x="12103" y="8890"/>
                </a:lnTo>
                <a:lnTo>
                  <a:pt x="11976" y="9258"/>
                </a:lnTo>
                <a:lnTo>
                  <a:pt x="11798" y="9906"/>
                </a:lnTo>
                <a:lnTo>
                  <a:pt x="11036" y="9398"/>
                </a:lnTo>
                <a:lnTo>
                  <a:pt x="11620" y="9017"/>
                </a:lnTo>
                <a:lnTo>
                  <a:pt x="12103" y="8890"/>
                </a:lnTo>
                <a:lnTo>
                  <a:pt x="12103" y="6007"/>
                </a:lnTo>
                <a:lnTo>
                  <a:pt x="11658" y="5842"/>
                </a:lnTo>
                <a:lnTo>
                  <a:pt x="11099" y="5461"/>
                </a:lnTo>
                <a:lnTo>
                  <a:pt x="10731" y="4521"/>
                </a:lnTo>
                <a:lnTo>
                  <a:pt x="10731" y="14097"/>
                </a:lnTo>
                <a:lnTo>
                  <a:pt x="10515" y="14732"/>
                </a:lnTo>
                <a:lnTo>
                  <a:pt x="10096" y="15367"/>
                </a:lnTo>
                <a:lnTo>
                  <a:pt x="10274" y="14859"/>
                </a:lnTo>
                <a:lnTo>
                  <a:pt x="10731" y="14097"/>
                </a:lnTo>
                <a:lnTo>
                  <a:pt x="10731" y="4521"/>
                </a:lnTo>
                <a:lnTo>
                  <a:pt x="10604" y="4191"/>
                </a:lnTo>
                <a:lnTo>
                  <a:pt x="11480" y="4445"/>
                </a:lnTo>
                <a:lnTo>
                  <a:pt x="15024" y="4191"/>
                </a:lnTo>
                <a:lnTo>
                  <a:pt x="17081" y="8382"/>
                </a:lnTo>
                <a:lnTo>
                  <a:pt x="22974" y="8763"/>
                </a:lnTo>
                <a:lnTo>
                  <a:pt x="25006" y="9144"/>
                </a:lnTo>
                <a:lnTo>
                  <a:pt x="25311" y="9258"/>
                </a:lnTo>
                <a:lnTo>
                  <a:pt x="23583" y="8128"/>
                </a:lnTo>
                <a:lnTo>
                  <a:pt x="22606" y="7493"/>
                </a:lnTo>
                <a:lnTo>
                  <a:pt x="18135" y="8128"/>
                </a:lnTo>
                <a:lnTo>
                  <a:pt x="15049" y="4191"/>
                </a:lnTo>
                <a:lnTo>
                  <a:pt x="14744" y="3810"/>
                </a:lnTo>
                <a:lnTo>
                  <a:pt x="13944" y="2794"/>
                </a:lnTo>
                <a:lnTo>
                  <a:pt x="11899" y="3810"/>
                </a:lnTo>
                <a:lnTo>
                  <a:pt x="10756" y="1397"/>
                </a:lnTo>
                <a:lnTo>
                  <a:pt x="10960" y="0"/>
                </a:lnTo>
                <a:lnTo>
                  <a:pt x="10426" y="673"/>
                </a:lnTo>
                <a:lnTo>
                  <a:pt x="10426" y="11684"/>
                </a:lnTo>
                <a:lnTo>
                  <a:pt x="10287" y="12065"/>
                </a:lnTo>
                <a:lnTo>
                  <a:pt x="10020" y="12446"/>
                </a:lnTo>
                <a:lnTo>
                  <a:pt x="10147" y="12065"/>
                </a:lnTo>
                <a:lnTo>
                  <a:pt x="10426" y="11684"/>
                </a:lnTo>
                <a:lnTo>
                  <a:pt x="10426" y="673"/>
                </a:lnTo>
                <a:lnTo>
                  <a:pt x="10248" y="1016"/>
                </a:lnTo>
                <a:lnTo>
                  <a:pt x="10248" y="11557"/>
                </a:lnTo>
                <a:lnTo>
                  <a:pt x="10058" y="12065"/>
                </a:lnTo>
                <a:lnTo>
                  <a:pt x="9842" y="12446"/>
                </a:lnTo>
                <a:lnTo>
                  <a:pt x="9956" y="12065"/>
                </a:lnTo>
                <a:lnTo>
                  <a:pt x="10071" y="11811"/>
                </a:lnTo>
                <a:lnTo>
                  <a:pt x="10248" y="11557"/>
                </a:lnTo>
                <a:lnTo>
                  <a:pt x="10248" y="1016"/>
                </a:lnTo>
                <a:lnTo>
                  <a:pt x="6985" y="8839"/>
                </a:lnTo>
                <a:lnTo>
                  <a:pt x="6985" y="17907"/>
                </a:lnTo>
                <a:lnTo>
                  <a:pt x="6629" y="18796"/>
                </a:lnTo>
                <a:lnTo>
                  <a:pt x="6261" y="19558"/>
                </a:lnTo>
                <a:lnTo>
                  <a:pt x="6565" y="18745"/>
                </a:lnTo>
                <a:lnTo>
                  <a:pt x="5803" y="19685"/>
                </a:lnTo>
                <a:lnTo>
                  <a:pt x="6578" y="17653"/>
                </a:lnTo>
                <a:lnTo>
                  <a:pt x="6985" y="17907"/>
                </a:lnTo>
                <a:lnTo>
                  <a:pt x="6985" y="8839"/>
                </a:lnTo>
                <a:lnTo>
                  <a:pt x="2806" y="18859"/>
                </a:lnTo>
                <a:lnTo>
                  <a:pt x="1612" y="22606"/>
                </a:lnTo>
                <a:lnTo>
                  <a:pt x="4191" y="20066"/>
                </a:lnTo>
                <a:lnTo>
                  <a:pt x="5118" y="19812"/>
                </a:lnTo>
                <a:lnTo>
                  <a:pt x="6743" y="19812"/>
                </a:lnTo>
                <a:lnTo>
                  <a:pt x="6781" y="19685"/>
                </a:lnTo>
                <a:lnTo>
                  <a:pt x="6819" y="19558"/>
                </a:lnTo>
                <a:lnTo>
                  <a:pt x="6858" y="19177"/>
                </a:lnTo>
                <a:lnTo>
                  <a:pt x="7277" y="18669"/>
                </a:lnTo>
                <a:lnTo>
                  <a:pt x="7137" y="19177"/>
                </a:lnTo>
                <a:lnTo>
                  <a:pt x="6972" y="19481"/>
                </a:lnTo>
                <a:lnTo>
                  <a:pt x="6743" y="19812"/>
                </a:lnTo>
                <a:lnTo>
                  <a:pt x="7073" y="19812"/>
                </a:lnTo>
                <a:lnTo>
                  <a:pt x="7289" y="19050"/>
                </a:lnTo>
                <a:lnTo>
                  <a:pt x="7835" y="19177"/>
                </a:lnTo>
                <a:lnTo>
                  <a:pt x="8242" y="19431"/>
                </a:lnTo>
                <a:lnTo>
                  <a:pt x="8610" y="19050"/>
                </a:lnTo>
                <a:lnTo>
                  <a:pt x="8851" y="18796"/>
                </a:lnTo>
                <a:lnTo>
                  <a:pt x="8915" y="20383"/>
                </a:lnTo>
                <a:lnTo>
                  <a:pt x="9220" y="20320"/>
                </a:lnTo>
                <a:lnTo>
                  <a:pt x="9728" y="20828"/>
                </a:lnTo>
                <a:lnTo>
                  <a:pt x="10071" y="20955"/>
                </a:lnTo>
                <a:lnTo>
                  <a:pt x="10706" y="20955"/>
                </a:lnTo>
                <a:lnTo>
                  <a:pt x="10795" y="20815"/>
                </a:lnTo>
                <a:lnTo>
                  <a:pt x="10426" y="22009"/>
                </a:lnTo>
                <a:lnTo>
                  <a:pt x="9715" y="21450"/>
                </a:lnTo>
                <a:lnTo>
                  <a:pt x="8978" y="20828"/>
                </a:lnTo>
                <a:lnTo>
                  <a:pt x="8064" y="19685"/>
                </a:lnTo>
                <a:lnTo>
                  <a:pt x="7645" y="19875"/>
                </a:lnTo>
                <a:lnTo>
                  <a:pt x="7620" y="20066"/>
                </a:lnTo>
                <a:lnTo>
                  <a:pt x="8597" y="22733"/>
                </a:lnTo>
                <a:lnTo>
                  <a:pt x="10490" y="23495"/>
                </a:lnTo>
                <a:lnTo>
                  <a:pt x="10820" y="23342"/>
                </a:lnTo>
                <a:lnTo>
                  <a:pt x="11455" y="22707"/>
                </a:lnTo>
                <a:lnTo>
                  <a:pt x="11506" y="23863"/>
                </a:lnTo>
                <a:lnTo>
                  <a:pt x="11671" y="23672"/>
                </a:lnTo>
                <a:lnTo>
                  <a:pt x="12496" y="23126"/>
                </a:lnTo>
                <a:lnTo>
                  <a:pt x="12306" y="24257"/>
                </a:lnTo>
                <a:lnTo>
                  <a:pt x="12598" y="23368"/>
                </a:lnTo>
                <a:lnTo>
                  <a:pt x="12382" y="24612"/>
                </a:lnTo>
                <a:lnTo>
                  <a:pt x="14058" y="23863"/>
                </a:lnTo>
                <a:lnTo>
                  <a:pt x="14147" y="23622"/>
                </a:lnTo>
                <a:lnTo>
                  <a:pt x="14084" y="22377"/>
                </a:lnTo>
                <a:lnTo>
                  <a:pt x="13487" y="22479"/>
                </a:lnTo>
                <a:lnTo>
                  <a:pt x="13284" y="22542"/>
                </a:lnTo>
                <a:lnTo>
                  <a:pt x="12725" y="23012"/>
                </a:lnTo>
                <a:lnTo>
                  <a:pt x="12827" y="22745"/>
                </a:lnTo>
                <a:lnTo>
                  <a:pt x="11430" y="21882"/>
                </a:lnTo>
                <a:lnTo>
                  <a:pt x="11442" y="22453"/>
                </a:lnTo>
                <a:lnTo>
                  <a:pt x="10871" y="22352"/>
                </a:lnTo>
                <a:lnTo>
                  <a:pt x="10553" y="22110"/>
                </a:lnTo>
                <a:lnTo>
                  <a:pt x="11112" y="21107"/>
                </a:lnTo>
                <a:lnTo>
                  <a:pt x="10998" y="20485"/>
                </a:lnTo>
                <a:lnTo>
                  <a:pt x="11112" y="20320"/>
                </a:lnTo>
                <a:lnTo>
                  <a:pt x="11595" y="19558"/>
                </a:lnTo>
                <a:lnTo>
                  <a:pt x="11099" y="21209"/>
                </a:lnTo>
                <a:lnTo>
                  <a:pt x="11455" y="20955"/>
                </a:lnTo>
                <a:lnTo>
                  <a:pt x="12128" y="20955"/>
                </a:lnTo>
                <a:lnTo>
                  <a:pt x="14808" y="21971"/>
                </a:lnTo>
                <a:lnTo>
                  <a:pt x="17335" y="21818"/>
                </a:lnTo>
                <a:lnTo>
                  <a:pt x="19964" y="21717"/>
                </a:lnTo>
                <a:lnTo>
                  <a:pt x="20002" y="23749"/>
                </a:lnTo>
                <a:lnTo>
                  <a:pt x="21120" y="22987"/>
                </a:lnTo>
                <a:lnTo>
                  <a:pt x="21577" y="22098"/>
                </a:lnTo>
                <a:lnTo>
                  <a:pt x="22301" y="21971"/>
                </a:lnTo>
                <a:lnTo>
                  <a:pt x="22771" y="22225"/>
                </a:lnTo>
                <a:lnTo>
                  <a:pt x="23799" y="23342"/>
                </a:lnTo>
                <a:lnTo>
                  <a:pt x="23977" y="22733"/>
                </a:lnTo>
                <a:lnTo>
                  <a:pt x="24638" y="21844"/>
                </a:lnTo>
                <a:lnTo>
                  <a:pt x="24917" y="21463"/>
                </a:lnTo>
                <a:lnTo>
                  <a:pt x="26250" y="19685"/>
                </a:lnTo>
                <a:lnTo>
                  <a:pt x="25603" y="21717"/>
                </a:lnTo>
                <a:lnTo>
                  <a:pt x="25831" y="20955"/>
                </a:lnTo>
                <a:lnTo>
                  <a:pt x="23964" y="23241"/>
                </a:lnTo>
                <a:lnTo>
                  <a:pt x="23926" y="23495"/>
                </a:lnTo>
                <a:lnTo>
                  <a:pt x="25704" y="23241"/>
                </a:lnTo>
                <a:lnTo>
                  <a:pt x="27381" y="23622"/>
                </a:lnTo>
                <a:lnTo>
                  <a:pt x="27254" y="25146"/>
                </a:lnTo>
                <a:lnTo>
                  <a:pt x="27965" y="24193"/>
                </a:lnTo>
                <a:lnTo>
                  <a:pt x="27635" y="25273"/>
                </a:lnTo>
                <a:lnTo>
                  <a:pt x="28867" y="22733"/>
                </a:lnTo>
                <a:lnTo>
                  <a:pt x="28981" y="22479"/>
                </a:lnTo>
                <a:lnTo>
                  <a:pt x="29133" y="22352"/>
                </a:lnTo>
                <a:lnTo>
                  <a:pt x="29578" y="21983"/>
                </a:lnTo>
                <a:lnTo>
                  <a:pt x="28384" y="23774"/>
                </a:lnTo>
                <a:lnTo>
                  <a:pt x="28422" y="24091"/>
                </a:lnTo>
                <a:lnTo>
                  <a:pt x="28549" y="24345"/>
                </a:lnTo>
                <a:lnTo>
                  <a:pt x="28790" y="24231"/>
                </a:lnTo>
                <a:lnTo>
                  <a:pt x="29591" y="24434"/>
                </a:lnTo>
                <a:lnTo>
                  <a:pt x="29603" y="24231"/>
                </a:lnTo>
                <a:lnTo>
                  <a:pt x="29730" y="22326"/>
                </a:lnTo>
                <a:lnTo>
                  <a:pt x="30048" y="21971"/>
                </a:lnTo>
                <a:lnTo>
                  <a:pt x="30099" y="21577"/>
                </a:lnTo>
                <a:close/>
              </a:path>
              <a:path w="90170" h="38734">
                <a:moveTo>
                  <a:pt x="30175" y="27851"/>
                </a:moveTo>
                <a:lnTo>
                  <a:pt x="30022" y="27940"/>
                </a:lnTo>
                <a:lnTo>
                  <a:pt x="29527" y="28003"/>
                </a:lnTo>
                <a:lnTo>
                  <a:pt x="29908" y="28740"/>
                </a:lnTo>
                <a:lnTo>
                  <a:pt x="30137" y="27990"/>
                </a:lnTo>
                <a:lnTo>
                  <a:pt x="30175" y="27851"/>
                </a:lnTo>
                <a:close/>
              </a:path>
              <a:path w="90170" h="38734">
                <a:moveTo>
                  <a:pt x="30378" y="24371"/>
                </a:moveTo>
                <a:lnTo>
                  <a:pt x="30035" y="24422"/>
                </a:lnTo>
                <a:lnTo>
                  <a:pt x="30276" y="24676"/>
                </a:lnTo>
                <a:lnTo>
                  <a:pt x="30378" y="24371"/>
                </a:lnTo>
                <a:close/>
              </a:path>
              <a:path w="90170" h="38734">
                <a:moveTo>
                  <a:pt x="30848" y="21844"/>
                </a:moveTo>
                <a:lnTo>
                  <a:pt x="29654" y="23749"/>
                </a:lnTo>
                <a:lnTo>
                  <a:pt x="30454" y="23495"/>
                </a:lnTo>
                <a:lnTo>
                  <a:pt x="30810" y="22225"/>
                </a:lnTo>
                <a:lnTo>
                  <a:pt x="30848" y="21844"/>
                </a:lnTo>
                <a:close/>
              </a:path>
              <a:path w="90170" h="38734">
                <a:moveTo>
                  <a:pt x="31000" y="19939"/>
                </a:moveTo>
                <a:lnTo>
                  <a:pt x="30429" y="20320"/>
                </a:lnTo>
                <a:lnTo>
                  <a:pt x="30556" y="19659"/>
                </a:lnTo>
                <a:lnTo>
                  <a:pt x="30670" y="19177"/>
                </a:lnTo>
                <a:lnTo>
                  <a:pt x="30175" y="20193"/>
                </a:lnTo>
                <a:lnTo>
                  <a:pt x="29730" y="20574"/>
                </a:lnTo>
                <a:lnTo>
                  <a:pt x="29692" y="20066"/>
                </a:lnTo>
                <a:lnTo>
                  <a:pt x="29641" y="19431"/>
                </a:lnTo>
                <a:lnTo>
                  <a:pt x="28219" y="18669"/>
                </a:lnTo>
                <a:lnTo>
                  <a:pt x="26568" y="18986"/>
                </a:lnTo>
                <a:lnTo>
                  <a:pt x="27165" y="19481"/>
                </a:lnTo>
                <a:lnTo>
                  <a:pt x="27901" y="19558"/>
                </a:lnTo>
                <a:lnTo>
                  <a:pt x="27876" y="20066"/>
                </a:lnTo>
                <a:lnTo>
                  <a:pt x="28524" y="20307"/>
                </a:lnTo>
                <a:lnTo>
                  <a:pt x="28778" y="20066"/>
                </a:lnTo>
                <a:lnTo>
                  <a:pt x="28740" y="20383"/>
                </a:lnTo>
                <a:lnTo>
                  <a:pt x="29552" y="20701"/>
                </a:lnTo>
                <a:lnTo>
                  <a:pt x="29679" y="21158"/>
                </a:lnTo>
                <a:lnTo>
                  <a:pt x="29895" y="20828"/>
                </a:lnTo>
                <a:lnTo>
                  <a:pt x="30099" y="21577"/>
                </a:lnTo>
                <a:lnTo>
                  <a:pt x="30518" y="20828"/>
                </a:lnTo>
                <a:lnTo>
                  <a:pt x="30657" y="20574"/>
                </a:lnTo>
                <a:lnTo>
                  <a:pt x="30797" y="20320"/>
                </a:lnTo>
                <a:lnTo>
                  <a:pt x="31000" y="19939"/>
                </a:lnTo>
                <a:close/>
              </a:path>
              <a:path w="90170" h="38734">
                <a:moveTo>
                  <a:pt x="31191" y="25234"/>
                </a:moveTo>
                <a:lnTo>
                  <a:pt x="30556" y="24942"/>
                </a:lnTo>
                <a:lnTo>
                  <a:pt x="30276" y="24688"/>
                </a:lnTo>
                <a:lnTo>
                  <a:pt x="29806" y="24841"/>
                </a:lnTo>
                <a:lnTo>
                  <a:pt x="29349" y="27228"/>
                </a:lnTo>
                <a:lnTo>
                  <a:pt x="31191" y="25234"/>
                </a:lnTo>
                <a:close/>
              </a:path>
              <a:path w="90170" h="38734">
                <a:moveTo>
                  <a:pt x="32169" y="29845"/>
                </a:moveTo>
                <a:lnTo>
                  <a:pt x="31965" y="29997"/>
                </a:lnTo>
                <a:lnTo>
                  <a:pt x="31496" y="30010"/>
                </a:lnTo>
                <a:lnTo>
                  <a:pt x="31724" y="29260"/>
                </a:lnTo>
                <a:lnTo>
                  <a:pt x="31851" y="28854"/>
                </a:lnTo>
                <a:lnTo>
                  <a:pt x="31229" y="29044"/>
                </a:lnTo>
                <a:lnTo>
                  <a:pt x="30556" y="29311"/>
                </a:lnTo>
                <a:lnTo>
                  <a:pt x="31419" y="30264"/>
                </a:lnTo>
                <a:lnTo>
                  <a:pt x="31864" y="30822"/>
                </a:lnTo>
                <a:lnTo>
                  <a:pt x="32105" y="30060"/>
                </a:lnTo>
                <a:lnTo>
                  <a:pt x="32169" y="29845"/>
                </a:lnTo>
                <a:close/>
              </a:path>
              <a:path w="90170" h="38734">
                <a:moveTo>
                  <a:pt x="33693" y="27571"/>
                </a:moveTo>
                <a:lnTo>
                  <a:pt x="33210" y="27901"/>
                </a:lnTo>
                <a:lnTo>
                  <a:pt x="32651" y="28308"/>
                </a:lnTo>
                <a:lnTo>
                  <a:pt x="33324" y="28778"/>
                </a:lnTo>
                <a:lnTo>
                  <a:pt x="33553" y="28041"/>
                </a:lnTo>
                <a:lnTo>
                  <a:pt x="33693" y="27571"/>
                </a:lnTo>
                <a:close/>
              </a:path>
              <a:path w="90170" h="38734">
                <a:moveTo>
                  <a:pt x="33997" y="26200"/>
                </a:moveTo>
                <a:lnTo>
                  <a:pt x="33553" y="26085"/>
                </a:lnTo>
                <a:lnTo>
                  <a:pt x="33616" y="25806"/>
                </a:lnTo>
                <a:lnTo>
                  <a:pt x="33426" y="26047"/>
                </a:lnTo>
                <a:lnTo>
                  <a:pt x="32702" y="25742"/>
                </a:lnTo>
                <a:lnTo>
                  <a:pt x="32296" y="24295"/>
                </a:lnTo>
                <a:lnTo>
                  <a:pt x="32245" y="24130"/>
                </a:lnTo>
                <a:lnTo>
                  <a:pt x="31216" y="23914"/>
                </a:lnTo>
                <a:lnTo>
                  <a:pt x="31280" y="22771"/>
                </a:lnTo>
                <a:lnTo>
                  <a:pt x="30683" y="23431"/>
                </a:lnTo>
                <a:lnTo>
                  <a:pt x="30378" y="24371"/>
                </a:lnTo>
                <a:lnTo>
                  <a:pt x="30835" y="24295"/>
                </a:lnTo>
                <a:lnTo>
                  <a:pt x="31610" y="24777"/>
                </a:lnTo>
                <a:lnTo>
                  <a:pt x="31851" y="25273"/>
                </a:lnTo>
                <a:lnTo>
                  <a:pt x="32156" y="25488"/>
                </a:lnTo>
                <a:lnTo>
                  <a:pt x="30924" y="26504"/>
                </a:lnTo>
                <a:lnTo>
                  <a:pt x="31877" y="26504"/>
                </a:lnTo>
                <a:lnTo>
                  <a:pt x="31965" y="26758"/>
                </a:lnTo>
                <a:lnTo>
                  <a:pt x="32321" y="26924"/>
                </a:lnTo>
                <a:lnTo>
                  <a:pt x="32778" y="26771"/>
                </a:lnTo>
                <a:lnTo>
                  <a:pt x="32092" y="27774"/>
                </a:lnTo>
                <a:lnTo>
                  <a:pt x="32169" y="27495"/>
                </a:lnTo>
                <a:lnTo>
                  <a:pt x="31838" y="28587"/>
                </a:lnTo>
                <a:lnTo>
                  <a:pt x="32867" y="27482"/>
                </a:lnTo>
                <a:lnTo>
                  <a:pt x="32918" y="27774"/>
                </a:lnTo>
                <a:lnTo>
                  <a:pt x="33604" y="26771"/>
                </a:lnTo>
                <a:lnTo>
                  <a:pt x="33997" y="26200"/>
                </a:lnTo>
                <a:close/>
              </a:path>
              <a:path w="90170" h="38734">
                <a:moveTo>
                  <a:pt x="34099" y="28473"/>
                </a:moveTo>
                <a:lnTo>
                  <a:pt x="33680" y="29044"/>
                </a:lnTo>
                <a:lnTo>
                  <a:pt x="33591" y="29349"/>
                </a:lnTo>
                <a:lnTo>
                  <a:pt x="33477" y="29730"/>
                </a:lnTo>
                <a:lnTo>
                  <a:pt x="33896" y="29159"/>
                </a:lnTo>
                <a:lnTo>
                  <a:pt x="33985" y="28854"/>
                </a:lnTo>
                <a:lnTo>
                  <a:pt x="34099" y="28473"/>
                </a:lnTo>
                <a:close/>
              </a:path>
              <a:path w="90170" h="38734">
                <a:moveTo>
                  <a:pt x="34251" y="26581"/>
                </a:moveTo>
                <a:lnTo>
                  <a:pt x="33832" y="27152"/>
                </a:lnTo>
                <a:lnTo>
                  <a:pt x="33743" y="27457"/>
                </a:lnTo>
                <a:lnTo>
                  <a:pt x="33629" y="27838"/>
                </a:lnTo>
                <a:lnTo>
                  <a:pt x="34048" y="27266"/>
                </a:lnTo>
                <a:lnTo>
                  <a:pt x="34137" y="26962"/>
                </a:lnTo>
                <a:lnTo>
                  <a:pt x="34251" y="26581"/>
                </a:lnTo>
                <a:close/>
              </a:path>
              <a:path w="90170" h="38734">
                <a:moveTo>
                  <a:pt x="35509" y="27355"/>
                </a:moveTo>
                <a:lnTo>
                  <a:pt x="35356" y="27444"/>
                </a:lnTo>
                <a:lnTo>
                  <a:pt x="34861" y="27508"/>
                </a:lnTo>
                <a:lnTo>
                  <a:pt x="35242" y="28244"/>
                </a:lnTo>
                <a:lnTo>
                  <a:pt x="35471" y="27495"/>
                </a:lnTo>
                <a:lnTo>
                  <a:pt x="35509" y="27355"/>
                </a:lnTo>
                <a:close/>
              </a:path>
              <a:path w="90170" h="38734">
                <a:moveTo>
                  <a:pt x="78752" y="33959"/>
                </a:moveTo>
                <a:lnTo>
                  <a:pt x="78549" y="34112"/>
                </a:lnTo>
                <a:lnTo>
                  <a:pt x="77901" y="34124"/>
                </a:lnTo>
                <a:lnTo>
                  <a:pt x="78447" y="34937"/>
                </a:lnTo>
                <a:lnTo>
                  <a:pt x="78689" y="34175"/>
                </a:lnTo>
                <a:lnTo>
                  <a:pt x="78752" y="33959"/>
                </a:lnTo>
                <a:close/>
              </a:path>
              <a:path w="90170" h="38734">
                <a:moveTo>
                  <a:pt x="83477" y="34163"/>
                </a:moveTo>
                <a:lnTo>
                  <a:pt x="83058" y="34036"/>
                </a:lnTo>
                <a:lnTo>
                  <a:pt x="82588" y="33782"/>
                </a:lnTo>
                <a:lnTo>
                  <a:pt x="81648" y="33413"/>
                </a:lnTo>
                <a:lnTo>
                  <a:pt x="80670" y="32893"/>
                </a:lnTo>
                <a:lnTo>
                  <a:pt x="81089" y="34556"/>
                </a:lnTo>
                <a:lnTo>
                  <a:pt x="80797" y="34556"/>
                </a:lnTo>
                <a:lnTo>
                  <a:pt x="80848" y="34391"/>
                </a:lnTo>
                <a:lnTo>
                  <a:pt x="80911" y="34175"/>
                </a:lnTo>
                <a:lnTo>
                  <a:pt x="80708" y="34328"/>
                </a:lnTo>
                <a:lnTo>
                  <a:pt x="80060" y="34340"/>
                </a:lnTo>
                <a:lnTo>
                  <a:pt x="80619" y="35153"/>
                </a:lnTo>
                <a:lnTo>
                  <a:pt x="80733" y="34747"/>
                </a:lnTo>
                <a:lnTo>
                  <a:pt x="81165" y="35369"/>
                </a:lnTo>
                <a:lnTo>
                  <a:pt x="81241" y="35128"/>
                </a:lnTo>
                <a:lnTo>
                  <a:pt x="81622" y="36588"/>
                </a:lnTo>
                <a:lnTo>
                  <a:pt x="81559" y="36791"/>
                </a:lnTo>
                <a:lnTo>
                  <a:pt x="81635" y="36664"/>
                </a:lnTo>
                <a:lnTo>
                  <a:pt x="83477" y="34163"/>
                </a:lnTo>
                <a:close/>
              </a:path>
              <a:path w="90170" h="38734">
                <a:moveTo>
                  <a:pt x="83654" y="30619"/>
                </a:moveTo>
                <a:lnTo>
                  <a:pt x="83299" y="31127"/>
                </a:lnTo>
                <a:lnTo>
                  <a:pt x="83210" y="31419"/>
                </a:lnTo>
                <a:lnTo>
                  <a:pt x="83121" y="31724"/>
                </a:lnTo>
                <a:lnTo>
                  <a:pt x="83477" y="31203"/>
                </a:lnTo>
                <a:lnTo>
                  <a:pt x="83566" y="30911"/>
                </a:lnTo>
                <a:lnTo>
                  <a:pt x="83654" y="30619"/>
                </a:lnTo>
                <a:close/>
              </a:path>
              <a:path w="90170" h="38734">
                <a:moveTo>
                  <a:pt x="84175" y="34391"/>
                </a:moveTo>
                <a:lnTo>
                  <a:pt x="84112" y="34163"/>
                </a:lnTo>
                <a:lnTo>
                  <a:pt x="83845" y="33629"/>
                </a:lnTo>
                <a:lnTo>
                  <a:pt x="83477" y="34163"/>
                </a:lnTo>
                <a:lnTo>
                  <a:pt x="84175" y="34391"/>
                </a:lnTo>
                <a:close/>
              </a:path>
              <a:path w="90170" h="38734">
                <a:moveTo>
                  <a:pt x="84264" y="31000"/>
                </a:moveTo>
                <a:lnTo>
                  <a:pt x="83985" y="31419"/>
                </a:lnTo>
                <a:lnTo>
                  <a:pt x="83908" y="31699"/>
                </a:lnTo>
                <a:lnTo>
                  <a:pt x="83858" y="31851"/>
                </a:lnTo>
                <a:lnTo>
                  <a:pt x="84124" y="31445"/>
                </a:lnTo>
                <a:lnTo>
                  <a:pt x="84213" y="31165"/>
                </a:lnTo>
                <a:lnTo>
                  <a:pt x="84264" y="31000"/>
                </a:lnTo>
                <a:close/>
              </a:path>
              <a:path w="90170" h="38734">
                <a:moveTo>
                  <a:pt x="84467" y="36931"/>
                </a:moveTo>
                <a:lnTo>
                  <a:pt x="84188" y="37350"/>
                </a:lnTo>
                <a:lnTo>
                  <a:pt x="84112" y="37630"/>
                </a:lnTo>
                <a:lnTo>
                  <a:pt x="84061" y="37782"/>
                </a:lnTo>
                <a:lnTo>
                  <a:pt x="84328" y="37376"/>
                </a:lnTo>
                <a:lnTo>
                  <a:pt x="84416" y="37096"/>
                </a:lnTo>
                <a:lnTo>
                  <a:pt x="84467" y="36931"/>
                </a:lnTo>
                <a:close/>
              </a:path>
              <a:path w="90170" h="38734">
                <a:moveTo>
                  <a:pt x="84518" y="35852"/>
                </a:moveTo>
                <a:lnTo>
                  <a:pt x="83731" y="37439"/>
                </a:lnTo>
                <a:lnTo>
                  <a:pt x="83629" y="37795"/>
                </a:lnTo>
                <a:lnTo>
                  <a:pt x="84162" y="36995"/>
                </a:lnTo>
                <a:lnTo>
                  <a:pt x="84518" y="35852"/>
                </a:lnTo>
                <a:close/>
              </a:path>
              <a:path w="90170" h="38734">
                <a:moveTo>
                  <a:pt x="84747" y="36804"/>
                </a:moveTo>
                <a:lnTo>
                  <a:pt x="84328" y="37376"/>
                </a:lnTo>
                <a:lnTo>
                  <a:pt x="84239" y="37680"/>
                </a:lnTo>
                <a:lnTo>
                  <a:pt x="84112" y="38061"/>
                </a:lnTo>
                <a:lnTo>
                  <a:pt x="84543" y="37490"/>
                </a:lnTo>
                <a:lnTo>
                  <a:pt x="84632" y="37185"/>
                </a:lnTo>
                <a:lnTo>
                  <a:pt x="84747" y="36804"/>
                </a:lnTo>
                <a:close/>
              </a:path>
              <a:path w="90170" h="38734">
                <a:moveTo>
                  <a:pt x="85267" y="33947"/>
                </a:moveTo>
                <a:lnTo>
                  <a:pt x="84213" y="34378"/>
                </a:lnTo>
                <a:lnTo>
                  <a:pt x="84632" y="35267"/>
                </a:lnTo>
                <a:lnTo>
                  <a:pt x="85267" y="33947"/>
                </a:lnTo>
                <a:close/>
              </a:path>
              <a:path w="90170" h="38734">
                <a:moveTo>
                  <a:pt x="86004" y="35547"/>
                </a:moveTo>
                <a:lnTo>
                  <a:pt x="85801" y="35674"/>
                </a:lnTo>
                <a:lnTo>
                  <a:pt x="85217" y="35902"/>
                </a:lnTo>
                <a:lnTo>
                  <a:pt x="85737" y="36385"/>
                </a:lnTo>
                <a:lnTo>
                  <a:pt x="85940" y="35750"/>
                </a:lnTo>
                <a:lnTo>
                  <a:pt x="86004" y="35547"/>
                </a:lnTo>
                <a:close/>
              </a:path>
              <a:path w="90170" h="38734">
                <a:moveTo>
                  <a:pt x="86004" y="34658"/>
                </a:moveTo>
                <a:lnTo>
                  <a:pt x="85178" y="34340"/>
                </a:lnTo>
                <a:lnTo>
                  <a:pt x="84823" y="35306"/>
                </a:lnTo>
                <a:lnTo>
                  <a:pt x="84366" y="36563"/>
                </a:lnTo>
                <a:lnTo>
                  <a:pt x="85153" y="35979"/>
                </a:lnTo>
                <a:lnTo>
                  <a:pt x="85432" y="35547"/>
                </a:lnTo>
                <a:lnTo>
                  <a:pt x="86004" y="34658"/>
                </a:lnTo>
                <a:close/>
              </a:path>
              <a:path w="90170" h="38734">
                <a:moveTo>
                  <a:pt x="86334" y="31369"/>
                </a:moveTo>
                <a:lnTo>
                  <a:pt x="85559" y="31673"/>
                </a:lnTo>
                <a:lnTo>
                  <a:pt x="84747" y="31826"/>
                </a:lnTo>
                <a:lnTo>
                  <a:pt x="85852" y="32943"/>
                </a:lnTo>
                <a:lnTo>
                  <a:pt x="86156" y="31940"/>
                </a:lnTo>
                <a:lnTo>
                  <a:pt x="86334" y="31369"/>
                </a:lnTo>
                <a:close/>
              </a:path>
              <a:path w="90170" h="38734">
                <a:moveTo>
                  <a:pt x="87071" y="35217"/>
                </a:moveTo>
                <a:lnTo>
                  <a:pt x="86715" y="35725"/>
                </a:lnTo>
                <a:lnTo>
                  <a:pt x="86537" y="36309"/>
                </a:lnTo>
                <a:lnTo>
                  <a:pt x="86893" y="35801"/>
                </a:lnTo>
                <a:lnTo>
                  <a:pt x="86982" y="35509"/>
                </a:lnTo>
                <a:lnTo>
                  <a:pt x="87071" y="35217"/>
                </a:lnTo>
                <a:close/>
              </a:path>
              <a:path w="90170" h="38734">
                <a:moveTo>
                  <a:pt x="87553" y="35420"/>
                </a:moveTo>
                <a:lnTo>
                  <a:pt x="86029" y="37388"/>
                </a:lnTo>
                <a:lnTo>
                  <a:pt x="86106" y="37109"/>
                </a:lnTo>
                <a:lnTo>
                  <a:pt x="85775" y="38201"/>
                </a:lnTo>
                <a:lnTo>
                  <a:pt x="87134" y="36753"/>
                </a:lnTo>
                <a:lnTo>
                  <a:pt x="87553" y="35420"/>
                </a:lnTo>
                <a:close/>
              </a:path>
              <a:path w="90170" h="38734">
                <a:moveTo>
                  <a:pt x="87718" y="36271"/>
                </a:moveTo>
                <a:lnTo>
                  <a:pt x="87439" y="36690"/>
                </a:lnTo>
                <a:lnTo>
                  <a:pt x="87363" y="36969"/>
                </a:lnTo>
                <a:lnTo>
                  <a:pt x="87312" y="37122"/>
                </a:lnTo>
                <a:lnTo>
                  <a:pt x="87579" y="36715"/>
                </a:lnTo>
                <a:lnTo>
                  <a:pt x="87668" y="36436"/>
                </a:lnTo>
                <a:lnTo>
                  <a:pt x="87718" y="36271"/>
                </a:lnTo>
                <a:close/>
              </a:path>
              <a:path w="90170" h="38734">
                <a:moveTo>
                  <a:pt x="88023" y="37515"/>
                </a:moveTo>
                <a:lnTo>
                  <a:pt x="87541" y="37680"/>
                </a:lnTo>
                <a:lnTo>
                  <a:pt x="86956" y="38100"/>
                </a:lnTo>
                <a:lnTo>
                  <a:pt x="87718" y="38506"/>
                </a:lnTo>
                <a:lnTo>
                  <a:pt x="87922" y="37833"/>
                </a:lnTo>
                <a:lnTo>
                  <a:pt x="88023" y="37515"/>
                </a:lnTo>
                <a:close/>
              </a:path>
              <a:path w="90170" h="38734">
                <a:moveTo>
                  <a:pt x="88366" y="36550"/>
                </a:moveTo>
                <a:lnTo>
                  <a:pt x="88201" y="36639"/>
                </a:lnTo>
                <a:lnTo>
                  <a:pt x="87871" y="36690"/>
                </a:lnTo>
                <a:lnTo>
                  <a:pt x="87922" y="36537"/>
                </a:lnTo>
                <a:lnTo>
                  <a:pt x="88011" y="36245"/>
                </a:lnTo>
                <a:lnTo>
                  <a:pt x="87655" y="36753"/>
                </a:lnTo>
                <a:lnTo>
                  <a:pt x="87477" y="37338"/>
                </a:lnTo>
                <a:lnTo>
                  <a:pt x="87795" y="36880"/>
                </a:lnTo>
                <a:lnTo>
                  <a:pt x="88087" y="37439"/>
                </a:lnTo>
                <a:lnTo>
                  <a:pt x="88315" y="36690"/>
                </a:lnTo>
                <a:lnTo>
                  <a:pt x="88366" y="36550"/>
                </a:lnTo>
                <a:close/>
              </a:path>
              <a:path w="90170" h="38734">
                <a:moveTo>
                  <a:pt x="88442" y="37198"/>
                </a:moveTo>
                <a:lnTo>
                  <a:pt x="88163" y="37617"/>
                </a:lnTo>
                <a:lnTo>
                  <a:pt x="88087" y="37896"/>
                </a:lnTo>
                <a:lnTo>
                  <a:pt x="88036" y="38049"/>
                </a:lnTo>
                <a:lnTo>
                  <a:pt x="88303" y="37642"/>
                </a:lnTo>
                <a:lnTo>
                  <a:pt x="88392" y="37363"/>
                </a:lnTo>
                <a:lnTo>
                  <a:pt x="88442" y="37198"/>
                </a:lnTo>
                <a:close/>
              </a:path>
              <a:path w="90170" h="38734">
                <a:moveTo>
                  <a:pt x="89077" y="37211"/>
                </a:moveTo>
                <a:lnTo>
                  <a:pt x="88658" y="37782"/>
                </a:lnTo>
                <a:lnTo>
                  <a:pt x="88569" y="38087"/>
                </a:lnTo>
                <a:lnTo>
                  <a:pt x="88455" y="38468"/>
                </a:lnTo>
                <a:lnTo>
                  <a:pt x="88874" y="37896"/>
                </a:lnTo>
                <a:lnTo>
                  <a:pt x="88963" y="37592"/>
                </a:lnTo>
                <a:lnTo>
                  <a:pt x="89077" y="37211"/>
                </a:lnTo>
                <a:close/>
              </a:path>
              <a:path w="90170" h="38734">
                <a:moveTo>
                  <a:pt x="89179" y="37490"/>
                </a:moveTo>
                <a:lnTo>
                  <a:pt x="88900" y="37909"/>
                </a:lnTo>
                <a:lnTo>
                  <a:pt x="88823" y="38188"/>
                </a:lnTo>
                <a:lnTo>
                  <a:pt x="88773" y="38341"/>
                </a:lnTo>
                <a:lnTo>
                  <a:pt x="89039" y="37934"/>
                </a:lnTo>
                <a:lnTo>
                  <a:pt x="89128" y="37655"/>
                </a:lnTo>
                <a:lnTo>
                  <a:pt x="89179" y="37490"/>
                </a:lnTo>
                <a:close/>
              </a:path>
              <a:path w="90170" h="38734">
                <a:moveTo>
                  <a:pt x="89789" y="34429"/>
                </a:moveTo>
                <a:lnTo>
                  <a:pt x="89585" y="34582"/>
                </a:lnTo>
                <a:lnTo>
                  <a:pt x="89154" y="34594"/>
                </a:lnTo>
                <a:lnTo>
                  <a:pt x="89204" y="34442"/>
                </a:lnTo>
                <a:lnTo>
                  <a:pt x="89293" y="34150"/>
                </a:lnTo>
                <a:lnTo>
                  <a:pt x="88976" y="34594"/>
                </a:lnTo>
                <a:lnTo>
                  <a:pt x="88760" y="35242"/>
                </a:lnTo>
                <a:lnTo>
                  <a:pt x="89065" y="34798"/>
                </a:lnTo>
                <a:lnTo>
                  <a:pt x="89484" y="35407"/>
                </a:lnTo>
                <a:lnTo>
                  <a:pt x="89725" y="34645"/>
                </a:lnTo>
                <a:lnTo>
                  <a:pt x="89789" y="34429"/>
                </a:lnTo>
                <a:close/>
              </a:path>
            </a:pathLst>
          </a:custGeom>
          <a:solidFill>
            <a:srgbClr val="B88F51"/>
          </a:solidFill>
        </p:spPr>
        <p:txBody>
          <a:bodyPr wrap="square" lIns="0" tIns="0" rIns="0" bIns="0" rtlCol="0"/>
          <a:lstStyle/>
          <a:p>
            <a:endParaRPr sz="2511"/>
          </a:p>
        </p:txBody>
      </p:sp>
      <p:sp>
        <p:nvSpPr>
          <p:cNvPr id="268" name="bg object 268"/>
          <p:cNvSpPr/>
          <p:nvPr/>
        </p:nvSpPr>
        <p:spPr>
          <a:xfrm>
            <a:off x="8054777" y="475186"/>
            <a:ext cx="13097" cy="9525"/>
          </a:xfrm>
          <a:custGeom>
            <a:avLst/>
            <a:gdLst/>
            <a:ahLst/>
            <a:cxnLst/>
            <a:rect l="l" t="t" r="r" b="b"/>
            <a:pathLst>
              <a:path w="20954" h="15240">
                <a:moveTo>
                  <a:pt x="5511" y="2019"/>
                </a:moveTo>
                <a:lnTo>
                  <a:pt x="5359" y="2108"/>
                </a:lnTo>
                <a:lnTo>
                  <a:pt x="5029" y="2159"/>
                </a:lnTo>
                <a:lnTo>
                  <a:pt x="5080" y="2006"/>
                </a:lnTo>
                <a:lnTo>
                  <a:pt x="5257" y="1435"/>
                </a:lnTo>
                <a:lnTo>
                  <a:pt x="4483" y="1739"/>
                </a:lnTo>
                <a:lnTo>
                  <a:pt x="4127" y="1816"/>
                </a:lnTo>
                <a:lnTo>
                  <a:pt x="4178" y="1651"/>
                </a:lnTo>
                <a:lnTo>
                  <a:pt x="4356" y="1079"/>
                </a:lnTo>
                <a:lnTo>
                  <a:pt x="3581" y="1384"/>
                </a:lnTo>
                <a:lnTo>
                  <a:pt x="3162" y="1473"/>
                </a:lnTo>
                <a:lnTo>
                  <a:pt x="3225" y="1282"/>
                </a:lnTo>
                <a:lnTo>
                  <a:pt x="3314" y="990"/>
                </a:lnTo>
                <a:lnTo>
                  <a:pt x="2959" y="1498"/>
                </a:lnTo>
                <a:lnTo>
                  <a:pt x="2870" y="1143"/>
                </a:lnTo>
                <a:lnTo>
                  <a:pt x="2743" y="241"/>
                </a:lnTo>
                <a:lnTo>
                  <a:pt x="2019" y="723"/>
                </a:lnTo>
                <a:lnTo>
                  <a:pt x="1155" y="520"/>
                </a:lnTo>
                <a:lnTo>
                  <a:pt x="266" y="1409"/>
                </a:lnTo>
                <a:lnTo>
                  <a:pt x="0" y="2705"/>
                </a:lnTo>
                <a:lnTo>
                  <a:pt x="1460" y="1244"/>
                </a:lnTo>
                <a:lnTo>
                  <a:pt x="2070" y="1371"/>
                </a:lnTo>
                <a:lnTo>
                  <a:pt x="1981" y="1778"/>
                </a:lnTo>
                <a:lnTo>
                  <a:pt x="2476" y="1638"/>
                </a:lnTo>
                <a:lnTo>
                  <a:pt x="2882" y="1752"/>
                </a:lnTo>
                <a:lnTo>
                  <a:pt x="2781" y="2082"/>
                </a:lnTo>
                <a:lnTo>
                  <a:pt x="2984" y="1778"/>
                </a:lnTo>
                <a:lnTo>
                  <a:pt x="3873" y="2654"/>
                </a:lnTo>
                <a:lnTo>
                  <a:pt x="4000" y="2235"/>
                </a:lnTo>
                <a:lnTo>
                  <a:pt x="4775" y="3009"/>
                </a:lnTo>
                <a:lnTo>
                  <a:pt x="4953" y="2400"/>
                </a:lnTo>
                <a:lnTo>
                  <a:pt x="5232" y="2908"/>
                </a:lnTo>
                <a:lnTo>
                  <a:pt x="5461" y="2159"/>
                </a:lnTo>
                <a:lnTo>
                  <a:pt x="5511" y="2019"/>
                </a:lnTo>
                <a:close/>
              </a:path>
              <a:path w="20954" h="15240">
                <a:moveTo>
                  <a:pt x="5943" y="1371"/>
                </a:moveTo>
                <a:lnTo>
                  <a:pt x="5588" y="1879"/>
                </a:lnTo>
                <a:lnTo>
                  <a:pt x="5410" y="2463"/>
                </a:lnTo>
                <a:lnTo>
                  <a:pt x="5765" y="1955"/>
                </a:lnTo>
                <a:lnTo>
                  <a:pt x="5854" y="1663"/>
                </a:lnTo>
                <a:lnTo>
                  <a:pt x="5943" y="1371"/>
                </a:lnTo>
                <a:close/>
              </a:path>
              <a:path w="20954" h="15240">
                <a:moveTo>
                  <a:pt x="8064" y="0"/>
                </a:moveTo>
                <a:lnTo>
                  <a:pt x="7797" y="368"/>
                </a:lnTo>
                <a:lnTo>
                  <a:pt x="7632" y="406"/>
                </a:lnTo>
                <a:lnTo>
                  <a:pt x="6985" y="419"/>
                </a:lnTo>
                <a:lnTo>
                  <a:pt x="7353" y="990"/>
                </a:lnTo>
                <a:lnTo>
                  <a:pt x="5524" y="3530"/>
                </a:lnTo>
                <a:lnTo>
                  <a:pt x="5334" y="4152"/>
                </a:lnTo>
                <a:lnTo>
                  <a:pt x="7645" y="1346"/>
                </a:lnTo>
                <a:lnTo>
                  <a:pt x="8064" y="0"/>
                </a:lnTo>
                <a:close/>
              </a:path>
              <a:path w="20954" h="15240">
                <a:moveTo>
                  <a:pt x="8737" y="3238"/>
                </a:moveTo>
                <a:lnTo>
                  <a:pt x="8559" y="3263"/>
                </a:lnTo>
                <a:lnTo>
                  <a:pt x="8559" y="4038"/>
                </a:lnTo>
                <a:lnTo>
                  <a:pt x="8077" y="5588"/>
                </a:lnTo>
                <a:lnTo>
                  <a:pt x="8737" y="4102"/>
                </a:lnTo>
                <a:lnTo>
                  <a:pt x="8737" y="3238"/>
                </a:lnTo>
                <a:close/>
              </a:path>
              <a:path w="20954" h="15240">
                <a:moveTo>
                  <a:pt x="10426" y="2400"/>
                </a:moveTo>
                <a:lnTo>
                  <a:pt x="10007" y="2971"/>
                </a:lnTo>
                <a:lnTo>
                  <a:pt x="9918" y="3276"/>
                </a:lnTo>
                <a:lnTo>
                  <a:pt x="9804" y="3657"/>
                </a:lnTo>
                <a:lnTo>
                  <a:pt x="10223" y="3086"/>
                </a:lnTo>
                <a:lnTo>
                  <a:pt x="10312" y="2781"/>
                </a:lnTo>
                <a:lnTo>
                  <a:pt x="10426" y="2400"/>
                </a:lnTo>
                <a:close/>
              </a:path>
              <a:path w="20954" h="15240">
                <a:moveTo>
                  <a:pt x="10566" y="685"/>
                </a:moveTo>
                <a:lnTo>
                  <a:pt x="10363" y="838"/>
                </a:lnTo>
                <a:lnTo>
                  <a:pt x="10071" y="850"/>
                </a:lnTo>
                <a:lnTo>
                  <a:pt x="9880" y="850"/>
                </a:lnTo>
                <a:lnTo>
                  <a:pt x="9944" y="685"/>
                </a:lnTo>
                <a:lnTo>
                  <a:pt x="10007" y="469"/>
                </a:lnTo>
                <a:lnTo>
                  <a:pt x="9804" y="622"/>
                </a:lnTo>
                <a:lnTo>
                  <a:pt x="9156" y="635"/>
                </a:lnTo>
                <a:lnTo>
                  <a:pt x="9702" y="1447"/>
                </a:lnTo>
                <a:lnTo>
                  <a:pt x="9829" y="1041"/>
                </a:lnTo>
                <a:lnTo>
                  <a:pt x="10236" y="1651"/>
                </a:lnTo>
                <a:lnTo>
                  <a:pt x="9118" y="2273"/>
                </a:lnTo>
                <a:lnTo>
                  <a:pt x="8877" y="2247"/>
                </a:lnTo>
                <a:lnTo>
                  <a:pt x="8940" y="2070"/>
                </a:lnTo>
                <a:lnTo>
                  <a:pt x="8839" y="2247"/>
                </a:lnTo>
                <a:lnTo>
                  <a:pt x="8623" y="2222"/>
                </a:lnTo>
                <a:lnTo>
                  <a:pt x="8953" y="228"/>
                </a:lnTo>
                <a:lnTo>
                  <a:pt x="8597" y="977"/>
                </a:lnTo>
                <a:lnTo>
                  <a:pt x="8597" y="2654"/>
                </a:lnTo>
                <a:lnTo>
                  <a:pt x="8597" y="977"/>
                </a:lnTo>
                <a:lnTo>
                  <a:pt x="8039" y="2146"/>
                </a:lnTo>
                <a:lnTo>
                  <a:pt x="7912" y="2120"/>
                </a:lnTo>
                <a:lnTo>
                  <a:pt x="7886" y="2463"/>
                </a:lnTo>
                <a:lnTo>
                  <a:pt x="7772" y="2730"/>
                </a:lnTo>
                <a:lnTo>
                  <a:pt x="7988" y="2565"/>
                </a:lnTo>
                <a:lnTo>
                  <a:pt x="6591" y="4483"/>
                </a:lnTo>
                <a:lnTo>
                  <a:pt x="6743" y="3962"/>
                </a:lnTo>
                <a:lnTo>
                  <a:pt x="6362" y="5219"/>
                </a:lnTo>
                <a:lnTo>
                  <a:pt x="7962" y="3467"/>
                </a:lnTo>
                <a:lnTo>
                  <a:pt x="8140" y="2895"/>
                </a:lnTo>
                <a:lnTo>
                  <a:pt x="8267" y="3200"/>
                </a:lnTo>
                <a:lnTo>
                  <a:pt x="7924" y="3784"/>
                </a:lnTo>
                <a:lnTo>
                  <a:pt x="7683" y="4559"/>
                </a:lnTo>
                <a:lnTo>
                  <a:pt x="8356" y="3390"/>
                </a:lnTo>
                <a:lnTo>
                  <a:pt x="8420" y="3517"/>
                </a:lnTo>
                <a:lnTo>
                  <a:pt x="8458" y="3213"/>
                </a:lnTo>
                <a:lnTo>
                  <a:pt x="8712" y="2794"/>
                </a:lnTo>
                <a:lnTo>
                  <a:pt x="9740" y="3530"/>
                </a:lnTo>
                <a:lnTo>
                  <a:pt x="10007" y="2654"/>
                </a:lnTo>
                <a:lnTo>
                  <a:pt x="10337" y="1587"/>
                </a:lnTo>
                <a:lnTo>
                  <a:pt x="10502" y="901"/>
                </a:lnTo>
                <a:lnTo>
                  <a:pt x="10566" y="685"/>
                </a:lnTo>
                <a:close/>
              </a:path>
              <a:path w="20954" h="15240">
                <a:moveTo>
                  <a:pt x="11061" y="2235"/>
                </a:moveTo>
                <a:lnTo>
                  <a:pt x="10782" y="2654"/>
                </a:lnTo>
                <a:lnTo>
                  <a:pt x="10706" y="2933"/>
                </a:lnTo>
                <a:lnTo>
                  <a:pt x="10655" y="3086"/>
                </a:lnTo>
                <a:lnTo>
                  <a:pt x="10922" y="2679"/>
                </a:lnTo>
                <a:lnTo>
                  <a:pt x="11010" y="2400"/>
                </a:lnTo>
                <a:lnTo>
                  <a:pt x="11061" y="2235"/>
                </a:lnTo>
                <a:close/>
              </a:path>
              <a:path w="20954" h="15240">
                <a:moveTo>
                  <a:pt x="13081" y="7581"/>
                </a:moveTo>
                <a:lnTo>
                  <a:pt x="12801" y="8001"/>
                </a:lnTo>
                <a:lnTo>
                  <a:pt x="12725" y="8267"/>
                </a:lnTo>
                <a:lnTo>
                  <a:pt x="12674" y="8432"/>
                </a:lnTo>
                <a:lnTo>
                  <a:pt x="12941" y="8013"/>
                </a:lnTo>
                <a:lnTo>
                  <a:pt x="13030" y="7747"/>
                </a:lnTo>
                <a:lnTo>
                  <a:pt x="13081" y="7581"/>
                </a:lnTo>
                <a:close/>
              </a:path>
              <a:path w="20954" h="15240">
                <a:moveTo>
                  <a:pt x="13462" y="12928"/>
                </a:moveTo>
                <a:lnTo>
                  <a:pt x="13182" y="13347"/>
                </a:lnTo>
                <a:lnTo>
                  <a:pt x="13106" y="13627"/>
                </a:lnTo>
                <a:lnTo>
                  <a:pt x="13055" y="13779"/>
                </a:lnTo>
                <a:lnTo>
                  <a:pt x="13322" y="13360"/>
                </a:lnTo>
                <a:lnTo>
                  <a:pt x="13411" y="13093"/>
                </a:lnTo>
                <a:lnTo>
                  <a:pt x="13462" y="12928"/>
                </a:lnTo>
                <a:close/>
              </a:path>
              <a:path w="20954" h="15240">
                <a:moveTo>
                  <a:pt x="13563" y="3225"/>
                </a:moveTo>
                <a:lnTo>
                  <a:pt x="13284" y="3644"/>
                </a:lnTo>
                <a:lnTo>
                  <a:pt x="13208" y="3924"/>
                </a:lnTo>
                <a:lnTo>
                  <a:pt x="13157" y="4076"/>
                </a:lnTo>
                <a:lnTo>
                  <a:pt x="13423" y="3670"/>
                </a:lnTo>
                <a:lnTo>
                  <a:pt x="13512" y="3390"/>
                </a:lnTo>
                <a:lnTo>
                  <a:pt x="13563" y="3225"/>
                </a:lnTo>
                <a:close/>
              </a:path>
              <a:path w="20954" h="15240">
                <a:moveTo>
                  <a:pt x="13601" y="2146"/>
                </a:moveTo>
                <a:lnTo>
                  <a:pt x="12814" y="3733"/>
                </a:lnTo>
                <a:lnTo>
                  <a:pt x="12712" y="4089"/>
                </a:lnTo>
                <a:lnTo>
                  <a:pt x="13246" y="3289"/>
                </a:lnTo>
                <a:lnTo>
                  <a:pt x="13601" y="2146"/>
                </a:lnTo>
                <a:close/>
              </a:path>
              <a:path w="20954" h="15240">
                <a:moveTo>
                  <a:pt x="13639" y="7658"/>
                </a:moveTo>
                <a:lnTo>
                  <a:pt x="13284" y="8166"/>
                </a:lnTo>
                <a:lnTo>
                  <a:pt x="13106" y="8750"/>
                </a:lnTo>
                <a:lnTo>
                  <a:pt x="13462" y="8242"/>
                </a:lnTo>
                <a:lnTo>
                  <a:pt x="13550" y="7950"/>
                </a:lnTo>
                <a:lnTo>
                  <a:pt x="13639" y="7658"/>
                </a:lnTo>
                <a:close/>
              </a:path>
              <a:path w="20954" h="15240">
                <a:moveTo>
                  <a:pt x="13843" y="6096"/>
                </a:moveTo>
                <a:lnTo>
                  <a:pt x="12915" y="5105"/>
                </a:lnTo>
                <a:lnTo>
                  <a:pt x="11544" y="4559"/>
                </a:lnTo>
                <a:lnTo>
                  <a:pt x="10833" y="4000"/>
                </a:lnTo>
                <a:lnTo>
                  <a:pt x="11188" y="3517"/>
                </a:lnTo>
                <a:lnTo>
                  <a:pt x="11125" y="3759"/>
                </a:lnTo>
                <a:lnTo>
                  <a:pt x="11074" y="3911"/>
                </a:lnTo>
                <a:lnTo>
                  <a:pt x="11341" y="3492"/>
                </a:lnTo>
                <a:lnTo>
                  <a:pt x="11430" y="3225"/>
                </a:lnTo>
                <a:lnTo>
                  <a:pt x="11480" y="3060"/>
                </a:lnTo>
                <a:lnTo>
                  <a:pt x="11214" y="3454"/>
                </a:lnTo>
                <a:lnTo>
                  <a:pt x="11303" y="3175"/>
                </a:lnTo>
                <a:lnTo>
                  <a:pt x="11417" y="2794"/>
                </a:lnTo>
                <a:lnTo>
                  <a:pt x="10998" y="3365"/>
                </a:lnTo>
                <a:lnTo>
                  <a:pt x="10909" y="3670"/>
                </a:lnTo>
                <a:lnTo>
                  <a:pt x="10807" y="3987"/>
                </a:lnTo>
                <a:lnTo>
                  <a:pt x="10261" y="3530"/>
                </a:lnTo>
                <a:lnTo>
                  <a:pt x="8737" y="4102"/>
                </a:lnTo>
                <a:lnTo>
                  <a:pt x="9791" y="4572"/>
                </a:lnTo>
                <a:lnTo>
                  <a:pt x="11176" y="5067"/>
                </a:lnTo>
                <a:lnTo>
                  <a:pt x="12534" y="5600"/>
                </a:lnTo>
                <a:lnTo>
                  <a:pt x="12801" y="5715"/>
                </a:lnTo>
                <a:lnTo>
                  <a:pt x="13322" y="7150"/>
                </a:lnTo>
                <a:lnTo>
                  <a:pt x="13830" y="6108"/>
                </a:lnTo>
                <a:close/>
              </a:path>
              <a:path w="20954" h="15240">
                <a:moveTo>
                  <a:pt x="13982" y="3251"/>
                </a:moveTo>
                <a:lnTo>
                  <a:pt x="13639" y="3746"/>
                </a:lnTo>
                <a:lnTo>
                  <a:pt x="13728" y="3479"/>
                </a:lnTo>
                <a:lnTo>
                  <a:pt x="13843" y="3098"/>
                </a:lnTo>
                <a:lnTo>
                  <a:pt x="13423" y="3670"/>
                </a:lnTo>
                <a:lnTo>
                  <a:pt x="13335" y="3975"/>
                </a:lnTo>
                <a:lnTo>
                  <a:pt x="13220" y="4356"/>
                </a:lnTo>
                <a:lnTo>
                  <a:pt x="13601" y="3810"/>
                </a:lnTo>
                <a:lnTo>
                  <a:pt x="13449" y="4343"/>
                </a:lnTo>
                <a:lnTo>
                  <a:pt x="13804" y="3835"/>
                </a:lnTo>
                <a:lnTo>
                  <a:pt x="13893" y="3543"/>
                </a:lnTo>
                <a:lnTo>
                  <a:pt x="13982" y="3251"/>
                </a:lnTo>
                <a:close/>
              </a:path>
              <a:path w="20954" h="15240">
                <a:moveTo>
                  <a:pt x="14312" y="5473"/>
                </a:moveTo>
                <a:lnTo>
                  <a:pt x="14033" y="5892"/>
                </a:lnTo>
                <a:lnTo>
                  <a:pt x="13957" y="6172"/>
                </a:lnTo>
                <a:lnTo>
                  <a:pt x="13906" y="6324"/>
                </a:lnTo>
                <a:lnTo>
                  <a:pt x="14173" y="5918"/>
                </a:lnTo>
                <a:lnTo>
                  <a:pt x="14262" y="5638"/>
                </a:lnTo>
                <a:lnTo>
                  <a:pt x="14312" y="5473"/>
                </a:lnTo>
                <a:close/>
              </a:path>
              <a:path w="20954" h="15240">
                <a:moveTo>
                  <a:pt x="14528" y="5410"/>
                </a:moveTo>
                <a:lnTo>
                  <a:pt x="14173" y="5918"/>
                </a:lnTo>
                <a:lnTo>
                  <a:pt x="13995" y="6502"/>
                </a:lnTo>
                <a:lnTo>
                  <a:pt x="14236" y="6159"/>
                </a:lnTo>
                <a:lnTo>
                  <a:pt x="13830" y="7454"/>
                </a:lnTo>
                <a:lnTo>
                  <a:pt x="13754" y="7099"/>
                </a:lnTo>
                <a:lnTo>
                  <a:pt x="13347" y="11264"/>
                </a:lnTo>
                <a:lnTo>
                  <a:pt x="14185" y="9334"/>
                </a:lnTo>
                <a:lnTo>
                  <a:pt x="14046" y="8255"/>
                </a:lnTo>
                <a:lnTo>
                  <a:pt x="13868" y="7556"/>
                </a:lnTo>
                <a:lnTo>
                  <a:pt x="14389" y="6337"/>
                </a:lnTo>
                <a:lnTo>
                  <a:pt x="14389" y="5842"/>
                </a:lnTo>
                <a:lnTo>
                  <a:pt x="14439" y="5702"/>
                </a:lnTo>
                <a:lnTo>
                  <a:pt x="14528" y="5410"/>
                </a:lnTo>
                <a:close/>
              </a:path>
              <a:path w="20954" h="15240">
                <a:moveTo>
                  <a:pt x="15087" y="965"/>
                </a:moveTo>
                <a:lnTo>
                  <a:pt x="14262" y="647"/>
                </a:lnTo>
                <a:lnTo>
                  <a:pt x="13906" y="1600"/>
                </a:lnTo>
                <a:lnTo>
                  <a:pt x="13462" y="2857"/>
                </a:lnTo>
                <a:lnTo>
                  <a:pt x="14236" y="2273"/>
                </a:lnTo>
                <a:lnTo>
                  <a:pt x="14516" y="1841"/>
                </a:lnTo>
                <a:lnTo>
                  <a:pt x="15087" y="965"/>
                </a:lnTo>
                <a:close/>
              </a:path>
              <a:path w="20954" h="15240">
                <a:moveTo>
                  <a:pt x="15100" y="1841"/>
                </a:moveTo>
                <a:lnTo>
                  <a:pt x="14897" y="1968"/>
                </a:lnTo>
                <a:lnTo>
                  <a:pt x="14312" y="2197"/>
                </a:lnTo>
                <a:lnTo>
                  <a:pt x="14833" y="2679"/>
                </a:lnTo>
                <a:lnTo>
                  <a:pt x="15036" y="2044"/>
                </a:lnTo>
                <a:lnTo>
                  <a:pt x="15100" y="1841"/>
                </a:lnTo>
                <a:close/>
              </a:path>
              <a:path w="20954" h="15240">
                <a:moveTo>
                  <a:pt x="16129" y="10744"/>
                </a:moveTo>
                <a:lnTo>
                  <a:pt x="15913" y="10871"/>
                </a:lnTo>
                <a:lnTo>
                  <a:pt x="15875" y="9956"/>
                </a:lnTo>
                <a:lnTo>
                  <a:pt x="15455" y="10121"/>
                </a:lnTo>
                <a:lnTo>
                  <a:pt x="15011" y="9753"/>
                </a:lnTo>
                <a:lnTo>
                  <a:pt x="14185" y="8420"/>
                </a:lnTo>
                <a:lnTo>
                  <a:pt x="14351" y="8953"/>
                </a:lnTo>
                <a:lnTo>
                  <a:pt x="14579" y="9652"/>
                </a:lnTo>
                <a:lnTo>
                  <a:pt x="14668" y="9969"/>
                </a:lnTo>
                <a:lnTo>
                  <a:pt x="15557" y="10490"/>
                </a:lnTo>
                <a:lnTo>
                  <a:pt x="15735" y="10756"/>
                </a:lnTo>
                <a:lnTo>
                  <a:pt x="15595" y="12217"/>
                </a:lnTo>
                <a:lnTo>
                  <a:pt x="16078" y="10896"/>
                </a:lnTo>
                <a:lnTo>
                  <a:pt x="16129" y="10744"/>
                </a:lnTo>
                <a:close/>
              </a:path>
              <a:path w="20954" h="15240">
                <a:moveTo>
                  <a:pt x="16421" y="13855"/>
                </a:moveTo>
                <a:lnTo>
                  <a:pt x="16002" y="14427"/>
                </a:lnTo>
                <a:lnTo>
                  <a:pt x="15913" y="14732"/>
                </a:lnTo>
                <a:lnTo>
                  <a:pt x="15798" y="15113"/>
                </a:lnTo>
                <a:lnTo>
                  <a:pt x="16217" y="14541"/>
                </a:lnTo>
                <a:lnTo>
                  <a:pt x="16306" y="14236"/>
                </a:lnTo>
                <a:lnTo>
                  <a:pt x="16421" y="13855"/>
                </a:lnTo>
                <a:close/>
              </a:path>
              <a:path w="20954" h="15240">
                <a:moveTo>
                  <a:pt x="16433" y="10871"/>
                </a:moveTo>
                <a:lnTo>
                  <a:pt x="16154" y="11277"/>
                </a:lnTo>
                <a:lnTo>
                  <a:pt x="16078" y="11557"/>
                </a:lnTo>
                <a:lnTo>
                  <a:pt x="16027" y="11709"/>
                </a:lnTo>
                <a:lnTo>
                  <a:pt x="16294" y="11303"/>
                </a:lnTo>
                <a:lnTo>
                  <a:pt x="16383" y="11023"/>
                </a:lnTo>
                <a:lnTo>
                  <a:pt x="16433" y="10871"/>
                </a:lnTo>
                <a:close/>
              </a:path>
              <a:path w="20954" h="15240">
                <a:moveTo>
                  <a:pt x="16484" y="10223"/>
                </a:moveTo>
                <a:lnTo>
                  <a:pt x="16205" y="10642"/>
                </a:lnTo>
                <a:lnTo>
                  <a:pt x="16129" y="10922"/>
                </a:lnTo>
                <a:lnTo>
                  <a:pt x="16078" y="11074"/>
                </a:lnTo>
                <a:lnTo>
                  <a:pt x="16344" y="10655"/>
                </a:lnTo>
                <a:lnTo>
                  <a:pt x="16433" y="10388"/>
                </a:lnTo>
                <a:lnTo>
                  <a:pt x="16484" y="10223"/>
                </a:lnTo>
                <a:close/>
              </a:path>
              <a:path w="20954" h="15240">
                <a:moveTo>
                  <a:pt x="16598" y="8572"/>
                </a:moveTo>
                <a:lnTo>
                  <a:pt x="16421" y="8077"/>
                </a:lnTo>
                <a:lnTo>
                  <a:pt x="16383" y="7950"/>
                </a:lnTo>
                <a:lnTo>
                  <a:pt x="15887" y="7569"/>
                </a:lnTo>
                <a:lnTo>
                  <a:pt x="15671" y="7658"/>
                </a:lnTo>
                <a:lnTo>
                  <a:pt x="14960" y="5448"/>
                </a:lnTo>
                <a:lnTo>
                  <a:pt x="14389" y="6337"/>
                </a:lnTo>
                <a:lnTo>
                  <a:pt x="14274" y="7721"/>
                </a:lnTo>
                <a:lnTo>
                  <a:pt x="15354" y="6997"/>
                </a:lnTo>
                <a:lnTo>
                  <a:pt x="15633" y="7670"/>
                </a:lnTo>
                <a:lnTo>
                  <a:pt x="15278" y="9372"/>
                </a:lnTo>
                <a:lnTo>
                  <a:pt x="16192" y="8077"/>
                </a:lnTo>
                <a:lnTo>
                  <a:pt x="16548" y="8534"/>
                </a:lnTo>
                <a:close/>
              </a:path>
              <a:path w="20954" h="15240">
                <a:moveTo>
                  <a:pt x="16637" y="1714"/>
                </a:moveTo>
                <a:lnTo>
                  <a:pt x="15113" y="3683"/>
                </a:lnTo>
                <a:lnTo>
                  <a:pt x="15189" y="3403"/>
                </a:lnTo>
                <a:lnTo>
                  <a:pt x="14859" y="4495"/>
                </a:lnTo>
                <a:lnTo>
                  <a:pt x="16217" y="3048"/>
                </a:lnTo>
                <a:lnTo>
                  <a:pt x="16637" y="1714"/>
                </a:lnTo>
                <a:close/>
              </a:path>
              <a:path w="20954" h="15240">
                <a:moveTo>
                  <a:pt x="16814" y="2565"/>
                </a:moveTo>
                <a:lnTo>
                  <a:pt x="16535" y="2984"/>
                </a:lnTo>
                <a:lnTo>
                  <a:pt x="16459" y="3263"/>
                </a:lnTo>
                <a:lnTo>
                  <a:pt x="16408" y="3416"/>
                </a:lnTo>
                <a:lnTo>
                  <a:pt x="16675" y="2997"/>
                </a:lnTo>
                <a:lnTo>
                  <a:pt x="16764" y="2730"/>
                </a:lnTo>
                <a:lnTo>
                  <a:pt x="16814" y="2565"/>
                </a:lnTo>
                <a:close/>
              </a:path>
              <a:path w="20954" h="15240">
                <a:moveTo>
                  <a:pt x="16954" y="11480"/>
                </a:moveTo>
                <a:lnTo>
                  <a:pt x="16535" y="12052"/>
                </a:lnTo>
                <a:lnTo>
                  <a:pt x="16446" y="12357"/>
                </a:lnTo>
                <a:lnTo>
                  <a:pt x="16332" y="12738"/>
                </a:lnTo>
                <a:lnTo>
                  <a:pt x="16751" y="12166"/>
                </a:lnTo>
                <a:lnTo>
                  <a:pt x="16840" y="11861"/>
                </a:lnTo>
                <a:lnTo>
                  <a:pt x="16954" y="11480"/>
                </a:lnTo>
                <a:close/>
              </a:path>
              <a:path w="20954" h="15240">
                <a:moveTo>
                  <a:pt x="16967" y="13665"/>
                </a:moveTo>
                <a:lnTo>
                  <a:pt x="16687" y="14084"/>
                </a:lnTo>
                <a:lnTo>
                  <a:pt x="16611" y="14363"/>
                </a:lnTo>
                <a:lnTo>
                  <a:pt x="16560" y="14516"/>
                </a:lnTo>
                <a:lnTo>
                  <a:pt x="16827" y="14097"/>
                </a:lnTo>
                <a:lnTo>
                  <a:pt x="16916" y="13830"/>
                </a:lnTo>
                <a:lnTo>
                  <a:pt x="16967" y="13665"/>
                </a:lnTo>
                <a:close/>
              </a:path>
              <a:path w="20954" h="15240">
                <a:moveTo>
                  <a:pt x="17081" y="10020"/>
                </a:moveTo>
                <a:lnTo>
                  <a:pt x="16294" y="11607"/>
                </a:lnTo>
                <a:lnTo>
                  <a:pt x="16192" y="11963"/>
                </a:lnTo>
                <a:lnTo>
                  <a:pt x="16725" y="11163"/>
                </a:lnTo>
                <a:lnTo>
                  <a:pt x="17081" y="10020"/>
                </a:lnTo>
                <a:close/>
              </a:path>
              <a:path w="20954" h="15240">
                <a:moveTo>
                  <a:pt x="17106" y="8966"/>
                </a:moveTo>
                <a:lnTo>
                  <a:pt x="16598" y="8572"/>
                </a:lnTo>
                <a:lnTo>
                  <a:pt x="16789" y="9093"/>
                </a:lnTo>
                <a:lnTo>
                  <a:pt x="17106" y="8966"/>
                </a:lnTo>
                <a:close/>
              </a:path>
              <a:path w="20954" h="15240">
                <a:moveTo>
                  <a:pt x="17106" y="3810"/>
                </a:moveTo>
                <a:lnTo>
                  <a:pt x="16624" y="3975"/>
                </a:lnTo>
                <a:lnTo>
                  <a:pt x="16040" y="4394"/>
                </a:lnTo>
                <a:lnTo>
                  <a:pt x="16802" y="4800"/>
                </a:lnTo>
                <a:lnTo>
                  <a:pt x="17005" y="4127"/>
                </a:lnTo>
                <a:lnTo>
                  <a:pt x="17106" y="3810"/>
                </a:lnTo>
                <a:close/>
              </a:path>
              <a:path w="20954" h="15240">
                <a:moveTo>
                  <a:pt x="17195" y="11671"/>
                </a:moveTo>
                <a:lnTo>
                  <a:pt x="16840" y="12179"/>
                </a:lnTo>
                <a:lnTo>
                  <a:pt x="16662" y="12763"/>
                </a:lnTo>
                <a:lnTo>
                  <a:pt x="17018" y="12255"/>
                </a:lnTo>
                <a:lnTo>
                  <a:pt x="17106" y="11963"/>
                </a:lnTo>
                <a:lnTo>
                  <a:pt x="17195" y="11671"/>
                </a:lnTo>
                <a:close/>
              </a:path>
              <a:path w="20954" h="15240">
                <a:moveTo>
                  <a:pt x="17449" y="2844"/>
                </a:moveTo>
                <a:lnTo>
                  <a:pt x="17297" y="2933"/>
                </a:lnTo>
                <a:lnTo>
                  <a:pt x="16967" y="2984"/>
                </a:lnTo>
                <a:lnTo>
                  <a:pt x="17018" y="2832"/>
                </a:lnTo>
                <a:lnTo>
                  <a:pt x="17106" y="2540"/>
                </a:lnTo>
                <a:lnTo>
                  <a:pt x="16751" y="3048"/>
                </a:lnTo>
                <a:lnTo>
                  <a:pt x="16573" y="3632"/>
                </a:lnTo>
                <a:lnTo>
                  <a:pt x="16891" y="3175"/>
                </a:lnTo>
                <a:lnTo>
                  <a:pt x="17183" y="3733"/>
                </a:lnTo>
                <a:lnTo>
                  <a:pt x="17411" y="2984"/>
                </a:lnTo>
                <a:lnTo>
                  <a:pt x="17449" y="2844"/>
                </a:lnTo>
                <a:close/>
              </a:path>
              <a:path w="20954" h="15240">
                <a:moveTo>
                  <a:pt x="17500" y="8826"/>
                </a:moveTo>
                <a:lnTo>
                  <a:pt x="17106" y="8966"/>
                </a:lnTo>
                <a:lnTo>
                  <a:pt x="17386" y="9182"/>
                </a:lnTo>
                <a:lnTo>
                  <a:pt x="17500" y="8826"/>
                </a:lnTo>
                <a:close/>
              </a:path>
              <a:path w="20954" h="15240">
                <a:moveTo>
                  <a:pt x="17538" y="3505"/>
                </a:moveTo>
                <a:lnTo>
                  <a:pt x="17259" y="3924"/>
                </a:lnTo>
                <a:lnTo>
                  <a:pt x="17183" y="4203"/>
                </a:lnTo>
                <a:lnTo>
                  <a:pt x="17132" y="4356"/>
                </a:lnTo>
                <a:lnTo>
                  <a:pt x="17399" y="3949"/>
                </a:lnTo>
                <a:lnTo>
                  <a:pt x="17487" y="3670"/>
                </a:lnTo>
                <a:lnTo>
                  <a:pt x="17538" y="3505"/>
                </a:lnTo>
                <a:close/>
              </a:path>
              <a:path w="20954" h="15240">
                <a:moveTo>
                  <a:pt x="17703" y="8775"/>
                </a:moveTo>
                <a:lnTo>
                  <a:pt x="17424" y="9182"/>
                </a:lnTo>
                <a:lnTo>
                  <a:pt x="17348" y="9461"/>
                </a:lnTo>
                <a:lnTo>
                  <a:pt x="17297" y="9613"/>
                </a:lnTo>
                <a:lnTo>
                  <a:pt x="17564" y="9207"/>
                </a:lnTo>
                <a:lnTo>
                  <a:pt x="17653" y="8928"/>
                </a:lnTo>
                <a:lnTo>
                  <a:pt x="17703" y="8775"/>
                </a:lnTo>
                <a:close/>
              </a:path>
              <a:path w="20954" h="15240">
                <a:moveTo>
                  <a:pt x="18161" y="3505"/>
                </a:moveTo>
                <a:lnTo>
                  <a:pt x="17741" y="4076"/>
                </a:lnTo>
                <a:lnTo>
                  <a:pt x="17653" y="4381"/>
                </a:lnTo>
                <a:lnTo>
                  <a:pt x="17538" y="4762"/>
                </a:lnTo>
                <a:lnTo>
                  <a:pt x="17957" y="4191"/>
                </a:lnTo>
                <a:lnTo>
                  <a:pt x="18046" y="3886"/>
                </a:lnTo>
                <a:lnTo>
                  <a:pt x="18161" y="3505"/>
                </a:lnTo>
                <a:close/>
              </a:path>
              <a:path w="20954" h="15240">
                <a:moveTo>
                  <a:pt x="18275" y="3784"/>
                </a:moveTo>
                <a:lnTo>
                  <a:pt x="17995" y="4203"/>
                </a:lnTo>
                <a:lnTo>
                  <a:pt x="17919" y="4483"/>
                </a:lnTo>
                <a:lnTo>
                  <a:pt x="17868" y="4635"/>
                </a:lnTo>
                <a:lnTo>
                  <a:pt x="18135" y="4216"/>
                </a:lnTo>
                <a:lnTo>
                  <a:pt x="18224" y="3949"/>
                </a:lnTo>
                <a:lnTo>
                  <a:pt x="18275" y="3784"/>
                </a:lnTo>
                <a:close/>
              </a:path>
              <a:path w="20954" h="15240">
                <a:moveTo>
                  <a:pt x="18300" y="9652"/>
                </a:moveTo>
                <a:lnTo>
                  <a:pt x="18021" y="10071"/>
                </a:lnTo>
                <a:lnTo>
                  <a:pt x="18122" y="9766"/>
                </a:lnTo>
                <a:lnTo>
                  <a:pt x="18275" y="9296"/>
                </a:lnTo>
                <a:lnTo>
                  <a:pt x="17665" y="9575"/>
                </a:lnTo>
                <a:lnTo>
                  <a:pt x="16992" y="9829"/>
                </a:lnTo>
                <a:lnTo>
                  <a:pt x="17919" y="10401"/>
                </a:lnTo>
                <a:lnTo>
                  <a:pt x="17995" y="10160"/>
                </a:lnTo>
                <a:lnTo>
                  <a:pt x="17945" y="10350"/>
                </a:lnTo>
                <a:lnTo>
                  <a:pt x="17894" y="10502"/>
                </a:lnTo>
                <a:lnTo>
                  <a:pt x="18161" y="10083"/>
                </a:lnTo>
                <a:lnTo>
                  <a:pt x="18249" y="9817"/>
                </a:lnTo>
                <a:lnTo>
                  <a:pt x="18300" y="9652"/>
                </a:lnTo>
                <a:close/>
              </a:path>
              <a:path w="20954" h="15240">
                <a:moveTo>
                  <a:pt x="18453" y="10388"/>
                </a:moveTo>
                <a:lnTo>
                  <a:pt x="18300" y="10477"/>
                </a:lnTo>
                <a:lnTo>
                  <a:pt x="17805" y="10541"/>
                </a:lnTo>
                <a:lnTo>
                  <a:pt x="18186" y="11277"/>
                </a:lnTo>
                <a:lnTo>
                  <a:pt x="18415" y="10528"/>
                </a:lnTo>
                <a:lnTo>
                  <a:pt x="18453" y="10388"/>
                </a:lnTo>
                <a:close/>
              </a:path>
              <a:path w="20954" h="15240">
                <a:moveTo>
                  <a:pt x="19011" y="11874"/>
                </a:moveTo>
                <a:lnTo>
                  <a:pt x="18732" y="12293"/>
                </a:lnTo>
                <a:lnTo>
                  <a:pt x="18656" y="12573"/>
                </a:lnTo>
                <a:lnTo>
                  <a:pt x="18605" y="12725"/>
                </a:lnTo>
                <a:lnTo>
                  <a:pt x="18872" y="12319"/>
                </a:lnTo>
                <a:lnTo>
                  <a:pt x="18961" y="12039"/>
                </a:lnTo>
                <a:lnTo>
                  <a:pt x="19011" y="11874"/>
                </a:lnTo>
                <a:close/>
              </a:path>
              <a:path w="20954" h="15240">
                <a:moveTo>
                  <a:pt x="19862" y="6667"/>
                </a:moveTo>
                <a:lnTo>
                  <a:pt x="19253" y="6946"/>
                </a:lnTo>
                <a:lnTo>
                  <a:pt x="19011" y="7035"/>
                </a:lnTo>
                <a:lnTo>
                  <a:pt x="19240" y="6311"/>
                </a:lnTo>
                <a:lnTo>
                  <a:pt x="19392" y="5803"/>
                </a:lnTo>
                <a:lnTo>
                  <a:pt x="18745" y="6108"/>
                </a:lnTo>
                <a:lnTo>
                  <a:pt x="18326" y="6121"/>
                </a:lnTo>
                <a:lnTo>
                  <a:pt x="18580" y="5664"/>
                </a:lnTo>
                <a:lnTo>
                  <a:pt x="18681" y="5435"/>
                </a:lnTo>
                <a:lnTo>
                  <a:pt x="18897" y="4902"/>
                </a:lnTo>
                <a:lnTo>
                  <a:pt x="18618" y="5029"/>
                </a:lnTo>
                <a:lnTo>
                  <a:pt x="18669" y="4876"/>
                </a:lnTo>
                <a:lnTo>
                  <a:pt x="18021" y="5168"/>
                </a:lnTo>
                <a:lnTo>
                  <a:pt x="17741" y="5181"/>
                </a:lnTo>
                <a:lnTo>
                  <a:pt x="17830" y="4914"/>
                </a:lnTo>
                <a:lnTo>
                  <a:pt x="17653" y="5181"/>
                </a:lnTo>
                <a:lnTo>
                  <a:pt x="17284" y="5194"/>
                </a:lnTo>
                <a:lnTo>
                  <a:pt x="17487" y="5537"/>
                </a:lnTo>
                <a:lnTo>
                  <a:pt x="17424" y="5765"/>
                </a:lnTo>
                <a:lnTo>
                  <a:pt x="17526" y="5600"/>
                </a:lnTo>
                <a:lnTo>
                  <a:pt x="18148" y="6565"/>
                </a:lnTo>
                <a:lnTo>
                  <a:pt x="18186" y="6426"/>
                </a:lnTo>
                <a:lnTo>
                  <a:pt x="18656" y="7175"/>
                </a:lnTo>
                <a:lnTo>
                  <a:pt x="18732" y="7302"/>
                </a:lnTo>
                <a:lnTo>
                  <a:pt x="18872" y="7505"/>
                </a:lnTo>
                <a:lnTo>
                  <a:pt x="19507" y="7785"/>
                </a:lnTo>
                <a:lnTo>
                  <a:pt x="19710" y="7137"/>
                </a:lnTo>
                <a:lnTo>
                  <a:pt x="19862" y="6667"/>
                </a:lnTo>
                <a:close/>
              </a:path>
              <a:path w="20954" h="15240">
                <a:moveTo>
                  <a:pt x="20307" y="8521"/>
                </a:moveTo>
                <a:lnTo>
                  <a:pt x="20154" y="8610"/>
                </a:lnTo>
                <a:lnTo>
                  <a:pt x="19646" y="8674"/>
                </a:lnTo>
                <a:lnTo>
                  <a:pt x="20027" y="9410"/>
                </a:lnTo>
                <a:lnTo>
                  <a:pt x="20256" y="8661"/>
                </a:lnTo>
                <a:lnTo>
                  <a:pt x="20307" y="8521"/>
                </a:lnTo>
                <a:close/>
              </a:path>
              <a:path w="20954" h="15240">
                <a:moveTo>
                  <a:pt x="20370" y="6578"/>
                </a:moveTo>
                <a:lnTo>
                  <a:pt x="19354" y="8293"/>
                </a:lnTo>
                <a:lnTo>
                  <a:pt x="19113" y="9080"/>
                </a:lnTo>
                <a:lnTo>
                  <a:pt x="20142" y="7302"/>
                </a:lnTo>
                <a:lnTo>
                  <a:pt x="20370" y="6578"/>
                </a:lnTo>
                <a:close/>
              </a:path>
            </a:pathLst>
          </a:custGeom>
          <a:solidFill>
            <a:srgbClr val="B88F51"/>
          </a:solidFill>
        </p:spPr>
        <p:txBody>
          <a:bodyPr wrap="square" lIns="0" tIns="0" rIns="0" bIns="0" rtlCol="0"/>
          <a:lstStyle/>
          <a:p>
            <a:endParaRPr sz="2511"/>
          </a:p>
        </p:txBody>
      </p:sp>
      <p:sp>
        <p:nvSpPr>
          <p:cNvPr id="269" name="bg object 269"/>
          <p:cNvSpPr/>
          <p:nvPr/>
        </p:nvSpPr>
        <p:spPr>
          <a:xfrm>
            <a:off x="8010462" y="454120"/>
            <a:ext cx="56356" cy="23019"/>
          </a:xfrm>
          <a:custGeom>
            <a:avLst/>
            <a:gdLst/>
            <a:ahLst/>
            <a:cxnLst/>
            <a:rect l="l" t="t" r="r" b="b"/>
            <a:pathLst>
              <a:path w="90170" h="36829">
                <a:moveTo>
                  <a:pt x="787" y="24599"/>
                </a:moveTo>
                <a:lnTo>
                  <a:pt x="584" y="24726"/>
                </a:lnTo>
                <a:lnTo>
                  <a:pt x="0" y="24955"/>
                </a:lnTo>
                <a:lnTo>
                  <a:pt x="520" y="25450"/>
                </a:lnTo>
                <a:lnTo>
                  <a:pt x="723" y="24803"/>
                </a:lnTo>
                <a:lnTo>
                  <a:pt x="787" y="24599"/>
                </a:lnTo>
                <a:close/>
              </a:path>
              <a:path w="90170" h="36829">
                <a:moveTo>
                  <a:pt x="2628" y="24282"/>
                </a:moveTo>
                <a:lnTo>
                  <a:pt x="1841" y="25869"/>
                </a:lnTo>
                <a:lnTo>
                  <a:pt x="1739" y="26225"/>
                </a:lnTo>
                <a:lnTo>
                  <a:pt x="2273" y="25425"/>
                </a:lnTo>
                <a:lnTo>
                  <a:pt x="2628" y="24282"/>
                </a:lnTo>
                <a:close/>
              </a:path>
              <a:path w="90170" h="36829">
                <a:moveTo>
                  <a:pt x="2692" y="25158"/>
                </a:moveTo>
                <a:lnTo>
                  <a:pt x="2273" y="25730"/>
                </a:lnTo>
                <a:lnTo>
                  <a:pt x="2184" y="26035"/>
                </a:lnTo>
                <a:lnTo>
                  <a:pt x="2070" y="26416"/>
                </a:lnTo>
                <a:lnTo>
                  <a:pt x="2489" y="25844"/>
                </a:lnTo>
                <a:lnTo>
                  <a:pt x="2578" y="25539"/>
                </a:lnTo>
                <a:lnTo>
                  <a:pt x="2692" y="25158"/>
                </a:lnTo>
                <a:close/>
              </a:path>
              <a:path w="90170" h="36829">
                <a:moveTo>
                  <a:pt x="5880" y="28613"/>
                </a:moveTo>
                <a:lnTo>
                  <a:pt x="5600" y="29032"/>
                </a:lnTo>
                <a:lnTo>
                  <a:pt x="5524" y="29311"/>
                </a:lnTo>
                <a:lnTo>
                  <a:pt x="5473" y="29464"/>
                </a:lnTo>
                <a:lnTo>
                  <a:pt x="5740" y="29057"/>
                </a:lnTo>
                <a:lnTo>
                  <a:pt x="5829" y="28778"/>
                </a:lnTo>
                <a:lnTo>
                  <a:pt x="5880" y="28613"/>
                </a:lnTo>
                <a:close/>
              </a:path>
              <a:path w="90170" h="36829">
                <a:moveTo>
                  <a:pt x="6667" y="27635"/>
                </a:moveTo>
                <a:lnTo>
                  <a:pt x="5651" y="29349"/>
                </a:lnTo>
                <a:lnTo>
                  <a:pt x="5410" y="30137"/>
                </a:lnTo>
                <a:lnTo>
                  <a:pt x="5930" y="29248"/>
                </a:lnTo>
                <a:lnTo>
                  <a:pt x="6438" y="28359"/>
                </a:lnTo>
                <a:lnTo>
                  <a:pt x="6667" y="27635"/>
                </a:lnTo>
                <a:close/>
              </a:path>
              <a:path w="90170" h="36829">
                <a:moveTo>
                  <a:pt x="6718" y="28892"/>
                </a:moveTo>
                <a:lnTo>
                  <a:pt x="6515" y="29019"/>
                </a:lnTo>
                <a:lnTo>
                  <a:pt x="5930" y="29248"/>
                </a:lnTo>
                <a:lnTo>
                  <a:pt x="6451" y="29743"/>
                </a:lnTo>
                <a:lnTo>
                  <a:pt x="6654" y="29095"/>
                </a:lnTo>
                <a:lnTo>
                  <a:pt x="6718" y="28892"/>
                </a:lnTo>
                <a:close/>
              </a:path>
              <a:path w="90170" h="36829">
                <a:moveTo>
                  <a:pt x="7200" y="28892"/>
                </a:moveTo>
                <a:lnTo>
                  <a:pt x="6781" y="29464"/>
                </a:lnTo>
                <a:lnTo>
                  <a:pt x="6692" y="29768"/>
                </a:lnTo>
                <a:lnTo>
                  <a:pt x="6578" y="30149"/>
                </a:lnTo>
                <a:lnTo>
                  <a:pt x="6997" y="29578"/>
                </a:lnTo>
                <a:lnTo>
                  <a:pt x="7086" y="29273"/>
                </a:lnTo>
                <a:lnTo>
                  <a:pt x="7200" y="28892"/>
                </a:lnTo>
                <a:close/>
              </a:path>
              <a:path w="90170" h="36829">
                <a:moveTo>
                  <a:pt x="7518" y="19812"/>
                </a:moveTo>
                <a:lnTo>
                  <a:pt x="7073" y="19812"/>
                </a:lnTo>
                <a:lnTo>
                  <a:pt x="6946" y="20193"/>
                </a:lnTo>
                <a:lnTo>
                  <a:pt x="7518" y="19939"/>
                </a:lnTo>
                <a:lnTo>
                  <a:pt x="7518" y="19812"/>
                </a:lnTo>
                <a:close/>
              </a:path>
              <a:path w="90170" h="36829">
                <a:moveTo>
                  <a:pt x="11633" y="20993"/>
                </a:moveTo>
                <a:lnTo>
                  <a:pt x="11277" y="21501"/>
                </a:lnTo>
                <a:lnTo>
                  <a:pt x="11099" y="22085"/>
                </a:lnTo>
                <a:lnTo>
                  <a:pt x="11455" y="21577"/>
                </a:lnTo>
                <a:lnTo>
                  <a:pt x="11544" y="21285"/>
                </a:lnTo>
                <a:lnTo>
                  <a:pt x="11633" y="20993"/>
                </a:lnTo>
                <a:close/>
              </a:path>
              <a:path w="90170" h="36829">
                <a:moveTo>
                  <a:pt x="13030" y="12852"/>
                </a:moveTo>
                <a:lnTo>
                  <a:pt x="12877" y="13081"/>
                </a:lnTo>
                <a:lnTo>
                  <a:pt x="13030" y="12852"/>
                </a:lnTo>
                <a:close/>
              </a:path>
              <a:path w="90170" h="36829">
                <a:moveTo>
                  <a:pt x="13131" y="10363"/>
                </a:moveTo>
                <a:lnTo>
                  <a:pt x="13042" y="10541"/>
                </a:lnTo>
                <a:lnTo>
                  <a:pt x="12928" y="11049"/>
                </a:lnTo>
                <a:lnTo>
                  <a:pt x="13131" y="10363"/>
                </a:lnTo>
                <a:close/>
              </a:path>
              <a:path w="90170" h="36829">
                <a:moveTo>
                  <a:pt x="13677" y="12700"/>
                </a:moveTo>
                <a:close/>
              </a:path>
              <a:path w="90170" h="36829">
                <a:moveTo>
                  <a:pt x="13931" y="14389"/>
                </a:moveTo>
                <a:lnTo>
                  <a:pt x="13754" y="14351"/>
                </a:lnTo>
                <a:lnTo>
                  <a:pt x="13830" y="14541"/>
                </a:lnTo>
                <a:lnTo>
                  <a:pt x="13931" y="14389"/>
                </a:lnTo>
                <a:close/>
              </a:path>
              <a:path w="90170" h="36829">
                <a:moveTo>
                  <a:pt x="14732" y="12865"/>
                </a:moveTo>
                <a:close/>
              </a:path>
              <a:path w="90170" h="36829">
                <a:moveTo>
                  <a:pt x="14732" y="12700"/>
                </a:moveTo>
                <a:lnTo>
                  <a:pt x="14605" y="12509"/>
                </a:lnTo>
                <a:lnTo>
                  <a:pt x="13792" y="12319"/>
                </a:lnTo>
                <a:lnTo>
                  <a:pt x="13677" y="12700"/>
                </a:lnTo>
                <a:lnTo>
                  <a:pt x="14732" y="12700"/>
                </a:lnTo>
                <a:close/>
              </a:path>
              <a:path w="90170" h="36829">
                <a:moveTo>
                  <a:pt x="14757" y="12700"/>
                </a:moveTo>
                <a:lnTo>
                  <a:pt x="14655" y="12827"/>
                </a:lnTo>
                <a:lnTo>
                  <a:pt x="14757" y="12700"/>
                </a:lnTo>
                <a:close/>
              </a:path>
              <a:path w="90170" h="36829">
                <a:moveTo>
                  <a:pt x="14770" y="14541"/>
                </a:moveTo>
                <a:lnTo>
                  <a:pt x="14528" y="14503"/>
                </a:lnTo>
                <a:lnTo>
                  <a:pt x="14236" y="15240"/>
                </a:lnTo>
                <a:lnTo>
                  <a:pt x="14757" y="14605"/>
                </a:lnTo>
                <a:close/>
              </a:path>
              <a:path w="90170" h="36829">
                <a:moveTo>
                  <a:pt x="15214" y="22872"/>
                </a:moveTo>
                <a:lnTo>
                  <a:pt x="14719" y="23050"/>
                </a:lnTo>
                <a:lnTo>
                  <a:pt x="13995" y="25400"/>
                </a:lnTo>
                <a:lnTo>
                  <a:pt x="14808" y="23876"/>
                </a:lnTo>
                <a:lnTo>
                  <a:pt x="15214" y="22872"/>
                </a:lnTo>
                <a:close/>
              </a:path>
              <a:path w="90170" h="36829">
                <a:moveTo>
                  <a:pt x="15595" y="23202"/>
                </a:moveTo>
                <a:lnTo>
                  <a:pt x="15240" y="23710"/>
                </a:lnTo>
                <a:lnTo>
                  <a:pt x="15062" y="24295"/>
                </a:lnTo>
                <a:lnTo>
                  <a:pt x="15417" y="23787"/>
                </a:lnTo>
                <a:lnTo>
                  <a:pt x="15506" y="23495"/>
                </a:lnTo>
                <a:lnTo>
                  <a:pt x="15595" y="23202"/>
                </a:lnTo>
                <a:close/>
              </a:path>
              <a:path w="90170" h="36829">
                <a:moveTo>
                  <a:pt x="15938" y="12534"/>
                </a:moveTo>
                <a:lnTo>
                  <a:pt x="15786" y="12573"/>
                </a:lnTo>
                <a:lnTo>
                  <a:pt x="14960" y="12319"/>
                </a:lnTo>
                <a:lnTo>
                  <a:pt x="14871" y="12573"/>
                </a:lnTo>
                <a:lnTo>
                  <a:pt x="15405" y="12700"/>
                </a:lnTo>
                <a:lnTo>
                  <a:pt x="14757" y="12700"/>
                </a:lnTo>
                <a:lnTo>
                  <a:pt x="14732" y="12865"/>
                </a:lnTo>
                <a:lnTo>
                  <a:pt x="14605" y="12966"/>
                </a:lnTo>
                <a:lnTo>
                  <a:pt x="14325" y="13208"/>
                </a:lnTo>
                <a:lnTo>
                  <a:pt x="14351" y="13335"/>
                </a:lnTo>
                <a:lnTo>
                  <a:pt x="14109" y="14071"/>
                </a:lnTo>
                <a:lnTo>
                  <a:pt x="14008" y="14401"/>
                </a:lnTo>
                <a:lnTo>
                  <a:pt x="14478" y="14490"/>
                </a:lnTo>
                <a:lnTo>
                  <a:pt x="14643" y="13970"/>
                </a:lnTo>
                <a:lnTo>
                  <a:pt x="14770" y="13589"/>
                </a:lnTo>
                <a:lnTo>
                  <a:pt x="14655" y="13970"/>
                </a:lnTo>
                <a:lnTo>
                  <a:pt x="14528" y="14503"/>
                </a:lnTo>
                <a:lnTo>
                  <a:pt x="15176" y="13589"/>
                </a:lnTo>
                <a:lnTo>
                  <a:pt x="15722" y="12827"/>
                </a:lnTo>
                <a:lnTo>
                  <a:pt x="15913" y="12573"/>
                </a:lnTo>
                <a:close/>
              </a:path>
              <a:path w="90170" h="36829">
                <a:moveTo>
                  <a:pt x="15951" y="15836"/>
                </a:moveTo>
                <a:lnTo>
                  <a:pt x="15849" y="15405"/>
                </a:lnTo>
                <a:lnTo>
                  <a:pt x="15671" y="15621"/>
                </a:lnTo>
                <a:lnTo>
                  <a:pt x="15951" y="15836"/>
                </a:lnTo>
                <a:close/>
              </a:path>
              <a:path w="90170" h="36829">
                <a:moveTo>
                  <a:pt x="16154" y="22479"/>
                </a:moveTo>
                <a:lnTo>
                  <a:pt x="15367" y="24066"/>
                </a:lnTo>
                <a:lnTo>
                  <a:pt x="15265" y="24422"/>
                </a:lnTo>
                <a:lnTo>
                  <a:pt x="15646" y="23850"/>
                </a:lnTo>
                <a:lnTo>
                  <a:pt x="15798" y="23622"/>
                </a:lnTo>
                <a:lnTo>
                  <a:pt x="16154" y="22479"/>
                </a:lnTo>
                <a:close/>
              </a:path>
              <a:path w="90170" h="36829">
                <a:moveTo>
                  <a:pt x="16484" y="12407"/>
                </a:moveTo>
                <a:lnTo>
                  <a:pt x="16103" y="12496"/>
                </a:lnTo>
                <a:lnTo>
                  <a:pt x="16078" y="12966"/>
                </a:lnTo>
                <a:lnTo>
                  <a:pt x="16319" y="12687"/>
                </a:lnTo>
                <a:lnTo>
                  <a:pt x="16243" y="13169"/>
                </a:lnTo>
                <a:lnTo>
                  <a:pt x="16433" y="12573"/>
                </a:lnTo>
                <a:lnTo>
                  <a:pt x="16484" y="12407"/>
                </a:lnTo>
                <a:close/>
              </a:path>
              <a:path w="90170" h="36829">
                <a:moveTo>
                  <a:pt x="17030" y="23545"/>
                </a:moveTo>
                <a:lnTo>
                  <a:pt x="16383" y="23837"/>
                </a:lnTo>
                <a:lnTo>
                  <a:pt x="15875" y="23850"/>
                </a:lnTo>
                <a:lnTo>
                  <a:pt x="15938" y="23672"/>
                </a:lnTo>
                <a:lnTo>
                  <a:pt x="15989" y="23507"/>
                </a:lnTo>
                <a:lnTo>
                  <a:pt x="15760" y="23850"/>
                </a:lnTo>
                <a:lnTo>
                  <a:pt x="15633" y="24206"/>
                </a:lnTo>
                <a:lnTo>
                  <a:pt x="15582" y="24358"/>
                </a:lnTo>
                <a:lnTo>
                  <a:pt x="15773" y="24066"/>
                </a:lnTo>
                <a:lnTo>
                  <a:pt x="16510" y="25234"/>
                </a:lnTo>
                <a:lnTo>
                  <a:pt x="16878" y="24041"/>
                </a:lnTo>
                <a:lnTo>
                  <a:pt x="17030" y="23545"/>
                </a:lnTo>
                <a:close/>
              </a:path>
              <a:path w="90170" h="36829">
                <a:moveTo>
                  <a:pt x="17284" y="15278"/>
                </a:moveTo>
                <a:lnTo>
                  <a:pt x="17145" y="15240"/>
                </a:lnTo>
                <a:lnTo>
                  <a:pt x="17195" y="15506"/>
                </a:lnTo>
                <a:lnTo>
                  <a:pt x="17284" y="15278"/>
                </a:lnTo>
                <a:close/>
              </a:path>
              <a:path w="90170" h="36829">
                <a:moveTo>
                  <a:pt x="17411" y="23431"/>
                </a:moveTo>
                <a:lnTo>
                  <a:pt x="17132" y="23837"/>
                </a:lnTo>
                <a:lnTo>
                  <a:pt x="17056" y="24117"/>
                </a:lnTo>
                <a:lnTo>
                  <a:pt x="17005" y="24269"/>
                </a:lnTo>
                <a:lnTo>
                  <a:pt x="17272" y="23863"/>
                </a:lnTo>
                <a:lnTo>
                  <a:pt x="17360" y="23583"/>
                </a:lnTo>
                <a:lnTo>
                  <a:pt x="17411" y="23431"/>
                </a:lnTo>
                <a:close/>
              </a:path>
              <a:path w="90170" h="36829">
                <a:moveTo>
                  <a:pt x="17411" y="12852"/>
                </a:moveTo>
                <a:lnTo>
                  <a:pt x="17348" y="12687"/>
                </a:lnTo>
                <a:lnTo>
                  <a:pt x="17005" y="12407"/>
                </a:lnTo>
                <a:lnTo>
                  <a:pt x="16611" y="12573"/>
                </a:lnTo>
                <a:lnTo>
                  <a:pt x="17411" y="12852"/>
                </a:lnTo>
                <a:close/>
              </a:path>
              <a:path w="90170" h="36829">
                <a:moveTo>
                  <a:pt x="17716" y="23393"/>
                </a:moveTo>
                <a:lnTo>
                  <a:pt x="17360" y="23901"/>
                </a:lnTo>
                <a:lnTo>
                  <a:pt x="17272" y="24193"/>
                </a:lnTo>
                <a:lnTo>
                  <a:pt x="17183" y="24498"/>
                </a:lnTo>
                <a:lnTo>
                  <a:pt x="17538" y="23977"/>
                </a:lnTo>
                <a:lnTo>
                  <a:pt x="17627" y="23685"/>
                </a:lnTo>
                <a:lnTo>
                  <a:pt x="17716" y="23393"/>
                </a:lnTo>
                <a:close/>
              </a:path>
              <a:path w="90170" h="36829">
                <a:moveTo>
                  <a:pt x="17716" y="17170"/>
                </a:moveTo>
                <a:lnTo>
                  <a:pt x="17627" y="17399"/>
                </a:lnTo>
                <a:lnTo>
                  <a:pt x="17716" y="17272"/>
                </a:lnTo>
                <a:close/>
              </a:path>
              <a:path w="90170" h="36829">
                <a:moveTo>
                  <a:pt x="18415" y="18427"/>
                </a:moveTo>
                <a:lnTo>
                  <a:pt x="18161" y="18542"/>
                </a:lnTo>
                <a:lnTo>
                  <a:pt x="18326" y="18694"/>
                </a:lnTo>
                <a:lnTo>
                  <a:pt x="18415" y="18427"/>
                </a:lnTo>
                <a:close/>
              </a:path>
              <a:path w="90170" h="36829">
                <a:moveTo>
                  <a:pt x="18669" y="24384"/>
                </a:moveTo>
                <a:lnTo>
                  <a:pt x="18326" y="24587"/>
                </a:lnTo>
                <a:lnTo>
                  <a:pt x="17703" y="24549"/>
                </a:lnTo>
                <a:lnTo>
                  <a:pt x="17792" y="24409"/>
                </a:lnTo>
                <a:lnTo>
                  <a:pt x="18072" y="22936"/>
                </a:lnTo>
                <a:lnTo>
                  <a:pt x="17437" y="24523"/>
                </a:lnTo>
                <a:lnTo>
                  <a:pt x="17284" y="24511"/>
                </a:lnTo>
                <a:lnTo>
                  <a:pt x="17335" y="24790"/>
                </a:lnTo>
                <a:lnTo>
                  <a:pt x="16738" y="26276"/>
                </a:lnTo>
                <a:lnTo>
                  <a:pt x="17399" y="25107"/>
                </a:lnTo>
                <a:lnTo>
                  <a:pt x="17665" y="26479"/>
                </a:lnTo>
                <a:lnTo>
                  <a:pt x="18516" y="24688"/>
                </a:lnTo>
                <a:lnTo>
                  <a:pt x="18669" y="24384"/>
                </a:lnTo>
                <a:close/>
              </a:path>
              <a:path w="90170" h="36829">
                <a:moveTo>
                  <a:pt x="20853" y="15328"/>
                </a:moveTo>
                <a:lnTo>
                  <a:pt x="20624" y="15240"/>
                </a:lnTo>
                <a:lnTo>
                  <a:pt x="19304" y="15367"/>
                </a:lnTo>
                <a:lnTo>
                  <a:pt x="17843" y="14732"/>
                </a:lnTo>
                <a:lnTo>
                  <a:pt x="17259" y="14478"/>
                </a:lnTo>
                <a:lnTo>
                  <a:pt x="16954" y="14071"/>
                </a:lnTo>
                <a:lnTo>
                  <a:pt x="16586" y="13970"/>
                </a:lnTo>
                <a:lnTo>
                  <a:pt x="16167" y="14478"/>
                </a:lnTo>
                <a:lnTo>
                  <a:pt x="16370" y="13893"/>
                </a:lnTo>
                <a:lnTo>
                  <a:pt x="16802" y="13208"/>
                </a:lnTo>
                <a:lnTo>
                  <a:pt x="16611" y="13893"/>
                </a:lnTo>
                <a:lnTo>
                  <a:pt x="16725" y="13589"/>
                </a:lnTo>
                <a:lnTo>
                  <a:pt x="16776" y="13843"/>
                </a:lnTo>
                <a:lnTo>
                  <a:pt x="16954" y="14071"/>
                </a:lnTo>
                <a:lnTo>
                  <a:pt x="17945" y="14351"/>
                </a:lnTo>
                <a:lnTo>
                  <a:pt x="18249" y="13589"/>
                </a:lnTo>
                <a:lnTo>
                  <a:pt x="18402" y="13208"/>
                </a:lnTo>
                <a:lnTo>
                  <a:pt x="17411" y="12852"/>
                </a:lnTo>
                <a:lnTo>
                  <a:pt x="16256" y="13169"/>
                </a:lnTo>
                <a:lnTo>
                  <a:pt x="16103" y="13208"/>
                </a:lnTo>
                <a:lnTo>
                  <a:pt x="16078" y="12966"/>
                </a:lnTo>
                <a:lnTo>
                  <a:pt x="14795" y="14554"/>
                </a:lnTo>
                <a:lnTo>
                  <a:pt x="15697" y="14732"/>
                </a:lnTo>
                <a:lnTo>
                  <a:pt x="15849" y="15405"/>
                </a:lnTo>
                <a:lnTo>
                  <a:pt x="16421" y="14732"/>
                </a:lnTo>
                <a:lnTo>
                  <a:pt x="17399" y="14859"/>
                </a:lnTo>
                <a:lnTo>
                  <a:pt x="17284" y="15278"/>
                </a:lnTo>
                <a:lnTo>
                  <a:pt x="18592" y="15621"/>
                </a:lnTo>
                <a:lnTo>
                  <a:pt x="19278" y="16256"/>
                </a:lnTo>
                <a:lnTo>
                  <a:pt x="20091" y="16129"/>
                </a:lnTo>
                <a:lnTo>
                  <a:pt x="20828" y="15367"/>
                </a:lnTo>
                <a:close/>
              </a:path>
              <a:path w="90170" h="36829">
                <a:moveTo>
                  <a:pt x="20878" y="16535"/>
                </a:moveTo>
                <a:lnTo>
                  <a:pt x="20662" y="17018"/>
                </a:lnTo>
                <a:lnTo>
                  <a:pt x="20574" y="17526"/>
                </a:lnTo>
                <a:lnTo>
                  <a:pt x="20878" y="16535"/>
                </a:lnTo>
                <a:close/>
              </a:path>
              <a:path w="90170" h="36829">
                <a:moveTo>
                  <a:pt x="21297" y="15621"/>
                </a:moveTo>
                <a:lnTo>
                  <a:pt x="21209" y="15468"/>
                </a:lnTo>
                <a:lnTo>
                  <a:pt x="20878" y="16535"/>
                </a:lnTo>
                <a:lnTo>
                  <a:pt x="21297" y="15621"/>
                </a:lnTo>
                <a:close/>
              </a:path>
              <a:path w="90170" h="36829">
                <a:moveTo>
                  <a:pt x="21437" y="14732"/>
                </a:moveTo>
                <a:lnTo>
                  <a:pt x="20955" y="15240"/>
                </a:lnTo>
                <a:lnTo>
                  <a:pt x="20942" y="15367"/>
                </a:lnTo>
                <a:lnTo>
                  <a:pt x="21209" y="15468"/>
                </a:lnTo>
                <a:lnTo>
                  <a:pt x="21437" y="14732"/>
                </a:lnTo>
                <a:close/>
              </a:path>
              <a:path w="90170" h="36829">
                <a:moveTo>
                  <a:pt x="22072" y="15811"/>
                </a:moveTo>
                <a:lnTo>
                  <a:pt x="21704" y="14732"/>
                </a:lnTo>
                <a:lnTo>
                  <a:pt x="21348" y="15519"/>
                </a:lnTo>
                <a:lnTo>
                  <a:pt x="22072" y="15811"/>
                </a:lnTo>
                <a:close/>
              </a:path>
              <a:path w="90170" h="36829">
                <a:moveTo>
                  <a:pt x="22250" y="23888"/>
                </a:moveTo>
                <a:lnTo>
                  <a:pt x="21894" y="24396"/>
                </a:lnTo>
                <a:lnTo>
                  <a:pt x="21717" y="24980"/>
                </a:lnTo>
                <a:lnTo>
                  <a:pt x="22072" y="24472"/>
                </a:lnTo>
                <a:lnTo>
                  <a:pt x="22161" y="24180"/>
                </a:lnTo>
                <a:lnTo>
                  <a:pt x="22250" y="23888"/>
                </a:lnTo>
                <a:close/>
              </a:path>
              <a:path w="90170" h="36829">
                <a:moveTo>
                  <a:pt x="22567" y="24345"/>
                </a:moveTo>
                <a:lnTo>
                  <a:pt x="22174" y="24472"/>
                </a:lnTo>
                <a:lnTo>
                  <a:pt x="21894" y="25387"/>
                </a:lnTo>
                <a:lnTo>
                  <a:pt x="21513" y="26606"/>
                </a:lnTo>
                <a:lnTo>
                  <a:pt x="22225" y="25146"/>
                </a:lnTo>
                <a:lnTo>
                  <a:pt x="22326" y="24904"/>
                </a:lnTo>
                <a:lnTo>
                  <a:pt x="22567" y="24345"/>
                </a:lnTo>
                <a:close/>
              </a:path>
              <a:path w="90170" h="36829">
                <a:moveTo>
                  <a:pt x="22593" y="19913"/>
                </a:moveTo>
                <a:lnTo>
                  <a:pt x="22504" y="19659"/>
                </a:lnTo>
                <a:lnTo>
                  <a:pt x="22428" y="19507"/>
                </a:lnTo>
                <a:lnTo>
                  <a:pt x="22326" y="19812"/>
                </a:lnTo>
                <a:lnTo>
                  <a:pt x="22593" y="19913"/>
                </a:lnTo>
                <a:close/>
              </a:path>
              <a:path w="90170" h="36829">
                <a:moveTo>
                  <a:pt x="22860" y="24917"/>
                </a:moveTo>
                <a:lnTo>
                  <a:pt x="22580" y="25336"/>
                </a:lnTo>
                <a:lnTo>
                  <a:pt x="22504" y="25615"/>
                </a:lnTo>
                <a:lnTo>
                  <a:pt x="22453" y="25768"/>
                </a:lnTo>
                <a:lnTo>
                  <a:pt x="22720" y="25361"/>
                </a:lnTo>
                <a:lnTo>
                  <a:pt x="22809" y="25082"/>
                </a:lnTo>
                <a:lnTo>
                  <a:pt x="22860" y="24917"/>
                </a:lnTo>
                <a:close/>
              </a:path>
              <a:path w="90170" h="36829">
                <a:moveTo>
                  <a:pt x="23418" y="18199"/>
                </a:moveTo>
                <a:lnTo>
                  <a:pt x="23380" y="18034"/>
                </a:lnTo>
                <a:lnTo>
                  <a:pt x="23266" y="17780"/>
                </a:lnTo>
                <a:lnTo>
                  <a:pt x="21767" y="18034"/>
                </a:lnTo>
                <a:lnTo>
                  <a:pt x="21640" y="17145"/>
                </a:lnTo>
                <a:lnTo>
                  <a:pt x="20955" y="17272"/>
                </a:lnTo>
                <a:lnTo>
                  <a:pt x="20574" y="17526"/>
                </a:lnTo>
                <a:lnTo>
                  <a:pt x="20370" y="17653"/>
                </a:lnTo>
                <a:lnTo>
                  <a:pt x="20269" y="17907"/>
                </a:lnTo>
                <a:lnTo>
                  <a:pt x="20764" y="18542"/>
                </a:lnTo>
                <a:lnTo>
                  <a:pt x="21475" y="18796"/>
                </a:lnTo>
                <a:lnTo>
                  <a:pt x="22021" y="18669"/>
                </a:lnTo>
                <a:lnTo>
                  <a:pt x="22428" y="19507"/>
                </a:lnTo>
                <a:lnTo>
                  <a:pt x="22656" y="18872"/>
                </a:lnTo>
                <a:lnTo>
                  <a:pt x="22847" y="18669"/>
                </a:lnTo>
                <a:lnTo>
                  <a:pt x="23418" y="18199"/>
                </a:lnTo>
                <a:close/>
              </a:path>
              <a:path w="90170" h="36829">
                <a:moveTo>
                  <a:pt x="24003" y="22669"/>
                </a:moveTo>
                <a:close/>
              </a:path>
              <a:path w="90170" h="36829">
                <a:moveTo>
                  <a:pt x="24638" y="11684"/>
                </a:moveTo>
                <a:lnTo>
                  <a:pt x="24320" y="11925"/>
                </a:lnTo>
                <a:lnTo>
                  <a:pt x="24574" y="11912"/>
                </a:lnTo>
                <a:lnTo>
                  <a:pt x="24638" y="11684"/>
                </a:lnTo>
                <a:close/>
              </a:path>
              <a:path w="90170" h="36829">
                <a:moveTo>
                  <a:pt x="24650" y="16256"/>
                </a:moveTo>
                <a:lnTo>
                  <a:pt x="24345" y="15113"/>
                </a:lnTo>
                <a:lnTo>
                  <a:pt x="23164" y="16256"/>
                </a:lnTo>
                <a:lnTo>
                  <a:pt x="22072" y="15811"/>
                </a:lnTo>
                <a:lnTo>
                  <a:pt x="22263" y="16383"/>
                </a:lnTo>
                <a:lnTo>
                  <a:pt x="22377" y="16535"/>
                </a:lnTo>
                <a:lnTo>
                  <a:pt x="22961" y="16764"/>
                </a:lnTo>
                <a:lnTo>
                  <a:pt x="23152" y="17018"/>
                </a:lnTo>
                <a:lnTo>
                  <a:pt x="23799" y="16891"/>
                </a:lnTo>
                <a:lnTo>
                  <a:pt x="24638" y="16535"/>
                </a:lnTo>
                <a:lnTo>
                  <a:pt x="24650" y="16256"/>
                </a:lnTo>
                <a:close/>
              </a:path>
              <a:path w="90170" h="36829">
                <a:moveTo>
                  <a:pt x="25857" y="18745"/>
                </a:moveTo>
                <a:lnTo>
                  <a:pt x="25107" y="18199"/>
                </a:lnTo>
                <a:lnTo>
                  <a:pt x="25146" y="17526"/>
                </a:lnTo>
                <a:lnTo>
                  <a:pt x="24803" y="17653"/>
                </a:lnTo>
                <a:lnTo>
                  <a:pt x="24396" y="18415"/>
                </a:lnTo>
                <a:lnTo>
                  <a:pt x="24053" y="18465"/>
                </a:lnTo>
                <a:lnTo>
                  <a:pt x="24561" y="19050"/>
                </a:lnTo>
                <a:lnTo>
                  <a:pt x="25857" y="18745"/>
                </a:lnTo>
                <a:close/>
              </a:path>
              <a:path w="90170" h="36829">
                <a:moveTo>
                  <a:pt x="25933" y="21971"/>
                </a:moveTo>
                <a:lnTo>
                  <a:pt x="25806" y="21945"/>
                </a:lnTo>
                <a:lnTo>
                  <a:pt x="25819" y="22212"/>
                </a:lnTo>
                <a:lnTo>
                  <a:pt x="25933" y="21971"/>
                </a:lnTo>
                <a:close/>
              </a:path>
              <a:path w="90170" h="36829">
                <a:moveTo>
                  <a:pt x="26390" y="19024"/>
                </a:moveTo>
                <a:lnTo>
                  <a:pt x="26314" y="18796"/>
                </a:lnTo>
                <a:lnTo>
                  <a:pt x="26162" y="18669"/>
                </a:lnTo>
                <a:lnTo>
                  <a:pt x="26035" y="18694"/>
                </a:lnTo>
                <a:lnTo>
                  <a:pt x="26289" y="19050"/>
                </a:lnTo>
                <a:close/>
              </a:path>
              <a:path w="90170" h="36829">
                <a:moveTo>
                  <a:pt x="26416" y="9702"/>
                </a:moveTo>
                <a:lnTo>
                  <a:pt x="25311" y="9258"/>
                </a:lnTo>
                <a:lnTo>
                  <a:pt x="26289" y="9906"/>
                </a:lnTo>
                <a:lnTo>
                  <a:pt x="26416" y="9702"/>
                </a:lnTo>
                <a:close/>
              </a:path>
              <a:path w="90170" h="36829">
                <a:moveTo>
                  <a:pt x="27343" y="21666"/>
                </a:moveTo>
                <a:lnTo>
                  <a:pt x="27152" y="21767"/>
                </a:lnTo>
                <a:lnTo>
                  <a:pt x="27051" y="22098"/>
                </a:lnTo>
                <a:lnTo>
                  <a:pt x="27343" y="21666"/>
                </a:lnTo>
                <a:close/>
              </a:path>
              <a:path w="90170" h="36829">
                <a:moveTo>
                  <a:pt x="27508" y="22606"/>
                </a:moveTo>
                <a:lnTo>
                  <a:pt x="27089" y="22606"/>
                </a:lnTo>
                <a:lnTo>
                  <a:pt x="27432" y="22860"/>
                </a:lnTo>
                <a:lnTo>
                  <a:pt x="27508" y="22606"/>
                </a:lnTo>
                <a:close/>
              </a:path>
              <a:path w="90170" h="36829">
                <a:moveTo>
                  <a:pt x="27584" y="12954"/>
                </a:moveTo>
                <a:lnTo>
                  <a:pt x="26898" y="13589"/>
                </a:lnTo>
                <a:lnTo>
                  <a:pt x="26797" y="13716"/>
                </a:lnTo>
                <a:lnTo>
                  <a:pt x="26568" y="14478"/>
                </a:lnTo>
                <a:lnTo>
                  <a:pt x="27584" y="12954"/>
                </a:lnTo>
                <a:close/>
              </a:path>
              <a:path w="90170" h="36829">
                <a:moveTo>
                  <a:pt x="27698" y="21450"/>
                </a:moveTo>
                <a:lnTo>
                  <a:pt x="27546" y="21539"/>
                </a:lnTo>
                <a:lnTo>
                  <a:pt x="27508" y="21844"/>
                </a:lnTo>
                <a:lnTo>
                  <a:pt x="27698" y="21450"/>
                </a:lnTo>
                <a:close/>
              </a:path>
              <a:path w="90170" h="36829">
                <a:moveTo>
                  <a:pt x="27952" y="10160"/>
                </a:moveTo>
                <a:lnTo>
                  <a:pt x="27876" y="7366"/>
                </a:lnTo>
                <a:lnTo>
                  <a:pt x="26416" y="9702"/>
                </a:lnTo>
                <a:lnTo>
                  <a:pt x="27254" y="10033"/>
                </a:lnTo>
                <a:lnTo>
                  <a:pt x="27952" y="10160"/>
                </a:lnTo>
                <a:close/>
              </a:path>
              <a:path w="90170" h="36829">
                <a:moveTo>
                  <a:pt x="29870" y="24498"/>
                </a:moveTo>
                <a:lnTo>
                  <a:pt x="29591" y="24434"/>
                </a:lnTo>
                <a:lnTo>
                  <a:pt x="29565" y="24904"/>
                </a:lnTo>
                <a:lnTo>
                  <a:pt x="29806" y="24841"/>
                </a:lnTo>
                <a:lnTo>
                  <a:pt x="29870" y="24498"/>
                </a:lnTo>
                <a:close/>
              </a:path>
              <a:path w="90170" h="36829">
                <a:moveTo>
                  <a:pt x="30099" y="21577"/>
                </a:moveTo>
                <a:lnTo>
                  <a:pt x="29883" y="21971"/>
                </a:lnTo>
                <a:lnTo>
                  <a:pt x="29845" y="21844"/>
                </a:lnTo>
                <a:lnTo>
                  <a:pt x="29806" y="21971"/>
                </a:lnTo>
                <a:lnTo>
                  <a:pt x="29743" y="22148"/>
                </a:lnTo>
                <a:lnTo>
                  <a:pt x="29794" y="21971"/>
                </a:lnTo>
                <a:lnTo>
                  <a:pt x="29832" y="21844"/>
                </a:lnTo>
                <a:lnTo>
                  <a:pt x="29781" y="21678"/>
                </a:lnTo>
                <a:lnTo>
                  <a:pt x="29679" y="21158"/>
                </a:lnTo>
                <a:lnTo>
                  <a:pt x="29222" y="21844"/>
                </a:lnTo>
                <a:lnTo>
                  <a:pt x="28562" y="21590"/>
                </a:lnTo>
                <a:lnTo>
                  <a:pt x="28600" y="21336"/>
                </a:lnTo>
                <a:lnTo>
                  <a:pt x="28727" y="20383"/>
                </a:lnTo>
                <a:lnTo>
                  <a:pt x="28524" y="20307"/>
                </a:lnTo>
                <a:lnTo>
                  <a:pt x="28003" y="20828"/>
                </a:lnTo>
                <a:lnTo>
                  <a:pt x="27698" y="21450"/>
                </a:lnTo>
                <a:lnTo>
                  <a:pt x="27901" y="21336"/>
                </a:lnTo>
                <a:lnTo>
                  <a:pt x="27508" y="22606"/>
                </a:lnTo>
                <a:lnTo>
                  <a:pt x="27952" y="22606"/>
                </a:lnTo>
                <a:lnTo>
                  <a:pt x="28206" y="22352"/>
                </a:lnTo>
                <a:lnTo>
                  <a:pt x="27927" y="23241"/>
                </a:lnTo>
                <a:lnTo>
                  <a:pt x="27432" y="22860"/>
                </a:lnTo>
                <a:lnTo>
                  <a:pt x="27317" y="23241"/>
                </a:lnTo>
                <a:lnTo>
                  <a:pt x="26581" y="22733"/>
                </a:lnTo>
                <a:lnTo>
                  <a:pt x="25819" y="22212"/>
                </a:lnTo>
                <a:lnTo>
                  <a:pt x="25501" y="22733"/>
                </a:lnTo>
                <a:lnTo>
                  <a:pt x="25615" y="22352"/>
                </a:lnTo>
                <a:lnTo>
                  <a:pt x="25641" y="22098"/>
                </a:lnTo>
                <a:lnTo>
                  <a:pt x="25273" y="21844"/>
                </a:lnTo>
                <a:lnTo>
                  <a:pt x="25806" y="21945"/>
                </a:lnTo>
                <a:lnTo>
                  <a:pt x="25920" y="21717"/>
                </a:lnTo>
                <a:lnTo>
                  <a:pt x="26390" y="20701"/>
                </a:lnTo>
                <a:lnTo>
                  <a:pt x="26073" y="21717"/>
                </a:lnTo>
                <a:lnTo>
                  <a:pt x="25958" y="21971"/>
                </a:lnTo>
                <a:lnTo>
                  <a:pt x="26593" y="22098"/>
                </a:lnTo>
                <a:lnTo>
                  <a:pt x="27025" y="21844"/>
                </a:lnTo>
                <a:lnTo>
                  <a:pt x="27152" y="21717"/>
                </a:lnTo>
                <a:lnTo>
                  <a:pt x="27190" y="21590"/>
                </a:lnTo>
                <a:lnTo>
                  <a:pt x="27254" y="21336"/>
                </a:lnTo>
                <a:lnTo>
                  <a:pt x="27686" y="20828"/>
                </a:lnTo>
                <a:lnTo>
                  <a:pt x="27520" y="21336"/>
                </a:lnTo>
                <a:lnTo>
                  <a:pt x="27419" y="21539"/>
                </a:lnTo>
                <a:lnTo>
                  <a:pt x="27343" y="21666"/>
                </a:lnTo>
                <a:lnTo>
                  <a:pt x="27470" y="21590"/>
                </a:lnTo>
                <a:lnTo>
                  <a:pt x="27584" y="21450"/>
                </a:lnTo>
                <a:lnTo>
                  <a:pt x="27813" y="20828"/>
                </a:lnTo>
                <a:lnTo>
                  <a:pt x="27825" y="20701"/>
                </a:lnTo>
                <a:lnTo>
                  <a:pt x="27863" y="20066"/>
                </a:lnTo>
                <a:lnTo>
                  <a:pt x="27406" y="19685"/>
                </a:lnTo>
                <a:lnTo>
                  <a:pt x="27165" y="19494"/>
                </a:lnTo>
                <a:lnTo>
                  <a:pt x="27152" y="20828"/>
                </a:lnTo>
                <a:lnTo>
                  <a:pt x="27089" y="20955"/>
                </a:lnTo>
                <a:lnTo>
                  <a:pt x="26885" y="21590"/>
                </a:lnTo>
                <a:lnTo>
                  <a:pt x="26365" y="21082"/>
                </a:lnTo>
                <a:lnTo>
                  <a:pt x="26949" y="20955"/>
                </a:lnTo>
                <a:lnTo>
                  <a:pt x="27152" y="20828"/>
                </a:lnTo>
                <a:lnTo>
                  <a:pt x="27152" y="19494"/>
                </a:lnTo>
                <a:lnTo>
                  <a:pt x="26492" y="19431"/>
                </a:lnTo>
                <a:lnTo>
                  <a:pt x="24993" y="20828"/>
                </a:lnTo>
                <a:lnTo>
                  <a:pt x="24815" y="20447"/>
                </a:lnTo>
                <a:lnTo>
                  <a:pt x="24523" y="19812"/>
                </a:lnTo>
                <a:lnTo>
                  <a:pt x="24282" y="19304"/>
                </a:lnTo>
                <a:lnTo>
                  <a:pt x="23202" y="19558"/>
                </a:lnTo>
                <a:lnTo>
                  <a:pt x="22974" y="19659"/>
                </a:lnTo>
                <a:lnTo>
                  <a:pt x="22936" y="20066"/>
                </a:lnTo>
                <a:lnTo>
                  <a:pt x="22593" y="21158"/>
                </a:lnTo>
                <a:lnTo>
                  <a:pt x="22047" y="21971"/>
                </a:lnTo>
                <a:lnTo>
                  <a:pt x="22110" y="21717"/>
                </a:lnTo>
                <a:lnTo>
                  <a:pt x="22275" y="21336"/>
                </a:lnTo>
                <a:lnTo>
                  <a:pt x="22936" y="20066"/>
                </a:lnTo>
                <a:lnTo>
                  <a:pt x="22936" y="19735"/>
                </a:lnTo>
                <a:lnTo>
                  <a:pt x="22809" y="19939"/>
                </a:lnTo>
                <a:lnTo>
                  <a:pt x="22923" y="19685"/>
                </a:lnTo>
                <a:lnTo>
                  <a:pt x="23037" y="19558"/>
                </a:lnTo>
                <a:lnTo>
                  <a:pt x="23266" y="18999"/>
                </a:lnTo>
                <a:lnTo>
                  <a:pt x="23837" y="18542"/>
                </a:lnTo>
                <a:lnTo>
                  <a:pt x="23596" y="18542"/>
                </a:lnTo>
                <a:lnTo>
                  <a:pt x="23456" y="18199"/>
                </a:lnTo>
                <a:lnTo>
                  <a:pt x="23101" y="19024"/>
                </a:lnTo>
                <a:lnTo>
                  <a:pt x="22720" y="19939"/>
                </a:lnTo>
                <a:lnTo>
                  <a:pt x="23101" y="19024"/>
                </a:lnTo>
                <a:lnTo>
                  <a:pt x="22745" y="19659"/>
                </a:lnTo>
                <a:lnTo>
                  <a:pt x="22644" y="19939"/>
                </a:lnTo>
                <a:lnTo>
                  <a:pt x="21780" y="21336"/>
                </a:lnTo>
                <a:lnTo>
                  <a:pt x="22009" y="20701"/>
                </a:lnTo>
                <a:lnTo>
                  <a:pt x="22148" y="20320"/>
                </a:lnTo>
                <a:lnTo>
                  <a:pt x="22326" y="19812"/>
                </a:lnTo>
                <a:lnTo>
                  <a:pt x="21704" y="19558"/>
                </a:lnTo>
                <a:lnTo>
                  <a:pt x="21069" y="19304"/>
                </a:lnTo>
                <a:lnTo>
                  <a:pt x="20459" y="19558"/>
                </a:lnTo>
                <a:lnTo>
                  <a:pt x="19951" y="19431"/>
                </a:lnTo>
                <a:lnTo>
                  <a:pt x="19646" y="20320"/>
                </a:lnTo>
                <a:lnTo>
                  <a:pt x="19710" y="19939"/>
                </a:lnTo>
                <a:lnTo>
                  <a:pt x="19824" y="19431"/>
                </a:lnTo>
                <a:lnTo>
                  <a:pt x="19939" y="18923"/>
                </a:lnTo>
                <a:lnTo>
                  <a:pt x="20167" y="17780"/>
                </a:lnTo>
                <a:lnTo>
                  <a:pt x="19710" y="18669"/>
                </a:lnTo>
                <a:lnTo>
                  <a:pt x="20078" y="17907"/>
                </a:lnTo>
                <a:lnTo>
                  <a:pt x="20205" y="17653"/>
                </a:lnTo>
                <a:lnTo>
                  <a:pt x="20370" y="17653"/>
                </a:lnTo>
                <a:lnTo>
                  <a:pt x="20421" y="17399"/>
                </a:lnTo>
                <a:lnTo>
                  <a:pt x="19977" y="17043"/>
                </a:lnTo>
                <a:lnTo>
                  <a:pt x="19977" y="17907"/>
                </a:lnTo>
                <a:lnTo>
                  <a:pt x="19837" y="18288"/>
                </a:lnTo>
                <a:lnTo>
                  <a:pt x="19735" y="18491"/>
                </a:lnTo>
                <a:lnTo>
                  <a:pt x="19621" y="18669"/>
                </a:lnTo>
                <a:lnTo>
                  <a:pt x="19443" y="18923"/>
                </a:lnTo>
                <a:lnTo>
                  <a:pt x="19634" y="18389"/>
                </a:lnTo>
                <a:lnTo>
                  <a:pt x="19977" y="17907"/>
                </a:lnTo>
                <a:lnTo>
                  <a:pt x="19977" y="17043"/>
                </a:lnTo>
                <a:lnTo>
                  <a:pt x="19634" y="16764"/>
                </a:lnTo>
                <a:lnTo>
                  <a:pt x="19634" y="17907"/>
                </a:lnTo>
                <a:lnTo>
                  <a:pt x="19545" y="18161"/>
                </a:lnTo>
                <a:lnTo>
                  <a:pt x="19354" y="18491"/>
                </a:lnTo>
                <a:lnTo>
                  <a:pt x="19227" y="18669"/>
                </a:lnTo>
                <a:lnTo>
                  <a:pt x="19316" y="18389"/>
                </a:lnTo>
                <a:lnTo>
                  <a:pt x="19443" y="18161"/>
                </a:lnTo>
                <a:lnTo>
                  <a:pt x="19634" y="17907"/>
                </a:lnTo>
                <a:lnTo>
                  <a:pt x="19634" y="16764"/>
                </a:lnTo>
                <a:lnTo>
                  <a:pt x="19342" y="16662"/>
                </a:lnTo>
                <a:lnTo>
                  <a:pt x="19342" y="18161"/>
                </a:lnTo>
                <a:lnTo>
                  <a:pt x="19189" y="18669"/>
                </a:lnTo>
                <a:lnTo>
                  <a:pt x="19088" y="18872"/>
                </a:lnTo>
                <a:lnTo>
                  <a:pt x="18719" y="19431"/>
                </a:lnTo>
                <a:lnTo>
                  <a:pt x="18935" y="18669"/>
                </a:lnTo>
                <a:lnTo>
                  <a:pt x="19342" y="18161"/>
                </a:lnTo>
                <a:lnTo>
                  <a:pt x="19342" y="16662"/>
                </a:lnTo>
                <a:lnTo>
                  <a:pt x="18973" y="16510"/>
                </a:lnTo>
                <a:lnTo>
                  <a:pt x="18948" y="18161"/>
                </a:lnTo>
                <a:lnTo>
                  <a:pt x="18681" y="19050"/>
                </a:lnTo>
                <a:lnTo>
                  <a:pt x="18351" y="18719"/>
                </a:lnTo>
                <a:lnTo>
                  <a:pt x="18275" y="18872"/>
                </a:lnTo>
                <a:lnTo>
                  <a:pt x="18186" y="19050"/>
                </a:lnTo>
                <a:lnTo>
                  <a:pt x="17767" y="19939"/>
                </a:lnTo>
                <a:lnTo>
                  <a:pt x="16776" y="18161"/>
                </a:lnTo>
                <a:lnTo>
                  <a:pt x="15697" y="17780"/>
                </a:lnTo>
                <a:lnTo>
                  <a:pt x="15138" y="17272"/>
                </a:lnTo>
                <a:lnTo>
                  <a:pt x="14643" y="17272"/>
                </a:lnTo>
                <a:lnTo>
                  <a:pt x="14249" y="17272"/>
                </a:lnTo>
                <a:lnTo>
                  <a:pt x="12636" y="19558"/>
                </a:lnTo>
                <a:lnTo>
                  <a:pt x="12788" y="18796"/>
                </a:lnTo>
                <a:lnTo>
                  <a:pt x="12814" y="18669"/>
                </a:lnTo>
                <a:lnTo>
                  <a:pt x="12839" y="18542"/>
                </a:lnTo>
                <a:lnTo>
                  <a:pt x="12865" y="18415"/>
                </a:lnTo>
                <a:lnTo>
                  <a:pt x="13030" y="17526"/>
                </a:lnTo>
                <a:lnTo>
                  <a:pt x="13055" y="17399"/>
                </a:lnTo>
                <a:lnTo>
                  <a:pt x="13157" y="17208"/>
                </a:lnTo>
                <a:lnTo>
                  <a:pt x="13500" y="16903"/>
                </a:lnTo>
                <a:lnTo>
                  <a:pt x="14643" y="17272"/>
                </a:lnTo>
                <a:lnTo>
                  <a:pt x="17145" y="16891"/>
                </a:lnTo>
                <a:lnTo>
                  <a:pt x="17716" y="17170"/>
                </a:lnTo>
                <a:lnTo>
                  <a:pt x="17767" y="17018"/>
                </a:lnTo>
                <a:lnTo>
                  <a:pt x="17856" y="16891"/>
                </a:lnTo>
                <a:lnTo>
                  <a:pt x="18046" y="16637"/>
                </a:lnTo>
                <a:lnTo>
                  <a:pt x="17907" y="17018"/>
                </a:lnTo>
                <a:lnTo>
                  <a:pt x="17767" y="17208"/>
                </a:lnTo>
                <a:lnTo>
                  <a:pt x="18656" y="17653"/>
                </a:lnTo>
                <a:lnTo>
                  <a:pt x="18415" y="18427"/>
                </a:lnTo>
                <a:lnTo>
                  <a:pt x="18745" y="18288"/>
                </a:lnTo>
                <a:lnTo>
                  <a:pt x="18948" y="18161"/>
                </a:lnTo>
                <a:lnTo>
                  <a:pt x="18948" y="16497"/>
                </a:lnTo>
                <a:lnTo>
                  <a:pt x="18821" y="16383"/>
                </a:lnTo>
                <a:lnTo>
                  <a:pt x="18516" y="16129"/>
                </a:lnTo>
                <a:lnTo>
                  <a:pt x="18008" y="16129"/>
                </a:lnTo>
                <a:lnTo>
                  <a:pt x="17373" y="16383"/>
                </a:lnTo>
                <a:lnTo>
                  <a:pt x="17348" y="16256"/>
                </a:lnTo>
                <a:lnTo>
                  <a:pt x="17322" y="16129"/>
                </a:lnTo>
                <a:lnTo>
                  <a:pt x="17195" y="15506"/>
                </a:lnTo>
                <a:lnTo>
                  <a:pt x="16573" y="15875"/>
                </a:lnTo>
                <a:lnTo>
                  <a:pt x="16827" y="15621"/>
                </a:lnTo>
                <a:lnTo>
                  <a:pt x="16535" y="15875"/>
                </a:lnTo>
                <a:lnTo>
                  <a:pt x="16383" y="16002"/>
                </a:lnTo>
                <a:lnTo>
                  <a:pt x="16192" y="16002"/>
                </a:lnTo>
                <a:lnTo>
                  <a:pt x="16319" y="16129"/>
                </a:lnTo>
                <a:lnTo>
                  <a:pt x="15951" y="15836"/>
                </a:lnTo>
                <a:lnTo>
                  <a:pt x="16014" y="16129"/>
                </a:lnTo>
                <a:lnTo>
                  <a:pt x="15201" y="15621"/>
                </a:lnTo>
                <a:lnTo>
                  <a:pt x="14909" y="15494"/>
                </a:lnTo>
                <a:lnTo>
                  <a:pt x="14605" y="15367"/>
                </a:lnTo>
                <a:lnTo>
                  <a:pt x="14224" y="15494"/>
                </a:lnTo>
                <a:lnTo>
                  <a:pt x="13830" y="14541"/>
                </a:lnTo>
                <a:lnTo>
                  <a:pt x="13144" y="15735"/>
                </a:lnTo>
                <a:lnTo>
                  <a:pt x="13144" y="16637"/>
                </a:lnTo>
                <a:lnTo>
                  <a:pt x="13055" y="16903"/>
                </a:lnTo>
                <a:lnTo>
                  <a:pt x="12928" y="17145"/>
                </a:lnTo>
                <a:lnTo>
                  <a:pt x="12738" y="17399"/>
                </a:lnTo>
                <a:lnTo>
                  <a:pt x="12827" y="17145"/>
                </a:lnTo>
                <a:lnTo>
                  <a:pt x="12954" y="16903"/>
                </a:lnTo>
                <a:lnTo>
                  <a:pt x="13144" y="16637"/>
                </a:lnTo>
                <a:lnTo>
                  <a:pt x="13144" y="15735"/>
                </a:lnTo>
                <a:lnTo>
                  <a:pt x="13296" y="15240"/>
                </a:lnTo>
                <a:lnTo>
                  <a:pt x="13373" y="14986"/>
                </a:lnTo>
                <a:lnTo>
                  <a:pt x="13449" y="14859"/>
                </a:lnTo>
                <a:lnTo>
                  <a:pt x="14312" y="13335"/>
                </a:lnTo>
                <a:lnTo>
                  <a:pt x="14325" y="13208"/>
                </a:lnTo>
                <a:lnTo>
                  <a:pt x="13677" y="12738"/>
                </a:lnTo>
                <a:lnTo>
                  <a:pt x="13550" y="12954"/>
                </a:lnTo>
                <a:lnTo>
                  <a:pt x="13233" y="13335"/>
                </a:lnTo>
                <a:lnTo>
                  <a:pt x="13284" y="13208"/>
                </a:lnTo>
                <a:lnTo>
                  <a:pt x="13462" y="12687"/>
                </a:lnTo>
                <a:lnTo>
                  <a:pt x="13703" y="12319"/>
                </a:lnTo>
                <a:lnTo>
                  <a:pt x="13576" y="12268"/>
                </a:lnTo>
                <a:lnTo>
                  <a:pt x="13436" y="12687"/>
                </a:lnTo>
                <a:lnTo>
                  <a:pt x="13093" y="13208"/>
                </a:lnTo>
                <a:lnTo>
                  <a:pt x="13208" y="12827"/>
                </a:lnTo>
                <a:lnTo>
                  <a:pt x="13322" y="12496"/>
                </a:lnTo>
                <a:lnTo>
                  <a:pt x="13500" y="12242"/>
                </a:lnTo>
                <a:lnTo>
                  <a:pt x="13347" y="12217"/>
                </a:lnTo>
                <a:lnTo>
                  <a:pt x="13271" y="12446"/>
                </a:lnTo>
                <a:lnTo>
                  <a:pt x="13144" y="12687"/>
                </a:lnTo>
                <a:lnTo>
                  <a:pt x="13055" y="12827"/>
                </a:lnTo>
                <a:lnTo>
                  <a:pt x="12725" y="13843"/>
                </a:lnTo>
                <a:lnTo>
                  <a:pt x="12623" y="14071"/>
                </a:lnTo>
                <a:lnTo>
                  <a:pt x="12153" y="14859"/>
                </a:lnTo>
                <a:lnTo>
                  <a:pt x="12192" y="14732"/>
                </a:lnTo>
                <a:lnTo>
                  <a:pt x="12319" y="14389"/>
                </a:lnTo>
                <a:lnTo>
                  <a:pt x="12750" y="13462"/>
                </a:lnTo>
                <a:lnTo>
                  <a:pt x="12865" y="13208"/>
                </a:lnTo>
                <a:lnTo>
                  <a:pt x="12877" y="13081"/>
                </a:lnTo>
                <a:lnTo>
                  <a:pt x="12928" y="12954"/>
                </a:lnTo>
                <a:lnTo>
                  <a:pt x="13055" y="12573"/>
                </a:lnTo>
                <a:lnTo>
                  <a:pt x="12788" y="12954"/>
                </a:lnTo>
                <a:lnTo>
                  <a:pt x="12915" y="12446"/>
                </a:lnTo>
                <a:lnTo>
                  <a:pt x="13195" y="12065"/>
                </a:lnTo>
                <a:lnTo>
                  <a:pt x="13144" y="12192"/>
                </a:lnTo>
                <a:lnTo>
                  <a:pt x="13055" y="12573"/>
                </a:lnTo>
                <a:lnTo>
                  <a:pt x="13284" y="12242"/>
                </a:lnTo>
                <a:lnTo>
                  <a:pt x="13296" y="12065"/>
                </a:lnTo>
                <a:lnTo>
                  <a:pt x="13309" y="11811"/>
                </a:lnTo>
                <a:lnTo>
                  <a:pt x="13182" y="11557"/>
                </a:lnTo>
                <a:lnTo>
                  <a:pt x="13030" y="11226"/>
                </a:lnTo>
                <a:lnTo>
                  <a:pt x="12928" y="11557"/>
                </a:lnTo>
                <a:lnTo>
                  <a:pt x="12941" y="11049"/>
                </a:lnTo>
                <a:lnTo>
                  <a:pt x="12509" y="11823"/>
                </a:lnTo>
                <a:lnTo>
                  <a:pt x="12509" y="13462"/>
                </a:lnTo>
                <a:lnTo>
                  <a:pt x="12293" y="14224"/>
                </a:lnTo>
                <a:lnTo>
                  <a:pt x="11874" y="14732"/>
                </a:lnTo>
                <a:lnTo>
                  <a:pt x="12090" y="14097"/>
                </a:lnTo>
                <a:lnTo>
                  <a:pt x="12509" y="13462"/>
                </a:lnTo>
                <a:lnTo>
                  <a:pt x="12509" y="11823"/>
                </a:lnTo>
                <a:lnTo>
                  <a:pt x="11874" y="12954"/>
                </a:lnTo>
                <a:lnTo>
                  <a:pt x="12014" y="12446"/>
                </a:lnTo>
                <a:lnTo>
                  <a:pt x="12192" y="11811"/>
                </a:lnTo>
                <a:lnTo>
                  <a:pt x="12065" y="12280"/>
                </a:lnTo>
                <a:lnTo>
                  <a:pt x="12331" y="11811"/>
                </a:lnTo>
                <a:lnTo>
                  <a:pt x="12395" y="11684"/>
                </a:lnTo>
                <a:lnTo>
                  <a:pt x="12471" y="11557"/>
                </a:lnTo>
                <a:lnTo>
                  <a:pt x="12750" y="11049"/>
                </a:lnTo>
                <a:lnTo>
                  <a:pt x="12763" y="10922"/>
                </a:lnTo>
                <a:lnTo>
                  <a:pt x="12255" y="10541"/>
                </a:lnTo>
                <a:lnTo>
                  <a:pt x="12623" y="10287"/>
                </a:lnTo>
                <a:lnTo>
                  <a:pt x="12814" y="10160"/>
                </a:lnTo>
                <a:lnTo>
                  <a:pt x="13309" y="9779"/>
                </a:lnTo>
                <a:lnTo>
                  <a:pt x="13131" y="10363"/>
                </a:lnTo>
                <a:lnTo>
                  <a:pt x="13462" y="9779"/>
                </a:lnTo>
                <a:lnTo>
                  <a:pt x="13233" y="10541"/>
                </a:lnTo>
                <a:lnTo>
                  <a:pt x="12954" y="11049"/>
                </a:lnTo>
                <a:lnTo>
                  <a:pt x="13081" y="11049"/>
                </a:lnTo>
                <a:lnTo>
                  <a:pt x="13411" y="11049"/>
                </a:lnTo>
                <a:lnTo>
                  <a:pt x="13538" y="10947"/>
                </a:lnTo>
                <a:lnTo>
                  <a:pt x="13309" y="11811"/>
                </a:lnTo>
                <a:lnTo>
                  <a:pt x="13639" y="10922"/>
                </a:lnTo>
                <a:lnTo>
                  <a:pt x="13792" y="10414"/>
                </a:lnTo>
                <a:lnTo>
                  <a:pt x="13766" y="11303"/>
                </a:lnTo>
                <a:lnTo>
                  <a:pt x="14097" y="12065"/>
                </a:lnTo>
                <a:lnTo>
                  <a:pt x="14960" y="12319"/>
                </a:lnTo>
                <a:lnTo>
                  <a:pt x="15875" y="10795"/>
                </a:lnTo>
                <a:lnTo>
                  <a:pt x="16027" y="12395"/>
                </a:lnTo>
                <a:lnTo>
                  <a:pt x="16814" y="11303"/>
                </a:lnTo>
                <a:lnTo>
                  <a:pt x="16484" y="12407"/>
                </a:lnTo>
                <a:lnTo>
                  <a:pt x="16891" y="12319"/>
                </a:lnTo>
                <a:lnTo>
                  <a:pt x="17221" y="12319"/>
                </a:lnTo>
                <a:lnTo>
                  <a:pt x="19050" y="11557"/>
                </a:lnTo>
                <a:lnTo>
                  <a:pt x="20472" y="12700"/>
                </a:lnTo>
                <a:lnTo>
                  <a:pt x="22212" y="13081"/>
                </a:lnTo>
                <a:lnTo>
                  <a:pt x="22872" y="13843"/>
                </a:lnTo>
                <a:lnTo>
                  <a:pt x="24231" y="13970"/>
                </a:lnTo>
                <a:lnTo>
                  <a:pt x="24498" y="14224"/>
                </a:lnTo>
                <a:lnTo>
                  <a:pt x="25069" y="13335"/>
                </a:lnTo>
                <a:lnTo>
                  <a:pt x="25146" y="13208"/>
                </a:lnTo>
                <a:lnTo>
                  <a:pt x="25311" y="12954"/>
                </a:lnTo>
                <a:lnTo>
                  <a:pt x="25095" y="12865"/>
                </a:lnTo>
                <a:lnTo>
                  <a:pt x="24993" y="13208"/>
                </a:lnTo>
                <a:lnTo>
                  <a:pt x="24803" y="12954"/>
                </a:lnTo>
                <a:lnTo>
                  <a:pt x="24434" y="12446"/>
                </a:lnTo>
                <a:lnTo>
                  <a:pt x="25082" y="12446"/>
                </a:lnTo>
                <a:lnTo>
                  <a:pt x="25285" y="12192"/>
                </a:lnTo>
                <a:lnTo>
                  <a:pt x="25146" y="12687"/>
                </a:lnTo>
                <a:lnTo>
                  <a:pt x="25793" y="12192"/>
                </a:lnTo>
                <a:lnTo>
                  <a:pt x="25869" y="12496"/>
                </a:lnTo>
                <a:lnTo>
                  <a:pt x="25984" y="12738"/>
                </a:lnTo>
                <a:lnTo>
                  <a:pt x="26149" y="12839"/>
                </a:lnTo>
                <a:lnTo>
                  <a:pt x="26276" y="13335"/>
                </a:lnTo>
                <a:lnTo>
                  <a:pt x="26162" y="14097"/>
                </a:lnTo>
                <a:lnTo>
                  <a:pt x="26365" y="14224"/>
                </a:lnTo>
                <a:lnTo>
                  <a:pt x="26771" y="13208"/>
                </a:lnTo>
                <a:lnTo>
                  <a:pt x="27012" y="12954"/>
                </a:lnTo>
                <a:lnTo>
                  <a:pt x="26835" y="13589"/>
                </a:lnTo>
                <a:lnTo>
                  <a:pt x="27127" y="12954"/>
                </a:lnTo>
                <a:lnTo>
                  <a:pt x="27165" y="12827"/>
                </a:lnTo>
                <a:lnTo>
                  <a:pt x="27673" y="12395"/>
                </a:lnTo>
                <a:lnTo>
                  <a:pt x="27774" y="12192"/>
                </a:lnTo>
                <a:lnTo>
                  <a:pt x="27800" y="11557"/>
                </a:lnTo>
                <a:lnTo>
                  <a:pt x="27266" y="11811"/>
                </a:lnTo>
                <a:lnTo>
                  <a:pt x="24574" y="11912"/>
                </a:lnTo>
                <a:lnTo>
                  <a:pt x="24257" y="12954"/>
                </a:lnTo>
                <a:lnTo>
                  <a:pt x="23647" y="12496"/>
                </a:lnTo>
                <a:lnTo>
                  <a:pt x="23609" y="12687"/>
                </a:lnTo>
                <a:lnTo>
                  <a:pt x="23482" y="12954"/>
                </a:lnTo>
                <a:lnTo>
                  <a:pt x="23215" y="13335"/>
                </a:lnTo>
                <a:lnTo>
                  <a:pt x="23406" y="12700"/>
                </a:lnTo>
                <a:lnTo>
                  <a:pt x="23761" y="12192"/>
                </a:lnTo>
                <a:lnTo>
                  <a:pt x="23685" y="12369"/>
                </a:lnTo>
                <a:lnTo>
                  <a:pt x="23952" y="12192"/>
                </a:lnTo>
                <a:lnTo>
                  <a:pt x="24142" y="12065"/>
                </a:lnTo>
                <a:lnTo>
                  <a:pt x="24320" y="11925"/>
                </a:lnTo>
                <a:lnTo>
                  <a:pt x="23926" y="11938"/>
                </a:lnTo>
                <a:lnTo>
                  <a:pt x="23482" y="11430"/>
                </a:lnTo>
                <a:lnTo>
                  <a:pt x="23368" y="11303"/>
                </a:lnTo>
                <a:lnTo>
                  <a:pt x="22923" y="10795"/>
                </a:lnTo>
                <a:lnTo>
                  <a:pt x="22733" y="10591"/>
                </a:lnTo>
                <a:lnTo>
                  <a:pt x="22733" y="11938"/>
                </a:lnTo>
                <a:lnTo>
                  <a:pt x="22669" y="12065"/>
                </a:lnTo>
                <a:lnTo>
                  <a:pt x="22479" y="12700"/>
                </a:lnTo>
                <a:lnTo>
                  <a:pt x="22352" y="12573"/>
                </a:lnTo>
                <a:lnTo>
                  <a:pt x="21945" y="12192"/>
                </a:lnTo>
                <a:lnTo>
                  <a:pt x="22529" y="12065"/>
                </a:lnTo>
                <a:lnTo>
                  <a:pt x="22733" y="11938"/>
                </a:lnTo>
                <a:lnTo>
                  <a:pt x="22733" y="10591"/>
                </a:lnTo>
                <a:lnTo>
                  <a:pt x="22580" y="10414"/>
                </a:lnTo>
                <a:lnTo>
                  <a:pt x="22364" y="10160"/>
                </a:lnTo>
                <a:lnTo>
                  <a:pt x="21894" y="9639"/>
                </a:lnTo>
                <a:lnTo>
                  <a:pt x="21894" y="11430"/>
                </a:lnTo>
                <a:lnTo>
                  <a:pt x="21717" y="12065"/>
                </a:lnTo>
                <a:lnTo>
                  <a:pt x="21361" y="12573"/>
                </a:lnTo>
                <a:lnTo>
                  <a:pt x="21564" y="11912"/>
                </a:lnTo>
                <a:lnTo>
                  <a:pt x="21805" y="11557"/>
                </a:lnTo>
                <a:lnTo>
                  <a:pt x="21894" y="11430"/>
                </a:lnTo>
                <a:lnTo>
                  <a:pt x="21894" y="9639"/>
                </a:lnTo>
                <a:lnTo>
                  <a:pt x="21463" y="9144"/>
                </a:lnTo>
                <a:lnTo>
                  <a:pt x="15430" y="10160"/>
                </a:lnTo>
                <a:lnTo>
                  <a:pt x="15316" y="9779"/>
                </a:lnTo>
                <a:lnTo>
                  <a:pt x="14846" y="8255"/>
                </a:lnTo>
                <a:lnTo>
                  <a:pt x="14414" y="6858"/>
                </a:lnTo>
                <a:lnTo>
                  <a:pt x="13004" y="6350"/>
                </a:lnTo>
                <a:lnTo>
                  <a:pt x="13004" y="8255"/>
                </a:lnTo>
                <a:lnTo>
                  <a:pt x="12649" y="9398"/>
                </a:lnTo>
                <a:lnTo>
                  <a:pt x="12115" y="10287"/>
                </a:lnTo>
                <a:lnTo>
                  <a:pt x="12217" y="9906"/>
                </a:lnTo>
                <a:lnTo>
                  <a:pt x="12700" y="8890"/>
                </a:lnTo>
                <a:lnTo>
                  <a:pt x="13004" y="8255"/>
                </a:lnTo>
                <a:lnTo>
                  <a:pt x="13004" y="6350"/>
                </a:lnTo>
                <a:lnTo>
                  <a:pt x="12103" y="6007"/>
                </a:lnTo>
                <a:lnTo>
                  <a:pt x="12103" y="8890"/>
                </a:lnTo>
                <a:lnTo>
                  <a:pt x="11976" y="9258"/>
                </a:lnTo>
                <a:lnTo>
                  <a:pt x="11798" y="9906"/>
                </a:lnTo>
                <a:lnTo>
                  <a:pt x="11049" y="9398"/>
                </a:lnTo>
                <a:lnTo>
                  <a:pt x="11620" y="9017"/>
                </a:lnTo>
                <a:lnTo>
                  <a:pt x="12103" y="8890"/>
                </a:lnTo>
                <a:lnTo>
                  <a:pt x="12103" y="6007"/>
                </a:lnTo>
                <a:lnTo>
                  <a:pt x="11658" y="5842"/>
                </a:lnTo>
                <a:lnTo>
                  <a:pt x="11099" y="5461"/>
                </a:lnTo>
                <a:lnTo>
                  <a:pt x="10731" y="4521"/>
                </a:lnTo>
                <a:lnTo>
                  <a:pt x="10731" y="14097"/>
                </a:lnTo>
                <a:lnTo>
                  <a:pt x="10515" y="14732"/>
                </a:lnTo>
                <a:lnTo>
                  <a:pt x="10096" y="15367"/>
                </a:lnTo>
                <a:lnTo>
                  <a:pt x="10274" y="14859"/>
                </a:lnTo>
                <a:lnTo>
                  <a:pt x="10731" y="14097"/>
                </a:lnTo>
                <a:lnTo>
                  <a:pt x="10731" y="4521"/>
                </a:lnTo>
                <a:lnTo>
                  <a:pt x="10604" y="4191"/>
                </a:lnTo>
                <a:lnTo>
                  <a:pt x="11480" y="4445"/>
                </a:lnTo>
                <a:lnTo>
                  <a:pt x="15024" y="4191"/>
                </a:lnTo>
                <a:lnTo>
                  <a:pt x="17081" y="8382"/>
                </a:lnTo>
                <a:lnTo>
                  <a:pt x="22974" y="8763"/>
                </a:lnTo>
                <a:lnTo>
                  <a:pt x="25006" y="9144"/>
                </a:lnTo>
                <a:lnTo>
                  <a:pt x="25311" y="9258"/>
                </a:lnTo>
                <a:lnTo>
                  <a:pt x="23571" y="8128"/>
                </a:lnTo>
                <a:lnTo>
                  <a:pt x="22606" y="7493"/>
                </a:lnTo>
                <a:lnTo>
                  <a:pt x="18135" y="8128"/>
                </a:lnTo>
                <a:lnTo>
                  <a:pt x="15049" y="4191"/>
                </a:lnTo>
                <a:lnTo>
                  <a:pt x="14744" y="3810"/>
                </a:lnTo>
                <a:lnTo>
                  <a:pt x="13944" y="2794"/>
                </a:lnTo>
                <a:lnTo>
                  <a:pt x="11899" y="3810"/>
                </a:lnTo>
                <a:lnTo>
                  <a:pt x="10756" y="1397"/>
                </a:lnTo>
                <a:lnTo>
                  <a:pt x="10960" y="0"/>
                </a:lnTo>
                <a:lnTo>
                  <a:pt x="10426" y="673"/>
                </a:lnTo>
                <a:lnTo>
                  <a:pt x="10426" y="11684"/>
                </a:lnTo>
                <a:lnTo>
                  <a:pt x="10287" y="12065"/>
                </a:lnTo>
                <a:lnTo>
                  <a:pt x="10020" y="12446"/>
                </a:lnTo>
                <a:lnTo>
                  <a:pt x="10147" y="12065"/>
                </a:lnTo>
                <a:lnTo>
                  <a:pt x="10426" y="11684"/>
                </a:lnTo>
                <a:lnTo>
                  <a:pt x="10426" y="673"/>
                </a:lnTo>
                <a:lnTo>
                  <a:pt x="10248" y="1016"/>
                </a:lnTo>
                <a:lnTo>
                  <a:pt x="10248" y="11557"/>
                </a:lnTo>
                <a:lnTo>
                  <a:pt x="10058" y="12065"/>
                </a:lnTo>
                <a:lnTo>
                  <a:pt x="9842" y="12446"/>
                </a:lnTo>
                <a:lnTo>
                  <a:pt x="9944" y="12065"/>
                </a:lnTo>
                <a:lnTo>
                  <a:pt x="10071" y="11811"/>
                </a:lnTo>
                <a:lnTo>
                  <a:pt x="10248" y="11557"/>
                </a:lnTo>
                <a:lnTo>
                  <a:pt x="10248" y="1016"/>
                </a:lnTo>
                <a:lnTo>
                  <a:pt x="6870" y="9118"/>
                </a:lnTo>
                <a:lnTo>
                  <a:pt x="6870" y="18199"/>
                </a:lnTo>
                <a:lnTo>
                  <a:pt x="6261" y="19558"/>
                </a:lnTo>
                <a:lnTo>
                  <a:pt x="6578" y="18719"/>
                </a:lnTo>
                <a:lnTo>
                  <a:pt x="5803" y="19685"/>
                </a:lnTo>
                <a:lnTo>
                  <a:pt x="6578" y="17526"/>
                </a:lnTo>
                <a:lnTo>
                  <a:pt x="6858" y="17780"/>
                </a:lnTo>
                <a:lnTo>
                  <a:pt x="6870" y="18199"/>
                </a:lnTo>
                <a:lnTo>
                  <a:pt x="6870" y="9118"/>
                </a:lnTo>
                <a:lnTo>
                  <a:pt x="2806" y="18872"/>
                </a:lnTo>
                <a:lnTo>
                  <a:pt x="1612" y="22606"/>
                </a:lnTo>
                <a:lnTo>
                  <a:pt x="4191" y="20066"/>
                </a:lnTo>
                <a:lnTo>
                  <a:pt x="5118" y="19812"/>
                </a:lnTo>
                <a:lnTo>
                  <a:pt x="6743" y="19812"/>
                </a:lnTo>
                <a:lnTo>
                  <a:pt x="6781" y="19685"/>
                </a:lnTo>
                <a:lnTo>
                  <a:pt x="6819" y="19558"/>
                </a:lnTo>
                <a:lnTo>
                  <a:pt x="6858" y="19177"/>
                </a:lnTo>
                <a:lnTo>
                  <a:pt x="7277" y="18669"/>
                </a:lnTo>
                <a:lnTo>
                  <a:pt x="7124" y="19177"/>
                </a:lnTo>
                <a:lnTo>
                  <a:pt x="6972" y="19494"/>
                </a:lnTo>
                <a:lnTo>
                  <a:pt x="6743" y="19812"/>
                </a:lnTo>
                <a:lnTo>
                  <a:pt x="7073" y="19812"/>
                </a:lnTo>
                <a:lnTo>
                  <a:pt x="7289" y="19050"/>
                </a:lnTo>
                <a:lnTo>
                  <a:pt x="7835" y="19177"/>
                </a:lnTo>
                <a:lnTo>
                  <a:pt x="8242" y="19431"/>
                </a:lnTo>
                <a:lnTo>
                  <a:pt x="8610" y="19050"/>
                </a:lnTo>
                <a:lnTo>
                  <a:pt x="8851" y="18796"/>
                </a:lnTo>
                <a:lnTo>
                  <a:pt x="8966" y="20447"/>
                </a:lnTo>
                <a:lnTo>
                  <a:pt x="9220" y="20320"/>
                </a:lnTo>
                <a:lnTo>
                  <a:pt x="9728" y="20828"/>
                </a:lnTo>
                <a:lnTo>
                  <a:pt x="10071" y="20955"/>
                </a:lnTo>
                <a:lnTo>
                  <a:pt x="10706" y="20955"/>
                </a:lnTo>
                <a:lnTo>
                  <a:pt x="10795" y="20815"/>
                </a:lnTo>
                <a:lnTo>
                  <a:pt x="10426" y="22021"/>
                </a:lnTo>
                <a:lnTo>
                  <a:pt x="9702" y="21450"/>
                </a:lnTo>
                <a:lnTo>
                  <a:pt x="8978" y="20828"/>
                </a:lnTo>
                <a:lnTo>
                  <a:pt x="8077" y="19685"/>
                </a:lnTo>
                <a:lnTo>
                  <a:pt x="7645" y="19875"/>
                </a:lnTo>
                <a:lnTo>
                  <a:pt x="7607" y="20066"/>
                </a:lnTo>
                <a:lnTo>
                  <a:pt x="8597" y="22733"/>
                </a:lnTo>
                <a:lnTo>
                  <a:pt x="10490" y="23495"/>
                </a:lnTo>
                <a:lnTo>
                  <a:pt x="10820" y="23342"/>
                </a:lnTo>
                <a:lnTo>
                  <a:pt x="11455" y="22707"/>
                </a:lnTo>
                <a:lnTo>
                  <a:pt x="11506" y="23863"/>
                </a:lnTo>
                <a:lnTo>
                  <a:pt x="11671" y="23672"/>
                </a:lnTo>
                <a:lnTo>
                  <a:pt x="12496" y="23126"/>
                </a:lnTo>
                <a:lnTo>
                  <a:pt x="12306" y="24257"/>
                </a:lnTo>
                <a:lnTo>
                  <a:pt x="12598" y="23368"/>
                </a:lnTo>
                <a:lnTo>
                  <a:pt x="12382" y="24612"/>
                </a:lnTo>
                <a:lnTo>
                  <a:pt x="14058" y="23863"/>
                </a:lnTo>
                <a:lnTo>
                  <a:pt x="14147" y="23622"/>
                </a:lnTo>
                <a:lnTo>
                  <a:pt x="14084" y="22377"/>
                </a:lnTo>
                <a:lnTo>
                  <a:pt x="13487" y="22479"/>
                </a:lnTo>
                <a:lnTo>
                  <a:pt x="13284" y="22542"/>
                </a:lnTo>
                <a:lnTo>
                  <a:pt x="12725" y="23012"/>
                </a:lnTo>
                <a:lnTo>
                  <a:pt x="12827" y="22745"/>
                </a:lnTo>
                <a:lnTo>
                  <a:pt x="11430" y="21882"/>
                </a:lnTo>
                <a:lnTo>
                  <a:pt x="11442" y="22453"/>
                </a:lnTo>
                <a:lnTo>
                  <a:pt x="10871" y="22352"/>
                </a:lnTo>
                <a:lnTo>
                  <a:pt x="10553" y="22110"/>
                </a:lnTo>
                <a:lnTo>
                  <a:pt x="11112" y="21120"/>
                </a:lnTo>
                <a:lnTo>
                  <a:pt x="10998" y="20485"/>
                </a:lnTo>
                <a:lnTo>
                  <a:pt x="11112" y="20320"/>
                </a:lnTo>
                <a:lnTo>
                  <a:pt x="11595" y="19558"/>
                </a:lnTo>
                <a:lnTo>
                  <a:pt x="11099" y="21209"/>
                </a:lnTo>
                <a:lnTo>
                  <a:pt x="11455" y="20955"/>
                </a:lnTo>
                <a:lnTo>
                  <a:pt x="12128" y="20955"/>
                </a:lnTo>
                <a:lnTo>
                  <a:pt x="14808" y="21971"/>
                </a:lnTo>
                <a:lnTo>
                  <a:pt x="16954" y="21844"/>
                </a:lnTo>
                <a:lnTo>
                  <a:pt x="19964" y="21717"/>
                </a:lnTo>
                <a:lnTo>
                  <a:pt x="20002" y="23749"/>
                </a:lnTo>
                <a:lnTo>
                  <a:pt x="21120" y="22987"/>
                </a:lnTo>
                <a:lnTo>
                  <a:pt x="21577" y="22098"/>
                </a:lnTo>
                <a:lnTo>
                  <a:pt x="22301" y="21971"/>
                </a:lnTo>
                <a:lnTo>
                  <a:pt x="22771" y="22225"/>
                </a:lnTo>
                <a:lnTo>
                  <a:pt x="23799" y="23342"/>
                </a:lnTo>
                <a:lnTo>
                  <a:pt x="23914" y="22987"/>
                </a:lnTo>
                <a:lnTo>
                  <a:pt x="23964" y="22733"/>
                </a:lnTo>
                <a:lnTo>
                  <a:pt x="24269" y="21844"/>
                </a:lnTo>
                <a:lnTo>
                  <a:pt x="24003" y="22669"/>
                </a:lnTo>
                <a:lnTo>
                  <a:pt x="24638" y="21844"/>
                </a:lnTo>
                <a:lnTo>
                  <a:pt x="24917" y="21463"/>
                </a:lnTo>
                <a:lnTo>
                  <a:pt x="26250" y="19685"/>
                </a:lnTo>
                <a:lnTo>
                  <a:pt x="25603" y="21717"/>
                </a:lnTo>
                <a:lnTo>
                  <a:pt x="25831" y="20955"/>
                </a:lnTo>
                <a:lnTo>
                  <a:pt x="23964" y="23241"/>
                </a:lnTo>
                <a:lnTo>
                  <a:pt x="23926" y="23495"/>
                </a:lnTo>
                <a:lnTo>
                  <a:pt x="25704" y="23241"/>
                </a:lnTo>
                <a:lnTo>
                  <a:pt x="27381" y="23622"/>
                </a:lnTo>
                <a:lnTo>
                  <a:pt x="27266" y="25146"/>
                </a:lnTo>
                <a:lnTo>
                  <a:pt x="27990" y="24155"/>
                </a:lnTo>
                <a:lnTo>
                  <a:pt x="28054" y="23495"/>
                </a:lnTo>
                <a:lnTo>
                  <a:pt x="28028" y="23241"/>
                </a:lnTo>
                <a:lnTo>
                  <a:pt x="28562" y="22860"/>
                </a:lnTo>
                <a:lnTo>
                  <a:pt x="28740" y="22733"/>
                </a:lnTo>
                <a:lnTo>
                  <a:pt x="28194" y="23495"/>
                </a:lnTo>
                <a:lnTo>
                  <a:pt x="27990" y="24155"/>
                </a:lnTo>
                <a:lnTo>
                  <a:pt x="27647" y="25273"/>
                </a:lnTo>
                <a:lnTo>
                  <a:pt x="28867" y="22733"/>
                </a:lnTo>
                <a:lnTo>
                  <a:pt x="28981" y="22479"/>
                </a:lnTo>
                <a:lnTo>
                  <a:pt x="29133" y="22352"/>
                </a:lnTo>
                <a:lnTo>
                  <a:pt x="29565" y="22009"/>
                </a:lnTo>
                <a:lnTo>
                  <a:pt x="28384" y="23774"/>
                </a:lnTo>
                <a:lnTo>
                  <a:pt x="28422" y="24091"/>
                </a:lnTo>
                <a:lnTo>
                  <a:pt x="28549" y="24345"/>
                </a:lnTo>
                <a:lnTo>
                  <a:pt x="28790" y="24231"/>
                </a:lnTo>
                <a:lnTo>
                  <a:pt x="29591" y="24434"/>
                </a:lnTo>
                <a:lnTo>
                  <a:pt x="29603" y="24231"/>
                </a:lnTo>
                <a:lnTo>
                  <a:pt x="29730" y="22313"/>
                </a:lnTo>
                <a:lnTo>
                  <a:pt x="30048" y="21971"/>
                </a:lnTo>
                <a:lnTo>
                  <a:pt x="30099" y="21577"/>
                </a:lnTo>
                <a:close/>
              </a:path>
              <a:path w="90170" h="36829">
                <a:moveTo>
                  <a:pt x="30187" y="27851"/>
                </a:moveTo>
                <a:lnTo>
                  <a:pt x="30022" y="27940"/>
                </a:lnTo>
                <a:lnTo>
                  <a:pt x="29527" y="28003"/>
                </a:lnTo>
                <a:lnTo>
                  <a:pt x="29908" y="28740"/>
                </a:lnTo>
                <a:lnTo>
                  <a:pt x="30137" y="27990"/>
                </a:lnTo>
                <a:lnTo>
                  <a:pt x="30187" y="27851"/>
                </a:lnTo>
                <a:close/>
              </a:path>
              <a:path w="90170" h="36829">
                <a:moveTo>
                  <a:pt x="30378" y="24371"/>
                </a:moveTo>
                <a:lnTo>
                  <a:pt x="30035" y="24422"/>
                </a:lnTo>
                <a:lnTo>
                  <a:pt x="30276" y="24676"/>
                </a:lnTo>
                <a:lnTo>
                  <a:pt x="30378" y="24371"/>
                </a:lnTo>
                <a:close/>
              </a:path>
              <a:path w="90170" h="36829">
                <a:moveTo>
                  <a:pt x="30848" y="21844"/>
                </a:moveTo>
                <a:lnTo>
                  <a:pt x="29654" y="23749"/>
                </a:lnTo>
                <a:lnTo>
                  <a:pt x="30454" y="23495"/>
                </a:lnTo>
                <a:lnTo>
                  <a:pt x="30810" y="22212"/>
                </a:lnTo>
                <a:lnTo>
                  <a:pt x="30848" y="21844"/>
                </a:lnTo>
                <a:close/>
              </a:path>
              <a:path w="90170" h="36829">
                <a:moveTo>
                  <a:pt x="30911" y="20307"/>
                </a:moveTo>
                <a:lnTo>
                  <a:pt x="30632" y="20726"/>
                </a:lnTo>
                <a:lnTo>
                  <a:pt x="30556" y="21005"/>
                </a:lnTo>
                <a:lnTo>
                  <a:pt x="30505" y="21158"/>
                </a:lnTo>
                <a:lnTo>
                  <a:pt x="30772" y="20739"/>
                </a:lnTo>
                <a:lnTo>
                  <a:pt x="30861" y="20472"/>
                </a:lnTo>
                <a:lnTo>
                  <a:pt x="30911" y="20307"/>
                </a:lnTo>
                <a:close/>
              </a:path>
              <a:path w="90170" h="36829">
                <a:moveTo>
                  <a:pt x="31000" y="19939"/>
                </a:moveTo>
                <a:lnTo>
                  <a:pt x="30429" y="20320"/>
                </a:lnTo>
                <a:lnTo>
                  <a:pt x="30556" y="19659"/>
                </a:lnTo>
                <a:lnTo>
                  <a:pt x="30670" y="19177"/>
                </a:lnTo>
                <a:lnTo>
                  <a:pt x="30175" y="20193"/>
                </a:lnTo>
                <a:lnTo>
                  <a:pt x="29730" y="20574"/>
                </a:lnTo>
                <a:lnTo>
                  <a:pt x="29692" y="20066"/>
                </a:lnTo>
                <a:lnTo>
                  <a:pt x="29641" y="19431"/>
                </a:lnTo>
                <a:lnTo>
                  <a:pt x="28219" y="18669"/>
                </a:lnTo>
                <a:lnTo>
                  <a:pt x="26568" y="18999"/>
                </a:lnTo>
                <a:lnTo>
                  <a:pt x="27165" y="19494"/>
                </a:lnTo>
                <a:lnTo>
                  <a:pt x="27901" y="19558"/>
                </a:lnTo>
                <a:lnTo>
                  <a:pt x="27940" y="20091"/>
                </a:lnTo>
                <a:lnTo>
                  <a:pt x="28524" y="20307"/>
                </a:lnTo>
                <a:lnTo>
                  <a:pt x="28778" y="20066"/>
                </a:lnTo>
                <a:lnTo>
                  <a:pt x="28727" y="20383"/>
                </a:lnTo>
                <a:lnTo>
                  <a:pt x="29552" y="20701"/>
                </a:lnTo>
                <a:lnTo>
                  <a:pt x="29679" y="21158"/>
                </a:lnTo>
                <a:lnTo>
                  <a:pt x="29895" y="20828"/>
                </a:lnTo>
                <a:lnTo>
                  <a:pt x="30099" y="21577"/>
                </a:lnTo>
                <a:lnTo>
                  <a:pt x="30518" y="20828"/>
                </a:lnTo>
                <a:lnTo>
                  <a:pt x="30657" y="20574"/>
                </a:lnTo>
                <a:lnTo>
                  <a:pt x="30797" y="20320"/>
                </a:lnTo>
                <a:lnTo>
                  <a:pt x="31000" y="19939"/>
                </a:lnTo>
                <a:close/>
              </a:path>
              <a:path w="90170" h="36829">
                <a:moveTo>
                  <a:pt x="31191" y="25234"/>
                </a:moveTo>
                <a:lnTo>
                  <a:pt x="30556" y="24942"/>
                </a:lnTo>
                <a:lnTo>
                  <a:pt x="30276" y="24688"/>
                </a:lnTo>
                <a:lnTo>
                  <a:pt x="29806" y="24841"/>
                </a:lnTo>
                <a:lnTo>
                  <a:pt x="29349" y="27228"/>
                </a:lnTo>
                <a:lnTo>
                  <a:pt x="31191" y="25234"/>
                </a:lnTo>
                <a:close/>
              </a:path>
              <a:path w="90170" h="36829">
                <a:moveTo>
                  <a:pt x="31292" y="25666"/>
                </a:moveTo>
                <a:lnTo>
                  <a:pt x="31013" y="26085"/>
                </a:lnTo>
                <a:lnTo>
                  <a:pt x="30937" y="26365"/>
                </a:lnTo>
                <a:lnTo>
                  <a:pt x="30886" y="26517"/>
                </a:lnTo>
                <a:lnTo>
                  <a:pt x="31153" y="26098"/>
                </a:lnTo>
                <a:lnTo>
                  <a:pt x="31242" y="25831"/>
                </a:lnTo>
                <a:lnTo>
                  <a:pt x="31292" y="25666"/>
                </a:lnTo>
                <a:close/>
              </a:path>
              <a:path w="90170" h="36829">
                <a:moveTo>
                  <a:pt x="31470" y="20396"/>
                </a:moveTo>
                <a:lnTo>
                  <a:pt x="31115" y="20904"/>
                </a:lnTo>
                <a:lnTo>
                  <a:pt x="30937" y="21488"/>
                </a:lnTo>
                <a:lnTo>
                  <a:pt x="31292" y="20980"/>
                </a:lnTo>
                <a:lnTo>
                  <a:pt x="31381" y="20688"/>
                </a:lnTo>
                <a:lnTo>
                  <a:pt x="31470" y="20396"/>
                </a:lnTo>
                <a:close/>
              </a:path>
              <a:path w="90170" h="36829">
                <a:moveTo>
                  <a:pt x="32169" y="29845"/>
                </a:moveTo>
                <a:lnTo>
                  <a:pt x="31965" y="29997"/>
                </a:lnTo>
                <a:lnTo>
                  <a:pt x="31496" y="30010"/>
                </a:lnTo>
                <a:lnTo>
                  <a:pt x="31724" y="29260"/>
                </a:lnTo>
                <a:lnTo>
                  <a:pt x="31851" y="28854"/>
                </a:lnTo>
                <a:lnTo>
                  <a:pt x="31229" y="29044"/>
                </a:lnTo>
                <a:lnTo>
                  <a:pt x="30556" y="29311"/>
                </a:lnTo>
                <a:lnTo>
                  <a:pt x="31419" y="30264"/>
                </a:lnTo>
                <a:lnTo>
                  <a:pt x="31864" y="30822"/>
                </a:lnTo>
                <a:lnTo>
                  <a:pt x="32105" y="30060"/>
                </a:lnTo>
                <a:lnTo>
                  <a:pt x="32169" y="29845"/>
                </a:lnTo>
                <a:close/>
              </a:path>
              <a:path w="90170" h="36829">
                <a:moveTo>
                  <a:pt x="33959" y="23482"/>
                </a:moveTo>
                <a:lnTo>
                  <a:pt x="33743" y="23609"/>
                </a:lnTo>
                <a:lnTo>
                  <a:pt x="33705" y="22682"/>
                </a:lnTo>
                <a:lnTo>
                  <a:pt x="33286" y="22847"/>
                </a:lnTo>
                <a:lnTo>
                  <a:pt x="33007" y="22631"/>
                </a:lnTo>
                <a:lnTo>
                  <a:pt x="32842" y="22491"/>
                </a:lnTo>
                <a:lnTo>
                  <a:pt x="32016" y="21158"/>
                </a:lnTo>
                <a:lnTo>
                  <a:pt x="32181" y="21678"/>
                </a:lnTo>
                <a:lnTo>
                  <a:pt x="32410" y="22390"/>
                </a:lnTo>
                <a:lnTo>
                  <a:pt x="32499" y="22707"/>
                </a:lnTo>
                <a:lnTo>
                  <a:pt x="33388" y="23228"/>
                </a:lnTo>
                <a:lnTo>
                  <a:pt x="33566" y="23495"/>
                </a:lnTo>
                <a:lnTo>
                  <a:pt x="33426" y="24955"/>
                </a:lnTo>
                <a:lnTo>
                  <a:pt x="33909" y="23634"/>
                </a:lnTo>
                <a:lnTo>
                  <a:pt x="33959" y="23482"/>
                </a:lnTo>
                <a:close/>
              </a:path>
              <a:path w="90170" h="36829">
                <a:moveTo>
                  <a:pt x="33997" y="26200"/>
                </a:moveTo>
                <a:lnTo>
                  <a:pt x="33566" y="26085"/>
                </a:lnTo>
                <a:lnTo>
                  <a:pt x="33616" y="25806"/>
                </a:lnTo>
                <a:lnTo>
                  <a:pt x="33439" y="26047"/>
                </a:lnTo>
                <a:lnTo>
                  <a:pt x="32702" y="25742"/>
                </a:lnTo>
                <a:lnTo>
                  <a:pt x="32283" y="24295"/>
                </a:lnTo>
                <a:lnTo>
                  <a:pt x="32245" y="24130"/>
                </a:lnTo>
                <a:lnTo>
                  <a:pt x="31216" y="23914"/>
                </a:lnTo>
                <a:lnTo>
                  <a:pt x="32016" y="22047"/>
                </a:lnTo>
                <a:lnTo>
                  <a:pt x="31889" y="20980"/>
                </a:lnTo>
                <a:lnTo>
                  <a:pt x="31584" y="19824"/>
                </a:lnTo>
                <a:lnTo>
                  <a:pt x="31254" y="23190"/>
                </a:lnTo>
                <a:lnTo>
                  <a:pt x="31280" y="22771"/>
                </a:lnTo>
                <a:lnTo>
                  <a:pt x="30683" y="23431"/>
                </a:lnTo>
                <a:lnTo>
                  <a:pt x="30378" y="24371"/>
                </a:lnTo>
                <a:lnTo>
                  <a:pt x="30835" y="24295"/>
                </a:lnTo>
                <a:lnTo>
                  <a:pt x="31610" y="24777"/>
                </a:lnTo>
                <a:lnTo>
                  <a:pt x="31851" y="25273"/>
                </a:lnTo>
                <a:lnTo>
                  <a:pt x="32156" y="25488"/>
                </a:lnTo>
                <a:lnTo>
                  <a:pt x="30924" y="26504"/>
                </a:lnTo>
                <a:lnTo>
                  <a:pt x="31877" y="26504"/>
                </a:lnTo>
                <a:lnTo>
                  <a:pt x="31965" y="26758"/>
                </a:lnTo>
                <a:lnTo>
                  <a:pt x="32321" y="26924"/>
                </a:lnTo>
                <a:lnTo>
                  <a:pt x="32778" y="26771"/>
                </a:lnTo>
                <a:lnTo>
                  <a:pt x="32092" y="27774"/>
                </a:lnTo>
                <a:lnTo>
                  <a:pt x="32169" y="27495"/>
                </a:lnTo>
                <a:lnTo>
                  <a:pt x="31838" y="28587"/>
                </a:lnTo>
                <a:lnTo>
                  <a:pt x="32867" y="27482"/>
                </a:lnTo>
                <a:lnTo>
                  <a:pt x="32918" y="27774"/>
                </a:lnTo>
                <a:lnTo>
                  <a:pt x="33604" y="26771"/>
                </a:lnTo>
                <a:lnTo>
                  <a:pt x="33997" y="26200"/>
                </a:lnTo>
                <a:close/>
              </a:path>
              <a:path w="90170" h="36829">
                <a:moveTo>
                  <a:pt x="34099" y="28473"/>
                </a:moveTo>
                <a:lnTo>
                  <a:pt x="33680" y="29044"/>
                </a:lnTo>
                <a:lnTo>
                  <a:pt x="33591" y="29349"/>
                </a:lnTo>
                <a:lnTo>
                  <a:pt x="33464" y="29730"/>
                </a:lnTo>
                <a:lnTo>
                  <a:pt x="33883" y="29159"/>
                </a:lnTo>
                <a:lnTo>
                  <a:pt x="33985" y="28854"/>
                </a:lnTo>
                <a:lnTo>
                  <a:pt x="34099" y="28473"/>
                </a:lnTo>
                <a:close/>
              </a:path>
              <a:path w="90170" h="36829">
                <a:moveTo>
                  <a:pt x="34239" y="26581"/>
                </a:moveTo>
                <a:lnTo>
                  <a:pt x="33820" y="27152"/>
                </a:lnTo>
                <a:lnTo>
                  <a:pt x="33731" y="27457"/>
                </a:lnTo>
                <a:lnTo>
                  <a:pt x="33210" y="27901"/>
                </a:lnTo>
                <a:lnTo>
                  <a:pt x="32651" y="28308"/>
                </a:lnTo>
                <a:lnTo>
                  <a:pt x="33324" y="28778"/>
                </a:lnTo>
                <a:lnTo>
                  <a:pt x="33553" y="28041"/>
                </a:lnTo>
                <a:lnTo>
                  <a:pt x="33616" y="27838"/>
                </a:lnTo>
                <a:lnTo>
                  <a:pt x="34023" y="27266"/>
                </a:lnTo>
                <a:lnTo>
                  <a:pt x="34124" y="26962"/>
                </a:lnTo>
                <a:lnTo>
                  <a:pt x="34239" y="26581"/>
                </a:lnTo>
                <a:close/>
              </a:path>
              <a:path w="90170" h="36829">
                <a:moveTo>
                  <a:pt x="34251" y="23583"/>
                </a:moveTo>
                <a:lnTo>
                  <a:pt x="33972" y="24003"/>
                </a:lnTo>
                <a:lnTo>
                  <a:pt x="33896" y="24282"/>
                </a:lnTo>
                <a:lnTo>
                  <a:pt x="33845" y="24434"/>
                </a:lnTo>
                <a:lnTo>
                  <a:pt x="34112" y="24028"/>
                </a:lnTo>
                <a:lnTo>
                  <a:pt x="34201" y="23749"/>
                </a:lnTo>
                <a:lnTo>
                  <a:pt x="34251" y="23583"/>
                </a:lnTo>
                <a:close/>
              </a:path>
              <a:path w="90170" h="36829">
                <a:moveTo>
                  <a:pt x="34302" y="22948"/>
                </a:moveTo>
                <a:lnTo>
                  <a:pt x="34023" y="23368"/>
                </a:lnTo>
                <a:lnTo>
                  <a:pt x="33947" y="23634"/>
                </a:lnTo>
                <a:lnTo>
                  <a:pt x="33896" y="23799"/>
                </a:lnTo>
                <a:lnTo>
                  <a:pt x="34163" y="23380"/>
                </a:lnTo>
                <a:lnTo>
                  <a:pt x="34251" y="23114"/>
                </a:lnTo>
                <a:lnTo>
                  <a:pt x="34302" y="22948"/>
                </a:lnTo>
                <a:close/>
              </a:path>
              <a:path w="90170" h="36829">
                <a:moveTo>
                  <a:pt x="34417" y="21297"/>
                </a:moveTo>
                <a:lnTo>
                  <a:pt x="34251" y="20802"/>
                </a:lnTo>
                <a:lnTo>
                  <a:pt x="34201" y="20675"/>
                </a:lnTo>
                <a:lnTo>
                  <a:pt x="33705" y="20294"/>
                </a:lnTo>
                <a:lnTo>
                  <a:pt x="33502" y="20383"/>
                </a:lnTo>
                <a:lnTo>
                  <a:pt x="32791" y="18173"/>
                </a:lnTo>
                <a:lnTo>
                  <a:pt x="32219" y="19062"/>
                </a:lnTo>
                <a:lnTo>
                  <a:pt x="32105" y="20447"/>
                </a:lnTo>
                <a:lnTo>
                  <a:pt x="33185" y="19723"/>
                </a:lnTo>
                <a:lnTo>
                  <a:pt x="33464" y="20396"/>
                </a:lnTo>
                <a:lnTo>
                  <a:pt x="33083" y="22098"/>
                </a:lnTo>
                <a:lnTo>
                  <a:pt x="34010" y="20802"/>
                </a:lnTo>
                <a:lnTo>
                  <a:pt x="34366" y="21259"/>
                </a:lnTo>
                <a:close/>
              </a:path>
              <a:path w="90170" h="36829">
                <a:moveTo>
                  <a:pt x="34785" y="24206"/>
                </a:moveTo>
                <a:lnTo>
                  <a:pt x="34366" y="24777"/>
                </a:lnTo>
                <a:lnTo>
                  <a:pt x="34277" y="25082"/>
                </a:lnTo>
                <a:lnTo>
                  <a:pt x="34163" y="25463"/>
                </a:lnTo>
                <a:lnTo>
                  <a:pt x="34582" y="24892"/>
                </a:lnTo>
                <a:lnTo>
                  <a:pt x="34671" y="24587"/>
                </a:lnTo>
                <a:lnTo>
                  <a:pt x="34785" y="24206"/>
                </a:lnTo>
                <a:close/>
              </a:path>
              <a:path w="90170" h="36829">
                <a:moveTo>
                  <a:pt x="34798" y="26403"/>
                </a:moveTo>
                <a:lnTo>
                  <a:pt x="34518" y="26809"/>
                </a:lnTo>
                <a:lnTo>
                  <a:pt x="34442" y="27089"/>
                </a:lnTo>
                <a:lnTo>
                  <a:pt x="34391" y="27241"/>
                </a:lnTo>
                <a:lnTo>
                  <a:pt x="34658" y="26835"/>
                </a:lnTo>
                <a:lnTo>
                  <a:pt x="34747" y="26555"/>
                </a:lnTo>
                <a:lnTo>
                  <a:pt x="34798" y="26403"/>
                </a:lnTo>
                <a:close/>
              </a:path>
              <a:path w="90170" h="36829">
                <a:moveTo>
                  <a:pt x="34912" y="22745"/>
                </a:moveTo>
                <a:lnTo>
                  <a:pt x="34124" y="24333"/>
                </a:lnTo>
                <a:lnTo>
                  <a:pt x="34023" y="24688"/>
                </a:lnTo>
                <a:lnTo>
                  <a:pt x="34556" y="23888"/>
                </a:lnTo>
                <a:lnTo>
                  <a:pt x="34912" y="22745"/>
                </a:lnTo>
                <a:close/>
              </a:path>
              <a:path w="90170" h="36829">
                <a:moveTo>
                  <a:pt x="34937" y="21691"/>
                </a:moveTo>
                <a:lnTo>
                  <a:pt x="34417" y="21297"/>
                </a:lnTo>
                <a:lnTo>
                  <a:pt x="34594" y="21818"/>
                </a:lnTo>
                <a:lnTo>
                  <a:pt x="34937" y="21691"/>
                </a:lnTo>
                <a:close/>
              </a:path>
              <a:path w="90170" h="36829">
                <a:moveTo>
                  <a:pt x="35026" y="24396"/>
                </a:moveTo>
                <a:lnTo>
                  <a:pt x="34671" y="24904"/>
                </a:lnTo>
                <a:lnTo>
                  <a:pt x="34493" y="25488"/>
                </a:lnTo>
                <a:lnTo>
                  <a:pt x="34848" y="24980"/>
                </a:lnTo>
                <a:lnTo>
                  <a:pt x="34937" y="24688"/>
                </a:lnTo>
                <a:lnTo>
                  <a:pt x="35026" y="24396"/>
                </a:lnTo>
                <a:close/>
              </a:path>
              <a:path w="90170" h="36829">
                <a:moveTo>
                  <a:pt x="35318" y="21551"/>
                </a:moveTo>
                <a:lnTo>
                  <a:pt x="34937" y="21691"/>
                </a:lnTo>
                <a:lnTo>
                  <a:pt x="35204" y="21907"/>
                </a:lnTo>
                <a:lnTo>
                  <a:pt x="35318" y="21551"/>
                </a:lnTo>
                <a:close/>
              </a:path>
              <a:path w="90170" h="36829">
                <a:moveTo>
                  <a:pt x="35509" y="27355"/>
                </a:moveTo>
                <a:lnTo>
                  <a:pt x="35356" y="27444"/>
                </a:lnTo>
                <a:lnTo>
                  <a:pt x="34861" y="27508"/>
                </a:lnTo>
                <a:lnTo>
                  <a:pt x="35242" y="28244"/>
                </a:lnTo>
                <a:lnTo>
                  <a:pt x="35471" y="27495"/>
                </a:lnTo>
                <a:lnTo>
                  <a:pt x="35509" y="27355"/>
                </a:lnTo>
                <a:close/>
              </a:path>
              <a:path w="90170" h="36829">
                <a:moveTo>
                  <a:pt x="35534" y="21501"/>
                </a:moveTo>
                <a:lnTo>
                  <a:pt x="35255" y="21907"/>
                </a:lnTo>
                <a:lnTo>
                  <a:pt x="35179" y="22186"/>
                </a:lnTo>
                <a:lnTo>
                  <a:pt x="35128" y="22339"/>
                </a:lnTo>
                <a:lnTo>
                  <a:pt x="35394" y="21932"/>
                </a:lnTo>
                <a:lnTo>
                  <a:pt x="35483" y="21653"/>
                </a:lnTo>
                <a:lnTo>
                  <a:pt x="35534" y="21501"/>
                </a:lnTo>
                <a:close/>
              </a:path>
              <a:path w="90170" h="36829">
                <a:moveTo>
                  <a:pt x="36131" y="22377"/>
                </a:moveTo>
                <a:lnTo>
                  <a:pt x="35852" y="22796"/>
                </a:lnTo>
                <a:lnTo>
                  <a:pt x="35953" y="22491"/>
                </a:lnTo>
                <a:lnTo>
                  <a:pt x="36106" y="22009"/>
                </a:lnTo>
                <a:lnTo>
                  <a:pt x="35496" y="22301"/>
                </a:lnTo>
                <a:lnTo>
                  <a:pt x="34823" y="22555"/>
                </a:lnTo>
                <a:lnTo>
                  <a:pt x="35750" y="23126"/>
                </a:lnTo>
                <a:lnTo>
                  <a:pt x="35826" y="22885"/>
                </a:lnTo>
                <a:lnTo>
                  <a:pt x="35775" y="23075"/>
                </a:lnTo>
                <a:lnTo>
                  <a:pt x="35725" y="23228"/>
                </a:lnTo>
                <a:lnTo>
                  <a:pt x="35991" y="22809"/>
                </a:lnTo>
                <a:lnTo>
                  <a:pt x="36080" y="22542"/>
                </a:lnTo>
                <a:lnTo>
                  <a:pt x="36131" y="22377"/>
                </a:lnTo>
                <a:close/>
              </a:path>
              <a:path w="90170" h="36829">
                <a:moveTo>
                  <a:pt x="36283" y="23114"/>
                </a:moveTo>
                <a:lnTo>
                  <a:pt x="36131" y="23202"/>
                </a:lnTo>
                <a:lnTo>
                  <a:pt x="35636" y="23266"/>
                </a:lnTo>
                <a:lnTo>
                  <a:pt x="36017" y="24003"/>
                </a:lnTo>
                <a:lnTo>
                  <a:pt x="36245" y="23253"/>
                </a:lnTo>
                <a:lnTo>
                  <a:pt x="36283" y="23114"/>
                </a:lnTo>
                <a:close/>
              </a:path>
              <a:path w="90170" h="36829">
                <a:moveTo>
                  <a:pt x="36842" y="24612"/>
                </a:moveTo>
                <a:lnTo>
                  <a:pt x="36563" y="25031"/>
                </a:lnTo>
                <a:lnTo>
                  <a:pt x="36487" y="25311"/>
                </a:lnTo>
                <a:lnTo>
                  <a:pt x="36436" y="25463"/>
                </a:lnTo>
                <a:lnTo>
                  <a:pt x="36703" y="25057"/>
                </a:lnTo>
                <a:lnTo>
                  <a:pt x="36791" y="24777"/>
                </a:lnTo>
                <a:lnTo>
                  <a:pt x="36842" y="24612"/>
                </a:lnTo>
                <a:close/>
              </a:path>
              <a:path w="90170" h="36829">
                <a:moveTo>
                  <a:pt x="83464" y="34163"/>
                </a:moveTo>
                <a:lnTo>
                  <a:pt x="83045" y="34036"/>
                </a:lnTo>
                <a:lnTo>
                  <a:pt x="82588" y="33782"/>
                </a:lnTo>
                <a:lnTo>
                  <a:pt x="81800" y="33464"/>
                </a:lnTo>
                <a:lnTo>
                  <a:pt x="80670" y="32893"/>
                </a:lnTo>
                <a:lnTo>
                  <a:pt x="81661" y="36728"/>
                </a:lnTo>
                <a:lnTo>
                  <a:pt x="83464" y="34163"/>
                </a:lnTo>
                <a:close/>
              </a:path>
              <a:path w="90170" h="36829">
                <a:moveTo>
                  <a:pt x="83654" y="30619"/>
                </a:moveTo>
                <a:lnTo>
                  <a:pt x="83299" y="31127"/>
                </a:lnTo>
                <a:lnTo>
                  <a:pt x="83121" y="31711"/>
                </a:lnTo>
                <a:lnTo>
                  <a:pt x="83477" y="31203"/>
                </a:lnTo>
                <a:lnTo>
                  <a:pt x="83566" y="30911"/>
                </a:lnTo>
                <a:lnTo>
                  <a:pt x="83654" y="30619"/>
                </a:lnTo>
                <a:close/>
              </a:path>
              <a:path w="90170" h="36829">
                <a:moveTo>
                  <a:pt x="84162" y="34378"/>
                </a:moveTo>
                <a:lnTo>
                  <a:pt x="84035" y="34036"/>
                </a:lnTo>
                <a:lnTo>
                  <a:pt x="83845" y="33629"/>
                </a:lnTo>
                <a:lnTo>
                  <a:pt x="83464" y="34163"/>
                </a:lnTo>
                <a:lnTo>
                  <a:pt x="84162" y="34378"/>
                </a:lnTo>
                <a:close/>
              </a:path>
              <a:path w="90170" h="36829">
                <a:moveTo>
                  <a:pt x="84264" y="31000"/>
                </a:moveTo>
                <a:lnTo>
                  <a:pt x="83985" y="31419"/>
                </a:lnTo>
                <a:lnTo>
                  <a:pt x="83908" y="31699"/>
                </a:lnTo>
                <a:lnTo>
                  <a:pt x="83858" y="31851"/>
                </a:lnTo>
                <a:lnTo>
                  <a:pt x="84124" y="31445"/>
                </a:lnTo>
                <a:lnTo>
                  <a:pt x="84213" y="31165"/>
                </a:lnTo>
                <a:lnTo>
                  <a:pt x="84264" y="31000"/>
                </a:lnTo>
                <a:close/>
              </a:path>
              <a:path w="90170" h="36829">
                <a:moveTo>
                  <a:pt x="85267" y="33947"/>
                </a:moveTo>
                <a:lnTo>
                  <a:pt x="84201" y="34366"/>
                </a:lnTo>
                <a:lnTo>
                  <a:pt x="84632" y="35267"/>
                </a:lnTo>
                <a:lnTo>
                  <a:pt x="85267" y="33947"/>
                </a:lnTo>
                <a:close/>
              </a:path>
              <a:path w="90170" h="36829">
                <a:moveTo>
                  <a:pt x="85991" y="34671"/>
                </a:moveTo>
                <a:lnTo>
                  <a:pt x="85166" y="34353"/>
                </a:lnTo>
                <a:lnTo>
                  <a:pt x="84810" y="35306"/>
                </a:lnTo>
                <a:lnTo>
                  <a:pt x="84366" y="36563"/>
                </a:lnTo>
                <a:lnTo>
                  <a:pt x="85140" y="35979"/>
                </a:lnTo>
                <a:lnTo>
                  <a:pt x="85420" y="35547"/>
                </a:lnTo>
                <a:lnTo>
                  <a:pt x="85991" y="34671"/>
                </a:lnTo>
                <a:close/>
              </a:path>
              <a:path w="90170" h="36829">
                <a:moveTo>
                  <a:pt x="86334" y="31369"/>
                </a:moveTo>
                <a:lnTo>
                  <a:pt x="85559" y="31673"/>
                </a:lnTo>
                <a:lnTo>
                  <a:pt x="84747" y="31826"/>
                </a:lnTo>
                <a:lnTo>
                  <a:pt x="85852" y="32943"/>
                </a:lnTo>
                <a:lnTo>
                  <a:pt x="86156" y="31940"/>
                </a:lnTo>
                <a:lnTo>
                  <a:pt x="86334" y="31369"/>
                </a:lnTo>
                <a:close/>
              </a:path>
              <a:path w="90170" h="36829">
                <a:moveTo>
                  <a:pt x="87071" y="35217"/>
                </a:moveTo>
                <a:lnTo>
                  <a:pt x="86715" y="35725"/>
                </a:lnTo>
                <a:lnTo>
                  <a:pt x="86537" y="36309"/>
                </a:lnTo>
                <a:lnTo>
                  <a:pt x="86893" y="35801"/>
                </a:lnTo>
                <a:lnTo>
                  <a:pt x="86982" y="35509"/>
                </a:lnTo>
                <a:lnTo>
                  <a:pt x="87071" y="35217"/>
                </a:lnTo>
                <a:close/>
              </a:path>
              <a:path w="90170" h="36829">
                <a:moveTo>
                  <a:pt x="89789" y="34429"/>
                </a:moveTo>
                <a:lnTo>
                  <a:pt x="89585" y="34582"/>
                </a:lnTo>
                <a:lnTo>
                  <a:pt x="89154" y="34594"/>
                </a:lnTo>
                <a:lnTo>
                  <a:pt x="89204" y="34442"/>
                </a:lnTo>
                <a:lnTo>
                  <a:pt x="89293" y="34150"/>
                </a:lnTo>
                <a:lnTo>
                  <a:pt x="88976" y="34594"/>
                </a:lnTo>
                <a:lnTo>
                  <a:pt x="88760" y="35242"/>
                </a:lnTo>
                <a:lnTo>
                  <a:pt x="89065" y="34798"/>
                </a:lnTo>
                <a:lnTo>
                  <a:pt x="89484" y="35407"/>
                </a:lnTo>
                <a:lnTo>
                  <a:pt x="89725" y="34645"/>
                </a:lnTo>
                <a:lnTo>
                  <a:pt x="89789" y="34429"/>
                </a:lnTo>
                <a:close/>
              </a:path>
            </a:pathLst>
          </a:custGeom>
          <a:solidFill>
            <a:srgbClr val="B88F51"/>
          </a:solidFill>
        </p:spPr>
        <p:txBody>
          <a:bodyPr wrap="square" lIns="0" tIns="0" rIns="0" bIns="0" rtlCol="0"/>
          <a:lstStyle/>
          <a:p>
            <a:endParaRPr sz="2511"/>
          </a:p>
        </p:txBody>
      </p:sp>
      <p:sp>
        <p:nvSpPr>
          <p:cNvPr id="270" name="bg object 270"/>
          <p:cNvSpPr/>
          <p:nvPr/>
        </p:nvSpPr>
        <p:spPr>
          <a:xfrm>
            <a:off x="7986006" y="444349"/>
            <a:ext cx="48419" cy="23813"/>
          </a:xfrm>
          <a:custGeom>
            <a:avLst/>
            <a:gdLst/>
            <a:ahLst/>
            <a:cxnLst/>
            <a:rect l="l" t="t" r="r" b="b"/>
            <a:pathLst>
              <a:path w="77470" h="38100">
                <a:moveTo>
                  <a:pt x="546" y="24676"/>
                </a:moveTo>
                <a:lnTo>
                  <a:pt x="393" y="24815"/>
                </a:lnTo>
                <a:lnTo>
                  <a:pt x="0" y="25120"/>
                </a:lnTo>
                <a:lnTo>
                  <a:pt x="254" y="25514"/>
                </a:lnTo>
                <a:lnTo>
                  <a:pt x="469" y="24879"/>
                </a:lnTo>
                <a:lnTo>
                  <a:pt x="546" y="24676"/>
                </a:lnTo>
                <a:close/>
              </a:path>
              <a:path w="77470" h="38100">
                <a:moveTo>
                  <a:pt x="1651" y="24904"/>
                </a:moveTo>
                <a:lnTo>
                  <a:pt x="1308" y="25514"/>
                </a:lnTo>
                <a:lnTo>
                  <a:pt x="1206" y="25806"/>
                </a:lnTo>
                <a:lnTo>
                  <a:pt x="1079" y="26187"/>
                </a:lnTo>
                <a:lnTo>
                  <a:pt x="1422" y="25577"/>
                </a:lnTo>
                <a:lnTo>
                  <a:pt x="1524" y="25285"/>
                </a:lnTo>
                <a:lnTo>
                  <a:pt x="1651" y="24904"/>
                </a:lnTo>
                <a:close/>
              </a:path>
              <a:path w="77470" h="38100">
                <a:moveTo>
                  <a:pt x="1739" y="24091"/>
                </a:moveTo>
                <a:lnTo>
                  <a:pt x="1003" y="25730"/>
                </a:lnTo>
                <a:lnTo>
                  <a:pt x="889" y="26047"/>
                </a:lnTo>
                <a:lnTo>
                  <a:pt x="1346" y="25222"/>
                </a:lnTo>
                <a:lnTo>
                  <a:pt x="1739" y="24091"/>
                </a:lnTo>
                <a:close/>
              </a:path>
              <a:path w="77470" h="38100">
                <a:moveTo>
                  <a:pt x="3124" y="27698"/>
                </a:moveTo>
                <a:lnTo>
                  <a:pt x="2895" y="28117"/>
                </a:lnTo>
                <a:lnTo>
                  <a:pt x="2806" y="28397"/>
                </a:lnTo>
                <a:lnTo>
                  <a:pt x="2743" y="28549"/>
                </a:lnTo>
                <a:lnTo>
                  <a:pt x="2984" y="28117"/>
                </a:lnTo>
                <a:lnTo>
                  <a:pt x="3073" y="27851"/>
                </a:lnTo>
                <a:lnTo>
                  <a:pt x="3124" y="27698"/>
                </a:lnTo>
                <a:close/>
              </a:path>
              <a:path w="77470" h="38100">
                <a:moveTo>
                  <a:pt x="3606" y="27838"/>
                </a:moveTo>
                <a:lnTo>
                  <a:pt x="3467" y="27990"/>
                </a:lnTo>
                <a:lnTo>
                  <a:pt x="3073" y="28295"/>
                </a:lnTo>
                <a:lnTo>
                  <a:pt x="3327" y="28676"/>
                </a:lnTo>
                <a:lnTo>
                  <a:pt x="3543" y="28041"/>
                </a:lnTo>
                <a:lnTo>
                  <a:pt x="3606" y="27838"/>
                </a:lnTo>
                <a:close/>
              </a:path>
              <a:path w="77470" h="38100">
                <a:moveTo>
                  <a:pt x="3759" y="26657"/>
                </a:moveTo>
                <a:lnTo>
                  <a:pt x="2870" y="28422"/>
                </a:lnTo>
                <a:lnTo>
                  <a:pt x="2603" y="29197"/>
                </a:lnTo>
                <a:lnTo>
                  <a:pt x="3492" y="27432"/>
                </a:lnTo>
                <a:lnTo>
                  <a:pt x="3759" y="26657"/>
                </a:lnTo>
                <a:close/>
              </a:path>
              <a:path w="77470" h="38100">
                <a:moveTo>
                  <a:pt x="3911" y="27749"/>
                </a:moveTo>
                <a:lnTo>
                  <a:pt x="3568" y="28359"/>
                </a:lnTo>
                <a:lnTo>
                  <a:pt x="3467" y="28651"/>
                </a:lnTo>
                <a:lnTo>
                  <a:pt x="3327" y="29032"/>
                </a:lnTo>
                <a:lnTo>
                  <a:pt x="3683" y="28435"/>
                </a:lnTo>
                <a:lnTo>
                  <a:pt x="3784" y="28130"/>
                </a:lnTo>
                <a:lnTo>
                  <a:pt x="3911" y="27749"/>
                </a:lnTo>
                <a:close/>
              </a:path>
              <a:path w="77470" h="38100">
                <a:moveTo>
                  <a:pt x="5461" y="19177"/>
                </a:moveTo>
                <a:lnTo>
                  <a:pt x="5168" y="19240"/>
                </a:lnTo>
                <a:lnTo>
                  <a:pt x="5067" y="19558"/>
                </a:lnTo>
                <a:lnTo>
                  <a:pt x="5422" y="19329"/>
                </a:lnTo>
                <a:lnTo>
                  <a:pt x="5461" y="19177"/>
                </a:lnTo>
                <a:close/>
              </a:path>
              <a:path w="77470" h="38100">
                <a:moveTo>
                  <a:pt x="9156" y="20612"/>
                </a:moveTo>
                <a:lnTo>
                  <a:pt x="8775" y="20789"/>
                </a:lnTo>
                <a:lnTo>
                  <a:pt x="8636" y="20891"/>
                </a:lnTo>
                <a:lnTo>
                  <a:pt x="8229" y="21399"/>
                </a:lnTo>
                <a:lnTo>
                  <a:pt x="8331" y="21132"/>
                </a:lnTo>
                <a:lnTo>
                  <a:pt x="7581" y="20535"/>
                </a:lnTo>
                <a:lnTo>
                  <a:pt x="7505" y="21082"/>
                </a:lnTo>
                <a:lnTo>
                  <a:pt x="7188" y="21082"/>
                </a:lnTo>
                <a:lnTo>
                  <a:pt x="6819" y="20701"/>
                </a:lnTo>
                <a:lnTo>
                  <a:pt x="6210" y="19888"/>
                </a:lnTo>
                <a:lnTo>
                  <a:pt x="5829" y="19050"/>
                </a:lnTo>
                <a:lnTo>
                  <a:pt x="5461" y="19304"/>
                </a:lnTo>
                <a:lnTo>
                  <a:pt x="5702" y="21844"/>
                </a:lnTo>
                <a:lnTo>
                  <a:pt x="6769" y="22225"/>
                </a:lnTo>
                <a:lnTo>
                  <a:pt x="7467" y="21348"/>
                </a:lnTo>
                <a:lnTo>
                  <a:pt x="7340" y="22390"/>
                </a:lnTo>
                <a:lnTo>
                  <a:pt x="7467" y="22186"/>
                </a:lnTo>
                <a:lnTo>
                  <a:pt x="8064" y="21551"/>
                </a:lnTo>
                <a:lnTo>
                  <a:pt x="7772" y="22656"/>
                </a:lnTo>
                <a:lnTo>
                  <a:pt x="8077" y="21805"/>
                </a:lnTo>
                <a:lnTo>
                  <a:pt x="7772" y="22961"/>
                </a:lnTo>
                <a:lnTo>
                  <a:pt x="8928" y="22009"/>
                </a:lnTo>
                <a:lnTo>
                  <a:pt x="9029" y="21767"/>
                </a:lnTo>
                <a:lnTo>
                  <a:pt x="9105" y="21463"/>
                </a:lnTo>
                <a:lnTo>
                  <a:pt x="9156" y="20891"/>
                </a:lnTo>
                <a:lnTo>
                  <a:pt x="9156" y="20612"/>
                </a:lnTo>
                <a:close/>
              </a:path>
              <a:path w="77470" h="38100">
                <a:moveTo>
                  <a:pt x="9804" y="20904"/>
                </a:moveTo>
                <a:lnTo>
                  <a:pt x="9461" y="21145"/>
                </a:lnTo>
                <a:lnTo>
                  <a:pt x="9029" y="22415"/>
                </a:lnTo>
                <a:lnTo>
                  <a:pt x="8661" y="23456"/>
                </a:lnTo>
                <a:lnTo>
                  <a:pt x="9398" y="21907"/>
                </a:lnTo>
                <a:lnTo>
                  <a:pt x="9804" y="20904"/>
                </a:lnTo>
                <a:close/>
              </a:path>
              <a:path w="77470" h="38100">
                <a:moveTo>
                  <a:pt x="10350" y="9537"/>
                </a:moveTo>
                <a:lnTo>
                  <a:pt x="10261" y="9690"/>
                </a:lnTo>
                <a:lnTo>
                  <a:pt x="10160" y="10033"/>
                </a:lnTo>
                <a:lnTo>
                  <a:pt x="10350" y="9537"/>
                </a:lnTo>
                <a:close/>
              </a:path>
              <a:path w="77470" h="38100">
                <a:moveTo>
                  <a:pt x="10769" y="13157"/>
                </a:moveTo>
                <a:lnTo>
                  <a:pt x="10604" y="13131"/>
                </a:lnTo>
                <a:lnTo>
                  <a:pt x="10337" y="13843"/>
                </a:lnTo>
                <a:lnTo>
                  <a:pt x="10769" y="13157"/>
                </a:lnTo>
                <a:close/>
              </a:path>
              <a:path w="77470" h="38100">
                <a:moveTo>
                  <a:pt x="11112" y="11239"/>
                </a:moveTo>
                <a:lnTo>
                  <a:pt x="10515" y="11125"/>
                </a:lnTo>
                <a:lnTo>
                  <a:pt x="10388" y="11544"/>
                </a:lnTo>
                <a:lnTo>
                  <a:pt x="11010" y="11404"/>
                </a:lnTo>
                <a:lnTo>
                  <a:pt x="11112" y="11239"/>
                </a:lnTo>
                <a:close/>
              </a:path>
              <a:path w="77470" h="38100">
                <a:moveTo>
                  <a:pt x="11315" y="13779"/>
                </a:moveTo>
                <a:lnTo>
                  <a:pt x="11201" y="13995"/>
                </a:lnTo>
                <a:lnTo>
                  <a:pt x="11315" y="14122"/>
                </a:lnTo>
                <a:lnTo>
                  <a:pt x="11315" y="13779"/>
                </a:lnTo>
                <a:close/>
              </a:path>
              <a:path w="77470" h="38100">
                <a:moveTo>
                  <a:pt x="11747" y="11137"/>
                </a:moveTo>
                <a:close/>
              </a:path>
              <a:path w="77470" h="38100">
                <a:moveTo>
                  <a:pt x="12141" y="10871"/>
                </a:moveTo>
                <a:lnTo>
                  <a:pt x="11874" y="11049"/>
                </a:lnTo>
                <a:lnTo>
                  <a:pt x="11811" y="11480"/>
                </a:lnTo>
                <a:lnTo>
                  <a:pt x="12052" y="11112"/>
                </a:lnTo>
                <a:lnTo>
                  <a:pt x="12141" y="10871"/>
                </a:lnTo>
                <a:close/>
              </a:path>
              <a:path w="77470" h="38100">
                <a:moveTo>
                  <a:pt x="12712" y="11087"/>
                </a:moveTo>
                <a:lnTo>
                  <a:pt x="12598" y="10871"/>
                </a:lnTo>
                <a:lnTo>
                  <a:pt x="12433" y="10871"/>
                </a:lnTo>
                <a:lnTo>
                  <a:pt x="12331" y="11087"/>
                </a:lnTo>
                <a:lnTo>
                  <a:pt x="12611" y="11150"/>
                </a:lnTo>
                <a:close/>
              </a:path>
              <a:path w="77470" h="38100">
                <a:moveTo>
                  <a:pt x="14173" y="14401"/>
                </a:moveTo>
                <a:lnTo>
                  <a:pt x="14084" y="14605"/>
                </a:lnTo>
                <a:lnTo>
                  <a:pt x="13970" y="14986"/>
                </a:lnTo>
                <a:lnTo>
                  <a:pt x="14173" y="14401"/>
                </a:lnTo>
                <a:close/>
              </a:path>
              <a:path w="77470" h="38100">
                <a:moveTo>
                  <a:pt x="14503" y="12915"/>
                </a:moveTo>
                <a:lnTo>
                  <a:pt x="14338" y="12827"/>
                </a:lnTo>
                <a:lnTo>
                  <a:pt x="13500" y="13208"/>
                </a:lnTo>
                <a:lnTo>
                  <a:pt x="13208" y="13081"/>
                </a:lnTo>
                <a:lnTo>
                  <a:pt x="12623" y="12827"/>
                </a:lnTo>
                <a:lnTo>
                  <a:pt x="12344" y="12700"/>
                </a:lnTo>
                <a:lnTo>
                  <a:pt x="12204" y="12357"/>
                </a:lnTo>
                <a:lnTo>
                  <a:pt x="12001" y="12331"/>
                </a:lnTo>
                <a:lnTo>
                  <a:pt x="11658" y="12827"/>
                </a:lnTo>
                <a:lnTo>
                  <a:pt x="11874" y="12192"/>
                </a:lnTo>
                <a:lnTo>
                  <a:pt x="12242" y="11557"/>
                </a:lnTo>
                <a:lnTo>
                  <a:pt x="12026" y="12192"/>
                </a:lnTo>
                <a:lnTo>
                  <a:pt x="12128" y="11938"/>
                </a:lnTo>
                <a:lnTo>
                  <a:pt x="12204" y="12357"/>
                </a:lnTo>
                <a:lnTo>
                  <a:pt x="12788" y="12446"/>
                </a:lnTo>
                <a:lnTo>
                  <a:pt x="12992" y="11938"/>
                </a:lnTo>
                <a:lnTo>
                  <a:pt x="13144" y="11557"/>
                </a:lnTo>
                <a:lnTo>
                  <a:pt x="13258" y="11303"/>
                </a:lnTo>
                <a:lnTo>
                  <a:pt x="12611" y="11150"/>
                </a:lnTo>
                <a:lnTo>
                  <a:pt x="11912" y="11607"/>
                </a:lnTo>
                <a:lnTo>
                  <a:pt x="11811" y="11811"/>
                </a:lnTo>
                <a:lnTo>
                  <a:pt x="11849" y="11684"/>
                </a:lnTo>
                <a:lnTo>
                  <a:pt x="11811" y="11480"/>
                </a:lnTo>
                <a:lnTo>
                  <a:pt x="11684" y="11684"/>
                </a:lnTo>
                <a:lnTo>
                  <a:pt x="10769" y="13157"/>
                </a:lnTo>
                <a:lnTo>
                  <a:pt x="11277" y="13208"/>
                </a:lnTo>
                <a:lnTo>
                  <a:pt x="11315" y="13779"/>
                </a:lnTo>
                <a:lnTo>
                  <a:pt x="11772" y="13081"/>
                </a:lnTo>
                <a:lnTo>
                  <a:pt x="12369" y="13081"/>
                </a:lnTo>
                <a:lnTo>
                  <a:pt x="12255" y="13373"/>
                </a:lnTo>
                <a:lnTo>
                  <a:pt x="13004" y="13589"/>
                </a:lnTo>
                <a:lnTo>
                  <a:pt x="13335" y="14097"/>
                </a:lnTo>
                <a:lnTo>
                  <a:pt x="13855" y="13843"/>
                </a:lnTo>
                <a:lnTo>
                  <a:pt x="14300" y="13208"/>
                </a:lnTo>
                <a:lnTo>
                  <a:pt x="14503" y="12915"/>
                </a:lnTo>
                <a:close/>
              </a:path>
              <a:path w="77470" h="38100">
                <a:moveTo>
                  <a:pt x="14744" y="13081"/>
                </a:moveTo>
                <a:lnTo>
                  <a:pt x="14173" y="14401"/>
                </a:lnTo>
                <a:lnTo>
                  <a:pt x="14744" y="13081"/>
                </a:lnTo>
                <a:close/>
              </a:path>
              <a:path w="77470" h="38100">
                <a:moveTo>
                  <a:pt x="14859" y="17018"/>
                </a:moveTo>
                <a:lnTo>
                  <a:pt x="14820" y="16675"/>
                </a:lnTo>
                <a:lnTo>
                  <a:pt x="14770" y="16967"/>
                </a:lnTo>
                <a:close/>
              </a:path>
              <a:path w="77470" h="38100">
                <a:moveTo>
                  <a:pt x="14922" y="12319"/>
                </a:moveTo>
                <a:lnTo>
                  <a:pt x="14655" y="12700"/>
                </a:lnTo>
                <a:lnTo>
                  <a:pt x="14617" y="12954"/>
                </a:lnTo>
                <a:lnTo>
                  <a:pt x="14922" y="12319"/>
                </a:lnTo>
                <a:close/>
              </a:path>
              <a:path w="77470" h="38100">
                <a:moveTo>
                  <a:pt x="15138" y="13182"/>
                </a:moveTo>
                <a:lnTo>
                  <a:pt x="15074" y="12319"/>
                </a:lnTo>
                <a:lnTo>
                  <a:pt x="14770" y="13030"/>
                </a:lnTo>
                <a:lnTo>
                  <a:pt x="15138" y="13182"/>
                </a:lnTo>
                <a:close/>
              </a:path>
              <a:path w="77470" h="38100">
                <a:moveTo>
                  <a:pt x="16713" y="13462"/>
                </a:moveTo>
                <a:lnTo>
                  <a:pt x="16662" y="12319"/>
                </a:lnTo>
                <a:lnTo>
                  <a:pt x="15786" y="13462"/>
                </a:lnTo>
                <a:lnTo>
                  <a:pt x="15138" y="13182"/>
                </a:lnTo>
                <a:lnTo>
                  <a:pt x="15189" y="13843"/>
                </a:lnTo>
                <a:lnTo>
                  <a:pt x="15570" y="13970"/>
                </a:lnTo>
                <a:lnTo>
                  <a:pt x="15646" y="14224"/>
                </a:lnTo>
                <a:lnTo>
                  <a:pt x="16065" y="13970"/>
                </a:lnTo>
                <a:lnTo>
                  <a:pt x="16713" y="13462"/>
                </a:lnTo>
                <a:close/>
              </a:path>
              <a:path w="77470" h="38100">
                <a:moveTo>
                  <a:pt x="16725" y="18415"/>
                </a:moveTo>
                <a:lnTo>
                  <a:pt x="16573" y="18415"/>
                </a:lnTo>
                <a:lnTo>
                  <a:pt x="16548" y="18707"/>
                </a:lnTo>
                <a:lnTo>
                  <a:pt x="16725" y="18415"/>
                </a:lnTo>
                <a:close/>
              </a:path>
              <a:path w="77470" h="38100">
                <a:moveTo>
                  <a:pt x="16954" y="15443"/>
                </a:moveTo>
                <a:lnTo>
                  <a:pt x="16840" y="15176"/>
                </a:lnTo>
                <a:lnTo>
                  <a:pt x="16814" y="14478"/>
                </a:lnTo>
                <a:lnTo>
                  <a:pt x="16586" y="14478"/>
                </a:lnTo>
                <a:lnTo>
                  <a:pt x="16179" y="15379"/>
                </a:lnTo>
                <a:lnTo>
                  <a:pt x="16040" y="15621"/>
                </a:lnTo>
                <a:lnTo>
                  <a:pt x="16217" y="15875"/>
                </a:lnTo>
                <a:lnTo>
                  <a:pt x="16954" y="15443"/>
                </a:lnTo>
                <a:close/>
              </a:path>
              <a:path w="77470" h="38100">
                <a:moveTo>
                  <a:pt x="17360" y="9017"/>
                </a:moveTo>
                <a:lnTo>
                  <a:pt x="17183" y="9207"/>
                </a:lnTo>
                <a:lnTo>
                  <a:pt x="17360" y="9017"/>
                </a:lnTo>
                <a:close/>
              </a:path>
              <a:path w="77470" h="38100">
                <a:moveTo>
                  <a:pt x="17500" y="18872"/>
                </a:moveTo>
                <a:lnTo>
                  <a:pt x="17272" y="18923"/>
                </a:lnTo>
                <a:lnTo>
                  <a:pt x="17424" y="19113"/>
                </a:lnTo>
                <a:lnTo>
                  <a:pt x="17500" y="18872"/>
                </a:lnTo>
                <a:close/>
              </a:path>
              <a:path w="77470" h="38100">
                <a:moveTo>
                  <a:pt x="17513" y="15519"/>
                </a:moveTo>
                <a:lnTo>
                  <a:pt x="17284" y="15240"/>
                </a:lnTo>
                <a:lnTo>
                  <a:pt x="17068" y="15367"/>
                </a:lnTo>
                <a:lnTo>
                  <a:pt x="17310" y="15621"/>
                </a:lnTo>
                <a:lnTo>
                  <a:pt x="17513" y="15519"/>
                </a:lnTo>
                <a:close/>
              </a:path>
              <a:path w="77470" h="38100">
                <a:moveTo>
                  <a:pt x="17538" y="9855"/>
                </a:moveTo>
                <a:lnTo>
                  <a:pt x="17399" y="10033"/>
                </a:lnTo>
                <a:lnTo>
                  <a:pt x="17538" y="9855"/>
                </a:lnTo>
                <a:close/>
              </a:path>
              <a:path w="77470" h="38100">
                <a:moveTo>
                  <a:pt x="17602" y="10033"/>
                </a:moveTo>
                <a:lnTo>
                  <a:pt x="17360" y="10414"/>
                </a:lnTo>
                <a:lnTo>
                  <a:pt x="17602" y="10033"/>
                </a:lnTo>
                <a:close/>
              </a:path>
              <a:path w="77470" h="38100">
                <a:moveTo>
                  <a:pt x="17640" y="17843"/>
                </a:moveTo>
                <a:lnTo>
                  <a:pt x="17449" y="18034"/>
                </a:lnTo>
                <a:lnTo>
                  <a:pt x="17335" y="18415"/>
                </a:lnTo>
                <a:lnTo>
                  <a:pt x="17640" y="17843"/>
                </a:lnTo>
                <a:close/>
              </a:path>
              <a:path w="77470" h="38100">
                <a:moveTo>
                  <a:pt x="17843" y="17653"/>
                </a:moveTo>
                <a:lnTo>
                  <a:pt x="17716" y="17767"/>
                </a:lnTo>
                <a:lnTo>
                  <a:pt x="17602" y="18034"/>
                </a:lnTo>
                <a:lnTo>
                  <a:pt x="17843" y="17653"/>
                </a:lnTo>
                <a:close/>
              </a:path>
              <a:path w="77470" h="38100">
                <a:moveTo>
                  <a:pt x="18148" y="6553"/>
                </a:moveTo>
                <a:lnTo>
                  <a:pt x="16725" y="5334"/>
                </a:lnTo>
                <a:lnTo>
                  <a:pt x="13843" y="6477"/>
                </a:lnTo>
                <a:lnTo>
                  <a:pt x="12484" y="3302"/>
                </a:lnTo>
                <a:lnTo>
                  <a:pt x="13131" y="6985"/>
                </a:lnTo>
                <a:lnTo>
                  <a:pt x="16751" y="6477"/>
                </a:lnTo>
                <a:lnTo>
                  <a:pt x="17983" y="6477"/>
                </a:lnTo>
                <a:lnTo>
                  <a:pt x="18148" y="6553"/>
                </a:lnTo>
                <a:close/>
              </a:path>
              <a:path w="77470" h="38100">
                <a:moveTo>
                  <a:pt x="18770" y="6807"/>
                </a:moveTo>
                <a:lnTo>
                  <a:pt x="18148" y="6553"/>
                </a:lnTo>
                <a:lnTo>
                  <a:pt x="18669" y="6985"/>
                </a:lnTo>
                <a:lnTo>
                  <a:pt x="18770" y="6807"/>
                </a:lnTo>
                <a:close/>
              </a:path>
              <a:path w="77470" h="38100">
                <a:moveTo>
                  <a:pt x="18821" y="18745"/>
                </a:moveTo>
                <a:lnTo>
                  <a:pt x="18567" y="19812"/>
                </a:lnTo>
                <a:lnTo>
                  <a:pt x="18630" y="19685"/>
                </a:lnTo>
                <a:lnTo>
                  <a:pt x="18757" y="19240"/>
                </a:lnTo>
                <a:lnTo>
                  <a:pt x="18821" y="18745"/>
                </a:lnTo>
                <a:close/>
              </a:path>
              <a:path w="77470" h="38100">
                <a:moveTo>
                  <a:pt x="19011" y="9779"/>
                </a:moveTo>
                <a:lnTo>
                  <a:pt x="18491" y="10414"/>
                </a:lnTo>
                <a:lnTo>
                  <a:pt x="18402" y="10541"/>
                </a:lnTo>
                <a:lnTo>
                  <a:pt x="18148" y="11303"/>
                </a:lnTo>
                <a:lnTo>
                  <a:pt x="19011" y="9779"/>
                </a:lnTo>
                <a:close/>
              </a:path>
              <a:path w="77470" h="38100">
                <a:moveTo>
                  <a:pt x="19354" y="8382"/>
                </a:moveTo>
                <a:lnTo>
                  <a:pt x="18986" y="8763"/>
                </a:lnTo>
                <a:lnTo>
                  <a:pt x="17284" y="9182"/>
                </a:lnTo>
                <a:lnTo>
                  <a:pt x="17195" y="9398"/>
                </a:lnTo>
                <a:lnTo>
                  <a:pt x="16954" y="10160"/>
                </a:lnTo>
                <a:lnTo>
                  <a:pt x="16649" y="9842"/>
                </a:lnTo>
                <a:lnTo>
                  <a:pt x="16586" y="10033"/>
                </a:lnTo>
                <a:lnTo>
                  <a:pt x="16243" y="10668"/>
                </a:lnTo>
                <a:lnTo>
                  <a:pt x="16395" y="10287"/>
                </a:lnTo>
                <a:lnTo>
                  <a:pt x="16738" y="9525"/>
                </a:lnTo>
                <a:lnTo>
                  <a:pt x="16687" y="9690"/>
                </a:lnTo>
                <a:lnTo>
                  <a:pt x="16865" y="9525"/>
                </a:lnTo>
                <a:lnTo>
                  <a:pt x="17005" y="9398"/>
                </a:lnTo>
                <a:lnTo>
                  <a:pt x="17106" y="9271"/>
                </a:lnTo>
                <a:lnTo>
                  <a:pt x="16891" y="9271"/>
                </a:lnTo>
                <a:lnTo>
                  <a:pt x="16814" y="9144"/>
                </a:lnTo>
                <a:lnTo>
                  <a:pt x="16141" y="7848"/>
                </a:lnTo>
                <a:lnTo>
                  <a:pt x="16141" y="9398"/>
                </a:lnTo>
                <a:lnTo>
                  <a:pt x="15862" y="10287"/>
                </a:lnTo>
                <a:lnTo>
                  <a:pt x="15659" y="10007"/>
                </a:lnTo>
                <a:lnTo>
                  <a:pt x="15773" y="9804"/>
                </a:lnTo>
                <a:lnTo>
                  <a:pt x="15938" y="9690"/>
                </a:lnTo>
                <a:lnTo>
                  <a:pt x="16065" y="9537"/>
                </a:lnTo>
                <a:lnTo>
                  <a:pt x="16141" y="9398"/>
                </a:lnTo>
                <a:lnTo>
                  <a:pt x="16141" y="7848"/>
                </a:lnTo>
                <a:lnTo>
                  <a:pt x="15760" y="7112"/>
                </a:lnTo>
                <a:lnTo>
                  <a:pt x="15684" y="9144"/>
                </a:lnTo>
                <a:lnTo>
                  <a:pt x="15582" y="9398"/>
                </a:lnTo>
                <a:lnTo>
                  <a:pt x="15481" y="9779"/>
                </a:lnTo>
                <a:lnTo>
                  <a:pt x="15189" y="10287"/>
                </a:lnTo>
                <a:lnTo>
                  <a:pt x="15392" y="9652"/>
                </a:lnTo>
                <a:lnTo>
                  <a:pt x="15532" y="9398"/>
                </a:lnTo>
                <a:lnTo>
                  <a:pt x="15684" y="9144"/>
                </a:lnTo>
                <a:lnTo>
                  <a:pt x="15684" y="7150"/>
                </a:lnTo>
                <a:lnTo>
                  <a:pt x="11849" y="8890"/>
                </a:lnTo>
                <a:lnTo>
                  <a:pt x="11772" y="7493"/>
                </a:lnTo>
                <a:lnTo>
                  <a:pt x="11696" y="5969"/>
                </a:lnTo>
                <a:lnTo>
                  <a:pt x="10604" y="5524"/>
                </a:lnTo>
                <a:lnTo>
                  <a:pt x="10604" y="7493"/>
                </a:lnTo>
                <a:lnTo>
                  <a:pt x="10248" y="8509"/>
                </a:lnTo>
                <a:lnTo>
                  <a:pt x="9766" y="9525"/>
                </a:lnTo>
                <a:lnTo>
                  <a:pt x="9880" y="9144"/>
                </a:lnTo>
                <a:lnTo>
                  <a:pt x="10325" y="8128"/>
                </a:lnTo>
                <a:lnTo>
                  <a:pt x="10604" y="7493"/>
                </a:lnTo>
                <a:lnTo>
                  <a:pt x="10604" y="5524"/>
                </a:lnTo>
                <a:lnTo>
                  <a:pt x="9956" y="5270"/>
                </a:lnTo>
                <a:lnTo>
                  <a:pt x="9956" y="8128"/>
                </a:lnTo>
                <a:lnTo>
                  <a:pt x="9804" y="8636"/>
                </a:lnTo>
                <a:lnTo>
                  <a:pt x="9613" y="9144"/>
                </a:lnTo>
                <a:lnTo>
                  <a:pt x="9207" y="8890"/>
                </a:lnTo>
                <a:lnTo>
                  <a:pt x="9626" y="8382"/>
                </a:lnTo>
                <a:lnTo>
                  <a:pt x="9956" y="8128"/>
                </a:lnTo>
                <a:lnTo>
                  <a:pt x="9956" y="5270"/>
                </a:lnTo>
                <a:lnTo>
                  <a:pt x="9829" y="5207"/>
                </a:lnTo>
                <a:lnTo>
                  <a:pt x="9715" y="4064"/>
                </a:lnTo>
                <a:lnTo>
                  <a:pt x="10236" y="4064"/>
                </a:lnTo>
                <a:lnTo>
                  <a:pt x="12090" y="3429"/>
                </a:lnTo>
                <a:lnTo>
                  <a:pt x="12471" y="3302"/>
                </a:lnTo>
                <a:lnTo>
                  <a:pt x="12001" y="2159"/>
                </a:lnTo>
                <a:lnTo>
                  <a:pt x="10579" y="3429"/>
                </a:lnTo>
                <a:lnTo>
                  <a:pt x="10223" y="1397"/>
                </a:lnTo>
                <a:lnTo>
                  <a:pt x="10566" y="0"/>
                </a:lnTo>
                <a:lnTo>
                  <a:pt x="10071" y="889"/>
                </a:lnTo>
                <a:lnTo>
                  <a:pt x="8496" y="4724"/>
                </a:lnTo>
                <a:lnTo>
                  <a:pt x="8496" y="11049"/>
                </a:lnTo>
                <a:lnTo>
                  <a:pt x="8356" y="11430"/>
                </a:lnTo>
                <a:lnTo>
                  <a:pt x="8318" y="13335"/>
                </a:lnTo>
                <a:lnTo>
                  <a:pt x="8140" y="13843"/>
                </a:lnTo>
                <a:lnTo>
                  <a:pt x="7734" y="14605"/>
                </a:lnTo>
                <a:lnTo>
                  <a:pt x="8039" y="13843"/>
                </a:lnTo>
                <a:lnTo>
                  <a:pt x="8318" y="13335"/>
                </a:lnTo>
                <a:lnTo>
                  <a:pt x="8318" y="11518"/>
                </a:lnTo>
                <a:lnTo>
                  <a:pt x="8115" y="11938"/>
                </a:lnTo>
                <a:lnTo>
                  <a:pt x="8026" y="11811"/>
                </a:lnTo>
                <a:lnTo>
                  <a:pt x="8140" y="11480"/>
                </a:lnTo>
                <a:lnTo>
                  <a:pt x="8407" y="11049"/>
                </a:lnTo>
                <a:lnTo>
                  <a:pt x="8267" y="11391"/>
                </a:lnTo>
                <a:lnTo>
                  <a:pt x="8026" y="11811"/>
                </a:lnTo>
                <a:lnTo>
                  <a:pt x="8153" y="11811"/>
                </a:lnTo>
                <a:lnTo>
                  <a:pt x="8267" y="11430"/>
                </a:lnTo>
                <a:lnTo>
                  <a:pt x="8496" y="11049"/>
                </a:lnTo>
                <a:lnTo>
                  <a:pt x="8496" y="4724"/>
                </a:lnTo>
                <a:lnTo>
                  <a:pt x="5372" y="12319"/>
                </a:lnTo>
                <a:lnTo>
                  <a:pt x="5372" y="17526"/>
                </a:lnTo>
                <a:lnTo>
                  <a:pt x="5372" y="18034"/>
                </a:lnTo>
                <a:lnTo>
                  <a:pt x="5270" y="18338"/>
                </a:lnTo>
                <a:lnTo>
                  <a:pt x="5156" y="18542"/>
                </a:lnTo>
                <a:lnTo>
                  <a:pt x="5372" y="18034"/>
                </a:lnTo>
                <a:lnTo>
                  <a:pt x="5372" y="17526"/>
                </a:lnTo>
                <a:lnTo>
                  <a:pt x="5067" y="18288"/>
                </a:lnTo>
                <a:lnTo>
                  <a:pt x="4965" y="18542"/>
                </a:lnTo>
                <a:lnTo>
                  <a:pt x="4711" y="19177"/>
                </a:lnTo>
                <a:lnTo>
                  <a:pt x="5016" y="18389"/>
                </a:lnTo>
                <a:lnTo>
                  <a:pt x="4406" y="19304"/>
                </a:lnTo>
                <a:lnTo>
                  <a:pt x="5219" y="17145"/>
                </a:lnTo>
                <a:lnTo>
                  <a:pt x="5321" y="17272"/>
                </a:lnTo>
                <a:lnTo>
                  <a:pt x="5372" y="17526"/>
                </a:lnTo>
                <a:lnTo>
                  <a:pt x="5372" y="12319"/>
                </a:lnTo>
                <a:lnTo>
                  <a:pt x="2552" y="19177"/>
                </a:lnTo>
                <a:lnTo>
                  <a:pt x="1371" y="22606"/>
                </a:lnTo>
                <a:lnTo>
                  <a:pt x="3365" y="19812"/>
                </a:lnTo>
                <a:lnTo>
                  <a:pt x="3975" y="19431"/>
                </a:lnTo>
                <a:lnTo>
                  <a:pt x="4305" y="19431"/>
                </a:lnTo>
                <a:lnTo>
                  <a:pt x="4876" y="19304"/>
                </a:lnTo>
                <a:lnTo>
                  <a:pt x="5029" y="19177"/>
                </a:lnTo>
                <a:lnTo>
                  <a:pt x="5143" y="18796"/>
                </a:lnTo>
                <a:lnTo>
                  <a:pt x="5257" y="18542"/>
                </a:lnTo>
                <a:lnTo>
                  <a:pt x="5486" y="18161"/>
                </a:lnTo>
                <a:lnTo>
                  <a:pt x="5003" y="19278"/>
                </a:lnTo>
                <a:lnTo>
                  <a:pt x="5168" y="19240"/>
                </a:lnTo>
                <a:lnTo>
                  <a:pt x="5461" y="18415"/>
                </a:lnTo>
                <a:lnTo>
                  <a:pt x="5435" y="18542"/>
                </a:lnTo>
                <a:lnTo>
                  <a:pt x="5765" y="18542"/>
                </a:lnTo>
                <a:lnTo>
                  <a:pt x="5969" y="18669"/>
                </a:lnTo>
                <a:lnTo>
                  <a:pt x="6134" y="18415"/>
                </a:lnTo>
                <a:lnTo>
                  <a:pt x="6299" y="18161"/>
                </a:lnTo>
                <a:lnTo>
                  <a:pt x="6375" y="18034"/>
                </a:lnTo>
                <a:lnTo>
                  <a:pt x="6464" y="17907"/>
                </a:lnTo>
                <a:lnTo>
                  <a:pt x="6413" y="18669"/>
                </a:lnTo>
                <a:lnTo>
                  <a:pt x="6286" y="19558"/>
                </a:lnTo>
                <a:lnTo>
                  <a:pt x="6451" y="19431"/>
                </a:lnTo>
                <a:lnTo>
                  <a:pt x="6692" y="19812"/>
                </a:lnTo>
                <a:lnTo>
                  <a:pt x="6896" y="19812"/>
                </a:lnTo>
                <a:lnTo>
                  <a:pt x="7302" y="19685"/>
                </a:lnTo>
                <a:lnTo>
                  <a:pt x="7429" y="19431"/>
                </a:lnTo>
                <a:lnTo>
                  <a:pt x="8051" y="18288"/>
                </a:lnTo>
                <a:lnTo>
                  <a:pt x="7505" y="19939"/>
                </a:lnTo>
                <a:lnTo>
                  <a:pt x="7747" y="19685"/>
                </a:lnTo>
                <a:lnTo>
                  <a:pt x="8178" y="19558"/>
                </a:lnTo>
                <a:lnTo>
                  <a:pt x="9702" y="20066"/>
                </a:lnTo>
                <a:lnTo>
                  <a:pt x="11557" y="19558"/>
                </a:lnTo>
                <a:lnTo>
                  <a:pt x="12954" y="19177"/>
                </a:lnTo>
                <a:lnTo>
                  <a:pt x="12687" y="20955"/>
                </a:lnTo>
                <a:lnTo>
                  <a:pt x="13436" y="20243"/>
                </a:lnTo>
                <a:lnTo>
                  <a:pt x="13538" y="20066"/>
                </a:lnTo>
                <a:lnTo>
                  <a:pt x="13893" y="19304"/>
                </a:lnTo>
                <a:lnTo>
                  <a:pt x="14135" y="19177"/>
                </a:lnTo>
                <a:lnTo>
                  <a:pt x="14376" y="19050"/>
                </a:lnTo>
                <a:lnTo>
                  <a:pt x="14630" y="19177"/>
                </a:lnTo>
                <a:lnTo>
                  <a:pt x="15100" y="20078"/>
                </a:lnTo>
                <a:lnTo>
                  <a:pt x="15621" y="18542"/>
                </a:lnTo>
                <a:lnTo>
                  <a:pt x="15303" y="19558"/>
                </a:lnTo>
                <a:lnTo>
                  <a:pt x="16243" y="17907"/>
                </a:lnTo>
                <a:lnTo>
                  <a:pt x="16459" y="17526"/>
                </a:lnTo>
                <a:lnTo>
                  <a:pt x="17195" y="16256"/>
                </a:lnTo>
                <a:lnTo>
                  <a:pt x="16484" y="18288"/>
                </a:lnTo>
                <a:lnTo>
                  <a:pt x="16738" y="17526"/>
                </a:lnTo>
                <a:lnTo>
                  <a:pt x="15252" y="19888"/>
                </a:lnTo>
                <a:lnTo>
                  <a:pt x="15163" y="20193"/>
                </a:lnTo>
                <a:lnTo>
                  <a:pt x="16319" y="19685"/>
                </a:lnTo>
                <a:lnTo>
                  <a:pt x="17297" y="19812"/>
                </a:lnTo>
                <a:lnTo>
                  <a:pt x="17005" y="21209"/>
                </a:lnTo>
                <a:lnTo>
                  <a:pt x="17589" y="20243"/>
                </a:lnTo>
                <a:lnTo>
                  <a:pt x="17221" y="21336"/>
                </a:lnTo>
                <a:lnTo>
                  <a:pt x="18351" y="18796"/>
                </a:lnTo>
                <a:lnTo>
                  <a:pt x="18465" y="18542"/>
                </a:lnTo>
                <a:lnTo>
                  <a:pt x="18935" y="17907"/>
                </a:lnTo>
                <a:lnTo>
                  <a:pt x="18897" y="18161"/>
                </a:lnTo>
                <a:lnTo>
                  <a:pt x="18821" y="18745"/>
                </a:lnTo>
                <a:lnTo>
                  <a:pt x="18935" y="18288"/>
                </a:lnTo>
                <a:lnTo>
                  <a:pt x="19024" y="18161"/>
                </a:lnTo>
                <a:lnTo>
                  <a:pt x="19202" y="17907"/>
                </a:lnTo>
                <a:lnTo>
                  <a:pt x="19291" y="17538"/>
                </a:lnTo>
                <a:lnTo>
                  <a:pt x="19113" y="17907"/>
                </a:lnTo>
                <a:lnTo>
                  <a:pt x="19100" y="17653"/>
                </a:lnTo>
                <a:lnTo>
                  <a:pt x="19062" y="17780"/>
                </a:lnTo>
                <a:lnTo>
                  <a:pt x="19100" y="17106"/>
                </a:lnTo>
                <a:lnTo>
                  <a:pt x="18719" y="17780"/>
                </a:lnTo>
                <a:lnTo>
                  <a:pt x="18338" y="17780"/>
                </a:lnTo>
                <a:lnTo>
                  <a:pt x="18389" y="17526"/>
                </a:lnTo>
                <a:lnTo>
                  <a:pt x="18630" y="16484"/>
                </a:lnTo>
                <a:lnTo>
                  <a:pt x="18288" y="16865"/>
                </a:lnTo>
                <a:lnTo>
                  <a:pt x="18288" y="18796"/>
                </a:lnTo>
                <a:lnTo>
                  <a:pt x="17830" y="19558"/>
                </a:lnTo>
                <a:lnTo>
                  <a:pt x="17716" y="19888"/>
                </a:lnTo>
                <a:lnTo>
                  <a:pt x="17729" y="19685"/>
                </a:lnTo>
                <a:lnTo>
                  <a:pt x="17754" y="19329"/>
                </a:lnTo>
                <a:lnTo>
                  <a:pt x="18021" y="19050"/>
                </a:lnTo>
                <a:lnTo>
                  <a:pt x="18288" y="18796"/>
                </a:lnTo>
                <a:lnTo>
                  <a:pt x="18288" y="16865"/>
                </a:lnTo>
                <a:lnTo>
                  <a:pt x="18122" y="17106"/>
                </a:lnTo>
                <a:lnTo>
                  <a:pt x="17843" y="17653"/>
                </a:lnTo>
                <a:lnTo>
                  <a:pt x="17970" y="17526"/>
                </a:lnTo>
                <a:lnTo>
                  <a:pt x="17500" y="18872"/>
                </a:lnTo>
                <a:lnTo>
                  <a:pt x="17818" y="18796"/>
                </a:lnTo>
                <a:lnTo>
                  <a:pt x="18008" y="18542"/>
                </a:lnTo>
                <a:lnTo>
                  <a:pt x="17805" y="19050"/>
                </a:lnTo>
                <a:lnTo>
                  <a:pt x="17691" y="19431"/>
                </a:lnTo>
                <a:lnTo>
                  <a:pt x="17424" y="19113"/>
                </a:lnTo>
                <a:lnTo>
                  <a:pt x="17322" y="19431"/>
                </a:lnTo>
                <a:lnTo>
                  <a:pt x="17056" y="19177"/>
                </a:lnTo>
                <a:lnTo>
                  <a:pt x="16548" y="18707"/>
                </a:lnTo>
                <a:lnTo>
                  <a:pt x="16268" y="19177"/>
                </a:lnTo>
                <a:lnTo>
                  <a:pt x="16370" y="18872"/>
                </a:lnTo>
                <a:lnTo>
                  <a:pt x="16383" y="18542"/>
                </a:lnTo>
                <a:lnTo>
                  <a:pt x="16256" y="18415"/>
                </a:lnTo>
                <a:lnTo>
                  <a:pt x="16573" y="18415"/>
                </a:lnTo>
                <a:lnTo>
                  <a:pt x="16637" y="18288"/>
                </a:lnTo>
                <a:lnTo>
                  <a:pt x="17119" y="17272"/>
                </a:lnTo>
                <a:lnTo>
                  <a:pt x="16725" y="18415"/>
                </a:lnTo>
                <a:lnTo>
                  <a:pt x="17043" y="18415"/>
                </a:lnTo>
                <a:lnTo>
                  <a:pt x="17437" y="18034"/>
                </a:lnTo>
                <a:lnTo>
                  <a:pt x="17564" y="17653"/>
                </a:lnTo>
                <a:lnTo>
                  <a:pt x="17907" y="17145"/>
                </a:lnTo>
                <a:lnTo>
                  <a:pt x="17741" y="17602"/>
                </a:lnTo>
                <a:lnTo>
                  <a:pt x="17640" y="17843"/>
                </a:lnTo>
                <a:lnTo>
                  <a:pt x="17767" y="17653"/>
                </a:lnTo>
                <a:lnTo>
                  <a:pt x="17995" y="17145"/>
                </a:lnTo>
                <a:lnTo>
                  <a:pt x="18148" y="16256"/>
                </a:lnTo>
                <a:lnTo>
                  <a:pt x="17868" y="15938"/>
                </a:lnTo>
                <a:lnTo>
                  <a:pt x="17589" y="15976"/>
                </a:lnTo>
                <a:lnTo>
                  <a:pt x="17589" y="17145"/>
                </a:lnTo>
                <a:lnTo>
                  <a:pt x="17297" y="18034"/>
                </a:lnTo>
                <a:lnTo>
                  <a:pt x="17106" y="17767"/>
                </a:lnTo>
                <a:lnTo>
                  <a:pt x="17170" y="17526"/>
                </a:lnTo>
                <a:lnTo>
                  <a:pt x="17449" y="17272"/>
                </a:lnTo>
                <a:lnTo>
                  <a:pt x="17589" y="17145"/>
                </a:lnTo>
                <a:lnTo>
                  <a:pt x="17589" y="15976"/>
                </a:lnTo>
                <a:lnTo>
                  <a:pt x="17373" y="16002"/>
                </a:lnTo>
                <a:lnTo>
                  <a:pt x="16230" y="17526"/>
                </a:lnTo>
                <a:lnTo>
                  <a:pt x="16205" y="17399"/>
                </a:lnTo>
                <a:lnTo>
                  <a:pt x="16103" y="16764"/>
                </a:lnTo>
                <a:lnTo>
                  <a:pt x="16014" y="16129"/>
                </a:lnTo>
                <a:lnTo>
                  <a:pt x="15113" y="16764"/>
                </a:lnTo>
                <a:lnTo>
                  <a:pt x="14998" y="17018"/>
                </a:lnTo>
                <a:lnTo>
                  <a:pt x="15367" y="16129"/>
                </a:lnTo>
                <a:lnTo>
                  <a:pt x="15481" y="16002"/>
                </a:lnTo>
                <a:lnTo>
                  <a:pt x="15824" y="15621"/>
                </a:lnTo>
                <a:lnTo>
                  <a:pt x="15951" y="15494"/>
                </a:lnTo>
                <a:lnTo>
                  <a:pt x="15697" y="15621"/>
                </a:lnTo>
                <a:lnTo>
                  <a:pt x="15646" y="15252"/>
                </a:lnTo>
                <a:lnTo>
                  <a:pt x="15252" y="16243"/>
                </a:lnTo>
                <a:lnTo>
                  <a:pt x="15379" y="16002"/>
                </a:lnTo>
                <a:lnTo>
                  <a:pt x="14973" y="16967"/>
                </a:lnTo>
                <a:lnTo>
                  <a:pt x="14973" y="17208"/>
                </a:lnTo>
                <a:lnTo>
                  <a:pt x="14668" y="18161"/>
                </a:lnTo>
                <a:lnTo>
                  <a:pt x="14224" y="19050"/>
                </a:lnTo>
                <a:lnTo>
                  <a:pt x="14338" y="18669"/>
                </a:lnTo>
                <a:lnTo>
                  <a:pt x="14439" y="18415"/>
                </a:lnTo>
                <a:lnTo>
                  <a:pt x="14973" y="17208"/>
                </a:lnTo>
                <a:lnTo>
                  <a:pt x="14973" y="16967"/>
                </a:lnTo>
                <a:lnTo>
                  <a:pt x="15252" y="16243"/>
                </a:lnTo>
                <a:lnTo>
                  <a:pt x="14986" y="16764"/>
                </a:lnTo>
                <a:lnTo>
                  <a:pt x="14897" y="17018"/>
                </a:lnTo>
                <a:lnTo>
                  <a:pt x="14147" y="18415"/>
                </a:lnTo>
                <a:lnTo>
                  <a:pt x="14287" y="18034"/>
                </a:lnTo>
                <a:lnTo>
                  <a:pt x="14389" y="17780"/>
                </a:lnTo>
                <a:lnTo>
                  <a:pt x="14719" y="16954"/>
                </a:lnTo>
                <a:lnTo>
                  <a:pt x="14008" y="16637"/>
                </a:lnTo>
                <a:lnTo>
                  <a:pt x="13589" y="17018"/>
                </a:lnTo>
                <a:lnTo>
                  <a:pt x="13284" y="17018"/>
                </a:lnTo>
                <a:lnTo>
                  <a:pt x="13068" y="17526"/>
                </a:lnTo>
                <a:lnTo>
                  <a:pt x="12992" y="17780"/>
                </a:lnTo>
                <a:lnTo>
                  <a:pt x="13055" y="17526"/>
                </a:lnTo>
                <a:lnTo>
                  <a:pt x="13169" y="17145"/>
                </a:lnTo>
                <a:lnTo>
                  <a:pt x="13309" y="16637"/>
                </a:lnTo>
                <a:lnTo>
                  <a:pt x="13639" y="15443"/>
                </a:lnTo>
                <a:lnTo>
                  <a:pt x="13233" y="16383"/>
                </a:lnTo>
                <a:lnTo>
                  <a:pt x="13589" y="15494"/>
                </a:lnTo>
                <a:lnTo>
                  <a:pt x="13703" y="15240"/>
                </a:lnTo>
                <a:lnTo>
                  <a:pt x="13639" y="15443"/>
                </a:lnTo>
                <a:lnTo>
                  <a:pt x="13931" y="16002"/>
                </a:lnTo>
                <a:lnTo>
                  <a:pt x="14338" y="16129"/>
                </a:lnTo>
                <a:lnTo>
                  <a:pt x="14693" y="16002"/>
                </a:lnTo>
                <a:lnTo>
                  <a:pt x="14820" y="16675"/>
                </a:lnTo>
                <a:lnTo>
                  <a:pt x="15087" y="16002"/>
                </a:lnTo>
                <a:lnTo>
                  <a:pt x="15557" y="15367"/>
                </a:lnTo>
                <a:lnTo>
                  <a:pt x="15608" y="14859"/>
                </a:lnTo>
                <a:lnTo>
                  <a:pt x="14630" y="15367"/>
                </a:lnTo>
                <a:lnTo>
                  <a:pt x="14681" y="14605"/>
                </a:lnTo>
                <a:lnTo>
                  <a:pt x="14198" y="14732"/>
                </a:lnTo>
                <a:lnTo>
                  <a:pt x="14135" y="14859"/>
                </a:lnTo>
                <a:lnTo>
                  <a:pt x="13817" y="15240"/>
                </a:lnTo>
                <a:lnTo>
                  <a:pt x="13728" y="14732"/>
                </a:lnTo>
                <a:lnTo>
                  <a:pt x="13601" y="14605"/>
                </a:lnTo>
                <a:lnTo>
                  <a:pt x="13538" y="15494"/>
                </a:lnTo>
                <a:lnTo>
                  <a:pt x="13144" y="16383"/>
                </a:lnTo>
                <a:lnTo>
                  <a:pt x="13042" y="16637"/>
                </a:lnTo>
                <a:lnTo>
                  <a:pt x="13284" y="15938"/>
                </a:lnTo>
                <a:lnTo>
                  <a:pt x="13538" y="15494"/>
                </a:lnTo>
                <a:lnTo>
                  <a:pt x="13538" y="14541"/>
                </a:lnTo>
                <a:lnTo>
                  <a:pt x="13322" y="14427"/>
                </a:lnTo>
                <a:lnTo>
                  <a:pt x="13322" y="15494"/>
                </a:lnTo>
                <a:lnTo>
                  <a:pt x="13195" y="15938"/>
                </a:lnTo>
                <a:lnTo>
                  <a:pt x="12941" y="16383"/>
                </a:lnTo>
                <a:lnTo>
                  <a:pt x="12522" y="17145"/>
                </a:lnTo>
                <a:lnTo>
                  <a:pt x="12560" y="16764"/>
                </a:lnTo>
                <a:lnTo>
                  <a:pt x="12395" y="16535"/>
                </a:lnTo>
                <a:lnTo>
                  <a:pt x="11849" y="17780"/>
                </a:lnTo>
                <a:lnTo>
                  <a:pt x="11480" y="16256"/>
                </a:lnTo>
                <a:lnTo>
                  <a:pt x="10883" y="16002"/>
                </a:lnTo>
                <a:lnTo>
                  <a:pt x="10591" y="15748"/>
                </a:lnTo>
                <a:lnTo>
                  <a:pt x="10287" y="15748"/>
                </a:lnTo>
                <a:lnTo>
                  <a:pt x="10045" y="15748"/>
                </a:lnTo>
                <a:lnTo>
                  <a:pt x="8699" y="18161"/>
                </a:lnTo>
                <a:lnTo>
                  <a:pt x="8763" y="17907"/>
                </a:lnTo>
                <a:lnTo>
                  <a:pt x="8978" y="17145"/>
                </a:lnTo>
                <a:lnTo>
                  <a:pt x="9258" y="16129"/>
                </a:lnTo>
                <a:lnTo>
                  <a:pt x="9334" y="15875"/>
                </a:lnTo>
                <a:lnTo>
                  <a:pt x="9537" y="15621"/>
                </a:lnTo>
                <a:lnTo>
                  <a:pt x="9601" y="15494"/>
                </a:lnTo>
                <a:lnTo>
                  <a:pt x="10287" y="15748"/>
                </a:lnTo>
                <a:lnTo>
                  <a:pt x="10820" y="15494"/>
                </a:lnTo>
                <a:lnTo>
                  <a:pt x="11099" y="15367"/>
                </a:lnTo>
                <a:lnTo>
                  <a:pt x="11633" y="15113"/>
                </a:lnTo>
                <a:lnTo>
                  <a:pt x="11912" y="14986"/>
                </a:lnTo>
                <a:lnTo>
                  <a:pt x="12217" y="15176"/>
                </a:lnTo>
                <a:lnTo>
                  <a:pt x="12293" y="14986"/>
                </a:lnTo>
                <a:lnTo>
                  <a:pt x="12522" y="14605"/>
                </a:lnTo>
                <a:lnTo>
                  <a:pt x="12458" y="14732"/>
                </a:lnTo>
                <a:lnTo>
                  <a:pt x="12344" y="15252"/>
                </a:lnTo>
                <a:lnTo>
                  <a:pt x="12522" y="15367"/>
                </a:lnTo>
                <a:lnTo>
                  <a:pt x="12636" y="15748"/>
                </a:lnTo>
                <a:lnTo>
                  <a:pt x="12433" y="16306"/>
                </a:lnTo>
                <a:lnTo>
                  <a:pt x="12700" y="16129"/>
                </a:lnTo>
                <a:lnTo>
                  <a:pt x="12839" y="16002"/>
                </a:lnTo>
                <a:lnTo>
                  <a:pt x="12776" y="16129"/>
                </a:lnTo>
                <a:lnTo>
                  <a:pt x="12560" y="16764"/>
                </a:lnTo>
                <a:lnTo>
                  <a:pt x="12750" y="16383"/>
                </a:lnTo>
                <a:lnTo>
                  <a:pt x="13017" y="16002"/>
                </a:lnTo>
                <a:lnTo>
                  <a:pt x="13106" y="15875"/>
                </a:lnTo>
                <a:lnTo>
                  <a:pt x="12915" y="16383"/>
                </a:lnTo>
                <a:lnTo>
                  <a:pt x="13157" y="15875"/>
                </a:lnTo>
                <a:lnTo>
                  <a:pt x="13322" y="15494"/>
                </a:lnTo>
                <a:lnTo>
                  <a:pt x="13322" y="14427"/>
                </a:lnTo>
                <a:lnTo>
                  <a:pt x="13119" y="14351"/>
                </a:lnTo>
                <a:lnTo>
                  <a:pt x="12877" y="14097"/>
                </a:lnTo>
                <a:lnTo>
                  <a:pt x="12560" y="14097"/>
                </a:lnTo>
                <a:lnTo>
                  <a:pt x="12128" y="14478"/>
                </a:lnTo>
                <a:lnTo>
                  <a:pt x="12128" y="14351"/>
                </a:lnTo>
                <a:lnTo>
                  <a:pt x="12153" y="13601"/>
                </a:lnTo>
                <a:lnTo>
                  <a:pt x="11823" y="13970"/>
                </a:lnTo>
                <a:lnTo>
                  <a:pt x="11569" y="14351"/>
                </a:lnTo>
                <a:lnTo>
                  <a:pt x="11315" y="14122"/>
                </a:lnTo>
                <a:lnTo>
                  <a:pt x="11315" y="14478"/>
                </a:lnTo>
                <a:lnTo>
                  <a:pt x="10883" y="14097"/>
                </a:lnTo>
                <a:lnTo>
                  <a:pt x="10553" y="13970"/>
                </a:lnTo>
                <a:lnTo>
                  <a:pt x="10299" y="14097"/>
                </a:lnTo>
                <a:lnTo>
                  <a:pt x="10198" y="13284"/>
                </a:lnTo>
                <a:lnTo>
                  <a:pt x="9588" y="14478"/>
                </a:lnTo>
                <a:lnTo>
                  <a:pt x="9677" y="14224"/>
                </a:lnTo>
                <a:lnTo>
                  <a:pt x="9855" y="13716"/>
                </a:lnTo>
                <a:lnTo>
                  <a:pt x="10617" y="12192"/>
                </a:lnTo>
                <a:lnTo>
                  <a:pt x="10439" y="12788"/>
                </a:lnTo>
                <a:lnTo>
                  <a:pt x="10337" y="13106"/>
                </a:lnTo>
                <a:lnTo>
                  <a:pt x="10591" y="13131"/>
                </a:lnTo>
                <a:lnTo>
                  <a:pt x="10744" y="12700"/>
                </a:lnTo>
                <a:lnTo>
                  <a:pt x="10604" y="13131"/>
                </a:lnTo>
                <a:lnTo>
                  <a:pt x="11150" y="12192"/>
                </a:lnTo>
                <a:lnTo>
                  <a:pt x="11607" y="11391"/>
                </a:lnTo>
                <a:lnTo>
                  <a:pt x="11696" y="11176"/>
                </a:lnTo>
                <a:lnTo>
                  <a:pt x="11214" y="11049"/>
                </a:lnTo>
                <a:lnTo>
                  <a:pt x="11112" y="11239"/>
                </a:lnTo>
                <a:lnTo>
                  <a:pt x="11455" y="11303"/>
                </a:lnTo>
                <a:lnTo>
                  <a:pt x="11061" y="11391"/>
                </a:lnTo>
                <a:lnTo>
                  <a:pt x="10922" y="11684"/>
                </a:lnTo>
                <a:lnTo>
                  <a:pt x="10693" y="11938"/>
                </a:lnTo>
                <a:lnTo>
                  <a:pt x="10363" y="11607"/>
                </a:lnTo>
                <a:lnTo>
                  <a:pt x="9994" y="12192"/>
                </a:lnTo>
                <a:lnTo>
                  <a:pt x="10033" y="12065"/>
                </a:lnTo>
                <a:lnTo>
                  <a:pt x="10236" y="11544"/>
                </a:lnTo>
                <a:lnTo>
                  <a:pt x="10439" y="11176"/>
                </a:lnTo>
                <a:lnTo>
                  <a:pt x="10185" y="11607"/>
                </a:lnTo>
                <a:lnTo>
                  <a:pt x="9931" y="12065"/>
                </a:lnTo>
                <a:lnTo>
                  <a:pt x="10134" y="11544"/>
                </a:lnTo>
                <a:lnTo>
                  <a:pt x="10350" y="11176"/>
                </a:lnTo>
                <a:lnTo>
                  <a:pt x="10071" y="11607"/>
                </a:lnTo>
                <a:lnTo>
                  <a:pt x="9956" y="11811"/>
                </a:lnTo>
                <a:lnTo>
                  <a:pt x="9867" y="12065"/>
                </a:lnTo>
                <a:lnTo>
                  <a:pt x="9601" y="12827"/>
                </a:lnTo>
                <a:lnTo>
                  <a:pt x="9461" y="13081"/>
                </a:lnTo>
                <a:lnTo>
                  <a:pt x="9461" y="15367"/>
                </a:lnTo>
                <a:lnTo>
                  <a:pt x="9309" y="15748"/>
                </a:lnTo>
                <a:lnTo>
                  <a:pt x="9080" y="16129"/>
                </a:lnTo>
                <a:lnTo>
                  <a:pt x="9232" y="15748"/>
                </a:lnTo>
                <a:lnTo>
                  <a:pt x="9461" y="15367"/>
                </a:lnTo>
                <a:lnTo>
                  <a:pt x="9461" y="13081"/>
                </a:lnTo>
                <a:lnTo>
                  <a:pt x="9105" y="13716"/>
                </a:lnTo>
                <a:lnTo>
                  <a:pt x="9664" y="12446"/>
                </a:lnTo>
                <a:lnTo>
                  <a:pt x="9842" y="12065"/>
                </a:lnTo>
                <a:lnTo>
                  <a:pt x="9956" y="11811"/>
                </a:lnTo>
                <a:lnTo>
                  <a:pt x="9804" y="12065"/>
                </a:lnTo>
                <a:lnTo>
                  <a:pt x="9779" y="11938"/>
                </a:lnTo>
                <a:lnTo>
                  <a:pt x="9893" y="11544"/>
                </a:lnTo>
                <a:lnTo>
                  <a:pt x="10007" y="11303"/>
                </a:lnTo>
                <a:lnTo>
                  <a:pt x="10134" y="11099"/>
                </a:lnTo>
                <a:lnTo>
                  <a:pt x="9779" y="11938"/>
                </a:lnTo>
                <a:lnTo>
                  <a:pt x="9969" y="11544"/>
                </a:lnTo>
                <a:lnTo>
                  <a:pt x="10198" y="11099"/>
                </a:lnTo>
                <a:lnTo>
                  <a:pt x="10274" y="10795"/>
                </a:lnTo>
                <a:lnTo>
                  <a:pt x="10223" y="10541"/>
                </a:lnTo>
                <a:lnTo>
                  <a:pt x="10172" y="10299"/>
                </a:lnTo>
                <a:lnTo>
                  <a:pt x="10083" y="10541"/>
                </a:lnTo>
                <a:lnTo>
                  <a:pt x="10147" y="10160"/>
                </a:lnTo>
                <a:lnTo>
                  <a:pt x="10248" y="10007"/>
                </a:lnTo>
                <a:lnTo>
                  <a:pt x="10414" y="9525"/>
                </a:lnTo>
                <a:lnTo>
                  <a:pt x="9525" y="11417"/>
                </a:lnTo>
                <a:lnTo>
                  <a:pt x="9525" y="12446"/>
                </a:lnTo>
                <a:lnTo>
                  <a:pt x="9232" y="13284"/>
                </a:lnTo>
                <a:lnTo>
                  <a:pt x="8940" y="13716"/>
                </a:lnTo>
                <a:lnTo>
                  <a:pt x="9067" y="13335"/>
                </a:lnTo>
                <a:lnTo>
                  <a:pt x="9194" y="13030"/>
                </a:lnTo>
                <a:lnTo>
                  <a:pt x="9525" y="12446"/>
                </a:lnTo>
                <a:lnTo>
                  <a:pt x="9525" y="11417"/>
                </a:lnTo>
                <a:lnTo>
                  <a:pt x="9220" y="12065"/>
                </a:lnTo>
                <a:lnTo>
                  <a:pt x="9258" y="11938"/>
                </a:lnTo>
                <a:lnTo>
                  <a:pt x="9334" y="11684"/>
                </a:lnTo>
                <a:lnTo>
                  <a:pt x="9423" y="11391"/>
                </a:lnTo>
                <a:lnTo>
                  <a:pt x="9652" y="10922"/>
                </a:lnTo>
                <a:lnTo>
                  <a:pt x="10109" y="10007"/>
                </a:lnTo>
                <a:lnTo>
                  <a:pt x="9880" y="9842"/>
                </a:lnTo>
                <a:lnTo>
                  <a:pt x="9906" y="9652"/>
                </a:lnTo>
                <a:lnTo>
                  <a:pt x="10020" y="9525"/>
                </a:lnTo>
                <a:lnTo>
                  <a:pt x="10566" y="8890"/>
                </a:lnTo>
                <a:lnTo>
                  <a:pt x="10350" y="9537"/>
                </a:lnTo>
                <a:lnTo>
                  <a:pt x="10668" y="8890"/>
                </a:lnTo>
                <a:lnTo>
                  <a:pt x="10223" y="10134"/>
                </a:lnTo>
                <a:lnTo>
                  <a:pt x="10452" y="10033"/>
                </a:lnTo>
                <a:lnTo>
                  <a:pt x="10274" y="10795"/>
                </a:lnTo>
                <a:lnTo>
                  <a:pt x="10591" y="9906"/>
                </a:lnTo>
                <a:lnTo>
                  <a:pt x="10782" y="9398"/>
                </a:lnTo>
                <a:lnTo>
                  <a:pt x="10731" y="10922"/>
                </a:lnTo>
                <a:lnTo>
                  <a:pt x="11214" y="11049"/>
                </a:lnTo>
                <a:lnTo>
                  <a:pt x="12039" y="9398"/>
                </a:lnTo>
                <a:lnTo>
                  <a:pt x="11874" y="10922"/>
                </a:lnTo>
                <a:lnTo>
                  <a:pt x="12534" y="9779"/>
                </a:lnTo>
                <a:lnTo>
                  <a:pt x="12141" y="10871"/>
                </a:lnTo>
                <a:lnTo>
                  <a:pt x="12433" y="10668"/>
                </a:lnTo>
                <a:lnTo>
                  <a:pt x="12534" y="10795"/>
                </a:lnTo>
                <a:lnTo>
                  <a:pt x="12674" y="10668"/>
                </a:lnTo>
                <a:lnTo>
                  <a:pt x="13754" y="9779"/>
                </a:lnTo>
                <a:lnTo>
                  <a:pt x="13906" y="9652"/>
                </a:lnTo>
                <a:lnTo>
                  <a:pt x="14617" y="10541"/>
                </a:lnTo>
                <a:lnTo>
                  <a:pt x="15659" y="10541"/>
                </a:lnTo>
                <a:lnTo>
                  <a:pt x="15951" y="11176"/>
                </a:lnTo>
                <a:lnTo>
                  <a:pt x="16776" y="11176"/>
                </a:lnTo>
                <a:lnTo>
                  <a:pt x="16903" y="11303"/>
                </a:lnTo>
                <a:lnTo>
                  <a:pt x="17246" y="10668"/>
                </a:lnTo>
                <a:lnTo>
                  <a:pt x="17322" y="10541"/>
                </a:lnTo>
                <a:lnTo>
                  <a:pt x="17360" y="10414"/>
                </a:lnTo>
                <a:lnTo>
                  <a:pt x="17284" y="10160"/>
                </a:lnTo>
                <a:lnTo>
                  <a:pt x="17132" y="9652"/>
                </a:lnTo>
                <a:lnTo>
                  <a:pt x="17538" y="9525"/>
                </a:lnTo>
                <a:lnTo>
                  <a:pt x="17691" y="9398"/>
                </a:lnTo>
                <a:lnTo>
                  <a:pt x="17538" y="9855"/>
                </a:lnTo>
                <a:lnTo>
                  <a:pt x="17907" y="9398"/>
                </a:lnTo>
                <a:lnTo>
                  <a:pt x="18021" y="9271"/>
                </a:lnTo>
                <a:lnTo>
                  <a:pt x="18046" y="9690"/>
                </a:lnTo>
                <a:lnTo>
                  <a:pt x="18161" y="10134"/>
                </a:lnTo>
                <a:lnTo>
                  <a:pt x="18059" y="11176"/>
                </a:lnTo>
                <a:lnTo>
                  <a:pt x="18491" y="10007"/>
                </a:lnTo>
                <a:lnTo>
                  <a:pt x="18618" y="9842"/>
                </a:lnTo>
                <a:lnTo>
                  <a:pt x="18453" y="10414"/>
                </a:lnTo>
                <a:lnTo>
                  <a:pt x="18732" y="9779"/>
                </a:lnTo>
                <a:lnTo>
                  <a:pt x="18783" y="9652"/>
                </a:lnTo>
                <a:lnTo>
                  <a:pt x="19113" y="9271"/>
                </a:lnTo>
                <a:lnTo>
                  <a:pt x="19227" y="9144"/>
                </a:lnTo>
                <a:lnTo>
                  <a:pt x="19354" y="8382"/>
                </a:lnTo>
                <a:close/>
              </a:path>
              <a:path w="77470" h="38100">
                <a:moveTo>
                  <a:pt x="19735" y="17653"/>
                </a:moveTo>
                <a:lnTo>
                  <a:pt x="18719" y="19558"/>
                </a:lnTo>
                <a:lnTo>
                  <a:pt x="19164" y="19240"/>
                </a:lnTo>
                <a:lnTo>
                  <a:pt x="19278" y="19050"/>
                </a:lnTo>
                <a:lnTo>
                  <a:pt x="19646" y="18034"/>
                </a:lnTo>
                <a:lnTo>
                  <a:pt x="19735" y="17653"/>
                </a:lnTo>
                <a:close/>
              </a:path>
              <a:path w="77470" h="38100">
                <a:moveTo>
                  <a:pt x="20040" y="4445"/>
                </a:moveTo>
                <a:lnTo>
                  <a:pt x="18770" y="6807"/>
                </a:lnTo>
                <a:lnTo>
                  <a:pt x="19240" y="6985"/>
                </a:lnTo>
                <a:lnTo>
                  <a:pt x="19659" y="7112"/>
                </a:lnTo>
                <a:lnTo>
                  <a:pt x="20040" y="4445"/>
                </a:lnTo>
                <a:close/>
              </a:path>
              <a:path w="77470" h="38100">
                <a:moveTo>
                  <a:pt x="20104" y="15875"/>
                </a:moveTo>
                <a:lnTo>
                  <a:pt x="19697" y="16256"/>
                </a:lnTo>
                <a:lnTo>
                  <a:pt x="20015" y="15113"/>
                </a:lnTo>
                <a:lnTo>
                  <a:pt x="19570" y="16129"/>
                </a:lnTo>
                <a:lnTo>
                  <a:pt x="19227" y="16637"/>
                </a:lnTo>
                <a:lnTo>
                  <a:pt x="19253" y="16256"/>
                </a:lnTo>
                <a:lnTo>
                  <a:pt x="19291" y="15875"/>
                </a:lnTo>
                <a:lnTo>
                  <a:pt x="19227" y="15443"/>
                </a:lnTo>
                <a:lnTo>
                  <a:pt x="18567" y="14986"/>
                </a:lnTo>
                <a:lnTo>
                  <a:pt x="17678" y="15443"/>
                </a:lnTo>
                <a:lnTo>
                  <a:pt x="17602" y="15621"/>
                </a:lnTo>
                <a:lnTo>
                  <a:pt x="17868" y="15938"/>
                </a:lnTo>
                <a:lnTo>
                  <a:pt x="18237" y="15875"/>
                </a:lnTo>
                <a:lnTo>
                  <a:pt x="18237" y="16306"/>
                </a:lnTo>
                <a:lnTo>
                  <a:pt x="18567" y="16433"/>
                </a:lnTo>
                <a:lnTo>
                  <a:pt x="18694" y="16256"/>
                </a:lnTo>
                <a:lnTo>
                  <a:pt x="18707" y="16484"/>
                </a:lnTo>
                <a:lnTo>
                  <a:pt x="19100" y="16637"/>
                </a:lnTo>
                <a:lnTo>
                  <a:pt x="19100" y="17106"/>
                </a:lnTo>
                <a:lnTo>
                  <a:pt x="19291" y="16764"/>
                </a:lnTo>
                <a:lnTo>
                  <a:pt x="19291" y="17538"/>
                </a:lnTo>
                <a:lnTo>
                  <a:pt x="19659" y="16764"/>
                </a:lnTo>
                <a:lnTo>
                  <a:pt x="19723" y="16637"/>
                </a:lnTo>
                <a:lnTo>
                  <a:pt x="19913" y="16256"/>
                </a:lnTo>
                <a:lnTo>
                  <a:pt x="20104" y="15875"/>
                </a:lnTo>
                <a:close/>
              </a:path>
              <a:path w="77470" h="38100">
                <a:moveTo>
                  <a:pt x="62471" y="30378"/>
                </a:moveTo>
                <a:lnTo>
                  <a:pt x="62318" y="30467"/>
                </a:lnTo>
                <a:lnTo>
                  <a:pt x="61988" y="30518"/>
                </a:lnTo>
                <a:lnTo>
                  <a:pt x="62039" y="30365"/>
                </a:lnTo>
                <a:lnTo>
                  <a:pt x="62217" y="29794"/>
                </a:lnTo>
                <a:lnTo>
                  <a:pt x="61442" y="30099"/>
                </a:lnTo>
                <a:lnTo>
                  <a:pt x="61074" y="30175"/>
                </a:lnTo>
                <a:lnTo>
                  <a:pt x="61125" y="30010"/>
                </a:lnTo>
                <a:lnTo>
                  <a:pt x="61302" y="29438"/>
                </a:lnTo>
                <a:lnTo>
                  <a:pt x="60528" y="29743"/>
                </a:lnTo>
                <a:lnTo>
                  <a:pt x="60121" y="29832"/>
                </a:lnTo>
                <a:lnTo>
                  <a:pt x="60185" y="29641"/>
                </a:lnTo>
                <a:lnTo>
                  <a:pt x="60274" y="29349"/>
                </a:lnTo>
                <a:lnTo>
                  <a:pt x="59918" y="29857"/>
                </a:lnTo>
                <a:lnTo>
                  <a:pt x="59829" y="29502"/>
                </a:lnTo>
                <a:lnTo>
                  <a:pt x="59702" y="28600"/>
                </a:lnTo>
                <a:lnTo>
                  <a:pt x="58978" y="29083"/>
                </a:lnTo>
                <a:lnTo>
                  <a:pt x="58445" y="28956"/>
                </a:lnTo>
                <a:lnTo>
                  <a:pt x="58102" y="28879"/>
                </a:lnTo>
                <a:lnTo>
                  <a:pt x="57226" y="29768"/>
                </a:lnTo>
                <a:lnTo>
                  <a:pt x="56959" y="31064"/>
                </a:lnTo>
                <a:lnTo>
                  <a:pt x="58420" y="29603"/>
                </a:lnTo>
                <a:lnTo>
                  <a:pt x="59029" y="29730"/>
                </a:lnTo>
                <a:lnTo>
                  <a:pt x="58940" y="30124"/>
                </a:lnTo>
                <a:lnTo>
                  <a:pt x="59436" y="29997"/>
                </a:lnTo>
                <a:lnTo>
                  <a:pt x="59842" y="30111"/>
                </a:lnTo>
                <a:lnTo>
                  <a:pt x="59740" y="30441"/>
                </a:lnTo>
                <a:lnTo>
                  <a:pt x="59944" y="30162"/>
                </a:lnTo>
                <a:lnTo>
                  <a:pt x="60820" y="31013"/>
                </a:lnTo>
                <a:lnTo>
                  <a:pt x="60947" y="30581"/>
                </a:lnTo>
                <a:lnTo>
                  <a:pt x="61734" y="31369"/>
                </a:lnTo>
                <a:lnTo>
                  <a:pt x="61912" y="30759"/>
                </a:lnTo>
                <a:lnTo>
                  <a:pt x="62191" y="31267"/>
                </a:lnTo>
                <a:lnTo>
                  <a:pt x="62420" y="30518"/>
                </a:lnTo>
                <a:lnTo>
                  <a:pt x="62471" y="30378"/>
                </a:lnTo>
                <a:close/>
              </a:path>
              <a:path w="77470" h="38100">
                <a:moveTo>
                  <a:pt x="62903" y="29730"/>
                </a:moveTo>
                <a:lnTo>
                  <a:pt x="62547" y="30238"/>
                </a:lnTo>
                <a:lnTo>
                  <a:pt x="62369" y="30822"/>
                </a:lnTo>
                <a:lnTo>
                  <a:pt x="62725" y="30314"/>
                </a:lnTo>
                <a:lnTo>
                  <a:pt x="62814" y="30022"/>
                </a:lnTo>
                <a:lnTo>
                  <a:pt x="62903" y="29730"/>
                </a:lnTo>
                <a:close/>
              </a:path>
              <a:path w="77470" h="38100">
                <a:moveTo>
                  <a:pt x="65024" y="28359"/>
                </a:moveTo>
                <a:lnTo>
                  <a:pt x="64770" y="28714"/>
                </a:lnTo>
                <a:lnTo>
                  <a:pt x="64592" y="28778"/>
                </a:lnTo>
                <a:lnTo>
                  <a:pt x="63944" y="28790"/>
                </a:lnTo>
                <a:lnTo>
                  <a:pt x="64312" y="29349"/>
                </a:lnTo>
                <a:lnTo>
                  <a:pt x="62484" y="31889"/>
                </a:lnTo>
                <a:lnTo>
                  <a:pt x="62293" y="32512"/>
                </a:lnTo>
                <a:lnTo>
                  <a:pt x="64592" y="29730"/>
                </a:lnTo>
                <a:lnTo>
                  <a:pt x="65024" y="28359"/>
                </a:lnTo>
                <a:close/>
              </a:path>
              <a:path w="77470" h="38100">
                <a:moveTo>
                  <a:pt x="65697" y="31597"/>
                </a:moveTo>
                <a:lnTo>
                  <a:pt x="65506" y="31635"/>
                </a:lnTo>
                <a:lnTo>
                  <a:pt x="65519" y="32397"/>
                </a:lnTo>
                <a:lnTo>
                  <a:pt x="65036" y="33947"/>
                </a:lnTo>
                <a:lnTo>
                  <a:pt x="65697" y="32461"/>
                </a:lnTo>
                <a:lnTo>
                  <a:pt x="65697" y="31597"/>
                </a:lnTo>
                <a:close/>
              </a:path>
              <a:path w="77470" h="38100">
                <a:moveTo>
                  <a:pt x="67386" y="30759"/>
                </a:moveTo>
                <a:lnTo>
                  <a:pt x="66967" y="31330"/>
                </a:lnTo>
                <a:lnTo>
                  <a:pt x="66878" y="31635"/>
                </a:lnTo>
                <a:lnTo>
                  <a:pt x="66763" y="32016"/>
                </a:lnTo>
                <a:lnTo>
                  <a:pt x="67183" y="31445"/>
                </a:lnTo>
                <a:lnTo>
                  <a:pt x="67271" y="31140"/>
                </a:lnTo>
                <a:lnTo>
                  <a:pt x="67386" y="30759"/>
                </a:lnTo>
                <a:close/>
              </a:path>
              <a:path w="77470" h="38100">
                <a:moveTo>
                  <a:pt x="69519" y="28816"/>
                </a:moveTo>
                <a:lnTo>
                  <a:pt x="69113" y="28689"/>
                </a:lnTo>
                <a:lnTo>
                  <a:pt x="68643" y="28435"/>
                </a:lnTo>
                <a:lnTo>
                  <a:pt x="67856" y="28117"/>
                </a:lnTo>
                <a:lnTo>
                  <a:pt x="66725" y="27546"/>
                </a:lnTo>
                <a:lnTo>
                  <a:pt x="67144" y="29210"/>
                </a:lnTo>
                <a:lnTo>
                  <a:pt x="66840" y="29210"/>
                </a:lnTo>
                <a:lnTo>
                  <a:pt x="66903" y="29044"/>
                </a:lnTo>
                <a:lnTo>
                  <a:pt x="66967" y="28829"/>
                </a:lnTo>
                <a:lnTo>
                  <a:pt x="66763" y="28981"/>
                </a:lnTo>
                <a:lnTo>
                  <a:pt x="66116" y="28994"/>
                </a:lnTo>
                <a:lnTo>
                  <a:pt x="66662" y="29806"/>
                </a:lnTo>
                <a:lnTo>
                  <a:pt x="66789" y="29400"/>
                </a:lnTo>
                <a:lnTo>
                  <a:pt x="67195" y="30010"/>
                </a:lnTo>
                <a:lnTo>
                  <a:pt x="66078" y="30632"/>
                </a:lnTo>
                <a:lnTo>
                  <a:pt x="65824" y="30607"/>
                </a:lnTo>
                <a:lnTo>
                  <a:pt x="65887" y="30416"/>
                </a:lnTo>
                <a:lnTo>
                  <a:pt x="65773" y="30607"/>
                </a:lnTo>
                <a:lnTo>
                  <a:pt x="65582" y="30581"/>
                </a:lnTo>
                <a:lnTo>
                  <a:pt x="65913" y="28587"/>
                </a:lnTo>
                <a:lnTo>
                  <a:pt x="65532" y="29387"/>
                </a:lnTo>
                <a:lnTo>
                  <a:pt x="65532" y="31013"/>
                </a:lnTo>
                <a:lnTo>
                  <a:pt x="65532" y="29387"/>
                </a:lnTo>
                <a:lnTo>
                  <a:pt x="64985" y="30518"/>
                </a:lnTo>
                <a:lnTo>
                  <a:pt x="64846" y="30822"/>
                </a:lnTo>
                <a:lnTo>
                  <a:pt x="64731" y="31089"/>
                </a:lnTo>
                <a:lnTo>
                  <a:pt x="64947" y="30924"/>
                </a:lnTo>
                <a:lnTo>
                  <a:pt x="63538" y="32842"/>
                </a:lnTo>
                <a:lnTo>
                  <a:pt x="63322" y="33578"/>
                </a:lnTo>
                <a:lnTo>
                  <a:pt x="64922" y="31826"/>
                </a:lnTo>
                <a:lnTo>
                  <a:pt x="65100" y="31242"/>
                </a:lnTo>
                <a:lnTo>
                  <a:pt x="65227" y="31546"/>
                </a:lnTo>
                <a:lnTo>
                  <a:pt x="64871" y="32143"/>
                </a:lnTo>
                <a:lnTo>
                  <a:pt x="64630" y="32918"/>
                </a:lnTo>
                <a:lnTo>
                  <a:pt x="65316" y="31750"/>
                </a:lnTo>
                <a:lnTo>
                  <a:pt x="65379" y="31877"/>
                </a:lnTo>
                <a:lnTo>
                  <a:pt x="65430" y="31546"/>
                </a:lnTo>
                <a:lnTo>
                  <a:pt x="65659" y="31153"/>
                </a:lnTo>
                <a:lnTo>
                  <a:pt x="66700" y="31889"/>
                </a:lnTo>
                <a:lnTo>
                  <a:pt x="66967" y="31013"/>
                </a:lnTo>
                <a:lnTo>
                  <a:pt x="67297" y="29946"/>
                </a:lnTo>
                <a:lnTo>
                  <a:pt x="67297" y="29781"/>
                </a:lnTo>
                <a:lnTo>
                  <a:pt x="67665" y="31216"/>
                </a:lnTo>
                <a:lnTo>
                  <a:pt x="67602" y="31445"/>
                </a:lnTo>
                <a:lnTo>
                  <a:pt x="67691" y="31305"/>
                </a:lnTo>
                <a:lnTo>
                  <a:pt x="69519" y="28816"/>
                </a:lnTo>
                <a:close/>
              </a:path>
              <a:path w="77470" h="38100">
                <a:moveTo>
                  <a:pt x="69710" y="25273"/>
                </a:moveTo>
                <a:lnTo>
                  <a:pt x="69354" y="25781"/>
                </a:lnTo>
                <a:lnTo>
                  <a:pt x="69265" y="26073"/>
                </a:lnTo>
                <a:lnTo>
                  <a:pt x="69176" y="26377"/>
                </a:lnTo>
                <a:lnTo>
                  <a:pt x="69532" y="25857"/>
                </a:lnTo>
                <a:lnTo>
                  <a:pt x="69621" y="25565"/>
                </a:lnTo>
                <a:lnTo>
                  <a:pt x="69710" y="25273"/>
                </a:lnTo>
                <a:close/>
              </a:path>
              <a:path w="77470" h="38100">
                <a:moveTo>
                  <a:pt x="70218" y="29032"/>
                </a:moveTo>
                <a:lnTo>
                  <a:pt x="70091" y="28689"/>
                </a:lnTo>
                <a:lnTo>
                  <a:pt x="69900" y="28282"/>
                </a:lnTo>
                <a:lnTo>
                  <a:pt x="69519" y="28816"/>
                </a:lnTo>
                <a:lnTo>
                  <a:pt x="70218" y="29032"/>
                </a:lnTo>
                <a:close/>
              </a:path>
              <a:path w="77470" h="38100">
                <a:moveTo>
                  <a:pt x="70319" y="25654"/>
                </a:moveTo>
                <a:lnTo>
                  <a:pt x="70040" y="26073"/>
                </a:lnTo>
                <a:lnTo>
                  <a:pt x="69964" y="26352"/>
                </a:lnTo>
                <a:lnTo>
                  <a:pt x="69913" y="26504"/>
                </a:lnTo>
                <a:lnTo>
                  <a:pt x="70180" y="26085"/>
                </a:lnTo>
                <a:lnTo>
                  <a:pt x="70269" y="25819"/>
                </a:lnTo>
                <a:lnTo>
                  <a:pt x="70319" y="25654"/>
                </a:lnTo>
                <a:close/>
              </a:path>
              <a:path w="77470" h="38100">
                <a:moveTo>
                  <a:pt x="70510" y="31584"/>
                </a:moveTo>
                <a:lnTo>
                  <a:pt x="70231" y="32004"/>
                </a:lnTo>
                <a:lnTo>
                  <a:pt x="70154" y="32283"/>
                </a:lnTo>
                <a:lnTo>
                  <a:pt x="70104" y="32435"/>
                </a:lnTo>
                <a:lnTo>
                  <a:pt x="70370" y="32029"/>
                </a:lnTo>
                <a:lnTo>
                  <a:pt x="70459" y="31750"/>
                </a:lnTo>
                <a:lnTo>
                  <a:pt x="70510" y="31584"/>
                </a:lnTo>
                <a:close/>
              </a:path>
              <a:path w="77470" h="38100">
                <a:moveTo>
                  <a:pt x="70561" y="30505"/>
                </a:moveTo>
                <a:lnTo>
                  <a:pt x="69773" y="32092"/>
                </a:lnTo>
                <a:lnTo>
                  <a:pt x="69672" y="32448"/>
                </a:lnTo>
                <a:lnTo>
                  <a:pt x="70205" y="31648"/>
                </a:lnTo>
                <a:lnTo>
                  <a:pt x="70561" y="30505"/>
                </a:lnTo>
                <a:close/>
              </a:path>
              <a:path w="77470" h="38100">
                <a:moveTo>
                  <a:pt x="70802" y="34455"/>
                </a:moveTo>
                <a:lnTo>
                  <a:pt x="69875" y="33464"/>
                </a:lnTo>
                <a:lnTo>
                  <a:pt x="68503" y="32918"/>
                </a:lnTo>
                <a:lnTo>
                  <a:pt x="67779" y="32346"/>
                </a:lnTo>
                <a:lnTo>
                  <a:pt x="68148" y="31877"/>
                </a:lnTo>
                <a:lnTo>
                  <a:pt x="68084" y="32118"/>
                </a:lnTo>
                <a:lnTo>
                  <a:pt x="68033" y="32270"/>
                </a:lnTo>
                <a:lnTo>
                  <a:pt x="68300" y="31851"/>
                </a:lnTo>
                <a:lnTo>
                  <a:pt x="68389" y="31584"/>
                </a:lnTo>
                <a:lnTo>
                  <a:pt x="68440" y="31419"/>
                </a:lnTo>
                <a:lnTo>
                  <a:pt x="68173" y="31813"/>
                </a:lnTo>
                <a:lnTo>
                  <a:pt x="68262" y="31534"/>
                </a:lnTo>
                <a:lnTo>
                  <a:pt x="68376" y="31153"/>
                </a:lnTo>
                <a:lnTo>
                  <a:pt x="67957" y="31724"/>
                </a:lnTo>
                <a:lnTo>
                  <a:pt x="67868" y="32029"/>
                </a:lnTo>
                <a:lnTo>
                  <a:pt x="67767" y="32334"/>
                </a:lnTo>
                <a:lnTo>
                  <a:pt x="67221" y="31889"/>
                </a:lnTo>
                <a:lnTo>
                  <a:pt x="65697" y="32461"/>
                </a:lnTo>
                <a:lnTo>
                  <a:pt x="66751" y="32931"/>
                </a:lnTo>
                <a:lnTo>
                  <a:pt x="68135" y="33426"/>
                </a:lnTo>
                <a:lnTo>
                  <a:pt x="69494" y="33959"/>
                </a:lnTo>
                <a:lnTo>
                  <a:pt x="69761" y="34074"/>
                </a:lnTo>
                <a:lnTo>
                  <a:pt x="70281" y="35509"/>
                </a:lnTo>
                <a:lnTo>
                  <a:pt x="70802" y="34455"/>
                </a:lnTo>
                <a:close/>
              </a:path>
              <a:path w="77470" h="38100">
                <a:moveTo>
                  <a:pt x="70942" y="31610"/>
                </a:moveTo>
                <a:lnTo>
                  <a:pt x="70599" y="32105"/>
                </a:lnTo>
                <a:lnTo>
                  <a:pt x="70675" y="31838"/>
                </a:lnTo>
                <a:lnTo>
                  <a:pt x="70789" y="31457"/>
                </a:lnTo>
                <a:lnTo>
                  <a:pt x="70370" y="32029"/>
                </a:lnTo>
                <a:lnTo>
                  <a:pt x="70281" y="32334"/>
                </a:lnTo>
                <a:lnTo>
                  <a:pt x="70167" y="32715"/>
                </a:lnTo>
                <a:lnTo>
                  <a:pt x="70561" y="32169"/>
                </a:lnTo>
                <a:lnTo>
                  <a:pt x="70408" y="32702"/>
                </a:lnTo>
                <a:lnTo>
                  <a:pt x="70764" y="32194"/>
                </a:lnTo>
                <a:lnTo>
                  <a:pt x="70853" y="31902"/>
                </a:lnTo>
                <a:lnTo>
                  <a:pt x="70942" y="31610"/>
                </a:lnTo>
                <a:close/>
              </a:path>
              <a:path w="77470" h="38100">
                <a:moveTo>
                  <a:pt x="71272" y="33832"/>
                </a:moveTo>
                <a:lnTo>
                  <a:pt x="70993" y="34251"/>
                </a:lnTo>
                <a:lnTo>
                  <a:pt x="70916" y="34531"/>
                </a:lnTo>
                <a:lnTo>
                  <a:pt x="70866" y="34683"/>
                </a:lnTo>
                <a:lnTo>
                  <a:pt x="71132" y="34277"/>
                </a:lnTo>
                <a:lnTo>
                  <a:pt x="71221" y="33997"/>
                </a:lnTo>
                <a:lnTo>
                  <a:pt x="71272" y="33832"/>
                </a:lnTo>
                <a:close/>
              </a:path>
              <a:path w="77470" h="38100">
                <a:moveTo>
                  <a:pt x="71323" y="28600"/>
                </a:moveTo>
                <a:lnTo>
                  <a:pt x="70256" y="29019"/>
                </a:lnTo>
                <a:lnTo>
                  <a:pt x="70688" y="29921"/>
                </a:lnTo>
                <a:lnTo>
                  <a:pt x="71323" y="28600"/>
                </a:lnTo>
                <a:close/>
              </a:path>
              <a:path w="77470" h="38100">
                <a:moveTo>
                  <a:pt x="71488" y="33782"/>
                </a:moveTo>
                <a:lnTo>
                  <a:pt x="71132" y="34277"/>
                </a:lnTo>
                <a:lnTo>
                  <a:pt x="70954" y="34874"/>
                </a:lnTo>
                <a:lnTo>
                  <a:pt x="71196" y="34531"/>
                </a:lnTo>
                <a:lnTo>
                  <a:pt x="70624" y="36385"/>
                </a:lnTo>
                <a:lnTo>
                  <a:pt x="71348" y="34696"/>
                </a:lnTo>
                <a:lnTo>
                  <a:pt x="71348" y="34213"/>
                </a:lnTo>
                <a:lnTo>
                  <a:pt x="71399" y="34074"/>
                </a:lnTo>
                <a:lnTo>
                  <a:pt x="71488" y="33782"/>
                </a:lnTo>
                <a:close/>
              </a:path>
              <a:path w="77470" h="38100">
                <a:moveTo>
                  <a:pt x="72047" y="29311"/>
                </a:moveTo>
                <a:lnTo>
                  <a:pt x="71221" y="28994"/>
                </a:lnTo>
                <a:lnTo>
                  <a:pt x="70866" y="29959"/>
                </a:lnTo>
                <a:lnTo>
                  <a:pt x="70408" y="31216"/>
                </a:lnTo>
                <a:lnTo>
                  <a:pt x="71196" y="30632"/>
                </a:lnTo>
                <a:lnTo>
                  <a:pt x="71475" y="30200"/>
                </a:lnTo>
                <a:lnTo>
                  <a:pt x="72047" y="29311"/>
                </a:lnTo>
                <a:close/>
              </a:path>
              <a:path w="77470" h="38100">
                <a:moveTo>
                  <a:pt x="72059" y="30200"/>
                </a:moveTo>
                <a:lnTo>
                  <a:pt x="71856" y="30327"/>
                </a:lnTo>
                <a:lnTo>
                  <a:pt x="71272" y="30556"/>
                </a:lnTo>
                <a:lnTo>
                  <a:pt x="71793" y="31038"/>
                </a:lnTo>
                <a:lnTo>
                  <a:pt x="71996" y="30403"/>
                </a:lnTo>
                <a:lnTo>
                  <a:pt x="72059" y="30200"/>
                </a:lnTo>
                <a:close/>
              </a:path>
              <a:path w="77470" h="38100">
                <a:moveTo>
                  <a:pt x="72390" y="26022"/>
                </a:moveTo>
                <a:lnTo>
                  <a:pt x="71615" y="26327"/>
                </a:lnTo>
                <a:lnTo>
                  <a:pt x="70802" y="26479"/>
                </a:lnTo>
                <a:lnTo>
                  <a:pt x="71907" y="27597"/>
                </a:lnTo>
                <a:lnTo>
                  <a:pt x="72212" y="26593"/>
                </a:lnTo>
                <a:lnTo>
                  <a:pt x="72390" y="26022"/>
                </a:lnTo>
                <a:close/>
              </a:path>
              <a:path w="77470" h="38100">
                <a:moveTo>
                  <a:pt x="72783" y="36449"/>
                </a:moveTo>
                <a:lnTo>
                  <a:pt x="71920" y="33807"/>
                </a:lnTo>
                <a:lnTo>
                  <a:pt x="71348" y="34696"/>
                </a:lnTo>
                <a:lnTo>
                  <a:pt x="71234" y="36080"/>
                </a:lnTo>
                <a:lnTo>
                  <a:pt x="72313" y="35356"/>
                </a:lnTo>
                <a:lnTo>
                  <a:pt x="72783" y="36449"/>
                </a:lnTo>
                <a:close/>
              </a:path>
              <a:path w="77470" h="38100">
                <a:moveTo>
                  <a:pt x="73126" y="29883"/>
                </a:moveTo>
                <a:lnTo>
                  <a:pt x="72771" y="30391"/>
                </a:lnTo>
                <a:lnTo>
                  <a:pt x="72593" y="30975"/>
                </a:lnTo>
                <a:lnTo>
                  <a:pt x="72948" y="30467"/>
                </a:lnTo>
                <a:lnTo>
                  <a:pt x="73037" y="30175"/>
                </a:lnTo>
                <a:lnTo>
                  <a:pt x="73126" y="29883"/>
                </a:lnTo>
                <a:close/>
              </a:path>
              <a:path w="77470" h="38100">
                <a:moveTo>
                  <a:pt x="73596" y="30073"/>
                </a:moveTo>
                <a:lnTo>
                  <a:pt x="72072" y="32042"/>
                </a:lnTo>
                <a:lnTo>
                  <a:pt x="72148" y="31762"/>
                </a:lnTo>
                <a:lnTo>
                  <a:pt x="71818" y="32854"/>
                </a:lnTo>
                <a:lnTo>
                  <a:pt x="73177" y="31407"/>
                </a:lnTo>
                <a:lnTo>
                  <a:pt x="73596" y="30073"/>
                </a:lnTo>
                <a:close/>
              </a:path>
              <a:path w="77470" h="38100">
                <a:moveTo>
                  <a:pt x="73774" y="30924"/>
                </a:moveTo>
                <a:lnTo>
                  <a:pt x="73494" y="31343"/>
                </a:lnTo>
                <a:lnTo>
                  <a:pt x="73418" y="31623"/>
                </a:lnTo>
                <a:lnTo>
                  <a:pt x="73367" y="31775"/>
                </a:lnTo>
                <a:lnTo>
                  <a:pt x="73634" y="31369"/>
                </a:lnTo>
                <a:lnTo>
                  <a:pt x="73723" y="31089"/>
                </a:lnTo>
                <a:lnTo>
                  <a:pt x="73774" y="30924"/>
                </a:lnTo>
                <a:close/>
              </a:path>
              <a:path w="77470" h="38100">
                <a:moveTo>
                  <a:pt x="74066" y="32169"/>
                </a:moveTo>
                <a:lnTo>
                  <a:pt x="73583" y="32334"/>
                </a:lnTo>
                <a:lnTo>
                  <a:pt x="72999" y="32753"/>
                </a:lnTo>
                <a:lnTo>
                  <a:pt x="73761" y="33159"/>
                </a:lnTo>
                <a:lnTo>
                  <a:pt x="73964" y="32486"/>
                </a:lnTo>
                <a:lnTo>
                  <a:pt x="74066" y="32169"/>
                </a:lnTo>
                <a:close/>
              </a:path>
              <a:path w="77470" h="38100">
                <a:moveTo>
                  <a:pt x="74409" y="31203"/>
                </a:moveTo>
                <a:lnTo>
                  <a:pt x="74256" y="31292"/>
                </a:lnTo>
                <a:lnTo>
                  <a:pt x="73926" y="31343"/>
                </a:lnTo>
                <a:lnTo>
                  <a:pt x="73977" y="31191"/>
                </a:lnTo>
                <a:lnTo>
                  <a:pt x="74066" y="30899"/>
                </a:lnTo>
                <a:lnTo>
                  <a:pt x="73710" y="31407"/>
                </a:lnTo>
                <a:lnTo>
                  <a:pt x="73621" y="31699"/>
                </a:lnTo>
                <a:lnTo>
                  <a:pt x="73533" y="32004"/>
                </a:lnTo>
                <a:lnTo>
                  <a:pt x="73850" y="31546"/>
                </a:lnTo>
                <a:lnTo>
                  <a:pt x="74142" y="32092"/>
                </a:lnTo>
                <a:lnTo>
                  <a:pt x="74371" y="31343"/>
                </a:lnTo>
                <a:lnTo>
                  <a:pt x="74409" y="31203"/>
                </a:lnTo>
                <a:close/>
              </a:path>
              <a:path w="77470" h="38100">
                <a:moveTo>
                  <a:pt x="74498" y="31864"/>
                </a:moveTo>
                <a:lnTo>
                  <a:pt x="74218" y="32283"/>
                </a:lnTo>
                <a:lnTo>
                  <a:pt x="74142" y="32562"/>
                </a:lnTo>
                <a:lnTo>
                  <a:pt x="74091" y="32715"/>
                </a:lnTo>
                <a:lnTo>
                  <a:pt x="74358" y="32308"/>
                </a:lnTo>
                <a:lnTo>
                  <a:pt x="74447" y="32029"/>
                </a:lnTo>
                <a:lnTo>
                  <a:pt x="74498" y="31864"/>
                </a:lnTo>
                <a:close/>
              </a:path>
              <a:path w="77470" h="38100">
                <a:moveTo>
                  <a:pt x="75120" y="31864"/>
                </a:moveTo>
                <a:lnTo>
                  <a:pt x="74701" y="32435"/>
                </a:lnTo>
                <a:lnTo>
                  <a:pt x="74612" y="32740"/>
                </a:lnTo>
                <a:lnTo>
                  <a:pt x="74498" y="33121"/>
                </a:lnTo>
                <a:lnTo>
                  <a:pt x="74917" y="32550"/>
                </a:lnTo>
                <a:lnTo>
                  <a:pt x="75006" y="32245"/>
                </a:lnTo>
                <a:lnTo>
                  <a:pt x="75120" y="31864"/>
                </a:lnTo>
                <a:close/>
              </a:path>
              <a:path w="77470" h="38100">
                <a:moveTo>
                  <a:pt x="75234" y="32143"/>
                </a:moveTo>
                <a:lnTo>
                  <a:pt x="74955" y="32562"/>
                </a:lnTo>
                <a:lnTo>
                  <a:pt x="74879" y="32842"/>
                </a:lnTo>
                <a:lnTo>
                  <a:pt x="74828" y="32994"/>
                </a:lnTo>
                <a:lnTo>
                  <a:pt x="75095" y="32588"/>
                </a:lnTo>
                <a:lnTo>
                  <a:pt x="75184" y="32308"/>
                </a:lnTo>
                <a:lnTo>
                  <a:pt x="75234" y="32143"/>
                </a:lnTo>
                <a:close/>
              </a:path>
              <a:path w="77470" h="38100">
                <a:moveTo>
                  <a:pt x="75831" y="29083"/>
                </a:moveTo>
                <a:lnTo>
                  <a:pt x="75628" y="29235"/>
                </a:lnTo>
                <a:lnTo>
                  <a:pt x="75209" y="29248"/>
                </a:lnTo>
                <a:lnTo>
                  <a:pt x="75260" y="29095"/>
                </a:lnTo>
                <a:lnTo>
                  <a:pt x="75349" y="28803"/>
                </a:lnTo>
                <a:lnTo>
                  <a:pt x="75031" y="29248"/>
                </a:lnTo>
                <a:lnTo>
                  <a:pt x="74904" y="29603"/>
                </a:lnTo>
                <a:lnTo>
                  <a:pt x="74815" y="29908"/>
                </a:lnTo>
                <a:lnTo>
                  <a:pt x="75120" y="29464"/>
                </a:lnTo>
                <a:lnTo>
                  <a:pt x="75526" y="30060"/>
                </a:lnTo>
                <a:lnTo>
                  <a:pt x="75768" y="29298"/>
                </a:lnTo>
                <a:lnTo>
                  <a:pt x="75831" y="29083"/>
                </a:lnTo>
                <a:close/>
              </a:path>
              <a:path w="77470" h="38100">
                <a:moveTo>
                  <a:pt x="76809" y="35026"/>
                </a:moveTo>
                <a:lnTo>
                  <a:pt x="76212" y="35306"/>
                </a:lnTo>
                <a:lnTo>
                  <a:pt x="75971" y="35394"/>
                </a:lnTo>
                <a:lnTo>
                  <a:pt x="76200" y="34671"/>
                </a:lnTo>
                <a:lnTo>
                  <a:pt x="76352" y="34163"/>
                </a:lnTo>
                <a:lnTo>
                  <a:pt x="75704" y="34467"/>
                </a:lnTo>
                <a:lnTo>
                  <a:pt x="75285" y="34480"/>
                </a:lnTo>
                <a:lnTo>
                  <a:pt x="75539" y="34023"/>
                </a:lnTo>
                <a:lnTo>
                  <a:pt x="75641" y="33794"/>
                </a:lnTo>
                <a:lnTo>
                  <a:pt x="75857" y="33261"/>
                </a:lnTo>
                <a:lnTo>
                  <a:pt x="75577" y="33388"/>
                </a:lnTo>
                <a:lnTo>
                  <a:pt x="75463" y="33731"/>
                </a:lnTo>
                <a:lnTo>
                  <a:pt x="75615" y="33235"/>
                </a:lnTo>
                <a:lnTo>
                  <a:pt x="74968" y="33528"/>
                </a:lnTo>
                <a:lnTo>
                  <a:pt x="74701" y="33540"/>
                </a:lnTo>
                <a:lnTo>
                  <a:pt x="74790" y="33274"/>
                </a:lnTo>
                <a:lnTo>
                  <a:pt x="74612" y="33540"/>
                </a:lnTo>
                <a:lnTo>
                  <a:pt x="74231" y="33540"/>
                </a:lnTo>
                <a:lnTo>
                  <a:pt x="74447" y="33909"/>
                </a:lnTo>
                <a:lnTo>
                  <a:pt x="74383" y="34124"/>
                </a:lnTo>
                <a:lnTo>
                  <a:pt x="74485" y="33959"/>
                </a:lnTo>
                <a:lnTo>
                  <a:pt x="75095" y="34925"/>
                </a:lnTo>
                <a:lnTo>
                  <a:pt x="75133" y="34772"/>
                </a:lnTo>
                <a:lnTo>
                  <a:pt x="75615" y="35534"/>
                </a:lnTo>
                <a:lnTo>
                  <a:pt x="75704" y="35674"/>
                </a:lnTo>
                <a:lnTo>
                  <a:pt x="75831" y="35864"/>
                </a:lnTo>
                <a:lnTo>
                  <a:pt x="76466" y="36144"/>
                </a:lnTo>
                <a:lnTo>
                  <a:pt x="76669" y="35496"/>
                </a:lnTo>
                <a:lnTo>
                  <a:pt x="76809" y="35026"/>
                </a:lnTo>
                <a:close/>
              </a:path>
              <a:path w="77470" h="38100">
                <a:moveTo>
                  <a:pt x="77266" y="36880"/>
                </a:moveTo>
                <a:lnTo>
                  <a:pt x="77101" y="36969"/>
                </a:lnTo>
                <a:lnTo>
                  <a:pt x="76606" y="37033"/>
                </a:lnTo>
                <a:lnTo>
                  <a:pt x="76987" y="37769"/>
                </a:lnTo>
                <a:lnTo>
                  <a:pt x="77216" y="37020"/>
                </a:lnTo>
                <a:lnTo>
                  <a:pt x="77266" y="36880"/>
                </a:lnTo>
                <a:close/>
              </a:path>
              <a:path w="77470" h="38100">
                <a:moveTo>
                  <a:pt x="77317" y="34937"/>
                </a:moveTo>
                <a:lnTo>
                  <a:pt x="76301" y="36652"/>
                </a:lnTo>
                <a:lnTo>
                  <a:pt x="76060" y="37426"/>
                </a:lnTo>
                <a:lnTo>
                  <a:pt x="77089" y="35661"/>
                </a:lnTo>
                <a:lnTo>
                  <a:pt x="77317" y="34937"/>
                </a:lnTo>
                <a:close/>
              </a:path>
            </a:pathLst>
          </a:custGeom>
          <a:solidFill>
            <a:srgbClr val="B88F51"/>
          </a:solidFill>
        </p:spPr>
        <p:txBody>
          <a:bodyPr wrap="square" lIns="0" tIns="0" rIns="0" bIns="0" rtlCol="0"/>
          <a:lstStyle/>
          <a:p>
            <a:endParaRPr sz="2511"/>
          </a:p>
        </p:txBody>
      </p:sp>
      <p:sp>
        <p:nvSpPr>
          <p:cNvPr id="271" name="bg object 271"/>
          <p:cNvSpPr/>
          <p:nvPr/>
        </p:nvSpPr>
        <p:spPr>
          <a:xfrm>
            <a:off x="7990190" y="450452"/>
            <a:ext cx="11509" cy="10319"/>
          </a:xfrm>
          <a:custGeom>
            <a:avLst/>
            <a:gdLst/>
            <a:ahLst/>
            <a:cxnLst/>
            <a:rect l="l" t="t" r="r" b="b"/>
            <a:pathLst>
              <a:path w="18415" h="16509">
                <a:moveTo>
                  <a:pt x="850" y="9309"/>
                </a:moveTo>
                <a:lnTo>
                  <a:pt x="0" y="11760"/>
                </a:lnTo>
                <a:lnTo>
                  <a:pt x="812" y="10096"/>
                </a:lnTo>
                <a:lnTo>
                  <a:pt x="850" y="9309"/>
                </a:lnTo>
                <a:close/>
              </a:path>
              <a:path w="18415" h="16509">
                <a:moveTo>
                  <a:pt x="1155" y="9893"/>
                </a:moveTo>
                <a:lnTo>
                  <a:pt x="863" y="10426"/>
                </a:lnTo>
                <a:lnTo>
                  <a:pt x="660" y="11010"/>
                </a:lnTo>
                <a:lnTo>
                  <a:pt x="952" y="10477"/>
                </a:lnTo>
                <a:lnTo>
                  <a:pt x="1054" y="10185"/>
                </a:lnTo>
                <a:lnTo>
                  <a:pt x="1155" y="9893"/>
                </a:lnTo>
                <a:close/>
              </a:path>
              <a:path w="18415" h="16509">
                <a:moveTo>
                  <a:pt x="2463" y="10845"/>
                </a:moveTo>
                <a:lnTo>
                  <a:pt x="2082" y="11023"/>
                </a:lnTo>
                <a:lnTo>
                  <a:pt x="1943" y="11125"/>
                </a:lnTo>
                <a:lnTo>
                  <a:pt x="1485" y="11696"/>
                </a:lnTo>
                <a:lnTo>
                  <a:pt x="1079" y="13195"/>
                </a:lnTo>
                <a:lnTo>
                  <a:pt x="2235" y="12242"/>
                </a:lnTo>
                <a:lnTo>
                  <a:pt x="2336" y="12001"/>
                </a:lnTo>
                <a:lnTo>
                  <a:pt x="2413" y="11696"/>
                </a:lnTo>
                <a:lnTo>
                  <a:pt x="2463" y="11125"/>
                </a:lnTo>
                <a:lnTo>
                  <a:pt x="2463" y="10845"/>
                </a:lnTo>
                <a:close/>
              </a:path>
              <a:path w="18415" h="16509">
                <a:moveTo>
                  <a:pt x="3302" y="11391"/>
                </a:moveTo>
                <a:lnTo>
                  <a:pt x="2997" y="11925"/>
                </a:lnTo>
                <a:lnTo>
                  <a:pt x="2908" y="12217"/>
                </a:lnTo>
                <a:lnTo>
                  <a:pt x="2806" y="12509"/>
                </a:lnTo>
                <a:lnTo>
                  <a:pt x="3098" y="11976"/>
                </a:lnTo>
                <a:lnTo>
                  <a:pt x="3200" y="11684"/>
                </a:lnTo>
                <a:lnTo>
                  <a:pt x="3302" y="11391"/>
                </a:lnTo>
                <a:close/>
              </a:path>
              <a:path w="18415" h="16509">
                <a:moveTo>
                  <a:pt x="3759" y="10617"/>
                </a:moveTo>
                <a:lnTo>
                  <a:pt x="3035" y="12230"/>
                </a:lnTo>
                <a:lnTo>
                  <a:pt x="2908" y="12573"/>
                </a:lnTo>
                <a:lnTo>
                  <a:pt x="3225" y="12001"/>
                </a:lnTo>
                <a:lnTo>
                  <a:pt x="3365" y="11747"/>
                </a:lnTo>
                <a:lnTo>
                  <a:pt x="3759" y="10617"/>
                </a:lnTo>
                <a:close/>
              </a:path>
              <a:path w="18415" h="16509">
                <a:moveTo>
                  <a:pt x="4140" y="11493"/>
                </a:moveTo>
                <a:lnTo>
                  <a:pt x="3695" y="11874"/>
                </a:lnTo>
                <a:lnTo>
                  <a:pt x="3378" y="11963"/>
                </a:lnTo>
                <a:lnTo>
                  <a:pt x="3441" y="11785"/>
                </a:lnTo>
                <a:lnTo>
                  <a:pt x="3492" y="11633"/>
                </a:lnTo>
                <a:lnTo>
                  <a:pt x="3302" y="11988"/>
                </a:lnTo>
                <a:lnTo>
                  <a:pt x="3175" y="12331"/>
                </a:lnTo>
                <a:lnTo>
                  <a:pt x="3111" y="12484"/>
                </a:lnTo>
                <a:lnTo>
                  <a:pt x="3276" y="12192"/>
                </a:lnTo>
                <a:lnTo>
                  <a:pt x="3568" y="13169"/>
                </a:lnTo>
                <a:lnTo>
                  <a:pt x="3975" y="11988"/>
                </a:lnTo>
                <a:lnTo>
                  <a:pt x="4140" y="11493"/>
                </a:lnTo>
                <a:close/>
              </a:path>
              <a:path w="18415" h="16509">
                <a:moveTo>
                  <a:pt x="4381" y="11074"/>
                </a:moveTo>
                <a:lnTo>
                  <a:pt x="4165" y="11696"/>
                </a:lnTo>
                <a:lnTo>
                  <a:pt x="4254" y="11455"/>
                </a:lnTo>
                <a:lnTo>
                  <a:pt x="4381" y="11074"/>
                </a:lnTo>
                <a:close/>
              </a:path>
              <a:path w="18415" h="16509">
                <a:moveTo>
                  <a:pt x="4394" y="11341"/>
                </a:moveTo>
                <a:lnTo>
                  <a:pt x="4165" y="11772"/>
                </a:lnTo>
                <a:lnTo>
                  <a:pt x="4076" y="12039"/>
                </a:lnTo>
                <a:lnTo>
                  <a:pt x="4013" y="12192"/>
                </a:lnTo>
                <a:lnTo>
                  <a:pt x="4254" y="11760"/>
                </a:lnTo>
                <a:lnTo>
                  <a:pt x="4343" y="11493"/>
                </a:lnTo>
                <a:lnTo>
                  <a:pt x="4394" y="11341"/>
                </a:lnTo>
                <a:close/>
              </a:path>
              <a:path w="18415" h="16509">
                <a:moveTo>
                  <a:pt x="4597" y="11252"/>
                </a:moveTo>
                <a:lnTo>
                  <a:pt x="4292" y="11785"/>
                </a:lnTo>
                <a:lnTo>
                  <a:pt x="4203" y="12077"/>
                </a:lnTo>
                <a:lnTo>
                  <a:pt x="4102" y="12369"/>
                </a:lnTo>
                <a:lnTo>
                  <a:pt x="4394" y="11836"/>
                </a:lnTo>
                <a:lnTo>
                  <a:pt x="4495" y="11544"/>
                </a:lnTo>
                <a:lnTo>
                  <a:pt x="4597" y="11252"/>
                </a:lnTo>
                <a:close/>
              </a:path>
              <a:path w="18415" h="16509">
                <a:moveTo>
                  <a:pt x="5041" y="12039"/>
                </a:moveTo>
                <a:lnTo>
                  <a:pt x="4800" y="12293"/>
                </a:lnTo>
                <a:lnTo>
                  <a:pt x="4419" y="12344"/>
                </a:lnTo>
                <a:lnTo>
                  <a:pt x="4495" y="12192"/>
                </a:lnTo>
                <a:lnTo>
                  <a:pt x="4889" y="10756"/>
                </a:lnTo>
                <a:lnTo>
                  <a:pt x="4241" y="12369"/>
                </a:lnTo>
                <a:lnTo>
                  <a:pt x="4152" y="12598"/>
                </a:lnTo>
                <a:lnTo>
                  <a:pt x="3556" y="14109"/>
                </a:lnTo>
                <a:lnTo>
                  <a:pt x="4140" y="12915"/>
                </a:lnTo>
                <a:lnTo>
                  <a:pt x="4102" y="14173"/>
                </a:lnTo>
                <a:lnTo>
                  <a:pt x="4902" y="12357"/>
                </a:lnTo>
                <a:lnTo>
                  <a:pt x="5041" y="12039"/>
                </a:lnTo>
                <a:close/>
              </a:path>
              <a:path w="18415" h="16509">
                <a:moveTo>
                  <a:pt x="7353" y="11049"/>
                </a:moveTo>
                <a:lnTo>
                  <a:pt x="7061" y="11582"/>
                </a:lnTo>
                <a:lnTo>
                  <a:pt x="6858" y="12166"/>
                </a:lnTo>
                <a:lnTo>
                  <a:pt x="7150" y="11633"/>
                </a:lnTo>
                <a:lnTo>
                  <a:pt x="7251" y="11341"/>
                </a:lnTo>
                <a:lnTo>
                  <a:pt x="7353" y="11049"/>
                </a:lnTo>
                <a:close/>
              </a:path>
              <a:path w="18415" h="16509">
                <a:moveTo>
                  <a:pt x="7480" y="11430"/>
                </a:moveTo>
                <a:lnTo>
                  <a:pt x="7213" y="11607"/>
                </a:lnTo>
                <a:lnTo>
                  <a:pt x="6489" y="13716"/>
                </a:lnTo>
                <a:lnTo>
                  <a:pt x="7150" y="12230"/>
                </a:lnTo>
                <a:lnTo>
                  <a:pt x="7251" y="11988"/>
                </a:lnTo>
                <a:lnTo>
                  <a:pt x="7480" y="11430"/>
                </a:lnTo>
                <a:close/>
              </a:path>
              <a:path w="18415" h="16509">
                <a:moveTo>
                  <a:pt x="7569" y="11938"/>
                </a:moveTo>
                <a:lnTo>
                  <a:pt x="7340" y="12369"/>
                </a:lnTo>
                <a:lnTo>
                  <a:pt x="7251" y="12636"/>
                </a:lnTo>
                <a:lnTo>
                  <a:pt x="7188" y="12788"/>
                </a:lnTo>
                <a:lnTo>
                  <a:pt x="7429" y="12357"/>
                </a:lnTo>
                <a:lnTo>
                  <a:pt x="7518" y="12090"/>
                </a:lnTo>
                <a:lnTo>
                  <a:pt x="7569" y="11938"/>
                </a:lnTo>
                <a:close/>
              </a:path>
              <a:path w="18415" h="16509">
                <a:moveTo>
                  <a:pt x="9398" y="2286"/>
                </a:moveTo>
                <a:lnTo>
                  <a:pt x="9271" y="2400"/>
                </a:lnTo>
                <a:lnTo>
                  <a:pt x="9055" y="2489"/>
                </a:lnTo>
                <a:lnTo>
                  <a:pt x="9118" y="2336"/>
                </a:lnTo>
                <a:lnTo>
                  <a:pt x="9309" y="1778"/>
                </a:lnTo>
                <a:lnTo>
                  <a:pt x="8788" y="2171"/>
                </a:lnTo>
                <a:lnTo>
                  <a:pt x="8547" y="2298"/>
                </a:lnTo>
                <a:lnTo>
                  <a:pt x="8610" y="2133"/>
                </a:lnTo>
                <a:lnTo>
                  <a:pt x="8801" y="1574"/>
                </a:lnTo>
                <a:lnTo>
                  <a:pt x="8280" y="1981"/>
                </a:lnTo>
                <a:lnTo>
                  <a:pt x="8001" y="2108"/>
                </a:lnTo>
                <a:lnTo>
                  <a:pt x="8077" y="1917"/>
                </a:lnTo>
                <a:lnTo>
                  <a:pt x="8178" y="1625"/>
                </a:lnTo>
                <a:lnTo>
                  <a:pt x="7886" y="2159"/>
                </a:lnTo>
                <a:lnTo>
                  <a:pt x="7874" y="1841"/>
                </a:lnTo>
                <a:lnTo>
                  <a:pt x="7937" y="1016"/>
                </a:lnTo>
                <a:lnTo>
                  <a:pt x="7404" y="1574"/>
                </a:lnTo>
                <a:lnTo>
                  <a:pt x="6896" y="1511"/>
                </a:lnTo>
                <a:lnTo>
                  <a:pt x="6210" y="2489"/>
                </a:lnTo>
                <a:lnTo>
                  <a:pt x="5854" y="3746"/>
                </a:lnTo>
                <a:lnTo>
                  <a:pt x="6985" y="2146"/>
                </a:lnTo>
                <a:lnTo>
                  <a:pt x="7340" y="2184"/>
                </a:lnTo>
                <a:lnTo>
                  <a:pt x="7226" y="2565"/>
                </a:lnTo>
                <a:lnTo>
                  <a:pt x="7556" y="2362"/>
                </a:lnTo>
                <a:lnTo>
                  <a:pt x="7797" y="2413"/>
                </a:lnTo>
                <a:lnTo>
                  <a:pt x="7683" y="2743"/>
                </a:lnTo>
                <a:lnTo>
                  <a:pt x="7848" y="2438"/>
                </a:lnTo>
                <a:lnTo>
                  <a:pt x="8267" y="3124"/>
                </a:lnTo>
                <a:lnTo>
                  <a:pt x="8407" y="2705"/>
                </a:lnTo>
                <a:lnTo>
                  <a:pt x="8775" y="3314"/>
                </a:lnTo>
                <a:lnTo>
                  <a:pt x="8991" y="2692"/>
                </a:lnTo>
                <a:lnTo>
                  <a:pt x="9093" y="3162"/>
                </a:lnTo>
                <a:lnTo>
                  <a:pt x="9347" y="2425"/>
                </a:lnTo>
                <a:lnTo>
                  <a:pt x="9398" y="2286"/>
                </a:lnTo>
                <a:close/>
              </a:path>
              <a:path w="18415" h="16509">
                <a:moveTo>
                  <a:pt x="9766" y="1600"/>
                </a:moveTo>
                <a:lnTo>
                  <a:pt x="9474" y="2133"/>
                </a:lnTo>
                <a:lnTo>
                  <a:pt x="9271" y="2717"/>
                </a:lnTo>
                <a:lnTo>
                  <a:pt x="9563" y="2184"/>
                </a:lnTo>
                <a:lnTo>
                  <a:pt x="9664" y="1892"/>
                </a:lnTo>
                <a:lnTo>
                  <a:pt x="9766" y="1600"/>
                </a:lnTo>
                <a:close/>
              </a:path>
              <a:path w="18415" h="16509">
                <a:moveTo>
                  <a:pt x="11226" y="2946"/>
                </a:moveTo>
                <a:lnTo>
                  <a:pt x="11099" y="3009"/>
                </a:lnTo>
                <a:lnTo>
                  <a:pt x="10998" y="3721"/>
                </a:lnTo>
                <a:lnTo>
                  <a:pt x="10464" y="5257"/>
                </a:lnTo>
                <a:lnTo>
                  <a:pt x="11099" y="3759"/>
                </a:lnTo>
                <a:lnTo>
                  <a:pt x="11226" y="2946"/>
                </a:lnTo>
                <a:close/>
              </a:path>
              <a:path w="18415" h="16509">
                <a:moveTo>
                  <a:pt x="11290" y="0"/>
                </a:moveTo>
                <a:lnTo>
                  <a:pt x="9182" y="3708"/>
                </a:lnTo>
                <a:lnTo>
                  <a:pt x="8966" y="4318"/>
                </a:lnTo>
                <a:lnTo>
                  <a:pt x="10820" y="1333"/>
                </a:lnTo>
                <a:lnTo>
                  <a:pt x="11290" y="0"/>
                </a:lnTo>
                <a:close/>
              </a:path>
              <a:path w="18415" h="16509">
                <a:moveTo>
                  <a:pt x="11722" y="13601"/>
                </a:moveTo>
                <a:lnTo>
                  <a:pt x="11595" y="13716"/>
                </a:lnTo>
                <a:lnTo>
                  <a:pt x="11290" y="13843"/>
                </a:lnTo>
                <a:lnTo>
                  <a:pt x="11417" y="14478"/>
                </a:lnTo>
                <a:lnTo>
                  <a:pt x="11671" y="13741"/>
                </a:lnTo>
                <a:lnTo>
                  <a:pt x="11722" y="13601"/>
                </a:lnTo>
                <a:close/>
              </a:path>
              <a:path w="18415" h="16509">
                <a:moveTo>
                  <a:pt x="11811" y="88"/>
                </a:moveTo>
                <a:lnTo>
                  <a:pt x="10807" y="2349"/>
                </a:lnTo>
                <a:lnTo>
                  <a:pt x="10693" y="2616"/>
                </a:lnTo>
                <a:lnTo>
                  <a:pt x="10858" y="2413"/>
                </a:lnTo>
                <a:lnTo>
                  <a:pt x="9702" y="4445"/>
                </a:lnTo>
                <a:lnTo>
                  <a:pt x="9448" y="5168"/>
                </a:lnTo>
                <a:lnTo>
                  <a:pt x="10706" y="3289"/>
                </a:lnTo>
                <a:lnTo>
                  <a:pt x="10896" y="2730"/>
                </a:lnTo>
                <a:lnTo>
                  <a:pt x="10934" y="2959"/>
                </a:lnTo>
                <a:lnTo>
                  <a:pt x="10629" y="3568"/>
                </a:lnTo>
                <a:lnTo>
                  <a:pt x="10363" y="4343"/>
                </a:lnTo>
                <a:lnTo>
                  <a:pt x="10960" y="3149"/>
                </a:lnTo>
                <a:lnTo>
                  <a:pt x="11061" y="2946"/>
                </a:lnTo>
                <a:lnTo>
                  <a:pt x="11252" y="2578"/>
                </a:lnTo>
                <a:lnTo>
                  <a:pt x="11518" y="1803"/>
                </a:lnTo>
                <a:lnTo>
                  <a:pt x="11188" y="2438"/>
                </a:lnTo>
                <a:lnTo>
                  <a:pt x="11811" y="88"/>
                </a:lnTo>
                <a:close/>
              </a:path>
              <a:path w="18415" h="16509">
                <a:moveTo>
                  <a:pt x="12382" y="7861"/>
                </a:moveTo>
                <a:lnTo>
                  <a:pt x="11201" y="10033"/>
                </a:lnTo>
                <a:lnTo>
                  <a:pt x="11188" y="10325"/>
                </a:lnTo>
                <a:lnTo>
                  <a:pt x="11226" y="10541"/>
                </a:lnTo>
                <a:lnTo>
                  <a:pt x="11391" y="10401"/>
                </a:lnTo>
                <a:lnTo>
                  <a:pt x="11861" y="10464"/>
                </a:lnTo>
                <a:lnTo>
                  <a:pt x="12382" y="7861"/>
                </a:lnTo>
                <a:close/>
              </a:path>
              <a:path w="18415" h="16509">
                <a:moveTo>
                  <a:pt x="12674" y="15189"/>
                </a:moveTo>
                <a:lnTo>
                  <a:pt x="12522" y="15354"/>
                </a:lnTo>
                <a:lnTo>
                  <a:pt x="12204" y="15443"/>
                </a:lnTo>
                <a:lnTo>
                  <a:pt x="12471" y="14706"/>
                </a:lnTo>
                <a:lnTo>
                  <a:pt x="12611" y="14300"/>
                </a:lnTo>
                <a:lnTo>
                  <a:pt x="12192" y="14579"/>
                </a:lnTo>
                <a:lnTo>
                  <a:pt x="11734" y="14922"/>
                </a:lnTo>
                <a:lnTo>
                  <a:pt x="12128" y="15697"/>
                </a:lnTo>
                <a:lnTo>
                  <a:pt x="12344" y="16154"/>
                </a:lnTo>
                <a:lnTo>
                  <a:pt x="12598" y="15405"/>
                </a:lnTo>
                <a:lnTo>
                  <a:pt x="12674" y="15189"/>
                </a:lnTo>
                <a:close/>
              </a:path>
              <a:path w="18415" h="16509">
                <a:moveTo>
                  <a:pt x="12738" y="11379"/>
                </a:moveTo>
                <a:lnTo>
                  <a:pt x="12509" y="11798"/>
                </a:lnTo>
                <a:lnTo>
                  <a:pt x="12420" y="12077"/>
                </a:lnTo>
                <a:lnTo>
                  <a:pt x="12357" y="12230"/>
                </a:lnTo>
                <a:lnTo>
                  <a:pt x="12598" y="11798"/>
                </a:lnTo>
                <a:lnTo>
                  <a:pt x="12687" y="11531"/>
                </a:lnTo>
                <a:lnTo>
                  <a:pt x="12738" y="11379"/>
                </a:lnTo>
                <a:close/>
              </a:path>
              <a:path w="18415" h="16509">
                <a:moveTo>
                  <a:pt x="12738" y="10998"/>
                </a:moveTo>
                <a:lnTo>
                  <a:pt x="12382" y="10807"/>
                </a:lnTo>
                <a:lnTo>
                  <a:pt x="12255" y="10604"/>
                </a:lnTo>
                <a:lnTo>
                  <a:pt x="11938" y="10807"/>
                </a:lnTo>
                <a:lnTo>
                  <a:pt x="12026" y="10490"/>
                </a:lnTo>
                <a:lnTo>
                  <a:pt x="11861" y="10464"/>
                </a:lnTo>
                <a:lnTo>
                  <a:pt x="11772" y="10922"/>
                </a:lnTo>
                <a:lnTo>
                  <a:pt x="11925" y="10833"/>
                </a:lnTo>
                <a:lnTo>
                  <a:pt x="11290" y="13144"/>
                </a:lnTo>
                <a:lnTo>
                  <a:pt x="12738" y="10998"/>
                </a:lnTo>
                <a:close/>
              </a:path>
              <a:path w="18415" h="16509">
                <a:moveTo>
                  <a:pt x="12877" y="11188"/>
                </a:moveTo>
                <a:lnTo>
                  <a:pt x="12661" y="11811"/>
                </a:lnTo>
                <a:lnTo>
                  <a:pt x="12750" y="11569"/>
                </a:lnTo>
                <a:lnTo>
                  <a:pt x="12877" y="11188"/>
                </a:lnTo>
                <a:close/>
              </a:path>
              <a:path w="18415" h="16509">
                <a:moveTo>
                  <a:pt x="13284" y="6400"/>
                </a:moveTo>
                <a:lnTo>
                  <a:pt x="13055" y="6832"/>
                </a:lnTo>
                <a:lnTo>
                  <a:pt x="12966" y="7112"/>
                </a:lnTo>
                <a:lnTo>
                  <a:pt x="12903" y="7264"/>
                </a:lnTo>
                <a:lnTo>
                  <a:pt x="13144" y="6832"/>
                </a:lnTo>
                <a:lnTo>
                  <a:pt x="13233" y="6565"/>
                </a:lnTo>
                <a:lnTo>
                  <a:pt x="13284" y="6400"/>
                </a:lnTo>
                <a:close/>
              </a:path>
              <a:path w="18415" h="16509">
                <a:moveTo>
                  <a:pt x="13627" y="6388"/>
                </a:moveTo>
                <a:lnTo>
                  <a:pt x="13335" y="6921"/>
                </a:lnTo>
                <a:lnTo>
                  <a:pt x="13131" y="7505"/>
                </a:lnTo>
                <a:lnTo>
                  <a:pt x="13423" y="6972"/>
                </a:lnTo>
                <a:lnTo>
                  <a:pt x="13525" y="6680"/>
                </a:lnTo>
                <a:lnTo>
                  <a:pt x="13627" y="6388"/>
                </a:lnTo>
                <a:close/>
              </a:path>
              <a:path w="18415" h="16509">
                <a:moveTo>
                  <a:pt x="13982" y="4876"/>
                </a:moveTo>
                <a:lnTo>
                  <a:pt x="13563" y="4076"/>
                </a:lnTo>
                <a:lnTo>
                  <a:pt x="12788" y="3771"/>
                </a:lnTo>
                <a:lnTo>
                  <a:pt x="12141" y="2997"/>
                </a:lnTo>
                <a:lnTo>
                  <a:pt x="11099" y="3759"/>
                </a:lnTo>
                <a:lnTo>
                  <a:pt x="11684" y="4051"/>
                </a:lnTo>
                <a:lnTo>
                  <a:pt x="12484" y="4305"/>
                </a:lnTo>
                <a:lnTo>
                  <a:pt x="13398" y="4673"/>
                </a:lnTo>
                <a:lnTo>
                  <a:pt x="13512" y="5943"/>
                </a:lnTo>
                <a:lnTo>
                  <a:pt x="13982" y="4902"/>
                </a:lnTo>
                <a:close/>
              </a:path>
              <a:path w="18415" h="16509">
                <a:moveTo>
                  <a:pt x="14071" y="13601"/>
                </a:moveTo>
                <a:lnTo>
                  <a:pt x="13728" y="14211"/>
                </a:lnTo>
                <a:lnTo>
                  <a:pt x="13627" y="14503"/>
                </a:lnTo>
                <a:lnTo>
                  <a:pt x="13487" y="14884"/>
                </a:lnTo>
                <a:lnTo>
                  <a:pt x="13843" y="14287"/>
                </a:lnTo>
                <a:lnTo>
                  <a:pt x="13944" y="13982"/>
                </a:lnTo>
                <a:lnTo>
                  <a:pt x="14071" y="13601"/>
                </a:lnTo>
                <a:close/>
              </a:path>
              <a:path w="18415" h="16509">
                <a:moveTo>
                  <a:pt x="14439" y="11798"/>
                </a:moveTo>
                <a:lnTo>
                  <a:pt x="14097" y="12407"/>
                </a:lnTo>
                <a:lnTo>
                  <a:pt x="13995" y="12700"/>
                </a:lnTo>
                <a:lnTo>
                  <a:pt x="13944" y="12827"/>
                </a:lnTo>
                <a:lnTo>
                  <a:pt x="13601" y="13195"/>
                </a:lnTo>
                <a:lnTo>
                  <a:pt x="13195" y="13652"/>
                </a:lnTo>
                <a:lnTo>
                  <a:pt x="13538" y="13995"/>
                </a:lnTo>
                <a:lnTo>
                  <a:pt x="13792" y="13271"/>
                </a:lnTo>
                <a:lnTo>
                  <a:pt x="13855" y="13081"/>
                </a:lnTo>
                <a:lnTo>
                  <a:pt x="14211" y="12484"/>
                </a:lnTo>
                <a:lnTo>
                  <a:pt x="14312" y="12179"/>
                </a:lnTo>
                <a:lnTo>
                  <a:pt x="14439" y="11798"/>
                </a:lnTo>
                <a:close/>
              </a:path>
              <a:path w="18415" h="16509">
                <a:moveTo>
                  <a:pt x="14516" y="4140"/>
                </a:moveTo>
                <a:lnTo>
                  <a:pt x="14236" y="4635"/>
                </a:lnTo>
                <a:lnTo>
                  <a:pt x="14325" y="4394"/>
                </a:lnTo>
                <a:lnTo>
                  <a:pt x="14376" y="4229"/>
                </a:lnTo>
                <a:lnTo>
                  <a:pt x="14147" y="4660"/>
                </a:lnTo>
                <a:lnTo>
                  <a:pt x="14058" y="4940"/>
                </a:lnTo>
                <a:lnTo>
                  <a:pt x="13995" y="5092"/>
                </a:lnTo>
                <a:lnTo>
                  <a:pt x="14211" y="4711"/>
                </a:lnTo>
                <a:lnTo>
                  <a:pt x="14020" y="5257"/>
                </a:lnTo>
                <a:lnTo>
                  <a:pt x="14249" y="4838"/>
                </a:lnTo>
                <a:lnTo>
                  <a:pt x="13766" y="6235"/>
                </a:lnTo>
                <a:lnTo>
                  <a:pt x="13779" y="5842"/>
                </a:lnTo>
                <a:lnTo>
                  <a:pt x="13157" y="8661"/>
                </a:lnTo>
                <a:lnTo>
                  <a:pt x="12687" y="9359"/>
                </a:lnTo>
                <a:lnTo>
                  <a:pt x="12357" y="10299"/>
                </a:lnTo>
                <a:lnTo>
                  <a:pt x="12661" y="10160"/>
                </a:lnTo>
                <a:lnTo>
                  <a:pt x="13017" y="10464"/>
                </a:lnTo>
                <a:lnTo>
                  <a:pt x="13119" y="10807"/>
                </a:lnTo>
                <a:lnTo>
                  <a:pt x="13220" y="10998"/>
                </a:lnTo>
                <a:lnTo>
                  <a:pt x="12382" y="12230"/>
                </a:lnTo>
                <a:lnTo>
                  <a:pt x="12979" y="12077"/>
                </a:lnTo>
                <a:lnTo>
                  <a:pt x="13004" y="12306"/>
                </a:lnTo>
                <a:lnTo>
                  <a:pt x="13195" y="12420"/>
                </a:lnTo>
                <a:lnTo>
                  <a:pt x="13373" y="12280"/>
                </a:lnTo>
                <a:lnTo>
                  <a:pt x="13500" y="12192"/>
                </a:lnTo>
                <a:lnTo>
                  <a:pt x="13487" y="12319"/>
                </a:lnTo>
                <a:lnTo>
                  <a:pt x="12928" y="13246"/>
                </a:lnTo>
                <a:lnTo>
                  <a:pt x="12649" y="14046"/>
                </a:lnTo>
                <a:lnTo>
                  <a:pt x="13449" y="12865"/>
                </a:lnTo>
                <a:lnTo>
                  <a:pt x="13436" y="13119"/>
                </a:lnTo>
                <a:lnTo>
                  <a:pt x="13944" y="12192"/>
                </a:lnTo>
                <a:lnTo>
                  <a:pt x="14325" y="11506"/>
                </a:lnTo>
                <a:lnTo>
                  <a:pt x="14135" y="11455"/>
                </a:lnTo>
                <a:lnTo>
                  <a:pt x="14173" y="11176"/>
                </a:lnTo>
                <a:lnTo>
                  <a:pt x="14020" y="11417"/>
                </a:lnTo>
                <a:lnTo>
                  <a:pt x="13601" y="11252"/>
                </a:lnTo>
                <a:lnTo>
                  <a:pt x="13563" y="10160"/>
                </a:lnTo>
                <a:lnTo>
                  <a:pt x="13563" y="9791"/>
                </a:lnTo>
                <a:lnTo>
                  <a:pt x="12954" y="9753"/>
                </a:lnTo>
                <a:lnTo>
                  <a:pt x="13728" y="7874"/>
                </a:lnTo>
                <a:lnTo>
                  <a:pt x="13766" y="6324"/>
                </a:lnTo>
                <a:lnTo>
                  <a:pt x="14300" y="5029"/>
                </a:lnTo>
                <a:lnTo>
                  <a:pt x="14389" y="4495"/>
                </a:lnTo>
                <a:lnTo>
                  <a:pt x="14516" y="4140"/>
                </a:lnTo>
                <a:close/>
              </a:path>
              <a:path w="18415" h="16509">
                <a:moveTo>
                  <a:pt x="14732" y="8928"/>
                </a:moveTo>
                <a:lnTo>
                  <a:pt x="14566" y="9080"/>
                </a:lnTo>
                <a:lnTo>
                  <a:pt x="14681" y="8216"/>
                </a:lnTo>
                <a:lnTo>
                  <a:pt x="14401" y="8432"/>
                </a:lnTo>
                <a:lnTo>
                  <a:pt x="14173" y="8166"/>
                </a:lnTo>
                <a:lnTo>
                  <a:pt x="13855" y="7035"/>
                </a:lnTo>
                <a:lnTo>
                  <a:pt x="13931" y="8407"/>
                </a:lnTo>
                <a:lnTo>
                  <a:pt x="14401" y="8775"/>
                </a:lnTo>
                <a:lnTo>
                  <a:pt x="14490" y="9042"/>
                </a:lnTo>
                <a:lnTo>
                  <a:pt x="14173" y="10401"/>
                </a:lnTo>
                <a:lnTo>
                  <a:pt x="14668" y="9080"/>
                </a:lnTo>
                <a:lnTo>
                  <a:pt x="14732" y="8928"/>
                </a:lnTo>
                <a:close/>
              </a:path>
              <a:path w="18415" h="16509">
                <a:moveTo>
                  <a:pt x="14808" y="11557"/>
                </a:moveTo>
                <a:lnTo>
                  <a:pt x="14579" y="11988"/>
                </a:lnTo>
                <a:lnTo>
                  <a:pt x="14490" y="12255"/>
                </a:lnTo>
                <a:lnTo>
                  <a:pt x="14427" y="12407"/>
                </a:lnTo>
                <a:lnTo>
                  <a:pt x="14668" y="11976"/>
                </a:lnTo>
                <a:lnTo>
                  <a:pt x="14757" y="11709"/>
                </a:lnTo>
                <a:lnTo>
                  <a:pt x="14808" y="11557"/>
                </a:lnTo>
                <a:close/>
              </a:path>
              <a:path w="18415" h="16509">
                <a:moveTo>
                  <a:pt x="14897" y="8991"/>
                </a:moveTo>
                <a:lnTo>
                  <a:pt x="14668" y="9410"/>
                </a:lnTo>
                <a:lnTo>
                  <a:pt x="14579" y="9690"/>
                </a:lnTo>
                <a:lnTo>
                  <a:pt x="14516" y="9842"/>
                </a:lnTo>
                <a:lnTo>
                  <a:pt x="14757" y="9410"/>
                </a:lnTo>
                <a:lnTo>
                  <a:pt x="14846" y="9144"/>
                </a:lnTo>
                <a:lnTo>
                  <a:pt x="14897" y="8991"/>
                </a:lnTo>
                <a:close/>
              </a:path>
              <a:path w="18415" h="16509">
                <a:moveTo>
                  <a:pt x="15011" y="8394"/>
                </a:moveTo>
                <a:lnTo>
                  <a:pt x="14782" y="8813"/>
                </a:lnTo>
                <a:lnTo>
                  <a:pt x="14693" y="9093"/>
                </a:lnTo>
                <a:lnTo>
                  <a:pt x="14630" y="9245"/>
                </a:lnTo>
                <a:lnTo>
                  <a:pt x="14871" y="8813"/>
                </a:lnTo>
                <a:lnTo>
                  <a:pt x="14960" y="8547"/>
                </a:lnTo>
                <a:lnTo>
                  <a:pt x="15011" y="8394"/>
                </a:lnTo>
                <a:close/>
              </a:path>
              <a:path w="18415" h="16509">
                <a:moveTo>
                  <a:pt x="15125" y="12344"/>
                </a:moveTo>
                <a:lnTo>
                  <a:pt x="14998" y="12458"/>
                </a:lnTo>
                <a:lnTo>
                  <a:pt x="14693" y="12585"/>
                </a:lnTo>
                <a:lnTo>
                  <a:pt x="14820" y="13220"/>
                </a:lnTo>
                <a:lnTo>
                  <a:pt x="15074" y="12484"/>
                </a:lnTo>
                <a:lnTo>
                  <a:pt x="15125" y="12344"/>
                </a:lnTo>
                <a:close/>
              </a:path>
              <a:path w="18415" h="16509">
                <a:moveTo>
                  <a:pt x="15138" y="9474"/>
                </a:moveTo>
                <a:lnTo>
                  <a:pt x="14795" y="10083"/>
                </a:lnTo>
                <a:lnTo>
                  <a:pt x="14693" y="10375"/>
                </a:lnTo>
                <a:lnTo>
                  <a:pt x="14554" y="10756"/>
                </a:lnTo>
                <a:lnTo>
                  <a:pt x="14909" y="10160"/>
                </a:lnTo>
                <a:lnTo>
                  <a:pt x="15011" y="9855"/>
                </a:lnTo>
                <a:lnTo>
                  <a:pt x="15138" y="9474"/>
                </a:lnTo>
                <a:close/>
              </a:path>
              <a:path w="18415" h="16509">
                <a:moveTo>
                  <a:pt x="15252" y="9626"/>
                </a:moveTo>
                <a:lnTo>
                  <a:pt x="14960" y="10160"/>
                </a:lnTo>
                <a:lnTo>
                  <a:pt x="14757" y="10744"/>
                </a:lnTo>
                <a:lnTo>
                  <a:pt x="15049" y="10210"/>
                </a:lnTo>
                <a:lnTo>
                  <a:pt x="15151" y="9918"/>
                </a:lnTo>
                <a:lnTo>
                  <a:pt x="15252" y="9626"/>
                </a:lnTo>
                <a:close/>
              </a:path>
              <a:path w="18415" h="16509">
                <a:moveTo>
                  <a:pt x="15341" y="6807"/>
                </a:moveTo>
                <a:lnTo>
                  <a:pt x="15303" y="6400"/>
                </a:lnTo>
                <a:lnTo>
                  <a:pt x="15201" y="6134"/>
                </a:lnTo>
                <a:lnTo>
                  <a:pt x="15049" y="5956"/>
                </a:lnTo>
                <a:lnTo>
                  <a:pt x="14897" y="6083"/>
                </a:lnTo>
                <a:lnTo>
                  <a:pt x="14782" y="4114"/>
                </a:lnTo>
                <a:lnTo>
                  <a:pt x="14300" y="5029"/>
                </a:lnTo>
                <a:lnTo>
                  <a:pt x="14020" y="6350"/>
                </a:lnTo>
                <a:lnTo>
                  <a:pt x="14808" y="5511"/>
                </a:lnTo>
                <a:lnTo>
                  <a:pt x="14884" y="6096"/>
                </a:lnTo>
                <a:lnTo>
                  <a:pt x="14389" y="7759"/>
                </a:lnTo>
                <a:lnTo>
                  <a:pt x="15163" y="6400"/>
                </a:lnTo>
                <a:lnTo>
                  <a:pt x="15341" y="6807"/>
                </a:lnTo>
                <a:close/>
              </a:path>
              <a:path w="18415" h="16509">
                <a:moveTo>
                  <a:pt x="15430" y="8089"/>
                </a:moveTo>
                <a:lnTo>
                  <a:pt x="14693" y="9728"/>
                </a:lnTo>
                <a:lnTo>
                  <a:pt x="14579" y="10045"/>
                </a:lnTo>
                <a:lnTo>
                  <a:pt x="15036" y="9220"/>
                </a:lnTo>
                <a:lnTo>
                  <a:pt x="15430" y="8089"/>
                </a:lnTo>
                <a:close/>
              </a:path>
              <a:path w="18415" h="16509">
                <a:moveTo>
                  <a:pt x="15595" y="7099"/>
                </a:moveTo>
                <a:lnTo>
                  <a:pt x="15341" y="6807"/>
                </a:lnTo>
                <a:lnTo>
                  <a:pt x="15379" y="7277"/>
                </a:lnTo>
                <a:lnTo>
                  <a:pt x="15595" y="7099"/>
                </a:lnTo>
                <a:close/>
              </a:path>
              <a:path w="18415" h="16509">
                <a:moveTo>
                  <a:pt x="15862" y="6908"/>
                </a:moveTo>
                <a:lnTo>
                  <a:pt x="15595" y="7099"/>
                </a:lnTo>
                <a:lnTo>
                  <a:pt x="15735" y="7264"/>
                </a:lnTo>
                <a:lnTo>
                  <a:pt x="15862" y="6908"/>
                </a:lnTo>
                <a:close/>
              </a:path>
              <a:path w="18415" h="16509">
                <a:moveTo>
                  <a:pt x="16002" y="6832"/>
                </a:moveTo>
                <a:lnTo>
                  <a:pt x="15773" y="7251"/>
                </a:lnTo>
                <a:lnTo>
                  <a:pt x="15684" y="7531"/>
                </a:lnTo>
                <a:lnTo>
                  <a:pt x="15621" y="7683"/>
                </a:lnTo>
                <a:lnTo>
                  <a:pt x="15862" y="7251"/>
                </a:lnTo>
                <a:lnTo>
                  <a:pt x="15951" y="6985"/>
                </a:lnTo>
                <a:lnTo>
                  <a:pt x="16002" y="6832"/>
                </a:lnTo>
                <a:close/>
              </a:path>
              <a:path w="18415" h="16509">
                <a:moveTo>
                  <a:pt x="16243" y="8229"/>
                </a:moveTo>
                <a:lnTo>
                  <a:pt x="16116" y="8343"/>
                </a:lnTo>
                <a:lnTo>
                  <a:pt x="15811" y="8470"/>
                </a:lnTo>
                <a:lnTo>
                  <a:pt x="15938" y="9105"/>
                </a:lnTo>
                <a:lnTo>
                  <a:pt x="16192" y="8369"/>
                </a:lnTo>
                <a:lnTo>
                  <a:pt x="16243" y="8229"/>
                </a:lnTo>
                <a:close/>
              </a:path>
              <a:path w="18415" h="16509">
                <a:moveTo>
                  <a:pt x="16281" y="7226"/>
                </a:moveTo>
                <a:lnTo>
                  <a:pt x="15862" y="7581"/>
                </a:lnTo>
                <a:lnTo>
                  <a:pt x="15405" y="7924"/>
                </a:lnTo>
                <a:lnTo>
                  <a:pt x="15887" y="8331"/>
                </a:lnTo>
                <a:lnTo>
                  <a:pt x="16103" y="7988"/>
                </a:lnTo>
                <a:lnTo>
                  <a:pt x="16192" y="7721"/>
                </a:lnTo>
                <a:lnTo>
                  <a:pt x="16243" y="7569"/>
                </a:lnTo>
                <a:lnTo>
                  <a:pt x="16014" y="7988"/>
                </a:lnTo>
                <a:lnTo>
                  <a:pt x="16116" y="7696"/>
                </a:lnTo>
                <a:lnTo>
                  <a:pt x="16281" y="7226"/>
                </a:lnTo>
                <a:close/>
              </a:path>
              <a:path w="18415" h="16509">
                <a:moveTo>
                  <a:pt x="16357" y="9563"/>
                </a:moveTo>
                <a:lnTo>
                  <a:pt x="16129" y="9994"/>
                </a:lnTo>
                <a:lnTo>
                  <a:pt x="16040" y="10261"/>
                </a:lnTo>
                <a:lnTo>
                  <a:pt x="15976" y="10414"/>
                </a:lnTo>
                <a:lnTo>
                  <a:pt x="16217" y="9982"/>
                </a:lnTo>
                <a:lnTo>
                  <a:pt x="16306" y="9715"/>
                </a:lnTo>
                <a:lnTo>
                  <a:pt x="16357" y="9563"/>
                </a:lnTo>
                <a:close/>
              </a:path>
              <a:path w="18415" h="16509">
                <a:moveTo>
                  <a:pt x="17665" y="6197"/>
                </a:moveTo>
                <a:lnTo>
                  <a:pt x="17538" y="6311"/>
                </a:lnTo>
                <a:lnTo>
                  <a:pt x="17233" y="6438"/>
                </a:lnTo>
                <a:lnTo>
                  <a:pt x="17360" y="7073"/>
                </a:lnTo>
                <a:lnTo>
                  <a:pt x="17614" y="6337"/>
                </a:lnTo>
                <a:lnTo>
                  <a:pt x="17665" y="6197"/>
                </a:lnTo>
                <a:close/>
              </a:path>
              <a:path w="18415" h="16509">
                <a:moveTo>
                  <a:pt x="17665" y="4521"/>
                </a:moveTo>
                <a:lnTo>
                  <a:pt x="17246" y="4876"/>
                </a:lnTo>
                <a:lnTo>
                  <a:pt x="17068" y="5016"/>
                </a:lnTo>
                <a:lnTo>
                  <a:pt x="17322" y="4279"/>
                </a:lnTo>
                <a:lnTo>
                  <a:pt x="17500" y="3784"/>
                </a:lnTo>
                <a:lnTo>
                  <a:pt x="17043" y="4165"/>
                </a:lnTo>
                <a:lnTo>
                  <a:pt x="16586" y="4292"/>
                </a:lnTo>
                <a:lnTo>
                  <a:pt x="16827" y="5194"/>
                </a:lnTo>
                <a:lnTo>
                  <a:pt x="16916" y="5461"/>
                </a:lnTo>
                <a:lnTo>
                  <a:pt x="17284" y="5626"/>
                </a:lnTo>
                <a:lnTo>
                  <a:pt x="17500" y="4991"/>
                </a:lnTo>
                <a:lnTo>
                  <a:pt x="17665" y="4521"/>
                </a:lnTo>
                <a:close/>
              </a:path>
              <a:path w="18415" h="16509">
                <a:moveTo>
                  <a:pt x="17741" y="5308"/>
                </a:moveTo>
                <a:lnTo>
                  <a:pt x="17526" y="5930"/>
                </a:lnTo>
                <a:lnTo>
                  <a:pt x="17614" y="5689"/>
                </a:lnTo>
                <a:lnTo>
                  <a:pt x="17741" y="5308"/>
                </a:lnTo>
                <a:close/>
              </a:path>
              <a:path w="18415" h="16509">
                <a:moveTo>
                  <a:pt x="17983" y="4368"/>
                </a:moveTo>
                <a:lnTo>
                  <a:pt x="17094" y="6134"/>
                </a:lnTo>
                <a:lnTo>
                  <a:pt x="16827" y="6908"/>
                </a:lnTo>
                <a:lnTo>
                  <a:pt x="17716" y="5143"/>
                </a:lnTo>
                <a:lnTo>
                  <a:pt x="17983" y="4368"/>
                </a:lnTo>
                <a:close/>
              </a:path>
            </a:pathLst>
          </a:custGeom>
          <a:solidFill>
            <a:srgbClr val="B88F51"/>
          </a:solidFill>
        </p:spPr>
        <p:txBody>
          <a:bodyPr wrap="square" lIns="0" tIns="0" rIns="0" bIns="0" rtlCol="0"/>
          <a:lstStyle/>
          <a:p>
            <a:endParaRPr sz="2511"/>
          </a:p>
        </p:txBody>
      </p:sp>
      <p:sp>
        <p:nvSpPr>
          <p:cNvPr id="272" name="bg object 272"/>
          <p:cNvSpPr/>
          <p:nvPr/>
        </p:nvSpPr>
        <p:spPr>
          <a:xfrm>
            <a:off x="7996785" y="448199"/>
            <a:ext cx="4763" cy="5953"/>
          </a:xfrm>
          <a:custGeom>
            <a:avLst/>
            <a:gdLst/>
            <a:ahLst/>
            <a:cxnLst/>
            <a:rect l="l" t="t" r="r" b="b"/>
            <a:pathLst>
              <a:path w="7620" h="9525">
                <a:moveTo>
                  <a:pt x="558" y="3886"/>
                </a:moveTo>
                <a:lnTo>
                  <a:pt x="406" y="4064"/>
                </a:lnTo>
                <a:lnTo>
                  <a:pt x="0" y="4165"/>
                </a:lnTo>
                <a:lnTo>
                  <a:pt x="228" y="4851"/>
                </a:lnTo>
                <a:lnTo>
                  <a:pt x="482" y="4102"/>
                </a:lnTo>
                <a:lnTo>
                  <a:pt x="558" y="3886"/>
                </a:lnTo>
                <a:close/>
              </a:path>
              <a:path w="7620" h="9525">
                <a:moveTo>
                  <a:pt x="1854" y="5511"/>
                </a:moveTo>
                <a:lnTo>
                  <a:pt x="1511" y="6121"/>
                </a:lnTo>
                <a:lnTo>
                  <a:pt x="1409" y="6413"/>
                </a:lnTo>
                <a:lnTo>
                  <a:pt x="1270" y="6794"/>
                </a:lnTo>
                <a:lnTo>
                  <a:pt x="1625" y="6184"/>
                </a:lnTo>
                <a:lnTo>
                  <a:pt x="1727" y="5892"/>
                </a:lnTo>
                <a:lnTo>
                  <a:pt x="1854" y="5511"/>
                </a:lnTo>
                <a:close/>
              </a:path>
              <a:path w="7620" h="9525">
                <a:moveTo>
                  <a:pt x="1930" y="3924"/>
                </a:moveTo>
                <a:lnTo>
                  <a:pt x="1866" y="4089"/>
                </a:lnTo>
                <a:lnTo>
                  <a:pt x="1930" y="3924"/>
                </a:lnTo>
                <a:close/>
              </a:path>
              <a:path w="7620" h="9525">
                <a:moveTo>
                  <a:pt x="2413" y="5727"/>
                </a:moveTo>
                <a:lnTo>
                  <a:pt x="2070" y="6337"/>
                </a:lnTo>
                <a:lnTo>
                  <a:pt x="1968" y="6629"/>
                </a:lnTo>
                <a:lnTo>
                  <a:pt x="1841" y="7010"/>
                </a:lnTo>
                <a:lnTo>
                  <a:pt x="2171" y="6438"/>
                </a:lnTo>
                <a:lnTo>
                  <a:pt x="2095" y="6680"/>
                </a:lnTo>
                <a:lnTo>
                  <a:pt x="2032" y="6832"/>
                </a:lnTo>
                <a:lnTo>
                  <a:pt x="2273" y="6400"/>
                </a:lnTo>
                <a:lnTo>
                  <a:pt x="2362" y="6134"/>
                </a:lnTo>
                <a:lnTo>
                  <a:pt x="2413" y="5981"/>
                </a:lnTo>
                <a:lnTo>
                  <a:pt x="2184" y="6388"/>
                </a:lnTo>
                <a:lnTo>
                  <a:pt x="2286" y="6108"/>
                </a:lnTo>
                <a:lnTo>
                  <a:pt x="2413" y="5727"/>
                </a:lnTo>
                <a:close/>
              </a:path>
              <a:path w="7620" h="9525">
                <a:moveTo>
                  <a:pt x="3479" y="3365"/>
                </a:moveTo>
                <a:lnTo>
                  <a:pt x="3238" y="3302"/>
                </a:lnTo>
                <a:lnTo>
                  <a:pt x="2984" y="3136"/>
                </a:lnTo>
                <a:lnTo>
                  <a:pt x="2413" y="2895"/>
                </a:lnTo>
                <a:lnTo>
                  <a:pt x="1917" y="2578"/>
                </a:lnTo>
                <a:lnTo>
                  <a:pt x="1930" y="3898"/>
                </a:lnTo>
                <a:lnTo>
                  <a:pt x="1930" y="4076"/>
                </a:lnTo>
                <a:lnTo>
                  <a:pt x="1739" y="4140"/>
                </a:lnTo>
                <a:lnTo>
                  <a:pt x="1803" y="3975"/>
                </a:lnTo>
                <a:lnTo>
                  <a:pt x="1879" y="3759"/>
                </a:lnTo>
                <a:lnTo>
                  <a:pt x="1727" y="3937"/>
                </a:lnTo>
                <a:lnTo>
                  <a:pt x="1320" y="4038"/>
                </a:lnTo>
                <a:lnTo>
                  <a:pt x="1549" y="4724"/>
                </a:lnTo>
                <a:lnTo>
                  <a:pt x="1689" y="4318"/>
                </a:lnTo>
                <a:lnTo>
                  <a:pt x="1854" y="4826"/>
                </a:lnTo>
                <a:lnTo>
                  <a:pt x="1054" y="5588"/>
                </a:lnTo>
                <a:lnTo>
                  <a:pt x="317" y="5626"/>
                </a:lnTo>
                <a:lnTo>
                  <a:pt x="1257" y="6680"/>
                </a:lnTo>
                <a:lnTo>
                  <a:pt x="1549" y="5816"/>
                </a:lnTo>
                <a:lnTo>
                  <a:pt x="1917" y="4762"/>
                </a:lnTo>
                <a:lnTo>
                  <a:pt x="1943" y="4610"/>
                </a:lnTo>
                <a:lnTo>
                  <a:pt x="1955" y="5918"/>
                </a:lnTo>
                <a:lnTo>
                  <a:pt x="1879" y="6134"/>
                </a:lnTo>
                <a:lnTo>
                  <a:pt x="1955" y="5981"/>
                </a:lnTo>
                <a:lnTo>
                  <a:pt x="3479" y="3365"/>
                </a:lnTo>
                <a:close/>
              </a:path>
              <a:path w="7620" h="9525">
                <a:moveTo>
                  <a:pt x="3873" y="5651"/>
                </a:moveTo>
                <a:lnTo>
                  <a:pt x="3556" y="6210"/>
                </a:lnTo>
                <a:lnTo>
                  <a:pt x="3632" y="5994"/>
                </a:lnTo>
                <a:lnTo>
                  <a:pt x="3683" y="5842"/>
                </a:lnTo>
                <a:lnTo>
                  <a:pt x="3454" y="6261"/>
                </a:lnTo>
                <a:lnTo>
                  <a:pt x="3365" y="6540"/>
                </a:lnTo>
                <a:lnTo>
                  <a:pt x="3302" y="6692"/>
                </a:lnTo>
                <a:lnTo>
                  <a:pt x="3505" y="6324"/>
                </a:lnTo>
                <a:lnTo>
                  <a:pt x="3429" y="6553"/>
                </a:lnTo>
                <a:lnTo>
                  <a:pt x="3302" y="6934"/>
                </a:lnTo>
                <a:lnTo>
                  <a:pt x="3644" y="6337"/>
                </a:lnTo>
                <a:lnTo>
                  <a:pt x="3746" y="6032"/>
                </a:lnTo>
                <a:lnTo>
                  <a:pt x="3873" y="5651"/>
                </a:lnTo>
                <a:close/>
              </a:path>
              <a:path w="7620" h="9525">
                <a:moveTo>
                  <a:pt x="3873" y="4800"/>
                </a:moveTo>
                <a:lnTo>
                  <a:pt x="3136" y="6438"/>
                </a:lnTo>
                <a:lnTo>
                  <a:pt x="3022" y="6756"/>
                </a:lnTo>
                <a:lnTo>
                  <a:pt x="3479" y="5930"/>
                </a:lnTo>
                <a:lnTo>
                  <a:pt x="3873" y="4800"/>
                </a:lnTo>
                <a:close/>
              </a:path>
              <a:path w="7620" h="9525">
                <a:moveTo>
                  <a:pt x="3886" y="3467"/>
                </a:moveTo>
                <a:lnTo>
                  <a:pt x="3797" y="2806"/>
                </a:lnTo>
                <a:lnTo>
                  <a:pt x="3479" y="3365"/>
                </a:lnTo>
                <a:lnTo>
                  <a:pt x="3886" y="3467"/>
                </a:lnTo>
                <a:close/>
              </a:path>
              <a:path w="7620" h="9525">
                <a:moveTo>
                  <a:pt x="3949" y="5791"/>
                </a:moveTo>
                <a:lnTo>
                  <a:pt x="3657" y="6324"/>
                </a:lnTo>
                <a:lnTo>
                  <a:pt x="3454" y="6908"/>
                </a:lnTo>
                <a:lnTo>
                  <a:pt x="3746" y="6375"/>
                </a:lnTo>
                <a:lnTo>
                  <a:pt x="3848" y="6083"/>
                </a:lnTo>
                <a:lnTo>
                  <a:pt x="3949" y="5791"/>
                </a:lnTo>
                <a:close/>
              </a:path>
              <a:path w="7620" h="9525">
                <a:moveTo>
                  <a:pt x="4114" y="0"/>
                </a:moveTo>
                <a:lnTo>
                  <a:pt x="3822" y="533"/>
                </a:lnTo>
                <a:lnTo>
                  <a:pt x="3619" y="1117"/>
                </a:lnTo>
                <a:lnTo>
                  <a:pt x="3911" y="584"/>
                </a:lnTo>
                <a:lnTo>
                  <a:pt x="4013" y="292"/>
                </a:lnTo>
                <a:lnTo>
                  <a:pt x="4114" y="0"/>
                </a:lnTo>
                <a:close/>
              </a:path>
              <a:path w="7620" h="9525">
                <a:moveTo>
                  <a:pt x="4432" y="292"/>
                </a:moveTo>
                <a:lnTo>
                  <a:pt x="4203" y="711"/>
                </a:lnTo>
                <a:lnTo>
                  <a:pt x="4114" y="990"/>
                </a:lnTo>
                <a:lnTo>
                  <a:pt x="4051" y="1143"/>
                </a:lnTo>
                <a:lnTo>
                  <a:pt x="4292" y="711"/>
                </a:lnTo>
                <a:lnTo>
                  <a:pt x="4381" y="444"/>
                </a:lnTo>
                <a:lnTo>
                  <a:pt x="4432" y="292"/>
                </a:lnTo>
                <a:close/>
              </a:path>
              <a:path w="7620" h="9525">
                <a:moveTo>
                  <a:pt x="4635" y="2895"/>
                </a:moveTo>
                <a:lnTo>
                  <a:pt x="4102" y="3302"/>
                </a:lnTo>
                <a:lnTo>
                  <a:pt x="4025" y="4152"/>
                </a:lnTo>
                <a:lnTo>
                  <a:pt x="4051" y="4279"/>
                </a:lnTo>
                <a:lnTo>
                  <a:pt x="4102" y="4152"/>
                </a:lnTo>
                <a:lnTo>
                  <a:pt x="4635" y="2895"/>
                </a:lnTo>
                <a:close/>
              </a:path>
              <a:path w="7620" h="9525">
                <a:moveTo>
                  <a:pt x="4851" y="4292"/>
                </a:moveTo>
                <a:lnTo>
                  <a:pt x="4711" y="4445"/>
                </a:lnTo>
                <a:lnTo>
                  <a:pt x="4318" y="4749"/>
                </a:lnTo>
                <a:lnTo>
                  <a:pt x="4572" y="5130"/>
                </a:lnTo>
                <a:lnTo>
                  <a:pt x="4787" y="4495"/>
                </a:lnTo>
                <a:lnTo>
                  <a:pt x="4851" y="4292"/>
                </a:lnTo>
                <a:close/>
              </a:path>
              <a:path w="7620" h="9525">
                <a:moveTo>
                  <a:pt x="4991" y="3467"/>
                </a:moveTo>
                <a:lnTo>
                  <a:pt x="4521" y="3289"/>
                </a:lnTo>
                <a:lnTo>
                  <a:pt x="4152" y="4241"/>
                </a:lnTo>
                <a:lnTo>
                  <a:pt x="3683" y="5499"/>
                </a:lnTo>
                <a:lnTo>
                  <a:pt x="4254" y="4826"/>
                </a:lnTo>
                <a:lnTo>
                  <a:pt x="4495" y="4381"/>
                </a:lnTo>
                <a:lnTo>
                  <a:pt x="4991" y="3467"/>
                </a:lnTo>
                <a:close/>
              </a:path>
              <a:path w="7620" h="9525">
                <a:moveTo>
                  <a:pt x="5575" y="3822"/>
                </a:moveTo>
                <a:lnTo>
                  <a:pt x="5283" y="4356"/>
                </a:lnTo>
                <a:lnTo>
                  <a:pt x="5080" y="4940"/>
                </a:lnTo>
                <a:lnTo>
                  <a:pt x="5372" y="4406"/>
                </a:lnTo>
                <a:lnTo>
                  <a:pt x="5473" y="4114"/>
                </a:lnTo>
                <a:lnTo>
                  <a:pt x="5575" y="3822"/>
                </a:lnTo>
                <a:close/>
              </a:path>
              <a:path w="7620" h="9525">
                <a:moveTo>
                  <a:pt x="5676" y="317"/>
                </a:moveTo>
                <a:lnTo>
                  <a:pt x="5156" y="723"/>
                </a:lnTo>
                <a:lnTo>
                  <a:pt x="4622" y="977"/>
                </a:lnTo>
                <a:lnTo>
                  <a:pt x="5143" y="1866"/>
                </a:lnTo>
                <a:lnTo>
                  <a:pt x="5486" y="876"/>
                </a:lnTo>
                <a:lnTo>
                  <a:pt x="5676" y="317"/>
                </a:lnTo>
                <a:close/>
              </a:path>
              <a:path w="7620" h="9525">
                <a:moveTo>
                  <a:pt x="5803" y="5854"/>
                </a:moveTo>
                <a:lnTo>
                  <a:pt x="5486" y="6070"/>
                </a:lnTo>
                <a:lnTo>
                  <a:pt x="5067" y="6553"/>
                </a:lnTo>
                <a:lnTo>
                  <a:pt x="5473" y="6819"/>
                </a:lnTo>
                <a:lnTo>
                  <a:pt x="5702" y="6159"/>
                </a:lnTo>
                <a:lnTo>
                  <a:pt x="5803" y="5854"/>
                </a:lnTo>
                <a:close/>
              </a:path>
              <a:path w="7620" h="9525">
                <a:moveTo>
                  <a:pt x="5816" y="4737"/>
                </a:moveTo>
                <a:lnTo>
                  <a:pt x="5588" y="5156"/>
                </a:lnTo>
                <a:lnTo>
                  <a:pt x="5499" y="5435"/>
                </a:lnTo>
                <a:lnTo>
                  <a:pt x="5435" y="5588"/>
                </a:lnTo>
                <a:lnTo>
                  <a:pt x="5676" y="5156"/>
                </a:lnTo>
                <a:lnTo>
                  <a:pt x="5765" y="4889"/>
                </a:lnTo>
                <a:lnTo>
                  <a:pt x="5816" y="4737"/>
                </a:lnTo>
                <a:close/>
              </a:path>
              <a:path w="7620" h="9525">
                <a:moveTo>
                  <a:pt x="5842" y="3962"/>
                </a:moveTo>
                <a:lnTo>
                  <a:pt x="4584" y="6032"/>
                </a:lnTo>
                <a:lnTo>
                  <a:pt x="4318" y="6832"/>
                </a:lnTo>
                <a:lnTo>
                  <a:pt x="5384" y="5257"/>
                </a:lnTo>
                <a:lnTo>
                  <a:pt x="5842" y="3962"/>
                </a:lnTo>
                <a:close/>
              </a:path>
              <a:path w="7620" h="9525">
                <a:moveTo>
                  <a:pt x="6121" y="5499"/>
                </a:moveTo>
                <a:lnTo>
                  <a:pt x="5892" y="5930"/>
                </a:lnTo>
                <a:lnTo>
                  <a:pt x="5803" y="6197"/>
                </a:lnTo>
                <a:lnTo>
                  <a:pt x="5740" y="6350"/>
                </a:lnTo>
                <a:lnTo>
                  <a:pt x="5981" y="5918"/>
                </a:lnTo>
                <a:lnTo>
                  <a:pt x="6070" y="5651"/>
                </a:lnTo>
                <a:lnTo>
                  <a:pt x="6121" y="5499"/>
                </a:lnTo>
                <a:close/>
              </a:path>
              <a:path w="7620" h="9525">
                <a:moveTo>
                  <a:pt x="6172" y="4889"/>
                </a:moveTo>
                <a:lnTo>
                  <a:pt x="6045" y="5003"/>
                </a:lnTo>
                <a:lnTo>
                  <a:pt x="5854" y="5092"/>
                </a:lnTo>
                <a:lnTo>
                  <a:pt x="5905" y="4940"/>
                </a:lnTo>
                <a:lnTo>
                  <a:pt x="6007" y="4648"/>
                </a:lnTo>
                <a:lnTo>
                  <a:pt x="5740" y="5130"/>
                </a:lnTo>
                <a:lnTo>
                  <a:pt x="5511" y="5765"/>
                </a:lnTo>
                <a:lnTo>
                  <a:pt x="5765" y="5295"/>
                </a:lnTo>
                <a:lnTo>
                  <a:pt x="5867" y="5765"/>
                </a:lnTo>
                <a:lnTo>
                  <a:pt x="6121" y="5029"/>
                </a:lnTo>
                <a:lnTo>
                  <a:pt x="6172" y="4889"/>
                </a:lnTo>
                <a:close/>
              </a:path>
              <a:path w="7620" h="9525">
                <a:moveTo>
                  <a:pt x="6515" y="5397"/>
                </a:moveTo>
                <a:lnTo>
                  <a:pt x="6172" y="6007"/>
                </a:lnTo>
                <a:lnTo>
                  <a:pt x="6070" y="6299"/>
                </a:lnTo>
                <a:lnTo>
                  <a:pt x="5943" y="6680"/>
                </a:lnTo>
                <a:lnTo>
                  <a:pt x="6286" y="6070"/>
                </a:lnTo>
                <a:lnTo>
                  <a:pt x="6388" y="5778"/>
                </a:lnTo>
                <a:lnTo>
                  <a:pt x="6515" y="5397"/>
                </a:lnTo>
                <a:close/>
              </a:path>
              <a:path w="7620" h="9525">
                <a:moveTo>
                  <a:pt x="6540" y="5664"/>
                </a:moveTo>
                <a:lnTo>
                  <a:pt x="6311" y="6096"/>
                </a:lnTo>
                <a:lnTo>
                  <a:pt x="6223" y="6375"/>
                </a:lnTo>
                <a:lnTo>
                  <a:pt x="6159" y="6527"/>
                </a:lnTo>
                <a:lnTo>
                  <a:pt x="6400" y="6096"/>
                </a:lnTo>
                <a:lnTo>
                  <a:pt x="6489" y="5829"/>
                </a:lnTo>
                <a:lnTo>
                  <a:pt x="6540" y="5664"/>
                </a:lnTo>
                <a:close/>
              </a:path>
              <a:path w="7620" h="9525">
                <a:moveTo>
                  <a:pt x="6946" y="7391"/>
                </a:moveTo>
                <a:lnTo>
                  <a:pt x="6489" y="7772"/>
                </a:lnTo>
                <a:lnTo>
                  <a:pt x="6235" y="7848"/>
                </a:lnTo>
                <a:lnTo>
                  <a:pt x="6464" y="7378"/>
                </a:lnTo>
                <a:lnTo>
                  <a:pt x="6553" y="7150"/>
                </a:lnTo>
                <a:lnTo>
                  <a:pt x="6769" y="6616"/>
                </a:lnTo>
                <a:lnTo>
                  <a:pt x="6578" y="6756"/>
                </a:lnTo>
                <a:lnTo>
                  <a:pt x="6629" y="6616"/>
                </a:lnTo>
                <a:lnTo>
                  <a:pt x="6184" y="6997"/>
                </a:lnTo>
                <a:lnTo>
                  <a:pt x="6007" y="7048"/>
                </a:lnTo>
                <a:lnTo>
                  <a:pt x="6096" y="6794"/>
                </a:lnTo>
                <a:lnTo>
                  <a:pt x="5943" y="7061"/>
                </a:lnTo>
                <a:lnTo>
                  <a:pt x="5715" y="7124"/>
                </a:lnTo>
                <a:lnTo>
                  <a:pt x="5791" y="7429"/>
                </a:lnTo>
                <a:lnTo>
                  <a:pt x="5715" y="7645"/>
                </a:lnTo>
                <a:lnTo>
                  <a:pt x="5803" y="7467"/>
                </a:lnTo>
                <a:lnTo>
                  <a:pt x="6057" y="8293"/>
                </a:lnTo>
                <a:lnTo>
                  <a:pt x="6096" y="8166"/>
                </a:lnTo>
                <a:lnTo>
                  <a:pt x="6362" y="9067"/>
                </a:lnTo>
                <a:lnTo>
                  <a:pt x="6769" y="7886"/>
                </a:lnTo>
                <a:lnTo>
                  <a:pt x="6946" y="7391"/>
                </a:lnTo>
                <a:close/>
              </a:path>
              <a:path w="7620" h="9525">
                <a:moveTo>
                  <a:pt x="7378" y="2679"/>
                </a:moveTo>
                <a:lnTo>
                  <a:pt x="7226" y="2857"/>
                </a:lnTo>
                <a:lnTo>
                  <a:pt x="6959" y="2933"/>
                </a:lnTo>
                <a:lnTo>
                  <a:pt x="7010" y="2781"/>
                </a:lnTo>
                <a:lnTo>
                  <a:pt x="7112" y="2489"/>
                </a:lnTo>
                <a:lnTo>
                  <a:pt x="6858" y="2959"/>
                </a:lnTo>
                <a:lnTo>
                  <a:pt x="6616" y="3606"/>
                </a:lnTo>
                <a:lnTo>
                  <a:pt x="6870" y="3136"/>
                </a:lnTo>
                <a:lnTo>
                  <a:pt x="7035" y="3644"/>
                </a:lnTo>
                <a:lnTo>
                  <a:pt x="7302" y="2895"/>
                </a:lnTo>
                <a:lnTo>
                  <a:pt x="7378" y="2679"/>
                </a:lnTo>
                <a:close/>
              </a:path>
            </a:pathLst>
          </a:custGeom>
          <a:solidFill>
            <a:srgbClr val="B88F51"/>
          </a:solidFill>
        </p:spPr>
        <p:txBody>
          <a:bodyPr wrap="square" lIns="0" tIns="0" rIns="0" bIns="0" rtlCol="0"/>
          <a:lstStyle/>
          <a:p>
            <a:endParaRPr sz="2511"/>
          </a:p>
        </p:txBody>
      </p:sp>
      <p:sp>
        <p:nvSpPr>
          <p:cNvPr id="273" name="bg object 273"/>
          <p:cNvSpPr/>
          <p:nvPr/>
        </p:nvSpPr>
        <p:spPr>
          <a:xfrm>
            <a:off x="8093782" y="538655"/>
            <a:ext cx="15478" cy="18256"/>
          </a:xfrm>
          <a:custGeom>
            <a:avLst/>
            <a:gdLst/>
            <a:ahLst/>
            <a:cxnLst/>
            <a:rect l="l" t="t" r="r" b="b"/>
            <a:pathLst>
              <a:path w="24765" h="29209">
                <a:moveTo>
                  <a:pt x="533" y="24663"/>
                </a:moveTo>
                <a:lnTo>
                  <a:pt x="393" y="24815"/>
                </a:lnTo>
                <a:lnTo>
                  <a:pt x="0" y="25107"/>
                </a:lnTo>
                <a:lnTo>
                  <a:pt x="254" y="25501"/>
                </a:lnTo>
                <a:lnTo>
                  <a:pt x="469" y="24866"/>
                </a:lnTo>
                <a:lnTo>
                  <a:pt x="533" y="24663"/>
                </a:lnTo>
                <a:close/>
              </a:path>
              <a:path w="24765" h="29209">
                <a:moveTo>
                  <a:pt x="1638" y="24904"/>
                </a:moveTo>
                <a:lnTo>
                  <a:pt x="1295" y="25514"/>
                </a:lnTo>
                <a:lnTo>
                  <a:pt x="1193" y="25806"/>
                </a:lnTo>
                <a:lnTo>
                  <a:pt x="1066" y="26187"/>
                </a:lnTo>
                <a:lnTo>
                  <a:pt x="1409" y="25577"/>
                </a:lnTo>
                <a:lnTo>
                  <a:pt x="1511" y="25285"/>
                </a:lnTo>
                <a:lnTo>
                  <a:pt x="1638" y="24904"/>
                </a:lnTo>
                <a:close/>
              </a:path>
              <a:path w="24765" h="29209">
                <a:moveTo>
                  <a:pt x="1739" y="24091"/>
                </a:moveTo>
                <a:lnTo>
                  <a:pt x="1003" y="25730"/>
                </a:lnTo>
                <a:lnTo>
                  <a:pt x="889" y="26047"/>
                </a:lnTo>
                <a:lnTo>
                  <a:pt x="1346" y="25222"/>
                </a:lnTo>
                <a:lnTo>
                  <a:pt x="1739" y="24091"/>
                </a:lnTo>
                <a:close/>
              </a:path>
              <a:path w="24765" h="29209">
                <a:moveTo>
                  <a:pt x="3124" y="27698"/>
                </a:moveTo>
                <a:lnTo>
                  <a:pt x="2895" y="28130"/>
                </a:lnTo>
                <a:lnTo>
                  <a:pt x="2806" y="28397"/>
                </a:lnTo>
                <a:lnTo>
                  <a:pt x="2743" y="28549"/>
                </a:lnTo>
                <a:lnTo>
                  <a:pt x="2984" y="28117"/>
                </a:lnTo>
                <a:lnTo>
                  <a:pt x="3073" y="27851"/>
                </a:lnTo>
                <a:lnTo>
                  <a:pt x="3124" y="27698"/>
                </a:lnTo>
                <a:close/>
              </a:path>
              <a:path w="24765" h="29209">
                <a:moveTo>
                  <a:pt x="3606" y="27825"/>
                </a:moveTo>
                <a:lnTo>
                  <a:pt x="3454" y="27978"/>
                </a:lnTo>
                <a:lnTo>
                  <a:pt x="3060" y="28282"/>
                </a:lnTo>
                <a:lnTo>
                  <a:pt x="3314" y="28663"/>
                </a:lnTo>
                <a:lnTo>
                  <a:pt x="3530" y="28028"/>
                </a:lnTo>
                <a:lnTo>
                  <a:pt x="3606" y="27825"/>
                </a:lnTo>
                <a:close/>
              </a:path>
              <a:path w="24765" h="29209">
                <a:moveTo>
                  <a:pt x="3759" y="26644"/>
                </a:moveTo>
                <a:lnTo>
                  <a:pt x="2870" y="28409"/>
                </a:lnTo>
                <a:lnTo>
                  <a:pt x="2603" y="29184"/>
                </a:lnTo>
                <a:lnTo>
                  <a:pt x="3060" y="28282"/>
                </a:lnTo>
                <a:lnTo>
                  <a:pt x="3492" y="27419"/>
                </a:lnTo>
                <a:lnTo>
                  <a:pt x="3759" y="26644"/>
                </a:lnTo>
                <a:close/>
              </a:path>
              <a:path w="24765" h="29209">
                <a:moveTo>
                  <a:pt x="3911" y="27736"/>
                </a:moveTo>
                <a:lnTo>
                  <a:pt x="3568" y="28346"/>
                </a:lnTo>
                <a:lnTo>
                  <a:pt x="3467" y="28638"/>
                </a:lnTo>
                <a:lnTo>
                  <a:pt x="3340" y="29019"/>
                </a:lnTo>
                <a:lnTo>
                  <a:pt x="3683" y="28422"/>
                </a:lnTo>
                <a:lnTo>
                  <a:pt x="3784" y="28117"/>
                </a:lnTo>
                <a:lnTo>
                  <a:pt x="3911" y="27736"/>
                </a:lnTo>
                <a:close/>
              </a:path>
              <a:path w="24765" h="29209">
                <a:moveTo>
                  <a:pt x="5448" y="19177"/>
                </a:moveTo>
                <a:lnTo>
                  <a:pt x="5168" y="19215"/>
                </a:lnTo>
                <a:lnTo>
                  <a:pt x="5054" y="19558"/>
                </a:lnTo>
                <a:lnTo>
                  <a:pt x="5435" y="19304"/>
                </a:lnTo>
                <a:lnTo>
                  <a:pt x="5448" y="19177"/>
                </a:lnTo>
                <a:close/>
              </a:path>
              <a:path w="24765" h="29209">
                <a:moveTo>
                  <a:pt x="7823" y="19659"/>
                </a:moveTo>
                <a:lnTo>
                  <a:pt x="7543" y="20180"/>
                </a:lnTo>
                <a:lnTo>
                  <a:pt x="7340" y="20764"/>
                </a:lnTo>
                <a:lnTo>
                  <a:pt x="7632" y="20231"/>
                </a:lnTo>
                <a:lnTo>
                  <a:pt x="7734" y="19939"/>
                </a:lnTo>
                <a:lnTo>
                  <a:pt x="7823" y="19659"/>
                </a:lnTo>
                <a:close/>
              </a:path>
              <a:path w="24765" h="29209">
                <a:moveTo>
                  <a:pt x="9804" y="20891"/>
                </a:moveTo>
                <a:lnTo>
                  <a:pt x="9461" y="21132"/>
                </a:lnTo>
                <a:lnTo>
                  <a:pt x="8674" y="23444"/>
                </a:lnTo>
                <a:lnTo>
                  <a:pt x="9398" y="21894"/>
                </a:lnTo>
                <a:lnTo>
                  <a:pt x="9804" y="20891"/>
                </a:lnTo>
                <a:close/>
              </a:path>
              <a:path w="24765" h="29209">
                <a:moveTo>
                  <a:pt x="9931" y="11811"/>
                </a:moveTo>
                <a:lnTo>
                  <a:pt x="9779" y="12065"/>
                </a:lnTo>
                <a:lnTo>
                  <a:pt x="9931" y="11811"/>
                </a:lnTo>
                <a:close/>
              </a:path>
              <a:path w="24765" h="29209">
                <a:moveTo>
                  <a:pt x="9982" y="21145"/>
                </a:moveTo>
                <a:lnTo>
                  <a:pt x="9690" y="21678"/>
                </a:lnTo>
                <a:lnTo>
                  <a:pt x="9486" y="22263"/>
                </a:lnTo>
                <a:lnTo>
                  <a:pt x="9779" y="21729"/>
                </a:lnTo>
                <a:lnTo>
                  <a:pt x="9880" y="21437"/>
                </a:lnTo>
                <a:lnTo>
                  <a:pt x="9982" y="21145"/>
                </a:lnTo>
                <a:close/>
              </a:path>
              <a:path w="24765" h="29209">
                <a:moveTo>
                  <a:pt x="10325" y="9537"/>
                </a:moveTo>
                <a:lnTo>
                  <a:pt x="10248" y="9690"/>
                </a:lnTo>
                <a:lnTo>
                  <a:pt x="10134" y="10033"/>
                </a:lnTo>
                <a:lnTo>
                  <a:pt x="10325" y="9537"/>
                </a:lnTo>
                <a:close/>
              </a:path>
              <a:path w="24765" h="29209">
                <a:moveTo>
                  <a:pt x="10452" y="20370"/>
                </a:moveTo>
                <a:lnTo>
                  <a:pt x="9728" y="21983"/>
                </a:lnTo>
                <a:lnTo>
                  <a:pt x="9601" y="22326"/>
                </a:lnTo>
                <a:lnTo>
                  <a:pt x="10058" y="21501"/>
                </a:lnTo>
                <a:lnTo>
                  <a:pt x="10452" y="20370"/>
                </a:lnTo>
                <a:close/>
              </a:path>
              <a:path w="24765" h="29209">
                <a:moveTo>
                  <a:pt x="10477" y="12573"/>
                </a:moveTo>
                <a:lnTo>
                  <a:pt x="10414" y="12700"/>
                </a:lnTo>
                <a:lnTo>
                  <a:pt x="10299" y="13106"/>
                </a:lnTo>
                <a:lnTo>
                  <a:pt x="10477" y="12573"/>
                </a:lnTo>
                <a:close/>
              </a:path>
              <a:path w="24765" h="29209">
                <a:moveTo>
                  <a:pt x="10756" y="13157"/>
                </a:moveTo>
                <a:lnTo>
                  <a:pt x="10591" y="13131"/>
                </a:lnTo>
                <a:lnTo>
                  <a:pt x="10325" y="13843"/>
                </a:lnTo>
                <a:lnTo>
                  <a:pt x="10756" y="13157"/>
                </a:lnTo>
                <a:close/>
              </a:path>
              <a:path w="24765" h="29209">
                <a:moveTo>
                  <a:pt x="10833" y="21247"/>
                </a:moveTo>
                <a:lnTo>
                  <a:pt x="10388" y="21628"/>
                </a:lnTo>
                <a:lnTo>
                  <a:pt x="10045" y="21729"/>
                </a:lnTo>
                <a:lnTo>
                  <a:pt x="10121" y="21526"/>
                </a:lnTo>
                <a:lnTo>
                  <a:pt x="10172" y="21374"/>
                </a:lnTo>
                <a:lnTo>
                  <a:pt x="9969" y="21755"/>
                </a:lnTo>
                <a:lnTo>
                  <a:pt x="9855" y="22072"/>
                </a:lnTo>
                <a:lnTo>
                  <a:pt x="9791" y="22225"/>
                </a:lnTo>
                <a:lnTo>
                  <a:pt x="9969" y="21907"/>
                </a:lnTo>
                <a:lnTo>
                  <a:pt x="10261" y="22923"/>
                </a:lnTo>
                <a:lnTo>
                  <a:pt x="10668" y="21742"/>
                </a:lnTo>
                <a:lnTo>
                  <a:pt x="10833" y="21247"/>
                </a:lnTo>
                <a:close/>
              </a:path>
              <a:path w="24765" h="29209">
                <a:moveTo>
                  <a:pt x="11087" y="21082"/>
                </a:moveTo>
                <a:lnTo>
                  <a:pt x="10858" y="21501"/>
                </a:lnTo>
                <a:lnTo>
                  <a:pt x="10769" y="21780"/>
                </a:lnTo>
                <a:lnTo>
                  <a:pt x="10706" y="21932"/>
                </a:lnTo>
                <a:lnTo>
                  <a:pt x="10947" y="21501"/>
                </a:lnTo>
                <a:lnTo>
                  <a:pt x="11036" y="21234"/>
                </a:lnTo>
                <a:lnTo>
                  <a:pt x="11087" y="21082"/>
                </a:lnTo>
                <a:close/>
              </a:path>
              <a:path w="24765" h="29209">
                <a:moveTo>
                  <a:pt x="11112" y="11150"/>
                </a:moveTo>
                <a:lnTo>
                  <a:pt x="10490" y="11087"/>
                </a:lnTo>
                <a:lnTo>
                  <a:pt x="10325" y="11557"/>
                </a:lnTo>
                <a:lnTo>
                  <a:pt x="11049" y="11303"/>
                </a:lnTo>
                <a:lnTo>
                  <a:pt x="11112" y="11150"/>
                </a:lnTo>
                <a:close/>
              </a:path>
              <a:path w="24765" h="29209">
                <a:moveTo>
                  <a:pt x="11277" y="21005"/>
                </a:moveTo>
                <a:lnTo>
                  <a:pt x="10985" y="21539"/>
                </a:lnTo>
                <a:lnTo>
                  <a:pt x="10782" y="22123"/>
                </a:lnTo>
                <a:lnTo>
                  <a:pt x="11074" y="21590"/>
                </a:lnTo>
                <a:lnTo>
                  <a:pt x="11176" y="21297"/>
                </a:lnTo>
                <a:lnTo>
                  <a:pt x="11277" y="21005"/>
                </a:lnTo>
                <a:close/>
              </a:path>
              <a:path w="24765" h="29209">
                <a:moveTo>
                  <a:pt x="11290" y="13779"/>
                </a:moveTo>
                <a:lnTo>
                  <a:pt x="11264" y="14097"/>
                </a:lnTo>
                <a:lnTo>
                  <a:pt x="11290" y="13779"/>
                </a:lnTo>
                <a:close/>
              </a:path>
              <a:path w="24765" h="29209">
                <a:moveTo>
                  <a:pt x="11734" y="21793"/>
                </a:moveTo>
                <a:lnTo>
                  <a:pt x="11493" y="22047"/>
                </a:lnTo>
                <a:lnTo>
                  <a:pt x="11099" y="22098"/>
                </a:lnTo>
                <a:lnTo>
                  <a:pt x="11176" y="21945"/>
                </a:lnTo>
                <a:lnTo>
                  <a:pt x="11569" y="20510"/>
                </a:lnTo>
                <a:lnTo>
                  <a:pt x="10922" y="22123"/>
                </a:lnTo>
                <a:lnTo>
                  <a:pt x="10845" y="22326"/>
                </a:lnTo>
                <a:lnTo>
                  <a:pt x="10236" y="23863"/>
                </a:lnTo>
                <a:lnTo>
                  <a:pt x="10833" y="22631"/>
                </a:lnTo>
                <a:lnTo>
                  <a:pt x="10795" y="23926"/>
                </a:lnTo>
                <a:lnTo>
                  <a:pt x="11595" y="22110"/>
                </a:lnTo>
                <a:lnTo>
                  <a:pt x="11734" y="21793"/>
                </a:lnTo>
                <a:close/>
              </a:path>
              <a:path w="24765" h="29209">
                <a:moveTo>
                  <a:pt x="11760" y="11087"/>
                </a:moveTo>
                <a:lnTo>
                  <a:pt x="11214" y="10998"/>
                </a:lnTo>
                <a:lnTo>
                  <a:pt x="11137" y="11150"/>
                </a:lnTo>
                <a:lnTo>
                  <a:pt x="11430" y="11176"/>
                </a:lnTo>
                <a:lnTo>
                  <a:pt x="11061" y="11303"/>
                </a:lnTo>
                <a:lnTo>
                  <a:pt x="10972" y="11557"/>
                </a:lnTo>
                <a:lnTo>
                  <a:pt x="10896" y="11684"/>
                </a:lnTo>
                <a:lnTo>
                  <a:pt x="10668" y="11938"/>
                </a:lnTo>
                <a:lnTo>
                  <a:pt x="10668" y="12065"/>
                </a:lnTo>
                <a:lnTo>
                  <a:pt x="10312" y="13106"/>
                </a:lnTo>
                <a:lnTo>
                  <a:pt x="10579" y="13131"/>
                </a:lnTo>
                <a:lnTo>
                  <a:pt x="10909" y="12192"/>
                </a:lnTo>
                <a:lnTo>
                  <a:pt x="10591" y="13131"/>
                </a:lnTo>
                <a:lnTo>
                  <a:pt x="11125" y="12192"/>
                </a:lnTo>
                <a:lnTo>
                  <a:pt x="11760" y="11087"/>
                </a:lnTo>
                <a:close/>
              </a:path>
              <a:path w="24765" h="29209">
                <a:moveTo>
                  <a:pt x="11823" y="10972"/>
                </a:moveTo>
                <a:lnTo>
                  <a:pt x="11671" y="11049"/>
                </a:lnTo>
                <a:lnTo>
                  <a:pt x="11823" y="10972"/>
                </a:lnTo>
                <a:close/>
              </a:path>
              <a:path w="24765" h="29209">
                <a:moveTo>
                  <a:pt x="12153" y="21247"/>
                </a:moveTo>
                <a:lnTo>
                  <a:pt x="11938" y="21869"/>
                </a:lnTo>
                <a:lnTo>
                  <a:pt x="12026" y="21628"/>
                </a:lnTo>
                <a:lnTo>
                  <a:pt x="12153" y="21247"/>
                </a:lnTo>
                <a:close/>
              </a:path>
              <a:path w="24765" h="29209">
                <a:moveTo>
                  <a:pt x="12153" y="10807"/>
                </a:moveTo>
                <a:lnTo>
                  <a:pt x="11912" y="10922"/>
                </a:lnTo>
                <a:lnTo>
                  <a:pt x="11798" y="11468"/>
                </a:lnTo>
                <a:lnTo>
                  <a:pt x="12001" y="11150"/>
                </a:lnTo>
                <a:lnTo>
                  <a:pt x="12153" y="10807"/>
                </a:lnTo>
                <a:close/>
              </a:path>
              <a:path w="24765" h="29209">
                <a:moveTo>
                  <a:pt x="12700" y="11074"/>
                </a:moveTo>
                <a:lnTo>
                  <a:pt x="12611" y="10922"/>
                </a:lnTo>
                <a:lnTo>
                  <a:pt x="12496" y="10795"/>
                </a:lnTo>
                <a:lnTo>
                  <a:pt x="12204" y="11061"/>
                </a:lnTo>
                <a:lnTo>
                  <a:pt x="12585" y="11150"/>
                </a:lnTo>
                <a:close/>
              </a:path>
              <a:path w="24765" h="29209">
                <a:moveTo>
                  <a:pt x="12801" y="20853"/>
                </a:moveTo>
                <a:lnTo>
                  <a:pt x="12585" y="21475"/>
                </a:lnTo>
                <a:lnTo>
                  <a:pt x="12674" y="21234"/>
                </a:lnTo>
                <a:lnTo>
                  <a:pt x="12801" y="20853"/>
                </a:lnTo>
                <a:close/>
              </a:path>
              <a:path w="24765" h="29209">
                <a:moveTo>
                  <a:pt x="14046" y="20789"/>
                </a:moveTo>
                <a:lnTo>
                  <a:pt x="13754" y="21323"/>
                </a:lnTo>
                <a:lnTo>
                  <a:pt x="13550" y="21907"/>
                </a:lnTo>
                <a:lnTo>
                  <a:pt x="13843" y="21374"/>
                </a:lnTo>
                <a:lnTo>
                  <a:pt x="13944" y="21082"/>
                </a:lnTo>
                <a:lnTo>
                  <a:pt x="14046" y="20789"/>
                </a:lnTo>
                <a:close/>
              </a:path>
              <a:path w="24765" h="29209">
                <a:moveTo>
                  <a:pt x="14173" y="21170"/>
                </a:moveTo>
                <a:lnTo>
                  <a:pt x="13906" y="21348"/>
                </a:lnTo>
                <a:lnTo>
                  <a:pt x="13601" y="22250"/>
                </a:lnTo>
                <a:lnTo>
                  <a:pt x="13182" y="23456"/>
                </a:lnTo>
                <a:lnTo>
                  <a:pt x="13843" y="21971"/>
                </a:lnTo>
                <a:lnTo>
                  <a:pt x="13944" y="21729"/>
                </a:lnTo>
                <a:lnTo>
                  <a:pt x="14173" y="21170"/>
                </a:lnTo>
                <a:close/>
              </a:path>
              <a:path w="24765" h="29209">
                <a:moveTo>
                  <a:pt x="14262" y="21691"/>
                </a:moveTo>
                <a:lnTo>
                  <a:pt x="14033" y="22110"/>
                </a:lnTo>
                <a:lnTo>
                  <a:pt x="13944" y="22390"/>
                </a:lnTo>
                <a:lnTo>
                  <a:pt x="13893" y="22542"/>
                </a:lnTo>
                <a:lnTo>
                  <a:pt x="14122" y="22110"/>
                </a:lnTo>
                <a:lnTo>
                  <a:pt x="14211" y="21844"/>
                </a:lnTo>
                <a:lnTo>
                  <a:pt x="14262" y="21691"/>
                </a:lnTo>
                <a:close/>
              </a:path>
              <a:path w="24765" h="29209">
                <a:moveTo>
                  <a:pt x="14312" y="13957"/>
                </a:moveTo>
                <a:lnTo>
                  <a:pt x="14033" y="14605"/>
                </a:lnTo>
                <a:lnTo>
                  <a:pt x="13944" y="14986"/>
                </a:lnTo>
                <a:lnTo>
                  <a:pt x="14312" y="13957"/>
                </a:lnTo>
                <a:close/>
              </a:path>
              <a:path w="24765" h="29209">
                <a:moveTo>
                  <a:pt x="14592" y="10756"/>
                </a:moveTo>
                <a:lnTo>
                  <a:pt x="14071" y="11315"/>
                </a:lnTo>
                <a:lnTo>
                  <a:pt x="13563" y="11252"/>
                </a:lnTo>
                <a:lnTo>
                  <a:pt x="12877" y="12230"/>
                </a:lnTo>
                <a:lnTo>
                  <a:pt x="12687" y="12877"/>
                </a:lnTo>
                <a:lnTo>
                  <a:pt x="12319" y="12700"/>
                </a:lnTo>
                <a:lnTo>
                  <a:pt x="12179" y="12357"/>
                </a:lnTo>
                <a:lnTo>
                  <a:pt x="11976" y="12319"/>
                </a:lnTo>
                <a:lnTo>
                  <a:pt x="11633" y="12827"/>
                </a:lnTo>
                <a:lnTo>
                  <a:pt x="11976" y="11811"/>
                </a:lnTo>
                <a:lnTo>
                  <a:pt x="11861" y="12192"/>
                </a:lnTo>
                <a:lnTo>
                  <a:pt x="12217" y="11557"/>
                </a:lnTo>
                <a:lnTo>
                  <a:pt x="12077" y="11938"/>
                </a:lnTo>
                <a:lnTo>
                  <a:pt x="11976" y="12319"/>
                </a:lnTo>
                <a:lnTo>
                  <a:pt x="12103" y="11938"/>
                </a:lnTo>
                <a:lnTo>
                  <a:pt x="12179" y="12357"/>
                </a:lnTo>
                <a:lnTo>
                  <a:pt x="12763" y="12446"/>
                </a:lnTo>
                <a:lnTo>
                  <a:pt x="12966" y="11938"/>
                </a:lnTo>
                <a:lnTo>
                  <a:pt x="13119" y="11557"/>
                </a:lnTo>
                <a:lnTo>
                  <a:pt x="13220" y="11303"/>
                </a:lnTo>
                <a:lnTo>
                  <a:pt x="12585" y="11150"/>
                </a:lnTo>
                <a:lnTo>
                  <a:pt x="11861" y="11633"/>
                </a:lnTo>
                <a:lnTo>
                  <a:pt x="11798" y="11468"/>
                </a:lnTo>
                <a:lnTo>
                  <a:pt x="11671" y="11684"/>
                </a:lnTo>
                <a:lnTo>
                  <a:pt x="10756" y="13157"/>
                </a:lnTo>
                <a:lnTo>
                  <a:pt x="11303" y="13208"/>
                </a:lnTo>
                <a:lnTo>
                  <a:pt x="11290" y="13779"/>
                </a:lnTo>
                <a:lnTo>
                  <a:pt x="11760" y="13081"/>
                </a:lnTo>
                <a:lnTo>
                  <a:pt x="12344" y="13081"/>
                </a:lnTo>
                <a:lnTo>
                  <a:pt x="12230" y="13373"/>
                </a:lnTo>
                <a:lnTo>
                  <a:pt x="12522" y="13462"/>
                </a:lnTo>
                <a:lnTo>
                  <a:pt x="12979" y="13589"/>
                </a:lnTo>
                <a:lnTo>
                  <a:pt x="13309" y="14097"/>
                </a:lnTo>
                <a:lnTo>
                  <a:pt x="13843" y="13843"/>
                </a:lnTo>
                <a:lnTo>
                  <a:pt x="14274" y="13208"/>
                </a:lnTo>
                <a:lnTo>
                  <a:pt x="14490" y="12903"/>
                </a:lnTo>
                <a:lnTo>
                  <a:pt x="14312" y="12827"/>
                </a:lnTo>
                <a:lnTo>
                  <a:pt x="13474" y="13208"/>
                </a:lnTo>
                <a:lnTo>
                  <a:pt x="13182" y="13081"/>
                </a:lnTo>
                <a:lnTo>
                  <a:pt x="12890" y="12966"/>
                </a:lnTo>
                <a:lnTo>
                  <a:pt x="13652" y="11887"/>
                </a:lnTo>
                <a:lnTo>
                  <a:pt x="14008" y="11925"/>
                </a:lnTo>
                <a:lnTo>
                  <a:pt x="13893" y="12306"/>
                </a:lnTo>
                <a:lnTo>
                  <a:pt x="14224" y="12103"/>
                </a:lnTo>
                <a:lnTo>
                  <a:pt x="14516" y="12166"/>
                </a:lnTo>
                <a:lnTo>
                  <a:pt x="14541" y="11582"/>
                </a:lnTo>
                <a:lnTo>
                  <a:pt x="14592" y="10756"/>
                </a:lnTo>
                <a:close/>
              </a:path>
              <a:path w="24765" h="29209">
                <a:moveTo>
                  <a:pt x="14668" y="13182"/>
                </a:moveTo>
                <a:lnTo>
                  <a:pt x="14655" y="12979"/>
                </a:lnTo>
                <a:lnTo>
                  <a:pt x="14312" y="13957"/>
                </a:lnTo>
                <a:lnTo>
                  <a:pt x="14668" y="13182"/>
                </a:lnTo>
                <a:close/>
              </a:path>
              <a:path w="24765" h="29209">
                <a:moveTo>
                  <a:pt x="14846" y="17005"/>
                </a:moveTo>
                <a:lnTo>
                  <a:pt x="14795" y="16611"/>
                </a:lnTo>
                <a:lnTo>
                  <a:pt x="14757" y="16979"/>
                </a:lnTo>
                <a:close/>
              </a:path>
              <a:path w="24765" h="29209">
                <a:moveTo>
                  <a:pt x="14897" y="12319"/>
                </a:moveTo>
                <a:lnTo>
                  <a:pt x="14719" y="12573"/>
                </a:lnTo>
                <a:lnTo>
                  <a:pt x="14605" y="12954"/>
                </a:lnTo>
                <a:lnTo>
                  <a:pt x="14897" y="12319"/>
                </a:lnTo>
                <a:close/>
              </a:path>
              <a:path w="24765" h="29209">
                <a:moveTo>
                  <a:pt x="15113" y="13182"/>
                </a:moveTo>
                <a:lnTo>
                  <a:pt x="15049" y="12319"/>
                </a:lnTo>
                <a:lnTo>
                  <a:pt x="14732" y="13017"/>
                </a:lnTo>
                <a:lnTo>
                  <a:pt x="15113" y="13182"/>
                </a:lnTo>
                <a:close/>
              </a:path>
              <a:path w="24765" h="29209">
                <a:moveTo>
                  <a:pt x="15938" y="15494"/>
                </a:moveTo>
                <a:lnTo>
                  <a:pt x="15671" y="15621"/>
                </a:lnTo>
                <a:lnTo>
                  <a:pt x="15938" y="15494"/>
                </a:lnTo>
                <a:close/>
              </a:path>
              <a:path w="24765" h="29209">
                <a:moveTo>
                  <a:pt x="16649" y="18415"/>
                </a:moveTo>
                <a:lnTo>
                  <a:pt x="16510" y="18681"/>
                </a:lnTo>
                <a:lnTo>
                  <a:pt x="16649" y="18415"/>
                </a:lnTo>
                <a:close/>
              </a:path>
              <a:path w="24765" h="29209">
                <a:moveTo>
                  <a:pt x="16687" y="13462"/>
                </a:moveTo>
                <a:lnTo>
                  <a:pt x="16649" y="12192"/>
                </a:lnTo>
                <a:lnTo>
                  <a:pt x="15760" y="13462"/>
                </a:lnTo>
                <a:lnTo>
                  <a:pt x="15113" y="13182"/>
                </a:lnTo>
                <a:lnTo>
                  <a:pt x="15163" y="13843"/>
                </a:lnTo>
                <a:lnTo>
                  <a:pt x="15544" y="13970"/>
                </a:lnTo>
                <a:lnTo>
                  <a:pt x="15633" y="14224"/>
                </a:lnTo>
                <a:lnTo>
                  <a:pt x="16065" y="13957"/>
                </a:lnTo>
                <a:lnTo>
                  <a:pt x="16687" y="13462"/>
                </a:lnTo>
                <a:close/>
              </a:path>
              <a:path w="24765" h="29209">
                <a:moveTo>
                  <a:pt x="16992" y="21209"/>
                </a:moveTo>
                <a:lnTo>
                  <a:pt x="16776" y="21831"/>
                </a:lnTo>
                <a:lnTo>
                  <a:pt x="16865" y="21590"/>
                </a:lnTo>
                <a:lnTo>
                  <a:pt x="16992" y="21209"/>
                </a:lnTo>
                <a:close/>
              </a:path>
              <a:path w="24765" h="29209">
                <a:moveTo>
                  <a:pt x="17030" y="15379"/>
                </a:moveTo>
                <a:lnTo>
                  <a:pt x="16637" y="14986"/>
                </a:lnTo>
                <a:lnTo>
                  <a:pt x="16789" y="14351"/>
                </a:lnTo>
                <a:lnTo>
                  <a:pt x="16573" y="14478"/>
                </a:lnTo>
                <a:lnTo>
                  <a:pt x="16268" y="15176"/>
                </a:lnTo>
                <a:lnTo>
                  <a:pt x="16167" y="15379"/>
                </a:lnTo>
                <a:lnTo>
                  <a:pt x="15938" y="15494"/>
                </a:lnTo>
                <a:lnTo>
                  <a:pt x="16205" y="15875"/>
                </a:lnTo>
                <a:lnTo>
                  <a:pt x="16840" y="15494"/>
                </a:lnTo>
                <a:lnTo>
                  <a:pt x="17030" y="15379"/>
                </a:lnTo>
                <a:close/>
              </a:path>
              <a:path w="24765" h="29209">
                <a:moveTo>
                  <a:pt x="17335" y="9017"/>
                </a:moveTo>
                <a:lnTo>
                  <a:pt x="17183" y="9169"/>
                </a:lnTo>
                <a:lnTo>
                  <a:pt x="17335" y="9017"/>
                </a:lnTo>
                <a:close/>
              </a:path>
              <a:path w="24765" h="29209">
                <a:moveTo>
                  <a:pt x="17500" y="15519"/>
                </a:moveTo>
                <a:lnTo>
                  <a:pt x="17272" y="15240"/>
                </a:lnTo>
                <a:lnTo>
                  <a:pt x="17157" y="15494"/>
                </a:lnTo>
                <a:lnTo>
                  <a:pt x="17284" y="15621"/>
                </a:lnTo>
                <a:lnTo>
                  <a:pt x="17500" y="15519"/>
                </a:lnTo>
                <a:close/>
              </a:path>
              <a:path w="24765" h="29209">
                <a:moveTo>
                  <a:pt x="17513" y="18808"/>
                </a:moveTo>
                <a:lnTo>
                  <a:pt x="17360" y="19050"/>
                </a:lnTo>
                <a:lnTo>
                  <a:pt x="17513" y="18808"/>
                </a:lnTo>
                <a:close/>
              </a:path>
              <a:path w="24765" h="29209">
                <a:moveTo>
                  <a:pt x="17526" y="10134"/>
                </a:moveTo>
                <a:lnTo>
                  <a:pt x="17437" y="9956"/>
                </a:lnTo>
                <a:lnTo>
                  <a:pt x="17335" y="10287"/>
                </a:lnTo>
                <a:lnTo>
                  <a:pt x="17526" y="10134"/>
                </a:lnTo>
                <a:close/>
              </a:path>
              <a:path w="24765" h="29209">
                <a:moveTo>
                  <a:pt x="17754" y="19329"/>
                </a:moveTo>
                <a:lnTo>
                  <a:pt x="17627" y="19558"/>
                </a:lnTo>
                <a:lnTo>
                  <a:pt x="17754" y="19329"/>
                </a:lnTo>
                <a:close/>
              </a:path>
              <a:path w="24765" h="29209">
                <a:moveTo>
                  <a:pt x="17805" y="11785"/>
                </a:moveTo>
                <a:lnTo>
                  <a:pt x="16370" y="14185"/>
                </a:lnTo>
                <a:lnTo>
                  <a:pt x="16129" y="14909"/>
                </a:lnTo>
                <a:lnTo>
                  <a:pt x="17386" y="13017"/>
                </a:lnTo>
                <a:lnTo>
                  <a:pt x="17805" y="11785"/>
                </a:lnTo>
                <a:close/>
              </a:path>
              <a:path w="24765" h="29209">
                <a:moveTo>
                  <a:pt x="17843" y="17627"/>
                </a:moveTo>
                <a:lnTo>
                  <a:pt x="17691" y="17780"/>
                </a:lnTo>
                <a:lnTo>
                  <a:pt x="17589" y="18034"/>
                </a:lnTo>
                <a:lnTo>
                  <a:pt x="17843" y="17627"/>
                </a:lnTo>
                <a:close/>
              </a:path>
              <a:path w="24765" h="29209">
                <a:moveTo>
                  <a:pt x="17894" y="12687"/>
                </a:moveTo>
                <a:lnTo>
                  <a:pt x="17729" y="12763"/>
                </a:lnTo>
                <a:lnTo>
                  <a:pt x="17665" y="13462"/>
                </a:lnTo>
                <a:lnTo>
                  <a:pt x="17145" y="14998"/>
                </a:lnTo>
                <a:lnTo>
                  <a:pt x="17767" y="13500"/>
                </a:lnTo>
                <a:lnTo>
                  <a:pt x="17894" y="12687"/>
                </a:lnTo>
                <a:close/>
              </a:path>
              <a:path w="24765" h="29209">
                <a:moveTo>
                  <a:pt x="18173" y="6578"/>
                </a:moveTo>
                <a:lnTo>
                  <a:pt x="16700" y="5207"/>
                </a:lnTo>
                <a:lnTo>
                  <a:pt x="13804" y="6477"/>
                </a:lnTo>
                <a:lnTo>
                  <a:pt x="12446" y="3302"/>
                </a:lnTo>
                <a:lnTo>
                  <a:pt x="13106" y="6985"/>
                </a:lnTo>
                <a:lnTo>
                  <a:pt x="16725" y="6477"/>
                </a:lnTo>
                <a:lnTo>
                  <a:pt x="17945" y="6477"/>
                </a:lnTo>
                <a:lnTo>
                  <a:pt x="18173" y="6578"/>
                </a:lnTo>
                <a:close/>
              </a:path>
              <a:path w="24765" h="29209">
                <a:moveTo>
                  <a:pt x="18402" y="23329"/>
                </a:moveTo>
                <a:lnTo>
                  <a:pt x="18275" y="23444"/>
                </a:lnTo>
                <a:lnTo>
                  <a:pt x="17970" y="23571"/>
                </a:lnTo>
                <a:lnTo>
                  <a:pt x="18097" y="24206"/>
                </a:lnTo>
                <a:lnTo>
                  <a:pt x="18351" y="23469"/>
                </a:lnTo>
                <a:lnTo>
                  <a:pt x="18402" y="23329"/>
                </a:lnTo>
                <a:close/>
              </a:path>
              <a:path w="24765" h="29209">
                <a:moveTo>
                  <a:pt x="18707" y="20231"/>
                </a:moveTo>
                <a:lnTo>
                  <a:pt x="18542" y="20205"/>
                </a:lnTo>
                <a:lnTo>
                  <a:pt x="18453" y="20662"/>
                </a:lnTo>
                <a:lnTo>
                  <a:pt x="18618" y="20561"/>
                </a:lnTo>
                <a:lnTo>
                  <a:pt x="18707" y="20231"/>
                </a:lnTo>
                <a:close/>
              </a:path>
              <a:path w="24765" h="29209">
                <a:moveTo>
                  <a:pt x="18732" y="6794"/>
                </a:moveTo>
                <a:lnTo>
                  <a:pt x="18173" y="6578"/>
                </a:lnTo>
                <a:lnTo>
                  <a:pt x="18630" y="6985"/>
                </a:lnTo>
                <a:lnTo>
                  <a:pt x="18732" y="6794"/>
                </a:lnTo>
                <a:close/>
              </a:path>
              <a:path w="24765" h="29209">
                <a:moveTo>
                  <a:pt x="18986" y="9779"/>
                </a:moveTo>
                <a:lnTo>
                  <a:pt x="18465" y="10414"/>
                </a:lnTo>
                <a:lnTo>
                  <a:pt x="18338" y="10668"/>
                </a:lnTo>
                <a:lnTo>
                  <a:pt x="18122" y="11303"/>
                </a:lnTo>
                <a:lnTo>
                  <a:pt x="18986" y="9779"/>
                </a:lnTo>
                <a:close/>
              </a:path>
              <a:path w="24765" h="29209">
                <a:moveTo>
                  <a:pt x="19265" y="17526"/>
                </a:moveTo>
                <a:lnTo>
                  <a:pt x="19100" y="17907"/>
                </a:lnTo>
                <a:lnTo>
                  <a:pt x="19088" y="17653"/>
                </a:lnTo>
                <a:lnTo>
                  <a:pt x="19050" y="17780"/>
                </a:lnTo>
                <a:lnTo>
                  <a:pt x="19050" y="17627"/>
                </a:lnTo>
                <a:lnTo>
                  <a:pt x="19088" y="17081"/>
                </a:lnTo>
                <a:lnTo>
                  <a:pt x="18707" y="17780"/>
                </a:lnTo>
                <a:lnTo>
                  <a:pt x="18326" y="17653"/>
                </a:lnTo>
                <a:lnTo>
                  <a:pt x="18351" y="17526"/>
                </a:lnTo>
                <a:lnTo>
                  <a:pt x="18592" y="16611"/>
                </a:lnTo>
                <a:lnTo>
                  <a:pt x="18554" y="16433"/>
                </a:lnTo>
                <a:lnTo>
                  <a:pt x="18084" y="17145"/>
                </a:lnTo>
                <a:lnTo>
                  <a:pt x="17843" y="17627"/>
                </a:lnTo>
                <a:lnTo>
                  <a:pt x="17513" y="18808"/>
                </a:lnTo>
                <a:lnTo>
                  <a:pt x="17995" y="18542"/>
                </a:lnTo>
                <a:lnTo>
                  <a:pt x="17881" y="18796"/>
                </a:lnTo>
                <a:lnTo>
                  <a:pt x="17678" y="19431"/>
                </a:lnTo>
                <a:lnTo>
                  <a:pt x="17843" y="19050"/>
                </a:lnTo>
                <a:lnTo>
                  <a:pt x="17754" y="19304"/>
                </a:lnTo>
                <a:lnTo>
                  <a:pt x="18008" y="19050"/>
                </a:lnTo>
                <a:lnTo>
                  <a:pt x="18249" y="18808"/>
                </a:lnTo>
                <a:lnTo>
                  <a:pt x="17818" y="19558"/>
                </a:lnTo>
                <a:lnTo>
                  <a:pt x="17703" y="19888"/>
                </a:lnTo>
                <a:lnTo>
                  <a:pt x="17716" y="19685"/>
                </a:lnTo>
                <a:lnTo>
                  <a:pt x="17627" y="19558"/>
                </a:lnTo>
                <a:lnTo>
                  <a:pt x="17678" y="19431"/>
                </a:lnTo>
                <a:lnTo>
                  <a:pt x="17411" y="19113"/>
                </a:lnTo>
                <a:lnTo>
                  <a:pt x="17310" y="19431"/>
                </a:lnTo>
                <a:lnTo>
                  <a:pt x="17043" y="19177"/>
                </a:lnTo>
                <a:lnTo>
                  <a:pt x="16510" y="18681"/>
                </a:lnTo>
                <a:lnTo>
                  <a:pt x="16256" y="19177"/>
                </a:lnTo>
                <a:lnTo>
                  <a:pt x="16383" y="18808"/>
                </a:lnTo>
                <a:lnTo>
                  <a:pt x="16370" y="18542"/>
                </a:lnTo>
                <a:lnTo>
                  <a:pt x="16243" y="18415"/>
                </a:lnTo>
                <a:lnTo>
                  <a:pt x="16548" y="18415"/>
                </a:lnTo>
                <a:lnTo>
                  <a:pt x="16598" y="18288"/>
                </a:lnTo>
                <a:lnTo>
                  <a:pt x="17106" y="17145"/>
                </a:lnTo>
                <a:lnTo>
                  <a:pt x="16764" y="18135"/>
                </a:lnTo>
                <a:lnTo>
                  <a:pt x="16649" y="18415"/>
                </a:lnTo>
                <a:lnTo>
                  <a:pt x="17030" y="18415"/>
                </a:lnTo>
                <a:lnTo>
                  <a:pt x="17411" y="18046"/>
                </a:lnTo>
                <a:lnTo>
                  <a:pt x="17310" y="18415"/>
                </a:lnTo>
                <a:lnTo>
                  <a:pt x="17640" y="17818"/>
                </a:lnTo>
                <a:lnTo>
                  <a:pt x="17424" y="18021"/>
                </a:lnTo>
                <a:lnTo>
                  <a:pt x="17614" y="17526"/>
                </a:lnTo>
                <a:lnTo>
                  <a:pt x="17818" y="17145"/>
                </a:lnTo>
                <a:lnTo>
                  <a:pt x="17894" y="17018"/>
                </a:lnTo>
                <a:lnTo>
                  <a:pt x="17640" y="17818"/>
                </a:lnTo>
                <a:lnTo>
                  <a:pt x="17741" y="17627"/>
                </a:lnTo>
                <a:lnTo>
                  <a:pt x="17983" y="17018"/>
                </a:lnTo>
                <a:lnTo>
                  <a:pt x="18097" y="16433"/>
                </a:lnTo>
                <a:lnTo>
                  <a:pt x="18008" y="16129"/>
                </a:lnTo>
                <a:lnTo>
                  <a:pt x="17805" y="15875"/>
                </a:lnTo>
                <a:lnTo>
                  <a:pt x="17564" y="15875"/>
                </a:lnTo>
                <a:lnTo>
                  <a:pt x="17564" y="17145"/>
                </a:lnTo>
                <a:lnTo>
                  <a:pt x="17284" y="18034"/>
                </a:lnTo>
                <a:lnTo>
                  <a:pt x="17094" y="17780"/>
                </a:lnTo>
                <a:lnTo>
                  <a:pt x="17145" y="17526"/>
                </a:lnTo>
                <a:lnTo>
                  <a:pt x="17564" y="17145"/>
                </a:lnTo>
                <a:lnTo>
                  <a:pt x="17564" y="15875"/>
                </a:lnTo>
                <a:lnTo>
                  <a:pt x="17360" y="15875"/>
                </a:lnTo>
                <a:lnTo>
                  <a:pt x="17183" y="16129"/>
                </a:lnTo>
                <a:lnTo>
                  <a:pt x="16713" y="17526"/>
                </a:lnTo>
                <a:lnTo>
                  <a:pt x="15278" y="19812"/>
                </a:lnTo>
                <a:lnTo>
                  <a:pt x="15151" y="20193"/>
                </a:lnTo>
                <a:lnTo>
                  <a:pt x="16306" y="19685"/>
                </a:lnTo>
                <a:lnTo>
                  <a:pt x="17284" y="19812"/>
                </a:lnTo>
                <a:lnTo>
                  <a:pt x="16992" y="21209"/>
                </a:lnTo>
                <a:lnTo>
                  <a:pt x="17576" y="20243"/>
                </a:lnTo>
                <a:lnTo>
                  <a:pt x="17208" y="21336"/>
                </a:lnTo>
                <a:lnTo>
                  <a:pt x="18338" y="18796"/>
                </a:lnTo>
                <a:lnTo>
                  <a:pt x="18453" y="18542"/>
                </a:lnTo>
                <a:lnTo>
                  <a:pt x="18821" y="18046"/>
                </a:lnTo>
                <a:lnTo>
                  <a:pt x="18034" y="19494"/>
                </a:lnTo>
                <a:lnTo>
                  <a:pt x="17907" y="20281"/>
                </a:lnTo>
                <a:lnTo>
                  <a:pt x="18072" y="20142"/>
                </a:lnTo>
                <a:lnTo>
                  <a:pt x="18542" y="20205"/>
                </a:lnTo>
                <a:lnTo>
                  <a:pt x="18656" y="19621"/>
                </a:lnTo>
                <a:lnTo>
                  <a:pt x="18757" y="19431"/>
                </a:lnTo>
                <a:lnTo>
                  <a:pt x="18719" y="19291"/>
                </a:lnTo>
                <a:lnTo>
                  <a:pt x="18910" y="18338"/>
                </a:lnTo>
                <a:lnTo>
                  <a:pt x="19011" y="18161"/>
                </a:lnTo>
                <a:lnTo>
                  <a:pt x="19189" y="17907"/>
                </a:lnTo>
                <a:lnTo>
                  <a:pt x="19265" y="17526"/>
                </a:lnTo>
                <a:close/>
              </a:path>
              <a:path w="24765" h="29209">
                <a:moveTo>
                  <a:pt x="19329" y="8382"/>
                </a:moveTo>
                <a:lnTo>
                  <a:pt x="18961" y="8636"/>
                </a:lnTo>
                <a:lnTo>
                  <a:pt x="17272" y="9144"/>
                </a:lnTo>
                <a:lnTo>
                  <a:pt x="17170" y="9398"/>
                </a:lnTo>
                <a:lnTo>
                  <a:pt x="16929" y="10160"/>
                </a:lnTo>
                <a:lnTo>
                  <a:pt x="16624" y="9842"/>
                </a:lnTo>
                <a:lnTo>
                  <a:pt x="16560" y="10033"/>
                </a:lnTo>
                <a:lnTo>
                  <a:pt x="16217" y="10668"/>
                </a:lnTo>
                <a:lnTo>
                  <a:pt x="16332" y="10287"/>
                </a:lnTo>
                <a:lnTo>
                  <a:pt x="16433" y="10007"/>
                </a:lnTo>
                <a:lnTo>
                  <a:pt x="16713" y="9525"/>
                </a:lnTo>
                <a:lnTo>
                  <a:pt x="16662" y="9690"/>
                </a:lnTo>
                <a:lnTo>
                  <a:pt x="16840" y="9525"/>
                </a:lnTo>
                <a:lnTo>
                  <a:pt x="16979" y="9398"/>
                </a:lnTo>
                <a:lnTo>
                  <a:pt x="17081" y="9271"/>
                </a:lnTo>
                <a:lnTo>
                  <a:pt x="16852" y="9271"/>
                </a:lnTo>
                <a:lnTo>
                  <a:pt x="16789" y="9144"/>
                </a:lnTo>
                <a:lnTo>
                  <a:pt x="16116" y="7772"/>
                </a:lnTo>
                <a:lnTo>
                  <a:pt x="16116" y="9398"/>
                </a:lnTo>
                <a:lnTo>
                  <a:pt x="15836" y="10287"/>
                </a:lnTo>
                <a:lnTo>
                  <a:pt x="15595" y="9956"/>
                </a:lnTo>
                <a:lnTo>
                  <a:pt x="15722" y="9766"/>
                </a:lnTo>
                <a:lnTo>
                  <a:pt x="16116" y="9398"/>
                </a:lnTo>
                <a:lnTo>
                  <a:pt x="16116" y="7772"/>
                </a:lnTo>
                <a:lnTo>
                  <a:pt x="15735" y="6985"/>
                </a:lnTo>
                <a:lnTo>
                  <a:pt x="15735" y="9144"/>
                </a:lnTo>
                <a:lnTo>
                  <a:pt x="15532" y="9652"/>
                </a:lnTo>
                <a:lnTo>
                  <a:pt x="15608" y="9398"/>
                </a:lnTo>
                <a:lnTo>
                  <a:pt x="15735" y="9144"/>
                </a:lnTo>
                <a:lnTo>
                  <a:pt x="15735" y="6985"/>
                </a:lnTo>
                <a:lnTo>
                  <a:pt x="15659" y="9144"/>
                </a:lnTo>
                <a:lnTo>
                  <a:pt x="15481" y="9652"/>
                </a:lnTo>
                <a:lnTo>
                  <a:pt x="15379" y="9906"/>
                </a:lnTo>
                <a:lnTo>
                  <a:pt x="15163" y="10287"/>
                </a:lnTo>
                <a:lnTo>
                  <a:pt x="15367" y="9652"/>
                </a:lnTo>
                <a:lnTo>
                  <a:pt x="15506" y="9398"/>
                </a:lnTo>
                <a:lnTo>
                  <a:pt x="15659" y="9144"/>
                </a:lnTo>
                <a:lnTo>
                  <a:pt x="15659" y="7023"/>
                </a:lnTo>
                <a:lnTo>
                  <a:pt x="11823" y="8890"/>
                </a:lnTo>
                <a:lnTo>
                  <a:pt x="11734" y="7493"/>
                </a:lnTo>
                <a:lnTo>
                  <a:pt x="11658" y="5969"/>
                </a:lnTo>
                <a:lnTo>
                  <a:pt x="10579" y="5537"/>
                </a:lnTo>
                <a:lnTo>
                  <a:pt x="10579" y="7493"/>
                </a:lnTo>
                <a:lnTo>
                  <a:pt x="10185" y="8636"/>
                </a:lnTo>
                <a:lnTo>
                  <a:pt x="9728" y="9398"/>
                </a:lnTo>
                <a:lnTo>
                  <a:pt x="9842" y="9144"/>
                </a:lnTo>
                <a:lnTo>
                  <a:pt x="10287" y="8128"/>
                </a:lnTo>
                <a:lnTo>
                  <a:pt x="10579" y="7493"/>
                </a:lnTo>
                <a:lnTo>
                  <a:pt x="10579" y="5537"/>
                </a:lnTo>
                <a:lnTo>
                  <a:pt x="9931" y="5270"/>
                </a:lnTo>
                <a:lnTo>
                  <a:pt x="9931" y="8128"/>
                </a:lnTo>
                <a:lnTo>
                  <a:pt x="9588" y="9144"/>
                </a:lnTo>
                <a:lnTo>
                  <a:pt x="9182" y="8890"/>
                </a:lnTo>
                <a:lnTo>
                  <a:pt x="9601" y="8382"/>
                </a:lnTo>
                <a:lnTo>
                  <a:pt x="9931" y="8128"/>
                </a:lnTo>
                <a:lnTo>
                  <a:pt x="9931" y="5270"/>
                </a:lnTo>
                <a:lnTo>
                  <a:pt x="9791" y="5207"/>
                </a:lnTo>
                <a:lnTo>
                  <a:pt x="9677" y="4064"/>
                </a:lnTo>
                <a:lnTo>
                  <a:pt x="10198" y="4064"/>
                </a:lnTo>
                <a:lnTo>
                  <a:pt x="12065" y="3429"/>
                </a:lnTo>
                <a:lnTo>
                  <a:pt x="12446" y="3302"/>
                </a:lnTo>
                <a:lnTo>
                  <a:pt x="11963" y="2159"/>
                </a:lnTo>
                <a:lnTo>
                  <a:pt x="10541" y="3429"/>
                </a:lnTo>
                <a:lnTo>
                  <a:pt x="10185" y="1397"/>
                </a:lnTo>
                <a:lnTo>
                  <a:pt x="10528" y="0"/>
                </a:lnTo>
                <a:lnTo>
                  <a:pt x="10033" y="762"/>
                </a:lnTo>
                <a:lnTo>
                  <a:pt x="8470" y="4610"/>
                </a:lnTo>
                <a:lnTo>
                  <a:pt x="8470" y="11049"/>
                </a:lnTo>
                <a:lnTo>
                  <a:pt x="8331" y="11430"/>
                </a:lnTo>
                <a:lnTo>
                  <a:pt x="8305" y="13335"/>
                </a:lnTo>
                <a:lnTo>
                  <a:pt x="8064" y="13957"/>
                </a:lnTo>
                <a:lnTo>
                  <a:pt x="7721" y="14605"/>
                </a:lnTo>
                <a:lnTo>
                  <a:pt x="7950" y="13843"/>
                </a:lnTo>
                <a:lnTo>
                  <a:pt x="8305" y="13335"/>
                </a:lnTo>
                <a:lnTo>
                  <a:pt x="8305" y="11480"/>
                </a:lnTo>
                <a:lnTo>
                  <a:pt x="8102" y="11811"/>
                </a:lnTo>
                <a:lnTo>
                  <a:pt x="8204" y="11518"/>
                </a:lnTo>
                <a:lnTo>
                  <a:pt x="8470" y="11049"/>
                </a:lnTo>
                <a:lnTo>
                  <a:pt x="8470" y="4610"/>
                </a:lnTo>
                <a:lnTo>
                  <a:pt x="8382" y="4826"/>
                </a:lnTo>
                <a:lnTo>
                  <a:pt x="8382" y="10922"/>
                </a:lnTo>
                <a:lnTo>
                  <a:pt x="8229" y="11430"/>
                </a:lnTo>
                <a:lnTo>
                  <a:pt x="8001" y="11811"/>
                </a:lnTo>
                <a:lnTo>
                  <a:pt x="8382" y="10922"/>
                </a:lnTo>
                <a:lnTo>
                  <a:pt x="8382" y="4826"/>
                </a:lnTo>
                <a:lnTo>
                  <a:pt x="5473" y="11976"/>
                </a:lnTo>
                <a:lnTo>
                  <a:pt x="5473" y="18161"/>
                </a:lnTo>
                <a:lnTo>
                  <a:pt x="5194" y="18796"/>
                </a:lnTo>
                <a:lnTo>
                  <a:pt x="4978" y="19177"/>
                </a:lnTo>
                <a:lnTo>
                  <a:pt x="5181" y="18669"/>
                </a:lnTo>
                <a:lnTo>
                  <a:pt x="5245" y="18542"/>
                </a:lnTo>
                <a:lnTo>
                  <a:pt x="5473" y="18161"/>
                </a:lnTo>
                <a:lnTo>
                  <a:pt x="5473" y="11976"/>
                </a:lnTo>
                <a:lnTo>
                  <a:pt x="2527" y="19215"/>
                </a:lnTo>
                <a:lnTo>
                  <a:pt x="1358" y="22606"/>
                </a:lnTo>
                <a:lnTo>
                  <a:pt x="3352" y="19812"/>
                </a:lnTo>
                <a:lnTo>
                  <a:pt x="3962" y="19431"/>
                </a:lnTo>
                <a:lnTo>
                  <a:pt x="4419" y="19329"/>
                </a:lnTo>
                <a:lnTo>
                  <a:pt x="5194" y="17145"/>
                </a:lnTo>
                <a:lnTo>
                  <a:pt x="5410" y="17399"/>
                </a:lnTo>
                <a:lnTo>
                  <a:pt x="5359" y="17526"/>
                </a:lnTo>
                <a:lnTo>
                  <a:pt x="5359" y="18034"/>
                </a:lnTo>
                <a:lnTo>
                  <a:pt x="5257" y="18288"/>
                </a:lnTo>
                <a:lnTo>
                  <a:pt x="5143" y="18542"/>
                </a:lnTo>
                <a:lnTo>
                  <a:pt x="5359" y="18034"/>
                </a:lnTo>
                <a:lnTo>
                  <a:pt x="5359" y="17526"/>
                </a:lnTo>
                <a:lnTo>
                  <a:pt x="4953" y="18542"/>
                </a:lnTo>
                <a:lnTo>
                  <a:pt x="4699" y="19177"/>
                </a:lnTo>
                <a:lnTo>
                  <a:pt x="5016" y="18338"/>
                </a:lnTo>
                <a:lnTo>
                  <a:pt x="4394" y="19304"/>
                </a:lnTo>
                <a:lnTo>
                  <a:pt x="5168" y="19215"/>
                </a:lnTo>
                <a:lnTo>
                  <a:pt x="5448" y="18415"/>
                </a:lnTo>
                <a:lnTo>
                  <a:pt x="5422" y="18542"/>
                </a:lnTo>
                <a:lnTo>
                  <a:pt x="5740" y="18542"/>
                </a:lnTo>
                <a:lnTo>
                  <a:pt x="5956" y="18669"/>
                </a:lnTo>
                <a:lnTo>
                  <a:pt x="6108" y="18415"/>
                </a:lnTo>
                <a:lnTo>
                  <a:pt x="6273" y="18161"/>
                </a:lnTo>
                <a:lnTo>
                  <a:pt x="6350" y="18034"/>
                </a:lnTo>
                <a:lnTo>
                  <a:pt x="6438" y="17907"/>
                </a:lnTo>
                <a:lnTo>
                  <a:pt x="6400" y="18669"/>
                </a:lnTo>
                <a:lnTo>
                  <a:pt x="6273" y="19558"/>
                </a:lnTo>
                <a:lnTo>
                  <a:pt x="6438" y="19431"/>
                </a:lnTo>
                <a:lnTo>
                  <a:pt x="6680" y="19812"/>
                </a:lnTo>
                <a:lnTo>
                  <a:pt x="6883" y="19812"/>
                </a:lnTo>
                <a:lnTo>
                  <a:pt x="7277" y="19685"/>
                </a:lnTo>
                <a:lnTo>
                  <a:pt x="7378" y="19494"/>
                </a:lnTo>
                <a:lnTo>
                  <a:pt x="6921" y="20828"/>
                </a:lnTo>
                <a:lnTo>
                  <a:pt x="6807" y="20701"/>
                </a:lnTo>
                <a:lnTo>
                  <a:pt x="6083" y="19558"/>
                </a:lnTo>
                <a:lnTo>
                  <a:pt x="5816" y="19050"/>
                </a:lnTo>
                <a:lnTo>
                  <a:pt x="5461" y="19304"/>
                </a:lnTo>
                <a:lnTo>
                  <a:pt x="5689" y="21844"/>
                </a:lnTo>
                <a:lnTo>
                  <a:pt x="6756" y="22225"/>
                </a:lnTo>
                <a:lnTo>
                  <a:pt x="7467" y="21336"/>
                </a:lnTo>
                <a:lnTo>
                  <a:pt x="7340" y="22364"/>
                </a:lnTo>
                <a:lnTo>
                  <a:pt x="7467" y="22161"/>
                </a:lnTo>
                <a:lnTo>
                  <a:pt x="8064" y="21526"/>
                </a:lnTo>
                <a:lnTo>
                  <a:pt x="7772" y="22618"/>
                </a:lnTo>
                <a:lnTo>
                  <a:pt x="8115" y="21653"/>
                </a:lnTo>
                <a:lnTo>
                  <a:pt x="7772" y="22948"/>
                </a:lnTo>
                <a:lnTo>
                  <a:pt x="8928" y="21996"/>
                </a:lnTo>
                <a:lnTo>
                  <a:pt x="9004" y="21793"/>
                </a:lnTo>
                <a:lnTo>
                  <a:pt x="9080" y="21437"/>
                </a:lnTo>
                <a:lnTo>
                  <a:pt x="9156" y="20586"/>
                </a:lnTo>
                <a:lnTo>
                  <a:pt x="8775" y="20764"/>
                </a:lnTo>
                <a:lnTo>
                  <a:pt x="8585" y="20916"/>
                </a:lnTo>
                <a:lnTo>
                  <a:pt x="8216" y="21386"/>
                </a:lnTo>
                <a:lnTo>
                  <a:pt x="8318" y="21120"/>
                </a:lnTo>
                <a:lnTo>
                  <a:pt x="7581" y="20510"/>
                </a:lnTo>
                <a:lnTo>
                  <a:pt x="7505" y="21082"/>
                </a:lnTo>
                <a:lnTo>
                  <a:pt x="7175" y="21082"/>
                </a:lnTo>
                <a:lnTo>
                  <a:pt x="6985" y="20891"/>
                </a:lnTo>
                <a:lnTo>
                  <a:pt x="7493" y="19850"/>
                </a:lnTo>
                <a:lnTo>
                  <a:pt x="7518" y="19240"/>
                </a:lnTo>
                <a:lnTo>
                  <a:pt x="8039" y="18288"/>
                </a:lnTo>
                <a:lnTo>
                  <a:pt x="7493" y="19939"/>
                </a:lnTo>
                <a:lnTo>
                  <a:pt x="7734" y="19685"/>
                </a:lnTo>
                <a:lnTo>
                  <a:pt x="8166" y="19558"/>
                </a:lnTo>
                <a:lnTo>
                  <a:pt x="9702" y="20066"/>
                </a:lnTo>
                <a:lnTo>
                  <a:pt x="11061" y="19558"/>
                </a:lnTo>
                <a:lnTo>
                  <a:pt x="12941" y="19177"/>
                </a:lnTo>
                <a:lnTo>
                  <a:pt x="12674" y="20955"/>
                </a:lnTo>
                <a:lnTo>
                  <a:pt x="13423" y="20243"/>
                </a:lnTo>
                <a:lnTo>
                  <a:pt x="13525" y="20066"/>
                </a:lnTo>
                <a:lnTo>
                  <a:pt x="13881" y="19304"/>
                </a:lnTo>
                <a:lnTo>
                  <a:pt x="14122" y="19177"/>
                </a:lnTo>
                <a:lnTo>
                  <a:pt x="14363" y="19050"/>
                </a:lnTo>
                <a:lnTo>
                  <a:pt x="14617" y="19177"/>
                </a:lnTo>
                <a:lnTo>
                  <a:pt x="15074" y="20066"/>
                </a:lnTo>
                <a:lnTo>
                  <a:pt x="15608" y="18542"/>
                </a:lnTo>
                <a:lnTo>
                  <a:pt x="15316" y="19392"/>
                </a:lnTo>
                <a:lnTo>
                  <a:pt x="16154" y="17907"/>
                </a:lnTo>
                <a:lnTo>
                  <a:pt x="16370" y="17526"/>
                </a:lnTo>
                <a:lnTo>
                  <a:pt x="17094" y="16256"/>
                </a:lnTo>
                <a:lnTo>
                  <a:pt x="16217" y="17526"/>
                </a:lnTo>
                <a:lnTo>
                  <a:pt x="16192" y="17399"/>
                </a:lnTo>
                <a:lnTo>
                  <a:pt x="16090" y="16764"/>
                </a:lnTo>
                <a:lnTo>
                  <a:pt x="16002" y="16129"/>
                </a:lnTo>
                <a:lnTo>
                  <a:pt x="15087" y="16764"/>
                </a:lnTo>
                <a:lnTo>
                  <a:pt x="15024" y="16916"/>
                </a:lnTo>
                <a:lnTo>
                  <a:pt x="15024" y="17081"/>
                </a:lnTo>
                <a:lnTo>
                  <a:pt x="14693" y="18021"/>
                </a:lnTo>
                <a:lnTo>
                  <a:pt x="14211" y="19050"/>
                </a:lnTo>
                <a:lnTo>
                  <a:pt x="14376" y="18542"/>
                </a:lnTo>
                <a:lnTo>
                  <a:pt x="14427" y="18415"/>
                </a:lnTo>
                <a:lnTo>
                  <a:pt x="15011" y="17081"/>
                </a:lnTo>
                <a:lnTo>
                  <a:pt x="15024" y="16916"/>
                </a:lnTo>
                <a:lnTo>
                  <a:pt x="15201" y="16484"/>
                </a:lnTo>
                <a:lnTo>
                  <a:pt x="15354" y="16002"/>
                </a:lnTo>
                <a:lnTo>
                  <a:pt x="15748" y="15659"/>
                </a:lnTo>
                <a:lnTo>
                  <a:pt x="15633" y="15278"/>
                </a:lnTo>
                <a:lnTo>
                  <a:pt x="15290" y="16129"/>
                </a:lnTo>
                <a:lnTo>
                  <a:pt x="14960" y="16764"/>
                </a:lnTo>
                <a:lnTo>
                  <a:pt x="14871" y="17018"/>
                </a:lnTo>
                <a:lnTo>
                  <a:pt x="14135" y="18415"/>
                </a:lnTo>
                <a:lnTo>
                  <a:pt x="14274" y="18034"/>
                </a:lnTo>
                <a:lnTo>
                  <a:pt x="14363" y="17780"/>
                </a:lnTo>
                <a:lnTo>
                  <a:pt x="14681" y="16941"/>
                </a:lnTo>
                <a:lnTo>
                  <a:pt x="13995" y="16637"/>
                </a:lnTo>
                <a:lnTo>
                  <a:pt x="13614" y="16992"/>
                </a:lnTo>
                <a:lnTo>
                  <a:pt x="13614" y="18034"/>
                </a:lnTo>
                <a:lnTo>
                  <a:pt x="13512" y="18338"/>
                </a:lnTo>
                <a:lnTo>
                  <a:pt x="13398" y="18542"/>
                </a:lnTo>
                <a:lnTo>
                  <a:pt x="13500" y="18288"/>
                </a:lnTo>
                <a:lnTo>
                  <a:pt x="13550" y="18161"/>
                </a:lnTo>
                <a:lnTo>
                  <a:pt x="13614" y="18034"/>
                </a:lnTo>
                <a:lnTo>
                  <a:pt x="13614" y="16992"/>
                </a:lnTo>
                <a:lnTo>
                  <a:pt x="13271" y="17018"/>
                </a:lnTo>
                <a:lnTo>
                  <a:pt x="12954" y="17780"/>
                </a:lnTo>
                <a:lnTo>
                  <a:pt x="13119" y="17145"/>
                </a:lnTo>
                <a:lnTo>
                  <a:pt x="13309" y="16510"/>
                </a:lnTo>
                <a:lnTo>
                  <a:pt x="13652" y="15367"/>
                </a:lnTo>
                <a:lnTo>
                  <a:pt x="13220" y="16256"/>
                </a:lnTo>
                <a:lnTo>
                  <a:pt x="13563" y="15494"/>
                </a:lnTo>
                <a:lnTo>
                  <a:pt x="13690" y="15240"/>
                </a:lnTo>
                <a:lnTo>
                  <a:pt x="13716" y="15494"/>
                </a:lnTo>
                <a:lnTo>
                  <a:pt x="13919" y="15875"/>
                </a:lnTo>
                <a:lnTo>
                  <a:pt x="14312" y="16129"/>
                </a:lnTo>
                <a:lnTo>
                  <a:pt x="14681" y="15875"/>
                </a:lnTo>
                <a:lnTo>
                  <a:pt x="14795" y="16611"/>
                </a:lnTo>
                <a:lnTo>
                  <a:pt x="15074" y="15875"/>
                </a:lnTo>
                <a:lnTo>
                  <a:pt x="15532" y="15367"/>
                </a:lnTo>
                <a:lnTo>
                  <a:pt x="15582" y="14859"/>
                </a:lnTo>
                <a:lnTo>
                  <a:pt x="14605" y="15367"/>
                </a:lnTo>
                <a:lnTo>
                  <a:pt x="14605" y="15240"/>
                </a:lnTo>
                <a:lnTo>
                  <a:pt x="14617" y="15113"/>
                </a:lnTo>
                <a:lnTo>
                  <a:pt x="14655" y="14605"/>
                </a:lnTo>
                <a:lnTo>
                  <a:pt x="14173" y="14732"/>
                </a:lnTo>
                <a:lnTo>
                  <a:pt x="13957" y="14986"/>
                </a:lnTo>
                <a:lnTo>
                  <a:pt x="13804" y="15113"/>
                </a:lnTo>
                <a:lnTo>
                  <a:pt x="13716" y="14732"/>
                </a:lnTo>
                <a:lnTo>
                  <a:pt x="13589" y="14605"/>
                </a:lnTo>
                <a:lnTo>
                  <a:pt x="13512" y="15494"/>
                </a:lnTo>
                <a:lnTo>
                  <a:pt x="13373" y="15875"/>
                </a:lnTo>
                <a:lnTo>
                  <a:pt x="13169" y="16256"/>
                </a:lnTo>
                <a:lnTo>
                  <a:pt x="13017" y="16510"/>
                </a:lnTo>
                <a:lnTo>
                  <a:pt x="13220" y="16002"/>
                </a:lnTo>
                <a:lnTo>
                  <a:pt x="13512" y="15494"/>
                </a:lnTo>
                <a:lnTo>
                  <a:pt x="13512" y="14528"/>
                </a:lnTo>
                <a:lnTo>
                  <a:pt x="13296" y="14427"/>
                </a:lnTo>
                <a:lnTo>
                  <a:pt x="13296" y="15494"/>
                </a:lnTo>
                <a:lnTo>
                  <a:pt x="13182" y="15875"/>
                </a:lnTo>
                <a:lnTo>
                  <a:pt x="13081" y="16129"/>
                </a:lnTo>
                <a:lnTo>
                  <a:pt x="12928" y="16383"/>
                </a:lnTo>
                <a:lnTo>
                  <a:pt x="13119" y="15875"/>
                </a:lnTo>
                <a:lnTo>
                  <a:pt x="13296" y="15494"/>
                </a:lnTo>
                <a:lnTo>
                  <a:pt x="13296" y="14427"/>
                </a:lnTo>
                <a:lnTo>
                  <a:pt x="13093" y="14351"/>
                </a:lnTo>
                <a:lnTo>
                  <a:pt x="13081" y="15875"/>
                </a:lnTo>
                <a:lnTo>
                  <a:pt x="12903" y="16383"/>
                </a:lnTo>
                <a:lnTo>
                  <a:pt x="12509" y="17145"/>
                </a:lnTo>
                <a:lnTo>
                  <a:pt x="12534" y="16764"/>
                </a:lnTo>
                <a:lnTo>
                  <a:pt x="12357" y="16497"/>
                </a:lnTo>
                <a:lnTo>
                  <a:pt x="11836" y="17780"/>
                </a:lnTo>
                <a:lnTo>
                  <a:pt x="11506" y="16433"/>
                </a:lnTo>
                <a:lnTo>
                  <a:pt x="11442" y="16256"/>
                </a:lnTo>
                <a:lnTo>
                  <a:pt x="10858" y="16002"/>
                </a:lnTo>
                <a:lnTo>
                  <a:pt x="10579" y="15621"/>
                </a:lnTo>
                <a:lnTo>
                  <a:pt x="10274" y="15748"/>
                </a:lnTo>
                <a:lnTo>
                  <a:pt x="10033" y="15748"/>
                </a:lnTo>
                <a:lnTo>
                  <a:pt x="8686" y="18161"/>
                </a:lnTo>
                <a:lnTo>
                  <a:pt x="8750" y="17907"/>
                </a:lnTo>
                <a:lnTo>
                  <a:pt x="8953" y="17145"/>
                </a:lnTo>
                <a:lnTo>
                  <a:pt x="9232" y="16129"/>
                </a:lnTo>
                <a:lnTo>
                  <a:pt x="9309" y="15875"/>
                </a:lnTo>
                <a:lnTo>
                  <a:pt x="9512" y="15621"/>
                </a:lnTo>
                <a:lnTo>
                  <a:pt x="9588" y="15494"/>
                </a:lnTo>
                <a:lnTo>
                  <a:pt x="10223" y="15735"/>
                </a:lnTo>
                <a:lnTo>
                  <a:pt x="10541" y="15621"/>
                </a:lnTo>
                <a:lnTo>
                  <a:pt x="10807" y="15494"/>
                </a:lnTo>
                <a:lnTo>
                  <a:pt x="11353" y="15240"/>
                </a:lnTo>
                <a:lnTo>
                  <a:pt x="11899" y="14986"/>
                </a:lnTo>
                <a:lnTo>
                  <a:pt x="12192" y="15176"/>
                </a:lnTo>
                <a:lnTo>
                  <a:pt x="12306" y="14922"/>
                </a:lnTo>
                <a:lnTo>
                  <a:pt x="12496" y="14605"/>
                </a:lnTo>
                <a:lnTo>
                  <a:pt x="12395" y="14859"/>
                </a:lnTo>
                <a:lnTo>
                  <a:pt x="12306" y="15240"/>
                </a:lnTo>
                <a:lnTo>
                  <a:pt x="12509" y="15367"/>
                </a:lnTo>
                <a:lnTo>
                  <a:pt x="12636" y="15735"/>
                </a:lnTo>
                <a:lnTo>
                  <a:pt x="12420" y="16294"/>
                </a:lnTo>
                <a:lnTo>
                  <a:pt x="12560" y="16002"/>
                </a:lnTo>
                <a:lnTo>
                  <a:pt x="12446" y="16281"/>
                </a:lnTo>
                <a:lnTo>
                  <a:pt x="12687" y="16129"/>
                </a:lnTo>
                <a:lnTo>
                  <a:pt x="12750" y="16002"/>
                </a:lnTo>
                <a:lnTo>
                  <a:pt x="12827" y="15875"/>
                </a:lnTo>
                <a:lnTo>
                  <a:pt x="12763" y="16129"/>
                </a:lnTo>
                <a:lnTo>
                  <a:pt x="12534" y="16764"/>
                </a:lnTo>
                <a:lnTo>
                  <a:pt x="12738" y="16383"/>
                </a:lnTo>
                <a:lnTo>
                  <a:pt x="13081" y="15875"/>
                </a:lnTo>
                <a:lnTo>
                  <a:pt x="13081" y="14338"/>
                </a:lnTo>
                <a:lnTo>
                  <a:pt x="12852" y="14097"/>
                </a:lnTo>
                <a:lnTo>
                  <a:pt x="12547" y="14097"/>
                </a:lnTo>
                <a:lnTo>
                  <a:pt x="12115" y="14478"/>
                </a:lnTo>
                <a:lnTo>
                  <a:pt x="12115" y="14351"/>
                </a:lnTo>
                <a:lnTo>
                  <a:pt x="12128" y="13614"/>
                </a:lnTo>
                <a:lnTo>
                  <a:pt x="11811" y="13957"/>
                </a:lnTo>
                <a:lnTo>
                  <a:pt x="11544" y="14351"/>
                </a:lnTo>
                <a:lnTo>
                  <a:pt x="11290" y="14122"/>
                </a:lnTo>
                <a:lnTo>
                  <a:pt x="11290" y="14478"/>
                </a:lnTo>
                <a:lnTo>
                  <a:pt x="10871" y="14097"/>
                </a:lnTo>
                <a:lnTo>
                  <a:pt x="10528" y="13970"/>
                </a:lnTo>
                <a:lnTo>
                  <a:pt x="10274" y="14097"/>
                </a:lnTo>
                <a:lnTo>
                  <a:pt x="10160" y="13220"/>
                </a:lnTo>
                <a:lnTo>
                  <a:pt x="9563" y="14478"/>
                </a:lnTo>
                <a:lnTo>
                  <a:pt x="9652" y="14224"/>
                </a:lnTo>
                <a:lnTo>
                  <a:pt x="9829" y="13716"/>
                </a:lnTo>
                <a:lnTo>
                  <a:pt x="10591" y="12192"/>
                </a:lnTo>
                <a:lnTo>
                  <a:pt x="10655" y="12065"/>
                </a:lnTo>
                <a:lnTo>
                  <a:pt x="10668" y="11938"/>
                </a:lnTo>
                <a:lnTo>
                  <a:pt x="10312" y="11582"/>
                </a:lnTo>
                <a:lnTo>
                  <a:pt x="9969" y="12192"/>
                </a:lnTo>
                <a:lnTo>
                  <a:pt x="10020" y="12065"/>
                </a:lnTo>
                <a:lnTo>
                  <a:pt x="10236" y="11518"/>
                </a:lnTo>
                <a:lnTo>
                  <a:pt x="10350" y="11303"/>
                </a:lnTo>
                <a:lnTo>
                  <a:pt x="10363" y="11074"/>
                </a:lnTo>
                <a:lnTo>
                  <a:pt x="10261" y="11379"/>
                </a:lnTo>
                <a:lnTo>
                  <a:pt x="9906" y="12065"/>
                </a:lnTo>
                <a:lnTo>
                  <a:pt x="10223" y="11303"/>
                </a:lnTo>
                <a:lnTo>
                  <a:pt x="10236" y="11061"/>
                </a:lnTo>
                <a:lnTo>
                  <a:pt x="10033" y="11633"/>
                </a:lnTo>
                <a:lnTo>
                  <a:pt x="9931" y="11811"/>
                </a:lnTo>
                <a:lnTo>
                  <a:pt x="9842" y="12065"/>
                </a:lnTo>
                <a:lnTo>
                  <a:pt x="9550" y="12903"/>
                </a:lnTo>
                <a:lnTo>
                  <a:pt x="9461" y="13068"/>
                </a:lnTo>
                <a:lnTo>
                  <a:pt x="9461" y="14605"/>
                </a:lnTo>
                <a:lnTo>
                  <a:pt x="9436" y="15240"/>
                </a:lnTo>
                <a:lnTo>
                  <a:pt x="9334" y="15621"/>
                </a:lnTo>
                <a:lnTo>
                  <a:pt x="9067" y="16129"/>
                </a:lnTo>
                <a:lnTo>
                  <a:pt x="9436" y="15240"/>
                </a:lnTo>
                <a:lnTo>
                  <a:pt x="9436" y="14693"/>
                </a:lnTo>
                <a:lnTo>
                  <a:pt x="9359" y="14859"/>
                </a:lnTo>
                <a:lnTo>
                  <a:pt x="9461" y="14605"/>
                </a:lnTo>
                <a:lnTo>
                  <a:pt x="9461" y="13068"/>
                </a:lnTo>
                <a:lnTo>
                  <a:pt x="9093" y="13716"/>
                </a:lnTo>
                <a:lnTo>
                  <a:pt x="9207" y="13335"/>
                </a:lnTo>
                <a:lnTo>
                  <a:pt x="9626" y="12446"/>
                </a:lnTo>
                <a:lnTo>
                  <a:pt x="9740" y="12192"/>
                </a:lnTo>
                <a:lnTo>
                  <a:pt x="9779" y="12065"/>
                </a:lnTo>
                <a:lnTo>
                  <a:pt x="9817" y="11938"/>
                </a:lnTo>
                <a:lnTo>
                  <a:pt x="9956" y="11518"/>
                </a:lnTo>
                <a:lnTo>
                  <a:pt x="9753" y="11938"/>
                </a:lnTo>
                <a:lnTo>
                  <a:pt x="9867" y="11557"/>
                </a:lnTo>
                <a:lnTo>
                  <a:pt x="10071" y="11150"/>
                </a:lnTo>
                <a:lnTo>
                  <a:pt x="10007" y="11379"/>
                </a:lnTo>
                <a:lnTo>
                  <a:pt x="10134" y="11176"/>
                </a:lnTo>
                <a:lnTo>
                  <a:pt x="10172" y="11049"/>
                </a:lnTo>
                <a:lnTo>
                  <a:pt x="10248" y="10795"/>
                </a:lnTo>
                <a:lnTo>
                  <a:pt x="10198" y="10541"/>
                </a:lnTo>
                <a:lnTo>
                  <a:pt x="10147" y="10287"/>
                </a:lnTo>
                <a:lnTo>
                  <a:pt x="10058" y="10541"/>
                </a:lnTo>
                <a:lnTo>
                  <a:pt x="10121" y="10160"/>
                </a:lnTo>
                <a:lnTo>
                  <a:pt x="10223" y="10007"/>
                </a:lnTo>
                <a:lnTo>
                  <a:pt x="10388" y="9525"/>
                </a:lnTo>
                <a:lnTo>
                  <a:pt x="10134" y="10033"/>
                </a:lnTo>
                <a:lnTo>
                  <a:pt x="9499" y="11328"/>
                </a:lnTo>
                <a:lnTo>
                  <a:pt x="9499" y="12446"/>
                </a:lnTo>
                <a:lnTo>
                  <a:pt x="9334" y="12903"/>
                </a:lnTo>
                <a:lnTo>
                  <a:pt x="8915" y="13716"/>
                </a:lnTo>
                <a:lnTo>
                  <a:pt x="9055" y="13335"/>
                </a:lnTo>
                <a:lnTo>
                  <a:pt x="9156" y="13081"/>
                </a:lnTo>
                <a:lnTo>
                  <a:pt x="9499" y="12446"/>
                </a:lnTo>
                <a:lnTo>
                  <a:pt x="9499" y="11328"/>
                </a:lnTo>
                <a:lnTo>
                  <a:pt x="9194" y="11938"/>
                </a:lnTo>
                <a:lnTo>
                  <a:pt x="9232" y="11811"/>
                </a:lnTo>
                <a:lnTo>
                  <a:pt x="9283" y="11684"/>
                </a:lnTo>
                <a:lnTo>
                  <a:pt x="9499" y="11049"/>
                </a:lnTo>
                <a:lnTo>
                  <a:pt x="9385" y="11430"/>
                </a:lnTo>
                <a:lnTo>
                  <a:pt x="9639" y="10922"/>
                </a:lnTo>
                <a:lnTo>
                  <a:pt x="10007" y="10160"/>
                </a:lnTo>
                <a:lnTo>
                  <a:pt x="9956" y="9906"/>
                </a:lnTo>
                <a:lnTo>
                  <a:pt x="9982" y="9525"/>
                </a:lnTo>
                <a:lnTo>
                  <a:pt x="10083" y="9398"/>
                </a:lnTo>
                <a:lnTo>
                  <a:pt x="10172" y="9271"/>
                </a:lnTo>
                <a:lnTo>
                  <a:pt x="10541" y="8890"/>
                </a:lnTo>
                <a:lnTo>
                  <a:pt x="10325" y="9537"/>
                </a:lnTo>
                <a:lnTo>
                  <a:pt x="10642" y="8890"/>
                </a:lnTo>
                <a:lnTo>
                  <a:pt x="10198" y="10134"/>
                </a:lnTo>
                <a:lnTo>
                  <a:pt x="10426" y="10033"/>
                </a:lnTo>
                <a:lnTo>
                  <a:pt x="10248" y="10795"/>
                </a:lnTo>
                <a:lnTo>
                  <a:pt x="10579" y="9906"/>
                </a:lnTo>
                <a:lnTo>
                  <a:pt x="10756" y="9398"/>
                </a:lnTo>
                <a:lnTo>
                  <a:pt x="10706" y="10922"/>
                </a:lnTo>
                <a:lnTo>
                  <a:pt x="11214" y="10998"/>
                </a:lnTo>
                <a:lnTo>
                  <a:pt x="12001" y="9398"/>
                </a:lnTo>
                <a:lnTo>
                  <a:pt x="11849" y="10922"/>
                </a:lnTo>
                <a:lnTo>
                  <a:pt x="12509" y="9779"/>
                </a:lnTo>
                <a:lnTo>
                  <a:pt x="12153" y="10807"/>
                </a:lnTo>
                <a:lnTo>
                  <a:pt x="12407" y="10668"/>
                </a:lnTo>
                <a:lnTo>
                  <a:pt x="12496" y="10795"/>
                </a:lnTo>
                <a:lnTo>
                  <a:pt x="12649" y="10668"/>
                </a:lnTo>
                <a:lnTo>
                  <a:pt x="13716" y="9779"/>
                </a:lnTo>
                <a:lnTo>
                  <a:pt x="13868" y="9652"/>
                </a:lnTo>
                <a:lnTo>
                  <a:pt x="14592" y="10541"/>
                </a:lnTo>
                <a:lnTo>
                  <a:pt x="15633" y="10541"/>
                </a:lnTo>
                <a:lnTo>
                  <a:pt x="15925" y="11176"/>
                </a:lnTo>
                <a:lnTo>
                  <a:pt x="16751" y="11176"/>
                </a:lnTo>
                <a:lnTo>
                  <a:pt x="16878" y="11303"/>
                </a:lnTo>
                <a:lnTo>
                  <a:pt x="17221" y="10668"/>
                </a:lnTo>
                <a:lnTo>
                  <a:pt x="17360" y="10414"/>
                </a:lnTo>
                <a:lnTo>
                  <a:pt x="17284" y="10160"/>
                </a:lnTo>
                <a:lnTo>
                  <a:pt x="17106" y="9652"/>
                </a:lnTo>
                <a:lnTo>
                  <a:pt x="17513" y="9525"/>
                </a:lnTo>
                <a:lnTo>
                  <a:pt x="17665" y="9398"/>
                </a:lnTo>
                <a:lnTo>
                  <a:pt x="17589" y="9525"/>
                </a:lnTo>
                <a:lnTo>
                  <a:pt x="17500" y="9766"/>
                </a:lnTo>
                <a:lnTo>
                  <a:pt x="17856" y="9398"/>
                </a:lnTo>
                <a:lnTo>
                  <a:pt x="17983" y="9271"/>
                </a:lnTo>
                <a:lnTo>
                  <a:pt x="18021" y="9690"/>
                </a:lnTo>
                <a:lnTo>
                  <a:pt x="18135" y="10134"/>
                </a:lnTo>
                <a:lnTo>
                  <a:pt x="18034" y="11176"/>
                </a:lnTo>
                <a:lnTo>
                  <a:pt x="18415" y="10134"/>
                </a:lnTo>
                <a:lnTo>
                  <a:pt x="18592" y="9842"/>
                </a:lnTo>
                <a:lnTo>
                  <a:pt x="18427" y="10414"/>
                </a:lnTo>
                <a:lnTo>
                  <a:pt x="18669" y="9779"/>
                </a:lnTo>
                <a:lnTo>
                  <a:pt x="18757" y="9525"/>
                </a:lnTo>
                <a:lnTo>
                  <a:pt x="19050" y="9271"/>
                </a:lnTo>
                <a:lnTo>
                  <a:pt x="19329" y="8382"/>
                </a:lnTo>
                <a:close/>
              </a:path>
              <a:path w="24765" h="29209">
                <a:moveTo>
                  <a:pt x="19354" y="24917"/>
                </a:moveTo>
                <a:lnTo>
                  <a:pt x="19202" y="25095"/>
                </a:lnTo>
                <a:lnTo>
                  <a:pt x="18910" y="25171"/>
                </a:lnTo>
                <a:lnTo>
                  <a:pt x="19164" y="24434"/>
                </a:lnTo>
                <a:lnTo>
                  <a:pt x="19304" y="24028"/>
                </a:lnTo>
                <a:lnTo>
                  <a:pt x="18884" y="24307"/>
                </a:lnTo>
                <a:lnTo>
                  <a:pt x="18427" y="24663"/>
                </a:lnTo>
                <a:lnTo>
                  <a:pt x="18821" y="25425"/>
                </a:lnTo>
                <a:lnTo>
                  <a:pt x="19024" y="25882"/>
                </a:lnTo>
                <a:lnTo>
                  <a:pt x="19278" y="25133"/>
                </a:lnTo>
                <a:lnTo>
                  <a:pt x="19354" y="24917"/>
                </a:lnTo>
                <a:close/>
              </a:path>
              <a:path w="24765" h="29209">
                <a:moveTo>
                  <a:pt x="19367" y="20840"/>
                </a:moveTo>
                <a:lnTo>
                  <a:pt x="19151" y="21463"/>
                </a:lnTo>
                <a:lnTo>
                  <a:pt x="19240" y="21221"/>
                </a:lnTo>
                <a:lnTo>
                  <a:pt x="19367" y="20840"/>
                </a:lnTo>
                <a:close/>
              </a:path>
              <a:path w="24765" h="29209">
                <a:moveTo>
                  <a:pt x="19418" y="21120"/>
                </a:moveTo>
                <a:lnTo>
                  <a:pt x="19189" y="21539"/>
                </a:lnTo>
                <a:lnTo>
                  <a:pt x="19100" y="21818"/>
                </a:lnTo>
                <a:lnTo>
                  <a:pt x="19037" y="21971"/>
                </a:lnTo>
                <a:lnTo>
                  <a:pt x="19278" y="21539"/>
                </a:lnTo>
                <a:lnTo>
                  <a:pt x="19367" y="21272"/>
                </a:lnTo>
                <a:lnTo>
                  <a:pt x="19418" y="21120"/>
                </a:lnTo>
                <a:close/>
              </a:path>
              <a:path w="24765" h="29209">
                <a:moveTo>
                  <a:pt x="19418" y="20739"/>
                </a:moveTo>
                <a:lnTo>
                  <a:pt x="19075" y="20561"/>
                </a:lnTo>
                <a:lnTo>
                  <a:pt x="18923" y="20320"/>
                </a:lnTo>
                <a:lnTo>
                  <a:pt x="18630" y="20548"/>
                </a:lnTo>
                <a:lnTo>
                  <a:pt x="17970" y="22885"/>
                </a:lnTo>
                <a:lnTo>
                  <a:pt x="19418" y="20739"/>
                </a:lnTo>
                <a:close/>
              </a:path>
              <a:path w="24765" h="29209">
                <a:moveTo>
                  <a:pt x="19710" y="17653"/>
                </a:moveTo>
                <a:lnTo>
                  <a:pt x="18770" y="19405"/>
                </a:lnTo>
                <a:lnTo>
                  <a:pt x="19151" y="19215"/>
                </a:lnTo>
                <a:lnTo>
                  <a:pt x="19265" y="19050"/>
                </a:lnTo>
                <a:lnTo>
                  <a:pt x="19545" y="18288"/>
                </a:lnTo>
                <a:lnTo>
                  <a:pt x="19710" y="17653"/>
                </a:lnTo>
                <a:close/>
              </a:path>
              <a:path w="24765" h="29209">
                <a:moveTo>
                  <a:pt x="19964" y="16141"/>
                </a:moveTo>
                <a:lnTo>
                  <a:pt x="19735" y="16560"/>
                </a:lnTo>
                <a:lnTo>
                  <a:pt x="19646" y="16840"/>
                </a:lnTo>
                <a:lnTo>
                  <a:pt x="19583" y="16992"/>
                </a:lnTo>
                <a:lnTo>
                  <a:pt x="19824" y="16560"/>
                </a:lnTo>
                <a:lnTo>
                  <a:pt x="19913" y="16294"/>
                </a:lnTo>
                <a:lnTo>
                  <a:pt x="19964" y="16141"/>
                </a:lnTo>
                <a:close/>
              </a:path>
              <a:path w="24765" h="29209">
                <a:moveTo>
                  <a:pt x="20002" y="4318"/>
                </a:moveTo>
                <a:lnTo>
                  <a:pt x="18732" y="6794"/>
                </a:lnTo>
                <a:lnTo>
                  <a:pt x="19215" y="6985"/>
                </a:lnTo>
                <a:lnTo>
                  <a:pt x="19621" y="6985"/>
                </a:lnTo>
                <a:lnTo>
                  <a:pt x="20002" y="4318"/>
                </a:lnTo>
                <a:close/>
              </a:path>
              <a:path w="24765" h="29209">
                <a:moveTo>
                  <a:pt x="20091" y="15748"/>
                </a:moveTo>
                <a:lnTo>
                  <a:pt x="19672" y="16256"/>
                </a:lnTo>
                <a:lnTo>
                  <a:pt x="20002" y="15113"/>
                </a:lnTo>
                <a:lnTo>
                  <a:pt x="19545" y="16129"/>
                </a:lnTo>
                <a:lnTo>
                  <a:pt x="19202" y="16510"/>
                </a:lnTo>
                <a:lnTo>
                  <a:pt x="19227" y="16256"/>
                </a:lnTo>
                <a:lnTo>
                  <a:pt x="19316" y="15494"/>
                </a:lnTo>
                <a:lnTo>
                  <a:pt x="18542" y="14986"/>
                </a:lnTo>
                <a:lnTo>
                  <a:pt x="17538" y="15494"/>
                </a:lnTo>
                <a:lnTo>
                  <a:pt x="17589" y="15621"/>
                </a:lnTo>
                <a:lnTo>
                  <a:pt x="17805" y="15875"/>
                </a:lnTo>
                <a:lnTo>
                  <a:pt x="18224" y="15875"/>
                </a:lnTo>
                <a:lnTo>
                  <a:pt x="18224" y="16294"/>
                </a:lnTo>
                <a:lnTo>
                  <a:pt x="18554" y="16433"/>
                </a:lnTo>
                <a:lnTo>
                  <a:pt x="18681" y="16256"/>
                </a:lnTo>
                <a:lnTo>
                  <a:pt x="18694" y="16484"/>
                </a:lnTo>
                <a:lnTo>
                  <a:pt x="19011" y="16611"/>
                </a:lnTo>
                <a:lnTo>
                  <a:pt x="19088" y="17081"/>
                </a:lnTo>
                <a:lnTo>
                  <a:pt x="19265" y="16764"/>
                </a:lnTo>
                <a:lnTo>
                  <a:pt x="19265" y="17526"/>
                </a:lnTo>
                <a:lnTo>
                  <a:pt x="19621" y="16764"/>
                </a:lnTo>
                <a:lnTo>
                  <a:pt x="19735" y="16510"/>
                </a:lnTo>
                <a:lnTo>
                  <a:pt x="19850" y="16256"/>
                </a:lnTo>
                <a:lnTo>
                  <a:pt x="20091" y="15748"/>
                </a:lnTo>
                <a:close/>
              </a:path>
              <a:path w="24765" h="29209">
                <a:moveTo>
                  <a:pt x="20307" y="16116"/>
                </a:moveTo>
                <a:lnTo>
                  <a:pt x="20002" y="16649"/>
                </a:lnTo>
                <a:lnTo>
                  <a:pt x="19913" y="16941"/>
                </a:lnTo>
                <a:lnTo>
                  <a:pt x="19812" y="17233"/>
                </a:lnTo>
                <a:lnTo>
                  <a:pt x="20104" y="16700"/>
                </a:lnTo>
                <a:lnTo>
                  <a:pt x="20205" y="16408"/>
                </a:lnTo>
                <a:lnTo>
                  <a:pt x="20307" y="16116"/>
                </a:lnTo>
                <a:close/>
              </a:path>
              <a:path w="24765" h="29209">
                <a:moveTo>
                  <a:pt x="20637" y="22555"/>
                </a:moveTo>
                <a:lnTo>
                  <a:pt x="20294" y="22936"/>
                </a:lnTo>
                <a:lnTo>
                  <a:pt x="19888" y="23393"/>
                </a:lnTo>
                <a:lnTo>
                  <a:pt x="20231" y="23736"/>
                </a:lnTo>
                <a:lnTo>
                  <a:pt x="20485" y="23012"/>
                </a:lnTo>
                <a:lnTo>
                  <a:pt x="20637" y="22555"/>
                </a:lnTo>
                <a:close/>
              </a:path>
              <a:path w="24765" h="29209">
                <a:moveTo>
                  <a:pt x="20662" y="14605"/>
                </a:moveTo>
                <a:lnTo>
                  <a:pt x="20231" y="13817"/>
                </a:lnTo>
                <a:lnTo>
                  <a:pt x="19456" y="13512"/>
                </a:lnTo>
                <a:lnTo>
                  <a:pt x="18808" y="12738"/>
                </a:lnTo>
                <a:lnTo>
                  <a:pt x="17767" y="13500"/>
                </a:lnTo>
                <a:lnTo>
                  <a:pt x="18351" y="13779"/>
                </a:lnTo>
                <a:lnTo>
                  <a:pt x="19151" y="14046"/>
                </a:lnTo>
                <a:lnTo>
                  <a:pt x="19913" y="14351"/>
                </a:lnTo>
                <a:lnTo>
                  <a:pt x="20066" y="14401"/>
                </a:lnTo>
                <a:lnTo>
                  <a:pt x="20180" y="15684"/>
                </a:lnTo>
                <a:lnTo>
                  <a:pt x="20662" y="14605"/>
                </a:lnTo>
                <a:close/>
              </a:path>
              <a:path w="24765" h="29209">
                <a:moveTo>
                  <a:pt x="20751" y="23342"/>
                </a:moveTo>
                <a:lnTo>
                  <a:pt x="20408" y="23952"/>
                </a:lnTo>
                <a:lnTo>
                  <a:pt x="20307" y="24244"/>
                </a:lnTo>
                <a:lnTo>
                  <a:pt x="20180" y="24625"/>
                </a:lnTo>
                <a:lnTo>
                  <a:pt x="20523" y="24028"/>
                </a:lnTo>
                <a:lnTo>
                  <a:pt x="20624" y="23723"/>
                </a:lnTo>
                <a:lnTo>
                  <a:pt x="20751" y="23342"/>
                </a:lnTo>
                <a:close/>
              </a:path>
              <a:path w="24765" h="29209">
                <a:moveTo>
                  <a:pt x="21043" y="13970"/>
                </a:moveTo>
                <a:lnTo>
                  <a:pt x="20815" y="14389"/>
                </a:lnTo>
                <a:lnTo>
                  <a:pt x="20726" y="14668"/>
                </a:lnTo>
                <a:lnTo>
                  <a:pt x="20675" y="14820"/>
                </a:lnTo>
                <a:lnTo>
                  <a:pt x="20904" y="14389"/>
                </a:lnTo>
                <a:lnTo>
                  <a:pt x="20993" y="14122"/>
                </a:lnTo>
                <a:lnTo>
                  <a:pt x="21043" y="13970"/>
                </a:lnTo>
                <a:close/>
              </a:path>
              <a:path w="24765" h="29209">
                <a:moveTo>
                  <a:pt x="21132" y="21539"/>
                </a:moveTo>
                <a:lnTo>
                  <a:pt x="20789" y="22148"/>
                </a:lnTo>
                <a:lnTo>
                  <a:pt x="20688" y="22440"/>
                </a:lnTo>
                <a:lnTo>
                  <a:pt x="20561" y="22821"/>
                </a:lnTo>
                <a:lnTo>
                  <a:pt x="20904" y="22225"/>
                </a:lnTo>
                <a:lnTo>
                  <a:pt x="21005" y="21920"/>
                </a:lnTo>
                <a:lnTo>
                  <a:pt x="21132" y="21539"/>
                </a:lnTo>
                <a:close/>
              </a:path>
              <a:path w="24765" h="29209">
                <a:moveTo>
                  <a:pt x="21196" y="13868"/>
                </a:moveTo>
                <a:lnTo>
                  <a:pt x="20904" y="14389"/>
                </a:lnTo>
                <a:lnTo>
                  <a:pt x="20701" y="14986"/>
                </a:lnTo>
                <a:lnTo>
                  <a:pt x="20891" y="14630"/>
                </a:lnTo>
                <a:lnTo>
                  <a:pt x="20447" y="15938"/>
                </a:lnTo>
                <a:lnTo>
                  <a:pt x="20459" y="15582"/>
                </a:lnTo>
                <a:lnTo>
                  <a:pt x="19837" y="18402"/>
                </a:lnTo>
                <a:lnTo>
                  <a:pt x="19367" y="19100"/>
                </a:lnTo>
                <a:lnTo>
                  <a:pt x="19024" y="20040"/>
                </a:lnTo>
                <a:lnTo>
                  <a:pt x="19329" y="19900"/>
                </a:lnTo>
                <a:lnTo>
                  <a:pt x="19723" y="20205"/>
                </a:lnTo>
                <a:lnTo>
                  <a:pt x="19799" y="20548"/>
                </a:lnTo>
                <a:lnTo>
                  <a:pt x="19900" y="20739"/>
                </a:lnTo>
                <a:lnTo>
                  <a:pt x="19062" y="21971"/>
                </a:lnTo>
                <a:lnTo>
                  <a:pt x="19659" y="21818"/>
                </a:lnTo>
                <a:lnTo>
                  <a:pt x="19685" y="22047"/>
                </a:lnTo>
                <a:lnTo>
                  <a:pt x="19875" y="22161"/>
                </a:lnTo>
                <a:lnTo>
                  <a:pt x="20078" y="22009"/>
                </a:lnTo>
                <a:lnTo>
                  <a:pt x="19608" y="22974"/>
                </a:lnTo>
                <a:lnTo>
                  <a:pt x="19329" y="23774"/>
                </a:lnTo>
                <a:lnTo>
                  <a:pt x="20142" y="22580"/>
                </a:lnTo>
                <a:lnTo>
                  <a:pt x="20129" y="22860"/>
                </a:lnTo>
                <a:lnTo>
                  <a:pt x="20637" y="21932"/>
                </a:lnTo>
                <a:lnTo>
                  <a:pt x="21018" y="21247"/>
                </a:lnTo>
                <a:lnTo>
                  <a:pt x="20802" y="21196"/>
                </a:lnTo>
                <a:lnTo>
                  <a:pt x="20840" y="20904"/>
                </a:lnTo>
                <a:lnTo>
                  <a:pt x="20688" y="21158"/>
                </a:lnTo>
                <a:lnTo>
                  <a:pt x="20281" y="20993"/>
                </a:lnTo>
                <a:lnTo>
                  <a:pt x="20243" y="19900"/>
                </a:lnTo>
                <a:lnTo>
                  <a:pt x="20231" y="19532"/>
                </a:lnTo>
                <a:lnTo>
                  <a:pt x="19634" y="19494"/>
                </a:lnTo>
                <a:lnTo>
                  <a:pt x="20396" y="17614"/>
                </a:lnTo>
                <a:lnTo>
                  <a:pt x="20434" y="16040"/>
                </a:lnTo>
                <a:lnTo>
                  <a:pt x="20967" y="14757"/>
                </a:lnTo>
                <a:lnTo>
                  <a:pt x="21043" y="14300"/>
                </a:lnTo>
                <a:lnTo>
                  <a:pt x="21094" y="14160"/>
                </a:lnTo>
                <a:lnTo>
                  <a:pt x="21196" y="13868"/>
                </a:lnTo>
                <a:close/>
              </a:path>
              <a:path w="24765" h="29209">
                <a:moveTo>
                  <a:pt x="21412" y="18656"/>
                </a:moveTo>
                <a:lnTo>
                  <a:pt x="21247" y="18821"/>
                </a:lnTo>
                <a:lnTo>
                  <a:pt x="21361" y="17945"/>
                </a:lnTo>
                <a:lnTo>
                  <a:pt x="21082" y="18161"/>
                </a:lnTo>
                <a:lnTo>
                  <a:pt x="20853" y="17894"/>
                </a:lnTo>
                <a:lnTo>
                  <a:pt x="20535" y="16764"/>
                </a:lnTo>
                <a:lnTo>
                  <a:pt x="20612" y="18148"/>
                </a:lnTo>
                <a:lnTo>
                  <a:pt x="21082" y="18503"/>
                </a:lnTo>
                <a:lnTo>
                  <a:pt x="21170" y="18770"/>
                </a:lnTo>
                <a:lnTo>
                  <a:pt x="20853" y="20129"/>
                </a:lnTo>
                <a:lnTo>
                  <a:pt x="21348" y="18808"/>
                </a:lnTo>
                <a:lnTo>
                  <a:pt x="21412" y="18656"/>
                </a:lnTo>
                <a:close/>
              </a:path>
              <a:path w="24765" h="29209">
                <a:moveTo>
                  <a:pt x="21488" y="21285"/>
                </a:moveTo>
                <a:lnTo>
                  <a:pt x="21259" y="21717"/>
                </a:lnTo>
                <a:lnTo>
                  <a:pt x="21170" y="21983"/>
                </a:lnTo>
                <a:lnTo>
                  <a:pt x="21107" y="22136"/>
                </a:lnTo>
                <a:lnTo>
                  <a:pt x="21348" y="21704"/>
                </a:lnTo>
                <a:lnTo>
                  <a:pt x="21437" y="21437"/>
                </a:lnTo>
                <a:lnTo>
                  <a:pt x="21488" y="21285"/>
                </a:lnTo>
                <a:close/>
              </a:path>
              <a:path w="24765" h="29209">
                <a:moveTo>
                  <a:pt x="21577" y="18719"/>
                </a:moveTo>
                <a:lnTo>
                  <a:pt x="21348" y="19138"/>
                </a:lnTo>
                <a:lnTo>
                  <a:pt x="21259" y="19418"/>
                </a:lnTo>
                <a:lnTo>
                  <a:pt x="21196" y="19570"/>
                </a:lnTo>
                <a:lnTo>
                  <a:pt x="21437" y="19138"/>
                </a:lnTo>
                <a:lnTo>
                  <a:pt x="21526" y="18872"/>
                </a:lnTo>
                <a:lnTo>
                  <a:pt x="21577" y="18719"/>
                </a:lnTo>
                <a:close/>
              </a:path>
              <a:path w="24765" h="29209">
                <a:moveTo>
                  <a:pt x="21691" y="18122"/>
                </a:moveTo>
                <a:lnTo>
                  <a:pt x="21463" y="18542"/>
                </a:lnTo>
                <a:lnTo>
                  <a:pt x="21374" y="18821"/>
                </a:lnTo>
                <a:lnTo>
                  <a:pt x="21310" y="18973"/>
                </a:lnTo>
                <a:lnTo>
                  <a:pt x="21551" y="18542"/>
                </a:lnTo>
                <a:lnTo>
                  <a:pt x="21640" y="18275"/>
                </a:lnTo>
                <a:lnTo>
                  <a:pt x="21691" y="18122"/>
                </a:lnTo>
                <a:close/>
              </a:path>
              <a:path w="24765" h="29209">
                <a:moveTo>
                  <a:pt x="21805" y="22072"/>
                </a:moveTo>
                <a:lnTo>
                  <a:pt x="21678" y="22186"/>
                </a:lnTo>
                <a:lnTo>
                  <a:pt x="21374" y="22313"/>
                </a:lnTo>
                <a:lnTo>
                  <a:pt x="21501" y="22948"/>
                </a:lnTo>
                <a:lnTo>
                  <a:pt x="21755" y="22212"/>
                </a:lnTo>
                <a:lnTo>
                  <a:pt x="21805" y="22072"/>
                </a:lnTo>
                <a:close/>
              </a:path>
              <a:path w="24765" h="29209">
                <a:moveTo>
                  <a:pt x="21818" y="19215"/>
                </a:moveTo>
                <a:lnTo>
                  <a:pt x="21475" y="19824"/>
                </a:lnTo>
                <a:lnTo>
                  <a:pt x="21374" y="20116"/>
                </a:lnTo>
                <a:lnTo>
                  <a:pt x="21247" y="20497"/>
                </a:lnTo>
                <a:lnTo>
                  <a:pt x="21590" y="19900"/>
                </a:lnTo>
                <a:lnTo>
                  <a:pt x="21691" y="19596"/>
                </a:lnTo>
                <a:lnTo>
                  <a:pt x="21818" y="19215"/>
                </a:lnTo>
                <a:close/>
              </a:path>
              <a:path w="24765" h="29209">
                <a:moveTo>
                  <a:pt x="21932" y="19354"/>
                </a:moveTo>
                <a:lnTo>
                  <a:pt x="21640" y="19888"/>
                </a:lnTo>
                <a:lnTo>
                  <a:pt x="21437" y="20472"/>
                </a:lnTo>
                <a:lnTo>
                  <a:pt x="21729" y="19939"/>
                </a:lnTo>
                <a:lnTo>
                  <a:pt x="21831" y="19646"/>
                </a:lnTo>
                <a:lnTo>
                  <a:pt x="21932" y="19354"/>
                </a:lnTo>
                <a:close/>
              </a:path>
              <a:path w="24765" h="29209">
                <a:moveTo>
                  <a:pt x="22021" y="16548"/>
                </a:moveTo>
                <a:lnTo>
                  <a:pt x="21983" y="16129"/>
                </a:lnTo>
                <a:lnTo>
                  <a:pt x="21869" y="15862"/>
                </a:lnTo>
                <a:lnTo>
                  <a:pt x="21729" y="15697"/>
                </a:lnTo>
                <a:lnTo>
                  <a:pt x="21577" y="15811"/>
                </a:lnTo>
                <a:lnTo>
                  <a:pt x="21450" y="13843"/>
                </a:lnTo>
                <a:lnTo>
                  <a:pt x="20967" y="14757"/>
                </a:lnTo>
                <a:lnTo>
                  <a:pt x="20688" y="16078"/>
                </a:lnTo>
                <a:lnTo>
                  <a:pt x="21475" y="15240"/>
                </a:lnTo>
                <a:lnTo>
                  <a:pt x="21551" y="15836"/>
                </a:lnTo>
                <a:lnTo>
                  <a:pt x="21069" y="17487"/>
                </a:lnTo>
                <a:lnTo>
                  <a:pt x="21831" y="16129"/>
                </a:lnTo>
                <a:lnTo>
                  <a:pt x="21983" y="16510"/>
                </a:lnTo>
                <a:close/>
              </a:path>
              <a:path w="24765" h="29209">
                <a:moveTo>
                  <a:pt x="22110" y="17818"/>
                </a:moveTo>
                <a:lnTo>
                  <a:pt x="21386" y="19431"/>
                </a:lnTo>
                <a:lnTo>
                  <a:pt x="21259" y="19773"/>
                </a:lnTo>
                <a:lnTo>
                  <a:pt x="21717" y="18948"/>
                </a:lnTo>
                <a:lnTo>
                  <a:pt x="22110" y="17818"/>
                </a:lnTo>
                <a:close/>
              </a:path>
              <a:path w="24765" h="29209">
                <a:moveTo>
                  <a:pt x="22275" y="16840"/>
                </a:moveTo>
                <a:lnTo>
                  <a:pt x="22021" y="16548"/>
                </a:lnTo>
                <a:lnTo>
                  <a:pt x="22059" y="17005"/>
                </a:lnTo>
                <a:lnTo>
                  <a:pt x="22275" y="16840"/>
                </a:lnTo>
                <a:close/>
              </a:path>
              <a:path w="24765" h="29209">
                <a:moveTo>
                  <a:pt x="22542" y="16637"/>
                </a:moveTo>
                <a:lnTo>
                  <a:pt x="22275" y="16840"/>
                </a:lnTo>
                <a:lnTo>
                  <a:pt x="22415" y="16992"/>
                </a:lnTo>
                <a:lnTo>
                  <a:pt x="22542" y="16637"/>
                </a:lnTo>
                <a:close/>
              </a:path>
              <a:path w="24765" h="29209">
                <a:moveTo>
                  <a:pt x="22682" y="16560"/>
                </a:moveTo>
                <a:lnTo>
                  <a:pt x="22453" y="16979"/>
                </a:lnTo>
                <a:lnTo>
                  <a:pt x="22364" y="17259"/>
                </a:lnTo>
                <a:lnTo>
                  <a:pt x="22301" y="17411"/>
                </a:lnTo>
                <a:lnTo>
                  <a:pt x="22542" y="16979"/>
                </a:lnTo>
                <a:lnTo>
                  <a:pt x="22631" y="16713"/>
                </a:lnTo>
                <a:lnTo>
                  <a:pt x="22682" y="16560"/>
                </a:lnTo>
                <a:close/>
              </a:path>
              <a:path w="24765" h="29209">
                <a:moveTo>
                  <a:pt x="22923" y="17970"/>
                </a:moveTo>
                <a:lnTo>
                  <a:pt x="22796" y="18084"/>
                </a:lnTo>
                <a:lnTo>
                  <a:pt x="22491" y="18211"/>
                </a:lnTo>
                <a:lnTo>
                  <a:pt x="22618" y="18846"/>
                </a:lnTo>
                <a:lnTo>
                  <a:pt x="22872" y="18110"/>
                </a:lnTo>
                <a:lnTo>
                  <a:pt x="22923" y="17970"/>
                </a:lnTo>
                <a:close/>
              </a:path>
              <a:path w="24765" h="29209">
                <a:moveTo>
                  <a:pt x="22923" y="17310"/>
                </a:moveTo>
                <a:lnTo>
                  <a:pt x="22694" y="17729"/>
                </a:lnTo>
                <a:lnTo>
                  <a:pt x="22606" y="18008"/>
                </a:lnTo>
                <a:lnTo>
                  <a:pt x="22542" y="18161"/>
                </a:lnTo>
                <a:lnTo>
                  <a:pt x="22783" y="17729"/>
                </a:lnTo>
                <a:lnTo>
                  <a:pt x="22872" y="17462"/>
                </a:lnTo>
                <a:lnTo>
                  <a:pt x="22923" y="17310"/>
                </a:lnTo>
                <a:close/>
              </a:path>
              <a:path w="24765" h="29209">
                <a:moveTo>
                  <a:pt x="22961" y="16954"/>
                </a:moveTo>
                <a:lnTo>
                  <a:pt x="22542" y="17310"/>
                </a:lnTo>
                <a:lnTo>
                  <a:pt x="22085" y="17653"/>
                </a:lnTo>
                <a:lnTo>
                  <a:pt x="22580" y="18059"/>
                </a:lnTo>
                <a:lnTo>
                  <a:pt x="22694" y="17729"/>
                </a:lnTo>
                <a:lnTo>
                  <a:pt x="22796" y="17424"/>
                </a:lnTo>
                <a:lnTo>
                  <a:pt x="22961" y="16954"/>
                </a:lnTo>
                <a:close/>
              </a:path>
              <a:path w="24765" h="29209">
                <a:moveTo>
                  <a:pt x="23037" y="19304"/>
                </a:moveTo>
                <a:lnTo>
                  <a:pt x="22809" y="19723"/>
                </a:lnTo>
                <a:lnTo>
                  <a:pt x="22720" y="20002"/>
                </a:lnTo>
                <a:lnTo>
                  <a:pt x="22669" y="20154"/>
                </a:lnTo>
                <a:lnTo>
                  <a:pt x="22898" y="19723"/>
                </a:lnTo>
                <a:lnTo>
                  <a:pt x="22987" y="19456"/>
                </a:lnTo>
                <a:lnTo>
                  <a:pt x="23037" y="19304"/>
                </a:lnTo>
                <a:close/>
              </a:path>
              <a:path w="24765" h="29209">
                <a:moveTo>
                  <a:pt x="24345" y="15925"/>
                </a:moveTo>
                <a:lnTo>
                  <a:pt x="24218" y="16040"/>
                </a:lnTo>
                <a:lnTo>
                  <a:pt x="23914" y="16167"/>
                </a:lnTo>
                <a:lnTo>
                  <a:pt x="24041" y="16802"/>
                </a:lnTo>
                <a:lnTo>
                  <a:pt x="24295" y="16065"/>
                </a:lnTo>
                <a:lnTo>
                  <a:pt x="24345" y="15925"/>
                </a:lnTo>
                <a:close/>
              </a:path>
              <a:path w="24765" h="29209">
                <a:moveTo>
                  <a:pt x="24663" y="14097"/>
                </a:moveTo>
                <a:lnTo>
                  <a:pt x="23774" y="15862"/>
                </a:lnTo>
                <a:lnTo>
                  <a:pt x="23507" y="16637"/>
                </a:lnTo>
                <a:lnTo>
                  <a:pt x="24396" y="14871"/>
                </a:lnTo>
                <a:lnTo>
                  <a:pt x="24663" y="14097"/>
                </a:lnTo>
                <a:close/>
              </a:path>
            </a:pathLst>
          </a:custGeom>
          <a:solidFill>
            <a:srgbClr val="B88F51"/>
          </a:solidFill>
        </p:spPr>
        <p:txBody>
          <a:bodyPr wrap="square" lIns="0" tIns="0" rIns="0" bIns="0" rtlCol="0"/>
          <a:lstStyle/>
          <a:p>
            <a:endParaRPr sz="2511"/>
          </a:p>
        </p:txBody>
      </p:sp>
      <p:sp>
        <p:nvSpPr>
          <p:cNvPr id="274" name="bg object 274"/>
          <p:cNvSpPr/>
          <p:nvPr/>
        </p:nvSpPr>
        <p:spPr>
          <a:xfrm>
            <a:off x="8102751" y="542489"/>
            <a:ext cx="6747" cy="5953"/>
          </a:xfrm>
          <a:custGeom>
            <a:avLst/>
            <a:gdLst/>
            <a:ahLst/>
            <a:cxnLst/>
            <a:rect l="l" t="t" r="r" b="b"/>
            <a:pathLst>
              <a:path w="10795" h="9525">
                <a:moveTo>
                  <a:pt x="1714" y="5892"/>
                </a:moveTo>
                <a:lnTo>
                  <a:pt x="1587" y="6007"/>
                </a:lnTo>
                <a:lnTo>
                  <a:pt x="1397" y="6096"/>
                </a:lnTo>
                <a:lnTo>
                  <a:pt x="1447" y="5943"/>
                </a:lnTo>
                <a:lnTo>
                  <a:pt x="1638" y="5384"/>
                </a:lnTo>
                <a:lnTo>
                  <a:pt x="1117" y="5778"/>
                </a:lnTo>
                <a:lnTo>
                  <a:pt x="863" y="5918"/>
                </a:lnTo>
                <a:lnTo>
                  <a:pt x="927" y="5740"/>
                </a:lnTo>
                <a:lnTo>
                  <a:pt x="1117" y="5181"/>
                </a:lnTo>
                <a:lnTo>
                  <a:pt x="596" y="5575"/>
                </a:lnTo>
                <a:lnTo>
                  <a:pt x="317" y="5715"/>
                </a:lnTo>
                <a:lnTo>
                  <a:pt x="393" y="5524"/>
                </a:lnTo>
                <a:lnTo>
                  <a:pt x="495" y="5232"/>
                </a:lnTo>
                <a:lnTo>
                  <a:pt x="203" y="5765"/>
                </a:lnTo>
                <a:lnTo>
                  <a:pt x="63" y="5842"/>
                </a:lnTo>
                <a:lnTo>
                  <a:pt x="127" y="5969"/>
                </a:lnTo>
                <a:lnTo>
                  <a:pt x="0" y="6350"/>
                </a:lnTo>
                <a:lnTo>
                  <a:pt x="165" y="6032"/>
                </a:lnTo>
                <a:lnTo>
                  <a:pt x="584" y="6731"/>
                </a:lnTo>
                <a:lnTo>
                  <a:pt x="723" y="6311"/>
                </a:lnTo>
                <a:lnTo>
                  <a:pt x="1104" y="6934"/>
                </a:lnTo>
                <a:lnTo>
                  <a:pt x="1308" y="6324"/>
                </a:lnTo>
                <a:lnTo>
                  <a:pt x="1409" y="6769"/>
                </a:lnTo>
                <a:lnTo>
                  <a:pt x="1663" y="6032"/>
                </a:lnTo>
                <a:lnTo>
                  <a:pt x="1714" y="5892"/>
                </a:lnTo>
                <a:close/>
              </a:path>
              <a:path w="10795" h="9525">
                <a:moveTo>
                  <a:pt x="2082" y="5207"/>
                </a:moveTo>
                <a:lnTo>
                  <a:pt x="1790" y="5740"/>
                </a:lnTo>
                <a:lnTo>
                  <a:pt x="1587" y="6324"/>
                </a:lnTo>
                <a:lnTo>
                  <a:pt x="1879" y="5791"/>
                </a:lnTo>
                <a:lnTo>
                  <a:pt x="1981" y="5499"/>
                </a:lnTo>
                <a:lnTo>
                  <a:pt x="2082" y="5207"/>
                </a:lnTo>
                <a:close/>
              </a:path>
              <a:path w="10795" h="9525">
                <a:moveTo>
                  <a:pt x="3606" y="3606"/>
                </a:moveTo>
                <a:lnTo>
                  <a:pt x="3378" y="4000"/>
                </a:lnTo>
                <a:lnTo>
                  <a:pt x="3429" y="3873"/>
                </a:lnTo>
                <a:lnTo>
                  <a:pt x="3276" y="4051"/>
                </a:lnTo>
                <a:lnTo>
                  <a:pt x="2870" y="4165"/>
                </a:lnTo>
                <a:lnTo>
                  <a:pt x="3022" y="4635"/>
                </a:lnTo>
                <a:lnTo>
                  <a:pt x="1498" y="7315"/>
                </a:lnTo>
                <a:lnTo>
                  <a:pt x="1905" y="6121"/>
                </a:lnTo>
                <a:lnTo>
                  <a:pt x="1282" y="7924"/>
                </a:lnTo>
                <a:lnTo>
                  <a:pt x="3136" y="4940"/>
                </a:lnTo>
                <a:lnTo>
                  <a:pt x="3606" y="3606"/>
                </a:lnTo>
                <a:close/>
              </a:path>
              <a:path w="10795" h="9525">
                <a:moveTo>
                  <a:pt x="4724" y="5499"/>
                </a:moveTo>
                <a:lnTo>
                  <a:pt x="4381" y="6108"/>
                </a:lnTo>
                <a:lnTo>
                  <a:pt x="4279" y="6400"/>
                </a:lnTo>
                <a:lnTo>
                  <a:pt x="4152" y="6781"/>
                </a:lnTo>
                <a:lnTo>
                  <a:pt x="4495" y="6184"/>
                </a:lnTo>
                <a:lnTo>
                  <a:pt x="4597" y="5880"/>
                </a:lnTo>
                <a:lnTo>
                  <a:pt x="4724" y="5499"/>
                </a:lnTo>
                <a:close/>
              </a:path>
              <a:path w="10795" h="9525">
                <a:moveTo>
                  <a:pt x="5054" y="5676"/>
                </a:moveTo>
                <a:lnTo>
                  <a:pt x="4851" y="6261"/>
                </a:lnTo>
                <a:lnTo>
                  <a:pt x="4940" y="6019"/>
                </a:lnTo>
                <a:lnTo>
                  <a:pt x="5054" y="5676"/>
                </a:lnTo>
                <a:close/>
              </a:path>
              <a:path w="10795" h="9525">
                <a:moveTo>
                  <a:pt x="5283" y="5727"/>
                </a:moveTo>
                <a:lnTo>
                  <a:pt x="4940" y="6337"/>
                </a:lnTo>
                <a:lnTo>
                  <a:pt x="4838" y="6629"/>
                </a:lnTo>
                <a:lnTo>
                  <a:pt x="4711" y="7010"/>
                </a:lnTo>
                <a:lnTo>
                  <a:pt x="5041" y="6438"/>
                </a:lnTo>
                <a:lnTo>
                  <a:pt x="4965" y="6680"/>
                </a:lnTo>
                <a:lnTo>
                  <a:pt x="4902" y="6832"/>
                </a:lnTo>
                <a:lnTo>
                  <a:pt x="5143" y="6400"/>
                </a:lnTo>
                <a:lnTo>
                  <a:pt x="5232" y="6134"/>
                </a:lnTo>
                <a:lnTo>
                  <a:pt x="5283" y="5981"/>
                </a:lnTo>
                <a:lnTo>
                  <a:pt x="5054" y="6388"/>
                </a:lnTo>
                <a:lnTo>
                  <a:pt x="5156" y="6108"/>
                </a:lnTo>
                <a:lnTo>
                  <a:pt x="5283" y="5727"/>
                </a:lnTo>
                <a:close/>
              </a:path>
              <a:path w="10795" h="9525">
                <a:moveTo>
                  <a:pt x="6350" y="3365"/>
                </a:moveTo>
                <a:lnTo>
                  <a:pt x="6108" y="3302"/>
                </a:lnTo>
                <a:lnTo>
                  <a:pt x="5854" y="3136"/>
                </a:lnTo>
                <a:lnTo>
                  <a:pt x="5410" y="2959"/>
                </a:lnTo>
                <a:lnTo>
                  <a:pt x="4787" y="2590"/>
                </a:lnTo>
                <a:lnTo>
                  <a:pt x="4800" y="4089"/>
                </a:lnTo>
                <a:lnTo>
                  <a:pt x="4610" y="4140"/>
                </a:lnTo>
                <a:lnTo>
                  <a:pt x="4673" y="3962"/>
                </a:lnTo>
                <a:lnTo>
                  <a:pt x="4749" y="3746"/>
                </a:lnTo>
                <a:lnTo>
                  <a:pt x="4597" y="3924"/>
                </a:lnTo>
                <a:lnTo>
                  <a:pt x="4191" y="4025"/>
                </a:lnTo>
                <a:lnTo>
                  <a:pt x="4419" y="4711"/>
                </a:lnTo>
                <a:lnTo>
                  <a:pt x="4546" y="4318"/>
                </a:lnTo>
                <a:lnTo>
                  <a:pt x="4724" y="4838"/>
                </a:lnTo>
                <a:lnTo>
                  <a:pt x="3924" y="5588"/>
                </a:lnTo>
                <a:lnTo>
                  <a:pt x="3759" y="5613"/>
                </a:lnTo>
                <a:lnTo>
                  <a:pt x="3835" y="5410"/>
                </a:lnTo>
                <a:lnTo>
                  <a:pt x="3733" y="5613"/>
                </a:lnTo>
                <a:lnTo>
                  <a:pt x="3606" y="5626"/>
                </a:lnTo>
                <a:lnTo>
                  <a:pt x="4114" y="3695"/>
                </a:lnTo>
                <a:lnTo>
                  <a:pt x="3530" y="5041"/>
                </a:lnTo>
                <a:lnTo>
                  <a:pt x="3530" y="6007"/>
                </a:lnTo>
                <a:lnTo>
                  <a:pt x="3530" y="5041"/>
                </a:lnTo>
                <a:lnTo>
                  <a:pt x="3263" y="5638"/>
                </a:lnTo>
                <a:lnTo>
                  <a:pt x="3009" y="6223"/>
                </a:lnTo>
                <a:lnTo>
                  <a:pt x="3175" y="6019"/>
                </a:lnTo>
                <a:lnTo>
                  <a:pt x="3251" y="6565"/>
                </a:lnTo>
                <a:lnTo>
                  <a:pt x="2946" y="7175"/>
                </a:lnTo>
                <a:lnTo>
                  <a:pt x="2679" y="7950"/>
                </a:lnTo>
                <a:lnTo>
                  <a:pt x="3276" y="6743"/>
                </a:lnTo>
                <a:lnTo>
                  <a:pt x="3302" y="6870"/>
                </a:lnTo>
                <a:lnTo>
                  <a:pt x="3378" y="6540"/>
                </a:lnTo>
                <a:lnTo>
                  <a:pt x="3581" y="6146"/>
                </a:lnTo>
                <a:lnTo>
                  <a:pt x="4140" y="6680"/>
                </a:lnTo>
                <a:lnTo>
                  <a:pt x="4432" y="5816"/>
                </a:lnTo>
                <a:lnTo>
                  <a:pt x="4800" y="4762"/>
                </a:lnTo>
                <a:lnTo>
                  <a:pt x="4813" y="4597"/>
                </a:lnTo>
                <a:lnTo>
                  <a:pt x="4826" y="5943"/>
                </a:lnTo>
                <a:lnTo>
                  <a:pt x="4762" y="6121"/>
                </a:lnTo>
                <a:lnTo>
                  <a:pt x="4826" y="5994"/>
                </a:lnTo>
                <a:lnTo>
                  <a:pt x="5054" y="5676"/>
                </a:lnTo>
                <a:lnTo>
                  <a:pt x="6350" y="3365"/>
                </a:lnTo>
                <a:close/>
              </a:path>
              <a:path w="10795" h="9525">
                <a:moveTo>
                  <a:pt x="6553" y="5829"/>
                </a:moveTo>
                <a:lnTo>
                  <a:pt x="6324" y="6248"/>
                </a:lnTo>
                <a:lnTo>
                  <a:pt x="6235" y="6527"/>
                </a:lnTo>
                <a:lnTo>
                  <a:pt x="6172" y="6680"/>
                </a:lnTo>
                <a:lnTo>
                  <a:pt x="6413" y="6248"/>
                </a:lnTo>
                <a:lnTo>
                  <a:pt x="6502" y="5981"/>
                </a:lnTo>
                <a:lnTo>
                  <a:pt x="6553" y="5829"/>
                </a:lnTo>
                <a:close/>
              </a:path>
              <a:path w="10795" h="9525">
                <a:moveTo>
                  <a:pt x="6692" y="7835"/>
                </a:moveTo>
                <a:lnTo>
                  <a:pt x="6464" y="8255"/>
                </a:lnTo>
                <a:lnTo>
                  <a:pt x="6375" y="8534"/>
                </a:lnTo>
                <a:lnTo>
                  <a:pt x="6324" y="8686"/>
                </a:lnTo>
                <a:lnTo>
                  <a:pt x="6553" y="8255"/>
                </a:lnTo>
                <a:lnTo>
                  <a:pt x="6642" y="7988"/>
                </a:lnTo>
                <a:lnTo>
                  <a:pt x="6692" y="7835"/>
                </a:lnTo>
                <a:close/>
              </a:path>
              <a:path w="10795" h="9525">
                <a:moveTo>
                  <a:pt x="6743" y="4800"/>
                </a:moveTo>
                <a:lnTo>
                  <a:pt x="6019" y="6413"/>
                </a:lnTo>
                <a:lnTo>
                  <a:pt x="5892" y="6756"/>
                </a:lnTo>
                <a:lnTo>
                  <a:pt x="6350" y="5930"/>
                </a:lnTo>
                <a:lnTo>
                  <a:pt x="6743" y="4800"/>
                </a:lnTo>
                <a:close/>
              </a:path>
              <a:path w="10795" h="9525">
                <a:moveTo>
                  <a:pt x="6756" y="3467"/>
                </a:moveTo>
                <a:lnTo>
                  <a:pt x="6654" y="2806"/>
                </a:lnTo>
                <a:lnTo>
                  <a:pt x="6350" y="3365"/>
                </a:lnTo>
                <a:lnTo>
                  <a:pt x="6756" y="3467"/>
                </a:lnTo>
                <a:close/>
              </a:path>
              <a:path w="10795" h="9525">
                <a:moveTo>
                  <a:pt x="6819" y="5778"/>
                </a:moveTo>
                <a:lnTo>
                  <a:pt x="6540" y="6273"/>
                </a:lnTo>
                <a:lnTo>
                  <a:pt x="6629" y="6032"/>
                </a:lnTo>
                <a:lnTo>
                  <a:pt x="6756" y="5651"/>
                </a:lnTo>
                <a:lnTo>
                  <a:pt x="6413" y="6248"/>
                </a:lnTo>
                <a:lnTo>
                  <a:pt x="6311" y="6553"/>
                </a:lnTo>
                <a:lnTo>
                  <a:pt x="6184" y="6934"/>
                </a:lnTo>
                <a:lnTo>
                  <a:pt x="6502" y="6388"/>
                </a:lnTo>
                <a:lnTo>
                  <a:pt x="6324" y="6896"/>
                </a:lnTo>
                <a:lnTo>
                  <a:pt x="6616" y="6362"/>
                </a:lnTo>
                <a:lnTo>
                  <a:pt x="6718" y="6070"/>
                </a:lnTo>
                <a:lnTo>
                  <a:pt x="6819" y="5778"/>
                </a:lnTo>
                <a:close/>
              </a:path>
              <a:path w="10795" h="9525">
                <a:moveTo>
                  <a:pt x="6985" y="0"/>
                </a:moveTo>
                <a:lnTo>
                  <a:pt x="6692" y="533"/>
                </a:lnTo>
                <a:lnTo>
                  <a:pt x="6489" y="1117"/>
                </a:lnTo>
                <a:lnTo>
                  <a:pt x="6781" y="584"/>
                </a:lnTo>
                <a:lnTo>
                  <a:pt x="6883" y="292"/>
                </a:lnTo>
                <a:lnTo>
                  <a:pt x="6985" y="0"/>
                </a:lnTo>
                <a:close/>
              </a:path>
              <a:path w="10795" h="9525">
                <a:moveTo>
                  <a:pt x="7302" y="279"/>
                </a:moveTo>
                <a:lnTo>
                  <a:pt x="7073" y="698"/>
                </a:lnTo>
                <a:lnTo>
                  <a:pt x="6985" y="977"/>
                </a:lnTo>
                <a:lnTo>
                  <a:pt x="6921" y="1130"/>
                </a:lnTo>
                <a:lnTo>
                  <a:pt x="7162" y="698"/>
                </a:lnTo>
                <a:lnTo>
                  <a:pt x="7251" y="431"/>
                </a:lnTo>
                <a:lnTo>
                  <a:pt x="7302" y="279"/>
                </a:lnTo>
                <a:close/>
              </a:path>
              <a:path w="10795" h="9525">
                <a:moveTo>
                  <a:pt x="7505" y="2895"/>
                </a:moveTo>
                <a:lnTo>
                  <a:pt x="6972" y="3302"/>
                </a:lnTo>
                <a:lnTo>
                  <a:pt x="6896" y="4152"/>
                </a:lnTo>
                <a:lnTo>
                  <a:pt x="6921" y="4279"/>
                </a:lnTo>
                <a:lnTo>
                  <a:pt x="6972" y="4152"/>
                </a:lnTo>
                <a:lnTo>
                  <a:pt x="7505" y="2895"/>
                </a:lnTo>
                <a:close/>
              </a:path>
              <a:path w="10795" h="9525">
                <a:moveTo>
                  <a:pt x="7721" y="4292"/>
                </a:moveTo>
                <a:lnTo>
                  <a:pt x="7581" y="4445"/>
                </a:lnTo>
                <a:lnTo>
                  <a:pt x="7188" y="4749"/>
                </a:lnTo>
                <a:lnTo>
                  <a:pt x="7442" y="5130"/>
                </a:lnTo>
                <a:lnTo>
                  <a:pt x="7658" y="4495"/>
                </a:lnTo>
                <a:lnTo>
                  <a:pt x="7721" y="4292"/>
                </a:lnTo>
                <a:close/>
              </a:path>
              <a:path w="10795" h="9525">
                <a:moveTo>
                  <a:pt x="7848" y="4787"/>
                </a:moveTo>
                <a:lnTo>
                  <a:pt x="7632" y="5410"/>
                </a:lnTo>
                <a:lnTo>
                  <a:pt x="7721" y="5168"/>
                </a:lnTo>
                <a:lnTo>
                  <a:pt x="7848" y="4787"/>
                </a:lnTo>
                <a:close/>
              </a:path>
              <a:path w="10795" h="9525">
                <a:moveTo>
                  <a:pt x="7861" y="3467"/>
                </a:moveTo>
                <a:lnTo>
                  <a:pt x="7391" y="3289"/>
                </a:lnTo>
                <a:lnTo>
                  <a:pt x="7023" y="4241"/>
                </a:lnTo>
                <a:lnTo>
                  <a:pt x="6553" y="5499"/>
                </a:lnTo>
                <a:lnTo>
                  <a:pt x="7137" y="4826"/>
                </a:lnTo>
                <a:lnTo>
                  <a:pt x="7366" y="4381"/>
                </a:lnTo>
                <a:lnTo>
                  <a:pt x="7861" y="3467"/>
                </a:lnTo>
                <a:close/>
              </a:path>
              <a:path w="10795" h="9525">
                <a:moveTo>
                  <a:pt x="8178" y="3619"/>
                </a:moveTo>
                <a:lnTo>
                  <a:pt x="7962" y="4241"/>
                </a:lnTo>
                <a:lnTo>
                  <a:pt x="8051" y="4000"/>
                </a:lnTo>
                <a:lnTo>
                  <a:pt x="8178" y="3619"/>
                </a:lnTo>
                <a:close/>
              </a:path>
              <a:path w="10795" h="9525">
                <a:moveTo>
                  <a:pt x="8445" y="3822"/>
                </a:moveTo>
                <a:lnTo>
                  <a:pt x="8153" y="4356"/>
                </a:lnTo>
                <a:lnTo>
                  <a:pt x="7950" y="4940"/>
                </a:lnTo>
                <a:lnTo>
                  <a:pt x="8242" y="4406"/>
                </a:lnTo>
                <a:lnTo>
                  <a:pt x="8343" y="4114"/>
                </a:lnTo>
                <a:lnTo>
                  <a:pt x="8445" y="3822"/>
                </a:lnTo>
                <a:close/>
              </a:path>
              <a:path w="10795" h="9525">
                <a:moveTo>
                  <a:pt x="8534" y="304"/>
                </a:moveTo>
                <a:lnTo>
                  <a:pt x="8013" y="698"/>
                </a:lnTo>
                <a:lnTo>
                  <a:pt x="7480" y="965"/>
                </a:lnTo>
                <a:lnTo>
                  <a:pt x="8001" y="1854"/>
                </a:lnTo>
                <a:lnTo>
                  <a:pt x="8343" y="863"/>
                </a:lnTo>
                <a:lnTo>
                  <a:pt x="8534" y="304"/>
                </a:lnTo>
                <a:close/>
              </a:path>
              <a:path w="10795" h="9525">
                <a:moveTo>
                  <a:pt x="8686" y="5842"/>
                </a:moveTo>
                <a:lnTo>
                  <a:pt x="8369" y="6057"/>
                </a:lnTo>
                <a:lnTo>
                  <a:pt x="7950" y="6540"/>
                </a:lnTo>
                <a:lnTo>
                  <a:pt x="8356" y="6807"/>
                </a:lnTo>
                <a:lnTo>
                  <a:pt x="8585" y="6146"/>
                </a:lnTo>
                <a:lnTo>
                  <a:pt x="8686" y="5842"/>
                </a:lnTo>
                <a:close/>
              </a:path>
              <a:path w="10795" h="9525">
                <a:moveTo>
                  <a:pt x="8686" y="4724"/>
                </a:moveTo>
                <a:lnTo>
                  <a:pt x="8458" y="5156"/>
                </a:lnTo>
                <a:lnTo>
                  <a:pt x="8369" y="5422"/>
                </a:lnTo>
                <a:lnTo>
                  <a:pt x="8305" y="5575"/>
                </a:lnTo>
                <a:lnTo>
                  <a:pt x="8547" y="5143"/>
                </a:lnTo>
                <a:lnTo>
                  <a:pt x="8636" y="4876"/>
                </a:lnTo>
                <a:lnTo>
                  <a:pt x="8686" y="4724"/>
                </a:lnTo>
                <a:close/>
              </a:path>
              <a:path w="10795" h="9525">
                <a:moveTo>
                  <a:pt x="8699" y="3949"/>
                </a:moveTo>
                <a:lnTo>
                  <a:pt x="7467" y="6019"/>
                </a:lnTo>
                <a:lnTo>
                  <a:pt x="7188" y="6832"/>
                </a:lnTo>
                <a:lnTo>
                  <a:pt x="8255" y="5245"/>
                </a:lnTo>
                <a:lnTo>
                  <a:pt x="8699" y="3949"/>
                </a:lnTo>
                <a:close/>
              </a:path>
              <a:path w="10795" h="9525">
                <a:moveTo>
                  <a:pt x="8991" y="5499"/>
                </a:moveTo>
                <a:lnTo>
                  <a:pt x="8763" y="5930"/>
                </a:lnTo>
                <a:lnTo>
                  <a:pt x="8674" y="6197"/>
                </a:lnTo>
                <a:lnTo>
                  <a:pt x="8610" y="6350"/>
                </a:lnTo>
                <a:lnTo>
                  <a:pt x="8851" y="5918"/>
                </a:lnTo>
                <a:lnTo>
                  <a:pt x="8940" y="5651"/>
                </a:lnTo>
                <a:lnTo>
                  <a:pt x="8991" y="5499"/>
                </a:lnTo>
                <a:close/>
              </a:path>
              <a:path w="10795" h="9525">
                <a:moveTo>
                  <a:pt x="9042" y="4876"/>
                </a:moveTo>
                <a:lnTo>
                  <a:pt x="8915" y="4991"/>
                </a:lnTo>
                <a:lnTo>
                  <a:pt x="8724" y="5080"/>
                </a:lnTo>
                <a:lnTo>
                  <a:pt x="8775" y="4927"/>
                </a:lnTo>
                <a:lnTo>
                  <a:pt x="8877" y="4635"/>
                </a:lnTo>
                <a:lnTo>
                  <a:pt x="8610" y="5118"/>
                </a:lnTo>
                <a:lnTo>
                  <a:pt x="8382" y="5753"/>
                </a:lnTo>
                <a:lnTo>
                  <a:pt x="8636" y="5283"/>
                </a:lnTo>
                <a:lnTo>
                  <a:pt x="8737" y="5753"/>
                </a:lnTo>
                <a:lnTo>
                  <a:pt x="8991" y="5016"/>
                </a:lnTo>
                <a:lnTo>
                  <a:pt x="9042" y="4876"/>
                </a:lnTo>
                <a:close/>
              </a:path>
              <a:path w="10795" h="9525">
                <a:moveTo>
                  <a:pt x="9398" y="5397"/>
                </a:moveTo>
                <a:lnTo>
                  <a:pt x="9055" y="6007"/>
                </a:lnTo>
                <a:lnTo>
                  <a:pt x="8953" y="6299"/>
                </a:lnTo>
                <a:lnTo>
                  <a:pt x="8826" y="6680"/>
                </a:lnTo>
                <a:lnTo>
                  <a:pt x="9169" y="6083"/>
                </a:lnTo>
                <a:lnTo>
                  <a:pt x="9271" y="5778"/>
                </a:lnTo>
                <a:lnTo>
                  <a:pt x="9398" y="5397"/>
                </a:lnTo>
                <a:close/>
              </a:path>
              <a:path w="10795" h="9525">
                <a:moveTo>
                  <a:pt x="9410" y="5651"/>
                </a:moveTo>
                <a:lnTo>
                  <a:pt x="9182" y="6083"/>
                </a:lnTo>
                <a:lnTo>
                  <a:pt x="9093" y="6362"/>
                </a:lnTo>
                <a:lnTo>
                  <a:pt x="9029" y="6515"/>
                </a:lnTo>
                <a:lnTo>
                  <a:pt x="9271" y="6083"/>
                </a:lnTo>
                <a:lnTo>
                  <a:pt x="9359" y="5816"/>
                </a:lnTo>
                <a:lnTo>
                  <a:pt x="9410" y="5651"/>
                </a:lnTo>
                <a:close/>
              </a:path>
              <a:path w="10795" h="9525">
                <a:moveTo>
                  <a:pt x="9982" y="8115"/>
                </a:moveTo>
                <a:lnTo>
                  <a:pt x="9563" y="8470"/>
                </a:lnTo>
                <a:lnTo>
                  <a:pt x="9398" y="8597"/>
                </a:lnTo>
                <a:lnTo>
                  <a:pt x="9652" y="7874"/>
                </a:lnTo>
                <a:lnTo>
                  <a:pt x="9817" y="7378"/>
                </a:lnTo>
                <a:lnTo>
                  <a:pt x="9372" y="7759"/>
                </a:lnTo>
                <a:lnTo>
                  <a:pt x="9118" y="7835"/>
                </a:lnTo>
                <a:lnTo>
                  <a:pt x="9347" y="7366"/>
                </a:lnTo>
                <a:lnTo>
                  <a:pt x="9436" y="7137"/>
                </a:lnTo>
                <a:lnTo>
                  <a:pt x="9652" y="6604"/>
                </a:lnTo>
                <a:lnTo>
                  <a:pt x="9448" y="6756"/>
                </a:lnTo>
                <a:lnTo>
                  <a:pt x="9499" y="6604"/>
                </a:lnTo>
                <a:lnTo>
                  <a:pt x="9334" y="6756"/>
                </a:lnTo>
                <a:lnTo>
                  <a:pt x="9334" y="7099"/>
                </a:lnTo>
                <a:lnTo>
                  <a:pt x="9144" y="7670"/>
                </a:lnTo>
                <a:lnTo>
                  <a:pt x="9080" y="7823"/>
                </a:lnTo>
                <a:lnTo>
                  <a:pt x="9334" y="7099"/>
                </a:lnTo>
                <a:lnTo>
                  <a:pt x="9334" y="6756"/>
                </a:lnTo>
                <a:lnTo>
                  <a:pt x="9055" y="6985"/>
                </a:lnTo>
                <a:lnTo>
                  <a:pt x="8877" y="7035"/>
                </a:lnTo>
                <a:lnTo>
                  <a:pt x="8966" y="6781"/>
                </a:lnTo>
                <a:lnTo>
                  <a:pt x="8813" y="7048"/>
                </a:lnTo>
                <a:lnTo>
                  <a:pt x="8597" y="7112"/>
                </a:lnTo>
                <a:lnTo>
                  <a:pt x="8674" y="7404"/>
                </a:lnTo>
                <a:lnTo>
                  <a:pt x="8585" y="7632"/>
                </a:lnTo>
                <a:lnTo>
                  <a:pt x="8686" y="7454"/>
                </a:lnTo>
                <a:lnTo>
                  <a:pt x="8928" y="8280"/>
                </a:lnTo>
                <a:lnTo>
                  <a:pt x="8966" y="8153"/>
                </a:lnTo>
                <a:lnTo>
                  <a:pt x="9156" y="8775"/>
                </a:lnTo>
                <a:lnTo>
                  <a:pt x="9245" y="9055"/>
                </a:lnTo>
                <a:lnTo>
                  <a:pt x="9601" y="9220"/>
                </a:lnTo>
                <a:lnTo>
                  <a:pt x="9817" y="8585"/>
                </a:lnTo>
                <a:lnTo>
                  <a:pt x="9982" y="8115"/>
                </a:lnTo>
                <a:close/>
              </a:path>
              <a:path w="10795" h="9525">
                <a:moveTo>
                  <a:pt x="10248" y="2667"/>
                </a:moveTo>
                <a:lnTo>
                  <a:pt x="10096" y="2844"/>
                </a:lnTo>
                <a:lnTo>
                  <a:pt x="9829" y="2921"/>
                </a:lnTo>
                <a:lnTo>
                  <a:pt x="9880" y="2768"/>
                </a:lnTo>
                <a:lnTo>
                  <a:pt x="9982" y="2476"/>
                </a:lnTo>
                <a:lnTo>
                  <a:pt x="9728" y="2946"/>
                </a:lnTo>
                <a:lnTo>
                  <a:pt x="9486" y="3594"/>
                </a:lnTo>
                <a:lnTo>
                  <a:pt x="9740" y="3124"/>
                </a:lnTo>
                <a:lnTo>
                  <a:pt x="9918" y="3632"/>
                </a:lnTo>
                <a:lnTo>
                  <a:pt x="10172" y="2882"/>
                </a:lnTo>
                <a:lnTo>
                  <a:pt x="10248" y="2667"/>
                </a:lnTo>
                <a:close/>
              </a:path>
            </a:pathLst>
          </a:custGeom>
          <a:solidFill>
            <a:srgbClr val="B88F51"/>
          </a:solidFill>
        </p:spPr>
        <p:txBody>
          <a:bodyPr wrap="square" lIns="0" tIns="0" rIns="0" bIns="0" rtlCol="0"/>
          <a:lstStyle/>
          <a:p>
            <a:endParaRPr sz="2511"/>
          </a:p>
        </p:txBody>
      </p:sp>
      <p:sp>
        <p:nvSpPr>
          <p:cNvPr id="275" name="bg object 275"/>
          <p:cNvSpPr/>
          <p:nvPr/>
        </p:nvSpPr>
        <p:spPr>
          <a:xfrm>
            <a:off x="8057809" y="524581"/>
            <a:ext cx="25797" cy="19844"/>
          </a:xfrm>
          <a:custGeom>
            <a:avLst/>
            <a:gdLst/>
            <a:ahLst/>
            <a:cxnLst/>
            <a:rect l="l" t="t" r="r" b="b"/>
            <a:pathLst>
              <a:path w="41275" h="31750">
                <a:moveTo>
                  <a:pt x="838" y="24650"/>
                </a:moveTo>
                <a:lnTo>
                  <a:pt x="622" y="24765"/>
                </a:lnTo>
                <a:lnTo>
                  <a:pt x="0" y="24980"/>
                </a:lnTo>
                <a:lnTo>
                  <a:pt x="584" y="25501"/>
                </a:lnTo>
                <a:lnTo>
                  <a:pt x="774" y="24853"/>
                </a:lnTo>
                <a:lnTo>
                  <a:pt x="838" y="24650"/>
                </a:lnTo>
                <a:close/>
              </a:path>
              <a:path w="41275" h="31750">
                <a:moveTo>
                  <a:pt x="2794" y="24358"/>
                </a:moveTo>
                <a:lnTo>
                  <a:pt x="1993" y="25984"/>
                </a:lnTo>
                <a:lnTo>
                  <a:pt x="1905" y="26301"/>
                </a:lnTo>
                <a:lnTo>
                  <a:pt x="2451" y="25514"/>
                </a:lnTo>
                <a:lnTo>
                  <a:pt x="2794" y="24358"/>
                </a:lnTo>
                <a:close/>
              </a:path>
              <a:path w="41275" h="31750">
                <a:moveTo>
                  <a:pt x="2895" y="25260"/>
                </a:moveTo>
                <a:lnTo>
                  <a:pt x="2463" y="25831"/>
                </a:lnTo>
                <a:lnTo>
                  <a:pt x="2374" y="26123"/>
                </a:lnTo>
                <a:lnTo>
                  <a:pt x="2260" y="26517"/>
                </a:lnTo>
                <a:lnTo>
                  <a:pt x="2692" y="25946"/>
                </a:lnTo>
                <a:lnTo>
                  <a:pt x="2781" y="25641"/>
                </a:lnTo>
                <a:lnTo>
                  <a:pt x="2895" y="25260"/>
                </a:lnTo>
                <a:close/>
              </a:path>
              <a:path w="41275" h="31750">
                <a:moveTo>
                  <a:pt x="6413" y="28829"/>
                </a:moveTo>
                <a:lnTo>
                  <a:pt x="6134" y="29248"/>
                </a:lnTo>
                <a:lnTo>
                  <a:pt x="6045" y="29514"/>
                </a:lnTo>
                <a:lnTo>
                  <a:pt x="5994" y="29679"/>
                </a:lnTo>
                <a:lnTo>
                  <a:pt x="6273" y="29260"/>
                </a:lnTo>
                <a:lnTo>
                  <a:pt x="6362" y="28994"/>
                </a:lnTo>
                <a:lnTo>
                  <a:pt x="6413" y="28829"/>
                </a:lnTo>
                <a:close/>
              </a:path>
              <a:path w="41275" h="31750">
                <a:moveTo>
                  <a:pt x="7315" y="29146"/>
                </a:moveTo>
                <a:lnTo>
                  <a:pt x="7099" y="29260"/>
                </a:lnTo>
                <a:lnTo>
                  <a:pt x="6489" y="29476"/>
                </a:lnTo>
                <a:lnTo>
                  <a:pt x="6997" y="28613"/>
                </a:lnTo>
                <a:lnTo>
                  <a:pt x="7226" y="27863"/>
                </a:lnTo>
                <a:lnTo>
                  <a:pt x="6197" y="29578"/>
                </a:lnTo>
                <a:lnTo>
                  <a:pt x="5956" y="30365"/>
                </a:lnTo>
                <a:lnTo>
                  <a:pt x="6477" y="29489"/>
                </a:lnTo>
                <a:lnTo>
                  <a:pt x="7061" y="29997"/>
                </a:lnTo>
                <a:lnTo>
                  <a:pt x="7251" y="29349"/>
                </a:lnTo>
                <a:lnTo>
                  <a:pt x="7315" y="29146"/>
                </a:lnTo>
                <a:close/>
              </a:path>
              <a:path w="41275" h="31750">
                <a:moveTo>
                  <a:pt x="7823" y="29146"/>
                </a:moveTo>
                <a:lnTo>
                  <a:pt x="7391" y="29718"/>
                </a:lnTo>
                <a:lnTo>
                  <a:pt x="7302" y="30010"/>
                </a:lnTo>
                <a:lnTo>
                  <a:pt x="7188" y="30403"/>
                </a:lnTo>
                <a:lnTo>
                  <a:pt x="7620" y="29832"/>
                </a:lnTo>
                <a:lnTo>
                  <a:pt x="7708" y="29527"/>
                </a:lnTo>
                <a:lnTo>
                  <a:pt x="7823" y="29146"/>
                </a:lnTo>
                <a:close/>
              </a:path>
              <a:path w="41275" h="31750">
                <a:moveTo>
                  <a:pt x="7899" y="20066"/>
                </a:moveTo>
                <a:lnTo>
                  <a:pt x="7391" y="20027"/>
                </a:lnTo>
                <a:lnTo>
                  <a:pt x="7302" y="20320"/>
                </a:lnTo>
                <a:lnTo>
                  <a:pt x="7899" y="20129"/>
                </a:lnTo>
                <a:close/>
              </a:path>
              <a:path w="41275" h="31750">
                <a:moveTo>
                  <a:pt x="12331" y="21285"/>
                </a:moveTo>
                <a:lnTo>
                  <a:pt x="11976" y="21793"/>
                </a:lnTo>
                <a:lnTo>
                  <a:pt x="11798" y="22377"/>
                </a:lnTo>
                <a:lnTo>
                  <a:pt x="12153" y="21869"/>
                </a:lnTo>
                <a:lnTo>
                  <a:pt x="12242" y="21577"/>
                </a:lnTo>
                <a:lnTo>
                  <a:pt x="12331" y="21285"/>
                </a:lnTo>
                <a:close/>
              </a:path>
              <a:path w="41275" h="31750">
                <a:moveTo>
                  <a:pt x="13614" y="13081"/>
                </a:moveTo>
                <a:lnTo>
                  <a:pt x="13436" y="13335"/>
                </a:lnTo>
                <a:lnTo>
                  <a:pt x="13614" y="13081"/>
                </a:lnTo>
                <a:close/>
              </a:path>
              <a:path w="41275" h="31750">
                <a:moveTo>
                  <a:pt x="13652" y="10591"/>
                </a:moveTo>
                <a:lnTo>
                  <a:pt x="13538" y="10795"/>
                </a:lnTo>
                <a:lnTo>
                  <a:pt x="13423" y="11290"/>
                </a:lnTo>
                <a:lnTo>
                  <a:pt x="13652" y="10591"/>
                </a:lnTo>
                <a:close/>
              </a:path>
              <a:path w="41275" h="31750">
                <a:moveTo>
                  <a:pt x="13716" y="10833"/>
                </a:moveTo>
                <a:lnTo>
                  <a:pt x="13436" y="11303"/>
                </a:lnTo>
                <a:lnTo>
                  <a:pt x="13576" y="11303"/>
                </a:lnTo>
                <a:lnTo>
                  <a:pt x="13716" y="10833"/>
                </a:lnTo>
                <a:close/>
              </a:path>
              <a:path w="41275" h="31750">
                <a:moveTo>
                  <a:pt x="14300" y="12954"/>
                </a:moveTo>
                <a:close/>
              </a:path>
              <a:path w="41275" h="31750">
                <a:moveTo>
                  <a:pt x="14363" y="12484"/>
                </a:moveTo>
                <a:lnTo>
                  <a:pt x="14185" y="12420"/>
                </a:lnTo>
                <a:lnTo>
                  <a:pt x="14033" y="12954"/>
                </a:lnTo>
                <a:lnTo>
                  <a:pt x="14363" y="12484"/>
                </a:lnTo>
                <a:close/>
              </a:path>
              <a:path w="41275" h="31750">
                <a:moveTo>
                  <a:pt x="14592" y="14643"/>
                </a:moveTo>
                <a:lnTo>
                  <a:pt x="14414" y="14605"/>
                </a:lnTo>
                <a:lnTo>
                  <a:pt x="14503" y="14795"/>
                </a:lnTo>
                <a:lnTo>
                  <a:pt x="14592" y="14643"/>
                </a:lnTo>
                <a:close/>
              </a:path>
              <a:path w="41275" h="31750">
                <a:moveTo>
                  <a:pt x="15405" y="12954"/>
                </a:moveTo>
                <a:lnTo>
                  <a:pt x="15367" y="12738"/>
                </a:lnTo>
                <a:lnTo>
                  <a:pt x="14414" y="12484"/>
                </a:lnTo>
                <a:lnTo>
                  <a:pt x="14300" y="12954"/>
                </a:lnTo>
                <a:lnTo>
                  <a:pt x="15405" y="12954"/>
                </a:lnTo>
                <a:close/>
              </a:path>
              <a:path w="41275" h="31750">
                <a:moveTo>
                  <a:pt x="15443" y="12954"/>
                </a:moveTo>
                <a:lnTo>
                  <a:pt x="15328" y="13081"/>
                </a:lnTo>
                <a:lnTo>
                  <a:pt x="15443" y="12954"/>
                </a:lnTo>
                <a:close/>
              </a:path>
              <a:path w="41275" h="31750">
                <a:moveTo>
                  <a:pt x="15455" y="14859"/>
                </a:moveTo>
                <a:lnTo>
                  <a:pt x="15214" y="14795"/>
                </a:lnTo>
                <a:lnTo>
                  <a:pt x="14960" y="15494"/>
                </a:lnTo>
                <a:lnTo>
                  <a:pt x="15417" y="14986"/>
                </a:lnTo>
                <a:lnTo>
                  <a:pt x="15455" y="14859"/>
                </a:lnTo>
                <a:close/>
              </a:path>
              <a:path w="41275" h="31750">
                <a:moveTo>
                  <a:pt x="15608" y="4572"/>
                </a:moveTo>
                <a:lnTo>
                  <a:pt x="15468" y="4318"/>
                </a:lnTo>
                <a:lnTo>
                  <a:pt x="15608" y="4572"/>
                </a:lnTo>
                <a:close/>
              </a:path>
              <a:path w="41275" h="31750">
                <a:moveTo>
                  <a:pt x="16217" y="23279"/>
                </a:moveTo>
                <a:lnTo>
                  <a:pt x="15697" y="23444"/>
                </a:lnTo>
                <a:lnTo>
                  <a:pt x="15316" y="24739"/>
                </a:lnTo>
                <a:lnTo>
                  <a:pt x="14986" y="25793"/>
                </a:lnTo>
                <a:lnTo>
                  <a:pt x="15798" y="24333"/>
                </a:lnTo>
                <a:lnTo>
                  <a:pt x="16217" y="23279"/>
                </a:lnTo>
                <a:close/>
              </a:path>
              <a:path w="41275" h="31750">
                <a:moveTo>
                  <a:pt x="16637" y="23622"/>
                </a:moveTo>
                <a:lnTo>
                  <a:pt x="16268" y="24130"/>
                </a:lnTo>
                <a:lnTo>
                  <a:pt x="16090" y="24714"/>
                </a:lnTo>
                <a:lnTo>
                  <a:pt x="16459" y="24206"/>
                </a:lnTo>
                <a:lnTo>
                  <a:pt x="16548" y="23914"/>
                </a:lnTo>
                <a:lnTo>
                  <a:pt x="16637" y="23622"/>
                </a:lnTo>
                <a:close/>
              </a:path>
              <a:path w="41275" h="31750">
                <a:moveTo>
                  <a:pt x="16764" y="12776"/>
                </a:moveTo>
                <a:lnTo>
                  <a:pt x="16510" y="12827"/>
                </a:lnTo>
                <a:lnTo>
                  <a:pt x="15646" y="12573"/>
                </a:lnTo>
                <a:lnTo>
                  <a:pt x="15519" y="12776"/>
                </a:lnTo>
                <a:lnTo>
                  <a:pt x="16141" y="12954"/>
                </a:lnTo>
                <a:lnTo>
                  <a:pt x="15443" y="12954"/>
                </a:lnTo>
                <a:lnTo>
                  <a:pt x="15405" y="13208"/>
                </a:lnTo>
                <a:lnTo>
                  <a:pt x="15049" y="13538"/>
                </a:lnTo>
                <a:lnTo>
                  <a:pt x="14846" y="14224"/>
                </a:lnTo>
                <a:lnTo>
                  <a:pt x="14770" y="14351"/>
                </a:lnTo>
                <a:lnTo>
                  <a:pt x="14719" y="14681"/>
                </a:lnTo>
                <a:lnTo>
                  <a:pt x="15189" y="14795"/>
                </a:lnTo>
                <a:lnTo>
                  <a:pt x="15328" y="14351"/>
                </a:lnTo>
                <a:lnTo>
                  <a:pt x="15214" y="14795"/>
                </a:lnTo>
                <a:lnTo>
                  <a:pt x="15951" y="13843"/>
                </a:lnTo>
                <a:lnTo>
                  <a:pt x="16725" y="12827"/>
                </a:lnTo>
                <a:close/>
              </a:path>
              <a:path w="41275" h="31750">
                <a:moveTo>
                  <a:pt x="16789" y="16141"/>
                </a:moveTo>
                <a:lnTo>
                  <a:pt x="16687" y="15798"/>
                </a:lnTo>
                <a:lnTo>
                  <a:pt x="16510" y="16002"/>
                </a:lnTo>
                <a:lnTo>
                  <a:pt x="16789" y="16141"/>
                </a:lnTo>
                <a:close/>
              </a:path>
              <a:path w="41275" h="31750">
                <a:moveTo>
                  <a:pt x="17221" y="22885"/>
                </a:moveTo>
                <a:lnTo>
                  <a:pt x="16421" y="24511"/>
                </a:lnTo>
                <a:lnTo>
                  <a:pt x="16332" y="24828"/>
                </a:lnTo>
                <a:lnTo>
                  <a:pt x="16878" y="24041"/>
                </a:lnTo>
                <a:lnTo>
                  <a:pt x="17221" y="22885"/>
                </a:lnTo>
                <a:close/>
              </a:path>
              <a:path w="41275" h="31750">
                <a:moveTo>
                  <a:pt x="17297" y="12661"/>
                </a:moveTo>
                <a:lnTo>
                  <a:pt x="16916" y="12738"/>
                </a:lnTo>
                <a:lnTo>
                  <a:pt x="16865" y="13347"/>
                </a:lnTo>
                <a:lnTo>
                  <a:pt x="17208" y="12954"/>
                </a:lnTo>
                <a:lnTo>
                  <a:pt x="17297" y="12661"/>
                </a:lnTo>
                <a:close/>
              </a:path>
              <a:path w="41275" h="31750">
                <a:moveTo>
                  <a:pt x="18199" y="24003"/>
                </a:moveTo>
                <a:lnTo>
                  <a:pt x="17500" y="24295"/>
                </a:lnTo>
                <a:lnTo>
                  <a:pt x="16954" y="24295"/>
                </a:lnTo>
                <a:lnTo>
                  <a:pt x="17018" y="24104"/>
                </a:lnTo>
                <a:lnTo>
                  <a:pt x="17068" y="23939"/>
                </a:lnTo>
                <a:lnTo>
                  <a:pt x="16827" y="24295"/>
                </a:lnTo>
                <a:lnTo>
                  <a:pt x="16700" y="24638"/>
                </a:lnTo>
                <a:lnTo>
                  <a:pt x="16662" y="24790"/>
                </a:lnTo>
                <a:lnTo>
                  <a:pt x="16852" y="24498"/>
                </a:lnTo>
                <a:lnTo>
                  <a:pt x="17691" y="25704"/>
                </a:lnTo>
                <a:lnTo>
                  <a:pt x="18046" y="24511"/>
                </a:lnTo>
                <a:lnTo>
                  <a:pt x="18199" y="24003"/>
                </a:lnTo>
                <a:close/>
              </a:path>
              <a:path w="41275" h="31750">
                <a:moveTo>
                  <a:pt x="18224" y="15659"/>
                </a:moveTo>
                <a:lnTo>
                  <a:pt x="18059" y="15621"/>
                </a:lnTo>
                <a:lnTo>
                  <a:pt x="18135" y="15887"/>
                </a:lnTo>
                <a:lnTo>
                  <a:pt x="18224" y="15659"/>
                </a:lnTo>
                <a:close/>
              </a:path>
              <a:path w="41275" h="31750">
                <a:moveTo>
                  <a:pt x="18389" y="13081"/>
                </a:moveTo>
                <a:lnTo>
                  <a:pt x="17945" y="12750"/>
                </a:lnTo>
                <a:lnTo>
                  <a:pt x="17424" y="12954"/>
                </a:lnTo>
                <a:lnTo>
                  <a:pt x="18110" y="13182"/>
                </a:lnTo>
                <a:lnTo>
                  <a:pt x="18389" y="13081"/>
                </a:lnTo>
                <a:close/>
              </a:path>
              <a:path w="41275" h="31750">
                <a:moveTo>
                  <a:pt x="18592" y="23888"/>
                </a:moveTo>
                <a:lnTo>
                  <a:pt x="18313" y="24307"/>
                </a:lnTo>
                <a:lnTo>
                  <a:pt x="18224" y="24574"/>
                </a:lnTo>
                <a:lnTo>
                  <a:pt x="18173" y="24739"/>
                </a:lnTo>
                <a:lnTo>
                  <a:pt x="18453" y="24333"/>
                </a:lnTo>
                <a:lnTo>
                  <a:pt x="18542" y="24053"/>
                </a:lnTo>
                <a:lnTo>
                  <a:pt x="18592" y="23888"/>
                </a:lnTo>
                <a:close/>
              </a:path>
              <a:path w="41275" h="31750">
                <a:moveTo>
                  <a:pt x="18732" y="17602"/>
                </a:moveTo>
                <a:lnTo>
                  <a:pt x="18656" y="17907"/>
                </a:lnTo>
                <a:lnTo>
                  <a:pt x="18732" y="17780"/>
                </a:lnTo>
                <a:lnTo>
                  <a:pt x="18732" y="17602"/>
                </a:lnTo>
                <a:close/>
              </a:path>
              <a:path w="41275" h="31750">
                <a:moveTo>
                  <a:pt x="18910" y="23876"/>
                </a:moveTo>
                <a:lnTo>
                  <a:pt x="18542" y="24384"/>
                </a:lnTo>
                <a:lnTo>
                  <a:pt x="18364" y="24968"/>
                </a:lnTo>
                <a:lnTo>
                  <a:pt x="18732" y="24460"/>
                </a:lnTo>
                <a:lnTo>
                  <a:pt x="18821" y="24168"/>
                </a:lnTo>
                <a:lnTo>
                  <a:pt x="18910" y="23876"/>
                </a:lnTo>
                <a:close/>
              </a:path>
              <a:path w="41275" h="31750">
                <a:moveTo>
                  <a:pt x="19519" y="18872"/>
                </a:moveTo>
                <a:lnTo>
                  <a:pt x="19253" y="18923"/>
                </a:lnTo>
                <a:lnTo>
                  <a:pt x="19431" y="19113"/>
                </a:lnTo>
                <a:lnTo>
                  <a:pt x="19519" y="18872"/>
                </a:lnTo>
                <a:close/>
              </a:path>
              <a:path w="41275" h="31750">
                <a:moveTo>
                  <a:pt x="19964" y="24904"/>
                </a:moveTo>
                <a:lnTo>
                  <a:pt x="19608" y="25107"/>
                </a:lnTo>
                <a:lnTo>
                  <a:pt x="18935" y="25044"/>
                </a:lnTo>
                <a:lnTo>
                  <a:pt x="19024" y="24892"/>
                </a:lnTo>
                <a:lnTo>
                  <a:pt x="19278" y="23406"/>
                </a:lnTo>
                <a:lnTo>
                  <a:pt x="18630" y="25019"/>
                </a:lnTo>
                <a:lnTo>
                  <a:pt x="18491" y="24993"/>
                </a:lnTo>
                <a:lnTo>
                  <a:pt x="18542" y="25247"/>
                </a:lnTo>
                <a:lnTo>
                  <a:pt x="17945" y="26758"/>
                </a:lnTo>
                <a:lnTo>
                  <a:pt x="18618" y="25590"/>
                </a:lnTo>
                <a:lnTo>
                  <a:pt x="18948" y="27000"/>
                </a:lnTo>
                <a:lnTo>
                  <a:pt x="19812" y="25209"/>
                </a:lnTo>
                <a:lnTo>
                  <a:pt x="19964" y="24904"/>
                </a:lnTo>
                <a:close/>
              </a:path>
              <a:path w="41275" h="31750">
                <a:moveTo>
                  <a:pt x="22072" y="17030"/>
                </a:moveTo>
                <a:lnTo>
                  <a:pt x="21894" y="17399"/>
                </a:lnTo>
                <a:lnTo>
                  <a:pt x="21805" y="17907"/>
                </a:lnTo>
                <a:lnTo>
                  <a:pt x="22072" y="17030"/>
                </a:lnTo>
                <a:close/>
              </a:path>
              <a:path w="41275" h="31750">
                <a:moveTo>
                  <a:pt x="22072" y="15735"/>
                </a:moveTo>
                <a:lnTo>
                  <a:pt x="21780" y="15621"/>
                </a:lnTo>
                <a:lnTo>
                  <a:pt x="20510" y="15748"/>
                </a:lnTo>
                <a:lnTo>
                  <a:pt x="20383" y="15748"/>
                </a:lnTo>
                <a:lnTo>
                  <a:pt x="19329" y="15328"/>
                </a:lnTo>
                <a:lnTo>
                  <a:pt x="20332" y="14376"/>
                </a:lnTo>
                <a:lnTo>
                  <a:pt x="20993" y="14516"/>
                </a:lnTo>
                <a:lnTo>
                  <a:pt x="20904" y="14922"/>
                </a:lnTo>
                <a:lnTo>
                  <a:pt x="21424" y="14795"/>
                </a:lnTo>
                <a:lnTo>
                  <a:pt x="21958" y="14960"/>
                </a:lnTo>
                <a:lnTo>
                  <a:pt x="21844" y="14312"/>
                </a:lnTo>
                <a:lnTo>
                  <a:pt x="21666" y="13398"/>
                </a:lnTo>
                <a:lnTo>
                  <a:pt x="20904" y="13855"/>
                </a:lnTo>
                <a:lnTo>
                  <a:pt x="19977" y="13639"/>
                </a:lnTo>
                <a:lnTo>
                  <a:pt x="19062" y="14528"/>
                </a:lnTo>
                <a:lnTo>
                  <a:pt x="18935" y="15163"/>
                </a:lnTo>
                <a:lnTo>
                  <a:pt x="18808" y="15113"/>
                </a:lnTo>
                <a:lnTo>
                  <a:pt x="18173" y="14859"/>
                </a:lnTo>
                <a:lnTo>
                  <a:pt x="17830" y="14452"/>
                </a:lnTo>
                <a:lnTo>
                  <a:pt x="17424" y="14351"/>
                </a:lnTo>
                <a:lnTo>
                  <a:pt x="17564" y="13970"/>
                </a:lnTo>
                <a:lnTo>
                  <a:pt x="17640" y="14224"/>
                </a:lnTo>
                <a:lnTo>
                  <a:pt x="17830" y="14452"/>
                </a:lnTo>
                <a:lnTo>
                  <a:pt x="18897" y="14732"/>
                </a:lnTo>
                <a:lnTo>
                  <a:pt x="19202" y="13970"/>
                </a:lnTo>
                <a:lnTo>
                  <a:pt x="19354" y="13589"/>
                </a:lnTo>
                <a:lnTo>
                  <a:pt x="18973" y="13462"/>
                </a:lnTo>
                <a:lnTo>
                  <a:pt x="18110" y="13182"/>
                </a:lnTo>
                <a:lnTo>
                  <a:pt x="17640" y="13347"/>
                </a:lnTo>
                <a:lnTo>
                  <a:pt x="17640" y="13589"/>
                </a:lnTo>
                <a:lnTo>
                  <a:pt x="17437" y="14224"/>
                </a:lnTo>
                <a:lnTo>
                  <a:pt x="17005" y="14859"/>
                </a:lnTo>
                <a:lnTo>
                  <a:pt x="17119" y="14452"/>
                </a:lnTo>
                <a:lnTo>
                  <a:pt x="17170" y="14097"/>
                </a:lnTo>
                <a:lnTo>
                  <a:pt x="17640" y="13589"/>
                </a:lnTo>
                <a:lnTo>
                  <a:pt x="17640" y="13347"/>
                </a:lnTo>
                <a:lnTo>
                  <a:pt x="17030" y="13538"/>
                </a:lnTo>
                <a:lnTo>
                  <a:pt x="16891" y="13589"/>
                </a:lnTo>
                <a:lnTo>
                  <a:pt x="16967" y="13716"/>
                </a:lnTo>
                <a:lnTo>
                  <a:pt x="16891" y="13589"/>
                </a:lnTo>
                <a:lnTo>
                  <a:pt x="16865" y="13347"/>
                </a:lnTo>
                <a:lnTo>
                  <a:pt x="15519" y="14871"/>
                </a:lnTo>
                <a:lnTo>
                  <a:pt x="16497" y="15113"/>
                </a:lnTo>
                <a:lnTo>
                  <a:pt x="16687" y="15798"/>
                </a:lnTo>
                <a:lnTo>
                  <a:pt x="17272" y="15113"/>
                </a:lnTo>
                <a:lnTo>
                  <a:pt x="18326" y="15240"/>
                </a:lnTo>
                <a:lnTo>
                  <a:pt x="18224" y="15659"/>
                </a:lnTo>
                <a:lnTo>
                  <a:pt x="18808" y="15811"/>
                </a:lnTo>
                <a:lnTo>
                  <a:pt x="19621" y="16002"/>
                </a:lnTo>
                <a:lnTo>
                  <a:pt x="20370" y="16764"/>
                </a:lnTo>
                <a:lnTo>
                  <a:pt x="21247" y="16637"/>
                </a:lnTo>
                <a:lnTo>
                  <a:pt x="22059" y="15748"/>
                </a:lnTo>
                <a:close/>
              </a:path>
              <a:path w="41275" h="31750">
                <a:moveTo>
                  <a:pt x="22580" y="15951"/>
                </a:moveTo>
                <a:lnTo>
                  <a:pt x="22415" y="15887"/>
                </a:lnTo>
                <a:lnTo>
                  <a:pt x="22072" y="17030"/>
                </a:lnTo>
                <a:lnTo>
                  <a:pt x="22580" y="15951"/>
                </a:lnTo>
                <a:close/>
              </a:path>
              <a:path w="41275" h="31750">
                <a:moveTo>
                  <a:pt x="22644" y="15113"/>
                </a:moveTo>
                <a:lnTo>
                  <a:pt x="22186" y="15621"/>
                </a:lnTo>
                <a:lnTo>
                  <a:pt x="22085" y="15748"/>
                </a:lnTo>
                <a:lnTo>
                  <a:pt x="22415" y="15887"/>
                </a:lnTo>
                <a:lnTo>
                  <a:pt x="22644" y="15113"/>
                </a:lnTo>
                <a:close/>
              </a:path>
              <a:path w="41275" h="31750">
                <a:moveTo>
                  <a:pt x="23329" y="16256"/>
                </a:moveTo>
                <a:lnTo>
                  <a:pt x="22923" y="15240"/>
                </a:lnTo>
                <a:lnTo>
                  <a:pt x="22809" y="15494"/>
                </a:lnTo>
                <a:lnTo>
                  <a:pt x="22707" y="16002"/>
                </a:lnTo>
                <a:lnTo>
                  <a:pt x="23329" y="16256"/>
                </a:lnTo>
                <a:close/>
              </a:path>
              <a:path w="41275" h="31750">
                <a:moveTo>
                  <a:pt x="23787" y="24498"/>
                </a:moveTo>
                <a:lnTo>
                  <a:pt x="23418" y="25006"/>
                </a:lnTo>
                <a:lnTo>
                  <a:pt x="23329" y="25298"/>
                </a:lnTo>
                <a:lnTo>
                  <a:pt x="23253" y="25590"/>
                </a:lnTo>
                <a:lnTo>
                  <a:pt x="23609" y="25082"/>
                </a:lnTo>
                <a:lnTo>
                  <a:pt x="23698" y="24790"/>
                </a:lnTo>
                <a:lnTo>
                  <a:pt x="23787" y="24498"/>
                </a:lnTo>
                <a:close/>
              </a:path>
              <a:path w="41275" h="31750">
                <a:moveTo>
                  <a:pt x="24041" y="20434"/>
                </a:moveTo>
                <a:lnTo>
                  <a:pt x="23939" y="20193"/>
                </a:lnTo>
                <a:lnTo>
                  <a:pt x="23850" y="20015"/>
                </a:lnTo>
                <a:lnTo>
                  <a:pt x="23736" y="20320"/>
                </a:lnTo>
                <a:lnTo>
                  <a:pt x="24041" y="20434"/>
                </a:lnTo>
                <a:close/>
              </a:path>
              <a:path w="41275" h="31750">
                <a:moveTo>
                  <a:pt x="24142" y="24955"/>
                </a:moveTo>
                <a:lnTo>
                  <a:pt x="23723" y="25069"/>
                </a:lnTo>
                <a:lnTo>
                  <a:pt x="23444" y="25984"/>
                </a:lnTo>
                <a:lnTo>
                  <a:pt x="23075" y="27216"/>
                </a:lnTo>
                <a:lnTo>
                  <a:pt x="23799" y="25755"/>
                </a:lnTo>
                <a:lnTo>
                  <a:pt x="23901" y="25514"/>
                </a:lnTo>
                <a:lnTo>
                  <a:pt x="24142" y="24955"/>
                </a:lnTo>
                <a:close/>
              </a:path>
              <a:path w="41275" h="31750">
                <a:moveTo>
                  <a:pt x="24460" y="25552"/>
                </a:moveTo>
                <a:lnTo>
                  <a:pt x="24180" y="25971"/>
                </a:lnTo>
                <a:lnTo>
                  <a:pt x="24091" y="26238"/>
                </a:lnTo>
                <a:lnTo>
                  <a:pt x="24041" y="26403"/>
                </a:lnTo>
                <a:lnTo>
                  <a:pt x="24333" y="25996"/>
                </a:lnTo>
                <a:lnTo>
                  <a:pt x="24409" y="25717"/>
                </a:lnTo>
                <a:lnTo>
                  <a:pt x="24460" y="25552"/>
                </a:lnTo>
                <a:close/>
              </a:path>
              <a:path w="41275" h="31750">
                <a:moveTo>
                  <a:pt x="25488" y="19050"/>
                </a:moveTo>
                <a:lnTo>
                  <a:pt x="25349" y="19138"/>
                </a:lnTo>
                <a:lnTo>
                  <a:pt x="25476" y="19113"/>
                </a:lnTo>
                <a:close/>
              </a:path>
              <a:path w="41275" h="31750">
                <a:moveTo>
                  <a:pt x="25971" y="12192"/>
                </a:moveTo>
                <a:lnTo>
                  <a:pt x="25628" y="12446"/>
                </a:lnTo>
                <a:lnTo>
                  <a:pt x="25908" y="12446"/>
                </a:lnTo>
                <a:lnTo>
                  <a:pt x="25971" y="12192"/>
                </a:lnTo>
                <a:close/>
              </a:path>
              <a:path w="41275" h="31750">
                <a:moveTo>
                  <a:pt x="26187" y="17030"/>
                </a:moveTo>
                <a:lnTo>
                  <a:pt x="26123" y="16764"/>
                </a:lnTo>
                <a:lnTo>
                  <a:pt x="25768" y="15748"/>
                </a:lnTo>
                <a:lnTo>
                  <a:pt x="24536" y="16764"/>
                </a:lnTo>
                <a:lnTo>
                  <a:pt x="23329" y="16256"/>
                </a:lnTo>
                <a:lnTo>
                  <a:pt x="23571" y="16891"/>
                </a:lnTo>
                <a:lnTo>
                  <a:pt x="23660" y="17030"/>
                </a:lnTo>
                <a:lnTo>
                  <a:pt x="24333" y="17272"/>
                </a:lnTo>
                <a:lnTo>
                  <a:pt x="24549" y="17526"/>
                </a:lnTo>
                <a:lnTo>
                  <a:pt x="25247" y="17526"/>
                </a:lnTo>
                <a:lnTo>
                  <a:pt x="26187" y="17030"/>
                </a:lnTo>
                <a:close/>
              </a:path>
              <a:path w="41275" h="31750">
                <a:moveTo>
                  <a:pt x="26568" y="13195"/>
                </a:moveTo>
                <a:lnTo>
                  <a:pt x="26365" y="13335"/>
                </a:lnTo>
                <a:lnTo>
                  <a:pt x="26504" y="13385"/>
                </a:lnTo>
                <a:lnTo>
                  <a:pt x="26568" y="13195"/>
                </a:lnTo>
                <a:close/>
              </a:path>
              <a:path w="41275" h="31750">
                <a:moveTo>
                  <a:pt x="26771" y="9817"/>
                </a:moveTo>
                <a:lnTo>
                  <a:pt x="24498" y="8382"/>
                </a:lnTo>
                <a:lnTo>
                  <a:pt x="23698" y="7874"/>
                </a:lnTo>
                <a:lnTo>
                  <a:pt x="18923" y="8382"/>
                </a:lnTo>
                <a:lnTo>
                  <a:pt x="15608" y="4572"/>
                </a:lnTo>
                <a:lnTo>
                  <a:pt x="17792" y="8636"/>
                </a:lnTo>
                <a:lnTo>
                  <a:pt x="24117" y="9271"/>
                </a:lnTo>
                <a:lnTo>
                  <a:pt x="26301" y="9652"/>
                </a:lnTo>
                <a:lnTo>
                  <a:pt x="26771" y="9817"/>
                </a:lnTo>
                <a:close/>
              </a:path>
              <a:path w="41275" h="31750">
                <a:moveTo>
                  <a:pt x="27381" y="19304"/>
                </a:moveTo>
                <a:lnTo>
                  <a:pt x="26708" y="18859"/>
                </a:lnTo>
                <a:lnTo>
                  <a:pt x="26695" y="18161"/>
                </a:lnTo>
                <a:lnTo>
                  <a:pt x="26327" y="18161"/>
                </a:lnTo>
                <a:lnTo>
                  <a:pt x="25920" y="19050"/>
                </a:lnTo>
                <a:lnTo>
                  <a:pt x="25552" y="19100"/>
                </a:lnTo>
                <a:lnTo>
                  <a:pt x="26111" y="19685"/>
                </a:lnTo>
                <a:lnTo>
                  <a:pt x="27343" y="19405"/>
                </a:lnTo>
                <a:close/>
              </a:path>
              <a:path w="41275" h="31750">
                <a:moveTo>
                  <a:pt x="27686" y="22733"/>
                </a:moveTo>
                <a:lnTo>
                  <a:pt x="27571" y="22593"/>
                </a:lnTo>
                <a:lnTo>
                  <a:pt x="27508" y="22860"/>
                </a:lnTo>
                <a:lnTo>
                  <a:pt x="27686" y="22733"/>
                </a:lnTo>
                <a:close/>
              </a:path>
              <a:path w="41275" h="31750">
                <a:moveTo>
                  <a:pt x="27736" y="15544"/>
                </a:moveTo>
                <a:lnTo>
                  <a:pt x="25908" y="17792"/>
                </a:lnTo>
                <a:lnTo>
                  <a:pt x="25692" y="18529"/>
                </a:lnTo>
                <a:lnTo>
                  <a:pt x="27343" y="16814"/>
                </a:lnTo>
                <a:lnTo>
                  <a:pt x="27736" y="15544"/>
                </a:lnTo>
                <a:close/>
              </a:path>
              <a:path w="41275" h="31750">
                <a:moveTo>
                  <a:pt x="27838" y="10210"/>
                </a:moveTo>
                <a:lnTo>
                  <a:pt x="26771" y="9817"/>
                </a:lnTo>
                <a:lnTo>
                  <a:pt x="27698" y="10414"/>
                </a:lnTo>
                <a:lnTo>
                  <a:pt x="27838" y="10210"/>
                </a:lnTo>
                <a:close/>
              </a:path>
              <a:path w="41275" h="31750">
                <a:moveTo>
                  <a:pt x="28194" y="17462"/>
                </a:moveTo>
                <a:lnTo>
                  <a:pt x="28168" y="16586"/>
                </a:lnTo>
                <a:lnTo>
                  <a:pt x="27901" y="16624"/>
                </a:lnTo>
                <a:lnTo>
                  <a:pt x="28003" y="17386"/>
                </a:lnTo>
                <a:lnTo>
                  <a:pt x="27533" y="18948"/>
                </a:lnTo>
                <a:lnTo>
                  <a:pt x="28194" y="17462"/>
                </a:lnTo>
                <a:close/>
              </a:path>
              <a:path w="41275" h="31750">
                <a:moveTo>
                  <a:pt x="28257" y="19634"/>
                </a:moveTo>
                <a:lnTo>
                  <a:pt x="27813" y="19304"/>
                </a:lnTo>
                <a:lnTo>
                  <a:pt x="27495" y="19380"/>
                </a:lnTo>
                <a:lnTo>
                  <a:pt x="27965" y="19685"/>
                </a:lnTo>
                <a:lnTo>
                  <a:pt x="28257" y="19634"/>
                </a:lnTo>
                <a:close/>
              </a:path>
              <a:path w="41275" h="31750">
                <a:moveTo>
                  <a:pt x="29171" y="13589"/>
                </a:moveTo>
                <a:lnTo>
                  <a:pt x="28460" y="14224"/>
                </a:lnTo>
                <a:lnTo>
                  <a:pt x="28346" y="14351"/>
                </a:lnTo>
                <a:lnTo>
                  <a:pt x="28130" y="15113"/>
                </a:lnTo>
                <a:lnTo>
                  <a:pt x="29171" y="13589"/>
                </a:lnTo>
                <a:close/>
              </a:path>
              <a:path w="41275" h="31750">
                <a:moveTo>
                  <a:pt x="29184" y="22364"/>
                </a:moveTo>
                <a:lnTo>
                  <a:pt x="28956" y="22466"/>
                </a:lnTo>
                <a:lnTo>
                  <a:pt x="28867" y="22733"/>
                </a:lnTo>
                <a:lnTo>
                  <a:pt x="29184" y="22364"/>
                </a:lnTo>
                <a:close/>
              </a:path>
              <a:path w="41275" h="31750">
                <a:moveTo>
                  <a:pt x="29375" y="23368"/>
                </a:moveTo>
                <a:lnTo>
                  <a:pt x="28930" y="23368"/>
                </a:lnTo>
                <a:lnTo>
                  <a:pt x="29298" y="23622"/>
                </a:lnTo>
                <a:lnTo>
                  <a:pt x="29375" y="23368"/>
                </a:lnTo>
                <a:close/>
              </a:path>
              <a:path w="41275" h="31750">
                <a:moveTo>
                  <a:pt x="29489" y="10795"/>
                </a:moveTo>
                <a:lnTo>
                  <a:pt x="29324" y="7874"/>
                </a:lnTo>
                <a:lnTo>
                  <a:pt x="27838" y="10210"/>
                </a:lnTo>
                <a:lnTo>
                  <a:pt x="29489" y="10795"/>
                </a:lnTo>
                <a:close/>
              </a:path>
              <a:path w="41275" h="31750">
                <a:moveTo>
                  <a:pt x="29502" y="22212"/>
                </a:moveTo>
                <a:lnTo>
                  <a:pt x="29337" y="22288"/>
                </a:lnTo>
                <a:lnTo>
                  <a:pt x="29260" y="22479"/>
                </a:lnTo>
                <a:lnTo>
                  <a:pt x="29502" y="22212"/>
                </a:lnTo>
                <a:close/>
              </a:path>
              <a:path w="41275" h="31750">
                <a:moveTo>
                  <a:pt x="31953" y="25311"/>
                </a:moveTo>
                <a:lnTo>
                  <a:pt x="31661" y="25234"/>
                </a:lnTo>
                <a:lnTo>
                  <a:pt x="31635" y="25717"/>
                </a:lnTo>
                <a:lnTo>
                  <a:pt x="31902" y="25641"/>
                </a:lnTo>
                <a:lnTo>
                  <a:pt x="31953" y="25311"/>
                </a:lnTo>
                <a:close/>
              </a:path>
              <a:path w="41275" h="31750">
                <a:moveTo>
                  <a:pt x="32105" y="22390"/>
                </a:moveTo>
                <a:lnTo>
                  <a:pt x="31889" y="22733"/>
                </a:lnTo>
                <a:lnTo>
                  <a:pt x="31851" y="22593"/>
                </a:lnTo>
                <a:lnTo>
                  <a:pt x="31813" y="22733"/>
                </a:lnTo>
                <a:lnTo>
                  <a:pt x="31750" y="22898"/>
                </a:lnTo>
                <a:lnTo>
                  <a:pt x="31800" y="22733"/>
                </a:lnTo>
                <a:lnTo>
                  <a:pt x="31838" y="22606"/>
                </a:lnTo>
                <a:lnTo>
                  <a:pt x="31648" y="21920"/>
                </a:lnTo>
                <a:lnTo>
                  <a:pt x="31178" y="22606"/>
                </a:lnTo>
                <a:lnTo>
                  <a:pt x="30568" y="22390"/>
                </a:lnTo>
                <a:lnTo>
                  <a:pt x="30505" y="22098"/>
                </a:lnTo>
                <a:lnTo>
                  <a:pt x="30581" y="21082"/>
                </a:lnTo>
                <a:lnTo>
                  <a:pt x="30454" y="21018"/>
                </a:lnTo>
                <a:lnTo>
                  <a:pt x="29857" y="21590"/>
                </a:lnTo>
                <a:lnTo>
                  <a:pt x="29502" y="22212"/>
                </a:lnTo>
                <a:lnTo>
                  <a:pt x="29756" y="22098"/>
                </a:lnTo>
                <a:lnTo>
                  <a:pt x="29375" y="23368"/>
                </a:lnTo>
                <a:lnTo>
                  <a:pt x="29845" y="23368"/>
                </a:lnTo>
                <a:lnTo>
                  <a:pt x="30111" y="23114"/>
                </a:lnTo>
                <a:lnTo>
                  <a:pt x="29946" y="23710"/>
                </a:lnTo>
                <a:lnTo>
                  <a:pt x="29832" y="24003"/>
                </a:lnTo>
                <a:lnTo>
                  <a:pt x="29298" y="23622"/>
                </a:lnTo>
                <a:lnTo>
                  <a:pt x="29184" y="24003"/>
                </a:lnTo>
                <a:lnTo>
                  <a:pt x="29006" y="23876"/>
                </a:lnTo>
                <a:lnTo>
                  <a:pt x="28257" y="23368"/>
                </a:lnTo>
                <a:lnTo>
                  <a:pt x="27571" y="22898"/>
                </a:lnTo>
                <a:lnTo>
                  <a:pt x="27228" y="23368"/>
                </a:lnTo>
                <a:lnTo>
                  <a:pt x="27330" y="22987"/>
                </a:lnTo>
                <a:lnTo>
                  <a:pt x="27330" y="22733"/>
                </a:lnTo>
                <a:lnTo>
                  <a:pt x="26949" y="22479"/>
                </a:lnTo>
                <a:lnTo>
                  <a:pt x="27546" y="22580"/>
                </a:lnTo>
                <a:lnTo>
                  <a:pt x="27660" y="22352"/>
                </a:lnTo>
                <a:lnTo>
                  <a:pt x="28117" y="21463"/>
                </a:lnTo>
                <a:lnTo>
                  <a:pt x="27762" y="22618"/>
                </a:lnTo>
                <a:lnTo>
                  <a:pt x="28371" y="22733"/>
                </a:lnTo>
                <a:lnTo>
                  <a:pt x="28930" y="22479"/>
                </a:lnTo>
                <a:lnTo>
                  <a:pt x="28994" y="22352"/>
                </a:lnTo>
                <a:lnTo>
                  <a:pt x="29070" y="22098"/>
                </a:lnTo>
                <a:lnTo>
                  <a:pt x="29502" y="21463"/>
                </a:lnTo>
                <a:lnTo>
                  <a:pt x="29298" y="22212"/>
                </a:lnTo>
                <a:lnTo>
                  <a:pt x="29184" y="22364"/>
                </a:lnTo>
                <a:lnTo>
                  <a:pt x="29337" y="22288"/>
                </a:lnTo>
                <a:lnTo>
                  <a:pt x="29641" y="21463"/>
                </a:lnTo>
                <a:lnTo>
                  <a:pt x="29603" y="20637"/>
                </a:lnTo>
                <a:lnTo>
                  <a:pt x="29171" y="20320"/>
                </a:lnTo>
                <a:lnTo>
                  <a:pt x="28930" y="20142"/>
                </a:lnTo>
                <a:lnTo>
                  <a:pt x="28930" y="21463"/>
                </a:lnTo>
                <a:lnTo>
                  <a:pt x="28879" y="21717"/>
                </a:lnTo>
                <a:lnTo>
                  <a:pt x="28676" y="22352"/>
                </a:lnTo>
                <a:lnTo>
                  <a:pt x="28105" y="21844"/>
                </a:lnTo>
                <a:lnTo>
                  <a:pt x="28727" y="21590"/>
                </a:lnTo>
                <a:lnTo>
                  <a:pt x="28930" y="21463"/>
                </a:lnTo>
                <a:lnTo>
                  <a:pt x="28930" y="20142"/>
                </a:lnTo>
                <a:lnTo>
                  <a:pt x="28194" y="20066"/>
                </a:lnTo>
                <a:lnTo>
                  <a:pt x="26631" y="21463"/>
                </a:lnTo>
                <a:lnTo>
                  <a:pt x="26428" y="21082"/>
                </a:lnTo>
                <a:lnTo>
                  <a:pt x="26098" y="20447"/>
                </a:lnTo>
                <a:lnTo>
                  <a:pt x="25819" y="19939"/>
                </a:lnTo>
                <a:lnTo>
                  <a:pt x="24993" y="20129"/>
                </a:lnTo>
                <a:lnTo>
                  <a:pt x="24993" y="20447"/>
                </a:lnTo>
                <a:lnTo>
                  <a:pt x="24803" y="20955"/>
                </a:lnTo>
                <a:lnTo>
                  <a:pt x="24904" y="20637"/>
                </a:lnTo>
                <a:lnTo>
                  <a:pt x="24993" y="20447"/>
                </a:lnTo>
                <a:lnTo>
                  <a:pt x="24993" y="20129"/>
                </a:lnTo>
                <a:lnTo>
                  <a:pt x="24676" y="20193"/>
                </a:lnTo>
                <a:lnTo>
                  <a:pt x="24396" y="20320"/>
                </a:lnTo>
                <a:lnTo>
                  <a:pt x="24333" y="20447"/>
                </a:lnTo>
                <a:lnTo>
                  <a:pt x="24333" y="20828"/>
                </a:lnTo>
                <a:lnTo>
                  <a:pt x="24091" y="21590"/>
                </a:lnTo>
                <a:lnTo>
                  <a:pt x="23507" y="22606"/>
                </a:lnTo>
                <a:lnTo>
                  <a:pt x="23609" y="22225"/>
                </a:lnTo>
                <a:lnTo>
                  <a:pt x="23799" y="21844"/>
                </a:lnTo>
                <a:lnTo>
                  <a:pt x="24307" y="20777"/>
                </a:lnTo>
                <a:lnTo>
                  <a:pt x="24333" y="20447"/>
                </a:lnTo>
                <a:lnTo>
                  <a:pt x="24269" y="20574"/>
                </a:lnTo>
                <a:lnTo>
                  <a:pt x="24511" y="20066"/>
                </a:lnTo>
                <a:lnTo>
                  <a:pt x="24638" y="19558"/>
                </a:lnTo>
                <a:lnTo>
                  <a:pt x="25285" y="19177"/>
                </a:lnTo>
                <a:lnTo>
                  <a:pt x="25069" y="19177"/>
                </a:lnTo>
                <a:lnTo>
                  <a:pt x="24917" y="18796"/>
                </a:lnTo>
                <a:lnTo>
                  <a:pt x="24625" y="19431"/>
                </a:lnTo>
                <a:lnTo>
                  <a:pt x="24180" y="20193"/>
                </a:lnTo>
                <a:lnTo>
                  <a:pt x="24079" y="20447"/>
                </a:lnTo>
                <a:lnTo>
                  <a:pt x="23202" y="21844"/>
                </a:lnTo>
                <a:lnTo>
                  <a:pt x="23431" y="21209"/>
                </a:lnTo>
                <a:lnTo>
                  <a:pt x="23609" y="20701"/>
                </a:lnTo>
                <a:lnTo>
                  <a:pt x="23736" y="20320"/>
                </a:lnTo>
                <a:lnTo>
                  <a:pt x="23063" y="20066"/>
                </a:lnTo>
                <a:lnTo>
                  <a:pt x="22377" y="19812"/>
                </a:lnTo>
                <a:lnTo>
                  <a:pt x="21742" y="20066"/>
                </a:lnTo>
                <a:lnTo>
                  <a:pt x="21196" y="19939"/>
                </a:lnTo>
                <a:lnTo>
                  <a:pt x="20904" y="20650"/>
                </a:lnTo>
                <a:lnTo>
                  <a:pt x="20929" y="20447"/>
                </a:lnTo>
                <a:lnTo>
                  <a:pt x="20904" y="20650"/>
                </a:lnTo>
                <a:lnTo>
                  <a:pt x="21082" y="19812"/>
                </a:lnTo>
                <a:lnTo>
                  <a:pt x="21158" y="19431"/>
                </a:lnTo>
                <a:lnTo>
                  <a:pt x="21399" y="18186"/>
                </a:lnTo>
                <a:lnTo>
                  <a:pt x="20904" y="19177"/>
                </a:lnTo>
                <a:lnTo>
                  <a:pt x="21323" y="18288"/>
                </a:lnTo>
                <a:lnTo>
                  <a:pt x="21374" y="18161"/>
                </a:lnTo>
                <a:lnTo>
                  <a:pt x="21475" y="18288"/>
                </a:lnTo>
                <a:lnTo>
                  <a:pt x="22034" y="19050"/>
                </a:lnTo>
                <a:lnTo>
                  <a:pt x="22809" y="19304"/>
                </a:lnTo>
                <a:lnTo>
                  <a:pt x="23393" y="19177"/>
                </a:lnTo>
                <a:lnTo>
                  <a:pt x="23850" y="20015"/>
                </a:lnTo>
                <a:lnTo>
                  <a:pt x="24091" y="19304"/>
                </a:lnTo>
                <a:lnTo>
                  <a:pt x="24307" y="19177"/>
                </a:lnTo>
                <a:lnTo>
                  <a:pt x="24815" y="18859"/>
                </a:lnTo>
                <a:lnTo>
                  <a:pt x="24815" y="18542"/>
                </a:lnTo>
                <a:lnTo>
                  <a:pt x="24701" y="18288"/>
                </a:lnTo>
                <a:lnTo>
                  <a:pt x="23088" y="18542"/>
                </a:lnTo>
                <a:lnTo>
                  <a:pt x="23025" y="18161"/>
                </a:lnTo>
                <a:lnTo>
                  <a:pt x="22999" y="18034"/>
                </a:lnTo>
                <a:lnTo>
                  <a:pt x="22936" y="17653"/>
                </a:lnTo>
                <a:lnTo>
                  <a:pt x="22136" y="17780"/>
                </a:lnTo>
                <a:lnTo>
                  <a:pt x="21590" y="18034"/>
                </a:lnTo>
                <a:lnTo>
                  <a:pt x="21640" y="17780"/>
                </a:lnTo>
                <a:lnTo>
                  <a:pt x="21170" y="17437"/>
                </a:lnTo>
                <a:lnTo>
                  <a:pt x="21170" y="18288"/>
                </a:lnTo>
                <a:lnTo>
                  <a:pt x="21018" y="18859"/>
                </a:lnTo>
                <a:lnTo>
                  <a:pt x="20815" y="19177"/>
                </a:lnTo>
                <a:lnTo>
                  <a:pt x="20637" y="19431"/>
                </a:lnTo>
                <a:lnTo>
                  <a:pt x="20815" y="18796"/>
                </a:lnTo>
                <a:lnTo>
                  <a:pt x="21170" y="18288"/>
                </a:lnTo>
                <a:lnTo>
                  <a:pt x="21170" y="17437"/>
                </a:lnTo>
                <a:lnTo>
                  <a:pt x="20802" y="17170"/>
                </a:lnTo>
                <a:lnTo>
                  <a:pt x="20802" y="18288"/>
                </a:lnTo>
                <a:lnTo>
                  <a:pt x="20675" y="18796"/>
                </a:lnTo>
                <a:lnTo>
                  <a:pt x="20408" y="19138"/>
                </a:lnTo>
                <a:lnTo>
                  <a:pt x="20523" y="18796"/>
                </a:lnTo>
                <a:lnTo>
                  <a:pt x="20599" y="18669"/>
                </a:lnTo>
                <a:lnTo>
                  <a:pt x="20802" y="18288"/>
                </a:lnTo>
                <a:lnTo>
                  <a:pt x="20802" y="17170"/>
                </a:lnTo>
                <a:lnTo>
                  <a:pt x="20510" y="17056"/>
                </a:lnTo>
                <a:lnTo>
                  <a:pt x="20510" y="18669"/>
                </a:lnTo>
                <a:lnTo>
                  <a:pt x="20358" y="19177"/>
                </a:lnTo>
                <a:lnTo>
                  <a:pt x="19875" y="19812"/>
                </a:lnTo>
                <a:lnTo>
                  <a:pt x="19964" y="19558"/>
                </a:lnTo>
                <a:lnTo>
                  <a:pt x="20078" y="19177"/>
                </a:lnTo>
                <a:lnTo>
                  <a:pt x="20510" y="18669"/>
                </a:lnTo>
                <a:lnTo>
                  <a:pt x="20510" y="17056"/>
                </a:lnTo>
                <a:lnTo>
                  <a:pt x="20078" y="16903"/>
                </a:lnTo>
                <a:lnTo>
                  <a:pt x="20078" y="18669"/>
                </a:lnTo>
                <a:lnTo>
                  <a:pt x="19824" y="19558"/>
                </a:lnTo>
                <a:lnTo>
                  <a:pt x="19443" y="19138"/>
                </a:lnTo>
                <a:lnTo>
                  <a:pt x="18872" y="20447"/>
                </a:lnTo>
                <a:lnTo>
                  <a:pt x="18554" y="19939"/>
                </a:lnTo>
                <a:lnTo>
                  <a:pt x="17754" y="18669"/>
                </a:lnTo>
                <a:lnTo>
                  <a:pt x="16586" y="18161"/>
                </a:lnTo>
                <a:lnTo>
                  <a:pt x="15976" y="17653"/>
                </a:lnTo>
                <a:lnTo>
                  <a:pt x="15443" y="17653"/>
                </a:lnTo>
                <a:lnTo>
                  <a:pt x="15024" y="17653"/>
                </a:lnTo>
                <a:lnTo>
                  <a:pt x="13373" y="19939"/>
                </a:lnTo>
                <a:lnTo>
                  <a:pt x="13398" y="19812"/>
                </a:lnTo>
                <a:lnTo>
                  <a:pt x="13550" y="18923"/>
                </a:lnTo>
                <a:lnTo>
                  <a:pt x="13563" y="18796"/>
                </a:lnTo>
                <a:lnTo>
                  <a:pt x="13589" y="18669"/>
                </a:lnTo>
                <a:lnTo>
                  <a:pt x="13614" y="18542"/>
                </a:lnTo>
                <a:lnTo>
                  <a:pt x="13779" y="17526"/>
                </a:lnTo>
                <a:lnTo>
                  <a:pt x="14236" y="17272"/>
                </a:lnTo>
                <a:lnTo>
                  <a:pt x="14160" y="17145"/>
                </a:lnTo>
                <a:lnTo>
                  <a:pt x="15443" y="17653"/>
                </a:lnTo>
                <a:lnTo>
                  <a:pt x="18122" y="17272"/>
                </a:lnTo>
                <a:lnTo>
                  <a:pt x="18732" y="17602"/>
                </a:lnTo>
                <a:lnTo>
                  <a:pt x="18783" y="17399"/>
                </a:lnTo>
                <a:lnTo>
                  <a:pt x="18884" y="17272"/>
                </a:lnTo>
                <a:lnTo>
                  <a:pt x="18973" y="17145"/>
                </a:lnTo>
                <a:lnTo>
                  <a:pt x="19062" y="17018"/>
                </a:lnTo>
                <a:lnTo>
                  <a:pt x="18935" y="17399"/>
                </a:lnTo>
                <a:lnTo>
                  <a:pt x="18834" y="17653"/>
                </a:lnTo>
                <a:lnTo>
                  <a:pt x="19761" y="18161"/>
                </a:lnTo>
                <a:lnTo>
                  <a:pt x="19519" y="18872"/>
                </a:lnTo>
                <a:lnTo>
                  <a:pt x="19875" y="18796"/>
                </a:lnTo>
                <a:lnTo>
                  <a:pt x="20078" y="18669"/>
                </a:lnTo>
                <a:lnTo>
                  <a:pt x="20078" y="16903"/>
                </a:lnTo>
                <a:lnTo>
                  <a:pt x="19824" y="16764"/>
                </a:lnTo>
                <a:lnTo>
                  <a:pt x="19570" y="16637"/>
                </a:lnTo>
                <a:lnTo>
                  <a:pt x="19100" y="16510"/>
                </a:lnTo>
                <a:lnTo>
                  <a:pt x="18351" y="16764"/>
                </a:lnTo>
                <a:lnTo>
                  <a:pt x="18288" y="16510"/>
                </a:lnTo>
                <a:lnTo>
                  <a:pt x="18262" y="16383"/>
                </a:lnTo>
                <a:lnTo>
                  <a:pt x="18135" y="15887"/>
                </a:lnTo>
                <a:lnTo>
                  <a:pt x="17475" y="16256"/>
                </a:lnTo>
                <a:lnTo>
                  <a:pt x="17741" y="16002"/>
                </a:lnTo>
                <a:lnTo>
                  <a:pt x="17437" y="16256"/>
                </a:lnTo>
                <a:lnTo>
                  <a:pt x="17272" y="16383"/>
                </a:lnTo>
                <a:lnTo>
                  <a:pt x="16789" y="16141"/>
                </a:lnTo>
                <a:lnTo>
                  <a:pt x="16878" y="16510"/>
                </a:lnTo>
                <a:lnTo>
                  <a:pt x="16002" y="16002"/>
                </a:lnTo>
                <a:lnTo>
                  <a:pt x="15354" y="15748"/>
                </a:lnTo>
                <a:lnTo>
                  <a:pt x="14947" y="15748"/>
                </a:lnTo>
                <a:lnTo>
                  <a:pt x="14503" y="14795"/>
                </a:lnTo>
                <a:lnTo>
                  <a:pt x="13830" y="15938"/>
                </a:lnTo>
                <a:lnTo>
                  <a:pt x="13830" y="16891"/>
                </a:lnTo>
                <a:lnTo>
                  <a:pt x="13639" y="17399"/>
                </a:lnTo>
                <a:lnTo>
                  <a:pt x="13423" y="17780"/>
                </a:lnTo>
                <a:lnTo>
                  <a:pt x="13550" y="17272"/>
                </a:lnTo>
                <a:lnTo>
                  <a:pt x="13830" y="16891"/>
                </a:lnTo>
                <a:lnTo>
                  <a:pt x="13830" y="15938"/>
                </a:lnTo>
                <a:lnTo>
                  <a:pt x="14020" y="15240"/>
                </a:lnTo>
                <a:lnTo>
                  <a:pt x="14173" y="14986"/>
                </a:lnTo>
                <a:lnTo>
                  <a:pt x="14986" y="13589"/>
                </a:lnTo>
                <a:lnTo>
                  <a:pt x="14287" y="13004"/>
                </a:lnTo>
                <a:lnTo>
                  <a:pt x="14173" y="13195"/>
                </a:lnTo>
                <a:lnTo>
                  <a:pt x="13830" y="13589"/>
                </a:lnTo>
                <a:lnTo>
                  <a:pt x="13868" y="13462"/>
                </a:lnTo>
                <a:lnTo>
                  <a:pt x="14033" y="12954"/>
                </a:lnTo>
                <a:lnTo>
                  <a:pt x="13665" y="13462"/>
                </a:lnTo>
                <a:lnTo>
                  <a:pt x="13792" y="13004"/>
                </a:lnTo>
                <a:lnTo>
                  <a:pt x="13906" y="12738"/>
                </a:lnTo>
                <a:lnTo>
                  <a:pt x="14147" y="12407"/>
                </a:lnTo>
                <a:lnTo>
                  <a:pt x="13931" y="12344"/>
                </a:lnTo>
                <a:lnTo>
                  <a:pt x="13830" y="12738"/>
                </a:lnTo>
                <a:lnTo>
                  <a:pt x="13614" y="13081"/>
                </a:lnTo>
                <a:lnTo>
                  <a:pt x="13271" y="14224"/>
                </a:lnTo>
                <a:lnTo>
                  <a:pt x="12712" y="14986"/>
                </a:lnTo>
                <a:lnTo>
                  <a:pt x="13322" y="13716"/>
                </a:lnTo>
                <a:lnTo>
                  <a:pt x="13436" y="13462"/>
                </a:lnTo>
                <a:lnTo>
                  <a:pt x="13436" y="13335"/>
                </a:lnTo>
                <a:lnTo>
                  <a:pt x="13487" y="13208"/>
                </a:lnTo>
                <a:lnTo>
                  <a:pt x="13601" y="12877"/>
                </a:lnTo>
                <a:lnTo>
                  <a:pt x="13830" y="12446"/>
                </a:lnTo>
                <a:lnTo>
                  <a:pt x="13817" y="12319"/>
                </a:lnTo>
                <a:lnTo>
                  <a:pt x="13868" y="12065"/>
                </a:lnTo>
                <a:lnTo>
                  <a:pt x="13741" y="11836"/>
                </a:lnTo>
                <a:lnTo>
                  <a:pt x="13741" y="12319"/>
                </a:lnTo>
                <a:lnTo>
                  <a:pt x="13576" y="12776"/>
                </a:lnTo>
                <a:lnTo>
                  <a:pt x="13335" y="13208"/>
                </a:lnTo>
                <a:lnTo>
                  <a:pt x="13373" y="13081"/>
                </a:lnTo>
                <a:lnTo>
                  <a:pt x="13500" y="12661"/>
                </a:lnTo>
                <a:lnTo>
                  <a:pt x="13741" y="12319"/>
                </a:lnTo>
                <a:lnTo>
                  <a:pt x="13741" y="11836"/>
                </a:lnTo>
                <a:lnTo>
                  <a:pt x="13665" y="11684"/>
                </a:lnTo>
                <a:lnTo>
                  <a:pt x="13525" y="11442"/>
                </a:lnTo>
                <a:lnTo>
                  <a:pt x="13449" y="11684"/>
                </a:lnTo>
                <a:lnTo>
                  <a:pt x="13449" y="11303"/>
                </a:lnTo>
                <a:lnTo>
                  <a:pt x="13055" y="11950"/>
                </a:lnTo>
                <a:lnTo>
                  <a:pt x="13055" y="13716"/>
                </a:lnTo>
                <a:lnTo>
                  <a:pt x="12865" y="14452"/>
                </a:lnTo>
                <a:lnTo>
                  <a:pt x="12420" y="14986"/>
                </a:lnTo>
                <a:lnTo>
                  <a:pt x="12623" y="14351"/>
                </a:lnTo>
                <a:lnTo>
                  <a:pt x="12712" y="14224"/>
                </a:lnTo>
                <a:lnTo>
                  <a:pt x="13055" y="13716"/>
                </a:lnTo>
                <a:lnTo>
                  <a:pt x="13055" y="11950"/>
                </a:lnTo>
                <a:lnTo>
                  <a:pt x="12357" y="13081"/>
                </a:lnTo>
                <a:lnTo>
                  <a:pt x="12522" y="12573"/>
                </a:lnTo>
                <a:lnTo>
                  <a:pt x="12814" y="12065"/>
                </a:lnTo>
                <a:lnTo>
                  <a:pt x="12890" y="11938"/>
                </a:lnTo>
                <a:lnTo>
                  <a:pt x="12954" y="11811"/>
                </a:lnTo>
                <a:lnTo>
                  <a:pt x="13030" y="11684"/>
                </a:lnTo>
                <a:lnTo>
                  <a:pt x="13258" y="11290"/>
                </a:lnTo>
                <a:lnTo>
                  <a:pt x="12700" y="10795"/>
                </a:lnTo>
                <a:lnTo>
                  <a:pt x="13284" y="10414"/>
                </a:lnTo>
                <a:lnTo>
                  <a:pt x="13804" y="10033"/>
                </a:lnTo>
                <a:lnTo>
                  <a:pt x="13652" y="10591"/>
                </a:lnTo>
                <a:lnTo>
                  <a:pt x="13970" y="10033"/>
                </a:lnTo>
                <a:lnTo>
                  <a:pt x="13716" y="10833"/>
                </a:lnTo>
                <a:lnTo>
                  <a:pt x="13576" y="11303"/>
                </a:lnTo>
                <a:lnTo>
                  <a:pt x="13970" y="11290"/>
                </a:lnTo>
                <a:lnTo>
                  <a:pt x="14097" y="11201"/>
                </a:lnTo>
                <a:lnTo>
                  <a:pt x="13868" y="12065"/>
                </a:lnTo>
                <a:lnTo>
                  <a:pt x="14185" y="11176"/>
                </a:lnTo>
                <a:lnTo>
                  <a:pt x="14312" y="10795"/>
                </a:lnTo>
                <a:lnTo>
                  <a:pt x="14351" y="10668"/>
                </a:lnTo>
                <a:lnTo>
                  <a:pt x="14414" y="11684"/>
                </a:lnTo>
                <a:lnTo>
                  <a:pt x="14719" y="12319"/>
                </a:lnTo>
                <a:lnTo>
                  <a:pt x="15646" y="12573"/>
                </a:lnTo>
                <a:lnTo>
                  <a:pt x="16586" y="11049"/>
                </a:lnTo>
                <a:lnTo>
                  <a:pt x="16789" y="12738"/>
                </a:lnTo>
                <a:lnTo>
                  <a:pt x="17602" y="11684"/>
                </a:lnTo>
                <a:lnTo>
                  <a:pt x="17297" y="12661"/>
                </a:lnTo>
                <a:lnTo>
                  <a:pt x="17703" y="12573"/>
                </a:lnTo>
                <a:lnTo>
                  <a:pt x="17945" y="12750"/>
                </a:lnTo>
                <a:lnTo>
                  <a:pt x="18389" y="12573"/>
                </a:lnTo>
                <a:lnTo>
                  <a:pt x="19989" y="11938"/>
                </a:lnTo>
                <a:lnTo>
                  <a:pt x="21551" y="13208"/>
                </a:lnTo>
                <a:lnTo>
                  <a:pt x="23431" y="13462"/>
                </a:lnTo>
                <a:lnTo>
                  <a:pt x="24155" y="14351"/>
                </a:lnTo>
                <a:lnTo>
                  <a:pt x="25615" y="14478"/>
                </a:lnTo>
                <a:lnTo>
                  <a:pt x="25908" y="14732"/>
                </a:lnTo>
                <a:lnTo>
                  <a:pt x="26492" y="13843"/>
                </a:lnTo>
                <a:lnTo>
                  <a:pt x="26568" y="13716"/>
                </a:lnTo>
                <a:lnTo>
                  <a:pt x="26733" y="13462"/>
                </a:lnTo>
                <a:lnTo>
                  <a:pt x="26504" y="13385"/>
                </a:lnTo>
                <a:lnTo>
                  <a:pt x="26403" y="13716"/>
                </a:lnTo>
                <a:lnTo>
                  <a:pt x="26200" y="13462"/>
                </a:lnTo>
                <a:lnTo>
                  <a:pt x="25793" y="12954"/>
                </a:lnTo>
                <a:lnTo>
                  <a:pt x="26479" y="12954"/>
                </a:lnTo>
                <a:lnTo>
                  <a:pt x="26695" y="12827"/>
                </a:lnTo>
                <a:lnTo>
                  <a:pt x="26568" y="13195"/>
                </a:lnTo>
                <a:lnTo>
                  <a:pt x="27063" y="12827"/>
                </a:lnTo>
                <a:lnTo>
                  <a:pt x="27228" y="12700"/>
                </a:lnTo>
                <a:lnTo>
                  <a:pt x="27381" y="13208"/>
                </a:lnTo>
                <a:lnTo>
                  <a:pt x="27686" y="13462"/>
                </a:lnTo>
                <a:lnTo>
                  <a:pt x="27787" y="14732"/>
                </a:lnTo>
                <a:lnTo>
                  <a:pt x="27901" y="14859"/>
                </a:lnTo>
                <a:lnTo>
                  <a:pt x="28308" y="13843"/>
                </a:lnTo>
                <a:lnTo>
                  <a:pt x="28562" y="13589"/>
                </a:lnTo>
                <a:lnTo>
                  <a:pt x="28384" y="14224"/>
                </a:lnTo>
                <a:lnTo>
                  <a:pt x="28651" y="13589"/>
                </a:lnTo>
                <a:lnTo>
                  <a:pt x="28714" y="13335"/>
                </a:lnTo>
                <a:lnTo>
                  <a:pt x="29273" y="13004"/>
                </a:lnTo>
                <a:lnTo>
                  <a:pt x="29362" y="12700"/>
                </a:lnTo>
                <a:lnTo>
                  <a:pt x="29362" y="12192"/>
                </a:lnTo>
                <a:lnTo>
                  <a:pt x="28803" y="12446"/>
                </a:lnTo>
                <a:lnTo>
                  <a:pt x="25908" y="12446"/>
                </a:lnTo>
                <a:lnTo>
                  <a:pt x="25615" y="13462"/>
                </a:lnTo>
                <a:lnTo>
                  <a:pt x="24955" y="13004"/>
                </a:lnTo>
                <a:lnTo>
                  <a:pt x="24853" y="13385"/>
                </a:lnTo>
                <a:lnTo>
                  <a:pt x="24511" y="13843"/>
                </a:lnTo>
                <a:lnTo>
                  <a:pt x="24688" y="13208"/>
                </a:lnTo>
                <a:lnTo>
                  <a:pt x="25057" y="12700"/>
                </a:lnTo>
                <a:lnTo>
                  <a:pt x="24993" y="12877"/>
                </a:lnTo>
                <a:lnTo>
                  <a:pt x="25273" y="12700"/>
                </a:lnTo>
                <a:lnTo>
                  <a:pt x="25628" y="12446"/>
                </a:lnTo>
                <a:lnTo>
                  <a:pt x="25222" y="12446"/>
                </a:lnTo>
                <a:lnTo>
                  <a:pt x="25107" y="12319"/>
                </a:lnTo>
                <a:lnTo>
                  <a:pt x="24612" y="11811"/>
                </a:lnTo>
                <a:lnTo>
                  <a:pt x="24485" y="11684"/>
                </a:lnTo>
                <a:lnTo>
                  <a:pt x="23952" y="11137"/>
                </a:lnTo>
                <a:lnTo>
                  <a:pt x="23952" y="12319"/>
                </a:lnTo>
                <a:lnTo>
                  <a:pt x="23698" y="13208"/>
                </a:lnTo>
                <a:lnTo>
                  <a:pt x="23558" y="13081"/>
                </a:lnTo>
                <a:lnTo>
                  <a:pt x="23114" y="12700"/>
                </a:lnTo>
                <a:lnTo>
                  <a:pt x="23736" y="12573"/>
                </a:lnTo>
                <a:lnTo>
                  <a:pt x="23952" y="12319"/>
                </a:lnTo>
                <a:lnTo>
                  <a:pt x="23952" y="11137"/>
                </a:lnTo>
                <a:lnTo>
                  <a:pt x="23507" y="10668"/>
                </a:lnTo>
                <a:lnTo>
                  <a:pt x="23253" y="10414"/>
                </a:lnTo>
                <a:lnTo>
                  <a:pt x="23164" y="11811"/>
                </a:lnTo>
                <a:lnTo>
                  <a:pt x="23088" y="12192"/>
                </a:lnTo>
                <a:lnTo>
                  <a:pt x="22974" y="12446"/>
                </a:lnTo>
                <a:lnTo>
                  <a:pt x="23126" y="11938"/>
                </a:lnTo>
                <a:lnTo>
                  <a:pt x="23164" y="11811"/>
                </a:lnTo>
                <a:lnTo>
                  <a:pt x="23164" y="10325"/>
                </a:lnTo>
                <a:lnTo>
                  <a:pt x="23050" y="11938"/>
                </a:lnTo>
                <a:lnTo>
                  <a:pt x="22910" y="12446"/>
                </a:lnTo>
                <a:lnTo>
                  <a:pt x="22809" y="12661"/>
                </a:lnTo>
                <a:lnTo>
                  <a:pt x="22504" y="13081"/>
                </a:lnTo>
                <a:lnTo>
                  <a:pt x="22707" y="12407"/>
                </a:lnTo>
                <a:lnTo>
                  <a:pt x="23050" y="11938"/>
                </a:lnTo>
                <a:lnTo>
                  <a:pt x="23050" y="10210"/>
                </a:lnTo>
                <a:lnTo>
                  <a:pt x="22517" y="9652"/>
                </a:lnTo>
                <a:lnTo>
                  <a:pt x="16090" y="10414"/>
                </a:lnTo>
                <a:lnTo>
                  <a:pt x="15951" y="10033"/>
                </a:lnTo>
                <a:lnTo>
                  <a:pt x="15405" y="8509"/>
                </a:lnTo>
                <a:lnTo>
                  <a:pt x="14897" y="7112"/>
                </a:lnTo>
                <a:lnTo>
                  <a:pt x="13436" y="6553"/>
                </a:lnTo>
                <a:lnTo>
                  <a:pt x="13436" y="8509"/>
                </a:lnTo>
                <a:lnTo>
                  <a:pt x="13093" y="9652"/>
                </a:lnTo>
                <a:lnTo>
                  <a:pt x="12534" y="10414"/>
                </a:lnTo>
                <a:lnTo>
                  <a:pt x="12649" y="10033"/>
                </a:lnTo>
                <a:lnTo>
                  <a:pt x="13182" y="9017"/>
                </a:lnTo>
                <a:lnTo>
                  <a:pt x="13436" y="8509"/>
                </a:lnTo>
                <a:lnTo>
                  <a:pt x="13436" y="6553"/>
                </a:lnTo>
                <a:lnTo>
                  <a:pt x="12484" y="6184"/>
                </a:lnTo>
                <a:lnTo>
                  <a:pt x="12484" y="9017"/>
                </a:lnTo>
                <a:lnTo>
                  <a:pt x="12192" y="10033"/>
                </a:lnTo>
                <a:lnTo>
                  <a:pt x="11366" y="9652"/>
                </a:lnTo>
                <a:lnTo>
                  <a:pt x="11976" y="9144"/>
                </a:lnTo>
                <a:lnTo>
                  <a:pt x="12484" y="9017"/>
                </a:lnTo>
                <a:lnTo>
                  <a:pt x="12484" y="6184"/>
                </a:lnTo>
                <a:lnTo>
                  <a:pt x="11925" y="5969"/>
                </a:lnTo>
                <a:lnTo>
                  <a:pt x="11315" y="5588"/>
                </a:lnTo>
                <a:lnTo>
                  <a:pt x="11163" y="5257"/>
                </a:lnTo>
                <a:lnTo>
                  <a:pt x="11163" y="14224"/>
                </a:lnTo>
                <a:lnTo>
                  <a:pt x="11087" y="14605"/>
                </a:lnTo>
                <a:lnTo>
                  <a:pt x="10960" y="14986"/>
                </a:lnTo>
                <a:lnTo>
                  <a:pt x="10528" y="15494"/>
                </a:lnTo>
                <a:lnTo>
                  <a:pt x="10782" y="14795"/>
                </a:lnTo>
                <a:lnTo>
                  <a:pt x="11163" y="14224"/>
                </a:lnTo>
                <a:lnTo>
                  <a:pt x="11163" y="5257"/>
                </a:lnTo>
                <a:lnTo>
                  <a:pt x="10769" y="4381"/>
                </a:lnTo>
                <a:lnTo>
                  <a:pt x="10769" y="11811"/>
                </a:lnTo>
                <a:lnTo>
                  <a:pt x="10642" y="12192"/>
                </a:lnTo>
                <a:lnTo>
                  <a:pt x="10363" y="12573"/>
                </a:lnTo>
                <a:lnTo>
                  <a:pt x="10490" y="12192"/>
                </a:lnTo>
                <a:lnTo>
                  <a:pt x="10769" y="11811"/>
                </a:lnTo>
                <a:lnTo>
                  <a:pt x="10769" y="4381"/>
                </a:lnTo>
                <a:lnTo>
                  <a:pt x="11696" y="4572"/>
                </a:lnTo>
                <a:lnTo>
                  <a:pt x="15392" y="4318"/>
                </a:lnTo>
                <a:lnTo>
                  <a:pt x="15049" y="3937"/>
                </a:lnTo>
                <a:lnTo>
                  <a:pt x="14274" y="3048"/>
                </a:lnTo>
                <a:lnTo>
                  <a:pt x="12128" y="3937"/>
                </a:lnTo>
                <a:lnTo>
                  <a:pt x="10833" y="1524"/>
                </a:lnTo>
                <a:lnTo>
                  <a:pt x="10998" y="0"/>
                </a:lnTo>
                <a:lnTo>
                  <a:pt x="10591" y="596"/>
                </a:lnTo>
                <a:lnTo>
                  <a:pt x="10591" y="11684"/>
                </a:lnTo>
                <a:lnTo>
                  <a:pt x="10490" y="12065"/>
                </a:lnTo>
                <a:lnTo>
                  <a:pt x="10363" y="12319"/>
                </a:lnTo>
                <a:lnTo>
                  <a:pt x="10172" y="12573"/>
                </a:lnTo>
                <a:lnTo>
                  <a:pt x="10299" y="12065"/>
                </a:lnTo>
                <a:lnTo>
                  <a:pt x="10591" y="11684"/>
                </a:lnTo>
                <a:lnTo>
                  <a:pt x="10591" y="596"/>
                </a:lnTo>
                <a:lnTo>
                  <a:pt x="10388" y="889"/>
                </a:lnTo>
                <a:lnTo>
                  <a:pt x="7607" y="7505"/>
                </a:lnTo>
                <a:lnTo>
                  <a:pt x="7607" y="18796"/>
                </a:lnTo>
                <a:lnTo>
                  <a:pt x="7454" y="19380"/>
                </a:lnTo>
                <a:lnTo>
                  <a:pt x="7073" y="19939"/>
                </a:lnTo>
                <a:lnTo>
                  <a:pt x="7112" y="19812"/>
                </a:lnTo>
                <a:lnTo>
                  <a:pt x="7150" y="19685"/>
                </a:lnTo>
                <a:lnTo>
                  <a:pt x="7162" y="19304"/>
                </a:lnTo>
                <a:lnTo>
                  <a:pt x="7607" y="18796"/>
                </a:lnTo>
                <a:lnTo>
                  <a:pt x="7607" y="7505"/>
                </a:lnTo>
                <a:lnTo>
                  <a:pt x="7175" y="8534"/>
                </a:lnTo>
                <a:lnTo>
                  <a:pt x="7175" y="18288"/>
                </a:lnTo>
                <a:lnTo>
                  <a:pt x="6883" y="18923"/>
                </a:lnTo>
                <a:lnTo>
                  <a:pt x="6070" y="19812"/>
                </a:lnTo>
                <a:lnTo>
                  <a:pt x="6832" y="17780"/>
                </a:lnTo>
                <a:lnTo>
                  <a:pt x="7061" y="17907"/>
                </a:lnTo>
                <a:lnTo>
                  <a:pt x="7175" y="18288"/>
                </a:lnTo>
                <a:lnTo>
                  <a:pt x="7175" y="8534"/>
                </a:lnTo>
                <a:lnTo>
                  <a:pt x="2832" y="18859"/>
                </a:lnTo>
                <a:lnTo>
                  <a:pt x="1651" y="22606"/>
                </a:lnTo>
                <a:lnTo>
                  <a:pt x="4343" y="20066"/>
                </a:lnTo>
                <a:lnTo>
                  <a:pt x="5321" y="19939"/>
                </a:lnTo>
                <a:lnTo>
                  <a:pt x="5892" y="19939"/>
                </a:lnTo>
                <a:lnTo>
                  <a:pt x="7391" y="20027"/>
                </a:lnTo>
                <a:lnTo>
                  <a:pt x="7658" y="19177"/>
                </a:lnTo>
                <a:lnTo>
                  <a:pt x="7632" y="19304"/>
                </a:lnTo>
                <a:lnTo>
                  <a:pt x="8229" y="19304"/>
                </a:lnTo>
                <a:lnTo>
                  <a:pt x="8661" y="19558"/>
                </a:lnTo>
                <a:lnTo>
                  <a:pt x="9042" y="19177"/>
                </a:lnTo>
                <a:lnTo>
                  <a:pt x="9296" y="18923"/>
                </a:lnTo>
                <a:lnTo>
                  <a:pt x="9359" y="19050"/>
                </a:lnTo>
                <a:lnTo>
                  <a:pt x="9461" y="19405"/>
                </a:lnTo>
                <a:lnTo>
                  <a:pt x="9334" y="20447"/>
                </a:lnTo>
                <a:lnTo>
                  <a:pt x="9461" y="20574"/>
                </a:lnTo>
                <a:lnTo>
                  <a:pt x="9728" y="20574"/>
                </a:lnTo>
                <a:lnTo>
                  <a:pt x="10337" y="21094"/>
                </a:lnTo>
                <a:lnTo>
                  <a:pt x="10668" y="21209"/>
                </a:lnTo>
                <a:lnTo>
                  <a:pt x="11341" y="21209"/>
                </a:lnTo>
                <a:lnTo>
                  <a:pt x="11442" y="21043"/>
                </a:lnTo>
                <a:lnTo>
                  <a:pt x="11074" y="22288"/>
                </a:lnTo>
                <a:lnTo>
                  <a:pt x="10795" y="22098"/>
                </a:lnTo>
                <a:lnTo>
                  <a:pt x="8483" y="19939"/>
                </a:lnTo>
                <a:lnTo>
                  <a:pt x="8089" y="20066"/>
                </a:lnTo>
                <a:lnTo>
                  <a:pt x="8039" y="20396"/>
                </a:lnTo>
                <a:lnTo>
                  <a:pt x="9131" y="22987"/>
                </a:lnTo>
                <a:lnTo>
                  <a:pt x="11188" y="23749"/>
                </a:lnTo>
                <a:lnTo>
                  <a:pt x="11506" y="23622"/>
                </a:lnTo>
                <a:lnTo>
                  <a:pt x="12192" y="22961"/>
                </a:lnTo>
                <a:lnTo>
                  <a:pt x="12280" y="24180"/>
                </a:lnTo>
                <a:lnTo>
                  <a:pt x="12458" y="24003"/>
                </a:lnTo>
                <a:lnTo>
                  <a:pt x="13309" y="23469"/>
                </a:lnTo>
                <a:lnTo>
                  <a:pt x="13144" y="24612"/>
                </a:lnTo>
                <a:lnTo>
                  <a:pt x="13423" y="23799"/>
                </a:lnTo>
                <a:lnTo>
                  <a:pt x="13246" y="24955"/>
                </a:lnTo>
                <a:lnTo>
                  <a:pt x="15011" y="24244"/>
                </a:lnTo>
                <a:lnTo>
                  <a:pt x="15100" y="24003"/>
                </a:lnTo>
                <a:lnTo>
                  <a:pt x="15024" y="22898"/>
                </a:lnTo>
                <a:lnTo>
                  <a:pt x="14986" y="22745"/>
                </a:lnTo>
                <a:lnTo>
                  <a:pt x="14351" y="22834"/>
                </a:lnTo>
                <a:lnTo>
                  <a:pt x="14135" y="22898"/>
                </a:lnTo>
                <a:lnTo>
                  <a:pt x="13576" y="23329"/>
                </a:lnTo>
                <a:lnTo>
                  <a:pt x="13665" y="23088"/>
                </a:lnTo>
                <a:lnTo>
                  <a:pt x="12141" y="22186"/>
                </a:lnTo>
                <a:lnTo>
                  <a:pt x="12166" y="22707"/>
                </a:lnTo>
                <a:lnTo>
                  <a:pt x="11569" y="22606"/>
                </a:lnTo>
                <a:lnTo>
                  <a:pt x="11214" y="22377"/>
                </a:lnTo>
                <a:lnTo>
                  <a:pt x="11785" y="21386"/>
                </a:lnTo>
                <a:lnTo>
                  <a:pt x="11645" y="20739"/>
                </a:lnTo>
                <a:lnTo>
                  <a:pt x="12242" y="19812"/>
                </a:lnTo>
                <a:lnTo>
                  <a:pt x="11785" y="21386"/>
                </a:lnTo>
                <a:lnTo>
                  <a:pt x="12141" y="21209"/>
                </a:lnTo>
                <a:lnTo>
                  <a:pt x="12865" y="21209"/>
                </a:lnTo>
                <a:lnTo>
                  <a:pt x="15760" y="22352"/>
                </a:lnTo>
                <a:lnTo>
                  <a:pt x="18059" y="22225"/>
                </a:lnTo>
                <a:lnTo>
                  <a:pt x="21272" y="22225"/>
                </a:lnTo>
                <a:lnTo>
                  <a:pt x="21374" y="24257"/>
                </a:lnTo>
                <a:lnTo>
                  <a:pt x="22555" y="23622"/>
                </a:lnTo>
                <a:lnTo>
                  <a:pt x="23012" y="22733"/>
                </a:lnTo>
                <a:lnTo>
                  <a:pt x="23787" y="22606"/>
                </a:lnTo>
                <a:lnTo>
                  <a:pt x="24295" y="22860"/>
                </a:lnTo>
                <a:lnTo>
                  <a:pt x="25425" y="23977"/>
                </a:lnTo>
                <a:lnTo>
                  <a:pt x="25603" y="23368"/>
                </a:lnTo>
                <a:lnTo>
                  <a:pt x="25882" y="22479"/>
                </a:lnTo>
                <a:lnTo>
                  <a:pt x="25628" y="23329"/>
                </a:lnTo>
                <a:lnTo>
                  <a:pt x="26276" y="22479"/>
                </a:lnTo>
                <a:lnTo>
                  <a:pt x="26568" y="22098"/>
                </a:lnTo>
                <a:lnTo>
                  <a:pt x="27940" y="20320"/>
                </a:lnTo>
                <a:lnTo>
                  <a:pt x="27317" y="22352"/>
                </a:lnTo>
                <a:lnTo>
                  <a:pt x="27533" y="21590"/>
                </a:lnTo>
                <a:lnTo>
                  <a:pt x="25704" y="23749"/>
                </a:lnTo>
                <a:lnTo>
                  <a:pt x="25577" y="24130"/>
                </a:lnTo>
                <a:lnTo>
                  <a:pt x="27457" y="23876"/>
                </a:lnTo>
                <a:lnTo>
                  <a:pt x="29260" y="24384"/>
                </a:lnTo>
                <a:lnTo>
                  <a:pt x="29184" y="25908"/>
                </a:lnTo>
                <a:lnTo>
                  <a:pt x="29921" y="24955"/>
                </a:lnTo>
                <a:lnTo>
                  <a:pt x="29984" y="24257"/>
                </a:lnTo>
                <a:lnTo>
                  <a:pt x="29984" y="23977"/>
                </a:lnTo>
                <a:lnTo>
                  <a:pt x="30518" y="23622"/>
                </a:lnTo>
                <a:lnTo>
                  <a:pt x="30695" y="23495"/>
                </a:lnTo>
                <a:lnTo>
                  <a:pt x="30124" y="24257"/>
                </a:lnTo>
                <a:lnTo>
                  <a:pt x="30060" y="24765"/>
                </a:lnTo>
                <a:lnTo>
                  <a:pt x="29921" y="24955"/>
                </a:lnTo>
                <a:lnTo>
                  <a:pt x="29591" y="26035"/>
                </a:lnTo>
                <a:lnTo>
                  <a:pt x="30822" y="23495"/>
                </a:lnTo>
                <a:lnTo>
                  <a:pt x="30937" y="23241"/>
                </a:lnTo>
                <a:lnTo>
                  <a:pt x="31102" y="23114"/>
                </a:lnTo>
                <a:lnTo>
                  <a:pt x="31584" y="22733"/>
                </a:lnTo>
                <a:lnTo>
                  <a:pt x="30543" y="24244"/>
                </a:lnTo>
                <a:lnTo>
                  <a:pt x="30467" y="24993"/>
                </a:lnTo>
                <a:lnTo>
                  <a:pt x="30530" y="25120"/>
                </a:lnTo>
                <a:lnTo>
                  <a:pt x="30784" y="25006"/>
                </a:lnTo>
                <a:lnTo>
                  <a:pt x="31661" y="25234"/>
                </a:lnTo>
                <a:lnTo>
                  <a:pt x="31673" y="25006"/>
                </a:lnTo>
                <a:lnTo>
                  <a:pt x="31686" y="24523"/>
                </a:lnTo>
                <a:lnTo>
                  <a:pt x="31750" y="23088"/>
                </a:lnTo>
                <a:lnTo>
                  <a:pt x="32105" y="22796"/>
                </a:lnTo>
                <a:lnTo>
                  <a:pt x="32105" y="22390"/>
                </a:lnTo>
                <a:close/>
              </a:path>
              <a:path w="41275" h="31750">
                <a:moveTo>
                  <a:pt x="32385" y="28702"/>
                </a:moveTo>
                <a:lnTo>
                  <a:pt x="32232" y="28790"/>
                </a:lnTo>
                <a:lnTo>
                  <a:pt x="31699" y="28841"/>
                </a:lnTo>
                <a:lnTo>
                  <a:pt x="32118" y="29591"/>
                </a:lnTo>
                <a:lnTo>
                  <a:pt x="32346" y="28841"/>
                </a:lnTo>
                <a:lnTo>
                  <a:pt x="32385" y="28702"/>
                </a:lnTo>
                <a:close/>
              </a:path>
              <a:path w="41275" h="31750">
                <a:moveTo>
                  <a:pt x="32486" y="25184"/>
                </a:moveTo>
                <a:lnTo>
                  <a:pt x="32143" y="25234"/>
                </a:lnTo>
                <a:lnTo>
                  <a:pt x="32397" y="25488"/>
                </a:lnTo>
                <a:lnTo>
                  <a:pt x="32486" y="25184"/>
                </a:lnTo>
                <a:close/>
              </a:path>
              <a:path w="41275" h="31750">
                <a:moveTo>
                  <a:pt x="32931" y="22733"/>
                </a:moveTo>
                <a:lnTo>
                  <a:pt x="31711" y="24511"/>
                </a:lnTo>
                <a:lnTo>
                  <a:pt x="32550" y="24257"/>
                </a:lnTo>
                <a:lnTo>
                  <a:pt x="32778" y="23495"/>
                </a:lnTo>
                <a:lnTo>
                  <a:pt x="32905" y="22987"/>
                </a:lnTo>
                <a:lnTo>
                  <a:pt x="32931" y="22733"/>
                </a:lnTo>
                <a:close/>
              </a:path>
              <a:path w="41275" h="31750">
                <a:moveTo>
                  <a:pt x="32956" y="21094"/>
                </a:moveTo>
                <a:lnTo>
                  <a:pt x="32677" y="21513"/>
                </a:lnTo>
                <a:lnTo>
                  <a:pt x="32588" y="21780"/>
                </a:lnTo>
                <a:lnTo>
                  <a:pt x="32537" y="21945"/>
                </a:lnTo>
                <a:lnTo>
                  <a:pt x="32816" y="21526"/>
                </a:lnTo>
                <a:lnTo>
                  <a:pt x="32905" y="21259"/>
                </a:lnTo>
                <a:lnTo>
                  <a:pt x="32956" y="21094"/>
                </a:lnTo>
                <a:close/>
              </a:path>
              <a:path w="41275" h="31750">
                <a:moveTo>
                  <a:pt x="33032" y="20828"/>
                </a:moveTo>
                <a:lnTo>
                  <a:pt x="32435" y="21082"/>
                </a:lnTo>
                <a:lnTo>
                  <a:pt x="32550" y="20396"/>
                </a:lnTo>
                <a:lnTo>
                  <a:pt x="32651" y="19939"/>
                </a:lnTo>
                <a:lnTo>
                  <a:pt x="32156" y="20955"/>
                </a:lnTo>
                <a:lnTo>
                  <a:pt x="31686" y="21336"/>
                </a:lnTo>
                <a:lnTo>
                  <a:pt x="31635" y="20828"/>
                </a:lnTo>
                <a:lnTo>
                  <a:pt x="31559" y="20193"/>
                </a:lnTo>
                <a:lnTo>
                  <a:pt x="30010" y="19304"/>
                </a:lnTo>
                <a:lnTo>
                  <a:pt x="28257" y="19634"/>
                </a:lnTo>
                <a:lnTo>
                  <a:pt x="28917" y="20129"/>
                </a:lnTo>
                <a:lnTo>
                  <a:pt x="29692" y="20193"/>
                </a:lnTo>
                <a:lnTo>
                  <a:pt x="29679" y="20701"/>
                </a:lnTo>
                <a:lnTo>
                  <a:pt x="30454" y="21018"/>
                </a:lnTo>
                <a:lnTo>
                  <a:pt x="30657" y="20828"/>
                </a:lnTo>
                <a:lnTo>
                  <a:pt x="30632" y="21094"/>
                </a:lnTo>
                <a:lnTo>
                  <a:pt x="31508" y="21463"/>
                </a:lnTo>
                <a:lnTo>
                  <a:pt x="31648" y="21920"/>
                </a:lnTo>
                <a:lnTo>
                  <a:pt x="31877" y="21590"/>
                </a:lnTo>
                <a:lnTo>
                  <a:pt x="32105" y="22390"/>
                </a:lnTo>
                <a:lnTo>
                  <a:pt x="32575" y="21590"/>
                </a:lnTo>
                <a:lnTo>
                  <a:pt x="32727" y="21336"/>
                </a:lnTo>
                <a:lnTo>
                  <a:pt x="32880" y="21082"/>
                </a:lnTo>
                <a:lnTo>
                  <a:pt x="33032" y="20828"/>
                </a:lnTo>
                <a:close/>
              </a:path>
              <a:path w="41275" h="31750">
                <a:moveTo>
                  <a:pt x="33388" y="26098"/>
                </a:moveTo>
                <a:lnTo>
                  <a:pt x="32689" y="25781"/>
                </a:lnTo>
                <a:lnTo>
                  <a:pt x="32397" y="25488"/>
                </a:lnTo>
                <a:lnTo>
                  <a:pt x="31953" y="25628"/>
                </a:lnTo>
                <a:lnTo>
                  <a:pt x="31470" y="28054"/>
                </a:lnTo>
                <a:lnTo>
                  <a:pt x="33388" y="26098"/>
                </a:lnTo>
                <a:close/>
              </a:path>
              <a:path w="41275" h="31750">
                <a:moveTo>
                  <a:pt x="33515" y="26517"/>
                </a:moveTo>
                <a:lnTo>
                  <a:pt x="33235" y="26936"/>
                </a:lnTo>
                <a:lnTo>
                  <a:pt x="33147" y="27203"/>
                </a:lnTo>
                <a:lnTo>
                  <a:pt x="33108" y="27368"/>
                </a:lnTo>
                <a:lnTo>
                  <a:pt x="33388" y="26962"/>
                </a:lnTo>
                <a:lnTo>
                  <a:pt x="33464" y="26682"/>
                </a:lnTo>
                <a:lnTo>
                  <a:pt x="33515" y="26517"/>
                </a:lnTo>
                <a:close/>
              </a:path>
              <a:path w="41275" h="31750">
                <a:moveTo>
                  <a:pt x="33553" y="21196"/>
                </a:moveTo>
                <a:lnTo>
                  <a:pt x="33185" y="21704"/>
                </a:lnTo>
                <a:lnTo>
                  <a:pt x="33108" y="21996"/>
                </a:lnTo>
                <a:lnTo>
                  <a:pt x="33020" y="22288"/>
                </a:lnTo>
                <a:lnTo>
                  <a:pt x="33375" y="21780"/>
                </a:lnTo>
                <a:lnTo>
                  <a:pt x="33464" y="21488"/>
                </a:lnTo>
                <a:lnTo>
                  <a:pt x="33553" y="21196"/>
                </a:lnTo>
                <a:close/>
              </a:path>
              <a:path w="41275" h="31750">
                <a:moveTo>
                  <a:pt x="33705" y="19608"/>
                </a:moveTo>
                <a:lnTo>
                  <a:pt x="32702" y="18592"/>
                </a:lnTo>
                <a:lnTo>
                  <a:pt x="32562" y="18529"/>
                </a:lnTo>
                <a:lnTo>
                  <a:pt x="31216" y="17995"/>
                </a:lnTo>
                <a:lnTo>
                  <a:pt x="29819" y="16929"/>
                </a:lnTo>
                <a:lnTo>
                  <a:pt x="28194" y="17462"/>
                </a:lnTo>
                <a:lnTo>
                  <a:pt x="29337" y="17957"/>
                </a:lnTo>
                <a:lnTo>
                  <a:pt x="30835" y="18503"/>
                </a:lnTo>
                <a:lnTo>
                  <a:pt x="32588" y="19189"/>
                </a:lnTo>
                <a:lnTo>
                  <a:pt x="33185" y="20662"/>
                </a:lnTo>
                <a:lnTo>
                  <a:pt x="33705" y="19634"/>
                </a:lnTo>
                <a:close/>
              </a:path>
              <a:path w="41275" h="31750">
                <a:moveTo>
                  <a:pt x="34582" y="30772"/>
                </a:moveTo>
                <a:lnTo>
                  <a:pt x="34366" y="30911"/>
                </a:lnTo>
                <a:lnTo>
                  <a:pt x="33858" y="30911"/>
                </a:lnTo>
                <a:lnTo>
                  <a:pt x="34086" y="30175"/>
                </a:lnTo>
                <a:lnTo>
                  <a:pt x="34213" y="29768"/>
                </a:lnTo>
                <a:lnTo>
                  <a:pt x="33553" y="29946"/>
                </a:lnTo>
                <a:lnTo>
                  <a:pt x="32829" y="30200"/>
                </a:lnTo>
                <a:lnTo>
                  <a:pt x="33782" y="31191"/>
                </a:lnTo>
                <a:lnTo>
                  <a:pt x="34290" y="31750"/>
                </a:lnTo>
                <a:lnTo>
                  <a:pt x="34518" y="30988"/>
                </a:lnTo>
                <a:lnTo>
                  <a:pt x="34582" y="30772"/>
                </a:lnTo>
                <a:close/>
              </a:path>
              <a:path w="41275" h="31750">
                <a:moveTo>
                  <a:pt x="36144" y="28511"/>
                </a:moveTo>
                <a:lnTo>
                  <a:pt x="35636" y="28829"/>
                </a:lnTo>
                <a:lnTo>
                  <a:pt x="35039" y="29222"/>
                </a:lnTo>
                <a:lnTo>
                  <a:pt x="35775" y="29718"/>
                </a:lnTo>
                <a:lnTo>
                  <a:pt x="36004" y="28981"/>
                </a:lnTo>
                <a:lnTo>
                  <a:pt x="36144" y="28511"/>
                </a:lnTo>
                <a:close/>
              </a:path>
              <a:path w="41275" h="31750">
                <a:moveTo>
                  <a:pt x="36296" y="24371"/>
                </a:moveTo>
                <a:lnTo>
                  <a:pt x="36068" y="24498"/>
                </a:lnTo>
                <a:lnTo>
                  <a:pt x="36004" y="23558"/>
                </a:lnTo>
                <a:lnTo>
                  <a:pt x="35560" y="23723"/>
                </a:lnTo>
                <a:lnTo>
                  <a:pt x="35255" y="23482"/>
                </a:lnTo>
                <a:lnTo>
                  <a:pt x="35064" y="23342"/>
                </a:lnTo>
                <a:lnTo>
                  <a:pt x="34150" y="21971"/>
                </a:lnTo>
                <a:lnTo>
                  <a:pt x="34340" y="22517"/>
                </a:lnTo>
                <a:lnTo>
                  <a:pt x="34594" y="23228"/>
                </a:lnTo>
                <a:lnTo>
                  <a:pt x="34721" y="23545"/>
                </a:lnTo>
                <a:lnTo>
                  <a:pt x="35674" y="24091"/>
                </a:lnTo>
                <a:lnTo>
                  <a:pt x="35877" y="24371"/>
                </a:lnTo>
                <a:lnTo>
                  <a:pt x="35775" y="25857"/>
                </a:lnTo>
                <a:lnTo>
                  <a:pt x="36245" y="24523"/>
                </a:lnTo>
                <a:lnTo>
                  <a:pt x="36296" y="24371"/>
                </a:lnTo>
                <a:close/>
              </a:path>
              <a:path w="41275" h="31750">
                <a:moveTo>
                  <a:pt x="36423" y="27139"/>
                </a:moveTo>
                <a:lnTo>
                  <a:pt x="36017" y="27038"/>
                </a:lnTo>
                <a:lnTo>
                  <a:pt x="36004" y="26720"/>
                </a:lnTo>
                <a:lnTo>
                  <a:pt x="35801" y="26962"/>
                </a:lnTo>
                <a:lnTo>
                  <a:pt x="35013" y="26644"/>
                </a:lnTo>
                <a:lnTo>
                  <a:pt x="34531" y="25120"/>
                </a:lnTo>
                <a:lnTo>
                  <a:pt x="34480" y="24993"/>
                </a:lnTo>
                <a:lnTo>
                  <a:pt x="33375" y="24765"/>
                </a:lnTo>
                <a:lnTo>
                  <a:pt x="34175" y="22885"/>
                </a:lnTo>
                <a:lnTo>
                  <a:pt x="33997" y="21793"/>
                </a:lnTo>
                <a:lnTo>
                  <a:pt x="33782" y="21107"/>
                </a:lnTo>
                <a:lnTo>
                  <a:pt x="34315" y="19875"/>
                </a:lnTo>
                <a:lnTo>
                  <a:pt x="34302" y="19354"/>
                </a:lnTo>
                <a:lnTo>
                  <a:pt x="34429" y="18948"/>
                </a:lnTo>
                <a:lnTo>
                  <a:pt x="34086" y="19443"/>
                </a:lnTo>
                <a:lnTo>
                  <a:pt x="34163" y="19164"/>
                </a:lnTo>
                <a:lnTo>
                  <a:pt x="34213" y="18999"/>
                </a:lnTo>
                <a:lnTo>
                  <a:pt x="33934" y="19418"/>
                </a:lnTo>
                <a:lnTo>
                  <a:pt x="33845" y="19685"/>
                </a:lnTo>
                <a:lnTo>
                  <a:pt x="33794" y="19850"/>
                </a:lnTo>
                <a:lnTo>
                  <a:pt x="34061" y="19469"/>
                </a:lnTo>
                <a:lnTo>
                  <a:pt x="33972" y="19748"/>
                </a:lnTo>
                <a:lnTo>
                  <a:pt x="33883" y="20040"/>
                </a:lnTo>
                <a:lnTo>
                  <a:pt x="34150" y="19672"/>
                </a:lnTo>
                <a:lnTo>
                  <a:pt x="33756" y="21005"/>
                </a:lnTo>
                <a:lnTo>
                  <a:pt x="33642" y="20624"/>
                </a:lnTo>
                <a:lnTo>
                  <a:pt x="33388" y="24091"/>
                </a:lnTo>
                <a:lnTo>
                  <a:pt x="33401" y="23596"/>
                </a:lnTo>
                <a:lnTo>
                  <a:pt x="32791" y="24244"/>
                </a:lnTo>
                <a:lnTo>
                  <a:pt x="32486" y="25184"/>
                </a:lnTo>
                <a:lnTo>
                  <a:pt x="32969" y="25120"/>
                </a:lnTo>
                <a:lnTo>
                  <a:pt x="33820" y="25628"/>
                </a:lnTo>
                <a:lnTo>
                  <a:pt x="34086" y="26136"/>
                </a:lnTo>
                <a:lnTo>
                  <a:pt x="35420" y="26987"/>
                </a:lnTo>
                <a:lnTo>
                  <a:pt x="34417" y="26377"/>
                </a:lnTo>
                <a:lnTo>
                  <a:pt x="33134" y="27368"/>
                </a:lnTo>
                <a:lnTo>
                  <a:pt x="34150" y="27381"/>
                </a:lnTo>
                <a:lnTo>
                  <a:pt x="34264" y="27647"/>
                </a:lnTo>
                <a:lnTo>
                  <a:pt x="34632" y="27825"/>
                </a:lnTo>
                <a:lnTo>
                  <a:pt x="35128" y="27673"/>
                </a:lnTo>
                <a:lnTo>
                  <a:pt x="34429" y="28663"/>
                </a:lnTo>
                <a:lnTo>
                  <a:pt x="34505" y="28384"/>
                </a:lnTo>
                <a:lnTo>
                  <a:pt x="34188" y="29476"/>
                </a:lnTo>
                <a:lnTo>
                  <a:pt x="35255" y="28409"/>
                </a:lnTo>
                <a:lnTo>
                  <a:pt x="35306" y="28689"/>
                </a:lnTo>
                <a:lnTo>
                  <a:pt x="36042" y="27673"/>
                </a:lnTo>
                <a:lnTo>
                  <a:pt x="36423" y="27139"/>
                </a:lnTo>
                <a:close/>
              </a:path>
              <a:path w="41275" h="31750">
                <a:moveTo>
                  <a:pt x="36601" y="29438"/>
                </a:moveTo>
                <a:lnTo>
                  <a:pt x="36169" y="30010"/>
                </a:lnTo>
                <a:lnTo>
                  <a:pt x="36080" y="30314"/>
                </a:lnTo>
                <a:lnTo>
                  <a:pt x="35966" y="30695"/>
                </a:lnTo>
                <a:lnTo>
                  <a:pt x="36398" y="30124"/>
                </a:lnTo>
                <a:lnTo>
                  <a:pt x="36487" y="29819"/>
                </a:lnTo>
                <a:lnTo>
                  <a:pt x="36601" y="29438"/>
                </a:lnTo>
                <a:close/>
              </a:path>
              <a:path w="41275" h="31750">
                <a:moveTo>
                  <a:pt x="36626" y="24498"/>
                </a:moveTo>
                <a:lnTo>
                  <a:pt x="36347" y="24917"/>
                </a:lnTo>
                <a:lnTo>
                  <a:pt x="36258" y="25184"/>
                </a:lnTo>
                <a:lnTo>
                  <a:pt x="36207" y="25349"/>
                </a:lnTo>
                <a:lnTo>
                  <a:pt x="36499" y="24942"/>
                </a:lnTo>
                <a:lnTo>
                  <a:pt x="36576" y="24663"/>
                </a:lnTo>
                <a:lnTo>
                  <a:pt x="36626" y="24498"/>
                </a:lnTo>
                <a:close/>
              </a:path>
              <a:path w="41275" h="31750">
                <a:moveTo>
                  <a:pt x="36664" y="23863"/>
                </a:moveTo>
                <a:lnTo>
                  <a:pt x="36385" y="24282"/>
                </a:lnTo>
                <a:lnTo>
                  <a:pt x="36296" y="24549"/>
                </a:lnTo>
                <a:lnTo>
                  <a:pt x="36245" y="24714"/>
                </a:lnTo>
                <a:lnTo>
                  <a:pt x="36525" y="24295"/>
                </a:lnTo>
                <a:lnTo>
                  <a:pt x="36614" y="24028"/>
                </a:lnTo>
                <a:lnTo>
                  <a:pt x="36664" y="23863"/>
                </a:lnTo>
                <a:close/>
              </a:path>
              <a:path w="41275" h="31750">
                <a:moveTo>
                  <a:pt x="36703" y="27533"/>
                </a:moveTo>
                <a:lnTo>
                  <a:pt x="36271" y="28105"/>
                </a:lnTo>
                <a:lnTo>
                  <a:pt x="36182" y="28397"/>
                </a:lnTo>
                <a:lnTo>
                  <a:pt x="36068" y="28790"/>
                </a:lnTo>
                <a:lnTo>
                  <a:pt x="36499" y="28219"/>
                </a:lnTo>
                <a:lnTo>
                  <a:pt x="36588" y="27914"/>
                </a:lnTo>
                <a:lnTo>
                  <a:pt x="36703" y="27533"/>
                </a:lnTo>
                <a:close/>
              </a:path>
              <a:path w="41275" h="31750">
                <a:moveTo>
                  <a:pt x="36741" y="22186"/>
                </a:moveTo>
                <a:lnTo>
                  <a:pt x="36537" y="21678"/>
                </a:lnTo>
                <a:lnTo>
                  <a:pt x="36487" y="21551"/>
                </a:lnTo>
                <a:lnTo>
                  <a:pt x="35953" y="21145"/>
                </a:lnTo>
                <a:lnTo>
                  <a:pt x="35725" y="21234"/>
                </a:lnTo>
                <a:lnTo>
                  <a:pt x="34899" y="18999"/>
                </a:lnTo>
                <a:lnTo>
                  <a:pt x="34315" y="19875"/>
                </a:lnTo>
                <a:lnTo>
                  <a:pt x="34239" y="21272"/>
                </a:lnTo>
                <a:lnTo>
                  <a:pt x="35369" y="20574"/>
                </a:lnTo>
                <a:lnTo>
                  <a:pt x="35585" y="21018"/>
                </a:lnTo>
                <a:lnTo>
                  <a:pt x="35687" y="21247"/>
                </a:lnTo>
                <a:lnTo>
                  <a:pt x="35331" y="22961"/>
                </a:lnTo>
                <a:lnTo>
                  <a:pt x="36283" y="21678"/>
                </a:lnTo>
                <a:lnTo>
                  <a:pt x="36677" y="22148"/>
                </a:lnTo>
                <a:close/>
              </a:path>
              <a:path w="41275" h="31750">
                <a:moveTo>
                  <a:pt x="37211" y="25133"/>
                </a:moveTo>
                <a:lnTo>
                  <a:pt x="36779" y="25704"/>
                </a:lnTo>
                <a:lnTo>
                  <a:pt x="36690" y="25996"/>
                </a:lnTo>
                <a:lnTo>
                  <a:pt x="36576" y="26390"/>
                </a:lnTo>
                <a:lnTo>
                  <a:pt x="37007" y="25819"/>
                </a:lnTo>
                <a:lnTo>
                  <a:pt x="37096" y="25514"/>
                </a:lnTo>
                <a:lnTo>
                  <a:pt x="37211" y="25133"/>
                </a:lnTo>
                <a:close/>
              </a:path>
              <a:path w="41275" h="31750">
                <a:moveTo>
                  <a:pt x="37274" y="27355"/>
                </a:moveTo>
                <a:lnTo>
                  <a:pt x="36995" y="27762"/>
                </a:lnTo>
                <a:lnTo>
                  <a:pt x="36906" y="28041"/>
                </a:lnTo>
                <a:lnTo>
                  <a:pt x="36855" y="28194"/>
                </a:lnTo>
                <a:lnTo>
                  <a:pt x="37134" y="27787"/>
                </a:lnTo>
                <a:lnTo>
                  <a:pt x="37223" y="27508"/>
                </a:lnTo>
                <a:lnTo>
                  <a:pt x="37274" y="27355"/>
                </a:lnTo>
                <a:close/>
              </a:path>
              <a:path w="41275" h="31750">
                <a:moveTo>
                  <a:pt x="37287" y="23647"/>
                </a:moveTo>
                <a:lnTo>
                  <a:pt x="36487" y="25273"/>
                </a:lnTo>
                <a:lnTo>
                  <a:pt x="36398" y="25590"/>
                </a:lnTo>
                <a:lnTo>
                  <a:pt x="36944" y="24803"/>
                </a:lnTo>
                <a:lnTo>
                  <a:pt x="37287" y="23647"/>
                </a:lnTo>
                <a:close/>
              </a:path>
              <a:path w="41275" h="31750">
                <a:moveTo>
                  <a:pt x="37299" y="22606"/>
                </a:moveTo>
                <a:lnTo>
                  <a:pt x="36741" y="22186"/>
                </a:lnTo>
                <a:lnTo>
                  <a:pt x="36944" y="22720"/>
                </a:lnTo>
                <a:lnTo>
                  <a:pt x="37299" y="22606"/>
                </a:lnTo>
                <a:close/>
              </a:path>
              <a:path w="41275" h="31750">
                <a:moveTo>
                  <a:pt x="37465" y="25336"/>
                </a:moveTo>
                <a:lnTo>
                  <a:pt x="37109" y="25844"/>
                </a:lnTo>
                <a:lnTo>
                  <a:pt x="36931" y="26428"/>
                </a:lnTo>
                <a:lnTo>
                  <a:pt x="37287" y="25920"/>
                </a:lnTo>
                <a:lnTo>
                  <a:pt x="37376" y="25628"/>
                </a:lnTo>
                <a:lnTo>
                  <a:pt x="37465" y="25336"/>
                </a:lnTo>
                <a:close/>
              </a:path>
              <a:path w="41275" h="31750">
                <a:moveTo>
                  <a:pt x="37706" y="22466"/>
                </a:moveTo>
                <a:lnTo>
                  <a:pt x="37299" y="22606"/>
                </a:lnTo>
                <a:lnTo>
                  <a:pt x="37592" y="22821"/>
                </a:lnTo>
                <a:lnTo>
                  <a:pt x="37706" y="22466"/>
                </a:lnTo>
                <a:close/>
              </a:path>
              <a:path w="41275" h="31750">
                <a:moveTo>
                  <a:pt x="37934" y="22415"/>
                </a:moveTo>
                <a:lnTo>
                  <a:pt x="37655" y="22834"/>
                </a:lnTo>
                <a:lnTo>
                  <a:pt x="37566" y="23101"/>
                </a:lnTo>
                <a:lnTo>
                  <a:pt x="37515" y="23266"/>
                </a:lnTo>
                <a:lnTo>
                  <a:pt x="37807" y="22860"/>
                </a:lnTo>
                <a:lnTo>
                  <a:pt x="37884" y="22580"/>
                </a:lnTo>
                <a:lnTo>
                  <a:pt x="37934" y="22415"/>
                </a:lnTo>
                <a:close/>
              </a:path>
              <a:path w="41275" h="31750">
                <a:moveTo>
                  <a:pt x="38087" y="28346"/>
                </a:moveTo>
                <a:lnTo>
                  <a:pt x="37896" y="28435"/>
                </a:lnTo>
                <a:lnTo>
                  <a:pt x="37388" y="28486"/>
                </a:lnTo>
                <a:lnTo>
                  <a:pt x="37807" y="29235"/>
                </a:lnTo>
                <a:lnTo>
                  <a:pt x="38036" y="28486"/>
                </a:lnTo>
                <a:lnTo>
                  <a:pt x="38087" y="28346"/>
                </a:lnTo>
                <a:close/>
              </a:path>
              <a:path w="41275" h="31750">
                <a:moveTo>
                  <a:pt x="38595" y="23317"/>
                </a:moveTo>
                <a:lnTo>
                  <a:pt x="38315" y="23736"/>
                </a:lnTo>
                <a:lnTo>
                  <a:pt x="38404" y="23431"/>
                </a:lnTo>
                <a:lnTo>
                  <a:pt x="38544" y="22948"/>
                </a:lnTo>
                <a:lnTo>
                  <a:pt x="37909" y="23228"/>
                </a:lnTo>
                <a:lnTo>
                  <a:pt x="37198" y="23469"/>
                </a:lnTo>
                <a:lnTo>
                  <a:pt x="38201" y="24079"/>
                </a:lnTo>
                <a:lnTo>
                  <a:pt x="38468" y="23761"/>
                </a:lnTo>
                <a:lnTo>
                  <a:pt x="38544" y="23482"/>
                </a:lnTo>
                <a:lnTo>
                  <a:pt x="38595" y="23317"/>
                </a:lnTo>
                <a:close/>
              </a:path>
              <a:path w="41275" h="31750">
                <a:moveTo>
                  <a:pt x="38785" y="24079"/>
                </a:moveTo>
                <a:lnTo>
                  <a:pt x="38633" y="24168"/>
                </a:lnTo>
                <a:lnTo>
                  <a:pt x="38100" y="24218"/>
                </a:lnTo>
                <a:lnTo>
                  <a:pt x="38519" y="24968"/>
                </a:lnTo>
                <a:lnTo>
                  <a:pt x="38747" y="24218"/>
                </a:lnTo>
                <a:lnTo>
                  <a:pt x="38785" y="24079"/>
                </a:lnTo>
                <a:close/>
              </a:path>
              <a:path w="41275" h="31750">
                <a:moveTo>
                  <a:pt x="39420" y="25590"/>
                </a:moveTo>
                <a:lnTo>
                  <a:pt x="39141" y="26009"/>
                </a:lnTo>
                <a:lnTo>
                  <a:pt x="39052" y="26276"/>
                </a:lnTo>
                <a:lnTo>
                  <a:pt x="39001" y="26441"/>
                </a:lnTo>
                <a:lnTo>
                  <a:pt x="39281" y="26035"/>
                </a:lnTo>
                <a:lnTo>
                  <a:pt x="39370" y="25755"/>
                </a:lnTo>
                <a:lnTo>
                  <a:pt x="39420" y="25590"/>
                </a:lnTo>
                <a:close/>
              </a:path>
              <a:path w="41275" h="31750">
                <a:moveTo>
                  <a:pt x="40690" y="22225"/>
                </a:moveTo>
                <a:lnTo>
                  <a:pt x="40513" y="22313"/>
                </a:lnTo>
                <a:lnTo>
                  <a:pt x="40005" y="22364"/>
                </a:lnTo>
                <a:lnTo>
                  <a:pt x="40424" y="23114"/>
                </a:lnTo>
                <a:lnTo>
                  <a:pt x="40652" y="22364"/>
                </a:lnTo>
                <a:lnTo>
                  <a:pt x="40690" y="22225"/>
                </a:lnTo>
                <a:close/>
              </a:path>
              <a:path w="41275" h="31750">
                <a:moveTo>
                  <a:pt x="40716" y="20269"/>
                </a:moveTo>
                <a:lnTo>
                  <a:pt x="39674" y="21983"/>
                </a:lnTo>
                <a:lnTo>
                  <a:pt x="39446" y="22771"/>
                </a:lnTo>
                <a:lnTo>
                  <a:pt x="40487" y="21018"/>
                </a:lnTo>
                <a:lnTo>
                  <a:pt x="40716" y="20269"/>
                </a:lnTo>
                <a:close/>
              </a:path>
            </a:pathLst>
          </a:custGeom>
          <a:solidFill>
            <a:srgbClr val="B88F51"/>
          </a:solidFill>
        </p:spPr>
        <p:txBody>
          <a:bodyPr wrap="square" lIns="0" tIns="0" rIns="0" bIns="0" rtlCol="0"/>
          <a:lstStyle/>
          <a:p>
            <a:endParaRPr sz="2511"/>
          </a:p>
        </p:txBody>
      </p:sp>
      <p:sp>
        <p:nvSpPr>
          <p:cNvPr id="276" name="bg object 276"/>
          <p:cNvSpPr/>
          <p:nvPr/>
        </p:nvSpPr>
        <p:spPr>
          <a:xfrm>
            <a:off x="8071390" y="531018"/>
            <a:ext cx="11906" cy="7144"/>
          </a:xfrm>
          <a:custGeom>
            <a:avLst/>
            <a:gdLst/>
            <a:ahLst/>
            <a:cxnLst/>
            <a:rect l="l" t="t" r="r" b="b"/>
            <a:pathLst>
              <a:path w="19050" h="11430">
                <a:moveTo>
                  <a:pt x="2946" y="4978"/>
                </a:moveTo>
                <a:lnTo>
                  <a:pt x="2768" y="5067"/>
                </a:lnTo>
                <a:lnTo>
                  <a:pt x="2438" y="5105"/>
                </a:lnTo>
                <a:lnTo>
                  <a:pt x="2489" y="4953"/>
                </a:lnTo>
                <a:lnTo>
                  <a:pt x="2654" y="4381"/>
                </a:lnTo>
                <a:lnTo>
                  <a:pt x="1841" y="4673"/>
                </a:lnTo>
                <a:lnTo>
                  <a:pt x="1460" y="4737"/>
                </a:lnTo>
                <a:lnTo>
                  <a:pt x="1511" y="4559"/>
                </a:lnTo>
                <a:lnTo>
                  <a:pt x="1689" y="3987"/>
                </a:lnTo>
                <a:lnTo>
                  <a:pt x="863" y="4279"/>
                </a:lnTo>
                <a:lnTo>
                  <a:pt x="419" y="4343"/>
                </a:lnTo>
                <a:lnTo>
                  <a:pt x="482" y="4165"/>
                </a:lnTo>
                <a:lnTo>
                  <a:pt x="571" y="3873"/>
                </a:lnTo>
                <a:lnTo>
                  <a:pt x="215" y="4381"/>
                </a:lnTo>
                <a:lnTo>
                  <a:pt x="0" y="4406"/>
                </a:lnTo>
                <a:lnTo>
                  <a:pt x="152" y="4559"/>
                </a:lnTo>
                <a:lnTo>
                  <a:pt x="25" y="4965"/>
                </a:lnTo>
                <a:lnTo>
                  <a:pt x="254" y="4660"/>
                </a:lnTo>
                <a:lnTo>
                  <a:pt x="1206" y="5562"/>
                </a:lnTo>
                <a:lnTo>
                  <a:pt x="1333" y="5143"/>
                </a:lnTo>
                <a:lnTo>
                  <a:pt x="2184" y="5956"/>
                </a:lnTo>
                <a:lnTo>
                  <a:pt x="2374" y="5334"/>
                </a:lnTo>
                <a:lnTo>
                  <a:pt x="2679" y="5867"/>
                </a:lnTo>
                <a:lnTo>
                  <a:pt x="2908" y="5118"/>
                </a:lnTo>
                <a:lnTo>
                  <a:pt x="2946" y="4978"/>
                </a:lnTo>
                <a:close/>
              </a:path>
              <a:path w="19050" h="11430">
                <a:moveTo>
                  <a:pt x="3403" y="4330"/>
                </a:moveTo>
                <a:lnTo>
                  <a:pt x="3048" y="4838"/>
                </a:lnTo>
                <a:lnTo>
                  <a:pt x="2959" y="5130"/>
                </a:lnTo>
                <a:lnTo>
                  <a:pt x="2857" y="5422"/>
                </a:lnTo>
                <a:lnTo>
                  <a:pt x="3225" y="4914"/>
                </a:lnTo>
                <a:lnTo>
                  <a:pt x="3314" y="4622"/>
                </a:lnTo>
                <a:lnTo>
                  <a:pt x="3403" y="4330"/>
                </a:lnTo>
                <a:close/>
              </a:path>
              <a:path w="19050" h="11430">
                <a:moveTo>
                  <a:pt x="5638" y="2997"/>
                </a:moveTo>
                <a:lnTo>
                  <a:pt x="5359" y="3378"/>
                </a:lnTo>
                <a:lnTo>
                  <a:pt x="5397" y="3251"/>
                </a:lnTo>
                <a:lnTo>
                  <a:pt x="5181" y="3390"/>
                </a:lnTo>
                <a:lnTo>
                  <a:pt x="4495" y="3390"/>
                </a:lnTo>
                <a:lnTo>
                  <a:pt x="4902" y="3975"/>
                </a:lnTo>
                <a:lnTo>
                  <a:pt x="3022" y="6502"/>
                </a:lnTo>
                <a:lnTo>
                  <a:pt x="2832" y="7124"/>
                </a:lnTo>
                <a:lnTo>
                  <a:pt x="5232" y="4356"/>
                </a:lnTo>
                <a:lnTo>
                  <a:pt x="5638" y="2997"/>
                </a:lnTo>
                <a:close/>
              </a:path>
              <a:path w="19050" h="11430">
                <a:moveTo>
                  <a:pt x="8229" y="5486"/>
                </a:moveTo>
                <a:lnTo>
                  <a:pt x="7797" y="6045"/>
                </a:lnTo>
                <a:lnTo>
                  <a:pt x="7594" y="6743"/>
                </a:lnTo>
                <a:lnTo>
                  <a:pt x="8026" y="6172"/>
                </a:lnTo>
                <a:lnTo>
                  <a:pt x="8115" y="5867"/>
                </a:lnTo>
                <a:lnTo>
                  <a:pt x="8229" y="5486"/>
                </a:lnTo>
                <a:close/>
              </a:path>
              <a:path w="19050" h="11430">
                <a:moveTo>
                  <a:pt x="9296" y="5905"/>
                </a:moveTo>
                <a:lnTo>
                  <a:pt x="8864" y="6477"/>
                </a:lnTo>
                <a:lnTo>
                  <a:pt x="8775" y="6769"/>
                </a:lnTo>
                <a:lnTo>
                  <a:pt x="8661" y="7162"/>
                </a:lnTo>
                <a:lnTo>
                  <a:pt x="9093" y="6591"/>
                </a:lnTo>
                <a:lnTo>
                  <a:pt x="9182" y="6286"/>
                </a:lnTo>
                <a:lnTo>
                  <a:pt x="9296" y="5905"/>
                </a:lnTo>
                <a:close/>
              </a:path>
              <a:path w="19050" h="11430">
                <a:moveTo>
                  <a:pt x="9372" y="6172"/>
                </a:moveTo>
                <a:lnTo>
                  <a:pt x="9093" y="6591"/>
                </a:lnTo>
                <a:lnTo>
                  <a:pt x="9004" y="6858"/>
                </a:lnTo>
                <a:lnTo>
                  <a:pt x="8953" y="7023"/>
                </a:lnTo>
                <a:lnTo>
                  <a:pt x="9245" y="6616"/>
                </a:lnTo>
                <a:lnTo>
                  <a:pt x="9321" y="6337"/>
                </a:lnTo>
                <a:lnTo>
                  <a:pt x="9372" y="6172"/>
                </a:lnTo>
                <a:close/>
              </a:path>
              <a:path w="19050" h="11430">
                <a:moveTo>
                  <a:pt x="10464" y="3581"/>
                </a:moveTo>
                <a:lnTo>
                  <a:pt x="9956" y="3403"/>
                </a:lnTo>
                <a:lnTo>
                  <a:pt x="9512" y="3162"/>
                </a:lnTo>
                <a:lnTo>
                  <a:pt x="8483" y="2768"/>
                </a:lnTo>
                <a:lnTo>
                  <a:pt x="7429" y="2222"/>
                </a:lnTo>
                <a:lnTo>
                  <a:pt x="7924" y="3898"/>
                </a:lnTo>
                <a:lnTo>
                  <a:pt x="7607" y="3898"/>
                </a:lnTo>
                <a:lnTo>
                  <a:pt x="7658" y="3733"/>
                </a:lnTo>
                <a:lnTo>
                  <a:pt x="7721" y="3517"/>
                </a:lnTo>
                <a:lnTo>
                  <a:pt x="7505" y="3657"/>
                </a:lnTo>
                <a:lnTo>
                  <a:pt x="6819" y="3657"/>
                </a:lnTo>
                <a:lnTo>
                  <a:pt x="7429" y="4495"/>
                </a:lnTo>
                <a:lnTo>
                  <a:pt x="7543" y="4076"/>
                </a:lnTo>
                <a:lnTo>
                  <a:pt x="8013" y="4724"/>
                </a:lnTo>
                <a:lnTo>
                  <a:pt x="6819" y="5334"/>
                </a:lnTo>
                <a:lnTo>
                  <a:pt x="6553" y="5308"/>
                </a:lnTo>
                <a:lnTo>
                  <a:pt x="6616" y="5092"/>
                </a:lnTo>
                <a:lnTo>
                  <a:pt x="6489" y="5295"/>
                </a:lnTo>
                <a:lnTo>
                  <a:pt x="6273" y="5270"/>
                </a:lnTo>
                <a:lnTo>
                  <a:pt x="6578" y="3251"/>
                </a:lnTo>
                <a:lnTo>
                  <a:pt x="6248" y="3949"/>
                </a:lnTo>
                <a:lnTo>
                  <a:pt x="6248" y="5702"/>
                </a:lnTo>
                <a:lnTo>
                  <a:pt x="6248" y="3949"/>
                </a:lnTo>
                <a:lnTo>
                  <a:pt x="5651" y="5181"/>
                </a:lnTo>
                <a:lnTo>
                  <a:pt x="5524" y="5156"/>
                </a:lnTo>
                <a:lnTo>
                  <a:pt x="5384" y="5753"/>
                </a:lnTo>
                <a:lnTo>
                  <a:pt x="5613" y="5588"/>
                </a:lnTo>
                <a:lnTo>
                  <a:pt x="5930" y="6235"/>
                </a:lnTo>
                <a:lnTo>
                  <a:pt x="5588" y="6807"/>
                </a:lnTo>
                <a:lnTo>
                  <a:pt x="5346" y="7594"/>
                </a:lnTo>
                <a:lnTo>
                  <a:pt x="6032" y="6438"/>
                </a:lnTo>
                <a:lnTo>
                  <a:pt x="6096" y="6565"/>
                </a:lnTo>
                <a:lnTo>
                  <a:pt x="6134" y="6261"/>
                </a:lnTo>
                <a:lnTo>
                  <a:pt x="6388" y="5842"/>
                </a:lnTo>
                <a:lnTo>
                  <a:pt x="7518" y="6616"/>
                </a:lnTo>
                <a:lnTo>
                  <a:pt x="7785" y="5740"/>
                </a:lnTo>
                <a:lnTo>
                  <a:pt x="8102" y="4673"/>
                </a:lnTo>
                <a:lnTo>
                  <a:pt x="8102" y="4495"/>
                </a:lnTo>
                <a:lnTo>
                  <a:pt x="8547" y="5969"/>
                </a:lnTo>
                <a:lnTo>
                  <a:pt x="8483" y="6184"/>
                </a:lnTo>
                <a:lnTo>
                  <a:pt x="8572" y="6057"/>
                </a:lnTo>
                <a:lnTo>
                  <a:pt x="10464" y="3581"/>
                </a:lnTo>
                <a:close/>
              </a:path>
              <a:path w="19050" h="11430">
                <a:moveTo>
                  <a:pt x="10553" y="0"/>
                </a:moveTo>
                <a:lnTo>
                  <a:pt x="10185" y="508"/>
                </a:lnTo>
                <a:lnTo>
                  <a:pt x="10109" y="800"/>
                </a:lnTo>
                <a:lnTo>
                  <a:pt x="10007" y="1092"/>
                </a:lnTo>
                <a:lnTo>
                  <a:pt x="10375" y="584"/>
                </a:lnTo>
                <a:lnTo>
                  <a:pt x="10464" y="292"/>
                </a:lnTo>
                <a:lnTo>
                  <a:pt x="10553" y="0"/>
                </a:lnTo>
                <a:close/>
              </a:path>
              <a:path w="19050" h="11430">
                <a:moveTo>
                  <a:pt x="11214" y="3822"/>
                </a:moveTo>
                <a:lnTo>
                  <a:pt x="11125" y="3581"/>
                </a:lnTo>
                <a:lnTo>
                  <a:pt x="10845" y="3048"/>
                </a:lnTo>
                <a:lnTo>
                  <a:pt x="10464" y="3581"/>
                </a:lnTo>
                <a:lnTo>
                  <a:pt x="11214" y="3822"/>
                </a:lnTo>
                <a:close/>
              </a:path>
              <a:path w="19050" h="11430">
                <a:moveTo>
                  <a:pt x="11214" y="406"/>
                </a:moveTo>
                <a:lnTo>
                  <a:pt x="10934" y="825"/>
                </a:lnTo>
                <a:lnTo>
                  <a:pt x="10845" y="1092"/>
                </a:lnTo>
                <a:lnTo>
                  <a:pt x="10795" y="1257"/>
                </a:lnTo>
                <a:lnTo>
                  <a:pt x="11074" y="850"/>
                </a:lnTo>
                <a:lnTo>
                  <a:pt x="11163" y="571"/>
                </a:lnTo>
                <a:lnTo>
                  <a:pt x="11214" y="406"/>
                </a:lnTo>
                <a:close/>
              </a:path>
              <a:path w="19050" h="11430">
                <a:moveTo>
                  <a:pt x="11607" y="6400"/>
                </a:moveTo>
                <a:lnTo>
                  <a:pt x="11328" y="6819"/>
                </a:lnTo>
                <a:lnTo>
                  <a:pt x="11239" y="7099"/>
                </a:lnTo>
                <a:lnTo>
                  <a:pt x="11188" y="7251"/>
                </a:lnTo>
                <a:lnTo>
                  <a:pt x="11468" y="6845"/>
                </a:lnTo>
                <a:lnTo>
                  <a:pt x="11557" y="6565"/>
                </a:lnTo>
                <a:lnTo>
                  <a:pt x="11607" y="6400"/>
                </a:lnTo>
                <a:close/>
              </a:path>
              <a:path w="19050" h="11430">
                <a:moveTo>
                  <a:pt x="11620" y="5308"/>
                </a:moveTo>
                <a:lnTo>
                  <a:pt x="10820" y="6934"/>
                </a:lnTo>
                <a:lnTo>
                  <a:pt x="10731" y="7251"/>
                </a:lnTo>
                <a:lnTo>
                  <a:pt x="11277" y="6464"/>
                </a:lnTo>
                <a:lnTo>
                  <a:pt x="11620" y="5308"/>
                </a:lnTo>
                <a:close/>
              </a:path>
              <a:path w="19050" h="11430">
                <a:moveTo>
                  <a:pt x="11899" y="6286"/>
                </a:moveTo>
                <a:lnTo>
                  <a:pt x="11468" y="6845"/>
                </a:lnTo>
                <a:lnTo>
                  <a:pt x="11379" y="7162"/>
                </a:lnTo>
                <a:lnTo>
                  <a:pt x="11264" y="7543"/>
                </a:lnTo>
                <a:lnTo>
                  <a:pt x="11696" y="6972"/>
                </a:lnTo>
                <a:lnTo>
                  <a:pt x="11785" y="6667"/>
                </a:lnTo>
                <a:lnTo>
                  <a:pt x="11899" y="6286"/>
                </a:lnTo>
                <a:close/>
              </a:path>
              <a:path w="19050" h="11430">
                <a:moveTo>
                  <a:pt x="12065" y="6438"/>
                </a:moveTo>
                <a:lnTo>
                  <a:pt x="11709" y="6946"/>
                </a:lnTo>
                <a:lnTo>
                  <a:pt x="11607" y="7239"/>
                </a:lnTo>
                <a:lnTo>
                  <a:pt x="11531" y="7531"/>
                </a:lnTo>
                <a:lnTo>
                  <a:pt x="11887" y="7023"/>
                </a:lnTo>
                <a:lnTo>
                  <a:pt x="11976" y="6731"/>
                </a:lnTo>
                <a:lnTo>
                  <a:pt x="12065" y="6438"/>
                </a:lnTo>
                <a:close/>
              </a:path>
              <a:path w="19050" h="11430">
                <a:moveTo>
                  <a:pt x="12369" y="3403"/>
                </a:moveTo>
                <a:lnTo>
                  <a:pt x="11252" y="3810"/>
                </a:lnTo>
                <a:lnTo>
                  <a:pt x="11734" y="4737"/>
                </a:lnTo>
                <a:lnTo>
                  <a:pt x="12369" y="3403"/>
                </a:lnTo>
                <a:close/>
              </a:path>
              <a:path w="19050" h="11430">
                <a:moveTo>
                  <a:pt x="12484" y="8699"/>
                </a:moveTo>
                <a:lnTo>
                  <a:pt x="12204" y="9118"/>
                </a:lnTo>
                <a:lnTo>
                  <a:pt x="12115" y="9385"/>
                </a:lnTo>
                <a:lnTo>
                  <a:pt x="12065" y="9550"/>
                </a:lnTo>
                <a:lnTo>
                  <a:pt x="12357" y="9144"/>
                </a:lnTo>
                <a:lnTo>
                  <a:pt x="12433" y="8864"/>
                </a:lnTo>
                <a:lnTo>
                  <a:pt x="12484" y="8699"/>
                </a:lnTo>
                <a:close/>
              </a:path>
              <a:path w="19050" h="11430">
                <a:moveTo>
                  <a:pt x="13169" y="4152"/>
                </a:moveTo>
                <a:lnTo>
                  <a:pt x="12280" y="3810"/>
                </a:lnTo>
                <a:lnTo>
                  <a:pt x="11938" y="4775"/>
                </a:lnTo>
                <a:lnTo>
                  <a:pt x="11480" y="6019"/>
                </a:lnTo>
                <a:lnTo>
                  <a:pt x="12306" y="5448"/>
                </a:lnTo>
                <a:lnTo>
                  <a:pt x="12585" y="5029"/>
                </a:lnTo>
                <a:lnTo>
                  <a:pt x="13169" y="4152"/>
                </a:lnTo>
                <a:close/>
              </a:path>
              <a:path w="19050" h="11430">
                <a:moveTo>
                  <a:pt x="13220" y="5041"/>
                </a:moveTo>
                <a:lnTo>
                  <a:pt x="13004" y="5156"/>
                </a:lnTo>
                <a:lnTo>
                  <a:pt x="12382" y="5372"/>
                </a:lnTo>
                <a:lnTo>
                  <a:pt x="12966" y="5892"/>
                </a:lnTo>
                <a:lnTo>
                  <a:pt x="13157" y="5245"/>
                </a:lnTo>
                <a:lnTo>
                  <a:pt x="13220" y="5041"/>
                </a:lnTo>
                <a:close/>
              </a:path>
              <a:path w="19050" h="11430">
                <a:moveTo>
                  <a:pt x="13436" y="825"/>
                </a:moveTo>
                <a:lnTo>
                  <a:pt x="12623" y="1117"/>
                </a:lnTo>
                <a:lnTo>
                  <a:pt x="11760" y="1244"/>
                </a:lnTo>
                <a:lnTo>
                  <a:pt x="12966" y="2400"/>
                </a:lnTo>
                <a:lnTo>
                  <a:pt x="13271" y="1397"/>
                </a:lnTo>
                <a:lnTo>
                  <a:pt x="13436" y="825"/>
                </a:lnTo>
                <a:close/>
              </a:path>
              <a:path w="19050" h="11430">
                <a:moveTo>
                  <a:pt x="14351" y="4749"/>
                </a:moveTo>
                <a:lnTo>
                  <a:pt x="13982" y="5257"/>
                </a:lnTo>
                <a:lnTo>
                  <a:pt x="13906" y="5549"/>
                </a:lnTo>
                <a:lnTo>
                  <a:pt x="13817" y="5842"/>
                </a:lnTo>
                <a:lnTo>
                  <a:pt x="14173" y="5334"/>
                </a:lnTo>
                <a:lnTo>
                  <a:pt x="14262" y="5041"/>
                </a:lnTo>
                <a:lnTo>
                  <a:pt x="14351" y="4749"/>
                </a:lnTo>
                <a:close/>
              </a:path>
              <a:path w="19050" h="11430">
                <a:moveTo>
                  <a:pt x="14859" y="4965"/>
                </a:moveTo>
                <a:lnTo>
                  <a:pt x="13284" y="6908"/>
                </a:lnTo>
                <a:lnTo>
                  <a:pt x="13042" y="7721"/>
                </a:lnTo>
                <a:lnTo>
                  <a:pt x="14452" y="6286"/>
                </a:lnTo>
                <a:lnTo>
                  <a:pt x="14859" y="4965"/>
                </a:lnTo>
                <a:close/>
              </a:path>
              <a:path w="19050" h="11430">
                <a:moveTo>
                  <a:pt x="15062" y="5816"/>
                </a:moveTo>
                <a:lnTo>
                  <a:pt x="14782" y="6235"/>
                </a:lnTo>
                <a:lnTo>
                  <a:pt x="14693" y="6502"/>
                </a:lnTo>
                <a:lnTo>
                  <a:pt x="14643" y="6667"/>
                </a:lnTo>
                <a:lnTo>
                  <a:pt x="14922" y="6261"/>
                </a:lnTo>
                <a:lnTo>
                  <a:pt x="15011" y="5981"/>
                </a:lnTo>
                <a:lnTo>
                  <a:pt x="15062" y="5816"/>
                </a:lnTo>
                <a:close/>
              </a:path>
              <a:path w="19050" h="11430">
                <a:moveTo>
                  <a:pt x="15405" y="7086"/>
                </a:moveTo>
                <a:lnTo>
                  <a:pt x="14897" y="7239"/>
                </a:lnTo>
                <a:lnTo>
                  <a:pt x="14300" y="7645"/>
                </a:lnTo>
                <a:lnTo>
                  <a:pt x="15113" y="8077"/>
                </a:lnTo>
                <a:lnTo>
                  <a:pt x="15316" y="7404"/>
                </a:lnTo>
                <a:lnTo>
                  <a:pt x="15405" y="7086"/>
                </a:lnTo>
                <a:close/>
              </a:path>
              <a:path w="19050" h="11430">
                <a:moveTo>
                  <a:pt x="15760" y="6121"/>
                </a:moveTo>
                <a:lnTo>
                  <a:pt x="15582" y="6210"/>
                </a:lnTo>
                <a:lnTo>
                  <a:pt x="15240" y="6248"/>
                </a:lnTo>
                <a:lnTo>
                  <a:pt x="15290" y="6096"/>
                </a:lnTo>
                <a:lnTo>
                  <a:pt x="15379" y="5803"/>
                </a:lnTo>
                <a:lnTo>
                  <a:pt x="15024" y="6311"/>
                </a:lnTo>
                <a:lnTo>
                  <a:pt x="14846" y="6896"/>
                </a:lnTo>
                <a:lnTo>
                  <a:pt x="15163" y="6438"/>
                </a:lnTo>
                <a:lnTo>
                  <a:pt x="15494" y="7010"/>
                </a:lnTo>
                <a:lnTo>
                  <a:pt x="15722" y="6261"/>
                </a:lnTo>
                <a:lnTo>
                  <a:pt x="15760" y="6121"/>
                </a:lnTo>
                <a:close/>
              </a:path>
              <a:path w="19050" h="11430">
                <a:moveTo>
                  <a:pt x="15875" y="6781"/>
                </a:moveTo>
                <a:lnTo>
                  <a:pt x="15595" y="7200"/>
                </a:lnTo>
                <a:lnTo>
                  <a:pt x="15506" y="7467"/>
                </a:lnTo>
                <a:lnTo>
                  <a:pt x="15455" y="7632"/>
                </a:lnTo>
                <a:lnTo>
                  <a:pt x="15735" y="7226"/>
                </a:lnTo>
                <a:lnTo>
                  <a:pt x="15824" y="6946"/>
                </a:lnTo>
                <a:lnTo>
                  <a:pt x="15875" y="6781"/>
                </a:lnTo>
                <a:close/>
              </a:path>
              <a:path w="19050" h="11430">
                <a:moveTo>
                  <a:pt x="16548" y="6807"/>
                </a:moveTo>
                <a:lnTo>
                  <a:pt x="16116" y="7378"/>
                </a:lnTo>
                <a:lnTo>
                  <a:pt x="16027" y="7670"/>
                </a:lnTo>
                <a:lnTo>
                  <a:pt x="15913" y="8064"/>
                </a:lnTo>
                <a:lnTo>
                  <a:pt x="16344" y="7493"/>
                </a:lnTo>
                <a:lnTo>
                  <a:pt x="16433" y="7188"/>
                </a:lnTo>
                <a:lnTo>
                  <a:pt x="16548" y="6807"/>
                </a:lnTo>
                <a:close/>
              </a:path>
              <a:path w="19050" h="11430">
                <a:moveTo>
                  <a:pt x="16662" y="7099"/>
                </a:moveTo>
                <a:lnTo>
                  <a:pt x="16383" y="7518"/>
                </a:lnTo>
                <a:lnTo>
                  <a:pt x="16294" y="7785"/>
                </a:lnTo>
                <a:lnTo>
                  <a:pt x="16243" y="7950"/>
                </a:lnTo>
                <a:lnTo>
                  <a:pt x="16535" y="7531"/>
                </a:lnTo>
                <a:lnTo>
                  <a:pt x="16611" y="7264"/>
                </a:lnTo>
                <a:lnTo>
                  <a:pt x="16662" y="7099"/>
                </a:lnTo>
                <a:close/>
              </a:path>
              <a:path w="19050" h="11430">
                <a:moveTo>
                  <a:pt x="17221" y="4013"/>
                </a:moveTo>
                <a:lnTo>
                  <a:pt x="17005" y="4152"/>
                </a:lnTo>
                <a:lnTo>
                  <a:pt x="16548" y="4152"/>
                </a:lnTo>
                <a:lnTo>
                  <a:pt x="16598" y="4013"/>
                </a:lnTo>
                <a:lnTo>
                  <a:pt x="16687" y="3721"/>
                </a:lnTo>
                <a:lnTo>
                  <a:pt x="16370" y="4152"/>
                </a:lnTo>
                <a:lnTo>
                  <a:pt x="16243" y="4521"/>
                </a:lnTo>
                <a:lnTo>
                  <a:pt x="16154" y="4813"/>
                </a:lnTo>
                <a:lnTo>
                  <a:pt x="16459" y="4368"/>
                </a:lnTo>
                <a:lnTo>
                  <a:pt x="16929" y="4991"/>
                </a:lnTo>
                <a:lnTo>
                  <a:pt x="17157" y="4229"/>
                </a:lnTo>
                <a:lnTo>
                  <a:pt x="17221" y="4013"/>
                </a:lnTo>
                <a:close/>
              </a:path>
              <a:path w="19050" h="11430">
                <a:moveTo>
                  <a:pt x="18440" y="10045"/>
                </a:moveTo>
                <a:lnTo>
                  <a:pt x="17805" y="10312"/>
                </a:lnTo>
                <a:lnTo>
                  <a:pt x="17538" y="10414"/>
                </a:lnTo>
                <a:lnTo>
                  <a:pt x="17767" y="9664"/>
                </a:lnTo>
                <a:lnTo>
                  <a:pt x="17919" y="9156"/>
                </a:lnTo>
                <a:lnTo>
                  <a:pt x="17221" y="9448"/>
                </a:lnTo>
                <a:lnTo>
                  <a:pt x="16814" y="9448"/>
                </a:lnTo>
                <a:lnTo>
                  <a:pt x="17068" y="9004"/>
                </a:lnTo>
                <a:lnTo>
                  <a:pt x="17157" y="8775"/>
                </a:lnTo>
                <a:lnTo>
                  <a:pt x="17373" y="8242"/>
                </a:lnTo>
                <a:lnTo>
                  <a:pt x="17068" y="8356"/>
                </a:lnTo>
                <a:lnTo>
                  <a:pt x="17119" y="8191"/>
                </a:lnTo>
                <a:lnTo>
                  <a:pt x="16967" y="8267"/>
                </a:lnTo>
                <a:lnTo>
                  <a:pt x="16967" y="8699"/>
                </a:lnTo>
                <a:lnTo>
                  <a:pt x="16802" y="9283"/>
                </a:lnTo>
                <a:lnTo>
                  <a:pt x="16967" y="8699"/>
                </a:lnTo>
                <a:lnTo>
                  <a:pt x="16967" y="8267"/>
                </a:lnTo>
                <a:lnTo>
                  <a:pt x="16421" y="8483"/>
                </a:lnTo>
                <a:lnTo>
                  <a:pt x="16141" y="8483"/>
                </a:lnTo>
                <a:lnTo>
                  <a:pt x="16217" y="8229"/>
                </a:lnTo>
                <a:lnTo>
                  <a:pt x="16040" y="8483"/>
                </a:lnTo>
                <a:lnTo>
                  <a:pt x="15646" y="8483"/>
                </a:lnTo>
                <a:lnTo>
                  <a:pt x="15875" y="8826"/>
                </a:lnTo>
                <a:lnTo>
                  <a:pt x="15798" y="9080"/>
                </a:lnTo>
                <a:lnTo>
                  <a:pt x="15925" y="8902"/>
                </a:lnTo>
                <a:lnTo>
                  <a:pt x="16611" y="9893"/>
                </a:lnTo>
                <a:lnTo>
                  <a:pt x="16649" y="9766"/>
                </a:lnTo>
                <a:lnTo>
                  <a:pt x="17183" y="10541"/>
                </a:lnTo>
                <a:lnTo>
                  <a:pt x="17284" y="10693"/>
                </a:lnTo>
                <a:lnTo>
                  <a:pt x="17411" y="10858"/>
                </a:lnTo>
                <a:lnTo>
                  <a:pt x="18110" y="11176"/>
                </a:lnTo>
                <a:lnTo>
                  <a:pt x="18300" y="10528"/>
                </a:lnTo>
                <a:lnTo>
                  <a:pt x="18440" y="10045"/>
                </a:lnTo>
                <a:close/>
              </a:path>
            </a:pathLst>
          </a:custGeom>
          <a:solidFill>
            <a:srgbClr val="B88F51"/>
          </a:solidFill>
        </p:spPr>
        <p:txBody>
          <a:bodyPr wrap="square" lIns="0" tIns="0" rIns="0" bIns="0" rtlCol="0"/>
          <a:lstStyle/>
          <a:p>
            <a:endParaRPr sz="2511"/>
          </a:p>
        </p:txBody>
      </p:sp>
      <p:sp>
        <p:nvSpPr>
          <p:cNvPr id="277" name="bg object 277"/>
          <p:cNvSpPr/>
          <p:nvPr/>
        </p:nvSpPr>
        <p:spPr>
          <a:xfrm>
            <a:off x="8021932" y="510452"/>
            <a:ext cx="25797" cy="19844"/>
          </a:xfrm>
          <a:custGeom>
            <a:avLst/>
            <a:gdLst/>
            <a:ahLst/>
            <a:cxnLst/>
            <a:rect l="l" t="t" r="r" b="b"/>
            <a:pathLst>
              <a:path w="41275" h="31750">
                <a:moveTo>
                  <a:pt x="838" y="24650"/>
                </a:moveTo>
                <a:lnTo>
                  <a:pt x="622" y="24765"/>
                </a:lnTo>
                <a:lnTo>
                  <a:pt x="0" y="24980"/>
                </a:lnTo>
                <a:lnTo>
                  <a:pt x="584" y="25501"/>
                </a:lnTo>
                <a:lnTo>
                  <a:pt x="774" y="24853"/>
                </a:lnTo>
                <a:lnTo>
                  <a:pt x="838" y="24650"/>
                </a:lnTo>
                <a:close/>
              </a:path>
              <a:path w="41275" h="31750">
                <a:moveTo>
                  <a:pt x="2794" y="24358"/>
                </a:moveTo>
                <a:lnTo>
                  <a:pt x="1993" y="25984"/>
                </a:lnTo>
                <a:lnTo>
                  <a:pt x="1905" y="26301"/>
                </a:lnTo>
                <a:lnTo>
                  <a:pt x="2451" y="25514"/>
                </a:lnTo>
                <a:lnTo>
                  <a:pt x="2794" y="24358"/>
                </a:lnTo>
                <a:close/>
              </a:path>
              <a:path w="41275" h="31750">
                <a:moveTo>
                  <a:pt x="2895" y="25260"/>
                </a:moveTo>
                <a:lnTo>
                  <a:pt x="2463" y="25831"/>
                </a:lnTo>
                <a:lnTo>
                  <a:pt x="2374" y="26123"/>
                </a:lnTo>
                <a:lnTo>
                  <a:pt x="2260" y="26517"/>
                </a:lnTo>
                <a:lnTo>
                  <a:pt x="2692" y="25946"/>
                </a:lnTo>
                <a:lnTo>
                  <a:pt x="2781" y="25641"/>
                </a:lnTo>
                <a:lnTo>
                  <a:pt x="2895" y="25260"/>
                </a:lnTo>
                <a:close/>
              </a:path>
              <a:path w="41275" h="31750">
                <a:moveTo>
                  <a:pt x="6413" y="28829"/>
                </a:moveTo>
                <a:lnTo>
                  <a:pt x="6134" y="29248"/>
                </a:lnTo>
                <a:lnTo>
                  <a:pt x="6045" y="29514"/>
                </a:lnTo>
                <a:lnTo>
                  <a:pt x="5994" y="29679"/>
                </a:lnTo>
                <a:lnTo>
                  <a:pt x="6273" y="29273"/>
                </a:lnTo>
                <a:lnTo>
                  <a:pt x="6362" y="28994"/>
                </a:lnTo>
                <a:lnTo>
                  <a:pt x="6413" y="28829"/>
                </a:lnTo>
                <a:close/>
              </a:path>
              <a:path w="41275" h="31750">
                <a:moveTo>
                  <a:pt x="6908" y="18923"/>
                </a:moveTo>
                <a:close/>
              </a:path>
              <a:path w="41275" h="31750">
                <a:moveTo>
                  <a:pt x="7213" y="27863"/>
                </a:moveTo>
                <a:lnTo>
                  <a:pt x="6184" y="29578"/>
                </a:lnTo>
                <a:lnTo>
                  <a:pt x="5943" y="30365"/>
                </a:lnTo>
                <a:lnTo>
                  <a:pt x="6477" y="29476"/>
                </a:lnTo>
                <a:lnTo>
                  <a:pt x="6985" y="28613"/>
                </a:lnTo>
                <a:lnTo>
                  <a:pt x="7213" y="27863"/>
                </a:lnTo>
                <a:close/>
              </a:path>
              <a:path w="41275" h="31750">
                <a:moveTo>
                  <a:pt x="7315" y="29146"/>
                </a:moveTo>
                <a:lnTo>
                  <a:pt x="7099" y="29260"/>
                </a:lnTo>
                <a:lnTo>
                  <a:pt x="6477" y="29476"/>
                </a:lnTo>
                <a:lnTo>
                  <a:pt x="7061" y="29997"/>
                </a:lnTo>
                <a:lnTo>
                  <a:pt x="7251" y="29349"/>
                </a:lnTo>
                <a:lnTo>
                  <a:pt x="7315" y="29146"/>
                </a:lnTo>
                <a:close/>
              </a:path>
              <a:path w="41275" h="31750">
                <a:moveTo>
                  <a:pt x="7823" y="29146"/>
                </a:moveTo>
                <a:lnTo>
                  <a:pt x="7391" y="29718"/>
                </a:lnTo>
                <a:lnTo>
                  <a:pt x="7302" y="30010"/>
                </a:lnTo>
                <a:lnTo>
                  <a:pt x="7188" y="30403"/>
                </a:lnTo>
                <a:lnTo>
                  <a:pt x="7620" y="29832"/>
                </a:lnTo>
                <a:lnTo>
                  <a:pt x="7708" y="29527"/>
                </a:lnTo>
                <a:lnTo>
                  <a:pt x="7823" y="29146"/>
                </a:lnTo>
                <a:close/>
              </a:path>
              <a:path w="41275" h="31750">
                <a:moveTo>
                  <a:pt x="7899" y="20066"/>
                </a:moveTo>
                <a:lnTo>
                  <a:pt x="7378" y="20040"/>
                </a:lnTo>
                <a:lnTo>
                  <a:pt x="7289" y="20320"/>
                </a:lnTo>
                <a:lnTo>
                  <a:pt x="7899" y="20129"/>
                </a:lnTo>
                <a:close/>
              </a:path>
              <a:path w="41275" h="31750">
                <a:moveTo>
                  <a:pt x="12331" y="21285"/>
                </a:moveTo>
                <a:lnTo>
                  <a:pt x="11963" y="21793"/>
                </a:lnTo>
                <a:lnTo>
                  <a:pt x="11887" y="22085"/>
                </a:lnTo>
                <a:lnTo>
                  <a:pt x="11785" y="22377"/>
                </a:lnTo>
                <a:lnTo>
                  <a:pt x="12153" y="21869"/>
                </a:lnTo>
                <a:lnTo>
                  <a:pt x="12242" y="21577"/>
                </a:lnTo>
                <a:lnTo>
                  <a:pt x="12331" y="21285"/>
                </a:lnTo>
                <a:close/>
              </a:path>
              <a:path w="41275" h="31750">
                <a:moveTo>
                  <a:pt x="13614" y="13081"/>
                </a:moveTo>
                <a:lnTo>
                  <a:pt x="13436" y="13335"/>
                </a:lnTo>
                <a:lnTo>
                  <a:pt x="13614" y="13081"/>
                </a:lnTo>
                <a:close/>
              </a:path>
              <a:path w="41275" h="31750">
                <a:moveTo>
                  <a:pt x="13652" y="10604"/>
                </a:moveTo>
                <a:lnTo>
                  <a:pt x="13538" y="10795"/>
                </a:lnTo>
                <a:lnTo>
                  <a:pt x="13423" y="11290"/>
                </a:lnTo>
                <a:lnTo>
                  <a:pt x="13652" y="10604"/>
                </a:lnTo>
                <a:close/>
              </a:path>
              <a:path w="41275" h="31750">
                <a:moveTo>
                  <a:pt x="13716" y="10833"/>
                </a:moveTo>
                <a:lnTo>
                  <a:pt x="13436" y="11303"/>
                </a:lnTo>
                <a:lnTo>
                  <a:pt x="13576" y="11303"/>
                </a:lnTo>
                <a:lnTo>
                  <a:pt x="13716" y="10833"/>
                </a:lnTo>
                <a:close/>
              </a:path>
              <a:path w="41275" h="31750">
                <a:moveTo>
                  <a:pt x="14287" y="12954"/>
                </a:moveTo>
                <a:close/>
              </a:path>
              <a:path w="41275" h="31750">
                <a:moveTo>
                  <a:pt x="14351" y="12484"/>
                </a:moveTo>
                <a:lnTo>
                  <a:pt x="14173" y="12420"/>
                </a:lnTo>
                <a:lnTo>
                  <a:pt x="14033" y="12954"/>
                </a:lnTo>
                <a:lnTo>
                  <a:pt x="14351" y="12484"/>
                </a:lnTo>
                <a:close/>
              </a:path>
              <a:path w="41275" h="31750">
                <a:moveTo>
                  <a:pt x="14592" y="14655"/>
                </a:moveTo>
                <a:lnTo>
                  <a:pt x="14401" y="14605"/>
                </a:lnTo>
                <a:lnTo>
                  <a:pt x="14503" y="14808"/>
                </a:lnTo>
                <a:lnTo>
                  <a:pt x="14592" y="14655"/>
                </a:lnTo>
                <a:close/>
              </a:path>
              <a:path w="41275" h="31750">
                <a:moveTo>
                  <a:pt x="15405" y="12954"/>
                </a:moveTo>
                <a:lnTo>
                  <a:pt x="15354" y="12750"/>
                </a:lnTo>
                <a:lnTo>
                  <a:pt x="14414" y="12484"/>
                </a:lnTo>
                <a:lnTo>
                  <a:pt x="14287" y="12954"/>
                </a:lnTo>
                <a:lnTo>
                  <a:pt x="15405" y="12954"/>
                </a:lnTo>
                <a:close/>
              </a:path>
              <a:path w="41275" h="31750">
                <a:moveTo>
                  <a:pt x="15443" y="12954"/>
                </a:moveTo>
                <a:lnTo>
                  <a:pt x="15328" y="13081"/>
                </a:lnTo>
                <a:lnTo>
                  <a:pt x="15443" y="12954"/>
                </a:lnTo>
                <a:close/>
              </a:path>
              <a:path w="41275" h="31750">
                <a:moveTo>
                  <a:pt x="15455" y="14859"/>
                </a:moveTo>
                <a:lnTo>
                  <a:pt x="15214" y="14808"/>
                </a:lnTo>
                <a:lnTo>
                  <a:pt x="14960" y="15494"/>
                </a:lnTo>
                <a:lnTo>
                  <a:pt x="15417" y="14986"/>
                </a:lnTo>
                <a:lnTo>
                  <a:pt x="15455" y="14859"/>
                </a:lnTo>
                <a:close/>
              </a:path>
              <a:path w="41275" h="31750">
                <a:moveTo>
                  <a:pt x="15608" y="4584"/>
                </a:moveTo>
                <a:lnTo>
                  <a:pt x="15468" y="4318"/>
                </a:lnTo>
                <a:lnTo>
                  <a:pt x="15608" y="4584"/>
                </a:lnTo>
                <a:close/>
              </a:path>
              <a:path w="41275" h="31750">
                <a:moveTo>
                  <a:pt x="16217" y="23279"/>
                </a:moveTo>
                <a:lnTo>
                  <a:pt x="15697" y="23444"/>
                </a:lnTo>
                <a:lnTo>
                  <a:pt x="15316" y="24739"/>
                </a:lnTo>
                <a:lnTo>
                  <a:pt x="14986" y="25793"/>
                </a:lnTo>
                <a:lnTo>
                  <a:pt x="15811" y="24282"/>
                </a:lnTo>
                <a:lnTo>
                  <a:pt x="16217" y="23279"/>
                </a:lnTo>
                <a:close/>
              </a:path>
              <a:path w="41275" h="31750">
                <a:moveTo>
                  <a:pt x="16637" y="23634"/>
                </a:moveTo>
                <a:lnTo>
                  <a:pt x="16281" y="24142"/>
                </a:lnTo>
                <a:lnTo>
                  <a:pt x="16192" y="24434"/>
                </a:lnTo>
                <a:lnTo>
                  <a:pt x="16090" y="24726"/>
                </a:lnTo>
                <a:lnTo>
                  <a:pt x="16459" y="24218"/>
                </a:lnTo>
                <a:lnTo>
                  <a:pt x="16548" y="23926"/>
                </a:lnTo>
                <a:lnTo>
                  <a:pt x="16637" y="23634"/>
                </a:lnTo>
                <a:close/>
              </a:path>
              <a:path w="41275" h="31750">
                <a:moveTo>
                  <a:pt x="16764" y="12776"/>
                </a:moveTo>
                <a:lnTo>
                  <a:pt x="16510" y="12827"/>
                </a:lnTo>
                <a:lnTo>
                  <a:pt x="15646" y="12585"/>
                </a:lnTo>
                <a:lnTo>
                  <a:pt x="15519" y="12788"/>
                </a:lnTo>
                <a:lnTo>
                  <a:pt x="16129" y="12954"/>
                </a:lnTo>
                <a:lnTo>
                  <a:pt x="15443" y="12954"/>
                </a:lnTo>
                <a:lnTo>
                  <a:pt x="15405" y="13208"/>
                </a:lnTo>
                <a:lnTo>
                  <a:pt x="15049" y="13550"/>
                </a:lnTo>
                <a:lnTo>
                  <a:pt x="14846" y="14224"/>
                </a:lnTo>
                <a:lnTo>
                  <a:pt x="14770" y="14351"/>
                </a:lnTo>
                <a:lnTo>
                  <a:pt x="14719" y="14681"/>
                </a:lnTo>
                <a:lnTo>
                  <a:pt x="15176" y="14795"/>
                </a:lnTo>
                <a:lnTo>
                  <a:pt x="15481" y="13843"/>
                </a:lnTo>
                <a:lnTo>
                  <a:pt x="15328" y="14351"/>
                </a:lnTo>
                <a:lnTo>
                  <a:pt x="15214" y="14808"/>
                </a:lnTo>
                <a:lnTo>
                  <a:pt x="15951" y="13843"/>
                </a:lnTo>
                <a:lnTo>
                  <a:pt x="16725" y="12827"/>
                </a:lnTo>
                <a:close/>
              </a:path>
              <a:path w="41275" h="31750">
                <a:moveTo>
                  <a:pt x="16776" y="16154"/>
                </a:moveTo>
                <a:lnTo>
                  <a:pt x="16687" y="15798"/>
                </a:lnTo>
                <a:lnTo>
                  <a:pt x="16510" y="16002"/>
                </a:lnTo>
                <a:lnTo>
                  <a:pt x="16776" y="16154"/>
                </a:lnTo>
                <a:close/>
              </a:path>
              <a:path w="41275" h="31750">
                <a:moveTo>
                  <a:pt x="17221" y="22898"/>
                </a:moveTo>
                <a:lnTo>
                  <a:pt x="16421" y="24523"/>
                </a:lnTo>
                <a:lnTo>
                  <a:pt x="16332" y="24841"/>
                </a:lnTo>
                <a:lnTo>
                  <a:pt x="16878" y="24053"/>
                </a:lnTo>
                <a:lnTo>
                  <a:pt x="17221" y="22898"/>
                </a:lnTo>
                <a:close/>
              </a:path>
              <a:path w="41275" h="31750">
                <a:moveTo>
                  <a:pt x="17297" y="12661"/>
                </a:moveTo>
                <a:lnTo>
                  <a:pt x="16903" y="12750"/>
                </a:lnTo>
                <a:lnTo>
                  <a:pt x="16865" y="13347"/>
                </a:lnTo>
                <a:lnTo>
                  <a:pt x="17208" y="12954"/>
                </a:lnTo>
                <a:lnTo>
                  <a:pt x="17297" y="12661"/>
                </a:lnTo>
                <a:close/>
              </a:path>
              <a:path w="41275" h="31750">
                <a:moveTo>
                  <a:pt x="17741" y="16002"/>
                </a:moveTo>
                <a:lnTo>
                  <a:pt x="17424" y="16256"/>
                </a:lnTo>
                <a:lnTo>
                  <a:pt x="17741" y="16002"/>
                </a:lnTo>
                <a:close/>
              </a:path>
              <a:path w="41275" h="31750">
                <a:moveTo>
                  <a:pt x="18199" y="24003"/>
                </a:moveTo>
                <a:lnTo>
                  <a:pt x="17500" y="24295"/>
                </a:lnTo>
                <a:lnTo>
                  <a:pt x="16954" y="24295"/>
                </a:lnTo>
                <a:lnTo>
                  <a:pt x="17018" y="24104"/>
                </a:lnTo>
                <a:lnTo>
                  <a:pt x="17068" y="23939"/>
                </a:lnTo>
                <a:lnTo>
                  <a:pt x="16827" y="24295"/>
                </a:lnTo>
                <a:lnTo>
                  <a:pt x="16700" y="24625"/>
                </a:lnTo>
                <a:lnTo>
                  <a:pt x="16649" y="24790"/>
                </a:lnTo>
                <a:lnTo>
                  <a:pt x="16852" y="24498"/>
                </a:lnTo>
                <a:lnTo>
                  <a:pt x="17691" y="25704"/>
                </a:lnTo>
                <a:lnTo>
                  <a:pt x="18046" y="24511"/>
                </a:lnTo>
                <a:lnTo>
                  <a:pt x="18199" y="24003"/>
                </a:lnTo>
                <a:close/>
              </a:path>
              <a:path w="41275" h="31750">
                <a:moveTo>
                  <a:pt x="18224" y="15659"/>
                </a:moveTo>
                <a:lnTo>
                  <a:pt x="18059" y="15621"/>
                </a:lnTo>
                <a:lnTo>
                  <a:pt x="18135" y="15900"/>
                </a:lnTo>
                <a:lnTo>
                  <a:pt x="18224" y="15659"/>
                </a:lnTo>
                <a:close/>
              </a:path>
              <a:path w="41275" h="31750">
                <a:moveTo>
                  <a:pt x="18389" y="13081"/>
                </a:moveTo>
                <a:lnTo>
                  <a:pt x="17945" y="12750"/>
                </a:lnTo>
                <a:lnTo>
                  <a:pt x="17424" y="12954"/>
                </a:lnTo>
                <a:lnTo>
                  <a:pt x="18110" y="13182"/>
                </a:lnTo>
                <a:lnTo>
                  <a:pt x="18389" y="13081"/>
                </a:lnTo>
                <a:close/>
              </a:path>
              <a:path w="41275" h="31750">
                <a:moveTo>
                  <a:pt x="18592" y="23888"/>
                </a:moveTo>
                <a:lnTo>
                  <a:pt x="18313" y="24307"/>
                </a:lnTo>
                <a:lnTo>
                  <a:pt x="18224" y="24574"/>
                </a:lnTo>
                <a:lnTo>
                  <a:pt x="18173" y="24739"/>
                </a:lnTo>
                <a:lnTo>
                  <a:pt x="18465" y="24333"/>
                </a:lnTo>
                <a:lnTo>
                  <a:pt x="18542" y="24053"/>
                </a:lnTo>
                <a:lnTo>
                  <a:pt x="18592" y="23888"/>
                </a:lnTo>
                <a:close/>
              </a:path>
              <a:path w="41275" h="31750">
                <a:moveTo>
                  <a:pt x="18732" y="17602"/>
                </a:moveTo>
                <a:lnTo>
                  <a:pt x="18656" y="17907"/>
                </a:lnTo>
                <a:lnTo>
                  <a:pt x="18732" y="17780"/>
                </a:lnTo>
                <a:lnTo>
                  <a:pt x="18732" y="17602"/>
                </a:lnTo>
                <a:close/>
              </a:path>
              <a:path w="41275" h="31750">
                <a:moveTo>
                  <a:pt x="18910" y="23876"/>
                </a:moveTo>
                <a:lnTo>
                  <a:pt x="18554" y="24384"/>
                </a:lnTo>
                <a:lnTo>
                  <a:pt x="18376" y="24968"/>
                </a:lnTo>
                <a:lnTo>
                  <a:pt x="18732" y="24460"/>
                </a:lnTo>
                <a:lnTo>
                  <a:pt x="18821" y="24168"/>
                </a:lnTo>
                <a:lnTo>
                  <a:pt x="18910" y="23876"/>
                </a:lnTo>
                <a:close/>
              </a:path>
              <a:path w="41275" h="31750">
                <a:moveTo>
                  <a:pt x="19507" y="18872"/>
                </a:moveTo>
                <a:lnTo>
                  <a:pt x="19253" y="18923"/>
                </a:lnTo>
                <a:lnTo>
                  <a:pt x="19431" y="19113"/>
                </a:lnTo>
                <a:lnTo>
                  <a:pt x="19507" y="18872"/>
                </a:lnTo>
                <a:close/>
              </a:path>
              <a:path w="41275" h="31750">
                <a:moveTo>
                  <a:pt x="19964" y="24892"/>
                </a:moveTo>
                <a:lnTo>
                  <a:pt x="19608" y="25107"/>
                </a:lnTo>
                <a:lnTo>
                  <a:pt x="18935" y="25044"/>
                </a:lnTo>
                <a:lnTo>
                  <a:pt x="19024" y="24892"/>
                </a:lnTo>
                <a:lnTo>
                  <a:pt x="19278" y="23406"/>
                </a:lnTo>
                <a:lnTo>
                  <a:pt x="18630" y="25019"/>
                </a:lnTo>
                <a:lnTo>
                  <a:pt x="18491" y="24993"/>
                </a:lnTo>
                <a:lnTo>
                  <a:pt x="18542" y="25247"/>
                </a:lnTo>
                <a:lnTo>
                  <a:pt x="17945" y="26758"/>
                </a:lnTo>
                <a:lnTo>
                  <a:pt x="18618" y="25590"/>
                </a:lnTo>
                <a:lnTo>
                  <a:pt x="18948" y="27000"/>
                </a:lnTo>
                <a:lnTo>
                  <a:pt x="19812" y="25209"/>
                </a:lnTo>
                <a:lnTo>
                  <a:pt x="19964" y="24892"/>
                </a:lnTo>
                <a:close/>
              </a:path>
              <a:path w="41275" h="31750">
                <a:moveTo>
                  <a:pt x="22059" y="15748"/>
                </a:moveTo>
                <a:lnTo>
                  <a:pt x="21780" y="15621"/>
                </a:lnTo>
                <a:lnTo>
                  <a:pt x="20383" y="15748"/>
                </a:lnTo>
                <a:lnTo>
                  <a:pt x="19329" y="15328"/>
                </a:lnTo>
                <a:lnTo>
                  <a:pt x="20332" y="14376"/>
                </a:lnTo>
                <a:lnTo>
                  <a:pt x="20993" y="14528"/>
                </a:lnTo>
                <a:lnTo>
                  <a:pt x="20904" y="14935"/>
                </a:lnTo>
                <a:lnTo>
                  <a:pt x="21424" y="14808"/>
                </a:lnTo>
                <a:lnTo>
                  <a:pt x="21958" y="14973"/>
                </a:lnTo>
                <a:lnTo>
                  <a:pt x="21678" y="13411"/>
                </a:lnTo>
                <a:lnTo>
                  <a:pt x="20904" y="13868"/>
                </a:lnTo>
                <a:lnTo>
                  <a:pt x="20345" y="13728"/>
                </a:lnTo>
                <a:lnTo>
                  <a:pt x="19977" y="13652"/>
                </a:lnTo>
                <a:lnTo>
                  <a:pt x="19062" y="14541"/>
                </a:lnTo>
                <a:lnTo>
                  <a:pt x="18935" y="15176"/>
                </a:lnTo>
                <a:lnTo>
                  <a:pt x="18796" y="15113"/>
                </a:lnTo>
                <a:lnTo>
                  <a:pt x="18161" y="14859"/>
                </a:lnTo>
                <a:lnTo>
                  <a:pt x="17830" y="14452"/>
                </a:lnTo>
                <a:lnTo>
                  <a:pt x="17424" y="14351"/>
                </a:lnTo>
                <a:lnTo>
                  <a:pt x="17564" y="13970"/>
                </a:lnTo>
                <a:lnTo>
                  <a:pt x="17627" y="14224"/>
                </a:lnTo>
                <a:lnTo>
                  <a:pt x="17830" y="14452"/>
                </a:lnTo>
                <a:lnTo>
                  <a:pt x="18897" y="14732"/>
                </a:lnTo>
                <a:lnTo>
                  <a:pt x="19202" y="13970"/>
                </a:lnTo>
                <a:lnTo>
                  <a:pt x="19354" y="13589"/>
                </a:lnTo>
                <a:lnTo>
                  <a:pt x="18973" y="13462"/>
                </a:lnTo>
                <a:lnTo>
                  <a:pt x="18110" y="13182"/>
                </a:lnTo>
                <a:lnTo>
                  <a:pt x="17640" y="13347"/>
                </a:lnTo>
                <a:lnTo>
                  <a:pt x="17640" y="13589"/>
                </a:lnTo>
                <a:lnTo>
                  <a:pt x="17526" y="13970"/>
                </a:lnTo>
                <a:lnTo>
                  <a:pt x="17424" y="14224"/>
                </a:lnTo>
                <a:lnTo>
                  <a:pt x="16992" y="14859"/>
                </a:lnTo>
                <a:lnTo>
                  <a:pt x="17106" y="14452"/>
                </a:lnTo>
                <a:lnTo>
                  <a:pt x="17170" y="14097"/>
                </a:lnTo>
                <a:lnTo>
                  <a:pt x="17640" y="13589"/>
                </a:lnTo>
                <a:lnTo>
                  <a:pt x="17640" y="13347"/>
                </a:lnTo>
                <a:lnTo>
                  <a:pt x="17018" y="13550"/>
                </a:lnTo>
                <a:lnTo>
                  <a:pt x="16891" y="13589"/>
                </a:lnTo>
                <a:lnTo>
                  <a:pt x="16967" y="13716"/>
                </a:lnTo>
                <a:lnTo>
                  <a:pt x="16891" y="13589"/>
                </a:lnTo>
                <a:lnTo>
                  <a:pt x="16865" y="13347"/>
                </a:lnTo>
                <a:lnTo>
                  <a:pt x="15506" y="14871"/>
                </a:lnTo>
                <a:lnTo>
                  <a:pt x="16497" y="15113"/>
                </a:lnTo>
                <a:lnTo>
                  <a:pt x="16687" y="15798"/>
                </a:lnTo>
                <a:lnTo>
                  <a:pt x="17272" y="15113"/>
                </a:lnTo>
                <a:lnTo>
                  <a:pt x="18326" y="15240"/>
                </a:lnTo>
                <a:lnTo>
                  <a:pt x="18224" y="15659"/>
                </a:lnTo>
                <a:lnTo>
                  <a:pt x="18808" y="15811"/>
                </a:lnTo>
                <a:lnTo>
                  <a:pt x="19621" y="16002"/>
                </a:lnTo>
                <a:lnTo>
                  <a:pt x="20370" y="16764"/>
                </a:lnTo>
                <a:lnTo>
                  <a:pt x="21247" y="16637"/>
                </a:lnTo>
                <a:lnTo>
                  <a:pt x="22059" y="15748"/>
                </a:lnTo>
                <a:close/>
              </a:path>
              <a:path w="41275" h="31750">
                <a:moveTo>
                  <a:pt x="22072" y="17030"/>
                </a:moveTo>
                <a:lnTo>
                  <a:pt x="21894" y="17399"/>
                </a:lnTo>
                <a:lnTo>
                  <a:pt x="21805" y="17907"/>
                </a:lnTo>
                <a:lnTo>
                  <a:pt x="22072" y="17030"/>
                </a:lnTo>
                <a:close/>
              </a:path>
              <a:path w="41275" h="31750">
                <a:moveTo>
                  <a:pt x="22580" y="15951"/>
                </a:moveTo>
                <a:lnTo>
                  <a:pt x="22415" y="15887"/>
                </a:lnTo>
                <a:lnTo>
                  <a:pt x="22072" y="17030"/>
                </a:lnTo>
                <a:lnTo>
                  <a:pt x="22580" y="15951"/>
                </a:lnTo>
                <a:close/>
              </a:path>
              <a:path w="41275" h="31750">
                <a:moveTo>
                  <a:pt x="22644" y="15113"/>
                </a:moveTo>
                <a:lnTo>
                  <a:pt x="22174" y="15621"/>
                </a:lnTo>
                <a:lnTo>
                  <a:pt x="22085" y="15748"/>
                </a:lnTo>
                <a:lnTo>
                  <a:pt x="22415" y="15887"/>
                </a:lnTo>
                <a:lnTo>
                  <a:pt x="22644" y="15113"/>
                </a:lnTo>
                <a:close/>
              </a:path>
              <a:path w="41275" h="31750">
                <a:moveTo>
                  <a:pt x="23329" y="16268"/>
                </a:moveTo>
                <a:lnTo>
                  <a:pt x="22923" y="15240"/>
                </a:lnTo>
                <a:lnTo>
                  <a:pt x="22809" y="15494"/>
                </a:lnTo>
                <a:lnTo>
                  <a:pt x="22694" y="16002"/>
                </a:lnTo>
                <a:lnTo>
                  <a:pt x="23329" y="16268"/>
                </a:lnTo>
                <a:close/>
              </a:path>
              <a:path w="41275" h="31750">
                <a:moveTo>
                  <a:pt x="23787" y="24498"/>
                </a:moveTo>
                <a:lnTo>
                  <a:pt x="23431" y="25006"/>
                </a:lnTo>
                <a:lnTo>
                  <a:pt x="23253" y="25590"/>
                </a:lnTo>
                <a:lnTo>
                  <a:pt x="23609" y="25082"/>
                </a:lnTo>
                <a:lnTo>
                  <a:pt x="23698" y="24790"/>
                </a:lnTo>
                <a:lnTo>
                  <a:pt x="23787" y="24498"/>
                </a:lnTo>
                <a:close/>
              </a:path>
              <a:path w="41275" h="31750">
                <a:moveTo>
                  <a:pt x="24028" y="20434"/>
                </a:moveTo>
                <a:lnTo>
                  <a:pt x="23850" y="20015"/>
                </a:lnTo>
                <a:lnTo>
                  <a:pt x="23736" y="20320"/>
                </a:lnTo>
                <a:lnTo>
                  <a:pt x="24028" y="20434"/>
                </a:lnTo>
                <a:close/>
              </a:path>
              <a:path w="41275" h="31750">
                <a:moveTo>
                  <a:pt x="24142" y="24955"/>
                </a:moveTo>
                <a:lnTo>
                  <a:pt x="23723" y="25069"/>
                </a:lnTo>
                <a:lnTo>
                  <a:pt x="23444" y="25984"/>
                </a:lnTo>
                <a:lnTo>
                  <a:pt x="23075" y="27216"/>
                </a:lnTo>
                <a:lnTo>
                  <a:pt x="23799" y="25755"/>
                </a:lnTo>
                <a:lnTo>
                  <a:pt x="23901" y="25514"/>
                </a:lnTo>
                <a:lnTo>
                  <a:pt x="24142" y="24955"/>
                </a:lnTo>
                <a:close/>
              </a:path>
              <a:path w="41275" h="31750">
                <a:moveTo>
                  <a:pt x="24460" y="25552"/>
                </a:moveTo>
                <a:lnTo>
                  <a:pt x="24180" y="25971"/>
                </a:lnTo>
                <a:lnTo>
                  <a:pt x="24091" y="26238"/>
                </a:lnTo>
                <a:lnTo>
                  <a:pt x="24041" y="26403"/>
                </a:lnTo>
                <a:lnTo>
                  <a:pt x="24333" y="25984"/>
                </a:lnTo>
                <a:lnTo>
                  <a:pt x="24409" y="25717"/>
                </a:lnTo>
                <a:lnTo>
                  <a:pt x="24460" y="25552"/>
                </a:lnTo>
                <a:close/>
              </a:path>
              <a:path w="41275" h="31750">
                <a:moveTo>
                  <a:pt x="25501" y="19113"/>
                </a:moveTo>
                <a:lnTo>
                  <a:pt x="25349" y="19138"/>
                </a:lnTo>
                <a:lnTo>
                  <a:pt x="25501" y="19113"/>
                </a:lnTo>
                <a:close/>
              </a:path>
              <a:path w="41275" h="31750">
                <a:moveTo>
                  <a:pt x="25971" y="12192"/>
                </a:moveTo>
                <a:lnTo>
                  <a:pt x="25628" y="12446"/>
                </a:lnTo>
                <a:lnTo>
                  <a:pt x="25908" y="12446"/>
                </a:lnTo>
                <a:lnTo>
                  <a:pt x="25971" y="12192"/>
                </a:lnTo>
                <a:close/>
              </a:path>
              <a:path w="41275" h="31750">
                <a:moveTo>
                  <a:pt x="26187" y="17030"/>
                </a:moveTo>
                <a:lnTo>
                  <a:pt x="26123" y="16764"/>
                </a:lnTo>
                <a:lnTo>
                  <a:pt x="25768" y="15748"/>
                </a:lnTo>
                <a:lnTo>
                  <a:pt x="24536" y="16764"/>
                </a:lnTo>
                <a:lnTo>
                  <a:pt x="23329" y="16268"/>
                </a:lnTo>
                <a:lnTo>
                  <a:pt x="23571" y="16891"/>
                </a:lnTo>
                <a:lnTo>
                  <a:pt x="23660" y="17030"/>
                </a:lnTo>
                <a:lnTo>
                  <a:pt x="24333" y="17272"/>
                </a:lnTo>
                <a:lnTo>
                  <a:pt x="24549" y="17526"/>
                </a:lnTo>
                <a:lnTo>
                  <a:pt x="25247" y="17526"/>
                </a:lnTo>
                <a:lnTo>
                  <a:pt x="26187" y="17030"/>
                </a:lnTo>
                <a:close/>
              </a:path>
              <a:path w="41275" h="31750">
                <a:moveTo>
                  <a:pt x="26555" y="13195"/>
                </a:moveTo>
                <a:lnTo>
                  <a:pt x="26365" y="13335"/>
                </a:lnTo>
                <a:lnTo>
                  <a:pt x="26504" y="13385"/>
                </a:lnTo>
                <a:lnTo>
                  <a:pt x="26555" y="13195"/>
                </a:lnTo>
                <a:close/>
              </a:path>
              <a:path w="41275" h="31750">
                <a:moveTo>
                  <a:pt x="26708" y="9804"/>
                </a:moveTo>
                <a:lnTo>
                  <a:pt x="24485" y="8382"/>
                </a:lnTo>
                <a:lnTo>
                  <a:pt x="23685" y="7874"/>
                </a:lnTo>
                <a:lnTo>
                  <a:pt x="18923" y="8382"/>
                </a:lnTo>
                <a:lnTo>
                  <a:pt x="15608" y="4584"/>
                </a:lnTo>
                <a:lnTo>
                  <a:pt x="17792" y="8636"/>
                </a:lnTo>
                <a:lnTo>
                  <a:pt x="24117" y="9271"/>
                </a:lnTo>
                <a:lnTo>
                  <a:pt x="26301" y="9652"/>
                </a:lnTo>
                <a:lnTo>
                  <a:pt x="26708" y="9804"/>
                </a:lnTo>
                <a:close/>
              </a:path>
              <a:path w="41275" h="31750">
                <a:moveTo>
                  <a:pt x="27381" y="19304"/>
                </a:moveTo>
                <a:lnTo>
                  <a:pt x="26708" y="18859"/>
                </a:lnTo>
                <a:lnTo>
                  <a:pt x="26695" y="18161"/>
                </a:lnTo>
                <a:lnTo>
                  <a:pt x="26327" y="18161"/>
                </a:lnTo>
                <a:lnTo>
                  <a:pt x="25920" y="19050"/>
                </a:lnTo>
                <a:lnTo>
                  <a:pt x="25539" y="19113"/>
                </a:lnTo>
                <a:lnTo>
                  <a:pt x="26111" y="19685"/>
                </a:lnTo>
                <a:lnTo>
                  <a:pt x="27330" y="19418"/>
                </a:lnTo>
                <a:close/>
              </a:path>
              <a:path w="41275" h="31750">
                <a:moveTo>
                  <a:pt x="27686" y="22733"/>
                </a:moveTo>
                <a:lnTo>
                  <a:pt x="27559" y="22593"/>
                </a:lnTo>
                <a:lnTo>
                  <a:pt x="27508" y="22860"/>
                </a:lnTo>
                <a:lnTo>
                  <a:pt x="27686" y="22733"/>
                </a:lnTo>
                <a:close/>
              </a:path>
              <a:path w="41275" h="31750">
                <a:moveTo>
                  <a:pt x="27736" y="15557"/>
                </a:moveTo>
                <a:lnTo>
                  <a:pt x="25908" y="17805"/>
                </a:lnTo>
                <a:lnTo>
                  <a:pt x="25692" y="18542"/>
                </a:lnTo>
                <a:lnTo>
                  <a:pt x="27343" y="16827"/>
                </a:lnTo>
                <a:lnTo>
                  <a:pt x="27736" y="15557"/>
                </a:lnTo>
                <a:close/>
              </a:path>
              <a:path w="41275" h="31750">
                <a:moveTo>
                  <a:pt x="27825" y="10210"/>
                </a:moveTo>
                <a:lnTo>
                  <a:pt x="26708" y="9804"/>
                </a:lnTo>
                <a:lnTo>
                  <a:pt x="27698" y="10414"/>
                </a:lnTo>
                <a:lnTo>
                  <a:pt x="27825" y="10210"/>
                </a:lnTo>
                <a:close/>
              </a:path>
              <a:path w="41275" h="31750">
                <a:moveTo>
                  <a:pt x="28194" y="17475"/>
                </a:moveTo>
                <a:lnTo>
                  <a:pt x="28168" y="16598"/>
                </a:lnTo>
                <a:lnTo>
                  <a:pt x="27901" y="16637"/>
                </a:lnTo>
                <a:lnTo>
                  <a:pt x="28016" y="17500"/>
                </a:lnTo>
                <a:lnTo>
                  <a:pt x="27533" y="18961"/>
                </a:lnTo>
                <a:lnTo>
                  <a:pt x="28194" y="17475"/>
                </a:lnTo>
                <a:close/>
              </a:path>
              <a:path w="41275" h="31750">
                <a:moveTo>
                  <a:pt x="28244" y="19634"/>
                </a:moveTo>
                <a:lnTo>
                  <a:pt x="27813" y="19304"/>
                </a:lnTo>
                <a:lnTo>
                  <a:pt x="27495" y="19380"/>
                </a:lnTo>
                <a:lnTo>
                  <a:pt x="27965" y="19685"/>
                </a:lnTo>
                <a:lnTo>
                  <a:pt x="28244" y="19634"/>
                </a:lnTo>
                <a:close/>
              </a:path>
              <a:path w="41275" h="31750">
                <a:moveTo>
                  <a:pt x="29171" y="13589"/>
                </a:moveTo>
                <a:lnTo>
                  <a:pt x="28460" y="14224"/>
                </a:lnTo>
                <a:lnTo>
                  <a:pt x="28346" y="14351"/>
                </a:lnTo>
                <a:lnTo>
                  <a:pt x="28130" y="15113"/>
                </a:lnTo>
                <a:lnTo>
                  <a:pt x="29171" y="13589"/>
                </a:lnTo>
                <a:close/>
              </a:path>
              <a:path w="41275" h="31750">
                <a:moveTo>
                  <a:pt x="29184" y="22364"/>
                </a:moveTo>
                <a:lnTo>
                  <a:pt x="28956" y="22466"/>
                </a:lnTo>
                <a:lnTo>
                  <a:pt x="28867" y="22733"/>
                </a:lnTo>
                <a:lnTo>
                  <a:pt x="29184" y="22364"/>
                </a:lnTo>
                <a:close/>
              </a:path>
              <a:path w="41275" h="31750">
                <a:moveTo>
                  <a:pt x="29375" y="23368"/>
                </a:moveTo>
                <a:lnTo>
                  <a:pt x="28930" y="23368"/>
                </a:lnTo>
                <a:lnTo>
                  <a:pt x="29298" y="23634"/>
                </a:lnTo>
                <a:lnTo>
                  <a:pt x="29375" y="23368"/>
                </a:lnTo>
                <a:close/>
              </a:path>
              <a:path w="41275" h="31750">
                <a:moveTo>
                  <a:pt x="29476" y="10795"/>
                </a:moveTo>
                <a:lnTo>
                  <a:pt x="29324" y="7874"/>
                </a:lnTo>
                <a:lnTo>
                  <a:pt x="27825" y="10210"/>
                </a:lnTo>
                <a:lnTo>
                  <a:pt x="29476" y="10795"/>
                </a:lnTo>
                <a:close/>
              </a:path>
              <a:path w="41275" h="31750">
                <a:moveTo>
                  <a:pt x="29502" y="22225"/>
                </a:moveTo>
                <a:lnTo>
                  <a:pt x="29337" y="22301"/>
                </a:lnTo>
                <a:lnTo>
                  <a:pt x="29260" y="22479"/>
                </a:lnTo>
                <a:lnTo>
                  <a:pt x="29502" y="22225"/>
                </a:lnTo>
                <a:close/>
              </a:path>
              <a:path w="41275" h="31750">
                <a:moveTo>
                  <a:pt x="31953" y="25311"/>
                </a:moveTo>
                <a:lnTo>
                  <a:pt x="31661" y="25234"/>
                </a:lnTo>
                <a:lnTo>
                  <a:pt x="31635" y="25717"/>
                </a:lnTo>
                <a:lnTo>
                  <a:pt x="31889" y="25641"/>
                </a:lnTo>
                <a:lnTo>
                  <a:pt x="31953" y="25311"/>
                </a:lnTo>
                <a:close/>
              </a:path>
              <a:path w="41275" h="31750">
                <a:moveTo>
                  <a:pt x="32105" y="22809"/>
                </a:moveTo>
                <a:lnTo>
                  <a:pt x="32092" y="22390"/>
                </a:lnTo>
                <a:lnTo>
                  <a:pt x="31889" y="22733"/>
                </a:lnTo>
                <a:lnTo>
                  <a:pt x="31851" y="22593"/>
                </a:lnTo>
                <a:lnTo>
                  <a:pt x="31813" y="22733"/>
                </a:lnTo>
                <a:lnTo>
                  <a:pt x="31750" y="22910"/>
                </a:lnTo>
                <a:lnTo>
                  <a:pt x="31800" y="22733"/>
                </a:lnTo>
                <a:lnTo>
                  <a:pt x="31838" y="22606"/>
                </a:lnTo>
                <a:lnTo>
                  <a:pt x="31648" y="21920"/>
                </a:lnTo>
                <a:lnTo>
                  <a:pt x="31178" y="22606"/>
                </a:lnTo>
                <a:lnTo>
                  <a:pt x="30581" y="22390"/>
                </a:lnTo>
                <a:lnTo>
                  <a:pt x="30505" y="22098"/>
                </a:lnTo>
                <a:lnTo>
                  <a:pt x="30594" y="21082"/>
                </a:lnTo>
                <a:lnTo>
                  <a:pt x="30454" y="21031"/>
                </a:lnTo>
                <a:lnTo>
                  <a:pt x="29845" y="21590"/>
                </a:lnTo>
                <a:lnTo>
                  <a:pt x="29502" y="22225"/>
                </a:lnTo>
                <a:lnTo>
                  <a:pt x="29756" y="22098"/>
                </a:lnTo>
                <a:lnTo>
                  <a:pt x="29375" y="23368"/>
                </a:lnTo>
                <a:lnTo>
                  <a:pt x="29845" y="23368"/>
                </a:lnTo>
                <a:lnTo>
                  <a:pt x="30111" y="23114"/>
                </a:lnTo>
                <a:lnTo>
                  <a:pt x="29832" y="24003"/>
                </a:lnTo>
                <a:lnTo>
                  <a:pt x="29298" y="23634"/>
                </a:lnTo>
                <a:lnTo>
                  <a:pt x="29184" y="24003"/>
                </a:lnTo>
                <a:lnTo>
                  <a:pt x="28994" y="23876"/>
                </a:lnTo>
                <a:lnTo>
                  <a:pt x="28257" y="23368"/>
                </a:lnTo>
                <a:lnTo>
                  <a:pt x="27571" y="22898"/>
                </a:lnTo>
                <a:lnTo>
                  <a:pt x="27228" y="23368"/>
                </a:lnTo>
                <a:lnTo>
                  <a:pt x="27330" y="22987"/>
                </a:lnTo>
                <a:lnTo>
                  <a:pt x="27317" y="22733"/>
                </a:lnTo>
                <a:lnTo>
                  <a:pt x="26949" y="22479"/>
                </a:lnTo>
                <a:lnTo>
                  <a:pt x="27533" y="22580"/>
                </a:lnTo>
                <a:lnTo>
                  <a:pt x="27660" y="22352"/>
                </a:lnTo>
                <a:lnTo>
                  <a:pt x="28117" y="21463"/>
                </a:lnTo>
                <a:lnTo>
                  <a:pt x="27762" y="22631"/>
                </a:lnTo>
                <a:lnTo>
                  <a:pt x="28371" y="22733"/>
                </a:lnTo>
                <a:lnTo>
                  <a:pt x="28930" y="22479"/>
                </a:lnTo>
                <a:lnTo>
                  <a:pt x="28994" y="22352"/>
                </a:lnTo>
                <a:lnTo>
                  <a:pt x="29070" y="22098"/>
                </a:lnTo>
                <a:lnTo>
                  <a:pt x="29502" y="21463"/>
                </a:lnTo>
                <a:lnTo>
                  <a:pt x="29298" y="22225"/>
                </a:lnTo>
                <a:lnTo>
                  <a:pt x="29184" y="22364"/>
                </a:lnTo>
                <a:lnTo>
                  <a:pt x="29337" y="22301"/>
                </a:lnTo>
                <a:lnTo>
                  <a:pt x="29641" y="21463"/>
                </a:lnTo>
                <a:lnTo>
                  <a:pt x="29591" y="20637"/>
                </a:lnTo>
                <a:lnTo>
                  <a:pt x="29159" y="20320"/>
                </a:lnTo>
                <a:lnTo>
                  <a:pt x="28930" y="20154"/>
                </a:lnTo>
                <a:lnTo>
                  <a:pt x="28930" y="21463"/>
                </a:lnTo>
                <a:lnTo>
                  <a:pt x="28676" y="22352"/>
                </a:lnTo>
                <a:lnTo>
                  <a:pt x="28092" y="21844"/>
                </a:lnTo>
                <a:lnTo>
                  <a:pt x="28714" y="21590"/>
                </a:lnTo>
                <a:lnTo>
                  <a:pt x="28930" y="21463"/>
                </a:lnTo>
                <a:lnTo>
                  <a:pt x="28930" y="20154"/>
                </a:lnTo>
                <a:lnTo>
                  <a:pt x="28194" y="20066"/>
                </a:lnTo>
                <a:lnTo>
                  <a:pt x="26631" y="21463"/>
                </a:lnTo>
                <a:lnTo>
                  <a:pt x="26428" y="21082"/>
                </a:lnTo>
                <a:lnTo>
                  <a:pt x="26085" y="20447"/>
                </a:lnTo>
                <a:lnTo>
                  <a:pt x="25819" y="19939"/>
                </a:lnTo>
                <a:lnTo>
                  <a:pt x="24676" y="20193"/>
                </a:lnTo>
                <a:lnTo>
                  <a:pt x="24396" y="20320"/>
                </a:lnTo>
                <a:lnTo>
                  <a:pt x="24282" y="20548"/>
                </a:lnTo>
                <a:lnTo>
                  <a:pt x="24282" y="20955"/>
                </a:lnTo>
                <a:lnTo>
                  <a:pt x="24053" y="21717"/>
                </a:lnTo>
                <a:lnTo>
                  <a:pt x="23507" y="22606"/>
                </a:lnTo>
                <a:lnTo>
                  <a:pt x="23609" y="22225"/>
                </a:lnTo>
                <a:lnTo>
                  <a:pt x="23787" y="21844"/>
                </a:lnTo>
                <a:lnTo>
                  <a:pt x="24269" y="20828"/>
                </a:lnTo>
                <a:lnTo>
                  <a:pt x="24282" y="20955"/>
                </a:lnTo>
                <a:lnTo>
                  <a:pt x="24282" y="20548"/>
                </a:lnTo>
                <a:lnTo>
                  <a:pt x="24511" y="20066"/>
                </a:lnTo>
                <a:lnTo>
                  <a:pt x="24638" y="19558"/>
                </a:lnTo>
                <a:lnTo>
                  <a:pt x="25273" y="19177"/>
                </a:lnTo>
                <a:lnTo>
                  <a:pt x="25069" y="19177"/>
                </a:lnTo>
                <a:lnTo>
                  <a:pt x="24917" y="18808"/>
                </a:lnTo>
                <a:lnTo>
                  <a:pt x="24168" y="20447"/>
                </a:lnTo>
                <a:lnTo>
                  <a:pt x="24612" y="19431"/>
                </a:lnTo>
                <a:lnTo>
                  <a:pt x="24168" y="20193"/>
                </a:lnTo>
                <a:lnTo>
                  <a:pt x="24079" y="20447"/>
                </a:lnTo>
                <a:lnTo>
                  <a:pt x="23202" y="21844"/>
                </a:lnTo>
                <a:lnTo>
                  <a:pt x="23431" y="21209"/>
                </a:lnTo>
                <a:lnTo>
                  <a:pt x="23609" y="20701"/>
                </a:lnTo>
                <a:lnTo>
                  <a:pt x="23723" y="20320"/>
                </a:lnTo>
                <a:lnTo>
                  <a:pt x="23063" y="20066"/>
                </a:lnTo>
                <a:lnTo>
                  <a:pt x="22377" y="19812"/>
                </a:lnTo>
                <a:lnTo>
                  <a:pt x="21742" y="20066"/>
                </a:lnTo>
                <a:lnTo>
                  <a:pt x="21196" y="19939"/>
                </a:lnTo>
                <a:lnTo>
                  <a:pt x="20904" y="20650"/>
                </a:lnTo>
                <a:lnTo>
                  <a:pt x="20929" y="20447"/>
                </a:lnTo>
                <a:lnTo>
                  <a:pt x="20904" y="20650"/>
                </a:lnTo>
                <a:lnTo>
                  <a:pt x="21069" y="19812"/>
                </a:lnTo>
                <a:lnTo>
                  <a:pt x="21158" y="19431"/>
                </a:lnTo>
                <a:lnTo>
                  <a:pt x="21399" y="18199"/>
                </a:lnTo>
                <a:lnTo>
                  <a:pt x="20904" y="19177"/>
                </a:lnTo>
                <a:lnTo>
                  <a:pt x="21310" y="18288"/>
                </a:lnTo>
                <a:lnTo>
                  <a:pt x="21374" y="18161"/>
                </a:lnTo>
                <a:lnTo>
                  <a:pt x="21475" y="18288"/>
                </a:lnTo>
                <a:lnTo>
                  <a:pt x="22034" y="19050"/>
                </a:lnTo>
                <a:lnTo>
                  <a:pt x="22809" y="19304"/>
                </a:lnTo>
                <a:lnTo>
                  <a:pt x="23393" y="19177"/>
                </a:lnTo>
                <a:lnTo>
                  <a:pt x="23850" y="20015"/>
                </a:lnTo>
                <a:lnTo>
                  <a:pt x="24091" y="19304"/>
                </a:lnTo>
                <a:lnTo>
                  <a:pt x="24295" y="19177"/>
                </a:lnTo>
                <a:lnTo>
                  <a:pt x="24815" y="18859"/>
                </a:lnTo>
                <a:lnTo>
                  <a:pt x="24803" y="18542"/>
                </a:lnTo>
                <a:lnTo>
                  <a:pt x="24688" y="18288"/>
                </a:lnTo>
                <a:lnTo>
                  <a:pt x="23088" y="18542"/>
                </a:lnTo>
                <a:lnTo>
                  <a:pt x="23025" y="18161"/>
                </a:lnTo>
                <a:lnTo>
                  <a:pt x="22999" y="18034"/>
                </a:lnTo>
                <a:lnTo>
                  <a:pt x="22936" y="17653"/>
                </a:lnTo>
                <a:lnTo>
                  <a:pt x="22136" y="17780"/>
                </a:lnTo>
                <a:lnTo>
                  <a:pt x="21590" y="18034"/>
                </a:lnTo>
                <a:lnTo>
                  <a:pt x="21640" y="17780"/>
                </a:lnTo>
                <a:lnTo>
                  <a:pt x="21170" y="17437"/>
                </a:lnTo>
                <a:lnTo>
                  <a:pt x="21170" y="18288"/>
                </a:lnTo>
                <a:lnTo>
                  <a:pt x="21018" y="18859"/>
                </a:lnTo>
                <a:lnTo>
                  <a:pt x="20815" y="19177"/>
                </a:lnTo>
                <a:lnTo>
                  <a:pt x="20624" y="19431"/>
                </a:lnTo>
                <a:lnTo>
                  <a:pt x="20815" y="18796"/>
                </a:lnTo>
                <a:lnTo>
                  <a:pt x="21170" y="18288"/>
                </a:lnTo>
                <a:lnTo>
                  <a:pt x="21170" y="17437"/>
                </a:lnTo>
                <a:lnTo>
                  <a:pt x="20802" y="17170"/>
                </a:lnTo>
                <a:lnTo>
                  <a:pt x="20802" y="18288"/>
                </a:lnTo>
                <a:lnTo>
                  <a:pt x="20675" y="18796"/>
                </a:lnTo>
                <a:lnTo>
                  <a:pt x="20408" y="19138"/>
                </a:lnTo>
                <a:lnTo>
                  <a:pt x="20523" y="18808"/>
                </a:lnTo>
                <a:lnTo>
                  <a:pt x="20599" y="18669"/>
                </a:lnTo>
                <a:lnTo>
                  <a:pt x="20802" y="18288"/>
                </a:lnTo>
                <a:lnTo>
                  <a:pt x="20802" y="17170"/>
                </a:lnTo>
                <a:lnTo>
                  <a:pt x="20510" y="17056"/>
                </a:lnTo>
                <a:lnTo>
                  <a:pt x="20510" y="18669"/>
                </a:lnTo>
                <a:lnTo>
                  <a:pt x="20358" y="19177"/>
                </a:lnTo>
                <a:lnTo>
                  <a:pt x="19875" y="19812"/>
                </a:lnTo>
                <a:lnTo>
                  <a:pt x="19964" y="19558"/>
                </a:lnTo>
                <a:lnTo>
                  <a:pt x="20078" y="19177"/>
                </a:lnTo>
                <a:lnTo>
                  <a:pt x="20510" y="18669"/>
                </a:lnTo>
                <a:lnTo>
                  <a:pt x="20510" y="17056"/>
                </a:lnTo>
                <a:lnTo>
                  <a:pt x="20078" y="16903"/>
                </a:lnTo>
                <a:lnTo>
                  <a:pt x="20078" y="18669"/>
                </a:lnTo>
                <a:lnTo>
                  <a:pt x="19824" y="19558"/>
                </a:lnTo>
                <a:lnTo>
                  <a:pt x="19443" y="19138"/>
                </a:lnTo>
                <a:lnTo>
                  <a:pt x="18872" y="20447"/>
                </a:lnTo>
                <a:lnTo>
                  <a:pt x="18554" y="19939"/>
                </a:lnTo>
                <a:lnTo>
                  <a:pt x="17754" y="18669"/>
                </a:lnTo>
                <a:lnTo>
                  <a:pt x="16586" y="18161"/>
                </a:lnTo>
                <a:lnTo>
                  <a:pt x="15976" y="17653"/>
                </a:lnTo>
                <a:lnTo>
                  <a:pt x="15443" y="17653"/>
                </a:lnTo>
                <a:lnTo>
                  <a:pt x="15024" y="17653"/>
                </a:lnTo>
                <a:lnTo>
                  <a:pt x="13373" y="19939"/>
                </a:lnTo>
                <a:lnTo>
                  <a:pt x="13398" y="19812"/>
                </a:lnTo>
                <a:lnTo>
                  <a:pt x="13550" y="18923"/>
                </a:lnTo>
                <a:lnTo>
                  <a:pt x="13563" y="18796"/>
                </a:lnTo>
                <a:lnTo>
                  <a:pt x="13589" y="18669"/>
                </a:lnTo>
                <a:lnTo>
                  <a:pt x="13614" y="18542"/>
                </a:lnTo>
                <a:lnTo>
                  <a:pt x="13779" y="17526"/>
                </a:lnTo>
                <a:lnTo>
                  <a:pt x="14236" y="17272"/>
                </a:lnTo>
                <a:lnTo>
                  <a:pt x="14147" y="17145"/>
                </a:lnTo>
                <a:lnTo>
                  <a:pt x="15443" y="17653"/>
                </a:lnTo>
                <a:lnTo>
                  <a:pt x="18122" y="17272"/>
                </a:lnTo>
                <a:lnTo>
                  <a:pt x="18732" y="17602"/>
                </a:lnTo>
                <a:lnTo>
                  <a:pt x="18783" y="17399"/>
                </a:lnTo>
                <a:lnTo>
                  <a:pt x="18872" y="17272"/>
                </a:lnTo>
                <a:lnTo>
                  <a:pt x="18973" y="17145"/>
                </a:lnTo>
                <a:lnTo>
                  <a:pt x="19062" y="17018"/>
                </a:lnTo>
                <a:lnTo>
                  <a:pt x="18935" y="17399"/>
                </a:lnTo>
                <a:lnTo>
                  <a:pt x="18821" y="17653"/>
                </a:lnTo>
                <a:lnTo>
                  <a:pt x="19748" y="18161"/>
                </a:lnTo>
                <a:lnTo>
                  <a:pt x="19507" y="18872"/>
                </a:lnTo>
                <a:lnTo>
                  <a:pt x="19862" y="18796"/>
                </a:lnTo>
                <a:lnTo>
                  <a:pt x="20078" y="18669"/>
                </a:lnTo>
                <a:lnTo>
                  <a:pt x="20078" y="16903"/>
                </a:lnTo>
                <a:lnTo>
                  <a:pt x="19824" y="16764"/>
                </a:lnTo>
                <a:lnTo>
                  <a:pt x="19570" y="16637"/>
                </a:lnTo>
                <a:lnTo>
                  <a:pt x="19100" y="16510"/>
                </a:lnTo>
                <a:lnTo>
                  <a:pt x="18351" y="16764"/>
                </a:lnTo>
                <a:lnTo>
                  <a:pt x="18288" y="16510"/>
                </a:lnTo>
                <a:lnTo>
                  <a:pt x="18249" y="16383"/>
                </a:lnTo>
                <a:lnTo>
                  <a:pt x="18135" y="15900"/>
                </a:lnTo>
                <a:lnTo>
                  <a:pt x="17475" y="16256"/>
                </a:lnTo>
                <a:lnTo>
                  <a:pt x="17272" y="16383"/>
                </a:lnTo>
                <a:lnTo>
                  <a:pt x="16776" y="16154"/>
                </a:lnTo>
                <a:lnTo>
                  <a:pt x="16878" y="16510"/>
                </a:lnTo>
                <a:lnTo>
                  <a:pt x="16002" y="16002"/>
                </a:lnTo>
                <a:lnTo>
                  <a:pt x="15354" y="15748"/>
                </a:lnTo>
                <a:lnTo>
                  <a:pt x="14947" y="15748"/>
                </a:lnTo>
                <a:lnTo>
                  <a:pt x="14503" y="14808"/>
                </a:lnTo>
                <a:lnTo>
                  <a:pt x="13830" y="15938"/>
                </a:lnTo>
                <a:lnTo>
                  <a:pt x="13830" y="16891"/>
                </a:lnTo>
                <a:lnTo>
                  <a:pt x="13627" y="17399"/>
                </a:lnTo>
                <a:lnTo>
                  <a:pt x="13411" y="17780"/>
                </a:lnTo>
                <a:lnTo>
                  <a:pt x="13550" y="17272"/>
                </a:lnTo>
                <a:lnTo>
                  <a:pt x="13830" y="16891"/>
                </a:lnTo>
                <a:lnTo>
                  <a:pt x="13830" y="15938"/>
                </a:lnTo>
                <a:lnTo>
                  <a:pt x="14020" y="15240"/>
                </a:lnTo>
                <a:lnTo>
                  <a:pt x="14173" y="14986"/>
                </a:lnTo>
                <a:lnTo>
                  <a:pt x="14401" y="14605"/>
                </a:lnTo>
                <a:lnTo>
                  <a:pt x="14986" y="13589"/>
                </a:lnTo>
                <a:lnTo>
                  <a:pt x="14274" y="13017"/>
                </a:lnTo>
                <a:lnTo>
                  <a:pt x="14173" y="13195"/>
                </a:lnTo>
                <a:lnTo>
                  <a:pt x="13830" y="13589"/>
                </a:lnTo>
                <a:lnTo>
                  <a:pt x="13868" y="13462"/>
                </a:lnTo>
                <a:lnTo>
                  <a:pt x="14033" y="12954"/>
                </a:lnTo>
                <a:lnTo>
                  <a:pt x="13665" y="13462"/>
                </a:lnTo>
                <a:lnTo>
                  <a:pt x="13792" y="13017"/>
                </a:lnTo>
                <a:lnTo>
                  <a:pt x="13906" y="12750"/>
                </a:lnTo>
                <a:lnTo>
                  <a:pt x="14147" y="12407"/>
                </a:lnTo>
                <a:lnTo>
                  <a:pt x="13957" y="12357"/>
                </a:lnTo>
                <a:lnTo>
                  <a:pt x="13817" y="12750"/>
                </a:lnTo>
                <a:lnTo>
                  <a:pt x="13614" y="13081"/>
                </a:lnTo>
                <a:lnTo>
                  <a:pt x="13271" y="14224"/>
                </a:lnTo>
                <a:lnTo>
                  <a:pt x="12712" y="14986"/>
                </a:lnTo>
                <a:lnTo>
                  <a:pt x="13309" y="13716"/>
                </a:lnTo>
                <a:lnTo>
                  <a:pt x="13436" y="13462"/>
                </a:lnTo>
                <a:lnTo>
                  <a:pt x="13436" y="13335"/>
                </a:lnTo>
                <a:lnTo>
                  <a:pt x="13487" y="13208"/>
                </a:lnTo>
                <a:lnTo>
                  <a:pt x="13601" y="12877"/>
                </a:lnTo>
                <a:lnTo>
                  <a:pt x="13944" y="12357"/>
                </a:lnTo>
                <a:lnTo>
                  <a:pt x="13817" y="12319"/>
                </a:lnTo>
                <a:lnTo>
                  <a:pt x="13868" y="12065"/>
                </a:lnTo>
                <a:lnTo>
                  <a:pt x="13741" y="11836"/>
                </a:lnTo>
                <a:lnTo>
                  <a:pt x="13741" y="12319"/>
                </a:lnTo>
                <a:lnTo>
                  <a:pt x="13563" y="12788"/>
                </a:lnTo>
                <a:lnTo>
                  <a:pt x="13335" y="13208"/>
                </a:lnTo>
                <a:lnTo>
                  <a:pt x="13373" y="13081"/>
                </a:lnTo>
                <a:lnTo>
                  <a:pt x="13487" y="12661"/>
                </a:lnTo>
                <a:lnTo>
                  <a:pt x="13741" y="12319"/>
                </a:lnTo>
                <a:lnTo>
                  <a:pt x="13741" y="11836"/>
                </a:lnTo>
                <a:lnTo>
                  <a:pt x="13665" y="11684"/>
                </a:lnTo>
                <a:lnTo>
                  <a:pt x="13525" y="11442"/>
                </a:lnTo>
                <a:lnTo>
                  <a:pt x="13449" y="11684"/>
                </a:lnTo>
                <a:lnTo>
                  <a:pt x="13449" y="11303"/>
                </a:lnTo>
                <a:lnTo>
                  <a:pt x="13055" y="11950"/>
                </a:lnTo>
                <a:lnTo>
                  <a:pt x="13055" y="13716"/>
                </a:lnTo>
                <a:lnTo>
                  <a:pt x="12865" y="14452"/>
                </a:lnTo>
                <a:lnTo>
                  <a:pt x="12420" y="14986"/>
                </a:lnTo>
                <a:lnTo>
                  <a:pt x="12623" y="14351"/>
                </a:lnTo>
                <a:lnTo>
                  <a:pt x="12712" y="14224"/>
                </a:lnTo>
                <a:lnTo>
                  <a:pt x="13055" y="13716"/>
                </a:lnTo>
                <a:lnTo>
                  <a:pt x="13055" y="11950"/>
                </a:lnTo>
                <a:lnTo>
                  <a:pt x="12357" y="13081"/>
                </a:lnTo>
                <a:lnTo>
                  <a:pt x="12522" y="12573"/>
                </a:lnTo>
                <a:lnTo>
                  <a:pt x="12814" y="12065"/>
                </a:lnTo>
                <a:lnTo>
                  <a:pt x="12890" y="11938"/>
                </a:lnTo>
                <a:lnTo>
                  <a:pt x="12954" y="11811"/>
                </a:lnTo>
                <a:lnTo>
                  <a:pt x="13030" y="11684"/>
                </a:lnTo>
                <a:lnTo>
                  <a:pt x="13258" y="11290"/>
                </a:lnTo>
                <a:lnTo>
                  <a:pt x="12700" y="10795"/>
                </a:lnTo>
                <a:lnTo>
                  <a:pt x="13284" y="10414"/>
                </a:lnTo>
                <a:lnTo>
                  <a:pt x="13804" y="10033"/>
                </a:lnTo>
                <a:lnTo>
                  <a:pt x="13652" y="10604"/>
                </a:lnTo>
                <a:lnTo>
                  <a:pt x="13970" y="10033"/>
                </a:lnTo>
                <a:lnTo>
                  <a:pt x="13716" y="10833"/>
                </a:lnTo>
                <a:lnTo>
                  <a:pt x="13576" y="11303"/>
                </a:lnTo>
                <a:lnTo>
                  <a:pt x="13970" y="11290"/>
                </a:lnTo>
                <a:lnTo>
                  <a:pt x="14122" y="11201"/>
                </a:lnTo>
                <a:lnTo>
                  <a:pt x="13868" y="12065"/>
                </a:lnTo>
                <a:lnTo>
                  <a:pt x="14173" y="11176"/>
                </a:lnTo>
                <a:lnTo>
                  <a:pt x="14300" y="10795"/>
                </a:lnTo>
                <a:lnTo>
                  <a:pt x="14338" y="10668"/>
                </a:lnTo>
                <a:lnTo>
                  <a:pt x="14287" y="11442"/>
                </a:lnTo>
                <a:lnTo>
                  <a:pt x="14719" y="12319"/>
                </a:lnTo>
                <a:lnTo>
                  <a:pt x="15646" y="12585"/>
                </a:lnTo>
                <a:lnTo>
                  <a:pt x="16586" y="11049"/>
                </a:lnTo>
                <a:lnTo>
                  <a:pt x="16789" y="12750"/>
                </a:lnTo>
                <a:lnTo>
                  <a:pt x="17602" y="11684"/>
                </a:lnTo>
                <a:lnTo>
                  <a:pt x="17297" y="12661"/>
                </a:lnTo>
                <a:lnTo>
                  <a:pt x="17703" y="12573"/>
                </a:lnTo>
                <a:lnTo>
                  <a:pt x="17945" y="12750"/>
                </a:lnTo>
                <a:lnTo>
                  <a:pt x="18389" y="12573"/>
                </a:lnTo>
                <a:lnTo>
                  <a:pt x="19989" y="11938"/>
                </a:lnTo>
                <a:lnTo>
                  <a:pt x="21551" y="13208"/>
                </a:lnTo>
                <a:lnTo>
                  <a:pt x="23431" y="13462"/>
                </a:lnTo>
                <a:lnTo>
                  <a:pt x="24155" y="14351"/>
                </a:lnTo>
                <a:lnTo>
                  <a:pt x="25615" y="14478"/>
                </a:lnTo>
                <a:lnTo>
                  <a:pt x="25908" y="14732"/>
                </a:lnTo>
                <a:lnTo>
                  <a:pt x="26492" y="13843"/>
                </a:lnTo>
                <a:lnTo>
                  <a:pt x="26568" y="13716"/>
                </a:lnTo>
                <a:lnTo>
                  <a:pt x="26733" y="13462"/>
                </a:lnTo>
                <a:lnTo>
                  <a:pt x="26504" y="13385"/>
                </a:lnTo>
                <a:lnTo>
                  <a:pt x="26403" y="13716"/>
                </a:lnTo>
                <a:lnTo>
                  <a:pt x="26200" y="13462"/>
                </a:lnTo>
                <a:lnTo>
                  <a:pt x="25793" y="12954"/>
                </a:lnTo>
                <a:lnTo>
                  <a:pt x="26479" y="12954"/>
                </a:lnTo>
                <a:lnTo>
                  <a:pt x="26695" y="12827"/>
                </a:lnTo>
                <a:lnTo>
                  <a:pt x="26555" y="13195"/>
                </a:lnTo>
                <a:lnTo>
                  <a:pt x="27063" y="12827"/>
                </a:lnTo>
                <a:lnTo>
                  <a:pt x="27228" y="12700"/>
                </a:lnTo>
                <a:lnTo>
                  <a:pt x="27381" y="13208"/>
                </a:lnTo>
                <a:lnTo>
                  <a:pt x="27673" y="13462"/>
                </a:lnTo>
                <a:lnTo>
                  <a:pt x="27787" y="14732"/>
                </a:lnTo>
                <a:lnTo>
                  <a:pt x="27901" y="14859"/>
                </a:lnTo>
                <a:lnTo>
                  <a:pt x="28308" y="13843"/>
                </a:lnTo>
                <a:lnTo>
                  <a:pt x="28562" y="13589"/>
                </a:lnTo>
                <a:lnTo>
                  <a:pt x="28384" y="14224"/>
                </a:lnTo>
                <a:lnTo>
                  <a:pt x="28638" y="13589"/>
                </a:lnTo>
                <a:lnTo>
                  <a:pt x="28714" y="13335"/>
                </a:lnTo>
                <a:lnTo>
                  <a:pt x="29273" y="13004"/>
                </a:lnTo>
                <a:lnTo>
                  <a:pt x="29362" y="12700"/>
                </a:lnTo>
                <a:lnTo>
                  <a:pt x="29362" y="12192"/>
                </a:lnTo>
                <a:lnTo>
                  <a:pt x="28803" y="12446"/>
                </a:lnTo>
                <a:lnTo>
                  <a:pt x="25908" y="12446"/>
                </a:lnTo>
                <a:lnTo>
                  <a:pt x="25615" y="13462"/>
                </a:lnTo>
                <a:lnTo>
                  <a:pt x="24955" y="13004"/>
                </a:lnTo>
                <a:lnTo>
                  <a:pt x="24841" y="13385"/>
                </a:lnTo>
                <a:lnTo>
                  <a:pt x="24511" y="13843"/>
                </a:lnTo>
                <a:lnTo>
                  <a:pt x="24688" y="13208"/>
                </a:lnTo>
                <a:lnTo>
                  <a:pt x="25057" y="12700"/>
                </a:lnTo>
                <a:lnTo>
                  <a:pt x="24993" y="12877"/>
                </a:lnTo>
                <a:lnTo>
                  <a:pt x="25273" y="12700"/>
                </a:lnTo>
                <a:lnTo>
                  <a:pt x="25628" y="12446"/>
                </a:lnTo>
                <a:lnTo>
                  <a:pt x="25222" y="12446"/>
                </a:lnTo>
                <a:lnTo>
                  <a:pt x="25095" y="12319"/>
                </a:lnTo>
                <a:lnTo>
                  <a:pt x="24612" y="11811"/>
                </a:lnTo>
                <a:lnTo>
                  <a:pt x="24485" y="11684"/>
                </a:lnTo>
                <a:lnTo>
                  <a:pt x="23952" y="11137"/>
                </a:lnTo>
                <a:lnTo>
                  <a:pt x="23952" y="12319"/>
                </a:lnTo>
                <a:lnTo>
                  <a:pt x="23698" y="13208"/>
                </a:lnTo>
                <a:lnTo>
                  <a:pt x="23558" y="13081"/>
                </a:lnTo>
                <a:lnTo>
                  <a:pt x="23114" y="12700"/>
                </a:lnTo>
                <a:lnTo>
                  <a:pt x="23736" y="12573"/>
                </a:lnTo>
                <a:lnTo>
                  <a:pt x="23952" y="12319"/>
                </a:lnTo>
                <a:lnTo>
                  <a:pt x="23952" y="11137"/>
                </a:lnTo>
                <a:lnTo>
                  <a:pt x="23507" y="10668"/>
                </a:lnTo>
                <a:lnTo>
                  <a:pt x="23253" y="10414"/>
                </a:lnTo>
                <a:lnTo>
                  <a:pt x="23126" y="10287"/>
                </a:lnTo>
                <a:lnTo>
                  <a:pt x="23126" y="11938"/>
                </a:lnTo>
                <a:lnTo>
                  <a:pt x="23075" y="12192"/>
                </a:lnTo>
                <a:lnTo>
                  <a:pt x="22974" y="12446"/>
                </a:lnTo>
                <a:lnTo>
                  <a:pt x="23126" y="11938"/>
                </a:lnTo>
                <a:lnTo>
                  <a:pt x="23126" y="10287"/>
                </a:lnTo>
                <a:lnTo>
                  <a:pt x="23050" y="11938"/>
                </a:lnTo>
                <a:lnTo>
                  <a:pt x="22898" y="12446"/>
                </a:lnTo>
                <a:lnTo>
                  <a:pt x="22809" y="12661"/>
                </a:lnTo>
                <a:lnTo>
                  <a:pt x="22504" y="13081"/>
                </a:lnTo>
                <a:lnTo>
                  <a:pt x="22618" y="12661"/>
                </a:lnTo>
                <a:lnTo>
                  <a:pt x="22745" y="12357"/>
                </a:lnTo>
                <a:lnTo>
                  <a:pt x="23050" y="11938"/>
                </a:lnTo>
                <a:lnTo>
                  <a:pt x="23050" y="10210"/>
                </a:lnTo>
                <a:lnTo>
                  <a:pt x="22517" y="9652"/>
                </a:lnTo>
                <a:lnTo>
                  <a:pt x="16090" y="10414"/>
                </a:lnTo>
                <a:lnTo>
                  <a:pt x="15951" y="10033"/>
                </a:lnTo>
                <a:lnTo>
                  <a:pt x="15405" y="8509"/>
                </a:lnTo>
                <a:lnTo>
                  <a:pt x="14897" y="7112"/>
                </a:lnTo>
                <a:lnTo>
                  <a:pt x="13436" y="6553"/>
                </a:lnTo>
                <a:lnTo>
                  <a:pt x="13436" y="8509"/>
                </a:lnTo>
                <a:lnTo>
                  <a:pt x="13093" y="9652"/>
                </a:lnTo>
                <a:lnTo>
                  <a:pt x="12534" y="10414"/>
                </a:lnTo>
                <a:lnTo>
                  <a:pt x="12700" y="10033"/>
                </a:lnTo>
                <a:lnTo>
                  <a:pt x="13195" y="9017"/>
                </a:lnTo>
                <a:lnTo>
                  <a:pt x="13436" y="8509"/>
                </a:lnTo>
                <a:lnTo>
                  <a:pt x="13436" y="6553"/>
                </a:lnTo>
                <a:lnTo>
                  <a:pt x="12484" y="6197"/>
                </a:lnTo>
                <a:lnTo>
                  <a:pt x="12484" y="9017"/>
                </a:lnTo>
                <a:lnTo>
                  <a:pt x="12192" y="10033"/>
                </a:lnTo>
                <a:lnTo>
                  <a:pt x="11366" y="9652"/>
                </a:lnTo>
                <a:lnTo>
                  <a:pt x="11963" y="9144"/>
                </a:lnTo>
                <a:lnTo>
                  <a:pt x="12484" y="9017"/>
                </a:lnTo>
                <a:lnTo>
                  <a:pt x="12484" y="6197"/>
                </a:lnTo>
                <a:lnTo>
                  <a:pt x="11912" y="5969"/>
                </a:lnTo>
                <a:lnTo>
                  <a:pt x="11315" y="5588"/>
                </a:lnTo>
                <a:lnTo>
                  <a:pt x="11163" y="5257"/>
                </a:lnTo>
                <a:lnTo>
                  <a:pt x="11163" y="14224"/>
                </a:lnTo>
                <a:lnTo>
                  <a:pt x="11074" y="14605"/>
                </a:lnTo>
                <a:lnTo>
                  <a:pt x="10960" y="14986"/>
                </a:lnTo>
                <a:lnTo>
                  <a:pt x="10528" y="15494"/>
                </a:lnTo>
                <a:lnTo>
                  <a:pt x="10782" y="14795"/>
                </a:lnTo>
                <a:lnTo>
                  <a:pt x="11163" y="14224"/>
                </a:lnTo>
                <a:lnTo>
                  <a:pt x="11163" y="5257"/>
                </a:lnTo>
                <a:lnTo>
                  <a:pt x="10769" y="4381"/>
                </a:lnTo>
                <a:lnTo>
                  <a:pt x="10769" y="11811"/>
                </a:lnTo>
                <a:lnTo>
                  <a:pt x="10642" y="12192"/>
                </a:lnTo>
                <a:lnTo>
                  <a:pt x="10363" y="12573"/>
                </a:lnTo>
                <a:lnTo>
                  <a:pt x="10490" y="12192"/>
                </a:lnTo>
                <a:lnTo>
                  <a:pt x="10769" y="11811"/>
                </a:lnTo>
                <a:lnTo>
                  <a:pt x="10769" y="4381"/>
                </a:lnTo>
                <a:lnTo>
                  <a:pt x="11696" y="4572"/>
                </a:lnTo>
                <a:lnTo>
                  <a:pt x="15392" y="4330"/>
                </a:lnTo>
                <a:lnTo>
                  <a:pt x="15049" y="3937"/>
                </a:lnTo>
                <a:lnTo>
                  <a:pt x="14274" y="3048"/>
                </a:lnTo>
                <a:lnTo>
                  <a:pt x="12128" y="3937"/>
                </a:lnTo>
                <a:lnTo>
                  <a:pt x="10833" y="1524"/>
                </a:lnTo>
                <a:lnTo>
                  <a:pt x="10998" y="0"/>
                </a:lnTo>
                <a:lnTo>
                  <a:pt x="10579" y="609"/>
                </a:lnTo>
                <a:lnTo>
                  <a:pt x="10579" y="11684"/>
                </a:lnTo>
                <a:lnTo>
                  <a:pt x="10477" y="12065"/>
                </a:lnTo>
                <a:lnTo>
                  <a:pt x="10363" y="12319"/>
                </a:lnTo>
                <a:lnTo>
                  <a:pt x="10172" y="12573"/>
                </a:lnTo>
                <a:lnTo>
                  <a:pt x="10274" y="12192"/>
                </a:lnTo>
                <a:lnTo>
                  <a:pt x="10388" y="11938"/>
                </a:lnTo>
                <a:lnTo>
                  <a:pt x="10579" y="11684"/>
                </a:lnTo>
                <a:lnTo>
                  <a:pt x="10579" y="609"/>
                </a:lnTo>
                <a:lnTo>
                  <a:pt x="10375" y="889"/>
                </a:lnTo>
                <a:lnTo>
                  <a:pt x="7607" y="7493"/>
                </a:lnTo>
                <a:lnTo>
                  <a:pt x="7607" y="18796"/>
                </a:lnTo>
                <a:lnTo>
                  <a:pt x="7454" y="19380"/>
                </a:lnTo>
                <a:lnTo>
                  <a:pt x="7073" y="19939"/>
                </a:lnTo>
                <a:lnTo>
                  <a:pt x="7112" y="19812"/>
                </a:lnTo>
                <a:lnTo>
                  <a:pt x="7239" y="19380"/>
                </a:lnTo>
                <a:lnTo>
                  <a:pt x="7607" y="18796"/>
                </a:lnTo>
                <a:lnTo>
                  <a:pt x="7607" y="7493"/>
                </a:lnTo>
                <a:lnTo>
                  <a:pt x="7175" y="8521"/>
                </a:lnTo>
                <a:lnTo>
                  <a:pt x="7175" y="18288"/>
                </a:lnTo>
                <a:lnTo>
                  <a:pt x="6908" y="18923"/>
                </a:lnTo>
                <a:lnTo>
                  <a:pt x="6540" y="19812"/>
                </a:lnTo>
                <a:lnTo>
                  <a:pt x="6870" y="18973"/>
                </a:lnTo>
                <a:lnTo>
                  <a:pt x="6057" y="19812"/>
                </a:lnTo>
                <a:lnTo>
                  <a:pt x="6832" y="17780"/>
                </a:lnTo>
                <a:lnTo>
                  <a:pt x="7061" y="17907"/>
                </a:lnTo>
                <a:lnTo>
                  <a:pt x="7175" y="18288"/>
                </a:lnTo>
                <a:lnTo>
                  <a:pt x="7175" y="8521"/>
                </a:lnTo>
                <a:lnTo>
                  <a:pt x="2832" y="18859"/>
                </a:lnTo>
                <a:lnTo>
                  <a:pt x="1651" y="22606"/>
                </a:lnTo>
                <a:lnTo>
                  <a:pt x="4343" y="20066"/>
                </a:lnTo>
                <a:lnTo>
                  <a:pt x="5321" y="19939"/>
                </a:lnTo>
                <a:lnTo>
                  <a:pt x="5892" y="19939"/>
                </a:lnTo>
                <a:lnTo>
                  <a:pt x="7378" y="20040"/>
                </a:lnTo>
                <a:lnTo>
                  <a:pt x="7658" y="19177"/>
                </a:lnTo>
                <a:lnTo>
                  <a:pt x="7632" y="19304"/>
                </a:lnTo>
                <a:lnTo>
                  <a:pt x="8216" y="19304"/>
                </a:lnTo>
                <a:lnTo>
                  <a:pt x="8661" y="19558"/>
                </a:lnTo>
                <a:lnTo>
                  <a:pt x="9042" y="19177"/>
                </a:lnTo>
                <a:lnTo>
                  <a:pt x="9283" y="18923"/>
                </a:lnTo>
                <a:lnTo>
                  <a:pt x="9347" y="19050"/>
                </a:lnTo>
                <a:lnTo>
                  <a:pt x="9461" y="19418"/>
                </a:lnTo>
                <a:lnTo>
                  <a:pt x="9334" y="20447"/>
                </a:lnTo>
                <a:lnTo>
                  <a:pt x="9461" y="20574"/>
                </a:lnTo>
                <a:lnTo>
                  <a:pt x="9728" y="20574"/>
                </a:lnTo>
                <a:lnTo>
                  <a:pt x="10236" y="21031"/>
                </a:lnTo>
                <a:lnTo>
                  <a:pt x="10668" y="21209"/>
                </a:lnTo>
                <a:lnTo>
                  <a:pt x="11328" y="21209"/>
                </a:lnTo>
                <a:lnTo>
                  <a:pt x="11430" y="21043"/>
                </a:lnTo>
                <a:lnTo>
                  <a:pt x="11061" y="22288"/>
                </a:lnTo>
                <a:lnTo>
                  <a:pt x="10782" y="22098"/>
                </a:lnTo>
                <a:lnTo>
                  <a:pt x="8483" y="19939"/>
                </a:lnTo>
                <a:lnTo>
                  <a:pt x="8089" y="20066"/>
                </a:lnTo>
                <a:lnTo>
                  <a:pt x="8001" y="20320"/>
                </a:lnTo>
                <a:lnTo>
                  <a:pt x="9131" y="22987"/>
                </a:lnTo>
                <a:lnTo>
                  <a:pt x="11188" y="23876"/>
                </a:lnTo>
                <a:lnTo>
                  <a:pt x="11506" y="23622"/>
                </a:lnTo>
                <a:lnTo>
                  <a:pt x="12192" y="22974"/>
                </a:lnTo>
                <a:lnTo>
                  <a:pt x="12230" y="23520"/>
                </a:lnTo>
                <a:lnTo>
                  <a:pt x="12280" y="24180"/>
                </a:lnTo>
                <a:lnTo>
                  <a:pt x="12458" y="23990"/>
                </a:lnTo>
                <a:lnTo>
                  <a:pt x="12839" y="23761"/>
                </a:lnTo>
                <a:lnTo>
                  <a:pt x="13309" y="23469"/>
                </a:lnTo>
                <a:lnTo>
                  <a:pt x="13144" y="24612"/>
                </a:lnTo>
                <a:lnTo>
                  <a:pt x="13423" y="23749"/>
                </a:lnTo>
                <a:lnTo>
                  <a:pt x="13246" y="24968"/>
                </a:lnTo>
                <a:lnTo>
                  <a:pt x="15011" y="24244"/>
                </a:lnTo>
                <a:lnTo>
                  <a:pt x="15087" y="24053"/>
                </a:lnTo>
                <a:lnTo>
                  <a:pt x="15151" y="23393"/>
                </a:lnTo>
                <a:lnTo>
                  <a:pt x="14986" y="22745"/>
                </a:lnTo>
                <a:lnTo>
                  <a:pt x="14351" y="22834"/>
                </a:lnTo>
                <a:lnTo>
                  <a:pt x="14135" y="22898"/>
                </a:lnTo>
                <a:lnTo>
                  <a:pt x="13563" y="23355"/>
                </a:lnTo>
                <a:lnTo>
                  <a:pt x="13652" y="23088"/>
                </a:lnTo>
                <a:lnTo>
                  <a:pt x="12141" y="22186"/>
                </a:lnTo>
                <a:lnTo>
                  <a:pt x="12166" y="22707"/>
                </a:lnTo>
                <a:lnTo>
                  <a:pt x="11569" y="22606"/>
                </a:lnTo>
                <a:lnTo>
                  <a:pt x="11214" y="22377"/>
                </a:lnTo>
                <a:lnTo>
                  <a:pt x="11772" y="21399"/>
                </a:lnTo>
                <a:lnTo>
                  <a:pt x="11633" y="20739"/>
                </a:lnTo>
                <a:lnTo>
                  <a:pt x="12242" y="19812"/>
                </a:lnTo>
                <a:lnTo>
                  <a:pt x="11772" y="21463"/>
                </a:lnTo>
                <a:lnTo>
                  <a:pt x="12141" y="21209"/>
                </a:lnTo>
                <a:lnTo>
                  <a:pt x="12865" y="21209"/>
                </a:lnTo>
                <a:lnTo>
                  <a:pt x="15760" y="22352"/>
                </a:lnTo>
                <a:lnTo>
                  <a:pt x="18059" y="22225"/>
                </a:lnTo>
                <a:lnTo>
                  <a:pt x="21272" y="22225"/>
                </a:lnTo>
                <a:lnTo>
                  <a:pt x="21374" y="24257"/>
                </a:lnTo>
                <a:lnTo>
                  <a:pt x="22542" y="23634"/>
                </a:lnTo>
                <a:lnTo>
                  <a:pt x="22999" y="22733"/>
                </a:lnTo>
                <a:lnTo>
                  <a:pt x="23787" y="22606"/>
                </a:lnTo>
                <a:lnTo>
                  <a:pt x="24295" y="22860"/>
                </a:lnTo>
                <a:lnTo>
                  <a:pt x="25425" y="23990"/>
                </a:lnTo>
                <a:lnTo>
                  <a:pt x="25615" y="23342"/>
                </a:lnTo>
                <a:lnTo>
                  <a:pt x="26276" y="22479"/>
                </a:lnTo>
                <a:lnTo>
                  <a:pt x="26568" y="22098"/>
                </a:lnTo>
                <a:lnTo>
                  <a:pt x="27940" y="20320"/>
                </a:lnTo>
                <a:lnTo>
                  <a:pt x="27533" y="21590"/>
                </a:lnTo>
                <a:lnTo>
                  <a:pt x="25590" y="23876"/>
                </a:lnTo>
                <a:lnTo>
                  <a:pt x="25565" y="24130"/>
                </a:lnTo>
                <a:lnTo>
                  <a:pt x="27457" y="23876"/>
                </a:lnTo>
                <a:lnTo>
                  <a:pt x="29260" y="24384"/>
                </a:lnTo>
                <a:lnTo>
                  <a:pt x="29171" y="25908"/>
                </a:lnTo>
                <a:lnTo>
                  <a:pt x="29921" y="24955"/>
                </a:lnTo>
                <a:lnTo>
                  <a:pt x="29984" y="24257"/>
                </a:lnTo>
                <a:lnTo>
                  <a:pt x="29972" y="23990"/>
                </a:lnTo>
                <a:lnTo>
                  <a:pt x="30505" y="23622"/>
                </a:lnTo>
                <a:lnTo>
                  <a:pt x="30695" y="23495"/>
                </a:lnTo>
                <a:lnTo>
                  <a:pt x="30124" y="24257"/>
                </a:lnTo>
                <a:lnTo>
                  <a:pt x="30060" y="24765"/>
                </a:lnTo>
                <a:lnTo>
                  <a:pt x="29921" y="24955"/>
                </a:lnTo>
                <a:lnTo>
                  <a:pt x="29591" y="26035"/>
                </a:lnTo>
                <a:lnTo>
                  <a:pt x="30810" y="23495"/>
                </a:lnTo>
                <a:lnTo>
                  <a:pt x="30937" y="23241"/>
                </a:lnTo>
                <a:lnTo>
                  <a:pt x="31102" y="23114"/>
                </a:lnTo>
                <a:lnTo>
                  <a:pt x="31584" y="22733"/>
                </a:lnTo>
                <a:lnTo>
                  <a:pt x="30543" y="24244"/>
                </a:lnTo>
                <a:lnTo>
                  <a:pt x="30467" y="24993"/>
                </a:lnTo>
                <a:lnTo>
                  <a:pt x="30530" y="25120"/>
                </a:lnTo>
                <a:lnTo>
                  <a:pt x="30784" y="25006"/>
                </a:lnTo>
                <a:lnTo>
                  <a:pt x="31661" y="25234"/>
                </a:lnTo>
                <a:lnTo>
                  <a:pt x="31661" y="25006"/>
                </a:lnTo>
                <a:lnTo>
                  <a:pt x="31673" y="24549"/>
                </a:lnTo>
                <a:lnTo>
                  <a:pt x="31686" y="24371"/>
                </a:lnTo>
                <a:lnTo>
                  <a:pt x="31737" y="23088"/>
                </a:lnTo>
                <a:lnTo>
                  <a:pt x="32105" y="22809"/>
                </a:lnTo>
                <a:close/>
              </a:path>
              <a:path w="41275" h="31750">
                <a:moveTo>
                  <a:pt x="32385" y="28702"/>
                </a:moveTo>
                <a:lnTo>
                  <a:pt x="32207" y="28790"/>
                </a:lnTo>
                <a:lnTo>
                  <a:pt x="31699" y="28841"/>
                </a:lnTo>
                <a:lnTo>
                  <a:pt x="32118" y="29591"/>
                </a:lnTo>
                <a:lnTo>
                  <a:pt x="32346" y="28841"/>
                </a:lnTo>
                <a:lnTo>
                  <a:pt x="32385" y="28702"/>
                </a:lnTo>
                <a:close/>
              </a:path>
              <a:path w="41275" h="31750">
                <a:moveTo>
                  <a:pt x="32486" y="25184"/>
                </a:moveTo>
                <a:lnTo>
                  <a:pt x="32143" y="25234"/>
                </a:lnTo>
                <a:lnTo>
                  <a:pt x="32385" y="25488"/>
                </a:lnTo>
                <a:lnTo>
                  <a:pt x="32486" y="25184"/>
                </a:lnTo>
                <a:close/>
              </a:path>
              <a:path w="41275" h="31750">
                <a:moveTo>
                  <a:pt x="32931" y="22733"/>
                </a:moveTo>
                <a:lnTo>
                  <a:pt x="31711" y="24511"/>
                </a:lnTo>
                <a:lnTo>
                  <a:pt x="32537" y="24257"/>
                </a:lnTo>
                <a:lnTo>
                  <a:pt x="32893" y="23114"/>
                </a:lnTo>
                <a:lnTo>
                  <a:pt x="32931" y="22733"/>
                </a:lnTo>
                <a:close/>
              </a:path>
              <a:path w="41275" h="31750">
                <a:moveTo>
                  <a:pt x="32943" y="21107"/>
                </a:moveTo>
                <a:lnTo>
                  <a:pt x="32664" y="21526"/>
                </a:lnTo>
                <a:lnTo>
                  <a:pt x="32575" y="21793"/>
                </a:lnTo>
                <a:lnTo>
                  <a:pt x="32524" y="21958"/>
                </a:lnTo>
                <a:lnTo>
                  <a:pt x="32816" y="21551"/>
                </a:lnTo>
                <a:lnTo>
                  <a:pt x="32893" y="21272"/>
                </a:lnTo>
                <a:lnTo>
                  <a:pt x="32943" y="21107"/>
                </a:lnTo>
                <a:close/>
              </a:path>
              <a:path w="41275" h="31750">
                <a:moveTo>
                  <a:pt x="33032" y="20828"/>
                </a:moveTo>
                <a:lnTo>
                  <a:pt x="32423" y="21082"/>
                </a:lnTo>
                <a:lnTo>
                  <a:pt x="32550" y="20396"/>
                </a:lnTo>
                <a:lnTo>
                  <a:pt x="32651" y="19939"/>
                </a:lnTo>
                <a:lnTo>
                  <a:pt x="32156" y="20955"/>
                </a:lnTo>
                <a:lnTo>
                  <a:pt x="31686" y="21336"/>
                </a:lnTo>
                <a:lnTo>
                  <a:pt x="31635" y="20828"/>
                </a:lnTo>
                <a:lnTo>
                  <a:pt x="31559" y="20193"/>
                </a:lnTo>
                <a:lnTo>
                  <a:pt x="30010" y="19304"/>
                </a:lnTo>
                <a:lnTo>
                  <a:pt x="28244" y="19634"/>
                </a:lnTo>
                <a:lnTo>
                  <a:pt x="28905" y="20129"/>
                </a:lnTo>
                <a:lnTo>
                  <a:pt x="29692" y="20193"/>
                </a:lnTo>
                <a:lnTo>
                  <a:pt x="29667" y="20701"/>
                </a:lnTo>
                <a:lnTo>
                  <a:pt x="30454" y="21031"/>
                </a:lnTo>
                <a:lnTo>
                  <a:pt x="30657" y="20828"/>
                </a:lnTo>
                <a:lnTo>
                  <a:pt x="30619" y="21094"/>
                </a:lnTo>
                <a:lnTo>
                  <a:pt x="31508" y="21463"/>
                </a:lnTo>
                <a:lnTo>
                  <a:pt x="31648" y="21920"/>
                </a:lnTo>
                <a:lnTo>
                  <a:pt x="31864" y="21590"/>
                </a:lnTo>
                <a:lnTo>
                  <a:pt x="32092" y="22390"/>
                </a:lnTo>
                <a:lnTo>
                  <a:pt x="32575" y="21590"/>
                </a:lnTo>
                <a:lnTo>
                  <a:pt x="32727" y="21336"/>
                </a:lnTo>
                <a:lnTo>
                  <a:pt x="32880" y="21082"/>
                </a:lnTo>
                <a:lnTo>
                  <a:pt x="33032" y="20828"/>
                </a:lnTo>
                <a:close/>
              </a:path>
              <a:path w="41275" h="31750">
                <a:moveTo>
                  <a:pt x="33388" y="26098"/>
                </a:moveTo>
                <a:lnTo>
                  <a:pt x="32689" y="25781"/>
                </a:lnTo>
                <a:lnTo>
                  <a:pt x="32385" y="25488"/>
                </a:lnTo>
                <a:lnTo>
                  <a:pt x="31940" y="25628"/>
                </a:lnTo>
                <a:lnTo>
                  <a:pt x="31470" y="28054"/>
                </a:lnTo>
                <a:lnTo>
                  <a:pt x="33388" y="26098"/>
                </a:lnTo>
                <a:close/>
              </a:path>
              <a:path w="41275" h="31750">
                <a:moveTo>
                  <a:pt x="33515" y="26517"/>
                </a:moveTo>
                <a:lnTo>
                  <a:pt x="33235" y="26936"/>
                </a:lnTo>
                <a:lnTo>
                  <a:pt x="33147" y="27203"/>
                </a:lnTo>
                <a:lnTo>
                  <a:pt x="33096" y="27368"/>
                </a:lnTo>
                <a:lnTo>
                  <a:pt x="33375" y="26962"/>
                </a:lnTo>
                <a:lnTo>
                  <a:pt x="33464" y="26682"/>
                </a:lnTo>
                <a:lnTo>
                  <a:pt x="33515" y="26517"/>
                </a:lnTo>
                <a:close/>
              </a:path>
              <a:path w="41275" h="31750">
                <a:moveTo>
                  <a:pt x="33540" y="21196"/>
                </a:moveTo>
                <a:lnTo>
                  <a:pt x="33172" y="21704"/>
                </a:lnTo>
                <a:lnTo>
                  <a:pt x="33096" y="21996"/>
                </a:lnTo>
                <a:lnTo>
                  <a:pt x="33007" y="22288"/>
                </a:lnTo>
                <a:lnTo>
                  <a:pt x="33362" y="21780"/>
                </a:lnTo>
                <a:lnTo>
                  <a:pt x="33451" y="21488"/>
                </a:lnTo>
                <a:lnTo>
                  <a:pt x="33540" y="21196"/>
                </a:lnTo>
                <a:close/>
              </a:path>
              <a:path w="41275" h="31750">
                <a:moveTo>
                  <a:pt x="33705" y="19621"/>
                </a:moveTo>
                <a:lnTo>
                  <a:pt x="32689" y="18605"/>
                </a:lnTo>
                <a:lnTo>
                  <a:pt x="31216" y="18021"/>
                </a:lnTo>
                <a:lnTo>
                  <a:pt x="29819" y="16941"/>
                </a:lnTo>
                <a:lnTo>
                  <a:pt x="28194" y="17475"/>
                </a:lnTo>
                <a:lnTo>
                  <a:pt x="29337" y="17983"/>
                </a:lnTo>
                <a:lnTo>
                  <a:pt x="30835" y="18516"/>
                </a:lnTo>
                <a:lnTo>
                  <a:pt x="32588" y="19202"/>
                </a:lnTo>
                <a:lnTo>
                  <a:pt x="33185" y="20675"/>
                </a:lnTo>
                <a:lnTo>
                  <a:pt x="33705" y="19621"/>
                </a:lnTo>
                <a:close/>
              </a:path>
              <a:path w="41275" h="31750">
                <a:moveTo>
                  <a:pt x="34201" y="18999"/>
                </a:moveTo>
                <a:lnTo>
                  <a:pt x="33921" y="19418"/>
                </a:lnTo>
                <a:lnTo>
                  <a:pt x="33832" y="19685"/>
                </a:lnTo>
                <a:lnTo>
                  <a:pt x="33782" y="19850"/>
                </a:lnTo>
                <a:lnTo>
                  <a:pt x="34074" y="19443"/>
                </a:lnTo>
                <a:lnTo>
                  <a:pt x="34150" y="19164"/>
                </a:lnTo>
                <a:lnTo>
                  <a:pt x="34201" y="18999"/>
                </a:lnTo>
                <a:close/>
              </a:path>
              <a:path w="41275" h="31750">
                <a:moveTo>
                  <a:pt x="34569" y="30772"/>
                </a:moveTo>
                <a:lnTo>
                  <a:pt x="34353" y="30911"/>
                </a:lnTo>
                <a:lnTo>
                  <a:pt x="33845" y="30911"/>
                </a:lnTo>
                <a:lnTo>
                  <a:pt x="34074" y="30175"/>
                </a:lnTo>
                <a:lnTo>
                  <a:pt x="34201" y="29768"/>
                </a:lnTo>
                <a:lnTo>
                  <a:pt x="33540" y="29946"/>
                </a:lnTo>
                <a:lnTo>
                  <a:pt x="32816" y="30200"/>
                </a:lnTo>
                <a:lnTo>
                  <a:pt x="33769" y="31191"/>
                </a:lnTo>
                <a:lnTo>
                  <a:pt x="34277" y="31750"/>
                </a:lnTo>
                <a:lnTo>
                  <a:pt x="34505" y="30988"/>
                </a:lnTo>
                <a:lnTo>
                  <a:pt x="34569" y="30772"/>
                </a:lnTo>
                <a:close/>
              </a:path>
              <a:path w="41275" h="31750">
                <a:moveTo>
                  <a:pt x="36144" y="28511"/>
                </a:moveTo>
                <a:lnTo>
                  <a:pt x="35636" y="28829"/>
                </a:lnTo>
                <a:lnTo>
                  <a:pt x="35039" y="29222"/>
                </a:lnTo>
                <a:lnTo>
                  <a:pt x="35788" y="29718"/>
                </a:lnTo>
                <a:lnTo>
                  <a:pt x="36004" y="28981"/>
                </a:lnTo>
                <a:lnTo>
                  <a:pt x="36144" y="28511"/>
                </a:lnTo>
                <a:close/>
              </a:path>
              <a:path w="41275" h="31750">
                <a:moveTo>
                  <a:pt x="36296" y="24384"/>
                </a:moveTo>
                <a:lnTo>
                  <a:pt x="36068" y="24511"/>
                </a:lnTo>
                <a:lnTo>
                  <a:pt x="36004" y="23571"/>
                </a:lnTo>
                <a:lnTo>
                  <a:pt x="35560" y="23736"/>
                </a:lnTo>
                <a:lnTo>
                  <a:pt x="35255" y="23495"/>
                </a:lnTo>
                <a:lnTo>
                  <a:pt x="35064" y="23355"/>
                </a:lnTo>
                <a:lnTo>
                  <a:pt x="34150" y="21983"/>
                </a:lnTo>
                <a:lnTo>
                  <a:pt x="34328" y="22529"/>
                </a:lnTo>
                <a:lnTo>
                  <a:pt x="34594" y="23241"/>
                </a:lnTo>
                <a:lnTo>
                  <a:pt x="34721" y="23558"/>
                </a:lnTo>
                <a:lnTo>
                  <a:pt x="35674" y="24104"/>
                </a:lnTo>
                <a:lnTo>
                  <a:pt x="35877" y="24384"/>
                </a:lnTo>
                <a:lnTo>
                  <a:pt x="35775" y="25869"/>
                </a:lnTo>
                <a:lnTo>
                  <a:pt x="36245" y="24536"/>
                </a:lnTo>
                <a:lnTo>
                  <a:pt x="36296" y="24384"/>
                </a:lnTo>
                <a:close/>
              </a:path>
              <a:path w="41275" h="31750">
                <a:moveTo>
                  <a:pt x="36423" y="27139"/>
                </a:moveTo>
                <a:lnTo>
                  <a:pt x="36017" y="27038"/>
                </a:lnTo>
                <a:lnTo>
                  <a:pt x="36004" y="26733"/>
                </a:lnTo>
                <a:lnTo>
                  <a:pt x="35814" y="26962"/>
                </a:lnTo>
                <a:lnTo>
                  <a:pt x="35013" y="26644"/>
                </a:lnTo>
                <a:lnTo>
                  <a:pt x="34518" y="25120"/>
                </a:lnTo>
                <a:lnTo>
                  <a:pt x="34480" y="24993"/>
                </a:lnTo>
                <a:lnTo>
                  <a:pt x="33375" y="24765"/>
                </a:lnTo>
                <a:lnTo>
                  <a:pt x="34175" y="22885"/>
                </a:lnTo>
                <a:lnTo>
                  <a:pt x="33997" y="21793"/>
                </a:lnTo>
                <a:lnTo>
                  <a:pt x="33782" y="21094"/>
                </a:lnTo>
                <a:lnTo>
                  <a:pt x="34302" y="19875"/>
                </a:lnTo>
                <a:lnTo>
                  <a:pt x="34290" y="19405"/>
                </a:lnTo>
                <a:lnTo>
                  <a:pt x="34340" y="19240"/>
                </a:lnTo>
                <a:lnTo>
                  <a:pt x="34429" y="18948"/>
                </a:lnTo>
                <a:lnTo>
                  <a:pt x="34074" y="19443"/>
                </a:lnTo>
                <a:lnTo>
                  <a:pt x="33985" y="19748"/>
                </a:lnTo>
                <a:lnTo>
                  <a:pt x="33883" y="20040"/>
                </a:lnTo>
                <a:lnTo>
                  <a:pt x="34124" y="19710"/>
                </a:lnTo>
                <a:lnTo>
                  <a:pt x="33743" y="20980"/>
                </a:lnTo>
                <a:lnTo>
                  <a:pt x="33642" y="20624"/>
                </a:lnTo>
                <a:lnTo>
                  <a:pt x="33388" y="24091"/>
                </a:lnTo>
                <a:lnTo>
                  <a:pt x="33401" y="23596"/>
                </a:lnTo>
                <a:lnTo>
                  <a:pt x="32791" y="24244"/>
                </a:lnTo>
                <a:lnTo>
                  <a:pt x="32486" y="25184"/>
                </a:lnTo>
                <a:lnTo>
                  <a:pt x="32969" y="25120"/>
                </a:lnTo>
                <a:lnTo>
                  <a:pt x="33820" y="25628"/>
                </a:lnTo>
                <a:lnTo>
                  <a:pt x="34086" y="26136"/>
                </a:lnTo>
                <a:lnTo>
                  <a:pt x="35420" y="26987"/>
                </a:lnTo>
                <a:lnTo>
                  <a:pt x="34417" y="26377"/>
                </a:lnTo>
                <a:lnTo>
                  <a:pt x="33134" y="27368"/>
                </a:lnTo>
                <a:lnTo>
                  <a:pt x="34150" y="27381"/>
                </a:lnTo>
                <a:lnTo>
                  <a:pt x="34264" y="27647"/>
                </a:lnTo>
                <a:lnTo>
                  <a:pt x="34632" y="27825"/>
                </a:lnTo>
                <a:lnTo>
                  <a:pt x="35128" y="27673"/>
                </a:lnTo>
                <a:lnTo>
                  <a:pt x="35140" y="27800"/>
                </a:lnTo>
                <a:lnTo>
                  <a:pt x="34429" y="28676"/>
                </a:lnTo>
                <a:lnTo>
                  <a:pt x="34505" y="28397"/>
                </a:lnTo>
                <a:lnTo>
                  <a:pt x="34188" y="29489"/>
                </a:lnTo>
                <a:lnTo>
                  <a:pt x="35255" y="28422"/>
                </a:lnTo>
                <a:lnTo>
                  <a:pt x="35306" y="28689"/>
                </a:lnTo>
                <a:lnTo>
                  <a:pt x="36042" y="27673"/>
                </a:lnTo>
                <a:lnTo>
                  <a:pt x="36423" y="27139"/>
                </a:lnTo>
                <a:close/>
              </a:path>
              <a:path w="41275" h="31750">
                <a:moveTo>
                  <a:pt x="36601" y="29438"/>
                </a:moveTo>
                <a:lnTo>
                  <a:pt x="36169" y="30010"/>
                </a:lnTo>
                <a:lnTo>
                  <a:pt x="36080" y="30314"/>
                </a:lnTo>
                <a:lnTo>
                  <a:pt x="35966" y="30695"/>
                </a:lnTo>
                <a:lnTo>
                  <a:pt x="36398" y="30124"/>
                </a:lnTo>
                <a:lnTo>
                  <a:pt x="36487" y="29819"/>
                </a:lnTo>
                <a:lnTo>
                  <a:pt x="36601" y="29438"/>
                </a:lnTo>
                <a:close/>
              </a:path>
              <a:path w="41275" h="31750">
                <a:moveTo>
                  <a:pt x="36626" y="24498"/>
                </a:moveTo>
                <a:lnTo>
                  <a:pt x="36347" y="24917"/>
                </a:lnTo>
                <a:lnTo>
                  <a:pt x="36258" y="25196"/>
                </a:lnTo>
                <a:lnTo>
                  <a:pt x="36207" y="25349"/>
                </a:lnTo>
                <a:lnTo>
                  <a:pt x="36487" y="24942"/>
                </a:lnTo>
                <a:lnTo>
                  <a:pt x="36576" y="24663"/>
                </a:lnTo>
                <a:lnTo>
                  <a:pt x="36626" y="24498"/>
                </a:lnTo>
                <a:close/>
              </a:path>
              <a:path w="41275" h="31750">
                <a:moveTo>
                  <a:pt x="36652" y="23863"/>
                </a:moveTo>
                <a:lnTo>
                  <a:pt x="36372" y="24282"/>
                </a:lnTo>
                <a:lnTo>
                  <a:pt x="36283" y="24549"/>
                </a:lnTo>
                <a:lnTo>
                  <a:pt x="36233" y="24714"/>
                </a:lnTo>
                <a:lnTo>
                  <a:pt x="36525" y="24307"/>
                </a:lnTo>
                <a:lnTo>
                  <a:pt x="36601" y="24028"/>
                </a:lnTo>
                <a:lnTo>
                  <a:pt x="36652" y="23863"/>
                </a:lnTo>
                <a:close/>
              </a:path>
              <a:path w="41275" h="31750">
                <a:moveTo>
                  <a:pt x="36703" y="27533"/>
                </a:moveTo>
                <a:lnTo>
                  <a:pt x="36271" y="28105"/>
                </a:lnTo>
                <a:lnTo>
                  <a:pt x="36182" y="28397"/>
                </a:lnTo>
                <a:lnTo>
                  <a:pt x="36068" y="28790"/>
                </a:lnTo>
                <a:lnTo>
                  <a:pt x="36499" y="28219"/>
                </a:lnTo>
                <a:lnTo>
                  <a:pt x="36588" y="27914"/>
                </a:lnTo>
                <a:lnTo>
                  <a:pt x="36703" y="27533"/>
                </a:lnTo>
                <a:close/>
              </a:path>
              <a:path w="41275" h="31750">
                <a:moveTo>
                  <a:pt x="36728" y="22199"/>
                </a:moveTo>
                <a:lnTo>
                  <a:pt x="36537" y="21678"/>
                </a:lnTo>
                <a:lnTo>
                  <a:pt x="36487" y="21551"/>
                </a:lnTo>
                <a:lnTo>
                  <a:pt x="35953" y="21145"/>
                </a:lnTo>
                <a:lnTo>
                  <a:pt x="35712" y="21234"/>
                </a:lnTo>
                <a:lnTo>
                  <a:pt x="34886" y="18999"/>
                </a:lnTo>
                <a:lnTo>
                  <a:pt x="34302" y="19875"/>
                </a:lnTo>
                <a:lnTo>
                  <a:pt x="34226" y="21272"/>
                </a:lnTo>
                <a:lnTo>
                  <a:pt x="35356" y="20574"/>
                </a:lnTo>
                <a:lnTo>
                  <a:pt x="35674" y="21259"/>
                </a:lnTo>
                <a:lnTo>
                  <a:pt x="35344" y="22961"/>
                </a:lnTo>
                <a:lnTo>
                  <a:pt x="36283" y="21678"/>
                </a:lnTo>
                <a:lnTo>
                  <a:pt x="36677" y="22148"/>
                </a:lnTo>
                <a:close/>
              </a:path>
              <a:path w="41275" h="31750">
                <a:moveTo>
                  <a:pt x="37211" y="25133"/>
                </a:moveTo>
                <a:lnTo>
                  <a:pt x="36779" y="25704"/>
                </a:lnTo>
                <a:lnTo>
                  <a:pt x="36690" y="25996"/>
                </a:lnTo>
                <a:lnTo>
                  <a:pt x="36576" y="26390"/>
                </a:lnTo>
                <a:lnTo>
                  <a:pt x="37007" y="25819"/>
                </a:lnTo>
                <a:lnTo>
                  <a:pt x="37096" y="25514"/>
                </a:lnTo>
                <a:lnTo>
                  <a:pt x="37211" y="25133"/>
                </a:lnTo>
                <a:close/>
              </a:path>
              <a:path w="41275" h="31750">
                <a:moveTo>
                  <a:pt x="37274" y="27355"/>
                </a:moveTo>
                <a:lnTo>
                  <a:pt x="36995" y="27774"/>
                </a:lnTo>
                <a:lnTo>
                  <a:pt x="36906" y="28041"/>
                </a:lnTo>
                <a:lnTo>
                  <a:pt x="36855" y="28206"/>
                </a:lnTo>
                <a:lnTo>
                  <a:pt x="37134" y="27800"/>
                </a:lnTo>
                <a:lnTo>
                  <a:pt x="37223" y="27520"/>
                </a:lnTo>
                <a:lnTo>
                  <a:pt x="37274" y="27355"/>
                </a:lnTo>
                <a:close/>
              </a:path>
              <a:path w="41275" h="31750">
                <a:moveTo>
                  <a:pt x="37287" y="23660"/>
                </a:moveTo>
                <a:lnTo>
                  <a:pt x="36487" y="25285"/>
                </a:lnTo>
                <a:lnTo>
                  <a:pt x="36398" y="25603"/>
                </a:lnTo>
                <a:lnTo>
                  <a:pt x="36944" y="24815"/>
                </a:lnTo>
                <a:lnTo>
                  <a:pt x="37287" y="23660"/>
                </a:lnTo>
                <a:close/>
              </a:path>
              <a:path w="41275" h="31750">
                <a:moveTo>
                  <a:pt x="37287" y="22606"/>
                </a:moveTo>
                <a:lnTo>
                  <a:pt x="36728" y="22199"/>
                </a:lnTo>
                <a:lnTo>
                  <a:pt x="36944" y="22720"/>
                </a:lnTo>
                <a:lnTo>
                  <a:pt x="37287" y="22606"/>
                </a:lnTo>
                <a:close/>
              </a:path>
              <a:path w="41275" h="31750">
                <a:moveTo>
                  <a:pt x="37465" y="25336"/>
                </a:moveTo>
                <a:lnTo>
                  <a:pt x="37109" y="25844"/>
                </a:lnTo>
                <a:lnTo>
                  <a:pt x="36931" y="26428"/>
                </a:lnTo>
                <a:lnTo>
                  <a:pt x="37287" y="25920"/>
                </a:lnTo>
                <a:lnTo>
                  <a:pt x="37376" y="25628"/>
                </a:lnTo>
                <a:lnTo>
                  <a:pt x="37465" y="25336"/>
                </a:lnTo>
                <a:close/>
              </a:path>
              <a:path w="41275" h="31750">
                <a:moveTo>
                  <a:pt x="37706" y="22466"/>
                </a:moveTo>
                <a:lnTo>
                  <a:pt x="37287" y="22606"/>
                </a:lnTo>
                <a:lnTo>
                  <a:pt x="37592" y="22821"/>
                </a:lnTo>
                <a:lnTo>
                  <a:pt x="37706" y="22466"/>
                </a:lnTo>
                <a:close/>
              </a:path>
              <a:path w="41275" h="31750">
                <a:moveTo>
                  <a:pt x="37922" y="22415"/>
                </a:moveTo>
                <a:lnTo>
                  <a:pt x="37642" y="22834"/>
                </a:lnTo>
                <a:lnTo>
                  <a:pt x="37553" y="23101"/>
                </a:lnTo>
                <a:lnTo>
                  <a:pt x="37515" y="23266"/>
                </a:lnTo>
                <a:lnTo>
                  <a:pt x="37795" y="22860"/>
                </a:lnTo>
                <a:lnTo>
                  <a:pt x="37871" y="22580"/>
                </a:lnTo>
                <a:lnTo>
                  <a:pt x="37922" y="22415"/>
                </a:lnTo>
                <a:close/>
              </a:path>
              <a:path w="41275" h="31750">
                <a:moveTo>
                  <a:pt x="38074" y="28346"/>
                </a:moveTo>
                <a:lnTo>
                  <a:pt x="37896" y="28435"/>
                </a:lnTo>
                <a:lnTo>
                  <a:pt x="37388" y="28486"/>
                </a:lnTo>
                <a:lnTo>
                  <a:pt x="37807" y="29235"/>
                </a:lnTo>
                <a:lnTo>
                  <a:pt x="38036" y="28486"/>
                </a:lnTo>
                <a:lnTo>
                  <a:pt x="38074" y="28346"/>
                </a:lnTo>
                <a:close/>
              </a:path>
              <a:path w="41275" h="31750">
                <a:moveTo>
                  <a:pt x="38595" y="23329"/>
                </a:moveTo>
                <a:lnTo>
                  <a:pt x="38315" y="23749"/>
                </a:lnTo>
                <a:lnTo>
                  <a:pt x="38404" y="23431"/>
                </a:lnTo>
                <a:lnTo>
                  <a:pt x="38544" y="22948"/>
                </a:lnTo>
                <a:lnTo>
                  <a:pt x="37909" y="23215"/>
                </a:lnTo>
                <a:lnTo>
                  <a:pt x="37198" y="23469"/>
                </a:lnTo>
                <a:lnTo>
                  <a:pt x="38201" y="24079"/>
                </a:lnTo>
                <a:lnTo>
                  <a:pt x="38468" y="23774"/>
                </a:lnTo>
                <a:lnTo>
                  <a:pt x="38544" y="23495"/>
                </a:lnTo>
                <a:lnTo>
                  <a:pt x="38595" y="23329"/>
                </a:lnTo>
                <a:close/>
              </a:path>
              <a:path w="41275" h="31750">
                <a:moveTo>
                  <a:pt x="38785" y="24079"/>
                </a:moveTo>
                <a:lnTo>
                  <a:pt x="38608" y="24168"/>
                </a:lnTo>
                <a:lnTo>
                  <a:pt x="38100" y="24218"/>
                </a:lnTo>
                <a:lnTo>
                  <a:pt x="38519" y="24968"/>
                </a:lnTo>
                <a:lnTo>
                  <a:pt x="38747" y="24218"/>
                </a:lnTo>
                <a:lnTo>
                  <a:pt x="38785" y="24079"/>
                </a:lnTo>
                <a:close/>
              </a:path>
              <a:path w="41275" h="31750">
                <a:moveTo>
                  <a:pt x="39420" y="25603"/>
                </a:moveTo>
                <a:lnTo>
                  <a:pt x="39141" y="26022"/>
                </a:lnTo>
                <a:lnTo>
                  <a:pt x="39052" y="26289"/>
                </a:lnTo>
                <a:lnTo>
                  <a:pt x="39001" y="26454"/>
                </a:lnTo>
                <a:lnTo>
                  <a:pt x="39281" y="26047"/>
                </a:lnTo>
                <a:lnTo>
                  <a:pt x="39370" y="25768"/>
                </a:lnTo>
                <a:lnTo>
                  <a:pt x="39420" y="25603"/>
                </a:lnTo>
                <a:close/>
              </a:path>
              <a:path w="41275" h="31750">
                <a:moveTo>
                  <a:pt x="40690" y="22237"/>
                </a:moveTo>
                <a:lnTo>
                  <a:pt x="40513" y="22326"/>
                </a:lnTo>
                <a:lnTo>
                  <a:pt x="40005" y="22377"/>
                </a:lnTo>
                <a:lnTo>
                  <a:pt x="40424" y="23126"/>
                </a:lnTo>
                <a:lnTo>
                  <a:pt x="40652" y="22377"/>
                </a:lnTo>
                <a:lnTo>
                  <a:pt x="40690" y="22237"/>
                </a:lnTo>
                <a:close/>
              </a:path>
              <a:path w="41275" h="31750">
                <a:moveTo>
                  <a:pt x="40703" y="20269"/>
                </a:moveTo>
                <a:lnTo>
                  <a:pt x="39662" y="21983"/>
                </a:lnTo>
                <a:lnTo>
                  <a:pt x="39433" y="22771"/>
                </a:lnTo>
                <a:lnTo>
                  <a:pt x="40474" y="21018"/>
                </a:lnTo>
                <a:lnTo>
                  <a:pt x="40703" y="20269"/>
                </a:lnTo>
                <a:close/>
              </a:path>
            </a:pathLst>
          </a:custGeom>
          <a:solidFill>
            <a:srgbClr val="B88F51"/>
          </a:solidFill>
        </p:spPr>
        <p:txBody>
          <a:bodyPr wrap="square" lIns="0" tIns="0" rIns="0" bIns="0" rtlCol="0"/>
          <a:lstStyle/>
          <a:p>
            <a:endParaRPr sz="2511"/>
          </a:p>
        </p:txBody>
      </p:sp>
      <p:sp>
        <p:nvSpPr>
          <p:cNvPr id="278" name="bg object 278"/>
          <p:cNvSpPr/>
          <p:nvPr/>
        </p:nvSpPr>
        <p:spPr>
          <a:xfrm>
            <a:off x="8035513" y="516897"/>
            <a:ext cx="11906" cy="7144"/>
          </a:xfrm>
          <a:custGeom>
            <a:avLst/>
            <a:gdLst/>
            <a:ahLst/>
            <a:cxnLst/>
            <a:rect l="l" t="t" r="r" b="b"/>
            <a:pathLst>
              <a:path w="19050" h="11430">
                <a:moveTo>
                  <a:pt x="2959" y="4965"/>
                </a:moveTo>
                <a:lnTo>
                  <a:pt x="2768" y="5054"/>
                </a:lnTo>
                <a:lnTo>
                  <a:pt x="2438" y="5092"/>
                </a:lnTo>
                <a:lnTo>
                  <a:pt x="2489" y="4940"/>
                </a:lnTo>
                <a:lnTo>
                  <a:pt x="2654" y="4368"/>
                </a:lnTo>
                <a:lnTo>
                  <a:pt x="1841" y="4660"/>
                </a:lnTo>
                <a:lnTo>
                  <a:pt x="1460" y="4724"/>
                </a:lnTo>
                <a:lnTo>
                  <a:pt x="1511" y="4559"/>
                </a:lnTo>
                <a:lnTo>
                  <a:pt x="1676" y="3987"/>
                </a:lnTo>
                <a:lnTo>
                  <a:pt x="863" y="4279"/>
                </a:lnTo>
                <a:lnTo>
                  <a:pt x="419" y="4343"/>
                </a:lnTo>
                <a:lnTo>
                  <a:pt x="482" y="4152"/>
                </a:lnTo>
                <a:lnTo>
                  <a:pt x="571" y="3860"/>
                </a:lnTo>
                <a:lnTo>
                  <a:pt x="215" y="4368"/>
                </a:lnTo>
                <a:lnTo>
                  <a:pt x="0" y="4406"/>
                </a:lnTo>
                <a:lnTo>
                  <a:pt x="152" y="4559"/>
                </a:lnTo>
                <a:lnTo>
                  <a:pt x="38" y="4953"/>
                </a:lnTo>
                <a:lnTo>
                  <a:pt x="241" y="4648"/>
                </a:lnTo>
                <a:lnTo>
                  <a:pt x="1206" y="5562"/>
                </a:lnTo>
                <a:lnTo>
                  <a:pt x="1333" y="5143"/>
                </a:lnTo>
                <a:lnTo>
                  <a:pt x="2184" y="5943"/>
                </a:lnTo>
                <a:lnTo>
                  <a:pt x="2374" y="5321"/>
                </a:lnTo>
                <a:lnTo>
                  <a:pt x="2679" y="5854"/>
                </a:lnTo>
                <a:lnTo>
                  <a:pt x="2908" y="5105"/>
                </a:lnTo>
                <a:lnTo>
                  <a:pt x="2959" y="4965"/>
                </a:lnTo>
                <a:close/>
              </a:path>
              <a:path w="19050" h="11430">
                <a:moveTo>
                  <a:pt x="3403" y="4330"/>
                </a:moveTo>
                <a:lnTo>
                  <a:pt x="3048" y="4838"/>
                </a:lnTo>
                <a:lnTo>
                  <a:pt x="2870" y="5422"/>
                </a:lnTo>
                <a:lnTo>
                  <a:pt x="3225" y="4914"/>
                </a:lnTo>
                <a:lnTo>
                  <a:pt x="3314" y="4622"/>
                </a:lnTo>
                <a:lnTo>
                  <a:pt x="3403" y="4330"/>
                </a:lnTo>
                <a:close/>
              </a:path>
              <a:path w="19050" h="11430">
                <a:moveTo>
                  <a:pt x="5638" y="2984"/>
                </a:moveTo>
                <a:lnTo>
                  <a:pt x="5359" y="3352"/>
                </a:lnTo>
                <a:lnTo>
                  <a:pt x="5181" y="3390"/>
                </a:lnTo>
                <a:lnTo>
                  <a:pt x="4495" y="3390"/>
                </a:lnTo>
                <a:lnTo>
                  <a:pt x="4902" y="3962"/>
                </a:lnTo>
                <a:lnTo>
                  <a:pt x="3009" y="6489"/>
                </a:lnTo>
                <a:lnTo>
                  <a:pt x="2832" y="7112"/>
                </a:lnTo>
                <a:lnTo>
                  <a:pt x="5219" y="4343"/>
                </a:lnTo>
                <a:lnTo>
                  <a:pt x="5638" y="2984"/>
                </a:lnTo>
                <a:close/>
              </a:path>
              <a:path w="19050" h="11430">
                <a:moveTo>
                  <a:pt x="8229" y="5473"/>
                </a:moveTo>
                <a:lnTo>
                  <a:pt x="7797" y="6032"/>
                </a:lnTo>
                <a:lnTo>
                  <a:pt x="7594" y="6731"/>
                </a:lnTo>
                <a:lnTo>
                  <a:pt x="8026" y="6159"/>
                </a:lnTo>
                <a:lnTo>
                  <a:pt x="8115" y="5854"/>
                </a:lnTo>
                <a:lnTo>
                  <a:pt x="8229" y="5473"/>
                </a:lnTo>
                <a:close/>
              </a:path>
              <a:path w="19050" h="11430">
                <a:moveTo>
                  <a:pt x="9296" y="5892"/>
                </a:moveTo>
                <a:lnTo>
                  <a:pt x="8864" y="6464"/>
                </a:lnTo>
                <a:lnTo>
                  <a:pt x="8775" y="6756"/>
                </a:lnTo>
                <a:lnTo>
                  <a:pt x="8661" y="7150"/>
                </a:lnTo>
                <a:lnTo>
                  <a:pt x="9093" y="6578"/>
                </a:lnTo>
                <a:lnTo>
                  <a:pt x="9182" y="6273"/>
                </a:lnTo>
                <a:lnTo>
                  <a:pt x="9296" y="5892"/>
                </a:lnTo>
                <a:close/>
              </a:path>
              <a:path w="19050" h="11430">
                <a:moveTo>
                  <a:pt x="9372" y="6172"/>
                </a:moveTo>
                <a:lnTo>
                  <a:pt x="9093" y="6578"/>
                </a:lnTo>
                <a:lnTo>
                  <a:pt x="9004" y="6858"/>
                </a:lnTo>
                <a:lnTo>
                  <a:pt x="8953" y="7023"/>
                </a:lnTo>
                <a:lnTo>
                  <a:pt x="9232" y="6604"/>
                </a:lnTo>
                <a:lnTo>
                  <a:pt x="9321" y="6337"/>
                </a:lnTo>
                <a:lnTo>
                  <a:pt x="9372" y="6172"/>
                </a:lnTo>
                <a:close/>
              </a:path>
              <a:path w="19050" h="11430">
                <a:moveTo>
                  <a:pt x="10464" y="3568"/>
                </a:moveTo>
                <a:lnTo>
                  <a:pt x="9956" y="3390"/>
                </a:lnTo>
                <a:lnTo>
                  <a:pt x="9512" y="3149"/>
                </a:lnTo>
                <a:lnTo>
                  <a:pt x="8483" y="2755"/>
                </a:lnTo>
                <a:lnTo>
                  <a:pt x="7429" y="2209"/>
                </a:lnTo>
                <a:lnTo>
                  <a:pt x="7924" y="3886"/>
                </a:lnTo>
                <a:lnTo>
                  <a:pt x="7797" y="3886"/>
                </a:lnTo>
                <a:lnTo>
                  <a:pt x="7607" y="3886"/>
                </a:lnTo>
                <a:lnTo>
                  <a:pt x="7658" y="3733"/>
                </a:lnTo>
                <a:lnTo>
                  <a:pt x="7721" y="3517"/>
                </a:lnTo>
                <a:lnTo>
                  <a:pt x="7505" y="3657"/>
                </a:lnTo>
                <a:lnTo>
                  <a:pt x="6819" y="3657"/>
                </a:lnTo>
                <a:lnTo>
                  <a:pt x="7429" y="4495"/>
                </a:lnTo>
                <a:lnTo>
                  <a:pt x="7556" y="4076"/>
                </a:lnTo>
                <a:lnTo>
                  <a:pt x="8013" y="4711"/>
                </a:lnTo>
                <a:lnTo>
                  <a:pt x="6819" y="5321"/>
                </a:lnTo>
                <a:lnTo>
                  <a:pt x="6553" y="5295"/>
                </a:lnTo>
                <a:lnTo>
                  <a:pt x="6616" y="5092"/>
                </a:lnTo>
                <a:lnTo>
                  <a:pt x="6502" y="5283"/>
                </a:lnTo>
                <a:lnTo>
                  <a:pt x="6286" y="5257"/>
                </a:lnTo>
                <a:lnTo>
                  <a:pt x="6578" y="3251"/>
                </a:lnTo>
                <a:lnTo>
                  <a:pt x="6261" y="3924"/>
                </a:lnTo>
                <a:lnTo>
                  <a:pt x="6261" y="5689"/>
                </a:lnTo>
                <a:lnTo>
                  <a:pt x="6261" y="3924"/>
                </a:lnTo>
                <a:lnTo>
                  <a:pt x="5664" y="5168"/>
                </a:lnTo>
                <a:lnTo>
                  <a:pt x="5524" y="5143"/>
                </a:lnTo>
                <a:lnTo>
                  <a:pt x="5511" y="5486"/>
                </a:lnTo>
                <a:lnTo>
                  <a:pt x="5384" y="5740"/>
                </a:lnTo>
                <a:lnTo>
                  <a:pt x="5613" y="5588"/>
                </a:lnTo>
                <a:lnTo>
                  <a:pt x="5930" y="6235"/>
                </a:lnTo>
                <a:lnTo>
                  <a:pt x="5588" y="6807"/>
                </a:lnTo>
                <a:lnTo>
                  <a:pt x="5346" y="7594"/>
                </a:lnTo>
                <a:lnTo>
                  <a:pt x="6032" y="6438"/>
                </a:lnTo>
                <a:lnTo>
                  <a:pt x="6096" y="6565"/>
                </a:lnTo>
                <a:lnTo>
                  <a:pt x="6134" y="6261"/>
                </a:lnTo>
                <a:lnTo>
                  <a:pt x="6388" y="5842"/>
                </a:lnTo>
                <a:lnTo>
                  <a:pt x="7518" y="6604"/>
                </a:lnTo>
                <a:lnTo>
                  <a:pt x="7785" y="5727"/>
                </a:lnTo>
                <a:lnTo>
                  <a:pt x="8102" y="4660"/>
                </a:lnTo>
                <a:lnTo>
                  <a:pt x="8102" y="4483"/>
                </a:lnTo>
                <a:lnTo>
                  <a:pt x="8547" y="5943"/>
                </a:lnTo>
                <a:lnTo>
                  <a:pt x="8470" y="6184"/>
                </a:lnTo>
                <a:lnTo>
                  <a:pt x="8572" y="6045"/>
                </a:lnTo>
                <a:lnTo>
                  <a:pt x="10464" y="3568"/>
                </a:lnTo>
                <a:close/>
              </a:path>
              <a:path w="19050" h="11430">
                <a:moveTo>
                  <a:pt x="10553" y="0"/>
                </a:moveTo>
                <a:lnTo>
                  <a:pt x="10185" y="508"/>
                </a:lnTo>
                <a:lnTo>
                  <a:pt x="10007" y="1092"/>
                </a:lnTo>
                <a:lnTo>
                  <a:pt x="10375" y="584"/>
                </a:lnTo>
                <a:lnTo>
                  <a:pt x="10464" y="292"/>
                </a:lnTo>
                <a:lnTo>
                  <a:pt x="10553" y="0"/>
                </a:lnTo>
                <a:close/>
              </a:path>
              <a:path w="19050" h="11430">
                <a:moveTo>
                  <a:pt x="11214" y="3810"/>
                </a:moveTo>
                <a:lnTo>
                  <a:pt x="11125" y="3568"/>
                </a:lnTo>
                <a:lnTo>
                  <a:pt x="10845" y="3035"/>
                </a:lnTo>
                <a:lnTo>
                  <a:pt x="10464" y="3568"/>
                </a:lnTo>
                <a:lnTo>
                  <a:pt x="11214" y="3810"/>
                </a:lnTo>
                <a:close/>
              </a:path>
              <a:path w="19050" h="11430">
                <a:moveTo>
                  <a:pt x="11214" y="393"/>
                </a:moveTo>
                <a:lnTo>
                  <a:pt x="10934" y="812"/>
                </a:lnTo>
                <a:lnTo>
                  <a:pt x="10845" y="1092"/>
                </a:lnTo>
                <a:lnTo>
                  <a:pt x="10795" y="1244"/>
                </a:lnTo>
                <a:lnTo>
                  <a:pt x="11074" y="838"/>
                </a:lnTo>
                <a:lnTo>
                  <a:pt x="11163" y="558"/>
                </a:lnTo>
                <a:lnTo>
                  <a:pt x="11214" y="393"/>
                </a:lnTo>
                <a:close/>
              </a:path>
              <a:path w="19050" h="11430">
                <a:moveTo>
                  <a:pt x="11607" y="5295"/>
                </a:moveTo>
                <a:lnTo>
                  <a:pt x="10807" y="6921"/>
                </a:lnTo>
                <a:lnTo>
                  <a:pt x="10718" y="7239"/>
                </a:lnTo>
                <a:lnTo>
                  <a:pt x="11264" y="6451"/>
                </a:lnTo>
                <a:lnTo>
                  <a:pt x="11607" y="5295"/>
                </a:lnTo>
                <a:close/>
              </a:path>
              <a:path w="19050" h="11430">
                <a:moveTo>
                  <a:pt x="11899" y="6273"/>
                </a:moveTo>
                <a:lnTo>
                  <a:pt x="11468" y="6832"/>
                </a:lnTo>
                <a:lnTo>
                  <a:pt x="11544" y="6565"/>
                </a:lnTo>
                <a:lnTo>
                  <a:pt x="11595" y="6400"/>
                </a:lnTo>
                <a:lnTo>
                  <a:pt x="11315" y="6819"/>
                </a:lnTo>
                <a:lnTo>
                  <a:pt x="11226" y="7099"/>
                </a:lnTo>
                <a:lnTo>
                  <a:pt x="11176" y="7251"/>
                </a:lnTo>
                <a:lnTo>
                  <a:pt x="11455" y="6858"/>
                </a:lnTo>
                <a:lnTo>
                  <a:pt x="11379" y="7150"/>
                </a:lnTo>
                <a:lnTo>
                  <a:pt x="11264" y="7531"/>
                </a:lnTo>
                <a:lnTo>
                  <a:pt x="11696" y="6959"/>
                </a:lnTo>
                <a:lnTo>
                  <a:pt x="11785" y="6654"/>
                </a:lnTo>
                <a:lnTo>
                  <a:pt x="11899" y="6273"/>
                </a:lnTo>
                <a:close/>
              </a:path>
              <a:path w="19050" h="11430">
                <a:moveTo>
                  <a:pt x="12065" y="6438"/>
                </a:moveTo>
                <a:lnTo>
                  <a:pt x="11709" y="6946"/>
                </a:lnTo>
                <a:lnTo>
                  <a:pt x="11607" y="7239"/>
                </a:lnTo>
                <a:lnTo>
                  <a:pt x="11531" y="7531"/>
                </a:lnTo>
                <a:lnTo>
                  <a:pt x="11887" y="7023"/>
                </a:lnTo>
                <a:lnTo>
                  <a:pt x="11976" y="6731"/>
                </a:lnTo>
                <a:lnTo>
                  <a:pt x="12065" y="6438"/>
                </a:lnTo>
                <a:close/>
              </a:path>
              <a:path w="19050" h="11430">
                <a:moveTo>
                  <a:pt x="12369" y="3390"/>
                </a:moveTo>
                <a:lnTo>
                  <a:pt x="11252" y="3810"/>
                </a:lnTo>
                <a:lnTo>
                  <a:pt x="11734" y="4724"/>
                </a:lnTo>
                <a:lnTo>
                  <a:pt x="12369" y="3390"/>
                </a:lnTo>
                <a:close/>
              </a:path>
              <a:path w="19050" h="11430">
                <a:moveTo>
                  <a:pt x="12471" y="8686"/>
                </a:moveTo>
                <a:lnTo>
                  <a:pt x="12192" y="9105"/>
                </a:lnTo>
                <a:lnTo>
                  <a:pt x="12103" y="9372"/>
                </a:lnTo>
                <a:lnTo>
                  <a:pt x="12052" y="9537"/>
                </a:lnTo>
                <a:lnTo>
                  <a:pt x="12344" y="9131"/>
                </a:lnTo>
                <a:lnTo>
                  <a:pt x="12420" y="8851"/>
                </a:lnTo>
                <a:lnTo>
                  <a:pt x="12471" y="8686"/>
                </a:lnTo>
                <a:close/>
              </a:path>
              <a:path w="19050" h="11430">
                <a:moveTo>
                  <a:pt x="13169" y="4140"/>
                </a:moveTo>
                <a:lnTo>
                  <a:pt x="12280" y="3797"/>
                </a:lnTo>
                <a:lnTo>
                  <a:pt x="11938" y="4762"/>
                </a:lnTo>
                <a:lnTo>
                  <a:pt x="11480" y="6007"/>
                </a:lnTo>
                <a:lnTo>
                  <a:pt x="12306" y="5435"/>
                </a:lnTo>
                <a:lnTo>
                  <a:pt x="12585" y="5016"/>
                </a:lnTo>
                <a:lnTo>
                  <a:pt x="13169" y="4140"/>
                </a:lnTo>
                <a:close/>
              </a:path>
              <a:path w="19050" h="11430">
                <a:moveTo>
                  <a:pt x="13208" y="5041"/>
                </a:moveTo>
                <a:lnTo>
                  <a:pt x="12992" y="5156"/>
                </a:lnTo>
                <a:lnTo>
                  <a:pt x="12369" y="5372"/>
                </a:lnTo>
                <a:lnTo>
                  <a:pt x="12954" y="5892"/>
                </a:lnTo>
                <a:lnTo>
                  <a:pt x="13144" y="5245"/>
                </a:lnTo>
                <a:lnTo>
                  <a:pt x="13208" y="5041"/>
                </a:lnTo>
                <a:close/>
              </a:path>
              <a:path w="19050" h="11430">
                <a:moveTo>
                  <a:pt x="13423" y="825"/>
                </a:moveTo>
                <a:lnTo>
                  <a:pt x="12611" y="1117"/>
                </a:lnTo>
                <a:lnTo>
                  <a:pt x="11747" y="1244"/>
                </a:lnTo>
                <a:lnTo>
                  <a:pt x="12954" y="2400"/>
                </a:lnTo>
                <a:lnTo>
                  <a:pt x="13258" y="1397"/>
                </a:lnTo>
                <a:lnTo>
                  <a:pt x="13423" y="825"/>
                </a:lnTo>
                <a:close/>
              </a:path>
              <a:path w="19050" h="11430">
                <a:moveTo>
                  <a:pt x="14351" y="4737"/>
                </a:moveTo>
                <a:lnTo>
                  <a:pt x="13982" y="5245"/>
                </a:lnTo>
                <a:lnTo>
                  <a:pt x="13893" y="5537"/>
                </a:lnTo>
                <a:lnTo>
                  <a:pt x="13817" y="5829"/>
                </a:lnTo>
                <a:lnTo>
                  <a:pt x="14173" y="5321"/>
                </a:lnTo>
                <a:lnTo>
                  <a:pt x="14262" y="5029"/>
                </a:lnTo>
                <a:lnTo>
                  <a:pt x="14351" y="4737"/>
                </a:lnTo>
                <a:close/>
              </a:path>
              <a:path w="19050" h="11430">
                <a:moveTo>
                  <a:pt x="14846" y="4953"/>
                </a:moveTo>
                <a:lnTo>
                  <a:pt x="13284" y="6896"/>
                </a:lnTo>
                <a:lnTo>
                  <a:pt x="13030" y="7708"/>
                </a:lnTo>
                <a:lnTo>
                  <a:pt x="14452" y="6273"/>
                </a:lnTo>
                <a:lnTo>
                  <a:pt x="14846" y="4953"/>
                </a:lnTo>
                <a:close/>
              </a:path>
              <a:path w="19050" h="11430">
                <a:moveTo>
                  <a:pt x="15062" y="5816"/>
                </a:moveTo>
                <a:lnTo>
                  <a:pt x="14782" y="6235"/>
                </a:lnTo>
                <a:lnTo>
                  <a:pt x="14693" y="6502"/>
                </a:lnTo>
                <a:lnTo>
                  <a:pt x="14643" y="6667"/>
                </a:lnTo>
                <a:lnTo>
                  <a:pt x="14935" y="6261"/>
                </a:lnTo>
                <a:lnTo>
                  <a:pt x="15011" y="5981"/>
                </a:lnTo>
                <a:lnTo>
                  <a:pt x="15062" y="5816"/>
                </a:lnTo>
                <a:close/>
              </a:path>
              <a:path w="19050" h="11430">
                <a:moveTo>
                  <a:pt x="15405" y="7073"/>
                </a:moveTo>
                <a:lnTo>
                  <a:pt x="14897" y="7226"/>
                </a:lnTo>
                <a:lnTo>
                  <a:pt x="14300" y="7632"/>
                </a:lnTo>
                <a:lnTo>
                  <a:pt x="15113" y="8064"/>
                </a:lnTo>
                <a:lnTo>
                  <a:pt x="15316" y="7391"/>
                </a:lnTo>
                <a:lnTo>
                  <a:pt x="15405" y="7073"/>
                </a:lnTo>
                <a:close/>
              </a:path>
              <a:path w="19050" h="11430">
                <a:moveTo>
                  <a:pt x="15760" y="6108"/>
                </a:moveTo>
                <a:lnTo>
                  <a:pt x="15570" y="6197"/>
                </a:lnTo>
                <a:lnTo>
                  <a:pt x="15240" y="6235"/>
                </a:lnTo>
                <a:lnTo>
                  <a:pt x="15290" y="6083"/>
                </a:lnTo>
                <a:lnTo>
                  <a:pt x="15379" y="5791"/>
                </a:lnTo>
                <a:lnTo>
                  <a:pt x="15062" y="6248"/>
                </a:lnTo>
                <a:lnTo>
                  <a:pt x="14922" y="6591"/>
                </a:lnTo>
                <a:lnTo>
                  <a:pt x="14846" y="6883"/>
                </a:lnTo>
                <a:lnTo>
                  <a:pt x="15151" y="6438"/>
                </a:lnTo>
                <a:lnTo>
                  <a:pt x="15481" y="6997"/>
                </a:lnTo>
                <a:lnTo>
                  <a:pt x="15709" y="6248"/>
                </a:lnTo>
                <a:lnTo>
                  <a:pt x="15760" y="6108"/>
                </a:lnTo>
                <a:close/>
              </a:path>
              <a:path w="19050" h="11430">
                <a:moveTo>
                  <a:pt x="15875" y="6781"/>
                </a:moveTo>
                <a:lnTo>
                  <a:pt x="15595" y="7200"/>
                </a:lnTo>
                <a:lnTo>
                  <a:pt x="15506" y="7467"/>
                </a:lnTo>
                <a:lnTo>
                  <a:pt x="15455" y="7632"/>
                </a:lnTo>
                <a:lnTo>
                  <a:pt x="15748" y="7226"/>
                </a:lnTo>
                <a:lnTo>
                  <a:pt x="15824" y="6946"/>
                </a:lnTo>
                <a:lnTo>
                  <a:pt x="15875" y="6781"/>
                </a:lnTo>
                <a:close/>
              </a:path>
              <a:path w="19050" h="11430">
                <a:moveTo>
                  <a:pt x="16535" y="6794"/>
                </a:moveTo>
                <a:lnTo>
                  <a:pt x="16103" y="7366"/>
                </a:lnTo>
                <a:lnTo>
                  <a:pt x="16014" y="7658"/>
                </a:lnTo>
                <a:lnTo>
                  <a:pt x="15900" y="8051"/>
                </a:lnTo>
                <a:lnTo>
                  <a:pt x="16332" y="7480"/>
                </a:lnTo>
                <a:lnTo>
                  <a:pt x="16421" y="7175"/>
                </a:lnTo>
                <a:lnTo>
                  <a:pt x="16535" y="6794"/>
                </a:lnTo>
                <a:close/>
              </a:path>
              <a:path w="19050" h="11430">
                <a:moveTo>
                  <a:pt x="16662" y="7086"/>
                </a:moveTo>
                <a:lnTo>
                  <a:pt x="16383" y="7505"/>
                </a:lnTo>
                <a:lnTo>
                  <a:pt x="16294" y="7772"/>
                </a:lnTo>
                <a:lnTo>
                  <a:pt x="16243" y="7937"/>
                </a:lnTo>
                <a:lnTo>
                  <a:pt x="16522" y="7531"/>
                </a:lnTo>
                <a:lnTo>
                  <a:pt x="16611" y="7251"/>
                </a:lnTo>
                <a:lnTo>
                  <a:pt x="16662" y="7086"/>
                </a:lnTo>
                <a:close/>
              </a:path>
              <a:path w="19050" h="11430">
                <a:moveTo>
                  <a:pt x="17221" y="4013"/>
                </a:moveTo>
                <a:lnTo>
                  <a:pt x="17005" y="4152"/>
                </a:lnTo>
                <a:lnTo>
                  <a:pt x="16548" y="4152"/>
                </a:lnTo>
                <a:lnTo>
                  <a:pt x="16598" y="4000"/>
                </a:lnTo>
                <a:lnTo>
                  <a:pt x="16687" y="3708"/>
                </a:lnTo>
                <a:lnTo>
                  <a:pt x="16357" y="4152"/>
                </a:lnTo>
                <a:lnTo>
                  <a:pt x="16243" y="4508"/>
                </a:lnTo>
                <a:lnTo>
                  <a:pt x="16141" y="4800"/>
                </a:lnTo>
                <a:lnTo>
                  <a:pt x="16459" y="4356"/>
                </a:lnTo>
                <a:lnTo>
                  <a:pt x="16929" y="4991"/>
                </a:lnTo>
                <a:lnTo>
                  <a:pt x="17157" y="4229"/>
                </a:lnTo>
                <a:lnTo>
                  <a:pt x="17221" y="4013"/>
                </a:lnTo>
                <a:close/>
              </a:path>
              <a:path w="19050" h="11430">
                <a:moveTo>
                  <a:pt x="18427" y="10033"/>
                </a:moveTo>
                <a:lnTo>
                  <a:pt x="17792" y="10299"/>
                </a:lnTo>
                <a:lnTo>
                  <a:pt x="17538" y="10401"/>
                </a:lnTo>
                <a:lnTo>
                  <a:pt x="17767" y="9664"/>
                </a:lnTo>
                <a:lnTo>
                  <a:pt x="17919" y="9156"/>
                </a:lnTo>
                <a:lnTo>
                  <a:pt x="17221" y="9448"/>
                </a:lnTo>
                <a:lnTo>
                  <a:pt x="16789" y="9448"/>
                </a:lnTo>
                <a:lnTo>
                  <a:pt x="17043" y="8991"/>
                </a:lnTo>
                <a:lnTo>
                  <a:pt x="17145" y="8763"/>
                </a:lnTo>
                <a:lnTo>
                  <a:pt x="17360" y="8229"/>
                </a:lnTo>
                <a:lnTo>
                  <a:pt x="17068" y="8343"/>
                </a:lnTo>
                <a:lnTo>
                  <a:pt x="17119" y="8178"/>
                </a:lnTo>
                <a:lnTo>
                  <a:pt x="16421" y="8470"/>
                </a:lnTo>
                <a:lnTo>
                  <a:pt x="16129" y="8470"/>
                </a:lnTo>
                <a:lnTo>
                  <a:pt x="16217" y="8216"/>
                </a:lnTo>
                <a:lnTo>
                  <a:pt x="16040" y="8470"/>
                </a:lnTo>
                <a:lnTo>
                  <a:pt x="15646" y="8470"/>
                </a:lnTo>
                <a:lnTo>
                  <a:pt x="15875" y="8813"/>
                </a:lnTo>
                <a:lnTo>
                  <a:pt x="15798" y="9067"/>
                </a:lnTo>
                <a:lnTo>
                  <a:pt x="15925" y="8890"/>
                </a:lnTo>
                <a:lnTo>
                  <a:pt x="16611" y="9880"/>
                </a:lnTo>
                <a:lnTo>
                  <a:pt x="16649" y="9753"/>
                </a:lnTo>
                <a:lnTo>
                  <a:pt x="17170" y="10528"/>
                </a:lnTo>
                <a:lnTo>
                  <a:pt x="17284" y="10680"/>
                </a:lnTo>
                <a:lnTo>
                  <a:pt x="17411" y="10858"/>
                </a:lnTo>
                <a:lnTo>
                  <a:pt x="18097" y="11163"/>
                </a:lnTo>
                <a:lnTo>
                  <a:pt x="18288" y="10515"/>
                </a:lnTo>
                <a:lnTo>
                  <a:pt x="18427" y="10033"/>
                </a:lnTo>
                <a:close/>
              </a:path>
            </a:pathLst>
          </a:custGeom>
          <a:solidFill>
            <a:srgbClr val="B88F51"/>
          </a:solidFill>
        </p:spPr>
        <p:txBody>
          <a:bodyPr wrap="square" lIns="0" tIns="0" rIns="0" bIns="0" rtlCol="0"/>
          <a:lstStyle/>
          <a:p>
            <a:endParaRPr sz="2511"/>
          </a:p>
        </p:txBody>
      </p:sp>
      <p:sp>
        <p:nvSpPr>
          <p:cNvPr id="279" name="bg object 279"/>
          <p:cNvSpPr/>
          <p:nvPr/>
        </p:nvSpPr>
        <p:spPr>
          <a:xfrm>
            <a:off x="7986046" y="496323"/>
            <a:ext cx="25797" cy="20240"/>
          </a:xfrm>
          <a:custGeom>
            <a:avLst/>
            <a:gdLst/>
            <a:ahLst/>
            <a:cxnLst/>
            <a:rect l="l" t="t" r="r" b="b"/>
            <a:pathLst>
              <a:path w="41275" h="32384">
                <a:moveTo>
                  <a:pt x="838" y="24650"/>
                </a:moveTo>
                <a:lnTo>
                  <a:pt x="622" y="24765"/>
                </a:lnTo>
                <a:lnTo>
                  <a:pt x="0" y="24980"/>
                </a:lnTo>
                <a:lnTo>
                  <a:pt x="584" y="25501"/>
                </a:lnTo>
                <a:lnTo>
                  <a:pt x="774" y="24853"/>
                </a:lnTo>
                <a:lnTo>
                  <a:pt x="838" y="24650"/>
                </a:lnTo>
                <a:close/>
              </a:path>
              <a:path w="41275" h="32384">
                <a:moveTo>
                  <a:pt x="2806" y="24358"/>
                </a:moveTo>
                <a:lnTo>
                  <a:pt x="2006" y="25984"/>
                </a:lnTo>
                <a:lnTo>
                  <a:pt x="1917" y="26301"/>
                </a:lnTo>
                <a:lnTo>
                  <a:pt x="2463" y="25514"/>
                </a:lnTo>
                <a:lnTo>
                  <a:pt x="2806" y="24358"/>
                </a:lnTo>
                <a:close/>
              </a:path>
              <a:path w="41275" h="32384">
                <a:moveTo>
                  <a:pt x="2895" y="25273"/>
                </a:moveTo>
                <a:lnTo>
                  <a:pt x="2463" y="25844"/>
                </a:lnTo>
                <a:lnTo>
                  <a:pt x="2374" y="26136"/>
                </a:lnTo>
                <a:lnTo>
                  <a:pt x="2260" y="26530"/>
                </a:lnTo>
                <a:lnTo>
                  <a:pt x="2692" y="25958"/>
                </a:lnTo>
                <a:lnTo>
                  <a:pt x="2781" y="25654"/>
                </a:lnTo>
                <a:lnTo>
                  <a:pt x="2895" y="25273"/>
                </a:lnTo>
                <a:close/>
              </a:path>
              <a:path w="41275" h="32384">
                <a:moveTo>
                  <a:pt x="6413" y="28854"/>
                </a:moveTo>
                <a:lnTo>
                  <a:pt x="6134" y="29260"/>
                </a:lnTo>
                <a:lnTo>
                  <a:pt x="6045" y="29540"/>
                </a:lnTo>
                <a:lnTo>
                  <a:pt x="5994" y="29692"/>
                </a:lnTo>
                <a:lnTo>
                  <a:pt x="6273" y="29286"/>
                </a:lnTo>
                <a:lnTo>
                  <a:pt x="6362" y="29006"/>
                </a:lnTo>
                <a:lnTo>
                  <a:pt x="6413" y="28854"/>
                </a:lnTo>
                <a:close/>
              </a:path>
              <a:path w="41275" h="32384">
                <a:moveTo>
                  <a:pt x="6921" y="18923"/>
                </a:moveTo>
                <a:close/>
              </a:path>
              <a:path w="41275" h="32384">
                <a:moveTo>
                  <a:pt x="7315" y="29146"/>
                </a:moveTo>
                <a:lnTo>
                  <a:pt x="7099" y="29260"/>
                </a:lnTo>
                <a:lnTo>
                  <a:pt x="6489" y="29476"/>
                </a:lnTo>
                <a:lnTo>
                  <a:pt x="6997" y="28613"/>
                </a:lnTo>
                <a:lnTo>
                  <a:pt x="7226" y="27863"/>
                </a:lnTo>
                <a:lnTo>
                  <a:pt x="6197" y="29578"/>
                </a:lnTo>
                <a:lnTo>
                  <a:pt x="5956" y="30365"/>
                </a:lnTo>
                <a:lnTo>
                  <a:pt x="6477" y="29489"/>
                </a:lnTo>
                <a:lnTo>
                  <a:pt x="7061" y="29997"/>
                </a:lnTo>
                <a:lnTo>
                  <a:pt x="7251" y="29349"/>
                </a:lnTo>
                <a:lnTo>
                  <a:pt x="7315" y="29146"/>
                </a:lnTo>
                <a:close/>
              </a:path>
              <a:path w="41275" h="32384">
                <a:moveTo>
                  <a:pt x="7835" y="29159"/>
                </a:moveTo>
                <a:lnTo>
                  <a:pt x="7404" y="29730"/>
                </a:lnTo>
                <a:lnTo>
                  <a:pt x="7315" y="30035"/>
                </a:lnTo>
                <a:lnTo>
                  <a:pt x="7200" y="30416"/>
                </a:lnTo>
                <a:lnTo>
                  <a:pt x="7632" y="29845"/>
                </a:lnTo>
                <a:lnTo>
                  <a:pt x="7721" y="29540"/>
                </a:lnTo>
                <a:lnTo>
                  <a:pt x="7835" y="29159"/>
                </a:lnTo>
                <a:close/>
              </a:path>
              <a:path w="41275" h="32384">
                <a:moveTo>
                  <a:pt x="7912" y="20066"/>
                </a:moveTo>
                <a:lnTo>
                  <a:pt x="7391" y="20040"/>
                </a:lnTo>
                <a:lnTo>
                  <a:pt x="7302" y="20320"/>
                </a:lnTo>
                <a:lnTo>
                  <a:pt x="7899" y="20129"/>
                </a:lnTo>
                <a:close/>
              </a:path>
              <a:path w="41275" h="32384">
                <a:moveTo>
                  <a:pt x="12344" y="21285"/>
                </a:moveTo>
                <a:lnTo>
                  <a:pt x="11988" y="21793"/>
                </a:lnTo>
                <a:lnTo>
                  <a:pt x="11811" y="22377"/>
                </a:lnTo>
                <a:lnTo>
                  <a:pt x="12166" y="21869"/>
                </a:lnTo>
                <a:lnTo>
                  <a:pt x="12255" y="21577"/>
                </a:lnTo>
                <a:lnTo>
                  <a:pt x="12344" y="21285"/>
                </a:lnTo>
                <a:close/>
              </a:path>
              <a:path w="41275" h="32384">
                <a:moveTo>
                  <a:pt x="13627" y="13081"/>
                </a:moveTo>
                <a:lnTo>
                  <a:pt x="13449" y="13335"/>
                </a:lnTo>
                <a:lnTo>
                  <a:pt x="13627" y="13081"/>
                </a:lnTo>
                <a:close/>
              </a:path>
              <a:path w="41275" h="32384">
                <a:moveTo>
                  <a:pt x="13652" y="10604"/>
                </a:moveTo>
                <a:lnTo>
                  <a:pt x="13550" y="10795"/>
                </a:lnTo>
                <a:lnTo>
                  <a:pt x="13436" y="11303"/>
                </a:lnTo>
                <a:lnTo>
                  <a:pt x="13652" y="10604"/>
                </a:lnTo>
                <a:close/>
              </a:path>
              <a:path w="41275" h="32384">
                <a:moveTo>
                  <a:pt x="13728" y="10845"/>
                </a:moveTo>
                <a:lnTo>
                  <a:pt x="13449" y="11303"/>
                </a:lnTo>
                <a:lnTo>
                  <a:pt x="13576" y="11303"/>
                </a:lnTo>
                <a:lnTo>
                  <a:pt x="13728" y="10845"/>
                </a:lnTo>
                <a:close/>
              </a:path>
              <a:path w="41275" h="32384">
                <a:moveTo>
                  <a:pt x="14300" y="12954"/>
                </a:moveTo>
                <a:close/>
              </a:path>
              <a:path w="41275" h="32384">
                <a:moveTo>
                  <a:pt x="14363" y="12484"/>
                </a:moveTo>
                <a:lnTo>
                  <a:pt x="14185" y="12420"/>
                </a:lnTo>
                <a:lnTo>
                  <a:pt x="14046" y="12954"/>
                </a:lnTo>
                <a:lnTo>
                  <a:pt x="14363" y="12484"/>
                </a:lnTo>
                <a:close/>
              </a:path>
              <a:path w="41275" h="32384">
                <a:moveTo>
                  <a:pt x="14605" y="14655"/>
                </a:moveTo>
                <a:lnTo>
                  <a:pt x="14414" y="14605"/>
                </a:lnTo>
                <a:lnTo>
                  <a:pt x="14503" y="14820"/>
                </a:lnTo>
                <a:lnTo>
                  <a:pt x="14605" y="14655"/>
                </a:lnTo>
                <a:close/>
              </a:path>
              <a:path w="41275" h="32384">
                <a:moveTo>
                  <a:pt x="15417" y="12954"/>
                </a:moveTo>
                <a:lnTo>
                  <a:pt x="15379" y="12750"/>
                </a:lnTo>
                <a:lnTo>
                  <a:pt x="14427" y="12484"/>
                </a:lnTo>
                <a:lnTo>
                  <a:pt x="14300" y="12954"/>
                </a:lnTo>
                <a:lnTo>
                  <a:pt x="15417" y="12954"/>
                </a:lnTo>
                <a:close/>
              </a:path>
              <a:path w="41275" h="32384">
                <a:moveTo>
                  <a:pt x="15455" y="14859"/>
                </a:moveTo>
                <a:lnTo>
                  <a:pt x="15214" y="14808"/>
                </a:lnTo>
                <a:lnTo>
                  <a:pt x="14973" y="15494"/>
                </a:lnTo>
                <a:lnTo>
                  <a:pt x="15417" y="14986"/>
                </a:lnTo>
                <a:lnTo>
                  <a:pt x="15455" y="14859"/>
                </a:lnTo>
                <a:close/>
              </a:path>
              <a:path w="41275" h="32384">
                <a:moveTo>
                  <a:pt x="15455" y="12954"/>
                </a:moveTo>
                <a:lnTo>
                  <a:pt x="15341" y="13081"/>
                </a:lnTo>
                <a:lnTo>
                  <a:pt x="15455" y="12954"/>
                </a:lnTo>
                <a:close/>
              </a:path>
              <a:path w="41275" h="32384">
                <a:moveTo>
                  <a:pt x="15621" y="4584"/>
                </a:moveTo>
                <a:lnTo>
                  <a:pt x="15481" y="4318"/>
                </a:lnTo>
                <a:lnTo>
                  <a:pt x="15621" y="4584"/>
                </a:lnTo>
                <a:close/>
              </a:path>
              <a:path w="41275" h="32384">
                <a:moveTo>
                  <a:pt x="16230" y="23279"/>
                </a:moveTo>
                <a:lnTo>
                  <a:pt x="15709" y="23444"/>
                </a:lnTo>
                <a:lnTo>
                  <a:pt x="15328" y="24739"/>
                </a:lnTo>
                <a:lnTo>
                  <a:pt x="14998" y="25806"/>
                </a:lnTo>
                <a:lnTo>
                  <a:pt x="15824" y="24282"/>
                </a:lnTo>
                <a:lnTo>
                  <a:pt x="16230" y="23279"/>
                </a:lnTo>
                <a:close/>
              </a:path>
              <a:path w="41275" h="32384">
                <a:moveTo>
                  <a:pt x="16649" y="23634"/>
                </a:moveTo>
                <a:lnTo>
                  <a:pt x="16294" y="24142"/>
                </a:lnTo>
                <a:lnTo>
                  <a:pt x="16192" y="24434"/>
                </a:lnTo>
                <a:lnTo>
                  <a:pt x="16103" y="24726"/>
                </a:lnTo>
                <a:lnTo>
                  <a:pt x="16471" y="24218"/>
                </a:lnTo>
                <a:lnTo>
                  <a:pt x="16560" y="23926"/>
                </a:lnTo>
                <a:lnTo>
                  <a:pt x="16649" y="23634"/>
                </a:lnTo>
                <a:close/>
              </a:path>
              <a:path w="41275" h="32384">
                <a:moveTo>
                  <a:pt x="16776" y="12776"/>
                </a:moveTo>
                <a:lnTo>
                  <a:pt x="16522" y="12827"/>
                </a:lnTo>
                <a:lnTo>
                  <a:pt x="15646" y="12585"/>
                </a:lnTo>
                <a:lnTo>
                  <a:pt x="15519" y="12788"/>
                </a:lnTo>
                <a:lnTo>
                  <a:pt x="16154" y="12954"/>
                </a:lnTo>
                <a:lnTo>
                  <a:pt x="15455" y="12954"/>
                </a:lnTo>
                <a:lnTo>
                  <a:pt x="15417" y="13208"/>
                </a:lnTo>
                <a:lnTo>
                  <a:pt x="15049" y="13550"/>
                </a:lnTo>
                <a:lnTo>
                  <a:pt x="14859" y="14224"/>
                </a:lnTo>
                <a:lnTo>
                  <a:pt x="14782" y="14351"/>
                </a:lnTo>
                <a:lnTo>
                  <a:pt x="14732" y="14681"/>
                </a:lnTo>
                <a:lnTo>
                  <a:pt x="15189" y="14795"/>
                </a:lnTo>
                <a:lnTo>
                  <a:pt x="15316" y="14389"/>
                </a:lnTo>
                <a:lnTo>
                  <a:pt x="15214" y="14808"/>
                </a:lnTo>
                <a:lnTo>
                  <a:pt x="15951" y="13843"/>
                </a:lnTo>
                <a:lnTo>
                  <a:pt x="16738" y="12827"/>
                </a:lnTo>
                <a:close/>
              </a:path>
              <a:path w="41275" h="32384">
                <a:moveTo>
                  <a:pt x="16789" y="16154"/>
                </a:moveTo>
                <a:lnTo>
                  <a:pt x="16700" y="15798"/>
                </a:lnTo>
                <a:lnTo>
                  <a:pt x="16522" y="16002"/>
                </a:lnTo>
                <a:lnTo>
                  <a:pt x="16789" y="16154"/>
                </a:lnTo>
                <a:close/>
              </a:path>
              <a:path w="41275" h="32384">
                <a:moveTo>
                  <a:pt x="17233" y="22898"/>
                </a:moveTo>
                <a:lnTo>
                  <a:pt x="16433" y="24523"/>
                </a:lnTo>
                <a:lnTo>
                  <a:pt x="16344" y="24841"/>
                </a:lnTo>
                <a:lnTo>
                  <a:pt x="16725" y="24295"/>
                </a:lnTo>
                <a:lnTo>
                  <a:pt x="16891" y="24053"/>
                </a:lnTo>
                <a:lnTo>
                  <a:pt x="17233" y="22898"/>
                </a:lnTo>
                <a:close/>
              </a:path>
              <a:path w="41275" h="32384">
                <a:moveTo>
                  <a:pt x="17310" y="12661"/>
                </a:moveTo>
                <a:lnTo>
                  <a:pt x="16916" y="12750"/>
                </a:lnTo>
                <a:lnTo>
                  <a:pt x="16878" y="13347"/>
                </a:lnTo>
                <a:lnTo>
                  <a:pt x="17221" y="12954"/>
                </a:lnTo>
                <a:lnTo>
                  <a:pt x="17310" y="12661"/>
                </a:lnTo>
                <a:close/>
              </a:path>
              <a:path w="41275" h="32384">
                <a:moveTo>
                  <a:pt x="17754" y="16002"/>
                </a:moveTo>
                <a:lnTo>
                  <a:pt x="17437" y="16256"/>
                </a:lnTo>
                <a:lnTo>
                  <a:pt x="17754" y="16002"/>
                </a:lnTo>
                <a:close/>
              </a:path>
              <a:path w="41275" h="32384">
                <a:moveTo>
                  <a:pt x="18199" y="24003"/>
                </a:moveTo>
                <a:lnTo>
                  <a:pt x="17500" y="24295"/>
                </a:lnTo>
                <a:lnTo>
                  <a:pt x="16967" y="24295"/>
                </a:lnTo>
                <a:lnTo>
                  <a:pt x="17030" y="24104"/>
                </a:lnTo>
                <a:lnTo>
                  <a:pt x="17081" y="23939"/>
                </a:lnTo>
                <a:lnTo>
                  <a:pt x="16840" y="24295"/>
                </a:lnTo>
                <a:lnTo>
                  <a:pt x="16713" y="24625"/>
                </a:lnTo>
                <a:lnTo>
                  <a:pt x="16662" y="24790"/>
                </a:lnTo>
                <a:lnTo>
                  <a:pt x="16852" y="24498"/>
                </a:lnTo>
                <a:lnTo>
                  <a:pt x="17691" y="25704"/>
                </a:lnTo>
                <a:lnTo>
                  <a:pt x="18046" y="24511"/>
                </a:lnTo>
                <a:lnTo>
                  <a:pt x="18199" y="24003"/>
                </a:lnTo>
                <a:close/>
              </a:path>
              <a:path w="41275" h="32384">
                <a:moveTo>
                  <a:pt x="18224" y="15659"/>
                </a:moveTo>
                <a:lnTo>
                  <a:pt x="18072" y="15621"/>
                </a:lnTo>
                <a:lnTo>
                  <a:pt x="18135" y="15900"/>
                </a:lnTo>
                <a:lnTo>
                  <a:pt x="18224" y="15659"/>
                </a:lnTo>
                <a:close/>
              </a:path>
              <a:path w="41275" h="32384">
                <a:moveTo>
                  <a:pt x="18402" y="13081"/>
                </a:moveTo>
                <a:lnTo>
                  <a:pt x="17957" y="12750"/>
                </a:lnTo>
                <a:lnTo>
                  <a:pt x="17437" y="12954"/>
                </a:lnTo>
                <a:lnTo>
                  <a:pt x="18110" y="13182"/>
                </a:lnTo>
                <a:lnTo>
                  <a:pt x="18402" y="13081"/>
                </a:lnTo>
                <a:close/>
              </a:path>
              <a:path w="41275" h="32384">
                <a:moveTo>
                  <a:pt x="18605" y="23901"/>
                </a:moveTo>
                <a:lnTo>
                  <a:pt x="18326" y="24320"/>
                </a:lnTo>
                <a:lnTo>
                  <a:pt x="18237" y="24587"/>
                </a:lnTo>
                <a:lnTo>
                  <a:pt x="18186" y="24752"/>
                </a:lnTo>
                <a:lnTo>
                  <a:pt x="18465" y="24345"/>
                </a:lnTo>
                <a:lnTo>
                  <a:pt x="18554" y="24066"/>
                </a:lnTo>
                <a:lnTo>
                  <a:pt x="18605" y="23901"/>
                </a:lnTo>
                <a:close/>
              </a:path>
              <a:path w="41275" h="32384">
                <a:moveTo>
                  <a:pt x="18745" y="17614"/>
                </a:moveTo>
                <a:lnTo>
                  <a:pt x="18669" y="17907"/>
                </a:lnTo>
                <a:lnTo>
                  <a:pt x="18732" y="17780"/>
                </a:lnTo>
                <a:lnTo>
                  <a:pt x="18745" y="17614"/>
                </a:lnTo>
                <a:close/>
              </a:path>
              <a:path w="41275" h="32384">
                <a:moveTo>
                  <a:pt x="18923" y="23876"/>
                </a:moveTo>
                <a:lnTo>
                  <a:pt x="18554" y="24384"/>
                </a:lnTo>
                <a:lnTo>
                  <a:pt x="18478" y="24676"/>
                </a:lnTo>
                <a:lnTo>
                  <a:pt x="18389" y="24968"/>
                </a:lnTo>
                <a:lnTo>
                  <a:pt x="18745" y="24460"/>
                </a:lnTo>
                <a:lnTo>
                  <a:pt x="18834" y="24168"/>
                </a:lnTo>
                <a:lnTo>
                  <a:pt x="18923" y="23876"/>
                </a:lnTo>
                <a:close/>
              </a:path>
              <a:path w="41275" h="32384">
                <a:moveTo>
                  <a:pt x="19519" y="18872"/>
                </a:moveTo>
                <a:lnTo>
                  <a:pt x="19265" y="18923"/>
                </a:lnTo>
                <a:lnTo>
                  <a:pt x="19431" y="19113"/>
                </a:lnTo>
                <a:lnTo>
                  <a:pt x="19519" y="18872"/>
                </a:lnTo>
                <a:close/>
              </a:path>
              <a:path w="41275" h="32384">
                <a:moveTo>
                  <a:pt x="19977" y="24904"/>
                </a:moveTo>
                <a:lnTo>
                  <a:pt x="19621" y="25107"/>
                </a:lnTo>
                <a:lnTo>
                  <a:pt x="18948" y="25044"/>
                </a:lnTo>
                <a:lnTo>
                  <a:pt x="19037" y="24904"/>
                </a:lnTo>
                <a:lnTo>
                  <a:pt x="19291" y="23418"/>
                </a:lnTo>
                <a:lnTo>
                  <a:pt x="18656" y="25019"/>
                </a:lnTo>
                <a:lnTo>
                  <a:pt x="18503" y="24993"/>
                </a:lnTo>
                <a:lnTo>
                  <a:pt x="18554" y="25260"/>
                </a:lnTo>
                <a:lnTo>
                  <a:pt x="17957" y="26771"/>
                </a:lnTo>
                <a:lnTo>
                  <a:pt x="18630" y="25603"/>
                </a:lnTo>
                <a:lnTo>
                  <a:pt x="18961" y="27000"/>
                </a:lnTo>
                <a:lnTo>
                  <a:pt x="19824" y="25209"/>
                </a:lnTo>
                <a:lnTo>
                  <a:pt x="19977" y="24904"/>
                </a:lnTo>
                <a:close/>
              </a:path>
              <a:path w="41275" h="32384">
                <a:moveTo>
                  <a:pt x="22098" y="15748"/>
                </a:moveTo>
                <a:lnTo>
                  <a:pt x="21793" y="15621"/>
                </a:lnTo>
                <a:lnTo>
                  <a:pt x="20396" y="15748"/>
                </a:lnTo>
                <a:lnTo>
                  <a:pt x="19342" y="15328"/>
                </a:lnTo>
                <a:lnTo>
                  <a:pt x="20345" y="14376"/>
                </a:lnTo>
                <a:lnTo>
                  <a:pt x="21005" y="14528"/>
                </a:lnTo>
                <a:lnTo>
                  <a:pt x="20916" y="14935"/>
                </a:lnTo>
                <a:lnTo>
                  <a:pt x="21450" y="14808"/>
                </a:lnTo>
                <a:lnTo>
                  <a:pt x="21971" y="14973"/>
                </a:lnTo>
                <a:lnTo>
                  <a:pt x="21691" y="13411"/>
                </a:lnTo>
                <a:lnTo>
                  <a:pt x="20916" y="13868"/>
                </a:lnTo>
                <a:lnTo>
                  <a:pt x="20358" y="13728"/>
                </a:lnTo>
                <a:lnTo>
                  <a:pt x="19989" y="13652"/>
                </a:lnTo>
                <a:lnTo>
                  <a:pt x="19075" y="14541"/>
                </a:lnTo>
                <a:lnTo>
                  <a:pt x="18948" y="15176"/>
                </a:lnTo>
                <a:lnTo>
                  <a:pt x="18821" y="15113"/>
                </a:lnTo>
                <a:lnTo>
                  <a:pt x="18186" y="14859"/>
                </a:lnTo>
                <a:lnTo>
                  <a:pt x="17843" y="14465"/>
                </a:lnTo>
                <a:lnTo>
                  <a:pt x="17437" y="14351"/>
                </a:lnTo>
                <a:lnTo>
                  <a:pt x="17589" y="13970"/>
                </a:lnTo>
                <a:lnTo>
                  <a:pt x="17640" y="14224"/>
                </a:lnTo>
                <a:lnTo>
                  <a:pt x="17843" y="14465"/>
                </a:lnTo>
                <a:lnTo>
                  <a:pt x="18910" y="14732"/>
                </a:lnTo>
                <a:lnTo>
                  <a:pt x="19215" y="13970"/>
                </a:lnTo>
                <a:lnTo>
                  <a:pt x="19367" y="13589"/>
                </a:lnTo>
                <a:lnTo>
                  <a:pt x="18973" y="13462"/>
                </a:lnTo>
                <a:lnTo>
                  <a:pt x="18110" y="13182"/>
                </a:lnTo>
                <a:lnTo>
                  <a:pt x="17653" y="13347"/>
                </a:lnTo>
                <a:lnTo>
                  <a:pt x="17653" y="13589"/>
                </a:lnTo>
                <a:lnTo>
                  <a:pt x="17449" y="14224"/>
                </a:lnTo>
                <a:lnTo>
                  <a:pt x="17018" y="14859"/>
                </a:lnTo>
                <a:lnTo>
                  <a:pt x="17119" y="14465"/>
                </a:lnTo>
                <a:lnTo>
                  <a:pt x="17183" y="14097"/>
                </a:lnTo>
                <a:lnTo>
                  <a:pt x="17653" y="13589"/>
                </a:lnTo>
                <a:lnTo>
                  <a:pt x="17653" y="13347"/>
                </a:lnTo>
                <a:lnTo>
                  <a:pt x="17030" y="13550"/>
                </a:lnTo>
                <a:lnTo>
                  <a:pt x="16903" y="13589"/>
                </a:lnTo>
                <a:lnTo>
                  <a:pt x="16979" y="13716"/>
                </a:lnTo>
                <a:lnTo>
                  <a:pt x="16903" y="13589"/>
                </a:lnTo>
                <a:lnTo>
                  <a:pt x="16878" y="13347"/>
                </a:lnTo>
                <a:lnTo>
                  <a:pt x="15519" y="14884"/>
                </a:lnTo>
                <a:lnTo>
                  <a:pt x="16510" y="15113"/>
                </a:lnTo>
                <a:lnTo>
                  <a:pt x="16700" y="15798"/>
                </a:lnTo>
                <a:lnTo>
                  <a:pt x="17284" y="15113"/>
                </a:lnTo>
                <a:lnTo>
                  <a:pt x="18338" y="15240"/>
                </a:lnTo>
                <a:lnTo>
                  <a:pt x="18224" y="15659"/>
                </a:lnTo>
                <a:lnTo>
                  <a:pt x="18821" y="15811"/>
                </a:lnTo>
                <a:lnTo>
                  <a:pt x="19634" y="16002"/>
                </a:lnTo>
                <a:lnTo>
                  <a:pt x="20383" y="16764"/>
                </a:lnTo>
                <a:lnTo>
                  <a:pt x="21259" y="16637"/>
                </a:lnTo>
                <a:lnTo>
                  <a:pt x="22098" y="15798"/>
                </a:lnTo>
                <a:close/>
              </a:path>
              <a:path w="41275" h="32384">
                <a:moveTo>
                  <a:pt x="22110" y="16954"/>
                </a:moveTo>
                <a:lnTo>
                  <a:pt x="21907" y="17399"/>
                </a:lnTo>
                <a:lnTo>
                  <a:pt x="21818" y="17907"/>
                </a:lnTo>
                <a:lnTo>
                  <a:pt x="22110" y="16954"/>
                </a:lnTo>
                <a:close/>
              </a:path>
              <a:path w="41275" h="32384">
                <a:moveTo>
                  <a:pt x="22593" y="15963"/>
                </a:moveTo>
                <a:lnTo>
                  <a:pt x="22453" y="15900"/>
                </a:lnTo>
                <a:lnTo>
                  <a:pt x="22110" y="16954"/>
                </a:lnTo>
                <a:lnTo>
                  <a:pt x="22593" y="15963"/>
                </a:lnTo>
                <a:close/>
              </a:path>
              <a:path w="41275" h="32384">
                <a:moveTo>
                  <a:pt x="22656" y="15240"/>
                </a:moveTo>
                <a:lnTo>
                  <a:pt x="22275" y="15621"/>
                </a:lnTo>
                <a:lnTo>
                  <a:pt x="22225" y="15798"/>
                </a:lnTo>
                <a:lnTo>
                  <a:pt x="22453" y="15900"/>
                </a:lnTo>
                <a:lnTo>
                  <a:pt x="22656" y="15240"/>
                </a:lnTo>
                <a:close/>
              </a:path>
              <a:path w="41275" h="32384">
                <a:moveTo>
                  <a:pt x="23329" y="16268"/>
                </a:moveTo>
                <a:lnTo>
                  <a:pt x="22936" y="15240"/>
                </a:lnTo>
                <a:lnTo>
                  <a:pt x="22809" y="15494"/>
                </a:lnTo>
                <a:lnTo>
                  <a:pt x="22707" y="16002"/>
                </a:lnTo>
                <a:lnTo>
                  <a:pt x="23329" y="16268"/>
                </a:lnTo>
                <a:close/>
              </a:path>
              <a:path w="41275" h="32384">
                <a:moveTo>
                  <a:pt x="23799" y="24498"/>
                </a:moveTo>
                <a:lnTo>
                  <a:pt x="23431" y="25006"/>
                </a:lnTo>
                <a:lnTo>
                  <a:pt x="23342" y="25298"/>
                </a:lnTo>
                <a:lnTo>
                  <a:pt x="23266" y="25590"/>
                </a:lnTo>
                <a:lnTo>
                  <a:pt x="23622" y="25082"/>
                </a:lnTo>
                <a:lnTo>
                  <a:pt x="23710" y="24790"/>
                </a:lnTo>
                <a:lnTo>
                  <a:pt x="23799" y="24498"/>
                </a:lnTo>
                <a:close/>
              </a:path>
              <a:path w="41275" h="32384">
                <a:moveTo>
                  <a:pt x="24041" y="20434"/>
                </a:moveTo>
                <a:lnTo>
                  <a:pt x="23850" y="20015"/>
                </a:lnTo>
                <a:lnTo>
                  <a:pt x="23749" y="20320"/>
                </a:lnTo>
                <a:lnTo>
                  <a:pt x="24041" y="20434"/>
                </a:lnTo>
                <a:close/>
              </a:path>
              <a:path w="41275" h="32384">
                <a:moveTo>
                  <a:pt x="24142" y="24968"/>
                </a:moveTo>
                <a:lnTo>
                  <a:pt x="23723" y="25082"/>
                </a:lnTo>
                <a:lnTo>
                  <a:pt x="23444" y="25996"/>
                </a:lnTo>
                <a:lnTo>
                  <a:pt x="23075" y="27228"/>
                </a:lnTo>
                <a:lnTo>
                  <a:pt x="23799" y="25768"/>
                </a:lnTo>
                <a:lnTo>
                  <a:pt x="23901" y="25527"/>
                </a:lnTo>
                <a:lnTo>
                  <a:pt x="24142" y="24968"/>
                </a:lnTo>
                <a:close/>
              </a:path>
              <a:path w="41275" h="32384">
                <a:moveTo>
                  <a:pt x="24472" y="25552"/>
                </a:moveTo>
                <a:lnTo>
                  <a:pt x="24193" y="25971"/>
                </a:lnTo>
                <a:lnTo>
                  <a:pt x="24104" y="26238"/>
                </a:lnTo>
                <a:lnTo>
                  <a:pt x="24053" y="26403"/>
                </a:lnTo>
                <a:lnTo>
                  <a:pt x="24345" y="25996"/>
                </a:lnTo>
                <a:lnTo>
                  <a:pt x="24422" y="25717"/>
                </a:lnTo>
                <a:lnTo>
                  <a:pt x="24472" y="25552"/>
                </a:lnTo>
                <a:close/>
              </a:path>
              <a:path w="41275" h="32384">
                <a:moveTo>
                  <a:pt x="25501" y="19050"/>
                </a:moveTo>
                <a:lnTo>
                  <a:pt x="25349" y="19138"/>
                </a:lnTo>
                <a:lnTo>
                  <a:pt x="25501" y="19113"/>
                </a:lnTo>
                <a:close/>
              </a:path>
              <a:path w="41275" h="32384">
                <a:moveTo>
                  <a:pt x="25984" y="12192"/>
                </a:moveTo>
                <a:lnTo>
                  <a:pt x="25628" y="12446"/>
                </a:lnTo>
                <a:lnTo>
                  <a:pt x="25920" y="12446"/>
                </a:lnTo>
                <a:lnTo>
                  <a:pt x="25984" y="12192"/>
                </a:lnTo>
                <a:close/>
              </a:path>
              <a:path w="41275" h="32384">
                <a:moveTo>
                  <a:pt x="26225" y="17018"/>
                </a:moveTo>
                <a:lnTo>
                  <a:pt x="26136" y="16764"/>
                </a:lnTo>
                <a:lnTo>
                  <a:pt x="25781" y="15748"/>
                </a:lnTo>
                <a:lnTo>
                  <a:pt x="24549" y="16764"/>
                </a:lnTo>
                <a:lnTo>
                  <a:pt x="23329" y="16268"/>
                </a:lnTo>
                <a:lnTo>
                  <a:pt x="23634" y="17018"/>
                </a:lnTo>
                <a:lnTo>
                  <a:pt x="24333" y="17272"/>
                </a:lnTo>
                <a:lnTo>
                  <a:pt x="24561" y="17526"/>
                </a:lnTo>
                <a:lnTo>
                  <a:pt x="25260" y="17526"/>
                </a:lnTo>
                <a:lnTo>
                  <a:pt x="26225" y="17018"/>
                </a:lnTo>
                <a:close/>
              </a:path>
              <a:path w="41275" h="32384">
                <a:moveTo>
                  <a:pt x="26568" y="13195"/>
                </a:moveTo>
                <a:lnTo>
                  <a:pt x="26377" y="13335"/>
                </a:lnTo>
                <a:lnTo>
                  <a:pt x="26517" y="13385"/>
                </a:lnTo>
                <a:lnTo>
                  <a:pt x="26568" y="13195"/>
                </a:lnTo>
                <a:close/>
              </a:path>
              <a:path w="41275" h="32384">
                <a:moveTo>
                  <a:pt x="26771" y="9829"/>
                </a:moveTo>
                <a:lnTo>
                  <a:pt x="24498" y="8382"/>
                </a:lnTo>
                <a:lnTo>
                  <a:pt x="23698" y="7874"/>
                </a:lnTo>
                <a:lnTo>
                  <a:pt x="18935" y="8382"/>
                </a:lnTo>
                <a:lnTo>
                  <a:pt x="15621" y="4584"/>
                </a:lnTo>
                <a:lnTo>
                  <a:pt x="17805" y="8636"/>
                </a:lnTo>
                <a:lnTo>
                  <a:pt x="24130" y="9271"/>
                </a:lnTo>
                <a:lnTo>
                  <a:pt x="26314" y="9652"/>
                </a:lnTo>
                <a:lnTo>
                  <a:pt x="26771" y="9829"/>
                </a:lnTo>
                <a:close/>
              </a:path>
              <a:path w="41275" h="32384">
                <a:moveTo>
                  <a:pt x="27393" y="19304"/>
                </a:moveTo>
                <a:lnTo>
                  <a:pt x="26708" y="18859"/>
                </a:lnTo>
                <a:lnTo>
                  <a:pt x="26708" y="18161"/>
                </a:lnTo>
                <a:lnTo>
                  <a:pt x="26339" y="18161"/>
                </a:lnTo>
                <a:lnTo>
                  <a:pt x="25933" y="19050"/>
                </a:lnTo>
                <a:lnTo>
                  <a:pt x="25552" y="19113"/>
                </a:lnTo>
                <a:lnTo>
                  <a:pt x="26123" y="19685"/>
                </a:lnTo>
                <a:lnTo>
                  <a:pt x="27343" y="19418"/>
                </a:lnTo>
                <a:close/>
              </a:path>
              <a:path w="41275" h="32384">
                <a:moveTo>
                  <a:pt x="27698" y="22733"/>
                </a:moveTo>
                <a:lnTo>
                  <a:pt x="27673" y="22606"/>
                </a:lnTo>
                <a:lnTo>
                  <a:pt x="27546" y="22593"/>
                </a:lnTo>
                <a:lnTo>
                  <a:pt x="27520" y="22860"/>
                </a:lnTo>
                <a:lnTo>
                  <a:pt x="27698" y="22733"/>
                </a:lnTo>
                <a:close/>
              </a:path>
              <a:path w="41275" h="32384">
                <a:moveTo>
                  <a:pt x="27736" y="15557"/>
                </a:moveTo>
                <a:lnTo>
                  <a:pt x="25908" y="17805"/>
                </a:lnTo>
                <a:lnTo>
                  <a:pt x="25692" y="18542"/>
                </a:lnTo>
                <a:lnTo>
                  <a:pt x="27343" y="16827"/>
                </a:lnTo>
                <a:lnTo>
                  <a:pt x="27736" y="15557"/>
                </a:lnTo>
                <a:close/>
              </a:path>
              <a:path w="41275" h="32384">
                <a:moveTo>
                  <a:pt x="27838" y="10210"/>
                </a:moveTo>
                <a:lnTo>
                  <a:pt x="26771" y="9829"/>
                </a:lnTo>
                <a:lnTo>
                  <a:pt x="27711" y="10414"/>
                </a:lnTo>
                <a:lnTo>
                  <a:pt x="27838" y="10210"/>
                </a:lnTo>
                <a:close/>
              </a:path>
              <a:path w="41275" h="32384">
                <a:moveTo>
                  <a:pt x="28206" y="17475"/>
                </a:moveTo>
                <a:lnTo>
                  <a:pt x="28181" y="16598"/>
                </a:lnTo>
                <a:lnTo>
                  <a:pt x="27914" y="16637"/>
                </a:lnTo>
                <a:lnTo>
                  <a:pt x="28028" y="17500"/>
                </a:lnTo>
                <a:lnTo>
                  <a:pt x="27546" y="18961"/>
                </a:lnTo>
                <a:lnTo>
                  <a:pt x="28206" y="17475"/>
                </a:lnTo>
                <a:close/>
              </a:path>
              <a:path w="41275" h="32384">
                <a:moveTo>
                  <a:pt x="28257" y="19634"/>
                </a:moveTo>
                <a:lnTo>
                  <a:pt x="27825" y="19304"/>
                </a:lnTo>
                <a:lnTo>
                  <a:pt x="27508" y="19380"/>
                </a:lnTo>
                <a:lnTo>
                  <a:pt x="27978" y="19685"/>
                </a:lnTo>
                <a:lnTo>
                  <a:pt x="28257" y="19634"/>
                </a:lnTo>
                <a:close/>
              </a:path>
              <a:path w="41275" h="32384">
                <a:moveTo>
                  <a:pt x="29184" y="13589"/>
                </a:moveTo>
                <a:lnTo>
                  <a:pt x="28473" y="14224"/>
                </a:lnTo>
                <a:lnTo>
                  <a:pt x="28359" y="14351"/>
                </a:lnTo>
                <a:lnTo>
                  <a:pt x="28143" y="15113"/>
                </a:lnTo>
                <a:lnTo>
                  <a:pt x="29184" y="13589"/>
                </a:lnTo>
                <a:close/>
              </a:path>
              <a:path w="41275" h="32384">
                <a:moveTo>
                  <a:pt x="29197" y="22364"/>
                </a:moveTo>
                <a:lnTo>
                  <a:pt x="28968" y="22466"/>
                </a:lnTo>
                <a:lnTo>
                  <a:pt x="28879" y="22733"/>
                </a:lnTo>
                <a:lnTo>
                  <a:pt x="29197" y="22364"/>
                </a:lnTo>
                <a:close/>
              </a:path>
              <a:path w="41275" h="32384">
                <a:moveTo>
                  <a:pt x="29387" y="23368"/>
                </a:moveTo>
                <a:lnTo>
                  <a:pt x="28943" y="23368"/>
                </a:lnTo>
                <a:lnTo>
                  <a:pt x="29311" y="23634"/>
                </a:lnTo>
                <a:lnTo>
                  <a:pt x="29387" y="23368"/>
                </a:lnTo>
                <a:close/>
              </a:path>
              <a:path w="41275" h="32384">
                <a:moveTo>
                  <a:pt x="29489" y="10795"/>
                </a:moveTo>
                <a:lnTo>
                  <a:pt x="29337" y="7874"/>
                </a:lnTo>
                <a:lnTo>
                  <a:pt x="27838" y="10210"/>
                </a:lnTo>
                <a:lnTo>
                  <a:pt x="29489" y="10795"/>
                </a:lnTo>
                <a:close/>
              </a:path>
              <a:path w="41275" h="32384">
                <a:moveTo>
                  <a:pt x="29514" y="22225"/>
                </a:moveTo>
                <a:lnTo>
                  <a:pt x="29337" y="22301"/>
                </a:lnTo>
                <a:lnTo>
                  <a:pt x="29273" y="22479"/>
                </a:lnTo>
                <a:lnTo>
                  <a:pt x="29514" y="22225"/>
                </a:lnTo>
                <a:close/>
              </a:path>
              <a:path w="41275" h="32384">
                <a:moveTo>
                  <a:pt x="31965" y="25323"/>
                </a:moveTo>
                <a:lnTo>
                  <a:pt x="31661" y="25247"/>
                </a:lnTo>
                <a:lnTo>
                  <a:pt x="31648" y="25730"/>
                </a:lnTo>
                <a:lnTo>
                  <a:pt x="31902" y="25654"/>
                </a:lnTo>
                <a:lnTo>
                  <a:pt x="31965" y="25323"/>
                </a:lnTo>
                <a:close/>
              </a:path>
              <a:path w="41275" h="32384">
                <a:moveTo>
                  <a:pt x="32118" y="22809"/>
                </a:moveTo>
                <a:lnTo>
                  <a:pt x="32105" y="22390"/>
                </a:lnTo>
                <a:lnTo>
                  <a:pt x="31902" y="22733"/>
                </a:lnTo>
                <a:lnTo>
                  <a:pt x="31851" y="22606"/>
                </a:lnTo>
                <a:lnTo>
                  <a:pt x="31788" y="22466"/>
                </a:lnTo>
                <a:lnTo>
                  <a:pt x="31661" y="21932"/>
                </a:lnTo>
                <a:lnTo>
                  <a:pt x="31191" y="22606"/>
                </a:lnTo>
                <a:lnTo>
                  <a:pt x="30568" y="22390"/>
                </a:lnTo>
                <a:lnTo>
                  <a:pt x="30505" y="22098"/>
                </a:lnTo>
                <a:lnTo>
                  <a:pt x="30594" y="21082"/>
                </a:lnTo>
                <a:lnTo>
                  <a:pt x="30467" y="21031"/>
                </a:lnTo>
                <a:lnTo>
                  <a:pt x="29870" y="21590"/>
                </a:lnTo>
                <a:lnTo>
                  <a:pt x="29514" y="22225"/>
                </a:lnTo>
                <a:lnTo>
                  <a:pt x="29768" y="22098"/>
                </a:lnTo>
                <a:lnTo>
                  <a:pt x="29387" y="23368"/>
                </a:lnTo>
                <a:lnTo>
                  <a:pt x="29857" y="23368"/>
                </a:lnTo>
                <a:lnTo>
                  <a:pt x="30124" y="23114"/>
                </a:lnTo>
                <a:lnTo>
                  <a:pt x="29845" y="24003"/>
                </a:lnTo>
                <a:lnTo>
                  <a:pt x="29311" y="23634"/>
                </a:lnTo>
                <a:lnTo>
                  <a:pt x="29197" y="24003"/>
                </a:lnTo>
                <a:lnTo>
                  <a:pt x="29006" y="23876"/>
                </a:lnTo>
                <a:lnTo>
                  <a:pt x="28257" y="23368"/>
                </a:lnTo>
                <a:lnTo>
                  <a:pt x="27571" y="22898"/>
                </a:lnTo>
                <a:lnTo>
                  <a:pt x="27241" y="23368"/>
                </a:lnTo>
                <a:lnTo>
                  <a:pt x="27343" y="22987"/>
                </a:lnTo>
                <a:lnTo>
                  <a:pt x="27330" y="22733"/>
                </a:lnTo>
                <a:lnTo>
                  <a:pt x="26962" y="22479"/>
                </a:lnTo>
                <a:lnTo>
                  <a:pt x="27546" y="22593"/>
                </a:lnTo>
                <a:lnTo>
                  <a:pt x="27673" y="22352"/>
                </a:lnTo>
                <a:lnTo>
                  <a:pt x="28130" y="21463"/>
                </a:lnTo>
                <a:lnTo>
                  <a:pt x="27774" y="22631"/>
                </a:lnTo>
                <a:lnTo>
                  <a:pt x="28384" y="22733"/>
                </a:lnTo>
                <a:lnTo>
                  <a:pt x="28930" y="22479"/>
                </a:lnTo>
                <a:lnTo>
                  <a:pt x="28994" y="22352"/>
                </a:lnTo>
                <a:lnTo>
                  <a:pt x="29083" y="22098"/>
                </a:lnTo>
                <a:lnTo>
                  <a:pt x="29514" y="21463"/>
                </a:lnTo>
                <a:lnTo>
                  <a:pt x="29311" y="22225"/>
                </a:lnTo>
                <a:lnTo>
                  <a:pt x="29197" y="22364"/>
                </a:lnTo>
                <a:lnTo>
                  <a:pt x="29337" y="22301"/>
                </a:lnTo>
                <a:lnTo>
                  <a:pt x="29654" y="21463"/>
                </a:lnTo>
                <a:lnTo>
                  <a:pt x="29603" y="20650"/>
                </a:lnTo>
                <a:lnTo>
                  <a:pt x="29184" y="20320"/>
                </a:lnTo>
                <a:lnTo>
                  <a:pt x="28943" y="20154"/>
                </a:lnTo>
                <a:lnTo>
                  <a:pt x="28943" y="21463"/>
                </a:lnTo>
                <a:lnTo>
                  <a:pt x="28689" y="22352"/>
                </a:lnTo>
                <a:lnTo>
                  <a:pt x="28117" y="21844"/>
                </a:lnTo>
                <a:lnTo>
                  <a:pt x="28740" y="21590"/>
                </a:lnTo>
                <a:lnTo>
                  <a:pt x="28943" y="21463"/>
                </a:lnTo>
                <a:lnTo>
                  <a:pt x="28943" y="20154"/>
                </a:lnTo>
                <a:lnTo>
                  <a:pt x="28206" y="20066"/>
                </a:lnTo>
                <a:lnTo>
                  <a:pt x="26644" y="21463"/>
                </a:lnTo>
                <a:lnTo>
                  <a:pt x="26441" y="21082"/>
                </a:lnTo>
                <a:lnTo>
                  <a:pt x="26098" y="20447"/>
                </a:lnTo>
                <a:lnTo>
                  <a:pt x="25831" y="19939"/>
                </a:lnTo>
                <a:lnTo>
                  <a:pt x="24688" y="20193"/>
                </a:lnTo>
                <a:lnTo>
                  <a:pt x="24409" y="20320"/>
                </a:lnTo>
                <a:lnTo>
                  <a:pt x="24345" y="20447"/>
                </a:lnTo>
                <a:lnTo>
                  <a:pt x="24345" y="20828"/>
                </a:lnTo>
                <a:lnTo>
                  <a:pt x="24104" y="21590"/>
                </a:lnTo>
                <a:lnTo>
                  <a:pt x="23520" y="22606"/>
                </a:lnTo>
                <a:lnTo>
                  <a:pt x="23622" y="22225"/>
                </a:lnTo>
                <a:lnTo>
                  <a:pt x="23799" y="21844"/>
                </a:lnTo>
                <a:lnTo>
                  <a:pt x="24320" y="20764"/>
                </a:lnTo>
                <a:lnTo>
                  <a:pt x="24345" y="20447"/>
                </a:lnTo>
                <a:lnTo>
                  <a:pt x="24282" y="20574"/>
                </a:lnTo>
                <a:lnTo>
                  <a:pt x="24523" y="20066"/>
                </a:lnTo>
                <a:lnTo>
                  <a:pt x="24650" y="19558"/>
                </a:lnTo>
                <a:lnTo>
                  <a:pt x="25285" y="19177"/>
                </a:lnTo>
                <a:lnTo>
                  <a:pt x="25082" y="19177"/>
                </a:lnTo>
                <a:lnTo>
                  <a:pt x="24930" y="18808"/>
                </a:lnTo>
                <a:lnTo>
                  <a:pt x="24180" y="20447"/>
                </a:lnTo>
                <a:lnTo>
                  <a:pt x="24625" y="19431"/>
                </a:lnTo>
                <a:lnTo>
                  <a:pt x="24218" y="20129"/>
                </a:lnTo>
                <a:lnTo>
                  <a:pt x="24091" y="20447"/>
                </a:lnTo>
                <a:lnTo>
                  <a:pt x="23215" y="21844"/>
                </a:lnTo>
                <a:lnTo>
                  <a:pt x="23431" y="21209"/>
                </a:lnTo>
                <a:lnTo>
                  <a:pt x="23609" y="20701"/>
                </a:lnTo>
                <a:lnTo>
                  <a:pt x="23736" y="20320"/>
                </a:lnTo>
                <a:lnTo>
                  <a:pt x="23063" y="20066"/>
                </a:lnTo>
                <a:lnTo>
                  <a:pt x="22390" y="19812"/>
                </a:lnTo>
                <a:lnTo>
                  <a:pt x="21755" y="20066"/>
                </a:lnTo>
                <a:lnTo>
                  <a:pt x="21209" y="19939"/>
                </a:lnTo>
                <a:lnTo>
                  <a:pt x="20904" y="20701"/>
                </a:lnTo>
                <a:lnTo>
                  <a:pt x="20942" y="20447"/>
                </a:lnTo>
                <a:lnTo>
                  <a:pt x="21082" y="19812"/>
                </a:lnTo>
                <a:lnTo>
                  <a:pt x="21158" y="19431"/>
                </a:lnTo>
                <a:lnTo>
                  <a:pt x="21412" y="18199"/>
                </a:lnTo>
                <a:lnTo>
                  <a:pt x="20916" y="19177"/>
                </a:lnTo>
                <a:lnTo>
                  <a:pt x="21323" y="18288"/>
                </a:lnTo>
                <a:lnTo>
                  <a:pt x="21386" y="18161"/>
                </a:lnTo>
                <a:lnTo>
                  <a:pt x="21475" y="18288"/>
                </a:lnTo>
                <a:lnTo>
                  <a:pt x="22047" y="19050"/>
                </a:lnTo>
                <a:lnTo>
                  <a:pt x="22821" y="19304"/>
                </a:lnTo>
                <a:lnTo>
                  <a:pt x="23406" y="19177"/>
                </a:lnTo>
                <a:lnTo>
                  <a:pt x="23850" y="20015"/>
                </a:lnTo>
                <a:lnTo>
                  <a:pt x="24104" y="19304"/>
                </a:lnTo>
                <a:lnTo>
                  <a:pt x="24307" y="19177"/>
                </a:lnTo>
                <a:lnTo>
                  <a:pt x="24828" y="18859"/>
                </a:lnTo>
                <a:lnTo>
                  <a:pt x="24815" y="18542"/>
                </a:lnTo>
                <a:lnTo>
                  <a:pt x="24714" y="18288"/>
                </a:lnTo>
                <a:lnTo>
                  <a:pt x="23101" y="18542"/>
                </a:lnTo>
                <a:lnTo>
                  <a:pt x="23037" y="18161"/>
                </a:lnTo>
                <a:lnTo>
                  <a:pt x="23012" y="18034"/>
                </a:lnTo>
                <a:lnTo>
                  <a:pt x="22948" y="17653"/>
                </a:lnTo>
                <a:lnTo>
                  <a:pt x="22148" y="17780"/>
                </a:lnTo>
                <a:lnTo>
                  <a:pt x="21602" y="18034"/>
                </a:lnTo>
                <a:lnTo>
                  <a:pt x="21640" y="17780"/>
                </a:lnTo>
                <a:lnTo>
                  <a:pt x="21183" y="17449"/>
                </a:lnTo>
                <a:lnTo>
                  <a:pt x="21183" y="18288"/>
                </a:lnTo>
                <a:lnTo>
                  <a:pt x="21031" y="18859"/>
                </a:lnTo>
                <a:lnTo>
                  <a:pt x="20815" y="19177"/>
                </a:lnTo>
                <a:lnTo>
                  <a:pt x="20637" y="19431"/>
                </a:lnTo>
                <a:lnTo>
                  <a:pt x="20828" y="18796"/>
                </a:lnTo>
                <a:lnTo>
                  <a:pt x="21183" y="18288"/>
                </a:lnTo>
                <a:lnTo>
                  <a:pt x="21183" y="17449"/>
                </a:lnTo>
                <a:lnTo>
                  <a:pt x="20815" y="17170"/>
                </a:lnTo>
                <a:lnTo>
                  <a:pt x="20815" y="18288"/>
                </a:lnTo>
                <a:lnTo>
                  <a:pt x="20688" y="18796"/>
                </a:lnTo>
                <a:lnTo>
                  <a:pt x="20421" y="19138"/>
                </a:lnTo>
                <a:lnTo>
                  <a:pt x="20535" y="18808"/>
                </a:lnTo>
                <a:lnTo>
                  <a:pt x="20599" y="18669"/>
                </a:lnTo>
                <a:lnTo>
                  <a:pt x="20815" y="18288"/>
                </a:lnTo>
                <a:lnTo>
                  <a:pt x="20815" y="17170"/>
                </a:lnTo>
                <a:lnTo>
                  <a:pt x="20523" y="17056"/>
                </a:lnTo>
                <a:lnTo>
                  <a:pt x="20523" y="18669"/>
                </a:lnTo>
                <a:lnTo>
                  <a:pt x="20358" y="19177"/>
                </a:lnTo>
                <a:lnTo>
                  <a:pt x="19888" y="19812"/>
                </a:lnTo>
                <a:lnTo>
                  <a:pt x="19964" y="19558"/>
                </a:lnTo>
                <a:lnTo>
                  <a:pt x="20091" y="19177"/>
                </a:lnTo>
                <a:lnTo>
                  <a:pt x="20523" y="18669"/>
                </a:lnTo>
                <a:lnTo>
                  <a:pt x="20523" y="17056"/>
                </a:lnTo>
                <a:lnTo>
                  <a:pt x="20091" y="16903"/>
                </a:lnTo>
                <a:lnTo>
                  <a:pt x="20091" y="18669"/>
                </a:lnTo>
                <a:lnTo>
                  <a:pt x="19837" y="19558"/>
                </a:lnTo>
                <a:lnTo>
                  <a:pt x="19456" y="19138"/>
                </a:lnTo>
                <a:lnTo>
                  <a:pt x="18884" y="20447"/>
                </a:lnTo>
                <a:lnTo>
                  <a:pt x="18567" y="19939"/>
                </a:lnTo>
                <a:lnTo>
                  <a:pt x="17767" y="18669"/>
                </a:lnTo>
                <a:lnTo>
                  <a:pt x="16598" y="18161"/>
                </a:lnTo>
                <a:lnTo>
                  <a:pt x="15989" y="17653"/>
                </a:lnTo>
                <a:lnTo>
                  <a:pt x="15455" y="17653"/>
                </a:lnTo>
                <a:lnTo>
                  <a:pt x="15036" y="17653"/>
                </a:lnTo>
                <a:lnTo>
                  <a:pt x="13385" y="19939"/>
                </a:lnTo>
                <a:lnTo>
                  <a:pt x="13398" y="19812"/>
                </a:lnTo>
                <a:lnTo>
                  <a:pt x="13550" y="18923"/>
                </a:lnTo>
                <a:lnTo>
                  <a:pt x="13576" y="18796"/>
                </a:lnTo>
                <a:lnTo>
                  <a:pt x="13601" y="18669"/>
                </a:lnTo>
                <a:lnTo>
                  <a:pt x="13614" y="18542"/>
                </a:lnTo>
                <a:lnTo>
                  <a:pt x="13792" y="17526"/>
                </a:lnTo>
                <a:lnTo>
                  <a:pt x="14249" y="17272"/>
                </a:lnTo>
                <a:lnTo>
                  <a:pt x="14160" y="17145"/>
                </a:lnTo>
                <a:lnTo>
                  <a:pt x="15455" y="17653"/>
                </a:lnTo>
                <a:lnTo>
                  <a:pt x="18135" y="17272"/>
                </a:lnTo>
                <a:lnTo>
                  <a:pt x="18745" y="17614"/>
                </a:lnTo>
                <a:lnTo>
                  <a:pt x="18796" y="17399"/>
                </a:lnTo>
                <a:lnTo>
                  <a:pt x="18884" y="17272"/>
                </a:lnTo>
                <a:lnTo>
                  <a:pt x="18973" y="17145"/>
                </a:lnTo>
                <a:lnTo>
                  <a:pt x="19075" y="17018"/>
                </a:lnTo>
                <a:lnTo>
                  <a:pt x="18948" y="17399"/>
                </a:lnTo>
                <a:lnTo>
                  <a:pt x="18834" y="17653"/>
                </a:lnTo>
                <a:lnTo>
                  <a:pt x="19761" y="18161"/>
                </a:lnTo>
                <a:lnTo>
                  <a:pt x="19519" y="18872"/>
                </a:lnTo>
                <a:lnTo>
                  <a:pt x="19888" y="18796"/>
                </a:lnTo>
                <a:lnTo>
                  <a:pt x="20091" y="18669"/>
                </a:lnTo>
                <a:lnTo>
                  <a:pt x="20091" y="16903"/>
                </a:lnTo>
                <a:lnTo>
                  <a:pt x="19824" y="16764"/>
                </a:lnTo>
                <a:lnTo>
                  <a:pt x="19583" y="16637"/>
                </a:lnTo>
                <a:lnTo>
                  <a:pt x="19113" y="16510"/>
                </a:lnTo>
                <a:lnTo>
                  <a:pt x="18364" y="16764"/>
                </a:lnTo>
                <a:lnTo>
                  <a:pt x="18300" y="16510"/>
                </a:lnTo>
                <a:lnTo>
                  <a:pt x="18262" y="16383"/>
                </a:lnTo>
                <a:lnTo>
                  <a:pt x="18135" y="15900"/>
                </a:lnTo>
                <a:lnTo>
                  <a:pt x="17487" y="16256"/>
                </a:lnTo>
                <a:lnTo>
                  <a:pt x="17284" y="16383"/>
                </a:lnTo>
                <a:lnTo>
                  <a:pt x="16789" y="16154"/>
                </a:lnTo>
                <a:lnTo>
                  <a:pt x="16891" y="16510"/>
                </a:lnTo>
                <a:lnTo>
                  <a:pt x="16014" y="16002"/>
                </a:lnTo>
                <a:lnTo>
                  <a:pt x="15367" y="15748"/>
                </a:lnTo>
                <a:lnTo>
                  <a:pt x="14960" y="15748"/>
                </a:lnTo>
                <a:lnTo>
                  <a:pt x="14503" y="14820"/>
                </a:lnTo>
                <a:lnTo>
                  <a:pt x="13843" y="15938"/>
                </a:lnTo>
                <a:lnTo>
                  <a:pt x="13843" y="16891"/>
                </a:lnTo>
                <a:lnTo>
                  <a:pt x="13639" y="17399"/>
                </a:lnTo>
                <a:lnTo>
                  <a:pt x="13423" y="17780"/>
                </a:lnTo>
                <a:lnTo>
                  <a:pt x="13563" y="17272"/>
                </a:lnTo>
                <a:lnTo>
                  <a:pt x="13843" y="16891"/>
                </a:lnTo>
                <a:lnTo>
                  <a:pt x="13843" y="15938"/>
                </a:lnTo>
                <a:lnTo>
                  <a:pt x="14033" y="15240"/>
                </a:lnTo>
                <a:lnTo>
                  <a:pt x="14185" y="14986"/>
                </a:lnTo>
                <a:lnTo>
                  <a:pt x="14414" y="14605"/>
                </a:lnTo>
                <a:lnTo>
                  <a:pt x="14998" y="13589"/>
                </a:lnTo>
                <a:lnTo>
                  <a:pt x="14287" y="13017"/>
                </a:lnTo>
                <a:lnTo>
                  <a:pt x="14173" y="13195"/>
                </a:lnTo>
                <a:lnTo>
                  <a:pt x="13843" y="13589"/>
                </a:lnTo>
                <a:lnTo>
                  <a:pt x="13881" y="13462"/>
                </a:lnTo>
                <a:lnTo>
                  <a:pt x="14046" y="12954"/>
                </a:lnTo>
                <a:lnTo>
                  <a:pt x="13703" y="13436"/>
                </a:lnTo>
                <a:lnTo>
                  <a:pt x="13703" y="16002"/>
                </a:lnTo>
                <a:lnTo>
                  <a:pt x="13525" y="16510"/>
                </a:lnTo>
                <a:lnTo>
                  <a:pt x="13639" y="16129"/>
                </a:lnTo>
                <a:lnTo>
                  <a:pt x="13703" y="16002"/>
                </a:lnTo>
                <a:lnTo>
                  <a:pt x="13703" y="13436"/>
                </a:lnTo>
                <a:lnTo>
                  <a:pt x="13804" y="13017"/>
                </a:lnTo>
                <a:lnTo>
                  <a:pt x="13919" y="12750"/>
                </a:lnTo>
                <a:lnTo>
                  <a:pt x="14160" y="12407"/>
                </a:lnTo>
                <a:lnTo>
                  <a:pt x="13970" y="12357"/>
                </a:lnTo>
                <a:lnTo>
                  <a:pt x="13830" y="12750"/>
                </a:lnTo>
                <a:lnTo>
                  <a:pt x="13627" y="13081"/>
                </a:lnTo>
                <a:lnTo>
                  <a:pt x="13284" y="14224"/>
                </a:lnTo>
                <a:lnTo>
                  <a:pt x="12725" y="14986"/>
                </a:lnTo>
                <a:lnTo>
                  <a:pt x="13322" y="13716"/>
                </a:lnTo>
                <a:lnTo>
                  <a:pt x="13436" y="13462"/>
                </a:lnTo>
                <a:lnTo>
                  <a:pt x="13449" y="13335"/>
                </a:lnTo>
                <a:lnTo>
                  <a:pt x="13487" y="13208"/>
                </a:lnTo>
                <a:lnTo>
                  <a:pt x="13601" y="12877"/>
                </a:lnTo>
                <a:lnTo>
                  <a:pt x="13957" y="12357"/>
                </a:lnTo>
                <a:lnTo>
                  <a:pt x="13830" y="12319"/>
                </a:lnTo>
                <a:lnTo>
                  <a:pt x="13881" y="12065"/>
                </a:lnTo>
                <a:lnTo>
                  <a:pt x="13754" y="11849"/>
                </a:lnTo>
                <a:lnTo>
                  <a:pt x="13754" y="12319"/>
                </a:lnTo>
                <a:lnTo>
                  <a:pt x="13576" y="12788"/>
                </a:lnTo>
                <a:lnTo>
                  <a:pt x="13347" y="13208"/>
                </a:lnTo>
                <a:lnTo>
                  <a:pt x="13373" y="13081"/>
                </a:lnTo>
                <a:lnTo>
                  <a:pt x="13500" y="12661"/>
                </a:lnTo>
                <a:lnTo>
                  <a:pt x="13754" y="12319"/>
                </a:lnTo>
                <a:lnTo>
                  <a:pt x="13754" y="11849"/>
                </a:lnTo>
                <a:lnTo>
                  <a:pt x="13665" y="11684"/>
                </a:lnTo>
                <a:lnTo>
                  <a:pt x="13538" y="11455"/>
                </a:lnTo>
                <a:lnTo>
                  <a:pt x="13462" y="11684"/>
                </a:lnTo>
                <a:lnTo>
                  <a:pt x="13462" y="11303"/>
                </a:lnTo>
                <a:lnTo>
                  <a:pt x="13068" y="11950"/>
                </a:lnTo>
                <a:lnTo>
                  <a:pt x="13068" y="13716"/>
                </a:lnTo>
                <a:lnTo>
                  <a:pt x="12865" y="14465"/>
                </a:lnTo>
                <a:lnTo>
                  <a:pt x="12433" y="14986"/>
                </a:lnTo>
                <a:lnTo>
                  <a:pt x="12636" y="14351"/>
                </a:lnTo>
                <a:lnTo>
                  <a:pt x="12725" y="14224"/>
                </a:lnTo>
                <a:lnTo>
                  <a:pt x="13068" y="13716"/>
                </a:lnTo>
                <a:lnTo>
                  <a:pt x="13068" y="11950"/>
                </a:lnTo>
                <a:lnTo>
                  <a:pt x="12369" y="13081"/>
                </a:lnTo>
                <a:lnTo>
                  <a:pt x="12522" y="12573"/>
                </a:lnTo>
                <a:lnTo>
                  <a:pt x="12687" y="12065"/>
                </a:lnTo>
                <a:lnTo>
                  <a:pt x="12534" y="12573"/>
                </a:lnTo>
                <a:lnTo>
                  <a:pt x="12827" y="12065"/>
                </a:lnTo>
                <a:lnTo>
                  <a:pt x="12890" y="11938"/>
                </a:lnTo>
                <a:lnTo>
                  <a:pt x="12966" y="11811"/>
                </a:lnTo>
                <a:lnTo>
                  <a:pt x="13042" y="11684"/>
                </a:lnTo>
                <a:lnTo>
                  <a:pt x="13258" y="11303"/>
                </a:lnTo>
                <a:lnTo>
                  <a:pt x="13258" y="11176"/>
                </a:lnTo>
                <a:lnTo>
                  <a:pt x="12712" y="10795"/>
                </a:lnTo>
                <a:lnTo>
                  <a:pt x="13296" y="10414"/>
                </a:lnTo>
                <a:lnTo>
                  <a:pt x="13817" y="10033"/>
                </a:lnTo>
                <a:lnTo>
                  <a:pt x="13652" y="10604"/>
                </a:lnTo>
                <a:lnTo>
                  <a:pt x="13982" y="10033"/>
                </a:lnTo>
                <a:lnTo>
                  <a:pt x="13728" y="10845"/>
                </a:lnTo>
                <a:lnTo>
                  <a:pt x="13589" y="11303"/>
                </a:lnTo>
                <a:lnTo>
                  <a:pt x="13982" y="11303"/>
                </a:lnTo>
                <a:lnTo>
                  <a:pt x="14135" y="11201"/>
                </a:lnTo>
                <a:lnTo>
                  <a:pt x="13881" y="12065"/>
                </a:lnTo>
                <a:lnTo>
                  <a:pt x="14198" y="11176"/>
                </a:lnTo>
                <a:lnTo>
                  <a:pt x="14325" y="10795"/>
                </a:lnTo>
                <a:lnTo>
                  <a:pt x="14363" y="10668"/>
                </a:lnTo>
                <a:lnTo>
                  <a:pt x="14287" y="11442"/>
                </a:lnTo>
                <a:lnTo>
                  <a:pt x="14732" y="12319"/>
                </a:lnTo>
                <a:lnTo>
                  <a:pt x="15646" y="12585"/>
                </a:lnTo>
                <a:lnTo>
                  <a:pt x="16598" y="11049"/>
                </a:lnTo>
                <a:lnTo>
                  <a:pt x="16802" y="12750"/>
                </a:lnTo>
                <a:lnTo>
                  <a:pt x="17614" y="11684"/>
                </a:lnTo>
                <a:lnTo>
                  <a:pt x="17310" y="12661"/>
                </a:lnTo>
                <a:lnTo>
                  <a:pt x="17716" y="12573"/>
                </a:lnTo>
                <a:lnTo>
                  <a:pt x="17957" y="12750"/>
                </a:lnTo>
                <a:lnTo>
                  <a:pt x="18402" y="12573"/>
                </a:lnTo>
                <a:lnTo>
                  <a:pt x="20002" y="11938"/>
                </a:lnTo>
                <a:lnTo>
                  <a:pt x="21564" y="13208"/>
                </a:lnTo>
                <a:lnTo>
                  <a:pt x="23444" y="13462"/>
                </a:lnTo>
                <a:lnTo>
                  <a:pt x="24168" y="14351"/>
                </a:lnTo>
                <a:lnTo>
                  <a:pt x="25628" y="14478"/>
                </a:lnTo>
                <a:lnTo>
                  <a:pt x="25920" y="14732"/>
                </a:lnTo>
                <a:lnTo>
                  <a:pt x="26492" y="13843"/>
                </a:lnTo>
                <a:lnTo>
                  <a:pt x="26581" y="13716"/>
                </a:lnTo>
                <a:lnTo>
                  <a:pt x="26746" y="13462"/>
                </a:lnTo>
                <a:lnTo>
                  <a:pt x="26517" y="13385"/>
                </a:lnTo>
                <a:lnTo>
                  <a:pt x="26416" y="13716"/>
                </a:lnTo>
                <a:lnTo>
                  <a:pt x="26212" y="13462"/>
                </a:lnTo>
                <a:lnTo>
                  <a:pt x="25806" y="12954"/>
                </a:lnTo>
                <a:lnTo>
                  <a:pt x="26492" y="12954"/>
                </a:lnTo>
                <a:lnTo>
                  <a:pt x="26708" y="12827"/>
                </a:lnTo>
                <a:lnTo>
                  <a:pt x="26568" y="13195"/>
                </a:lnTo>
                <a:lnTo>
                  <a:pt x="27063" y="12827"/>
                </a:lnTo>
                <a:lnTo>
                  <a:pt x="27241" y="12700"/>
                </a:lnTo>
                <a:lnTo>
                  <a:pt x="27393" y="13208"/>
                </a:lnTo>
                <a:lnTo>
                  <a:pt x="27686" y="13462"/>
                </a:lnTo>
                <a:lnTo>
                  <a:pt x="27800" y="14732"/>
                </a:lnTo>
                <a:lnTo>
                  <a:pt x="27914" y="14859"/>
                </a:lnTo>
                <a:lnTo>
                  <a:pt x="28321" y="13843"/>
                </a:lnTo>
                <a:lnTo>
                  <a:pt x="28575" y="13589"/>
                </a:lnTo>
                <a:lnTo>
                  <a:pt x="28397" y="14224"/>
                </a:lnTo>
                <a:lnTo>
                  <a:pt x="28651" y="13589"/>
                </a:lnTo>
                <a:lnTo>
                  <a:pt x="28727" y="13335"/>
                </a:lnTo>
                <a:lnTo>
                  <a:pt x="29286" y="13017"/>
                </a:lnTo>
                <a:lnTo>
                  <a:pt x="29375" y="12700"/>
                </a:lnTo>
                <a:lnTo>
                  <a:pt x="29375" y="12192"/>
                </a:lnTo>
                <a:lnTo>
                  <a:pt x="28816" y="12446"/>
                </a:lnTo>
                <a:lnTo>
                  <a:pt x="25920" y="12446"/>
                </a:lnTo>
                <a:lnTo>
                  <a:pt x="25628" y="13462"/>
                </a:lnTo>
                <a:lnTo>
                  <a:pt x="24968" y="13017"/>
                </a:lnTo>
                <a:lnTo>
                  <a:pt x="24853" y="13385"/>
                </a:lnTo>
                <a:lnTo>
                  <a:pt x="24523" y="13843"/>
                </a:lnTo>
                <a:lnTo>
                  <a:pt x="24701" y="13208"/>
                </a:lnTo>
                <a:lnTo>
                  <a:pt x="25069" y="12700"/>
                </a:lnTo>
                <a:lnTo>
                  <a:pt x="25006" y="12877"/>
                </a:lnTo>
                <a:lnTo>
                  <a:pt x="25273" y="12700"/>
                </a:lnTo>
                <a:lnTo>
                  <a:pt x="25628" y="12446"/>
                </a:lnTo>
                <a:lnTo>
                  <a:pt x="25234" y="12446"/>
                </a:lnTo>
                <a:lnTo>
                  <a:pt x="25107" y="12319"/>
                </a:lnTo>
                <a:lnTo>
                  <a:pt x="24612" y="11811"/>
                </a:lnTo>
                <a:lnTo>
                  <a:pt x="24498" y="11684"/>
                </a:lnTo>
                <a:lnTo>
                  <a:pt x="23964" y="11150"/>
                </a:lnTo>
                <a:lnTo>
                  <a:pt x="23964" y="12319"/>
                </a:lnTo>
                <a:lnTo>
                  <a:pt x="23710" y="13208"/>
                </a:lnTo>
                <a:lnTo>
                  <a:pt x="23558" y="13081"/>
                </a:lnTo>
                <a:lnTo>
                  <a:pt x="23126" y="12700"/>
                </a:lnTo>
                <a:lnTo>
                  <a:pt x="23710" y="12585"/>
                </a:lnTo>
                <a:lnTo>
                  <a:pt x="23964" y="12319"/>
                </a:lnTo>
                <a:lnTo>
                  <a:pt x="23964" y="11150"/>
                </a:lnTo>
                <a:lnTo>
                  <a:pt x="23507" y="10668"/>
                </a:lnTo>
                <a:lnTo>
                  <a:pt x="23266" y="10414"/>
                </a:lnTo>
                <a:lnTo>
                  <a:pt x="23063" y="10210"/>
                </a:lnTo>
                <a:lnTo>
                  <a:pt x="23063" y="11938"/>
                </a:lnTo>
                <a:lnTo>
                  <a:pt x="22974" y="12192"/>
                </a:lnTo>
                <a:lnTo>
                  <a:pt x="22885" y="12573"/>
                </a:lnTo>
                <a:lnTo>
                  <a:pt x="22517" y="13081"/>
                </a:lnTo>
                <a:lnTo>
                  <a:pt x="22631" y="12661"/>
                </a:lnTo>
                <a:lnTo>
                  <a:pt x="22758" y="12357"/>
                </a:lnTo>
                <a:lnTo>
                  <a:pt x="23063" y="11938"/>
                </a:lnTo>
                <a:lnTo>
                  <a:pt x="23063" y="10210"/>
                </a:lnTo>
                <a:lnTo>
                  <a:pt x="22529" y="9652"/>
                </a:lnTo>
                <a:lnTo>
                  <a:pt x="16103" y="10414"/>
                </a:lnTo>
                <a:lnTo>
                  <a:pt x="15963" y="10033"/>
                </a:lnTo>
                <a:lnTo>
                  <a:pt x="15417" y="8509"/>
                </a:lnTo>
                <a:lnTo>
                  <a:pt x="14909" y="7112"/>
                </a:lnTo>
                <a:lnTo>
                  <a:pt x="13449" y="6553"/>
                </a:lnTo>
                <a:lnTo>
                  <a:pt x="13449" y="8509"/>
                </a:lnTo>
                <a:lnTo>
                  <a:pt x="13106" y="9652"/>
                </a:lnTo>
                <a:lnTo>
                  <a:pt x="12547" y="10414"/>
                </a:lnTo>
                <a:lnTo>
                  <a:pt x="12661" y="10033"/>
                </a:lnTo>
                <a:lnTo>
                  <a:pt x="13182" y="9017"/>
                </a:lnTo>
                <a:lnTo>
                  <a:pt x="13449" y="8509"/>
                </a:lnTo>
                <a:lnTo>
                  <a:pt x="13449" y="6553"/>
                </a:lnTo>
                <a:lnTo>
                  <a:pt x="12496" y="6197"/>
                </a:lnTo>
                <a:lnTo>
                  <a:pt x="12496" y="9017"/>
                </a:lnTo>
                <a:lnTo>
                  <a:pt x="12204" y="10033"/>
                </a:lnTo>
                <a:lnTo>
                  <a:pt x="11379" y="9652"/>
                </a:lnTo>
                <a:lnTo>
                  <a:pt x="11988" y="9144"/>
                </a:lnTo>
                <a:lnTo>
                  <a:pt x="12496" y="9017"/>
                </a:lnTo>
                <a:lnTo>
                  <a:pt x="12496" y="6197"/>
                </a:lnTo>
                <a:lnTo>
                  <a:pt x="11925" y="5969"/>
                </a:lnTo>
                <a:lnTo>
                  <a:pt x="11328" y="5588"/>
                </a:lnTo>
                <a:lnTo>
                  <a:pt x="11176" y="5257"/>
                </a:lnTo>
                <a:lnTo>
                  <a:pt x="11176" y="14224"/>
                </a:lnTo>
                <a:lnTo>
                  <a:pt x="11087" y="14605"/>
                </a:lnTo>
                <a:lnTo>
                  <a:pt x="10972" y="14986"/>
                </a:lnTo>
                <a:lnTo>
                  <a:pt x="10541" y="15494"/>
                </a:lnTo>
                <a:lnTo>
                  <a:pt x="10782" y="14795"/>
                </a:lnTo>
                <a:lnTo>
                  <a:pt x="11176" y="14224"/>
                </a:lnTo>
                <a:lnTo>
                  <a:pt x="11176" y="5257"/>
                </a:lnTo>
                <a:lnTo>
                  <a:pt x="10782" y="4381"/>
                </a:lnTo>
                <a:lnTo>
                  <a:pt x="10782" y="11811"/>
                </a:lnTo>
                <a:lnTo>
                  <a:pt x="10655" y="12192"/>
                </a:lnTo>
                <a:lnTo>
                  <a:pt x="10375" y="12573"/>
                </a:lnTo>
                <a:lnTo>
                  <a:pt x="10502" y="12192"/>
                </a:lnTo>
                <a:lnTo>
                  <a:pt x="10782" y="11811"/>
                </a:lnTo>
                <a:lnTo>
                  <a:pt x="10782" y="4381"/>
                </a:lnTo>
                <a:lnTo>
                  <a:pt x="11709" y="4572"/>
                </a:lnTo>
                <a:lnTo>
                  <a:pt x="15392" y="4330"/>
                </a:lnTo>
                <a:lnTo>
                  <a:pt x="15062" y="3937"/>
                </a:lnTo>
                <a:lnTo>
                  <a:pt x="14287" y="3048"/>
                </a:lnTo>
                <a:lnTo>
                  <a:pt x="12141" y="3937"/>
                </a:lnTo>
                <a:lnTo>
                  <a:pt x="10845" y="1524"/>
                </a:lnTo>
                <a:lnTo>
                  <a:pt x="11010" y="0"/>
                </a:lnTo>
                <a:lnTo>
                  <a:pt x="10591" y="609"/>
                </a:lnTo>
                <a:lnTo>
                  <a:pt x="10591" y="11684"/>
                </a:lnTo>
                <a:lnTo>
                  <a:pt x="10490" y="12065"/>
                </a:lnTo>
                <a:lnTo>
                  <a:pt x="10363" y="12319"/>
                </a:lnTo>
                <a:lnTo>
                  <a:pt x="10185" y="12573"/>
                </a:lnTo>
                <a:lnTo>
                  <a:pt x="10274" y="12192"/>
                </a:lnTo>
                <a:lnTo>
                  <a:pt x="10401" y="11938"/>
                </a:lnTo>
                <a:lnTo>
                  <a:pt x="10591" y="11684"/>
                </a:lnTo>
                <a:lnTo>
                  <a:pt x="10591" y="609"/>
                </a:lnTo>
                <a:lnTo>
                  <a:pt x="10388" y="889"/>
                </a:lnTo>
                <a:lnTo>
                  <a:pt x="7620" y="7493"/>
                </a:lnTo>
                <a:lnTo>
                  <a:pt x="7620" y="18796"/>
                </a:lnTo>
                <a:lnTo>
                  <a:pt x="7454" y="19380"/>
                </a:lnTo>
                <a:lnTo>
                  <a:pt x="7086" y="19939"/>
                </a:lnTo>
                <a:lnTo>
                  <a:pt x="7124" y="19812"/>
                </a:lnTo>
                <a:lnTo>
                  <a:pt x="7239" y="19380"/>
                </a:lnTo>
                <a:lnTo>
                  <a:pt x="7620" y="18796"/>
                </a:lnTo>
                <a:lnTo>
                  <a:pt x="7620" y="7493"/>
                </a:lnTo>
                <a:lnTo>
                  <a:pt x="7188" y="8521"/>
                </a:lnTo>
                <a:lnTo>
                  <a:pt x="7188" y="18288"/>
                </a:lnTo>
                <a:lnTo>
                  <a:pt x="6921" y="18923"/>
                </a:lnTo>
                <a:lnTo>
                  <a:pt x="6553" y="19812"/>
                </a:lnTo>
                <a:lnTo>
                  <a:pt x="6870" y="18973"/>
                </a:lnTo>
                <a:lnTo>
                  <a:pt x="6070" y="19812"/>
                </a:lnTo>
                <a:lnTo>
                  <a:pt x="6845" y="17780"/>
                </a:lnTo>
                <a:lnTo>
                  <a:pt x="7061" y="17907"/>
                </a:lnTo>
                <a:lnTo>
                  <a:pt x="7188" y="18288"/>
                </a:lnTo>
                <a:lnTo>
                  <a:pt x="7188" y="8521"/>
                </a:lnTo>
                <a:lnTo>
                  <a:pt x="2844" y="18859"/>
                </a:lnTo>
                <a:lnTo>
                  <a:pt x="1663" y="22606"/>
                </a:lnTo>
                <a:lnTo>
                  <a:pt x="4356" y="20066"/>
                </a:lnTo>
                <a:lnTo>
                  <a:pt x="5334" y="19939"/>
                </a:lnTo>
                <a:lnTo>
                  <a:pt x="5905" y="19939"/>
                </a:lnTo>
                <a:lnTo>
                  <a:pt x="7391" y="20040"/>
                </a:lnTo>
                <a:lnTo>
                  <a:pt x="7670" y="19177"/>
                </a:lnTo>
                <a:lnTo>
                  <a:pt x="7645" y="19304"/>
                </a:lnTo>
                <a:lnTo>
                  <a:pt x="8242" y="19431"/>
                </a:lnTo>
                <a:lnTo>
                  <a:pt x="8674" y="19685"/>
                </a:lnTo>
                <a:lnTo>
                  <a:pt x="9093" y="19177"/>
                </a:lnTo>
                <a:lnTo>
                  <a:pt x="9309" y="18923"/>
                </a:lnTo>
                <a:lnTo>
                  <a:pt x="9359" y="19050"/>
                </a:lnTo>
                <a:lnTo>
                  <a:pt x="9474" y="19418"/>
                </a:lnTo>
                <a:lnTo>
                  <a:pt x="9347" y="20447"/>
                </a:lnTo>
                <a:lnTo>
                  <a:pt x="9474" y="20574"/>
                </a:lnTo>
                <a:lnTo>
                  <a:pt x="9740" y="20574"/>
                </a:lnTo>
                <a:lnTo>
                  <a:pt x="10350" y="21094"/>
                </a:lnTo>
                <a:lnTo>
                  <a:pt x="10680" y="21209"/>
                </a:lnTo>
                <a:lnTo>
                  <a:pt x="11353" y="21209"/>
                </a:lnTo>
                <a:lnTo>
                  <a:pt x="11442" y="21069"/>
                </a:lnTo>
                <a:lnTo>
                  <a:pt x="11074" y="22288"/>
                </a:lnTo>
                <a:lnTo>
                  <a:pt x="10795" y="22098"/>
                </a:lnTo>
                <a:lnTo>
                  <a:pt x="8496" y="19939"/>
                </a:lnTo>
                <a:lnTo>
                  <a:pt x="7937" y="20129"/>
                </a:lnTo>
                <a:lnTo>
                  <a:pt x="9144" y="22987"/>
                </a:lnTo>
                <a:lnTo>
                  <a:pt x="11201" y="23876"/>
                </a:lnTo>
                <a:lnTo>
                  <a:pt x="11518" y="23622"/>
                </a:lnTo>
                <a:lnTo>
                  <a:pt x="12204" y="22974"/>
                </a:lnTo>
                <a:lnTo>
                  <a:pt x="12242" y="23520"/>
                </a:lnTo>
                <a:lnTo>
                  <a:pt x="12293" y="24180"/>
                </a:lnTo>
                <a:lnTo>
                  <a:pt x="12471" y="24003"/>
                </a:lnTo>
                <a:lnTo>
                  <a:pt x="12852" y="23761"/>
                </a:lnTo>
                <a:lnTo>
                  <a:pt x="13322" y="23469"/>
                </a:lnTo>
                <a:lnTo>
                  <a:pt x="13157" y="24612"/>
                </a:lnTo>
                <a:lnTo>
                  <a:pt x="13449" y="23736"/>
                </a:lnTo>
                <a:lnTo>
                  <a:pt x="13258" y="24980"/>
                </a:lnTo>
                <a:lnTo>
                  <a:pt x="15024" y="24257"/>
                </a:lnTo>
                <a:lnTo>
                  <a:pt x="15100" y="24066"/>
                </a:lnTo>
                <a:lnTo>
                  <a:pt x="15163" y="23406"/>
                </a:lnTo>
                <a:lnTo>
                  <a:pt x="14998" y="22758"/>
                </a:lnTo>
                <a:lnTo>
                  <a:pt x="14363" y="22847"/>
                </a:lnTo>
                <a:lnTo>
                  <a:pt x="14147" y="22910"/>
                </a:lnTo>
                <a:lnTo>
                  <a:pt x="13563" y="23368"/>
                </a:lnTo>
                <a:lnTo>
                  <a:pt x="13665" y="23088"/>
                </a:lnTo>
                <a:lnTo>
                  <a:pt x="12153" y="22186"/>
                </a:lnTo>
                <a:lnTo>
                  <a:pt x="12179" y="22707"/>
                </a:lnTo>
                <a:lnTo>
                  <a:pt x="11582" y="22606"/>
                </a:lnTo>
                <a:lnTo>
                  <a:pt x="11226" y="22377"/>
                </a:lnTo>
                <a:lnTo>
                  <a:pt x="11785" y="21399"/>
                </a:lnTo>
                <a:lnTo>
                  <a:pt x="11645" y="20751"/>
                </a:lnTo>
                <a:lnTo>
                  <a:pt x="12255" y="19812"/>
                </a:lnTo>
                <a:lnTo>
                  <a:pt x="11785" y="21463"/>
                </a:lnTo>
                <a:lnTo>
                  <a:pt x="12153" y="21209"/>
                </a:lnTo>
                <a:lnTo>
                  <a:pt x="12877" y="21209"/>
                </a:lnTo>
                <a:lnTo>
                  <a:pt x="15773" y="22352"/>
                </a:lnTo>
                <a:lnTo>
                  <a:pt x="18072" y="22225"/>
                </a:lnTo>
                <a:lnTo>
                  <a:pt x="21285" y="22225"/>
                </a:lnTo>
                <a:lnTo>
                  <a:pt x="21386" y="24257"/>
                </a:lnTo>
                <a:lnTo>
                  <a:pt x="22555" y="23634"/>
                </a:lnTo>
                <a:lnTo>
                  <a:pt x="23012" y="22733"/>
                </a:lnTo>
                <a:lnTo>
                  <a:pt x="23799" y="22606"/>
                </a:lnTo>
                <a:lnTo>
                  <a:pt x="24307" y="22860"/>
                </a:lnTo>
                <a:lnTo>
                  <a:pt x="25425" y="23990"/>
                </a:lnTo>
                <a:lnTo>
                  <a:pt x="25615" y="23342"/>
                </a:lnTo>
                <a:lnTo>
                  <a:pt x="26289" y="22479"/>
                </a:lnTo>
                <a:lnTo>
                  <a:pt x="26581" y="22098"/>
                </a:lnTo>
                <a:lnTo>
                  <a:pt x="27952" y="20320"/>
                </a:lnTo>
                <a:lnTo>
                  <a:pt x="27546" y="21590"/>
                </a:lnTo>
                <a:lnTo>
                  <a:pt x="25603" y="23876"/>
                </a:lnTo>
                <a:lnTo>
                  <a:pt x="25577" y="24130"/>
                </a:lnTo>
                <a:lnTo>
                  <a:pt x="27470" y="23876"/>
                </a:lnTo>
                <a:lnTo>
                  <a:pt x="29273" y="24384"/>
                </a:lnTo>
                <a:lnTo>
                  <a:pt x="29197" y="25908"/>
                </a:lnTo>
                <a:lnTo>
                  <a:pt x="29921" y="24955"/>
                </a:lnTo>
                <a:lnTo>
                  <a:pt x="29997" y="24257"/>
                </a:lnTo>
                <a:lnTo>
                  <a:pt x="29984" y="23990"/>
                </a:lnTo>
                <a:lnTo>
                  <a:pt x="30518" y="23622"/>
                </a:lnTo>
                <a:lnTo>
                  <a:pt x="30708" y="23495"/>
                </a:lnTo>
                <a:lnTo>
                  <a:pt x="30137" y="24257"/>
                </a:lnTo>
                <a:lnTo>
                  <a:pt x="30073" y="24765"/>
                </a:lnTo>
                <a:lnTo>
                  <a:pt x="29921" y="24955"/>
                </a:lnTo>
                <a:lnTo>
                  <a:pt x="29603" y="26035"/>
                </a:lnTo>
                <a:lnTo>
                  <a:pt x="30822" y="23495"/>
                </a:lnTo>
                <a:lnTo>
                  <a:pt x="30949" y="23241"/>
                </a:lnTo>
                <a:lnTo>
                  <a:pt x="31115" y="23114"/>
                </a:lnTo>
                <a:lnTo>
                  <a:pt x="31597" y="22733"/>
                </a:lnTo>
                <a:lnTo>
                  <a:pt x="30556" y="24257"/>
                </a:lnTo>
                <a:lnTo>
                  <a:pt x="30467" y="25006"/>
                </a:lnTo>
                <a:lnTo>
                  <a:pt x="30543" y="25133"/>
                </a:lnTo>
                <a:lnTo>
                  <a:pt x="30797" y="25019"/>
                </a:lnTo>
                <a:lnTo>
                  <a:pt x="31661" y="25247"/>
                </a:lnTo>
                <a:lnTo>
                  <a:pt x="31673" y="25019"/>
                </a:lnTo>
                <a:lnTo>
                  <a:pt x="31686" y="24536"/>
                </a:lnTo>
                <a:lnTo>
                  <a:pt x="31699" y="24371"/>
                </a:lnTo>
                <a:lnTo>
                  <a:pt x="31750" y="23088"/>
                </a:lnTo>
                <a:lnTo>
                  <a:pt x="32118" y="22809"/>
                </a:lnTo>
                <a:close/>
              </a:path>
              <a:path w="41275" h="32384">
                <a:moveTo>
                  <a:pt x="32385" y="28702"/>
                </a:moveTo>
                <a:lnTo>
                  <a:pt x="32207" y="28790"/>
                </a:lnTo>
                <a:lnTo>
                  <a:pt x="31699" y="28841"/>
                </a:lnTo>
                <a:lnTo>
                  <a:pt x="32118" y="29591"/>
                </a:lnTo>
                <a:lnTo>
                  <a:pt x="32346" y="28841"/>
                </a:lnTo>
                <a:lnTo>
                  <a:pt x="32385" y="28702"/>
                </a:lnTo>
                <a:close/>
              </a:path>
              <a:path w="41275" h="32384">
                <a:moveTo>
                  <a:pt x="32499" y="25196"/>
                </a:moveTo>
                <a:lnTo>
                  <a:pt x="32156" y="25247"/>
                </a:lnTo>
                <a:lnTo>
                  <a:pt x="32397" y="25488"/>
                </a:lnTo>
                <a:lnTo>
                  <a:pt x="32499" y="25196"/>
                </a:lnTo>
                <a:close/>
              </a:path>
              <a:path w="41275" h="32384">
                <a:moveTo>
                  <a:pt x="32943" y="22733"/>
                </a:moveTo>
                <a:lnTo>
                  <a:pt x="31724" y="24511"/>
                </a:lnTo>
                <a:lnTo>
                  <a:pt x="32562" y="24257"/>
                </a:lnTo>
                <a:lnTo>
                  <a:pt x="32791" y="23495"/>
                </a:lnTo>
                <a:lnTo>
                  <a:pt x="32918" y="22987"/>
                </a:lnTo>
                <a:lnTo>
                  <a:pt x="32943" y="22733"/>
                </a:lnTo>
                <a:close/>
              </a:path>
              <a:path w="41275" h="32384">
                <a:moveTo>
                  <a:pt x="32956" y="21107"/>
                </a:moveTo>
                <a:lnTo>
                  <a:pt x="32677" y="21526"/>
                </a:lnTo>
                <a:lnTo>
                  <a:pt x="32588" y="21793"/>
                </a:lnTo>
                <a:lnTo>
                  <a:pt x="32537" y="21958"/>
                </a:lnTo>
                <a:lnTo>
                  <a:pt x="32829" y="21551"/>
                </a:lnTo>
                <a:lnTo>
                  <a:pt x="32905" y="21272"/>
                </a:lnTo>
                <a:lnTo>
                  <a:pt x="32956" y="21107"/>
                </a:lnTo>
                <a:close/>
              </a:path>
              <a:path w="41275" h="32384">
                <a:moveTo>
                  <a:pt x="33045" y="20828"/>
                </a:moveTo>
                <a:lnTo>
                  <a:pt x="32448" y="21082"/>
                </a:lnTo>
                <a:lnTo>
                  <a:pt x="32550" y="20396"/>
                </a:lnTo>
                <a:lnTo>
                  <a:pt x="32664" y="19939"/>
                </a:lnTo>
                <a:lnTo>
                  <a:pt x="32169" y="20955"/>
                </a:lnTo>
                <a:lnTo>
                  <a:pt x="31699" y="21336"/>
                </a:lnTo>
                <a:lnTo>
                  <a:pt x="31635" y="20828"/>
                </a:lnTo>
                <a:lnTo>
                  <a:pt x="31572" y="20193"/>
                </a:lnTo>
                <a:lnTo>
                  <a:pt x="30022" y="19304"/>
                </a:lnTo>
                <a:lnTo>
                  <a:pt x="28257" y="19634"/>
                </a:lnTo>
                <a:lnTo>
                  <a:pt x="28917" y="20129"/>
                </a:lnTo>
                <a:lnTo>
                  <a:pt x="29705" y="20193"/>
                </a:lnTo>
                <a:lnTo>
                  <a:pt x="29692" y="20701"/>
                </a:lnTo>
                <a:lnTo>
                  <a:pt x="30467" y="21031"/>
                </a:lnTo>
                <a:lnTo>
                  <a:pt x="30670" y="20828"/>
                </a:lnTo>
                <a:lnTo>
                  <a:pt x="30632" y="21094"/>
                </a:lnTo>
                <a:lnTo>
                  <a:pt x="31521" y="21463"/>
                </a:lnTo>
                <a:lnTo>
                  <a:pt x="31661" y="21932"/>
                </a:lnTo>
                <a:lnTo>
                  <a:pt x="31889" y="21590"/>
                </a:lnTo>
                <a:lnTo>
                  <a:pt x="32105" y="22390"/>
                </a:lnTo>
                <a:lnTo>
                  <a:pt x="32588" y="21590"/>
                </a:lnTo>
                <a:lnTo>
                  <a:pt x="32740" y="21336"/>
                </a:lnTo>
                <a:lnTo>
                  <a:pt x="32893" y="21082"/>
                </a:lnTo>
                <a:lnTo>
                  <a:pt x="33045" y="20828"/>
                </a:lnTo>
                <a:close/>
              </a:path>
              <a:path w="41275" h="32384">
                <a:moveTo>
                  <a:pt x="33401" y="26111"/>
                </a:moveTo>
                <a:lnTo>
                  <a:pt x="32702" y="25793"/>
                </a:lnTo>
                <a:lnTo>
                  <a:pt x="32397" y="25488"/>
                </a:lnTo>
                <a:lnTo>
                  <a:pt x="31953" y="25641"/>
                </a:lnTo>
                <a:lnTo>
                  <a:pt x="31483" y="28067"/>
                </a:lnTo>
                <a:lnTo>
                  <a:pt x="33401" y="26111"/>
                </a:lnTo>
                <a:close/>
              </a:path>
              <a:path w="41275" h="32384">
                <a:moveTo>
                  <a:pt x="33515" y="26517"/>
                </a:moveTo>
                <a:lnTo>
                  <a:pt x="33235" y="26936"/>
                </a:lnTo>
                <a:lnTo>
                  <a:pt x="33147" y="27203"/>
                </a:lnTo>
                <a:lnTo>
                  <a:pt x="33096" y="27368"/>
                </a:lnTo>
                <a:lnTo>
                  <a:pt x="33388" y="26962"/>
                </a:lnTo>
                <a:lnTo>
                  <a:pt x="33464" y="26682"/>
                </a:lnTo>
                <a:lnTo>
                  <a:pt x="33515" y="26517"/>
                </a:lnTo>
                <a:close/>
              </a:path>
              <a:path w="41275" h="32384">
                <a:moveTo>
                  <a:pt x="33553" y="21196"/>
                </a:moveTo>
                <a:lnTo>
                  <a:pt x="33197" y="21704"/>
                </a:lnTo>
                <a:lnTo>
                  <a:pt x="33020" y="22288"/>
                </a:lnTo>
                <a:lnTo>
                  <a:pt x="33375" y="21780"/>
                </a:lnTo>
                <a:lnTo>
                  <a:pt x="33464" y="21488"/>
                </a:lnTo>
                <a:lnTo>
                  <a:pt x="33553" y="21196"/>
                </a:lnTo>
                <a:close/>
              </a:path>
              <a:path w="41275" h="32384">
                <a:moveTo>
                  <a:pt x="33718" y="19621"/>
                </a:moveTo>
                <a:lnTo>
                  <a:pt x="32702" y="18592"/>
                </a:lnTo>
                <a:lnTo>
                  <a:pt x="32575" y="18554"/>
                </a:lnTo>
                <a:lnTo>
                  <a:pt x="31229" y="18008"/>
                </a:lnTo>
                <a:lnTo>
                  <a:pt x="29832" y="16941"/>
                </a:lnTo>
                <a:lnTo>
                  <a:pt x="28206" y="17475"/>
                </a:lnTo>
                <a:lnTo>
                  <a:pt x="29349" y="17983"/>
                </a:lnTo>
                <a:lnTo>
                  <a:pt x="30848" y="18516"/>
                </a:lnTo>
                <a:lnTo>
                  <a:pt x="32600" y="19202"/>
                </a:lnTo>
                <a:lnTo>
                  <a:pt x="33197" y="20675"/>
                </a:lnTo>
                <a:lnTo>
                  <a:pt x="33718" y="19646"/>
                </a:lnTo>
                <a:close/>
              </a:path>
              <a:path w="41275" h="32384">
                <a:moveTo>
                  <a:pt x="34582" y="30784"/>
                </a:moveTo>
                <a:lnTo>
                  <a:pt x="34366" y="30924"/>
                </a:lnTo>
                <a:lnTo>
                  <a:pt x="33858" y="30924"/>
                </a:lnTo>
                <a:lnTo>
                  <a:pt x="34086" y="30175"/>
                </a:lnTo>
                <a:lnTo>
                  <a:pt x="34213" y="29768"/>
                </a:lnTo>
                <a:lnTo>
                  <a:pt x="33553" y="29946"/>
                </a:lnTo>
                <a:lnTo>
                  <a:pt x="32829" y="30200"/>
                </a:lnTo>
                <a:lnTo>
                  <a:pt x="33782" y="31191"/>
                </a:lnTo>
                <a:lnTo>
                  <a:pt x="34290" y="31762"/>
                </a:lnTo>
                <a:lnTo>
                  <a:pt x="34518" y="31000"/>
                </a:lnTo>
                <a:lnTo>
                  <a:pt x="34582" y="30784"/>
                </a:lnTo>
                <a:close/>
              </a:path>
              <a:path w="41275" h="32384">
                <a:moveTo>
                  <a:pt x="36309" y="24384"/>
                </a:moveTo>
                <a:lnTo>
                  <a:pt x="36080" y="24511"/>
                </a:lnTo>
                <a:lnTo>
                  <a:pt x="36017" y="23571"/>
                </a:lnTo>
                <a:lnTo>
                  <a:pt x="35572" y="23736"/>
                </a:lnTo>
                <a:lnTo>
                  <a:pt x="35267" y="23495"/>
                </a:lnTo>
                <a:lnTo>
                  <a:pt x="35077" y="23355"/>
                </a:lnTo>
                <a:lnTo>
                  <a:pt x="34163" y="21983"/>
                </a:lnTo>
                <a:lnTo>
                  <a:pt x="34353" y="22517"/>
                </a:lnTo>
                <a:lnTo>
                  <a:pt x="34734" y="23558"/>
                </a:lnTo>
                <a:lnTo>
                  <a:pt x="35687" y="24104"/>
                </a:lnTo>
                <a:lnTo>
                  <a:pt x="35890" y="24384"/>
                </a:lnTo>
                <a:lnTo>
                  <a:pt x="35788" y="25869"/>
                </a:lnTo>
                <a:lnTo>
                  <a:pt x="36258" y="24536"/>
                </a:lnTo>
                <a:lnTo>
                  <a:pt x="36309" y="24384"/>
                </a:lnTo>
                <a:close/>
              </a:path>
              <a:path w="41275" h="32384">
                <a:moveTo>
                  <a:pt x="36436" y="27152"/>
                </a:moveTo>
                <a:lnTo>
                  <a:pt x="36029" y="27051"/>
                </a:lnTo>
                <a:lnTo>
                  <a:pt x="36017" y="26733"/>
                </a:lnTo>
                <a:lnTo>
                  <a:pt x="35814" y="26974"/>
                </a:lnTo>
                <a:lnTo>
                  <a:pt x="35026" y="26657"/>
                </a:lnTo>
                <a:lnTo>
                  <a:pt x="34531" y="25133"/>
                </a:lnTo>
                <a:lnTo>
                  <a:pt x="34493" y="25006"/>
                </a:lnTo>
                <a:lnTo>
                  <a:pt x="33388" y="24765"/>
                </a:lnTo>
                <a:lnTo>
                  <a:pt x="34188" y="22885"/>
                </a:lnTo>
                <a:lnTo>
                  <a:pt x="34010" y="21793"/>
                </a:lnTo>
                <a:lnTo>
                  <a:pt x="33794" y="21094"/>
                </a:lnTo>
                <a:lnTo>
                  <a:pt x="34315" y="19875"/>
                </a:lnTo>
                <a:lnTo>
                  <a:pt x="34302" y="19405"/>
                </a:lnTo>
                <a:lnTo>
                  <a:pt x="34353" y="19240"/>
                </a:lnTo>
                <a:lnTo>
                  <a:pt x="34442" y="18948"/>
                </a:lnTo>
                <a:lnTo>
                  <a:pt x="34086" y="19431"/>
                </a:lnTo>
                <a:lnTo>
                  <a:pt x="34163" y="19177"/>
                </a:lnTo>
                <a:lnTo>
                  <a:pt x="34213" y="19011"/>
                </a:lnTo>
                <a:lnTo>
                  <a:pt x="33934" y="19431"/>
                </a:lnTo>
                <a:lnTo>
                  <a:pt x="33845" y="19697"/>
                </a:lnTo>
                <a:lnTo>
                  <a:pt x="33794" y="19862"/>
                </a:lnTo>
                <a:lnTo>
                  <a:pt x="34061" y="19494"/>
                </a:lnTo>
                <a:lnTo>
                  <a:pt x="33896" y="20040"/>
                </a:lnTo>
                <a:lnTo>
                  <a:pt x="34137" y="19710"/>
                </a:lnTo>
                <a:lnTo>
                  <a:pt x="33756" y="20993"/>
                </a:lnTo>
                <a:lnTo>
                  <a:pt x="33655" y="20637"/>
                </a:lnTo>
                <a:lnTo>
                  <a:pt x="33401" y="24117"/>
                </a:lnTo>
                <a:lnTo>
                  <a:pt x="33413" y="23609"/>
                </a:lnTo>
                <a:lnTo>
                  <a:pt x="32804" y="24257"/>
                </a:lnTo>
                <a:lnTo>
                  <a:pt x="32499" y="25196"/>
                </a:lnTo>
                <a:lnTo>
                  <a:pt x="32981" y="25133"/>
                </a:lnTo>
                <a:lnTo>
                  <a:pt x="33832" y="25641"/>
                </a:lnTo>
                <a:lnTo>
                  <a:pt x="34099" y="26149"/>
                </a:lnTo>
                <a:lnTo>
                  <a:pt x="35433" y="27000"/>
                </a:lnTo>
                <a:lnTo>
                  <a:pt x="34429" y="26390"/>
                </a:lnTo>
                <a:lnTo>
                  <a:pt x="33147" y="27381"/>
                </a:lnTo>
                <a:lnTo>
                  <a:pt x="34175" y="27393"/>
                </a:lnTo>
                <a:lnTo>
                  <a:pt x="34277" y="27660"/>
                </a:lnTo>
                <a:lnTo>
                  <a:pt x="34645" y="27838"/>
                </a:lnTo>
                <a:lnTo>
                  <a:pt x="35140" y="27686"/>
                </a:lnTo>
                <a:lnTo>
                  <a:pt x="34442" y="28676"/>
                </a:lnTo>
                <a:lnTo>
                  <a:pt x="34518" y="28397"/>
                </a:lnTo>
                <a:lnTo>
                  <a:pt x="34188" y="29489"/>
                </a:lnTo>
                <a:lnTo>
                  <a:pt x="35255" y="28422"/>
                </a:lnTo>
                <a:lnTo>
                  <a:pt x="35318" y="28702"/>
                </a:lnTo>
                <a:lnTo>
                  <a:pt x="36055" y="27686"/>
                </a:lnTo>
                <a:lnTo>
                  <a:pt x="36436" y="27152"/>
                </a:lnTo>
                <a:close/>
              </a:path>
              <a:path w="41275" h="32384">
                <a:moveTo>
                  <a:pt x="36601" y="29451"/>
                </a:moveTo>
                <a:lnTo>
                  <a:pt x="36169" y="30022"/>
                </a:lnTo>
                <a:lnTo>
                  <a:pt x="36080" y="30314"/>
                </a:lnTo>
                <a:lnTo>
                  <a:pt x="35966" y="30708"/>
                </a:lnTo>
                <a:lnTo>
                  <a:pt x="36398" y="30137"/>
                </a:lnTo>
                <a:lnTo>
                  <a:pt x="36487" y="29832"/>
                </a:lnTo>
                <a:lnTo>
                  <a:pt x="36601" y="29451"/>
                </a:lnTo>
                <a:close/>
              </a:path>
              <a:path w="41275" h="32384">
                <a:moveTo>
                  <a:pt x="36626" y="24498"/>
                </a:moveTo>
                <a:lnTo>
                  <a:pt x="36347" y="24917"/>
                </a:lnTo>
                <a:lnTo>
                  <a:pt x="36258" y="25184"/>
                </a:lnTo>
                <a:lnTo>
                  <a:pt x="36207" y="25349"/>
                </a:lnTo>
                <a:lnTo>
                  <a:pt x="36487" y="24942"/>
                </a:lnTo>
                <a:lnTo>
                  <a:pt x="36576" y="24663"/>
                </a:lnTo>
                <a:lnTo>
                  <a:pt x="36626" y="24498"/>
                </a:lnTo>
                <a:close/>
              </a:path>
              <a:path w="41275" h="32384">
                <a:moveTo>
                  <a:pt x="36664" y="23863"/>
                </a:moveTo>
                <a:lnTo>
                  <a:pt x="36385" y="24282"/>
                </a:lnTo>
                <a:lnTo>
                  <a:pt x="36296" y="24549"/>
                </a:lnTo>
                <a:lnTo>
                  <a:pt x="36245" y="24714"/>
                </a:lnTo>
                <a:lnTo>
                  <a:pt x="36537" y="24295"/>
                </a:lnTo>
                <a:lnTo>
                  <a:pt x="36614" y="24028"/>
                </a:lnTo>
                <a:lnTo>
                  <a:pt x="36664" y="23863"/>
                </a:lnTo>
                <a:close/>
              </a:path>
              <a:path w="41275" h="32384">
                <a:moveTo>
                  <a:pt x="36715" y="27533"/>
                </a:moveTo>
                <a:lnTo>
                  <a:pt x="36283" y="28105"/>
                </a:lnTo>
                <a:lnTo>
                  <a:pt x="36195" y="28397"/>
                </a:lnTo>
                <a:lnTo>
                  <a:pt x="36156" y="28524"/>
                </a:lnTo>
                <a:lnTo>
                  <a:pt x="35648" y="28841"/>
                </a:lnTo>
                <a:lnTo>
                  <a:pt x="35052" y="29235"/>
                </a:lnTo>
                <a:lnTo>
                  <a:pt x="35788" y="29730"/>
                </a:lnTo>
                <a:lnTo>
                  <a:pt x="36017" y="28994"/>
                </a:lnTo>
                <a:lnTo>
                  <a:pt x="36080" y="28790"/>
                </a:lnTo>
                <a:lnTo>
                  <a:pt x="36512" y="28219"/>
                </a:lnTo>
                <a:lnTo>
                  <a:pt x="36601" y="27914"/>
                </a:lnTo>
                <a:lnTo>
                  <a:pt x="36715" y="27533"/>
                </a:lnTo>
                <a:close/>
              </a:path>
              <a:path w="41275" h="32384">
                <a:moveTo>
                  <a:pt x="36741" y="22174"/>
                </a:moveTo>
                <a:lnTo>
                  <a:pt x="36537" y="21678"/>
                </a:lnTo>
                <a:lnTo>
                  <a:pt x="36499" y="21551"/>
                </a:lnTo>
                <a:lnTo>
                  <a:pt x="35966" y="21145"/>
                </a:lnTo>
                <a:lnTo>
                  <a:pt x="35725" y="21234"/>
                </a:lnTo>
                <a:lnTo>
                  <a:pt x="34899" y="18999"/>
                </a:lnTo>
                <a:lnTo>
                  <a:pt x="34315" y="19875"/>
                </a:lnTo>
                <a:lnTo>
                  <a:pt x="34239" y="21272"/>
                </a:lnTo>
                <a:lnTo>
                  <a:pt x="35369" y="20574"/>
                </a:lnTo>
                <a:lnTo>
                  <a:pt x="35687" y="21259"/>
                </a:lnTo>
                <a:lnTo>
                  <a:pt x="35356" y="22961"/>
                </a:lnTo>
                <a:lnTo>
                  <a:pt x="36296" y="21678"/>
                </a:lnTo>
                <a:lnTo>
                  <a:pt x="36626" y="22085"/>
                </a:lnTo>
                <a:close/>
              </a:path>
              <a:path w="41275" h="32384">
                <a:moveTo>
                  <a:pt x="37223" y="25146"/>
                </a:moveTo>
                <a:lnTo>
                  <a:pt x="36791" y="25717"/>
                </a:lnTo>
                <a:lnTo>
                  <a:pt x="36703" y="26009"/>
                </a:lnTo>
                <a:lnTo>
                  <a:pt x="36588" y="26403"/>
                </a:lnTo>
                <a:lnTo>
                  <a:pt x="37020" y="25831"/>
                </a:lnTo>
                <a:lnTo>
                  <a:pt x="37109" y="25527"/>
                </a:lnTo>
                <a:lnTo>
                  <a:pt x="37223" y="25146"/>
                </a:lnTo>
                <a:close/>
              </a:path>
              <a:path w="41275" h="32384">
                <a:moveTo>
                  <a:pt x="37287" y="27355"/>
                </a:moveTo>
                <a:lnTo>
                  <a:pt x="37007" y="27774"/>
                </a:lnTo>
                <a:lnTo>
                  <a:pt x="36918" y="28041"/>
                </a:lnTo>
                <a:lnTo>
                  <a:pt x="36868" y="28206"/>
                </a:lnTo>
                <a:lnTo>
                  <a:pt x="37147" y="27800"/>
                </a:lnTo>
                <a:lnTo>
                  <a:pt x="37236" y="27520"/>
                </a:lnTo>
                <a:lnTo>
                  <a:pt x="37287" y="27355"/>
                </a:lnTo>
                <a:close/>
              </a:path>
              <a:path w="41275" h="32384">
                <a:moveTo>
                  <a:pt x="37299" y="23660"/>
                </a:moveTo>
                <a:lnTo>
                  <a:pt x="36499" y="25285"/>
                </a:lnTo>
                <a:lnTo>
                  <a:pt x="36410" y="25603"/>
                </a:lnTo>
                <a:lnTo>
                  <a:pt x="36957" y="24815"/>
                </a:lnTo>
                <a:lnTo>
                  <a:pt x="37299" y="23660"/>
                </a:lnTo>
                <a:close/>
              </a:path>
              <a:path w="41275" h="32384">
                <a:moveTo>
                  <a:pt x="37299" y="22606"/>
                </a:moveTo>
                <a:lnTo>
                  <a:pt x="36741" y="22174"/>
                </a:lnTo>
                <a:lnTo>
                  <a:pt x="36957" y="22720"/>
                </a:lnTo>
                <a:lnTo>
                  <a:pt x="37299" y="22606"/>
                </a:lnTo>
                <a:close/>
              </a:path>
              <a:path w="41275" h="32384">
                <a:moveTo>
                  <a:pt x="37477" y="25336"/>
                </a:moveTo>
                <a:lnTo>
                  <a:pt x="37122" y="25844"/>
                </a:lnTo>
                <a:lnTo>
                  <a:pt x="37020" y="26136"/>
                </a:lnTo>
                <a:lnTo>
                  <a:pt x="36944" y="26428"/>
                </a:lnTo>
                <a:lnTo>
                  <a:pt x="37299" y="25920"/>
                </a:lnTo>
                <a:lnTo>
                  <a:pt x="37388" y="25628"/>
                </a:lnTo>
                <a:lnTo>
                  <a:pt x="37477" y="25336"/>
                </a:lnTo>
                <a:close/>
              </a:path>
              <a:path w="41275" h="32384">
                <a:moveTo>
                  <a:pt x="37719" y="22466"/>
                </a:moveTo>
                <a:lnTo>
                  <a:pt x="37299" y="22606"/>
                </a:lnTo>
                <a:lnTo>
                  <a:pt x="37604" y="22821"/>
                </a:lnTo>
                <a:lnTo>
                  <a:pt x="37719" y="22466"/>
                </a:lnTo>
                <a:close/>
              </a:path>
              <a:path w="41275" h="32384">
                <a:moveTo>
                  <a:pt x="37934" y="22428"/>
                </a:moveTo>
                <a:lnTo>
                  <a:pt x="37655" y="22834"/>
                </a:lnTo>
                <a:lnTo>
                  <a:pt x="37566" y="23114"/>
                </a:lnTo>
                <a:lnTo>
                  <a:pt x="37515" y="23266"/>
                </a:lnTo>
                <a:lnTo>
                  <a:pt x="37807" y="22860"/>
                </a:lnTo>
                <a:lnTo>
                  <a:pt x="37884" y="22580"/>
                </a:lnTo>
                <a:lnTo>
                  <a:pt x="37934" y="22428"/>
                </a:lnTo>
                <a:close/>
              </a:path>
              <a:path w="41275" h="32384">
                <a:moveTo>
                  <a:pt x="38074" y="28346"/>
                </a:moveTo>
                <a:lnTo>
                  <a:pt x="37896" y="28435"/>
                </a:lnTo>
                <a:lnTo>
                  <a:pt x="37388" y="28486"/>
                </a:lnTo>
                <a:lnTo>
                  <a:pt x="37807" y="29235"/>
                </a:lnTo>
                <a:lnTo>
                  <a:pt x="38036" y="28486"/>
                </a:lnTo>
                <a:lnTo>
                  <a:pt x="38074" y="28346"/>
                </a:lnTo>
                <a:close/>
              </a:path>
              <a:path w="41275" h="32384">
                <a:moveTo>
                  <a:pt x="38608" y="23329"/>
                </a:moveTo>
                <a:lnTo>
                  <a:pt x="38328" y="23749"/>
                </a:lnTo>
                <a:lnTo>
                  <a:pt x="38417" y="23444"/>
                </a:lnTo>
                <a:lnTo>
                  <a:pt x="38557" y="22961"/>
                </a:lnTo>
                <a:lnTo>
                  <a:pt x="37922" y="23228"/>
                </a:lnTo>
                <a:lnTo>
                  <a:pt x="37211" y="23482"/>
                </a:lnTo>
                <a:lnTo>
                  <a:pt x="38214" y="24091"/>
                </a:lnTo>
                <a:lnTo>
                  <a:pt x="38468" y="23774"/>
                </a:lnTo>
                <a:lnTo>
                  <a:pt x="38557" y="23495"/>
                </a:lnTo>
                <a:lnTo>
                  <a:pt x="38608" y="23329"/>
                </a:lnTo>
                <a:close/>
              </a:path>
              <a:path w="41275" h="32384">
                <a:moveTo>
                  <a:pt x="38785" y="24079"/>
                </a:moveTo>
                <a:lnTo>
                  <a:pt x="38633" y="24168"/>
                </a:lnTo>
                <a:lnTo>
                  <a:pt x="38100" y="24218"/>
                </a:lnTo>
                <a:lnTo>
                  <a:pt x="38519" y="24968"/>
                </a:lnTo>
                <a:lnTo>
                  <a:pt x="38747" y="24218"/>
                </a:lnTo>
                <a:lnTo>
                  <a:pt x="38785" y="24079"/>
                </a:lnTo>
                <a:close/>
              </a:path>
              <a:path w="41275" h="32384">
                <a:moveTo>
                  <a:pt x="39433" y="25603"/>
                </a:moveTo>
                <a:lnTo>
                  <a:pt x="39154" y="26022"/>
                </a:lnTo>
                <a:lnTo>
                  <a:pt x="39065" y="26289"/>
                </a:lnTo>
                <a:lnTo>
                  <a:pt x="39014" y="26454"/>
                </a:lnTo>
                <a:lnTo>
                  <a:pt x="39293" y="26047"/>
                </a:lnTo>
                <a:lnTo>
                  <a:pt x="39382" y="25768"/>
                </a:lnTo>
                <a:lnTo>
                  <a:pt x="39433" y="25603"/>
                </a:lnTo>
                <a:close/>
              </a:path>
              <a:path w="41275" h="32384">
                <a:moveTo>
                  <a:pt x="40703" y="22237"/>
                </a:moveTo>
                <a:lnTo>
                  <a:pt x="40551" y="22326"/>
                </a:lnTo>
                <a:lnTo>
                  <a:pt x="40017" y="22377"/>
                </a:lnTo>
                <a:lnTo>
                  <a:pt x="40436" y="23126"/>
                </a:lnTo>
                <a:lnTo>
                  <a:pt x="40665" y="22377"/>
                </a:lnTo>
                <a:lnTo>
                  <a:pt x="40703" y="22237"/>
                </a:lnTo>
                <a:close/>
              </a:path>
              <a:path w="41275" h="32384">
                <a:moveTo>
                  <a:pt x="40716" y="20269"/>
                </a:moveTo>
                <a:lnTo>
                  <a:pt x="39674" y="21983"/>
                </a:lnTo>
                <a:lnTo>
                  <a:pt x="39446" y="22771"/>
                </a:lnTo>
                <a:lnTo>
                  <a:pt x="40487" y="21018"/>
                </a:lnTo>
                <a:lnTo>
                  <a:pt x="40716" y="20269"/>
                </a:lnTo>
                <a:close/>
              </a:path>
            </a:pathLst>
          </a:custGeom>
          <a:solidFill>
            <a:srgbClr val="B88F51"/>
          </a:solidFill>
        </p:spPr>
        <p:txBody>
          <a:bodyPr wrap="square" lIns="0" tIns="0" rIns="0" bIns="0" rtlCol="0"/>
          <a:lstStyle/>
          <a:p>
            <a:endParaRPr sz="2511"/>
          </a:p>
        </p:txBody>
      </p:sp>
      <p:sp>
        <p:nvSpPr>
          <p:cNvPr id="280" name="bg object 280"/>
          <p:cNvSpPr/>
          <p:nvPr/>
        </p:nvSpPr>
        <p:spPr>
          <a:xfrm>
            <a:off x="7960527" y="486195"/>
            <a:ext cx="50800" cy="23813"/>
          </a:xfrm>
          <a:custGeom>
            <a:avLst/>
            <a:gdLst/>
            <a:ahLst/>
            <a:cxnLst/>
            <a:rect l="l" t="t" r="r" b="b"/>
            <a:pathLst>
              <a:path w="81279" h="38100">
                <a:moveTo>
                  <a:pt x="546" y="24663"/>
                </a:moveTo>
                <a:lnTo>
                  <a:pt x="393" y="24815"/>
                </a:lnTo>
                <a:lnTo>
                  <a:pt x="0" y="25107"/>
                </a:lnTo>
                <a:lnTo>
                  <a:pt x="254" y="25501"/>
                </a:lnTo>
                <a:lnTo>
                  <a:pt x="469" y="24866"/>
                </a:lnTo>
                <a:lnTo>
                  <a:pt x="546" y="24663"/>
                </a:lnTo>
                <a:close/>
              </a:path>
              <a:path w="81279" h="38100">
                <a:moveTo>
                  <a:pt x="1638" y="24892"/>
                </a:moveTo>
                <a:lnTo>
                  <a:pt x="1295" y="25501"/>
                </a:lnTo>
                <a:lnTo>
                  <a:pt x="1193" y="25793"/>
                </a:lnTo>
                <a:lnTo>
                  <a:pt x="1066" y="26174"/>
                </a:lnTo>
                <a:lnTo>
                  <a:pt x="1409" y="25565"/>
                </a:lnTo>
                <a:lnTo>
                  <a:pt x="1511" y="25273"/>
                </a:lnTo>
                <a:lnTo>
                  <a:pt x="1638" y="24892"/>
                </a:lnTo>
                <a:close/>
              </a:path>
              <a:path w="81279" h="38100">
                <a:moveTo>
                  <a:pt x="1739" y="24079"/>
                </a:moveTo>
                <a:lnTo>
                  <a:pt x="1003" y="25717"/>
                </a:lnTo>
                <a:lnTo>
                  <a:pt x="889" y="26035"/>
                </a:lnTo>
                <a:lnTo>
                  <a:pt x="1346" y="25209"/>
                </a:lnTo>
                <a:lnTo>
                  <a:pt x="1739" y="24079"/>
                </a:lnTo>
                <a:close/>
              </a:path>
              <a:path w="81279" h="38100">
                <a:moveTo>
                  <a:pt x="3124" y="27686"/>
                </a:moveTo>
                <a:lnTo>
                  <a:pt x="2895" y="28105"/>
                </a:lnTo>
                <a:lnTo>
                  <a:pt x="2806" y="28384"/>
                </a:lnTo>
                <a:lnTo>
                  <a:pt x="2743" y="28536"/>
                </a:lnTo>
                <a:lnTo>
                  <a:pt x="2984" y="28105"/>
                </a:lnTo>
                <a:lnTo>
                  <a:pt x="3073" y="27838"/>
                </a:lnTo>
                <a:lnTo>
                  <a:pt x="3124" y="27686"/>
                </a:lnTo>
                <a:close/>
              </a:path>
              <a:path w="81279" h="38100">
                <a:moveTo>
                  <a:pt x="3594" y="27813"/>
                </a:moveTo>
                <a:lnTo>
                  <a:pt x="3454" y="27965"/>
                </a:lnTo>
                <a:lnTo>
                  <a:pt x="3060" y="28270"/>
                </a:lnTo>
                <a:lnTo>
                  <a:pt x="3314" y="28651"/>
                </a:lnTo>
                <a:lnTo>
                  <a:pt x="3530" y="28016"/>
                </a:lnTo>
                <a:lnTo>
                  <a:pt x="3594" y="27813"/>
                </a:lnTo>
                <a:close/>
              </a:path>
              <a:path w="81279" h="38100">
                <a:moveTo>
                  <a:pt x="3759" y="26631"/>
                </a:moveTo>
                <a:lnTo>
                  <a:pt x="2870" y="28397"/>
                </a:lnTo>
                <a:lnTo>
                  <a:pt x="2603" y="29171"/>
                </a:lnTo>
                <a:lnTo>
                  <a:pt x="3060" y="28270"/>
                </a:lnTo>
                <a:lnTo>
                  <a:pt x="3492" y="27406"/>
                </a:lnTo>
                <a:lnTo>
                  <a:pt x="3759" y="26631"/>
                </a:lnTo>
                <a:close/>
              </a:path>
              <a:path w="81279" h="38100">
                <a:moveTo>
                  <a:pt x="3911" y="27736"/>
                </a:moveTo>
                <a:lnTo>
                  <a:pt x="3568" y="28346"/>
                </a:lnTo>
                <a:lnTo>
                  <a:pt x="3467" y="28638"/>
                </a:lnTo>
                <a:lnTo>
                  <a:pt x="3340" y="29019"/>
                </a:lnTo>
                <a:lnTo>
                  <a:pt x="3683" y="28422"/>
                </a:lnTo>
                <a:lnTo>
                  <a:pt x="3784" y="28117"/>
                </a:lnTo>
                <a:lnTo>
                  <a:pt x="3911" y="27736"/>
                </a:lnTo>
                <a:close/>
              </a:path>
              <a:path w="81279" h="38100">
                <a:moveTo>
                  <a:pt x="5448" y="19177"/>
                </a:moveTo>
                <a:lnTo>
                  <a:pt x="5168" y="19215"/>
                </a:lnTo>
                <a:lnTo>
                  <a:pt x="5054" y="19558"/>
                </a:lnTo>
                <a:lnTo>
                  <a:pt x="5435" y="19304"/>
                </a:lnTo>
                <a:lnTo>
                  <a:pt x="5448" y="19177"/>
                </a:lnTo>
                <a:close/>
              </a:path>
              <a:path w="81279" h="38100">
                <a:moveTo>
                  <a:pt x="9156" y="20586"/>
                </a:moveTo>
                <a:lnTo>
                  <a:pt x="8775" y="20764"/>
                </a:lnTo>
                <a:lnTo>
                  <a:pt x="8585" y="20916"/>
                </a:lnTo>
                <a:lnTo>
                  <a:pt x="8216" y="21386"/>
                </a:lnTo>
                <a:lnTo>
                  <a:pt x="8318" y="21120"/>
                </a:lnTo>
                <a:lnTo>
                  <a:pt x="7581" y="20510"/>
                </a:lnTo>
                <a:lnTo>
                  <a:pt x="7505" y="21082"/>
                </a:lnTo>
                <a:lnTo>
                  <a:pt x="7175" y="21082"/>
                </a:lnTo>
                <a:lnTo>
                  <a:pt x="6807" y="20701"/>
                </a:lnTo>
                <a:lnTo>
                  <a:pt x="6083" y="19558"/>
                </a:lnTo>
                <a:lnTo>
                  <a:pt x="5816" y="19050"/>
                </a:lnTo>
                <a:lnTo>
                  <a:pt x="5448" y="19291"/>
                </a:lnTo>
                <a:lnTo>
                  <a:pt x="5689" y="21844"/>
                </a:lnTo>
                <a:lnTo>
                  <a:pt x="6756" y="22225"/>
                </a:lnTo>
                <a:lnTo>
                  <a:pt x="7467" y="21336"/>
                </a:lnTo>
                <a:lnTo>
                  <a:pt x="7416" y="21755"/>
                </a:lnTo>
                <a:lnTo>
                  <a:pt x="7340" y="22364"/>
                </a:lnTo>
                <a:lnTo>
                  <a:pt x="7467" y="22161"/>
                </a:lnTo>
                <a:lnTo>
                  <a:pt x="7734" y="21882"/>
                </a:lnTo>
                <a:lnTo>
                  <a:pt x="8064" y="21526"/>
                </a:lnTo>
                <a:lnTo>
                  <a:pt x="7772" y="22631"/>
                </a:lnTo>
                <a:lnTo>
                  <a:pt x="8102" y="21717"/>
                </a:lnTo>
                <a:lnTo>
                  <a:pt x="7772" y="22948"/>
                </a:lnTo>
                <a:lnTo>
                  <a:pt x="8928" y="21983"/>
                </a:lnTo>
                <a:lnTo>
                  <a:pt x="9017" y="21742"/>
                </a:lnTo>
                <a:lnTo>
                  <a:pt x="9093" y="21437"/>
                </a:lnTo>
                <a:lnTo>
                  <a:pt x="9156" y="20586"/>
                </a:lnTo>
                <a:close/>
              </a:path>
              <a:path w="81279" h="38100">
                <a:moveTo>
                  <a:pt x="9804" y="20878"/>
                </a:moveTo>
                <a:lnTo>
                  <a:pt x="9461" y="21120"/>
                </a:lnTo>
                <a:lnTo>
                  <a:pt x="8674" y="23431"/>
                </a:lnTo>
                <a:lnTo>
                  <a:pt x="9398" y="21882"/>
                </a:lnTo>
                <a:lnTo>
                  <a:pt x="9804" y="20878"/>
                </a:lnTo>
                <a:close/>
              </a:path>
              <a:path w="81279" h="38100">
                <a:moveTo>
                  <a:pt x="9982" y="21132"/>
                </a:moveTo>
                <a:lnTo>
                  <a:pt x="9690" y="21666"/>
                </a:lnTo>
                <a:lnTo>
                  <a:pt x="9486" y="22250"/>
                </a:lnTo>
                <a:lnTo>
                  <a:pt x="9779" y="21717"/>
                </a:lnTo>
                <a:lnTo>
                  <a:pt x="9880" y="21424"/>
                </a:lnTo>
                <a:lnTo>
                  <a:pt x="9982" y="21132"/>
                </a:lnTo>
                <a:close/>
              </a:path>
              <a:path w="81279" h="38100">
                <a:moveTo>
                  <a:pt x="10325" y="9525"/>
                </a:moveTo>
                <a:lnTo>
                  <a:pt x="10236" y="9690"/>
                </a:lnTo>
                <a:lnTo>
                  <a:pt x="10134" y="10033"/>
                </a:lnTo>
                <a:lnTo>
                  <a:pt x="10325" y="9525"/>
                </a:lnTo>
                <a:close/>
              </a:path>
              <a:path w="81279" h="38100">
                <a:moveTo>
                  <a:pt x="10464" y="12573"/>
                </a:moveTo>
                <a:lnTo>
                  <a:pt x="10401" y="12700"/>
                </a:lnTo>
                <a:lnTo>
                  <a:pt x="10299" y="13093"/>
                </a:lnTo>
                <a:lnTo>
                  <a:pt x="10464" y="12573"/>
                </a:lnTo>
                <a:close/>
              </a:path>
              <a:path w="81279" h="38100">
                <a:moveTo>
                  <a:pt x="10756" y="13144"/>
                </a:moveTo>
                <a:lnTo>
                  <a:pt x="10591" y="13131"/>
                </a:lnTo>
                <a:lnTo>
                  <a:pt x="10325" y="13843"/>
                </a:lnTo>
                <a:lnTo>
                  <a:pt x="10756" y="13144"/>
                </a:lnTo>
                <a:close/>
              </a:path>
              <a:path w="81279" h="38100">
                <a:moveTo>
                  <a:pt x="10833" y="21234"/>
                </a:moveTo>
                <a:lnTo>
                  <a:pt x="10388" y="21615"/>
                </a:lnTo>
                <a:lnTo>
                  <a:pt x="10058" y="21704"/>
                </a:lnTo>
                <a:lnTo>
                  <a:pt x="10121" y="21526"/>
                </a:lnTo>
                <a:lnTo>
                  <a:pt x="10172" y="21374"/>
                </a:lnTo>
                <a:lnTo>
                  <a:pt x="9982" y="21729"/>
                </a:lnTo>
                <a:lnTo>
                  <a:pt x="10058" y="21501"/>
                </a:lnTo>
                <a:lnTo>
                  <a:pt x="10452" y="20370"/>
                </a:lnTo>
                <a:lnTo>
                  <a:pt x="9715" y="22009"/>
                </a:lnTo>
                <a:lnTo>
                  <a:pt x="9601" y="22326"/>
                </a:lnTo>
                <a:lnTo>
                  <a:pt x="9918" y="21755"/>
                </a:lnTo>
                <a:lnTo>
                  <a:pt x="9855" y="22072"/>
                </a:lnTo>
                <a:lnTo>
                  <a:pt x="9791" y="22225"/>
                </a:lnTo>
                <a:lnTo>
                  <a:pt x="9956" y="21920"/>
                </a:lnTo>
                <a:lnTo>
                  <a:pt x="10261" y="22910"/>
                </a:lnTo>
                <a:lnTo>
                  <a:pt x="10668" y="21729"/>
                </a:lnTo>
                <a:lnTo>
                  <a:pt x="10833" y="21234"/>
                </a:lnTo>
                <a:close/>
              </a:path>
              <a:path w="81279" h="38100">
                <a:moveTo>
                  <a:pt x="11125" y="11137"/>
                </a:moveTo>
                <a:lnTo>
                  <a:pt x="10490" y="11074"/>
                </a:lnTo>
                <a:lnTo>
                  <a:pt x="10325" y="11544"/>
                </a:lnTo>
                <a:lnTo>
                  <a:pt x="11049" y="11303"/>
                </a:lnTo>
                <a:lnTo>
                  <a:pt x="11125" y="11137"/>
                </a:lnTo>
                <a:close/>
              </a:path>
              <a:path w="81279" h="38100">
                <a:moveTo>
                  <a:pt x="11277" y="20993"/>
                </a:moveTo>
                <a:lnTo>
                  <a:pt x="10985" y="21526"/>
                </a:lnTo>
                <a:lnTo>
                  <a:pt x="10782" y="22110"/>
                </a:lnTo>
                <a:lnTo>
                  <a:pt x="11074" y="21577"/>
                </a:lnTo>
                <a:lnTo>
                  <a:pt x="11176" y="21285"/>
                </a:lnTo>
                <a:lnTo>
                  <a:pt x="11277" y="20993"/>
                </a:lnTo>
                <a:close/>
              </a:path>
              <a:path w="81279" h="38100">
                <a:moveTo>
                  <a:pt x="11290" y="13766"/>
                </a:moveTo>
                <a:lnTo>
                  <a:pt x="11264" y="14097"/>
                </a:lnTo>
                <a:lnTo>
                  <a:pt x="11290" y="13766"/>
                </a:lnTo>
                <a:close/>
              </a:path>
              <a:path w="81279" h="38100">
                <a:moveTo>
                  <a:pt x="11734" y="21780"/>
                </a:moveTo>
                <a:lnTo>
                  <a:pt x="11493" y="22034"/>
                </a:lnTo>
                <a:lnTo>
                  <a:pt x="11099" y="22085"/>
                </a:lnTo>
                <a:lnTo>
                  <a:pt x="11176" y="21932"/>
                </a:lnTo>
                <a:lnTo>
                  <a:pt x="11569" y="20497"/>
                </a:lnTo>
                <a:lnTo>
                  <a:pt x="10922" y="22110"/>
                </a:lnTo>
                <a:lnTo>
                  <a:pt x="10845" y="22313"/>
                </a:lnTo>
                <a:lnTo>
                  <a:pt x="10236" y="23850"/>
                </a:lnTo>
                <a:lnTo>
                  <a:pt x="10833" y="22618"/>
                </a:lnTo>
                <a:lnTo>
                  <a:pt x="10795" y="23914"/>
                </a:lnTo>
                <a:lnTo>
                  <a:pt x="11595" y="22098"/>
                </a:lnTo>
                <a:lnTo>
                  <a:pt x="11734" y="21780"/>
                </a:lnTo>
                <a:close/>
              </a:path>
              <a:path w="81279" h="38100">
                <a:moveTo>
                  <a:pt x="11760" y="11074"/>
                </a:moveTo>
                <a:lnTo>
                  <a:pt x="11214" y="10985"/>
                </a:lnTo>
                <a:lnTo>
                  <a:pt x="11137" y="11137"/>
                </a:lnTo>
                <a:lnTo>
                  <a:pt x="11430" y="11176"/>
                </a:lnTo>
                <a:lnTo>
                  <a:pt x="11061" y="11290"/>
                </a:lnTo>
                <a:lnTo>
                  <a:pt x="10972" y="11557"/>
                </a:lnTo>
                <a:lnTo>
                  <a:pt x="10896" y="11684"/>
                </a:lnTo>
                <a:lnTo>
                  <a:pt x="10668" y="11938"/>
                </a:lnTo>
                <a:lnTo>
                  <a:pt x="10668" y="12065"/>
                </a:lnTo>
                <a:lnTo>
                  <a:pt x="10312" y="13093"/>
                </a:lnTo>
                <a:lnTo>
                  <a:pt x="10579" y="13119"/>
                </a:lnTo>
                <a:lnTo>
                  <a:pt x="10909" y="12192"/>
                </a:lnTo>
                <a:lnTo>
                  <a:pt x="10591" y="13131"/>
                </a:lnTo>
                <a:lnTo>
                  <a:pt x="11125" y="12192"/>
                </a:lnTo>
                <a:lnTo>
                  <a:pt x="11760" y="11074"/>
                </a:lnTo>
                <a:close/>
              </a:path>
              <a:path w="81279" h="38100">
                <a:moveTo>
                  <a:pt x="11823" y="10960"/>
                </a:moveTo>
                <a:lnTo>
                  <a:pt x="11671" y="11049"/>
                </a:lnTo>
                <a:lnTo>
                  <a:pt x="11823" y="10960"/>
                </a:lnTo>
                <a:close/>
              </a:path>
              <a:path w="81279" h="38100">
                <a:moveTo>
                  <a:pt x="12141" y="10795"/>
                </a:moveTo>
                <a:lnTo>
                  <a:pt x="11912" y="10922"/>
                </a:lnTo>
                <a:lnTo>
                  <a:pt x="11785" y="11480"/>
                </a:lnTo>
                <a:lnTo>
                  <a:pt x="12001" y="11137"/>
                </a:lnTo>
                <a:lnTo>
                  <a:pt x="12141" y="10795"/>
                </a:lnTo>
                <a:close/>
              </a:path>
              <a:path w="81279" h="38100">
                <a:moveTo>
                  <a:pt x="12712" y="11061"/>
                </a:moveTo>
                <a:lnTo>
                  <a:pt x="12623" y="10922"/>
                </a:lnTo>
                <a:lnTo>
                  <a:pt x="12509" y="10782"/>
                </a:lnTo>
                <a:lnTo>
                  <a:pt x="12204" y="11049"/>
                </a:lnTo>
                <a:lnTo>
                  <a:pt x="12585" y="11137"/>
                </a:lnTo>
                <a:lnTo>
                  <a:pt x="12712" y="11061"/>
                </a:lnTo>
                <a:close/>
              </a:path>
              <a:path w="81279" h="38100">
                <a:moveTo>
                  <a:pt x="14312" y="13957"/>
                </a:moveTo>
                <a:lnTo>
                  <a:pt x="14020" y="14605"/>
                </a:lnTo>
                <a:lnTo>
                  <a:pt x="13944" y="14973"/>
                </a:lnTo>
                <a:lnTo>
                  <a:pt x="14312" y="13957"/>
                </a:lnTo>
                <a:close/>
              </a:path>
              <a:path w="81279" h="38100">
                <a:moveTo>
                  <a:pt x="14490" y="12903"/>
                </a:moveTo>
                <a:lnTo>
                  <a:pt x="14312" y="12827"/>
                </a:lnTo>
                <a:lnTo>
                  <a:pt x="13474" y="13208"/>
                </a:lnTo>
                <a:lnTo>
                  <a:pt x="13182" y="13081"/>
                </a:lnTo>
                <a:lnTo>
                  <a:pt x="12598" y="12827"/>
                </a:lnTo>
                <a:lnTo>
                  <a:pt x="12319" y="12700"/>
                </a:lnTo>
                <a:lnTo>
                  <a:pt x="12179" y="12344"/>
                </a:lnTo>
                <a:lnTo>
                  <a:pt x="11976" y="12319"/>
                </a:lnTo>
                <a:lnTo>
                  <a:pt x="11633" y="12827"/>
                </a:lnTo>
                <a:lnTo>
                  <a:pt x="11976" y="11811"/>
                </a:lnTo>
                <a:lnTo>
                  <a:pt x="11861" y="12192"/>
                </a:lnTo>
                <a:lnTo>
                  <a:pt x="12217" y="11557"/>
                </a:lnTo>
                <a:lnTo>
                  <a:pt x="11976" y="12319"/>
                </a:lnTo>
                <a:lnTo>
                  <a:pt x="12103" y="11938"/>
                </a:lnTo>
                <a:lnTo>
                  <a:pt x="12179" y="12344"/>
                </a:lnTo>
                <a:lnTo>
                  <a:pt x="12763" y="12446"/>
                </a:lnTo>
                <a:lnTo>
                  <a:pt x="12966" y="11938"/>
                </a:lnTo>
                <a:lnTo>
                  <a:pt x="13119" y="11557"/>
                </a:lnTo>
                <a:lnTo>
                  <a:pt x="13208" y="11290"/>
                </a:lnTo>
                <a:lnTo>
                  <a:pt x="12585" y="11137"/>
                </a:lnTo>
                <a:lnTo>
                  <a:pt x="11849" y="11633"/>
                </a:lnTo>
                <a:lnTo>
                  <a:pt x="11785" y="11480"/>
                </a:lnTo>
                <a:lnTo>
                  <a:pt x="11658" y="11684"/>
                </a:lnTo>
                <a:lnTo>
                  <a:pt x="10756" y="13144"/>
                </a:lnTo>
                <a:lnTo>
                  <a:pt x="11303" y="13208"/>
                </a:lnTo>
                <a:lnTo>
                  <a:pt x="11290" y="13766"/>
                </a:lnTo>
                <a:lnTo>
                  <a:pt x="11760" y="13081"/>
                </a:lnTo>
                <a:lnTo>
                  <a:pt x="12344" y="13081"/>
                </a:lnTo>
                <a:lnTo>
                  <a:pt x="12230" y="13360"/>
                </a:lnTo>
                <a:lnTo>
                  <a:pt x="12979" y="13589"/>
                </a:lnTo>
                <a:lnTo>
                  <a:pt x="13309" y="14097"/>
                </a:lnTo>
                <a:lnTo>
                  <a:pt x="13843" y="13843"/>
                </a:lnTo>
                <a:lnTo>
                  <a:pt x="14274" y="13208"/>
                </a:lnTo>
                <a:lnTo>
                  <a:pt x="14490" y="12903"/>
                </a:lnTo>
                <a:close/>
              </a:path>
              <a:path w="81279" h="38100">
                <a:moveTo>
                  <a:pt x="14655" y="12979"/>
                </a:moveTo>
                <a:lnTo>
                  <a:pt x="14312" y="13957"/>
                </a:lnTo>
                <a:lnTo>
                  <a:pt x="14655" y="13169"/>
                </a:lnTo>
                <a:lnTo>
                  <a:pt x="14655" y="12979"/>
                </a:lnTo>
                <a:close/>
              </a:path>
              <a:path w="81279" h="38100">
                <a:moveTo>
                  <a:pt x="14846" y="17005"/>
                </a:moveTo>
                <a:lnTo>
                  <a:pt x="14795" y="16624"/>
                </a:lnTo>
                <a:lnTo>
                  <a:pt x="14770" y="16967"/>
                </a:lnTo>
                <a:close/>
              </a:path>
              <a:path w="81279" h="38100">
                <a:moveTo>
                  <a:pt x="14897" y="12319"/>
                </a:moveTo>
                <a:lnTo>
                  <a:pt x="14719" y="12573"/>
                </a:lnTo>
                <a:lnTo>
                  <a:pt x="14592" y="12954"/>
                </a:lnTo>
                <a:lnTo>
                  <a:pt x="14897" y="12319"/>
                </a:lnTo>
                <a:close/>
              </a:path>
              <a:path w="81279" h="38100">
                <a:moveTo>
                  <a:pt x="15113" y="13169"/>
                </a:moveTo>
                <a:lnTo>
                  <a:pt x="15049" y="12319"/>
                </a:lnTo>
                <a:lnTo>
                  <a:pt x="14732" y="13004"/>
                </a:lnTo>
                <a:lnTo>
                  <a:pt x="15113" y="13169"/>
                </a:lnTo>
                <a:close/>
              </a:path>
              <a:path w="81279" h="38100">
                <a:moveTo>
                  <a:pt x="15748" y="15646"/>
                </a:moveTo>
                <a:lnTo>
                  <a:pt x="15621" y="15278"/>
                </a:lnTo>
                <a:lnTo>
                  <a:pt x="15290" y="16116"/>
                </a:lnTo>
                <a:lnTo>
                  <a:pt x="15748" y="15646"/>
                </a:lnTo>
                <a:close/>
              </a:path>
              <a:path w="81279" h="38100">
                <a:moveTo>
                  <a:pt x="15938" y="15494"/>
                </a:moveTo>
                <a:lnTo>
                  <a:pt x="15671" y="15621"/>
                </a:lnTo>
                <a:lnTo>
                  <a:pt x="15938" y="15494"/>
                </a:lnTo>
                <a:close/>
              </a:path>
              <a:path w="81279" h="38100">
                <a:moveTo>
                  <a:pt x="16637" y="18415"/>
                </a:moveTo>
                <a:lnTo>
                  <a:pt x="16510" y="18669"/>
                </a:lnTo>
                <a:lnTo>
                  <a:pt x="16637" y="18415"/>
                </a:lnTo>
                <a:close/>
              </a:path>
              <a:path w="81279" h="38100">
                <a:moveTo>
                  <a:pt x="16687" y="13462"/>
                </a:moveTo>
                <a:lnTo>
                  <a:pt x="16649" y="12192"/>
                </a:lnTo>
                <a:lnTo>
                  <a:pt x="15760" y="13462"/>
                </a:lnTo>
                <a:lnTo>
                  <a:pt x="15113" y="13169"/>
                </a:lnTo>
                <a:lnTo>
                  <a:pt x="15163" y="13843"/>
                </a:lnTo>
                <a:lnTo>
                  <a:pt x="15544" y="13970"/>
                </a:lnTo>
                <a:lnTo>
                  <a:pt x="15633" y="14224"/>
                </a:lnTo>
                <a:lnTo>
                  <a:pt x="16065" y="13957"/>
                </a:lnTo>
                <a:lnTo>
                  <a:pt x="16687" y="13462"/>
                </a:lnTo>
                <a:close/>
              </a:path>
              <a:path w="81279" h="38100">
                <a:moveTo>
                  <a:pt x="17030" y="15379"/>
                </a:moveTo>
                <a:lnTo>
                  <a:pt x="16637" y="14986"/>
                </a:lnTo>
                <a:lnTo>
                  <a:pt x="16789" y="14351"/>
                </a:lnTo>
                <a:lnTo>
                  <a:pt x="16573" y="14478"/>
                </a:lnTo>
                <a:lnTo>
                  <a:pt x="16268" y="15163"/>
                </a:lnTo>
                <a:lnTo>
                  <a:pt x="16167" y="15379"/>
                </a:lnTo>
                <a:lnTo>
                  <a:pt x="15938" y="15494"/>
                </a:lnTo>
                <a:lnTo>
                  <a:pt x="16205" y="15875"/>
                </a:lnTo>
                <a:lnTo>
                  <a:pt x="16840" y="15494"/>
                </a:lnTo>
                <a:lnTo>
                  <a:pt x="17030" y="15379"/>
                </a:lnTo>
                <a:close/>
              </a:path>
              <a:path w="81279" h="38100">
                <a:moveTo>
                  <a:pt x="17335" y="9017"/>
                </a:moveTo>
                <a:lnTo>
                  <a:pt x="17183" y="9169"/>
                </a:lnTo>
                <a:lnTo>
                  <a:pt x="17335" y="9017"/>
                </a:lnTo>
                <a:close/>
              </a:path>
              <a:path w="81279" h="38100">
                <a:moveTo>
                  <a:pt x="17500" y="15506"/>
                </a:moveTo>
                <a:lnTo>
                  <a:pt x="17272" y="15240"/>
                </a:lnTo>
                <a:lnTo>
                  <a:pt x="17145" y="15494"/>
                </a:lnTo>
                <a:lnTo>
                  <a:pt x="17284" y="15621"/>
                </a:lnTo>
                <a:lnTo>
                  <a:pt x="17500" y="15506"/>
                </a:lnTo>
                <a:close/>
              </a:path>
              <a:path w="81279" h="38100">
                <a:moveTo>
                  <a:pt x="17513" y="18796"/>
                </a:moveTo>
                <a:lnTo>
                  <a:pt x="17360" y="19050"/>
                </a:lnTo>
                <a:lnTo>
                  <a:pt x="17513" y="18796"/>
                </a:lnTo>
                <a:close/>
              </a:path>
              <a:path w="81279" h="38100">
                <a:moveTo>
                  <a:pt x="17526" y="10121"/>
                </a:moveTo>
                <a:lnTo>
                  <a:pt x="17437" y="9944"/>
                </a:lnTo>
                <a:lnTo>
                  <a:pt x="17335" y="10287"/>
                </a:lnTo>
                <a:lnTo>
                  <a:pt x="17526" y="10121"/>
                </a:lnTo>
                <a:close/>
              </a:path>
              <a:path w="81279" h="38100">
                <a:moveTo>
                  <a:pt x="17640" y="17818"/>
                </a:moveTo>
                <a:lnTo>
                  <a:pt x="17424" y="18021"/>
                </a:lnTo>
                <a:lnTo>
                  <a:pt x="17310" y="18415"/>
                </a:lnTo>
                <a:lnTo>
                  <a:pt x="17640" y="17818"/>
                </a:lnTo>
                <a:close/>
              </a:path>
              <a:path w="81279" h="38100">
                <a:moveTo>
                  <a:pt x="17843" y="17614"/>
                </a:moveTo>
                <a:lnTo>
                  <a:pt x="17691" y="17767"/>
                </a:lnTo>
                <a:lnTo>
                  <a:pt x="17589" y="18034"/>
                </a:lnTo>
                <a:lnTo>
                  <a:pt x="17843" y="17614"/>
                </a:lnTo>
                <a:close/>
              </a:path>
              <a:path w="81279" h="38100">
                <a:moveTo>
                  <a:pt x="18173" y="6565"/>
                </a:moveTo>
                <a:lnTo>
                  <a:pt x="16700" y="5207"/>
                </a:lnTo>
                <a:lnTo>
                  <a:pt x="13804" y="6477"/>
                </a:lnTo>
                <a:lnTo>
                  <a:pt x="12446" y="3302"/>
                </a:lnTo>
                <a:lnTo>
                  <a:pt x="13106" y="6985"/>
                </a:lnTo>
                <a:lnTo>
                  <a:pt x="16725" y="6477"/>
                </a:lnTo>
                <a:lnTo>
                  <a:pt x="17945" y="6477"/>
                </a:lnTo>
                <a:lnTo>
                  <a:pt x="18173" y="6565"/>
                </a:lnTo>
                <a:close/>
              </a:path>
              <a:path w="81279" h="38100">
                <a:moveTo>
                  <a:pt x="18719" y="6781"/>
                </a:moveTo>
                <a:lnTo>
                  <a:pt x="18173" y="6565"/>
                </a:lnTo>
                <a:lnTo>
                  <a:pt x="18630" y="6985"/>
                </a:lnTo>
                <a:lnTo>
                  <a:pt x="18719" y="6781"/>
                </a:lnTo>
                <a:close/>
              </a:path>
              <a:path w="81279" h="38100">
                <a:moveTo>
                  <a:pt x="18783" y="18821"/>
                </a:moveTo>
                <a:lnTo>
                  <a:pt x="18643" y="19431"/>
                </a:lnTo>
                <a:lnTo>
                  <a:pt x="18554" y="19812"/>
                </a:lnTo>
                <a:lnTo>
                  <a:pt x="18757" y="19431"/>
                </a:lnTo>
                <a:lnTo>
                  <a:pt x="18783" y="18821"/>
                </a:lnTo>
                <a:close/>
              </a:path>
              <a:path w="81279" h="38100">
                <a:moveTo>
                  <a:pt x="18986" y="9779"/>
                </a:moveTo>
                <a:lnTo>
                  <a:pt x="18465" y="10414"/>
                </a:lnTo>
                <a:lnTo>
                  <a:pt x="18338" y="10668"/>
                </a:lnTo>
                <a:lnTo>
                  <a:pt x="18122" y="11303"/>
                </a:lnTo>
                <a:lnTo>
                  <a:pt x="18986" y="9779"/>
                </a:lnTo>
                <a:close/>
              </a:path>
              <a:path w="81279" h="38100">
                <a:moveTo>
                  <a:pt x="19265" y="17526"/>
                </a:moveTo>
                <a:lnTo>
                  <a:pt x="19100" y="17907"/>
                </a:lnTo>
                <a:lnTo>
                  <a:pt x="19088" y="17640"/>
                </a:lnTo>
                <a:lnTo>
                  <a:pt x="19050" y="17780"/>
                </a:lnTo>
                <a:lnTo>
                  <a:pt x="19088" y="17081"/>
                </a:lnTo>
                <a:lnTo>
                  <a:pt x="19037" y="17805"/>
                </a:lnTo>
                <a:lnTo>
                  <a:pt x="18923" y="18161"/>
                </a:lnTo>
                <a:lnTo>
                  <a:pt x="18999" y="17907"/>
                </a:lnTo>
                <a:lnTo>
                  <a:pt x="19037" y="17183"/>
                </a:lnTo>
                <a:lnTo>
                  <a:pt x="18707" y="17780"/>
                </a:lnTo>
                <a:lnTo>
                  <a:pt x="18326" y="17653"/>
                </a:lnTo>
                <a:lnTo>
                  <a:pt x="18351" y="17526"/>
                </a:lnTo>
                <a:lnTo>
                  <a:pt x="18580" y="16624"/>
                </a:lnTo>
                <a:lnTo>
                  <a:pt x="18554" y="16421"/>
                </a:lnTo>
                <a:lnTo>
                  <a:pt x="18084" y="17145"/>
                </a:lnTo>
                <a:lnTo>
                  <a:pt x="17843" y="17614"/>
                </a:lnTo>
                <a:lnTo>
                  <a:pt x="17513" y="18796"/>
                </a:lnTo>
                <a:lnTo>
                  <a:pt x="17995" y="18542"/>
                </a:lnTo>
                <a:lnTo>
                  <a:pt x="17881" y="18796"/>
                </a:lnTo>
                <a:lnTo>
                  <a:pt x="17678" y="19431"/>
                </a:lnTo>
                <a:lnTo>
                  <a:pt x="17843" y="19050"/>
                </a:lnTo>
                <a:lnTo>
                  <a:pt x="17754" y="19291"/>
                </a:lnTo>
                <a:lnTo>
                  <a:pt x="18008" y="19050"/>
                </a:lnTo>
                <a:lnTo>
                  <a:pt x="18249" y="18796"/>
                </a:lnTo>
                <a:lnTo>
                  <a:pt x="17818" y="19558"/>
                </a:lnTo>
                <a:lnTo>
                  <a:pt x="17703" y="19875"/>
                </a:lnTo>
                <a:lnTo>
                  <a:pt x="17716" y="19685"/>
                </a:lnTo>
                <a:lnTo>
                  <a:pt x="17627" y="19558"/>
                </a:lnTo>
                <a:lnTo>
                  <a:pt x="17741" y="19316"/>
                </a:lnTo>
                <a:lnTo>
                  <a:pt x="17411" y="19113"/>
                </a:lnTo>
                <a:lnTo>
                  <a:pt x="17310" y="19431"/>
                </a:lnTo>
                <a:lnTo>
                  <a:pt x="17043" y="19177"/>
                </a:lnTo>
                <a:lnTo>
                  <a:pt x="16510" y="18669"/>
                </a:lnTo>
                <a:lnTo>
                  <a:pt x="16256" y="19177"/>
                </a:lnTo>
                <a:lnTo>
                  <a:pt x="16383" y="18796"/>
                </a:lnTo>
                <a:lnTo>
                  <a:pt x="16370" y="18542"/>
                </a:lnTo>
                <a:lnTo>
                  <a:pt x="16243" y="18415"/>
                </a:lnTo>
                <a:lnTo>
                  <a:pt x="16548" y="18415"/>
                </a:lnTo>
                <a:lnTo>
                  <a:pt x="16598" y="18288"/>
                </a:lnTo>
                <a:lnTo>
                  <a:pt x="17106" y="17145"/>
                </a:lnTo>
                <a:lnTo>
                  <a:pt x="16764" y="18135"/>
                </a:lnTo>
                <a:lnTo>
                  <a:pt x="16637" y="18415"/>
                </a:lnTo>
                <a:lnTo>
                  <a:pt x="17030" y="18415"/>
                </a:lnTo>
                <a:lnTo>
                  <a:pt x="17411" y="18034"/>
                </a:lnTo>
                <a:lnTo>
                  <a:pt x="17614" y="17526"/>
                </a:lnTo>
                <a:lnTo>
                  <a:pt x="17818" y="17145"/>
                </a:lnTo>
                <a:lnTo>
                  <a:pt x="17894" y="17018"/>
                </a:lnTo>
                <a:lnTo>
                  <a:pt x="17640" y="17818"/>
                </a:lnTo>
                <a:lnTo>
                  <a:pt x="17741" y="17614"/>
                </a:lnTo>
                <a:lnTo>
                  <a:pt x="17983" y="17018"/>
                </a:lnTo>
                <a:lnTo>
                  <a:pt x="18097" y="16421"/>
                </a:lnTo>
                <a:lnTo>
                  <a:pt x="18008" y="16116"/>
                </a:lnTo>
                <a:lnTo>
                  <a:pt x="17792" y="15875"/>
                </a:lnTo>
                <a:lnTo>
                  <a:pt x="17564" y="15875"/>
                </a:lnTo>
                <a:lnTo>
                  <a:pt x="17564" y="17145"/>
                </a:lnTo>
                <a:lnTo>
                  <a:pt x="17284" y="18034"/>
                </a:lnTo>
                <a:lnTo>
                  <a:pt x="17094" y="17767"/>
                </a:lnTo>
                <a:lnTo>
                  <a:pt x="17145" y="17526"/>
                </a:lnTo>
                <a:lnTo>
                  <a:pt x="17564" y="17145"/>
                </a:lnTo>
                <a:lnTo>
                  <a:pt x="17564" y="15875"/>
                </a:lnTo>
                <a:lnTo>
                  <a:pt x="17360" y="15875"/>
                </a:lnTo>
                <a:lnTo>
                  <a:pt x="17183" y="16116"/>
                </a:lnTo>
                <a:lnTo>
                  <a:pt x="16713" y="17526"/>
                </a:lnTo>
                <a:lnTo>
                  <a:pt x="15265" y="19812"/>
                </a:lnTo>
                <a:lnTo>
                  <a:pt x="15151" y="20193"/>
                </a:lnTo>
                <a:lnTo>
                  <a:pt x="16306" y="19685"/>
                </a:lnTo>
                <a:lnTo>
                  <a:pt x="17284" y="19812"/>
                </a:lnTo>
                <a:lnTo>
                  <a:pt x="16992" y="21209"/>
                </a:lnTo>
                <a:lnTo>
                  <a:pt x="17576" y="20243"/>
                </a:lnTo>
                <a:lnTo>
                  <a:pt x="17208" y="21336"/>
                </a:lnTo>
                <a:lnTo>
                  <a:pt x="18338" y="18796"/>
                </a:lnTo>
                <a:lnTo>
                  <a:pt x="18453" y="18542"/>
                </a:lnTo>
                <a:lnTo>
                  <a:pt x="18923" y="17907"/>
                </a:lnTo>
                <a:lnTo>
                  <a:pt x="18884" y="18161"/>
                </a:lnTo>
                <a:lnTo>
                  <a:pt x="18783" y="18821"/>
                </a:lnTo>
                <a:lnTo>
                  <a:pt x="18910" y="18326"/>
                </a:lnTo>
                <a:lnTo>
                  <a:pt x="19011" y="18161"/>
                </a:lnTo>
                <a:lnTo>
                  <a:pt x="19189" y="17907"/>
                </a:lnTo>
                <a:lnTo>
                  <a:pt x="19265" y="17526"/>
                </a:lnTo>
                <a:close/>
              </a:path>
              <a:path w="81279" h="38100">
                <a:moveTo>
                  <a:pt x="19329" y="8382"/>
                </a:moveTo>
                <a:lnTo>
                  <a:pt x="18961" y="8636"/>
                </a:lnTo>
                <a:lnTo>
                  <a:pt x="17272" y="9144"/>
                </a:lnTo>
                <a:lnTo>
                  <a:pt x="16916" y="10160"/>
                </a:lnTo>
                <a:lnTo>
                  <a:pt x="16624" y="9842"/>
                </a:lnTo>
                <a:lnTo>
                  <a:pt x="16433" y="10274"/>
                </a:lnTo>
                <a:lnTo>
                  <a:pt x="16217" y="10668"/>
                </a:lnTo>
                <a:lnTo>
                  <a:pt x="16370" y="10287"/>
                </a:lnTo>
                <a:lnTo>
                  <a:pt x="16713" y="9525"/>
                </a:lnTo>
                <a:lnTo>
                  <a:pt x="16662" y="9690"/>
                </a:lnTo>
                <a:lnTo>
                  <a:pt x="16840" y="9525"/>
                </a:lnTo>
                <a:lnTo>
                  <a:pt x="16979" y="9398"/>
                </a:lnTo>
                <a:lnTo>
                  <a:pt x="17081" y="9271"/>
                </a:lnTo>
                <a:lnTo>
                  <a:pt x="16852" y="9271"/>
                </a:lnTo>
                <a:lnTo>
                  <a:pt x="16789" y="9144"/>
                </a:lnTo>
                <a:lnTo>
                  <a:pt x="16116" y="7772"/>
                </a:lnTo>
                <a:lnTo>
                  <a:pt x="16116" y="9398"/>
                </a:lnTo>
                <a:lnTo>
                  <a:pt x="16052" y="9652"/>
                </a:lnTo>
                <a:lnTo>
                  <a:pt x="15824" y="10287"/>
                </a:lnTo>
                <a:lnTo>
                  <a:pt x="15595" y="9944"/>
                </a:lnTo>
                <a:lnTo>
                  <a:pt x="15722" y="9766"/>
                </a:lnTo>
                <a:lnTo>
                  <a:pt x="16116" y="9398"/>
                </a:lnTo>
                <a:lnTo>
                  <a:pt x="16116" y="7772"/>
                </a:lnTo>
                <a:lnTo>
                  <a:pt x="15735" y="6985"/>
                </a:lnTo>
                <a:lnTo>
                  <a:pt x="15735" y="9144"/>
                </a:lnTo>
                <a:lnTo>
                  <a:pt x="15532" y="9652"/>
                </a:lnTo>
                <a:lnTo>
                  <a:pt x="15608" y="9398"/>
                </a:lnTo>
                <a:lnTo>
                  <a:pt x="15735" y="9144"/>
                </a:lnTo>
                <a:lnTo>
                  <a:pt x="15735" y="6985"/>
                </a:lnTo>
                <a:lnTo>
                  <a:pt x="15659" y="9144"/>
                </a:lnTo>
                <a:lnTo>
                  <a:pt x="15481" y="9652"/>
                </a:lnTo>
                <a:lnTo>
                  <a:pt x="15379" y="9906"/>
                </a:lnTo>
                <a:lnTo>
                  <a:pt x="15163" y="10287"/>
                </a:lnTo>
                <a:lnTo>
                  <a:pt x="15367" y="9652"/>
                </a:lnTo>
                <a:lnTo>
                  <a:pt x="15506" y="9398"/>
                </a:lnTo>
                <a:lnTo>
                  <a:pt x="15659" y="9144"/>
                </a:lnTo>
                <a:lnTo>
                  <a:pt x="15659" y="7023"/>
                </a:lnTo>
                <a:lnTo>
                  <a:pt x="11823" y="8890"/>
                </a:lnTo>
                <a:lnTo>
                  <a:pt x="11734" y="7493"/>
                </a:lnTo>
                <a:lnTo>
                  <a:pt x="11658" y="5969"/>
                </a:lnTo>
                <a:lnTo>
                  <a:pt x="10579" y="5537"/>
                </a:lnTo>
                <a:lnTo>
                  <a:pt x="10579" y="7493"/>
                </a:lnTo>
                <a:lnTo>
                  <a:pt x="10185" y="8636"/>
                </a:lnTo>
                <a:lnTo>
                  <a:pt x="9728" y="9398"/>
                </a:lnTo>
                <a:lnTo>
                  <a:pt x="9842" y="9144"/>
                </a:lnTo>
                <a:lnTo>
                  <a:pt x="10287" y="8128"/>
                </a:lnTo>
                <a:lnTo>
                  <a:pt x="10579" y="7493"/>
                </a:lnTo>
                <a:lnTo>
                  <a:pt x="10579" y="5537"/>
                </a:lnTo>
                <a:lnTo>
                  <a:pt x="9931" y="5270"/>
                </a:lnTo>
                <a:lnTo>
                  <a:pt x="9931" y="8128"/>
                </a:lnTo>
                <a:lnTo>
                  <a:pt x="9588" y="9144"/>
                </a:lnTo>
                <a:lnTo>
                  <a:pt x="9182" y="8890"/>
                </a:lnTo>
                <a:lnTo>
                  <a:pt x="9601" y="8382"/>
                </a:lnTo>
                <a:lnTo>
                  <a:pt x="9931" y="8128"/>
                </a:lnTo>
                <a:lnTo>
                  <a:pt x="9931" y="5270"/>
                </a:lnTo>
                <a:lnTo>
                  <a:pt x="9791" y="5207"/>
                </a:lnTo>
                <a:lnTo>
                  <a:pt x="9677" y="4064"/>
                </a:lnTo>
                <a:lnTo>
                  <a:pt x="10198" y="4064"/>
                </a:lnTo>
                <a:lnTo>
                  <a:pt x="12065" y="3429"/>
                </a:lnTo>
                <a:lnTo>
                  <a:pt x="12446" y="3302"/>
                </a:lnTo>
                <a:lnTo>
                  <a:pt x="11963" y="2159"/>
                </a:lnTo>
                <a:lnTo>
                  <a:pt x="10541" y="3429"/>
                </a:lnTo>
                <a:lnTo>
                  <a:pt x="10185" y="1397"/>
                </a:lnTo>
                <a:lnTo>
                  <a:pt x="10528" y="0"/>
                </a:lnTo>
                <a:lnTo>
                  <a:pt x="10020" y="762"/>
                </a:lnTo>
                <a:lnTo>
                  <a:pt x="8470" y="4584"/>
                </a:lnTo>
                <a:lnTo>
                  <a:pt x="8470" y="11049"/>
                </a:lnTo>
                <a:lnTo>
                  <a:pt x="8331" y="11430"/>
                </a:lnTo>
                <a:lnTo>
                  <a:pt x="8293" y="13335"/>
                </a:lnTo>
                <a:lnTo>
                  <a:pt x="8064" y="13957"/>
                </a:lnTo>
                <a:lnTo>
                  <a:pt x="7721" y="14605"/>
                </a:lnTo>
                <a:lnTo>
                  <a:pt x="7950" y="13843"/>
                </a:lnTo>
                <a:lnTo>
                  <a:pt x="8293" y="13335"/>
                </a:lnTo>
                <a:lnTo>
                  <a:pt x="8293" y="11493"/>
                </a:lnTo>
                <a:lnTo>
                  <a:pt x="8102" y="11811"/>
                </a:lnTo>
                <a:lnTo>
                  <a:pt x="8216" y="11480"/>
                </a:lnTo>
                <a:lnTo>
                  <a:pt x="8470" y="11049"/>
                </a:lnTo>
                <a:lnTo>
                  <a:pt x="8470" y="4584"/>
                </a:lnTo>
                <a:lnTo>
                  <a:pt x="8382" y="4800"/>
                </a:lnTo>
                <a:lnTo>
                  <a:pt x="8382" y="10922"/>
                </a:lnTo>
                <a:lnTo>
                  <a:pt x="8229" y="11430"/>
                </a:lnTo>
                <a:lnTo>
                  <a:pt x="8001" y="11811"/>
                </a:lnTo>
                <a:lnTo>
                  <a:pt x="8382" y="10922"/>
                </a:lnTo>
                <a:lnTo>
                  <a:pt x="8382" y="4800"/>
                </a:lnTo>
                <a:lnTo>
                  <a:pt x="5473" y="11963"/>
                </a:lnTo>
                <a:lnTo>
                  <a:pt x="5473" y="18161"/>
                </a:lnTo>
                <a:lnTo>
                  <a:pt x="5194" y="18796"/>
                </a:lnTo>
                <a:lnTo>
                  <a:pt x="4978" y="19177"/>
                </a:lnTo>
                <a:lnTo>
                  <a:pt x="5181" y="18669"/>
                </a:lnTo>
                <a:lnTo>
                  <a:pt x="5245" y="18542"/>
                </a:lnTo>
                <a:lnTo>
                  <a:pt x="5473" y="18161"/>
                </a:lnTo>
                <a:lnTo>
                  <a:pt x="5473" y="11963"/>
                </a:lnTo>
                <a:lnTo>
                  <a:pt x="2527" y="19215"/>
                </a:lnTo>
                <a:lnTo>
                  <a:pt x="1358" y="22606"/>
                </a:lnTo>
                <a:lnTo>
                  <a:pt x="3352" y="19812"/>
                </a:lnTo>
                <a:lnTo>
                  <a:pt x="3962" y="19431"/>
                </a:lnTo>
                <a:lnTo>
                  <a:pt x="4419" y="19316"/>
                </a:lnTo>
                <a:lnTo>
                  <a:pt x="5194" y="17145"/>
                </a:lnTo>
                <a:lnTo>
                  <a:pt x="5410" y="17399"/>
                </a:lnTo>
                <a:lnTo>
                  <a:pt x="5359" y="17526"/>
                </a:lnTo>
                <a:lnTo>
                  <a:pt x="5359" y="18034"/>
                </a:lnTo>
                <a:lnTo>
                  <a:pt x="5257" y="18288"/>
                </a:lnTo>
                <a:lnTo>
                  <a:pt x="5143" y="18542"/>
                </a:lnTo>
                <a:lnTo>
                  <a:pt x="5359" y="18034"/>
                </a:lnTo>
                <a:lnTo>
                  <a:pt x="5359" y="17526"/>
                </a:lnTo>
                <a:lnTo>
                  <a:pt x="4953" y="18542"/>
                </a:lnTo>
                <a:lnTo>
                  <a:pt x="4699" y="19177"/>
                </a:lnTo>
                <a:lnTo>
                  <a:pt x="5016" y="18326"/>
                </a:lnTo>
                <a:lnTo>
                  <a:pt x="4394" y="19304"/>
                </a:lnTo>
                <a:lnTo>
                  <a:pt x="5168" y="19215"/>
                </a:lnTo>
                <a:lnTo>
                  <a:pt x="5448" y="18415"/>
                </a:lnTo>
                <a:lnTo>
                  <a:pt x="5422" y="18542"/>
                </a:lnTo>
                <a:lnTo>
                  <a:pt x="5740" y="18542"/>
                </a:lnTo>
                <a:lnTo>
                  <a:pt x="5956" y="18669"/>
                </a:lnTo>
                <a:lnTo>
                  <a:pt x="6108" y="18415"/>
                </a:lnTo>
                <a:lnTo>
                  <a:pt x="6273" y="18161"/>
                </a:lnTo>
                <a:lnTo>
                  <a:pt x="6350" y="18034"/>
                </a:lnTo>
                <a:lnTo>
                  <a:pt x="6438" y="17907"/>
                </a:lnTo>
                <a:lnTo>
                  <a:pt x="6400" y="18669"/>
                </a:lnTo>
                <a:lnTo>
                  <a:pt x="6273" y="19558"/>
                </a:lnTo>
                <a:lnTo>
                  <a:pt x="6438" y="19431"/>
                </a:lnTo>
                <a:lnTo>
                  <a:pt x="6680" y="19812"/>
                </a:lnTo>
                <a:lnTo>
                  <a:pt x="6883" y="19812"/>
                </a:lnTo>
                <a:lnTo>
                  <a:pt x="7277" y="19685"/>
                </a:lnTo>
                <a:lnTo>
                  <a:pt x="7416" y="19431"/>
                </a:lnTo>
                <a:lnTo>
                  <a:pt x="8039" y="18288"/>
                </a:lnTo>
                <a:lnTo>
                  <a:pt x="7493" y="19939"/>
                </a:lnTo>
                <a:lnTo>
                  <a:pt x="7734" y="19685"/>
                </a:lnTo>
                <a:lnTo>
                  <a:pt x="8166" y="19558"/>
                </a:lnTo>
                <a:lnTo>
                  <a:pt x="9690" y="20053"/>
                </a:lnTo>
                <a:lnTo>
                  <a:pt x="11061" y="19558"/>
                </a:lnTo>
                <a:lnTo>
                  <a:pt x="12941" y="19177"/>
                </a:lnTo>
                <a:lnTo>
                  <a:pt x="12674" y="20955"/>
                </a:lnTo>
                <a:lnTo>
                  <a:pt x="13423" y="20243"/>
                </a:lnTo>
                <a:lnTo>
                  <a:pt x="13525" y="20053"/>
                </a:lnTo>
                <a:lnTo>
                  <a:pt x="13881" y="19304"/>
                </a:lnTo>
                <a:lnTo>
                  <a:pt x="14122" y="19177"/>
                </a:lnTo>
                <a:lnTo>
                  <a:pt x="14363" y="19050"/>
                </a:lnTo>
                <a:lnTo>
                  <a:pt x="14617" y="19177"/>
                </a:lnTo>
                <a:lnTo>
                  <a:pt x="15074" y="20053"/>
                </a:lnTo>
                <a:lnTo>
                  <a:pt x="15316" y="19380"/>
                </a:lnTo>
                <a:lnTo>
                  <a:pt x="16154" y="17907"/>
                </a:lnTo>
                <a:lnTo>
                  <a:pt x="16370" y="17526"/>
                </a:lnTo>
                <a:lnTo>
                  <a:pt x="17094" y="16243"/>
                </a:lnTo>
                <a:lnTo>
                  <a:pt x="16217" y="17526"/>
                </a:lnTo>
                <a:lnTo>
                  <a:pt x="16192" y="17399"/>
                </a:lnTo>
                <a:lnTo>
                  <a:pt x="16090" y="16764"/>
                </a:lnTo>
                <a:lnTo>
                  <a:pt x="16002" y="16129"/>
                </a:lnTo>
                <a:lnTo>
                  <a:pt x="15087" y="16764"/>
                </a:lnTo>
                <a:lnTo>
                  <a:pt x="15024" y="16916"/>
                </a:lnTo>
                <a:lnTo>
                  <a:pt x="15024" y="17081"/>
                </a:lnTo>
                <a:lnTo>
                  <a:pt x="14693" y="18021"/>
                </a:lnTo>
                <a:lnTo>
                  <a:pt x="14211" y="19050"/>
                </a:lnTo>
                <a:lnTo>
                  <a:pt x="14376" y="18542"/>
                </a:lnTo>
                <a:lnTo>
                  <a:pt x="14427" y="18415"/>
                </a:lnTo>
                <a:lnTo>
                  <a:pt x="15011" y="17081"/>
                </a:lnTo>
                <a:lnTo>
                  <a:pt x="15024" y="16916"/>
                </a:lnTo>
                <a:lnTo>
                  <a:pt x="15201" y="16484"/>
                </a:lnTo>
                <a:lnTo>
                  <a:pt x="15354" y="16002"/>
                </a:lnTo>
                <a:lnTo>
                  <a:pt x="14935" y="17018"/>
                </a:lnTo>
                <a:lnTo>
                  <a:pt x="15290" y="16116"/>
                </a:lnTo>
                <a:lnTo>
                  <a:pt x="14960" y="16764"/>
                </a:lnTo>
                <a:lnTo>
                  <a:pt x="14871" y="17018"/>
                </a:lnTo>
                <a:lnTo>
                  <a:pt x="14135" y="18415"/>
                </a:lnTo>
                <a:lnTo>
                  <a:pt x="14274" y="18034"/>
                </a:lnTo>
                <a:lnTo>
                  <a:pt x="14363" y="17780"/>
                </a:lnTo>
                <a:lnTo>
                  <a:pt x="14681" y="16929"/>
                </a:lnTo>
                <a:lnTo>
                  <a:pt x="13995" y="16637"/>
                </a:lnTo>
                <a:lnTo>
                  <a:pt x="13614" y="16992"/>
                </a:lnTo>
                <a:lnTo>
                  <a:pt x="13614" y="18034"/>
                </a:lnTo>
                <a:lnTo>
                  <a:pt x="13512" y="18326"/>
                </a:lnTo>
                <a:lnTo>
                  <a:pt x="13398" y="18542"/>
                </a:lnTo>
                <a:lnTo>
                  <a:pt x="13500" y="18288"/>
                </a:lnTo>
                <a:lnTo>
                  <a:pt x="13550" y="18161"/>
                </a:lnTo>
                <a:lnTo>
                  <a:pt x="13614" y="18034"/>
                </a:lnTo>
                <a:lnTo>
                  <a:pt x="13614" y="16992"/>
                </a:lnTo>
                <a:lnTo>
                  <a:pt x="13271" y="17018"/>
                </a:lnTo>
                <a:lnTo>
                  <a:pt x="12954" y="17780"/>
                </a:lnTo>
                <a:lnTo>
                  <a:pt x="13119" y="17145"/>
                </a:lnTo>
                <a:lnTo>
                  <a:pt x="13309" y="16510"/>
                </a:lnTo>
                <a:lnTo>
                  <a:pt x="13652" y="15367"/>
                </a:lnTo>
                <a:lnTo>
                  <a:pt x="13220" y="16256"/>
                </a:lnTo>
                <a:lnTo>
                  <a:pt x="13563" y="15494"/>
                </a:lnTo>
                <a:lnTo>
                  <a:pt x="13690" y="15240"/>
                </a:lnTo>
                <a:lnTo>
                  <a:pt x="13716" y="15494"/>
                </a:lnTo>
                <a:lnTo>
                  <a:pt x="13919" y="15875"/>
                </a:lnTo>
                <a:lnTo>
                  <a:pt x="14325" y="16129"/>
                </a:lnTo>
                <a:lnTo>
                  <a:pt x="14681" y="16002"/>
                </a:lnTo>
                <a:lnTo>
                  <a:pt x="14795" y="16624"/>
                </a:lnTo>
                <a:lnTo>
                  <a:pt x="15024" y="16002"/>
                </a:lnTo>
                <a:lnTo>
                  <a:pt x="15074" y="15875"/>
                </a:lnTo>
                <a:lnTo>
                  <a:pt x="15532" y="15367"/>
                </a:lnTo>
                <a:lnTo>
                  <a:pt x="15582" y="14859"/>
                </a:lnTo>
                <a:lnTo>
                  <a:pt x="14605" y="15367"/>
                </a:lnTo>
                <a:lnTo>
                  <a:pt x="14605" y="15240"/>
                </a:lnTo>
                <a:lnTo>
                  <a:pt x="14617" y="15113"/>
                </a:lnTo>
                <a:lnTo>
                  <a:pt x="14655" y="14605"/>
                </a:lnTo>
                <a:lnTo>
                  <a:pt x="14173" y="14732"/>
                </a:lnTo>
                <a:lnTo>
                  <a:pt x="13957" y="14986"/>
                </a:lnTo>
                <a:lnTo>
                  <a:pt x="13804" y="15113"/>
                </a:lnTo>
                <a:lnTo>
                  <a:pt x="13716" y="14732"/>
                </a:lnTo>
                <a:lnTo>
                  <a:pt x="13589" y="14605"/>
                </a:lnTo>
                <a:lnTo>
                  <a:pt x="13525" y="15494"/>
                </a:lnTo>
                <a:lnTo>
                  <a:pt x="13373" y="15875"/>
                </a:lnTo>
                <a:lnTo>
                  <a:pt x="13169" y="16256"/>
                </a:lnTo>
                <a:lnTo>
                  <a:pt x="13017" y="16510"/>
                </a:lnTo>
                <a:lnTo>
                  <a:pt x="13220" y="16002"/>
                </a:lnTo>
                <a:lnTo>
                  <a:pt x="13525" y="15494"/>
                </a:lnTo>
                <a:lnTo>
                  <a:pt x="13525" y="14541"/>
                </a:lnTo>
                <a:lnTo>
                  <a:pt x="13296" y="14427"/>
                </a:lnTo>
                <a:lnTo>
                  <a:pt x="13296" y="15494"/>
                </a:lnTo>
                <a:lnTo>
                  <a:pt x="13182" y="15875"/>
                </a:lnTo>
                <a:lnTo>
                  <a:pt x="13081" y="16116"/>
                </a:lnTo>
                <a:lnTo>
                  <a:pt x="12928" y="16383"/>
                </a:lnTo>
                <a:lnTo>
                  <a:pt x="13119" y="15875"/>
                </a:lnTo>
                <a:lnTo>
                  <a:pt x="13296" y="15494"/>
                </a:lnTo>
                <a:lnTo>
                  <a:pt x="13296" y="14427"/>
                </a:lnTo>
                <a:lnTo>
                  <a:pt x="13093" y="14351"/>
                </a:lnTo>
                <a:lnTo>
                  <a:pt x="13081" y="15875"/>
                </a:lnTo>
                <a:lnTo>
                  <a:pt x="12903" y="16383"/>
                </a:lnTo>
                <a:lnTo>
                  <a:pt x="12509" y="17145"/>
                </a:lnTo>
                <a:lnTo>
                  <a:pt x="12534" y="16764"/>
                </a:lnTo>
                <a:lnTo>
                  <a:pt x="12357" y="16497"/>
                </a:lnTo>
                <a:lnTo>
                  <a:pt x="11836" y="17780"/>
                </a:lnTo>
                <a:lnTo>
                  <a:pt x="11506" y="16421"/>
                </a:lnTo>
                <a:lnTo>
                  <a:pt x="11442" y="16243"/>
                </a:lnTo>
                <a:lnTo>
                  <a:pt x="10858" y="16002"/>
                </a:lnTo>
                <a:lnTo>
                  <a:pt x="10579" y="15621"/>
                </a:lnTo>
                <a:lnTo>
                  <a:pt x="10274" y="15748"/>
                </a:lnTo>
                <a:lnTo>
                  <a:pt x="10033" y="15748"/>
                </a:lnTo>
                <a:lnTo>
                  <a:pt x="8686" y="18161"/>
                </a:lnTo>
                <a:lnTo>
                  <a:pt x="8750" y="17907"/>
                </a:lnTo>
                <a:lnTo>
                  <a:pt x="8953" y="17145"/>
                </a:lnTo>
                <a:lnTo>
                  <a:pt x="9232" y="16129"/>
                </a:lnTo>
                <a:lnTo>
                  <a:pt x="9309" y="15875"/>
                </a:lnTo>
                <a:lnTo>
                  <a:pt x="9512" y="15621"/>
                </a:lnTo>
                <a:lnTo>
                  <a:pt x="9588" y="15494"/>
                </a:lnTo>
                <a:lnTo>
                  <a:pt x="10223" y="15722"/>
                </a:lnTo>
                <a:lnTo>
                  <a:pt x="10541" y="15621"/>
                </a:lnTo>
                <a:lnTo>
                  <a:pt x="10807" y="15494"/>
                </a:lnTo>
                <a:lnTo>
                  <a:pt x="11353" y="15240"/>
                </a:lnTo>
                <a:lnTo>
                  <a:pt x="11899" y="14986"/>
                </a:lnTo>
                <a:lnTo>
                  <a:pt x="12192" y="15163"/>
                </a:lnTo>
                <a:lnTo>
                  <a:pt x="12306" y="14909"/>
                </a:lnTo>
                <a:lnTo>
                  <a:pt x="12496" y="14605"/>
                </a:lnTo>
                <a:lnTo>
                  <a:pt x="12395" y="14859"/>
                </a:lnTo>
                <a:lnTo>
                  <a:pt x="12306" y="15240"/>
                </a:lnTo>
                <a:lnTo>
                  <a:pt x="12509" y="15367"/>
                </a:lnTo>
                <a:lnTo>
                  <a:pt x="12636" y="15722"/>
                </a:lnTo>
                <a:lnTo>
                  <a:pt x="12420" y="16294"/>
                </a:lnTo>
                <a:lnTo>
                  <a:pt x="12560" y="16002"/>
                </a:lnTo>
                <a:lnTo>
                  <a:pt x="12446" y="16268"/>
                </a:lnTo>
                <a:lnTo>
                  <a:pt x="12687" y="16116"/>
                </a:lnTo>
                <a:lnTo>
                  <a:pt x="12827" y="15875"/>
                </a:lnTo>
                <a:lnTo>
                  <a:pt x="12763" y="16116"/>
                </a:lnTo>
                <a:lnTo>
                  <a:pt x="12534" y="16764"/>
                </a:lnTo>
                <a:lnTo>
                  <a:pt x="12738" y="16383"/>
                </a:lnTo>
                <a:lnTo>
                  <a:pt x="13081" y="15875"/>
                </a:lnTo>
                <a:lnTo>
                  <a:pt x="13081" y="14338"/>
                </a:lnTo>
                <a:lnTo>
                  <a:pt x="12852" y="14097"/>
                </a:lnTo>
                <a:lnTo>
                  <a:pt x="12547" y="14097"/>
                </a:lnTo>
                <a:lnTo>
                  <a:pt x="12115" y="14478"/>
                </a:lnTo>
                <a:lnTo>
                  <a:pt x="12115" y="14351"/>
                </a:lnTo>
                <a:lnTo>
                  <a:pt x="12128" y="13601"/>
                </a:lnTo>
                <a:lnTo>
                  <a:pt x="11811" y="13957"/>
                </a:lnTo>
                <a:lnTo>
                  <a:pt x="11544" y="14351"/>
                </a:lnTo>
                <a:lnTo>
                  <a:pt x="11290" y="14122"/>
                </a:lnTo>
                <a:lnTo>
                  <a:pt x="11290" y="14478"/>
                </a:lnTo>
                <a:lnTo>
                  <a:pt x="10871" y="14097"/>
                </a:lnTo>
                <a:lnTo>
                  <a:pt x="10528" y="13970"/>
                </a:lnTo>
                <a:lnTo>
                  <a:pt x="10274" y="14097"/>
                </a:lnTo>
                <a:lnTo>
                  <a:pt x="10160" y="13208"/>
                </a:lnTo>
                <a:lnTo>
                  <a:pt x="9563" y="14478"/>
                </a:lnTo>
                <a:lnTo>
                  <a:pt x="9652" y="14224"/>
                </a:lnTo>
                <a:lnTo>
                  <a:pt x="9829" y="13716"/>
                </a:lnTo>
                <a:lnTo>
                  <a:pt x="10591" y="12192"/>
                </a:lnTo>
                <a:lnTo>
                  <a:pt x="10655" y="12065"/>
                </a:lnTo>
                <a:lnTo>
                  <a:pt x="10668" y="11938"/>
                </a:lnTo>
                <a:lnTo>
                  <a:pt x="10312" y="11569"/>
                </a:lnTo>
                <a:lnTo>
                  <a:pt x="9969" y="12192"/>
                </a:lnTo>
                <a:lnTo>
                  <a:pt x="10007" y="12065"/>
                </a:lnTo>
                <a:lnTo>
                  <a:pt x="10236" y="11506"/>
                </a:lnTo>
                <a:lnTo>
                  <a:pt x="10350" y="11290"/>
                </a:lnTo>
                <a:lnTo>
                  <a:pt x="10363" y="11061"/>
                </a:lnTo>
                <a:lnTo>
                  <a:pt x="10261" y="11379"/>
                </a:lnTo>
                <a:lnTo>
                  <a:pt x="9906" y="12065"/>
                </a:lnTo>
                <a:lnTo>
                  <a:pt x="10223" y="11290"/>
                </a:lnTo>
                <a:lnTo>
                  <a:pt x="10223" y="11049"/>
                </a:lnTo>
                <a:lnTo>
                  <a:pt x="10033" y="11633"/>
                </a:lnTo>
                <a:lnTo>
                  <a:pt x="9931" y="11811"/>
                </a:lnTo>
                <a:lnTo>
                  <a:pt x="9842" y="12065"/>
                </a:lnTo>
                <a:lnTo>
                  <a:pt x="9550" y="12903"/>
                </a:lnTo>
                <a:lnTo>
                  <a:pt x="9461" y="13068"/>
                </a:lnTo>
                <a:lnTo>
                  <a:pt x="9461" y="14605"/>
                </a:lnTo>
                <a:lnTo>
                  <a:pt x="9436" y="15240"/>
                </a:lnTo>
                <a:lnTo>
                  <a:pt x="9334" y="15621"/>
                </a:lnTo>
                <a:lnTo>
                  <a:pt x="9067" y="16129"/>
                </a:lnTo>
                <a:lnTo>
                  <a:pt x="9436" y="15240"/>
                </a:lnTo>
                <a:lnTo>
                  <a:pt x="9436" y="14693"/>
                </a:lnTo>
                <a:lnTo>
                  <a:pt x="9359" y="14859"/>
                </a:lnTo>
                <a:lnTo>
                  <a:pt x="9461" y="14605"/>
                </a:lnTo>
                <a:lnTo>
                  <a:pt x="9461" y="13068"/>
                </a:lnTo>
                <a:lnTo>
                  <a:pt x="9093" y="13716"/>
                </a:lnTo>
                <a:lnTo>
                  <a:pt x="9652" y="12446"/>
                </a:lnTo>
                <a:lnTo>
                  <a:pt x="9753" y="12192"/>
                </a:lnTo>
                <a:lnTo>
                  <a:pt x="9779" y="12065"/>
                </a:lnTo>
                <a:lnTo>
                  <a:pt x="9931" y="11811"/>
                </a:lnTo>
                <a:lnTo>
                  <a:pt x="9779" y="12052"/>
                </a:lnTo>
                <a:lnTo>
                  <a:pt x="9956" y="11506"/>
                </a:lnTo>
                <a:lnTo>
                  <a:pt x="9753" y="11938"/>
                </a:lnTo>
                <a:lnTo>
                  <a:pt x="9867" y="11544"/>
                </a:lnTo>
                <a:lnTo>
                  <a:pt x="10071" y="11137"/>
                </a:lnTo>
                <a:lnTo>
                  <a:pt x="10007" y="11379"/>
                </a:lnTo>
                <a:lnTo>
                  <a:pt x="10134" y="11176"/>
                </a:lnTo>
                <a:lnTo>
                  <a:pt x="10172" y="11049"/>
                </a:lnTo>
                <a:lnTo>
                  <a:pt x="10248" y="10795"/>
                </a:lnTo>
                <a:lnTo>
                  <a:pt x="10198" y="10541"/>
                </a:lnTo>
                <a:lnTo>
                  <a:pt x="10147" y="10287"/>
                </a:lnTo>
                <a:lnTo>
                  <a:pt x="10058" y="10541"/>
                </a:lnTo>
                <a:lnTo>
                  <a:pt x="10121" y="10160"/>
                </a:lnTo>
                <a:lnTo>
                  <a:pt x="10223" y="9994"/>
                </a:lnTo>
                <a:lnTo>
                  <a:pt x="10388" y="9525"/>
                </a:lnTo>
                <a:lnTo>
                  <a:pt x="10134" y="10033"/>
                </a:lnTo>
                <a:lnTo>
                  <a:pt x="9499" y="11328"/>
                </a:lnTo>
                <a:lnTo>
                  <a:pt x="9499" y="12446"/>
                </a:lnTo>
                <a:lnTo>
                  <a:pt x="9296" y="13081"/>
                </a:lnTo>
                <a:lnTo>
                  <a:pt x="9182" y="13335"/>
                </a:lnTo>
                <a:lnTo>
                  <a:pt x="8915" y="13716"/>
                </a:lnTo>
                <a:lnTo>
                  <a:pt x="9055" y="13335"/>
                </a:lnTo>
                <a:lnTo>
                  <a:pt x="9156" y="13081"/>
                </a:lnTo>
                <a:lnTo>
                  <a:pt x="9499" y="12446"/>
                </a:lnTo>
                <a:lnTo>
                  <a:pt x="9499" y="11328"/>
                </a:lnTo>
                <a:lnTo>
                  <a:pt x="9194" y="11938"/>
                </a:lnTo>
                <a:lnTo>
                  <a:pt x="9232" y="11811"/>
                </a:lnTo>
                <a:lnTo>
                  <a:pt x="9283" y="11684"/>
                </a:lnTo>
                <a:lnTo>
                  <a:pt x="9499" y="11049"/>
                </a:lnTo>
                <a:lnTo>
                  <a:pt x="9385" y="11430"/>
                </a:lnTo>
                <a:lnTo>
                  <a:pt x="9626" y="10922"/>
                </a:lnTo>
                <a:lnTo>
                  <a:pt x="10007" y="10160"/>
                </a:lnTo>
                <a:lnTo>
                  <a:pt x="9956" y="9906"/>
                </a:lnTo>
                <a:lnTo>
                  <a:pt x="9982" y="9525"/>
                </a:lnTo>
                <a:lnTo>
                  <a:pt x="10083" y="9398"/>
                </a:lnTo>
                <a:lnTo>
                  <a:pt x="10172" y="9271"/>
                </a:lnTo>
                <a:lnTo>
                  <a:pt x="10541" y="8890"/>
                </a:lnTo>
                <a:lnTo>
                  <a:pt x="10325" y="9525"/>
                </a:lnTo>
                <a:lnTo>
                  <a:pt x="10642" y="8890"/>
                </a:lnTo>
                <a:lnTo>
                  <a:pt x="10198" y="10121"/>
                </a:lnTo>
                <a:lnTo>
                  <a:pt x="10426" y="10033"/>
                </a:lnTo>
                <a:lnTo>
                  <a:pt x="10248" y="10795"/>
                </a:lnTo>
                <a:lnTo>
                  <a:pt x="10566" y="9906"/>
                </a:lnTo>
                <a:lnTo>
                  <a:pt x="10756" y="9398"/>
                </a:lnTo>
                <a:lnTo>
                  <a:pt x="10655" y="10541"/>
                </a:lnTo>
                <a:lnTo>
                  <a:pt x="10769" y="10922"/>
                </a:lnTo>
                <a:lnTo>
                  <a:pt x="11214" y="10985"/>
                </a:lnTo>
                <a:lnTo>
                  <a:pt x="12014" y="9398"/>
                </a:lnTo>
                <a:lnTo>
                  <a:pt x="11849" y="10922"/>
                </a:lnTo>
                <a:lnTo>
                  <a:pt x="12509" y="9779"/>
                </a:lnTo>
                <a:lnTo>
                  <a:pt x="12141" y="10795"/>
                </a:lnTo>
                <a:lnTo>
                  <a:pt x="12407" y="10668"/>
                </a:lnTo>
                <a:lnTo>
                  <a:pt x="12649" y="10668"/>
                </a:lnTo>
                <a:lnTo>
                  <a:pt x="13716" y="9779"/>
                </a:lnTo>
                <a:lnTo>
                  <a:pt x="13868" y="9652"/>
                </a:lnTo>
                <a:lnTo>
                  <a:pt x="14592" y="10541"/>
                </a:lnTo>
                <a:lnTo>
                  <a:pt x="15633" y="10541"/>
                </a:lnTo>
                <a:lnTo>
                  <a:pt x="15925" y="11176"/>
                </a:lnTo>
                <a:lnTo>
                  <a:pt x="16751" y="11176"/>
                </a:lnTo>
                <a:lnTo>
                  <a:pt x="16878" y="11303"/>
                </a:lnTo>
                <a:lnTo>
                  <a:pt x="17221" y="10668"/>
                </a:lnTo>
                <a:lnTo>
                  <a:pt x="17360" y="10414"/>
                </a:lnTo>
                <a:lnTo>
                  <a:pt x="17284" y="10160"/>
                </a:lnTo>
                <a:lnTo>
                  <a:pt x="17106" y="9652"/>
                </a:lnTo>
                <a:lnTo>
                  <a:pt x="17513" y="9525"/>
                </a:lnTo>
                <a:lnTo>
                  <a:pt x="17665" y="9398"/>
                </a:lnTo>
                <a:lnTo>
                  <a:pt x="17589" y="9525"/>
                </a:lnTo>
                <a:lnTo>
                  <a:pt x="17500" y="9766"/>
                </a:lnTo>
                <a:lnTo>
                  <a:pt x="17856" y="9398"/>
                </a:lnTo>
                <a:lnTo>
                  <a:pt x="17983" y="9271"/>
                </a:lnTo>
                <a:lnTo>
                  <a:pt x="18021" y="9690"/>
                </a:lnTo>
                <a:lnTo>
                  <a:pt x="18135" y="10121"/>
                </a:lnTo>
                <a:lnTo>
                  <a:pt x="18034" y="11176"/>
                </a:lnTo>
                <a:lnTo>
                  <a:pt x="18415" y="10121"/>
                </a:lnTo>
                <a:lnTo>
                  <a:pt x="18503" y="9944"/>
                </a:lnTo>
                <a:lnTo>
                  <a:pt x="18630" y="9791"/>
                </a:lnTo>
                <a:lnTo>
                  <a:pt x="18427" y="10414"/>
                </a:lnTo>
                <a:lnTo>
                  <a:pt x="18669" y="9779"/>
                </a:lnTo>
                <a:lnTo>
                  <a:pt x="18757" y="9525"/>
                </a:lnTo>
                <a:lnTo>
                  <a:pt x="19050" y="9271"/>
                </a:lnTo>
                <a:lnTo>
                  <a:pt x="19329" y="8382"/>
                </a:lnTo>
                <a:close/>
              </a:path>
              <a:path w="81279" h="38100">
                <a:moveTo>
                  <a:pt x="19354" y="24917"/>
                </a:moveTo>
                <a:lnTo>
                  <a:pt x="19202" y="25095"/>
                </a:lnTo>
                <a:lnTo>
                  <a:pt x="18910" y="25171"/>
                </a:lnTo>
                <a:lnTo>
                  <a:pt x="19164" y="24434"/>
                </a:lnTo>
                <a:lnTo>
                  <a:pt x="19304" y="24028"/>
                </a:lnTo>
                <a:lnTo>
                  <a:pt x="18884" y="24307"/>
                </a:lnTo>
                <a:lnTo>
                  <a:pt x="18427" y="24663"/>
                </a:lnTo>
                <a:lnTo>
                  <a:pt x="18821" y="25425"/>
                </a:lnTo>
                <a:lnTo>
                  <a:pt x="19011" y="25882"/>
                </a:lnTo>
                <a:lnTo>
                  <a:pt x="19278" y="25133"/>
                </a:lnTo>
                <a:lnTo>
                  <a:pt x="19354" y="24917"/>
                </a:lnTo>
                <a:close/>
              </a:path>
              <a:path w="81279" h="38100">
                <a:moveTo>
                  <a:pt x="19710" y="17653"/>
                </a:moveTo>
                <a:lnTo>
                  <a:pt x="18770" y="19392"/>
                </a:lnTo>
                <a:lnTo>
                  <a:pt x="19151" y="19215"/>
                </a:lnTo>
                <a:lnTo>
                  <a:pt x="19265" y="19050"/>
                </a:lnTo>
                <a:lnTo>
                  <a:pt x="19532" y="18288"/>
                </a:lnTo>
                <a:lnTo>
                  <a:pt x="19710" y="17653"/>
                </a:lnTo>
                <a:close/>
              </a:path>
              <a:path w="81279" h="38100">
                <a:moveTo>
                  <a:pt x="20002" y="4318"/>
                </a:moveTo>
                <a:lnTo>
                  <a:pt x="18719" y="6781"/>
                </a:lnTo>
                <a:lnTo>
                  <a:pt x="19215" y="6985"/>
                </a:lnTo>
                <a:lnTo>
                  <a:pt x="19634" y="6985"/>
                </a:lnTo>
                <a:lnTo>
                  <a:pt x="20002" y="4318"/>
                </a:lnTo>
                <a:close/>
              </a:path>
              <a:path w="81279" h="38100">
                <a:moveTo>
                  <a:pt x="20091" y="15748"/>
                </a:moveTo>
                <a:lnTo>
                  <a:pt x="19672" y="16256"/>
                </a:lnTo>
                <a:lnTo>
                  <a:pt x="20002" y="15113"/>
                </a:lnTo>
                <a:lnTo>
                  <a:pt x="19545" y="16116"/>
                </a:lnTo>
                <a:lnTo>
                  <a:pt x="19202" y="16510"/>
                </a:lnTo>
                <a:lnTo>
                  <a:pt x="19227" y="16256"/>
                </a:lnTo>
                <a:lnTo>
                  <a:pt x="19316" y="15494"/>
                </a:lnTo>
                <a:lnTo>
                  <a:pt x="18554" y="14986"/>
                </a:lnTo>
                <a:lnTo>
                  <a:pt x="17538" y="15494"/>
                </a:lnTo>
                <a:lnTo>
                  <a:pt x="17589" y="15621"/>
                </a:lnTo>
                <a:lnTo>
                  <a:pt x="17792" y="15875"/>
                </a:lnTo>
                <a:lnTo>
                  <a:pt x="18224" y="15875"/>
                </a:lnTo>
                <a:lnTo>
                  <a:pt x="18211" y="16294"/>
                </a:lnTo>
                <a:lnTo>
                  <a:pt x="18554" y="16421"/>
                </a:lnTo>
                <a:lnTo>
                  <a:pt x="18681" y="16256"/>
                </a:lnTo>
                <a:lnTo>
                  <a:pt x="18694" y="16484"/>
                </a:lnTo>
                <a:lnTo>
                  <a:pt x="19050" y="16624"/>
                </a:lnTo>
                <a:lnTo>
                  <a:pt x="19088" y="17081"/>
                </a:lnTo>
                <a:lnTo>
                  <a:pt x="19265" y="16764"/>
                </a:lnTo>
                <a:lnTo>
                  <a:pt x="19265" y="17526"/>
                </a:lnTo>
                <a:lnTo>
                  <a:pt x="19621" y="16764"/>
                </a:lnTo>
                <a:lnTo>
                  <a:pt x="19735" y="16510"/>
                </a:lnTo>
                <a:lnTo>
                  <a:pt x="19850" y="16256"/>
                </a:lnTo>
                <a:lnTo>
                  <a:pt x="20091" y="15748"/>
                </a:lnTo>
                <a:close/>
              </a:path>
              <a:path w="81279" h="38100">
                <a:moveTo>
                  <a:pt x="65519" y="31483"/>
                </a:moveTo>
                <a:lnTo>
                  <a:pt x="65341" y="31572"/>
                </a:lnTo>
                <a:lnTo>
                  <a:pt x="65011" y="31610"/>
                </a:lnTo>
                <a:lnTo>
                  <a:pt x="65062" y="31457"/>
                </a:lnTo>
                <a:lnTo>
                  <a:pt x="65239" y="30886"/>
                </a:lnTo>
                <a:lnTo>
                  <a:pt x="64414" y="31178"/>
                </a:lnTo>
                <a:lnTo>
                  <a:pt x="64033" y="31242"/>
                </a:lnTo>
                <a:lnTo>
                  <a:pt x="64084" y="31076"/>
                </a:lnTo>
                <a:lnTo>
                  <a:pt x="64249" y="30505"/>
                </a:lnTo>
                <a:lnTo>
                  <a:pt x="63436" y="30797"/>
                </a:lnTo>
                <a:lnTo>
                  <a:pt x="62992" y="30861"/>
                </a:lnTo>
                <a:lnTo>
                  <a:pt x="63055" y="30670"/>
                </a:lnTo>
                <a:lnTo>
                  <a:pt x="63144" y="30378"/>
                </a:lnTo>
                <a:lnTo>
                  <a:pt x="62776" y="30886"/>
                </a:lnTo>
                <a:lnTo>
                  <a:pt x="62572" y="30924"/>
                </a:lnTo>
                <a:lnTo>
                  <a:pt x="62712" y="31076"/>
                </a:lnTo>
                <a:lnTo>
                  <a:pt x="62598" y="31470"/>
                </a:lnTo>
                <a:lnTo>
                  <a:pt x="62814" y="31165"/>
                </a:lnTo>
                <a:lnTo>
                  <a:pt x="63779" y="32080"/>
                </a:lnTo>
                <a:lnTo>
                  <a:pt x="63906" y="31661"/>
                </a:lnTo>
                <a:lnTo>
                  <a:pt x="64757" y="32461"/>
                </a:lnTo>
                <a:lnTo>
                  <a:pt x="64947" y="31838"/>
                </a:lnTo>
                <a:lnTo>
                  <a:pt x="65252" y="32372"/>
                </a:lnTo>
                <a:lnTo>
                  <a:pt x="65481" y="31623"/>
                </a:lnTo>
                <a:lnTo>
                  <a:pt x="65519" y="31483"/>
                </a:lnTo>
                <a:close/>
              </a:path>
              <a:path w="81279" h="38100">
                <a:moveTo>
                  <a:pt x="65976" y="30848"/>
                </a:moveTo>
                <a:lnTo>
                  <a:pt x="65620" y="31356"/>
                </a:lnTo>
                <a:lnTo>
                  <a:pt x="65519" y="31648"/>
                </a:lnTo>
                <a:lnTo>
                  <a:pt x="65443" y="31940"/>
                </a:lnTo>
                <a:lnTo>
                  <a:pt x="65798" y="31432"/>
                </a:lnTo>
                <a:lnTo>
                  <a:pt x="65887" y="31140"/>
                </a:lnTo>
                <a:lnTo>
                  <a:pt x="65976" y="30848"/>
                </a:lnTo>
                <a:close/>
              </a:path>
              <a:path w="81279" h="38100">
                <a:moveTo>
                  <a:pt x="68211" y="29514"/>
                </a:moveTo>
                <a:lnTo>
                  <a:pt x="67932" y="29883"/>
                </a:lnTo>
                <a:lnTo>
                  <a:pt x="67754" y="29908"/>
                </a:lnTo>
                <a:lnTo>
                  <a:pt x="67068" y="29908"/>
                </a:lnTo>
                <a:lnTo>
                  <a:pt x="67475" y="30492"/>
                </a:lnTo>
                <a:lnTo>
                  <a:pt x="65582" y="33020"/>
                </a:lnTo>
                <a:lnTo>
                  <a:pt x="65405" y="33642"/>
                </a:lnTo>
                <a:lnTo>
                  <a:pt x="67792" y="30873"/>
                </a:lnTo>
                <a:lnTo>
                  <a:pt x="68211" y="29514"/>
                </a:lnTo>
                <a:close/>
              </a:path>
              <a:path w="81279" h="38100">
                <a:moveTo>
                  <a:pt x="70789" y="31991"/>
                </a:moveTo>
                <a:lnTo>
                  <a:pt x="70358" y="32562"/>
                </a:lnTo>
                <a:lnTo>
                  <a:pt x="70269" y="32854"/>
                </a:lnTo>
                <a:lnTo>
                  <a:pt x="70154" y="33248"/>
                </a:lnTo>
                <a:lnTo>
                  <a:pt x="70586" y="32677"/>
                </a:lnTo>
                <a:lnTo>
                  <a:pt x="70675" y="32372"/>
                </a:lnTo>
                <a:lnTo>
                  <a:pt x="70789" y="31991"/>
                </a:lnTo>
                <a:close/>
              </a:path>
              <a:path w="81279" h="38100">
                <a:moveTo>
                  <a:pt x="71869" y="32423"/>
                </a:moveTo>
                <a:lnTo>
                  <a:pt x="71437" y="32994"/>
                </a:lnTo>
                <a:lnTo>
                  <a:pt x="71348" y="33299"/>
                </a:lnTo>
                <a:lnTo>
                  <a:pt x="71234" y="33680"/>
                </a:lnTo>
                <a:lnTo>
                  <a:pt x="71666" y="33108"/>
                </a:lnTo>
                <a:lnTo>
                  <a:pt x="71755" y="32804"/>
                </a:lnTo>
                <a:lnTo>
                  <a:pt x="71869" y="32423"/>
                </a:lnTo>
                <a:close/>
              </a:path>
              <a:path w="81279" h="38100">
                <a:moveTo>
                  <a:pt x="71945" y="32689"/>
                </a:moveTo>
                <a:lnTo>
                  <a:pt x="71666" y="33108"/>
                </a:lnTo>
                <a:lnTo>
                  <a:pt x="71577" y="33375"/>
                </a:lnTo>
                <a:lnTo>
                  <a:pt x="71526" y="33540"/>
                </a:lnTo>
                <a:lnTo>
                  <a:pt x="71818" y="33134"/>
                </a:lnTo>
                <a:lnTo>
                  <a:pt x="71894" y="32854"/>
                </a:lnTo>
                <a:lnTo>
                  <a:pt x="71945" y="32689"/>
                </a:lnTo>
                <a:close/>
              </a:path>
              <a:path w="81279" h="38100">
                <a:moveTo>
                  <a:pt x="73025" y="30099"/>
                </a:moveTo>
                <a:lnTo>
                  <a:pt x="72529" y="29921"/>
                </a:lnTo>
                <a:lnTo>
                  <a:pt x="72085" y="29679"/>
                </a:lnTo>
                <a:lnTo>
                  <a:pt x="71056" y="29286"/>
                </a:lnTo>
                <a:lnTo>
                  <a:pt x="69989" y="28740"/>
                </a:lnTo>
                <a:lnTo>
                  <a:pt x="70485" y="30416"/>
                </a:lnTo>
                <a:lnTo>
                  <a:pt x="70167" y="30416"/>
                </a:lnTo>
                <a:lnTo>
                  <a:pt x="70218" y="30251"/>
                </a:lnTo>
                <a:lnTo>
                  <a:pt x="70281" y="30035"/>
                </a:lnTo>
                <a:lnTo>
                  <a:pt x="70065" y="30175"/>
                </a:lnTo>
                <a:lnTo>
                  <a:pt x="69380" y="30175"/>
                </a:lnTo>
                <a:lnTo>
                  <a:pt x="69989" y="31013"/>
                </a:lnTo>
                <a:lnTo>
                  <a:pt x="70104" y="30594"/>
                </a:lnTo>
                <a:lnTo>
                  <a:pt x="70573" y="31229"/>
                </a:lnTo>
                <a:lnTo>
                  <a:pt x="69392" y="31838"/>
                </a:lnTo>
                <a:lnTo>
                  <a:pt x="69126" y="31813"/>
                </a:lnTo>
                <a:lnTo>
                  <a:pt x="69189" y="31610"/>
                </a:lnTo>
                <a:lnTo>
                  <a:pt x="69075" y="31800"/>
                </a:lnTo>
                <a:lnTo>
                  <a:pt x="68859" y="31775"/>
                </a:lnTo>
                <a:lnTo>
                  <a:pt x="69151" y="29756"/>
                </a:lnTo>
                <a:lnTo>
                  <a:pt x="68834" y="30429"/>
                </a:lnTo>
                <a:lnTo>
                  <a:pt x="68834" y="32207"/>
                </a:lnTo>
                <a:lnTo>
                  <a:pt x="68834" y="30429"/>
                </a:lnTo>
                <a:lnTo>
                  <a:pt x="68237" y="31686"/>
                </a:lnTo>
                <a:lnTo>
                  <a:pt x="68097" y="31661"/>
                </a:lnTo>
                <a:lnTo>
                  <a:pt x="68084" y="32004"/>
                </a:lnTo>
                <a:lnTo>
                  <a:pt x="67957" y="32258"/>
                </a:lnTo>
                <a:lnTo>
                  <a:pt x="68186" y="32105"/>
                </a:lnTo>
                <a:lnTo>
                  <a:pt x="68503" y="32753"/>
                </a:lnTo>
                <a:lnTo>
                  <a:pt x="68160" y="33324"/>
                </a:lnTo>
                <a:lnTo>
                  <a:pt x="67919" y="34112"/>
                </a:lnTo>
                <a:lnTo>
                  <a:pt x="68605" y="32956"/>
                </a:lnTo>
                <a:lnTo>
                  <a:pt x="68668" y="33083"/>
                </a:lnTo>
                <a:lnTo>
                  <a:pt x="68707" y="32778"/>
                </a:lnTo>
                <a:lnTo>
                  <a:pt x="68961" y="32359"/>
                </a:lnTo>
                <a:lnTo>
                  <a:pt x="70091" y="33121"/>
                </a:lnTo>
                <a:lnTo>
                  <a:pt x="70358" y="32245"/>
                </a:lnTo>
                <a:lnTo>
                  <a:pt x="70675" y="31178"/>
                </a:lnTo>
                <a:lnTo>
                  <a:pt x="70662" y="31013"/>
                </a:lnTo>
                <a:lnTo>
                  <a:pt x="71107" y="32473"/>
                </a:lnTo>
                <a:lnTo>
                  <a:pt x="71043" y="32702"/>
                </a:lnTo>
                <a:lnTo>
                  <a:pt x="71145" y="32562"/>
                </a:lnTo>
                <a:lnTo>
                  <a:pt x="73025" y="30099"/>
                </a:lnTo>
                <a:close/>
              </a:path>
              <a:path w="81279" h="38100">
                <a:moveTo>
                  <a:pt x="73126" y="26517"/>
                </a:moveTo>
                <a:lnTo>
                  <a:pt x="72758" y="27025"/>
                </a:lnTo>
                <a:lnTo>
                  <a:pt x="72580" y="27609"/>
                </a:lnTo>
                <a:lnTo>
                  <a:pt x="72948" y="27101"/>
                </a:lnTo>
                <a:lnTo>
                  <a:pt x="73037" y="26809"/>
                </a:lnTo>
                <a:lnTo>
                  <a:pt x="73126" y="26517"/>
                </a:lnTo>
                <a:close/>
              </a:path>
              <a:path w="81279" h="38100">
                <a:moveTo>
                  <a:pt x="73787" y="30340"/>
                </a:moveTo>
                <a:lnTo>
                  <a:pt x="73698" y="30099"/>
                </a:lnTo>
                <a:lnTo>
                  <a:pt x="73418" y="29565"/>
                </a:lnTo>
                <a:lnTo>
                  <a:pt x="73025" y="30099"/>
                </a:lnTo>
                <a:lnTo>
                  <a:pt x="73787" y="30340"/>
                </a:lnTo>
                <a:close/>
              </a:path>
              <a:path w="81279" h="38100">
                <a:moveTo>
                  <a:pt x="73787" y="26924"/>
                </a:moveTo>
                <a:lnTo>
                  <a:pt x="73507" y="27343"/>
                </a:lnTo>
                <a:lnTo>
                  <a:pt x="73418" y="27609"/>
                </a:lnTo>
                <a:lnTo>
                  <a:pt x="73367" y="27774"/>
                </a:lnTo>
                <a:lnTo>
                  <a:pt x="73647" y="27368"/>
                </a:lnTo>
                <a:lnTo>
                  <a:pt x="73736" y="27089"/>
                </a:lnTo>
                <a:lnTo>
                  <a:pt x="73787" y="26924"/>
                </a:lnTo>
                <a:close/>
              </a:path>
              <a:path w="81279" h="38100">
                <a:moveTo>
                  <a:pt x="74168" y="32918"/>
                </a:moveTo>
                <a:lnTo>
                  <a:pt x="73888" y="33337"/>
                </a:lnTo>
                <a:lnTo>
                  <a:pt x="73799" y="33604"/>
                </a:lnTo>
                <a:lnTo>
                  <a:pt x="73748" y="33769"/>
                </a:lnTo>
                <a:lnTo>
                  <a:pt x="74041" y="33362"/>
                </a:lnTo>
                <a:lnTo>
                  <a:pt x="74117" y="33083"/>
                </a:lnTo>
                <a:lnTo>
                  <a:pt x="74168" y="32918"/>
                </a:lnTo>
                <a:close/>
              </a:path>
              <a:path w="81279" h="38100">
                <a:moveTo>
                  <a:pt x="74180" y="31813"/>
                </a:moveTo>
                <a:lnTo>
                  <a:pt x="73380" y="33439"/>
                </a:lnTo>
                <a:lnTo>
                  <a:pt x="73291" y="33756"/>
                </a:lnTo>
                <a:lnTo>
                  <a:pt x="73837" y="32969"/>
                </a:lnTo>
                <a:lnTo>
                  <a:pt x="74180" y="31813"/>
                </a:lnTo>
                <a:close/>
              </a:path>
              <a:path w="81279" h="38100">
                <a:moveTo>
                  <a:pt x="74625" y="32956"/>
                </a:moveTo>
                <a:lnTo>
                  <a:pt x="74282" y="33439"/>
                </a:lnTo>
                <a:lnTo>
                  <a:pt x="74358" y="33172"/>
                </a:lnTo>
                <a:lnTo>
                  <a:pt x="74472" y="32791"/>
                </a:lnTo>
                <a:lnTo>
                  <a:pt x="74041" y="33362"/>
                </a:lnTo>
                <a:lnTo>
                  <a:pt x="73952" y="33667"/>
                </a:lnTo>
                <a:lnTo>
                  <a:pt x="73837" y="34048"/>
                </a:lnTo>
                <a:lnTo>
                  <a:pt x="74231" y="33515"/>
                </a:lnTo>
                <a:lnTo>
                  <a:pt x="74079" y="34048"/>
                </a:lnTo>
                <a:lnTo>
                  <a:pt x="74447" y="33540"/>
                </a:lnTo>
                <a:lnTo>
                  <a:pt x="74536" y="33248"/>
                </a:lnTo>
                <a:lnTo>
                  <a:pt x="74625" y="32956"/>
                </a:lnTo>
                <a:close/>
              </a:path>
              <a:path w="81279" h="38100">
                <a:moveTo>
                  <a:pt x="74942" y="29921"/>
                </a:moveTo>
                <a:lnTo>
                  <a:pt x="73825" y="30327"/>
                </a:lnTo>
                <a:lnTo>
                  <a:pt x="74307" y="31242"/>
                </a:lnTo>
                <a:lnTo>
                  <a:pt x="74942" y="29921"/>
                </a:lnTo>
                <a:close/>
              </a:path>
              <a:path w="81279" h="38100">
                <a:moveTo>
                  <a:pt x="75044" y="35217"/>
                </a:moveTo>
                <a:lnTo>
                  <a:pt x="74764" y="35636"/>
                </a:lnTo>
                <a:lnTo>
                  <a:pt x="74676" y="35902"/>
                </a:lnTo>
                <a:lnTo>
                  <a:pt x="74625" y="36068"/>
                </a:lnTo>
                <a:lnTo>
                  <a:pt x="74917" y="35661"/>
                </a:lnTo>
                <a:lnTo>
                  <a:pt x="74993" y="35382"/>
                </a:lnTo>
                <a:lnTo>
                  <a:pt x="75044" y="35217"/>
                </a:lnTo>
                <a:close/>
              </a:path>
              <a:path w="81279" h="38100">
                <a:moveTo>
                  <a:pt x="75755" y="30670"/>
                </a:moveTo>
                <a:lnTo>
                  <a:pt x="74853" y="30327"/>
                </a:lnTo>
                <a:lnTo>
                  <a:pt x="74510" y="31292"/>
                </a:lnTo>
                <a:lnTo>
                  <a:pt x="74053" y="32537"/>
                </a:lnTo>
                <a:lnTo>
                  <a:pt x="74879" y="31965"/>
                </a:lnTo>
                <a:lnTo>
                  <a:pt x="75158" y="31546"/>
                </a:lnTo>
                <a:lnTo>
                  <a:pt x="75755" y="30670"/>
                </a:lnTo>
                <a:close/>
              </a:path>
              <a:path w="81279" h="38100">
                <a:moveTo>
                  <a:pt x="75780" y="31559"/>
                </a:moveTo>
                <a:lnTo>
                  <a:pt x="75565" y="31673"/>
                </a:lnTo>
                <a:lnTo>
                  <a:pt x="74942" y="31889"/>
                </a:lnTo>
                <a:lnTo>
                  <a:pt x="75526" y="32410"/>
                </a:lnTo>
                <a:lnTo>
                  <a:pt x="75717" y="31762"/>
                </a:lnTo>
                <a:lnTo>
                  <a:pt x="75780" y="31559"/>
                </a:lnTo>
                <a:close/>
              </a:path>
              <a:path w="81279" h="38100">
                <a:moveTo>
                  <a:pt x="76009" y="27343"/>
                </a:moveTo>
                <a:lnTo>
                  <a:pt x="75184" y="27635"/>
                </a:lnTo>
                <a:lnTo>
                  <a:pt x="74320" y="27762"/>
                </a:lnTo>
                <a:lnTo>
                  <a:pt x="75526" y="28917"/>
                </a:lnTo>
                <a:lnTo>
                  <a:pt x="75831" y="27914"/>
                </a:lnTo>
                <a:lnTo>
                  <a:pt x="76009" y="27343"/>
                </a:lnTo>
                <a:close/>
              </a:path>
              <a:path w="81279" h="38100">
                <a:moveTo>
                  <a:pt x="76911" y="31254"/>
                </a:moveTo>
                <a:lnTo>
                  <a:pt x="76542" y="31762"/>
                </a:lnTo>
                <a:lnTo>
                  <a:pt x="76466" y="32054"/>
                </a:lnTo>
                <a:lnTo>
                  <a:pt x="76377" y="32346"/>
                </a:lnTo>
                <a:lnTo>
                  <a:pt x="76733" y="31838"/>
                </a:lnTo>
                <a:lnTo>
                  <a:pt x="76822" y="31546"/>
                </a:lnTo>
                <a:lnTo>
                  <a:pt x="76911" y="31254"/>
                </a:lnTo>
                <a:close/>
              </a:path>
              <a:path w="81279" h="38100">
                <a:moveTo>
                  <a:pt x="77419" y="31483"/>
                </a:moveTo>
                <a:lnTo>
                  <a:pt x="75844" y="33426"/>
                </a:lnTo>
                <a:lnTo>
                  <a:pt x="75920" y="33147"/>
                </a:lnTo>
                <a:lnTo>
                  <a:pt x="75603" y="34239"/>
                </a:lnTo>
                <a:lnTo>
                  <a:pt x="77012" y="32816"/>
                </a:lnTo>
                <a:lnTo>
                  <a:pt x="77419" y="31483"/>
                </a:lnTo>
                <a:close/>
              </a:path>
              <a:path w="81279" h="38100">
                <a:moveTo>
                  <a:pt x="77635" y="32334"/>
                </a:moveTo>
                <a:lnTo>
                  <a:pt x="77355" y="32753"/>
                </a:lnTo>
                <a:lnTo>
                  <a:pt x="77266" y="33020"/>
                </a:lnTo>
                <a:lnTo>
                  <a:pt x="77216" y="33185"/>
                </a:lnTo>
                <a:lnTo>
                  <a:pt x="77495" y="32778"/>
                </a:lnTo>
                <a:lnTo>
                  <a:pt x="77584" y="32499"/>
                </a:lnTo>
                <a:lnTo>
                  <a:pt x="77635" y="32334"/>
                </a:lnTo>
                <a:close/>
              </a:path>
              <a:path w="81279" h="38100">
                <a:moveTo>
                  <a:pt x="77978" y="33604"/>
                </a:moveTo>
                <a:lnTo>
                  <a:pt x="77470" y="33756"/>
                </a:lnTo>
                <a:lnTo>
                  <a:pt x="76873" y="34163"/>
                </a:lnTo>
                <a:lnTo>
                  <a:pt x="77685" y="34594"/>
                </a:lnTo>
                <a:lnTo>
                  <a:pt x="77889" y="33921"/>
                </a:lnTo>
                <a:lnTo>
                  <a:pt x="77978" y="33604"/>
                </a:lnTo>
                <a:close/>
              </a:path>
              <a:path w="81279" h="38100">
                <a:moveTo>
                  <a:pt x="78320" y="32639"/>
                </a:moveTo>
                <a:lnTo>
                  <a:pt x="78143" y="32727"/>
                </a:lnTo>
                <a:lnTo>
                  <a:pt x="77812" y="32766"/>
                </a:lnTo>
                <a:lnTo>
                  <a:pt x="77863" y="32613"/>
                </a:lnTo>
                <a:lnTo>
                  <a:pt x="77952" y="32321"/>
                </a:lnTo>
                <a:lnTo>
                  <a:pt x="77635" y="32778"/>
                </a:lnTo>
                <a:lnTo>
                  <a:pt x="77508" y="33121"/>
                </a:lnTo>
                <a:lnTo>
                  <a:pt x="77406" y="33413"/>
                </a:lnTo>
                <a:lnTo>
                  <a:pt x="77724" y="32969"/>
                </a:lnTo>
                <a:lnTo>
                  <a:pt x="78054" y="33528"/>
                </a:lnTo>
                <a:lnTo>
                  <a:pt x="78282" y="32778"/>
                </a:lnTo>
                <a:lnTo>
                  <a:pt x="78320" y="32639"/>
                </a:lnTo>
                <a:close/>
              </a:path>
              <a:path w="81279" h="38100">
                <a:moveTo>
                  <a:pt x="78435" y="33299"/>
                </a:moveTo>
                <a:lnTo>
                  <a:pt x="78155" y="33718"/>
                </a:lnTo>
                <a:lnTo>
                  <a:pt x="78066" y="33985"/>
                </a:lnTo>
                <a:lnTo>
                  <a:pt x="78016" y="34150"/>
                </a:lnTo>
                <a:lnTo>
                  <a:pt x="78308" y="33731"/>
                </a:lnTo>
                <a:lnTo>
                  <a:pt x="78384" y="33464"/>
                </a:lnTo>
                <a:lnTo>
                  <a:pt x="78435" y="33299"/>
                </a:lnTo>
                <a:close/>
              </a:path>
              <a:path w="81279" h="38100">
                <a:moveTo>
                  <a:pt x="79108" y="33324"/>
                </a:moveTo>
                <a:lnTo>
                  <a:pt x="78676" y="33883"/>
                </a:lnTo>
                <a:lnTo>
                  <a:pt x="78473" y="34582"/>
                </a:lnTo>
                <a:lnTo>
                  <a:pt x="78905" y="34010"/>
                </a:lnTo>
                <a:lnTo>
                  <a:pt x="78994" y="33705"/>
                </a:lnTo>
                <a:lnTo>
                  <a:pt x="79108" y="33324"/>
                </a:lnTo>
                <a:close/>
              </a:path>
              <a:path w="81279" h="38100">
                <a:moveTo>
                  <a:pt x="79235" y="33616"/>
                </a:moveTo>
                <a:lnTo>
                  <a:pt x="78955" y="34036"/>
                </a:lnTo>
                <a:lnTo>
                  <a:pt x="78867" y="34302"/>
                </a:lnTo>
                <a:lnTo>
                  <a:pt x="78816" y="34467"/>
                </a:lnTo>
                <a:lnTo>
                  <a:pt x="79095" y="34061"/>
                </a:lnTo>
                <a:lnTo>
                  <a:pt x="79184" y="33782"/>
                </a:lnTo>
                <a:lnTo>
                  <a:pt x="79235" y="33616"/>
                </a:lnTo>
                <a:close/>
              </a:path>
              <a:path w="81279" h="38100">
                <a:moveTo>
                  <a:pt x="79794" y="30530"/>
                </a:moveTo>
                <a:lnTo>
                  <a:pt x="79578" y="30670"/>
                </a:lnTo>
                <a:lnTo>
                  <a:pt x="79121" y="30670"/>
                </a:lnTo>
                <a:lnTo>
                  <a:pt x="79171" y="30530"/>
                </a:lnTo>
                <a:lnTo>
                  <a:pt x="79260" y="30238"/>
                </a:lnTo>
                <a:lnTo>
                  <a:pt x="78955" y="30670"/>
                </a:lnTo>
                <a:lnTo>
                  <a:pt x="78816" y="31038"/>
                </a:lnTo>
                <a:lnTo>
                  <a:pt x="78714" y="31330"/>
                </a:lnTo>
                <a:lnTo>
                  <a:pt x="79032" y="30886"/>
                </a:lnTo>
                <a:lnTo>
                  <a:pt x="79502" y="31508"/>
                </a:lnTo>
                <a:lnTo>
                  <a:pt x="79730" y="30746"/>
                </a:lnTo>
                <a:lnTo>
                  <a:pt x="79794" y="30530"/>
                </a:lnTo>
                <a:close/>
              </a:path>
              <a:path w="81279" h="38100">
                <a:moveTo>
                  <a:pt x="81000" y="36550"/>
                </a:moveTo>
                <a:lnTo>
                  <a:pt x="80365" y="36830"/>
                </a:lnTo>
                <a:lnTo>
                  <a:pt x="80111" y="36918"/>
                </a:lnTo>
                <a:lnTo>
                  <a:pt x="80340" y="36182"/>
                </a:lnTo>
                <a:lnTo>
                  <a:pt x="80492" y="35674"/>
                </a:lnTo>
                <a:lnTo>
                  <a:pt x="79794" y="35966"/>
                </a:lnTo>
                <a:lnTo>
                  <a:pt x="79362" y="35966"/>
                </a:lnTo>
                <a:lnTo>
                  <a:pt x="79616" y="35521"/>
                </a:lnTo>
                <a:lnTo>
                  <a:pt x="79717" y="35293"/>
                </a:lnTo>
                <a:lnTo>
                  <a:pt x="79933" y="34759"/>
                </a:lnTo>
                <a:lnTo>
                  <a:pt x="79629" y="34874"/>
                </a:lnTo>
                <a:lnTo>
                  <a:pt x="79679" y="34709"/>
                </a:lnTo>
                <a:lnTo>
                  <a:pt x="78981" y="35001"/>
                </a:lnTo>
                <a:lnTo>
                  <a:pt x="78701" y="35001"/>
                </a:lnTo>
                <a:lnTo>
                  <a:pt x="78790" y="34734"/>
                </a:lnTo>
                <a:lnTo>
                  <a:pt x="78613" y="35001"/>
                </a:lnTo>
                <a:lnTo>
                  <a:pt x="78206" y="35001"/>
                </a:lnTo>
                <a:lnTo>
                  <a:pt x="78435" y="35356"/>
                </a:lnTo>
                <a:lnTo>
                  <a:pt x="78371" y="35585"/>
                </a:lnTo>
                <a:lnTo>
                  <a:pt x="78486" y="35420"/>
                </a:lnTo>
                <a:lnTo>
                  <a:pt x="79171" y="36410"/>
                </a:lnTo>
                <a:lnTo>
                  <a:pt x="79209" y="36271"/>
                </a:lnTo>
                <a:lnTo>
                  <a:pt x="79743" y="37045"/>
                </a:lnTo>
                <a:lnTo>
                  <a:pt x="79857" y="37198"/>
                </a:lnTo>
                <a:lnTo>
                  <a:pt x="79984" y="37376"/>
                </a:lnTo>
                <a:lnTo>
                  <a:pt x="80670" y="37680"/>
                </a:lnTo>
                <a:lnTo>
                  <a:pt x="80860" y="37033"/>
                </a:lnTo>
                <a:lnTo>
                  <a:pt x="81000" y="36550"/>
                </a:lnTo>
                <a:close/>
              </a:path>
            </a:pathLst>
          </a:custGeom>
          <a:solidFill>
            <a:srgbClr val="B88F51"/>
          </a:solidFill>
        </p:spPr>
        <p:txBody>
          <a:bodyPr wrap="square" lIns="0" tIns="0" rIns="0" bIns="0" rtlCol="0"/>
          <a:lstStyle/>
          <a:p>
            <a:endParaRPr sz="2511"/>
          </a:p>
        </p:txBody>
      </p:sp>
      <p:sp>
        <p:nvSpPr>
          <p:cNvPr id="281" name="bg object 281"/>
          <p:cNvSpPr/>
          <p:nvPr/>
        </p:nvSpPr>
        <p:spPr>
          <a:xfrm>
            <a:off x="7964702" y="492275"/>
            <a:ext cx="11509" cy="9525"/>
          </a:xfrm>
          <a:custGeom>
            <a:avLst/>
            <a:gdLst/>
            <a:ahLst/>
            <a:cxnLst/>
            <a:rect l="l" t="t" r="r" b="b"/>
            <a:pathLst>
              <a:path w="18415" h="15240">
                <a:moveTo>
                  <a:pt x="850" y="9321"/>
                </a:moveTo>
                <a:lnTo>
                  <a:pt x="0" y="11785"/>
                </a:lnTo>
                <a:lnTo>
                  <a:pt x="812" y="10109"/>
                </a:lnTo>
                <a:lnTo>
                  <a:pt x="850" y="9321"/>
                </a:lnTo>
                <a:close/>
              </a:path>
              <a:path w="18415" h="15240">
                <a:moveTo>
                  <a:pt x="1155" y="9906"/>
                </a:moveTo>
                <a:lnTo>
                  <a:pt x="863" y="10439"/>
                </a:lnTo>
                <a:lnTo>
                  <a:pt x="660" y="11023"/>
                </a:lnTo>
                <a:lnTo>
                  <a:pt x="952" y="10490"/>
                </a:lnTo>
                <a:lnTo>
                  <a:pt x="1054" y="10198"/>
                </a:lnTo>
                <a:lnTo>
                  <a:pt x="1155" y="9906"/>
                </a:lnTo>
                <a:close/>
              </a:path>
              <a:path w="18415" h="15240">
                <a:moveTo>
                  <a:pt x="4406" y="11353"/>
                </a:moveTo>
                <a:lnTo>
                  <a:pt x="4178" y="11785"/>
                </a:lnTo>
                <a:lnTo>
                  <a:pt x="4089" y="12052"/>
                </a:lnTo>
                <a:lnTo>
                  <a:pt x="4025" y="12204"/>
                </a:lnTo>
                <a:lnTo>
                  <a:pt x="4267" y="11772"/>
                </a:lnTo>
                <a:lnTo>
                  <a:pt x="4356" y="11506"/>
                </a:lnTo>
                <a:lnTo>
                  <a:pt x="4406" y="11353"/>
                </a:lnTo>
                <a:close/>
              </a:path>
              <a:path w="18415" h="15240">
                <a:moveTo>
                  <a:pt x="4597" y="11264"/>
                </a:moveTo>
                <a:lnTo>
                  <a:pt x="4305" y="11798"/>
                </a:lnTo>
                <a:lnTo>
                  <a:pt x="4102" y="12382"/>
                </a:lnTo>
                <a:lnTo>
                  <a:pt x="4394" y="11849"/>
                </a:lnTo>
                <a:lnTo>
                  <a:pt x="4495" y="11557"/>
                </a:lnTo>
                <a:lnTo>
                  <a:pt x="4597" y="11264"/>
                </a:lnTo>
                <a:close/>
              </a:path>
              <a:path w="18415" h="15240">
                <a:moveTo>
                  <a:pt x="6108" y="11112"/>
                </a:moveTo>
                <a:lnTo>
                  <a:pt x="5892" y="11734"/>
                </a:lnTo>
                <a:lnTo>
                  <a:pt x="5981" y="11493"/>
                </a:lnTo>
                <a:lnTo>
                  <a:pt x="6108" y="11112"/>
                </a:lnTo>
                <a:close/>
              </a:path>
              <a:path w="18415" h="15240">
                <a:moveTo>
                  <a:pt x="7366" y="11061"/>
                </a:moveTo>
                <a:lnTo>
                  <a:pt x="7073" y="11595"/>
                </a:lnTo>
                <a:lnTo>
                  <a:pt x="6870" y="12179"/>
                </a:lnTo>
                <a:lnTo>
                  <a:pt x="7162" y="11645"/>
                </a:lnTo>
                <a:lnTo>
                  <a:pt x="7264" y="11353"/>
                </a:lnTo>
                <a:lnTo>
                  <a:pt x="7366" y="11061"/>
                </a:lnTo>
                <a:close/>
              </a:path>
              <a:path w="18415" h="15240">
                <a:moveTo>
                  <a:pt x="7480" y="11442"/>
                </a:moveTo>
                <a:lnTo>
                  <a:pt x="7213" y="11620"/>
                </a:lnTo>
                <a:lnTo>
                  <a:pt x="6489" y="13728"/>
                </a:lnTo>
                <a:lnTo>
                  <a:pt x="7150" y="12242"/>
                </a:lnTo>
                <a:lnTo>
                  <a:pt x="7251" y="12001"/>
                </a:lnTo>
                <a:lnTo>
                  <a:pt x="7480" y="11442"/>
                </a:lnTo>
                <a:close/>
              </a:path>
              <a:path w="18415" h="15240">
                <a:moveTo>
                  <a:pt x="7581" y="11938"/>
                </a:moveTo>
                <a:lnTo>
                  <a:pt x="7353" y="12369"/>
                </a:lnTo>
                <a:lnTo>
                  <a:pt x="7264" y="12649"/>
                </a:lnTo>
                <a:lnTo>
                  <a:pt x="7200" y="12801"/>
                </a:lnTo>
                <a:lnTo>
                  <a:pt x="7442" y="12369"/>
                </a:lnTo>
                <a:lnTo>
                  <a:pt x="7531" y="12103"/>
                </a:lnTo>
                <a:lnTo>
                  <a:pt x="7581" y="11938"/>
                </a:lnTo>
                <a:close/>
              </a:path>
              <a:path w="18415" h="15240">
                <a:moveTo>
                  <a:pt x="9385" y="2286"/>
                </a:moveTo>
                <a:lnTo>
                  <a:pt x="9258" y="2400"/>
                </a:lnTo>
                <a:lnTo>
                  <a:pt x="9067" y="2489"/>
                </a:lnTo>
                <a:lnTo>
                  <a:pt x="9118" y="2336"/>
                </a:lnTo>
                <a:lnTo>
                  <a:pt x="9309" y="1778"/>
                </a:lnTo>
                <a:lnTo>
                  <a:pt x="8788" y="2171"/>
                </a:lnTo>
                <a:lnTo>
                  <a:pt x="8534" y="2311"/>
                </a:lnTo>
                <a:lnTo>
                  <a:pt x="8597" y="2133"/>
                </a:lnTo>
                <a:lnTo>
                  <a:pt x="8788" y="1574"/>
                </a:lnTo>
                <a:lnTo>
                  <a:pt x="8267" y="1968"/>
                </a:lnTo>
                <a:lnTo>
                  <a:pt x="8001" y="2108"/>
                </a:lnTo>
                <a:lnTo>
                  <a:pt x="8064" y="1930"/>
                </a:lnTo>
                <a:lnTo>
                  <a:pt x="8166" y="1638"/>
                </a:lnTo>
                <a:lnTo>
                  <a:pt x="7874" y="2171"/>
                </a:lnTo>
                <a:lnTo>
                  <a:pt x="7861" y="1841"/>
                </a:lnTo>
                <a:lnTo>
                  <a:pt x="7912" y="1016"/>
                </a:lnTo>
                <a:lnTo>
                  <a:pt x="7391" y="1574"/>
                </a:lnTo>
                <a:lnTo>
                  <a:pt x="6883" y="1511"/>
                </a:lnTo>
                <a:lnTo>
                  <a:pt x="6197" y="2489"/>
                </a:lnTo>
                <a:lnTo>
                  <a:pt x="5842" y="3746"/>
                </a:lnTo>
                <a:lnTo>
                  <a:pt x="6972" y="2146"/>
                </a:lnTo>
                <a:lnTo>
                  <a:pt x="7327" y="2171"/>
                </a:lnTo>
                <a:lnTo>
                  <a:pt x="7213" y="2565"/>
                </a:lnTo>
                <a:lnTo>
                  <a:pt x="7543" y="2362"/>
                </a:lnTo>
                <a:lnTo>
                  <a:pt x="7785" y="2413"/>
                </a:lnTo>
                <a:lnTo>
                  <a:pt x="7670" y="2755"/>
                </a:lnTo>
                <a:lnTo>
                  <a:pt x="7835" y="2451"/>
                </a:lnTo>
                <a:lnTo>
                  <a:pt x="8255" y="3124"/>
                </a:lnTo>
                <a:lnTo>
                  <a:pt x="8394" y="2705"/>
                </a:lnTo>
                <a:lnTo>
                  <a:pt x="8775" y="3327"/>
                </a:lnTo>
                <a:lnTo>
                  <a:pt x="8978" y="2717"/>
                </a:lnTo>
                <a:lnTo>
                  <a:pt x="9080" y="3162"/>
                </a:lnTo>
                <a:lnTo>
                  <a:pt x="9334" y="2425"/>
                </a:lnTo>
                <a:lnTo>
                  <a:pt x="9385" y="2286"/>
                </a:lnTo>
                <a:close/>
              </a:path>
              <a:path w="18415" h="15240">
                <a:moveTo>
                  <a:pt x="9753" y="1612"/>
                </a:moveTo>
                <a:lnTo>
                  <a:pt x="9448" y="2146"/>
                </a:lnTo>
                <a:lnTo>
                  <a:pt x="9359" y="2438"/>
                </a:lnTo>
                <a:lnTo>
                  <a:pt x="9258" y="2730"/>
                </a:lnTo>
                <a:lnTo>
                  <a:pt x="9550" y="2197"/>
                </a:lnTo>
                <a:lnTo>
                  <a:pt x="9652" y="1905"/>
                </a:lnTo>
                <a:lnTo>
                  <a:pt x="9753" y="1612"/>
                </a:lnTo>
                <a:close/>
              </a:path>
              <a:path w="18415" h="15240">
                <a:moveTo>
                  <a:pt x="11214" y="2959"/>
                </a:moveTo>
                <a:lnTo>
                  <a:pt x="11087" y="3022"/>
                </a:lnTo>
                <a:lnTo>
                  <a:pt x="10985" y="3733"/>
                </a:lnTo>
                <a:lnTo>
                  <a:pt x="10464" y="5270"/>
                </a:lnTo>
                <a:lnTo>
                  <a:pt x="11087" y="3771"/>
                </a:lnTo>
                <a:lnTo>
                  <a:pt x="11214" y="2959"/>
                </a:lnTo>
                <a:close/>
              </a:path>
              <a:path w="18415" h="15240">
                <a:moveTo>
                  <a:pt x="11277" y="0"/>
                </a:moveTo>
                <a:lnTo>
                  <a:pt x="9169" y="3708"/>
                </a:lnTo>
                <a:lnTo>
                  <a:pt x="9575" y="2514"/>
                </a:lnTo>
                <a:lnTo>
                  <a:pt x="8953" y="4318"/>
                </a:lnTo>
                <a:lnTo>
                  <a:pt x="10807" y="1333"/>
                </a:lnTo>
                <a:lnTo>
                  <a:pt x="11277" y="0"/>
                </a:lnTo>
                <a:close/>
              </a:path>
              <a:path w="18415" h="15240">
                <a:moveTo>
                  <a:pt x="11722" y="13601"/>
                </a:moveTo>
                <a:lnTo>
                  <a:pt x="11595" y="13716"/>
                </a:lnTo>
                <a:lnTo>
                  <a:pt x="11290" y="13843"/>
                </a:lnTo>
                <a:lnTo>
                  <a:pt x="11417" y="14478"/>
                </a:lnTo>
                <a:lnTo>
                  <a:pt x="11671" y="13741"/>
                </a:lnTo>
                <a:lnTo>
                  <a:pt x="11722" y="13601"/>
                </a:lnTo>
                <a:close/>
              </a:path>
              <a:path w="18415" h="15240">
                <a:moveTo>
                  <a:pt x="12026" y="10490"/>
                </a:moveTo>
                <a:lnTo>
                  <a:pt x="11861" y="10464"/>
                </a:lnTo>
                <a:lnTo>
                  <a:pt x="11772" y="10922"/>
                </a:lnTo>
                <a:lnTo>
                  <a:pt x="11938" y="10820"/>
                </a:lnTo>
                <a:lnTo>
                  <a:pt x="12026" y="10490"/>
                </a:lnTo>
                <a:close/>
              </a:path>
              <a:path w="18415" h="15240">
                <a:moveTo>
                  <a:pt x="12382" y="7861"/>
                </a:moveTo>
                <a:lnTo>
                  <a:pt x="11328" y="9791"/>
                </a:lnTo>
                <a:lnTo>
                  <a:pt x="11214" y="10541"/>
                </a:lnTo>
                <a:lnTo>
                  <a:pt x="11379" y="10401"/>
                </a:lnTo>
                <a:lnTo>
                  <a:pt x="11861" y="10464"/>
                </a:lnTo>
                <a:lnTo>
                  <a:pt x="12382" y="7861"/>
                </a:lnTo>
                <a:close/>
              </a:path>
              <a:path w="18415" h="15240">
                <a:moveTo>
                  <a:pt x="12395" y="1905"/>
                </a:moveTo>
                <a:lnTo>
                  <a:pt x="12052" y="2514"/>
                </a:lnTo>
                <a:lnTo>
                  <a:pt x="11950" y="2806"/>
                </a:lnTo>
                <a:lnTo>
                  <a:pt x="11823" y="3187"/>
                </a:lnTo>
                <a:lnTo>
                  <a:pt x="12166" y="2590"/>
                </a:lnTo>
                <a:lnTo>
                  <a:pt x="12268" y="2286"/>
                </a:lnTo>
                <a:lnTo>
                  <a:pt x="12395" y="1905"/>
                </a:lnTo>
                <a:close/>
              </a:path>
              <a:path w="18415" h="15240">
                <a:moveTo>
                  <a:pt x="12458" y="1155"/>
                </a:moveTo>
                <a:lnTo>
                  <a:pt x="11582" y="1981"/>
                </a:lnTo>
                <a:lnTo>
                  <a:pt x="11442" y="2006"/>
                </a:lnTo>
                <a:lnTo>
                  <a:pt x="11506" y="1816"/>
                </a:lnTo>
                <a:lnTo>
                  <a:pt x="11404" y="2006"/>
                </a:lnTo>
                <a:lnTo>
                  <a:pt x="11277" y="2006"/>
                </a:lnTo>
                <a:lnTo>
                  <a:pt x="11785" y="88"/>
                </a:lnTo>
                <a:lnTo>
                  <a:pt x="11188" y="1447"/>
                </a:lnTo>
                <a:lnTo>
                  <a:pt x="11188" y="2413"/>
                </a:lnTo>
                <a:lnTo>
                  <a:pt x="11188" y="1447"/>
                </a:lnTo>
                <a:lnTo>
                  <a:pt x="10934" y="2019"/>
                </a:lnTo>
                <a:lnTo>
                  <a:pt x="10680" y="2616"/>
                </a:lnTo>
                <a:lnTo>
                  <a:pt x="10845" y="2413"/>
                </a:lnTo>
                <a:lnTo>
                  <a:pt x="9690" y="4445"/>
                </a:lnTo>
                <a:lnTo>
                  <a:pt x="9448" y="5168"/>
                </a:lnTo>
                <a:lnTo>
                  <a:pt x="10706" y="3276"/>
                </a:lnTo>
                <a:lnTo>
                  <a:pt x="10883" y="2730"/>
                </a:lnTo>
                <a:lnTo>
                  <a:pt x="10922" y="2971"/>
                </a:lnTo>
                <a:lnTo>
                  <a:pt x="10617" y="3581"/>
                </a:lnTo>
                <a:lnTo>
                  <a:pt x="10363" y="4356"/>
                </a:lnTo>
                <a:lnTo>
                  <a:pt x="10947" y="3162"/>
                </a:lnTo>
                <a:lnTo>
                  <a:pt x="11049" y="2971"/>
                </a:lnTo>
                <a:lnTo>
                  <a:pt x="11252" y="2552"/>
                </a:lnTo>
                <a:lnTo>
                  <a:pt x="11798" y="3073"/>
                </a:lnTo>
                <a:lnTo>
                  <a:pt x="12090" y="2209"/>
                </a:lnTo>
                <a:lnTo>
                  <a:pt x="12458" y="1155"/>
                </a:lnTo>
                <a:close/>
              </a:path>
              <a:path w="18415" h="15240">
                <a:moveTo>
                  <a:pt x="12738" y="11379"/>
                </a:moveTo>
                <a:lnTo>
                  <a:pt x="12509" y="11811"/>
                </a:lnTo>
                <a:lnTo>
                  <a:pt x="12420" y="12077"/>
                </a:lnTo>
                <a:lnTo>
                  <a:pt x="12357" y="12230"/>
                </a:lnTo>
                <a:lnTo>
                  <a:pt x="12598" y="11798"/>
                </a:lnTo>
                <a:lnTo>
                  <a:pt x="12687" y="11531"/>
                </a:lnTo>
                <a:lnTo>
                  <a:pt x="12738" y="11379"/>
                </a:lnTo>
                <a:close/>
              </a:path>
              <a:path w="18415" h="15240">
                <a:moveTo>
                  <a:pt x="12738" y="10998"/>
                </a:moveTo>
                <a:lnTo>
                  <a:pt x="12407" y="10820"/>
                </a:lnTo>
                <a:lnTo>
                  <a:pt x="12242" y="10591"/>
                </a:lnTo>
                <a:lnTo>
                  <a:pt x="11950" y="10807"/>
                </a:lnTo>
                <a:lnTo>
                  <a:pt x="11290" y="13144"/>
                </a:lnTo>
                <a:lnTo>
                  <a:pt x="12738" y="10998"/>
                </a:lnTo>
                <a:close/>
              </a:path>
              <a:path w="18415" h="15240">
                <a:moveTo>
                  <a:pt x="12738" y="2032"/>
                </a:moveTo>
                <a:lnTo>
                  <a:pt x="12522" y="2654"/>
                </a:lnTo>
                <a:lnTo>
                  <a:pt x="12611" y="2413"/>
                </a:lnTo>
                <a:lnTo>
                  <a:pt x="12738" y="2032"/>
                </a:lnTo>
                <a:close/>
              </a:path>
              <a:path w="18415" h="15240">
                <a:moveTo>
                  <a:pt x="12954" y="2374"/>
                </a:moveTo>
                <a:lnTo>
                  <a:pt x="12725" y="2794"/>
                </a:lnTo>
                <a:lnTo>
                  <a:pt x="12636" y="3073"/>
                </a:lnTo>
                <a:lnTo>
                  <a:pt x="12573" y="3225"/>
                </a:lnTo>
                <a:lnTo>
                  <a:pt x="12814" y="2794"/>
                </a:lnTo>
                <a:lnTo>
                  <a:pt x="12903" y="2527"/>
                </a:lnTo>
                <a:lnTo>
                  <a:pt x="12954" y="2374"/>
                </a:lnTo>
                <a:close/>
              </a:path>
              <a:path w="18415" h="15240">
                <a:moveTo>
                  <a:pt x="13284" y="6400"/>
                </a:moveTo>
                <a:lnTo>
                  <a:pt x="13055" y="6819"/>
                </a:lnTo>
                <a:lnTo>
                  <a:pt x="12966" y="7099"/>
                </a:lnTo>
                <a:lnTo>
                  <a:pt x="12903" y="7251"/>
                </a:lnTo>
                <a:lnTo>
                  <a:pt x="13144" y="6819"/>
                </a:lnTo>
                <a:lnTo>
                  <a:pt x="13233" y="6553"/>
                </a:lnTo>
                <a:lnTo>
                  <a:pt x="13284" y="6400"/>
                </a:lnTo>
                <a:close/>
              </a:path>
              <a:path w="18415" h="15240">
                <a:moveTo>
                  <a:pt x="13627" y="6388"/>
                </a:moveTo>
                <a:lnTo>
                  <a:pt x="13335" y="6921"/>
                </a:lnTo>
                <a:lnTo>
                  <a:pt x="13131" y="7505"/>
                </a:lnTo>
                <a:lnTo>
                  <a:pt x="13423" y="6972"/>
                </a:lnTo>
                <a:lnTo>
                  <a:pt x="13525" y="6680"/>
                </a:lnTo>
                <a:lnTo>
                  <a:pt x="13627" y="6388"/>
                </a:lnTo>
                <a:close/>
              </a:path>
              <a:path w="18415" h="15240">
                <a:moveTo>
                  <a:pt x="13982" y="4876"/>
                </a:moveTo>
                <a:lnTo>
                  <a:pt x="13550" y="4089"/>
                </a:lnTo>
                <a:lnTo>
                  <a:pt x="12776" y="3784"/>
                </a:lnTo>
                <a:lnTo>
                  <a:pt x="12407" y="3352"/>
                </a:lnTo>
                <a:lnTo>
                  <a:pt x="12725" y="2794"/>
                </a:lnTo>
                <a:lnTo>
                  <a:pt x="12827" y="2501"/>
                </a:lnTo>
                <a:lnTo>
                  <a:pt x="12954" y="2120"/>
                </a:lnTo>
                <a:lnTo>
                  <a:pt x="12611" y="2730"/>
                </a:lnTo>
                <a:lnTo>
                  <a:pt x="12509" y="3022"/>
                </a:lnTo>
                <a:lnTo>
                  <a:pt x="12395" y="3340"/>
                </a:lnTo>
                <a:lnTo>
                  <a:pt x="12128" y="3009"/>
                </a:lnTo>
                <a:lnTo>
                  <a:pt x="11087" y="3771"/>
                </a:lnTo>
                <a:lnTo>
                  <a:pt x="11671" y="4051"/>
                </a:lnTo>
                <a:lnTo>
                  <a:pt x="12471" y="4318"/>
                </a:lnTo>
                <a:lnTo>
                  <a:pt x="13233" y="4622"/>
                </a:lnTo>
                <a:lnTo>
                  <a:pt x="13385" y="4673"/>
                </a:lnTo>
                <a:lnTo>
                  <a:pt x="13500" y="5956"/>
                </a:lnTo>
                <a:lnTo>
                  <a:pt x="13982" y="4876"/>
                </a:lnTo>
                <a:close/>
              </a:path>
              <a:path w="18415" h="15240">
                <a:moveTo>
                  <a:pt x="14071" y="13601"/>
                </a:moveTo>
                <a:lnTo>
                  <a:pt x="13728" y="14211"/>
                </a:lnTo>
                <a:lnTo>
                  <a:pt x="13627" y="14503"/>
                </a:lnTo>
                <a:lnTo>
                  <a:pt x="13500" y="14884"/>
                </a:lnTo>
                <a:lnTo>
                  <a:pt x="13843" y="14287"/>
                </a:lnTo>
                <a:lnTo>
                  <a:pt x="13944" y="13982"/>
                </a:lnTo>
                <a:lnTo>
                  <a:pt x="14071" y="13601"/>
                </a:lnTo>
                <a:close/>
              </a:path>
              <a:path w="18415" h="15240">
                <a:moveTo>
                  <a:pt x="14363" y="4229"/>
                </a:moveTo>
                <a:lnTo>
                  <a:pt x="14135" y="4648"/>
                </a:lnTo>
                <a:lnTo>
                  <a:pt x="14046" y="4927"/>
                </a:lnTo>
                <a:lnTo>
                  <a:pt x="13982" y="5080"/>
                </a:lnTo>
                <a:lnTo>
                  <a:pt x="14224" y="4648"/>
                </a:lnTo>
                <a:lnTo>
                  <a:pt x="14312" y="4381"/>
                </a:lnTo>
                <a:lnTo>
                  <a:pt x="14363" y="4229"/>
                </a:lnTo>
                <a:close/>
              </a:path>
              <a:path w="18415" h="15240">
                <a:moveTo>
                  <a:pt x="14439" y="11798"/>
                </a:moveTo>
                <a:lnTo>
                  <a:pt x="14097" y="12407"/>
                </a:lnTo>
                <a:lnTo>
                  <a:pt x="13995" y="12700"/>
                </a:lnTo>
                <a:lnTo>
                  <a:pt x="13944" y="12839"/>
                </a:lnTo>
                <a:lnTo>
                  <a:pt x="13614" y="13195"/>
                </a:lnTo>
                <a:lnTo>
                  <a:pt x="13208" y="13652"/>
                </a:lnTo>
                <a:lnTo>
                  <a:pt x="13550" y="13995"/>
                </a:lnTo>
                <a:lnTo>
                  <a:pt x="13804" y="13271"/>
                </a:lnTo>
                <a:lnTo>
                  <a:pt x="13868" y="13081"/>
                </a:lnTo>
                <a:lnTo>
                  <a:pt x="14211" y="12471"/>
                </a:lnTo>
                <a:lnTo>
                  <a:pt x="14312" y="12179"/>
                </a:lnTo>
                <a:lnTo>
                  <a:pt x="14439" y="11798"/>
                </a:lnTo>
                <a:close/>
              </a:path>
              <a:path w="18415" h="15240">
                <a:moveTo>
                  <a:pt x="14490" y="2171"/>
                </a:moveTo>
                <a:lnTo>
                  <a:pt x="14211" y="2667"/>
                </a:lnTo>
                <a:lnTo>
                  <a:pt x="14300" y="2425"/>
                </a:lnTo>
                <a:lnTo>
                  <a:pt x="14427" y="2044"/>
                </a:lnTo>
                <a:lnTo>
                  <a:pt x="14084" y="2654"/>
                </a:lnTo>
                <a:lnTo>
                  <a:pt x="13982" y="2946"/>
                </a:lnTo>
                <a:lnTo>
                  <a:pt x="13855" y="3327"/>
                </a:lnTo>
                <a:lnTo>
                  <a:pt x="14173" y="2781"/>
                </a:lnTo>
                <a:lnTo>
                  <a:pt x="13995" y="3289"/>
                </a:lnTo>
                <a:lnTo>
                  <a:pt x="14287" y="2755"/>
                </a:lnTo>
                <a:lnTo>
                  <a:pt x="14389" y="2463"/>
                </a:lnTo>
                <a:lnTo>
                  <a:pt x="14490" y="2171"/>
                </a:lnTo>
                <a:close/>
              </a:path>
              <a:path w="18415" h="15240">
                <a:moveTo>
                  <a:pt x="14516" y="4140"/>
                </a:moveTo>
                <a:lnTo>
                  <a:pt x="14224" y="4673"/>
                </a:lnTo>
                <a:lnTo>
                  <a:pt x="14020" y="5257"/>
                </a:lnTo>
                <a:lnTo>
                  <a:pt x="14224" y="4889"/>
                </a:lnTo>
                <a:lnTo>
                  <a:pt x="13766" y="6223"/>
                </a:lnTo>
                <a:lnTo>
                  <a:pt x="13779" y="5842"/>
                </a:lnTo>
                <a:lnTo>
                  <a:pt x="13157" y="8661"/>
                </a:lnTo>
                <a:lnTo>
                  <a:pt x="12687" y="9359"/>
                </a:lnTo>
                <a:lnTo>
                  <a:pt x="12344" y="10299"/>
                </a:lnTo>
                <a:lnTo>
                  <a:pt x="12649" y="10160"/>
                </a:lnTo>
                <a:lnTo>
                  <a:pt x="13030" y="10464"/>
                </a:lnTo>
                <a:lnTo>
                  <a:pt x="13119" y="10807"/>
                </a:lnTo>
                <a:lnTo>
                  <a:pt x="13233" y="10998"/>
                </a:lnTo>
                <a:lnTo>
                  <a:pt x="13792" y="11506"/>
                </a:lnTo>
                <a:lnTo>
                  <a:pt x="13296" y="11087"/>
                </a:lnTo>
                <a:lnTo>
                  <a:pt x="12382" y="12230"/>
                </a:lnTo>
                <a:lnTo>
                  <a:pt x="12979" y="12077"/>
                </a:lnTo>
                <a:lnTo>
                  <a:pt x="13030" y="12306"/>
                </a:lnTo>
                <a:lnTo>
                  <a:pt x="13195" y="12420"/>
                </a:lnTo>
                <a:lnTo>
                  <a:pt x="13500" y="12192"/>
                </a:lnTo>
                <a:lnTo>
                  <a:pt x="12928" y="13233"/>
                </a:lnTo>
                <a:lnTo>
                  <a:pt x="12649" y="14033"/>
                </a:lnTo>
                <a:lnTo>
                  <a:pt x="13462" y="12839"/>
                </a:lnTo>
                <a:lnTo>
                  <a:pt x="13449" y="13119"/>
                </a:lnTo>
                <a:lnTo>
                  <a:pt x="13957" y="12192"/>
                </a:lnTo>
                <a:lnTo>
                  <a:pt x="14338" y="11506"/>
                </a:lnTo>
                <a:lnTo>
                  <a:pt x="14122" y="11455"/>
                </a:lnTo>
                <a:lnTo>
                  <a:pt x="14160" y="11163"/>
                </a:lnTo>
                <a:lnTo>
                  <a:pt x="14008" y="11417"/>
                </a:lnTo>
                <a:lnTo>
                  <a:pt x="13601" y="11252"/>
                </a:lnTo>
                <a:lnTo>
                  <a:pt x="13563" y="10160"/>
                </a:lnTo>
                <a:lnTo>
                  <a:pt x="13550" y="9791"/>
                </a:lnTo>
                <a:lnTo>
                  <a:pt x="12954" y="9753"/>
                </a:lnTo>
                <a:lnTo>
                  <a:pt x="13716" y="7874"/>
                </a:lnTo>
                <a:lnTo>
                  <a:pt x="13754" y="6311"/>
                </a:lnTo>
                <a:lnTo>
                  <a:pt x="14287" y="5029"/>
                </a:lnTo>
                <a:lnTo>
                  <a:pt x="14363" y="4572"/>
                </a:lnTo>
                <a:lnTo>
                  <a:pt x="14414" y="4432"/>
                </a:lnTo>
                <a:lnTo>
                  <a:pt x="14516" y="4140"/>
                </a:lnTo>
                <a:close/>
              </a:path>
              <a:path w="18415" h="15240">
                <a:moveTo>
                  <a:pt x="14719" y="8915"/>
                </a:moveTo>
                <a:lnTo>
                  <a:pt x="14566" y="9067"/>
                </a:lnTo>
                <a:lnTo>
                  <a:pt x="14681" y="8204"/>
                </a:lnTo>
                <a:lnTo>
                  <a:pt x="14401" y="8420"/>
                </a:lnTo>
                <a:lnTo>
                  <a:pt x="14249" y="8255"/>
                </a:lnTo>
                <a:lnTo>
                  <a:pt x="13855" y="7023"/>
                </a:lnTo>
                <a:lnTo>
                  <a:pt x="13931" y="8394"/>
                </a:lnTo>
                <a:lnTo>
                  <a:pt x="14401" y="8763"/>
                </a:lnTo>
                <a:lnTo>
                  <a:pt x="14490" y="9029"/>
                </a:lnTo>
                <a:lnTo>
                  <a:pt x="14173" y="10388"/>
                </a:lnTo>
                <a:lnTo>
                  <a:pt x="14668" y="9067"/>
                </a:lnTo>
                <a:lnTo>
                  <a:pt x="14719" y="8915"/>
                </a:lnTo>
                <a:close/>
              </a:path>
              <a:path w="18415" h="15240">
                <a:moveTo>
                  <a:pt x="14808" y="11557"/>
                </a:moveTo>
                <a:lnTo>
                  <a:pt x="14579" y="11976"/>
                </a:lnTo>
                <a:lnTo>
                  <a:pt x="14490" y="12255"/>
                </a:lnTo>
                <a:lnTo>
                  <a:pt x="14427" y="12407"/>
                </a:lnTo>
                <a:lnTo>
                  <a:pt x="14668" y="11976"/>
                </a:lnTo>
                <a:lnTo>
                  <a:pt x="14757" y="11709"/>
                </a:lnTo>
                <a:lnTo>
                  <a:pt x="14808" y="11557"/>
                </a:lnTo>
                <a:close/>
              </a:path>
              <a:path w="18415" h="15240">
                <a:moveTo>
                  <a:pt x="14884" y="8991"/>
                </a:moveTo>
                <a:lnTo>
                  <a:pt x="14655" y="9410"/>
                </a:lnTo>
                <a:lnTo>
                  <a:pt x="14566" y="9690"/>
                </a:lnTo>
                <a:lnTo>
                  <a:pt x="14516" y="9842"/>
                </a:lnTo>
                <a:lnTo>
                  <a:pt x="14744" y="9410"/>
                </a:lnTo>
                <a:lnTo>
                  <a:pt x="14833" y="9144"/>
                </a:lnTo>
                <a:lnTo>
                  <a:pt x="14884" y="8991"/>
                </a:lnTo>
                <a:close/>
              </a:path>
              <a:path w="18415" h="15240">
                <a:moveTo>
                  <a:pt x="15011" y="8382"/>
                </a:moveTo>
                <a:lnTo>
                  <a:pt x="14782" y="8801"/>
                </a:lnTo>
                <a:lnTo>
                  <a:pt x="14693" y="9080"/>
                </a:lnTo>
                <a:lnTo>
                  <a:pt x="14630" y="9232"/>
                </a:lnTo>
                <a:lnTo>
                  <a:pt x="14871" y="8801"/>
                </a:lnTo>
                <a:lnTo>
                  <a:pt x="14960" y="8534"/>
                </a:lnTo>
                <a:lnTo>
                  <a:pt x="15011" y="8382"/>
                </a:lnTo>
                <a:close/>
              </a:path>
              <a:path w="18415" h="15240">
                <a:moveTo>
                  <a:pt x="15125" y="12344"/>
                </a:moveTo>
                <a:lnTo>
                  <a:pt x="14998" y="12458"/>
                </a:lnTo>
                <a:lnTo>
                  <a:pt x="14693" y="12585"/>
                </a:lnTo>
                <a:lnTo>
                  <a:pt x="14820" y="13220"/>
                </a:lnTo>
                <a:lnTo>
                  <a:pt x="15074" y="12484"/>
                </a:lnTo>
                <a:lnTo>
                  <a:pt x="15125" y="12344"/>
                </a:lnTo>
                <a:close/>
              </a:path>
              <a:path w="18415" h="15240">
                <a:moveTo>
                  <a:pt x="15138" y="9474"/>
                </a:moveTo>
                <a:lnTo>
                  <a:pt x="14795" y="10083"/>
                </a:lnTo>
                <a:lnTo>
                  <a:pt x="14693" y="10375"/>
                </a:lnTo>
                <a:lnTo>
                  <a:pt x="14554" y="10756"/>
                </a:lnTo>
                <a:lnTo>
                  <a:pt x="14909" y="10160"/>
                </a:lnTo>
                <a:lnTo>
                  <a:pt x="15011" y="9855"/>
                </a:lnTo>
                <a:lnTo>
                  <a:pt x="15138" y="9474"/>
                </a:lnTo>
                <a:close/>
              </a:path>
              <a:path w="18415" h="15240">
                <a:moveTo>
                  <a:pt x="15252" y="9626"/>
                </a:moveTo>
                <a:lnTo>
                  <a:pt x="14960" y="10160"/>
                </a:lnTo>
                <a:lnTo>
                  <a:pt x="14757" y="10744"/>
                </a:lnTo>
                <a:lnTo>
                  <a:pt x="15049" y="10210"/>
                </a:lnTo>
                <a:lnTo>
                  <a:pt x="15151" y="9918"/>
                </a:lnTo>
                <a:lnTo>
                  <a:pt x="15252" y="9626"/>
                </a:lnTo>
                <a:close/>
              </a:path>
              <a:path w="18415" h="15240">
                <a:moveTo>
                  <a:pt x="15341" y="6819"/>
                </a:moveTo>
                <a:lnTo>
                  <a:pt x="15303" y="6388"/>
                </a:lnTo>
                <a:lnTo>
                  <a:pt x="15189" y="6121"/>
                </a:lnTo>
                <a:lnTo>
                  <a:pt x="15049" y="5956"/>
                </a:lnTo>
                <a:lnTo>
                  <a:pt x="14884" y="6070"/>
                </a:lnTo>
                <a:lnTo>
                  <a:pt x="14770" y="4114"/>
                </a:lnTo>
                <a:lnTo>
                  <a:pt x="14287" y="5029"/>
                </a:lnTo>
                <a:lnTo>
                  <a:pt x="14020" y="6350"/>
                </a:lnTo>
                <a:lnTo>
                  <a:pt x="14795" y="5511"/>
                </a:lnTo>
                <a:lnTo>
                  <a:pt x="14871" y="6096"/>
                </a:lnTo>
                <a:lnTo>
                  <a:pt x="14389" y="7747"/>
                </a:lnTo>
                <a:lnTo>
                  <a:pt x="15151" y="6388"/>
                </a:lnTo>
                <a:lnTo>
                  <a:pt x="15303" y="6769"/>
                </a:lnTo>
                <a:close/>
              </a:path>
              <a:path w="18415" h="15240">
                <a:moveTo>
                  <a:pt x="15430" y="8089"/>
                </a:moveTo>
                <a:lnTo>
                  <a:pt x="14693" y="9728"/>
                </a:lnTo>
                <a:lnTo>
                  <a:pt x="14579" y="10045"/>
                </a:lnTo>
                <a:lnTo>
                  <a:pt x="15036" y="9220"/>
                </a:lnTo>
                <a:lnTo>
                  <a:pt x="15430" y="8089"/>
                </a:lnTo>
                <a:close/>
              </a:path>
              <a:path w="18415" h="15240">
                <a:moveTo>
                  <a:pt x="15595" y="7099"/>
                </a:moveTo>
                <a:lnTo>
                  <a:pt x="15341" y="6819"/>
                </a:lnTo>
                <a:lnTo>
                  <a:pt x="15379" y="7264"/>
                </a:lnTo>
                <a:lnTo>
                  <a:pt x="15595" y="7099"/>
                </a:lnTo>
                <a:close/>
              </a:path>
              <a:path w="18415" h="15240">
                <a:moveTo>
                  <a:pt x="15862" y="6896"/>
                </a:moveTo>
                <a:lnTo>
                  <a:pt x="15595" y="7099"/>
                </a:lnTo>
                <a:lnTo>
                  <a:pt x="15735" y="7251"/>
                </a:lnTo>
                <a:lnTo>
                  <a:pt x="15862" y="6896"/>
                </a:lnTo>
                <a:close/>
              </a:path>
              <a:path w="18415" h="15240">
                <a:moveTo>
                  <a:pt x="16002" y="6819"/>
                </a:moveTo>
                <a:lnTo>
                  <a:pt x="15773" y="7251"/>
                </a:lnTo>
                <a:lnTo>
                  <a:pt x="15684" y="7518"/>
                </a:lnTo>
                <a:lnTo>
                  <a:pt x="15621" y="7670"/>
                </a:lnTo>
                <a:lnTo>
                  <a:pt x="15862" y="7239"/>
                </a:lnTo>
                <a:lnTo>
                  <a:pt x="15951" y="6972"/>
                </a:lnTo>
                <a:lnTo>
                  <a:pt x="16002" y="6819"/>
                </a:lnTo>
                <a:close/>
              </a:path>
              <a:path w="18415" h="15240">
                <a:moveTo>
                  <a:pt x="16243" y="8229"/>
                </a:moveTo>
                <a:lnTo>
                  <a:pt x="16116" y="8343"/>
                </a:lnTo>
                <a:lnTo>
                  <a:pt x="15811" y="8470"/>
                </a:lnTo>
                <a:lnTo>
                  <a:pt x="15938" y="9105"/>
                </a:lnTo>
                <a:lnTo>
                  <a:pt x="16192" y="8369"/>
                </a:lnTo>
                <a:lnTo>
                  <a:pt x="16243" y="8229"/>
                </a:lnTo>
                <a:close/>
              </a:path>
              <a:path w="18415" h="15240">
                <a:moveTo>
                  <a:pt x="16281" y="7226"/>
                </a:moveTo>
                <a:lnTo>
                  <a:pt x="15862" y="7581"/>
                </a:lnTo>
                <a:lnTo>
                  <a:pt x="15405" y="7924"/>
                </a:lnTo>
                <a:lnTo>
                  <a:pt x="15887" y="8331"/>
                </a:lnTo>
                <a:lnTo>
                  <a:pt x="16103" y="7988"/>
                </a:lnTo>
                <a:lnTo>
                  <a:pt x="16192" y="7721"/>
                </a:lnTo>
                <a:lnTo>
                  <a:pt x="16243" y="7569"/>
                </a:lnTo>
                <a:lnTo>
                  <a:pt x="16014" y="7988"/>
                </a:lnTo>
                <a:lnTo>
                  <a:pt x="16116" y="7696"/>
                </a:lnTo>
                <a:lnTo>
                  <a:pt x="16281" y="7226"/>
                </a:lnTo>
                <a:close/>
              </a:path>
              <a:path w="18415" h="15240">
                <a:moveTo>
                  <a:pt x="16357" y="9563"/>
                </a:moveTo>
                <a:lnTo>
                  <a:pt x="16129" y="9994"/>
                </a:lnTo>
                <a:lnTo>
                  <a:pt x="16040" y="10261"/>
                </a:lnTo>
                <a:lnTo>
                  <a:pt x="15976" y="10414"/>
                </a:lnTo>
                <a:lnTo>
                  <a:pt x="16217" y="9982"/>
                </a:lnTo>
                <a:lnTo>
                  <a:pt x="16306" y="9715"/>
                </a:lnTo>
                <a:lnTo>
                  <a:pt x="16357" y="9563"/>
                </a:lnTo>
                <a:close/>
              </a:path>
              <a:path w="18415" h="15240">
                <a:moveTo>
                  <a:pt x="17653" y="4521"/>
                </a:moveTo>
                <a:lnTo>
                  <a:pt x="17233" y="4876"/>
                </a:lnTo>
                <a:lnTo>
                  <a:pt x="17068" y="5003"/>
                </a:lnTo>
                <a:lnTo>
                  <a:pt x="17322" y="4267"/>
                </a:lnTo>
                <a:lnTo>
                  <a:pt x="17487" y="3771"/>
                </a:lnTo>
                <a:lnTo>
                  <a:pt x="17043" y="4152"/>
                </a:lnTo>
                <a:lnTo>
                  <a:pt x="16789" y="4229"/>
                </a:lnTo>
                <a:lnTo>
                  <a:pt x="17018" y="3759"/>
                </a:lnTo>
                <a:lnTo>
                  <a:pt x="17106" y="3530"/>
                </a:lnTo>
                <a:lnTo>
                  <a:pt x="17322" y="2997"/>
                </a:lnTo>
                <a:lnTo>
                  <a:pt x="17119" y="3149"/>
                </a:lnTo>
                <a:lnTo>
                  <a:pt x="17170" y="2997"/>
                </a:lnTo>
                <a:lnTo>
                  <a:pt x="16725" y="3378"/>
                </a:lnTo>
                <a:lnTo>
                  <a:pt x="16548" y="3429"/>
                </a:lnTo>
                <a:lnTo>
                  <a:pt x="16637" y="3175"/>
                </a:lnTo>
                <a:lnTo>
                  <a:pt x="16484" y="3441"/>
                </a:lnTo>
                <a:lnTo>
                  <a:pt x="16268" y="3505"/>
                </a:lnTo>
                <a:lnTo>
                  <a:pt x="16344" y="3797"/>
                </a:lnTo>
                <a:lnTo>
                  <a:pt x="16256" y="4038"/>
                </a:lnTo>
                <a:lnTo>
                  <a:pt x="16357" y="3848"/>
                </a:lnTo>
                <a:lnTo>
                  <a:pt x="16598" y="4673"/>
                </a:lnTo>
                <a:lnTo>
                  <a:pt x="16649" y="4533"/>
                </a:lnTo>
                <a:lnTo>
                  <a:pt x="16827" y="5181"/>
                </a:lnTo>
                <a:lnTo>
                  <a:pt x="16865" y="5308"/>
                </a:lnTo>
                <a:lnTo>
                  <a:pt x="16916" y="5448"/>
                </a:lnTo>
                <a:lnTo>
                  <a:pt x="17272" y="5626"/>
                </a:lnTo>
                <a:lnTo>
                  <a:pt x="17487" y="4991"/>
                </a:lnTo>
                <a:lnTo>
                  <a:pt x="17653" y="4521"/>
                </a:lnTo>
                <a:close/>
              </a:path>
              <a:path w="18415" h="15240">
                <a:moveTo>
                  <a:pt x="17665" y="6197"/>
                </a:moveTo>
                <a:lnTo>
                  <a:pt x="17538" y="6311"/>
                </a:lnTo>
                <a:lnTo>
                  <a:pt x="17233" y="6438"/>
                </a:lnTo>
                <a:lnTo>
                  <a:pt x="17360" y="7073"/>
                </a:lnTo>
                <a:lnTo>
                  <a:pt x="17614" y="6337"/>
                </a:lnTo>
                <a:lnTo>
                  <a:pt x="17665" y="6197"/>
                </a:lnTo>
                <a:close/>
              </a:path>
              <a:path w="18415" h="15240">
                <a:moveTo>
                  <a:pt x="17983" y="4356"/>
                </a:moveTo>
                <a:lnTo>
                  <a:pt x="17094" y="6121"/>
                </a:lnTo>
                <a:lnTo>
                  <a:pt x="16827" y="6896"/>
                </a:lnTo>
                <a:lnTo>
                  <a:pt x="17716" y="5130"/>
                </a:lnTo>
                <a:lnTo>
                  <a:pt x="17983" y="4356"/>
                </a:lnTo>
                <a:close/>
              </a:path>
            </a:pathLst>
          </a:custGeom>
          <a:solidFill>
            <a:srgbClr val="B88F51"/>
          </a:solidFill>
        </p:spPr>
        <p:txBody>
          <a:bodyPr wrap="square" lIns="0" tIns="0" rIns="0" bIns="0" rtlCol="0"/>
          <a:lstStyle/>
          <a:p>
            <a:endParaRPr sz="2511"/>
          </a:p>
        </p:txBody>
      </p:sp>
      <p:sp>
        <p:nvSpPr>
          <p:cNvPr id="282" name="bg object 282"/>
          <p:cNvSpPr/>
          <p:nvPr/>
        </p:nvSpPr>
        <p:spPr>
          <a:xfrm>
            <a:off x="7971290" y="490021"/>
            <a:ext cx="4763" cy="4366"/>
          </a:xfrm>
          <a:custGeom>
            <a:avLst/>
            <a:gdLst/>
            <a:ahLst/>
            <a:cxnLst/>
            <a:rect l="l" t="t" r="r" b="b"/>
            <a:pathLst>
              <a:path w="7620" h="6984">
                <a:moveTo>
                  <a:pt x="558" y="3886"/>
                </a:moveTo>
                <a:lnTo>
                  <a:pt x="406" y="4064"/>
                </a:lnTo>
                <a:lnTo>
                  <a:pt x="0" y="4178"/>
                </a:lnTo>
                <a:lnTo>
                  <a:pt x="228" y="4851"/>
                </a:lnTo>
                <a:lnTo>
                  <a:pt x="482" y="4102"/>
                </a:lnTo>
                <a:lnTo>
                  <a:pt x="558" y="3886"/>
                </a:lnTo>
                <a:close/>
              </a:path>
              <a:path w="7620" h="6984">
                <a:moveTo>
                  <a:pt x="3479" y="3365"/>
                </a:moveTo>
                <a:lnTo>
                  <a:pt x="3238" y="3302"/>
                </a:lnTo>
                <a:lnTo>
                  <a:pt x="2984" y="3136"/>
                </a:lnTo>
                <a:lnTo>
                  <a:pt x="2540" y="2959"/>
                </a:lnTo>
                <a:lnTo>
                  <a:pt x="1917" y="2590"/>
                </a:lnTo>
                <a:lnTo>
                  <a:pt x="1930" y="4089"/>
                </a:lnTo>
                <a:lnTo>
                  <a:pt x="1739" y="4140"/>
                </a:lnTo>
                <a:lnTo>
                  <a:pt x="1803" y="3975"/>
                </a:lnTo>
                <a:lnTo>
                  <a:pt x="1879" y="3759"/>
                </a:lnTo>
                <a:lnTo>
                  <a:pt x="1727" y="3937"/>
                </a:lnTo>
                <a:lnTo>
                  <a:pt x="1320" y="4038"/>
                </a:lnTo>
                <a:lnTo>
                  <a:pt x="1549" y="4724"/>
                </a:lnTo>
                <a:lnTo>
                  <a:pt x="1676" y="4318"/>
                </a:lnTo>
                <a:lnTo>
                  <a:pt x="1866" y="4851"/>
                </a:lnTo>
                <a:lnTo>
                  <a:pt x="1943" y="4622"/>
                </a:lnTo>
                <a:lnTo>
                  <a:pt x="1955" y="5918"/>
                </a:lnTo>
                <a:lnTo>
                  <a:pt x="1879" y="6134"/>
                </a:lnTo>
                <a:lnTo>
                  <a:pt x="1955" y="5981"/>
                </a:lnTo>
                <a:lnTo>
                  <a:pt x="3479" y="3365"/>
                </a:lnTo>
                <a:close/>
              </a:path>
              <a:path w="7620" h="6984">
                <a:moveTo>
                  <a:pt x="3683" y="5842"/>
                </a:moveTo>
                <a:lnTo>
                  <a:pt x="3454" y="6273"/>
                </a:lnTo>
                <a:lnTo>
                  <a:pt x="3365" y="6540"/>
                </a:lnTo>
                <a:lnTo>
                  <a:pt x="3302" y="6692"/>
                </a:lnTo>
                <a:lnTo>
                  <a:pt x="3543" y="6261"/>
                </a:lnTo>
                <a:lnTo>
                  <a:pt x="3632" y="5994"/>
                </a:lnTo>
                <a:lnTo>
                  <a:pt x="3683" y="5842"/>
                </a:lnTo>
                <a:close/>
              </a:path>
              <a:path w="7620" h="6984">
                <a:moveTo>
                  <a:pt x="3873" y="4800"/>
                </a:moveTo>
                <a:lnTo>
                  <a:pt x="3136" y="6438"/>
                </a:lnTo>
                <a:lnTo>
                  <a:pt x="3022" y="6756"/>
                </a:lnTo>
                <a:lnTo>
                  <a:pt x="3479" y="5930"/>
                </a:lnTo>
                <a:lnTo>
                  <a:pt x="3873" y="4800"/>
                </a:lnTo>
                <a:close/>
              </a:path>
              <a:path w="7620" h="6984">
                <a:moveTo>
                  <a:pt x="3886" y="5651"/>
                </a:moveTo>
                <a:lnTo>
                  <a:pt x="3543" y="6261"/>
                </a:lnTo>
                <a:lnTo>
                  <a:pt x="3441" y="6553"/>
                </a:lnTo>
                <a:lnTo>
                  <a:pt x="3314" y="6934"/>
                </a:lnTo>
                <a:lnTo>
                  <a:pt x="3657" y="6337"/>
                </a:lnTo>
                <a:lnTo>
                  <a:pt x="3759" y="6032"/>
                </a:lnTo>
                <a:lnTo>
                  <a:pt x="3886" y="5651"/>
                </a:lnTo>
                <a:close/>
              </a:path>
              <a:path w="7620" h="6984">
                <a:moveTo>
                  <a:pt x="3886" y="3467"/>
                </a:moveTo>
                <a:lnTo>
                  <a:pt x="3784" y="2806"/>
                </a:lnTo>
                <a:lnTo>
                  <a:pt x="3479" y="3365"/>
                </a:lnTo>
                <a:lnTo>
                  <a:pt x="3886" y="3467"/>
                </a:lnTo>
                <a:close/>
              </a:path>
              <a:path w="7620" h="6984">
                <a:moveTo>
                  <a:pt x="4114" y="0"/>
                </a:moveTo>
                <a:lnTo>
                  <a:pt x="3822" y="533"/>
                </a:lnTo>
                <a:lnTo>
                  <a:pt x="3619" y="1117"/>
                </a:lnTo>
                <a:lnTo>
                  <a:pt x="3911" y="584"/>
                </a:lnTo>
                <a:lnTo>
                  <a:pt x="4013" y="292"/>
                </a:lnTo>
                <a:lnTo>
                  <a:pt x="4114" y="0"/>
                </a:lnTo>
                <a:close/>
              </a:path>
              <a:path w="7620" h="6984">
                <a:moveTo>
                  <a:pt x="4432" y="292"/>
                </a:moveTo>
                <a:lnTo>
                  <a:pt x="4203" y="711"/>
                </a:lnTo>
                <a:lnTo>
                  <a:pt x="4114" y="990"/>
                </a:lnTo>
                <a:lnTo>
                  <a:pt x="4051" y="1143"/>
                </a:lnTo>
                <a:lnTo>
                  <a:pt x="4292" y="711"/>
                </a:lnTo>
                <a:lnTo>
                  <a:pt x="4381" y="444"/>
                </a:lnTo>
                <a:lnTo>
                  <a:pt x="4432" y="292"/>
                </a:lnTo>
                <a:close/>
              </a:path>
              <a:path w="7620" h="6984">
                <a:moveTo>
                  <a:pt x="4622" y="2895"/>
                </a:moveTo>
                <a:lnTo>
                  <a:pt x="4102" y="3302"/>
                </a:lnTo>
                <a:lnTo>
                  <a:pt x="4025" y="4152"/>
                </a:lnTo>
                <a:lnTo>
                  <a:pt x="4051" y="4279"/>
                </a:lnTo>
                <a:lnTo>
                  <a:pt x="4102" y="4152"/>
                </a:lnTo>
                <a:lnTo>
                  <a:pt x="4622" y="2895"/>
                </a:lnTo>
                <a:close/>
              </a:path>
              <a:path w="7620" h="6984">
                <a:moveTo>
                  <a:pt x="4864" y="4292"/>
                </a:moveTo>
                <a:lnTo>
                  <a:pt x="4711" y="4445"/>
                </a:lnTo>
                <a:lnTo>
                  <a:pt x="4318" y="4749"/>
                </a:lnTo>
                <a:lnTo>
                  <a:pt x="4572" y="5130"/>
                </a:lnTo>
                <a:lnTo>
                  <a:pt x="4787" y="4495"/>
                </a:lnTo>
                <a:lnTo>
                  <a:pt x="4864" y="4292"/>
                </a:lnTo>
                <a:close/>
              </a:path>
              <a:path w="7620" h="6984">
                <a:moveTo>
                  <a:pt x="4978" y="3467"/>
                </a:moveTo>
                <a:lnTo>
                  <a:pt x="4508" y="3289"/>
                </a:lnTo>
                <a:lnTo>
                  <a:pt x="4152" y="4254"/>
                </a:lnTo>
                <a:lnTo>
                  <a:pt x="3683" y="5499"/>
                </a:lnTo>
                <a:lnTo>
                  <a:pt x="4254" y="4826"/>
                </a:lnTo>
                <a:lnTo>
                  <a:pt x="4495" y="4381"/>
                </a:lnTo>
                <a:lnTo>
                  <a:pt x="4978" y="3467"/>
                </a:lnTo>
                <a:close/>
              </a:path>
              <a:path w="7620" h="6984">
                <a:moveTo>
                  <a:pt x="5575" y="3822"/>
                </a:moveTo>
                <a:lnTo>
                  <a:pt x="5283" y="4356"/>
                </a:lnTo>
                <a:lnTo>
                  <a:pt x="5080" y="4940"/>
                </a:lnTo>
                <a:lnTo>
                  <a:pt x="5372" y="4406"/>
                </a:lnTo>
                <a:lnTo>
                  <a:pt x="5473" y="4114"/>
                </a:lnTo>
                <a:lnTo>
                  <a:pt x="5575" y="3822"/>
                </a:lnTo>
                <a:close/>
              </a:path>
              <a:path w="7620" h="6984">
                <a:moveTo>
                  <a:pt x="5664" y="317"/>
                </a:moveTo>
                <a:lnTo>
                  <a:pt x="5143" y="711"/>
                </a:lnTo>
                <a:lnTo>
                  <a:pt x="4610" y="977"/>
                </a:lnTo>
                <a:lnTo>
                  <a:pt x="5130" y="1866"/>
                </a:lnTo>
                <a:lnTo>
                  <a:pt x="5473" y="876"/>
                </a:lnTo>
                <a:lnTo>
                  <a:pt x="5664" y="317"/>
                </a:lnTo>
                <a:close/>
              </a:path>
              <a:path w="7620" h="6984">
                <a:moveTo>
                  <a:pt x="5803" y="4711"/>
                </a:moveTo>
                <a:lnTo>
                  <a:pt x="5575" y="5143"/>
                </a:lnTo>
                <a:lnTo>
                  <a:pt x="5486" y="5422"/>
                </a:lnTo>
                <a:lnTo>
                  <a:pt x="5435" y="5575"/>
                </a:lnTo>
                <a:lnTo>
                  <a:pt x="5664" y="5143"/>
                </a:lnTo>
                <a:lnTo>
                  <a:pt x="5753" y="4876"/>
                </a:lnTo>
                <a:lnTo>
                  <a:pt x="5803" y="4711"/>
                </a:lnTo>
                <a:close/>
              </a:path>
              <a:path w="7620" h="6984">
                <a:moveTo>
                  <a:pt x="5816" y="5854"/>
                </a:moveTo>
                <a:lnTo>
                  <a:pt x="5499" y="6070"/>
                </a:lnTo>
                <a:lnTo>
                  <a:pt x="5080" y="6553"/>
                </a:lnTo>
                <a:lnTo>
                  <a:pt x="5486" y="6819"/>
                </a:lnTo>
                <a:lnTo>
                  <a:pt x="5715" y="6159"/>
                </a:lnTo>
                <a:lnTo>
                  <a:pt x="5816" y="5854"/>
                </a:lnTo>
                <a:close/>
              </a:path>
              <a:path w="7620" h="6984">
                <a:moveTo>
                  <a:pt x="5829" y="3949"/>
                </a:moveTo>
                <a:lnTo>
                  <a:pt x="5537" y="4419"/>
                </a:lnTo>
                <a:lnTo>
                  <a:pt x="4597" y="6019"/>
                </a:lnTo>
                <a:lnTo>
                  <a:pt x="4318" y="6832"/>
                </a:lnTo>
                <a:lnTo>
                  <a:pt x="5384" y="5245"/>
                </a:lnTo>
                <a:lnTo>
                  <a:pt x="5829" y="3949"/>
                </a:lnTo>
                <a:close/>
              </a:path>
              <a:path w="7620" h="6984">
                <a:moveTo>
                  <a:pt x="6121" y="5499"/>
                </a:moveTo>
                <a:lnTo>
                  <a:pt x="5892" y="5918"/>
                </a:lnTo>
                <a:lnTo>
                  <a:pt x="5803" y="6197"/>
                </a:lnTo>
                <a:lnTo>
                  <a:pt x="5753" y="6350"/>
                </a:lnTo>
                <a:lnTo>
                  <a:pt x="5981" y="5918"/>
                </a:lnTo>
                <a:lnTo>
                  <a:pt x="6070" y="5651"/>
                </a:lnTo>
                <a:lnTo>
                  <a:pt x="6121" y="5499"/>
                </a:lnTo>
                <a:close/>
              </a:path>
              <a:path w="7620" h="6984">
                <a:moveTo>
                  <a:pt x="6172" y="4889"/>
                </a:moveTo>
                <a:lnTo>
                  <a:pt x="6045" y="5003"/>
                </a:lnTo>
                <a:lnTo>
                  <a:pt x="5854" y="5092"/>
                </a:lnTo>
                <a:lnTo>
                  <a:pt x="5905" y="4940"/>
                </a:lnTo>
                <a:lnTo>
                  <a:pt x="6007" y="4648"/>
                </a:lnTo>
                <a:lnTo>
                  <a:pt x="5740" y="5130"/>
                </a:lnTo>
                <a:lnTo>
                  <a:pt x="5511" y="5765"/>
                </a:lnTo>
                <a:lnTo>
                  <a:pt x="5765" y="5295"/>
                </a:lnTo>
                <a:lnTo>
                  <a:pt x="5867" y="5765"/>
                </a:lnTo>
                <a:lnTo>
                  <a:pt x="6121" y="5029"/>
                </a:lnTo>
                <a:lnTo>
                  <a:pt x="6172" y="4889"/>
                </a:lnTo>
                <a:close/>
              </a:path>
              <a:path w="7620" h="6984">
                <a:moveTo>
                  <a:pt x="6515" y="5397"/>
                </a:moveTo>
                <a:lnTo>
                  <a:pt x="6172" y="6007"/>
                </a:lnTo>
                <a:lnTo>
                  <a:pt x="6070" y="6299"/>
                </a:lnTo>
                <a:lnTo>
                  <a:pt x="5943" y="6680"/>
                </a:lnTo>
                <a:lnTo>
                  <a:pt x="6286" y="6083"/>
                </a:lnTo>
                <a:lnTo>
                  <a:pt x="6388" y="5778"/>
                </a:lnTo>
                <a:lnTo>
                  <a:pt x="6515" y="5397"/>
                </a:lnTo>
                <a:close/>
              </a:path>
              <a:path w="7620" h="6984">
                <a:moveTo>
                  <a:pt x="6540" y="5664"/>
                </a:moveTo>
                <a:lnTo>
                  <a:pt x="6311" y="6083"/>
                </a:lnTo>
                <a:lnTo>
                  <a:pt x="6223" y="6362"/>
                </a:lnTo>
                <a:lnTo>
                  <a:pt x="6159" y="6515"/>
                </a:lnTo>
                <a:lnTo>
                  <a:pt x="6400" y="6083"/>
                </a:lnTo>
                <a:lnTo>
                  <a:pt x="6489" y="5816"/>
                </a:lnTo>
                <a:lnTo>
                  <a:pt x="6540" y="5664"/>
                </a:lnTo>
                <a:close/>
              </a:path>
              <a:path w="7620" h="6984">
                <a:moveTo>
                  <a:pt x="7378" y="2679"/>
                </a:moveTo>
                <a:lnTo>
                  <a:pt x="7226" y="2857"/>
                </a:lnTo>
                <a:lnTo>
                  <a:pt x="6959" y="2933"/>
                </a:lnTo>
                <a:lnTo>
                  <a:pt x="7010" y="2781"/>
                </a:lnTo>
                <a:lnTo>
                  <a:pt x="7112" y="2489"/>
                </a:lnTo>
                <a:lnTo>
                  <a:pt x="6858" y="2959"/>
                </a:lnTo>
                <a:lnTo>
                  <a:pt x="6616" y="3606"/>
                </a:lnTo>
                <a:lnTo>
                  <a:pt x="6870" y="3136"/>
                </a:lnTo>
                <a:lnTo>
                  <a:pt x="7035" y="3644"/>
                </a:lnTo>
                <a:lnTo>
                  <a:pt x="7302" y="2895"/>
                </a:lnTo>
                <a:lnTo>
                  <a:pt x="7378" y="2679"/>
                </a:lnTo>
                <a:close/>
              </a:path>
            </a:pathLst>
          </a:custGeom>
          <a:solidFill>
            <a:srgbClr val="B88F51"/>
          </a:solidFill>
        </p:spPr>
        <p:txBody>
          <a:bodyPr wrap="square" lIns="0" tIns="0" rIns="0" bIns="0" rtlCol="0"/>
          <a:lstStyle/>
          <a:p>
            <a:endParaRPr sz="2511"/>
          </a:p>
        </p:txBody>
      </p:sp>
      <p:sp>
        <p:nvSpPr>
          <p:cNvPr id="283" name="bg object 283"/>
          <p:cNvSpPr/>
          <p:nvPr/>
        </p:nvSpPr>
        <p:spPr>
          <a:xfrm>
            <a:off x="8068834" y="582501"/>
            <a:ext cx="15478" cy="18653"/>
          </a:xfrm>
          <a:custGeom>
            <a:avLst/>
            <a:gdLst/>
            <a:ahLst/>
            <a:cxnLst/>
            <a:rect l="l" t="t" r="r" b="b"/>
            <a:pathLst>
              <a:path w="24765" h="29844">
                <a:moveTo>
                  <a:pt x="533" y="24942"/>
                </a:moveTo>
                <a:lnTo>
                  <a:pt x="393" y="25095"/>
                </a:lnTo>
                <a:lnTo>
                  <a:pt x="0" y="25400"/>
                </a:lnTo>
                <a:lnTo>
                  <a:pt x="266" y="25781"/>
                </a:lnTo>
                <a:lnTo>
                  <a:pt x="469" y="25146"/>
                </a:lnTo>
                <a:lnTo>
                  <a:pt x="533" y="24942"/>
                </a:lnTo>
                <a:close/>
              </a:path>
              <a:path w="24765" h="29844">
                <a:moveTo>
                  <a:pt x="1663" y="25158"/>
                </a:moveTo>
                <a:lnTo>
                  <a:pt x="1320" y="25768"/>
                </a:lnTo>
                <a:lnTo>
                  <a:pt x="1231" y="26073"/>
                </a:lnTo>
                <a:lnTo>
                  <a:pt x="1104" y="26454"/>
                </a:lnTo>
                <a:lnTo>
                  <a:pt x="1435" y="25844"/>
                </a:lnTo>
                <a:lnTo>
                  <a:pt x="1536" y="25539"/>
                </a:lnTo>
                <a:lnTo>
                  <a:pt x="1663" y="25158"/>
                </a:lnTo>
                <a:close/>
              </a:path>
              <a:path w="24765" h="29844">
                <a:moveTo>
                  <a:pt x="1727" y="24333"/>
                </a:moveTo>
                <a:lnTo>
                  <a:pt x="1028" y="25996"/>
                </a:lnTo>
                <a:lnTo>
                  <a:pt x="927" y="26314"/>
                </a:lnTo>
                <a:lnTo>
                  <a:pt x="1358" y="25476"/>
                </a:lnTo>
                <a:lnTo>
                  <a:pt x="1727" y="24333"/>
                </a:lnTo>
                <a:close/>
              </a:path>
              <a:path w="24765" h="29844">
                <a:moveTo>
                  <a:pt x="3200" y="27914"/>
                </a:moveTo>
                <a:lnTo>
                  <a:pt x="2984" y="28346"/>
                </a:lnTo>
                <a:lnTo>
                  <a:pt x="2895" y="28613"/>
                </a:lnTo>
                <a:lnTo>
                  <a:pt x="2844" y="28778"/>
                </a:lnTo>
                <a:lnTo>
                  <a:pt x="3060" y="28333"/>
                </a:lnTo>
                <a:lnTo>
                  <a:pt x="3149" y="28067"/>
                </a:lnTo>
                <a:lnTo>
                  <a:pt x="3200" y="27914"/>
                </a:lnTo>
                <a:close/>
              </a:path>
              <a:path w="24765" h="29844">
                <a:moveTo>
                  <a:pt x="3810" y="26847"/>
                </a:moveTo>
                <a:lnTo>
                  <a:pt x="2959" y="28638"/>
                </a:lnTo>
                <a:lnTo>
                  <a:pt x="2717" y="29413"/>
                </a:lnTo>
                <a:lnTo>
                  <a:pt x="3136" y="28511"/>
                </a:lnTo>
                <a:lnTo>
                  <a:pt x="3403" y="28867"/>
                </a:lnTo>
                <a:lnTo>
                  <a:pt x="3606" y="28232"/>
                </a:lnTo>
                <a:lnTo>
                  <a:pt x="3670" y="28028"/>
                </a:lnTo>
                <a:lnTo>
                  <a:pt x="3530" y="28181"/>
                </a:lnTo>
                <a:lnTo>
                  <a:pt x="3149" y="28473"/>
                </a:lnTo>
                <a:lnTo>
                  <a:pt x="3568" y="27597"/>
                </a:lnTo>
                <a:lnTo>
                  <a:pt x="3810" y="26847"/>
                </a:lnTo>
                <a:close/>
              </a:path>
              <a:path w="24765" h="29844">
                <a:moveTo>
                  <a:pt x="3987" y="27952"/>
                </a:moveTo>
                <a:lnTo>
                  <a:pt x="3644" y="28562"/>
                </a:lnTo>
                <a:lnTo>
                  <a:pt x="3556" y="28867"/>
                </a:lnTo>
                <a:lnTo>
                  <a:pt x="3429" y="29248"/>
                </a:lnTo>
                <a:lnTo>
                  <a:pt x="3759" y="28638"/>
                </a:lnTo>
                <a:lnTo>
                  <a:pt x="3860" y="28333"/>
                </a:lnTo>
                <a:lnTo>
                  <a:pt x="3987" y="27952"/>
                </a:lnTo>
                <a:close/>
              </a:path>
              <a:path w="24765" h="29844">
                <a:moveTo>
                  <a:pt x="5308" y="19431"/>
                </a:moveTo>
                <a:lnTo>
                  <a:pt x="5016" y="19469"/>
                </a:lnTo>
                <a:lnTo>
                  <a:pt x="4940" y="19685"/>
                </a:lnTo>
                <a:lnTo>
                  <a:pt x="5308" y="19431"/>
                </a:lnTo>
                <a:close/>
              </a:path>
              <a:path w="24765" h="29844">
                <a:moveTo>
                  <a:pt x="7708" y="19786"/>
                </a:moveTo>
                <a:lnTo>
                  <a:pt x="7442" y="20307"/>
                </a:lnTo>
                <a:lnTo>
                  <a:pt x="7353" y="20599"/>
                </a:lnTo>
                <a:lnTo>
                  <a:pt x="7251" y="20891"/>
                </a:lnTo>
                <a:lnTo>
                  <a:pt x="7543" y="20345"/>
                </a:lnTo>
                <a:lnTo>
                  <a:pt x="7632" y="20053"/>
                </a:lnTo>
                <a:lnTo>
                  <a:pt x="7708" y="19786"/>
                </a:lnTo>
                <a:close/>
              </a:path>
              <a:path w="24765" h="29844">
                <a:moveTo>
                  <a:pt x="9690" y="11557"/>
                </a:moveTo>
                <a:lnTo>
                  <a:pt x="9474" y="11938"/>
                </a:lnTo>
                <a:lnTo>
                  <a:pt x="9690" y="11557"/>
                </a:lnTo>
                <a:close/>
              </a:path>
              <a:path w="24765" h="29844">
                <a:moveTo>
                  <a:pt x="9715" y="20955"/>
                </a:moveTo>
                <a:lnTo>
                  <a:pt x="9385" y="21209"/>
                </a:lnTo>
                <a:lnTo>
                  <a:pt x="8636" y="23545"/>
                </a:lnTo>
                <a:lnTo>
                  <a:pt x="9309" y="22021"/>
                </a:lnTo>
                <a:lnTo>
                  <a:pt x="9715" y="20955"/>
                </a:lnTo>
                <a:close/>
              </a:path>
              <a:path w="24765" h="29844">
                <a:moveTo>
                  <a:pt x="9893" y="21209"/>
                </a:moveTo>
                <a:lnTo>
                  <a:pt x="9613" y="21755"/>
                </a:lnTo>
                <a:lnTo>
                  <a:pt x="9525" y="22047"/>
                </a:lnTo>
                <a:lnTo>
                  <a:pt x="9423" y="22339"/>
                </a:lnTo>
                <a:lnTo>
                  <a:pt x="9715" y="21793"/>
                </a:lnTo>
                <a:lnTo>
                  <a:pt x="9804" y="21501"/>
                </a:lnTo>
                <a:lnTo>
                  <a:pt x="9893" y="21209"/>
                </a:lnTo>
                <a:close/>
              </a:path>
              <a:path w="24765" h="29844">
                <a:moveTo>
                  <a:pt x="9982" y="9563"/>
                </a:moveTo>
                <a:lnTo>
                  <a:pt x="9906" y="9728"/>
                </a:lnTo>
                <a:lnTo>
                  <a:pt x="9804" y="10160"/>
                </a:lnTo>
                <a:lnTo>
                  <a:pt x="9982" y="9563"/>
                </a:lnTo>
                <a:close/>
              </a:path>
              <a:path w="24765" h="29844">
                <a:moveTo>
                  <a:pt x="10096" y="11277"/>
                </a:moveTo>
                <a:lnTo>
                  <a:pt x="9906" y="11557"/>
                </a:lnTo>
                <a:lnTo>
                  <a:pt x="10096" y="11277"/>
                </a:lnTo>
                <a:close/>
              </a:path>
              <a:path w="24765" h="29844">
                <a:moveTo>
                  <a:pt x="10337" y="15621"/>
                </a:moveTo>
                <a:lnTo>
                  <a:pt x="9410" y="15633"/>
                </a:lnTo>
                <a:lnTo>
                  <a:pt x="10071" y="15748"/>
                </a:lnTo>
                <a:lnTo>
                  <a:pt x="10337" y="15621"/>
                </a:lnTo>
                <a:close/>
              </a:path>
              <a:path w="24765" h="29844">
                <a:moveTo>
                  <a:pt x="10350" y="20421"/>
                </a:moveTo>
                <a:lnTo>
                  <a:pt x="9652" y="22085"/>
                </a:lnTo>
                <a:lnTo>
                  <a:pt x="9550" y="22402"/>
                </a:lnTo>
                <a:lnTo>
                  <a:pt x="9982" y="21564"/>
                </a:lnTo>
                <a:lnTo>
                  <a:pt x="10350" y="20421"/>
                </a:lnTo>
                <a:close/>
              </a:path>
              <a:path w="24765" h="29844">
                <a:moveTo>
                  <a:pt x="10541" y="13157"/>
                </a:moveTo>
                <a:lnTo>
                  <a:pt x="10337" y="13131"/>
                </a:lnTo>
                <a:lnTo>
                  <a:pt x="10083" y="13970"/>
                </a:lnTo>
                <a:lnTo>
                  <a:pt x="10541" y="13157"/>
                </a:lnTo>
                <a:close/>
              </a:path>
              <a:path w="24765" h="29844">
                <a:moveTo>
                  <a:pt x="10680" y="11607"/>
                </a:moveTo>
                <a:close/>
              </a:path>
              <a:path w="24765" h="29844">
                <a:moveTo>
                  <a:pt x="10769" y="21297"/>
                </a:moveTo>
                <a:lnTo>
                  <a:pt x="10325" y="21678"/>
                </a:lnTo>
                <a:lnTo>
                  <a:pt x="9994" y="21780"/>
                </a:lnTo>
                <a:lnTo>
                  <a:pt x="10058" y="21590"/>
                </a:lnTo>
                <a:lnTo>
                  <a:pt x="10109" y="21424"/>
                </a:lnTo>
                <a:lnTo>
                  <a:pt x="9918" y="21805"/>
                </a:lnTo>
                <a:lnTo>
                  <a:pt x="9804" y="22136"/>
                </a:lnTo>
                <a:lnTo>
                  <a:pt x="9753" y="22301"/>
                </a:lnTo>
                <a:lnTo>
                  <a:pt x="9906" y="21971"/>
                </a:lnTo>
                <a:lnTo>
                  <a:pt x="10223" y="22974"/>
                </a:lnTo>
                <a:lnTo>
                  <a:pt x="10604" y="21793"/>
                </a:lnTo>
                <a:lnTo>
                  <a:pt x="10769" y="21297"/>
                </a:lnTo>
                <a:close/>
              </a:path>
              <a:path w="24765" h="29844">
                <a:moveTo>
                  <a:pt x="10782" y="11277"/>
                </a:moveTo>
                <a:lnTo>
                  <a:pt x="10198" y="11214"/>
                </a:lnTo>
                <a:lnTo>
                  <a:pt x="10020" y="11684"/>
                </a:lnTo>
                <a:lnTo>
                  <a:pt x="10693" y="11442"/>
                </a:lnTo>
                <a:lnTo>
                  <a:pt x="10782" y="11277"/>
                </a:lnTo>
                <a:close/>
              </a:path>
              <a:path w="24765" h="29844">
                <a:moveTo>
                  <a:pt x="11010" y="21132"/>
                </a:moveTo>
                <a:lnTo>
                  <a:pt x="10795" y="21564"/>
                </a:lnTo>
                <a:lnTo>
                  <a:pt x="10706" y="21831"/>
                </a:lnTo>
                <a:lnTo>
                  <a:pt x="10655" y="21996"/>
                </a:lnTo>
                <a:lnTo>
                  <a:pt x="10871" y="21551"/>
                </a:lnTo>
                <a:lnTo>
                  <a:pt x="10960" y="21285"/>
                </a:lnTo>
                <a:lnTo>
                  <a:pt x="11010" y="21132"/>
                </a:lnTo>
                <a:close/>
              </a:path>
              <a:path w="24765" h="29844">
                <a:moveTo>
                  <a:pt x="11049" y="13868"/>
                </a:moveTo>
                <a:lnTo>
                  <a:pt x="10922" y="14097"/>
                </a:lnTo>
                <a:lnTo>
                  <a:pt x="11049" y="14198"/>
                </a:lnTo>
                <a:lnTo>
                  <a:pt x="11049" y="13868"/>
                </a:lnTo>
                <a:close/>
              </a:path>
              <a:path w="24765" h="29844">
                <a:moveTo>
                  <a:pt x="11188" y="21043"/>
                </a:moveTo>
                <a:lnTo>
                  <a:pt x="10909" y="21590"/>
                </a:lnTo>
                <a:lnTo>
                  <a:pt x="10820" y="21882"/>
                </a:lnTo>
                <a:lnTo>
                  <a:pt x="10718" y="22174"/>
                </a:lnTo>
                <a:lnTo>
                  <a:pt x="11010" y="21628"/>
                </a:lnTo>
                <a:lnTo>
                  <a:pt x="11099" y="21336"/>
                </a:lnTo>
                <a:lnTo>
                  <a:pt x="11188" y="21043"/>
                </a:lnTo>
                <a:close/>
              </a:path>
              <a:path w="24765" h="29844">
                <a:moveTo>
                  <a:pt x="11379" y="11201"/>
                </a:moveTo>
                <a:lnTo>
                  <a:pt x="10883" y="11049"/>
                </a:lnTo>
                <a:lnTo>
                  <a:pt x="10782" y="11277"/>
                </a:lnTo>
                <a:lnTo>
                  <a:pt x="11125" y="11303"/>
                </a:lnTo>
                <a:lnTo>
                  <a:pt x="10744" y="11430"/>
                </a:lnTo>
                <a:lnTo>
                  <a:pt x="10680" y="11607"/>
                </a:lnTo>
                <a:lnTo>
                  <a:pt x="10541" y="11811"/>
                </a:lnTo>
                <a:lnTo>
                  <a:pt x="10464" y="11938"/>
                </a:lnTo>
                <a:lnTo>
                  <a:pt x="10337" y="12192"/>
                </a:lnTo>
                <a:lnTo>
                  <a:pt x="10121" y="12852"/>
                </a:lnTo>
                <a:lnTo>
                  <a:pt x="10198" y="12700"/>
                </a:lnTo>
                <a:lnTo>
                  <a:pt x="10134" y="13106"/>
                </a:lnTo>
                <a:lnTo>
                  <a:pt x="10312" y="13131"/>
                </a:lnTo>
                <a:lnTo>
                  <a:pt x="10452" y="12700"/>
                </a:lnTo>
                <a:lnTo>
                  <a:pt x="10629" y="12192"/>
                </a:lnTo>
                <a:lnTo>
                  <a:pt x="10350" y="13081"/>
                </a:lnTo>
                <a:lnTo>
                  <a:pt x="10845" y="12192"/>
                </a:lnTo>
                <a:lnTo>
                  <a:pt x="11188" y="11557"/>
                </a:lnTo>
                <a:lnTo>
                  <a:pt x="11379" y="11201"/>
                </a:lnTo>
                <a:close/>
              </a:path>
              <a:path w="24765" h="29844">
                <a:moveTo>
                  <a:pt x="11417" y="11137"/>
                </a:moveTo>
                <a:close/>
              </a:path>
              <a:path w="24765" h="29844">
                <a:moveTo>
                  <a:pt x="11658" y="21818"/>
                </a:moveTo>
                <a:lnTo>
                  <a:pt x="11430" y="22072"/>
                </a:lnTo>
                <a:lnTo>
                  <a:pt x="11036" y="22136"/>
                </a:lnTo>
                <a:lnTo>
                  <a:pt x="11112" y="21983"/>
                </a:lnTo>
                <a:lnTo>
                  <a:pt x="11468" y="20548"/>
                </a:lnTo>
                <a:lnTo>
                  <a:pt x="10871" y="22161"/>
                </a:lnTo>
                <a:lnTo>
                  <a:pt x="10782" y="22390"/>
                </a:lnTo>
                <a:lnTo>
                  <a:pt x="10223" y="23926"/>
                </a:lnTo>
                <a:lnTo>
                  <a:pt x="10782" y="22694"/>
                </a:lnTo>
                <a:lnTo>
                  <a:pt x="10782" y="23977"/>
                </a:lnTo>
                <a:lnTo>
                  <a:pt x="11531" y="22136"/>
                </a:lnTo>
                <a:lnTo>
                  <a:pt x="11658" y="21818"/>
                </a:lnTo>
                <a:close/>
              </a:path>
              <a:path w="24765" h="29844">
                <a:moveTo>
                  <a:pt x="11836" y="10845"/>
                </a:moveTo>
                <a:lnTo>
                  <a:pt x="11544" y="11049"/>
                </a:lnTo>
                <a:lnTo>
                  <a:pt x="11493" y="11493"/>
                </a:lnTo>
                <a:lnTo>
                  <a:pt x="11747" y="11049"/>
                </a:lnTo>
                <a:lnTo>
                  <a:pt x="11595" y="11607"/>
                </a:lnTo>
                <a:lnTo>
                  <a:pt x="11772" y="11049"/>
                </a:lnTo>
                <a:lnTo>
                  <a:pt x="11836" y="10845"/>
                </a:lnTo>
                <a:close/>
              </a:path>
              <a:path w="24765" h="29844">
                <a:moveTo>
                  <a:pt x="12395" y="11061"/>
                </a:moveTo>
                <a:lnTo>
                  <a:pt x="12179" y="10782"/>
                </a:lnTo>
                <a:lnTo>
                  <a:pt x="12026" y="10922"/>
                </a:lnTo>
                <a:lnTo>
                  <a:pt x="11938" y="11061"/>
                </a:lnTo>
                <a:lnTo>
                  <a:pt x="12280" y="11150"/>
                </a:lnTo>
                <a:close/>
              </a:path>
              <a:path w="24765" h="29844">
                <a:moveTo>
                  <a:pt x="12865" y="17526"/>
                </a:moveTo>
                <a:lnTo>
                  <a:pt x="12814" y="17653"/>
                </a:lnTo>
                <a:lnTo>
                  <a:pt x="12865" y="17526"/>
                </a:lnTo>
                <a:close/>
              </a:path>
              <a:path w="24765" h="29844">
                <a:moveTo>
                  <a:pt x="13944" y="20777"/>
                </a:moveTo>
                <a:lnTo>
                  <a:pt x="13665" y="21323"/>
                </a:lnTo>
                <a:lnTo>
                  <a:pt x="13576" y="21615"/>
                </a:lnTo>
                <a:lnTo>
                  <a:pt x="13474" y="21907"/>
                </a:lnTo>
                <a:lnTo>
                  <a:pt x="13766" y="21361"/>
                </a:lnTo>
                <a:lnTo>
                  <a:pt x="13855" y="21069"/>
                </a:lnTo>
                <a:lnTo>
                  <a:pt x="13944" y="20777"/>
                </a:lnTo>
                <a:close/>
              </a:path>
              <a:path w="24765" h="29844">
                <a:moveTo>
                  <a:pt x="14046" y="13970"/>
                </a:moveTo>
                <a:lnTo>
                  <a:pt x="13843" y="14478"/>
                </a:lnTo>
                <a:lnTo>
                  <a:pt x="13728" y="14986"/>
                </a:lnTo>
                <a:lnTo>
                  <a:pt x="14046" y="13970"/>
                </a:lnTo>
                <a:close/>
              </a:path>
              <a:path w="24765" h="29844">
                <a:moveTo>
                  <a:pt x="14084" y="21145"/>
                </a:moveTo>
                <a:lnTo>
                  <a:pt x="13830" y="21336"/>
                </a:lnTo>
                <a:lnTo>
                  <a:pt x="13144" y="23456"/>
                </a:lnTo>
                <a:lnTo>
                  <a:pt x="13779" y="21958"/>
                </a:lnTo>
                <a:lnTo>
                  <a:pt x="13868" y="21717"/>
                </a:lnTo>
                <a:lnTo>
                  <a:pt x="14084" y="21145"/>
                </a:lnTo>
                <a:close/>
              </a:path>
              <a:path w="24765" h="29844">
                <a:moveTo>
                  <a:pt x="14198" y="21640"/>
                </a:moveTo>
                <a:lnTo>
                  <a:pt x="13982" y="22085"/>
                </a:lnTo>
                <a:lnTo>
                  <a:pt x="13893" y="22352"/>
                </a:lnTo>
                <a:lnTo>
                  <a:pt x="13843" y="22517"/>
                </a:lnTo>
                <a:lnTo>
                  <a:pt x="14058" y="22072"/>
                </a:lnTo>
                <a:lnTo>
                  <a:pt x="14147" y="21805"/>
                </a:lnTo>
                <a:lnTo>
                  <a:pt x="14198" y="21640"/>
                </a:lnTo>
                <a:close/>
              </a:path>
              <a:path w="24765" h="29844">
                <a:moveTo>
                  <a:pt x="14287" y="10718"/>
                </a:moveTo>
                <a:lnTo>
                  <a:pt x="13779" y="11290"/>
                </a:lnTo>
                <a:lnTo>
                  <a:pt x="13474" y="11264"/>
                </a:lnTo>
                <a:lnTo>
                  <a:pt x="13271" y="11239"/>
                </a:lnTo>
                <a:lnTo>
                  <a:pt x="12611" y="12230"/>
                </a:lnTo>
                <a:lnTo>
                  <a:pt x="12433" y="12877"/>
                </a:lnTo>
                <a:lnTo>
                  <a:pt x="12039" y="12700"/>
                </a:lnTo>
                <a:lnTo>
                  <a:pt x="11899" y="12357"/>
                </a:lnTo>
                <a:lnTo>
                  <a:pt x="11696" y="12319"/>
                </a:lnTo>
                <a:lnTo>
                  <a:pt x="11366" y="12954"/>
                </a:lnTo>
                <a:lnTo>
                  <a:pt x="11569" y="12192"/>
                </a:lnTo>
                <a:lnTo>
                  <a:pt x="11912" y="11557"/>
                </a:lnTo>
                <a:lnTo>
                  <a:pt x="11722" y="12192"/>
                </a:lnTo>
                <a:lnTo>
                  <a:pt x="11823" y="11938"/>
                </a:lnTo>
                <a:lnTo>
                  <a:pt x="11899" y="12357"/>
                </a:lnTo>
                <a:lnTo>
                  <a:pt x="12484" y="12446"/>
                </a:lnTo>
                <a:lnTo>
                  <a:pt x="12674" y="11938"/>
                </a:lnTo>
                <a:lnTo>
                  <a:pt x="12827" y="11557"/>
                </a:lnTo>
                <a:lnTo>
                  <a:pt x="12928" y="11303"/>
                </a:lnTo>
                <a:lnTo>
                  <a:pt x="12280" y="11150"/>
                </a:lnTo>
                <a:lnTo>
                  <a:pt x="11607" y="11595"/>
                </a:lnTo>
                <a:lnTo>
                  <a:pt x="11480" y="11684"/>
                </a:lnTo>
                <a:lnTo>
                  <a:pt x="11493" y="11493"/>
                </a:lnTo>
                <a:lnTo>
                  <a:pt x="11379" y="11684"/>
                </a:lnTo>
                <a:lnTo>
                  <a:pt x="10541" y="13157"/>
                </a:lnTo>
                <a:lnTo>
                  <a:pt x="11036" y="13208"/>
                </a:lnTo>
                <a:lnTo>
                  <a:pt x="11049" y="13868"/>
                </a:lnTo>
                <a:lnTo>
                  <a:pt x="11493" y="13081"/>
                </a:lnTo>
                <a:lnTo>
                  <a:pt x="12077" y="13081"/>
                </a:lnTo>
                <a:lnTo>
                  <a:pt x="11976" y="13360"/>
                </a:lnTo>
                <a:lnTo>
                  <a:pt x="12280" y="13462"/>
                </a:lnTo>
                <a:lnTo>
                  <a:pt x="12725" y="13589"/>
                </a:lnTo>
                <a:lnTo>
                  <a:pt x="13068" y="14097"/>
                </a:lnTo>
                <a:lnTo>
                  <a:pt x="13589" y="13843"/>
                </a:lnTo>
                <a:lnTo>
                  <a:pt x="13982" y="13208"/>
                </a:lnTo>
                <a:lnTo>
                  <a:pt x="14058" y="13081"/>
                </a:lnTo>
                <a:lnTo>
                  <a:pt x="14046" y="12827"/>
                </a:lnTo>
                <a:lnTo>
                  <a:pt x="13220" y="13208"/>
                </a:lnTo>
                <a:lnTo>
                  <a:pt x="12928" y="13081"/>
                </a:lnTo>
                <a:lnTo>
                  <a:pt x="12636" y="12966"/>
                </a:lnTo>
                <a:lnTo>
                  <a:pt x="13373" y="11874"/>
                </a:lnTo>
                <a:lnTo>
                  <a:pt x="13728" y="11899"/>
                </a:lnTo>
                <a:lnTo>
                  <a:pt x="13627" y="12293"/>
                </a:lnTo>
                <a:lnTo>
                  <a:pt x="13995" y="12052"/>
                </a:lnTo>
                <a:lnTo>
                  <a:pt x="14236" y="12141"/>
                </a:lnTo>
                <a:lnTo>
                  <a:pt x="14262" y="11557"/>
                </a:lnTo>
                <a:lnTo>
                  <a:pt x="14287" y="10718"/>
                </a:lnTo>
                <a:close/>
              </a:path>
              <a:path w="24765" h="29844">
                <a:moveTo>
                  <a:pt x="14376" y="12941"/>
                </a:moveTo>
                <a:lnTo>
                  <a:pt x="14046" y="13970"/>
                </a:lnTo>
                <a:lnTo>
                  <a:pt x="14376" y="13157"/>
                </a:lnTo>
                <a:lnTo>
                  <a:pt x="14376" y="12941"/>
                </a:lnTo>
                <a:close/>
              </a:path>
              <a:path w="24765" h="29844">
                <a:moveTo>
                  <a:pt x="14617" y="12192"/>
                </a:moveTo>
                <a:lnTo>
                  <a:pt x="14185" y="12877"/>
                </a:lnTo>
                <a:lnTo>
                  <a:pt x="14376" y="12941"/>
                </a:lnTo>
                <a:lnTo>
                  <a:pt x="14617" y="12192"/>
                </a:lnTo>
                <a:close/>
              </a:path>
              <a:path w="24765" h="29844">
                <a:moveTo>
                  <a:pt x="14693" y="16891"/>
                </a:moveTo>
                <a:lnTo>
                  <a:pt x="14630" y="16573"/>
                </a:lnTo>
                <a:lnTo>
                  <a:pt x="14655" y="16878"/>
                </a:lnTo>
                <a:close/>
              </a:path>
              <a:path w="24765" h="29844">
                <a:moveTo>
                  <a:pt x="14846" y="13106"/>
                </a:moveTo>
                <a:lnTo>
                  <a:pt x="14770" y="12192"/>
                </a:lnTo>
                <a:lnTo>
                  <a:pt x="14452" y="12979"/>
                </a:lnTo>
                <a:lnTo>
                  <a:pt x="14846" y="13106"/>
                </a:lnTo>
                <a:close/>
              </a:path>
              <a:path w="24765" h="29844">
                <a:moveTo>
                  <a:pt x="16433" y="13335"/>
                </a:moveTo>
                <a:lnTo>
                  <a:pt x="16357" y="12192"/>
                </a:lnTo>
                <a:lnTo>
                  <a:pt x="15506" y="13335"/>
                </a:lnTo>
                <a:lnTo>
                  <a:pt x="14846" y="13106"/>
                </a:lnTo>
                <a:lnTo>
                  <a:pt x="14922" y="13843"/>
                </a:lnTo>
                <a:lnTo>
                  <a:pt x="15303" y="13843"/>
                </a:lnTo>
                <a:lnTo>
                  <a:pt x="15392" y="14097"/>
                </a:lnTo>
                <a:lnTo>
                  <a:pt x="15824" y="13970"/>
                </a:lnTo>
                <a:lnTo>
                  <a:pt x="16433" y="13335"/>
                </a:lnTo>
                <a:close/>
              </a:path>
              <a:path w="24765" h="29844">
                <a:moveTo>
                  <a:pt x="16560" y="18288"/>
                </a:moveTo>
                <a:lnTo>
                  <a:pt x="16395" y="18567"/>
                </a:lnTo>
                <a:lnTo>
                  <a:pt x="16560" y="18288"/>
                </a:lnTo>
                <a:close/>
              </a:path>
              <a:path w="24765" h="29844">
                <a:moveTo>
                  <a:pt x="16700" y="15367"/>
                </a:moveTo>
                <a:lnTo>
                  <a:pt x="16662" y="15176"/>
                </a:lnTo>
                <a:lnTo>
                  <a:pt x="16408" y="14986"/>
                </a:lnTo>
                <a:lnTo>
                  <a:pt x="16560" y="14351"/>
                </a:lnTo>
                <a:lnTo>
                  <a:pt x="16332" y="14351"/>
                </a:lnTo>
                <a:lnTo>
                  <a:pt x="16002" y="15176"/>
                </a:lnTo>
                <a:lnTo>
                  <a:pt x="15786" y="15494"/>
                </a:lnTo>
                <a:lnTo>
                  <a:pt x="16002" y="15875"/>
                </a:lnTo>
                <a:lnTo>
                  <a:pt x="16700" y="15367"/>
                </a:lnTo>
                <a:close/>
              </a:path>
              <a:path w="24765" h="29844">
                <a:moveTo>
                  <a:pt x="16979" y="8890"/>
                </a:moveTo>
                <a:lnTo>
                  <a:pt x="16827" y="9042"/>
                </a:lnTo>
                <a:lnTo>
                  <a:pt x="16979" y="8890"/>
                </a:lnTo>
                <a:close/>
              </a:path>
              <a:path w="24765" h="29844">
                <a:moveTo>
                  <a:pt x="17005" y="10287"/>
                </a:moveTo>
                <a:lnTo>
                  <a:pt x="16916" y="10033"/>
                </a:lnTo>
                <a:lnTo>
                  <a:pt x="16764" y="9550"/>
                </a:lnTo>
                <a:lnTo>
                  <a:pt x="16598" y="10033"/>
                </a:lnTo>
                <a:lnTo>
                  <a:pt x="16256" y="9804"/>
                </a:lnTo>
                <a:lnTo>
                  <a:pt x="15900" y="10668"/>
                </a:lnTo>
                <a:lnTo>
                  <a:pt x="16052" y="10160"/>
                </a:lnTo>
                <a:lnTo>
                  <a:pt x="16154" y="9906"/>
                </a:lnTo>
                <a:lnTo>
                  <a:pt x="16370" y="9525"/>
                </a:lnTo>
                <a:lnTo>
                  <a:pt x="16306" y="9690"/>
                </a:lnTo>
                <a:lnTo>
                  <a:pt x="16433" y="9525"/>
                </a:lnTo>
                <a:lnTo>
                  <a:pt x="16535" y="9398"/>
                </a:lnTo>
                <a:lnTo>
                  <a:pt x="16738" y="9144"/>
                </a:lnTo>
                <a:lnTo>
                  <a:pt x="16510" y="9144"/>
                </a:lnTo>
                <a:lnTo>
                  <a:pt x="16433" y="9017"/>
                </a:lnTo>
                <a:lnTo>
                  <a:pt x="15773" y="7810"/>
                </a:lnTo>
                <a:lnTo>
                  <a:pt x="15773" y="9398"/>
                </a:lnTo>
                <a:lnTo>
                  <a:pt x="15709" y="9525"/>
                </a:lnTo>
                <a:lnTo>
                  <a:pt x="15506" y="10160"/>
                </a:lnTo>
                <a:lnTo>
                  <a:pt x="15328" y="9906"/>
                </a:lnTo>
                <a:lnTo>
                  <a:pt x="15430" y="9652"/>
                </a:lnTo>
                <a:lnTo>
                  <a:pt x="15633" y="9525"/>
                </a:lnTo>
                <a:lnTo>
                  <a:pt x="15773" y="9398"/>
                </a:lnTo>
                <a:lnTo>
                  <a:pt x="15773" y="7810"/>
                </a:lnTo>
                <a:lnTo>
                  <a:pt x="15328" y="6985"/>
                </a:lnTo>
                <a:lnTo>
                  <a:pt x="15278" y="9220"/>
                </a:lnTo>
                <a:lnTo>
                  <a:pt x="15125" y="9652"/>
                </a:lnTo>
                <a:lnTo>
                  <a:pt x="14833" y="10160"/>
                </a:lnTo>
                <a:lnTo>
                  <a:pt x="15024" y="9652"/>
                </a:lnTo>
                <a:lnTo>
                  <a:pt x="15087" y="9525"/>
                </a:lnTo>
                <a:lnTo>
                  <a:pt x="15163" y="9398"/>
                </a:lnTo>
                <a:lnTo>
                  <a:pt x="15227" y="9271"/>
                </a:lnTo>
                <a:lnTo>
                  <a:pt x="15278" y="7010"/>
                </a:lnTo>
                <a:lnTo>
                  <a:pt x="11468" y="8890"/>
                </a:lnTo>
                <a:lnTo>
                  <a:pt x="11353" y="7493"/>
                </a:lnTo>
                <a:lnTo>
                  <a:pt x="11239" y="5969"/>
                </a:lnTo>
                <a:lnTo>
                  <a:pt x="10185" y="5638"/>
                </a:lnTo>
                <a:lnTo>
                  <a:pt x="10185" y="7493"/>
                </a:lnTo>
                <a:lnTo>
                  <a:pt x="9829" y="8636"/>
                </a:lnTo>
                <a:lnTo>
                  <a:pt x="9385" y="9525"/>
                </a:lnTo>
                <a:lnTo>
                  <a:pt x="9461" y="9271"/>
                </a:lnTo>
                <a:lnTo>
                  <a:pt x="9867" y="8255"/>
                </a:lnTo>
                <a:lnTo>
                  <a:pt x="10185" y="7493"/>
                </a:lnTo>
                <a:lnTo>
                  <a:pt x="10185" y="5638"/>
                </a:lnTo>
                <a:lnTo>
                  <a:pt x="9664" y="5461"/>
                </a:lnTo>
                <a:lnTo>
                  <a:pt x="9550" y="8255"/>
                </a:lnTo>
                <a:lnTo>
                  <a:pt x="9448" y="8509"/>
                </a:lnTo>
                <a:lnTo>
                  <a:pt x="9245" y="9271"/>
                </a:lnTo>
                <a:lnTo>
                  <a:pt x="8864" y="9042"/>
                </a:lnTo>
                <a:lnTo>
                  <a:pt x="8928" y="8890"/>
                </a:lnTo>
                <a:lnTo>
                  <a:pt x="9232" y="8509"/>
                </a:lnTo>
                <a:lnTo>
                  <a:pt x="9550" y="8255"/>
                </a:lnTo>
                <a:lnTo>
                  <a:pt x="9550" y="5372"/>
                </a:lnTo>
                <a:lnTo>
                  <a:pt x="9359" y="5207"/>
                </a:lnTo>
                <a:lnTo>
                  <a:pt x="9207" y="4064"/>
                </a:lnTo>
                <a:lnTo>
                  <a:pt x="9728" y="4191"/>
                </a:lnTo>
                <a:lnTo>
                  <a:pt x="10045" y="4064"/>
                </a:lnTo>
                <a:lnTo>
                  <a:pt x="11328" y="3556"/>
                </a:lnTo>
                <a:lnTo>
                  <a:pt x="11925" y="3314"/>
                </a:lnTo>
                <a:lnTo>
                  <a:pt x="11455" y="2286"/>
                </a:lnTo>
                <a:lnTo>
                  <a:pt x="10071" y="3556"/>
                </a:lnTo>
                <a:lnTo>
                  <a:pt x="9664" y="1397"/>
                </a:lnTo>
                <a:lnTo>
                  <a:pt x="9969" y="0"/>
                </a:lnTo>
                <a:lnTo>
                  <a:pt x="9486" y="889"/>
                </a:lnTo>
                <a:lnTo>
                  <a:pt x="8166" y="4368"/>
                </a:lnTo>
                <a:lnTo>
                  <a:pt x="8166" y="11176"/>
                </a:lnTo>
                <a:lnTo>
                  <a:pt x="8039" y="11506"/>
                </a:lnTo>
                <a:lnTo>
                  <a:pt x="8039" y="13462"/>
                </a:lnTo>
                <a:lnTo>
                  <a:pt x="7874" y="13970"/>
                </a:lnTo>
                <a:lnTo>
                  <a:pt x="7493" y="14732"/>
                </a:lnTo>
                <a:lnTo>
                  <a:pt x="7708" y="13970"/>
                </a:lnTo>
                <a:lnTo>
                  <a:pt x="8039" y="13462"/>
                </a:lnTo>
                <a:lnTo>
                  <a:pt x="8039" y="11506"/>
                </a:lnTo>
                <a:lnTo>
                  <a:pt x="7810" y="11938"/>
                </a:lnTo>
                <a:lnTo>
                  <a:pt x="7937" y="11595"/>
                </a:lnTo>
                <a:lnTo>
                  <a:pt x="8166" y="11176"/>
                </a:lnTo>
                <a:lnTo>
                  <a:pt x="8166" y="4368"/>
                </a:lnTo>
                <a:lnTo>
                  <a:pt x="8064" y="4635"/>
                </a:lnTo>
                <a:lnTo>
                  <a:pt x="8064" y="11049"/>
                </a:lnTo>
                <a:lnTo>
                  <a:pt x="8013" y="11277"/>
                </a:lnTo>
                <a:lnTo>
                  <a:pt x="7899" y="11595"/>
                </a:lnTo>
                <a:lnTo>
                  <a:pt x="7708" y="11938"/>
                </a:lnTo>
                <a:lnTo>
                  <a:pt x="8064" y="11049"/>
                </a:lnTo>
                <a:lnTo>
                  <a:pt x="8064" y="4635"/>
                </a:lnTo>
                <a:lnTo>
                  <a:pt x="5321" y="11836"/>
                </a:lnTo>
                <a:lnTo>
                  <a:pt x="5321" y="18288"/>
                </a:lnTo>
                <a:lnTo>
                  <a:pt x="5054" y="19050"/>
                </a:lnTo>
                <a:lnTo>
                  <a:pt x="4851" y="19431"/>
                </a:lnTo>
                <a:lnTo>
                  <a:pt x="4889" y="19304"/>
                </a:lnTo>
                <a:lnTo>
                  <a:pt x="5041" y="18796"/>
                </a:lnTo>
                <a:lnTo>
                  <a:pt x="5321" y="18288"/>
                </a:lnTo>
                <a:lnTo>
                  <a:pt x="5321" y="11836"/>
                </a:lnTo>
                <a:lnTo>
                  <a:pt x="5143" y="12306"/>
                </a:lnTo>
                <a:lnTo>
                  <a:pt x="5143" y="17894"/>
                </a:lnTo>
                <a:lnTo>
                  <a:pt x="4572" y="19304"/>
                </a:lnTo>
                <a:lnTo>
                  <a:pt x="4876" y="18491"/>
                </a:lnTo>
                <a:lnTo>
                  <a:pt x="4279" y="19558"/>
                </a:lnTo>
                <a:lnTo>
                  <a:pt x="5029" y="17399"/>
                </a:lnTo>
                <a:lnTo>
                  <a:pt x="5143" y="17894"/>
                </a:lnTo>
                <a:lnTo>
                  <a:pt x="5143" y="12306"/>
                </a:lnTo>
                <a:lnTo>
                  <a:pt x="2425" y="19431"/>
                </a:lnTo>
                <a:lnTo>
                  <a:pt x="1308" y="22860"/>
                </a:lnTo>
                <a:lnTo>
                  <a:pt x="3238" y="20066"/>
                </a:lnTo>
                <a:lnTo>
                  <a:pt x="3848" y="19685"/>
                </a:lnTo>
                <a:lnTo>
                  <a:pt x="4368" y="19558"/>
                </a:lnTo>
                <a:lnTo>
                  <a:pt x="5016" y="19469"/>
                </a:lnTo>
                <a:lnTo>
                  <a:pt x="5308" y="18669"/>
                </a:lnTo>
                <a:lnTo>
                  <a:pt x="5613" y="18669"/>
                </a:lnTo>
                <a:lnTo>
                  <a:pt x="5829" y="18796"/>
                </a:lnTo>
                <a:lnTo>
                  <a:pt x="5905" y="18669"/>
                </a:lnTo>
                <a:lnTo>
                  <a:pt x="6134" y="18288"/>
                </a:lnTo>
                <a:lnTo>
                  <a:pt x="6210" y="18161"/>
                </a:lnTo>
                <a:lnTo>
                  <a:pt x="6286" y="18034"/>
                </a:lnTo>
                <a:lnTo>
                  <a:pt x="6261" y="18745"/>
                </a:lnTo>
                <a:lnTo>
                  <a:pt x="6146" y="19685"/>
                </a:lnTo>
                <a:lnTo>
                  <a:pt x="6324" y="19558"/>
                </a:lnTo>
                <a:lnTo>
                  <a:pt x="6565" y="19939"/>
                </a:lnTo>
                <a:lnTo>
                  <a:pt x="6781" y="19939"/>
                </a:lnTo>
                <a:lnTo>
                  <a:pt x="7175" y="19812"/>
                </a:lnTo>
                <a:lnTo>
                  <a:pt x="7239" y="19685"/>
                </a:lnTo>
                <a:lnTo>
                  <a:pt x="6819" y="20955"/>
                </a:lnTo>
                <a:lnTo>
                  <a:pt x="6718" y="20828"/>
                </a:lnTo>
                <a:lnTo>
                  <a:pt x="6108" y="20066"/>
                </a:lnTo>
                <a:lnTo>
                  <a:pt x="5803" y="19431"/>
                </a:lnTo>
                <a:lnTo>
                  <a:pt x="5689" y="19177"/>
                </a:lnTo>
                <a:lnTo>
                  <a:pt x="5321" y="19431"/>
                </a:lnTo>
                <a:lnTo>
                  <a:pt x="5626" y="21971"/>
                </a:lnTo>
                <a:lnTo>
                  <a:pt x="6705" y="22352"/>
                </a:lnTo>
                <a:lnTo>
                  <a:pt x="6921" y="22098"/>
                </a:lnTo>
                <a:lnTo>
                  <a:pt x="7404" y="21348"/>
                </a:lnTo>
                <a:lnTo>
                  <a:pt x="7289" y="22504"/>
                </a:lnTo>
                <a:lnTo>
                  <a:pt x="7416" y="22301"/>
                </a:lnTo>
                <a:lnTo>
                  <a:pt x="7988" y="21653"/>
                </a:lnTo>
                <a:lnTo>
                  <a:pt x="7721" y="22758"/>
                </a:lnTo>
                <a:lnTo>
                  <a:pt x="8039" y="21793"/>
                </a:lnTo>
                <a:lnTo>
                  <a:pt x="7734" y="23063"/>
                </a:lnTo>
                <a:lnTo>
                  <a:pt x="8877" y="22085"/>
                </a:lnTo>
                <a:lnTo>
                  <a:pt x="8953" y="21831"/>
                </a:lnTo>
                <a:lnTo>
                  <a:pt x="9067" y="20955"/>
                </a:lnTo>
                <a:lnTo>
                  <a:pt x="9067" y="20662"/>
                </a:lnTo>
                <a:lnTo>
                  <a:pt x="8686" y="20866"/>
                </a:lnTo>
                <a:lnTo>
                  <a:pt x="8559" y="20955"/>
                </a:lnTo>
                <a:lnTo>
                  <a:pt x="8140" y="21501"/>
                </a:lnTo>
                <a:lnTo>
                  <a:pt x="8242" y="21234"/>
                </a:lnTo>
                <a:lnTo>
                  <a:pt x="7480" y="20650"/>
                </a:lnTo>
                <a:lnTo>
                  <a:pt x="7429" y="21132"/>
                </a:lnTo>
                <a:lnTo>
                  <a:pt x="7086" y="21209"/>
                </a:lnTo>
                <a:lnTo>
                  <a:pt x="6896" y="21018"/>
                </a:lnTo>
                <a:lnTo>
                  <a:pt x="7378" y="19964"/>
                </a:lnTo>
                <a:lnTo>
                  <a:pt x="7391" y="19380"/>
                </a:lnTo>
                <a:lnTo>
                  <a:pt x="7886" y="18415"/>
                </a:lnTo>
                <a:lnTo>
                  <a:pt x="7391" y="20066"/>
                </a:lnTo>
                <a:lnTo>
                  <a:pt x="7620" y="19812"/>
                </a:lnTo>
                <a:lnTo>
                  <a:pt x="8051" y="19685"/>
                </a:lnTo>
                <a:lnTo>
                  <a:pt x="9575" y="20193"/>
                </a:lnTo>
                <a:lnTo>
                  <a:pt x="10947" y="19685"/>
                </a:lnTo>
                <a:lnTo>
                  <a:pt x="12814" y="19050"/>
                </a:lnTo>
                <a:lnTo>
                  <a:pt x="12585" y="20955"/>
                </a:lnTo>
                <a:lnTo>
                  <a:pt x="13373" y="20066"/>
                </a:lnTo>
                <a:lnTo>
                  <a:pt x="13766" y="19177"/>
                </a:lnTo>
                <a:lnTo>
                  <a:pt x="13995" y="19050"/>
                </a:lnTo>
                <a:lnTo>
                  <a:pt x="14236" y="18923"/>
                </a:lnTo>
                <a:lnTo>
                  <a:pt x="14490" y="19177"/>
                </a:lnTo>
                <a:lnTo>
                  <a:pt x="14973" y="20066"/>
                </a:lnTo>
                <a:lnTo>
                  <a:pt x="15176" y="19431"/>
                </a:lnTo>
                <a:lnTo>
                  <a:pt x="15646" y="18542"/>
                </a:lnTo>
                <a:lnTo>
                  <a:pt x="15722" y="18415"/>
                </a:lnTo>
                <a:lnTo>
                  <a:pt x="16065" y="17780"/>
                </a:lnTo>
                <a:lnTo>
                  <a:pt x="16281" y="17399"/>
                </a:lnTo>
                <a:lnTo>
                  <a:pt x="16979" y="16129"/>
                </a:lnTo>
                <a:lnTo>
                  <a:pt x="16052" y="17399"/>
                </a:lnTo>
                <a:lnTo>
                  <a:pt x="15925" y="16764"/>
                </a:lnTo>
                <a:lnTo>
                  <a:pt x="15900" y="16637"/>
                </a:lnTo>
                <a:lnTo>
                  <a:pt x="15798" y="16129"/>
                </a:lnTo>
                <a:lnTo>
                  <a:pt x="15163" y="16471"/>
                </a:lnTo>
                <a:lnTo>
                  <a:pt x="15163" y="17272"/>
                </a:lnTo>
                <a:lnTo>
                  <a:pt x="15125" y="17399"/>
                </a:lnTo>
                <a:lnTo>
                  <a:pt x="15049" y="17272"/>
                </a:lnTo>
                <a:lnTo>
                  <a:pt x="15163" y="16471"/>
                </a:lnTo>
                <a:lnTo>
                  <a:pt x="14909" y="16764"/>
                </a:lnTo>
                <a:lnTo>
                  <a:pt x="14859" y="16891"/>
                </a:lnTo>
                <a:lnTo>
                  <a:pt x="15074" y="16294"/>
                </a:lnTo>
                <a:lnTo>
                  <a:pt x="15151" y="16002"/>
                </a:lnTo>
                <a:lnTo>
                  <a:pt x="15608" y="15494"/>
                </a:lnTo>
                <a:lnTo>
                  <a:pt x="15722" y="15367"/>
                </a:lnTo>
                <a:lnTo>
                  <a:pt x="15468" y="15494"/>
                </a:lnTo>
                <a:lnTo>
                  <a:pt x="15430" y="15252"/>
                </a:lnTo>
                <a:lnTo>
                  <a:pt x="15163" y="15875"/>
                </a:lnTo>
                <a:lnTo>
                  <a:pt x="14795" y="16700"/>
                </a:lnTo>
                <a:lnTo>
                  <a:pt x="14795" y="17208"/>
                </a:lnTo>
                <a:lnTo>
                  <a:pt x="14554" y="18034"/>
                </a:lnTo>
                <a:lnTo>
                  <a:pt x="14071" y="18923"/>
                </a:lnTo>
                <a:lnTo>
                  <a:pt x="14224" y="18542"/>
                </a:lnTo>
                <a:lnTo>
                  <a:pt x="14287" y="18415"/>
                </a:lnTo>
                <a:lnTo>
                  <a:pt x="14795" y="17208"/>
                </a:lnTo>
                <a:lnTo>
                  <a:pt x="14795" y="16700"/>
                </a:lnTo>
                <a:lnTo>
                  <a:pt x="14706" y="16891"/>
                </a:lnTo>
                <a:lnTo>
                  <a:pt x="13995" y="18415"/>
                </a:lnTo>
                <a:lnTo>
                  <a:pt x="14122" y="18034"/>
                </a:lnTo>
                <a:lnTo>
                  <a:pt x="14211" y="17780"/>
                </a:lnTo>
                <a:lnTo>
                  <a:pt x="14528" y="16852"/>
                </a:lnTo>
                <a:lnTo>
                  <a:pt x="13804" y="16637"/>
                </a:lnTo>
                <a:lnTo>
                  <a:pt x="13462" y="16967"/>
                </a:lnTo>
                <a:lnTo>
                  <a:pt x="13462" y="18034"/>
                </a:lnTo>
                <a:lnTo>
                  <a:pt x="13258" y="18542"/>
                </a:lnTo>
                <a:lnTo>
                  <a:pt x="13296" y="18415"/>
                </a:lnTo>
                <a:lnTo>
                  <a:pt x="13335" y="18288"/>
                </a:lnTo>
                <a:lnTo>
                  <a:pt x="13462" y="18034"/>
                </a:lnTo>
                <a:lnTo>
                  <a:pt x="13462" y="16967"/>
                </a:lnTo>
                <a:lnTo>
                  <a:pt x="13093" y="17018"/>
                </a:lnTo>
                <a:lnTo>
                  <a:pt x="12801" y="17780"/>
                </a:lnTo>
                <a:lnTo>
                  <a:pt x="12814" y="17653"/>
                </a:lnTo>
                <a:lnTo>
                  <a:pt x="12954" y="17145"/>
                </a:lnTo>
                <a:lnTo>
                  <a:pt x="13119" y="16510"/>
                </a:lnTo>
                <a:lnTo>
                  <a:pt x="13449" y="15290"/>
                </a:lnTo>
                <a:lnTo>
                  <a:pt x="13030" y="16256"/>
                </a:lnTo>
                <a:lnTo>
                  <a:pt x="12839" y="16510"/>
                </a:lnTo>
                <a:lnTo>
                  <a:pt x="13030" y="16002"/>
                </a:lnTo>
                <a:lnTo>
                  <a:pt x="13309" y="15494"/>
                </a:lnTo>
                <a:lnTo>
                  <a:pt x="13169" y="15875"/>
                </a:lnTo>
                <a:lnTo>
                  <a:pt x="12979" y="16256"/>
                </a:lnTo>
                <a:lnTo>
                  <a:pt x="13335" y="15494"/>
                </a:lnTo>
                <a:lnTo>
                  <a:pt x="13436" y="15240"/>
                </a:lnTo>
                <a:lnTo>
                  <a:pt x="13487" y="15367"/>
                </a:lnTo>
                <a:lnTo>
                  <a:pt x="13716" y="15875"/>
                </a:lnTo>
                <a:lnTo>
                  <a:pt x="14122" y="16002"/>
                </a:lnTo>
                <a:lnTo>
                  <a:pt x="14478" y="15875"/>
                </a:lnTo>
                <a:lnTo>
                  <a:pt x="14630" y="16573"/>
                </a:lnTo>
                <a:lnTo>
                  <a:pt x="14871" y="15875"/>
                </a:lnTo>
                <a:lnTo>
                  <a:pt x="15316" y="15367"/>
                </a:lnTo>
                <a:lnTo>
                  <a:pt x="15367" y="14859"/>
                </a:lnTo>
                <a:lnTo>
                  <a:pt x="14389" y="15367"/>
                </a:lnTo>
                <a:lnTo>
                  <a:pt x="14389" y="15240"/>
                </a:lnTo>
                <a:lnTo>
                  <a:pt x="14401" y="15113"/>
                </a:lnTo>
                <a:lnTo>
                  <a:pt x="14427" y="14478"/>
                </a:lnTo>
                <a:lnTo>
                  <a:pt x="13957" y="14732"/>
                </a:lnTo>
                <a:lnTo>
                  <a:pt x="13728" y="14986"/>
                </a:lnTo>
                <a:lnTo>
                  <a:pt x="13589" y="15113"/>
                </a:lnTo>
                <a:lnTo>
                  <a:pt x="13474" y="14732"/>
                </a:lnTo>
                <a:lnTo>
                  <a:pt x="13360" y="14605"/>
                </a:lnTo>
                <a:lnTo>
                  <a:pt x="13233" y="14478"/>
                </a:lnTo>
                <a:lnTo>
                  <a:pt x="13093" y="14439"/>
                </a:lnTo>
                <a:lnTo>
                  <a:pt x="13093" y="15494"/>
                </a:lnTo>
                <a:lnTo>
                  <a:pt x="12877" y="16129"/>
                </a:lnTo>
                <a:lnTo>
                  <a:pt x="12738" y="16383"/>
                </a:lnTo>
                <a:lnTo>
                  <a:pt x="12331" y="17145"/>
                </a:lnTo>
                <a:lnTo>
                  <a:pt x="12357" y="16764"/>
                </a:lnTo>
                <a:lnTo>
                  <a:pt x="12166" y="16510"/>
                </a:lnTo>
                <a:lnTo>
                  <a:pt x="11671" y="17780"/>
                </a:lnTo>
                <a:lnTo>
                  <a:pt x="11277" y="16256"/>
                </a:lnTo>
                <a:lnTo>
                  <a:pt x="10680" y="16141"/>
                </a:lnTo>
                <a:lnTo>
                  <a:pt x="10375" y="15748"/>
                </a:lnTo>
                <a:lnTo>
                  <a:pt x="9969" y="15875"/>
                </a:lnTo>
                <a:lnTo>
                  <a:pt x="9829" y="15875"/>
                </a:lnTo>
                <a:lnTo>
                  <a:pt x="8534" y="18288"/>
                </a:lnTo>
                <a:lnTo>
                  <a:pt x="8597" y="18034"/>
                </a:lnTo>
                <a:lnTo>
                  <a:pt x="8750" y="17399"/>
                </a:lnTo>
                <a:lnTo>
                  <a:pt x="9042" y="16256"/>
                </a:lnTo>
                <a:lnTo>
                  <a:pt x="9105" y="16002"/>
                </a:lnTo>
                <a:lnTo>
                  <a:pt x="9309" y="15748"/>
                </a:lnTo>
                <a:lnTo>
                  <a:pt x="9372" y="15621"/>
                </a:lnTo>
                <a:lnTo>
                  <a:pt x="10337" y="15621"/>
                </a:lnTo>
                <a:lnTo>
                  <a:pt x="10871" y="15367"/>
                </a:lnTo>
                <a:lnTo>
                  <a:pt x="11404" y="15113"/>
                </a:lnTo>
                <a:lnTo>
                  <a:pt x="11671" y="14986"/>
                </a:lnTo>
                <a:lnTo>
                  <a:pt x="11976" y="15176"/>
                </a:lnTo>
                <a:lnTo>
                  <a:pt x="12052" y="14986"/>
                </a:lnTo>
                <a:lnTo>
                  <a:pt x="12268" y="14605"/>
                </a:lnTo>
                <a:lnTo>
                  <a:pt x="12217" y="14732"/>
                </a:lnTo>
                <a:lnTo>
                  <a:pt x="12090" y="15240"/>
                </a:lnTo>
                <a:lnTo>
                  <a:pt x="12293" y="15367"/>
                </a:lnTo>
                <a:lnTo>
                  <a:pt x="12420" y="15748"/>
                </a:lnTo>
                <a:lnTo>
                  <a:pt x="12230" y="16294"/>
                </a:lnTo>
                <a:lnTo>
                  <a:pt x="12369" y="16002"/>
                </a:lnTo>
                <a:lnTo>
                  <a:pt x="12255" y="16268"/>
                </a:lnTo>
                <a:lnTo>
                  <a:pt x="12471" y="16141"/>
                </a:lnTo>
                <a:lnTo>
                  <a:pt x="12547" y="16002"/>
                </a:lnTo>
                <a:lnTo>
                  <a:pt x="12623" y="15875"/>
                </a:lnTo>
                <a:lnTo>
                  <a:pt x="12357" y="16764"/>
                </a:lnTo>
                <a:lnTo>
                  <a:pt x="12547" y="16383"/>
                </a:lnTo>
                <a:lnTo>
                  <a:pt x="12877" y="15875"/>
                </a:lnTo>
                <a:lnTo>
                  <a:pt x="12712" y="16383"/>
                </a:lnTo>
                <a:lnTo>
                  <a:pt x="12941" y="15875"/>
                </a:lnTo>
                <a:lnTo>
                  <a:pt x="13093" y="15494"/>
                </a:lnTo>
                <a:lnTo>
                  <a:pt x="13093" y="14439"/>
                </a:lnTo>
                <a:lnTo>
                  <a:pt x="12865" y="14351"/>
                </a:lnTo>
                <a:lnTo>
                  <a:pt x="12611" y="14097"/>
                </a:lnTo>
                <a:lnTo>
                  <a:pt x="12306" y="14097"/>
                </a:lnTo>
                <a:lnTo>
                  <a:pt x="11887" y="14478"/>
                </a:lnTo>
                <a:lnTo>
                  <a:pt x="11887" y="14351"/>
                </a:lnTo>
                <a:lnTo>
                  <a:pt x="11887" y="13601"/>
                </a:lnTo>
                <a:lnTo>
                  <a:pt x="11557" y="13970"/>
                </a:lnTo>
                <a:lnTo>
                  <a:pt x="11303" y="14351"/>
                </a:lnTo>
                <a:lnTo>
                  <a:pt x="11049" y="14198"/>
                </a:lnTo>
                <a:lnTo>
                  <a:pt x="11061" y="14478"/>
                </a:lnTo>
                <a:lnTo>
                  <a:pt x="10629" y="14097"/>
                </a:lnTo>
                <a:lnTo>
                  <a:pt x="10490" y="14097"/>
                </a:lnTo>
                <a:lnTo>
                  <a:pt x="10287" y="13970"/>
                </a:lnTo>
                <a:lnTo>
                  <a:pt x="10033" y="14097"/>
                </a:lnTo>
                <a:lnTo>
                  <a:pt x="9918" y="13271"/>
                </a:lnTo>
                <a:lnTo>
                  <a:pt x="9334" y="14478"/>
                </a:lnTo>
                <a:lnTo>
                  <a:pt x="9372" y="14351"/>
                </a:lnTo>
                <a:lnTo>
                  <a:pt x="9537" y="13843"/>
                </a:lnTo>
                <a:lnTo>
                  <a:pt x="9575" y="13716"/>
                </a:lnTo>
                <a:lnTo>
                  <a:pt x="10236" y="12319"/>
                </a:lnTo>
                <a:lnTo>
                  <a:pt x="10121" y="11811"/>
                </a:lnTo>
                <a:lnTo>
                  <a:pt x="9690" y="12319"/>
                </a:lnTo>
                <a:lnTo>
                  <a:pt x="9728" y="12192"/>
                </a:lnTo>
                <a:lnTo>
                  <a:pt x="9906" y="11557"/>
                </a:lnTo>
                <a:lnTo>
                  <a:pt x="9626" y="12192"/>
                </a:lnTo>
                <a:lnTo>
                  <a:pt x="9842" y="11493"/>
                </a:lnTo>
                <a:lnTo>
                  <a:pt x="9944" y="11303"/>
                </a:lnTo>
                <a:lnTo>
                  <a:pt x="9753" y="11595"/>
                </a:lnTo>
                <a:lnTo>
                  <a:pt x="9639" y="11811"/>
                </a:lnTo>
                <a:lnTo>
                  <a:pt x="9512" y="12192"/>
                </a:lnTo>
                <a:lnTo>
                  <a:pt x="9309" y="12827"/>
                </a:lnTo>
                <a:lnTo>
                  <a:pt x="9232" y="12992"/>
                </a:lnTo>
                <a:lnTo>
                  <a:pt x="9232" y="15367"/>
                </a:lnTo>
                <a:lnTo>
                  <a:pt x="8864" y="16256"/>
                </a:lnTo>
                <a:lnTo>
                  <a:pt x="8991" y="15811"/>
                </a:lnTo>
                <a:lnTo>
                  <a:pt x="9232" y="15367"/>
                </a:lnTo>
                <a:lnTo>
                  <a:pt x="9232" y="12992"/>
                </a:lnTo>
                <a:lnTo>
                  <a:pt x="8839" y="13843"/>
                </a:lnTo>
                <a:lnTo>
                  <a:pt x="8953" y="13462"/>
                </a:lnTo>
                <a:lnTo>
                  <a:pt x="9321" y="12573"/>
                </a:lnTo>
                <a:lnTo>
                  <a:pt x="9525" y="12065"/>
                </a:lnTo>
                <a:lnTo>
                  <a:pt x="9639" y="11811"/>
                </a:lnTo>
                <a:lnTo>
                  <a:pt x="9499" y="12065"/>
                </a:lnTo>
                <a:lnTo>
                  <a:pt x="9474" y="11938"/>
                </a:lnTo>
                <a:lnTo>
                  <a:pt x="9601" y="11557"/>
                </a:lnTo>
                <a:lnTo>
                  <a:pt x="9829" y="11049"/>
                </a:lnTo>
                <a:lnTo>
                  <a:pt x="9690" y="11557"/>
                </a:lnTo>
                <a:lnTo>
                  <a:pt x="9880" y="11201"/>
                </a:lnTo>
                <a:lnTo>
                  <a:pt x="9906" y="11049"/>
                </a:lnTo>
                <a:lnTo>
                  <a:pt x="9931" y="10795"/>
                </a:lnTo>
                <a:lnTo>
                  <a:pt x="9817" y="10299"/>
                </a:lnTo>
                <a:lnTo>
                  <a:pt x="9740" y="10541"/>
                </a:lnTo>
                <a:lnTo>
                  <a:pt x="9791" y="10185"/>
                </a:lnTo>
                <a:lnTo>
                  <a:pt x="9626" y="10541"/>
                </a:lnTo>
                <a:lnTo>
                  <a:pt x="9220" y="11404"/>
                </a:lnTo>
                <a:lnTo>
                  <a:pt x="9220" y="12573"/>
                </a:lnTo>
                <a:lnTo>
                  <a:pt x="9042" y="13093"/>
                </a:lnTo>
                <a:lnTo>
                  <a:pt x="8674" y="13843"/>
                </a:lnTo>
                <a:lnTo>
                  <a:pt x="8801" y="13462"/>
                </a:lnTo>
                <a:lnTo>
                  <a:pt x="8928" y="13131"/>
                </a:lnTo>
                <a:lnTo>
                  <a:pt x="9220" y="12573"/>
                </a:lnTo>
                <a:lnTo>
                  <a:pt x="9220" y="11404"/>
                </a:lnTo>
                <a:lnTo>
                  <a:pt x="8902" y="12065"/>
                </a:lnTo>
                <a:lnTo>
                  <a:pt x="8940" y="11938"/>
                </a:lnTo>
                <a:lnTo>
                  <a:pt x="9029" y="11684"/>
                </a:lnTo>
                <a:lnTo>
                  <a:pt x="9232" y="11049"/>
                </a:lnTo>
                <a:lnTo>
                  <a:pt x="9080" y="11557"/>
                </a:lnTo>
                <a:lnTo>
                  <a:pt x="9309" y="11049"/>
                </a:lnTo>
                <a:lnTo>
                  <a:pt x="9652" y="10287"/>
                </a:lnTo>
                <a:lnTo>
                  <a:pt x="9550" y="9906"/>
                </a:lnTo>
                <a:lnTo>
                  <a:pt x="9677" y="9550"/>
                </a:lnTo>
                <a:lnTo>
                  <a:pt x="10185" y="8890"/>
                </a:lnTo>
                <a:lnTo>
                  <a:pt x="9982" y="9563"/>
                </a:lnTo>
                <a:lnTo>
                  <a:pt x="10287" y="8890"/>
                </a:lnTo>
                <a:lnTo>
                  <a:pt x="10007" y="9728"/>
                </a:lnTo>
                <a:lnTo>
                  <a:pt x="9804" y="10160"/>
                </a:lnTo>
                <a:lnTo>
                  <a:pt x="9906" y="10033"/>
                </a:lnTo>
                <a:lnTo>
                  <a:pt x="10109" y="10033"/>
                </a:lnTo>
                <a:lnTo>
                  <a:pt x="10210" y="9906"/>
                </a:lnTo>
                <a:lnTo>
                  <a:pt x="10121" y="10287"/>
                </a:lnTo>
                <a:lnTo>
                  <a:pt x="9931" y="10795"/>
                </a:lnTo>
                <a:lnTo>
                  <a:pt x="10261" y="9906"/>
                </a:lnTo>
                <a:lnTo>
                  <a:pt x="10337" y="9652"/>
                </a:lnTo>
                <a:lnTo>
                  <a:pt x="10414" y="9398"/>
                </a:lnTo>
                <a:lnTo>
                  <a:pt x="10388" y="10922"/>
                </a:lnTo>
                <a:lnTo>
                  <a:pt x="10883" y="11049"/>
                </a:lnTo>
                <a:lnTo>
                  <a:pt x="11658" y="9398"/>
                </a:lnTo>
                <a:lnTo>
                  <a:pt x="11531" y="10922"/>
                </a:lnTo>
                <a:lnTo>
                  <a:pt x="12166" y="9779"/>
                </a:lnTo>
                <a:lnTo>
                  <a:pt x="11836" y="10845"/>
                </a:lnTo>
                <a:lnTo>
                  <a:pt x="12090" y="10668"/>
                </a:lnTo>
                <a:lnTo>
                  <a:pt x="12293" y="10668"/>
                </a:lnTo>
                <a:lnTo>
                  <a:pt x="13258" y="9779"/>
                </a:lnTo>
                <a:lnTo>
                  <a:pt x="13538" y="9525"/>
                </a:lnTo>
                <a:lnTo>
                  <a:pt x="14262" y="10541"/>
                </a:lnTo>
                <a:lnTo>
                  <a:pt x="15303" y="10541"/>
                </a:lnTo>
                <a:lnTo>
                  <a:pt x="15621" y="11176"/>
                </a:lnTo>
                <a:lnTo>
                  <a:pt x="16446" y="11049"/>
                </a:lnTo>
                <a:lnTo>
                  <a:pt x="16573" y="11303"/>
                </a:lnTo>
                <a:lnTo>
                  <a:pt x="16687" y="11049"/>
                </a:lnTo>
                <a:lnTo>
                  <a:pt x="16878" y="10668"/>
                </a:lnTo>
                <a:lnTo>
                  <a:pt x="16941" y="10541"/>
                </a:lnTo>
                <a:lnTo>
                  <a:pt x="17005" y="10287"/>
                </a:lnTo>
                <a:close/>
              </a:path>
              <a:path w="24765" h="29844">
                <a:moveTo>
                  <a:pt x="17183" y="9728"/>
                </a:moveTo>
                <a:lnTo>
                  <a:pt x="17043" y="9906"/>
                </a:lnTo>
                <a:lnTo>
                  <a:pt x="17183" y="9728"/>
                </a:lnTo>
                <a:close/>
              </a:path>
              <a:path w="24765" h="29844">
                <a:moveTo>
                  <a:pt x="17246" y="9906"/>
                </a:moveTo>
                <a:lnTo>
                  <a:pt x="17119" y="9906"/>
                </a:lnTo>
                <a:lnTo>
                  <a:pt x="17005" y="10287"/>
                </a:lnTo>
                <a:lnTo>
                  <a:pt x="17246" y="9906"/>
                </a:lnTo>
                <a:close/>
              </a:path>
              <a:path w="24765" h="29844">
                <a:moveTo>
                  <a:pt x="17284" y="15392"/>
                </a:moveTo>
                <a:lnTo>
                  <a:pt x="17056" y="15113"/>
                </a:lnTo>
                <a:lnTo>
                  <a:pt x="16814" y="15303"/>
                </a:lnTo>
                <a:lnTo>
                  <a:pt x="17081" y="15494"/>
                </a:lnTo>
                <a:lnTo>
                  <a:pt x="17284" y="15392"/>
                </a:lnTo>
                <a:close/>
              </a:path>
              <a:path w="24765" h="29844">
                <a:moveTo>
                  <a:pt x="17360" y="18745"/>
                </a:moveTo>
                <a:lnTo>
                  <a:pt x="17119" y="18796"/>
                </a:lnTo>
                <a:lnTo>
                  <a:pt x="17284" y="18999"/>
                </a:lnTo>
                <a:lnTo>
                  <a:pt x="17360" y="18745"/>
                </a:lnTo>
                <a:close/>
              </a:path>
              <a:path w="24765" h="29844">
                <a:moveTo>
                  <a:pt x="17475" y="17703"/>
                </a:moveTo>
                <a:lnTo>
                  <a:pt x="17284" y="17894"/>
                </a:lnTo>
                <a:lnTo>
                  <a:pt x="17170" y="18288"/>
                </a:lnTo>
                <a:lnTo>
                  <a:pt x="17475" y="17703"/>
                </a:lnTo>
                <a:close/>
              </a:path>
              <a:path w="24765" h="29844">
                <a:moveTo>
                  <a:pt x="17526" y="11684"/>
                </a:moveTo>
                <a:lnTo>
                  <a:pt x="16141" y="14109"/>
                </a:lnTo>
                <a:lnTo>
                  <a:pt x="15900" y="14846"/>
                </a:lnTo>
                <a:lnTo>
                  <a:pt x="17119" y="12928"/>
                </a:lnTo>
                <a:lnTo>
                  <a:pt x="17526" y="11684"/>
                </a:lnTo>
                <a:close/>
              </a:path>
              <a:path w="24765" h="29844">
                <a:moveTo>
                  <a:pt x="17627" y="12585"/>
                </a:moveTo>
                <a:lnTo>
                  <a:pt x="17462" y="12661"/>
                </a:lnTo>
                <a:lnTo>
                  <a:pt x="17411" y="13360"/>
                </a:lnTo>
                <a:lnTo>
                  <a:pt x="16916" y="14909"/>
                </a:lnTo>
                <a:lnTo>
                  <a:pt x="17513" y="13398"/>
                </a:lnTo>
                <a:lnTo>
                  <a:pt x="17627" y="12585"/>
                </a:lnTo>
                <a:close/>
              </a:path>
              <a:path w="24765" h="29844">
                <a:moveTo>
                  <a:pt x="17678" y="17500"/>
                </a:moveTo>
                <a:lnTo>
                  <a:pt x="17526" y="17640"/>
                </a:lnTo>
                <a:lnTo>
                  <a:pt x="17437" y="17907"/>
                </a:lnTo>
                <a:lnTo>
                  <a:pt x="17678" y="17500"/>
                </a:lnTo>
                <a:close/>
              </a:path>
              <a:path w="24765" h="29844">
                <a:moveTo>
                  <a:pt x="17703" y="6426"/>
                </a:moveTo>
                <a:lnTo>
                  <a:pt x="16256" y="5207"/>
                </a:lnTo>
                <a:lnTo>
                  <a:pt x="13398" y="6477"/>
                </a:lnTo>
                <a:lnTo>
                  <a:pt x="11988" y="3441"/>
                </a:lnTo>
                <a:lnTo>
                  <a:pt x="12712" y="6985"/>
                </a:lnTo>
                <a:lnTo>
                  <a:pt x="15595" y="6477"/>
                </a:lnTo>
                <a:lnTo>
                  <a:pt x="16319" y="6350"/>
                </a:lnTo>
                <a:lnTo>
                  <a:pt x="17538" y="6350"/>
                </a:lnTo>
                <a:lnTo>
                  <a:pt x="17703" y="6426"/>
                </a:lnTo>
                <a:close/>
              </a:path>
              <a:path w="24765" h="29844">
                <a:moveTo>
                  <a:pt x="18326" y="6667"/>
                </a:moveTo>
                <a:lnTo>
                  <a:pt x="17703" y="6426"/>
                </a:lnTo>
                <a:lnTo>
                  <a:pt x="18237" y="6858"/>
                </a:lnTo>
                <a:lnTo>
                  <a:pt x="18326" y="6667"/>
                </a:lnTo>
                <a:close/>
              </a:path>
              <a:path w="24765" h="29844">
                <a:moveTo>
                  <a:pt x="18376" y="23215"/>
                </a:moveTo>
                <a:lnTo>
                  <a:pt x="18249" y="23329"/>
                </a:lnTo>
                <a:lnTo>
                  <a:pt x="17945" y="23469"/>
                </a:lnTo>
                <a:lnTo>
                  <a:pt x="18084" y="24091"/>
                </a:lnTo>
                <a:lnTo>
                  <a:pt x="18326" y="23355"/>
                </a:lnTo>
                <a:lnTo>
                  <a:pt x="18376" y="23215"/>
                </a:lnTo>
                <a:close/>
              </a:path>
              <a:path w="24765" h="29844">
                <a:moveTo>
                  <a:pt x="18643" y="9652"/>
                </a:moveTo>
                <a:lnTo>
                  <a:pt x="18135" y="10287"/>
                </a:lnTo>
                <a:lnTo>
                  <a:pt x="18021" y="10541"/>
                </a:lnTo>
                <a:lnTo>
                  <a:pt x="17818" y="11176"/>
                </a:lnTo>
                <a:lnTo>
                  <a:pt x="18643" y="9652"/>
                </a:lnTo>
                <a:close/>
              </a:path>
              <a:path w="24765" h="29844">
                <a:moveTo>
                  <a:pt x="18961" y="8255"/>
                </a:moveTo>
                <a:lnTo>
                  <a:pt x="18592" y="8509"/>
                </a:lnTo>
                <a:lnTo>
                  <a:pt x="16941" y="9017"/>
                </a:lnTo>
                <a:lnTo>
                  <a:pt x="16776" y="9525"/>
                </a:lnTo>
                <a:lnTo>
                  <a:pt x="17170" y="9398"/>
                </a:lnTo>
                <a:lnTo>
                  <a:pt x="17310" y="9271"/>
                </a:lnTo>
                <a:lnTo>
                  <a:pt x="17183" y="9728"/>
                </a:lnTo>
                <a:lnTo>
                  <a:pt x="17538" y="9271"/>
                </a:lnTo>
                <a:lnTo>
                  <a:pt x="17640" y="9144"/>
                </a:lnTo>
                <a:lnTo>
                  <a:pt x="17830" y="9906"/>
                </a:lnTo>
                <a:lnTo>
                  <a:pt x="17729" y="11049"/>
                </a:lnTo>
                <a:lnTo>
                  <a:pt x="18110" y="9906"/>
                </a:lnTo>
                <a:lnTo>
                  <a:pt x="18300" y="9652"/>
                </a:lnTo>
                <a:lnTo>
                  <a:pt x="18097" y="10287"/>
                </a:lnTo>
                <a:lnTo>
                  <a:pt x="18364" y="9652"/>
                </a:lnTo>
                <a:lnTo>
                  <a:pt x="18415" y="9525"/>
                </a:lnTo>
                <a:lnTo>
                  <a:pt x="18669" y="9144"/>
                </a:lnTo>
                <a:lnTo>
                  <a:pt x="18846" y="8890"/>
                </a:lnTo>
                <a:lnTo>
                  <a:pt x="18961" y="8255"/>
                </a:lnTo>
                <a:close/>
              </a:path>
              <a:path w="24765" h="29844">
                <a:moveTo>
                  <a:pt x="19113" y="17272"/>
                </a:moveTo>
                <a:lnTo>
                  <a:pt x="18935" y="17653"/>
                </a:lnTo>
                <a:lnTo>
                  <a:pt x="18846" y="17780"/>
                </a:lnTo>
                <a:lnTo>
                  <a:pt x="18884" y="17653"/>
                </a:lnTo>
                <a:lnTo>
                  <a:pt x="18884" y="17487"/>
                </a:lnTo>
                <a:lnTo>
                  <a:pt x="18910" y="16979"/>
                </a:lnTo>
                <a:lnTo>
                  <a:pt x="18618" y="17538"/>
                </a:lnTo>
                <a:lnTo>
                  <a:pt x="18618" y="17983"/>
                </a:lnTo>
                <a:lnTo>
                  <a:pt x="17830" y="19545"/>
                </a:lnTo>
                <a:lnTo>
                  <a:pt x="18199" y="18669"/>
                </a:lnTo>
                <a:lnTo>
                  <a:pt x="18313" y="18415"/>
                </a:lnTo>
                <a:lnTo>
                  <a:pt x="18618" y="17983"/>
                </a:lnTo>
                <a:lnTo>
                  <a:pt x="18618" y="17538"/>
                </a:lnTo>
                <a:lnTo>
                  <a:pt x="18199" y="17538"/>
                </a:lnTo>
                <a:lnTo>
                  <a:pt x="18186" y="17399"/>
                </a:lnTo>
                <a:lnTo>
                  <a:pt x="18427" y="16383"/>
                </a:lnTo>
                <a:lnTo>
                  <a:pt x="17907" y="17018"/>
                </a:lnTo>
                <a:lnTo>
                  <a:pt x="17678" y="17500"/>
                </a:lnTo>
                <a:lnTo>
                  <a:pt x="17360" y="18745"/>
                </a:lnTo>
                <a:lnTo>
                  <a:pt x="17614" y="18681"/>
                </a:lnTo>
                <a:lnTo>
                  <a:pt x="17843" y="18415"/>
                </a:lnTo>
                <a:lnTo>
                  <a:pt x="17551" y="19304"/>
                </a:lnTo>
                <a:lnTo>
                  <a:pt x="17284" y="18999"/>
                </a:lnTo>
                <a:lnTo>
                  <a:pt x="17195" y="19304"/>
                </a:lnTo>
                <a:lnTo>
                  <a:pt x="16916" y="19050"/>
                </a:lnTo>
                <a:lnTo>
                  <a:pt x="16395" y="18567"/>
                </a:lnTo>
                <a:lnTo>
                  <a:pt x="16129" y="19050"/>
                </a:lnTo>
                <a:lnTo>
                  <a:pt x="16230" y="18796"/>
                </a:lnTo>
                <a:lnTo>
                  <a:pt x="16243" y="18415"/>
                </a:lnTo>
                <a:lnTo>
                  <a:pt x="16103" y="18288"/>
                </a:lnTo>
                <a:lnTo>
                  <a:pt x="16446" y="18288"/>
                </a:lnTo>
                <a:lnTo>
                  <a:pt x="16497" y="18161"/>
                </a:lnTo>
                <a:lnTo>
                  <a:pt x="16929" y="17145"/>
                </a:lnTo>
                <a:lnTo>
                  <a:pt x="16560" y="18288"/>
                </a:lnTo>
                <a:lnTo>
                  <a:pt x="16878" y="18288"/>
                </a:lnTo>
                <a:lnTo>
                  <a:pt x="17259" y="17907"/>
                </a:lnTo>
                <a:lnTo>
                  <a:pt x="17386" y="17526"/>
                </a:lnTo>
                <a:lnTo>
                  <a:pt x="17716" y="17018"/>
                </a:lnTo>
                <a:lnTo>
                  <a:pt x="17602" y="17399"/>
                </a:lnTo>
                <a:lnTo>
                  <a:pt x="17475" y="17703"/>
                </a:lnTo>
                <a:lnTo>
                  <a:pt x="17589" y="17500"/>
                </a:lnTo>
                <a:lnTo>
                  <a:pt x="17754" y="17018"/>
                </a:lnTo>
                <a:lnTo>
                  <a:pt x="17881" y="16484"/>
                </a:lnTo>
                <a:lnTo>
                  <a:pt x="17932" y="16129"/>
                </a:lnTo>
                <a:lnTo>
                  <a:pt x="17653" y="15811"/>
                </a:lnTo>
                <a:lnTo>
                  <a:pt x="17399" y="15849"/>
                </a:lnTo>
                <a:lnTo>
                  <a:pt x="17399" y="17018"/>
                </a:lnTo>
                <a:lnTo>
                  <a:pt x="17119" y="17907"/>
                </a:lnTo>
                <a:lnTo>
                  <a:pt x="16929" y="17640"/>
                </a:lnTo>
                <a:lnTo>
                  <a:pt x="16992" y="17399"/>
                </a:lnTo>
                <a:lnTo>
                  <a:pt x="17259" y="17145"/>
                </a:lnTo>
                <a:lnTo>
                  <a:pt x="17399" y="17018"/>
                </a:lnTo>
                <a:lnTo>
                  <a:pt x="17399" y="15849"/>
                </a:lnTo>
                <a:lnTo>
                  <a:pt x="17157" y="15875"/>
                </a:lnTo>
                <a:lnTo>
                  <a:pt x="16979" y="16129"/>
                </a:lnTo>
                <a:lnTo>
                  <a:pt x="16319" y="18161"/>
                </a:lnTo>
                <a:lnTo>
                  <a:pt x="16548" y="17399"/>
                </a:lnTo>
                <a:lnTo>
                  <a:pt x="15151" y="19812"/>
                </a:lnTo>
                <a:lnTo>
                  <a:pt x="15049" y="20193"/>
                </a:lnTo>
                <a:lnTo>
                  <a:pt x="16192" y="19558"/>
                </a:lnTo>
                <a:lnTo>
                  <a:pt x="17170" y="19685"/>
                </a:lnTo>
                <a:lnTo>
                  <a:pt x="16916" y="21082"/>
                </a:lnTo>
                <a:lnTo>
                  <a:pt x="17424" y="20193"/>
                </a:lnTo>
                <a:lnTo>
                  <a:pt x="17526" y="19939"/>
                </a:lnTo>
                <a:lnTo>
                  <a:pt x="17602" y="19558"/>
                </a:lnTo>
                <a:lnTo>
                  <a:pt x="17627" y="19177"/>
                </a:lnTo>
                <a:lnTo>
                  <a:pt x="17881" y="18923"/>
                </a:lnTo>
                <a:lnTo>
                  <a:pt x="18122" y="18681"/>
                </a:lnTo>
                <a:lnTo>
                  <a:pt x="17729" y="19354"/>
                </a:lnTo>
                <a:lnTo>
                  <a:pt x="17602" y="19685"/>
                </a:lnTo>
                <a:lnTo>
                  <a:pt x="17526" y="19939"/>
                </a:lnTo>
                <a:lnTo>
                  <a:pt x="17500" y="20066"/>
                </a:lnTo>
                <a:lnTo>
                  <a:pt x="17449" y="20193"/>
                </a:lnTo>
                <a:lnTo>
                  <a:pt x="17119" y="21209"/>
                </a:lnTo>
                <a:lnTo>
                  <a:pt x="17754" y="19697"/>
                </a:lnTo>
                <a:lnTo>
                  <a:pt x="17754" y="19951"/>
                </a:lnTo>
                <a:lnTo>
                  <a:pt x="17792" y="20167"/>
                </a:lnTo>
                <a:lnTo>
                  <a:pt x="17957" y="20027"/>
                </a:lnTo>
                <a:lnTo>
                  <a:pt x="18440" y="20091"/>
                </a:lnTo>
                <a:lnTo>
                  <a:pt x="18529" y="19507"/>
                </a:lnTo>
                <a:lnTo>
                  <a:pt x="18630" y="19304"/>
                </a:lnTo>
                <a:lnTo>
                  <a:pt x="18592" y="19100"/>
                </a:lnTo>
                <a:lnTo>
                  <a:pt x="18770" y="18161"/>
                </a:lnTo>
                <a:lnTo>
                  <a:pt x="18834" y="18034"/>
                </a:lnTo>
                <a:lnTo>
                  <a:pt x="19050" y="17653"/>
                </a:lnTo>
                <a:lnTo>
                  <a:pt x="19113" y="17272"/>
                </a:lnTo>
                <a:close/>
              </a:path>
              <a:path w="24765" h="29844">
                <a:moveTo>
                  <a:pt x="19278" y="20662"/>
                </a:moveTo>
                <a:lnTo>
                  <a:pt x="19177" y="20510"/>
                </a:lnTo>
                <a:lnTo>
                  <a:pt x="18961" y="20408"/>
                </a:lnTo>
                <a:lnTo>
                  <a:pt x="18834" y="20193"/>
                </a:lnTo>
                <a:lnTo>
                  <a:pt x="18529" y="20408"/>
                </a:lnTo>
                <a:lnTo>
                  <a:pt x="18605" y="20104"/>
                </a:lnTo>
                <a:lnTo>
                  <a:pt x="18440" y="20091"/>
                </a:lnTo>
                <a:lnTo>
                  <a:pt x="18351" y="20535"/>
                </a:lnTo>
                <a:lnTo>
                  <a:pt x="18516" y="20434"/>
                </a:lnTo>
                <a:lnTo>
                  <a:pt x="17932" y="22771"/>
                </a:lnTo>
                <a:lnTo>
                  <a:pt x="19278" y="20662"/>
                </a:lnTo>
                <a:close/>
              </a:path>
              <a:path w="24765" h="29844">
                <a:moveTo>
                  <a:pt x="19342" y="20967"/>
                </a:moveTo>
                <a:lnTo>
                  <a:pt x="19126" y="21412"/>
                </a:lnTo>
                <a:lnTo>
                  <a:pt x="19037" y="21678"/>
                </a:lnTo>
                <a:lnTo>
                  <a:pt x="18986" y="21844"/>
                </a:lnTo>
                <a:lnTo>
                  <a:pt x="19202" y="21399"/>
                </a:lnTo>
                <a:lnTo>
                  <a:pt x="19291" y="21132"/>
                </a:lnTo>
                <a:lnTo>
                  <a:pt x="19342" y="20967"/>
                </a:lnTo>
                <a:close/>
              </a:path>
              <a:path w="24765" h="29844">
                <a:moveTo>
                  <a:pt x="19367" y="24777"/>
                </a:moveTo>
                <a:lnTo>
                  <a:pt x="19215" y="24955"/>
                </a:lnTo>
                <a:lnTo>
                  <a:pt x="18910" y="25044"/>
                </a:lnTo>
                <a:lnTo>
                  <a:pt x="19151" y="24295"/>
                </a:lnTo>
                <a:lnTo>
                  <a:pt x="19278" y="23888"/>
                </a:lnTo>
                <a:lnTo>
                  <a:pt x="18872" y="24180"/>
                </a:lnTo>
                <a:lnTo>
                  <a:pt x="18415" y="24536"/>
                </a:lnTo>
                <a:lnTo>
                  <a:pt x="18834" y="25298"/>
                </a:lnTo>
                <a:lnTo>
                  <a:pt x="19050" y="25755"/>
                </a:lnTo>
                <a:lnTo>
                  <a:pt x="19291" y="24993"/>
                </a:lnTo>
                <a:lnTo>
                  <a:pt x="19367" y="24777"/>
                </a:lnTo>
                <a:close/>
              </a:path>
              <a:path w="24765" h="29844">
                <a:moveTo>
                  <a:pt x="19545" y="4191"/>
                </a:moveTo>
                <a:lnTo>
                  <a:pt x="18326" y="6667"/>
                </a:lnTo>
                <a:lnTo>
                  <a:pt x="18821" y="6858"/>
                </a:lnTo>
                <a:lnTo>
                  <a:pt x="19227" y="6858"/>
                </a:lnTo>
                <a:lnTo>
                  <a:pt x="19545" y="4191"/>
                </a:lnTo>
                <a:close/>
              </a:path>
              <a:path w="24765" h="29844">
                <a:moveTo>
                  <a:pt x="19558" y="17526"/>
                </a:moveTo>
                <a:lnTo>
                  <a:pt x="19418" y="17780"/>
                </a:lnTo>
                <a:lnTo>
                  <a:pt x="18656" y="19265"/>
                </a:lnTo>
                <a:lnTo>
                  <a:pt x="19100" y="19050"/>
                </a:lnTo>
                <a:lnTo>
                  <a:pt x="19469" y="17780"/>
                </a:lnTo>
                <a:lnTo>
                  <a:pt x="19304" y="18669"/>
                </a:lnTo>
                <a:lnTo>
                  <a:pt x="19494" y="17780"/>
                </a:lnTo>
                <a:lnTo>
                  <a:pt x="19558" y="17526"/>
                </a:lnTo>
                <a:close/>
              </a:path>
              <a:path w="24765" h="29844">
                <a:moveTo>
                  <a:pt x="19773" y="15976"/>
                </a:moveTo>
                <a:lnTo>
                  <a:pt x="19558" y="16421"/>
                </a:lnTo>
                <a:lnTo>
                  <a:pt x="19469" y="16687"/>
                </a:lnTo>
                <a:lnTo>
                  <a:pt x="19418" y="16852"/>
                </a:lnTo>
                <a:lnTo>
                  <a:pt x="19634" y="16408"/>
                </a:lnTo>
                <a:lnTo>
                  <a:pt x="19723" y="16141"/>
                </a:lnTo>
                <a:lnTo>
                  <a:pt x="19773" y="15976"/>
                </a:lnTo>
                <a:close/>
              </a:path>
              <a:path w="24765" h="29844">
                <a:moveTo>
                  <a:pt x="19888" y="15621"/>
                </a:moveTo>
                <a:lnTo>
                  <a:pt x="19481" y="16129"/>
                </a:lnTo>
                <a:lnTo>
                  <a:pt x="19570" y="15621"/>
                </a:lnTo>
                <a:lnTo>
                  <a:pt x="19697" y="15240"/>
                </a:lnTo>
                <a:lnTo>
                  <a:pt x="19735" y="14859"/>
                </a:lnTo>
                <a:lnTo>
                  <a:pt x="19380" y="15811"/>
                </a:lnTo>
                <a:lnTo>
                  <a:pt x="19024" y="16383"/>
                </a:lnTo>
                <a:lnTo>
                  <a:pt x="19037" y="16129"/>
                </a:lnTo>
                <a:lnTo>
                  <a:pt x="19075" y="15748"/>
                </a:lnTo>
                <a:lnTo>
                  <a:pt x="18973" y="15290"/>
                </a:lnTo>
                <a:lnTo>
                  <a:pt x="18326" y="14859"/>
                </a:lnTo>
                <a:lnTo>
                  <a:pt x="17487" y="15290"/>
                </a:lnTo>
                <a:lnTo>
                  <a:pt x="17386" y="15494"/>
                </a:lnTo>
                <a:lnTo>
                  <a:pt x="17653" y="15811"/>
                </a:lnTo>
                <a:lnTo>
                  <a:pt x="18021" y="15748"/>
                </a:lnTo>
                <a:lnTo>
                  <a:pt x="17945" y="16141"/>
                </a:lnTo>
                <a:lnTo>
                  <a:pt x="18376" y="16306"/>
                </a:lnTo>
                <a:lnTo>
                  <a:pt x="18491" y="16129"/>
                </a:lnTo>
                <a:lnTo>
                  <a:pt x="18440" y="16332"/>
                </a:lnTo>
                <a:lnTo>
                  <a:pt x="18834" y="16484"/>
                </a:lnTo>
                <a:lnTo>
                  <a:pt x="18910" y="16979"/>
                </a:lnTo>
                <a:lnTo>
                  <a:pt x="19088" y="16637"/>
                </a:lnTo>
                <a:lnTo>
                  <a:pt x="19113" y="17272"/>
                </a:lnTo>
                <a:lnTo>
                  <a:pt x="19405" y="16637"/>
                </a:lnTo>
                <a:lnTo>
                  <a:pt x="19532" y="16383"/>
                </a:lnTo>
                <a:lnTo>
                  <a:pt x="19646" y="16129"/>
                </a:lnTo>
                <a:lnTo>
                  <a:pt x="19888" y="15621"/>
                </a:lnTo>
                <a:close/>
              </a:path>
              <a:path w="24765" h="29844">
                <a:moveTo>
                  <a:pt x="20104" y="15951"/>
                </a:moveTo>
                <a:lnTo>
                  <a:pt x="19824" y="16497"/>
                </a:lnTo>
                <a:lnTo>
                  <a:pt x="19735" y="16776"/>
                </a:lnTo>
                <a:lnTo>
                  <a:pt x="19634" y="17081"/>
                </a:lnTo>
                <a:lnTo>
                  <a:pt x="19926" y="16535"/>
                </a:lnTo>
                <a:lnTo>
                  <a:pt x="20015" y="16243"/>
                </a:lnTo>
                <a:lnTo>
                  <a:pt x="20104" y="15951"/>
                </a:lnTo>
                <a:close/>
              </a:path>
              <a:path w="24765" h="29844">
                <a:moveTo>
                  <a:pt x="20434" y="14439"/>
                </a:moveTo>
                <a:lnTo>
                  <a:pt x="19977" y="13665"/>
                </a:lnTo>
                <a:lnTo>
                  <a:pt x="19202" y="13373"/>
                </a:lnTo>
                <a:lnTo>
                  <a:pt x="18529" y="12611"/>
                </a:lnTo>
                <a:lnTo>
                  <a:pt x="17513" y="13398"/>
                </a:lnTo>
                <a:lnTo>
                  <a:pt x="18110" y="13665"/>
                </a:lnTo>
                <a:lnTo>
                  <a:pt x="18910" y="13906"/>
                </a:lnTo>
                <a:lnTo>
                  <a:pt x="19685" y="14198"/>
                </a:lnTo>
                <a:lnTo>
                  <a:pt x="19837" y="14249"/>
                </a:lnTo>
                <a:lnTo>
                  <a:pt x="19977" y="15532"/>
                </a:lnTo>
                <a:lnTo>
                  <a:pt x="20434" y="14439"/>
                </a:lnTo>
                <a:close/>
              </a:path>
              <a:path w="24765" h="29844">
                <a:moveTo>
                  <a:pt x="20726" y="23164"/>
                </a:moveTo>
                <a:lnTo>
                  <a:pt x="20383" y="23774"/>
                </a:lnTo>
                <a:lnTo>
                  <a:pt x="20294" y="24079"/>
                </a:lnTo>
                <a:lnTo>
                  <a:pt x="20167" y="24460"/>
                </a:lnTo>
                <a:lnTo>
                  <a:pt x="20497" y="23850"/>
                </a:lnTo>
                <a:lnTo>
                  <a:pt x="20599" y="23545"/>
                </a:lnTo>
                <a:lnTo>
                  <a:pt x="20726" y="23164"/>
                </a:lnTo>
                <a:close/>
              </a:path>
              <a:path w="24765" h="29844">
                <a:moveTo>
                  <a:pt x="20802" y="13779"/>
                </a:moveTo>
                <a:lnTo>
                  <a:pt x="20586" y="14224"/>
                </a:lnTo>
                <a:lnTo>
                  <a:pt x="20497" y="14490"/>
                </a:lnTo>
                <a:lnTo>
                  <a:pt x="20447" y="14655"/>
                </a:lnTo>
                <a:lnTo>
                  <a:pt x="20662" y="14211"/>
                </a:lnTo>
                <a:lnTo>
                  <a:pt x="20751" y="13944"/>
                </a:lnTo>
                <a:lnTo>
                  <a:pt x="20802" y="13779"/>
                </a:lnTo>
                <a:close/>
              </a:path>
              <a:path w="24765" h="29844">
                <a:moveTo>
                  <a:pt x="20942" y="13690"/>
                </a:moveTo>
                <a:lnTo>
                  <a:pt x="20828" y="13919"/>
                </a:lnTo>
                <a:lnTo>
                  <a:pt x="20662" y="14236"/>
                </a:lnTo>
                <a:lnTo>
                  <a:pt x="20574" y="14516"/>
                </a:lnTo>
                <a:lnTo>
                  <a:pt x="20472" y="14820"/>
                </a:lnTo>
                <a:lnTo>
                  <a:pt x="20624" y="14516"/>
                </a:lnTo>
                <a:lnTo>
                  <a:pt x="20256" y="15697"/>
                </a:lnTo>
                <a:lnTo>
                  <a:pt x="20256" y="15405"/>
                </a:lnTo>
                <a:lnTo>
                  <a:pt x="20078" y="16268"/>
                </a:lnTo>
                <a:lnTo>
                  <a:pt x="19570" y="18923"/>
                </a:lnTo>
                <a:lnTo>
                  <a:pt x="19685" y="18237"/>
                </a:lnTo>
                <a:lnTo>
                  <a:pt x="19240" y="18948"/>
                </a:lnTo>
                <a:lnTo>
                  <a:pt x="18923" y="19900"/>
                </a:lnTo>
                <a:lnTo>
                  <a:pt x="19215" y="19748"/>
                </a:lnTo>
                <a:lnTo>
                  <a:pt x="19634" y="20078"/>
                </a:lnTo>
                <a:lnTo>
                  <a:pt x="19710" y="20408"/>
                </a:lnTo>
                <a:lnTo>
                  <a:pt x="19812" y="20586"/>
                </a:lnTo>
                <a:lnTo>
                  <a:pt x="18999" y="21818"/>
                </a:lnTo>
                <a:lnTo>
                  <a:pt x="19596" y="21666"/>
                </a:lnTo>
                <a:lnTo>
                  <a:pt x="19672" y="21894"/>
                </a:lnTo>
                <a:lnTo>
                  <a:pt x="19812" y="21996"/>
                </a:lnTo>
                <a:lnTo>
                  <a:pt x="20116" y="21767"/>
                </a:lnTo>
                <a:lnTo>
                  <a:pt x="19570" y="22834"/>
                </a:lnTo>
                <a:lnTo>
                  <a:pt x="19304" y="23634"/>
                </a:lnTo>
                <a:lnTo>
                  <a:pt x="20078" y="22428"/>
                </a:lnTo>
                <a:lnTo>
                  <a:pt x="20078" y="22694"/>
                </a:lnTo>
                <a:lnTo>
                  <a:pt x="20561" y="21767"/>
                </a:lnTo>
                <a:lnTo>
                  <a:pt x="20929" y="21069"/>
                </a:lnTo>
                <a:lnTo>
                  <a:pt x="20726" y="21005"/>
                </a:lnTo>
                <a:lnTo>
                  <a:pt x="20764" y="20726"/>
                </a:lnTo>
                <a:lnTo>
                  <a:pt x="20624" y="20980"/>
                </a:lnTo>
                <a:lnTo>
                  <a:pt x="20193" y="20815"/>
                </a:lnTo>
                <a:lnTo>
                  <a:pt x="20142" y="19748"/>
                </a:lnTo>
                <a:lnTo>
                  <a:pt x="20116" y="19367"/>
                </a:lnTo>
                <a:lnTo>
                  <a:pt x="19507" y="19329"/>
                </a:lnTo>
                <a:lnTo>
                  <a:pt x="20243" y="17437"/>
                </a:lnTo>
                <a:lnTo>
                  <a:pt x="20307" y="16433"/>
                </a:lnTo>
                <a:lnTo>
                  <a:pt x="20269" y="15798"/>
                </a:lnTo>
                <a:lnTo>
                  <a:pt x="20739" y="14579"/>
                </a:lnTo>
                <a:lnTo>
                  <a:pt x="20789" y="14185"/>
                </a:lnTo>
                <a:lnTo>
                  <a:pt x="20853" y="13982"/>
                </a:lnTo>
                <a:lnTo>
                  <a:pt x="20942" y="13690"/>
                </a:lnTo>
                <a:close/>
              </a:path>
              <a:path w="24765" h="29844">
                <a:moveTo>
                  <a:pt x="21056" y="21348"/>
                </a:moveTo>
                <a:lnTo>
                  <a:pt x="20713" y="21958"/>
                </a:lnTo>
                <a:lnTo>
                  <a:pt x="20624" y="22263"/>
                </a:lnTo>
                <a:lnTo>
                  <a:pt x="20574" y="22402"/>
                </a:lnTo>
                <a:lnTo>
                  <a:pt x="20243" y="22771"/>
                </a:lnTo>
                <a:lnTo>
                  <a:pt x="19850" y="23241"/>
                </a:lnTo>
                <a:lnTo>
                  <a:pt x="20218" y="23583"/>
                </a:lnTo>
                <a:lnTo>
                  <a:pt x="20447" y="22847"/>
                </a:lnTo>
                <a:lnTo>
                  <a:pt x="20523" y="22580"/>
                </a:lnTo>
                <a:lnTo>
                  <a:pt x="20828" y="22034"/>
                </a:lnTo>
                <a:lnTo>
                  <a:pt x="20929" y="21729"/>
                </a:lnTo>
                <a:lnTo>
                  <a:pt x="21056" y="21348"/>
                </a:lnTo>
                <a:close/>
              </a:path>
              <a:path w="24765" h="29844">
                <a:moveTo>
                  <a:pt x="21272" y="18465"/>
                </a:moveTo>
                <a:lnTo>
                  <a:pt x="21120" y="18630"/>
                </a:lnTo>
                <a:lnTo>
                  <a:pt x="21221" y="17754"/>
                </a:lnTo>
                <a:lnTo>
                  <a:pt x="20942" y="17983"/>
                </a:lnTo>
                <a:lnTo>
                  <a:pt x="20701" y="17716"/>
                </a:lnTo>
                <a:lnTo>
                  <a:pt x="20358" y="16586"/>
                </a:lnTo>
                <a:lnTo>
                  <a:pt x="20396" y="17068"/>
                </a:lnTo>
                <a:lnTo>
                  <a:pt x="20472" y="17970"/>
                </a:lnTo>
                <a:lnTo>
                  <a:pt x="20955" y="18313"/>
                </a:lnTo>
                <a:lnTo>
                  <a:pt x="21018" y="18542"/>
                </a:lnTo>
                <a:lnTo>
                  <a:pt x="20751" y="19951"/>
                </a:lnTo>
                <a:lnTo>
                  <a:pt x="21221" y="18618"/>
                </a:lnTo>
                <a:lnTo>
                  <a:pt x="21272" y="18465"/>
                </a:lnTo>
                <a:close/>
              </a:path>
              <a:path w="24765" h="29844">
                <a:moveTo>
                  <a:pt x="21412" y="21094"/>
                </a:moveTo>
                <a:lnTo>
                  <a:pt x="21183" y="21526"/>
                </a:lnTo>
                <a:lnTo>
                  <a:pt x="21107" y="21793"/>
                </a:lnTo>
                <a:lnTo>
                  <a:pt x="21056" y="21958"/>
                </a:lnTo>
                <a:lnTo>
                  <a:pt x="21272" y="21513"/>
                </a:lnTo>
                <a:lnTo>
                  <a:pt x="21361" y="21247"/>
                </a:lnTo>
                <a:lnTo>
                  <a:pt x="21412" y="21094"/>
                </a:lnTo>
                <a:close/>
              </a:path>
              <a:path w="24765" h="29844">
                <a:moveTo>
                  <a:pt x="21437" y="18529"/>
                </a:moveTo>
                <a:lnTo>
                  <a:pt x="21221" y="18961"/>
                </a:lnTo>
                <a:lnTo>
                  <a:pt x="21132" y="19227"/>
                </a:lnTo>
                <a:lnTo>
                  <a:pt x="21082" y="19392"/>
                </a:lnTo>
                <a:lnTo>
                  <a:pt x="21297" y="18948"/>
                </a:lnTo>
                <a:lnTo>
                  <a:pt x="21386" y="18681"/>
                </a:lnTo>
                <a:lnTo>
                  <a:pt x="21437" y="18529"/>
                </a:lnTo>
                <a:close/>
              </a:path>
              <a:path w="24765" h="29844">
                <a:moveTo>
                  <a:pt x="21551" y="17919"/>
                </a:moveTo>
                <a:lnTo>
                  <a:pt x="21336" y="18364"/>
                </a:lnTo>
                <a:lnTo>
                  <a:pt x="21247" y="18630"/>
                </a:lnTo>
                <a:lnTo>
                  <a:pt x="21196" y="18796"/>
                </a:lnTo>
                <a:lnTo>
                  <a:pt x="21412" y="18351"/>
                </a:lnTo>
                <a:lnTo>
                  <a:pt x="21501" y="18084"/>
                </a:lnTo>
                <a:lnTo>
                  <a:pt x="21551" y="17919"/>
                </a:lnTo>
                <a:close/>
              </a:path>
              <a:path w="24765" h="29844">
                <a:moveTo>
                  <a:pt x="21704" y="19011"/>
                </a:moveTo>
                <a:lnTo>
                  <a:pt x="21361" y="19621"/>
                </a:lnTo>
                <a:lnTo>
                  <a:pt x="21272" y="19926"/>
                </a:lnTo>
                <a:lnTo>
                  <a:pt x="21145" y="20307"/>
                </a:lnTo>
                <a:lnTo>
                  <a:pt x="21475" y="19697"/>
                </a:lnTo>
                <a:lnTo>
                  <a:pt x="21577" y="19392"/>
                </a:lnTo>
                <a:lnTo>
                  <a:pt x="21704" y="19011"/>
                </a:lnTo>
                <a:close/>
              </a:path>
              <a:path w="24765" h="29844">
                <a:moveTo>
                  <a:pt x="21755" y="21882"/>
                </a:moveTo>
                <a:lnTo>
                  <a:pt x="21628" y="21996"/>
                </a:lnTo>
                <a:lnTo>
                  <a:pt x="21323" y="22136"/>
                </a:lnTo>
                <a:lnTo>
                  <a:pt x="21463" y="22771"/>
                </a:lnTo>
                <a:lnTo>
                  <a:pt x="21704" y="22021"/>
                </a:lnTo>
                <a:lnTo>
                  <a:pt x="21755" y="21882"/>
                </a:lnTo>
                <a:close/>
              </a:path>
              <a:path w="24765" h="29844">
                <a:moveTo>
                  <a:pt x="21805" y="19164"/>
                </a:moveTo>
                <a:lnTo>
                  <a:pt x="21526" y="19710"/>
                </a:lnTo>
                <a:lnTo>
                  <a:pt x="21437" y="19989"/>
                </a:lnTo>
                <a:lnTo>
                  <a:pt x="21336" y="20294"/>
                </a:lnTo>
                <a:lnTo>
                  <a:pt x="21628" y="19748"/>
                </a:lnTo>
                <a:lnTo>
                  <a:pt x="21717" y="19456"/>
                </a:lnTo>
                <a:lnTo>
                  <a:pt x="21805" y="19164"/>
                </a:lnTo>
                <a:close/>
              </a:path>
              <a:path w="24765" h="29844">
                <a:moveTo>
                  <a:pt x="21831" y="16344"/>
                </a:moveTo>
                <a:lnTo>
                  <a:pt x="21793" y="15938"/>
                </a:lnTo>
                <a:lnTo>
                  <a:pt x="21678" y="15671"/>
                </a:lnTo>
                <a:lnTo>
                  <a:pt x="21526" y="15494"/>
                </a:lnTo>
                <a:lnTo>
                  <a:pt x="21361" y="15633"/>
                </a:lnTo>
                <a:lnTo>
                  <a:pt x="21209" y="13652"/>
                </a:lnTo>
                <a:lnTo>
                  <a:pt x="20739" y="14579"/>
                </a:lnTo>
                <a:lnTo>
                  <a:pt x="20497" y="15913"/>
                </a:lnTo>
                <a:lnTo>
                  <a:pt x="21259" y="15049"/>
                </a:lnTo>
                <a:lnTo>
                  <a:pt x="21323" y="15443"/>
                </a:lnTo>
                <a:lnTo>
                  <a:pt x="21348" y="15646"/>
                </a:lnTo>
                <a:lnTo>
                  <a:pt x="20916" y="17297"/>
                </a:lnTo>
                <a:lnTo>
                  <a:pt x="21653" y="15938"/>
                </a:lnTo>
                <a:lnTo>
                  <a:pt x="21805" y="16306"/>
                </a:lnTo>
                <a:close/>
              </a:path>
              <a:path w="24765" h="29844">
                <a:moveTo>
                  <a:pt x="21958" y="17614"/>
                </a:moveTo>
                <a:lnTo>
                  <a:pt x="21259" y="19253"/>
                </a:lnTo>
                <a:lnTo>
                  <a:pt x="21158" y="19596"/>
                </a:lnTo>
                <a:lnTo>
                  <a:pt x="21590" y="18757"/>
                </a:lnTo>
                <a:lnTo>
                  <a:pt x="21958" y="17614"/>
                </a:lnTo>
                <a:close/>
              </a:path>
              <a:path w="24765" h="29844">
                <a:moveTo>
                  <a:pt x="22098" y="16624"/>
                </a:moveTo>
                <a:lnTo>
                  <a:pt x="21831" y="16344"/>
                </a:lnTo>
                <a:lnTo>
                  <a:pt x="21882" y="16802"/>
                </a:lnTo>
                <a:lnTo>
                  <a:pt x="22098" y="16624"/>
                </a:lnTo>
                <a:close/>
              </a:path>
              <a:path w="24765" h="29844">
                <a:moveTo>
                  <a:pt x="22364" y="16421"/>
                </a:moveTo>
                <a:lnTo>
                  <a:pt x="22098" y="16624"/>
                </a:lnTo>
                <a:lnTo>
                  <a:pt x="22250" y="16776"/>
                </a:lnTo>
                <a:lnTo>
                  <a:pt x="22364" y="16421"/>
                </a:lnTo>
                <a:close/>
              </a:path>
              <a:path w="24765" h="29844">
                <a:moveTo>
                  <a:pt x="22491" y="16344"/>
                </a:moveTo>
                <a:lnTo>
                  <a:pt x="22275" y="16776"/>
                </a:lnTo>
                <a:lnTo>
                  <a:pt x="22186" y="17043"/>
                </a:lnTo>
                <a:lnTo>
                  <a:pt x="22136" y="17208"/>
                </a:lnTo>
                <a:lnTo>
                  <a:pt x="22352" y="16764"/>
                </a:lnTo>
                <a:lnTo>
                  <a:pt x="22440" y="16497"/>
                </a:lnTo>
                <a:lnTo>
                  <a:pt x="22491" y="16344"/>
                </a:lnTo>
                <a:close/>
              </a:path>
              <a:path w="24765" h="29844">
                <a:moveTo>
                  <a:pt x="22758" y="17068"/>
                </a:moveTo>
                <a:lnTo>
                  <a:pt x="22542" y="17513"/>
                </a:lnTo>
                <a:lnTo>
                  <a:pt x="22453" y="17780"/>
                </a:lnTo>
                <a:lnTo>
                  <a:pt x="22402" y="17945"/>
                </a:lnTo>
                <a:lnTo>
                  <a:pt x="22618" y="17500"/>
                </a:lnTo>
                <a:lnTo>
                  <a:pt x="22707" y="17233"/>
                </a:lnTo>
                <a:lnTo>
                  <a:pt x="22758" y="17068"/>
                </a:lnTo>
                <a:close/>
              </a:path>
              <a:path w="24765" h="29844">
                <a:moveTo>
                  <a:pt x="22771" y="17741"/>
                </a:moveTo>
                <a:lnTo>
                  <a:pt x="22644" y="17856"/>
                </a:lnTo>
                <a:lnTo>
                  <a:pt x="22339" y="17995"/>
                </a:lnTo>
                <a:lnTo>
                  <a:pt x="22479" y="18630"/>
                </a:lnTo>
                <a:lnTo>
                  <a:pt x="22720" y="17881"/>
                </a:lnTo>
                <a:lnTo>
                  <a:pt x="22771" y="17741"/>
                </a:lnTo>
                <a:close/>
              </a:path>
              <a:path w="24765" h="29844">
                <a:moveTo>
                  <a:pt x="22783" y="16738"/>
                </a:moveTo>
                <a:lnTo>
                  <a:pt x="22377" y="17094"/>
                </a:lnTo>
                <a:lnTo>
                  <a:pt x="21920" y="17449"/>
                </a:lnTo>
                <a:lnTo>
                  <a:pt x="22428" y="17843"/>
                </a:lnTo>
                <a:lnTo>
                  <a:pt x="22631" y="17208"/>
                </a:lnTo>
                <a:lnTo>
                  <a:pt x="22783" y="16738"/>
                </a:lnTo>
                <a:close/>
              </a:path>
              <a:path w="24765" h="29844">
                <a:moveTo>
                  <a:pt x="22910" y="19075"/>
                </a:moveTo>
                <a:lnTo>
                  <a:pt x="22694" y="19507"/>
                </a:lnTo>
                <a:lnTo>
                  <a:pt x="22606" y="19773"/>
                </a:lnTo>
                <a:lnTo>
                  <a:pt x="22555" y="19939"/>
                </a:lnTo>
                <a:lnTo>
                  <a:pt x="22771" y="19494"/>
                </a:lnTo>
                <a:lnTo>
                  <a:pt x="22860" y="19227"/>
                </a:lnTo>
                <a:lnTo>
                  <a:pt x="22910" y="19075"/>
                </a:lnTo>
                <a:close/>
              </a:path>
              <a:path w="24765" h="29844">
                <a:moveTo>
                  <a:pt x="24142" y="15671"/>
                </a:moveTo>
                <a:lnTo>
                  <a:pt x="24015" y="15786"/>
                </a:lnTo>
                <a:lnTo>
                  <a:pt x="23710" y="15925"/>
                </a:lnTo>
                <a:lnTo>
                  <a:pt x="23850" y="16560"/>
                </a:lnTo>
                <a:lnTo>
                  <a:pt x="24091" y="15811"/>
                </a:lnTo>
                <a:lnTo>
                  <a:pt x="24142" y="15671"/>
                </a:lnTo>
                <a:close/>
              </a:path>
              <a:path w="24765" h="29844">
                <a:moveTo>
                  <a:pt x="24422" y="13830"/>
                </a:moveTo>
                <a:lnTo>
                  <a:pt x="23571" y="15621"/>
                </a:lnTo>
                <a:lnTo>
                  <a:pt x="23329" y="16395"/>
                </a:lnTo>
                <a:lnTo>
                  <a:pt x="24180" y="14579"/>
                </a:lnTo>
                <a:lnTo>
                  <a:pt x="24422" y="13830"/>
                </a:lnTo>
                <a:close/>
              </a:path>
            </a:pathLst>
          </a:custGeom>
          <a:solidFill>
            <a:srgbClr val="B88F51"/>
          </a:solidFill>
        </p:spPr>
        <p:txBody>
          <a:bodyPr wrap="square" lIns="0" tIns="0" rIns="0" bIns="0" rtlCol="0"/>
          <a:lstStyle/>
          <a:p>
            <a:endParaRPr sz="2511"/>
          </a:p>
        </p:txBody>
      </p:sp>
      <p:sp>
        <p:nvSpPr>
          <p:cNvPr id="284" name="bg object 284"/>
          <p:cNvSpPr/>
          <p:nvPr/>
        </p:nvSpPr>
        <p:spPr>
          <a:xfrm>
            <a:off x="8077629" y="586224"/>
            <a:ext cx="6350" cy="5953"/>
          </a:xfrm>
          <a:custGeom>
            <a:avLst/>
            <a:gdLst/>
            <a:ahLst/>
            <a:cxnLst/>
            <a:rect l="l" t="t" r="r" b="b"/>
            <a:pathLst>
              <a:path w="10159" h="9525">
                <a:moveTo>
                  <a:pt x="1714" y="6007"/>
                </a:moveTo>
                <a:lnTo>
                  <a:pt x="1587" y="6121"/>
                </a:lnTo>
                <a:lnTo>
                  <a:pt x="1384" y="6223"/>
                </a:lnTo>
                <a:lnTo>
                  <a:pt x="1435" y="6057"/>
                </a:lnTo>
                <a:lnTo>
                  <a:pt x="1612" y="5499"/>
                </a:lnTo>
                <a:lnTo>
                  <a:pt x="1092" y="5905"/>
                </a:lnTo>
                <a:lnTo>
                  <a:pt x="876" y="6019"/>
                </a:lnTo>
                <a:lnTo>
                  <a:pt x="927" y="5867"/>
                </a:lnTo>
                <a:lnTo>
                  <a:pt x="1104" y="5308"/>
                </a:lnTo>
                <a:lnTo>
                  <a:pt x="584" y="5715"/>
                </a:lnTo>
                <a:lnTo>
                  <a:pt x="317" y="5854"/>
                </a:lnTo>
                <a:lnTo>
                  <a:pt x="381" y="5664"/>
                </a:lnTo>
                <a:lnTo>
                  <a:pt x="469" y="5372"/>
                </a:lnTo>
                <a:lnTo>
                  <a:pt x="190" y="5918"/>
                </a:lnTo>
                <a:lnTo>
                  <a:pt x="63" y="5981"/>
                </a:lnTo>
                <a:lnTo>
                  <a:pt x="101" y="6197"/>
                </a:lnTo>
                <a:lnTo>
                  <a:pt x="0" y="6502"/>
                </a:lnTo>
                <a:lnTo>
                  <a:pt x="177" y="6172"/>
                </a:lnTo>
                <a:lnTo>
                  <a:pt x="609" y="6858"/>
                </a:lnTo>
                <a:lnTo>
                  <a:pt x="736" y="6451"/>
                </a:lnTo>
                <a:lnTo>
                  <a:pt x="1117" y="7048"/>
                </a:lnTo>
                <a:lnTo>
                  <a:pt x="1308" y="6426"/>
                </a:lnTo>
                <a:lnTo>
                  <a:pt x="1422" y="6896"/>
                </a:lnTo>
                <a:lnTo>
                  <a:pt x="1663" y="6146"/>
                </a:lnTo>
                <a:lnTo>
                  <a:pt x="1714" y="6007"/>
                </a:lnTo>
                <a:close/>
              </a:path>
              <a:path w="10159" h="9525">
                <a:moveTo>
                  <a:pt x="2057" y="5321"/>
                </a:moveTo>
                <a:lnTo>
                  <a:pt x="1778" y="5867"/>
                </a:lnTo>
                <a:lnTo>
                  <a:pt x="1689" y="6159"/>
                </a:lnTo>
                <a:lnTo>
                  <a:pt x="1587" y="6451"/>
                </a:lnTo>
                <a:lnTo>
                  <a:pt x="1879" y="5905"/>
                </a:lnTo>
                <a:lnTo>
                  <a:pt x="1968" y="5613"/>
                </a:lnTo>
                <a:lnTo>
                  <a:pt x="2057" y="5321"/>
                </a:lnTo>
                <a:close/>
              </a:path>
              <a:path w="10159" h="9525">
                <a:moveTo>
                  <a:pt x="3556" y="3670"/>
                </a:moveTo>
                <a:lnTo>
                  <a:pt x="3340" y="4064"/>
                </a:lnTo>
                <a:lnTo>
                  <a:pt x="3213" y="4127"/>
                </a:lnTo>
                <a:lnTo>
                  <a:pt x="2832" y="4241"/>
                </a:lnTo>
                <a:lnTo>
                  <a:pt x="2984" y="4711"/>
                </a:lnTo>
                <a:lnTo>
                  <a:pt x="1524" y="7429"/>
                </a:lnTo>
                <a:lnTo>
                  <a:pt x="1333" y="8051"/>
                </a:lnTo>
                <a:lnTo>
                  <a:pt x="3124" y="5029"/>
                </a:lnTo>
                <a:lnTo>
                  <a:pt x="3556" y="3670"/>
                </a:lnTo>
                <a:close/>
              </a:path>
              <a:path w="10159" h="9525">
                <a:moveTo>
                  <a:pt x="4711" y="5549"/>
                </a:moveTo>
                <a:lnTo>
                  <a:pt x="4368" y="6159"/>
                </a:lnTo>
                <a:lnTo>
                  <a:pt x="4279" y="6464"/>
                </a:lnTo>
                <a:lnTo>
                  <a:pt x="4152" y="6845"/>
                </a:lnTo>
                <a:lnTo>
                  <a:pt x="4483" y="6235"/>
                </a:lnTo>
                <a:lnTo>
                  <a:pt x="4584" y="5930"/>
                </a:lnTo>
                <a:lnTo>
                  <a:pt x="4711" y="5549"/>
                </a:lnTo>
                <a:close/>
              </a:path>
              <a:path w="10159" h="9525">
                <a:moveTo>
                  <a:pt x="5283" y="6007"/>
                </a:moveTo>
                <a:lnTo>
                  <a:pt x="5067" y="6451"/>
                </a:lnTo>
                <a:lnTo>
                  <a:pt x="4978" y="6718"/>
                </a:lnTo>
                <a:lnTo>
                  <a:pt x="4927" y="6883"/>
                </a:lnTo>
                <a:lnTo>
                  <a:pt x="5143" y="6438"/>
                </a:lnTo>
                <a:lnTo>
                  <a:pt x="5232" y="6172"/>
                </a:lnTo>
                <a:lnTo>
                  <a:pt x="5283" y="6007"/>
                </a:lnTo>
                <a:close/>
              </a:path>
              <a:path w="10159" h="9525">
                <a:moveTo>
                  <a:pt x="5283" y="5753"/>
                </a:moveTo>
                <a:lnTo>
                  <a:pt x="4940" y="6362"/>
                </a:lnTo>
                <a:lnTo>
                  <a:pt x="4851" y="6667"/>
                </a:lnTo>
                <a:lnTo>
                  <a:pt x="4724" y="7048"/>
                </a:lnTo>
                <a:lnTo>
                  <a:pt x="5054" y="6438"/>
                </a:lnTo>
                <a:lnTo>
                  <a:pt x="5156" y="6134"/>
                </a:lnTo>
                <a:lnTo>
                  <a:pt x="5283" y="5753"/>
                </a:lnTo>
                <a:close/>
              </a:path>
              <a:path w="10159" h="9525">
                <a:moveTo>
                  <a:pt x="6286" y="3365"/>
                </a:moveTo>
                <a:lnTo>
                  <a:pt x="6045" y="3314"/>
                </a:lnTo>
                <a:lnTo>
                  <a:pt x="5791" y="3162"/>
                </a:lnTo>
                <a:lnTo>
                  <a:pt x="5346" y="2997"/>
                </a:lnTo>
                <a:lnTo>
                  <a:pt x="4711" y="2628"/>
                </a:lnTo>
                <a:lnTo>
                  <a:pt x="4762" y="4127"/>
                </a:lnTo>
                <a:lnTo>
                  <a:pt x="4572" y="4178"/>
                </a:lnTo>
                <a:lnTo>
                  <a:pt x="4622" y="4013"/>
                </a:lnTo>
                <a:lnTo>
                  <a:pt x="4686" y="3797"/>
                </a:lnTo>
                <a:lnTo>
                  <a:pt x="4546" y="3975"/>
                </a:lnTo>
                <a:lnTo>
                  <a:pt x="4140" y="4089"/>
                </a:lnTo>
                <a:lnTo>
                  <a:pt x="4381" y="4775"/>
                </a:lnTo>
                <a:lnTo>
                  <a:pt x="4508" y="4368"/>
                </a:lnTo>
                <a:lnTo>
                  <a:pt x="4686" y="4876"/>
                </a:lnTo>
                <a:lnTo>
                  <a:pt x="3911" y="5651"/>
                </a:lnTo>
                <a:lnTo>
                  <a:pt x="3759" y="5676"/>
                </a:lnTo>
                <a:lnTo>
                  <a:pt x="3822" y="5473"/>
                </a:lnTo>
                <a:lnTo>
                  <a:pt x="3721" y="5676"/>
                </a:lnTo>
                <a:lnTo>
                  <a:pt x="3594" y="5689"/>
                </a:lnTo>
                <a:lnTo>
                  <a:pt x="4064" y="3746"/>
                </a:lnTo>
                <a:lnTo>
                  <a:pt x="3517" y="5080"/>
                </a:lnTo>
                <a:lnTo>
                  <a:pt x="3517" y="6083"/>
                </a:lnTo>
                <a:lnTo>
                  <a:pt x="3517" y="5080"/>
                </a:lnTo>
                <a:lnTo>
                  <a:pt x="3251" y="5715"/>
                </a:lnTo>
                <a:lnTo>
                  <a:pt x="3124" y="6045"/>
                </a:lnTo>
                <a:lnTo>
                  <a:pt x="3009" y="6299"/>
                </a:lnTo>
                <a:lnTo>
                  <a:pt x="3175" y="6108"/>
                </a:lnTo>
                <a:lnTo>
                  <a:pt x="3263" y="6654"/>
                </a:lnTo>
                <a:lnTo>
                  <a:pt x="2971" y="7264"/>
                </a:lnTo>
                <a:lnTo>
                  <a:pt x="2730" y="8039"/>
                </a:lnTo>
                <a:lnTo>
                  <a:pt x="3289" y="6832"/>
                </a:lnTo>
                <a:lnTo>
                  <a:pt x="3378" y="6642"/>
                </a:lnTo>
                <a:lnTo>
                  <a:pt x="3581" y="6223"/>
                </a:lnTo>
                <a:lnTo>
                  <a:pt x="4140" y="6731"/>
                </a:lnTo>
                <a:lnTo>
                  <a:pt x="4419" y="5867"/>
                </a:lnTo>
                <a:lnTo>
                  <a:pt x="4762" y="4800"/>
                </a:lnTo>
                <a:lnTo>
                  <a:pt x="4775" y="4610"/>
                </a:lnTo>
                <a:lnTo>
                  <a:pt x="4826" y="5956"/>
                </a:lnTo>
                <a:lnTo>
                  <a:pt x="4762" y="6172"/>
                </a:lnTo>
                <a:lnTo>
                  <a:pt x="4826" y="6032"/>
                </a:lnTo>
                <a:lnTo>
                  <a:pt x="6286" y="3365"/>
                </a:lnTo>
                <a:close/>
              </a:path>
              <a:path w="10159" h="9525">
                <a:moveTo>
                  <a:pt x="6692" y="3467"/>
                </a:moveTo>
                <a:lnTo>
                  <a:pt x="6591" y="2806"/>
                </a:lnTo>
                <a:lnTo>
                  <a:pt x="6286" y="3365"/>
                </a:lnTo>
                <a:lnTo>
                  <a:pt x="6692" y="3467"/>
                </a:lnTo>
                <a:close/>
              </a:path>
              <a:path w="10159" h="9525">
                <a:moveTo>
                  <a:pt x="6718" y="4787"/>
                </a:moveTo>
                <a:lnTo>
                  <a:pt x="6019" y="6451"/>
                </a:lnTo>
                <a:lnTo>
                  <a:pt x="5918" y="6769"/>
                </a:lnTo>
                <a:lnTo>
                  <a:pt x="6350" y="5930"/>
                </a:lnTo>
                <a:lnTo>
                  <a:pt x="6718" y="4787"/>
                </a:lnTo>
                <a:close/>
              </a:path>
              <a:path w="10159" h="9525">
                <a:moveTo>
                  <a:pt x="6731" y="7823"/>
                </a:moveTo>
                <a:lnTo>
                  <a:pt x="6515" y="8267"/>
                </a:lnTo>
                <a:lnTo>
                  <a:pt x="6426" y="8534"/>
                </a:lnTo>
                <a:lnTo>
                  <a:pt x="6375" y="8699"/>
                </a:lnTo>
                <a:lnTo>
                  <a:pt x="6591" y="8255"/>
                </a:lnTo>
                <a:lnTo>
                  <a:pt x="6680" y="7988"/>
                </a:lnTo>
                <a:lnTo>
                  <a:pt x="6731" y="7823"/>
                </a:lnTo>
                <a:close/>
              </a:path>
              <a:path w="10159" h="9525">
                <a:moveTo>
                  <a:pt x="6743" y="5651"/>
                </a:moveTo>
                <a:lnTo>
                  <a:pt x="6426" y="6210"/>
                </a:lnTo>
                <a:lnTo>
                  <a:pt x="6502" y="5994"/>
                </a:lnTo>
                <a:lnTo>
                  <a:pt x="6553" y="5829"/>
                </a:lnTo>
                <a:lnTo>
                  <a:pt x="6337" y="6273"/>
                </a:lnTo>
                <a:lnTo>
                  <a:pt x="6248" y="6540"/>
                </a:lnTo>
                <a:lnTo>
                  <a:pt x="6197" y="6705"/>
                </a:lnTo>
                <a:lnTo>
                  <a:pt x="6375" y="6337"/>
                </a:lnTo>
                <a:lnTo>
                  <a:pt x="6311" y="6565"/>
                </a:lnTo>
                <a:lnTo>
                  <a:pt x="6184" y="6946"/>
                </a:lnTo>
                <a:lnTo>
                  <a:pt x="6515" y="6337"/>
                </a:lnTo>
                <a:lnTo>
                  <a:pt x="6616" y="6032"/>
                </a:lnTo>
                <a:lnTo>
                  <a:pt x="6743" y="5651"/>
                </a:lnTo>
                <a:close/>
              </a:path>
              <a:path w="10159" h="9525">
                <a:moveTo>
                  <a:pt x="6807" y="5778"/>
                </a:moveTo>
                <a:lnTo>
                  <a:pt x="6527" y="6324"/>
                </a:lnTo>
                <a:lnTo>
                  <a:pt x="6438" y="6604"/>
                </a:lnTo>
                <a:lnTo>
                  <a:pt x="6337" y="6908"/>
                </a:lnTo>
                <a:lnTo>
                  <a:pt x="6629" y="6362"/>
                </a:lnTo>
                <a:lnTo>
                  <a:pt x="6718" y="6070"/>
                </a:lnTo>
                <a:lnTo>
                  <a:pt x="6807" y="5778"/>
                </a:lnTo>
                <a:close/>
              </a:path>
              <a:path w="10159" h="9525">
                <a:moveTo>
                  <a:pt x="6845" y="0"/>
                </a:moveTo>
                <a:lnTo>
                  <a:pt x="6565" y="546"/>
                </a:lnTo>
                <a:lnTo>
                  <a:pt x="6477" y="838"/>
                </a:lnTo>
                <a:lnTo>
                  <a:pt x="6375" y="1130"/>
                </a:lnTo>
                <a:lnTo>
                  <a:pt x="6667" y="584"/>
                </a:lnTo>
                <a:lnTo>
                  <a:pt x="6756" y="292"/>
                </a:lnTo>
                <a:lnTo>
                  <a:pt x="6845" y="0"/>
                </a:lnTo>
                <a:close/>
              </a:path>
              <a:path w="10159" h="9525">
                <a:moveTo>
                  <a:pt x="7175" y="266"/>
                </a:moveTo>
                <a:lnTo>
                  <a:pt x="6959" y="698"/>
                </a:lnTo>
                <a:lnTo>
                  <a:pt x="6870" y="965"/>
                </a:lnTo>
                <a:lnTo>
                  <a:pt x="6819" y="1130"/>
                </a:lnTo>
                <a:lnTo>
                  <a:pt x="7035" y="685"/>
                </a:lnTo>
                <a:lnTo>
                  <a:pt x="7124" y="419"/>
                </a:lnTo>
                <a:lnTo>
                  <a:pt x="7175" y="266"/>
                </a:lnTo>
                <a:close/>
              </a:path>
              <a:path w="10159" h="9525">
                <a:moveTo>
                  <a:pt x="7429" y="2882"/>
                </a:moveTo>
                <a:lnTo>
                  <a:pt x="6807" y="3365"/>
                </a:lnTo>
                <a:lnTo>
                  <a:pt x="6845" y="4152"/>
                </a:lnTo>
                <a:lnTo>
                  <a:pt x="6883" y="4279"/>
                </a:lnTo>
                <a:lnTo>
                  <a:pt x="6921" y="4152"/>
                </a:lnTo>
                <a:lnTo>
                  <a:pt x="7429" y="2882"/>
                </a:lnTo>
                <a:close/>
              </a:path>
              <a:path w="10159" h="9525">
                <a:moveTo>
                  <a:pt x="7683" y="4267"/>
                </a:moveTo>
                <a:lnTo>
                  <a:pt x="7543" y="4419"/>
                </a:lnTo>
                <a:lnTo>
                  <a:pt x="7150" y="4724"/>
                </a:lnTo>
                <a:lnTo>
                  <a:pt x="7416" y="5105"/>
                </a:lnTo>
                <a:lnTo>
                  <a:pt x="7620" y="4470"/>
                </a:lnTo>
                <a:lnTo>
                  <a:pt x="7683" y="4267"/>
                </a:lnTo>
                <a:close/>
              </a:path>
              <a:path w="10159" h="9525">
                <a:moveTo>
                  <a:pt x="7797" y="3429"/>
                </a:moveTo>
                <a:lnTo>
                  <a:pt x="7327" y="3263"/>
                </a:lnTo>
                <a:lnTo>
                  <a:pt x="6540" y="5486"/>
                </a:lnTo>
                <a:lnTo>
                  <a:pt x="7099" y="4800"/>
                </a:lnTo>
                <a:lnTo>
                  <a:pt x="7327" y="4356"/>
                </a:lnTo>
                <a:lnTo>
                  <a:pt x="7797" y="3429"/>
                </a:lnTo>
                <a:close/>
              </a:path>
              <a:path w="10159" h="9525">
                <a:moveTo>
                  <a:pt x="8382" y="3784"/>
                </a:moveTo>
                <a:lnTo>
                  <a:pt x="8102" y="4330"/>
                </a:lnTo>
                <a:lnTo>
                  <a:pt x="8013" y="4622"/>
                </a:lnTo>
                <a:lnTo>
                  <a:pt x="7912" y="4914"/>
                </a:lnTo>
                <a:lnTo>
                  <a:pt x="8204" y="4368"/>
                </a:lnTo>
                <a:lnTo>
                  <a:pt x="8293" y="4076"/>
                </a:lnTo>
                <a:lnTo>
                  <a:pt x="8382" y="3784"/>
                </a:lnTo>
                <a:close/>
              </a:path>
              <a:path w="10159" h="9525">
                <a:moveTo>
                  <a:pt x="8407" y="266"/>
                </a:moveTo>
                <a:lnTo>
                  <a:pt x="7886" y="673"/>
                </a:lnTo>
                <a:lnTo>
                  <a:pt x="7366" y="939"/>
                </a:lnTo>
                <a:lnTo>
                  <a:pt x="7912" y="1816"/>
                </a:lnTo>
                <a:lnTo>
                  <a:pt x="8229" y="825"/>
                </a:lnTo>
                <a:lnTo>
                  <a:pt x="8407" y="266"/>
                </a:lnTo>
                <a:close/>
              </a:path>
              <a:path w="10159" h="9525">
                <a:moveTo>
                  <a:pt x="8648" y="4660"/>
                </a:moveTo>
                <a:lnTo>
                  <a:pt x="8432" y="5105"/>
                </a:lnTo>
                <a:lnTo>
                  <a:pt x="8343" y="5372"/>
                </a:lnTo>
                <a:lnTo>
                  <a:pt x="8293" y="5537"/>
                </a:lnTo>
                <a:lnTo>
                  <a:pt x="8509" y="5092"/>
                </a:lnTo>
                <a:lnTo>
                  <a:pt x="8597" y="4826"/>
                </a:lnTo>
                <a:lnTo>
                  <a:pt x="8648" y="4660"/>
                </a:lnTo>
                <a:close/>
              </a:path>
              <a:path w="10159" h="9525">
                <a:moveTo>
                  <a:pt x="8648" y="3898"/>
                </a:moveTo>
                <a:lnTo>
                  <a:pt x="7454" y="6007"/>
                </a:lnTo>
                <a:lnTo>
                  <a:pt x="7188" y="6807"/>
                </a:lnTo>
                <a:lnTo>
                  <a:pt x="8216" y="5219"/>
                </a:lnTo>
                <a:lnTo>
                  <a:pt x="8648" y="3898"/>
                </a:lnTo>
                <a:close/>
              </a:path>
              <a:path w="10159" h="9525">
                <a:moveTo>
                  <a:pt x="8686" y="5803"/>
                </a:moveTo>
                <a:lnTo>
                  <a:pt x="8369" y="6019"/>
                </a:lnTo>
                <a:lnTo>
                  <a:pt x="7950" y="6515"/>
                </a:lnTo>
                <a:lnTo>
                  <a:pt x="8369" y="6781"/>
                </a:lnTo>
                <a:lnTo>
                  <a:pt x="8585" y="6108"/>
                </a:lnTo>
                <a:lnTo>
                  <a:pt x="8686" y="5803"/>
                </a:lnTo>
                <a:close/>
              </a:path>
              <a:path w="10159" h="9525">
                <a:moveTo>
                  <a:pt x="8991" y="5435"/>
                </a:moveTo>
                <a:lnTo>
                  <a:pt x="8775" y="5880"/>
                </a:lnTo>
                <a:lnTo>
                  <a:pt x="8686" y="6146"/>
                </a:lnTo>
                <a:lnTo>
                  <a:pt x="8636" y="6311"/>
                </a:lnTo>
                <a:lnTo>
                  <a:pt x="8851" y="5867"/>
                </a:lnTo>
                <a:lnTo>
                  <a:pt x="8940" y="5600"/>
                </a:lnTo>
                <a:lnTo>
                  <a:pt x="8991" y="5435"/>
                </a:lnTo>
                <a:close/>
              </a:path>
              <a:path w="10159" h="9525">
                <a:moveTo>
                  <a:pt x="9017" y="4826"/>
                </a:moveTo>
                <a:lnTo>
                  <a:pt x="8890" y="4940"/>
                </a:lnTo>
                <a:lnTo>
                  <a:pt x="8699" y="5029"/>
                </a:lnTo>
                <a:lnTo>
                  <a:pt x="8750" y="4889"/>
                </a:lnTo>
                <a:lnTo>
                  <a:pt x="8839" y="4597"/>
                </a:lnTo>
                <a:lnTo>
                  <a:pt x="8585" y="5080"/>
                </a:lnTo>
                <a:lnTo>
                  <a:pt x="8470" y="5422"/>
                </a:lnTo>
                <a:lnTo>
                  <a:pt x="8369" y="5727"/>
                </a:lnTo>
                <a:lnTo>
                  <a:pt x="8610" y="5257"/>
                </a:lnTo>
                <a:lnTo>
                  <a:pt x="8724" y="5715"/>
                </a:lnTo>
                <a:lnTo>
                  <a:pt x="8966" y="4965"/>
                </a:lnTo>
                <a:lnTo>
                  <a:pt x="9017" y="4826"/>
                </a:lnTo>
                <a:close/>
              </a:path>
              <a:path w="10159" h="9525">
                <a:moveTo>
                  <a:pt x="9385" y="5334"/>
                </a:moveTo>
                <a:lnTo>
                  <a:pt x="9042" y="5943"/>
                </a:lnTo>
                <a:lnTo>
                  <a:pt x="8953" y="6248"/>
                </a:lnTo>
                <a:lnTo>
                  <a:pt x="8826" y="6629"/>
                </a:lnTo>
                <a:lnTo>
                  <a:pt x="9156" y="6019"/>
                </a:lnTo>
                <a:lnTo>
                  <a:pt x="9258" y="5715"/>
                </a:lnTo>
                <a:lnTo>
                  <a:pt x="9385" y="5334"/>
                </a:lnTo>
                <a:close/>
              </a:path>
              <a:path w="10159" h="9525">
                <a:moveTo>
                  <a:pt x="9398" y="5600"/>
                </a:moveTo>
                <a:lnTo>
                  <a:pt x="9182" y="6032"/>
                </a:lnTo>
                <a:lnTo>
                  <a:pt x="9093" y="6299"/>
                </a:lnTo>
                <a:lnTo>
                  <a:pt x="9042" y="6464"/>
                </a:lnTo>
                <a:lnTo>
                  <a:pt x="9258" y="6019"/>
                </a:lnTo>
                <a:lnTo>
                  <a:pt x="9347" y="5753"/>
                </a:lnTo>
                <a:lnTo>
                  <a:pt x="9398" y="5600"/>
                </a:lnTo>
                <a:close/>
              </a:path>
              <a:path w="10159" h="9525">
                <a:moveTo>
                  <a:pt x="10020" y="8051"/>
                </a:moveTo>
                <a:lnTo>
                  <a:pt x="9613" y="8407"/>
                </a:lnTo>
                <a:lnTo>
                  <a:pt x="9448" y="8534"/>
                </a:lnTo>
                <a:lnTo>
                  <a:pt x="9690" y="7810"/>
                </a:lnTo>
                <a:lnTo>
                  <a:pt x="9855" y="7315"/>
                </a:lnTo>
                <a:lnTo>
                  <a:pt x="9410" y="7696"/>
                </a:lnTo>
                <a:lnTo>
                  <a:pt x="9144" y="7785"/>
                </a:lnTo>
                <a:lnTo>
                  <a:pt x="9359" y="7302"/>
                </a:lnTo>
                <a:lnTo>
                  <a:pt x="9448" y="7073"/>
                </a:lnTo>
                <a:lnTo>
                  <a:pt x="9652" y="6540"/>
                </a:lnTo>
                <a:lnTo>
                  <a:pt x="9461" y="6692"/>
                </a:lnTo>
                <a:lnTo>
                  <a:pt x="9512" y="6540"/>
                </a:lnTo>
                <a:lnTo>
                  <a:pt x="9067" y="6921"/>
                </a:lnTo>
                <a:lnTo>
                  <a:pt x="8902" y="6972"/>
                </a:lnTo>
                <a:lnTo>
                  <a:pt x="8991" y="6718"/>
                </a:lnTo>
                <a:lnTo>
                  <a:pt x="8851" y="6985"/>
                </a:lnTo>
                <a:lnTo>
                  <a:pt x="8610" y="7061"/>
                </a:lnTo>
                <a:lnTo>
                  <a:pt x="8699" y="7378"/>
                </a:lnTo>
                <a:lnTo>
                  <a:pt x="8636" y="7594"/>
                </a:lnTo>
                <a:lnTo>
                  <a:pt x="8712" y="7416"/>
                </a:lnTo>
                <a:lnTo>
                  <a:pt x="8978" y="8216"/>
                </a:lnTo>
                <a:lnTo>
                  <a:pt x="9017" y="8077"/>
                </a:lnTo>
                <a:lnTo>
                  <a:pt x="9220" y="8712"/>
                </a:lnTo>
                <a:lnTo>
                  <a:pt x="9258" y="8851"/>
                </a:lnTo>
                <a:lnTo>
                  <a:pt x="9309" y="8991"/>
                </a:lnTo>
                <a:lnTo>
                  <a:pt x="9664" y="9156"/>
                </a:lnTo>
                <a:lnTo>
                  <a:pt x="9867" y="8521"/>
                </a:lnTo>
                <a:lnTo>
                  <a:pt x="10020" y="8051"/>
                </a:lnTo>
                <a:close/>
              </a:path>
              <a:path w="10159" h="9525">
                <a:moveTo>
                  <a:pt x="10160" y="2590"/>
                </a:moveTo>
                <a:lnTo>
                  <a:pt x="10020" y="2768"/>
                </a:lnTo>
                <a:lnTo>
                  <a:pt x="9753" y="2844"/>
                </a:lnTo>
                <a:lnTo>
                  <a:pt x="9804" y="2692"/>
                </a:lnTo>
                <a:lnTo>
                  <a:pt x="9893" y="2400"/>
                </a:lnTo>
                <a:lnTo>
                  <a:pt x="9652" y="2882"/>
                </a:lnTo>
                <a:lnTo>
                  <a:pt x="9525" y="3238"/>
                </a:lnTo>
                <a:lnTo>
                  <a:pt x="9423" y="3530"/>
                </a:lnTo>
                <a:lnTo>
                  <a:pt x="9664" y="3060"/>
                </a:lnTo>
                <a:lnTo>
                  <a:pt x="9855" y="3568"/>
                </a:lnTo>
                <a:lnTo>
                  <a:pt x="10096" y="2806"/>
                </a:lnTo>
                <a:lnTo>
                  <a:pt x="10160" y="2590"/>
                </a:lnTo>
                <a:close/>
              </a:path>
            </a:pathLst>
          </a:custGeom>
          <a:solidFill>
            <a:srgbClr val="B88F51"/>
          </a:solidFill>
        </p:spPr>
        <p:txBody>
          <a:bodyPr wrap="square" lIns="0" tIns="0" rIns="0" bIns="0" rtlCol="0"/>
          <a:lstStyle/>
          <a:p>
            <a:endParaRPr sz="2511"/>
          </a:p>
        </p:txBody>
      </p:sp>
      <p:sp>
        <p:nvSpPr>
          <p:cNvPr id="285" name="bg object 285"/>
          <p:cNvSpPr/>
          <p:nvPr/>
        </p:nvSpPr>
        <p:spPr>
          <a:xfrm>
            <a:off x="8028781" y="567919"/>
            <a:ext cx="27781" cy="20638"/>
          </a:xfrm>
          <a:custGeom>
            <a:avLst/>
            <a:gdLst/>
            <a:ahLst/>
            <a:cxnLst/>
            <a:rect l="l" t="t" r="r" b="b"/>
            <a:pathLst>
              <a:path w="44450" h="33019">
                <a:moveTo>
                  <a:pt x="889" y="24828"/>
                </a:moveTo>
                <a:lnTo>
                  <a:pt x="673" y="24942"/>
                </a:lnTo>
                <a:lnTo>
                  <a:pt x="0" y="25158"/>
                </a:lnTo>
                <a:lnTo>
                  <a:pt x="660" y="25679"/>
                </a:lnTo>
                <a:lnTo>
                  <a:pt x="838" y="25031"/>
                </a:lnTo>
                <a:lnTo>
                  <a:pt x="889" y="24828"/>
                </a:lnTo>
                <a:close/>
              </a:path>
              <a:path w="44450" h="33019">
                <a:moveTo>
                  <a:pt x="3022" y="24549"/>
                </a:moveTo>
                <a:lnTo>
                  <a:pt x="2247" y="26187"/>
                </a:lnTo>
                <a:lnTo>
                  <a:pt x="2159" y="26517"/>
                </a:lnTo>
                <a:lnTo>
                  <a:pt x="2717" y="25717"/>
                </a:lnTo>
                <a:lnTo>
                  <a:pt x="3022" y="24549"/>
                </a:lnTo>
                <a:close/>
              </a:path>
              <a:path w="44450" h="33019">
                <a:moveTo>
                  <a:pt x="3175" y="25450"/>
                </a:moveTo>
                <a:lnTo>
                  <a:pt x="2743" y="26022"/>
                </a:lnTo>
                <a:lnTo>
                  <a:pt x="2654" y="26339"/>
                </a:lnTo>
                <a:lnTo>
                  <a:pt x="2552" y="26720"/>
                </a:lnTo>
                <a:lnTo>
                  <a:pt x="2997" y="26149"/>
                </a:lnTo>
                <a:lnTo>
                  <a:pt x="3073" y="25844"/>
                </a:lnTo>
                <a:lnTo>
                  <a:pt x="3175" y="25450"/>
                </a:lnTo>
                <a:close/>
              </a:path>
              <a:path w="44450" h="33019">
                <a:moveTo>
                  <a:pt x="7188" y="19050"/>
                </a:moveTo>
                <a:close/>
              </a:path>
              <a:path w="44450" h="33019">
                <a:moveTo>
                  <a:pt x="7213" y="29121"/>
                </a:moveTo>
                <a:lnTo>
                  <a:pt x="6934" y="29540"/>
                </a:lnTo>
                <a:lnTo>
                  <a:pt x="6858" y="29819"/>
                </a:lnTo>
                <a:lnTo>
                  <a:pt x="6819" y="29972"/>
                </a:lnTo>
                <a:lnTo>
                  <a:pt x="7099" y="29565"/>
                </a:lnTo>
                <a:lnTo>
                  <a:pt x="7175" y="29286"/>
                </a:lnTo>
                <a:lnTo>
                  <a:pt x="7213" y="29121"/>
                </a:lnTo>
                <a:close/>
              </a:path>
              <a:path w="44450" h="33019">
                <a:moveTo>
                  <a:pt x="8051" y="28143"/>
                </a:moveTo>
                <a:lnTo>
                  <a:pt x="7023" y="29870"/>
                </a:lnTo>
                <a:lnTo>
                  <a:pt x="6807" y="30657"/>
                </a:lnTo>
                <a:lnTo>
                  <a:pt x="7848" y="28879"/>
                </a:lnTo>
                <a:lnTo>
                  <a:pt x="8051" y="28143"/>
                </a:lnTo>
                <a:close/>
              </a:path>
              <a:path w="44450" h="33019">
                <a:moveTo>
                  <a:pt x="8216" y="29451"/>
                </a:moveTo>
                <a:lnTo>
                  <a:pt x="7962" y="29578"/>
                </a:lnTo>
                <a:lnTo>
                  <a:pt x="7327" y="29781"/>
                </a:lnTo>
                <a:lnTo>
                  <a:pt x="7988" y="30302"/>
                </a:lnTo>
                <a:lnTo>
                  <a:pt x="8166" y="29654"/>
                </a:lnTo>
                <a:lnTo>
                  <a:pt x="8216" y="29451"/>
                </a:lnTo>
                <a:close/>
              </a:path>
              <a:path w="44450" h="33019">
                <a:moveTo>
                  <a:pt x="8356" y="20243"/>
                </a:moveTo>
                <a:lnTo>
                  <a:pt x="7785" y="20154"/>
                </a:lnTo>
                <a:lnTo>
                  <a:pt x="7696" y="20447"/>
                </a:lnTo>
                <a:lnTo>
                  <a:pt x="8356" y="20243"/>
                </a:lnTo>
                <a:close/>
              </a:path>
              <a:path w="44450" h="33019">
                <a:moveTo>
                  <a:pt x="8788" y="29451"/>
                </a:moveTo>
                <a:lnTo>
                  <a:pt x="8356" y="30022"/>
                </a:lnTo>
                <a:lnTo>
                  <a:pt x="8267" y="30340"/>
                </a:lnTo>
                <a:lnTo>
                  <a:pt x="8166" y="30721"/>
                </a:lnTo>
                <a:lnTo>
                  <a:pt x="8597" y="30149"/>
                </a:lnTo>
                <a:lnTo>
                  <a:pt x="8686" y="29845"/>
                </a:lnTo>
                <a:lnTo>
                  <a:pt x="8788" y="29451"/>
                </a:lnTo>
                <a:close/>
              </a:path>
              <a:path w="44450" h="33019">
                <a:moveTo>
                  <a:pt x="13246" y="21539"/>
                </a:moveTo>
                <a:lnTo>
                  <a:pt x="12877" y="22047"/>
                </a:lnTo>
                <a:lnTo>
                  <a:pt x="12801" y="22339"/>
                </a:lnTo>
                <a:lnTo>
                  <a:pt x="12725" y="22644"/>
                </a:lnTo>
                <a:lnTo>
                  <a:pt x="13093" y="22123"/>
                </a:lnTo>
                <a:lnTo>
                  <a:pt x="13169" y="21831"/>
                </a:lnTo>
                <a:lnTo>
                  <a:pt x="13246" y="21539"/>
                </a:lnTo>
                <a:close/>
              </a:path>
              <a:path w="44450" h="33019">
                <a:moveTo>
                  <a:pt x="14046" y="10731"/>
                </a:moveTo>
                <a:lnTo>
                  <a:pt x="13703" y="11328"/>
                </a:lnTo>
                <a:lnTo>
                  <a:pt x="13868" y="11430"/>
                </a:lnTo>
                <a:lnTo>
                  <a:pt x="14046" y="10731"/>
                </a:lnTo>
                <a:close/>
              </a:path>
              <a:path w="44450" h="33019">
                <a:moveTo>
                  <a:pt x="14135" y="10985"/>
                </a:moveTo>
                <a:lnTo>
                  <a:pt x="13868" y="11430"/>
                </a:lnTo>
                <a:lnTo>
                  <a:pt x="14008" y="11430"/>
                </a:lnTo>
                <a:lnTo>
                  <a:pt x="14135" y="10985"/>
                </a:lnTo>
                <a:close/>
              </a:path>
              <a:path w="44450" h="33019">
                <a:moveTo>
                  <a:pt x="14160" y="13208"/>
                </a:moveTo>
                <a:lnTo>
                  <a:pt x="13982" y="13462"/>
                </a:lnTo>
                <a:lnTo>
                  <a:pt x="14160" y="13208"/>
                </a:lnTo>
                <a:close/>
              </a:path>
              <a:path w="44450" h="33019">
                <a:moveTo>
                  <a:pt x="14833" y="12827"/>
                </a:moveTo>
                <a:lnTo>
                  <a:pt x="14732" y="12661"/>
                </a:lnTo>
                <a:lnTo>
                  <a:pt x="14605" y="13081"/>
                </a:lnTo>
                <a:lnTo>
                  <a:pt x="14833" y="12827"/>
                </a:lnTo>
                <a:close/>
              </a:path>
              <a:path w="44450" h="33019">
                <a:moveTo>
                  <a:pt x="15252" y="14884"/>
                </a:moveTo>
                <a:lnTo>
                  <a:pt x="15113" y="14859"/>
                </a:lnTo>
                <a:lnTo>
                  <a:pt x="15189" y="14986"/>
                </a:lnTo>
                <a:close/>
              </a:path>
              <a:path w="44450" h="33019">
                <a:moveTo>
                  <a:pt x="15570" y="14351"/>
                </a:moveTo>
                <a:lnTo>
                  <a:pt x="15252" y="14884"/>
                </a:lnTo>
                <a:lnTo>
                  <a:pt x="15417" y="14922"/>
                </a:lnTo>
                <a:lnTo>
                  <a:pt x="15570" y="14351"/>
                </a:lnTo>
                <a:close/>
              </a:path>
              <a:path w="44450" h="33019">
                <a:moveTo>
                  <a:pt x="16116" y="13208"/>
                </a:moveTo>
                <a:lnTo>
                  <a:pt x="16040" y="13335"/>
                </a:lnTo>
                <a:lnTo>
                  <a:pt x="16116" y="13208"/>
                </a:lnTo>
                <a:close/>
              </a:path>
              <a:path w="44450" h="33019">
                <a:moveTo>
                  <a:pt x="16141" y="13157"/>
                </a:moveTo>
                <a:close/>
              </a:path>
              <a:path w="44450" h="33019">
                <a:moveTo>
                  <a:pt x="16192" y="13081"/>
                </a:moveTo>
                <a:lnTo>
                  <a:pt x="15011" y="12725"/>
                </a:lnTo>
                <a:lnTo>
                  <a:pt x="14897" y="13093"/>
                </a:lnTo>
                <a:lnTo>
                  <a:pt x="15621" y="13208"/>
                </a:lnTo>
                <a:lnTo>
                  <a:pt x="16090" y="13208"/>
                </a:lnTo>
                <a:lnTo>
                  <a:pt x="16192" y="13081"/>
                </a:lnTo>
                <a:close/>
              </a:path>
              <a:path w="44450" h="33019">
                <a:moveTo>
                  <a:pt x="16268" y="15113"/>
                </a:moveTo>
                <a:lnTo>
                  <a:pt x="16002" y="15049"/>
                </a:lnTo>
                <a:lnTo>
                  <a:pt x="15773" y="15748"/>
                </a:lnTo>
                <a:lnTo>
                  <a:pt x="16230" y="15240"/>
                </a:lnTo>
                <a:lnTo>
                  <a:pt x="16268" y="15113"/>
                </a:lnTo>
                <a:close/>
              </a:path>
              <a:path w="44450" h="33019">
                <a:moveTo>
                  <a:pt x="17602" y="23596"/>
                </a:moveTo>
                <a:lnTo>
                  <a:pt x="17030" y="23761"/>
                </a:lnTo>
                <a:lnTo>
                  <a:pt x="16687" y="25069"/>
                </a:lnTo>
                <a:lnTo>
                  <a:pt x="16395" y="26136"/>
                </a:lnTo>
                <a:lnTo>
                  <a:pt x="17195" y="24663"/>
                </a:lnTo>
                <a:lnTo>
                  <a:pt x="17602" y="23596"/>
                </a:lnTo>
                <a:close/>
              </a:path>
              <a:path w="44450" h="33019">
                <a:moveTo>
                  <a:pt x="17792" y="16395"/>
                </a:moveTo>
                <a:lnTo>
                  <a:pt x="17665" y="16052"/>
                </a:lnTo>
                <a:lnTo>
                  <a:pt x="17551" y="16281"/>
                </a:lnTo>
                <a:lnTo>
                  <a:pt x="17792" y="16395"/>
                </a:lnTo>
                <a:close/>
              </a:path>
              <a:path w="44450" h="33019">
                <a:moveTo>
                  <a:pt x="18072" y="23964"/>
                </a:moveTo>
                <a:lnTo>
                  <a:pt x="17716" y="24472"/>
                </a:lnTo>
                <a:lnTo>
                  <a:pt x="17627" y="24765"/>
                </a:lnTo>
                <a:lnTo>
                  <a:pt x="17551" y="25069"/>
                </a:lnTo>
                <a:lnTo>
                  <a:pt x="17919" y="24549"/>
                </a:lnTo>
                <a:lnTo>
                  <a:pt x="17995" y="24257"/>
                </a:lnTo>
                <a:lnTo>
                  <a:pt x="18072" y="23964"/>
                </a:lnTo>
                <a:close/>
              </a:path>
              <a:path w="44450" h="33019">
                <a:moveTo>
                  <a:pt x="18072" y="13208"/>
                </a:moveTo>
                <a:lnTo>
                  <a:pt x="17932" y="13665"/>
                </a:lnTo>
                <a:lnTo>
                  <a:pt x="18072" y="13208"/>
                </a:lnTo>
                <a:close/>
              </a:path>
              <a:path w="44450" h="33019">
                <a:moveTo>
                  <a:pt x="18135" y="12915"/>
                </a:moveTo>
                <a:lnTo>
                  <a:pt x="17805" y="12979"/>
                </a:lnTo>
                <a:lnTo>
                  <a:pt x="17729" y="13576"/>
                </a:lnTo>
                <a:lnTo>
                  <a:pt x="17957" y="13335"/>
                </a:lnTo>
                <a:lnTo>
                  <a:pt x="18084" y="13119"/>
                </a:lnTo>
                <a:lnTo>
                  <a:pt x="18135" y="12915"/>
                </a:lnTo>
                <a:close/>
              </a:path>
              <a:path w="44450" h="33019">
                <a:moveTo>
                  <a:pt x="18669" y="23228"/>
                </a:moveTo>
                <a:lnTo>
                  <a:pt x="17881" y="24866"/>
                </a:lnTo>
                <a:lnTo>
                  <a:pt x="17792" y="25196"/>
                </a:lnTo>
                <a:lnTo>
                  <a:pt x="18199" y="24625"/>
                </a:lnTo>
                <a:lnTo>
                  <a:pt x="18351" y="24396"/>
                </a:lnTo>
                <a:lnTo>
                  <a:pt x="18669" y="23228"/>
                </a:lnTo>
                <a:close/>
              </a:path>
              <a:path w="44450" h="33019">
                <a:moveTo>
                  <a:pt x="19329" y="15900"/>
                </a:moveTo>
                <a:lnTo>
                  <a:pt x="19164" y="15875"/>
                </a:lnTo>
                <a:lnTo>
                  <a:pt x="19253" y="16141"/>
                </a:lnTo>
                <a:lnTo>
                  <a:pt x="19329" y="15900"/>
                </a:lnTo>
                <a:close/>
              </a:path>
              <a:path w="44450" h="33019">
                <a:moveTo>
                  <a:pt x="19380" y="13335"/>
                </a:moveTo>
                <a:lnTo>
                  <a:pt x="18846" y="12979"/>
                </a:lnTo>
                <a:lnTo>
                  <a:pt x="18491" y="13131"/>
                </a:lnTo>
                <a:lnTo>
                  <a:pt x="19024" y="13411"/>
                </a:lnTo>
                <a:lnTo>
                  <a:pt x="19380" y="13335"/>
                </a:lnTo>
                <a:close/>
              </a:path>
              <a:path w="44450" h="33019">
                <a:moveTo>
                  <a:pt x="19799" y="24358"/>
                </a:moveTo>
                <a:lnTo>
                  <a:pt x="19050" y="24638"/>
                </a:lnTo>
                <a:lnTo>
                  <a:pt x="18465" y="24638"/>
                </a:lnTo>
                <a:lnTo>
                  <a:pt x="18516" y="24447"/>
                </a:lnTo>
                <a:lnTo>
                  <a:pt x="18554" y="24282"/>
                </a:lnTo>
                <a:lnTo>
                  <a:pt x="18313" y="24638"/>
                </a:lnTo>
                <a:lnTo>
                  <a:pt x="18199" y="24980"/>
                </a:lnTo>
                <a:lnTo>
                  <a:pt x="18161" y="25133"/>
                </a:lnTo>
                <a:lnTo>
                  <a:pt x="18364" y="24841"/>
                </a:lnTo>
                <a:lnTo>
                  <a:pt x="19342" y="26073"/>
                </a:lnTo>
                <a:lnTo>
                  <a:pt x="19659" y="24866"/>
                </a:lnTo>
                <a:lnTo>
                  <a:pt x="19799" y="24358"/>
                </a:lnTo>
                <a:close/>
              </a:path>
              <a:path w="44450" h="33019">
                <a:moveTo>
                  <a:pt x="20027" y="18034"/>
                </a:moveTo>
                <a:lnTo>
                  <a:pt x="20002" y="17856"/>
                </a:lnTo>
                <a:lnTo>
                  <a:pt x="19939" y="18161"/>
                </a:lnTo>
                <a:lnTo>
                  <a:pt x="20027" y="18034"/>
                </a:lnTo>
                <a:close/>
              </a:path>
              <a:path w="44450" h="33019">
                <a:moveTo>
                  <a:pt x="20218" y="24257"/>
                </a:moveTo>
                <a:lnTo>
                  <a:pt x="19939" y="24676"/>
                </a:lnTo>
                <a:lnTo>
                  <a:pt x="19862" y="24955"/>
                </a:lnTo>
                <a:lnTo>
                  <a:pt x="19824" y="25107"/>
                </a:lnTo>
                <a:lnTo>
                  <a:pt x="20104" y="24701"/>
                </a:lnTo>
                <a:lnTo>
                  <a:pt x="20180" y="24422"/>
                </a:lnTo>
                <a:lnTo>
                  <a:pt x="20218" y="24257"/>
                </a:lnTo>
                <a:close/>
              </a:path>
              <a:path w="44450" h="33019">
                <a:moveTo>
                  <a:pt x="20561" y="24244"/>
                </a:moveTo>
                <a:lnTo>
                  <a:pt x="20193" y="24752"/>
                </a:lnTo>
                <a:lnTo>
                  <a:pt x="20116" y="25044"/>
                </a:lnTo>
                <a:lnTo>
                  <a:pt x="20040" y="25349"/>
                </a:lnTo>
                <a:lnTo>
                  <a:pt x="20408" y="24828"/>
                </a:lnTo>
                <a:lnTo>
                  <a:pt x="20485" y="24536"/>
                </a:lnTo>
                <a:lnTo>
                  <a:pt x="20561" y="24244"/>
                </a:lnTo>
                <a:close/>
              </a:path>
              <a:path w="44450" h="33019">
                <a:moveTo>
                  <a:pt x="20929" y="19189"/>
                </a:moveTo>
                <a:lnTo>
                  <a:pt x="20650" y="19304"/>
                </a:lnTo>
                <a:lnTo>
                  <a:pt x="20853" y="19456"/>
                </a:lnTo>
                <a:lnTo>
                  <a:pt x="20929" y="19189"/>
                </a:lnTo>
                <a:close/>
              </a:path>
              <a:path w="44450" h="33019">
                <a:moveTo>
                  <a:pt x="21767" y="25273"/>
                </a:moveTo>
                <a:lnTo>
                  <a:pt x="21399" y="25488"/>
                </a:lnTo>
                <a:lnTo>
                  <a:pt x="20662" y="25412"/>
                </a:lnTo>
                <a:lnTo>
                  <a:pt x="20751" y="25273"/>
                </a:lnTo>
                <a:lnTo>
                  <a:pt x="20942" y="23774"/>
                </a:lnTo>
                <a:lnTo>
                  <a:pt x="20332" y="25387"/>
                </a:lnTo>
                <a:lnTo>
                  <a:pt x="20180" y="25361"/>
                </a:lnTo>
                <a:lnTo>
                  <a:pt x="20256" y="25628"/>
                </a:lnTo>
                <a:lnTo>
                  <a:pt x="19685" y="27152"/>
                </a:lnTo>
                <a:lnTo>
                  <a:pt x="20358" y="25971"/>
                </a:lnTo>
                <a:lnTo>
                  <a:pt x="20789" y="27393"/>
                </a:lnTo>
                <a:lnTo>
                  <a:pt x="21628" y="25590"/>
                </a:lnTo>
                <a:lnTo>
                  <a:pt x="21767" y="25273"/>
                </a:lnTo>
                <a:close/>
              </a:path>
              <a:path w="44450" h="33019">
                <a:moveTo>
                  <a:pt x="23507" y="16090"/>
                </a:moveTo>
                <a:lnTo>
                  <a:pt x="23215" y="16002"/>
                </a:lnTo>
                <a:lnTo>
                  <a:pt x="21704" y="16002"/>
                </a:lnTo>
                <a:lnTo>
                  <a:pt x="20510" y="15582"/>
                </a:lnTo>
                <a:lnTo>
                  <a:pt x="21551" y="14630"/>
                </a:lnTo>
                <a:lnTo>
                  <a:pt x="22288" y="14795"/>
                </a:lnTo>
                <a:lnTo>
                  <a:pt x="22212" y="15201"/>
                </a:lnTo>
                <a:lnTo>
                  <a:pt x="22783" y="15087"/>
                </a:lnTo>
                <a:lnTo>
                  <a:pt x="23368" y="15252"/>
                </a:lnTo>
                <a:lnTo>
                  <a:pt x="23202" y="14592"/>
                </a:lnTo>
                <a:lnTo>
                  <a:pt x="22961" y="13665"/>
                </a:lnTo>
                <a:lnTo>
                  <a:pt x="22161" y="14122"/>
                </a:lnTo>
                <a:lnTo>
                  <a:pt x="21539" y="13982"/>
                </a:lnTo>
                <a:lnTo>
                  <a:pt x="21132" y="13881"/>
                </a:lnTo>
                <a:lnTo>
                  <a:pt x="20180" y="14782"/>
                </a:lnTo>
                <a:lnTo>
                  <a:pt x="20078" y="15417"/>
                </a:lnTo>
                <a:lnTo>
                  <a:pt x="19939" y="15367"/>
                </a:lnTo>
                <a:lnTo>
                  <a:pt x="19227" y="15113"/>
                </a:lnTo>
                <a:lnTo>
                  <a:pt x="18707" y="14579"/>
                </a:lnTo>
                <a:lnTo>
                  <a:pt x="18389" y="14478"/>
                </a:lnTo>
                <a:lnTo>
                  <a:pt x="17957" y="15113"/>
                </a:lnTo>
                <a:lnTo>
                  <a:pt x="18084" y="14579"/>
                </a:lnTo>
                <a:lnTo>
                  <a:pt x="18097" y="14351"/>
                </a:lnTo>
                <a:lnTo>
                  <a:pt x="18580" y="13843"/>
                </a:lnTo>
                <a:lnTo>
                  <a:pt x="18402" y="14427"/>
                </a:lnTo>
                <a:lnTo>
                  <a:pt x="18529" y="14224"/>
                </a:lnTo>
                <a:lnTo>
                  <a:pt x="18605" y="14478"/>
                </a:lnTo>
                <a:lnTo>
                  <a:pt x="20015" y="14986"/>
                </a:lnTo>
                <a:lnTo>
                  <a:pt x="20307" y="14224"/>
                </a:lnTo>
                <a:lnTo>
                  <a:pt x="20447" y="13843"/>
                </a:lnTo>
                <a:lnTo>
                  <a:pt x="20015" y="13716"/>
                </a:lnTo>
                <a:lnTo>
                  <a:pt x="19024" y="13411"/>
                </a:lnTo>
                <a:lnTo>
                  <a:pt x="17945" y="13665"/>
                </a:lnTo>
                <a:lnTo>
                  <a:pt x="17754" y="13716"/>
                </a:lnTo>
                <a:lnTo>
                  <a:pt x="17729" y="13576"/>
                </a:lnTo>
                <a:lnTo>
                  <a:pt x="16332" y="15125"/>
                </a:lnTo>
                <a:lnTo>
                  <a:pt x="17424" y="15367"/>
                </a:lnTo>
                <a:lnTo>
                  <a:pt x="17665" y="16052"/>
                </a:lnTo>
                <a:lnTo>
                  <a:pt x="18275" y="15367"/>
                </a:lnTo>
                <a:lnTo>
                  <a:pt x="19431" y="15494"/>
                </a:lnTo>
                <a:lnTo>
                  <a:pt x="19329" y="15900"/>
                </a:lnTo>
                <a:lnTo>
                  <a:pt x="19977" y="16052"/>
                </a:lnTo>
                <a:lnTo>
                  <a:pt x="20815" y="16230"/>
                </a:lnTo>
                <a:lnTo>
                  <a:pt x="21742" y="17018"/>
                </a:lnTo>
                <a:lnTo>
                  <a:pt x="22682" y="16891"/>
                </a:lnTo>
                <a:lnTo>
                  <a:pt x="23507" y="16090"/>
                </a:lnTo>
                <a:close/>
              </a:path>
              <a:path w="44450" h="33019">
                <a:moveTo>
                  <a:pt x="23647" y="17272"/>
                </a:moveTo>
                <a:lnTo>
                  <a:pt x="23482" y="17653"/>
                </a:lnTo>
                <a:lnTo>
                  <a:pt x="23380" y="18275"/>
                </a:lnTo>
                <a:lnTo>
                  <a:pt x="23647" y="17272"/>
                </a:lnTo>
                <a:close/>
              </a:path>
              <a:path w="44450" h="33019">
                <a:moveTo>
                  <a:pt x="23990" y="16510"/>
                </a:moveTo>
                <a:lnTo>
                  <a:pt x="23926" y="16230"/>
                </a:lnTo>
                <a:lnTo>
                  <a:pt x="23647" y="17272"/>
                </a:lnTo>
                <a:lnTo>
                  <a:pt x="23990" y="16510"/>
                </a:lnTo>
                <a:close/>
              </a:path>
              <a:path w="44450" h="33019">
                <a:moveTo>
                  <a:pt x="24130" y="15494"/>
                </a:moveTo>
                <a:lnTo>
                  <a:pt x="23698" y="15900"/>
                </a:lnTo>
                <a:lnTo>
                  <a:pt x="23596" y="16129"/>
                </a:lnTo>
                <a:lnTo>
                  <a:pt x="23926" y="16230"/>
                </a:lnTo>
                <a:lnTo>
                  <a:pt x="24130" y="15494"/>
                </a:lnTo>
                <a:close/>
              </a:path>
              <a:path w="44450" h="33019">
                <a:moveTo>
                  <a:pt x="24930" y="16560"/>
                </a:moveTo>
                <a:lnTo>
                  <a:pt x="24434" y="15494"/>
                </a:lnTo>
                <a:lnTo>
                  <a:pt x="24079" y="16281"/>
                </a:lnTo>
                <a:lnTo>
                  <a:pt x="24930" y="16560"/>
                </a:lnTo>
                <a:close/>
              </a:path>
              <a:path w="44450" h="33019">
                <a:moveTo>
                  <a:pt x="25920" y="24904"/>
                </a:moveTo>
                <a:lnTo>
                  <a:pt x="25565" y="25425"/>
                </a:lnTo>
                <a:lnTo>
                  <a:pt x="25476" y="25717"/>
                </a:lnTo>
                <a:lnTo>
                  <a:pt x="25400" y="26022"/>
                </a:lnTo>
                <a:lnTo>
                  <a:pt x="25768" y="25501"/>
                </a:lnTo>
                <a:lnTo>
                  <a:pt x="25844" y="25209"/>
                </a:lnTo>
                <a:lnTo>
                  <a:pt x="25920" y="24904"/>
                </a:lnTo>
                <a:close/>
              </a:path>
              <a:path w="44450" h="33019">
                <a:moveTo>
                  <a:pt x="25958" y="20802"/>
                </a:moveTo>
                <a:lnTo>
                  <a:pt x="25831" y="20561"/>
                </a:lnTo>
                <a:lnTo>
                  <a:pt x="25730" y="20383"/>
                </a:lnTo>
                <a:lnTo>
                  <a:pt x="25628" y="20701"/>
                </a:lnTo>
                <a:lnTo>
                  <a:pt x="25958" y="20802"/>
                </a:lnTo>
                <a:close/>
              </a:path>
              <a:path w="44450" h="33019">
                <a:moveTo>
                  <a:pt x="26327" y="25387"/>
                </a:moveTo>
                <a:lnTo>
                  <a:pt x="25869" y="25514"/>
                </a:lnTo>
                <a:lnTo>
                  <a:pt x="25298" y="27673"/>
                </a:lnTo>
                <a:lnTo>
                  <a:pt x="25996" y="26200"/>
                </a:lnTo>
                <a:lnTo>
                  <a:pt x="26098" y="25958"/>
                </a:lnTo>
                <a:lnTo>
                  <a:pt x="26327" y="25387"/>
                </a:lnTo>
                <a:close/>
              </a:path>
              <a:path w="44450" h="33019">
                <a:moveTo>
                  <a:pt x="26708" y="25996"/>
                </a:moveTo>
                <a:lnTo>
                  <a:pt x="26428" y="26416"/>
                </a:lnTo>
                <a:lnTo>
                  <a:pt x="26352" y="26695"/>
                </a:lnTo>
                <a:lnTo>
                  <a:pt x="26314" y="26847"/>
                </a:lnTo>
                <a:lnTo>
                  <a:pt x="26593" y="26441"/>
                </a:lnTo>
                <a:lnTo>
                  <a:pt x="26670" y="26162"/>
                </a:lnTo>
                <a:lnTo>
                  <a:pt x="26708" y="25996"/>
                </a:lnTo>
                <a:close/>
              </a:path>
              <a:path w="44450" h="33019">
                <a:moveTo>
                  <a:pt x="26771" y="19189"/>
                </a:moveTo>
                <a:lnTo>
                  <a:pt x="26682" y="18923"/>
                </a:lnTo>
                <a:lnTo>
                  <a:pt x="26555" y="18669"/>
                </a:lnTo>
                <a:lnTo>
                  <a:pt x="24815" y="18923"/>
                </a:lnTo>
                <a:lnTo>
                  <a:pt x="24599" y="18034"/>
                </a:lnTo>
                <a:lnTo>
                  <a:pt x="23799" y="18034"/>
                </a:lnTo>
                <a:lnTo>
                  <a:pt x="23380" y="18275"/>
                </a:lnTo>
                <a:lnTo>
                  <a:pt x="23152" y="18415"/>
                </a:lnTo>
                <a:lnTo>
                  <a:pt x="23050" y="18669"/>
                </a:lnTo>
                <a:lnTo>
                  <a:pt x="23685" y="19304"/>
                </a:lnTo>
                <a:lnTo>
                  <a:pt x="24549" y="19685"/>
                </a:lnTo>
                <a:lnTo>
                  <a:pt x="25184" y="19558"/>
                </a:lnTo>
                <a:lnTo>
                  <a:pt x="25730" y="20383"/>
                </a:lnTo>
                <a:lnTo>
                  <a:pt x="25958" y="19685"/>
                </a:lnTo>
                <a:lnTo>
                  <a:pt x="26174" y="19558"/>
                </a:lnTo>
                <a:lnTo>
                  <a:pt x="26771" y="19189"/>
                </a:lnTo>
                <a:close/>
              </a:path>
              <a:path w="44450" h="33019">
                <a:moveTo>
                  <a:pt x="27520" y="19481"/>
                </a:moveTo>
                <a:lnTo>
                  <a:pt x="27305" y="19507"/>
                </a:lnTo>
                <a:lnTo>
                  <a:pt x="27520" y="19481"/>
                </a:lnTo>
                <a:close/>
              </a:path>
              <a:path w="44450" h="33019">
                <a:moveTo>
                  <a:pt x="27597" y="12573"/>
                </a:moveTo>
                <a:lnTo>
                  <a:pt x="27279" y="12712"/>
                </a:lnTo>
                <a:lnTo>
                  <a:pt x="27546" y="12725"/>
                </a:lnTo>
                <a:lnTo>
                  <a:pt x="27597" y="12573"/>
                </a:lnTo>
                <a:close/>
              </a:path>
              <a:path w="44450" h="33019">
                <a:moveTo>
                  <a:pt x="28054" y="17424"/>
                </a:moveTo>
                <a:lnTo>
                  <a:pt x="27965" y="17018"/>
                </a:lnTo>
                <a:lnTo>
                  <a:pt x="27559" y="16002"/>
                </a:lnTo>
                <a:lnTo>
                  <a:pt x="26289" y="17018"/>
                </a:lnTo>
                <a:lnTo>
                  <a:pt x="24930" y="16560"/>
                </a:lnTo>
                <a:lnTo>
                  <a:pt x="25311" y="17399"/>
                </a:lnTo>
                <a:lnTo>
                  <a:pt x="26085" y="17653"/>
                </a:lnTo>
                <a:lnTo>
                  <a:pt x="26339" y="17907"/>
                </a:lnTo>
                <a:lnTo>
                  <a:pt x="27101" y="17780"/>
                </a:lnTo>
                <a:lnTo>
                  <a:pt x="28054" y="17424"/>
                </a:lnTo>
                <a:close/>
              </a:path>
              <a:path w="44450" h="33019">
                <a:moveTo>
                  <a:pt x="28282" y="13576"/>
                </a:moveTo>
                <a:lnTo>
                  <a:pt x="28092" y="13716"/>
                </a:lnTo>
                <a:lnTo>
                  <a:pt x="28232" y="13754"/>
                </a:lnTo>
                <a:lnTo>
                  <a:pt x="28282" y="13576"/>
                </a:lnTo>
                <a:close/>
              </a:path>
              <a:path w="44450" h="33019">
                <a:moveTo>
                  <a:pt x="28435" y="10134"/>
                </a:moveTo>
                <a:lnTo>
                  <a:pt x="25527" y="8509"/>
                </a:lnTo>
                <a:lnTo>
                  <a:pt x="24853" y="8128"/>
                </a:lnTo>
                <a:lnTo>
                  <a:pt x="19672" y="8509"/>
                </a:lnTo>
                <a:lnTo>
                  <a:pt x="15697" y="4470"/>
                </a:lnTo>
                <a:lnTo>
                  <a:pt x="18465" y="8763"/>
                </a:lnTo>
                <a:lnTo>
                  <a:pt x="25400" y="9525"/>
                </a:lnTo>
                <a:lnTo>
                  <a:pt x="27800" y="9906"/>
                </a:lnTo>
                <a:lnTo>
                  <a:pt x="28435" y="10134"/>
                </a:lnTo>
                <a:close/>
              </a:path>
              <a:path w="44450" h="33019">
                <a:moveTo>
                  <a:pt x="29451" y="10515"/>
                </a:moveTo>
                <a:lnTo>
                  <a:pt x="28435" y="10134"/>
                </a:lnTo>
                <a:lnTo>
                  <a:pt x="29362" y="10668"/>
                </a:lnTo>
                <a:lnTo>
                  <a:pt x="29451" y="10515"/>
                </a:lnTo>
                <a:close/>
              </a:path>
              <a:path w="44450" h="33019">
                <a:moveTo>
                  <a:pt x="29654" y="19748"/>
                </a:moveTo>
                <a:lnTo>
                  <a:pt x="28702" y="19189"/>
                </a:lnTo>
                <a:lnTo>
                  <a:pt x="28727" y="18542"/>
                </a:lnTo>
                <a:lnTo>
                  <a:pt x="28321" y="18542"/>
                </a:lnTo>
                <a:lnTo>
                  <a:pt x="27927" y="19431"/>
                </a:lnTo>
                <a:lnTo>
                  <a:pt x="27724" y="19456"/>
                </a:lnTo>
                <a:lnTo>
                  <a:pt x="27597" y="19558"/>
                </a:lnTo>
                <a:lnTo>
                  <a:pt x="28168" y="20066"/>
                </a:lnTo>
                <a:lnTo>
                  <a:pt x="29654" y="19748"/>
                </a:lnTo>
                <a:close/>
              </a:path>
              <a:path w="44450" h="33019">
                <a:moveTo>
                  <a:pt x="29705" y="15900"/>
                </a:moveTo>
                <a:lnTo>
                  <a:pt x="27851" y="18148"/>
                </a:lnTo>
                <a:lnTo>
                  <a:pt x="27647" y="18897"/>
                </a:lnTo>
                <a:lnTo>
                  <a:pt x="29362" y="17170"/>
                </a:lnTo>
                <a:lnTo>
                  <a:pt x="29705" y="15900"/>
                </a:lnTo>
                <a:close/>
              </a:path>
              <a:path w="44450" h="33019">
                <a:moveTo>
                  <a:pt x="30099" y="23063"/>
                </a:moveTo>
                <a:lnTo>
                  <a:pt x="29921" y="23012"/>
                </a:lnTo>
                <a:lnTo>
                  <a:pt x="29946" y="23279"/>
                </a:lnTo>
                <a:lnTo>
                  <a:pt x="30099" y="23063"/>
                </a:lnTo>
                <a:close/>
              </a:path>
              <a:path w="44450" h="33019">
                <a:moveTo>
                  <a:pt x="30314" y="17843"/>
                </a:moveTo>
                <a:lnTo>
                  <a:pt x="30238" y="16954"/>
                </a:lnTo>
                <a:lnTo>
                  <a:pt x="29946" y="16992"/>
                </a:lnTo>
                <a:lnTo>
                  <a:pt x="30111" y="17767"/>
                </a:lnTo>
                <a:lnTo>
                  <a:pt x="29679" y="19342"/>
                </a:lnTo>
                <a:lnTo>
                  <a:pt x="30314" y="17843"/>
                </a:lnTo>
                <a:close/>
              </a:path>
              <a:path w="44450" h="33019">
                <a:moveTo>
                  <a:pt x="30492" y="20027"/>
                </a:moveTo>
                <a:lnTo>
                  <a:pt x="30010" y="19685"/>
                </a:lnTo>
                <a:lnTo>
                  <a:pt x="29654" y="19748"/>
                </a:lnTo>
                <a:lnTo>
                  <a:pt x="30187" y="20066"/>
                </a:lnTo>
                <a:lnTo>
                  <a:pt x="30492" y="20027"/>
                </a:lnTo>
                <a:close/>
              </a:path>
              <a:path w="44450" h="33019">
                <a:moveTo>
                  <a:pt x="31330" y="11049"/>
                </a:moveTo>
                <a:lnTo>
                  <a:pt x="30988" y="8128"/>
                </a:lnTo>
                <a:lnTo>
                  <a:pt x="29451" y="10515"/>
                </a:lnTo>
                <a:lnTo>
                  <a:pt x="30505" y="10922"/>
                </a:lnTo>
                <a:lnTo>
                  <a:pt x="31330" y="11049"/>
                </a:lnTo>
                <a:close/>
              </a:path>
              <a:path w="44450" h="33019">
                <a:moveTo>
                  <a:pt x="31648" y="22809"/>
                </a:moveTo>
                <a:lnTo>
                  <a:pt x="31432" y="22923"/>
                </a:lnTo>
                <a:lnTo>
                  <a:pt x="31356" y="23241"/>
                </a:lnTo>
                <a:lnTo>
                  <a:pt x="31648" y="22809"/>
                </a:lnTo>
                <a:close/>
              </a:path>
              <a:path w="44450" h="33019">
                <a:moveTo>
                  <a:pt x="31940" y="23749"/>
                </a:moveTo>
                <a:lnTo>
                  <a:pt x="31457" y="23749"/>
                </a:lnTo>
                <a:lnTo>
                  <a:pt x="31864" y="24041"/>
                </a:lnTo>
                <a:lnTo>
                  <a:pt x="31940" y="23749"/>
                </a:lnTo>
                <a:close/>
              </a:path>
              <a:path w="44450" h="33019">
                <a:moveTo>
                  <a:pt x="32092" y="22567"/>
                </a:moveTo>
                <a:lnTo>
                  <a:pt x="31864" y="22694"/>
                </a:lnTo>
                <a:lnTo>
                  <a:pt x="31762" y="22987"/>
                </a:lnTo>
                <a:lnTo>
                  <a:pt x="32092" y="22567"/>
                </a:lnTo>
                <a:close/>
              </a:path>
              <a:path w="44450" h="33019">
                <a:moveTo>
                  <a:pt x="34874" y="25831"/>
                </a:moveTo>
                <a:lnTo>
                  <a:pt x="34544" y="25755"/>
                </a:lnTo>
                <a:lnTo>
                  <a:pt x="34556" y="26238"/>
                </a:lnTo>
                <a:lnTo>
                  <a:pt x="34747" y="26187"/>
                </a:lnTo>
                <a:lnTo>
                  <a:pt x="34874" y="25831"/>
                </a:lnTo>
                <a:close/>
              </a:path>
              <a:path w="44450" h="33019">
                <a:moveTo>
                  <a:pt x="34874" y="22834"/>
                </a:moveTo>
                <a:lnTo>
                  <a:pt x="34645" y="23241"/>
                </a:lnTo>
                <a:lnTo>
                  <a:pt x="34594" y="23088"/>
                </a:lnTo>
                <a:lnTo>
                  <a:pt x="34518" y="22948"/>
                </a:lnTo>
                <a:lnTo>
                  <a:pt x="34353" y="22402"/>
                </a:lnTo>
                <a:lnTo>
                  <a:pt x="33870" y="23114"/>
                </a:lnTo>
                <a:lnTo>
                  <a:pt x="33083" y="22860"/>
                </a:lnTo>
                <a:lnTo>
                  <a:pt x="33108" y="22479"/>
                </a:lnTo>
                <a:lnTo>
                  <a:pt x="33185" y="21539"/>
                </a:lnTo>
                <a:lnTo>
                  <a:pt x="33020" y="21488"/>
                </a:lnTo>
                <a:lnTo>
                  <a:pt x="32359" y="22098"/>
                </a:lnTo>
                <a:lnTo>
                  <a:pt x="32092" y="22567"/>
                </a:lnTo>
                <a:lnTo>
                  <a:pt x="32283" y="22479"/>
                </a:lnTo>
                <a:lnTo>
                  <a:pt x="31940" y="23749"/>
                </a:lnTo>
                <a:lnTo>
                  <a:pt x="32448" y="23749"/>
                </a:lnTo>
                <a:lnTo>
                  <a:pt x="32727" y="23622"/>
                </a:lnTo>
                <a:lnTo>
                  <a:pt x="32486" y="24511"/>
                </a:lnTo>
                <a:lnTo>
                  <a:pt x="32473" y="24765"/>
                </a:lnTo>
                <a:lnTo>
                  <a:pt x="32486" y="24511"/>
                </a:lnTo>
                <a:lnTo>
                  <a:pt x="31864" y="24041"/>
                </a:lnTo>
                <a:lnTo>
                  <a:pt x="31775" y="24384"/>
                </a:lnTo>
                <a:lnTo>
                  <a:pt x="30721" y="23749"/>
                </a:lnTo>
                <a:lnTo>
                  <a:pt x="29946" y="23279"/>
                </a:lnTo>
                <a:lnTo>
                  <a:pt x="29603" y="23749"/>
                </a:lnTo>
                <a:lnTo>
                  <a:pt x="29692" y="23495"/>
                </a:lnTo>
                <a:lnTo>
                  <a:pt x="29832" y="23202"/>
                </a:lnTo>
                <a:lnTo>
                  <a:pt x="29248" y="22860"/>
                </a:lnTo>
                <a:lnTo>
                  <a:pt x="29921" y="23012"/>
                </a:lnTo>
                <a:lnTo>
                  <a:pt x="30467" y="21844"/>
                </a:lnTo>
                <a:lnTo>
                  <a:pt x="30327" y="22352"/>
                </a:lnTo>
                <a:lnTo>
                  <a:pt x="30200" y="23088"/>
                </a:lnTo>
                <a:lnTo>
                  <a:pt x="30822" y="23241"/>
                </a:lnTo>
                <a:lnTo>
                  <a:pt x="31432" y="22923"/>
                </a:lnTo>
                <a:lnTo>
                  <a:pt x="31470" y="22733"/>
                </a:lnTo>
                <a:lnTo>
                  <a:pt x="31584" y="22402"/>
                </a:lnTo>
                <a:lnTo>
                  <a:pt x="31978" y="21971"/>
                </a:lnTo>
                <a:lnTo>
                  <a:pt x="31838" y="22479"/>
                </a:lnTo>
                <a:lnTo>
                  <a:pt x="31648" y="22809"/>
                </a:lnTo>
                <a:lnTo>
                  <a:pt x="31800" y="22733"/>
                </a:lnTo>
                <a:lnTo>
                  <a:pt x="31915" y="22567"/>
                </a:lnTo>
                <a:lnTo>
                  <a:pt x="32131" y="21971"/>
                </a:lnTo>
                <a:lnTo>
                  <a:pt x="32131" y="21844"/>
                </a:lnTo>
                <a:lnTo>
                  <a:pt x="32118" y="21209"/>
                </a:lnTo>
                <a:lnTo>
                  <a:pt x="31419" y="20701"/>
                </a:lnTo>
                <a:lnTo>
                  <a:pt x="31356" y="21971"/>
                </a:lnTo>
                <a:lnTo>
                  <a:pt x="31127" y="22733"/>
                </a:lnTo>
                <a:lnTo>
                  <a:pt x="30467" y="22225"/>
                </a:lnTo>
                <a:lnTo>
                  <a:pt x="31127" y="22098"/>
                </a:lnTo>
                <a:lnTo>
                  <a:pt x="31356" y="21971"/>
                </a:lnTo>
                <a:lnTo>
                  <a:pt x="31356" y="20662"/>
                </a:lnTo>
                <a:lnTo>
                  <a:pt x="31229" y="20561"/>
                </a:lnTo>
                <a:lnTo>
                  <a:pt x="30467" y="20447"/>
                </a:lnTo>
                <a:lnTo>
                  <a:pt x="28841" y="21844"/>
                </a:lnTo>
                <a:lnTo>
                  <a:pt x="28600" y="21463"/>
                </a:lnTo>
                <a:lnTo>
                  <a:pt x="28194" y="20828"/>
                </a:lnTo>
                <a:lnTo>
                  <a:pt x="27876" y="20320"/>
                </a:lnTo>
                <a:lnTo>
                  <a:pt x="26631" y="20574"/>
                </a:lnTo>
                <a:lnTo>
                  <a:pt x="26339" y="20688"/>
                </a:lnTo>
                <a:lnTo>
                  <a:pt x="26454" y="20447"/>
                </a:lnTo>
                <a:lnTo>
                  <a:pt x="26568" y="19939"/>
                </a:lnTo>
                <a:lnTo>
                  <a:pt x="27241" y="19558"/>
                </a:lnTo>
                <a:lnTo>
                  <a:pt x="27000" y="19558"/>
                </a:lnTo>
                <a:lnTo>
                  <a:pt x="26809" y="19177"/>
                </a:lnTo>
                <a:lnTo>
                  <a:pt x="26530" y="19812"/>
                </a:lnTo>
                <a:lnTo>
                  <a:pt x="26289" y="20231"/>
                </a:lnTo>
                <a:lnTo>
                  <a:pt x="26289" y="21209"/>
                </a:lnTo>
                <a:lnTo>
                  <a:pt x="26085" y="21971"/>
                </a:lnTo>
                <a:lnTo>
                  <a:pt x="25971" y="22225"/>
                </a:lnTo>
                <a:lnTo>
                  <a:pt x="25501" y="22987"/>
                </a:lnTo>
                <a:lnTo>
                  <a:pt x="25590" y="22606"/>
                </a:lnTo>
                <a:lnTo>
                  <a:pt x="25768" y="22225"/>
                </a:lnTo>
                <a:lnTo>
                  <a:pt x="26263" y="21158"/>
                </a:lnTo>
                <a:lnTo>
                  <a:pt x="26289" y="20231"/>
                </a:lnTo>
                <a:lnTo>
                  <a:pt x="26098" y="20561"/>
                </a:lnTo>
                <a:lnTo>
                  <a:pt x="26009" y="20828"/>
                </a:lnTo>
                <a:lnTo>
                  <a:pt x="25133" y="22225"/>
                </a:lnTo>
                <a:lnTo>
                  <a:pt x="25336" y="21590"/>
                </a:lnTo>
                <a:lnTo>
                  <a:pt x="25387" y="21463"/>
                </a:lnTo>
                <a:lnTo>
                  <a:pt x="25501" y="21082"/>
                </a:lnTo>
                <a:lnTo>
                  <a:pt x="25615" y="20688"/>
                </a:lnTo>
                <a:lnTo>
                  <a:pt x="24866" y="20447"/>
                </a:lnTo>
                <a:lnTo>
                  <a:pt x="24104" y="20193"/>
                </a:lnTo>
                <a:lnTo>
                  <a:pt x="23431" y="20447"/>
                </a:lnTo>
                <a:lnTo>
                  <a:pt x="22834" y="20320"/>
                </a:lnTo>
                <a:lnTo>
                  <a:pt x="22542" y="21082"/>
                </a:lnTo>
                <a:lnTo>
                  <a:pt x="22580" y="20828"/>
                </a:lnTo>
                <a:lnTo>
                  <a:pt x="22606" y="20701"/>
                </a:lnTo>
                <a:lnTo>
                  <a:pt x="22682" y="20193"/>
                </a:lnTo>
                <a:lnTo>
                  <a:pt x="22733" y="19812"/>
                </a:lnTo>
                <a:lnTo>
                  <a:pt x="22923" y="18542"/>
                </a:lnTo>
                <a:lnTo>
                  <a:pt x="22466" y="19558"/>
                </a:lnTo>
                <a:lnTo>
                  <a:pt x="22847" y="18669"/>
                </a:lnTo>
                <a:lnTo>
                  <a:pt x="22948" y="18415"/>
                </a:lnTo>
                <a:lnTo>
                  <a:pt x="23152" y="18415"/>
                </a:lnTo>
                <a:lnTo>
                  <a:pt x="23190" y="18161"/>
                </a:lnTo>
                <a:lnTo>
                  <a:pt x="22707" y="17856"/>
                </a:lnTo>
                <a:lnTo>
                  <a:pt x="22707" y="18669"/>
                </a:lnTo>
                <a:lnTo>
                  <a:pt x="22580" y="19151"/>
                </a:lnTo>
                <a:lnTo>
                  <a:pt x="22453" y="19431"/>
                </a:lnTo>
                <a:lnTo>
                  <a:pt x="22364" y="19558"/>
                </a:lnTo>
                <a:lnTo>
                  <a:pt x="22186" y="19812"/>
                </a:lnTo>
                <a:lnTo>
                  <a:pt x="22313" y="19304"/>
                </a:lnTo>
                <a:lnTo>
                  <a:pt x="22428" y="19050"/>
                </a:lnTo>
                <a:lnTo>
                  <a:pt x="22707" y="18669"/>
                </a:lnTo>
                <a:lnTo>
                  <a:pt x="22707" y="17856"/>
                </a:lnTo>
                <a:lnTo>
                  <a:pt x="22301" y="17589"/>
                </a:lnTo>
                <a:lnTo>
                  <a:pt x="22301" y="18669"/>
                </a:lnTo>
                <a:lnTo>
                  <a:pt x="22161" y="19100"/>
                </a:lnTo>
                <a:lnTo>
                  <a:pt x="21907" y="19558"/>
                </a:lnTo>
                <a:lnTo>
                  <a:pt x="21374" y="20193"/>
                </a:lnTo>
                <a:lnTo>
                  <a:pt x="21488" y="19812"/>
                </a:lnTo>
                <a:lnTo>
                  <a:pt x="21615" y="19481"/>
                </a:lnTo>
                <a:lnTo>
                  <a:pt x="21996" y="18923"/>
                </a:lnTo>
                <a:lnTo>
                  <a:pt x="21844" y="19558"/>
                </a:lnTo>
                <a:lnTo>
                  <a:pt x="22021" y="19050"/>
                </a:lnTo>
                <a:lnTo>
                  <a:pt x="22110" y="18923"/>
                </a:lnTo>
                <a:lnTo>
                  <a:pt x="22301" y="18669"/>
                </a:lnTo>
                <a:lnTo>
                  <a:pt x="22301" y="17589"/>
                </a:lnTo>
                <a:lnTo>
                  <a:pt x="21539" y="17310"/>
                </a:lnTo>
                <a:lnTo>
                  <a:pt x="21539" y="18923"/>
                </a:lnTo>
                <a:lnTo>
                  <a:pt x="21310" y="19812"/>
                </a:lnTo>
                <a:lnTo>
                  <a:pt x="20891" y="19481"/>
                </a:lnTo>
                <a:lnTo>
                  <a:pt x="20751" y="19812"/>
                </a:lnTo>
                <a:lnTo>
                  <a:pt x="20802" y="19646"/>
                </a:lnTo>
                <a:lnTo>
                  <a:pt x="20726" y="19812"/>
                </a:lnTo>
                <a:lnTo>
                  <a:pt x="20320" y="20701"/>
                </a:lnTo>
                <a:lnTo>
                  <a:pt x="19939" y="20193"/>
                </a:lnTo>
                <a:lnTo>
                  <a:pt x="18999" y="18923"/>
                </a:lnTo>
                <a:lnTo>
                  <a:pt x="17703" y="18415"/>
                </a:lnTo>
                <a:lnTo>
                  <a:pt x="17005" y="17907"/>
                </a:lnTo>
                <a:lnTo>
                  <a:pt x="16421" y="17907"/>
                </a:lnTo>
                <a:lnTo>
                  <a:pt x="15963" y="17907"/>
                </a:lnTo>
                <a:lnTo>
                  <a:pt x="14287" y="20193"/>
                </a:lnTo>
                <a:lnTo>
                  <a:pt x="14300" y="20066"/>
                </a:lnTo>
                <a:lnTo>
                  <a:pt x="14414" y="19177"/>
                </a:lnTo>
                <a:lnTo>
                  <a:pt x="14427" y="19050"/>
                </a:lnTo>
                <a:lnTo>
                  <a:pt x="14465" y="18796"/>
                </a:lnTo>
                <a:lnTo>
                  <a:pt x="14478" y="18669"/>
                </a:lnTo>
                <a:lnTo>
                  <a:pt x="14592" y="17780"/>
                </a:lnTo>
                <a:lnTo>
                  <a:pt x="15049" y="17424"/>
                </a:lnTo>
                <a:lnTo>
                  <a:pt x="16421" y="17907"/>
                </a:lnTo>
                <a:lnTo>
                  <a:pt x="19316" y="17526"/>
                </a:lnTo>
                <a:lnTo>
                  <a:pt x="20002" y="17856"/>
                </a:lnTo>
                <a:lnTo>
                  <a:pt x="20053" y="17653"/>
                </a:lnTo>
                <a:lnTo>
                  <a:pt x="20142" y="17526"/>
                </a:lnTo>
                <a:lnTo>
                  <a:pt x="20243" y="17399"/>
                </a:lnTo>
                <a:lnTo>
                  <a:pt x="20332" y="17272"/>
                </a:lnTo>
                <a:lnTo>
                  <a:pt x="20243" y="17653"/>
                </a:lnTo>
                <a:lnTo>
                  <a:pt x="20116" y="17907"/>
                </a:lnTo>
                <a:lnTo>
                  <a:pt x="21145" y="18415"/>
                </a:lnTo>
                <a:lnTo>
                  <a:pt x="20929" y="19189"/>
                </a:lnTo>
                <a:lnTo>
                  <a:pt x="21310" y="19050"/>
                </a:lnTo>
                <a:lnTo>
                  <a:pt x="21539" y="18923"/>
                </a:lnTo>
                <a:lnTo>
                  <a:pt x="21539" y="17310"/>
                </a:lnTo>
                <a:lnTo>
                  <a:pt x="21234" y="17145"/>
                </a:lnTo>
                <a:lnTo>
                  <a:pt x="21043" y="17018"/>
                </a:lnTo>
                <a:lnTo>
                  <a:pt x="20853" y="16891"/>
                </a:lnTo>
                <a:lnTo>
                  <a:pt x="20345" y="16764"/>
                </a:lnTo>
                <a:lnTo>
                  <a:pt x="19545" y="17018"/>
                </a:lnTo>
                <a:lnTo>
                  <a:pt x="19456" y="16764"/>
                </a:lnTo>
                <a:lnTo>
                  <a:pt x="19418" y="16637"/>
                </a:lnTo>
                <a:lnTo>
                  <a:pt x="19253" y="16141"/>
                </a:lnTo>
                <a:lnTo>
                  <a:pt x="18567" y="16497"/>
                </a:lnTo>
                <a:lnTo>
                  <a:pt x="18834" y="16256"/>
                </a:lnTo>
                <a:lnTo>
                  <a:pt x="18529" y="16510"/>
                </a:lnTo>
                <a:lnTo>
                  <a:pt x="18351" y="16637"/>
                </a:lnTo>
                <a:lnTo>
                  <a:pt x="17792" y="16395"/>
                </a:lnTo>
                <a:lnTo>
                  <a:pt x="17919" y="16764"/>
                </a:lnTo>
                <a:lnTo>
                  <a:pt x="16878" y="16230"/>
                </a:lnTo>
                <a:lnTo>
                  <a:pt x="16217" y="16002"/>
                </a:lnTo>
                <a:lnTo>
                  <a:pt x="15773" y="16002"/>
                </a:lnTo>
                <a:lnTo>
                  <a:pt x="15189" y="14986"/>
                </a:lnTo>
                <a:lnTo>
                  <a:pt x="14617" y="15963"/>
                </a:lnTo>
                <a:lnTo>
                  <a:pt x="14617" y="17145"/>
                </a:lnTo>
                <a:lnTo>
                  <a:pt x="14528" y="17424"/>
                </a:lnTo>
                <a:lnTo>
                  <a:pt x="14414" y="17653"/>
                </a:lnTo>
                <a:lnTo>
                  <a:pt x="14224" y="17907"/>
                </a:lnTo>
                <a:lnTo>
                  <a:pt x="14338" y="17526"/>
                </a:lnTo>
                <a:lnTo>
                  <a:pt x="14617" y="17145"/>
                </a:lnTo>
                <a:lnTo>
                  <a:pt x="14617" y="15963"/>
                </a:lnTo>
                <a:lnTo>
                  <a:pt x="14516" y="16129"/>
                </a:lnTo>
                <a:lnTo>
                  <a:pt x="14732" y="15367"/>
                </a:lnTo>
                <a:lnTo>
                  <a:pt x="14808" y="15240"/>
                </a:lnTo>
                <a:lnTo>
                  <a:pt x="15671" y="13855"/>
                </a:lnTo>
                <a:lnTo>
                  <a:pt x="15659" y="14097"/>
                </a:lnTo>
                <a:lnTo>
                  <a:pt x="15417" y="14922"/>
                </a:lnTo>
                <a:lnTo>
                  <a:pt x="15963" y="15036"/>
                </a:lnTo>
                <a:lnTo>
                  <a:pt x="16243" y="13970"/>
                </a:lnTo>
                <a:lnTo>
                  <a:pt x="16116" y="14478"/>
                </a:lnTo>
                <a:lnTo>
                  <a:pt x="16002" y="15049"/>
                </a:lnTo>
                <a:lnTo>
                  <a:pt x="16814" y="13970"/>
                </a:lnTo>
                <a:lnTo>
                  <a:pt x="17284" y="13335"/>
                </a:lnTo>
                <a:lnTo>
                  <a:pt x="17475" y="13081"/>
                </a:lnTo>
                <a:lnTo>
                  <a:pt x="17310" y="13081"/>
                </a:lnTo>
                <a:lnTo>
                  <a:pt x="16332" y="12827"/>
                </a:lnTo>
                <a:lnTo>
                  <a:pt x="16243" y="13042"/>
                </a:lnTo>
                <a:lnTo>
                  <a:pt x="16903" y="13208"/>
                </a:lnTo>
                <a:lnTo>
                  <a:pt x="16141" y="13208"/>
                </a:lnTo>
                <a:lnTo>
                  <a:pt x="16129" y="13373"/>
                </a:lnTo>
                <a:lnTo>
                  <a:pt x="15684" y="13716"/>
                </a:lnTo>
                <a:lnTo>
                  <a:pt x="14884" y="13131"/>
                </a:lnTo>
                <a:lnTo>
                  <a:pt x="14427" y="13716"/>
                </a:lnTo>
                <a:lnTo>
                  <a:pt x="14465" y="13589"/>
                </a:lnTo>
                <a:lnTo>
                  <a:pt x="14605" y="13081"/>
                </a:lnTo>
                <a:lnTo>
                  <a:pt x="14236" y="13589"/>
                </a:lnTo>
                <a:lnTo>
                  <a:pt x="14363" y="13208"/>
                </a:lnTo>
                <a:lnTo>
                  <a:pt x="14478" y="12979"/>
                </a:lnTo>
                <a:lnTo>
                  <a:pt x="14706" y="12661"/>
                </a:lnTo>
                <a:lnTo>
                  <a:pt x="14452" y="12598"/>
                </a:lnTo>
                <a:lnTo>
                  <a:pt x="14351" y="12903"/>
                </a:lnTo>
                <a:lnTo>
                  <a:pt x="14135" y="13335"/>
                </a:lnTo>
                <a:lnTo>
                  <a:pt x="13881" y="14351"/>
                </a:lnTo>
                <a:lnTo>
                  <a:pt x="13766" y="14605"/>
                </a:lnTo>
                <a:lnTo>
                  <a:pt x="13296" y="15240"/>
                </a:lnTo>
                <a:lnTo>
                  <a:pt x="13322" y="15113"/>
                </a:lnTo>
                <a:lnTo>
                  <a:pt x="13385" y="14859"/>
                </a:lnTo>
                <a:lnTo>
                  <a:pt x="13868" y="13843"/>
                </a:lnTo>
                <a:lnTo>
                  <a:pt x="13982" y="13576"/>
                </a:lnTo>
                <a:lnTo>
                  <a:pt x="14020" y="13335"/>
                </a:lnTo>
                <a:lnTo>
                  <a:pt x="14122" y="12979"/>
                </a:lnTo>
                <a:lnTo>
                  <a:pt x="13868" y="13335"/>
                </a:lnTo>
                <a:lnTo>
                  <a:pt x="13893" y="13208"/>
                </a:lnTo>
                <a:lnTo>
                  <a:pt x="13982" y="12827"/>
                </a:lnTo>
                <a:lnTo>
                  <a:pt x="14262" y="12446"/>
                </a:lnTo>
                <a:lnTo>
                  <a:pt x="14147" y="12928"/>
                </a:lnTo>
                <a:lnTo>
                  <a:pt x="14351" y="12661"/>
                </a:lnTo>
                <a:lnTo>
                  <a:pt x="14389" y="12446"/>
                </a:lnTo>
                <a:lnTo>
                  <a:pt x="14376" y="12192"/>
                </a:lnTo>
                <a:lnTo>
                  <a:pt x="14135" y="11811"/>
                </a:lnTo>
                <a:lnTo>
                  <a:pt x="13982" y="11569"/>
                </a:lnTo>
                <a:lnTo>
                  <a:pt x="13906" y="11811"/>
                </a:lnTo>
                <a:lnTo>
                  <a:pt x="13881" y="11430"/>
                </a:lnTo>
                <a:lnTo>
                  <a:pt x="13589" y="11912"/>
                </a:lnTo>
                <a:lnTo>
                  <a:pt x="13589" y="13843"/>
                </a:lnTo>
                <a:lnTo>
                  <a:pt x="13512" y="14224"/>
                </a:lnTo>
                <a:lnTo>
                  <a:pt x="13398" y="14605"/>
                </a:lnTo>
                <a:lnTo>
                  <a:pt x="12966" y="15113"/>
                </a:lnTo>
                <a:lnTo>
                  <a:pt x="13157" y="14478"/>
                </a:lnTo>
                <a:lnTo>
                  <a:pt x="13589" y="13843"/>
                </a:lnTo>
                <a:lnTo>
                  <a:pt x="13589" y="11912"/>
                </a:lnTo>
                <a:lnTo>
                  <a:pt x="12788" y="13208"/>
                </a:lnTo>
                <a:lnTo>
                  <a:pt x="12890" y="12827"/>
                </a:lnTo>
                <a:lnTo>
                  <a:pt x="12928" y="12700"/>
                </a:lnTo>
                <a:lnTo>
                  <a:pt x="13068" y="12192"/>
                </a:lnTo>
                <a:lnTo>
                  <a:pt x="12941" y="12700"/>
                </a:lnTo>
                <a:lnTo>
                  <a:pt x="13220" y="12192"/>
                </a:lnTo>
                <a:lnTo>
                  <a:pt x="13296" y="12065"/>
                </a:lnTo>
                <a:lnTo>
                  <a:pt x="13373" y="11938"/>
                </a:lnTo>
                <a:lnTo>
                  <a:pt x="13436" y="11811"/>
                </a:lnTo>
                <a:lnTo>
                  <a:pt x="13652" y="11417"/>
                </a:lnTo>
                <a:lnTo>
                  <a:pt x="13030" y="10922"/>
                </a:lnTo>
                <a:lnTo>
                  <a:pt x="13652" y="10541"/>
                </a:lnTo>
                <a:lnTo>
                  <a:pt x="14185" y="10160"/>
                </a:lnTo>
                <a:lnTo>
                  <a:pt x="14046" y="10731"/>
                </a:lnTo>
                <a:lnTo>
                  <a:pt x="14363" y="10160"/>
                </a:lnTo>
                <a:lnTo>
                  <a:pt x="14135" y="10985"/>
                </a:lnTo>
                <a:lnTo>
                  <a:pt x="14020" y="11430"/>
                </a:lnTo>
                <a:lnTo>
                  <a:pt x="14439" y="11417"/>
                </a:lnTo>
                <a:lnTo>
                  <a:pt x="14579" y="11328"/>
                </a:lnTo>
                <a:lnTo>
                  <a:pt x="14376" y="12192"/>
                </a:lnTo>
                <a:lnTo>
                  <a:pt x="14681" y="11303"/>
                </a:lnTo>
                <a:lnTo>
                  <a:pt x="14782" y="10922"/>
                </a:lnTo>
                <a:lnTo>
                  <a:pt x="14820" y="10795"/>
                </a:lnTo>
                <a:lnTo>
                  <a:pt x="14808" y="11569"/>
                </a:lnTo>
                <a:lnTo>
                  <a:pt x="15316" y="12573"/>
                </a:lnTo>
                <a:lnTo>
                  <a:pt x="16332" y="12827"/>
                </a:lnTo>
                <a:lnTo>
                  <a:pt x="17284" y="11176"/>
                </a:lnTo>
                <a:lnTo>
                  <a:pt x="17602" y="12903"/>
                </a:lnTo>
                <a:lnTo>
                  <a:pt x="18427" y="11811"/>
                </a:lnTo>
                <a:lnTo>
                  <a:pt x="18135" y="12915"/>
                </a:lnTo>
                <a:lnTo>
                  <a:pt x="18592" y="12827"/>
                </a:lnTo>
                <a:lnTo>
                  <a:pt x="18846" y="12979"/>
                </a:lnTo>
                <a:lnTo>
                  <a:pt x="19227" y="12827"/>
                </a:lnTo>
                <a:lnTo>
                  <a:pt x="21043" y="12065"/>
                </a:lnTo>
                <a:lnTo>
                  <a:pt x="22821" y="13462"/>
                </a:lnTo>
                <a:lnTo>
                  <a:pt x="24892" y="13843"/>
                </a:lnTo>
                <a:lnTo>
                  <a:pt x="25717" y="14605"/>
                </a:lnTo>
                <a:lnTo>
                  <a:pt x="27330" y="14859"/>
                </a:lnTo>
                <a:lnTo>
                  <a:pt x="27660" y="15113"/>
                </a:lnTo>
                <a:lnTo>
                  <a:pt x="28333" y="14097"/>
                </a:lnTo>
                <a:lnTo>
                  <a:pt x="28498" y="13843"/>
                </a:lnTo>
                <a:lnTo>
                  <a:pt x="28232" y="13754"/>
                </a:lnTo>
                <a:lnTo>
                  <a:pt x="28143" y="14097"/>
                </a:lnTo>
                <a:lnTo>
                  <a:pt x="27838" y="13716"/>
                </a:lnTo>
                <a:lnTo>
                  <a:pt x="27432" y="13208"/>
                </a:lnTo>
                <a:lnTo>
                  <a:pt x="28181" y="13208"/>
                </a:lnTo>
                <a:lnTo>
                  <a:pt x="28409" y="13081"/>
                </a:lnTo>
                <a:lnTo>
                  <a:pt x="28282" y="13576"/>
                </a:lnTo>
                <a:lnTo>
                  <a:pt x="28981" y="13081"/>
                </a:lnTo>
                <a:lnTo>
                  <a:pt x="29184" y="13576"/>
                </a:lnTo>
                <a:lnTo>
                  <a:pt x="29527" y="13843"/>
                </a:lnTo>
                <a:lnTo>
                  <a:pt x="29641" y="15036"/>
                </a:lnTo>
                <a:lnTo>
                  <a:pt x="29845" y="15240"/>
                </a:lnTo>
                <a:lnTo>
                  <a:pt x="30226" y="14097"/>
                </a:lnTo>
                <a:lnTo>
                  <a:pt x="30492" y="13843"/>
                </a:lnTo>
                <a:lnTo>
                  <a:pt x="30314" y="14605"/>
                </a:lnTo>
                <a:lnTo>
                  <a:pt x="30111" y="15494"/>
                </a:lnTo>
                <a:lnTo>
                  <a:pt x="31153" y="13970"/>
                </a:lnTo>
                <a:lnTo>
                  <a:pt x="30416" y="14605"/>
                </a:lnTo>
                <a:lnTo>
                  <a:pt x="30607" y="13843"/>
                </a:lnTo>
                <a:lnTo>
                  <a:pt x="30721" y="13665"/>
                </a:lnTo>
                <a:lnTo>
                  <a:pt x="31242" y="13373"/>
                </a:lnTo>
                <a:lnTo>
                  <a:pt x="31305" y="13081"/>
                </a:lnTo>
                <a:lnTo>
                  <a:pt x="31292" y="12827"/>
                </a:lnTo>
                <a:lnTo>
                  <a:pt x="31280" y="12573"/>
                </a:lnTo>
                <a:lnTo>
                  <a:pt x="30683" y="12827"/>
                </a:lnTo>
                <a:lnTo>
                  <a:pt x="27546" y="12725"/>
                </a:lnTo>
                <a:lnTo>
                  <a:pt x="27266" y="13716"/>
                </a:lnTo>
                <a:lnTo>
                  <a:pt x="26543" y="13271"/>
                </a:lnTo>
                <a:lnTo>
                  <a:pt x="26390" y="13665"/>
                </a:lnTo>
                <a:lnTo>
                  <a:pt x="26085" y="14097"/>
                </a:lnTo>
                <a:lnTo>
                  <a:pt x="26250" y="13462"/>
                </a:lnTo>
                <a:lnTo>
                  <a:pt x="26606" y="12954"/>
                </a:lnTo>
                <a:lnTo>
                  <a:pt x="26568" y="13119"/>
                </a:lnTo>
                <a:lnTo>
                  <a:pt x="26847" y="12954"/>
                </a:lnTo>
                <a:lnTo>
                  <a:pt x="27038" y="12827"/>
                </a:lnTo>
                <a:lnTo>
                  <a:pt x="27266" y="12712"/>
                </a:lnTo>
                <a:lnTo>
                  <a:pt x="26784" y="12700"/>
                </a:lnTo>
                <a:lnTo>
                  <a:pt x="26238" y="12192"/>
                </a:lnTo>
                <a:lnTo>
                  <a:pt x="26111" y="12065"/>
                </a:lnTo>
                <a:lnTo>
                  <a:pt x="25831" y="11811"/>
                </a:lnTo>
                <a:lnTo>
                  <a:pt x="25387" y="11391"/>
                </a:lnTo>
                <a:lnTo>
                  <a:pt x="25387" y="12700"/>
                </a:lnTo>
                <a:lnTo>
                  <a:pt x="25158" y="13462"/>
                </a:lnTo>
                <a:lnTo>
                  <a:pt x="24993" y="13335"/>
                </a:lnTo>
                <a:lnTo>
                  <a:pt x="24599" y="13030"/>
                </a:lnTo>
                <a:lnTo>
                  <a:pt x="25171" y="12827"/>
                </a:lnTo>
                <a:lnTo>
                  <a:pt x="25387" y="12700"/>
                </a:lnTo>
                <a:lnTo>
                  <a:pt x="25387" y="11391"/>
                </a:lnTo>
                <a:lnTo>
                  <a:pt x="25158" y="11176"/>
                </a:lnTo>
                <a:lnTo>
                  <a:pt x="24752" y="10795"/>
                </a:lnTo>
                <a:lnTo>
                  <a:pt x="24472" y="10541"/>
                </a:lnTo>
                <a:lnTo>
                  <a:pt x="24384" y="12192"/>
                </a:lnTo>
                <a:lnTo>
                  <a:pt x="24218" y="12827"/>
                </a:lnTo>
                <a:lnTo>
                  <a:pt x="23850" y="13335"/>
                </a:lnTo>
                <a:lnTo>
                  <a:pt x="23964" y="12903"/>
                </a:lnTo>
                <a:lnTo>
                  <a:pt x="24091" y="12598"/>
                </a:lnTo>
                <a:lnTo>
                  <a:pt x="24384" y="12192"/>
                </a:lnTo>
                <a:lnTo>
                  <a:pt x="24384" y="10464"/>
                </a:lnTo>
                <a:lnTo>
                  <a:pt x="23660" y="9779"/>
                </a:lnTo>
                <a:lnTo>
                  <a:pt x="16700" y="10541"/>
                </a:lnTo>
                <a:lnTo>
                  <a:pt x="16535" y="10160"/>
                </a:lnTo>
                <a:lnTo>
                  <a:pt x="15849" y="8636"/>
                </a:lnTo>
                <a:lnTo>
                  <a:pt x="15214" y="7239"/>
                </a:lnTo>
                <a:lnTo>
                  <a:pt x="13703" y="6667"/>
                </a:lnTo>
                <a:lnTo>
                  <a:pt x="13703" y="8636"/>
                </a:lnTo>
                <a:lnTo>
                  <a:pt x="13423" y="9652"/>
                </a:lnTo>
                <a:lnTo>
                  <a:pt x="13296" y="9906"/>
                </a:lnTo>
                <a:lnTo>
                  <a:pt x="12839" y="10541"/>
                </a:lnTo>
                <a:lnTo>
                  <a:pt x="12928" y="10160"/>
                </a:lnTo>
                <a:lnTo>
                  <a:pt x="13449" y="9144"/>
                </a:lnTo>
                <a:lnTo>
                  <a:pt x="13703" y="8636"/>
                </a:lnTo>
                <a:lnTo>
                  <a:pt x="13703" y="6667"/>
                </a:lnTo>
                <a:lnTo>
                  <a:pt x="12700" y="6286"/>
                </a:lnTo>
                <a:lnTo>
                  <a:pt x="12700" y="9144"/>
                </a:lnTo>
                <a:lnTo>
                  <a:pt x="12433" y="10160"/>
                </a:lnTo>
                <a:lnTo>
                  <a:pt x="11557" y="9690"/>
                </a:lnTo>
                <a:lnTo>
                  <a:pt x="11557" y="14478"/>
                </a:lnTo>
                <a:lnTo>
                  <a:pt x="11417" y="14986"/>
                </a:lnTo>
                <a:lnTo>
                  <a:pt x="11290" y="15240"/>
                </a:lnTo>
                <a:lnTo>
                  <a:pt x="10934" y="15748"/>
                </a:lnTo>
                <a:lnTo>
                  <a:pt x="11061" y="15240"/>
                </a:lnTo>
                <a:lnTo>
                  <a:pt x="11176" y="14922"/>
                </a:lnTo>
                <a:lnTo>
                  <a:pt x="11557" y="14478"/>
                </a:lnTo>
                <a:lnTo>
                  <a:pt x="11557" y="9690"/>
                </a:lnTo>
                <a:lnTo>
                  <a:pt x="12141" y="9271"/>
                </a:lnTo>
                <a:lnTo>
                  <a:pt x="12700" y="9144"/>
                </a:lnTo>
                <a:lnTo>
                  <a:pt x="12700" y="6286"/>
                </a:lnTo>
                <a:lnTo>
                  <a:pt x="11214" y="5715"/>
                </a:lnTo>
                <a:lnTo>
                  <a:pt x="10985" y="5257"/>
                </a:lnTo>
                <a:lnTo>
                  <a:pt x="10985" y="11938"/>
                </a:lnTo>
                <a:lnTo>
                  <a:pt x="10909" y="12192"/>
                </a:lnTo>
                <a:lnTo>
                  <a:pt x="10591" y="12827"/>
                </a:lnTo>
                <a:lnTo>
                  <a:pt x="10617" y="12700"/>
                </a:lnTo>
                <a:lnTo>
                  <a:pt x="10706" y="12319"/>
                </a:lnTo>
                <a:lnTo>
                  <a:pt x="10985" y="11938"/>
                </a:lnTo>
                <a:lnTo>
                  <a:pt x="10985" y="5257"/>
                </a:lnTo>
                <a:lnTo>
                  <a:pt x="10782" y="4838"/>
                </a:lnTo>
                <a:lnTo>
                  <a:pt x="10782" y="11811"/>
                </a:lnTo>
                <a:lnTo>
                  <a:pt x="10655" y="12319"/>
                </a:lnTo>
                <a:lnTo>
                  <a:pt x="10375" y="12700"/>
                </a:lnTo>
                <a:lnTo>
                  <a:pt x="10464" y="12446"/>
                </a:lnTo>
                <a:lnTo>
                  <a:pt x="10782" y="11811"/>
                </a:lnTo>
                <a:lnTo>
                  <a:pt x="10782" y="4838"/>
                </a:lnTo>
                <a:lnTo>
                  <a:pt x="10528" y="4318"/>
                </a:lnTo>
                <a:lnTo>
                  <a:pt x="11569" y="4572"/>
                </a:lnTo>
                <a:lnTo>
                  <a:pt x="15671" y="4445"/>
                </a:lnTo>
                <a:lnTo>
                  <a:pt x="15544" y="4318"/>
                </a:lnTo>
                <a:lnTo>
                  <a:pt x="15176" y="3937"/>
                </a:lnTo>
                <a:lnTo>
                  <a:pt x="14300" y="3048"/>
                </a:lnTo>
                <a:lnTo>
                  <a:pt x="12014" y="3937"/>
                </a:lnTo>
                <a:lnTo>
                  <a:pt x="10452" y="1524"/>
                </a:lnTo>
                <a:lnTo>
                  <a:pt x="10553" y="0"/>
                </a:lnTo>
                <a:lnTo>
                  <a:pt x="9931" y="762"/>
                </a:lnTo>
                <a:lnTo>
                  <a:pt x="7950" y="5791"/>
                </a:lnTo>
                <a:lnTo>
                  <a:pt x="7950" y="19050"/>
                </a:lnTo>
                <a:lnTo>
                  <a:pt x="7823" y="19431"/>
                </a:lnTo>
                <a:lnTo>
                  <a:pt x="7721" y="19646"/>
                </a:lnTo>
                <a:lnTo>
                  <a:pt x="7416" y="20066"/>
                </a:lnTo>
                <a:lnTo>
                  <a:pt x="7454" y="19939"/>
                </a:lnTo>
                <a:lnTo>
                  <a:pt x="7581" y="19558"/>
                </a:lnTo>
                <a:lnTo>
                  <a:pt x="7670" y="19431"/>
                </a:lnTo>
                <a:lnTo>
                  <a:pt x="7950" y="19050"/>
                </a:lnTo>
                <a:lnTo>
                  <a:pt x="7950" y="5791"/>
                </a:lnTo>
                <a:lnTo>
                  <a:pt x="2717" y="19050"/>
                </a:lnTo>
                <a:lnTo>
                  <a:pt x="1676" y="22860"/>
                </a:lnTo>
                <a:lnTo>
                  <a:pt x="4457" y="20320"/>
                </a:lnTo>
                <a:lnTo>
                  <a:pt x="5524" y="20066"/>
                </a:lnTo>
                <a:lnTo>
                  <a:pt x="6324" y="20066"/>
                </a:lnTo>
                <a:lnTo>
                  <a:pt x="7035" y="17907"/>
                </a:lnTo>
                <a:lnTo>
                  <a:pt x="7543" y="18161"/>
                </a:lnTo>
                <a:lnTo>
                  <a:pt x="7454" y="18389"/>
                </a:lnTo>
                <a:lnTo>
                  <a:pt x="7454" y="18669"/>
                </a:lnTo>
                <a:lnTo>
                  <a:pt x="7404" y="18923"/>
                </a:lnTo>
                <a:lnTo>
                  <a:pt x="7277" y="19304"/>
                </a:lnTo>
                <a:lnTo>
                  <a:pt x="7454" y="18669"/>
                </a:lnTo>
                <a:lnTo>
                  <a:pt x="7454" y="18389"/>
                </a:lnTo>
                <a:lnTo>
                  <a:pt x="7188" y="19050"/>
                </a:lnTo>
                <a:lnTo>
                  <a:pt x="6845" y="19939"/>
                </a:lnTo>
                <a:lnTo>
                  <a:pt x="7150" y="19100"/>
                </a:lnTo>
                <a:lnTo>
                  <a:pt x="6324" y="20066"/>
                </a:lnTo>
                <a:lnTo>
                  <a:pt x="6515" y="20066"/>
                </a:lnTo>
                <a:lnTo>
                  <a:pt x="7785" y="20154"/>
                </a:lnTo>
                <a:lnTo>
                  <a:pt x="8026" y="19304"/>
                </a:lnTo>
                <a:lnTo>
                  <a:pt x="8001" y="19431"/>
                </a:lnTo>
                <a:lnTo>
                  <a:pt x="8648" y="19558"/>
                </a:lnTo>
                <a:lnTo>
                  <a:pt x="9131" y="19812"/>
                </a:lnTo>
                <a:lnTo>
                  <a:pt x="9664" y="19304"/>
                </a:lnTo>
                <a:lnTo>
                  <a:pt x="9791" y="19177"/>
                </a:lnTo>
                <a:lnTo>
                  <a:pt x="9931" y="19431"/>
                </a:lnTo>
                <a:lnTo>
                  <a:pt x="10007" y="20764"/>
                </a:lnTo>
                <a:lnTo>
                  <a:pt x="10363" y="20701"/>
                </a:lnTo>
                <a:lnTo>
                  <a:pt x="11010" y="21336"/>
                </a:lnTo>
                <a:lnTo>
                  <a:pt x="11417" y="21463"/>
                </a:lnTo>
                <a:lnTo>
                  <a:pt x="12141" y="21463"/>
                </a:lnTo>
                <a:lnTo>
                  <a:pt x="12268" y="21272"/>
                </a:lnTo>
                <a:lnTo>
                  <a:pt x="11912" y="22580"/>
                </a:lnTo>
                <a:lnTo>
                  <a:pt x="11607" y="22352"/>
                </a:lnTo>
                <a:lnTo>
                  <a:pt x="10121" y="21209"/>
                </a:lnTo>
                <a:lnTo>
                  <a:pt x="8966" y="20066"/>
                </a:lnTo>
                <a:lnTo>
                  <a:pt x="8356" y="20243"/>
                </a:lnTo>
                <a:lnTo>
                  <a:pt x="9842" y="23202"/>
                </a:lnTo>
                <a:lnTo>
                  <a:pt x="12128" y="24130"/>
                </a:lnTo>
                <a:lnTo>
                  <a:pt x="12471" y="23876"/>
                </a:lnTo>
                <a:lnTo>
                  <a:pt x="13182" y="23215"/>
                </a:lnTo>
                <a:lnTo>
                  <a:pt x="13360" y="24472"/>
                </a:lnTo>
                <a:lnTo>
                  <a:pt x="13538" y="24282"/>
                </a:lnTo>
                <a:lnTo>
                  <a:pt x="13944" y="24053"/>
                </a:lnTo>
                <a:lnTo>
                  <a:pt x="14439" y="23761"/>
                </a:lnTo>
                <a:lnTo>
                  <a:pt x="14325" y="24917"/>
                </a:lnTo>
                <a:lnTo>
                  <a:pt x="14592" y="24053"/>
                </a:lnTo>
                <a:lnTo>
                  <a:pt x="14452" y="25285"/>
                </a:lnTo>
                <a:lnTo>
                  <a:pt x="16344" y="24587"/>
                </a:lnTo>
                <a:lnTo>
                  <a:pt x="16446" y="23710"/>
                </a:lnTo>
                <a:lnTo>
                  <a:pt x="16281" y="23202"/>
                </a:lnTo>
                <a:lnTo>
                  <a:pt x="16230" y="23050"/>
                </a:lnTo>
                <a:lnTo>
                  <a:pt x="15532" y="23139"/>
                </a:lnTo>
                <a:lnTo>
                  <a:pt x="15303" y="23202"/>
                </a:lnTo>
                <a:lnTo>
                  <a:pt x="14706" y="23660"/>
                </a:lnTo>
                <a:lnTo>
                  <a:pt x="14795" y="23380"/>
                </a:lnTo>
                <a:lnTo>
                  <a:pt x="13093" y="22440"/>
                </a:lnTo>
                <a:lnTo>
                  <a:pt x="13157" y="22987"/>
                </a:lnTo>
                <a:lnTo>
                  <a:pt x="12484" y="22987"/>
                </a:lnTo>
                <a:lnTo>
                  <a:pt x="12065" y="22694"/>
                </a:lnTo>
                <a:lnTo>
                  <a:pt x="12649" y="21640"/>
                </a:lnTo>
                <a:lnTo>
                  <a:pt x="12458" y="20980"/>
                </a:lnTo>
                <a:lnTo>
                  <a:pt x="12649" y="20701"/>
                </a:lnTo>
                <a:lnTo>
                  <a:pt x="13068" y="20066"/>
                </a:lnTo>
                <a:lnTo>
                  <a:pt x="12649" y="21717"/>
                </a:lnTo>
                <a:lnTo>
                  <a:pt x="13030" y="21463"/>
                </a:lnTo>
                <a:lnTo>
                  <a:pt x="13817" y="21463"/>
                </a:lnTo>
                <a:lnTo>
                  <a:pt x="14566" y="21717"/>
                </a:lnTo>
                <a:lnTo>
                  <a:pt x="17043" y="22733"/>
                </a:lnTo>
                <a:lnTo>
                  <a:pt x="19545" y="22606"/>
                </a:lnTo>
                <a:lnTo>
                  <a:pt x="23037" y="22606"/>
                </a:lnTo>
                <a:lnTo>
                  <a:pt x="23279" y="24638"/>
                </a:lnTo>
                <a:lnTo>
                  <a:pt x="24523" y="24003"/>
                </a:lnTo>
                <a:lnTo>
                  <a:pt x="24955" y="23114"/>
                </a:lnTo>
                <a:lnTo>
                  <a:pt x="25806" y="22987"/>
                </a:lnTo>
                <a:lnTo>
                  <a:pt x="26289" y="23202"/>
                </a:lnTo>
                <a:lnTo>
                  <a:pt x="27660" y="24472"/>
                </a:lnTo>
                <a:lnTo>
                  <a:pt x="28079" y="22860"/>
                </a:lnTo>
                <a:lnTo>
                  <a:pt x="27825" y="23876"/>
                </a:lnTo>
                <a:lnTo>
                  <a:pt x="28587" y="22860"/>
                </a:lnTo>
                <a:lnTo>
                  <a:pt x="28867" y="22479"/>
                </a:lnTo>
                <a:lnTo>
                  <a:pt x="30200" y="20701"/>
                </a:lnTo>
                <a:lnTo>
                  <a:pt x="29832" y="22098"/>
                </a:lnTo>
                <a:lnTo>
                  <a:pt x="27838" y="24384"/>
                </a:lnTo>
                <a:lnTo>
                  <a:pt x="27838" y="24638"/>
                </a:lnTo>
                <a:lnTo>
                  <a:pt x="29883" y="24384"/>
                </a:lnTo>
                <a:lnTo>
                  <a:pt x="31877" y="24892"/>
                </a:lnTo>
                <a:lnTo>
                  <a:pt x="31877" y="26416"/>
                </a:lnTo>
                <a:lnTo>
                  <a:pt x="32626" y="25438"/>
                </a:lnTo>
                <a:lnTo>
                  <a:pt x="32664" y="24765"/>
                </a:lnTo>
                <a:lnTo>
                  <a:pt x="32677" y="24472"/>
                </a:lnTo>
                <a:lnTo>
                  <a:pt x="33210" y="24130"/>
                </a:lnTo>
                <a:lnTo>
                  <a:pt x="33401" y="24003"/>
                </a:lnTo>
                <a:lnTo>
                  <a:pt x="32816" y="24765"/>
                </a:lnTo>
                <a:lnTo>
                  <a:pt x="32766" y="25273"/>
                </a:lnTo>
                <a:lnTo>
                  <a:pt x="32626" y="25438"/>
                </a:lnTo>
                <a:lnTo>
                  <a:pt x="32334" y="26543"/>
                </a:lnTo>
                <a:lnTo>
                  <a:pt x="33528" y="24003"/>
                </a:lnTo>
                <a:lnTo>
                  <a:pt x="33642" y="23749"/>
                </a:lnTo>
                <a:lnTo>
                  <a:pt x="33807" y="23622"/>
                </a:lnTo>
                <a:lnTo>
                  <a:pt x="34302" y="23253"/>
                </a:lnTo>
                <a:lnTo>
                  <a:pt x="33248" y="24765"/>
                </a:lnTo>
                <a:lnTo>
                  <a:pt x="33121" y="25285"/>
                </a:lnTo>
                <a:lnTo>
                  <a:pt x="33312" y="25628"/>
                </a:lnTo>
                <a:lnTo>
                  <a:pt x="33578" y="25514"/>
                </a:lnTo>
                <a:lnTo>
                  <a:pt x="34544" y="25755"/>
                </a:lnTo>
                <a:lnTo>
                  <a:pt x="34544" y="25514"/>
                </a:lnTo>
                <a:lnTo>
                  <a:pt x="34531" y="25031"/>
                </a:lnTo>
                <a:lnTo>
                  <a:pt x="34518" y="23583"/>
                </a:lnTo>
                <a:lnTo>
                  <a:pt x="34848" y="23241"/>
                </a:lnTo>
                <a:lnTo>
                  <a:pt x="34874" y="22834"/>
                </a:lnTo>
                <a:close/>
              </a:path>
              <a:path w="44450" h="33019">
                <a:moveTo>
                  <a:pt x="35445" y="25717"/>
                </a:moveTo>
                <a:lnTo>
                  <a:pt x="35090" y="25755"/>
                </a:lnTo>
                <a:lnTo>
                  <a:pt x="35356" y="26022"/>
                </a:lnTo>
                <a:lnTo>
                  <a:pt x="35445" y="25717"/>
                </a:lnTo>
                <a:close/>
              </a:path>
              <a:path w="44450" h="33019">
                <a:moveTo>
                  <a:pt x="35534" y="29260"/>
                </a:moveTo>
                <a:lnTo>
                  <a:pt x="35344" y="29362"/>
                </a:lnTo>
                <a:lnTo>
                  <a:pt x="34785" y="29400"/>
                </a:lnTo>
                <a:lnTo>
                  <a:pt x="35293" y="30175"/>
                </a:lnTo>
                <a:lnTo>
                  <a:pt x="35496" y="29413"/>
                </a:lnTo>
                <a:lnTo>
                  <a:pt x="35534" y="29260"/>
                </a:lnTo>
                <a:close/>
              </a:path>
              <a:path w="44450" h="33019">
                <a:moveTo>
                  <a:pt x="35699" y="21590"/>
                </a:moveTo>
                <a:lnTo>
                  <a:pt x="35420" y="22009"/>
                </a:lnTo>
                <a:lnTo>
                  <a:pt x="35344" y="22288"/>
                </a:lnTo>
                <a:lnTo>
                  <a:pt x="35306" y="22440"/>
                </a:lnTo>
                <a:lnTo>
                  <a:pt x="35585" y="22034"/>
                </a:lnTo>
                <a:lnTo>
                  <a:pt x="35661" y="21755"/>
                </a:lnTo>
                <a:lnTo>
                  <a:pt x="35699" y="21590"/>
                </a:lnTo>
                <a:close/>
              </a:path>
              <a:path w="44450" h="33019">
                <a:moveTo>
                  <a:pt x="35775" y="23241"/>
                </a:moveTo>
                <a:lnTo>
                  <a:pt x="34556" y="25006"/>
                </a:lnTo>
                <a:lnTo>
                  <a:pt x="35458" y="24765"/>
                </a:lnTo>
                <a:lnTo>
                  <a:pt x="35661" y="24003"/>
                </a:lnTo>
                <a:lnTo>
                  <a:pt x="35775" y="23241"/>
                </a:lnTo>
                <a:close/>
              </a:path>
              <a:path w="44450" h="33019">
                <a:moveTo>
                  <a:pt x="35788" y="21209"/>
                </a:moveTo>
                <a:lnTo>
                  <a:pt x="35140" y="21590"/>
                </a:lnTo>
                <a:lnTo>
                  <a:pt x="35267" y="20701"/>
                </a:lnTo>
                <a:lnTo>
                  <a:pt x="35204" y="20320"/>
                </a:lnTo>
                <a:lnTo>
                  <a:pt x="34836" y="21336"/>
                </a:lnTo>
                <a:lnTo>
                  <a:pt x="34353" y="21844"/>
                </a:lnTo>
                <a:lnTo>
                  <a:pt x="34264" y="21336"/>
                </a:lnTo>
                <a:lnTo>
                  <a:pt x="34137" y="20688"/>
                </a:lnTo>
                <a:lnTo>
                  <a:pt x="32397" y="19812"/>
                </a:lnTo>
                <a:lnTo>
                  <a:pt x="30492" y="20027"/>
                </a:lnTo>
                <a:lnTo>
                  <a:pt x="31229" y="20561"/>
                </a:lnTo>
                <a:lnTo>
                  <a:pt x="32092" y="20688"/>
                </a:lnTo>
                <a:lnTo>
                  <a:pt x="32118" y="21209"/>
                </a:lnTo>
                <a:lnTo>
                  <a:pt x="33020" y="21488"/>
                </a:lnTo>
                <a:lnTo>
                  <a:pt x="33197" y="21336"/>
                </a:lnTo>
                <a:lnTo>
                  <a:pt x="33185" y="21539"/>
                </a:lnTo>
                <a:lnTo>
                  <a:pt x="34150" y="21844"/>
                </a:lnTo>
                <a:lnTo>
                  <a:pt x="34353" y="22402"/>
                </a:lnTo>
                <a:lnTo>
                  <a:pt x="34569" y="22098"/>
                </a:lnTo>
                <a:lnTo>
                  <a:pt x="34874" y="22834"/>
                </a:lnTo>
                <a:lnTo>
                  <a:pt x="35293" y="22098"/>
                </a:lnTo>
                <a:lnTo>
                  <a:pt x="35433" y="21844"/>
                </a:lnTo>
                <a:lnTo>
                  <a:pt x="35572" y="21590"/>
                </a:lnTo>
                <a:lnTo>
                  <a:pt x="35788" y="21209"/>
                </a:lnTo>
                <a:close/>
              </a:path>
              <a:path w="44450" h="33019">
                <a:moveTo>
                  <a:pt x="36360" y="21678"/>
                </a:moveTo>
                <a:lnTo>
                  <a:pt x="36004" y="22199"/>
                </a:lnTo>
                <a:lnTo>
                  <a:pt x="35915" y="22491"/>
                </a:lnTo>
                <a:lnTo>
                  <a:pt x="35839" y="22796"/>
                </a:lnTo>
                <a:lnTo>
                  <a:pt x="36207" y="22275"/>
                </a:lnTo>
                <a:lnTo>
                  <a:pt x="36283" y="21983"/>
                </a:lnTo>
                <a:lnTo>
                  <a:pt x="36360" y="21678"/>
                </a:lnTo>
                <a:close/>
              </a:path>
              <a:path w="44450" h="33019">
                <a:moveTo>
                  <a:pt x="36449" y="20078"/>
                </a:moveTo>
                <a:lnTo>
                  <a:pt x="35293" y="19037"/>
                </a:lnTo>
                <a:lnTo>
                  <a:pt x="33642" y="18427"/>
                </a:lnTo>
                <a:lnTo>
                  <a:pt x="32054" y="17322"/>
                </a:lnTo>
                <a:lnTo>
                  <a:pt x="30314" y="17843"/>
                </a:lnTo>
                <a:lnTo>
                  <a:pt x="31584" y="18364"/>
                </a:lnTo>
                <a:lnTo>
                  <a:pt x="33261" y="18923"/>
                </a:lnTo>
                <a:lnTo>
                  <a:pt x="34886" y="19532"/>
                </a:lnTo>
                <a:lnTo>
                  <a:pt x="35217" y="19646"/>
                </a:lnTo>
                <a:lnTo>
                  <a:pt x="35941" y="21145"/>
                </a:lnTo>
                <a:lnTo>
                  <a:pt x="36449" y="20104"/>
                </a:lnTo>
                <a:close/>
              </a:path>
              <a:path w="44450" h="33019">
                <a:moveTo>
                  <a:pt x="36487" y="26644"/>
                </a:moveTo>
                <a:lnTo>
                  <a:pt x="35712" y="26314"/>
                </a:lnTo>
                <a:lnTo>
                  <a:pt x="35356" y="26035"/>
                </a:lnTo>
                <a:lnTo>
                  <a:pt x="34823" y="26174"/>
                </a:lnTo>
                <a:lnTo>
                  <a:pt x="34505" y="28613"/>
                </a:lnTo>
                <a:lnTo>
                  <a:pt x="36487" y="26644"/>
                </a:lnTo>
                <a:close/>
              </a:path>
              <a:path w="44450" h="33019">
                <a:moveTo>
                  <a:pt x="36626" y="27076"/>
                </a:moveTo>
                <a:lnTo>
                  <a:pt x="36347" y="27495"/>
                </a:lnTo>
                <a:lnTo>
                  <a:pt x="36271" y="27774"/>
                </a:lnTo>
                <a:lnTo>
                  <a:pt x="36233" y="27927"/>
                </a:lnTo>
                <a:lnTo>
                  <a:pt x="36512" y="27520"/>
                </a:lnTo>
                <a:lnTo>
                  <a:pt x="36588" y="27241"/>
                </a:lnTo>
                <a:lnTo>
                  <a:pt x="36626" y="27076"/>
                </a:lnTo>
                <a:close/>
              </a:path>
              <a:path w="44450" h="33019">
                <a:moveTo>
                  <a:pt x="36957" y="19469"/>
                </a:moveTo>
                <a:lnTo>
                  <a:pt x="36677" y="19888"/>
                </a:lnTo>
                <a:lnTo>
                  <a:pt x="36601" y="20167"/>
                </a:lnTo>
                <a:lnTo>
                  <a:pt x="36563" y="20320"/>
                </a:lnTo>
                <a:lnTo>
                  <a:pt x="36842" y="19913"/>
                </a:lnTo>
                <a:lnTo>
                  <a:pt x="36918" y="19634"/>
                </a:lnTo>
                <a:lnTo>
                  <a:pt x="36957" y="19469"/>
                </a:lnTo>
                <a:close/>
              </a:path>
              <a:path w="44450" h="33019">
                <a:moveTo>
                  <a:pt x="38049" y="31407"/>
                </a:moveTo>
                <a:lnTo>
                  <a:pt x="37807" y="31546"/>
                </a:lnTo>
                <a:lnTo>
                  <a:pt x="37274" y="31546"/>
                </a:lnTo>
                <a:lnTo>
                  <a:pt x="37477" y="30784"/>
                </a:lnTo>
                <a:lnTo>
                  <a:pt x="37592" y="30365"/>
                </a:lnTo>
                <a:lnTo>
                  <a:pt x="36880" y="30543"/>
                </a:lnTo>
                <a:lnTo>
                  <a:pt x="36118" y="30797"/>
                </a:lnTo>
                <a:lnTo>
                  <a:pt x="37211" y="31800"/>
                </a:lnTo>
                <a:lnTo>
                  <a:pt x="37782" y="32397"/>
                </a:lnTo>
                <a:lnTo>
                  <a:pt x="37985" y="31623"/>
                </a:lnTo>
                <a:lnTo>
                  <a:pt x="38049" y="31407"/>
                </a:lnTo>
                <a:close/>
              </a:path>
              <a:path w="44450" h="33019">
                <a:moveTo>
                  <a:pt x="39560" y="24942"/>
                </a:moveTo>
                <a:lnTo>
                  <a:pt x="39306" y="25069"/>
                </a:lnTo>
                <a:lnTo>
                  <a:pt x="39192" y="24117"/>
                </a:lnTo>
                <a:lnTo>
                  <a:pt x="38722" y="24269"/>
                </a:lnTo>
                <a:lnTo>
                  <a:pt x="38150" y="23888"/>
                </a:lnTo>
                <a:lnTo>
                  <a:pt x="37071" y="22491"/>
                </a:lnTo>
                <a:lnTo>
                  <a:pt x="37642" y="23761"/>
                </a:lnTo>
                <a:lnTo>
                  <a:pt x="37782" y="24091"/>
                </a:lnTo>
                <a:lnTo>
                  <a:pt x="38862" y="24650"/>
                </a:lnTo>
                <a:lnTo>
                  <a:pt x="39090" y="24942"/>
                </a:lnTo>
                <a:lnTo>
                  <a:pt x="39065" y="26441"/>
                </a:lnTo>
                <a:lnTo>
                  <a:pt x="39509" y="25095"/>
                </a:lnTo>
                <a:lnTo>
                  <a:pt x="39560" y="24942"/>
                </a:lnTo>
                <a:close/>
              </a:path>
              <a:path w="44450" h="33019">
                <a:moveTo>
                  <a:pt x="39852" y="27736"/>
                </a:moveTo>
                <a:lnTo>
                  <a:pt x="39420" y="27635"/>
                </a:lnTo>
                <a:lnTo>
                  <a:pt x="39293" y="27597"/>
                </a:lnTo>
                <a:lnTo>
                  <a:pt x="39370" y="27317"/>
                </a:lnTo>
                <a:lnTo>
                  <a:pt x="39179" y="27559"/>
                </a:lnTo>
                <a:lnTo>
                  <a:pt x="38290" y="27216"/>
                </a:lnTo>
                <a:lnTo>
                  <a:pt x="37642" y="25654"/>
                </a:lnTo>
                <a:lnTo>
                  <a:pt x="36398" y="25285"/>
                </a:lnTo>
                <a:lnTo>
                  <a:pt x="37160" y="23406"/>
                </a:lnTo>
                <a:lnTo>
                  <a:pt x="36893" y="22288"/>
                </a:lnTo>
                <a:lnTo>
                  <a:pt x="36614" y="21577"/>
                </a:lnTo>
                <a:lnTo>
                  <a:pt x="37122" y="20358"/>
                </a:lnTo>
                <a:lnTo>
                  <a:pt x="37084" y="19850"/>
                </a:lnTo>
                <a:lnTo>
                  <a:pt x="37122" y="19710"/>
                </a:lnTo>
                <a:lnTo>
                  <a:pt x="37198" y="19405"/>
                </a:lnTo>
                <a:lnTo>
                  <a:pt x="36842" y="19913"/>
                </a:lnTo>
                <a:lnTo>
                  <a:pt x="36753" y="20218"/>
                </a:lnTo>
                <a:lnTo>
                  <a:pt x="36677" y="20523"/>
                </a:lnTo>
                <a:lnTo>
                  <a:pt x="36918" y="20167"/>
                </a:lnTo>
                <a:lnTo>
                  <a:pt x="36576" y="21475"/>
                </a:lnTo>
                <a:lnTo>
                  <a:pt x="36449" y="21107"/>
                </a:lnTo>
                <a:lnTo>
                  <a:pt x="36423" y="22047"/>
                </a:lnTo>
                <a:lnTo>
                  <a:pt x="36372" y="24599"/>
                </a:lnTo>
                <a:lnTo>
                  <a:pt x="36360" y="24117"/>
                </a:lnTo>
                <a:lnTo>
                  <a:pt x="35725" y="24765"/>
                </a:lnTo>
                <a:lnTo>
                  <a:pt x="35445" y="25717"/>
                </a:lnTo>
                <a:lnTo>
                  <a:pt x="35979" y="25654"/>
                </a:lnTo>
                <a:lnTo>
                  <a:pt x="36893" y="26174"/>
                </a:lnTo>
                <a:lnTo>
                  <a:pt x="37249" y="26695"/>
                </a:lnTo>
                <a:lnTo>
                  <a:pt x="38760" y="27571"/>
                </a:lnTo>
                <a:lnTo>
                  <a:pt x="37630" y="26936"/>
                </a:lnTo>
                <a:lnTo>
                  <a:pt x="36283" y="27927"/>
                </a:lnTo>
                <a:lnTo>
                  <a:pt x="37401" y="27952"/>
                </a:lnTo>
                <a:lnTo>
                  <a:pt x="37528" y="28219"/>
                </a:lnTo>
                <a:lnTo>
                  <a:pt x="37947" y="28409"/>
                </a:lnTo>
                <a:lnTo>
                  <a:pt x="38481" y="28270"/>
                </a:lnTo>
                <a:lnTo>
                  <a:pt x="37769" y="29273"/>
                </a:lnTo>
                <a:lnTo>
                  <a:pt x="37541" y="30099"/>
                </a:lnTo>
                <a:lnTo>
                  <a:pt x="38658" y="29006"/>
                </a:lnTo>
                <a:lnTo>
                  <a:pt x="38735" y="29298"/>
                </a:lnTo>
                <a:lnTo>
                  <a:pt x="39471" y="28270"/>
                </a:lnTo>
                <a:lnTo>
                  <a:pt x="39852" y="27736"/>
                </a:lnTo>
                <a:close/>
              </a:path>
              <a:path w="44450" h="33019">
                <a:moveTo>
                  <a:pt x="39903" y="25057"/>
                </a:moveTo>
                <a:lnTo>
                  <a:pt x="39624" y="25476"/>
                </a:lnTo>
                <a:lnTo>
                  <a:pt x="39547" y="25755"/>
                </a:lnTo>
                <a:lnTo>
                  <a:pt x="39509" y="25908"/>
                </a:lnTo>
                <a:lnTo>
                  <a:pt x="39789" y="25501"/>
                </a:lnTo>
                <a:lnTo>
                  <a:pt x="39865" y="25222"/>
                </a:lnTo>
                <a:lnTo>
                  <a:pt x="39903" y="25057"/>
                </a:lnTo>
                <a:close/>
              </a:path>
              <a:path w="44450" h="33019">
                <a:moveTo>
                  <a:pt x="39903" y="22733"/>
                </a:moveTo>
                <a:lnTo>
                  <a:pt x="39649" y="22199"/>
                </a:lnTo>
                <a:lnTo>
                  <a:pt x="39598" y="22072"/>
                </a:lnTo>
                <a:lnTo>
                  <a:pt x="38989" y="21666"/>
                </a:lnTo>
                <a:lnTo>
                  <a:pt x="38735" y="21755"/>
                </a:lnTo>
                <a:lnTo>
                  <a:pt x="37706" y="19481"/>
                </a:lnTo>
                <a:lnTo>
                  <a:pt x="37122" y="20358"/>
                </a:lnTo>
                <a:lnTo>
                  <a:pt x="37122" y="21780"/>
                </a:lnTo>
                <a:lnTo>
                  <a:pt x="38315" y="21082"/>
                </a:lnTo>
                <a:lnTo>
                  <a:pt x="38684" y="21767"/>
                </a:lnTo>
                <a:lnTo>
                  <a:pt x="38430" y="23482"/>
                </a:lnTo>
                <a:lnTo>
                  <a:pt x="39382" y="22199"/>
                </a:lnTo>
                <a:lnTo>
                  <a:pt x="39839" y="22682"/>
                </a:lnTo>
                <a:close/>
              </a:path>
              <a:path w="44450" h="33019">
                <a:moveTo>
                  <a:pt x="39916" y="24422"/>
                </a:moveTo>
                <a:lnTo>
                  <a:pt x="39636" y="24841"/>
                </a:lnTo>
                <a:lnTo>
                  <a:pt x="39560" y="25120"/>
                </a:lnTo>
                <a:lnTo>
                  <a:pt x="39522" y="25273"/>
                </a:lnTo>
                <a:lnTo>
                  <a:pt x="39801" y="24866"/>
                </a:lnTo>
                <a:lnTo>
                  <a:pt x="39878" y="24587"/>
                </a:lnTo>
                <a:lnTo>
                  <a:pt x="39916" y="24422"/>
                </a:lnTo>
                <a:close/>
              </a:path>
              <a:path w="44450" h="33019">
                <a:moveTo>
                  <a:pt x="40170" y="30060"/>
                </a:moveTo>
                <a:lnTo>
                  <a:pt x="39738" y="30645"/>
                </a:lnTo>
                <a:lnTo>
                  <a:pt x="39649" y="30949"/>
                </a:lnTo>
                <a:lnTo>
                  <a:pt x="39547" y="31330"/>
                </a:lnTo>
                <a:lnTo>
                  <a:pt x="39992" y="30759"/>
                </a:lnTo>
                <a:lnTo>
                  <a:pt x="40068" y="30454"/>
                </a:lnTo>
                <a:lnTo>
                  <a:pt x="40170" y="30060"/>
                </a:lnTo>
                <a:close/>
              </a:path>
              <a:path w="44450" h="33019">
                <a:moveTo>
                  <a:pt x="40170" y="28130"/>
                </a:moveTo>
                <a:lnTo>
                  <a:pt x="39738" y="28714"/>
                </a:lnTo>
                <a:lnTo>
                  <a:pt x="39649" y="29019"/>
                </a:lnTo>
                <a:lnTo>
                  <a:pt x="39611" y="29146"/>
                </a:lnTo>
                <a:lnTo>
                  <a:pt x="39077" y="29451"/>
                </a:lnTo>
                <a:lnTo>
                  <a:pt x="38468" y="29845"/>
                </a:lnTo>
                <a:lnTo>
                  <a:pt x="39293" y="30353"/>
                </a:lnTo>
                <a:lnTo>
                  <a:pt x="39497" y="29603"/>
                </a:lnTo>
                <a:lnTo>
                  <a:pt x="39547" y="29400"/>
                </a:lnTo>
                <a:lnTo>
                  <a:pt x="39992" y="28829"/>
                </a:lnTo>
                <a:lnTo>
                  <a:pt x="40068" y="28524"/>
                </a:lnTo>
                <a:lnTo>
                  <a:pt x="40170" y="28130"/>
                </a:lnTo>
                <a:close/>
              </a:path>
              <a:path w="44450" h="33019">
                <a:moveTo>
                  <a:pt x="40538" y="23152"/>
                </a:moveTo>
                <a:lnTo>
                  <a:pt x="39903" y="22733"/>
                </a:lnTo>
                <a:lnTo>
                  <a:pt x="40170" y="23266"/>
                </a:lnTo>
                <a:lnTo>
                  <a:pt x="40538" y="23152"/>
                </a:lnTo>
                <a:close/>
              </a:path>
              <a:path w="44450" h="33019">
                <a:moveTo>
                  <a:pt x="40589" y="25704"/>
                </a:moveTo>
                <a:lnTo>
                  <a:pt x="40157" y="26276"/>
                </a:lnTo>
                <a:lnTo>
                  <a:pt x="40068" y="26593"/>
                </a:lnTo>
                <a:lnTo>
                  <a:pt x="39966" y="26974"/>
                </a:lnTo>
                <a:lnTo>
                  <a:pt x="40411" y="26403"/>
                </a:lnTo>
                <a:lnTo>
                  <a:pt x="40487" y="26098"/>
                </a:lnTo>
                <a:lnTo>
                  <a:pt x="40589" y="25704"/>
                </a:lnTo>
                <a:close/>
              </a:path>
              <a:path w="44450" h="33019">
                <a:moveTo>
                  <a:pt x="40589" y="24218"/>
                </a:moveTo>
                <a:lnTo>
                  <a:pt x="39814" y="25857"/>
                </a:lnTo>
                <a:lnTo>
                  <a:pt x="39725" y="26187"/>
                </a:lnTo>
                <a:lnTo>
                  <a:pt x="40284" y="25387"/>
                </a:lnTo>
                <a:lnTo>
                  <a:pt x="40589" y="24218"/>
                </a:lnTo>
                <a:close/>
              </a:path>
              <a:path w="44450" h="33019">
                <a:moveTo>
                  <a:pt x="40792" y="27965"/>
                </a:moveTo>
                <a:lnTo>
                  <a:pt x="40513" y="28384"/>
                </a:lnTo>
                <a:lnTo>
                  <a:pt x="40436" y="28663"/>
                </a:lnTo>
                <a:lnTo>
                  <a:pt x="40398" y="28816"/>
                </a:lnTo>
                <a:lnTo>
                  <a:pt x="40678" y="28409"/>
                </a:lnTo>
                <a:lnTo>
                  <a:pt x="40754" y="28130"/>
                </a:lnTo>
                <a:lnTo>
                  <a:pt x="40792" y="27965"/>
                </a:lnTo>
                <a:close/>
              </a:path>
              <a:path w="44450" h="33019">
                <a:moveTo>
                  <a:pt x="40881" y="25920"/>
                </a:moveTo>
                <a:lnTo>
                  <a:pt x="40525" y="26428"/>
                </a:lnTo>
                <a:lnTo>
                  <a:pt x="40436" y="26720"/>
                </a:lnTo>
                <a:lnTo>
                  <a:pt x="40360" y="27025"/>
                </a:lnTo>
                <a:lnTo>
                  <a:pt x="40728" y="26504"/>
                </a:lnTo>
                <a:lnTo>
                  <a:pt x="40805" y="26212"/>
                </a:lnTo>
                <a:lnTo>
                  <a:pt x="40881" y="25920"/>
                </a:lnTo>
                <a:close/>
              </a:path>
              <a:path w="44450" h="33019">
                <a:moveTo>
                  <a:pt x="40982" y="23012"/>
                </a:moveTo>
                <a:lnTo>
                  <a:pt x="40538" y="23152"/>
                </a:lnTo>
                <a:lnTo>
                  <a:pt x="40881" y="23368"/>
                </a:lnTo>
                <a:lnTo>
                  <a:pt x="40982" y="23012"/>
                </a:lnTo>
                <a:close/>
              </a:path>
              <a:path w="44450" h="33019">
                <a:moveTo>
                  <a:pt x="41211" y="22961"/>
                </a:moveTo>
                <a:lnTo>
                  <a:pt x="40932" y="23380"/>
                </a:lnTo>
                <a:lnTo>
                  <a:pt x="40855" y="23660"/>
                </a:lnTo>
                <a:lnTo>
                  <a:pt x="40817" y="23812"/>
                </a:lnTo>
                <a:lnTo>
                  <a:pt x="41097" y="23406"/>
                </a:lnTo>
                <a:lnTo>
                  <a:pt x="41173" y="23126"/>
                </a:lnTo>
                <a:lnTo>
                  <a:pt x="41211" y="22961"/>
                </a:lnTo>
                <a:close/>
              </a:path>
              <a:path w="44450" h="33019">
                <a:moveTo>
                  <a:pt x="41719" y="28968"/>
                </a:moveTo>
                <a:lnTo>
                  <a:pt x="41554" y="29057"/>
                </a:lnTo>
                <a:lnTo>
                  <a:pt x="40970" y="29108"/>
                </a:lnTo>
                <a:lnTo>
                  <a:pt x="41478" y="29883"/>
                </a:lnTo>
                <a:lnTo>
                  <a:pt x="41681" y="29121"/>
                </a:lnTo>
                <a:lnTo>
                  <a:pt x="41719" y="28968"/>
                </a:lnTo>
                <a:close/>
              </a:path>
              <a:path w="44450" h="33019">
                <a:moveTo>
                  <a:pt x="41986" y="23901"/>
                </a:moveTo>
                <a:lnTo>
                  <a:pt x="41706" y="24320"/>
                </a:lnTo>
                <a:lnTo>
                  <a:pt x="41795" y="24003"/>
                </a:lnTo>
                <a:lnTo>
                  <a:pt x="41922" y="23520"/>
                </a:lnTo>
                <a:lnTo>
                  <a:pt x="41249" y="23787"/>
                </a:lnTo>
                <a:lnTo>
                  <a:pt x="40487" y="24028"/>
                </a:lnTo>
                <a:lnTo>
                  <a:pt x="41617" y="24650"/>
                </a:lnTo>
                <a:lnTo>
                  <a:pt x="41871" y="24345"/>
                </a:lnTo>
                <a:lnTo>
                  <a:pt x="41948" y="24066"/>
                </a:lnTo>
                <a:lnTo>
                  <a:pt x="41986" y="23901"/>
                </a:lnTo>
                <a:close/>
              </a:path>
              <a:path w="44450" h="33019">
                <a:moveTo>
                  <a:pt x="42252" y="24663"/>
                </a:moveTo>
                <a:lnTo>
                  <a:pt x="42087" y="24739"/>
                </a:lnTo>
                <a:lnTo>
                  <a:pt x="41503" y="24790"/>
                </a:lnTo>
                <a:lnTo>
                  <a:pt x="42011" y="25565"/>
                </a:lnTo>
                <a:lnTo>
                  <a:pt x="42214" y="24803"/>
                </a:lnTo>
                <a:lnTo>
                  <a:pt x="42252" y="24663"/>
                </a:lnTo>
                <a:close/>
              </a:path>
              <a:path w="44450" h="33019">
                <a:moveTo>
                  <a:pt x="43027" y="26212"/>
                </a:moveTo>
                <a:lnTo>
                  <a:pt x="42748" y="26631"/>
                </a:lnTo>
                <a:lnTo>
                  <a:pt x="42672" y="26911"/>
                </a:lnTo>
                <a:lnTo>
                  <a:pt x="42633" y="27063"/>
                </a:lnTo>
                <a:lnTo>
                  <a:pt x="42913" y="26657"/>
                </a:lnTo>
                <a:lnTo>
                  <a:pt x="42989" y="26377"/>
                </a:lnTo>
                <a:lnTo>
                  <a:pt x="43027" y="26212"/>
                </a:lnTo>
                <a:close/>
              </a:path>
              <a:path w="44450" h="33019">
                <a:moveTo>
                  <a:pt x="44132" y="20828"/>
                </a:moveTo>
                <a:lnTo>
                  <a:pt x="43103" y="22555"/>
                </a:lnTo>
                <a:lnTo>
                  <a:pt x="42887" y="23342"/>
                </a:lnTo>
                <a:lnTo>
                  <a:pt x="43929" y="21564"/>
                </a:lnTo>
                <a:lnTo>
                  <a:pt x="44132" y="20828"/>
                </a:lnTo>
                <a:close/>
              </a:path>
              <a:path w="44450" h="33019">
                <a:moveTo>
                  <a:pt x="44221" y="22809"/>
                </a:moveTo>
                <a:lnTo>
                  <a:pt x="44030" y="22898"/>
                </a:lnTo>
                <a:lnTo>
                  <a:pt x="43472" y="22936"/>
                </a:lnTo>
                <a:lnTo>
                  <a:pt x="43980" y="23710"/>
                </a:lnTo>
                <a:lnTo>
                  <a:pt x="44183" y="22948"/>
                </a:lnTo>
                <a:lnTo>
                  <a:pt x="44221" y="22809"/>
                </a:lnTo>
                <a:close/>
              </a:path>
            </a:pathLst>
          </a:custGeom>
          <a:solidFill>
            <a:srgbClr val="B88F51"/>
          </a:solidFill>
        </p:spPr>
        <p:txBody>
          <a:bodyPr wrap="square" lIns="0" tIns="0" rIns="0" bIns="0" rtlCol="0"/>
          <a:lstStyle/>
          <a:p>
            <a:endParaRPr sz="2511"/>
          </a:p>
        </p:txBody>
      </p:sp>
      <p:sp>
        <p:nvSpPr>
          <p:cNvPr id="286" name="bg object 286"/>
          <p:cNvSpPr/>
          <p:nvPr/>
        </p:nvSpPr>
        <p:spPr>
          <a:xfrm>
            <a:off x="8043220" y="574571"/>
            <a:ext cx="13097" cy="7144"/>
          </a:xfrm>
          <a:custGeom>
            <a:avLst/>
            <a:gdLst/>
            <a:ahLst/>
            <a:cxnLst/>
            <a:rect l="l" t="t" r="r" b="b"/>
            <a:pathLst>
              <a:path w="20954" h="11430">
                <a:moveTo>
                  <a:pt x="3263" y="4940"/>
                </a:moveTo>
                <a:lnTo>
                  <a:pt x="3098" y="5029"/>
                </a:lnTo>
                <a:lnTo>
                  <a:pt x="2705" y="5067"/>
                </a:lnTo>
                <a:lnTo>
                  <a:pt x="2755" y="4914"/>
                </a:lnTo>
                <a:lnTo>
                  <a:pt x="2908" y="4343"/>
                </a:lnTo>
                <a:lnTo>
                  <a:pt x="2032" y="4622"/>
                </a:lnTo>
                <a:lnTo>
                  <a:pt x="1612" y="4673"/>
                </a:lnTo>
                <a:lnTo>
                  <a:pt x="1663" y="4521"/>
                </a:lnTo>
                <a:lnTo>
                  <a:pt x="1816" y="3949"/>
                </a:lnTo>
                <a:lnTo>
                  <a:pt x="939" y="4229"/>
                </a:lnTo>
                <a:lnTo>
                  <a:pt x="469" y="4292"/>
                </a:lnTo>
                <a:lnTo>
                  <a:pt x="520" y="4102"/>
                </a:lnTo>
                <a:lnTo>
                  <a:pt x="596" y="3797"/>
                </a:lnTo>
                <a:lnTo>
                  <a:pt x="241" y="4318"/>
                </a:lnTo>
                <a:lnTo>
                  <a:pt x="0" y="4343"/>
                </a:lnTo>
                <a:lnTo>
                  <a:pt x="177" y="4508"/>
                </a:lnTo>
                <a:lnTo>
                  <a:pt x="76" y="4914"/>
                </a:lnTo>
                <a:lnTo>
                  <a:pt x="292" y="4610"/>
                </a:lnTo>
                <a:lnTo>
                  <a:pt x="1397" y="5537"/>
                </a:lnTo>
                <a:lnTo>
                  <a:pt x="1511" y="5092"/>
                </a:lnTo>
                <a:lnTo>
                  <a:pt x="2489" y="5930"/>
                </a:lnTo>
                <a:lnTo>
                  <a:pt x="2654" y="5295"/>
                </a:lnTo>
                <a:lnTo>
                  <a:pt x="3022" y="5854"/>
                </a:lnTo>
                <a:lnTo>
                  <a:pt x="3225" y="5092"/>
                </a:lnTo>
                <a:lnTo>
                  <a:pt x="3263" y="4940"/>
                </a:lnTo>
                <a:close/>
              </a:path>
              <a:path w="20954" h="11430">
                <a:moveTo>
                  <a:pt x="3708" y="4292"/>
                </a:moveTo>
                <a:lnTo>
                  <a:pt x="3352" y="4813"/>
                </a:lnTo>
                <a:lnTo>
                  <a:pt x="3263" y="5105"/>
                </a:lnTo>
                <a:lnTo>
                  <a:pt x="3187" y="5410"/>
                </a:lnTo>
                <a:lnTo>
                  <a:pt x="3556" y="4889"/>
                </a:lnTo>
                <a:lnTo>
                  <a:pt x="3632" y="4597"/>
                </a:lnTo>
                <a:lnTo>
                  <a:pt x="3708" y="4292"/>
                </a:lnTo>
                <a:close/>
              </a:path>
              <a:path w="20954" h="11430">
                <a:moveTo>
                  <a:pt x="6057" y="2971"/>
                </a:moveTo>
                <a:lnTo>
                  <a:pt x="5803" y="3314"/>
                </a:lnTo>
                <a:lnTo>
                  <a:pt x="5588" y="3378"/>
                </a:lnTo>
                <a:lnTo>
                  <a:pt x="4838" y="3378"/>
                </a:lnTo>
                <a:lnTo>
                  <a:pt x="5321" y="3962"/>
                </a:lnTo>
                <a:lnTo>
                  <a:pt x="3416" y="6502"/>
                </a:lnTo>
                <a:lnTo>
                  <a:pt x="3238" y="7124"/>
                </a:lnTo>
                <a:lnTo>
                  <a:pt x="5689" y="4356"/>
                </a:lnTo>
                <a:lnTo>
                  <a:pt x="6057" y="2971"/>
                </a:lnTo>
                <a:close/>
              </a:path>
              <a:path w="20954" h="11430">
                <a:moveTo>
                  <a:pt x="9042" y="5511"/>
                </a:moveTo>
                <a:lnTo>
                  <a:pt x="8610" y="6083"/>
                </a:lnTo>
                <a:lnTo>
                  <a:pt x="8521" y="6400"/>
                </a:lnTo>
                <a:lnTo>
                  <a:pt x="8420" y="6781"/>
                </a:lnTo>
                <a:lnTo>
                  <a:pt x="8864" y="6210"/>
                </a:lnTo>
                <a:lnTo>
                  <a:pt x="8940" y="5905"/>
                </a:lnTo>
                <a:lnTo>
                  <a:pt x="9042" y="5511"/>
                </a:lnTo>
                <a:close/>
              </a:path>
              <a:path w="20954" h="11430">
                <a:moveTo>
                  <a:pt x="10325" y="6235"/>
                </a:moveTo>
                <a:lnTo>
                  <a:pt x="10058" y="6629"/>
                </a:lnTo>
                <a:lnTo>
                  <a:pt x="10134" y="6350"/>
                </a:lnTo>
                <a:lnTo>
                  <a:pt x="10236" y="5956"/>
                </a:lnTo>
                <a:lnTo>
                  <a:pt x="9804" y="6527"/>
                </a:lnTo>
                <a:lnTo>
                  <a:pt x="9715" y="6845"/>
                </a:lnTo>
                <a:lnTo>
                  <a:pt x="9613" y="7226"/>
                </a:lnTo>
                <a:lnTo>
                  <a:pt x="10033" y="6680"/>
                </a:lnTo>
                <a:lnTo>
                  <a:pt x="9969" y="6934"/>
                </a:lnTo>
                <a:lnTo>
                  <a:pt x="9931" y="7086"/>
                </a:lnTo>
                <a:lnTo>
                  <a:pt x="10210" y="6680"/>
                </a:lnTo>
                <a:lnTo>
                  <a:pt x="10287" y="6400"/>
                </a:lnTo>
                <a:lnTo>
                  <a:pt x="10325" y="6235"/>
                </a:lnTo>
                <a:close/>
              </a:path>
              <a:path w="20954" h="11430">
                <a:moveTo>
                  <a:pt x="11252" y="0"/>
                </a:moveTo>
                <a:lnTo>
                  <a:pt x="10896" y="508"/>
                </a:lnTo>
                <a:lnTo>
                  <a:pt x="10807" y="800"/>
                </a:lnTo>
                <a:lnTo>
                  <a:pt x="10731" y="1104"/>
                </a:lnTo>
                <a:lnTo>
                  <a:pt x="11099" y="584"/>
                </a:lnTo>
                <a:lnTo>
                  <a:pt x="11176" y="292"/>
                </a:lnTo>
                <a:lnTo>
                  <a:pt x="11252" y="0"/>
                </a:lnTo>
                <a:close/>
              </a:path>
              <a:path w="20954" h="11430">
                <a:moveTo>
                  <a:pt x="11353" y="3619"/>
                </a:moveTo>
                <a:lnTo>
                  <a:pt x="10845" y="3454"/>
                </a:lnTo>
                <a:lnTo>
                  <a:pt x="10312" y="3187"/>
                </a:lnTo>
                <a:lnTo>
                  <a:pt x="9169" y="2768"/>
                </a:lnTo>
                <a:lnTo>
                  <a:pt x="7988" y="2209"/>
                </a:lnTo>
                <a:lnTo>
                  <a:pt x="8636" y="3924"/>
                </a:lnTo>
                <a:lnTo>
                  <a:pt x="8483" y="3924"/>
                </a:lnTo>
                <a:lnTo>
                  <a:pt x="8267" y="3924"/>
                </a:lnTo>
                <a:lnTo>
                  <a:pt x="8318" y="3746"/>
                </a:lnTo>
                <a:lnTo>
                  <a:pt x="8382" y="3530"/>
                </a:lnTo>
                <a:lnTo>
                  <a:pt x="8140" y="3670"/>
                </a:lnTo>
                <a:lnTo>
                  <a:pt x="7391" y="3670"/>
                </a:lnTo>
                <a:lnTo>
                  <a:pt x="8115" y="4521"/>
                </a:lnTo>
                <a:lnTo>
                  <a:pt x="8216" y="4114"/>
                </a:lnTo>
                <a:lnTo>
                  <a:pt x="8763" y="4749"/>
                </a:lnTo>
                <a:lnTo>
                  <a:pt x="7493" y="5359"/>
                </a:lnTo>
                <a:lnTo>
                  <a:pt x="7200" y="5321"/>
                </a:lnTo>
                <a:lnTo>
                  <a:pt x="7264" y="5118"/>
                </a:lnTo>
                <a:lnTo>
                  <a:pt x="7150" y="5308"/>
                </a:lnTo>
                <a:lnTo>
                  <a:pt x="6908" y="5283"/>
                </a:lnTo>
                <a:lnTo>
                  <a:pt x="6908" y="5715"/>
                </a:lnTo>
                <a:lnTo>
                  <a:pt x="6908" y="5283"/>
                </a:lnTo>
                <a:lnTo>
                  <a:pt x="7124" y="3238"/>
                </a:lnTo>
                <a:lnTo>
                  <a:pt x="6223" y="5181"/>
                </a:lnTo>
                <a:lnTo>
                  <a:pt x="6070" y="5156"/>
                </a:lnTo>
                <a:lnTo>
                  <a:pt x="6197" y="5245"/>
                </a:lnTo>
                <a:lnTo>
                  <a:pt x="6083" y="5499"/>
                </a:lnTo>
                <a:lnTo>
                  <a:pt x="5956" y="5765"/>
                </a:lnTo>
                <a:lnTo>
                  <a:pt x="6210" y="5588"/>
                </a:lnTo>
                <a:lnTo>
                  <a:pt x="6591" y="6248"/>
                </a:lnTo>
                <a:lnTo>
                  <a:pt x="6235" y="6845"/>
                </a:lnTo>
                <a:lnTo>
                  <a:pt x="6019" y="7632"/>
                </a:lnTo>
                <a:lnTo>
                  <a:pt x="6705" y="6464"/>
                </a:lnTo>
                <a:lnTo>
                  <a:pt x="6794" y="6591"/>
                </a:lnTo>
                <a:lnTo>
                  <a:pt x="6819" y="6286"/>
                </a:lnTo>
                <a:lnTo>
                  <a:pt x="7061" y="5880"/>
                </a:lnTo>
                <a:lnTo>
                  <a:pt x="8331" y="6654"/>
                </a:lnTo>
                <a:lnTo>
                  <a:pt x="8572" y="5778"/>
                </a:lnTo>
                <a:lnTo>
                  <a:pt x="8864" y="4699"/>
                </a:lnTo>
                <a:lnTo>
                  <a:pt x="8851" y="4508"/>
                </a:lnTo>
                <a:lnTo>
                  <a:pt x="9410" y="6007"/>
                </a:lnTo>
                <a:lnTo>
                  <a:pt x="9359" y="6235"/>
                </a:lnTo>
                <a:lnTo>
                  <a:pt x="9448" y="6096"/>
                </a:lnTo>
                <a:lnTo>
                  <a:pt x="11353" y="3619"/>
                </a:lnTo>
                <a:close/>
              </a:path>
              <a:path w="20954" h="11430">
                <a:moveTo>
                  <a:pt x="12001" y="419"/>
                </a:moveTo>
                <a:lnTo>
                  <a:pt x="11722" y="838"/>
                </a:lnTo>
                <a:lnTo>
                  <a:pt x="11645" y="1117"/>
                </a:lnTo>
                <a:lnTo>
                  <a:pt x="11607" y="1270"/>
                </a:lnTo>
                <a:lnTo>
                  <a:pt x="11887" y="863"/>
                </a:lnTo>
                <a:lnTo>
                  <a:pt x="11963" y="584"/>
                </a:lnTo>
                <a:lnTo>
                  <a:pt x="12001" y="419"/>
                </a:lnTo>
                <a:close/>
              </a:path>
              <a:path w="20954" h="11430">
                <a:moveTo>
                  <a:pt x="12230" y="3860"/>
                </a:moveTo>
                <a:lnTo>
                  <a:pt x="11760" y="3073"/>
                </a:lnTo>
                <a:lnTo>
                  <a:pt x="11353" y="3619"/>
                </a:lnTo>
                <a:lnTo>
                  <a:pt x="12204" y="3860"/>
                </a:lnTo>
                <a:close/>
              </a:path>
              <a:path w="20954" h="11430">
                <a:moveTo>
                  <a:pt x="12725" y="5372"/>
                </a:moveTo>
                <a:lnTo>
                  <a:pt x="11950" y="7010"/>
                </a:lnTo>
                <a:lnTo>
                  <a:pt x="11861" y="7340"/>
                </a:lnTo>
                <a:lnTo>
                  <a:pt x="12420" y="6540"/>
                </a:lnTo>
                <a:lnTo>
                  <a:pt x="12725" y="5372"/>
                </a:lnTo>
                <a:close/>
              </a:path>
              <a:path w="20954" h="11430">
                <a:moveTo>
                  <a:pt x="12763" y="6489"/>
                </a:moveTo>
                <a:lnTo>
                  <a:pt x="12484" y="6908"/>
                </a:lnTo>
                <a:lnTo>
                  <a:pt x="12407" y="7188"/>
                </a:lnTo>
                <a:lnTo>
                  <a:pt x="12369" y="7340"/>
                </a:lnTo>
                <a:lnTo>
                  <a:pt x="12649" y="6934"/>
                </a:lnTo>
                <a:lnTo>
                  <a:pt x="12725" y="6654"/>
                </a:lnTo>
                <a:lnTo>
                  <a:pt x="12763" y="6489"/>
                </a:lnTo>
                <a:close/>
              </a:path>
              <a:path w="20954" h="11430">
                <a:moveTo>
                  <a:pt x="13271" y="6540"/>
                </a:moveTo>
                <a:lnTo>
                  <a:pt x="12915" y="7023"/>
                </a:lnTo>
                <a:lnTo>
                  <a:pt x="12992" y="6756"/>
                </a:lnTo>
                <a:lnTo>
                  <a:pt x="13093" y="6362"/>
                </a:lnTo>
                <a:lnTo>
                  <a:pt x="12661" y="6946"/>
                </a:lnTo>
                <a:lnTo>
                  <a:pt x="12573" y="7251"/>
                </a:lnTo>
                <a:lnTo>
                  <a:pt x="12471" y="7632"/>
                </a:lnTo>
                <a:lnTo>
                  <a:pt x="12890" y="7099"/>
                </a:lnTo>
                <a:lnTo>
                  <a:pt x="12827" y="7340"/>
                </a:lnTo>
                <a:lnTo>
                  <a:pt x="12750" y="7645"/>
                </a:lnTo>
                <a:lnTo>
                  <a:pt x="13119" y="7124"/>
                </a:lnTo>
                <a:lnTo>
                  <a:pt x="13195" y="6832"/>
                </a:lnTo>
                <a:lnTo>
                  <a:pt x="13271" y="6540"/>
                </a:lnTo>
                <a:close/>
              </a:path>
              <a:path w="20954" h="11430">
                <a:moveTo>
                  <a:pt x="13449" y="3454"/>
                </a:moveTo>
                <a:lnTo>
                  <a:pt x="12230" y="3860"/>
                </a:lnTo>
                <a:lnTo>
                  <a:pt x="12814" y="4800"/>
                </a:lnTo>
                <a:lnTo>
                  <a:pt x="13449" y="3454"/>
                </a:lnTo>
                <a:close/>
              </a:path>
              <a:path w="20954" h="11430">
                <a:moveTo>
                  <a:pt x="13855" y="8826"/>
                </a:moveTo>
                <a:lnTo>
                  <a:pt x="13576" y="9245"/>
                </a:lnTo>
                <a:lnTo>
                  <a:pt x="13500" y="9525"/>
                </a:lnTo>
                <a:lnTo>
                  <a:pt x="13462" y="9677"/>
                </a:lnTo>
                <a:lnTo>
                  <a:pt x="13741" y="9271"/>
                </a:lnTo>
                <a:lnTo>
                  <a:pt x="13817" y="8991"/>
                </a:lnTo>
                <a:lnTo>
                  <a:pt x="13855" y="8826"/>
                </a:lnTo>
                <a:close/>
              </a:path>
              <a:path w="20954" h="11430">
                <a:moveTo>
                  <a:pt x="14351" y="4241"/>
                </a:moveTo>
                <a:lnTo>
                  <a:pt x="13360" y="3873"/>
                </a:lnTo>
                <a:lnTo>
                  <a:pt x="13042" y="4851"/>
                </a:lnTo>
                <a:lnTo>
                  <a:pt x="12623" y="6121"/>
                </a:lnTo>
                <a:lnTo>
                  <a:pt x="13487" y="5549"/>
                </a:lnTo>
                <a:lnTo>
                  <a:pt x="13766" y="5118"/>
                </a:lnTo>
                <a:lnTo>
                  <a:pt x="14351" y="4241"/>
                </a:lnTo>
                <a:close/>
              </a:path>
              <a:path w="20954" h="11430">
                <a:moveTo>
                  <a:pt x="14439" y="5143"/>
                </a:moveTo>
                <a:lnTo>
                  <a:pt x="14224" y="5257"/>
                </a:lnTo>
                <a:lnTo>
                  <a:pt x="13550" y="5473"/>
                </a:lnTo>
                <a:lnTo>
                  <a:pt x="14211" y="5994"/>
                </a:lnTo>
                <a:lnTo>
                  <a:pt x="14389" y="5346"/>
                </a:lnTo>
                <a:lnTo>
                  <a:pt x="14439" y="5143"/>
                </a:lnTo>
                <a:close/>
              </a:path>
              <a:path w="20954" h="11430">
                <a:moveTo>
                  <a:pt x="14452" y="876"/>
                </a:moveTo>
                <a:lnTo>
                  <a:pt x="13576" y="1155"/>
                </a:lnTo>
                <a:lnTo>
                  <a:pt x="12636" y="1270"/>
                </a:lnTo>
                <a:lnTo>
                  <a:pt x="14033" y="2463"/>
                </a:lnTo>
                <a:lnTo>
                  <a:pt x="14300" y="1447"/>
                </a:lnTo>
                <a:lnTo>
                  <a:pt x="14452" y="876"/>
                </a:lnTo>
                <a:close/>
              </a:path>
              <a:path w="20954" h="11430">
                <a:moveTo>
                  <a:pt x="15659" y="4838"/>
                </a:moveTo>
                <a:lnTo>
                  <a:pt x="15303" y="5359"/>
                </a:lnTo>
                <a:lnTo>
                  <a:pt x="15214" y="5651"/>
                </a:lnTo>
                <a:lnTo>
                  <a:pt x="15138" y="5956"/>
                </a:lnTo>
                <a:lnTo>
                  <a:pt x="15506" y="5435"/>
                </a:lnTo>
                <a:lnTo>
                  <a:pt x="15582" y="5143"/>
                </a:lnTo>
                <a:lnTo>
                  <a:pt x="15659" y="4838"/>
                </a:lnTo>
                <a:close/>
              </a:path>
              <a:path w="20954" h="11430">
                <a:moveTo>
                  <a:pt x="16243" y="5067"/>
                </a:moveTo>
                <a:lnTo>
                  <a:pt x="14630" y="7023"/>
                </a:lnTo>
                <a:lnTo>
                  <a:pt x="14414" y="7835"/>
                </a:lnTo>
                <a:lnTo>
                  <a:pt x="15875" y="6400"/>
                </a:lnTo>
                <a:lnTo>
                  <a:pt x="16243" y="5067"/>
                </a:lnTo>
                <a:close/>
              </a:path>
              <a:path w="20954" h="11430">
                <a:moveTo>
                  <a:pt x="16510" y="5943"/>
                </a:moveTo>
                <a:lnTo>
                  <a:pt x="16230" y="6362"/>
                </a:lnTo>
                <a:lnTo>
                  <a:pt x="16154" y="6642"/>
                </a:lnTo>
                <a:lnTo>
                  <a:pt x="16116" y="6794"/>
                </a:lnTo>
                <a:lnTo>
                  <a:pt x="16395" y="6388"/>
                </a:lnTo>
                <a:lnTo>
                  <a:pt x="16471" y="6108"/>
                </a:lnTo>
                <a:lnTo>
                  <a:pt x="16510" y="5943"/>
                </a:lnTo>
                <a:close/>
              </a:path>
              <a:path w="20954" h="11430">
                <a:moveTo>
                  <a:pt x="16967" y="7226"/>
                </a:moveTo>
                <a:lnTo>
                  <a:pt x="16408" y="7366"/>
                </a:lnTo>
                <a:lnTo>
                  <a:pt x="15773" y="7772"/>
                </a:lnTo>
                <a:lnTo>
                  <a:pt x="16700" y="8229"/>
                </a:lnTo>
                <a:lnTo>
                  <a:pt x="16878" y="7543"/>
                </a:lnTo>
                <a:lnTo>
                  <a:pt x="16967" y="7226"/>
                </a:lnTo>
                <a:close/>
              </a:path>
              <a:path w="20954" h="11430">
                <a:moveTo>
                  <a:pt x="17284" y="6235"/>
                </a:moveTo>
                <a:lnTo>
                  <a:pt x="17119" y="6324"/>
                </a:lnTo>
                <a:lnTo>
                  <a:pt x="16738" y="6362"/>
                </a:lnTo>
                <a:lnTo>
                  <a:pt x="16776" y="6223"/>
                </a:lnTo>
                <a:lnTo>
                  <a:pt x="16852" y="5918"/>
                </a:lnTo>
                <a:lnTo>
                  <a:pt x="16535" y="6375"/>
                </a:lnTo>
                <a:lnTo>
                  <a:pt x="16408" y="6731"/>
                </a:lnTo>
                <a:lnTo>
                  <a:pt x="16332" y="7035"/>
                </a:lnTo>
                <a:lnTo>
                  <a:pt x="16649" y="6578"/>
                </a:lnTo>
                <a:lnTo>
                  <a:pt x="17043" y="7150"/>
                </a:lnTo>
                <a:lnTo>
                  <a:pt x="17246" y="6388"/>
                </a:lnTo>
                <a:lnTo>
                  <a:pt x="17284" y="6235"/>
                </a:lnTo>
                <a:close/>
              </a:path>
              <a:path w="20954" h="11430">
                <a:moveTo>
                  <a:pt x="17437" y="6934"/>
                </a:moveTo>
                <a:lnTo>
                  <a:pt x="17157" y="7353"/>
                </a:lnTo>
                <a:lnTo>
                  <a:pt x="17081" y="7632"/>
                </a:lnTo>
                <a:lnTo>
                  <a:pt x="17043" y="7785"/>
                </a:lnTo>
                <a:lnTo>
                  <a:pt x="17322" y="7378"/>
                </a:lnTo>
                <a:lnTo>
                  <a:pt x="17399" y="7099"/>
                </a:lnTo>
                <a:lnTo>
                  <a:pt x="17437" y="6934"/>
                </a:lnTo>
                <a:close/>
              </a:path>
              <a:path w="20954" h="11430">
                <a:moveTo>
                  <a:pt x="18186" y="6946"/>
                </a:moveTo>
                <a:lnTo>
                  <a:pt x="17754" y="7518"/>
                </a:lnTo>
                <a:lnTo>
                  <a:pt x="17665" y="7835"/>
                </a:lnTo>
                <a:lnTo>
                  <a:pt x="17564" y="8216"/>
                </a:lnTo>
                <a:lnTo>
                  <a:pt x="18008" y="7645"/>
                </a:lnTo>
                <a:lnTo>
                  <a:pt x="18084" y="7340"/>
                </a:lnTo>
                <a:lnTo>
                  <a:pt x="18186" y="6946"/>
                </a:lnTo>
                <a:close/>
              </a:path>
              <a:path w="20954" h="11430">
                <a:moveTo>
                  <a:pt x="18326" y="7251"/>
                </a:moveTo>
                <a:lnTo>
                  <a:pt x="18046" y="7670"/>
                </a:lnTo>
                <a:lnTo>
                  <a:pt x="17970" y="7950"/>
                </a:lnTo>
                <a:lnTo>
                  <a:pt x="17932" y="8102"/>
                </a:lnTo>
                <a:lnTo>
                  <a:pt x="18211" y="7696"/>
                </a:lnTo>
                <a:lnTo>
                  <a:pt x="18288" y="7416"/>
                </a:lnTo>
                <a:lnTo>
                  <a:pt x="18326" y="7251"/>
                </a:lnTo>
                <a:close/>
              </a:path>
              <a:path w="20954" h="11430">
                <a:moveTo>
                  <a:pt x="18770" y="4140"/>
                </a:moveTo>
                <a:lnTo>
                  <a:pt x="18529" y="4279"/>
                </a:lnTo>
                <a:lnTo>
                  <a:pt x="18034" y="4279"/>
                </a:lnTo>
                <a:lnTo>
                  <a:pt x="18084" y="4127"/>
                </a:lnTo>
                <a:lnTo>
                  <a:pt x="18161" y="3835"/>
                </a:lnTo>
                <a:lnTo>
                  <a:pt x="17843" y="4279"/>
                </a:lnTo>
                <a:lnTo>
                  <a:pt x="17716" y="4635"/>
                </a:lnTo>
                <a:lnTo>
                  <a:pt x="17640" y="4940"/>
                </a:lnTo>
                <a:lnTo>
                  <a:pt x="17957" y="4495"/>
                </a:lnTo>
                <a:lnTo>
                  <a:pt x="18503" y="5130"/>
                </a:lnTo>
                <a:lnTo>
                  <a:pt x="18707" y="4356"/>
                </a:lnTo>
                <a:lnTo>
                  <a:pt x="18770" y="4140"/>
                </a:lnTo>
                <a:close/>
              </a:path>
              <a:path w="20954" h="11430">
                <a:moveTo>
                  <a:pt x="20434" y="10261"/>
                </a:moveTo>
                <a:lnTo>
                  <a:pt x="19761" y="10528"/>
                </a:lnTo>
                <a:lnTo>
                  <a:pt x="19481" y="10617"/>
                </a:lnTo>
                <a:lnTo>
                  <a:pt x="19685" y="9867"/>
                </a:lnTo>
                <a:lnTo>
                  <a:pt x="19824" y="9359"/>
                </a:lnTo>
                <a:lnTo>
                  <a:pt x="19075" y="9639"/>
                </a:lnTo>
                <a:lnTo>
                  <a:pt x="18630" y="9639"/>
                </a:lnTo>
                <a:lnTo>
                  <a:pt x="18872" y="9182"/>
                </a:lnTo>
                <a:lnTo>
                  <a:pt x="18961" y="8953"/>
                </a:lnTo>
                <a:lnTo>
                  <a:pt x="19164" y="8420"/>
                </a:lnTo>
                <a:lnTo>
                  <a:pt x="18846" y="8534"/>
                </a:lnTo>
                <a:lnTo>
                  <a:pt x="18897" y="8369"/>
                </a:lnTo>
                <a:lnTo>
                  <a:pt x="18148" y="8648"/>
                </a:lnTo>
                <a:lnTo>
                  <a:pt x="17843" y="8648"/>
                </a:lnTo>
                <a:lnTo>
                  <a:pt x="17907" y="8394"/>
                </a:lnTo>
                <a:lnTo>
                  <a:pt x="17729" y="8648"/>
                </a:lnTo>
                <a:lnTo>
                  <a:pt x="17297" y="8636"/>
                </a:lnTo>
                <a:lnTo>
                  <a:pt x="17576" y="9004"/>
                </a:lnTo>
                <a:lnTo>
                  <a:pt x="17513" y="9245"/>
                </a:lnTo>
                <a:lnTo>
                  <a:pt x="17627" y="9067"/>
                </a:lnTo>
                <a:lnTo>
                  <a:pt x="18440" y="10083"/>
                </a:lnTo>
                <a:lnTo>
                  <a:pt x="18465" y="9956"/>
                </a:lnTo>
                <a:lnTo>
                  <a:pt x="19088" y="10744"/>
                </a:lnTo>
                <a:lnTo>
                  <a:pt x="19215" y="10896"/>
                </a:lnTo>
                <a:lnTo>
                  <a:pt x="19367" y="11074"/>
                </a:lnTo>
                <a:lnTo>
                  <a:pt x="20129" y="11391"/>
                </a:lnTo>
                <a:lnTo>
                  <a:pt x="20307" y="10744"/>
                </a:lnTo>
                <a:lnTo>
                  <a:pt x="20434" y="10261"/>
                </a:lnTo>
                <a:close/>
              </a:path>
            </a:pathLst>
          </a:custGeom>
          <a:solidFill>
            <a:srgbClr val="B88F51"/>
          </a:solidFill>
        </p:spPr>
        <p:txBody>
          <a:bodyPr wrap="square" lIns="0" tIns="0" rIns="0" bIns="0" rtlCol="0"/>
          <a:lstStyle/>
          <a:p>
            <a:endParaRPr sz="2511"/>
          </a:p>
        </p:txBody>
      </p:sp>
      <p:sp>
        <p:nvSpPr>
          <p:cNvPr id="287" name="bg object 287"/>
          <p:cNvSpPr/>
          <p:nvPr/>
        </p:nvSpPr>
        <p:spPr>
          <a:xfrm>
            <a:off x="7988840" y="553211"/>
            <a:ext cx="27781" cy="20638"/>
          </a:xfrm>
          <a:custGeom>
            <a:avLst/>
            <a:gdLst/>
            <a:ahLst/>
            <a:cxnLst/>
            <a:rect l="l" t="t" r="r" b="b"/>
            <a:pathLst>
              <a:path w="44450" h="33019">
                <a:moveTo>
                  <a:pt x="889" y="24841"/>
                </a:moveTo>
                <a:lnTo>
                  <a:pt x="673" y="24955"/>
                </a:lnTo>
                <a:lnTo>
                  <a:pt x="0" y="25171"/>
                </a:lnTo>
                <a:lnTo>
                  <a:pt x="660" y="25692"/>
                </a:lnTo>
                <a:lnTo>
                  <a:pt x="838" y="25044"/>
                </a:lnTo>
                <a:lnTo>
                  <a:pt x="889" y="24841"/>
                </a:lnTo>
                <a:close/>
              </a:path>
              <a:path w="44450" h="33019">
                <a:moveTo>
                  <a:pt x="3009" y="24561"/>
                </a:moveTo>
                <a:lnTo>
                  <a:pt x="2235" y="26200"/>
                </a:lnTo>
                <a:lnTo>
                  <a:pt x="2146" y="26530"/>
                </a:lnTo>
                <a:lnTo>
                  <a:pt x="2705" y="25730"/>
                </a:lnTo>
                <a:lnTo>
                  <a:pt x="3009" y="24561"/>
                </a:lnTo>
                <a:close/>
              </a:path>
              <a:path w="44450" h="33019">
                <a:moveTo>
                  <a:pt x="3175" y="25463"/>
                </a:moveTo>
                <a:lnTo>
                  <a:pt x="2743" y="26035"/>
                </a:lnTo>
                <a:lnTo>
                  <a:pt x="2654" y="26352"/>
                </a:lnTo>
                <a:lnTo>
                  <a:pt x="2552" y="26733"/>
                </a:lnTo>
                <a:lnTo>
                  <a:pt x="2997" y="26162"/>
                </a:lnTo>
                <a:lnTo>
                  <a:pt x="3073" y="25857"/>
                </a:lnTo>
                <a:lnTo>
                  <a:pt x="3175" y="25463"/>
                </a:lnTo>
                <a:close/>
              </a:path>
              <a:path w="44450" h="33019">
                <a:moveTo>
                  <a:pt x="7188" y="19050"/>
                </a:moveTo>
                <a:close/>
              </a:path>
              <a:path w="44450" h="33019">
                <a:moveTo>
                  <a:pt x="7213" y="29133"/>
                </a:moveTo>
                <a:lnTo>
                  <a:pt x="6934" y="29552"/>
                </a:lnTo>
                <a:lnTo>
                  <a:pt x="6858" y="29832"/>
                </a:lnTo>
                <a:lnTo>
                  <a:pt x="6819" y="29984"/>
                </a:lnTo>
                <a:lnTo>
                  <a:pt x="7099" y="29578"/>
                </a:lnTo>
                <a:lnTo>
                  <a:pt x="7175" y="29298"/>
                </a:lnTo>
                <a:lnTo>
                  <a:pt x="7213" y="29133"/>
                </a:lnTo>
                <a:close/>
              </a:path>
              <a:path w="44450" h="33019">
                <a:moveTo>
                  <a:pt x="8051" y="28155"/>
                </a:moveTo>
                <a:lnTo>
                  <a:pt x="7023" y="29883"/>
                </a:lnTo>
                <a:lnTo>
                  <a:pt x="6807" y="30670"/>
                </a:lnTo>
                <a:lnTo>
                  <a:pt x="7327" y="29794"/>
                </a:lnTo>
                <a:lnTo>
                  <a:pt x="7848" y="28917"/>
                </a:lnTo>
                <a:lnTo>
                  <a:pt x="8051" y="28155"/>
                </a:lnTo>
                <a:close/>
              </a:path>
              <a:path w="44450" h="33019">
                <a:moveTo>
                  <a:pt x="8216" y="29464"/>
                </a:moveTo>
                <a:lnTo>
                  <a:pt x="8001" y="29578"/>
                </a:lnTo>
                <a:lnTo>
                  <a:pt x="7327" y="29794"/>
                </a:lnTo>
                <a:lnTo>
                  <a:pt x="7988" y="30314"/>
                </a:lnTo>
                <a:lnTo>
                  <a:pt x="8166" y="29667"/>
                </a:lnTo>
                <a:lnTo>
                  <a:pt x="8216" y="29464"/>
                </a:lnTo>
                <a:close/>
              </a:path>
              <a:path w="44450" h="33019">
                <a:moveTo>
                  <a:pt x="8356" y="20256"/>
                </a:moveTo>
                <a:lnTo>
                  <a:pt x="7772" y="20154"/>
                </a:lnTo>
                <a:lnTo>
                  <a:pt x="7683" y="20447"/>
                </a:lnTo>
                <a:lnTo>
                  <a:pt x="8356" y="20256"/>
                </a:lnTo>
                <a:close/>
              </a:path>
              <a:path w="44450" h="33019">
                <a:moveTo>
                  <a:pt x="8788" y="29464"/>
                </a:moveTo>
                <a:lnTo>
                  <a:pt x="8356" y="30035"/>
                </a:lnTo>
                <a:lnTo>
                  <a:pt x="8267" y="30353"/>
                </a:lnTo>
                <a:lnTo>
                  <a:pt x="8166" y="30734"/>
                </a:lnTo>
                <a:lnTo>
                  <a:pt x="8610" y="30162"/>
                </a:lnTo>
                <a:lnTo>
                  <a:pt x="8686" y="29857"/>
                </a:lnTo>
                <a:lnTo>
                  <a:pt x="8788" y="29464"/>
                </a:lnTo>
                <a:close/>
              </a:path>
              <a:path w="44450" h="33019">
                <a:moveTo>
                  <a:pt x="13233" y="21551"/>
                </a:moveTo>
                <a:lnTo>
                  <a:pt x="12877" y="22059"/>
                </a:lnTo>
                <a:lnTo>
                  <a:pt x="12788" y="22352"/>
                </a:lnTo>
                <a:lnTo>
                  <a:pt x="12712" y="22656"/>
                </a:lnTo>
                <a:lnTo>
                  <a:pt x="13081" y="22136"/>
                </a:lnTo>
                <a:lnTo>
                  <a:pt x="13157" y="21844"/>
                </a:lnTo>
                <a:lnTo>
                  <a:pt x="13233" y="21551"/>
                </a:lnTo>
                <a:close/>
              </a:path>
              <a:path w="44450" h="33019">
                <a:moveTo>
                  <a:pt x="14046" y="10744"/>
                </a:moveTo>
                <a:lnTo>
                  <a:pt x="13919" y="10947"/>
                </a:lnTo>
                <a:lnTo>
                  <a:pt x="13804" y="11404"/>
                </a:lnTo>
                <a:lnTo>
                  <a:pt x="14046" y="10744"/>
                </a:lnTo>
                <a:close/>
              </a:path>
              <a:path w="44450" h="33019">
                <a:moveTo>
                  <a:pt x="14147" y="10947"/>
                </a:moveTo>
                <a:lnTo>
                  <a:pt x="13868" y="11430"/>
                </a:lnTo>
                <a:lnTo>
                  <a:pt x="14008" y="11430"/>
                </a:lnTo>
                <a:lnTo>
                  <a:pt x="14147" y="10947"/>
                </a:lnTo>
                <a:close/>
              </a:path>
              <a:path w="44450" h="33019">
                <a:moveTo>
                  <a:pt x="14160" y="13208"/>
                </a:moveTo>
                <a:lnTo>
                  <a:pt x="13982" y="13462"/>
                </a:lnTo>
                <a:lnTo>
                  <a:pt x="14160" y="13208"/>
                </a:lnTo>
                <a:close/>
              </a:path>
              <a:path w="44450" h="33019">
                <a:moveTo>
                  <a:pt x="14859" y="12700"/>
                </a:moveTo>
                <a:lnTo>
                  <a:pt x="14732" y="12674"/>
                </a:lnTo>
                <a:lnTo>
                  <a:pt x="14605" y="13081"/>
                </a:lnTo>
                <a:lnTo>
                  <a:pt x="14833" y="12827"/>
                </a:lnTo>
                <a:lnTo>
                  <a:pt x="14859" y="12700"/>
                </a:lnTo>
                <a:close/>
              </a:path>
              <a:path w="44450" h="33019">
                <a:moveTo>
                  <a:pt x="15252" y="14897"/>
                </a:moveTo>
                <a:lnTo>
                  <a:pt x="15113" y="14859"/>
                </a:lnTo>
                <a:lnTo>
                  <a:pt x="15189" y="14998"/>
                </a:lnTo>
                <a:close/>
              </a:path>
              <a:path w="44450" h="33019">
                <a:moveTo>
                  <a:pt x="15570" y="14351"/>
                </a:moveTo>
                <a:lnTo>
                  <a:pt x="15252" y="14897"/>
                </a:lnTo>
                <a:lnTo>
                  <a:pt x="15417" y="14935"/>
                </a:lnTo>
                <a:lnTo>
                  <a:pt x="15570" y="14351"/>
                </a:lnTo>
                <a:close/>
              </a:path>
              <a:path w="44450" h="33019">
                <a:moveTo>
                  <a:pt x="16103" y="13208"/>
                </a:moveTo>
                <a:lnTo>
                  <a:pt x="16027" y="13335"/>
                </a:lnTo>
                <a:lnTo>
                  <a:pt x="16103" y="13208"/>
                </a:lnTo>
                <a:close/>
              </a:path>
              <a:path w="44450" h="33019">
                <a:moveTo>
                  <a:pt x="16141" y="13144"/>
                </a:moveTo>
                <a:close/>
              </a:path>
              <a:path w="44450" h="33019">
                <a:moveTo>
                  <a:pt x="16179" y="13081"/>
                </a:moveTo>
                <a:lnTo>
                  <a:pt x="15011" y="12738"/>
                </a:lnTo>
                <a:lnTo>
                  <a:pt x="14897" y="13106"/>
                </a:lnTo>
                <a:lnTo>
                  <a:pt x="15621" y="13208"/>
                </a:lnTo>
                <a:lnTo>
                  <a:pt x="16090" y="13208"/>
                </a:lnTo>
                <a:lnTo>
                  <a:pt x="16179" y="13081"/>
                </a:lnTo>
                <a:close/>
              </a:path>
              <a:path w="44450" h="33019">
                <a:moveTo>
                  <a:pt x="16268" y="15113"/>
                </a:moveTo>
                <a:lnTo>
                  <a:pt x="16002" y="15062"/>
                </a:lnTo>
                <a:lnTo>
                  <a:pt x="15773" y="15748"/>
                </a:lnTo>
                <a:lnTo>
                  <a:pt x="16230" y="15240"/>
                </a:lnTo>
                <a:lnTo>
                  <a:pt x="16268" y="15113"/>
                </a:lnTo>
                <a:close/>
              </a:path>
              <a:path w="44450" h="33019">
                <a:moveTo>
                  <a:pt x="17602" y="23609"/>
                </a:moveTo>
                <a:lnTo>
                  <a:pt x="17030" y="23774"/>
                </a:lnTo>
                <a:lnTo>
                  <a:pt x="16687" y="25082"/>
                </a:lnTo>
                <a:lnTo>
                  <a:pt x="16395" y="26149"/>
                </a:lnTo>
                <a:lnTo>
                  <a:pt x="17195" y="24676"/>
                </a:lnTo>
                <a:lnTo>
                  <a:pt x="17602" y="23609"/>
                </a:lnTo>
                <a:close/>
              </a:path>
              <a:path w="44450" h="33019">
                <a:moveTo>
                  <a:pt x="17792" y="16408"/>
                </a:moveTo>
                <a:lnTo>
                  <a:pt x="17665" y="16052"/>
                </a:lnTo>
                <a:lnTo>
                  <a:pt x="17551" y="16294"/>
                </a:lnTo>
                <a:lnTo>
                  <a:pt x="17792" y="16408"/>
                </a:lnTo>
                <a:close/>
              </a:path>
              <a:path w="44450" h="33019">
                <a:moveTo>
                  <a:pt x="18072" y="23977"/>
                </a:moveTo>
                <a:lnTo>
                  <a:pt x="17716" y="24485"/>
                </a:lnTo>
                <a:lnTo>
                  <a:pt x="17627" y="24777"/>
                </a:lnTo>
                <a:lnTo>
                  <a:pt x="17551" y="25082"/>
                </a:lnTo>
                <a:lnTo>
                  <a:pt x="17919" y="24561"/>
                </a:lnTo>
                <a:lnTo>
                  <a:pt x="17995" y="24269"/>
                </a:lnTo>
                <a:lnTo>
                  <a:pt x="18072" y="23977"/>
                </a:lnTo>
                <a:close/>
              </a:path>
              <a:path w="44450" h="33019">
                <a:moveTo>
                  <a:pt x="18072" y="13208"/>
                </a:moveTo>
                <a:lnTo>
                  <a:pt x="17932" y="13677"/>
                </a:lnTo>
                <a:lnTo>
                  <a:pt x="18072" y="13208"/>
                </a:lnTo>
                <a:close/>
              </a:path>
              <a:path w="44450" h="33019">
                <a:moveTo>
                  <a:pt x="18135" y="12928"/>
                </a:moveTo>
                <a:lnTo>
                  <a:pt x="17780" y="12992"/>
                </a:lnTo>
                <a:lnTo>
                  <a:pt x="17729" y="13589"/>
                </a:lnTo>
                <a:lnTo>
                  <a:pt x="17957" y="13335"/>
                </a:lnTo>
                <a:lnTo>
                  <a:pt x="18084" y="13119"/>
                </a:lnTo>
                <a:lnTo>
                  <a:pt x="18135" y="12928"/>
                </a:lnTo>
                <a:close/>
              </a:path>
              <a:path w="44450" h="33019">
                <a:moveTo>
                  <a:pt x="18656" y="23241"/>
                </a:moveTo>
                <a:lnTo>
                  <a:pt x="17881" y="24866"/>
                </a:lnTo>
                <a:lnTo>
                  <a:pt x="17792" y="25196"/>
                </a:lnTo>
                <a:lnTo>
                  <a:pt x="18351" y="24396"/>
                </a:lnTo>
                <a:lnTo>
                  <a:pt x="18656" y="23241"/>
                </a:lnTo>
                <a:close/>
              </a:path>
              <a:path w="44450" h="33019">
                <a:moveTo>
                  <a:pt x="18834" y="16256"/>
                </a:moveTo>
                <a:lnTo>
                  <a:pt x="18516" y="16510"/>
                </a:lnTo>
                <a:lnTo>
                  <a:pt x="18834" y="16256"/>
                </a:lnTo>
                <a:close/>
              </a:path>
              <a:path w="44450" h="33019">
                <a:moveTo>
                  <a:pt x="19329" y="15925"/>
                </a:moveTo>
                <a:lnTo>
                  <a:pt x="19151" y="15875"/>
                </a:lnTo>
                <a:lnTo>
                  <a:pt x="19240" y="16154"/>
                </a:lnTo>
                <a:lnTo>
                  <a:pt x="19329" y="15925"/>
                </a:lnTo>
                <a:close/>
              </a:path>
              <a:path w="44450" h="33019">
                <a:moveTo>
                  <a:pt x="19380" y="13335"/>
                </a:moveTo>
                <a:lnTo>
                  <a:pt x="18846" y="12992"/>
                </a:lnTo>
                <a:lnTo>
                  <a:pt x="18491" y="13144"/>
                </a:lnTo>
                <a:lnTo>
                  <a:pt x="19024" y="13423"/>
                </a:lnTo>
                <a:lnTo>
                  <a:pt x="19380" y="13335"/>
                </a:lnTo>
                <a:close/>
              </a:path>
              <a:path w="44450" h="33019">
                <a:moveTo>
                  <a:pt x="19799" y="24371"/>
                </a:moveTo>
                <a:lnTo>
                  <a:pt x="19050" y="24650"/>
                </a:lnTo>
                <a:lnTo>
                  <a:pt x="18465" y="24650"/>
                </a:lnTo>
                <a:lnTo>
                  <a:pt x="18516" y="24460"/>
                </a:lnTo>
                <a:lnTo>
                  <a:pt x="18554" y="24295"/>
                </a:lnTo>
                <a:lnTo>
                  <a:pt x="18313" y="24650"/>
                </a:lnTo>
                <a:lnTo>
                  <a:pt x="18199" y="24993"/>
                </a:lnTo>
                <a:lnTo>
                  <a:pt x="18161" y="25146"/>
                </a:lnTo>
                <a:lnTo>
                  <a:pt x="18364" y="24853"/>
                </a:lnTo>
                <a:lnTo>
                  <a:pt x="19342" y="26085"/>
                </a:lnTo>
                <a:lnTo>
                  <a:pt x="19659" y="24879"/>
                </a:lnTo>
                <a:lnTo>
                  <a:pt x="19799" y="24371"/>
                </a:lnTo>
                <a:close/>
              </a:path>
              <a:path w="44450" h="33019">
                <a:moveTo>
                  <a:pt x="20027" y="18034"/>
                </a:moveTo>
                <a:lnTo>
                  <a:pt x="20002" y="17868"/>
                </a:lnTo>
                <a:lnTo>
                  <a:pt x="19926" y="18161"/>
                </a:lnTo>
                <a:lnTo>
                  <a:pt x="20027" y="18034"/>
                </a:lnTo>
                <a:close/>
              </a:path>
              <a:path w="44450" h="33019">
                <a:moveTo>
                  <a:pt x="20218" y="24257"/>
                </a:moveTo>
                <a:lnTo>
                  <a:pt x="19939" y="24676"/>
                </a:lnTo>
                <a:lnTo>
                  <a:pt x="19862" y="24955"/>
                </a:lnTo>
                <a:lnTo>
                  <a:pt x="19824" y="25120"/>
                </a:lnTo>
                <a:lnTo>
                  <a:pt x="20104" y="24701"/>
                </a:lnTo>
                <a:lnTo>
                  <a:pt x="20180" y="24422"/>
                </a:lnTo>
                <a:lnTo>
                  <a:pt x="20218" y="24257"/>
                </a:lnTo>
                <a:close/>
              </a:path>
              <a:path w="44450" h="33019">
                <a:moveTo>
                  <a:pt x="20561" y="24244"/>
                </a:moveTo>
                <a:lnTo>
                  <a:pt x="20193" y="24765"/>
                </a:lnTo>
                <a:lnTo>
                  <a:pt x="20116" y="25057"/>
                </a:lnTo>
                <a:lnTo>
                  <a:pt x="20040" y="25361"/>
                </a:lnTo>
                <a:lnTo>
                  <a:pt x="20408" y="24841"/>
                </a:lnTo>
                <a:lnTo>
                  <a:pt x="20485" y="24549"/>
                </a:lnTo>
                <a:lnTo>
                  <a:pt x="20561" y="24244"/>
                </a:lnTo>
                <a:close/>
              </a:path>
              <a:path w="44450" h="33019">
                <a:moveTo>
                  <a:pt x="20916" y="19202"/>
                </a:moveTo>
                <a:lnTo>
                  <a:pt x="20650" y="19304"/>
                </a:lnTo>
                <a:lnTo>
                  <a:pt x="20840" y="19456"/>
                </a:lnTo>
                <a:lnTo>
                  <a:pt x="20916" y="19202"/>
                </a:lnTo>
                <a:close/>
              </a:path>
              <a:path w="44450" h="33019">
                <a:moveTo>
                  <a:pt x="21767" y="25285"/>
                </a:moveTo>
                <a:lnTo>
                  <a:pt x="21399" y="25501"/>
                </a:lnTo>
                <a:lnTo>
                  <a:pt x="20650" y="25425"/>
                </a:lnTo>
                <a:lnTo>
                  <a:pt x="20739" y="25285"/>
                </a:lnTo>
                <a:lnTo>
                  <a:pt x="20929" y="23787"/>
                </a:lnTo>
                <a:lnTo>
                  <a:pt x="20320" y="25400"/>
                </a:lnTo>
                <a:lnTo>
                  <a:pt x="20180" y="25374"/>
                </a:lnTo>
                <a:lnTo>
                  <a:pt x="20243" y="25615"/>
                </a:lnTo>
                <a:lnTo>
                  <a:pt x="19672" y="27152"/>
                </a:lnTo>
                <a:lnTo>
                  <a:pt x="20345" y="25958"/>
                </a:lnTo>
                <a:lnTo>
                  <a:pt x="20802" y="27406"/>
                </a:lnTo>
                <a:lnTo>
                  <a:pt x="21628" y="25603"/>
                </a:lnTo>
                <a:lnTo>
                  <a:pt x="21767" y="25285"/>
                </a:lnTo>
                <a:close/>
              </a:path>
              <a:path w="44450" h="33019">
                <a:moveTo>
                  <a:pt x="23507" y="16103"/>
                </a:moveTo>
                <a:lnTo>
                  <a:pt x="23215" y="16002"/>
                </a:lnTo>
                <a:lnTo>
                  <a:pt x="21704" y="16002"/>
                </a:lnTo>
                <a:lnTo>
                  <a:pt x="20523" y="15582"/>
                </a:lnTo>
                <a:lnTo>
                  <a:pt x="21551" y="14643"/>
                </a:lnTo>
                <a:lnTo>
                  <a:pt x="22288" y="14795"/>
                </a:lnTo>
                <a:lnTo>
                  <a:pt x="22212" y="15201"/>
                </a:lnTo>
                <a:lnTo>
                  <a:pt x="22783" y="15087"/>
                </a:lnTo>
                <a:lnTo>
                  <a:pt x="23368" y="15252"/>
                </a:lnTo>
                <a:lnTo>
                  <a:pt x="23202" y="14592"/>
                </a:lnTo>
                <a:lnTo>
                  <a:pt x="22961" y="13665"/>
                </a:lnTo>
                <a:lnTo>
                  <a:pt x="22161" y="14122"/>
                </a:lnTo>
                <a:lnTo>
                  <a:pt x="21132" y="13893"/>
                </a:lnTo>
                <a:lnTo>
                  <a:pt x="20180" y="14782"/>
                </a:lnTo>
                <a:lnTo>
                  <a:pt x="20078" y="15417"/>
                </a:lnTo>
                <a:lnTo>
                  <a:pt x="19939" y="15367"/>
                </a:lnTo>
                <a:lnTo>
                  <a:pt x="19227" y="15113"/>
                </a:lnTo>
                <a:lnTo>
                  <a:pt x="18707" y="14579"/>
                </a:lnTo>
                <a:lnTo>
                  <a:pt x="18389" y="14490"/>
                </a:lnTo>
                <a:lnTo>
                  <a:pt x="17957" y="15113"/>
                </a:lnTo>
                <a:lnTo>
                  <a:pt x="18084" y="14579"/>
                </a:lnTo>
                <a:lnTo>
                  <a:pt x="18097" y="14351"/>
                </a:lnTo>
                <a:lnTo>
                  <a:pt x="18580" y="13843"/>
                </a:lnTo>
                <a:lnTo>
                  <a:pt x="18402" y="14427"/>
                </a:lnTo>
                <a:lnTo>
                  <a:pt x="18529" y="14224"/>
                </a:lnTo>
                <a:lnTo>
                  <a:pt x="18605" y="14478"/>
                </a:lnTo>
                <a:lnTo>
                  <a:pt x="20015" y="14986"/>
                </a:lnTo>
                <a:lnTo>
                  <a:pt x="20307" y="14224"/>
                </a:lnTo>
                <a:lnTo>
                  <a:pt x="20447" y="13843"/>
                </a:lnTo>
                <a:lnTo>
                  <a:pt x="20015" y="13716"/>
                </a:lnTo>
                <a:lnTo>
                  <a:pt x="19024" y="13423"/>
                </a:lnTo>
                <a:lnTo>
                  <a:pt x="17945" y="13677"/>
                </a:lnTo>
                <a:lnTo>
                  <a:pt x="17856" y="13970"/>
                </a:lnTo>
                <a:lnTo>
                  <a:pt x="17919" y="13716"/>
                </a:lnTo>
                <a:lnTo>
                  <a:pt x="17754" y="13716"/>
                </a:lnTo>
                <a:lnTo>
                  <a:pt x="17729" y="13589"/>
                </a:lnTo>
                <a:lnTo>
                  <a:pt x="16332" y="15138"/>
                </a:lnTo>
                <a:lnTo>
                  <a:pt x="17424" y="15367"/>
                </a:lnTo>
                <a:lnTo>
                  <a:pt x="17665" y="16052"/>
                </a:lnTo>
                <a:lnTo>
                  <a:pt x="18275" y="15367"/>
                </a:lnTo>
                <a:lnTo>
                  <a:pt x="19431" y="15494"/>
                </a:lnTo>
                <a:lnTo>
                  <a:pt x="19329" y="15925"/>
                </a:lnTo>
                <a:lnTo>
                  <a:pt x="19977" y="16078"/>
                </a:lnTo>
                <a:lnTo>
                  <a:pt x="20802" y="16243"/>
                </a:lnTo>
                <a:lnTo>
                  <a:pt x="21742" y="17018"/>
                </a:lnTo>
                <a:lnTo>
                  <a:pt x="22682" y="16891"/>
                </a:lnTo>
                <a:lnTo>
                  <a:pt x="23507" y="16103"/>
                </a:lnTo>
                <a:close/>
              </a:path>
              <a:path w="44450" h="33019">
                <a:moveTo>
                  <a:pt x="23647" y="17284"/>
                </a:moveTo>
                <a:lnTo>
                  <a:pt x="23482" y="17653"/>
                </a:lnTo>
                <a:lnTo>
                  <a:pt x="23380" y="18288"/>
                </a:lnTo>
                <a:lnTo>
                  <a:pt x="23647" y="17284"/>
                </a:lnTo>
                <a:close/>
              </a:path>
              <a:path w="44450" h="33019">
                <a:moveTo>
                  <a:pt x="23990" y="16510"/>
                </a:moveTo>
                <a:lnTo>
                  <a:pt x="23926" y="16243"/>
                </a:lnTo>
                <a:lnTo>
                  <a:pt x="23647" y="17284"/>
                </a:lnTo>
                <a:lnTo>
                  <a:pt x="23990" y="16510"/>
                </a:lnTo>
                <a:close/>
              </a:path>
              <a:path w="44450" h="33019">
                <a:moveTo>
                  <a:pt x="24130" y="15494"/>
                </a:moveTo>
                <a:lnTo>
                  <a:pt x="23698" y="15925"/>
                </a:lnTo>
                <a:lnTo>
                  <a:pt x="23596" y="16129"/>
                </a:lnTo>
                <a:lnTo>
                  <a:pt x="23926" y="16243"/>
                </a:lnTo>
                <a:lnTo>
                  <a:pt x="24130" y="15494"/>
                </a:lnTo>
                <a:close/>
              </a:path>
              <a:path w="44450" h="33019">
                <a:moveTo>
                  <a:pt x="24930" y="16573"/>
                </a:moveTo>
                <a:lnTo>
                  <a:pt x="24434" y="15494"/>
                </a:lnTo>
                <a:lnTo>
                  <a:pt x="24079" y="16294"/>
                </a:lnTo>
                <a:lnTo>
                  <a:pt x="24930" y="16573"/>
                </a:lnTo>
                <a:close/>
              </a:path>
              <a:path w="44450" h="33019">
                <a:moveTo>
                  <a:pt x="25908" y="24930"/>
                </a:moveTo>
                <a:lnTo>
                  <a:pt x="25552" y="25438"/>
                </a:lnTo>
                <a:lnTo>
                  <a:pt x="25463" y="25730"/>
                </a:lnTo>
                <a:lnTo>
                  <a:pt x="25387" y="26035"/>
                </a:lnTo>
                <a:lnTo>
                  <a:pt x="25755" y="25514"/>
                </a:lnTo>
                <a:lnTo>
                  <a:pt x="25831" y="25222"/>
                </a:lnTo>
                <a:lnTo>
                  <a:pt x="25908" y="24930"/>
                </a:lnTo>
                <a:close/>
              </a:path>
              <a:path w="44450" h="33019">
                <a:moveTo>
                  <a:pt x="25958" y="20815"/>
                </a:moveTo>
                <a:lnTo>
                  <a:pt x="25844" y="20574"/>
                </a:lnTo>
                <a:lnTo>
                  <a:pt x="25730" y="20396"/>
                </a:lnTo>
                <a:lnTo>
                  <a:pt x="25628" y="20701"/>
                </a:lnTo>
                <a:lnTo>
                  <a:pt x="25958" y="20815"/>
                </a:lnTo>
                <a:close/>
              </a:path>
              <a:path w="44450" h="33019">
                <a:moveTo>
                  <a:pt x="26327" y="25400"/>
                </a:moveTo>
                <a:lnTo>
                  <a:pt x="25869" y="25514"/>
                </a:lnTo>
                <a:lnTo>
                  <a:pt x="25298" y="27673"/>
                </a:lnTo>
                <a:lnTo>
                  <a:pt x="25996" y="26200"/>
                </a:lnTo>
                <a:lnTo>
                  <a:pt x="26098" y="25958"/>
                </a:lnTo>
                <a:lnTo>
                  <a:pt x="26327" y="25400"/>
                </a:lnTo>
                <a:close/>
              </a:path>
              <a:path w="44450" h="33019">
                <a:moveTo>
                  <a:pt x="26708" y="26009"/>
                </a:moveTo>
                <a:lnTo>
                  <a:pt x="26428" y="26428"/>
                </a:lnTo>
                <a:lnTo>
                  <a:pt x="26352" y="26708"/>
                </a:lnTo>
                <a:lnTo>
                  <a:pt x="26314" y="26860"/>
                </a:lnTo>
                <a:lnTo>
                  <a:pt x="26593" y="26454"/>
                </a:lnTo>
                <a:lnTo>
                  <a:pt x="26670" y="26174"/>
                </a:lnTo>
                <a:lnTo>
                  <a:pt x="26708" y="26009"/>
                </a:lnTo>
                <a:close/>
              </a:path>
              <a:path w="44450" h="33019">
                <a:moveTo>
                  <a:pt x="26771" y="19202"/>
                </a:moveTo>
                <a:lnTo>
                  <a:pt x="26670" y="18923"/>
                </a:lnTo>
                <a:lnTo>
                  <a:pt x="26543" y="18669"/>
                </a:lnTo>
                <a:lnTo>
                  <a:pt x="24815" y="18923"/>
                </a:lnTo>
                <a:lnTo>
                  <a:pt x="24587" y="18034"/>
                </a:lnTo>
                <a:lnTo>
                  <a:pt x="23799" y="18034"/>
                </a:lnTo>
                <a:lnTo>
                  <a:pt x="23380" y="18288"/>
                </a:lnTo>
                <a:lnTo>
                  <a:pt x="23152" y="18415"/>
                </a:lnTo>
                <a:lnTo>
                  <a:pt x="23050" y="18669"/>
                </a:lnTo>
                <a:lnTo>
                  <a:pt x="23685" y="19304"/>
                </a:lnTo>
                <a:lnTo>
                  <a:pt x="24536" y="19685"/>
                </a:lnTo>
                <a:lnTo>
                  <a:pt x="25184" y="19558"/>
                </a:lnTo>
                <a:lnTo>
                  <a:pt x="25730" y="20396"/>
                </a:lnTo>
                <a:lnTo>
                  <a:pt x="25958" y="19685"/>
                </a:lnTo>
                <a:lnTo>
                  <a:pt x="26174" y="19558"/>
                </a:lnTo>
                <a:lnTo>
                  <a:pt x="26771" y="19202"/>
                </a:lnTo>
                <a:close/>
              </a:path>
              <a:path w="44450" h="33019">
                <a:moveTo>
                  <a:pt x="27520" y="19494"/>
                </a:moveTo>
                <a:lnTo>
                  <a:pt x="27305" y="19519"/>
                </a:lnTo>
                <a:lnTo>
                  <a:pt x="27520" y="19494"/>
                </a:lnTo>
                <a:close/>
              </a:path>
              <a:path w="44450" h="33019">
                <a:moveTo>
                  <a:pt x="27597" y="12573"/>
                </a:moveTo>
                <a:lnTo>
                  <a:pt x="27279" y="12725"/>
                </a:lnTo>
                <a:lnTo>
                  <a:pt x="27546" y="12725"/>
                </a:lnTo>
                <a:lnTo>
                  <a:pt x="27597" y="12573"/>
                </a:lnTo>
                <a:close/>
              </a:path>
              <a:path w="44450" h="33019">
                <a:moveTo>
                  <a:pt x="28054" y="17424"/>
                </a:moveTo>
                <a:lnTo>
                  <a:pt x="27965" y="17018"/>
                </a:lnTo>
                <a:lnTo>
                  <a:pt x="27559" y="16002"/>
                </a:lnTo>
                <a:lnTo>
                  <a:pt x="26289" y="17018"/>
                </a:lnTo>
                <a:lnTo>
                  <a:pt x="24930" y="16573"/>
                </a:lnTo>
                <a:lnTo>
                  <a:pt x="25247" y="17272"/>
                </a:lnTo>
                <a:lnTo>
                  <a:pt x="25374" y="17424"/>
                </a:lnTo>
                <a:lnTo>
                  <a:pt x="26085" y="17653"/>
                </a:lnTo>
                <a:lnTo>
                  <a:pt x="26339" y="17907"/>
                </a:lnTo>
                <a:lnTo>
                  <a:pt x="27101" y="17780"/>
                </a:lnTo>
                <a:lnTo>
                  <a:pt x="28054" y="17424"/>
                </a:lnTo>
                <a:close/>
              </a:path>
              <a:path w="44450" h="33019">
                <a:moveTo>
                  <a:pt x="28282" y="13589"/>
                </a:moveTo>
                <a:lnTo>
                  <a:pt x="28092" y="13716"/>
                </a:lnTo>
                <a:lnTo>
                  <a:pt x="28232" y="13766"/>
                </a:lnTo>
                <a:lnTo>
                  <a:pt x="28282" y="13589"/>
                </a:lnTo>
                <a:close/>
              </a:path>
              <a:path w="44450" h="33019">
                <a:moveTo>
                  <a:pt x="28422" y="10147"/>
                </a:moveTo>
                <a:lnTo>
                  <a:pt x="25514" y="8509"/>
                </a:lnTo>
                <a:lnTo>
                  <a:pt x="24841" y="8128"/>
                </a:lnTo>
                <a:lnTo>
                  <a:pt x="19672" y="8509"/>
                </a:lnTo>
                <a:lnTo>
                  <a:pt x="15697" y="4483"/>
                </a:lnTo>
                <a:lnTo>
                  <a:pt x="18465" y="8763"/>
                </a:lnTo>
                <a:lnTo>
                  <a:pt x="25400" y="9525"/>
                </a:lnTo>
                <a:lnTo>
                  <a:pt x="27800" y="9906"/>
                </a:lnTo>
                <a:lnTo>
                  <a:pt x="28422" y="10147"/>
                </a:lnTo>
                <a:close/>
              </a:path>
              <a:path w="44450" h="33019">
                <a:moveTo>
                  <a:pt x="29451" y="10528"/>
                </a:moveTo>
                <a:lnTo>
                  <a:pt x="28422" y="10147"/>
                </a:lnTo>
                <a:lnTo>
                  <a:pt x="29362" y="10668"/>
                </a:lnTo>
                <a:lnTo>
                  <a:pt x="29451" y="10528"/>
                </a:lnTo>
                <a:close/>
              </a:path>
              <a:path w="44450" h="33019">
                <a:moveTo>
                  <a:pt x="29654" y="19761"/>
                </a:moveTo>
                <a:lnTo>
                  <a:pt x="28702" y="19202"/>
                </a:lnTo>
                <a:lnTo>
                  <a:pt x="28727" y="18542"/>
                </a:lnTo>
                <a:lnTo>
                  <a:pt x="28321" y="18542"/>
                </a:lnTo>
                <a:lnTo>
                  <a:pt x="27927" y="19431"/>
                </a:lnTo>
                <a:lnTo>
                  <a:pt x="27584" y="19481"/>
                </a:lnTo>
                <a:lnTo>
                  <a:pt x="28168" y="20066"/>
                </a:lnTo>
                <a:lnTo>
                  <a:pt x="29654" y="19761"/>
                </a:lnTo>
                <a:close/>
              </a:path>
              <a:path w="44450" h="33019">
                <a:moveTo>
                  <a:pt x="29692" y="15913"/>
                </a:moveTo>
                <a:lnTo>
                  <a:pt x="27838" y="18161"/>
                </a:lnTo>
                <a:lnTo>
                  <a:pt x="27635" y="18910"/>
                </a:lnTo>
                <a:lnTo>
                  <a:pt x="29349" y="17183"/>
                </a:lnTo>
                <a:lnTo>
                  <a:pt x="29692" y="15913"/>
                </a:lnTo>
                <a:close/>
              </a:path>
              <a:path w="44450" h="33019">
                <a:moveTo>
                  <a:pt x="30099" y="23075"/>
                </a:moveTo>
                <a:lnTo>
                  <a:pt x="29921" y="23025"/>
                </a:lnTo>
                <a:lnTo>
                  <a:pt x="29946" y="23279"/>
                </a:lnTo>
                <a:lnTo>
                  <a:pt x="30099" y="23075"/>
                </a:lnTo>
                <a:close/>
              </a:path>
              <a:path w="44450" h="33019">
                <a:moveTo>
                  <a:pt x="30314" y="17856"/>
                </a:moveTo>
                <a:lnTo>
                  <a:pt x="30238" y="16967"/>
                </a:lnTo>
                <a:lnTo>
                  <a:pt x="29946" y="17005"/>
                </a:lnTo>
                <a:lnTo>
                  <a:pt x="30111" y="17780"/>
                </a:lnTo>
                <a:lnTo>
                  <a:pt x="29679" y="19354"/>
                </a:lnTo>
                <a:lnTo>
                  <a:pt x="30314" y="17856"/>
                </a:lnTo>
                <a:close/>
              </a:path>
              <a:path w="44450" h="33019">
                <a:moveTo>
                  <a:pt x="30492" y="20040"/>
                </a:moveTo>
                <a:lnTo>
                  <a:pt x="30010" y="19685"/>
                </a:lnTo>
                <a:lnTo>
                  <a:pt x="29857" y="19723"/>
                </a:lnTo>
                <a:lnTo>
                  <a:pt x="30187" y="20066"/>
                </a:lnTo>
                <a:lnTo>
                  <a:pt x="30492" y="20040"/>
                </a:lnTo>
                <a:close/>
              </a:path>
              <a:path w="44450" h="33019">
                <a:moveTo>
                  <a:pt x="31330" y="11049"/>
                </a:moveTo>
                <a:lnTo>
                  <a:pt x="30988" y="8128"/>
                </a:lnTo>
                <a:lnTo>
                  <a:pt x="29451" y="10528"/>
                </a:lnTo>
                <a:lnTo>
                  <a:pt x="30505" y="10922"/>
                </a:lnTo>
                <a:lnTo>
                  <a:pt x="31330" y="11049"/>
                </a:lnTo>
                <a:close/>
              </a:path>
              <a:path w="44450" h="33019">
                <a:moveTo>
                  <a:pt x="31648" y="22809"/>
                </a:moveTo>
                <a:lnTo>
                  <a:pt x="31419" y="22936"/>
                </a:lnTo>
                <a:lnTo>
                  <a:pt x="31343" y="23241"/>
                </a:lnTo>
                <a:lnTo>
                  <a:pt x="31648" y="22809"/>
                </a:lnTo>
                <a:close/>
              </a:path>
              <a:path w="44450" h="33019">
                <a:moveTo>
                  <a:pt x="31940" y="23749"/>
                </a:moveTo>
                <a:lnTo>
                  <a:pt x="31457" y="23749"/>
                </a:lnTo>
                <a:lnTo>
                  <a:pt x="31864" y="24053"/>
                </a:lnTo>
                <a:lnTo>
                  <a:pt x="31940" y="23749"/>
                </a:lnTo>
                <a:close/>
              </a:path>
              <a:path w="44450" h="33019">
                <a:moveTo>
                  <a:pt x="32092" y="22580"/>
                </a:moveTo>
                <a:lnTo>
                  <a:pt x="31864" y="22694"/>
                </a:lnTo>
                <a:lnTo>
                  <a:pt x="31762" y="22987"/>
                </a:lnTo>
                <a:lnTo>
                  <a:pt x="32092" y="22580"/>
                </a:lnTo>
                <a:close/>
              </a:path>
              <a:path w="44450" h="33019">
                <a:moveTo>
                  <a:pt x="34861" y="22860"/>
                </a:moveTo>
                <a:lnTo>
                  <a:pt x="34645" y="23241"/>
                </a:lnTo>
                <a:lnTo>
                  <a:pt x="34594" y="23101"/>
                </a:lnTo>
                <a:lnTo>
                  <a:pt x="34518" y="22961"/>
                </a:lnTo>
                <a:lnTo>
                  <a:pt x="34353" y="22415"/>
                </a:lnTo>
                <a:lnTo>
                  <a:pt x="33870" y="23114"/>
                </a:lnTo>
                <a:lnTo>
                  <a:pt x="33070" y="22860"/>
                </a:lnTo>
                <a:lnTo>
                  <a:pt x="33108" y="22479"/>
                </a:lnTo>
                <a:lnTo>
                  <a:pt x="33185" y="21551"/>
                </a:lnTo>
                <a:lnTo>
                  <a:pt x="33020" y="21501"/>
                </a:lnTo>
                <a:lnTo>
                  <a:pt x="32359" y="22098"/>
                </a:lnTo>
                <a:lnTo>
                  <a:pt x="32092" y="22580"/>
                </a:lnTo>
                <a:lnTo>
                  <a:pt x="32270" y="22479"/>
                </a:lnTo>
                <a:lnTo>
                  <a:pt x="31940" y="23749"/>
                </a:lnTo>
                <a:lnTo>
                  <a:pt x="32448" y="23749"/>
                </a:lnTo>
                <a:lnTo>
                  <a:pt x="32727" y="23622"/>
                </a:lnTo>
                <a:lnTo>
                  <a:pt x="32486" y="24511"/>
                </a:lnTo>
                <a:lnTo>
                  <a:pt x="32473" y="24765"/>
                </a:lnTo>
                <a:lnTo>
                  <a:pt x="32486" y="24511"/>
                </a:lnTo>
                <a:lnTo>
                  <a:pt x="31864" y="24053"/>
                </a:lnTo>
                <a:lnTo>
                  <a:pt x="31775" y="24384"/>
                </a:lnTo>
                <a:lnTo>
                  <a:pt x="30721" y="23749"/>
                </a:lnTo>
                <a:lnTo>
                  <a:pt x="29946" y="23279"/>
                </a:lnTo>
                <a:lnTo>
                  <a:pt x="29603" y="23749"/>
                </a:lnTo>
                <a:lnTo>
                  <a:pt x="29692" y="23495"/>
                </a:lnTo>
                <a:lnTo>
                  <a:pt x="29832" y="23215"/>
                </a:lnTo>
                <a:lnTo>
                  <a:pt x="29248" y="22860"/>
                </a:lnTo>
                <a:lnTo>
                  <a:pt x="29921" y="23025"/>
                </a:lnTo>
                <a:lnTo>
                  <a:pt x="30353" y="22098"/>
                </a:lnTo>
                <a:lnTo>
                  <a:pt x="30467" y="21844"/>
                </a:lnTo>
                <a:lnTo>
                  <a:pt x="30327" y="22352"/>
                </a:lnTo>
                <a:lnTo>
                  <a:pt x="30200" y="23101"/>
                </a:lnTo>
                <a:lnTo>
                  <a:pt x="30822" y="23241"/>
                </a:lnTo>
                <a:lnTo>
                  <a:pt x="31419" y="22936"/>
                </a:lnTo>
                <a:lnTo>
                  <a:pt x="31470" y="22733"/>
                </a:lnTo>
                <a:lnTo>
                  <a:pt x="31534" y="22479"/>
                </a:lnTo>
                <a:lnTo>
                  <a:pt x="31978" y="21971"/>
                </a:lnTo>
                <a:lnTo>
                  <a:pt x="31851" y="22415"/>
                </a:lnTo>
                <a:lnTo>
                  <a:pt x="31724" y="22694"/>
                </a:lnTo>
                <a:lnTo>
                  <a:pt x="31915" y="22580"/>
                </a:lnTo>
                <a:lnTo>
                  <a:pt x="32131" y="21971"/>
                </a:lnTo>
                <a:lnTo>
                  <a:pt x="32131" y="21844"/>
                </a:lnTo>
                <a:lnTo>
                  <a:pt x="32118" y="21209"/>
                </a:lnTo>
                <a:lnTo>
                  <a:pt x="31419" y="20701"/>
                </a:lnTo>
                <a:lnTo>
                  <a:pt x="31356" y="21971"/>
                </a:lnTo>
                <a:lnTo>
                  <a:pt x="31292" y="22098"/>
                </a:lnTo>
                <a:lnTo>
                  <a:pt x="31127" y="22733"/>
                </a:lnTo>
                <a:lnTo>
                  <a:pt x="30467" y="22225"/>
                </a:lnTo>
                <a:lnTo>
                  <a:pt x="31127" y="22098"/>
                </a:lnTo>
                <a:lnTo>
                  <a:pt x="31356" y="21971"/>
                </a:lnTo>
                <a:lnTo>
                  <a:pt x="31356" y="20662"/>
                </a:lnTo>
                <a:lnTo>
                  <a:pt x="31229" y="20574"/>
                </a:lnTo>
                <a:lnTo>
                  <a:pt x="30467" y="20447"/>
                </a:lnTo>
                <a:lnTo>
                  <a:pt x="28841" y="21844"/>
                </a:lnTo>
                <a:lnTo>
                  <a:pt x="28600" y="21463"/>
                </a:lnTo>
                <a:lnTo>
                  <a:pt x="28194" y="20828"/>
                </a:lnTo>
                <a:lnTo>
                  <a:pt x="27863" y="20320"/>
                </a:lnTo>
                <a:lnTo>
                  <a:pt x="26631" y="20574"/>
                </a:lnTo>
                <a:lnTo>
                  <a:pt x="26327" y="20701"/>
                </a:lnTo>
                <a:lnTo>
                  <a:pt x="26441" y="20447"/>
                </a:lnTo>
                <a:lnTo>
                  <a:pt x="26568" y="19939"/>
                </a:lnTo>
                <a:lnTo>
                  <a:pt x="27241" y="19558"/>
                </a:lnTo>
                <a:lnTo>
                  <a:pt x="27000" y="19558"/>
                </a:lnTo>
                <a:lnTo>
                  <a:pt x="26809" y="19189"/>
                </a:lnTo>
                <a:lnTo>
                  <a:pt x="26530" y="19812"/>
                </a:lnTo>
                <a:lnTo>
                  <a:pt x="26289" y="20243"/>
                </a:lnTo>
                <a:lnTo>
                  <a:pt x="26289" y="21209"/>
                </a:lnTo>
                <a:lnTo>
                  <a:pt x="26085" y="21971"/>
                </a:lnTo>
                <a:lnTo>
                  <a:pt x="25971" y="22225"/>
                </a:lnTo>
                <a:lnTo>
                  <a:pt x="25488" y="22987"/>
                </a:lnTo>
                <a:lnTo>
                  <a:pt x="25590" y="22606"/>
                </a:lnTo>
                <a:lnTo>
                  <a:pt x="25768" y="22225"/>
                </a:lnTo>
                <a:lnTo>
                  <a:pt x="26263" y="21158"/>
                </a:lnTo>
                <a:lnTo>
                  <a:pt x="26289" y="20243"/>
                </a:lnTo>
                <a:lnTo>
                  <a:pt x="26098" y="20574"/>
                </a:lnTo>
                <a:lnTo>
                  <a:pt x="26009" y="20828"/>
                </a:lnTo>
                <a:lnTo>
                  <a:pt x="25133" y="22225"/>
                </a:lnTo>
                <a:lnTo>
                  <a:pt x="25336" y="21590"/>
                </a:lnTo>
                <a:lnTo>
                  <a:pt x="25387" y="21463"/>
                </a:lnTo>
                <a:lnTo>
                  <a:pt x="25501" y="21082"/>
                </a:lnTo>
                <a:lnTo>
                  <a:pt x="25628" y="20701"/>
                </a:lnTo>
                <a:lnTo>
                  <a:pt x="24866" y="20447"/>
                </a:lnTo>
                <a:lnTo>
                  <a:pt x="24104" y="20193"/>
                </a:lnTo>
                <a:lnTo>
                  <a:pt x="23418" y="20447"/>
                </a:lnTo>
                <a:lnTo>
                  <a:pt x="22834" y="20320"/>
                </a:lnTo>
                <a:lnTo>
                  <a:pt x="22542" y="21082"/>
                </a:lnTo>
                <a:lnTo>
                  <a:pt x="22580" y="20828"/>
                </a:lnTo>
                <a:lnTo>
                  <a:pt x="22606" y="20701"/>
                </a:lnTo>
                <a:lnTo>
                  <a:pt x="22682" y="20193"/>
                </a:lnTo>
                <a:lnTo>
                  <a:pt x="22733" y="19812"/>
                </a:lnTo>
                <a:lnTo>
                  <a:pt x="22923" y="18542"/>
                </a:lnTo>
                <a:lnTo>
                  <a:pt x="22466" y="19558"/>
                </a:lnTo>
                <a:lnTo>
                  <a:pt x="22847" y="18669"/>
                </a:lnTo>
                <a:lnTo>
                  <a:pt x="22948" y="18415"/>
                </a:lnTo>
                <a:lnTo>
                  <a:pt x="23152" y="18415"/>
                </a:lnTo>
                <a:lnTo>
                  <a:pt x="23190" y="18161"/>
                </a:lnTo>
                <a:lnTo>
                  <a:pt x="22707" y="17856"/>
                </a:lnTo>
                <a:lnTo>
                  <a:pt x="22707" y="18669"/>
                </a:lnTo>
                <a:lnTo>
                  <a:pt x="22580" y="19164"/>
                </a:lnTo>
                <a:lnTo>
                  <a:pt x="22453" y="19431"/>
                </a:lnTo>
                <a:lnTo>
                  <a:pt x="22364" y="19558"/>
                </a:lnTo>
                <a:lnTo>
                  <a:pt x="22174" y="19812"/>
                </a:lnTo>
                <a:lnTo>
                  <a:pt x="22275" y="19431"/>
                </a:lnTo>
                <a:lnTo>
                  <a:pt x="22377" y="19126"/>
                </a:lnTo>
                <a:lnTo>
                  <a:pt x="22707" y="18669"/>
                </a:lnTo>
                <a:lnTo>
                  <a:pt x="22707" y="17856"/>
                </a:lnTo>
                <a:lnTo>
                  <a:pt x="22301" y="17589"/>
                </a:lnTo>
                <a:lnTo>
                  <a:pt x="22301" y="18669"/>
                </a:lnTo>
                <a:lnTo>
                  <a:pt x="22225" y="18923"/>
                </a:lnTo>
                <a:lnTo>
                  <a:pt x="22098" y="19202"/>
                </a:lnTo>
                <a:lnTo>
                  <a:pt x="21907" y="19519"/>
                </a:lnTo>
                <a:lnTo>
                  <a:pt x="22021" y="19050"/>
                </a:lnTo>
                <a:lnTo>
                  <a:pt x="22110" y="18923"/>
                </a:lnTo>
                <a:lnTo>
                  <a:pt x="22301" y="18669"/>
                </a:lnTo>
                <a:lnTo>
                  <a:pt x="22301" y="17589"/>
                </a:lnTo>
                <a:lnTo>
                  <a:pt x="21996" y="17462"/>
                </a:lnTo>
                <a:lnTo>
                  <a:pt x="21996" y="18923"/>
                </a:lnTo>
                <a:lnTo>
                  <a:pt x="21844" y="19558"/>
                </a:lnTo>
                <a:lnTo>
                  <a:pt x="21818" y="19685"/>
                </a:lnTo>
                <a:lnTo>
                  <a:pt x="21374" y="20193"/>
                </a:lnTo>
                <a:lnTo>
                  <a:pt x="21488" y="19812"/>
                </a:lnTo>
                <a:lnTo>
                  <a:pt x="21615" y="19494"/>
                </a:lnTo>
                <a:lnTo>
                  <a:pt x="21996" y="18923"/>
                </a:lnTo>
                <a:lnTo>
                  <a:pt x="21996" y="17462"/>
                </a:lnTo>
                <a:lnTo>
                  <a:pt x="21539" y="17310"/>
                </a:lnTo>
                <a:lnTo>
                  <a:pt x="21539" y="18923"/>
                </a:lnTo>
                <a:lnTo>
                  <a:pt x="21310" y="19812"/>
                </a:lnTo>
                <a:lnTo>
                  <a:pt x="20878" y="19481"/>
                </a:lnTo>
                <a:lnTo>
                  <a:pt x="20764" y="19723"/>
                </a:lnTo>
                <a:lnTo>
                  <a:pt x="20320" y="20701"/>
                </a:lnTo>
                <a:lnTo>
                  <a:pt x="19939" y="20193"/>
                </a:lnTo>
                <a:lnTo>
                  <a:pt x="18999" y="18923"/>
                </a:lnTo>
                <a:lnTo>
                  <a:pt x="17703" y="18415"/>
                </a:lnTo>
                <a:lnTo>
                  <a:pt x="17005" y="17907"/>
                </a:lnTo>
                <a:lnTo>
                  <a:pt x="16421" y="17907"/>
                </a:lnTo>
                <a:lnTo>
                  <a:pt x="15963" y="17907"/>
                </a:lnTo>
                <a:lnTo>
                  <a:pt x="14287" y="20193"/>
                </a:lnTo>
                <a:lnTo>
                  <a:pt x="14300" y="20066"/>
                </a:lnTo>
                <a:lnTo>
                  <a:pt x="14414" y="19177"/>
                </a:lnTo>
                <a:lnTo>
                  <a:pt x="14427" y="19050"/>
                </a:lnTo>
                <a:lnTo>
                  <a:pt x="14465" y="18796"/>
                </a:lnTo>
                <a:lnTo>
                  <a:pt x="14478" y="18669"/>
                </a:lnTo>
                <a:lnTo>
                  <a:pt x="14592" y="17780"/>
                </a:lnTo>
                <a:lnTo>
                  <a:pt x="15049" y="17424"/>
                </a:lnTo>
                <a:lnTo>
                  <a:pt x="16421" y="17907"/>
                </a:lnTo>
                <a:lnTo>
                  <a:pt x="19316" y="17526"/>
                </a:lnTo>
                <a:lnTo>
                  <a:pt x="20002" y="17868"/>
                </a:lnTo>
                <a:lnTo>
                  <a:pt x="20053" y="17653"/>
                </a:lnTo>
                <a:lnTo>
                  <a:pt x="20142" y="17526"/>
                </a:lnTo>
                <a:lnTo>
                  <a:pt x="20243" y="17399"/>
                </a:lnTo>
                <a:lnTo>
                  <a:pt x="20332" y="17272"/>
                </a:lnTo>
                <a:lnTo>
                  <a:pt x="20243" y="17653"/>
                </a:lnTo>
                <a:lnTo>
                  <a:pt x="20116" y="17919"/>
                </a:lnTo>
                <a:lnTo>
                  <a:pt x="21145" y="18415"/>
                </a:lnTo>
                <a:lnTo>
                  <a:pt x="20916" y="19202"/>
                </a:lnTo>
                <a:lnTo>
                  <a:pt x="21310" y="19050"/>
                </a:lnTo>
                <a:lnTo>
                  <a:pt x="21539" y="18923"/>
                </a:lnTo>
                <a:lnTo>
                  <a:pt x="21539" y="17310"/>
                </a:lnTo>
                <a:lnTo>
                  <a:pt x="21234" y="17145"/>
                </a:lnTo>
                <a:lnTo>
                  <a:pt x="21043" y="17018"/>
                </a:lnTo>
                <a:lnTo>
                  <a:pt x="20853" y="16891"/>
                </a:lnTo>
                <a:lnTo>
                  <a:pt x="20345" y="16764"/>
                </a:lnTo>
                <a:lnTo>
                  <a:pt x="19532" y="17018"/>
                </a:lnTo>
                <a:lnTo>
                  <a:pt x="19443" y="16764"/>
                </a:lnTo>
                <a:lnTo>
                  <a:pt x="19405" y="16637"/>
                </a:lnTo>
                <a:lnTo>
                  <a:pt x="19240" y="16154"/>
                </a:lnTo>
                <a:lnTo>
                  <a:pt x="18554" y="16510"/>
                </a:lnTo>
                <a:lnTo>
                  <a:pt x="18351" y="16637"/>
                </a:lnTo>
                <a:lnTo>
                  <a:pt x="17792" y="16408"/>
                </a:lnTo>
                <a:lnTo>
                  <a:pt x="17919" y="16764"/>
                </a:lnTo>
                <a:lnTo>
                  <a:pt x="16878" y="16243"/>
                </a:lnTo>
                <a:lnTo>
                  <a:pt x="16217" y="16002"/>
                </a:lnTo>
                <a:lnTo>
                  <a:pt x="15773" y="16002"/>
                </a:lnTo>
                <a:lnTo>
                  <a:pt x="15189" y="14998"/>
                </a:lnTo>
                <a:lnTo>
                  <a:pt x="14617" y="15963"/>
                </a:lnTo>
                <a:lnTo>
                  <a:pt x="14617" y="17145"/>
                </a:lnTo>
                <a:lnTo>
                  <a:pt x="14528" y="17424"/>
                </a:lnTo>
                <a:lnTo>
                  <a:pt x="14401" y="17653"/>
                </a:lnTo>
                <a:lnTo>
                  <a:pt x="14211" y="17907"/>
                </a:lnTo>
                <a:lnTo>
                  <a:pt x="14300" y="17653"/>
                </a:lnTo>
                <a:lnTo>
                  <a:pt x="14414" y="17424"/>
                </a:lnTo>
                <a:lnTo>
                  <a:pt x="14617" y="17145"/>
                </a:lnTo>
                <a:lnTo>
                  <a:pt x="14617" y="15963"/>
                </a:lnTo>
                <a:lnTo>
                  <a:pt x="14516" y="16129"/>
                </a:lnTo>
                <a:lnTo>
                  <a:pt x="14732" y="15367"/>
                </a:lnTo>
                <a:lnTo>
                  <a:pt x="14808" y="15240"/>
                </a:lnTo>
                <a:lnTo>
                  <a:pt x="15671" y="13855"/>
                </a:lnTo>
                <a:lnTo>
                  <a:pt x="15659" y="14097"/>
                </a:lnTo>
                <a:lnTo>
                  <a:pt x="15417" y="14935"/>
                </a:lnTo>
                <a:lnTo>
                  <a:pt x="15963" y="15049"/>
                </a:lnTo>
                <a:lnTo>
                  <a:pt x="16243" y="13970"/>
                </a:lnTo>
                <a:lnTo>
                  <a:pt x="16116" y="14478"/>
                </a:lnTo>
                <a:lnTo>
                  <a:pt x="16002" y="15062"/>
                </a:lnTo>
                <a:lnTo>
                  <a:pt x="16814" y="13970"/>
                </a:lnTo>
                <a:lnTo>
                  <a:pt x="17284" y="13335"/>
                </a:lnTo>
                <a:lnTo>
                  <a:pt x="17475" y="13081"/>
                </a:lnTo>
                <a:lnTo>
                  <a:pt x="17310" y="13081"/>
                </a:lnTo>
                <a:lnTo>
                  <a:pt x="16319" y="12839"/>
                </a:lnTo>
                <a:lnTo>
                  <a:pt x="16243" y="13042"/>
                </a:lnTo>
                <a:lnTo>
                  <a:pt x="16903" y="13208"/>
                </a:lnTo>
                <a:lnTo>
                  <a:pt x="16141" y="13208"/>
                </a:lnTo>
                <a:lnTo>
                  <a:pt x="16129" y="13385"/>
                </a:lnTo>
                <a:lnTo>
                  <a:pt x="15684" y="13716"/>
                </a:lnTo>
                <a:lnTo>
                  <a:pt x="14884" y="13144"/>
                </a:lnTo>
                <a:lnTo>
                  <a:pt x="14427" y="13716"/>
                </a:lnTo>
                <a:lnTo>
                  <a:pt x="14465" y="13589"/>
                </a:lnTo>
                <a:lnTo>
                  <a:pt x="14605" y="13081"/>
                </a:lnTo>
                <a:lnTo>
                  <a:pt x="14236" y="13589"/>
                </a:lnTo>
                <a:lnTo>
                  <a:pt x="14363" y="13208"/>
                </a:lnTo>
                <a:lnTo>
                  <a:pt x="14465" y="12992"/>
                </a:lnTo>
                <a:lnTo>
                  <a:pt x="14693" y="12661"/>
                </a:lnTo>
                <a:lnTo>
                  <a:pt x="14452" y="12598"/>
                </a:lnTo>
                <a:lnTo>
                  <a:pt x="14389" y="12827"/>
                </a:lnTo>
                <a:lnTo>
                  <a:pt x="14287" y="13042"/>
                </a:lnTo>
                <a:lnTo>
                  <a:pt x="14160" y="13208"/>
                </a:lnTo>
                <a:lnTo>
                  <a:pt x="13881" y="14351"/>
                </a:lnTo>
                <a:lnTo>
                  <a:pt x="13754" y="14605"/>
                </a:lnTo>
                <a:lnTo>
                  <a:pt x="13296" y="15240"/>
                </a:lnTo>
                <a:lnTo>
                  <a:pt x="13322" y="15113"/>
                </a:lnTo>
                <a:lnTo>
                  <a:pt x="13385" y="14859"/>
                </a:lnTo>
                <a:lnTo>
                  <a:pt x="13868" y="13843"/>
                </a:lnTo>
                <a:lnTo>
                  <a:pt x="13982" y="13589"/>
                </a:lnTo>
                <a:lnTo>
                  <a:pt x="13982" y="13462"/>
                </a:lnTo>
                <a:lnTo>
                  <a:pt x="14020" y="13335"/>
                </a:lnTo>
                <a:lnTo>
                  <a:pt x="14135" y="12954"/>
                </a:lnTo>
                <a:lnTo>
                  <a:pt x="13855" y="13335"/>
                </a:lnTo>
                <a:lnTo>
                  <a:pt x="13893" y="13208"/>
                </a:lnTo>
                <a:lnTo>
                  <a:pt x="13982" y="12827"/>
                </a:lnTo>
                <a:lnTo>
                  <a:pt x="14262" y="12446"/>
                </a:lnTo>
                <a:lnTo>
                  <a:pt x="14211" y="12573"/>
                </a:lnTo>
                <a:lnTo>
                  <a:pt x="14135" y="12954"/>
                </a:lnTo>
                <a:lnTo>
                  <a:pt x="14351" y="12661"/>
                </a:lnTo>
                <a:lnTo>
                  <a:pt x="14389" y="12446"/>
                </a:lnTo>
                <a:lnTo>
                  <a:pt x="14376" y="12192"/>
                </a:lnTo>
                <a:lnTo>
                  <a:pt x="14122" y="11811"/>
                </a:lnTo>
                <a:lnTo>
                  <a:pt x="13970" y="11595"/>
                </a:lnTo>
                <a:lnTo>
                  <a:pt x="13906" y="11811"/>
                </a:lnTo>
                <a:lnTo>
                  <a:pt x="13855" y="11430"/>
                </a:lnTo>
                <a:lnTo>
                  <a:pt x="13589" y="11874"/>
                </a:lnTo>
                <a:lnTo>
                  <a:pt x="13589" y="13843"/>
                </a:lnTo>
                <a:lnTo>
                  <a:pt x="13512" y="14224"/>
                </a:lnTo>
                <a:lnTo>
                  <a:pt x="13398" y="14605"/>
                </a:lnTo>
                <a:lnTo>
                  <a:pt x="12966" y="15113"/>
                </a:lnTo>
                <a:lnTo>
                  <a:pt x="13157" y="14478"/>
                </a:lnTo>
                <a:lnTo>
                  <a:pt x="13589" y="13843"/>
                </a:lnTo>
                <a:lnTo>
                  <a:pt x="13589" y="11874"/>
                </a:lnTo>
                <a:lnTo>
                  <a:pt x="12788" y="13208"/>
                </a:lnTo>
                <a:lnTo>
                  <a:pt x="12890" y="12827"/>
                </a:lnTo>
                <a:lnTo>
                  <a:pt x="12928" y="12700"/>
                </a:lnTo>
                <a:lnTo>
                  <a:pt x="13068" y="12192"/>
                </a:lnTo>
                <a:lnTo>
                  <a:pt x="12941" y="12700"/>
                </a:lnTo>
                <a:lnTo>
                  <a:pt x="13220" y="12192"/>
                </a:lnTo>
                <a:lnTo>
                  <a:pt x="13296" y="12065"/>
                </a:lnTo>
                <a:lnTo>
                  <a:pt x="13373" y="11938"/>
                </a:lnTo>
                <a:lnTo>
                  <a:pt x="13436" y="11811"/>
                </a:lnTo>
                <a:lnTo>
                  <a:pt x="13677" y="11404"/>
                </a:lnTo>
                <a:lnTo>
                  <a:pt x="13030" y="10922"/>
                </a:lnTo>
                <a:lnTo>
                  <a:pt x="13652" y="10541"/>
                </a:lnTo>
                <a:lnTo>
                  <a:pt x="14185" y="10160"/>
                </a:lnTo>
                <a:lnTo>
                  <a:pt x="14046" y="10744"/>
                </a:lnTo>
                <a:lnTo>
                  <a:pt x="14363" y="10160"/>
                </a:lnTo>
                <a:lnTo>
                  <a:pt x="14147" y="10947"/>
                </a:lnTo>
                <a:lnTo>
                  <a:pt x="14020" y="11430"/>
                </a:lnTo>
                <a:lnTo>
                  <a:pt x="14427" y="11430"/>
                </a:lnTo>
                <a:lnTo>
                  <a:pt x="14579" y="11341"/>
                </a:lnTo>
                <a:lnTo>
                  <a:pt x="14376" y="12192"/>
                </a:lnTo>
                <a:lnTo>
                  <a:pt x="14681" y="11303"/>
                </a:lnTo>
                <a:lnTo>
                  <a:pt x="14782" y="10922"/>
                </a:lnTo>
                <a:lnTo>
                  <a:pt x="14820" y="10795"/>
                </a:lnTo>
                <a:lnTo>
                  <a:pt x="14795" y="11582"/>
                </a:lnTo>
                <a:lnTo>
                  <a:pt x="15316" y="12573"/>
                </a:lnTo>
                <a:lnTo>
                  <a:pt x="16319" y="12839"/>
                </a:lnTo>
                <a:lnTo>
                  <a:pt x="17284" y="11176"/>
                </a:lnTo>
                <a:lnTo>
                  <a:pt x="17602" y="12915"/>
                </a:lnTo>
                <a:lnTo>
                  <a:pt x="18427" y="11811"/>
                </a:lnTo>
                <a:lnTo>
                  <a:pt x="18135" y="12928"/>
                </a:lnTo>
                <a:lnTo>
                  <a:pt x="18592" y="12827"/>
                </a:lnTo>
                <a:lnTo>
                  <a:pt x="18846" y="12992"/>
                </a:lnTo>
                <a:lnTo>
                  <a:pt x="19227" y="12827"/>
                </a:lnTo>
                <a:lnTo>
                  <a:pt x="21043" y="12065"/>
                </a:lnTo>
                <a:lnTo>
                  <a:pt x="22821" y="13462"/>
                </a:lnTo>
                <a:lnTo>
                  <a:pt x="24892" y="13843"/>
                </a:lnTo>
                <a:lnTo>
                  <a:pt x="25717" y="14605"/>
                </a:lnTo>
                <a:lnTo>
                  <a:pt x="27330" y="14859"/>
                </a:lnTo>
                <a:lnTo>
                  <a:pt x="27660" y="15113"/>
                </a:lnTo>
                <a:lnTo>
                  <a:pt x="28333" y="14097"/>
                </a:lnTo>
                <a:lnTo>
                  <a:pt x="28498" y="13843"/>
                </a:lnTo>
                <a:lnTo>
                  <a:pt x="28232" y="13766"/>
                </a:lnTo>
                <a:lnTo>
                  <a:pt x="28143" y="14097"/>
                </a:lnTo>
                <a:lnTo>
                  <a:pt x="27838" y="13716"/>
                </a:lnTo>
                <a:lnTo>
                  <a:pt x="27432" y="13208"/>
                </a:lnTo>
                <a:lnTo>
                  <a:pt x="28181" y="13208"/>
                </a:lnTo>
                <a:lnTo>
                  <a:pt x="28409" y="13081"/>
                </a:lnTo>
                <a:lnTo>
                  <a:pt x="28282" y="13589"/>
                </a:lnTo>
                <a:lnTo>
                  <a:pt x="28981" y="13081"/>
                </a:lnTo>
                <a:lnTo>
                  <a:pt x="29184" y="13589"/>
                </a:lnTo>
                <a:lnTo>
                  <a:pt x="29527" y="13843"/>
                </a:lnTo>
                <a:lnTo>
                  <a:pt x="29641" y="15049"/>
                </a:lnTo>
                <a:lnTo>
                  <a:pt x="29845" y="15240"/>
                </a:lnTo>
                <a:lnTo>
                  <a:pt x="30226" y="14097"/>
                </a:lnTo>
                <a:lnTo>
                  <a:pt x="30492" y="13843"/>
                </a:lnTo>
                <a:lnTo>
                  <a:pt x="30314" y="14605"/>
                </a:lnTo>
                <a:lnTo>
                  <a:pt x="30099" y="15494"/>
                </a:lnTo>
                <a:lnTo>
                  <a:pt x="31153" y="13970"/>
                </a:lnTo>
                <a:lnTo>
                  <a:pt x="30403" y="14605"/>
                </a:lnTo>
                <a:lnTo>
                  <a:pt x="30607" y="13843"/>
                </a:lnTo>
                <a:lnTo>
                  <a:pt x="30721" y="13677"/>
                </a:lnTo>
                <a:lnTo>
                  <a:pt x="31242" y="13385"/>
                </a:lnTo>
                <a:lnTo>
                  <a:pt x="31305" y="13081"/>
                </a:lnTo>
                <a:lnTo>
                  <a:pt x="31292" y="12827"/>
                </a:lnTo>
                <a:lnTo>
                  <a:pt x="31280" y="12573"/>
                </a:lnTo>
                <a:lnTo>
                  <a:pt x="30683" y="12827"/>
                </a:lnTo>
                <a:lnTo>
                  <a:pt x="27546" y="12725"/>
                </a:lnTo>
                <a:lnTo>
                  <a:pt x="27266" y="13716"/>
                </a:lnTo>
                <a:lnTo>
                  <a:pt x="26543" y="13284"/>
                </a:lnTo>
                <a:lnTo>
                  <a:pt x="26390" y="13677"/>
                </a:lnTo>
                <a:lnTo>
                  <a:pt x="26085" y="14097"/>
                </a:lnTo>
                <a:lnTo>
                  <a:pt x="26250" y="13462"/>
                </a:lnTo>
                <a:lnTo>
                  <a:pt x="26606" y="12954"/>
                </a:lnTo>
                <a:lnTo>
                  <a:pt x="26568" y="13119"/>
                </a:lnTo>
                <a:lnTo>
                  <a:pt x="26847" y="12954"/>
                </a:lnTo>
                <a:lnTo>
                  <a:pt x="27051" y="12839"/>
                </a:lnTo>
                <a:lnTo>
                  <a:pt x="27266" y="12725"/>
                </a:lnTo>
                <a:lnTo>
                  <a:pt x="26784" y="12700"/>
                </a:lnTo>
                <a:lnTo>
                  <a:pt x="26238" y="12192"/>
                </a:lnTo>
                <a:lnTo>
                  <a:pt x="26111" y="12065"/>
                </a:lnTo>
                <a:lnTo>
                  <a:pt x="25831" y="11811"/>
                </a:lnTo>
                <a:lnTo>
                  <a:pt x="25387" y="11391"/>
                </a:lnTo>
                <a:lnTo>
                  <a:pt x="25387" y="12700"/>
                </a:lnTo>
                <a:lnTo>
                  <a:pt x="25158" y="13462"/>
                </a:lnTo>
                <a:lnTo>
                  <a:pt x="24993" y="13335"/>
                </a:lnTo>
                <a:lnTo>
                  <a:pt x="24498" y="12954"/>
                </a:lnTo>
                <a:lnTo>
                  <a:pt x="25171" y="12827"/>
                </a:lnTo>
                <a:lnTo>
                  <a:pt x="25387" y="12700"/>
                </a:lnTo>
                <a:lnTo>
                  <a:pt x="25387" y="11391"/>
                </a:lnTo>
                <a:lnTo>
                  <a:pt x="25158" y="11176"/>
                </a:lnTo>
                <a:lnTo>
                  <a:pt x="24752" y="10795"/>
                </a:lnTo>
                <a:lnTo>
                  <a:pt x="24472" y="10541"/>
                </a:lnTo>
                <a:lnTo>
                  <a:pt x="24371" y="12192"/>
                </a:lnTo>
                <a:lnTo>
                  <a:pt x="24218" y="12827"/>
                </a:lnTo>
                <a:lnTo>
                  <a:pt x="23850" y="13335"/>
                </a:lnTo>
                <a:lnTo>
                  <a:pt x="23964" y="12915"/>
                </a:lnTo>
                <a:lnTo>
                  <a:pt x="24091" y="12598"/>
                </a:lnTo>
                <a:lnTo>
                  <a:pt x="24371" y="12192"/>
                </a:lnTo>
                <a:lnTo>
                  <a:pt x="24371" y="10452"/>
                </a:lnTo>
                <a:lnTo>
                  <a:pt x="23660" y="9779"/>
                </a:lnTo>
                <a:lnTo>
                  <a:pt x="16700" y="10541"/>
                </a:lnTo>
                <a:lnTo>
                  <a:pt x="16535" y="10160"/>
                </a:lnTo>
                <a:lnTo>
                  <a:pt x="15849" y="8636"/>
                </a:lnTo>
                <a:lnTo>
                  <a:pt x="15214" y="7239"/>
                </a:lnTo>
                <a:lnTo>
                  <a:pt x="13703" y="6667"/>
                </a:lnTo>
                <a:lnTo>
                  <a:pt x="13703" y="8636"/>
                </a:lnTo>
                <a:lnTo>
                  <a:pt x="13423" y="9652"/>
                </a:lnTo>
                <a:lnTo>
                  <a:pt x="13296" y="9906"/>
                </a:lnTo>
                <a:lnTo>
                  <a:pt x="12839" y="10541"/>
                </a:lnTo>
                <a:lnTo>
                  <a:pt x="12928" y="10160"/>
                </a:lnTo>
                <a:lnTo>
                  <a:pt x="13449" y="9144"/>
                </a:lnTo>
                <a:lnTo>
                  <a:pt x="13703" y="8636"/>
                </a:lnTo>
                <a:lnTo>
                  <a:pt x="13703" y="6667"/>
                </a:lnTo>
                <a:lnTo>
                  <a:pt x="12687" y="6286"/>
                </a:lnTo>
                <a:lnTo>
                  <a:pt x="12687" y="9144"/>
                </a:lnTo>
                <a:lnTo>
                  <a:pt x="12433" y="10160"/>
                </a:lnTo>
                <a:lnTo>
                  <a:pt x="11557" y="9690"/>
                </a:lnTo>
                <a:lnTo>
                  <a:pt x="11557" y="14478"/>
                </a:lnTo>
                <a:lnTo>
                  <a:pt x="11417" y="14998"/>
                </a:lnTo>
                <a:lnTo>
                  <a:pt x="11290" y="15240"/>
                </a:lnTo>
                <a:lnTo>
                  <a:pt x="10934" y="15748"/>
                </a:lnTo>
                <a:lnTo>
                  <a:pt x="11061" y="15240"/>
                </a:lnTo>
                <a:lnTo>
                  <a:pt x="11176" y="14935"/>
                </a:lnTo>
                <a:lnTo>
                  <a:pt x="11557" y="14478"/>
                </a:lnTo>
                <a:lnTo>
                  <a:pt x="11557" y="9690"/>
                </a:lnTo>
                <a:lnTo>
                  <a:pt x="12141" y="9271"/>
                </a:lnTo>
                <a:lnTo>
                  <a:pt x="12687" y="9144"/>
                </a:lnTo>
                <a:lnTo>
                  <a:pt x="12687" y="6286"/>
                </a:lnTo>
                <a:lnTo>
                  <a:pt x="11214" y="5715"/>
                </a:lnTo>
                <a:lnTo>
                  <a:pt x="10985" y="5257"/>
                </a:lnTo>
                <a:lnTo>
                  <a:pt x="10985" y="11938"/>
                </a:lnTo>
                <a:lnTo>
                  <a:pt x="10909" y="12192"/>
                </a:lnTo>
                <a:lnTo>
                  <a:pt x="10591" y="12827"/>
                </a:lnTo>
                <a:lnTo>
                  <a:pt x="10617" y="12700"/>
                </a:lnTo>
                <a:lnTo>
                  <a:pt x="10706" y="12319"/>
                </a:lnTo>
                <a:lnTo>
                  <a:pt x="10985" y="11938"/>
                </a:lnTo>
                <a:lnTo>
                  <a:pt x="10985" y="5257"/>
                </a:lnTo>
                <a:lnTo>
                  <a:pt x="10782" y="4838"/>
                </a:lnTo>
                <a:lnTo>
                  <a:pt x="10782" y="11811"/>
                </a:lnTo>
                <a:lnTo>
                  <a:pt x="10655" y="12319"/>
                </a:lnTo>
                <a:lnTo>
                  <a:pt x="10375" y="12700"/>
                </a:lnTo>
                <a:lnTo>
                  <a:pt x="10490" y="12319"/>
                </a:lnTo>
                <a:lnTo>
                  <a:pt x="10782" y="11811"/>
                </a:lnTo>
                <a:lnTo>
                  <a:pt x="10782" y="4838"/>
                </a:lnTo>
                <a:lnTo>
                  <a:pt x="10528" y="4318"/>
                </a:lnTo>
                <a:lnTo>
                  <a:pt x="11569" y="4572"/>
                </a:lnTo>
                <a:lnTo>
                  <a:pt x="15671" y="4445"/>
                </a:lnTo>
                <a:lnTo>
                  <a:pt x="15544" y="4318"/>
                </a:lnTo>
                <a:lnTo>
                  <a:pt x="15176" y="3937"/>
                </a:lnTo>
                <a:lnTo>
                  <a:pt x="14300" y="3048"/>
                </a:lnTo>
                <a:lnTo>
                  <a:pt x="12014" y="3937"/>
                </a:lnTo>
                <a:lnTo>
                  <a:pt x="10452" y="1524"/>
                </a:lnTo>
                <a:lnTo>
                  <a:pt x="10553" y="0"/>
                </a:lnTo>
                <a:lnTo>
                  <a:pt x="9918" y="762"/>
                </a:lnTo>
                <a:lnTo>
                  <a:pt x="7950" y="5753"/>
                </a:lnTo>
                <a:lnTo>
                  <a:pt x="7950" y="19050"/>
                </a:lnTo>
                <a:lnTo>
                  <a:pt x="7810" y="19456"/>
                </a:lnTo>
                <a:lnTo>
                  <a:pt x="7696" y="19685"/>
                </a:lnTo>
                <a:lnTo>
                  <a:pt x="7416" y="20066"/>
                </a:lnTo>
                <a:lnTo>
                  <a:pt x="7454" y="19939"/>
                </a:lnTo>
                <a:lnTo>
                  <a:pt x="7581" y="19558"/>
                </a:lnTo>
                <a:lnTo>
                  <a:pt x="7670" y="19431"/>
                </a:lnTo>
                <a:lnTo>
                  <a:pt x="7950" y="19050"/>
                </a:lnTo>
                <a:lnTo>
                  <a:pt x="7950" y="5753"/>
                </a:lnTo>
                <a:lnTo>
                  <a:pt x="2705" y="19050"/>
                </a:lnTo>
                <a:lnTo>
                  <a:pt x="1676" y="22860"/>
                </a:lnTo>
                <a:lnTo>
                  <a:pt x="4457" y="20320"/>
                </a:lnTo>
                <a:lnTo>
                  <a:pt x="5511" y="20066"/>
                </a:lnTo>
                <a:lnTo>
                  <a:pt x="6324" y="20066"/>
                </a:lnTo>
                <a:lnTo>
                  <a:pt x="7035" y="17907"/>
                </a:lnTo>
                <a:lnTo>
                  <a:pt x="7543" y="18161"/>
                </a:lnTo>
                <a:lnTo>
                  <a:pt x="7442" y="18415"/>
                </a:lnTo>
                <a:lnTo>
                  <a:pt x="7442" y="18669"/>
                </a:lnTo>
                <a:lnTo>
                  <a:pt x="7391" y="18923"/>
                </a:lnTo>
                <a:lnTo>
                  <a:pt x="7277" y="19304"/>
                </a:lnTo>
                <a:lnTo>
                  <a:pt x="7442" y="18669"/>
                </a:lnTo>
                <a:lnTo>
                  <a:pt x="7442" y="18415"/>
                </a:lnTo>
                <a:lnTo>
                  <a:pt x="7188" y="19050"/>
                </a:lnTo>
                <a:lnTo>
                  <a:pt x="6845" y="19939"/>
                </a:lnTo>
                <a:lnTo>
                  <a:pt x="7124" y="19126"/>
                </a:lnTo>
                <a:lnTo>
                  <a:pt x="6324" y="20066"/>
                </a:lnTo>
                <a:lnTo>
                  <a:pt x="6515" y="20066"/>
                </a:lnTo>
                <a:lnTo>
                  <a:pt x="7772" y="20154"/>
                </a:lnTo>
                <a:lnTo>
                  <a:pt x="8026" y="19304"/>
                </a:lnTo>
                <a:lnTo>
                  <a:pt x="8115" y="19456"/>
                </a:lnTo>
                <a:lnTo>
                  <a:pt x="8648" y="19558"/>
                </a:lnTo>
                <a:lnTo>
                  <a:pt x="9131" y="19812"/>
                </a:lnTo>
                <a:lnTo>
                  <a:pt x="9664" y="19304"/>
                </a:lnTo>
                <a:lnTo>
                  <a:pt x="9791" y="19177"/>
                </a:lnTo>
                <a:lnTo>
                  <a:pt x="9931" y="19431"/>
                </a:lnTo>
                <a:lnTo>
                  <a:pt x="10007" y="20777"/>
                </a:lnTo>
                <a:lnTo>
                  <a:pt x="10363" y="20701"/>
                </a:lnTo>
                <a:lnTo>
                  <a:pt x="11010" y="21336"/>
                </a:lnTo>
                <a:lnTo>
                  <a:pt x="11417" y="21463"/>
                </a:lnTo>
                <a:lnTo>
                  <a:pt x="12141" y="21463"/>
                </a:lnTo>
                <a:lnTo>
                  <a:pt x="12268" y="21272"/>
                </a:lnTo>
                <a:lnTo>
                  <a:pt x="11925" y="22580"/>
                </a:lnTo>
                <a:lnTo>
                  <a:pt x="10121" y="21209"/>
                </a:lnTo>
                <a:lnTo>
                  <a:pt x="8966" y="20066"/>
                </a:lnTo>
                <a:lnTo>
                  <a:pt x="8356" y="20256"/>
                </a:lnTo>
                <a:lnTo>
                  <a:pt x="9842" y="23215"/>
                </a:lnTo>
                <a:lnTo>
                  <a:pt x="12128" y="24130"/>
                </a:lnTo>
                <a:lnTo>
                  <a:pt x="12750" y="23622"/>
                </a:lnTo>
                <a:lnTo>
                  <a:pt x="13182" y="23215"/>
                </a:lnTo>
                <a:lnTo>
                  <a:pt x="13360" y="24485"/>
                </a:lnTo>
                <a:lnTo>
                  <a:pt x="13538" y="24295"/>
                </a:lnTo>
                <a:lnTo>
                  <a:pt x="13944" y="24066"/>
                </a:lnTo>
                <a:lnTo>
                  <a:pt x="14439" y="23774"/>
                </a:lnTo>
                <a:lnTo>
                  <a:pt x="14325" y="24930"/>
                </a:lnTo>
                <a:lnTo>
                  <a:pt x="14592" y="24066"/>
                </a:lnTo>
                <a:lnTo>
                  <a:pt x="14452" y="25298"/>
                </a:lnTo>
                <a:lnTo>
                  <a:pt x="16344" y="24599"/>
                </a:lnTo>
                <a:lnTo>
                  <a:pt x="16446" y="23723"/>
                </a:lnTo>
                <a:lnTo>
                  <a:pt x="16281" y="23215"/>
                </a:lnTo>
                <a:lnTo>
                  <a:pt x="16230" y="23063"/>
                </a:lnTo>
                <a:lnTo>
                  <a:pt x="15532" y="23152"/>
                </a:lnTo>
                <a:lnTo>
                  <a:pt x="15303" y="23215"/>
                </a:lnTo>
                <a:lnTo>
                  <a:pt x="14706" y="23672"/>
                </a:lnTo>
                <a:lnTo>
                  <a:pt x="14795" y="23393"/>
                </a:lnTo>
                <a:lnTo>
                  <a:pt x="13093" y="22453"/>
                </a:lnTo>
                <a:lnTo>
                  <a:pt x="13157" y="22987"/>
                </a:lnTo>
                <a:lnTo>
                  <a:pt x="12484" y="22987"/>
                </a:lnTo>
                <a:lnTo>
                  <a:pt x="12065" y="22682"/>
                </a:lnTo>
                <a:lnTo>
                  <a:pt x="12649" y="21653"/>
                </a:lnTo>
                <a:lnTo>
                  <a:pt x="12458" y="20980"/>
                </a:lnTo>
                <a:lnTo>
                  <a:pt x="12649" y="20701"/>
                </a:lnTo>
                <a:lnTo>
                  <a:pt x="13068" y="20066"/>
                </a:lnTo>
                <a:lnTo>
                  <a:pt x="12649" y="21717"/>
                </a:lnTo>
                <a:lnTo>
                  <a:pt x="13030" y="21463"/>
                </a:lnTo>
                <a:lnTo>
                  <a:pt x="13804" y="21463"/>
                </a:lnTo>
                <a:lnTo>
                  <a:pt x="14566" y="21717"/>
                </a:lnTo>
                <a:lnTo>
                  <a:pt x="17043" y="22733"/>
                </a:lnTo>
                <a:lnTo>
                  <a:pt x="19545" y="22606"/>
                </a:lnTo>
                <a:lnTo>
                  <a:pt x="23037" y="22606"/>
                </a:lnTo>
                <a:lnTo>
                  <a:pt x="23279" y="24638"/>
                </a:lnTo>
                <a:lnTo>
                  <a:pt x="24511" y="24003"/>
                </a:lnTo>
                <a:lnTo>
                  <a:pt x="24955" y="23114"/>
                </a:lnTo>
                <a:lnTo>
                  <a:pt x="25806" y="22987"/>
                </a:lnTo>
                <a:lnTo>
                  <a:pt x="26289" y="23215"/>
                </a:lnTo>
                <a:lnTo>
                  <a:pt x="27660" y="24472"/>
                </a:lnTo>
                <a:lnTo>
                  <a:pt x="28079" y="22860"/>
                </a:lnTo>
                <a:lnTo>
                  <a:pt x="27825" y="23876"/>
                </a:lnTo>
                <a:lnTo>
                  <a:pt x="28575" y="22860"/>
                </a:lnTo>
                <a:lnTo>
                  <a:pt x="28867" y="22479"/>
                </a:lnTo>
                <a:lnTo>
                  <a:pt x="30200" y="20701"/>
                </a:lnTo>
                <a:lnTo>
                  <a:pt x="29832" y="22098"/>
                </a:lnTo>
                <a:lnTo>
                  <a:pt x="27838" y="24384"/>
                </a:lnTo>
                <a:lnTo>
                  <a:pt x="27838" y="24638"/>
                </a:lnTo>
                <a:lnTo>
                  <a:pt x="29883" y="24384"/>
                </a:lnTo>
                <a:lnTo>
                  <a:pt x="31877" y="24892"/>
                </a:lnTo>
                <a:lnTo>
                  <a:pt x="31877" y="26416"/>
                </a:lnTo>
                <a:lnTo>
                  <a:pt x="32626" y="25450"/>
                </a:lnTo>
                <a:lnTo>
                  <a:pt x="32664" y="24765"/>
                </a:lnTo>
                <a:lnTo>
                  <a:pt x="32677" y="24472"/>
                </a:lnTo>
                <a:lnTo>
                  <a:pt x="33210" y="24130"/>
                </a:lnTo>
                <a:lnTo>
                  <a:pt x="33401" y="24003"/>
                </a:lnTo>
                <a:lnTo>
                  <a:pt x="32816" y="24765"/>
                </a:lnTo>
                <a:lnTo>
                  <a:pt x="32766" y="25273"/>
                </a:lnTo>
                <a:lnTo>
                  <a:pt x="32626" y="25450"/>
                </a:lnTo>
                <a:lnTo>
                  <a:pt x="32334" y="26543"/>
                </a:lnTo>
                <a:lnTo>
                  <a:pt x="33528" y="24003"/>
                </a:lnTo>
                <a:lnTo>
                  <a:pt x="33642" y="23749"/>
                </a:lnTo>
                <a:lnTo>
                  <a:pt x="33807" y="23622"/>
                </a:lnTo>
                <a:lnTo>
                  <a:pt x="34315" y="23241"/>
                </a:lnTo>
                <a:lnTo>
                  <a:pt x="33248" y="24777"/>
                </a:lnTo>
                <a:lnTo>
                  <a:pt x="33121" y="25298"/>
                </a:lnTo>
                <a:lnTo>
                  <a:pt x="33312" y="25628"/>
                </a:lnTo>
                <a:lnTo>
                  <a:pt x="33578" y="25527"/>
                </a:lnTo>
                <a:lnTo>
                  <a:pt x="34544" y="25768"/>
                </a:lnTo>
                <a:lnTo>
                  <a:pt x="34544" y="25527"/>
                </a:lnTo>
                <a:lnTo>
                  <a:pt x="34531" y="25031"/>
                </a:lnTo>
                <a:lnTo>
                  <a:pt x="34518" y="23583"/>
                </a:lnTo>
                <a:lnTo>
                  <a:pt x="34848" y="23241"/>
                </a:lnTo>
                <a:lnTo>
                  <a:pt x="34861" y="22860"/>
                </a:lnTo>
                <a:close/>
              </a:path>
              <a:path w="44450" h="33019">
                <a:moveTo>
                  <a:pt x="34874" y="25844"/>
                </a:moveTo>
                <a:lnTo>
                  <a:pt x="34544" y="25768"/>
                </a:lnTo>
                <a:lnTo>
                  <a:pt x="34556" y="26250"/>
                </a:lnTo>
                <a:lnTo>
                  <a:pt x="34747" y="26200"/>
                </a:lnTo>
                <a:lnTo>
                  <a:pt x="34874" y="25844"/>
                </a:lnTo>
                <a:close/>
              </a:path>
              <a:path w="44450" h="33019">
                <a:moveTo>
                  <a:pt x="35445" y="25730"/>
                </a:moveTo>
                <a:lnTo>
                  <a:pt x="35090" y="25768"/>
                </a:lnTo>
                <a:lnTo>
                  <a:pt x="35356" y="26035"/>
                </a:lnTo>
                <a:lnTo>
                  <a:pt x="35445" y="25730"/>
                </a:lnTo>
                <a:close/>
              </a:path>
              <a:path w="44450" h="33019">
                <a:moveTo>
                  <a:pt x="35534" y="29273"/>
                </a:moveTo>
                <a:lnTo>
                  <a:pt x="35369" y="29362"/>
                </a:lnTo>
                <a:lnTo>
                  <a:pt x="34785" y="29413"/>
                </a:lnTo>
                <a:lnTo>
                  <a:pt x="35293" y="30187"/>
                </a:lnTo>
                <a:lnTo>
                  <a:pt x="35496" y="29425"/>
                </a:lnTo>
                <a:lnTo>
                  <a:pt x="35534" y="29273"/>
                </a:lnTo>
                <a:close/>
              </a:path>
              <a:path w="44450" h="33019">
                <a:moveTo>
                  <a:pt x="35699" y="21590"/>
                </a:moveTo>
                <a:lnTo>
                  <a:pt x="35420" y="22009"/>
                </a:lnTo>
                <a:lnTo>
                  <a:pt x="35344" y="22288"/>
                </a:lnTo>
                <a:lnTo>
                  <a:pt x="35306" y="22440"/>
                </a:lnTo>
                <a:lnTo>
                  <a:pt x="35585" y="22034"/>
                </a:lnTo>
                <a:lnTo>
                  <a:pt x="35661" y="21755"/>
                </a:lnTo>
                <a:lnTo>
                  <a:pt x="35699" y="21590"/>
                </a:lnTo>
                <a:close/>
              </a:path>
              <a:path w="44450" h="33019">
                <a:moveTo>
                  <a:pt x="35775" y="23241"/>
                </a:moveTo>
                <a:lnTo>
                  <a:pt x="34556" y="25019"/>
                </a:lnTo>
                <a:lnTo>
                  <a:pt x="35445" y="24765"/>
                </a:lnTo>
                <a:lnTo>
                  <a:pt x="35661" y="24003"/>
                </a:lnTo>
                <a:lnTo>
                  <a:pt x="35775" y="23241"/>
                </a:lnTo>
                <a:close/>
              </a:path>
              <a:path w="44450" h="33019">
                <a:moveTo>
                  <a:pt x="35788" y="21209"/>
                </a:moveTo>
                <a:lnTo>
                  <a:pt x="35140" y="21590"/>
                </a:lnTo>
                <a:lnTo>
                  <a:pt x="35267" y="20701"/>
                </a:lnTo>
                <a:lnTo>
                  <a:pt x="35204" y="20320"/>
                </a:lnTo>
                <a:lnTo>
                  <a:pt x="34836" y="21336"/>
                </a:lnTo>
                <a:lnTo>
                  <a:pt x="34353" y="21844"/>
                </a:lnTo>
                <a:lnTo>
                  <a:pt x="34264" y="21336"/>
                </a:lnTo>
                <a:lnTo>
                  <a:pt x="34150" y="20701"/>
                </a:lnTo>
                <a:lnTo>
                  <a:pt x="32397" y="19812"/>
                </a:lnTo>
                <a:lnTo>
                  <a:pt x="30492" y="20040"/>
                </a:lnTo>
                <a:lnTo>
                  <a:pt x="31229" y="20574"/>
                </a:lnTo>
                <a:lnTo>
                  <a:pt x="32092" y="20701"/>
                </a:lnTo>
                <a:lnTo>
                  <a:pt x="32118" y="21209"/>
                </a:lnTo>
                <a:lnTo>
                  <a:pt x="33020" y="21501"/>
                </a:lnTo>
                <a:lnTo>
                  <a:pt x="33197" y="21336"/>
                </a:lnTo>
                <a:lnTo>
                  <a:pt x="33185" y="21551"/>
                </a:lnTo>
                <a:lnTo>
                  <a:pt x="34150" y="21844"/>
                </a:lnTo>
                <a:lnTo>
                  <a:pt x="34353" y="22415"/>
                </a:lnTo>
                <a:lnTo>
                  <a:pt x="34556" y="22098"/>
                </a:lnTo>
                <a:lnTo>
                  <a:pt x="34861" y="22860"/>
                </a:lnTo>
                <a:lnTo>
                  <a:pt x="35293" y="22098"/>
                </a:lnTo>
                <a:lnTo>
                  <a:pt x="35433" y="21844"/>
                </a:lnTo>
                <a:lnTo>
                  <a:pt x="35572" y="21590"/>
                </a:lnTo>
                <a:lnTo>
                  <a:pt x="35788" y="21209"/>
                </a:lnTo>
                <a:close/>
              </a:path>
              <a:path w="44450" h="33019">
                <a:moveTo>
                  <a:pt x="36360" y="21678"/>
                </a:moveTo>
                <a:lnTo>
                  <a:pt x="36004" y="22199"/>
                </a:lnTo>
                <a:lnTo>
                  <a:pt x="35915" y="22491"/>
                </a:lnTo>
                <a:lnTo>
                  <a:pt x="35839" y="22796"/>
                </a:lnTo>
                <a:lnTo>
                  <a:pt x="36207" y="22275"/>
                </a:lnTo>
                <a:lnTo>
                  <a:pt x="36283" y="21983"/>
                </a:lnTo>
                <a:lnTo>
                  <a:pt x="36360" y="21678"/>
                </a:lnTo>
                <a:close/>
              </a:path>
              <a:path w="44450" h="33019">
                <a:moveTo>
                  <a:pt x="36449" y="20091"/>
                </a:moveTo>
                <a:lnTo>
                  <a:pt x="35293" y="19050"/>
                </a:lnTo>
                <a:lnTo>
                  <a:pt x="35140" y="18986"/>
                </a:lnTo>
                <a:lnTo>
                  <a:pt x="33642" y="18440"/>
                </a:lnTo>
                <a:lnTo>
                  <a:pt x="32054" y="17335"/>
                </a:lnTo>
                <a:lnTo>
                  <a:pt x="30314" y="17856"/>
                </a:lnTo>
                <a:lnTo>
                  <a:pt x="31584" y="18376"/>
                </a:lnTo>
                <a:lnTo>
                  <a:pt x="33261" y="18935"/>
                </a:lnTo>
                <a:lnTo>
                  <a:pt x="35217" y="19659"/>
                </a:lnTo>
                <a:lnTo>
                  <a:pt x="35941" y="21158"/>
                </a:lnTo>
                <a:lnTo>
                  <a:pt x="36449" y="20116"/>
                </a:lnTo>
                <a:close/>
              </a:path>
              <a:path w="44450" h="33019">
                <a:moveTo>
                  <a:pt x="36487" y="26657"/>
                </a:moveTo>
                <a:lnTo>
                  <a:pt x="35699" y="26327"/>
                </a:lnTo>
                <a:lnTo>
                  <a:pt x="35356" y="26047"/>
                </a:lnTo>
                <a:lnTo>
                  <a:pt x="34823" y="26187"/>
                </a:lnTo>
                <a:lnTo>
                  <a:pt x="34505" y="28625"/>
                </a:lnTo>
                <a:lnTo>
                  <a:pt x="36487" y="26657"/>
                </a:lnTo>
                <a:close/>
              </a:path>
              <a:path w="44450" h="33019">
                <a:moveTo>
                  <a:pt x="36626" y="27089"/>
                </a:moveTo>
                <a:lnTo>
                  <a:pt x="36347" y="27508"/>
                </a:lnTo>
                <a:lnTo>
                  <a:pt x="36271" y="27787"/>
                </a:lnTo>
                <a:lnTo>
                  <a:pt x="36233" y="27940"/>
                </a:lnTo>
                <a:lnTo>
                  <a:pt x="36512" y="27533"/>
                </a:lnTo>
                <a:lnTo>
                  <a:pt x="36588" y="27254"/>
                </a:lnTo>
                <a:lnTo>
                  <a:pt x="36626" y="27089"/>
                </a:lnTo>
                <a:close/>
              </a:path>
              <a:path w="44450" h="33019">
                <a:moveTo>
                  <a:pt x="38049" y="31407"/>
                </a:moveTo>
                <a:lnTo>
                  <a:pt x="37807" y="31546"/>
                </a:lnTo>
                <a:lnTo>
                  <a:pt x="37261" y="31546"/>
                </a:lnTo>
                <a:lnTo>
                  <a:pt x="37465" y="30797"/>
                </a:lnTo>
                <a:lnTo>
                  <a:pt x="37579" y="30378"/>
                </a:lnTo>
                <a:lnTo>
                  <a:pt x="36868" y="30556"/>
                </a:lnTo>
                <a:lnTo>
                  <a:pt x="36106" y="30810"/>
                </a:lnTo>
                <a:lnTo>
                  <a:pt x="37198" y="31813"/>
                </a:lnTo>
                <a:lnTo>
                  <a:pt x="37782" y="32397"/>
                </a:lnTo>
                <a:lnTo>
                  <a:pt x="37985" y="31623"/>
                </a:lnTo>
                <a:lnTo>
                  <a:pt x="38049" y="31407"/>
                </a:lnTo>
                <a:close/>
              </a:path>
              <a:path w="44450" h="33019">
                <a:moveTo>
                  <a:pt x="39560" y="24955"/>
                </a:moveTo>
                <a:lnTo>
                  <a:pt x="39306" y="25082"/>
                </a:lnTo>
                <a:lnTo>
                  <a:pt x="39192" y="24130"/>
                </a:lnTo>
                <a:lnTo>
                  <a:pt x="38722" y="24282"/>
                </a:lnTo>
                <a:lnTo>
                  <a:pt x="38150" y="23901"/>
                </a:lnTo>
                <a:lnTo>
                  <a:pt x="37071" y="22504"/>
                </a:lnTo>
                <a:lnTo>
                  <a:pt x="37642" y="23774"/>
                </a:lnTo>
                <a:lnTo>
                  <a:pt x="37782" y="24104"/>
                </a:lnTo>
                <a:lnTo>
                  <a:pt x="38862" y="24663"/>
                </a:lnTo>
                <a:lnTo>
                  <a:pt x="39090" y="24955"/>
                </a:lnTo>
                <a:lnTo>
                  <a:pt x="39065" y="26454"/>
                </a:lnTo>
                <a:lnTo>
                  <a:pt x="39509" y="25107"/>
                </a:lnTo>
                <a:lnTo>
                  <a:pt x="39560" y="24955"/>
                </a:lnTo>
                <a:close/>
              </a:path>
              <a:path w="44450" h="33019">
                <a:moveTo>
                  <a:pt x="39852" y="27749"/>
                </a:moveTo>
                <a:lnTo>
                  <a:pt x="39420" y="27647"/>
                </a:lnTo>
                <a:lnTo>
                  <a:pt x="39293" y="27609"/>
                </a:lnTo>
                <a:lnTo>
                  <a:pt x="39370" y="27330"/>
                </a:lnTo>
                <a:lnTo>
                  <a:pt x="39179" y="27571"/>
                </a:lnTo>
                <a:lnTo>
                  <a:pt x="38290" y="27228"/>
                </a:lnTo>
                <a:lnTo>
                  <a:pt x="37642" y="25666"/>
                </a:lnTo>
                <a:lnTo>
                  <a:pt x="36398" y="25298"/>
                </a:lnTo>
                <a:lnTo>
                  <a:pt x="37160" y="23418"/>
                </a:lnTo>
                <a:lnTo>
                  <a:pt x="36906" y="22301"/>
                </a:lnTo>
                <a:lnTo>
                  <a:pt x="36614" y="21577"/>
                </a:lnTo>
                <a:lnTo>
                  <a:pt x="37122" y="20358"/>
                </a:lnTo>
                <a:lnTo>
                  <a:pt x="37084" y="19862"/>
                </a:lnTo>
                <a:lnTo>
                  <a:pt x="37122" y="19723"/>
                </a:lnTo>
                <a:lnTo>
                  <a:pt x="37198" y="19418"/>
                </a:lnTo>
                <a:lnTo>
                  <a:pt x="36842" y="19926"/>
                </a:lnTo>
                <a:lnTo>
                  <a:pt x="36918" y="19646"/>
                </a:lnTo>
                <a:lnTo>
                  <a:pt x="36957" y="19481"/>
                </a:lnTo>
                <a:lnTo>
                  <a:pt x="36677" y="19900"/>
                </a:lnTo>
                <a:lnTo>
                  <a:pt x="36601" y="20180"/>
                </a:lnTo>
                <a:lnTo>
                  <a:pt x="36563" y="20332"/>
                </a:lnTo>
                <a:lnTo>
                  <a:pt x="36817" y="19951"/>
                </a:lnTo>
                <a:lnTo>
                  <a:pt x="36753" y="20231"/>
                </a:lnTo>
                <a:lnTo>
                  <a:pt x="36677" y="20535"/>
                </a:lnTo>
                <a:lnTo>
                  <a:pt x="36918" y="20193"/>
                </a:lnTo>
                <a:lnTo>
                  <a:pt x="36576" y="21475"/>
                </a:lnTo>
                <a:lnTo>
                  <a:pt x="36449" y="21120"/>
                </a:lnTo>
                <a:lnTo>
                  <a:pt x="36423" y="22047"/>
                </a:lnTo>
                <a:lnTo>
                  <a:pt x="36372" y="24612"/>
                </a:lnTo>
                <a:lnTo>
                  <a:pt x="36360" y="24130"/>
                </a:lnTo>
                <a:lnTo>
                  <a:pt x="35725" y="24777"/>
                </a:lnTo>
                <a:lnTo>
                  <a:pt x="35445" y="25730"/>
                </a:lnTo>
                <a:lnTo>
                  <a:pt x="35979" y="25666"/>
                </a:lnTo>
                <a:lnTo>
                  <a:pt x="36893" y="26187"/>
                </a:lnTo>
                <a:lnTo>
                  <a:pt x="37249" y="26708"/>
                </a:lnTo>
                <a:lnTo>
                  <a:pt x="37630" y="26949"/>
                </a:lnTo>
                <a:lnTo>
                  <a:pt x="36283" y="27940"/>
                </a:lnTo>
                <a:lnTo>
                  <a:pt x="37401" y="27965"/>
                </a:lnTo>
                <a:lnTo>
                  <a:pt x="37528" y="28232"/>
                </a:lnTo>
                <a:lnTo>
                  <a:pt x="37947" y="28422"/>
                </a:lnTo>
                <a:lnTo>
                  <a:pt x="38468" y="28282"/>
                </a:lnTo>
                <a:lnTo>
                  <a:pt x="37757" y="29286"/>
                </a:lnTo>
                <a:lnTo>
                  <a:pt x="37541" y="30099"/>
                </a:lnTo>
                <a:lnTo>
                  <a:pt x="38646" y="29019"/>
                </a:lnTo>
                <a:lnTo>
                  <a:pt x="38735" y="29311"/>
                </a:lnTo>
                <a:lnTo>
                  <a:pt x="39471" y="28282"/>
                </a:lnTo>
                <a:lnTo>
                  <a:pt x="39852" y="27749"/>
                </a:lnTo>
                <a:close/>
              </a:path>
              <a:path w="44450" h="33019">
                <a:moveTo>
                  <a:pt x="39903" y="25069"/>
                </a:moveTo>
                <a:lnTo>
                  <a:pt x="39624" y="25488"/>
                </a:lnTo>
                <a:lnTo>
                  <a:pt x="39547" y="25768"/>
                </a:lnTo>
                <a:lnTo>
                  <a:pt x="39509" y="25920"/>
                </a:lnTo>
                <a:lnTo>
                  <a:pt x="39789" y="25514"/>
                </a:lnTo>
                <a:lnTo>
                  <a:pt x="39865" y="25234"/>
                </a:lnTo>
                <a:lnTo>
                  <a:pt x="39903" y="25069"/>
                </a:lnTo>
                <a:close/>
              </a:path>
              <a:path w="44450" h="33019">
                <a:moveTo>
                  <a:pt x="39903" y="24434"/>
                </a:moveTo>
                <a:lnTo>
                  <a:pt x="39624" y="24853"/>
                </a:lnTo>
                <a:lnTo>
                  <a:pt x="39547" y="25133"/>
                </a:lnTo>
                <a:lnTo>
                  <a:pt x="39509" y="25285"/>
                </a:lnTo>
                <a:lnTo>
                  <a:pt x="39789" y="24879"/>
                </a:lnTo>
                <a:lnTo>
                  <a:pt x="39865" y="24599"/>
                </a:lnTo>
                <a:lnTo>
                  <a:pt x="39903" y="24434"/>
                </a:lnTo>
                <a:close/>
              </a:path>
              <a:path w="44450" h="33019">
                <a:moveTo>
                  <a:pt x="39903" y="22745"/>
                </a:moveTo>
                <a:lnTo>
                  <a:pt x="39649" y="22212"/>
                </a:lnTo>
                <a:lnTo>
                  <a:pt x="39585" y="22085"/>
                </a:lnTo>
                <a:lnTo>
                  <a:pt x="38976" y="21666"/>
                </a:lnTo>
                <a:lnTo>
                  <a:pt x="38735" y="21755"/>
                </a:lnTo>
                <a:lnTo>
                  <a:pt x="37706" y="19481"/>
                </a:lnTo>
                <a:lnTo>
                  <a:pt x="37122" y="20358"/>
                </a:lnTo>
                <a:lnTo>
                  <a:pt x="37122" y="21780"/>
                </a:lnTo>
                <a:lnTo>
                  <a:pt x="38315" y="21069"/>
                </a:lnTo>
                <a:lnTo>
                  <a:pt x="38569" y="21539"/>
                </a:lnTo>
                <a:lnTo>
                  <a:pt x="38684" y="21767"/>
                </a:lnTo>
                <a:lnTo>
                  <a:pt x="38417" y="23495"/>
                </a:lnTo>
                <a:lnTo>
                  <a:pt x="39370" y="22212"/>
                </a:lnTo>
                <a:lnTo>
                  <a:pt x="39827" y="22694"/>
                </a:lnTo>
                <a:close/>
              </a:path>
              <a:path w="44450" h="33019">
                <a:moveTo>
                  <a:pt x="40170" y="30073"/>
                </a:moveTo>
                <a:lnTo>
                  <a:pt x="39738" y="30645"/>
                </a:lnTo>
                <a:lnTo>
                  <a:pt x="39649" y="30962"/>
                </a:lnTo>
                <a:lnTo>
                  <a:pt x="39547" y="31343"/>
                </a:lnTo>
                <a:lnTo>
                  <a:pt x="39992" y="30772"/>
                </a:lnTo>
                <a:lnTo>
                  <a:pt x="40068" y="30467"/>
                </a:lnTo>
                <a:lnTo>
                  <a:pt x="40170" y="30073"/>
                </a:lnTo>
                <a:close/>
              </a:path>
              <a:path w="44450" h="33019">
                <a:moveTo>
                  <a:pt x="40170" y="28143"/>
                </a:moveTo>
                <a:lnTo>
                  <a:pt x="39738" y="28714"/>
                </a:lnTo>
                <a:lnTo>
                  <a:pt x="39649" y="29032"/>
                </a:lnTo>
                <a:lnTo>
                  <a:pt x="39077" y="29451"/>
                </a:lnTo>
                <a:lnTo>
                  <a:pt x="38468" y="29845"/>
                </a:lnTo>
                <a:lnTo>
                  <a:pt x="39293" y="30353"/>
                </a:lnTo>
                <a:lnTo>
                  <a:pt x="39497" y="29603"/>
                </a:lnTo>
                <a:lnTo>
                  <a:pt x="39547" y="29413"/>
                </a:lnTo>
                <a:lnTo>
                  <a:pt x="39992" y="28841"/>
                </a:lnTo>
                <a:lnTo>
                  <a:pt x="40068" y="28536"/>
                </a:lnTo>
                <a:lnTo>
                  <a:pt x="40170" y="28143"/>
                </a:lnTo>
                <a:close/>
              </a:path>
              <a:path w="44450" h="33019">
                <a:moveTo>
                  <a:pt x="40538" y="23164"/>
                </a:moveTo>
                <a:lnTo>
                  <a:pt x="39903" y="22745"/>
                </a:lnTo>
                <a:lnTo>
                  <a:pt x="40157" y="23279"/>
                </a:lnTo>
                <a:lnTo>
                  <a:pt x="40538" y="23164"/>
                </a:lnTo>
                <a:close/>
              </a:path>
              <a:path w="44450" h="33019">
                <a:moveTo>
                  <a:pt x="40589" y="25717"/>
                </a:moveTo>
                <a:lnTo>
                  <a:pt x="40157" y="26289"/>
                </a:lnTo>
                <a:lnTo>
                  <a:pt x="40068" y="26606"/>
                </a:lnTo>
                <a:lnTo>
                  <a:pt x="39966" y="26987"/>
                </a:lnTo>
                <a:lnTo>
                  <a:pt x="40411" y="26416"/>
                </a:lnTo>
                <a:lnTo>
                  <a:pt x="40487" y="26111"/>
                </a:lnTo>
                <a:lnTo>
                  <a:pt x="40589" y="25717"/>
                </a:lnTo>
                <a:close/>
              </a:path>
              <a:path w="44450" h="33019">
                <a:moveTo>
                  <a:pt x="40601" y="24218"/>
                </a:moveTo>
                <a:lnTo>
                  <a:pt x="39814" y="25857"/>
                </a:lnTo>
                <a:lnTo>
                  <a:pt x="39725" y="26187"/>
                </a:lnTo>
                <a:lnTo>
                  <a:pt x="40284" y="25387"/>
                </a:lnTo>
                <a:lnTo>
                  <a:pt x="40601" y="24218"/>
                </a:lnTo>
                <a:close/>
              </a:path>
              <a:path w="44450" h="33019">
                <a:moveTo>
                  <a:pt x="40779" y="27965"/>
                </a:moveTo>
                <a:lnTo>
                  <a:pt x="40500" y="28384"/>
                </a:lnTo>
                <a:lnTo>
                  <a:pt x="40424" y="28663"/>
                </a:lnTo>
                <a:lnTo>
                  <a:pt x="40386" y="28816"/>
                </a:lnTo>
                <a:lnTo>
                  <a:pt x="40665" y="28409"/>
                </a:lnTo>
                <a:lnTo>
                  <a:pt x="40741" y="28130"/>
                </a:lnTo>
                <a:lnTo>
                  <a:pt x="40779" y="27965"/>
                </a:lnTo>
                <a:close/>
              </a:path>
              <a:path w="44450" h="33019">
                <a:moveTo>
                  <a:pt x="40881" y="25933"/>
                </a:moveTo>
                <a:lnTo>
                  <a:pt x="40525" y="26441"/>
                </a:lnTo>
                <a:lnTo>
                  <a:pt x="40436" y="26733"/>
                </a:lnTo>
                <a:lnTo>
                  <a:pt x="40360" y="27038"/>
                </a:lnTo>
                <a:lnTo>
                  <a:pt x="40728" y="26517"/>
                </a:lnTo>
                <a:lnTo>
                  <a:pt x="40805" y="26225"/>
                </a:lnTo>
                <a:lnTo>
                  <a:pt x="40881" y="25933"/>
                </a:lnTo>
                <a:close/>
              </a:path>
              <a:path w="44450" h="33019">
                <a:moveTo>
                  <a:pt x="40970" y="23025"/>
                </a:moveTo>
                <a:lnTo>
                  <a:pt x="40538" y="23164"/>
                </a:lnTo>
                <a:lnTo>
                  <a:pt x="40868" y="23380"/>
                </a:lnTo>
                <a:lnTo>
                  <a:pt x="40970" y="23025"/>
                </a:lnTo>
                <a:close/>
              </a:path>
              <a:path w="44450" h="33019">
                <a:moveTo>
                  <a:pt x="41224" y="22974"/>
                </a:moveTo>
                <a:lnTo>
                  <a:pt x="40932" y="23393"/>
                </a:lnTo>
                <a:lnTo>
                  <a:pt x="40855" y="23672"/>
                </a:lnTo>
                <a:lnTo>
                  <a:pt x="40817" y="23825"/>
                </a:lnTo>
                <a:lnTo>
                  <a:pt x="41097" y="23418"/>
                </a:lnTo>
                <a:lnTo>
                  <a:pt x="41173" y="23139"/>
                </a:lnTo>
                <a:lnTo>
                  <a:pt x="41224" y="22974"/>
                </a:lnTo>
                <a:close/>
              </a:path>
              <a:path w="44450" h="33019">
                <a:moveTo>
                  <a:pt x="41719" y="28968"/>
                </a:moveTo>
                <a:lnTo>
                  <a:pt x="41554" y="29057"/>
                </a:lnTo>
                <a:lnTo>
                  <a:pt x="40970" y="29108"/>
                </a:lnTo>
                <a:lnTo>
                  <a:pt x="41478" y="29883"/>
                </a:lnTo>
                <a:lnTo>
                  <a:pt x="41681" y="29121"/>
                </a:lnTo>
                <a:lnTo>
                  <a:pt x="41719" y="28968"/>
                </a:lnTo>
                <a:close/>
              </a:path>
              <a:path w="44450" h="33019">
                <a:moveTo>
                  <a:pt x="41986" y="23914"/>
                </a:moveTo>
                <a:lnTo>
                  <a:pt x="41706" y="24333"/>
                </a:lnTo>
                <a:lnTo>
                  <a:pt x="41795" y="24015"/>
                </a:lnTo>
                <a:lnTo>
                  <a:pt x="41922" y="23533"/>
                </a:lnTo>
                <a:lnTo>
                  <a:pt x="41249" y="23799"/>
                </a:lnTo>
                <a:lnTo>
                  <a:pt x="40487" y="24041"/>
                </a:lnTo>
                <a:lnTo>
                  <a:pt x="41617" y="24663"/>
                </a:lnTo>
                <a:lnTo>
                  <a:pt x="41871" y="24358"/>
                </a:lnTo>
                <a:lnTo>
                  <a:pt x="41948" y="24079"/>
                </a:lnTo>
                <a:lnTo>
                  <a:pt x="41986" y="23914"/>
                </a:lnTo>
                <a:close/>
              </a:path>
              <a:path w="44450" h="33019">
                <a:moveTo>
                  <a:pt x="42240" y="24663"/>
                </a:moveTo>
                <a:lnTo>
                  <a:pt x="42075" y="24752"/>
                </a:lnTo>
                <a:lnTo>
                  <a:pt x="41490" y="24803"/>
                </a:lnTo>
                <a:lnTo>
                  <a:pt x="41998" y="25577"/>
                </a:lnTo>
                <a:lnTo>
                  <a:pt x="42202" y="24815"/>
                </a:lnTo>
                <a:lnTo>
                  <a:pt x="42240" y="24663"/>
                </a:lnTo>
                <a:close/>
              </a:path>
              <a:path w="44450" h="33019">
                <a:moveTo>
                  <a:pt x="43027" y="26225"/>
                </a:moveTo>
                <a:lnTo>
                  <a:pt x="42748" y="26644"/>
                </a:lnTo>
                <a:lnTo>
                  <a:pt x="42672" y="26924"/>
                </a:lnTo>
                <a:lnTo>
                  <a:pt x="42633" y="27076"/>
                </a:lnTo>
                <a:lnTo>
                  <a:pt x="42913" y="26670"/>
                </a:lnTo>
                <a:lnTo>
                  <a:pt x="42989" y="26390"/>
                </a:lnTo>
                <a:lnTo>
                  <a:pt x="43027" y="26225"/>
                </a:lnTo>
                <a:close/>
              </a:path>
              <a:path w="44450" h="33019">
                <a:moveTo>
                  <a:pt x="44119" y="20840"/>
                </a:moveTo>
                <a:lnTo>
                  <a:pt x="43091" y="22567"/>
                </a:lnTo>
                <a:lnTo>
                  <a:pt x="42875" y="23355"/>
                </a:lnTo>
                <a:lnTo>
                  <a:pt x="43916" y="21577"/>
                </a:lnTo>
                <a:lnTo>
                  <a:pt x="44119" y="20840"/>
                </a:lnTo>
                <a:close/>
              </a:path>
              <a:path w="44450" h="33019">
                <a:moveTo>
                  <a:pt x="44221" y="22821"/>
                </a:moveTo>
                <a:lnTo>
                  <a:pt x="44056" y="22898"/>
                </a:lnTo>
                <a:lnTo>
                  <a:pt x="43472" y="22948"/>
                </a:lnTo>
                <a:lnTo>
                  <a:pt x="43980" y="23723"/>
                </a:lnTo>
                <a:lnTo>
                  <a:pt x="44183" y="22961"/>
                </a:lnTo>
                <a:lnTo>
                  <a:pt x="44221" y="22821"/>
                </a:lnTo>
                <a:close/>
              </a:path>
            </a:pathLst>
          </a:custGeom>
          <a:solidFill>
            <a:srgbClr val="B88F51"/>
          </a:solidFill>
        </p:spPr>
        <p:txBody>
          <a:bodyPr wrap="square" lIns="0" tIns="0" rIns="0" bIns="0" rtlCol="0"/>
          <a:lstStyle/>
          <a:p>
            <a:endParaRPr sz="2511"/>
          </a:p>
        </p:txBody>
      </p:sp>
      <p:sp>
        <p:nvSpPr>
          <p:cNvPr id="288" name="bg object 288"/>
          <p:cNvSpPr/>
          <p:nvPr/>
        </p:nvSpPr>
        <p:spPr>
          <a:xfrm>
            <a:off x="7961614" y="543044"/>
            <a:ext cx="54769" cy="24209"/>
          </a:xfrm>
          <a:custGeom>
            <a:avLst/>
            <a:gdLst/>
            <a:ahLst/>
            <a:cxnLst/>
            <a:rect l="l" t="t" r="r" b="b"/>
            <a:pathLst>
              <a:path w="87629" h="38734">
                <a:moveTo>
                  <a:pt x="533" y="24930"/>
                </a:moveTo>
                <a:lnTo>
                  <a:pt x="393" y="25082"/>
                </a:lnTo>
                <a:lnTo>
                  <a:pt x="0" y="25387"/>
                </a:lnTo>
                <a:lnTo>
                  <a:pt x="266" y="25768"/>
                </a:lnTo>
                <a:lnTo>
                  <a:pt x="469" y="25133"/>
                </a:lnTo>
                <a:lnTo>
                  <a:pt x="533" y="24930"/>
                </a:lnTo>
                <a:close/>
              </a:path>
              <a:path w="87629" h="38734">
                <a:moveTo>
                  <a:pt x="1651" y="25146"/>
                </a:moveTo>
                <a:lnTo>
                  <a:pt x="1308" y="25755"/>
                </a:lnTo>
                <a:lnTo>
                  <a:pt x="1219" y="26060"/>
                </a:lnTo>
                <a:lnTo>
                  <a:pt x="1092" y="26441"/>
                </a:lnTo>
                <a:lnTo>
                  <a:pt x="1422" y="25831"/>
                </a:lnTo>
                <a:lnTo>
                  <a:pt x="1524" y="25527"/>
                </a:lnTo>
                <a:lnTo>
                  <a:pt x="1651" y="25146"/>
                </a:lnTo>
                <a:close/>
              </a:path>
              <a:path w="87629" h="38734">
                <a:moveTo>
                  <a:pt x="1714" y="24320"/>
                </a:moveTo>
                <a:lnTo>
                  <a:pt x="1016" y="25984"/>
                </a:lnTo>
                <a:lnTo>
                  <a:pt x="914" y="26301"/>
                </a:lnTo>
                <a:lnTo>
                  <a:pt x="1346" y="25463"/>
                </a:lnTo>
                <a:lnTo>
                  <a:pt x="1714" y="24320"/>
                </a:lnTo>
                <a:close/>
              </a:path>
              <a:path w="87629" h="38734">
                <a:moveTo>
                  <a:pt x="3187" y="27901"/>
                </a:moveTo>
                <a:lnTo>
                  <a:pt x="2959" y="28333"/>
                </a:lnTo>
                <a:lnTo>
                  <a:pt x="2882" y="28600"/>
                </a:lnTo>
                <a:lnTo>
                  <a:pt x="2832" y="28765"/>
                </a:lnTo>
                <a:lnTo>
                  <a:pt x="3048" y="28333"/>
                </a:lnTo>
                <a:lnTo>
                  <a:pt x="3136" y="28054"/>
                </a:lnTo>
                <a:lnTo>
                  <a:pt x="3187" y="27901"/>
                </a:lnTo>
                <a:close/>
              </a:path>
              <a:path w="87629" h="38734">
                <a:moveTo>
                  <a:pt x="3797" y="26835"/>
                </a:moveTo>
                <a:lnTo>
                  <a:pt x="2946" y="28625"/>
                </a:lnTo>
                <a:lnTo>
                  <a:pt x="2705" y="29400"/>
                </a:lnTo>
                <a:lnTo>
                  <a:pt x="3136" y="28486"/>
                </a:lnTo>
                <a:lnTo>
                  <a:pt x="3403" y="28854"/>
                </a:lnTo>
                <a:lnTo>
                  <a:pt x="3606" y="28219"/>
                </a:lnTo>
                <a:lnTo>
                  <a:pt x="3670" y="28016"/>
                </a:lnTo>
                <a:lnTo>
                  <a:pt x="3530" y="28168"/>
                </a:lnTo>
                <a:lnTo>
                  <a:pt x="3136" y="28473"/>
                </a:lnTo>
                <a:lnTo>
                  <a:pt x="3556" y="27584"/>
                </a:lnTo>
                <a:lnTo>
                  <a:pt x="3797" y="26835"/>
                </a:lnTo>
                <a:close/>
              </a:path>
              <a:path w="87629" h="38734">
                <a:moveTo>
                  <a:pt x="3975" y="27927"/>
                </a:moveTo>
                <a:lnTo>
                  <a:pt x="3632" y="28536"/>
                </a:lnTo>
                <a:lnTo>
                  <a:pt x="3543" y="28841"/>
                </a:lnTo>
                <a:lnTo>
                  <a:pt x="3416" y="29222"/>
                </a:lnTo>
                <a:lnTo>
                  <a:pt x="3746" y="28613"/>
                </a:lnTo>
                <a:lnTo>
                  <a:pt x="3848" y="28308"/>
                </a:lnTo>
                <a:lnTo>
                  <a:pt x="3975" y="27927"/>
                </a:lnTo>
                <a:close/>
              </a:path>
              <a:path w="87629" h="38734">
                <a:moveTo>
                  <a:pt x="5308" y="19304"/>
                </a:moveTo>
                <a:lnTo>
                  <a:pt x="5029" y="19380"/>
                </a:lnTo>
                <a:lnTo>
                  <a:pt x="4927" y="19685"/>
                </a:lnTo>
                <a:lnTo>
                  <a:pt x="5308" y="19431"/>
                </a:lnTo>
                <a:lnTo>
                  <a:pt x="5308" y="19304"/>
                </a:lnTo>
                <a:close/>
              </a:path>
              <a:path w="87629" h="38734">
                <a:moveTo>
                  <a:pt x="9067" y="21234"/>
                </a:moveTo>
                <a:lnTo>
                  <a:pt x="9055" y="20650"/>
                </a:lnTo>
                <a:lnTo>
                  <a:pt x="8674" y="20853"/>
                </a:lnTo>
                <a:lnTo>
                  <a:pt x="8547" y="20942"/>
                </a:lnTo>
                <a:lnTo>
                  <a:pt x="8140" y="21475"/>
                </a:lnTo>
                <a:lnTo>
                  <a:pt x="8229" y="21209"/>
                </a:lnTo>
                <a:lnTo>
                  <a:pt x="7480" y="20624"/>
                </a:lnTo>
                <a:lnTo>
                  <a:pt x="7416" y="21120"/>
                </a:lnTo>
                <a:lnTo>
                  <a:pt x="7073" y="21209"/>
                </a:lnTo>
                <a:lnTo>
                  <a:pt x="6705" y="20828"/>
                </a:lnTo>
                <a:lnTo>
                  <a:pt x="6096" y="19939"/>
                </a:lnTo>
                <a:lnTo>
                  <a:pt x="5676" y="19177"/>
                </a:lnTo>
                <a:lnTo>
                  <a:pt x="5486" y="19304"/>
                </a:lnTo>
                <a:lnTo>
                  <a:pt x="5384" y="19939"/>
                </a:lnTo>
                <a:lnTo>
                  <a:pt x="5613" y="21971"/>
                </a:lnTo>
                <a:lnTo>
                  <a:pt x="6692" y="22352"/>
                </a:lnTo>
                <a:lnTo>
                  <a:pt x="6908" y="22098"/>
                </a:lnTo>
                <a:lnTo>
                  <a:pt x="7391" y="21361"/>
                </a:lnTo>
                <a:lnTo>
                  <a:pt x="7277" y="22479"/>
                </a:lnTo>
                <a:lnTo>
                  <a:pt x="7404" y="22275"/>
                </a:lnTo>
                <a:lnTo>
                  <a:pt x="7975" y="21628"/>
                </a:lnTo>
                <a:lnTo>
                  <a:pt x="7721" y="22720"/>
                </a:lnTo>
                <a:lnTo>
                  <a:pt x="8001" y="21894"/>
                </a:lnTo>
                <a:lnTo>
                  <a:pt x="7950" y="22098"/>
                </a:lnTo>
                <a:lnTo>
                  <a:pt x="7721" y="23050"/>
                </a:lnTo>
                <a:lnTo>
                  <a:pt x="8864" y="22072"/>
                </a:lnTo>
                <a:lnTo>
                  <a:pt x="8928" y="21869"/>
                </a:lnTo>
                <a:lnTo>
                  <a:pt x="9067" y="21234"/>
                </a:lnTo>
                <a:close/>
              </a:path>
              <a:path w="87629" h="38734">
                <a:moveTo>
                  <a:pt x="9677" y="11557"/>
                </a:moveTo>
                <a:lnTo>
                  <a:pt x="9461" y="11938"/>
                </a:lnTo>
                <a:lnTo>
                  <a:pt x="9677" y="11557"/>
                </a:lnTo>
                <a:close/>
              </a:path>
              <a:path w="87629" h="38734">
                <a:moveTo>
                  <a:pt x="9702" y="20942"/>
                </a:moveTo>
                <a:lnTo>
                  <a:pt x="9372" y="21196"/>
                </a:lnTo>
                <a:lnTo>
                  <a:pt x="8623" y="23533"/>
                </a:lnTo>
                <a:lnTo>
                  <a:pt x="9309" y="22009"/>
                </a:lnTo>
                <a:lnTo>
                  <a:pt x="9702" y="20942"/>
                </a:lnTo>
                <a:close/>
              </a:path>
              <a:path w="87629" h="38734">
                <a:moveTo>
                  <a:pt x="9893" y="21196"/>
                </a:moveTo>
                <a:lnTo>
                  <a:pt x="9613" y="21742"/>
                </a:lnTo>
                <a:lnTo>
                  <a:pt x="9525" y="22034"/>
                </a:lnTo>
                <a:lnTo>
                  <a:pt x="9423" y="22326"/>
                </a:lnTo>
                <a:lnTo>
                  <a:pt x="9715" y="21780"/>
                </a:lnTo>
                <a:lnTo>
                  <a:pt x="9804" y="21488"/>
                </a:lnTo>
                <a:lnTo>
                  <a:pt x="9893" y="21196"/>
                </a:lnTo>
                <a:close/>
              </a:path>
              <a:path w="87629" h="38734">
                <a:moveTo>
                  <a:pt x="9969" y="9550"/>
                </a:moveTo>
                <a:lnTo>
                  <a:pt x="9893" y="9728"/>
                </a:lnTo>
                <a:lnTo>
                  <a:pt x="9791" y="10134"/>
                </a:lnTo>
                <a:lnTo>
                  <a:pt x="9969" y="9550"/>
                </a:lnTo>
                <a:close/>
              </a:path>
              <a:path w="87629" h="38734">
                <a:moveTo>
                  <a:pt x="10325" y="15621"/>
                </a:moveTo>
                <a:lnTo>
                  <a:pt x="9410" y="15633"/>
                </a:lnTo>
                <a:lnTo>
                  <a:pt x="10058" y="15748"/>
                </a:lnTo>
                <a:lnTo>
                  <a:pt x="10325" y="15621"/>
                </a:lnTo>
                <a:close/>
              </a:path>
              <a:path w="87629" h="38734">
                <a:moveTo>
                  <a:pt x="10337" y="20408"/>
                </a:moveTo>
                <a:lnTo>
                  <a:pt x="9639" y="22072"/>
                </a:lnTo>
                <a:lnTo>
                  <a:pt x="9537" y="22390"/>
                </a:lnTo>
                <a:lnTo>
                  <a:pt x="9969" y="21551"/>
                </a:lnTo>
                <a:lnTo>
                  <a:pt x="10337" y="20408"/>
                </a:lnTo>
                <a:close/>
              </a:path>
              <a:path w="87629" h="38734">
                <a:moveTo>
                  <a:pt x="10541" y="13157"/>
                </a:moveTo>
                <a:lnTo>
                  <a:pt x="10325" y="13131"/>
                </a:lnTo>
                <a:lnTo>
                  <a:pt x="10071" y="13970"/>
                </a:lnTo>
                <a:lnTo>
                  <a:pt x="10541" y="13157"/>
                </a:lnTo>
                <a:close/>
              </a:path>
              <a:path w="87629" h="38734">
                <a:moveTo>
                  <a:pt x="10668" y="11620"/>
                </a:moveTo>
                <a:close/>
              </a:path>
              <a:path w="87629" h="38734">
                <a:moveTo>
                  <a:pt x="10756" y="21285"/>
                </a:moveTo>
                <a:lnTo>
                  <a:pt x="10312" y="21666"/>
                </a:lnTo>
                <a:lnTo>
                  <a:pt x="9982" y="21767"/>
                </a:lnTo>
                <a:lnTo>
                  <a:pt x="10045" y="21577"/>
                </a:lnTo>
                <a:lnTo>
                  <a:pt x="10096" y="21412"/>
                </a:lnTo>
                <a:lnTo>
                  <a:pt x="9906" y="21793"/>
                </a:lnTo>
                <a:lnTo>
                  <a:pt x="9791" y="22123"/>
                </a:lnTo>
                <a:lnTo>
                  <a:pt x="9740" y="22288"/>
                </a:lnTo>
                <a:lnTo>
                  <a:pt x="9893" y="21958"/>
                </a:lnTo>
                <a:lnTo>
                  <a:pt x="10210" y="22961"/>
                </a:lnTo>
                <a:lnTo>
                  <a:pt x="10591" y="21780"/>
                </a:lnTo>
                <a:lnTo>
                  <a:pt x="10756" y="21285"/>
                </a:lnTo>
                <a:close/>
              </a:path>
              <a:path w="87629" h="38734">
                <a:moveTo>
                  <a:pt x="10769" y="11264"/>
                </a:moveTo>
                <a:lnTo>
                  <a:pt x="10147" y="11201"/>
                </a:lnTo>
                <a:lnTo>
                  <a:pt x="10058" y="11544"/>
                </a:lnTo>
                <a:lnTo>
                  <a:pt x="10668" y="11404"/>
                </a:lnTo>
                <a:lnTo>
                  <a:pt x="10769" y="11264"/>
                </a:lnTo>
                <a:close/>
              </a:path>
              <a:path w="87629" h="38734">
                <a:moveTo>
                  <a:pt x="11049" y="14198"/>
                </a:moveTo>
                <a:lnTo>
                  <a:pt x="11036" y="13868"/>
                </a:lnTo>
                <a:lnTo>
                  <a:pt x="10909" y="14097"/>
                </a:lnTo>
                <a:lnTo>
                  <a:pt x="11049" y="14198"/>
                </a:lnTo>
                <a:close/>
              </a:path>
              <a:path w="87629" h="38734">
                <a:moveTo>
                  <a:pt x="11201" y="21031"/>
                </a:moveTo>
                <a:lnTo>
                  <a:pt x="10909" y="21577"/>
                </a:lnTo>
                <a:lnTo>
                  <a:pt x="10731" y="22161"/>
                </a:lnTo>
                <a:lnTo>
                  <a:pt x="11010" y="21615"/>
                </a:lnTo>
                <a:lnTo>
                  <a:pt x="11099" y="21323"/>
                </a:lnTo>
                <a:lnTo>
                  <a:pt x="11201" y="21031"/>
                </a:lnTo>
                <a:close/>
              </a:path>
              <a:path w="87629" h="38734">
                <a:moveTo>
                  <a:pt x="11353" y="11176"/>
                </a:moveTo>
                <a:lnTo>
                  <a:pt x="10871" y="11049"/>
                </a:lnTo>
                <a:lnTo>
                  <a:pt x="10769" y="11264"/>
                </a:lnTo>
                <a:lnTo>
                  <a:pt x="11112" y="11303"/>
                </a:lnTo>
                <a:lnTo>
                  <a:pt x="10706" y="11391"/>
                </a:lnTo>
                <a:lnTo>
                  <a:pt x="10668" y="11620"/>
                </a:lnTo>
                <a:lnTo>
                  <a:pt x="10541" y="11811"/>
                </a:lnTo>
                <a:lnTo>
                  <a:pt x="10452" y="11938"/>
                </a:lnTo>
                <a:lnTo>
                  <a:pt x="10337" y="12192"/>
                </a:lnTo>
                <a:lnTo>
                  <a:pt x="10121" y="12852"/>
                </a:lnTo>
                <a:lnTo>
                  <a:pt x="10185" y="12700"/>
                </a:lnTo>
                <a:lnTo>
                  <a:pt x="10121" y="13106"/>
                </a:lnTo>
                <a:lnTo>
                  <a:pt x="10299" y="13131"/>
                </a:lnTo>
                <a:lnTo>
                  <a:pt x="10452" y="12700"/>
                </a:lnTo>
                <a:lnTo>
                  <a:pt x="10617" y="12192"/>
                </a:lnTo>
                <a:lnTo>
                  <a:pt x="10350" y="13081"/>
                </a:lnTo>
                <a:lnTo>
                  <a:pt x="10833" y="12192"/>
                </a:lnTo>
                <a:lnTo>
                  <a:pt x="11188" y="11557"/>
                </a:lnTo>
                <a:lnTo>
                  <a:pt x="11277" y="11391"/>
                </a:lnTo>
                <a:lnTo>
                  <a:pt x="11353" y="11176"/>
                </a:lnTo>
                <a:close/>
              </a:path>
              <a:path w="87629" h="38734">
                <a:moveTo>
                  <a:pt x="11430" y="11125"/>
                </a:moveTo>
                <a:close/>
              </a:path>
              <a:path w="87629" h="38734">
                <a:moveTo>
                  <a:pt x="11658" y="21805"/>
                </a:moveTo>
                <a:lnTo>
                  <a:pt x="11430" y="22059"/>
                </a:lnTo>
                <a:lnTo>
                  <a:pt x="11036" y="22123"/>
                </a:lnTo>
                <a:lnTo>
                  <a:pt x="11112" y="21971"/>
                </a:lnTo>
                <a:lnTo>
                  <a:pt x="11468" y="20535"/>
                </a:lnTo>
                <a:lnTo>
                  <a:pt x="10871" y="22148"/>
                </a:lnTo>
                <a:lnTo>
                  <a:pt x="10782" y="22377"/>
                </a:lnTo>
                <a:lnTo>
                  <a:pt x="10223" y="23914"/>
                </a:lnTo>
                <a:lnTo>
                  <a:pt x="10782" y="22682"/>
                </a:lnTo>
                <a:lnTo>
                  <a:pt x="10782" y="23964"/>
                </a:lnTo>
                <a:lnTo>
                  <a:pt x="11531" y="22123"/>
                </a:lnTo>
                <a:lnTo>
                  <a:pt x="11658" y="21805"/>
                </a:lnTo>
                <a:close/>
              </a:path>
              <a:path w="87629" h="38734">
                <a:moveTo>
                  <a:pt x="11811" y="10858"/>
                </a:moveTo>
                <a:lnTo>
                  <a:pt x="11531" y="11049"/>
                </a:lnTo>
                <a:lnTo>
                  <a:pt x="11480" y="11493"/>
                </a:lnTo>
                <a:lnTo>
                  <a:pt x="11734" y="11049"/>
                </a:lnTo>
                <a:lnTo>
                  <a:pt x="11811" y="10858"/>
                </a:lnTo>
                <a:close/>
              </a:path>
              <a:path w="87629" h="38734">
                <a:moveTo>
                  <a:pt x="12395" y="11061"/>
                </a:moveTo>
                <a:lnTo>
                  <a:pt x="12179" y="10769"/>
                </a:lnTo>
                <a:lnTo>
                  <a:pt x="12014" y="10922"/>
                </a:lnTo>
                <a:lnTo>
                  <a:pt x="11925" y="11061"/>
                </a:lnTo>
                <a:lnTo>
                  <a:pt x="12268" y="11150"/>
                </a:lnTo>
                <a:lnTo>
                  <a:pt x="12395" y="11061"/>
                </a:lnTo>
                <a:close/>
              </a:path>
              <a:path w="87629" h="38734">
                <a:moveTo>
                  <a:pt x="12852" y="17526"/>
                </a:moveTo>
                <a:lnTo>
                  <a:pt x="12801" y="17653"/>
                </a:lnTo>
                <a:lnTo>
                  <a:pt x="12852" y="17526"/>
                </a:lnTo>
                <a:close/>
              </a:path>
              <a:path w="87629" h="38734">
                <a:moveTo>
                  <a:pt x="12865" y="15875"/>
                </a:moveTo>
                <a:lnTo>
                  <a:pt x="12700" y="16383"/>
                </a:lnTo>
                <a:lnTo>
                  <a:pt x="12865" y="15875"/>
                </a:lnTo>
                <a:close/>
              </a:path>
              <a:path w="87629" h="38734">
                <a:moveTo>
                  <a:pt x="14046" y="13957"/>
                </a:moveTo>
                <a:lnTo>
                  <a:pt x="13830" y="14478"/>
                </a:lnTo>
                <a:lnTo>
                  <a:pt x="13716" y="14986"/>
                </a:lnTo>
                <a:lnTo>
                  <a:pt x="14046" y="13957"/>
                </a:lnTo>
                <a:close/>
              </a:path>
              <a:path w="87629" h="38734">
                <a:moveTo>
                  <a:pt x="14058" y="13081"/>
                </a:moveTo>
                <a:lnTo>
                  <a:pt x="14033" y="12827"/>
                </a:lnTo>
                <a:lnTo>
                  <a:pt x="13208" y="13081"/>
                </a:lnTo>
                <a:lnTo>
                  <a:pt x="12420" y="12827"/>
                </a:lnTo>
                <a:lnTo>
                  <a:pt x="12026" y="12700"/>
                </a:lnTo>
                <a:lnTo>
                  <a:pt x="11887" y="12357"/>
                </a:lnTo>
                <a:lnTo>
                  <a:pt x="11684" y="12319"/>
                </a:lnTo>
                <a:lnTo>
                  <a:pt x="11353" y="12827"/>
                </a:lnTo>
                <a:lnTo>
                  <a:pt x="11557" y="12192"/>
                </a:lnTo>
                <a:lnTo>
                  <a:pt x="11899" y="11557"/>
                </a:lnTo>
                <a:lnTo>
                  <a:pt x="11684" y="12319"/>
                </a:lnTo>
                <a:lnTo>
                  <a:pt x="11811" y="11938"/>
                </a:lnTo>
                <a:lnTo>
                  <a:pt x="11887" y="12357"/>
                </a:lnTo>
                <a:lnTo>
                  <a:pt x="12471" y="12446"/>
                </a:lnTo>
                <a:lnTo>
                  <a:pt x="12674" y="11938"/>
                </a:lnTo>
                <a:lnTo>
                  <a:pt x="12814" y="11557"/>
                </a:lnTo>
                <a:lnTo>
                  <a:pt x="12915" y="11303"/>
                </a:lnTo>
                <a:lnTo>
                  <a:pt x="12268" y="11150"/>
                </a:lnTo>
                <a:lnTo>
                  <a:pt x="11569" y="11620"/>
                </a:lnTo>
                <a:lnTo>
                  <a:pt x="11480" y="11493"/>
                </a:lnTo>
                <a:lnTo>
                  <a:pt x="11379" y="11684"/>
                </a:lnTo>
                <a:lnTo>
                  <a:pt x="10541" y="13157"/>
                </a:lnTo>
                <a:lnTo>
                  <a:pt x="11023" y="13208"/>
                </a:lnTo>
                <a:lnTo>
                  <a:pt x="11036" y="13868"/>
                </a:lnTo>
                <a:lnTo>
                  <a:pt x="11480" y="13081"/>
                </a:lnTo>
                <a:lnTo>
                  <a:pt x="12065" y="13081"/>
                </a:lnTo>
                <a:lnTo>
                  <a:pt x="11976" y="13360"/>
                </a:lnTo>
                <a:lnTo>
                  <a:pt x="12357" y="13462"/>
                </a:lnTo>
                <a:lnTo>
                  <a:pt x="12712" y="13589"/>
                </a:lnTo>
                <a:lnTo>
                  <a:pt x="13055" y="14097"/>
                </a:lnTo>
                <a:lnTo>
                  <a:pt x="13576" y="13843"/>
                </a:lnTo>
                <a:lnTo>
                  <a:pt x="14058" y="13081"/>
                </a:lnTo>
                <a:close/>
              </a:path>
              <a:path w="87629" h="38734">
                <a:moveTo>
                  <a:pt x="14376" y="13157"/>
                </a:moveTo>
                <a:lnTo>
                  <a:pt x="14363" y="12941"/>
                </a:lnTo>
                <a:lnTo>
                  <a:pt x="14046" y="13957"/>
                </a:lnTo>
                <a:lnTo>
                  <a:pt x="14376" y="13157"/>
                </a:lnTo>
                <a:close/>
              </a:path>
              <a:path w="87629" h="38734">
                <a:moveTo>
                  <a:pt x="14605" y="12192"/>
                </a:moveTo>
                <a:lnTo>
                  <a:pt x="14185" y="12877"/>
                </a:lnTo>
                <a:lnTo>
                  <a:pt x="14363" y="12941"/>
                </a:lnTo>
                <a:lnTo>
                  <a:pt x="14605" y="12192"/>
                </a:lnTo>
                <a:close/>
              </a:path>
              <a:path w="87629" h="38734">
                <a:moveTo>
                  <a:pt x="14681" y="16891"/>
                </a:moveTo>
                <a:lnTo>
                  <a:pt x="14617" y="16560"/>
                </a:lnTo>
                <a:lnTo>
                  <a:pt x="14643" y="16878"/>
                </a:lnTo>
                <a:close/>
              </a:path>
              <a:path w="87629" h="38734">
                <a:moveTo>
                  <a:pt x="14846" y="13106"/>
                </a:moveTo>
                <a:lnTo>
                  <a:pt x="14757" y="12192"/>
                </a:lnTo>
                <a:lnTo>
                  <a:pt x="14439" y="12966"/>
                </a:lnTo>
                <a:lnTo>
                  <a:pt x="14846" y="13106"/>
                </a:lnTo>
                <a:close/>
              </a:path>
              <a:path w="87629" h="38734">
                <a:moveTo>
                  <a:pt x="16421" y="13335"/>
                </a:moveTo>
                <a:lnTo>
                  <a:pt x="16344" y="12192"/>
                </a:lnTo>
                <a:lnTo>
                  <a:pt x="15494" y="13335"/>
                </a:lnTo>
                <a:lnTo>
                  <a:pt x="14846" y="13106"/>
                </a:lnTo>
                <a:lnTo>
                  <a:pt x="14909" y="13843"/>
                </a:lnTo>
                <a:lnTo>
                  <a:pt x="15290" y="13843"/>
                </a:lnTo>
                <a:lnTo>
                  <a:pt x="15379" y="14097"/>
                </a:lnTo>
                <a:lnTo>
                  <a:pt x="15798" y="13970"/>
                </a:lnTo>
                <a:lnTo>
                  <a:pt x="16421" y="13335"/>
                </a:lnTo>
                <a:close/>
              </a:path>
              <a:path w="87629" h="38734">
                <a:moveTo>
                  <a:pt x="16548" y="18288"/>
                </a:moveTo>
                <a:lnTo>
                  <a:pt x="16408" y="18288"/>
                </a:lnTo>
                <a:lnTo>
                  <a:pt x="16395" y="18567"/>
                </a:lnTo>
                <a:lnTo>
                  <a:pt x="16548" y="18288"/>
                </a:lnTo>
                <a:close/>
              </a:path>
              <a:path w="87629" h="38734">
                <a:moveTo>
                  <a:pt x="16700" y="15367"/>
                </a:moveTo>
                <a:lnTo>
                  <a:pt x="16649" y="15176"/>
                </a:lnTo>
                <a:lnTo>
                  <a:pt x="16395" y="14986"/>
                </a:lnTo>
                <a:lnTo>
                  <a:pt x="16548" y="14351"/>
                </a:lnTo>
                <a:lnTo>
                  <a:pt x="16319" y="14351"/>
                </a:lnTo>
                <a:lnTo>
                  <a:pt x="16014" y="15113"/>
                </a:lnTo>
                <a:lnTo>
                  <a:pt x="15786" y="15494"/>
                </a:lnTo>
                <a:lnTo>
                  <a:pt x="15989" y="15875"/>
                </a:lnTo>
                <a:lnTo>
                  <a:pt x="16700" y="15367"/>
                </a:lnTo>
                <a:close/>
              </a:path>
              <a:path w="87629" h="38734">
                <a:moveTo>
                  <a:pt x="16967" y="8890"/>
                </a:moveTo>
                <a:lnTo>
                  <a:pt x="16827" y="9042"/>
                </a:lnTo>
                <a:lnTo>
                  <a:pt x="16967" y="8890"/>
                </a:lnTo>
                <a:close/>
              </a:path>
              <a:path w="87629" h="38734">
                <a:moveTo>
                  <a:pt x="17030" y="10299"/>
                </a:moveTo>
                <a:lnTo>
                  <a:pt x="16916" y="10033"/>
                </a:lnTo>
                <a:lnTo>
                  <a:pt x="16764" y="9550"/>
                </a:lnTo>
                <a:lnTo>
                  <a:pt x="16586" y="10033"/>
                </a:lnTo>
                <a:lnTo>
                  <a:pt x="16256" y="9804"/>
                </a:lnTo>
                <a:lnTo>
                  <a:pt x="16141" y="10096"/>
                </a:lnTo>
                <a:lnTo>
                  <a:pt x="15887" y="10541"/>
                </a:lnTo>
                <a:lnTo>
                  <a:pt x="16027" y="10160"/>
                </a:lnTo>
                <a:lnTo>
                  <a:pt x="16357" y="9525"/>
                </a:lnTo>
                <a:lnTo>
                  <a:pt x="16306" y="9664"/>
                </a:lnTo>
                <a:lnTo>
                  <a:pt x="16421" y="9525"/>
                </a:lnTo>
                <a:lnTo>
                  <a:pt x="16522" y="9398"/>
                </a:lnTo>
                <a:lnTo>
                  <a:pt x="16738" y="9144"/>
                </a:lnTo>
                <a:lnTo>
                  <a:pt x="16497" y="9144"/>
                </a:lnTo>
                <a:lnTo>
                  <a:pt x="16433" y="9017"/>
                </a:lnTo>
                <a:lnTo>
                  <a:pt x="15760" y="7797"/>
                </a:lnTo>
                <a:lnTo>
                  <a:pt x="15760" y="9398"/>
                </a:lnTo>
                <a:lnTo>
                  <a:pt x="15697" y="9525"/>
                </a:lnTo>
                <a:lnTo>
                  <a:pt x="15494" y="10160"/>
                </a:lnTo>
                <a:lnTo>
                  <a:pt x="15316" y="9906"/>
                </a:lnTo>
                <a:lnTo>
                  <a:pt x="15430" y="9652"/>
                </a:lnTo>
                <a:lnTo>
                  <a:pt x="15633" y="9525"/>
                </a:lnTo>
                <a:lnTo>
                  <a:pt x="15760" y="9398"/>
                </a:lnTo>
                <a:lnTo>
                  <a:pt x="15760" y="7797"/>
                </a:lnTo>
                <a:lnTo>
                  <a:pt x="15316" y="6985"/>
                </a:lnTo>
                <a:lnTo>
                  <a:pt x="15265" y="9245"/>
                </a:lnTo>
                <a:lnTo>
                  <a:pt x="15113" y="9652"/>
                </a:lnTo>
                <a:lnTo>
                  <a:pt x="14833" y="10160"/>
                </a:lnTo>
                <a:lnTo>
                  <a:pt x="15087" y="9525"/>
                </a:lnTo>
                <a:lnTo>
                  <a:pt x="15163" y="9398"/>
                </a:lnTo>
                <a:lnTo>
                  <a:pt x="15265" y="9245"/>
                </a:lnTo>
                <a:lnTo>
                  <a:pt x="15265" y="7010"/>
                </a:lnTo>
                <a:lnTo>
                  <a:pt x="11455" y="8890"/>
                </a:lnTo>
                <a:lnTo>
                  <a:pt x="11353" y="7493"/>
                </a:lnTo>
                <a:lnTo>
                  <a:pt x="11226" y="5969"/>
                </a:lnTo>
                <a:lnTo>
                  <a:pt x="10172" y="5638"/>
                </a:lnTo>
                <a:lnTo>
                  <a:pt x="10172" y="7493"/>
                </a:lnTo>
                <a:lnTo>
                  <a:pt x="9817" y="8636"/>
                </a:lnTo>
                <a:lnTo>
                  <a:pt x="9372" y="9525"/>
                </a:lnTo>
                <a:lnTo>
                  <a:pt x="9448" y="9271"/>
                </a:lnTo>
                <a:lnTo>
                  <a:pt x="9855" y="8255"/>
                </a:lnTo>
                <a:lnTo>
                  <a:pt x="10172" y="7493"/>
                </a:lnTo>
                <a:lnTo>
                  <a:pt x="10172" y="5638"/>
                </a:lnTo>
                <a:lnTo>
                  <a:pt x="9652" y="5461"/>
                </a:lnTo>
                <a:lnTo>
                  <a:pt x="9537" y="8255"/>
                </a:lnTo>
                <a:lnTo>
                  <a:pt x="9436" y="8509"/>
                </a:lnTo>
                <a:lnTo>
                  <a:pt x="9232" y="9271"/>
                </a:lnTo>
                <a:lnTo>
                  <a:pt x="8813" y="8890"/>
                </a:lnTo>
                <a:lnTo>
                  <a:pt x="9220" y="8509"/>
                </a:lnTo>
                <a:lnTo>
                  <a:pt x="9537" y="8255"/>
                </a:lnTo>
                <a:lnTo>
                  <a:pt x="9537" y="5372"/>
                </a:lnTo>
                <a:lnTo>
                  <a:pt x="9347" y="5207"/>
                </a:lnTo>
                <a:lnTo>
                  <a:pt x="9194" y="4064"/>
                </a:lnTo>
                <a:lnTo>
                  <a:pt x="9715" y="4191"/>
                </a:lnTo>
                <a:lnTo>
                  <a:pt x="10033" y="4064"/>
                </a:lnTo>
                <a:lnTo>
                  <a:pt x="11315" y="3556"/>
                </a:lnTo>
                <a:lnTo>
                  <a:pt x="11950" y="3302"/>
                </a:lnTo>
                <a:lnTo>
                  <a:pt x="11442" y="2159"/>
                </a:lnTo>
                <a:lnTo>
                  <a:pt x="10058" y="3556"/>
                </a:lnTo>
                <a:lnTo>
                  <a:pt x="9652" y="1397"/>
                </a:lnTo>
                <a:lnTo>
                  <a:pt x="9956" y="0"/>
                </a:lnTo>
                <a:lnTo>
                  <a:pt x="9474" y="889"/>
                </a:lnTo>
                <a:lnTo>
                  <a:pt x="8153" y="4356"/>
                </a:lnTo>
                <a:lnTo>
                  <a:pt x="8153" y="11049"/>
                </a:lnTo>
                <a:lnTo>
                  <a:pt x="8102" y="11303"/>
                </a:lnTo>
                <a:lnTo>
                  <a:pt x="8026" y="11518"/>
                </a:lnTo>
                <a:lnTo>
                  <a:pt x="8026" y="13335"/>
                </a:lnTo>
                <a:lnTo>
                  <a:pt x="7759" y="14198"/>
                </a:lnTo>
                <a:lnTo>
                  <a:pt x="7480" y="14732"/>
                </a:lnTo>
                <a:lnTo>
                  <a:pt x="7708" y="13957"/>
                </a:lnTo>
                <a:lnTo>
                  <a:pt x="8026" y="13335"/>
                </a:lnTo>
                <a:lnTo>
                  <a:pt x="8026" y="11518"/>
                </a:lnTo>
                <a:lnTo>
                  <a:pt x="7797" y="11938"/>
                </a:lnTo>
                <a:lnTo>
                  <a:pt x="8153" y="11049"/>
                </a:lnTo>
                <a:lnTo>
                  <a:pt x="8153" y="4356"/>
                </a:lnTo>
                <a:lnTo>
                  <a:pt x="8051" y="4622"/>
                </a:lnTo>
                <a:lnTo>
                  <a:pt x="8051" y="11049"/>
                </a:lnTo>
                <a:lnTo>
                  <a:pt x="7886" y="11620"/>
                </a:lnTo>
                <a:lnTo>
                  <a:pt x="7696" y="11938"/>
                </a:lnTo>
                <a:lnTo>
                  <a:pt x="8051" y="11049"/>
                </a:lnTo>
                <a:lnTo>
                  <a:pt x="8051" y="4622"/>
                </a:lnTo>
                <a:lnTo>
                  <a:pt x="5219" y="12065"/>
                </a:lnTo>
                <a:lnTo>
                  <a:pt x="5219" y="17513"/>
                </a:lnTo>
                <a:lnTo>
                  <a:pt x="5092" y="17868"/>
                </a:lnTo>
                <a:lnTo>
                  <a:pt x="5092" y="18161"/>
                </a:lnTo>
                <a:lnTo>
                  <a:pt x="5016" y="18415"/>
                </a:lnTo>
                <a:lnTo>
                  <a:pt x="4889" y="18669"/>
                </a:lnTo>
                <a:lnTo>
                  <a:pt x="5092" y="18161"/>
                </a:lnTo>
                <a:lnTo>
                  <a:pt x="5092" y="17868"/>
                </a:lnTo>
                <a:lnTo>
                  <a:pt x="4864" y="18478"/>
                </a:lnTo>
                <a:lnTo>
                  <a:pt x="4800" y="18669"/>
                </a:lnTo>
                <a:lnTo>
                  <a:pt x="4559" y="19304"/>
                </a:lnTo>
                <a:lnTo>
                  <a:pt x="4864" y="18478"/>
                </a:lnTo>
                <a:lnTo>
                  <a:pt x="4267" y="19558"/>
                </a:lnTo>
                <a:lnTo>
                  <a:pt x="5016" y="17399"/>
                </a:lnTo>
                <a:lnTo>
                  <a:pt x="5219" y="17513"/>
                </a:lnTo>
                <a:lnTo>
                  <a:pt x="5219" y="12065"/>
                </a:lnTo>
                <a:lnTo>
                  <a:pt x="2413" y="19418"/>
                </a:lnTo>
                <a:lnTo>
                  <a:pt x="1295" y="22860"/>
                </a:lnTo>
                <a:lnTo>
                  <a:pt x="3238" y="20066"/>
                </a:lnTo>
                <a:lnTo>
                  <a:pt x="3835" y="19685"/>
                </a:lnTo>
                <a:lnTo>
                  <a:pt x="4330" y="19558"/>
                </a:lnTo>
                <a:lnTo>
                  <a:pt x="4826" y="19431"/>
                </a:lnTo>
                <a:lnTo>
                  <a:pt x="4876" y="19304"/>
                </a:lnTo>
                <a:lnTo>
                  <a:pt x="4991" y="18923"/>
                </a:lnTo>
                <a:lnTo>
                  <a:pt x="4991" y="18796"/>
                </a:lnTo>
                <a:lnTo>
                  <a:pt x="5308" y="18288"/>
                </a:lnTo>
                <a:lnTo>
                  <a:pt x="5092" y="18999"/>
                </a:lnTo>
                <a:lnTo>
                  <a:pt x="4838" y="19418"/>
                </a:lnTo>
                <a:lnTo>
                  <a:pt x="5029" y="19380"/>
                </a:lnTo>
                <a:lnTo>
                  <a:pt x="5295" y="18542"/>
                </a:lnTo>
                <a:lnTo>
                  <a:pt x="5270" y="18669"/>
                </a:lnTo>
                <a:lnTo>
                  <a:pt x="5626" y="18681"/>
                </a:lnTo>
                <a:lnTo>
                  <a:pt x="5816" y="18796"/>
                </a:lnTo>
                <a:lnTo>
                  <a:pt x="5969" y="18542"/>
                </a:lnTo>
                <a:lnTo>
                  <a:pt x="6121" y="18288"/>
                </a:lnTo>
                <a:lnTo>
                  <a:pt x="6197" y="18161"/>
                </a:lnTo>
                <a:lnTo>
                  <a:pt x="6273" y="18034"/>
                </a:lnTo>
                <a:lnTo>
                  <a:pt x="6248" y="18796"/>
                </a:lnTo>
                <a:lnTo>
                  <a:pt x="6134" y="19685"/>
                </a:lnTo>
                <a:lnTo>
                  <a:pt x="6311" y="19558"/>
                </a:lnTo>
                <a:lnTo>
                  <a:pt x="6553" y="19939"/>
                </a:lnTo>
                <a:lnTo>
                  <a:pt x="6769" y="19939"/>
                </a:lnTo>
                <a:lnTo>
                  <a:pt x="7162" y="19812"/>
                </a:lnTo>
                <a:lnTo>
                  <a:pt x="7289" y="19558"/>
                </a:lnTo>
                <a:lnTo>
                  <a:pt x="7874" y="18415"/>
                </a:lnTo>
                <a:lnTo>
                  <a:pt x="7378" y="20066"/>
                </a:lnTo>
                <a:lnTo>
                  <a:pt x="7607" y="19812"/>
                </a:lnTo>
                <a:lnTo>
                  <a:pt x="8039" y="19558"/>
                </a:lnTo>
                <a:lnTo>
                  <a:pt x="8509" y="19735"/>
                </a:lnTo>
                <a:lnTo>
                  <a:pt x="9575" y="20193"/>
                </a:lnTo>
                <a:lnTo>
                  <a:pt x="11315" y="19558"/>
                </a:lnTo>
                <a:lnTo>
                  <a:pt x="12801" y="19050"/>
                </a:lnTo>
                <a:lnTo>
                  <a:pt x="12573" y="20955"/>
                </a:lnTo>
                <a:lnTo>
                  <a:pt x="13360" y="20066"/>
                </a:lnTo>
                <a:lnTo>
                  <a:pt x="13754" y="19177"/>
                </a:lnTo>
                <a:lnTo>
                  <a:pt x="13995" y="19050"/>
                </a:lnTo>
                <a:lnTo>
                  <a:pt x="14224" y="18923"/>
                </a:lnTo>
                <a:lnTo>
                  <a:pt x="14478" y="19177"/>
                </a:lnTo>
                <a:lnTo>
                  <a:pt x="14973" y="20066"/>
                </a:lnTo>
                <a:lnTo>
                  <a:pt x="15163" y="19431"/>
                </a:lnTo>
                <a:lnTo>
                  <a:pt x="15646" y="18542"/>
                </a:lnTo>
                <a:lnTo>
                  <a:pt x="15709" y="18415"/>
                </a:lnTo>
                <a:lnTo>
                  <a:pt x="16065" y="17780"/>
                </a:lnTo>
                <a:lnTo>
                  <a:pt x="16268" y="17399"/>
                </a:lnTo>
                <a:lnTo>
                  <a:pt x="16967" y="16129"/>
                </a:lnTo>
                <a:lnTo>
                  <a:pt x="16040" y="17399"/>
                </a:lnTo>
                <a:lnTo>
                  <a:pt x="16014" y="17272"/>
                </a:lnTo>
                <a:lnTo>
                  <a:pt x="15913" y="16764"/>
                </a:lnTo>
                <a:lnTo>
                  <a:pt x="15887" y="16637"/>
                </a:lnTo>
                <a:lnTo>
                  <a:pt x="15786" y="16129"/>
                </a:lnTo>
                <a:lnTo>
                  <a:pt x="15303" y="16395"/>
                </a:lnTo>
                <a:lnTo>
                  <a:pt x="15303" y="16764"/>
                </a:lnTo>
                <a:lnTo>
                  <a:pt x="15227" y="17018"/>
                </a:lnTo>
                <a:lnTo>
                  <a:pt x="15113" y="17272"/>
                </a:lnTo>
                <a:lnTo>
                  <a:pt x="15303" y="16764"/>
                </a:lnTo>
                <a:lnTo>
                  <a:pt x="15303" y="16395"/>
                </a:lnTo>
                <a:lnTo>
                  <a:pt x="15100" y="16497"/>
                </a:lnTo>
                <a:lnTo>
                  <a:pt x="14859" y="16814"/>
                </a:lnTo>
                <a:lnTo>
                  <a:pt x="14859" y="17018"/>
                </a:lnTo>
                <a:lnTo>
                  <a:pt x="14541" y="18034"/>
                </a:lnTo>
                <a:lnTo>
                  <a:pt x="14427" y="18288"/>
                </a:lnTo>
                <a:lnTo>
                  <a:pt x="14058" y="18923"/>
                </a:lnTo>
                <a:lnTo>
                  <a:pt x="14224" y="18542"/>
                </a:lnTo>
                <a:lnTo>
                  <a:pt x="14274" y="18415"/>
                </a:lnTo>
                <a:lnTo>
                  <a:pt x="14859" y="17018"/>
                </a:lnTo>
                <a:lnTo>
                  <a:pt x="14859" y="16814"/>
                </a:lnTo>
                <a:lnTo>
                  <a:pt x="14960" y="16560"/>
                </a:lnTo>
                <a:lnTo>
                  <a:pt x="15087" y="16256"/>
                </a:lnTo>
                <a:lnTo>
                  <a:pt x="15138" y="16002"/>
                </a:lnTo>
                <a:lnTo>
                  <a:pt x="15595" y="15494"/>
                </a:lnTo>
                <a:lnTo>
                  <a:pt x="15709" y="15367"/>
                </a:lnTo>
                <a:lnTo>
                  <a:pt x="15455" y="15494"/>
                </a:lnTo>
                <a:lnTo>
                  <a:pt x="15417" y="15240"/>
                </a:lnTo>
                <a:lnTo>
                  <a:pt x="15151" y="15875"/>
                </a:lnTo>
                <a:lnTo>
                  <a:pt x="14693" y="16891"/>
                </a:lnTo>
                <a:lnTo>
                  <a:pt x="13982" y="18415"/>
                </a:lnTo>
                <a:lnTo>
                  <a:pt x="14160" y="17907"/>
                </a:lnTo>
                <a:lnTo>
                  <a:pt x="14198" y="17780"/>
                </a:lnTo>
                <a:lnTo>
                  <a:pt x="14528" y="16840"/>
                </a:lnTo>
                <a:lnTo>
                  <a:pt x="13792" y="16637"/>
                </a:lnTo>
                <a:lnTo>
                  <a:pt x="13385" y="16891"/>
                </a:lnTo>
                <a:lnTo>
                  <a:pt x="13081" y="17018"/>
                </a:lnTo>
                <a:lnTo>
                  <a:pt x="12827" y="17653"/>
                </a:lnTo>
                <a:lnTo>
                  <a:pt x="12788" y="17780"/>
                </a:lnTo>
                <a:lnTo>
                  <a:pt x="12801" y="17653"/>
                </a:lnTo>
                <a:lnTo>
                  <a:pt x="12941" y="17145"/>
                </a:lnTo>
                <a:lnTo>
                  <a:pt x="13119" y="16510"/>
                </a:lnTo>
                <a:lnTo>
                  <a:pt x="13449" y="15265"/>
                </a:lnTo>
                <a:lnTo>
                  <a:pt x="13017" y="16256"/>
                </a:lnTo>
                <a:lnTo>
                  <a:pt x="12827" y="16510"/>
                </a:lnTo>
                <a:lnTo>
                  <a:pt x="13246" y="15494"/>
                </a:lnTo>
                <a:lnTo>
                  <a:pt x="13296" y="15367"/>
                </a:lnTo>
                <a:lnTo>
                  <a:pt x="13157" y="15875"/>
                </a:lnTo>
                <a:lnTo>
                  <a:pt x="12966" y="16256"/>
                </a:lnTo>
                <a:lnTo>
                  <a:pt x="13385" y="15367"/>
                </a:lnTo>
                <a:lnTo>
                  <a:pt x="13436" y="15240"/>
                </a:lnTo>
                <a:lnTo>
                  <a:pt x="13487" y="15367"/>
                </a:lnTo>
                <a:lnTo>
                  <a:pt x="13703" y="15875"/>
                </a:lnTo>
                <a:lnTo>
                  <a:pt x="14109" y="16002"/>
                </a:lnTo>
                <a:lnTo>
                  <a:pt x="14465" y="15875"/>
                </a:lnTo>
                <a:lnTo>
                  <a:pt x="14617" y="16560"/>
                </a:lnTo>
                <a:lnTo>
                  <a:pt x="14859" y="15875"/>
                </a:lnTo>
                <a:lnTo>
                  <a:pt x="15303" y="15367"/>
                </a:lnTo>
                <a:lnTo>
                  <a:pt x="15354" y="14859"/>
                </a:lnTo>
                <a:lnTo>
                  <a:pt x="14376" y="15367"/>
                </a:lnTo>
                <a:lnTo>
                  <a:pt x="14389" y="15240"/>
                </a:lnTo>
                <a:lnTo>
                  <a:pt x="14389" y="15113"/>
                </a:lnTo>
                <a:lnTo>
                  <a:pt x="14414" y="14478"/>
                </a:lnTo>
                <a:lnTo>
                  <a:pt x="13944" y="14732"/>
                </a:lnTo>
                <a:lnTo>
                  <a:pt x="13716" y="14986"/>
                </a:lnTo>
                <a:lnTo>
                  <a:pt x="13576" y="15113"/>
                </a:lnTo>
                <a:lnTo>
                  <a:pt x="13474" y="14732"/>
                </a:lnTo>
                <a:lnTo>
                  <a:pt x="13347" y="14605"/>
                </a:lnTo>
                <a:lnTo>
                  <a:pt x="13220" y="14478"/>
                </a:lnTo>
                <a:lnTo>
                  <a:pt x="13081" y="14439"/>
                </a:lnTo>
                <a:lnTo>
                  <a:pt x="13081" y="15494"/>
                </a:lnTo>
                <a:lnTo>
                  <a:pt x="12725" y="16383"/>
                </a:lnTo>
                <a:lnTo>
                  <a:pt x="12319" y="17145"/>
                </a:lnTo>
                <a:lnTo>
                  <a:pt x="12344" y="16764"/>
                </a:lnTo>
                <a:lnTo>
                  <a:pt x="12166" y="16497"/>
                </a:lnTo>
                <a:lnTo>
                  <a:pt x="11658" y="17780"/>
                </a:lnTo>
                <a:lnTo>
                  <a:pt x="11264" y="16256"/>
                </a:lnTo>
                <a:lnTo>
                  <a:pt x="10655" y="16129"/>
                </a:lnTo>
                <a:lnTo>
                  <a:pt x="10363" y="15748"/>
                </a:lnTo>
                <a:lnTo>
                  <a:pt x="10058" y="15748"/>
                </a:lnTo>
                <a:lnTo>
                  <a:pt x="9817" y="15875"/>
                </a:lnTo>
                <a:lnTo>
                  <a:pt x="8521" y="18288"/>
                </a:lnTo>
                <a:lnTo>
                  <a:pt x="8585" y="18034"/>
                </a:lnTo>
                <a:lnTo>
                  <a:pt x="8750" y="17399"/>
                </a:lnTo>
                <a:lnTo>
                  <a:pt x="9029" y="16256"/>
                </a:lnTo>
                <a:lnTo>
                  <a:pt x="9093" y="16002"/>
                </a:lnTo>
                <a:lnTo>
                  <a:pt x="9309" y="15748"/>
                </a:lnTo>
                <a:lnTo>
                  <a:pt x="9359" y="15621"/>
                </a:lnTo>
                <a:lnTo>
                  <a:pt x="10325" y="15621"/>
                </a:lnTo>
                <a:lnTo>
                  <a:pt x="10858" y="15367"/>
                </a:lnTo>
                <a:lnTo>
                  <a:pt x="11391" y="15113"/>
                </a:lnTo>
                <a:lnTo>
                  <a:pt x="11658" y="14986"/>
                </a:lnTo>
                <a:lnTo>
                  <a:pt x="11976" y="15176"/>
                </a:lnTo>
                <a:lnTo>
                  <a:pt x="12039" y="14986"/>
                </a:lnTo>
                <a:lnTo>
                  <a:pt x="12255" y="14605"/>
                </a:lnTo>
                <a:lnTo>
                  <a:pt x="12204" y="14732"/>
                </a:lnTo>
                <a:lnTo>
                  <a:pt x="12077" y="15240"/>
                </a:lnTo>
                <a:lnTo>
                  <a:pt x="12293" y="15367"/>
                </a:lnTo>
                <a:lnTo>
                  <a:pt x="12407" y="15748"/>
                </a:lnTo>
                <a:lnTo>
                  <a:pt x="12217" y="16294"/>
                </a:lnTo>
                <a:lnTo>
                  <a:pt x="12357" y="16002"/>
                </a:lnTo>
                <a:lnTo>
                  <a:pt x="12255" y="16268"/>
                </a:lnTo>
                <a:lnTo>
                  <a:pt x="12458" y="16129"/>
                </a:lnTo>
                <a:lnTo>
                  <a:pt x="12547" y="16002"/>
                </a:lnTo>
                <a:lnTo>
                  <a:pt x="12611" y="15875"/>
                </a:lnTo>
                <a:lnTo>
                  <a:pt x="12344" y="16764"/>
                </a:lnTo>
                <a:lnTo>
                  <a:pt x="12534" y="16383"/>
                </a:lnTo>
                <a:lnTo>
                  <a:pt x="12865" y="15875"/>
                </a:lnTo>
                <a:lnTo>
                  <a:pt x="13081" y="15494"/>
                </a:lnTo>
                <a:lnTo>
                  <a:pt x="13081" y="14439"/>
                </a:lnTo>
                <a:lnTo>
                  <a:pt x="12852" y="14351"/>
                </a:lnTo>
                <a:lnTo>
                  <a:pt x="12611" y="14097"/>
                </a:lnTo>
                <a:lnTo>
                  <a:pt x="12293" y="14097"/>
                </a:lnTo>
                <a:lnTo>
                  <a:pt x="11874" y="14478"/>
                </a:lnTo>
                <a:lnTo>
                  <a:pt x="11874" y="14351"/>
                </a:lnTo>
                <a:lnTo>
                  <a:pt x="11874" y="13601"/>
                </a:lnTo>
                <a:lnTo>
                  <a:pt x="11557" y="13957"/>
                </a:lnTo>
                <a:lnTo>
                  <a:pt x="11290" y="14351"/>
                </a:lnTo>
                <a:lnTo>
                  <a:pt x="11049" y="14198"/>
                </a:lnTo>
                <a:lnTo>
                  <a:pt x="11049" y="14478"/>
                </a:lnTo>
                <a:lnTo>
                  <a:pt x="10617" y="14097"/>
                </a:lnTo>
                <a:lnTo>
                  <a:pt x="10274" y="13970"/>
                </a:lnTo>
                <a:lnTo>
                  <a:pt x="10033" y="14097"/>
                </a:lnTo>
                <a:lnTo>
                  <a:pt x="9906" y="13271"/>
                </a:lnTo>
                <a:lnTo>
                  <a:pt x="9372" y="14351"/>
                </a:lnTo>
                <a:lnTo>
                  <a:pt x="9537" y="13843"/>
                </a:lnTo>
                <a:lnTo>
                  <a:pt x="9563" y="13716"/>
                </a:lnTo>
                <a:lnTo>
                  <a:pt x="10236" y="12319"/>
                </a:lnTo>
                <a:lnTo>
                  <a:pt x="10185" y="11811"/>
                </a:lnTo>
                <a:lnTo>
                  <a:pt x="10033" y="11620"/>
                </a:lnTo>
                <a:lnTo>
                  <a:pt x="9677" y="12319"/>
                </a:lnTo>
                <a:lnTo>
                  <a:pt x="9715" y="12192"/>
                </a:lnTo>
                <a:lnTo>
                  <a:pt x="9944" y="11493"/>
                </a:lnTo>
                <a:lnTo>
                  <a:pt x="10058" y="11264"/>
                </a:lnTo>
                <a:lnTo>
                  <a:pt x="9613" y="12192"/>
                </a:lnTo>
                <a:lnTo>
                  <a:pt x="9829" y="11493"/>
                </a:lnTo>
                <a:lnTo>
                  <a:pt x="9944" y="11303"/>
                </a:lnTo>
                <a:lnTo>
                  <a:pt x="9893" y="11176"/>
                </a:lnTo>
                <a:lnTo>
                  <a:pt x="9829" y="11391"/>
                </a:lnTo>
                <a:lnTo>
                  <a:pt x="9626" y="11811"/>
                </a:lnTo>
                <a:lnTo>
                  <a:pt x="9512" y="12192"/>
                </a:lnTo>
                <a:lnTo>
                  <a:pt x="9296" y="12827"/>
                </a:lnTo>
                <a:lnTo>
                  <a:pt x="9220" y="12992"/>
                </a:lnTo>
                <a:lnTo>
                  <a:pt x="9220" y="15367"/>
                </a:lnTo>
                <a:lnTo>
                  <a:pt x="8851" y="16256"/>
                </a:lnTo>
                <a:lnTo>
                  <a:pt x="8978" y="15798"/>
                </a:lnTo>
                <a:lnTo>
                  <a:pt x="9220" y="15367"/>
                </a:lnTo>
                <a:lnTo>
                  <a:pt x="9220" y="12992"/>
                </a:lnTo>
                <a:lnTo>
                  <a:pt x="8826" y="13843"/>
                </a:lnTo>
                <a:lnTo>
                  <a:pt x="8940" y="13462"/>
                </a:lnTo>
                <a:lnTo>
                  <a:pt x="9309" y="12573"/>
                </a:lnTo>
                <a:lnTo>
                  <a:pt x="9525" y="12065"/>
                </a:lnTo>
                <a:lnTo>
                  <a:pt x="9626" y="11811"/>
                </a:lnTo>
                <a:lnTo>
                  <a:pt x="9486" y="12065"/>
                </a:lnTo>
                <a:lnTo>
                  <a:pt x="9461" y="11938"/>
                </a:lnTo>
                <a:lnTo>
                  <a:pt x="9588" y="11557"/>
                </a:lnTo>
                <a:lnTo>
                  <a:pt x="9817" y="11049"/>
                </a:lnTo>
                <a:lnTo>
                  <a:pt x="9677" y="11557"/>
                </a:lnTo>
                <a:lnTo>
                  <a:pt x="9893" y="11049"/>
                </a:lnTo>
                <a:lnTo>
                  <a:pt x="9918" y="10795"/>
                </a:lnTo>
                <a:lnTo>
                  <a:pt x="9817" y="10299"/>
                </a:lnTo>
                <a:lnTo>
                  <a:pt x="9728" y="10541"/>
                </a:lnTo>
                <a:lnTo>
                  <a:pt x="9791" y="10185"/>
                </a:lnTo>
                <a:lnTo>
                  <a:pt x="9613" y="10541"/>
                </a:lnTo>
                <a:lnTo>
                  <a:pt x="9207" y="11404"/>
                </a:lnTo>
                <a:lnTo>
                  <a:pt x="9207" y="12573"/>
                </a:lnTo>
                <a:lnTo>
                  <a:pt x="9042" y="13093"/>
                </a:lnTo>
                <a:lnTo>
                  <a:pt x="8724" y="13728"/>
                </a:lnTo>
                <a:lnTo>
                  <a:pt x="8724" y="14351"/>
                </a:lnTo>
                <a:lnTo>
                  <a:pt x="8648" y="14605"/>
                </a:lnTo>
                <a:lnTo>
                  <a:pt x="8585" y="14732"/>
                </a:lnTo>
                <a:lnTo>
                  <a:pt x="8724" y="14351"/>
                </a:lnTo>
                <a:lnTo>
                  <a:pt x="8724" y="13728"/>
                </a:lnTo>
                <a:lnTo>
                  <a:pt x="8813" y="13335"/>
                </a:lnTo>
                <a:lnTo>
                  <a:pt x="8877" y="13081"/>
                </a:lnTo>
                <a:lnTo>
                  <a:pt x="9207" y="12573"/>
                </a:lnTo>
                <a:lnTo>
                  <a:pt x="9207" y="11404"/>
                </a:lnTo>
                <a:lnTo>
                  <a:pt x="8890" y="12065"/>
                </a:lnTo>
                <a:lnTo>
                  <a:pt x="8928" y="11938"/>
                </a:lnTo>
                <a:lnTo>
                  <a:pt x="9017" y="11684"/>
                </a:lnTo>
                <a:lnTo>
                  <a:pt x="9220" y="11049"/>
                </a:lnTo>
                <a:lnTo>
                  <a:pt x="9067" y="11557"/>
                </a:lnTo>
                <a:lnTo>
                  <a:pt x="9296" y="11049"/>
                </a:lnTo>
                <a:lnTo>
                  <a:pt x="9639" y="10287"/>
                </a:lnTo>
                <a:lnTo>
                  <a:pt x="9550" y="9906"/>
                </a:lnTo>
                <a:lnTo>
                  <a:pt x="9664" y="9550"/>
                </a:lnTo>
                <a:lnTo>
                  <a:pt x="10172" y="8890"/>
                </a:lnTo>
                <a:lnTo>
                  <a:pt x="9969" y="9550"/>
                </a:lnTo>
                <a:lnTo>
                  <a:pt x="10274" y="8890"/>
                </a:lnTo>
                <a:lnTo>
                  <a:pt x="9994" y="9728"/>
                </a:lnTo>
                <a:lnTo>
                  <a:pt x="9791" y="10134"/>
                </a:lnTo>
                <a:lnTo>
                  <a:pt x="10096" y="10033"/>
                </a:lnTo>
                <a:lnTo>
                  <a:pt x="10198" y="9906"/>
                </a:lnTo>
                <a:lnTo>
                  <a:pt x="9918" y="10795"/>
                </a:lnTo>
                <a:lnTo>
                  <a:pt x="10248" y="9906"/>
                </a:lnTo>
                <a:lnTo>
                  <a:pt x="10325" y="9652"/>
                </a:lnTo>
                <a:lnTo>
                  <a:pt x="10401" y="9398"/>
                </a:lnTo>
                <a:lnTo>
                  <a:pt x="10325" y="10541"/>
                </a:lnTo>
                <a:lnTo>
                  <a:pt x="10452" y="10934"/>
                </a:lnTo>
                <a:lnTo>
                  <a:pt x="10871" y="11049"/>
                </a:lnTo>
                <a:lnTo>
                  <a:pt x="11645" y="9398"/>
                </a:lnTo>
                <a:lnTo>
                  <a:pt x="11531" y="10934"/>
                </a:lnTo>
                <a:lnTo>
                  <a:pt x="12166" y="9779"/>
                </a:lnTo>
                <a:lnTo>
                  <a:pt x="11811" y="10858"/>
                </a:lnTo>
                <a:lnTo>
                  <a:pt x="12077" y="10668"/>
                </a:lnTo>
                <a:lnTo>
                  <a:pt x="12293" y="10668"/>
                </a:lnTo>
                <a:lnTo>
                  <a:pt x="13258" y="9779"/>
                </a:lnTo>
                <a:lnTo>
                  <a:pt x="13525" y="9525"/>
                </a:lnTo>
                <a:lnTo>
                  <a:pt x="14249" y="10541"/>
                </a:lnTo>
                <a:lnTo>
                  <a:pt x="15290" y="10541"/>
                </a:lnTo>
                <a:lnTo>
                  <a:pt x="15608" y="11176"/>
                </a:lnTo>
                <a:lnTo>
                  <a:pt x="16433" y="11049"/>
                </a:lnTo>
                <a:lnTo>
                  <a:pt x="16560" y="11176"/>
                </a:lnTo>
                <a:lnTo>
                  <a:pt x="16637" y="11049"/>
                </a:lnTo>
                <a:lnTo>
                  <a:pt x="17030" y="10299"/>
                </a:lnTo>
                <a:close/>
              </a:path>
              <a:path w="87629" h="38734">
                <a:moveTo>
                  <a:pt x="17170" y="9728"/>
                </a:moveTo>
                <a:lnTo>
                  <a:pt x="17030" y="9906"/>
                </a:lnTo>
                <a:lnTo>
                  <a:pt x="17170" y="9728"/>
                </a:lnTo>
                <a:close/>
              </a:path>
              <a:path w="87629" h="38734">
                <a:moveTo>
                  <a:pt x="17233" y="9906"/>
                </a:moveTo>
                <a:lnTo>
                  <a:pt x="16992" y="10287"/>
                </a:lnTo>
                <a:lnTo>
                  <a:pt x="17233" y="9906"/>
                </a:lnTo>
                <a:close/>
              </a:path>
              <a:path w="87629" h="38734">
                <a:moveTo>
                  <a:pt x="17284" y="15392"/>
                </a:moveTo>
                <a:lnTo>
                  <a:pt x="17043" y="15113"/>
                </a:lnTo>
                <a:lnTo>
                  <a:pt x="16903" y="15367"/>
                </a:lnTo>
                <a:lnTo>
                  <a:pt x="17068" y="15494"/>
                </a:lnTo>
                <a:lnTo>
                  <a:pt x="17284" y="15392"/>
                </a:lnTo>
                <a:close/>
              </a:path>
              <a:path w="87629" h="38734">
                <a:moveTo>
                  <a:pt x="17373" y="18669"/>
                </a:moveTo>
                <a:lnTo>
                  <a:pt x="17106" y="18796"/>
                </a:lnTo>
                <a:lnTo>
                  <a:pt x="17284" y="18999"/>
                </a:lnTo>
                <a:lnTo>
                  <a:pt x="17373" y="18669"/>
                </a:lnTo>
                <a:close/>
              </a:path>
              <a:path w="87629" h="38734">
                <a:moveTo>
                  <a:pt x="17462" y="17716"/>
                </a:moveTo>
                <a:lnTo>
                  <a:pt x="17272" y="17894"/>
                </a:lnTo>
                <a:lnTo>
                  <a:pt x="17157" y="18288"/>
                </a:lnTo>
                <a:lnTo>
                  <a:pt x="17462" y="17716"/>
                </a:lnTo>
                <a:close/>
              </a:path>
              <a:path w="87629" h="38734">
                <a:moveTo>
                  <a:pt x="17665" y="17513"/>
                </a:moveTo>
                <a:lnTo>
                  <a:pt x="17526" y="17653"/>
                </a:lnTo>
                <a:lnTo>
                  <a:pt x="17424" y="17907"/>
                </a:lnTo>
                <a:lnTo>
                  <a:pt x="17665" y="17513"/>
                </a:lnTo>
                <a:close/>
              </a:path>
              <a:path w="87629" h="38734">
                <a:moveTo>
                  <a:pt x="17703" y="6413"/>
                </a:moveTo>
                <a:lnTo>
                  <a:pt x="16243" y="5207"/>
                </a:lnTo>
                <a:lnTo>
                  <a:pt x="13385" y="6477"/>
                </a:lnTo>
                <a:lnTo>
                  <a:pt x="11963" y="3302"/>
                </a:lnTo>
                <a:lnTo>
                  <a:pt x="12700" y="6985"/>
                </a:lnTo>
                <a:lnTo>
                  <a:pt x="15582" y="6477"/>
                </a:lnTo>
                <a:lnTo>
                  <a:pt x="16306" y="6350"/>
                </a:lnTo>
                <a:lnTo>
                  <a:pt x="17526" y="6350"/>
                </a:lnTo>
                <a:lnTo>
                  <a:pt x="17703" y="6413"/>
                </a:lnTo>
                <a:close/>
              </a:path>
              <a:path w="87629" h="38734">
                <a:moveTo>
                  <a:pt x="18326" y="6667"/>
                </a:moveTo>
                <a:lnTo>
                  <a:pt x="17703" y="6413"/>
                </a:lnTo>
                <a:lnTo>
                  <a:pt x="18224" y="6858"/>
                </a:lnTo>
                <a:lnTo>
                  <a:pt x="18326" y="6667"/>
                </a:lnTo>
                <a:close/>
              </a:path>
              <a:path w="87629" h="38734">
                <a:moveTo>
                  <a:pt x="18630" y="9652"/>
                </a:moveTo>
                <a:lnTo>
                  <a:pt x="18122" y="10287"/>
                </a:lnTo>
                <a:lnTo>
                  <a:pt x="18008" y="10541"/>
                </a:lnTo>
                <a:lnTo>
                  <a:pt x="17805" y="11176"/>
                </a:lnTo>
                <a:lnTo>
                  <a:pt x="18630" y="9652"/>
                </a:lnTo>
                <a:close/>
              </a:path>
              <a:path w="87629" h="38734">
                <a:moveTo>
                  <a:pt x="18643" y="18681"/>
                </a:moveTo>
                <a:lnTo>
                  <a:pt x="18516" y="19304"/>
                </a:lnTo>
                <a:lnTo>
                  <a:pt x="18427" y="19685"/>
                </a:lnTo>
                <a:lnTo>
                  <a:pt x="18618" y="19304"/>
                </a:lnTo>
                <a:lnTo>
                  <a:pt x="18643" y="18681"/>
                </a:lnTo>
                <a:close/>
              </a:path>
              <a:path w="87629" h="38734">
                <a:moveTo>
                  <a:pt x="18948" y="8255"/>
                </a:moveTo>
                <a:lnTo>
                  <a:pt x="18580" y="8509"/>
                </a:lnTo>
                <a:lnTo>
                  <a:pt x="16929" y="9017"/>
                </a:lnTo>
                <a:lnTo>
                  <a:pt x="16776" y="9525"/>
                </a:lnTo>
                <a:lnTo>
                  <a:pt x="17157" y="9398"/>
                </a:lnTo>
                <a:lnTo>
                  <a:pt x="17297" y="9271"/>
                </a:lnTo>
                <a:lnTo>
                  <a:pt x="17170" y="9728"/>
                </a:lnTo>
                <a:lnTo>
                  <a:pt x="17526" y="9271"/>
                </a:lnTo>
                <a:lnTo>
                  <a:pt x="17627" y="9144"/>
                </a:lnTo>
                <a:lnTo>
                  <a:pt x="17640" y="9271"/>
                </a:lnTo>
                <a:lnTo>
                  <a:pt x="17830" y="9906"/>
                </a:lnTo>
                <a:lnTo>
                  <a:pt x="17716" y="11049"/>
                </a:lnTo>
                <a:lnTo>
                  <a:pt x="18097" y="9906"/>
                </a:lnTo>
                <a:lnTo>
                  <a:pt x="18288" y="9652"/>
                </a:lnTo>
                <a:lnTo>
                  <a:pt x="18084" y="10287"/>
                </a:lnTo>
                <a:lnTo>
                  <a:pt x="18326" y="9652"/>
                </a:lnTo>
                <a:lnTo>
                  <a:pt x="18402" y="9398"/>
                </a:lnTo>
                <a:lnTo>
                  <a:pt x="18618" y="9144"/>
                </a:lnTo>
                <a:lnTo>
                  <a:pt x="18834" y="8890"/>
                </a:lnTo>
                <a:lnTo>
                  <a:pt x="18948" y="8255"/>
                </a:lnTo>
                <a:close/>
              </a:path>
              <a:path w="87629" h="38734">
                <a:moveTo>
                  <a:pt x="19100" y="17272"/>
                </a:moveTo>
                <a:lnTo>
                  <a:pt x="18923" y="17653"/>
                </a:lnTo>
                <a:lnTo>
                  <a:pt x="18897" y="16967"/>
                </a:lnTo>
                <a:lnTo>
                  <a:pt x="18542" y="17653"/>
                </a:lnTo>
                <a:lnTo>
                  <a:pt x="18199" y="17538"/>
                </a:lnTo>
                <a:lnTo>
                  <a:pt x="18186" y="17399"/>
                </a:lnTo>
                <a:lnTo>
                  <a:pt x="18313" y="16840"/>
                </a:lnTo>
                <a:lnTo>
                  <a:pt x="18364" y="16306"/>
                </a:lnTo>
                <a:lnTo>
                  <a:pt x="17894" y="17018"/>
                </a:lnTo>
                <a:lnTo>
                  <a:pt x="17665" y="17513"/>
                </a:lnTo>
                <a:lnTo>
                  <a:pt x="17373" y="18669"/>
                </a:lnTo>
                <a:lnTo>
                  <a:pt x="17729" y="18491"/>
                </a:lnTo>
                <a:lnTo>
                  <a:pt x="17538" y="19304"/>
                </a:lnTo>
                <a:lnTo>
                  <a:pt x="17284" y="18999"/>
                </a:lnTo>
                <a:lnTo>
                  <a:pt x="17183" y="19304"/>
                </a:lnTo>
                <a:lnTo>
                  <a:pt x="16916" y="19050"/>
                </a:lnTo>
                <a:lnTo>
                  <a:pt x="16395" y="18567"/>
                </a:lnTo>
                <a:lnTo>
                  <a:pt x="16116" y="19050"/>
                </a:lnTo>
                <a:lnTo>
                  <a:pt x="16230" y="18669"/>
                </a:lnTo>
                <a:lnTo>
                  <a:pt x="16230" y="18415"/>
                </a:lnTo>
                <a:lnTo>
                  <a:pt x="16090" y="18288"/>
                </a:lnTo>
                <a:lnTo>
                  <a:pt x="16408" y="18288"/>
                </a:lnTo>
                <a:lnTo>
                  <a:pt x="16459" y="18161"/>
                </a:lnTo>
                <a:lnTo>
                  <a:pt x="16916" y="17145"/>
                </a:lnTo>
                <a:lnTo>
                  <a:pt x="16548" y="18288"/>
                </a:lnTo>
                <a:lnTo>
                  <a:pt x="16865" y="18288"/>
                </a:lnTo>
                <a:lnTo>
                  <a:pt x="17259" y="17907"/>
                </a:lnTo>
                <a:lnTo>
                  <a:pt x="17386" y="17513"/>
                </a:lnTo>
                <a:lnTo>
                  <a:pt x="17640" y="17018"/>
                </a:lnTo>
                <a:lnTo>
                  <a:pt x="17703" y="16891"/>
                </a:lnTo>
                <a:lnTo>
                  <a:pt x="17462" y="17716"/>
                </a:lnTo>
                <a:lnTo>
                  <a:pt x="17564" y="17513"/>
                </a:lnTo>
                <a:lnTo>
                  <a:pt x="17792" y="16891"/>
                </a:lnTo>
                <a:lnTo>
                  <a:pt x="17919" y="16256"/>
                </a:lnTo>
                <a:lnTo>
                  <a:pt x="17919" y="16129"/>
                </a:lnTo>
                <a:lnTo>
                  <a:pt x="17640" y="15798"/>
                </a:lnTo>
                <a:lnTo>
                  <a:pt x="17386" y="15849"/>
                </a:lnTo>
                <a:lnTo>
                  <a:pt x="17386" y="17018"/>
                </a:lnTo>
                <a:lnTo>
                  <a:pt x="17106" y="17907"/>
                </a:lnTo>
                <a:lnTo>
                  <a:pt x="16941" y="17653"/>
                </a:lnTo>
                <a:lnTo>
                  <a:pt x="16979" y="17399"/>
                </a:lnTo>
                <a:lnTo>
                  <a:pt x="17233" y="17145"/>
                </a:lnTo>
                <a:lnTo>
                  <a:pt x="17386" y="17018"/>
                </a:lnTo>
                <a:lnTo>
                  <a:pt x="17386" y="15849"/>
                </a:lnTo>
                <a:lnTo>
                  <a:pt x="17145" y="15875"/>
                </a:lnTo>
                <a:lnTo>
                  <a:pt x="16967" y="16129"/>
                </a:lnTo>
                <a:lnTo>
                  <a:pt x="16306" y="18161"/>
                </a:lnTo>
                <a:lnTo>
                  <a:pt x="16535" y="17399"/>
                </a:lnTo>
                <a:lnTo>
                  <a:pt x="15151" y="19812"/>
                </a:lnTo>
                <a:lnTo>
                  <a:pt x="15036" y="20193"/>
                </a:lnTo>
                <a:lnTo>
                  <a:pt x="16179" y="19558"/>
                </a:lnTo>
                <a:lnTo>
                  <a:pt x="17157" y="19685"/>
                </a:lnTo>
                <a:lnTo>
                  <a:pt x="16903" y="21082"/>
                </a:lnTo>
                <a:lnTo>
                  <a:pt x="17424" y="20193"/>
                </a:lnTo>
                <a:lnTo>
                  <a:pt x="17513" y="19939"/>
                </a:lnTo>
                <a:lnTo>
                  <a:pt x="17602" y="19558"/>
                </a:lnTo>
                <a:lnTo>
                  <a:pt x="17627" y="19177"/>
                </a:lnTo>
                <a:lnTo>
                  <a:pt x="17881" y="18923"/>
                </a:lnTo>
                <a:lnTo>
                  <a:pt x="18122" y="18669"/>
                </a:lnTo>
                <a:lnTo>
                  <a:pt x="17729" y="19354"/>
                </a:lnTo>
                <a:lnTo>
                  <a:pt x="17602" y="19685"/>
                </a:lnTo>
                <a:lnTo>
                  <a:pt x="17500" y="20066"/>
                </a:lnTo>
                <a:lnTo>
                  <a:pt x="17437" y="20193"/>
                </a:lnTo>
                <a:lnTo>
                  <a:pt x="17106" y="21209"/>
                </a:lnTo>
                <a:lnTo>
                  <a:pt x="18148" y="18669"/>
                </a:lnTo>
                <a:lnTo>
                  <a:pt x="18249" y="18415"/>
                </a:lnTo>
                <a:lnTo>
                  <a:pt x="18300" y="18288"/>
                </a:lnTo>
                <a:lnTo>
                  <a:pt x="18757" y="17780"/>
                </a:lnTo>
                <a:lnTo>
                  <a:pt x="18732" y="18034"/>
                </a:lnTo>
                <a:lnTo>
                  <a:pt x="18643" y="18681"/>
                </a:lnTo>
                <a:lnTo>
                  <a:pt x="18757" y="18161"/>
                </a:lnTo>
                <a:lnTo>
                  <a:pt x="18834" y="18034"/>
                </a:lnTo>
                <a:lnTo>
                  <a:pt x="19050" y="17653"/>
                </a:lnTo>
                <a:lnTo>
                  <a:pt x="19100" y="17272"/>
                </a:lnTo>
                <a:close/>
              </a:path>
              <a:path w="87629" h="38734">
                <a:moveTo>
                  <a:pt x="19342" y="24765"/>
                </a:moveTo>
                <a:lnTo>
                  <a:pt x="19202" y="24942"/>
                </a:lnTo>
                <a:lnTo>
                  <a:pt x="18910" y="25031"/>
                </a:lnTo>
                <a:lnTo>
                  <a:pt x="19151" y="24282"/>
                </a:lnTo>
                <a:lnTo>
                  <a:pt x="19278" y="23876"/>
                </a:lnTo>
                <a:lnTo>
                  <a:pt x="18872" y="24168"/>
                </a:lnTo>
                <a:lnTo>
                  <a:pt x="18415" y="24523"/>
                </a:lnTo>
                <a:lnTo>
                  <a:pt x="18834" y="25285"/>
                </a:lnTo>
                <a:lnTo>
                  <a:pt x="19037" y="25742"/>
                </a:lnTo>
                <a:lnTo>
                  <a:pt x="19278" y="24980"/>
                </a:lnTo>
                <a:lnTo>
                  <a:pt x="19342" y="24765"/>
                </a:lnTo>
                <a:close/>
              </a:path>
              <a:path w="87629" h="38734">
                <a:moveTo>
                  <a:pt x="19532" y="4191"/>
                </a:moveTo>
                <a:lnTo>
                  <a:pt x="18326" y="6667"/>
                </a:lnTo>
                <a:lnTo>
                  <a:pt x="18808" y="6858"/>
                </a:lnTo>
                <a:lnTo>
                  <a:pt x="19215" y="6858"/>
                </a:lnTo>
                <a:lnTo>
                  <a:pt x="19532" y="4191"/>
                </a:lnTo>
                <a:close/>
              </a:path>
              <a:path w="87629" h="38734">
                <a:moveTo>
                  <a:pt x="19545" y="17399"/>
                </a:moveTo>
                <a:lnTo>
                  <a:pt x="19367" y="17780"/>
                </a:lnTo>
                <a:lnTo>
                  <a:pt x="18630" y="19278"/>
                </a:lnTo>
                <a:lnTo>
                  <a:pt x="19088" y="19050"/>
                </a:lnTo>
                <a:lnTo>
                  <a:pt x="19456" y="17780"/>
                </a:lnTo>
                <a:lnTo>
                  <a:pt x="19304" y="18669"/>
                </a:lnTo>
                <a:lnTo>
                  <a:pt x="19481" y="17780"/>
                </a:lnTo>
                <a:lnTo>
                  <a:pt x="19545" y="17399"/>
                </a:lnTo>
                <a:close/>
              </a:path>
              <a:path w="87629" h="38734">
                <a:moveTo>
                  <a:pt x="19875" y="15621"/>
                </a:moveTo>
                <a:lnTo>
                  <a:pt x="19469" y="16129"/>
                </a:lnTo>
                <a:lnTo>
                  <a:pt x="19570" y="15621"/>
                </a:lnTo>
                <a:lnTo>
                  <a:pt x="19697" y="15240"/>
                </a:lnTo>
                <a:lnTo>
                  <a:pt x="19723" y="14859"/>
                </a:lnTo>
                <a:lnTo>
                  <a:pt x="19367" y="15798"/>
                </a:lnTo>
                <a:lnTo>
                  <a:pt x="19011" y="16383"/>
                </a:lnTo>
                <a:lnTo>
                  <a:pt x="19037" y="16129"/>
                </a:lnTo>
                <a:lnTo>
                  <a:pt x="19062" y="15748"/>
                </a:lnTo>
                <a:lnTo>
                  <a:pt x="18948" y="15265"/>
                </a:lnTo>
                <a:lnTo>
                  <a:pt x="18313" y="14859"/>
                </a:lnTo>
                <a:lnTo>
                  <a:pt x="17500" y="15278"/>
                </a:lnTo>
                <a:lnTo>
                  <a:pt x="17373" y="15494"/>
                </a:lnTo>
                <a:lnTo>
                  <a:pt x="17640" y="15798"/>
                </a:lnTo>
                <a:lnTo>
                  <a:pt x="18008" y="15748"/>
                </a:lnTo>
                <a:lnTo>
                  <a:pt x="17932" y="16129"/>
                </a:lnTo>
                <a:lnTo>
                  <a:pt x="18364" y="16306"/>
                </a:lnTo>
                <a:lnTo>
                  <a:pt x="18478" y="16129"/>
                </a:lnTo>
                <a:lnTo>
                  <a:pt x="18440" y="16332"/>
                </a:lnTo>
                <a:lnTo>
                  <a:pt x="18821" y="16484"/>
                </a:lnTo>
                <a:lnTo>
                  <a:pt x="18897" y="16967"/>
                </a:lnTo>
                <a:lnTo>
                  <a:pt x="19075" y="16637"/>
                </a:lnTo>
                <a:lnTo>
                  <a:pt x="19100" y="17272"/>
                </a:lnTo>
                <a:lnTo>
                  <a:pt x="19405" y="16637"/>
                </a:lnTo>
                <a:lnTo>
                  <a:pt x="19519" y="16383"/>
                </a:lnTo>
                <a:lnTo>
                  <a:pt x="19634" y="16129"/>
                </a:lnTo>
                <a:lnTo>
                  <a:pt x="19875" y="15621"/>
                </a:lnTo>
                <a:close/>
              </a:path>
              <a:path w="87629" h="38734">
                <a:moveTo>
                  <a:pt x="69913" y="31864"/>
                </a:moveTo>
                <a:lnTo>
                  <a:pt x="69748" y="31953"/>
                </a:lnTo>
                <a:lnTo>
                  <a:pt x="69367" y="31991"/>
                </a:lnTo>
                <a:lnTo>
                  <a:pt x="69418" y="31838"/>
                </a:lnTo>
                <a:lnTo>
                  <a:pt x="69570" y="31267"/>
                </a:lnTo>
                <a:lnTo>
                  <a:pt x="68694" y="31546"/>
                </a:lnTo>
                <a:lnTo>
                  <a:pt x="68275" y="31597"/>
                </a:lnTo>
                <a:lnTo>
                  <a:pt x="68326" y="31445"/>
                </a:lnTo>
                <a:lnTo>
                  <a:pt x="68478" y="30873"/>
                </a:lnTo>
                <a:lnTo>
                  <a:pt x="67602" y="31153"/>
                </a:lnTo>
                <a:lnTo>
                  <a:pt x="67132" y="31216"/>
                </a:lnTo>
                <a:lnTo>
                  <a:pt x="67183" y="31026"/>
                </a:lnTo>
                <a:lnTo>
                  <a:pt x="67259" y="30734"/>
                </a:lnTo>
                <a:lnTo>
                  <a:pt x="66903" y="31242"/>
                </a:lnTo>
                <a:lnTo>
                  <a:pt x="66662" y="31267"/>
                </a:lnTo>
                <a:lnTo>
                  <a:pt x="66840" y="31432"/>
                </a:lnTo>
                <a:lnTo>
                  <a:pt x="66738" y="31838"/>
                </a:lnTo>
                <a:lnTo>
                  <a:pt x="66954" y="31534"/>
                </a:lnTo>
                <a:lnTo>
                  <a:pt x="68059" y="32448"/>
                </a:lnTo>
                <a:lnTo>
                  <a:pt x="68160" y="32029"/>
                </a:lnTo>
                <a:lnTo>
                  <a:pt x="69151" y="32854"/>
                </a:lnTo>
                <a:lnTo>
                  <a:pt x="69303" y="32245"/>
                </a:lnTo>
                <a:lnTo>
                  <a:pt x="69672" y="32778"/>
                </a:lnTo>
                <a:lnTo>
                  <a:pt x="69875" y="32016"/>
                </a:lnTo>
                <a:lnTo>
                  <a:pt x="69913" y="31864"/>
                </a:lnTo>
                <a:close/>
              </a:path>
              <a:path w="87629" h="38734">
                <a:moveTo>
                  <a:pt x="70370" y="31216"/>
                </a:moveTo>
                <a:lnTo>
                  <a:pt x="70015" y="31737"/>
                </a:lnTo>
                <a:lnTo>
                  <a:pt x="69926" y="32029"/>
                </a:lnTo>
                <a:lnTo>
                  <a:pt x="69850" y="32334"/>
                </a:lnTo>
                <a:lnTo>
                  <a:pt x="70218" y="31813"/>
                </a:lnTo>
                <a:lnTo>
                  <a:pt x="70294" y="31521"/>
                </a:lnTo>
                <a:lnTo>
                  <a:pt x="70370" y="31216"/>
                </a:lnTo>
                <a:close/>
              </a:path>
              <a:path w="87629" h="38734">
                <a:moveTo>
                  <a:pt x="72720" y="29895"/>
                </a:moveTo>
                <a:lnTo>
                  <a:pt x="72466" y="30226"/>
                </a:lnTo>
                <a:lnTo>
                  <a:pt x="72250" y="30302"/>
                </a:lnTo>
                <a:lnTo>
                  <a:pt x="71501" y="30302"/>
                </a:lnTo>
                <a:lnTo>
                  <a:pt x="71983" y="30873"/>
                </a:lnTo>
                <a:lnTo>
                  <a:pt x="70065" y="33426"/>
                </a:lnTo>
                <a:lnTo>
                  <a:pt x="69900" y="34048"/>
                </a:lnTo>
                <a:lnTo>
                  <a:pt x="72351" y="31280"/>
                </a:lnTo>
                <a:lnTo>
                  <a:pt x="72720" y="29895"/>
                </a:lnTo>
                <a:close/>
              </a:path>
              <a:path w="87629" h="38734">
                <a:moveTo>
                  <a:pt x="75692" y="32435"/>
                </a:moveTo>
                <a:lnTo>
                  <a:pt x="75260" y="33007"/>
                </a:lnTo>
                <a:lnTo>
                  <a:pt x="75171" y="33324"/>
                </a:lnTo>
                <a:lnTo>
                  <a:pt x="75069" y="33705"/>
                </a:lnTo>
                <a:lnTo>
                  <a:pt x="75514" y="33134"/>
                </a:lnTo>
                <a:lnTo>
                  <a:pt x="75590" y="32829"/>
                </a:lnTo>
                <a:lnTo>
                  <a:pt x="75692" y="32435"/>
                </a:lnTo>
                <a:close/>
              </a:path>
              <a:path w="87629" h="38734">
                <a:moveTo>
                  <a:pt x="76885" y="32880"/>
                </a:moveTo>
                <a:lnTo>
                  <a:pt x="76454" y="33451"/>
                </a:lnTo>
                <a:lnTo>
                  <a:pt x="76365" y="33769"/>
                </a:lnTo>
                <a:lnTo>
                  <a:pt x="76263" y="34150"/>
                </a:lnTo>
                <a:lnTo>
                  <a:pt x="76708" y="33578"/>
                </a:lnTo>
                <a:lnTo>
                  <a:pt x="76784" y="33274"/>
                </a:lnTo>
                <a:lnTo>
                  <a:pt x="76885" y="32880"/>
                </a:lnTo>
                <a:close/>
              </a:path>
              <a:path w="87629" h="38734">
                <a:moveTo>
                  <a:pt x="76987" y="33159"/>
                </a:moveTo>
                <a:lnTo>
                  <a:pt x="76708" y="33578"/>
                </a:lnTo>
                <a:lnTo>
                  <a:pt x="76631" y="33858"/>
                </a:lnTo>
                <a:lnTo>
                  <a:pt x="76593" y="34010"/>
                </a:lnTo>
                <a:lnTo>
                  <a:pt x="76873" y="33604"/>
                </a:lnTo>
                <a:lnTo>
                  <a:pt x="76949" y="33324"/>
                </a:lnTo>
                <a:lnTo>
                  <a:pt x="76987" y="33159"/>
                </a:lnTo>
                <a:close/>
              </a:path>
              <a:path w="87629" h="38734">
                <a:moveTo>
                  <a:pt x="77914" y="26924"/>
                </a:moveTo>
                <a:lnTo>
                  <a:pt x="77546" y="27432"/>
                </a:lnTo>
                <a:lnTo>
                  <a:pt x="77470" y="27724"/>
                </a:lnTo>
                <a:lnTo>
                  <a:pt x="77393" y="28028"/>
                </a:lnTo>
                <a:lnTo>
                  <a:pt x="77762" y="27508"/>
                </a:lnTo>
                <a:lnTo>
                  <a:pt x="77838" y="27216"/>
                </a:lnTo>
                <a:lnTo>
                  <a:pt x="77914" y="26924"/>
                </a:lnTo>
                <a:close/>
              </a:path>
              <a:path w="87629" h="38734">
                <a:moveTo>
                  <a:pt x="78016" y="30543"/>
                </a:moveTo>
                <a:lnTo>
                  <a:pt x="77495" y="30378"/>
                </a:lnTo>
                <a:lnTo>
                  <a:pt x="76962" y="30111"/>
                </a:lnTo>
                <a:lnTo>
                  <a:pt x="75819" y="29692"/>
                </a:lnTo>
                <a:lnTo>
                  <a:pt x="74625" y="29133"/>
                </a:lnTo>
                <a:lnTo>
                  <a:pt x="75272" y="30848"/>
                </a:lnTo>
                <a:lnTo>
                  <a:pt x="74930" y="30848"/>
                </a:lnTo>
                <a:lnTo>
                  <a:pt x="74980" y="30670"/>
                </a:lnTo>
                <a:lnTo>
                  <a:pt x="75044" y="30454"/>
                </a:lnTo>
                <a:lnTo>
                  <a:pt x="74803" y="30594"/>
                </a:lnTo>
                <a:lnTo>
                  <a:pt x="74053" y="30594"/>
                </a:lnTo>
                <a:lnTo>
                  <a:pt x="74777" y="31445"/>
                </a:lnTo>
                <a:lnTo>
                  <a:pt x="74879" y="31038"/>
                </a:lnTo>
                <a:lnTo>
                  <a:pt x="75425" y="31673"/>
                </a:lnTo>
                <a:lnTo>
                  <a:pt x="74155" y="32283"/>
                </a:lnTo>
                <a:lnTo>
                  <a:pt x="73863" y="32245"/>
                </a:lnTo>
                <a:lnTo>
                  <a:pt x="73926" y="32042"/>
                </a:lnTo>
                <a:lnTo>
                  <a:pt x="73812" y="32232"/>
                </a:lnTo>
                <a:lnTo>
                  <a:pt x="73571" y="32194"/>
                </a:lnTo>
                <a:lnTo>
                  <a:pt x="73571" y="32639"/>
                </a:lnTo>
                <a:lnTo>
                  <a:pt x="73571" y="32194"/>
                </a:lnTo>
                <a:lnTo>
                  <a:pt x="73774" y="30162"/>
                </a:lnTo>
                <a:lnTo>
                  <a:pt x="72872" y="32105"/>
                </a:lnTo>
                <a:lnTo>
                  <a:pt x="72732" y="32080"/>
                </a:lnTo>
                <a:lnTo>
                  <a:pt x="72732" y="32423"/>
                </a:lnTo>
                <a:lnTo>
                  <a:pt x="72605" y="32677"/>
                </a:lnTo>
                <a:lnTo>
                  <a:pt x="72859" y="32512"/>
                </a:lnTo>
                <a:lnTo>
                  <a:pt x="73240" y="33185"/>
                </a:lnTo>
                <a:lnTo>
                  <a:pt x="72898" y="33769"/>
                </a:lnTo>
                <a:lnTo>
                  <a:pt x="72682" y="34556"/>
                </a:lnTo>
                <a:lnTo>
                  <a:pt x="73367" y="33388"/>
                </a:lnTo>
                <a:lnTo>
                  <a:pt x="73444" y="33515"/>
                </a:lnTo>
                <a:lnTo>
                  <a:pt x="73469" y="33210"/>
                </a:lnTo>
                <a:lnTo>
                  <a:pt x="73723" y="32778"/>
                </a:lnTo>
                <a:lnTo>
                  <a:pt x="75006" y="33578"/>
                </a:lnTo>
                <a:lnTo>
                  <a:pt x="75234" y="32702"/>
                </a:lnTo>
                <a:lnTo>
                  <a:pt x="75526" y="31623"/>
                </a:lnTo>
                <a:lnTo>
                  <a:pt x="75501" y="31457"/>
                </a:lnTo>
                <a:lnTo>
                  <a:pt x="76073" y="32943"/>
                </a:lnTo>
                <a:lnTo>
                  <a:pt x="76022" y="33159"/>
                </a:lnTo>
                <a:lnTo>
                  <a:pt x="76111" y="33032"/>
                </a:lnTo>
                <a:lnTo>
                  <a:pt x="78016" y="30543"/>
                </a:lnTo>
                <a:close/>
              </a:path>
              <a:path w="87629" h="38734">
                <a:moveTo>
                  <a:pt x="78651" y="27343"/>
                </a:moveTo>
                <a:lnTo>
                  <a:pt x="78371" y="27762"/>
                </a:lnTo>
                <a:lnTo>
                  <a:pt x="78295" y="28041"/>
                </a:lnTo>
                <a:lnTo>
                  <a:pt x="78257" y="28194"/>
                </a:lnTo>
                <a:lnTo>
                  <a:pt x="78536" y="27787"/>
                </a:lnTo>
                <a:lnTo>
                  <a:pt x="78613" y="27508"/>
                </a:lnTo>
                <a:lnTo>
                  <a:pt x="78651" y="27343"/>
                </a:lnTo>
                <a:close/>
              </a:path>
              <a:path w="87629" h="38734">
                <a:moveTo>
                  <a:pt x="78892" y="30772"/>
                </a:moveTo>
                <a:lnTo>
                  <a:pt x="78409" y="29997"/>
                </a:lnTo>
                <a:lnTo>
                  <a:pt x="78016" y="30543"/>
                </a:lnTo>
                <a:lnTo>
                  <a:pt x="78854" y="30784"/>
                </a:lnTo>
                <a:close/>
              </a:path>
              <a:path w="87629" h="38734">
                <a:moveTo>
                  <a:pt x="79387" y="32308"/>
                </a:moveTo>
                <a:lnTo>
                  <a:pt x="78600" y="33934"/>
                </a:lnTo>
                <a:lnTo>
                  <a:pt x="78511" y="34264"/>
                </a:lnTo>
                <a:lnTo>
                  <a:pt x="79070" y="33464"/>
                </a:lnTo>
                <a:lnTo>
                  <a:pt x="79387" y="32308"/>
                </a:lnTo>
                <a:close/>
              </a:path>
              <a:path w="87629" h="38734">
                <a:moveTo>
                  <a:pt x="79425" y="33413"/>
                </a:moveTo>
                <a:lnTo>
                  <a:pt x="79146" y="33832"/>
                </a:lnTo>
                <a:lnTo>
                  <a:pt x="79070" y="34112"/>
                </a:lnTo>
                <a:lnTo>
                  <a:pt x="79032" y="34264"/>
                </a:lnTo>
                <a:lnTo>
                  <a:pt x="79311" y="33858"/>
                </a:lnTo>
                <a:lnTo>
                  <a:pt x="79387" y="33578"/>
                </a:lnTo>
                <a:lnTo>
                  <a:pt x="79425" y="33413"/>
                </a:lnTo>
                <a:close/>
              </a:path>
              <a:path w="87629" h="38734">
                <a:moveTo>
                  <a:pt x="79933" y="33451"/>
                </a:moveTo>
                <a:lnTo>
                  <a:pt x="79565" y="33972"/>
                </a:lnTo>
                <a:lnTo>
                  <a:pt x="79641" y="33680"/>
                </a:lnTo>
                <a:lnTo>
                  <a:pt x="79743" y="33286"/>
                </a:lnTo>
                <a:lnTo>
                  <a:pt x="79311" y="33858"/>
                </a:lnTo>
                <a:lnTo>
                  <a:pt x="79222" y="34175"/>
                </a:lnTo>
                <a:lnTo>
                  <a:pt x="79121" y="34556"/>
                </a:lnTo>
                <a:lnTo>
                  <a:pt x="79552" y="33997"/>
                </a:lnTo>
                <a:lnTo>
                  <a:pt x="79489" y="34264"/>
                </a:lnTo>
                <a:lnTo>
                  <a:pt x="79413" y="34569"/>
                </a:lnTo>
                <a:lnTo>
                  <a:pt x="79781" y="34048"/>
                </a:lnTo>
                <a:lnTo>
                  <a:pt x="79857" y="33756"/>
                </a:lnTo>
                <a:lnTo>
                  <a:pt x="79933" y="33451"/>
                </a:lnTo>
                <a:close/>
              </a:path>
              <a:path w="87629" h="38734">
                <a:moveTo>
                  <a:pt x="80098" y="30378"/>
                </a:moveTo>
                <a:lnTo>
                  <a:pt x="78892" y="30772"/>
                </a:lnTo>
                <a:lnTo>
                  <a:pt x="79476" y="31724"/>
                </a:lnTo>
                <a:lnTo>
                  <a:pt x="80098" y="30378"/>
                </a:lnTo>
                <a:close/>
              </a:path>
              <a:path w="87629" h="38734">
                <a:moveTo>
                  <a:pt x="80518" y="35750"/>
                </a:moveTo>
                <a:lnTo>
                  <a:pt x="80238" y="36169"/>
                </a:lnTo>
                <a:lnTo>
                  <a:pt x="80162" y="36449"/>
                </a:lnTo>
                <a:lnTo>
                  <a:pt x="80124" y="36601"/>
                </a:lnTo>
                <a:lnTo>
                  <a:pt x="80403" y="36195"/>
                </a:lnTo>
                <a:lnTo>
                  <a:pt x="80479" y="35915"/>
                </a:lnTo>
                <a:lnTo>
                  <a:pt x="80518" y="35750"/>
                </a:lnTo>
                <a:close/>
              </a:path>
              <a:path w="87629" h="38734">
                <a:moveTo>
                  <a:pt x="81026" y="31140"/>
                </a:moveTo>
                <a:lnTo>
                  <a:pt x="80022" y="30784"/>
                </a:lnTo>
                <a:lnTo>
                  <a:pt x="79705" y="31762"/>
                </a:lnTo>
                <a:lnTo>
                  <a:pt x="79286" y="33020"/>
                </a:lnTo>
                <a:lnTo>
                  <a:pt x="80149" y="32448"/>
                </a:lnTo>
                <a:lnTo>
                  <a:pt x="80429" y="32029"/>
                </a:lnTo>
                <a:lnTo>
                  <a:pt x="81026" y="31140"/>
                </a:lnTo>
                <a:close/>
              </a:path>
              <a:path w="87629" h="38734">
                <a:moveTo>
                  <a:pt x="81102" y="32054"/>
                </a:moveTo>
                <a:lnTo>
                  <a:pt x="80886" y="32169"/>
                </a:lnTo>
                <a:lnTo>
                  <a:pt x="80213" y="32385"/>
                </a:lnTo>
                <a:lnTo>
                  <a:pt x="80873" y="32905"/>
                </a:lnTo>
                <a:lnTo>
                  <a:pt x="81051" y="32258"/>
                </a:lnTo>
                <a:lnTo>
                  <a:pt x="81102" y="32054"/>
                </a:lnTo>
                <a:close/>
              </a:path>
              <a:path w="87629" h="38734">
                <a:moveTo>
                  <a:pt x="81102" y="27787"/>
                </a:moveTo>
                <a:lnTo>
                  <a:pt x="80225" y="28067"/>
                </a:lnTo>
                <a:lnTo>
                  <a:pt x="79286" y="28181"/>
                </a:lnTo>
                <a:lnTo>
                  <a:pt x="80683" y="29362"/>
                </a:lnTo>
                <a:lnTo>
                  <a:pt x="80949" y="28359"/>
                </a:lnTo>
                <a:lnTo>
                  <a:pt x="81102" y="27787"/>
                </a:lnTo>
                <a:close/>
              </a:path>
              <a:path w="87629" h="38734">
                <a:moveTo>
                  <a:pt x="82321" y="31750"/>
                </a:moveTo>
                <a:lnTo>
                  <a:pt x="81965" y="32270"/>
                </a:lnTo>
                <a:lnTo>
                  <a:pt x="81876" y="32562"/>
                </a:lnTo>
                <a:lnTo>
                  <a:pt x="81800" y="32867"/>
                </a:lnTo>
                <a:lnTo>
                  <a:pt x="82169" y="32346"/>
                </a:lnTo>
                <a:lnTo>
                  <a:pt x="82245" y="32054"/>
                </a:lnTo>
                <a:lnTo>
                  <a:pt x="82321" y="31750"/>
                </a:lnTo>
                <a:close/>
              </a:path>
              <a:path w="87629" h="38734">
                <a:moveTo>
                  <a:pt x="82905" y="31991"/>
                </a:moveTo>
                <a:lnTo>
                  <a:pt x="81292" y="33947"/>
                </a:lnTo>
                <a:lnTo>
                  <a:pt x="81076" y="34759"/>
                </a:lnTo>
                <a:lnTo>
                  <a:pt x="82537" y="33337"/>
                </a:lnTo>
                <a:lnTo>
                  <a:pt x="82905" y="31991"/>
                </a:lnTo>
                <a:close/>
              </a:path>
              <a:path w="87629" h="38734">
                <a:moveTo>
                  <a:pt x="83172" y="32867"/>
                </a:moveTo>
                <a:lnTo>
                  <a:pt x="82892" y="33286"/>
                </a:lnTo>
                <a:lnTo>
                  <a:pt x="82816" y="33566"/>
                </a:lnTo>
                <a:lnTo>
                  <a:pt x="82778" y="33718"/>
                </a:lnTo>
                <a:lnTo>
                  <a:pt x="83058" y="33312"/>
                </a:lnTo>
                <a:lnTo>
                  <a:pt x="83134" y="33032"/>
                </a:lnTo>
                <a:lnTo>
                  <a:pt x="83172" y="32867"/>
                </a:lnTo>
                <a:close/>
              </a:path>
              <a:path w="87629" h="38734">
                <a:moveTo>
                  <a:pt x="83629" y="34150"/>
                </a:moveTo>
                <a:lnTo>
                  <a:pt x="83070" y="34290"/>
                </a:lnTo>
                <a:lnTo>
                  <a:pt x="82435" y="34696"/>
                </a:lnTo>
                <a:lnTo>
                  <a:pt x="83362" y="35153"/>
                </a:lnTo>
                <a:lnTo>
                  <a:pt x="83540" y="34467"/>
                </a:lnTo>
                <a:lnTo>
                  <a:pt x="83629" y="34150"/>
                </a:lnTo>
                <a:close/>
              </a:path>
              <a:path w="87629" h="38734">
                <a:moveTo>
                  <a:pt x="83947" y="33159"/>
                </a:moveTo>
                <a:lnTo>
                  <a:pt x="83781" y="33248"/>
                </a:lnTo>
                <a:lnTo>
                  <a:pt x="83400" y="33286"/>
                </a:lnTo>
                <a:lnTo>
                  <a:pt x="83439" y="33147"/>
                </a:lnTo>
                <a:lnTo>
                  <a:pt x="83515" y="32854"/>
                </a:lnTo>
                <a:lnTo>
                  <a:pt x="83197" y="33299"/>
                </a:lnTo>
                <a:lnTo>
                  <a:pt x="83070" y="33655"/>
                </a:lnTo>
                <a:lnTo>
                  <a:pt x="82994" y="33959"/>
                </a:lnTo>
                <a:lnTo>
                  <a:pt x="83312" y="33502"/>
                </a:lnTo>
                <a:lnTo>
                  <a:pt x="83705" y="34074"/>
                </a:lnTo>
                <a:lnTo>
                  <a:pt x="83908" y="33312"/>
                </a:lnTo>
                <a:lnTo>
                  <a:pt x="83947" y="33159"/>
                </a:lnTo>
                <a:close/>
              </a:path>
              <a:path w="87629" h="38734">
                <a:moveTo>
                  <a:pt x="84099" y="33845"/>
                </a:moveTo>
                <a:lnTo>
                  <a:pt x="83820" y="34264"/>
                </a:lnTo>
                <a:lnTo>
                  <a:pt x="83743" y="34544"/>
                </a:lnTo>
                <a:lnTo>
                  <a:pt x="83705" y="34696"/>
                </a:lnTo>
                <a:lnTo>
                  <a:pt x="83985" y="34290"/>
                </a:lnTo>
                <a:lnTo>
                  <a:pt x="84061" y="34010"/>
                </a:lnTo>
                <a:lnTo>
                  <a:pt x="84099" y="33845"/>
                </a:lnTo>
                <a:close/>
              </a:path>
              <a:path w="87629" h="38734">
                <a:moveTo>
                  <a:pt x="84836" y="33870"/>
                </a:moveTo>
                <a:lnTo>
                  <a:pt x="84404" y="34442"/>
                </a:lnTo>
                <a:lnTo>
                  <a:pt x="84315" y="34747"/>
                </a:lnTo>
                <a:lnTo>
                  <a:pt x="84213" y="35140"/>
                </a:lnTo>
                <a:lnTo>
                  <a:pt x="84658" y="34569"/>
                </a:lnTo>
                <a:lnTo>
                  <a:pt x="84734" y="34264"/>
                </a:lnTo>
                <a:lnTo>
                  <a:pt x="84836" y="33870"/>
                </a:lnTo>
                <a:close/>
              </a:path>
              <a:path w="87629" h="38734">
                <a:moveTo>
                  <a:pt x="85001" y="34175"/>
                </a:moveTo>
                <a:lnTo>
                  <a:pt x="84709" y="34594"/>
                </a:lnTo>
                <a:lnTo>
                  <a:pt x="84632" y="34874"/>
                </a:lnTo>
                <a:lnTo>
                  <a:pt x="84594" y="35026"/>
                </a:lnTo>
                <a:lnTo>
                  <a:pt x="84874" y="34620"/>
                </a:lnTo>
                <a:lnTo>
                  <a:pt x="84950" y="34340"/>
                </a:lnTo>
                <a:lnTo>
                  <a:pt x="85001" y="34175"/>
                </a:lnTo>
                <a:close/>
              </a:path>
              <a:path w="87629" h="38734">
                <a:moveTo>
                  <a:pt x="85432" y="31064"/>
                </a:moveTo>
                <a:lnTo>
                  <a:pt x="85191" y="31203"/>
                </a:lnTo>
                <a:lnTo>
                  <a:pt x="84696" y="31203"/>
                </a:lnTo>
                <a:lnTo>
                  <a:pt x="84747" y="31051"/>
                </a:lnTo>
                <a:lnTo>
                  <a:pt x="84823" y="30759"/>
                </a:lnTo>
                <a:lnTo>
                  <a:pt x="84505" y="31203"/>
                </a:lnTo>
                <a:lnTo>
                  <a:pt x="84378" y="31559"/>
                </a:lnTo>
                <a:lnTo>
                  <a:pt x="84302" y="31864"/>
                </a:lnTo>
                <a:lnTo>
                  <a:pt x="84620" y="31419"/>
                </a:lnTo>
                <a:lnTo>
                  <a:pt x="85166" y="32054"/>
                </a:lnTo>
                <a:lnTo>
                  <a:pt x="85369" y="31280"/>
                </a:lnTo>
                <a:lnTo>
                  <a:pt x="85432" y="31064"/>
                </a:lnTo>
                <a:close/>
              </a:path>
              <a:path w="87629" h="38734">
                <a:moveTo>
                  <a:pt x="87096" y="37172"/>
                </a:moveTo>
                <a:lnTo>
                  <a:pt x="86423" y="37439"/>
                </a:lnTo>
                <a:lnTo>
                  <a:pt x="86144" y="37528"/>
                </a:lnTo>
                <a:lnTo>
                  <a:pt x="86347" y="36791"/>
                </a:lnTo>
                <a:lnTo>
                  <a:pt x="86487" y="36283"/>
                </a:lnTo>
                <a:lnTo>
                  <a:pt x="85737" y="36563"/>
                </a:lnTo>
                <a:lnTo>
                  <a:pt x="85293" y="36563"/>
                </a:lnTo>
                <a:lnTo>
                  <a:pt x="85534" y="36106"/>
                </a:lnTo>
                <a:lnTo>
                  <a:pt x="85623" y="35877"/>
                </a:lnTo>
                <a:lnTo>
                  <a:pt x="85826" y="35344"/>
                </a:lnTo>
                <a:lnTo>
                  <a:pt x="85509" y="35458"/>
                </a:lnTo>
                <a:lnTo>
                  <a:pt x="85407" y="35801"/>
                </a:lnTo>
                <a:lnTo>
                  <a:pt x="85547" y="35293"/>
                </a:lnTo>
                <a:lnTo>
                  <a:pt x="84797" y="35572"/>
                </a:lnTo>
                <a:lnTo>
                  <a:pt x="84493" y="35572"/>
                </a:lnTo>
                <a:lnTo>
                  <a:pt x="84569" y="35306"/>
                </a:lnTo>
                <a:lnTo>
                  <a:pt x="84391" y="35572"/>
                </a:lnTo>
                <a:lnTo>
                  <a:pt x="83947" y="35560"/>
                </a:lnTo>
                <a:lnTo>
                  <a:pt x="84226" y="35928"/>
                </a:lnTo>
                <a:lnTo>
                  <a:pt x="84175" y="36156"/>
                </a:lnTo>
                <a:lnTo>
                  <a:pt x="84277" y="36004"/>
                </a:lnTo>
                <a:lnTo>
                  <a:pt x="85090" y="37007"/>
                </a:lnTo>
                <a:lnTo>
                  <a:pt x="85128" y="36868"/>
                </a:lnTo>
                <a:lnTo>
                  <a:pt x="85750" y="37655"/>
                </a:lnTo>
                <a:lnTo>
                  <a:pt x="85864" y="37807"/>
                </a:lnTo>
                <a:lnTo>
                  <a:pt x="86029" y="37998"/>
                </a:lnTo>
                <a:lnTo>
                  <a:pt x="86791" y="38303"/>
                </a:lnTo>
                <a:lnTo>
                  <a:pt x="86969" y="37655"/>
                </a:lnTo>
                <a:lnTo>
                  <a:pt x="87096" y="37172"/>
                </a:lnTo>
                <a:close/>
              </a:path>
            </a:pathLst>
          </a:custGeom>
          <a:solidFill>
            <a:srgbClr val="B88F51"/>
          </a:solidFill>
        </p:spPr>
        <p:txBody>
          <a:bodyPr wrap="square" lIns="0" tIns="0" rIns="0" bIns="0" rtlCol="0"/>
          <a:lstStyle/>
          <a:p>
            <a:endParaRPr sz="2511"/>
          </a:p>
        </p:txBody>
      </p:sp>
      <p:sp>
        <p:nvSpPr>
          <p:cNvPr id="289" name="bg object 289"/>
          <p:cNvSpPr/>
          <p:nvPr/>
        </p:nvSpPr>
        <p:spPr>
          <a:xfrm>
            <a:off x="7965742" y="549053"/>
            <a:ext cx="11509" cy="9525"/>
          </a:xfrm>
          <a:custGeom>
            <a:avLst/>
            <a:gdLst/>
            <a:ahLst/>
            <a:cxnLst/>
            <a:rect l="l" t="t" r="r" b="b"/>
            <a:pathLst>
              <a:path w="18415" h="15240">
                <a:moveTo>
                  <a:pt x="800" y="9550"/>
                </a:moveTo>
                <a:lnTo>
                  <a:pt x="0" y="12026"/>
                </a:lnTo>
                <a:lnTo>
                  <a:pt x="774" y="10337"/>
                </a:lnTo>
                <a:lnTo>
                  <a:pt x="800" y="9550"/>
                </a:lnTo>
                <a:close/>
              </a:path>
              <a:path w="18415" h="15240">
                <a:moveTo>
                  <a:pt x="1104" y="10134"/>
                </a:moveTo>
                <a:lnTo>
                  <a:pt x="825" y="10680"/>
                </a:lnTo>
                <a:lnTo>
                  <a:pt x="736" y="10972"/>
                </a:lnTo>
                <a:lnTo>
                  <a:pt x="635" y="11264"/>
                </a:lnTo>
                <a:lnTo>
                  <a:pt x="927" y="10718"/>
                </a:lnTo>
                <a:lnTo>
                  <a:pt x="1016" y="10426"/>
                </a:lnTo>
                <a:lnTo>
                  <a:pt x="1104" y="10134"/>
                </a:lnTo>
                <a:close/>
              </a:path>
              <a:path w="18415" h="15240">
                <a:moveTo>
                  <a:pt x="4394" y="11493"/>
                </a:moveTo>
                <a:lnTo>
                  <a:pt x="4165" y="11938"/>
                </a:lnTo>
                <a:lnTo>
                  <a:pt x="4089" y="12204"/>
                </a:lnTo>
                <a:lnTo>
                  <a:pt x="4038" y="12369"/>
                </a:lnTo>
                <a:lnTo>
                  <a:pt x="4254" y="11925"/>
                </a:lnTo>
                <a:lnTo>
                  <a:pt x="4343" y="11658"/>
                </a:lnTo>
                <a:lnTo>
                  <a:pt x="4394" y="11493"/>
                </a:lnTo>
                <a:close/>
              </a:path>
              <a:path w="18415" h="15240">
                <a:moveTo>
                  <a:pt x="4597" y="11417"/>
                </a:moveTo>
                <a:lnTo>
                  <a:pt x="4305" y="11963"/>
                </a:lnTo>
                <a:lnTo>
                  <a:pt x="4127" y="12547"/>
                </a:lnTo>
                <a:lnTo>
                  <a:pt x="4406" y="12001"/>
                </a:lnTo>
                <a:lnTo>
                  <a:pt x="4495" y="11709"/>
                </a:lnTo>
                <a:lnTo>
                  <a:pt x="4597" y="11417"/>
                </a:lnTo>
                <a:close/>
              </a:path>
              <a:path w="18415" h="15240">
                <a:moveTo>
                  <a:pt x="7340" y="11137"/>
                </a:moveTo>
                <a:lnTo>
                  <a:pt x="7061" y="11684"/>
                </a:lnTo>
                <a:lnTo>
                  <a:pt x="6972" y="11976"/>
                </a:lnTo>
                <a:lnTo>
                  <a:pt x="6870" y="12268"/>
                </a:lnTo>
                <a:lnTo>
                  <a:pt x="7162" y="11722"/>
                </a:lnTo>
                <a:lnTo>
                  <a:pt x="7251" y="11430"/>
                </a:lnTo>
                <a:lnTo>
                  <a:pt x="7340" y="11137"/>
                </a:lnTo>
                <a:close/>
              </a:path>
              <a:path w="18415" h="15240">
                <a:moveTo>
                  <a:pt x="7480" y="11506"/>
                </a:moveTo>
                <a:lnTo>
                  <a:pt x="7226" y="11696"/>
                </a:lnTo>
                <a:lnTo>
                  <a:pt x="6540" y="13817"/>
                </a:lnTo>
                <a:lnTo>
                  <a:pt x="7175" y="12319"/>
                </a:lnTo>
                <a:lnTo>
                  <a:pt x="7264" y="12077"/>
                </a:lnTo>
                <a:lnTo>
                  <a:pt x="7480" y="11506"/>
                </a:lnTo>
                <a:close/>
              </a:path>
              <a:path w="18415" h="15240">
                <a:moveTo>
                  <a:pt x="7581" y="12014"/>
                </a:moveTo>
                <a:lnTo>
                  <a:pt x="7366" y="12458"/>
                </a:lnTo>
                <a:lnTo>
                  <a:pt x="7277" y="12725"/>
                </a:lnTo>
                <a:lnTo>
                  <a:pt x="7226" y="12890"/>
                </a:lnTo>
                <a:lnTo>
                  <a:pt x="7442" y="12446"/>
                </a:lnTo>
                <a:lnTo>
                  <a:pt x="7531" y="12179"/>
                </a:lnTo>
                <a:lnTo>
                  <a:pt x="7581" y="12014"/>
                </a:lnTo>
                <a:close/>
              </a:path>
              <a:path w="18415" h="15240">
                <a:moveTo>
                  <a:pt x="9169" y="2324"/>
                </a:moveTo>
                <a:lnTo>
                  <a:pt x="9042" y="2438"/>
                </a:lnTo>
                <a:lnTo>
                  <a:pt x="8851" y="2527"/>
                </a:lnTo>
                <a:lnTo>
                  <a:pt x="8902" y="2387"/>
                </a:lnTo>
                <a:lnTo>
                  <a:pt x="9080" y="1828"/>
                </a:lnTo>
                <a:lnTo>
                  <a:pt x="8559" y="2235"/>
                </a:lnTo>
                <a:lnTo>
                  <a:pt x="8331" y="2362"/>
                </a:lnTo>
                <a:lnTo>
                  <a:pt x="8382" y="2197"/>
                </a:lnTo>
                <a:lnTo>
                  <a:pt x="8559" y="1638"/>
                </a:lnTo>
                <a:lnTo>
                  <a:pt x="8039" y="2044"/>
                </a:lnTo>
                <a:lnTo>
                  <a:pt x="7772" y="2184"/>
                </a:lnTo>
                <a:lnTo>
                  <a:pt x="7835" y="1993"/>
                </a:lnTo>
                <a:lnTo>
                  <a:pt x="7924" y="1701"/>
                </a:lnTo>
                <a:lnTo>
                  <a:pt x="7645" y="2247"/>
                </a:lnTo>
                <a:lnTo>
                  <a:pt x="7645" y="1930"/>
                </a:lnTo>
                <a:lnTo>
                  <a:pt x="7670" y="1092"/>
                </a:lnTo>
                <a:lnTo>
                  <a:pt x="7162" y="1663"/>
                </a:lnTo>
                <a:lnTo>
                  <a:pt x="6858" y="1638"/>
                </a:lnTo>
                <a:lnTo>
                  <a:pt x="6654" y="1612"/>
                </a:lnTo>
                <a:lnTo>
                  <a:pt x="5994" y="2603"/>
                </a:lnTo>
                <a:lnTo>
                  <a:pt x="5664" y="3873"/>
                </a:lnTo>
                <a:lnTo>
                  <a:pt x="6756" y="2247"/>
                </a:lnTo>
                <a:lnTo>
                  <a:pt x="7112" y="2273"/>
                </a:lnTo>
                <a:lnTo>
                  <a:pt x="7010" y="2667"/>
                </a:lnTo>
                <a:lnTo>
                  <a:pt x="7378" y="2425"/>
                </a:lnTo>
                <a:lnTo>
                  <a:pt x="7556" y="2501"/>
                </a:lnTo>
                <a:lnTo>
                  <a:pt x="7454" y="2832"/>
                </a:lnTo>
                <a:lnTo>
                  <a:pt x="7620" y="2514"/>
                </a:lnTo>
                <a:lnTo>
                  <a:pt x="8064" y="3187"/>
                </a:lnTo>
                <a:lnTo>
                  <a:pt x="8191" y="2768"/>
                </a:lnTo>
                <a:lnTo>
                  <a:pt x="8585" y="3378"/>
                </a:lnTo>
                <a:lnTo>
                  <a:pt x="8775" y="2781"/>
                </a:lnTo>
                <a:lnTo>
                  <a:pt x="8877" y="3213"/>
                </a:lnTo>
                <a:lnTo>
                  <a:pt x="9118" y="2463"/>
                </a:lnTo>
                <a:lnTo>
                  <a:pt x="9169" y="2324"/>
                </a:lnTo>
                <a:close/>
              </a:path>
              <a:path w="18415" h="15240">
                <a:moveTo>
                  <a:pt x="9512" y="1638"/>
                </a:moveTo>
                <a:lnTo>
                  <a:pt x="9232" y="2184"/>
                </a:lnTo>
                <a:lnTo>
                  <a:pt x="9144" y="2476"/>
                </a:lnTo>
                <a:lnTo>
                  <a:pt x="9042" y="2768"/>
                </a:lnTo>
                <a:lnTo>
                  <a:pt x="9334" y="2222"/>
                </a:lnTo>
                <a:lnTo>
                  <a:pt x="9423" y="1930"/>
                </a:lnTo>
                <a:lnTo>
                  <a:pt x="9512" y="1638"/>
                </a:lnTo>
                <a:close/>
              </a:path>
              <a:path w="18415" h="15240">
                <a:moveTo>
                  <a:pt x="11010" y="0"/>
                </a:moveTo>
                <a:lnTo>
                  <a:pt x="8991" y="3746"/>
                </a:lnTo>
                <a:lnTo>
                  <a:pt x="8788" y="4368"/>
                </a:lnTo>
                <a:lnTo>
                  <a:pt x="10579" y="1346"/>
                </a:lnTo>
                <a:lnTo>
                  <a:pt x="11010" y="0"/>
                </a:lnTo>
                <a:close/>
              </a:path>
              <a:path w="18415" h="15240">
                <a:moveTo>
                  <a:pt x="11023" y="2959"/>
                </a:moveTo>
                <a:lnTo>
                  <a:pt x="10896" y="3022"/>
                </a:lnTo>
                <a:lnTo>
                  <a:pt x="10807" y="3733"/>
                </a:lnTo>
                <a:lnTo>
                  <a:pt x="10312" y="5283"/>
                </a:lnTo>
                <a:lnTo>
                  <a:pt x="10909" y="3771"/>
                </a:lnTo>
                <a:lnTo>
                  <a:pt x="11023" y="2959"/>
                </a:lnTo>
                <a:close/>
              </a:path>
              <a:path w="18415" h="15240">
                <a:moveTo>
                  <a:pt x="11772" y="13589"/>
                </a:moveTo>
                <a:lnTo>
                  <a:pt x="11645" y="13703"/>
                </a:lnTo>
                <a:lnTo>
                  <a:pt x="11341" y="13843"/>
                </a:lnTo>
                <a:lnTo>
                  <a:pt x="11480" y="14478"/>
                </a:lnTo>
                <a:lnTo>
                  <a:pt x="11722" y="13728"/>
                </a:lnTo>
                <a:lnTo>
                  <a:pt x="11772" y="13589"/>
                </a:lnTo>
                <a:close/>
              </a:path>
              <a:path w="18415" h="15240">
                <a:moveTo>
                  <a:pt x="12001" y="10477"/>
                </a:moveTo>
                <a:lnTo>
                  <a:pt x="11823" y="10464"/>
                </a:lnTo>
                <a:lnTo>
                  <a:pt x="11747" y="10909"/>
                </a:lnTo>
                <a:lnTo>
                  <a:pt x="11925" y="10782"/>
                </a:lnTo>
                <a:lnTo>
                  <a:pt x="12001" y="10477"/>
                </a:lnTo>
                <a:close/>
              </a:path>
              <a:path w="18415" h="15240">
                <a:moveTo>
                  <a:pt x="12179" y="1879"/>
                </a:moveTo>
                <a:lnTo>
                  <a:pt x="11836" y="2489"/>
                </a:lnTo>
                <a:lnTo>
                  <a:pt x="11747" y="2794"/>
                </a:lnTo>
                <a:lnTo>
                  <a:pt x="11620" y="3175"/>
                </a:lnTo>
                <a:lnTo>
                  <a:pt x="11950" y="2565"/>
                </a:lnTo>
                <a:lnTo>
                  <a:pt x="12052" y="2260"/>
                </a:lnTo>
                <a:lnTo>
                  <a:pt x="12179" y="1879"/>
                </a:lnTo>
                <a:close/>
              </a:path>
              <a:path w="18415" h="15240">
                <a:moveTo>
                  <a:pt x="12217" y="1130"/>
                </a:moveTo>
                <a:lnTo>
                  <a:pt x="11366" y="1981"/>
                </a:lnTo>
                <a:lnTo>
                  <a:pt x="11226" y="2006"/>
                </a:lnTo>
                <a:lnTo>
                  <a:pt x="11290" y="1803"/>
                </a:lnTo>
                <a:lnTo>
                  <a:pt x="11188" y="2006"/>
                </a:lnTo>
                <a:lnTo>
                  <a:pt x="11531" y="63"/>
                </a:lnTo>
                <a:lnTo>
                  <a:pt x="10985" y="1397"/>
                </a:lnTo>
                <a:lnTo>
                  <a:pt x="10985" y="2425"/>
                </a:lnTo>
                <a:lnTo>
                  <a:pt x="10985" y="1397"/>
                </a:lnTo>
                <a:lnTo>
                  <a:pt x="10718" y="2044"/>
                </a:lnTo>
                <a:lnTo>
                  <a:pt x="10591" y="2362"/>
                </a:lnTo>
                <a:lnTo>
                  <a:pt x="10490" y="2628"/>
                </a:lnTo>
                <a:lnTo>
                  <a:pt x="10642" y="2413"/>
                </a:lnTo>
                <a:lnTo>
                  <a:pt x="9525" y="4470"/>
                </a:lnTo>
                <a:lnTo>
                  <a:pt x="9283" y="5207"/>
                </a:lnTo>
                <a:lnTo>
                  <a:pt x="10502" y="3289"/>
                </a:lnTo>
                <a:lnTo>
                  <a:pt x="10693" y="2705"/>
                </a:lnTo>
                <a:lnTo>
                  <a:pt x="10731" y="2971"/>
                </a:lnTo>
                <a:lnTo>
                  <a:pt x="10439" y="3594"/>
                </a:lnTo>
                <a:lnTo>
                  <a:pt x="10198" y="4368"/>
                </a:lnTo>
                <a:lnTo>
                  <a:pt x="10756" y="3162"/>
                </a:lnTo>
                <a:lnTo>
                  <a:pt x="10845" y="2984"/>
                </a:lnTo>
                <a:lnTo>
                  <a:pt x="11049" y="2552"/>
                </a:lnTo>
                <a:lnTo>
                  <a:pt x="11595" y="3060"/>
                </a:lnTo>
                <a:lnTo>
                  <a:pt x="11874" y="2197"/>
                </a:lnTo>
                <a:lnTo>
                  <a:pt x="12217" y="1130"/>
                </a:lnTo>
                <a:close/>
              </a:path>
              <a:path w="18415" h="15240">
                <a:moveTo>
                  <a:pt x="12293" y="7823"/>
                </a:moveTo>
                <a:lnTo>
                  <a:pt x="11163" y="10020"/>
                </a:lnTo>
                <a:lnTo>
                  <a:pt x="11150" y="10325"/>
                </a:lnTo>
                <a:lnTo>
                  <a:pt x="11188" y="10541"/>
                </a:lnTo>
                <a:lnTo>
                  <a:pt x="11353" y="10401"/>
                </a:lnTo>
                <a:lnTo>
                  <a:pt x="11823" y="10464"/>
                </a:lnTo>
                <a:lnTo>
                  <a:pt x="12293" y="7823"/>
                </a:lnTo>
                <a:close/>
              </a:path>
              <a:path w="18415" h="15240">
                <a:moveTo>
                  <a:pt x="12674" y="11036"/>
                </a:moveTo>
                <a:lnTo>
                  <a:pt x="12611" y="10909"/>
                </a:lnTo>
                <a:lnTo>
                  <a:pt x="12357" y="10782"/>
                </a:lnTo>
                <a:lnTo>
                  <a:pt x="12217" y="10566"/>
                </a:lnTo>
                <a:lnTo>
                  <a:pt x="11925" y="10782"/>
                </a:lnTo>
                <a:lnTo>
                  <a:pt x="11328" y="13131"/>
                </a:lnTo>
                <a:lnTo>
                  <a:pt x="12674" y="11036"/>
                </a:lnTo>
                <a:close/>
              </a:path>
              <a:path w="18415" h="15240">
                <a:moveTo>
                  <a:pt x="12725" y="11341"/>
                </a:moveTo>
                <a:lnTo>
                  <a:pt x="12509" y="11785"/>
                </a:lnTo>
                <a:lnTo>
                  <a:pt x="12420" y="12052"/>
                </a:lnTo>
                <a:lnTo>
                  <a:pt x="12369" y="12217"/>
                </a:lnTo>
                <a:lnTo>
                  <a:pt x="12585" y="11772"/>
                </a:lnTo>
                <a:lnTo>
                  <a:pt x="12674" y="11506"/>
                </a:lnTo>
                <a:lnTo>
                  <a:pt x="12725" y="11341"/>
                </a:lnTo>
                <a:close/>
              </a:path>
              <a:path w="18415" h="15240">
                <a:moveTo>
                  <a:pt x="12738" y="2324"/>
                </a:moveTo>
                <a:lnTo>
                  <a:pt x="12522" y="2768"/>
                </a:lnTo>
                <a:lnTo>
                  <a:pt x="12433" y="3035"/>
                </a:lnTo>
                <a:lnTo>
                  <a:pt x="12382" y="3200"/>
                </a:lnTo>
                <a:lnTo>
                  <a:pt x="12598" y="2755"/>
                </a:lnTo>
                <a:lnTo>
                  <a:pt x="12687" y="2489"/>
                </a:lnTo>
                <a:lnTo>
                  <a:pt x="12738" y="2324"/>
                </a:lnTo>
                <a:close/>
              </a:path>
              <a:path w="18415" h="15240">
                <a:moveTo>
                  <a:pt x="12738" y="2082"/>
                </a:moveTo>
                <a:lnTo>
                  <a:pt x="12395" y="2692"/>
                </a:lnTo>
                <a:lnTo>
                  <a:pt x="12306" y="2997"/>
                </a:lnTo>
                <a:lnTo>
                  <a:pt x="12204" y="3302"/>
                </a:lnTo>
                <a:lnTo>
                  <a:pt x="12522" y="2768"/>
                </a:lnTo>
                <a:lnTo>
                  <a:pt x="12611" y="2463"/>
                </a:lnTo>
                <a:lnTo>
                  <a:pt x="12738" y="2082"/>
                </a:lnTo>
                <a:close/>
              </a:path>
              <a:path w="18415" h="15240">
                <a:moveTo>
                  <a:pt x="13169" y="6350"/>
                </a:moveTo>
                <a:lnTo>
                  <a:pt x="12954" y="6794"/>
                </a:lnTo>
                <a:lnTo>
                  <a:pt x="12865" y="7061"/>
                </a:lnTo>
                <a:lnTo>
                  <a:pt x="12814" y="7226"/>
                </a:lnTo>
                <a:lnTo>
                  <a:pt x="13030" y="6781"/>
                </a:lnTo>
                <a:lnTo>
                  <a:pt x="13119" y="6515"/>
                </a:lnTo>
                <a:lnTo>
                  <a:pt x="13169" y="6350"/>
                </a:lnTo>
                <a:close/>
              </a:path>
              <a:path w="18415" h="15240">
                <a:moveTo>
                  <a:pt x="13512" y="6324"/>
                </a:moveTo>
                <a:lnTo>
                  <a:pt x="13220" y="6870"/>
                </a:lnTo>
                <a:lnTo>
                  <a:pt x="13131" y="7162"/>
                </a:lnTo>
                <a:lnTo>
                  <a:pt x="13030" y="7454"/>
                </a:lnTo>
                <a:lnTo>
                  <a:pt x="13322" y="6908"/>
                </a:lnTo>
                <a:lnTo>
                  <a:pt x="13411" y="6616"/>
                </a:lnTo>
                <a:lnTo>
                  <a:pt x="13512" y="6324"/>
                </a:lnTo>
                <a:close/>
              </a:path>
              <a:path w="18415" h="15240">
                <a:moveTo>
                  <a:pt x="13817" y="4813"/>
                </a:moveTo>
                <a:lnTo>
                  <a:pt x="13373" y="4038"/>
                </a:lnTo>
                <a:lnTo>
                  <a:pt x="12598" y="3746"/>
                </a:lnTo>
                <a:lnTo>
                  <a:pt x="12204" y="3314"/>
                </a:lnTo>
                <a:lnTo>
                  <a:pt x="11925" y="2984"/>
                </a:lnTo>
                <a:lnTo>
                  <a:pt x="10909" y="3771"/>
                </a:lnTo>
                <a:lnTo>
                  <a:pt x="11506" y="4038"/>
                </a:lnTo>
                <a:lnTo>
                  <a:pt x="12306" y="4279"/>
                </a:lnTo>
                <a:lnTo>
                  <a:pt x="13081" y="4572"/>
                </a:lnTo>
                <a:lnTo>
                  <a:pt x="13233" y="4622"/>
                </a:lnTo>
                <a:lnTo>
                  <a:pt x="13373" y="5905"/>
                </a:lnTo>
                <a:lnTo>
                  <a:pt x="13817" y="4838"/>
                </a:lnTo>
                <a:close/>
              </a:path>
              <a:path w="18415" h="15240">
                <a:moveTo>
                  <a:pt x="14122" y="13538"/>
                </a:moveTo>
                <a:lnTo>
                  <a:pt x="13779" y="14147"/>
                </a:lnTo>
                <a:lnTo>
                  <a:pt x="13690" y="14452"/>
                </a:lnTo>
                <a:lnTo>
                  <a:pt x="13563" y="14833"/>
                </a:lnTo>
                <a:lnTo>
                  <a:pt x="13893" y="14224"/>
                </a:lnTo>
                <a:lnTo>
                  <a:pt x="13995" y="13919"/>
                </a:lnTo>
                <a:lnTo>
                  <a:pt x="14122" y="13538"/>
                </a:lnTo>
                <a:close/>
              </a:path>
              <a:path w="18415" h="15240">
                <a:moveTo>
                  <a:pt x="14198" y="4165"/>
                </a:moveTo>
                <a:lnTo>
                  <a:pt x="13982" y="4597"/>
                </a:lnTo>
                <a:lnTo>
                  <a:pt x="13893" y="4864"/>
                </a:lnTo>
                <a:lnTo>
                  <a:pt x="13843" y="5029"/>
                </a:lnTo>
                <a:lnTo>
                  <a:pt x="14058" y="4584"/>
                </a:lnTo>
                <a:lnTo>
                  <a:pt x="14147" y="4318"/>
                </a:lnTo>
                <a:lnTo>
                  <a:pt x="14198" y="4165"/>
                </a:lnTo>
                <a:close/>
              </a:path>
              <a:path w="18415" h="15240">
                <a:moveTo>
                  <a:pt x="14211" y="1981"/>
                </a:moveTo>
                <a:lnTo>
                  <a:pt x="13868" y="2590"/>
                </a:lnTo>
                <a:lnTo>
                  <a:pt x="13779" y="2895"/>
                </a:lnTo>
                <a:lnTo>
                  <a:pt x="13652" y="3276"/>
                </a:lnTo>
                <a:lnTo>
                  <a:pt x="13982" y="2667"/>
                </a:lnTo>
                <a:lnTo>
                  <a:pt x="14084" y="2362"/>
                </a:lnTo>
                <a:lnTo>
                  <a:pt x="14211" y="1981"/>
                </a:lnTo>
                <a:close/>
              </a:path>
              <a:path w="18415" h="15240">
                <a:moveTo>
                  <a:pt x="14274" y="2108"/>
                </a:moveTo>
                <a:lnTo>
                  <a:pt x="13995" y="2654"/>
                </a:lnTo>
                <a:lnTo>
                  <a:pt x="13906" y="2933"/>
                </a:lnTo>
                <a:lnTo>
                  <a:pt x="13804" y="3238"/>
                </a:lnTo>
                <a:lnTo>
                  <a:pt x="14097" y="2692"/>
                </a:lnTo>
                <a:lnTo>
                  <a:pt x="14185" y="2400"/>
                </a:lnTo>
                <a:lnTo>
                  <a:pt x="14274" y="2108"/>
                </a:lnTo>
                <a:close/>
              </a:path>
              <a:path w="18415" h="15240">
                <a:moveTo>
                  <a:pt x="14338" y="4064"/>
                </a:moveTo>
                <a:lnTo>
                  <a:pt x="14058" y="4610"/>
                </a:lnTo>
                <a:lnTo>
                  <a:pt x="13970" y="4889"/>
                </a:lnTo>
                <a:lnTo>
                  <a:pt x="13868" y="5194"/>
                </a:lnTo>
                <a:lnTo>
                  <a:pt x="14058" y="4838"/>
                </a:lnTo>
                <a:lnTo>
                  <a:pt x="13627" y="6172"/>
                </a:lnTo>
                <a:lnTo>
                  <a:pt x="13639" y="5778"/>
                </a:lnTo>
                <a:lnTo>
                  <a:pt x="13081" y="8610"/>
                </a:lnTo>
                <a:lnTo>
                  <a:pt x="12636" y="9321"/>
                </a:lnTo>
                <a:lnTo>
                  <a:pt x="12319" y="10274"/>
                </a:lnTo>
                <a:lnTo>
                  <a:pt x="12611" y="10121"/>
                </a:lnTo>
                <a:lnTo>
                  <a:pt x="12966" y="10401"/>
                </a:lnTo>
                <a:lnTo>
                  <a:pt x="13093" y="10782"/>
                </a:lnTo>
                <a:lnTo>
                  <a:pt x="13220" y="10960"/>
                </a:lnTo>
                <a:lnTo>
                  <a:pt x="12395" y="12192"/>
                </a:lnTo>
                <a:lnTo>
                  <a:pt x="12992" y="12039"/>
                </a:lnTo>
                <a:lnTo>
                  <a:pt x="13055" y="12268"/>
                </a:lnTo>
                <a:lnTo>
                  <a:pt x="13208" y="12369"/>
                </a:lnTo>
                <a:lnTo>
                  <a:pt x="13512" y="12141"/>
                </a:lnTo>
                <a:lnTo>
                  <a:pt x="12966" y="13208"/>
                </a:lnTo>
                <a:lnTo>
                  <a:pt x="12700" y="14008"/>
                </a:lnTo>
                <a:lnTo>
                  <a:pt x="13474" y="12801"/>
                </a:lnTo>
                <a:lnTo>
                  <a:pt x="13474" y="13068"/>
                </a:lnTo>
                <a:lnTo>
                  <a:pt x="13944" y="12141"/>
                </a:lnTo>
                <a:lnTo>
                  <a:pt x="14312" y="11442"/>
                </a:lnTo>
                <a:lnTo>
                  <a:pt x="14122" y="11379"/>
                </a:lnTo>
                <a:lnTo>
                  <a:pt x="14160" y="11099"/>
                </a:lnTo>
                <a:lnTo>
                  <a:pt x="14020" y="11353"/>
                </a:lnTo>
                <a:lnTo>
                  <a:pt x="13589" y="11188"/>
                </a:lnTo>
                <a:lnTo>
                  <a:pt x="13525" y="10121"/>
                </a:lnTo>
                <a:lnTo>
                  <a:pt x="13512" y="9740"/>
                </a:lnTo>
                <a:lnTo>
                  <a:pt x="12903" y="9702"/>
                </a:lnTo>
                <a:lnTo>
                  <a:pt x="13627" y="7810"/>
                </a:lnTo>
                <a:lnTo>
                  <a:pt x="13627" y="6248"/>
                </a:lnTo>
                <a:lnTo>
                  <a:pt x="14135" y="4953"/>
                </a:lnTo>
                <a:lnTo>
                  <a:pt x="14198" y="4508"/>
                </a:lnTo>
                <a:lnTo>
                  <a:pt x="14249" y="4356"/>
                </a:lnTo>
                <a:lnTo>
                  <a:pt x="14338" y="4064"/>
                </a:lnTo>
                <a:close/>
              </a:path>
              <a:path w="18415" h="15240">
                <a:moveTo>
                  <a:pt x="14452" y="11722"/>
                </a:moveTo>
                <a:lnTo>
                  <a:pt x="14109" y="12331"/>
                </a:lnTo>
                <a:lnTo>
                  <a:pt x="14020" y="12636"/>
                </a:lnTo>
                <a:lnTo>
                  <a:pt x="13627" y="13131"/>
                </a:lnTo>
                <a:lnTo>
                  <a:pt x="13233" y="13601"/>
                </a:lnTo>
                <a:lnTo>
                  <a:pt x="13601" y="13944"/>
                </a:lnTo>
                <a:lnTo>
                  <a:pt x="13830" y="13208"/>
                </a:lnTo>
                <a:lnTo>
                  <a:pt x="13893" y="13017"/>
                </a:lnTo>
                <a:lnTo>
                  <a:pt x="14224" y="12407"/>
                </a:lnTo>
                <a:lnTo>
                  <a:pt x="14325" y="12103"/>
                </a:lnTo>
                <a:lnTo>
                  <a:pt x="14452" y="11722"/>
                </a:lnTo>
                <a:close/>
              </a:path>
              <a:path w="18415" h="15240">
                <a:moveTo>
                  <a:pt x="14655" y="8839"/>
                </a:moveTo>
                <a:lnTo>
                  <a:pt x="14503" y="9004"/>
                </a:lnTo>
                <a:lnTo>
                  <a:pt x="14605" y="8128"/>
                </a:lnTo>
                <a:lnTo>
                  <a:pt x="14312" y="8356"/>
                </a:lnTo>
                <a:lnTo>
                  <a:pt x="14084" y="8089"/>
                </a:lnTo>
                <a:lnTo>
                  <a:pt x="13741" y="6959"/>
                </a:lnTo>
                <a:lnTo>
                  <a:pt x="13855" y="8343"/>
                </a:lnTo>
                <a:lnTo>
                  <a:pt x="14338" y="8686"/>
                </a:lnTo>
                <a:lnTo>
                  <a:pt x="14427" y="8966"/>
                </a:lnTo>
                <a:lnTo>
                  <a:pt x="14135" y="10325"/>
                </a:lnTo>
                <a:lnTo>
                  <a:pt x="14605" y="8991"/>
                </a:lnTo>
                <a:lnTo>
                  <a:pt x="14655" y="8839"/>
                </a:lnTo>
                <a:close/>
              </a:path>
              <a:path w="18415" h="15240">
                <a:moveTo>
                  <a:pt x="14808" y="11455"/>
                </a:moveTo>
                <a:lnTo>
                  <a:pt x="14592" y="11899"/>
                </a:lnTo>
                <a:lnTo>
                  <a:pt x="14503" y="12166"/>
                </a:lnTo>
                <a:lnTo>
                  <a:pt x="14452" y="12331"/>
                </a:lnTo>
                <a:lnTo>
                  <a:pt x="14668" y="11887"/>
                </a:lnTo>
                <a:lnTo>
                  <a:pt x="14757" y="11620"/>
                </a:lnTo>
                <a:lnTo>
                  <a:pt x="14808" y="11455"/>
                </a:lnTo>
                <a:close/>
              </a:path>
              <a:path w="18415" h="15240">
                <a:moveTo>
                  <a:pt x="14820" y="8902"/>
                </a:moveTo>
                <a:lnTo>
                  <a:pt x="14605" y="9334"/>
                </a:lnTo>
                <a:lnTo>
                  <a:pt x="14516" y="9601"/>
                </a:lnTo>
                <a:lnTo>
                  <a:pt x="14465" y="9766"/>
                </a:lnTo>
                <a:lnTo>
                  <a:pt x="14681" y="9321"/>
                </a:lnTo>
                <a:lnTo>
                  <a:pt x="14770" y="9055"/>
                </a:lnTo>
                <a:lnTo>
                  <a:pt x="14820" y="8902"/>
                </a:lnTo>
                <a:close/>
              </a:path>
              <a:path w="18415" h="15240">
                <a:moveTo>
                  <a:pt x="14935" y="8280"/>
                </a:moveTo>
                <a:lnTo>
                  <a:pt x="14719" y="8724"/>
                </a:lnTo>
                <a:lnTo>
                  <a:pt x="14630" y="8991"/>
                </a:lnTo>
                <a:lnTo>
                  <a:pt x="14579" y="9156"/>
                </a:lnTo>
                <a:lnTo>
                  <a:pt x="14795" y="8712"/>
                </a:lnTo>
                <a:lnTo>
                  <a:pt x="14884" y="8445"/>
                </a:lnTo>
                <a:lnTo>
                  <a:pt x="14935" y="8280"/>
                </a:lnTo>
                <a:close/>
              </a:path>
              <a:path w="18415" h="15240">
                <a:moveTo>
                  <a:pt x="15087" y="9385"/>
                </a:moveTo>
                <a:lnTo>
                  <a:pt x="14744" y="9994"/>
                </a:lnTo>
                <a:lnTo>
                  <a:pt x="14655" y="10299"/>
                </a:lnTo>
                <a:lnTo>
                  <a:pt x="14528" y="10680"/>
                </a:lnTo>
                <a:lnTo>
                  <a:pt x="14859" y="10071"/>
                </a:lnTo>
                <a:lnTo>
                  <a:pt x="14960" y="9766"/>
                </a:lnTo>
                <a:lnTo>
                  <a:pt x="15087" y="9385"/>
                </a:lnTo>
                <a:close/>
              </a:path>
              <a:path w="18415" h="15240">
                <a:moveTo>
                  <a:pt x="15138" y="12242"/>
                </a:moveTo>
                <a:lnTo>
                  <a:pt x="15011" y="12357"/>
                </a:lnTo>
                <a:lnTo>
                  <a:pt x="14706" y="12496"/>
                </a:lnTo>
                <a:lnTo>
                  <a:pt x="14846" y="13131"/>
                </a:lnTo>
                <a:lnTo>
                  <a:pt x="15087" y="12382"/>
                </a:lnTo>
                <a:lnTo>
                  <a:pt x="15138" y="12242"/>
                </a:lnTo>
                <a:close/>
              </a:path>
              <a:path w="18415" h="15240">
                <a:moveTo>
                  <a:pt x="15201" y="9525"/>
                </a:moveTo>
                <a:lnTo>
                  <a:pt x="14922" y="10071"/>
                </a:lnTo>
                <a:lnTo>
                  <a:pt x="14833" y="10350"/>
                </a:lnTo>
                <a:lnTo>
                  <a:pt x="14732" y="10655"/>
                </a:lnTo>
                <a:lnTo>
                  <a:pt x="15024" y="10109"/>
                </a:lnTo>
                <a:lnTo>
                  <a:pt x="15113" y="9817"/>
                </a:lnTo>
                <a:lnTo>
                  <a:pt x="15201" y="9525"/>
                </a:lnTo>
                <a:close/>
              </a:path>
              <a:path w="18415" h="15240">
                <a:moveTo>
                  <a:pt x="15214" y="6718"/>
                </a:moveTo>
                <a:lnTo>
                  <a:pt x="15176" y="6311"/>
                </a:lnTo>
                <a:lnTo>
                  <a:pt x="15074" y="6045"/>
                </a:lnTo>
                <a:lnTo>
                  <a:pt x="14909" y="5867"/>
                </a:lnTo>
                <a:lnTo>
                  <a:pt x="14757" y="5994"/>
                </a:lnTo>
                <a:lnTo>
                  <a:pt x="14605" y="4025"/>
                </a:lnTo>
                <a:lnTo>
                  <a:pt x="14135" y="4953"/>
                </a:lnTo>
                <a:lnTo>
                  <a:pt x="13893" y="6286"/>
                </a:lnTo>
                <a:lnTo>
                  <a:pt x="14655" y="5422"/>
                </a:lnTo>
                <a:lnTo>
                  <a:pt x="14719" y="5816"/>
                </a:lnTo>
                <a:lnTo>
                  <a:pt x="14744" y="6007"/>
                </a:lnTo>
                <a:lnTo>
                  <a:pt x="14300" y="7670"/>
                </a:lnTo>
                <a:lnTo>
                  <a:pt x="15036" y="6311"/>
                </a:lnTo>
                <a:lnTo>
                  <a:pt x="15189" y="6680"/>
                </a:lnTo>
                <a:close/>
              </a:path>
              <a:path w="18415" h="15240">
                <a:moveTo>
                  <a:pt x="15341" y="7988"/>
                </a:moveTo>
                <a:lnTo>
                  <a:pt x="14643" y="9626"/>
                </a:lnTo>
                <a:lnTo>
                  <a:pt x="14541" y="9969"/>
                </a:lnTo>
                <a:lnTo>
                  <a:pt x="14973" y="9131"/>
                </a:lnTo>
                <a:lnTo>
                  <a:pt x="15341" y="7988"/>
                </a:lnTo>
                <a:close/>
              </a:path>
              <a:path w="18415" h="15240">
                <a:moveTo>
                  <a:pt x="15481" y="6997"/>
                </a:moveTo>
                <a:lnTo>
                  <a:pt x="15214" y="6718"/>
                </a:lnTo>
                <a:lnTo>
                  <a:pt x="15265" y="7162"/>
                </a:lnTo>
                <a:lnTo>
                  <a:pt x="15481" y="6997"/>
                </a:lnTo>
                <a:close/>
              </a:path>
              <a:path w="18415" h="15240">
                <a:moveTo>
                  <a:pt x="15748" y="6794"/>
                </a:moveTo>
                <a:lnTo>
                  <a:pt x="15481" y="6997"/>
                </a:lnTo>
                <a:lnTo>
                  <a:pt x="15633" y="7150"/>
                </a:lnTo>
                <a:lnTo>
                  <a:pt x="15748" y="6794"/>
                </a:lnTo>
                <a:close/>
              </a:path>
              <a:path w="18415" h="15240">
                <a:moveTo>
                  <a:pt x="15887" y="6705"/>
                </a:moveTo>
                <a:lnTo>
                  <a:pt x="15671" y="7150"/>
                </a:lnTo>
                <a:lnTo>
                  <a:pt x="15582" y="7416"/>
                </a:lnTo>
                <a:lnTo>
                  <a:pt x="15532" y="7581"/>
                </a:lnTo>
                <a:lnTo>
                  <a:pt x="15748" y="7137"/>
                </a:lnTo>
                <a:lnTo>
                  <a:pt x="15836" y="6870"/>
                </a:lnTo>
                <a:lnTo>
                  <a:pt x="15887" y="6705"/>
                </a:lnTo>
                <a:close/>
              </a:path>
              <a:path w="18415" h="15240">
                <a:moveTo>
                  <a:pt x="16141" y="7442"/>
                </a:moveTo>
                <a:lnTo>
                  <a:pt x="15925" y="7886"/>
                </a:lnTo>
                <a:lnTo>
                  <a:pt x="15836" y="8153"/>
                </a:lnTo>
                <a:lnTo>
                  <a:pt x="15786" y="8318"/>
                </a:lnTo>
                <a:lnTo>
                  <a:pt x="16002" y="7874"/>
                </a:lnTo>
                <a:lnTo>
                  <a:pt x="16090" y="7607"/>
                </a:lnTo>
                <a:lnTo>
                  <a:pt x="16141" y="7442"/>
                </a:lnTo>
                <a:close/>
              </a:path>
              <a:path w="18415" h="15240">
                <a:moveTo>
                  <a:pt x="16154" y="8115"/>
                </a:moveTo>
                <a:lnTo>
                  <a:pt x="16027" y="8229"/>
                </a:lnTo>
                <a:lnTo>
                  <a:pt x="15722" y="8369"/>
                </a:lnTo>
                <a:lnTo>
                  <a:pt x="15862" y="9004"/>
                </a:lnTo>
                <a:lnTo>
                  <a:pt x="16103" y="8255"/>
                </a:lnTo>
                <a:lnTo>
                  <a:pt x="16154" y="8115"/>
                </a:lnTo>
                <a:close/>
              </a:path>
              <a:path w="18415" h="15240">
                <a:moveTo>
                  <a:pt x="16167" y="7112"/>
                </a:moveTo>
                <a:lnTo>
                  <a:pt x="15760" y="7467"/>
                </a:lnTo>
                <a:lnTo>
                  <a:pt x="15303" y="7823"/>
                </a:lnTo>
                <a:lnTo>
                  <a:pt x="15811" y="8216"/>
                </a:lnTo>
                <a:lnTo>
                  <a:pt x="16014" y="7581"/>
                </a:lnTo>
                <a:lnTo>
                  <a:pt x="16167" y="7112"/>
                </a:lnTo>
                <a:close/>
              </a:path>
              <a:path w="18415" h="15240">
                <a:moveTo>
                  <a:pt x="16306" y="9436"/>
                </a:moveTo>
                <a:lnTo>
                  <a:pt x="16078" y="9880"/>
                </a:lnTo>
                <a:lnTo>
                  <a:pt x="16002" y="10147"/>
                </a:lnTo>
                <a:lnTo>
                  <a:pt x="15951" y="10312"/>
                </a:lnTo>
                <a:lnTo>
                  <a:pt x="16167" y="9867"/>
                </a:lnTo>
                <a:lnTo>
                  <a:pt x="16256" y="9601"/>
                </a:lnTo>
                <a:lnTo>
                  <a:pt x="16306" y="9436"/>
                </a:lnTo>
                <a:close/>
              </a:path>
              <a:path w="18415" h="15240">
                <a:moveTo>
                  <a:pt x="17487" y="4381"/>
                </a:moveTo>
                <a:lnTo>
                  <a:pt x="17081" y="4737"/>
                </a:lnTo>
                <a:lnTo>
                  <a:pt x="16903" y="4876"/>
                </a:lnTo>
                <a:lnTo>
                  <a:pt x="17145" y="4140"/>
                </a:lnTo>
                <a:lnTo>
                  <a:pt x="17310" y="3644"/>
                </a:lnTo>
                <a:lnTo>
                  <a:pt x="16865" y="4025"/>
                </a:lnTo>
                <a:lnTo>
                  <a:pt x="16624" y="4102"/>
                </a:lnTo>
                <a:lnTo>
                  <a:pt x="16827" y="3644"/>
                </a:lnTo>
                <a:lnTo>
                  <a:pt x="16916" y="3403"/>
                </a:lnTo>
                <a:lnTo>
                  <a:pt x="17119" y="2870"/>
                </a:lnTo>
                <a:lnTo>
                  <a:pt x="16929" y="3022"/>
                </a:lnTo>
                <a:lnTo>
                  <a:pt x="16979" y="2870"/>
                </a:lnTo>
                <a:lnTo>
                  <a:pt x="16814" y="3022"/>
                </a:lnTo>
                <a:lnTo>
                  <a:pt x="16814" y="3365"/>
                </a:lnTo>
                <a:lnTo>
                  <a:pt x="16586" y="4114"/>
                </a:lnTo>
                <a:lnTo>
                  <a:pt x="16814" y="3365"/>
                </a:lnTo>
                <a:lnTo>
                  <a:pt x="16814" y="3022"/>
                </a:lnTo>
                <a:lnTo>
                  <a:pt x="16535" y="3251"/>
                </a:lnTo>
                <a:lnTo>
                  <a:pt x="16357" y="3302"/>
                </a:lnTo>
                <a:lnTo>
                  <a:pt x="16446" y="3048"/>
                </a:lnTo>
                <a:lnTo>
                  <a:pt x="16306" y="3327"/>
                </a:lnTo>
                <a:lnTo>
                  <a:pt x="16078" y="3390"/>
                </a:lnTo>
                <a:lnTo>
                  <a:pt x="16167" y="3683"/>
                </a:lnTo>
                <a:lnTo>
                  <a:pt x="16090" y="3924"/>
                </a:lnTo>
                <a:lnTo>
                  <a:pt x="16179" y="3733"/>
                </a:lnTo>
                <a:lnTo>
                  <a:pt x="16433" y="4546"/>
                </a:lnTo>
                <a:lnTo>
                  <a:pt x="16471" y="4406"/>
                </a:lnTo>
                <a:lnTo>
                  <a:pt x="16675" y="5054"/>
                </a:lnTo>
                <a:lnTo>
                  <a:pt x="16764" y="5321"/>
                </a:lnTo>
                <a:lnTo>
                  <a:pt x="17132" y="5486"/>
                </a:lnTo>
                <a:lnTo>
                  <a:pt x="17335" y="4851"/>
                </a:lnTo>
                <a:lnTo>
                  <a:pt x="17487" y="4381"/>
                </a:lnTo>
                <a:close/>
              </a:path>
              <a:path w="18415" h="15240">
                <a:moveTo>
                  <a:pt x="17538" y="6045"/>
                </a:moveTo>
                <a:lnTo>
                  <a:pt x="17411" y="6159"/>
                </a:lnTo>
                <a:lnTo>
                  <a:pt x="17106" y="6299"/>
                </a:lnTo>
                <a:lnTo>
                  <a:pt x="17246" y="6934"/>
                </a:lnTo>
                <a:lnTo>
                  <a:pt x="17487" y="6184"/>
                </a:lnTo>
                <a:lnTo>
                  <a:pt x="17538" y="6045"/>
                </a:lnTo>
                <a:close/>
              </a:path>
              <a:path w="18415" h="15240">
                <a:moveTo>
                  <a:pt x="17818" y="4203"/>
                </a:moveTo>
                <a:lnTo>
                  <a:pt x="16967" y="5994"/>
                </a:lnTo>
                <a:lnTo>
                  <a:pt x="16725" y="6769"/>
                </a:lnTo>
                <a:lnTo>
                  <a:pt x="17576" y="4953"/>
                </a:lnTo>
                <a:lnTo>
                  <a:pt x="17818" y="4203"/>
                </a:lnTo>
                <a:close/>
              </a:path>
            </a:pathLst>
          </a:custGeom>
          <a:solidFill>
            <a:srgbClr val="B88F51"/>
          </a:solidFill>
        </p:spPr>
        <p:txBody>
          <a:bodyPr wrap="square" lIns="0" tIns="0" rIns="0" bIns="0" rtlCol="0"/>
          <a:lstStyle/>
          <a:p>
            <a:endParaRPr sz="2511"/>
          </a:p>
        </p:txBody>
      </p:sp>
      <p:sp>
        <p:nvSpPr>
          <p:cNvPr id="290" name="bg object 290"/>
          <p:cNvSpPr/>
          <p:nvPr/>
        </p:nvSpPr>
        <p:spPr>
          <a:xfrm>
            <a:off x="7972171" y="546751"/>
            <a:ext cx="4763" cy="4366"/>
          </a:xfrm>
          <a:custGeom>
            <a:avLst/>
            <a:gdLst/>
            <a:ahLst/>
            <a:cxnLst/>
            <a:rect l="l" t="t" r="r" b="b"/>
            <a:pathLst>
              <a:path w="7620" h="6984">
                <a:moveTo>
                  <a:pt x="546" y="3962"/>
                </a:moveTo>
                <a:lnTo>
                  <a:pt x="406" y="4140"/>
                </a:lnTo>
                <a:lnTo>
                  <a:pt x="0" y="4254"/>
                </a:lnTo>
                <a:lnTo>
                  <a:pt x="241" y="4940"/>
                </a:lnTo>
                <a:lnTo>
                  <a:pt x="482" y="4178"/>
                </a:lnTo>
                <a:lnTo>
                  <a:pt x="546" y="3962"/>
                </a:lnTo>
                <a:close/>
              </a:path>
              <a:path w="7620" h="6984">
                <a:moveTo>
                  <a:pt x="3454" y="3378"/>
                </a:moveTo>
                <a:lnTo>
                  <a:pt x="3213" y="3314"/>
                </a:lnTo>
                <a:lnTo>
                  <a:pt x="2959" y="3162"/>
                </a:lnTo>
                <a:lnTo>
                  <a:pt x="2514" y="2997"/>
                </a:lnTo>
                <a:lnTo>
                  <a:pt x="1879" y="2628"/>
                </a:lnTo>
                <a:lnTo>
                  <a:pt x="1930" y="4140"/>
                </a:lnTo>
                <a:lnTo>
                  <a:pt x="1752" y="4191"/>
                </a:lnTo>
                <a:lnTo>
                  <a:pt x="1803" y="4025"/>
                </a:lnTo>
                <a:lnTo>
                  <a:pt x="1866" y="3810"/>
                </a:lnTo>
                <a:lnTo>
                  <a:pt x="1727" y="3987"/>
                </a:lnTo>
                <a:lnTo>
                  <a:pt x="1320" y="4102"/>
                </a:lnTo>
                <a:lnTo>
                  <a:pt x="1562" y="4787"/>
                </a:lnTo>
                <a:lnTo>
                  <a:pt x="1689" y="4381"/>
                </a:lnTo>
                <a:lnTo>
                  <a:pt x="1879" y="4902"/>
                </a:lnTo>
                <a:lnTo>
                  <a:pt x="1943" y="4673"/>
                </a:lnTo>
                <a:lnTo>
                  <a:pt x="1993" y="5994"/>
                </a:lnTo>
                <a:lnTo>
                  <a:pt x="1943" y="6184"/>
                </a:lnTo>
                <a:lnTo>
                  <a:pt x="1993" y="6057"/>
                </a:lnTo>
                <a:lnTo>
                  <a:pt x="3454" y="3378"/>
                </a:lnTo>
                <a:close/>
              </a:path>
              <a:path w="7620" h="6984">
                <a:moveTo>
                  <a:pt x="3721" y="5829"/>
                </a:moveTo>
                <a:lnTo>
                  <a:pt x="3505" y="6273"/>
                </a:lnTo>
                <a:lnTo>
                  <a:pt x="3416" y="6540"/>
                </a:lnTo>
                <a:lnTo>
                  <a:pt x="3365" y="6705"/>
                </a:lnTo>
                <a:lnTo>
                  <a:pt x="3581" y="6261"/>
                </a:lnTo>
                <a:lnTo>
                  <a:pt x="3670" y="5994"/>
                </a:lnTo>
                <a:lnTo>
                  <a:pt x="3721" y="5829"/>
                </a:lnTo>
                <a:close/>
              </a:path>
              <a:path w="7620" h="6984">
                <a:moveTo>
                  <a:pt x="3860" y="3467"/>
                </a:moveTo>
                <a:lnTo>
                  <a:pt x="3759" y="2806"/>
                </a:lnTo>
                <a:lnTo>
                  <a:pt x="3454" y="3378"/>
                </a:lnTo>
                <a:lnTo>
                  <a:pt x="3860" y="3467"/>
                </a:lnTo>
                <a:close/>
              </a:path>
              <a:path w="7620" h="6984">
                <a:moveTo>
                  <a:pt x="3898" y="4800"/>
                </a:moveTo>
                <a:lnTo>
                  <a:pt x="3200" y="6464"/>
                </a:lnTo>
                <a:lnTo>
                  <a:pt x="3098" y="6781"/>
                </a:lnTo>
                <a:lnTo>
                  <a:pt x="3530" y="5943"/>
                </a:lnTo>
                <a:lnTo>
                  <a:pt x="3898" y="4800"/>
                </a:lnTo>
                <a:close/>
              </a:path>
              <a:path w="7620" h="6984">
                <a:moveTo>
                  <a:pt x="3924" y="5664"/>
                </a:moveTo>
                <a:lnTo>
                  <a:pt x="3581" y="6261"/>
                </a:lnTo>
                <a:lnTo>
                  <a:pt x="3492" y="6578"/>
                </a:lnTo>
                <a:lnTo>
                  <a:pt x="3365" y="6959"/>
                </a:lnTo>
                <a:lnTo>
                  <a:pt x="3695" y="6350"/>
                </a:lnTo>
                <a:lnTo>
                  <a:pt x="3797" y="6045"/>
                </a:lnTo>
                <a:lnTo>
                  <a:pt x="3924" y="5664"/>
                </a:lnTo>
                <a:close/>
              </a:path>
              <a:path w="7620" h="6984">
                <a:moveTo>
                  <a:pt x="4013" y="0"/>
                </a:moveTo>
                <a:lnTo>
                  <a:pt x="3733" y="546"/>
                </a:lnTo>
                <a:lnTo>
                  <a:pt x="3644" y="838"/>
                </a:lnTo>
                <a:lnTo>
                  <a:pt x="3543" y="1130"/>
                </a:lnTo>
                <a:lnTo>
                  <a:pt x="3835" y="584"/>
                </a:lnTo>
                <a:lnTo>
                  <a:pt x="3924" y="292"/>
                </a:lnTo>
                <a:lnTo>
                  <a:pt x="4013" y="0"/>
                </a:lnTo>
                <a:close/>
              </a:path>
              <a:path w="7620" h="6984">
                <a:moveTo>
                  <a:pt x="4343" y="266"/>
                </a:moveTo>
                <a:lnTo>
                  <a:pt x="4114" y="711"/>
                </a:lnTo>
                <a:lnTo>
                  <a:pt x="4038" y="977"/>
                </a:lnTo>
                <a:lnTo>
                  <a:pt x="3987" y="1143"/>
                </a:lnTo>
                <a:lnTo>
                  <a:pt x="4203" y="698"/>
                </a:lnTo>
                <a:lnTo>
                  <a:pt x="4292" y="431"/>
                </a:lnTo>
                <a:lnTo>
                  <a:pt x="4343" y="266"/>
                </a:lnTo>
                <a:close/>
              </a:path>
              <a:path w="7620" h="6984">
                <a:moveTo>
                  <a:pt x="4597" y="2882"/>
                </a:moveTo>
                <a:lnTo>
                  <a:pt x="3975" y="3378"/>
                </a:lnTo>
                <a:lnTo>
                  <a:pt x="4025" y="4152"/>
                </a:lnTo>
                <a:lnTo>
                  <a:pt x="4051" y="4279"/>
                </a:lnTo>
                <a:lnTo>
                  <a:pt x="4102" y="4152"/>
                </a:lnTo>
                <a:lnTo>
                  <a:pt x="4597" y="2882"/>
                </a:lnTo>
                <a:close/>
              </a:path>
              <a:path w="7620" h="6984">
                <a:moveTo>
                  <a:pt x="4851" y="4279"/>
                </a:moveTo>
                <a:lnTo>
                  <a:pt x="4711" y="4432"/>
                </a:lnTo>
                <a:lnTo>
                  <a:pt x="4318" y="4737"/>
                </a:lnTo>
                <a:lnTo>
                  <a:pt x="4584" y="5118"/>
                </a:lnTo>
                <a:lnTo>
                  <a:pt x="4787" y="4483"/>
                </a:lnTo>
                <a:lnTo>
                  <a:pt x="4851" y="4279"/>
                </a:lnTo>
                <a:close/>
              </a:path>
              <a:path w="7620" h="6984">
                <a:moveTo>
                  <a:pt x="4965" y="3441"/>
                </a:moveTo>
                <a:lnTo>
                  <a:pt x="4495" y="3276"/>
                </a:lnTo>
                <a:lnTo>
                  <a:pt x="3708" y="5499"/>
                </a:lnTo>
                <a:lnTo>
                  <a:pt x="4267" y="4813"/>
                </a:lnTo>
                <a:lnTo>
                  <a:pt x="4495" y="4368"/>
                </a:lnTo>
                <a:lnTo>
                  <a:pt x="4965" y="3441"/>
                </a:lnTo>
                <a:close/>
              </a:path>
              <a:path w="7620" h="6984">
                <a:moveTo>
                  <a:pt x="5562" y="3797"/>
                </a:moveTo>
                <a:lnTo>
                  <a:pt x="5270" y="4343"/>
                </a:lnTo>
                <a:lnTo>
                  <a:pt x="5181" y="4622"/>
                </a:lnTo>
                <a:lnTo>
                  <a:pt x="5080" y="4927"/>
                </a:lnTo>
                <a:lnTo>
                  <a:pt x="5372" y="4381"/>
                </a:lnTo>
                <a:lnTo>
                  <a:pt x="5461" y="4089"/>
                </a:lnTo>
                <a:lnTo>
                  <a:pt x="5562" y="3797"/>
                </a:lnTo>
                <a:close/>
              </a:path>
              <a:path w="7620" h="6984">
                <a:moveTo>
                  <a:pt x="5575" y="279"/>
                </a:moveTo>
                <a:lnTo>
                  <a:pt x="5054" y="685"/>
                </a:lnTo>
                <a:lnTo>
                  <a:pt x="4533" y="952"/>
                </a:lnTo>
                <a:lnTo>
                  <a:pt x="5080" y="1828"/>
                </a:lnTo>
                <a:lnTo>
                  <a:pt x="5397" y="838"/>
                </a:lnTo>
                <a:lnTo>
                  <a:pt x="5575" y="279"/>
                </a:lnTo>
                <a:close/>
              </a:path>
              <a:path w="7620" h="6984">
                <a:moveTo>
                  <a:pt x="5829" y="4673"/>
                </a:moveTo>
                <a:lnTo>
                  <a:pt x="5613" y="5118"/>
                </a:lnTo>
                <a:lnTo>
                  <a:pt x="5524" y="5384"/>
                </a:lnTo>
                <a:lnTo>
                  <a:pt x="5473" y="5549"/>
                </a:lnTo>
                <a:lnTo>
                  <a:pt x="5689" y="5105"/>
                </a:lnTo>
                <a:lnTo>
                  <a:pt x="5778" y="4838"/>
                </a:lnTo>
                <a:lnTo>
                  <a:pt x="5829" y="4673"/>
                </a:lnTo>
                <a:close/>
              </a:path>
              <a:path w="7620" h="6984">
                <a:moveTo>
                  <a:pt x="5829" y="3911"/>
                </a:moveTo>
                <a:lnTo>
                  <a:pt x="4635" y="6019"/>
                </a:lnTo>
                <a:lnTo>
                  <a:pt x="4368" y="6819"/>
                </a:lnTo>
                <a:lnTo>
                  <a:pt x="5397" y="5232"/>
                </a:lnTo>
                <a:lnTo>
                  <a:pt x="5829" y="3911"/>
                </a:lnTo>
                <a:close/>
              </a:path>
              <a:path w="7620" h="6984">
                <a:moveTo>
                  <a:pt x="5854" y="5816"/>
                </a:moveTo>
                <a:lnTo>
                  <a:pt x="5537" y="6032"/>
                </a:lnTo>
                <a:lnTo>
                  <a:pt x="5118" y="6527"/>
                </a:lnTo>
                <a:lnTo>
                  <a:pt x="5537" y="6794"/>
                </a:lnTo>
                <a:lnTo>
                  <a:pt x="5753" y="6121"/>
                </a:lnTo>
                <a:lnTo>
                  <a:pt x="5854" y="5816"/>
                </a:lnTo>
                <a:close/>
              </a:path>
              <a:path w="7620" h="6984">
                <a:moveTo>
                  <a:pt x="6159" y="5448"/>
                </a:moveTo>
                <a:lnTo>
                  <a:pt x="5943" y="5892"/>
                </a:lnTo>
                <a:lnTo>
                  <a:pt x="5854" y="6159"/>
                </a:lnTo>
                <a:lnTo>
                  <a:pt x="5803" y="6324"/>
                </a:lnTo>
                <a:lnTo>
                  <a:pt x="6019" y="5880"/>
                </a:lnTo>
                <a:lnTo>
                  <a:pt x="6108" y="5613"/>
                </a:lnTo>
                <a:lnTo>
                  <a:pt x="6159" y="5448"/>
                </a:lnTo>
                <a:close/>
              </a:path>
              <a:path w="7620" h="6984">
                <a:moveTo>
                  <a:pt x="6197" y="4838"/>
                </a:moveTo>
                <a:lnTo>
                  <a:pt x="6070" y="4953"/>
                </a:lnTo>
                <a:lnTo>
                  <a:pt x="5867" y="5054"/>
                </a:lnTo>
                <a:lnTo>
                  <a:pt x="5918" y="4902"/>
                </a:lnTo>
                <a:lnTo>
                  <a:pt x="6007" y="4610"/>
                </a:lnTo>
                <a:lnTo>
                  <a:pt x="5765" y="5092"/>
                </a:lnTo>
                <a:lnTo>
                  <a:pt x="5638" y="5435"/>
                </a:lnTo>
                <a:lnTo>
                  <a:pt x="5537" y="5740"/>
                </a:lnTo>
                <a:lnTo>
                  <a:pt x="5791" y="5257"/>
                </a:lnTo>
                <a:lnTo>
                  <a:pt x="5905" y="5727"/>
                </a:lnTo>
                <a:lnTo>
                  <a:pt x="6146" y="4978"/>
                </a:lnTo>
                <a:lnTo>
                  <a:pt x="6197" y="4838"/>
                </a:lnTo>
                <a:close/>
              </a:path>
              <a:path w="7620" h="6984">
                <a:moveTo>
                  <a:pt x="6553" y="5346"/>
                </a:moveTo>
                <a:lnTo>
                  <a:pt x="6210" y="5956"/>
                </a:lnTo>
                <a:lnTo>
                  <a:pt x="6121" y="6261"/>
                </a:lnTo>
                <a:lnTo>
                  <a:pt x="5994" y="6642"/>
                </a:lnTo>
                <a:lnTo>
                  <a:pt x="6324" y="6032"/>
                </a:lnTo>
                <a:lnTo>
                  <a:pt x="6426" y="5727"/>
                </a:lnTo>
                <a:lnTo>
                  <a:pt x="6553" y="5346"/>
                </a:lnTo>
                <a:close/>
              </a:path>
              <a:path w="7620" h="6984">
                <a:moveTo>
                  <a:pt x="6578" y="5600"/>
                </a:moveTo>
                <a:lnTo>
                  <a:pt x="6362" y="6045"/>
                </a:lnTo>
                <a:lnTo>
                  <a:pt x="6273" y="6311"/>
                </a:lnTo>
                <a:lnTo>
                  <a:pt x="6223" y="6477"/>
                </a:lnTo>
                <a:lnTo>
                  <a:pt x="6438" y="6032"/>
                </a:lnTo>
                <a:lnTo>
                  <a:pt x="6527" y="5765"/>
                </a:lnTo>
                <a:lnTo>
                  <a:pt x="6578" y="5600"/>
                </a:lnTo>
                <a:close/>
              </a:path>
              <a:path w="7620" h="6984">
                <a:moveTo>
                  <a:pt x="7340" y="2603"/>
                </a:moveTo>
                <a:lnTo>
                  <a:pt x="7200" y="2781"/>
                </a:lnTo>
                <a:lnTo>
                  <a:pt x="6934" y="2857"/>
                </a:lnTo>
                <a:lnTo>
                  <a:pt x="6985" y="2705"/>
                </a:lnTo>
                <a:lnTo>
                  <a:pt x="7073" y="2413"/>
                </a:lnTo>
                <a:lnTo>
                  <a:pt x="6832" y="2895"/>
                </a:lnTo>
                <a:lnTo>
                  <a:pt x="6705" y="3251"/>
                </a:lnTo>
                <a:lnTo>
                  <a:pt x="6604" y="3543"/>
                </a:lnTo>
                <a:lnTo>
                  <a:pt x="6845" y="3073"/>
                </a:lnTo>
                <a:lnTo>
                  <a:pt x="7035" y="3581"/>
                </a:lnTo>
                <a:lnTo>
                  <a:pt x="7277" y="2819"/>
                </a:lnTo>
                <a:lnTo>
                  <a:pt x="7340" y="2603"/>
                </a:lnTo>
                <a:close/>
              </a:path>
            </a:pathLst>
          </a:custGeom>
          <a:solidFill>
            <a:srgbClr val="B88F51"/>
          </a:solidFill>
        </p:spPr>
        <p:txBody>
          <a:bodyPr wrap="square" lIns="0" tIns="0" rIns="0" bIns="0" rtlCol="0"/>
          <a:lstStyle/>
          <a:p>
            <a:endParaRPr sz="2511"/>
          </a:p>
        </p:txBody>
      </p:sp>
      <p:sp>
        <p:nvSpPr>
          <p:cNvPr id="291" name="bg object 291"/>
          <p:cNvSpPr/>
          <p:nvPr/>
        </p:nvSpPr>
        <p:spPr>
          <a:xfrm>
            <a:off x="8023043" y="616013"/>
            <a:ext cx="15875" cy="18256"/>
          </a:xfrm>
          <a:custGeom>
            <a:avLst/>
            <a:gdLst/>
            <a:ahLst/>
            <a:cxnLst/>
            <a:rect l="l" t="t" r="r" b="b"/>
            <a:pathLst>
              <a:path w="25400" h="29209">
                <a:moveTo>
                  <a:pt x="558" y="24384"/>
                </a:moveTo>
                <a:lnTo>
                  <a:pt x="406" y="24523"/>
                </a:lnTo>
                <a:lnTo>
                  <a:pt x="0" y="24815"/>
                </a:lnTo>
                <a:lnTo>
                  <a:pt x="254" y="25209"/>
                </a:lnTo>
                <a:lnTo>
                  <a:pt x="482" y="24587"/>
                </a:lnTo>
                <a:lnTo>
                  <a:pt x="558" y="24384"/>
                </a:lnTo>
                <a:close/>
              </a:path>
              <a:path w="25400" h="29209">
                <a:moveTo>
                  <a:pt x="1651" y="24650"/>
                </a:moveTo>
                <a:lnTo>
                  <a:pt x="1295" y="25247"/>
                </a:lnTo>
                <a:lnTo>
                  <a:pt x="1041" y="25920"/>
                </a:lnTo>
                <a:lnTo>
                  <a:pt x="1397" y="25323"/>
                </a:lnTo>
                <a:lnTo>
                  <a:pt x="1511" y="25031"/>
                </a:lnTo>
                <a:lnTo>
                  <a:pt x="1651" y="24650"/>
                </a:lnTo>
                <a:close/>
              </a:path>
              <a:path w="25400" h="29209">
                <a:moveTo>
                  <a:pt x="1765" y="23825"/>
                </a:moveTo>
                <a:lnTo>
                  <a:pt x="990" y="25463"/>
                </a:lnTo>
                <a:lnTo>
                  <a:pt x="876" y="25768"/>
                </a:lnTo>
                <a:lnTo>
                  <a:pt x="1346" y="24955"/>
                </a:lnTo>
                <a:lnTo>
                  <a:pt x="1765" y="23825"/>
                </a:lnTo>
                <a:close/>
              </a:path>
              <a:path w="25400" h="29209">
                <a:moveTo>
                  <a:pt x="3073" y="27470"/>
                </a:moveTo>
                <a:lnTo>
                  <a:pt x="2832" y="27889"/>
                </a:lnTo>
                <a:lnTo>
                  <a:pt x="2667" y="28321"/>
                </a:lnTo>
                <a:lnTo>
                  <a:pt x="2908" y="27889"/>
                </a:lnTo>
                <a:lnTo>
                  <a:pt x="3009" y="27622"/>
                </a:lnTo>
                <a:lnTo>
                  <a:pt x="3073" y="27470"/>
                </a:lnTo>
                <a:close/>
              </a:path>
              <a:path w="25400" h="29209">
                <a:moveTo>
                  <a:pt x="3733" y="26454"/>
                </a:moveTo>
                <a:lnTo>
                  <a:pt x="2794" y="28206"/>
                </a:lnTo>
                <a:lnTo>
                  <a:pt x="2514" y="28968"/>
                </a:lnTo>
                <a:lnTo>
                  <a:pt x="2984" y="28079"/>
                </a:lnTo>
                <a:lnTo>
                  <a:pt x="3238" y="28448"/>
                </a:lnTo>
                <a:lnTo>
                  <a:pt x="3467" y="27825"/>
                </a:lnTo>
                <a:lnTo>
                  <a:pt x="3543" y="27622"/>
                </a:lnTo>
                <a:lnTo>
                  <a:pt x="3378" y="27787"/>
                </a:lnTo>
                <a:lnTo>
                  <a:pt x="2984" y="28067"/>
                </a:lnTo>
                <a:lnTo>
                  <a:pt x="3454" y="27178"/>
                </a:lnTo>
                <a:lnTo>
                  <a:pt x="3733" y="26454"/>
                </a:lnTo>
                <a:close/>
              </a:path>
              <a:path w="25400" h="29209">
                <a:moveTo>
                  <a:pt x="3848" y="27546"/>
                </a:moveTo>
                <a:lnTo>
                  <a:pt x="3492" y="28143"/>
                </a:lnTo>
                <a:lnTo>
                  <a:pt x="3238" y="28816"/>
                </a:lnTo>
                <a:lnTo>
                  <a:pt x="3594" y="28219"/>
                </a:lnTo>
                <a:lnTo>
                  <a:pt x="3708" y="27927"/>
                </a:lnTo>
                <a:lnTo>
                  <a:pt x="3848" y="27546"/>
                </a:lnTo>
                <a:close/>
              </a:path>
              <a:path w="25400" h="29209">
                <a:moveTo>
                  <a:pt x="5600" y="19050"/>
                </a:moveTo>
                <a:lnTo>
                  <a:pt x="5321" y="19075"/>
                </a:lnTo>
                <a:lnTo>
                  <a:pt x="5194" y="19431"/>
                </a:lnTo>
                <a:lnTo>
                  <a:pt x="5524" y="19164"/>
                </a:lnTo>
                <a:close/>
              </a:path>
              <a:path w="25400" h="29209">
                <a:moveTo>
                  <a:pt x="7975" y="19558"/>
                </a:moveTo>
                <a:lnTo>
                  <a:pt x="7670" y="20091"/>
                </a:lnTo>
                <a:lnTo>
                  <a:pt x="7569" y="20383"/>
                </a:lnTo>
                <a:lnTo>
                  <a:pt x="7454" y="20662"/>
                </a:lnTo>
                <a:lnTo>
                  <a:pt x="7772" y="20142"/>
                </a:lnTo>
                <a:lnTo>
                  <a:pt x="7874" y="19850"/>
                </a:lnTo>
                <a:lnTo>
                  <a:pt x="7975" y="19558"/>
                </a:lnTo>
                <a:close/>
              </a:path>
              <a:path w="25400" h="29209">
                <a:moveTo>
                  <a:pt x="9906" y="20840"/>
                </a:moveTo>
                <a:lnTo>
                  <a:pt x="9563" y="21082"/>
                </a:lnTo>
                <a:lnTo>
                  <a:pt x="9093" y="22339"/>
                </a:lnTo>
                <a:lnTo>
                  <a:pt x="8712" y="23380"/>
                </a:lnTo>
                <a:lnTo>
                  <a:pt x="9474" y="21844"/>
                </a:lnTo>
                <a:lnTo>
                  <a:pt x="9906" y="20840"/>
                </a:lnTo>
                <a:close/>
              </a:path>
              <a:path w="25400" h="29209">
                <a:moveTo>
                  <a:pt x="10083" y="21107"/>
                </a:moveTo>
                <a:lnTo>
                  <a:pt x="9779" y="21640"/>
                </a:lnTo>
                <a:lnTo>
                  <a:pt x="9677" y="21932"/>
                </a:lnTo>
                <a:lnTo>
                  <a:pt x="9563" y="22212"/>
                </a:lnTo>
                <a:lnTo>
                  <a:pt x="9880" y="21678"/>
                </a:lnTo>
                <a:lnTo>
                  <a:pt x="9982" y="21399"/>
                </a:lnTo>
                <a:lnTo>
                  <a:pt x="10083" y="21107"/>
                </a:lnTo>
                <a:close/>
              </a:path>
              <a:path w="25400" h="29209">
                <a:moveTo>
                  <a:pt x="10337" y="11430"/>
                </a:moveTo>
                <a:lnTo>
                  <a:pt x="10096" y="11811"/>
                </a:lnTo>
                <a:lnTo>
                  <a:pt x="10337" y="11430"/>
                </a:lnTo>
                <a:close/>
              </a:path>
              <a:path w="25400" h="29209">
                <a:moveTo>
                  <a:pt x="10566" y="20332"/>
                </a:moveTo>
                <a:lnTo>
                  <a:pt x="9791" y="21971"/>
                </a:lnTo>
                <a:lnTo>
                  <a:pt x="9677" y="22275"/>
                </a:lnTo>
                <a:lnTo>
                  <a:pt x="10007" y="21717"/>
                </a:lnTo>
                <a:lnTo>
                  <a:pt x="10147" y="21463"/>
                </a:lnTo>
                <a:lnTo>
                  <a:pt x="10566" y="20332"/>
                </a:lnTo>
                <a:close/>
              </a:path>
              <a:path w="25400" h="29209">
                <a:moveTo>
                  <a:pt x="10731" y="9436"/>
                </a:moveTo>
                <a:lnTo>
                  <a:pt x="10617" y="9652"/>
                </a:lnTo>
                <a:lnTo>
                  <a:pt x="10515" y="10033"/>
                </a:lnTo>
                <a:lnTo>
                  <a:pt x="10731" y="9436"/>
                </a:lnTo>
                <a:close/>
              </a:path>
              <a:path w="25400" h="29209">
                <a:moveTo>
                  <a:pt x="10744" y="11226"/>
                </a:moveTo>
                <a:lnTo>
                  <a:pt x="10718" y="11087"/>
                </a:lnTo>
                <a:lnTo>
                  <a:pt x="10553" y="11557"/>
                </a:lnTo>
                <a:lnTo>
                  <a:pt x="10744" y="11226"/>
                </a:lnTo>
                <a:close/>
              </a:path>
              <a:path w="25400" h="29209">
                <a:moveTo>
                  <a:pt x="10795" y="12573"/>
                </a:moveTo>
                <a:lnTo>
                  <a:pt x="10731" y="12700"/>
                </a:lnTo>
                <a:lnTo>
                  <a:pt x="10617" y="13093"/>
                </a:lnTo>
                <a:lnTo>
                  <a:pt x="10795" y="12573"/>
                </a:lnTo>
                <a:close/>
              </a:path>
              <a:path w="25400" h="29209">
                <a:moveTo>
                  <a:pt x="10934" y="21234"/>
                </a:moveTo>
                <a:lnTo>
                  <a:pt x="10477" y="21602"/>
                </a:lnTo>
                <a:lnTo>
                  <a:pt x="10147" y="21691"/>
                </a:lnTo>
                <a:lnTo>
                  <a:pt x="10223" y="21501"/>
                </a:lnTo>
                <a:lnTo>
                  <a:pt x="10287" y="21348"/>
                </a:lnTo>
                <a:lnTo>
                  <a:pt x="10083" y="21704"/>
                </a:lnTo>
                <a:lnTo>
                  <a:pt x="9944" y="22034"/>
                </a:lnTo>
                <a:lnTo>
                  <a:pt x="9880" y="22186"/>
                </a:lnTo>
                <a:lnTo>
                  <a:pt x="10045" y="21894"/>
                </a:lnTo>
                <a:lnTo>
                  <a:pt x="10325" y="22898"/>
                </a:lnTo>
                <a:lnTo>
                  <a:pt x="10756" y="21729"/>
                </a:lnTo>
                <a:lnTo>
                  <a:pt x="10934" y="21234"/>
                </a:lnTo>
                <a:close/>
              </a:path>
              <a:path w="25400" h="29209">
                <a:moveTo>
                  <a:pt x="10972" y="13296"/>
                </a:moveTo>
                <a:lnTo>
                  <a:pt x="10909" y="13119"/>
                </a:lnTo>
                <a:lnTo>
                  <a:pt x="10617" y="13843"/>
                </a:lnTo>
                <a:lnTo>
                  <a:pt x="10972" y="13296"/>
                </a:lnTo>
                <a:close/>
              </a:path>
              <a:path w="25400" h="29209">
                <a:moveTo>
                  <a:pt x="11201" y="21082"/>
                </a:moveTo>
                <a:lnTo>
                  <a:pt x="10960" y="21501"/>
                </a:lnTo>
                <a:lnTo>
                  <a:pt x="10795" y="21932"/>
                </a:lnTo>
                <a:lnTo>
                  <a:pt x="11036" y="21501"/>
                </a:lnTo>
                <a:lnTo>
                  <a:pt x="11137" y="21234"/>
                </a:lnTo>
                <a:lnTo>
                  <a:pt x="11201" y="21082"/>
                </a:lnTo>
                <a:close/>
              </a:path>
              <a:path w="25400" h="29209">
                <a:moveTo>
                  <a:pt x="11391" y="21005"/>
                </a:moveTo>
                <a:lnTo>
                  <a:pt x="11074" y="21539"/>
                </a:lnTo>
                <a:lnTo>
                  <a:pt x="10972" y="21818"/>
                </a:lnTo>
                <a:lnTo>
                  <a:pt x="10858" y="22110"/>
                </a:lnTo>
                <a:lnTo>
                  <a:pt x="11176" y="21590"/>
                </a:lnTo>
                <a:lnTo>
                  <a:pt x="11277" y="21297"/>
                </a:lnTo>
                <a:lnTo>
                  <a:pt x="11391" y="21005"/>
                </a:lnTo>
                <a:close/>
              </a:path>
              <a:path w="25400" h="29209">
                <a:moveTo>
                  <a:pt x="11455" y="11226"/>
                </a:moveTo>
                <a:lnTo>
                  <a:pt x="10858" y="11112"/>
                </a:lnTo>
                <a:lnTo>
                  <a:pt x="10668" y="11544"/>
                </a:lnTo>
                <a:lnTo>
                  <a:pt x="11353" y="11391"/>
                </a:lnTo>
                <a:lnTo>
                  <a:pt x="11455" y="11226"/>
                </a:lnTo>
                <a:close/>
              </a:path>
              <a:path w="25400" h="29209">
                <a:moveTo>
                  <a:pt x="11595" y="13754"/>
                </a:moveTo>
                <a:lnTo>
                  <a:pt x="11493" y="14020"/>
                </a:lnTo>
                <a:lnTo>
                  <a:pt x="11595" y="13754"/>
                </a:lnTo>
                <a:close/>
              </a:path>
              <a:path w="25400" h="29209">
                <a:moveTo>
                  <a:pt x="11823" y="21793"/>
                </a:moveTo>
                <a:lnTo>
                  <a:pt x="11569" y="22047"/>
                </a:lnTo>
                <a:lnTo>
                  <a:pt x="11188" y="22085"/>
                </a:lnTo>
                <a:lnTo>
                  <a:pt x="11264" y="21945"/>
                </a:lnTo>
                <a:lnTo>
                  <a:pt x="11696" y="20523"/>
                </a:lnTo>
                <a:lnTo>
                  <a:pt x="11023" y="22110"/>
                </a:lnTo>
                <a:lnTo>
                  <a:pt x="10909" y="22352"/>
                </a:lnTo>
                <a:lnTo>
                  <a:pt x="10287" y="23837"/>
                </a:lnTo>
                <a:lnTo>
                  <a:pt x="10896" y="22644"/>
                </a:lnTo>
                <a:lnTo>
                  <a:pt x="10833" y="23901"/>
                </a:lnTo>
                <a:lnTo>
                  <a:pt x="11671" y="22110"/>
                </a:lnTo>
                <a:lnTo>
                  <a:pt x="11823" y="21793"/>
                </a:lnTo>
                <a:close/>
              </a:path>
              <a:path w="25400" h="29209">
                <a:moveTo>
                  <a:pt x="12103" y="11125"/>
                </a:moveTo>
                <a:close/>
              </a:path>
              <a:path w="25400" h="29209">
                <a:moveTo>
                  <a:pt x="12179" y="13843"/>
                </a:moveTo>
                <a:lnTo>
                  <a:pt x="11963" y="14097"/>
                </a:lnTo>
                <a:lnTo>
                  <a:pt x="12090" y="13970"/>
                </a:lnTo>
                <a:lnTo>
                  <a:pt x="12179" y="13843"/>
                </a:lnTo>
                <a:close/>
              </a:path>
              <a:path w="25400" h="29209">
                <a:moveTo>
                  <a:pt x="12484" y="15240"/>
                </a:moveTo>
                <a:lnTo>
                  <a:pt x="12369" y="15494"/>
                </a:lnTo>
                <a:lnTo>
                  <a:pt x="12484" y="15240"/>
                </a:lnTo>
                <a:close/>
              </a:path>
              <a:path w="25400" h="29209">
                <a:moveTo>
                  <a:pt x="12496" y="10858"/>
                </a:moveTo>
                <a:lnTo>
                  <a:pt x="12217" y="11049"/>
                </a:lnTo>
                <a:lnTo>
                  <a:pt x="12153" y="11455"/>
                </a:lnTo>
                <a:lnTo>
                  <a:pt x="12382" y="11099"/>
                </a:lnTo>
                <a:lnTo>
                  <a:pt x="12496" y="10858"/>
                </a:lnTo>
                <a:close/>
              </a:path>
              <a:path w="25400" h="29209">
                <a:moveTo>
                  <a:pt x="12585" y="16522"/>
                </a:moveTo>
                <a:lnTo>
                  <a:pt x="12458" y="16764"/>
                </a:lnTo>
                <a:lnTo>
                  <a:pt x="12585" y="16522"/>
                </a:lnTo>
                <a:close/>
              </a:path>
              <a:path w="25400" h="29209">
                <a:moveTo>
                  <a:pt x="13055" y="11074"/>
                </a:moveTo>
                <a:lnTo>
                  <a:pt x="12954" y="10858"/>
                </a:lnTo>
                <a:lnTo>
                  <a:pt x="12725" y="10922"/>
                </a:lnTo>
                <a:lnTo>
                  <a:pt x="12598" y="11049"/>
                </a:lnTo>
                <a:lnTo>
                  <a:pt x="12954" y="11137"/>
                </a:lnTo>
                <a:close/>
              </a:path>
              <a:path w="25400" h="29209">
                <a:moveTo>
                  <a:pt x="14147" y="20853"/>
                </a:moveTo>
                <a:lnTo>
                  <a:pt x="13843" y="21386"/>
                </a:lnTo>
                <a:lnTo>
                  <a:pt x="13741" y="21666"/>
                </a:lnTo>
                <a:lnTo>
                  <a:pt x="13627" y="21958"/>
                </a:lnTo>
                <a:lnTo>
                  <a:pt x="13944" y="21437"/>
                </a:lnTo>
                <a:lnTo>
                  <a:pt x="14046" y="21145"/>
                </a:lnTo>
                <a:lnTo>
                  <a:pt x="14147" y="20853"/>
                </a:lnTo>
                <a:close/>
              </a:path>
              <a:path w="25400" h="29209">
                <a:moveTo>
                  <a:pt x="14274" y="21247"/>
                </a:moveTo>
                <a:lnTo>
                  <a:pt x="14008" y="21424"/>
                </a:lnTo>
                <a:lnTo>
                  <a:pt x="13233" y="23507"/>
                </a:lnTo>
                <a:lnTo>
                  <a:pt x="13931" y="22034"/>
                </a:lnTo>
                <a:lnTo>
                  <a:pt x="14033" y="21805"/>
                </a:lnTo>
                <a:lnTo>
                  <a:pt x="14274" y="21247"/>
                </a:lnTo>
                <a:close/>
              </a:path>
              <a:path w="25400" h="29209">
                <a:moveTo>
                  <a:pt x="14363" y="21755"/>
                </a:moveTo>
                <a:lnTo>
                  <a:pt x="14122" y="22174"/>
                </a:lnTo>
                <a:lnTo>
                  <a:pt x="13957" y="22606"/>
                </a:lnTo>
                <a:lnTo>
                  <a:pt x="14198" y="22174"/>
                </a:lnTo>
                <a:lnTo>
                  <a:pt x="14300" y="21907"/>
                </a:lnTo>
                <a:lnTo>
                  <a:pt x="14363" y="21755"/>
                </a:lnTo>
                <a:close/>
              </a:path>
              <a:path w="25400" h="29209">
                <a:moveTo>
                  <a:pt x="14528" y="14262"/>
                </a:moveTo>
                <a:lnTo>
                  <a:pt x="14300" y="14732"/>
                </a:lnTo>
                <a:lnTo>
                  <a:pt x="14211" y="15100"/>
                </a:lnTo>
                <a:lnTo>
                  <a:pt x="14528" y="14262"/>
                </a:lnTo>
                <a:close/>
              </a:path>
              <a:path w="25400" h="29209">
                <a:moveTo>
                  <a:pt x="14960" y="13335"/>
                </a:moveTo>
                <a:lnTo>
                  <a:pt x="14947" y="13093"/>
                </a:lnTo>
                <a:lnTo>
                  <a:pt x="14528" y="14262"/>
                </a:lnTo>
                <a:lnTo>
                  <a:pt x="14960" y="13335"/>
                </a:lnTo>
                <a:close/>
              </a:path>
              <a:path w="25400" h="29209">
                <a:moveTo>
                  <a:pt x="14973" y="10845"/>
                </a:moveTo>
                <a:lnTo>
                  <a:pt x="14427" y="11391"/>
                </a:lnTo>
                <a:lnTo>
                  <a:pt x="14122" y="11341"/>
                </a:lnTo>
                <a:lnTo>
                  <a:pt x="13919" y="11315"/>
                </a:lnTo>
                <a:lnTo>
                  <a:pt x="13220" y="12268"/>
                </a:lnTo>
                <a:lnTo>
                  <a:pt x="13017" y="12877"/>
                </a:lnTo>
                <a:lnTo>
                  <a:pt x="12636" y="12700"/>
                </a:lnTo>
                <a:lnTo>
                  <a:pt x="12509" y="12344"/>
                </a:lnTo>
                <a:lnTo>
                  <a:pt x="12306" y="12319"/>
                </a:lnTo>
                <a:lnTo>
                  <a:pt x="11950" y="12827"/>
                </a:lnTo>
                <a:lnTo>
                  <a:pt x="12319" y="11811"/>
                </a:lnTo>
                <a:lnTo>
                  <a:pt x="12192" y="12192"/>
                </a:lnTo>
                <a:lnTo>
                  <a:pt x="12560" y="11684"/>
                </a:lnTo>
                <a:lnTo>
                  <a:pt x="12420" y="11938"/>
                </a:lnTo>
                <a:lnTo>
                  <a:pt x="12319" y="12268"/>
                </a:lnTo>
                <a:lnTo>
                  <a:pt x="12395" y="12065"/>
                </a:lnTo>
                <a:lnTo>
                  <a:pt x="12509" y="12344"/>
                </a:lnTo>
                <a:lnTo>
                  <a:pt x="13093" y="12446"/>
                </a:lnTo>
                <a:lnTo>
                  <a:pt x="13258" y="12065"/>
                </a:lnTo>
                <a:lnTo>
                  <a:pt x="13423" y="11684"/>
                </a:lnTo>
                <a:lnTo>
                  <a:pt x="13487" y="11557"/>
                </a:lnTo>
                <a:lnTo>
                  <a:pt x="13589" y="11303"/>
                </a:lnTo>
                <a:lnTo>
                  <a:pt x="12954" y="11137"/>
                </a:lnTo>
                <a:lnTo>
                  <a:pt x="12192" y="11633"/>
                </a:lnTo>
                <a:lnTo>
                  <a:pt x="12153" y="11455"/>
                </a:lnTo>
                <a:lnTo>
                  <a:pt x="12014" y="11684"/>
                </a:lnTo>
                <a:lnTo>
                  <a:pt x="11074" y="13144"/>
                </a:lnTo>
                <a:lnTo>
                  <a:pt x="11607" y="13208"/>
                </a:lnTo>
                <a:lnTo>
                  <a:pt x="11595" y="13754"/>
                </a:lnTo>
                <a:lnTo>
                  <a:pt x="12065" y="13081"/>
                </a:lnTo>
                <a:lnTo>
                  <a:pt x="12649" y="13081"/>
                </a:lnTo>
                <a:lnTo>
                  <a:pt x="12522" y="13474"/>
                </a:lnTo>
                <a:lnTo>
                  <a:pt x="13271" y="13589"/>
                </a:lnTo>
                <a:lnTo>
                  <a:pt x="13589" y="14097"/>
                </a:lnTo>
                <a:lnTo>
                  <a:pt x="14122" y="13970"/>
                </a:lnTo>
                <a:lnTo>
                  <a:pt x="14630" y="13208"/>
                </a:lnTo>
                <a:lnTo>
                  <a:pt x="14770" y="13004"/>
                </a:lnTo>
                <a:lnTo>
                  <a:pt x="14630" y="12954"/>
                </a:lnTo>
                <a:lnTo>
                  <a:pt x="13779" y="13208"/>
                </a:lnTo>
                <a:lnTo>
                  <a:pt x="13500" y="13081"/>
                </a:lnTo>
                <a:lnTo>
                  <a:pt x="13233" y="12966"/>
                </a:lnTo>
                <a:lnTo>
                  <a:pt x="13995" y="11950"/>
                </a:lnTo>
                <a:lnTo>
                  <a:pt x="14351" y="11988"/>
                </a:lnTo>
                <a:lnTo>
                  <a:pt x="14224" y="12382"/>
                </a:lnTo>
                <a:lnTo>
                  <a:pt x="14566" y="12179"/>
                </a:lnTo>
                <a:lnTo>
                  <a:pt x="14846" y="12255"/>
                </a:lnTo>
                <a:lnTo>
                  <a:pt x="14973" y="10845"/>
                </a:lnTo>
                <a:close/>
              </a:path>
              <a:path w="25400" h="29209">
                <a:moveTo>
                  <a:pt x="15062" y="17119"/>
                </a:moveTo>
                <a:lnTo>
                  <a:pt x="15024" y="16713"/>
                </a:lnTo>
                <a:lnTo>
                  <a:pt x="15011" y="17094"/>
                </a:lnTo>
                <a:close/>
              </a:path>
              <a:path w="25400" h="29209">
                <a:moveTo>
                  <a:pt x="15227" y="12319"/>
                </a:moveTo>
                <a:lnTo>
                  <a:pt x="14770" y="13004"/>
                </a:lnTo>
                <a:lnTo>
                  <a:pt x="14947" y="13093"/>
                </a:lnTo>
                <a:lnTo>
                  <a:pt x="15227" y="12319"/>
                </a:lnTo>
                <a:close/>
              </a:path>
              <a:path w="25400" h="29209">
                <a:moveTo>
                  <a:pt x="15417" y="13296"/>
                </a:moveTo>
                <a:lnTo>
                  <a:pt x="15379" y="12446"/>
                </a:lnTo>
                <a:lnTo>
                  <a:pt x="15201" y="12827"/>
                </a:lnTo>
                <a:lnTo>
                  <a:pt x="15125" y="13169"/>
                </a:lnTo>
                <a:lnTo>
                  <a:pt x="15417" y="13296"/>
                </a:lnTo>
                <a:close/>
              </a:path>
              <a:path w="25400" h="29209">
                <a:moveTo>
                  <a:pt x="16179" y="15621"/>
                </a:moveTo>
                <a:lnTo>
                  <a:pt x="15913" y="15748"/>
                </a:lnTo>
                <a:lnTo>
                  <a:pt x="15887" y="15405"/>
                </a:lnTo>
                <a:lnTo>
                  <a:pt x="15481" y="16332"/>
                </a:lnTo>
                <a:lnTo>
                  <a:pt x="15582" y="16129"/>
                </a:lnTo>
                <a:lnTo>
                  <a:pt x="16040" y="15748"/>
                </a:lnTo>
                <a:lnTo>
                  <a:pt x="16179" y="15621"/>
                </a:lnTo>
                <a:close/>
              </a:path>
              <a:path w="25400" h="29209">
                <a:moveTo>
                  <a:pt x="16878" y="18542"/>
                </a:moveTo>
                <a:lnTo>
                  <a:pt x="16725" y="18542"/>
                </a:lnTo>
                <a:lnTo>
                  <a:pt x="16713" y="18821"/>
                </a:lnTo>
                <a:lnTo>
                  <a:pt x="16878" y="18542"/>
                </a:lnTo>
                <a:close/>
              </a:path>
              <a:path w="25400" h="29209">
                <a:moveTo>
                  <a:pt x="16979" y="13589"/>
                </a:moveTo>
                <a:lnTo>
                  <a:pt x="16967" y="12446"/>
                </a:lnTo>
                <a:lnTo>
                  <a:pt x="16052" y="13589"/>
                </a:lnTo>
                <a:lnTo>
                  <a:pt x="15417" y="13296"/>
                </a:lnTo>
                <a:lnTo>
                  <a:pt x="15443" y="13970"/>
                </a:lnTo>
                <a:lnTo>
                  <a:pt x="15824" y="14097"/>
                </a:lnTo>
                <a:lnTo>
                  <a:pt x="15913" y="14224"/>
                </a:lnTo>
                <a:lnTo>
                  <a:pt x="16332" y="14097"/>
                </a:lnTo>
                <a:lnTo>
                  <a:pt x="16979" y="13589"/>
                </a:lnTo>
                <a:close/>
              </a:path>
              <a:path w="25400" h="29209">
                <a:moveTo>
                  <a:pt x="17259" y="15519"/>
                </a:moveTo>
                <a:lnTo>
                  <a:pt x="16891" y="15240"/>
                </a:lnTo>
                <a:lnTo>
                  <a:pt x="17068" y="14605"/>
                </a:lnTo>
                <a:lnTo>
                  <a:pt x="16840" y="14605"/>
                </a:lnTo>
                <a:lnTo>
                  <a:pt x="16497" y="15367"/>
                </a:lnTo>
                <a:lnTo>
                  <a:pt x="16370" y="15519"/>
                </a:lnTo>
                <a:lnTo>
                  <a:pt x="16179" y="15621"/>
                </a:lnTo>
                <a:lnTo>
                  <a:pt x="16433" y="16002"/>
                </a:lnTo>
                <a:lnTo>
                  <a:pt x="17094" y="15621"/>
                </a:lnTo>
                <a:lnTo>
                  <a:pt x="17259" y="15519"/>
                </a:lnTo>
                <a:close/>
              </a:path>
              <a:path w="25400" h="29209">
                <a:moveTo>
                  <a:pt x="17665" y="18986"/>
                </a:moveTo>
                <a:lnTo>
                  <a:pt x="17411" y="19050"/>
                </a:lnTo>
                <a:lnTo>
                  <a:pt x="17576" y="19240"/>
                </a:lnTo>
                <a:lnTo>
                  <a:pt x="17665" y="18986"/>
                </a:lnTo>
                <a:close/>
              </a:path>
              <a:path w="25400" h="29209">
                <a:moveTo>
                  <a:pt x="17703" y="10541"/>
                </a:moveTo>
                <a:lnTo>
                  <a:pt x="17640" y="10287"/>
                </a:lnTo>
                <a:lnTo>
                  <a:pt x="17500" y="9779"/>
                </a:lnTo>
                <a:lnTo>
                  <a:pt x="17310" y="10287"/>
                </a:lnTo>
                <a:lnTo>
                  <a:pt x="17018" y="9969"/>
                </a:lnTo>
                <a:lnTo>
                  <a:pt x="16891" y="10287"/>
                </a:lnTo>
                <a:lnTo>
                  <a:pt x="16586" y="10795"/>
                </a:lnTo>
                <a:lnTo>
                  <a:pt x="16751" y="10414"/>
                </a:lnTo>
                <a:lnTo>
                  <a:pt x="16954" y="9906"/>
                </a:lnTo>
                <a:lnTo>
                  <a:pt x="17043" y="9779"/>
                </a:lnTo>
                <a:lnTo>
                  <a:pt x="17106" y="9652"/>
                </a:lnTo>
                <a:lnTo>
                  <a:pt x="17068" y="9804"/>
                </a:lnTo>
                <a:lnTo>
                  <a:pt x="17246" y="9652"/>
                </a:lnTo>
                <a:lnTo>
                  <a:pt x="17386" y="9525"/>
                </a:lnTo>
                <a:lnTo>
                  <a:pt x="17500" y="9398"/>
                </a:lnTo>
                <a:lnTo>
                  <a:pt x="17259" y="9398"/>
                </a:lnTo>
                <a:lnTo>
                  <a:pt x="17208" y="9271"/>
                </a:lnTo>
                <a:lnTo>
                  <a:pt x="17030" y="8890"/>
                </a:lnTo>
                <a:lnTo>
                  <a:pt x="16522" y="7823"/>
                </a:lnTo>
                <a:lnTo>
                  <a:pt x="16522" y="9525"/>
                </a:lnTo>
                <a:lnTo>
                  <a:pt x="16205" y="10414"/>
                </a:lnTo>
                <a:lnTo>
                  <a:pt x="16027" y="10121"/>
                </a:lnTo>
                <a:lnTo>
                  <a:pt x="16103" y="9906"/>
                </a:lnTo>
                <a:lnTo>
                  <a:pt x="16522" y="9525"/>
                </a:lnTo>
                <a:lnTo>
                  <a:pt x="16522" y="7823"/>
                </a:lnTo>
                <a:lnTo>
                  <a:pt x="16192" y="7112"/>
                </a:lnTo>
                <a:lnTo>
                  <a:pt x="16154" y="9271"/>
                </a:lnTo>
                <a:lnTo>
                  <a:pt x="15925" y="9779"/>
                </a:lnTo>
                <a:lnTo>
                  <a:pt x="15544" y="10414"/>
                </a:lnTo>
                <a:lnTo>
                  <a:pt x="15760" y="9779"/>
                </a:lnTo>
                <a:lnTo>
                  <a:pt x="15836" y="9652"/>
                </a:lnTo>
                <a:lnTo>
                  <a:pt x="15989" y="9398"/>
                </a:lnTo>
                <a:lnTo>
                  <a:pt x="16065" y="9271"/>
                </a:lnTo>
                <a:lnTo>
                  <a:pt x="15887" y="9779"/>
                </a:lnTo>
                <a:lnTo>
                  <a:pt x="16014" y="9525"/>
                </a:lnTo>
                <a:lnTo>
                  <a:pt x="16154" y="9271"/>
                </a:lnTo>
                <a:lnTo>
                  <a:pt x="16154" y="7137"/>
                </a:lnTo>
                <a:lnTo>
                  <a:pt x="12242" y="8890"/>
                </a:lnTo>
                <a:lnTo>
                  <a:pt x="12242" y="8763"/>
                </a:lnTo>
                <a:lnTo>
                  <a:pt x="12204" y="7493"/>
                </a:lnTo>
                <a:lnTo>
                  <a:pt x="12153" y="5969"/>
                </a:lnTo>
                <a:lnTo>
                  <a:pt x="11061" y="5524"/>
                </a:lnTo>
                <a:lnTo>
                  <a:pt x="11061" y="8763"/>
                </a:lnTo>
                <a:lnTo>
                  <a:pt x="10782" y="9525"/>
                </a:lnTo>
                <a:lnTo>
                  <a:pt x="10515" y="10033"/>
                </a:lnTo>
                <a:lnTo>
                  <a:pt x="9829" y="11353"/>
                </a:lnTo>
                <a:lnTo>
                  <a:pt x="9829" y="12446"/>
                </a:lnTo>
                <a:lnTo>
                  <a:pt x="9575" y="13081"/>
                </a:lnTo>
                <a:lnTo>
                  <a:pt x="9258" y="13639"/>
                </a:lnTo>
                <a:lnTo>
                  <a:pt x="9258" y="14224"/>
                </a:lnTo>
                <a:lnTo>
                  <a:pt x="9029" y="14732"/>
                </a:lnTo>
                <a:lnTo>
                  <a:pt x="9118" y="14478"/>
                </a:lnTo>
                <a:lnTo>
                  <a:pt x="9258" y="14224"/>
                </a:lnTo>
                <a:lnTo>
                  <a:pt x="9258" y="13639"/>
                </a:lnTo>
                <a:lnTo>
                  <a:pt x="9410" y="13208"/>
                </a:lnTo>
                <a:lnTo>
                  <a:pt x="9829" y="12446"/>
                </a:lnTo>
                <a:lnTo>
                  <a:pt x="9829" y="11353"/>
                </a:lnTo>
                <a:lnTo>
                  <a:pt x="9525" y="11938"/>
                </a:lnTo>
                <a:lnTo>
                  <a:pt x="9575" y="11811"/>
                </a:lnTo>
                <a:lnTo>
                  <a:pt x="9677" y="11557"/>
                </a:lnTo>
                <a:lnTo>
                  <a:pt x="9906" y="10922"/>
                </a:lnTo>
                <a:lnTo>
                  <a:pt x="9728" y="11430"/>
                </a:lnTo>
                <a:lnTo>
                  <a:pt x="9982" y="10922"/>
                </a:lnTo>
                <a:lnTo>
                  <a:pt x="10388" y="10121"/>
                </a:lnTo>
                <a:lnTo>
                  <a:pt x="10287" y="9779"/>
                </a:lnTo>
                <a:lnTo>
                  <a:pt x="10172" y="9652"/>
                </a:lnTo>
                <a:lnTo>
                  <a:pt x="10452" y="9398"/>
                </a:lnTo>
                <a:lnTo>
                  <a:pt x="10960" y="8890"/>
                </a:lnTo>
                <a:lnTo>
                  <a:pt x="10731" y="9436"/>
                </a:lnTo>
                <a:lnTo>
                  <a:pt x="10998" y="8890"/>
                </a:lnTo>
                <a:lnTo>
                  <a:pt x="11061" y="8763"/>
                </a:lnTo>
                <a:lnTo>
                  <a:pt x="11061" y="5524"/>
                </a:lnTo>
                <a:lnTo>
                  <a:pt x="11023" y="7493"/>
                </a:lnTo>
                <a:lnTo>
                  <a:pt x="10655" y="8509"/>
                </a:lnTo>
                <a:lnTo>
                  <a:pt x="10134" y="9398"/>
                </a:lnTo>
                <a:lnTo>
                  <a:pt x="10261" y="9144"/>
                </a:lnTo>
                <a:lnTo>
                  <a:pt x="10731" y="8128"/>
                </a:lnTo>
                <a:lnTo>
                  <a:pt x="11023" y="7493"/>
                </a:lnTo>
                <a:lnTo>
                  <a:pt x="11023" y="5511"/>
                </a:lnTo>
                <a:lnTo>
                  <a:pt x="10604" y="5334"/>
                </a:lnTo>
                <a:lnTo>
                  <a:pt x="10363" y="5130"/>
                </a:lnTo>
                <a:lnTo>
                  <a:pt x="10363" y="8128"/>
                </a:lnTo>
                <a:lnTo>
                  <a:pt x="10007" y="9144"/>
                </a:lnTo>
                <a:lnTo>
                  <a:pt x="9601" y="8763"/>
                </a:lnTo>
                <a:lnTo>
                  <a:pt x="10033" y="8382"/>
                </a:lnTo>
                <a:lnTo>
                  <a:pt x="10363" y="8128"/>
                </a:lnTo>
                <a:lnTo>
                  <a:pt x="10363" y="5130"/>
                </a:lnTo>
                <a:lnTo>
                  <a:pt x="10223" y="3937"/>
                </a:lnTo>
                <a:lnTo>
                  <a:pt x="10731" y="4064"/>
                </a:lnTo>
                <a:lnTo>
                  <a:pt x="11112" y="3937"/>
                </a:lnTo>
                <a:lnTo>
                  <a:pt x="12623" y="3429"/>
                </a:lnTo>
                <a:lnTo>
                  <a:pt x="12966" y="3314"/>
                </a:lnTo>
                <a:lnTo>
                  <a:pt x="12547" y="2286"/>
                </a:lnTo>
                <a:lnTo>
                  <a:pt x="11099" y="3429"/>
                </a:lnTo>
                <a:lnTo>
                  <a:pt x="10795" y="1397"/>
                </a:lnTo>
                <a:lnTo>
                  <a:pt x="11176" y="0"/>
                </a:lnTo>
                <a:lnTo>
                  <a:pt x="10655" y="762"/>
                </a:lnTo>
                <a:lnTo>
                  <a:pt x="8839" y="4953"/>
                </a:lnTo>
                <a:lnTo>
                  <a:pt x="8839" y="10922"/>
                </a:lnTo>
                <a:lnTo>
                  <a:pt x="8788" y="11049"/>
                </a:lnTo>
                <a:lnTo>
                  <a:pt x="8661" y="11455"/>
                </a:lnTo>
                <a:lnTo>
                  <a:pt x="8597" y="13208"/>
                </a:lnTo>
                <a:lnTo>
                  <a:pt x="8407" y="13716"/>
                </a:lnTo>
                <a:lnTo>
                  <a:pt x="7988" y="14478"/>
                </a:lnTo>
                <a:lnTo>
                  <a:pt x="8318" y="13716"/>
                </a:lnTo>
                <a:lnTo>
                  <a:pt x="8597" y="13208"/>
                </a:lnTo>
                <a:lnTo>
                  <a:pt x="8597" y="11557"/>
                </a:lnTo>
                <a:lnTo>
                  <a:pt x="8432" y="11811"/>
                </a:lnTo>
                <a:lnTo>
                  <a:pt x="8839" y="10922"/>
                </a:lnTo>
                <a:lnTo>
                  <a:pt x="8839" y="4953"/>
                </a:lnTo>
                <a:lnTo>
                  <a:pt x="8737" y="5194"/>
                </a:lnTo>
                <a:lnTo>
                  <a:pt x="8737" y="10922"/>
                </a:lnTo>
                <a:lnTo>
                  <a:pt x="8343" y="11811"/>
                </a:lnTo>
                <a:lnTo>
                  <a:pt x="8470" y="11391"/>
                </a:lnTo>
                <a:lnTo>
                  <a:pt x="8737" y="10922"/>
                </a:lnTo>
                <a:lnTo>
                  <a:pt x="8737" y="5194"/>
                </a:lnTo>
                <a:lnTo>
                  <a:pt x="5651" y="12306"/>
                </a:lnTo>
                <a:lnTo>
                  <a:pt x="5651" y="18034"/>
                </a:lnTo>
                <a:lnTo>
                  <a:pt x="5435" y="18542"/>
                </a:lnTo>
                <a:lnTo>
                  <a:pt x="5130" y="19050"/>
                </a:lnTo>
                <a:lnTo>
                  <a:pt x="5346" y="18542"/>
                </a:lnTo>
                <a:lnTo>
                  <a:pt x="5422" y="18415"/>
                </a:lnTo>
                <a:lnTo>
                  <a:pt x="5651" y="18034"/>
                </a:lnTo>
                <a:lnTo>
                  <a:pt x="5651" y="12306"/>
                </a:lnTo>
                <a:lnTo>
                  <a:pt x="2451" y="19672"/>
                </a:lnTo>
                <a:lnTo>
                  <a:pt x="1422" y="22352"/>
                </a:lnTo>
                <a:lnTo>
                  <a:pt x="3492" y="19672"/>
                </a:lnTo>
                <a:lnTo>
                  <a:pt x="4102" y="19304"/>
                </a:lnTo>
                <a:lnTo>
                  <a:pt x="4445" y="19177"/>
                </a:lnTo>
                <a:lnTo>
                  <a:pt x="5397" y="17018"/>
                </a:lnTo>
                <a:lnTo>
                  <a:pt x="5549" y="17399"/>
                </a:lnTo>
                <a:lnTo>
                  <a:pt x="5130" y="18415"/>
                </a:lnTo>
                <a:lnTo>
                  <a:pt x="4851" y="19050"/>
                </a:lnTo>
                <a:lnTo>
                  <a:pt x="5207" y="18199"/>
                </a:lnTo>
                <a:lnTo>
                  <a:pt x="4559" y="19164"/>
                </a:lnTo>
                <a:lnTo>
                  <a:pt x="5321" y="19075"/>
                </a:lnTo>
                <a:lnTo>
                  <a:pt x="5613" y="18288"/>
                </a:lnTo>
                <a:lnTo>
                  <a:pt x="5588" y="18415"/>
                </a:lnTo>
                <a:lnTo>
                  <a:pt x="5918" y="18415"/>
                </a:lnTo>
                <a:lnTo>
                  <a:pt x="6121" y="18542"/>
                </a:lnTo>
                <a:lnTo>
                  <a:pt x="6299" y="18288"/>
                </a:lnTo>
                <a:lnTo>
                  <a:pt x="6464" y="18034"/>
                </a:lnTo>
                <a:lnTo>
                  <a:pt x="6629" y="17780"/>
                </a:lnTo>
                <a:lnTo>
                  <a:pt x="6642" y="18199"/>
                </a:lnTo>
                <a:lnTo>
                  <a:pt x="6527" y="18669"/>
                </a:lnTo>
                <a:lnTo>
                  <a:pt x="6413" y="19431"/>
                </a:lnTo>
                <a:lnTo>
                  <a:pt x="6591" y="19304"/>
                </a:lnTo>
                <a:lnTo>
                  <a:pt x="6819" y="19685"/>
                </a:lnTo>
                <a:lnTo>
                  <a:pt x="7035" y="19672"/>
                </a:lnTo>
                <a:lnTo>
                  <a:pt x="7416" y="19558"/>
                </a:lnTo>
                <a:lnTo>
                  <a:pt x="7543" y="19367"/>
                </a:lnTo>
                <a:lnTo>
                  <a:pt x="7035" y="20713"/>
                </a:lnTo>
                <a:lnTo>
                  <a:pt x="6921" y="20574"/>
                </a:lnTo>
                <a:lnTo>
                  <a:pt x="6362" y="19672"/>
                </a:lnTo>
                <a:lnTo>
                  <a:pt x="5969" y="18796"/>
                </a:lnTo>
                <a:lnTo>
                  <a:pt x="5727" y="18986"/>
                </a:lnTo>
                <a:lnTo>
                  <a:pt x="5651" y="19812"/>
                </a:lnTo>
                <a:lnTo>
                  <a:pt x="5778" y="21590"/>
                </a:lnTo>
                <a:lnTo>
                  <a:pt x="6832" y="22098"/>
                </a:lnTo>
                <a:lnTo>
                  <a:pt x="7581" y="21183"/>
                </a:lnTo>
                <a:lnTo>
                  <a:pt x="7416" y="22263"/>
                </a:lnTo>
                <a:lnTo>
                  <a:pt x="7556" y="22072"/>
                </a:lnTo>
                <a:lnTo>
                  <a:pt x="8153" y="21450"/>
                </a:lnTo>
                <a:lnTo>
                  <a:pt x="7848" y="22542"/>
                </a:lnTo>
                <a:lnTo>
                  <a:pt x="8166" y="21691"/>
                </a:lnTo>
                <a:lnTo>
                  <a:pt x="7835" y="22860"/>
                </a:lnTo>
                <a:lnTo>
                  <a:pt x="9017" y="21932"/>
                </a:lnTo>
                <a:lnTo>
                  <a:pt x="9093" y="21742"/>
                </a:lnTo>
                <a:lnTo>
                  <a:pt x="9182" y="21374"/>
                </a:lnTo>
                <a:lnTo>
                  <a:pt x="9283" y="20535"/>
                </a:lnTo>
                <a:lnTo>
                  <a:pt x="8890" y="20713"/>
                </a:lnTo>
                <a:lnTo>
                  <a:pt x="8750" y="20802"/>
                </a:lnTo>
                <a:lnTo>
                  <a:pt x="8318" y="21323"/>
                </a:lnTo>
                <a:lnTo>
                  <a:pt x="8420" y="21043"/>
                </a:lnTo>
                <a:lnTo>
                  <a:pt x="7708" y="20421"/>
                </a:lnTo>
                <a:lnTo>
                  <a:pt x="7620" y="20955"/>
                </a:lnTo>
                <a:lnTo>
                  <a:pt x="7277" y="20955"/>
                </a:lnTo>
                <a:lnTo>
                  <a:pt x="7099" y="20777"/>
                </a:lnTo>
                <a:lnTo>
                  <a:pt x="7632" y="19748"/>
                </a:lnTo>
                <a:lnTo>
                  <a:pt x="7670" y="19151"/>
                </a:lnTo>
                <a:lnTo>
                  <a:pt x="8204" y="18288"/>
                </a:lnTo>
                <a:lnTo>
                  <a:pt x="7632" y="19812"/>
                </a:lnTo>
                <a:lnTo>
                  <a:pt x="7874" y="19558"/>
                </a:lnTo>
                <a:lnTo>
                  <a:pt x="8305" y="19431"/>
                </a:lnTo>
                <a:lnTo>
                  <a:pt x="8953" y="19685"/>
                </a:lnTo>
                <a:lnTo>
                  <a:pt x="9817" y="20066"/>
                </a:lnTo>
                <a:lnTo>
                  <a:pt x="11201" y="19558"/>
                </a:lnTo>
                <a:lnTo>
                  <a:pt x="11836" y="19431"/>
                </a:lnTo>
                <a:lnTo>
                  <a:pt x="13093" y="19177"/>
                </a:lnTo>
                <a:lnTo>
                  <a:pt x="12776" y="20955"/>
                </a:lnTo>
                <a:lnTo>
                  <a:pt x="13576" y="20218"/>
                </a:lnTo>
                <a:lnTo>
                  <a:pt x="14033" y="19304"/>
                </a:lnTo>
                <a:lnTo>
                  <a:pt x="14274" y="19177"/>
                </a:lnTo>
                <a:lnTo>
                  <a:pt x="14516" y="19050"/>
                </a:lnTo>
                <a:lnTo>
                  <a:pt x="14719" y="19240"/>
                </a:lnTo>
                <a:lnTo>
                  <a:pt x="14833" y="19431"/>
                </a:lnTo>
                <a:lnTo>
                  <a:pt x="15214" y="20180"/>
                </a:lnTo>
                <a:lnTo>
                  <a:pt x="15468" y="19494"/>
                </a:lnTo>
                <a:lnTo>
                  <a:pt x="15989" y="18669"/>
                </a:lnTo>
                <a:lnTo>
                  <a:pt x="16065" y="18542"/>
                </a:lnTo>
                <a:lnTo>
                  <a:pt x="16459" y="17907"/>
                </a:lnTo>
                <a:lnTo>
                  <a:pt x="16611" y="17653"/>
                </a:lnTo>
                <a:lnTo>
                  <a:pt x="17399" y="16383"/>
                </a:lnTo>
                <a:lnTo>
                  <a:pt x="16408" y="17653"/>
                </a:lnTo>
                <a:lnTo>
                  <a:pt x="16395" y="17526"/>
                </a:lnTo>
                <a:lnTo>
                  <a:pt x="16319" y="16891"/>
                </a:lnTo>
                <a:lnTo>
                  <a:pt x="16230" y="16256"/>
                </a:lnTo>
                <a:lnTo>
                  <a:pt x="15316" y="16878"/>
                </a:lnTo>
                <a:lnTo>
                  <a:pt x="15430" y="16637"/>
                </a:lnTo>
                <a:lnTo>
                  <a:pt x="15570" y="16192"/>
                </a:lnTo>
                <a:lnTo>
                  <a:pt x="15189" y="17043"/>
                </a:lnTo>
                <a:lnTo>
                  <a:pt x="15189" y="17284"/>
                </a:lnTo>
                <a:lnTo>
                  <a:pt x="14884" y="18161"/>
                </a:lnTo>
                <a:lnTo>
                  <a:pt x="14363" y="19050"/>
                </a:lnTo>
                <a:lnTo>
                  <a:pt x="14541" y="18669"/>
                </a:lnTo>
                <a:lnTo>
                  <a:pt x="14605" y="18542"/>
                </a:lnTo>
                <a:lnTo>
                  <a:pt x="15189" y="17284"/>
                </a:lnTo>
                <a:lnTo>
                  <a:pt x="15189" y="17043"/>
                </a:lnTo>
                <a:lnTo>
                  <a:pt x="15481" y="16332"/>
                </a:lnTo>
                <a:lnTo>
                  <a:pt x="15201" y="16878"/>
                </a:lnTo>
                <a:lnTo>
                  <a:pt x="15087" y="17145"/>
                </a:lnTo>
                <a:lnTo>
                  <a:pt x="14312" y="18542"/>
                </a:lnTo>
                <a:lnTo>
                  <a:pt x="14516" y="18034"/>
                </a:lnTo>
                <a:lnTo>
                  <a:pt x="14617" y="17780"/>
                </a:lnTo>
                <a:lnTo>
                  <a:pt x="14808" y="17272"/>
                </a:lnTo>
                <a:lnTo>
                  <a:pt x="14871" y="17018"/>
                </a:lnTo>
                <a:lnTo>
                  <a:pt x="14211" y="16637"/>
                </a:lnTo>
                <a:lnTo>
                  <a:pt x="13779" y="17018"/>
                </a:lnTo>
                <a:lnTo>
                  <a:pt x="13474" y="17018"/>
                </a:lnTo>
                <a:lnTo>
                  <a:pt x="13182" y="17703"/>
                </a:lnTo>
                <a:lnTo>
                  <a:pt x="13233" y="17526"/>
                </a:lnTo>
                <a:lnTo>
                  <a:pt x="13360" y="17145"/>
                </a:lnTo>
                <a:lnTo>
                  <a:pt x="13512" y="16637"/>
                </a:lnTo>
                <a:lnTo>
                  <a:pt x="13906" y="15367"/>
                </a:lnTo>
                <a:lnTo>
                  <a:pt x="13843" y="15494"/>
                </a:lnTo>
                <a:lnTo>
                  <a:pt x="13944" y="15240"/>
                </a:lnTo>
                <a:lnTo>
                  <a:pt x="13906" y="15367"/>
                </a:lnTo>
                <a:lnTo>
                  <a:pt x="14147" y="16002"/>
                </a:lnTo>
                <a:lnTo>
                  <a:pt x="14554" y="16129"/>
                </a:lnTo>
                <a:lnTo>
                  <a:pt x="14909" y="16002"/>
                </a:lnTo>
                <a:lnTo>
                  <a:pt x="15024" y="16713"/>
                </a:lnTo>
                <a:lnTo>
                  <a:pt x="15303" y="16002"/>
                </a:lnTo>
                <a:lnTo>
                  <a:pt x="15786" y="15494"/>
                </a:lnTo>
                <a:lnTo>
                  <a:pt x="15849" y="14986"/>
                </a:lnTo>
                <a:lnTo>
                  <a:pt x="14846" y="15494"/>
                </a:lnTo>
                <a:lnTo>
                  <a:pt x="14859" y="15367"/>
                </a:lnTo>
                <a:lnTo>
                  <a:pt x="14935" y="14605"/>
                </a:lnTo>
                <a:lnTo>
                  <a:pt x="14439" y="14859"/>
                </a:lnTo>
                <a:lnTo>
                  <a:pt x="14211" y="15100"/>
                </a:lnTo>
                <a:lnTo>
                  <a:pt x="14058" y="15240"/>
                </a:lnTo>
                <a:lnTo>
                  <a:pt x="14020" y="14859"/>
                </a:lnTo>
                <a:lnTo>
                  <a:pt x="13843" y="14605"/>
                </a:lnTo>
                <a:lnTo>
                  <a:pt x="13766" y="15494"/>
                </a:lnTo>
                <a:lnTo>
                  <a:pt x="13525" y="16167"/>
                </a:lnTo>
                <a:lnTo>
                  <a:pt x="13398" y="16383"/>
                </a:lnTo>
                <a:lnTo>
                  <a:pt x="13246" y="16637"/>
                </a:lnTo>
                <a:lnTo>
                  <a:pt x="13462" y="16002"/>
                </a:lnTo>
                <a:lnTo>
                  <a:pt x="13690" y="15621"/>
                </a:lnTo>
                <a:lnTo>
                  <a:pt x="13766" y="15494"/>
                </a:lnTo>
                <a:lnTo>
                  <a:pt x="13766" y="14516"/>
                </a:lnTo>
                <a:lnTo>
                  <a:pt x="13550" y="14414"/>
                </a:lnTo>
                <a:lnTo>
                  <a:pt x="13550" y="15621"/>
                </a:lnTo>
                <a:lnTo>
                  <a:pt x="13385" y="16002"/>
                </a:lnTo>
                <a:lnTo>
                  <a:pt x="12712" y="17145"/>
                </a:lnTo>
                <a:lnTo>
                  <a:pt x="12814" y="16878"/>
                </a:lnTo>
                <a:lnTo>
                  <a:pt x="12611" y="16522"/>
                </a:lnTo>
                <a:lnTo>
                  <a:pt x="12014" y="17780"/>
                </a:lnTo>
                <a:lnTo>
                  <a:pt x="11785" y="16675"/>
                </a:lnTo>
                <a:lnTo>
                  <a:pt x="11671" y="16230"/>
                </a:lnTo>
                <a:lnTo>
                  <a:pt x="11087" y="16002"/>
                </a:lnTo>
                <a:lnTo>
                  <a:pt x="10820" y="15621"/>
                </a:lnTo>
                <a:lnTo>
                  <a:pt x="10515" y="15748"/>
                </a:lnTo>
                <a:lnTo>
                  <a:pt x="10261" y="15748"/>
                </a:lnTo>
                <a:lnTo>
                  <a:pt x="8864" y="18161"/>
                </a:lnTo>
                <a:lnTo>
                  <a:pt x="8978" y="17780"/>
                </a:lnTo>
                <a:lnTo>
                  <a:pt x="9207" y="17018"/>
                </a:lnTo>
                <a:lnTo>
                  <a:pt x="9474" y="16129"/>
                </a:lnTo>
                <a:lnTo>
                  <a:pt x="9550" y="15875"/>
                </a:lnTo>
                <a:lnTo>
                  <a:pt x="9766" y="15621"/>
                </a:lnTo>
                <a:lnTo>
                  <a:pt x="9829" y="15494"/>
                </a:lnTo>
                <a:lnTo>
                  <a:pt x="10477" y="15722"/>
                </a:lnTo>
                <a:lnTo>
                  <a:pt x="10795" y="15621"/>
                </a:lnTo>
                <a:lnTo>
                  <a:pt x="11061" y="15494"/>
                </a:lnTo>
                <a:lnTo>
                  <a:pt x="11607" y="15240"/>
                </a:lnTo>
                <a:lnTo>
                  <a:pt x="12153" y="14986"/>
                </a:lnTo>
                <a:lnTo>
                  <a:pt x="12471" y="15176"/>
                </a:lnTo>
                <a:lnTo>
                  <a:pt x="12522" y="14986"/>
                </a:lnTo>
                <a:lnTo>
                  <a:pt x="12763" y="14605"/>
                </a:lnTo>
                <a:lnTo>
                  <a:pt x="12661" y="14859"/>
                </a:lnTo>
                <a:lnTo>
                  <a:pt x="12560" y="15240"/>
                </a:lnTo>
                <a:lnTo>
                  <a:pt x="12763" y="15367"/>
                </a:lnTo>
                <a:lnTo>
                  <a:pt x="12877" y="15722"/>
                </a:lnTo>
                <a:lnTo>
                  <a:pt x="12649" y="16294"/>
                </a:lnTo>
                <a:lnTo>
                  <a:pt x="12788" y="16129"/>
                </a:lnTo>
                <a:lnTo>
                  <a:pt x="12915" y="16129"/>
                </a:lnTo>
                <a:lnTo>
                  <a:pt x="13068" y="16002"/>
                </a:lnTo>
                <a:lnTo>
                  <a:pt x="12979" y="16167"/>
                </a:lnTo>
                <a:lnTo>
                  <a:pt x="12750" y="16764"/>
                </a:lnTo>
                <a:lnTo>
                  <a:pt x="12979" y="16471"/>
                </a:lnTo>
                <a:lnTo>
                  <a:pt x="13246" y="16002"/>
                </a:lnTo>
                <a:lnTo>
                  <a:pt x="13322" y="15875"/>
                </a:lnTo>
                <a:lnTo>
                  <a:pt x="13131" y="16383"/>
                </a:lnTo>
                <a:lnTo>
                  <a:pt x="13309" y="16002"/>
                </a:lnTo>
                <a:lnTo>
                  <a:pt x="13398" y="15875"/>
                </a:lnTo>
                <a:lnTo>
                  <a:pt x="13550" y="15621"/>
                </a:lnTo>
                <a:lnTo>
                  <a:pt x="13550" y="14414"/>
                </a:lnTo>
                <a:lnTo>
                  <a:pt x="13373" y="14351"/>
                </a:lnTo>
                <a:lnTo>
                  <a:pt x="13144" y="14097"/>
                </a:lnTo>
                <a:lnTo>
                  <a:pt x="12827" y="14097"/>
                </a:lnTo>
                <a:lnTo>
                  <a:pt x="12382" y="14478"/>
                </a:lnTo>
                <a:lnTo>
                  <a:pt x="12395" y="14351"/>
                </a:lnTo>
                <a:lnTo>
                  <a:pt x="12433" y="13728"/>
                </a:lnTo>
                <a:lnTo>
                  <a:pt x="12128" y="13970"/>
                </a:lnTo>
                <a:lnTo>
                  <a:pt x="12001" y="14097"/>
                </a:lnTo>
                <a:lnTo>
                  <a:pt x="11823" y="14351"/>
                </a:lnTo>
                <a:lnTo>
                  <a:pt x="11582" y="14122"/>
                </a:lnTo>
                <a:lnTo>
                  <a:pt x="11569" y="14478"/>
                </a:lnTo>
                <a:lnTo>
                  <a:pt x="11150" y="14097"/>
                </a:lnTo>
                <a:lnTo>
                  <a:pt x="10820" y="13970"/>
                </a:lnTo>
                <a:lnTo>
                  <a:pt x="10566" y="14097"/>
                </a:lnTo>
                <a:lnTo>
                  <a:pt x="10477" y="13169"/>
                </a:lnTo>
                <a:lnTo>
                  <a:pt x="9842" y="14351"/>
                </a:lnTo>
                <a:lnTo>
                  <a:pt x="9893" y="14224"/>
                </a:lnTo>
                <a:lnTo>
                  <a:pt x="10083" y="13716"/>
                </a:lnTo>
                <a:lnTo>
                  <a:pt x="10198" y="13589"/>
                </a:lnTo>
                <a:lnTo>
                  <a:pt x="10934" y="12192"/>
                </a:lnTo>
                <a:lnTo>
                  <a:pt x="10998" y="12065"/>
                </a:lnTo>
                <a:lnTo>
                  <a:pt x="10629" y="13093"/>
                </a:lnTo>
                <a:lnTo>
                  <a:pt x="10896" y="13119"/>
                </a:lnTo>
                <a:lnTo>
                  <a:pt x="11239" y="12192"/>
                </a:lnTo>
                <a:lnTo>
                  <a:pt x="10909" y="13119"/>
                </a:lnTo>
                <a:lnTo>
                  <a:pt x="11468" y="12192"/>
                </a:lnTo>
                <a:lnTo>
                  <a:pt x="12039" y="11226"/>
                </a:lnTo>
                <a:lnTo>
                  <a:pt x="11557" y="11049"/>
                </a:lnTo>
                <a:lnTo>
                  <a:pt x="11455" y="11226"/>
                </a:lnTo>
                <a:lnTo>
                  <a:pt x="11785" y="11303"/>
                </a:lnTo>
                <a:lnTo>
                  <a:pt x="11379" y="11391"/>
                </a:lnTo>
                <a:lnTo>
                  <a:pt x="11315" y="11557"/>
                </a:lnTo>
                <a:lnTo>
                  <a:pt x="11239" y="11684"/>
                </a:lnTo>
                <a:lnTo>
                  <a:pt x="10998" y="11938"/>
                </a:lnTo>
                <a:lnTo>
                  <a:pt x="10668" y="11557"/>
                </a:lnTo>
                <a:lnTo>
                  <a:pt x="10299" y="12192"/>
                </a:lnTo>
                <a:lnTo>
                  <a:pt x="10350" y="12065"/>
                </a:lnTo>
                <a:lnTo>
                  <a:pt x="10553" y="11557"/>
                </a:lnTo>
                <a:lnTo>
                  <a:pt x="10236" y="12065"/>
                </a:lnTo>
                <a:lnTo>
                  <a:pt x="10325" y="11811"/>
                </a:lnTo>
                <a:lnTo>
                  <a:pt x="10452" y="11455"/>
                </a:lnTo>
                <a:lnTo>
                  <a:pt x="10655" y="11099"/>
                </a:lnTo>
                <a:lnTo>
                  <a:pt x="10248" y="11811"/>
                </a:lnTo>
                <a:lnTo>
                  <a:pt x="10121" y="12065"/>
                </a:lnTo>
                <a:lnTo>
                  <a:pt x="10274" y="11811"/>
                </a:lnTo>
                <a:lnTo>
                  <a:pt x="10172" y="12065"/>
                </a:lnTo>
                <a:lnTo>
                  <a:pt x="9728" y="13081"/>
                </a:lnTo>
                <a:lnTo>
                  <a:pt x="9690" y="15240"/>
                </a:lnTo>
                <a:lnTo>
                  <a:pt x="9296" y="16129"/>
                </a:lnTo>
                <a:lnTo>
                  <a:pt x="9423" y="15722"/>
                </a:lnTo>
                <a:lnTo>
                  <a:pt x="9690" y="15240"/>
                </a:lnTo>
                <a:lnTo>
                  <a:pt x="9690" y="13157"/>
                </a:lnTo>
                <a:lnTo>
                  <a:pt x="9385" y="13716"/>
                </a:lnTo>
                <a:lnTo>
                  <a:pt x="9601" y="13169"/>
                </a:lnTo>
                <a:lnTo>
                  <a:pt x="9956" y="12446"/>
                </a:lnTo>
                <a:lnTo>
                  <a:pt x="10121" y="12065"/>
                </a:lnTo>
                <a:lnTo>
                  <a:pt x="10172" y="11938"/>
                </a:lnTo>
                <a:lnTo>
                  <a:pt x="10096" y="11811"/>
                </a:lnTo>
                <a:lnTo>
                  <a:pt x="10287" y="11391"/>
                </a:lnTo>
                <a:lnTo>
                  <a:pt x="10502" y="11049"/>
                </a:lnTo>
                <a:lnTo>
                  <a:pt x="10337" y="11430"/>
                </a:lnTo>
                <a:lnTo>
                  <a:pt x="10452" y="11226"/>
                </a:lnTo>
                <a:lnTo>
                  <a:pt x="10528" y="11049"/>
                </a:lnTo>
                <a:lnTo>
                  <a:pt x="10617" y="10795"/>
                </a:lnTo>
                <a:lnTo>
                  <a:pt x="10579" y="10541"/>
                </a:lnTo>
                <a:lnTo>
                  <a:pt x="10528" y="10287"/>
                </a:lnTo>
                <a:lnTo>
                  <a:pt x="10439" y="10541"/>
                </a:lnTo>
                <a:lnTo>
                  <a:pt x="10502" y="10160"/>
                </a:lnTo>
                <a:lnTo>
                  <a:pt x="10629" y="9982"/>
                </a:lnTo>
                <a:lnTo>
                  <a:pt x="10591" y="10121"/>
                </a:lnTo>
                <a:lnTo>
                  <a:pt x="10820" y="10033"/>
                </a:lnTo>
                <a:lnTo>
                  <a:pt x="10934" y="9906"/>
                </a:lnTo>
                <a:lnTo>
                  <a:pt x="10617" y="10795"/>
                </a:lnTo>
                <a:lnTo>
                  <a:pt x="10960" y="9906"/>
                </a:lnTo>
                <a:lnTo>
                  <a:pt x="11150" y="9398"/>
                </a:lnTo>
                <a:lnTo>
                  <a:pt x="11074" y="10922"/>
                </a:lnTo>
                <a:lnTo>
                  <a:pt x="11557" y="11049"/>
                </a:lnTo>
                <a:lnTo>
                  <a:pt x="12407" y="9398"/>
                </a:lnTo>
                <a:lnTo>
                  <a:pt x="12230" y="10922"/>
                </a:lnTo>
                <a:lnTo>
                  <a:pt x="12903" y="9779"/>
                </a:lnTo>
                <a:lnTo>
                  <a:pt x="12496" y="10858"/>
                </a:lnTo>
                <a:lnTo>
                  <a:pt x="12788" y="10668"/>
                </a:lnTo>
                <a:lnTo>
                  <a:pt x="13030" y="10668"/>
                </a:lnTo>
                <a:lnTo>
                  <a:pt x="14122" y="9779"/>
                </a:lnTo>
                <a:lnTo>
                  <a:pt x="14274" y="9652"/>
                </a:lnTo>
                <a:lnTo>
                  <a:pt x="14960" y="10668"/>
                </a:lnTo>
                <a:lnTo>
                  <a:pt x="16002" y="10668"/>
                </a:lnTo>
                <a:lnTo>
                  <a:pt x="16281" y="11303"/>
                </a:lnTo>
                <a:lnTo>
                  <a:pt x="17106" y="11303"/>
                </a:lnTo>
                <a:lnTo>
                  <a:pt x="17233" y="11430"/>
                </a:lnTo>
                <a:lnTo>
                  <a:pt x="17602" y="10795"/>
                </a:lnTo>
                <a:lnTo>
                  <a:pt x="17665" y="10668"/>
                </a:lnTo>
                <a:lnTo>
                  <a:pt x="17703" y="10541"/>
                </a:lnTo>
                <a:close/>
              </a:path>
              <a:path w="25400" h="29209">
                <a:moveTo>
                  <a:pt x="17729" y="18097"/>
                </a:moveTo>
                <a:lnTo>
                  <a:pt x="17487" y="18542"/>
                </a:lnTo>
                <a:lnTo>
                  <a:pt x="17729" y="18097"/>
                </a:lnTo>
                <a:close/>
              </a:path>
              <a:path w="25400" h="29209">
                <a:moveTo>
                  <a:pt x="17729" y="15646"/>
                </a:moveTo>
                <a:lnTo>
                  <a:pt x="17526" y="15367"/>
                </a:lnTo>
                <a:lnTo>
                  <a:pt x="17373" y="15621"/>
                </a:lnTo>
                <a:lnTo>
                  <a:pt x="17526" y="15748"/>
                </a:lnTo>
                <a:lnTo>
                  <a:pt x="17729" y="15646"/>
                </a:lnTo>
                <a:close/>
              </a:path>
              <a:path w="25400" h="29209">
                <a:moveTo>
                  <a:pt x="17741" y="9144"/>
                </a:moveTo>
                <a:lnTo>
                  <a:pt x="17576" y="9321"/>
                </a:lnTo>
                <a:lnTo>
                  <a:pt x="17741" y="9144"/>
                </a:lnTo>
                <a:close/>
              </a:path>
              <a:path w="25400" h="29209">
                <a:moveTo>
                  <a:pt x="17907" y="9982"/>
                </a:moveTo>
                <a:lnTo>
                  <a:pt x="17767" y="10160"/>
                </a:lnTo>
                <a:lnTo>
                  <a:pt x="17907" y="9982"/>
                </a:lnTo>
                <a:close/>
              </a:path>
              <a:path w="25400" h="29209">
                <a:moveTo>
                  <a:pt x="17932" y="17945"/>
                </a:moveTo>
                <a:lnTo>
                  <a:pt x="17767" y="18161"/>
                </a:lnTo>
                <a:lnTo>
                  <a:pt x="17932" y="17945"/>
                </a:lnTo>
                <a:close/>
              </a:path>
              <a:path w="25400" h="29209">
                <a:moveTo>
                  <a:pt x="17957" y="10160"/>
                </a:moveTo>
                <a:lnTo>
                  <a:pt x="17703" y="10541"/>
                </a:lnTo>
                <a:lnTo>
                  <a:pt x="17957" y="10160"/>
                </a:lnTo>
                <a:close/>
              </a:path>
              <a:path w="25400" h="29209">
                <a:moveTo>
                  <a:pt x="18148" y="11950"/>
                </a:moveTo>
                <a:lnTo>
                  <a:pt x="16662" y="14312"/>
                </a:lnTo>
                <a:lnTo>
                  <a:pt x="16840" y="13804"/>
                </a:lnTo>
                <a:lnTo>
                  <a:pt x="16383" y="15024"/>
                </a:lnTo>
                <a:lnTo>
                  <a:pt x="17691" y="13169"/>
                </a:lnTo>
                <a:lnTo>
                  <a:pt x="18148" y="11950"/>
                </a:lnTo>
                <a:close/>
              </a:path>
              <a:path w="25400" h="29209">
                <a:moveTo>
                  <a:pt x="18224" y="12852"/>
                </a:moveTo>
                <a:lnTo>
                  <a:pt x="18059" y="12928"/>
                </a:lnTo>
                <a:lnTo>
                  <a:pt x="17970" y="13627"/>
                </a:lnTo>
                <a:lnTo>
                  <a:pt x="17411" y="15151"/>
                </a:lnTo>
                <a:lnTo>
                  <a:pt x="18072" y="13665"/>
                </a:lnTo>
                <a:lnTo>
                  <a:pt x="18224" y="12852"/>
                </a:lnTo>
                <a:close/>
              </a:path>
              <a:path w="25400" h="29209">
                <a:moveTo>
                  <a:pt x="18427" y="6604"/>
                </a:moveTo>
                <a:lnTo>
                  <a:pt x="17208" y="5461"/>
                </a:lnTo>
                <a:lnTo>
                  <a:pt x="14287" y="6604"/>
                </a:lnTo>
                <a:lnTo>
                  <a:pt x="13042" y="3492"/>
                </a:lnTo>
                <a:lnTo>
                  <a:pt x="13576" y="6985"/>
                </a:lnTo>
                <a:lnTo>
                  <a:pt x="17208" y="6604"/>
                </a:lnTo>
                <a:lnTo>
                  <a:pt x="18427" y="6604"/>
                </a:lnTo>
                <a:close/>
              </a:path>
              <a:path w="25400" h="29209">
                <a:moveTo>
                  <a:pt x="18453" y="23507"/>
                </a:moveTo>
                <a:lnTo>
                  <a:pt x="18326" y="23622"/>
                </a:lnTo>
                <a:lnTo>
                  <a:pt x="18021" y="23736"/>
                </a:lnTo>
                <a:lnTo>
                  <a:pt x="18122" y="24384"/>
                </a:lnTo>
                <a:lnTo>
                  <a:pt x="18402" y="23647"/>
                </a:lnTo>
                <a:lnTo>
                  <a:pt x="18453" y="23507"/>
                </a:lnTo>
                <a:close/>
              </a:path>
              <a:path w="25400" h="29209">
                <a:moveTo>
                  <a:pt x="18834" y="20421"/>
                </a:moveTo>
                <a:lnTo>
                  <a:pt x="18669" y="20396"/>
                </a:lnTo>
                <a:lnTo>
                  <a:pt x="18567" y="20840"/>
                </a:lnTo>
                <a:lnTo>
                  <a:pt x="18719" y="20751"/>
                </a:lnTo>
                <a:lnTo>
                  <a:pt x="18834" y="20421"/>
                </a:lnTo>
                <a:close/>
              </a:path>
              <a:path w="25400" h="29209">
                <a:moveTo>
                  <a:pt x="19189" y="6985"/>
                </a:moveTo>
                <a:lnTo>
                  <a:pt x="18427" y="6604"/>
                </a:lnTo>
                <a:lnTo>
                  <a:pt x="19100" y="7239"/>
                </a:lnTo>
                <a:lnTo>
                  <a:pt x="19189" y="6985"/>
                </a:lnTo>
                <a:close/>
              </a:path>
              <a:path w="25400" h="29209">
                <a:moveTo>
                  <a:pt x="19354" y="25120"/>
                </a:moveTo>
                <a:lnTo>
                  <a:pt x="19202" y="25285"/>
                </a:lnTo>
                <a:lnTo>
                  <a:pt x="18897" y="25374"/>
                </a:lnTo>
                <a:lnTo>
                  <a:pt x="19177" y="24638"/>
                </a:lnTo>
                <a:lnTo>
                  <a:pt x="19329" y="24231"/>
                </a:lnTo>
                <a:lnTo>
                  <a:pt x="18897" y="24511"/>
                </a:lnTo>
                <a:lnTo>
                  <a:pt x="18427" y="24841"/>
                </a:lnTo>
                <a:lnTo>
                  <a:pt x="18808" y="25628"/>
                </a:lnTo>
                <a:lnTo>
                  <a:pt x="18999" y="26085"/>
                </a:lnTo>
                <a:lnTo>
                  <a:pt x="19278" y="25336"/>
                </a:lnTo>
                <a:lnTo>
                  <a:pt x="19354" y="25120"/>
                </a:lnTo>
                <a:close/>
              </a:path>
              <a:path w="25400" h="29209">
                <a:moveTo>
                  <a:pt x="19456" y="21056"/>
                </a:moveTo>
                <a:lnTo>
                  <a:pt x="19342" y="20840"/>
                </a:lnTo>
                <a:lnTo>
                  <a:pt x="19177" y="20751"/>
                </a:lnTo>
                <a:lnTo>
                  <a:pt x="19062" y="20535"/>
                </a:lnTo>
                <a:lnTo>
                  <a:pt x="18732" y="20739"/>
                </a:lnTo>
                <a:lnTo>
                  <a:pt x="18034" y="23050"/>
                </a:lnTo>
                <a:lnTo>
                  <a:pt x="19456" y="21056"/>
                </a:lnTo>
                <a:close/>
              </a:path>
              <a:path w="25400" h="29209">
                <a:moveTo>
                  <a:pt x="19481" y="17653"/>
                </a:moveTo>
                <a:lnTo>
                  <a:pt x="19278" y="18034"/>
                </a:lnTo>
                <a:lnTo>
                  <a:pt x="19291" y="17907"/>
                </a:lnTo>
                <a:lnTo>
                  <a:pt x="19240" y="18034"/>
                </a:lnTo>
                <a:lnTo>
                  <a:pt x="19189" y="18161"/>
                </a:lnTo>
                <a:lnTo>
                  <a:pt x="19215" y="17945"/>
                </a:lnTo>
                <a:lnTo>
                  <a:pt x="19253" y="17792"/>
                </a:lnTo>
                <a:lnTo>
                  <a:pt x="19304" y="17335"/>
                </a:lnTo>
                <a:lnTo>
                  <a:pt x="18897" y="18034"/>
                </a:lnTo>
                <a:lnTo>
                  <a:pt x="18630" y="17945"/>
                </a:lnTo>
                <a:lnTo>
                  <a:pt x="18554" y="17780"/>
                </a:lnTo>
                <a:lnTo>
                  <a:pt x="18796" y="16878"/>
                </a:lnTo>
                <a:lnTo>
                  <a:pt x="18770" y="16675"/>
                </a:lnTo>
                <a:lnTo>
                  <a:pt x="18288" y="17272"/>
                </a:lnTo>
                <a:lnTo>
                  <a:pt x="17932" y="17945"/>
                </a:lnTo>
                <a:lnTo>
                  <a:pt x="18135" y="17780"/>
                </a:lnTo>
                <a:lnTo>
                  <a:pt x="17665" y="18986"/>
                </a:lnTo>
                <a:lnTo>
                  <a:pt x="17957" y="18923"/>
                </a:lnTo>
                <a:lnTo>
                  <a:pt x="18161" y="18669"/>
                </a:lnTo>
                <a:lnTo>
                  <a:pt x="17818" y="19558"/>
                </a:lnTo>
                <a:lnTo>
                  <a:pt x="17576" y="19240"/>
                </a:lnTo>
                <a:lnTo>
                  <a:pt x="17462" y="19558"/>
                </a:lnTo>
                <a:lnTo>
                  <a:pt x="17208" y="19304"/>
                </a:lnTo>
                <a:lnTo>
                  <a:pt x="16713" y="18821"/>
                </a:lnTo>
                <a:lnTo>
                  <a:pt x="16408" y="19304"/>
                </a:lnTo>
                <a:lnTo>
                  <a:pt x="16535" y="18935"/>
                </a:lnTo>
                <a:lnTo>
                  <a:pt x="16548" y="18669"/>
                </a:lnTo>
                <a:lnTo>
                  <a:pt x="16408" y="18542"/>
                </a:lnTo>
                <a:lnTo>
                  <a:pt x="16725" y="18542"/>
                </a:lnTo>
                <a:lnTo>
                  <a:pt x="16789" y="18415"/>
                </a:lnTo>
                <a:lnTo>
                  <a:pt x="17297" y="17399"/>
                </a:lnTo>
                <a:lnTo>
                  <a:pt x="16878" y="18542"/>
                </a:lnTo>
                <a:lnTo>
                  <a:pt x="17195" y="18542"/>
                </a:lnTo>
                <a:lnTo>
                  <a:pt x="17513" y="18288"/>
                </a:lnTo>
                <a:lnTo>
                  <a:pt x="17614" y="18161"/>
                </a:lnTo>
                <a:lnTo>
                  <a:pt x="17703" y="17907"/>
                </a:lnTo>
                <a:lnTo>
                  <a:pt x="17830" y="17653"/>
                </a:lnTo>
                <a:lnTo>
                  <a:pt x="18097" y="17272"/>
                </a:lnTo>
                <a:lnTo>
                  <a:pt x="17843" y="17907"/>
                </a:lnTo>
                <a:lnTo>
                  <a:pt x="17729" y="18097"/>
                </a:lnTo>
                <a:lnTo>
                  <a:pt x="18186" y="17272"/>
                </a:lnTo>
                <a:lnTo>
                  <a:pt x="18313" y="16675"/>
                </a:lnTo>
                <a:lnTo>
                  <a:pt x="18262" y="16383"/>
                </a:lnTo>
                <a:lnTo>
                  <a:pt x="18034" y="16065"/>
                </a:lnTo>
                <a:lnTo>
                  <a:pt x="17767" y="16103"/>
                </a:lnTo>
                <a:lnTo>
                  <a:pt x="17767" y="17272"/>
                </a:lnTo>
                <a:lnTo>
                  <a:pt x="17462" y="18161"/>
                </a:lnTo>
                <a:lnTo>
                  <a:pt x="17297" y="17907"/>
                </a:lnTo>
                <a:lnTo>
                  <a:pt x="17348" y="17653"/>
                </a:lnTo>
                <a:lnTo>
                  <a:pt x="17627" y="17399"/>
                </a:lnTo>
                <a:lnTo>
                  <a:pt x="17767" y="17272"/>
                </a:lnTo>
                <a:lnTo>
                  <a:pt x="17767" y="16103"/>
                </a:lnTo>
                <a:lnTo>
                  <a:pt x="17589" y="16129"/>
                </a:lnTo>
                <a:lnTo>
                  <a:pt x="17399" y="16383"/>
                </a:lnTo>
                <a:lnTo>
                  <a:pt x="16637" y="18415"/>
                </a:lnTo>
                <a:lnTo>
                  <a:pt x="16903" y="17653"/>
                </a:lnTo>
                <a:lnTo>
                  <a:pt x="15379" y="19989"/>
                </a:lnTo>
                <a:lnTo>
                  <a:pt x="15278" y="20320"/>
                </a:lnTo>
                <a:lnTo>
                  <a:pt x="16446" y="19812"/>
                </a:lnTo>
                <a:lnTo>
                  <a:pt x="17424" y="19939"/>
                </a:lnTo>
                <a:lnTo>
                  <a:pt x="17094" y="21336"/>
                </a:lnTo>
                <a:lnTo>
                  <a:pt x="17703" y="20370"/>
                </a:lnTo>
                <a:lnTo>
                  <a:pt x="17818" y="20066"/>
                </a:lnTo>
                <a:lnTo>
                  <a:pt x="17868" y="19812"/>
                </a:lnTo>
                <a:lnTo>
                  <a:pt x="17907" y="19431"/>
                </a:lnTo>
                <a:lnTo>
                  <a:pt x="18173" y="19177"/>
                </a:lnTo>
                <a:lnTo>
                  <a:pt x="18427" y="18923"/>
                </a:lnTo>
                <a:lnTo>
                  <a:pt x="17957" y="19672"/>
                </a:lnTo>
                <a:lnTo>
                  <a:pt x="17818" y="20066"/>
                </a:lnTo>
                <a:lnTo>
                  <a:pt x="17741" y="20320"/>
                </a:lnTo>
                <a:lnTo>
                  <a:pt x="17297" y="21463"/>
                </a:lnTo>
                <a:lnTo>
                  <a:pt x="18021" y="19939"/>
                </a:lnTo>
                <a:lnTo>
                  <a:pt x="18503" y="18923"/>
                </a:lnTo>
                <a:lnTo>
                  <a:pt x="18618" y="18669"/>
                </a:lnTo>
                <a:lnTo>
                  <a:pt x="19100" y="18034"/>
                </a:lnTo>
                <a:lnTo>
                  <a:pt x="18021" y="19939"/>
                </a:lnTo>
                <a:lnTo>
                  <a:pt x="17995" y="20231"/>
                </a:lnTo>
                <a:lnTo>
                  <a:pt x="18021" y="20447"/>
                </a:lnTo>
                <a:lnTo>
                  <a:pt x="18199" y="20320"/>
                </a:lnTo>
                <a:lnTo>
                  <a:pt x="18669" y="20396"/>
                </a:lnTo>
                <a:lnTo>
                  <a:pt x="18872" y="19469"/>
                </a:lnTo>
                <a:lnTo>
                  <a:pt x="19113" y="18389"/>
                </a:lnTo>
                <a:lnTo>
                  <a:pt x="19380" y="18034"/>
                </a:lnTo>
                <a:lnTo>
                  <a:pt x="19481" y="17653"/>
                </a:lnTo>
                <a:close/>
              </a:path>
              <a:path w="25400" h="29209">
                <a:moveTo>
                  <a:pt x="19532" y="21323"/>
                </a:moveTo>
                <a:lnTo>
                  <a:pt x="19278" y="21742"/>
                </a:lnTo>
                <a:lnTo>
                  <a:pt x="19189" y="22009"/>
                </a:lnTo>
                <a:lnTo>
                  <a:pt x="19126" y="22174"/>
                </a:lnTo>
                <a:lnTo>
                  <a:pt x="19367" y="21742"/>
                </a:lnTo>
                <a:lnTo>
                  <a:pt x="19469" y="21475"/>
                </a:lnTo>
                <a:lnTo>
                  <a:pt x="19532" y="21323"/>
                </a:lnTo>
                <a:close/>
              </a:path>
              <a:path w="25400" h="29209">
                <a:moveTo>
                  <a:pt x="19761" y="8636"/>
                </a:moveTo>
                <a:lnTo>
                  <a:pt x="19380" y="8890"/>
                </a:lnTo>
                <a:lnTo>
                  <a:pt x="17678" y="9296"/>
                </a:lnTo>
                <a:lnTo>
                  <a:pt x="17500" y="9779"/>
                </a:lnTo>
                <a:lnTo>
                  <a:pt x="17894" y="9779"/>
                </a:lnTo>
                <a:lnTo>
                  <a:pt x="18059" y="9525"/>
                </a:lnTo>
                <a:lnTo>
                  <a:pt x="17907" y="9982"/>
                </a:lnTo>
                <a:lnTo>
                  <a:pt x="18288" y="9525"/>
                </a:lnTo>
                <a:lnTo>
                  <a:pt x="18389" y="9398"/>
                </a:lnTo>
                <a:lnTo>
                  <a:pt x="18516" y="10414"/>
                </a:lnTo>
                <a:lnTo>
                  <a:pt x="18389" y="11303"/>
                </a:lnTo>
                <a:lnTo>
                  <a:pt x="19024" y="9906"/>
                </a:lnTo>
                <a:lnTo>
                  <a:pt x="18770" y="10668"/>
                </a:lnTo>
                <a:lnTo>
                  <a:pt x="18478" y="11557"/>
                </a:lnTo>
                <a:lnTo>
                  <a:pt x="18961" y="10668"/>
                </a:lnTo>
                <a:lnTo>
                  <a:pt x="19367" y="9906"/>
                </a:lnTo>
                <a:lnTo>
                  <a:pt x="18834" y="10668"/>
                </a:lnTo>
                <a:lnTo>
                  <a:pt x="19113" y="9906"/>
                </a:lnTo>
                <a:lnTo>
                  <a:pt x="19151" y="9779"/>
                </a:lnTo>
                <a:lnTo>
                  <a:pt x="19494" y="9398"/>
                </a:lnTo>
                <a:lnTo>
                  <a:pt x="19608" y="9271"/>
                </a:lnTo>
                <a:lnTo>
                  <a:pt x="19761" y="8636"/>
                </a:lnTo>
                <a:close/>
              </a:path>
              <a:path w="25400" h="29209">
                <a:moveTo>
                  <a:pt x="19900" y="17907"/>
                </a:moveTo>
                <a:lnTo>
                  <a:pt x="19748" y="18161"/>
                </a:lnTo>
                <a:lnTo>
                  <a:pt x="18846" y="19685"/>
                </a:lnTo>
                <a:lnTo>
                  <a:pt x="19380" y="19431"/>
                </a:lnTo>
                <a:lnTo>
                  <a:pt x="19812" y="18161"/>
                </a:lnTo>
                <a:lnTo>
                  <a:pt x="19608" y="18923"/>
                </a:lnTo>
                <a:lnTo>
                  <a:pt x="19837" y="18161"/>
                </a:lnTo>
                <a:lnTo>
                  <a:pt x="19900" y="17907"/>
                </a:lnTo>
                <a:close/>
              </a:path>
              <a:path w="25400" h="29209">
                <a:moveTo>
                  <a:pt x="20205" y="16370"/>
                </a:moveTo>
                <a:lnTo>
                  <a:pt x="19951" y="16789"/>
                </a:lnTo>
                <a:lnTo>
                  <a:pt x="19862" y="17056"/>
                </a:lnTo>
                <a:lnTo>
                  <a:pt x="19799" y="17221"/>
                </a:lnTo>
                <a:lnTo>
                  <a:pt x="20040" y="16789"/>
                </a:lnTo>
                <a:lnTo>
                  <a:pt x="20142" y="16522"/>
                </a:lnTo>
                <a:lnTo>
                  <a:pt x="20205" y="16370"/>
                </a:lnTo>
                <a:close/>
              </a:path>
              <a:path w="25400" h="29209">
                <a:moveTo>
                  <a:pt x="20332" y="16002"/>
                </a:moveTo>
                <a:lnTo>
                  <a:pt x="19900" y="16510"/>
                </a:lnTo>
                <a:lnTo>
                  <a:pt x="20027" y="16002"/>
                </a:lnTo>
                <a:lnTo>
                  <a:pt x="20243" y="15405"/>
                </a:lnTo>
                <a:lnTo>
                  <a:pt x="20205" y="15240"/>
                </a:lnTo>
                <a:lnTo>
                  <a:pt x="19837" y="16129"/>
                </a:lnTo>
                <a:lnTo>
                  <a:pt x="19418" y="16764"/>
                </a:lnTo>
                <a:lnTo>
                  <a:pt x="19456" y="16510"/>
                </a:lnTo>
                <a:lnTo>
                  <a:pt x="19532" y="16002"/>
                </a:lnTo>
                <a:lnTo>
                  <a:pt x="19405" y="15621"/>
                </a:lnTo>
                <a:lnTo>
                  <a:pt x="18808" y="15113"/>
                </a:lnTo>
                <a:lnTo>
                  <a:pt x="17780" y="15621"/>
                </a:lnTo>
                <a:lnTo>
                  <a:pt x="18034" y="16065"/>
                </a:lnTo>
                <a:lnTo>
                  <a:pt x="18453" y="16002"/>
                </a:lnTo>
                <a:lnTo>
                  <a:pt x="18402" y="16522"/>
                </a:lnTo>
                <a:lnTo>
                  <a:pt x="18770" y="16675"/>
                </a:lnTo>
                <a:lnTo>
                  <a:pt x="18897" y="16510"/>
                </a:lnTo>
                <a:lnTo>
                  <a:pt x="18884" y="16713"/>
                </a:lnTo>
                <a:lnTo>
                  <a:pt x="19304" y="16878"/>
                </a:lnTo>
                <a:lnTo>
                  <a:pt x="19304" y="17335"/>
                </a:lnTo>
                <a:lnTo>
                  <a:pt x="19481" y="17018"/>
                </a:lnTo>
                <a:lnTo>
                  <a:pt x="19481" y="17653"/>
                </a:lnTo>
                <a:lnTo>
                  <a:pt x="19812" y="17018"/>
                </a:lnTo>
                <a:lnTo>
                  <a:pt x="19939" y="16764"/>
                </a:lnTo>
                <a:lnTo>
                  <a:pt x="20078" y="16510"/>
                </a:lnTo>
                <a:lnTo>
                  <a:pt x="20332" y="16002"/>
                </a:lnTo>
                <a:close/>
              </a:path>
              <a:path w="25400" h="29209">
                <a:moveTo>
                  <a:pt x="20535" y="16344"/>
                </a:moveTo>
                <a:lnTo>
                  <a:pt x="20231" y="16878"/>
                </a:lnTo>
                <a:lnTo>
                  <a:pt x="20129" y="17157"/>
                </a:lnTo>
                <a:lnTo>
                  <a:pt x="20015" y="17449"/>
                </a:lnTo>
                <a:lnTo>
                  <a:pt x="20332" y="16929"/>
                </a:lnTo>
                <a:lnTo>
                  <a:pt x="20434" y="16637"/>
                </a:lnTo>
                <a:lnTo>
                  <a:pt x="20535" y="16344"/>
                </a:lnTo>
                <a:close/>
              </a:path>
              <a:path w="25400" h="29209">
                <a:moveTo>
                  <a:pt x="20535" y="4572"/>
                </a:moveTo>
                <a:lnTo>
                  <a:pt x="19227" y="6997"/>
                </a:lnTo>
                <a:lnTo>
                  <a:pt x="19685" y="7239"/>
                </a:lnTo>
                <a:lnTo>
                  <a:pt x="20091" y="7239"/>
                </a:lnTo>
                <a:lnTo>
                  <a:pt x="20535" y="4572"/>
                </a:lnTo>
                <a:close/>
              </a:path>
              <a:path w="25400" h="29209">
                <a:moveTo>
                  <a:pt x="20802" y="23583"/>
                </a:moveTo>
                <a:lnTo>
                  <a:pt x="20447" y="24168"/>
                </a:lnTo>
                <a:lnTo>
                  <a:pt x="20193" y="24841"/>
                </a:lnTo>
                <a:lnTo>
                  <a:pt x="20548" y="24244"/>
                </a:lnTo>
                <a:lnTo>
                  <a:pt x="20662" y="23952"/>
                </a:lnTo>
                <a:lnTo>
                  <a:pt x="20802" y="23583"/>
                </a:lnTo>
                <a:close/>
              </a:path>
              <a:path w="25400" h="29209">
                <a:moveTo>
                  <a:pt x="20929" y="14846"/>
                </a:moveTo>
                <a:lnTo>
                  <a:pt x="20523" y="14046"/>
                </a:lnTo>
                <a:lnTo>
                  <a:pt x="19761" y="13728"/>
                </a:lnTo>
                <a:lnTo>
                  <a:pt x="19126" y="12928"/>
                </a:lnTo>
                <a:lnTo>
                  <a:pt x="18072" y="13665"/>
                </a:lnTo>
                <a:lnTo>
                  <a:pt x="18656" y="13970"/>
                </a:lnTo>
                <a:lnTo>
                  <a:pt x="19443" y="14249"/>
                </a:lnTo>
                <a:lnTo>
                  <a:pt x="20345" y="14630"/>
                </a:lnTo>
                <a:lnTo>
                  <a:pt x="20434" y="15913"/>
                </a:lnTo>
                <a:lnTo>
                  <a:pt x="20929" y="14846"/>
                </a:lnTo>
                <a:close/>
              </a:path>
              <a:path w="25400" h="29209">
                <a:moveTo>
                  <a:pt x="21221" y="21780"/>
                </a:moveTo>
                <a:lnTo>
                  <a:pt x="20866" y="22377"/>
                </a:lnTo>
                <a:lnTo>
                  <a:pt x="20713" y="22783"/>
                </a:lnTo>
                <a:lnTo>
                  <a:pt x="20332" y="23164"/>
                </a:lnTo>
                <a:lnTo>
                  <a:pt x="19926" y="23609"/>
                </a:lnTo>
                <a:lnTo>
                  <a:pt x="20269" y="23964"/>
                </a:lnTo>
                <a:lnTo>
                  <a:pt x="20535" y="23241"/>
                </a:lnTo>
                <a:lnTo>
                  <a:pt x="20612" y="23050"/>
                </a:lnTo>
                <a:lnTo>
                  <a:pt x="20967" y="22453"/>
                </a:lnTo>
                <a:lnTo>
                  <a:pt x="21082" y="22161"/>
                </a:lnTo>
                <a:lnTo>
                  <a:pt x="21221" y="21780"/>
                </a:lnTo>
                <a:close/>
              </a:path>
              <a:path w="25400" h="29209">
                <a:moveTo>
                  <a:pt x="21475" y="14122"/>
                </a:moveTo>
                <a:lnTo>
                  <a:pt x="21183" y="14617"/>
                </a:lnTo>
                <a:lnTo>
                  <a:pt x="21285" y="14376"/>
                </a:lnTo>
                <a:lnTo>
                  <a:pt x="21348" y="14224"/>
                </a:lnTo>
                <a:lnTo>
                  <a:pt x="21094" y="14643"/>
                </a:lnTo>
                <a:lnTo>
                  <a:pt x="21005" y="14909"/>
                </a:lnTo>
                <a:lnTo>
                  <a:pt x="20942" y="15062"/>
                </a:lnTo>
                <a:lnTo>
                  <a:pt x="21158" y="14681"/>
                </a:lnTo>
                <a:lnTo>
                  <a:pt x="21069" y="14935"/>
                </a:lnTo>
                <a:lnTo>
                  <a:pt x="20955" y="15227"/>
                </a:lnTo>
                <a:lnTo>
                  <a:pt x="21158" y="14884"/>
                </a:lnTo>
                <a:lnTo>
                  <a:pt x="20701" y="16116"/>
                </a:lnTo>
                <a:lnTo>
                  <a:pt x="20701" y="15811"/>
                </a:lnTo>
                <a:lnTo>
                  <a:pt x="20485" y="16675"/>
                </a:lnTo>
                <a:lnTo>
                  <a:pt x="19837" y="19354"/>
                </a:lnTo>
                <a:lnTo>
                  <a:pt x="20002" y="18618"/>
                </a:lnTo>
                <a:lnTo>
                  <a:pt x="19519" y="19304"/>
                </a:lnTo>
                <a:lnTo>
                  <a:pt x="19164" y="20243"/>
                </a:lnTo>
                <a:lnTo>
                  <a:pt x="19469" y="20104"/>
                </a:lnTo>
                <a:lnTo>
                  <a:pt x="19812" y="20396"/>
                </a:lnTo>
                <a:lnTo>
                  <a:pt x="19888" y="20535"/>
                </a:lnTo>
                <a:lnTo>
                  <a:pt x="20002" y="20942"/>
                </a:lnTo>
                <a:lnTo>
                  <a:pt x="20561" y="21475"/>
                </a:lnTo>
                <a:lnTo>
                  <a:pt x="20091" y="21056"/>
                </a:lnTo>
                <a:lnTo>
                  <a:pt x="19138" y="22161"/>
                </a:lnTo>
                <a:lnTo>
                  <a:pt x="19748" y="22034"/>
                </a:lnTo>
                <a:lnTo>
                  <a:pt x="19761" y="22263"/>
                </a:lnTo>
                <a:lnTo>
                  <a:pt x="19951" y="22377"/>
                </a:lnTo>
                <a:lnTo>
                  <a:pt x="20167" y="22225"/>
                </a:lnTo>
                <a:lnTo>
                  <a:pt x="19659" y="23190"/>
                </a:lnTo>
                <a:lnTo>
                  <a:pt x="19367" y="23977"/>
                </a:lnTo>
                <a:lnTo>
                  <a:pt x="20205" y="22809"/>
                </a:lnTo>
                <a:lnTo>
                  <a:pt x="20180" y="23075"/>
                </a:lnTo>
                <a:lnTo>
                  <a:pt x="20726" y="22161"/>
                </a:lnTo>
                <a:lnTo>
                  <a:pt x="20789" y="22034"/>
                </a:lnTo>
                <a:lnTo>
                  <a:pt x="21120" y="21475"/>
                </a:lnTo>
                <a:lnTo>
                  <a:pt x="20904" y="21437"/>
                </a:lnTo>
                <a:lnTo>
                  <a:pt x="20955" y="21145"/>
                </a:lnTo>
                <a:lnTo>
                  <a:pt x="20789" y="21399"/>
                </a:lnTo>
                <a:lnTo>
                  <a:pt x="20383" y="21209"/>
                </a:lnTo>
                <a:lnTo>
                  <a:pt x="20383" y="20104"/>
                </a:lnTo>
                <a:lnTo>
                  <a:pt x="20383" y="19761"/>
                </a:lnTo>
                <a:lnTo>
                  <a:pt x="19773" y="19710"/>
                </a:lnTo>
                <a:lnTo>
                  <a:pt x="20599" y="17830"/>
                </a:lnTo>
                <a:lnTo>
                  <a:pt x="20701" y="16840"/>
                </a:lnTo>
                <a:lnTo>
                  <a:pt x="20701" y="16205"/>
                </a:lnTo>
                <a:lnTo>
                  <a:pt x="21234" y="15011"/>
                </a:lnTo>
                <a:lnTo>
                  <a:pt x="21310" y="14566"/>
                </a:lnTo>
                <a:lnTo>
                  <a:pt x="21374" y="14414"/>
                </a:lnTo>
                <a:lnTo>
                  <a:pt x="21475" y="14122"/>
                </a:lnTo>
                <a:close/>
              </a:path>
              <a:path w="25400" h="29209">
                <a:moveTo>
                  <a:pt x="21577" y="18910"/>
                </a:moveTo>
                <a:lnTo>
                  <a:pt x="21412" y="19062"/>
                </a:lnTo>
                <a:lnTo>
                  <a:pt x="21551" y="18199"/>
                </a:lnTo>
                <a:lnTo>
                  <a:pt x="21259" y="18415"/>
                </a:lnTo>
                <a:lnTo>
                  <a:pt x="21120" y="18237"/>
                </a:lnTo>
                <a:lnTo>
                  <a:pt x="20751" y="16992"/>
                </a:lnTo>
                <a:lnTo>
                  <a:pt x="20764" y="17462"/>
                </a:lnTo>
                <a:lnTo>
                  <a:pt x="20789" y="18097"/>
                </a:lnTo>
                <a:lnTo>
                  <a:pt x="20789" y="18376"/>
                </a:lnTo>
                <a:lnTo>
                  <a:pt x="21259" y="18745"/>
                </a:lnTo>
                <a:lnTo>
                  <a:pt x="21336" y="19024"/>
                </a:lnTo>
                <a:lnTo>
                  <a:pt x="20980" y="20370"/>
                </a:lnTo>
                <a:lnTo>
                  <a:pt x="21513" y="19062"/>
                </a:lnTo>
                <a:lnTo>
                  <a:pt x="21577" y="18910"/>
                </a:lnTo>
                <a:close/>
              </a:path>
              <a:path w="25400" h="29209">
                <a:moveTo>
                  <a:pt x="21602" y="21551"/>
                </a:moveTo>
                <a:lnTo>
                  <a:pt x="21348" y="21971"/>
                </a:lnTo>
                <a:lnTo>
                  <a:pt x="21259" y="22237"/>
                </a:lnTo>
                <a:lnTo>
                  <a:pt x="21196" y="22390"/>
                </a:lnTo>
                <a:lnTo>
                  <a:pt x="21437" y="21971"/>
                </a:lnTo>
                <a:lnTo>
                  <a:pt x="21539" y="21704"/>
                </a:lnTo>
                <a:lnTo>
                  <a:pt x="21602" y="21551"/>
                </a:lnTo>
                <a:close/>
              </a:path>
              <a:path w="25400" h="29209">
                <a:moveTo>
                  <a:pt x="21742" y="18986"/>
                </a:moveTo>
                <a:lnTo>
                  <a:pt x="21488" y="19405"/>
                </a:lnTo>
                <a:lnTo>
                  <a:pt x="21399" y="19672"/>
                </a:lnTo>
                <a:lnTo>
                  <a:pt x="21336" y="19824"/>
                </a:lnTo>
                <a:lnTo>
                  <a:pt x="21577" y="19405"/>
                </a:lnTo>
                <a:lnTo>
                  <a:pt x="21678" y="19138"/>
                </a:lnTo>
                <a:lnTo>
                  <a:pt x="21742" y="18986"/>
                </a:lnTo>
                <a:close/>
              </a:path>
              <a:path w="25400" h="29209">
                <a:moveTo>
                  <a:pt x="21882" y="22339"/>
                </a:moveTo>
                <a:lnTo>
                  <a:pt x="21755" y="22440"/>
                </a:lnTo>
                <a:lnTo>
                  <a:pt x="21450" y="22567"/>
                </a:lnTo>
                <a:lnTo>
                  <a:pt x="21551" y="23215"/>
                </a:lnTo>
                <a:lnTo>
                  <a:pt x="21831" y="22479"/>
                </a:lnTo>
                <a:lnTo>
                  <a:pt x="21882" y="22339"/>
                </a:lnTo>
                <a:close/>
              </a:path>
              <a:path w="25400" h="29209">
                <a:moveTo>
                  <a:pt x="21882" y="18389"/>
                </a:moveTo>
                <a:lnTo>
                  <a:pt x="21640" y="18808"/>
                </a:lnTo>
                <a:lnTo>
                  <a:pt x="21475" y="19240"/>
                </a:lnTo>
                <a:lnTo>
                  <a:pt x="21717" y="18808"/>
                </a:lnTo>
                <a:lnTo>
                  <a:pt x="21818" y="18542"/>
                </a:lnTo>
                <a:lnTo>
                  <a:pt x="21882" y="18389"/>
                </a:lnTo>
                <a:close/>
              </a:path>
              <a:path w="25400" h="29209">
                <a:moveTo>
                  <a:pt x="21971" y="19481"/>
                </a:moveTo>
                <a:lnTo>
                  <a:pt x="21602" y="20078"/>
                </a:lnTo>
                <a:lnTo>
                  <a:pt x="21501" y="20383"/>
                </a:lnTo>
                <a:lnTo>
                  <a:pt x="21361" y="20751"/>
                </a:lnTo>
                <a:lnTo>
                  <a:pt x="21717" y="20154"/>
                </a:lnTo>
                <a:lnTo>
                  <a:pt x="21831" y="19862"/>
                </a:lnTo>
                <a:lnTo>
                  <a:pt x="21971" y="19481"/>
                </a:lnTo>
                <a:close/>
              </a:path>
              <a:path w="25400" h="29209">
                <a:moveTo>
                  <a:pt x="22085" y="19621"/>
                </a:moveTo>
                <a:lnTo>
                  <a:pt x="21780" y="20154"/>
                </a:lnTo>
                <a:lnTo>
                  <a:pt x="21678" y="20434"/>
                </a:lnTo>
                <a:lnTo>
                  <a:pt x="21564" y="20726"/>
                </a:lnTo>
                <a:lnTo>
                  <a:pt x="21882" y="20205"/>
                </a:lnTo>
                <a:lnTo>
                  <a:pt x="21983" y="19913"/>
                </a:lnTo>
                <a:lnTo>
                  <a:pt x="22085" y="19621"/>
                </a:lnTo>
                <a:close/>
              </a:path>
              <a:path w="25400" h="29209">
                <a:moveTo>
                  <a:pt x="22237" y="16814"/>
                </a:moveTo>
                <a:lnTo>
                  <a:pt x="22225" y="16408"/>
                </a:lnTo>
                <a:lnTo>
                  <a:pt x="22110" y="16129"/>
                </a:lnTo>
                <a:lnTo>
                  <a:pt x="21971" y="15963"/>
                </a:lnTo>
                <a:lnTo>
                  <a:pt x="21805" y="16078"/>
                </a:lnTo>
                <a:lnTo>
                  <a:pt x="21742" y="14109"/>
                </a:lnTo>
                <a:lnTo>
                  <a:pt x="21234" y="15011"/>
                </a:lnTo>
                <a:lnTo>
                  <a:pt x="20929" y="16332"/>
                </a:lnTo>
                <a:lnTo>
                  <a:pt x="21729" y="15506"/>
                </a:lnTo>
                <a:lnTo>
                  <a:pt x="21767" y="15900"/>
                </a:lnTo>
                <a:lnTo>
                  <a:pt x="21780" y="16103"/>
                </a:lnTo>
                <a:lnTo>
                  <a:pt x="21272" y="17741"/>
                </a:lnTo>
                <a:lnTo>
                  <a:pt x="22072" y="16408"/>
                </a:lnTo>
                <a:lnTo>
                  <a:pt x="22212" y="16789"/>
                </a:lnTo>
                <a:close/>
              </a:path>
              <a:path w="25400" h="29209">
                <a:moveTo>
                  <a:pt x="22301" y="18084"/>
                </a:moveTo>
                <a:lnTo>
                  <a:pt x="21526" y="19723"/>
                </a:lnTo>
                <a:lnTo>
                  <a:pt x="21412" y="20027"/>
                </a:lnTo>
                <a:lnTo>
                  <a:pt x="21882" y="19215"/>
                </a:lnTo>
                <a:lnTo>
                  <a:pt x="22301" y="18084"/>
                </a:lnTo>
                <a:close/>
              </a:path>
              <a:path w="25400" h="29209">
                <a:moveTo>
                  <a:pt x="22491" y="17119"/>
                </a:moveTo>
                <a:lnTo>
                  <a:pt x="22237" y="16814"/>
                </a:lnTo>
                <a:lnTo>
                  <a:pt x="22263" y="17284"/>
                </a:lnTo>
                <a:lnTo>
                  <a:pt x="22491" y="17119"/>
                </a:lnTo>
                <a:close/>
              </a:path>
              <a:path w="25400" h="29209">
                <a:moveTo>
                  <a:pt x="22758" y="16929"/>
                </a:moveTo>
                <a:lnTo>
                  <a:pt x="22491" y="17119"/>
                </a:lnTo>
                <a:lnTo>
                  <a:pt x="22631" y="17284"/>
                </a:lnTo>
                <a:lnTo>
                  <a:pt x="22758" y="16929"/>
                </a:lnTo>
                <a:close/>
              </a:path>
              <a:path w="25400" h="29209">
                <a:moveTo>
                  <a:pt x="22910" y="16852"/>
                </a:moveTo>
                <a:lnTo>
                  <a:pt x="22656" y="17272"/>
                </a:lnTo>
                <a:lnTo>
                  <a:pt x="22567" y="17538"/>
                </a:lnTo>
                <a:lnTo>
                  <a:pt x="22504" y="17691"/>
                </a:lnTo>
                <a:lnTo>
                  <a:pt x="22745" y="17272"/>
                </a:lnTo>
                <a:lnTo>
                  <a:pt x="22847" y="17005"/>
                </a:lnTo>
                <a:lnTo>
                  <a:pt x="22910" y="16852"/>
                </a:lnTo>
                <a:close/>
              </a:path>
              <a:path w="25400" h="29209">
                <a:moveTo>
                  <a:pt x="23101" y="18262"/>
                </a:moveTo>
                <a:lnTo>
                  <a:pt x="22974" y="18376"/>
                </a:lnTo>
                <a:lnTo>
                  <a:pt x="22669" y="18503"/>
                </a:lnTo>
                <a:lnTo>
                  <a:pt x="22771" y="19138"/>
                </a:lnTo>
                <a:lnTo>
                  <a:pt x="23050" y="18402"/>
                </a:lnTo>
                <a:lnTo>
                  <a:pt x="23101" y="18262"/>
                </a:lnTo>
                <a:close/>
              </a:path>
              <a:path w="25400" h="29209">
                <a:moveTo>
                  <a:pt x="23164" y="17259"/>
                </a:moveTo>
                <a:lnTo>
                  <a:pt x="22733" y="17602"/>
                </a:lnTo>
                <a:lnTo>
                  <a:pt x="22275" y="17945"/>
                </a:lnTo>
                <a:lnTo>
                  <a:pt x="22745" y="18351"/>
                </a:lnTo>
                <a:lnTo>
                  <a:pt x="22961" y="18021"/>
                </a:lnTo>
                <a:lnTo>
                  <a:pt x="23063" y="17754"/>
                </a:lnTo>
                <a:lnTo>
                  <a:pt x="23126" y="17602"/>
                </a:lnTo>
                <a:lnTo>
                  <a:pt x="22885" y="18021"/>
                </a:lnTo>
                <a:lnTo>
                  <a:pt x="22783" y="18288"/>
                </a:lnTo>
                <a:lnTo>
                  <a:pt x="22987" y="17729"/>
                </a:lnTo>
                <a:lnTo>
                  <a:pt x="23164" y="17259"/>
                </a:lnTo>
                <a:close/>
              </a:path>
              <a:path w="25400" h="29209">
                <a:moveTo>
                  <a:pt x="23190" y="19596"/>
                </a:moveTo>
                <a:lnTo>
                  <a:pt x="22936" y="20015"/>
                </a:lnTo>
                <a:lnTo>
                  <a:pt x="22847" y="20281"/>
                </a:lnTo>
                <a:lnTo>
                  <a:pt x="22783" y="20447"/>
                </a:lnTo>
                <a:lnTo>
                  <a:pt x="23025" y="20015"/>
                </a:lnTo>
                <a:lnTo>
                  <a:pt x="23126" y="19748"/>
                </a:lnTo>
                <a:lnTo>
                  <a:pt x="23190" y="19596"/>
                </a:lnTo>
                <a:close/>
              </a:path>
              <a:path w="25400" h="29209">
                <a:moveTo>
                  <a:pt x="24574" y="16268"/>
                </a:moveTo>
                <a:lnTo>
                  <a:pt x="24447" y="16383"/>
                </a:lnTo>
                <a:lnTo>
                  <a:pt x="24142" y="16497"/>
                </a:lnTo>
                <a:lnTo>
                  <a:pt x="24244" y="17145"/>
                </a:lnTo>
                <a:lnTo>
                  <a:pt x="24523" y="16408"/>
                </a:lnTo>
                <a:lnTo>
                  <a:pt x="24574" y="16268"/>
                </a:lnTo>
                <a:close/>
              </a:path>
              <a:path w="25400" h="29209">
                <a:moveTo>
                  <a:pt x="24955" y="14439"/>
                </a:moveTo>
                <a:lnTo>
                  <a:pt x="24015" y="16179"/>
                </a:lnTo>
                <a:lnTo>
                  <a:pt x="23736" y="16941"/>
                </a:lnTo>
                <a:lnTo>
                  <a:pt x="24676" y="15163"/>
                </a:lnTo>
                <a:lnTo>
                  <a:pt x="24955" y="14439"/>
                </a:lnTo>
                <a:close/>
              </a:path>
            </a:pathLst>
          </a:custGeom>
          <a:solidFill>
            <a:srgbClr val="B88F51"/>
          </a:solidFill>
        </p:spPr>
        <p:txBody>
          <a:bodyPr wrap="square" lIns="0" tIns="0" rIns="0" bIns="0" rtlCol="0"/>
          <a:lstStyle/>
          <a:p>
            <a:endParaRPr sz="2511"/>
          </a:p>
        </p:txBody>
      </p:sp>
      <p:sp>
        <p:nvSpPr>
          <p:cNvPr id="292" name="bg object 292"/>
          <p:cNvSpPr/>
          <p:nvPr/>
        </p:nvSpPr>
        <p:spPr>
          <a:xfrm>
            <a:off x="7995888" y="604543"/>
            <a:ext cx="42863" cy="21431"/>
          </a:xfrm>
          <a:custGeom>
            <a:avLst/>
            <a:gdLst/>
            <a:ahLst/>
            <a:cxnLst/>
            <a:rect l="l" t="t" r="r" b="b"/>
            <a:pathLst>
              <a:path w="68579" h="34290">
                <a:moveTo>
                  <a:pt x="711" y="24384"/>
                </a:moveTo>
                <a:lnTo>
                  <a:pt x="520" y="24511"/>
                </a:lnTo>
                <a:lnTo>
                  <a:pt x="0" y="24765"/>
                </a:lnTo>
                <a:lnTo>
                  <a:pt x="419" y="25222"/>
                </a:lnTo>
                <a:lnTo>
                  <a:pt x="635" y="24587"/>
                </a:lnTo>
                <a:lnTo>
                  <a:pt x="711" y="24384"/>
                </a:lnTo>
                <a:close/>
              </a:path>
              <a:path w="68579" h="34290">
                <a:moveTo>
                  <a:pt x="2273" y="24853"/>
                </a:moveTo>
                <a:lnTo>
                  <a:pt x="1879" y="25438"/>
                </a:lnTo>
                <a:lnTo>
                  <a:pt x="1765" y="25730"/>
                </a:lnTo>
                <a:lnTo>
                  <a:pt x="1638" y="26111"/>
                </a:lnTo>
                <a:lnTo>
                  <a:pt x="2044" y="25539"/>
                </a:lnTo>
                <a:lnTo>
                  <a:pt x="2146" y="25234"/>
                </a:lnTo>
                <a:lnTo>
                  <a:pt x="2273" y="24853"/>
                </a:lnTo>
                <a:close/>
              </a:path>
              <a:path w="68579" h="34290">
                <a:moveTo>
                  <a:pt x="2298" y="24003"/>
                </a:moveTo>
                <a:lnTo>
                  <a:pt x="1498" y="25590"/>
                </a:lnTo>
                <a:lnTo>
                  <a:pt x="1384" y="25933"/>
                </a:lnTo>
                <a:lnTo>
                  <a:pt x="1905" y="25133"/>
                </a:lnTo>
                <a:lnTo>
                  <a:pt x="2298" y="24003"/>
                </a:lnTo>
                <a:close/>
              </a:path>
              <a:path w="68579" h="34290">
                <a:moveTo>
                  <a:pt x="4699" y="28105"/>
                </a:moveTo>
                <a:lnTo>
                  <a:pt x="4432" y="28511"/>
                </a:lnTo>
                <a:lnTo>
                  <a:pt x="4343" y="28790"/>
                </a:lnTo>
                <a:lnTo>
                  <a:pt x="4292" y="28943"/>
                </a:lnTo>
                <a:lnTo>
                  <a:pt x="4559" y="28524"/>
                </a:lnTo>
                <a:lnTo>
                  <a:pt x="4648" y="28257"/>
                </a:lnTo>
                <a:lnTo>
                  <a:pt x="4699" y="28105"/>
                </a:lnTo>
                <a:close/>
              </a:path>
              <a:path w="68579" h="34290">
                <a:moveTo>
                  <a:pt x="5461" y="27114"/>
                </a:moveTo>
                <a:lnTo>
                  <a:pt x="4457" y="28829"/>
                </a:lnTo>
                <a:lnTo>
                  <a:pt x="4178" y="29603"/>
                </a:lnTo>
                <a:lnTo>
                  <a:pt x="4686" y="28740"/>
                </a:lnTo>
                <a:lnTo>
                  <a:pt x="5092" y="29184"/>
                </a:lnTo>
                <a:lnTo>
                  <a:pt x="5321" y="28549"/>
                </a:lnTo>
                <a:lnTo>
                  <a:pt x="5397" y="28346"/>
                </a:lnTo>
                <a:lnTo>
                  <a:pt x="5207" y="28473"/>
                </a:lnTo>
                <a:lnTo>
                  <a:pt x="4686" y="28727"/>
                </a:lnTo>
                <a:lnTo>
                  <a:pt x="5194" y="27851"/>
                </a:lnTo>
                <a:lnTo>
                  <a:pt x="5461" y="27114"/>
                </a:lnTo>
                <a:close/>
              </a:path>
              <a:path w="68579" h="34290">
                <a:moveTo>
                  <a:pt x="5803" y="28321"/>
                </a:moveTo>
                <a:lnTo>
                  <a:pt x="5410" y="28892"/>
                </a:lnTo>
                <a:lnTo>
                  <a:pt x="5295" y="29197"/>
                </a:lnTo>
                <a:lnTo>
                  <a:pt x="5168" y="29578"/>
                </a:lnTo>
                <a:lnTo>
                  <a:pt x="5575" y="29006"/>
                </a:lnTo>
                <a:lnTo>
                  <a:pt x="5676" y="28702"/>
                </a:lnTo>
                <a:lnTo>
                  <a:pt x="5803" y="28321"/>
                </a:lnTo>
                <a:close/>
              </a:path>
              <a:path w="68579" h="34290">
                <a:moveTo>
                  <a:pt x="6172" y="18415"/>
                </a:moveTo>
                <a:close/>
              </a:path>
              <a:path w="68579" h="34290">
                <a:moveTo>
                  <a:pt x="6819" y="19558"/>
                </a:moveTo>
                <a:lnTo>
                  <a:pt x="6413" y="19558"/>
                </a:lnTo>
                <a:lnTo>
                  <a:pt x="6324" y="19812"/>
                </a:lnTo>
                <a:lnTo>
                  <a:pt x="6819" y="19558"/>
                </a:lnTo>
                <a:close/>
              </a:path>
              <a:path w="68579" h="34290">
                <a:moveTo>
                  <a:pt x="11391" y="11811"/>
                </a:moveTo>
                <a:lnTo>
                  <a:pt x="11315" y="11938"/>
                </a:lnTo>
                <a:lnTo>
                  <a:pt x="11391" y="11811"/>
                </a:lnTo>
                <a:close/>
              </a:path>
              <a:path w="68579" h="34290">
                <a:moveTo>
                  <a:pt x="12128" y="12446"/>
                </a:moveTo>
                <a:lnTo>
                  <a:pt x="11950" y="12700"/>
                </a:lnTo>
                <a:lnTo>
                  <a:pt x="12128" y="12446"/>
                </a:lnTo>
                <a:close/>
              </a:path>
              <a:path w="68579" h="34290">
                <a:moveTo>
                  <a:pt x="12192" y="21691"/>
                </a:moveTo>
                <a:lnTo>
                  <a:pt x="11671" y="21818"/>
                </a:lnTo>
                <a:lnTo>
                  <a:pt x="11493" y="21894"/>
                </a:lnTo>
                <a:lnTo>
                  <a:pt x="10998" y="22352"/>
                </a:lnTo>
                <a:lnTo>
                  <a:pt x="11099" y="22110"/>
                </a:lnTo>
                <a:lnTo>
                  <a:pt x="9982" y="21323"/>
                </a:lnTo>
                <a:lnTo>
                  <a:pt x="9944" y="21844"/>
                </a:lnTo>
                <a:lnTo>
                  <a:pt x="9486" y="21844"/>
                </a:lnTo>
                <a:lnTo>
                  <a:pt x="8915" y="21336"/>
                </a:lnTo>
                <a:lnTo>
                  <a:pt x="7988" y="20307"/>
                </a:lnTo>
                <a:lnTo>
                  <a:pt x="7315" y="19304"/>
                </a:lnTo>
                <a:lnTo>
                  <a:pt x="6819" y="19558"/>
                </a:lnTo>
                <a:lnTo>
                  <a:pt x="7442" y="22098"/>
                </a:lnTo>
                <a:lnTo>
                  <a:pt x="7556" y="22377"/>
                </a:lnTo>
                <a:lnTo>
                  <a:pt x="9055" y="22987"/>
                </a:lnTo>
                <a:lnTo>
                  <a:pt x="9931" y="22072"/>
                </a:lnTo>
                <a:lnTo>
                  <a:pt x="9880" y="23253"/>
                </a:lnTo>
                <a:lnTo>
                  <a:pt x="10045" y="23063"/>
                </a:lnTo>
                <a:lnTo>
                  <a:pt x="10782" y="22504"/>
                </a:lnTo>
                <a:lnTo>
                  <a:pt x="10528" y="23609"/>
                </a:lnTo>
                <a:lnTo>
                  <a:pt x="10833" y="22809"/>
                </a:lnTo>
                <a:lnTo>
                  <a:pt x="10566" y="23952"/>
                </a:lnTo>
                <a:lnTo>
                  <a:pt x="12052" y="23152"/>
                </a:lnTo>
                <a:lnTo>
                  <a:pt x="12128" y="22961"/>
                </a:lnTo>
                <a:lnTo>
                  <a:pt x="12192" y="21691"/>
                </a:lnTo>
                <a:close/>
              </a:path>
              <a:path w="68579" h="34290">
                <a:moveTo>
                  <a:pt x="12420" y="10071"/>
                </a:moveTo>
                <a:lnTo>
                  <a:pt x="12280" y="10287"/>
                </a:lnTo>
                <a:lnTo>
                  <a:pt x="12179" y="10668"/>
                </a:lnTo>
                <a:lnTo>
                  <a:pt x="12420" y="10071"/>
                </a:lnTo>
                <a:close/>
              </a:path>
              <a:path w="68579" h="34290">
                <a:moveTo>
                  <a:pt x="12738" y="13881"/>
                </a:moveTo>
                <a:lnTo>
                  <a:pt x="12598" y="13843"/>
                </a:lnTo>
                <a:lnTo>
                  <a:pt x="12649" y="14046"/>
                </a:lnTo>
                <a:lnTo>
                  <a:pt x="12738" y="13881"/>
                </a:lnTo>
                <a:close/>
              </a:path>
              <a:path w="68579" h="34290">
                <a:moveTo>
                  <a:pt x="12979" y="13462"/>
                </a:moveTo>
                <a:lnTo>
                  <a:pt x="12903" y="13589"/>
                </a:lnTo>
                <a:lnTo>
                  <a:pt x="12839" y="13906"/>
                </a:lnTo>
                <a:lnTo>
                  <a:pt x="12979" y="13462"/>
                </a:lnTo>
                <a:close/>
              </a:path>
              <a:path w="68579" h="34290">
                <a:moveTo>
                  <a:pt x="13119" y="22148"/>
                </a:moveTo>
                <a:lnTo>
                  <a:pt x="12687" y="22339"/>
                </a:lnTo>
                <a:lnTo>
                  <a:pt x="11874" y="24650"/>
                </a:lnTo>
                <a:lnTo>
                  <a:pt x="12687" y="23139"/>
                </a:lnTo>
                <a:lnTo>
                  <a:pt x="13119" y="22148"/>
                </a:lnTo>
                <a:close/>
              </a:path>
              <a:path w="68579" h="34290">
                <a:moveTo>
                  <a:pt x="13411" y="22453"/>
                </a:moveTo>
                <a:lnTo>
                  <a:pt x="13068" y="22974"/>
                </a:lnTo>
                <a:lnTo>
                  <a:pt x="12966" y="23253"/>
                </a:lnTo>
                <a:lnTo>
                  <a:pt x="12865" y="23545"/>
                </a:lnTo>
                <a:lnTo>
                  <a:pt x="13208" y="23037"/>
                </a:lnTo>
                <a:lnTo>
                  <a:pt x="13309" y="22745"/>
                </a:lnTo>
                <a:lnTo>
                  <a:pt x="13411" y="22453"/>
                </a:lnTo>
                <a:close/>
              </a:path>
              <a:path w="68579" h="34290">
                <a:moveTo>
                  <a:pt x="13436" y="14097"/>
                </a:moveTo>
                <a:lnTo>
                  <a:pt x="13233" y="13995"/>
                </a:lnTo>
                <a:lnTo>
                  <a:pt x="13119" y="14224"/>
                </a:lnTo>
                <a:lnTo>
                  <a:pt x="12941" y="14732"/>
                </a:lnTo>
                <a:lnTo>
                  <a:pt x="13436" y="14097"/>
                </a:lnTo>
                <a:close/>
              </a:path>
              <a:path w="68579" h="34290">
                <a:moveTo>
                  <a:pt x="13550" y="12065"/>
                </a:moveTo>
                <a:lnTo>
                  <a:pt x="12801" y="11912"/>
                </a:lnTo>
                <a:lnTo>
                  <a:pt x="12649" y="12319"/>
                </a:lnTo>
                <a:lnTo>
                  <a:pt x="13525" y="12242"/>
                </a:lnTo>
                <a:lnTo>
                  <a:pt x="13550" y="12065"/>
                </a:lnTo>
                <a:close/>
              </a:path>
              <a:path w="68579" h="34290">
                <a:moveTo>
                  <a:pt x="13957" y="21717"/>
                </a:moveTo>
                <a:lnTo>
                  <a:pt x="13157" y="23304"/>
                </a:lnTo>
                <a:lnTo>
                  <a:pt x="13042" y="23647"/>
                </a:lnTo>
                <a:lnTo>
                  <a:pt x="13563" y="22847"/>
                </a:lnTo>
                <a:lnTo>
                  <a:pt x="13957" y="21717"/>
                </a:lnTo>
                <a:close/>
              </a:path>
              <a:path w="68579" h="34290">
                <a:moveTo>
                  <a:pt x="14325" y="15265"/>
                </a:moveTo>
                <a:lnTo>
                  <a:pt x="14287" y="14909"/>
                </a:lnTo>
                <a:lnTo>
                  <a:pt x="14224" y="15201"/>
                </a:lnTo>
                <a:close/>
              </a:path>
              <a:path w="68579" h="34290">
                <a:moveTo>
                  <a:pt x="14490" y="12192"/>
                </a:moveTo>
                <a:lnTo>
                  <a:pt x="14452" y="12065"/>
                </a:lnTo>
                <a:lnTo>
                  <a:pt x="13754" y="11874"/>
                </a:lnTo>
                <a:lnTo>
                  <a:pt x="13627" y="12090"/>
                </a:lnTo>
                <a:lnTo>
                  <a:pt x="14147" y="12192"/>
                </a:lnTo>
                <a:lnTo>
                  <a:pt x="13589" y="12242"/>
                </a:lnTo>
                <a:lnTo>
                  <a:pt x="13538" y="12446"/>
                </a:lnTo>
                <a:lnTo>
                  <a:pt x="13195" y="12827"/>
                </a:lnTo>
                <a:lnTo>
                  <a:pt x="12852" y="13906"/>
                </a:lnTo>
                <a:lnTo>
                  <a:pt x="13208" y="13995"/>
                </a:lnTo>
                <a:lnTo>
                  <a:pt x="13322" y="13677"/>
                </a:lnTo>
                <a:lnTo>
                  <a:pt x="13233" y="13995"/>
                </a:lnTo>
                <a:lnTo>
                  <a:pt x="13868" y="13081"/>
                </a:lnTo>
                <a:lnTo>
                  <a:pt x="14490" y="12192"/>
                </a:lnTo>
                <a:close/>
              </a:path>
              <a:path w="68579" h="34290">
                <a:moveTo>
                  <a:pt x="14605" y="12026"/>
                </a:moveTo>
                <a:lnTo>
                  <a:pt x="14452" y="12065"/>
                </a:lnTo>
                <a:lnTo>
                  <a:pt x="14579" y="12065"/>
                </a:lnTo>
                <a:close/>
              </a:path>
              <a:path w="68579" h="34290">
                <a:moveTo>
                  <a:pt x="14617" y="22733"/>
                </a:moveTo>
                <a:lnTo>
                  <a:pt x="14033" y="23050"/>
                </a:lnTo>
                <a:lnTo>
                  <a:pt x="13601" y="23088"/>
                </a:lnTo>
                <a:lnTo>
                  <a:pt x="13665" y="22898"/>
                </a:lnTo>
                <a:lnTo>
                  <a:pt x="13716" y="22745"/>
                </a:lnTo>
                <a:lnTo>
                  <a:pt x="13474" y="23101"/>
                </a:lnTo>
                <a:lnTo>
                  <a:pt x="13360" y="23431"/>
                </a:lnTo>
                <a:lnTo>
                  <a:pt x="13309" y="23583"/>
                </a:lnTo>
                <a:lnTo>
                  <a:pt x="13487" y="23291"/>
                </a:lnTo>
                <a:lnTo>
                  <a:pt x="14033" y="24396"/>
                </a:lnTo>
                <a:lnTo>
                  <a:pt x="14439" y="23228"/>
                </a:lnTo>
                <a:lnTo>
                  <a:pt x="14617" y="22733"/>
                </a:lnTo>
                <a:close/>
              </a:path>
              <a:path w="68579" h="34290">
                <a:moveTo>
                  <a:pt x="14808" y="12649"/>
                </a:moveTo>
                <a:lnTo>
                  <a:pt x="14681" y="12700"/>
                </a:lnTo>
                <a:lnTo>
                  <a:pt x="14808" y="12649"/>
                </a:lnTo>
                <a:close/>
              </a:path>
              <a:path w="68579" h="34290">
                <a:moveTo>
                  <a:pt x="15074" y="11912"/>
                </a:moveTo>
                <a:lnTo>
                  <a:pt x="14770" y="11988"/>
                </a:lnTo>
                <a:lnTo>
                  <a:pt x="14681" y="12471"/>
                </a:lnTo>
                <a:lnTo>
                  <a:pt x="14973" y="12115"/>
                </a:lnTo>
                <a:lnTo>
                  <a:pt x="14808" y="12649"/>
                </a:lnTo>
                <a:lnTo>
                  <a:pt x="15024" y="12065"/>
                </a:lnTo>
                <a:lnTo>
                  <a:pt x="15074" y="11912"/>
                </a:lnTo>
                <a:close/>
              </a:path>
              <a:path w="68579" h="34290">
                <a:moveTo>
                  <a:pt x="15113" y="14986"/>
                </a:moveTo>
                <a:lnTo>
                  <a:pt x="14871" y="15240"/>
                </a:lnTo>
                <a:lnTo>
                  <a:pt x="15113" y="14986"/>
                </a:lnTo>
                <a:close/>
              </a:path>
              <a:path w="68579" h="34290">
                <a:moveTo>
                  <a:pt x="15201" y="22555"/>
                </a:moveTo>
                <a:lnTo>
                  <a:pt x="14859" y="23075"/>
                </a:lnTo>
                <a:lnTo>
                  <a:pt x="14757" y="23355"/>
                </a:lnTo>
                <a:lnTo>
                  <a:pt x="14655" y="23647"/>
                </a:lnTo>
                <a:lnTo>
                  <a:pt x="14998" y="23139"/>
                </a:lnTo>
                <a:lnTo>
                  <a:pt x="15100" y="22847"/>
                </a:lnTo>
                <a:lnTo>
                  <a:pt x="15201" y="22555"/>
                </a:lnTo>
                <a:close/>
              </a:path>
              <a:path w="68579" h="34290">
                <a:moveTo>
                  <a:pt x="15532" y="14655"/>
                </a:moveTo>
                <a:lnTo>
                  <a:pt x="15405" y="14605"/>
                </a:lnTo>
                <a:lnTo>
                  <a:pt x="15430" y="14884"/>
                </a:lnTo>
                <a:lnTo>
                  <a:pt x="15532" y="14655"/>
                </a:lnTo>
                <a:close/>
              </a:path>
              <a:path w="68579" h="34290">
                <a:moveTo>
                  <a:pt x="15735" y="16497"/>
                </a:moveTo>
                <a:lnTo>
                  <a:pt x="15633" y="16764"/>
                </a:lnTo>
                <a:lnTo>
                  <a:pt x="15722" y="16637"/>
                </a:lnTo>
                <a:lnTo>
                  <a:pt x="15735" y="16497"/>
                </a:lnTo>
                <a:close/>
              </a:path>
              <a:path w="68579" h="34290">
                <a:moveTo>
                  <a:pt x="15925" y="23482"/>
                </a:moveTo>
                <a:lnTo>
                  <a:pt x="15621" y="23698"/>
                </a:lnTo>
                <a:lnTo>
                  <a:pt x="15087" y="23685"/>
                </a:lnTo>
                <a:lnTo>
                  <a:pt x="15176" y="23533"/>
                </a:lnTo>
                <a:lnTo>
                  <a:pt x="15544" y="22085"/>
                </a:lnTo>
                <a:lnTo>
                  <a:pt x="14859" y="23672"/>
                </a:lnTo>
                <a:lnTo>
                  <a:pt x="14757" y="23914"/>
                </a:lnTo>
                <a:lnTo>
                  <a:pt x="14122" y="25400"/>
                </a:lnTo>
                <a:lnTo>
                  <a:pt x="14782" y="24218"/>
                </a:lnTo>
                <a:lnTo>
                  <a:pt x="14897" y="25565"/>
                </a:lnTo>
                <a:lnTo>
                  <a:pt x="15773" y="23787"/>
                </a:lnTo>
                <a:lnTo>
                  <a:pt x="15925" y="23482"/>
                </a:lnTo>
                <a:close/>
              </a:path>
              <a:path w="68579" h="34290">
                <a:moveTo>
                  <a:pt x="15925" y="12192"/>
                </a:moveTo>
                <a:lnTo>
                  <a:pt x="15519" y="11887"/>
                </a:lnTo>
                <a:lnTo>
                  <a:pt x="15328" y="11988"/>
                </a:lnTo>
                <a:lnTo>
                  <a:pt x="15748" y="12268"/>
                </a:lnTo>
                <a:lnTo>
                  <a:pt x="15925" y="12192"/>
                </a:lnTo>
                <a:close/>
              </a:path>
              <a:path w="68579" h="34290">
                <a:moveTo>
                  <a:pt x="16217" y="17678"/>
                </a:moveTo>
                <a:lnTo>
                  <a:pt x="15989" y="17780"/>
                </a:lnTo>
                <a:lnTo>
                  <a:pt x="16116" y="17945"/>
                </a:lnTo>
                <a:lnTo>
                  <a:pt x="16217" y="17678"/>
                </a:lnTo>
                <a:close/>
              </a:path>
              <a:path w="68579" h="34290">
                <a:moveTo>
                  <a:pt x="18465" y="15709"/>
                </a:moveTo>
                <a:lnTo>
                  <a:pt x="18199" y="16256"/>
                </a:lnTo>
                <a:lnTo>
                  <a:pt x="18135" y="16637"/>
                </a:lnTo>
                <a:lnTo>
                  <a:pt x="18465" y="15709"/>
                </a:lnTo>
                <a:close/>
              </a:path>
              <a:path w="68579" h="34290">
                <a:moveTo>
                  <a:pt x="18554" y="14566"/>
                </a:moveTo>
                <a:lnTo>
                  <a:pt x="18364" y="14478"/>
                </a:lnTo>
                <a:lnTo>
                  <a:pt x="17233" y="14605"/>
                </a:lnTo>
                <a:lnTo>
                  <a:pt x="16230" y="14224"/>
                </a:lnTo>
                <a:lnTo>
                  <a:pt x="15570" y="13970"/>
                </a:lnTo>
                <a:lnTo>
                  <a:pt x="15252" y="13411"/>
                </a:lnTo>
                <a:lnTo>
                  <a:pt x="15036" y="13347"/>
                </a:lnTo>
                <a:lnTo>
                  <a:pt x="14643" y="13970"/>
                </a:lnTo>
                <a:lnTo>
                  <a:pt x="14846" y="13411"/>
                </a:lnTo>
                <a:lnTo>
                  <a:pt x="14846" y="13208"/>
                </a:lnTo>
                <a:lnTo>
                  <a:pt x="15278" y="12700"/>
                </a:lnTo>
                <a:lnTo>
                  <a:pt x="15074" y="13258"/>
                </a:lnTo>
                <a:lnTo>
                  <a:pt x="15176" y="13081"/>
                </a:lnTo>
                <a:lnTo>
                  <a:pt x="15252" y="13411"/>
                </a:lnTo>
                <a:lnTo>
                  <a:pt x="16154" y="13716"/>
                </a:lnTo>
                <a:lnTo>
                  <a:pt x="16421" y="13081"/>
                </a:lnTo>
                <a:lnTo>
                  <a:pt x="16586" y="12700"/>
                </a:lnTo>
                <a:lnTo>
                  <a:pt x="16649" y="12573"/>
                </a:lnTo>
                <a:lnTo>
                  <a:pt x="15748" y="12268"/>
                </a:lnTo>
                <a:lnTo>
                  <a:pt x="14820" y="12649"/>
                </a:lnTo>
                <a:lnTo>
                  <a:pt x="14719" y="12954"/>
                </a:lnTo>
                <a:lnTo>
                  <a:pt x="14681" y="12700"/>
                </a:lnTo>
                <a:lnTo>
                  <a:pt x="14681" y="12471"/>
                </a:lnTo>
                <a:lnTo>
                  <a:pt x="13462" y="14046"/>
                </a:lnTo>
                <a:lnTo>
                  <a:pt x="14211" y="14224"/>
                </a:lnTo>
                <a:lnTo>
                  <a:pt x="14287" y="14909"/>
                </a:lnTo>
                <a:lnTo>
                  <a:pt x="14833" y="14224"/>
                </a:lnTo>
                <a:lnTo>
                  <a:pt x="15646" y="14351"/>
                </a:lnTo>
                <a:lnTo>
                  <a:pt x="15646" y="14681"/>
                </a:lnTo>
                <a:lnTo>
                  <a:pt x="16598" y="14986"/>
                </a:lnTo>
                <a:lnTo>
                  <a:pt x="17132" y="15621"/>
                </a:lnTo>
                <a:lnTo>
                  <a:pt x="17830" y="15367"/>
                </a:lnTo>
                <a:lnTo>
                  <a:pt x="18516" y="14605"/>
                </a:lnTo>
                <a:close/>
              </a:path>
              <a:path w="68579" h="34290">
                <a:moveTo>
                  <a:pt x="18846" y="14681"/>
                </a:moveTo>
                <a:lnTo>
                  <a:pt x="18465" y="15709"/>
                </a:lnTo>
                <a:lnTo>
                  <a:pt x="18821" y="14986"/>
                </a:lnTo>
                <a:lnTo>
                  <a:pt x="18846" y="14681"/>
                </a:lnTo>
                <a:close/>
              </a:path>
              <a:path w="68579" h="34290">
                <a:moveTo>
                  <a:pt x="19100" y="13970"/>
                </a:moveTo>
                <a:lnTo>
                  <a:pt x="18757" y="14351"/>
                </a:lnTo>
                <a:lnTo>
                  <a:pt x="18656" y="14605"/>
                </a:lnTo>
                <a:lnTo>
                  <a:pt x="18846" y="14681"/>
                </a:lnTo>
                <a:lnTo>
                  <a:pt x="19100" y="13970"/>
                </a:lnTo>
                <a:close/>
              </a:path>
              <a:path w="68579" h="34290">
                <a:moveTo>
                  <a:pt x="19519" y="14973"/>
                </a:moveTo>
                <a:lnTo>
                  <a:pt x="19316" y="13970"/>
                </a:lnTo>
                <a:lnTo>
                  <a:pt x="18961" y="14732"/>
                </a:lnTo>
                <a:lnTo>
                  <a:pt x="19519" y="14973"/>
                </a:lnTo>
                <a:close/>
              </a:path>
              <a:path w="68579" h="34290">
                <a:moveTo>
                  <a:pt x="19646" y="18910"/>
                </a:moveTo>
                <a:lnTo>
                  <a:pt x="19558" y="18580"/>
                </a:lnTo>
                <a:lnTo>
                  <a:pt x="19456" y="18821"/>
                </a:lnTo>
                <a:lnTo>
                  <a:pt x="19646" y="18910"/>
                </a:lnTo>
                <a:close/>
              </a:path>
              <a:path w="68579" h="34290">
                <a:moveTo>
                  <a:pt x="21742" y="15494"/>
                </a:moveTo>
                <a:lnTo>
                  <a:pt x="21717" y="15367"/>
                </a:lnTo>
                <a:lnTo>
                  <a:pt x="21539" y="14224"/>
                </a:lnTo>
                <a:lnTo>
                  <a:pt x="20447" y="15367"/>
                </a:lnTo>
                <a:lnTo>
                  <a:pt x="19519" y="14973"/>
                </a:lnTo>
                <a:lnTo>
                  <a:pt x="19685" y="15748"/>
                </a:lnTo>
                <a:lnTo>
                  <a:pt x="20218" y="15875"/>
                </a:lnTo>
                <a:lnTo>
                  <a:pt x="20370" y="16129"/>
                </a:lnTo>
                <a:lnTo>
                  <a:pt x="20929" y="16002"/>
                </a:lnTo>
                <a:lnTo>
                  <a:pt x="21742" y="15494"/>
                </a:lnTo>
                <a:close/>
              </a:path>
              <a:path w="68579" h="34290">
                <a:moveTo>
                  <a:pt x="22072" y="10922"/>
                </a:moveTo>
                <a:lnTo>
                  <a:pt x="21869" y="11036"/>
                </a:lnTo>
                <a:lnTo>
                  <a:pt x="22021" y="11023"/>
                </a:lnTo>
                <a:close/>
              </a:path>
              <a:path w="68579" h="34290">
                <a:moveTo>
                  <a:pt x="22390" y="17678"/>
                </a:moveTo>
                <a:lnTo>
                  <a:pt x="22275" y="17526"/>
                </a:lnTo>
                <a:lnTo>
                  <a:pt x="21945" y="17322"/>
                </a:lnTo>
                <a:lnTo>
                  <a:pt x="22021" y="16510"/>
                </a:lnTo>
                <a:lnTo>
                  <a:pt x="21717" y="16637"/>
                </a:lnTo>
                <a:lnTo>
                  <a:pt x="21297" y="17526"/>
                </a:lnTo>
                <a:lnTo>
                  <a:pt x="21005" y="17576"/>
                </a:lnTo>
                <a:lnTo>
                  <a:pt x="21386" y="18034"/>
                </a:lnTo>
                <a:lnTo>
                  <a:pt x="22390" y="17678"/>
                </a:lnTo>
                <a:close/>
              </a:path>
              <a:path w="68579" h="34290">
                <a:moveTo>
                  <a:pt x="22987" y="8547"/>
                </a:moveTo>
                <a:lnTo>
                  <a:pt x="21729" y="7620"/>
                </a:lnTo>
                <a:lnTo>
                  <a:pt x="20701" y="6858"/>
                </a:lnTo>
                <a:lnTo>
                  <a:pt x="16852" y="7620"/>
                </a:lnTo>
                <a:lnTo>
                  <a:pt x="14541" y="3975"/>
                </a:lnTo>
                <a:lnTo>
                  <a:pt x="15925" y="7874"/>
                </a:lnTo>
                <a:lnTo>
                  <a:pt x="20904" y="8128"/>
                </a:lnTo>
                <a:lnTo>
                  <a:pt x="22606" y="8382"/>
                </a:lnTo>
                <a:lnTo>
                  <a:pt x="22987" y="8547"/>
                </a:lnTo>
                <a:close/>
              </a:path>
              <a:path w="68579" h="34290">
                <a:moveTo>
                  <a:pt x="23126" y="17843"/>
                </a:moveTo>
                <a:lnTo>
                  <a:pt x="22796" y="17526"/>
                </a:lnTo>
                <a:lnTo>
                  <a:pt x="22567" y="17614"/>
                </a:lnTo>
                <a:lnTo>
                  <a:pt x="22860" y="17907"/>
                </a:lnTo>
                <a:lnTo>
                  <a:pt x="23126" y="17843"/>
                </a:lnTo>
                <a:close/>
              </a:path>
              <a:path w="68579" h="34290">
                <a:moveTo>
                  <a:pt x="23456" y="20574"/>
                </a:moveTo>
                <a:lnTo>
                  <a:pt x="23317" y="20675"/>
                </a:lnTo>
                <a:lnTo>
                  <a:pt x="23253" y="20828"/>
                </a:lnTo>
                <a:lnTo>
                  <a:pt x="23456" y="20574"/>
                </a:lnTo>
                <a:close/>
              </a:path>
              <a:path w="68579" h="34290">
                <a:moveTo>
                  <a:pt x="23622" y="21399"/>
                </a:moveTo>
                <a:lnTo>
                  <a:pt x="23241" y="21463"/>
                </a:lnTo>
                <a:lnTo>
                  <a:pt x="23495" y="21717"/>
                </a:lnTo>
                <a:lnTo>
                  <a:pt x="23622" y="21399"/>
                </a:lnTo>
                <a:close/>
              </a:path>
              <a:path w="68579" h="34290">
                <a:moveTo>
                  <a:pt x="23736" y="8851"/>
                </a:moveTo>
                <a:lnTo>
                  <a:pt x="22987" y="8547"/>
                </a:lnTo>
                <a:lnTo>
                  <a:pt x="23634" y="9017"/>
                </a:lnTo>
                <a:lnTo>
                  <a:pt x="23736" y="8851"/>
                </a:lnTo>
                <a:close/>
              </a:path>
              <a:path w="68579" h="34290">
                <a:moveTo>
                  <a:pt x="23774" y="20370"/>
                </a:moveTo>
                <a:lnTo>
                  <a:pt x="23596" y="20574"/>
                </a:lnTo>
                <a:lnTo>
                  <a:pt x="23774" y="20370"/>
                </a:lnTo>
                <a:close/>
              </a:path>
              <a:path w="68579" h="34290">
                <a:moveTo>
                  <a:pt x="24777" y="10668"/>
                </a:moveTo>
                <a:lnTo>
                  <a:pt x="24320" y="10922"/>
                </a:lnTo>
                <a:lnTo>
                  <a:pt x="22021" y="11023"/>
                </a:lnTo>
                <a:lnTo>
                  <a:pt x="21653" y="12065"/>
                </a:lnTo>
                <a:lnTo>
                  <a:pt x="21170" y="11722"/>
                </a:lnTo>
                <a:lnTo>
                  <a:pt x="21107" y="11874"/>
                </a:lnTo>
                <a:lnTo>
                  <a:pt x="20739" y="12446"/>
                </a:lnTo>
                <a:lnTo>
                  <a:pt x="20942" y="11938"/>
                </a:lnTo>
                <a:lnTo>
                  <a:pt x="21285" y="11430"/>
                </a:lnTo>
                <a:lnTo>
                  <a:pt x="21221" y="11582"/>
                </a:lnTo>
                <a:lnTo>
                  <a:pt x="21374" y="11430"/>
                </a:lnTo>
                <a:lnTo>
                  <a:pt x="21628" y="11176"/>
                </a:lnTo>
                <a:lnTo>
                  <a:pt x="21844" y="11049"/>
                </a:lnTo>
                <a:lnTo>
                  <a:pt x="21450" y="11049"/>
                </a:lnTo>
                <a:lnTo>
                  <a:pt x="21170" y="10668"/>
                </a:lnTo>
                <a:lnTo>
                  <a:pt x="20891" y="10287"/>
                </a:lnTo>
                <a:lnTo>
                  <a:pt x="20701" y="10033"/>
                </a:lnTo>
                <a:lnTo>
                  <a:pt x="20523" y="9779"/>
                </a:lnTo>
                <a:lnTo>
                  <a:pt x="20434" y="11176"/>
                </a:lnTo>
                <a:lnTo>
                  <a:pt x="20142" y="11938"/>
                </a:lnTo>
                <a:lnTo>
                  <a:pt x="20002" y="11811"/>
                </a:lnTo>
                <a:lnTo>
                  <a:pt x="19735" y="11557"/>
                </a:lnTo>
                <a:lnTo>
                  <a:pt x="20256" y="11303"/>
                </a:lnTo>
                <a:lnTo>
                  <a:pt x="20434" y="11176"/>
                </a:lnTo>
                <a:lnTo>
                  <a:pt x="20434" y="9664"/>
                </a:lnTo>
                <a:lnTo>
                  <a:pt x="19761" y="8737"/>
                </a:lnTo>
                <a:lnTo>
                  <a:pt x="19761" y="10795"/>
                </a:lnTo>
                <a:lnTo>
                  <a:pt x="19558" y="11303"/>
                </a:lnTo>
                <a:lnTo>
                  <a:pt x="19215" y="11811"/>
                </a:lnTo>
                <a:lnTo>
                  <a:pt x="19418" y="11303"/>
                </a:lnTo>
                <a:lnTo>
                  <a:pt x="19672" y="10922"/>
                </a:lnTo>
                <a:lnTo>
                  <a:pt x="19761" y="10795"/>
                </a:lnTo>
                <a:lnTo>
                  <a:pt x="19761" y="8737"/>
                </a:lnTo>
                <a:lnTo>
                  <a:pt x="19596" y="8509"/>
                </a:lnTo>
                <a:lnTo>
                  <a:pt x="14376" y="9779"/>
                </a:lnTo>
                <a:lnTo>
                  <a:pt x="14325" y="9525"/>
                </a:lnTo>
                <a:lnTo>
                  <a:pt x="14033" y="8001"/>
                </a:lnTo>
                <a:lnTo>
                  <a:pt x="13779" y="6604"/>
                </a:lnTo>
                <a:lnTo>
                  <a:pt x="12471" y="6019"/>
                </a:lnTo>
                <a:lnTo>
                  <a:pt x="12471" y="8001"/>
                </a:lnTo>
                <a:lnTo>
                  <a:pt x="12077" y="9144"/>
                </a:lnTo>
                <a:lnTo>
                  <a:pt x="11544" y="9906"/>
                </a:lnTo>
                <a:lnTo>
                  <a:pt x="11671" y="9652"/>
                </a:lnTo>
                <a:lnTo>
                  <a:pt x="12153" y="8636"/>
                </a:lnTo>
                <a:lnTo>
                  <a:pt x="12471" y="8001"/>
                </a:lnTo>
                <a:lnTo>
                  <a:pt x="12471" y="6019"/>
                </a:lnTo>
                <a:lnTo>
                  <a:pt x="11645" y="5651"/>
                </a:lnTo>
                <a:lnTo>
                  <a:pt x="11645" y="8636"/>
                </a:lnTo>
                <a:lnTo>
                  <a:pt x="11544" y="8890"/>
                </a:lnTo>
                <a:lnTo>
                  <a:pt x="11315" y="9652"/>
                </a:lnTo>
                <a:lnTo>
                  <a:pt x="10706" y="9271"/>
                </a:lnTo>
                <a:lnTo>
                  <a:pt x="11226" y="8763"/>
                </a:lnTo>
                <a:lnTo>
                  <a:pt x="11645" y="8636"/>
                </a:lnTo>
                <a:lnTo>
                  <a:pt x="11645" y="5651"/>
                </a:lnTo>
                <a:lnTo>
                  <a:pt x="11074" y="5334"/>
                </a:lnTo>
                <a:lnTo>
                  <a:pt x="10769" y="4191"/>
                </a:lnTo>
                <a:lnTo>
                  <a:pt x="11493" y="4318"/>
                </a:lnTo>
                <a:lnTo>
                  <a:pt x="12496" y="4191"/>
                </a:lnTo>
                <a:lnTo>
                  <a:pt x="14516" y="3937"/>
                </a:lnTo>
                <a:lnTo>
                  <a:pt x="14351" y="3683"/>
                </a:lnTo>
                <a:lnTo>
                  <a:pt x="13716" y="2667"/>
                </a:lnTo>
                <a:lnTo>
                  <a:pt x="11899" y="3683"/>
                </a:lnTo>
                <a:lnTo>
                  <a:pt x="11137" y="1397"/>
                </a:lnTo>
                <a:lnTo>
                  <a:pt x="11417" y="0"/>
                </a:lnTo>
                <a:lnTo>
                  <a:pt x="10845" y="762"/>
                </a:lnTo>
                <a:lnTo>
                  <a:pt x="10045" y="2565"/>
                </a:lnTo>
                <a:lnTo>
                  <a:pt x="10045" y="13716"/>
                </a:lnTo>
                <a:lnTo>
                  <a:pt x="9804" y="14478"/>
                </a:lnTo>
                <a:lnTo>
                  <a:pt x="9410" y="14986"/>
                </a:lnTo>
                <a:lnTo>
                  <a:pt x="9639" y="14351"/>
                </a:lnTo>
                <a:lnTo>
                  <a:pt x="10045" y="13716"/>
                </a:lnTo>
                <a:lnTo>
                  <a:pt x="10045" y="2565"/>
                </a:lnTo>
                <a:lnTo>
                  <a:pt x="9994" y="2692"/>
                </a:lnTo>
                <a:lnTo>
                  <a:pt x="9994" y="11430"/>
                </a:lnTo>
                <a:lnTo>
                  <a:pt x="9817" y="11861"/>
                </a:lnTo>
                <a:lnTo>
                  <a:pt x="9575" y="12192"/>
                </a:lnTo>
                <a:lnTo>
                  <a:pt x="9702" y="11887"/>
                </a:lnTo>
                <a:lnTo>
                  <a:pt x="9994" y="11430"/>
                </a:lnTo>
                <a:lnTo>
                  <a:pt x="9994" y="2692"/>
                </a:lnTo>
                <a:lnTo>
                  <a:pt x="9855" y="2997"/>
                </a:lnTo>
                <a:lnTo>
                  <a:pt x="9855" y="11303"/>
                </a:lnTo>
                <a:lnTo>
                  <a:pt x="9664" y="11760"/>
                </a:lnTo>
                <a:lnTo>
                  <a:pt x="9436" y="12192"/>
                </a:lnTo>
                <a:lnTo>
                  <a:pt x="9550" y="11811"/>
                </a:lnTo>
                <a:lnTo>
                  <a:pt x="9677" y="11557"/>
                </a:lnTo>
                <a:lnTo>
                  <a:pt x="9855" y="11303"/>
                </a:lnTo>
                <a:lnTo>
                  <a:pt x="9855" y="2997"/>
                </a:lnTo>
                <a:lnTo>
                  <a:pt x="6731" y="10045"/>
                </a:lnTo>
                <a:lnTo>
                  <a:pt x="6731" y="18415"/>
                </a:lnTo>
                <a:lnTo>
                  <a:pt x="6540" y="18884"/>
                </a:lnTo>
                <a:lnTo>
                  <a:pt x="6184" y="19431"/>
                </a:lnTo>
                <a:lnTo>
                  <a:pt x="6235" y="19304"/>
                </a:lnTo>
                <a:lnTo>
                  <a:pt x="6337" y="19050"/>
                </a:lnTo>
                <a:lnTo>
                  <a:pt x="6477" y="18796"/>
                </a:lnTo>
                <a:lnTo>
                  <a:pt x="6731" y="18415"/>
                </a:lnTo>
                <a:lnTo>
                  <a:pt x="6731" y="10045"/>
                </a:lnTo>
                <a:lnTo>
                  <a:pt x="6451" y="10668"/>
                </a:lnTo>
                <a:lnTo>
                  <a:pt x="6451" y="17843"/>
                </a:lnTo>
                <a:lnTo>
                  <a:pt x="5791" y="19304"/>
                </a:lnTo>
                <a:lnTo>
                  <a:pt x="6121" y="18491"/>
                </a:lnTo>
                <a:lnTo>
                  <a:pt x="5384" y="19431"/>
                </a:lnTo>
                <a:lnTo>
                  <a:pt x="6235" y="17272"/>
                </a:lnTo>
                <a:lnTo>
                  <a:pt x="6337" y="17399"/>
                </a:lnTo>
                <a:lnTo>
                  <a:pt x="6451" y="17843"/>
                </a:lnTo>
                <a:lnTo>
                  <a:pt x="6451" y="10668"/>
                </a:lnTo>
                <a:lnTo>
                  <a:pt x="2844" y="18796"/>
                </a:lnTo>
                <a:lnTo>
                  <a:pt x="1587" y="22352"/>
                </a:lnTo>
                <a:lnTo>
                  <a:pt x="4000" y="19812"/>
                </a:lnTo>
                <a:lnTo>
                  <a:pt x="4800" y="19558"/>
                </a:lnTo>
                <a:lnTo>
                  <a:pt x="6413" y="19558"/>
                </a:lnTo>
                <a:lnTo>
                  <a:pt x="6451" y="19431"/>
                </a:lnTo>
                <a:lnTo>
                  <a:pt x="6731" y="18669"/>
                </a:lnTo>
                <a:lnTo>
                  <a:pt x="6705" y="18796"/>
                </a:lnTo>
                <a:lnTo>
                  <a:pt x="7162" y="18796"/>
                </a:lnTo>
                <a:lnTo>
                  <a:pt x="7480" y="19050"/>
                </a:lnTo>
                <a:lnTo>
                  <a:pt x="7823" y="18669"/>
                </a:lnTo>
                <a:lnTo>
                  <a:pt x="8064" y="18415"/>
                </a:lnTo>
                <a:lnTo>
                  <a:pt x="8140" y="18923"/>
                </a:lnTo>
                <a:lnTo>
                  <a:pt x="8013" y="19939"/>
                </a:lnTo>
                <a:lnTo>
                  <a:pt x="8242" y="19939"/>
                </a:lnTo>
                <a:lnTo>
                  <a:pt x="8636" y="20447"/>
                </a:lnTo>
                <a:lnTo>
                  <a:pt x="8940" y="20447"/>
                </a:lnTo>
                <a:lnTo>
                  <a:pt x="9461" y="20320"/>
                </a:lnTo>
                <a:lnTo>
                  <a:pt x="10325" y="19050"/>
                </a:lnTo>
                <a:lnTo>
                  <a:pt x="9779" y="20701"/>
                </a:lnTo>
                <a:lnTo>
                  <a:pt x="10096" y="20447"/>
                </a:lnTo>
                <a:lnTo>
                  <a:pt x="10668" y="20320"/>
                </a:lnTo>
                <a:lnTo>
                  <a:pt x="12852" y="21336"/>
                </a:lnTo>
                <a:lnTo>
                  <a:pt x="14706" y="21082"/>
                </a:lnTo>
                <a:lnTo>
                  <a:pt x="17259" y="20828"/>
                </a:lnTo>
                <a:lnTo>
                  <a:pt x="19075" y="20828"/>
                </a:lnTo>
                <a:lnTo>
                  <a:pt x="19253" y="20447"/>
                </a:lnTo>
                <a:lnTo>
                  <a:pt x="19316" y="20320"/>
                </a:lnTo>
                <a:lnTo>
                  <a:pt x="19812" y="19304"/>
                </a:lnTo>
                <a:lnTo>
                  <a:pt x="19824" y="19050"/>
                </a:lnTo>
                <a:lnTo>
                  <a:pt x="19850" y="19304"/>
                </a:lnTo>
                <a:lnTo>
                  <a:pt x="19570" y="20066"/>
                </a:lnTo>
                <a:lnTo>
                  <a:pt x="19456" y="20307"/>
                </a:lnTo>
                <a:lnTo>
                  <a:pt x="19011" y="20955"/>
                </a:lnTo>
                <a:lnTo>
                  <a:pt x="19075" y="20828"/>
                </a:lnTo>
                <a:lnTo>
                  <a:pt x="17259" y="20840"/>
                </a:lnTo>
                <a:lnTo>
                  <a:pt x="17132" y="22733"/>
                </a:lnTo>
                <a:lnTo>
                  <a:pt x="18135" y="22098"/>
                </a:lnTo>
                <a:lnTo>
                  <a:pt x="18592" y="21209"/>
                </a:lnTo>
                <a:lnTo>
                  <a:pt x="19227" y="20955"/>
                </a:lnTo>
                <a:lnTo>
                  <a:pt x="19608" y="21209"/>
                </a:lnTo>
                <a:lnTo>
                  <a:pt x="20383" y="22339"/>
                </a:lnTo>
                <a:lnTo>
                  <a:pt x="20599" y="21691"/>
                </a:lnTo>
                <a:lnTo>
                  <a:pt x="21196" y="20828"/>
                </a:lnTo>
                <a:lnTo>
                  <a:pt x="21374" y="20574"/>
                </a:lnTo>
                <a:lnTo>
                  <a:pt x="21818" y="19939"/>
                </a:lnTo>
                <a:lnTo>
                  <a:pt x="21907" y="19812"/>
                </a:lnTo>
                <a:lnTo>
                  <a:pt x="22783" y="18542"/>
                </a:lnTo>
                <a:lnTo>
                  <a:pt x="21615" y="19812"/>
                </a:lnTo>
                <a:lnTo>
                  <a:pt x="21488" y="19431"/>
                </a:lnTo>
                <a:lnTo>
                  <a:pt x="21336" y="18923"/>
                </a:lnTo>
                <a:lnTo>
                  <a:pt x="21285" y="18796"/>
                </a:lnTo>
                <a:lnTo>
                  <a:pt x="21132" y="18288"/>
                </a:lnTo>
                <a:lnTo>
                  <a:pt x="20193" y="18669"/>
                </a:lnTo>
                <a:lnTo>
                  <a:pt x="19951" y="18808"/>
                </a:lnTo>
                <a:lnTo>
                  <a:pt x="20066" y="18580"/>
                </a:lnTo>
                <a:lnTo>
                  <a:pt x="20167" y="18288"/>
                </a:lnTo>
                <a:lnTo>
                  <a:pt x="20231" y="18034"/>
                </a:lnTo>
                <a:lnTo>
                  <a:pt x="20777" y="17653"/>
                </a:lnTo>
                <a:lnTo>
                  <a:pt x="20612" y="17653"/>
                </a:lnTo>
                <a:lnTo>
                  <a:pt x="20510" y="17322"/>
                </a:lnTo>
                <a:lnTo>
                  <a:pt x="19761" y="18923"/>
                </a:lnTo>
                <a:lnTo>
                  <a:pt x="20218" y="17907"/>
                </a:lnTo>
                <a:lnTo>
                  <a:pt x="19786" y="18669"/>
                </a:lnTo>
                <a:lnTo>
                  <a:pt x="19685" y="18923"/>
                </a:lnTo>
                <a:lnTo>
                  <a:pt x="18846" y="20320"/>
                </a:lnTo>
                <a:lnTo>
                  <a:pt x="19050" y="19812"/>
                </a:lnTo>
                <a:lnTo>
                  <a:pt x="19202" y="19431"/>
                </a:lnTo>
                <a:lnTo>
                  <a:pt x="19431" y="18884"/>
                </a:lnTo>
                <a:lnTo>
                  <a:pt x="18897" y="18542"/>
                </a:lnTo>
                <a:lnTo>
                  <a:pt x="18402" y="18415"/>
                </a:lnTo>
                <a:lnTo>
                  <a:pt x="17868" y="18669"/>
                </a:lnTo>
                <a:lnTo>
                  <a:pt x="17437" y="18669"/>
                </a:lnTo>
                <a:lnTo>
                  <a:pt x="17106" y="19431"/>
                </a:lnTo>
                <a:lnTo>
                  <a:pt x="17132" y="19304"/>
                </a:lnTo>
                <a:lnTo>
                  <a:pt x="17157" y="19177"/>
                </a:lnTo>
                <a:lnTo>
                  <a:pt x="17297" y="18669"/>
                </a:lnTo>
                <a:lnTo>
                  <a:pt x="17437" y="18161"/>
                </a:lnTo>
                <a:lnTo>
                  <a:pt x="17780" y="16929"/>
                </a:lnTo>
                <a:lnTo>
                  <a:pt x="17297" y="17907"/>
                </a:lnTo>
                <a:lnTo>
                  <a:pt x="17703" y="17018"/>
                </a:lnTo>
                <a:lnTo>
                  <a:pt x="17767" y="16891"/>
                </a:lnTo>
                <a:lnTo>
                  <a:pt x="17907" y="17145"/>
                </a:lnTo>
                <a:lnTo>
                  <a:pt x="18135" y="17526"/>
                </a:lnTo>
                <a:lnTo>
                  <a:pt x="18249" y="17678"/>
                </a:lnTo>
                <a:lnTo>
                  <a:pt x="18796" y="17907"/>
                </a:lnTo>
                <a:lnTo>
                  <a:pt x="19265" y="17780"/>
                </a:lnTo>
                <a:lnTo>
                  <a:pt x="19558" y="18580"/>
                </a:lnTo>
                <a:lnTo>
                  <a:pt x="19773" y="18034"/>
                </a:lnTo>
                <a:lnTo>
                  <a:pt x="19888" y="17843"/>
                </a:lnTo>
                <a:lnTo>
                  <a:pt x="20396" y="17399"/>
                </a:lnTo>
                <a:lnTo>
                  <a:pt x="20459" y="17145"/>
                </a:lnTo>
                <a:lnTo>
                  <a:pt x="20396" y="16891"/>
                </a:lnTo>
                <a:lnTo>
                  <a:pt x="19100" y="17145"/>
                </a:lnTo>
                <a:lnTo>
                  <a:pt x="19088" y="16891"/>
                </a:lnTo>
                <a:lnTo>
                  <a:pt x="19088" y="16764"/>
                </a:lnTo>
                <a:lnTo>
                  <a:pt x="19075" y="16383"/>
                </a:lnTo>
                <a:lnTo>
                  <a:pt x="18491" y="16383"/>
                </a:lnTo>
                <a:lnTo>
                  <a:pt x="18135" y="16637"/>
                </a:lnTo>
                <a:lnTo>
                  <a:pt x="17957" y="16764"/>
                </a:lnTo>
                <a:lnTo>
                  <a:pt x="17843" y="16383"/>
                </a:lnTo>
                <a:lnTo>
                  <a:pt x="17589" y="16167"/>
                </a:lnTo>
                <a:lnTo>
                  <a:pt x="17589" y="17018"/>
                </a:lnTo>
                <a:lnTo>
                  <a:pt x="17411" y="17576"/>
                </a:lnTo>
                <a:lnTo>
                  <a:pt x="17208" y="17907"/>
                </a:lnTo>
                <a:lnTo>
                  <a:pt x="17043" y="18161"/>
                </a:lnTo>
                <a:lnTo>
                  <a:pt x="17246" y="17526"/>
                </a:lnTo>
                <a:lnTo>
                  <a:pt x="17500" y="17145"/>
                </a:lnTo>
                <a:lnTo>
                  <a:pt x="17589" y="17018"/>
                </a:lnTo>
                <a:lnTo>
                  <a:pt x="17589" y="16167"/>
                </a:lnTo>
                <a:lnTo>
                  <a:pt x="17399" y="16002"/>
                </a:lnTo>
                <a:lnTo>
                  <a:pt x="17297" y="17145"/>
                </a:lnTo>
                <a:lnTo>
                  <a:pt x="17081" y="17614"/>
                </a:lnTo>
                <a:lnTo>
                  <a:pt x="16395" y="18669"/>
                </a:lnTo>
                <a:lnTo>
                  <a:pt x="16510" y="18288"/>
                </a:lnTo>
                <a:lnTo>
                  <a:pt x="16637" y="17907"/>
                </a:lnTo>
                <a:lnTo>
                  <a:pt x="17030" y="17399"/>
                </a:lnTo>
                <a:lnTo>
                  <a:pt x="16852" y="17907"/>
                </a:lnTo>
                <a:lnTo>
                  <a:pt x="16992" y="17614"/>
                </a:lnTo>
                <a:lnTo>
                  <a:pt x="17119" y="17399"/>
                </a:lnTo>
                <a:lnTo>
                  <a:pt x="17297" y="17145"/>
                </a:lnTo>
                <a:lnTo>
                  <a:pt x="17297" y="15963"/>
                </a:lnTo>
                <a:lnTo>
                  <a:pt x="16865" y="15748"/>
                </a:lnTo>
                <a:lnTo>
                  <a:pt x="16687" y="15633"/>
                </a:lnTo>
                <a:lnTo>
                  <a:pt x="16687" y="17399"/>
                </a:lnTo>
                <a:lnTo>
                  <a:pt x="16395" y="18288"/>
                </a:lnTo>
                <a:lnTo>
                  <a:pt x="16141" y="17970"/>
                </a:lnTo>
                <a:lnTo>
                  <a:pt x="16002" y="18288"/>
                </a:lnTo>
                <a:lnTo>
                  <a:pt x="16065" y="18097"/>
                </a:lnTo>
                <a:lnTo>
                  <a:pt x="15976" y="18288"/>
                </a:lnTo>
                <a:lnTo>
                  <a:pt x="15544" y="19177"/>
                </a:lnTo>
                <a:lnTo>
                  <a:pt x="14846" y="17526"/>
                </a:lnTo>
                <a:lnTo>
                  <a:pt x="13970" y="17145"/>
                </a:lnTo>
                <a:lnTo>
                  <a:pt x="13525" y="16764"/>
                </a:lnTo>
                <a:lnTo>
                  <a:pt x="13106" y="16764"/>
                </a:lnTo>
                <a:lnTo>
                  <a:pt x="12776" y="16764"/>
                </a:lnTo>
                <a:lnTo>
                  <a:pt x="11214" y="19050"/>
                </a:lnTo>
                <a:lnTo>
                  <a:pt x="11366" y="18415"/>
                </a:lnTo>
                <a:lnTo>
                  <a:pt x="11430" y="18161"/>
                </a:lnTo>
                <a:lnTo>
                  <a:pt x="11658" y="17272"/>
                </a:lnTo>
                <a:lnTo>
                  <a:pt x="11747" y="16891"/>
                </a:lnTo>
                <a:lnTo>
                  <a:pt x="11785" y="16764"/>
                </a:lnTo>
                <a:lnTo>
                  <a:pt x="12065" y="16497"/>
                </a:lnTo>
                <a:lnTo>
                  <a:pt x="12192" y="16383"/>
                </a:lnTo>
                <a:lnTo>
                  <a:pt x="13106" y="16764"/>
                </a:lnTo>
                <a:lnTo>
                  <a:pt x="14732" y="16383"/>
                </a:lnTo>
                <a:lnTo>
                  <a:pt x="15278" y="16256"/>
                </a:lnTo>
                <a:lnTo>
                  <a:pt x="15735" y="16497"/>
                </a:lnTo>
                <a:lnTo>
                  <a:pt x="15849" y="16256"/>
                </a:lnTo>
                <a:lnTo>
                  <a:pt x="15913" y="16129"/>
                </a:lnTo>
                <a:lnTo>
                  <a:pt x="16052" y="15875"/>
                </a:lnTo>
                <a:lnTo>
                  <a:pt x="15963" y="16129"/>
                </a:lnTo>
                <a:lnTo>
                  <a:pt x="15862" y="16573"/>
                </a:lnTo>
                <a:lnTo>
                  <a:pt x="16484" y="16891"/>
                </a:lnTo>
                <a:lnTo>
                  <a:pt x="16217" y="17678"/>
                </a:lnTo>
                <a:lnTo>
                  <a:pt x="16510" y="17526"/>
                </a:lnTo>
                <a:lnTo>
                  <a:pt x="16687" y="17399"/>
                </a:lnTo>
                <a:lnTo>
                  <a:pt x="16687" y="15633"/>
                </a:lnTo>
                <a:lnTo>
                  <a:pt x="16497" y="15494"/>
                </a:lnTo>
                <a:lnTo>
                  <a:pt x="16065" y="15494"/>
                </a:lnTo>
                <a:lnTo>
                  <a:pt x="15506" y="15748"/>
                </a:lnTo>
                <a:lnTo>
                  <a:pt x="15494" y="15621"/>
                </a:lnTo>
                <a:lnTo>
                  <a:pt x="15481" y="15494"/>
                </a:lnTo>
                <a:lnTo>
                  <a:pt x="15430" y="14884"/>
                </a:lnTo>
                <a:lnTo>
                  <a:pt x="14935" y="15201"/>
                </a:lnTo>
                <a:lnTo>
                  <a:pt x="14693" y="15494"/>
                </a:lnTo>
                <a:lnTo>
                  <a:pt x="14325" y="15265"/>
                </a:lnTo>
                <a:lnTo>
                  <a:pt x="14363" y="15621"/>
                </a:lnTo>
                <a:lnTo>
                  <a:pt x="13728" y="15113"/>
                </a:lnTo>
                <a:lnTo>
                  <a:pt x="13474" y="14986"/>
                </a:lnTo>
                <a:lnTo>
                  <a:pt x="13233" y="14859"/>
                </a:lnTo>
                <a:lnTo>
                  <a:pt x="12903" y="14986"/>
                </a:lnTo>
                <a:lnTo>
                  <a:pt x="12649" y="14046"/>
                </a:lnTo>
                <a:lnTo>
                  <a:pt x="11963" y="15240"/>
                </a:lnTo>
                <a:lnTo>
                  <a:pt x="11899" y="16129"/>
                </a:lnTo>
                <a:lnTo>
                  <a:pt x="11747" y="16497"/>
                </a:lnTo>
                <a:lnTo>
                  <a:pt x="11480" y="16891"/>
                </a:lnTo>
                <a:lnTo>
                  <a:pt x="11633" y="16497"/>
                </a:lnTo>
                <a:lnTo>
                  <a:pt x="11899" y="16129"/>
                </a:lnTo>
                <a:lnTo>
                  <a:pt x="11899" y="15265"/>
                </a:lnTo>
                <a:lnTo>
                  <a:pt x="12090" y="14859"/>
                </a:lnTo>
                <a:lnTo>
                  <a:pt x="12192" y="14566"/>
                </a:lnTo>
                <a:lnTo>
                  <a:pt x="12293" y="14351"/>
                </a:lnTo>
                <a:lnTo>
                  <a:pt x="13093" y="12954"/>
                </a:lnTo>
                <a:lnTo>
                  <a:pt x="12966" y="12649"/>
                </a:lnTo>
                <a:lnTo>
                  <a:pt x="12636" y="12344"/>
                </a:lnTo>
                <a:lnTo>
                  <a:pt x="12242" y="12954"/>
                </a:lnTo>
                <a:lnTo>
                  <a:pt x="12293" y="12827"/>
                </a:lnTo>
                <a:lnTo>
                  <a:pt x="12484" y="12319"/>
                </a:lnTo>
                <a:lnTo>
                  <a:pt x="12674" y="12001"/>
                </a:lnTo>
                <a:lnTo>
                  <a:pt x="12598" y="11861"/>
                </a:lnTo>
                <a:lnTo>
                  <a:pt x="12484" y="12242"/>
                </a:lnTo>
                <a:lnTo>
                  <a:pt x="12128" y="12827"/>
                </a:lnTo>
                <a:lnTo>
                  <a:pt x="12242" y="12446"/>
                </a:lnTo>
                <a:lnTo>
                  <a:pt x="12331" y="12192"/>
                </a:lnTo>
                <a:lnTo>
                  <a:pt x="12560" y="11861"/>
                </a:lnTo>
                <a:lnTo>
                  <a:pt x="12420" y="11823"/>
                </a:lnTo>
                <a:lnTo>
                  <a:pt x="12369" y="12001"/>
                </a:lnTo>
                <a:lnTo>
                  <a:pt x="12242" y="12268"/>
                </a:lnTo>
                <a:lnTo>
                  <a:pt x="12128" y="12446"/>
                </a:lnTo>
                <a:lnTo>
                  <a:pt x="11722" y="13589"/>
                </a:lnTo>
                <a:lnTo>
                  <a:pt x="11201" y="14351"/>
                </a:lnTo>
                <a:lnTo>
                  <a:pt x="11811" y="13081"/>
                </a:lnTo>
                <a:lnTo>
                  <a:pt x="11938" y="12827"/>
                </a:lnTo>
                <a:lnTo>
                  <a:pt x="11950" y="12700"/>
                </a:lnTo>
                <a:lnTo>
                  <a:pt x="12001" y="12573"/>
                </a:lnTo>
                <a:lnTo>
                  <a:pt x="12407" y="11684"/>
                </a:lnTo>
                <a:lnTo>
                  <a:pt x="12433" y="11430"/>
                </a:lnTo>
                <a:lnTo>
                  <a:pt x="12331" y="11176"/>
                </a:lnTo>
                <a:lnTo>
                  <a:pt x="12306" y="11684"/>
                </a:lnTo>
                <a:lnTo>
                  <a:pt x="12014" y="12344"/>
                </a:lnTo>
                <a:lnTo>
                  <a:pt x="11899" y="12573"/>
                </a:lnTo>
                <a:lnTo>
                  <a:pt x="12001" y="12192"/>
                </a:lnTo>
                <a:lnTo>
                  <a:pt x="12128" y="11938"/>
                </a:lnTo>
                <a:lnTo>
                  <a:pt x="12306" y="11684"/>
                </a:lnTo>
                <a:lnTo>
                  <a:pt x="12306" y="11125"/>
                </a:lnTo>
                <a:lnTo>
                  <a:pt x="12230" y="10934"/>
                </a:lnTo>
                <a:lnTo>
                  <a:pt x="12141" y="11176"/>
                </a:lnTo>
                <a:lnTo>
                  <a:pt x="12179" y="10795"/>
                </a:lnTo>
                <a:lnTo>
                  <a:pt x="12306" y="10668"/>
                </a:lnTo>
                <a:lnTo>
                  <a:pt x="12471" y="10160"/>
                </a:lnTo>
                <a:lnTo>
                  <a:pt x="12179" y="10668"/>
                </a:lnTo>
                <a:lnTo>
                  <a:pt x="11607" y="11709"/>
                </a:lnTo>
                <a:lnTo>
                  <a:pt x="11607" y="13081"/>
                </a:lnTo>
                <a:lnTo>
                  <a:pt x="11379" y="13843"/>
                </a:lnTo>
                <a:lnTo>
                  <a:pt x="10972" y="14351"/>
                </a:lnTo>
                <a:lnTo>
                  <a:pt x="11214" y="13716"/>
                </a:lnTo>
                <a:lnTo>
                  <a:pt x="11607" y="13081"/>
                </a:lnTo>
                <a:lnTo>
                  <a:pt x="11607" y="11709"/>
                </a:lnTo>
                <a:lnTo>
                  <a:pt x="11125" y="12573"/>
                </a:lnTo>
                <a:lnTo>
                  <a:pt x="11252" y="12192"/>
                </a:lnTo>
                <a:lnTo>
                  <a:pt x="11303" y="12065"/>
                </a:lnTo>
                <a:lnTo>
                  <a:pt x="11315" y="11938"/>
                </a:lnTo>
                <a:lnTo>
                  <a:pt x="11417" y="11684"/>
                </a:lnTo>
                <a:lnTo>
                  <a:pt x="11391" y="11811"/>
                </a:lnTo>
                <a:lnTo>
                  <a:pt x="11531" y="11557"/>
                </a:lnTo>
                <a:lnTo>
                  <a:pt x="11607" y="11430"/>
                </a:lnTo>
                <a:lnTo>
                  <a:pt x="11684" y="11303"/>
                </a:lnTo>
                <a:lnTo>
                  <a:pt x="12001" y="10769"/>
                </a:lnTo>
                <a:lnTo>
                  <a:pt x="12001" y="10541"/>
                </a:lnTo>
                <a:lnTo>
                  <a:pt x="11645" y="10287"/>
                </a:lnTo>
                <a:lnTo>
                  <a:pt x="12026" y="9906"/>
                </a:lnTo>
                <a:lnTo>
                  <a:pt x="12153" y="9779"/>
                </a:lnTo>
                <a:lnTo>
                  <a:pt x="12141" y="9906"/>
                </a:lnTo>
                <a:lnTo>
                  <a:pt x="12293" y="9779"/>
                </a:lnTo>
                <a:lnTo>
                  <a:pt x="12598" y="9525"/>
                </a:lnTo>
                <a:lnTo>
                  <a:pt x="12420" y="10071"/>
                </a:lnTo>
                <a:lnTo>
                  <a:pt x="12738" y="9525"/>
                </a:lnTo>
                <a:lnTo>
                  <a:pt x="12293" y="10769"/>
                </a:lnTo>
                <a:lnTo>
                  <a:pt x="12585" y="10668"/>
                </a:lnTo>
                <a:lnTo>
                  <a:pt x="12738" y="10541"/>
                </a:lnTo>
                <a:lnTo>
                  <a:pt x="12433" y="11430"/>
                </a:lnTo>
                <a:lnTo>
                  <a:pt x="12788" y="10541"/>
                </a:lnTo>
                <a:lnTo>
                  <a:pt x="12966" y="10033"/>
                </a:lnTo>
                <a:lnTo>
                  <a:pt x="12865" y="10922"/>
                </a:lnTo>
                <a:lnTo>
                  <a:pt x="13081" y="11684"/>
                </a:lnTo>
                <a:lnTo>
                  <a:pt x="13754" y="11874"/>
                </a:lnTo>
                <a:lnTo>
                  <a:pt x="14706" y="10287"/>
                </a:lnTo>
                <a:lnTo>
                  <a:pt x="14681" y="11899"/>
                </a:lnTo>
                <a:lnTo>
                  <a:pt x="15455" y="10795"/>
                </a:lnTo>
                <a:lnTo>
                  <a:pt x="15074" y="11912"/>
                </a:lnTo>
                <a:lnTo>
                  <a:pt x="15430" y="11811"/>
                </a:lnTo>
                <a:lnTo>
                  <a:pt x="15659" y="11811"/>
                </a:lnTo>
                <a:lnTo>
                  <a:pt x="17335" y="10922"/>
                </a:lnTo>
                <a:lnTo>
                  <a:pt x="18453" y="12065"/>
                </a:lnTo>
                <a:lnTo>
                  <a:pt x="19875" y="12319"/>
                </a:lnTo>
                <a:lnTo>
                  <a:pt x="20396" y="12954"/>
                </a:lnTo>
                <a:lnTo>
                  <a:pt x="21539" y="13081"/>
                </a:lnTo>
                <a:lnTo>
                  <a:pt x="21742" y="13335"/>
                </a:lnTo>
                <a:lnTo>
                  <a:pt x="22301" y="12446"/>
                </a:lnTo>
                <a:lnTo>
                  <a:pt x="22377" y="12319"/>
                </a:lnTo>
                <a:lnTo>
                  <a:pt x="22466" y="12192"/>
                </a:lnTo>
                <a:lnTo>
                  <a:pt x="22352" y="11988"/>
                </a:lnTo>
                <a:lnTo>
                  <a:pt x="22237" y="12319"/>
                </a:lnTo>
                <a:lnTo>
                  <a:pt x="22098" y="12065"/>
                </a:lnTo>
                <a:lnTo>
                  <a:pt x="21844" y="11557"/>
                </a:lnTo>
                <a:lnTo>
                  <a:pt x="22390" y="11557"/>
                </a:lnTo>
                <a:lnTo>
                  <a:pt x="22580" y="11430"/>
                </a:lnTo>
                <a:lnTo>
                  <a:pt x="22504" y="11557"/>
                </a:lnTo>
                <a:lnTo>
                  <a:pt x="22415" y="11811"/>
                </a:lnTo>
                <a:lnTo>
                  <a:pt x="22860" y="11430"/>
                </a:lnTo>
                <a:lnTo>
                  <a:pt x="23012" y="11303"/>
                </a:lnTo>
                <a:lnTo>
                  <a:pt x="23139" y="11861"/>
                </a:lnTo>
                <a:lnTo>
                  <a:pt x="23368" y="12242"/>
                </a:lnTo>
                <a:lnTo>
                  <a:pt x="23241" y="13208"/>
                </a:lnTo>
                <a:lnTo>
                  <a:pt x="23329" y="13335"/>
                </a:lnTo>
                <a:lnTo>
                  <a:pt x="23761" y="12319"/>
                </a:lnTo>
                <a:lnTo>
                  <a:pt x="23964" y="11988"/>
                </a:lnTo>
                <a:lnTo>
                  <a:pt x="23749" y="12700"/>
                </a:lnTo>
                <a:lnTo>
                  <a:pt x="23482" y="13589"/>
                </a:lnTo>
                <a:lnTo>
                  <a:pt x="24472" y="12065"/>
                </a:lnTo>
                <a:lnTo>
                  <a:pt x="23837" y="12687"/>
                </a:lnTo>
                <a:lnTo>
                  <a:pt x="24091" y="11938"/>
                </a:lnTo>
                <a:lnTo>
                  <a:pt x="24206" y="11760"/>
                </a:lnTo>
                <a:lnTo>
                  <a:pt x="24688" y="11430"/>
                </a:lnTo>
                <a:lnTo>
                  <a:pt x="24701" y="11303"/>
                </a:lnTo>
                <a:lnTo>
                  <a:pt x="24777" y="10668"/>
                </a:lnTo>
                <a:close/>
              </a:path>
              <a:path w="68579" h="34290">
                <a:moveTo>
                  <a:pt x="25184" y="6477"/>
                </a:moveTo>
                <a:lnTo>
                  <a:pt x="23939" y="8509"/>
                </a:lnTo>
                <a:lnTo>
                  <a:pt x="23825" y="8890"/>
                </a:lnTo>
                <a:lnTo>
                  <a:pt x="24434" y="9144"/>
                </a:lnTo>
                <a:lnTo>
                  <a:pt x="25019" y="9271"/>
                </a:lnTo>
                <a:lnTo>
                  <a:pt x="25184" y="6477"/>
                </a:lnTo>
                <a:close/>
              </a:path>
              <a:path w="68579" h="34290">
                <a:moveTo>
                  <a:pt x="25387" y="21590"/>
                </a:moveTo>
                <a:lnTo>
                  <a:pt x="25222" y="22352"/>
                </a:lnTo>
                <a:lnTo>
                  <a:pt x="25171" y="22606"/>
                </a:lnTo>
                <a:lnTo>
                  <a:pt x="25336" y="22352"/>
                </a:lnTo>
                <a:lnTo>
                  <a:pt x="25387" y="21590"/>
                </a:lnTo>
                <a:close/>
              </a:path>
              <a:path w="68579" h="34290">
                <a:moveTo>
                  <a:pt x="25666" y="20701"/>
                </a:moveTo>
                <a:lnTo>
                  <a:pt x="25641" y="20574"/>
                </a:lnTo>
                <a:lnTo>
                  <a:pt x="25603" y="20701"/>
                </a:lnTo>
                <a:close/>
              </a:path>
              <a:path w="68579" h="34290">
                <a:moveTo>
                  <a:pt x="25882" y="20307"/>
                </a:moveTo>
                <a:lnTo>
                  <a:pt x="25666" y="20701"/>
                </a:lnTo>
                <a:lnTo>
                  <a:pt x="25476" y="20955"/>
                </a:lnTo>
                <a:lnTo>
                  <a:pt x="25577" y="20701"/>
                </a:lnTo>
                <a:lnTo>
                  <a:pt x="25641" y="20574"/>
                </a:lnTo>
                <a:lnTo>
                  <a:pt x="25565" y="19900"/>
                </a:lnTo>
                <a:lnTo>
                  <a:pt x="25120" y="20574"/>
                </a:lnTo>
                <a:lnTo>
                  <a:pt x="24676" y="20370"/>
                </a:lnTo>
                <a:lnTo>
                  <a:pt x="24612" y="20193"/>
                </a:lnTo>
                <a:lnTo>
                  <a:pt x="24726" y="19685"/>
                </a:lnTo>
                <a:lnTo>
                  <a:pt x="24739" y="19088"/>
                </a:lnTo>
                <a:lnTo>
                  <a:pt x="24168" y="19685"/>
                </a:lnTo>
                <a:lnTo>
                  <a:pt x="23774" y="20370"/>
                </a:lnTo>
                <a:lnTo>
                  <a:pt x="24041" y="20193"/>
                </a:lnTo>
                <a:lnTo>
                  <a:pt x="23622" y="21399"/>
                </a:lnTo>
                <a:lnTo>
                  <a:pt x="23977" y="21336"/>
                </a:lnTo>
                <a:lnTo>
                  <a:pt x="24218" y="21209"/>
                </a:lnTo>
                <a:lnTo>
                  <a:pt x="24028" y="21717"/>
                </a:lnTo>
                <a:lnTo>
                  <a:pt x="23901" y="22098"/>
                </a:lnTo>
                <a:lnTo>
                  <a:pt x="23761" y="21971"/>
                </a:lnTo>
                <a:lnTo>
                  <a:pt x="23495" y="21717"/>
                </a:lnTo>
                <a:lnTo>
                  <a:pt x="23393" y="21971"/>
                </a:lnTo>
                <a:lnTo>
                  <a:pt x="22898" y="21590"/>
                </a:lnTo>
                <a:lnTo>
                  <a:pt x="22212" y="21056"/>
                </a:lnTo>
                <a:lnTo>
                  <a:pt x="21894" y="21590"/>
                </a:lnTo>
                <a:lnTo>
                  <a:pt x="22085" y="20955"/>
                </a:lnTo>
                <a:lnTo>
                  <a:pt x="21767" y="20701"/>
                </a:lnTo>
                <a:lnTo>
                  <a:pt x="22199" y="20802"/>
                </a:lnTo>
                <a:lnTo>
                  <a:pt x="22313" y="20574"/>
                </a:lnTo>
                <a:lnTo>
                  <a:pt x="22618" y="19939"/>
                </a:lnTo>
                <a:lnTo>
                  <a:pt x="22809" y="19558"/>
                </a:lnTo>
                <a:lnTo>
                  <a:pt x="22453" y="20574"/>
                </a:lnTo>
                <a:lnTo>
                  <a:pt x="22339" y="20840"/>
                </a:lnTo>
                <a:lnTo>
                  <a:pt x="22872" y="20955"/>
                </a:lnTo>
                <a:lnTo>
                  <a:pt x="23253" y="20701"/>
                </a:lnTo>
                <a:lnTo>
                  <a:pt x="23355" y="20561"/>
                </a:lnTo>
                <a:lnTo>
                  <a:pt x="23495" y="20193"/>
                </a:lnTo>
                <a:lnTo>
                  <a:pt x="23901" y="19685"/>
                </a:lnTo>
                <a:lnTo>
                  <a:pt x="23660" y="20307"/>
                </a:lnTo>
                <a:lnTo>
                  <a:pt x="23456" y="20574"/>
                </a:lnTo>
                <a:lnTo>
                  <a:pt x="23647" y="20447"/>
                </a:lnTo>
                <a:lnTo>
                  <a:pt x="24015" y="19685"/>
                </a:lnTo>
                <a:lnTo>
                  <a:pt x="24028" y="19558"/>
                </a:lnTo>
                <a:lnTo>
                  <a:pt x="24117" y="18796"/>
                </a:lnTo>
                <a:lnTo>
                  <a:pt x="23850" y="18542"/>
                </a:lnTo>
                <a:lnTo>
                  <a:pt x="23660" y="18364"/>
                </a:lnTo>
                <a:lnTo>
                  <a:pt x="23444" y="18338"/>
                </a:lnTo>
                <a:lnTo>
                  <a:pt x="23444" y="19685"/>
                </a:lnTo>
                <a:lnTo>
                  <a:pt x="23152" y="20447"/>
                </a:lnTo>
                <a:lnTo>
                  <a:pt x="22872" y="20193"/>
                </a:lnTo>
                <a:lnTo>
                  <a:pt x="22872" y="20002"/>
                </a:lnTo>
                <a:lnTo>
                  <a:pt x="23266" y="19812"/>
                </a:lnTo>
                <a:lnTo>
                  <a:pt x="23444" y="19685"/>
                </a:lnTo>
                <a:lnTo>
                  <a:pt x="23444" y="18338"/>
                </a:lnTo>
                <a:lnTo>
                  <a:pt x="23012" y="18288"/>
                </a:lnTo>
                <a:lnTo>
                  <a:pt x="22783" y="18542"/>
                </a:lnTo>
                <a:lnTo>
                  <a:pt x="22263" y="20002"/>
                </a:lnTo>
                <a:lnTo>
                  <a:pt x="22059" y="20574"/>
                </a:lnTo>
                <a:lnTo>
                  <a:pt x="22263" y="20002"/>
                </a:lnTo>
                <a:lnTo>
                  <a:pt x="20523" y="22225"/>
                </a:lnTo>
                <a:lnTo>
                  <a:pt x="20485" y="22479"/>
                </a:lnTo>
                <a:lnTo>
                  <a:pt x="22021" y="22098"/>
                </a:lnTo>
                <a:lnTo>
                  <a:pt x="23406" y="22479"/>
                </a:lnTo>
                <a:lnTo>
                  <a:pt x="23177" y="23876"/>
                </a:lnTo>
                <a:lnTo>
                  <a:pt x="23812" y="22987"/>
                </a:lnTo>
                <a:lnTo>
                  <a:pt x="23926" y="22733"/>
                </a:lnTo>
                <a:lnTo>
                  <a:pt x="23990" y="22352"/>
                </a:lnTo>
                <a:lnTo>
                  <a:pt x="24003" y="21971"/>
                </a:lnTo>
                <a:lnTo>
                  <a:pt x="24320" y="21717"/>
                </a:lnTo>
                <a:lnTo>
                  <a:pt x="24638" y="21463"/>
                </a:lnTo>
                <a:lnTo>
                  <a:pt x="24104" y="22225"/>
                </a:lnTo>
                <a:lnTo>
                  <a:pt x="23990" y="22733"/>
                </a:lnTo>
                <a:lnTo>
                  <a:pt x="23863" y="22910"/>
                </a:lnTo>
                <a:lnTo>
                  <a:pt x="23482" y="24003"/>
                </a:lnTo>
                <a:lnTo>
                  <a:pt x="24739" y="21463"/>
                </a:lnTo>
                <a:lnTo>
                  <a:pt x="24866" y="21209"/>
                </a:lnTo>
                <a:lnTo>
                  <a:pt x="25438" y="20701"/>
                </a:lnTo>
                <a:lnTo>
                  <a:pt x="25425" y="20955"/>
                </a:lnTo>
                <a:lnTo>
                  <a:pt x="25387" y="21590"/>
                </a:lnTo>
                <a:lnTo>
                  <a:pt x="25488" y="21082"/>
                </a:lnTo>
                <a:lnTo>
                  <a:pt x="25590" y="20955"/>
                </a:lnTo>
                <a:lnTo>
                  <a:pt x="25806" y="20701"/>
                </a:lnTo>
                <a:lnTo>
                  <a:pt x="25882" y="20307"/>
                </a:lnTo>
                <a:close/>
              </a:path>
              <a:path w="68579" h="34290">
                <a:moveTo>
                  <a:pt x="26504" y="20574"/>
                </a:moveTo>
                <a:lnTo>
                  <a:pt x="25336" y="22352"/>
                </a:lnTo>
                <a:lnTo>
                  <a:pt x="26035" y="22098"/>
                </a:lnTo>
                <a:lnTo>
                  <a:pt x="26416" y="20980"/>
                </a:lnTo>
                <a:lnTo>
                  <a:pt x="26504" y="20574"/>
                </a:lnTo>
                <a:close/>
              </a:path>
              <a:path w="68579" h="34290">
                <a:moveTo>
                  <a:pt x="26797" y="18669"/>
                </a:moveTo>
                <a:lnTo>
                  <a:pt x="26276" y="19050"/>
                </a:lnTo>
                <a:lnTo>
                  <a:pt x="26390" y="18542"/>
                </a:lnTo>
                <a:lnTo>
                  <a:pt x="26581" y="17907"/>
                </a:lnTo>
                <a:lnTo>
                  <a:pt x="26073" y="18923"/>
                </a:lnTo>
                <a:lnTo>
                  <a:pt x="25654" y="19304"/>
                </a:lnTo>
                <a:lnTo>
                  <a:pt x="25666" y="18923"/>
                </a:lnTo>
                <a:lnTo>
                  <a:pt x="25679" y="18288"/>
                </a:lnTo>
                <a:lnTo>
                  <a:pt x="24536" y="17526"/>
                </a:lnTo>
                <a:lnTo>
                  <a:pt x="23126" y="17843"/>
                </a:lnTo>
                <a:lnTo>
                  <a:pt x="23660" y="18364"/>
                </a:lnTo>
                <a:lnTo>
                  <a:pt x="24193" y="18415"/>
                </a:lnTo>
                <a:lnTo>
                  <a:pt x="24155" y="18821"/>
                </a:lnTo>
                <a:lnTo>
                  <a:pt x="24739" y="19088"/>
                </a:lnTo>
                <a:lnTo>
                  <a:pt x="24892" y="18923"/>
                </a:lnTo>
                <a:lnTo>
                  <a:pt x="24942" y="19177"/>
                </a:lnTo>
                <a:lnTo>
                  <a:pt x="25501" y="19431"/>
                </a:lnTo>
                <a:lnTo>
                  <a:pt x="25565" y="19900"/>
                </a:lnTo>
                <a:lnTo>
                  <a:pt x="25781" y="19558"/>
                </a:lnTo>
                <a:lnTo>
                  <a:pt x="25882" y="20307"/>
                </a:lnTo>
                <a:lnTo>
                  <a:pt x="26301" y="19558"/>
                </a:lnTo>
                <a:lnTo>
                  <a:pt x="26441" y="19304"/>
                </a:lnTo>
                <a:lnTo>
                  <a:pt x="26581" y="19050"/>
                </a:lnTo>
                <a:lnTo>
                  <a:pt x="26797" y="18669"/>
                </a:lnTo>
                <a:close/>
              </a:path>
              <a:path w="68579" h="34290">
                <a:moveTo>
                  <a:pt x="26962" y="28282"/>
                </a:moveTo>
                <a:lnTo>
                  <a:pt x="26771" y="28435"/>
                </a:lnTo>
                <a:lnTo>
                  <a:pt x="26352" y="28473"/>
                </a:lnTo>
                <a:lnTo>
                  <a:pt x="26619" y="27736"/>
                </a:lnTo>
                <a:lnTo>
                  <a:pt x="26758" y="27330"/>
                </a:lnTo>
                <a:lnTo>
                  <a:pt x="26212" y="27546"/>
                </a:lnTo>
                <a:lnTo>
                  <a:pt x="25615" y="27838"/>
                </a:lnTo>
                <a:lnTo>
                  <a:pt x="26276" y="28727"/>
                </a:lnTo>
                <a:lnTo>
                  <a:pt x="26619" y="29248"/>
                </a:lnTo>
                <a:lnTo>
                  <a:pt x="26885" y="28498"/>
                </a:lnTo>
                <a:lnTo>
                  <a:pt x="26962" y="28282"/>
                </a:lnTo>
                <a:close/>
              </a:path>
              <a:path w="68579" h="34290">
                <a:moveTo>
                  <a:pt x="59842" y="30492"/>
                </a:moveTo>
                <a:lnTo>
                  <a:pt x="59715" y="30607"/>
                </a:lnTo>
                <a:lnTo>
                  <a:pt x="59512" y="30683"/>
                </a:lnTo>
                <a:lnTo>
                  <a:pt x="59575" y="30543"/>
                </a:lnTo>
                <a:lnTo>
                  <a:pt x="59778" y="29984"/>
                </a:lnTo>
                <a:lnTo>
                  <a:pt x="59245" y="30378"/>
                </a:lnTo>
                <a:lnTo>
                  <a:pt x="59004" y="30492"/>
                </a:lnTo>
                <a:lnTo>
                  <a:pt x="59067" y="30327"/>
                </a:lnTo>
                <a:lnTo>
                  <a:pt x="59270" y="29768"/>
                </a:lnTo>
                <a:lnTo>
                  <a:pt x="58737" y="30162"/>
                </a:lnTo>
                <a:lnTo>
                  <a:pt x="58483" y="30276"/>
                </a:lnTo>
                <a:lnTo>
                  <a:pt x="58547" y="30099"/>
                </a:lnTo>
                <a:lnTo>
                  <a:pt x="58661" y="29806"/>
                </a:lnTo>
                <a:lnTo>
                  <a:pt x="58343" y="30340"/>
                </a:lnTo>
                <a:lnTo>
                  <a:pt x="58204" y="30403"/>
                </a:lnTo>
                <a:lnTo>
                  <a:pt x="58267" y="30543"/>
                </a:lnTo>
                <a:lnTo>
                  <a:pt x="58127" y="30911"/>
                </a:lnTo>
                <a:lnTo>
                  <a:pt x="58305" y="30607"/>
                </a:lnTo>
                <a:lnTo>
                  <a:pt x="58699" y="31305"/>
                </a:lnTo>
                <a:lnTo>
                  <a:pt x="58851" y="30886"/>
                </a:lnTo>
                <a:lnTo>
                  <a:pt x="59207" y="31521"/>
                </a:lnTo>
                <a:lnTo>
                  <a:pt x="59436" y="30899"/>
                </a:lnTo>
                <a:lnTo>
                  <a:pt x="59524" y="31369"/>
                </a:lnTo>
                <a:lnTo>
                  <a:pt x="59791" y="30632"/>
                </a:lnTo>
                <a:lnTo>
                  <a:pt x="59842" y="30492"/>
                </a:lnTo>
                <a:close/>
              </a:path>
              <a:path w="68579" h="34290">
                <a:moveTo>
                  <a:pt x="60248" y="29832"/>
                </a:moveTo>
                <a:lnTo>
                  <a:pt x="59931" y="30365"/>
                </a:lnTo>
                <a:lnTo>
                  <a:pt x="59829" y="30645"/>
                </a:lnTo>
                <a:lnTo>
                  <a:pt x="59715" y="30937"/>
                </a:lnTo>
                <a:lnTo>
                  <a:pt x="60032" y="30416"/>
                </a:lnTo>
                <a:lnTo>
                  <a:pt x="60134" y="30124"/>
                </a:lnTo>
                <a:lnTo>
                  <a:pt x="60248" y="29832"/>
                </a:lnTo>
                <a:close/>
              </a:path>
              <a:path w="68579" h="34290">
                <a:moveTo>
                  <a:pt x="61798" y="28270"/>
                </a:moveTo>
                <a:lnTo>
                  <a:pt x="61595" y="28613"/>
                </a:lnTo>
                <a:lnTo>
                  <a:pt x="61468" y="28702"/>
                </a:lnTo>
                <a:lnTo>
                  <a:pt x="61061" y="28816"/>
                </a:lnTo>
                <a:lnTo>
                  <a:pt x="61188" y="29273"/>
                </a:lnTo>
                <a:lnTo>
                  <a:pt x="59601" y="31915"/>
                </a:lnTo>
                <a:lnTo>
                  <a:pt x="59372" y="32524"/>
                </a:lnTo>
                <a:lnTo>
                  <a:pt x="61302" y="29591"/>
                </a:lnTo>
                <a:lnTo>
                  <a:pt x="61798" y="28270"/>
                </a:lnTo>
                <a:close/>
              </a:path>
              <a:path w="68579" h="34290">
                <a:moveTo>
                  <a:pt x="62877" y="30187"/>
                </a:moveTo>
                <a:lnTo>
                  <a:pt x="62522" y="30784"/>
                </a:lnTo>
                <a:lnTo>
                  <a:pt x="62268" y="31457"/>
                </a:lnTo>
                <a:lnTo>
                  <a:pt x="62623" y="30861"/>
                </a:lnTo>
                <a:lnTo>
                  <a:pt x="62738" y="30568"/>
                </a:lnTo>
                <a:lnTo>
                  <a:pt x="62877" y="30187"/>
                </a:lnTo>
                <a:close/>
              </a:path>
              <a:path w="68579" h="34290">
                <a:moveTo>
                  <a:pt x="63423" y="30683"/>
                </a:moveTo>
                <a:lnTo>
                  <a:pt x="63182" y="31102"/>
                </a:lnTo>
                <a:lnTo>
                  <a:pt x="63017" y="31534"/>
                </a:lnTo>
                <a:lnTo>
                  <a:pt x="63258" y="31102"/>
                </a:lnTo>
                <a:lnTo>
                  <a:pt x="63360" y="30835"/>
                </a:lnTo>
                <a:lnTo>
                  <a:pt x="63423" y="30683"/>
                </a:lnTo>
                <a:close/>
              </a:path>
              <a:path w="68579" h="34290">
                <a:moveTo>
                  <a:pt x="63423" y="30429"/>
                </a:moveTo>
                <a:lnTo>
                  <a:pt x="63068" y="31026"/>
                </a:lnTo>
                <a:lnTo>
                  <a:pt x="62814" y="31699"/>
                </a:lnTo>
                <a:lnTo>
                  <a:pt x="63169" y="31102"/>
                </a:lnTo>
                <a:lnTo>
                  <a:pt x="63284" y="30810"/>
                </a:lnTo>
                <a:lnTo>
                  <a:pt x="63423" y="30429"/>
                </a:lnTo>
                <a:close/>
              </a:path>
              <a:path w="68579" h="34290">
                <a:moveTo>
                  <a:pt x="64541" y="28092"/>
                </a:moveTo>
                <a:lnTo>
                  <a:pt x="64312" y="28016"/>
                </a:lnTo>
                <a:lnTo>
                  <a:pt x="64058" y="27851"/>
                </a:lnTo>
                <a:lnTo>
                  <a:pt x="63525" y="27622"/>
                </a:lnTo>
                <a:lnTo>
                  <a:pt x="63004" y="27266"/>
                </a:lnTo>
                <a:lnTo>
                  <a:pt x="62979" y="28778"/>
                </a:lnTo>
                <a:lnTo>
                  <a:pt x="62801" y="28816"/>
                </a:lnTo>
                <a:lnTo>
                  <a:pt x="62865" y="28651"/>
                </a:lnTo>
                <a:lnTo>
                  <a:pt x="62941" y="28435"/>
                </a:lnTo>
                <a:lnTo>
                  <a:pt x="62788" y="28600"/>
                </a:lnTo>
                <a:lnTo>
                  <a:pt x="62382" y="28702"/>
                </a:lnTo>
                <a:lnTo>
                  <a:pt x="62585" y="29400"/>
                </a:lnTo>
                <a:lnTo>
                  <a:pt x="62725" y="29006"/>
                </a:lnTo>
                <a:lnTo>
                  <a:pt x="62877" y="29527"/>
                </a:lnTo>
                <a:lnTo>
                  <a:pt x="62064" y="30251"/>
                </a:lnTo>
                <a:lnTo>
                  <a:pt x="61925" y="30276"/>
                </a:lnTo>
                <a:lnTo>
                  <a:pt x="62001" y="30086"/>
                </a:lnTo>
                <a:lnTo>
                  <a:pt x="61899" y="30276"/>
                </a:lnTo>
                <a:lnTo>
                  <a:pt x="61760" y="30276"/>
                </a:lnTo>
                <a:lnTo>
                  <a:pt x="62318" y="28359"/>
                </a:lnTo>
                <a:lnTo>
                  <a:pt x="61671" y="29718"/>
                </a:lnTo>
                <a:lnTo>
                  <a:pt x="61671" y="30683"/>
                </a:lnTo>
                <a:lnTo>
                  <a:pt x="61671" y="29718"/>
                </a:lnTo>
                <a:lnTo>
                  <a:pt x="61404" y="30276"/>
                </a:lnTo>
                <a:lnTo>
                  <a:pt x="61264" y="30594"/>
                </a:lnTo>
                <a:lnTo>
                  <a:pt x="61150" y="30861"/>
                </a:lnTo>
                <a:lnTo>
                  <a:pt x="61315" y="30657"/>
                </a:lnTo>
                <a:lnTo>
                  <a:pt x="61379" y="31229"/>
                </a:lnTo>
                <a:lnTo>
                  <a:pt x="61061" y="31826"/>
                </a:lnTo>
                <a:lnTo>
                  <a:pt x="60782" y="32588"/>
                </a:lnTo>
                <a:lnTo>
                  <a:pt x="61404" y="31419"/>
                </a:lnTo>
                <a:lnTo>
                  <a:pt x="61480" y="31254"/>
                </a:lnTo>
                <a:lnTo>
                  <a:pt x="61722" y="30810"/>
                </a:lnTo>
                <a:lnTo>
                  <a:pt x="62242" y="31343"/>
                </a:lnTo>
                <a:lnTo>
                  <a:pt x="62560" y="30492"/>
                </a:lnTo>
                <a:lnTo>
                  <a:pt x="62953" y="29451"/>
                </a:lnTo>
                <a:lnTo>
                  <a:pt x="62979" y="29298"/>
                </a:lnTo>
                <a:lnTo>
                  <a:pt x="62966" y="30632"/>
                </a:lnTo>
                <a:lnTo>
                  <a:pt x="62890" y="30822"/>
                </a:lnTo>
                <a:lnTo>
                  <a:pt x="62966" y="30695"/>
                </a:lnTo>
                <a:lnTo>
                  <a:pt x="64541" y="28092"/>
                </a:lnTo>
                <a:close/>
              </a:path>
              <a:path w="68579" h="34290">
                <a:moveTo>
                  <a:pt x="64693" y="30568"/>
                </a:moveTo>
                <a:lnTo>
                  <a:pt x="64452" y="30988"/>
                </a:lnTo>
                <a:lnTo>
                  <a:pt x="64287" y="31419"/>
                </a:lnTo>
                <a:lnTo>
                  <a:pt x="64528" y="30988"/>
                </a:lnTo>
                <a:lnTo>
                  <a:pt x="64630" y="30721"/>
                </a:lnTo>
                <a:lnTo>
                  <a:pt x="64693" y="30568"/>
                </a:lnTo>
                <a:close/>
              </a:path>
              <a:path w="68579" h="34290">
                <a:moveTo>
                  <a:pt x="64795" y="32575"/>
                </a:moveTo>
                <a:lnTo>
                  <a:pt x="64541" y="32994"/>
                </a:lnTo>
                <a:lnTo>
                  <a:pt x="64452" y="33261"/>
                </a:lnTo>
                <a:lnTo>
                  <a:pt x="64389" y="33413"/>
                </a:lnTo>
                <a:lnTo>
                  <a:pt x="64630" y="32994"/>
                </a:lnTo>
                <a:lnTo>
                  <a:pt x="64731" y="32727"/>
                </a:lnTo>
                <a:lnTo>
                  <a:pt x="64795" y="32575"/>
                </a:lnTo>
                <a:close/>
              </a:path>
              <a:path w="68579" h="34290">
                <a:moveTo>
                  <a:pt x="64897" y="30391"/>
                </a:moveTo>
                <a:lnTo>
                  <a:pt x="64541" y="30988"/>
                </a:lnTo>
                <a:lnTo>
                  <a:pt x="64287" y="31661"/>
                </a:lnTo>
                <a:lnTo>
                  <a:pt x="64643" y="31064"/>
                </a:lnTo>
                <a:lnTo>
                  <a:pt x="64757" y="30772"/>
                </a:lnTo>
                <a:lnTo>
                  <a:pt x="64897" y="30391"/>
                </a:lnTo>
                <a:close/>
              </a:path>
              <a:path w="68579" h="34290">
                <a:moveTo>
                  <a:pt x="64909" y="29527"/>
                </a:moveTo>
                <a:lnTo>
                  <a:pt x="64147" y="31127"/>
                </a:lnTo>
                <a:lnTo>
                  <a:pt x="64020" y="31470"/>
                </a:lnTo>
                <a:lnTo>
                  <a:pt x="64490" y="30657"/>
                </a:lnTo>
                <a:lnTo>
                  <a:pt x="64909" y="29527"/>
                </a:lnTo>
                <a:close/>
              </a:path>
              <a:path w="68579" h="34290">
                <a:moveTo>
                  <a:pt x="64947" y="28206"/>
                </a:moveTo>
                <a:lnTo>
                  <a:pt x="64871" y="27533"/>
                </a:lnTo>
                <a:lnTo>
                  <a:pt x="64541" y="28092"/>
                </a:lnTo>
                <a:lnTo>
                  <a:pt x="64947" y="28206"/>
                </a:lnTo>
                <a:close/>
              </a:path>
              <a:path w="68579" h="34290">
                <a:moveTo>
                  <a:pt x="64960" y="30518"/>
                </a:moveTo>
                <a:lnTo>
                  <a:pt x="64655" y="31051"/>
                </a:lnTo>
                <a:lnTo>
                  <a:pt x="64554" y="31330"/>
                </a:lnTo>
                <a:lnTo>
                  <a:pt x="64439" y="31623"/>
                </a:lnTo>
                <a:lnTo>
                  <a:pt x="64757" y="31089"/>
                </a:lnTo>
                <a:lnTo>
                  <a:pt x="64858" y="30810"/>
                </a:lnTo>
                <a:lnTo>
                  <a:pt x="64960" y="30518"/>
                </a:lnTo>
                <a:close/>
              </a:path>
              <a:path w="68579" h="34290">
                <a:moveTo>
                  <a:pt x="65278" y="24739"/>
                </a:moveTo>
                <a:lnTo>
                  <a:pt x="64960" y="25273"/>
                </a:lnTo>
                <a:lnTo>
                  <a:pt x="64858" y="25552"/>
                </a:lnTo>
                <a:lnTo>
                  <a:pt x="64744" y="25844"/>
                </a:lnTo>
                <a:lnTo>
                  <a:pt x="65062" y="25323"/>
                </a:lnTo>
                <a:lnTo>
                  <a:pt x="65163" y="25031"/>
                </a:lnTo>
                <a:lnTo>
                  <a:pt x="65278" y="24739"/>
                </a:lnTo>
                <a:close/>
              </a:path>
              <a:path w="68579" h="34290">
                <a:moveTo>
                  <a:pt x="65595" y="25031"/>
                </a:moveTo>
                <a:lnTo>
                  <a:pt x="65341" y="25450"/>
                </a:lnTo>
                <a:lnTo>
                  <a:pt x="65252" y="25717"/>
                </a:lnTo>
                <a:lnTo>
                  <a:pt x="65189" y="25882"/>
                </a:lnTo>
                <a:lnTo>
                  <a:pt x="65430" y="25450"/>
                </a:lnTo>
                <a:lnTo>
                  <a:pt x="65532" y="25184"/>
                </a:lnTo>
                <a:lnTo>
                  <a:pt x="65595" y="25031"/>
                </a:lnTo>
                <a:close/>
              </a:path>
              <a:path w="68579" h="34290">
                <a:moveTo>
                  <a:pt x="65709" y="27647"/>
                </a:moveTo>
                <a:lnTo>
                  <a:pt x="65112" y="28092"/>
                </a:lnTo>
                <a:lnTo>
                  <a:pt x="65074" y="28892"/>
                </a:lnTo>
                <a:lnTo>
                  <a:pt x="65100" y="29019"/>
                </a:lnTo>
                <a:lnTo>
                  <a:pt x="65163" y="28892"/>
                </a:lnTo>
                <a:lnTo>
                  <a:pt x="65709" y="27647"/>
                </a:lnTo>
                <a:close/>
              </a:path>
              <a:path w="68579" h="34290">
                <a:moveTo>
                  <a:pt x="65900" y="29057"/>
                </a:moveTo>
                <a:lnTo>
                  <a:pt x="65747" y="29197"/>
                </a:lnTo>
                <a:lnTo>
                  <a:pt x="65341" y="29502"/>
                </a:lnTo>
                <a:lnTo>
                  <a:pt x="65595" y="29883"/>
                </a:lnTo>
                <a:lnTo>
                  <a:pt x="65824" y="29260"/>
                </a:lnTo>
                <a:lnTo>
                  <a:pt x="65900" y="29057"/>
                </a:lnTo>
                <a:close/>
              </a:path>
              <a:path w="68579" h="34290">
                <a:moveTo>
                  <a:pt x="66040" y="28232"/>
                </a:moveTo>
                <a:lnTo>
                  <a:pt x="65582" y="28041"/>
                </a:lnTo>
                <a:lnTo>
                  <a:pt x="65189" y="28994"/>
                </a:lnTo>
                <a:lnTo>
                  <a:pt x="64693" y="30226"/>
                </a:lnTo>
                <a:lnTo>
                  <a:pt x="65290" y="29565"/>
                </a:lnTo>
                <a:lnTo>
                  <a:pt x="65532" y="29133"/>
                </a:lnTo>
                <a:lnTo>
                  <a:pt x="66040" y="28232"/>
                </a:lnTo>
                <a:close/>
              </a:path>
              <a:path w="68579" h="34290">
                <a:moveTo>
                  <a:pt x="66624" y="28600"/>
                </a:moveTo>
                <a:lnTo>
                  <a:pt x="66319" y="29133"/>
                </a:lnTo>
                <a:lnTo>
                  <a:pt x="66217" y="29413"/>
                </a:lnTo>
                <a:lnTo>
                  <a:pt x="66103" y="29705"/>
                </a:lnTo>
                <a:lnTo>
                  <a:pt x="66421" y="29171"/>
                </a:lnTo>
                <a:lnTo>
                  <a:pt x="66522" y="28892"/>
                </a:lnTo>
                <a:lnTo>
                  <a:pt x="66624" y="28600"/>
                </a:lnTo>
                <a:close/>
              </a:path>
              <a:path w="68579" h="34290">
                <a:moveTo>
                  <a:pt x="66814" y="25095"/>
                </a:moveTo>
                <a:lnTo>
                  <a:pt x="66281" y="25488"/>
                </a:lnTo>
                <a:lnTo>
                  <a:pt x="65747" y="25730"/>
                </a:lnTo>
                <a:lnTo>
                  <a:pt x="66243" y="26631"/>
                </a:lnTo>
                <a:lnTo>
                  <a:pt x="66611" y="25654"/>
                </a:lnTo>
                <a:lnTo>
                  <a:pt x="66814" y="25095"/>
                </a:lnTo>
                <a:close/>
              </a:path>
              <a:path w="68579" h="34290">
                <a:moveTo>
                  <a:pt x="66827" y="30632"/>
                </a:moveTo>
                <a:lnTo>
                  <a:pt x="66497" y="30848"/>
                </a:lnTo>
                <a:lnTo>
                  <a:pt x="66065" y="31305"/>
                </a:lnTo>
                <a:lnTo>
                  <a:pt x="66471" y="31597"/>
                </a:lnTo>
                <a:lnTo>
                  <a:pt x="66713" y="30937"/>
                </a:lnTo>
                <a:lnTo>
                  <a:pt x="66827" y="30632"/>
                </a:lnTo>
                <a:close/>
              </a:path>
              <a:path w="68579" h="34290">
                <a:moveTo>
                  <a:pt x="66852" y="29514"/>
                </a:moveTo>
                <a:lnTo>
                  <a:pt x="66611" y="29933"/>
                </a:lnTo>
                <a:lnTo>
                  <a:pt x="66509" y="30200"/>
                </a:lnTo>
                <a:lnTo>
                  <a:pt x="66446" y="30353"/>
                </a:lnTo>
                <a:lnTo>
                  <a:pt x="66687" y="29933"/>
                </a:lnTo>
                <a:lnTo>
                  <a:pt x="66789" y="29667"/>
                </a:lnTo>
                <a:lnTo>
                  <a:pt x="66852" y="29514"/>
                </a:lnTo>
                <a:close/>
              </a:path>
              <a:path w="68579" h="34290">
                <a:moveTo>
                  <a:pt x="66890" y="28740"/>
                </a:moveTo>
                <a:lnTo>
                  <a:pt x="65595" y="30784"/>
                </a:lnTo>
                <a:lnTo>
                  <a:pt x="65303" y="31572"/>
                </a:lnTo>
                <a:lnTo>
                  <a:pt x="66408" y="30022"/>
                </a:lnTo>
                <a:lnTo>
                  <a:pt x="66890" y="28740"/>
                </a:lnTo>
                <a:close/>
              </a:path>
              <a:path w="68579" h="34290">
                <a:moveTo>
                  <a:pt x="67157" y="30289"/>
                </a:moveTo>
                <a:lnTo>
                  <a:pt x="66903" y="30708"/>
                </a:lnTo>
                <a:lnTo>
                  <a:pt x="66814" y="30975"/>
                </a:lnTo>
                <a:lnTo>
                  <a:pt x="66751" y="31140"/>
                </a:lnTo>
                <a:lnTo>
                  <a:pt x="66992" y="30708"/>
                </a:lnTo>
                <a:lnTo>
                  <a:pt x="67094" y="30441"/>
                </a:lnTo>
                <a:lnTo>
                  <a:pt x="67157" y="30289"/>
                </a:lnTo>
                <a:close/>
              </a:path>
              <a:path w="68579" h="34290">
                <a:moveTo>
                  <a:pt x="67208" y="29679"/>
                </a:moveTo>
                <a:lnTo>
                  <a:pt x="67081" y="29794"/>
                </a:lnTo>
                <a:lnTo>
                  <a:pt x="66890" y="29870"/>
                </a:lnTo>
                <a:lnTo>
                  <a:pt x="66941" y="29730"/>
                </a:lnTo>
                <a:lnTo>
                  <a:pt x="67043" y="29438"/>
                </a:lnTo>
                <a:lnTo>
                  <a:pt x="66776" y="29908"/>
                </a:lnTo>
                <a:lnTo>
                  <a:pt x="66636" y="30251"/>
                </a:lnTo>
                <a:lnTo>
                  <a:pt x="66522" y="30543"/>
                </a:lnTo>
                <a:lnTo>
                  <a:pt x="66802" y="30086"/>
                </a:lnTo>
                <a:lnTo>
                  <a:pt x="66878" y="30556"/>
                </a:lnTo>
                <a:lnTo>
                  <a:pt x="67157" y="29819"/>
                </a:lnTo>
                <a:lnTo>
                  <a:pt x="67208" y="29679"/>
                </a:lnTo>
                <a:close/>
              </a:path>
              <a:path w="68579" h="34290">
                <a:moveTo>
                  <a:pt x="67538" y="30200"/>
                </a:moveTo>
                <a:lnTo>
                  <a:pt x="67170" y="30797"/>
                </a:lnTo>
                <a:lnTo>
                  <a:pt x="67068" y="31102"/>
                </a:lnTo>
                <a:lnTo>
                  <a:pt x="66929" y="31470"/>
                </a:lnTo>
                <a:lnTo>
                  <a:pt x="67284" y="30873"/>
                </a:lnTo>
                <a:lnTo>
                  <a:pt x="67398" y="30581"/>
                </a:lnTo>
                <a:lnTo>
                  <a:pt x="67538" y="30200"/>
                </a:lnTo>
                <a:close/>
              </a:path>
              <a:path w="68579" h="34290">
                <a:moveTo>
                  <a:pt x="67564" y="30467"/>
                </a:moveTo>
                <a:lnTo>
                  <a:pt x="67322" y="30886"/>
                </a:lnTo>
                <a:lnTo>
                  <a:pt x="67157" y="31318"/>
                </a:lnTo>
                <a:lnTo>
                  <a:pt x="67398" y="30886"/>
                </a:lnTo>
                <a:lnTo>
                  <a:pt x="67500" y="30619"/>
                </a:lnTo>
                <a:lnTo>
                  <a:pt x="67564" y="30467"/>
                </a:lnTo>
                <a:close/>
              </a:path>
              <a:path w="68579" h="34290">
                <a:moveTo>
                  <a:pt x="68059" y="32943"/>
                </a:moveTo>
                <a:lnTo>
                  <a:pt x="67627" y="33286"/>
                </a:lnTo>
                <a:lnTo>
                  <a:pt x="67462" y="33413"/>
                </a:lnTo>
                <a:lnTo>
                  <a:pt x="67729" y="32689"/>
                </a:lnTo>
                <a:lnTo>
                  <a:pt x="67906" y="32194"/>
                </a:lnTo>
                <a:lnTo>
                  <a:pt x="67449" y="32562"/>
                </a:lnTo>
                <a:lnTo>
                  <a:pt x="67208" y="32626"/>
                </a:lnTo>
                <a:lnTo>
                  <a:pt x="67437" y="32181"/>
                </a:lnTo>
                <a:lnTo>
                  <a:pt x="67538" y="31953"/>
                </a:lnTo>
                <a:lnTo>
                  <a:pt x="67767" y="31432"/>
                </a:lnTo>
                <a:lnTo>
                  <a:pt x="67564" y="31572"/>
                </a:lnTo>
                <a:lnTo>
                  <a:pt x="67437" y="31902"/>
                </a:lnTo>
                <a:lnTo>
                  <a:pt x="67170" y="32639"/>
                </a:lnTo>
                <a:lnTo>
                  <a:pt x="67437" y="31902"/>
                </a:lnTo>
                <a:lnTo>
                  <a:pt x="67614" y="31407"/>
                </a:lnTo>
                <a:lnTo>
                  <a:pt x="67157" y="31775"/>
                </a:lnTo>
                <a:lnTo>
                  <a:pt x="66992" y="31813"/>
                </a:lnTo>
                <a:lnTo>
                  <a:pt x="67094" y="31584"/>
                </a:lnTo>
                <a:lnTo>
                  <a:pt x="66954" y="31826"/>
                </a:lnTo>
                <a:lnTo>
                  <a:pt x="66687" y="31889"/>
                </a:lnTo>
                <a:lnTo>
                  <a:pt x="66763" y="32219"/>
                </a:lnTo>
                <a:lnTo>
                  <a:pt x="66687" y="32435"/>
                </a:lnTo>
                <a:lnTo>
                  <a:pt x="66776" y="32270"/>
                </a:lnTo>
                <a:lnTo>
                  <a:pt x="67005" y="33070"/>
                </a:lnTo>
                <a:lnTo>
                  <a:pt x="67043" y="32943"/>
                </a:lnTo>
                <a:lnTo>
                  <a:pt x="67221" y="33591"/>
                </a:lnTo>
                <a:lnTo>
                  <a:pt x="67259" y="33718"/>
                </a:lnTo>
                <a:lnTo>
                  <a:pt x="67297" y="33858"/>
                </a:lnTo>
                <a:lnTo>
                  <a:pt x="67652" y="34036"/>
                </a:lnTo>
                <a:lnTo>
                  <a:pt x="67881" y="33413"/>
                </a:lnTo>
                <a:lnTo>
                  <a:pt x="68059" y="32943"/>
                </a:lnTo>
                <a:close/>
              </a:path>
              <a:path w="68579" h="34290">
                <a:moveTo>
                  <a:pt x="68465" y="27495"/>
                </a:moveTo>
                <a:lnTo>
                  <a:pt x="68313" y="27660"/>
                </a:lnTo>
                <a:lnTo>
                  <a:pt x="68046" y="27736"/>
                </a:lnTo>
                <a:lnTo>
                  <a:pt x="68097" y="27597"/>
                </a:lnTo>
                <a:lnTo>
                  <a:pt x="68199" y="27305"/>
                </a:lnTo>
                <a:lnTo>
                  <a:pt x="67932" y="27762"/>
                </a:lnTo>
                <a:lnTo>
                  <a:pt x="67792" y="28117"/>
                </a:lnTo>
                <a:lnTo>
                  <a:pt x="67678" y="28409"/>
                </a:lnTo>
                <a:lnTo>
                  <a:pt x="67957" y="27952"/>
                </a:lnTo>
                <a:lnTo>
                  <a:pt x="68110" y="28460"/>
                </a:lnTo>
                <a:lnTo>
                  <a:pt x="68389" y="27711"/>
                </a:lnTo>
                <a:lnTo>
                  <a:pt x="68465" y="27495"/>
                </a:lnTo>
                <a:close/>
              </a:path>
            </a:pathLst>
          </a:custGeom>
          <a:solidFill>
            <a:srgbClr val="B88F51"/>
          </a:solidFill>
        </p:spPr>
        <p:txBody>
          <a:bodyPr wrap="square" lIns="0" tIns="0" rIns="0" bIns="0" rtlCol="0"/>
          <a:lstStyle/>
          <a:p>
            <a:endParaRPr sz="2511"/>
          </a:p>
        </p:txBody>
      </p:sp>
      <p:sp>
        <p:nvSpPr>
          <p:cNvPr id="293" name="bg object 293"/>
          <p:cNvSpPr/>
          <p:nvPr/>
        </p:nvSpPr>
        <p:spPr>
          <a:xfrm>
            <a:off x="8001429" y="611941"/>
            <a:ext cx="15081" cy="10319"/>
          </a:xfrm>
          <a:custGeom>
            <a:avLst/>
            <a:gdLst/>
            <a:ahLst/>
            <a:cxnLst/>
            <a:rect l="l" t="t" r="r" b="b"/>
            <a:pathLst>
              <a:path w="24129" h="16509">
                <a:moveTo>
                  <a:pt x="914" y="8750"/>
                </a:moveTo>
                <a:lnTo>
                  <a:pt x="863" y="7912"/>
                </a:lnTo>
                <a:lnTo>
                  <a:pt x="0" y="10375"/>
                </a:lnTo>
                <a:lnTo>
                  <a:pt x="914" y="8750"/>
                </a:lnTo>
                <a:close/>
              </a:path>
              <a:path w="24129" h="16509">
                <a:moveTo>
                  <a:pt x="1358" y="8610"/>
                </a:moveTo>
                <a:lnTo>
                  <a:pt x="1016" y="9131"/>
                </a:lnTo>
                <a:lnTo>
                  <a:pt x="914" y="9410"/>
                </a:lnTo>
                <a:lnTo>
                  <a:pt x="812" y="9702"/>
                </a:lnTo>
                <a:lnTo>
                  <a:pt x="1155" y="9194"/>
                </a:lnTo>
                <a:lnTo>
                  <a:pt x="1257" y="8902"/>
                </a:lnTo>
                <a:lnTo>
                  <a:pt x="1358" y="8610"/>
                </a:lnTo>
                <a:close/>
              </a:path>
              <a:path w="24129" h="16509">
                <a:moveTo>
                  <a:pt x="6007" y="10477"/>
                </a:moveTo>
                <a:lnTo>
                  <a:pt x="5791" y="11099"/>
                </a:lnTo>
                <a:lnTo>
                  <a:pt x="5880" y="10858"/>
                </a:lnTo>
                <a:lnTo>
                  <a:pt x="6007" y="10477"/>
                </a:lnTo>
                <a:close/>
              </a:path>
              <a:path w="24129" h="16509">
                <a:moveTo>
                  <a:pt x="6070" y="10769"/>
                </a:moveTo>
                <a:lnTo>
                  <a:pt x="5803" y="11176"/>
                </a:lnTo>
                <a:lnTo>
                  <a:pt x="5715" y="11455"/>
                </a:lnTo>
                <a:lnTo>
                  <a:pt x="5651" y="11607"/>
                </a:lnTo>
                <a:lnTo>
                  <a:pt x="5918" y="11188"/>
                </a:lnTo>
                <a:lnTo>
                  <a:pt x="6019" y="10922"/>
                </a:lnTo>
                <a:lnTo>
                  <a:pt x="6070" y="10769"/>
                </a:lnTo>
                <a:close/>
              </a:path>
              <a:path w="24129" h="16509">
                <a:moveTo>
                  <a:pt x="6337" y="10718"/>
                </a:moveTo>
                <a:lnTo>
                  <a:pt x="5994" y="11239"/>
                </a:lnTo>
                <a:lnTo>
                  <a:pt x="5892" y="11518"/>
                </a:lnTo>
                <a:lnTo>
                  <a:pt x="5791" y="11811"/>
                </a:lnTo>
                <a:lnTo>
                  <a:pt x="6134" y="11303"/>
                </a:lnTo>
                <a:lnTo>
                  <a:pt x="6235" y="11010"/>
                </a:lnTo>
                <a:lnTo>
                  <a:pt x="6337" y="10718"/>
                </a:lnTo>
                <a:close/>
              </a:path>
              <a:path w="24129" h="16509">
                <a:moveTo>
                  <a:pt x="10147" y="11023"/>
                </a:moveTo>
                <a:lnTo>
                  <a:pt x="9804" y="11544"/>
                </a:lnTo>
                <a:lnTo>
                  <a:pt x="9702" y="11823"/>
                </a:lnTo>
                <a:lnTo>
                  <a:pt x="9601" y="12115"/>
                </a:lnTo>
                <a:lnTo>
                  <a:pt x="9944" y="11607"/>
                </a:lnTo>
                <a:lnTo>
                  <a:pt x="10045" y="11315"/>
                </a:lnTo>
                <a:lnTo>
                  <a:pt x="10147" y="11023"/>
                </a:lnTo>
                <a:close/>
              </a:path>
              <a:path w="24129" h="16509">
                <a:moveTo>
                  <a:pt x="10388" y="11442"/>
                </a:moveTo>
                <a:lnTo>
                  <a:pt x="10033" y="11582"/>
                </a:lnTo>
                <a:lnTo>
                  <a:pt x="9728" y="12484"/>
                </a:lnTo>
                <a:lnTo>
                  <a:pt x="9296" y="13690"/>
                </a:lnTo>
                <a:lnTo>
                  <a:pt x="10033" y="12230"/>
                </a:lnTo>
                <a:lnTo>
                  <a:pt x="10134" y="12001"/>
                </a:lnTo>
                <a:lnTo>
                  <a:pt x="10388" y="11442"/>
                </a:lnTo>
                <a:close/>
              </a:path>
              <a:path w="24129" h="16509">
                <a:moveTo>
                  <a:pt x="10566" y="12014"/>
                </a:moveTo>
                <a:lnTo>
                  <a:pt x="10299" y="12420"/>
                </a:lnTo>
                <a:lnTo>
                  <a:pt x="10210" y="12687"/>
                </a:lnTo>
                <a:lnTo>
                  <a:pt x="10160" y="12852"/>
                </a:lnTo>
                <a:lnTo>
                  <a:pt x="10414" y="12433"/>
                </a:lnTo>
                <a:lnTo>
                  <a:pt x="10515" y="12166"/>
                </a:lnTo>
                <a:lnTo>
                  <a:pt x="10566" y="12014"/>
                </a:lnTo>
                <a:close/>
              </a:path>
              <a:path w="24129" h="16509">
                <a:moveTo>
                  <a:pt x="11836" y="2070"/>
                </a:moveTo>
                <a:lnTo>
                  <a:pt x="11696" y="2159"/>
                </a:lnTo>
                <a:lnTo>
                  <a:pt x="11417" y="2222"/>
                </a:lnTo>
                <a:lnTo>
                  <a:pt x="11468" y="2082"/>
                </a:lnTo>
                <a:lnTo>
                  <a:pt x="11671" y="1524"/>
                </a:lnTo>
                <a:lnTo>
                  <a:pt x="10985" y="1854"/>
                </a:lnTo>
                <a:lnTo>
                  <a:pt x="10668" y="1930"/>
                </a:lnTo>
                <a:lnTo>
                  <a:pt x="10731" y="1765"/>
                </a:lnTo>
                <a:lnTo>
                  <a:pt x="10934" y="1206"/>
                </a:lnTo>
                <a:lnTo>
                  <a:pt x="10248" y="1524"/>
                </a:lnTo>
                <a:lnTo>
                  <a:pt x="9893" y="1612"/>
                </a:lnTo>
                <a:lnTo>
                  <a:pt x="9956" y="1435"/>
                </a:lnTo>
                <a:lnTo>
                  <a:pt x="10058" y="1143"/>
                </a:lnTo>
                <a:lnTo>
                  <a:pt x="9715" y="1663"/>
                </a:lnTo>
                <a:lnTo>
                  <a:pt x="9639" y="431"/>
                </a:lnTo>
                <a:lnTo>
                  <a:pt x="8978" y="927"/>
                </a:lnTo>
                <a:lnTo>
                  <a:pt x="8547" y="825"/>
                </a:lnTo>
                <a:lnTo>
                  <a:pt x="8255" y="762"/>
                </a:lnTo>
                <a:lnTo>
                  <a:pt x="7442" y="1676"/>
                </a:lnTo>
                <a:lnTo>
                  <a:pt x="7099" y="2946"/>
                </a:lnTo>
                <a:lnTo>
                  <a:pt x="8458" y="1460"/>
                </a:lnTo>
                <a:lnTo>
                  <a:pt x="8966" y="1562"/>
                </a:lnTo>
                <a:lnTo>
                  <a:pt x="8851" y="1955"/>
                </a:lnTo>
                <a:lnTo>
                  <a:pt x="9296" y="1803"/>
                </a:lnTo>
                <a:lnTo>
                  <a:pt x="9626" y="1905"/>
                </a:lnTo>
                <a:lnTo>
                  <a:pt x="9512" y="2235"/>
                </a:lnTo>
                <a:lnTo>
                  <a:pt x="9702" y="1943"/>
                </a:lnTo>
                <a:lnTo>
                  <a:pt x="10388" y="2743"/>
                </a:lnTo>
                <a:lnTo>
                  <a:pt x="10528" y="2349"/>
                </a:lnTo>
                <a:lnTo>
                  <a:pt x="11125" y="3073"/>
                </a:lnTo>
                <a:lnTo>
                  <a:pt x="11341" y="2451"/>
                </a:lnTo>
                <a:lnTo>
                  <a:pt x="11531" y="2946"/>
                </a:lnTo>
                <a:lnTo>
                  <a:pt x="11785" y="2209"/>
                </a:lnTo>
                <a:lnTo>
                  <a:pt x="11836" y="2070"/>
                </a:lnTo>
                <a:close/>
              </a:path>
              <a:path w="24129" h="16509">
                <a:moveTo>
                  <a:pt x="12268" y="1422"/>
                </a:moveTo>
                <a:lnTo>
                  <a:pt x="11925" y="1943"/>
                </a:lnTo>
                <a:lnTo>
                  <a:pt x="11823" y="2222"/>
                </a:lnTo>
                <a:lnTo>
                  <a:pt x="11722" y="2514"/>
                </a:lnTo>
                <a:lnTo>
                  <a:pt x="12065" y="2006"/>
                </a:lnTo>
                <a:lnTo>
                  <a:pt x="12166" y="1714"/>
                </a:lnTo>
                <a:lnTo>
                  <a:pt x="12268" y="1422"/>
                </a:lnTo>
                <a:close/>
              </a:path>
              <a:path w="24129" h="16509">
                <a:moveTo>
                  <a:pt x="14185" y="0"/>
                </a:moveTo>
                <a:lnTo>
                  <a:pt x="11722" y="3543"/>
                </a:lnTo>
                <a:lnTo>
                  <a:pt x="11506" y="4152"/>
                </a:lnTo>
                <a:lnTo>
                  <a:pt x="13716" y="1333"/>
                </a:lnTo>
                <a:lnTo>
                  <a:pt x="14185" y="0"/>
                </a:lnTo>
                <a:close/>
              </a:path>
              <a:path w="24129" h="16509">
                <a:moveTo>
                  <a:pt x="14490" y="3136"/>
                </a:moveTo>
                <a:lnTo>
                  <a:pt x="14338" y="3162"/>
                </a:lnTo>
                <a:lnTo>
                  <a:pt x="14274" y="4013"/>
                </a:lnTo>
                <a:lnTo>
                  <a:pt x="13728" y="5448"/>
                </a:lnTo>
                <a:lnTo>
                  <a:pt x="14414" y="3975"/>
                </a:lnTo>
                <a:lnTo>
                  <a:pt x="14490" y="3136"/>
                </a:lnTo>
                <a:close/>
              </a:path>
              <a:path w="24129" h="16509">
                <a:moveTo>
                  <a:pt x="15976" y="1460"/>
                </a:moveTo>
                <a:lnTo>
                  <a:pt x="14884" y="2184"/>
                </a:lnTo>
                <a:lnTo>
                  <a:pt x="14681" y="2171"/>
                </a:lnTo>
                <a:lnTo>
                  <a:pt x="14757" y="1981"/>
                </a:lnTo>
                <a:lnTo>
                  <a:pt x="14643" y="2159"/>
                </a:lnTo>
                <a:lnTo>
                  <a:pt x="14465" y="2146"/>
                </a:lnTo>
                <a:lnTo>
                  <a:pt x="14909" y="190"/>
                </a:lnTo>
                <a:lnTo>
                  <a:pt x="14401" y="1231"/>
                </a:lnTo>
                <a:lnTo>
                  <a:pt x="14401" y="2578"/>
                </a:lnTo>
                <a:lnTo>
                  <a:pt x="14401" y="1231"/>
                </a:lnTo>
                <a:lnTo>
                  <a:pt x="13970" y="2095"/>
                </a:lnTo>
                <a:lnTo>
                  <a:pt x="13690" y="2679"/>
                </a:lnTo>
                <a:lnTo>
                  <a:pt x="13906" y="2501"/>
                </a:lnTo>
                <a:lnTo>
                  <a:pt x="12547" y="4432"/>
                </a:lnTo>
                <a:lnTo>
                  <a:pt x="12293" y="5156"/>
                </a:lnTo>
                <a:lnTo>
                  <a:pt x="13804" y="3390"/>
                </a:lnTo>
                <a:lnTo>
                  <a:pt x="13995" y="2819"/>
                </a:lnTo>
                <a:lnTo>
                  <a:pt x="14084" y="3111"/>
                </a:lnTo>
                <a:lnTo>
                  <a:pt x="13741" y="3695"/>
                </a:lnTo>
                <a:lnTo>
                  <a:pt x="13474" y="4470"/>
                </a:lnTo>
                <a:lnTo>
                  <a:pt x="14147" y="3302"/>
                </a:lnTo>
                <a:lnTo>
                  <a:pt x="14249" y="3136"/>
                </a:lnTo>
                <a:lnTo>
                  <a:pt x="14503" y="2692"/>
                </a:lnTo>
                <a:lnTo>
                  <a:pt x="15303" y="3378"/>
                </a:lnTo>
                <a:lnTo>
                  <a:pt x="15608" y="2514"/>
                </a:lnTo>
                <a:lnTo>
                  <a:pt x="15976" y="1460"/>
                </a:lnTo>
                <a:close/>
              </a:path>
              <a:path w="24129" h="16509">
                <a:moveTo>
                  <a:pt x="15989" y="2235"/>
                </a:moveTo>
                <a:lnTo>
                  <a:pt x="15595" y="2819"/>
                </a:lnTo>
                <a:lnTo>
                  <a:pt x="15481" y="3111"/>
                </a:lnTo>
                <a:lnTo>
                  <a:pt x="15354" y="3492"/>
                </a:lnTo>
                <a:lnTo>
                  <a:pt x="15760" y="2908"/>
                </a:lnTo>
                <a:lnTo>
                  <a:pt x="15862" y="2616"/>
                </a:lnTo>
                <a:lnTo>
                  <a:pt x="15989" y="2235"/>
                </a:lnTo>
                <a:close/>
              </a:path>
              <a:path w="24129" h="16509">
                <a:moveTo>
                  <a:pt x="16560" y="14566"/>
                </a:moveTo>
                <a:lnTo>
                  <a:pt x="16421" y="14655"/>
                </a:lnTo>
                <a:lnTo>
                  <a:pt x="15989" y="14744"/>
                </a:lnTo>
                <a:lnTo>
                  <a:pt x="16256" y="15443"/>
                </a:lnTo>
                <a:lnTo>
                  <a:pt x="16510" y="14706"/>
                </a:lnTo>
                <a:lnTo>
                  <a:pt x="16560" y="14566"/>
                </a:lnTo>
                <a:close/>
              </a:path>
              <a:path w="24129" h="16509">
                <a:moveTo>
                  <a:pt x="16573" y="11328"/>
                </a:moveTo>
                <a:lnTo>
                  <a:pt x="16344" y="11277"/>
                </a:lnTo>
                <a:lnTo>
                  <a:pt x="16281" y="11734"/>
                </a:lnTo>
                <a:lnTo>
                  <a:pt x="16484" y="11658"/>
                </a:lnTo>
                <a:lnTo>
                  <a:pt x="16573" y="11328"/>
                </a:lnTo>
                <a:close/>
              </a:path>
              <a:path w="24129" h="16509">
                <a:moveTo>
                  <a:pt x="16738" y="8585"/>
                </a:moveTo>
                <a:lnTo>
                  <a:pt x="15367" y="10668"/>
                </a:lnTo>
                <a:lnTo>
                  <a:pt x="15468" y="11226"/>
                </a:lnTo>
                <a:lnTo>
                  <a:pt x="15684" y="11099"/>
                </a:lnTo>
                <a:lnTo>
                  <a:pt x="16344" y="11277"/>
                </a:lnTo>
                <a:lnTo>
                  <a:pt x="16370" y="11099"/>
                </a:lnTo>
                <a:lnTo>
                  <a:pt x="16738" y="8585"/>
                </a:lnTo>
                <a:close/>
              </a:path>
              <a:path w="24129" h="16509">
                <a:moveTo>
                  <a:pt x="16827" y="2857"/>
                </a:moveTo>
                <a:lnTo>
                  <a:pt x="16560" y="3263"/>
                </a:lnTo>
                <a:lnTo>
                  <a:pt x="16471" y="3530"/>
                </a:lnTo>
                <a:lnTo>
                  <a:pt x="16421" y="3695"/>
                </a:lnTo>
                <a:lnTo>
                  <a:pt x="16687" y="3276"/>
                </a:lnTo>
                <a:lnTo>
                  <a:pt x="16776" y="3009"/>
                </a:lnTo>
                <a:lnTo>
                  <a:pt x="16827" y="2857"/>
                </a:lnTo>
                <a:close/>
              </a:path>
              <a:path w="24129" h="16509">
                <a:moveTo>
                  <a:pt x="16929" y="14452"/>
                </a:moveTo>
                <a:lnTo>
                  <a:pt x="16713" y="15074"/>
                </a:lnTo>
                <a:lnTo>
                  <a:pt x="16802" y="14833"/>
                </a:lnTo>
                <a:lnTo>
                  <a:pt x="16929" y="14452"/>
                </a:lnTo>
                <a:close/>
              </a:path>
              <a:path w="24129" h="16509">
                <a:moveTo>
                  <a:pt x="17018" y="11176"/>
                </a:moveTo>
                <a:lnTo>
                  <a:pt x="16776" y="11226"/>
                </a:lnTo>
                <a:lnTo>
                  <a:pt x="16916" y="11468"/>
                </a:lnTo>
                <a:lnTo>
                  <a:pt x="17018" y="11176"/>
                </a:lnTo>
                <a:close/>
              </a:path>
              <a:path w="24129" h="16509">
                <a:moveTo>
                  <a:pt x="17640" y="11988"/>
                </a:moveTo>
                <a:lnTo>
                  <a:pt x="17145" y="11734"/>
                </a:lnTo>
                <a:lnTo>
                  <a:pt x="16916" y="11468"/>
                </a:lnTo>
                <a:lnTo>
                  <a:pt x="16484" y="11658"/>
                </a:lnTo>
                <a:lnTo>
                  <a:pt x="15900" y="14008"/>
                </a:lnTo>
                <a:lnTo>
                  <a:pt x="17640" y="11988"/>
                </a:lnTo>
                <a:close/>
              </a:path>
              <a:path w="24129" h="16509">
                <a:moveTo>
                  <a:pt x="17678" y="12407"/>
                </a:moveTo>
                <a:lnTo>
                  <a:pt x="17411" y="12814"/>
                </a:lnTo>
                <a:lnTo>
                  <a:pt x="17322" y="13081"/>
                </a:lnTo>
                <a:lnTo>
                  <a:pt x="17272" y="13246"/>
                </a:lnTo>
                <a:lnTo>
                  <a:pt x="17538" y="12827"/>
                </a:lnTo>
                <a:lnTo>
                  <a:pt x="17627" y="12560"/>
                </a:lnTo>
                <a:lnTo>
                  <a:pt x="17678" y="12407"/>
                </a:lnTo>
                <a:close/>
              </a:path>
              <a:path w="24129" h="16509">
                <a:moveTo>
                  <a:pt x="17805" y="7213"/>
                </a:moveTo>
                <a:lnTo>
                  <a:pt x="17538" y="7620"/>
                </a:lnTo>
                <a:lnTo>
                  <a:pt x="17449" y="7886"/>
                </a:lnTo>
                <a:lnTo>
                  <a:pt x="17386" y="8051"/>
                </a:lnTo>
                <a:lnTo>
                  <a:pt x="17653" y="7632"/>
                </a:lnTo>
                <a:lnTo>
                  <a:pt x="17754" y="7366"/>
                </a:lnTo>
                <a:lnTo>
                  <a:pt x="17805" y="7213"/>
                </a:lnTo>
                <a:close/>
              </a:path>
              <a:path w="24129" h="16509">
                <a:moveTo>
                  <a:pt x="18275" y="7251"/>
                </a:moveTo>
                <a:lnTo>
                  <a:pt x="17932" y="7772"/>
                </a:lnTo>
                <a:lnTo>
                  <a:pt x="17830" y="8051"/>
                </a:lnTo>
                <a:lnTo>
                  <a:pt x="17729" y="8343"/>
                </a:lnTo>
                <a:lnTo>
                  <a:pt x="18072" y="7835"/>
                </a:lnTo>
                <a:lnTo>
                  <a:pt x="18173" y="7543"/>
                </a:lnTo>
                <a:lnTo>
                  <a:pt x="18275" y="7251"/>
                </a:lnTo>
                <a:close/>
              </a:path>
              <a:path w="24129" h="16509">
                <a:moveTo>
                  <a:pt x="18580" y="5715"/>
                </a:moveTo>
                <a:lnTo>
                  <a:pt x="17881" y="4787"/>
                </a:lnTo>
                <a:lnTo>
                  <a:pt x="16764" y="4318"/>
                </a:lnTo>
                <a:lnTo>
                  <a:pt x="16192" y="3784"/>
                </a:lnTo>
                <a:lnTo>
                  <a:pt x="16560" y="3263"/>
                </a:lnTo>
                <a:lnTo>
                  <a:pt x="16662" y="2971"/>
                </a:lnTo>
                <a:lnTo>
                  <a:pt x="16789" y="2590"/>
                </a:lnTo>
                <a:lnTo>
                  <a:pt x="16395" y="3175"/>
                </a:lnTo>
                <a:lnTo>
                  <a:pt x="16281" y="3467"/>
                </a:lnTo>
                <a:lnTo>
                  <a:pt x="16179" y="3771"/>
                </a:lnTo>
                <a:lnTo>
                  <a:pt x="15760" y="3365"/>
                </a:lnTo>
                <a:lnTo>
                  <a:pt x="14414" y="3975"/>
                </a:lnTo>
                <a:lnTo>
                  <a:pt x="15265" y="4394"/>
                </a:lnTo>
                <a:lnTo>
                  <a:pt x="16408" y="4813"/>
                </a:lnTo>
                <a:lnTo>
                  <a:pt x="17741" y="5384"/>
                </a:lnTo>
                <a:lnTo>
                  <a:pt x="18059" y="6769"/>
                </a:lnTo>
                <a:lnTo>
                  <a:pt x="18580" y="5715"/>
                </a:lnTo>
                <a:close/>
              </a:path>
              <a:path w="24129" h="16509">
                <a:moveTo>
                  <a:pt x="18948" y="2933"/>
                </a:moveTo>
                <a:lnTo>
                  <a:pt x="18618" y="3429"/>
                </a:lnTo>
                <a:lnTo>
                  <a:pt x="18707" y="3175"/>
                </a:lnTo>
                <a:lnTo>
                  <a:pt x="18834" y="2794"/>
                </a:lnTo>
                <a:lnTo>
                  <a:pt x="18440" y="3378"/>
                </a:lnTo>
                <a:lnTo>
                  <a:pt x="18326" y="3670"/>
                </a:lnTo>
                <a:lnTo>
                  <a:pt x="18199" y="4051"/>
                </a:lnTo>
                <a:lnTo>
                  <a:pt x="18580" y="3517"/>
                </a:lnTo>
                <a:lnTo>
                  <a:pt x="18503" y="3733"/>
                </a:lnTo>
                <a:lnTo>
                  <a:pt x="18402" y="4025"/>
                </a:lnTo>
                <a:lnTo>
                  <a:pt x="18745" y="3517"/>
                </a:lnTo>
                <a:lnTo>
                  <a:pt x="18846" y="3225"/>
                </a:lnTo>
                <a:lnTo>
                  <a:pt x="18948" y="2933"/>
                </a:lnTo>
                <a:close/>
              </a:path>
              <a:path w="24129" h="16509">
                <a:moveTo>
                  <a:pt x="19837" y="15024"/>
                </a:moveTo>
                <a:lnTo>
                  <a:pt x="19443" y="15608"/>
                </a:lnTo>
                <a:lnTo>
                  <a:pt x="19329" y="15900"/>
                </a:lnTo>
                <a:lnTo>
                  <a:pt x="19202" y="16281"/>
                </a:lnTo>
                <a:lnTo>
                  <a:pt x="19608" y="15709"/>
                </a:lnTo>
                <a:lnTo>
                  <a:pt x="19710" y="15405"/>
                </a:lnTo>
                <a:lnTo>
                  <a:pt x="19837" y="15024"/>
                </a:lnTo>
                <a:close/>
              </a:path>
              <a:path w="24129" h="16509">
                <a:moveTo>
                  <a:pt x="19951" y="12827"/>
                </a:moveTo>
                <a:lnTo>
                  <a:pt x="19596" y="12738"/>
                </a:lnTo>
                <a:lnTo>
                  <a:pt x="19659" y="12458"/>
                </a:lnTo>
                <a:lnTo>
                  <a:pt x="19481" y="12700"/>
                </a:lnTo>
                <a:lnTo>
                  <a:pt x="18872" y="12433"/>
                </a:lnTo>
                <a:lnTo>
                  <a:pt x="18656" y="11087"/>
                </a:lnTo>
                <a:lnTo>
                  <a:pt x="18618" y="10871"/>
                </a:lnTo>
                <a:lnTo>
                  <a:pt x="17780" y="10706"/>
                </a:lnTo>
                <a:lnTo>
                  <a:pt x="18605" y="8851"/>
                </a:lnTo>
                <a:lnTo>
                  <a:pt x="18580" y="7810"/>
                </a:lnTo>
                <a:lnTo>
                  <a:pt x="18478" y="7137"/>
                </a:lnTo>
                <a:lnTo>
                  <a:pt x="19024" y="5930"/>
                </a:lnTo>
                <a:lnTo>
                  <a:pt x="19062" y="5499"/>
                </a:lnTo>
                <a:lnTo>
                  <a:pt x="19126" y="5321"/>
                </a:lnTo>
                <a:lnTo>
                  <a:pt x="19227" y="5029"/>
                </a:lnTo>
                <a:lnTo>
                  <a:pt x="19088" y="5245"/>
                </a:lnTo>
                <a:lnTo>
                  <a:pt x="18897" y="5524"/>
                </a:lnTo>
                <a:lnTo>
                  <a:pt x="18986" y="5257"/>
                </a:lnTo>
                <a:lnTo>
                  <a:pt x="19050" y="5105"/>
                </a:lnTo>
                <a:lnTo>
                  <a:pt x="18783" y="5511"/>
                </a:lnTo>
                <a:lnTo>
                  <a:pt x="18681" y="5778"/>
                </a:lnTo>
                <a:lnTo>
                  <a:pt x="18630" y="5943"/>
                </a:lnTo>
                <a:lnTo>
                  <a:pt x="18884" y="5549"/>
                </a:lnTo>
                <a:lnTo>
                  <a:pt x="18783" y="5829"/>
                </a:lnTo>
                <a:lnTo>
                  <a:pt x="18681" y="6121"/>
                </a:lnTo>
                <a:lnTo>
                  <a:pt x="18872" y="5829"/>
                </a:lnTo>
                <a:lnTo>
                  <a:pt x="18453" y="7035"/>
                </a:lnTo>
                <a:lnTo>
                  <a:pt x="18415" y="6705"/>
                </a:lnTo>
                <a:lnTo>
                  <a:pt x="17919" y="9588"/>
                </a:lnTo>
                <a:lnTo>
                  <a:pt x="17360" y="10248"/>
                </a:lnTo>
                <a:lnTo>
                  <a:pt x="17018" y="11176"/>
                </a:lnTo>
                <a:lnTo>
                  <a:pt x="17411" y="11087"/>
                </a:lnTo>
                <a:lnTo>
                  <a:pt x="17957" y="11468"/>
                </a:lnTo>
                <a:lnTo>
                  <a:pt x="18072" y="11658"/>
                </a:lnTo>
                <a:lnTo>
                  <a:pt x="18199" y="12001"/>
                </a:lnTo>
                <a:lnTo>
                  <a:pt x="19164" y="12738"/>
                </a:lnTo>
                <a:lnTo>
                  <a:pt x="18427" y="12204"/>
                </a:lnTo>
                <a:lnTo>
                  <a:pt x="17310" y="13233"/>
                </a:lnTo>
                <a:lnTo>
                  <a:pt x="18122" y="13195"/>
                </a:lnTo>
                <a:lnTo>
                  <a:pt x="18199" y="13436"/>
                </a:lnTo>
                <a:lnTo>
                  <a:pt x="18453" y="13589"/>
                </a:lnTo>
                <a:lnTo>
                  <a:pt x="18859" y="13423"/>
                </a:lnTo>
                <a:lnTo>
                  <a:pt x="18199" y="14427"/>
                </a:lnTo>
                <a:lnTo>
                  <a:pt x="17919" y="15227"/>
                </a:lnTo>
                <a:lnTo>
                  <a:pt x="18884" y="14122"/>
                </a:lnTo>
                <a:lnTo>
                  <a:pt x="18897" y="14389"/>
                </a:lnTo>
                <a:lnTo>
                  <a:pt x="19545" y="13423"/>
                </a:lnTo>
                <a:lnTo>
                  <a:pt x="19697" y="13195"/>
                </a:lnTo>
                <a:lnTo>
                  <a:pt x="19951" y="12827"/>
                </a:lnTo>
                <a:close/>
              </a:path>
              <a:path w="24129" h="16509">
                <a:moveTo>
                  <a:pt x="20116" y="13182"/>
                </a:moveTo>
                <a:lnTo>
                  <a:pt x="19723" y="13766"/>
                </a:lnTo>
                <a:lnTo>
                  <a:pt x="19608" y="14058"/>
                </a:lnTo>
                <a:lnTo>
                  <a:pt x="19558" y="14198"/>
                </a:lnTo>
                <a:lnTo>
                  <a:pt x="19138" y="14516"/>
                </a:lnTo>
                <a:lnTo>
                  <a:pt x="18630" y="14922"/>
                </a:lnTo>
                <a:lnTo>
                  <a:pt x="19164" y="15354"/>
                </a:lnTo>
                <a:lnTo>
                  <a:pt x="19418" y="14630"/>
                </a:lnTo>
                <a:lnTo>
                  <a:pt x="19481" y="14439"/>
                </a:lnTo>
                <a:lnTo>
                  <a:pt x="19888" y="13868"/>
                </a:lnTo>
                <a:lnTo>
                  <a:pt x="19989" y="13563"/>
                </a:lnTo>
                <a:lnTo>
                  <a:pt x="20116" y="13182"/>
                </a:lnTo>
                <a:close/>
              </a:path>
              <a:path w="24129" h="16509">
                <a:moveTo>
                  <a:pt x="20142" y="10160"/>
                </a:moveTo>
                <a:lnTo>
                  <a:pt x="19939" y="10299"/>
                </a:lnTo>
                <a:lnTo>
                  <a:pt x="19989" y="9398"/>
                </a:lnTo>
                <a:lnTo>
                  <a:pt x="19621" y="9575"/>
                </a:lnTo>
                <a:lnTo>
                  <a:pt x="19392" y="9372"/>
                </a:lnTo>
                <a:lnTo>
                  <a:pt x="19265" y="9245"/>
                </a:lnTo>
                <a:lnTo>
                  <a:pt x="18681" y="7975"/>
                </a:lnTo>
                <a:lnTo>
                  <a:pt x="18910" y="9156"/>
                </a:lnTo>
                <a:lnTo>
                  <a:pt x="18961" y="9461"/>
                </a:lnTo>
                <a:lnTo>
                  <a:pt x="19672" y="9931"/>
                </a:lnTo>
                <a:lnTo>
                  <a:pt x="19824" y="10248"/>
                </a:lnTo>
                <a:lnTo>
                  <a:pt x="19558" y="11620"/>
                </a:lnTo>
                <a:lnTo>
                  <a:pt x="20078" y="10312"/>
                </a:lnTo>
                <a:lnTo>
                  <a:pt x="20142" y="10160"/>
                </a:lnTo>
                <a:close/>
              </a:path>
              <a:path w="24129" h="16509">
                <a:moveTo>
                  <a:pt x="20383" y="10274"/>
                </a:moveTo>
                <a:lnTo>
                  <a:pt x="20116" y="10680"/>
                </a:lnTo>
                <a:lnTo>
                  <a:pt x="20027" y="10947"/>
                </a:lnTo>
                <a:lnTo>
                  <a:pt x="19964" y="11112"/>
                </a:lnTo>
                <a:lnTo>
                  <a:pt x="20231" y="10693"/>
                </a:lnTo>
                <a:lnTo>
                  <a:pt x="20332" y="10426"/>
                </a:lnTo>
                <a:lnTo>
                  <a:pt x="20383" y="10274"/>
                </a:lnTo>
                <a:close/>
              </a:path>
              <a:path w="24129" h="16509">
                <a:moveTo>
                  <a:pt x="20472" y="9639"/>
                </a:moveTo>
                <a:lnTo>
                  <a:pt x="20205" y="10058"/>
                </a:lnTo>
                <a:lnTo>
                  <a:pt x="20116" y="10325"/>
                </a:lnTo>
                <a:lnTo>
                  <a:pt x="20053" y="10490"/>
                </a:lnTo>
                <a:lnTo>
                  <a:pt x="20332" y="10071"/>
                </a:lnTo>
                <a:lnTo>
                  <a:pt x="20421" y="9804"/>
                </a:lnTo>
                <a:lnTo>
                  <a:pt x="20472" y="9639"/>
                </a:lnTo>
                <a:close/>
              </a:path>
              <a:path w="24129" h="16509">
                <a:moveTo>
                  <a:pt x="20599" y="12992"/>
                </a:moveTo>
                <a:lnTo>
                  <a:pt x="20332" y="13398"/>
                </a:lnTo>
                <a:lnTo>
                  <a:pt x="20243" y="13677"/>
                </a:lnTo>
                <a:lnTo>
                  <a:pt x="20180" y="13830"/>
                </a:lnTo>
                <a:lnTo>
                  <a:pt x="20447" y="13411"/>
                </a:lnTo>
                <a:lnTo>
                  <a:pt x="20548" y="13144"/>
                </a:lnTo>
                <a:lnTo>
                  <a:pt x="20599" y="12992"/>
                </a:lnTo>
                <a:close/>
              </a:path>
              <a:path w="24129" h="16509">
                <a:moveTo>
                  <a:pt x="20713" y="8026"/>
                </a:moveTo>
                <a:lnTo>
                  <a:pt x="20612" y="7556"/>
                </a:lnTo>
                <a:lnTo>
                  <a:pt x="20586" y="7416"/>
                </a:lnTo>
                <a:lnTo>
                  <a:pt x="20205" y="7061"/>
                </a:lnTo>
                <a:lnTo>
                  <a:pt x="20002" y="7162"/>
                </a:lnTo>
                <a:lnTo>
                  <a:pt x="19583" y="5041"/>
                </a:lnTo>
                <a:lnTo>
                  <a:pt x="19024" y="5930"/>
                </a:lnTo>
                <a:lnTo>
                  <a:pt x="18821" y="7289"/>
                </a:lnTo>
                <a:lnTo>
                  <a:pt x="19799" y="6540"/>
                </a:lnTo>
                <a:lnTo>
                  <a:pt x="19913" y="6959"/>
                </a:lnTo>
                <a:lnTo>
                  <a:pt x="19964" y="7175"/>
                </a:lnTo>
                <a:lnTo>
                  <a:pt x="19519" y="8851"/>
                </a:lnTo>
                <a:lnTo>
                  <a:pt x="20421" y="7556"/>
                </a:lnTo>
                <a:lnTo>
                  <a:pt x="20675" y="7988"/>
                </a:lnTo>
                <a:close/>
              </a:path>
              <a:path w="24129" h="16509">
                <a:moveTo>
                  <a:pt x="20777" y="10833"/>
                </a:moveTo>
                <a:lnTo>
                  <a:pt x="20383" y="11417"/>
                </a:lnTo>
                <a:lnTo>
                  <a:pt x="20269" y="11709"/>
                </a:lnTo>
                <a:lnTo>
                  <a:pt x="20142" y="12090"/>
                </a:lnTo>
                <a:lnTo>
                  <a:pt x="20548" y="11506"/>
                </a:lnTo>
                <a:lnTo>
                  <a:pt x="20650" y="11214"/>
                </a:lnTo>
                <a:lnTo>
                  <a:pt x="20777" y="10833"/>
                </a:lnTo>
                <a:close/>
              </a:path>
              <a:path w="24129" h="16509">
                <a:moveTo>
                  <a:pt x="20967" y="11010"/>
                </a:moveTo>
                <a:lnTo>
                  <a:pt x="20624" y="11531"/>
                </a:lnTo>
                <a:lnTo>
                  <a:pt x="20523" y="11811"/>
                </a:lnTo>
                <a:lnTo>
                  <a:pt x="20421" y="12103"/>
                </a:lnTo>
                <a:lnTo>
                  <a:pt x="20764" y="11595"/>
                </a:lnTo>
                <a:lnTo>
                  <a:pt x="20866" y="11303"/>
                </a:lnTo>
                <a:lnTo>
                  <a:pt x="20967" y="11010"/>
                </a:lnTo>
                <a:close/>
              </a:path>
              <a:path w="24129" h="16509">
                <a:moveTo>
                  <a:pt x="21005" y="9410"/>
                </a:moveTo>
                <a:lnTo>
                  <a:pt x="20205" y="10998"/>
                </a:lnTo>
                <a:lnTo>
                  <a:pt x="20091" y="11341"/>
                </a:lnTo>
                <a:lnTo>
                  <a:pt x="20612" y="10541"/>
                </a:lnTo>
                <a:lnTo>
                  <a:pt x="21005" y="9410"/>
                </a:lnTo>
                <a:close/>
              </a:path>
              <a:path w="24129" h="16509">
                <a:moveTo>
                  <a:pt x="21107" y="8394"/>
                </a:moveTo>
                <a:lnTo>
                  <a:pt x="20713" y="8026"/>
                </a:lnTo>
                <a:lnTo>
                  <a:pt x="20828" y="8521"/>
                </a:lnTo>
                <a:lnTo>
                  <a:pt x="21107" y="8394"/>
                </a:lnTo>
                <a:close/>
              </a:path>
              <a:path w="24129" h="16509">
                <a:moveTo>
                  <a:pt x="21132" y="13881"/>
                </a:moveTo>
                <a:lnTo>
                  <a:pt x="20993" y="13970"/>
                </a:lnTo>
                <a:lnTo>
                  <a:pt x="20561" y="14058"/>
                </a:lnTo>
                <a:lnTo>
                  <a:pt x="20828" y="14757"/>
                </a:lnTo>
                <a:lnTo>
                  <a:pt x="21082" y="14020"/>
                </a:lnTo>
                <a:lnTo>
                  <a:pt x="21132" y="13881"/>
                </a:lnTo>
                <a:close/>
              </a:path>
              <a:path w="24129" h="16509">
                <a:moveTo>
                  <a:pt x="21437" y="14389"/>
                </a:moveTo>
                <a:lnTo>
                  <a:pt x="21221" y="15011"/>
                </a:lnTo>
                <a:lnTo>
                  <a:pt x="21310" y="14770"/>
                </a:lnTo>
                <a:lnTo>
                  <a:pt x="21437" y="14389"/>
                </a:lnTo>
                <a:close/>
              </a:path>
              <a:path w="24129" h="16509">
                <a:moveTo>
                  <a:pt x="21463" y="8229"/>
                </a:moveTo>
                <a:lnTo>
                  <a:pt x="21107" y="8394"/>
                </a:lnTo>
                <a:lnTo>
                  <a:pt x="21336" y="8585"/>
                </a:lnTo>
                <a:lnTo>
                  <a:pt x="21463" y="8229"/>
                </a:lnTo>
                <a:close/>
              </a:path>
              <a:path w="24129" h="16509">
                <a:moveTo>
                  <a:pt x="21640" y="8178"/>
                </a:moveTo>
                <a:lnTo>
                  <a:pt x="21374" y="8585"/>
                </a:lnTo>
                <a:lnTo>
                  <a:pt x="21285" y="8864"/>
                </a:lnTo>
                <a:lnTo>
                  <a:pt x="21221" y="9017"/>
                </a:lnTo>
                <a:lnTo>
                  <a:pt x="21488" y="8597"/>
                </a:lnTo>
                <a:lnTo>
                  <a:pt x="21590" y="8331"/>
                </a:lnTo>
                <a:lnTo>
                  <a:pt x="21640" y="8178"/>
                </a:lnTo>
                <a:close/>
              </a:path>
              <a:path w="24129" h="16509">
                <a:moveTo>
                  <a:pt x="22085" y="8661"/>
                </a:moveTo>
                <a:lnTo>
                  <a:pt x="21551" y="8953"/>
                </a:lnTo>
                <a:lnTo>
                  <a:pt x="20955" y="9245"/>
                </a:lnTo>
                <a:lnTo>
                  <a:pt x="21691" y="9766"/>
                </a:lnTo>
                <a:lnTo>
                  <a:pt x="21932" y="9436"/>
                </a:lnTo>
                <a:lnTo>
                  <a:pt x="22021" y="9169"/>
                </a:lnTo>
                <a:lnTo>
                  <a:pt x="22072" y="9017"/>
                </a:lnTo>
                <a:lnTo>
                  <a:pt x="21818" y="9398"/>
                </a:lnTo>
                <a:lnTo>
                  <a:pt x="21920" y="9131"/>
                </a:lnTo>
                <a:lnTo>
                  <a:pt x="22085" y="8661"/>
                </a:lnTo>
                <a:close/>
              </a:path>
              <a:path w="24129" h="16509">
                <a:moveTo>
                  <a:pt x="22148" y="9715"/>
                </a:moveTo>
                <a:lnTo>
                  <a:pt x="22009" y="9804"/>
                </a:lnTo>
                <a:lnTo>
                  <a:pt x="21577" y="9893"/>
                </a:lnTo>
                <a:lnTo>
                  <a:pt x="21844" y="10591"/>
                </a:lnTo>
                <a:lnTo>
                  <a:pt x="22098" y="9855"/>
                </a:lnTo>
                <a:lnTo>
                  <a:pt x="22148" y="9715"/>
                </a:lnTo>
                <a:close/>
              </a:path>
              <a:path w="24129" h="16509">
                <a:moveTo>
                  <a:pt x="22491" y="11163"/>
                </a:moveTo>
                <a:lnTo>
                  <a:pt x="22225" y="11569"/>
                </a:lnTo>
                <a:lnTo>
                  <a:pt x="22136" y="11849"/>
                </a:lnTo>
                <a:lnTo>
                  <a:pt x="22072" y="12001"/>
                </a:lnTo>
                <a:lnTo>
                  <a:pt x="22339" y="11582"/>
                </a:lnTo>
                <a:lnTo>
                  <a:pt x="22440" y="11315"/>
                </a:lnTo>
                <a:lnTo>
                  <a:pt x="22491" y="11163"/>
                </a:lnTo>
                <a:close/>
              </a:path>
              <a:path w="24129" h="16509">
                <a:moveTo>
                  <a:pt x="23647" y="6032"/>
                </a:moveTo>
                <a:lnTo>
                  <a:pt x="23114" y="6337"/>
                </a:lnTo>
                <a:lnTo>
                  <a:pt x="22898" y="6438"/>
                </a:lnTo>
                <a:lnTo>
                  <a:pt x="23152" y="5715"/>
                </a:lnTo>
                <a:lnTo>
                  <a:pt x="23329" y="5219"/>
                </a:lnTo>
                <a:lnTo>
                  <a:pt x="22745" y="5537"/>
                </a:lnTo>
                <a:lnTo>
                  <a:pt x="22402" y="5575"/>
                </a:lnTo>
                <a:lnTo>
                  <a:pt x="22656" y="5118"/>
                </a:lnTo>
                <a:lnTo>
                  <a:pt x="22758" y="4889"/>
                </a:lnTo>
                <a:lnTo>
                  <a:pt x="22987" y="4368"/>
                </a:lnTo>
                <a:lnTo>
                  <a:pt x="22733" y="4495"/>
                </a:lnTo>
                <a:lnTo>
                  <a:pt x="22796" y="4330"/>
                </a:lnTo>
                <a:lnTo>
                  <a:pt x="22212" y="4648"/>
                </a:lnTo>
                <a:lnTo>
                  <a:pt x="21971" y="4673"/>
                </a:lnTo>
                <a:lnTo>
                  <a:pt x="22059" y="4406"/>
                </a:lnTo>
                <a:lnTo>
                  <a:pt x="21882" y="4686"/>
                </a:lnTo>
                <a:lnTo>
                  <a:pt x="21590" y="4699"/>
                </a:lnTo>
                <a:lnTo>
                  <a:pt x="21729" y="5016"/>
                </a:lnTo>
                <a:lnTo>
                  <a:pt x="21640" y="5257"/>
                </a:lnTo>
                <a:lnTo>
                  <a:pt x="21755" y="5080"/>
                </a:lnTo>
                <a:lnTo>
                  <a:pt x="22199" y="6007"/>
                </a:lnTo>
                <a:lnTo>
                  <a:pt x="22250" y="5867"/>
                </a:lnTo>
                <a:lnTo>
                  <a:pt x="22593" y="6591"/>
                </a:lnTo>
                <a:lnTo>
                  <a:pt x="22656" y="6718"/>
                </a:lnTo>
                <a:lnTo>
                  <a:pt x="22745" y="6896"/>
                </a:lnTo>
                <a:lnTo>
                  <a:pt x="23266" y="7137"/>
                </a:lnTo>
                <a:lnTo>
                  <a:pt x="23482" y="6502"/>
                </a:lnTo>
                <a:lnTo>
                  <a:pt x="23647" y="6032"/>
                </a:lnTo>
                <a:close/>
              </a:path>
              <a:path w="24129" h="16509">
                <a:moveTo>
                  <a:pt x="23863" y="6896"/>
                </a:moveTo>
                <a:lnTo>
                  <a:pt x="23647" y="7518"/>
                </a:lnTo>
                <a:lnTo>
                  <a:pt x="23736" y="7277"/>
                </a:lnTo>
                <a:lnTo>
                  <a:pt x="23863" y="6896"/>
                </a:lnTo>
                <a:close/>
              </a:path>
              <a:path w="24129" h="16509">
                <a:moveTo>
                  <a:pt x="23876" y="7823"/>
                </a:moveTo>
                <a:lnTo>
                  <a:pt x="23736" y="7912"/>
                </a:lnTo>
                <a:lnTo>
                  <a:pt x="23304" y="8001"/>
                </a:lnTo>
                <a:lnTo>
                  <a:pt x="23558" y="8699"/>
                </a:lnTo>
                <a:lnTo>
                  <a:pt x="23825" y="7962"/>
                </a:lnTo>
                <a:lnTo>
                  <a:pt x="23876" y="7823"/>
                </a:lnTo>
                <a:close/>
              </a:path>
              <a:path w="24129" h="16509">
                <a:moveTo>
                  <a:pt x="24091" y="5930"/>
                </a:moveTo>
                <a:lnTo>
                  <a:pt x="23075" y="7645"/>
                </a:lnTo>
                <a:lnTo>
                  <a:pt x="22809" y="8420"/>
                </a:lnTo>
                <a:lnTo>
                  <a:pt x="23825" y="6667"/>
                </a:lnTo>
                <a:lnTo>
                  <a:pt x="24091" y="5930"/>
                </a:lnTo>
                <a:close/>
              </a:path>
            </a:pathLst>
          </a:custGeom>
          <a:solidFill>
            <a:srgbClr val="B88F51"/>
          </a:solidFill>
        </p:spPr>
        <p:txBody>
          <a:bodyPr wrap="square" lIns="0" tIns="0" rIns="0" bIns="0" rtlCol="0"/>
          <a:lstStyle/>
          <a:p>
            <a:endParaRPr sz="2511"/>
          </a:p>
        </p:txBody>
      </p:sp>
      <p:sp>
        <p:nvSpPr>
          <p:cNvPr id="294" name="bg object 294"/>
          <p:cNvSpPr/>
          <p:nvPr/>
        </p:nvSpPr>
        <p:spPr>
          <a:xfrm>
            <a:off x="7973949" y="595201"/>
            <a:ext cx="42069" cy="19447"/>
          </a:xfrm>
          <a:custGeom>
            <a:avLst/>
            <a:gdLst/>
            <a:ahLst/>
            <a:cxnLst/>
            <a:rect l="l" t="t" r="r" b="b"/>
            <a:pathLst>
              <a:path w="67309" h="31115">
                <a:moveTo>
                  <a:pt x="558" y="24396"/>
                </a:moveTo>
                <a:lnTo>
                  <a:pt x="406" y="24536"/>
                </a:lnTo>
                <a:lnTo>
                  <a:pt x="0" y="24841"/>
                </a:lnTo>
                <a:lnTo>
                  <a:pt x="254" y="25234"/>
                </a:lnTo>
                <a:lnTo>
                  <a:pt x="482" y="24599"/>
                </a:lnTo>
                <a:lnTo>
                  <a:pt x="558" y="24396"/>
                </a:lnTo>
                <a:close/>
              </a:path>
              <a:path w="67309" h="31115">
                <a:moveTo>
                  <a:pt x="1651" y="24650"/>
                </a:moveTo>
                <a:lnTo>
                  <a:pt x="1295" y="25247"/>
                </a:lnTo>
                <a:lnTo>
                  <a:pt x="1181" y="25539"/>
                </a:lnTo>
                <a:lnTo>
                  <a:pt x="1041" y="25920"/>
                </a:lnTo>
                <a:lnTo>
                  <a:pt x="1397" y="25323"/>
                </a:lnTo>
                <a:lnTo>
                  <a:pt x="1511" y="25031"/>
                </a:lnTo>
                <a:lnTo>
                  <a:pt x="1651" y="24650"/>
                </a:lnTo>
                <a:close/>
              </a:path>
              <a:path w="67309" h="31115">
                <a:moveTo>
                  <a:pt x="1765" y="23850"/>
                </a:moveTo>
                <a:lnTo>
                  <a:pt x="990" y="25476"/>
                </a:lnTo>
                <a:lnTo>
                  <a:pt x="876" y="25781"/>
                </a:lnTo>
                <a:lnTo>
                  <a:pt x="1346" y="24968"/>
                </a:lnTo>
                <a:lnTo>
                  <a:pt x="1765" y="23850"/>
                </a:lnTo>
                <a:close/>
              </a:path>
              <a:path w="67309" h="31115">
                <a:moveTo>
                  <a:pt x="3073" y="27482"/>
                </a:moveTo>
                <a:lnTo>
                  <a:pt x="2819" y="27901"/>
                </a:lnTo>
                <a:lnTo>
                  <a:pt x="2730" y="28168"/>
                </a:lnTo>
                <a:lnTo>
                  <a:pt x="2667" y="28333"/>
                </a:lnTo>
                <a:lnTo>
                  <a:pt x="2908" y="27901"/>
                </a:lnTo>
                <a:lnTo>
                  <a:pt x="3009" y="27635"/>
                </a:lnTo>
                <a:lnTo>
                  <a:pt x="3073" y="27482"/>
                </a:lnTo>
                <a:close/>
              </a:path>
              <a:path w="67309" h="31115">
                <a:moveTo>
                  <a:pt x="3733" y="26454"/>
                </a:moveTo>
                <a:lnTo>
                  <a:pt x="2794" y="28206"/>
                </a:lnTo>
                <a:lnTo>
                  <a:pt x="2514" y="28968"/>
                </a:lnTo>
                <a:lnTo>
                  <a:pt x="2984" y="28079"/>
                </a:lnTo>
                <a:lnTo>
                  <a:pt x="3238" y="28448"/>
                </a:lnTo>
                <a:lnTo>
                  <a:pt x="3467" y="27825"/>
                </a:lnTo>
                <a:lnTo>
                  <a:pt x="3543" y="27622"/>
                </a:lnTo>
                <a:lnTo>
                  <a:pt x="3390" y="27762"/>
                </a:lnTo>
                <a:lnTo>
                  <a:pt x="2984" y="28067"/>
                </a:lnTo>
                <a:lnTo>
                  <a:pt x="3454" y="27178"/>
                </a:lnTo>
                <a:lnTo>
                  <a:pt x="3733" y="26454"/>
                </a:lnTo>
                <a:close/>
              </a:path>
              <a:path w="67309" h="31115">
                <a:moveTo>
                  <a:pt x="3848" y="27546"/>
                </a:moveTo>
                <a:lnTo>
                  <a:pt x="3492" y="28143"/>
                </a:lnTo>
                <a:lnTo>
                  <a:pt x="3238" y="28816"/>
                </a:lnTo>
                <a:lnTo>
                  <a:pt x="3594" y="28219"/>
                </a:lnTo>
                <a:lnTo>
                  <a:pt x="3708" y="27927"/>
                </a:lnTo>
                <a:lnTo>
                  <a:pt x="3848" y="27546"/>
                </a:lnTo>
                <a:close/>
              </a:path>
              <a:path w="67309" h="31115">
                <a:moveTo>
                  <a:pt x="5600" y="19050"/>
                </a:moveTo>
                <a:lnTo>
                  <a:pt x="5321" y="19088"/>
                </a:lnTo>
                <a:lnTo>
                  <a:pt x="5194" y="19431"/>
                </a:lnTo>
                <a:lnTo>
                  <a:pt x="5524" y="19164"/>
                </a:lnTo>
                <a:close/>
              </a:path>
              <a:path w="67309" h="31115">
                <a:moveTo>
                  <a:pt x="7975" y="19558"/>
                </a:moveTo>
                <a:lnTo>
                  <a:pt x="7670" y="20091"/>
                </a:lnTo>
                <a:lnTo>
                  <a:pt x="7569" y="20370"/>
                </a:lnTo>
                <a:lnTo>
                  <a:pt x="7454" y="20662"/>
                </a:lnTo>
                <a:lnTo>
                  <a:pt x="7772" y="20142"/>
                </a:lnTo>
                <a:lnTo>
                  <a:pt x="7874" y="19850"/>
                </a:lnTo>
                <a:lnTo>
                  <a:pt x="7975" y="19558"/>
                </a:lnTo>
                <a:close/>
              </a:path>
              <a:path w="67309" h="31115">
                <a:moveTo>
                  <a:pt x="9906" y="20853"/>
                </a:moveTo>
                <a:lnTo>
                  <a:pt x="9563" y="21082"/>
                </a:lnTo>
                <a:lnTo>
                  <a:pt x="8699" y="23380"/>
                </a:lnTo>
                <a:lnTo>
                  <a:pt x="9474" y="21844"/>
                </a:lnTo>
                <a:lnTo>
                  <a:pt x="9906" y="20853"/>
                </a:lnTo>
                <a:close/>
              </a:path>
              <a:path w="67309" h="31115">
                <a:moveTo>
                  <a:pt x="10096" y="21107"/>
                </a:moveTo>
                <a:lnTo>
                  <a:pt x="9779" y="21640"/>
                </a:lnTo>
                <a:lnTo>
                  <a:pt x="9677" y="21920"/>
                </a:lnTo>
                <a:lnTo>
                  <a:pt x="9563" y="22212"/>
                </a:lnTo>
                <a:lnTo>
                  <a:pt x="9880" y="21678"/>
                </a:lnTo>
                <a:lnTo>
                  <a:pt x="9982" y="21399"/>
                </a:lnTo>
                <a:lnTo>
                  <a:pt x="10096" y="21107"/>
                </a:lnTo>
                <a:close/>
              </a:path>
              <a:path w="67309" h="31115">
                <a:moveTo>
                  <a:pt x="10337" y="11430"/>
                </a:moveTo>
                <a:lnTo>
                  <a:pt x="10096" y="11811"/>
                </a:lnTo>
                <a:lnTo>
                  <a:pt x="10337" y="11430"/>
                </a:lnTo>
                <a:close/>
              </a:path>
              <a:path w="67309" h="31115">
                <a:moveTo>
                  <a:pt x="10566" y="20345"/>
                </a:moveTo>
                <a:lnTo>
                  <a:pt x="9791" y="21983"/>
                </a:lnTo>
                <a:lnTo>
                  <a:pt x="9677" y="22288"/>
                </a:lnTo>
                <a:lnTo>
                  <a:pt x="10147" y="21475"/>
                </a:lnTo>
                <a:lnTo>
                  <a:pt x="10566" y="20345"/>
                </a:lnTo>
                <a:close/>
              </a:path>
              <a:path w="67309" h="31115">
                <a:moveTo>
                  <a:pt x="10744" y="11239"/>
                </a:moveTo>
                <a:lnTo>
                  <a:pt x="10718" y="11087"/>
                </a:lnTo>
                <a:lnTo>
                  <a:pt x="10553" y="11557"/>
                </a:lnTo>
                <a:lnTo>
                  <a:pt x="10744" y="11239"/>
                </a:lnTo>
                <a:close/>
              </a:path>
              <a:path w="67309" h="31115">
                <a:moveTo>
                  <a:pt x="10795" y="12573"/>
                </a:moveTo>
                <a:lnTo>
                  <a:pt x="10731" y="12700"/>
                </a:lnTo>
                <a:lnTo>
                  <a:pt x="10617" y="13093"/>
                </a:lnTo>
                <a:lnTo>
                  <a:pt x="10795" y="12573"/>
                </a:lnTo>
                <a:close/>
              </a:path>
              <a:path w="67309" h="31115">
                <a:moveTo>
                  <a:pt x="10871" y="9144"/>
                </a:moveTo>
                <a:lnTo>
                  <a:pt x="10617" y="9652"/>
                </a:lnTo>
                <a:lnTo>
                  <a:pt x="10515" y="10033"/>
                </a:lnTo>
                <a:lnTo>
                  <a:pt x="10871" y="9144"/>
                </a:lnTo>
                <a:close/>
              </a:path>
              <a:path w="67309" h="31115">
                <a:moveTo>
                  <a:pt x="10934" y="21234"/>
                </a:moveTo>
                <a:lnTo>
                  <a:pt x="10477" y="21602"/>
                </a:lnTo>
                <a:lnTo>
                  <a:pt x="10147" y="21691"/>
                </a:lnTo>
                <a:lnTo>
                  <a:pt x="10223" y="21501"/>
                </a:lnTo>
                <a:lnTo>
                  <a:pt x="10287" y="21348"/>
                </a:lnTo>
                <a:lnTo>
                  <a:pt x="10083" y="21704"/>
                </a:lnTo>
                <a:lnTo>
                  <a:pt x="9880" y="22199"/>
                </a:lnTo>
                <a:lnTo>
                  <a:pt x="10058" y="21882"/>
                </a:lnTo>
                <a:lnTo>
                  <a:pt x="10325" y="22898"/>
                </a:lnTo>
                <a:lnTo>
                  <a:pt x="10756" y="21729"/>
                </a:lnTo>
                <a:lnTo>
                  <a:pt x="10934" y="21234"/>
                </a:lnTo>
                <a:close/>
              </a:path>
              <a:path w="67309" h="31115">
                <a:moveTo>
                  <a:pt x="10960" y="9906"/>
                </a:moveTo>
                <a:lnTo>
                  <a:pt x="10617" y="10795"/>
                </a:lnTo>
                <a:lnTo>
                  <a:pt x="10960" y="9906"/>
                </a:lnTo>
                <a:close/>
              </a:path>
              <a:path w="67309" h="31115">
                <a:moveTo>
                  <a:pt x="11023" y="13208"/>
                </a:moveTo>
                <a:lnTo>
                  <a:pt x="10617" y="13843"/>
                </a:lnTo>
                <a:lnTo>
                  <a:pt x="11023" y="13208"/>
                </a:lnTo>
                <a:close/>
              </a:path>
              <a:path w="67309" h="31115">
                <a:moveTo>
                  <a:pt x="11201" y="21082"/>
                </a:moveTo>
                <a:lnTo>
                  <a:pt x="10947" y="21501"/>
                </a:lnTo>
                <a:lnTo>
                  <a:pt x="10858" y="21767"/>
                </a:lnTo>
                <a:lnTo>
                  <a:pt x="10795" y="21932"/>
                </a:lnTo>
                <a:lnTo>
                  <a:pt x="11036" y="21501"/>
                </a:lnTo>
                <a:lnTo>
                  <a:pt x="11137" y="21234"/>
                </a:lnTo>
                <a:lnTo>
                  <a:pt x="11201" y="21082"/>
                </a:lnTo>
                <a:close/>
              </a:path>
              <a:path w="67309" h="31115">
                <a:moveTo>
                  <a:pt x="11379" y="21005"/>
                </a:moveTo>
                <a:lnTo>
                  <a:pt x="11074" y="21539"/>
                </a:lnTo>
                <a:lnTo>
                  <a:pt x="10972" y="21818"/>
                </a:lnTo>
                <a:lnTo>
                  <a:pt x="10858" y="22110"/>
                </a:lnTo>
                <a:lnTo>
                  <a:pt x="11176" y="21590"/>
                </a:lnTo>
                <a:lnTo>
                  <a:pt x="11277" y="21297"/>
                </a:lnTo>
                <a:lnTo>
                  <a:pt x="11379" y="21005"/>
                </a:lnTo>
                <a:close/>
              </a:path>
              <a:path w="67309" h="31115">
                <a:moveTo>
                  <a:pt x="11455" y="11239"/>
                </a:moveTo>
                <a:lnTo>
                  <a:pt x="10858" y="11112"/>
                </a:lnTo>
                <a:lnTo>
                  <a:pt x="10668" y="11557"/>
                </a:lnTo>
                <a:lnTo>
                  <a:pt x="11353" y="11391"/>
                </a:lnTo>
                <a:lnTo>
                  <a:pt x="11455" y="11239"/>
                </a:lnTo>
                <a:close/>
              </a:path>
              <a:path w="67309" h="31115">
                <a:moveTo>
                  <a:pt x="11595" y="13754"/>
                </a:moveTo>
                <a:lnTo>
                  <a:pt x="11506" y="14046"/>
                </a:lnTo>
                <a:lnTo>
                  <a:pt x="11595" y="13754"/>
                </a:lnTo>
                <a:close/>
              </a:path>
              <a:path w="67309" h="31115">
                <a:moveTo>
                  <a:pt x="11811" y="21805"/>
                </a:moveTo>
                <a:lnTo>
                  <a:pt x="11569" y="22059"/>
                </a:lnTo>
                <a:lnTo>
                  <a:pt x="11176" y="22098"/>
                </a:lnTo>
                <a:lnTo>
                  <a:pt x="11264" y="21945"/>
                </a:lnTo>
                <a:lnTo>
                  <a:pt x="11696" y="20523"/>
                </a:lnTo>
                <a:lnTo>
                  <a:pt x="11010" y="22123"/>
                </a:lnTo>
                <a:lnTo>
                  <a:pt x="10922" y="22326"/>
                </a:lnTo>
                <a:lnTo>
                  <a:pt x="10274" y="23837"/>
                </a:lnTo>
                <a:lnTo>
                  <a:pt x="10896" y="22644"/>
                </a:lnTo>
                <a:lnTo>
                  <a:pt x="10833" y="23914"/>
                </a:lnTo>
                <a:lnTo>
                  <a:pt x="11671" y="22123"/>
                </a:lnTo>
                <a:lnTo>
                  <a:pt x="11811" y="21805"/>
                </a:lnTo>
                <a:close/>
              </a:path>
              <a:path w="67309" h="31115">
                <a:moveTo>
                  <a:pt x="12103" y="11125"/>
                </a:moveTo>
                <a:close/>
              </a:path>
              <a:path w="67309" h="31115">
                <a:moveTo>
                  <a:pt x="12484" y="15240"/>
                </a:moveTo>
                <a:lnTo>
                  <a:pt x="12369" y="15494"/>
                </a:lnTo>
                <a:lnTo>
                  <a:pt x="12484" y="15240"/>
                </a:lnTo>
                <a:close/>
              </a:path>
              <a:path w="67309" h="31115">
                <a:moveTo>
                  <a:pt x="12484" y="13589"/>
                </a:moveTo>
                <a:lnTo>
                  <a:pt x="12446" y="13335"/>
                </a:lnTo>
                <a:lnTo>
                  <a:pt x="12420" y="13728"/>
                </a:lnTo>
                <a:lnTo>
                  <a:pt x="12484" y="13589"/>
                </a:lnTo>
                <a:close/>
              </a:path>
              <a:path w="67309" h="31115">
                <a:moveTo>
                  <a:pt x="12522" y="10845"/>
                </a:moveTo>
                <a:lnTo>
                  <a:pt x="12217" y="11049"/>
                </a:lnTo>
                <a:lnTo>
                  <a:pt x="12153" y="11455"/>
                </a:lnTo>
                <a:lnTo>
                  <a:pt x="12382" y="11112"/>
                </a:lnTo>
                <a:lnTo>
                  <a:pt x="12242" y="11620"/>
                </a:lnTo>
                <a:lnTo>
                  <a:pt x="12446" y="11049"/>
                </a:lnTo>
                <a:lnTo>
                  <a:pt x="12522" y="10845"/>
                </a:lnTo>
                <a:close/>
              </a:path>
              <a:path w="67309" h="31115">
                <a:moveTo>
                  <a:pt x="12585" y="16535"/>
                </a:moveTo>
                <a:lnTo>
                  <a:pt x="12458" y="16764"/>
                </a:lnTo>
                <a:lnTo>
                  <a:pt x="12585" y="16535"/>
                </a:lnTo>
                <a:close/>
              </a:path>
              <a:path w="67309" h="31115">
                <a:moveTo>
                  <a:pt x="13055" y="11074"/>
                </a:moveTo>
                <a:lnTo>
                  <a:pt x="12890" y="10782"/>
                </a:lnTo>
                <a:lnTo>
                  <a:pt x="12712" y="10922"/>
                </a:lnTo>
                <a:lnTo>
                  <a:pt x="12598" y="11061"/>
                </a:lnTo>
                <a:lnTo>
                  <a:pt x="12954" y="11150"/>
                </a:lnTo>
                <a:close/>
              </a:path>
              <a:path w="67309" h="31115">
                <a:moveTo>
                  <a:pt x="14160" y="20866"/>
                </a:moveTo>
                <a:lnTo>
                  <a:pt x="13843" y="21399"/>
                </a:lnTo>
                <a:lnTo>
                  <a:pt x="13741" y="21678"/>
                </a:lnTo>
                <a:lnTo>
                  <a:pt x="13627" y="21971"/>
                </a:lnTo>
                <a:lnTo>
                  <a:pt x="13944" y="21450"/>
                </a:lnTo>
                <a:lnTo>
                  <a:pt x="14046" y="21158"/>
                </a:lnTo>
                <a:lnTo>
                  <a:pt x="14160" y="20866"/>
                </a:lnTo>
                <a:close/>
              </a:path>
              <a:path w="67309" h="31115">
                <a:moveTo>
                  <a:pt x="14262" y="21247"/>
                </a:moveTo>
                <a:lnTo>
                  <a:pt x="13995" y="21424"/>
                </a:lnTo>
                <a:lnTo>
                  <a:pt x="13220" y="23507"/>
                </a:lnTo>
                <a:lnTo>
                  <a:pt x="13919" y="22034"/>
                </a:lnTo>
                <a:lnTo>
                  <a:pt x="14020" y="21805"/>
                </a:lnTo>
                <a:lnTo>
                  <a:pt x="14262" y="21247"/>
                </a:lnTo>
                <a:close/>
              </a:path>
              <a:path w="67309" h="31115">
                <a:moveTo>
                  <a:pt x="14351" y="21767"/>
                </a:moveTo>
                <a:lnTo>
                  <a:pt x="14097" y="22186"/>
                </a:lnTo>
                <a:lnTo>
                  <a:pt x="14008" y="22453"/>
                </a:lnTo>
                <a:lnTo>
                  <a:pt x="13944" y="22606"/>
                </a:lnTo>
                <a:lnTo>
                  <a:pt x="14185" y="22186"/>
                </a:lnTo>
                <a:lnTo>
                  <a:pt x="14287" y="21920"/>
                </a:lnTo>
                <a:lnTo>
                  <a:pt x="14351" y="21767"/>
                </a:lnTo>
                <a:close/>
              </a:path>
              <a:path w="67309" h="31115">
                <a:moveTo>
                  <a:pt x="14516" y="14262"/>
                </a:moveTo>
                <a:lnTo>
                  <a:pt x="14300" y="14732"/>
                </a:lnTo>
                <a:lnTo>
                  <a:pt x="14211" y="15113"/>
                </a:lnTo>
                <a:lnTo>
                  <a:pt x="14516" y="14262"/>
                </a:lnTo>
                <a:close/>
              </a:path>
              <a:path w="67309" h="31115">
                <a:moveTo>
                  <a:pt x="14770" y="13017"/>
                </a:moveTo>
                <a:lnTo>
                  <a:pt x="14630" y="12954"/>
                </a:lnTo>
                <a:lnTo>
                  <a:pt x="13779" y="13208"/>
                </a:lnTo>
                <a:lnTo>
                  <a:pt x="13500" y="13081"/>
                </a:lnTo>
                <a:lnTo>
                  <a:pt x="12928" y="12827"/>
                </a:lnTo>
                <a:lnTo>
                  <a:pt x="12636" y="12700"/>
                </a:lnTo>
                <a:lnTo>
                  <a:pt x="12509" y="12357"/>
                </a:lnTo>
                <a:lnTo>
                  <a:pt x="12306" y="12319"/>
                </a:lnTo>
                <a:lnTo>
                  <a:pt x="11950" y="12827"/>
                </a:lnTo>
                <a:lnTo>
                  <a:pt x="12192" y="12192"/>
                </a:lnTo>
                <a:lnTo>
                  <a:pt x="12560" y="11684"/>
                </a:lnTo>
                <a:lnTo>
                  <a:pt x="12420" y="11938"/>
                </a:lnTo>
                <a:lnTo>
                  <a:pt x="12319" y="12280"/>
                </a:lnTo>
                <a:lnTo>
                  <a:pt x="12395" y="12065"/>
                </a:lnTo>
                <a:lnTo>
                  <a:pt x="12509" y="12357"/>
                </a:lnTo>
                <a:lnTo>
                  <a:pt x="13093" y="12446"/>
                </a:lnTo>
                <a:lnTo>
                  <a:pt x="13258" y="12065"/>
                </a:lnTo>
                <a:lnTo>
                  <a:pt x="13423" y="11684"/>
                </a:lnTo>
                <a:lnTo>
                  <a:pt x="13487" y="11557"/>
                </a:lnTo>
                <a:lnTo>
                  <a:pt x="12407" y="11569"/>
                </a:lnTo>
                <a:lnTo>
                  <a:pt x="12293" y="11887"/>
                </a:lnTo>
                <a:lnTo>
                  <a:pt x="12407" y="11557"/>
                </a:lnTo>
                <a:lnTo>
                  <a:pt x="13487" y="11557"/>
                </a:lnTo>
                <a:lnTo>
                  <a:pt x="13589" y="11303"/>
                </a:lnTo>
                <a:lnTo>
                  <a:pt x="12954" y="11150"/>
                </a:lnTo>
                <a:lnTo>
                  <a:pt x="12255" y="11607"/>
                </a:lnTo>
                <a:lnTo>
                  <a:pt x="12128" y="11684"/>
                </a:lnTo>
                <a:lnTo>
                  <a:pt x="12153" y="11455"/>
                </a:lnTo>
                <a:lnTo>
                  <a:pt x="12014" y="11684"/>
                </a:lnTo>
                <a:lnTo>
                  <a:pt x="11074" y="13144"/>
                </a:lnTo>
                <a:lnTo>
                  <a:pt x="11607" y="13208"/>
                </a:lnTo>
                <a:lnTo>
                  <a:pt x="11595" y="13754"/>
                </a:lnTo>
                <a:lnTo>
                  <a:pt x="12065" y="13081"/>
                </a:lnTo>
                <a:lnTo>
                  <a:pt x="12649" y="13081"/>
                </a:lnTo>
                <a:lnTo>
                  <a:pt x="12560" y="13373"/>
                </a:lnTo>
                <a:lnTo>
                  <a:pt x="13271" y="13589"/>
                </a:lnTo>
                <a:lnTo>
                  <a:pt x="13589" y="14097"/>
                </a:lnTo>
                <a:lnTo>
                  <a:pt x="14122" y="13970"/>
                </a:lnTo>
                <a:lnTo>
                  <a:pt x="14630" y="13208"/>
                </a:lnTo>
                <a:lnTo>
                  <a:pt x="14770" y="13017"/>
                </a:lnTo>
                <a:close/>
              </a:path>
              <a:path w="67309" h="31115">
                <a:moveTo>
                  <a:pt x="14960" y="13335"/>
                </a:moveTo>
                <a:lnTo>
                  <a:pt x="14947" y="13093"/>
                </a:lnTo>
                <a:lnTo>
                  <a:pt x="14516" y="14262"/>
                </a:lnTo>
                <a:lnTo>
                  <a:pt x="14960" y="13335"/>
                </a:lnTo>
                <a:close/>
              </a:path>
              <a:path w="67309" h="31115">
                <a:moveTo>
                  <a:pt x="15062" y="17132"/>
                </a:moveTo>
                <a:lnTo>
                  <a:pt x="15024" y="16725"/>
                </a:lnTo>
                <a:lnTo>
                  <a:pt x="15011" y="17094"/>
                </a:lnTo>
                <a:close/>
              </a:path>
              <a:path w="67309" h="31115">
                <a:moveTo>
                  <a:pt x="15227" y="12319"/>
                </a:moveTo>
                <a:lnTo>
                  <a:pt x="14770" y="13017"/>
                </a:lnTo>
                <a:lnTo>
                  <a:pt x="14947" y="13093"/>
                </a:lnTo>
                <a:lnTo>
                  <a:pt x="15227" y="12319"/>
                </a:lnTo>
                <a:close/>
              </a:path>
              <a:path w="67309" h="31115">
                <a:moveTo>
                  <a:pt x="15417" y="13309"/>
                </a:moveTo>
                <a:lnTo>
                  <a:pt x="15379" y="12446"/>
                </a:lnTo>
                <a:lnTo>
                  <a:pt x="15201" y="12827"/>
                </a:lnTo>
                <a:lnTo>
                  <a:pt x="15125" y="13169"/>
                </a:lnTo>
                <a:lnTo>
                  <a:pt x="15417" y="13309"/>
                </a:lnTo>
                <a:close/>
              </a:path>
              <a:path w="67309" h="31115">
                <a:moveTo>
                  <a:pt x="16167" y="15633"/>
                </a:moveTo>
                <a:lnTo>
                  <a:pt x="15913" y="15748"/>
                </a:lnTo>
                <a:lnTo>
                  <a:pt x="15887" y="15405"/>
                </a:lnTo>
                <a:lnTo>
                  <a:pt x="15481" y="16344"/>
                </a:lnTo>
                <a:lnTo>
                  <a:pt x="15582" y="16129"/>
                </a:lnTo>
                <a:lnTo>
                  <a:pt x="16027" y="15748"/>
                </a:lnTo>
                <a:lnTo>
                  <a:pt x="16167" y="15633"/>
                </a:lnTo>
                <a:close/>
              </a:path>
              <a:path w="67309" h="31115">
                <a:moveTo>
                  <a:pt x="16878" y="18542"/>
                </a:moveTo>
                <a:lnTo>
                  <a:pt x="16725" y="18542"/>
                </a:lnTo>
                <a:lnTo>
                  <a:pt x="16700" y="18821"/>
                </a:lnTo>
                <a:lnTo>
                  <a:pt x="16878" y="18542"/>
                </a:lnTo>
                <a:close/>
              </a:path>
              <a:path w="67309" h="31115">
                <a:moveTo>
                  <a:pt x="16979" y="13589"/>
                </a:moveTo>
                <a:lnTo>
                  <a:pt x="16967" y="12446"/>
                </a:lnTo>
                <a:lnTo>
                  <a:pt x="16052" y="13589"/>
                </a:lnTo>
                <a:lnTo>
                  <a:pt x="15417" y="13309"/>
                </a:lnTo>
                <a:lnTo>
                  <a:pt x="15443" y="13970"/>
                </a:lnTo>
                <a:lnTo>
                  <a:pt x="15824" y="14097"/>
                </a:lnTo>
                <a:lnTo>
                  <a:pt x="15913" y="14224"/>
                </a:lnTo>
                <a:lnTo>
                  <a:pt x="16332" y="14097"/>
                </a:lnTo>
                <a:lnTo>
                  <a:pt x="16979" y="13589"/>
                </a:lnTo>
                <a:close/>
              </a:path>
              <a:path w="67309" h="31115">
                <a:moveTo>
                  <a:pt x="17246" y="15532"/>
                </a:moveTo>
                <a:lnTo>
                  <a:pt x="16891" y="15240"/>
                </a:lnTo>
                <a:lnTo>
                  <a:pt x="17068" y="14605"/>
                </a:lnTo>
                <a:lnTo>
                  <a:pt x="16840" y="14605"/>
                </a:lnTo>
                <a:lnTo>
                  <a:pt x="16497" y="15367"/>
                </a:lnTo>
                <a:lnTo>
                  <a:pt x="16370" y="15532"/>
                </a:lnTo>
                <a:lnTo>
                  <a:pt x="16179" y="15621"/>
                </a:lnTo>
                <a:lnTo>
                  <a:pt x="16433" y="16002"/>
                </a:lnTo>
                <a:lnTo>
                  <a:pt x="17094" y="15621"/>
                </a:lnTo>
                <a:lnTo>
                  <a:pt x="17246" y="15532"/>
                </a:lnTo>
                <a:close/>
              </a:path>
              <a:path w="67309" h="31115">
                <a:moveTo>
                  <a:pt x="17665" y="18999"/>
                </a:moveTo>
                <a:lnTo>
                  <a:pt x="17411" y="19050"/>
                </a:lnTo>
                <a:lnTo>
                  <a:pt x="17576" y="19253"/>
                </a:lnTo>
                <a:lnTo>
                  <a:pt x="17665" y="18999"/>
                </a:lnTo>
                <a:close/>
              </a:path>
              <a:path w="67309" h="31115">
                <a:moveTo>
                  <a:pt x="17703" y="10541"/>
                </a:moveTo>
                <a:lnTo>
                  <a:pt x="17640" y="10287"/>
                </a:lnTo>
                <a:lnTo>
                  <a:pt x="17500" y="9779"/>
                </a:lnTo>
                <a:lnTo>
                  <a:pt x="17310" y="10287"/>
                </a:lnTo>
                <a:lnTo>
                  <a:pt x="17018" y="9982"/>
                </a:lnTo>
                <a:lnTo>
                  <a:pt x="16891" y="10287"/>
                </a:lnTo>
                <a:lnTo>
                  <a:pt x="16586" y="10795"/>
                </a:lnTo>
                <a:lnTo>
                  <a:pt x="16751" y="10414"/>
                </a:lnTo>
                <a:lnTo>
                  <a:pt x="16954" y="9906"/>
                </a:lnTo>
                <a:lnTo>
                  <a:pt x="17043" y="9779"/>
                </a:lnTo>
                <a:lnTo>
                  <a:pt x="17106" y="9652"/>
                </a:lnTo>
                <a:lnTo>
                  <a:pt x="17068" y="9804"/>
                </a:lnTo>
                <a:lnTo>
                  <a:pt x="17246" y="9652"/>
                </a:lnTo>
                <a:lnTo>
                  <a:pt x="17386" y="9525"/>
                </a:lnTo>
                <a:lnTo>
                  <a:pt x="17500" y="9398"/>
                </a:lnTo>
                <a:lnTo>
                  <a:pt x="17259" y="9398"/>
                </a:lnTo>
                <a:lnTo>
                  <a:pt x="17208" y="9271"/>
                </a:lnTo>
                <a:lnTo>
                  <a:pt x="17030" y="8890"/>
                </a:lnTo>
                <a:lnTo>
                  <a:pt x="16522" y="7823"/>
                </a:lnTo>
                <a:lnTo>
                  <a:pt x="16522" y="9525"/>
                </a:lnTo>
                <a:lnTo>
                  <a:pt x="16205" y="10414"/>
                </a:lnTo>
                <a:lnTo>
                  <a:pt x="16027" y="10134"/>
                </a:lnTo>
                <a:lnTo>
                  <a:pt x="16103" y="9906"/>
                </a:lnTo>
                <a:lnTo>
                  <a:pt x="16522" y="9525"/>
                </a:lnTo>
                <a:lnTo>
                  <a:pt x="16522" y="7823"/>
                </a:lnTo>
                <a:lnTo>
                  <a:pt x="16192" y="7112"/>
                </a:lnTo>
                <a:lnTo>
                  <a:pt x="16141" y="9271"/>
                </a:lnTo>
                <a:lnTo>
                  <a:pt x="15925" y="9779"/>
                </a:lnTo>
                <a:lnTo>
                  <a:pt x="15544" y="10414"/>
                </a:lnTo>
                <a:lnTo>
                  <a:pt x="15760" y="9779"/>
                </a:lnTo>
                <a:lnTo>
                  <a:pt x="15836" y="9652"/>
                </a:lnTo>
                <a:lnTo>
                  <a:pt x="15989" y="9398"/>
                </a:lnTo>
                <a:lnTo>
                  <a:pt x="16065" y="9271"/>
                </a:lnTo>
                <a:lnTo>
                  <a:pt x="15887" y="9779"/>
                </a:lnTo>
                <a:lnTo>
                  <a:pt x="16014" y="9525"/>
                </a:lnTo>
                <a:lnTo>
                  <a:pt x="16141" y="9271"/>
                </a:lnTo>
                <a:lnTo>
                  <a:pt x="16141" y="7137"/>
                </a:lnTo>
                <a:lnTo>
                  <a:pt x="12242" y="8890"/>
                </a:lnTo>
                <a:lnTo>
                  <a:pt x="12242" y="8763"/>
                </a:lnTo>
                <a:lnTo>
                  <a:pt x="12204" y="7493"/>
                </a:lnTo>
                <a:lnTo>
                  <a:pt x="12153" y="5969"/>
                </a:lnTo>
                <a:lnTo>
                  <a:pt x="11061" y="5524"/>
                </a:lnTo>
                <a:lnTo>
                  <a:pt x="11061" y="8763"/>
                </a:lnTo>
                <a:lnTo>
                  <a:pt x="10782" y="9525"/>
                </a:lnTo>
                <a:lnTo>
                  <a:pt x="10515" y="10033"/>
                </a:lnTo>
                <a:lnTo>
                  <a:pt x="9829" y="11353"/>
                </a:lnTo>
                <a:lnTo>
                  <a:pt x="9829" y="12446"/>
                </a:lnTo>
                <a:lnTo>
                  <a:pt x="9639" y="12954"/>
                </a:lnTo>
                <a:lnTo>
                  <a:pt x="9258" y="13627"/>
                </a:lnTo>
                <a:lnTo>
                  <a:pt x="9258" y="14224"/>
                </a:lnTo>
                <a:lnTo>
                  <a:pt x="9029" y="14732"/>
                </a:lnTo>
                <a:lnTo>
                  <a:pt x="9118" y="14478"/>
                </a:lnTo>
                <a:lnTo>
                  <a:pt x="9258" y="14224"/>
                </a:lnTo>
                <a:lnTo>
                  <a:pt x="9258" y="13627"/>
                </a:lnTo>
                <a:lnTo>
                  <a:pt x="9410" y="13208"/>
                </a:lnTo>
                <a:lnTo>
                  <a:pt x="9829" y="12446"/>
                </a:lnTo>
                <a:lnTo>
                  <a:pt x="9829" y="11353"/>
                </a:lnTo>
                <a:lnTo>
                  <a:pt x="9525" y="11938"/>
                </a:lnTo>
                <a:lnTo>
                  <a:pt x="9575" y="11811"/>
                </a:lnTo>
                <a:lnTo>
                  <a:pt x="9664" y="11557"/>
                </a:lnTo>
                <a:lnTo>
                  <a:pt x="9906" y="10922"/>
                </a:lnTo>
                <a:lnTo>
                  <a:pt x="9728" y="11430"/>
                </a:lnTo>
                <a:lnTo>
                  <a:pt x="9982" y="10922"/>
                </a:lnTo>
                <a:lnTo>
                  <a:pt x="10375" y="10134"/>
                </a:lnTo>
                <a:lnTo>
                  <a:pt x="10287" y="9779"/>
                </a:lnTo>
                <a:lnTo>
                  <a:pt x="10172" y="9652"/>
                </a:lnTo>
                <a:lnTo>
                  <a:pt x="10452" y="9398"/>
                </a:lnTo>
                <a:lnTo>
                  <a:pt x="10960" y="8890"/>
                </a:lnTo>
                <a:lnTo>
                  <a:pt x="10871" y="9144"/>
                </a:lnTo>
                <a:lnTo>
                  <a:pt x="10998" y="8890"/>
                </a:lnTo>
                <a:lnTo>
                  <a:pt x="11061" y="8763"/>
                </a:lnTo>
                <a:lnTo>
                  <a:pt x="11061" y="5524"/>
                </a:lnTo>
                <a:lnTo>
                  <a:pt x="11036" y="7493"/>
                </a:lnTo>
                <a:lnTo>
                  <a:pt x="10655" y="8509"/>
                </a:lnTo>
                <a:lnTo>
                  <a:pt x="10134" y="9398"/>
                </a:lnTo>
                <a:lnTo>
                  <a:pt x="10261" y="9144"/>
                </a:lnTo>
                <a:lnTo>
                  <a:pt x="10744" y="8128"/>
                </a:lnTo>
                <a:lnTo>
                  <a:pt x="11036" y="7493"/>
                </a:lnTo>
                <a:lnTo>
                  <a:pt x="11036" y="5511"/>
                </a:lnTo>
                <a:lnTo>
                  <a:pt x="10604" y="5334"/>
                </a:lnTo>
                <a:lnTo>
                  <a:pt x="10363" y="5130"/>
                </a:lnTo>
                <a:lnTo>
                  <a:pt x="10363" y="8128"/>
                </a:lnTo>
                <a:lnTo>
                  <a:pt x="10007" y="9144"/>
                </a:lnTo>
                <a:lnTo>
                  <a:pt x="9601" y="8763"/>
                </a:lnTo>
                <a:lnTo>
                  <a:pt x="10033" y="8382"/>
                </a:lnTo>
                <a:lnTo>
                  <a:pt x="10363" y="8128"/>
                </a:lnTo>
                <a:lnTo>
                  <a:pt x="10363" y="5130"/>
                </a:lnTo>
                <a:lnTo>
                  <a:pt x="10223" y="3937"/>
                </a:lnTo>
                <a:lnTo>
                  <a:pt x="10731" y="4064"/>
                </a:lnTo>
                <a:lnTo>
                  <a:pt x="11112" y="3937"/>
                </a:lnTo>
                <a:lnTo>
                  <a:pt x="12623" y="3429"/>
                </a:lnTo>
                <a:lnTo>
                  <a:pt x="12966" y="3314"/>
                </a:lnTo>
                <a:lnTo>
                  <a:pt x="12547" y="2286"/>
                </a:lnTo>
                <a:lnTo>
                  <a:pt x="11099" y="3429"/>
                </a:lnTo>
                <a:lnTo>
                  <a:pt x="10795" y="1397"/>
                </a:lnTo>
                <a:lnTo>
                  <a:pt x="11176" y="0"/>
                </a:lnTo>
                <a:lnTo>
                  <a:pt x="10655" y="762"/>
                </a:lnTo>
                <a:lnTo>
                  <a:pt x="8839" y="4953"/>
                </a:lnTo>
                <a:lnTo>
                  <a:pt x="8839" y="10922"/>
                </a:lnTo>
                <a:lnTo>
                  <a:pt x="8788" y="11049"/>
                </a:lnTo>
                <a:lnTo>
                  <a:pt x="8686" y="11391"/>
                </a:lnTo>
                <a:lnTo>
                  <a:pt x="8597" y="11544"/>
                </a:lnTo>
                <a:lnTo>
                  <a:pt x="8597" y="13208"/>
                </a:lnTo>
                <a:lnTo>
                  <a:pt x="8407" y="13716"/>
                </a:lnTo>
                <a:lnTo>
                  <a:pt x="7988" y="14478"/>
                </a:lnTo>
                <a:lnTo>
                  <a:pt x="8318" y="13716"/>
                </a:lnTo>
                <a:lnTo>
                  <a:pt x="8597" y="13208"/>
                </a:lnTo>
                <a:lnTo>
                  <a:pt x="8597" y="11544"/>
                </a:lnTo>
                <a:lnTo>
                  <a:pt x="8432" y="11811"/>
                </a:lnTo>
                <a:lnTo>
                  <a:pt x="8839" y="10922"/>
                </a:lnTo>
                <a:lnTo>
                  <a:pt x="8839" y="4953"/>
                </a:lnTo>
                <a:lnTo>
                  <a:pt x="8737" y="5194"/>
                </a:lnTo>
                <a:lnTo>
                  <a:pt x="8737" y="10922"/>
                </a:lnTo>
                <a:lnTo>
                  <a:pt x="8343" y="11811"/>
                </a:lnTo>
                <a:lnTo>
                  <a:pt x="8470" y="11391"/>
                </a:lnTo>
                <a:lnTo>
                  <a:pt x="8737" y="10922"/>
                </a:lnTo>
                <a:lnTo>
                  <a:pt x="8737" y="5194"/>
                </a:lnTo>
                <a:lnTo>
                  <a:pt x="5651" y="12306"/>
                </a:lnTo>
                <a:lnTo>
                  <a:pt x="5651" y="18034"/>
                </a:lnTo>
                <a:lnTo>
                  <a:pt x="5435" y="18542"/>
                </a:lnTo>
                <a:lnTo>
                  <a:pt x="5130" y="19050"/>
                </a:lnTo>
                <a:lnTo>
                  <a:pt x="5346" y="18542"/>
                </a:lnTo>
                <a:lnTo>
                  <a:pt x="5422" y="18415"/>
                </a:lnTo>
                <a:lnTo>
                  <a:pt x="5651" y="18034"/>
                </a:lnTo>
                <a:lnTo>
                  <a:pt x="5651" y="12306"/>
                </a:lnTo>
                <a:lnTo>
                  <a:pt x="2451" y="19685"/>
                </a:lnTo>
                <a:lnTo>
                  <a:pt x="1422" y="22352"/>
                </a:lnTo>
                <a:lnTo>
                  <a:pt x="3492" y="19685"/>
                </a:lnTo>
                <a:lnTo>
                  <a:pt x="4102" y="19304"/>
                </a:lnTo>
                <a:lnTo>
                  <a:pt x="4445" y="19177"/>
                </a:lnTo>
                <a:lnTo>
                  <a:pt x="5397" y="17018"/>
                </a:lnTo>
                <a:lnTo>
                  <a:pt x="5562" y="17360"/>
                </a:lnTo>
                <a:lnTo>
                  <a:pt x="5207" y="18211"/>
                </a:lnTo>
                <a:lnTo>
                  <a:pt x="5130" y="18415"/>
                </a:lnTo>
                <a:lnTo>
                  <a:pt x="4851" y="19050"/>
                </a:lnTo>
                <a:lnTo>
                  <a:pt x="5207" y="18211"/>
                </a:lnTo>
                <a:lnTo>
                  <a:pt x="4559" y="19164"/>
                </a:lnTo>
                <a:lnTo>
                  <a:pt x="5321" y="19088"/>
                </a:lnTo>
                <a:lnTo>
                  <a:pt x="5613" y="18288"/>
                </a:lnTo>
                <a:lnTo>
                  <a:pt x="5588" y="18415"/>
                </a:lnTo>
                <a:lnTo>
                  <a:pt x="5918" y="18415"/>
                </a:lnTo>
                <a:lnTo>
                  <a:pt x="6121" y="18542"/>
                </a:lnTo>
                <a:lnTo>
                  <a:pt x="6299" y="18288"/>
                </a:lnTo>
                <a:lnTo>
                  <a:pt x="6464" y="18034"/>
                </a:lnTo>
                <a:lnTo>
                  <a:pt x="6629" y="17780"/>
                </a:lnTo>
                <a:lnTo>
                  <a:pt x="6642" y="18211"/>
                </a:lnTo>
                <a:lnTo>
                  <a:pt x="6527" y="18669"/>
                </a:lnTo>
                <a:lnTo>
                  <a:pt x="6413" y="19431"/>
                </a:lnTo>
                <a:lnTo>
                  <a:pt x="6591" y="19304"/>
                </a:lnTo>
                <a:lnTo>
                  <a:pt x="6819" y="19685"/>
                </a:lnTo>
                <a:lnTo>
                  <a:pt x="7035" y="19685"/>
                </a:lnTo>
                <a:lnTo>
                  <a:pt x="7416" y="19558"/>
                </a:lnTo>
                <a:lnTo>
                  <a:pt x="7543" y="19367"/>
                </a:lnTo>
                <a:lnTo>
                  <a:pt x="7035" y="20713"/>
                </a:lnTo>
                <a:lnTo>
                  <a:pt x="6921" y="20574"/>
                </a:lnTo>
                <a:lnTo>
                  <a:pt x="6362" y="19685"/>
                </a:lnTo>
                <a:lnTo>
                  <a:pt x="5969" y="18796"/>
                </a:lnTo>
                <a:lnTo>
                  <a:pt x="5727" y="18999"/>
                </a:lnTo>
                <a:lnTo>
                  <a:pt x="5651" y="19812"/>
                </a:lnTo>
                <a:lnTo>
                  <a:pt x="5778" y="21590"/>
                </a:lnTo>
                <a:lnTo>
                  <a:pt x="6832" y="22098"/>
                </a:lnTo>
                <a:lnTo>
                  <a:pt x="7569" y="21196"/>
                </a:lnTo>
                <a:lnTo>
                  <a:pt x="7404" y="22275"/>
                </a:lnTo>
                <a:lnTo>
                  <a:pt x="7543" y="22085"/>
                </a:lnTo>
                <a:lnTo>
                  <a:pt x="8140" y="21463"/>
                </a:lnTo>
                <a:lnTo>
                  <a:pt x="7835" y="22555"/>
                </a:lnTo>
                <a:lnTo>
                  <a:pt x="8166" y="21717"/>
                </a:lnTo>
                <a:lnTo>
                  <a:pt x="7835" y="22860"/>
                </a:lnTo>
                <a:lnTo>
                  <a:pt x="9017" y="21932"/>
                </a:lnTo>
                <a:lnTo>
                  <a:pt x="9093" y="21742"/>
                </a:lnTo>
                <a:lnTo>
                  <a:pt x="9182" y="21374"/>
                </a:lnTo>
                <a:lnTo>
                  <a:pt x="9283" y="20535"/>
                </a:lnTo>
                <a:lnTo>
                  <a:pt x="8890" y="20713"/>
                </a:lnTo>
                <a:lnTo>
                  <a:pt x="8750" y="20802"/>
                </a:lnTo>
                <a:lnTo>
                  <a:pt x="8318" y="21310"/>
                </a:lnTo>
                <a:lnTo>
                  <a:pt x="8420" y="21043"/>
                </a:lnTo>
                <a:lnTo>
                  <a:pt x="7696" y="20434"/>
                </a:lnTo>
                <a:lnTo>
                  <a:pt x="7607" y="20955"/>
                </a:lnTo>
                <a:lnTo>
                  <a:pt x="7277" y="20955"/>
                </a:lnTo>
                <a:lnTo>
                  <a:pt x="7099" y="20777"/>
                </a:lnTo>
                <a:lnTo>
                  <a:pt x="7632" y="19748"/>
                </a:lnTo>
                <a:lnTo>
                  <a:pt x="7670" y="19151"/>
                </a:lnTo>
                <a:lnTo>
                  <a:pt x="8204" y="18288"/>
                </a:lnTo>
                <a:lnTo>
                  <a:pt x="7632" y="19812"/>
                </a:lnTo>
                <a:lnTo>
                  <a:pt x="7874" y="19558"/>
                </a:lnTo>
                <a:lnTo>
                  <a:pt x="8305" y="19431"/>
                </a:lnTo>
                <a:lnTo>
                  <a:pt x="8953" y="19685"/>
                </a:lnTo>
                <a:lnTo>
                  <a:pt x="9817" y="20066"/>
                </a:lnTo>
                <a:lnTo>
                  <a:pt x="11201" y="19558"/>
                </a:lnTo>
                <a:lnTo>
                  <a:pt x="11836" y="19431"/>
                </a:lnTo>
                <a:lnTo>
                  <a:pt x="13093" y="19177"/>
                </a:lnTo>
                <a:lnTo>
                  <a:pt x="12776" y="20955"/>
                </a:lnTo>
                <a:lnTo>
                  <a:pt x="13576" y="20218"/>
                </a:lnTo>
                <a:lnTo>
                  <a:pt x="14033" y="19304"/>
                </a:lnTo>
                <a:lnTo>
                  <a:pt x="14274" y="19177"/>
                </a:lnTo>
                <a:lnTo>
                  <a:pt x="14516" y="19050"/>
                </a:lnTo>
                <a:lnTo>
                  <a:pt x="14719" y="19253"/>
                </a:lnTo>
                <a:lnTo>
                  <a:pt x="14833" y="19431"/>
                </a:lnTo>
                <a:lnTo>
                  <a:pt x="15214" y="20193"/>
                </a:lnTo>
                <a:lnTo>
                  <a:pt x="15468" y="19494"/>
                </a:lnTo>
                <a:lnTo>
                  <a:pt x="15989" y="18669"/>
                </a:lnTo>
                <a:lnTo>
                  <a:pt x="16065" y="18542"/>
                </a:lnTo>
                <a:lnTo>
                  <a:pt x="16459" y="17907"/>
                </a:lnTo>
                <a:lnTo>
                  <a:pt x="16611" y="17653"/>
                </a:lnTo>
                <a:lnTo>
                  <a:pt x="17399" y="16383"/>
                </a:lnTo>
                <a:lnTo>
                  <a:pt x="16408" y="17653"/>
                </a:lnTo>
                <a:lnTo>
                  <a:pt x="16395" y="17526"/>
                </a:lnTo>
                <a:lnTo>
                  <a:pt x="16319" y="16891"/>
                </a:lnTo>
                <a:lnTo>
                  <a:pt x="16230" y="16256"/>
                </a:lnTo>
                <a:lnTo>
                  <a:pt x="15303" y="16891"/>
                </a:lnTo>
                <a:lnTo>
                  <a:pt x="15430" y="16637"/>
                </a:lnTo>
                <a:lnTo>
                  <a:pt x="15570" y="16205"/>
                </a:lnTo>
                <a:lnTo>
                  <a:pt x="15176" y="17068"/>
                </a:lnTo>
                <a:lnTo>
                  <a:pt x="15176" y="17310"/>
                </a:lnTo>
                <a:lnTo>
                  <a:pt x="14884" y="18161"/>
                </a:lnTo>
                <a:lnTo>
                  <a:pt x="14363" y="19050"/>
                </a:lnTo>
                <a:lnTo>
                  <a:pt x="14541" y="18669"/>
                </a:lnTo>
                <a:lnTo>
                  <a:pt x="14605" y="18542"/>
                </a:lnTo>
                <a:lnTo>
                  <a:pt x="15176" y="17310"/>
                </a:lnTo>
                <a:lnTo>
                  <a:pt x="15176" y="17068"/>
                </a:lnTo>
                <a:lnTo>
                  <a:pt x="15481" y="16344"/>
                </a:lnTo>
                <a:lnTo>
                  <a:pt x="15189" y="16891"/>
                </a:lnTo>
                <a:lnTo>
                  <a:pt x="15087" y="17145"/>
                </a:lnTo>
                <a:lnTo>
                  <a:pt x="14312" y="18542"/>
                </a:lnTo>
                <a:lnTo>
                  <a:pt x="14516" y="18034"/>
                </a:lnTo>
                <a:lnTo>
                  <a:pt x="14617" y="17780"/>
                </a:lnTo>
                <a:lnTo>
                  <a:pt x="14808" y="17272"/>
                </a:lnTo>
                <a:lnTo>
                  <a:pt x="14871" y="17018"/>
                </a:lnTo>
                <a:lnTo>
                  <a:pt x="14211" y="16637"/>
                </a:lnTo>
                <a:lnTo>
                  <a:pt x="13779" y="17018"/>
                </a:lnTo>
                <a:lnTo>
                  <a:pt x="13474" y="17018"/>
                </a:lnTo>
                <a:lnTo>
                  <a:pt x="13182" y="17716"/>
                </a:lnTo>
                <a:lnTo>
                  <a:pt x="13246" y="17526"/>
                </a:lnTo>
                <a:lnTo>
                  <a:pt x="13373" y="17145"/>
                </a:lnTo>
                <a:lnTo>
                  <a:pt x="13538" y="16637"/>
                </a:lnTo>
                <a:lnTo>
                  <a:pt x="13931" y="15417"/>
                </a:lnTo>
                <a:lnTo>
                  <a:pt x="13449" y="16383"/>
                </a:lnTo>
                <a:lnTo>
                  <a:pt x="13246" y="16637"/>
                </a:lnTo>
                <a:lnTo>
                  <a:pt x="13462" y="16002"/>
                </a:lnTo>
                <a:lnTo>
                  <a:pt x="13690" y="15621"/>
                </a:lnTo>
                <a:lnTo>
                  <a:pt x="13766" y="15494"/>
                </a:lnTo>
                <a:lnTo>
                  <a:pt x="13525" y="16179"/>
                </a:lnTo>
                <a:lnTo>
                  <a:pt x="13398" y="16383"/>
                </a:lnTo>
                <a:lnTo>
                  <a:pt x="13855" y="15494"/>
                </a:lnTo>
                <a:lnTo>
                  <a:pt x="13906" y="15367"/>
                </a:lnTo>
                <a:lnTo>
                  <a:pt x="14046" y="15735"/>
                </a:lnTo>
                <a:lnTo>
                  <a:pt x="14147" y="16002"/>
                </a:lnTo>
                <a:lnTo>
                  <a:pt x="14554" y="16129"/>
                </a:lnTo>
                <a:lnTo>
                  <a:pt x="14909" y="16002"/>
                </a:lnTo>
                <a:lnTo>
                  <a:pt x="15024" y="16725"/>
                </a:lnTo>
                <a:lnTo>
                  <a:pt x="15303" y="16002"/>
                </a:lnTo>
                <a:lnTo>
                  <a:pt x="15786" y="15494"/>
                </a:lnTo>
                <a:lnTo>
                  <a:pt x="15849" y="14986"/>
                </a:lnTo>
                <a:lnTo>
                  <a:pt x="14859" y="15494"/>
                </a:lnTo>
                <a:lnTo>
                  <a:pt x="14871" y="15367"/>
                </a:lnTo>
                <a:lnTo>
                  <a:pt x="14884" y="15240"/>
                </a:lnTo>
                <a:lnTo>
                  <a:pt x="14935" y="14605"/>
                </a:lnTo>
                <a:lnTo>
                  <a:pt x="14439" y="14859"/>
                </a:lnTo>
                <a:lnTo>
                  <a:pt x="14211" y="15113"/>
                </a:lnTo>
                <a:lnTo>
                  <a:pt x="14058" y="15240"/>
                </a:lnTo>
                <a:lnTo>
                  <a:pt x="14020" y="14859"/>
                </a:lnTo>
                <a:lnTo>
                  <a:pt x="13843" y="14605"/>
                </a:lnTo>
                <a:lnTo>
                  <a:pt x="13741" y="14478"/>
                </a:lnTo>
                <a:lnTo>
                  <a:pt x="13550" y="14414"/>
                </a:lnTo>
                <a:lnTo>
                  <a:pt x="13550" y="15621"/>
                </a:lnTo>
                <a:lnTo>
                  <a:pt x="13385" y="16002"/>
                </a:lnTo>
                <a:lnTo>
                  <a:pt x="12712" y="17145"/>
                </a:lnTo>
                <a:lnTo>
                  <a:pt x="12814" y="16891"/>
                </a:lnTo>
                <a:lnTo>
                  <a:pt x="12598" y="16535"/>
                </a:lnTo>
                <a:lnTo>
                  <a:pt x="12014" y="17780"/>
                </a:lnTo>
                <a:lnTo>
                  <a:pt x="11785" y="16675"/>
                </a:lnTo>
                <a:lnTo>
                  <a:pt x="11658" y="16243"/>
                </a:lnTo>
                <a:lnTo>
                  <a:pt x="11087" y="16002"/>
                </a:lnTo>
                <a:lnTo>
                  <a:pt x="10820" y="15621"/>
                </a:lnTo>
                <a:lnTo>
                  <a:pt x="10515" y="15748"/>
                </a:lnTo>
                <a:lnTo>
                  <a:pt x="10261" y="15748"/>
                </a:lnTo>
                <a:lnTo>
                  <a:pt x="8864" y="18161"/>
                </a:lnTo>
                <a:lnTo>
                  <a:pt x="8978" y="17780"/>
                </a:lnTo>
                <a:lnTo>
                  <a:pt x="9207" y="17018"/>
                </a:lnTo>
                <a:lnTo>
                  <a:pt x="9474" y="16129"/>
                </a:lnTo>
                <a:lnTo>
                  <a:pt x="9550" y="15875"/>
                </a:lnTo>
                <a:lnTo>
                  <a:pt x="9766" y="15621"/>
                </a:lnTo>
                <a:lnTo>
                  <a:pt x="9829" y="15494"/>
                </a:lnTo>
                <a:lnTo>
                  <a:pt x="10477" y="15735"/>
                </a:lnTo>
                <a:lnTo>
                  <a:pt x="10795" y="15621"/>
                </a:lnTo>
                <a:lnTo>
                  <a:pt x="11061" y="15494"/>
                </a:lnTo>
                <a:lnTo>
                  <a:pt x="11607" y="15240"/>
                </a:lnTo>
                <a:lnTo>
                  <a:pt x="12153" y="14986"/>
                </a:lnTo>
                <a:lnTo>
                  <a:pt x="12471" y="15176"/>
                </a:lnTo>
                <a:lnTo>
                  <a:pt x="12522" y="14986"/>
                </a:lnTo>
                <a:lnTo>
                  <a:pt x="12763" y="14605"/>
                </a:lnTo>
                <a:lnTo>
                  <a:pt x="12661" y="14859"/>
                </a:lnTo>
                <a:lnTo>
                  <a:pt x="12560" y="15240"/>
                </a:lnTo>
                <a:lnTo>
                  <a:pt x="12763" y="15367"/>
                </a:lnTo>
                <a:lnTo>
                  <a:pt x="12877" y="15735"/>
                </a:lnTo>
                <a:lnTo>
                  <a:pt x="12649" y="16294"/>
                </a:lnTo>
                <a:lnTo>
                  <a:pt x="12788" y="16129"/>
                </a:lnTo>
                <a:lnTo>
                  <a:pt x="12915" y="16129"/>
                </a:lnTo>
                <a:lnTo>
                  <a:pt x="13055" y="16002"/>
                </a:lnTo>
                <a:lnTo>
                  <a:pt x="12750" y="16764"/>
                </a:lnTo>
                <a:lnTo>
                  <a:pt x="12979" y="16484"/>
                </a:lnTo>
                <a:lnTo>
                  <a:pt x="13246" y="16002"/>
                </a:lnTo>
                <a:lnTo>
                  <a:pt x="13322" y="15875"/>
                </a:lnTo>
                <a:lnTo>
                  <a:pt x="13131" y="16383"/>
                </a:lnTo>
                <a:lnTo>
                  <a:pt x="13309" y="16002"/>
                </a:lnTo>
                <a:lnTo>
                  <a:pt x="13398" y="15875"/>
                </a:lnTo>
                <a:lnTo>
                  <a:pt x="13550" y="15621"/>
                </a:lnTo>
                <a:lnTo>
                  <a:pt x="13550" y="14414"/>
                </a:lnTo>
                <a:lnTo>
                  <a:pt x="13373" y="14351"/>
                </a:lnTo>
                <a:lnTo>
                  <a:pt x="13144" y="14097"/>
                </a:lnTo>
                <a:lnTo>
                  <a:pt x="12827" y="14097"/>
                </a:lnTo>
                <a:lnTo>
                  <a:pt x="12382" y="14478"/>
                </a:lnTo>
                <a:lnTo>
                  <a:pt x="12395" y="14351"/>
                </a:lnTo>
                <a:lnTo>
                  <a:pt x="12420" y="13728"/>
                </a:lnTo>
                <a:lnTo>
                  <a:pt x="12039" y="14046"/>
                </a:lnTo>
                <a:lnTo>
                  <a:pt x="11823" y="14351"/>
                </a:lnTo>
                <a:lnTo>
                  <a:pt x="11582" y="14135"/>
                </a:lnTo>
                <a:lnTo>
                  <a:pt x="11569" y="14478"/>
                </a:lnTo>
                <a:lnTo>
                  <a:pt x="11150" y="14097"/>
                </a:lnTo>
                <a:lnTo>
                  <a:pt x="10820" y="13970"/>
                </a:lnTo>
                <a:lnTo>
                  <a:pt x="10566" y="14097"/>
                </a:lnTo>
                <a:lnTo>
                  <a:pt x="10477" y="13169"/>
                </a:lnTo>
                <a:lnTo>
                  <a:pt x="9842" y="14351"/>
                </a:lnTo>
                <a:lnTo>
                  <a:pt x="9893" y="14224"/>
                </a:lnTo>
                <a:lnTo>
                  <a:pt x="10083" y="13716"/>
                </a:lnTo>
                <a:lnTo>
                  <a:pt x="10185" y="13589"/>
                </a:lnTo>
                <a:lnTo>
                  <a:pt x="10934" y="12192"/>
                </a:lnTo>
                <a:lnTo>
                  <a:pt x="10998" y="12065"/>
                </a:lnTo>
                <a:lnTo>
                  <a:pt x="10617" y="13093"/>
                </a:lnTo>
                <a:lnTo>
                  <a:pt x="10883" y="13131"/>
                </a:lnTo>
                <a:lnTo>
                  <a:pt x="11239" y="12192"/>
                </a:lnTo>
                <a:lnTo>
                  <a:pt x="10909" y="13131"/>
                </a:lnTo>
                <a:lnTo>
                  <a:pt x="11468" y="12192"/>
                </a:lnTo>
                <a:lnTo>
                  <a:pt x="12039" y="11239"/>
                </a:lnTo>
                <a:lnTo>
                  <a:pt x="11557" y="11049"/>
                </a:lnTo>
                <a:lnTo>
                  <a:pt x="11455" y="11239"/>
                </a:lnTo>
                <a:lnTo>
                  <a:pt x="11785" y="11303"/>
                </a:lnTo>
                <a:lnTo>
                  <a:pt x="11379" y="11391"/>
                </a:lnTo>
                <a:lnTo>
                  <a:pt x="11315" y="11557"/>
                </a:lnTo>
                <a:lnTo>
                  <a:pt x="11239" y="11684"/>
                </a:lnTo>
                <a:lnTo>
                  <a:pt x="10998" y="11938"/>
                </a:lnTo>
                <a:lnTo>
                  <a:pt x="10668" y="11569"/>
                </a:lnTo>
                <a:lnTo>
                  <a:pt x="10312" y="12192"/>
                </a:lnTo>
                <a:lnTo>
                  <a:pt x="10363" y="12065"/>
                </a:lnTo>
                <a:lnTo>
                  <a:pt x="10553" y="11557"/>
                </a:lnTo>
                <a:lnTo>
                  <a:pt x="10236" y="12065"/>
                </a:lnTo>
                <a:lnTo>
                  <a:pt x="10325" y="11811"/>
                </a:lnTo>
                <a:lnTo>
                  <a:pt x="10439" y="11455"/>
                </a:lnTo>
                <a:lnTo>
                  <a:pt x="10655" y="11112"/>
                </a:lnTo>
                <a:lnTo>
                  <a:pt x="10248" y="11811"/>
                </a:lnTo>
                <a:lnTo>
                  <a:pt x="10121" y="12065"/>
                </a:lnTo>
                <a:lnTo>
                  <a:pt x="10274" y="11811"/>
                </a:lnTo>
                <a:lnTo>
                  <a:pt x="10172" y="12065"/>
                </a:lnTo>
                <a:lnTo>
                  <a:pt x="9791" y="12954"/>
                </a:lnTo>
                <a:lnTo>
                  <a:pt x="9690" y="13144"/>
                </a:lnTo>
                <a:lnTo>
                  <a:pt x="9690" y="15240"/>
                </a:lnTo>
                <a:lnTo>
                  <a:pt x="9296" y="16129"/>
                </a:lnTo>
                <a:lnTo>
                  <a:pt x="9423" y="15735"/>
                </a:lnTo>
                <a:lnTo>
                  <a:pt x="9690" y="15240"/>
                </a:lnTo>
                <a:lnTo>
                  <a:pt x="9690" y="13144"/>
                </a:lnTo>
                <a:lnTo>
                  <a:pt x="9385" y="13716"/>
                </a:lnTo>
                <a:lnTo>
                  <a:pt x="9499" y="13373"/>
                </a:lnTo>
                <a:lnTo>
                  <a:pt x="9956" y="12446"/>
                </a:lnTo>
                <a:lnTo>
                  <a:pt x="10121" y="12065"/>
                </a:lnTo>
                <a:lnTo>
                  <a:pt x="10172" y="11938"/>
                </a:lnTo>
                <a:lnTo>
                  <a:pt x="10096" y="11811"/>
                </a:lnTo>
                <a:lnTo>
                  <a:pt x="10287" y="11391"/>
                </a:lnTo>
                <a:lnTo>
                  <a:pt x="10502" y="11049"/>
                </a:lnTo>
                <a:lnTo>
                  <a:pt x="10337" y="11430"/>
                </a:lnTo>
                <a:lnTo>
                  <a:pt x="10452" y="11239"/>
                </a:lnTo>
                <a:lnTo>
                  <a:pt x="10528" y="11049"/>
                </a:lnTo>
                <a:lnTo>
                  <a:pt x="10617" y="10795"/>
                </a:lnTo>
                <a:lnTo>
                  <a:pt x="10579" y="10541"/>
                </a:lnTo>
                <a:lnTo>
                  <a:pt x="10528" y="10287"/>
                </a:lnTo>
                <a:lnTo>
                  <a:pt x="10439" y="10541"/>
                </a:lnTo>
                <a:lnTo>
                  <a:pt x="10502" y="10160"/>
                </a:lnTo>
                <a:lnTo>
                  <a:pt x="10629" y="9994"/>
                </a:lnTo>
                <a:lnTo>
                  <a:pt x="10591" y="10134"/>
                </a:lnTo>
                <a:lnTo>
                  <a:pt x="10820" y="10033"/>
                </a:lnTo>
                <a:lnTo>
                  <a:pt x="10947" y="9906"/>
                </a:lnTo>
                <a:lnTo>
                  <a:pt x="11150" y="9398"/>
                </a:lnTo>
                <a:lnTo>
                  <a:pt x="11074" y="10922"/>
                </a:lnTo>
                <a:lnTo>
                  <a:pt x="11557" y="11049"/>
                </a:lnTo>
                <a:lnTo>
                  <a:pt x="12407" y="9398"/>
                </a:lnTo>
                <a:lnTo>
                  <a:pt x="12230" y="10922"/>
                </a:lnTo>
                <a:lnTo>
                  <a:pt x="12903" y="9779"/>
                </a:lnTo>
                <a:lnTo>
                  <a:pt x="12522" y="10845"/>
                </a:lnTo>
                <a:lnTo>
                  <a:pt x="12788" y="10668"/>
                </a:lnTo>
                <a:lnTo>
                  <a:pt x="13030" y="10668"/>
                </a:lnTo>
                <a:lnTo>
                  <a:pt x="14122" y="9779"/>
                </a:lnTo>
                <a:lnTo>
                  <a:pt x="14274" y="9652"/>
                </a:lnTo>
                <a:lnTo>
                  <a:pt x="14960" y="10668"/>
                </a:lnTo>
                <a:lnTo>
                  <a:pt x="16002" y="10668"/>
                </a:lnTo>
                <a:lnTo>
                  <a:pt x="16281" y="11303"/>
                </a:lnTo>
                <a:lnTo>
                  <a:pt x="17106" y="11303"/>
                </a:lnTo>
                <a:lnTo>
                  <a:pt x="17233" y="11430"/>
                </a:lnTo>
                <a:lnTo>
                  <a:pt x="17602" y="10795"/>
                </a:lnTo>
                <a:lnTo>
                  <a:pt x="17665" y="10668"/>
                </a:lnTo>
                <a:lnTo>
                  <a:pt x="17703" y="10541"/>
                </a:lnTo>
                <a:close/>
              </a:path>
              <a:path w="67309" h="31115">
                <a:moveTo>
                  <a:pt x="17729" y="18110"/>
                </a:moveTo>
                <a:lnTo>
                  <a:pt x="17602" y="18211"/>
                </a:lnTo>
                <a:lnTo>
                  <a:pt x="17487" y="18542"/>
                </a:lnTo>
                <a:lnTo>
                  <a:pt x="17729" y="18110"/>
                </a:lnTo>
                <a:close/>
              </a:path>
              <a:path w="67309" h="31115">
                <a:moveTo>
                  <a:pt x="17729" y="15646"/>
                </a:moveTo>
                <a:lnTo>
                  <a:pt x="17526" y="15367"/>
                </a:lnTo>
                <a:lnTo>
                  <a:pt x="17373" y="15621"/>
                </a:lnTo>
                <a:lnTo>
                  <a:pt x="17526" y="15748"/>
                </a:lnTo>
                <a:lnTo>
                  <a:pt x="17729" y="15646"/>
                </a:lnTo>
                <a:close/>
              </a:path>
              <a:path w="67309" h="31115">
                <a:moveTo>
                  <a:pt x="17741" y="9144"/>
                </a:moveTo>
                <a:lnTo>
                  <a:pt x="17564" y="9321"/>
                </a:lnTo>
                <a:lnTo>
                  <a:pt x="17691" y="9271"/>
                </a:lnTo>
                <a:lnTo>
                  <a:pt x="17741" y="9144"/>
                </a:lnTo>
                <a:close/>
              </a:path>
              <a:path w="67309" h="31115">
                <a:moveTo>
                  <a:pt x="17907" y="9994"/>
                </a:moveTo>
                <a:lnTo>
                  <a:pt x="17767" y="10160"/>
                </a:lnTo>
                <a:lnTo>
                  <a:pt x="17907" y="9994"/>
                </a:lnTo>
                <a:close/>
              </a:path>
              <a:path w="67309" h="31115">
                <a:moveTo>
                  <a:pt x="17932" y="17945"/>
                </a:moveTo>
                <a:lnTo>
                  <a:pt x="17767" y="18161"/>
                </a:lnTo>
                <a:lnTo>
                  <a:pt x="17932" y="17945"/>
                </a:lnTo>
                <a:close/>
              </a:path>
              <a:path w="67309" h="31115">
                <a:moveTo>
                  <a:pt x="17957" y="10160"/>
                </a:moveTo>
                <a:lnTo>
                  <a:pt x="17703" y="10541"/>
                </a:lnTo>
                <a:lnTo>
                  <a:pt x="17957" y="10160"/>
                </a:lnTo>
                <a:close/>
              </a:path>
              <a:path w="67309" h="31115">
                <a:moveTo>
                  <a:pt x="18427" y="6604"/>
                </a:moveTo>
                <a:lnTo>
                  <a:pt x="17208" y="5461"/>
                </a:lnTo>
                <a:lnTo>
                  <a:pt x="14287" y="6604"/>
                </a:lnTo>
                <a:lnTo>
                  <a:pt x="13042" y="3492"/>
                </a:lnTo>
                <a:lnTo>
                  <a:pt x="13576" y="6985"/>
                </a:lnTo>
                <a:lnTo>
                  <a:pt x="17208" y="6604"/>
                </a:lnTo>
                <a:lnTo>
                  <a:pt x="18427" y="6604"/>
                </a:lnTo>
                <a:close/>
              </a:path>
              <a:path w="67309" h="31115">
                <a:moveTo>
                  <a:pt x="18453" y="23520"/>
                </a:moveTo>
                <a:lnTo>
                  <a:pt x="18326" y="23634"/>
                </a:lnTo>
                <a:lnTo>
                  <a:pt x="18021" y="23749"/>
                </a:lnTo>
                <a:lnTo>
                  <a:pt x="18122" y="24396"/>
                </a:lnTo>
                <a:lnTo>
                  <a:pt x="18402" y="23660"/>
                </a:lnTo>
                <a:lnTo>
                  <a:pt x="18453" y="23520"/>
                </a:lnTo>
                <a:close/>
              </a:path>
              <a:path w="67309" h="31115">
                <a:moveTo>
                  <a:pt x="18834" y="20434"/>
                </a:moveTo>
                <a:lnTo>
                  <a:pt x="18669" y="20408"/>
                </a:lnTo>
                <a:lnTo>
                  <a:pt x="18567" y="20853"/>
                </a:lnTo>
                <a:lnTo>
                  <a:pt x="18707" y="20764"/>
                </a:lnTo>
                <a:lnTo>
                  <a:pt x="18834" y="20434"/>
                </a:lnTo>
                <a:close/>
              </a:path>
              <a:path w="67309" h="31115">
                <a:moveTo>
                  <a:pt x="19189" y="6985"/>
                </a:moveTo>
                <a:lnTo>
                  <a:pt x="18427" y="6604"/>
                </a:lnTo>
                <a:lnTo>
                  <a:pt x="19100" y="7239"/>
                </a:lnTo>
                <a:lnTo>
                  <a:pt x="19189" y="6985"/>
                </a:lnTo>
                <a:close/>
              </a:path>
              <a:path w="67309" h="31115">
                <a:moveTo>
                  <a:pt x="19354" y="25133"/>
                </a:moveTo>
                <a:lnTo>
                  <a:pt x="19202" y="25298"/>
                </a:lnTo>
                <a:lnTo>
                  <a:pt x="18897" y="25374"/>
                </a:lnTo>
                <a:lnTo>
                  <a:pt x="19177" y="24650"/>
                </a:lnTo>
                <a:lnTo>
                  <a:pt x="19329" y="24244"/>
                </a:lnTo>
                <a:lnTo>
                  <a:pt x="18897" y="24523"/>
                </a:lnTo>
                <a:lnTo>
                  <a:pt x="18440" y="24853"/>
                </a:lnTo>
                <a:lnTo>
                  <a:pt x="18808" y="25641"/>
                </a:lnTo>
                <a:lnTo>
                  <a:pt x="18999" y="26098"/>
                </a:lnTo>
                <a:lnTo>
                  <a:pt x="19278" y="25349"/>
                </a:lnTo>
                <a:lnTo>
                  <a:pt x="19354" y="25133"/>
                </a:lnTo>
                <a:close/>
              </a:path>
              <a:path w="67309" h="31115">
                <a:moveTo>
                  <a:pt x="19456" y="21069"/>
                </a:moveTo>
                <a:lnTo>
                  <a:pt x="19342" y="20853"/>
                </a:lnTo>
                <a:lnTo>
                  <a:pt x="19177" y="20764"/>
                </a:lnTo>
                <a:lnTo>
                  <a:pt x="19050" y="20535"/>
                </a:lnTo>
                <a:lnTo>
                  <a:pt x="18732" y="20739"/>
                </a:lnTo>
                <a:lnTo>
                  <a:pt x="18034" y="23063"/>
                </a:lnTo>
                <a:lnTo>
                  <a:pt x="19456" y="21069"/>
                </a:lnTo>
                <a:close/>
              </a:path>
              <a:path w="67309" h="31115">
                <a:moveTo>
                  <a:pt x="19469" y="17665"/>
                </a:moveTo>
                <a:lnTo>
                  <a:pt x="19278" y="18034"/>
                </a:lnTo>
                <a:lnTo>
                  <a:pt x="19227" y="17868"/>
                </a:lnTo>
                <a:lnTo>
                  <a:pt x="19291" y="17360"/>
                </a:lnTo>
                <a:lnTo>
                  <a:pt x="18897" y="18034"/>
                </a:lnTo>
                <a:lnTo>
                  <a:pt x="18630" y="17945"/>
                </a:lnTo>
                <a:lnTo>
                  <a:pt x="18554" y="17780"/>
                </a:lnTo>
                <a:lnTo>
                  <a:pt x="18757" y="17018"/>
                </a:lnTo>
                <a:lnTo>
                  <a:pt x="18770" y="16675"/>
                </a:lnTo>
                <a:lnTo>
                  <a:pt x="18288" y="17272"/>
                </a:lnTo>
                <a:lnTo>
                  <a:pt x="17932" y="17945"/>
                </a:lnTo>
                <a:lnTo>
                  <a:pt x="18135" y="17780"/>
                </a:lnTo>
                <a:lnTo>
                  <a:pt x="17665" y="18999"/>
                </a:lnTo>
                <a:lnTo>
                  <a:pt x="17957" y="18923"/>
                </a:lnTo>
                <a:lnTo>
                  <a:pt x="18161" y="18669"/>
                </a:lnTo>
                <a:lnTo>
                  <a:pt x="17818" y="19558"/>
                </a:lnTo>
                <a:lnTo>
                  <a:pt x="17576" y="19253"/>
                </a:lnTo>
                <a:lnTo>
                  <a:pt x="17462" y="19558"/>
                </a:lnTo>
                <a:lnTo>
                  <a:pt x="17195" y="19304"/>
                </a:lnTo>
                <a:lnTo>
                  <a:pt x="16700" y="18821"/>
                </a:lnTo>
                <a:lnTo>
                  <a:pt x="16408" y="19304"/>
                </a:lnTo>
                <a:lnTo>
                  <a:pt x="16510" y="18999"/>
                </a:lnTo>
                <a:lnTo>
                  <a:pt x="16548" y="18669"/>
                </a:lnTo>
                <a:lnTo>
                  <a:pt x="16408" y="18542"/>
                </a:lnTo>
                <a:lnTo>
                  <a:pt x="16725" y="18542"/>
                </a:lnTo>
                <a:lnTo>
                  <a:pt x="16789" y="18415"/>
                </a:lnTo>
                <a:lnTo>
                  <a:pt x="17297" y="17399"/>
                </a:lnTo>
                <a:lnTo>
                  <a:pt x="16878" y="18542"/>
                </a:lnTo>
                <a:lnTo>
                  <a:pt x="17195" y="18542"/>
                </a:lnTo>
                <a:lnTo>
                  <a:pt x="17513" y="18288"/>
                </a:lnTo>
                <a:lnTo>
                  <a:pt x="17614" y="18161"/>
                </a:lnTo>
                <a:lnTo>
                  <a:pt x="17703" y="17907"/>
                </a:lnTo>
                <a:lnTo>
                  <a:pt x="17830" y="17665"/>
                </a:lnTo>
                <a:lnTo>
                  <a:pt x="18097" y="17272"/>
                </a:lnTo>
                <a:lnTo>
                  <a:pt x="17843" y="17907"/>
                </a:lnTo>
                <a:lnTo>
                  <a:pt x="17729" y="18110"/>
                </a:lnTo>
                <a:lnTo>
                  <a:pt x="18186" y="17272"/>
                </a:lnTo>
                <a:lnTo>
                  <a:pt x="18313" y="16675"/>
                </a:lnTo>
                <a:lnTo>
                  <a:pt x="18262" y="16383"/>
                </a:lnTo>
                <a:lnTo>
                  <a:pt x="18034" y="16065"/>
                </a:lnTo>
                <a:lnTo>
                  <a:pt x="17767" y="16103"/>
                </a:lnTo>
                <a:lnTo>
                  <a:pt x="17767" y="17272"/>
                </a:lnTo>
                <a:lnTo>
                  <a:pt x="17462" y="18161"/>
                </a:lnTo>
                <a:lnTo>
                  <a:pt x="17297" y="17907"/>
                </a:lnTo>
                <a:lnTo>
                  <a:pt x="17348" y="17653"/>
                </a:lnTo>
                <a:lnTo>
                  <a:pt x="17627" y="17399"/>
                </a:lnTo>
                <a:lnTo>
                  <a:pt x="17767" y="17272"/>
                </a:lnTo>
                <a:lnTo>
                  <a:pt x="17767" y="16103"/>
                </a:lnTo>
                <a:lnTo>
                  <a:pt x="17589" y="16129"/>
                </a:lnTo>
                <a:lnTo>
                  <a:pt x="17399" y="16383"/>
                </a:lnTo>
                <a:lnTo>
                  <a:pt x="16637" y="18415"/>
                </a:lnTo>
                <a:lnTo>
                  <a:pt x="16903" y="17653"/>
                </a:lnTo>
                <a:lnTo>
                  <a:pt x="15379" y="20002"/>
                </a:lnTo>
                <a:lnTo>
                  <a:pt x="15278" y="20320"/>
                </a:lnTo>
                <a:lnTo>
                  <a:pt x="16446" y="19812"/>
                </a:lnTo>
                <a:lnTo>
                  <a:pt x="17411" y="19939"/>
                </a:lnTo>
                <a:lnTo>
                  <a:pt x="17094" y="21336"/>
                </a:lnTo>
                <a:lnTo>
                  <a:pt x="17703" y="20383"/>
                </a:lnTo>
                <a:lnTo>
                  <a:pt x="17818" y="20066"/>
                </a:lnTo>
                <a:lnTo>
                  <a:pt x="17868" y="19812"/>
                </a:lnTo>
                <a:lnTo>
                  <a:pt x="17907" y="19431"/>
                </a:lnTo>
                <a:lnTo>
                  <a:pt x="18173" y="19177"/>
                </a:lnTo>
                <a:lnTo>
                  <a:pt x="18427" y="18923"/>
                </a:lnTo>
                <a:lnTo>
                  <a:pt x="17957" y="19685"/>
                </a:lnTo>
                <a:lnTo>
                  <a:pt x="17818" y="20066"/>
                </a:lnTo>
                <a:lnTo>
                  <a:pt x="17741" y="20320"/>
                </a:lnTo>
                <a:lnTo>
                  <a:pt x="17297" y="21463"/>
                </a:lnTo>
                <a:lnTo>
                  <a:pt x="18503" y="18923"/>
                </a:lnTo>
                <a:lnTo>
                  <a:pt x="18618" y="18669"/>
                </a:lnTo>
                <a:lnTo>
                  <a:pt x="19100" y="18034"/>
                </a:lnTo>
                <a:lnTo>
                  <a:pt x="18021" y="19951"/>
                </a:lnTo>
                <a:lnTo>
                  <a:pt x="17995" y="20243"/>
                </a:lnTo>
                <a:lnTo>
                  <a:pt x="18021" y="20459"/>
                </a:lnTo>
                <a:lnTo>
                  <a:pt x="18186" y="20332"/>
                </a:lnTo>
                <a:lnTo>
                  <a:pt x="18669" y="20408"/>
                </a:lnTo>
                <a:lnTo>
                  <a:pt x="18884" y="19431"/>
                </a:lnTo>
                <a:lnTo>
                  <a:pt x="19050" y="18669"/>
                </a:lnTo>
                <a:lnTo>
                  <a:pt x="19164" y="18415"/>
                </a:lnTo>
                <a:lnTo>
                  <a:pt x="19392" y="18034"/>
                </a:lnTo>
                <a:lnTo>
                  <a:pt x="19469" y="17665"/>
                </a:lnTo>
                <a:close/>
              </a:path>
              <a:path w="67309" h="31115">
                <a:moveTo>
                  <a:pt x="19761" y="8636"/>
                </a:moveTo>
                <a:lnTo>
                  <a:pt x="19380" y="8890"/>
                </a:lnTo>
                <a:lnTo>
                  <a:pt x="17678" y="9296"/>
                </a:lnTo>
                <a:lnTo>
                  <a:pt x="17500" y="9779"/>
                </a:lnTo>
                <a:lnTo>
                  <a:pt x="17894" y="9779"/>
                </a:lnTo>
                <a:lnTo>
                  <a:pt x="18059" y="9525"/>
                </a:lnTo>
                <a:lnTo>
                  <a:pt x="17907" y="9994"/>
                </a:lnTo>
                <a:lnTo>
                  <a:pt x="18288" y="9525"/>
                </a:lnTo>
                <a:lnTo>
                  <a:pt x="18389" y="9398"/>
                </a:lnTo>
                <a:lnTo>
                  <a:pt x="18516" y="10414"/>
                </a:lnTo>
                <a:lnTo>
                  <a:pt x="18389" y="11303"/>
                </a:lnTo>
                <a:lnTo>
                  <a:pt x="19024" y="9906"/>
                </a:lnTo>
                <a:lnTo>
                  <a:pt x="18770" y="10668"/>
                </a:lnTo>
                <a:lnTo>
                  <a:pt x="18732" y="10795"/>
                </a:lnTo>
                <a:lnTo>
                  <a:pt x="18478" y="11557"/>
                </a:lnTo>
                <a:lnTo>
                  <a:pt x="19380" y="9906"/>
                </a:lnTo>
                <a:lnTo>
                  <a:pt x="18834" y="10655"/>
                </a:lnTo>
                <a:lnTo>
                  <a:pt x="19113" y="9906"/>
                </a:lnTo>
                <a:lnTo>
                  <a:pt x="19151" y="9779"/>
                </a:lnTo>
                <a:lnTo>
                  <a:pt x="19494" y="9398"/>
                </a:lnTo>
                <a:lnTo>
                  <a:pt x="19608" y="9271"/>
                </a:lnTo>
                <a:lnTo>
                  <a:pt x="19761" y="8636"/>
                </a:lnTo>
                <a:close/>
              </a:path>
              <a:path w="67309" h="31115">
                <a:moveTo>
                  <a:pt x="19900" y="17907"/>
                </a:moveTo>
                <a:lnTo>
                  <a:pt x="19748" y="18161"/>
                </a:lnTo>
                <a:lnTo>
                  <a:pt x="18846" y="19685"/>
                </a:lnTo>
                <a:lnTo>
                  <a:pt x="19380" y="19431"/>
                </a:lnTo>
                <a:lnTo>
                  <a:pt x="19812" y="18161"/>
                </a:lnTo>
                <a:lnTo>
                  <a:pt x="19608" y="18923"/>
                </a:lnTo>
                <a:lnTo>
                  <a:pt x="19824" y="18161"/>
                </a:lnTo>
                <a:lnTo>
                  <a:pt x="19900" y="17907"/>
                </a:lnTo>
                <a:close/>
              </a:path>
              <a:path w="67309" h="31115">
                <a:moveTo>
                  <a:pt x="20332" y="16002"/>
                </a:moveTo>
                <a:lnTo>
                  <a:pt x="19900" y="16510"/>
                </a:lnTo>
                <a:lnTo>
                  <a:pt x="20027" y="16002"/>
                </a:lnTo>
                <a:lnTo>
                  <a:pt x="20243" y="15405"/>
                </a:lnTo>
                <a:lnTo>
                  <a:pt x="20205" y="15240"/>
                </a:lnTo>
                <a:lnTo>
                  <a:pt x="19824" y="16129"/>
                </a:lnTo>
                <a:lnTo>
                  <a:pt x="19418" y="16764"/>
                </a:lnTo>
                <a:lnTo>
                  <a:pt x="19456" y="16510"/>
                </a:lnTo>
                <a:lnTo>
                  <a:pt x="19519" y="16002"/>
                </a:lnTo>
                <a:lnTo>
                  <a:pt x="19405" y="15621"/>
                </a:lnTo>
                <a:lnTo>
                  <a:pt x="18808" y="15113"/>
                </a:lnTo>
                <a:lnTo>
                  <a:pt x="17780" y="15621"/>
                </a:lnTo>
                <a:lnTo>
                  <a:pt x="18034" y="16065"/>
                </a:lnTo>
                <a:lnTo>
                  <a:pt x="18453" y="16002"/>
                </a:lnTo>
                <a:lnTo>
                  <a:pt x="18402" y="16535"/>
                </a:lnTo>
                <a:lnTo>
                  <a:pt x="18770" y="16675"/>
                </a:lnTo>
                <a:lnTo>
                  <a:pt x="18897" y="16510"/>
                </a:lnTo>
                <a:lnTo>
                  <a:pt x="18884" y="16725"/>
                </a:lnTo>
                <a:lnTo>
                  <a:pt x="19291" y="16891"/>
                </a:lnTo>
                <a:lnTo>
                  <a:pt x="19291" y="17360"/>
                </a:lnTo>
                <a:lnTo>
                  <a:pt x="19481" y="17018"/>
                </a:lnTo>
                <a:lnTo>
                  <a:pt x="19469" y="17665"/>
                </a:lnTo>
                <a:lnTo>
                  <a:pt x="19812" y="17018"/>
                </a:lnTo>
                <a:lnTo>
                  <a:pt x="19939" y="16764"/>
                </a:lnTo>
                <a:lnTo>
                  <a:pt x="20066" y="16510"/>
                </a:lnTo>
                <a:lnTo>
                  <a:pt x="20332" y="16002"/>
                </a:lnTo>
                <a:close/>
              </a:path>
              <a:path w="67309" h="31115">
                <a:moveTo>
                  <a:pt x="20535" y="4572"/>
                </a:moveTo>
                <a:lnTo>
                  <a:pt x="19227" y="7010"/>
                </a:lnTo>
                <a:lnTo>
                  <a:pt x="19685" y="7239"/>
                </a:lnTo>
                <a:lnTo>
                  <a:pt x="20091" y="7239"/>
                </a:lnTo>
                <a:lnTo>
                  <a:pt x="20535" y="4572"/>
                </a:lnTo>
                <a:close/>
              </a:path>
              <a:path w="67309" h="31115">
                <a:moveTo>
                  <a:pt x="20701" y="22796"/>
                </a:moveTo>
                <a:lnTo>
                  <a:pt x="20332" y="23177"/>
                </a:lnTo>
                <a:lnTo>
                  <a:pt x="19926" y="23622"/>
                </a:lnTo>
                <a:lnTo>
                  <a:pt x="20269" y="23977"/>
                </a:lnTo>
                <a:lnTo>
                  <a:pt x="20535" y="23253"/>
                </a:lnTo>
                <a:lnTo>
                  <a:pt x="20701" y="22796"/>
                </a:lnTo>
                <a:close/>
              </a:path>
              <a:path w="67309" h="31115">
                <a:moveTo>
                  <a:pt x="20802" y="23583"/>
                </a:moveTo>
                <a:lnTo>
                  <a:pt x="20447" y="24180"/>
                </a:lnTo>
                <a:lnTo>
                  <a:pt x="20193" y="24853"/>
                </a:lnTo>
                <a:lnTo>
                  <a:pt x="20548" y="24257"/>
                </a:lnTo>
                <a:lnTo>
                  <a:pt x="20662" y="23964"/>
                </a:lnTo>
                <a:lnTo>
                  <a:pt x="20802" y="23583"/>
                </a:lnTo>
                <a:close/>
              </a:path>
              <a:path w="67309" h="31115">
                <a:moveTo>
                  <a:pt x="21132" y="21475"/>
                </a:moveTo>
                <a:lnTo>
                  <a:pt x="20904" y="21450"/>
                </a:lnTo>
                <a:lnTo>
                  <a:pt x="20955" y="21158"/>
                </a:lnTo>
                <a:lnTo>
                  <a:pt x="20789" y="21412"/>
                </a:lnTo>
                <a:lnTo>
                  <a:pt x="20383" y="21221"/>
                </a:lnTo>
                <a:lnTo>
                  <a:pt x="20383" y="20116"/>
                </a:lnTo>
                <a:lnTo>
                  <a:pt x="20383" y="19773"/>
                </a:lnTo>
                <a:lnTo>
                  <a:pt x="19773" y="19710"/>
                </a:lnTo>
                <a:lnTo>
                  <a:pt x="20002" y="18630"/>
                </a:lnTo>
                <a:lnTo>
                  <a:pt x="19519" y="19316"/>
                </a:lnTo>
                <a:lnTo>
                  <a:pt x="19164" y="20243"/>
                </a:lnTo>
                <a:lnTo>
                  <a:pt x="19469" y="20116"/>
                </a:lnTo>
                <a:lnTo>
                  <a:pt x="19812" y="20408"/>
                </a:lnTo>
                <a:lnTo>
                  <a:pt x="19888" y="20535"/>
                </a:lnTo>
                <a:lnTo>
                  <a:pt x="20002" y="20955"/>
                </a:lnTo>
                <a:lnTo>
                  <a:pt x="20561" y="21488"/>
                </a:lnTo>
                <a:lnTo>
                  <a:pt x="20091" y="21069"/>
                </a:lnTo>
                <a:lnTo>
                  <a:pt x="19138" y="22174"/>
                </a:lnTo>
                <a:lnTo>
                  <a:pt x="19748" y="22047"/>
                </a:lnTo>
                <a:lnTo>
                  <a:pt x="19761" y="22275"/>
                </a:lnTo>
                <a:lnTo>
                  <a:pt x="19951" y="22390"/>
                </a:lnTo>
                <a:lnTo>
                  <a:pt x="20167" y="22237"/>
                </a:lnTo>
                <a:lnTo>
                  <a:pt x="19659" y="23202"/>
                </a:lnTo>
                <a:lnTo>
                  <a:pt x="19367" y="23990"/>
                </a:lnTo>
                <a:lnTo>
                  <a:pt x="20205" y="22821"/>
                </a:lnTo>
                <a:lnTo>
                  <a:pt x="20180" y="23088"/>
                </a:lnTo>
                <a:lnTo>
                  <a:pt x="20713" y="22174"/>
                </a:lnTo>
                <a:lnTo>
                  <a:pt x="20789" y="22047"/>
                </a:lnTo>
                <a:lnTo>
                  <a:pt x="21120" y="21488"/>
                </a:lnTo>
                <a:close/>
              </a:path>
              <a:path w="67309" h="31115">
                <a:moveTo>
                  <a:pt x="21221" y="21793"/>
                </a:moveTo>
                <a:lnTo>
                  <a:pt x="20866" y="22390"/>
                </a:lnTo>
                <a:lnTo>
                  <a:pt x="20701" y="22796"/>
                </a:lnTo>
                <a:lnTo>
                  <a:pt x="20612" y="23063"/>
                </a:lnTo>
                <a:lnTo>
                  <a:pt x="20967" y="22466"/>
                </a:lnTo>
                <a:lnTo>
                  <a:pt x="21082" y="22174"/>
                </a:lnTo>
                <a:lnTo>
                  <a:pt x="21221" y="21793"/>
                </a:lnTo>
                <a:close/>
              </a:path>
              <a:path w="67309" h="31115">
                <a:moveTo>
                  <a:pt x="21882" y="22352"/>
                </a:moveTo>
                <a:lnTo>
                  <a:pt x="21755" y="22466"/>
                </a:lnTo>
                <a:lnTo>
                  <a:pt x="21450" y="22580"/>
                </a:lnTo>
                <a:lnTo>
                  <a:pt x="21564" y="23228"/>
                </a:lnTo>
                <a:lnTo>
                  <a:pt x="21831" y="22491"/>
                </a:lnTo>
                <a:lnTo>
                  <a:pt x="21882" y="22352"/>
                </a:lnTo>
                <a:close/>
              </a:path>
              <a:path w="67309" h="31115">
                <a:moveTo>
                  <a:pt x="57937" y="27051"/>
                </a:moveTo>
                <a:lnTo>
                  <a:pt x="57746" y="27203"/>
                </a:lnTo>
                <a:lnTo>
                  <a:pt x="57200" y="27254"/>
                </a:lnTo>
                <a:lnTo>
                  <a:pt x="57594" y="28016"/>
                </a:lnTo>
                <a:lnTo>
                  <a:pt x="57861" y="27266"/>
                </a:lnTo>
                <a:lnTo>
                  <a:pt x="57937" y="27051"/>
                </a:lnTo>
                <a:close/>
              </a:path>
              <a:path w="67309" h="31115">
                <a:moveTo>
                  <a:pt x="59855" y="27343"/>
                </a:moveTo>
                <a:lnTo>
                  <a:pt x="59791" y="27533"/>
                </a:lnTo>
                <a:lnTo>
                  <a:pt x="59855" y="27343"/>
                </a:lnTo>
                <a:close/>
              </a:path>
              <a:path w="67309" h="31115">
                <a:moveTo>
                  <a:pt x="61328" y="27965"/>
                </a:moveTo>
                <a:lnTo>
                  <a:pt x="61214" y="28308"/>
                </a:lnTo>
                <a:lnTo>
                  <a:pt x="61302" y="28067"/>
                </a:lnTo>
                <a:close/>
              </a:path>
              <a:path w="67309" h="31115">
                <a:moveTo>
                  <a:pt x="61937" y="27063"/>
                </a:moveTo>
                <a:lnTo>
                  <a:pt x="61595" y="26949"/>
                </a:lnTo>
                <a:lnTo>
                  <a:pt x="61226" y="26720"/>
                </a:lnTo>
                <a:lnTo>
                  <a:pt x="60452" y="26390"/>
                </a:lnTo>
                <a:lnTo>
                  <a:pt x="59664" y="25933"/>
                </a:lnTo>
                <a:lnTo>
                  <a:pt x="59855" y="27330"/>
                </a:lnTo>
                <a:lnTo>
                  <a:pt x="59880" y="27533"/>
                </a:lnTo>
                <a:lnTo>
                  <a:pt x="59626" y="27546"/>
                </a:lnTo>
                <a:lnTo>
                  <a:pt x="59690" y="27381"/>
                </a:lnTo>
                <a:lnTo>
                  <a:pt x="59766" y="27165"/>
                </a:lnTo>
                <a:lnTo>
                  <a:pt x="59575" y="27317"/>
                </a:lnTo>
                <a:lnTo>
                  <a:pt x="59029" y="27355"/>
                </a:lnTo>
                <a:lnTo>
                  <a:pt x="59423" y="28130"/>
                </a:lnTo>
                <a:lnTo>
                  <a:pt x="59563" y="27724"/>
                </a:lnTo>
                <a:lnTo>
                  <a:pt x="59880" y="28321"/>
                </a:lnTo>
                <a:lnTo>
                  <a:pt x="59969" y="28067"/>
                </a:lnTo>
                <a:lnTo>
                  <a:pt x="60159" y="29476"/>
                </a:lnTo>
                <a:lnTo>
                  <a:pt x="60083" y="29705"/>
                </a:lnTo>
                <a:lnTo>
                  <a:pt x="60172" y="29552"/>
                </a:lnTo>
                <a:lnTo>
                  <a:pt x="61328" y="27965"/>
                </a:lnTo>
                <a:lnTo>
                  <a:pt x="61937" y="27063"/>
                </a:lnTo>
                <a:close/>
              </a:path>
              <a:path w="67309" h="31115">
                <a:moveTo>
                  <a:pt x="62395" y="23596"/>
                </a:moveTo>
                <a:lnTo>
                  <a:pt x="62052" y="24117"/>
                </a:lnTo>
                <a:lnTo>
                  <a:pt x="61950" y="24396"/>
                </a:lnTo>
                <a:lnTo>
                  <a:pt x="61849" y="24688"/>
                </a:lnTo>
                <a:lnTo>
                  <a:pt x="62191" y="24180"/>
                </a:lnTo>
                <a:lnTo>
                  <a:pt x="62293" y="23888"/>
                </a:lnTo>
                <a:lnTo>
                  <a:pt x="62395" y="23596"/>
                </a:lnTo>
                <a:close/>
              </a:path>
              <a:path w="67309" h="31115">
                <a:moveTo>
                  <a:pt x="62522" y="27254"/>
                </a:moveTo>
                <a:lnTo>
                  <a:pt x="62306" y="26530"/>
                </a:lnTo>
                <a:lnTo>
                  <a:pt x="61937" y="27063"/>
                </a:lnTo>
                <a:lnTo>
                  <a:pt x="62522" y="27254"/>
                </a:lnTo>
                <a:close/>
              </a:path>
              <a:path w="67309" h="31115">
                <a:moveTo>
                  <a:pt x="62547" y="29730"/>
                </a:moveTo>
                <a:lnTo>
                  <a:pt x="62280" y="30137"/>
                </a:lnTo>
                <a:lnTo>
                  <a:pt x="62191" y="30403"/>
                </a:lnTo>
                <a:lnTo>
                  <a:pt x="62141" y="30568"/>
                </a:lnTo>
                <a:lnTo>
                  <a:pt x="62395" y="30149"/>
                </a:lnTo>
                <a:lnTo>
                  <a:pt x="62496" y="29883"/>
                </a:lnTo>
                <a:lnTo>
                  <a:pt x="62547" y="29730"/>
                </a:lnTo>
                <a:close/>
              </a:path>
              <a:path w="67309" h="31115">
                <a:moveTo>
                  <a:pt x="62674" y="28663"/>
                </a:moveTo>
                <a:lnTo>
                  <a:pt x="61874" y="30251"/>
                </a:lnTo>
                <a:lnTo>
                  <a:pt x="61760" y="30594"/>
                </a:lnTo>
                <a:lnTo>
                  <a:pt x="62280" y="29794"/>
                </a:lnTo>
                <a:lnTo>
                  <a:pt x="62674" y="28663"/>
                </a:lnTo>
                <a:close/>
              </a:path>
              <a:path w="67309" h="31115">
                <a:moveTo>
                  <a:pt x="62801" y="29578"/>
                </a:moveTo>
                <a:lnTo>
                  <a:pt x="62407" y="30162"/>
                </a:lnTo>
                <a:lnTo>
                  <a:pt x="62293" y="30454"/>
                </a:lnTo>
                <a:lnTo>
                  <a:pt x="62166" y="30835"/>
                </a:lnTo>
                <a:lnTo>
                  <a:pt x="62572" y="30264"/>
                </a:lnTo>
                <a:lnTo>
                  <a:pt x="62674" y="29959"/>
                </a:lnTo>
                <a:lnTo>
                  <a:pt x="62801" y="29578"/>
                </a:lnTo>
                <a:close/>
              </a:path>
              <a:path w="67309" h="31115">
                <a:moveTo>
                  <a:pt x="62865" y="23952"/>
                </a:moveTo>
                <a:lnTo>
                  <a:pt x="62598" y="24358"/>
                </a:lnTo>
                <a:lnTo>
                  <a:pt x="62509" y="24638"/>
                </a:lnTo>
                <a:lnTo>
                  <a:pt x="62458" y="24790"/>
                </a:lnTo>
                <a:lnTo>
                  <a:pt x="62725" y="24371"/>
                </a:lnTo>
                <a:lnTo>
                  <a:pt x="62814" y="24104"/>
                </a:lnTo>
                <a:lnTo>
                  <a:pt x="62865" y="23952"/>
                </a:lnTo>
                <a:close/>
              </a:path>
              <a:path w="67309" h="31115">
                <a:moveTo>
                  <a:pt x="63487" y="26784"/>
                </a:moveTo>
                <a:lnTo>
                  <a:pt x="62534" y="27241"/>
                </a:lnTo>
                <a:lnTo>
                  <a:pt x="62801" y="28016"/>
                </a:lnTo>
                <a:lnTo>
                  <a:pt x="62865" y="28143"/>
                </a:lnTo>
                <a:lnTo>
                  <a:pt x="62915" y="28016"/>
                </a:lnTo>
                <a:lnTo>
                  <a:pt x="63487" y="26784"/>
                </a:lnTo>
                <a:close/>
              </a:path>
              <a:path w="67309" h="31115">
                <a:moveTo>
                  <a:pt x="63982" y="28308"/>
                </a:moveTo>
                <a:lnTo>
                  <a:pt x="63792" y="28435"/>
                </a:lnTo>
                <a:lnTo>
                  <a:pt x="63271" y="28689"/>
                </a:lnTo>
                <a:lnTo>
                  <a:pt x="63677" y="29146"/>
                </a:lnTo>
                <a:lnTo>
                  <a:pt x="63906" y="28511"/>
                </a:lnTo>
                <a:lnTo>
                  <a:pt x="63982" y="28308"/>
                </a:lnTo>
                <a:close/>
              </a:path>
              <a:path w="67309" h="31115">
                <a:moveTo>
                  <a:pt x="64046" y="27457"/>
                </a:moveTo>
                <a:lnTo>
                  <a:pt x="63373" y="27178"/>
                </a:lnTo>
                <a:lnTo>
                  <a:pt x="62496" y="29362"/>
                </a:lnTo>
                <a:lnTo>
                  <a:pt x="63220" y="28765"/>
                </a:lnTo>
                <a:lnTo>
                  <a:pt x="63487" y="28333"/>
                </a:lnTo>
                <a:lnTo>
                  <a:pt x="64046" y="27457"/>
                </a:lnTo>
                <a:close/>
              </a:path>
              <a:path w="67309" h="31115">
                <a:moveTo>
                  <a:pt x="64592" y="24231"/>
                </a:moveTo>
                <a:lnTo>
                  <a:pt x="63919" y="24561"/>
                </a:lnTo>
                <a:lnTo>
                  <a:pt x="63207" y="24726"/>
                </a:lnTo>
                <a:lnTo>
                  <a:pt x="64058" y="25768"/>
                </a:lnTo>
                <a:lnTo>
                  <a:pt x="64401" y="24790"/>
                </a:lnTo>
                <a:lnTo>
                  <a:pt x="64592" y="24231"/>
                </a:lnTo>
                <a:close/>
              </a:path>
              <a:path w="67309" h="31115">
                <a:moveTo>
                  <a:pt x="64909" y="27940"/>
                </a:moveTo>
                <a:lnTo>
                  <a:pt x="64566" y="28460"/>
                </a:lnTo>
                <a:lnTo>
                  <a:pt x="64465" y="28740"/>
                </a:lnTo>
                <a:lnTo>
                  <a:pt x="64363" y="29032"/>
                </a:lnTo>
                <a:lnTo>
                  <a:pt x="64706" y="28524"/>
                </a:lnTo>
                <a:lnTo>
                  <a:pt x="64808" y="28232"/>
                </a:lnTo>
                <a:lnTo>
                  <a:pt x="64909" y="27940"/>
                </a:lnTo>
                <a:close/>
              </a:path>
              <a:path w="67309" h="31115">
                <a:moveTo>
                  <a:pt x="65151" y="27952"/>
                </a:moveTo>
                <a:lnTo>
                  <a:pt x="64935" y="28575"/>
                </a:lnTo>
                <a:lnTo>
                  <a:pt x="65024" y="28333"/>
                </a:lnTo>
                <a:lnTo>
                  <a:pt x="65151" y="27952"/>
                </a:lnTo>
                <a:close/>
              </a:path>
              <a:path w="67309" h="31115">
                <a:moveTo>
                  <a:pt x="65290" y="28130"/>
                </a:moveTo>
                <a:lnTo>
                  <a:pt x="63842" y="30099"/>
                </a:lnTo>
                <a:lnTo>
                  <a:pt x="63550" y="30899"/>
                </a:lnTo>
                <a:lnTo>
                  <a:pt x="64833" y="29425"/>
                </a:lnTo>
                <a:lnTo>
                  <a:pt x="65290" y="28130"/>
                </a:lnTo>
                <a:close/>
              </a:path>
              <a:path w="67309" h="31115">
                <a:moveTo>
                  <a:pt x="65366" y="28943"/>
                </a:moveTo>
                <a:lnTo>
                  <a:pt x="65100" y="29362"/>
                </a:lnTo>
                <a:lnTo>
                  <a:pt x="65011" y="29629"/>
                </a:lnTo>
                <a:lnTo>
                  <a:pt x="64960" y="29794"/>
                </a:lnTo>
                <a:lnTo>
                  <a:pt x="65227" y="29375"/>
                </a:lnTo>
                <a:lnTo>
                  <a:pt x="65316" y="29108"/>
                </a:lnTo>
                <a:lnTo>
                  <a:pt x="65366" y="28943"/>
                </a:lnTo>
                <a:close/>
              </a:path>
              <a:path w="67309" h="31115">
                <a:moveTo>
                  <a:pt x="65519" y="30149"/>
                </a:moveTo>
                <a:lnTo>
                  <a:pt x="65087" y="30314"/>
                </a:lnTo>
                <a:lnTo>
                  <a:pt x="64566" y="30746"/>
                </a:lnTo>
                <a:lnTo>
                  <a:pt x="65176" y="31115"/>
                </a:lnTo>
                <a:lnTo>
                  <a:pt x="65405" y="30454"/>
                </a:lnTo>
                <a:lnTo>
                  <a:pt x="65519" y="30149"/>
                </a:lnTo>
                <a:close/>
              </a:path>
              <a:path w="67309" h="31115">
                <a:moveTo>
                  <a:pt x="65900" y="29845"/>
                </a:moveTo>
                <a:lnTo>
                  <a:pt x="65633" y="30251"/>
                </a:lnTo>
                <a:lnTo>
                  <a:pt x="65544" y="30518"/>
                </a:lnTo>
                <a:lnTo>
                  <a:pt x="65493" y="30683"/>
                </a:lnTo>
                <a:lnTo>
                  <a:pt x="65760" y="30264"/>
                </a:lnTo>
                <a:lnTo>
                  <a:pt x="65849" y="29997"/>
                </a:lnTo>
                <a:lnTo>
                  <a:pt x="65900" y="29845"/>
                </a:lnTo>
                <a:close/>
              </a:path>
              <a:path w="67309" h="31115">
                <a:moveTo>
                  <a:pt x="65900" y="29197"/>
                </a:moveTo>
                <a:lnTo>
                  <a:pt x="65760" y="29286"/>
                </a:lnTo>
                <a:lnTo>
                  <a:pt x="65481" y="29349"/>
                </a:lnTo>
                <a:lnTo>
                  <a:pt x="65532" y="29197"/>
                </a:lnTo>
                <a:lnTo>
                  <a:pt x="65633" y="28905"/>
                </a:lnTo>
                <a:lnTo>
                  <a:pt x="65328" y="29375"/>
                </a:lnTo>
                <a:lnTo>
                  <a:pt x="65189" y="29705"/>
                </a:lnTo>
                <a:lnTo>
                  <a:pt x="65087" y="29997"/>
                </a:lnTo>
                <a:lnTo>
                  <a:pt x="65392" y="29552"/>
                </a:lnTo>
                <a:lnTo>
                  <a:pt x="65595" y="30073"/>
                </a:lnTo>
                <a:lnTo>
                  <a:pt x="65849" y="29337"/>
                </a:lnTo>
                <a:lnTo>
                  <a:pt x="65900" y="29197"/>
                </a:lnTo>
                <a:close/>
              </a:path>
              <a:path w="67309" h="31115">
                <a:moveTo>
                  <a:pt x="66446" y="29806"/>
                </a:moveTo>
                <a:lnTo>
                  <a:pt x="66052" y="30391"/>
                </a:lnTo>
                <a:lnTo>
                  <a:pt x="65938" y="30683"/>
                </a:lnTo>
                <a:lnTo>
                  <a:pt x="65811" y="31064"/>
                </a:lnTo>
                <a:lnTo>
                  <a:pt x="66217" y="30492"/>
                </a:lnTo>
                <a:lnTo>
                  <a:pt x="66319" y="30187"/>
                </a:lnTo>
                <a:lnTo>
                  <a:pt x="66446" y="29806"/>
                </a:lnTo>
                <a:close/>
              </a:path>
              <a:path w="67309" h="31115">
                <a:moveTo>
                  <a:pt x="66522" y="30099"/>
                </a:moveTo>
                <a:lnTo>
                  <a:pt x="66243" y="30505"/>
                </a:lnTo>
                <a:lnTo>
                  <a:pt x="66154" y="30772"/>
                </a:lnTo>
                <a:lnTo>
                  <a:pt x="66103" y="30937"/>
                </a:lnTo>
                <a:lnTo>
                  <a:pt x="66370" y="30518"/>
                </a:lnTo>
                <a:lnTo>
                  <a:pt x="66459" y="30251"/>
                </a:lnTo>
                <a:lnTo>
                  <a:pt x="66522" y="30099"/>
                </a:lnTo>
                <a:close/>
              </a:path>
              <a:path w="67309" h="31115">
                <a:moveTo>
                  <a:pt x="67284" y="27063"/>
                </a:moveTo>
                <a:lnTo>
                  <a:pt x="67094" y="27216"/>
                </a:lnTo>
                <a:lnTo>
                  <a:pt x="66725" y="27254"/>
                </a:lnTo>
                <a:lnTo>
                  <a:pt x="66789" y="27101"/>
                </a:lnTo>
                <a:lnTo>
                  <a:pt x="66890" y="26809"/>
                </a:lnTo>
                <a:lnTo>
                  <a:pt x="66586" y="27266"/>
                </a:lnTo>
                <a:lnTo>
                  <a:pt x="66446" y="27609"/>
                </a:lnTo>
                <a:lnTo>
                  <a:pt x="66344" y="27901"/>
                </a:lnTo>
                <a:lnTo>
                  <a:pt x="66636" y="27457"/>
                </a:lnTo>
                <a:lnTo>
                  <a:pt x="66941" y="28028"/>
                </a:lnTo>
                <a:lnTo>
                  <a:pt x="67208" y="27279"/>
                </a:lnTo>
                <a:lnTo>
                  <a:pt x="67284" y="27063"/>
                </a:lnTo>
                <a:close/>
              </a:path>
            </a:pathLst>
          </a:custGeom>
          <a:solidFill>
            <a:srgbClr val="B88F51"/>
          </a:solidFill>
        </p:spPr>
        <p:txBody>
          <a:bodyPr wrap="square" lIns="0" tIns="0" rIns="0" bIns="0" rtlCol="0"/>
          <a:lstStyle/>
          <a:p>
            <a:endParaRPr sz="2511"/>
          </a:p>
        </p:txBody>
      </p:sp>
      <p:sp>
        <p:nvSpPr>
          <p:cNvPr id="295" name="bg object 295"/>
          <p:cNvSpPr/>
          <p:nvPr/>
        </p:nvSpPr>
        <p:spPr>
          <a:xfrm>
            <a:off x="7981965" y="601257"/>
            <a:ext cx="7938" cy="8731"/>
          </a:xfrm>
          <a:custGeom>
            <a:avLst/>
            <a:gdLst/>
            <a:ahLst/>
            <a:cxnLst/>
            <a:rect l="l" t="t" r="r" b="b"/>
            <a:pathLst>
              <a:path w="12700" h="13969">
                <a:moveTo>
                  <a:pt x="3568" y="2463"/>
                </a:moveTo>
                <a:lnTo>
                  <a:pt x="3441" y="2578"/>
                </a:lnTo>
                <a:lnTo>
                  <a:pt x="3238" y="2654"/>
                </a:lnTo>
                <a:lnTo>
                  <a:pt x="3302" y="2514"/>
                </a:lnTo>
                <a:lnTo>
                  <a:pt x="3505" y="1955"/>
                </a:lnTo>
                <a:lnTo>
                  <a:pt x="2971" y="2349"/>
                </a:lnTo>
                <a:lnTo>
                  <a:pt x="2730" y="2463"/>
                </a:lnTo>
                <a:lnTo>
                  <a:pt x="2794" y="2298"/>
                </a:lnTo>
                <a:lnTo>
                  <a:pt x="2997" y="1739"/>
                </a:lnTo>
                <a:lnTo>
                  <a:pt x="2463" y="2133"/>
                </a:lnTo>
                <a:lnTo>
                  <a:pt x="2197" y="2260"/>
                </a:lnTo>
                <a:lnTo>
                  <a:pt x="2260" y="2070"/>
                </a:lnTo>
                <a:lnTo>
                  <a:pt x="2374" y="1778"/>
                </a:lnTo>
                <a:lnTo>
                  <a:pt x="2057" y="2311"/>
                </a:lnTo>
                <a:lnTo>
                  <a:pt x="2146" y="1155"/>
                </a:lnTo>
                <a:lnTo>
                  <a:pt x="1600" y="1701"/>
                </a:lnTo>
                <a:lnTo>
                  <a:pt x="1295" y="1651"/>
                </a:lnTo>
                <a:lnTo>
                  <a:pt x="1092" y="1625"/>
                </a:lnTo>
                <a:lnTo>
                  <a:pt x="393" y="2578"/>
                </a:lnTo>
                <a:lnTo>
                  <a:pt x="0" y="3822"/>
                </a:lnTo>
                <a:lnTo>
                  <a:pt x="1168" y="2260"/>
                </a:lnTo>
                <a:lnTo>
                  <a:pt x="1524" y="2298"/>
                </a:lnTo>
                <a:lnTo>
                  <a:pt x="1397" y="2692"/>
                </a:lnTo>
                <a:lnTo>
                  <a:pt x="1739" y="2501"/>
                </a:lnTo>
                <a:lnTo>
                  <a:pt x="1968" y="2552"/>
                </a:lnTo>
                <a:lnTo>
                  <a:pt x="1841" y="2882"/>
                </a:lnTo>
                <a:lnTo>
                  <a:pt x="2019" y="2590"/>
                </a:lnTo>
                <a:lnTo>
                  <a:pt x="2425" y="3276"/>
                </a:lnTo>
                <a:lnTo>
                  <a:pt x="2578" y="2857"/>
                </a:lnTo>
                <a:lnTo>
                  <a:pt x="2933" y="3492"/>
                </a:lnTo>
                <a:lnTo>
                  <a:pt x="3162" y="2870"/>
                </a:lnTo>
                <a:lnTo>
                  <a:pt x="3251" y="3340"/>
                </a:lnTo>
                <a:lnTo>
                  <a:pt x="3517" y="2603"/>
                </a:lnTo>
                <a:lnTo>
                  <a:pt x="3568" y="2463"/>
                </a:lnTo>
                <a:close/>
              </a:path>
              <a:path w="12700" h="13969">
                <a:moveTo>
                  <a:pt x="3962" y="1790"/>
                </a:moveTo>
                <a:lnTo>
                  <a:pt x="3657" y="2324"/>
                </a:lnTo>
                <a:lnTo>
                  <a:pt x="3556" y="2603"/>
                </a:lnTo>
                <a:lnTo>
                  <a:pt x="3441" y="2895"/>
                </a:lnTo>
                <a:lnTo>
                  <a:pt x="3759" y="2374"/>
                </a:lnTo>
                <a:lnTo>
                  <a:pt x="3860" y="2082"/>
                </a:lnTo>
                <a:lnTo>
                  <a:pt x="3962" y="1790"/>
                </a:lnTo>
                <a:close/>
              </a:path>
              <a:path w="12700" h="13969">
                <a:moveTo>
                  <a:pt x="5397" y="3175"/>
                </a:moveTo>
                <a:lnTo>
                  <a:pt x="5257" y="3238"/>
                </a:lnTo>
                <a:lnTo>
                  <a:pt x="5143" y="3949"/>
                </a:lnTo>
                <a:lnTo>
                  <a:pt x="4572" y="5473"/>
                </a:lnTo>
                <a:lnTo>
                  <a:pt x="5245" y="3987"/>
                </a:lnTo>
                <a:lnTo>
                  <a:pt x="5397" y="3175"/>
                </a:lnTo>
                <a:close/>
              </a:path>
              <a:path w="12700" h="13969">
                <a:moveTo>
                  <a:pt x="5524" y="215"/>
                </a:moveTo>
                <a:lnTo>
                  <a:pt x="5346" y="495"/>
                </a:lnTo>
                <a:lnTo>
                  <a:pt x="5194" y="660"/>
                </a:lnTo>
                <a:lnTo>
                  <a:pt x="4787" y="774"/>
                </a:lnTo>
                <a:lnTo>
                  <a:pt x="4914" y="1231"/>
                </a:lnTo>
                <a:lnTo>
                  <a:pt x="3327" y="3873"/>
                </a:lnTo>
                <a:lnTo>
                  <a:pt x="3098" y="4483"/>
                </a:lnTo>
                <a:lnTo>
                  <a:pt x="5029" y="1549"/>
                </a:lnTo>
                <a:lnTo>
                  <a:pt x="5524" y="215"/>
                </a:lnTo>
                <a:close/>
              </a:path>
              <a:path w="12700" h="13969">
                <a:moveTo>
                  <a:pt x="6604" y="2146"/>
                </a:moveTo>
                <a:lnTo>
                  <a:pt x="6248" y="2743"/>
                </a:lnTo>
                <a:lnTo>
                  <a:pt x="5994" y="3416"/>
                </a:lnTo>
                <a:lnTo>
                  <a:pt x="6350" y="2819"/>
                </a:lnTo>
                <a:lnTo>
                  <a:pt x="6464" y="2527"/>
                </a:lnTo>
                <a:lnTo>
                  <a:pt x="6604" y="2146"/>
                </a:lnTo>
                <a:close/>
              </a:path>
              <a:path w="12700" h="13969">
                <a:moveTo>
                  <a:pt x="6692" y="11645"/>
                </a:moveTo>
                <a:lnTo>
                  <a:pt x="6451" y="12065"/>
                </a:lnTo>
                <a:lnTo>
                  <a:pt x="6286" y="12496"/>
                </a:lnTo>
                <a:lnTo>
                  <a:pt x="6527" y="12065"/>
                </a:lnTo>
                <a:lnTo>
                  <a:pt x="6629" y="11798"/>
                </a:lnTo>
                <a:lnTo>
                  <a:pt x="6692" y="11645"/>
                </a:lnTo>
                <a:close/>
              </a:path>
              <a:path w="12700" h="13969">
                <a:moveTo>
                  <a:pt x="6972" y="533"/>
                </a:moveTo>
                <a:lnTo>
                  <a:pt x="6819" y="698"/>
                </a:lnTo>
                <a:lnTo>
                  <a:pt x="6642" y="762"/>
                </a:lnTo>
                <a:lnTo>
                  <a:pt x="6591" y="622"/>
                </a:lnTo>
                <a:lnTo>
                  <a:pt x="6667" y="406"/>
                </a:lnTo>
                <a:lnTo>
                  <a:pt x="6515" y="571"/>
                </a:lnTo>
                <a:lnTo>
                  <a:pt x="6108" y="685"/>
                </a:lnTo>
                <a:lnTo>
                  <a:pt x="6311" y="1371"/>
                </a:lnTo>
                <a:lnTo>
                  <a:pt x="6451" y="977"/>
                </a:lnTo>
                <a:lnTo>
                  <a:pt x="6604" y="1485"/>
                </a:lnTo>
                <a:lnTo>
                  <a:pt x="5791" y="2222"/>
                </a:lnTo>
                <a:lnTo>
                  <a:pt x="5638" y="2235"/>
                </a:lnTo>
                <a:lnTo>
                  <a:pt x="5715" y="2044"/>
                </a:lnTo>
                <a:lnTo>
                  <a:pt x="5613" y="2235"/>
                </a:lnTo>
                <a:lnTo>
                  <a:pt x="5486" y="2235"/>
                </a:lnTo>
                <a:lnTo>
                  <a:pt x="6045" y="330"/>
                </a:lnTo>
                <a:lnTo>
                  <a:pt x="5384" y="1727"/>
                </a:lnTo>
                <a:lnTo>
                  <a:pt x="5384" y="2641"/>
                </a:lnTo>
                <a:lnTo>
                  <a:pt x="5384" y="1727"/>
                </a:lnTo>
                <a:lnTo>
                  <a:pt x="5130" y="2247"/>
                </a:lnTo>
                <a:lnTo>
                  <a:pt x="4991" y="2565"/>
                </a:lnTo>
                <a:lnTo>
                  <a:pt x="4876" y="2832"/>
                </a:lnTo>
                <a:lnTo>
                  <a:pt x="5041" y="2628"/>
                </a:lnTo>
                <a:lnTo>
                  <a:pt x="3835" y="4635"/>
                </a:lnTo>
                <a:lnTo>
                  <a:pt x="3568" y="5346"/>
                </a:lnTo>
                <a:lnTo>
                  <a:pt x="4851" y="3517"/>
                </a:lnTo>
                <a:lnTo>
                  <a:pt x="5067" y="2921"/>
                </a:lnTo>
                <a:lnTo>
                  <a:pt x="5105" y="3187"/>
                </a:lnTo>
                <a:lnTo>
                  <a:pt x="4775" y="3797"/>
                </a:lnTo>
                <a:lnTo>
                  <a:pt x="4495" y="4546"/>
                </a:lnTo>
                <a:lnTo>
                  <a:pt x="5118" y="3352"/>
                </a:lnTo>
                <a:lnTo>
                  <a:pt x="5143" y="3479"/>
                </a:lnTo>
                <a:lnTo>
                  <a:pt x="5232" y="3136"/>
                </a:lnTo>
                <a:lnTo>
                  <a:pt x="5435" y="2768"/>
                </a:lnTo>
                <a:lnTo>
                  <a:pt x="5969" y="3314"/>
                </a:lnTo>
                <a:lnTo>
                  <a:pt x="6286" y="2463"/>
                </a:lnTo>
                <a:lnTo>
                  <a:pt x="6680" y="1422"/>
                </a:lnTo>
                <a:lnTo>
                  <a:pt x="6896" y="749"/>
                </a:lnTo>
                <a:lnTo>
                  <a:pt x="6972" y="533"/>
                </a:lnTo>
                <a:close/>
              </a:path>
              <a:path w="12700" h="13969">
                <a:moveTo>
                  <a:pt x="7023" y="1943"/>
                </a:moveTo>
                <a:lnTo>
                  <a:pt x="6769" y="2362"/>
                </a:lnTo>
                <a:lnTo>
                  <a:pt x="6680" y="2628"/>
                </a:lnTo>
                <a:lnTo>
                  <a:pt x="6616" y="2794"/>
                </a:lnTo>
                <a:lnTo>
                  <a:pt x="6858" y="2362"/>
                </a:lnTo>
                <a:lnTo>
                  <a:pt x="6959" y="2095"/>
                </a:lnTo>
                <a:lnTo>
                  <a:pt x="7023" y="1943"/>
                </a:lnTo>
                <a:close/>
              </a:path>
              <a:path w="12700" h="13969">
                <a:moveTo>
                  <a:pt x="7150" y="2641"/>
                </a:moveTo>
                <a:lnTo>
                  <a:pt x="6908" y="3060"/>
                </a:lnTo>
                <a:lnTo>
                  <a:pt x="6807" y="3327"/>
                </a:lnTo>
                <a:lnTo>
                  <a:pt x="6743" y="3479"/>
                </a:lnTo>
                <a:lnTo>
                  <a:pt x="6985" y="3060"/>
                </a:lnTo>
                <a:lnTo>
                  <a:pt x="7086" y="2794"/>
                </a:lnTo>
                <a:lnTo>
                  <a:pt x="7150" y="2641"/>
                </a:lnTo>
                <a:close/>
              </a:path>
              <a:path w="12700" h="13969">
                <a:moveTo>
                  <a:pt x="7150" y="2387"/>
                </a:moveTo>
                <a:lnTo>
                  <a:pt x="6794" y="2984"/>
                </a:lnTo>
                <a:lnTo>
                  <a:pt x="6565" y="3594"/>
                </a:lnTo>
                <a:lnTo>
                  <a:pt x="6896" y="3060"/>
                </a:lnTo>
                <a:lnTo>
                  <a:pt x="7010" y="2768"/>
                </a:lnTo>
                <a:lnTo>
                  <a:pt x="7150" y="2387"/>
                </a:lnTo>
                <a:close/>
              </a:path>
              <a:path w="12700" h="13969">
                <a:moveTo>
                  <a:pt x="7378" y="6680"/>
                </a:moveTo>
                <a:lnTo>
                  <a:pt x="7137" y="7099"/>
                </a:lnTo>
                <a:lnTo>
                  <a:pt x="6972" y="7531"/>
                </a:lnTo>
                <a:lnTo>
                  <a:pt x="7213" y="7099"/>
                </a:lnTo>
                <a:lnTo>
                  <a:pt x="7315" y="6832"/>
                </a:lnTo>
                <a:lnTo>
                  <a:pt x="7378" y="6680"/>
                </a:lnTo>
                <a:close/>
              </a:path>
              <a:path w="12700" h="13969">
                <a:moveTo>
                  <a:pt x="7721" y="6667"/>
                </a:moveTo>
                <a:lnTo>
                  <a:pt x="7404" y="7200"/>
                </a:lnTo>
                <a:lnTo>
                  <a:pt x="7302" y="7480"/>
                </a:lnTo>
                <a:lnTo>
                  <a:pt x="7188" y="7772"/>
                </a:lnTo>
                <a:lnTo>
                  <a:pt x="7505" y="7251"/>
                </a:lnTo>
                <a:lnTo>
                  <a:pt x="7607" y="6959"/>
                </a:lnTo>
                <a:lnTo>
                  <a:pt x="7721" y="6667"/>
                </a:lnTo>
                <a:close/>
              </a:path>
              <a:path w="12700" h="13969">
                <a:moveTo>
                  <a:pt x="8102" y="5168"/>
                </a:moveTo>
                <a:lnTo>
                  <a:pt x="7696" y="4368"/>
                </a:lnTo>
                <a:lnTo>
                  <a:pt x="6934" y="4051"/>
                </a:lnTo>
                <a:lnTo>
                  <a:pt x="6565" y="3606"/>
                </a:lnTo>
                <a:lnTo>
                  <a:pt x="6299" y="3251"/>
                </a:lnTo>
                <a:lnTo>
                  <a:pt x="5245" y="3987"/>
                </a:lnTo>
                <a:lnTo>
                  <a:pt x="5829" y="4292"/>
                </a:lnTo>
                <a:lnTo>
                  <a:pt x="6616" y="4572"/>
                </a:lnTo>
                <a:lnTo>
                  <a:pt x="7518" y="4953"/>
                </a:lnTo>
                <a:lnTo>
                  <a:pt x="7594" y="6235"/>
                </a:lnTo>
                <a:lnTo>
                  <a:pt x="8102" y="5168"/>
                </a:lnTo>
                <a:close/>
              </a:path>
              <a:path w="12700" h="13969">
                <a:moveTo>
                  <a:pt x="8394" y="12103"/>
                </a:moveTo>
                <a:lnTo>
                  <a:pt x="8039" y="12700"/>
                </a:lnTo>
                <a:lnTo>
                  <a:pt x="7785" y="13373"/>
                </a:lnTo>
                <a:lnTo>
                  <a:pt x="8140" y="12776"/>
                </a:lnTo>
                <a:lnTo>
                  <a:pt x="8255" y="12484"/>
                </a:lnTo>
                <a:lnTo>
                  <a:pt x="8394" y="12103"/>
                </a:lnTo>
                <a:close/>
              </a:path>
              <a:path w="12700" h="13969">
                <a:moveTo>
                  <a:pt x="8420" y="2527"/>
                </a:moveTo>
                <a:lnTo>
                  <a:pt x="8166" y="2946"/>
                </a:lnTo>
                <a:lnTo>
                  <a:pt x="8077" y="3213"/>
                </a:lnTo>
                <a:lnTo>
                  <a:pt x="8013" y="3378"/>
                </a:lnTo>
                <a:lnTo>
                  <a:pt x="8255" y="2946"/>
                </a:lnTo>
                <a:lnTo>
                  <a:pt x="8356" y="2679"/>
                </a:lnTo>
                <a:lnTo>
                  <a:pt x="8420" y="2527"/>
                </a:lnTo>
                <a:close/>
              </a:path>
              <a:path w="12700" h="13969">
                <a:moveTo>
                  <a:pt x="8509" y="4533"/>
                </a:moveTo>
                <a:lnTo>
                  <a:pt x="8255" y="4953"/>
                </a:lnTo>
                <a:lnTo>
                  <a:pt x="8166" y="5219"/>
                </a:lnTo>
                <a:lnTo>
                  <a:pt x="8102" y="5384"/>
                </a:lnTo>
                <a:lnTo>
                  <a:pt x="8343" y="4953"/>
                </a:lnTo>
                <a:lnTo>
                  <a:pt x="8445" y="4686"/>
                </a:lnTo>
                <a:lnTo>
                  <a:pt x="8509" y="4533"/>
                </a:lnTo>
                <a:close/>
              </a:path>
              <a:path w="12700" h="13969">
                <a:moveTo>
                  <a:pt x="8623" y="2349"/>
                </a:moveTo>
                <a:lnTo>
                  <a:pt x="8267" y="2946"/>
                </a:lnTo>
                <a:lnTo>
                  <a:pt x="8013" y="3619"/>
                </a:lnTo>
                <a:lnTo>
                  <a:pt x="8369" y="3022"/>
                </a:lnTo>
                <a:lnTo>
                  <a:pt x="8483" y="2730"/>
                </a:lnTo>
                <a:lnTo>
                  <a:pt x="8623" y="2349"/>
                </a:lnTo>
                <a:close/>
              </a:path>
              <a:path w="12700" h="13969">
                <a:moveTo>
                  <a:pt x="8636" y="1498"/>
                </a:moveTo>
                <a:lnTo>
                  <a:pt x="7861" y="3124"/>
                </a:lnTo>
                <a:lnTo>
                  <a:pt x="7747" y="3429"/>
                </a:lnTo>
                <a:lnTo>
                  <a:pt x="8216" y="2616"/>
                </a:lnTo>
                <a:lnTo>
                  <a:pt x="8636" y="1498"/>
                </a:lnTo>
                <a:close/>
              </a:path>
              <a:path w="12700" h="13969">
                <a:moveTo>
                  <a:pt x="8648" y="4445"/>
                </a:moveTo>
                <a:lnTo>
                  <a:pt x="8343" y="4978"/>
                </a:lnTo>
                <a:lnTo>
                  <a:pt x="8242" y="5257"/>
                </a:lnTo>
                <a:lnTo>
                  <a:pt x="8128" y="5549"/>
                </a:lnTo>
                <a:lnTo>
                  <a:pt x="8331" y="5219"/>
                </a:lnTo>
                <a:lnTo>
                  <a:pt x="7874" y="6438"/>
                </a:lnTo>
                <a:lnTo>
                  <a:pt x="7874" y="6134"/>
                </a:lnTo>
                <a:lnTo>
                  <a:pt x="7670" y="6985"/>
                </a:lnTo>
                <a:lnTo>
                  <a:pt x="6921" y="10083"/>
                </a:lnTo>
                <a:lnTo>
                  <a:pt x="7772" y="8153"/>
                </a:lnTo>
                <a:lnTo>
                  <a:pt x="7874" y="7162"/>
                </a:lnTo>
                <a:lnTo>
                  <a:pt x="7874" y="6527"/>
                </a:lnTo>
                <a:lnTo>
                  <a:pt x="8407" y="5334"/>
                </a:lnTo>
                <a:lnTo>
                  <a:pt x="8483" y="4902"/>
                </a:lnTo>
                <a:lnTo>
                  <a:pt x="8547" y="4737"/>
                </a:lnTo>
                <a:lnTo>
                  <a:pt x="8648" y="4445"/>
                </a:lnTo>
                <a:close/>
              </a:path>
              <a:path w="12700" h="13969">
                <a:moveTo>
                  <a:pt x="8699" y="2489"/>
                </a:moveTo>
                <a:lnTo>
                  <a:pt x="8382" y="3022"/>
                </a:lnTo>
                <a:lnTo>
                  <a:pt x="8280" y="3302"/>
                </a:lnTo>
                <a:lnTo>
                  <a:pt x="8166" y="3594"/>
                </a:lnTo>
                <a:lnTo>
                  <a:pt x="8483" y="3060"/>
                </a:lnTo>
                <a:lnTo>
                  <a:pt x="8585" y="2781"/>
                </a:lnTo>
                <a:lnTo>
                  <a:pt x="8699" y="2489"/>
                </a:lnTo>
                <a:close/>
              </a:path>
              <a:path w="12700" h="13969">
                <a:moveTo>
                  <a:pt x="8750" y="9232"/>
                </a:moveTo>
                <a:lnTo>
                  <a:pt x="8585" y="9385"/>
                </a:lnTo>
                <a:lnTo>
                  <a:pt x="8724" y="8521"/>
                </a:lnTo>
                <a:lnTo>
                  <a:pt x="8432" y="8737"/>
                </a:lnTo>
                <a:lnTo>
                  <a:pt x="8293" y="8559"/>
                </a:lnTo>
                <a:lnTo>
                  <a:pt x="7924" y="7315"/>
                </a:lnTo>
                <a:lnTo>
                  <a:pt x="7924" y="7797"/>
                </a:lnTo>
                <a:lnTo>
                  <a:pt x="7950" y="8420"/>
                </a:lnTo>
                <a:lnTo>
                  <a:pt x="7962" y="8699"/>
                </a:lnTo>
                <a:lnTo>
                  <a:pt x="8432" y="9067"/>
                </a:lnTo>
                <a:lnTo>
                  <a:pt x="8509" y="9347"/>
                </a:lnTo>
                <a:lnTo>
                  <a:pt x="8153" y="10693"/>
                </a:lnTo>
                <a:lnTo>
                  <a:pt x="8686" y="9385"/>
                </a:lnTo>
                <a:lnTo>
                  <a:pt x="8750" y="9232"/>
                </a:lnTo>
                <a:close/>
              </a:path>
              <a:path w="12700" h="13969">
                <a:moveTo>
                  <a:pt x="8775" y="11861"/>
                </a:moveTo>
                <a:lnTo>
                  <a:pt x="8521" y="12280"/>
                </a:lnTo>
                <a:lnTo>
                  <a:pt x="8432" y="12547"/>
                </a:lnTo>
                <a:lnTo>
                  <a:pt x="8369" y="12712"/>
                </a:lnTo>
                <a:lnTo>
                  <a:pt x="8610" y="12280"/>
                </a:lnTo>
                <a:lnTo>
                  <a:pt x="8712" y="12014"/>
                </a:lnTo>
                <a:lnTo>
                  <a:pt x="8775" y="11861"/>
                </a:lnTo>
                <a:close/>
              </a:path>
              <a:path w="12700" h="13969">
                <a:moveTo>
                  <a:pt x="8915" y="9296"/>
                </a:moveTo>
                <a:lnTo>
                  <a:pt x="8674" y="9715"/>
                </a:lnTo>
                <a:lnTo>
                  <a:pt x="8509" y="10147"/>
                </a:lnTo>
                <a:lnTo>
                  <a:pt x="8750" y="9715"/>
                </a:lnTo>
                <a:lnTo>
                  <a:pt x="8851" y="9448"/>
                </a:lnTo>
                <a:lnTo>
                  <a:pt x="8915" y="9296"/>
                </a:lnTo>
                <a:close/>
              </a:path>
              <a:path w="12700" h="13969">
                <a:moveTo>
                  <a:pt x="9055" y="8699"/>
                </a:moveTo>
                <a:lnTo>
                  <a:pt x="8801" y="9118"/>
                </a:lnTo>
                <a:lnTo>
                  <a:pt x="8712" y="9385"/>
                </a:lnTo>
                <a:lnTo>
                  <a:pt x="8648" y="9537"/>
                </a:lnTo>
                <a:lnTo>
                  <a:pt x="8890" y="9118"/>
                </a:lnTo>
                <a:lnTo>
                  <a:pt x="8991" y="8851"/>
                </a:lnTo>
                <a:lnTo>
                  <a:pt x="9055" y="8699"/>
                </a:lnTo>
                <a:close/>
              </a:path>
              <a:path w="12700" h="13969">
                <a:moveTo>
                  <a:pt x="9144" y="9791"/>
                </a:moveTo>
                <a:lnTo>
                  <a:pt x="8788" y="10388"/>
                </a:lnTo>
                <a:lnTo>
                  <a:pt x="8674" y="10680"/>
                </a:lnTo>
                <a:lnTo>
                  <a:pt x="8534" y="11061"/>
                </a:lnTo>
                <a:lnTo>
                  <a:pt x="8890" y="10464"/>
                </a:lnTo>
                <a:lnTo>
                  <a:pt x="9004" y="10172"/>
                </a:lnTo>
                <a:lnTo>
                  <a:pt x="9144" y="9791"/>
                </a:lnTo>
                <a:close/>
              </a:path>
              <a:path w="12700" h="13969">
                <a:moveTo>
                  <a:pt x="9245" y="9944"/>
                </a:moveTo>
                <a:lnTo>
                  <a:pt x="8940" y="10477"/>
                </a:lnTo>
                <a:lnTo>
                  <a:pt x="8839" y="10756"/>
                </a:lnTo>
                <a:lnTo>
                  <a:pt x="8724" y="11049"/>
                </a:lnTo>
                <a:lnTo>
                  <a:pt x="9042" y="10528"/>
                </a:lnTo>
                <a:lnTo>
                  <a:pt x="9144" y="10236"/>
                </a:lnTo>
                <a:lnTo>
                  <a:pt x="9245" y="9944"/>
                </a:lnTo>
                <a:close/>
              </a:path>
              <a:path w="12700" h="13969">
                <a:moveTo>
                  <a:pt x="9410" y="7137"/>
                </a:moveTo>
                <a:lnTo>
                  <a:pt x="9385" y="6718"/>
                </a:lnTo>
                <a:lnTo>
                  <a:pt x="9283" y="6438"/>
                </a:lnTo>
                <a:lnTo>
                  <a:pt x="9144" y="6273"/>
                </a:lnTo>
                <a:lnTo>
                  <a:pt x="8978" y="6388"/>
                </a:lnTo>
                <a:lnTo>
                  <a:pt x="8915" y="4432"/>
                </a:lnTo>
                <a:lnTo>
                  <a:pt x="8407" y="5334"/>
                </a:lnTo>
                <a:lnTo>
                  <a:pt x="8102" y="6654"/>
                </a:lnTo>
                <a:lnTo>
                  <a:pt x="8902" y="5829"/>
                </a:lnTo>
                <a:lnTo>
                  <a:pt x="8940" y="6223"/>
                </a:lnTo>
                <a:lnTo>
                  <a:pt x="8953" y="6413"/>
                </a:lnTo>
                <a:lnTo>
                  <a:pt x="8445" y="8051"/>
                </a:lnTo>
                <a:lnTo>
                  <a:pt x="9245" y="6718"/>
                </a:lnTo>
                <a:lnTo>
                  <a:pt x="9385" y="7099"/>
                </a:lnTo>
                <a:close/>
              </a:path>
              <a:path w="12700" h="13969">
                <a:moveTo>
                  <a:pt x="9461" y="8407"/>
                </a:moveTo>
                <a:lnTo>
                  <a:pt x="8686" y="10045"/>
                </a:lnTo>
                <a:lnTo>
                  <a:pt x="8572" y="10363"/>
                </a:lnTo>
                <a:lnTo>
                  <a:pt x="9042" y="9537"/>
                </a:lnTo>
                <a:lnTo>
                  <a:pt x="9461" y="8407"/>
                </a:lnTo>
                <a:close/>
              </a:path>
              <a:path w="12700" h="13969">
                <a:moveTo>
                  <a:pt x="9626" y="1016"/>
                </a:moveTo>
                <a:lnTo>
                  <a:pt x="9474" y="1155"/>
                </a:lnTo>
                <a:lnTo>
                  <a:pt x="9067" y="1460"/>
                </a:lnTo>
                <a:lnTo>
                  <a:pt x="9321" y="1841"/>
                </a:lnTo>
                <a:lnTo>
                  <a:pt x="9550" y="1219"/>
                </a:lnTo>
                <a:lnTo>
                  <a:pt x="9626" y="1016"/>
                </a:lnTo>
                <a:close/>
              </a:path>
              <a:path w="12700" h="13969">
                <a:moveTo>
                  <a:pt x="9664" y="7429"/>
                </a:moveTo>
                <a:lnTo>
                  <a:pt x="9410" y="7137"/>
                </a:lnTo>
                <a:lnTo>
                  <a:pt x="9436" y="7594"/>
                </a:lnTo>
                <a:lnTo>
                  <a:pt x="9664" y="7429"/>
                </a:lnTo>
                <a:close/>
              </a:path>
              <a:path w="12700" h="13969">
                <a:moveTo>
                  <a:pt x="9766" y="190"/>
                </a:moveTo>
                <a:lnTo>
                  <a:pt x="9309" y="0"/>
                </a:lnTo>
                <a:lnTo>
                  <a:pt x="8915" y="952"/>
                </a:lnTo>
                <a:lnTo>
                  <a:pt x="8420" y="2184"/>
                </a:lnTo>
                <a:lnTo>
                  <a:pt x="9017" y="1524"/>
                </a:lnTo>
                <a:lnTo>
                  <a:pt x="9258" y="1092"/>
                </a:lnTo>
                <a:lnTo>
                  <a:pt x="9766" y="190"/>
                </a:lnTo>
                <a:close/>
              </a:path>
              <a:path w="12700" h="13969">
                <a:moveTo>
                  <a:pt x="9931" y="7239"/>
                </a:moveTo>
                <a:lnTo>
                  <a:pt x="9664" y="7429"/>
                </a:lnTo>
                <a:lnTo>
                  <a:pt x="9804" y="7581"/>
                </a:lnTo>
                <a:lnTo>
                  <a:pt x="9931" y="7239"/>
                </a:lnTo>
                <a:close/>
              </a:path>
              <a:path w="12700" h="13969">
                <a:moveTo>
                  <a:pt x="10083" y="7175"/>
                </a:moveTo>
                <a:lnTo>
                  <a:pt x="9842" y="7594"/>
                </a:lnTo>
                <a:lnTo>
                  <a:pt x="9740" y="7861"/>
                </a:lnTo>
                <a:lnTo>
                  <a:pt x="9677" y="8013"/>
                </a:lnTo>
                <a:lnTo>
                  <a:pt x="9918" y="7594"/>
                </a:lnTo>
                <a:lnTo>
                  <a:pt x="10020" y="7327"/>
                </a:lnTo>
                <a:lnTo>
                  <a:pt x="10083" y="7175"/>
                </a:lnTo>
                <a:close/>
              </a:path>
              <a:path w="12700" h="13969">
                <a:moveTo>
                  <a:pt x="10274" y="8585"/>
                </a:moveTo>
                <a:lnTo>
                  <a:pt x="10147" y="8699"/>
                </a:lnTo>
                <a:lnTo>
                  <a:pt x="9842" y="8826"/>
                </a:lnTo>
                <a:lnTo>
                  <a:pt x="9944" y="9461"/>
                </a:lnTo>
                <a:lnTo>
                  <a:pt x="10223" y="8724"/>
                </a:lnTo>
                <a:lnTo>
                  <a:pt x="10274" y="8585"/>
                </a:lnTo>
                <a:close/>
              </a:path>
              <a:path w="12700" h="13969">
                <a:moveTo>
                  <a:pt x="10299" y="7924"/>
                </a:moveTo>
                <a:lnTo>
                  <a:pt x="10058" y="8343"/>
                </a:lnTo>
                <a:lnTo>
                  <a:pt x="9956" y="8610"/>
                </a:lnTo>
                <a:lnTo>
                  <a:pt x="9893" y="8763"/>
                </a:lnTo>
                <a:lnTo>
                  <a:pt x="10134" y="8343"/>
                </a:lnTo>
                <a:lnTo>
                  <a:pt x="10236" y="8077"/>
                </a:lnTo>
                <a:lnTo>
                  <a:pt x="10299" y="7924"/>
                </a:lnTo>
                <a:close/>
              </a:path>
              <a:path w="12700" h="13969">
                <a:moveTo>
                  <a:pt x="10337" y="7569"/>
                </a:moveTo>
                <a:lnTo>
                  <a:pt x="9906" y="7912"/>
                </a:lnTo>
                <a:lnTo>
                  <a:pt x="9448" y="8255"/>
                </a:lnTo>
                <a:lnTo>
                  <a:pt x="9931" y="8661"/>
                </a:lnTo>
                <a:lnTo>
                  <a:pt x="10160" y="8039"/>
                </a:lnTo>
                <a:lnTo>
                  <a:pt x="10337" y="7569"/>
                </a:lnTo>
                <a:close/>
              </a:path>
              <a:path w="12700" h="13969">
                <a:moveTo>
                  <a:pt x="10363" y="9918"/>
                </a:moveTo>
                <a:lnTo>
                  <a:pt x="10121" y="10337"/>
                </a:lnTo>
                <a:lnTo>
                  <a:pt x="9956" y="10769"/>
                </a:lnTo>
                <a:lnTo>
                  <a:pt x="10198" y="10337"/>
                </a:lnTo>
                <a:lnTo>
                  <a:pt x="10299" y="10071"/>
                </a:lnTo>
                <a:lnTo>
                  <a:pt x="10363" y="9918"/>
                </a:lnTo>
                <a:close/>
              </a:path>
              <a:path w="12700" h="13969">
                <a:moveTo>
                  <a:pt x="10553" y="2603"/>
                </a:moveTo>
                <a:lnTo>
                  <a:pt x="10223" y="2819"/>
                </a:lnTo>
                <a:lnTo>
                  <a:pt x="9791" y="3276"/>
                </a:lnTo>
                <a:lnTo>
                  <a:pt x="10198" y="3568"/>
                </a:lnTo>
                <a:lnTo>
                  <a:pt x="10439" y="2908"/>
                </a:lnTo>
                <a:lnTo>
                  <a:pt x="10553" y="2603"/>
                </a:lnTo>
                <a:close/>
              </a:path>
              <a:path w="12700" h="13969">
                <a:moveTo>
                  <a:pt x="10579" y="1473"/>
                </a:moveTo>
                <a:lnTo>
                  <a:pt x="10337" y="1892"/>
                </a:lnTo>
                <a:lnTo>
                  <a:pt x="10172" y="2324"/>
                </a:lnTo>
                <a:lnTo>
                  <a:pt x="10414" y="1892"/>
                </a:lnTo>
                <a:lnTo>
                  <a:pt x="10515" y="1625"/>
                </a:lnTo>
                <a:lnTo>
                  <a:pt x="10579" y="1473"/>
                </a:lnTo>
                <a:close/>
              </a:path>
              <a:path w="12700" h="13969">
                <a:moveTo>
                  <a:pt x="10604" y="711"/>
                </a:moveTo>
                <a:lnTo>
                  <a:pt x="9309" y="2755"/>
                </a:lnTo>
                <a:lnTo>
                  <a:pt x="9017" y="3543"/>
                </a:lnTo>
                <a:lnTo>
                  <a:pt x="10121" y="1993"/>
                </a:lnTo>
                <a:lnTo>
                  <a:pt x="10604" y="711"/>
                </a:lnTo>
                <a:close/>
              </a:path>
              <a:path w="12700" h="13969">
                <a:moveTo>
                  <a:pt x="10871" y="2260"/>
                </a:moveTo>
                <a:lnTo>
                  <a:pt x="10629" y="2679"/>
                </a:lnTo>
                <a:lnTo>
                  <a:pt x="10528" y="2946"/>
                </a:lnTo>
                <a:lnTo>
                  <a:pt x="10464" y="3098"/>
                </a:lnTo>
                <a:lnTo>
                  <a:pt x="10706" y="2679"/>
                </a:lnTo>
                <a:lnTo>
                  <a:pt x="10807" y="2413"/>
                </a:lnTo>
                <a:lnTo>
                  <a:pt x="10871" y="2260"/>
                </a:lnTo>
                <a:close/>
              </a:path>
              <a:path w="12700" h="13969">
                <a:moveTo>
                  <a:pt x="10934" y="1638"/>
                </a:moveTo>
                <a:lnTo>
                  <a:pt x="10807" y="1739"/>
                </a:lnTo>
                <a:lnTo>
                  <a:pt x="10617" y="1828"/>
                </a:lnTo>
                <a:lnTo>
                  <a:pt x="10668" y="1689"/>
                </a:lnTo>
                <a:lnTo>
                  <a:pt x="10782" y="1397"/>
                </a:lnTo>
                <a:lnTo>
                  <a:pt x="10502" y="1866"/>
                </a:lnTo>
                <a:lnTo>
                  <a:pt x="10363" y="2209"/>
                </a:lnTo>
                <a:lnTo>
                  <a:pt x="10248" y="2501"/>
                </a:lnTo>
                <a:lnTo>
                  <a:pt x="10528" y="2044"/>
                </a:lnTo>
                <a:lnTo>
                  <a:pt x="10604" y="2514"/>
                </a:lnTo>
                <a:lnTo>
                  <a:pt x="10883" y="1778"/>
                </a:lnTo>
                <a:lnTo>
                  <a:pt x="10934" y="1638"/>
                </a:lnTo>
                <a:close/>
              </a:path>
              <a:path w="12700" h="13969">
                <a:moveTo>
                  <a:pt x="11264" y="2159"/>
                </a:moveTo>
                <a:lnTo>
                  <a:pt x="10909" y="2755"/>
                </a:lnTo>
                <a:lnTo>
                  <a:pt x="10795" y="3048"/>
                </a:lnTo>
                <a:lnTo>
                  <a:pt x="10655" y="3429"/>
                </a:lnTo>
                <a:lnTo>
                  <a:pt x="11010" y="2832"/>
                </a:lnTo>
                <a:lnTo>
                  <a:pt x="11125" y="2540"/>
                </a:lnTo>
                <a:lnTo>
                  <a:pt x="11264" y="2159"/>
                </a:lnTo>
                <a:close/>
              </a:path>
              <a:path w="12700" h="13969">
                <a:moveTo>
                  <a:pt x="11290" y="2425"/>
                </a:moveTo>
                <a:lnTo>
                  <a:pt x="11049" y="2844"/>
                </a:lnTo>
                <a:lnTo>
                  <a:pt x="10947" y="3111"/>
                </a:lnTo>
                <a:lnTo>
                  <a:pt x="10883" y="3263"/>
                </a:lnTo>
                <a:lnTo>
                  <a:pt x="11125" y="2844"/>
                </a:lnTo>
                <a:lnTo>
                  <a:pt x="11226" y="2578"/>
                </a:lnTo>
                <a:lnTo>
                  <a:pt x="11290" y="2425"/>
                </a:lnTo>
                <a:close/>
              </a:path>
              <a:path w="12700" h="13969">
                <a:moveTo>
                  <a:pt x="11747" y="6578"/>
                </a:moveTo>
                <a:lnTo>
                  <a:pt x="11620" y="6680"/>
                </a:lnTo>
                <a:lnTo>
                  <a:pt x="11315" y="6819"/>
                </a:lnTo>
                <a:lnTo>
                  <a:pt x="11430" y="7454"/>
                </a:lnTo>
                <a:lnTo>
                  <a:pt x="11696" y="6718"/>
                </a:lnTo>
                <a:lnTo>
                  <a:pt x="11747" y="6578"/>
                </a:lnTo>
                <a:close/>
              </a:path>
              <a:path w="12700" h="13969">
                <a:moveTo>
                  <a:pt x="11785" y="4902"/>
                </a:moveTo>
                <a:lnTo>
                  <a:pt x="11353" y="5245"/>
                </a:lnTo>
                <a:lnTo>
                  <a:pt x="11188" y="5372"/>
                </a:lnTo>
                <a:lnTo>
                  <a:pt x="11455" y="4648"/>
                </a:lnTo>
                <a:lnTo>
                  <a:pt x="11645" y="4152"/>
                </a:lnTo>
                <a:lnTo>
                  <a:pt x="11176" y="4521"/>
                </a:lnTo>
                <a:lnTo>
                  <a:pt x="10934" y="4584"/>
                </a:lnTo>
                <a:lnTo>
                  <a:pt x="11163" y="4140"/>
                </a:lnTo>
                <a:lnTo>
                  <a:pt x="11264" y="3911"/>
                </a:lnTo>
                <a:lnTo>
                  <a:pt x="11493" y="3390"/>
                </a:lnTo>
                <a:lnTo>
                  <a:pt x="11290" y="3530"/>
                </a:lnTo>
                <a:lnTo>
                  <a:pt x="11341" y="3378"/>
                </a:lnTo>
                <a:lnTo>
                  <a:pt x="10883" y="3746"/>
                </a:lnTo>
                <a:lnTo>
                  <a:pt x="10718" y="3784"/>
                </a:lnTo>
                <a:lnTo>
                  <a:pt x="10820" y="3543"/>
                </a:lnTo>
                <a:lnTo>
                  <a:pt x="10668" y="3797"/>
                </a:lnTo>
                <a:lnTo>
                  <a:pt x="10426" y="3860"/>
                </a:lnTo>
                <a:lnTo>
                  <a:pt x="10502" y="4165"/>
                </a:lnTo>
                <a:lnTo>
                  <a:pt x="10414" y="4394"/>
                </a:lnTo>
                <a:lnTo>
                  <a:pt x="10515" y="4216"/>
                </a:lnTo>
                <a:lnTo>
                  <a:pt x="10731" y="5041"/>
                </a:lnTo>
                <a:lnTo>
                  <a:pt x="10782" y="4902"/>
                </a:lnTo>
                <a:lnTo>
                  <a:pt x="10947" y="5549"/>
                </a:lnTo>
                <a:lnTo>
                  <a:pt x="10985" y="5676"/>
                </a:lnTo>
                <a:lnTo>
                  <a:pt x="11023" y="5816"/>
                </a:lnTo>
                <a:lnTo>
                  <a:pt x="11379" y="5994"/>
                </a:lnTo>
                <a:lnTo>
                  <a:pt x="11607" y="5372"/>
                </a:lnTo>
                <a:lnTo>
                  <a:pt x="11785" y="4902"/>
                </a:lnTo>
                <a:close/>
              </a:path>
              <a:path w="12700" h="13969">
                <a:moveTo>
                  <a:pt x="12115" y="4762"/>
                </a:moveTo>
                <a:lnTo>
                  <a:pt x="11176" y="6515"/>
                </a:lnTo>
                <a:lnTo>
                  <a:pt x="10896" y="7264"/>
                </a:lnTo>
                <a:lnTo>
                  <a:pt x="11836" y="5486"/>
                </a:lnTo>
                <a:lnTo>
                  <a:pt x="12115" y="4762"/>
                </a:lnTo>
                <a:close/>
              </a:path>
            </a:pathLst>
          </a:custGeom>
          <a:solidFill>
            <a:srgbClr val="B88F51"/>
          </a:solidFill>
        </p:spPr>
        <p:txBody>
          <a:bodyPr wrap="square" lIns="0" tIns="0" rIns="0" bIns="0" rtlCol="0"/>
          <a:lstStyle/>
          <a:p>
            <a:endParaRPr sz="2511"/>
          </a:p>
        </p:txBody>
      </p:sp>
      <p:sp>
        <p:nvSpPr>
          <p:cNvPr id="296" name="bg object 296"/>
          <p:cNvSpPr/>
          <p:nvPr/>
        </p:nvSpPr>
        <p:spPr>
          <a:xfrm>
            <a:off x="7986149" y="599201"/>
            <a:ext cx="3572" cy="3969"/>
          </a:xfrm>
          <a:custGeom>
            <a:avLst/>
            <a:gdLst/>
            <a:ahLst/>
            <a:cxnLst/>
            <a:rect l="l" t="t" r="r" b="b"/>
            <a:pathLst>
              <a:path w="5715" h="6350">
                <a:moveTo>
                  <a:pt x="1574" y="3340"/>
                </a:moveTo>
                <a:lnTo>
                  <a:pt x="1346" y="3276"/>
                </a:lnTo>
                <a:lnTo>
                  <a:pt x="1092" y="3111"/>
                </a:lnTo>
                <a:lnTo>
                  <a:pt x="571" y="2882"/>
                </a:lnTo>
                <a:lnTo>
                  <a:pt x="38" y="2527"/>
                </a:lnTo>
                <a:lnTo>
                  <a:pt x="0" y="5994"/>
                </a:lnTo>
                <a:lnTo>
                  <a:pt x="1574" y="3340"/>
                </a:lnTo>
                <a:close/>
              </a:path>
              <a:path w="5715" h="6350">
                <a:moveTo>
                  <a:pt x="1981" y="3467"/>
                </a:moveTo>
                <a:lnTo>
                  <a:pt x="1905" y="2794"/>
                </a:lnTo>
                <a:lnTo>
                  <a:pt x="1574" y="3340"/>
                </a:lnTo>
                <a:lnTo>
                  <a:pt x="1981" y="3467"/>
                </a:lnTo>
                <a:close/>
              </a:path>
              <a:path w="5715" h="6350">
                <a:moveTo>
                  <a:pt x="2298" y="0"/>
                </a:moveTo>
                <a:lnTo>
                  <a:pt x="1993" y="533"/>
                </a:lnTo>
                <a:lnTo>
                  <a:pt x="1892" y="812"/>
                </a:lnTo>
                <a:lnTo>
                  <a:pt x="1778" y="1104"/>
                </a:lnTo>
                <a:lnTo>
                  <a:pt x="2095" y="584"/>
                </a:lnTo>
                <a:lnTo>
                  <a:pt x="2197" y="292"/>
                </a:lnTo>
                <a:lnTo>
                  <a:pt x="2298" y="0"/>
                </a:lnTo>
                <a:close/>
              </a:path>
              <a:path w="5715" h="6350">
                <a:moveTo>
                  <a:pt x="2616" y="292"/>
                </a:moveTo>
                <a:lnTo>
                  <a:pt x="2362" y="711"/>
                </a:lnTo>
                <a:lnTo>
                  <a:pt x="2273" y="977"/>
                </a:lnTo>
                <a:lnTo>
                  <a:pt x="2209" y="1143"/>
                </a:lnTo>
                <a:lnTo>
                  <a:pt x="2451" y="711"/>
                </a:lnTo>
                <a:lnTo>
                  <a:pt x="2552" y="444"/>
                </a:lnTo>
                <a:lnTo>
                  <a:pt x="2616" y="292"/>
                </a:lnTo>
                <a:close/>
              </a:path>
              <a:path w="5715" h="6350">
                <a:moveTo>
                  <a:pt x="2743" y="2908"/>
                </a:moveTo>
                <a:lnTo>
                  <a:pt x="2146" y="3340"/>
                </a:lnTo>
                <a:lnTo>
                  <a:pt x="2108" y="4152"/>
                </a:lnTo>
                <a:lnTo>
                  <a:pt x="2133" y="4279"/>
                </a:lnTo>
                <a:lnTo>
                  <a:pt x="2184" y="4152"/>
                </a:lnTo>
                <a:lnTo>
                  <a:pt x="2743" y="2908"/>
                </a:lnTo>
                <a:close/>
              </a:path>
              <a:path w="5715" h="6350">
                <a:moveTo>
                  <a:pt x="3073" y="3479"/>
                </a:moveTo>
                <a:lnTo>
                  <a:pt x="2616" y="3289"/>
                </a:lnTo>
                <a:lnTo>
                  <a:pt x="2222" y="4241"/>
                </a:lnTo>
                <a:lnTo>
                  <a:pt x="1727" y="5473"/>
                </a:lnTo>
                <a:lnTo>
                  <a:pt x="2324" y="4813"/>
                </a:lnTo>
                <a:lnTo>
                  <a:pt x="2565" y="4381"/>
                </a:lnTo>
                <a:lnTo>
                  <a:pt x="3073" y="3479"/>
                </a:lnTo>
                <a:close/>
              </a:path>
              <a:path w="5715" h="6350">
                <a:moveTo>
                  <a:pt x="3670" y="3848"/>
                </a:moveTo>
                <a:lnTo>
                  <a:pt x="3352" y="4381"/>
                </a:lnTo>
                <a:lnTo>
                  <a:pt x="3251" y="4660"/>
                </a:lnTo>
                <a:lnTo>
                  <a:pt x="3136" y="4953"/>
                </a:lnTo>
                <a:lnTo>
                  <a:pt x="3454" y="4419"/>
                </a:lnTo>
                <a:lnTo>
                  <a:pt x="3556" y="4140"/>
                </a:lnTo>
                <a:lnTo>
                  <a:pt x="3670" y="3848"/>
                </a:lnTo>
                <a:close/>
              </a:path>
              <a:path w="5715" h="6350">
                <a:moveTo>
                  <a:pt x="3848" y="342"/>
                </a:moveTo>
                <a:lnTo>
                  <a:pt x="3314" y="736"/>
                </a:lnTo>
                <a:lnTo>
                  <a:pt x="2781" y="977"/>
                </a:lnTo>
                <a:lnTo>
                  <a:pt x="3276" y="1879"/>
                </a:lnTo>
                <a:lnTo>
                  <a:pt x="3644" y="901"/>
                </a:lnTo>
                <a:lnTo>
                  <a:pt x="3848" y="342"/>
                </a:lnTo>
                <a:close/>
              </a:path>
              <a:path w="5715" h="6350">
                <a:moveTo>
                  <a:pt x="5499" y="2768"/>
                </a:moveTo>
                <a:lnTo>
                  <a:pt x="5346" y="2933"/>
                </a:lnTo>
                <a:lnTo>
                  <a:pt x="5067" y="3009"/>
                </a:lnTo>
                <a:lnTo>
                  <a:pt x="5130" y="2844"/>
                </a:lnTo>
                <a:lnTo>
                  <a:pt x="5232" y="2552"/>
                </a:lnTo>
                <a:lnTo>
                  <a:pt x="4953" y="3035"/>
                </a:lnTo>
                <a:lnTo>
                  <a:pt x="4826" y="3365"/>
                </a:lnTo>
                <a:lnTo>
                  <a:pt x="4711" y="3657"/>
                </a:lnTo>
                <a:lnTo>
                  <a:pt x="4978" y="3213"/>
                </a:lnTo>
                <a:lnTo>
                  <a:pt x="5143" y="3721"/>
                </a:lnTo>
                <a:lnTo>
                  <a:pt x="5422" y="2971"/>
                </a:lnTo>
                <a:lnTo>
                  <a:pt x="5499" y="2768"/>
                </a:lnTo>
                <a:close/>
              </a:path>
            </a:pathLst>
          </a:custGeom>
          <a:solidFill>
            <a:srgbClr val="B88F51"/>
          </a:solidFill>
        </p:spPr>
        <p:txBody>
          <a:bodyPr wrap="square" lIns="0" tIns="0" rIns="0" bIns="0" rtlCol="0"/>
          <a:lstStyle/>
          <a:p>
            <a:endParaRPr sz="2511"/>
          </a:p>
        </p:txBody>
      </p:sp>
      <p:sp>
        <p:nvSpPr>
          <p:cNvPr id="297" name="bg object 297"/>
          <p:cNvSpPr/>
          <p:nvPr/>
        </p:nvSpPr>
        <p:spPr>
          <a:xfrm>
            <a:off x="2367608" y="278"/>
            <a:ext cx="140494" cy="534988"/>
          </a:xfrm>
          <a:custGeom>
            <a:avLst/>
            <a:gdLst/>
            <a:ahLst/>
            <a:cxnLst/>
            <a:rect l="l" t="t" r="r" b="b"/>
            <a:pathLst>
              <a:path w="224789" h="855980">
                <a:moveTo>
                  <a:pt x="98957" y="0"/>
                </a:moveTo>
                <a:lnTo>
                  <a:pt x="87643" y="0"/>
                </a:lnTo>
                <a:lnTo>
                  <a:pt x="85726" y="3810"/>
                </a:lnTo>
                <a:lnTo>
                  <a:pt x="70174" y="31750"/>
                </a:lnTo>
                <a:lnTo>
                  <a:pt x="42773" y="91440"/>
                </a:lnTo>
                <a:lnTo>
                  <a:pt x="25909" y="137160"/>
                </a:lnTo>
                <a:lnTo>
                  <a:pt x="12765" y="184150"/>
                </a:lnTo>
                <a:lnTo>
                  <a:pt x="3982" y="233680"/>
                </a:lnTo>
                <a:lnTo>
                  <a:pt x="0" y="281940"/>
                </a:lnTo>
                <a:lnTo>
                  <a:pt x="252" y="314960"/>
                </a:lnTo>
                <a:lnTo>
                  <a:pt x="2929" y="347980"/>
                </a:lnTo>
                <a:lnTo>
                  <a:pt x="8104" y="381000"/>
                </a:lnTo>
                <a:lnTo>
                  <a:pt x="9044" y="386080"/>
                </a:lnTo>
                <a:lnTo>
                  <a:pt x="10415" y="391160"/>
                </a:lnTo>
                <a:lnTo>
                  <a:pt x="11622" y="397510"/>
                </a:lnTo>
                <a:lnTo>
                  <a:pt x="12765" y="402590"/>
                </a:lnTo>
                <a:lnTo>
                  <a:pt x="14340" y="407670"/>
                </a:lnTo>
                <a:lnTo>
                  <a:pt x="15749" y="412750"/>
                </a:lnTo>
                <a:lnTo>
                  <a:pt x="17108" y="417830"/>
                </a:lnTo>
                <a:lnTo>
                  <a:pt x="18861" y="422910"/>
                </a:lnTo>
                <a:lnTo>
                  <a:pt x="20487" y="429260"/>
                </a:lnTo>
                <a:lnTo>
                  <a:pt x="22087" y="434340"/>
                </a:lnTo>
                <a:lnTo>
                  <a:pt x="23903" y="439420"/>
                </a:lnTo>
                <a:lnTo>
                  <a:pt x="41659" y="490220"/>
                </a:lnTo>
                <a:lnTo>
                  <a:pt x="58447" y="537210"/>
                </a:lnTo>
                <a:lnTo>
                  <a:pt x="64111" y="552450"/>
                </a:lnTo>
                <a:lnTo>
                  <a:pt x="81929" y="598170"/>
                </a:lnTo>
                <a:lnTo>
                  <a:pt x="85008" y="604520"/>
                </a:lnTo>
                <a:lnTo>
                  <a:pt x="94401" y="627380"/>
                </a:lnTo>
                <a:lnTo>
                  <a:pt x="107241" y="657860"/>
                </a:lnTo>
                <a:lnTo>
                  <a:pt x="134495" y="717550"/>
                </a:lnTo>
                <a:lnTo>
                  <a:pt x="149150" y="746760"/>
                </a:lnTo>
                <a:lnTo>
                  <a:pt x="152972" y="753110"/>
                </a:lnTo>
                <a:lnTo>
                  <a:pt x="160693" y="768350"/>
                </a:lnTo>
                <a:lnTo>
                  <a:pt x="164593" y="774700"/>
                </a:lnTo>
                <a:lnTo>
                  <a:pt x="168666" y="782320"/>
                </a:lnTo>
                <a:lnTo>
                  <a:pt x="172714" y="788670"/>
                </a:lnTo>
                <a:lnTo>
                  <a:pt x="176825" y="796290"/>
                </a:lnTo>
                <a:lnTo>
                  <a:pt x="185373" y="810260"/>
                </a:lnTo>
                <a:lnTo>
                  <a:pt x="189773" y="816610"/>
                </a:lnTo>
                <a:lnTo>
                  <a:pt x="194280" y="824230"/>
                </a:lnTo>
                <a:lnTo>
                  <a:pt x="198883" y="830580"/>
                </a:lnTo>
                <a:lnTo>
                  <a:pt x="205183" y="839470"/>
                </a:lnTo>
                <a:lnTo>
                  <a:pt x="206897" y="842010"/>
                </a:lnTo>
                <a:lnTo>
                  <a:pt x="210161" y="845820"/>
                </a:lnTo>
                <a:lnTo>
                  <a:pt x="213666" y="850900"/>
                </a:lnTo>
                <a:lnTo>
                  <a:pt x="215406" y="852170"/>
                </a:lnTo>
                <a:lnTo>
                  <a:pt x="217171" y="854710"/>
                </a:lnTo>
                <a:lnTo>
                  <a:pt x="219216" y="855980"/>
                </a:lnTo>
                <a:lnTo>
                  <a:pt x="219838" y="855980"/>
                </a:lnTo>
                <a:lnTo>
                  <a:pt x="217908" y="853440"/>
                </a:lnTo>
                <a:lnTo>
                  <a:pt x="216181" y="852170"/>
                </a:lnTo>
                <a:lnTo>
                  <a:pt x="212790" y="847090"/>
                </a:lnTo>
                <a:lnTo>
                  <a:pt x="211114" y="845820"/>
                </a:lnTo>
                <a:lnTo>
                  <a:pt x="207939" y="840740"/>
                </a:lnTo>
                <a:lnTo>
                  <a:pt x="206262" y="838200"/>
                </a:lnTo>
                <a:lnTo>
                  <a:pt x="200115" y="829310"/>
                </a:lnTo>
                <a:lnTo>
                  <a:pt x="195602" y="822960"/>
                </a:lnTo>
                <a:lnTo>
                  <a:pt x="191175" y="815340"/>
                </a:lnTo>
                <a:lnTo>
                  <a:pt x="186842" y="808990"/>
                </a:lnTo>
                <a:lnTo>
                  <a:pt x="178373" y="795020"/>
                </a:lnTo>
                <a:lnTo>
                  <a:pt x="166181" y="772160"/>
                </a:lnTo>
                <a:lnTo>
                  <a:pt x="158410" y="758190"/>
                </a:lnTo>
                <a:lnTo>
                  <a:pt x="139556" y="720090"/>
                </a:lnTo>
                <a:lnTo>
                  <a:pt x="108040" y="650240"/>
                </a:lnTo>
                <a:lnTo>
                  <a:pt x="105729" y="645160"/>
                </a:lnTo>
                <a:lnTo>
                  <a:pt x="103545" y="638810"/>
                </a:lnTo>
                <a:lnTo>
                  <a:pt x="101398" y="633730"/>
                </a:lnTo>
                <a:lnTo>
                  <a:pt x="88408" y="601980"/>
                </a:lnTo>
                <a:lnTo>
                  <a:pt x="82139" y="586740"/>
                </a:lnTo>
                <a:lnTo>
                  <a:pt x="69788" y="553720"/>
                </a:lnTo>
                <a:lnTo>
                  <a:pt x="66766" y="546100"/>
                </a:lnTo>
                <a:lnTo>
                  <a:pt x="63821" y="538480"/>
                </a:lnTo>
                <a:lnTo>
                  <a:pt x="55054" y="514350"/>
                </a:lnTo>
                <a:lnTo>
                  <a:pt x="52122" y="505460"/>
                </a:lnTo>
                <a:lnTo>
                  <a:pt x="49219" y="497840"/>
                </a:lnTo>
                <a:lnTo>
                  <a:pt x="46382" y="490220"/>
                </a:lnTo>
                <a:lnTo>
                  <a:pt x="27141" y="433070"/>
                </a:lnTo>
                <a:lnTo>
                  <a:pt x="26265" y="430530"/>
                </a:lnTo>
                <a:lnTo>
                  <a:pt x="15821" y="393700"/>
                </a:lnTo>
                <a:lnTo>
                  <a:pt x="8766" y="355600"/>
                </a:lnTo>
                <a:lnTo>
                  <a:pt x="4653" y="308610"/>
                </a:lnTo>
                <a:lnTo>
                  <a:pt x="4534" y="294640"/>
                </a:lnTo>
                <a:lnTo>
                  <a:pt x="4833" y="287020"/>
                </a:lnTo>
                <a:lnTo>
                  <a:pt x="5234" y="284480"/>
                </a:lnTo>
                <a:lnTo>
                  <a:pt x="11196" y="284480"/>
                </a:lnTo>
                <a:lnTo>
                  <a:pt x="11182" y="278130"/>
                </a:lnTo>
                <a:lnTo>
                  <a:pt x="13463" y="245110"/>
                </a:lnTo>
                <a:lnTo>
                  <a:pt x="14745" y="236220"/>
                </a:lnTo>
                <a:lnTo>
                  <a:pt x="8460" y="236220"/>
                </a:lnTo>
                <a:lnTo>
                  <a:pt x="9390" y="232718"/>
                </a:lnTo>
                <a:lnTo>
                  <a:pt x="9641" y="229870"/>
                </a:lnTo>
                <a:lnTo>
                  <a:pt x="11216" y="219710"/>
                </a:lnTo>
                <a:lnTo>
                  <a:pt x="11876" y="214630"/>
                </a:lnTo>
                <a:lnTo>
                  <a:pt x="14086" y="201930"/>
                </a:lnTo>
                <a:lnTo>
                  <a:pt x="16384" y="190500"/>
                </a:lnTo>
                <a:lnTo>
                  <a:pt x="17489" y="184150"/>
                </a:lnTo>
                <a:lnTo>
                  <a:pt x="19039" y="177800"/>
                </a:lnTo>
                <a:lnTo>
                  <a:pt x="20360" y="171450"/>
                </a:lnTo>
                <a:lnTo>
                  <a:pt x="23319" y="160020"/>
                </a:lnTo>
                <a:lnTo>
                  <a:pt x="24805" y="154940"/>
                </a:lnTo>
                <a:lnTo>
                  <a:pt x="26379" y="148590"/>
                </a:lnTo>
                <a:lnTo>
                  <a:pt x="27751" y="143510"/>
                </a:lnTo>
                <a:lnTo>
                  <a:pt x="30520" y="135890"/>
                </a:lnTo>
                <a:lnTo>
                  <a:pt x="31713" y="132080"/>
                </a:lnTo>
                <a:lnTo>
                  <a:pt x="32628" y="129540"/>
                </a:lnTo>
                <a:lnTo>
                  <a:pt x="46183" y="92710"/>
                </a:lnTo>
                <a:lnTo>
                  <a:pt x="62778" y="55880"/>
                </a:lnTo>
                <a:lnTo>
                  <a:pt x="68581" y="44450"/>
                </a:lnTo>
                <a:lnTo>
                  <a:pt x="75215" y="44450"/>
                </a:lnTo>
                <a:lnTo>
                  <a:pt x="83505" y="27940"/>
                </a:lnTo>
                <a:lnTo>
                  <a:pt x="98957" y="0"/>
                </a:lnTo>
                <a:close/>
              </a:path>
              <a:path w="224789" h="855980">
                <a:moveTo>
                  <a:pt x="11196" y="284480"/>
                </a:moveTo>
                <a:lnTo>
                  <a:pt x="5374" y="284480"/>
                </a:lnTo>
                <a:lnTo>
                  <a:pt x="5462" y="285750"/>
                </a:lnTo>
                <a:lnTo>
                  <a:pt x="5539" y="290830"/>
                </a:lnTo>
                <a:lnTo>
                  <a:pt x="5653" y="294640"/>
                </a:lnTo>
                <a:lnTo>
                  <a:pt x="5818" y="304800"/>
                </a:lnTo>
                <a:lnTo>
                  <a:pt x="5920" y="308610"/>
                </a:lnTo>
                <a:lnTo>
                  <a:pt x="6148" y="312420"/>
                </a:lnTo>
                <a:lnTo>
                  <a:pt x="6301" y="317500"/>
                </a:lnTo>
                <a:lnTo>
                  <a:pt x="7096" y="330200"/>
                </a:lnTo>
                <a:lnTo>
                  <a:pt x="8158" y="341630"/>
                </a:lnTo>
                <a:lnTo>
                  <a:pt x="9358" y="353060"/>
                </a:lnTo>
                <a:lnTo>
                  <a:pt x="10568" y="360680"/>
                </a:lnTo>
                <a:lnTo>
                  <a:pt x="11647" y="368300"/>
                </a:lnTo>
                <a:lnTo>
                  <a:pt x="13133" y="375920"/>
                </a:lnTo>
                <a:lnTo>
                  <a:pt x="14467" y="382270"/>
                </a:lnTo>
                <a:lnTo>
                  <a:pt x="15102" y="386080"/>
                </a:lnTo>
                <a:lnTo>
                  <a:pt x="16003" y="389890"/>
                </a:lnTo>
                <a:lnTo>
                  <a:pt x="16727" y="392430"/>
                </a:lnTo>
                <a:lnTo>
                  <a:pt x="17527" y="396240"/>
                </a:lnTo>
                <a:lnTo>
                  <a:pt x="18137" y="400050"/>
                </a:lnTo>
                <a:lnTo>
                  <a:pt x="19026" y="402590"/>
                </a:lnTo>
                <a:lnTo>
                  <a:pt x="21451" y="412750"/>
                </a:lnTo>
                <a:lnTo>
                  <a:pt x="23868" y="420370"/>
                </a:lnTo>
                <a:lnTo>
                  <a:pt x="26195" y="427990"/>
                </a:lnTo>
                <a:lnTo>
                  <a:pt x="28348" y="435610"/>
                </a:lnTo>
                <a:lnTo>
                  <a:pt x="43486" y="480060"/>
                </a:lnTo>
                <a:lnTo>
                  <a:pt x="59419" y="524510"/>
                </a:lnTo>
                <a:lnTo>
                  <a:pt x="76156" y="567690"/>
                </a:lnTo>
                <a:lnTo>
                  <a:pt x="93710" y="612140"/>
                </a:lnTo>
                <a:lnTo>
                  <a:pt x="112092" y="655320"/>
                </a:lnTo>
                <a:lnTo>
                  <a:pt x="139193" y="715010"/>
                </a:lnTo>
                <a:lnTo>
                  <a:pt x="150877" y="739140"/>
                </a:lnTo>
                <a:lnTo>
                  <a:pt x="152909" y="744220"/>
                </a:lnTo>
                <a:lnTo>
                  <a:pt x="161723" y="760730"/>
                </a:lnTo>
                <a:lnTo>
                  <a:pt x="163933" y="764540"/>
                </a:lnTo>
                <a:lnTo>
                  <a:pt x="166054" y="769620"/>
                </a:lnTo>
                <a:lnTo>
                  <a:pt x="178574" y="791210"/>
                </a:lnTo>
                <a:lnTo>
                  <a:pt x="182085" y="797560"/>
                </a:lnTo>
                <a:lnTo>
                  <a:pt x="189168" y="810260"/>
                </a:lnTo>
                <a:lnTo>
                  <a:pt x="192826" y="815340"/>
                </a:lnTo>
                <a:lnTo>
                  <a:pt x="196496" y="821690"/>
                </a:lnTo>
                <a:lnTo>
                  <a:pt x="200223" y="828040"/>
                </a:lnTo>
                <a:lnTo>
                  <a:pt x="204052" y="833120"/>
                </a:lnTo>
                <a:lnTo>
                  <a:pt x="207936" y="839470"/>
                </a:lnTo>
                <a:lnTo>
                  <a:pt x="211918" y="844550"/>
                </a:lnTo>
                <a:lnTo>
                  <a:pt x="216070" y="849630"/>
                </a:lnTo>
                <a:lnTo>
                  <a:pt x="220461" y="854710"/>
                </a:lnTo>
                <a:lnTo>
                  <a:pt x="222988" y="852170"/>
                </a:lnTo>
                <a:lnTo>
                  <a:pt x="224283" y="850900"/>
                </a:lnTo>
                <a:lnTo>
                  <a:pt x="222696" y="848360"/>
                </a:lnTo>
                <a:lnTo>
                  <a:pt x="221007" y="847090"/>
                </a:lnTo>
                <a:lnTo>
                  <a:pt x="219432" y="844550"/>
                </a:lnTo>
                <a:lnTo>
                  <a:pt x="217019" y="842010"/>
                </a:lnTo>
                <a:lnTo>
                  <a:pt x="214708" y="838200"/>
                </a:lnTo>
                <a:lnTo>
                  <a:pt x="211571" y="834390"/>
                </a:lnTo>
                <a:lnTo>
                  <a:pt x="208637" y="830580"/>
                </a:lnTo>
                <a:lnTo>
                  <a:pt x="205678" y="825500"/>
                </a:lnTo>
                <a:lnTo>
                  <a:pt x="201341" y="819150"/>
                </a:lnTo>
                <a:lnTo>
                  <a:pt x="197083" y="812800"/>
                </a:lnTo>
                <a:lnTo>
                  <a:pt x="192916" y="805180"/>
                </a:lnTo>
                <a:lnTo>
                  <a:pt x="184790" y="792480"/>
                </a:lnTo>
                <a:lnTo>
                  <a:pt x="180862" y="784860"/>
                </a:lnTo>
                <a:lnTo>
                  <a:pt x="173102" y="770890"/>
                </a:lnTo>
                <a:lnTo>
                  <a:pt x="169346" y="764540"/>
                </a:lnTo>
                <a:lnTo>
                  <a:pt x="165629" y="756920"/>
                </a:lnTo>
                <a:lnTo>
                  <a:pt x="158231" y="742950"/>
                </a:lnTo>
                <a:lnTo>
                  <a:pt x="144052" y="713740"/>
                </a:lnTo>
                <a:lnTo>
                  <a:pt x="130504" y="684530"/>
                </a:lnTo>
                <a:lnTo>
                  <a:pt x="117465" y="654050"/>
                </a:lnTo>
                <a:lnTo>
                  <a:pt x="104815" y="624840"/>
                </a:lnTo>
                <a:lnTo>
                  <a:pt x="74741" y="548640"/>
                </a:lnTo>
                <a:lnTo>
                  <a:pt x="52218" y="486410"/>
                </a:lnTo>
                <a:lnTo>
                  <a:pt x="32488" y="429260"/>
                </a:lnTo>
                <a:lnTo>
                  <a:pt x="31713" y="426720"/>
                </a:lnTo>
                <a:lnTo>
                  <a:pt x="28424" y="416560"/>
                </a:lnTo>
                <a:lnTo>
                  <a:pt x="27624" y="414020"/>
                </a:lnTo>
                <a:lnTo>
                  <a:pt x="26976" y="410210"/>
                </a:lnTo>
                <a:lnTo>
                  <a:pt x="24081" y="400050"/>
                </a:lnTo>
                <a:lnTo>
                  <a:pt x="23382" y="397510"/>
                </a:lnTo>
                <a:lnTo>
                  <a:pt x="22823" y="394970"/>
                </a:lnTo>
                <a:lnTo>
                  <a:pt x="20334" y="384810"/>
                </a:lnTo>
                <a:lnTo>
                  <a:pt x="19763" y="382270"/>
                </a:lnTo>
                <a:lnTo>
                  <a:pt x="19293" y="378460"/>
                </a:lnTo>
                <a:lnTo>
                  <a:pt x="18759" y="375920"/>
                </a:lnTo>
                <a:lnTo>
                  <a:pt x="13762" y="344170"/>
                </a:lnTo>
                <a:lnTo>
                  <a:pt x="11355" y="312420"/>
                </a:lnTo>
                <a:lnTo>
                  <a:pt x="11244" y="304800"/>
                </a:lnTo>
                <a:lnTo>
                  <a:pt x="11196" y="284480"/>
                </a:lnTo>
                <a:close/>
              </a:path>
              <a:path w="224789" h="855980">
                <a:moveTo>
                  <a:pt x="9390" y="232718"/>
                </a:moveTo>
                <a:lnTo>
                  <a:pt x="8460" y="236220"/>
                </a:lnTo>
                <a:lnTo>
                  <a:pt x="9082" y="236220"/>
                </a:lnTo>
                <a:lnTo>
                  <a:pt x="9390" y="232718"/>
                </a:lnTo>
                <a:close/>
              </a:path>
              <a:path w="224789" h="855980">
                <a:moveTo>
                  <a:pt x="10822" y="227330"/>
                </a:moveTo>
                <a:lnTo>
                  <a:pt x="9390" y="232718"/>
                </a:lnTo>
                <a:lnTo>
                  <a:pt x="9082" y="236220"/>
                </a:lnTo>
                <a:lnTo>
                  <a:pt x="14745" y="236220"/>
                </a:lnTo>
                <a:lnTo>
                  <a:pt x="15661" y="229870"/>
                </a:lnTo>
                <a:lnTo>
                  <a:pt x="10542" y="229870"/>
                </a:lnTo>
                <a:lnTo>
                  <a:pt x="10822" y="227330"/>
                </a:lnTo>
                <a:close/>
              </a:path>
              <a:path w="224789" h="855980">
                <a:moveTo>
                  <a:pt x="75215" y="44450"/>
                </a:moveTo>
                <a:lnTo>
                  <a:pt x="68581" y="44450"/>
                </a:lnTo>
                <a:lnTo>
                  <a:pt x="68366" y="45720"/>
                </a:lnTo>
                <a:lnTo>
                  <a:pt x="66245" y="50800"/>
                </a:lnTo>
                <a:lnTo>
                  <a:pt x="62155" y="59690"/>
                </a:lnTo>
                <a:lnTo>
                  <a:pt x="56555" y="72390"/>
                </a:lnTo>
                <a:lnTo>
                  <a:pt x="50217" y="87630"/>
                </a:lnTo>
                <a:lnTo>
                  <a:pt x="47233" y="93980"/>
                </a:lnTo>
                <a:lnTo>
                  <a:pt x="32017" y="135890"/>
                </a:lnTo>
                <a:lnTo>
                  <a:pt x="18827" y="186690"/>
                </a:lnTo>
                <a:lnTo>
                  <a:pt x="12868" y="217170"/>
                </a:lnTo>
                <a:lnTo>
                  <a:pt x="10542" y="229870"/>
                </a:lnTo>
                <a:lnTo>
                  <a:pt x="15661" y="229870"/>
                </a:lnTo>
                <a:lnTo>
                  <a:pt x="18041" y="213360"/>
                </a:lnTo>
                <a:lnTo>
                  <a:pt x="24692" y="180340"/>
                </a:lnTo>
                <a:lnTo>
                  <a:pt x="33250" y="148590"/>
                </a:lnTo>
                <a:lnTo>
                  <a:pt x="43550" y="118110"/>
                </a:lnTo>
                <a:lnTo>
                  <a:pt x="55473" y="87630"/>
                </a:lnTo>
                <a:lnTo>
                  <a:pt x="68839" y="57150"/>
                </a:lnTo>
                <a:lnTo>
                  <a:pt x="75215" y="44450"/>
                </a:lnTo>
                <a:close/>
              </a:path>
            </a:pathLst>
          </a:custGeom>
          <a:solidFill>
            <a:srgbClr val="B88F51"/>
          </a:solidFill>
        </p:spPr>
        <p:txBody>
          <a:bodyPr wrap="square" lIns="0" tIns="0" rIns="0" bIns="0" rtlCol="0"/>
          <a:lstStyle/>
          <a:p>
            <a:endParaRPr sz="2511"/>
          </a:p>
        </p:txBody>
      </p:sp>
      <p:pic>
        <p:nvPicPr>
          <p:cNvPr id="298" name="bg object 298"/>
          <p:cNvPicPr/>
          <p:nvPr/>
        </p:nvPicPr>
        <p:blipFill>
          <a:blip r:embed="rId13" cstate="print"/>
          <a:stretch>
            <a:fillRect/>
          </a:stretch>
        </p:blipFill>
        <p:spPr>
          <a:xfrm>
            <a:off x="2436166" y="0"/>
            <a:ext cx="116094" cy="185383"/>
          </a:xfrm>
          <a:prstGeom prst="rect">
            <a:avLst/>
          </a:prstGeom>
        </p:spPr>
      </p:pic>
      <p:sp>
        <p:nvSpPr>
          <p:cNvPr id="299" name="bg object 299"/>
          <p:cNvSpPr/>
          <p:nvPr/>
        </p:nvSpPr>
        <p:spPr>
          <a:xfrm>
            <a:off x="2139363" y="0"/>
            <a:ext cx="530225" cy="731838"/>
          </a:xfrm>
          <a:custGeom>
            <a:avLst/>
            <a:gdLst/>
            <a:ahLst/>
            <a:cxnLst/>
            <a:rect l="l" t="t" r="r" b="b"/>
            <a:pathLst>
              <a:path w="848360" h="1170940">
                <a:moveTo>
                  <a:pt x="7162" y="445630"/>
                </a:moveTo>
                <a:lnTo>
                  <a:pt x="6286" y="445401"/>
                </a:lnTo>
                <a:lnTo>
                  <a:pt x="6946" y="446671"/>
                </a:lnTo>
                <a:lnTo>
                  <a:pt x="7162" y="445630"/>
                </a:lnTo>
                <a:close/>
              </a:path>
              <a:path w="848360" h="1170940">
                <a:moveTo>
                  <a:pt x="75844" y="89763"/>
                </a:moveTo>
                <a:lnTo>
                  <a:pt x="74345" y="89357"/>
                </a:lnTo>
                <a:lnTo>
                  <a:pt x="74587" y="90538"/>
                </a:lnTo>
                <a:lnTo>
                  <a:pt x="74663" y="90805"/>
                </a:lnTo>
                <a:lnTo>
                  <a:pt x="75844" y="89763"/>
                </a:lnTo>
                <a:close/>
              </a:path>
              <a:path w="848360" h="1170940">
                <a:moveTo>
                  <a:pt x="122529" y="829449"/>
                </a:moveTo>
                <a:lnTo>
                  <a:pt x="122085" y="829386"/>
                </a:lnTo>
                <a:lnTo>
                  <a:pt x="122516" y="829932"/>
                </a:lnTo>
                <a:lnTo>
                  <a:pt x="122529" y="829449"/>
                </a:lnTo>
                <a:close/>
              </a:path>
              <a:path w="848360" h="1170940">
                <a:moveTo>
                  <a:pt x="126136" y="834466"/>
                </a:moveTo>
                <a:lnTo>
                  <a:pt x="122516" y="829932"/>
                </a:lnTo>
                <a:lnTo>
                  <a:pt x="122389" y="834466"/>
                </a:lnTo>
                <a:lnTo>
                  <a:pt x="126136" y="834466"/>
                </a:lnTo>
                <a:close/>
              </a:path>
              <a:path w="848360" h="1170940">
                <a:moveTo>
                  <a:pt x="302577" y="527126"/>
                </a:moveTo>
                <a:lnTo>
                  <a:pt x="301739" y="528396"/>
                </a:lnTo>
                <a:lnTo>
                  <a:pt x="302031" y="528396"/>
                </a:lnTo>
                <a:lnTo>
                  <a:pt x="302577" y="527126"/>
                </a:lnTo>
                <a:close/>
              </a:path>
              <a:path w="848360" h="1170940">
                <a:moveTo>
                  <a:pt x="394627" y="435114"/>
                </a:moveTo>
                <a:lnTo>
                  <a:pt x="358444" y="459486"/>
                </a:lnTo>
                <a:lnTo>
                  <a:pt x="341515" y="474980"/>
                </a:lnTo>
                <a:lnTo>
                  <a:pt x="340309" y="472935"/>
                </a:lnTo>
                <a:lnTo>
                  <a:pt x="345452" y="469353"/>
                </a:lnTo>
                <a:lnTo>
                  <a:pt x="348945" y="465696"/>
                </a:lnTo>
                <a:lnTo>
                  <a:pt x="351853" y="464146"/>
                </a:lnTo>
                <a:lnTo>
                  <a:pt x="358127" y="458876"/>
                </a:lnTo>
                <a:lnTo>
                  <a:pt x="362978" y="454761"/>
                </a:lnTo>
                <a:lnTo>
                  <a:pt x="367868" y="450646"/>
                </a:lnTo>
                <a:lnTo>
                  <a:pt x="372833" y="446659"/>
                </a:lnTo>
                <a:lnTo>
                  <a:pt x="379476" y="441439"/>
                </a:lnTo>
                <a:lnTo>
                  <a:pt x="386372" y="436664"/>
                </a:lnTo>
                <a:lnTo>
                  <a:pt x="393547" y="433514"/>
                </a:lnTo>
                <a:lnTo>
                  <a:pt x="390309" y="428701"/>
                </a:lnTo>
                <a:lnTo>
                  <a:pt x="355523" y="453339"/>
                </a:lnTo>
                <a:lnTo>
                  <a:pt x="323697" y="483273"/>
                </a:lnTo>
                <a:lnTo>
                  <a:pt x="320319" y="486778"/>
                </a:lnTo>
                <a:lnTo>
                  <a:pt x="317284" y="490613"/>
                </a:lnTo>
                <a:lnTo>
                  <a:pt x="314121" y="494296"/>
                </a:lnTo>
                <a:lnTo>
                  <a:pt x="312572" y="496176"/>
                </a:lnTo>
                <a:lnTo>
                  <a:pt x="311162" y="498170"/>
                </a:lnTo>
                <a:lnTo>
                  <a:pt x="308203" y="502031"/>
                </a:lnTo>
                <a:lnTo>
                  <a:pt x="306717" y="503936"/>
                </a:lnTo>
                <a:lnTo>
                  <a:pt x="305219" y="506310"/>
                </a:lnTo>
                <a:lnTo>
                  <a:pt x="305219" y="516178"/>
                </a:lnTo>
                <a:lnTo>
                  <a:pt x="302285" y="521792"/>
                </a:lnTo>
                <a:lnTo>
                  <a:pt x="301713" y="519861"/>
                </a:lnTo>
                <a:lnTo>
                  <a:pt x="302260" y="516763"/>
                </a:lnTo>
                <a:lnTo>
                  <a:pt x="304177" y="516343"/>
                </a:lnTo>
                <a:lnTo>
                  <a:pt x="305219" y="516178"/>
                </a:lnTo>
                <a:lnTo>
                  <a:pt x="305219" y="506310"/>
                </a:lnTo>
                <a:lnTo>
                  <a:pt x="304126" y="508038"/>
                </a:lnTo>
                <a:lnTo>
                  <a:pt x="302577" y="510781"/>
                </a:lnTo>
                <a:lnTo>
                  <a:pt x="301142" y="513499"/>
                </a:lnTo>
                <a:lnTo>
                  <a:pt x="299821" y="516178"/>
                </a:lnTo>
                <a:lnTo>
                  <a:pt x="296824" y="519938"/>
                </a:lnTo>
                <a:lnTo>
                  <a:pt x="297116" y="520192"/>
                </a:lnTo>
                <a:lnTo>
                  <a:pt x="293179" y="520776"/>
                </a:lnTo>
                <a:lnTo>
                  <a:pt x="285280" y="522046"/>
                </a:lnTo>
                <a:lnTo>
                  <a:pt x="243509" y="539826"/>
                </a:lnTo>
                <a:lnTo>
                  <a:pt x="195300" y="577926"/>
                </a:lnTo>
                <a:lnTo>
                  <a:pt x="165900" y="618566"/>
                </a:lnTo>
                <a:lnTo>
                  <a:pt x="150876" y="647776"/>
                </a:lnTo>
                <a:lnTo>
                  <a:pt x="149186" y="651586"/>
                </a:lnTo>
                <a:lnTo>
                  <a:pt x="146723" y="657936"/>
                </a:lnTo>
                <a:lnTo>
                  <a:pt x="144538" y="663016"/>
                </a:lnTo>
                <a:lnTo>
                  <a:pt x="140220" y="674446"/>
                </a:lnTo>
                <a:lnTo>
                  <a:pt x="134670" y="692226"/>
                </a:lnTo>
                <a:lnTo>
                  <a:pt x="134112" y="694766"/>
                </a:lnTo>
                <a:lnTo>
                  <a:pt x="133616" y="697306"/>
                </a:lnTo>
                <a:lnTo>
                  <a:pt x="128955" y="715086"/>
                </a:lnTo>
                <a:lnTo>
                  <a:pt x="128257" y="718896"/>
                </a:lnTo>
                <a:lnTo>
                  <a:pt x="127381" y="722706"/>
                </a:lnTo>
                <a:lnTo>
                  <a:pt x="126555" y="727786"/>
                </a:lnTo>
                <a:lnTo>
                  <a:pt x="118440" y="784936"/>
                </a:lnTo>
                <a:lnTo>
                  <a:pt x="115963" y="833196"/>
                </a:lnTo>
                <a:lnTo>
                  <a:pt x="115874" y="838276"/>
                </a:lnTo>
                <a:lnTo>
                  <a:pt x="118148" y="840816"/>
                </a:lnTo>
                <a:lnTo>
                  <a:pt x="153733" y="840816"/>
                </a:lnTo>
                <a:lnTo>
                  <a:pt x="175387" y="838276"/>
                </a:lnTo>
                <a:lnTo>
                  <a:pt x="180733" y="837006"/>
                </a:lnTo>
                <a:lnTo>
                  <a:pt x="196570" y="833196"/>
                </a:lnTo>
                <a:lnTo>
                  <a:pt x="203428" y="830656"/>
                </a:lnTo>
                <a:lnTo>
                  <a:pt x="206857" y="829386"/>
                </a:lnTo>
                <a:lnTo>
                  <a:pt x="245186" y="807796"/>
                </a:lnTo>
                <a:lnTo>
                  <a:pt x="277736" y="779856"/>
                </a:lnTo>
                <a:lnTo>
                  <a:pt x="302895" y="746836"/>
                </a:lnTo>
                <a:lnTo>
                  <a:pt x="303771" y="745566"/>
                </a:lnTo>
                <a:lnTo>
                  <a:pt x="323240" y="707466"/>
                </a:lnTo>
                <a:lnTo>
                  <a:pt x="336029" y="666826"/>
                </a:lnTo>
                <a:lnTo>
                  <a:pt x="341604" y="624916"/>
                </a:lnTo>
                <a:lnTo>
                  <a:pt x="341566" y="610946"/>
                </a:lnTo>
                <a:lnTo>
                  <a:pt x="340728" y="599516"/>
                </a:lnTo>
                <a:lnTo>
                  <a:pt x="338632" y="584276"/>
                </a:lnTo>
                <a:lnTo>
                  <a:pt x="335191" y="570306"/>
                </a:lnTo>
                <a:lnTo>
                  <a:pt x="334276" y="567766"/>
                </a:lnTo>
                <a:lnTo>
                  <a:pt x="332917" y="563956"/>
                </a:lnTo>
                <a:lnTo>
                  <a:pt x="310946" y="525856"/>
                </a:lnTo>
                <a:lnTo>
                  <a:pt x="306095" y="525856"/>
                </a:lnTo>
                <a:lnTo>
                  <a:pt x="312724" y="532206"/>
                </a:lnTo>
                <a:lnTo>
                  <a:pt x="318465" y="541096"/>
                </a:lnTo>
                <a:lnTo>
                  <a:pt x="321449" y="546176"/>
                </a:lnTo>
                <a:lnTo>
                  <a:pt x="324065" y="551256"/>
                </a:lnTo>
                <a:lnTo>
                  <a:pt x="326072" y="555066"/>
                </a:lnTo>
                <a:lnTo>
                  <a:pt x="328041" y="560146"/>
                </a:lnTo>
                <a:lnTo>
                  <a:pt x="329260" y="563956"/>
                </a:lnTo>
                <a:lnTo>
                  <a:pt x="329768" y="567766"/>
                </a:lnTo>
                <a:lnTo>
                  <a:pt x="328676" y="563956"/>
                </a:lnTo>
                <a:lnTo>
                  <a:pt x="326898" y="560146"/>
                </a:lnTo>
                <a:lnTo>
                  <a:pt x="325005" y="556336"/>
                </a:lnTo>
                <a:lnTo>
                  <a:pt x="322338" y="549986"/>
                </a:lnTo>
                <a:lnTo>
                  <a:pt x="319443" y="546176"/>
                </a:lnTo>
                <a:lnTo>
                  <a:pt x="318020" y="543636"/>
                </a:lnTo>
                <a:lnTo>
                  <a:pt x="316585" y="542366"/>
                </a:lnTo>
                <a:lnTo>
                  <a:pt x="315455" y="541096"/>
                </a:lnTo>
                <a:lnTo>
                  <a:pt x="314236" y="539826"/>
                </a:lnTo>
                <a:lnTo>
                  <a:pt x="313321" y="538556"/>
                </a:lnTo>
                <a:lnTo>
                  <a:pt x="312394" y="538556"/>
                </a:lnTo>
                <a:lnTo>
                  <a:pt x="327875" y="580466"/>
                </a:lnTo>
                <a:lnTo>
                  <a:pt x="332054" y="624916"/>
                </a:lnTo>
                <a:lnTo>
                  <a:pt x="331711" y="632536"/>
                </a:lnTo>
                <a:lnTo>
                  <a:pt x="324916" y="671906"/>
                </a:lnTo>
                <a:lnTo>
                  <a:pt x="311581" y="710006"/>
                </a:lnTo>
                <a:lnTo>
                  <a:pt x="296367" y="737755"/>
                </a:lnTo>
                <a:lnTo>
                  <a:pt x="296367" y="746836"/>
                </a:lnTo>
                <a:lnTo>
                  <a:pt x="295262" y="749376"/>
                </a:lnTo>
                <a:lnTo>
                  <a:pt x="286842" y="760806"/>
                </a:lnTo>
                <a:lnTo>
                  <a:pt x="285521" y="763346"/>
                </a:lnTo>
                <a:lnTo>
                  <a:pt x="283984" y="764616"/>
                </a:lnTo>
                <a:lnTo>
                  <a:pt x="282384" y="767156"/>
                </a:lnTo>
                <a:lnTo>
                  <a:pt x="280644" y="769696"/>
                </a:lnTo>
                <a:lnTo>
                  <a:pt x="275247" y="774776"/>
                </a:lnTo>
                <a:lnTo>
                  <a:pt x="271538" y="778586"/>
                </a:lnTo>
                <a:lnTo>
                  <a:pt x="269735" y="781126"/>
                </a:lnTo>
                <a:lnTo>
                  <a:pt x="264566" y="786206"/>
                </a:lnTo>
                <a:lnTo>
                  <a:pt x="258826" y="791286"/>
                </a:lnTo>
                <a:lnTo>
                  <a:pt x="246468" y="801446"/>
                </a:lnTo>
                <a:lnTo>
                  <a:pt x="239788" y="806526"/>
                </a:lnTo>
                <a:lnTo>
                  <a:pt x="233019" y="810336"/>
                </a:lnTo>
                <a:lnTo>
                  <a:pt x="222821" y="816686"/>
                </a:lnTo>
                <a:lnTo>
                  <a:pt x="212750" y="821766"/>
                </a:lnTo>
                <a:lnTo>
                  <a:pt x="203212" y="825576"/>
                </a:lnTo>
                <a:lnTo>
                  <a:pt x="194614" y="828116"/>
                </a:lnTo>
                <a:lnTo>
                  <a:pt x="193852" y="828116"/>
                </a:lnTo>
                <a:lnTo>
                  <a:pt x="202184" y="824306"/>
                </a:lnTo>
                <a:lnTo>
                  <a:pt x="205359" y="823036"/>
                </a:lnTo>
                <a:lnTo>
                  <a:pt x="216014" y="819226"/>
                </a:lnTo>
                <a:lnTo>
                  <a:pt x="219710" y="816686"/>
                </a:lnTo>
                <a:lnTo>
                  <a:pt x="227164" y="812876"/>
                </a:lnTo>
                <a:lnTo>
                  <a:pt x="234670" y="807796"/>
                </a:lnTo>
                <a:lnTo>
                  <a:pt x="240969" y="802716"/>
                </a:lnTo>
                <a:lnTo>
                  <a:pt x="247243" y="798906"/>
                </a:lnTo>
                <a:lnTo>
                  <a:pt x="252361" y="795096"/>
                </a:lnTo>
                <a:lnTo>
                  <a:pt x="255371" y="792556"/>
                </a:lnTo>
                <a:lnTo>
                  <a:pt x="260007" y="787476"/>
                </a:lnTo>
                <a:lnTo>
                  <a:pt x="264807" y="783666"/>
                </a:lnTo>
                <a:lnTo>
                  <a:pt x="274497" y="773506"/>
                </a:lnTo>
                <a:lnTo>
                  <a:pt x="279209" y="768426"/>
                </a:lnTo>
                <a:lnTo>
                  <a:pt x="283743" y="763346"/>
                </a:lnTo>
                <a:lnTo>
                  <a:pt x="288061" y="756996"/>
                </a:lnTo>
                <a:lnTo>
                  <a:pt x="292125" y="751916"/>
                </a:lnTo>
                <a:lnTo>
                  <a:pt x="296367" y="746836"/>
                </a:lnTo>
                <a:lnTo>
                  <a:pt x="296367" y="737755"/>
                </a:lnTo>
                <a:lnTo>
                  <a:pt x="292239" y="744296"/>
                </a:lnTo>
                <a:lnTo>
                  <a:pt x="280365" y="760806"/>
                </a:lnTo>
                <a:lnTo>
                  <a:pt x="252336" y="790016"/>
                </a:lnTo>
                <a:lnTo>
                  <a:pt x="219087" y="811606"/>
                </a:lnTo>
                <a:lnTo>
                  <a:pt x="171945" y="828116"/>
                </a:lnTo>
                <a:lnTo>
                  <a:pt x="162077" y="829386"/>
                </a:lnTo>
                <a:lnTo>
                  <a:pt x="152107" y="829386"/>
                </a:lnTo>
                <a:lnTo>
                  <a:pt x="142113" y="830656"/>
                </a:lnTo>
                <a:lnTo>
                  <a:pt x="132092" y="830656"/>
                </a:lnTo>
                <a:lnTo>
                  <a:pt x="127342" y="830059"/>
                </a:lnTo>
                <a:lnTo>
                  <a:pt x="129705" y="786206"/>
                </a:lnTo>
                <a:lnTo>
                  <a:pt x="135915" y="737946"/>
                </a:lnTo>
                <a:lnTo>
                  <a:pt x="146824" y="690956"/>
                </a:lnTo>
                <a:lnTo>
                  <a:pt x="163398" y="646506"/>
                </a:lnTo>
                <a:lnTo>
                  <a:pt x="187109" y="604596"/>
                </a:lnTo>
                <a:lnTo>
                  <a:pt x="194208" y="595706"/>
                </a:lnTo>
                <a:lnTo>
                  <a:pt x="201841" y="585546"/>
                </a:lnTo>
                <a:lnTo>
                  <a:pt x="237337" y="553796"/>
                </a:lnTo>
                <a:lnTo>
                  <a:pt x="257822" y="542366"/>
                </a:lnTo>
                <a:lnTo>
                  <a:pt x="264883" y="538556"/>
                </a:lnTo>
                <a:lnTo>
                  <a:pt x="291223" y="529666"/>
                </a:lnTo>
                <a:lnTo>
                  <a:pt x="293141" y="529666"/>
                </a:lnTo>
                <a:lnTo>
                  <a:pt x="295071" y="528396"/>
                </a:lnTo>
                <a:lnTo>
                  <a:pt x="301739" y="528396"/>
                </a:lnTo>
                <a:lnTo>
                  <a:pt x="301421" y="527126"/>
                </a:lnTo>
                <a:lnTo>
                  <a:pt x="295440" y="527126"/>
                </a:lnTo>
                <a:lnTo>
                  <a:pt x="293649" y="528396"/>
                </a:lnTo>
                <a:lnTo>
                  <a:pt x="290029" y="528396"/>
                </a:lnTo>
                <a:lnTo>
                  <a:pt x="286435" y="529666"/>
                </a:lnTo>
                <a:lnTo>
                  <a:pt x="281063" y="530936"/>
                </a:lnTo>
                <a:lnTo>
                  <a:pt x="273900" y="533476"/>
                </a:lnTo>
                <a:lnTo>
                  <a:pt x="253047" y="541096"/>
                </a:lnTo>
                <a:lnTo>
                  <a:pt x="246430" y="544906"/>
                </a:lnTo>
                <a:lnTo>
                  <a:pt x="239877" y="549986"/>
                </a:lnTo>
                <a:lnTo>
                  <a:pt x="236677" y="551256"/>
                </a:lnTo>
                <a:lnTo>
                  <a:pt x="233451" y="553796"/>
                </a:lnTo>
                <a:lnTo>
                  <a:pt x="230327" y="556336"/>
                </a:lnTo>
                <a:lnTo>
                  <a:pt x="225691" y="558876"/>
                </a:lnTo>
                <a:lnTo>
                  <a:pt x="188696" y="595706"/>
                </a:lnTo>
                <a:lnTo>
                  <a:pt x="163703" y="636346"/>
                </a:lnTo>
                <a:lnTo>
                  <a:pt x="145643" y="679526"/>
                </a:lnTo>
                <a:lnTo>
                  <a:pt x="133629" y="725246"/>
                </a:lnTo>
                <a:lnTo>
                  <a:pt x="126365" y="772236"/>
                </a:lnTo>
                <a:lnTo>
                  <a:pt x="122859" y="817956"/>
                </a:lnTo>
                <a:lnTo>
                  <a:pt x="122529" y="829449"/>
                </a:lnTo>
                <a:lnTo>
                  <a:pt x="122618" y="830059"/>
                </a:lnTo>
                <a:lnTo>
                  <a:pt x="126136" y="834466"/>
                </a:lnTo>
                <a:lnTo>
                  <a:pt x="127152" y="835736"/>
                </a:lnTo>
                <a:lnTo>
                  <a:pt x="127190" y="834466"/>
                </a:lnTo>
                <a:lnTo>
                  <a:pt x="129603" y="834466"/>
                </a:lnTo>
                <a:lnTo>
                  <a:pt x="138734" y="835736"/>
                </a:lnTo>
                <a:lnTo>
                  <a:pt x="152768" y="834466"/>
                </a:lnTo>
                <a:lnTo>
                  <a:pt x="157162" y="834466"/>
                </a:lnTo>
                <a:lnTo>
                  <a:pt x="156629" y="835736"/>
                </a:lnTo>
                <a:lnTo>
                  <a:pt x="144805" y="835736"/>
                </a:lnTo>
                <a:lnTo>
                  <a:pt x="137972" y="837006"/>
                </a:lnTo>
                <a:lnTo>
                  <a:pt x="129324" y="835736"/>
                </a:lnTo>
                <a:lnTo>
                  <a:pt x="127152" y="835736"/>
                </a:lnTo>
                <a:lnTo>
                  <a:pt x="121221" y="835736"/>
                </a:lnTo>
                <a:lnTo>
                  <a:pt x="121754" y="823036"/>
                </a:lnTo>
                <a:lnTo>
                  <a:pt x="121945" y="816686"/>
                </a:lnTo>
                <a:lnTo>
                  <a:pt x="122593" y="802716"/>
                </a:lnTo>
                <a:lnTo>
                  <a:pt x="126580" y="764616"/>
                </a:lnTo>
                <a:lnTo>
                  <a:pt x="133134" y="725246"/>
                </a:lnTo>
                <a:lnTo>
                  <a:pt x="143116" y="684606"/>
                </a:lnTo>
                <a:lnTo>
                  <a:pt x="157327" y="646506"/>
                </a:lnTo>
                <a:lnTo>
                  <a:pt x="176682" y="610946"/>
                </a:lnTo>
                <a:lnTo>
                  <a:pt x="180225" y="604596"/>
                </a:lnTo>
                <a:lnTo>
                  <a:pt x="184353" y="599516"/>
                </a:lnTo>
                <a:lnTo>
                  <a:pt x="188341" y="594436"/>
                </a:lnTo>
                <a:lnTo>
                  <a:pt x="192633" y="589356"/>
                </a:lnTo>
                <a:lnTo>
                  <a:pt x="223659" y="558876"/>
                </a:lnTo>
                <a:lnTo>
                  <a:pt x="268947" y="533476"/>
                </a:lnTo>
                <a:lnTo>
                  <a:pt x="272008" y="532206"/>
                </a:lnTo>
                <a:lnTo>
                  <a:pt x="274993" y="530936"/>
                </a:lnTo>
                <a:lnTo>
                  <a:pt x="278041" y="530936"/>
                </a:lnTo>
                <a:lnTo>
                  <a:pt x="284124" y="528396"/>
                </a:lnTo>
                <a:lnTo>
                  <a:pt x="287172" y="528396"/>
                </a:lnTo>
                <a:lnTo>
                  <a:pt x="291769" y="527126"/>
                </a:lnTo>
                <a:lnTo>
                  <a:pt x="294843" y="527126"/>
                </a:lnTo>
                <a:lnTo>
                  <a:pt x="298678" y="525856"/>
                </a:lnTo>
                <a:lnTo>
                  <a:pt x="302069" y="525856"/>
                </a:lnTo>
                <a:lnTo>
                  <a:pt x="302120" y="525551"/>
                </a:lnTo>
                <a:lnTo>
                  <a:pt x="302196" y="525754"/>
                </a:lnTo>
                <a:lnTo>
                  <a:pt x="303364" y="526643"/>
                </a:lnTo>
                <a:lnTo>
                  <a:pt x="305447" y="527875"/>
                </a:lnTo>
                <a:lnTo>
                  <a:pt x="307594" y="529336"/>
                </a:lnTo>
                <a:lnTo>
                  <a:pt x="302895" y="525157"/>
                </a:lnTo>
                <a:lnTo>
                  <a:pt x="302183" y="525170"/>
                </a:lnTo>
                <a:lnTo>
                  <a:pt x="302374" y="524179"/>
                </a:lnTo>
                <a:lnTo>
                  <a:pt x="303047" y="524357"/>
                </a:lnTo>
                <a:lnTo>
                  <a:pt x="302564" y="523595"/>
                </a:lnTo>
                <a:lnTo>
                  <a:pt x="307378" y="521081"/>
                </a:lnTo>
                <a:lnTo>
                  <a:pt x="308140" y="520344"/>
                </a:lnTo>
                <a:lnTo>
                  <a:pt x="309460" y="518528"/>
                </a:lnTo>
                <a:lnTo>
                  <a:pt x="310007" y="517436"/>
                </a:lnTo>
                <a:lnTo>
                  <a:pt x="310756" y="516178"/>
                </a:lnTo>
                <a:lnTo>
                  <a:pt x="311848" y="514223"/>
                </a:lnTo>
                <a:lnTo>
                  <a:pt x="312851" y="511848"/>
                </a:lnTo>
                <a:lnTo>
                  <a:pt x="313918" y="510298"/>
                </a:lnTo>
                <a:lnTo>
                  <a:pt x="318084" y="504952"/>
                </a:lnTo>
                <a:lnTo>
                  <a:pt x="322478" y="499745"/>
                </a:lnTo>
                <a:lnTo>
                  <a:pt x="327075" y="494690"/>
                </a:lnTo>
                <a:lnTo>
                  <a:pt x="327507" y="494258"/>
                </a:lnTo>
                <a:lnTo>
                  <a:pt x="331889" y="489800"/>
                </a:lnTo>
                <a:lnTo>
                  <a:pt x="336804" y="484962"/>
                </a:lnTo>
                <a:lnTo>
                  <a:pt x="341845" y="480263"/>
                </a:lnTo>
                <a:lnTo>
                  <a:pt x="344652" y="477748"/>
                </a:lnTo>
                <a:lnTo>
                  <a:pt x="337426" y="477748"/>
                </a:lnTo>
                <a:lnTo>
                  <a:pt x="336232" y="477748"/>
                </a:lnTo>
                <a:lnTo>
                  <a:pt x="331393" y="485063"/>
                </a:lnTo>
                <a:lnTo>
                  <a:pt x="329488" y="486778"/>
                </a:lnTo>
                <a:lnTo>
                  <a:pt x="327723" y="488276"/>
                </a:lnTo>
                <a:lnTo>
                  <a:pt x="325729" y="491020"/>
                </a:lnTo>
                <a:lnTo>
                  <a:pt x="323507" y="492645"/>
                </a:lnTo>
                <a:lnTo>
                  <a:pt x="321195" y="494258"/>
                </a:lnTo>
                <a:lnTo>
                  <a:pt x="323024" y="491655"/>
                </a:lnTo>
                <a:lnTo>
                  <a:pt x="323596" y="490613"/>
                </a:lnTo>
                <a:lnTo>
                  <a:pt x="323989" y="489839"/>
                </a:lnTo>
                <a:lnTo>
                  <a:pt x="326034" y="488378"/>
                </a:lnTo>
                <a:lnTo>
                  <a:pt x="326580" y="487781"/>
                </a:lnTo>
                <a:lnTo>
                  <a:pt x="328168" y="486143"/>
                </a:lnTo>
                <a:lnTo>
                  <a:pt x="329653" y="483895"/>
                </a:lnTo>
                <a:lnTo>
                  <a:pt x="331152" y="481876"/>
                </a:lnTo>
                <a:lnTo>
                  <a:pt x="332714" y="479894"/>
                </a:lnTo>
                <a:lnTo>
                  <a:pt x="334314" y="478155"/>
                </a:lnTo>
                <a:lnTo>
                  <a:pt x="336016" y="477431"/>
                </a:lnTo>
                <a:lnTo>
                  <a:pt x="336334" y="477583"/>
                </a:lnTo>
                <a:lnTo>
                  <a:pt x="337185" y="477583"/>
                </a:lnTo>
                <a:lnTo>
                  <a:pt x="344830" y="477583"/>
                </a:lnTo>
                <a:lnTo>
                  <a:pt x="345287" y="477177"/>
                </a:lnTo>
                <a:lnTo>
                  <a:pt x="347751" y="474980"/>
                </a:lnTo>
                <a:lnTo>
                  <a:pt x="352183" y="471055"/>
                </a:lnTo>
                <a:lnTo>
                  <a:pt x="394627" y="435114"/>
                </a:lnTo>
                <a:close/>
              </a:path>
              <a:path w="848360" h="1170940">
                <a:moveTo>
                  <a:pt x="397294" y="143992"/>
                </a:moveTo>
                <a:lnTo>
                  <a:pt x="357225" y="159118"/>
                </a:lnTo>
                <a:lnTo>
                  <a:pt x="352463" y="162140"/>
                </a:lnTo>
                <a:lnTo>
                  <a:pt x="352412" y="162001"/>
                </a:lnTo>
                <a:lnTo>
                  <a:pt x="351790" y="159893"/>
                </a:lnTo>
                <a:lnTo>
                  <a:pt x="356209" y="158699"/>
                </a:lnTo>
                <a:lnTo>
                  <a:pt x="359359" y="156806"/>
                </a:lnTo>
                <a:lnTo>
                  <a:pt x="361759" y="156451"/>
                </a:lnTo>
                <a:lnTo>
                  <a:pt x="363004" y="155917"/>
                </a:lnTo>
                <a:lnTo>
                  <a:pt x="371322" y="152019"/>
                </a:lnTo>
                <a:lnTo>
                  <a:pt x="379653" y="147955"/>
                </a:lnTo>
                <a:lnTo>
                  <a:pt x="388035" y="144449"/>
                </a:lnTo>
                <a:lnTo>
                  <a:pt x="396532" y="142201"/>
                </a:lnTo>
                <a:lnTo>
                  <a:pt x="394258" y="136880"/>
                </a:lnTo>
                <a:lnTo>
                  <a:pt x="384721" y="140258"/>
                </a:lnTo>
                <a:lnTo>
                  <a:pt x="375196" y="144043"/>
                </a:lnTo>
                <a:lnTo>
                  <a:pt x="365696" y="148170"/>
                </a:lnTo>
                <a:lnTo>
                  <a:pt x="356235" y="152577"/>
                </a:lnTo>
                <a:lnTo>
                  <a:pt x="348094" y="156578"/>
                </a:lnTo>
                <a:lnTo>
                  <a:pt x="348094" y="162369"/>
                </a:lnTo>
                <a:lnTo>
                  <a:pt x="343242" y="166890"/>
                </a:lnTo>
                <a:lnTo>
                  <a:pt x="341515" y="167411"/>
                </a:lnTo>
                <a:lnTo>
                  <a:pt x="339813" y="167957"/>
                </a:lnTo>
                <a:lnTo>
                  <a:pt x="337883" y="169570"/>
                </a:lnTo>
                <a:lnTo>
                  <a:pt x="333730" y="170129"/>
                </a:lnTo>
                <a:lnTo>
                  <a:pt x="335635" y="168808"/>
                </a:lnTo>
                <a:lnTo>
                  <a:pt x="336715" y="167792"/>
                </a:lnTo>
                <a:lnTo>
                  <a:pt x="338505" y="167347"/>
                </a:lnTo>
                <a:lnTo>
                  <a:pt x="341972" y="165595"/>
                </a:lnTo>
                <a:lnTo>
                  <a:pt x="345033" y="162001"/>
                </a:lnTo>
                <a:lnTo>
                  <a:pt x="347865" y="162090"/>
                </a:lnTo>
                <a:lnTo>
                  <a:pt x="348094" y="162369"/>
                </a:lnTo>
                <a:lnTo>
                  <a:pt x="348094" y="156578"/>
                </a:lnTo>
                <a:lnTo>
                  <a:pt x="316712" y="174040"/>
                </a:lnTo>
                <a:lnTo>
                  <a:pt x="316712" y="180035"/>
                </a:lnTo>
                <a:lnTo>
                  <a:pt x="315963" y="180581"/>
                </a:lnTo>
                <a:lnTo>
                  <a:pt x="315963" y="184708"/>
                </a:lnTo>
                <a:lnTo>
                  <a:pt x="315556" y="187591"/>
                </a:lnTo>
                <a:lnTo>
                  <a:pt x="315074" y="195211"/>
                </a:lnTo>
                <a:lnTo>
                  <a:pt x="313461" y="211721"/>
                </a:lnTo>
                <a:lnTo>
                  <a:pt x="312305" y="220611"/>
                </a:lnTo>
                <a:lnTo>
                  <a:pt x="311023" y="228231"/>
                </a:lnTo>
                <a:lnTo>
                  <a:pt x="309740" y="233311"/>
                </a:lnTo>
                <a:lnTo>
                  <a:pt x="309308" y="233311"/>
                </a:lnTo>
                <a:lnTo>
                  <a:pt x="309727" y="230771"/>
                </a:lnTo>
                <a:lnTo>
                  <a:pt x="310438" y="225691"/>
                </a:lnTo>
                <a:lnTo>
                  <a:pt x="311061" y="220611"/>
                </a:lnTo>
                <a:lnTo>
                  <a:pt x="311619" y="214261"/>
                </a:lnTo>
                <a:lnTo>
                  <a:pt x="311962" y="209181"/>
                </a:lnTo>
                <a:lnTo>
                  <a:pt x="312089" y="204101"/>
                </a:lnTo>
                <a:lnTo>
                  <a:pt x="311988" y="199021"/>
                </a:lnTo>
                <a:lnTo>
                  <a:pt x="311734" y="196481"/>
                </a:lnTo>
                <a:lnTo>
                  <a:pt x="310718" y="199021"/>
                </a:lnTo>
                <a:lnTo>
                  <a:pt x="308851" y="207911"/>
                </a:lnTo>
                <a:lnTo>
                  <a:pt x="304749" y="229501"/>
                </a:lnTo>
                <a:lnTo>
                  <a:pt x="299135" y="254901"/>
                </a:lnTo>
                <a:lnTo>
                  <a:pt x="297903" y="258711"/>
                </a:lnTo>
                <a:lnTo>
                  <a:pt x="296773" y="262521"/>
                </a:lnTo>
                <a:lnTo>
                  <a:pt x="295516" y="267601"/>
                </a:lnTo>
                <a:lnTo>
                  <a:pt x="291426" y="280301"/>
                </a:lnTo>
                <a:lnTo>
                  <a:pt x="288429" y="287921"/>
                </a:lnTo>
                <a:lnTo>
                  <a:pt x="285572" y="295541"/>
                </a:lnTo>
                <a:lnTo>
                  <a:pt x="282536" y="300621"/>
                </a:lnTo>
                <a:lnTo>
                  <a:pt x="279717" y="306971"/>
                </a:lnTo>
                <a:lnTo>
                  <a:pt x="276186" y="313321"/>
                </a:lnTo>
                <a:lnTo>
                  <a:pt x="272948" y="319671"/>
                </a:lnTo>
                <a:lnTo>
                  <a:pt x="269290" y="326021"/>
                </a:lnTo>
                <a:lnTo>
                  <a:pt x="265874" y="331101"/>
                </a:lnTo>
                <a:lnTo>
                  <a:pt x="261810" y="337451"/>
                </a:lnTo>
                <a:lnTo>
                  <a:pt x="258025" y="342531"/>
                </a:lnTo>
                <a:lnTo>
                  <a:pt x="253682" y="348881"/>
                </a:lnTo>
                <a:lnTo>
                  <a:pt x="249478" y="353961"/>
                </a:lnTo>
                <a:lnTo>
                  <a:pt x="247281" y="356501"/>
                </a:lnTo>
                <a:lnTo>
                  <a:pt x="244983" y="359041"/>
                </a:lnTo>
                <a:lnTo>
                  <a:pt x="241604" y="362851"/>
                </a:lnTo>
                <a:lnTo>
                  <a:pt x="240525" y="364121"/>
                </a:lnTo>
                <a:lnTo>
                  <a:pt x="230352" y="375551"/>
                </a:lnTo>
                <a:lnTo>
                  <a:pt x="220878" y="384441"/>
                </a:lnTo>
                <a:lnTo>
                  <a:pt x="218287" y="386981"/>
                </a:lnTo>
                <a:lnTo>
                  <a:pt x="215582" y="388251"/>
                </a:lnTo>
                <a:lnTo>
                  <a:pt x="211607" y="392061"/>
                </a:lnTo>
                <a:lnTo>
                  <a:pt x="210324" y="393331"/>
                </a:lnTo>
                <a:lnTo>
                  <a:pt x="201536" y="399961"/>
                </a:lnTo>
                <a:lnTo>
                  <a:pt x="201536" y="406031"/>
                </a:lnTo>
                <a:lnTo>
                  <a:pt x="199504" y="407301"/>
                </a:lnTo>
                <a:lnTo>
                  <a:pt x="193294" y="412381"/>
                </a:lnTo>
                <a:lnTo>
                  <a:pt x="149110" y="435241"/>
                </a:lnTo>
                <a:lnTo>
                  <a:pt x="136829" y="439051"/>
                </a:lnTo>
                <a:lnTo>
                  <a:pt x="124053" y="444131"/>
                </a:lnTo>
                <a:lnTo>
                  <a:pt x="111099" y="447941"/>
                </a:lnTo>
                <a:lnTo>
                  <a:pt x="98310" y="450481"/>
                </a:lnTo>
                <a:lnTo>
                  <a:pt x="74841" y="453021"/>
                </a:lnTo>
                <a:lnTo>
                  <a:pt x="66306" y="453021"/>
                </a:lnTo>
                <a:lnTo>
                  <a:pt x="59372" y="451751"/>
                </a:lnTo>
                <a:lnTo>
                  <a:pt x="70764" y="451751"/>
                </a:lnTo>
                <a:lnTo>
                  <a:pt x="81991" y="450481"/>
                </a:lnTo>
                <a:lnTo>
                  <a:pt x="86131" y="450481"/>
                </a:lnTo>
                <a:lnTo>
                  <a:pt x="90614" y="449211"/>
                </a:lnTo>
                <a:lnTo>
                  <a:pt x="95224" y="449211"/>
                </a:lnTo>
                <a:lnTo>
                  <a:pt x="104444" y="446671"/>
                </a:lnTo>
                <a:lnTo>
                  <a:pt x="109067" y="445401"/>
                </a:lnTo>
                <a:lnTo>
                  <a:pt x="111379" y="445401"/>
                </a:lnTo>
                <a:lnTo>
                  <a:pt x="113601" y="444131"/>
                </a:lnTo>
                <a:lnTo>
                  <a:pt x="125234" y="441591"/>
                </a:lnTo>
                <a:lnTo>
                  <a:pt x="133350" y="439051"/>
                </a:lnTo>
                <a:lnTo>
                  <a:pt x="139230" y="436511"/>
                </a:lnTo>
                <a:lnTo>
                  <a:pt x="140398" y="436511"/>
                </a:lnTo>
                <a:lnTo>
                  <a:pt x="152196" y="432701"/>
                </a:lnTo>
                <a:lnTo>
                  <a:pt x="154432" y="431431"/>
                </a:lnTo>
                <a:lnTo>
                  <a:pt x="164884" y="426351"/>
                </a:lnTo>
                <a:lnTo>
                  <a:pt x="173012" y="422541"/>
                </a:lnTo>
                <a:lnTo>
                  <a:pt x="177761" y="420001"/>
                </a:lnTo>
                <a:lnTo>
                  <a:pt x="188810" y="413651"/>
                </a:lnTo>
                <a:lnTo>
                  <a:pt x="195008" y="409841"/>
                </a:lnTo>
                <a:lnTo>
                  <a:pt x="201536" y="406031"/>
                </a:lnTo>
                <a:lnTo>
                  <a:pt x="201536" y="399961"/>
                </a:lnTo>
                <a:lnTo>
                  <a:pt x="198526" y="402221"/>
                </a:lnTo>
                <a:lnTo>
                  <a:pt x="187706" y="409841"/>
                </a:lnTo>
                <a:lnTo>
                  <a:pt x="181724" y="412381"/>
                </a:lnTo>
                <a:lnTo>
                  <a:pt x="178739" y="414921"/>
                </a:lnTo>
                <a:lnTo>
                  <a:pt x="175793" y="416191"/>
                </a:lnTo>
                <a:lnTo>
                  <a:pt x="172681" y="418731"/>
                </a:lnTo>
                <a:lnTo>
                  <a:pt x="163487" y="422541"/>
                </a:lnTo>
                <a:lnTo>
                  <a:pt x="157073" y="426351"/>
                </a:lnTo>
                <a:lnTo>
                  <a:pt x="137795" y="433971"/>
                </a:lnTo>
                <a:lnTo>
                  <a:pt x="131102" y="435241"/>
                </a:lnTo>
                <a:lnTo>
                  <a:pt x="124510" y="437781"/>
                </a:lnTo>
                <a:lnTo>
                  <a:pt x="117703" y="439051"/>
                </a:lnTo>
                <a:lnTo>
                  <a:pt x="110959" y="441591"/>
                </a:lnTo>
                <a:lnTo>
                  <a:pt x="107556" y="441591"/>
                </a:lnTo>
                <a:lnTo>
                  <a:pt x="104127" y="442861"/>
                </a:lnTo>
                <a:lnTo>
                  <a:pt x="98996" y="442861"/>
                </a:lnTo>
                <a:lnTo>
                  <a:pt x="97294" y="444131"/>
                </a:lnTo>
                <a:lnTo>
                  <a:pt x="90385" y="444131"/>
                </a:lnTo>
                <a:lnTo>
                  <a:pt x="69596" y="446671"/>
                </a:lnTo>
                <a:lnTo>
                  <a:pt x="48717" y="446671"/>
                </a:lnTo>
                <a:lnTo>
                  <a:pt x="23837" y="443636"/>
                </a:lnTo>
                <a:lnTo>
                  <a:pt x="23837" y="449211"/>
                </a:lnTo>
                <a:lnTo>
                  <a:pt x="22301" y="449211"/>
                </a:lnTo>
                <a:lnTo>
                  <a:pt x="14046" y="447941"/>
                </a:lnTo>
                <a:lnTo>
                  <a:pt x="11620" y="447573"/>
                </a:lnTo>
                <a:lnTo>
                  <a:pt x="11785" y="446811"/>
                </a:lnTo>
                <a:lnTo>
                  <a:pt x="16230" y="447941"/>
                </a:lnTo>
                <a:lnTo>
                  <a:pt x="23837" y="449211"/>
                </a:lnTo>
                <a:lnTo>
                  <a:pt x="23837" y="443636"/>
                </a:lnTo>
                <a:lnTo>
                  <a:pt x="12738" y="442277"/>
                </a:lnTo>
                <a:lnTo>
                  <a:pt x="17411" y="420001"/>
                </a:lnTo>
                <a:lnTo>
                  <a:pt x="24841" y="393331"/>
                </a:lnTo>
                <a:lnTo>
                  <a:pt x="33921" y="366661"/>
                </a:lnTo>
                <a:lnTo>
                  <a:pt x="44818" y="341261"/>
                </a:lnTo>
                <a:lnTo>
                  <a:pt x="46837" y="336181"/>
                </a:lnTo>
                <a:lnTo>
                  <a:pt x="48717" y="332371"/>
                </a:lnTo>
                <a:lnTo>
                  <a:pt x="50850" y="328561"/>
                </a:lnTo>
                <a:lnTo>
                  <a:pt x="57594" y="315861"/>
                </a:lnTo>
                <a:lnTo>
                  <a:pt x="58750" y="313321"/>
                </a:lnTo>
                <a:lnTo>
                  <a:pt x="59766" y="312051"/>
                </a:lnTo>
                <a:lnTo>
                  <a:pt x="68541" y="298081"/>
                </a:lnTo>
                <a:lnTo>
                  <a:pt x="69824" y="296811"/>
                </a:lnTo>
                <a:lnTo>
                  <a:pt x="70980" y="294271"/>
                </a:lnTo>
                <a:lnTo>
                  <a:pt x="72415" y="291731"/>
                </a:lnTo>
                <a:lnTo>
                  <a:pt x="81394" y="280301"/>
                </a:lnTo>
                <a:lnTo>
                  <a:pt x="82042" y="279031"/>
                </a:lnTo>
                <a:lnTo>
                  <a:pt x="94030" y="265061"/>
                </a:lnTo>
                <a:lnTo>
                  <a:pt x="106121" y="252361"/>
                </a:lnTo>
                <a:lnTo>
                  <a:pt x="106959" y="252361"/>
                </a:lnTo>
                <a:lnTo>
                  <a:pt x="108686" y="249821"/>
                </a:lnTo>
                <a:lnTo>
                  <a:pt x="153047" y="216801"/>
                </a:lnTo>
                <a:lnTo>
                  <a:pt x="203644" y="193941"/>
                </a:lnTo>
                <a:lnTo>
                  <a:pt x="244170" y="183781"/>
                </a:lnTo>
                <a:lnTo>
                  <a:pt x="257975" y="182511"/>
                </a:lnTo>
                <a:lnTo>
                  <a:pt x="264896" y="181241"/>
                </a:lnTo>
                <a:lnTo>
                  <a:pt x="271856" y="181241"/>
                </a:lnTo>
                <a:lnTo>
                  <a:pt x="278815" y="179971"/>
                </a:lnTo>
                <a:lnTo>
                  <a:pt x="307822" y="179971"/>
                </a:lnTo>
                <a:lnTo>
                  <a:pt x="310248" y="180581"/>
                </a:lnTo>
                <a:lnTo>
                  <a:pt x="311632" y="183362"/>
                </a:lnTo>
                <a:lnTo>
                  <a:pt x="311746" y="183172"/>
                </a:lnTo>
                <a:lnTo>
                  <a:pt x="311912" y="183489"/>
                </a:lnTo>
                <a:lnTo>
                  <a:pt x="311200" y="183997"/>
                </a:lnTo>
                <a:lnTo>
                  <a:pt x="312242" y="184162"/>
                </a:lnTo>
                <a:lnTo>
                  <a:pt x="312508" y="184683"/>
                </a:lnTo>
                <a:lnTo>
                  <a:pt x="312928" y="185064"/>
                </a:lnTo>
                <a:lnTo>
                  <a:pt x="312737" y="184226"/>
                </a:lnTo>
                <a:lnTo>
                  <a:pt x="313194" y="184302"/>
                </a:lnTo>
                <a:lnTo>
                  <a:pt x="313461" y="185521"/>
                </a:lnTo>
                <a:lnTo>
                  <a:pt x="313969" y="184416"/>
                </a:lnTo>
                <a:lnTo>
                  <a:pt x="315963" y="184708"/>
                </a:lnTo>
                <a:lnTo>
                  <a:pt x="315963" y="180581"/>
                </a:lnTo>
                <a:lnTo>
                  <a:pt x="314159" y="181864"/>
                </a:lnTo>
                <a:lnTo>
                  <a:pt x="314109" y="181394"/>
                </a:lnTo>
                <a:lnTo>
                  <a:pt x="313677" y="179908"/>
                </a:lnTo>
                <a:lnTo>
                  <a:pt x="314261" y="178917"/>
                </a:lnTo>
                <a:lnTo>
                  <a:pt x="315861" y="179616"/>
                </a:lnTo>
                <a:lnTo>
                  <a:pt x="316712" y="180035"/>
                </a:lnTo>
                <a:lnTo>
                  <a:pt x="316712" y="174040"/>
                </a:lnTo>
                <a:lnTo>
                  <a:pt x="316026" y="174625"/>
                </a:lnTo>
                <a:lnTo>
                  <a:pt x="314718" y="175539"/>
                </a:lnTo>
                <a:lnTo>
                  <a:pt x="314883" y="174891"/>
                </a:lnTo>
                <a:lnTo>
                  <a:pt x="314680" y="173621"/>
                </a:lnTo>
                <a:lnTo>
                  <a:pt x="314121" y="173621"/>
                </a:lnTo>
                <a:lnTo>
                  <a:pt x="312953" y="173228"/>
                </a:lnTo>
                <a:lnTo>
                  <a:pt x="312953" y="182740"/>
                </a:lnTo>
                <a:lnTo>
                  <a:pt x="312381" y="183146"/>
                </a:lnTo>
                <a:lnTo>
                  <a:pt x="311975" y="182765"/>
                </a:lnTo>
                <a:lnTo>
                  <a:pt x="312788" y="181394"/>
                </a:lnTo>
                <a:lnTo>
                  <a:pt x="312953" y="182740"/>
                </a:lnTo>
                <a:lnTo>
                  <a:pt x="312953" y="173228"/>
                </a:lnTo>
                <a:lnTo>
                  <a:pt x="310438" y="172351"/>
                </a:lnTo>
                <a:lnTo>
                  <a:pt x="309778" y="172351"/>
                </a:lnTo>
                <a:lnTo>
                  <a:pt x="309778" y="179641"/>
                </a:lnTo>
                <a:lnTo>
                  <a:pt x="307581" y="178701"/>
                </a:lnTo>
                <a:lnTo>
                  <a:pt x="309321" y="178701"/>
                </a:lnTo>
                <a:lnTo>
                  <a:pt x="309778" y="179641"/>
                </a:lnTo>
                <a:lnTo>
                  <a:pt x="309778" y="172351"/>
                </a:lnTo>
                <a:lnTo>
                  <a:pt x="306882" y="172351"/>
                </a:lnTo>
                <a:lnTo>
                  <a:pt x="306882" y="178701"/>
                </a:lnTo>
                <a:lnTo>
                  <a:pt x="264236" y="178701"/>
                </a:lnTo>
                <a:lnTo>
                  <a:pt x="214287" y="187591"/>
                </a:lnTo>
                <a:lnTo>
                  <a:pt x="165989" y="205371"/>
                </a:lnTo>
                <a:lnTo>
                  <a:pt x="121970" y="233311"/>
                </a:lnTo>
                <a:lnTo>
                  <a:pt x="111899" y="242201"/>
                </a:lnTo>
                <a:lnTo>
                  <a:pt x="108673" y="244741"/>
                </a:lnTo>
                <a:lnTo>
                  <a:pt x="105308" y="247281"/>
                </a:lnTo>
                <a:lnTo>
                  <a:pt x="102209" y="249821"/>
                </a:lnTo>
                <a:lnTo>
                  <a:pt x="93040" y="259981"/>
                </a:lnTo>
                <a:lnTo>
                  <a:pt x="92290" y="259981"/>
                </a:lnTo>
                <a:lnTo>
                  <a:pt x="91503" y="261251"/>
                </a:lnTo>
                <a:lnTo>
                  <a:pt x="90766" y="262521"/>
                </a:lnTo>
                <a:lnTo>
                  <a:pt x="80149" y="273951"/>
                </a:lnTo>
                <a:lnTo>
                  <a:pt x="76136" y="279031"/>
                </a:lnTo>
                <a:lnTo>
                  <a:pt x="68364" y="290461"/>
                </a:lnTo>
                <a:lnTo>
                  <a:pt x="65811" y="293001"/>
                </a:lnTo>
                <a:lnTo>
                  <a:pt x="63601" y="296811"/>
                </a:lnTo>
                <a:lnTo>
                  <a:pt x="61214" y="300621"/>
                </a:lnTo>
                <a:lnTo>
                  <a:pt x="58902" y="304431"/>
                </a:lnTo>
                <a:lnTo>
                  <a:pt x="56388" y="308241"/>
                </a:lnTo>
                <a:lnTo>
                  <a:pt x="54394" y="312051"/>
                </a:lnTo>
                <a:lnTo>
                  <a:pt x="42316" y="334911"/>
                </a:lnTo>
                <a:lnTo>
                  <a:pt x="23279" y="381901"/>
                </a:lnTo>
                <a:lnTo>
                  <a:pt x="12725" y="418731"/>
                </a:lnTo>
                <a:lnTo>
                  <a:pt x="7962" y="441693"/>
                </a:lnTo>
                <a:lnTo>
                  <a:pt x="7226" y="441591"/>
                </a:lnTo>
                <a:lnTo>
                  <a:pt x="7810" y="442455"/>
                </a:lnTo>
                <a:lnTo>
                  <a:pt x="7162" y="445630"/>
                </a:lnTo>
                <a:lnTo>
                  <a:pt x="10553" y="446493"/>
                </a:lnTo>
                <a:lnTo>
                  <a:pt x="11252" y="447522"/>
                </a:lnTo>
                <a:lnTo>
                  <a:pt x="5803" y="446671"/>
                </a:lnTo>
                <a:lnTo>
                  <a:pt x="5638" y="446671"/>
                </a:lnTo>
                <a:lnTo>
                  <a:pt x="15100" y="406031"/>
                </a:lnTo>
                <a:lnTo>
                  <a:pt x="29959" y="361581"/>
                </a:lnTo>
                <a:lnTo>
                  <a:pt x="34353" y="350151"/>
                </a:lnTo>
                <a:lnTo>
                  <a:pt x="35648" y="347611"/>
                </a:lnTo>
                <a:lnTo>
                  <a:pt x="37325" y="343801"/>
                </a:lnTo>
                <a:lnTo>
                  <a:pt x="43662" y="331101"/>
                </a:lnTo>
                <a:lnTo>
                  <a:pt x="45161" y="327291"/>
                </a:lnTo>
                <a:lnTo>
                  <a:pt x="47040" y="323481"/>
                </a:lnTo>
                <a:lnTo>
                  <a:pt x="55613" y="308241"/>
                </a:lnTo>
                <a:lnTo>
                  <a:pt x="56083" y="306971"/>
                </a:lnTo>
                <a:lnTo>
                  <a:pt x="56603" y="306971"/>
                </a:lnTo>
                <a:lnTo>
                  <a:pt x="66192" y="291731"/>
                </a:lnTo>
                <a:lnTo>
                  <a:pt x="68326" y="289191"/>
                </a:lnTo>
                <a:lnTo>
                  <a:pt x="70624" y="285381"/>
                </a:lnTo>
                <a:lnTo>
                  <a:pt x="78397" y="275221"/>
                </a:lnTo>
                <a:lnTo>
                  <a:pt x="79654" y="273951"/>
                </a:lnTo>
                <a:lnTo>
                  <a:pt x="86944" y="265061"/>
                </a:lnTo>
                <a:lnTo>
                  <a:pt x="88176" y="263791"/>
                </a:lnTo>
                <a:lnTo>
                  <a:pt x="89357" y="262521"/>
                </a:lnTo>
                <a:lnTo>
                  <a:pt x="90627" y="261251"/>
                </a:lnTo>
                <a:lnTo>
                  <a:pt x="117970" y="234581"/>
                </a:lnTo>
                <a:lnTo>
                  <a:pt x="137591" y="220611"/>
                </a:lnTo>
                <a:lnTo>
                  <a:pt x="139153" y="219341"/>
                </a:lnTo>
                <a:lnTo>
                  <a:pt x="140652" y="218071"/>
                </a:lnTo>
                <a:lnTo>
                  <a:pt x="155105" y="209181"/>
                </a:lnTo>
                <a:lnTo>
                  <a:pt x="156781" y="209181"/>
                </a:lnTo>
                <a:lnTo>
                  <a:pt x="166725" y="204101"/>
                </a:lnTo>
                <a:lnTo>
                  <a:pt x="170053" y="201561"/>
                </a:lnTo>
                <a:lnTo>
                  <a:pt x="176872" y="199021"/>
                </a:lnTo>
                <a:lnTo>
                  <a:pt x="178574" y="197751"/>
                </a:lnTo>
                <a:lnTo>
                  <a:pt x="180251" y="197751"/>
                </a:lnTo>
                <a:lnTo>
                  <a:pt x="208089" y="187591"/>
                </a:lnTo>
                <a:lnTo>
                  <a:pt x="229362" y="182511"/>
                </a:lnTo>
                <a:lnTo>
                  <a:pt x="240042" y="181241"/>
                </a:lnTo>
                <a:lnTo>
                  <a:pt x="250736" y="178701"/>
                </a:lnTo>
                <a:lnTo>
                  <a:pt x="261404" y="177431"/>
                </a:lnTo>
                <a:lnTo>
                  <a:pt x="305168" y="177431"/>
                </a:lnTo>
                <a:lnTo>
                  <a:pt x="306882" y="178701"/>
                </a:lnTo>
                <a:lnTo>
                  <a:pt x="306882" y="172351"/>
                </a:lnTo>
                <a:lnTo>
                  <a:pt x="295224" y="172351"/>
                </a:lnTo>
                <a:lnTo>
                  <a:pt x="290537" y="171081"/>
                </a:lnTo>
                <a:lnTo>
                  <a:pt x="285851" y="171081"/>
                </a:lnTo>
                <a:lnTo>
                  <a:pt x="278815" y="172351"/>
                </a:lnTo>
                <a:lnTo>
                  <a:pt x="264744" y="172351"/>
                </a:lnTo>
                <a:lnTo>
                  <a:pt x="257721" y="173621"/>
                </a:lnTo>
                <a:lnTo>
                  <a:pt x="215836" y="179971"/>
                </a:lnTo>
                <a:lnTo>
                  <a:pt x="175221" y="193941"/>
                </a:lnTo>
                <a:lnTo>
                  <a:pt x="145313" y="209181"/>
                </a:lnTo>
                <a:lnTo>
                  <a:pt x="141084" y="211721"/>
                </a:lnTo>
                <a:lnTo>
                  <a:pt x="125082" y="221881"/>
                </a:lnTo>
                <a:lnTo>
                  <a:pt x="113626" y="230771"/>
                </a:lnTo>
                <a:lnTo>
                  <a:pt x="111683" y="233311"/>
                </a:lnTo>
                <a:lnTo>
                  <a:pt x="109931" y="234581"/>
                </a:lnTo>
                <a:lnTo>
                  <a:pt x="108115" y="235851"/>
                </a:lnTo>
                <a:lnTo>
                  <a:pt x="102692" y="240931"/>
                </a:lnTo>
                <a:lnTo>
                  <a:pt x="98983" y="243471"/>
                </a:lnTo>
                <a:lnTo>
                  <a:pt x="95656" y="247281"/>
                </a:lnTo>
                <a:lnTo>
                  <a:pt x="87172" y="256171"/>
                </a:lnTo>
                <a:lnTo>
                  <a:pt x="85420" y="257441"/>
                </a:lnTo>
                <a:lnTo>
                  <a:pt x="83972" y="259981"/>
                </a:lnTo>
                <a:lnTo>
                  <a:pt x="82359" y="261251"/>
                </a:lnTo>
                <a:lnTo>
                  <a:pt x="79222" y="265061"/>
                </a:lnTo>
                <a:lnTo>
                  <a:pt x="75984" y="268871"/>
                </a:lnTo>
                <a:lnTo>
                  <a:pt x="48526" y="309511"/>
                </a:lnTo>
                <a:lnTo>
                  <a:pt x="23698" y="361581"/>
                </a:lnTo>
                <a:lnTo>
                  <a:pt x="6578" y="417461"/>
                </a:lnTo>
                <a:lnTo>
                  <a:pt x="0" y="449211"/>
                </a:lnTo>
                <a:lnTo>
                  <a:pt x="1968" y="451751"/>
                </a:lnTo>
                <a:lnTo>
                  <a:pt x="4940" y="451751"/>
                </a:lnTo>
                <a:lnTo>
                  <a:pt x="17907" y="454291"/>
                </a:lnTo>
                <a:lnTo>
                  <a:pt x="21602" y="454291"/>
                </a:lnTo>
                <a:lnTo>
                  <a:pt x="27190" y="455561"/>
                </a:lnTo>
                <a:lnTo>
                  <a:pt x="30911" y="455561"/>
                </a:lnTo>
                <a:lnTo>
                  <a:pt x="34632" y="456831"/>
                </a:lnTo>
                <a:lnTo>
                  <a:pt x="83299" y="456831"/>
                </a:lnTo>
                <a:lnTo>
                  <a:pt x="94449" y="454291"/>
                </a:lnTo>
                <a:lnTo>
                  <a:pt x="98183" y="454291"/>
                </a:lnTo>
                <a:lnTo>
                  <a:pt x="101841" y="453021"/>
                </a:lnTo>
                <a:lnTo>
                  <a:pt x="105524" y="453021"/>
                </a:lnTo>
                <a:lnTo>
                  <a:pt x="109194" y="451751"/>
                </a:lnTo>
                <a:lnTo>
                  <a:pt x="112890" y="451751"/>
                </a:lnTo>
                <a:lnTo>
                  <a:pt x="120129" y="449211"/>
                </a:lnTo>
                <a:lnTo>
                  <a:pt x="123774" y="449211"/>
                </a:lnTo>
                <a:lnTo>
                  <a:pt x="169087" y="431431"/>
                </a:lnTo>
                <a:lnTo>
                  <a:pt x="207111" y="408571"/>
                </a:lnTo>
                <a:lnTo>
                  <a:pt x="210058" y="406031"/>
                </a:lnTo>
                <a:lnTo>
                  <a:pt x="215963" y="400951"/>
                </a:lnTo>
                <a:lnTo>
                  <a:pt x="224409" y="394601"/>
                </a:lnTo>
                <a:lnTo>
                  <a:pt x="232562" y="386981"/>
                </a:lnTo>
                <a:lnTo>
                  <a:pt x="240423" y="379361"/>
                </a:lnTo>
                <a:lnTo>
                  <a:pt x="247967" y="370471"/>
                </a:lnTo>
                <a:lnTo>
                  <a:pt x="255104" y="362851"/>
                </a:lnTo>
                <a:lnTo>
                  <a:pt x="261874" y="353961"/>
                </a:lnTo>
                <a:lnTo>
                  <a:pt x="268312" y="345071"/>
                </a:lnTo>
                <a:lnTo>
                  <a:pt x="274434" y="334911"/>
                </a:lnTo>
                <a:lnTo>
                  <a:pt x="280123" y="326021"/>
                </a:lnTo>
                <a:lnTo>
                  <a:pt x="285407" y="315861"/>
                </a:lnTo>
                <a:lnTo>
                  <a:pt x="290347" y="306971"/>
                </a:lnTo>
                <a:lnTo>
                  <a:pt x="294957" y="296811"/>
                </a:lnTo>
                <a:lnTo>
                  <a:pt x="308991" y="254901"/>
                </a:lnTo>
                <a:lnTo>
                  <a:pt x="313372" y="234581"/>
                </a:lnTo>
                <a:lnTo>
                  <a:pt x="313664" y="233311"/>
                </a:lnTo>
                <a:lnTo>
                  <a:pt x="314553" y="229501"/>
                </a:lnTo>
                <a:lnTo>
                  <a:pt x="315493" y="223151"/>
                </a:lnTo>
                <a:lnTo>
                  <a:pt x="317436" y="209181"/>
                </a:lnTo>
                <a:lnTo>
                  <a:pt x="317576" y="205371"/>
                </a:lnTo>
                <a:lnTo>
                  <a:pt x="318071" y="197751"/>
                </a:lnTo>
                <a:lnTo>
                  <a:pt x="318185" y="195211"/>
                </a:lnTo>
                <a:lnTo>
                  <a:pt x="318084" y="187591"/>
                </a:lnTo>
                <a:lnTo>
                  <a:pt x="318046" y="186321"/>
                </a:lnTo>
                <a:lnTo>
                  <a:pt x="317779" y="185000"/>
                </a:lnTo>
                <a:lnTo>
                  <a:pt x="319570" y="185280"/>
                </a:lnTo>
                <a:lnTo>
                  <a:pt x="344817" y="170129"/>
                </a:lnTo>
                <a:lnTo>
                  <a:pt x="360781" y="162928"/>
                </a:lnTo>
                <a:lnTo>
                  <a:pt x="362496" y="162140"/>
                </a:lnTo>
                <a:lnTo>
                  <a:pt x="370433" y="158457"/>
                </a:lnTo>
                <a:lnTo>
                  <a:pt x="379552" y="153962"/>
                </a:lnTo>
                <a:lnTo>
                  <a:pt x="388518" y="149174"/>
                </a:lnTo>
                <a:lnTo>
                  <a:pt x="397294" y="143992"/>
                </a:lnTo>
                <a:close/>
              </a:path>
              <a:path w="848360" h="1170940">
                <a:moveTo>
                  <a:pt x="421081" y="1081963"/>
                </a:moveTo>
                <a:lnTo>
                  <a:pt x="420789" y="1081709"/>
                </a:lnTo>
                <a:lnTo>
                  <a:pt x="420535" y="1081963"/>
                </a:lnTo>
                <a:lnTo>
                  <a:pt x="421081" y="1081963"/>
                </a:lnTo>
                <a:close/>
              </a:path>
              <a:path w="848360" h="1170940">
                <a:moveTo>
                  <a:pt x="421614" y="12"/>
                </a:moveTo>
                <a:lnTo>
                  <a:pt x="417664" y="12"/>
                </a:lnTo>
                <a:lnTo>
                  <a:pt x="414794" y="5219"/>
                </a:lnTo>
                <a:lnTo>
                  <a:pt x="412318" y="8978"/>
                </a:lnTo>
                <a:lnTo>
                  <a:pt x="411607" y="9880"/>
                </a:lnTo>
                <a:lnTo>
                  <a:pt x="412851" y="7200"/>
                </a:lnTo>
                <a:lnTo>
                  <a:pt x="416293" y="12"/>
                </a:lnTo>
                <a:lnTo>
                  <a:pt x="410959" y="12"/>
                </a:lnTo>
                <a:lnTo>
                  <a:pt x="389953" y="34467"/>
                </a:lnTo>
                <a:lnTo>
                  <a:pt x="354711" y="71907"/>
                </a:lnTo>
                <a:lnTo>
                  <a:pt x="304507" y="98691"/>
                </a:lnTo>
                <a:lnTo>
                  <a:pt x="267284" y="107619"/>
                </a:lnTo>
                <a:lnTo>
                  <a:pt x="263410" y="108051"/>
                </a:lnTo>
                <a:lnTo>
                  <a:pt x="263410" y="112623"/>
                </a:lnTo>
                <a:lnTo>
                  <a:pt x="238950" y="115709"/>
                </a:lnTo>
                <a:lnTo>
                  <a:pt x="236220" y="115684"/>
                </a:lnTo>
                <a:lnTo>
                  <a:pt x="222885" y="115849"/>
                </a:lnTo>
                <a:lnTo>
                  <a:pt x="220306" y="115671"/>
                </a:lnTo>
                <a:lnTo>
                  <a:pt x="214210" y="115481"/>
                </a:lnTo>
                <a:lnTo>
                  <a:pt x="212979" y="115443"/>
                </a:lnTo>
                <a:lnTo>
                  <a:pt x="205079" y="115481"/>
                </a:lnTo>
                <a:lnTo>
                  <a:pt x="197040" y="114846"/>
                </a:lnTo>
                <a:lnTo>
                  <a:pt x="193027" y="114579"/>
                </a:lnTo>
                <a:lnTo>
                  <a:pt x="188937" y="114465"/>
                </a:lnTo>
                <a:lnTo>
                  <a:pt x="172821" y="112852"/>
                </a:lnTo>
                <a:lnTo>
                  <a:pt x="132715" y="105803"/>
                </a:lnTo>
                <a:lnTo>
                  <a:pt x="129108" y="104292"/>
                </a:lnTo>
                <a:lnTo>
                  <a:pt x="130975" y="104673"/>
                </a:lnTo>
                <a:lnTo>
                  <a:pt x="136779" y="105765"/>
                </a:lnTo>
                <a:lnTo>
                  <a:pt x="139687" y="106286"/>
                </a:lnTo>
                <a:lnTo>
                  <a:pt x="143090" y="107010"/>
                </a:lnTo>
                <a:lnTo>
                  <a:pt x="158838" y="109283"/>
                </a:lnTo>
                <a:lnTo>
                  <a:pt x="167170" y="110642"/>
                </a:lnTo>
                <a:lnTo>
                  <a:pt x="176072" y="111264"/>
                </a:lnTo>
                <a:lnTo>
                  <a:pt x="183794" y="112141"/>
                </a:lnTo>
                <a:lnTo>
                  <a:pt x="187655" y="112623"/>
                </a:lnTo>
                <a:lnTo>
                  <a:pt x="191274" y="112674"/>
                </a:lnTo>
                <a:lnTo>
                  <a:pt x="194386" y="112941"/>
                </a:lnTo>
                <a:lnTo>
                  <a:pt x="200126" y="113360"/>
                </a:lnTo>
                <a:lnTo>
                  <a:pt x="202082" y="113550"/>
                </a:lnTo>
                <a:lnTo>
                  <a:pt x="205955" y="114007"/>
                </a:lnTo>
                <a:lnTo>
                  <a:pt x="210235" y="114020"/>
                </a:lnTo>
                <a:lnTo>
                  <a:pt x="219227" y="114287"/>
                </a:lnTo>
                <a:lnTo>
                  <a:pt x="223939" y="114515"/>
                </a:lnTo>
                <a:lnTo>
                  <a:pt x="228701" y="114287"/>
                </a:lnTo>
                <a:lnTo>
                  <a:pt x="238239" y="114058"/>
                </a:lnTo>
                <a:lnTo>
                  <a:pt x="240626" y="114084"/>
                </a:lnTo>
                <a:lnTo>
                  <a:pt x="240906" y="114058"/>
                </a:lnTo>
                <a:lnTo>
                  <a:pt x="242963" y="113868"/>
                </a:lnTo>
                <a:lnTo>
                  <a:pt x="247650" y="113538"/>
                </a:lnTo>
                <a:lnTo>
                  <a:pt x="252222" y="113284"/>
                </a:lnTo>
                <a:lnTo>
                  <a:pt x="256527" y="113106"/>
                </a:lnTo>
                <a:lnTo>
                  <a:pt x="263410" y="112623"/>
                </a:lnTo>
                <a:lnTo>
                  <a:pt x="263410" y="108051"/>
                </a:lnTo>
                <a:lnTo>
                  <a:pt x="248132" y="109702"/>
                </a:lnTo>
                <a:lnTo>
                  <a:pt x="228841" y="110502"/>
                </a:lnTo>
                <a:lnTo>
                  <a:pt x="190144" y="108737"/>
                </a:lnTo>
                <a:lnTo>
                  <a:pt x="151472" y="103289"/>
                </a:lnTo>
                <a:lnTo>
                  <a:pt x="113423" y="95110"/>
                </a:lnTo>
                <a:lnTo>
                  <a:pt x="95542" y="90487"/>
                </a:lnTo>
                <a:lnTo>
                  <a:pt x="95542" y="95440"/>
                </a:lnTo>
                <a:lnTo>
                  <a:pt x="93738" y="96075"/>
                </a:lnTo>
                <a:lnTo>
                  <a:pt x="87185" y="94310"/>
                </a:lnTo>
                <a:lnTo>
                  <a:pt x="84531" y="93599"/>
                </a:lnTo>
                <a:lnTo>
                  <a:pt x="80048" y="92329"/>
                </a:lnTo>
                <a:lnTo>
                  <a:pt x="81254" y="91287"/>
                </a:lnTo>
                <a:lnTo>
                  <a:pt x="85648" y="92532"/>
                </a:lnTo>
                <a:lnTo>
                  <a:pt x="95542" y="95440"/>
                </a:lnTo>
                <a:lnTo>
                  <a:pt x="95542" y="90487"/>
                </a:lnTo>
                <a:lnTo>
                  <a:pt x="94488" y="90208"/>
                </a:lnTo>
                <a:lnTo>
                  <a:pt x="85471" y="87655"/>
                </a:lnTo>
                <a:lnTo>
                  <a:pt x="96862" y="77851"/>
                </a:lnTo>
                <a:lnTo>
                  <a:pt x="116319" y="61823"/>
                </a:lnTo>
                <a:lnTo>
                  <a:pt x="136169" y="46304"/>
                </a:lnTo>
                <a:lnTo>
                  <a:pt x="156438" y="31356"/>
                </a:lnTo>
                <a:lnTo>
                  <a:pt x="159867" y="28943"/>
                </a:lnTo>
                <a:lnTo>
                  <a:pt x="163195" y="26377"/>
                </a:lnTo>
                <a:lnTo>
                  <a:pt x="166700" y="24079"/>
                </a:lnTo>
                <a:lnTo>
                  <a:pt x="177152" y="17081"/>
                </a:lnTo>
                <a:lnTo>
                  <a:pt x="184162" y="12230"/>
                </a:lnTo>
                <a:lnTo>
                  <a:pt x="191262" y="8026"/>
                </a:lnTo>
                <a:lnTo>
                  <a:pt x="198361" y="3568"/>
                </a:lnTo>
                <a:lnTo>
                  <a:pt x="200139" y="2476"/>
                </a:lnTo>
                <a:lnTo>
                  <a:pt x="201891" y="1320"/>
                </a:lnTo>
                <a:lnTo>
                  <a:pt x="204203" y="12"/>
                </a:lnTo>
                <a:lnTo>
                  <a:pt x="195414" y="12"/>
                </a:lnTo>
                <a:lnTo>
                  <a:pt x="192557" y="1714"/>
                </a:lnTo>
                <a:lnTo>
                  <a:pt x="182499" y="7899"/>
                </a:lnTo>
                <a:lnTo>
                  <a:pt x="179184" y="10007"/>
                </a:lnTo>
                <a:lnTo>
                  <a:pt x="175856" y="12293"/>
                </a:lnTo>
                <a:lnTo>
                  <a:pt x="172681" y="14389"/>
                </a:lnTo>
                <a:lnTo>
                  <a:pt x="134569" y="41414"/>
                </a:lnTo>
                <a:lnTo>
                  <a:pt x="98590" y="69913"/>
                </a:lnTo>
                <a:lnTo>
                  <a:pt x="80048" y="86118"/>
                </a:lnTo>
                <a:lnTo>
                  <a:pt x="78613" y="85712"/>
                </a:lnTo>
                <a:lnTo>
                  <a:pt x="109842" y="59436"/>
                </a:lnTo>
                <a:lnTo>
                  <a:pt x="135102" y="40233"/>
                </a:lnTo>
                <a:lnTo>
                  <a:pt x="139877" y="36588"/>
                </a:lnTo>
                <a:lnTo>
                  <a:pt x="156260" y="24828"/>
                </a:lnTo>
                <a:lnTo>
                  <a:pt x="172999" y="13373"/>
                </a:lnTo>
                <a:lnTo>
                  <a:pt x="190106" y="2336"/>
                </a:lnTo>
                <a:lnTo>
                  <a:pt x="193992" y="12"/>
                </a:lnTo>
                <a:lnTo>
                  <a:pt x="182676" y="12"/>
                </a:lnTo>
                <a:lnTo>
                  <a:pt x="181089" y="990"/>
                </a:lnTo>
                <a:lnTo>
                  <a:pt x="179247" y="2095"/>
                </a:lnTo>
                <a:lnTo>
                  <a:pt x="177444" y="3263"/>
                </a:lnTo>
                <a:lnTo>
                  <a:pt x="130035" y="36690"/>
                </a:lnTo>
                <a:lnTo>
                  <a:pt x="89814" y="69049"/>
                </a:lnTo>
                <a:lnTo>
                  <a:pt x="77127" y="80060"/>
                </a:lnTo>
                <a:lnTo>
                  <a:pt x="77127" y="91503"/>
                </a:lnTo>
                <a:lnTo>
                  <a:pt x="74701" y="90817"/>
                </a:lnTo>
                <a:lnTo>
                  <a:pt x="73710" y="90538"/>
                </a:lnTo>
                <a:lnTo>
                  <a:pt x="73774" y="89839"/>
                </a:lnTo>
                <a:lnTo>
                  <a:pt x="74345" y="89357"/>
                </a:lnTo>
                <a:lnTo>
                  <a:pt x="76276" y="87706"/>
                </a:lnTo>
                <a:lnTo>
                  <a:pt x="76352" y="88036"/>
                </a:lnTo>
                <a:lnTo>
                  <a:pt x="76593" y="89115"/>
                </a:lnTo>
                <a:lnTo>
                  <a:pt x="75844" y="89763"/>
                </a:lnTo>
                <a:lnTo>
                  <a:pt x="76796" y="90043"/>
                </a:lnTo>
                <a:lnTo>
                  <a:pt x="77127" y="91503"/>
                </a:lnTo>
                <a:lnTo>
                  <a:pt x="77127" y="80060"/>
                </a:lnTo>
                <a:lnTo>
                  <a:pt x="70307" y="85979"/>
                </a:lnTo>
                <a:lnTo>
                  <a:pt x="67983" y="88036"/>
                </a:lnTo>
                <a:lnTo>
                  <a:pt x="67919" y="89115"/>
                </a:lnTo>
                <a:lnTo>
                  <a:pt x="67843" y="91668"/>
                </a:lnTo>
                <a:lnTo>
                  <a:pt x="70548" y="94729"/>
                </a:lnTo>
                <a:lnTo>
                  <a:pt x="111988" y="106083"/>
                </a:lnTo>
                <a:lnTo>
                  <a:pt x="152082" y="114325"/>
                </a:lnTo>
                <a:lnTo>
                  <a:pt x="192709" y="119507"/>
                </a:lnTo>
                <a:lnTo>
                  <a:pt x="233680" y="120688"/>
                </a:lnTo>
                <a:lnTo>
                  <a:pt x="240614" y="120662"/>
                </a:lnTo>
                <a:lnTo>
                  <a:pt x="247345" y="119964"/>
                </a:lnTo>
                <a:lnTo>
                  <a:pt x="254165" y="119430"/>
                </a:lnTo>
                <a:lnTo>
                  <a:pt x="257581" y="119240"/>
                </a:lnTo>
                <a:lnTo>
                  <a:pt x="260972" y="118605"/>
                </a:lnTo>
                <a:lnTo>
                  <a:pt x="264363" y="118186"/>
                </a:lnTo>
                <a:lnTo>
                  <a:pt x="272846" y="117005"/>
                </a:lnTo>
                <a:lnTo>
                  <a:pt x="274523" y="116636"/>
                </a:lnTo>
                <a:lnTo>
                  <a:pt x="278409" y="115849"/>
                </a:lnTo>
                <a:lnTo>
                  <a:pt x="279095" y="115709"/>
                </a:lnTo>
                <a:lnTo>
                  <a:pt x="284683" y="114579"/>
                </a:lnTo>
                <a:lnTo>
                  <a:pt x="286296" y="114287"/>
                </a:lnTo>
                <a:lnTo>
                  <a:pt x="292430" y="112623"/>
                </a:lnTo>
                <a:lnTo>
                  <a:pt x="300304" y="110502"/>
                </a:lnTo>
                <a:lnTo>
                  <a:pt x="301193" y="110261"/>
                </a:lnTo>
                <a:lnTo>
                  <a:pt x="302818" y="109626"/>
                </a:lnTo>
                <a:lnTo>
                  <a:pt x="304431" y="109105"/>
                </a:lnTo>
                <a:lnTo>
                  <a:pt x="307670" y="107962"/>
                </a:lnTo>
                <a:lnTo>
                  <a:pt x="310946" y="106972"/>
                </a:lnTo>
                <a:lnTo>
                  <a:pt x="314134" y="105702"/>
                </a:lnTo>
                <a:lnTo>
                  <a:pt x="350545" y="86702"/>
                </a:lnTo>
                <a:lnTo>
                  <a:pt x="381596" y="60185"/>
                </a:lnTo>
                <a:lnTo>
                  <a:pt x="405650" y="28460"/>
                </a:lnTo>
                <a:lnTo>
                  <a:pt x="420547" y="2095"/>
                </a:lnTo>
                <a:lnTo>
                  <a:pt x="421614" y="12"/>
                </a:lnTo>
                <a:close/>
              </a:path>
              <a:path w="848360" h="1170940">
                <a:moveTo>
                  <a:pt x="429539" y="340131"/>
                </a:moveTo>
                <a:lnTo>
                  <a:pt x="429450" y="338950"/>
                </a:lnTo>
                <a:lnTo>
                  <a:pt x="429374" y="340131"/>
                </a:lnTo>
                <a:lnTo>
                  <a:pt x="429539" y="340131"/>
                </a:lnTo>
                <a:close/>
              </a:path>
              <a:path w="848360" h="1170940">
                <a:moveTo>
                  <a:pt x="433959" y="336461"/>
                </a:moveTo>
                <a:lnTo>
                  <a:pt x="432079" y="336054"/>
                </a:lnTo>
                <a:lnTo>
                  <a:pt x="430453" y="336816"/>
                </a:lnTo>
                <a:lnTo>
                  <a:pt x="428586" y="338213"/>
                </a:lnTo>
                <a:lnTo>
                  <a:pt x="428282" y="338836"/>
                </a:lnTo>
                <a:lnTo>
                  <a:pt x="428459" y="338861"/>
                </a:lnTo>
                <a:lnTo>
                  <a:pt x="428917" y="338912"/>
                </a:lnTo>
                <a:lnTo>
                  <a:pt x="430237" y="338429"/>
                </a:lnTo>
                <a:lnTo>
                  <a:pt x="432739" y="337197"/>
                </a:lnTo>
                <a:lnTo>
                  <a:pt x="433959" y="336461"/>
                </a:lnTo>
                <a:close/>
              </a:path>
              <a:path w="848360" h="1170940">
                <a:moveTo>
                  <a:pt x="512178" y="901623"/>
                </a:moveTo>
                <a:lnTo>
                  <a:pt x="508533" y="863523"/>
                </a:lnTo>
                <a:lnTo>
                  <a:pt x="508012" y="861263"/>
                </a:lnTo>
                <a:lnTo>
                  <a:pt x="508012" y="899083"/>
                </a:lnTo>
                <a:lnTo>
                  <a:pt x="507720" y="905433"/>
                </a:lnTo>
                <a:lnTo>
                  <a:pt x="504266" y="934643"/>
                </a:lnTo>
                <a:lnTo>
                  <a:pt x="503135" y="942263"/>
                </a:lnTo>
                <a:lnTo>
                  <a:pt x="500837" y="949883"/>
                </a:lnTo>
                <a:lnTo>
                  <a:pt x="499008" y="956233"/>
                </a:lnTo>
                <a:lnTo>
                  <a:pt x="497979" y="960043"/>
                </a:lnTo>
                <a:lnTo>
                  <a:pt x="496620" y="963853"/>
                </a:lnTo>
                <a:lnTo>
                  <a:pt x="495452" y="966393"/>
                </a:lnTo>
                <a:lnTo>
                  <a:pt x="494169" y="970203"/>
                </a:lnTo>
                <a:lnTo>
                  <a:pt x="493166" y="974013"/>
                </a:lnTo>
                <a:lnTo>
                  <a:pt x="491591" y="976553"/>
                </a:lnTo>
                <a:lnTo>
                  <a:pt x="472071" y="1015923"/>
                </a:lnTo>
                <a:lnTo>
                  <a:pt x="448144" y="1051483"/>
                </a:lnTo>
                <a:lnTo>
                  <a:pt x="447001" y="1052804"/>
                </a:lnTo>
                <a:lnTo>
                  <a:pt x="442671" y="1057833"/>
                </a:lnTo>
                <a:lnTo>
                  <a:pt x="437426" y="1065453"/>
                </a:lnTo>
                <a:lnTo>
                  <a:pt x="431927" y="1071803"/>
                </a:lnTo>
                <a:lnTo>
                  <a:pt x="425640" y="1078153"/>
                </a:lnTo>
                <a:lnTo>
                  <a:pt x="424688" y="1079233"/>
                </a:lnTo>
                <a:lnTo>
                  <a:pt x="421081" y="1083233"/>
                </a:lnTo>
                <a:lnTo>
                  <a:pt x="420268" y="1083233"/>
                </a:lnTo>
                <a:lnTo>
                  <a:pt x="417220" y="1079423"/>
                </a:lnTo>
                <a:lnTo>
                  <a:pt x="418312" y="1079423"/>
                </a:lnTo>
                <a:lnTo>
                  <a:pt x="420789" y="1081709"/>
                </a:lnTo>
                <a:lnTo>
                  <a:pt x="422998" y="1079423"/>
                </a:lnTo>
                <a:lnTo>
                  <a:pt x="424497" y="1079423"/>
                </a:lnTo>
                <a:lnTo>
                  <a:pt x="424688" y="1079233"/>
                </a:lnTo>
                <a:lnTo>
                  <a:pt x="423976" y="1078407"/>
                </a:lnTo>
                <a:lnTo>
                  <a:pt x="424218" y="1078153"/>
                </a:lnTo>
                <a:lnTo>
                  <a:pt x="435089" y="1065453"/>
                </a:lnTo>
                <a:lnTo>
                  <a:pt x="437819" y="1062913"/>
                </a:lnTo>
                <a:lnTo>
                  <a:pt x="440093" y="1059103"/>
                </a:lnTo>
                <a:lnTo>
                  <a:pt x="442239" y="1056563"/>
                </a:lnTo>
                <a:lnTo>
                  <a:pt x="451662" y="1045133"/>
                </a:lnTo>
                <a:lnTo>
                  <a:pt x="455676" y="1038783"/>
                </a:lnTo>
                <a:lnTo>
                  <a:pt x="463410" y="1027353"/>
                </a:lnTo>
                <a:lnTo>
                  <a:pt x="483641" y="993063"/>
                </a:lnTo>
                <a:lnTo>
                  <a:pt x="502424" y="939723"/>
                </a:lnTo>
                <a:lnTo>
                  <a:pt x="504736" y="927023"/>
                </a:lnTo>
                <a:lnTo>
                  <a:pt x="504977" y="925753"/>
                </a:lnTo>
                <a:lnTo>
                  <a:pt x="506463" y="911783"/>
                </a:lnTo>
                <a:lnTo>
                  <a:pt x="506539" y="910513"/>
                </a:lnTo>
                <a:lnTo>
                  <a:pt x="506653" y="905433"/>
                </a:lnTo>
                <a:lnTo>
                  <a:pt x="506768" y="901623"/>
                </a:lnTo>
                <a:lnTo>
                  <a:pt x="506679" y="892733"/>
                </a:lnTo>
                <a:lnTo>
                  <a:pt x="506196" y="883843"/>
                </a:lnTo>
                <a:lnTo>
                  <a:pt x="505333" y="877493"/>
                </a:lnTo>
                <a:lnTo>
                  <a:pt x="504863" y="871143"/>
                </a:lnTo>
                <a:lnTo>
                  <a:pt x="503428" y="864793"/>
                </a:lnTo>
                <a:lnTo>
                  <a:pt x="502386" y="858443"/>
                </a:lnTo>
                <a:lnTo>
                  <a:pt x="501230" y="855218"/>
                </a:lnTo>
                <a:lnTo>
                  <a:pt x="501230" y="901623"/>
                </a:lnTo>
                <a:lnTo>
                  <a:pt x="500913" y="910513"/>
                </a:lnTo>
                <a:lnTo>
                  <a:pt x="491871" y="957503"/>
                </a:lnTo>
                <a:lnTo>
                  <a:pt x="489178" y="963853"/>
                </a:lnTo>
                <a:lnTo>
                  <a:pt x="486816" y="971473"/>
                </a:lnTo>
                <a:lnTo>
                  <a:pt x="483412" y="979093"/>
                </a:lnTo>
                <a:lnTo>
                  <a:pt x="480237" y="986713"/>
                </a:lnTo>
                <a:lnTo>
                  <a:pt x="479501" y="987983"/>
                </a:lnTo>
                <a:lnTo>
                  <a:pt x="447306" y="1041323"/>
                </a:lnTo>
                <a:lnTo>
                  <a:pt x="420674" y="1074572"/>
                </a:lnTo>
                <a:lnTo>
                  <a:pt x="417220" y="1070559"/>
                </a:lnTo>
                <a:lnTo>
                  <a:pt x="417220" y="1078725"/>
                </a:lnTo>
                <a:lnTo>
                  <a:pt x="416852" y="1079169"/>
                </a:lnTo>
                <a:lnTo>
                  <a:pt x="415378" y="1078153"/>
                </a:lnTo>
                <a:lnTo>
                  <a:pt x="416356" y="1078153"/>
                </a:lnTo>
                <a:lnTo>
                  <a:pt x="417220" y="1078725"/>
                </a:lnTo>
                <a:lnTo>
                  <a:pt x="417220" y="1070559"/>
                </a:lnTo>
                <a:lnTo>
                  <a:pt x="412838" y="1065453"/>
                </a:lnTo>
                <a:lnTo>
                  <a:pt x="403707" y="1055293"/>
                </a:lnTo>
                <a:lnTo>
                  <a:pt x="401434" y="1052753"/>
                </a:lnTo>
                <a:lnTo>
                  <a:pt x="399491" y="1050213"/>
                </a:lnTo>
                <a:lnTo>
                  <a:pt x="398513" y="1048943"/>
                </a:lnTo>
                <a:lnTo>
                  <a:pt x="394639" y="1043889"/>
                </a:lnTo>
                <a:lnTo>
                  <a:pt x="394639" y="1052804"/>
                </a:lnTo>
                <a:lnTo>
                  <a:pt x="393420" y="1051483"/>
                </a:lnTo>
                <a:lnTo>
                  <a:pt x="390080" y="1047673"/>
                </a:lnTo>
                <a:lnTo>
                  <a:pt x="386892" y="1042593"/>
                </a:lnTo>
                <a:lnTo>
                  <a:pt x="382346" y="1036243"/>
                </a:lnTo>
                <a:lnTo>
                  <a:pt x="377875" y="1029893"/>
                </a:lnTo>
                <a:lnTo>
                  <a:pt x="371475" y="1021003"/>
                </a:lnTo>
                <a:lnTo>
                  <a:pt x="365721" y="1010843"/>
                </a:lnTo>
                <a:lnTo>
                  <a:pt x="349605" y="971473"/>
                </a:lnTo>
                <a:lnTo>
                  <a:pt x="343128" y="938453"/>
                </a:lnTo>
                <a:lnTo>
                  <a:pt x="343484" y="938453"/>
                </a:lnTo>
                <a:lnTo>
                  <a:pt x="344538" y="943533"/>
                </a:lnTo>
                <a:lnTo>
                  <a:pt x="345617" y="949883"/>
                </a:lnTo>
                <a:lnTo>
                  <a:pt x="345782" y="951153"/>
                </a:lnTo>
                <a:lnTo>
                  <a:pt x="346722" y="954963"/>
                </a:lnTo>
                <a:lnTo>
                  <a:pt x="347522" y="957503"/>
                </a:lnTo>
                <a:lnTo>
                  <a:pt x="348602" y="962583"/>
                </a:lnTo>
                <a:lnTo>
                  <a:pt x="349732" y="967663"/>
                </a:lnTo>
                <a:lnTo>
                  <a:pt x="353301" y="979093"/>
                </a:lnTo>
                <a:lnTo>
                  <a:pt x="355663" y="985443"/>
                </a:lnTo>
                <a:lnTo>
                  <a:pt x="359956" y="995603"/>
                </a:lnTo>
                <a:lnTo>
                  <a:pt x="361480" y="998143"/>
                </a:lnTo>
                <a:lnTo>
                  <a:pt x="369417" y="1013383"/>
                </a:lnTo>
                <a:lnTo>
                  <a:pt x="370268" y="1014653"/>
                </a:lnTo>
                <a:lnTo>
                  <a:pt x="371360" y="1017193"/>
                </a:lnTo>
                <a:lnTo>
                  <a:pt x="372313" y="1018463"/>
                </a:lnTo>
                <a:lnTo>
                  <a:pt x="378079" y="1027353"/>
                </a:lnTo>
                <a:lnTo>
                  <a:pt x="383781" y="1036243"/>
                </a:lnTo>
                <a:lnTo>
                  <a:pt x="389089" y="1043863"/>
                </a:lnTo>
                <a:lnTo>
                  <a:pt x="393395" y="1049782"/>
                </a:lnTo>
                <a:lnTo>
                  <a:pt x="394639" y="1052804"/>
                </a:lnTo>
                <a:lnTo>
                  <a:pt x="394639" y="1043889"/>
                </a:lnTo>
                <a:lnTo>
                  <a:pt x="372059" y="1008303"/>
                </a:lnTo>
                <a:lnTo>
                  <a:pt x="353047" y="960043"/>
                </a:lnTo>
                <a:lnTo>
                  <a:pt x="349631" y="942263"/>
                </a:lnTo>
                <a:lnTo>
                  <a:pt x="348957" y="938453"/>
                </a:lnTo>
                <a:lnTo>
                  <a:pt x="348500" y="935913"/>
                </a:lnTo>
                <a:lnTo>
                  <a:pt x="348437" y="934643"/>
                </a:lnTo>
                <a:lnTo>
                  <a:pt x="347713" y="924483"/>
                </a:lnTo>
                <a:lnTo>
                  <a:pt x="347535" y="923213"/>
                </a:lnTo>
                <a:lnTo>
                  <a:pt x="347573" y="907973"/>
                </a:lnTo>
                <a:lnTo>
                  <a:pt x="348576" y="895273"/>
                </a:lnTo>
                <a:lnTo>
                  <a:pt x="348703" y="894003"/>
                </a:lnTo>
                <a:lnTo>
                  <a:pt x="348996" y="892733"/>
                </a:lnTo>
                <a:lnTo>
                  <a:pt x="350494" y="882573"/>
                </a:lnTo>
                <a:lnTo>
                  <a:pt x="351015" y="880033"/>
                </a:lnTo>
                <a:lnTo>
                  <a:pt x="351713" y="877493"/>
                </a:lnTo>
                <a:lnTo>
                  <a:pt x="353263" y="869873"/>
                </a:lnTo>
                <a:lnTo>
                  <a:pt x="353593" y="868603"/>
                </a:lnTo>
                <a:lnTo>
                  <a:pt x="354050" y="867333"/>
                </a:lnTo>
                <a:lnTo>
                  <a:pt x="354431" y="866063"/>
                </a:lnTo>
                <a:lnTo>
                  <a:pt x="371602" y="822883"/>
                </a:lnTo>
                <a:lnTo>
                  <a:pt x="373418" y="820343"/>
                </a:lnTo>
                <a:lnTo>
                  <a:pt x="376974" y="812723"/>
                </a:lnTo>
                <a:lnTo>
                  <a:pt x="379133" y="810183"/>
                </a:lnTo>
                <a:lnTo>
                  <a:pt x="381190" y="806373"/>
                </a:lnTo>
                <a:lnTo>
                  <a:pt x="383374" y="802563"/>
                </a:lnTo>
                <a:lnTo>
                  <a:pt x="385660" y="798753"/>
                </a:lnTo>
                <a:lnTo>
                  <a:pt x="388061" y="796213"/>
                </a:lnTo>
                <a:lnTo>
                  <a:pt x="390537" y="792403"/>
                </a:lnTo>
                <a:lnTo>
                  <a:pt x="419823" y="758113"/>
                </a:lnTo>
                <a:lnTo>
                  <a:pt x="424967" y="753033"/>
                </a:lnTo>
                <a:lnTo>
                  <a:pt x="425297" y="750493"/>
                </a:lnTo>
                <a:lnTo>
                  <a:pt x="425500" y="749630"/>
                </a:lnTo>
                <a:lnTo>
                  <a:pt x="426923" y="750493"/>
                </a:lnTo>
                <a:lnTo>
                  <a:pt x="427659" y="750493"/>
                </a:lnTo>
                <a:lnTo>
                  <a:pt x="428396" y="751763"/>
                </a:lnTo>
                <a:lnTo>
                  <a:pt x="432054" y="754303"/>
                </a:lnTo>
                <a:lnTo>
                  <a:pt x="436346" y="758113"/>
                </a:lnTo>
                <a:lnTo>
                  <a:pt x="439153" y="760653"/>
                </a:lnTo>
                <a:lnTo>
                  <a:pt x="447332" y="769543"/>
                </a:lnTo>
                <a:lnTo>
                  <a:pt x="452577" y="774623"/>
                </a:lnTo>
                <a:lnTo>
                  <a:pt x="457428" y="780973"/>
                </a:lnTo>
                <a:lnTo>
                  <a:pt x="464553" y="789863"/>
                </a:lnTo>
                <a:lnTo>
                  <a:pt x="471157" y="800023"/>
                </a:lnTo>
                <a:lnTo>
                  <a:pt x="491667" y="841933"/>
                </a:lnTo>
                <a:lnTo>
                  <a:pt x="500926" y="887653"/>
                </a:lnTo>
                <a:lnTo>
                  <a:pt x="501230" y="901623"/>
                </a:lnTo>
                <a:lnTo>
                  <a:pt x="501230" y="855218"/>
                </a:lnTo>
                <a:lnTo>
                  <a:pt x="500570" y="853363"/>
                </a:lnTo>
                <a:lnTo>
                  <a:pt x="498957" y="847013"/>
                </a:lnTo>
                <a:lnTo>
                  <a:pt x="496938" y="840663"/>
                </a:lnTo>
                <a:lnTo>
                  <a:pt x="495058" y="834313"/>
                </a:lnTo>
                <a:lnTo>
                  <a:pt x="488759" y="820343"/>
                </a:lnTo>
                <a:lnTo>
                  <a:pt x="484619" y="812723"/>
                </a:lnTo>
                <a:lnTo>
                  <a:pt x="480136" y="805103"/>
                </a:lnTo>
                <a:lnTo>
                  <a:pt x="475322" y="796213"/>
                </a:lnTo>
                <a:lnTo>
                  <a:pt x="470204" y="788593"/>
                </a:lnTo>
                <a:lnTo>
                  <a:pt x="464820" y="782243"/>
                </a:lnTo>
                <a:lnTo>
                  <a:pt x="459193" y="774623"/>
                </a:lnTo>
                <a:lnTo>
                  <a:pt x="453351" y="768273"/>
                </a:lnTo>
                <a:lnTo>
                  <a:pt x="449338" y="763193"/>
                </a:lnTo>
                <a:lnTo>
                  <a:pt x="445274" y="759383"/>
                </a:lnTo>
                <a:lnTo>
                  <a:pt x="441007" y="755573"/>
                </a:lnTo>
                <a:lnTo>
                  <a:pt x="438912" y="753033"/>
                </a:lnTo>
                <a:lnTo>
                  <a:pt x="434555" y="749223"/>
                </a:lnTo>
                <a:lnTo>
                  <a:pt x="433438" y="747953"/>
                </a:lnTo>
                <a:lnTo>
                  <a:pt x="432358" y="747953"/>
                </a:lnTo>
                <a:lnTo>
                  <a:pt x="429539" y="745413"/>
                </a:lnTo>
                <a:lnTo>
                  <a:pt x="428434" y="744537"/>
                </a:lnTo>
                <a:lnTo>
                  <a:pt x="428917" y="744550"/>
                </a:lnTo>
                <a:lnTo>
                  <a:pt x="428244" y="744016"/>
                </a:lnTo>
                <a:lnTo>
                  <a:pt x="428993" y="743572"/>
                </a:lnTo>
                <a:lnTo>
                  <a:pt x="429387" y="744143"/>
                </a:lnTo>
                <a:lnTo>
                  <a:pt x="430441" y="744143"/>
                </a:lnTo>
                <a:lnTo>
                  <a:pt x="432498" y="746683"/>
                </a:lnTo>
                <a:lnTo>
                  <a:pt x="433832" y="747953"/>
                </a:lnTo>
                <a:lnTo>
                  <a:pt x="435190" y="747953"/>
                </a:lnTo>
                <a:lnTo>
                  <a:pt x="439153" y="751763"/>
                </a:lnTo>
                <a:lnTo>
                  <a:pt x="465645" y="780973"/>
                </a:lnTo>
                <a:lnTo>
                  <a:pt x="472046" y="788593"/>
                </a:lnTo>
                <a:lnTo>
                  <a:pt x="478053" y="797483"/>
                </a:lnTo>
                <a:lnTo>
                  <a:pt x="483628" y="807643"/>
                </a:lnTo>
                <a:lnTo>
                  <a:pt x="488721" y="816533"/>
                </a:lnTo>
                <a:lnTo>
                  <a:pt x="503555" y="858443"/>
                </a:lnTo>
                <a:lnTo>
                  <a:pt x="508012" y="899083"/>
                </a:lnTo>
                <a:lnTo>
                  <a:pt x="508012" y="861263"/>
                </a:lnTo>
                <a:lnTo>
                  <a:pt x="492112" y="816533"/>
                </a:lnTo>
                <a:lnTo>
                  <a:pt x="486181" y="806373"/>
                </a:lnTo>
                <a:lnTo>
                  <a:pt x="479628" y="794943"/>
                </a:lnTo>
                <a:lnTo>
                  <a:pt x="472465" y="784783"/>
                </a:lnTo>
                <a:lnTo>
                  <a:pt x="464731" y="775893"/>
                </a:lnTo>
                <a:lnTo>
                  <a:pt x="459460" y="769543"/>
                </a:lnTo>
                <a:lnTo>
                  <a:pt x="453745" y="763193"/>
                </a:lnTo>
                <a:lnTo>
                  <a:pt x="444842" y="755573"/>
                </a:lnTo>
                <a:lnTo>
                  <a:pt x="441782" y="751763"/>
                </a:lnTo>
                <a:lnTo>
                  <a:pt x="437070" y="747953"/>
                </a:lnTo>
                <a:lnTo>
                  <a:pt x="433844" y="745413"/>
                </a:lnTo>
                <a:lnTo>
                  <a:pt x="431380" y="744143"/>
                </a:lnTo>
                <a:lnTo>
                  <a:pt x="429793" y="743089"/>
                </a:lnTo>
                <a:lnTo>
                  <a:pt x="431368" y="742137"/>
                </a:lnTo>
                <a:lnTo>
                  <a:pt x="432117" y="741718"/>
                </a:lnTo>
                <a:lnTo>
                  <a:pt x="432625" y="741108"/>
                </a:lnTo>
                <a:lnTo>
                  <a:pt x="433387" y="739648"/>
                </a:lnTo>
                <a:lnTo>
                  <a:pt x="433743" y="738797"/>
                </a:lnTo>
                <a:lnTo>
                  <a:pt x="433933" y="738124"/>
                </a:lnTo>
                <a:lnTo>
                  <a:pt x="434505" y="736155"/>
                </a:lnTo>
                <a:lnTo>
                  <a:pt x="452005" y="704761"/>
                </a:lnTo>
                <a:lnTo>
                  <a:pt x="446176" y="704761"/>
                </a:lnTo>
                <a:lnTo>
                  <a:pt x="445160" y="704761"/>
                </a:lnTo>
                <a:lnTo>
                  <a:pt x="443458" y="711352"/>
                </a:lnTo>
                <a:lnTo>
                  <a:pt x="442277" y="712774"/>
                </a:lnTo>
                <a:lnTo>
                  <a:pt x="441134" y="714222"/>
                </a:lnTo>
                <a:lnTo>
                  <a:pt x="440385" y="716699"/>
                </a:lnTo>
                <a:lnTo>
                  <a:pt x="437172" y="719582"/>
                </a:lnTo>
                <a:lnTo>
                  <a:pt x="438061" y="717359"/>
                </a:lnTo>
                <a:lnTo>
                  <a:pt x="438416" y="715873"/>
                </a:lnTo>
                <a:lnTo>
                  <a:pt x="439686" y="714463"/>
                </a:lnTo>
                <a:lnTo>
                  <a:pt x="441667" y="710958"/>
                </a:lnTo>
                <a:lnTo>
                  <a:pt x="442379" y="706170"/>
                </a:lnTo>
                <a:lnTo>
                  <a:pt x="444715" y="704710"/>
                </a:lnTo>
                <a:lnTo>
                  <a:pt x="445173" y="704735"/>
                </a:lnTo>
                <a:lnTo>
                  <a:pt x="446112" y="704735"/>
                </a:lnTo>
                <a:lnTo>
                  <a:pt x="452018" y="704735"/>
                </a:lnTo>
                <a:lnTo>
                  <a:pt x="452259" y="704367"/>
                </a:lnTo>
                <a:lnTo>
                  <a:pt x="453771" y="702081"/>
                </a:lnTo>
                <a:lnTo>
                  <a:pt x="462381" y="688962"/>
                </a:lnTo>
                <a:lnTo>
                  <a:pt x="467982" y="680135"/>
                </a:lnTo>
                <a:lnTo>
                  <a:pt x="473367" y="671156"/>
                </a:lnTo>
                <a:lnTo>
                  <a:pt x="478447" y="661974"/>
                </a:lnTo>
                <a:lnTo>
                  <a:pt x="477672" y="661390"/>
                </a:lnTo>
                <a:lnTo>
                  <a:pt x="470827" y="669582"/>
                </a:lnTo>
                <a:lnTo>
                  <a:pt x="464172" y="678357"/>
                </a:lnTo>
                <a:lnTo>
                  <a:pt x="457771" y="687387"/>
                </a:lnTo>
                <a:lnTo>
                  <a:pt x="451662" y="696328"/>
                </a:lnTo>
                <a:lnTo>
                  <a:pt x="451294" y="696823"/>
                </a:lnTo>
                <a:lnTo>
                  <a:pt x="448805" y="702081"/>
                </a:lnTo>
                <a:lnTo>
                  <a:pt x="447040" y="700532"/>
                </a:lnTo>
                <a:lnTo>
                  <a:pt x="450202" y="697026"/>
                </a:lnTo>
                <a:lnTo>
                  <a:pt x="451942" y="693661"/>
                </a:lnTo>
                <a:lnTo>
                  <a:pt x="453821" y="692010"/>
                </a:lnTo>
                <a:lnTo>
                  <a:pt x="454621" y="690867"/>
                </a:lnTo>
                <a:lnTo>
                  <a:pt x="459828" y="682929"/>
                </a:lnTo>
                <a:lnTo>
                  <a:pt x="464997" y="674878"/>
                </a:lnTo>
                <a:lnTo>
                  <a:pt x="470560" y="667321"/>
                </a:lnTo>
                <a:lnTo>
                  <a:pt x="476885" y="660819"/>
                </a:lnTo>
                <a:lnTo>
                  <a:pt x="472236" y="657364"/>
                </a:lnTo>
                <a:lnTo>
                  <a:pt x="465543" y="665454"/>
                </a:lnTo>
                <a:lnTo>
                  <a:pt x="441337" y="701040"/>
                </a:lnTo>
                <a:lnTo>
                  <a:pt x="428764" y="724750"/>
                </a:lnTo>
                <a:lnTo>
                  <a:pt x="428764" y="738124"/>
                </a:lnTo>
                <a:lnTo>
                  <a:pt x="427774" y="741603"/>
                </a:lnTo>
                <a:lnTo>
                  <a:pt x="426986" y="741603"/>
                </a:lnTo>
                <a:lnTo>
                  <a:pt x="427037" y="742873"/>
                </a:lnTo>
                <a:lnTo>
                  <a:pt x="427418" y="742873"/>
                </a:lnTo>
                <a:lnTo>
                  <a:pt x="427278" y="743407"/>
                </a:lnTo>
                <a:lnTo>
                  <a:pt x="426720" y="743369"/>
                </a:lnTo>
                <a:lnTo>
                  <a:pt x="426643" y="742861"/>
                </a:lnTo>
                <a:lnTo>
                  <a:pt x="426961" y="742683"/>
                </a:lnTo>
                <a:lnTo>
                  <a:pt x="426681" y="742696"/>
                </a:lnTo>
                <a:lnTo>
                  <a:pt x="426148" y="738784"/>
                </a:lnTo>
                <a:lnTo>
                  <a:pt x="427850" y="738301"/>
                </a:lnTo>
                <a:lnTo>
                  <a:pt x="428764" y="738124"/>
                </a:lnTo>
                <a:lnTo>
                  <a:pt x="428764" y="724750"/>
                </a:lnTo>
                <a:lnTo>
                  <a:pt x="426250" y="730084"/>
                </a:lnTo>
                <a:lnTo>
                  <a:pt x="425564" y="731761"/>
                </a:lnTo>
                <a:lnTo>
                  <a:pt x="424992" y="734212"/>
                </a:lnTo>
                <a:lnTo>
                  <a:pt x="424294" y="736320"/>
                </a:lnTo>
                <a:lnTo>
                  <a:pt x="423672" y="738441"/>
                </a:lnTo>
                <a:lnTo>
                  <a:pt x="421843" y="741794"/>
                </a:lnTo>
                <a:lnTo>
                  <a:pt x="425373" y="743419"/>
                </a:lnTo>
                <a:lnTo>
                  <a:pt x="424395" y="744461"/>
                </a:lnTo>
                <a:lnTo>
                  <a:pt x="423849" y="745134"/>
                </a:lnTo>
                <a:lnTo>
                  <a:pt x="423367" y="745820"/>
                </a:lnTo>
                <a:lnTo>
                  <a:pt x="422363" y="747179"/>
                </a:lnTo>
                <a:lnTo>
                  <a:pt x="421525" y="748538"/>
                </a:lnTo>
                <a:lnTo>
                  <a:pt x="423202" y="748220"/>
                </a:lnTo>
                <a:lnTo>
                  <a:pt x="424319" y="746861"/>
                </a:lnTo>
                <a:lnTo>
                  <a:pt x="425386" y="744893"/>
                </a:lnTo>
                <a:lnTo>
                  <a:pt x="425589" y="744296"/>
                </a:lnTo>
                <a:lnTo>
                  <a:pt x="425818" y="743775"/>
                </a:lnTo>
                <a:lnTo>
                  <a:pt x="426821" y="744067"/>
                </a:lnTo>
                <a:lnTo>
                  <a:pt x="426783" y="743839"/>
                </a:lnTo>
                <a:lnTo>
                  <a:pt x="427113" y="743978"/>
                </a:lnTo>
                <a:lnTo>
                  <a:pt x="426885" y="744829"/>
                </a:lnTo>
                <a:lnTo>
                  <a:pt x="427189" y="744651"/>
                </a:lnTo>
                <a:lnTo>
                  <a:pt x="427253" y="745413"/>
                </a:lnTo>
                <a:lnTo>
                  <a:pt x="426618" y="747953"/>
                </a:lnTo>
                <a:lnTo>
                  <a:pt x="425653" y="748944"/>
                </a:lnTo>
                <a:lnTo>
                  <a:pt x="425869" y="747953"/>
                </a:lnTo>
                <a:lnTo>
                  <a:pt x="419481" y="753033"/>
                </a:lnTo>
                <a:lnTo>
                  <a:pt x="412635" y="760653"/>
                </a:lnTo>
                <a:lnTo>
                  <a:pt x="405726" y="767003"/>
                </a:lnTo>
                <a:lnTo>
                  <a:pt x="398691" y="775893"/>
                </a:lnTo>
                <a:lnTo>
                  <a:pt x="394081" y="779703"/>
                </a:lnTo>
                <a:lnTo>
                  <a:pt x="401993" y="769543"/>
                </a:lnTo>
                <a:lnTo>
                  <a:pt x="408178" y="761923"/>
                </a:lnTo>
                <a:lnTo>
                  <a:pt x="411213" y="758113"/>
                </a:lnTo>
                <a:lnTo>
                  <a:pt x="413816" y="755573"/>
                </a:lnTo>
                <a:lnTo>
                  <a:pt x="413994" y="754303"/>
                </a:lnTo>
                <a:lnTo>
                  <a:pt x="412051" y="754303"/>
                </a:lnTo>
                <a:lnTo>
                  <a:pt x="385978" y="782243"/>
                </a:lnTo>
                <a:lnTo>
                  <a:pt x="362432" y="820343"/>
                </a:lnTo>
                <a:lnTo>
                  <a:pt x="358305" y="829233"/>
                </a:lnTo>
                <a:lnTo>
                  <a:pt x="354711" y="836853"/>
                </a:lnTo>
                <a:lnTo>
                  <a:pt x="351358" y="844473"/>
                </a:lnTo>
                <a:lnTo>
                  <a:pt x="345732" y="860983"/>
                </a:lnTo>
                <a:lnTo>
                  <a:pt x="343890" y="867333"/>
                </a:lnTo>
                <a:lnTo>
                  <a:pt x="342773" y="872413"/>
                </a:lnTo>
                <a:lnTo>
                  <a:pt x="340741" y="881303"/>
                </a:lnTo>
                <a:lnTo>
                  <a:pt x="340423" y="885113"/>
                </a:lnTo>
                <a:lnTo>
                  <a:pt x="339915" y="887653"/>
                </a:lnTo>
                <a:lnTo>
                  <a:pt x="339509" y="890193"/>
                </a:lnTo>
                <a:lnTo>
                  <a:pt x="338848" y="892733"/>
                </a:lnTo>
                <a:lnTo>
                  <a:pt x="338620" y="897813"/>
                </a:lnTo>
                <a:lnTo>
                  <a:pt x="337629" y="914323"/>
                </a:lnTo>
                <a:lnTo>
                  <a:pt x="344119" y="966393"/>
                </a:lnTo>
                <a:lnTo>
                  <a:pt x="363969" y="1015923"/>
                </a:lnTo>
                <a:lnTo>
                  <a:pt x="393598" y="1060373"/>
                </a:lnTo>
                <a:lnTo>
                  <a:pt x="404964" y="1073073"/>
                </a:lnTo>
                <a:lnTo>
                  <a:pt x="416877" y="1087043"/>
                </a:lnTo>
                <a:lnTo>
                  <a:pt x="418934" y="1088313"/>
                </a:lnTo>
                <a:lnTo>
                  <a:pt x="422363" y="1088313"/>
                </a:lnTo>
                <a:lnTo>
                  <a:pt x="424878" y="1087043"/>
                </a:lnTo>
                <a:lnTo>
                  <a:pt x="428091" y="1083233"/>
                </a:lnTo>
                <a:lnTo>
                  <a:pt x="431304" y="1079423"/>
                </a:lnTo>
                <a:lnTo>
                  <a:pt x="456069" y="1048943"/>
                </a:lnTo>
                <a:lnTo>
                  <a:pt x="482511" y="1007033"/>
                </a:lnTo>
                <a:lnTo>
                  <a:pt x="489597" y="993063"/>
                </a:lnTo>
                <a:lnTo>
                  <a:pt x="490054" y="993063"/>
                </a:lnTo>
                <a:lnTo>
                  <a:pt x="490423" y="991793"/>
                </a:lnTo>
                <a:lnTo>
                  <a:pt x="496582" y="977823"/>
                </a:lnTo>
                <a:lnTo>
                  <a:pt x="497420" y="975283"/>
                </a:lnTo>
                <a:lnTo>
                  <a:pt x="508368" y="937183"/>
                </a:lnTo>
                <a:lnTo>
                  <a:pt x="511797" y="913053"/>
                </a:lnTo>
                <a:lnTo>
                  <a:pt x="512178" y="901623"/>
                </a:lnTo>
                <a:close/>
              </a:path>
              <a:path w="848360" h="1170940">
                <a:moveTo>
                  <a:pt x="594080" y="588797"/>
                </a:moveTo>
                <a:lnTo>
                  <a:pt x="593966" y="587552"/>
                </a:lnTo>
                <a:lnTo>
                  <a:pt x="594017" y="588797"/>
                </a:lnTo>
                <a:close/>
              </a:path>
              <a:path w="848360" h="1170940">
                <a:moveTo>
                  <a:pt x="594423" y="854138"/>
                </a:moveTo>
                <a:lnTo>
                  <a:pt x="592594" y="853579"/>
                </a:lnTo>
                <a:lnTo>
                  <a:pt x="590600" y="854290"/>
                </a:lnTo>
                <a:lnTo>
                  <a:pt x="587921" y="855878"/>
                </a:lnTo>
                <a:lnTo>
                  <a:pt x="587197" y="856754"/>
                </a:lnTo>
                <a:lnTo>
                  <a:pt x="587806" y="856907"/>
                </a:lnTo>
                <a:lnTo>
                  <a:pt x="589508" y="856297"/>
                </a:lnTo>
                <a:lnTo>
                  <a:pt x="592810" y="854900"/>
                </a:lnTo>
                <a:lnTo>
                  <a:pt x="594423" y="854138"/>
                </a:lnTo>
                <a:close/>
              </a:path>
              <a:path w="848360" h="1170940">
                <a:moveTo>
                  <a:pt x="594969" y="587527"/>
                </a:moveTo>
                <a:lnTo>
                  <a:pt x="594969" y="587781"/>
                </a:lnTo>
                <a:lnTo>
                  <a:pt x="594969" y="587527"/>
                </a:lnTo>
                <a:close/>
              </a:path>
              <a:path w="848360" h="1170940">
                <a:moveTo>
                  <a:pt x="735660" y="494398"/>
                </a:moveTo>
                <a:lnTo>
                  <a:pt x="735609" y="494068"/>
                </a:lnTo>
                <a:lnTo>
                  <a:pt x="735469" y="493890"/>
                </a:lnTo>
                <a:lnTo>
                  <a:pt x="734606" y="494068"/>
                </a:lnTo>
                <a:lnTo>
                  <a:pt x="735380" y="495071"/>
                </a:lnTo>
                <a:lnTo>
                  <a:pt x="735660" y="494398"/>
                </a:lnTo>
                <a:close/>
              </a:path>
              <a:path w="848360" h="1170940">
                <a:moveTo>
                  <a:pt x="741921" y="497611"/>
                </a:moveTo>
                <a:lnTo>
                  <a:pt x="741476" y="493801"/>
                </a:lnTo>
                <a:lnTo>
                  <a:pt x="741159" y="492531"/>
                </a:lnTo>
                <a:lnTo>
                  <a:pt x="739432" y="489991"/>
                </a:lnTo>
                <a:lnTo>
                  <a:pt x="736358" y="485482"/>
                </a:lnTo>
                <a:lnTo>
                  <a:pt x="736358" y="495071"/>
                </a:lnTo>
                <a:lnTo>
                  <a:pt x="736142" y="495071"/>
                </a:lnTo>
                <a:lnTo>
                  <a:pt x="732256" y="495960"/>
                </a:lnTo>
                <a:lnTo>
                  <a:pt x="732726" y="495071"/>
                </a:lnTo>
                <a:lnTo>
                  <a:pt x="733069" y="494398"/>
                </a:lnTo>
                <a:lnTo>
                  <a:pt x="734606" y="494068"/>
                </a:lnTo>
                <a:lnTo>
                  <a:pt x="733793" y="493014"/>
                </a:lnTo>
                <a:lnTo>
                  <a:pt x="734174" y="492277"/>
                </a:lnTo>
                <a:lnTo>
                  <a:pt x="734428" y="492531"/>
                </a:lnTo>
                <a:lnTo>
                  <a:pt x="735469" y="493890"/>
                </a:lnTo>
                <a:lnTo>
                  <a:pt x="735901" y="493801"/>
                </a:lnTo>
                <a:lnTo>
                  <a:pt x="735850" y="494398"/>
                </a:lnTo>
                <a:lnTo>
                  <a:pt x="736358" y="495071"/>
                </a:lnTo>
                <a:lnTo>
                  <a:pt x="736358" y="485482"/>
                </a:lnTo>
                <a:lnTo>
                  <a:pt x="732421" y="479704"/>
                </a:lnTo>
                <a:lnTo>
                  <a:pt x="732421" y="490143"/>
                </a:lnTo>
                <a:lnTo>
                  <a:pt x="732320" y="489991"/>
                </a:lnTo>
                <a:lnTo>
                  <a:pt x="732421" y="490143"/>
                </a:lnTo>
                <a:lnTo>
                  <a:pt x="732421" y="479704"/>
                </a:lnTo>
                <a:lnTo>
                  <a:pt x="730783" y="477291"/>
                </a:lnTo>
                <a:lnTo>
                  <a:pt x="723176" y="465861"/>
                </a:lnTo>
                <a:lnTo>
                  <a:pt x="720648" y="462051"/>
                </a:lnTo>
                <a:lnTo>
                  <a:pt x="714070" y="453212"/>
                </a:lnTo>
                <a:lnTo>
                  <a:pt x="714070" y="462673"/>
                </a:lnTo>
                <a:lnTo>
                  <a:pt x="713562" y="462051"/>
                </a:lnTo>
                <a:lnTo>
                  <a:pt x="710336" y="458241"/>
                </a:lnTo>
                <a:lnTo>
                  <a:pt x="707148" y="453161"/>
                </a:lnTo>
                <a:lnTo>
                  <a:pt x="697865" y="441731"/>
                </a:lnTo>
                <a:lnTo>
                  <a:pt x="690473" y="432841"/>
                </a:lnTo>
                <a:lnTo>
                  <a:pt x="683285" y="423951"/>
                </a:lnTo>
                <a:lnTo>
                  <a:pt x="677011" y="416331"/>
                </a:lnTo>
                <a:lnTo>
                  <a:pt x="672401" y="409981"/>
                </a:lnTo>
                <a:lnTo>
                  <a:pt x="664806" y="402361"/>
                </a:lnTo>
                <a:lnTo>
                  <a:pt x="656043" y="392201"/>
                </a:lnTo>
                <a:lnTo>
                  <a:pt x="646836" y="383311"/>
                </a:lnTo>
                <a:lnTo>
                  <a:pt x="637908" y="374421"/>
                </a:lnTo>
                <a:lnTo>
                  <a:pt x="633488" y="369341"/>
                </a:lnTo>
                <a:lnTo>
                  <a:pt x="635406" y="370611"/>
                </a:lnTo>
                <a:lnTo>
                  <a:pt x="640321" y="375691"/>
                </a:lnTo>
                <a:lnTo>
                  <a:pt x="649325" y="383311"/>
                </a:lnTo>
                <a:lnTo>
                  <a:pt x="659193" y="393471"/>
                </a:lnTo>
                <a:lnTo>
                  <a:pt x="662330" y="397281"/>
                </a:lnTo>
                <a:lnTo>
                  <a:pt x="669391" y="404901"/>
                </a:lnTo>
                <a:lnTo>
                  <a:pt x="676643" y="412521"/>
                </a:lnTo>
                <a:lnTo>
                  <a:pt x="683920" y="421411"/>
                </a:lnTo>
                <a:lnTo>
                  <a:pt x="691045" y="430301"/>
                </a:lnTo>
                <a:lnTo>
                  <a:pt x="697801" y="437921"/>
                </a:lnTo>
                <a:lnTo>
                  <a:pt x="707872" y="451891"/>
                </a:lnTo>
                <a:lnTo>
                  <a:pt x="711149" y="456971"/>
                </a:lnTo>
                <a:lnTo>
                  <a:pt x="713816" y="460781"/>
                </a:lnTo>
                <a:lnTo>
                  <a:pt x="713219" y="460781"/>
                </a:lnTo>
                <a:lnTo>
                  <a:pt x="714070" y="462673"/>
                </a:lnTo>
                <a:lnTo>
                  <a:pt x="714070" y="453212"/>
                </a:lnTo>
                <a:lnTo>
                  <a:pt x="710260" y="448081"/>
                </a:lnTo>
                <a:lnTo>
                  <a:pt x="699554" y="434111"/>
                </a:lnTo>
                <a:lnTo>
                  <a:pt x="695871" y="429031"/>
                </a:lnTo>
                <a:lnTo>
                  <a:pt x="692315" y="423951"/>
                </a:lnTo>
                <a:lnTo>
                  <a:pt x="688492" y="420141"/>
                </a:lnTo>
                <a:lnTo>
                  <a:pt x="682853" y="412521"/>
                </a:lnTo>
                <a:lnTo>
                  <a:pt x="677037" y="406171"/>
                </a:lnTo>
                <a:lnTo>
                  <a:pt x="673214" y="401091"/>
                </a:lnTo>
                <a:lnTo>
                  <a:pt x="669112" y="397281"/>
                </a:lnTo>
                <a:lnTo>
                  <a:pt x="663105" y="389661"/>
                </a:lnTo>
                <a:lnTo>
                  <a:pt x="660971" y="388391"/>
                </a:lnTo>
                <a:lnTo>
                  <a:pt x="656831" y="383311"/>
                </a:lnTo>
                <a:lnTo>
                  <a:pt x="654773" y="382041"/>
                </a:lnTo>
                <a:lnTo>
                  <a:pt x="652576" y="379501"/>
                </a:lnTo>
                <a:lnTo>
                  <a:pt x="646099" y="373151"/>
                </a:lnTo>
                <a:lnTo>
                  <a:pt x="641070" y="369341"/>
                </a:lnTo>
                <a:lnTo>
                  <a:pt x="639394" y="368071"/>
                </a:lnTo>
                <a:lnTo>
                  <a:pt x="632498" y="361721"/>
                </a:lnTo>
                <a:lnTo>
                  <a:pt x="625424" y="356641"/>
                </a:lnTo>
                <a:lnTo>
                  <a:pt x="618159" y="350291"/>
                </a:lnTo>
                <a:lnTo>
                  <a:pt x="610654" y="346481"/>
                </a:lnTo>
                <a:lnTo>
                  <a:pt x="575602" y="328701"/>
                </a:lnTo>
                <a:lnTo>
                  <a:pt x="561263" y="324891"/>
                </a:lnTo>
                <a:lnTo>
                  <a:pt x="552500" y="322351"/>
                </a:lnTo>
                <a:lnTo>
                  <a:pt x="525868" y="318541"/>
                </a:lnTo>
                <a:lnTo>
                  <a:pt x="514667" y="318541"/>
                </a:lnTo>
                <a:lnTo>
                  <a:pt x="476288" y="322351"/>
                </a:lnTo>
                <a:lnTo>
                  <a:pt x="472122" y="323621"/>
                </a:lnTo>
                <a:lnTo>
                  <a:pt x="467410" y="323621"/>
                </a:lnTo>
                <a:lnTo>
                  <a:pt x="452818" y="327431"/>
                </a:lnTo>
                <a:lnTo>
                  <a:pt x="448360" y="328701"/>
                </a:lnTo>
                <a:lnTo>
                  <a:pt x="442099" y="329971"/>
                </a:lnTo>
                <a:lnTo>
                  <a:pt x="438061" y="331241"/>
                </a:lnTo>
                <a:lnTo>
                  <a:pt x="432904" y="332511"/>
                </a:lnTo>
                <a:lnTo>
                  <a:pt x="430530" y="333781"/>
                </a:lnTo>
                <a:lnTo>
                  <a:pt x="429323" y="335051"/>
                </a:lnTo>
                <a:lnTo>
                  <a:pt x="434619" y="335051"/>
                </a:lnTo>
                <a:lnTo>
                  <a:pt x="442379" y="332511"/>
                </a:lnTo>
                <a:lnTo>
                  <a:pt x="447154" y="332511"/>
                </a:lnTo>
                <a:lnTo>
                  <a:pt x="451904" y="331241"/>
                </a:lnTo>
                <a:lnTo>
                  <a:pt x="457098" y="329971"/>
                </a:lnTo>
                <a:lnTo>
                  <a:pt x="465988" y="327431"/>
                </a:lnTo>
                <a:lnTo>
                  <a:pt x="473773" y="327431"/>
                </a:lnTo>
                <a:lnTo>
                  <a:pt x="461111" y="329971"/>
                </a:lnTo>
                <a:lnTo>
                  <a:pt x="451954" y="332511"/>
                </a:lnTo>
                <a:lnTo>
                  <a:pt x="443001" y="336321"/>
                </a:lnTo>
                <a:lnTo>
                  <a:pt x="452374" y="336321"/>
                </a:lnTo>
                <a:lnTo>
                  <a:pt x="460819" y="335051"/>
                </a:lnTo>
                <a:lnTo>
                  <a:pt x="480885" y="331241"/>
                </a:lnTo>
                <a:lnTo>
                  <a:pt x="502856" y="328701"/>
                </a:lnTo>
                <a:lnTo>
                  <a:pt x="532777" y="328701"/>
                </a:lnTo>
                <a:lnTo>
                  <a:pt x="549211" y="331241"/>
                </a:lnTo>
                <a:lnTo>
                  <a:pt x="595782" y="349021"/>
                </a:lnTo>
                <a:lnTo>
                  <a:pt x="609955" y="357911"/>
                </a:lnTo>
                <a:lnTo>
                  <a:pt x="616788" y="361721"/>
                </a:lnTo>
                <a:lnTo>
                  <a:pt x="623443" y="366801"/>
                </a:lnTo>
                <a:lnTo>
                  <a:pt x="629932" y="373151"/>
                </a:lnTo>
                <a:lnTo>
                  <a:pt x="636231" y="378231"/>
                </a:lnTo>
                <a:lnTo>
                  <a:pt x="642378" y="384581"/>
                </a:lnTo>
                <a:lnTo>
                  <a:pt x="648423" y="389661"/>
                </a:lnTo>
                <a:lnTo>
                  <a:pt x="671182" y="415061"/>
                </a:lnTo>
                <a:lnTo>
                  <a:pt x="692365" y="441731"/>
                </a:lnTo>
                <a:lnTo>
                  <a:pt x="712304" y="469671"/>
                </a:lnTo>
                <a:lnTo>
                  <a:pt x="726516" y="490461"/>
                </a:lnTo>
                <a:lnTo>
                  <a:pt x="663727" y="493801"/>
                </a:lnTo>
                <a:lnTo>
                  <a:pt x="639864" y="492531"/>
                </a:lnTo>
                <a:lnTo>
                  <a:pt x="633920" y="492531"/>
                </a:lnTo>
                <a:lnTo>
                  <a:pt x="627989" y="491261"/>
                </a:lnTo>
                <a:lnTo>
                  <a:pt x="620077" y="491261"/>
                </a:lnTo>
                <a:lnTo>
                  <a:pt x="616140" y="489991"/>
                </a:lnTo>
                <a:lnTo>
                  <a:pt x="596531" y="487451"/>
                </a:lnTo>
                <a:lnTo>
                  <a:pt x="594614" y="487451"/>
                </a:lnTo>
                <a:lnTo>
                  <a:pt x="592670" y="486181"/>
                </a:lnTo>
                <a:lnTo>
                  <a:pt x="581037" y="483641"/>
                </a:lnTo>
                <a:lnTo>
                  <a:pt x="577189" y="483641"/>
                </a:lnTo>
                <a:lnTo>
                  <a:pt x="569582" y="481101"/>
                </a:lnTo>
                <a:lnTo>
                  <a:pt x="563854" y="479831"/>
                </a:lnTo>
                <a:lnTo>
                  <a:pt x="561975" y="478561"/>
                </a:lnTo>
                <a:lnTo>
                  <a:pt x="560120" y="478561"/>
                </a:lnTo>
                <a:lnTo>
                  <a:pt x="558241" y="477291"/>
                </a:lnTo>
                <a:lnTo>
                  <a:pt x="536130" y="469671"/>
                </a:lnTo>
                <a:lnTo>
                  <a:pt x="525475" y="464591"/>
                </a:lnTo>
                <a:lnTo>
                  <a:pt x="515124" y="458241"/>
                </a:lnTo>
                <a:lnTo>
                  <a:pt x="505104" y="453161"/>
                </a:lnTo>
                <a:lnTo>
                  <a:pt x="495490" y="445541"/>
                </a:lnTo>
                <a:lnTo>
                  <a:pt x="486346" y="437921"/>
                </a:lnTo>
                <a:lnTo>
                  <a:pt x="477710" y="430301"/>
                </a:lnTo>
                <a:lnTo>
                  <a:pt x="469646" y="422681"/>
                </a:lnTo>
                <a:lnTo>
                  <a:pt x="462178" y="412521"/>
                </a:lnTo>
                <a:lnTo>
                  <a:pt x="455345" y="403631"/>
                </a:lnTo>
                <a:lnTo>
                  <a:pt x="437565" y="368071"/>
                </a:lnTo>
                <a:lnTo>
                  <a:pt x="434721" y="359181"/>
                </a:lnTo>
                <a:lnTo>
                  <a:pt x="434225" y="357911"/>
                </a:lnTo>
                <a:lnTo>
                  <a:pt x="433679" y="355371"/>
                </a:lnTo>
                <a:lnTo>
                  <a:pt x="433197" y="354101"/>
                </a:lnTo>
                <a:lnTo>
                  <a:pt x="432295" y="350291"/>
                </a:lnTo>
                <a:lnTo>
                  <a:pt x="431482" y="346481"/>
                </a:lnTo>
                <a:lnTo>
                  <a:pt x="430987" y="342671"/>
                </a:lnTo>
                <a:lnTo>
                  <a:pt x="430428" y="338861"/>
                </a:lnTo>
                <a:lnTo>
                  <a:pt x="430314" y="340131"/>
                </a:lnTo>
                <a:lnTo>
                  <a:pt x="429539" y="340131"/>
                </a:lnTo>
                <a:lnTo>
                  <a:pt x="429628" y="341401"/>
                </a:lnTo>
                <a:lnTo>
                  <a:pt x="429793" y="342671"/>
                </a:lnTo>
                <a:lnTo>
                  <a:pt x="430390" y="346481"/>
                </a:lnTo>
                <a:lnTo>
                  <a:pt x="430707" y="349021"/>
                </a:lnTo>
                <a:lnTo>
                  <a:pt x="431292" y="351561"/>
                </a:lnTo>
                <a:lnTo>
                  <a:pt x="432003" y="355371"/>
                </a:lnTo>
                <a:lnTo>
                  <a:pt x="448195" y="397281"/>
                </a:lnTo>
                <a:lnTo>
                  <a:pt x="473329" y="431571"/>
                </a:lnTo>
                <a:lnTo>
                  <a:pt x="506501" y="458241"/>
                </a:lnTo>
                <a:lnTo>
                  <a:pt x="545198" y="477291"/>
                </a:lnTo>
                <a:lnTo>
                  <a:pt x="586816" y="489991"/>
                </a:lnTo>
                <a:lnTo>
                  <a:pt x="629437" y="496341"/>
                </a:lnTo>
                <a:lnTo>
                  <a:pt x="650748" y="497611"/>
                </a:lnTo>
                <a:lnTo>
                  <a:pt x="702462" y="497611"/>
                </a:lnTo>
                <a:lnTo>
                  <a:pt x="720064" y="495071"/>
                </a:lnTo>
                <a:lnTo>
                  <a:pt x="729653" y="495071"/>
                </a:lnTo>
                <a:lnTo>
                  <a:pt x="730529" y="496341"/>
                </a:lnTo>
                <a:lnTo>
                  <a:pt x="721893" y="496341"/>
                </a:lnTo>
                <a:lnTo>
                  <a:pt x="713536" y="497611"/>
                </a:lnTo>
                <a:lnTo>
                  <a:pt x="705256" y="497611"/>
                </a:lnTo>
                <a:lnTo>
                  <a:pt x="692950" y="498881"/>
                </a:lnTo>
                <a:lnTo>
                  <a:pt x="653757" y="498881"/>
                </a:lnTo>
                <a:lnTo>
                  <a:pt x="644156" y="497611"/>
                </a:lnTo>
                <a:lnTo>
                  <a:pt x="625716" y="496341"/>
                </a:lnTo>
                <a:lnTo>
                  <a:pt x="588822" y="491261"/>
                </a:lnTo>
                <a:lnTo>
                  <a:pt x="535025" y="474751"/>
                </a:lnTo>
                <a:lnTo>
                  <a:pt x="496277" y="453161"/>
                </a:lnTo>
                <a:lnTo>
                  <a:pt x="487070" y="445541"/>
                </a:lnTo>
                <a:lnTo>
                  <a:pt x="482409" y="441731"/>
                </a:lnTo>
                <a:lnTo>
                  <a:pt x="455853" y="412521"/>
                </a:lnTo>
                <a:lnTo>
                  <a:pt x="442264" y="388391"/>
                </a:lnTo>
                <a:lnTo>
                  <a:pt x="438683" y="380771"/>
                </a:lnTo>
                <a:lnTo>
                  <a:pt x="435597" y="371881"/>
                </a:lnTo>
                <a:lnTo>
                  <a:pt x="433654" y="366801"/>
                </a:lnTo>
                <a:lnTo>
                  <a:pt x="432155" y="361721"/>
                </a:lnTo>
                <a:lnTo>
                  <a:pt x="430872" y="355371"/>
                </a:lnTo>
                <a:lnTo>
                  <a:pt x="430288" y="352831"/>
                </a:lnTo>
                <a:lnTo>
                  <a:pt x="429742" y="350291"/>
                </a:lnTo>
                <a:lnTo>
                  <a:pt x="429120" y="345211"/>
                </a:lnTo>
                <a:lnTo>
                  <a:pt x="428777" y="342671"/>
                </a:lnTo>
                <a:lnTo>
                  <a:pt x="428459" y="338861"/>
                </a:lnTo>
                <a:lnTo>
                  <a:pt x="422681" y="338861"/>
                </a:lnTo>
                <a:lnTo>
                  <a:pt x="422833" y="341401"/>
                </a:lnTo>
                <a:lnTo>
                  <a:pt x="423113" y="343941"/>
                </a:lnTo>
                <a:lnTo>
                  <a:pt x="423405" y="345211"/>
                </a:lnTo>
                <a:lnTo>
                  <a:pt x="423672" y="347751"/>
                </a:lnTo>
                <a:lnTo>
                  <a:pt x="424065" y="349021"/>
                </a:lnTo>
                <a:lnTo>
                  <a:pt x="424408" y="351561"/>
                </a:lnTo>
                <a:lnTo>
                  <a:pt x="425234" y="355371"/>
                </a:lnTo>
                <a:lnTo>
                  <a:pt x="425691" y="357911"/>
                </a:lnTo>
                <a:lnTo>
                  <a:pt x="426186" y="359181"/>
                </a:lnTo>
                <a:lnTo>
                  <a:pt x="426656" y="361721"/>
                </a:lnTo>
                <a:lnTo>
                  <a:pt x="427202" y="362991"/>
                </a:lnTo>
                <a:lnTo>
                  <a:pt x="429323" y="370611"/>
                </a:lnTo>
                <a:lnTo>
                  <a:pt x="432155" y="378231"/>
                </a:lnTo>
                <a:lnTo>
                  <a:pt x="435406" y="385851"/>
                </a:lnTo>
                <a:lnTo>
                  <a:pt x="438581" y="393471"/>
                </a:lnTo>
                <a:lnTo>
                  <a:pt x="442595" y="401091"/>
                </a:lnTo>
                <a:lnTo>
                  <a:pt x="446773" y="407441"/>
                </a:lnTo>
                <a:lnTo>
                  <a:pt x="451205" y="415061"/>
                </a:lnTo>
                <a:lnTo>
                  <a:pt x="455904" y="421411"/>
                </a:lnTo>
                <a:lnTo>
                  <a:pt x="497801" y="460781"/>
                </a:lnTo>
                <a:lnTo>
                  <a:pt x="544372" y="484911"/>
                </a:lnTo>
                <a:lnTo>
                  <a:pt x="559015" y="489991"/>
                </a:lnTo>
                <a:lnTo>
                  <a:pt x="560959" y="489991"/>
                </a:lnTo>
                <a:lnTo>
                  <a:pt x="562978" y="491261"/>
                </a:lnTo>
                <a:lnTo>
                  <a:pt x="564959" y="491261"/>
                </a:lnTo>
                <a:lnTo>
                  <a:pt x="576910" y="495071"/>
                </a:lnTo>
                <a:lnTo>
                  <a:pt x="595071" y="498881"/>
                </a:lnTo>
                <a:lnTo>
                  <a:pt x="599135" y="498881"/>
                </a:lnTo>
                <a:lnTo>
                  <a:pt x="617486" y="501421"/>
                </a:lnTo>
                <a:lnTo>
                  <a:pt x="621601" y="502691"/>
                </a:lnTo>
                <a:lnTo>
                  <a:pt x="629805" y="502691"/>
                </a:lnTo>
                <a:lnTo>
                  <a:pt x="633907" y="503961"/>
                </a:lnTo>
                <a:lnTo>
                  <a:pt x="687412" y="503961"/>
                </a:lnTo>
                <a:lnTo>
                  <a:pt x="712063" y="502691"/>
                </a:lnTo>
                <a:lnTo>
                  <a:pt x="736612" y="500151"/>
                </a:lnTo>
                <a:lnTo>
                  <a:pt x="739698" y="500151"/>
                </a:lnTo>
                <a:lnTo>
                  <a:pt x="741921" y="497611"/>
                </a:lnTo>
                <a:close/>
              </a:path>
              <a:path w="848360" h="1170940">
                <a:moveTo>
                  <a:pt x="782624" y="28803"/>
                </a:moveTo>
                <a:lnTo>
                  <a:pt x="782193" y="28956"/>
                </a:lnTo>
                <a:lnTo>
                  <a:pt x="782370" y="29375"/>
                </a:lnTo>
                <a:lnTo>
                  <a:pt x="782624" y="28803"/>
                </a:lnTo>
                <a:close/>
              </a:path>
              <a:path w="848360" h="1170940">
                <a:moveTo>
                  <a:pt x="788924" y="30505"/>
                </a:moveTo>
                <a:lnTo>
                  <a:pt x="788885" y="29806"/>
                </a:lnTo>
                <a:lnTo>
                  <a:pt x="787895" y="27127"/>
                </a:lnTo>
                <a:lnTo>
                  <a:pt x="781685" y="12420"/>
                </a:lnTo>
                <a:lnTo>
                  <a:pt x="775779" y="0"/>
                </a:lnTo>
                <a:lnTo>
                  <a:pt x="770331" y="0"/>
                </a:lnTo>
                <a:lnTo>
                  <a:pt x="775716" y="11188"/>
                </a:lnTo>
                <a:lnTo>
                  <a:pt x="776566" y="12687"/>
                </a:lnTo>
                <a:lnTo>
                  <a:pt x="783755" y="29324"/>
                </a:lnTo>
                <a:lnTo>
                  <a:pt x="769645" y="34239"/>
                </a:lnTo>
                <a:lnTo>
                  <a:pt x="769962" y="33553"/>
                </a:lnTo>
                <a:lnTo>
                  <a:pt x="771626" y="32880"/>
                </a:lnTo>
                <a:lnTo>
                  <a:pt x="773874" y="32067"/>
                </a:lnTo>
                <a:lnTo>
                  <a:pt x="776185" y="31127"/>
                </a:lnTo>
                <a:lnTo>
                  <a:pt x="777290" y="30721"/>
                </a:lnTo>
                <a:lnTo>
                  <a:pt x="777544" y="31318"/>
                </a:lnTo>
                <a:lnTo>
                  <a:pt x="777900" y="30505"/>
                </a:lnTo>
                <a:lnTo>
                  <a:pt x="782193" y="28956"/>
                </a:lnTo>
                <a:lnTo>
                  <a:pt x="780389" y="24726"/>
                </a:lnTo>
                <a:lnTo>
                  <a:pt x="780719" y="23952"/>
                </a:lnTo>
                <a:lnTo>
                  <a:pt x="780148" y="24168"/>
                </a:lnTo>
                <a:lnTo>
                  <a:pt x="779500" y="22644"/>
                </a:lnTo>
                <a:lnTo>
                  <a:pt x="776566" y="14935"/>
                </a:lnTo>
                <a:lnTo>
                  <a:pt x="774852" y="11633"/>
                </a:lnTo>
                <a:lnTo>
                  <a:pt x="769162" y="0"/>
                </a:lnTo>
                <a:lnTo>
                  <a:pt x="763054" y="0"/>
                </a:lnTo>
                <a:lnTo>
                  <a:pt x="764540" y="2717"/>
                </a:lnTo>
                <a:lnTo>
                  <a:pt x="771334" y="16865"/>
                </a:lnTo>
                <a:lnTo>
                  <a:pt x="775246" y="25958"/>
                </a:lnTo>
                <a:lnTo>
                  <a:pt x="771956" y="27152"/>
                </a:lnTo>
                <a:lnTo>
                  <a:pt x="763219" y="29883"/>
                </a:lnTo>
                <a:lnTo>
                  <a:pt x="754278" y="32219"/>
                </a:lnTo>
                <a:lnTo>
                  <a:pt x="748385" y="33439"/>
                </a:lnTo>
                <a:lnTo>
                  <a:pt x="748385" y="39128"/>
                </a:lnTo>
                <a:lnTo>
                  <a:pt x="747166" y="39446"/>
                </a:lnTo>
                <a:lnTo>
                  <a:pt x="743534" y="40043"/>
                </a:lnTo>
                <a:lnTo>
                  <a:pt x="737247" y="41186"/>
                </a:lnTo>
                <a:lnTo>
                  <a:pt x="729742" y="42214"/>
                </a:lnTo>
                <a:lnTo>
                  <a:pt x="724484" y="42786"/>
                </a:lnTo>
                <a:lnTo>
                  <a:pt x="718908" y="43230"/>
                </a:lnTo>
                <a:lnTo>
                  <a:pt x="714019" y="43243"/>
                </a:lnTo>
                <a:lnTo>
                  <a:pt x="711568" y="43357"/>
                </a:lnTo>
                <a:lnTo>
                  <a:pt x="703707" y="42976"/>
                </a:lnTo>
                <a:lnTo>
                  <a:pt x="702475" y="42837"/>
                </a:lnTo>
                <a:lnTo>
                  <a:pt x="700049" y="42481"/>
                </a:lnTo>
                <a:lnTo>
                  <a:pt x="697369" y="42151"/>
                </a:lnTo>
                <a:lnTo>
                  <a:pt x="694563" y="41833"/>
                </a:lnTo>
                <a:lnTo>
                  <a:pt x="685888" y="40347"/>
                </a:lnTo>
                <a:lnTo>
                  <a:pt x="682967" y="39649"/>
                </a:lnTo>
                <a:lnTo>
                  <a:pt x="679983" y="39052"/>
                </a:lnTo>
                <a:lnTo>
                  <a:pt x="677151" y="38201"/>
                </a:lnTo>
                <a:lnTo>
                  <a:pt x="674293" y="37261"/>
                </a:lnTo>
                <a:lnTo>
                  <a:pt x="671550" y="36499"/>
                </a:lnTo>
                <a:lnTo>
                  <a:pt x="669074" y="35382"/>
                </a:lnTo>
                <a:lnTo>
                  <a:pt x="664019" y="33172"/>
                </a:lnTo>
                <a:lnTo>
                  <a:pt x="664527" y="33083"/>
                </a:lnTo>
                <a:lnTo>
                  <a:pt x="667854" y="33985"/>
                </a:lnTo>
                <a:lnTo>
                  <a:pt x="670877" y="34925"/>
                </a:lnTo>
                <a:lnTo>
                  <a:pt x="675779" y="36144"/>
                </a:lnTo>
                <a:lnTo>
                  <a:pt x="677176" y="36537"/>
                </a:lnTo>
                <a:lnTo>
                  <a:pt x="678548" y="36957"/>
                </a:lnTo>
                <a:lnTo>
                  <a:pt x="683298" y="38150"/>
                </a:lnTo>
                <a:lnTo>
                  <a:pt x="686523" y="39065"/>
                </a:lnTo>
                <a:lnTo>
                  <a:pt x="689737" y="39624"/>
                </a:lnTo>
                <a:lnTo>
                  <a:pt x="691337" y="39928"/>
                </a:lnTo>
                <a:lnTo>
                  <a:pt x="698309" y="40855"/>
                </a:lnTo>
                <a:lnTo>
                  <a:pt x="705688" y="41351"/>
                </a:lnTo>
                <a:lnTo>
                  <a:pt x="713232" y="41452"/>
                </a:lnTo>
                <a:lnTo>
                  <a:pt x="720737" y="41186"/>
                </a:lnTo>
                <a:lnTo>
                  <a:pt x="728002" y="40652"/>
                </a:lnTo>
                <a:lnTo>
                  <a:pt x="734872" y="39928"/>
                </a:lnTo>
                <a:lnTo>
                  <a:pt x="741108" y="39230"/>
                </a:lnTo>
                <a:lnTo>
                  <a:pt x="746645" y="38735"/>
                </a:lnTo>
                <a:lnTo>
                  <a:pt x="745871" y="38823"/>
                </a:lnTo>
                <a:lnTo>
                  <a:pt x="748385" y="39128"/>
                </a:lnTo>
                <a:lnTo>
                  <a:pt x="748385" y="33439"/>
                </a:lnTo>
                <a:lnTo>
                  <a:pt x="745248" y="34074"/>
                </a:lnTo>
                <a:lnTo>
                  <a:pt x="741210" y="34658"/>
                </a:lnTo>
                <a:lnTo>
                  <a:pt x="737171" y="35445"/>
                </a:lnTo>
                <a:lnTo>
                  <a:pt x="733107" y="35763"/>
                </a:lnTo>
                <a:lnTo>
                  <a:pt x="724979" y="36715"/>
                </a:lnTo>
                <a:lnTo>
                  <a:pt x="684555" y="33350"/>
                </a:lnTo>
                <a:lnTo>
                  <a:pt x="683475" y="33083"/>
                </a:lnTo>
                <a:lnTo>
                  <a:pt x="682650" y="32880"/>
                </a:lnTo>
                <a:lnTo>
                  <a:pt x="680580" y="32512"/>
                </a:lnTo>
                <a:lnTo>
                  <a:pt x="678726" y="31940"/>
                </a:lnTo>
                <a:lnTo>
                  <a:pt x="672884" y="30238"/>
                </a:lnTo>
                <a:lnTo>
                  <a:pt x="669137" y="28905"/>
                </a:lnTo>
                <a:lnTo>
                  <a:pt x="665314" y="27647"/>
                </a:lnTo>
                <a:lnTo>
                  <a:pt x="661644" y="25958"/>
                </a:lnTo>
                <a:lnTo>
                  <a:pt x="654354" y="22758"/>
                </a:lnTo>
                <a:lnTo>
                  <a:pt x="647268" y="18948"/>
                </a:lnTo>
                <a:lnTo>
                  <a:pt x="640867" y="14224"/>
                </a:lnTo>
                <a:lnTo>
                  <a:pt x="634441" y="9563"/>
                </a:lnTo>
                <a:lnTo>
                  <a:pt x="628535" y="4241"/>
                </a:lnTo>
                <a:lnTo>
                  <a:pt x="624751" y="0"/>
                </a:lnTo>
                <a:lnTo>
                  <a:pt x="612317" y="0"/>
                </a:lnTo>
                <a:lnTo>
                  <a:pt x="613803" y="1854"/>
                </a:lnTo>
                <a:lnTo>
                  <a:pt x="616381" y="5207"/>
                </a:lnTo>
                <a:lnTo>
                  <a:pt x="619353" y="8216"/>
                </a:lnTo>
                <a:lnTo>
                  <a:pt x="653186" y="33413"/>
                </a:lnTo>
                <a:lnTo>
                  <a:pt x="693559" y="45732"/>
                </a:lnTo>
                <a:lnTo>
                  <a:pt x="710412" y="47193"/>
                </a:lnTo>
                <a:lnTo>
                  <a:pt x="712520" y="47307"/>
                </a:lnTo>
                <a:lnTo>
                  <a:pt x="714629" y="47269"/>
                </a:lnTo>
                <a:lnTo>
                  <a:pt x="719912" y="47345"/>
                </a:lnTo>
                <a:lnTo>
                  <a:pt x="721690" y="47269"/>
                </a:lnTo>
                <a:lnTo>
                  <a:pt x="729411" y="46939"/>
                </a:lnTo>
                <a:lnTo>
                  <a:pt x="735723" y="46342"/>
                </a:lnTo>
                <a:lnTo>
                  <a:pt x="737831" y="46189"/>
                </a:lnTo>
                <a:lnTo>
                  <a:pt x="739914" y="45859"/>
                </a:lnTo>
                <a:lnTo>
                  <a:pt x="742010" y="45554"/>
                </a:lnTo>
                <a:lnTo>
                  <a:pt x="744093" y="45224"/>
                </a:lnTo>
                <a:lnTo>
                  <a:pt x="746188" y="44983"/>
                </a:lnTo>
                <a:lnTo>
                  <a:pt x="748271" y="44589"/>
                </a:lnTo>
                <a:lnTo>
                  <a:pt x="752398" y="43738"/>
                </a:lnTo>
                <a:lnTo>
                  <a:pt x="754684" y="43357"/>
                </a:lnTo>
                <a:lnTo>
                  <a:pt x="756577" y="43040"/>
                </a:lnTo>
                <a:lnTo>
                  <a:pt x="760641" y="41922"/>
                </a:lnTo>
                <a:lnTo>
                  <a:pt x="768870" y="40017"/>
                </a:lnTo>
                <a:lnTo>
                  <a:pt x="770940" y="39306"/>
                </a:lnTo>
                <a:lnTo>
                  <a:pt x="772299" y="38836"/>
                </a:lnTo>
                <a:lnTo>
                  <a:pt x="772591" y="38735"/>
                </a:lnTo>
                <a:lnTo>
                  <a:pt x="776871" y="37261"/>
                </a:lnTo>
                <a:lnTo>
                  <a:pt x="777887" y="36893"/>
                </a:lnTo>
                <a:lnTo>
                  <a:pt x="785164" y="34239"/>
                </a:lnTo>
                <a:lnTo>
                  <a:pt x="787565" y="33362"/>
                </a:lnTo>
                <a:lnTo>
                  <a:pt x="787692" y="33172"/>
                </a:lnTo>
                <a:lnTo>
                  <a:pt x="788924" y="30505"/>
                </a:lnTo>
                <a:close/>
              </a:path>
              <a:path w="848360" h="1170940">
                <a:moveTo>
                  <a:pt x="815022" y="1165796"/>
                </a:moveTo>
                <a:lnTo>
                  <a:pt x="814920" y="1164526"/>
                </a:lnTo>
                <a:lnTo>
                  <a:pt x="814158" y="1154366"/>
                </a:lnTo>
                <a:lnTo>
                  <a:pt x="813155" y="1144206"/>
                </a:lnTo>
                <a:lnTo>
                  <a:pt x="811987" y="1134046"/>
                </a:lnTo>
                <a:lnTo>
                  <a:pt x="811657" y="1131506"/>
                </a:lnTo>
                <a:lnTo>
                  <a:pt x="811009" y="1126426"/>
                </a:lnTo>
                <a:lnTo>
                  <a:pt x="808443" y="1126426"/>
                </a:lnTo>
                <a:lnTo>
                  <a:pt x="808443" y="1164526"/>
                </a:lnTo>
                <a:lnTo>
                  <a:pt x="806907" y="1164526"/>
                </a:lnTo>
                <a:lnTo>
                  <a:pt x="805840" y="1164132"/>
                </a:lnTo>
                <a:lnTo>
                  <a:pt x="806462" y="1163599"/>
                </a:lnTo>
                <a:lnTo>
                  <a:pt x="808443" y="1164526"/>
                </a:lnTo>
                <a:lnTo>
                  <a:pt x="808443" y="1126426"/>
                </a:lnTo>
                <a:lnTo>
                  <a:pt x="806081" y="1126426"/>
                </a:lnTo>
                <a:lnTo>
                  <a:pt x="805903" y="1126426"/>
                </a:lnTo>
                <a:lnTo>
                  <a:pt x="805815" y="1130211"/>
                </a:lnTo>
                <a:lnTo>
                  <a:pt x="805700" y="1129360"/>
                </a:lnTo>
                <a:lnTo>
                  <a:pt x="805484" y="1127696"/>
                </a:lnTo>
                <a:lnTo>
                  <a:pt x="803554" y="1114996"/>
                </a:lnTo>
                <a:lnTo>
                  <a:pt x="794816" y="1071816"/>
                </a:lnTo>
                <a:lnTo>
                  <a:pt x="790384" y="1052766"/>
                </a:lnTo>
                <a:lnTo>
                  <a:pt x="787184" y="1038796"/>
                </a:lnTo>
                <a:lnTo>
                  <a:pt x="783170" y="1024826"/>
                </a:lnTo>
                <a:lnTo>
                  <a:pt x="778764" y="1010856"/>
                </a:lnTo>
                <a:lnTo>
                  <a:pt x="774420" y="996886"/>
                </a:lnTo>
                <a:lnTo>
                  <a:pt x="772350" y="989266"/>
                </a:lnTo>
                <a:lnTo>
                  <a:pt x="773569" y="991806"/>
                </a:lnTo>
                <a:lnTo>
                  <a:pt x="776300" y="999426"/>
                </a:lnTo>
                <a:lnTo>
                  <a:pt x="778700" y="1005776"/>
                </a:lnTo>
                <a:lnTo>
                  <a:pt x="780821" y="1012126"/>
                </a:lnTo>
                <a:lnTo>
                  <a:pt x="783209" y="1019746"/>
                </a:lnTo>
                <a:lnTo>
                  <a:pt x="785393" y="1027366"/>
                </a:lnTo>
                <a:lnTo>
                  <a:pt x="790067" y="1045146"/>
                </a:lnTo>
                <a:lnTo>
                  <a:pt x="793242" y="1056576"/>
                </a:lnTo>
                <a:lnTo>
                  <a:pt x="801573" y="1094676"/>
                </a:lnTo>
                <a:lnTo>
                  <a:pt x="805967" y="1125423"/>
                </a:lnTo>
                <a:lnTo>
                  <a:pt x="805992" y="1125156"/>
                </a:lnTo>
                <a:lnTo>
                  <a:pt x="806005" y="1125423"/>
                </a:lnTo>
                <a:lnTo>
                  <a:pt x="810882" y="1125423"/>
                </a:lnTo>
                <a:lnTo>
                  <a:pt x="810844" y="1125156"/>
                </a:lnTo>
                <a:lnTo>
                  <a:pt x="810691" y="1123886"/>
                </a:lnTo>
                <a:lnTo>
                  <a:pt x="809256" y="1114996"/>
                </a:lnTo>
                <a:lnTo>
                  <a:pt x="807694" y="1104836"/>
                </a:lnTo>
                <a:lnTo>
                  <a:pt x="805992" y="1094676"/>
                </a:lnTo>
                <a:lnTo>
                  <a:pt x="795451" y="1045146"/>
                </a:lnTo>
                <a:lnTo>
                  <a:pt x="784275" y="1007046"/>
                </a:lnTo>
                <a:lnTo>
                  <a:pt x="778014" y="989266"/>
                </a:lnTo>
                <a:lnTo>
                  <a:pt x="777570" y="987996"/>
                </a:lnTo>
                <a:lnTo>
                  <a:pt x="761593" y="951166"/>
                </a:lnTo>
                <a:lnTo>
                  <a:pt x="741248" y="915606"/>
                </a:lnTo>
                <a:lnTo>
                  <a:pt x="715238" y="885126"/>
                </a:lnTo>
                <a:lnTo>
                  <a:pt x="682536" y="860996"/>
                </a:lnTo>
                <a:lnTo>
                  <a:pt x="675868" y="858456"/>
                </a:lnTo>
                <a:lnTo>
                  <a:pt x="668807" y="854646"/>
                </a:lnTo>
                <a:lnTo>
                  <a:pt x="661441" y="852106"/>
                </a:lnTo>
                <a:lnTo>
                  <a:pt x="646201" y="849566"/>
                </a:lnTo>
                <a:lnTo>
                  <a:pt x="643737" y="848296"/>
                </a:lnTo>
                <a:lnTo>
                  <a:pt x="638340" y="848296"/>
                </a:lnTo>
                <a:lnTo>
                  <a:pt x="635571" y="847026"/>
                </a:lnTo>
                <a:lnTo>
                  <a:pt x="612597" y="847026"/>
                </a:lnTo>
                <a:lnTo>
                  <a:pt x="604977" y="848296"/>
                </a:lnTo>
                <a:lnTo>
                  <a:pt x="602627" y="848296"/>
                </a:lnTo>
                <a:lnTo>
                  <a:pt x="598678" y="849566"/>
                </a:lnTo>
                <a:lnTo>
                  <a:pt x="595122" y="849566"/>
                </a:lnTo>
                <a:lnTo>
                  <a:pt x="592201" y="850836"/>
                </a:lnTo>
                <a:lnTo>
                  <a:pt x="590296" y="852106"/>
                </a:lnTo>
                <a:lnTo>
                  <a:pt x="599528" y="852106"/>
                </a:lnTo>
                <a:lnTo>
                  <a:pt x="604723" y="850836"/>
                </a:lnTo>
                <a:lnTo>
                  <a:pt x="619163" y="850836"/>
                </a:lnTo>
                <a:lnTo>
                  <a:pt x="622071" y="849566"/>
                </a:lnTo>
                <a:lnTo>
                  <a:pt x="624928" y="850836"/>
                </a:lnTo>
                <a:lnTo>
                  <a:pt x="632625" y="850836"/>
                </a:lnTo>
                <a:lnTo>
                  <a:pt x="638289" y="852106"/>
                </a:lnTo>
                <a:lnTo>
                  <a:pt x="613029" y="852106"/>
                </a:lnTo>
                <a:lnTo>
                  <a:pt x="610552" y="853376"/>
                </a:lnTo>
                <a:lnTo>
                  <a:pt x="606729" y="853376"/>
                </a:lnTo>
                <a:lnTo>
                  <a:pt x="605396" y="854646"/>
                </a:lnTo>
                <a:lnTo>
                  <a:pt x="606844" y="854646"/>
                </a:lnTo>
                <a:lnTo>
                  <a:pt x="615581" y="855916"/>
                </a:lnTo>
                <a:lnTo>
                  <a:pt x="630555" y="855916"/>
                </a:lnTo>
                <a:lnTo>
                  <a:pt x="636155" y="857186"/>
                </a:lnTo>
                <a:lnTo>
                  <a:pt x="643775" y="858456"/>
                </a:lnTo>
                <a:lnTo>
                  <a:pt x="682739" y="872426"/>
                </a:lnTo>
                <a:lnTo>
                  <a:pt x="714413" y="897826"/>
                </a:lnTo>
                <a:lnTo>
                  <a:pt x="718629" y="901636"/>
                </a:lnTo>
                <a:lnTo>
                  <a:pt x="742340" y="935926"/>
                </a:lnTo>
                <a:lnTo>
                  <a:pt x="747001" y="943546"/>
                </a:lnTo>
                <a:lnTo>
                  <a:pt x="769988" y="995616"/>
                </a:lnTo>
                <a:lnTo>
                  <a:pt x="781431" y="1032446"/>
                </a:lnTo>
                <a:lnTo>
                  <a:pt x="790435" y="1070546"/>
                </a:lnTo>
                <a:lnTo>
                  <a:pt x="797344" y="1108646"/>
                </a:lnTo>
                <a:lnTo>
                  <a:pt x="798766" y="1117536"/>
                </a:lnTo>
                <a:lnTo>
                  <a:pt x="801243" y="1136586"/>
                </a:lnTo>
                <a:lnTo>
                  <a:pt x="803198" y="1155636"/>
                </a:lnTo>
                <a:lnTo>
                  <a:pt x="803236" y="1156347"/>
                </a:lnTo>
                <a:lnTo>
                  <a:pt x="758888" y="1139126"/>
                </a:lnTo>
                <a:lnTo>
                  <a:pt x="707923" y="1113726"/>
                </a:lnTo>
                <a:lnTo>
                  <a:pt x="659257" y="1085786"/>
                </a:lnTo>
                <a:lnTo>
                  <a:pt x="614705" y="1051496"/>
                </a:lnTo>
                <a:lnTo>
                  <a:pt x="604583" y="1041336"/>
                </a:lnTo>
                <a:lnTo>
                  <a:pt x="599706" y="1037526"/>
                </a:lnTo>
                <a:lnTo>
                  <a:pt x="595007" y="1031176"/>
                </a:lnTo>
                <a:lnTo>
                  <a:pt x="590486" y="1026096"/>
                </a:lnTo>
                <a:lnTo>
                  <a:pt x="586143" y="1021016"/>
                </a:lnTo>
                <a:lnTo>
                  <a:pt x="564997" y="985456"/>
                </a:lnTo>
                <a:lnTo>
                  <a:pt x="555739" y="946086"/>
                </a:lnTo>
                <a:lnTo>
                  <a:pt x="555967" y="932116"/>
                </a:lnTo>
                <a:lnTo>
                  <a:pt x="566318" y="892746"/>
                </a:lnTo>
                <a:lnTo>
                  <a:pt x="581507" y="867346"/>
                </a:lnTo>
                <a:lnTo>
                  <a:pt x="582917" y="864806"/>
                </a:lnTo>
                <a:lnTo>
                  <a:pt x="585076" y="862266"/>
                </a:lnTo>
                <a:lnTo>
                  <a:pt x="586562" y="860996"/>
                </a:lnTo>
                <a:lnTo>
                  <a:pt x="587692" y="859726"/>
                </a:lnTo>
                <a:lnTo>
                  <a:pt x="588746" y="858456"/>
                </a:lnTo>
                <a:lnTo>
                  <a:pt x="587806" y="858456"/>
                </a:lnTo>
                <a:lnTo>
                  <a:pt x="588035" y="857186"/>
                </a:lnTo>
                <a:lnTo>
                  <a:pt x="587108" y="858456"/>
                </a:lnTo>
                <a:lnTo>
                  <a:pt x="586117" y="859726"/>
                </a:lnTo>
                <a:lnTo>
                  <a:pt x="582891" y="863536"/>
                </a:lnTo>
                <a:lnTo>
                  <a:pt x="580440" y="866076"/>
                </a:lnTo>
                <a:lnTo>
                  <a:pt x="578015" y="869886"/>
                </a:lnTo>
                <a:lnTo>
                  <a:pt x="559092" y="904176"/>
                </a:lnTo>
                <a:lnTo>
                  <a:pt x="552577" y="935926"/>
                </a:lnTo>
                <a:lnTo>
                  <a:pt x="552665" y="943546"/>
                </a:lnTo>
                <a:lnTo>
                  <a:pt x="563714" y="991806"/>
                </a:lnTo>
                <a:lnTo>
                  <a:pt x="591058" y="1033716"/>
                </a:lnTo>
                <a:lnTo>
                  <a:pt x="627519" y="1068006"/>
                </a:lnTo>
                <a:lnTo>
                  <a:pt x="668578" y="1097216"/>
                </a:lnTo>
                <a:lnTo>
                  <a:pt x="733780" y="1132776"/>
                </a:lnTo>
                <a:lnTo>
                  <a:pt x="755827" y="1142936"/>
                </a:lnTo>
                <a:lnTo>
                  <a:pt x="757085" y="1142936"/>
                </a:lnTo>
                <a:lnTo>
                  <a:pt x="774979" y="1150556"/>
                </a:lnTo>
                <a:lnTo>
                  <a:pt x="801319" y="1160716"/>
                </a:lnTo>
                <a:lnTo>
                  <a:pt x="803643" y="1162050"/>
                </a:lnTo>
                <a:lnTo>
                  <a:pt x="803732" y="1163358"/>
                </a:lnTo>
                <a:lnTo>
                  <a:pt x="796556" y="1160716"/>
                </a:lnTo>
                <a:lnTo>
                  <a:pt x="776490" y="1153096"/>
                </a:lnTo>
                <a:lnTo>
                  <a:pt x="768172" y="1149286"/>
                </a:lnTo>
                <a:lnTo>
                  <a:pt x="755497" y="1142936"/>
                </a:lnTo>
                <a:lnTo>
                  <a:pt x="740625" y="1136586"/>
                </a:lnTo>
                <a:lnTo>
                  <a:pt x="704799" y="1118806"/>
                </a:lnTo>
                <a:lnTo>
                  <a:pt x="667486" y="1097216"/>
                </a:lnTo>
                <a:lnTo>
                  <a:pt x="631748" y="1073086"/>
                </a:lnTo>
                <a:lnTo>
                  <a:pt x="623214" y="1065466"/>
                </a:lnTo>
                <a:lnTo>
                  <a:pt x="614883" y="1059116"/>
                </a:lnTo>
                <a:lnTo>
                  <a:pt x="606818" y="1051496"/>
                </a:lnTo>
                <a:lnTo>
                  <a:pt x="599046" y="1043876"/>
                </a:lnTo>
                <a:lnTo>
                  <a:pt x="591591" y="1036256"/>
                </a:lnTo>
                <a:lnTo>
                  <a:pt x="584555" y="1027366"/>
                </a:lnTo>
                <a:lnTo>
                  <a:pt x="577977" y="1019746"/>
                </a:lnTo>
                <a:lnTo>
                  <a:pt x="571919" y="1009586"/>
                </a:lnTo>
                <a:lnTo>
                  <a:pt x="568121" y="1004506"/>
                </a:lnTo>
                <a:lnTo>
                  <a:pt x="564616" y="998156"/>
                </a:lnTo>
                <a:lnTo>
                  <a:pt x="552437" y="960056"/>
                </a:lnTo>
                <a:lnTo>
                  <a:pt x="551053" y="939736"/>
                </a:lnTo>
                <a:lnTo>
                  <a:pt x="551878" y="928306"/>
                </a:lnTo>
                <a:lnTo>
                  <a:pt x="564134" y="888936"/>
                </a:lnTo>
                <a:lnTo>
                  <a:pt x="567194" y="883856"/>
                </a:lnTo>
                <a:lnTo>
                  <a:pt x="570725" y="877506"/>
                </a:lnTo>
                <a:lnTo>
                  <a:pt x="578472" y="867346"/>
                </a:lnTo>
                <a:lnTo>
                  <a:pt x="582777" y="860996"/>
                </a:lnTo>
                <a:lnTo>
                  <a:pt x="587324" y="857186"/>
                </a:lnTo>
                <a:lnTo>
                  <a:pt x="585965" y="855916"/>
                </a:lnTo>
                <a:lnTo>
                  <a:pt x="584415" y="854646"/>
                </a:lnTo>
                <a:lnTo>
                  <a:pt x="582955" y="853376"/>
                </a:lnTo>
                <a:lnTo>
                  <a:pt x="578065" y="858456"/>
                </a:lnTo>
                <a:lnTo>
                  <a:pt x="573582" y="864806"/>
                </a:lnTo>
                <a:lnTo>
                  <a:pt x="569417" y="869886"/>
                </a:lnTo>
                <a:lnTo>
                  <a:pt x="549021" y="915606"/>
                </a:lnTo>
                <a:lnTo>
                  <a:pt x="546011" y="943546"/>
                </a:lnTo>
                <a:lnTo>
                  <a:pt x="546049" y="946086"/>
                </a:lnTo>
                <a:lnTo>
                  <a:pt x="554736" y="987996"/>
                </a:lnTo>
                <a:lnTo>
                  <a:pt x="576351" y="1026096"/>
                </a:lnTo>
                <a:lnTo>
                  <a:pt x="605751" y="1057846"/>
                </a:lnTo>
                <a:lnTo>
                  <a:pt x="651535" y="1093406"/>
                </a:lnTo>
                <a:lnTo>
                  <a:pt x="701471" y="1123886"/>
                </a:lnTo>
                <a:lnTo>
                  <a:pt x="807427" y="1170876"/>
                </a:lnTo>
                <a:lnTo>
                  <a:pt x="810310" y="1170876"/>
                </a:lnTo>
                <a:lnTo>
                  <a:pt x="813536" y="1169606"/>
                </a:lnTo>
                <a:lnTo>
                  <a:pt x="814920" y="1165796"/>
                </a:lnTo>
                <a:close/>
              </a:path>
              <a:path w="848360" h="1170940">
                <a:moveTo>
                  <a:pt x="841959" y="729767"/>
                </a:moveTo>
                <a:lnTo>
                  <a:pt x="840943" y="729767"/>
                </a:lnTo>
                <a:lnTo>
                  <a:pt x="841349" y="731037"/>
                </a:lnTo>
                <a:lnTo>
                  <a:pt x="841959" y="729767"/>
                </a:lnTo>
                <a:close/>
              </a:path>
              <a:path w="848360" h="1170940">
                <a:moveTo>
                  <a:pt x="848106" y="732307"/>
                </a:moveTo>
                <a:lnTo>
                  <a:pt x="836930" y="732307"/>
                </a:lnTo>
                <a:lnTo>
                  <a:pt x="824026" y="732307"/>
                </a:lnTo>
                <a:lnTo>
                  <a:pt x="820851" y="733577"/>
                </a:lnTo>
                <a:lnTo>
                  <a:pt x="815060" y="733577"/>
                </a:lnTo>
                <a:lnTo>
                  <a:pt x="806475" y="734847"/>
                </a:lnTo>
                <a:lnTo>
                  <a:pt x="775373" y="734847"/>
                </a:lnTo>
                <a:lnTo>
                  <a:pt x="767270" y="733577"/>
                </a:lnTo>
                <a:lnTo>
                  <a:pt x="751700" y="732307"/>
                </a:lnTo>
                <a:lnTo>
                  <a:pt x="736219" y="729767"/>
                </a:lnTo>
                <a:lnTo>
                  <a:pt x="736904" y="729767"/>
                </a:lnTo>
                <a:lnTo>
                  <a:pt x="754862" y="732307"/>
                </a:lnTo>
                <a:lnTo>
                  <a:pt x="772820" y="733577"/>
                </a:lnTo>
                <a:lnTo>
                  <a:pt x="808355" y="733577"/>
                </a:lnTo>
                <a:lnTo>
                  <a:pt x="815454" y="732307"/>
                </a:lnTo>
                <a:lnTo>
                  <a:pt x="822134" y="732307"/>
                </a:lnTo>
                <a:lnTo>
                  <a:pt x="835990" y="729843"/>
                </a:lnTo>
                <a:lnTo>
                  <a:pt x="836472" y="731100"/>
                </a:lnTo>
                <a:lnTo>
                  <a:pt x="837603" y="731100"/>
                </a:lnTo>
                <a:lnTo>
                  <a:pt x="847953" y="731100"/>
                </a:lnTo>
                <a:lnTo>
                  <a:pt x="847648" y="728497"/>
                </a:lnTo>
                <a:lnTo>
                  <a:pt x="847369" y="728497"/>
                </a:lnTo>
                <a:lnTo>
                  <a:pt x="845807" y="724687"/>
                </a:lnTo>
                <a:lnTo>
                  <a:pt x="845286" y="723417"/>
                </a:lnTo>
                <a:lnTo>
                  <a:pt x="842543" y="716711"/>
                </a:lnTo>
                <a:lnTo>
                  <a:pt x="842543" y="729767"/>
                </a:lnTo>
                <a:lnTo>
                  <a:pt x="842454" y="731037"/>
                </a:lnTo>
                <a:lnTo>
                  <a:pt x="841349" y="731037"/>
                </a:lnTo>
                <a:lnTo>
                  <a:pt x="837641" y="731037"/>
                </a:lnTo>
                <a:lnTo>
                  <a:pt x="838365" y="729767"/>
                </a:lnTo>
                <a:lnTo>
                  <a:pt x="840943" y="729767"/>
                </a:lnTo>
                <a:lnTo>
                  <a:pt x="840016" y="726859"/>
                </a:lnTo>
                <a:lnTo>
                  <a:pt x="840714" y="725614"/>
                </a:lnTo>
                <a:lnTo>
                  <a:pt x="842543" y="729767"/>
                </a:lnTo>
                <a:lnTo>
                  <a:pt x="842543" y="716711"/>
                </a:lnTo>
                <a:lnTo>
                  <a:pt x="841654" y="714527"/>
                </a:lnTo>
                <a:lnTo>
                  <a:pt x="840320" y="711314"/>
                </a:lnTo>
                <a:lnTo>
                  <a:pt x="840320" y="724801"/>
                </a:lnTo>
                <a:lnTo>
                  <a:pt x="839330" y="724928"/>
                </a:lnTo>
                <a:lnTo>
                  <a:pt x="838746" y="723417"/>
                </a:lnTo>
                <a:lnTo>
                  <a:pt x="839660" y="723417"/>
                </a:lnTo>
                <a:lnTo>
                  <a:pt x="840320" y="724801"/>
                </a:lnTo>
                <a:lnTo>
                  <a:pt x="840320" y="711314"/>
                </a:lnTo>
                <a:lnTo>
                  <a:pt x="835875" y="700557"/>
                </a:lnTo>
                <a:lnTo>
                  <a:pt x="835355" y="699287"/>
                </a:lnTo>
                <a:lnTo>
                  <a:pt x="828268" y="686295"/>
                </a:lnTo>
                <a:lnTo>
                  <a:pt x="828268" y="697687"/>
                </a:lnTo>
                <a:lnTo>
                  <a:pt x="820331" y="682777"/>
                </a:lnTo>
                <a:lnTo>
                  <a:pt x="818540" y="680237"/>
                </a:lnTo>
                <a:lnTo>
                  <a:pt x="816825" y="677697"/>
                </a:lnTo>
                <a:lnTo>
                  <a:pt x="813485" y="672617"/>
                </a:lnTo>
                <a:lnTo>
                  <a:pt x="809409" y="666267"/>
                </a:lnTo>
                <a:lnTo>
                  <a:pt x="805980" y="661187"/>
                </a:lnTo>
                <a:lnTo>
                  <a:pt x="804329" y="658647"/>
                </a:lnTo>
                <a:lnTo>
                  <a:pt x="802487" y="657377"/>
                </a:lnTo>
                <a:lnTo>
                  <a:pt x="801052" y="654837"/>
                </a:lnTo>
                <a:lnTo>
                  <a:pt x="797496" y="649757"/>
                </a:lnTo>
                <a:lnTo>
                  <a:pt x="795794" y="647217"/>
                </a:lnTo>
                <a:lnTo>
                  <a:pt x="793546" y="645947"/>
                </a:lnTo>
                <a:lnTo>
                  <a:pt x="791349" y="642137"/>
                </a:lnTo>
                <a:lnTo>
                  <a:pt x="787908" y="638327"/>
                </a:lnTo>
                <a:lnTo>
                  <a:pt x="781583" y="631977"/>
                </a:lnTo>
                <a:lnTo>
                  <a:pt x="779106" y="629437"/>
                </a:lnTo>
                <a:lnTo>
                  <a:pt x="776414" y="626897"/>
                </a:lnTo>
                <a:lnTo>
                  <a:pt x="773760" y="624357"/>
                </a:lnTo>
                <a:lnTo>
                  <a:pt x="771359" y="621817"/>
                </a:lnTo>
                <a:lnTo>
                  <a:pt x="763879" y="614197"/>
                </a:lnTo>
                <a:lnTo>
                  <a:pt x="764438" y="614197"/>
                </a:lnTo>
                <a:lnTo>
                  <a:pt x="767918" y="616737"/>
                </a:lnTo>
                <a:lnTo>
                  <a:pt x="771055" y="619277"/>
                </a:lnTo>
                <a:lnTo>
                  <a:pt x="774877" y="623087"/>
                </a:lnTo>
                <a:lnTo>
                  <a:pt x="778814" y="625627"/>
                </a:lnTo>
                <a:lnTo>
                  <a:pt x="789571" y="638327"/>
                </a:lnTo>
                <a:lnTo>
                  <a:pt x="793165" y="643407"/>
                </a:lnTo>
                <a:lnTo>
                  <a:pt x="797382" y="647217"/>
                </a:lnTo>
                <a:lnTo>
                  <a:pt x="801116" y="652297"/>
                </a:lnTo>
                <a:lnTo>
                  <a:pt x="803021" y="654837"/>
                </a:lnTo>
                <a:lnTo>
                  <a:pt x="805078" y="657377"/>
                </a:lnTo>
                <a:lnTo>
                  <a:pt x="812304" y="667537"/>
                </a:lnTo>
                <a:lnTo>
                  <a:pt x="814146" y="670077"/>
                </a:lnTo>
                <a:lnTo>
                  <a:pt x="815746" y="672617"/>
                </a:lnTo>
                <a:lnTo>
                  <a:pt x="821702" y="682777"/>
                </a:lnTo>
                <a:lnTo>
                  <a:pt x="824369" y="687857"/>
                </a:lnTo>
                <a:lnTo>
                  <a:pt x="826490" y="691667"/>
                </a:lnTo>
                <a:lnTo>
                  <a:pt x="828167" y="695477"/>
                </a:lnTo>
                <a:lnTo>
                  <a:pt x="827811" y="695477"/>
                </a:lnTo>
                <a:lnTo>
                  <a:pt x="828268" y="697687"/>
                </a:lnTo>
                <a:lnTo>
                  <a:pt x="828268" y="686295"/>
                </a:lnTo>
                <a:lnTo>
                  <a:pt x="820813" y="672617"/>
                </a:lnTo>
                <a:lnTo>
                  <a:pt x="793584" y="635787"/>
                </a:lnTo>
                <a:lnTo>
                  <a:pt x="772693" y="614197"/>
                </a:lnTo>
                <a:lnTo>
                  <a:pt x="765543" y="609117"/>
                </a:lnTo>
                <a:lnTo>
                  <a:pt x="763524" y="606577"/>
                </a:lnTo>
                <a:lnTo>
                  <a:pt x="761403" y="605307"/>
                </a:lnTo>
                <a:lnTo>
                  <a:pt x="755256" y="601497"/>
                </a:lnTo>
                <a:lnTo>
                  <a:pt x="736422" y="590067"/>
                </a:lnTo>
                <a:lnTo>
                  <a:pt x="732955" y="587527"/>
                </a:lnTo>
                <a:lnTo>
                  <a:pt x="718908" y="582447"/>
                </a:lnTo>
                <a:lnTo>
                  <a:pt x="708037" y="578637"/>
                </a:lnTo>
                <a:lnTo>
                  <a:pt x="704418" y="577367"/>
                </a:lnTo>
                <a:lnTo>
                  <a:pt x="694524" y="574827"/>
                </a:lnTo>
                <a:lnTo>
                  <a:pt x="689584" y="573557"/>
                </a:lnTo>
                <a:lnTo>
                  <a:pt x="674522" y="571017"/>
                </a:lnTo>
                <a:lnTo>
                  <a:pt x="665060" y="569747"/>
                </a:lnTo>
                <a:lnTo>
                  <a:pt x="643483" y="569747"/>
                </a:lnTo>
                <a:lnTo>
                  <a:pt x="632218" y="571017"/>
                </a:lnTo>
                <a:lnTo>
                  <a:pt x="625081" y="571017"/>
                </a:lnTo>
                <a:lnTo>
                  <a:pt x="615772" y="573557"/>
                </a:lnTo>
                <a:lnTo>
                  <a:pt x="604431" y="577367"/>
                </a:lnTo>
                <a:lnTo>
                  <a:pt x="602792" y="577367"/>
                </a:lnTo>
                <a:lnTo>
                  <a:pt x="601167" y="578637"/>
                </a:lnTo>
                <a:lnTo>
                  <a:pt x="599681" y="578637"/>
                </a:lnTo>
                <a:lnTo>
                  <a:pt x="598424" y="579907"/>
                </a:lnTo>
                <a:lnTo>
                  <a:pt x="595922" y="581177"/>
                </a:lnTo>
                <a:lnTo>
                  <a:pt x="594296" y="582447"/>
                </a:lnTo>
                <a:lnTo>
                  <a:pt x="593966" y="582447"/>
                </a:lnTo>
                <a:lnTo>
                  <a:pt x="592963" y="584987"/>
                </a:lnTo>
                <a:lnTo>
                  <a:pt x="599465" y="581177"/>
                </a:lnTo>
                <a:lnTo>
                  <a:pt x="607466" y="579907"/>
                </a:lnTo>
                <a:lnTo>
                  <a:pt x="615442" y="577367"/>
                </a:lnTo>
                <a:lnTo>
                  <a:pt x="624941" y="574827"/>
                </a:lnTo>
                <a:lnTo>
                  <a:pt x="629119" y="574827"/>
                </a:lnTo>
                <a:lnTo>
                  <a:pt x="626872" y="576097"/>
                </a:lnTo>
                <a:lnTo>
                  <a:pt x="623443" y="576097"/>
                </a:lnTo>
                <a:lnTo>
                  <a:pt x="620026" y="577367"/>
                </a:lnTo>
                <a:lnTo>
                  <a:pt x="615442" y="578637"/>
                </a:lnTo>
                <a:lnTo>
                  <a:pt x="611657" y="579907"/>
                </a:lnTo>
                <a:lnTo>
                  <a:pt x="609739" y="581177"/>
                </a:lnTo>
                <a:lnTo>
                  <a:pt x="608088" y="581177"/>
                </a:lnTo>
                <a:lnTo>
                  <a:pt x="605510" y="582447"/>
                </a:lnTo>
                <a:lnTo>
                  <a:pt x="604659" y="583717"/>
                </a:lnTo>
                <a:lnTo>
                  <a:pt x="605993" y="583717"/>
                </a:lnTo>
                <a:lnTo>
                  <a:pt x="619252" y="582447"/>
                </a:lnTo>
                <a:lnTo>
                  <a:pt x="627227" y="581177"/>
                </a:lnTo>
                <a:lnTo>
                  <a:pt x="635939" y="579907"/>
                </a:lnTo>
                <a:lnTo>
                  <a:pt x="645109" y="579907"/>
                </a:lnTo>
                <a:lnTo>
                  <a:pt x="654392" y="578637"/>
                </a:lnTo>
                <a:lnTo>
                  <a:pt x="663460" y="578637"/>
                </a:lnTo>
                <a:lnTo>
                  <a:pt x="707034" y="587527"/>
                </a:lnTo>
                <a:lnTo>
                  <a:pt x="745274" y="606577"/>
                </a:lnTo>
                <a:lnTo>
                  <a:pt x="767943" y="624357"/>
                </a:lnTo>
                <a:lnTo>
                  <a:pt x="778217" y="633247"/>
                </a:lnTo>
                <a:lnTo>
                  <a:pt x="804938" y="667537"/>
                </a:lnTo>
                <a:lnTo>
                  <a:pt x="825817" y="705637"/>
                </a:lnTo>
                <a:lnTo>
                  <a:pt x="834364" y="725563"/>
                </a:lnTo>
                <a:lnTo>
                  <a:pt x="821436" y="727227"/>
                </a:lnTo>
                <a:lnTo>
                  <a:pt x="781646" y="729767"/>
                </a:lnTo>
                <a:lnTo>
                  <a:pt x="761822" y="728497"/>
                </a:lnTo>
                <a:lnTo>
                  <a:pt x="749503" y="727227"/>
                </a:lnTo>
                <a:lnTo>
                  <a:pt x="734847" y="724687"/>
                </a:lnTo>
                <a:lnTo>
                  <a:pt x="732459" y="724192"/>
                </a:lnTo>
                <a:lnTo>
                  <a:pt x="732459" y="729145"/>
                </a:lnTo>
                <a:lnTo>
                  <a:pt x="728472" y="728497"/>
                </a:lnTo>
                <a:lnTo>
                  <a:pt x="730948" y="728497"/>
                </a:lnTo>
                <a:lnTo>
                  <a:pt x="732459" y="729145"/>
                </a:lnTo>
                <a:lnTo>
                  <a:pt x="732459" y="724192"/>
                </a:lnTo>
                <a:lnTo>
                  <a:pt x="727684" y="723176"/>
                </a:lnTo>
                <a:lnTo>
                  <a:pt x="727684" y="728357"/>
                </a:lnTo>
                <a:lnTo>
                  <a:pt x="720725" y="727227"/>
                </a:lnTo>
                <a:lnTo>
                  <a:pt x="683539" y="713257"/>
                </a:lnTo>
                <a:lnTo>
                  <a:pt x="658710" y="698017"/>
                </a:lnTo>
                <a:lnTo>
                  <a:pt x="652322" y="694207"/>
                </a:lnTo>
                <a:lnTo>
                  <a:pt x="650367" y="691667"/>
                </a:lnTo>
                <a:lnTo>
                  <a:pt x="644398" y="686587"/>
                </a:lnTo>
                <a:lnTo>
                  <a:pt x="638771" y="681507"/>
                </a:lnTo>
                <a:lnTo>
                  <a:pt x="636854" y="680237"/>
                </a:lnTo>
                <a:lnTo>
                  <a:pt x="635215" y="677697"/>
                </a:lnTo>
                <a:lnTo>
                  <a:pt x="633437" y="675157"/>
                </a:lnTo>
                <a:lnTo>
                  <a:pt x="630821" y="672617"/>
                </a:lnTo>
                <a:lnTo>
                  <a:pt x="629970" y="671347"/>
                </a:lnTo>
                <a:lnTo>
                  <a:pt x="629196" y="671347"/>
                </a:lnTo>
                <a:lnTo>
                  <a:pt x="628370" y="670077"/>
                </a:lnTo>
                <a:lnTo>
                  <a:pt x="626783" y="667537"/>
                </a:lnTo>
                <a:lnTo>
                  <a:pt x="625068" y="666267"/>
                </a:lnTo>
                <a:lnTo>
                  <a:pt x="623608" y="663727"/>
                </a:lnTo>
                <a:lnTo>
                  <a:pt x="619150" y="657377"/>
                </a:lnTo>
                <a:lnTo>
                  <a:pt x="613714" y="648487"/>
                </a:lnTo>
                <a:lnTo>
                  <a:pt x="612546" y="645947"/>
                </a:lnTo>
                <a:lnTo>
                  <a:pt x="611289" y="643407"/>
                </a:lnTo>
                <a:lnTo>
                  <a:pt x="607834" y="637057"/>
                </a:lnTo>
                <a:lnTo>
                  <a:pt x="604697" y="630707"/>
                </a:lnTo>
                <a:lnTo>
                  <a:pt x="598589" y="614197"/>
                </a:lnTo>
                <a:lnTo>
                  <a:pt x="597954" y="611657"/>
                </a:lnTo>
                <a:lnTo>
                  <a:pt x="597230" y="609117"/>
                </a:lnTo>
                <a:lnTo>
                  <a:pt x="596620" y="606577"/>
                </a:lnTo>
                <a:lnTo>
                  <a:pt x="595934" y="604037"/>
                </a:lnTo>
                <a:lnTo>
                  <a:pt x="595439" y="601497"/>
                </a:lnTo>
                <a:lnTo>
                  <a:pt x="594868" y="600227"/>
                </a:lnTo>
                <a:lnTo>
                  <a:pt x="593979" y="595147"/>
                </a:lnTo>
                <a:lnTo>
                  <a:pt x="593788" y="593877"/>
                </a:lnTo>
                <a:lnTo>
                  <a:pt x="593559" y="592607"/>
                </a:lnTo>
                <a:lnTo>
                  <a:pt x="593191" y="590296"/>
                </a:lnTo>
                <a:lnTo>
                  <a:pt x="594156" y="589584"/>
                </a:lnTo>
                <a:lnTo>
                  <a:pt x="594207" y="590067"/>
                </a:lnTo>
                <a:lnTo>
                  <a:pt x="594537" y="591337"/>
                </a:lnTo>
                <a:lnTo>
                  <a:pt x="594804" y="592607"/>
                </a:lnTo>
                <a:lnTo>
                  <a:pt x="595020" y="595147"/>
                </a:lnTo>
                <a:lnTo>
                  <a:pt x="595337" y="596417"/>
                </a:lnTo>
                <a:lnTo>
                  <a:pt x="595909" y="598957"/>
                </a:lnTo>
                <a:lnTo>
                  <a:pt x="596582" y="601497"/>
                </a:lnTo>
                <a:lnTo>
                  <a:pt x="598754" y="610387"/>
                </a:lnTo>
                <a:lnTo>
                  <a:pt x="600621" y="615467"/>
                </a:lnTo>
                <a:lnTo>
                  <a:pt x="602602" y="620547"/>
                </a:lnTo>
                <a:lnTo>
                  <a:pt x="605904" y="629437"/>
                </a:lnTo>
                <a:lnTo>
                  <a:pt x="628650" y="667537"/>
                </a:lnTo>
                <a:lnTo>
                  <a:pt x="634441" y="673887"/>
                </a:lnTo>
                <a:lnTo>
                  <a:pt x="640626" y="681507"/>
                </a:lnTo>
                <a:lnTo>
                  <a:pt x="643851" y="684047"/>
                </a:lnTo>
                <a:lnTo>
                  <a:pt x="646010" y="686587"/>
                </a:lnTo>
                <a:lnTo>
                  <a:pt x="647179" y="687857"/>
                </a:lnTo>
                <a:lnTo>
                  <a:pt x="649478" y="689127"/>
                </a:lnTo>
                <a:lnTo>
                  <a:pt x="651738" y="691667"/>
                </a:lnTo>
                <a:lnTo>
                  <a:pt x="654075" y="692937"/>
                </a:lnTo>
                <a:lnTo>
                  <a:pt x="661352" y="699287"/>
                </a:lnTo>
                <a:lnTo>
                  <a:pt x="663790" y="700557"/>
                </a:lnTo>
                <a:lnTo>
                  <a:pt x="666432" y="701827"/>
                </a:lnTo>
                <a:lnTo>
                  <a:pt x="668959" y="704367"/>
                </a:lnTo>
                <a:lnTo>
                  <a:pt x="676808" y="708177"/>
                </a:lnTo>
                <a:lnTo>
                  <a:pt x="684885" y="713257"/>
                </a:lnTo>
                <a:lnTo>
                  <a:pt x="693191" y="717067"/>
                </a:lnTo>
                <a:lnTo>
                  <a:pt x="701725" y="719607"/>
                </a:lnTo>
                <a:lnTo>
                  <a:pt x="705993" y="722147"/>
                </a:lnTo>
                <a:lnTo>
                  <a:pt x="708914" y="722147"/>
                </a:lnTo>
                <a:lnTo>
                  <a:pt x="719112" y="725957"/>
                </a:lnTo>
                <a:lnTo>
                  <a:pt x="722058" y="727227"/>
                </a:lnTo>
                <a:lnTo>
                  <a:pt x="725030" y="727227"/>
                </a:lnTo>
                <a:lnTo>
                  <a:pt x="727684" y="728357"/>
                </a:lnTo>
                <a:lnTo>
                  <a:pt x="727684" y="723176"/>
                </a:lnTo>
                <a:lnTo>
                  <a:pt x="722820" y="722147"/>
                </a:lnTo>
                <a:lnTo>
                  <a:pt x="713346" y="719607"/>
                </a:lnTo>
                <a:lnTo>
                  <a:pt x="704011" y="715797"/>
                </a:lnTo>
                <a:lnTo>
                  <a:pt x="694842" y="713257"/>
                </a:lnTo>
                <a:lnTo>
                  <a:pt x="685914" y="708177"/>
                </a:lnTo>
                <a:lnTo>
                  <a:pt x="677252" y="704367"/>
                </a:lnTo>
                <a:lnTo>
                  <a:pt x="668870" y="699287"/>
                </a:lnTo>
                <a:lnTo>
                  <a:pt x="660806" y="692937"/>
                </a:lnTo>
                <a:lnTo>
                  <a:pt x="653084" y="687857"/>
                </a:lnTo>
                <a:lnTo>
                  <a:pt x="626249" y="658647"/>
                </a:lnTo>
                <a:lnTo>
                  <a:pt x="606577" y="624357"/>
                </a:lnTo>
                <a:lnTo>
                  <a:pt x="603885" y="619277"/>
                </a:lnTo>
                <a:lnTo>
                  <a:pt x="601624" y="612927"/>
                </a:lnTo>
                <a:lnTo>
                  <a:pt x="598601" y="602767"/>
                </a:lnTo>
                <a:lnTo>
                  <a:pt x="597700" y="600227"/>
                </a:lnTo>
                <a:lnTo>
                  <a:pt x="595591" y="591337"/>
                </a:lnTo>
                <a:lnTo>
                  <a:pt x="595464" y="590067"/>
                </a:lnTo>
                <a:lnTo>
                  <a:pt x="595071" y="588797"/>
                </a:lnTo>
                <a:lnTo>
                  <a:pt x="594969" y="587781"/>
                </a:lnTo>
                <a:lnTo>
                  <a:pt x="594969" y="588594"/>
                </a:lnTo>
                <a:lnTo>
                  <a:pt x="594969" y="588797"/>
                </a:lnTo>
                <a:lnTo>
                  <a:pt x="594969" y="588594"/>
                </a:lnTo>
                <a:lnTo>
                  <a:pt x="594271" y="588797"/>
                </a:lnTo>
                <a:lnTo>
                  <a:pt x="594080" y="588797"/>
                </a:lnTo>
                <a:lnTo>
                  <a:pt x="593051" y="589165"/>
                </a:lnTo>
                <a:lnTo>
                  <a:pt x="593013" y="588797"/>
                </a:lnTo>
                <a:lnTo>
                  <a:pt x="591159" y="587527"/>
                </a:lnTo>
                <a:lnTo>
                  <a:pt x="589153" y="587527"/>
                </a:lnTo>
                <a:lnTo>
                  <a:pt x="588467" y="587984"/>
                </a:lnTo>
                <a:lnTo>
                  <a:pt x="587921" y="587565"/>
                </a:lnTo>
                <a:lnTo>
                  <a:pt x="586854" y="586701"/>
                </a:lnTo>
                <a:lnTo>
                  <a:pt x="586308" y="586219"/>
                </a:lnTo>
                <a:lnTo>
                  <a:pt x="586092" y="585152"/>
                </a:lnTo>
                <a:lnTo>
                  <a:pt x="588352" y="586219"/>
                </a:lnTo>
                <a:lnTo>
                  <a:pt x="590143" y="586930"/>
                </a:lnTo>
                <a:lnTo>
                  <a:pt x="591959" y="587565"/>
                </a:lnTo>
                <a:lnTo>
                  <a:pt x="592912" y="587590"/>
                </a:lnTo>
                <a:lnTo>
                  <a:pt x="592937" y="587844"/>
                </a:lnTo>
                <a:lnTo>
                  <a:pt x="593496" y="587844"/>
                </a:lnTo>
                <a:lnTo>
                  <a:pt x="593966" y="587552"/>
                </a:lnTo>
                <a:lnTo>
                  <a:pt x="594271" y="587362"/>
                </a:lnTo>
                <a:lnTo>
                  <a:pt x="595071" y="586524"/>
                </a:lnTo>
                <a:lnTo>
                  <a:pt x="595807" y="585685"/>
                </a:lnTo>
                <a:lnTo>
                  <a:pt x="596976" y="584733"/>
                </a:lnTo>
                <a:lnTo>
                  <a:pt x="595452" y="584352"/>
                </a:lnTo>
                <a:lnTo>
                  <a:pt x="594118" y="585457"/>
                </a:lnTo>
                <a:lnTo>
                  <a:pt x="593521" y="586359"/>
                </a:lnTo>
                <a:lnTo>
                  <a:pt x="593191" y="586841"/>
                </a:lnTo>
                <a:lnTo>
                  <a:pt x="592455" y="585152"/>
                </a:lnTo>
                <a:lnTo>
                  <a:pt x="591146" y="582041"/>
                </a:lnTo>
                <a:lnTo>
                  <a:pt x="588416" y="580326"/>
                </a:lnTo>
                <a:lnTo>
                  <a:pt x="585800" y="578904"/>
                </a:lnTo>
                <a:lnTo>
                  <a:pt x="584987" y="578421"/>
                </a:lnTo>
                <a:lnTo>
                  <a:pt x="584466" y="578116"/>
                </a:lnTo>
                <a:lnTo>
                  <a:pt x="582942" y="577621"/>
                </a:lnTo>
                <a:lnTo>
                  <a:pt x="581583" y="577062"/>
                </a:lnTo>
                <a:lnTo>
                  <a:pt x="580199" y="576529"/>
                </a:lnTo>
                <a:lnTo>
                  <a:pt x="578954" y="575970"/>
                </a:lnTo>
                <a:lnTo>
                  <a:pt x="578078" y="575551"/>
                </a:lnTo>
                <a:lnTo>
                  <a:pt x="573862" y="573849"/>
                </a:lnTo>
                <a:lnTo>
                  <a:pt x="573709" y="573786"/>
                </a:lnTo>
                <a:lnTo>
                  <a:pt x="570052" y="572325"/>
                </a:lnTo>
                <a:lnTo>
                  <a:pt x="568286" y="571817"/>
                </a:lnTo>
                <a:lnTo>
                  <a:pt x="568159" y="571779"/>
                </a:lnTo>
                <a:lnTo>
                  <a:pt x="561962" y="570001"/>
                </a:lnTo>
                <a:lnTo>
                  <a:pt x="557237" y="569175"/>
                </a:lnTo>
                <a:lnTo>
                  <a:pt x="557237" y="573786"/>
                </a:lnTo>
                <a:lnTo>
                  <a:pt x="553580" y="573570"/>
                </a:lnTo>
                <a:lnTo>
                  <a:pt x="551332" y="573849"/>
                </a:lnTo>
                <a:lnTo>
                  <a:pt x="548563" y="573290"/>
                </a:lnTo>
                <a:lnTo>
                  <a:pt x="547649" y="573227"/>
                </a:lnTo>
                <a:lnTo>
                  <a:pt x="542366" y="573112"/>
                </a:lnTo>
                <a:lnTo>
                  <a:pt x="535889" y="575551"/>
                </a:lnTo>
                <a:lnTo>
                  <a:pt x="532155" y="575017"/>
                </a:lnTo>
                <a:lnTo>
                  <a:pt x="531622" y="574586"/>
                </a:lnTo>
                <a:lnTo>
                  <a:pt x="531456" y="574459"/>
                </a:lnTo>
                <a:lnTo>
                  <a:pt x="533057" y="573925"/>
                </a:lnTo>
                <a:lnTo>
                  <a:pt x="543648" y="571779"/>
                </a:lnTo>
                <a:lnTo>
                  <a:pt x="545782" y="571944"/>
                </a:lnTo>
                <a:lnTo>
                  <a:pt x="547458" y="571817"/>
                </a:lnTo>
                <a:lnTo>
                  <a:pt x="550913" y="572058"/>
                </a:lnTo>
                <a:lnTo>
                  <a:pt x="552691" y="572058"/>
                </a:lnTo>
                <a:lnTo>
                  <a:pt x="554189" y="572668"/>
                </a:lnTo>
                <a:lnTo>
                  <a:pt x="557237" y="573786"/>
                </a:lnTo>
                <a:lnTo>
                  <a:pt x="557237" y="569175"/>
                </a:lnTo>
                <a:lnTo>
                  <a:pt x="553605" y="568528"/>
                </a:lnTo>
                <a:lnTo>
                  <a:pt x="545109" y="568007"/>
                </a:lnTo>
                <a:lnTo>
                  <a:pt x="539432" y="567842"/>
                </a:lnTo>
                <a:lnTo>
                  <a:pt x="533781" y="568528"/>
                </a:lnTo>
                <a:lnTo>
                  <a:pt x="495350" y="581126"/>
                </a:lnTo>
                <a:lnTo>
                  <a:pt x="463308" y="604862"/>
                </a:lnTo>
                <a:lnTo>
                  <a:pt x="457657" y="610933"/>
                </a:lnTo>
                <a:lnTo>
                  <a:pt x="458355" y="611619"/>
                </a:lnTo>
                <a:lnTo>
                  <a:pt x="464718" y="606412"/>
                </a:lnTo>
                <a:lnTo>
                  <a:pt x="471373" y="601383"/>
                </a:lnTo>
                <a:lnTo>
                  <a:pt x="508101" y="580466"/>
                </a:lnTo>
                <a:lnTo>
                  <a:pt x="515962" y="577621"/>
                </a:lnTo>
                <a:lnTo>
                  <a:pt x="516686" y="577278"/>
                </a:lnTo>
                <a:lnTo>
                  <a:pt x="525094" y="574192"/>
                </a:lnTo>
                <a:lnTo>
                  <a:pt x="525094" y="576618"/>
                </a:lnTo>
                <a:lnTo>
                  <a:pt x="518083" y="577684"/>
                </a:lnTo>
                <a:lnTo>
                  <a:pt x="516166" y="578586"/>
                </a:lnTo>
                <a:lnTo>
                  <a:pt x="514464" y="579247"/>
                </a:lnTo>
                <a:lnTo>
                  <a:pt x="512724" y="579805"/>
                </a:lnTo>
                <a:lnTo>
                  <a:pt x="509549" y="580707"/>
                </a:lnTo>
                <a:lnTo>
                  <a:pt x="508139" y="581088"/>
                </a:lnTo>
                <a:lnTo>
                  <a:pt x="500583" y="584517"/>
                </a:lnTo>
                <a:lnTo>
                  <a:pt x="464642" y="608304"/>
                </a:lnTo>
                <a:lnTo>
                  <a:pt x="459041" y="612292"/>
                </a:lnTo>
                <a:lnTo>
                  <a:pt x="463169" y="616356"/>
                </a:lnTo>
                <a:lnTo>
                  <a:pt x="468998" y="611581"/>
                </a:lnTo>
                <a:lnTo>
                  <a:pt x="475145" y="606945"/>
                </a:lnTo>
                <a:lnTo>
                  <a:pt x="511162" y="586155"/>
                </a:lnTo>
                <a:lnTo>
                  <a:pt x="541070" y="578446"/>
                </a:lnTo>
                <a:lnTo>
                  <a:pt x="548906" y="578446"/>
                </a:lnTo>
                <a:lnTo>
                  <a:pt x="551192" y="578459"/>
                </a:lnTo>
                <a:lnTo>
                  <a:pt x="556260" y="578764"/>
                </a:lnTo>
                <a:lnTo>
                  <a:pt x="561136" y="579920"/>
                </a:lnTo>
                <a:lnTo>
                  <a:pt x="563613" y="580326"/>
                </a:lnTo>
                <a:lnTo>
                  <a:pt x="565950" y="581215"/>
                </a:lnTo>
                <a:lnTo>
                  <a:pt x="568350" y="581875"/>
                </a:lnTo>
                <a:lnTo>
                  <a:pt x="569531" y="582256"/>
                </a:lnTo>
                <a:lnTo>
                  <a:pt x="570674" y="582777"/>
                </a:lnTo>
                <a:lnTo>
                  <a:pt x="571830" y="583222"/>
                </a:lnTo>
                <a:lnTo>
                  <a:pt x="572973" y="583704"/>
                </a:lnTo>
                <a:lnTo>
                  <a:pt x="574167" y="584085"/>
                </a:lnTo>
                <a:lnTo>
                  <a:pt x="575246" y="584695"/>
                </a:lnTo>
                <a:lnTo>
                  <a:pt x="576338" y="585254"/>
                </a:lnTo>
                <a:lnTo>
                  <a:pt x="579031" y="586409"/>
                </a:lnTo>
                <a:lnTo>
                  <a:pt x="580428" y="586981"/>
                </a:lnTo>
                <a:lnTo>
                  <a:pt x="581799" y="587832"/>
                </a:lnTo>
                <a:lnTo>
                  <a:pt x="583844" y="588949"/>
                </a:lnTo>
                <a:lnTo>
                  <a:pt x="585304" y="589927"/>
                </a:lnTo>
                <a:lnTo>
                  <a:pt x="586714" y="591045"/>
                </a:lnTo>
                <a:lnTo>
                  <a:pt x="587768" y="591781"/>
                </a:lnTo>
                <a:lnTo>
                  <a:pt x="587908" y="592607"/>
                </a:lnTo>
                <a:lnTo>
                  <a:pt x="588073" y="593877"/>
                </a:lnTo>
                <a:lnTo>
                  <a:pt x="588365" y="595147"/>
                </a:lnTo>
                <a:lnTo>
                  <a:pt x="588695" y="597687"/>
                </a:lnTo>
                <a:lnTo>
                  <a:pt x="589788" y="602767"/>
                </a:lnTo>
                <a:lnTo>
                  <a:pt x="590600" y="605307"/>
                </a:lnTo>
                <a:lnTo>
                  <a:pt x="593394" y="615467"/>
                </a:lnTo>
                <a:lnTo>
                  <a:pt x="611911" y="654837"/>
                </a:lnTo>
                <a:lnTo>
                  <a:pt x="637527" y="687857"/>
                </a:lnTo>
                <a:lnTo>
                  <a:pt x="670521" y="713257"/>
                </a:lnTo>
                <a:lnTo>
                  <a:pt x="708748" y="729767"/>
                </a:lnTo>
                <a:lnTo>
                  <a:pt x="725589" y="733577"/>
                </a:lnTo>
                <a:lnTo>
                  <a:pt x="732345" y="736117"/>
                </a:lnTo>
                <a:lnTo>
                  <a:pt x="739254" y="737387"/>
                </a:lnTo>
                <a:lnTo>
                  <a:pt x="742696" y="737387"/>
                </a:lnTo>
                <a:lnTo>
                  <a:pt x="746125" y="738657"/>
                </a:lnTo>
                <a:lnTo>
                  <a:pt x="749579" y="738657"/>
                </a:lnTo>
                <a:lnTo>
                  <a:pt x="759968" y="739927"/>
                </a:lnTo>
                <a:lnTo>
                  <a:pt x="801624" y="739927"/>
                </a:lnTo>
                <a:lnTo>
                  <a:pt x="822363" y="738657"/>
                </a:lnTo>
                <a:lnTo>
                  <a:pt x="845972" y="734847"/>
                </a:lnTo>
                <a:lnTo>
                  <a:pt x="848106" y="732307"/>
                </a:lnTo>
                <a:close/>
              </a:path>
            </a:pathLst>
          </a:custGeom>
          <a:solidFill>
            <a:srgbClr val="B88F51"/>
          </a:solidFill>
        </p:spPr>
        <p:txBody>
          <a:bodyPr wrap="square" lIns="0" tIns="0" rIns="0" bIns="0" rtlCol="0"/>
          <a:lstStyle/>
          <a:p>
            <a:endParaRPr sz="2511"/>
          </a:p>
        </p:txBody>
      </p:sp>
      <p:pic>
        <p:nvPicPr>
          <p:cNvPr id="300" name="bg object 300"/>
          <p:cNvPicPr/>
          <p:nvPr/>
        </p:nvPicPr>
        <p:blipFill>
          <a:blip r:embed="rId14" cstate="print"/>
          <a:stretch>
            <a:fillRect/>
          </a:stretch>
        </p:blipFill>
        <p:spPr>
          <a:xfrm>
            <a:off x="2368476" y="157626"/>
            <a:ext cx="47464" cy="54394"/>
          </a:xfrm>
          <a:prstGeom prst="rect">
            <a:avLst/>
          </a:prstGeom>
        </p:spPr>
      </p:pic>
      <p:sp>
        <p:nvSpPr>
          <p:cNvPr id="301" name="bg object 301"/>
          <p:cNvSpPr/>
          <p:nvPr/>
        </p:nvSpPr>
        <p:spPr>
          <a:xfrm>
            <a:off x="6524840" y="0"/>
            <a:ext cx="869553" cy="559197"/>
          </a:xfrm>
          <a:custGeom>
            <a:avLst/>
            <a:gdLst/>
            <a:ahLst/>
            <a:cxnLst/>
            <a:rect l="l" t="t" r="r" b="b"/>
            <a:pathLst>
              <a:path w="1391284" h="894715">
                <a:moveTo>
                  <a:pt x="9677" y="67932"/>
                </a:moveTo>
                <a:lnTo>
                  <a:pt x="8356" y="67602"/>
                </a:lnTo>
                <a:lnTo>
                  <a:pt x="8890" y="68986"/>
                </a:lnTo>
                <a:lnTo>
                  <a:pt x="9677" y="67932"/>
                </a:lnTo>
                <a:close/>
              </a:path>
              <a:path w="1391284" h="894715">
                <a:moveTo>
                  <a:pt x="137058" y="360032"/>
                </a:moveTo>
                <a:lnTo>
                  <a:pt x="135674" y="360032"/>
                </a:lnTo>
                <a:lnTo>
                  <a:pt x="136398" y="361302"/>
                </a:lnTo>
                <a:lnTo>
                  <a:pt x="137058" y="360032"/>
                </a:lnTo>
                <a:close/>
              </a:path>
              <a:path w="1391284" h="894715">
                <a:moveTo>
                  <a:pt x="190639" y="886777"/>
                </a:moveTo>
                <a:lnTo>
                  <a:pt x="189191" y="886879"/>
                </a:lnTo>
                <a:lnTo>
                  <a:pt x="190207" y="888060"/>
                </a:lnTo>
                <a:lnTo>
                  <a:pt x="190639" y="886777"/>
                </a:lnTo>
                <a:close/>
              </a:path>
              <a:path w="1391284" h="894715">
                <a:moveTo>
                  <a:pt x="520649" y="0"/>
                </a:moveTo>
                <a:lnTo>
                  <a:pt x="499338" y="0"/>
                </a:lnTo>
                <a:lnTo>
                  <a:pt x="487502" y="7785"/>
                </a:lnTo>
                <a:lnTo>
                  <a:pt x="473075" y="16573"/>
                </a:lnTo>
                <a:lnTo>
                  <a:pt x="458343" y="24853"/>
                </a:lnTo>
                <a:lnTo>
                  <a:pt x="443204" y="32423"/>
                </a:lnTo>
                <a:lnTo>
                  <a:pt x="438213" y="35064"/>
                </a:lnTo>
                <a:lnTo>
                  <a:pt x="432981" y="37185"/>
                </a:lnTo>
                <a:lnTo>
                  <a:pt x="422668" y="41770"/>
                </a:lnTo>
                <a:lnTo>
                  <a:pt x="417550" y="44157"/>
                </a:lnTo>
                <a:lnTo>
                  <a:pt x="412242" y="46101"/>
                </a:lnTo>
                <a:lnTo>
                  <a:pt x="396430" y="52209"/>
                </a:lnTo>
                <a:lnTo>
                  <a:pt x="380365" y="57619"/>
                </a:lnTo>
                <a:lnTo>
                  <a:pt x="375031" y="59524"/>
                </a:lnTo>
                <a:lnTo>
                  <a:pt x="369570" y="60985"/>
                </a:lnTo>
                <a:lnTo>
                  <a:pt x="351891" y="66065"/>
                </a:lnTo>
                <a:lnTo>
                  <a:pt x="334238" y="70307"/>
                </a:lnTo>
                <a:lnTo>
                  <a:pt x="330301" y="71247"/>
                </a:lnTo>
                <a:lnTo>
                  <a:pt x="330301" y="77114"/>
                </a:lnTo>
                <a:lnTo>
                  <a:pt x="325932" y="78447"/>
                </a:lnTo>
                <a:lnTo>
                  <a:pt x="280771" y="86918"/>
                </a:lnTo>
                <a:lnTo>
                  <a:pt x="265899" y="88303"/>
                </a:lnTo>
                <a:lnTo>
                  <a:pt x="256311" y="89484"/>
                </a:lnTo>
                <a:lnTo>
                  <a:pt x="251536" y="89662"/>
                </a:lnTo>
                <a:lnTo>
                  <a:pt x="230632" y="91262"/>
                </a:lnTo>
                <a:lnTo>
                  <a:pt x="208673" y="92252"/>
                </a:lnTo>
                <a:lnTo>
                  <a:pt x="186232" y="92595"/>
                </a:lnTo>
                <a:lnTo>
                  <a:pt x="163868" y="92278"/>
                </a:lnTo>
                <a:lnTo>
                  <a:pt x="149199" y="91897"/>
                </a:lnTo>
                <a:lnTo>
                  <a:pt x="142151" y="91274"/>
                </a:lnTo>
                <a:lnTo>
                  <a:pt x="128219" y="90271"/>
                </a:lnTo>
                <a:lnTo>
                  <a:pt x="89014" y="85077"/>
                </a:lnTo>
                <a:lnTo>
                  <a:pt x="81915" y="82956"/>
                </a:lnTo>
                <a:lnTo>
                  <a:pt x="86639" y="83667"/>
                </a:lnTo>
                <a:lnTo>
                  <a:pt x="91071" y="84404"/>
                </a:lnTo>
                <a:lnTo>
                  <a:pt x="96494" y="85039"/>
                </a:lnTo>
                <a:lnTo>
                  <a:pt x="137541" y="88709"/>
                </a:lnTo>
                <a:lnTo>
                  <a:pt x="183883" y="90284"/>
                </a:lnTo>
                <a:lnTo>
                  <a:pt x="203479" y="90208"/>
                </a:lnTo>
                <a:lnTo>
                  <a:pt x="232930" y="89357"/>
                </a:lnTo>
                <a:lnTo>
                  <a:pt x="236956" y="88976"/>
                </a:lnTo>
                <a:lnTo>
                  <a:pt x="258089" y="87464"/>
                </a:lnTo>
                <a:lnTo>
                  <a:pt x="262420" y="86829"/>
                </a:lnTo>
                <a:lnTo>
                  <a:pt x="276466" y="85280"/>
                </a:lnTo>
                <a:lnTo>
                  <a:pt x="279946" y="84886"/>
                </a:lnTo>
                <a:lnTo>
                  <a:pt x="284314" y="84328"/>
                </a:lnTo>
                <a:lnTo>
                  <a:pt x="288645" y="83591"/>
                </a:lnTo>
                <a:lnTo>
                  <a:pt x="305638" y="81153"/>
                </a:lnTo>
                <a:lnTo>
                  <a:pt x="317728" y="79032"/>
                </a:lnTo>
                <a:lnTo>
                  <a:pt x="330301" y="77114"/>
                </a:lnTo>
                <a:lnTo>
                  <a:pt x="330301" y="71247"/>
                </a:lnTo>
                <a:lnTo>
                  <a:pt x="325729" y="72326"/>
                </a:lnTo>
                <a:lnTo>
                  <a:pt x="320128" y="73266"/>
                </a:lnTo>
                <a:lnTo>
                  <a:pt x="310070" y="75272"/>
                </a:lnTo>
                <a:lnTo>
                  <a:pt x="303453" y="76555"/>
                </a:lnTo>
                <a:lnTo>
                  <a:pt x="300634" y="76911"/>
                </a:lnTo>
                <a:lnTo>
                  <a:pt x="281012" y="79921"/>
                </a:lnTo>
                <a:lnTo>
                  <a:pt x="255625" y="82727"/>
                </a:lnTo>
                <a:lnTo>
                  <a:pt x="230124" y="84505"/>
                </a:lnTo>
                <a:lnTo>
                  <a:pt x="204558" y="85280"/>
                </a:lnTo>
                <a:lnTo>
                  <a:pt x="178955" y="85077"/>
                </a:lnTo>
                <a:lnTo>
                  <a:pt x="173266" y="84912"/>
                </a:lnTo>
                <a:lnTo>
                  <a:pt x="167576" y="84582"/>
                </a:lnTo>
                <a:lnTo>
                  <a:pt x="156210" y="84061"/>
                </a:lnTo>
                <a:lnTo>
                  <a:pt x="150520" y="83896"/>
                </a:lnTo>
                <a:lnTo>
                  <a:pt x="128104" y="81699"/>
                </a:lnTo>
                <a:lnTo>
                  <a:pt x="110820" y="80022"/>
                </a:lnTo>
                <a:lnTo>
                  <a:pt x="76936" y="75272"/>
                </a:lnTo>
                <a:lnTo>
                  <a:pt x="61429" y="72440"/>
                </a:lnTo>
                <a:lnTo>
                  <a:pt x="51396" y="70612"/>
                </a:lnTo>
                <a:lnTo>
                  <a:pt x="43256" y="69126"/>
                </a:lnTo>
                <a:lnTo>
                  <a:pt x="20040" y="63944"/>
                </a:lnTo>
                <a:lnTo>
                  <a:pt x="42125" y="33197"/>
                </a:lnTo>
                <a:lnTo>
                  <a:pt x="67932" y="0"/>
                </a:lnTo>
                <a:lnTo>
                  <a:pt x="59905" y="0"/>
                </a:lnTo>
                <a:lnTo>
                  <a:pt x="45961" y="17995"/>
                </a:lnTo>
                <a:lnTo>
                  <a:pt x="43459" y="21272"/>
                </a:lnTo>
                <a:lnTo>
                  <a:pt x="40652" y="24676"/>
                </a:lnTo>
                <a:lnTo>
                  <a:pt x="38100" y="28422"/>
                </a:lnTo>
                <a:lnTo>
                  <a:pt x="30099" y="39662"/>
                </a:lnTo>
                <a:lnTo>
                  <a:pt x="22199" y="50711"/>
                </a:lnTo>
                <a:lnTo>
                  <a:pt x="18707" y="55549"/>
                </a:lnTo>
                <a:lnTo>
                  <a:pt x="18707" y="70281"/>
                </a:lnTo>
                <a:lnTo>
                  <a:pt x="17272" y="70612"/>
                </a:lnTo>
                <a:lnTo>
                  <a:pt x="15468" y="70307"/>
                </a:lnTo>
                <a:lnTo>
                  <a:pt x="16027" y="69532"/>
                </a:lnTo>
                <a:lnTo>
                  <a:pt x="18707" y="70281"/>
                </a:lnTo>
                <a:lnTo>
                  <a:pt x="18707" y="55549"/>
                </a:lnTo>
                <a:lnTo>
                  <a:pt x="14947" y="60756"/>
                </a:lnTo>
                <a:lnTo>
                  <a:pt x="13639" y="62522"/>
                </a:lnTo>
                <a:lnTo>
                  <a:pt x="12941" y="62369"/>
                </a:lnTo>
                <a:lnTo>
                  <a:pt x="12941" y="69862"/>
                </a:lnTo>
                <a:lnTo>
                  <a:pt x="7835" y="68821"/>
                </a:lnTo>
                <a:lnTo>
                  <a:pt x="7696" y="68618"/>
                </a:lnTo>
                <a:lnTo>
                  <a:pt x="7772" y="68300"/>
                </a:lnTo>
                <a:lnTo>
                  <a:pt x="10718" y="64058"/>
                </a:lnTo>
                <a:lnTo>
                  <a:pt x="11341" y="65659"/>
                </a:lnTo>
                <a:lnTo>
                  <a:pt x="9677" y="67932"/>
                </a:lnTo>
                <a:lnTo>
                  <a:pt x="12471" y="68618"/>
                </a:lnTo>
                <a:lnTo>
                  <a:pt x="12941" y="69862"/>
                </a:lnTo>
                <a:lnTo>
                  <a:pt x="12941" y="62369"/>
                </a:lnTo>
                <a:lnTo>
                  <a:pt x="12039" y="62153"/>
                </a:lnTo>
                <a:lnTo>
                  <a:pt x="12395" y="61658"/>
                </a:lnTo>
                <a:lnTo>
                  <a:pt x="19519" y="51587"/>
                </a:lnTo>
                <a:lnTo>
                  <a:pt x="28206" y="39497"/>
                </a:lnTo>
                <a:lnTo>
                  <a:pt x="34264" y="31102"/>
                </a:lnTo>
                <a:lnTo>
                  <a:pt x="39166" y="24041"/>
                </a:lnTo>
                <a:lnTo>
                  <a:pt x="44577" y="17538"/>
                </a:lnTo>
                <a:lnTo>
                  <a:pt x="58318" y="0"/>
                </a:lnTo>
                <a:lnTo>
                  <a:pt x="49657" y="0"/>
                </a:lnTo>
                <a:lnTo>
                  <a:pt x="30949" y="24142"/>
                </a:lnTo>
                <a:lnTo>
                  <a:pt x="2197" y="64401"/>
                </a:lnTo>
                <a:lnTo>
                  <a:pt x="0" y="67602"/>
                </a:lnTo>
                <a:lnTo>
                  <a:pt x="63" y="68300"/>
                </a:lnTo>
                <a:lnTo>
                  <a:pt x="41554" y="83172"/>
                </a:lnTo>
                <a:lnTo>
                  <a:pt x="112547" y="94170"/>
                </a:lnTo>
                <a:lnTo>
                  <a:pt x="166243" y="98171"/>
                </a:lnTo>
                <a:lnTo>
                  <a:pt x="202120" y="98755"/>
                </a:lnTo>
                <a:lnTo>
                  <a:pt x="228993" y="97904"/>
                </a:lnTo>
                <a:lnTo>
                  <a:pt x="237934" y="97332"/>
                </a:lnTo>
                <a:lnTo>
                  <a:pt x="255803" y="95999"/>
                </a:lnTo>
                <a:lnTo>
                  <a:pt x="261747" y="95402"/>
                </a:lnTo>
                <a:lnTo>
                  <a:pt x="267665" y="94653"/>
                </a:lnTo>
                <a:lnTo>
                  <a:pt x="282486" y="92976"/>
                </a:lnTo>
                <a:lnTo>
                  <a:pt x="326517" y="85242"/>
                </a:lnTo>
                <a:lnTo>
                  <a:pt x="395224" y="65951"/>
                </a:lnTo>
                <a:lnTo>
                  <a:pt x="444601" y="45631"/>
                </a:lnTo>
                <a:lnTo>
                  <a:pt x="491248" y="19926"/>
                </a:lnTo>
                <a:lnTo>
                  <a:pt x="502475" y="12801"/>
                </a:lnTo>
                <a:lnTo>
                  <a:pt x="520649" y="0"/>
                </a:lnTo>
                <a:close/>
              </a:path>
              <a:path w="1391284" h="894715">
                <a:moveTo>
                  <a:pt x="537870" y="141592"/>
                </a:moveTo>
                <a:lnTo>
                  <a:pt x="537464" y="141389"/>
                </a:lnTo>
                <a:lnTo>
                  <a:pt x="537527" y="141592"/>
                </a:lnTo>
                <a:lnTo>
                  <a:pt x="537870" y="141592"/>
                </a:lnTo>
                <a:close/>
              </a:path>
              <a:path w="1391284" h="894715">
                <a:moveTo>
                  <a:pt x="537921" y="140017"/>
                </a:moveTo>
                <a:lnTo>
                  <a:pt x="537895" y="139052"/>
                </a:lnTo>
                <a:lnTo>
                  <a:pt x="537667" y="139877"/>
                </a:lnTo>
                <a:lnTo>
                  <a:pt x="537921" y="140017"/>
                </a:lnTo>
                <a:close/>
              </a:path>
              <a:path w="1391284" h="894715">
                <a:moveTo>
                  <a:pt x="598030" y="424599"/>
                </a:moveTo>
                <a:lnTo>
                  <a:pt x="597738" y="423329"/>
                </a:lnTo>
                <a:lnTo>
                  <a:pt x="597293" y="424599"/>
                </a:lnTo>
                <a:lnTo>
                  <a:pt x="598030" y="424599"/>
                </a:lnTo>
                <a:close/>
              </a:path>
              <a:path w="1391284" h="894715">
                <a:moveTo>
                  <a:pt x="919429" y="679932"/>
                </a:moveTo>
                <a:lnTo>
                  <a:pt x="919073" y="679691"/>
                </a:lnTo>
                <a:lnTo>
                  <a:pt x="917943" y="681202"/>
                </a:lnTo>
                <a:lnTo>
                  <a:pt x="919429" y="679932"/>
                </a:lnTo>
                <a:close/>
              </a:path>
              <a:path w="1391284" h="894715">
                <a:moveTo>
                  <a:pt x="1023632" y="453872"/>
                </a:moveTo>
                <a:lnTo>
                  <a:pt x="1022667" y="444982"/>
                </a:lnTo>
                <a:lnTo>
                  <a:pt x="1020089" y="428472"/>
                </a:lnTo>
                <a:lnTo>
                  <a:pt x="1018286" y="420852"/>
                </a:lnTo>
                <a:lnTo>
                  <a:pt x="1016406" y="414070"/>
                </a:lnTo>
                <a:lnTo>
                  <a:pt x="1016406" y="481812"/>
                </a:lnTo>
                <a:lnTo>
                  <a:pt x="1015898" y="489432"/>
                </a:lnTo>
                <a:lnTo>
                  <a:pt x="1015047" y="498322"/>
                </a:lnTo>
                <a:lnTo>
                  <a:pt x="1014768" y="499592"/>
                </a:lnTo>
                <a:lnTo>
                  <a:pt x="1014323" y="502132"/>
                </a:lnTo>
                <a:lnTo>
                  <a:pt x="1013790" y="505942"/>
                </a:lnTo>
                <a:lnTo>
                  <a:pt x="1012367" y="512292"/>
                </a:lnTo>
                <a:lnTo>
                  <a:pt x="1011618" y="514832"/>
                </a:lnTo>
                <a:lnTo>
                  <a:pt x="1010907" y="518642"/>
                </a:lnTo>
                <a:lnTo>
                  <a:pt x="1009840" y="521182"/>
                </a:lnTo>
                <a:lnTo>
                  <a:pt x="1008341" y="527532"/>
                </a:lnTo>
                <a:lnTo>
                  <a:pt x="1007643" y="528802"/>
                </a:lnTo>
                <a:lnTo>
                  <a:pt x="991844" y="571982"/>
                </a:lnTo>
                <a:lnTo>
                  <a:pt x="971804" y="610082"/>
                </a:lnTo>
                <a:lnTo>
                  <a:pt x="964958" y="621512"/>
                </a:lnTo>
                <a:lnTo>
                  <a:pt x="959345" y="629196"/>
                </a:lnTo>
                <a:lnTo>
                  <a:pt x="956208" y="631964"/>
                </a:lnTo>
                <a:lnTo>
                  <a:pt x="957338" y="630402"/>
                </a:lnTo>
                <a:lnTo>
                  <a:pt x="961275" y="624052"/>
                </a:lnTo>
                <a:lnTo>
                  <a:pt x="967867" y="613892"/>
                </a:lnTo>
                <a:lnTo>
                  <a:pt x="970229" y="608812"/>
                </a:lnTo>
                <a:lnTo>
                  <a:pt x="972680" y="605002"/>
                </a:lnTo>
                <a:lnTo>
                  <a:pt x="975258" y="599922"/>
                </a:lnTo>
                <a:lnTo>
                  <a:pt x="977722" y="596112"/>
                </a:lnTo>
                <a:lnTo>
                  <a:pt x="982586" y="585952"/>
                </a:lnTo>
                <a:lnTo>
                  <a:pt x="984821" y="582142"/>
                </a:lnTo>
                <a:lnTo>
                  <a:pt x="987132" y="577062"/>
                </a:lnTo>
                <a:lnTo>
                  <a:pt x="989088" y="571982"/>
                </a:lnTo>
                <a:lnTo>
                  <a:pt x="992873" y="564362"/>
                </a:lnTo>
                <a:lnTo>
                  <a:pt x="1008253" y="519912"/>
                </a:lnTo>
                <a:lnTo>
                  <a:pt x="1010323" y="512292"/>
                </a:lnTo>
                <a:lnTo>
                  <a:pt x="1012139" y="503402"/>
                </a:lnTo>
                <a:lnTo>
                  <a:pt x="1013688" y="494512"/>
                </a:lnTo>
                <a:lnTo>
                  <a:pt x="1014945" y="486892"/>
                </a:lnTo>
                <a:lnTo>
                  <a:pt x="1016215" y="478002"/>
                </a:lnTo>
                <a:lnTo>
                  <a:pt x="1016406" y="481812"/>
                </a:lnTo>
                <a:lnTo>
                  <a:pt x="1016406" y="414070"/>
                </a:lnTo>
                <a:lnTo>
                  <a:pt x="1015822" y="411962"/>
                </a:lnTo>
                <a:lnTo>
                  <a:pt x="994956" y="366242"/>
                </a:lnTo>
                <a:lnTo>
                  <a:pt x="964120" y="328142"/>
                </a:lnTo>
                <a:lnTo>
                  <a:pt x="946988" y="312902"/>
                </a:lnTo>
                <a:lnTo>
                  <a:pt x="940396" y="306552"/>
                </a:lnTo>
                <a:lnTo>
                  <a:pt x="933462" y="301472"/>
                </a:lnTo>
                <a:lnTo>
                  <a:pt x="926274" y="296392"/>
                </a:lnTo>
                <a:lnTo>
                  <a:pt x="918883" y="291312"/>
                </a:lnTo>
                <a:lnTo>
                  <a:pt x="913231" y="287502"/>
                </a:lnTo>
                <a:lnTo>
                  <a:pt x="911352" y="286232"/>
                </a:lnTo>
                <a:lnTo>
                  <a:pt x="903630" y="282422"/>
                </a:lnTo>
                <a:lnTo>
                  <a:pt x="895172" y="277342"/>
                </a:lnTo>
                <a:lnTo>
                  <a:pt x="877773" y="267182"/>
                </a:lnTo>
                <a:lnTo>
                  <a:pt x="866584" y="262102"/>
                </a:lnTo>
                <a:lnTo>
                  <a:pt x="857021" y="258292"/>
                </a:lnTo>
                <a:lnTo>
                  <a:pt x="854722" y="259562"/>
                </a:lnTo>
                <a:lnTo>
                  <a:pt x="854405" y="260832"/>
                </a:lnTo>
                <a:lnTo>
                  <a:pt x="858189" y="263372"/>
                </a:lnTo>
                <a:lnTo>
                  <a:pt x="864882" y="265912"/>
                </a:lnTo>
                <a:lnTo>
                  <a:pt x="873315" y="269722"/>
                </a:lnTo>
                <a:lnTo>
                  <a:pt x="882370" y="274802"/>
                </a:lnTo>
                <a:lnTo>
                  <a:pt x="890930" y="279882"/>
                </a:lnTo>
                <a:lnTo>
                  <a:pt x="897966" y="283692"/>
                </a:lnTo>
                <a:lnTo>
                  <a:pt x="900747" y="286054"/>
                </a:lnTo>
                <a:lnTo>
                  <a:pt x="895337" y="283692"/>
                </a:lnTo>
                <a:lnTo>
                  <a:pt x="886879" y="279882"/>
                </a:lnTo>
                <a:lnTo>
                  <a:pt x="877709" y="274802"/>
                </a:lnTo>
                <a:lnTo>
                  <a:pt x="871804" y="272262"/>
                </a:lnTo>
                <a:lnTo>
                  <a:pt x="866800" y="270992"/>
                </a:lnTo>
                <a:lnTo>
                  <a:pt x="864235" y="270992"/>
                </a:lnTo>
                <a:lnTo>
                  <a:pt x="866775" y="273532"/>
                </a:lnTo>
                <a:lnTo>
                  <a:pt x="875461" y="278612"/>
                </a:lnTo>
                <a:lnTo>
                  <a:pt x="885126" y="284962"/>
                </a:lnTo>
                <a:lnTo>
                  <a:pt x="920483" y="307822"/>
                </a:lnTo>
                <a:lnTo>
                  <a:pt x="953846" y="334492"/>
                </a:lnTo>
                <a:lnTo>
                  <a:pt x="989088" y="381482"/>
                </a:lnTo>
                <a:lnTo>
                  <a:pt x="1005928" y="423392"/>
                </a:lnTo>
                <a:lnTo>
                  <a:pt x="1010767" y="466572"/>
                </a:lnTo>
                <a:lnTo>
                  <a:pt x="1010780" y="470382"/>
                </a:lnTo>
                <a:lnTo>
                  <a:pt x="1009065" y="491972"/>
                </a:lnTo>
                <a:lnTo>
                  <a:pt x="998169" y="536422"/>
                </a:lnTo>
                <a:lnTo>
                  <a:pt x="979652" y="579602"/>
                </a:lnTo>
                <a:lnTo>
                  <a:pt x="955865" y="620242"/>
                </a:lnTo>
                <a:lnTo>
                  <a:pt x="929728" y="656323"/>
                </a:lnTo>
                <a:lnTo>
                  <a:pt x="929728" y="667232"/>
                </a:lnTo>
                <a:lnTo>
                  <a:pt x="929614" y="668502"/>
                </a:lnTo>
                <a:lnTo>
                  <a:pt x="925195" y="674852"/>
                </a:lnTo>
                <a:lnTo>
                  <a:pt x="919010" y="682472"/>
                </a:lnTo>
                <a:lnTo>
                  <a:pt x="918654" y="682472"/>
                </a:lnTo>
                <a:lnTo>
                  <a:pt x="908304" y="673582"/>
                </a:lnTo>
                <a:lnTo>
                  <a:pt x="897775" y="664692"/>
                </a:lnTo>
                <a:lnTo>
                  <a:pt x="888365" y="657072"/>
                </a:lnTo>
                <a:lnTo>
                  <a:pt x="881595" y="650722"/>
                </a:lnTo>
                <a:lnTo>
                  <a:pt x="876795" y="646912"/>
                </a:lnTo>
                <a:lnTo>
                  <a:pt x="872058" y="641832"/>
                </a:lnTo>
                <a:lnTo>
                  <a:pt x="866343" y="636752"/>
                </a:lnTo>
                <a:lnTo>
                  <a:pt x="865187" y="635482"/>
                </a:lnTo>
                <a:lnTo>
                  <a:pt x="864082" y="634212"/>
                </a:lnTo>
                <a:lnTo>
                  <a:pt x="854798" y="625322"/>
                </a:lnTo>
                <a:lnTo>
                  <a:pt x="843749" y="613892"/>
                </a:lnTo>
                <a:lnTo>
                  <a:pt x="840397" y="610082"/>
                </a:lnTo>
                <a:lnTo>
                  <a:pt x="837666" y="606272"/>
                </a:lnTo>
                <a:lnTo>
                  <a:pt x="835164" y="603732"/>
                </a:lnTo>
                <a:lnTo>
                  <a:pt x="803681" y="565632"/>
                </a:lnTo>
                <a:lnTo>
                  <a:pt x="777494" y="522452"/>
                </a:lnTo>
                <a:lnTo>
                  <a:pt x="771004" y="508482"/>
                </a:lnTo>
                <a:lnTo>
                  <a:pt x="770318" y="507212"/>
                </a:lnTo>
                <a:lnTo>
                  <a:pt x="763866" y="489432"/>
                </a:lnTo>
                <a:lnTo>
                  <a:pt x="763549" y="489432"/>
                </a:lnTo>
                <a:lnTo>
                  <a:pt x="763282" y="488162"/>
                </a:lnTo>
                <a:lnTo>
                  <a:pt x="762977" y="486892"/>
                </a:lnTo>
                <a:lnTo>
                  <a:pt x="758609" y="471652"/>
                </a:lnTo>
                <a:lnTo>
                  <a:pt x="758367" y="470382"/>
                </a:lnTo>
                <a:lnTo>
                  <a:pt x="758202" y="469112"/>
                </a:lnTo>
                <a:lnTo>
                  <a:pt x="757986" y="469112"/>
                </a:lnTo>
                <a:lnTo>
                  <a:pt x="756793" y="462762"/>
                </a:lnTo>
                <a:lnTo>
                  <a:pt x="756056" y="457682"/>
                </a:lnTo>
                <a:lnTo>
                  <a:pt x="755015" y="453872"/>
                </a:lnTo>
                <a:lnTo>
                  <a:pt x="754773" y="450062"/>
                </a:lnTo>
                <a:lnTo>
                  <a:pt x="753541" y="437362"/>
                </a:lnTo>
                <a:lnTo>
                  <a:pt x="753491" y="423392"/>
                </a:lnTo>
                <a:lnTo>
                  <a:pt x="754126" y="411962"/>
                </a:lnTo>
                <a:lnTo>
                  <a:pt x="765390" y="363702"/>
                </a:lnTo>
                <a:lnTo>
                  <a:pt x="788682" y="320522"/>
                </a:lnTo>
                <a:lnTo>
                  <a:pt x="814362" y="290042"/>
                </a:lnTo>
                <a:lnTo>
                  <a:pt x="820039" y="283692"/>
                </a:lnTo>
                <a:lnTo>
                  <a:pt x="822960" y="281152"/>
                </a:lnTo>
                <a:lnTo>
                  <a:pt x="825804" y="278612"/>
                </a:lnTo>
                <a:lnTo>
                  <a:pt x="828814" y="276072"/>
                </a:lnTo>
                <a:lnTo>
                  <a:pt x="831761" y="273532"/>
                </a:lnTo>
                <a:lnTo>
                  <a:pt x="837869" y="268452"/>
                </a:lnTo>
                <a:lnTo>
                  <a:pt x="839419" y="268452"/>
                </a:lnTo>
                <a:lnTo>
                  <a:pt x="840943" y="267182"/>
                </a:lnTo>
                <a:lnTo>
                  <a:pt x="842518" y="265912"/>
                </a:lnTo>
                <a:lnTo>
                  <a:pt x="843127" y="265252"/>
                </a:lnTo>
                <a:lnTo>
                  <a:pt x="844651" y="265188"/>
                </a:lnTo>
                <a:lnTo>
                  <a:pt x="842492" y="267182"/>
                </a:lnTo>
                <a:lnTo>
                  <a:pt x="838860" y="269722"/>
                </a:lnTo>
                <a:lnTo>
                  <a:pt x="837095" y="270992"/>
                </a:lnTo>
                <a:lnTo>
                  <a:pt x="833526" y="274802"/>
                </a:lnTo>
                <a:lnTo>
                  <a:pt x="826604" y="279882"/>
                </a:lnTo>
                <a:lnTo>
                  <a:pt x="821524" y="284962"/>
                </a:lnTo>
                <a:lnTo>
                  <a:pt x="789660" y="323062"/>
                </a:lnTo>
                <a:lnTo>
                  <a:pt x="769073" y="359892"/>
                </a:lnTo>
                <a:lnTo>
                  <a:pt x="757275" y="401802"/>
                </a:lnTo>
                <a:lnTo>
                  <a:pt x="755230" y="431012"/>
                </a:lnTo>
                <a:lnTo>
                  <a:pt x="755980" y="444982"/>
                </a:lnTo>
                <a:lnTo>
                  <a:pt x="757859" y="458952"/>
                </a:lnTo>
                <a:lnTo>
                  <a:pt x="759612" y="469112"/>
                </a:lnTo>
                <a:lnTo>
                  <a:pt x="760018" y="471652"/>
                </a:lnTo>
                <a:lnTo>
                  <a:pt x="760768" y="474192"/>
                </a:lnTo>
                <a:lnTo>
                  <a:pt x="764705" y="488162"/>
                </a:lnTo>
                <a:lnTo>
                  <a:pt x="766191" y="491972"/>
                </a:lnTo>
                <a:lnTo>
                  <a:pt x="768070" y="497052"/>
                </a:lnTo>
                <a:lnTo>
                  <a:pt x="769747" y="502132"/>
                </a:lnTo>
                <a:lnTo>
                  <a:pt x="770610" y="503402"/>
                </a:lnTo>
                <a:lnTo>
                  <a:pt x="771423" y="505942"/>
                </a:lnTo>
                <a:lnTo>
                  <a:pt x="772350" y="508482"/>
                </a:lnTo>
                <a:lnTo>
                  <a:pt x="775487" y="514832"/>
                </a:lnTo>
                <a:lnTo>
                  <a:pt x="777608" y="519912"/>
                </a:lnTo>
                <a:lnTo>
                  <a:pt x="779614" y="523722"/>
                </a:lnTo>
                <a:lnTo>
                  <a:pt x="781812" y="528802"/>
                </a:lnTo>
                <a:lnTo>
                  <a:pt x="792734" y="547852"/>
                </a:lnTo>
                <a:lnTo>
                  <a:pt x="794042" y="549122"/>
                </a:lnTo>
                <a:lnTo>
                  <a:pt x="795439" y="551662"/>
                </a:lnTo>
                <a:lnTo>
                  <a:pt x="804938" y="565632"/>
                </a:lnTo>
                <a:lnTo>
                  <a:pt x="841590" y="610082"/>
                </a:lnTo>
                <a:lnTo>
                  <a:pt x="882357" y="649452"/>
                </a:lnTo>
                <a:lnTo>
                  <a:pt x="883932" y="650722"/>
                </a:lnTo>
                <a:lnTo>
                  <a:pt x="889355" y="655802"/>
                </a:lnTo>
                <a:lnTo>
                  <a:pt x="896696" y="662152"/>
                </a:lnTo>
                <a:lnTo>
                  <a:pt x="908164" y="671042"/>
                </a:lnTo>
                <a:lnTo>
                  <a:pt x="913955" y="676122"/>
                </a:lnTo>
                <a:lnTo>
                  <a:pt x="914209" y="676287"/>
                </a:lnTo>
                <a:lnTo>
                  <a:pt x="914323" y="676135"/>
                </a:lnTo>
                <a:lnTo>
                  <a:pt x="914234" y="676313"/>
                </a:lnTo>
                <a:lnTo>
                  <a:pt x="913345" y="677392"/>
                </a:lnTo>
                <a:lnTo>
                  <a:pt x="915403" y="677125"/>
                </a:lnTo>
                <a:lnTo>
                  <a:pt x="919073" y="679691"/>
                </a:lnTo>
                <a:lnTo>
                  <a:pt x="921613" y="676313"/>
                </a:lnTo>
                <a:lnTo>
                  <a:pt x="923112" y="676122"/>
                </a:lnTo>
                <a:lnTo>
                  <a:pt x="922274" y="675424"/>
                </a:lnTo>
                <a:lnTo>
                  <a:pt x="924623" y="672312"/>
                </a:lnTo>
                <a:lnTo>
                  <a:pt x="929728" y="667232"/>
                </a:lnTo>
                <a:lnTo>
                  <a:pt x="929728" y="656323"/>
                </a:lnTo>
                <a:lnTo>
                  <a:pt x="928217" y="658342"/>
                </a:lnTo>
                <a:lnTo>
                  <a:pt x="917790" y="671690"/>
                </a:lnTo>
                <a:lnTo>
                  <a:pt x="898677" y="655802"/>
                </a:lnTo>
                <a:lnTo>
                  <a:pt x="875068" y="634212"/>
                </a:lnTo>
                <a:lnTo>
                  <a:pt x="852538" y="612622"/>
                </a:lnTo>
                <a:lnTo>
                  <a:pt x="831291" y="589762"/>
                </a:lnTo>
                <a:lnTo>
                  <a:pt x="827684" y="585952"/>
                </a:lnTo>
                <a:lnTo>
                  <a:pt x="824674" y="580872"/>
                </a:lnTo>
                <a:lnTo>
                  <a:pt x="821385" y="577062"/>
                </a:lnTo>
                <a:lnTo>
                  <a:pt x="811695" y="564362"/>
                </a:lnTo>
                <a:lnTo>
                  <a:pt x="798449" y="545312"/>
                </a:lnTo>
                <a:lnTo>
                  <a:pt x="797039" y="542772"/>
                </a:lnTo>
                <a:lnTo>
                  <a:pt x="795820" y="540232"/>
                </a:lnTo>
                <a:lnTo>
                  <a:pt x="794486" y="538962"/>
                </a:lnTo>
                <a:lnTo>
                  <a:pt x="786638" y="524992"/>
                </a:lnTo>
                <a:lnTo>
                  <a:pt x="777443" y="505942"/>
                </a:lnTo>
                <a:lnTo>
                  <a:pt x="775754" y="500862"/>
                </a:lnTo>
                <a:lnTo>
                  <a:pt x="770407" y="488162"/>
                </a:lnTo>
                <a:lnTo>
                  <a:pt x="769861" y="485622"/>
                </a:lnTo>
                <a:lnTo>
                  <a:pt x="768807" y="481812"/>
                </a:lnTo>
                <a:lnTo>
                  <a:pt x="764768" y="466572"/>
                </a:lnTo>
                <a:lnTo>
                  <a:pt x="761911" y="451332"/>
                </a:lnTo>
                <a:lnTo>
                  <a:pt x="760336" y="436092"/>
                </a:lnTo>
                <a:lnTo>
                  <a:pt x="760171" y="420852"/>
                </a:lnTo>
                <a:lnTo>
                  <a:pt x="761339" y="405612"/>
                </a:lnTo>
                <a:lnTo>
                  <a:pt x="772998" y="361162"/>
                </a:lnTo>
                <a:lnTo>
                  <a:pt x="776922" y="352272"/>
                </a:lnTo>
                <a:lnTo>
                  <a:pt x="778230" y="349732"/>
                </a:lnTo>
                <a:lnTo>
                  <a:pt x="779335" y="347192"/>
                </a:lnTo>
                <a:lnTo>
                  <a:pt x="780503" y="344652"/>
                </a:lnTo>
                <a:lnTo>
                  <a:pt x="781583" y="342112"/>
                </a:lnTo>
                <a:lnTo>
                  <a:pt x="782828" y="339572"/>
                </a:lnTo>
                <a:lnTo>
                  <a:pt x="788657" y="330682"/>
                </a:lnTo>
                <a:lnTo>
                  <a:pt x="795045" y="320522"/>
                </a:lnTo>
                <a:lnTo>
                  <a:pt x="799617" y="314172"/>
                </a:lnTo>
                <a:lnTo>
                  <a:pt x="801128" y="311632"/>
                </a:lnTo>
                <a:lnTo>
                  <a:pt x="802678" y="310362"/>
                </a:lnTo>
                <a:lnTo>
                  <a:pt x="804354" y="307822"/>
                </a:lnTo>
                <a:lnTo>
                  <a:pt x="809256" y="301472"/>
                </a:lnTo>
                <a:lnTo>
                  <a:pt x="814387" y="296392"/>
                </a:lnTo>
                <a:lnTo>
                  <a:pt x="819721" y="290042"/>
                </a:lnTo>
                <a:lnTo>
                  <a:pt x="825195" y="284962"/>
                </a:lnTo>
                <a:lnTo>
                  <a:pt x="828903" y="281152"/>
                </a:lnTo>
                <a:lnTo>
                  <a:pt x="830846" y="278612"/>
                </a:lnTo>
                <a:lnTo>
                  <a:pt x="834682" y="276072"/>
                </a:lnTo>
                <a:lnTo>
                  <a:pt x="836663" y="273532"/>
                </a:lnTo>
                <a:lnTo>
                  <a:pt x="838619" y="272262"/>
                </a:lnTo>
                <a:lnTo>
                  <a:pt x="842632" y="268452"/>
                </a:lnTo>
                <a:lnTo>
                  <a:pt x="845680" y="267182"/>
                </a:lnTo>
                <a:lnTo>
                  <a:pt x="846836" y="265950"/>
                </a:lnTo>
                <a:lnTo>
                  <a:pt x="847039" y="266509"/>
                </a:lnTo>
                <a:lnTo>
                  <a:pt x="847255" y="265506"/>
                </a:lnTo>
                <a:lnTo>
                  <a:pt x="847991" y="264731"/>
                </a:lnTo>
                <a:lnTo>
                  <a:pt x="848207" y="264718"/>
                </a:lnTo>
                <a:lnTo>
                  <a:pt x="848829" y="264312"/>
                </a:lnTo>
                <a:lnTo>
                  <a:pt x="847610" y="263931"/>
                </a:lnTo>
                <a:lnTo>
                  <a:pt x="847864" y="262813"/>
                </a:lnTo>
                <a:lnTo>
                  <a:pt x="848423" y="262953"/>
                </a:lnTo>
                <a:lnTo>
                  <a:pt x="849541" y="263156"/>
                </a:lnTo>
                <a:lnTo>
                  <a:pt x="854938" y="263982"/>
                </a:lnTo>
                <a:lnTo>
                  <a:pt x="853592" y="262153"/>
                </a:lnTo>
                <a:lnTo>
                  <a:pt x="851255" y="261620"/>
                </a:lnTo>
                <a:lnTo>
                  <a:pt x="848334" y="261569"/>
                </a:lnTo>
                <a:lnTo>
                  <a:pt x="848131" y="261594"/>
                </a:lnTo>
                <a:lnTo>
                  <a:pt x="849566" y="255295"/>
                </a:lnTo>
                <a:lnTo>
                  <a:pt x="849566" y="254901"/>
                </a:lnTo>
                <a:lnTo>
                  <a:pt x="849185" y="253580"/>
                </a:lnTo>
                <a:lnTo>
                  <a:pt x="848588" y="251523"/>
                </a:lnTo>
                <a:lnTo>
                  <a:pt x="846061" y="245198"/>
                </a:lnTo>
                <a:lnTo>
                  <a:pt x="846061" y="263677"/>
                </a:lnTo>
                <a:lnTo>
                  <a:pt x="845464" y="264071"/>
                </a:lnTo>
                <a:lnTo>
                  <a:pt x="844969" y="263372"/>
                </a:lnTo>
                <a:lnTo>
                  <a:pt x="845947" y="263372"/>
                </a:lnTo>
                <a:lnTo>
                  <a:pt x="846061" y="263677"/>
                </a:lnTo>
                <a:lnTo>
                  <a:pt x="846061" y="245198"/>
                </a:lnTo>
                <a:lnTo>
                  <a:pt x="845807" y="244551"/>
                </a:lnTo>
                <a:lnTo>
                  <a:pt x="844118" y="241122"/>
                </a:lnTo>
                <a:lnTo>
                  <a:pt x="843470" y="239522"/>
                </a:lnTo>
                <a:lnTo>
                  <a:pt x="843470" y="256108"/>
                </a:lnTo>
                <a:lnTo>
                  <a:pt x="843241" y="255752"/>
                </a:lnTo>
                <a:lnTo>
                  <a:pt x="842645" y="257022"/>
                </a:lnTo>
                <a:lnTo>
                  <a:pt x="841273" y="258064"/>
                </a:lnTo>
                <a:lnTo>
                  <a:pt x="840701" y="257225"/>
                </a:lnTo>
                <a:lnTo>
                  <a:pt x="841946" y="254901"/>
                </a:lnTo>
                <a:lnTo>
                  <a:pt x="842619" y="253580"/>
                </a:lnTo>
                <a:lnTo>
                  <a:pt x="843470" y="256108"/>
                </a:lnTo>
                <a:lnTo>
                  <a:pt x="843470" y="239522"/>
                </a:lnTo>
                <a:lnTo>
                  <a:pt x="843051" y="238480"/>
                </a:lnTo>
                <a:lnTo>
                  <a:pt x="835977" y="219405"/>
                </a:lnTo>
                <a:lnTo>
                  <a:pt x="835050" y="217258"/>
                </a:lnTo>
                <a:lnTo>
                  <a:pt x="828586" y="202438"/>
                </a:lnTo>
                <a:lnTo>
                  <a:pt x="828586" y="217258"/>
                </a:lnTo>
                <a:lnTo>
                  <a:pt x="826338" y="213258"/>
                </a:lnTo>
                <a:lnTo>
                  <a:pt x="824687" y="210896"/>
                </a:lnTo>
                <a:lnTo>
                  <a:pt x="823709" y="207454"/>
                </a:lnTo>
                <a:lnTo>
                  <a:pt x="823239" y="206400"/>
                </a:lnTo>
                <a:lnTo>
                  <a:pt x="820216" y="200533"/>
                </a:lnTo>
                <a:lnTo>
                  <a:pt x="814171" y="194106"/>
                </a:lnTo>
                <a:lnTo>
                  <a:pt x="813231" y="189014"/>
                </a:lnTo>
                <a:lnTo>
                  <a:pt x="813295" y="189293"/>
                </a:lnTo>
                <a:lnTo>
                  <a:pt x="813396" y="189014"/>
                </a:lnTo>
                <a:lnTo>
                  <a:pt x="813612" y="188391"/>
                </a:lnTo>
                <a:lnTo>
                  <a:pt x="821613" y="198589"/>
                </a:lnTo>
                <a:lnTo>
                  <a:pt x="822972" y="201917"/>
                </a:lnTo>
                <a:lnTo>
                  <a:pt x="824395" y="205143"/>
                </a:lnTo>
                <a:lnTo>
                  <a:pt x="826935" y="209384"/>
                </a:lnTo>
                <a:lnTo>
                  <a:pt x="827773" y="213283"/>
                </a:lnTo>
                <a:lnTo>
                  <a:pt x="828586" y="217258"/>
                </a:lnTo>
                <a:lnTo>
                  <a:pt x="828586" y="202438"/>
                </a:lnTo>
                <a:lnTo>
                  <a:pt x="827760" y="200533"/>
                </a:lnTo>
                <a:lnTo>
                  <a:pt x="820889" y="187274"/>
                </a:lnTo>
                <a:lnTo>
                  <a:pt x="818299" y="182283"/>
                </a:lnTo>
                <a:lnTo>
                  <a:pt x="817727" y="181368"/>
                </a:lnTo>
                <a:lnTo>
                  <a:pt x="810526" y="169811"/>
                </a:lnTo>
                <a:lnTo>
                  <a:pt x="810526" y="180911"/>
                </a:lnTo>
                <a:lnTo>
                  <a:pt x="809066" y="181368"/>
                </a:lnTo>
                <a:lnTo>
                  <a:pt x="807770" y="179438"/>
                </a:lnTo>
                <a:lnTo>
                  <a:pt x="805167" y="174942"/>
                </a:lnTo>
                <a:lnTo>
                  <a:pt x="803630" y="172504"/>
                </a:lnTo>
                <a:lnTo>
                  <a:pt x="802830" y="171462"/>
                </a:lnTo>
                <a:lnTo>
                  <a:pt x="799909" y="167868"/>
                </a:lnTo>
                <a:lnTo>
                  <a:pt x="798169" y="163461"/>
                </a:lnTo>
                <a:lnTo>
                  <a:pt x="796442" y="161366"/>
                </a:lnTo>
                <a:lnTo>
                  <a:pt x="790854" y="154190"/>
                </a:lnTo>
                <a:lnTo>
                  <a:pt x="784783" y="147320"/>
                </a:lnTo>
                <a:lnTo>
                  <a:pt x="755688" y="120916"/>
                </a:lnTo>
                <a:lnTo>
                  <a:pt x="754557" y="119989"/>
                </a:lnTo>
                <a:lnTo>
                  <a:pt x="752284" y="118262"/>
                </a:lnTo>
                <a:lnTo>
                  <a:pt x="752932" y="116420"/>
                </a:lnTo>
                <a:lnTo>
                  <a:pt x="753402" y="116713"/>
                </a:lnTo>
                <a:lnTo>
                  <a:pt x="784758" y="145618"/>
                </a:lnTo>
                <a:lnTo>
                  <a:pt x="804151" y="171259"/>
                </a:lnTo>
                <a:lnTo>
                  <a:pt x="806145" y="173634"/>
                </a:lnTo>
                <a:lnTo>
                  <a:pt x="807720" y="176060"/>
                </a:lnTo>
                <a:lnTo>
                  <a:pt x="809256" y="178523"/>
                </a:lnTo>
                <a:lnTo>
                  <a:pt x="810526" y="180911"/>
                </a:lnTo>
                <a:lnTo>
                  <a:pt x="810526" y="169811"/>
                </a:lnTo>
                <a:lnTo>
                  <a:pt x="807326" y="164668"/>
                </a:lnTo>
                <a:lnTo>
                  <a:pt x="803567" y="158826"/>
                </a:lnTo>
                <a:lnTo>
                  <a:pt x="799071" y="153479"/>
                </a:lnTo>
                <a:lnTo>
                  <a:pt x="794753" y="148018"/>
                </a:lnTo>
                <a:lnTo>
                  <a:pt x="785380" y="137693"/>
                </a:lnTo>
                <a:lnTo>
                  <a:pt x="782726" y="135382"/>
                </a:lnTo>
                <a:lnTo>
                  <a:pt x="780224" y="132956"/>
                </a:lnTo>
                <a:lnTo>
                  <a:pt x="772261" y="126123"/>
                </a:lnTo>
                <a:lnTo>
                  <a:pt x="763828" y="119888"/>
                </a:lnTo>
                <a:lnTo>
                  <a:pt x="754786" y="114414"/>
                </a:lnTo>
                <a:lnTo>
                  <a:pt x="753808" y="113969"/>
                </a:lnTo>
                <a:lnTo>
                  <a:pt x="754087" y="113169"/>
                </a:lnTo>
                <a:lnTo>
                  <a:pt x="767092" y="72847"/>
                </a:lnTo>
                <a:lnTo>
                  <a:pt x="778954" y="32080"/>
                </a:lnTo>
                <a:lnTo>
                  <a:pt x="787146" y="12"/>
                </a:lnTo>
                <a:lnTo>
                  <a:pt x="780376" y="12"/>
                </a:lnTo>
                <a:lnTo>
                  <a:pt x="778167" y="8343"/>
                </a:lnTo>
                <a:lnTo>
                  <a:pt x="775652" y="17348"/>
                </a:lnTo>
                <a:lnTo>
                  <a:pt x="773201" y="25971"/>
                </a:lnTo>
                <a:lnTo>
                  <a:pt x="770864" y="34099"/>
                </a:lnTo>
                <a:lnTo>
                  <a:pt x="768578" y="41579"/>
                </a:lnTo>
                <a:lnTo>
                  <a:pt x="766470" y="48323"/>
                </a:lnTo>
                <a:lnTo>
                  <a:pt x="764679" y="54229"/>
                </a:lnTo>
                <a:lnTo>
                  <a:pt x="761060" y="66433"/>
                </a:lnTo>
                <a:lnTo>
                  <a:pt x="757262" y="78613"/>
                </a:lnTo>
                <a:lnTo>
                  <a:pt x="747445" y="109143"/>
                </a:lnTo>
                <a:lnTo>
                  <a:pt x="746887" y="110756"/>
                </a:lnTo>
                <a:lnTo>
                  <a:pt x="746379" y="110528"/>
                </a:lnTo>
                <a:lnTo>
                  <a:pt x="746379" y="112217"/>
                </a:lnTo>
                <a:lnTo>
                  <a:pt x="745947" y="113474"/>
                </a:lnTo>
                <a:lnTo>
                  <a:pt x="745172" y="112941"/>
                </a:lnTo>
                <a:lnTo>
                  <a:pt x="745604" y="111721"/>
                </a:lnTo>
                <a:lnTo>
                  <a:pt x="746379" y="112217"/>
                </a:lnTo>
                <a:lnTo>
                  <a:pt x="746379" y="110528"/>
                </a:lnTo>
                <a:lnTo>
                  <a:pt x="746074" y="110375"/>
                </a:lnTo>
                <a:lnTo>
                  <a:pt x="746620" y="108851"/>
                </a:lnTo>
                <a:lnTo>
                  <a:pt x="758088" y="73558"/>
                </a:lnTo>
                <a:lnTo>
                  <a:pt x="770559" y="31305"/>
                </a:lnTo>
                <a:lnTo>
                  <a:pt x="778992" y="12"/>
                </a:lnTo>
                <a:lnTo>
                  <a:pt x="772274" y="12"/>
                </a:lnTo>
                <a:lnTo>
                  <a:pt x="769404" y="11582"/>
                </a:lnTo>
                <a:lnTo>
                  <a:pt x="754176" y="65214"/>
                </a:lnTo>
                <a:lnTo>
                  <a:pt x="743521" y="98031"/>
                </a:lnTo>
                <a:lnTo>
                  <a:pt x="743521" y="120383"/>
                </a:lnTo>
                <a:lnTo>
                  <a:pt x="743204" y="121310"/>
                </a:lnTo>
                <a:lnTo>
                  <a:pt x="738962" y="133489"/>
                </a:lnTo>
                <a:lnTo>
                  <a:pt x="736854" y="139585"/>
                </a:lnTo>
                <a:lnTo>
                  <a:pt x="734707" y="145681"/>
                </a:lnTo>
                <a:lnTo>
                  <a:pt x="732459" y="151739"/>
                </a:lnTo>
                <a:lnTo>
                  <a:pt x="727875" y="163842"/>
                </a:lnTo>
                <a:lnTo>
                  <a:pt x="723328" y="175958"/>
                </a:lnTo>
                <a:lnTo>
                  <a:pt x="703935" y="223888"/>
                </a:lnTo>
                <a:lnTo>
                  <a:pt x="671601" y="293674"/>
                </a:lnTo>
                <a:lnTo>
                  <a:pt x="648284" y="338340"/>
                </a:lnTo>
                <a:lnTo>
                  <a:pt x="623671" y="381076"/>
                </a:lnTo>
                <a:lnTo>
                  <a:pt x="599135" y="419595"/>
                </a:lnTo>
                <a:lnTo>
                  <a:pt x="599008" y="418249"/>
                </a:lnTo>
                <a:lnTo>
                  <a:pt x="598754" y="417791"/>
                </a:lnTo>
                <a:lnTo>
                  <a:pt x="626618" y="372198"/>
                </a:lnTo>
                <a:lnTo>
                  <a:pt x="655002" y="321259"/>
                </a:lnTo>
                <a:lnTo>
                  <a:pt x="681786" y="268312"/>
                </a:lnTo>
                <a:lnTo>
                  <a:pt x="684034" y="263867"/>
                </a:lnTo>
                <a:lnTo>
                  <a:pt x="688124" y="254787"/>
                </a:lnTo>
                <a:lnTo>
                  <a:pt x="697420" y="234353"/>
                </a:lnTo>
                <a:lnTo>
                  <a:pt x="700506" y="227520"/>
                </a:lnTo>
                <a:lnTo>
                  <a:pt x="703529" y="220662"/>
                </a:lnTo>
                <a:lnTo>
                  <a:pt x="718007" y="186042"/>
                </a:lnTo>
                <a:lnTo>
                  <a:pt x="728840" y="158051"/>
                </a:lnTo>
                <a:lnTo>
                  <a:pt x="730605" y="153377"/>
                </a:lnTo>
                <a:lnTo>
                  <a:pt x="732510" y="148767"/>
                </a:lnTo>
                <a:lnTo>
                  <a:pt x="734148" y="144043"/>
                </a:lnTo>
                <a:lnTo>
                  <a:pt x="742696" y="119913"/>
                </a:lnTo>
                <a:lnTo>
                  <a:pt x="743521" y="120383"/>
                </a:lnTo>
                <a:lnTo>
                  <a:pt x="743521" y="98031"/>
                </a:lnTo>
                <a:lnTo>
                  <a:pt x="741895" y="103035"/>
                </a:lnTo>
                <a:lnTo>
                  <a:pt x="741616" y="102895"/>
                </a:lnTo>
                <a:lnTo>
                  <a:pt x="739711" y="102158"/>
                </a:lnTo>
                <a:lnTo>
                  <a:pt x="739711" y="109791"/>
                </a:lnTo>
                <a:lnTo>
                  <a:pt x="739228" y="111264"/>
                </a:lnTo>
                <a:lnTo>
                  <a:pt x="735431" y="109308"/>
                </a:lnTo>
                <a:lnTo>
                  <a:pt x="727925" y="106934"/>
                </a:lnTo>
                <a:lnTo>
                  <a:pt x="725614" y="106349"/>
                </a:lnTo>
                <a:lnTo>
                  <a:pt x="723963" y="105930"/>
                </a:lnTo>
                <a:lnTo>
                  <a:pt x="720445" y="105041"/>
                </a:lnTo>
                <a:lnTo>
                  <a:pt x="673214" y="100634"/>
                </a:lnTo>
                <a:lnTo>
                  <a:pt x="661428" y="101231"/>
                </a:lnTo>
                <a:lnTo>
                  <a:pt x="649897" y="102450"/>
                </a:lnTo>
                <a:lnTo>
                  <a:pt x="642569" y="103657"/>
                </a:lnTo>
                <a:lnTo>
                  <a:pt x="639457" y="104292"/>
                </a:lnTo>
                <a:lnTo>
                  <a:pt x="636460" y="104711"/>
                </a:lnTo>
                <a:lnTo>
                  <a:pt x="636485" y="104482"/>
                </a:lnTo>
                <a:lnTo>
                  <a:pt x="636498" y="104241"/>
                </a:lnTo>
                <a:lnTo>
                  <a:pt x="636600" y="103174"/>
                </a:lnTo>
                <a:lnTo>
                  <a:pt x="639165" y="102565"/>
                </a:lnTo>
                <a:lnTo>
                  <a:pt x="642061" y="102069"/>
                </a:lnTo>
                <a:lnTo>
                  <a:pt x="644982" y="101625"/>
                </a:lnTo>
                <a:lnTo>
                  <a:pt x="648258" y="101523"/>
                </a:lnTo>
                <a:lnTo>
                  <a:pt x="649719" y="101219"/>
                </a:lnTo>
                <a:lnTo>
                  <a:pt x="654875" y="100291"/>
                </a:lnTo>
                <a:lnTo>
                  <a:pt x="660120" y="100368"/>
                </a:lnTo>
                <a:lnTo>
                  <a:pt x="663168" y="100368"/>
                </a:lnTo>
                <a:lnTo>
                  <a:pt x="664730" y="100291"/>
                </a:lnTo>
                <a:lnTo>
                  <a:pt x="666546" y="100203"/>
                </a:lnTo>
                <a:lnTo>
                  <a:pt x="673379" y="99771"/>
                </a:lnTo>
                <a:lnTo>
                  <a:pt x="676808" y="99517"/>
                </a:lnTo>
                <a:lnTo>
                  <a:pt x="680250" y="99644"/>
                </a:lnTo>
                <a:lnTo>
                  <a:pt x="684352" y="99517"/>
                </a:lnTo>
                <a:lnTo>
                  <a:pt x="688886" y="99428"/>
                </a:lnTo>
                <a:lnTo>
                  <a:pt x="694067" y="99644"/>
                </a:lnTo>
                <a:lnTo>
                  <a:pt x="697522" y="99847"/>
                </a:lnTo>
                <a:lnTo>
                  <a:pt x="701065" y="99847"/>
                </a:lnTo>
                <a:lnTo>
                  <a:pt x="704392" y="100317"/>
                </a:lnTo>
                <a:lnTo>
                  <a:pt x="711238" y="101015"/>
                </a:lnTo>
                <a:lnTo>
                  <a:pt x="718070" y="102158"/>
                </a:lnTo>
                <a:lnTo>
                  <a:pt x="739711" y="109791"/>
                </a:lnTo>
                <a:lnTo>
                  <a:pt x="739711" y="102158"/>
                </a:lnTo>
                <a:lnTo>
                  <a:pt x="737450" y="101219"/>
                </a:lnTo>
                <a:lnTo>
                  <a:pt x="735838" y="100634"/>
                </a:lnTo>
                <a:lnTo>
                  <a:pt x="734174" y="100101"/>
                </a:lnTo>
                <a:lnTo>
                  <a:pt x="733450" y="99834"/>
                </a:lnTo>
                <a:lnTo>
                  <a:pt x="732345" y="99428"/>
                </a:lnTo>
                <a:lnTo>
                  <a:pt x="730453" y="98729"/>
                </a:lnTo>
                <a:lnTo>
                  <a:pt x="726655" y="97828"/>
                </a:lnTo>
                <a:lnTo>
                  <a:pt x="722845" y="96761"/>
                </a:lnTo>
                <a:lnTo>
                  <a:pt x="718997" y="95986"/>
                </a:lnTo>
                <a:lnTo>
                  <a:pt x="715149" y="95008"/>
                </a:lnTo>
                <a:lnTo>
                  <a:pt x="711250" y="94449"/>
                </a:lnTo>
                <a:lnTo>
                  <a:pt x="707339" y="93941"/>
                </a:lnTo>
                <a:lnTo>
                  <a:pt x="703427" y="93167"/>
                </a:lnTo>
                <a:lnTo>
                  <a:pt x="695528" y="92671"/>
                </a:lnTo>
                <a:lnTo>
                  <a:pt x="691565" y="92214"/>
                </a:lnTo>
                <a:lnTo>
                  <a:pt x="675652" y="92062"/>
                </a:lnTo>
                <a:lnTo>
                  <a:pt x="667715" y="92519"/>
                </a:lnTo>
                <a:lnTo>
                  <a:pt x="659701" y="92735"/>
                </a:lnTo>
                <a:lnTo>
                  <a:pt x="651814" y="93980"/>
                </a:lnTo>
                <a:lnTo>
                  <a:pt x="628256" y="98044"/>
                </a:lnTo>
                <a:lnTo>
                  <a:pt x="627481" y="98247"/>
                </a:lnTo>
                <a:lnTo>
                  <a:pt x="627481" y="104622"/>
                </a:lnTo>
                <a:lnTo>
                  <a:pt x="626833" y="104660"/>
                </a:lnTo>
                <a:lnTo>
                  <a:pt x="626554" y="104660"/>
                </a:lnTo>
                <a:lnTo>
                  <a:pt x="626897" y="104889"/>
                </a:lnTo>
                <a:lnTo>
                  <a:pt x="613879" y="110896"/>
                </a:lnTo>
                <a:lnTo>
                  <a:pt x="609968" y="111493"/>
                </a:lnTo>
                <a:lnTo>
                  <a:pt x="606005" y="111988"/>
                </a:lnTo>
                <a:lnTo>
                  <a:pt x="601052" y="114528"/>
                </a:lnTo>
                <a:lnTo>
                  <a:pt x="592124" y="115570"/>
                </a:lnTo>
                <a:lnTo>
                  <a:pt x="596887" y="113576"/>
                </a:lnTo>
                <a:lnTo>
                  <a:pt x="599782" y="112064"/>
                </a:lnTo>
                <a:lnTo>
                  <a:pt x="603745" y="111315"/>
                </a:lnTo>
                <a:lnTo>
                  <a:pt x="605180" y="110871"/>
                </a:lnTo>
                <a:lnTo>
                  <a:pt x="608571" y="109969"/>
                </a:lnTo>
                <a:lnTo>
                  <a:pt x="612673" y="108305"/>
                </a:lnTo>
                <a:lnTo>
                  <a:pt x="616407" y="106934"/>
                </a:lnTo>
                <a:lnTo>
                  <a:pt x="620255" y="105587"/>
                </a:lnTo>
                <a:lnTo>
                  <a:pt x="623887" y="104241"/>
                </a:lnTo>
                <a:lnTo>
                  <a:pt x="626503" y="104622"/>
                </a:lnTo>
                <a:lnTo>
                  <a:pt x="627481" y="104622"/>
                </a:lnTo>
                <a:lnTo>
                  <a:pt x="627481" y="98247"/>
                </a:lnTo>
                <a:lnTo>
                  <a:pt x="605205" y="103962"/>
                </a:lnTo>
                <a:lnTo>
                  <a:pt x="582752" y="111493"/>
                </a:lnTo>
                <a:lnTo>
                  <a:pt x="557669" y="121716"/>
                </a:lnTo>
                <a:lnTo>
                  <a:pt x="553389" y="124383"/>
                </a:lnTo>
                <a:lnTo>
                  <a:pt x="549071" y="126580"/>
                </a:lnTo>
                <a:lnTo>
                  <a:pt x="544969" y="128714"/>
                </a:lnTo>
                <a:lnTo>
                  <a:pt x="538416" y="130733"/>
                </a:lnTo>
                <a:lnTo>
                  <a:pt x="537527" y="130162"/>
                </a:lnTo>
                <a:lnTo>
                  <a:pt x="536282" y="130162"/>
                </a:lnTo>
                <a:lnTo>
                  <a:pt x="532574" y="127622"/>
                </a:lnTo>
                <a:lnTo>
                  <a:pt x="527570" y="126352"/>
                </a:lnTo>
                <a:lnTo>
                  <a:pt x="522554" y="123812"/>
                </a:lnTo>
                <a:lnTo>
                  <a:pt x="512330" y="121272"/>
                </a:lnTo>
                <a:lnTo>
                  <a:pt x="496760" y="116192"/>
                </a:lnTo>
                <a:lnTo>
                  <a:pt x="488861" y="114922"/>
                </a:lnTo>
                <a:lnTo>
                  <a:pt x="480910" y="112382"/>
                </a:lnTo>
                <a:lnTo>
                  <a:pt x="432244" y="108572"/>
                </a:lnTo>
                <a:lnTo>
                  <a:pt x="399503" y="111112"/>
                </a:lnTo>
                <a:lnTo>
                  <a:pt x="351421" y="122542"/>
                </a:lnTo>
                <a:lnTo>
                  <a:pt x="306285" y="144132"/>
                </a:lnTo>
                <a:lnTo>
                  <a:pt x="292100" y="151752"/>
                </a:lnTo>
                <a:lnTo>
                  <a:pt x="281686" y="159372"/>
                </a:lnTo>
                <a:lnTo>
                  <a:pt x="265137" y="172072"/>
                </a:lnTo>
                <a:lnTo>
                  <a:pt x="260858" y="174612"/>
                </a:lnTo>
                <a:lnTo>
                  <a:pt x="256755" y="178422"/>
                </a:lnTo>
                <a:lnTo>
                  <a:pt x="252552" y="182232"/>
                </a:lnTo>
                <a:lnTo>
                  <a:pt x="250469" y="184772"/>
                </a:lnTo>
                <a:lnTo>
                  <a:pt x="248348" y="186042"/>
                </a:lnTo>
                <a:lnTo>
                  <a:pt x="246303" y="188582"/>
                </a:lnTo>
                <a:lnTo>
                  <a:pt x="240398" y="193662"/>
                </a:lnTo>
                <a:lnTo>
                  <a:pt x="236474" y="197472"/>
                </a:lnTo>
                <a:lnTo>
                  <a:pt x="232486" y="201282"/>
                </a:lnTo>
                <a:lnTo>
                  <a:pt x="228625" y="205092"/>
                </a:lnTo>
                <a:lnTo>
                  <a:pt x="212039" y="224142"/>
                </a:lnTo>
                <a:lnTo>
                  <a:pt x="196570" y="243192"/>
                </a:lnTo>
                <a:lnTo>
                  <a:pt x="194792" y="245732"/>
                </a:lnTo>
                <a:lnTo>
                  <a:pt x="193255" y="248272"/>
                </a:lnTo>
                <a:lnTo>
                  <a:pt x="186880" y="257162"/>
                </a:lnTo>
                <a:lnTo>
                  <a:pt x="183705" y="262242"/>
                </a:lnTo>
                <a:lnTo>
                  <a:pt x="180479" y="266052"/>
                </a:lnTo>
                <a:lnTo>
                  <a:pt x="177368" y="271132"/>
                </a:lnTo>
                <a:lnTo>
                  <a:pt x="168541" y="285102"/>
                </a:lnTo>
                <a:lnTo>
                  <a:pt x="164160" y="291452"/>
                </a:lnTo>
                <a:lnTo>
                  <a:pt x="159854" y="299072"/>
                </a:lnTo>
                <a:lnTo>
                  <a:pt x="151765" y="313042"/>
                </a:lnTo>
                <a:lnTo>
                  <a:pt x="147726" y="320662"/>
                </a:lnTo>
                <a:lnTo>
                  <a:pt x="143776" y="328282"/>
                </a:lnTo>
                <a:lnTo>
                  <a:pt x="127241" y="361302"/>
                </a:lnTo>
                <a:lnTo>
                  <a:pt x="128663" y="365112"/>
                </a:lnTo>
                <a:lnTo>
                  <a:pt x="132803" y="367652"/>
                </a:lnTo>
                <a:lnTo>
                  <a:pt x="134277" y="367652"/>
                </a:lnTo>
                <a:lnTo>
                  <a:pt x="158407" y="371462"/>
                </a:lnTo>
                <a:lnTo>
                  <a:pt x="182664" y="374002"/>
                </a:lnTo>
                <a:lnTo>
                  <a:pt x="207010" y="375272"/>
                </a:lnTo>
                <a:lnTo>
                  <a:pt x="255828" y="375272"/>
                </a:lnTo>
                <a:lnTo>
                  <a:pt x="280162" y="372732"/>
                </a:lnTo>
                <a:lnTo>
                  <a:pt x="296265" y="370192"/>
                </a:lnTo>
                <a:lnTo>
                  <a:pt x="304317" y="368922"/>
                </a:lnTo>
                <a:lnTo>
                  <a:pt x="351650" y="357492"/>
                </a:lnTo>
                <a:lnTo>
                  <a:pt x="396582" y="338442"/>
                </a:lnTo>
                <a:lnTo>
                  <a:pt x="437845" y="313042"/>
                </a:lnTo>
                <a:lnTo>
                  <a:pt x="474103" y="281292"/>
                </a:lnTo>
                <a:lnTo>
                  <a:pt x="499237" y="250812"/>
                </a:lnTo>
                <a:lnTo>
                  <a:pt x="505447" y="241922"/>
                </a:lnTo>
                <a:lnTo>
                  <a:pt x="508520" y="236842"/>
                </a:lnTo>
                <a:lnTo>
                  <a:pt x="513054" y="230492"/>
                </a:lnTo>
                <a:lnTo>
                  <a:pt x="517448" y="221602"/>
                </a:lnTo>
                <a:lnTo>
                  <a:pt x="521677" y="213982"/>
                </a:lnTo>
                <a:lnTo>
                  <a:pt x="525703" y="206362"/>
                </a:lnTo>
                <a:lnTo>
                  <a:pt x="529513" y="197472"/>
                </a:lnTo>
                <a:lnTo>
                  <a:pt x="533400" y="188582"/>
                </a:lnTo>
                <a:lnTo>
                  <a:pt x="537032" y="179692"/>
                </a:lnTo>
                <a:lnTo>
                  <a:pt x="540118" y="170802"/>
                </a:lnTo>
                <a:lnTo>
                  <a:pt x="543826" y="158102"/>
                </a:lnTo>
                <a:lnTo>
                  <a:pt x="545147" y="147942"/>
                </a:lnTo>
                <a:lnTo>
                  <a:pt x="544093" y="145402"/>
                </a:lnTo>
                <a:lnTo>
                  <a:pt x="543280" y="144132"/>
                </a:lnTo>
                <a:lnTo>
                  <a:pt x="542315" y="145402"/>
                </a:lnTo>
                <a:lnTo>
                  <a:pt x="541286" y="150482"/>
                </a:lnTo>
                <a:lnTo>
                  <a:pt x="540702" y="151752"/>
                </a:lnTo>
                <a:lnTo>
                  <a:pt x="526846" y="192392"/>
                </a:lnTo>
                <a:lnTo>
                  <a:pt x="524090" y="197472"/>
                </a:lnTo>
                <a:lnTo>
                  <a:pt x="524294" y="196202"/>
                </a:lnTo>
                <a:lnTo>
                  <a:pt x="529742" y="180962"/>
                </a:lnTo>
                <a:lnTo>
                  <a:pt x="532625" y="170802"/>
                </a:lnTo>
                <a:lnTo>
                  <a:pt x="534301" y="165722"/>
                </a:lnTo>
                <a:lnTo>
                  <a:pt x="535114" y="159372"/>
                </a:lnTo>
                <a:lnTo>
                  <a:pt x="534568" y="158102"/>
                </a:lnTo>
                <a:lnTo>
                  <a:pt x="534073" y="158102"/>
                </a:lnTo>
                <a:lnTo>
                  <a:pt x="532701" y="160642"/>
                </a:lnTo>
                <a:lnTo>
                  <a:pt x="532130" y="161912"/>
                </a:lnTo>
                <a:lnTo>
                  <a:pt x="531456" y="164452"/>
                </a:lnTo>
                <a:lnTo>
                  <a:pt x="528802" y="169532"/>
                </a:lnTo>
                <a:lnTo>
                  <a:pt x="524230" y="179692"/>
                </a:lnTo>
                <a:lnTo>
                  <a:pt x="518858" y="192392"/>
                </a:lnTo>
                <a:lnTo>
                  <a:pt x="512673" y="205092"/>
                </a:lnTo>
                <a:lnTo>
                  <a:pt x="505726" y="217792"/>
                </a:lnTo>
                <a:lnTo>
                  <a:pt x="498170" y="230492"/>
                </a:lnTo>
                <a:lnTo>
                  <a:pt x="490169" y="243192"/>
                </a:lnTo>
                <a:lnTo>
                  <a:pt x="482092" y="253352"/>
                </a:lnTo>
                <a:lnTo>
                  <a:pt x="474268" y="263512"/>
                </a:lnTo>
                <a:lnTo>
                  <a:pt x="466572" y="271132"/>
                </a:lnTo>
                <a:lnTo>
                  <a:pt x="458584" y="280022"/>
                </a:lnTo>
                <a:lnTo>
                  <a:pt x="450278" y="287642"/>
                </a:lnTo>
                <a:lnTo>
                  <a:pt x="441642" y="293992"/>
                </a:lnTo>
                <a:lnTo>
                  <a:pt x="438785" y="296532"/>
                </a:lnTo>
                <a:lnTo>
                  <a:pt x="435660" y="299072"/>
                </a:lnTo>
                <a:lnTo>
                  <a:pt x="426669" y="306692"/>
                </a:lnTo>
                <a:lnTo>
                  <a:pt x="423468" y="307962"/>
                </a:lnTo>
                <a:lnTo>
                  <a:pt x="414032" y="314312"/>
                </a:lnTo>
                <a:lnTo>
                  <a:pt x="404241" y="320662"/>
                </a:lnTo>
                <a:lnTo>
                  <a:pt x="384136" y="330822"/>
                </a:lnTo>
                <a:lnTo>
                  <a:pt x="363181" y="339712"/>
                </a:lnTo>
                <a:lnTo>
                  <a:pt x="354812" y="342671"/>
                </a:lnTo>
                <a:lnTo>
                  <a:pt x="354812" y="348602"/>
                </a:lnTo>
                <a:lnTo>
                  <a:pt x="353593" y="349872"/>
                </a:lnTo>
                <a:lnTo>
                  <a:pt x="351497" y="349872"/>
                </a:lnTo>
                <a:lnTo>
                  <a:pt x="347243" y="352412"/>
                </a:lnTo>
                <a:lnTo>
                  <a:pt x="339382" y="354952"/>
                </a:lnTo>
                <a:lnTo>
                  <a:pt x="331990" y="357492"/>
                </a:lnTo>
                <a:lnTo>
                  <a:pt x="305790" y="362572"/>
                </a:lnTo>
                <a:lnTo>
                  <a:pt x="302628" y="362572"/>
                </a:lnTo>
                <a:lnTo>
                  <a:pt x="293547" y="365112"/>
                </a:lnTo>
                <a:lnTo>
                  <a:pt x="288785" y="365112"/>
                </a:lnTo>
                <a:lnTo>
                  <a:pt x="271678" y="367652"/>
                </a:lnTo>
                <a:lnTo>
                  <a:pt x="266700" y="367652"/>
                </a:lnTo>
                <a:lnTo>
                  <a:pt x="244208" y="370192"/>
                </a:lnTo>
                <a:lnTo>
                  <a:pt x="206984" y="370192"/>
                </a:lnTo>
                <a:lnTo>
                  <a:pt x="198920" y="368922"/>
                </a:lnTo>
                <a:lnTo>
                  <a:pt x="193687" y="368922"/>
                </a:lnTo>
                <a:lnTo>
                  <a:pt x="186118" y="366382"/>
                </a:lnTo>
                <a:lnTo>
                  <a:pt x="186766" y="366382"/>
                </a:lnTo>
                <a:lnTo>
                  <a:pt x="191477" y="367652"/>
                </a:lnTo>
                <a:lnTo>
                  <a:pt x="198793" y="367652"/>
                </a:lnTo>
                <a:lnTo>
                  <a:pt x="218719" y="368922"/>
                </a:lnTo>
                <a:lnTo>
                  <a:pt x="242252" y="367652"/>
                </a:lnTo>
                <a:lnTo>
                  <a:pt x="247510" y="367652"/>
                </a:lnTo>
                <a:lnTo>
                  <a:pt x="252641" y="366382"/>
                </a:lnTo>
                <a:lnTo>
                  <a:pt x="267042" y="366382"/>
                </a:lnTo>
                <a:lnTo>
                  <a:pt x="275170" y="365112"/>
                </a:lnTo>
                <a:lnTo>
                  <a:pt x="279996" y="363842"/>
                </a:lnTo>
                <a:lnTo>
                  <a:pt x="287515" y="363842"/>
                </a:lnTo>
                <a:lnTo>
                  <a:pt x="295529" y="362572"/>
                </a:lnTo>
                <a:lnTo>
                  <a:pt x="312521" y="360032"/>
                </a:lnTo>
                <a:lnTo>
                  <a:pt x="329717" y="354952"/>
                </a:lnTo>
                <a:lnTo>
                  <a:pt x="340779" y="352412"/>
                </a:lnTo>
                <a:lnTo>
                  <a:pt x="351243" y="349872"/>
                </a:lnTo>
                <a:lnTo>
                  <a:pt x="353618" y="348602"/>
                </a:lnTo>
                <a:lnTo>
                  <a:pt x="354812" y="348602"/>
                </a:lnTo>
                <a:lnTo>
                  <a:pt x="354812" y="342671"/>
                </a:lnTo>
                <a:lnTo>
                  <a:pt x="341579" y="347332"/>
                </a:lnTo>
                <a:lnTo>
                  <a:pt x="297053" y="357492"/>
                </a:lnTo>
                <a:lnTo>
                  <a:pt x="274345" y="360032"/>
                </a:lnTo>
                <a:lnTo>
                  <a:pt x="228473" y="362572"/>
                </a:lnTo>
                <a:lnTo>
                  <a:pt x="182486" y="360032"/>
                </a:lnTo>
                <a:lnTo>
                  <a:pt x="159550" y="357492"/>
                </a:lnTo>
                <a:lnTo>
                  <a:pt x="146227" y="355269"/>
                </a:lnTo>
                <a:lnTo>
                  <a:pt x="146227" y="361302"/>
                </a:lnTo>
                <a:lnTo>
                  <a:pt x="144995" y="362572"/>
                </a:lnTo>
                <a:lnTo>
                  <a:pt x="142836" y="361861"/>
                </a:lnTo>
                <a:lnTo>
                  <a:pt x="143116" y="361302"/>
                </a:lnTo>
                <a:lnTo>
                  <a:pt x="143522" y="360464"/>
                </a:lnTo>
                <a:lnTo>
                  <a:pt x="146227" y="361302"/>
                </a:lnTo>
                <a:lnTo>
                  <a:pt x="146227" y="355269"/>
                </a:lnTo>
                <a:lnTo>
                  <a:pt x="156311" y="334632"/>
                </a:lnTo>
                <a:lnTo>
                  <a:pt x="188861" y="280022"/>
                </a:lnTo>
                <a:lnTo>
                  <a:pt x="217157" y="240652"/>
                </a:lnTo>
                <a:lnTo>
                  <a:pt x="227342" y="229222"/>
                </a:lnTo>
                <a:lnTo>
                  <a:pt x="237934" y="216522"/>
                </a:lnTo>
                <a:lnTo>
                  <a:pt x="249085" y="205092"/>
                </a:lnTo>
                <a:lnTo>
                  <a:pt x="254711" y="200012"/>
                </a:lnTo>
                <a:lnTo>
                  <a:pt x="260565" y="194932"/>
                </a:lnTo>
                <a:lnTo>
                  <a:pt x="272503" y="184772"/>
                </a:lnTo>
                <a:lnTo>
                  <a:pt x="276618" y="180962"/>
                </a:lnTo>
                <a:lnTo>
                  <a:pt x="280860" y="177152"/>
                </a:lnTo>
                <a:lnTo>
                  <a:pt x="287159" y="173342"/>
                </a:lnTo>
                <a:lnTo>
                  <a:pt x="289153" y="170802"/>
                </a:lnTo>
                <a:lnTo>
                  <a:pt x="297967" y="165722"/>
                </a:lnTo>
                <a:lnTo>
                  <a:pt x="311315" y="156832"/>
                </a:lnTo>
                <a:lnTo>
                  <a:pt x="325094" y="149212"/>
                </a:lnTo>
                <a:lnTo>
                  <a:pt x="368871" y="131432"/>
                </a:lnTo>
                <a:lnTo>
                  <a:pt x="430923" y="121272"/>
                </a:lnTo>
                <a:lnTo>
                  <a:pt x="446697" y="121272"/>
                </a:lnTo>
                <a:lnTo>
                  <a:pt x="478155" y="123812"/>
                </a:lnTo>
                <a:lnTo>
                  <a:pt x="485940" y="125082"/>
                </a:lnTo>
                <a:lnTo>
                  <a:pt x="493699" y="127622"/>
                </a:lnTo>
                <a:lnTo>
                  <a:pt x="501396" y="128892"/>
                </a:lnTo>
                <a:lnTo>
                  <a:pt x="509041" y="131432"/>
                </a:lnTo>
                <a:lnTo>
                  <a:pt x="519137" y="133972"/>
                </a:lnTo>
                <a:lnTo>
                  <a:pt x="529005" y="137782"/>
                </a:lnTo>
                <a:lnTo>
                  <a:pt x="531418" y="139052"/>
                </a:lnTo>
                <a:lnTo>
                  <a:pt x="532650" y="139052"/>
                </a:lnTo>
                <a:lnTo>
                  <a:pt x="537464" y="141389"/>
                </a:lnTo>
                <a:lnTo>
                  <a:pt x="537108" y="140322"/>
                </a:lnTo>
                <a:lnTo>
                  <a:pt x="537540" y="140322"/>
                </a:lnTo>
                <a:lnTo>
                  <a:pt x="537667" y="139877"/>
                </a:lnTo>
                <a:lnTo>
                  <a:pt x="536041" y="139052"/>
                </a:lnTo>
                <a:lnTo>
                  <a:pt x="532968" y="137782"/>
                </a:lnTo>
                <a:lnTo>
                  <a:pt x="528828" y="135242"/>
                </a:lnTo>
                <a:lnTo>
                  <a:pt x="526694" y="135242"/>
                </a:lnTo>
                <a:lnTo>
                  <a:pt x="522452" y="132702"/>
                </a:lnTo>
                <a:lnTo>
                  <a:pt x="518134" y="131432"/>
                </a:lnTo>
                <a:lnTo>
                  <a:pt x="515988" y="131432"/>
                </a:lnTo>
                <a:lnTo>
                  <a:pt x="507187" y="127622"/>
                </a:lnTo>
                <a:lnTo>
                  <a:pt x="493737" y="125082"/>
                </a:lnTo>
                <a:lnTo>
                  <a:pt x="486905" y="122542"/>
                </a:lnTo>
                <a:lnTo>
                  <a:pt x="479983" y="121272"/>
                </a:lnTo>
                <a:lnTo>
                  <a:pt x="473075" y="120002"/>
                </a:lnTo>
                <a:lnTo>
                  <a:pt x="444855" y="117462"/>
                </a:lnTo>
                <a:lnTo>
                  <a:pt x="430568" y="117462"/>
                </a:lnTo>
                <a:lnTo>
                  <a:pt x="373545" y="125082"/>
                </a:lnTo>
                <a:lnTo>
                  <a:pt x="332447" y="140322"/>
                </a:lnTo>
                <a:lnTo>
                  <a:pt x="305460" y="154292"/>
                </a:lnTo>
                <a:lnTo>
                  <a:pt x="304380" y="154292"/>
                </a:lnTo>
                <a:lnTo>
                  <a:pt x="303339" y="155562"/>
                </a:lnTo>
                <a:lnTo>
                  <a:pt x="288036" y="165722"/>
                </a:lnTo>
                <a:lnTo>
                  <a:pt x="285965" y="166992"/>
                </a:lnTo>
                <a:lnTo>
                  <a:pt x="284111" y="168262"/>
                </a:lnTo>
                <a:lnTo>
                  <a:pt x="248589" y="197472"/>
                </a:lnTo>
                <a:lnTo>
                  <a:pt x="209613" y="240652"/>
                </a:lnTo>
                <a:lnTo>
                  <a:pt x="176568" y="287642"/>
                </a:lnTo>
                <a:lnTo>
                  <a:pt x="160909" y="314312"/>
                </a:lnTo>
                <a:lnTo>
                  <a:pt x="156159" y="321932"/>
                </a:lnTo>
                <a:lnTo>
                  <a:pt x="150990" y="332092"/>
                </a:lnTo>
                <a:lnTo>
                  <a:pt x="147193" y="339712"/>
                </a:lnTo>
                <a:lnTo>
                  <a:pt x="143344" y="347332"/>
                </a:lnTo>
                <a:lnTo>
                  <a:pt x="140563" y="353098"/>
                </a:lnTo>
                <a:lnTo>
                  <a:pt x="140563" y="361302"/>
                </a:lnTo>
                <a:lnTo>
                  <a:pt x="136398" y="361302"/>
                </a:lnTo>
                <a:lnTo>
                  <a:pt x="135166" y="361302"/>
                </a:lnTo>
                <a:lnTo>
                  <a:pt x="135039" y="360464"/>
                </a:lnTo>
                <a:lnTo>
                  <a:pt x="135064" y="360032"/>
                </a:lnTo>
                <a:lnTo>
                  <a:pt x="137604" y="355460"/>
                </a:lnTo>
                <a:lnTo>
                  <a:pt x="138506" y="357225"/>
                </a:lnTo>
                <a:lnTo>
                  <a:pt x="137058" y="360032"/>
                </a:lnTo>
                <a:lnTo>
                  <a:pt x="139915" y="360032"/>
                </a:lnTo>
                <a:lnTo>
                  <a:pt x="140563" y="361302"/>
                </a:lnTo>
                <a:lnTo>
                  <a:pt x="140563" y="353098"/>
                </a:lnTo>
                <a:lnTo>
                  <a:pt x="140017" y="354228"/>
                </a:lnTo>
                <a:lnTo>
                  <a:pt x="138315" y="353949"/>
                </a:lnTo>
                <a:lnTo>
                  <a:pt x="138430" y="353682"/>
                </a:lnTo>
                <a:lnTo>
                  <a:pt x="141173" y="347332"/>
                </a:lnTo>
                <a:lnTo>
                  <a:pt x="148348" y="333362"/>
                </a:lnTo>
                <a:lnTo>
                  <a:pt x="150672" y="329552"/>
                </a:lnTo>
                <a:lnTo>
                  <a:pt x="153327" y="324472"/>
                </a:lnTo>
                <a:lnTo>
                  <a:pt x="160896" y="310502"/>
                </a:lnTo>
                <a:lnTo>
                  <a:pt x="165519" y="302882"/>
                </a:lnTo>
                <a:lnTo>
                  <a:pt x="170421" y="295262"/>
                </a:lnTo>
                <a:lnTo>
                  <a:pt x="175374" y="286372"/>
                </a:lnTo>
                <a:lnTo>
                  <a:pt x="180149" y="280022"/>
                </a:lnTo>
                <a:lnTo>
                  <a:pt x="181737" y="277482"/>
                </a:lnTo>
                <a:lnTo>
                  <a:pt x="183146" y="274942"/>
                </a:lnTo>
                <a:lnTo>
                  <a:pt x="184746" y="272402"/>
                </a:lnTo>
                <a:lnTo>
                  <a:pt x="212064" y="236842"/>
                </a:lnTo>
                <a:lnTo>
                  <a:pt x="245783" y="198742"/>
                </a:lnTo>
                <a:lnTo>
                  <a:pt x="266014" y="180962"/>
                </a:lnTo>
                <a:lnTo>
                  <a:pt x="267563" y="179692"/>
                </a:lnTo>
                <a:lnTo>
                  <a:pt x="269189" y="178422"/>
                </a:lnTo>
                <a:lnTo>
                  <a:pt x="287591" y="163182"/>
                </a:lnTo>
                <a:lnTo>
                  <a:pt x="291236" y="161912"/>
                </a:lnTo>
                <a:lnTo>
                  <a:pt x="294703" y="159372"/>
                </a:lnTo>
                <a:lnTo>
                  <a:pt x="303491" y="153022"/>
                </a:lnTo>
                <a:lnTo>
                  <a:pt x="305346" y="151752"/>
                </a:lnTo>
                <a:lnTo>
                  <a:pt x="312699" y="147942"/>
                </a:lnTo>
                <a:lnTo>
                  <a:pt x="319900" y="144132"/>
                </a:lnTo>
                <a:lnTo>
                  <a:pt x="327596" y="140322"/>
                </a:lnTo>
                <a:lnTo>
                  <a:pt x="333286" y="137782"/>
                </a:lnTo>
                <a:lnTo>
                  <a:pt x="337083" y="135242"/>
                </a:lnTo>
                <a:lnTo>
                  <a:pt x="339051" y="135242"/>
                </a:lnTo>
                <a:lnTo>
                  <a:pt x="350761" y="130162"/>
                </a:lnTo>
                <a:lnTo>
                  <a:pt x="374738" y="122542"/>
                </a:lnTo>
                <a:lnTo>
                  <a:pt x="399186" y="117462"/>
                </a:lnTo>
                <a:lnTo>
                  <a:pt x="411518" y="116192"/>
                </a:lnTo>
                <a:lnTo>
                  <a:pt x="423837" y="116192"/>
                </a:lnTo>
                <a:lnTo>
                  <a:pt x="436143" y="114922"/>
                </a:lnTo>
                <a:lnTo>
                  <a:pt x="448373" y="116192"/>
                </a:lnTo>
                <a:lnTo>
                  <a:pt x="460502" y="116192"/>
                </a:lnTo>
                <a:lnTo>
                  <a:pt x="472490" y="118732"/>
                </a:lnTo>
                <a:lnTo>
                  <a:pt x="518426" y="130162"/>
                </a:lnTo>
                <a:lnTo>
                  <a:pt x="523875" y="132702"/>
                </a:lnTo>
                <a:lnTo>
                  <a:pt x="529221" y="133972"/>
                </a:lnTo>
                <a:lnTo>
                  <a:pt x="532726" y="136512"/>
                </a:lnTo>
                <a:lnTo>
                  <a:pt x="537019" y="137782"/>
                </a:lnTo>
                <a:lnTo>
                  <a:pt x="538492" y="138785"/>
                </a:lnTo>
                <a:lnTo>
                  <a:pt x="538378" y="138963"/>
                </a:lnTo>
                <a:lnTo>
                  <a:pt x="538289" y="140208"/>
                </a:lnTo>
                <a:lnTo>
                  <a:pt x="537921" y="140017"/>
                </a:lnTo>
                <a:lnTo>
                  <a:pt x="537933" y="140322"/>
                </a:lnTo>
                <a:lnTo>
                  <a:pt x="538276" y="140322"/>
                </a:lnTo>
                <a:lnTo>
                  <a:pt x="538264" y="140576"/>
                </a:lnTo>
                <a:lnTo>
                  <a:pt x="538556" y="142328"/>
                </a:lnTo>
                <a:lnTo>
                  <a:pt x="538899" y="146545"/>
                </a:lnTo>
                <a:lnTo>
                  <a:pt x="540385" y="144881"/>
                </a:lnTo>
                <a:lnTo>
                  <a:pt x="540410" y="142316"/>
                </a:lnTo>
                <a:lnTo>
                  <a:pt x="539394" y="138861"/>
                </a:lnTo>
                <a:lnTo>
                  <a:pt x="539572" y="138645"/>
                </a:lnTo>
                <a:lnTo>
                  <a:pt x="539813" y="139928"/>
                </a:lnTo>
                <a:lnTo>
                  <a:pt x="540359" y="140462"/>
                </a:lnTo>
                <a:lnTo>
                  <a:pt x="540893" y="137820"/>
                </a:lnTo>
                <a:lnTo>
                  <a:pt x="542378" y="135242"/>
                </a:lnTo>
                <a:lnTo>
                  <a:pt x="547230" y="131064"/>
                </a:lnTo>
                <a:lnTo>
                  <a:pt x="549948" y="131876"/>
                </a:lnTo>
                <a:lnTo>
                  <a:pt x="548805" y="133210"/>
                </a:lnTo>
                <a:lnTo>
                  <a:pt x="545579" y="135712"/>
                </a:lnTo>
                <a:lnTo>
                  <a:pt x="543890" y="138201"/>
                </a:lnTo>
                <a:lnTo>
                  <a:pt x="547344" y="139471"/>
                </a:lnTo>
                <a:lnTo>
                  <a:pt x="550570" y="139611"/>
                </a:lnTo>
                <a:lnTo>
                  <a:pt x="554253" y="137985"/>
                </a:lnTo>
                <a:lnTo>
                  <a:pt x="561479" y="134023"/>
                </a:lnTo>
                <a:lnTo>
                  <a:pt x="564984" y="131597"/>
                </a:lnTo>
                <a:lnTo>
                  <a:pt x="566534" y="131064"/>
                </a:lnTo>
                <a:lnTo>
                  <a:pt x="567931" y="130581"/>
                </a:lnTo>
                <a:lnTo>
                  <a:pt x="588835" y="122796"/>
                </a:lnTo>
                <a:lnTo>
                  <a:pt x="610235" y="116459"/>
                </a:lnTo>
                <a:lnTo>
                  <a:pt x="614222" y="115570"/>
                </a:lnTo>
                <a:lnTo>
                  <a:pt x="631990" y="111607"/>
                </a:lnTo>
                <a:lnTo>
                  <a:pt x="653986" y="108305"/>
                </a:lnTo>
                <a:lnTo>
                  <a:pt x="661327" y="107365"/>
                </a:lnTo>
                <a:lnTo>
                  <a:pt x="665022" y="107238"/>
                </a:lnTo>
                <a:lnTo>
                  <a:pt x="676071" y="106540"/>
                </a:lnTo>
                <a:lnTo>
                  <a:pt x="690816" y="106349"/>
                </a:lnTo>
                <a:lnTo>
                  <a:pt x="694474" y="106667"/>
                </a:lnTo>
                <a:lnTo>
                  <a:pt x="698157" y="106730"/>
                </a:lnTo>
                <a:lnTo>
                  <a:pt x="705497" y="107073"/>
                </a:lnTo>
                <a:lnTo>
                  <a:pt x="712787" y="107848"/>
                </a:lnTo>
                <a:lnTo>
                  <a:pt x="720051" y="108839"/>
                </a:lnTo>
                <a:lnTo>
                  <a:pt x="723633" y="109524"/>
                </a:lnTo>
                <a:lnTo>
                  <a:pt x="727290" y="110007"/>
                </a:lnTo>
                <a:lnTo>
                  <a:pt x="731062" y="110921"/>
                </a:lnTo>
                <a:lnTo>
                  <a:pt x="732612" y="111239"/>
                </a:lnTo>
                <a:lnTo>
                  <a:pt x="734377" y="111658"/>
                </a:lnTo>
                <a:lnTo>
                  <a:pt x="736104" y="112141"/>
                </a:lnTo>
                <a:lnTo>
                  <a:pt x="737831" y="112572"/>
                </a:lnTo>
                <a:lnTo>
                  <a:pt x="738708" y="112864"/>
                </a:lnTo>
                <a:lnTo>
                  <a:pt x="717892" y="170624"/>
                </a:lnTo>
                <a:lnTo>
                  <a:pt x="697103" y="222326"/>
                </a:lnTo>
                <a:lnTo>
                  <a:pt x="674268" y="273138"/>
                </a:lnTo>
                <a:lnTo>
                  <a:pt x="649757" y="323113"/>
                </a:lnTo>
                <a:lnTo>
                  <a:pt x="623531" y="372262"/>
                </a:lnTo>
                <a:lnTo>
                  <a:pt x="598017" y="416369"/>
                </a:lnTo>
                <a:lnTo>
                  <a:pt x="597674" y="415709"/>
                </a:lnTo>
                <a:lnTo>
                  <a:pt x="594131" y="415709"/>
                </a:lnTo>
                <a:lnTo>
                  <a:pt x="592366" y="416979"/>
                </a:lnTo>
                <a:lnTo>
                  <a:pt x="587336" y="416979"/>
                </a:lnTo>
                <a:lnTo>
                  <a:pt x="583984" y="418249"/>
                </a:lnTo>
                <a:lnTo>
                  <a:pt x="580707" y="418249"/>
                </a:lnTo>
                <a:lnTo>
                  <a:pt x="577380" y="419519"/>
                </a:lnTo>
                <a:lnTo>
                  <a:pt x="570788" y="420789"/>
                </a:lnTo>
                <a:lnTo>
                  <a:pt x="564248" y="423329"/>
                </a:lnTo>
                <a:lnTo>
                  <a:pt x="557758" y="424599"/>
                </a:lnTo>
                <a:lnTo>
                  <a:pt x="548055" y="428409"/>
                </a:lnTo>
                <a:lnTo>
                  <a:pt x="500735" y="446189"/>
                </a:lnTo>
                <a:lnTo>
                  <a:pt x="464426" y="465239"/>
                </a:lnTo>
                <a:lnTo>
                  <a:pt x="413080" y="499529"/>
                </a:lnTo>
                <a:lnTo>
                  <a:pt x="381292" y="526199"/>
                </a:lnTo>
                <a:lnTo>
                  <a:pt x="351548" y="555409"/>
                </a:lnTo>
                <a:lnTo>
                  <a:pt x="323938" y="585889"/>
                </a:lnTo>
                <a:lnTo>
                  <a:pt x="298729" y="618909"/>
                </a:lnTo>
                <a:lnTo>
                  <a:pt x="275615" y="654469"/>
                </a:lnTo>
                <a:lnTo>
                  <a:pt x="255003" y="690029"/>
                </a:lnTo>
                <a:lnTo>
                  <a:pt x="239445" y="721779"/>
                </a:lnTo>
                <a:lnTo>
                  <a:pt x="236486" y="728129"/>
                </a:lnTo>
                <a:lnTo>
                  <a:pt x="220014" y="766229"/>
                </a:lnTo>
                <a:lnTo>
                  <a:pt x="205536" y="805599"/>
                </a:lnTo>
                <a:lnTo>
                  <a:pt x="192963" y="846239"/>
                </a:lnTo>
                <a:lnTo>
                  <a:pt x="182194" y="885609"/>
                </a:lnTo>
                <a:lnTo>
                  <a:pt x="181254" y="890689"/>
                </a:lnTo>
                <a:lnTo>
                  <a:pt x="183629" y="894499"/>
                </a:lnTo>
                <a:lnTo>
                  <a:pt x="189496" y="894499"/>
                </a:lnTo>
                <a:lnTo>
                  <a:pt x="224002" y="893229"/>
                </a:lnTo>
                <a:lnTo>
                  <a:pt x="258381" y="889419"/>
                </a:lnTo>
                <a:lnTo>
                  <a:pt x="285673" y="884339"/>
                </a:lnTo>
                <a:lnTo>
                  <a:pt x="292506" y="883069"/>
                </a:lnTo>
                <a:lnTo>
                  <a:pt x="320636" y="876719"/>
                </a:lnTo>
                <a:lnTo>
                  <a:pt x="331889" y="874179"/>
                </a:lnTo>
                <a:lnTo>
                  <a:pt x="337350" y="871639"/>
                </a:lnTo>
                <a:lnTo>
                  <a:pt x="342874" y="870369"/>
                </a:lnTo>
                <a:lnTo>
                  <a:pt x="359397" y="865289"/>
                </a:lnTo>
                <a:lnTo>
                  <a:pt x="362178" y="864019"/>
                </a:lnTo>
                <a:lnTo>
                  <a:pt x="364845" y="862749"/>
                </a:lnTo>
                <a:lnTo>
                  <a:pt x="367538" y="862749"/>
                </a:lnTo>
                <a:lnTo>
                  <a:pt x="380987" y="856399"/>
                </a:lnTo>
                <a:lnTo>
                  <a:pt x="386422" y="855129"/>
                </a:lnTo>
                <a:lnTo>
                  <a:pt x="422884" y="837349"/>
                </a:lnTo>
                <a:lnTo>
                  <a:pt x="463473" y="811949"/>
                </a:lnTo>
                <a:lnTo>
                  <a:pt x="500367" y="782739"/>
                </a:lnTo>
                <a:lnTo>
                  <a:pt x="501434" y="781469"/>
                </a:lnTo>
                <a:lnTo>
                  <a:pt x="502551" y="780199"/>
                </a:lnTo>
                <a:lnTo>
                  <a:pt x="503580" y="778929"/>
                </a:lnTo>
                <a:lnTo>
                  <a:pt x="504850" y="777659"/>
                </a:lnTo>
                <a:lnTo>
                  <a:pt x="518756" y="763689"/>
                </a:lnTo>
                <a:lnTo>
                  <a:pt x="520839" y="762419"/>
                </a:lnTo>
                <a:lnTo>
                  <a:pt x="522605" y="759879"/>
                </a:lnTo>
                <a:lnTo>
                  <a:pt x="524510" y="757339"/>
                </a:lnTo>
                <a:lnTo>
                  <a:pt x="535762" y="744639"/>
                </a:lnTo>
                <a:lnTo>
                  <a:pt x="537552" y="742099"/>
                </a:lnTo>
                <a:lnTo>
                  <a:pt x="539229" y="739559"/>
                </a:lnTo>
                <a:lnTo>
                  <a:pt x="540969" y="738289"/>
                </a:lnTo>
                <a:lnTo>
                  <a:pt x="544385" y="733209"/>
                </a:lnTo>
                <a:lnTo>
                  <a:pt x="547966" y="728129"/>
                </a:lnTo>
                <a:lnTo>
                  <a:pt x="551218" y="724319"/>
                </a:lnTo>
                <a:lnTo>
                  <a:pt x="560641" y="709079"/>
                </a:lnTo>
                <a:lnTo>
                  <a:pt x="569366" y="695109"/>
                </a:lnTo>
                <a:lnTo>
                  <a:pt x="577430" y="679869"/>
                </a:lnTo>
                <a:lnTo>
                  <a:pt x="584860" y="664629"/>
                </a:lnTo>
                <a:lnTo>
                  <a:pt x="591527" y="648119"/>
                </a:lnTo>
                <a:lnTo>
                  <a:pt x="593623" y="643039"/>
                </a:lnTo>
                <a:lnTo>
                  <a:pt x="595439" y="637959"/>
                </a:lnTo>
                <a:lnTo>
                  <a:pt x="597408" y="632879"/>
                </a:lnTo>
                <a:lnTo>
                  <a:pt x="599452" y="626529"/>
                </a:lnTo>
                <a:lnTo>
                  <a:pt x="600938" y="621449"/>
                </a:lnTo>
                <a:lnTo>
                  <a:pt x="602615" y="616369"/>
                </a:lnTo>
                <a:lnTo>
                  <a:pt x="605078" y="607479"/>
                </a:lnTo>
                <a:lnTo>
                  <a:pt x="605828" y="604939"/>
                </a:lnTo>
                <a:lnTo>
                  <a:pt x="606463" y="602399"/>
                </a:lnTo>
                <a:lnTo>
                  <a:pt x="607161" y="599859"/>
                </a:lnTo>
                <a:lnTo>
                  <a:pt x="615111" y="559219"/>
                </a:lnTo>
                <a:lnTo>
                  <a:pt x="618680" y="513499"/>
                </a:lnTo>
                <a:lnTo>
                  <a:pt x="618769" y="502069"/>
                </a:lnTo>
                <a:lnTo>
                  <a:pt x="618731" y="498259"/>
                </a:lnTo>
                <a:lnTo>
                  <a:pt x="618350" y="486829"/>
                </a:lnTo>
                <a:lnTo>
                  <a:pt x="617385" y="472859"/>
                </a:lnTo>
                <a:lnTo>
                  <a:pt x="615797" y="460159"/>
                </a:lnTo>
                <a:lnTo>
                  <a:pt x="615149" y="456349"/>
                </a:lnTo>
                <a:lnTo>
                  <a:pt x="614578" y="452539"/>
                </a:lnTo>
                <a:lnTo>
                  <a:pt x="613651" y="448729"/>
                </a:lnTo>
                <a:lnTo>
                  <a:pt x="612787" y="444919"/>
                </a:lnTo>
                <a:lnTo>
                  <a:pt x="612101" y="442379"/>
                </a:lnTo>
                <a:lnTo>
                  <a:pt x="611200" y="438569"/>
                </a:lnTo>
                <a:lnTo>
                  <a:pt x="610260" y="436029"/>
                </a:lnTo>
                <a:lnTo>
                  <a:pt x="609396" y="433489"/>
                </a:lnTo>
                <a:lnTo>
                  <a:pt x="607872" y="430949"/>
                </a:lnTo>
                <a:lnTo>
                  <a:pt x="607364" y="429679"/>
                </a:lnTo>
                <a:lnTo>
                  <a:pt x="606666" y="428409"/>
                </a:lnTo>
                <a:lnTo>
                  <a:pt x="605688" y="427139"/>
                </a:lnTo>
                <a:lnTo>
                  <a:pt x="605396" y="428409"/>
                </a:lnTo>
                <a:lnTo>
                  <a:pt x="605548" y="429679"/>
                </a:lnTo>
                <a:lnTo>
                  <a:pt x="605650" y="430949"/>
                </a:lnTo>
                <a:lnTo>
                  <a:pt x="605891" y="432219"/>
                </a:lnTo>
                <a:lnTo>
                  <a:pt x="606501" y="434759"/>
                </a:lnTo>
                <a:lnTo>
                  <a:pt x="607060" y="437299"/>
                </a:lnTo>
                <a:lnTo>
                  <a:pt x="607999" y="441109"/>
                </a:lnTo>
                <a:lnTo>
                  <a:pt x="608622" y="444919"/>
                </a:lnTo>
                <a:lnTo>
                  <a:pt x="609282" y="448729"/>
                </a:lnTo>
                <a:lnTo>
                  <a:pt x="610349" y="452539"/>
                </a:lnTo>
                <a:lnTo>
                  <a:pt x="610870" y="457619"/>
                </a:lnTo>
                <a:lnTo>
                  <a:pt x="611860" y="463969"/>
                </a:lnTo>
                <a:lnTo>
                  <a:pt x="614235" y="498259"/>
                </a:lnTo>
                <a:lnTo>
                  <a:pt x="613625" y="502069"/>
                </a:lnTo>
                <a:lnTo>
                  <a:pt x="613257" y="500799"/>
                </a:lnTo>
                <a:lnTo>
                  <a:pt x="612660" y="491909"/>
                </a:lnTo>
                <a:lnTo>
                  <a:pt x="611568" y="479209"/>
                </a:lnTo>
                <a:lnTo>
                  <a:pt x="609714" y="465239"/>
                </a:lnTo>
                <a:lnTo>
                  <a:pt x="608888" y="461429"/>
                </a:lnTo>
                <a:lnTo>
                  <a:pt x="608101" y="457619"/>
                </a:lnTo>
                <a:lnTo>
                  <a:pt x="607402" y="455079"/>
                </a:lnTo>
                <a:lnTo>
                  <a:pt x="606615" y="451269"/>
                </a:lnTo>
                <a:lnTo>
                  <a:pt x="605840" y="449999"/>
                </a:lnTo>
                <a:lnTo>
                  <a:pt x="605370" y="448729"/>
                </a:lnTo>
                <a:lnTo>
                  <a:pt x="604342" y="447459"/>
                </a:lnTo>
                <a:lnTo>
                  <a:pt x="604761" y="452539"/>
                </a:lnTo>
                <a:lnTo>
                  <a:pt x="605815" y="470319"/>
                </a:lnTo>
                <a:lnTo>
                  <a:pt x="605917" y="476669"/>
                </a:lnTo>
                <a:lnTo>
                  <a:pt x="606183" y="480479"/>
                </a:lnTo>
                <a:lnTo>
                  <a:pt x="606425" y="491909"/>
                </a:lnTo>
                <a:lnTo>
                  <a:pt x="606539" y="499529"/>
                </a:lnTo>
                <a:lnTo>
                  <a:pt x="606412" y="513499"/>
                </a:lnTo>
                <a:lnTo>
                  <a:pt x="605790" y="523659"/>
                </a:lnTo>
                <a:lnTo>
                  <a:pt x="605713" y="530009"/>
                </a:lnTo>
                <a:lnTo>
                  <a:pt x="604964" y="536359"/>
                </a:lnTo>
                <a:lnTo>
                  <a:pt x="602843" y="556679"/>
                </a:lnTo>
                <a:lnTo>
                  <a:pt x="599821" y="575729"/>
                </a:lnTo>
                <a:lnTo>
                  <a:pt x="587095" y="625259"/>
                </a:lnTo>
                <a:lnTo>
                  <a:pt x="568375" y="669709"/>
                </a:lnTo>
                <a:lnTo>
                  <a:pt x="564769" y="677329"/>
                </a:lnTo>
                <a:lnTo>
                  <a:pt x="562940" y="681139"/>
                </a:lnTo>
                <a:lnTo>
                  <a:pt x="552831" y="698919"/>
                </a:lnTo>
                <a:lnTo>
                  <a:pt x="549973" y="702729"/>
                </a:lnTo>
                <a:lnTo>
                  <a:pt x="546900" y="707809"/>
                </a:lnTo>
                <a:lnTo>
                  <a:pt x="543941" y="711619"/>
                </a:lnTo>
                <a:lnTo>
                  <a:pt x="542429" y="714159"/>
                </a:lnTo>
                <a:lnTo>
                  <a:pt x="541007" y="716699"/>
                </a:lnTo>
                <a:lnTo>
                  <a:pt x="539419" y="719239"/>
                </a:lnTo>
                <a:lnTo>
                  <a:pt x="513918" y="750989"/>
                </a:lnTo>
                <a:lnTo>
                  <a:pt x="494766" y="770153"/>
                </a:lnTo>
                <a:lnTo>
                  <a:pt x="494766" y="777659"/>
                </a:lnTo>
                <a:lnTo>
                  <a:pt x="494144" y="778929"/>
                </a:lnTo>
                <a:lnTo>
                  <a:pt x="489750" y="782739"/>
                </a:lnTo>
                <a:lnTo>
                  <a:pt x="481368" y="790359"/>
                </a:lnTo>
                <a:lnTo>
                  <a:pt x="478269" y="792899"/>
                </a:lnTo>
                <a:lnTo>
                  <a:pt x="474992" y="795439"/>
                </a:lnTo>
                <a:lnTo>
                  <a:pt x="473011" y="796709"/>
                </a:lnTo>
                <a:lnTo>
                  <a:pt x="470941" y="799249"/>
                </a:lnTo>
                <a:lnTo>
                  <a:pt x="468083" y="800519"/>
                </a:lnTo>
                <a:lnTo>
                  <a:pt x="459740" y="806869"/>
                </a:lnTo>
                <a:lnTo>
                  <a:pt x="446595" y="815759"/>
                </a:lnTo>
                <a:lnTo>
                  <a:pt x="439407" y="820839"/>
                </a:lnTo>
                <a:lnTo>
                  <a:pt x="427634" y="827189"/>
                </a:lnTo>
                <a:lnTo>
                  <a:pt x="419366" y="832269"/>
                </a:lnTo>
                <a:lnTo>
                  <a:pt x="410806" y="836079"/>
                </a:lnTo>
                <a:lnTo>
                  <a:pt x="392887" y="844969"/>
                </a:lnTo>
                <a:lnTo>
                  <a:pt x="388366" y="847509"/>
                </a:lnTo>
                <a:lnTo>
                  <a:pt x="386842" y="847509"/>
                </a:lnTo>
                <a:lnTo>
                  <a:pt x="385267" y="848779"/>
                </a:lnTo>
                <a:lnTo>
                  <a:pt x="383717" y="848779"/>
                </a:lnTo>
                <a:lnTo>
                  <a:pt x="360603" y="858939"/>
                </a:lnTo>
                <a:lnTo>
                  <a:pt x="359067" y="858939"/>
                </a:lnTo>
                <a:lnTo>
                  <a:pt x="357505" y="860209"/>
                </a:lnTo>
                <a:lnTo>
                  <a:pt x="355968" y="860209"/>
                </a:lnTo>
                <a:lnTo>
                  <a:pt x="346824" y="862749"/>
                </a:lnTo>
                <a:lnTo>
                  <a:pt x="340791" y="865289"/>
                </a:lnTo>
                <a:lnTo>
                  <a:pt x="334949" y="866559"/>
                </a:lnTo>
                <a:lnTo>
                  <a:pt x="329272" y="869099"/>
                </a:lnTo>
                <a:lnTo>
                  <a:pt x="320865" y="870369"/>
                </a:lnTo>
                <a:lnTo>
                  <a:pt x="312889" y="872909"/>
                </a:lnTo>
                <a:lnTo>
                  <a:pt x="305384" y="874179"/>
                </a:lnTo>
                <a:lnTo>
                  <a:pt x="298424" y="875449"/>
                </a:lnTo>
                <a:lnTo>
                  <a:pt x="298107" y="875449"/>
                </a:lnTo>
                <a:lnTo>
                  <a:pt x="301967" y="874179"/>
                </a:lnTo>
                <a:lnTo>
                  <a:pt x="306692" y="872909"/>
                </a:lnTo>
                <a:lnTo>
                  <a:pt x="322999" y="867829"/>
                </a:lnTo>
                <a:lnTo>
                  <a:pt x="332346" y="865289"/>
                </a:lnTo>
                <a:lnTo>
                  <a:pt x="352082" y="858939"/>
                </a:lnTo>
                <a:lnTo>
                  <a:pt x="355409" y="857669"/>
                </a:lnTo>
                <a:lnTo>
                  <a:pt x="358838" y="857669"/>
                </a:lnTo>
                <a:lnTo>
                  <a:pt x="362051" y="855129"/>
                </a:lnTo>
                <a:lnTo>
                  <a:pt x="380860" y="847509"/>
                </a:lnTo>
                <a:lnTo>
                  <a:pt x="386867" y="846239"/>
                </a:lnTo>
                <a:lnTo>
                  <a:pt x="392137" y="842429"/>
                </a:lnTo>
                <a:lnTo>
                  <a:pt x="436664" y="819569"/>
                </a:lnTo>
                <a:lnTo>
                  <a:pt x="474980" y="792899"/>
                </a:lnTo>
                <a:lnTo>
                  <a:pt x="476478" y="792899"/>
                </a:lnTo>
                <a:lnTo>
                  <a:pt x="478002" y="791629"/>
                </a:lnTo>
                <a:lnTo>
                  <a:pt x="479450" y="790359"/>
                </a:lnTo>
                <a:lnTo>
                  <a:pt x="483603" y="786549"/>
                </a:lnTo>
                <a:lnTo>
                  <a:pt x="494766" y="777659"/>
                </a:lnTo>
                <a:lnTo>
                  <a:pt x="494766" y="770153"/>
                </a:lnTo>
                <a:lnTo>
                  <a:pt x="490982" y="773849"/>
                </a:lnTo>
                <a:lnTo>
                  <a:pt x="477697" y="785279"/>
                </a:lnTo>
                <a:lnTo>
                  <a:pt x="476707" y="786549"/>
                </a:lnTo>
                <a:lnTo>
                  <a:pt x="475653" y="786549"/>
                </a:lnTo>
                <a:lnTo>
                  <a:pt x="456171" y="801789"/>
                </a:lnTo>
                <a:lnTo>
                  <a:pt x="455066" y="801789"/>
                </a:lnTo>
                <a:lnTo>
                  <a:pt x="453910" y="803059"/>
                </a:lnTo>
                <a:lnTo>
                  <a:pt x="439115" y="813219"/>
                </a:lnTo>
                <a:lnTo>
                  <a:pt x="384924" y="841159"/>
                </a:lnTo>
                <a:lnTo>
                  <a:pt x="334784" y="858939"/>
                </a:lnTo>
                <a:lnTo>
                  <a:pt x="286956" y="870369"/>
                </a:lnTo>
                <a:lnTo>
                  <a:pt x="234200" y="877824"/>
                </a:lnTo>
                <a:lnTo>
                  <a:pt x="234200" y="884339"/>
                </a:lnTo>
                <a:lnTo>
                  <a:pt x="231495" y="885609"/>
                </a:lnTo>
                <a:lnTo>
                  <a:pt x="225082" y="885609"/>
                </a:lnTo>
                <a:lnTo>
                  <a:pt x="213702" y="886879"/>
                </a:lnTo>
                <a:lnTo>
                  <a:pt x="205943" y="886879"/>
                </a:lnTo>
                <a:lnTo>
                  <a:pt x="196634" y="887577"/>
                </a:lnTo>
                <a:lnTo>
                  <a:pt x="196964" y="886320"/>
                </a:lnTo>
                <a:lnTo>
                  <a:pt x="206756" y="885609"/>
                </a:lnTo>
                <a:lnTo>
                  <a:pt x="214884" y="885609"/>
                </a:lnTo>
                <a:lnTo>
                  <a:pt x="224421" y="884339"/>
                </a:lnTo>
                <a:lnTo>
                  <a:pt x="234200" y="884339"/>
                </a:lnTo>
                <a:lnTo>
                  <a:pt x="234200" y="877824"/>
                </a:lnTo>
                <a:lnTo>
                  <a:pt x="221830" y="879259"/>
                </a:lnTo>
                <a:lnTo>
                  <a:pt x="198615" y="880160"/>
                </a:lnTo>
                <a:lnTo>
                  <a:pt x="218922" y="811949"/>
                </a:lnTo>
                <a:lnTo>
                  <a:pt x="232981" y="772579"/>
                </a:lnTo>
                <a:lnTo>
                  <a:pt x="248907" y="735749"/>
                </a:lnTo>
                <a:lnTo>
                  <a:pt x="271437" y="690029"/>
                </a:lnTo>
                <a:lnTo>
                  <a:pt x="272973" y="687489"/>
                </a:lnTo>
                <a:lnTo>
                  <a:pt x="274789" y="683679"/>
                </a:lnTo>
                <a:lnTo>
                  <a:pt x="276440" y="681139"/>
                </a:lnTo>
                <a:lnTo>
                  <a:pt x="286600" y="663359"/>
                </a:lnTo>
                <a:lnTo>
                  <a:pt x="290093" y="658279"/>
                </a:lnTo>
                <a:lnTo>
                  <a:pt x="293865" y="651929"/>
                </a:lnTo>
                <a:lnTo>
                  <a:pt x="297484" y="646849"/>
                </a:lnTo>
                <a:lnTo>
                  <a:pt x="302958" y="637959"/>
                </a:lnTo>
                <a:lnTo>
                  <a:pt x="304850" y="635419"/>
                </a:lnTo>
                <a:lnTo>
                  <a:pt x="306857" y="632879"/>
                </a:lnTo>
                <a:lnTo>
                  <a:pt x="308800" y="630339"/>
                </a:lnTo>
                <a:lnTo>
                  <a:pt x="312737" y="623989"/>
                </a:lnTo>
                <a:lnTo>
                  <a:pt x="316560" y="618909"/>
                </a:lnTo>
                <a:lnTo>
                  <a:pt x="320586" y="612559"/>
                </a:lnTo>
                <a:lnTo>
                  <a:pt x="346075" y="582079"/>
                </a:lnTo>
                <a:lnTo>
                  <a:pt x="373659" y="551599"/>
                </a:lnTo>
                <a:lnTo>
                  <a:pt x="403390" y="524929"/>
                </a:lnTo>
                <a:lnTo>
                  <a:pt x="435254" y="499529"/>
                </a:lnTo>
                <a:lnTo>
                  <a:pt x="468998" y="476669"/>
                </a:lnTo>
                <a:lnTo>
                  <a:pt x="504558" y="457619"/>
                </a:lnTo>
                <a:lnTo>
                  <a:pt x="522922" y="449999"/>
                </a:lnTo>
                <a:lnTo>
                  <a:pt x="532244" y="444919"/>
                </a:lnTo>
                <a:lnTo>
                  <a:pt x="541655" y="442379"/>
                </a:lnTo>
                <a:lnTo>
                  <a:pt x="560730" y="434759"/>
                </a:lnTo>
                <a:lnTo>
                  <a:pt x="567143" y="433489"/>
                </a:lnTo>
                <a:lnTo>
                  <a:pt x="573595" y="430949"/>
                </a:lnTo>
                <a:lnTo>
                  <a:pt x="580097" y="429679"/>
                </a:lnTo>
                <a:lnTo>
                  <a:pt x="583361" y="428409"/>
                </a:lnTo>
                <a:lnTo>
                  <a:pt x="586613" y="428409"/>
                </a:lnTo>
                <a:lnTo>
                  <a:pt x="589889" y="427139"/>
                </a:lnTo>
                <a:lnTo>
                  <a:pt x="593153" y="427139"/>
                </a:lnTo>
                <a:lnTo>
                  <a:pt x="597230" y="425869"/>
                </a:lnTo>
                <a:lnTo>
                  <a:pt x="597357" y="425869"/>
                </a:lnTo>
                <a:lnTo>
                  <a:pt x="597039" y="424599"/>
                </a:lnTo>
                <a:lnTo>
                  <a:pt x="593458" y="424599"/>
                </a:lnTo>
                <a:lnTo>
                  <a:pt x="591972" y="425869"/>
                </a:lnTo>
                <a:lnTo>
                  <a:pt x="587502" y="425869"/>
                </a:lnTo>
                <a:lnTo>
                  <a:pt x="584517" y="427139"/>
                </a:lnTo>
                <a:lnTo>
                  <a:pt x="575576" y="428409"/>
                </a:lnTo>
                <a:lnTo>
                  <a:pt x="569633" y="430949"/>
                </a:lnTo>
                <a:lnTo>
                  <a:pt x="563702" y="432219"/>
                </a:lnTo>
                <a:lnTo>
                  <a:pt x="545985" y="437299"/>
                </a:lnTo>
                <a:lnTo>
                  <a:pt x="537171" y="441109"/>
                </a:lnTo>
                <a:lnTo>
                  <a:pt x="528421" y="443649"/>
                </a:lnTo>
                <a:lnTo>
                  <a:pt x="477100" y="467779"/>
                </a:lnTo>
                <a:lnTo>
                  <a:pt x="428459" y="499529"/>
                </a:lnTo>
                <a:lnTo>
                  <a:pt x="397954" y="522389"/>
                </a:lnTo>
                <a:lnTo>
                  <a:pt x="369214" y="549059"/>
                </a:lnTo>
                <a:lnTo>
                  <a:pt x="342480" y="578269"/>
                </a:lnTo>
                <a:lnTo>
                  <a:pt x="317665" y="607479"/>
                </a:lnTo>
                <a:lnTo>
                  <a:pt x="295021" y="639229"/>
                </a:lnTo>
                <a:lnTo>
                  <a:pt x="274472" y="672249"/>
                </a:lnTo>
                <a:lnTo>
                  <a:pt x="255905" y="706539"/>
                </a:lnTo>
                <a:lnTo>
                  <a:pt x="254431" y="710349"/>
                </a:lnTo>
                <a:lnTo>
                  <a:pt x="252844" y="712889"/>
                </a:lnTo>
                <a:lnTo>
                  <a:pt x="235496" y="750989"/>
                </a:lnTo>
                <a:lnTo>
                  <a:pt x="211683" y="813219"/>
                </a:lnTo>
                <a:lnTo>
                  <a:pt x="194767" y="870762"/>
                </a:lnTo>
                <a:lnTo>
                  <a:pt x="194767" y="887717"/>
                </a:lnTo>
                <a:lnTo>
                  <a:pt x="190309" y="888047"/>
                </a:lnTo>
                <a:lnTo>
                  <a:pt x="188963" y="888149"/>
                </a:lnTo>
                <a:lnTo>
                  <a:pt x="188709" y="888149"/>
                </a:lnTo>
                <a:lnTo>
                  <a:pt x="190296" y="882192"/>
                </a:lnTo>
                <a:lnTo>
                  <a:pt x="191452" y="883615"/>
                </a:lnTo>
                <a:lnTo>
                  <a:pt x="190639" y="886777"/>
                </a:lnTo>
                <a:lnTo>
                  <a:pt x="193814" y="886548"/>
                </a:lnTo>
                <a:lnTo>
                  <a:pt x="194767" y="887717"/>
                </a:lnTo>
                <a:lnTo>
                  <a:pt x="194767" y="870762"/>
                </a:lnTo>
                <a:lnTo>
                  <a:pt x="192278" y="880402"/>
                </a:lnTo>
                <a:lnTo>
                  <a:pt x="190766" y="880465"/>
                </a:lnTo>
                <a:lnTo>
                  <a:pt x="194818" y="865289"/>
                </a:lnTo>
                <a:lnTo>
                  <a:pt x="197345" y="856399"/>
                </a:lnTo>
                <a:lnTo>
                  <a:pt x="199224" y="848779"/>
                </a:lnTo>
                <a:lnTo>
                  <a:pt x="214414" y="801789"/>
                </a:lnTo>
                <a:lnTo>
                  <a:pt x="228307" y="766229"/>
                </a:lnTo>
                <a:lnTo>
                  <a:pt x="255752" y="705269"/>
                </a:lnTo>
                <a:lnTo>
                  <a:pt x="289001" y="646849"/>
                </a:lnTo>
                <a:lnTo>
                  <a:pt x="328256" y="592239"/>
                </a:lnTo>
                <a:lnTo>
                  <a:pt x="373684" y="542709"/>
                </a:lnTo>
                <a:lnTo>
                  <a:pt x="379717" y="536359"/>
                </a:lnTo>
                <a:lnTo>
                  <a:pt x="385902" y="531279"/>
                </a:lnTo>
                <a:lnTo>
                  <a:pt x="398449" y="519849"/>
                </a:lnTo>
                <a:lnTo>
                  <a:pt x="402704" y="516039"/>
                </a:lnTo>
                <a:lnTo>
                  <a:pt x="407085" y="513499"/>
                </a:lnTo>
                <a:lnTo>
                  <a:pt x="411403" y="509689"/>
                </a:lnTo>
                <a:lnTo>
                  <a:pt x="415671" y="505879"/>
                </a:lnTo>
                <a:lnTo>
                  <a:pt x="424624" y="499529"/>
                </a:lnTo>
                <a:lnTo>
                  <a:pt x="465848" y="471589"/>
                </a:lnTo>
                <a:lnTo>
                  <a:pt x="523925" y="443649"/>
                </a:lnTo>
                <a:lnTo>
                  <a:pt x="568896" y="428409"/>
                </a:lnTo>
                <a:lnTo>
                  <a:pt x="578967" y="425869"/>
                </a:lnTo>
                <a:lnTo>
                  <a:pt x="584022" y="425869"/>
                </a:lnTo>
                <a:lnTo>
                  <a:pt x="586536" y="424599"/>
                </a:lnTo>
                <a:lnTo>
                  <a:pt x="591578" y="424599"/>
                </a:lnTo>
                <a:lnTo>
                  <a:pt x="595363" y="423329"/>
                </a:lnTo>
                <a:lnTo>
                  <a:pt x="597738" y="423329"/>
                </a:lnTo>
                <a:lnTo>
                  <a:pt x="598208" y="423329"/>
                </a:lnTo>
                <a:lnTo>
                  <a:pt x="599033" y="425475"/>
                </a:lnTo>
                <a:lnTo>
                  <a:pt x="600316" y="427685"/>
                </a:lnTo>
                <a:lnTo>
                  <a:pt x="600925" y="428815"/>
                </a:lnTo>
                <a:lnTo>
                  <a:pt x="601687" y="429895"/>
                </a:lnTo>
                <a:lnTo>
                  <a:pt x="602945" y="432409"/>
                </a:lnTo>
                <a:lnTo>
                  <a:pt x="598576" y="422554"/>
                </a:lnTo>
                <a:lnTo>
                  <a:pt x="598792" y="421982"/>
                </a:lnTo>
                <a:lnTo>
                  <a:pt x="632866" y="378650"/>
                </a:lnTo>
                <a:lnTo>
                  <a:pt x="659701" y="330758"/>
                </a:lnTo>
                <a:lnTo>
                  <a:pt x="684885" y="281495"/>
                </a:lnTo>
                <a:lnTo>
                  <a:pt x="708367" y="230974"/>
                </a:lnTo>
                <a:lnTo>
                  <a:pt x="729843" y="179235"/>
                </a:lnTo>
                <a:lnTo>
                  <a:pt x="749401" y="126466"/>
                </a:lnTo>
                <a:lnTo>
                  <a:pt x="749985" y="124790"/>
                </a:lnTo>
                <a:lnTo>
                  <a:pt x="751192" y="125603"/>
                </a:lnTo>
                <a:lnTo>
                  <a:pt x="753643" y="127685"/>
                </a:lnTo>
                <a:lnTo>
                  <a:pt x="756158" y="129616"/>
                </a:lnTo>
                <a:lnTo>
                  <a:pt x="761047" y="133743"/>
                </a:lnTo>
                <a:lnTo>
                  <a:pt x="765860" y="138074"/>
                </a:lnTo>
                <a:lnTo>
                  <a:pt x="770420" y="142735"/>
                </a:lnTo>
                <a:lnTo>
                  <a:pt x="772642" y="145135"/>
                </a:lnTo>
                <a:lnTo>
                  <a:pt x="775030" y="147370"/>
                </a:lnTo>
                <a:lnTo>
                  <a:pt x="777163" y="149885"/>
                </a:lnTo>
                <a:lnTo>
                  <a:pt x="783666" y="157340"/>
                </a:lnTo>
                <a:lnTo>
                  <a:pt x="787704" y="162598"/>
                </a:lnTo>
                <a:lnTo>
                  <a:pt x="816419" y="207683"/>
                </a:lnTo>
                <a:lnTo>
                  <a:pt x="836650" y="255295"/>
                </a:lnTo>
                <a:lnTo>
                  <a:pt x="838123" y="259715"/>
                </a:lnTo>
                <a:lnTo>
                  <a:pt x="837158" y="260832"/>
                </a:lnTo>
                <a:lnTo>
                  <a:pt x="836117" y="260832"/>
                </a:lnTo>
                <a:lnTo>
                  <a:pt x="834009" y="263372"/>
                </a:lnTo>
                <a:lnTo>
                  <a:pt x="831913" y="264642"/>
                </a:lnTo>
                <a:lnTo>
                  <a:pt x="829881" y="265912"/>
                </a:lnTo>
                <a:lnTo>
                  <a:pt x="827798" y="268452"/>
                </a:lnTo>
                <a:lnTo>
                  <a:pt x="823810" y="270992"/>
                </a:lnTo>
                <a:lnTo>
                  <a:pt x="821791" y="273532"/>
                </a:lnTo>
                <a:lnTo>
                  <a:pt x="819848" y="274802"/>
                </a:lnTo>
                <a:lnTo>
                  <a:pt x="817918" y="277342"/>
                </a:lnTo>
                <a:lnTo>
                  <a:pt x="786066" y="312902"/>
                </a:lnTo>
                <a:lnTo>
                  <a:pt x="762000" y="354812"/>
                </a:lnTo>
                <a:lnTo>
                  <a:pt x="748474" y="401802"/>
                </a:lnTo>
                <a:lnTo>
                  <a:pt x="746734" y="436092"/>
                </a:lnTo>
                <a:lnTo>
                  <a:pt x="747953" y="451332"/>
                </a:lnTo>
                <a:lnTo>
                  <a:pt x="759777" y="499592"/>
                </a:lnTo>
                <a:lnTo>
                  <a:pt x="781062" y="544042"/>
                </a:lnTo>
                <a:lnTo>
                  <a:pt x="785177" y="551662"/>
                </a:lnTo>
                <a:lnTo>
                  <a:pt x="786574" y="554202"/>
                </a:lnTo>
                <a:lnTo>
                  <a:pt x="788212" y="555472"/>
                </a:lnTo>
                <a:lnTo>
                  <a:pt x="789711" y="558012"/>
                </a:lnTo>
                <a:lnTo>
                  <a:pt x="798944" y="571982"/>
                </a:lnTo>
                <a:lnTo>
                  <a:pt x="802093" y="575792"/>
                </a:lnTo>
                <a:lnTo>
                  <a:pt x="805624" y="580872"/>
                </a:lnTo>
                <a:lnTo>
                  <a:pt x="808951" y="584682"/>
                </a:lnTo>
                <a:lnTo>
                  <a:pt x="815695" y="593572"/>
                </a:lnTo>
                <a:lnTo>
                  <a:pt x="817346" y="594842"/>
                </a:lnTo>
                <a:lnTo>
                  <a:pt x="864603" y="644372"/>
                </a:lnTo>
                <a:lnTo>
                  <a:pt x="914311" y="687552"/>
                </a:lnTo>
                <a:lnTo>
                  <a:pt x="917371" y="688822"/>
                </a:lnTo>
                <a:lnTo>
                  <a:pt x="921816" y="688822"/>
                </a:lnTo>
                <a:lnTo>
                  <a:pt x="924306" y="686282"/>
                </a:lnTo>
                <a:lnTo>
                  <a:pt x="927214" y="682472"/>
                </a:lnTo>
                <a:lnTo>
                  <a:pt x="938872" y="667232"/>
                </a:lnTo>
                <a:lnTo>
                  <a:pt x="939850" y="665962"/>
                </a:lnTo>
                <a:lnTo>
                  <a:pt x="954709" y="646912"/>
                </a:lnTo>
                <a:lnTo>
                  <a:pt x="963460" y="634212"/>
                </a:lnTo>
                <a:lnTo>
                  <a:pt x="966089" y="630402"/>
                </a:lnTo>
                <a:lnTo>
                  <a:pt x="966965" y="629132"/>
                </a:lnTo>
                <a:lnTo>
                  <a:pt x="968717" y="626592"/>
                </a:lnTo>
                <a:lnTo>
                  <a:pt x="981722" y="605002"/>
                </a:lnTo>
                <a:lnTo>
                  <a:pt x="1003795" y="559282"/>
                </a:lnTo>
                <a:lnTo>
                  <a:pt x="1018794" y="512292"/>
                </a:lnTo>
                <a:lnTo>
                  <a:pt x="1023366" y="478002"/>
                </a:lnTo>
                <a:lnTo>
                  <a:pt x="1023632" y="474192"/>
                </a:lnTo>
                <a:lnTo>
                  <a:pt x="1023632" y="453872"/>
                </a:lnTo>
                <a:close/>
              </a:path>
              <a:path w="1391284" h="894715">
                <a:moveTo>
                  <a:pt x="1377632" y="368884"/>
                </a:moveTo>
                <a:lnTo>
                  <a:pt x="1376730" y="368706"/>
                </a:lnTo>
                <a:lnTo>
                  <a:pt x="1376578" y="369646"/>
                </a:lnTo>
                <a:lnTo>
                  <a:pt x="1377632" y="368884"/>
                </a:lnTo>
                <a:close/>
              </a:path>
              <a:path w="1391284" h="894715">
                <a:moveTo>
                  <a:pt x="1390904" y="302056"/>
                </a:moveTo>
                <a:lnTo>
                  <a:pt x="1390815" y="293293"/>
                </a:lnTo>
                <a:lnTo>
                  <a:pt x="1384960" y="293293"/>
                </a:lnTo>
                <a:lnTo>
                  <a:pt x="1384731" y="293293"/>
                </a:lnTo>
                <a:lnTo>
                  <a:pt x="1383880" y="298043"/>
                </a:lnTo>
                <a:lnTo>
                  <a:pt x="1384007" y="295148"/>
                </a:lnTo>
                <a:lnTo>
                  <a:pt x="1383944" y="289179"/>
                </a:lnTo>
                <a:lnTo>
                  <a:pt x="1383665" y="277596"/>
                </a:lnTo>
                <a:lnTo>
                  <a:pt x="1383576" y="275056"/>
                </a:lnTo>
                <a:lnTo>
                  <a:pt x="1383004" y="266141"/>
                </a:lnTo>
                <a:lnTo>
                  <a:pt x="1382737" y="262839"/>
                </a:lnTo>
                <a:lnTo>
                  <a:pt x="1382623" y="259372"/>
                </a:lnTo>
                <a:lnTo>
                  <a:pt x="1382014" y="254012"/>
                </a:lnTo>
                <a:lnTo>
                  <a:pt x="1381036" y="245021"/>
                </a:lnTo>
                <a:lnTo>
                  <a:pt x="1380693" y="241338"/>
                </a:lnTo>
                <a:lnTo>
                  <a:pt x="1380070" y="237642"/>
                </a:lnTo>
                <a:lnTo>
                  <a:pt x="1379512" y="233934"/>
                </a:lnTo>
                <a:lnTo>
                  <a:pt x="1378915" y="230225"/>
                </a:lnTo>
                <a:lnTo>
                  <a:pt x="1378470" y="226491"/>
                </a:lnTo>
                <a:lnTo>
                  <a:pt x="1376248" y="215188"/>
                </a:lnTo>
                <a:lnTo>
                  <a:pt x="1375041" y="208343"/>
                </a:lnTo>
                <a:lnTo>
                  <a:pt x="1373352" y="201739"/>
                </a:lnTo>
                <a:lnTo>
                  <a:pt x="1372539" y="198437"/>
                </a:lnTo>
                <a:lnTo>
                  <a:pt x="1371879" y="195224"/>
                </a:lnTo>
                <a:lnTo>
                  <a:pt x="1368717" y="183769"/>
                </a:lnTo>
                <a:lnTo>
                  <a:pt x="1367345" y="178435"/>
                </a:lnTo>
                <a:lnTo>
                  <a:pt x="1365846" y="174104"/>
                </a:lnTo>
                <a:lnTo>
                  <a:pt x="1364881" y="170815"/>
                </a:lnTo>
                <a:lnTo>
                  <a:pt x="1363052" y="164236"/>
                </a:lnTo>
                <a:lnTo>
                  <a:pt x="1360385" y="157238"/>
                </a:lnTo>
                <a:lnTo>
                  <a:pt x="1357693" y="149847"/>
                </a:lnTo>
                <a:lnTo>
                  <a:pt x="1353108" y="138709"/>
                </a:lnTo>
                <a:lnTo>
                  <a:pt x="1351534" y="134937"/>
                </a:lnTo>
                <a:lnTo>
                  <a:pt x="1349667" y="131191"/>
                </a:lnTo>
                <a:lnTo>
                  <a:pt x="1347965" y="127419"/>
                </a:lnTo>
                <a:lnTo>
                  <a:pt x="1324432" y="84721"/>
                </a:lnTo>
                <a:lnTo>
                  <a:pt x="1318107" y="74447"/>
                </a:lnTo>
                <a:lnTo>
                  <a:pt x="1320939" y="77749"/>
                </a:lnTo>
                <a:lnTo>
                  <a:pt x="1341970" y="110502"/>
                </a:lnTo>
                <a:lnTo>
                  <a:pt x="1346060" y="119024"/>
                </a:lnTo>
                <a:lnTo>
                  <a:pt x="1348257" y="123215"/>
                </a:lnTo>
                <a:lnTo>
                  <a:pt x="1350048" y="127520"/>
                </a:lnTo>
                <a:lnTo>
                  <a:pt x="1351737" y="131216"/>
                </a:lnTo>
                <a:lnTo>
                  <a:pt x="1353985" y="136245"/>
                </a:lnTo>
                <a:lnTo>
                  <a:pt x="1356779" y="143103"/>
                </a:lnTo>
                <a:lnTo>
                  <a:pt x="1359306" y="149199"/>
                </a:lnTo>
                <a:lnTo>
                  <a:pt x="1364627" y="163499"/>
                </a:lnTo>
                <a:lnTo>
                  <a:pt x="1366266" y="168427"/>
                </a:lnTo>
                <a:lnTo>
                  <a:pt x="1369555" y="178473"/>
                </a:lnTo>
                <a:lnTo>
                  <a:pt x="1371384" y="185254"/>
                </a:lnTo>
                <a:lnTo>
                  <a:pt x="1373593" y="192062"/>
                </a:lnTo>
                <a:lnTo>
                  <a:pt x="1375105" y="199034"/>
                </a:lnTo>
                <a:lnTo>
                  <a:pt x="1375918" y="202501"/>
                </a:lnTo>
                <a:lnTo>
                  <a:pt x="1376807" y="205955"/>
                </a:lnTo>
                <a:lnTo>
                  <a:pt x="1377543" y="209423"/>
                </a:lnTo>
                <a:lnTo>
                  <a:pt x="1384579" y="259715"/>
                </a:lnTo>
                <a:lnTo>
                  <a:pt x="1385150" y="282905"/>
                </a:lnTo>
                <a:lnTo>
                  <a:pt x="1384985" y="291846"/>
                </a:lnTo>
                <a:lnTo>
                  <a:pt x="1390802" y="291846"/>
                </a:lnTo>
                <a:lnTo>
                  <a:pt x="1390802" y="291134"/>
                </a:lnTo>
                <a:lnTo>
                  <a:pt x="1387525" y="233934"/>
                </a:lnTo>
                <a:lnTo>
                  <a:pt x="1372527" y="166763"/>
                </a:lnTo>
                <a:lnTo>
                  <a:pt x="1345247" y="103911"/>
                </a:lnTo>
                <a:lnTo>
                  <a:pt x="1326883" y="74447"/>
                </a:lnTo>
                <a:lnTo>
                  <a:pt x="1317129" y="60960"/>
                </a:lnTo>
                <a:lnTo>
                  <a:pt x="1283423" y="22504"/>
                </a:lnTo>
                <a:lnTo>
                  <a:pt x="1259065" y="12"/>
                </a:lnTo>
                <a:lnTo>
                  <a:pt x="1239393" y="12"/>
                </a:lnTo>
                <a:lnTo>
                  <a:pt x="1246822" y="6019"/>
                </a:lnTo>
                <a:lnTo>
                  <a:pt x="1258938" y="16573"/>
                </a:lnTo>
                <a:lnTo>
                  <a:pt x="1292580" y="51054"/>
                </a:lnTo>
                <a:lnTo>
                  <a:pt x="1321460" y="89547"/>
                </a:lnTo>
                <a:lnTo>
                  <a:pt x="1350987" y="146469"/>
                </a:lnTo>
                <a:lnTo>
                  <a:pt x="1369428" y="207962"/>
                </a:lnTo>
                <a:lnTo>
                  <a:pt x="1376705" y="269417"/>
                </a:lnTo>
                <a:lnTo>
                  <a:pt x="1376807" y="305181"/>
                </a:lnTo>
                <a:lnTo>
                  <a:pt x="1374724" y="335927"/>
                </a:lnTo>
                <a:lnTo>
                  <a:pt x="1374635" y="336854"/>
                </a:lnTo>
                <a:lnTo>
                  <a:pt x="1371473" y="361518"/>
                </a:lnTo>
                <a:lnTo>
                  <a:pt x="1333665" y="354368"/>
                </a:lnTo>
                <a:lnTo>
                  <a:pt x="1289215" y="343687"/>
                </a:lnTo>
                <a:lnTo>
                  <a:pt x="1245527" y="330479"/>
                </a:lnTo>
                <a:lnTo>
                  <a:pt x="1202867" y="314375"/>
                </a:lnTo>
                <a:lnTo>
                  <a:pt x="1161618" y="295148"/>
                </a:lnTo>
                <a:lnTo>
                  <a:pt x="1121575" y="271868"/>
                </a:lnTo>
                <a:lnTo>
                  <a:pt x="1109827" y="263867"/>
                </a:lnTo>
                <a:lnTo>
                  <a:pt x="1103604" y="259575"/>
                </a:lnTo>
                <a:lnTo>
                  <a:pt x="1097572" y="255028"/>
                </a:lnTo>
                <a:lnTo>
                  <a:pt x="1091450" y="250583"/>
                </a:lnTo>
                <a:lnTo>
                  <a:pt x="1076972" y="238493"/>
                </a:lnTo>
                <a:lnTo>
                  <a:pt x="1037158" y="198437"/>
                </a:lnTo>
                <a:lnTo>
                  <a:pt x="1010246" y="162179"/>
                </a:lnTo>
                <a:lnTo>
                  <a:pt x="988529" y="122593"/>
                </a:lnTo>
                <a:lnTo>
                  <a:pt x="972223" y="80365"/>
                </a:lnTo>
                <a:lnTo>
                  <a:pt x="961466" y="36385"/>
                </a:lnTo>
                <a:lnTo>
                  <a:pt x="956792" y="12"/>
                </a:lnTo>
                <a:lnTo>
                  <a:pt x="953363" y="12"/>
                </a:lnTo>
                <a:lnTo>
                  <a:pt x="961504" y="56629"/>
                </a:lnTo>
                <a:lnTo>
                  <a:pt x="972731" y="95986"/>
                </a:lnTo>
                <a:lnTo>
                  <a:pt x="988580" y="133972"/>
                </a:lnTo>
                <a:lnTo>
                  <a:pt x="1009091" y="169837"/>
                </a:lnTo>
                <a:lnTo>
                  <a:pt x="1033856" y="203022"/>
                </a:lnTo>
                <a:lnTo>
                  <a:pt x="1062405" y="233083"/>
                </a:lnTo>
                <a:lnTo>
                  <a:pt x="1094079" y="259765"/>
                </a:lnTo>
                <a:lnTo>
                  <a:pt x="1128141" y="283146"/>
                </a:lnTo>
                <a:lnTo>
                  <a:pt x="1182484" y="312140"/>
                </a:lnTo>
                <a:lnTo>
                  <a:pt x="1220038" y="327914"/>
                </a:lnTo>
                <a:lnTo>
                  <a:pt x="1258201" y="341134"/>
                </a:lnTo>
                <a:lnTo>
                  <a:pt x="1296631" y="352094"/>
                </a:lnTo>
                <a:lnTo>
                  <a:pt x="1298346" y="352513"/>
                </a:lnTo>
                <a:lnTo>
                  <a:pt x="1302816" y="353720"/>
                </a:lnTo>
                <a:lnTo>
                  <a:pt x="1308963" y="355142"/>
                </a:lnTo>
                <a:lnTo>
                  <a:pt x="1331214" y="360057"/>
                </a:lnTo>
                <a:lnTo>
                  <a:pt x="1350251" y="363829"/>
                </a:lnTo>
                <a:lnTo>
                  <a:pt x="1370711" y="367550"/>
                </a:lnTo>
                <a:lnTo>
                  <a:pt x="1370558" y="368693"/>
                </a:lnTo>
                <a:lnTo>
                  <a:pt x="1371854" y="367766"/>
                </a:lnTo>
                <a:lnTo>
                  <a:pt x="1376730" y="368706"/>
                </a:lnTo>
                <a:lnTo>
                  <a:pt x="1377543" y="363639"/>
                </a:lnTo>
                <a:lnTo>
                  <a:pt x="1378610" y="362864"/>
                </a:lnTo>
                <a:lnTo>
                  <a:pt x="1377696" y="362699"/>
                </a:lnTo>
                <a:lnTo>
                  <a:pt x="1378432" y="358876"/>
                </a:lnTo>
                <a:lnTo>
                  <a:pt x="1378775" y="359854"/>
                </a:lnTo>
                <a:lnTo>
                  <a:pt x="1378813" y="361518"/>
                </a:lnTo>
                <a:lnTo>
                  <a:pt x="1378597" y="363969"/>
                </a:lnTo>
                <a:lnTo>
                  <a:pt x="1377873" y="370078"/>
                </a:lnTo>
                <a:lnTo>
                  <a:pt x="1377670" y="370230"/>
                </a:lnTo>
                <a:lnTo>
                  <a:pt x="1372298" y="369417"/>
                </a:lnTo>
                <a:lnTo>
                  <a:pt x="1365605" y="368300"/>
                </a:lnTo>
                <a:lnTo>
                  <a:pt x="1358252" y="367004"/>
                </a:lnTo>
                <a:lnTo>
                  <a:pt x="1350873" y="365810"/>
                </a:lnTo>
                <a:lnTo>
                  <a:pt x="1342872" y="363969"/>
                </a:lnTo>
                <a:lnTo>
                  <a:pt x="1334985" y="362407"/>
                </a:lnTo>
                <a:lnTo>
                  <a:pt x="1323416" y="359854"/>
                </a:lnTo>
                <a:lnTo>
                  <a:pt x="1312710" y="357365"/>
                </a:lnTo>
                <a:lnTo>
                  <a:pt x="1303515" y="355130"/>
                </a:lnTo>
                <a:lnTo>
                  <a:pt x="1292047" y="352221"/>
                </a:lnTo>
                <a:lnTo>
                  <a:pt x="1287653" y="351180"/>
                </a:lnTo>
                <a:lnTo>
                  <a:pt x="1246352" y="338556"/>
                </a:lnTo>
                <a:lnTo>
                  <a:pt x="1231633" y="333197"/>
                </a:lnTo>
                <a:lnTo>
                  <a:pt x="1225143" y="330860"/>
                </a:lnTo>
                <a:lnTo>
                  <a:pt x="1175791" y="309892"/>
                </a:lnTo>
                <a:lnTo>
                  <a:pt x="1113790" y="275056"/>
                </a:lnTo>
                <a:lnTo>
                  <a:pt x="1057846" y="230505"/>
                </a:lnTo>
                <a:lnTo>
                  <a:pt x="1011301" y="176187"/>
                </a:lnTo>
                <a:lnTo>
                  <a:pt x="988504" y="137871"/>
                </a:lnTo>
                <a:lnTo>
                  <a:pt x="971029" y="97142"/>
                </a:lnTo>
                <a:lnTo>
                  <a:pt x="957224" y="46304"/>
                </a:lnTo>
                <a:lnTo>
                  <a:pt x="951293" y="12"/>
                </a:lnTo>
                <a:lnTo>
                  <a:pt x="944816" y="12"/>
                </a:lnTo>
                <a:lnTo>
                  <a:pt x="953249" y="59118"/>
                </a:lnTo>
                <a:lnTo>
                  <a:pt x="966330" y="103720"/>
                </a:lnTo>
                <a:lnTo>
                  <a:pt x="985316" y="146469"/>
                </a:lnTo>
                <a:lnTo>
                  <a:pt x="1009967" y="186283"/>
                </a:lnTo>
                <a:lnTo>
                  <a:pt x="1039799" y="222631"/>
                </a:lnTo>
                <a:lnTo>
                  <a:pt x="1074166" y="254863"/>
                </a:lnTo>
                <a:lnTo>
                  <a:pt x="1112050" y="282905"/>
                </a:lnTo>
                <a:lnTo>
                  <a:pt x="1152639" y="306882"/>
                </a:lnTo>
                <a:lnTo>
                  <a:pt x="1195273" y="326961"/>
                </a:lnTo>
                <a:lnTo>
                  <a:pt x="1239316" y="343700"/>
                </a:lnTo>
                <a:lnTo>
                  <a:pt x="1284376" y="357365"/>
                </a:lnTo>
                <a:lnTo>
                  <a:pt x="1330147" y="368300"/>
                </a:lnTo>
                <a:lnTo>
                  <a:pt x="1376362" y="376910"/>
                </a:lnTo>
                <a:lnTo>
                  <a:pt x="1380274" y="377545"/>
                </a:lnTo>
                <a:lnTo>
                  <a:pt x="1383957" y="374891"/>
                </a:lnTo>
                <a:lnTo>
                  <a:pt x="1388833" y="336854"/>
                </a:lnTo>
                <a:lnTo>
                  <a:pt x="1390802" y="304241"/>
                </a:lnTo>
                <a:lnTo>
                  <a:pt x="1390904" y="302056"/>
                </a:lnTo>
                <a:close/>
              </a:path>
            </a:pathLst>
          </a:custGeom>
          <a:solidFill>
            <a:srgbClr val="B88F51"/>
          </a:solidFill>
        </p:spPr>
        <p:txBody>
          <a:bodyPr wrap="square" lIns="0" tIns="0" rIns="0" bIns="0" rtlCol="0"/>
          <a:lstStyle/>
          <a:p>
            <a:endParaRPr sz="2511"/>
          </a:p>
        </p:txBody>
      </p:sp>
      <p:sp>
        <p:nvSpPr>
          <p:cNvPr id="302" name="bg object 302"/>
          <p:cNvSpPr/>
          <p:nvPr/>
        </p:nvSpPr>
        <p:spPr>
          <a:xfrm>
            <a:off x="7440822" y="0"/>
            <a:ext cx="152003" cy="521494"/>
          </a:xfrm>
          <a:custGeom>
            <a:avLst/>
            <a:gdLst/>
            <a:ahLst/>
            <a:cxnLst/>
            <a:rect l="l" t="t" r="r" b="b"/>
            <a:pathLst>
              <a:path w="243204" h="834390">
                <a:moveTo>
                  <a:pt x="169039" y="126512"/>
                </a:moveTo>
                <a:lnTo>
                  <a:pt x="159334" y="126512"/>
                </a:lnTo>
                <a:lnTo>
                  <a:pt x="136518" y="158111"/>
                </a:lnTo>
                <a:lnTo>
                  <a:pt x="115185" y="190350"/>
                </a:lnTo>
                <a:lnTo>
                  <a:pt x="95429" y="223172"/>
                </a:lnTo>
                <a:lnTo>
                  <a:pt x="77342" y="256522"/>
                </a:lnTo>
                <a:lnTo>
                  <a:pt x="74510" y="262135"/>
                </a:lnTo>
                <a:lnTo>
                  <a:pt x="71513" y="267647"/>
                </a:lnTo>
                <a:lnTo>
                  <a:pt x="46443" y="324467"/>
                </a:lnTo>
                <a:lnTo>
                  <a:pt x="28386" y="376586"/>
                </a:lnTo>
                <a:lnTo>
                  <a:pt x="14173" y="431413"/>
                </a:lnTo>
                <a:lnTo>
                  <a:pt x="6565" y="473704"/>
                </a:lnTo>
                <a:lnTo>
                  <a:pt x="1530" y="519367"/>
                </a:lnTo>
                <a:lnTo>
                  <a:pt x="0" y="567164"/>
                </a:lnTo>
                <a:lnTo>
                  <a:pt x="732" y="591448"/>
                </a:lnTo>
                <a:lnTo>
                  <a:pt x="5263" y="639887"/>
                </a:lnTo>
                <a:lnTo>
                  <a:pt x="13949" y="686924"/>
                </a:lnTo>
                <a:lnTo>
                  <a:pt x="26044" y="731211"/>
                </a:lnTo>
                <a:lnTo>
                  <a:pt x="40106" y="768860"/>
                </a:lnTo>
                <a:lnTo>
                  <a:pt x="42678" y="774133"/>
                </a:lnTo>
                <a:lnTo>
                  <a:pt x="55994" y="802393"/>
                </a:lnTo>
                <a:lnTo>
                  <a:pt x="74675" y="834016"/>
                </a:lnTo>
                <a:lnTo>
                  <a:pt x="74802" y="833165"/>
                </a:lnTo>
                <a:lnTo>
                  <a:pt x="74993" y="832263"/>
                </a:lnTo>
                <a:lnTo>
                  <a:pt x="56025" y="791390"/>
                </a:lnTo>
                <a:lnTo>
                  <a:pt x="39088" y="747833"/>
                </a:lnTo>
                <a:lnTo>
                  <a:pt x="35394" y="736531"/>
                </a:lnTo>
                <a:lnTo>
                  <a:pt x="34137" y="732822"/>
                </a:lnTo>
                <a:lnTo>
                  <a:pt x="33096" y="729114"/>
                </a:lnTo>
                <a:lnTo>
                  <a:pt x="28854" y="714522"/>
                </a:lnTo>
                <a:lnTo>
                  <a:pt x="25145" y="700183"/>
                </a:lnTo>
                <a:lnTo>
                  <a:pt x="24206" y="696665"/>
                </a:lnTo>
                <a:lnTo>
                  <a:pt x="23456" y="693122"/>
                </a:lnTo>
                <a:lnTo>
                  <a:pt x="21920" y="686061"/>
                </a:lnTo>
                <a:lnTo>
                  <a:pt x="20192" y="679178"/>
                </a:lnTo>
                <a:lnTo>
                  <a:pt x="18986" y="672281"/>
                </a:lnTo>
                <a:lnTo>
                  <a:pt x="17703" y="665411"/>
                </a:lnTo>
                <a:lnTo>
                  <a:pt x="10445" y="612369"/>
                </a:lnTo>
                <a:lnTo>
                  <a:pt x="8216" y="573717"/>
                </a:lnTo>
                <a:lnTo>
                  <a:pt x="8093" y="554500"/>
                </a:lnTo>
                <a:lnTo>
                  <a:pt x="8642" y="535229"/>
                </a:lnTo>
                <a:lnTo>
                  <a:pt x="11658" y="496132"/>
                </a:lnTo>
                <a:lnTo>
                  <a:pt x="17378" y="455646"/>
                </a:lnTo>
                <a:lnTo>
                  <a:pt x="26479" y="413113"/>
                </a:lnTo>
                <a:lnTo>
                  <a:pt x="36828" y="376257"/>
                </a:lnTo>
                <a:lnTo>
                  <a:pt x="52519" y="331356"/>
                </a:lnTo>
                <a:lnTo>
                  <a:pt x="59877" y="313468"/>
                </a:lnTo>
                <a:lnTo>
                  <a:pt x="63601" y="304502"/>
                </a:lnTo>
                <a:lnTo>
                  <a:pt x="66154" y="298533"/>
                </a:lnTo>
                <a:lnTo>
                  <a:pt x="69037" y="292704"/>
                </a:lnTo>
                <a:lnTo>
                  <a:pt x="71742" y="286760"/>
                </a:lnTo>
                <a:lnTo>
                  <a:pt x="74523" y="280867"/>
                </a:lnTo>
                <a:lnTo>
                  <a:pt x="77127" y="274848"/>
                </a:lnTo>
                <a:lnTo>
                  <a:pt x="80238" y="269069"/>
                </a:lnTo>
                <a:lnTo>
                  <a:pt x="98869" y="234065"/>
                </a:lnTo>
                <a:lnTo>
                  <a:pt x="119389" y="199468"/>
                </a:lnTo>
                <a:lnTo>
                  <a:pt x="141771" y="165294"/>
                </a:lnTo>
                <a:lnTo>
                  <a:pt x="166115" y="131363"/>
                </a:lnTo>
                <a:lnTo>
                  <a:pt x="169039" y="126512"/>
                </a:lnTo>
                <a:close/>
              </a:path>
              <a:path w="243204" h="834390">
                <a:moveTo>
                  <a:pt x="242654" y="0"/>
                </a:moveTo>
                <a:lnTo>
                  <a:pt x="233236" y="0"/>
                </a:lnTo>
                <a:lnTo>
                  <a:pt x="231097" y="3930"/>
                </a:lnTo>
                <a:lnTo>
                  <a:pt x="207508" y="45502"/>
                </a:lnTo>
                <a:lnTo>
                  <a:pt x="183429" y="86506"/>
                </a:lnTo>
                <a:lnTo>
                  <a:pt x="159034" y="126927"/>
                </a:lnTo>
                <a:lnTo>
                  <a:pt x="159334" y="126512"/>
                </a:lnTo>
                <a:lnTo>
                  <a:pt x="169039" y="126512"/>
                </a:lnTo>
                <a:lnTo>
                  <a:pt x="200037" y="75064"/>
                </a:lnTo>
                <a:lnTo>
                  <a:pt x="222872" y="35389"/>
                </a:lnTo>
                <a:lnTo>
                  <a:pt x="226682" y="28671"/>
                </a:lnTo>
                <a:lnTo>
                  <a:pt x="230720" y="22029"/>
                </a:lnTo>
                <a:lnTo>
                  <a:pt x="234378" y="15133"/>
                </a:lnTo>
                <a:lnTo>
                  <a:pt x="242654" y="0"/>
                </a:lnTo>
                <a:close/>
              </a:path>
            </a:pathLst>
          </a:custGeom>
          <a:solidFill>
            <a:srgbClr val="B88F51"/>
          </a:solidFill>
        </p:spPr>
        <p:txBody>
          <a:bodyPr wrap="square" lIns="0" tIns="0" rIns="0" bIns="0" rtlCol="0"/>
          <a:lstStyle/>
          <a:p>
            <a:endParaRPr sz="2511"/>
          </a:p>
        </p:txBody>
      </p:sp>
      <p:pic>
        <p:nvPicPr>
          <p:cNvPr id="303" name="bg object 303"/>
          <p:cNvPicPr/>
          <p:nvPr/>
        </p:nvPicPr>
        <p:blipFill>
          <a:blip r:embed="rId15" cstate="print"/>
          <a:stretch>
            <a:fillRect/>
          </a:stretch>
        </p:blipFill>
        <p:spPr>
          <a:xfrm>
            <a:off x="7477321" y="519548"/>
            <a:ext cx="109539" cy="156123"/>
          </a:xfrm>
          <a:prstGeom prst="rect">
            <a:avLst/>
          </a:prstGeom>
        </p:spPr>
      </p:pic>
      <p:pic>
        <p:nvPicPr>
          <p:cNvPr id="304" name="bg object 304"/>
          <p:cNvPicPr/>
          <p:nvPr/>
        </p:nvPicPr>
        <p:blipFill>
          <a:blip r:embed="rId16" cstate="print"/>
          <a:stretch>
            <a:fillRect/>
          </a:stretch>
        </p:blipFill>
        <p:spPr>
          <a:xfrm>
            <a:off x="7410104" y="407308"/>
            <a:ext cx="157678" cy="84101"/>
          </a:xfrm>
          <a:prstGeom prst="rect">
            <a:avLst/>
          </a:prstGeom>
        </p:spPr>
      </p:pic>
      <p:sp>
        <p:nvSpPr>
          <p:cNvPr id="305" name="bg object 305"/>
          <p:cNvSpPr/>
          <p:nvPr/>
        </p:nvSpPr>
        <p:spPr>
          <a:xfrm>
            <a:off x="7338780" y="488244"/>
            <a:ext cx="101997" cy="176213"/>
          </a:xfrm>
          <a:custGeom>
            <a:avLst/>
            <a:gdLst/>
            <a:ahLst/>
            <a:cxnLst/>
            <a:rect l="l" t="t" r="r" b="b"/>
            <a:pathLst>
              <a:path w="163195" h="281940">
                <a:moveTo>
                  <a:pt x="116868" y="469"/>
                </a:moveTo>
                <a:lnTo>
                  <a:pt x="80058" y="17769"/>
                </a:lnTo>
                <a:lnTo>
                  <a:pt x="45348" y="44589"/>
                </a:lnTo>
                <a:lnTo>
                  <a:pt x="19722" y="77861"/>
                </a:lnTo>
                <a:lnTo>
                  <a:pt x="4409" y="116497"/>
                </a:lnTo>
                <a:lnTo>
                  <a:pt x="0" y="149694"/>
                </a:lnTo>
                <a:lnTo>
                  <a:pt x="33" y="167298"/>
                </a:lnTo>
                <a:lnTo>
                  <a:pt x="1491" y="184558"/>
                </a:lnTo>
                <a:lnTo>
                  <a:pt x="4219" y="201803"/>
                </a:lnTo>
                <a:lnTo>
                  <a:pt x="4473" y="203504"/>
                </a:lnTo>
                <a:lnTo>
                  <a:pt x="4953" y="205638"/>
                </a:lnTo>
                <a:lnTo>
                  <a:pt x="5260" y="206857"/>
                </a:lnTo>
                <a:lnTo>
                  <a:pt x="8829" y="221970"/>
                </a:lnTo>
                <a:lnTo>
                  <a:pt x="10848" y="228561"/>
                </a:lnTo>
                <a:lnTo>
                  <a:pt x="12702" y="235204"/>
                </a:lnTo>
                <a:lnTo>
                  <a:pt x="14849" y="241744"/>
                </a:lnTo>
                <a:lnTo>
                  <a:pt x="17224" y="248196"/>
                </a:lnTo>
                <a:lnTo>
                  <a:pt x="19446" y="254723"/>
                </a:lnTo>
                <a:lnTo>
                  <a:pt x="21935" y="261124"/>
                </a:lnTo>
                <a:lnTo>
                  <a:pt x="30279" y="280974"/>
                </a:lnTo>
                <a:lnTo>
                  <a:pt x="31295" y="281393"/>
                </a:lnTo>
                <a:lnTo>
                  <a:pt x="32299" y="280974"/>
                </a:lnTo>
                <a:lnTo>
                  <a:pt x="38201" y="276694"/>
                </a:lnTo>
                <a:lnTo>
                  <a:pt x="37455" y="276694"/>
                </a:lnTo>
                <a:lnTo>
                  <a:pt x="27803" y="274027"/>
                </a:lnTo>
                <a:lnTo>
                  <a:pt x="34318" y="269257"/>
                </a:lnTo>
                <a:lnTo>
                  <a:pt x="32306" y="264488"/>
                </a:lnTo>
                <a:lnTo>
                  <a:pt x="27267" y="251863"/>
                </a:lnTo>
                <a:lnTo>
                  <a:pt x="22851" y="239659"/>
                </a:lnTo>
                <a:lnTo>
                  <a:pt x="18938" y="226974"/>
                </a:lnTo>
                <a:lnTo>
                  <a:pt x="16385" y="218503"/>
                </a:lnTo>
                <a:lnTo>
                  <a:pt x="15992" y="216331"/>
                </a:lnTo>
                <a:lnTo>
                  <a:pt x="15458" y="214198"/>
                </a:lnTo>
                <a:lnTo>
                  <a:pt x="14480" y="209905"/>
                </a:lnTo>
                <a:lnTo>
                  <a:pt x="13363" y="205638"/>
                </a:lnTo>
                <a:lnTo>
                  <a:pt x="12499" y="201333"/>
                </a:lnTo>
                <a:lnTo>
                  <a:pt x="10328" y="188391"/>
                </a:lnTo>
                <a:lnTo>
                  <a:pt x="9883" y="186232"/>
                </a:lnTo>
                <a:lnTo>
                  <a:pt x="9769" y="184073"/>
                </a:lnTo>
                <a:lnTo>
                  <a:pt x="9527" y="181902"/>
                </a:lnTo>
                <a:lnTo>
                  <a:pt x="8880" y="175425"/>
                </a:lnTo>
                <a:lnTo>
                  <a:pt x="8229" y="163204"/>
                </a:lnTo>
                <a:lnTo>
                  <a:pt x="8334" y="149694"/>
                </a:lnTo>
                <a:lnTo>
                  <a:pt x="17932" y="100918"/>
                </a:lnTo>
                <a:lnTo>
                  <a:pt x="28019" y="79121"/>
                </a:lnTo>
                <a:lnTo>
                  <a:pt x="28717" y="77698"/>
                </a:lnTo>
                <a:lnTo>
                  <a:pt x="33416" y="70612"/>
                </a:lnTo>
                <a:lnTo>
                  <a:pt x="34356" y="69113"/>
                </a:lnTo>
                <a:lnTo>
                  <a:pt x="35512" y="67703"/>
                </a:lnTo>
                <a:lnTo>
                  <a:pt x="40185" y="61798"/>
                </a:lnTo>
                <a:lnTo>
                  <a:pt x="41404" y="60299"/>
                </a:lnTo>
                <a:lnTo>
                  <a:pt x="42789" y="58902"/>
                </a:lnTo>
                <a:lnTo>
                  <a:pt x="44110" y="57416"/>
                </a:lnTo>
                <a:lnTo>
                  <a:pt x="45468" y="55981"/>
                </a:lnTo>
                <a:lnTo>
                  <a:pt x="46726" y="54406"/>
                </a:lnTo>
                <a:lnTo>
                  <a:pt x="48237" y="53035"/>
                </a:lnTo>
                <a:lnTo>
                  <a:pt x="51158" y="50215"/>
                </a:lnTo>
                <a:lnTo>
                  <a:pt x="54079" y="47269"/>
                </a:lnTo>
                <a:lnTo>
                  <a:pt x="57292" y="44589"/>
                </a:lnTo>
                <a:lnTo>
                  <a:pt x="60378" y="41757"/>
                </a:lnTo>
                <a:lnTo>
                  <a:pt x="63744" y="39217"/>
                </a:lnTo>
                <a:lnTo>
                  <a:pt x="67008" y="36563"/>
                </a:lnTo>
                <a:lnTo>
                  <a:pt x="70411" y="34074"/>
                </a:lnTo>
                <a:lnTo>
                  <a:pt x="73726" y="31483"/>
                </a:lnTo>
                <a:lnTo>
                  <a:pt x="77180" y="29184"/>
                </a:lnTo>
                <a:lnTo>
                  <a:pt x="83988" y="24434"/>
                </a:lnTo>
                <a:lnTo>
                  <a:pt x="90807" y="20066"/>
                </a:lnTo>
                <a:lnTo>
                  <a:pt x="97246" y="16103"/>
                </a:lnTo>
                <a:lnTo>
                  <a:pt x="101653" y="13462"/>
                </a:lnTo>
                <a:lnTo>
                  <a:pt x="101158" y="12915"/>
                </a:lnTo>
                <a:lnTo>
                  <a:pt x="108765" y="7366"/>
                </a:lnTo>
                <a:lnTo>
                  <a:pt x="110637" y="7366"/>
                </a:lnTo>
                <a:lnTo>
                  <a:pt x="116245" y="2628"/>
                </a:lnTo>
                <a:lnTo>
                  <a:pt x="117096" y="1752"/>
                </a:lnTo>
                <a:lnTo>
                  <a:pt x="117198" y="1612"/>
                </a:lnTo>
                <a:lnTo>
                  <a:pt x="117935" y="1257"/>
                </a:lnTo>
                <a:lnTo>
                  <a:pt x="118773" y="1028"/>
                </a:lnTo>
                <a:lnTo>
                  <a:pt x="119789" y="787"/>
                </a:lnTo>
                <a:lnTo>
                  <a:pt x="119462" y="495"/>
                </a:lnTo>
                <a:lnTo>
                  <a:pt x="116830" y="495"/>
                </a:lnTo>
                <a:close/>
              </a:path>
              <a:path w="163195" h="281940">
                <a:moveTo>
                  <a:pt x="34318" y="269257"/>
                </a:moveTo>
                <a:lnTo>
                  <a:pt x="27803" y="274027"/>
                </a:lnTo>
                <a:lnTo>
                  <a:pt x="37455" y="276694"/>
                </a:lnTo>
                <a:lnTo>
                  <a:pt x="34318" y="269257"/>
                </a:lnTo>
                <a:close/>
              </a:path>
              <a:path w="163195" h="281940">
                <a:moveTo>
                  <a:pt x="119294" y="2628"/>
                </a:moveTo>
                <a:lnTo>
                  <a:pt x="119141" y="3022"/>
                </a:lnTo>
                <a:lnTo>
                  <a:pt x="119332" y="3162"/>
                </a:lnTo>
                <a:lnTo>
                  <a:pt x="119941" y="3759"/>
                </a:lnTo>
                <a:lnTo>
                  <a:pt x="120081" y="3949"/>
                </a:lnTo>
                <a:lnTo>
                  <a:pt x="120551" y="4800"/>
                </a:lnTo>
                <a:lnTo>
                  <a:pt x="123853" y="10071"/>
                </a:lnTo>
                <a:lnTo>
                  <a:pt x="127879" y="16814"/>
                </a:lnTo>
                <a:lnTo>
                  <a:pt x="130406" y="21628"/>
                </a:lnTo>
                <a:lnTo>
                  <a:pt x="131117" y="22771"/>
                </a:lnTo>
                <a:lnTo>
                  <a:pt x="150098" y="64871"/>
                </a:lnTo>
                <a:lnTo>
                  <a:pt x="155073" y="95346"/>
                </a:lnTo>
                <a:lnTo>
                  <a:pt x="155021" y="104368"/>
                </a:lnTo>
                <a:lnTo>
                  <a:pt x="154587" y="110629"/>
                </a:lnTo>
                <a:lnTo>
                  <a:pt x="154473" y="111887"/>
                </a:lnTo>
                <a:lnTo>
                  <a:pt x="154396" y="113157"/>
                </a:lnTo>
                <a:lnTo>
                  <a:pt x="154257" y="114401"/>
                </a:lnTo>
                <a:lnTo>
                  <a:pt x="153622" y="118135"/>
                </a:lnTo>
                <a:lnTo>
                  <a:pt x="153164" y="120599"/>
                </a:lnTo>
                <a:lnTo>
                  <a:pt x="152822" y="123088"/>
                </a:lnTo>
                <a:lnTo>
                  <a:pt x="152250" y="125501"/>
                </a:lnTo>
                <a:lnTo>
                  <a:pt x="150307" y="132664"/>
                </a:lnTo>
                <a:lnTo>
                  <a:pt x="149951" y="133845"/>
                </a:lnTo>
                <a:lnTo>
                  <a:pt x="149697" y="135039"/>
                </a:lnTo>
                <a:lnTo>
                  <a:pt x="129752" y="174788"/>
                </a:lnTo>
                <a:lnTo>
                  <a:pt x="103785" y="207859"/>
                </a:lnTo>
                <a:lnTo>
                  <a:pt x="70858" y="240241"/>
                </a:lnTo>
                <a:lnTo>
                  <a:pt x="34318" y="269257"/>
                </a:lnTo>
                <a:lnTo>
                  <a:pt x="37455" y="276694"/>
                </a:lnTo>
                <a:lnTo>
                  <a:pt x="38201" y="276694"/>
                </a:lnTo>
                <a:lnTo>
                  <a:pt x="51913" y="266752"/>
                </a:lnTo>
                <a:lnTo>
                  <a:pt x="88468" y="236146"/>
                </a:lnTo>
                <a:lnTo>
                  <a:pt x="120899" y="201645"/>
                </a:lnTo>
                <a:lnTo>
                  <a:pt x="146711" y="162345"/>
                </a:lnTo>
                <a:lnTo>
                  <a:pt x="160392" y="124643"/>
                </a:lnTo>
                <a:lnTo>
                  <a:pt x="162942" y="91144"/>
                </a:lnTo>
                <a:lnTo>
                  <a:pt x="160797" y="74282"/>
                </a:lnTo>
                <a:lnTo>
                  <a:pt x="149685" y="37642"/>
                </a:lnTo>
                <a:lnTo>
                  <a:pt x="138876" y="18719"/>
                </a:lnTo>
                <a:lnTo>
                  <a:pt x="133606" y="18719"/>
                </a:lnTo>
                <a:lnTo>
                  <a:pt x="129898" y="15532"/>
                </a:lnTo>
                <a:lnTo>
                  <a:pt x="129873" y="13665"/>
                </a:lnTo>
                <a:lnTo>
                  <a:pt x="134905" y="13665"/>
                </a:lnTo>
                <a:lnTo>
                  <a:pt x="134503" y="13246"/>
                </a:lnTo>
                <a:lnTo>
                  <a:pt x="129796" y="13246"/>
                </a:lnTo>
                <a:lnTo>
                  <a:pt x="128933" y="11963"/>
                </a:lnTo>
                <a:lnTo>
                  <a:pt x="127637" y="10312"/>
                </a:lnTo>
                <a:lnTo>
                  <a:pt x="120856" y="3289"/>
                </a:lnTo>
                <a:lnTo>
                  <a:pt x="120360" y="2959"/>
                </a:lnTo>
                <a:lnTo>
                  <a:pt x="120043" y="2819"/>
                </a:lnTo>
                <a:lnTo>
                  <a:pt x="119294" y="2628"/>
                </a:lnTo>
                <a:close/>
              </a:path>
              <a:path w="163195" h="281940">
                <a:moveTo>
                  <a:pt x="134905" y="13665"/>
                </a:moveTo>
                <a:lnTo>
                  <a:pt x="129873" y="13665"/>
                </a:lnTo>
                <a:lnTo>
                  <a:pt x="133677" y="16789"/>
                </a:lnTo>
                <a:lnTo>
                  <a:pt x="133606" y="18719"/>
                </a:lnTo>
                <a:lnTo>
                  <a:pt x="138876" y="18719"/>
                </a:lnTo>
                <a:lnTo>
                  <a:pt x="135733" y="14528"/>
                </a:lnTo>
                <a:lnTo>
                  <a:pt x="134905" y="13665"/>
                </a:lnTo>
                <a:close/>
              </a:path>
              <a:path w="163195" h="281940">
                <a:moveTo>
                  <a:pt x="123485" y="0"/>
                </a:moveTo>
                <a:lnTo>
                  <a:pt x="127282" y="6832"/>
                </a:lnTo>
                <a:lnTo>
                  <a:pt x="129466" y="11036"/>
                </a:lnTo>
                <a:lnTo>
                  <a:pt x="130063" y="12763"/>
                </a:lnTo>
                <a:lnTo>
                  <a:pt x="129949" y="13004"/>
                </a:lnTo>
                <a:lnTo>
                  <a:pt x="129796" y="13246"/>
                </a:lnTo>
                <a:lnTo>
                  <a:pt x="134503" y="13246"/>
                </a:lnTo>
                <a:lnTo>
                  <a:pt x="130520" y="9093"/>
                </a:lnTo>
                <a:lnTo>
                  <a:pt x="126596" y="5575"/>
                </a:lnTo>
                <a:lnTo>
                  <a:pt x="123485" y="0"/>
                </a:lnTo>
                <a:close/>
              </a:path>
              <a:path w="163195" h="281940">
                <a:moveTo>
                  <a:pt x="110637" y="7366"/>
                </a:moveTo>
                <a:lnTo>
                  <a:pt x="108765" y="7366"/>
                </a:lnTo>
                <a:lnTo>
                  <a:pt x="110607" y="7391"/>
                </a:lnTo>
                <a:close/>
              </a:path>
              <a:path w="163195" h="281940">
                <a:moveTo>
                  <a:pt x="118697" y="215"/>
                </a:moveTo>
                <a:lnTo>
                  <a:pt x="116830" y="495"/>
                </a:lnTo>
                <a:lnTo>
                  <a:pt x="119462" y="495"/>
                </a:lnTo>
                <a:lnTo>
                  <a:pt x="118697" y="215"/>
                </a:lnTo>
                <a:close/>
              </a:path>
            </a:pathLst>
          </a:custGeom>
          <a:solidFill>
            <a:srgbClr val="B88F51"/>
          </a:solidFill>
        </p:spPr>
        <p:txBody>
          <a:bodyPr wrap="square" lIns="0" tIns="0" rIns="0" bIns="0" rtlCol="0"/>
          <a:lstStyle/>
          <a:p>
            <a:endParaRPr sz="2511"/>
          </a:p>
        </p:txBody>
      </p:sp>
      <p:pic>
        <p:nvPicPr>
          <p:cNvPr id="306" name="bg object 306"/>
          <p:cNvPicPr/>
          <p:nvPr/>
        </p:nvPicPr>
        <p:blipFill>
          <a:blip r:embed="rId17" cstate="print"/>
          <a:stretch>
            <a:fillRect/>
          </a:stretch>
        </p:blipFill>
        <p:spPr>
          <a:xfrm>
            <a:off x="7564967" y="417178"/>
            <a:ext cx="137188" cy="113243"/>
          </a:xfrm>
          <a:prstGeom prst="rect">
            <a:avLst/>
          </a:prstGeom>
        </p:spPr>
      </p:pic>
      <p:pic>
        <p:nvPicPr>
          <p:cNvPr id="307" name="bg object 307"/>
          <p:cNvPicPr/>
          <p:nvPr/>
        </p:nvPicPr>
        <p:blipFill>
          <a:blip r:embed="rId18" cstate="print"/>
          <a:stretch>
            <a:fillRect/>
          </a:stretch>
        </p:blipFill>
        <p:spPr>
          <a:xfrm>
            <a:off x="7389319" y="318669"/>
            <a:ext cx="60055" cy="83113"/>
          </a:xfrm>
          <a:prstGeom prst="rect">
            <a:avLst/>
          </a:prstGeom>
        </p:spPr>
      </p:pic>
      <p:sp>
        <p:nvSpPr>
          <p:cNvPr id="308" name="bg object 308"/>
          <p:cNvSpPr/>
          <p:nvPr/>
        </p:nvSpPr>
        <p:spPr>
          <a:xfrm>
            <a:off x="7220494" y="390369"/>
            <a:ext cx="174625" cy="148828"/>
          </a:xfrm>
          <a:custGeom>
            <a:avLst/>
            <a:gdLst/>
            <a:ahLst/>
            <a:cxnLst/>
            <a:rect l="l" t="t" r="r" b="b"/>
            <a:pathLst>
              <a:path w="279400" h="238125">
                <a:moveTo>
                  <a:pt x="8500" y="237158"/>
                </a:moveTo>
                <a:lnTo>
                  <a:pt x="7547" y="237285"/>
                </a:lnTo>
                <a:lnTo>
                  <a:pt x="8216" y="238081"/>
                </a:lnTo>
                <a:lnTo>
                  <a:pt x="8500" y="237158"/>
                </a:lnTo>
                <a:close/>
              </a:path>
              <a:path w="279400" h="238125">
                <a:moveTo>
                  <a:pt x="1886" y="230553"/>
                </a:moveTo>
                <a:lnTo>
                  <a:pt x="266" y="235744"/>
                </a:lnTo>
                <a:lnTo>
                  <a:pt x="0" y="236684"/>
                </a:lnTo>
                <a:lnTo>
                  <a:pt x="533" y="237662"/>
                </a:lnTo>
                <a:lnTo>
                  <a:pt x="1701" y="238018"/>
                </a:lnTo>
                <a:lnTo>
                  <a:pt x="1955" y="238030"/>
                </a:lnTo>
                <a:lnTo>
                  <a:pt x="7547" y="237285"/>
                </a:lnTo>
                <a:lnTo>
                  <a:pt x="1886" y="230553"/>
                </a:lnTo>
                <a:close/>
              </a:path>
              <a:path w="279400" h="238125">
                <a:moveTo>
                  <a:pt x="11190" y="228411"/>
                </a:moveTo>
                <a:lnTo>
                  <a:pt x="2169" y="229647"/>
                </a:lnTo>
                <a:lnTo>
                  <a:pt x="1886" y="230553"/>
                </a:lnTo>
                <a:lnTo>
                  <a:pt x="7547" y="237285"/>
                </a:lnTo>
                <a:lnTo>
                  <a:pt x="8500" y="237158"/>
                </a:lnTo>
                <a:lnTo>
                  <a:pt x="11190" y="228411"/>
                </a:lnTo>
                <a:close/>
              </a:path>
              <a:path w="279400" h="238125">
                <a:moveTo>
                  <a:pt x="272694" y="10180"/>
                </a:moveTo>
                <a:lnTo>
                  <a:pt x="272681" y="10713"/>
                </a:lnTo>
                <a:lnTo>
                  <a:pt x="272727" y="10929"/>
                </a:lnTo>
                <a:lnTo>
                  <a:pt x="272838" y="12046"/>
                </a:lnTo>
                <a:lnTo>
                  <a:pt x="272736" y="13342"/>
                </a:lnTo>
                <a:lnTo>
                  <a:pt x="272491" y="17368"/>
                </a:lnTo>
                <a:lnTo>
                  <a:pt x="272008" y="23426"/>
                </a:lnTo>
                <a:lnTo>
                  <a:pt x="263231" y="73367"/>
                </a:lnTo>
                <a:lnTo>
                  <a:pt x="244638" y="115412"/>
                </a:lnTo>
                <a:lnTo>
                  <a:pt x="224447" y="141980"/>
                </a:lnTo>
                <a:lnTo>
                  <a:pt x="222402" y="144177"/>
                </a:lnTo>
                <a:lnTo>
                  <a:pt x="219316" y="147416"/>
                </a:lnTo>
                <a:lnTo>
                  <a:pt x="218249" y="148457"/>
                </a:lnTo>
                <a:lnTo>
                  <a:pt x="217131" y="149435"/>
                </a:lnTo>
                <a:lnTo>
                  <a:pt x="209448" y="156344"/>
                </a:lnTo>
                <a:lnTo>
                  <a:pt x="207200" y="158211"/>
                </a:lnTo>
                <a:lnTo>
                  <a:pt x="204825" y="159925"/>
                </a:lnTo>
                <a:lnTo>
                  <a:pt x="202539" y="161691"/>
                </a:lnTo>
                <a:lnTo>
                  <a:pt x="162063" y="186092"/>
                </a:lnTo>
                <a:lnTo>
                  <a:pt x="139357" y="196209"/>
                </a:lnTo>
                <a:lnTo>
                  <a:pt x="136817" y="197352"/>
                </a:lnTo>
                <a:lnTo>
                  <a:pt x="134111" y="198165"/>
                </a:lnTo>
                <a:lnTo>
                  <a:pt x="131495" y="199181"/>
                </a:lnTo>
                <a:lnTo>
                  <a:pt x="119621" y="203550"/>
                </a:lnTo>
                <a:lnTo>
                  <a:pt x="118300" y="204020"/>
                </a:lnTo>
                <a:lnTo>
                  <a:pt x="116928" y="204401"/>
                </a:lnTo>
                <a:lnTo>
                  <a:pt x="99440" y="209976"/>
                </a:lnTo>
                <a:lnTo>
                  <a:pt x="42972" y="223428"/>
                </a:lnTo>
                <a:lnTo>
                  <a:pt x="11190" y="228411"/>
                </a:lnTo>
                <a:lnTo>
                  <a:pt x="8500" y="237158"/>
                </a:lnTo>
                <a:lnTo>
                  <a:pt x="57392" y="229445"/>
                </a:lnTo>
                <a:lnTo>
                  <a:pt x="111163" y="215704"/>
                </a:lnTo>
                <a:lnTo>
                  <a:pt x="149869" y="201221"/>
                </a:lnTo>
                <a:lnTo>
                  <a:pt x="186321" y="182328"/>
                </a:lnTo>
                <a:lnTo>
                  <a:pt x="187286" y="181744"/>
                </a:lnTo>
                <a:lnTo>
                  <a:pt x="188302" y="181198"/>
                </a:lnTo>
                <a:lnTo>
                  <a:pt x="197726" y="174860"/>
                </a:lnTo>
                <a:lnTo>
                  <a:pt x="199580" y="173552"/>
                </a:lnTo>
                <a:lnTo>
                  <a:pt x="201561" y="172409"/>
                </a:lnTo>
                <a:lnTo>
                  <a:pt x="203314" y="170962"/>
                </a:lnTo>
                <a:lnTo>
                  <a:pt x="208699" y="166809"/>
                </a:lnTo>
                <a:lnTo>
                  <a:pt x="213994" y="162961"/>
                </a:lnTo>
                <a:lnTo>
                  <a:pt x="218732" y="158439"/>
                </a:lnTo>
                <a:lnTo>
                  <a:pt x="223621" y="154083"/>
                </a:lnTo>
                <a:lnTo>
                  <a:pt x="226021" y="151861"/>
                </a:lnTo>
                <a:lnTo>
                  <a:pt x="228206" y="149410"/>
                </a:lnTo>
                <a:lnTo>
                  <a:pt x="230492" y="147060"/>
                </a:lnTo>
                <a:lnTo>
                  <a:pt x="233895" y="143504"/>
                </a:lnTo>
                <a:lnTo>
                  <a:pt x="237045" y="139720"/>
                </a:lnTo>
                <a:lnTo>
                  <a:pt x="239102" y="137154"/>
                </a:lnTo>
                <a:lnTo>
                  <a:pt x="241312" y="134716"/>
                </a:lnTo>
                <a:lnTo>
                  <a:pt x="263468" y="96914"/>
                </a:lnTo>
                <a:lnTo>
                  <a:pt x="276936" y="57322"/>
                </a:lnTo>
                <a:lnTo>
                  <a:pt x="279221" y="35529"/>
                </a:lnTo>
                <a:lnTo>
                  <a:pt x="274764" y="35529"/>
                </a:lnTo>
                <a:lnTo>
                  <a:pt x="273820" y="30322"/>
                </a:lnTo>
                <a:lnTo>
                  <a:pt x="273785" y="29776"/>
                </a:lnTo>
                <a:lnTo>
                  <a:pt x="274370" y="28887"/>
                </a:lnTo>
                <a:lnTo>
                  <a:pt x="274929" y="28087"/>
                </a:lnTo>
                <a:lnTo>
                  <a:pt x="278829" y="28087"/>
                </a:lnTo>
                <a:lnTo>
                  <a:pt x="278758" y="27655"/>
                </a:lnTo>
                <a:lnTo>
                  <a:pt x="275120" y="27655"/>
                </a:lnTo>
                <a:lnTo>
                  <a:pt x="275023" y="17304"/>
                </a:lnTo>
                <a:lnTo>
                  <a:pt x="274548" y="13990"/>
                </a:lnTo>
                <a:lnTo>
                  <a:pt x="274319" y="12923"/>
                </a:lnTo>
                <a:lnTo>
                  <a:pt x="273799" y="11729"/>
                </a:lnTo>
                <a:lnTo>
                  <a:pt x="273686" y="11373"/>
                </a:lnTo>
                <a:lnTo>
                  <a:pt x="273494" y="10929"/>
                </a:lnTo>
                <a:lnTo>
                  <a:pt x="272935" y="10205"/>
                </a:lnTo>
                <a:lnTo>
                  <a:pt x="272694" y="10180"/>
                </a:lnTo>
                <a:close/>
              </a:path>
              <a:path w="279400" h="238125">
                <a:moveTo>
                  <a:pt x="2169" y="229647"/>
                </a:moveTo>
                <a:lnTo>
                  <a:pt x="1231" y="229775"/>
                </a:lnTo>
                <a:lnTo>
                  <a:pt x="1886" y="230553"/>
                </a:lnTo>
                <a:lnTo>
                  <a:pt x="2169" y="229647"/>
                </a:lnTo>
                <a:close/>
              </a:path>
              <a:path w="279400" h="238125">
                <a:moveTo>
                  <a:pt x="217548" y="0"/>
                </a:moveTo>
                <a:lnTo>
                  <a:pt x="173023" y="5544"/>
                </a:lnTo>
                <a:lnTo>
                  <a:pt x="135788" y="20670"/>
                </a:lnTo>
                <a:lnTo>
                  <a:pt x="104165" y="43428"/>
                </a:lnTo>
                <a:lnTo>
                  <a:pt x="77152" y="72422"/>
                </a:lnTo>
                <a:lnTo>
                  <a:pt x="54468" y="105714"/>
                </a:lnTo>
                <a:lnTo>
                  <a:pt x="35220" y="141980"/>
                </a:lnTo>
                <a:lnTo>
                  <a:pt x="15959" y="188237"/>
                </a:lnTo>
                <a:lnTo>
                  <a:pt x="2169" y="229647"/>
                </a:lnTo>
                <a:lnTo>
                  <a:pt x="11190" y="228411"/>
                </a:lnTo>
                <a:lnTo>
                  <a:pt x="12906" y="222831"/>
                </a:lnTo>
                <a:lnTo>
                  <a:pt x="17876" y="207625"/>
                </a:lnTo>
                <a:lnTo>
                  <a:pt x="34928" y="162724"/>
                </a:lnTo>
                <a:lnTo>
                  <a:pt x="55854" y="119946"/>
                </a:lnTo>
                <a:lnTo>
                  <a:pt x="81241" y="80894"/>
                </a:lnTo>
                <a:lnTo>
                  <a:pt x="111702" y="47803"/>
                </a:lnTo>
                <a:lnTo>
                  <a:pt x="145135" y="24429"/>
                </a:lnTo>
                <a:lnTo>
                  <a:pt x="148945" y="22638"/>
                </a:lnTo>
                <a:lnTo>
                  <a:pt x="152882" y="20619"/>
                </a:lnTo>
                <a:lnTo>
                  <a:pt x="157187" y="19082"/>
                </a:lnTo>
                <a:lnTo>
                  <a:pt x="161391" y="17304"/>
                </a:lnTo>
                <a:lnTo>
                  <a:pt x="165925" y="15996"/>
                </a:lnTo>
                <a:lnTo>
                  <a:pt x="170497" y="14523"/>
                </a:lnTo>
                <a:lnTo>
                  <a:pt x="175158" y="13342"/>
                </a:lnTo>
                <a:lnTo>
                  <a:pt x="179882" y="12046"/>
                </a:lnTo>
                <a:lnTo>
                  <a:pt x="221613" y="7948"/>
                </a:lnTo>
                <a:lnTo>
                  <a:pt x="273794" y="7948"/>
                </a:lnTo>
                <a:lnTo>
                  <a:pt x="272072" y="7005"/>
                </a:lnTo>
                <a:lnTo>
                  <a:pt x="267152" y="5532"/>
                </a:lnTo>
                <a:lnTo>
                  <a:pt x="265493" y="5074"/>
                </a:lnTo>
                <a:lnTo>
                  <a:pt x="264794" y="4909"/>
                </a:lnTo>
                <a:lnTo>
                  <a:pt x="259219" y="3855"/>
                </a:lnTo>
                <a:lnTo>
                  <a:pt x="256908" y="3385"/>
                </a:lnTo>
                <a:lnTo>
                  <a:pt x="254444" y="3068"/>
                </a:lnTo>
                <a:lnTo>
                  <a:pt x="249542" y="2293"/>
                </a:lnTo>
                <a:lnTo>
                  <a:pt x="239102" y="1137"/>
                </a:lnTo>
                <a:lnTo>
                  <a:pt x="231667" y="467"/>
                </a:lnTo>
                <a:lnTo>
                  <a:pt x="224489" y="104"/>
                </a:lnTo>
                <a:lnTo>
                  <a:pt x="217548" y="0"/>
                </a:lnTo>
                <a:close/>
              </a:path>
              <a:path w="279400" h="238125">
                <a:moveTo>
                  <a:pt x="278829" y="28087"/>
                </a:moveTo>
                <a:lnTo>
                  <a:pt x="274929" y="28087"/>
                </a:lnTo>
                <a:lnTo>
                  <a:pt x="275958" y="33802"/>
                </a:lnTo>
                <a:lnTo>
                  <a:pt x="274764" y="35529"/>
                </a:lnTo>
                <a:lnTo>
                  <a:pt x="279221" y="35529"/>
                </a:lnTo>
                <a:lnTo>
                  <a:pt x="279107" y="29776"/>
                </a:lnTo>
                <a:lnTo>
                  <a:pt x="278829" y="28087"/>
                </a:lnTo>
                <a:close/>
              </a:path>
              <a:path w="279400" h="238125">
                <a:moveTo>
                  <a:pt x="277507" y="14853"/>
                </a:moveTo>
                <a:lnTo>
                  <a:pt x="275120" y="27655"/>
                </a:lnTo>
                <a:lnTo>
                  <a:pt x="278758" y="27655"/>
                </a:lnTo>
                <a:lnTo>
                  <a:pt x="277698" y="21229"/>
                </a:lnTo>
                <a:lnTo>
                  <a:pt x="277632" y="17304"/>
                </a:lnTo>
                <a:lnTo>
                  <a:pt x="277507" y="14853"/>
                </a:lnTo>
                <a:close/>
              </a:path>
              <a:path w="279400" h="238125">
                <a:moveTo>
                  <a:pt x="274299" y="8871"/>
                </a:moveTo>
                <a:lnTo>
                  <a:pt x="271462" y="8871"/>
                </a:lnTo>
                <a:lnTo>
                  <a:pt x="274243" y="9240"/>
                </a:lnTo>
                <a:lnTo>
                  <a:pt x="274299" y="8871"/>
                </a:lnTo>
                <a:close/>
              </a:path>
              <a:path w="279400" h="238125">
                <a:moveTo>
                  <a:pt x="273972" y="8046"/>
                </a:moveTo>
                <a:lnTo>
                  <a:pt x="256273" y="8046"/>
                </a:lnTo>
                <a:lnTo>
                  <a:pt x="258419" y="8402"/>
                </a:lnTo>
                <a:lnTo>
                  <a:pt x="260299" y="8605"/>
                </a:lnTo>
                <a:lnTo>
                  <a:pt x="262216" y="8846"/>
                </a:lnTo>
                <a:lnTo>
                  <a:pt x="263677" y="8910"/>
                </a:lnTo>
                <a:lnTo>
                  <a:pt x="274299" y="8871"/>
                </a:lnTo>
                <a:lnTo>
                  <a:pt x="274459" y="8313"/>
                </a:lnTo>
                <a:lnTo>
                  <a:pt x="273972" y="8046"/>
                </a:lnTo>
                <a:close/>
              </a:path>
              <a:path w="279400" h="238125">
                <a:moveTo>
                  <a:pt x="273794" y="7948"/>
                </a:moveTo>
                <a:lnTo>
                  <a:pt x="221613" y="7948"/>
                </a:lnTo>
                <a:lnTo>
                  <a:pt x="228801" y="8022"/>
                </a:lnTo>
                <a:lnTo>
                  <a:pt x="235825" y="8232"/>
                </a:lnTo>
                <a:lnTo>
                  <a:pt x="248742" y="8833"/>
                </a:lnTo>
                <a:lnTo>
                  <a:pt x="248564" y="8211"/>
                </a:lnTo>
                <a:lnTo>
                  <a:pt x="256273" y="8046"/>
                </a:lnTo>
                <a:lnTo>
                  <a:pt x="273972" y="8046"/>
                </a:lnTo>
                <a:lnTo>
                  <a:pt x="273794" y="7948"/>
                </a:lnTo>
                <a:close/>
              </a:path>
            </a:pathLst>
          </a:custGeom>
          <a:solidFill>
            <a:srgbClr val="B88F51"/>
          </a:solidFill>
        </p:spPr>
        <p:txBody>
          <a:bodyPr wrap="square" lIns="0" tIns="0" rIns="0" bIns="0" rtlCol="0"/>
          <a:lstStyle/>
          <a:p>
            <a:endParaRPr sz="2511"/>
          </a:p>
        </p:txBody>
      </p:sp>
      <p:pic>
        <p:nvPicPr>
          <p:cNvPr id="309" name="bg object 309"/>
          <p:cNvPicPr/>
          <p:nvPr/>
        </p:nvPicPr>
        <p:blipFill>
          <a:blip r:embed="rId19" cstate="print"/>
          <a:stretch>
            <a:fillRect/>
          </a:stretch>
        </p:blipFill>
        <p:spPr>
          <a:xfrm>
            <a:off x="7431481" y="159009"/>
            <a:ext cx="199136" cy="216308"/>
          </a:xfrm>
          <a:prstGeom prst="rect">
            <a:avLst/>
          </a:prstGeom>
        </p:spPr>
      </p:pic>
      <p:sp>
        <p:nvSpPr>
          <p:cNvPr id="310" name="bg object 310"/>
          <p:cNvSpPr/>
          <p:nvPr/>
        </p:nvSpPr>
        <p:spPr>
          <a:xfrm>
            <a:off x="7256915" y="0"/>
            <a:ext cx="437356" cy="336947"/>
          </a:xfrm>
          <a:custGeom>
            <a:avLst/>
            <a:gdLst/>
            <a:ahLst/>
            <a:cxnLst/>
            <a:rect l="l" t="t" r="r" b="b"/>
            <a:pathLst>
              <a:path w="699770" h="539115">
                <a:moveTo>
                  <a:pt x="286423" y="308165"/>
                </a:moveTo>
                <a:lnTo>
                  <a:pt x="284035" y="317982"/>
                </a:lnTo>
                <a:lnTo>
                  <a:pt x="282790" y="322643"/>
                </a:lnTo>
                <a:lnTo>
                  <a:pt x="281990" y="324675"/>
                </a:lnTo>
                <a:lnTo>
                  <a:pt x="281457" y="324878"/>
                </a:lnTo>
                <a:lnTo>
                  <a:pt x="281686" y="323469"/>
                </a:lnTo>
                <a:lnTo>
                  <a:pt x="281800" y="322643"/>
                </a:lnTo>
                <a:lnTo>
                  <a:pt x="282536" y="315734"/>
                </a:lnTo>
                <a:lnTo>
                  <a:pt x="282524" y="309867"/>
                </a:lnTo>
                <a:lnTo>
                  <a:pt x="282206" y="308635"/>
                </a:lnTo>
                <a:lnTo>
                  <a:pt x="282092" y="308013"/>
                </a:lnTo>
                <a:lnTo>
                  <a:pt x="281940" y="307594"/>
                </a:lnTo>
                <a:lnTo>
                  <a:pt x="281432" y="306768"/>
                </a:lnTo>
                <a:lnTo>
                  <a:pt x="281178" y="306730"/>
                </a:lnTo>
                <a:lnTo>
                  <a:pt x="281101" y="307136"/>
                </a:lnTo>
                <a:lnTo>
                  <a:pt x="281216" y="308571"/>
                </a:lnTo>
                <a:lnTo>
                  <a:pt x="280403" y="312534"/>
                </a:lnTo>
                <a:lnTo>
                  <a:pt x="279336" y="317982"/>
                </a:lnTo>
                <a:lnTo>
                  <a:pt x="277583" y="326402"/>
                </a:lnTo>
                <a:lnTo>
                  <a:pt x="275894" y="332841"/>
                </a:lnTo>
                <a:lnTo>
                  <a:pt x="275590" y="334441"/>
                </a:lnTo>
                <a:lnTo>
                  <a:pt x="259118" y="388594"/>
                </a:lnTo>
                <a:lnTo>
                  <a:pt x="236131" y="429869"/>
                </a:lnTo>
                <a:lnTo>
                  <a:pt x="226542" y="442087"/>
                </a:lnTo>
                <a:lnTo>
                  <a:pt x="222707" y="446913"/>
                </a:lnTo>
                <a:lnTo>
                  <a:pt x="218300" y="451142"/>
                </a:lnTo>
                <a:lnTo>
                  <a:pt x="216141" y="453288"/>
                </a:lnTo>
                <a:lnTo>
                  <a:pt x="214122" y="455549"/>
                </a:lnTo>
                <a:lnTo>
                  <a:pt x="205066" y="463384"/>
                </a:lnTo>
                <a:lnTo>
                  <a:pt x="164693" y="490118"/>
                </a:lnTo>
                <a:lnTo>
                  <a:pt x="117424" y="509803"/>
                </a:lnTo>
                <a:lnTo>
                  <a:pt x="64135" y="523316"/>
                </a:lnTo>
                <a:lnTo>
                  <a:pt x="22796" y="528916"/>
                </a:lnTo>
                <a:lnTo>
                  <a:pt x="9779" y="529856"/>
                </a:lnTo>
                <a:lnTo>
                  <a:pt x="11201" y="521817"/>
                </a:lnTo>
                <a:lnTo>
                  <a:pt x="23177" y="474027"/>
                </a:lnTo>
                <a:lnTo>
                  <a:pt x="41541" y="428574"/>
                </a:lnTo>
                <a:lnTo>
                  <a:pt x="67233" y="387845"/>
                </a:lnTo>
                <a:lnTo>
                  <a:pt x="99834" y="354190"/>
                </a:lnTo>
                <a:lnTo>
                  <a:pt x="137731" y="329514"/>
                </a:lnTo>
                <a:lnTo>
                  <a:pt x="148945" y="324383"/>
                </a:lnTo>
                <a:lnTo>
                  <a:pt x="150914" y="323469"/>
                </a:lnTo>
                <a:lnTo>
                  <a:pt x="153047" y="322795"/>
                </a:lnTo>
                <a:lnTo>
                  <a:pt x="155168" y="322008"/>
                </a:lnTo>
                <a:lnTo>
                  <a:pt x="157314" y="321246"/>
                </a:lnTo>
                <a:lnTo>
                  <a:pt x="198132" y="311264"/>
                </a:lnTo>
                <a:lnTo>
                  <a:pt x="250215" y="307136"/>
                </a:lnTo>
                <a:lnTo>
                  <a:pt x="256463" y="307073"/>
                </a:lnTo>
                <a:lnTo>
                  <a:pt x="256247" y="306298"/>
                </a:lnTo>
                <a:lnTo>
                  <a:pt x="264096" y="305663"/>
                </a:lnTo>
                <a:lnTo>
                  <a:pt x="266331" y="305739"/>
                </a:lnTo>
                <a:lnTo>
                  <a:pt x="268262" y="305866"/>
                </a:lnTo>
                <a:lnTo>
                  <a:pt x="270129" y="305943"/>
                </a:lnTo>
                <a:lnTo>
                  <a:pt x="272059" y="305904"/>
                </a:lnTo>
                <a:lnTo>
                  <a:pt x="272973" y="305777"/>
                </a:lnTo>
                <a:lnTo>
                  <a:pt x="274612" y="305663"/>
                </a:lnTo>
                <a:lnTo>
                  <a:pt x="276987" y="305498"/>
                </a:lnTo>
                <a:lnTo>
                  <a:pt x="282092" y="305625"/>
                </a:lnTo>
                <a:lnTo>
                  <a:pt x="282816" y="305587"/>
                </a:lnTo>
                <a:lnTo>
                  <a:pt x="282930" y="305130"/>
                </a:lnTo>
                <a:lnTo>
                  <a:pt x="282333" y="304711"/>
                </a:lnTo>
                <a:lnTo>
                  <a:pt x="253949" y="300355"/>
                </a:lnTo>
                <a:lnTo>
                  <a:pt x="248602" y="300101"/>
                </a:lnTo>
                <a:lnTo>
                  <a:pt x="245999" y="300075"/>
                </a:lnTo>
                <a:lnTo>
                  <a:pt x="240804" y="299872"/>
                </a:lnTo>
                <a:lnTo>
                  <a:pt x="235826" y="299986"/>
                </a:lnTo>
                <a:lnTo>
                  <a:pt x="231025" y="300024"/>
                </a:lnTo>
                <a:lnTo>
                  <a:pt x="226225" y="300253"/>
                </a:lnTo>
                <a:lnTo>
                  <a:pt x="221589" y="300342"/>
                </a:lnTo>
                <a:lnTo>
                  <a:pt x="217093" y="300786"/>
                </a:lnTo>
                <a:lnTo>
                  <a:pt x="210426" y="301358"/>
                </a:lnTo>
                <a:lnTo>
                  <a:pt x="203911" y="302133"/>
                </a:lnTo>
                <a:lnTo>
                  <a:pt x="166065" y="310095"/>
                </a:lnTo>
                <a:lnTo>
                  <a:pt x="122085" y="328930"/>
                </a:lnTo>
                <a:lnTo>
                  <a:pt x="89281" y="352298"/>
                </a:lnTo>
                <a:lnTo>
                  <a:pt x="61099" y="382130"/>
                </a:lnTo>
                <a:lnTo>
                  <a:pt x="33324" y="426466"/>
                </a:lnTo>
                <a:lnTo>
                  <a:pt x="22161" y="452272"/>
                </a:lnTo>
                <a:lnTo>
                  <a:pt x="20421" y="456311"/>
                </a:lnTo>
                <a:lnTo>
                  <a:pt x="7823" y="498195"/>
                </a:lnTo>
                <a:lnTo>
                  <a:pt x="0" y="537641"/>
                </a:lnTo>
                <a:lnTo>
                  <a:pt x="647" y="538543"/>
                </a:lnTo>
                <a:lnTo>
                  <a:pt x="1727" y="538734"/>
                </a:lnTo>
                <a:lnTo>
                  <a:pt x="2006" y="538734"/>
                </a:lnTo>
                <a:lnTo>
                  <a:pt x="58585" y="533031"/>
                </a:lnTo>
                <a:lnTo>
                  <a:pt x="115951" y="519925"/>
                </a:lnTo>
                <a:lnTo>
                  <a:pt x="118148" y="519099"/>
                </a:lnTo>
                <a:lnTo>
                  <a:pt x="133642" y="513689"/>
                </a:lnTo>
                <a:lnTo>
                  <a:pt x="135839" y="512889"/>
                </a:lnTo>
                <a:lnTo>
                  <a:pt x="137960" y="511898"/>
                </a:lnTo>
                <a:lnTo>
                  <a:pt x="140220" y="510971"/>
                </a:lnTo>
                <a:lnTo>
                  <a:pt x="144424" y="509168"/>
                </a:lnTo>
                <a:lnTo>
                  <a:pt x="148793" y="507492"/>
                </a:lnTo>
                <a:lnTo>
                  <a:pt x="153009" y="505498"/>
                </a:lnTo>
                <a:lnTo>
                  <a:pt x="189420" y="484936"/>
                </a:lnTo>
                <a:lnTo>
                  <a:pt x="226072" y="454342"/>
                </a:lnTo>
                <a:lnTo>
                  <a:pt x="250774" y="422554"/>
                </a:lnTo>
                <a:lnTo>
                  <a:pt x="270052" y="384416"/>
                </a:lnTo>
                <a:lnTo>
                  <a:pt x="283502" y="340868"/>
                </a:lnTo>
                <a:lnTo>
                  <a:pt x="284480" y="332841"/>
                </a:lnTo>
                <a:lnTo>
                  <a:pt x="280250" y="332841"/>
                </a:lnTo>
                <a:lnTo>
                  <a:pt x="280009" y="328930"/>
                </a:lnTo>
                <a:lnTo>
                  <a:pt x="279933" y="326910"/>
                </a:lnTo>
                <a:lnTo>
                  <a:pt x="280873" y="325678"/>
                </a:lnTo>
                <a:lnTo>
                  <a:pt x="281152" y="326910"/>
                </a:lnTo>
                <a:lnTo>
                  <a:pt x="281241" y="331673"/>
                </a:lnTo>
                <a:lnTo>
                  <a:pt x="280250" y="332841"/>
                </a:lnTo>
                <a:lnTo>
                  <a:pt x="284480" y="332828"/>
                </a:lnTo>
                <a:lnTo>
                  <a:pt x="284619" y="331673"/>
                </a:lnTo>
                <a:lnTo>
                  <a:pt x="284746" y="329971"/>
                </a:lnTo>
                <a:lnTo>
                  <a:pt x="284835" y="325678"/>
                </a:lnTo>
                <a:lnTo>
                  <a:pt x="284861" y="324878"/>
                </a:lnTo>
                <a:lnTo>
                  <a:pt x="284734" y="317131"/>
                </a:lnTo>
                <a:lnTo>
                  <a:pt x="284670" y="315531"/>
                </a:lnTo>
                <a:lnTo>
                  <a:pt x="286423" y="308165"/>
                </a:lnTo>
                <a:close/>
              </a:path>
              <a:path w="699770" h="539115">
                <a:moveTo>
                  <a:pt x="673633" y="443484"/>
                </a:moveTo>
                <a:lnTo>
                  <a:pt x="670801" y="448551"/>
                </a:lnTo>
                <a:lnTo>
                  <a:pt x="673531" y="444093"/>
                </a:lnTo>
                <a:lnTo>
                  <a:pt x="673633" y="443484"/>
                </a:lnTo>
                <a:close/>
              </a:path>
              <a:path w="699770" h="539115">
                <a:moveTo>
                  <a:pt x="699655" y="322580"/>
                </a:moveTo>
                <a:lnTo>
                  <a:pt x="697509" y="281584"/>
                </a:lnTo>
                <a:lnTo>
                  <a:pt x="689000" y="226796"/>
                </a:lnTo>
                <a:lnTo>
                  <a:pt x="670966" y="173012"/>
                </a:lnTo>
                <a:lnTo>
                  <a:pt x="652868" y="138569"/>
                </a:lnTo>
                <a:lnTo>
                  <a:pt x="630643" y="107175"/>
                </a:lnTo>
                <a:lnTo>
                  <a:pt x="604812" y="78257"/>
                </a:lnTo>
                <a:lnTo>
                  <a:pt x="590727" y="64820"/>
                </a:lnTo>
                <a:lnTo>
                  <a:pt x="591667" y="59905"/>
                </a:lnTo>
                <a:lnTo>
                  <a:pt x="592912" y="55829"/>
                </a:lnTo>
                <a:lnTo>
                  <a:pt x="593928" y="41516"/>
                </a:lnTo>
                <a:lnTo>
                  <a:pt x="593090" y="33045"/>
                </a:lnTo>
                <a:lnTo>
                  <a:pt x="591972" y="24447"/>
                </a:lnTo>
                <a:lnTo>
                  <a:pt x="589876" y="11849"/>
                </a:lnTo>
                <a:lnTo>
                  <a:pt x="587121" y="0"/>
                </a:lnTo>
                <a:lnTo>
                  <a:pt x="578104" y="0"/>
                </a:lnTo>
                <a:lnTo>
                  <a:pt x="580390" y="6375"/>
                </a:lnTo>
                <a:lnTo>
                  <a:pt x="582358" y="14795"/>
                </a:lnTo>
                <a:lnTo>
                  <a:pt x="584644" y="31597"/>
                </a:lnTo>
                <a:lnTo>
                  <a:pt x="585673" y="48971"/>
                </a:lnTo>
                <a:lnTo>
                  <a:pt x="585000" y="53035"/>
                </a:lnTo>
                <a:lnTo>
                  <a:pt x="584542" y="54470"/>
                </a:lnTo>
                <a:lnTo>
                  <a:pt x="583552" y="58928"/>
                </a:lnTo>
                <a:lnTo>
                  <a:pt x="583272" y="61950"/>
                </a:lnTo>
                <a:lnTo>
                  <a:pt x="583336" y="63207"/>
                </a:lnTo>
                <a:lnTo>
                  <a:pt x="581825" y="64541"/>
                </a:lnTo>
                <a:lnTo>
                  <a:pt x="568147" y="78613"/>
                </a:lnTo>
                <a:lnTo>
                  <a:pt x="563829" y="83464"/>
                </a:lnTo>
                <a:lnTo>
                  <a:pt x="540105" y="118440"/>
                </a:lnTo>
                <a:lnTo>
                  <a:pt x="521296" y="163652"/>
                </a:lnTo>
                <a:lnTo>
                  <a:pt x="514540" y="202184"/>
                </a:lnTo>
                <a:lnTo>
                  <a:pt x="514134" y="207048"/>
                </a:lnTo>
                <a:lnTo>
                  <a:pt x="514146" y="224256"/>
                </a:lnTo>
                <a:lnTo>
                  <a:pt x="514172" y="224853"/>
                </a:lnTo>
                <a:lnTo>
                  <a:pt x="514477" y="228053"/>
                </a:lnTo>
                <a:lnTo>
                  <a:pt x="514705" y="231267"/>
                </a:lnTo>
                <a:lnTo>
                  <a:pt x="514985" y="234467"/>
                </a:lnTo>
                <a:lnTo>
                  <a:pt x="515086" y="237820"/>
                </a:lnTo>
                <a:lnTo>
                  <a:pt x="515670" y="240842"/>
                </a:lnTo>
                <a:lnTo>
                  <a:pt x="516750" y="247142"/>
                </a:lnTo>
                <a:lnTo>
                  <a:pt x="517410" y="253504"/>
                </a:lnTo>
                <a:lnTo>
                  <a:pt x="519137" y="259613"/>
                </a:lnTo>
                <a:lnTo>
                  <a:pt x="521385" y="268808"/>
                </a:lnTo>
                <a:lnTo>
                  <a:pt x="521703" y="270344"/>
                </a:lnTo>
                <a:lnTo>
                  <a:pt x="522249" y="271818"/>
                </a:lnTo>
                <a:lnTo>
                  <a:pt x="538441" y="311721"/>
                </a:lnTo>
                <a:lnTo>
                  <a:pt x="559142" y="345782"/>
                </a:lnTo>
                <a:lnTo>
                  <a:pt x="561809" y="349542"/>
                </a:lnTo>
                <a:lnTo>
                  <a:pt x="564578" y="353529"/>
                </a:lnTo>
                <a:lnTo>
                  <a:pt x="566013" y="355561"/>
                </a:lnTo>
                <a:lnTo>
                  <a:pt x="567334" y="357581"/>
                </a:lnTo>
                <a:lnTo>
                  <a:pt x="596646" y="393230"/>
                </a:lnTo>
                <a:lnTo>
                  <a:pt x="618705" y="415429"/>
                </a:lnTo>
                <a:lnTo>
                  <a:pt x="620687" y="417423"/>
                </a:lnTo>
                <a:lnTo>
                  <a:pt x="622884" y="419138"/>
                </a:lnTo>
                <a:lnTo>
                  <a:pt x="624967" y="420954"/>
                </a:lnTo>
                <a:lnTo>
                  <a:pt x="635419" y="429628"/>
                </a:lnTo>
                <a:lnTo>
                  <a:pt x="639508" y="432904"/>
                </a:lnTo>
                <a:lnTo>
                  <a:pt x="643509" y="435965"/>
                </a:lnTo>
                <a:lnTo>
                  <a:pt x="649135" y="439902"/>
                </a:lnTo>
                <a:lnTo>
                  <a:pt x="649338" y="439191"/>
                </a:lnTo>
                <a:lnTo>
                  <a:pt x="660044" y="445211"/>
                </a:lnTo>
                <a:lnTo>
                  <a:pt x="661390" y="447103"/>
                </a:lnTo>
                <a:lnTo>
                  <a:pt x="669620" y="450672"/>
                </a:lnTo>
                <a:lnTo>
                  <a:pt x="670801" y="448551"/>
                </a:lnTo>
                <a:lnTo>
                  <a:pt x="665429" y="444093"/>
                </a:lnTo>
                <a:lnTo>
                  <a:pt x="659066" y="439191"/>
                </a:lnTo>
                <a:lnTo>
                  <a:pt x="657402" y="437921"/>
                </a:lnTo>
                <a:lnTo>
                  <a:pt x="653173" y="434619"/>
                </a:lnTo>
                <a:lnTo>
                  <a:pt x="648398" y="431228"/>
                </a:lnTo>
                <a:lnTo>
                  <a:pt x="644334" y="427482"/>
                </a:lnTo>
                <a:lnTo>
                  <a:pt x="625043" y="410425"/>
                </a:lnTo>
                <a:lnTo>
                  <a:pt x="623392" y="408660"/>
                </a:lnTo>
                <a:lnTo>
                  <a:pt x="621677" y="406996"/>
                </a:lnTo>
                <a:lnTo>
                  <a:pt x="606894" y="392341"/>
                </a:lnTo>
                <a:lnTo>
                  <a:pt x="605332" y="390702"/>
                </a:lnTo>
                <a:lnTo>
                  <a:pt x="603872" y="388988"/>
                </a:lnTo>
                <a:lnTo>
                  <a:pt x="599351" y="383984"/>
                </a:lnTo>
                <a:lnTo>
                  <a:pt x="593344" y="377278"/>
                </a:lnTo>
                <a:lnTo>
                  <a:pt x="591858" y="375577"/>
                </a:lnTo>
                <a:lnTo>
                  <a:pt x="590270" y="373938"/>
                </a:lnTo>
                <a:lnTo>
                  <a:pt x="588822" y="372173"/>
                </a:lnTo>
                <a:lnTo>
                  <a:pt x="575551" y="355498"/>
                </a:lnTo>
                <a:lnTo>
                  <a:pt x="572630" y="351650"/>
                </a:lnTo>
                <a:lnTo>
                  <a:pt x="569861" y="347433"/>
                </a:lnTo>
                <a:lnTo>
                  <a:pt x="566801" y="343154"/>
                </a:lnTo>
                <a:lnTo>
                  <a:pt x="545338" y="307136"/>
                </a:lnTo>
                <a:lnTo>
                  <a:pt x="529628" y="267347"/>
                </a:lnTo>
                <a:lnTo>
                  <a:pt x="526643" y="255041"/>
                </a:lnTo>
                <a:lnTo>
                  <a:pt x="526122" y="253288"/>
                </a:lnTo>
                <a:lnTo>
                  <a:pt x="525767" y="251231"/>
                </a:lnTo>
                <a:lnTo>
                  <a:pt x="524078" y="240690"/>
                </a:lnTo>
                <a:lnTo>
                  <a:pt x="523824" y="238887"/>
                </a:lnTo>
                <a:lnTo>
                  <a:pt x="523430" y="237083"/>
                </a:lnTo>
                <a:lnTo>
                  <a:pt x="523354" y="235254"/>
                </a:lnTo>
                <a:lnTo>
                  <a:pt x="522541" y="224853"/>
                </a:lnTo>
                <a:lnTo>
                  <a:pt x="522465" y="221615"/>
                </a:lnTo>
                <a:lnTo>
                  <a:pt x="525830" y="179755"/>
                </a:lnTo>
                <a:lnTo>
                  <a:pt x="527939" y="170738"/>
                </a:lnTo>
                <a:lnTo>
                  <a:pt x="528218" y="169443"/>
                </a:lnTo>
                <a:lnTo>
                  <a:pt x="543382" y="129946"/>
                </a:lnTo>
                <a:lnTo>
                  <a:pt x="545630" y="125133"/>
                </a:lnTo>
                <a:lnTo>
                  <a:pt x="548373" y="120573"/>
                </a:lnTo>
                <a:lnTo>
                  <a:pt x="552411" y="113728"/>
                </a:lnTo>
                <a:lnTo>
                  <a:pt x="556704" y="107022"/>
                </a:lnTo>
                <a:lnTo>
                  <a:pt x="581736" y="76161"/>
                </a:lnTo>
                <a:lnTo>
                  <a:pt x="586130" y="71958"/>
                </a:lnTo>
                <a:lnTo>
                  <a:pt x="605231" y="90932"/>
                </a:lnTo>
                <a:lnTo>
                  <a:pt x="623785" y="112522"/>
                </a:lnTo>
                <a:lnTo>
                  <a:pt x="640346" y="135496"/>
                </a:lnTo>
                <a:lnTo>
                  <a:pt x="654583" y="159816"/>
                </a:lnTo>
                <a:lnTo>
                  <a:pt x="655675" y="161886"/>
                </a:lnTo>
                <a:lnTo>
                  <a:pt x="656856" y="163906"/>
                </a:lnTo>
                <a:lnTo>
                  <a:pt x="660831" y="172364"/>
                </a:lnTo>
                <a:lnTo>
                  <a:pt x="662749" y="176606"/>
                </a:lnTo>
                <a:lnTo>
                  <a:pt x="664908" y="180746"/>
                </a:lnTo>
                <a:lnTo>
                  <a:pt x="666521" y="185115"/>
                </a:lnTo>
                <a:lnTo>
                  <a:pt x="671626" y="198056"/>
                </a:lnTo>
                <a:lnTo>
                  <a:pt x="676021" y="211201"/>
                </a:lnTo>
                <a:lnTo>
                  <a:pt x="685749" y="251498"/>
                </a:lnTo>
                <a:lnTo>
                  <a:pt x="689698" y="282079"/>
                </a:lnTo>
                <a:lnTo>
                  <a:pt x="690765" y="292519"/>
                </a:lnTo>
                <a:lnTo>
                  <a:pt x="690892" y="299516"/>
                </a:lnTo>
                <a:lnTo>
                  <a:pt x="691324" y="306501"/>
                </a:lnTo>
                <a:lnTo>
                  <a:pt x="691413" y="311721"/>
                </a:lnTo>
                <a:lnTo>
                  <a:pt x="689927" y="360159"/>
                </a:lnTo>
                <a:lnTo>
                  <a:pt x="681215" y="407568"/>
                </a:lnTo>
                <a:lnTo>
                  <a:pt x="681164" y="407797"/>
                </a:lnTo>
                <a:lnTo>
                  <a:pt x="681164" y="426999"/>
                </a:lnTo>
                <a:lnTo>
                  <a:pt x="680681" y="433260"/>
                </a:lnTo>
                <a:lnTo>
                  <a:pt x="679729" y="434111"/>
                </a:lnTo>
                <a:lnTo>
                  <a:pt x="679018" y="434784"/>
                </a:lnTo>
                <a:lnTo>
                  <a:pt x="679577" y="428548"/>
                </a:lnTo>
                <a:lnTo>
                  <a:pt x="681164" y="426999"/>
                </a:lnTo>
                <a:lnTo>
                  <a:pt x="681164" y="407797"/>
                </a:lnTo>
                <a:lnTo>
                  <a:pt x="678700" y="418376"/>
                </a:lnTo>
                <a:lnTo>
                  <a:pt x="676414" y="428548"/>
                </a:lnTo>
                <a:lnTo>
                  <a:pt x="674585" y="437921"/>
                </a:lnTo>
                <a:lnTo>
                  <a:pt x="673633" y="443484"/>
                </a:lnTo>
                <a:lnTo>
                  <a:pt x="674204" y="442468"/>
                </a:lnTo>
                <a:lnTo>
                  <a:pt x="676960" y="437324"/>
                </a:lnTo>
                <a:lnTo>
                  <a:pt x="678091" y="435292"/>
                </a:lnTo>
                <a:lnTo>
                  <a:pt x="678624" y="435178"/>
                </a:lnTo>
                <a:lnTo>
                  <a:pt x="677748" y="437921"/>
                </a:lnTo>
                <a:lnTo>
                  <a:pt x="677062" y="439902"/>
                </a:lnTo>
                <a:lnTo>
                  <a:pt x="675474" y="444715"/>
                </a:lnTo>
                <a:lnTo>
                  <a:pt x="673150" y="450494"/>
                </a:lnTo>
                <a:lnTo>
                  <a:pt x="670852" y="448589"/>
                </a:lnTo>
                <a:lnTo>
                  <a:pt x="669620" y="450672"/>
                </a:lnTo>
                <a:lnTo>
                  <a:pt x="672553" y="451942"/>
                </a:lnTo>
                <a:lnTo>
                  <a:pt x="672452" y="452221"/>
                </a:lnTo>
                <a:lnTo>
                  <a:pt x="673430" y="452323"/>
                </a:lnTo>
                <a:lnTo>
                  <a:pt x="675005" y="453009"/>
                </a:lnTo>
                <a:lnTo>
                  <a:pt x="674700" y="452501"/>
                </a:lnTo>
                <a:lnTo>
                  <a:pt x="674547" y="452259"/>
                </a:lnTo>
                <a:lnTo>
                  <a:pt x="677443" y="446849"/>
                </a:lnTo>
                <a:lnTo>
                  <a:pt x="680186" y="440575"/>
                </a:lnTo>
                <a:lnTo>
                  <a:pt x="682586" y="435178"/>
                </a:lnTo>
                <a:lnTo>
                  <a:pt x="682764" y="434784"/>
                </a:lnTo>
                <a:lnTo>
                  <a:pt x="683044" y="434111"/>
                </a:lnTo>
                <a:lnTo>
                  <a:pt x="685495" y="427482"/>
                </a:lnTo>
                <a:lnTo>
                  <a:pt x="685634" y="426999"/>
                </a:lnTo>
                <a:lnTo>
                  <a:pt x="686015" y="425754"/>
                </a:lnTo>
                <a:lnTo>
                  <a:pt x="691248" y="405777"/>
                </a:lnTo>
                <a:lnTo>
                  <a:pt x="695147" y="385279"/>
                </a:lnTo>
                <a:lnTo>
                  <a:pt x="697788" y="364439"/>
                </a:lnTo>
                <a:lnTo>
                  <a:pt x="699249" y="343484"/>
                </a:lnTo>
                <a:lnTo>
                  <a:pt x="699655" y="322580"/>
                </a:lnTo>
                <a:close/>
              </a:path>
            </a:pathLst>
          </a:custGeom>
          <a:solidFill>
            <a:srgbClr val="B88F51"/>
          </a:solidFill>
        </p:spPr>
        <p:txBody>
          <a:bodyPr wrap="square" lIns="0" tIns="0" rIns="0" bIns="0" rtlCol="0"/>
          <a:lstStyle/>
          <a:p>
            <a:endParaRPr sz="2511"/>
          </a:p>
        </p:txBody>
      </p:sp>
      <p:pic>
        <p:nvPicPr>
          <p:cNvPr id="311" name="bg object 311"/>
          <p:cNvPicPr/>
          <p:nvPr/>
        </p:nvPicPr>
        <p:blipFill>
          <a:blip r:embed="rId20" cstate="print"/>
          <a:stretch>
            <a:fillRect/>
          </a:stretch>
        </p:blipFill>
        <p:spPr>
          <a:xfrm>
            <a:off x="7409660" y="0"/>
            <a:ext cx="143617" cy="67913"/>
          </a:xfrm>
          <a:prstGeom prst="rect">
            <a:avLst/>
          </a:prstGeom>
        </p:spPr>
      </p:pic>
      <p:pic>
        <p:nvPicPr>
          <p:cNvPr id="312" name="bg object 312"/>
          <p:cNvPicPr/>
          <p:nvPr/>
        </p:nvPicPr>
        <p:blipFill>
          <a:blip r:embed="rId21" cstate="print"/>
          <a:stretch>
            <a:fillRect/>
          </a:stretch>
        </p:blipFill>
        <p:spPr>
          <a:xfrm>
            <a:off x="7672815" y="0"/>
            <a:ext cx="118915" cy="100473"/>
          </a:xfrm>
          <a:prstGeom prst="rect">
            <a:avLst/>
          </a:prstGeom>
        </p:spPr>
      </p:pic>
      <p:sp>
        <p:nvSpPr>
          <p:cNvPr id="313" name="bg object 313"/>
          <p:cNvSpPr/>
          <p:nvPr/>
        </p:nvSpPr>
        <p:spPr>
          <a:xfrm>
            <a:off x="4973293" y="0"/>
            <a:ext cx="198834" cy="45641"/>
          </a:xfrm>
          <a:custGeom>
            <a:avLst/>
            <a:gdLst/>
            <a:ahLst/>
            <a:cxnLst/>
            <a:rect l="l" t="t" r="r" b="b"/>
            <a:pathLst>
              <a:path w="318134" h="73025">
                <a:moveTo>
                  <a:pt x="41219" y="0"/>
                </a:moveTo>
                <a:lnTo>
                  <a:pt x="20171" y="0"/>
                </a:lnTo>
                <a:lnTo>
                  <a:pt x="14071" y="17148"/>
                </a:lnTo>
                <a:lnTo>
                  <a:pt x="2402" y="53276"/>
                </a:lnTo>
                <a:lnTo>
                  <a:pt x="0" y="61099"/>
                </a:lnTo>
                <a:lnTo>
                  <a:pt x="4521" y="69646"/>
                </a:lnTo>
                <a:lnTo>
                  <a:pt x="13995" y="72567"/>
                </a:lnTo>
                <a:lnTo>
                  <a:pt x="15493" y="72783"/>
                </a:lnTo>
                <a:lnTo>
                  <a:pt x="16903" y="72809"/>
                </a:lnTo>
                <a:lnTo>
                  <a:pt x="49939" y="72463"/>
                </a:lnTo>
                <a:lnTo>
                  <a:pt x="83116" y="70588"/>
                </a:lnTo>
                <a:lnTo>
                  <a:pt x="116296" y="67067"/>
                </a:lnTo>
                <a:lnTo>
                  <a:pt x="149339" y="61785"/>
                </a:lnTo>
                <a:lnTo>
                  <a:pt x="163562" y="58686"/>
                </a:lnTo>
                <a:lnTo>
                  <a:pt x="21183" y="58686"/>
                </a:lnTo>
                <a:lnTo>
                  <a:pt x="17233" y="53276"/>
                </a:lnTo>
                <a:lnTo>
                  <a:pt x="22994" y="53233"/>
                </a:lnTo>
                <a:lnTo>
                  <a:pt x="37525" y="9470"/>
                </a:lnTo>
                <a:lnTo>
                  <a:pt x="41219" y="0"/>
                </a:lnTo>
                <a:close/>
              </a:path>
              <a:path w="318134" h="73025">
                <a:moveTo>
                  <a:pt x="22994" y="53233"/>
                </a:moveTo>
                <a:lnTo>
                  <a:pt x="17233" y="53276"/>
                </a:lnTo>
                <a:lnTo>
                  <a:pt x="21183" y="58686"/>
                </a:lnTo>
                <a:lnTo>
                  <a:pt x="22994" y="53233"/>
                </a:lnTo>
                <a:close/>
              </a:path>
              <a:path w="318134" h="73025">
                <a:moveTo>
                  <a:pt x="317546" y="0"/>
                </a:moveTo>
                <a:lnTo>
                  <a:pt x="275895" y="0"/>
                </a:lnTo>
                <a:lnTo>
                  <a:pt x="261622" y="7084"/>
                </a:lnTo>
                <a:lnTo>
                  <a:pt x="224722" y="21628"/>
                </a:lnTo>
                <a:lnTo>
                  <a:pt x="174280" y="36583"/>
                </a:lnTo>
                <a:lnTo>
                  <a:pt x="122453" y="46748"/>
                </a:lnTo>
                <a:lnTo>
                  <a:pt x="69919" y="51974"/>
                </a:lnTo>
                <a:lnTo>
                  <a:pt x="22994" y="53233"/>
                </a:lnTo>
                <a:lnTo>
                  <a:pt x="21183" y="58686"/>
                </a:lnTo>
                <a:lnTo>
                  <a:pt x="163562" y="58686"/>
                </a:lnTo>
                <a:lnTo>
                  <a:pt x="182082" y="54651"/>
                </a:lnTo>
                <a:lnTo>
                  <a:pt x="214363" y="45645"/>
                </a:lnTo>
                <a:lnTo>
                  <a:pt x="245958" y="34669"/>
                </a:lnTo>
                <a:lnTo>
                  <a:pt x="276719" y="21589"/>
                </a:lnTo>
                <a:lnTo>
                  <a:pt x="306254" y="6680"/>
                </a:lnTo>
                <a:lnTo>
                  <a:pt x="317546" y="0"/>
                </a:lnTo>
                <a:close/>
              </a:path>
            </a:pathLst>
          </a:custGeom>
          <a:solidFill>
            <a:srgbClr val="B88F51"/>
          </a:solidFill>
        </p:spPr>
        <p:txBody>
          <a:bodyPr wrap="square" lIns="0" tIns="0" rIns="0" bIns="0" rtlCol="0"/>
          <a:lstStyle/>
          <a:p>
            <a:endParaRPr sz="2511"/>
          </a:p>
        </p:txBody>
      </p:sp>
      <p:pic>
        <p:nvPicPr>
          <p:cNvPr id="314" name="bg object 314"/>
          <p:cNvPicPr/>
          <p:nvPr/>
        </p:nvPicPr>
        <p:blipFill>
          <a:blip r:embed="rId22" cstate="print"/>
          <a:stretch>
            <a:fillRect/>
          </a:stretch>
        </p:blipFill>
        <p:spPr>
          <a:xfrm>
            <a:off x="5568171" y="0"/>
            <a:ext cx="249860" cy="148314"/>
          </a:xfrm>
          <a:prstGeom prst="rect">
            <a:avLst/>
          </a:prstGeom>
        </p:spPr>
      </p:pic>
      <p:sp>
        <p:nvSpPr>
          <p:cNvPr id="315" name="bg object 315"/>
          <p:cNvSpPr/>
          <p:nvPr/>
        </p:nvSpPr>
        <p:spPr>
          <a:xfrm>
            <a:off x="5383872" y="8"/>
            <a:ext cx="552449" cy="373459"/>
          </a:xfrm>
          <a:custGeom>
            <a:avLst/>
            <a:gdLst/>
            <a:ahLst/>
            <a:cxnLst/>
            <a:rect l="l" t="t" r="r" b="b"/>
            <a:pathLst>
              <a:path w="883920" h="597535">
                <a:moveTo>
                  <a:pt x="591972" y="434162"/>
                </a:moveTo>
                <a:lnTo>
                  <a:pt x="591731" y="433273"/>
                </a:lnTo>
                <a:lnTo>
                  <a:pt x="591058" y="432993"/>
                </a:lnTo>
                <a:lnTo>
                  <a:pt x="591972" y="434162"/>
                </a:lnTo>
                <a:close/>
              </a:path>
              <a:path w="883920" h="597535">
                <a:moveTo>
                  <a:pt x="883716" y="30353"/>
                </a:moveTo>
                <a:lnTo>
                  <a:pt x="883539" y="22593"/>
                </a:lnTo>
                <a:lnTo>
                  <a:pt x="882891" y="15443"/>
                </a:lnTo>
                <a:lnTo>
                  <a:pt x="882396" y="9029"/>
                </a:lnTo>
                <a:lnTo>
                  <a:pt x="882205" y="4749"/>
                </a:lnTo>
                <a:lnTo>
                  <a:pt x="882142" y="0"/>
                </a:lnTo>
                <a:lnTo>
                  <a:pt x="863701" y="0"/>
                </a:lnTo>
                <a:lnTo>
                  <a:pt x="863854" y="4749"/>
                </a:lnTo>
                <a:lnTo>
                  <a:pt x="864870" y="23025"/>
                </a:lnTo>
                <a:lnTo>
                  <a:pt x="864552" y="30353"/>
                </a:lnTo>
                <a:lnTo>
                  <a:pt x="858164" y="68618"/>
                </a:lnTo>
                <a:lnTo>
                  <a:pt x="853376" y="89090"/>
                </a:lnTo>
                <a:lnTo>
                  <a:pt x="848753" y="109956"/>
                </a:lnTo>
                <a:lnTo>
                  <a:pt x="844575" y="131229"/>
                </a:lnTo>
                <a:lnTo>
                  <a:pt x="841324" y="152971"/>
                </a:lnTo>
                <a:lnTo>
                  <a:pt x="839495" y="175234"/>
                </a:lnTo>
                <a:lnTo>
                  <a:pt x="839355" y="182575"/>
                </a:lnTo>
                <a:lnTo>
                  <a:pt x="839533" y="190195"/>
                </a:lnTo>
                <a:lnTo>
                  <a:pt x="840435" y="197408"/>
                </a:lnTo>
                <a:lnTo>
                  <a:pt x="841209" y="204673"/>
                </a:lnTo>
                <a:lnTo>
                  <a:pt x="846035" y="250850"/>
                </a:lnTo>
                <a:lnTo>
                  <a:pt x="846302" y="261454"/>
                </a:lnTo>
                <a:lnTo>
                  <a:pt x="845223" y="282524"/>
                </a:lnTo>
                <a:lnTo>
                  <a:pt x="834707" y="322719"/>
                </a:lnTo>
                <a:lnTo>
                  <a:pt x="811377" y="356400"/>
                </a:lnTo>
                <a:lnTo>
                  <a:pt x="795997" y="371043"/>
                </a:lnTo>
                <a:lnTo>
                  <a:pt x="788327" y="378650"/>
                </a:lnTo>
                <a:lnTo>
                  <a:pt x="759802" y="411264"/>
                </a:lnTo>
                <a:lnTo>
                  <a:pt x="735812" y="446544"/>
                </a:lnTo>
                <a:lnTo>
                  <a:pt x="724115" y="466483"/>
                </a:lnTo>
                <a:lnTo>
                  <a:pt x="720674" y="472363"/>
                </a:lnTo>
                <a:lnTo>
                  <a:pt x="675055" y="462800"/>
                </a:lnTo>
                <a:lnTo>
                  <a:pt x="653592" y="462483"/>
                </a:lnTo>
                <a:lnTo>
                  <a:pt x="649922" y="462330"/>
                </a:lnTo>
                <a:lnTo>
                  <a:pt x="646214" y="462038"/>
                </a:lnTo>
                <a:lnTo>
                  <a:pt x="642543" y="461708"/>
                </a:lnTo>
                <a:lnTo>
                  <a:pt x="640778" y="461467"/>
                </a:lnTo>
                <a:lnTo>
                  <a:pt x="639203" y="461187"/>
                </a:lnTo>
                <a:lnTo>
                  <a:pt x="636778" y="460997"/>
                </a:lnTo>
                <a:lnTo>
                  <a:pt x="636346" y="460540"/>
                </a:lnTo>
                <a:lnTo>
                  <a:pt x="632917" y="459346"/>
                </a:lnTo>
                <a:lnTo>
                  <a:pt x="627176" y="455104"/>
                </a:lnTo>
                <a:lnTo>
                  <a:pt x="622338" y="450494"/>
                </a:lnTo>
                <a:lnTo>
                  <a:pt x="614934" y="443293"/>
                </a:lnTo>
                <a:lnTo>
                  <a:pt x="609815" y="438213"/>
                </a:lnTo>
                <a:lnTo>
                  <a:pt x="607745" y="436143"/>
                </a:lnTo>
                <a:lnTo>
                  <a:pt x="600646" y="429653"/>
                </a:lnTo>
                <a:lnTo>
                  <a:pt x="593534" y="424408"/>
                </a:lnTo>
                <a:lnTo>
                  <a:pt x="588518" y="421246"/>
                </a:lnTo>
                <a:lnTo>
                  <a:pt x="588835" y="422554"/>
                </a:lnTo>
                <a:lnTo>
                  <a:pt x="591731" y="433273"/>
                </a:lnTo>
                <a:lnTo>
                  <a:pt x="595922" y="435038"/>
                </a:lnTo>
                <a:lnTo>
                  <a:pt x="595490" y="436791"/>
                </a:lnTo>
                <a:lnTo>
                  <a:pt x="595172" y="438213"/>
                </a:lnTo>
                <a:lnTo>
                  <a:pt x="589165" y="435724"/>
                </a:lnTo>
                <a:lnTo>
                  <a:pt x="589991" y="432536"/>
                </a:lnTo>
                <a:lnTo>
                  <a:pt x="591058" y="432993"/>
                </a:lnTo>
                <a:lnTo>
                  <a:pt x="590702" y="432536"/>
                </a:lnTo>
                <a:lnTo>
                  <a:pt x="587489" y="428193"/>
                </a:lnTo>
                <a:lnTo>
                  <a:pt x="584466" y="424040"/>
                </a:lnTo>
                <a:lnTo>
                  <a:pt x="581202" y="418909"/>
                </a:lnTo>
                <a:lnTo>
                  <a:pt x="583057" y="417258"/>
                </a:lnTo>
                <a:lnTo>
                  <a:pt x="585622" y="415988"/>
                </a:lnTo>
                <a:lnTo>
                  <a:pt x="586917" y="415137"/>
                </a:lnTo>
                <a:lnTo>
                  <a:pt x="588124" y="421005"/>
                </a:lnTo>
                <a:lnTo>
                  <a:pt x="588518" y="421246"/>
                </a:lnTo>
                <a:lnTo>
                  <a:pt x="586994" y="415086"/>
                </a:lnTo>
                <a:lnTo>
                  <a:pt x="603072" y="404558"/>
                </a:lnTo>
                <a:lnTo>
                  <a:pt x="622350" y="395668"/>
                </a:lnTo>
                <a:lnTo>
                  <a:pt x="642632" y="390588"/>
                </a:lnTo>
                <a:lnTo>
                  <a:pt x="663079" y="388048"/>
                </a:lnTo>
                <a:lnTo>
                  <a:pt x="666419" y="388048"/>
                </a:lnTo>
                <a:lnTo>
                  <a:pt x="669010" y="385508"/>
                </a:lnTo>
                <a:lnTo>
                  <a:pt x="668972" y="384238"/>
                </a:lnTo>
                <a:lnTo>
                  <a:pt x="668870" y="381698"/>
                </a:lnTo>
                <a:lnTo>
                  <a:pt x="668375" y="371538"/>
                </a:lnTo>
                <a:lnTo>
                  <a:pt x="668248" y="367728"/>
                </a:lnTo>
                <a:lnTo>
                  <a:pt x="668020" y="361378"/>
                </a:lnTo>
                <a:lnTo>
                  <a:pt x="667867" y="353758"/>
                </a:lnTo>
                <a:lnTo>
                  <a:pt x="667931" y="328358"/>
                </a:lnTo>
                <a:lnTo>
                  <a:pt x="668718" y="314388"/>
                </a:lnTo>
                <a:lnTo>
                  <a:pt x="669099" y="309308"/>
                </a:lnTo>
                <a:lnTo>
                  <a:pt x="671410" y="305498"/>
                </a:lnTo>
                <a:lnTo>
                  <a:pt x="673442" y="301688"/>
                </a:lnTo>
                <a:lnTo>
                  <a:pt x="678180" y="296608"/>
                </a:lnTo>
                <a:lnTo>
                  <a:pt x="687933" y="287718"/>
                </a:lnTo>
                <a:lnTo>
                  <a:pt x="692785" y="282638"/>
                </a:lnTo>
                <a:lnTo>
                  <a:pt x="697153" y="276288"/>
                </a:lnTo>
                <a:lnTo>
                  <a:pt x="703529" y="268668"/>
                </a:lnTo>
                <a:lnTo>
                  <a:pt x="709434" y="259778"/>
                </a:lnTo>
                <a:lnTo>
                  <a:pt x="714959" y="252158"/>
                </a:lnTo>
                <a:lnTo>
                  <a:pt x="720153" y="243268"/>
                </a:lnTo>
                <a:lnTo>
                  <a:pt x="722236" y="239458"/>
                </a:lnTo>
                <a:lnTo>
                  <a:pt x="724115" y="235648"/>
                </a:lnTo>
                <a:lnTo>
                  <a:pt x="726071" y="231838"/>
                </a:lnTo>
                <a:lnTo>
                  <a:pt x="727925" y="226758"/>
                </a:lnTo>
                <a:lnTo>
                  <a:pt x="729246" y="222948"/>
                </a:lnTo>
                <a:lnTo>
                  <a:pt x="730796" y="219138"/>
                </a:lnTo>
                <a:lnTo>
                  <a:pt x="732320" y="211518"/>
                </a:lnTo>
                <a:lnTo>
                  <a:pt x="733425" y="205168"/>
                </a:lnTo>
                <a:lnTo>
                  <a:pt x="733882" y="197548"/>
                </a:lnTo>
                <a:lnTo>
                  <a:pt x="733399" y="191198"/>
                </a:lnTo>
                <a:lnTo>
                  <a:pt x="717486" y="157175"/>
                </a:lnTo>
                <a:lnTo>
                  <a:pt x="722998" y="154508"/>
                </a:lnTo>
                <a:lnTo>
                  <a:pt x="755523" y="131305"/>
                </a:lnTo>
                <a:lnTo>
                  <a:pt x="758659" y="128574"/>
                </a:lnTo>
                <a:lnTo>
                  <a:pt x="761352" y="125399"/>
                </a:lnTo>
                <a:lnTo>
                  <a:pt x="764184" y="122504"/>
                </a:lnTo>
                <a:lnTo>
                  <a:pt x="766749" y="119316"/>
                </a:lnTo>
                <a:lnTo>
                  <a:pt x="769493" y="116408"/>
                </a:lnTo>
                <a:lnTo>
                  <a:pt x="771728" y="113042"/>
                </a:lnTo>
                <a:lnTo>
                  <a:pt x="776566" y="106718"/>
                </a:lnTo>
                <a:lnTo>
                  <a:pt x="787831" y="70142"/>
                </a:lnTo>
                <a:lnTo>
                  <a:pt x="787882" y="57543"/>
                </a:lnTo>
                <a:lnTo>
                  <a:pt x="786752" y="46520"/>
                </a:lnTo>
                <a:lnTo>
                  <a:pt x="784923" y="35471"/>
                </a:lnTo>
                <a:lnTo>
                  <a:pt x="781138" y="14744"/>
                </a:lnTo>
                <a:lnTo>
                  <a:pt x="779487" y="3860"/>
                </a:lnTo>
                <a:lnTo>
                  <a:pt x="779043" y="0"/>
                </a:lnTo>
                <a:lnTo>
                  <a:pt x="768819" y="0"/>
                </a:lnTo>
                <a:lnTo>
                  <a:pt x="768819" y="67233"/>
                </a:lnTo>
                <a:lnTo>
                  <a:pt x="768705" y="72250"/>
                </a:lnTo>
                <a:lnTo>
                  <a:pt x="745820" y="114795"/>
                </a:lnTo>
                <a:lnTo>
                  <a:pt x="740905" y="119761"/>
                </a:lnTo>
                <a:lnTo>
                  <a:pt x="744994" y="113728"/>
                </a:lnTo>
                <a:lnTo>
                  <a:pt x="749744" y="104838"/>
                </a:lnTo>
                <a:lnTo>
                  <a:pt x="753859" y="94678"/>
                </a:lnTo>
                <a:lnTo>
                  <a:pt x="757085" y="84518"/>
                </a:lnTo>
                <a:lnTo>
                  <a:pt x="759142" y="74358"/>
                </a:lnTo>
                <a:lnTo>
                  <a:pt x="759853" y="70548"/>
                </a:lnTo>
                <a:lnTo>
                  <a:pt x="759675" y="68008"/>
                </a:lnTo>
                <a:lnTo>
                  <a:pt x="759587" y="52768"/>
                </a:lnTo>
                <a:lnTo>
                  <a:pt x="763358" y="31178"/>
                </a:lnTo>
                <a:lnTo>
                  <a:pt x="763866" y="29908"/>
                </a:lnTo>
                <a:lnTo>
                  <a:pt x="764654" y="28613"/>
                </a:lnTo>
                <a:lnTo>
                  <a:pt x="764743" y="29133"/>
                </a:lnTo>
                <a:lnTo>
                  <a:pt x="766800" y="41236"/>
                </a:lnTo>
                <a:lnTo>
                  <a:pt x="768337" y="52997"/>
                </a:lnTo>
                <a:lnTo>
                  <a:pt x="768731" y="61671"/>
                </a:lnTo>
                <a:lnTo>
                  <a:pt x="768819" y="67233"/>
                </a:lnTo>
                <a:lnTo>
                  <a:pt x="768819" y="0"/>
                </a:lnTo>
                <a:lnTo>
                  <a:pt x="763409" y="0"/>
                </a:lnTo>
                <a:lnTo>
                  <a:pt x="763409" y="21018"/>
                </a:lnTo>
                <a:lnTo>
                  <a:pt x="762635" y="21018"/>
                </a:lnTo>
                <a:lnTo>
                  <a:pt x="760933" y="22288"/>
                </a:lnTo>
                <a:lnTo>
                  <a:pt x="759294" y="22288"/>
                </a:lnTo>
                <a:lnTo>
                  <a:pt x="760984" y="19748"/>
                </a:lnTo>
                <a:lnTo>
                  <a:pt x="762927" y="18008"/>
                </a:lnTo>
                <a:lnTo>
                  <a:pt x="763409" y="21018"/>
                </a:lnTo>
                <a:lnTo>
                  <a:pt x="763409" y="0"/>
                </a:lnTo>
                <a:lnTo>
                  <a:pt x="760603" y="0"/>
                </a:lnTo>
                <a:lnTo>
                  <a:pt x="761187" y="5473"/>
                </a:lnTo>
                <a:lnTo>
                  <a:pt x="761822" y="10121"/>
                </a:lnTo>
                <a:lnTo>
                  <a:pt x="757618" y="12687"/>
                </a:lnTo>
                <a:lnTo>
                  <a:pt x="757618" y="22288"/>
                </a:lnTo>
                <a:lnTo>
                  <a:pt x="757250" y="23558"/>
                </a:lnTo>
                <a:lnTo>
                  <a:pt x="756780" y="26098"/>
                </a:lnTo>
                <a:lnTo>
                  <a:pt x="756132" y="28638"/>
                </a:lnTo>
                <a:lnTo>
                  <a:pt x="755624" y="29908"/>
                </a:lnTo>
                <a:lnTo>
                  <a:pt x="754557" y="29908"/>
                </a:lnTo>
                <a:lnTo>
                  <a:pt x="753770" y="31178"/>
                </a:lnTo>
                <a:lnTo>
                  <a:pt x="753656" y="28638"/>
                </a:lnTo>
                <a:lnTo>
                  <a:pt x="754049" y="26098"/>
                </a:lnTo>
                <a:lnTo>
                  <a:pt x="754621" y="24828"/>
                </a:lnTo>
                <a:lnTo>
                  <a:pt x="755688" y="22288"/>
                </a:lnTo>
                <a:lnTo>
                  <a:pt x="757618" y="22288"/>
                </a:lnTo>
                <a:lnTo>
                  <a:pt x="757618" y="12687"/>
                </a:lnTo>
                <a:lnTo>
                  <a:pt x="754367" y="14668"/>
                </a:lnTo>
                <a:lnTo>
                  <a:pt x="750239" y="18478"/>
                </a:lnTo>
                <a:lnTo>
                  <a:pt x="747293" y="22288"/>
                </a:lnTo>
                <a:lnTo>
                  <a:pt x="745947" y="23558"/>
                </a:lnTo>
                <a:lnTo>
                  <a:pt x="744677" y="26098"/>
                </a:lnTo>
                <a:lnTo>
                  <a:pt x="743826" y="27368"/>
                </a:lnTo>
                <a:lnTo>
                  <a:pt x="743038" y="28638"/>
                </a:lnTo>
                <a:lnTo>
                  <a:pt x="742454" y="29908"/>
                </a:lnTo>
                <a:lnTo>
                  <a:pt x="742162" y="29908"/>
                </a:lnTo>
                <a:lnTo>
                  <a:pt x="739775" y="36258"/>
                </a:lnTo>
                <a:lnTo>
                  <a:pt x="738314" y="42608"/>
                </a:lnTo>
                <a:lnTo>
                  <a:pt x="737946" y="48958"/>
                </a:lnTo>
                <a:lnTo>
                  <a:pt x="737628" y="52768"/>
                </a:lnTo>
                <a:lnTo>
                  <a:pt x="737679" y="55308"/>
                </a:lnTo>
                <a:lnTo>
                  <a:pt x="737793" y="65468"/>
                </a:lnTo>
                <a:lnTo>
                  <a:pt x="737679" y="68008"/>
                </a:lnTo>
                <a:lnTo>
                  <a:pt x="726732" y="104838"/>
                </a:lnTo>
                <a:lnTo>
                  <a:pt x="722579" y="111188"/>
                </a:lnTo>
                <a:lnTo>
                  <a:pt x="717969" y="118808"/>
                </a:lnTo>
                <a:lnTo>
                  <a:pt x="690105" y="150558"/>
                </a:lnTo>
                <a:lnTo>
                  <a:pt x="687235" y="153098"/>
                </a:lnTo>
                <a:lnTo>
                  <a:pt x="687044" y="155765"/>
                </a:lnTo>
                <a:lnTo>
                  <a:pt x="686854" y="155803"/>
                </a:lnTo>
                <a:lnTo>
                  <a:pt x="685812" y="156108"/>
                </a:lnTo>
                <a:lnTo>
                  <a:pt x="681761" y="157530"/>
                </a:lnTo>
                <a:lnTo>
                  <a:pt x="678522" y="157759"/>
                </a:lnTo>
                <a:lnTo>
                  <a:pt x="674141" y="158635"/>
                </a:lnTo>
                <a:lnTo>
                  <a:pt x="673023" y="159131"/>
                </a:lnTo>
                <a:lnTo>
                  <a:pt x="673036" y="160439"/>
                </a:lnTo>
                <a:lnTo>
                  <a:pt x="683094" y="164071"/>
                </a:lnTo>
                <a:lnTo>
                  <a:pt x="684898" y="164274"/>
                </a:lnTo>
                <a:lnTo>
                  <a:pt x="688606" y="164871"/>
                </a:lnTo>
                <a:lnTo>
                  <a:pt x="692543" y="164312"/>
                </a:lnTo>
                <a:lnTo>
                  <a:pt x="696302" y="163957"/>
                </a:lnTo>
                <a:lnTo>
                  <a:pt x="715175" y="195008"/>
                </a:lnTo>
                <a:lnTo>
                  <a:pt x="715683" y="198818"/>
                </a:lnTo>
                <a:lnTo>
                  <a:pt x="715175" y="202628"/>
                </a:lnTo>
                <a:lnTo>
                  <a:pt x="714959" y="205168"/>
                </a:lnTo>
                <a:lnTo>
                  <a:pt x="714667" y="207708"/>
                </a:lnTo>
                <a:lnTo>
                  <a:pt x="714184" y="208978"/>
                </a:lnTo>
                <a:lnTo>
                  <a:pt x="713079" y="214058"/>
                </a:lnTo>
                <a:lnTo>
                  <a:pt x="712343" y="216598"/>
                </a:lnTo>
                <a:lnTo>
                  <a:pt x="711022" y="219138"/>
                </a:lnTo>
                <a:lnTo>
                  <a:pt x="709980" y="222948"/>
                </a:lnTo>
                <a:lnTo>
                  <a:pt x="708088" y="226758"/>
                </a:lnTo>
                <a:lnTo>
                  <a:pt x="706348" y="229298"/>
                </a:lnTo>
                <a:lnTo>
                  <a:pt x="704824" y="233108"/>
                </a:lnTo>
                <a:lnTo>
                  <a:pt x="702652" y="236918"/>
                </a:lnTo>
                <a:lnTo>
                  <a:pt x="697890" y="243268"/>
                </a:lnTo>
                <a:lnTo>
                  <a:pt x="692810" y="250888"/>
                </a:lnTo>
                <a:lnTo>
                  <a:pt x="687412" y="258508"/>
                </a:lnTo>
                <a:lnTo>
                  <a:pt x="681647" y="266128"/>
                </a:lnTo>
                <a:lnTo>
                  <a:pt x="677722" y="269938"/>
                </a:lnTo>
                <a:lnTo>
                  <a:pt x="673481" y="275018"/>
                </a:lnTo>
                <a:lnTo>
                  <a:pt x="666597" y="281368"/>
                </a:lnTo>
                <a:lnTo>
                  <a:pt x="664095" y="282638"/>
                </a:lnTo>
                <a:lnTo>
                  <a:pt x="661454" y="286448"/>
                </a:lnTo>
                <a:lnTo>
                  <a:pt x="655789" y="291528"/>
                </a:lnTo>
                <a:lnTo>
                  <a:pt x="653516" y="296608"/>
                </a:lnTo>
                <a:lnTo>
                  <a:pt x="652284" y="297878"/>
                </a:lnTo>
                <a:lnTo>
                  <a:pt x="651548" y="300418"/>
                </a:lnTo>
                <a:lnTo>
                  <a:pt x="650697" y="302958"/>
                </a:lnTo>
                <a:lnTo>
                  <a:pt x="650163" y="305498"/>
                </a:lnTo>
                <a:lnTo>
                  <a:pt x="647026" y="362648"/>
                </a:lnTo>
                <a:lnTo>
                  <a:pt x="647179" y="368871"/>
                </a:lnTo>
                <a:lnTo>
                  <a:pt x="646684" y="368998"/>
                </a:lnTo>
                <a:lnTo>
                  <a:pt x="641578" y="368998"/>
                </a:lnTo>
                <a:lnTo>
                  <a:pt x="631507" y="371538"/>
                </a:lnTo>
                <a:lnTo>
                  <a:pt x="624039" y="372808"/>
                </a:lnTo>
                <a:lnTo>
                  <a:pt x="609333" y="377888"/>
                </a:lnTo>
                <a:lnTo>
                  <a:pt x="602157" y="381698"/>
                </a:lnTo>
                <a:lnTo>
                  <a:pt x="594309" y="385508"/>
                </a:lnTo>
                <a:lnTo>
                  <a:pt x="586625" y="389318"/>
                </a:lnTo>
                <a:lnTo>
                  <a:pt x="579196" y="394398"/>
                </a:lnTo>
                <a:lnTo>
                  <a:pt x="572046" y="400748"/>
                </a:lnTo>
                <a:lnTo>
                  <a:pt x="569785" y="402018"/>
                </a:lnTo>
                <a:lnTo>
                  <a:pt x="567423" y="404558"/>
                </a:lnTo>
                <a:lnTo>
                  <a:pt x="565264" y="407098"/>
                </a:lnTo>
                <a:lnTo>
                  <a:pt x="558965" y="413448"/>
                </a:lnTo>
                <a:lnTo>
                  <a:pt x="554355" y="418528"/>
                </a:lnTo>
                <a:lnTo>
                  <a:pt x="553021" y="419798"/>
                </a:lnTo>
                <a:lnTo>
                  <a:pt x="551218" y="421068"/>
                </a:lnTo>
                <a:lnTo>
                  <a:pt x="549516" y="422338"/>
                </a:lnTo>
                <a:lnTo>
                  <a:pt x="546303" y="424878"/>
                </a:lnTo>
                <a:lnTo>
                  <a:pt x="542239" y="427418"/>
                </a:lnTo>
                <a:lnTo>
                  <a:pt x="538467" y="429958"/>
                </a:lnTo>
                <a:lnTo>
                  <a:pt x="534276" y="431228"/>
                </a:lnTo>
                <a:lnTo>
                  <a:pt x="530288" y="433768"/>
                </a:lnTo>
                <a:lnTo>
                  <a:pt x="525767" y="435038"/>
                </a:lnTo>
                <a:lnTo>
                  <a:pt x="521449" y="437578"/>
                </a:lnTo>
                <a:lnTo>
                  <a:pt x="512203" y="440118"/>
                </a:lnTo>
                <a:lnTo>
                  <a:pt x="507492" y="440118"/>
                </a:lnTo>
                <a:lnTo>
                  <a:pt x="505142" y="441388"/>
                </a:lnTo>
                <a:lnTo>
                  <a:pt x="501599" y="441388"/>
                </a:lnTo>
                <a:lnTo>
                  <a:pt x="498005" y="442658"/>
                </a:lnTo>
                <a:lnTo>
                  <a:pt x="476377" y="442658"/>
                </a:lnTo>
                <a:lnTo>
                  <a:pt x="455320" y="438848"/>
                </a:lnTo>
                <a:lnTo>
                  <a:pt x="448640" y="436308"/>
                </a:lnTo>
                <a:lnTo>
                  <a:pt x="442150" y="433768"/>
                </a:lnTo>
                <a:lnTo>
                  <a:pt x="436130" y="429958"/>
                </a:lnTo>
                <a:lnTo>
                  <a:pt x="430390" y="427418"/>
                </a:lnTo>
                <a:lnTo>
                  <a:pt x="425030" y="422338"/>
                </a:lnTo>
                <a:lnTo>
                  <a:pt x="420141" y="418528"/>
                </a:lnTo>
                <a:lnTo>
                  <a:pt x="419366" y="417258"/>
                </a:lnTo>
                <a:lnTo>
                  <a:pt x="410641" y="408368"/>
                </a:lnTo>
                <a:lnTo>
                  <a:pt x="408622" y="405828"/>
                </a:lnTo>
                <a:lnTo>
                  <a:pt x="404685" y="402018"/>
                </a:lnTo>
                <a:lnTo>
                  <a:pt x="370573" y="371538"/>
                </a:lnTo>
                <a:lnTo>
                  <a:pt x="335864" y="347408"/>
                </a:lnTo>
                <a:lnTo>
                  <a:pt x="328752" y="342328"/>
                </a:lnTo>
                <a:lnTo>
                  <a:pt x="314490" y="334708"/>
                </a:lnTo>
                <a:lnTo>
                  <a:pt x="300266" y="325818"/>
                </a:lnTo>
                <a:lnTo>
                  <a:pt x="293192" y="322008"/>
                </a:lnTo>
                <a:lnTo>
                  <a:pt x="286829" y="318198"/>
                </a:lnTo>
                <a:lnTo>
                  <a:pt x="280733" y="314388"/>
                </a:lnTo>
                <a:lnTo>
                  <a:pt x="274891" y="310578"/>
                </a:lnTo>
                <a:lnTo>
                  <a:pt x="269303" y="305498"/>
                </a:lnTo>
                <a:lnTo>
                  <a:pt x="263944" y="301688"/>
                </a:lnTo>
                <a:lnTo>
                  <a:pt x="258762" y="295338"/>
                </a:lnTo>
                <a:lnTo>
                  <a:pt x="253695" y="290258"/>
                </a:lnTo>
                <a:lnTo>
                  <a:pt x="248424" y="285178"/>
                </a:lnTo>
                <a:lnTo>
                  <a:pt x="242633" y="278828"/>
                </a:lnTo>
                <a:lnTo>
                  <a:pt x="238506" y="273748"/>
                </a:lnTo>
                <a:lnTo>
                  <a:pt x="233489" y="269938"/>
                </a:lnTo>
                <a:lnTo>
                  <a:pt x="229019" y="267398"/>
                </a:lnTo>
                <a:lnTo>
                  <a:pt x="226783" y="266128"/>
                </a:lnTo>
                <a:lnTo>
                  <a:pt x="225069" y="266128"/>
                </a:lnTo>
                <a:lnTo>
                  <a:pt x="223342" y="264858"/>
                </a:lnTo>
                <a:lnTo>
                  <a:pt x="221615" y="264858"/>
                </a:lnTo>
                <a:lnTo>
                  <a:pt x="219862" y="263588"/>
                </a:lnTo>
                <a:lnTo>
                  <a:pt x="215023" y="263588"/>
                </a:lnTo>
                <a:lnTo>
                  <a:pt x="212585" y="262318"/>
                </a:lnTo>
                <a:lnTo>
                  <a:pt x="211480" y="262318"/>
                </a:lnTo>
                <a:lnTo>
                  <a:pt x="205130" y="261048"/>
                </a:lnTo>
                <a:lnTo>
                  <a:pt x="201104" y="259778"/>
                </a:lnTo>
                <a:lnTo>
                  <a:pt x="197434" y="258508"/>
                </a:lnTo>
                <a:lnTo>
                  <a:pt x="195821" y="257365"/>
                </a:lnTo>
                <a:lnTo>
                  <a:pt x="195884" y="257238"/>
                </a:lnTo>
                <a:lnTo>
                  <a:pt x="197294" y="255968"/>
                </a:lnTo>
                <a:lnTo>
                  <a:pt x="200075" y="252158"/>
                </a:lnTo>
                <a:lnTo>
                  <a:pt x="216446" y="210248"/>
                </a:lnTo>
                <a:lnTo>
                  <a:pt x="217081" y="198818"/>
                </a:lnTo>
                <a:lnTo>
                  <a:pt x="217271" y="195008"/>
                </a:lnTo>
                <a:lnTo>
                  <a:pt x="216776" y="189928"/>
                </a:lnTo>
                <a:lnTo>
                  <a:pt x="216560" y="188658"/>
                </a:lnTo>
                <a:lnTo>
                  <a:pt x="216535" y="186118"/>
                </a:lnTo>
                <a:lnTo>
                  <a:pt x="214388" y="174688"/>
                </a:lnTo>
                <a:lnTo>
                  <a:pt x="212496" y="167068"/>
                </a:lnTo>
                <a:lnTo>
                  <a:pt x="211747" y="163258"/>
                </a:lnTo>
                <a:lnTo>
                  <a:pt x="210896" y="159448"/>
                </a:lnTo>
                <a:lnTo>
                  <a:pt x="210261" y="155638"/>
                </a:lnTo>
                <a:lnTo>
                  <a:pt x="208889" y="149288"/>
                </a:lnTo>
                <a:lnTo>
                  <a:pt x="207772" y="141668"/>
                </a:lnTo>
                <a:lnTo>
                  <a:pt x="207276" y="134048"/>
                </a:lnTo>
                <a:lnTo>
                  <a:pt x="206743" y="126428"/>
                </a:lnTo>
                <a:lnTo>
                  <a:pt x="206870" y="120078"/>
                </a:lnTo>
                <a:lnTo>
                  <a:pt x="208051" y="108648"/>
                </a:lnTo>
                <a:lnTo>
                  <a:pt x="208241" y="106108"/>
                </a:lnTo>
                <a:lnTo>
                  <a:pt x="193992" y="71335"/>
                </a:lnTo>
                <a:lnTo>
                  <a:pt x="198958" y="66738"/>
                </a:lnTo>
                <a:lnTo>
                  <a:pt x="201701" y="64198"/>
                </a:lnTo>
                <a:lnTo>
                  <a:pt x="200456" y="64198"/>
                </a:lnTo>
                <a:lnTo>
                  <a:pt x="212229" y="50228"/>
                </a:lnTo>
                <a:lnTo>
                  <a:pt x="215734" y="48958"/>
                </a:lnTo>
                <a:lnTo>
                  <a:pt x="216738" y="47383"/>
                </a:lnTo>
                <a:lnTo>
                  <a:pt x="222110" y="52997"/>
                </a:lnTo>
                <a:lnTo>
                  <a:pt x="259969" y="73647"/>
                </a:lnTo>
                <a:lnTo>
                  <a:pt x="288061" y="78181"/>
                </a:lnTo>
                <a:lnTo>
                  <a:pt x="296633" y="78168"/>
                </a:lnTo>
                <a:lnTo>
                  <a:pt x="304647" y="77495"/>
                </a:lnTo>
                <a:lnTo>
                  <a:pt x="312051" y="76238"/>
                </a:lnTo>
                <a:lnTo>
                  <a:pt x="319913" y="75158"/>
                </a:lnTo>
                <a:lnTo>
                  <a:pt x="325729" y="74904"/>
                </a:lnTo>
                <a:lnTo>
                  <a:pt x="326618" y="74587"/>
                </a:lnTo>
                <a:lnTo>
                  <a:pt x="319671" y="73380"/>
                </a:lnTo>
                <a:lnTo>
                  <a:pt x="310159" y="71488"/>
                </a:lnTo>
                <a:lnTo>
                  <a:pt x="309219" y="71132"/>
                </a:lnTo>
                <a:lnTo>
                  <a:pt x="306628" y="70142"/>
                </a:lnTo>
                <a:lnTo>
                  <a:pt x="306171" y="69037"/>
                </a:lnTo>
                <a:lnTo>
                  <a:pt x="309308" y="69100"/>
                </a:lnTo>
                <a:lnTo>
                  <a:pt x="313563" y="69100"/>
                </a:lnTo>
                <a:lnTo>
                  <a:pt x="322033" y="69253"/>
                </a:lnTo>
                <a:lnTo>
                  <a:pt x="324586" y="69037"/>
                </a:lnTo>
                <a:lnTo>
                  <a:pt x="335127" y="68148"/>
                </a:lnTo>
                <a:lnTo>
                  <a:pt x="334441" y="65836"/>
                </a:lnTo>
                <a:lnTo>
                  <a:pt x="334060" y="64528"/>
                </a:lnTo>
                <a:lnTo>
                  <a:pt x="333603" y="63652"/>
                </a:lnTo>
                <a:lnTo>
                  <a:pt x="323596" y="63119"/>
                </a:lnTo>
                <a:lnTo>
                  <a:pt x="313232" y="61671"/>
                </a:lnTo>
                <a:lnTo>
                  <a:pt x="305435" y="60693"/>
                </a:lnTo>
                <a:lnTo>
                  <a:pt x="305435" y="68465"/>
                </a:lnTo>
                <a:lnTo>
                  <a:pt x="295605" y="71132"/>
                </a:lnTo>
                <a:lnTo>
                  <a:pt x="292709" y="68211"/>
                </a:lnTo>
                <a:lnTo>
                  <a:pt x="302412" y="65836"/>
                </a:lnTo>
                <a:lnTo>
                  <a:pt x="304050" y="67233"/>
                </a:lnTo>
                <a:lnTo>
                  <a:pt x="305435" y="68465"/>
                </a:lnTo>
                <a:lnTo>
                  <a:pt x="305435" y="60693"/>
                </a:lnTo>
                <a:lnTo>
                  <a:pt x="302831" y="60350"/>
                </a:lnTo>
                <a:lnTo>
                  <a:pt x="292227" y="58051"/>
                </a:lnTo>
                <a:lnTo>
                  <a:pt x="289610" y="57607"/>
                </a:lnTo>
                <a:lnTo>
                  <a:pt x="247281" y="44754"/>
                </a:lnTo>
                <a:lnTo>
                  <a:pt x="219227" y="14109"/>
                </a:lnTo>
                <a:lnTo>
                  <a:pt x="218236" y="11950"/>
                </a:lnTo>
                <a:lnTo>
                  <a:pt x="216877" y="7353"/>
                </a:lnTo>
                <a:lnTo>
                  <a:pt x="216077" y="5105"/>
                </a:lnTo>
                <a:lnTo>
                  <a:pt x="215734" y="2679"/>
                </a:lnTo>
                <a:lnTo>
                  <a:pt x="215138" y="0"/>
                </a:lnTo>
                <a:lnTo>
                  <a:pt x="195681" y="0"/>
                </a:lnTo>
                <a:lnTo>
                  <a:pt x="195999" y="2108"/>
                </a:lnTo>
                <a:lnTo>
                  <a:pt x="196418" y="4013"/>
                </a:lnTo>
                <a:lnTo>
                  <a:pt x="196684" y="5473"/>
                </a:lnTo>
                <a:lnTo>
                  <a:pt x="197218" y="8775"/>
                </a:lnTo>
                <a:lnTo>
                  <a:pt x="198107" y="12115"/>
                </a:lnTo>
                <a:lnTo>
                  <a:pt x="199085" y="15494"/>
                </a:lnTo>
                <a:lnTo>
                  <a:pt x="199923" y="18884"/>
                </a:lnTo>
                <a:lnTo>
                  <a:pt x="201396" y="22212"/>
                </a:lnTo>
                <a:lnTo>
                  <a:pt x="202653" y="25615"/>
                </a:lnTo>
                <a:lnTo>
                  <a:pt x="204343" y="29133"/>
                </a:lnTo>
                <a:lnTo>
                  <a:pt x="205701" y="32321"/>
                </a:lnTo>
                <a:lnTo>
                  <a:pt x="207759" y="35471"/>
                </a:lnTo>
                <a:lnTo>
                  <a:pt x="210616" y="39573"/>
                </a:lnTo>
                <a:lnTo>
                  <a:pt x="198970" y="47688"/>
                </a:lnTo>
                <a:lnTo>
                  <a:pt x="177888" y="62928"/>
                </a:lnTo>
                <a:lnTo>
                  <a:pt x="173456" y="65468"/>
                </a:lnTo>
                <a:lnTo>
                  <a:pt x="172377" y="71818"/>
                </a:lnTo>
                <a:lnTo>
                  <a:pt x="175793" y="76898"/>
                </a:lnTo>
                <a:lnTo>
                  <a:pt x="180073" y="81978"/>
                </a:lnTo>
                <a:lnTo>
                  <a:pt x="184086" y="88328"/>
                </a:lnTo>
                <a:lnTo>
                  <a:pt x="188023" y="97218"/>
                </a:lnTo>
                <a:lnTo>
                  <a:pt x="188950" y="99758"/>
                </a:lnTo>
                <a:lnTo>
                  <a:pt x="189217" y="101028"/>
                </a:lnTo>
                <a:lnTo>
                  <a:pt x="189204" y="104838"/>
                </a:lnTo>
                <a:lnTo>
                  <a:pt x="189103" y="106108"/>
                </a:lnTo>
                <a:lnTo>
                  <a:pt x="188734" y="109918"/>
                </a:lnTo>
                <a:lnTo>
                  <a:pt x="187858" y="116268"/>
                </a:lnTo>
                <a:lnTo>
                  <a:pt x="187629" y="120078"/>
                </a:lnTo>
                <a:lnTo>
                  <a:pt x="187515" y="126428"/>
                </a:lnTo>
                <a:lnTo>
                  <a:pt x="187769" y="131508"/>
                </a:lnTo>
                <a:lnTo>
                  <a:pt x="188087" y="139128"/>
                </a:lnTo>
                <a:lnTo>
                  <a:pt x="188925" y="145478"/>
                </a:lnTo>
                <a:lnTo>
                  <a:pt x="190068" y="151828"/>
                </a:lnTo>
                <a:lnTo>
                  <a:pt x="191173" y="159448"/>
                </a:lnTo>
                <a:lnTo>
                  <a:pt x="192595" y="165798"/>
                </a:lnTo>
                <a:lnTo>
                  <a:pt x="194894" y="174688"/>
                </a:lnTo>
                <a:lnTo>
                  <a:pt x="195910" y="178498"/>
                </a:lnTo>
                <a:lnTo>
                  <a:pt x="196469" y="181038"/>
                </a:lnTo>
                <a:lnTo>
                  <a:pt x="196951" y="184848"/>
                </a:lnTo>
                <a:lnTo>
                  <a:pt x="197942" y="187388"/>
                </a:lnTo>
                <a:lnTo>
                  <a:pt x="198120" y="191198"/>
                </a:lnTo>
                <a:lnTo>
                  <a:pt x="190398" y="231838"/>
                </a:lnTo>
                <a:lnTo>
                  <a:pt x="188849" y="235292"/>
                </a:lnTo>
                <a:lnTo>
                  <a:pt x="188849" y="252158"/>
                </a:lnTo>
                <a:lnTo>
                  <a:pt x="188785" y="252717"/>
                </a:lnTo>
                <a:lnTo>
                  <a:pt x="188595" y="252158"/>
                </a:lnTo>
                <a:lnTo>
                  <a:pt x="188849" y="252158"/>
                </a:lnTo>
                <a:lnTo>
                  <a:pt x="188849" y="235292"/>
                </a:lnTo>
                <a:lnTo>
                  <a:pt x="188112" y="236918"/>
                </a:lnTo>
                <a:lnTo>
                  <a:pt x="185089" y="240728"/>
                </a:lnTo>
                <a:lnTo>
                  <a:pt x="183603" y="243268"/>
                </a:lnTo>
                <a:lnTo>
                  <a:pt x="182029" y="244538"/>
                </a:lnTo>
                <a:lnTo>
                  <a:pt x="180289" y="247078"/>
                </a:lnTo>
                <a:lnTo>
                  <a:pt x="178638" y="249618"/>
                </a:lnTo>
                <a:lnTo>
                  <a:pt x="176555" y="250888"/>
                </a:lnTo>
                <a:lnTo>
                  <a:pt x="171361" y="255968"/>
                </a:lnTo>
                <a:lnTo>
                  <a:pt x="171056" y="261048"/>
                </a:lnTo>
                <a:lnTo>
                  <a:pt x="175082" y="266128"/>
                </a:lnTo>
                <a:lnTo>
                  <a:pt x="175844" y="266128"/>
                </a:lnTo>
                <a:lnTo>
                  <a:pt x="176923" y="267398"/>
                </a:lnTo>
                <a:lnTo>
                  <a:pt x="178968" y="269938"/>
                </a:lnTo>
                <a:lnTo>
                  <a:pt x="182105" y="271208"/>
                </a:lnTo>
                <a:lnTo>
                  <a:pt x="184277" y="272478"/>
                </a:lnTo>
                <a:lnTo>
                  <a:pt x="190919" y="276288"/>
                </a:lnTo>
                <a:lnTo>
                  <a:pt x="195554" y="278828"/>
                </a:lnTo>
                <a:lnTo>
                  <a:pt x="200253" y="280098"/>
                </a:lnTo>
                <a:lnTo>
                  <a:pt x="202603" y="280098"/>
                </a:lnTo>
                <a:lnTo>
                  <a:pt x="207352" y="281368"/>
                </a:lnTo>
                <a:lnTo>
                  <a:pt x="209638" y="281368"/>
                </a:lnTo>
                <a:lnTo>
                  <a:pt x="212483" y="282638"/>
                </a:lnTo>
                <a:lnTo>
                  <a:pt x="213728" y="282638"/>
                </a:lnTo>
                <a:lnTo>
                  <a:pt x="216954" y="283908"/>
                </a:lnTo>
                <a:lnTo>
                  <a:pt x="222834" y="286448"/>
                </a:lnTo>
                <a:lnTo>
                  <a:pt x="227241" y="290258"/>
                </a:lnTo>
                <a:lnTo>
                  <a:pt x="231622" y="295338"/>
                </a:lnTo>
                <a:lnTo>
                  <a:pt x="240614" y="305498"/>
                </a:lnTo>
                <a:lnTo>
                  <a:pt x="245389" y="310578"/>
                </a:lnTo>
                <a:lnTo>
                  <a:pt x="250405" y="315658"/>
                </a:lnTo>
                <a:lnTo>
                  <a:pt x="255651" y="320738"/>
                </a:lnTo>
                <a:lnTo>
                  <a:pt x="261124" y="324548"/>
                </a:lnTo>
                <a:lnTo>
                  <a:pt x="266839" y="329628"/>
                </a:lnTo>
                <a:lnTo>
                  <a:pt x="272796" y="333438"/>
                </a:lnTo>
                <a:lnTo>
                  <a:pt x="278904" y="337248"/>
                </a:lnTo>
                <a:lnTo>
                  <a:pt x="285051" y="339788"/>
                </a:lnTo>
                <a:lnTo>
                  <a:pt x="297192" y="347408"/>
                </a:lnTo>
                <a:lnTo>
                  <a:pt x="333044" y="368998"/>
                </a:lnTo>
                <a:lnTo>
                  <a:pt x="364490" y="391858"/>
                </a:lnTo>
                <a:lnTo>
                  <a:pt x="372833" y="398208"/>
                </a:lnTo>
                <a:lnTo>
                  <a:pt x="404050" y="428688"/>
                </a:lnTo>
                <a:lnTo>
                  <a:pt x="406666" y="432498"/>
                </a:lnTo>
                <a:lnTo>
                  <a:pt x="409587" y="435038"/>
                </a:lnTo>
                <a:lnTo>
                  <a:pt x="412356" y="437578"/>
                </a:lnTo>
                <a:lnTo>
                  <a:pt x="415201" y="440118"/>
                </a:lnTo>
                <a:lnTo>
                  <a:pt x="418515" y="441388"/>
                </a:lnTo>
                <a:lnTo>
                  <a:pt x="421589" y="443928"/>
                </a:lnTo>
                <a:lnTo>
                  <a:pt x="431596" y="450278"/>
                </a:lnTo>
                <a:lnTo>
                  <a:pt x="442150" y="455358"/>
                </a:lnTo>
                <a:lnTo>
                  <a:pt x="464299" y="460438"/>
                </a:lnTo>
                <a:lnTo>
                  <a:pt x="475653" y="461708"/>
                </a:lnTo>
                <a:lnTo>
                  <a:pt x="498411" y="461708"/>
                </a:lnTo>
                <a:lnTo>
                  <a:pt x="542188" y="450278"/>
                </a:lnTo>
                <a:lnTo>
                  <a:pt x="560209" y="438848"/>
                </a:lnTo>
                <a:lnTo>
                  <a:pt x="561733" y="437578"/>
                </a:lnTo>
                <a:lnTo>
                  <a:pt x="566267" y="435038"/>
                </a:lnTo>
                <a:lnTo>
                  <a:pt x="570344" y="429958"/>
                </a:lnTo>
                <a:lnTo>
                  <a:pt x="577608" y="422668"/>
                </a:lnTo>
                <a:lnTo>
                  <a:pt x="579005" y="426783"/>
                </a:lnTo>
                <a:lnTo>
                  <a:pt x="582333" y="434162"/>
                </a:lnTo>
                <a:lnTo>
                  <a:pt x="584606" y="439242"/>
                </a:lnTo>
                <a:lnTo>
                  <a:pt x="617524" y="474129"/>
                </a:lnTo>
                <a:lnTo>
                  <a:pt x="619074" y="474941"/>
                </a:lnTo>
                <a:lnTo>
                  <a:pt x="622058" y="476618"/>
                </a:lnTo>
                <a:lnTo>
                  <a:pt x="623531" y="477469"/>
                </a:lnTo>
                <a:lnTo>
                  <a:pt x="627062" y="478713"/>
                </a:lnTo>
                <a:lnTo>
                  <a:pt x="628523" y="479602"/>
                </a:lnTo>
                <a:lnTo>
                  <a:pt x="630580" y="479933"/>
                </a:lnTo>
                <a:lnTo>
                  <a:pt x="632421" y="480301"/>
                </a:lnTo>
                <a:lnTo>
                  <a:pt x="634733" y="480885"/>
                </a:lnTo>
                <a:lnTo>
                  <a:pt x="636219" y="480936"/>
                </a:lnTo>
                <a:lnTo>
                  <a:pt x="642696" y="481482"/>
                </a:lnTo>
                <a:lnTo>
                  <a:pt x="649541" y="481571"/>
                </a:lnTo>
                <a:lnTo>
                  <a:pt x="647306" y="486867"/>
                </a:lnTo>
                <a:lnTo>
                  <a:pt x="643826" y="492353"/>
                </a:lnTo>
                <a:lnTo>
                  <a:pt x="643826" y="509727"/>
                </a:lnTo>
                <a:lnTo>
                  <a:pt x="643356" y="512267"/>
                </a:lnTo>
                <a:lnTo>
                  <a:pt x="642785" y="514807"/>
                </a:lnTo>
                <a:lnTo>
                  <a:pt x="641705" y="517347"/>
                </a:lnTo>
                <a:lnTo>
                  <a:pt x="640626" y="517347"/>
                </a:lnTo>
                <a:lnTo>
                  <a:pt x="638962" y="518617"/>
                </a:lnTo>
                <a:lnTo>
                  <a:pt x="641019" y="508457"/>
                </a:lnTo>
                <a:lnTo>
                  <a:pt x="642950" y="507187"/>
                </a:lnTo>
                <a:lnTo>
                  <a:pt x="643775" y="507187"/>
                </a:lnTo>
                <a:lnTo>
                  <a:pt x="643826" y="509727"/>
                </a:lnTo>
                <a:lnTo>
                  <a:pt x="643826" y="492353"/>
                </a:lnTo>
                <a:lnTo>
                  <a:pt x="641667" y="495757"/>
                </a:lnTo>
                <a:lnTo>
                  <a:pt x="636155" y="505917"/>
                </a:lnTo>
                <a:lnTo>
                  <a:pt x="627926" y="517347"/>
                </a:lnTo>
                <a:lnTo>
                  <a:pt x="623557" y="523697"/>
                </a:lnTo>
                <a:lnTo>
                  <a:pt x="618858" y="530047"/>
                </a:lnTo>
                <a:lnTo>
                  <a:pt x="613803" y="536397"/>
                </a:lnTo>
                <a:lnTo>
                  <a:pt x="608380" y="541477"/>
                </a:lnTo>
                <a:lnTo>
                  <a:pt x="602653" y="547827"/>
                </a:lnTo>
                <a:lnTo>
                  <a:pt x="596620" y="551637"/>
                </a:lnTo>
                <a:lnTo>
                  <a:pt x="590232" y="556717"/>
                </a:lnTo>
                <a:lnTo>
                  <a:pt x="583412" y="560527"/>
                </a:lnTo>
                <a:lnTo>
                  <a:pt x="581215" y="561797"/>
                </a:lnTo>
                <a:lnTo>
                  <a:pt x="578751" y="561797"/>
                </a:lnTo>
                <a:lnTo>
                  <a:pt x="576351" y="563067"/>
                </a:lnTo>
                <a:lnTo>
                  <a:pt x="573874" y="564337"/>
                </a:lnTo>
                <a:lnTo>
                  <a:pt x="571741" y="565607"/>
                </a:lnTo>
                <a:lnTo>
                  <a:pt x="568985" y="565607"/>
                </a:lnTo>
                <a:lnTo>
                  <a:pt x="558469" y="569417"/>
                </a:lnTo>
                <a:lnTo>
                  <a:pt x="553123" y="569417"/>
                </a:lnTo>
                <a:lnTo>
                  <a:pt x="545109" y="571957"/>
                </a:lnTo>
                <a:lnTo>
                  <a:pt x="504456" y="578307"/>
                </a:lnTo>
                <a:lnTo>
                  <a:pt x="488086" y="578307"/>
                </a:lnTo>
                <a:lnTo>
                  <a:pt x="471678" y="579577"/>
                </a:lnTo>
                <a:lnTo>
                  <a:pt x="455168" y="578307"/>
                </a:lnTo>
                <a:lnTo>
                  <a:pt x="450189" y="578307"/>
                </a:lnTo>
                <a:lnTo>
                  <a:pt x="447319" y="579577"/>
                </a:lnTo>
                <a:lnTo>
                  <a:pt x="446773" y="579577"/>
                </a:lnTo>
                <a:lnTo>
                  <a:pt x="446532" y="578307"/>
                </a:lnTo>
                <a:lnTo>
                  <a:pt x="446493" y="579577"/>
                </a:lnTo>
                <a:lnTo>
                  <a:pt x="445744" y="578307"/>
                </a:lnTo>
                <a:lnTo>
                  <a:pt x="444030" y="578307"/>
                </a:lnTo>
                <a:lnTo>
                  <a:pt x="443115" y="577037"/>
                </a:lnTo>
                <a:lnTo>
                  <a:pt x="439597" y="574497"/>
                </a:lnTo>
                <a:lnTo>
                  <a:pt x="435724" y="570687"/>
                </a:lnTo>
                <a:lnTo>
                  <a:pt x="431774" y="566877"/>
                </a:lnTo>
                <a:lnTo>
                  <a:pt x="425640" y="561797"/>
                </a:lnTo>
                <a:lnTo>
                  <a:pt x="419074" y="555447"/>
                </a:lnTo>
                <a:lnTo>
                  <a:pt x="412064" y="550367"/>
                </a:lnTo>
                <a:lnTo>
                  <a:pt x="404583" y="546557"/>
                </a:lnTo>
                <a:lnTo>
                  <a:pt x="400050" y="544017"/>
                </a:lnTo>
                <a:lnTo>
                  <a:pt x="397687" y="542747"/>
                </a:lnTo>
                <a:lnTo>
                  <a:pt x="395325" y="542747"/>
                </a:lnTo>
                <a:lnTo>
                  <a:pt x="392823" y="541477"/>
                </a:lnTo>
                <a:lnTo>
                  <a:pt x="390499" y="540207"/>
                </a:lnTo>
                <a:lnTo>
                  <a:pt x="381076" y="537667"/>
                </a:lnTo>
                <a:lnTo>
                  <a:pt x="369506" y="535127"/>
                </a:lnTo>
                <a:lnTo>
                  <a:pt x="362839" y="532587"/>
                </a:lnTo>
                <a:lnTo>
                  <a:pt x="330796" y="507187"/>
                </a:lnTo>
                <a:lnTo>
                  <a:pt x="328041" y="502107"/>
                </a:lnTo>
                <a:lnTo>
                  <a:pt x="309613" y="465277"/>
                </a:lnTo>
                <a:lnTo>
                  <a:pt x="276555" y="436067"/>
                </a:lnTo>
                <a:lnTo>
                  <a:pt x="253098" y="425907"/>
                </a:lnTo>
                <a:lnTo>
                  <a:pt x="245046" y="422097"/>
                </a:lnTo>
                <a:lnTo>
                  <a:pt x="236956" y="420827"/>
                </a:lnTo>
                <a:lnTo>
                  <a:pt x="228854" y="418287"/>
                </a:lnTo>
                <a:lnTo>
                  <a:pt x="212636" y="415747"/>
                </a:lnTo>
                <a:lnTo>
                  <a:pt x="206209" y="415747"/>
                </a:lnTo>
                <a:lnTo>
                  <a:pt x="199758" y="414477"/>
                </a:lnTo>
                <a:lnTo>
                  <a:pt x="193306" y="414477"/>
                </a:lnTo>
                <a:lnTo>
                  <a:pt x="184531" y="413207"/>
                </a:lnTo>
                <a:lnTo>
                  <a:pt x="179044" y="413207"/>
                </a:lnTo>
                <a:lnTo>
                  <a:pt x="176263" y="411937"/>
                </a:lnTo>
                <a:lnTo>
                  <a:pt x="126580" y="396697"/>
                </a:lnTo>
                <a:lnTo>
                  <a:pt x="81826" y="368757"/>
                </a:lnTo>
                <a:lnTo>
                  <a:pt x="75361" y="363677"/>
                </a:lnTo>
                <a:lnTo>
                  <a:pt x="69278" y="357327"/>
                </a:lnTo>
                <a:lnTo>
                  <a:pt x="63627" y="350977"/>
                </a:lnTo>
                <a:lnTo>
                  <a:pt x="58432" y="343357"/>
                </a:lnTo>
                <a:lnTo>
                  <a:pt x="53886" y="337007"/>
                </a:lnTo>
                <a:lnTo>
                  <a:pt x="49898" y="329387"/>
                </a:lnTo>
                <a:lnTo>
                  <a:pt x="46558" y="321767"/>
                </a:lnTo>
                <a:lnTo>
                  <a:pt x="43903" y="314147"/>
                </a:lnTo>
                <a:lnTo>
                  <a:pt x="42519" y="307797"/>
                </a:lnTo>
                <a:lnTo>
                  <a:pt x="41262" y="302717"/>
                </a:lnTo>
                <a:lnTo>
                  <a:pt x="40868" y="297637"/>
                </a:lnTo>
                <a:lnTo>
                  <a:pt x="40487" y="295097"/>
                </a:lnTo>
                <a:lnTo>
                  <a:pt x="40360" y="287477"/>
                </a:lnTo>
                <a:lnTo>
                  <a:pt x="41770" y="231597"/>
                </a:lnTo>
                <a:lnTo>
                  <a:pt x="43053" y="203657"/>
                </a:lnTo>
                <a:lnTo>
                  <a:pt x="43903" y="183337"/>
                </a:lnTo>
                <a:lnTo>
                  <a:pt x="44081" y="176987"/>
                </a:lnTo>
                <a:lnTo>
                  <a:pt x="44361" y="170637"/>
                </a:lnTo>
                <a:lnTo>
                  <a:pt x="43599" y="163017"/>
                </a:lnTo>
                <a:lnTo>
                  <a:pt x="43459" y="160477"/>
                </a:lnTo>
                <a:lnTo>
                  <a:pt x="42049" y="154127"/>
                </a:lnTo>
                <a:lnTo>
                  <a:pt x="41249" y="151587"/>
                </a:lnTo>
                <a:lnTo>
                  <a:pt x="40779" y="150317"/>
                </a:lnTo>
                <a:lnTo>
                  <a:pt x="35534" y="135077"/>
                </a:lnTo>
                <a:lnTo>
                  <a:pt x="33616" y="129997"/>
                </a:lnTo>
                <a:lnTo>
                  <a:pt x="30353" y="118567"/>
                </a:lnTo>
                <a:lnTo>
                  <a:pt x="28994" y="112217"/>
                </a:lnTo>
                <a:lnTo>
                  <a:pt x="28435" y="107137"/>
                </a:lnTo>
                <a:lnTo>
                  <a:pt x="28257" y="105867"/>
                </a:lnTo>
                <a:lnTo>
                  <a:pt x="28041" y="102057"/>
                </a:lnTo>
                <a:lnTo>
                  <a:pt x="27774" y="98247"/>
                </a:lnTo>
                <a:lnTo>
                  <a:pt x="27076" y="91897"/>
                </a:lnTo>
                <a:lnTo>
                  <a:pt x="25615" y="81737"/>
                </a:lnTo>
                <a:lnTo>
                  <a:pt x="24269" y="75387"/>
                </a:lnTo>
                <a:lnTo>
                  <a:pt x="22796" y="69037"/>
                </a:lnTo>
                <a:lnTo>
                  <a:pt x="21678" y="63957"/>
                </a:lnTo>
                <a:lnTo>
                  <a:pt x="20904" y="61417"/>
                </a:lnTo>
                <a:lnTo>
                  <a:pt x="20828" y="60147"/>
                </a:lnTo>
                <a:lnTo>
                  <a:pt x="20485" y="58877"/>
                </a:lnTo>
                <a:lnTo>
                  <a:pt x="20040" y="52527"/>
                </a:lnTo>
                <a:lnTo>
                  <a:pt x="19748" y="44907"/>
                </a:lnTo>
                <a:lnTo>
                  <a:pt x="19773" y="25857"/>
                </a:lnTo>
                <a:lnTo>
                  <a:pt x="20116" y="18237"/>
                </a:lnTo>
                <a:lnTo>
                  <a:pt x="21297" y="457"/>
                </a:lnTo>
                <a:lnTo>
                  <a:pt x="1879" y="457"/>
                </a:lnTo>
                <a:lnTo>
                  <a:pt x="0" y="44907"/>
                </a:lnTo>
                <a:lnTo>
                  <a:pt x="190" y="49987"/>
                </a:lnTo>
                <a:lnTo>
                  <a:pt x="5295" y="80467"/>
                </a:lnTo>
                <a:lnTo>
                  <a:pt x="6413" y="85547"/>
                </a:lnTo>
                <a:lnTo>
                  <a:pt x="7658" y="94437"/>
                </a:lnTo>
                <a:lnTo>
                  <a:pt x="7975" y="96977"/>
                </a:lnTo>
                <a:lnTo>
                  <a:pt x="8356" y="102057"/>
                </a:lnTo>
                <a:lnTo>
                  <a:pt x="8509" y="104597"/>
                </a:lnTo>
                <a:lnTo>
                  <a:pt x="8623" y="105867"/>
                </a:lnTo>
                <a:lnTo>
                  <a:pt x="18465" y="145237"/>
                </a:lnTo>
                <a:lnTo>
                  <a:pt x="22974" y="157937"/>
                </a:lnTo>
                <a:lnTo>
                  <a:pt x="23672" y="160477"/>
                </a:lnTo>
                <a:lnTo>
                  <a:pt x="23863" y="161747"/>
                </a:lnTo>
                <a:lnTo>
                  <a:pt x="24777" y="166827"/>
                </a:lnTo>
                <a:lnTo>
                  <a:pt x="24726" y="173177"/>
                </a:lnTo>
                <a:lnTo>
                  <a:pt x="24612" y="179527"/>
                </a:lnTo>
                <a:lnTo>
                  <a:pt x="24320" y="188417"/>
                </a:lnTo>
                <a:lnTo>
                  <a:pt x="23926" y="197307"/>
                </a:lnTo>
                <a:lnTo>
                  <a:pt x="23050" y="215087"/>
                </a:lnTo>
                <a:lnTo>
                  <a:pt x="22301" y="234137"/>
                </a:lnTo>
                <a:lnTo>
                  <a:pt x="21704" y="251917"/>
                </a:lnTo>
                <a:lnTo>
                  <a:pt x="21272" y="269697"/>
                </a:lnTo>
                <a:lnTo>
                  <a:pt x="21031" y="288747"/>
                </a:lnTo>
                <a:lnTo>
                  <a:pt x="22580" y="306527"/>
                </a:lnTo>
                <a:lnTo>
                  <a:pt x="44818" y="358597"/>
                </a:lnTo>
                <a:lnTo>
                  <a:pt x="85013" y="396697"/>
                </a:lnTo>
                <a:lnTo>
                  <a:pt x="133794" y="422097"/>
                </a:lnTo>
                <a:lnTo>
                  <a:pt x="175158" y="433527"/>
                </a:lnTo>
                <a:lnTo>
                  <a:pt x="181267" y="433527"/>
                </a:lnTo>
                <a:lnTo>
                  <a:pt x="187464" y="434797"/>
                </a:lnTo>
                <a:lnTo>
                  <a:pt x="199237" y="434797"/>
                </a:lnTo>
                <a:lnTo>
                  <a:pt x="205054" y="436067"/>
                </a:lnTo>
                <a:lnTo>
                  <a:pt x="222351" y="438607"/>
                </a:lnTo>
                <a:lnTo>
                  <a:pt x="270230" y="456387"/>
                </a:lnTo>
                <a:lnTo>
                  <a:pt x="298932" y="486867"/>
                </a:lnTo>
                <a:lnTo>
                  <a:pt x="302793" y="493217"/>
                </a:lnTo>
                <a:lnTo>
                  <a:pt x="325374" y="533857"/>
                </a:lnTo>
                <a:lnTo>
                  <a:pt x="379755" y="556717"/>
                </a:lnTo>
                <a:lnTo>
                  <a:pt x="384886" y="557987"/>
                </a:lnTo>
                <a:lnTo>
                  <a:pt x="387591" y="559257"/>
                </a:lnTo>
                <a:lnTo>
                  <a:pt x="389686" y="560527"/>
                </a:lnTo>
                <a:lnTo>
                  <a:pt x="392099" y="560527"/>
                </a:lnTo>
                <a:lnTo>
                  <a:pt x="427367" y="588467"/>
                </a:lnTo>
                <a:lnTo>
                  <a:pt x="430085" y="591007"/>
                </a:lnTo>
                <a:lnTo>
                  <a:pt x="433044" y="592277"/>
                </a:lnTo>
                <a:lnTo>
                  <a:pt x="435825" y="594817"/>
                </a:lnTo>
                <a:lnTo>
                  <a:pt x="442214" y="597357"/>
                </a:lnTo>
                <a:lnTo>
                  <a:pt x="496963" y="597357"/>
                </a:lnTo>
                <a:lnTo>
                  <a:pt x="514819" y="596087"/>
                </a:lnTo>
                <a:lnTo>
                  <a:pt x="542112" y="592277"/>
                </a:lnTo>
                <a:lnTo>
                  <a:pt x="551815" y="589737"/>
                </a:lnTo>
                <a:lnTo>
                  <a:pt x="561721" y="588467"/>
                </a:lnTo>
                <a:lnTo>
                  <a:pt x="576808" y="584657"/>
                </a:lnTo>
                <a:lnTo>
                  <a:pt x="582256" y="583387"/>
                </a:lnTo>
                <a:lnTo>
                  <a:pt x="585889" y="582117"/>
                </a:lnTo>
                <a:lnTo>
                  <a:pt x="589673" y="580847"/>
                </a:lnTo>
                <a:lnTo>
                  <a:pt x="593064" y="579577"/>
                </a:lnTo>
                <a:lnTo>
                  <a:pt x="596480" y="577037"/>
                </a:lnTo>
                <a:lnTo>
                  <a:pt x="600163" y="575767"/>
                </a:lnTo>
                <a:lnTo>
                  <a:pt x="606539" y="571957"/>
                </a:lnTo>
                <a:lnTo>
                  <a:pt x="609866" y="569417"/>
                </a:lnTo>
                <a:lnTo>
                  <a:pt x="612889" y="566877"/>
                </a:lnTo>
                <a:lnTo>
                  <a:pt x="621525" y="560527"/>
                </a:lnTo>
                <a:lnTo>
                  <a:pt x="629132" y="551637"/>
                </a:lnTo>
                <a:lnTo>
                  <a:pt x="635749" y="544017"/>
                </a:lnTo>
                <a:lnTo>
                  <a:pt x="641375" y="535127"/>
                </a:lnTo>
                <a:lnTo>
                  <a:pt x="646049" y="527507"/>
                </a:lnTo>
                <a:lnTo>
                  <a:pt x="649782" y="518617"/>
                </a:lnTo>
                <a:lnTo>
                  <a:pt x="652614" y="510997"/>
                </a:lnTo>
                <a:lnTo>
                  <a:pt x="653592" y="507187"/>
                </a:lnTo>
                <a:lnTo>
                  <a:pt x="653923" y="505917"/>
                </a:lnTo>
                <a:lnTo>
                  <a:pt x="656818" y="494487"/>
                </a:lnTo>
                <a:lnTo>
                  <a:pt x="658939" y="489407"/>
                </a:lnTo>
                <a:lnTo>
                  <a:pt x="659003" y="488137"/>
                </a:lnTo>
                <a:lnTo>
                  <a:pt x="655078" y="494487"/>
                </a:lnTo>
                <a:lnTo>
                  <a:pt x="649478" y="503377"/>
                </a:lnTo>
                <a:lnTo>
                  <a:pt x="646734" y="505917"/>
                </a:lnTo>
                <a:lnTo>
                  <a:pt x="645515" y="505917"/>
                </a:lnTo>
                <a:lnTo>
                  <a:pt x="646912" y="503377"/>
                </a:lnTo>
                <a:lnTo>
                  <a:pt x="648652" y="498297"/>
                </a:lnTo>
                <a:lnTo>
                  <a:pt x="650430" y="494487"/>
                </a:lnTo>
                <a:lnTo>
                  <a:pt x="652424" y="489407"/>
                </a:lnTo>
                <a:lnTo>
                  <a:pt x="653453" y="484327"/>
                </a:lnTo>
                <a:lnTo>
                  <a:pt x="654151" y="481622"/>
                </a:lnTo>
                <a:lnTo>
                  <a:pt x="696150" y="483590"/>
                </a:lnTo>
                <a:lnTo>
                  <a:pt x="706653" y="486232"/>
                </a:lnTo>
                <a:lnTo>
                  <a:pt x="711644" y="487768"/>
                </a:lnTo>
                <a:lnTo>
                  <a:pt x="715848" y="490486"/>
                </a:lnTo>
                <a:lnTo>
                  <a:pt x="719137" y="496392"/>
                </a:lnTo>
                <a:lnTo>
                  <a:pt x="723252" y="497560"/>
                </a:lnTo>
                <a:lnTo>
                  <a:pt x="745947" y="466331"/>
                </a:lnTo>
                <a:lnTo>
                  <a:pt x="750430" y="459219"/>
                </a:lnTo>
                <a:lnTo>
                  <a:pt x="775550" y="424408"/>
                </a:lnTo>
                <a:lnTo>
                  <a:pt x="798664" y="398437"/>
                </a:lnTo>
                <a:lnTo>
                  <a:pt x="802627" y="394157"/>
                </a:lnTo>
                <a:lnTo>
                  <a:pt x="806945" y="390156"/>
                </a:lnTo>
                <a:lnTo>
                  <a:pt x="811034" y="385978"/>
                </a:lnTo>
                <a:lnTo>
                  <a:pt x="817397" y="379933"/>
                </a:lnTo>
                <a:lnTo>
                  <a:pt x="846594" y="343484"/>
                </a:lnTo>
                <a:lnTo>
                  <a:pt x="863015" y="296037"/>
                </a:lnTo>
                <a:lnTo>
                  <a:pt x="865657" y="259041"/>
                </a:lnTo>
                <a:lnTo>
                  <a:pt x="865212" y="246888"/>
                </a:lnTo>
                <a:lnTo>
                  <a:pt x="864311" y="234899"/>
                </a:lnTo>
                <a:lnTo>
                  <a:pt x="863625" y="226923"/>
                </a:lnTo>
                <a:lnTo>
                  <a:pt x="861656" y="211467"/>
                </a:lnTo>
                <a:lnTo>
                  <a:pt x="860717" y="203860"/>
                </a:lnTo>
                <a:lnTo>
                  <a:pt x="859637" y="196189"/>
                </a:lnTo>
                <a:lnTo>
                  <a:pt x="859167" y="189344"/>
                </a:lnTo>
                <a:lnTo>
                  <a:pt x="858850" y="179108"/>
                </a:lnTo>
                <a:lnTo>
                  <a:pt x="859269" y="168554"/>
                </a:lnTo>
                <a:lnTo>
                  <a:pt x="865568" y="125361"/>
                </a:lnTo>
                <a:lnTo>
                  <a:pt x="875118" y="82283"/>
                </a:lnTo>
                <a:lnTo>
                  <a:pt x="877582" y="71501"/>
                </a:lnTo>
                <a:lnTo>
                  <a:pt x="879906" y="60629"/>
                </a:lnTo>
                <a:lnTo>
                  <a:pt x="881418" y="53327"/>
                </a:lnTo>
                <a:lnTo>
                  <a:pt x="882624" y="45631"/>
                </a:lnTo>
                <a:lnTo>
                  <a:pt x="883716" y="30353"/>
                </a:lnTo>
                <a:close/>
              </a:path>
            </a:pathLst>
          </a:custGeom>
          <a:solidFill>
            <a:srgbClr val="B88F51"/>
          </a:solidFill>
        </p:spPr>
        <p:txBody>
          <a:bodyPr wrap="square" lIns="0" tIns="0" rIns="0" bIns="0" rtlCol="0"/>
          <a:lstStyle/>
          <a:p>
            <a:endParaRPr sz="2511"/>
          </a:p>
        </p:txBody>
      </p:sp>
      <p:pic>
        <p:nvPicPr>
          <p:cNvPr id="316" name="bg object 316"/>
          <p:cNvPicPr/>
          <p:nvPr/>
        </p:nvPicPr>
        <p:blipFill>
          <a:blip r:embed="rId23" cstate="print"/>
          <a:stretch>
            <a:fillRect/>
          </a:stretch>
        </p:blipFill>
        <p:spPr>
          <a:xfrm>
            <a:off x="5451752" y="0"/>
            <a:ext cx="60428" cy="128321"/>
          </a:xfrm>
          <a:prstGeom prst="rect">
            <a:avLst/>
          </a:prstGeom>
        </p:spPr>
      </p:pic>
      <p:pic>
        <p:nvPicPr>
          <p:cNvPr id="317" name="bg object 317"/>
          <p:cNvPicPr/>
          <p:nvPr/>
        </p:nvPicPr>
        <p:blipFill>
          <a:blip r:embed="rId24" cstate="print"/>
          <a:stretch>
            <a:fillRect/>
          </a:stretch>
        </p:blipFill>
        <p:spPr>
          <a:xfrm>
            <a:off x="5909575" y="0"/>
            <a:ext cx="68022" cy="105600"/>
          </a:xfrm>
          <a:prstGeom prst="rect">
            <a:avLst/>
          </a:prstGeom>
        </p:spPr>
      </p:pic>
      <p:sp>
        <p:nvSpPr>
          <p:cNvPr id="318" name="bg object 318"/>
          <p:cNvSpPr/>
          <p:nvPr/>
        </p:nvSpPr>
        <p:spPr>
          <a:xfrm>
            <a:off x="5258332" y="0"/>
            <a:ext cx="1414859" cy="756047"/>
          </a:xfrm>
          <a:custGeom>
            <a:avLst/>
            <a:gdLst/>
            <a:ahLst/>
            <a:cxnLst/>
            <a:rect l="l" t="t" r="r" b="b"/>
            <a:pathLst>
              <a:path w="2263775" h="1209675">
                <a:moveTo>
                  <a:pt x="117640" y="99758"/>
                </a:moveTo>
                <a:lnTo>
                  <a:pt x="117589" y="97853"/>
                </a:lnTo>
                <a:lnTo>
                  <a:pt x="117373" y="97320"/>
                </a:lnTo>
                <a:lnTo>
                  <a:pt x="112560" y="95364"/>
                </a:lnTo>
                <a:lnTo>
                  <a:pt x="105740" y="91719"/>
                </a:lnTo>
                <a:lnTo>
                  <a:pt x="77812" y="73088"/>
                </a:lnTo>
                <a:lnTo>
                  <a:pt x="74815" y="70904"/>
                </a:lnTo>
                <a:lnTo>
                  <a:pt x="73558" y="69989"/>
                </a:lnTo>
                <a:lnTo>
                  <a:pt x="69824" y="66243"/>
                </a:lnTo>
                <a:lnTo>
                  <a:pt x="64579" y="61341"/>
                </a:lnTo>
                <a:lnTo>
                  <a:pt x="64135" y="60858"/>
                </a:lnTo>
                <a:lnTo>
                  <a:pt x="64135" y="70904"/>
                </a:lnTo>
                <a:lnTo>
                  <a:pt x="59956" y="69316"/>
                </a:lnTo>
                <a:lnTo>
                  <a:pt x="55829" y="66243"/>
                </a:lnTo>
                <a:lnTo>
                  <a:pt x="51739" y="63284"/>
                </a:lnTo>
                <a:lnTo>
                  <a:pt x="47104" y="59588"/>
                </a:lnTo>
                <a:lnTo>
                  <a:pt x="46609" y="57670"/>
                </a:lnTo>
                <a:lnTo>
                  <a:pt x="46113" y="56261"/>
                </a:lnTo>
                <a:lnTo>
                  <a:pt x="49657" y="58801"/>
                </a:lnTo>
                <a:lnTo>
                  <a:pt x="53860" y="61633"/>
                </a:lnTo>
                <a:lnTo>
                  <a:pt x="55918" y="63106"/>
                </a:lnTo>
                <a:lnTo>
                  <a:pt x="58051" y="64744"/>
                </a:lnTo>
                <a:lnTo>
                  <a:pt x="59804" y="66268"/>
                </a:lnTo>
                <a:lnTo>
                  <a:pt x="61544" y="67652"/>
                </a:lnTo>
                <a:lnTo>
                  <a:pt x="62953" y="68859"/>
                </a:lnTo>
                <a:lnTo>
                  <a:pt x="63385" y="69684"/>
                </a:lnTo>
                <a:lnTo>
                  <a:pt x="64135" y="70904"/>
                </a:lnTo>
                <a:lnTo>
                  <a:pt x="64135" y="60858"/>
                </a:lnTo>
                <a:lnTo>
                  <a:pt x="59905" y="56261"/>
                </a:lnTo>
                <a:lnTo>
                  <a:pt x="55791" y="51790"/>
                </a:lnTo>
                <a:lnTo>
                  <a:pt x="52552" y="47701"/>
                </a:lnTo>
                <a:lnTo>
                  <a:pt x="24726" y="3175"/>
                </a:lnTo>
                <a:lnTo>
                  <a:pt x="23507" y="0"/>
                </a:lnTo>
                <a:lnTo>
                  <a:pt x="0" y="0"/>
                </a:lnTo>
                <a:lnTo>
                  <a:pt x="21196" y="41478"/>
                </a:lnTo>
                <a:lnTo>
                  <a:pt x="57785" y="78359"/>
                </a:lnTo>
                <a:lnTo>
                  <a:pt x="91173" y="97574"/>
                </a:lnTo>
                <a:lnTo>
                  <a:pt x="99047" y="101333"/>
                </a:lnTo>
                <a:lnTo>
                  <a:pt x="96113" y="99466"/>
                </a:lnTo>
                <a:lnTo>
                  <a:pt x="92252" y="97269"/>
                </a:lnTo>
                <a:lnTo>
                  <a:pt x="85750" y="92671"/>
                </a:lnTo>
                <a:lnTo>
                  <a:pt x="81813" y="89827"/>
                </a:lnTo>
                <a:lnTo>
                  <a:pt x="78663" y="87210"/>
                </a:lnTo>
                <a:lnTo>
                  <a:pt x="75996" y="85090"/>
                </a:lnTo>
                <a:lnTo>
                  <a:pt x="66738" y="76530"/>
                </a:lnTo>
                <a:lnTo>
                  <a:pt x="65633" y="74803"/>
                </a:lnTo>
                <a:lnTo>
                  <a:pt x="65620" y="74104"/>
                </a:lnTo>
                <a:lnTo>
                  <a:pt x="66814" y="75006"/>
                </a:lnTo>
                <a:lnTo>
                  <a:pt x="77749" y="82689"/>
                </a:lnTo>
                <a:lnTo>
                  <a:pt x="110959" y="98933"/>
                </a:lnTo>
                <a:lnTo>
                  <a:pt x="117640" y="99758"/>
                </a:lnTo>
                <a:close/>
              </a:path>
              <a:path w="2263775" h="1209675">
                <a:moveTo>
                  <a:pt x="789952" y="723150"/>
                </a:moveTo>
                <a:lnTo>
                  <a:pt x="789813" y="722464"/>
                </a:lnTo>
                <a:lnTo>
                  <a:pt x="789266" y="722350"/>
                </a:lnTo>
                <a:lnTo>
                  <a:pt x="789952" y="723150"/>
                </a:lnTo>
                <a:close/>
              </a:path>
              <a:path w="2263775" h="1209675">
                <a:moveTo>
                  <a:pt x="994448" y="820026"/>
                </a:moveTo>
                <a:lnTo>
                  <a:pt x="994295" y="819962"/>
                </a:lnTo>
                <a:lnTo>
                  <a:pt x="994448" y="820026"/>
                </a:lnTo>
                <a:close/>
              </a:path>
              <a:path w="2263775" h="1209675">
                <a:moveTo>
                  <a:pt x="1821967" y="912507"/>
                </a:moveTo>
                <a:lnTo>
                  <a:pt x="1819541" y="874941"/>
                </a:lnTo>
                <a:lnTo>
                  <a:pt x="1812074" y="838796"/>
                </a:lnTo>
                <a:lnTo>
                  <a:pt x="1802345" y="812723"/>
                </a:lnTo>
                <a:lnTo>
                  <a:pt x="1802345" y="913180"/>
                </a:lnTo>
                <a:lnTo>
                  <a:pt x="1801406" y="936142"/>
                </a:lnTo>
                <a:lnTo>
                  <a:pt x="1793887" y="982319"/>
                </a:lnTo>
                <a:lnTo>
                  <a:pt x="1776679" y="1035977"/>
                </a:lnTo>
                <a:lnTo>
                  <a:pt x="1755419" y="1082027"/>
                </a:lnTo>
                <a:lnTo>
                  <a:pt x="1736496" y="1062875"/>
                </a:lnTo>
                <a:lnTo>
                  <a:pt x="1695234" y="1012964"/>
                </a:lnTo>
                <a:lnTo>
                  <a:pt x="1662188" y="958481"/>
                </a:lnTo>
                <a:lnTo>
                  <a:pt x="1641157" y="900010"/>
                </a:lnTo>
                <a:lnTo>
                  <a:pt x="1635429" y="859434"/>
                </a:lnTo>
                <a:lnTo>
                  <a:pt x="1635036" y="838212"/>
                </a:lnTo>
                <a:lnTo>
                  <a:pt x="1635404" y="827646"/>
                </a:lnTo>
                <a:lnTo>
                  <a:pt x="1641436" y="785647"/>
                </a:lnTo>
                <a:lnTo>
                  <a:pt x="1660994" y="742099"/>
                </a:lnTo>
                <a:lnTo>
                  <a:pt x="1673339" y="722769"/>
                </a:lnTo>
                <a:lnTo>
                  <a:pt x="1678686" y="713930"/>
                </a:lnTo>
                <a:lnTo>
                  <a:pt x="1680451" y="710387"/>
                </a:lnTo>
                <a:lnTo>
                  <a:pt x="1682877" y="705523"/>
                </a:lnTo>
                <a:lnTo>
                  <a:pt x="1683435" y="704202"/>
                </a:lnTo>
                <a:lnTo>
                  <a:pt x="1685290" y="699858"/>
                </a:lnTo>
                <a:lnTo>
                  <a:pt x="1684083" y="700379"/>
                </a:lnTo>
                <a:lnTo>
                  <a:pt x="1678406" y="703084"/>
                </a:lnTo>
                <a:lnTo>
                  <a:pt x="1675980" y="704202"/>
                </a:lnTo>
                <a:lnTo>
                  <a:pt x="1675447" y="703935"/>
                </a:lnTo>
                <a:lnTo>
                  <a:pt x="1674926" y="703707"/>
                </a:lnTo>
                <a:lnTo>
                  <a:pt x="1675028" y="703567"/>
                </a:lnTo>
                <a:lnTo>
                  <a:pt x="1676222" y="702119"/>
                </a:lnTo>
                <a:lnTo>
                  <a:pt x="1678635" y="699681"/>
                </a:lnTo>
                <a:lnTo>
                  <a:pt x="1680298" y="697966"/>
                </a:lnTo>
                <a:lnTo>
                  <a:pt x="1682559" y="695794"/>
                </a:lnTo>
                <a:lnTo>
                  <a:pt x="1683905" y="694118"/>
                </a:lnTo>
                <a:lnTo>
                  <a:pt x="1684007" y="692785"/>
                </a:lnTo>
                <a:lnTo>
                  <a:pt x="1684020" y="693978"/>
                </a:lnTo>
                <a:lnTo>
                  <a:pt x="1684083" y="694118"/>
                </a:lnTo>
                <a:lnTo>
                  <a:pt x="1684337" y="694499"/>
                </a:lnTo>
                <a:lnTo>
                  <a:pt x="1684464" y="696226"/>
                </a:lnTo>
                <a:lnTo>
                  <a:pt x="1684375" y="696836"/>
                </a:lnTo>
                <a:lnTo>
                  <a:pt x="1683385" y="697814"/>
                </a:lnTo>
                <a:lnTo>
                  <a:pt x="1682953" y="698030"/>
                </a:lnTo>
                <a:lnTo>
                  <a:pt x="1682559" y="698055"/>
                </a:lnTo>
                <a:lnTo>
                  <a:pt x="1682369" y="698055"/>
                </a:lnTo>
                <a:lnTo>
                  <a:pt x="1682089" y="697966"/>
                </a:lnTo>
                <a:lnTo>
                  <a:pt x="1682242" y="698055"/>
                </a:lnTo>
                <a:lnTo>
                  <a:pt x="1683397" y="698728"/>
                </a:lnTo>
                <a:lnTo>
                  <a:pt x="1685340" y="699744"/>
                </a:lnTo>
                <a:lnTo>
                  <a:pt x="1685531" y="699300"/>
                </a:lnTo>
                <a:lnTo>
                  <a:pt x="1693405" y="696341"/>
                </a:lnTo>
                <a:lnTo>
                  <a:pt x="1685556" y="699744"/>
                </a:lnTo>
                <a:lnTo>
                  <a:pt x="1688655" y="701459"/>
                </a:lnTo>
                <a:lnTo>
                  <a:pt x="1695196" y="705002"/>
                </a:lnTo>
                <a:lnTo>
                  <a:pt x="1732318" y="734745"/>
                </a:lnTo>
                <a:lnTo>
                  <a:pt x="1758492" y="767461"/>
                </a:lnTo>
                <a:lnTo>
                  <a:pt x="1779892" y="806183"/>
                </a:lnTo>
                <a:lnTo>
                  <a:pt x="1794154" y="846861"/>
                </a:lnTo>
                <a:lnTo>
                  <a:pt x="1801545" y="890549"/>
                </a:lnTo>
                <a:lnTo>
                  <a:pt x="1802345" y="913180"/>
                </a:lnTo>
                <a:lnTo>
                  <a:pt x="1802345" y="812723"/>
                </a:lnTo>
                <a:lnTo>
                  <a:pt x="1786039" y="777189"/>
                </a:lnTo>
                <a:lnTo>
                  <a:pt x="1755952" y="732129"/>
                </a:lnTo>
                <a:lnTo>
                  <a:pt x="1715135" y="698195"/>
                </a:lnTo>
                <a:lnTo>
                  <a:pt x="1711210" y="696226"/>
                </a:lnTo>
                <a:lnTo>
                  <a:pt x="1708454" y="694842"/>
                </a:lnTo>
                <a:lnTo>
                  <a:pt x="1707883" y="696226"/>
                </a:lnTo>
                <a:lnTo>
                  <a:pt x="1702587" y="695058"/>
                </a:lnTo>
                <a:lnTo>
                  <a:pt x="1698536" y="694118"/>
                </a:lnTo>
                <a:lnTo>
                  <a:pt x="1696123" y="693140"/>
                </a:lnTo>
                <a:lnTo>
                  <a:pt x="1694103" y="692429"/>
                </a:lnTo>
                <a:lnTo>
                  <a:pt x="1691982" y="691629"/>
                </a:lnTo>
                <a:lnTo>
                  <a:pt x="1690154" y="691159"/>
                </a:lnTo>
                <a:lnTo>
                  <a:pt x="1685721" y="691629"/>
                </a:lnTo>
                <a:lnTo>
                  <a:pt x="1685988" y="690676"/>
                </a:lnTo>
                <a:lnTo>
                  <a:pt x="1686026" y="690245"/>
                </a:lnTo>
                <a:lnTo>
                  <a:pt x="1685518" y="690562"/>
                </a:lnTo>
                <a:lnTo>
                  <a:pt x="1684947" y="690676"/>
                </a:lnTo>
                <a:lnTo>
                  <a:pt x="1683639" y="690562"/>
                </a:lnTo>
                <a:lnTo>
                  <a:pt x="1683435" y="690245"/>
                </a:lnTo>
                <a:lnTo>
                  <a:pt x="1683385" y="689546"/>
                </a:lnTo>
                <a:lnTo>
                  <a:pt x="1683664" y="689457"/>
                </a:lnTo>
                <a:lnTo>
                  <a:pt x="1684172" y="689025"/>
                </a:lnTo>
                <a:lnTo>
                  <a:pt x="1684439" y="688746"/>
                </a:lnTo>
                <a:lnTo>
                  <a:pt x="1684426" y="688619"/>
                </a:lnTo>
                <a:lnTo>
                  <a:pt x="1683092" y="689038"/>
                </a:lnTo>
                <a:lnTo>
                  <a:pt x="1682102" y="689470"/>
                </a:lnTo>
                <a:lnTo>
                  <a:pt x="1678520" y="691337"/>
                </a:lnTo>
                <a:lnTo>
                  <a:pt x="1675472" y="693254"/>
                </a:lnTo>
                <a:lnTo>
                  <a:pt x="1674063" y="694258"/>
                </a:lnTo>
                <a:lnTo>
                  <a:pt x="1674063" y="703694"/>
                </a:lnTo>
                <a:lnTo>
                  <a:pt x="1672463" y="710361"/>
                </a:lnTo>
                <a:lnTo>
                  <a:pt x="1670621" y="710361"/>
                </a:lnTo>
                <a:lnTo>
                  <a:pt x="1669122" y="710387"/>
                </a:lnTo>
                <a:lnTo>
                  <a:pt x="1670685" y="703567"/>
                </a:lnTo>
                <a:lnTo>
                  <a:pt x="1672628" y="703656"/>
                </a:lnTo>
                <a:lnTo>
                  <a:pt x="1674063" y="703694"/>
                </a:lnTo>
                <a:lnTo>
                  <a:pt x="1674063" y="694258"/>
                </a:lnTo>
                <a:lnTo>
                  <a:pt x="1666392" y="699681"/>
                </a:lnTo>
                <a:lnTo>
                  <a:pt x="1635518" y="744105"/>
                </a:lnTo>
                <a:lnTo>
                  <a:pt x="1621548" y="787044"/>
                </a:lnTo>
                <a:lnTo>
                  <a:pt x="1616659" y="831405"/>
                </a:lnTo>
                <a:lnTo>
                  <a:pt x="1616849" y="853300"/>
                </a:lnTo>
                <a:lnTo>
                  <a:pt x="1620443" y="893394"/>
                </a:lnTo>
                <a:lnTo>
                  <a:pt x="1629498" y="931824"/>
                </a:lnTo>
                <a:lnTo>
                  <a:pt x="1644510" y="970102"/>
                </a:lnTo>
                <a:lnTo>
                  <a:pt x="1665020" y="1006322"/>
                </a:lnTo>
                <a:lnTo>
                  <a:pt x="1692757" y="1043241"/>
                </a:lnTo>
                <a:lnTo>
                  <a:pt x="1727390" y="1081697"/>
                </a:lnTo>
                <a:lnTo>
                  <a:pt x="1752117" y="1106055"/>
                </a:lnTo>
                <a:lnTo>
                  <a:pt x="1761705" y="1105865"/>
                </a:lnTo>
                <a:lnTo>
                  <a:pt x="1768513" y="1098778"/>
                </a:lnTo>
                <a:lnTo>
                  <a:pt x="1769376" y="1097546"/>
                </a:lnTo>
                <a:lnTo>
                  <a:pt x="1770024" y="1096327"/>
                </a:lnTo>
                <a:lnTo>
                  <a:pt x="1774647" y="1087120"/>
                </a:lnTo>
                <a:lnTo>
                  <a:pt x="1778609" y="1079258"/>
                </a:lnTo>
                <a:lnTo>
                  <a:pt x="1794281" y="1044143"/>
                </a:lnTo>
                <a:lnTo>
                  <a:pt x="1807121" y="1007630"/>
                </a:lnTo>
                <a:lnTo>
                  <a:pt x="1816303" y="970000"/>
                </a:lnTo>
                <a:lnTo>
                  <a:pt x="1821942" y="913180"/>
                </a:lnTo>
                <a:lnTo>
                  <a:pt x="1821967" y="912507"/>
                </a:lnTo>
                <a:close/>
              </a:path>
              <a:path w="2263775" h="1209675">
                <a:moveTo>
                  <a:pt x="1885734" y="463448"/>
                </a:moveTo>
                <a:lnTo>
                  <a:pt x="1885429" y="463816"/>
                </a:lnTo>
                <a:lnTo>
                  <a:pt x="1885061" y="466483"/>
                </a:lnTo>
                <a:lnTo>
                  <a:pt x="1885416" y="466953"/>
                </a:lnTo>
                <a:lnTo>
                  <a:pt x="1885734" y="463448"/>
                </a:lnTo>
                <a:close/>
              </a:path>
              <a:path w="2263775" h="1209675">
                <a:moveTo>
                  <a:pt x="1946656" y="709955"/>
                </a:moveTo>
                <a:lnTo>
                  <a:pt x="1944382" y="704443"/>
                </a:lnTo>
                <a:lnTo>
                  <a:pt x="1940801" y="700633"/>
                </a:lnTo>
                <a:lnTo>
                  <a:pt x="1935645" y="695134"/>
                </a:lnTo>
                <a:lnTo>
                  <a:pt x="1924977" y="684022"/>
                </a:lnTo>
                <a:lnTo>
                  <a:pt x="1920024" y="678497"/>
                </a:lnTo>
                <a:lnTo>
                  <a:pt x="1915033" y="673150"/>
                </a:lnTo>
                <a:lnTo>
                  <a:pt x="1910422" y="668261"/>
                </a:lnTo>
                <a:lnTo>
                  <a:pt x="1901456" y="658571"/>
                </a:lnTo>
                <a:lnTo>
                  <a:pt x="1892884" y="649236"/>
                </a:lnTo>
                <a:lnTo>
                  <a:pt x="1888591" y="644728"/>
                </a:lnTo>
                <a:lnTo>
                  <a:pt x="1861756" y="617359"/>
                </a:lnTo>
                <a:lnTo>
                  <a:pt x="1822805" y="581660"/>
                </a:lnTo>
                <a:lnTo>
                  <a:pt x="1792503" y="556133"/>
                </a:lnTo>
                <a:lnTo>
                  <a:pt x="1760867" y="530948"/>
                </a:lnTo>
                <a:lnTo>
                  <a:pt x="1730324" y="507669"/>
                </a:lnTo>
                <a:lnTo>
                  <a:pt x="1732280" y="507339"/>
                </a:lnTo>
                <a:lnTo>
                  <a:pt x="1735963" y="504177"/>
                </a:lnTo>
                <a:lnTo>
                  <a:pt x="1736686" y="503631"/>
                </a:lnTo>
                <a:lnTo>
                  <a:pt x="1740077" y="501065"/>
                </a:lnTo>
                <a:lnTo>
                  <a:pt x="1741970" y="499516"/>
                </a:lnTo>
                <a:lnTo>
                  <a:pt x="1742668" y="499008"/>
                </a:lnTo>
                <a:lnTo>
                  <a:pt x="1744014" y="498017"/>
                </a:lnTo>
                <a:lnTo>
                  <a:pt x="1746199" y="496836"/>
                </a:lnTo>
                <a:lnTo>
                  <a:pt x="1748345" y="495617"/>
                </a:lnTo>
                <a:lnTo>
                  <a:pt x="1750669" y="494741"/>
                </a:lnTo>
                <a:lnTo>
                  <a:pt x="1760194" y="494385"/>
                </a:lnTo>
                <a:lnTo>
                  <a:pt x="1767281" y="494207"/>
                </a:lnTo>
                <a:lnTo>
                  <a:pt x="1774228" y="493509"/>
                </a:lnTo>
                <a:lnTo>
                  <a:pt x="1780717" y="491705"/>
                </a:lnTo>
                <a:lnTo>
                  <a:pt x="1796503" y="486664"/>
                </a:lnTo>
                <a:lnTo>
                  <a:pt x="1829981" y="478929"/>
                </a:lnTo>
                <a:lnTo>
                  <a:pt x="1846135" y="474116"/>
                </a:lnTo>
                <a:lnTo>
                  <a:pt x="1849234" y="473036"/>
                </a:lnTo>
                <a:lnTo>
                  <a:pt x="1853298" y="473608"/>
                </a:lnTo>
                <a:lnTo>
                  <a:pt x="1857476" y="473837"/>
                </a:lnTo>
                <a:lnTo>
                  <a:pt x="1861667" y="474116"/>
                </a:lnTo>
                <a:lnTo>
                  <a:pt x="1865934" y="473722"/>
                </a:lnTo>
                <a:lnTo>
                  <a:pt x="1866658" y="473036"/>
                </a:lnTo>
                <a:lnTo>
                  <a:pt x="1871040" y="468884"/>
                </a:lnTo>
                <a:lnTo>
                  <a:pt x="1871002" y="467309"/>
                </a:lnTo>
                <a:lnTo>
                  <a:pt x="1873402" y="462394"/>
                </a:lnTo>
                <a:lnTo>
                  <a:pt x="1873796" y="463842"/>
                </a:lnTo>
                <a:lnTo>
                  <a:pt x="1874253" y="462394"/>
                </a:lnTo>
                <a:lnTo>
                  <a:pt x="1876640" y="455015"/>
                </a:lnTo>
                <a:lnTo>
                  <a:pt x="1878876" y="448144"/>
                </a:lnTo>
                <a:lnTo>
                  <a:pt x="1873351" y="453428"/>
                </a:lnTo>
                <a:lnTo>
                  <a:pt x="1860359" y="455015"/>
                </a:lnTo>
                <a:lnTo>
                  <a:pt x="1854657" y="454190"/>
                </a:lnTo>
                <a:lnTo>
                  <a:pt x="1846364" y="455510"/>
                </a:lnTo>
                <a:lnTo>
                  <a:pt x="1840928" y="456285"/>
                </a:lnTo>
                <a:lnTo>
                  <a:pt x="1835404" y="457352"/>
                </a:lnTo>
                <a:lnTo>
                  <a:pt x="1829828" y="458901"/>
                </a:lnTo>
                <a:lnTo>
                  <a:pt x="1824240" y="460362"/>
                </a:lnTo>
                <a:lnTo>
                  <a:pt x="1818576" y="461594"/>
                </a:lnTo>
                <a:lnTo>
                  <a:pt x="1812810" y="463016"/>
                </a:lnTo>
                <a:lnTo>
                  <a:pt x="1761959" y="474700"/>
                </a:lnTo>
                <a:lnTo>
                  <a:pt x="1744611" y="478320"/>
                </a:lnTo>
                <a:lnTo>
                  <a:pt x="1741639" y="478802"/>
                </a:lnTo>
                <a:lnTo>
                  <a:pt x="1738858" y="479780"/>
                </a:lnTo>
                <a:lnTo>
                  <a:pt x="1736204" y="481012"/>
                </a:lnTo>
                <a:lnTo>
                  <a:pt x="1733524" y="482180"/>
                </a:lnTo>
                <a:lnTo>
                  <a:pt x="1731035" y="483793"/>
                </a:lnTo>
                <a:lnTo>
                  <a:pt x="1728736" y="485736"/>
                </a:lnTo>
                <a:lnTo>
                  <a:pt x="1726311" y="487667"/>
                </a:lnTo>
                <a:lnTo>
                  <a:pt x="1722297" y="488175"/>
                </a:lnTo>
                <a:lnTo>
                  <a:pt x="1718678" y="489229"/>
                </a:lnTo>
                <a:lnTo>
                  <a:pt x="1712188" y="494474"/>
                </a:lnTo>
                <a:lnTo>
                  <a:pt x="1683969" y="474065"/>
                </a:lnTo>
                <a:lnTo>
                  <a:pt x="1638833" y="443750"/>
                </a:lnTo>
                <a:lnTo>
                  <a:pt x="1592922" y="414947"/>
                </a:lnTo>
                <a:lnTo>
                  <a:pt x="1546529" y="387591"/>
                </a:lnTo>
                <a:lnTo>
                  <a:pt x="1499920" y="361619"/>
                </a:lnTo>
                <a:lnTo>
                  <a:pt x="1453375" y="336981"/>
                </a:lnTo>
                <a:lnTo>
                  <a:pt x="1418120" y="320370"/>
                </a:lnTo>
                <a:lnTo>
                  <a:pt x="1381442" y="306438"/>
                </a:lnTo>
                <a:lnTo>
                  <a:pt x="1371473" y="302742"/>
                </a:lnTo>
                <a:lnTo>
                  <a:pt x="1361224" y="298399"/>
                </a:lnTo>
                <a:lnTo>
                  <a:pt x="1350797" y="293789"/>
                </a:lnTo>
                <a:lnTo>
                  <a:pt x="1344777" y="291198"/>
                </a:lnTo>
                <a:lnTo>
                  <a:pt x="1340345" y="289293"/>
                </a:lnTo>
                <a:lnTo>
                  <a:pt x="1334516" y="287020"/>
                </a:lnTo>
                <a:lnTo>
                  <a:pt x="1333957" y="286804"/>
                </a:lnTo>
                <a:lnTo>
                  <a:pt x="1330007" y="285267"/>
                </a:lnTo>
                <a:lnTo>
                  <a:pt x="1319961" y="282041"/>
                </a:lnTo>
                <a:lnTo>
                  <a:pt x="1310373" y="279984"/>
                </a:lnTo>
                <a:lnTo>
                  <a:pt x="1310119" y="279971"/>
                </a:lnTo>
                <a:lnTo>
                  <a:pt x="1310119" y="290118"/>
                </a:lnTo>
                <a:lnTo>
                  <a:pt x="1303947" y="291198"/>
                </a:lnTo>
                <a:lnTo>
                  <a:pt x="1302969" y="288099"/>
                </a:lnTo>
                <a:lnTo>
                  <a:pt x="1309166" y="287020"/>
                </a:lnTo>
                <a:lnTo>
                  <a:pt x="1310119" y="290118"/>
                </a:lnTo>
                <a:lnTo>
                  <a:pt x="1310119" y="279971"/>
                </a:lnTo>
                <a:lnTo>
                  <a:pt x="1302727" y="279514"/>
                </a:lnTo>
                <a:lnTo>
                  <a:pt x="1302727" y="286804"/>
                </a:lnTo>
                <a:lnTo>
                  <a:pt x="1299095" y="286067"/>
                </a:lnTo>
                <a:lnTo>
                  <a:pt x="1297749" y="282498"/>
                </a:lnTo>
                <a:lnTo>
                  <a:pt x="1297482" y="281559"/>
                </a:lnTo>
                <a:lnTo>
                  <a:pt x="1302727" y="286804"/>
                </a:lnTo>
                <a:lnTo>
                  <a:pt x="1302727" y="279514"/>
                </a:lnTo>
                <a:lnTo>
                  <a:pt x="1301445" y="279425"/>
                </a:lnTo>
                <a:lnTo>
                  <a:pt x="1297038" y="279577"/>
                </a:lnTo>
                <a:lnTo>
                  <a:pt x="1297012" y="278688"/>
                </a:lnTo>
                <a:lnTo>
                  <a:pt x="1296987" y="278180"/>
                </a:lnTo>
                <a:lnTo>
                  <a:pt x="1296873" y="278688"/>
                </a:lnTo>
                <a:lnTo>
                  <a:pt x="1296746" y="278688"/>
                </a:lnTo>
                <a:lnTo>
                  <a:pt x="1296898" y="278384"/>
                </a:lnTo>
                <a:lnTo>
                  <a:pt x="1296949" y="277418"/>
                </a:lnTo>
                <a:lnTo>
                  <a:pt x="1296987" y="278180"/>
                </a:lnTo>
                <a:lnTo>
                  <a:pt x="1297355" y="277418"/>
                </a:lnTo>
                <a:lnTo>
                  <a:pt x="1297952" y="276148"/>
                </a:lnTo>
                <a:lnTo>
                  <a:pt x="1298740" y="273608"/>
                </a:lnTo>
                <a:lnTo>
                  <a:pt x="1299502" y="272338"/>
                </a:lnTo>
                <a:lnTo>
                  <a:pt x="1299756" y="271754"/>
                </a:lnTo>
                <a:lnTo>
                  <a:pt x="1310513" y="269417"/>
                </a:lnTo>
                <a:lnTo>
                  <a:pt x="1319961" y="266954"/>
                </a:lnTo>
                <a:lnTo>
                  <a:pt x="1364932" y="245529"/>
                </a:lnTo>
                <a:lnTo>
                  <a:pt x="1395857" y="217182"/>
                </a:lnTo>
                <a:lnTo>
                  <a:pt x="1398625" y="213537"/>
                </a:lnTo>
                <a:lnTo>
                  <a:pt x="1401584" y="210083"/>
                </a:lnTo>
                <a:lnTo>
                  <a:pt x="1422806" y="173621"/>
                </a:lnTo>
                <a:lnTo>
                  <a:pt x="1442085" y="130733"/>
                </a:lnTo>
                <a:lnTo>
                  <a:pt x="1454111" y="87312"/>
                </a:lnTo>
                <a:lnTo>
                  <a:pt x="1459039" y="44005"/>
                </a:lnTo>
                <a:lnTo>
                  <a:pt x="1459306" y="22504"/>
                </a:lnTo>
                <a:lnTo>
                  <a:pt x="1458518" y="1041"/>
                </a:lnTo>
                <a:lnTo>
                  <a:pt x="1458442" y="0"/>
                </a:lnTo>
                <a:lnTo>
                  <a:pt x="1439456" y="0"/>
                </a:lnTo>
                <a:lnTo>
                  <a:pt x="1439964" y="10782"/>
                </a:lnTo>
                <a:lnTo>
                  <a:pt x="1440078" y="16967"/>
                </a:lnTo>
                <a:lnTo>
                  <a:pt x="1438414" y="61633"/>
                </a:lnTo>
                <a:lnTo>
                  <a:pt x="1428534" y="110769"/>
                </a:lnTo>
                <a:lnTo>
                  <a:pt x="1410233" y="157238"/>
                </a:lnTo>
                <a:lnTo>
                  <a:pt x="1397355" y="183019"/>
                </a:lnTo>
                <a:lnTo>
                  <a:pt x="1395526" y="186690"/>
                </a:lnTo>
                <a:lnTo>
                  <a:pt x="1393545" y="189890"/>
                </a:lnTo>
                <a:lnTo>
                  <a:pt x="1391500" y="193128"/>
                </a:lnTo>
                <a:lnTo>
                  <a:pt x="1389900" y="196684"/>
                </a:lnTo>
                <a:lnTo>
                  <a:pt x="1387576" y="199669"/>
                </a:lnTo>
                <a:lnTo>
                  <a:pt x="1385328" y="202717"/>
                </a:lnTo>
                <a:lnTo>
                  <a:pt x="1383258" y="205905"/>
                </a:lnTo>
                <a:lnTo>
                  <a:pt x="1380934" y="208826"/>
                </a:lnTo>
                <a:lnTo>
                  <a:pt x="1373657" y="217297"/>
                </a:lnTo>
                <a:lnTo>
                  <a:pt x="1370063" y="220789"/>
                </a:lnTo>
                <a:lnTo>
                  <a:pt x="1367459" y="223481"/>
                </a:lnTo>
                <a:lnTo>
                  <a:pt x="1365415" y="225691"/>
                </a:lnTo>
                <a:lnTo>
                  <a:pt x="1363218" y="227711"/>
                </a:lnTo>
                <a:lnTo>
                  <a:pt x="1361617" y="229323"/>
                </a:lnTo>
                <a:lnTo>
                  <a:pt x="1360195" y="230847"/>
                </a:lnTo>
                <a:lnTo>
                  <a:pt x="1357401" y="234010"/>
                </a:lnTo>
                <a:lnTo>
                  <a:pt x="1354912" y="236308"/>
                </a:lnTo>
                <a:lnTo>
                  <a:pt x="1349222" y="240957"/>
                </a:lnTo>
                <a:lnTo>
                  <a:pt x="1340002" y="247497"/>
                </a:lnTo>
                <a:lnTo>
                  <a:pt x="1333271" y="250875"/>
                </a:lnTo>
                <a:lnTo>
                  <a:pt x="1327302" y="253352"/>
                </a:lnTo>
                <a:lnTo>
                  <a:pt x="1324343" y="254698"/>
                </a:lnTo>
                <a:lnTo>
                  <a:pt x="1321549" y="255816"/>
                </a:lnTo>
                <a:lnTo>
                  <a:pt x="1318615" y="257035"/>
                </a:lnTo>
                <a:lnTo>
                  <a:pt x="1315720" y="258356"/>
                </a:lnTo>
                <a:lnTo>
                  <a:pt x="1312633" y="259600"/>
                </a:lnTo>
                <a:lnTo>
                  <a:pt x="1309077" y="261302"/>
                </a:lnTo>
                <a:lnTo>
                  <a:pt x="1301864" y="264541"/>
                </a:lnTo>
                <a:lnTo>
                  <a:pt x="1302054" y="263448"/>
                </a:lnTo>
                <a:lnTo>
                  <a:pt x="1302181" y="262178"/>
                </a:lnTo>
                <a:lnTo>
                  <a:pt x="1302372" y="259638"/>
                </a:lnTo>
                <a:lnTo>
                  <a:pt x="1302639" y="253288"/>
                </a:lnTo>
                <a:lnTo>
                  <a:pt x="1296504" y="245668"/>
                </a:lnTo>
                <a:lnTo>
                  <a:pt x="1284808" y="245668"/>
                </a:lnTo>
                <a:lnTo>
                  <a:pt x="1281290" y="246938"/>
                </a:lnTo>
                <a:lnTo>
                  <a:pt x="1237792" y="285038"/>
                </a:lnTo>
                <a:lnTo>
                  <a:pt x="1236764" y="286308"/>
                </a:lnTo>
                <a:lnTo>
                  <a:pt x="1234782" y="291388"/>
                </a:lnTo>
                <a:lnTo>
                  <a:pt x="1231607" y="293928"/>
                </a:lnTo>
                <a:lnTo>
                  <a:pt x="1202474" y="309549"/>
                </a:lnTo>
                <a:lnTo>
                  <a:pt x="1203426" y="306997"/>
                </a:lnTo>
                <a:lnTo>
                  <a:pt x="1205572" y="299669"/>
                </a:lnTo>
                <a:lnTo>
                  <a:pt x="1207427" y="292252"/>
                </a:lnTo>
                <a:lnTo>
                  <a:pt x="1209230" y="284772"/>
                </a:lnTo>
                <a:lnTo>
                  <a:pt x="1211237" y="277380"/>
                </a:lnTo>
                <a:lnTo>
                  <a:pt x="1237665" y="236689"/>
                </a:lnTo>
                <a:lnTo>
                  <a:pt x="1246746" y="226606"/>
                </a:lnTo>
                <a:lnTo>
                  <a:pt x="1255572" y="216052"/>
                </a:lnTo>
                <a:lnTo>
                  <a:pt x="1260792" y="209486"/>
                </a:lnTo>
                <a:lnTo>
                  <a:pt x="1266342" y="202831"/>
                </a:lnTo>
                <a:lnTo>
                  <a:pt x="1278102" y="188976"/>
                </a:lnTo>
                <a:lnTo>
                  <a:pt x="1284122" y="181546"/>
                </a:lnTo>
                <a:lnTo>
                  <a:pt x="1301572" y="150444"/>
                </a:lnTo>
                <a:lnTo>
                  <a:pt x="1302105" y="148526"/>
                </a:lnTo>
                <a:lnTo>
                  <a:pt x="1302588" y="146558"/>
                </a:lnTo>
                <a:lnTo>
                  <a:pt x="1303210" y="144691"/>
                </a:lnTo>
                <a:lnTo>
                  <a:pt x="1303362" y="142582"/>
                </a:lnTo>
                <a:lnTo>
                  <a:pt x="1303934" y="136982"/>
                </a:lnTo>
                <a:lnTo>
                  <a:pt x="1304010" y="135864"/>
                </a:lnTo>
                <a:lnTo>
                  <a:pt x="1304099" y="131902"/>
                </a:lnTo>
                <a:lnTo>
                  <a:pt x="1304315" y="119875"/>
                </a:lnTo>
                <a:lnTo>
                  <a:pt x="1304137" y="113715"/>
                </a:lnTo>
                <a:lnTo>
                  <a:pt x="1297025" y="70866"/>
                </a:lnTo>
                <a:lnTo>
                  <a:pt x="1296212" y="61976"/>
                </a:lnTo>
                <a:lnTo>
                  <a:pt x="1277531" y="28448"/>
                </a:lnTo>
                <a:lnTo>
                  <a:pt x="1276184" y="29286"/>
                </a:lnTo>
                <a:lnTo>
                  <a:pt x="1275321" y="29083"/>
                </a:lnTo>
                <a:lnTo>
                  <a:pt x="1275486" y="27228"/>
                </a:lnTo>
                <a:lnTo>
                  <a:pt x="1275930" y="22009"/>
                </a:lnTo>
                <a:lnTo>
                  <a:pt x="1275956" y="21666"/>
                </a:lnTo>
                <a:lnTo>
                  <a:pt x="1275765" y="20612"/>
                </a:lnTo>
                <a:lnTo>
                  <a:pt x="1273009" y="14490"/>
                </a:lnTo>
                <a:lnTo>
                  <a:pt x="1271066" y="9550"/>
                </a:lnTo>
                <a:lnTo>
                  <a:pt x="1269288" y="4800"/>
                </a:lnTo>
                <a:lnTo>
                  <a:pt x="1267625" y="12"/>
                </a:lnTo>
                <a:lnTo>
                  <a:pt x="1247952" y="12"/>
                </a:lnTo>
                <a:lnTo>
                  <a:pt x="1249108" y="3314"/>
                </a:lnTo>
                <a:lnTo>
                  <a:pt x="1253832" y="15798"/>
                </a:lnTo>
                <a:lnTo>
                  <a:pt x="1256830" y="23202"/>
                </a:lnTo>
                <a:lnTo>
                  <a:pt x="1257363" y="24371"/>
                </a:lnTo>
                <a:lnTo>
                  <a:pt x="1254975" y="52120"/>
                </a:lnTo>
                <a:lnTo>
                  <a:pt x="1254925" y="53263"/>
                </a:lnTo>
                <a:lnTo>
                  <a:pt x="1254734" y="53619"/>
                </a:lnTo>
                <a:lnTo>
                  <a:pt x="1254582" y="55016"/>
                </a:lnTo>
                <a:lnTo>
                  <a:pt x="1254277" y="56007"/>
                </a:lnTo>
                <a:lnTo>
                  <a:pt x="1253299" y="60147"/>
                </a:lnTo>
                <a:lnTo>
                  <a:pt x="1252131" y="63830"/>
                </a:lnTo>
                <a:lnTo>
                  <a:pt x="1236573" y="98920"/>
                </a:lnTo>
                <a:lnTo>
                  <a:pt x="1221346" y="118224"/>
                </a:lnTo>
                <a:lnTo>
                  <a:pt x="1220838" y="118630"/>
                </a:lnTo>
                <a:lnTo>
                  <a:pt x="1220317" y="119113"/>
                </a:lnTo>
                <a:lnTo>
                  <a:pt x="1217510" y="120878"/>
                </a:lnTo>
                <a:lnTo>
                  <a:pt x="1215605" y="122161"/>
                </a:lnTo>
                <a:lnTo>
                  <a:pt x="1211414" y="125209"/>
                </a:lnTo>
                <a:lnTo>
                  <a:pt x="1207490" y="128778"/>
                </a:lnTo>
                <a:lnTo>
                  <a:pt x="1204188" y="132905"/>
                </a:lnTo>
                <a:lnTo>
                  <a:pt x="1200823" y="137007"/>
                </a:lnTo>
                <a:lnTo>
                  <a:pt x="1188516" y="163347"/>
                </a:lnTo>
                <a:lnTo>
                  <a:pt x="1186141" y="168948"/>
                </a:lnTo>
                <a:lnTo>
                  <a:pt x="1159205" y="202514"/>
                </a:lnTo>
                <a:lnTo>
                  <a:pt x="1145336" y="204736"/>
                </a:lnTo>
                <a:lnTo>
                  <a:pt x="1143228" y="204698"/>
                </a:lnTo>
                <a:lnTo>
                  <a:pt x="1141133" y="204533"/>
                </a:lnTo>
                <a:lnTo>
                  <a:pt x="1140091" y="204482"/>
                </a:lnTo>
                <a:lnTo>
                  <a:pt x="1139063" y="204330"/>
                </a:lnTo>
                <a:lnTo>
                  <a:pt x="1138047" y="204228"/>
                </a:lnTo>
                <a:lnTo>
                  <a:pt x="1135849" y="203873"/>
                </a:lnTo>
                <a:lnTo>
                  <a:pt x="1106398" y="236601"/>
                </a:lnTo>
                <a:lnTo>
                  <a:pt x="1084046" y="279742"/>
                </a:lnTo>
                <a:lnTo>
                  <a:pt x="1082446" y="282892"/>
                </a:lnTo>
                <a:lnTo>
                  <a:pt x="1080808" y="286550"/>
                </a:lnTo>
                <a:lnTo>
                  <a:pt x="1079322" y="289115"/>
                </a:lnTo>
                <a:lnTo>
                  <a:pt x="1069911" y="305054"/>
                </a:lnTo>
                <a:lnTo>
                  <a:pt x="1063015" y="313804"/>
                </a:lnTo>
                <a:lnTo>
                  <a:pt x="1063015" y="329590"/>
                </a:lnTo>
                <a:lnTo>
                  <a:pt x="1053719" y="341515"/>
                </a:lnTo>
                <a:lnTo>
                  <a:pt x="1050455" y="341553"/>
                </a:lnTo>
                <a:lnTo>
                  <a:pt x="1048296" y="341833"/>
                </a:lnTo>
                <a:lnTo>
                  <a:pt x="1048575" y="341515"/>
                </a:lnTo>
                <a:lnTo>
                  <a:pt x="1057986" y="330885"/>
                </a:lnTo>
                <a:lnTo>
                  <a:pt x="1060538" y="330047"/>
                </a:lnTo>
                <a:lnTo>
                  <a:pt x="1063015" y="329590"/>
                </a:lnTo>
                <a:lnTo>
                  <a:pt x="1063015" y="313804"/>
                </a:lnTo>
                <a:lnTo>
                  <a:pt x="1030325" y="344741"/>
                </a:lnTo>
                <a:lnTo>
                  <a:pt x="1016330" y="349681"/>
                </a:lnTo>
                <a:lnTo>
                  <a:pt x="1017231" y="349923"/>
                </a:lnTo>
                <a:lnTo>
                  <a:pt x="1027785" y="347332"/>
                </a:lnTo>
                <a:lnTo>
                  <a:pt x="1034237" y="345630"/>
                </a:lnTo>
                <a:lnTo>
                  <a:pt x="1038694" y="343992"/>
                </a:lnTo>
                <a:lnTo>
                  <a:pt x="1041615" y="342950"/>
                </a:lnTo>
                <a:lnTo>
                  <a:pt x="1045972" y="341515"/>
                </a:lnTo>
                <a:lnTo>
                  <a:pt x="1046873" y="341972"/>
                </a:lnTo>
                <a:lnTo>
                  <a:pt x="1042936" y="344538"/>
                </a:lnTo>
                <a:lnTo>
                  <a:pt x="1037374" y="347535"/>
                </a:lnTo>
                <a:lnTo>
                  <a:pt x="1031748" y="350634"/>
                </a:lnTo>
                <a:lnTo>
                  <a:pt x="1012837" y="358317"/>
                </a:lnTo>
                <a:lnTo>
                  <a:pt x="1008799" y="359867"/>
                </a:lnTo>
                <a:lnTo>
                  <a:pt x="1009700" y="361518"/>
                </a:lnTo>
                <a:lnTo>
                  <a:pt x="1048766" y="350596"/>
                </a:lnTo>
                <a:lnTo>
                  <a:pt x="1062393" y="342138"/>
                </a:lnTo>
                <a:lnTo>
                  <a:pt x="1062875" y="341833"/>
                </a:lnTo>
                <a:lnTo>
                  <a:pt x="1065491" y="340144"/>
                </a:lnTo>
                <a:lnTo>
                  <a:pt x="1067943" y="338035"/>
                </a:lnTo>
                <a:lnTo>
                  <a:pt x="1073619" y="333425"/>
                </a:lnTo>
                <a:lnTo>
                  <a:pt x="1074369" y="332562"/>
                </a:lnTo>
                <a:lnTo>
                  <a:pt x="1077214" y="329590"/>
                </a:lnTo>
                <a:lnTo>
                  <a:pt x="1080096" y="326580"/>
                </a:lnTo>
                <a:lnTo>
                  <a:pt x="1085392" y="320167"/>
                </a:lnTo>
                <a:lnTo>
                  <a:pt x="1109776" y="277291"/>
                </a:lnTo>
                <a:lnTo>
                  <a:pt x="1124165" y="248386"/>
                </a:lnTo>
                <a:lnTo>
                  <a:pt x="1127836" y="241211"/>
                </a:lnTo>
                <a:lnTo>
                  <a:pt x="1131570" y="234035"/>
                </a:lnTo>
                <a:lnTo>
                  <a:pt x="1135354" y="226999"/>
                </a:lnTo>
                <a:lnTo>
                  <a:pt x="1136840" y="224383"/>
                </a:lnTo>
                <a:lnTo>
                  <a:pt x="1137691" y="224447"/>
                </a:lnTo>
                <a:lnTo>
                  <a:pt x="1143850" y="224650"/>
                </a:lnTo>
                <a:lnTo>
                  <a:pt x="1183843" y="209791"/>
                </a:lnTo>
                <a:lnTo>
                  <a:pt x="1205649" y="172008"/>
                </a:lnTo>
                <a:lnTo>
                  <a:pt x="1208773" y="164439"/>
                </a:lnTo>
                <a:lnTo>
                  <a:pt x="1211910" y="157149"/>
                </a:lnTo>
                <a:lnTo>
                  <a:pt x="1229702" y="135509"/>
                </a:lnTo>
                <a:lnTo>
                  <a:pt x="1234973" y="131673"/>
                </a:lnTo>
                <a:lnTo>
                  <a:pt x="1235964" y="130556"/>
                </a:lnTo>
                <a:lnTo>
                  <a:pt x="1237132" y="129514"/>
                </a:lnTo>
                <a:lnTo>
                  <a:pt x="1241526" y="125145"/>
                </a:lnTo>
                <a:lnTo>
                  <a:pt x="1263357" y="86296"/>
                </a:lnTo>
                <a:lnTo>
                  <a:pt x="1273200" y="53809"/>
                </a:lnTo>
                <a:lnTo>
                  <a:pt x="1274991" y="58305"/>
                </a:lnTo>
                <a:lnTo>
                  <a:pt x="1283792" y="101003"/>
                </a:lnTo>
                <a:lnTo>
                  <a:pt x="1284655" y="131902"/>
                </a:lnTo>
                <a:lnTo>
                  <a:pt x="1284541" y="136423"/>
                </a:lnTo>
                <a:lnTo>
                  <a:pt x="1284439" y="136982"/>
                </a:lnTo>
                <a:lnTo>
                  <a:pt x="1284160" y="140843"/>
                </a:lnTo>
                <a:lnTo>
                  <a:pt x="1263015" y="176657"/>
                </a:lnTo>
                <a:lnTo>
                  <a:pt x="1240180" y="202006"/>
                </a:lnTo>
                <a:lnTo>
                  <a:pt x="1234490" y="208445"/>
                </a:lnTo>
                <a:lnTo>
                  <a:pt x="1208252" y="242874"/>
                </a:lnTo>
                <a:lnTo>
                  <a:pt x="1190879" y="279615"/>
                </a:lnTo>
                <a:lnTo>
                  <a:pt x="1190879" y="314515"/>
                </a:lnTo>
                <a:lnTo>
                  <a:pt x="1188554" y="315506"/>
                </a:lnTo>
                <a:lnTo>
                  <a:pt x="1187564" y="314375"/>
                </a:lnTo>
                <a:lnTo>
                  <a:pt x="1189139" y="314109"/>
                </a:lnTo>
                <a:lnTo>
                  <a:pt x="1190358" y="313931"/>
                </a:lnTo>
                <a:lnTo>
                  <a:pt x="1190879" y="314515"/>
                </a:lnTo>
                <a:lnTo>
                  <a:pt x="1190879" y="279615"/>
                </a:lnTo>
                <a:lnTo>
                  <a:pt x="1190358" y="281520"/>
                </a:lnTo>
                <a:lnTo>
                  <a:pt x="1188986" y="287388"/>
                </a:lnTo>
                <a:lnTo>
                  <a:pt x="1185456" y="293598"/>
                </a:lnTo>
                <a:lnTo>
                  <a:pt x="1180388" y="306285"/>
                </a:lnTo>
                <a:lnTo>
                  <a:pt x="1178991" y="312826"/>
                </a:lnTo>
                <a:lnTo>
                  <a:pt x="1181976" y="318223"/>
                </a:lnTo>
                <a:lnTo>
                  <a:pt x="1163777" y="325678"/>
                </a:lnTo>
                <a:lnTo>
                  <a:pt x="1157046" y="330758"/>
                </a:lnTo>
                <a:lnTo>
                  <a:pt x="1155306" y="331431"/>
                </a:lnTo>
                <a:lnTo>
                  <a:pt x="1155306" y="418388"/>
                </a:lnTo>
                <a:lnTo>
                  <a:pt x="1155204" y="418757"/>
                </a:lnTo>
                <a:lnTo>
                  <a:pt x="1155306" y="418388"/>
                </a:lnTo>
                <a:lnTo>
                  <a:pt x="1155306" y="331431"/>
                </a:lnTo>
                <a:lnTo>
                  <a:pt x="1153731" y="332028"/>
                </a:lnTo>
                <a:lnTo>
                  <a:pt x="1149908" y="335838"/>
                </a:lnTo>
                <a:lnTo>
                  <a:pt x="1145120" y="343458"/>
                </a:lnTo>
                <a:lnTo>
                  <a:pt x="1144143" y="347268"/>
                </a:lnTo>
                <a:lnTo>
                  <a:pt x="1144409" y="353618"/>
                </a:lnTo>
                <a:lnTo>
                  <a:pt x="1145222" y="356158"/>
                </a:lnTo>
                <a:lnTo>
                  <a:pt x="1145755" y="358698"/>
                </a:lnTo>
                <a:lnTo>
                  <a:pt x="1146365" y="359968"/>
                </a:lnTo>
                <a:lnTo>
                  <a:pt x="1147025" y="361238"/>
                </a:lnTo>
                <a:lnTo>
                  <a:pt x="1150200" y="367588"/>
                </a:lnTo>
                <a:lnTo>
                  <a:pt x="1152410" y="375208"/>
                </a:lnTo>
                <a:lnTo>
                  <a:pt x="1153756" y="382828"/>
                </a:lnTo>
                <a:lnTo>
                  <a:pt x="1154353" y="391718"/>
                </a:lnTo>
                <a:lnTo>
                  <a:pt x="1154442" y="398068"/>
                </a:lnTo>
                <a:lnTo>
                  <a:pt x="1154125" y="403148"/>
                </a:lnTo>
                <a:lnTo>
                  <a:pt x="1153375" y="406247"/>
                </a:lnTo>
                <a:lnTo>
                  <a:pt x="1151801" y="405688"/>
                </a:lnTo>
                <a:lnTo>
                  <a:pt x="1149629" y="405688"/>
                </a:lnTo>
                <a:lnTo>
                  <a:pt x="1139253" y="404418"/>
                </a:lnTo>
                <a:lnTo>
                  <a:pt x="1131430" y="404418"/>
                </a:lnTo>
                <a:lnTo>
                  <a:pt x="1123365" y="405688"/>
                </a:lnTo>
                <a:lnTo>
                  <a:pt x="1115352" y="405688"/>
                </a:lnTo>
                <a:lnTo>
                  <a:pt x="1082967" y="410768"/>
                </a:lnTo>
                <a:lnTo>
                  <a:pt x="1066939" y="415848"/>
                </a:lnTo>
                <a:lnTo>
                  <a:pt x="1060069" y="417118"/>
                </a:lnTo>
                <a:lnTo>
                  <a:pt x="1057605" y="418388"/>
                </a:lnTo>
                <a:lnTo>
                  <a:pt x="1055941" y="418388"/>
                </a:lnTo>
                <a:lnTo>
                  <a:pt x="1054404" y="419658"/>
                </a:lnTo>
                <a:lnTo>
                  <a:pt x="1052652" y="419658"/>
                </a:lnTo>
                <a:lnTo>
                  <a:pt x="1045883" y="420928"/>
                </a:lnTo>
                <a:lnTo>
                  <a:pt x="1038694" y="420928"/>
                </a:lnTo>
                <a:lnTo>
                  <a:pt x="1031621" y="422198"/>
                </a:lnTo>
                <a:lnTo>
                  <a:pt x="1017409" y="422198"/>
                </a:lnTo>
                <a:lnTo>
                  <a:pt x="1001102" y="420928"/>
                </a:lnTo>
                <a:lnTo>
                  <a:pt x="1001179" y="422198"/>
                </a:lnTo>
                <a:lnTo>
                  <a:pt x="983488" y="422198"/>
                </a:lnTo>
                <a:lnTo>
                  <a:pt x="980884" y="420928"/>
                </a:lnTo>
                <a:lnTo>
                  <a:pt x="973264" y="420928"/>
                </a:lnTo>
                <a:lnTo>
                  <a:pt x="965860" y="422198"/>
                </a:lnTo>
                <a:lnTo>
                  <a:pt x="962444" y="422198"/>
                </a:lnTo>
                <a:lnTo>
                  <a:pt x="962266" y="423468"/>
                </a:lnTo>
                <a:lnTo>
                  <a:pt x="962291" y="424738"/>
                </a:lnTo>
                <a:lnTo>
                  <a:pt x="965365" y="427278"/>
                </a:lnTo>
                <a:lnTo>
                  <a:pt x="970419" y="428548"/>
                </a:lnTo>
                <a:lnTo>
                  <a:pt x="979309" y="431088"/>
                </a:lnTo>
                <a:lnTo>
                  <a:pt x="990257" y="433628"/>
                </a:lnTo>
                <a:lnTo>
                  <a:pt x="1014793" y="438708"/>
                </a:lnTo>
                <a:lnTo>
                  <a:pt x="1026883" y="439978"/>
                </a:lnTo>
                <a:lnTo>
                  <a:pt x="1038707" y="439978"/>
                </a:lnTo>
                <a:lnTo>
                  <a:pt x="1061631" y="437438"/>
                </a:lnTo>
                <a:lnTo>
                  <a:pt x="1063409" y="436168"/>
                </a:lnTo>
                <a:lnTo>
                  <a:pt x="1065555" y="436168"/>
                </a:lnTo>
                <a:lnTo>
                  <a:pt x="1066990" y="434898"/>
                </a:lnTo>
                <a:lnTo>
                  <a:pt x="1074661" y="433628"/>
                </a:lnTo>
                <a:lnTo>
                  <a:pt x="1077734" y="432358"/>
                </a:lnTo>
                <a:lnTo>
                  <a:pt x="1086916" y="429818"/>
                </a:lnTo>
                <a:lnTo>
                  <a:pt x="1099146" y="427278"/>
                </a:lnTo>
                <a:lnTo>
                  <a:pt x="1126947" y="423468"/>
                </a:lnTo>
                <a:lnTo>
                  <a:pt x="1149705" y="423468"/>
                </a:lnTo>
                <a:lnTo>
                  <a:pt x="1150353" y="424738"/>
                </a:lnTo>
                <a:lnTo>
                  <a:pt x="1151191" y="424738"/>
                </a:lnTo>
                <a:lnTo>
                  <a:pt x="1151636" y="424738"/>
                </a:lnTo>
                <a:lnTo>
                  <a:pt x="1152232" y="424738"/>
                </a:lnTo>
                <a:lnTo>
                  <a:pt x="1152664" y="426008"/>
                </a:lnTo>
                <a:lnTo>
                  <a:pt x="1154150" y="426008"/>
                </a:lnTo>
                <a:lnTo>
                  <a:pt x="1155750" y="427278"/>
                </a:lnTo>
                <a:lnTo>
                  <a:pt x="1160348" y="427278"/>
                </a:lnTo>
                <a:lnTo>
                  <a:pt x="1162100" y="426008"/>
                </a:lnTo>
                <a:lnTo>
                  <a:pt x="1163269" y="426008"/>
                </a:lnTo>
                <a:lnTo>
                  <a:pt x="1164145" y="424738"/>
                </a:lnTo>
                <a:lnTo>
                  <a:pt x="1165199" y="424738"/>
                </a:lnTo>
                <a:lnTo>
                  <a:pt x="1165974" y="423468"/>
                </a:lnTo>
                <a:lnTo>
                  <a:pt x="1167142" y="422198"/>
                </a:lnTo>
                <a:lnTo>
                  <a:pt x="1167358" y="422198"/>
                </a:lnTo>
                <a:lnTo>
                  <a:pt x="1167917" y="420928"/>
                </a:lnTo>
                <a:lnTo>
                  <a:pt x="1169339" y="418388"/>
                </a:lnTo>
                <a:lnTo>
                  <a:pt x="1170419" y="413308"/>
                </a:lnTo>
                <a:lnTo>
                  <a:pt x="1170762" y="412038"/>
                </a:lnTo>
                <a:lnTo>
                  <a:pt x="1171435" y="409498"/>
                </a:lnTo>
                <a:lnTo>
                  <a:pt x="1171994" y="405688"/>
                </a:lnTo>
                <a:lnTo>
                  <a:pt x="1172984" y="394258"/>
                </a:lnTo>
                <a:lnTo>
                  <a:pt x="1172946" y="387908"/>
                </a:lnTo>
                <a:lnTo>
                  <a:pt x="1171498" y="372668"/>
                </a:lnTo>
                <a:lnTo>
                  <a:pt x="1170089" y="366318"/>
                </a:lnTo>
                <a:lnTo>
                  <a:pt x="1166660" y="357428"/>
                </a:lnTo>
                <a:lnTo>
                  <a:pt x="1165860" y="354888"/>
                </a:lnTo>
                <a:lnTo>
                  <a:pt x="1164983" y="353618"/>
                </a:lnTo>
                <a:lnTo>
                  <a:pt x="1163840" y="351078"/>
                </a:lnTo>
                <a:lnTo>
                  <a:pt x="1163434" y="351078"/>
                </a:lnTo>
                <a:lnTo>
                  <a:pt x="1163789" y="349808"/>
                </a:lnTo>
                <a:lnTo>
                  <a:pt x="1164310" y="349808"/>
                </a:lnTo>
                <a:lnTo>
                  <a:pt x="1164526" y="348538"/>
                </a:lnTo>
                <a:lnTo>
                  <a:pt x="1167384" y="345998"/>
                </a:lnTo>
                <a:lnTo>
                  <a:pt x="1173365" y="343458"/>
                </a:lnTo>
                <a:lnTo>
                  <a:pt x="1179131" y="340918"/>
                </a:lnTo>
                <a:lnTo>
                  <a:pt x="1188275" y="337108"/>
                </a:lnTo>
                <a:lnTo>
                  <a:pt x="1207439" y="329488"/>
                </a:lnTo>
                <a:lnTo>
                  <a:pt x="1217231" y="324408"/>
                </a:lnTo>
                <a:lnTo>
                  <a:pt x="1230350" y="319328"/>
                </a:lnTo>
                <a:lnTo>
                  <a:pt x="1236738" y="314248"/>
                </a:lnTo>
                <a:lnTo>
                  <a:pt x="1243025" y="310438"/>
                </a:lnTo>
                <a:lnTo>
                  <a:pt x="1249464" y="305358"/>
                </a:lnTo>
                <a:lnTo>
                  <a:pt x="1252385" y="299008"/>
                </a:lnTo>
                <a:lnTo>
                  <a:pt x="1252537" y="298665"/>
                </a:lnTo>
                <a:lnTo>
                  <a:pt x="1255052" y="296468"/>
                </a:lnTo>
                <a:lnTo>
                  <a:pt x="1277531" y="276694"/>
                </a:lnTo>
                <a:lnTo>
                  <a:pt x="1277137" y="278688"/>
                </a:lnTo>
                <a:lnTo>
                  <a:pt x="1277772" y="281228"/>
                </a:lnTo>
                <a:lnTo>
                  <a:pt x="1278496" y="285038"/>
                </a:lnTo>
                <a:lnTo>
                  <a:pt x="1279258" y="287578"/>
                </a:lnTo>
                <a:lnTo>
                  <a:pt x="1283030" y="299008"/>
                </a:lnTo>
                <a:lnTo>
                  <a:pt x="1284846" y="302818"/>
                </a:lnTo>
                <a:lnTo>
                  <a:pt x="1288122" y="312978"/>
                </a:lnTo>
                <a:lnTo>
                  <a:pt x="1289710" y="318058"/>
                </a:lnTo>
                <a:lnTo>
                  <a:pt x="1290789" y="323138"/>
                </a:lnTo>
                <a:lnTo>
                  <a:pt x="1291958" y="328218"/>
                </a:lnTo>
                <a:lnTo>
                  <a:pt x="1291996" y="332028"/>
                </a:lnTo>
                <a:lnTo>
                  <a:pt x="1291132" y="337108"/>
                </a:lnTo>
                <a:lnTo>
                  <a:pt x="1290320" y="342188"/>
                </a:lnTo>
                <a:lnTo>
                  <a:pt x="1289900" y="347268"/>
                </a:lnTo>
                <a:lnTo>
                  <a:pt x="1289862" y="361238"/>
                </a:lnTo>
                <a:lnTo>
                  <a:pt x="1290307" y="370128"/>
                </a:lnTo>
                <a:lnTo>
                  <a:pt x="1290993" y="377748"/>
                </a:lnTo>
                <a:lnTo>
                  <a:pt x="1292580" y="392988"/>
                </a:lnTo>
                <a:lnTo>
                  <a:pt x="1293253" y="400608"/>
                </a:lnTo>
                <a:lnTo>
                  <a:pt x="1278369" y="436168"/>
                </a:lnTo>
                <a:lnTo>
                  <a:pt x="1270838" y="447598"/>
                </a:lnTo>
                <a:lnTo>
                  <a:pt x="1266342" y="453948"/>
                </a:lnTo>
                <a:lnTo>
                  <a:pt x="1248549" y="479348"/>
                </a:lnTo>
                <a:lnTo>
                  <a:pt x="1239621" y="493318"/>
                </a:lnTo>
                <a:lnTo>
                  <a:pt x="1230579" y="506018"/>
                </a:lnTo>
                <a:lnTo>
                  <a:pt x="1221333" y="518718"/>
                </a:lnTo>
                <a:lnTo>
                  <a:pt x="1216596" y="523798"/>
                </a:lnTo>
                <a:lnTo>
                  <a:pt x="1211795" y="530148"/>
                </a:lnTo>
                <a:lnTo>
                  <a:pt x="1206639" y="536676"/>
                </a:lnTo>
                <a:lnTo>
                  <a:pt x="1206474" y="536143"/>
                </a:lnTo>
                <a:lnTo>
                  <a:pt x="1205712" y="533336"/>
                </a:lnTo>
                <a:lnTo>
                  <a:pt x="1204455" y="532980"/>
                </a:lnTo>
                <a:lnTo>
                  <a:pt x="1198880" y="541947"/>
                </a:lnTo>
                <a:lnTo>
                  <a:pt x="1198880" y="576122"/>
                </a:lnTo>
                <a:lnTo>
                  <a:pt x="1198511" y="584885"/>
                </a:lnTo>
                <a:lnTo>
                  <a:pt x="1188681" y="631659"/>
                </a:lnTo>
                <a:lnTo>
                  <a:pt x="1173911" y="668388"/>
                </a:lnTo>
                <a:lnTo>
                  <a:pt x="1167396" y="678307"/>
                </a:lnTo>
                <a:lnTo>
                  <a:pt x="1163078" y="684034"/>
                </a:lnTo>
                <a:lnTo>
                  <a:pt x="1161275" y="685596"/>
                </a:lnTo>
                <a:lnTo>
                  <a:pt x="1159535" y="687235"/>
                </a:lnTo>
                <a:lnTo>
                  <a:pt x="1157871" y="688975"/>
                </a:lnTo>
                <a:lnTo>
                  <a:pt x="1156081" y="690587"/>
                </a:lnTo>
                <a:lnTo>
                  <a:pt x="1115110" y="709777"/>
                </a:lnTo>
                <a:lnTo>
                  <a:pt x="1099299" y="713854"/>
                </a:lnTo>
                <a:lnTo>
                  <a:pt x="1090917" y="716140"/>
                </a:lnTo>
                <a:lnTo>
                  <a:pt x="1059891" y="730326"/>
                </a:lnTo>
                <a:lnTo>
                  <a:pt x="1053820" y="734961"/>
                </a:lnTo>
                <a:lnTo>
                  <a:pt x="1051814" y="737006"/>
                </a:lnTo>
                <a:lnTo>
                  <a:pt x="1047546" y="740956"/>
                </a:lnTo>
                <a:lnTo>
                  <a:pt x="1043457" y="745109"/>
                </a:lnTo>
                <a:lnTo>
                  <a:pt x="1017879" y="776668"/>
                </a:lnTo>
                <a:lnTo>
                  <a:pt x="1003452" y="801382"/>
                </a:lnTo>
                <a:lnTo>
                  <a:pt x="1003998" y="801725"/>
                </a:lnTo>
                <a:lnTo>
                  <a:pt x="1003350" y="801331"/>
                </a:lnTo>
                <a:lnTo>
                  <a:pt x="963447" y="790105"/>
                </a:lnTo>
                <a:lnTo>
                  <a:pt x="918895" y="784656"/>
                </a:lnTo>
                <a:lnTo>
                  <a:pt x="914234" y="784009"/>
                </a:lnTo>
                <a:lnTo>
                  <a:pt x="909853" y="783247"/>
                </a:lnTo>
                <a:lnTo>
                  <a:pt x="905395" y="782561"/>
                </a:lnTo>
                <a:lnTo>
                  <a:pt x="900988" y="781507"/>
                </a:lnTo>
                <a:lnTo>
                  <a:pt x="896658" y="780173"/>
                </a:lnTo>
                <a:lnTo>
                  <a:pt x="892365" y="779005"/>
                </a:lnTo>
                <a:lnTo>
                  <a:pt x="878979" y="774039"/>
                </a:lnTo>
                <a:lnTo>
                  <a:pt x="840219" y="754761"/>
                </a:lnTo>
                <a:lnTo>
                  <a:pt x="809231" y="727443"/>
                </a:lnTo>
                <a:lnTo>
                  <a:pt x="807834" y="726135"/>
                </a:lnTo>
                <a:lnTo>
                  <a:pt x="803503" y="722096"/>
                </a:lnTo>
                <a:lnTo>
                  <a:pt x="797852" y="717715"/>
                </a:lnTo>
                <a:lnTo>
                  <a:pt x="793330" y="715238"/>
                </a:lnTo>
                <a:lnTo>
                  <a:pt x="793330" y="723239"/>
                </a:lnTo>
                <a:lnTo>
                  <a:pt x="792454" y="726135"/>
                </a:lnTo>
                <a:lnTo>
                  <a:pt x="787387" y="725055"/>
                </a:lnTo>
                <a:lnTo>
                  <a:pt x="788352" y="722147"/>
                </a:lnTo>
                <a:lnTo>
                  <a:pt x="789266" y="722350"/>
                </a:lnTo>
                <a:lnTo>
                  <a:pt x="789089" y="722147"/>
                </a:lnTo>
                <a:lnTo>
                  <a:pt x="786396" y="718820"/>
                </a:lnTo>
                <a:lnTo>
                  <a:pt x="786269" y="718667"/>
                </a:lnTo>
                <a:lnTo>
                  <a:pt x="788733" y="717181"/>
                </a:lnTo>
                <a:lnTo>
                  <a:pt x="789813" y="722464"/>
                </a:lnTo>
                <a:lnTo>
                  <a:pt x="793330" y="723239"/>
                </a:lnTo>
                <a:lnTo>
                  <a:pt x="793330" y="715238"/>
                </a:lnTo>
                <a:lnTo>
                  <a:pt x="792607" y="714832"/>
                </a:lnTo>
                <a:lnTo>
                  <a:pt x="794791" y="713498"/>
                </a:lnTo>
                <a:lnTo>
                  <a:pt x="823379" y="685025"/>
                </a:lnTo>
                <a:lnTo>
                  <a:pt x="837806" y="663130"/>
                </a:lnTo>
                <a:lnTo>
                  <a:pt x="836129" y="662584"/>
                </a:lnTo>
                <a:lnTo>
                  <a:pt x="842429" y="646747"/>
                </a:lnTo>
                <a:lnTo>
                  <a:pt x="844956" y="641083"/>
                </a:lnTo>
                <a:lnTo>
                  <a:pt x="846797" y="636079"/>
                </a:lnTo>
                <a:lnTo>
                  <a:pt x="847902" y="630224"/>
                </a:lnTo>
                <a:lnTo>
                  <a:pt x="848296" y="625424"/>
                </a:lnTo>
                <a:lnTo>
                  <a:pt x="859053" y="631748"/>
                </a:lnTo>
                <a:lnTo>
                  <a:pt x="868057" y="636828"/>
                </a:lnTo>
                <a:lnTo>
                  <a:pt x="872896" y="639368"/>
                </a:lnTo>
                <a:lnTo>
                  <a:pt x="875207" y="639368"/>
                </a:lnTo>
                <a:lnTo>
                  <a:pt x="883158" y="643178"/>
                </a:lnTo>
                <a:lnTo>
                  <a:pt x="887234" y="644448"/>
                </a:lnTo>
                <a:lnTo>
                  <a:pt x="893610" y="645718"/>
                </a:lnTo>
                <a:lnTo>
                  <a:pt x="899820" y="649528"/>
                </a:lnTo>
                <a:lnTo>
                  <a:pt x="906030" y="652068"/>
                </a:lnTo>
                <a:lnTo>
                  <a:pt x="912380" y="655878"/>
                </a:lnTo>
                <a:lnTo>
                  <a:pt x="916889" y="658418"/>
                </a:lnTo>
                <a:lnTo>
                  <a:pt x="919492" y="659688"/>
                </a:lnTo>
                <a:lnTo>
                  <a:pt x="920750" y="660958"/>
                </a:lnTo>
                <a:lnTo>
                  <a:pt x="923683" y="660958"/>
                </a:lnTo>
                <a:lnTo>
                  <a:pt x="925322" y="662228"/>
                </a:lnTo>
                <a:lnTo>
                  <a:pt x="936078" y="662228"/>
                </a:lnTo>
                <a:lnTo>
                  <a:pt x="942301" y="659688"/>
                </a:lnTo>
                <a:lnTo>
                  <a:pt x="944841" y="657148"/>
                </a:lnTo>
                <a:lnTo>
                  <a:pt x="946988" y="655878"/>
                </a:lnTo>
                <a:lnTo>
                  <a:pt x="952690" y="650798"/>
                </a:lnTo>
                <a:lnTo>
                  <a:pt x="957783" y="644448"/>
                </a:lnTo>
                <a:lnTo>
                  <a:pt x="958977" y="643178"/>
                </a:lnTo>
                <a:lnTo>
                  <a:pt x="962558" y="639368"/>
                </a:lnTo>
                <a:lnTo>
                  <a:pt x="967257" y="633018"/>
                </a:lnTo>
                <a:lnTo>
                  <a:pt x="971956" y="627938"/>
                </a:lnTo>
                <a:lnTo>
                  <a:pt x="976718" y="622858"/>
                </a:lnTo>
                <a:lnTo>
                  <a:pt x="981621" y="619048"/>
                </a:lnTo>
                <a:lnTo>
                  <a:pt x="986701" y="613968"/>
                </a:lnTo>
                <a:lnTo>
                  <a:pt x="1023251" y="596188"/>
                </a:lnTo>
                <a:lnTo>
                  <a:pt x="1027176" y="596188"/>
                </a:lnTo>
                <a:lnTo>
                  <a:pt x="1039037" y="593648"/>
                </a:lnTo>
                <a:lnTo>
                  <a:pt x="1047102" y="591108"/>
                </a:lnTo>
                <a:lnTo>
                  <a:pt x="1055255" y="589838"/>
                </a:lnTo>
                <a:lnTo>
                  <a:pt x="1079995" y="587298"/>
                </a:lnTo>
                <a:lnTo>
                  <a:pt x="1117511" y="587298"/>
                </a:lnTo>
                <a:lnTo>
                  <a:pt x="1130427" y="588568"/>
                </a:lnTo>
                <a:lnTo>
                  <a:pt x="1137285" y="589838"/>
                </a:lnTo>
                <a:lnTo>
                  <a:pt x="1167307" y="589838"/>
                </a:lnTo>
                <a:lnTo>
                  <a:pt x="1175651" y="588568"/>
                </a:lnTo>
                <a:lnTo>
                  <a:pt x="1178433" y="587298"/>
                </a:lnTo>
                <a:lnTo>
                  <a:pt x="1183995" y="584758"/>
                </a:lnTo>
                <a:lnTo>
                  <a:pt x="1191971" y="580948"/>
                </a:lnTo>
                <a:lnTo>
                  <a:pt x="1198880" y="576122"/>
                </a:lnTo>
                <a:lnTo>
                  <a:pt x="1198880" y="541947"/>
                </a:lnTo>
                <a:lnTo>
                  <a:pt x="1198308" y="545338"/>
                </a:lnTo>
                <a:lnTo>
                  <a:pt x="1198295" y="547268"/>
                </a:lnTo>
                <a:lnTo>
                  <a:pt x="1195832" y="550468"/>
                </a:lnTo>
                <a:lnTo>
                  <a:pt x="1168196" y="568248"/>
                </a:lnTo>
                <a:lnTo>
                  <a:pt x="1163599" y="568248"/>
                </a:lnTo>
                <a:lnTo>
                  <a:pt x="1158773" y="569518"/>
                </a:lnTo>
                <a:lnTo>
                  <a:pt x="1146403" y="569518"/>
                </a:lnTo>
                <a:lnTo>
                  <a:pt x="1138847" y="568248"/>
                </a:lnTo>
                <a:lnTo>
                  <a:pt x="1131189" y="568248"/>
                </a:lnTo>
                <a:lnTo>
                  <a:pt x="1123442" y="566978"/>
                </a:lnTo>
                <a:lnTo>
                  <a:pt x="1091653" y="566978"/>
                </a:lnTo>
                <a:lnTo>
                  <a:pt x="1060259" y="569518"/>
                </a:lnTo>
                <a:lnTo>
                  <a:pt x="1044816" y="572058"/>
                </a:lnTo>
                <a:lnTo>
                  <a:pt x="1037158" y="574598"/>
                </a:lnTo>
                <a:lnTo>
                  <a:pt x="1029563" y="575868"/>
                </a:lnTo>
                <a:lnTo>
                  <a:pt x="1009459" y="580948"/>
                </a:lnTo>
                <a:lnTo>
                  <a:pt x="1003808" y="583488"/>
                </a:lnTo>
                <a:lnTo>
                  <a:pt x="998715" y="584758"/>
                </a:lnTo>
                <a:lnTo>
                  <a:pt x="959510" y="613968"/>
                </a:lnTo>
                <a:lnTo>
                  <a:pt x="939520" y="636828"/>
                </a:lnTo>
                <a:lnTo>
                  <a:pt x="938733" y="636828"/>
                </a:lnTo>
                <a:lnTo>
                  <a:pt x="937945" y="638098"/>
                </a:lnTo>
                <a:lnTo>
                  <a:pt x="936421" y="639368"/>
                </a:lnTo>
                <a:lnTo>
                  <a:pt x="935482" y="640638"/>
                </a:lnTo>
                <a:lnTo>
                  <a:pt x="934935" y="640638"/>
                </a:lnTo>
                <a:lnTo>
                  <a:pt x="934326" y="641908"/>
                </a:lnTo>
                <a:lnTo>
                  <a:pt x="933145" y="641908"/>
                </a:lnTo>
                <a:lnTo>
                  <a:pt x="932688" y="643178"/>
                </a:lnTo>
                <a:lnTo>
                  <a:pt x="928243" y="643178"/>
                </a:lnTo>
                <a:lnTo>
                  <a:pt x="927341" y="641908"/>
                </a:lnTo>
                <a:lnTo>
                  <a:pt x="924001" y="640638"/>
                </a:lnTo>
                <a:lnTo>
                  <a:pt x="889901" y="624128"/>
                </a:lnTo>
                <a:lnTo>
                  <a:pt x="887717" y="622858"/>
                </a:lnTo>
                <a:lnTo>
                  <a:pt x="882777" y="621588"/>
                </a:lnTo>
                <a:lnTo>
                  <a:pt x="868794" y="613968"/>
                </a:lnTo>
                <a:lnTo>
                  <a:pt x="854849" y="603808"/>
                </a:lnTo>
                <a:lnTo>
                  <a:pt x="841311" y="594918"/>
                </a:lnTo>
                <a:lnTo>
                  <a:pt x="832002" y="588568"/>
                </a:lnTo>
                <a:lnTo>
                  <a:pt x="828281" y="586028"/>
                </a:lnTo>
                <a:lnTo>
                  <a:pt x="822071" y="582218"/>
                </a:lnTo>
                <a:lnTo>
                  <a:pt x="820000" y="580948"/>
                </a:lnTo>
                <a:lnTo>
                  <a:pt x="815848" y="578408"/>
                </a:lnTo>
                <a:lnTo>
                  <a:pt x="813320" y="577049"/>
                </a:lnTo>
                <a:lnTo>
                  <a:pt x="813320" y="588568"/>
                </a:lnTo>
                <a:lnTo>
                  <a:pt x="804621" y="586028"/>
                </a:lnTo>
                <a:lnTo>
                  <a:pt x="804278" y="583488"/>
                </a:lnTo>
                <a:lnTo>
                  <a:pt x="804011" y="582218"/>
                </a:lnTo>
                <a:lnTo>
                  <a:pt x="812673" y="584758"/>
                </a:lnTo>
                <a:lnTo>
                  <a:pt x="813320" y="588568"/>
                </a:lnTo>
                <a:lnTo>
                  <a:pt x="813320" y="577049"/>
                </a:lnTo>
                <a:lnTo>
                  <a:pt x="804113" y="572058"/>
                </a:lnTo>
                <a:lnTo>
                  <a:pt x="794461" y="565708"/>
                </a:lnTo>
                <a:lnTo>
                  <a:pt x="793737" y="565708"/>
                </a:lnTo>
                <a:lnTo>
                  <a:pt x="797293" y="570788"/>
                </a:lnTo>
                <a:lnTo>
                  <a:pt x="803986" y="580948"/>
                </a:lnTo>
                <a:lnTo>
                  <a:pt x="798677" y="577138"/>
                </a:lnTo>
                <a:lnTo>
                  <a:pt x="788936" y="569518"/>
                </a:lnTo>
                <a:lnTo>
                  <a:pt x="782307" y="568248"/>
                </a:lnTo>
                <a:lnTo>
                  <a:pt x="781786" y="568248"/>
                </a:lnTo>
                <a:lnTo>
                  <a:pt x="787615" y="575868"/>
                </a:lnTo>
                <a:lnTo>
                  <a:pt x="800836" y="589838"/>
                </a:lnTo>
                <a:lnTo>
                  <a:pt x="808228" y="597458"/>
                </a:lnTo>
                <a:lnTo>
                  <a:pt x="810234" y="598728"/>
                </a:lnTo>
                <a:lnTo>
                  <a:pt x="821740" y="607618"/>
                </a:lnTo>
                <a:lnTo>
                  <a:pt x="833678" y="616508"/>
                </a:lnTo>
                <a:lnTo>
                  <a:pt x="842759" y="622096"/>
                </a:lnTo>
                <a:lnTo>
                  <a:pt x="835888" y="635685"/>
                </a:lnTo>
                <a:lnTo>
                  <a:pt x="810361" y="673735"/>
                </a:lnTo>
                <a:lnTo>
                  <a:pt x="801230" y="683552"/>
                </a:lnTo>
                <a:lnTo>
                  <a:pt x="798474" y="686727"/>
                </a:lnTo>
                <a:lnTo>
                  <a:pt x="795197" y="689279"/>
                </a:lnTo>
                <a:lnTo>
                  <a:pt x="789012" y="694766"/>
                </a:lnTo>
                <a:lnTo>
                  <a:pt x="782116" y="699122"/>
                </a:lnTo>
                <a:lnTo>
                  <a:pt x="742657" y="717753"/>
                </a:lnTo>
                <a:lnTo>
                  <a:pt x="685812" y="737768"/>
                </a:lnTo>
                <a:lnTo>
                  <a:pt x="661670" y="746556"/>
                </a:lnTo>
                <a:lnTo>
                  <a:pt x="625195" y="761072"/>
                </a:lnTo>
                <a:lnTo>
                  <a:pt x="584949" y="768324"/>
                </a:lnTo>
                <a:lnTo>
                  <a:pt x="576021" y="768273"/>
                </a:lnTo>
                <a:lnTo>
                  <a:pt x="531456" y="760234"/>
                </a:lnTo>
                <a:lnTo>
                  <a:pt x="489292" y="740702"/>
                </a:lnTo>
                <a:lnTo>
                  <a:pt x="452691" y="711149"/>
                </a:lnTo>
                <a:lnTo>
                  <a:pt x="438251" y="691324"/>
                </a:lnTo>
                <a:lnTo>
                  <a:pt x="432028" y="680529"/>
                </a:lnTo>
                <a:lnTo>
                  <a:pt x="399961" y="651446"/>
                </a:lnTo>
                <a:lnTo>
                  <a:pt x="347345" y="622490"/>
                </a:lnTo>
                <a:lnTo>
                  <a:pt x="330225" y="613003"/>
                </a:lnTo>
                <a:lnTo>
                  <a:pt x="292569" y="583552"/>
                </a:lnTo>
                <a:lnTo>
                  <a:pt x="264845" y="543483"/>
                </a:lnTo>
                <a:lnTo>
                  <a:pt x="235699" y="492099"/>
                </a:lnTo>
                <a:lnTo>
                  <a:pt x="207429" y="440093"/>
                </a:lnTo>
                <a:lnTo>
                  <a:pt x="197535" y="422935"/>
                </a:lnTo>
                <a:lnTo>
                  <a:pt x="186956" y="406044"/>
                </a:lnTo>
                <a:lnTo>
                  <a:pt x="180962" y="397840"/>
                </a:lnTo>
                <a:lnTo>
                  <a:pt x="178612" y="395287"/>
                </a:lnTo>
                <a:lnTo>
                  <a:pt x="176339" y="392341"/>
                </a:lnTo>
                <a:lnTo>
                  <a:pt x="168986" y="385521"/>
                </a:lnTo>
                <a:lnTo>
                  <a:pt x="128765" y="352209"/>
                </a:lnTo>
                <a:lnTo>
                  <a:pt x="114338" y="339458"/>
                </a:lnTo>
                <a:lnTo>
                  <a:pt x="77978" y="296557"/>
                </a:lnTo>
                <a:lnTo>
                  <a:pt x="69265" y="263626"/>
                </a:lnTo>
                <a:lnTo>
                  <a:pt x="71767" y="246024"/>
                </a:lnTo>
                <a:lnTo>
                  <a:pt x="92316" y="195135"/>
                </a:lnTo>
                <a:lnTo>
                  <a:pt x="115049" y="158496"/>
                </a:lnTo>
                <a:lnTo>
                  <a:pt x="130162" y="137172"/>
                </a:lnTo>
                <a:lnTo>
                  <a:pt x="133223" y="129768"/>
                </a:lnTo>
                <a:lnTo>
                  <a:pt x="135826" y="122313"/>
                </a:lnTo>
                <a:lnTo>
                  <a:pt x="136740" y="114846"/>
                </a:lnTo>
                <a:lnTo>
                  <a:pt x="137160" y="100749"/>
                </a:lnTo>
                <a:lnTo>
                  <a:pt x="135940" y="87477"/>
                </a:lnTo>
                <a:lnTo>
                  <a:pt x="133223" y="68338"/>
                </a:lnTo>
                <a:lnTo>
                  <a:pt x="127431" y="31597"/>
                </a:lnTo>
                <a:lnTo>
                  <a:pt x="125590" y="13500"/>
                </a:lnTo>
                <a:lnTo>
                  <a:pt x="125247" y="3949"/>
                </a:lnTo>
                <a:lnTo>
                  <a:pt x="125349" y="12"/>
                </a:lnTo>
                <a:lnTo>
                  <a:pt x="106070" y="12"/>
                </a:lnTo>
                <a:lnTo>
                  <a:pt x="109791" y="43434"/>
                </a:lnTo>
                <a:lnTo>
                  <a:pt x="115900" y="79438"/>
                </a:lnTo>
                <a:lnTo>
                  <a:pt x="118110" y="96888"/>
                </a:lnTo>
                <a:lnTo>
                  <a:pt x="107670" y="137147"/>
                </a:lnTo>
                <a:lnTo>
                  <a:pt x="94348" y="156337"/>
                </a:lnTo>
                <a:lnTo>
                  <a:pt x="69964" y="196748"/>
                </a:lnTo>
                <a:lnTo>
                  <a:pt x="53962" y="235623"/>
                </a:lnTo>
                <a:lnTo>
                  <a:pt x="49047" y="271983"/>
                </a:lnTo>
                <a:lnTo>
                  <a:pt x="50165" y="281927"/>
                </a:lnTo>
                <a:lnTo>
                  <a:pt x="66395" y="317182"/>
                </a:lnTo>
                <a:lnTo>
                  <a:pt x="102209" y="357136"/>
                </a:lnTo>
                <a:lnTo>
                  <a:pt x="151777" y="398018"/>
                </a:lnTo>
                <a:lnTo>
                  <a:pt x="161505" y="406412"/>
                </a:lnTo>
                <a:lnTo>
                  <a:pt x="188798" y="447624"/>
                </a:lnTo>
                <a:lnTo>
                  <a:pt x="234124" y="529488"/>
                </a:lnTo>
                <a:lnTo>
                  <a:pt x="250444" y="557149"/>
                </a:lnTo>
                <a:lnTo>
                  <a:pt x="262280" y="575437"/>
                </a:lnTo>
                <a:lnTo>
                  <a:pt x="268693" y="584504"/>
                </a:lnTo>
                <a:lnTo>
                  <a:pt x="277914" y="596480"/>
                </a:lnTo>
                <a:lnTo>
                  <a:pt x="281012" y="599414"/>
                </a:lnTo>
                <a:lnTo>
                  <a:pt x="286397" y="605421"/>
                </a:lnTo>
                <a:lnTo>
                  <a:pt x="320611" y="629818"/>
                </a:lnTo>
                <a:lnTo>
                  <a:pt x="367614" y="654977"/>
                </a:lnTo>
                <a:lnTo>
                  <a:pt x="376516" y="659892"/>
                </a:lnTo>
                <a:lnTo>
                  <a:pt x="413359" y="688378"/>
                </a:lnTo>
                <a:lnTo>
                  <a:pt x="422148" y="702856"/>
                </a:lnTo>
                <a:lnTo>
                  <a:pt x="427418" y="711542"/>
                </a:lnTo>
                <a:lnTo>
                  <a:pt x="462026" y="745820"/>
                </a:lnTo>
                <a:lnTo>
                  <a:pt x="508927" y="772807"/>
                </a:lnTo>
                <a:lnTo>
                  <a:pt x="549821" y="784936"/>
                </a:lnTo>
                <a:lnTo>
                  <a:pt x="570865" y="787374"/>
                </a:lnTo>
                <a:lnTo>
                  <a:pt x="591921" y="787095"/>
                </a:lnTo>
                <a:lnTo>
                  <a:pt x="612546" y="783996"/>
                </a:lnTo>
                <a:lnTo>
                  <a:pt x="632269" y="778027"/>
                </a:lnTo>
                <a:lnTo>
                  <a:pt x="660704" y="766533"/>
                </a:lnTo>
                <a:lnTo>
                  <a:pt x="679386" y="759726"/>
                </a:lnTo>
                <a:lnTo>
                  <a:pt x="741197" y="738847"/>
                </a:lnTo>
                <a:lnTo>
                  <a:pt x="776732" y="724001"/>
                </a:lnTo>
                <a:lnTo>
                  <a:pt x="780275" y="722083"/>
                </a:lnTo>
                <a:lnTo>
                  <a:pt x="783158" y="728916"/>
                </a:lnTo>
                <a:lnTo>
                  <a:pt x="820674" y="765111"/>
                </a:lnTo>
                <a:lnTo>
                  <a:pt x="861263" y="786625"/>
                </a:lnTo>
                <a:lnTo>
                  <a:pt x="901992" y="801077"/>
                </a:lnTo>
                <a:lnTo>
                  <a:pt x="941590" y="807656"/>
                </a:lnTo>
                <a:lnTo>
                  <a:pt x="954544" y="809866"/>
                </a:lnTo>
                <a:lnTo>
                  <a:pt x="960970" y="811047"/>
                </a:lnTo>
                <a:lnTo>
                  <a:pt x="975614" y="814044"/>
                </a:lnTo>
                <a:lnTo>
                  <a:pt x="984084" y="815975"/>
                </a:lnTo>
                <a:lnTo>
                  <a:pt x="990511" y="818299"/>
                </a:lnTo>
                <a:lnTo>
                  <a:pt x="991717" y="818718"/>
                </a:lnTo>
                <a:lnTo>
                  <a:pt x="993533" y="819543"/>
                </a:lnTo>
                <a:lnTo>
                  <a:pt x="993787" y="819708"/>
                </a:lnTo>
                <a:lnTo>
                  <a:pt x="994333" y="819950"/>
                </a:lnTo>
                <a:lnTo>
                  <a:pt x="992263" y="817587"/>
                </a:lnTo>
                <a:lnTo>
                  <a:pt x="1019771" y="814362"/>
                </a:lnTo>
                <a:lnTo>
                  <a:pt x="1020343" y="812876"/>
                </a:lnTo>
                <a:lnTo>
                  <a:pt x="1042098" y="776579"/>
                </a:lnTo>
                <a:lnTo>
                  <a:pt x="1064056" y="752144"/>
                </a:lnTo>
                <a:lnTo>
                  <a:pt x="1065987" y="750176"/>
                </a:lnTo>
                <a:lnTo>
                  <a:pt x="1067727" y="748715"/>
                </a:lnTo>
                <a:lnTo>
                  <a:pt x="1069403" y="747458"/>
                </a:lnTo>
                <a:lnTo>
                  <a:pt x="1072667" y="744842"/>
                </a:lnTo>
                <a:lnTo>
                  <a:pt x="1122349" y="727900"/>
                </a:lnTo>
                <a:lnTo>
                  <a:pt x="1130693" y="725462"/>
                </a:lnTo>
                <a:lnTo>
                  <a:pt x="1168679" y="706145"/>
                </a:lnTo>
                <a:lnTo>
                  <a:pt x="1172933" y="701573"/>
                </a:lnTo>
                <a:lnTo>
                  <a:pt x="1177328" y="697369"/>
                </a:lnTo>
                <a:lnTo>
                  <a:pt x="1182928" y="690283"/>
                </a:lnTo>
                <a:lnTo>
                  <a:pt x="1183932" y="688975"/>
                </a:lnTo>
                <a:lnTo>
                  <a:pt x="1184770" y="687946"/>
                </a:lnTo>
                <a:lnTo>
                  <a:pt x="1194396" y="670331"/>
                </a:lnTo>
                <a:lnTo>
                  <a:pt x="1195501" y="667791"/>
                </a:lnTo>
                <a:lnTo>
                  <a:pt x="1198600" y="660171"/>
                </a:lnTo>
                <a:lnTo>
                  <a:pt x="1200924" y="652767"/>
                </a:lnTo>
                <a:lnTo>
                  <a:pt x="1204112" y="643216"/>
                </a:lnTo>
                <a:lnTo>
                  <a:pt x="1215796" y="602843"/>
                </a:lnTo>
                <a:lnTo>
                  <a:pt x="1217688" y="574700"/>
                </a:lnTo>
                <a:lnTo>
                  <a:pt x="1216698" y="567207"/>
                </a:lnTo>
                <a:lnTo>
                  <a:pt x="1215009" y="560412"/>
                </a:lnTo>
                <a:lnTo>
                  <a:pt x="1216012" y="559358"/>
                </a:lnTo>
                <a:lnTo>
                  <a:pt x="1221790" y="551738"/>
                </a:lnTo>
                <a:lnTo>
                  <a:pt x="1227670" y="544118"/>
                </a:lnTo>
                <a:lnTo>
                  <a:pt x="1233627" y="535228"/>
                </a:lnTo>
                <a:lnTo>
                  <a:pt x="1239583" y="527608"/>
                </a:lnTo>
                <a:lnTo>
                  <a:pt x="1245425" y="519988"/>
                </a:lnTo>
                <a:lnTo>
                  <a:pt x="1251153" y="511098"/>
                </a:lnTo>
                <a:lnTo>
                  <a:pt x="1256817" y="503478"/>
                </a:lnTo>
                <a:lnTo>
                  <a:pt x="1262430" y="494588"/>
                </a:lnTo>
                <a:lnTo>
                  <a:pt x="1284757" y="461568"/>
                </a:lnTo>
                <a:lnTo>
                  <a:pt x="1296187" y="445058"/>
                </a:lnTo>
                <a:lnTo>
                  <a:pt x="1300035" y="438708"/>
                </a:lnTo>
                <a:lnTo>
                  <a:pt x="1312862" y="406958"/>
                </a:lnTo>
                <a:lnTo>
                  <a:pt x="1312773" y="401878"/>
                </a:lnTo>
                <a:lnTo>
                  <a:pt x="1311910" y="390448"/>
                </a:lnTo>
                <a:lnTo>
                  <a:pt x="1311084" y="384098"/>
                </a:lnTo>
                <a:lnTo>
                  <a:pt x="1309814" y="371398"/>
                </a:lnTo>
                <a:lnTo>
                  <a:pt x="1309281" y="365048"/>
                </a:lnTo>
                <a:lnTo>
                  <a:pt x="1309166" y="358698"/>
                </a:lnTo>
                <a:lnTo>
                  <a:pt x="1309293" y="348538"/>
                </a:lnTo>
                <a:lnTo>
                  <a:pt x="1309420" y="345998"/>
                </a:lnTo>
                <a:lnTo>
                  <a:pt x="1309687" y="343458"/>
                </a:lnTo>
                <a:lnTo>
                  <a:pt x="1310182" y="340918"/>
                </a:lnTo>
                <a:lnTo>
                  <a:pt x="1310551" y="338378"/>
                </a:lnTo>
                <a:lnTo>
                  <a:pt x="1310919" y="334568"/>
                </a:lnTo>
                <a:lnTo>
                  <a:pt x="1311122" y="332028"/>
                </a:lnTo>
                <a:lnTo>
                  <a:pt x="1311109" y="328218"/>
                </a:lnTo>
                <a:lnTo>
                  <a:pt x="1303324" y="297218"/>
                </a:lnTo>
                <a:lnTo>
                  <a:pt x="1304544" y="297954"/>
                </a:lnTo>
                <a:lnTo>
                  <a:pt x="1309420" y="300659"/>
                </a:lnTo>
                <a:lnTo>
                  <a:pt x="1326667" y="307479"/>
                </a:lnTo>
                <a:lnTo>
                  <a:pt x="1344244" y="313842"/>
                </a:lnTo>
                <a:lnTo>
                  <a:pt x="1379778" y="326110"/>
                </a:lnTo>
                <a:lnTo>
                  <a:pt x="1397406" y="332409"/>
                </a:lnTo>
                <a:lnTo>
                  <a:pt x="1447355" y="354520"/>
                </a:lnTo>
                <a:lnTo>
                  <a:pt x="1533131" y="404317"/>
                </a:lnTo>
                <a:lnTo>
                  <a:pt x="1598701" y="441820"/>
                </a:lnTo>
                <a:lnTo>
                  <a:pt x="1634540" y="464248"/>
                </a:lnTo>
                <a:lnTo>
                  <a:pt x="1670126" y="488111"/>
                </a:lnTo>
                <a:lnTo>
                  <a:pt x="1703425" y="511810"/>
                </a:lnTo>
                <a:lnTo>
                  <a:pt x="1702219" y="512457"/>
                </a:lnTo>
                <a:lnTo>
                  <a:pt x="1698802" y="518109"/>
                </a:lnTo>
                <a:lnTo>
                  <a:pt x="1681975" y="546277"/>
                </a:lnTo>
                <a:lnTo>
                  <a:pt x="1676781" y="553440"/>
                </a:lnTo>
                <a:lnTo>
                  <a:pt x="1672513" y="561276"/>
                </a:lnTo>
                <a:lnTo>
                  <a:pt x="1669770" y="569671"/>
                </a:lnTo>
                <a:lnTo>
                  <a:pt x="1666303" y="590778"/>
                </a:lnTo>
                <a:lnTo>
                  <a:pt x="1664525" y="612508"/>
                </a:lnTo>
                <a:lnTo>
                  <a:pt x="1665312" y="633857"/>
                </a:lnTo>
                <a:lnTo>
                  <a:pt x="1669529" y="653783"/>
                </a:lnTo>
                <a:lnTo>
                  <a:pt x="1670786" y="657466"/>
                </a:lnTo>
                <a:lnTo>
                  <a:pt x="1669986" y="662355"/>
                </a:lnTo>
                <a:lnTo>
                  <a:pt x="1670418" y="668959"/>
                </a:lnTo>
                <a:lnTo>
                  <a:pt x="1670659" y="672287"/>
                </a:lnTo>
                <a:lnTo>
                  <a:pt x="1671701" y="677392"/>
                </a:lnTo>
                <a:lnTo>
                  <a:pt x="1677263" y="682548"/>
                </a:lnTo>
                <a:lnTo>
                  <a:pt x="1678800" y="682269"/>
                </a:lnTo>
                <a:lnTo>
                  <a:pt x="1684007" y="684149"/>
                </a:lnTo>
                <a:lnTo>
                  <a:pt x="1682635" y="684834"/>
                </a:lnTo>
                <a:lnTo>
                  <a:pt x="1698802" y="687451"/>
                </a:lnTo>
                <a:lnTo>
                  <a:pt x="1692846" y="682574"/>
                </a:lnTo>
                <a:lnTo>
                  <a:pt x="1692770" y="682269"/>
                </a:lnTo>
                <a:lnTo>
                  <a:pt x="1689455" y="668959"/>
                </a:lnTo>
                <a:lnTo>
                  <a:pt x="1689277" y="662813"/>
                </a:lnTo>
                <a:lnTo>
                  <a:pt x="1688109" y="653783"/>
                </a:lnTo>
                <a:lnTo>
                  <a:pt x="1687271" y="648144"/>
                </a:lnTo>
                <a:lnTo>
                  <a:pt x="1685912" y="642175"/>
                </a:lnTo>
                <a:lnTo>
                  <a:pt x="1685264" y="636016"/>
                </a:lnTo>
                <a:lnTo>
                  <a:pt x="1684477" y="629869"/>
                </a:lnTo>
                <a:lnTo>
                  <a:pt x="1683512" y="623519"/>
                </a:lnTo>
                <a:lnTo>
                  <a:pt x="1683791" y="617080"/>
                </a:lnTo>
                <a:lnTo>
                  <a:pt x="1684032" y="607580"/>
                </a:lnTo>
                <a:lnTo>
                  <a:pt x="1684172" y="604418"/>
                </a:lnTo>
                <a:lnTo>
                  <a:pt x="1684642" y="601281"/>
                </a:lnTo>
                <a:lnTo>
                  <a:pt x="1684997" y="598144"/>
                </a:lnTo>
                <a:lnTo>
                  <a:pt x="1685429" y="595007"/>
                </a:lnTo>
                <a:lnTo>
                  <a:pt x="1685721" y="591858"/>
                </a:lnTo>
                <a:lnTo>
                  <a:pt x="1686382" y="588772"/>
                </a:lnTo>
                <a:lnTo>
                  <a:pt x="1704733" y="546747"/>
                </a:lnTo>
                <a:lnTo>
                  <a:pt x="1708289" y="542086"/>
                </a:lnTo>
                <a:lnTo>
                  <a:pt x="1709724" y="539635"/>
                </a:lnTo>
                <a:lnTo>
                  <a:pt x="1711109" y="537159"/>
                </a:lnTo>
                <a:lnTo>
                  <a:pt x="1712442" y="534708"/>
                </a:lnTo>
                <a:lnTo>
                  <a:pt x="1713509" y="532053"/>
                </a:lnTo>
                <a:lnTo>
                  <a:pt x="1714563" y="529209"/>
                </a:lnTo>
                <a:lnTo>
                  <a:pt x="1718157" y="527494"/>
                </a:lnTo>
                <a:lnTo>
                  <a:pt x="1720824" y="525627"/>
                </a:lnTo>
                <a:lnTo>
                  <a:pt x="1721383" y="525284"/>
                </a:lnTo>
                <a:lnTo>
                  <a:pt x="1739328" y="538810"/>
                </a:lnTo>
                <a:lnTo>
                  <a:pt x="1772348" y="565023"/>
                </a:lnTo>
                <a:lnTo>
                  <a:pt x="1804111" y="591223"/>
                </a:lnTo>
                <a:lnTo>
                  <a:pt x="1834476" y="616953"/>
                </a:lnTo>
                <a:lnTo>
                  <a:pt x="1878355" y="661949"/>
                </a:lnTo>
                <a:lnTo>
                  <a:pt x="1883537" y="667575"/>
                </a:lnTo>
                <a:lnTo>
                  <a:pt x="1888871" y="673265"/>
                </a:lnTo>
                <a:lnTo>
                  <a:pt x="1894065" y="678548"/>
                </a:lnTo>
                <a:lnTo>
                  <a:pt x="1897621" y="682091"/>
                </a:lnTo>
                <a:lnTo>
                  <a:pt x="1901228" y="685495"/>
                </a:lnTo>
                <a:lnTo>
                  <a:pt x="1904873" y="688721"/>
                </a:lnTo>
                <a:lnTo>
                  <a:pt x="1912010" y="695134"/>
                </a:lnTo>
                <a:lnTo>
                  <a:pt x="1920557" y="701865"/>
                </a:lnTo>
                <a:lnTo>
                  <a:pt x="1921573" y="700633"/>
                </a:lnTo>
                <a:lnTo>
                  <a:pt x="1932419" y="705802"/>
                </a:lnTo>
                <a:lnTo>
                  <a:pt x="1932622" y="708279"/>
                </a:lnTo>
                <a:lnTo>
                  <a:pt x="1937981" y="709612"/>
                </a:lnTo>
                <a:lnTo>
                  <a:pt x="1946656" y="709955"/>
                </a:lnTo>
                <a:close/>
              </a:path>
              <a:path w="2263775" h="1209675">
                <a:moveTo>
                  <a:pt x="2252713" y="1061681"/>
                </a:moveTo>
                <a:lnTo>
                  <a:pt x="2250643" y="1005332"/>
                </a:lnTo>
                <a:lnTo>
                  <a:pt x="2240445" y="950976"/>
                </a:lnTo>
                <a:lnTo>
                  <a:pt x="2233434" y="928827"/>
                </a:lnTo>
                <a:lnTo>
                  <a:pt x="2233434" y="1057325"/>
                </a:lnTo>
                <a:lnTo>
                  <a:pt x="2232342" y="1079817"/>
                </a:lnTo>
                <a:lnTo>
                  <a:pt x="2230209" y="1102245"/>
                </a:lnTo>
                <a:lnTo>
                  <a:pt x="2227059" y="1124572"/>
                </a:lnTo>
                <a:lnTo>
                  <a:pt x="2225738" y="1131963"/>
                </a:lnTo>
                <a:lnTo>
                  <a:pt x="2224125" y="1139317"/>
                </a:lnTo>
                <a:lnTo>
                  <a:pt x="2222665" y="1146683"/>
                </a:lnTo>
                <a:lnTo>
                  <a:pt x="2220404" y="1157706"/>
                </a:lnTo>
                <a:lnTo>
                  <a:pt x="2213254" y="1184706"/>
                </a:lnTo>
                <a:lnTo>
                  <a:pt x="2185022" y="1165834"/>
                </a:lnTo>
                <a:lnTo>
                  <a:pt x="2153272" y="1142161"/>
                </a:lnTo>
                <a:lnTo>
                  <a:pt x="2123021" y="1116914"/>
                </a:lnTo>
                <a:lnTo>
                  <a:pt x="2094471" y="1090129"/>
                </a:lnTo>
                <a:lnTo>
                  <a:pt x="2068004" y="1061681"/>
                </a:lnTo>
                <a:lnTo>
                  <a:pt x="2043849" y="1031684"/>
                </a:lnTo>
                <a:lnTo>
                  <a:pt x="2022170" y="1000328"/>
                </a:lnTo>
                <a:lnTo>
                  <a:pt x="1996782" y="954671"/>
                </a:lnTo>
                <a:lnTo>
                  <a:pt x="1978964" y="914933"/>
                </a:lnTo>
                <a:lnTo>
                  <a:pt x="1964080" y="873912"/>
                </a:lnTo>
                <a:lnTo>
                  <a:pt x="1953552" y="828294"/>
                </a:lnTo>
                <a:lnTo>
                  <a:pt x="1950389" y="778598"/>
                </a:lnTo>
                <a:lnTo>
                  <a:pt x="1950085" y="763003"/>
                </a:lnTo>
                <a:lnTo>
                  <a:pt x="1949704" y="752881"/>
                </a:lnTo>
                <a:lnTo>
                  <a:pt x="1949577" y="749452"/>
                </a:lnTo>
                <a:lnTo>
                  <a:pt x="1948903" y="741705"/>
                </a:lnTo>
                <a:lnTo>
                  <a:pt x="1948827" y="740879"/>
                </a:lnTo>
                <a:lnTo>
                  <a:pt x="1948472" y="736790"/>
                </a:lnTo>
                <a:lnTo>
                  <a:pt x="1948522" y="730173"/>
                </a:lnTo>
                <a:lnTo>
                  <a:pt x="1949107" y="726770"/>
                </a:lnTo>
                <a:lnTo>
                  <a:pt x="1954415" y="726884"/>
                </a:lnTo>
                <a:lnTo>
                  <a:pt x="1997214" y="733348"/>
                </a:lnTo>
                <a:lnTo>
                  <a:pt x="2038261" y="748118"/>
                </a:lnTo>
                <a:lnTo>
                  <a:pt x="2044052" y="750570"/>
                </a:lnTo>
                <a:lnTo>
                  <a:pt x="2049665" y="753414"/>
                </a:lnTo>
                <a:lnTo>
                  <a:pt x="2055342" y="756081"/>
                </a:lnTo>
                <a:lnTo>
                  <a:pt x="2060702" y="759015"/>
                </a:lnTo>
                <a:lnTo>
                  <a:pt x="2108555" y="790232"/>
                </a:lnTo>
                <a:lnTo>
                  <a:pt x="2145728" y="823302"/>
                </a:lnTo>
                <a:lnTo>
                  <a:pt x="2173909" y="856856"/>
                </a:lnTo>
                <a:lnTo>
                  <a:pt x="2197506" y="894753"/>
                </a:lnTo>
                <a:lnTo>
                  <a:pt x="2203145" y="905979"/>
                </a:lnTo>
                <a:lnTo>
                  <a:pt x="2204199" y="908265"/>
                </a:lnTo>
                <a:lnTo>
                  <a:pt x="2210371" y="922147"/>
                </a:lnTo>
                <a:lnTo>
                  <a:pt x="2215591" y="936510"/>
                </a:lnTo>
                <a:lnTo>
                  <a:pt x="2216429" y="938923"/>
                </a:lnTo>
                <a:lnTo>
                  <a:pt x="2217394" y="941298"/>
                </a:lnTo>
                <a:lnTo>
                  <a:pt x="2218131" y="943749"/>
                </a:lnTo>
                <a:lnTo>
                  <a:pt x="2220226" y="951166"/>
                </a:lnTo>
                <a:lnTo>
                  <a:pt x="2221598" y="956119"/>
                </a:lnTo>
                <a:lnTo>
                  <a:pt x="2223097" y="961059"/>
                </a:lnTo>
                <a:lnTo>
                  <a:pt x="2232012" y="1012418"/>
                </a:lnTo>
                <a:lnTo>
                  <a:pt x="2233434" y="1057325"/>
                </a:lnTo>
                <a:lnTo>
                  <a:pt x="2233434" y="928827"/>
                </a:lnTo>
                <a:lnTo>
                  <a:pt x="2209558" y="875601"/>
                </a:lnTo>
                <a:lnTo>
                  <a:pt x="2179447" y="832294"/>
                </a:lnTo>
                <a:lnTo>
                  <a:pt x="2143950" y="795820"/>
                </a:lnTo>
                <a:lnTo>
                  <a:pt x="2112137" y="769670"/>
                </a:lnTo>
                <a:lnTo>
                  <a:pt x="2072817" y="743775"/>
                </a:lnTo>
                <a:lnTo>
                  <a:pt x="2031961" y="724890"/>
                </a:lnTo>
                <a:lnTo>
                  <a:pt x="2028482" y="723480"/>
                </a:lnTo>
                <a:lnTo>
                  <a:pt x="2005736" y="716940"/>
                </a:lnTo>
                <a:lnTo>
                  <a:pt x="2001253" y="716229"/>
                </a:lnTo>
                <a:lnTo>
                  <a:pt x="1983498" y="713422"/>
                </a:lnTo>
                <a:lnTo>
                  <a:pt x="1973668" y="712698"/>
                </a:lnTo>
                <a:lnTo>
                  <a:pt x="1973795" y="714438"/>
                </a:lnTo>
                <a:lnTo>
                  <a:pt x="1966899" y="715276"/>
                </a:lnTo>
                <a:lnTo>
                  <a:pt x="1961553" y="716229"/>
                </a:lnTo>
                <a:lnTo>
                  <a:pt x="1958225" y="716114"/>
                </a:lnTo>
                <a:lnTo>
                  <a:pt x="1955292" y="716381"/>
                </a:lnTo>
                <a:lnTo>
                  <a:pt x="1943303" y="722058"/>
                </a:lnTo>
                <a:lnTo>
                  <a:pt x="1943519" y="722287"/>
                </a:lnTo>
                <a:lnTo>
                  <a:pt x="1945220" y="724154"/>
                </a:lnTo>
                <a:lnTo>
                  <a:pt x="1945678" y="725043"/>
                </a:lnTo>
                <a:lnTo>
                  <a:pt x="1946186" y="725919"/>
                </a:lnTo>
                <a:lnTo>
                  <a:pt x="1946211" y="726770"/>
                </a:lnTo>
                <a:lnTo>
                  <a:pt x="1946529" y="726719"/>
                </a:lnTo>
                <a:lnTo>
                  <a:pt x="1948332" y="726757"/>
                </a:lnTo>
                <a:lnTo>
                  <a:pt x="1946643" y="730288"/>
                </a:lnTo>
                <a:lnTo>
                  <a:pt x="1943011" y="738314"/>
                </a:lnTo>
                <a:lnTo>
                  <a:pt x="1942401" y="739267"/>
                </a:lnTo>
                <a:lnTo>
                  <a:pt x="1942401" y="750303"/>
                </a:lnTo>
                <a:lnTo>
                  <a:pt x="1940877" y="751725"/>
                </a:lnTo>
                <a:lnTo>
                  <a:pt x="1939582" y="752881"/>
                </a:lnTo>
                <a:lnTo>
                  <a:pt x="1937270" y="744207"/>
                </a:lnTo>
                <a:lnTo>
                  <a:pt x="1938845" y="742784"/>
                </a:lnTo>
                <a:lnTo>
                  <a:pt x="1940102" y="741705"/>
                </a:lnTo>
                <a:lnTo>
                  <a:pt x="1942401" y="750303"/>
                </a:lnTo>
                <a:lnTo>
                  <a:pt x="1942401" y="739267"/>
                </a:lnTo>
                <a:lnTo>
                  <a:pt x="1941347" y="740879"/>
                </a:lnTo>
                <a:lnTo>
                  <a:pt x="1941106" y="739508"/>
                </a:lnTo>
                <a:lnTo>
                  <a:pt x="1941156" y="738314"/>
                </a:lnTo>
                <a:lnTo>
                  <a:pt x="1941563" y="734656"/>
                </a:lnTo>
                <a:lnTo>
                  <a:pt x="1942109" y="730986"/>
                </a:lnTo>
                <a:lnTo>
                  <a:pt x="1942858" y="726719"/>
                </a:lnTo>
                <a:lnTo>
                  <a:pt x="1943176" y="723480"/>
                </a:lnTo>
                <a:lnTo>
                  <a:pt x="1943214" y="721982"/>
                </a:lnTo>
                <a:lnTo>
                  <a:pt x="1943341" y="721626"/>
                </a:lnTo>
                <a:lnTo>
                  <a:pt x="1943366" y="719289"/>
                </a:lnTo>
                <a:lnTo>
                  <a:pt x="1943100" y="718032"/>
                </a:lnTo>
                <a:lnTo>
                  <a:pt x="1942973" y="717677"/>
                </a:lnTo>
                <a:lnTo>
                  <a:pt x="1942909" y="717257"/>
                </a:lnTo>
                <a:lnTo>
                  <a:pt x="1942757" y="717740"/>
                </a:lnTo>
                <a:lnTo>
                  <a:pt x="1942388" y="718273"/>
                </a:lnTo>
                <a:lnTo>
                  <a:pt x="1942172" y="718502"/>
                </a:lnTo>
                <a:lnTo>
                  <a:pt x="1941029" y="719289"/>
                </a:lnTo>
                <a:lnTo>
                  <a:pt x="1940433" y="718997"/>
                </a:lnTo>
                <a:lnTo>
                  <a:pt x="1940217" y="718502"/>
                </a:lnTo>
                <a:lnTo>
                  <a:pt x="1940483" y="718273"/>
                </a:lnTo>
                <a:lnTo>
                  <a:pt x="1940712" y="717677"/>
                </a:lnTo>
                <a:lnTo>
                  <a:pt x="1929282" y="756043"/>
                </a:lnTo>
                <a:lnTo>
                  <a:pt x="1928520" y="785279"/>
                </a:lnTo>
                <a:lnTo>
                  <a:pt x="1930933" y="814717"/>
                </a:lnTo>
                <a:lnTo>
                  <a:pt x="1943671" y="872693"/>
                </a:lnTo>
                <a:lnTo>
                  <a:pt x="1964055" y="927709"/>
                </a:lnTo>
                <a:lnTo>
                  <a:pt x="1988578" y="979004"/>
                </a:lnTo>
                <a:lnTo>
                  <a:pt x="2013546" y="1022451"/>
                </a:lnTo>
                <a:lnTo>
                  <a:pt x="2044369" y="1065441"/>
                </a:lnTo>
                <a:lnTo>
                  <a:pt x="2080514" y="1106106"/>
                </a:lnTo>
                <a:lnTo>
                  <a:pt x="2120963" y="1142911"/>
                </a:lnTo>
                <a:lnTo>
                  <a:pt x="2162924" y="1174559"/>
                </a:lnTo>
                <a:lnTo>
                  <a:pt x="2207755" y="1204595"/>
                </a:lnTo>
                <a:lnTo>
                  <a:pt x="2214867" y="1209103"/>
                </a:lnTo>
                <a:lnTo>
                  <a:pt x="2224278" y="1206995"/>
                </a:lnTo>
                <a:lnTo>
                  <a:pt x="2229586" y="1198613"/>
                </a:lnTo>
                <a:lnTo>
                  <a:pt x="2230196" y="1197190"/>
                </a:lnTo>
                <a:lnTo>
                  <a:pt x="2230590" y="1195819"/>
                </a:lnTo>
                <a:lnTo>
                  <a:pt x="2232012" y="1190345"/>
                </a:lnTo>
                <a:lnTo>
                  <a:pt x="2237409" y="1169581"/>
                </a:lnTo>
                <a:lnTo>
                  <a:pt x="2243226" y="1142885"/>
                </a:lnTo>
                <a:lnTo>
                  <a:pt x="2247862" y="1115834"/>
                </a:lnTo>
                <a:lnTo>
                  <a:pt x="2251100" y="1088428"/>
                </a:lnTo>
                <a:lnTo>
                  <a:pt x="2252713" y="1061681"/>
                </a:lnTo>
                <a:close/>
              </a:path>
              <a:path w="2263775" h="1209675">
                <a:moveTo>
                  <a:pt x="2263686" y="518109"/>
                </a:moveTo>
                <a:lnTo>
                  <a:pt x="2262149" y="515772"/>
                </a:lnTo>
                <a:lnTo>
                  <a:pt x="2248458" y="494931"/>
                </a:lnTo>
                <a:lnTo>
                  <a:pt x="2240305" y="483095"/>
                </a:lnTo>
                <a:lnTo>
                  <a:pt x="2240305" y="517969"/>
                </a:lnTo>
                <a:lnTo>
                  <a:pt x="2216810" y="532663"/>
                </a:lnTo>
                <a:lnTo>
                  <a:pt x="2160574" y="561505"/>
                </a:lnTo>
                <a:lnTo>
                  <a:pt x="2116607" y="577430"/>
                </a:lnTo>
                <a:lnTo>
                  <a:pt x="2071649" y="586219"/>
                </a:lnTo>
                <a:lnTo>
                  <a:pt x="2056650" y="587324"/>
                </a:lnTo>
                <a:lnTo>
                  <a:pt x="2041779" y="587222"/>
                </a:lnTo>
                <a:lnTo>
                  <a:pt x="2002764" y="580567"/>
                </a:lnTo>
                <a:lnTo>
                  <a:pt x="1964690" y="564476"/>
                </a:lnTo>
                <a:lnTo>
                  <a:pt x="1930869" y="538657"/>
                </a:lnTo>
                <a:lnTo>
                  <a:pt x="1904809" y="498602"/>
                </a:lnTo>
                <a:lnTo>
                  <a:pt x="1899615" y="488708"/>
                </a:lnTo>
                <a:lnTo>
                  <a:pt x="1898256" y="486308"/>
                </a:lnTo>
                <a:lnTo>
                  <a:pt x="1894509" y="479679"/>
                </a:lnTo>
                <a:lnTo>
                  <a:pt x="1893836" y="478675"/>
                </a:lnTo>
                <a:lnTo>
                  <a:pt x="1893328" y="477939"/>
                </a:lnTo>
                <a:lnTo>
                  <a:pt x="1889226" y="471868"/>
                </a:lnTo>
                <a:lnTo>
                  <a:pt x="1888337" y="470725"/>
                </a:lnTo>
                <a:lnTo>
                  <a:pt x="1888337" y="483374"/>
                </a:lnTo>
                <a:lnTo>
                  <a:pt x="1886712" y="486308"/>
                </a:lnTo>
                <a:lnTo>
                  <a:pt x="1881593" y="481571"/>
                </a:lnTo>
                <a:lnTo>
                  <a:pt x="1883359" y="478675"/>
                </a:lnTo>
                <a:lnTo>
                  <a:pt x="1888337" y="483374"/>
                </a:lnTo>
                <a:lnTo>
                  <a:pt x="1888337" y="470725"/>
                </a:lnTo>
                <a:lnTo>
                  <a:pt x="1885416" y="466953"/>
                </a:lnTo>
                <a:lnTo>
                  <a:pt x="1885264" y="468744"/>
                </a:lnTo>
                <a:lnTo>
                  <a:pt x="1884921" y="474586"/>
                </a:lnTo>
                <a:lnTo>
                  <a:pt x="1884680" y="477253"/>
                </a:lnTo>
                <a:lnTo>
                  <a:pt x="1883714" y="477939"/>
                </a:lnTo>
                <a:lnTo>
                  <a:pt x="1883029" y="476021"/>
                </a:lnTo>
                <a:lnTo>
                  <a:pt x="1882254" y="473367"/>
                </a:lnTo>
                <a:lnTo>
                  <a:pt x="1881428" y="470725"/>
                </a:lnTo>
                <a:lnTo>
                  <a:pt x="1880793" y="468312"/>
                </a:lnTo>
                <a:lnTo>
                  <a:pt x="1880730" y="468071"/>
                </a:lnTo>
                <a:lnTo>
                  <a:pt x="1880641" y="468223"/>
                </a:lnTo>
                <a:lnTo>
                  <a:pt x="1880552" y="467372"/>
                </a:lnTo>
                <a:lnTo>
                  <a:pt x="1880336" y="466864"/>
                </a:lnTo>
                <a:lnTo>
                  <a:pt x="1879688" y="465315"/>
                </a:lnTo>
                <a:lnTo>
                  <a:pt x="1880552" y="464337"/>
                </a:lnTo>
                <a:lnTo>
                  <a:pt x="1880882" y="464070"/>
                </a:lnTo>
                <a:lnTo>
                  <a:pt x="1881441" y="464718"/>
                </a:lnTo>
                <a:lnTo>
                  <a:pt x="1881555" y="466026"/>
                </a:lnTo>
                <a:lnTo>
                  <a:pt x="1881009" y="467575"/>
                </a:lnTo>
                <a:lnTo>
                  <a:pt x="1880806" y="467944"/>
                </a:lnTo>
                <a:lnTo>
                  <a:pt x="1880768" y="468223"/>
                </a:lnTo>
                <a:lnTo>
                  <a:pt x="1886229" y="458076"/>
                </a:lnTo>
                <a:lnTo>
                  <a:pt x="1885734" y="463448"/>
                </a:lnTo>
                <a:lnTo>
                  <a:pt x="1888667" y="459905"/>
                </a:lnTo>
                <a:lnTo>
                  <a:pt x="1890166" y="458076"/>
                </a:lnTo>
                <a:lnTo>
                  <a:pt x="1893557" y="453910"/>
                </a:lnTo>
                <a:lnTo>
                  <a:pt x="1899069" y="447446"/>
                </a:lnTo>
                <a:lnTo>
                  <a:pt x="1928571" y="420522"/>
                </a:lnTo>
                <a:lnTo>
                  <a:pt x="1963877" y="397878"/>
                </a:lnTo>
                <a:lnTo>
                  <a:pt x="2004618" y="381698"/>
                </a:lnTo>
                <a:lnTo>
                  <a:pt x="2046541" y="376047"/>
                </a:lnTo>
                <a:lnTo>
                  <a:pt x="2057400" y="376504"/>
                </a:lnTo>
                <a:lnTo>
                  <a:pt x="2110498" y="390245"/>
                </a:lnTo>
                <a:lnTo>
                  <a:pt x="2149856" y="413753"/>
                </a:lnTo>
                <a:lnTo>
                  <a:pt x="2189124" y="449643"/>
                </a:lnTo>
                <a:lnTo>
                  <a:pt x="2226221" y="496455"/>
                </a:lnTo>
                <a:lnTo>
                  <a:pt x="2240305" y="517969"/>
                </a:lnTo>
                <a:lnTo>
                  <a:pt x="2240305" y="483095"/>
                </a:lnTo>
                <a:lnTo>
                  <a:pt x="2213038" y="447675"/>
                </a:lnTo>
                <a:lnTo>
                  <a:pt x="2185847" y="418642"/>
                </a:lnTo>
                <a:lnTo>
                  <a:pt x="2160155" y="397344"/>
                </a:lnTo>
                <a:lnTo>
                  <a:pt x="2154859" y="393319"/>
                </a:lnTo>
                <a:lnTo>
                  <a:pt x="2138019" y="382473"/>
                </a:lnTo>
                <a:lnTo>
                  <a:pt x="2125726" y="376047"/>
                </a:lnTo>
                <a:lnTo>
                  <a:pt x="2120277" y="373189"/>
                </a:lnTo>
                <a:lnTo>
                  <a:pt x="2101773" y="365760"/>
                </a:lnTo>
                <a:lnTo>
                  <a:pt x="2082685" y="360426"/>
                </a:lnTo>
                <a:lnTo>
                  <a:pt x="2063292" y="357339"/>
                </a:lnTo>
                <a:lnTo>
                  <a:pt x="2043988" y="356768"/>
                </a:lnTo>
                <a:lnTo>
                  <a:pt x="2025103" y="358470"/>
                </a:lnTo>
                <a:lnTo>
                  <a:pt x="1976793" y="371627"/>
                </a:lnTo>
                <a:lnTo>
                  <a:pt x="1928507" y="396659"/>
                </a:lnTo>
                <a:lnTo>
                  <a:pt x="1890115" y="433070"/>
                </a:lnTo>
                <a:lnTo>
                  <a:pt x="1885759" y="439051"/>
                </a:lnTo>
                <a:lnTo>
                  <a:pt x="1887143" y="439966"/>
                </a:lnTo>
                <a:lnTo>
                  <a:pt x="1885061" y="444919"/>
                </a:lnTo>
                <a:lnTo>
                  <a:pt x="1881936" y="452589"/>
                </a:lnTo>
                <a:lnTo>
                  <a:pt x="1879320" y="453402"/>
                </a:lnTo>
                <a:lnTo>
                  <a:pt x="1878368" y="459905"/>
                </a:lnTo>
                <a:lnTo>
                  <a:pt x="1878152" y="461505"/>
                </a:lnTo>
                <a:lnTo>
                  <a:pt x="1878164" y="462318"/>
                </a:lnTo>
                <a:lnTo>
                  <a:pt x="1878025" y="464705"/>
                </a:lnTo>
                <a:lnTo>
                  <a:pt x="1878012" y="463372"/>
                </a:lnTo>
                <a:lnTo>
                  <a:pt x="1878050" y="462203"/>
                </a:lnTo>
                <a:lnTo>
                  <a:pt x="1877809" y="461962"/>
                </a:lnTo>
                <a:lnTo>
                  <a:pt x="1877479" y="461683"/>
                </a:lnTo>
                <a:lnTo>
                  <a:pt x="1877364" y="461505"/>
                </a:lnTo>
                <a:lnTo>
                  <a:pt x="1877250" y="462445"/>
                </a:lnTo>
                <a:lnTo>
                  <a:pt x="1877174" y="462610"/>
                </a:lnTo>
                <a:lnTo>
                  <a:pt x="1876564" y="463346"/>
                </a:lnTo>
                <a:lnTo>
                  <a:pt x="1876082" y="463372"/>
                </a:lnTo>
                <a:lnTo>
                  <a:pt x="1875561" y="463181"/>
                </a:lnTo>
                <a:lnTo>
                  <a:pt x="1875510" y="462965"/>
                </a:lnTo>
                <a:lnTo>
                  <a:pt x="1875282" y="462445"/>
                </a:lnTo>
                <a:lnTo>
                  <a:pt x="1875155" y="462318"/>
                </a:lnTo>
                <a:lnTo>
                  <a:pt x="1875015" y="462775"/>
                </a:lnTo>
                <a:lnTo>
                  <a:pt x="1874913" y="463346"/>
                </a:lnTo>
                <a:lnTo>
                  <a:pt x="1874786" y="470725"/>
                </a:lnTo>
                <a:lnTo>
                  <a:pt x="1874875" y="472351"/>
                </a:lnTo>
                <a:lnTo>
                  <a:pt x="1876056" y="483438"/>
                </a:lnTo>
                <a:lnTo>
                  <a:pt x="1899729" y="532206"/>
                </a:lnTo>
                <a:lnTo>
                  <a:pt x="1931276" y="564959"/>
                </a:lnTo>
                <a:lnTo>
                  <a:pt x="1970011" y="588137"/>
                </a:lnTo>
                <a:lnTo>
                  <a:pt x="1973453" y="589534"/>
                </a:lnTo>
                <a:lnTo>
                  <a:pt x="1976755" y="591324"/>
                </a:lnTo>
                <a:lnTo>
                  <a:pt x="1980285" y="592416"/>
                </a:lnTo>
                <a:lnTo>
                  <a:pt x="1990686" y="596099"/>
                </a:lnTo>
                <a:lnTo>
                  <a:pt x="1994154" y="597281"/>
                </a:lnTo>
                <a:lnTo>
                  <a:pt x="1997722" y="598055"/>
                </a:lnTo>
                <a:lnTo>
                  <a:pt x="2008162" y="601154"/>
                </a:lnTo>
                <a:lnTo>
                  <a:pt x="2030450" y="605116"/>
                </a:lnTo>
                <a:lnTo>
                  <a:pt x="2050135" y="606640"/>
                </a:lnTo>
                <a:lnTo>
                  <a:pt x="2070392" y="606336"/>
                </a:lnTo>
                <a:lnTo>
                  <a:pt x="2090915" y="604202"/>
                </a:lnTo>
                <a:lnTo>
                  <a:pt x="2131644" y="594931"/>
                </a:lnTo>
                <a:lnTo>
                  <a:pt x="2170531" y="579945"/>
                </a:lnTo>
                <a:lnTo>
                  <a:pt x="2213025" y="557631"/>
                </a:lnTo>
                <a:lnTo>
                  <a:pt x="2254808" y="531876"/>
                </a:lnTo>
                <a:lnTo>
                  <a:pt x="2262975" y="521449"/>
                </a:lnTo>
                <a:lnTo>
                  <a:pt x="2263686" y="518109"/>
                </a:lnTo>
                <a:close/>
              </a:path>
            </a:pathLst>
          </a:custGeom>
          <a:solidFill>
            <a:srgbClr val="B88F51"/>
          </a:solidFill>
        </p:spPr>
        <p:txBody>
          <a:bodyPr wrap="square" lIns="0" tIns="0" rIns="0" bIns="0" rtlCol="0"/>
          <a:lstStyle/>
          <a:p>
            <a:endParaRPr sz="2511"/>
          </a:p>
        </p:txBody>
      </p:sp>
      <p:pic>
        <p:nvPicPr>
          <p:cNvPr id="319" name="bg object 319"/>
          <p:cNvPicPr/>
          <p:nvPr/>
        </p:nvPicPr>
        <p:blipFill>
          <a:blip r:embed="rId25" cstate="print"/>
          <a:stretch>
            <a:fillRect/>
          </a:stretch>
        </p:blipFill>
        <p:spPr>
          <a:xfrm>
            <a:off x="6148088" y="157068"/>
            <a:ext cx="97290" cy="156154"/>
          </a:xfrm>
          <a:prstGeom prst="rect">
            <a:avLst/>
          </a:prstGeom>
        </p:spPr>
      </p:pic>
      <p:sp>
        <p:nvSpPr>
          <p:cNvPr id="320" name="bg object 320"/>
          <p:cNvSpPr/>
          <p:nvPr/>
        </p:nvSpPr>
        <p:spPr>
          <a:xfrm>
            <a:off x="4578405" y="8"/>
            <a:ext cx="2011363" cy="707628"/>
          </a:xfrm>
          <a:custGeom>
            <a:avLst/>
            <a:gdLst/>
            <a:ahLst/>
            <a:cxnLst/>
            <a:rect l="l" t="t" r="r" b="b"/>
            <a:pathLst>
              <a:path w="3218179" h="1132205">
                <a:moveTo>
                  <a:pt x="595541" y="76"/>
                </a:moveTo>
                <a:lnTo>
                  <a:pt x="568871" y="76"/>
                </a:lnTo>
                <a:lnTo>
                  <a:pt x="554164" y="16586"/>
                </a:lnTo>
                <a:lnTo>
                  <a:pt x="500672" y="61036"/>
                </a:lnTo>
                <a:lnTo>
                  <a:pt x="427609" y="109296"/>
                </a:lnTo>
                <a:lnTo>
                  <a:pt x="371005" y="144856"/>
                </a:lnTo>
                <a:lnTo>
                  <a:pt x="328587" y="176606"/>
                </a:lnTo>
                <a:lnTo>
                  <a:pt x="298386" y="205816"/>
                </a:lnTo>
                <a:lnTo>
                  <a:pt x="278434" y="231216"/>
                </a:lnTo>
                <a:lnTo>
                  <a:pt x="280416" y="227406"/>
                </a:lnTo>
                <a:lnTo>
                  <a:pt x="282816" y="222326"/>
                </a:lnTo>
                <a:lnTo>
                  <a:pt x="285686" y="215976"/>
                </a:lnTo>
                <a:lnTo>
                  <a:pt x="302653" y="189306"/>
                </a:lnTo>
                <a:lnTo>
                  <a:pt x="329653" y="157556"/>
                </a:lnTo>
                <a:lnTo>
                  <a:pt x="368985" y="123266"/>
                </a:lnTo>
                <a:lnTo>
                  <a:pt x="422935" y="85166"/>
                </a:lnTo>
                <a:lnTo>
                  <a:pt x="451218" y="66116"/>
                </a:lnTo>
                <a:lnTo>
                  <a:pt x="479501" y="47066"/>
                </a:lnTo>
                <a:lnTo>
                  <a:pt x="526059" y="8966"/>
                </a:lnTo>
                <a:lnTo>
                  <a:pt x="533730" y="76"/>
                </a:lnTo>
                <a:lnTo>
                  <a:pt x="504215" y="76"/>
                </a:lnTo>
                <a:lnTo>
                  <a:pt x="483692" y="19126"/>
                </a:lnTo>
                <a:lnTo>
                  <a:pt x="416928" y="66116"/>
                </a:lnTo>
                <a:lnTo>
                  <a:pt x="412369" y="64846"/>
                </a:lnTo>
                <a:lnTo>
                  <a:pt x="398691" y="61036"/>
                </a:lnTo>
                <a:lnTo>
                  <a:pt x="368325" y="53416"/>
                </a:lnTo>
                <a:lnTo>
                  <a:pt x="327355" y="47066"/>
                </a:lnTo>
                <a:lnTo>
                  <a:pt x="277291" y="44526"/>
                </a:lnTo>
                <a:lnTo>
                  <a:pt x="219659" y="49606"/>
                </a:lnTo>
                <a:lnTo>
                  <a:pt x="155956" y="63576"/>
                </a:lnTo>
                <a:lnTo>
                  <a:pt x="87706" y="90246"/>
                </a:lnTo>
                <a:lnTo>
                  <a:pt x="84759" y="87706"/>
                </a:lnTo>
                <a:lnTo>
                  <a:pt x="80810" y="84289"/>
                </a:lnTo>
                <a:lnTo>
                  <a:pt x="80810" y="120726"/>
                </a:lnTo>
                <a:lnTo>
                  <a:pt x="79273" y="129616"/>
                </a:lnTo>
                <a:lnTo>
                  <a:pt x="75044" y="138506"/>
                </a:lnTo>
                <a:lnTo>
                  <a:pt x="68211" y="144856"/>
                </a:lnTo>
                <a:lnTo>
                  <a:pt x="56730" y="151206"/>
                </a:lnTo>
                <a:lnTo>
                  <a:pt x="44424" y="151206"/>
                </a:lnTo>
                <a:lnTo>
                  <a:pt x="32753" y="147396"/>
                </a:lnTo>
                <a:lnTo>
                  <a:pt x="23190" y="139776"/>
                </a:lnTo>
                <a:lnTo>
                  <a:pt x="17627" y="128346"/>
                </a:lnTo>
                <a:lnTo>
                  <a:pt x="16941" y="115646"/>
                </a:lnTo>
                <a:lnTo>
                  <a:pt x="20904" y="104216"/>
                </a:lnTo>
                <a:lnTo>
                  <a:pt x="29324" y="94056"/>
                </a:lnTo>
                <a:lnTo>
                  <a:pt x="40741" y="88976"/>
                </a:lnTo>
                <a:lnTo>
                  <a:pt x="52984" y="87706"/>
                </a:lnTo>
                <a:lnTo>
                  <a:pt x="64617" y="91516"/>
                </a:lnTo>
                <a:lnTo>
                  <a:pt x="74193" y="100406"/>
                </a:lnTo>
                <a:lnTo>
                  <a:pt x="73710" y="101676"/>
                </a:lnTo>
                <a:lnTo>
                  <a:pt x="73787" y="104216"/>
                </a:lnTo>
                <a:lnTo>
                  <a:pt x="75095" y="106756"/>
                </a:lnTo>
                <a:lnTo>
                  <a:pt x="75412" y="108026"/>
                </a:lnTo>
                <a:lnTo>
                  <a:pt x="78130" y="110566"/>
                </a:lnTo>
                <a:lnTo>
                  <a:pt x="79590" y="110566"/>
                </a:lnTo>
                <a:lnTo>
                  <a:pt x="80810" y="120726"/>
                </a:lnTo>
                <a:lnTo>
                  <a:pt x="80810" y="84289"/>
                </a:lnTo>
                <a:lnTo>
                  <a:pt x="73025" y="77546"/>
                </a:lnTo>
                <a:lnTo>
                  <a:pt x="55206" y="71196"/>
                </a:lnTo>
                <a:lnTo>
                  <a:pt x="36461" y="72466"/>
                </a:lnTo>
                <a:lnTo>
                  <a:pt x="18973" y="80086"/>
                </a:lnTo>
                <a:lnTo>
                  <a:pt x="6070" y="95326"/>
                </a:lnTo>
                <a:lnTo>
                  <a:pt x="0" y="113106"/>
                </a:lnTo>
                <a:lnTo>
                  <a:pt x="1066" y="132156"/>
                </a:lnTo>
                <a:lnTo>
                  <a:pt x="9575" y="149936"/>
                </a:lnTo>
                <a:lnTo>
                  <a:pt x="24231" y="162636"/>
                </a:lnTo>
                <a:lnTo>
                  <a:pt x="42113" y="168986"/>
                </a:lnTo>
                <a:lnTo>
                  <a:pt x="60972" y="167716"/>
                </a:lnTo>
                <a:lnTo>
                  <a:pt x="95453" y="134696"/>
                </a:lnTo>
                <a:lnTo>
                  <a:pt x="97929" y="120726"/>
                </a:lnTo>
                <a:lnTo>
                  <a:pt x="96253" y="106756"/>
                </a:lnTo>
                <a:lnTo>
                  <a:pt x="139153" y="90246"/>
                </a:lnTo>
                <a:lnTo>
                  <a:pt x="162255" y="81356"/>
                </a:lnTo>
                <a:lnTo>
                  <a:pt x="224028" y="68656"/>
                </a:lnTo>
                <a:lnTo>
                  <a:pt x="279920" y="64846"/>
                </a:lnTo>
                <a:lnTo>
                  <a:pt x="328256" y="67386"/>
                </a:lnTo>
                <a:lnTo>
                  <a:pt x="367398" y="73736"/>
                </a:lnTo>
                <a:lnTo>
                  <a:pt x="395681" y="80086"/>
                </a:lnTo>
                <a:lnTo>
                  <a:pt x="335495" y="125806"/>
                </a:lnTo>
                <a:lnTo>
                  <a:pt x="294551" y="168986"/>
                </a:lnTo>
                <a:lnTo>
                  <a:pt x="269151" y="207086"/>
                </a:lnTo>
                <a:lnTo>
                  <a:pt x="260934" y="225590"/>
                </a:lnTo>
                <a:lnTo>
                  <a:pt x="260934" y="290906"/>
                </a:lnTo>
                <a:lnTo>
                  <a:pt x="258559" y="292061"/>
                </a:lnTo>
                <a:lnTo>
                  <a:pt x="258559" y="312496"/>
                </a:lnTo>
                <a:lnTo>
                  <a:pt x="247523" y="348056"/>
                </a:lnTo>
                <a:lnTo>
                  <a:pt x="228219" y="392506"/>
                </a:lnTo>
                <a:lnTo>
                  <a:pt x="199263" y="434416"/>
                </a:lnTo>
                <a:lnTo>
                  <a:pt x="159245" y="468706"/>
                </a:lnTo>
                <a:lnTo>
                  <a:pt x="107010" y="483946"/>
                </a:lnTo>
                <a:lnTo>
                  <a:pt x="78092" y="482676"/>
                </a:lnTo>
                <a:lnTo>
                  <a:pt x="47434" y="475056"/>
                </a:lnTo>
                <a:lnTo>
                  <a:pt x="71564" y="444576"/>
                </a:lnTo>
                <a:lnTo>
                  <a:pt x="128511" y="389966"/>
                </a:lnTo>
                <a:lnTo>
                  <a:pt x="177914" y="356946"/>
                </a:lnTo>
                <a:lnTo>
                  <a:pt x="223659" y="330276"/>
                </a:lnTo>
                <a:lnTo>
                  <a:pt x="258559" y="312496"/>
                </a:lnTo>
                <a:lnTo>
                  <a:pt x="258559" y="292061"/>
                </a:lnTo>
                <a:lnTo>
                  <a:pt x="188480" y="327736"/>
                </a:lnTo>
                <a:lnTo>
                  <a:pt x="137922" y="359486"/>
                </a:lnTo>
                <a:lnTo>
                  <a:pt x="87591" y="398856"/>
                </a:lnTo>
                <a:lnTo>
                  <a:pt x="44856" y="444576"/>
                </a:lnTo>
                <a:lnTo>
                  <a:pt x="52717" y="391236"/>
                </a:lnTo>
                <a:lnTo>
                  <a:pt x="67068" y="346786"/>
                </a:lnTo>
                <a:lnTo>
                  <a:pt x="87871" y="311226"/>
                </a:lnTo>
                <a:lnTo>
                  <a:pt x="115087" y="287096"/>
                </a:lnTo>
                <a:lnTo>
                  <a:pt x="162217" y="270586"/>
                </a:lnTo>
                <a:lnTo>
                  <a:pt x="207327" y="270586"/>
                </a:lnTo>
                <a:lnTo>
                  <a:pt x="241325" y="278206"/>
                </a:lnTo>
                <a:lnTo>
                  <a:pt x="255079" y="283286"/>
                </a:lnTo>
                <a:lnTo>
                  <a:pt x="256755" y="284556"/>
                </a:lnTo>
                <a:lnTo>
                  <a:pt x="260350" y="284556"/>
                </a:lnTo>
                <a:lnTo>
                  <a:pt x="260400" y="287096"/>
                </a:lnTo>
                <a:lnTo>
                  <a:pt x="260629" y="288366"/>
                </a:lnTo>
                <a:lnTo>
                  <a:pt x="260934" y="290906"/>
                </a:lnTo>
                <a:lnTo>
                  <a:pt x="260934" y="225590"/>
                </a:lnTo>
                <a:lnTo>
                  <a:pt x="255612" y="237566"/>
                </a:lnTo>
                <a:lnTo>
                  <a:pt x="250240" y="260426"/>
                </a:lnTo>
                <a:lnTo>
                  <a:pt x="223799" y="254076"/>
                </a:lnTo>
                <a:lnTo>
                  <a:pt x="187769" y="250266"/>
                </a:lnTo>
                <a:lnTo>
                  <a:pt x="146621" y="254076"/>
                </a:lnTo>
                <a:lnTo>
                  <a:pt x="104838" y="270586"/>
                </a:lnTo>
                <a:lnTo>
                  <a:pt x="54127" y="329006"/>
                </a:lnTo>
                <a:lnTo>
                  <a:pt x="37934" y="370916"/>
                </a:lnTo>
                <a:lnTo>
                  <a:pt x="27889" y="421716"/>
                </a:lnTo>
                <a:lnTo>
                  <a:pt x="24041" y="481406"/>
                </a:lnTo>
                <a:lnTo>
                  <a:pt x="24257" y="482676"/>
                </a:lnTo>
                <a:lnTo>
                  <a:pt x="24511" y="483946"/>
                </a:lnTo>
                <a:lnTo>
                  <a:pt x="25400" y="486486"/>
                </a:lnTo>
                <a:lnTo>
                  <a:pt x="26492" y="487756"/>
                </a:lnTo>
                <a:lnTo>
                  <a:pt x="27089" y="487756"/>
                </a:lnTo>
                <a:lnTo>
                  <a:pt x="27927" y="489026"/>
                </a:lnTo>
                <a:lnTo>
                  <a:pt x="29629" y="489026"/>
                </a:lnTo>
                <a:lnTo>
                  <a:pt x="29921" y="490296"/>
                </a:lnTo>
                <a:lnTo>
                  <a:pt x="30048" y="490296"/>
                </a:lnTo>
                <a:lnTo>
                  <a:pt x="68097" y="500456"/>
                </a:lnTo>
                <a:lnTo>
                  <a:pt x="103898" y="502996"/>
                </a:lnTo>
                <a:lnTo>
                  <a:pt x="137490" y="497916"/>
                </a:lnTo>
                <a:lnTo>
                  <a:pt x="214007" y="447116"/>
                </a:lnTo>
                <a:lnTo>
                  <a:pt x="246037" y="400126"/>
                </a:lnTo>
                <a:lnTo>
                  <a:pt x="266738" y="351866"/>
                </a:lnTo>
                <a:lnTo>
                  <a:pt x="278015" y="315036"/>
                </a:lnTo>
                <a:lnTo>
                  <a:pt x="278549" y="312496"/>
                </a:lnTo>
                <a:lnTo>
                  <a:pt x="281813" y="297256"/>
                </a:lnTo>
                <a:lnTo>
                  <a:pt x="281724" y="294716"/>
                </a:lnTo>
                <a:lnTo>
                  <a:pt x="281546" y="293446"/>
                </a:lnTo>
                <a:lnTo>
                  <a:pt x="281241" y="293446"/>
                </a:lnTo>
                <a:lnTo>
                  <a:pt x="281076" y="292176"/>
                </a:lnTo>
                <a:lnTo>
                  <a:pt x="279946" y="284556"/>
                </a:lnTo>
                <a:lnTo>
                  <a:pt x="282676" y="270586"/>
                </a:lnTo>
                <a:lnTo>
                  <a:pt x="284162" y="262966"/>
                </a:lnTo>
                <a:lnTo>
                  <a:pt x="285661" y="260426"/>
                </a:lnTo>
                <a:lnTo>
                  <a:pt x="351929" y="182956"/>
                </a:lnTo>
                <a:lnTo>
                  <a:pt x="446633" y="119456"/>
                </a:lnTo>
                <a:lnTo>
                  <a:pt x="455777" y="114376"/>
                </a:lnTo>
                <a:lnTo>
                  <a:pt x="464654" y="109296"/>
                </a:lnTo>
                <a:lnTo>
                  <a:pt x="488353" y="167716"/>
                </a:lnTo>
                <a:lnTo>
                  <a:pt x="491909" y="210896"/>
                </a:lnTo>
                <a:lnTo>
                  <a:pt x="492023" y="214706"/>
                </a:lnTo>
                <a:lnTo>
                  <a:pt x="488175" y="264236"/>
                </a:lnTo>
                <a:lnTo>
                  <a:pt x="472579" y="315036"/>
                </a:lnTo>
                <a:lnTo>
                  <a:pt x="456158" y="340499"/>
                </a:lnTo>
                <a:lnTo>
                  <a:pt x="456158" y="406476"/>
                </a:lnTo>
                <a:lnTo>
                  <a:pt x="434606" y="440766"/>
                </a:lnTo>
                <a:lnTo>
                  <a:pt x="422402" y="442036"/>
                </a:lnTo>
                <a:lnTo>
                  <a:pt x="410070" y="438226"/>
                </a:lnTo>
                <a:lnTo>
                  <a:pt x="399973" y="430606"/>
                </a:lnTo>
                <a:lnTo>
                  <a:pt x="393839" y="420446"/>
                </a:lnTo>
                <a:lnTo>
                  <a:pt x="392137" y="407746"/>
                </a:lnTo>
                <a:lnTo>
                  <a:pt x="395363" y="395046"/>
                </a:lnTo>
                <a:lnTo>
                  <a:pt x="403136" y="386156"/>
                </a:lnTo>
                <a:lnTo>
                  <a:pt x="413829" y="379806"/>
                </a:lnTo>
                <a:lnTo>
                  <a:pt x="426034" y="377266"/>
                </a:lnTo>
                <a:lnTo>
                  <a:pt x="438365" y="381076"/>
                </a:lnTo>
                <a:lnTo>
                  <a:pt x="456158" y="406476"/>
                </a:lnTo>
                <a:lnTo>
                  <a:pt x="456158" y="340499"/>
                </a:lnTo>
                <a:lnTo>
                  <a:pt x="441452" y="363296"/>
                </a:lnTo>
                <a:lnTo>
                  <a:pt x="423557" y="360756"/>
                </a:lnTo>
                <a:lnTo>
                  <a:pt x="406158" y="364566"/>
                </a:lnTo>
                <a:lnTo>
                  <a:pt x="391058" y="373456"/>
                </a:lnTo>
                <a:lnTo>
                  <a:pt x="380009" y="388696"/>
                </a:lnTo>
                <a:lnTo>
                  <a:pt x="375678" y="401396"/>
                </a:lnTo>
                <a:lnTo>
                  <a:pt x="375259" y="415366"/>
                </a:lnTo>
                <a:lnTo>
                  <a:pt x="378472" y="428066"/>
                </a:lnTo>
                <a:lnTo>
                  <a:pt x="421436" y="458546"/>
                </a:lnTo>
                <a:lnTo>
                  <a:pt x="440143" y="456006"/>
                </a:lnTo>
                <a:lnTo>
                  <a:pt x="456514" y="447116"/>
                </a:lnTo>
                <a:lnTo>
                  <a:pt x="460489" y="442036"/>
                </a:lnTo>
                <a:lnTo>
                  <a:pt x="468426" y="431876"/>
                </a:lnTo>
                <a:lnTo>
                  <a:pt x="473049" y="416636"/>
                </a:lnTo>
                <a:lnTo>
                  <a:pt x="472579" y="400126"/>
                </a:lnTo>
                <a:lnTo>
                  <a:pt x="467423" y="386156"/>
                </a:lnTo>
                <a:lnTo>
                  <a:pt x="460806" y="377266"/>
                </a:lnTo>
                <a:lnTo>
                  <a:pt x="457974" y="373456"/>
                </a:lnTo>
                <a:lnTo>
                  <a:pt x="464934" y="363296"/>
                </a:lnTo>
                <a:lnTo>
                  <a:pt x="484060" y="335356"/>
                </a:lnTo>
                <a:lnTo>
                  <a:pt x="501624" y="292176"/>
                </a:lnTo>
                <a:lnTo>
                  <a:pt x="510451" y="242646"/>
                </a:lnTo>
                <a:lnTo>
                  <a:pt x="510349" y="189306"/>
                </a:lnTo>
                <a:lnTo>
                  <a:pt x="500532" y="128346"/>
                </a:lnTo>
                <a:lnTo>
                  <a:pt x="489813" y="92786"/>
                </a:lnTo>
                <a:lnTo>
                  <a:pt x="548068" y="48336"/>
                </a:lnTo>
                <a:lnTo>
                  <a:pt x="590524" y="6426"/>
                </a:lnTo>
                <a:lnTo>
                  <a:pt x="595541" y="76"/>
                </a:lnTo>
                <a:close/>
              </a:path>
              <a:path w="3218179" h="1132205">
                <a:moveTo>
                  <a:pt x="1327416" y="937336"/>
                </a:moveTo>
                <a:lnTo>
                  <a:pt x="1319631" y="895426"/>
                </a:lnTo>
                <a:lnTo>
                  <a:pt x="1308239" y="870407"/>
                </a:lnTo>
                <a:lnTo>
                  <a:pt x="1308239" y="938606"/>
                </a:lnTo>
                <a:lnTo>
                  <a:pt x="1305687" y="974166"/>
                </a:lnTo>
                <a:lnTo>
                  <a:pt x="1296301" y="1004646"/>
                </a:lnTo>
                <a:lnTo>
                  <a:pt x="1284300" y="1028776"/>
                </a:lnTo>
                <a:lnTo>
                  <a:pt x="1273886" y="1044016"/>
                </a:lnTo>
                <a:lnTo>
                  <a:pt x="1269796" y="1041476"/>
                </a:lnTo>
                <a:lnTo>
                  <a:pt x="1261948" y="1036396"/>
                </a:lnTo>
                <a:lnTo>
                  <a:pt x="1266494" y="1026236"/>
                </a:lnTo>
                <a:lnTo>
                  <a:pt x="1280147" y="995756"/>
                </a:lnTo>
                <a:lnTo>
                  <a:pt x="1285316" y="951306"/>
                </a:lnTo>
                <a:lnTo>
                  <a:pt x="1280858" y="905586"/>
                </a:lnTo>
                <a:lnTo>
                  <a:pt x="1270177" y="863676"/>
                </a:lnTo>
                <a:lnTo>
                  <a:pt x="1264361" y="847813"/>
                </a:lnTo>
                <a:lnTo>
                  <a:pt x="1264361" y="927176"/>
                </a:lnTo>
                <a:lnTo>
                  <a:pt x="1263865" y="979246"/>
                </a:lnTo>
                <a:lnTo>
                  <a:pt x="1245501" y="1026236"/>
                </a:lnTo>
                <a:lnTo>
                  <a:pt x="1206982" y="998296"/>
                </a:lnTo>
                <a:lnTo>
                  <a:pt x="1177912" y="969086"/>
                </a:lnTo>
                <a:lnTo>
                  <a:pt x="1158379" y="937336"/>
                </a:lnTo>
                <a:lnTo>
                  <a:pt x="1148448" y="904316"/>
                </a:lnTo>
                <a:lnTo>
                  <a:pt x="1150683" y="858596"/>
                </a:lnTo>
                <a:lnTo>
                  <a:pt x="1165466" y="820496"/>
                </a:lnTo>
                <a:lnTo>
                  <a:pt x="1182230" y="795096"/>
                </a:lnTo>
                <a:lnTo>
                  <a:pt x="1190434" y="786206"/>
                </a:lnTo>
                <a:lnTo>
                  <a:pt x="1193368" y="782396"/>
                </a:lnTo>
                <a:lnTo>
                  <a:pt x="1169873" y="735406"/>
                </a:lnTo>
                <a:lnTo>
                  <a:pt x="1141501" y="692226"/>
                </a:lnTo>
                <a:lnTo>
                  <a:pt x="1108760" y="649046"/>
                </a:lnTo>
                <a:lnTo>
                  <a:pt x="1073340" y="605866"/>
                </a:lnTo>
                <a:lnTo>
                  <a:pt x="1036904" y="566496"/>
                </a:lnTo>
                <a:lnTo>
                  <a:pt x="1001115" y="532206"/>
                </a:lnTo>
                <a:lnTo>
                  <a:pt x="967663" y="505536"/>
                </a:lnTo>
                <a:lnTo>
                  <a:pt x="938199" y="487756"/>
                </a:lnTo>
                <a:lnTo>
                  <a:pt x="894816" y="461086"/>
                </a:lnTo>
                <a:lnTo>
                  <a:pt x="846772" y="419176"/>
                </a:lnTo>
                <a:lnTo>
                  <a:pt x="802195" y="375996"/>
                </a:lnTo>
                <a:lnTo>
                  <a:pt x="780986" y="353136"/>
                </a:lnTo>
                <a:lnTo>
                  <a:pt x="769200" y="340436"/>
                </a:lnTo>
                <a:lnTo>
                  <a:pt x="755929" y="326466"/>
                </a:lnTo>
                <a:lnTo>
                  <a:pt x="754621" y="323926"/>
                </a:lnTo>
                <a:lnTo>
                  <a:pt x="752906" y="323926"/>
                </a:lnTo>
                <a:lnTo>
                  <a:pt x="751116" y="322656"/>
                </a:lnTo>
                <a:lnTo>
                  <a:pt x="749528" y="307416"/>
                </a:lnTo>
                <a:lnTo>
                  <a:pt x="747229" y="283286"/>
                </a:lnTo>
                <a:lnTo>
                  <a:pt x="744562" y="254076"/>
                </a:lnTo>
                <a:lnTo>
                  <a:pt x="763435" y="278206"/>
                </a:lnTo>
                <a:lnTo>
                  <a:pt x="788784" y="309956"/>
                </a:lnTo>
                <a:lnTo>
                  <a:pt x="820686" y="345516"/>
                </a:lnTo>
                <a:lnTo>
                  <a:pt x="859243" y="384886"/>
                </a:lnTo>
                <a:lnTo>
                  <a:pt x="904532" y="426796"/>
                </a:lnTo>
                <a:lnTo>
                  <a:pt x="956640" y="469976"/>
                </a:lnTo>
                <a:lnTo>
                  <a:pt x="1011821" y="518236"/>
                </a:lnTo>
                <a:lnTo>
                  <a:pt x="1061821" y="570306"/>
                </a:lnTo>
                <a:lnTo>
                  <a:pt x="1105979" y="622376"/>
                </a:lnTo>
                <a:lnTo>
                  <a:pt x="1143647" y="673176"/>
                </a:lnTo>
                <a:lnTo>
                  <a:pt x="1174165" y="717626"/>
                </a:lnTo>
                <a:lnTo>
                  <a:pt x="1196873" y="753186"/>
                </a:lnTo>
                <a:lnTo>
                  <a:pt x="1216329" y="787476"/>
                </a:lnTo>
                <a:lnTo>
                  <a:pt x="1216482" y="787476"/>
                </a:lnTo>
                <a:lnTo>
                  <a:pt x="1223035" y="800176"/>
                </a:lnTo>
                <a:lnTo>
                  <a:pt x="1237500" y="830656"/>
                </a:lnTo>
                <a:lnTo>
                  <a:pt x="1253426" y="875106"/>
                </a:lnTo>
                <a:lnTo>
                  <a:pt x="1264361" y="927176"/>
                </a:lnTo>
                <a:lnTo>
                  <a:pt x="1264361" y="847813"/>
                </a:lnTo>
                <a:lnTo>
                  <a:pt x="1293622" y="881456"/>
                </a:lnTo>
                <a:lnTo>
                  <a:pt x="1308239" y="938606"/>
                </a:lnTo>
                <a:lnTo>
                  <a:pt x="1308239" y="870407"/>
                </a:lnTo>
                <a:lnTo>
                  <a:pt x="1301127" y="854786"/>
                </a:lnTo>
                <a:lnTo>
                  <a:pt x="1280452" y="826846"/>
                </a:lnTo>
                <a:lnTo>
                  <a:pt x="1272006" y="815416"/>
                </a:lnTo>
                <a:lnTo>
                  <a:pt x="1232331" y="776046"/>
                </a:lnTo>
                <a:lnTo>
                  <a:pt x="1224013" y="762076"/>
                </a:lnTo>
                <a:lnTo>
                  <a:pt x="1207528" y="734136"/>
                </a:lnTo>
                <a:lnTo>
                  <a:pt x="1183424" y="697306"/>
                </a:lnTo>
                <a:lnTo>
                  <a:pt x="1152258" y="651586"/>
                </a:lnTo>
                <a:lnTo>
                  <a:pt x="1114628" y="603326"/>
                </a:lnTo>
                <a:lnTo>
                  <a:pt x="1071067" y="551256"/>
                </a:lnTo>
                <a:lnTo>
                  <a:pt x="1022146" y="501726"/>
                </a:lnTo>
                <a:lnTo>
                  <a:pt x="968451" y="454736"/>
                </a:lnTo>
                <a:lnTo>
                  <a:pt x="907554" y="403936"/>
                </a:lnTo>
                <a:lnTo>
                  <a:pt x="856424" y="355676"/>
                </a:lnTo>
                <a:lnTo>
                  <a:pt x="814882" y="309956"/>
                </a:lnTo>
                <a:lnTo>
                  <a:pt x="782777" y="271856"/>
                </a:lnTo>
                <a:lnTo>
                  <a:pt x="746239" y="222326"/>
                </a:lnTo>
                <a:lnTo>
                  <a:pt x="741426" y="214706"/>
                </a:lnTo>
                <a:lnTo>
                  <a:pt x="741172" y="214706"/>
                </a:lnTo>
                <a:lnTo>
                  <a:pt x="737006" y="167716"/>
                </a:lnTo>
                <a:lnTo>
                  <a:pt x="732624" y="119456"/>
                </a:lnTo>
                <a:lnTo>
                  <a:pt x="727544" y="67386"/>
                </a:lnTo>
                <a:lnTo>
                  <a:pt x="721156" y="6426"/>
                </a:lnTo>
                <a:lnTo>
                  <a:pt x="720509" y="76"/>
                </a:lnTo>
                <a:lnTo>
                  <a:pt x="701192" y="76"/>
                </a:lnTo>
                <a:lnTo>
                  <a:pt x="702081" y="7696"/>
                </a:lnTo>
                <a:lnTo>
                  <a:pt x="709256" y="77546"/>
                </a:lnTo>
                <a:lnTo>
                  <a:pt x="715149" y="139776"/>
                </a:lnTo>
                <a:lnTo>
                  <a:pt x="719696" y="189306"/>
                </a:lnTo>
                <a:lnTo>
                  <a:pt x="723734" y="235026"/>
                </a:lnTo>
                <a:lnTo>
                  <a:pt x="730846" y="313766"/>
                </a:lnTo>
                <a:lnTo>
                  <a:pt x="738009" y="370916"/>
                </a:lnTo>
                <a:lnTo>
                  <a:pt x="747725" y="412826"/>
                </a:lnTo>
                <a:lnTo>
                  <a:pt x="762546" y="448386"/>
                </a:lnTo>
                <a:lnTo>
                  <a:pt x="784987" y="483946"/>
                </a:lnTo>
                <a:lnTo>
                  <a:pt x="789165" y="530936"/>
                </a:lnTo>
                <a:lnTo>
                  <a:pt x="777621" y="572846"/>
                </a:lnTo>
                <a:lnTo>
                  <a:pt x="754303" y="609676"/>
                </a:lnTo>
                <a:lnTo>
                  <a:pt x="723188" y="641426"/>
                </a:lnTo>
                <a:lnTo>
                  <a:pt x="688225" y="669366"/>
                </a:lnTo>
                <a:lnTo>
                  <a:pt x="653415" y="694766"/>
                </a:lnTo>
                <a:lnTo>
                  <a:pt x="621626" y="716356"/>
                </a:lnTo>
                <a:lnTo>
                  <a:pt x="610209" y="726325"/>
                </a:lnTo>
                <a:lnTo>
                  <a:pt x="610209" y="908126"/>
                </a:lnTo>
                <a:lnTo>
                  <a:pt x="600938" y="962736"/>
                </a:lnTo>
                <a:lnTo>
                  <a:pt x="577926" y="1012266"/>
                </a:lnTo>
                <a:lnTo>
                  <a:pt x="536638" y="1052906"/>
                </a:lnTo>
                <a:lnTo>
                  <a:pt x="478904" y="1075766"/>
                </a:lnTo>
                <a:lnTo>
                  <a:pt x="473125" y="1044016"/>
                </a:lnTo>
                <a:lnTo>
                  <a:pt x="467360" y="1012266"/>
                </a:lnTo>
                <a:lnTo>
                  <a:pt x="469569" y="955116"/>
                </a:lnTo>
                <a:lnTo>
                  <a:pt x="482422" y="905586"/>
                </a:lnTo>
                <a:lnTo>
                  <a:pt x="502767" y="862406"/>
                </a:lnTo>
                <a:lnTo>
                  <a:pt x="527481" y="826846"/>
                </a:lnTo>
                <a:lnTo>
                  <a:pt x="553440" y="797636"/>
                </a:lnTo>
                <a:lnTo>
                  <a:pt x="596569" y="760806"/>
                </a:lnTo>
                <a:lnTo>
                  <a:pt x="604405" y="805256"/>
                </a:lnTo>
                <a:lnTo>
                  <a:pt x="609968" y="853516"/>
                </a:lnTo>
                <a:lnTo>
                  <a:pt x="610209" y="908126"/>
                </a:lnTo>
                <a:lnTo>
                  <a:pt x="610209" y="726325"/>
                </a:lnTo>
                <a:lnTo>
                  <a:pt x="608520" y="727786"/>
                </a:lnTo>
                <a:lnTo>
                  <a:pt x="597801" y="737946"/>
                </a:lnTo>
                <a:lnTo>
                  <a:pt x="585901" y="745566"/>
                </a:lnTo>
                <a:lnTo>
                  <a:pt x="536511" y="788746"/>
                </a:lnTo>
                <a:lnTo>
                  <a:pt x="507085" y="823036"/>
                </a:lnTo>
                <a:lnTo>
                  <a:pt x="479882" y="866216"/>
                </a:lnTo>
                <a:lnTo>
                  <a:pt x="458939" y="917016"/>
                </a:lnTo>
                <a:lnTo>
                  <a:pt x="448297" y="976706"/>
                </a:lnTo>
                <a:lnTo>
                  <a:pt x="451993" y="1044016"/>
                </a:lnTo>
                <a:lnTo>
                  <a:pt x="438708" y="1016076"/>
                </a:lnTo>
                <a:lnTo>
                  <a:pt x="430758" y="984326"/>
                </a:lnTo>
                <a:lnTo>
                  <a:pt x="428409" y="952576"/>
                </a:lnTo>
                <a:lnTo>
                  <a:pt x="428434" y="950036"/>
                </a:lnTo>
                <a:lnTo>
                  <a:pt x="444906" y="872566"/>
                </a:lnTo>
                <a:lnTo>
                  <a:pt x="467664" y="830656"/>
                </a:lnTo>
                <a:lnTo>
                  <a:pt x="498932" y="792556"/>
                </a:lnTo>
                <a:lnTo>
                  <a:pt x="537819" y="760806"/>
                </a:lnTo>
                <a:lnTo>
                  <a:pt x="583438" y="734136"/>
                </a:lnTo>
                <a:lnTo>
                  <a:pt x="646798" y="696036"/>
                </a:lnTo>
                <a:lnTo>
                  <a:pt x="695109" y="654126"/>
                </a:lnTo>
                <a:lnTo>
                  <a:pt x="730326" y="609676"/>
                </a:lnTo>
                <a:lnTo>
                  <a:pt x="754418" y="567766"/>
                </a:lnTo>
                <a:lnTo>
                  <a:pt x="769340" y="532206"/>
                </a:lnTo>
                <a:lnTo>
                  <a:pt x="780046" y="492836"/>
                </a:lnTo>
                <a:lnTo>
                  <a:pt x="779018" y="490296"/>
                </a:lnTo>
                <a:lnTo>
                  <a:pt x="776795" y="487756"/>
                </a:lnTo>
                <a:lnTo>
                  <a:pt x="757745" y="464896"/>
                </a:lnTo>
                <a:lnTo>
                  <a:pt x="740371" y="436956"/>
                </a:lnTo>
                <a:lnTo>
                  <a:pt x="724687" y="402666"/>
                </a:lnTo>
                <a:lnTo>
                  <a:pt x="710704" y="363296"/>
                </a:lnTo>
                <a:lnTo>
                  <a:pt x="702640" y="334086"/>
                </a:lnTo>
                <a:lnTo>
                  <a:pt x="698423" y="318846"/>
                </a:lnTo>
                <a:lnTo>
                  <a:pt x="687857" y="268046"/>
                </a:lnTo>
                <a:lnTo>
                  <a:pt x="679018" y="210896"/>
                </a:lnTo>
                <a:lnTo>
                  <a:pt x="671906" y="149936"/>
                </a:lnTo>
                <a:lnTo>
                  <a:pt x="666521" y="82626"/>
                </a:lnTo>
                <a:lnTo>
                  <a:pt x="662762" y="6426"/>
                </a:lnTo>
                <a:lnTo>
                  <a:pt x="662406" y="76"/>
                </a:lnTo>
                <a:lnTo>
                  <a:pt x="643255" y="76"/>
                </a:lnTo>
                <a:lnTo>
                  <a:pt x="646264" y="64846"/>
                </a:lnTo>
                <a:lnTo>
                  <a:pt x="649795" y="116916"/>
                </a:lnTo>
                <a:lnTo>
                  <a:pt x="654316" y="165176"/>
                </a:lnTo>
                <a:lnTo>
                  <a:pt x="659815" y="210896"/>
                </a:lnTo>
                <a:lnTo>
                  <a:pt x="666292" y="254076"/>
                </a:lnTo>
                <a:lnTo>
                  <a:pt x="673747" y="294716"/>
                </a:lnTo>
                <a:lnTo>
                  <a:pt x="673557" y="294716"/>
                </a:lnTo>
                <a:lnTo>
                  <a:pt x="653084" y="362026"/>
                </a:lnTo>
                <a:lnTo>
                  <a:pt x="630745" y="419176"/>
                </a:lnTo>
                <a:lnTo>
                  <a:pt x="601954" y="478866"/>
                </a:lnTo>
                <a:lnTo>
                  <a:pt x="567931" y="529666"/>
                </a:lnTo>
                <a:lnTo>
                  <a:pt x="529907" y="560146"/>
                </a:lnTo>
                <a:lnTo>
                  <a:pt x="526808" y="555066"/>
                </a:lnTo>
                <a:lnTo>
                  <a:pt x="525272" y="552526"/>
                </a:lnTo>
                <a:lnTo>
                  <a:pt x="521208" y="549300"/>
                </a:lnTo>
                <a:lnTo>
                  <a:pt x="521208" y="584276"/>
                </a:lnTo>
                <a:lnTo>
                  <a:pt x="520928" y="593166"/>
                </a:lnTo>
                <a:lnTo>
                  <a:pt x="518109" y="602056"/>
                </a:lnTo>
                <a:lnTo>
                  <a:pt x="510336" y="612216"/>
                </a:lnTo>
                <a:lnTo>
                  <a:pt x="499656" y="617296"/>
                </a:lnTo>
                <a:lnTo>
                  <a:pt x="487451" y="619836"/>
                </a:lnTo>
                <a:lnTo>
                  <a:pt x="475119" y="616026"/>
                </a:lnTo>
                <a:lnTo>
                  <a:pt x="457174" y="585546"/>
                </a:lnTo>
                <a:lnTo>
                  <a:pt x="458190" y="579196"/>
                </a:lnTo>
                <a:lnTo>
                  <a:pt x="460413" y="572846"/>
                </a:lnTo>
                <a:lnTo>
                  <a:pt x="464197" y="565226"/>
                </a:lnTo>
                <a:lnTo>
                  <a:pt x="470750" y="560146"/>
                </a:lnTo>
                <a:lnTo>
                  <a:pt x="478866" y="557606"/>
                </a:lnTo>
                <a:lnTo>
                  <a:pt x="485038" y="555066"/>
                </a:lnTo>
                <a:lnTo>
                  <a:pt x="491286" y="555066"/>
                </a:lnTo>
                <a:lnTo>
                  <a:pt x="497459" y="556336"/>
                </a:lnTo>
                <a:lnTo>
                  <a:pt x="521208" y="584276"/>
                </a:lnTo>
                <a:lnTo>
                  <a:pt x="521208" y="549300"/>
                </a:lnTo>
                <a:lnTo>
                  <a:pt x="518883" y="547446"/>
                </a:lnTo>
                <a:lnTo>
                  <a:pt x="510946" y="543636"/>
                </a:lnTo>
                <a:lnTo>
                  <a:pt x="492048" y="538556"/>
                </a:lnTo>
                <a:lnTo>
                  <a:pt x="473341" y="541096"/>
                </a:lnTo>
                <a:lnTo>
                  <a:pt x="456958" y="549986"/>
                </a:lnTo>
                <a:lnTo>
                  <a:pt x="445058" y="565226"/>
                </a:lnTo>
                <a:lnTo>
                  <a:pt x="441642" y="575386"/>
                </a:lnTo>
                <a:lnTo>
                  <a:pt x="440093" y="584276"/>
                </a:lnTo>
                <a:lnTo>
                  <a:pt x="440436" y="594436"/>
                </a:lnTo>
                <a:lnTo>
                  <a:pt x="460603" y="628726"/>
                </a:lnTo>
                <a:lnTo>
                  <a:pt x="486473" y="636346"/>
                </a:lnTo>
                <a:lnTo>
                  <a:pt x="505180" y="633806"/>
                </a:lnTo>
                <a:lnTo>
                  <a:pt x="521563" y="624916"/>
                </a:lnTo>
                <a:lnTo>
                  <a:pt x="525526" y="619836"/>
                </a:lnTo>
                <a:lnTo>
                  <a:pt x="533476" y="609676"/>
                </a:lnTo>
                <a:lnTo>
                  <a:pt x="536511" y="600786"/>
                </a:lnTo>
                <a:lnTo>
                  <a:pt x="538137" y="593166"/>
                </a:lnTo>
                <a:lnTo>
                  <a:pt x="538403" y="585546"/>
                </a:lnTo>
                <a:lnTo>
                  <a:pt x="537400" y="577926"/>
                </a:lnTo>
                <a:lnTo>
                  <a:pt x="562203" y="560146"/>
                </a:lnTo>
                <a:lnTo>
                  <a:pt x="601573" y="515696"/>
                </a:lnTo>
                <a:lnTo>
                  <a:pt x="628459" y="469976"/>
                </a:lnTo>
                <a:lnTo>
                  <a:pt x="651256" y="420446"/>
                </a:lnTo>
                <a:lnTo>
                  <a:pt x="669518" y="373456"/>
                </a:lnTo>
                <a:lnTo>
                  <a:pt x="682790" y="334086"/>
                </a:lnTo>
                <a:lnTo>
                  <a:pt x="698322" y="386156"/>
                </a:lnTo>
                <a:lnTo>
                  <a:pt x="716292" y="430606"/>
                </a:lnTo>
                <a:lnTo>
                  <a:pt x="736727" y="468706"/>
                </a:lnTo>
                <a:lnTo>
                  <a:pt x="759599" y="497916"/>
                </a:lnTo>
                <a:lnTo>
                  <a:pt x="753719" y="518236"/>
                </a:lnTo>
                <a:lnTo>
                  <a:pt x="718451" y="591896"/>
                </a:lnTo>
                <a:lnTo>
                  <a:pt x="684860" y="636346"/>
                </a:lnTo>
                <a:lnTo>
                  <a:pt x="637832" y="679526"/>
                </a:lnTo>
                <a:lnTo>
                  <a:pt x="575271" y="716356"/>
                </a:lnTo>
                <a:lnTo>
                  <a:pt x="526491" y="745566"/>
                </a:lnTo>
                <a:lnTo>
                  <a:pt x="484886" y="779856"/>
                </a:lnTo>
                <a:lnTo>
                  <a:pt x="451421" y="820496"/>
                </a:lnTo>
                <a:lnTo>
                  <a:pt x="427024" y="866216"/>
                </a:lnTo>
                <a:lnTo>
                  <a:pt x="412661" y="914476"/>
                </a:lnTo>
                <a:lnTo>
                  <a:pt x="409143" y="958926"/>
                </a:lnTo>
                <a:lnTo>
                  <a:pt x="414261" y="1000836"/>
                </a:lnTo>
                <a:lnTo>
                  <a:pt x="427736" y="1040206"/>
                </a:lnTo>
                <a:lnTo>
                  <a:pt x="449237" y="1075766"/>
                </a:lnTo>
                <a:lnTo>
                  <a:pt x="465556" y="1093546"/>
                </a:lnTo>
                <a:lnTo>
                  <a:pt x="465861" y="1094816"/>
                </a:lnTo>
                <a:lnTo>
                  <a:pt x="466610" y="1094816"/>
                </a:lnTo>
                <a:lnTo>
                  <a:pt x="467512" y="1096086"/>
                </a:lnTo>
                <a:lnTo>
                  <a:pt x="473938" y="1096086"/>
                </a:lnTo>
                <a:lnTo>
                  <a:pt x="511441" y="1085926"/>
                </a:lnTo>
                <a:lnTo>
                  <a:pt x="571474" y="1049096"/>
                </a:lnTo>
                <a:lnTo>
                  <a:pt x="615835" y="979246"/>
                </a:lnTo>
                <a:lnTo>
                  <a:pt x="627113" y="930986"/>
                </a:lnTo>
                <a:lnTo>
                  <a:pt x="630148" y="883996"/>
                </a:lnTo>
                <a:lnTo>
                  <a:pt x="630021" y="878916"/>
                </a:lnTo>
                <a:lnTo>
                  <a:pt x="627773" y="835736"/>
                </a:lnTo>
                <a:lnTo>
                  <a:pt x="622363" y="795096"/>
                </a:lnTo>
                <a:lnTo>
                  <a:pt x="616610" y="763346"/>
                </a:lnTo>
                <a:lnTo>
                  <a:pt x="616102" y="760806"/>
                </a:lnTo>
                <a:lnTo>
                  <a:pt x="614362" y="751916"/>
                </a:lnTo>
                <a:lnTo>
                  <a:pt x="613803" y="748106"/>
                </a:lnTo>
                <a:lnTo>
                  <a:pt x="623544" y="739216"/>
                </a:lnTo>
                <a:lnTo>
                  <a:pt x="649211" y="720166"/>
                </a:lnTo>
                <a:lnTo>
                  <a:pt x="692277" y="690956"/>
                </a:lnTo>
                <a:lnTo>
                  <a:pt x="720890" y="669366"/>
                </a:lnTo>
                <a:lnTo>
                  <a:pt x="748309" y="645236"/>
                </a:lnTo>
                <a:lnTo>
                  <a:pt x="772693" y="617296"/>
                </a:lnTo>
                <a:lnTo>
                  <a:pt x="772922" y="656666"/>
                </a:lnTo>
                <a:lnTo>
                  <a:pt x="775017" y="703656"/>
                </a:lnTo>
                <a:lnTo>
                  <a:pt x="779983" y="755726"/>
                </a:lnTo>
                <a:lnTo>
                  <a:pt x="788860" y="809066"/>
                </a:lnTo>
                <a:lnTo>
                  <a:pt x="802640" y="859866"/>
                </a:lnTo>
                <a:lnTo>
                  <a:pt x="799592" y="861136"/>
                </a:lnTo>
                <a:lnTo>
                  <a:pt x="796645" y="863676"/>
                </a:lnTo>
                <a:lnTo>
                  <a:pt x="793851" y="864946"/>
                </a:lnTo>
                <a:lnTo>
                  <a:pt x="780948" y="880186"/>
                </a:lnTo>
                <a:lnTo>
                  <a:pt x="774877" y="897966"/>
                </a:lnTo>
                <a:lnTo>
                  <a:pt x="775944" y="917016"/>
                </a:lnTo>
                <a:lnTo>
                  <a:pt x="784453" y="934796"/>
                </a:lnTo>
                <a:lnTo>
                  <a:pt x="799122" y="947496"/>
                </a:lnTo>
                <a:lnTo>
                  <a:pt x="817003" y="953846"/>
                </a:lnTo>
                <a:lnTo>
                  <a:pt x="835850" y="952576"/>
                </a:lnTo>
                <a:lnTo>
                  <a:pt x="853440" y="943686"/>
                </a:lnTo>
                <a:lnTo>
                  <a:pt x="859878" y="936066"/>
                </a:lnTo>
                <a:lnTo>
                  <a:pt x="866330" y="928446"/>
                </a:lnTo>
                <a:lnTo>
                  <a:pt x="872401" y="910666"/>
                </a:lnTo>
                <a:lnTo>
                  <a:pt x="871334" y="892886"/>
                </a:lnTo>
                <a:lnTo>
                  <a:pt x="862838" y="875106"/>
                </a:lnTo>
                <a:lnTo>
                  <a:pt x="860386" y="872566"/>
                </a:lnTo>
                <a:lnTo>
                  <a:pt x="855472" y="867473"/>
                </a:lnTo>
                <a:lnTo>
                  <a:pt x="855472" y="909396"/>
                </a:lnTo>
                <a:lnTo>
                  <a:pt x="851509" y="920826"/>
                </a:lnTo>
                <a:lnTo>
                  <a:pt x="843089" y="929716"/>
                </a:lnTo>
                <a:lnTo>
                  <a:pt x="831608" y="936066"/>
                </a:lnTo>
                <a:lnTo>
                  <a:pt x="819302" y="936066"/>
                </a:lnTo>
                <a:lnTo>
                  <a:pt x="807631" y="932256"/>
                </a:lnTo>
                <a:lnTo>
                  <a:pt x="798068" y="923366"/>
                </a:lnTo>
                <a:lnTo>
                  <a:pt x="792518" y="911936"/>
                </a:lnTo>
                <a:lnTo>
                  <a:pt x="791819" y="900506"/>
                </a:lnTo>
                <a:lnTo>
                  <a:pt x="795782" y="889076"/>
                </a:lnTo>
                <a:lnTo>
                  <a:pt x="804202" y="878916"/>
                </a:lnTo>
                <a:lnTo>
                  <a:pt x="815682" y="873836"/>
                </a:lnTo>
                <a:lnTo>
                  <a:pt x="827989" y="872566"/>
                </a:lnTo>
                <a:lnTo>
                  <a:pt x="839647" y="876376"/>
                </a:lnTo>
                <a:lnTo>
                  <a:pt x="849223" y="885266"/>
                </a:lnTo>
                <a:lnTo>
                  <a:pt x="854773" y="896696"/>
                </a:lnTo>
                <a:lnTo>
                  <a:pt x="855472" y="909396"/>
                </a:lnTo>
                <a:lnTo>
                  <a:pt x="855472" y="867473"/>
                </a:lnTo>
                <a:lnTo>
                  <a:pt x="854265" y="866216"/>
                </a:lnTo>
                <a:lnTo>
                  <a:pt x="844143" y="859866"/>
                </a:lnTo>
                <a:lnTo>
                  <a:pt x="832993" y="856056"/>
                </a:lnTo>
                <a:lnTo>
                  <a:pt x="821347" y="854786"/>
                </a:lnTo>
                <a:lnTo>
                  <a:pt x="805065" y="792556"/>
                </a:lnTo>
                <a:lnTo>
                  <a:pt x="796124" y="725246"/>
                </a:lnTo>
                <a:lnTo>
                  <a:pt x="792454" y="663016"/>
                </a:lnTo>
                <a:lnTo>
                  <a:pt x="792022" y="617296"/>
                </a:lnTo>
                <a:lnTo>
                  <a:pt x="792137" y="609676"/>
                </a:lnTo>
                <a:lnTo>
                  <a:pt x="792721" y="586816"/>
                </a:lnTo>
                <a:lnTo>
                  <a:pt x="802728" y="562686"/>
                </a:lnTo>
                <a:lnTo>
                  <a:pt x="808278" y="536016"/>
                </a:lnTo>
                <a:lnTo>
                  <a:pt x="803046" y="477596"/>
                </a:lnTo>
                <a:lnTo>
                  <a:pt x="783424" y="447116"/>
                </a:lnTo>
                <a:lnTo>
                  <a:pt x="770483" y="420446"/>
                </a:lnTo>
                <a:lnTo>
                  <a:pt x="761390" y="389966"/>
                </a:lnTo>
                <a:lnTo>
                  <a:pt x="754761" y="353136"/>
                </a:lnTo>
                <a:lnTo>
                  <a:pt x="780491" y="381076"/>
                </a:lnTo>
                <a:lnTo>
                  <a:pt x="815086" y="415366"/>
                </a:lnTo>
                <a:lnTo>
                  <a:pt x="854379" y="452196"/>
                </a:lnTo>
                <a:lnTo>
                  <a:pt x="894245" y="483946"/>
                </a:lnTo>
                <a:lnTo>
                  <a:pt x="930541" y="505536"/>
                </a:lnTo>
                <a:lnTo>
                  <a:pt x="943051" y="511886"/>
                </a:lnTo>
                <a:lnTo>
                  <a:pt x="956957" y="520776"/>
                </a:lnTo>
                <a:lnTo>
                  <a:pt x="988098" y="546176"/>
                </a:lnTo>
                <a:lnTo>
                  <a:pt x="991412" y="598246"/>
                </a:lnTo>
                <a:lnTo>
                  <a:pt x="993368" y="646506"/>
                </a:lnTo>
                <a:lnTo>
                  <a:pt x="993876" y="689686"/>
                </a:lnTo>
                <a:lnTo>
                  <a:pt x="993978" y="706196"/>
                </a:lnTo>
                <a:lnTo>
                  <a:pt x="992555" y="764616"/>
                </a:lnTo>
                <a:lnTo>
                  <a:pt x="987907" y="824306"/>
                </a:lnTo>
                <a:lnTo>
                  <a:pt x="979119" y="880186"/>
                </a:lnTo>
                <a:lnTo>
                  <a:pt x="965225" y="925906"/>
                </a:lnTo>
                <a:lnTo>
                  <a:pt x="956716" y="925906"/>
                </a:lnTo>
                <a:lnTo>
                  <a:pt x="948296" y="928446"/>
                </a:lnTo>
                <a:lnTo>
                  <a:pt x="940193" y="930986"/>
                </a:lnTo>
                <a:lnTo>
                  <a:pt x="932586" y="936066"/>
                </a:lnTo>
                <a:lnTo>
                  <a:pt x="919683" y="951306"/>
                </a:lnTo>
                <a:lnTo>
                  <a:pt x="913612" y="969086"/>
                </a:lnTo>
                <a:lnTo>
                  <a:pt x="914679" y="986866"/>
                </a:lnTo>
                <a:lnTo>
                  <a:pt x="923175" y="1004646"/>
                </a:lnTo>
                <a:lnTo>
                  <a:pt x="937844" y="1017346"/>
                </a:lnTo>
                <a:lnTo>
                  <a:pt x="955725" y="1023696"/>
                </a:lnTo>
                <a:lnTo>
                  <a:pt x="974585" y="1022426"/>
                </a:lnTo>
                <a:lnTo>
                  <a:pt x="992174" y="1014806"/>
                </a:lnTo>
                <a:lnTo>
                  <a:pt x="998613" y="1007186"/>
                </a:lnTo>
                <a:lnTo>
                  <a:pt x="1005065" y="999566"/>
                </a:lnTo>
                <a:lnTo>
                  <a:pt x="1011135" y="981786"/>
                </a:lnTo>
                <a:lnTo>
                  <a:pt x="1010069" y="962736"/>
                </a:lnTo>
                <a:lnTo>
                  <a:pt x="1001572" y="944956"/>
                </a:lnTo>
                <a:lnTo>
                  <a:pt x="1000607" y="943686"/>
                </a:lnTo>
                <a:lnTo>
                  <a:pt x="996746" y="938606"/>
                </a:lnTo>
                <a:lnTo>
                  <a:pt x="994194" y="937018"/>
                </a:lnTo>
                <a:lnTo>
                  <a:pt x="994194" y="979246"/>
                </a:lnTo>
                <a:lnTo>
                  <a:pt x="990231" y="990676"/>
                </a:lnTo>
                <a:lnTo>
                  <a:pt x="981824" y="1000836"/>
                </a:lnTo>
                <a:lnTo>
                  <a:pt x="970343" y="1005916"/>
                </a:lnTo>
                <a:lnTo>
                  <a:pt x="958024" y="1007186"/>
                </a:lnTo>
                <a:lnTo>
                  <a:pt x="946353" y="1003376"/>
                </a:lnTo>
                <a:lnTo>
                  <a:pt x="936790" y="994486"/>
                </a:lnTo>
                <a:lnTo>
                  <a:pt x="931240" y="983056"/>
                </a:lnTo>
                <a:lnTo>
                  <a:pt x="930541" y="970356"/>
                </a:lnTo>
                <a:lnTo>
                  <a:pt x="934516" y="958926"/>
                </a:lnTo>
                <a:lnTo>
                  <a:pt x="942936" y="950036"/>
                </a:lnTo>
                <a:lnTo>
                  <a:pt x="954405" y="943686"/>
                </a:lnTo>
                <a:lnTo>
                  <a:pt x="966711" y="943686"/>
                </a:lnTo>
                <a:lnTo>
                  <a:pt x="978382" y="947496"/>
                </a:lnTo>
                <a:lnTo>
                  <a:pt x="987958" y="956386"/>
                </a:lnTo>
                <a:lnTo>
                  <a:pt x="993495" y="967816"/>
                </a:lnTo>
                <a:lnTo>
                  <a:pt x="994194" y="979246"/>
                </a:lnTo>
                <a:lnTo>
                  <a:pt x="994194" y="937018"/>
                </a:lnTo>
                <a:lnTo>
                  <a:pt x="990650" y="934796"/>
                </a:lnTo>
                <a:lnTo>
                  <a:pt x="983919" y="930986"/>
                </a:lnTo>
                <a:lnTo>
                  <a:pt x="997953" y="883996"/>
                </a:lnTo>
                <a:lnTo>
                  <a:pt x="1006919" y="828116"/>
                </a:lnTo>
                <a:lnTo>
                  <a:pt x="1011745" y="767156"/>
                </a:lnTo>
                <a:lnTo>
                  <a:pt x="1013320" y="710006"/>
                </a:lnTo>
                <a:lnTo>
                  <a:pt x="1013218" y="689686"/>
                </a:lnTo>
                <a:lnTo>
                  <a:pt x="1012837" y="651586"/>
                </a:lnTo>
                <a:lnTo>
                  <a:pt x="1012774" y="649046"/>
                </a:lnTo>
                <a:lnTo>
                  <a:pt x="1011034" y="603326"/>
                </a:lnTo>
                <a:lnTo>
                  <a:pt x="1008824" y="565226"/>
                </a:lnTo>
                <a:lnTo>
                  <a:pt x="1045171" y="603326"/>
                </a:lnTo>
                <a:lnTo>
                  <a:pt x="1081620" y="645236"/>
                </a:lnTo>
                <a:lnTo>
                  <a:pt x="1116203" y="689686"/>
                </a:lnTo>
                <a:lnTo>
                  <a:pt x="1146987" y="734136"/>
                </a:lnTo>
                <a:lnTo>
                  <a:pt x="1172044" y="777316"/>
                </a:lnTo>
                <a:lnTo>
                  <a:pt x="1158138" y="795096"/>
                </a:lnTo>
                <a:lnTo>
                  <a:pt x="1141907" y="824306"/>
                </a:lnTo>
                <a:lnTo>
                  <a:pt x="1130084" y="862406"/>
                </a:lnTo>
                <a:lnTo>
                  <a:pt x="1129449" y="906856"/>
                </a:lnTo>
                <a:lnTo>
                  <a:pt x="1133449" y="925906"/>
                </a:lnTo>
                <a:lnTo>
                  <a:pt x="1160259" y="976706"/>
                </a:lnTo>
                <a:lnTo>
                  <a:pt x="1206169" y="1022426"/>
                </a:lnTo>
                <a:lnTo>
                  <a:pt x="1271790" y="1064336"/>
                </a:lnTo>
                <a:lnTo>
                  <a:pt x="1275575" y="1065606"/>
                </a:lnTo>
                <a:lnTo>
                  <a:pt x="1280210" y="1065606"/>
                </a:lnTo>
                <a:lnTo>
                  <a:pt x="1283169" y="1061796"/>
                </a:lnTo>
                <a:lnTo>
                  <a:pt x="1291488" y="1051636"/>
                </a:lnTo>
                <a:lnTo>
                  <a:pt x="1296314" y="1044016"/>
                </a:lnTo>
                <a:lnTo>
                  <a:pt x="1307579" y="1026236"/>
                </a:lnTo>
                <a:lnTo>
                  <a:pt x="1322527" y="986866"/>
                </a:lnTo>
                <a:lnTo>
                  <a:pt x="1327416" y="937336"/>
                </a:lnTo>
                <a:close/>
              </a:path>
              <a:path w="3218179" h="1132205">
                <a:moveTo>
                  <a:pt x="2676245" y="807212"/>
                </a:moveTo>
                <a:lnTo>
                  <a:pt x="2673134" y="753846"/>
                </a:lnTo>
                <a:lnTo>
                  <a:pt x="2663723" y="702805"/>
                </a:lnTo>
                <a:lnTo>
                  <a:pt x="2656598" y="676694"/>
                </a:lnTo>
                <a:lnTo>
                  <a:pt x="2656598" y="801357"/>
                </a:lnTo>
                <a:lnTo>
                  <a:pt x="2653842" y="855535"/>
                </a:lnTo>
                <a:lnTo>
                  <a:pt x="2644991" y="910145"/>
                </a:lnTo>
                <a:lnTo>
                  <a:pt x="2630132" y="964488"/>
                </a:lnTo>
                <a:lnTo>
                  <a:pt x="2616073" y="1003071"/>
                </a:lnTo>
                <a:lnTo>
                  <a:pt x="2599474" y="1040663"/>
                </a:lnTo>
                <a:lnTo>
                  <a:pt x="2580627" y="1077201"/>
                </a:lnTo>
                <a:lnTo>
                  <a:pt x="2563050" y="1107173"/>
                </a:lnTo>
                <a:lnTo>
                  <a:pt x="2537815" y="1072248"/>
                </a:lnTo>
                <a:lnTo>
                  <a:pt x="2511069" y="1030960"/>
                </a:lnTo>
                <a:lnTo>
                  <a:pt x="2486863" y="988453"/>
                </a:lnTo>
                <a:lnTo>
                  <a:pt x="2465540" y="944765"/>
                </a:lnTo>
                <a:lnTo>
                  <a:pt x="2451811" y="911263"/>
                </a:lnTo>
                <a:lnTo>
                  <a:pt x="2447518" y="900036"/>
                </a:lnTo>
                <a:lnTo>
                  <a:pt x="2445004" y="892454"/>
                </a:lnTo>
                <a:lnTo>
                  <a:pt x="2442692" y="884809"/>
                </a:lnTo>
                <a:lnTo>
                  <a:pt x="2440292" y="877227"/>
                </a:lnTo>
                <a:lnTo>
                  <a:pt x="2439162" y="873404"/>
                </a:lnTo>
                <a:lnTo>
                  <a:pt x="2437765" y="869670"/>
                </a:lnTo>
                <a:lnTo>
                  <a:pt x="2436876" y="865797"/>
                </a:lnTo>
                <a:lnTo>
                  <a:pt x="2425027" y="808012"/>
                </a:lnTo>
                <a:lnTo>
                  <a:pt x="2421661" y="761720"/>
                </a:lnTo>
                <a:lnTo>
                  <a:pt x="2422639" y="729399"/>
                </a:lnTo>
                <a:lnTo>
                  <a:pt x="2432393" y="665886"/>
                </a:lnTo>
                <a:lnTo>
                  <a:pt x="2447975" y="618629"/>
                </a:lnTo>
                <a:lnTo>
                  <a:pt x="2476779" y="571652"/>
                </a:lnTo>
                <a:lnTo>
                  <a:pt x="2503754" y="538314"/>
                </a:lnTo>
                <a:lnTo>
                  <a:pt x="2508656" y="532409"/>
                </a:lnTo>
                <a:lnTo>
                  <a:pt x="2511666" y="528650"/>
                </a:lnTo>
                <a:lnTo>
                  <a:pt x="2513190" y="526732"/>
                </a:lnTo>
                <a:lnTo>
                  <a:pt x="2517330" y="521258"/>
                </a:lnTo>
                <a:lnTo>
                  <a:pt x="2518333" y="520204"/>
                </a:lnTo>
                <a:lnTo>
                  <a:pt x="2522321" y="516013"/>
                </a:lnTo>
                <a:lnTo>
                  <a:pt x="2526500" y="512775"/>
                </a:lnTo>
                <a:lnTo>
                  <a:pt x="2527020" y="512140"/>
                </a:lnTo>
                <a:lnTo>
                  <a:pt x="2521064" y="514692"/>
                </a:lnTo>
                <a:lnTo>
                  <a:pt x="2512847" y="518541"/>
                </a:lnTo>
                <a:lnTo>
                  <a:pt x="2509507" y="520204"/>
                </a:lnTo>
                <a:lnTo>
                  <a:pt x="2508466" y="519658"/>
                </a:lnTo>
                <a:lnTo>
                  <a:pt x="2510650" y="517537"/>
                </a:lnTo>
                <a:lnTo>
                  <a:pt x="2517317" y="512064"/>
                </a:lnTo>
                <a:lnTo>
                  <a:pt x="2521140" y="509104"/>
                </a:lnTo>
                <a:lnTo>
                  <a:pt x="2525280" y="505434"/>
                </a:lnTo>
                <a:lnTo>
                  <a:pt x="2533256" y="517969"/>
                </a:lnTo>
                <a:lnTo>
                  <a:pt x="2546896" y="529488"/>
                </a:lnTo>
                <a:lnTo>
                  <a:pt x="2548432" y="530948"/>
                </a:lnTo>
                <a:lnTo>
                  <a:pt x="2550020" y="532409"/>
                </a:lnTo>
                <a:lnTo>
                  <a:pt x="2557856" y="539851"/>
                </a:lnTo>
                <a:lnTo>
                  <a:pt x="2590342" y="579259"/>
                </a:lnTo>
                <a:lnTo>
                  <a:pt x="2612377" y="615480"/>
                </a:lnTo>
                <a:lnTo>
                  <a:pt x="2629573" y="653757"/>
                </a:lnTo>
                <a:lnTo>
                  <a:pt x="2643314" y="697280"/>
                </a:lnTo>
                <a:lnTo>
                  <a:pt x="2653131" y="748372"/>
                </a:lnTo>
                <a:lnTo>
                  <a:pt x="2656598" y="801357"/>
                </a:lnTo>
                <a:lnTo>
                  <a:pt x="2656598" y="676694"/>
                </a:lnTo>
                <a:lnTo>
                  <a:pt x="2642108" y="634504"/>
                </a:lnTo>
                <a:lnTo>
                  <a:pt x="2617863" y="586079"/>
                </a:lnTo>
                <a:lnTo>
                  <a:pt x="2585542" y="543407"/>
                </a:lnTo>
                <a:lnTo>
                  <a:pt x="2560421" y="520763"/>
                </a:lnTo>
                <a:lnTo>
                  <a:pt x="2558783" y="519430"/>
                </a:lnTo>
                <a:lnTo>
                  <a:pt x="2558161" y="520763"/>
                </a:lnTo>
                <a:lnTo>
                  <a:pt x="2546019" y="514311"/>
                </a:lnTo>
                <a:lnTo>
                  <a:pt x="2543022" y="512064"/>
                </a:lnTo>
                <a:lnTo>
                  <a:pt x="2540343" y="510159"/>
                </a:lnTo>
                <a:lnTo>
                  <a:pt x="2537663" y="508381"/>
                </a:lnTo>
                <a:lnTo>
                  <a:pt x="2535199" y="507047"/>
                </a:lnTo>
                <a:lnTo>
                  <a:pt x="2532024" y="506247"/>
                </a:lnTo>
                <a:lnTo>
                  <a:pt x="2526106" y="504837"/>
                </a:lnTo>
                <a:lnTo>
                  <a:pt x="2525852" y="504901"/>
                </a:lnTo>
                <a:lnTo>
                  <a:pt x="2526919" y="503821"/>
                </a:lnTo>
                <a:lnTo>
                  <a:pt x="2527795" y="502513"/>
                </a:lnTo>
                <a:lnTo>
                  <a:pt x="2527909" y="502297"/>
                </a:lnTo>
                <a:lnTo>
                  <a:pt x="2528036" y="502018"/>
                </a:lnTo>
                <a:lnTo>
                  <a:pt x="2527604" y="502183"/>
                </a:lnTo>
                <a:lnTo>
                  <a:pt x="2526881" y="502297"/>
                </a:lnTo>
                <a:lnTo>
                  <a:pt x="2525522" y="501891"/>
                </a:lnTo>
                <a:lnTo>
                  <a:pt x="2525344" y="501294"/>
                </a:lnTo>
                <a:lnTo>
                  <a:pt x="2525484" y="500799"/>
                </a:lnTo>
                <a:lnTo>
                  <a:pt x="2525826" y="500786"/>
                </a:lnTo>
                <a:lnTo>
                  <a:pt x="2526385" y="500557"/>
                </a:lnTo>
                <a:lnTo>
                  <a:pt x="2526804" y="500214"/>
                </a:lnTo>
                <a:lnTo>
                  <a:pt x="2526639" y="500214"/>
                </a:lnTo>
                <a:lnTo>
                  <a:pt x="2524772" y="500799"/>
                </a:lnTo>
                <a:lnTo>
                  <a:pt x="2523312" y="501408"/>
                </a:lnTo>
                <a:lnTo>
                  <a:pt x="2521470" y="502297"/>
                </a:lnTo>
                <a:lnTo>
                  <a:pt x="2518016" y="503910"/>
                </a:lnTo>
                <a:lnTo>
                  <a:pt x="2513393" y="506539"/>
                </a:lnTo>
                <a:lnTo>
                  <a:pt x="2507335" y="510374"/>
                </a:lnTo>
                <a:lnTo>
                  <a:pt x="2507335" y="519658"/>
                </a:lnTo>
                <a:lnTo>
                  <a:pt x="2502674" y="528358"/>
                </a:lnTo>
                <a:lnTo>
                  <a:pt x="2500452" y="528497"/>
                </a:lnTo>
                <a:lnTo>
                  <a:pt x="2498661" y="528650"/>
                </a:lnTo>
                <a:lnTo>
                  <a:pt x="2503335" y="519798"/>
                </a:lnTo>
                <a:lnTo>
                  <a:pt x="2505646" y="519747"/>
                </a:lnTo>
                <a:lnTo>
                  <a:pt x="2507335" y="519658"/>
                </a:lnTo>
                <a:lnTo>
                  <a:pt x="2507335" y="510374"/>
                </a:lnTo>
                <a:lnTo>
                  <a:pt x="2466594" y="548754"/>
                </a:lnTo>
                <a:lnTo>
                  <a:pt x="2432443" y="605790"/>
                </a:lnTo>
                <a:lnTo>
                  <a:pt x="2415971" y="653021"/>
                </a:lnTo>
                <a:lnTo>
                  <a:pt x="2406789" y="701522"/>
                </a:lnTo>
                <a:lnTo>
                  <a:pt x="2404237" y="729399"/>
                </a:lnTo>
                <a:lnTo>
                  <a:pt x="2403894" y="733679"/>
                </a:lnTo>
                <a:lnTo>
                  <a:pt x="2403538" y="749579"/>
                </a:lnTo>
                <a:lnTo>
                  <a:pt x="2403373" y="754849"/>
                </a:lnTo>
                <a:lnTo>
                  <a:pt x="2403132" y="760107"/>
                </a:lnTo>
                <a:lnTo>
                  <a:pt x="2403386" y="765302"/>
                </a:lnTo>
                <a:lnTo>
                  <a:pt x="2407526" y="821410"/>
                </a:lnTo>
                <a:lnTo>
                  <a:pt x="2419527" y="879525"/>
                </a:lnTo>
                <a:lnTo>
                  <a:pt x="2439098" y="937221"/>
                </a:lnTo>
                <a:lnTo>
                  <a:pt x="2465362" y="992352"/>
                </a:lnTo>
                <a:lnTo>
                  <a:pt x="2484564" y="1025931"/>
                </a:lnTo>
                <a:lnTo>
                  <a:pt x="2505392" y="1059091"/>
                </a:lnTo>
                <a:lnTo>
                  <a:pt x="2527681" y="1091819"/>
                </a:lnTo>
                <a:lnTo>
                  <a:pt x="2551239" y="1124038"/>
                </a:lnTo>
                <a:lnTo>
                  <a:pt x="2565882" y="1132090"/>
                </a:lnTo>
                <a:lnTo>
                  <a:pt x="2574125" y="1125867"/>
                </a:lnTo>
                <a:lnTo>
                  <a:pt x="2575356" y="1124496"/>
                </a:lnTo>
                <a:lnTo>
                  <a:pt x="2576360" y="1122908"/>
                </a:lnTo>
                <a:lnTo>
                  <a:pt x="2582291" y="1112583"/>
                </a:lnTo>
                <a:lnTo>
                  <a:pt x="2604312" y="1074267"/>
                </a:lnTo>
                <a:lnTo>
                  <a:pt x="2628569" y="1023353"/>
                </a:lnTo>
                <a:lnTo>
                  <a:pt x="2648521" y="970610"/>
                </a:lnTo>
                <a:lnTo>
                  <a:pt x="2663571" y="916546"/>
                </a:lnTo>
                <a:lnTo>
                  <a:pt x="2672892" y="861771"/>
                </a:lnTo>
                <a:lnTo>
                  <a:pt x="2675318" y="834402"/>
                </a:lnTo>
                <a:lnTo>
                  <a:pt x="2676245" y="807212"/>
                </a:lnTo>
                <a:close/>
              </a:path>
              <a:path w="3218179" h="1132205">
                <a:moveTo>
                  <a:pt x="3218078" y="45377"/>
                </a:moveTo>
                <a:lnTo>
                  <a:pt x="3217621" y="43891"/>
                </a:lnTo>
                <a:lnTo>
                  <a:pt x="3215246" y="36271"/>
                </a:lnTo>
                <a:lnTo>
                  <a:pt x="3207588" y="32245"/>
                </a:lnTo>
                <a:lnTo>
                  <a:pt x="3194748" y="26212"/>
                </a:lnTo>
                <a:lnTo>
                  <a:pt x="3194748" y="47701"/>
                </a:lnTo>
                <a:lnTo>
                  <a:pt x="3173984" y="84594"/>
                </a:lnTo>
                <a:lnTo>
                  <a:pt x="3148647" y="123621"/>
                </a:lnTo>
                <a:lnTo>
                  <a:pt x="3120758" y="160502"/>
                </a:lnTo>
                <a:lnTo>
                  <a:pt x="3090189" y="194792"/>
                </a:lnTo>
                <a:lnTo>
                  <a:pt x="3056509" y="225348"/>
                </a:lnTo>
                <a:lnTo>
                  <a:pt x="3020123" y="251790"/>
                </a:lnTo>
                <a:lnTo>
                  <a:pt x="2980944" y="272554"/>
                </a:lnTo>
                <a:lnTo>
                  <a:pt x="2939885" y="287312"/>
                </a:lnTo>
                <a:lnTo>
                  <a:pt x="2927553" y="290499"/>
                </a:lnTo>
                <a:lnTo>
                  <a:pt x="2925076" y="291045"/>
                </a:lnTo>
                <a:lnTo>
                  <a:pt x="2920098" y="292074"/>
                </a:lnTo>
                <a:lnTo>
                  <a:pt x="2915158" y="293255"/>
                </a:lnTo>
                <a:lnTo>
                  <a:pt x="2910192" y="294220"/>
                </a:lnTo>
                <a:lnTo>
                  <a:pt x="2864891" y="299072"/>
                </a:lnTo>
                <a:lnTo>
                  <a:pt x="2849651" y="299427"/>
                </a:lnTo>
                <a:lnTo>
                  <a:pt x="2834335" y="299097"/>
                </a:lnTo>
                <a:lnTo>
                  <a:pt x="2785580" y="291896"/>
                </a:lnTo>
                <a:lnTo>
                  <a:pt x="2736138" y="274535"/>
                </a:lnTo>
                <a:lnTo>
                  <a:pt x="2733179" y="273304"/>
                </a:lnTo>
                <a:lnTo>
                  <a:pt x="2720467" y="268033"/>
                </a:lnTo>
                <a:lnTo>
                  <a:pt x="2718282" y="267157"/>
                </a:lnTo>
                <a:lnTo>
                  <a:pt x="2707157" y="262699"/>
                </a:lnTo>
                <a:lnTo>
                  <a:pt x="2706484" y="262470"/>
                </a:lnTo>
                <a:lnTo>
                  <a:pt x="2706484" y="273304"/>
                </a:lnTo>
                <a:lnTo>
                  <a:pt x="2697073" y="271780"/>
                </a:lnTo>
                <a:lnTo>
                  <a:pt x="2695816" y="268033"/>
                </a:lnTo>
                <a:lnTo>
                  <a:pt x="2705087" y="269671"/>
                </a:lnTo>
                <a:lnTo>
                  <a:pt x="2705938" y="271780"/>
                </a:lnTo>
                <a:lnTo>
                  <a:pt x="2706484" y="273304"/>
                </a:lnTo>
                <a:lnTo>
                  <a:pt x="2706484" y="262470"/>
                </a:lnTo>
                <a:lnTo>
                  <a:pt x="2695625" y="258686"/>
                </a:lnTo>
                <a:lnTo>
                  <a:pt x="2695625" y="265963"/>
                </a:lnTo>
                <a:lnTo>
                  <a:pt x="2695435" y="267157"/>
                </a:lnTo>
                <a:lnTo>
                  <a:pt x="2692882" y="265734"/>
                </a:lnTo>
                <a:lnTo>
                  <a:pt x="2689415" y="263563"/>
                </a:lnTo>
                <a:lnTo>
                  <a:pt x="2688031" y="262724"/>
                </a:lnTo>
                <a:lnTo>
                  <a:pt x="2686075" y="261543"/>
                </a:lnTo>
                <a:lnTo>
                  <a:pt x="2682290" y="259029"/>
                </a:lnTo>
                <a:lnTo>
                  <a:pt x="2681948" y="258826"/>
                </a:lnTo>
                <a:lnTo>
                  <a:pt x="2682290" y="259029"/>
                </a:lnTo>
                <a:lnTo>
                  <a:pt x="2683675" y="256527"/>
                </a:lnTo>
                <a:lnTo>
                  <a:pt x="2684805" y="254381"/>
                </a:lnTo>
                <a:lnTo>
                  <a:pt x="2689110" y="259029"/>
                </a:lnTo>
                <a:lnTo>
                  <a:pt x="2693492" y="263639"/>
                </a:lnTo>
                <a:lnTo>
                  <a:pt x="2695625" y="265963"/>
                </a:lnTo>
                <a:lnTo>
                  <a:pt x="2695625" y="258686"/>
                </a:lnTo>
                <a:lnTo>
                  <a:pt x="2694355" y="258241"/>
                </a:lnTo>
                <a:lnTo>
                  <a:pt x="2688018" y="255397"/>
                </a:lnTo>
                <a:lnTo>
                  <a:pt x="2685224" y="253593"/>
                </a:lnTo>
                <a:lnTo>
                  <a:pt x="2685846" y="252387"/>
                </a:lnTo>
                <a:lnTo>
                  <a:pt x="2688056" y="248158"/>
                </a:lnTo>
                <a:lnTo>
                  <a:pt x="2693174" y="238277"/>
                </a:lnTo>
                <a:lnTo>
                  <a:pt x="2717939" y="197307"/>
                </a:lnTo>
                <a:lnTo>
                  <a:pt x="2743162" y="163220"/>
                </a:lnTo>
                <a:lnTo>
                  <a:pt x="2769324" y="133019"/>
                </a:lnTo>
                <a:lnTo>
                  <a:pt x="2798648" y="103809"/>
                </a:lnTo>
                <a:lnTo>
                  <a:pt x="2839669" y="69938"/>
                </a:lnTo>
                <a:lnTo>
                  <a:pt x="2878975" y="44602"/>
                </a:lnTo>
                <a:lnTo>
                  <a:pt x="2897670" y="35001"/>
                </a:lnTo>
                <a:lnTo>
                  <a:pt x="2902318" y="32423"/>
                </a:lnTo>
                <a:lnTo>
                  <a:pt x="2907195" y="30378"/>
                </a:lnTo>
                <a:lnTo>
                  <a:pt x="2921952" y="24345"/>
                </a:lnTo>
                <a:lnTo>
                  <a:pt x="2926829" y="22148"/>
                </a:lnTo>
                <a:lnTo>
                  <a:pt x="2931985" y="20751"/>
                </a:lnTo>
                <a:lnTo>
                  <a:pt x="2937065" y="19050"/>
                </a:lnTo>
                <a:lnTo>
                  <a:pt x="2942196" y="17500"/>
                </a:lnTo>
                <a:lnTo>
                  <a:pt x="2947225" y="15481"/>
                </a:lnTo>
                <a:lnTo>
                  <a:pt x="2952483" y="14325"/>
                </a:lnTo>
                <a:lnTo>
                  <a:pt x="2968269" y="10604"/>
                </a:lnTo>
                <a:lnTo>
                  <a:pt x="3017050" y="4610"/>
                </a:lnTo>
                <a:lnTo>
                  <a:pt x="3036887" y="4597"/>
                </a:lnTo>
                <a:lnTo>
                  <a:pt x="3050336" y="4991"/>
                </a:lnTo>
                <a:lnTo>
                  <a:pt x="3088856" y="10464"/>
                </a:lnTo>
                <a:lnTo>
                  <a:pt x="3126600" y="19977"/>
                </a:lnTo>
                <a:lnTo>
                  <a:pt x="3163303" y="33134"/>
                </a:lnTo>
                <a:lnTo>
                  <a:pt x="3194748" y="47701"/>
                </a:lnTo>
                <a:lnTo>
                  <a:pt x="3194748" y="26212"/>
                </a:lnTo>
                <a:lnTo>
                  <a:pt x="3158210" y="10464"/>
                </a:lnTo>
                <a:lnTo>
                  <a:pt x="3126943" y="0"/>
                </a:lnTo>
                <a:lnTo>
                  <a:pt x="2932366" y="0"/>
                </a:lnTo>
                <a:lnTo>
                  <a:pt x="2895447" y="14135"/>
                </a:lnTo>
                <a:lnTo>
                  <a:pt x="2850731" y="38989"/>
                </a:lnTo>
                <a:lnTo>
                  <a:pt x="2811208" y="68592"/>
                </a:lnTo>
                <a:lnTo>
                  <a:pt x="2778620" y="97269"/>
                </a:lnTo>
                <a:lnTo>
                  <a:pt x="2743860" y="132575"/>
                </a:lnTo>
                <a:lnTo>
                  <a:pt x="2712072" y="172669"/>
                </a:lnTo>
                <a:lnTo>
                  <a:pt x="2687688" y="214350"/>
                </a:lnTo>
                <a:lnTo>
                  <a:pt x="2683294" y="223672"/>
                </a:lnTo>
                <a:lnTo>
                  <a:pt x="2684957" y="224142"/>
                </a:lnTo>
                <a:lnTo>
                  <a:pt x="2682989" y="231203"/>
                </a:lnTo>
                <a:lnTo>
                  <a:pt x="2680195" y="241668"/>
                </a:lnTo>
                <a:lnTo>
                  <a:pt x="2680195" y="258800"/>
                </a:lnTo>
                <a:lnTo>
                  <a:pt x="2679992" y="260604"/>
                </a:lnTo>
                <a:lnTo>
                  <a:pt x="2680182" y="258775"/>
                </a:lnTo>
                <a:lnTo>
                  <a:pt x="2680195" y="241668"/>
                </a:lnTo>
                <a:lnTo>
                  <a:pt x="2680081" y="242100"/>
                </a:lnTo>
                <a:lnTo>
                  <a:pt x="2680081" y="258241"/>
                </a:lnTo>
                <a:lnTo>
                  <a:pt x="2679890" y="257987"/>
                </a:lnTo>
                <a:lnTo>
                  <a:pt x="2679890" y="261581"/>
                </a:lnTo>
                <a:lnTo>
                  <a:pt x="2679776" y="261975"/>
                </a:lnTo>
                <a:lnTo>
                  <a:pt x="2679890" y="261581"/>
                </a:lnTo>
                <a:lnTo>
                  <a:pt x="2679890" y="257987"/>
                </a:lnTo>
                <a:lnTo>
                  <a:pt x="2679573" y="257543"/>
                </a:lnTo>
                <a:lnTo>
                  <a:pt x="2678303" y="256857"/>
                </a:lnTo>
                <a:lnTo>
                  <a:pt x="2676880" y="256108"/>
                </a:lnTo>
                <a:lnTo>
                  <a:pt x="2678303" y="256857"/>
                </a:lnTo>
                <a:lnTo>
                  <a:pt x="2678328" y="256527"/>
                </a:lnTo>
                <a:lnTo>
                  <a:pt x="2679154" y="257009"/>
                </a:lnTo>
                <a:lnTo>
                  <a:pt x="2679573" y="257543"/>
                </a:lnTo>
                <a:lnTo>
                  <a:pt x="2680081" y="258241"/>
                </a:lnTo>
                <a:lnTo>
                  <a:pt x="2680081" y="242100"/>
                </a:lnTo>
                <a:lnTo>
                  <a:pt x="2677223" y="244360"/>
                </a:lnTo>
                <a:lnTo>
                  <a:pt x="2676398" y="255879"/>
                </a:lnTo>
                <a:lnTo>
                  <a:pt x="2675394" y="255409"/>
                </a:lnTo>
                <a:lnTo>
                  <a:pt x="2673845" y="255079"/>
                </a:lnTo>
                <a:lnTo>
                  <a:pt x="2673718" y="255079"/>
                </a:lnTo>
                <a:lnTo>
                  <a:pt x="2673337" y="254927"/>
                </a:lnTo>
                <a:lnTo>
                  <a:pt x="2673693" y="255270"/>
                </a:lnTo>
                <a:lnTo>
                  <a:pt x="2674086" y="255752"/>
                </a:lnTo>
                <a:lnTo>
                  <a:pt x="2674201" y="257835"/>
                </a:lnTo>
                <a:lnTo>
                  <a:pt x="2673743" y="258114"/>
                </a:lnTo>
                <a:lnTo>
                  <a:pt x="2673223" y="258127"/>
                </a:lnTo>
                <a:lnTo>
                  <a:pt x="2673134" y="257797"/>
                </a:lnTo>
                <a:lnTo>
                  <a:pt x="2672715" y="257276"/>
                </a:lnTo>
                <a:lnTo>
                  <a:pt x="2672486" y="257098"/>
                </a:lnTo>
                <a:lnTo>
                  <a:pt x="2672257" y="257035"/>
                </a:lnTo>
                <a:lnTo>
                  <a:pt x="2672473" y="257378"/>
                </a:lnTo>
                <a:lnTo>
                  <a:pt x="2673362" y="258546"/>
                </a:lnTo>
                <a:lnTo>
                  <a:pt x="2674289" y="259600"/>
                </a:lnTo>
                <a:lnTo>
                  <a:pt x="2678315" y="263639"/>
                </a:lnTo>
                <a:lnTo>
                  <a:pt x="2681922" y="266928"/>
                </a:lnTo>
                <a:lnTo>
                  <a:pt x="2685935" y="270154"/>
                </a:lnTo>
                <a:lnTo>
                  <a:pt x="2693873" y="276745"/>
                </a:lnTo>
                <a:lnTo>
                  <a:pt x="2733535" y="297243"/>
                </a:lnTo>
                <a:lnTo>
                  <a:pt x="2794203" y="314134"/>
                </a:lnTo>
                <a:lnTo>
                  <a:pt x="2857208" y="318312"/>
                </a:lnTo>
                <a:lnTo>
                  <a:pt x="2888297" y="316014"/>
                </a:lnTo>
                <a:lnTo>
                  <a:pt x="2918663" y="311162"/>
                </a:lnTo>
                <a:lnTo>
                  <a:pt x="2947962" y="304114"/>
                </a:lnTo>
                <a:lnTo>
                  <a:pt x="2962745" y="299427"/>
                </a:lnTo>
                <a:lnTo>
                  <a:pt x="2973159" y="296138"/>
                </a:lnTo>
                <a:lnTo>
                  <a:pt x="3023501" y="272872"/>
                </a:lnTo>
                <a:lnTo>
                  <a:pt x="3071253" y="240347"/>
                </a:lnTo>
                <a:lnTo>
                  <a:pt x="3114040" y="200355"/>
                </a:lnTo>
                <a:lnTo>
                  <a:pt x="3155416" y="149009"/>
                </a:lnTo>
                <a:lnTo>
                  <a:pt x="3195840" y="86055"/>
                </a:lnTo>
                <a:lnTo>
                  <a:pt x="3215906" y="49517"/>
                </a:lnTo>
                <a:lnTo>
                  <a:pt x="3218078" y="45377"/>
                </a:lnTo>
                <a:close/>
              </a:path>
            </a:pathLst>
          </a:custGeom>
          <a:solidFill>
            <a:srgbClr val="B88F51"/>
          </a:solidFill>
        </p:spPr>
        <p:txBody>
          <a:bodyPr wrap="square" lIns="0" tIns="0" rIns="0" bIns="0" rtlCol="0"/>
          <a:lstStyle/>
          <a:p>
            <a:endParaRPr sz="2511"/>
          </a:p>
        </p:txBody>
      </p:sp>
      <p:sp>
        <p:nvSpPr>
          <p:cNvPr id="321" name="bg object 321"/>
          <p:cNvSpPr/>
          <p:nvPr/>
        </p:nvSpPr>
        <p:spPr>
          <a:xfrm>
            <a:off x="3116943" y="1373736"/>
            <a:ext cx="0" cy="3484166"/>
          </a:xfrm>
          <a:custGeom>
            <a:avLst/>
            <a:gdLst/>
            <a:ahLst/>
            <a:cxnLst/>
            <a:rect l="l" t="t" r="r" b="b"/>
            <a:pathLst>
              <a:path h="5574665">
                <a:moveTo>
                  <a:pt x="0" y="0"/>
                </a:moveTo>
                <a:lnTo>
                  <a:pt x="0" y="5574423"/>
                </a:lnTo>
              </a:path>
            </a:pathLst>
          </a:custGeom>
          <a:ln w="7823">
            <a:solidFill>
              <a:srgbClr val="B88F51"/>
            </a:solidFill>
          </a:ln>
        </p:spPr>
        <p:txBody>
          <a:bodyPr wrap="square" lIns="0" tIns="0" rIns="0" bIns="0" rtlCol="0"/>
          <a:lstStyle/>
          <a:p>
            <a:endParaRPr sz="2511"/>
          </a:p>
        </p:txBody>
      </p:sp>
      <p:sp>
        <p:nvSpPr>
          <p:cNvPr id="322" name="bg object 322"/>
          <p:cNvSpPr/>
          <p:nvPr/>
        </p:nvSpPr>
        <p:spPr>
          <a:xfrm>
            <a:off x="6163086" y="1373736"/>
            <a:ext cx="0" cy="3484166"/>
          </a:xfrm>
          <a:custGeom>
            <a:avLst/>
            <a:gdLst/>
            <a:ahLst/>
            <a:cxnLst/>
            <a:rect l="l" t="t" r="r" b="b"/>
            <a:pathLst>
              <a:path h="5574665">
                <a:moveTo>
                  <a:pt x="0" y="0"/>
                </a:moveTo>
                <a:lnTo>
                  <a:pt x="0" y="5574423"/>
                </a:lnTo>
              </a:path>
            </a:pathLst>
          </a:custGeom>
          <a:ln w="7823">
            <a:solidFill>
              <a:srgbClr val="B88F51"/>
            </a:solidFill>
          </a:ln>
        </p:spPr>
        <p:txBody>
          <a:bodyPr wrap="square" lIns="0" tIns="0" rIns="0" bIns="0" rtlCol="0"/>
          <a:lstStyle/>
          <a:p>
            <a:endParaRPr sz="2511"/>
          </a:p>
        </p:txBody>
      </p:sp>
      <p:sp>
        <p:nvSpPr>
          <p:cNvPr id="2" name="Holder 2"/>
          <p:cNvSpPr>
            <a:spLocks noGrp="1"/>
          </p:cNvSpPr>
          <p:nvPr>
            <p:ph type="title"/>
          </p:nvPr>
        </p:nvSpPr>
        <p:spPr/>
        <p:txBody>
          <a:bodyPr lIns="0" tIns="0" rIns="0" bIns="0"/>
          <a:lstStyle>
            <a:lvl1pPr>
              <a:defRPr sz="1625" b="1" i="0">
                <a:solidFill>
                  <a:srgbClr val="0D2C6C"/>
                </a:solidFill>
                <a:latin typeface="Tropiline"/>
                <a:cs typeface="Tropiline"/>
              </a:defRPr>
            </a:lvl1pPr>
          </a:lstStyle>
          <a:p>
            <a:endParaRPr/>
          </a:p>
        </p:txBody>
      </p:sp>
      <p:sp>
        <p:nvSpPr>
          <p:cNvPr id="3" name="Holder 3"/>
          <p:cNvSpPr>
            <a:spLocks noGrp="1"/>
          </p:cNvSpPr>
          <p:nvPr>
            <p:ph sz="half" idx="2"/>
          </p:nvPr>
        </p:nvSpPr>
        <p:spPr>
          <a:xfrm>
            <a:off x="420687" y="1221617"/>
            <a:ext cx="2345928" cy="187615"/>
          </a:xfrm>
          <a:prstGeom prst="rect">
            <a:avLst/>
          </a:prstGeom>
        </p:spPr>
        <p:txBody>
          <a:bodyPr wrap="square" lIns="0" tIns="0" rIns="0" bIns="0">
            <a:spAutoFit/>
          </a:bodyPr>
          <a:lstStyle>
            <a:lvl1pPr>
              <a:defRPr sz="1219" b="1" i="0">
                <a:solidFill>
                  <a:srgbClr val="B88F51"/>
                </a:solidFill>
                <a:latin typeface="Tropiline"/>
                <a:cs typeface="Tropiline"/>
              </a:defRPr>
            </a:lvl1pPr>
          </a:lstStyle>
          <a:p>
            <a:endParaRPr/>
          </a:p>
        </p:txBody>
      </p:sp>
      <p:sp>
        <p:nvSpPr>
          <p:cNvPr id="4" name="Holder 4"/>
          <p:cNvSpPr>
            <a:spLocks noGrp="1"/>
          </p:cNvSpPr>
          <p:nvPr>
            <p:ph sz="half" idx="3"/>
          </p:nvPr>
        </p:nvSpPr>
        <p:spPr>
          <a:xfrm>
            <a:off x="4709160" y="1183005"/>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8/4/2021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5720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4" r:id="rId1"/>
    <p:sldLayoutId id="2147483662" r:id="rId2"/>
    <p:sldLayoutId id="2147483665" r:id="rId3"/>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857250" eaLnBrk="1" hangingPunct="1">
        <a:defRPr>
          <a:latin typeface="+mn-lt"/>
          <a:ea typeface="+mn-ea"/>
          <a:cs typeface="+mn-cs"/>
        </a:defRPr>
      </a:lvl2pPr>
      <a:lvl3pPr marL="1714500" eaLnBrk="1" hangingPunct="1">
        <a:defRPr>
          <a:latin typeface="+mn-lt"/>
          <a:ea typeface="+mn-ea"/>
          <a:cs typeface="+mn-cs"/>
        </a:defRPr>
      </a:lvl3pPr>
      <a:lvl4pPr marL="2571750" eaLnBrk="1" hangingPunct="1">
        <a:defRPr>
          <a:latin typeface="+mn-lt"/>
          <a:ea typeface="+mn-ea"/>
          <a:cs typeface="+mn-cs"/>
        </a:defRPr>
      </a:lvl4pPr>
      <a:lvl5pPr marL="3429000" eaLnBrk="1" hangingPunct="1">
        <a:defRPr>
          <a:latin typeface="+mn-lt"/>
          <a:ea typeface="+mn-ea"/>
          <a:cs typeface="+mn-cs"/>
        </a:defRPr>
      </a:lvl5pPr>
      <a:lvl6pPr marL="4286250" eaLnBrk="1" hangingPunct="1">
        <a:defRPr>
          <a:latin typeface="+mn-lt"/>
          <a:ea typeface="+mn-ea"/>
          <a:cs typeface="+mn-cs"/>
        </a:defRPr>
      </a:lvl6pPr>
      <a:lvl7pPr marL="5143500" eaLnBrk="1" hangingPunct="1">
        <a:defRPr>
          <a:latin typeface="+mn-lt"/>
          <a:ea typeface="+mn-ea"/>
          <a:cs typeface="+mn-cs"/>
        </a:defRPr>
      </a:lvl7pPr>
      <a:lvl8pPr marL="6000750" eaLnBrk="1" hangingPunct="1">
        <a:defRPr>
          <a:latin typeface="+mn-lt"/>
          <a:ea typeface="+mn-ea"/>
          <a:cs typeface="+mn-cs"/>
        </a:defRPr>
      </a:lvl8pPr>
      <a:lvl9pPr marL="6858000" eaLnBrk="1" hangingPunct="1">
        <a:defRPr>
          <a:latin typeface="+mn-lt"/>
          <a:ea typeface="+mn-ea"/>
          <a:cs typeface="+mn-cs"/>
        </a:defRPr>
      </a:lvl9pPr>
    </p:bodyStyle>
    <p:otherStyle>
      <a:lvl1pPr marL="0" eaLnBrk="1" hangingPunct="1">
        <a:defRPr>
          <a:latin typeface="+mn-lt"/>
          <a:ea typeface="+mn-ea"/>
          <a:cs typeface="+mn-cs"/>
        </a:defRPr>
      </a:lvl1pPr>
      <a:lvl2pPr marL="857250" eaLnBrk="1" hangingPunct="1">
        <a:defRPr>
          <a:latin typeface="+mn-lt"/>
          <a:ea typeface="+mn-ea"/>
          <a:cs typeface="+mn-cs"/>
        </a:defRPr>
      </a:lvl2pPr>
      <a:lvl3pPr marL="1714500" eaLnBrk="1" hangingPunct="1">
        <a:defRPr>
          <a:latin typeface="+mn-lt"/>
          <a:ea typeface="+mn-ea"/>
          <a:cs typeface="+mn-cs"/>
        </a:defRPr>
      </a:lvl3pPr>
      <a:lvl4pPr marL="2571750" eaLnBrk="1" hangingPunct="1">
        <a:defRPr>
          <a:latin typeface="+mn-lt"/>
          <a:ea typeface="+mn-ea"/>
          <a:cs typeface="+mn-cs"/>
        </a:defRPr>
      </a:lvl4pPr>
      <a:lvl5pPr marL="3429000" eaLnBrk="1" hangingPunct="1">
        <a:defRPr>
          <a:latin typeface="+mn-lt"/>
          <a:ea typeface="+mn-ea"/>
          <a:cs typeface="+mn-cs"/>
        </a:defRPr>
      </a:lvl5pPr>
      <a:lvl6pPr marL="4286250" eaLnBrk="1" hangingPunct="1">
        <a:defRPr>
          <a:latin typeface="+mn-lt"/>
          <a:ea typeface="+mn-ea"/>
          <a:cs typeface="+mn-cs"/>
        </a:defRPr>
      </a:lvl6pPr>
      <a:lvl7pPr marL="5143500" eaLnBrk="1" hangingPunct="1">
        <a:defRPr>
          <a:latin typeface="+mn-lt"/>
          <a:ea typeface="+mn-ea"/>
          <a:cs typeface="+mn-cs"/>
        </a:defRPr>
      </a:lvl7pPr>
      <a:lvl8pPr marL="6000750" eaLnBrk="1" hangingPunct="1">
        <a:defRPr>
          <a:latin typeface="+mn-lt"/>
          <a:ea typeface="+mn-ea"/>
          <a:cs typeface="+mn-cs"/>
        </a:defRPr>
      </a:lvl8pPr>
      <a:lvl9pPr marL="68580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0.jpeg"/><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0.jpeg"/><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hyperlink" Target="https://vimeo.com/442084784/10b2e9f87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www.seeitourway.org/" TargetMode="External"/><Relationship Id="rId7" Type="http://schemas.openxmlformats.org/officeDocument/2006/relationships/image" Target="../media/image30.jpeg"/><Relationship Id="rId2" Type="http://schemas.openxmlformats.org/officeDocument/2006/relationships/hyperlink" Target="http://www.blindchildrenscenter.org/" TargetMode="External"/><Relationship Id="rId1" Type="http://schemas.openxmlformats.org/officeDocument/2006/relationships/slideLayout" Target="../slideLayouts/slideLayout1.xml"/><Relationship Id="rId6" Type="http://schemas.openxmlformats.org/officeDocument/2006/relationships/hyperlink" Target="http://dgckids.org/" TargetMode="External"/><Relationship Id="rId5" Type="http://schemas.openxmlformats.org/officeDocument/2006/relationships/hyperlink" Target="https://ccvi.org/" TargetMode="External"/><Relationship Id="rId4" Type="http://schemas.openxmlformats.org/officeDocument/2006/relationships/hyperlink" Target="https://anchorcenter.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D70E5F-5F6E-6F49-B728-32ED8C9FE700}"/>
              </a:ext>
            </a:extLst>
          </p:cNvPr>
          <p:cNvSpPr/>
          <p:nvPr/>
        </p:nvSpPr>
        <p:spPr>
          <a:xfrm>
            <a:off x="3695700" y="2190750"/>
            <a:ext cx="4000500" cy="2605842"/>
          </a:xfrm>
          <a:prstGeom prst="rect">
            <a:avLst/>
          </a:prstGeom>
        </p:spPr>
        <p:txBody>
          <a:bodyPr wrap="square">
            <a:spAutoFit/>
          </a:bodyPr>
          <a:lstStyle/>
          <a:p>
            <a:pPr>
              <a:lnSpc>
                <a:spcPts val="3800"/>
              </a:lnSpc>
              <a:spcAft>
                <a:spcPts val="1125"/>
              </a:spcAft>
            </a:pPr>
            <a:r>
              <a:rPr lang="en-US" sz="3750" b="1" dirty="0">
                <a:solidFill>
                  <a:srgbClr val="DC948A"/>
                </a:solidFill>
                <a:latin typeface="+mj-lt"/>
              </a:rPr>
              <a:t>Foundation Education for Recruitment</a:t>
            </a:r>
          </a:p>
          <a:p>
            <a:pPr>
              <a:spcAft>
                <a:spcPts val="1125"/>
              </a:spcAft>
            </a:pPr>
            <a:r>
              <a:rPr lang="en-US" sz="2000" spc="60" dirty="0">
                <a:solidFill>
                  <a:srgbClr val="002060"/>
                </a:solidFill>
                <a:latin typeface="Montserrat" panose="00000500000000000000" pitchFamily="2" charset="0"/>
              </a:rPr>
              <a:t>Let’s Talk Philanthropy! </a:t>
            </a:r>
          </a:p>
          <a:p>
            <a:pPr>
              <a:spcAft>
                <a:spcPts val="1125"/>
              </a:spcAft>
            </a:pPr>
            <a:endParaRPr lang="en-US" sz="3000" b="1" dirty="0">
              <a:solidFill>
                <a:srgbClr val="DC948A"/>
              </a:solidFill>
              <a:latin typeface="Tropiline Black" pitchFamily="2" charset="0"/>
            </a:endParaRPr>
          </a:p>
        </p:txBody>
      </p:sp>
      <p:pic>
        <p:nvPicPr>
          <p:cNvPr id="3" name="Picture 2" descr="A picture containing drawing, sign&#10;&#10;Description automatically generated">
            <a:extLst>
              <a:ext uri="{FF2B5EF4-FFF2-40B4-BE49-F238E27FC236}">
                <a16:creationId xmlns:a16="http://schemas.microsoft.com/office/drawing/2014/main" id="{1C562FA4-6D76-EE46-B308-25DA23BC43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0" y="1558573"/>
            <a:ext cx="2286000" cy="398584"/>
          </a:xfrm>
          <a:prstGeom prst="rect">
            <a:avLst/>
          </a:prstGeom>
        </p:spPr>
      </p:pic>
      <p:pic>
        <p:nvPicPr>
          <p:cNvPr id="5" name="Picture 4" descr="A picture containing plate&#10;&#10;Description automatically generated">
            <a:extLst>
              <a:ext uri="{FF2B5EF4-FFF2-40B4-BE49-F238E27FC236}">
                <a16:creationId xmlns:a16="http://schemas.microsoft.com/office/drawing/2014/main" id="{57C97938-7143-433D-A253-957D48E9E8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1000" y="266462"/>
            <a:ext cx="881832" cy="1324708"/>
          </a:xfrm>
          <a:prstGeom prst="rect">
            <a:avLst/>
          </a:prstGeom>
        </p:spPr>
      </p:pic>
    </p:spTree>
    <p:extLst>
      <p:ext uri="{BB962C8B-B14F-4D97-AF65-F5344CB8AC3E}">
        <p14:creationId xmlns:p14="http://schemas.microsoft.com/office/powerpoint/2010/main" val="2203094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8BE427-E089-3642-B45B-64BC11B42AF7}"/>
              </a:ext>
            </a:extLst>
          </p:cNvPr>
          <p:cNvSpPr/>
          <p:nvPr/>
        </p:nvSpPr>
        <p:spPr>
          <a:xfrm>
            <a:off x="4191001" y="742950"/>
            <a:ext cx="3886200" cy="4006225"/>
          </a:xfrm>
          <a:prstGeom prst="rect">
            <a:avLst/>
          </a:prstGeom>
        </p:spPr>
        <p:txBody>
          <a:bodyPr wrap="square">
            <a:spAutoFit/>
          </a:bodyPr>
          <a:lstStyle/>
          <a:p>
            <a:pPr>
              <a:spcAft>
                <a:spcPts val="1125"/>
              </a:spcAft>
            </a:pPr>
            <a:r>
              <a:rPr lang="en-US" sz="2800" b="1" dirty="0">
                <a:solidFill>
                  <a:srgbClr val="DC948A"/>
                </a:solidFill>
                <a:latin typeface="+mj-lt"/>
              </a:rPr>
              <a:t>What have you experienced in SFS?</a:t>
            </a:r>
            <a:endParaRPr lang="en-US" sz="1600" i="1" dirty="0">
              <a:solidFill>
                <a:srgbClr val="002060"/>
              </a:solidFill>
              <a:effectLst/>
              <a:latin typeface="+mj-lt"/>
              <a:ea typeface="Arial" panose="020B0604020202020204" pitchFamily="34" charset="0"/>
              <a:cs typeface="Arial" panose="020B0604020202020204" pitchFamily="34" charset="0"/>
            </a:endParaRPr>
          </a:p>
          <a:p>
            <a:pPr>
              <a:spcAft>
                <a:spcPts val="1125"/>
              </a:spcAft>
            </a:pPr>
            <a:r>
              <a:rPr lang="en-US" sz="1800" i="1" dirty="0">
                <a:effectLst/>
                <a:latin typeface="+mj-lt"/>
                <a:ea typeface="Arial" panose="020B0604020202020204" pitchFamily="34" charset="0"/>
                <a:cs typeface="Arial" panose="020B0604020202020204" pitchFamily="34" charset="0"/>
              </a:rPr>
              <a:t>Let’s think about how we share our chapter’s commitment to philanthropy.</a:t>
            </a:r>
          </a:p>
          <a:p>
            <a:pPr marL="228600" marR="0" indent="-228600">
              <a:spcBef>
                <a:spcPts val="1200"/>
              </a:spcBef>
              <a:spcAft>
                <a:spcPts val="1200"/>
              </a:spcAft>
              <a:buFont typeface="+mj-lt"/>
              <a:buAutoNum type="arabicPeriod"/>
            </a:pPr>
            <a:r>
              <a:rPr lang="en-US" sz="1600" dirty="0">
                <a:effectLst/>
                <a:ea typeface="Arial" panose="020B0604020202020204" pitchFamily="34" charset="0"/>
              </a:rPr>
              <a:t>What are your favorite service and fundraising activities you’ve done individually or with our chapter? </a:t>
            </a:r>
          </a:p>
          <a:p>
            <a:pPr marL="228600" marR="0" indent="-228600">
              <a:spcBef>
                <a:spcPts val="1200"/>
              </a:spcBef>
              <a:spcAft>
                <a:spcPts val="1200"/>
              </a:spcAft>
              <a:buFont typeface="+mj-lt"/>
              <a:buAutoNum type="arabicPeriod"/>
            </a:pPr>
            <a:r>
              <a:rPr lang="en-US" sz="1600" dirty="0">
                <a:effectLst/>
                <a:ea typeface="Arial" panose="020B0604020202020204" pitchFamily="34" charset="0"/>
              </a:rPr>
              <a:t>Why is this work important and why are you interested in working with this organization? </a:t>
            </a:r>
          </a:p>
        </p:txBody>
      </p:sp>
      <p:pic>
        <p:nvPicPr>
          <p:cNvPr id="6" name="Picture 5" descr="A picture containing plate&#10;&#10;Description automatically generated">
            <a:extLst>
              <a:ext uri="{FF2B5EF4-FFF2-40B4-BE49-F238E27FC236}">
                <a16:creationId xmlns:a16="http://schemas.microsoft.com/office/drawing/2014/main" id="{ECE1100D-B93C-4589-828B-2EE0C2AEBC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3400" y="3785964"/>
            <a:ext cx="762000" cy="1144694"/>
          </a:xfrm>
          <a:prstGeom prst="rect">
            <a:avLst/>
          </a:prstGeom>
        </p:spPr>
      </p:pic>
      <p:sp>
        <p:nvSpPr>
          <p:cNvPr id="8" name="TextBox 7">
            <a:extLst>
              <a:ext uri="{FF2B5EF4-FFF2-40B4-BE49-F238E27FC236}">
                <a16:creationId xmlns:a16="http://schemas.microsoft.com/office/drawing/2014/main" id="{48FA4BE3-CFF0-48C1-A747-6293BC71E7C7}"/>
              </a:ext>
            </a:extLst>
          </p:cNvPr>
          <p:cNvSpPr txBox="1"/>
          <p:nvPr/>
        </p:nvSpPr>
        <p:spPr>
          <a:xfrm>
            <a:off x="1524000" y="2815936"/>
            <a:ext cx="2057400" cy="553998"/>
          </a:xfrm>
          <a:prstGeom prst="rect">
            <a:avLst/>
          </a:prstGeom>
          <a:noFill/>
        </p:spPr>
        <p:txBody>
          <a:bodyPr wrap="square" rtlCol="0">
            <a:spAutoFit/>
          </a:bodyPr>
          <a:lstStyle/>
          <a:p>
            <a:pPr algn="ctr"/>
            <a:r>
              <a:rPr lang="en-US" sz="1000" i="1" dirty="0"/>
              <a:t>Sacramento, CA area members volunteering at the California International Marathon</a:t>
            </a:r>
          </a:p>
        </p:txBody>
      </p:sp>
      <p:pic>
        <p:nvPicPr>
          <p:cNvPr id="4" name="Picture 3" descr="A group of people standing in front of a crowd&#10;&#10;Description automatically generated">
            <a:extLst>
              <a:ext uri="{FF2B5EF4-FFF2-40B4-BE49-F238E27FC236}">
                <a16:creationId xmlns:a16="http://schemas.microsoft.com/office/drawing/2014/main" id="{95C440FE-54F5-4339-89D9-2ECDB33279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438150"/>
            <a:ext cx="3012169" cy="2362200"/>
          </a:xfrm>
          <a:prstGeom prst="rect">
            <a:avLst/>
          </a:prstGeom>
        </p:spPr>
      </p:pic>
    </p:spTree>
    <p:extLst>
      <p:ext uri="{BB962C8B-B14F-4D97-AF65-F5344CB8AC3E}">
        <p14:creationId xmlns:p14="http://schemas.microsoft.com/office/powerpoint/2010/main" val="193665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8BE427-E089-3642-B45B-64BC11B42AF7}"/>
              </a:ext>
            </a:extLst>
          </p:cNvPr>
          <p:cNvSpPr/>
          <p:nvPr/>
        </p:nvSpPr>
        <p:spPr>
          <a:xfrm>
            <a:off x="4290907" y="361950"/>
            <a:ext cx="4014893" cy="4252446"/>
          </a:xfrm>
          <a:prstGeom prst="rect">
            <a:avLst/>
          </a:prstGeom>
        </p:spPr>
        <p:txBody>
          <a:bodyPr wrap="square">
            <a:spAutoFit/>
          </a:bodyPr>
          <a:lstStyle/>
          <a:p>
            <a:pPr>
              <a:spcAft>
                <a:spcPts val="1125"/>
              </a:spcAft>
            </a:pPr>
            <a:r>
              <a:rPr lang="en-US" sz="2800" b="1" dirty="0">
                <a:solidFill>
                  <a:srgbClr val="DC948A"/>
                </a:solidFill>
                <a:latin typeface="+mj-lt"/>
              </a:rPr>
              <a:t>Those are great ways to share the DG philanthropy story…</a:t>
            </a:r>
            <a:endParaRPr lang="en-US" sz="1600" i="1" dirty="0">
              <a:solidFill>
                <a:srgbClr val="002060"/>
              </a:solidFill>
              <a:effectLst/>
              <a:latin typeface="+mj-lt"/>
              <a:ea typeface="Arial" panose="020B0604020202020204" pitchFamily="34" charset="0"/>
              <a:cs typeface="Arial" panose="020B0604020202020204" pitchFamily="34" charset="0"/>
            </a:endParaRPr>
          </a:p>
          <a:p>
            <a:pPr>
              <a:spcAft>
                <a:spcPts val="1125"/>
              </a:spcAft>
            </a:pPr>
            <a:r>
              <a:rPr lang="en-US" sz="1400" i="1" dirty="0">
                <a:effectLst/>
                <a:ea typeface="Arial" panose="020B0604020202020204" pitchFamily="34" charset="0"/>
                <a:cs typeface="Arial" panose="020B0604020202020204" pitchFamily="34" charset="0"/>
              </a:rPr>
              <a:t>We can also talk about our Delta Gamma Schools for Children with Visual Impairments during recruitment. </a:t>
            </a:r>
          </a:p>
          <a:p>
            <a:pPr>
              <a:spcAft>
                <a:spcPts val="1125"/>
              </a:spcAft>
            </a:pPr>
            <a:r>
              <a:rPr lang="en-US" sz="1400" dirty="0">
                <a:ea typeface="Arial" panose="020B0604020202020204" pitchFamily="34" charset="0"/>
                <a:cs typeface="Arial" panose="020B0604020202020204" pitchFamily="34" charset="0"/>
              </a:rPr>
              <a:t>Our Delta Gamma schools are one way that we live out our do good motto and show our commitment to Service for Sight. These schools serve thousands of children and families each year and help children who are blind get all the opportunities and access as their peers who are sighted. The Delta Gamma Foundation is proud to support these schools, and we can support them with our chapter fundraising.</a:t>
            </a:r>
          </a:p>
        </p:txBody>
      </p:sp>
      <p:pic>
        <p:nvPicPr>
          <p:cNvPr id="6" name="Picture 5" descr="A picture containing plate&#10;&#10;Description automatically generated">
            <a:extLst>
              <a:ext uri="{FF2B5EF4-FFF2-40B4-BE49-F238E27FC236}">
                <a16:creationId xmlns:a16="http://schemas.microsoft.com/office/drawing/2014/main" id="{ECE1100D-B93C-4589-828B-2EE0C2AEBC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3400" y="3785964"/>
            <a:ext cx="762000" cy="1144694"/>
          </a:xfrm>
          <a:prstGeom prst="rect">
            <a:avLst/>
          </a:prstGeom>
        </p:spPr>
      </p:pic>
      <p:sp>
        <p:nvSpPr>
          <p:cNvPr id="8" name="TextBox 7">
            <a:extLst>
              <a:ext uri="{FF2B5EF4-FFF2-40B4-BE49-F238E27FC236}">
                <a16:creationId xmlns:a16="http://schemas.microsoft.com/office/drawing/2014/main" id="{48FA4BE3-CFF0-48C1-A747-6293BC71E7C7}"/>
              </a:ext>
            </a:extLst>
          </p:cNvPr>
          <p:cNvSpPr txBox="1"/>
          <p:nvPr/>
        </p:nvSpPr>
        <p:spPr>
          <a:xfrm>
            <a:off x="1447800" y="2501900"/>
            <a:ext cx="2057400" cy="246221"/>
          </a:xfrm>
          <a:prstGeom prst="rect">
            <a:avLst/>
          </a:prstGeom>
          <a:noFill/>
        </p:spPr>
        <p:txBody>
          <a:bodyPr wrap="square" rtlCol="0">
            <a:spAutoFit/>
          </a:bodyPr>
          <a:lstStyle/>
          <a:p>
            <a:pPr algn="ctr"/>
            <a:r>
              <a:rPr lang="en-US" sz="1000" i="1" dirty="0"/>
              <a:t>Blind Children’s Center, LA</a:t>
            </a:r>
          </a:p>
        </p:txBody>
      </p:sp>
      <p:pic>
        <p:nvPicPr>
          <p:cNvPr id="5" name="Picture 4" descr="A person standing in front of a playground&#10;&#10;Description automatically generated">
            <a:extLst>
              <a:ext uri="{FF2B5EF4-FFF2-40B4-BE49-F238E27FC236}">
                <a16:creationId xmlns:a16="http://schemas.microsoft.com/office/drawing/2014/main" id="{F52ECE89-A068-4211-867A-D729DF5435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438150"/>
            <a:ext cx="3095625" cy="2063750"/>
          </a:xfrm>
          <a:prstGeom prst="rect">
            <a:avLst/>
          </a:prstGeom>
        </p:spPr>
      </p:pic>
    </p:spTree>
    <p:extLst>
      <p:ext uri="{BB962C8B-B14F-4D97-AF65-F5344CB8AC3E}">
        <p14:creationId xmlns:p14="http://schemas.microsoft.com/office/powerpoint/2010/main" val="423718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8BE427-E089-3642-B45B-64BC11B42AF7}"/>
              </a:ext>
            </a:extLst>
          </p:cNvPr>
          <p:cNvSpPr/>
          <p:nvPr/>
        </p:nvSpPr>
        <p:spPr>
          <a:xfrm>
            <a:off x="4343400" y="742950"/>
            <a:ext cx="4014893" cy="2849498"/>
          </a:xfrm>
          <a:prstGeom prst="rect">
            <a:avLst/>
          </a:prstGeom>
        </p:spPr>
        <p:txBody>
          <a:bodyPr wrap="square">
            <a:spAutoFit/>
          </a:bodyPr>
          <a:lstStyle/>
          <a:p>
            <a:pPr>
              <a:spcAft>
                <a:spcPts val="1125"/>
              </a:spcAft>
            </a:pPr>
            <a:r>
              <a:rPr lang="en-US" sz="2400" b="1" dirty="0">
                <a:solidFill>
                  <a:srgbClr val="DC948A"/>
                </a:solidFill>
                <a:latin typeface="+mj-lt"/>
              </a:rPr>
              <a:t>Doing good matters </a:t>
            </a:r>
            <a:r>
              <a:rPr lang="en-US" sz="2400" dirty="0">
                <a:solidFill>
                  <a:srgbClr val="DC948A"/>
                </a:solidFill>
                <a:latin typeface="+mj-lt"/>
              </a:rPr>
              <a:t>—</a:t>
            </a:r>
            <a:r>
              <a:rPr lang="en-US" sz="2400" b="1" dirty="0">
                <a:solidFill>
                  <a:srgbClr val="DC948A"/>
                </a:solidFill>
                <a:latin typeface="+mj-lt"/>
              </a:rPr>
              <a:t> here are some of the people who benefit from our commitment to philanthropy…</a:t>
            </a:r>
          </a:p>
          <a:p>
            <a:endParaRPr lang="en-US" sz="1000" b="1" dirty="0">
              <a:solidFill>
                <a:srgbClr val="DC948A"/>
              </a:solidFill>
              <a:latin typeface="+mj-lt"/>
            </a:endParaRPr>
          </a:p>
          <a:p>
            <a:pPr>
              <a:spcAft>
                <a:spcPts val="1125"/>
              </a:spcAft>
            </a:pPr>
            <a:r>
              <a:rPr lang="en-US" sz="3600" b="1" dirty="0">
                <a:latin typeface="+mj-lt"/>
              </a:rPr>
              <a:t>Hope Children.</a:t>
            </a:r>
            <a:endParaRPr lang="en-US" sz="3600" i="1" dirty="0">
              <a:effectLst/>
              <a:latin typeface="+mj-lt"/>
              <a:ea typeface="Arial" panose="020B0604020202020204" pitchFamily="34" charset="0"/>
              <a:cs typeface="Arial" panose="020B0604020202020204" pitchFamily="34" charset="0"/>
            </a:endParaRPr>
          </a:p>
        </p:txBody>
      </p:sp>
      <p:pic>
        <p:nvPicPr>
          <p:cNvPr id="6" name="Picture 5" descr="A picture containing plate&#10;&#10;Description automatically generated">
            <a:extLst>
              <a:ext uri="{FF2B5EF4-FFF2-40B4-BE49-F238E27FC236}">
                <a16:creationId xmlns:a16="http://schemas.microsoft.com/office/drawing/2014/main" id="{ECE1100D-B93C-4589-828B-2EE0C2AEBC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3400" y="3785964"/>
            <a:ext cx="762000" cy="1144694"/>
          </a:xfrm>
          <a:prstGeom prst="rect">
            <a:avLst/>
          </a:prstGeom>
        </p:spPr>
      </p:pic>
      <p:sp>
        <p:nvSpPr>
          <p:cNvPr id="8" name="TextBox 7">
            <a:extLst>
              <a:ext uri="{FF2B5EF4-FFF2-40B4-BE49-F238E27FC236}">
                <a16:creationId xmlns:a16="http://schemas.microsoft.com/office/drawing/2014/main" id="{48FA4BE3-CFF0-48C1-A747-6293BC71E7C7}"/>
              </a:ext>
            </a:extLst>
          </p:cNvPr>
          <p:cNvSpPr txBox="1"/>
          <p:nvPr/>
        </p:nvSpPr>
        <p:spPr>
          <a:xfrm>
            <a:off x="1524000" y="2718647"/>
            <a:ext cx="2057400" cy="246221"/>
          </a:xfrm>
          <a:prstGeom prst="rect">
            <a:avLst/>
          </a:prstGeom>
          <a:noFill/>
        </p:spPr>
        <p:txBody>
          <a:bodyPr wrap="square" rtlCol="0">
            <a:spAutoFit/>
          </a:bodyPr>
          <a:lstStyle/>
          <a:p>
            <a:pPr algn="ctr"/>
            <a:r>
              <a:rPr lang="en-US" sz="1000" i="1" dirty="0"/>
              <a:t>Blind Children’s Center, LA</a:t>
            </a:r>
          </a:p>
        </p:txBody>
      </p:sp>
      <p:pic>
        <p:nvPicPr>
          <p:cNvPr id="4" name="Picture 3" descr="A picture containing outdoor, child, little, sitting&#10;&#10;Description automatically generated">
            <a:extLst>
              <a:ext uri="{FF2B5EF4-FFF2-40B4-BE49-F238E27FC236}">
                <a16:creationId xmlns:a16="http://schemas.microsoft.com/office/drawing/2014/main" id="{DAB28027-2D32-4641-9C36-BC2D76F037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742950"/>
            <a:ext cx="2971800" cy="1981200"/>
          </a:xfrm>
          <a:prstGeom prst="rect">
            <a:avLst/>
          </a:prstGeom>
        </p:spPr>
      </p:pic>
    </p:spTree>
    <p:extLst>
      <p:ext uri="{BB962C8B-B14F-4D97-AF65-F5344CB8AC3E}">
        <p14:creationId xmlns:p14="http://schemas.microsoft.com/office/powerpoint/2010/main" val="32921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8BE427-E089-3642-B45B-64BC11B42AF7}"/>
              </a:ext>
            </a:extLst>
          </p:cNvPr>
          <p:cNvSpPr/>
          <p:nvPr/>
        </p:nvSpPr>
        <p:spPr>
          <a:xfrm>
            <a:off x="4290907" y="361950"/>
            <a:ext cx="3862493" cy="4376006"/>
          </a:xfrm>
          <a:prstGeom prst="rect">
            <a:avLst/>
          </a:prstGeom>
        </p:spPr>
        <p:txBody>
          <a:bodyPr wrap="square">
            <a:spAutoFit/>
          </a:bodyPr>
          <a:lstStyle/>
          <a:p>
            <a:pPr>
              <a:spcAft>
                <a:spcPts val="1125"/>
              </a:spcAft>
            </a:pPr>
            <a:r>
              <a:rPr lang="en-US" sz="2800" b="1" dirty="0">
                <a:solidFill>
                  <a:srgbClr val="DC948A"/>
                </a:solidFill>
                <a:latin typeface="+mj-lt"/>
              </a:rPr>
              <a:t>Meet Campbell</a:t>
            </a:r>
            <a:endParaRPr lang="en-US" sz="1600" i="1" dirty="0">
              <a:solidFill>
                <a:srgbClr val="002060"/>
              </a:solidFill>
              <a:effectLst/>
              <a:latin typeface="+mj-lt"/>
              <a:ea typeface="Arial" panose="020B0604020202020204" pitchFamily="34" charset="0"/>
              <a:cs typeface="Arial" panose="020B0604020202020204" pitchFamily="34" charset="0"/>
            </a:endParaRPr>
          </a:p>
          <a:p>
            <a:pPr>
              <a:spcAft>
                <a:spcPts val="1125"/>
              </a:spcAft>
            </a:pPr>
            <a:r>
              <a:rPr lang="en-US" sz="1400" i="1" dirty="0">
                <a:effectLst/>
                <a:ea typeface="Arial" panose="020B0604020202020204" pitchFamily="34" charset="0"/>
                <a:cs typeface="Arial" panose="020B0604020202020204" pitchFamily="34" charset="0"/>
              </a:rPr>
              <a:t>A student at the Anchor Center for Blind Children in Denver.</a:t>
            </a:r>
          </a:p>
          <a:p>
            <a:r>
              <a:rPr lang="en-US" sz="1100" i="1" dirty="0">
                <a:effectLst/>
                <a:ea typeface="Arial" panose="020B0604020202020204" pitchFamily="34" charset="0"/>
                <a:cs typeface="Arial" panose="020B0604020202020204" pitchFamily="34" charset="0"/>
              </a:rPr>
              <a:t> </a:t>
            </a:r>
            <a:endParaRPr lang="en-US" sz="1050" i="1" dirty="0">
              <a:effectLst/>
              <a:ea typeface="Arial" panose="020B0604020202020204" pitchFamily="34" charset="0"/>
              <a:cs typeface="Arial" panose="020B0604020202020204" pitchFamily="34" charset="0"/>
            </a:endParaRPr>
          </a:p>
          <a:p>
            <a:pPr marL="0" marR="0">
              <a:lnSpc>
                <a:spcPct val="115000"/>
              </a:lnSpc>
              <a:spcBef>
                <a:spcPts val="0"/>
              </a:spcBef>
              <a:spcAft>
                <a:spcPts val="0"/>
              </a:spcAft>
            </a:pPr>
            <a:r>
              <a:rPr lang="en-US" sz="1200" dirty="0">
                <a:effectLst/>
                <a:ea typeface="Arial" panose="020B0604020202020204" pitchFamily="34" charset="0"/>
              </a:rPr>
              <a:t>At just 2 and ½ years old, Campbell is fearless and willing to try just about anything, despite vision loss from ocular albinism and nystagmus (pronounced </a:t>
            </a:r>
            <a:r>
              <a:rPr lang="en-US" sz="1200" dirty="0" err="1">
                <a:effectLst/>
                <a:ea typeface="Arial" panose="020B0604020202020204" pitchFamily="34" charset="0"/>
              </a:rPr>
              <a:t>nuh·stag·muhs</a:t>
            </a:r>
            <a:r>
              <a:rPr lang="en-US" sz="1200" dirty="0">
                <a:effectLst/>
                <a:ea typeface="Arial" panose="020B0604020202020204" pitchFamily="34" charset="0"/>
              </a:rPr>
              <a:t>). When Campbell’s parents received his diagnosis when he was just four months old, they felt such natural emotions: helpless, devastated, angry and shocked. His parent’s worried he wouldn’t be able to do the things other kids could do and would struggle with everything, but Campbell continues to prove his parents wrong and doesn’t let his vision loss stand in his way. His teacher and parents give him tools to become independent and self-sufficient in so many ways. And his joy and love for life is an inspiration to those around him. </a:t>
            </a:r>
          </a:p>
        </p:txBody>
      </p:sp>
      <p:pic>
        <p:nvPicPr>
          <p:cNvPr id="6" name="Picture 5" descr="A picture containing plate&#10;&#10;Description automatically generated">
            <a:extLst>
              <a:ext uri="{FF2B5EF4-FFF2-40B4-BE49-F238E27FC236}">
                <a16:creationId xmlns:a16="http://schemas.microsoft.com/office/drawing/2014/main" id="{ECE1100D-B93C-4589-828B-2EE0C2AEBC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3400" y="3785964"/>
            <a:ext cx="762000" cy="1144694"/>
          </a:xfrm>
          <a:prstGeom prst="rect">
            <a:avLst/>
          </a:prstGeom>
        </p:spPr>
      </p:pic>
      <p:sp>
        <p:nvSpPr>
          <p:cNvPr id="8" name="TextBox 7">
            <a:extLst>
              <a:ext uri="{FF2B5EF4-FFF2-40B4-BE49-F238E27FC236}">
                <a16:creationId xmlns:a16="http://schemas.microsoft.com/office/drawing/2014/main" id="{48FA4BE3-CFF0-48C1-A747-6293BC71E7C7}"/>
              </a:ext>
            </a:extLst>
          </p:cNvPr>
          <p:cNvSpPr txBox="1"/>
          <p:nvPr/>
        </p:nvSpPr>
        <p:spPr>
          <a:xfrm>
            <a:off x="1916854" y="3333750"/>
            <a:ext cx="2057400" cy="246221"/>
          </a:xfrm>
          <a:prstGeom prst="rect">
            <a:avLst/>
          </a:prstGeom>
          <a:noFill/>
        </p:spPr>
        <p:txBody>
          <a:bodyPr wrap="square" rtlCol="0">
            <a:spAutoFit/>
          </a:bodyPr>
          <a:lstStyle/>
          <a:p>
            <a:pPr algn="ctr"/>
            <a:r>
              <a:rPr lang="en-US" sz="1000" dirty="0"/>
              <a:t>Campbell</a:t>
            </a:r>
          </a:p>
        </p:txBody>
      </p:sp>
      <p:pic>
        <p:nvPicPr>
          <p:cNvPr id="4" name="Picture 3" descr="A person smiling for the camera&#10;&#10;Description automatically generated">
            <a:extLst>
              <a:ext uri="{FF2B5EF4-FFF2-40B4-BE49-F238E27FC236}">
                <a16:creationId xmlns:a16="http://schemas.microsoft.com/office/drawing/2014/main" id="{0AD1F226-E785-4C3C-A568-3E27DC979A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6854" y="514350"/>
            <a:ext cx="2055178" cy="2740237"/>
          </a:xfrm>
          <a:prstGeom prst="rect">
            <a:avLst/>
          </a:prstGeom>
        </p:spPr>
      </p:pic>
    </p:spTree>
    <p:extLst>
      <p:ext uri="{BB962C8B-B14F-4D97-AF65-F5344CB8AC3E}">
        <p14:creationId xmlns:p14="http://schemas.microsoft.com/office/powerpoint/2010/main" val="2982900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8BE427-E089-3642-B45B-64BC11B42AF7}"/>
              </a:ext>
            </a:extLst>
          </p:cNvPr>
          <p:cNvSpPr/>
          <p:nvPr/>
        </p:nvSpPr>
        <p:spPr>
          <a:xfrm>
            <a:off x="3405082" y="3019237"/>
            <a:ext cx="4776893" cy="1911421"/>
          </a:xfrm>
          <a:prstGeom prst="rect">
            <a:avLst/>
          </a:prstGeom>
        </p:spPr>
        <p:txBody>
          <a:bodyPr wrap="square">
            <a:spAutoFit/>
          </a:bodyPr>
          <a:lstStyle/>
          <a:p>
            <a:pPr>
              <a:spcAft>
                <a:spcPts val="1125"/>
              </a:spcAft>
            </a:pPr>
            <a:r>
              <a:rPr lang="en-US" sz="2800" b="1" dirty="0">
                <a:solidFill>
                  <a:srgbClr val="DC948A"/>
                </a:solidFill>
                <a:latin typeface="+mj-lt"/>
              </a:rPr>
              <a:t>Facts about Campbell</a:t>
            </a:r>
            <a:endParaRPr lang="en-US" sz="1400" i="1" dirty="0">
              <a:effectLst/>
              <a:ea typeface="Arial" panose="020B0604020202020204" pitchFamily="34" charset="0"/>
              <a:cs typeface="Arial" panose="020B0604020202020204" pitchFamily="34" charset="0"/>
            </a:endParaRPr>
          </a:p>
          <a:p>
            <a:pPr marL="0" marR="0">
              <a:lnSpc>
                <a:spcPct val="115000"/>
              </a:lnSpc>
              <a:spcBef>
                <a:spcPts val="0"/>
              </a:spcBef>
              <a:spcAft>
                <a:spcPts val="0"/>
              </a:spcAft>
            </a:pPr>
            <a:r>
              <a:rPr lang="en-US" sz="1800" dirty="0">
                <a:effectLst/>
                <a:ea typeface="Arial" panose="020B0604020202020204" pitchFamily="34" charset="0"/>
              </a:rPr>
              <a:t>favorite animal: his pet dog Breckenridge</a:t>
            </a:r>
          </a:p>
          <a:p>
            <a:pPr marL="0" marR="0">
              <a:lnSpc>
                <a:spcPct val="115000"/>
              </a:lnSpc>
              <a:spcBef>
                <a:spcPts val="0"/>
              </a:spcBef>
              <a:spcAft>
                <a:spcPts val="0"/>
              </a:spcAft>
            </a:pPr>
            <a:r>
              <a:rPr lang="en-US" sz="1800" dirty="0">
                <a:effectLst/>
                <a:ea typeface="Arial" panose="020B0604020202020204" pitchFamily="34" charset="0"/>
              </a:rPr>
              <a:t>favorite food: oranges and broccoli </a:t>
            </a:r>
          </a:p>
          <a:p>
            <a:pPr marL="0" marR="0">
              <a:lnSpc>
                <a:spcPct val="115000"/>
              </a:lnSpc>
              <a:spcBef>
                <a:spcPts val="0"/>
              </a:spcBef>
              <a:spcAft>
                <a:spcPts val="0"/>
              </a:spcAft>
            </a:pPr>
            <a:r>
              <a:rPr lang="en-US" sz="1800" dirty="0">
                <a:effectLst/>
                <a:ea typeface="Arial" panose="020B0604020202020204" pitchFamily="34" charset="0"/>
              </a:rPr>
              <a:t>favorite activity: singing and dancing </a:t>
            </a:r>
          </a:p>
          <a:p>
            <a:pPr marL="0" marR="0">
              <a:lnSpc>
                <a:spcPct val="115000"/>
              </a:lnSpc>
              <a:spcBef>
                <a:spcPts val="0"/>
              </a:spcBef>
              <a:spcAft>
                <a:spcPts val="0"/>
              </a:spcAft>
            </a:pPr>
            <a:r>
              <a:rPr lang="en-US" sz="1800" dirty="0">
                <a:effectLst/>
                <a:ea typeface="Arial" panose="020B0604020202020204" pitchFamily="34" charset="0"/>
              </a:rPr>
              <a:t>hero: his daddy</a:t>
            </a:r>
          </a:p>
        </p:txBody>
      </p:sp>
      <p:pic>
        <p:nvPicPr>
          <p:cNvPr id="6" name="Picture 5" descr="A picture containing plate&#10;&#10;Description automatically generated">
            <a:extLst>
              <a:ext uri="{FF2B5EF4-FFF2-40B4-BE49-F238E27FC236}">
                <a16:creationId xmlns:a16="http://schemas.microsoft.com/office/drawing/2014/main" id="{ECE1100D-B93C-4589-828B-2EE0C2AEBC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3400" y="3785964"/>
            <a:ext cx="762000" cy="1144694"/>
          </a:xfrm>
          <a:prstGeom prst="rect">
            <a:avLst/>
          </a:prstGeom>
        </p:spPr>
      </p:pic>
      <p:pic>
        <p:nvPicPr>
          <p:cNvPr id="5" name="Picture 4" descr="A person posing for a picture&#10;&#10;Description automatically generated">
            <a:extLst>
              <a:ext uri="{FF2B5EF4-FFF2-40B4-BE49-F238E27FC236}">
                <a16:creationId xmlns:a16="http://schemas.microsoft.com/office/drawing/2014/main" id="{69935FD8-AFE3-442B-BD07-C301EFD52B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0724" y="309456"/>
            <a:ext cx="1951356" cy="2601807"/>
          </a:xfrm>
          <a:prstGeom prst="rect">
            <a:avLst/>
          </a:prstGeom>
        </p:spPr>
      </p:pic>
      <p:pic>
        <p:nvPicPr>
          <p:cNvPr id="9" name="Picture 8" descr="A person wearing a hat&#10;&#10;Description automatically generated">
            <a:extLst>
              <a:ext uri="{FF2B5EF4-FFF2-40B4-BE49-F238E27FC236}">
                <a16:creationId xmlns:a16="http://schemas.microsoft.com/office/drawing/2014/main" id="{9563728B-794D-439E-AADB-DB95F35157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919" y="309456"/>
            <a:ext cx="1951357" cy="2601809"/>
          </a:xfrm>
          <a:prstGeom prst="rect">
            <a:avLst/>
          </a:prstGeom>
        </p:spPr>
      </p:pic>
    </p:spTree>
    <p:extLst>
      <p:ext uri="{BB962C8B-B14F-4D97-AF65-F5344CB8AC3E}">
        <p14:creationId xmlns:p14="http://schemas.microsoft.com/office/powerpoint/2010/main" val="740018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late&#10;&#10;Description automatically generated">
            <a:extLst>
              <a:ext uri="{FF2B5EF4-FFF2-40B4-BE49-F238E27FC236}">
                <a16:creationId xmlns:a16="http://schemas.microsoft.com/office/drawing/2014/main" id="{ECE1100D-B93C-4589-828B-2EE0C2AEBC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3400" y="3785964"/>
            <a:ext cx="762000" cy="1144694"/>
          </a:xfrm>
          <a:prstGeom prst="rect">
            <a:avLst/>
          </a:prstGeom>
        </p:spPr>
      </p:pic>
      <p:sp>
        <p:nvSpPr>
          <p:cNvPr id="8" name="TextBox 7">
            <a:extLst>
              <a:ext uri="{FF2B5EF4-FFF2-40B4-BE49-F238E27FC236}">
                <a16:creationId xmlns:a16="http://schemas.microsoft.com/office/drawing/2014/main" id="{48FA4BE3-CFF0-48C1-A747-6293BC71E7C7}"/>
              </a:ext>
            </a:extLst>
          </p:cNvPr>
          <p:cNvSpPr txBox="1"/>
          <p:nvPr/>
        </p:nvSpPr>
        <p:spPr>
          <a:xfrm>
            <a:off x="1143000" y="2834952"/>
            <a:ext cx="2057400" cy="246221"/>
          </a:xfrm>
          <a:prstGeom prst="rect">
            <a:avLst/>
          </a:prstGeom>
          <a:noFill/>
        </p:spPr>
        <p:txBody>
          <a:bodyPr wrap="square" rtlCol="0">
            <a:spAutoFit/>
          </a:bodyPr>
          <a:lstStyle/>
          <a:p>
            <a:pPr algn="ctr"/>
            <a:r>
              <a:rPr lang="en-US" sz="1000" dirty="0"/>
              <a:t>Campbell</a:t>
            </a:r>
          </a:p>
        </p:txBody>
      </p:sp>
      <p:sp>
        <p:nvSpPr>
          <p:cNvPr id="11" name="Rectangle 10">
            <a:extLst>
              <a:ext uri="{FF2B5EF4-FFF2-40B4-BE49-F238E27FC236}">
                <a16:creationId xmlns:a16="http://schemas.microsoft.com/office/drawing/2014/main" id="{5C1138FE-48B6-416C-8F6A-67A4E71A2284}"/>
              </a:ext>
            </a:extLst>
          </p:cNvPr>
          <p:cNvSpPr/>
          <p:nvPr/>
        </p:nvSpPr>
        <p:spPr>
          <a:xfrm>
            <a:off x="3429000" y="185508"/>
            <a:ext cx="4648200" cy="4683333"/>
          </a:xfrm>
          <a:prstGeom prst="rect">
            <a:avLst/>
          </a:prstGeom>
        </p:spPr>
        <p:txBody>
          <a:bodyPr wrap="square">
            <a:spAutoFit/>
          </a:bodyPr>
          <a:lstStyle/>
          <a:p>
            <a:pPr>
              <a:spcAft>
                <a:spcPts val="1125"/>
              </a:spcAft>
            </a:pPr>
            <a:r>
              <a:rPr lang="en-US" sz="2800" b="1" dirty="0">
                <a:solidFill>
                  <a:srgbClr val="DC948A"/>
                </a:solidFill>
                <a:latin typeface="+mj-lt"/>
              </a:rPr>
              <a:t>Campbell’s mom says…</a:t>
            </a:r>
          </a:p>
          <a:p>
            <a:pPr>
              <a:spcAft>
                <a:spcPts val="1125"/>
              </a:spcAft>
            </a:pPr>
            <a:r>
              <a:rPr lang="en-US" sz="1400" i="1" dirty="0">
                <a:effectLst/>
                <a:ea typeface="Arial" panose="020B0604020202020204" pitchFamily="34" charset="0"/>
                <a:cs typeface="Arial" panose="020B0604020202020204" pitchFamily="34" charset="0"/>
              </a:rPr>
              <a:t>When Campbell’s mom was referred to the Center, she learned that the Center was co-founded by the Delta Gamma alumnae chapter of Denver. She was surprised, because she is a DG herself, Gamma Tau-TCU.  </a:t>
            </a:r>
          </a:p>
          <a:p>
            <a:pPr>
              <a:spcAft>
                <a:spcPts val="1125"/>
              </a:spcAft>
            </a:pPr>
            <a:r>
              <a:rPr lang="en-US" sz="1400" dirty="0">
                <a:effectLst/>
                <a:ea typeface="Arial" panose="020B0604020202020204" pitchFamily="34" charset="0"/>
                <a:cs typeface="Arial" panose="020B0604020202020204" pitchFamily="34" charset="0"/>
              </a:rPr>
              <a:t>Because of the connection to Delta Gamma, I immediately felt connected to Anchor Center and knew we’d be cared for. Right from the start, every teacher, administrator, therapist, volunteer, etc. that we met at Anchor Center was kind, loving, encouraging, empathetic and supportive. We also felt like we gained a TON of perspective while Campbell was a student there. Anchor Center supports and serves children with SUCH a wide variety of visual impairments, and we were overcome with a feeling of peace with the diagnosis our son was given. He was going to be FINE. Better than fine, even. Delta Gamma had a positive impact on my life, and now the Anchor Center has had a tremendous impact on my family. I couldn’t be more grateful!</a:t>
            </a:r>
            <a:endParaRPr lang="en-US" sz="1400" dirty="0">
              <a:effectLst/>
              <a:latin typeface="Arial" panose="020B0604020202020204" pitchFamily="34" charset="0"/>
              <a:ea typeface="Arial" panose="020B0604020202020204" pitchFamily="34" charset="0"/>
            </a:endParaRPr>
          </a:p>
        </p:txBody>
      </p:sp>
      <p:pic>
        <p:nvPicPr>
          <p:cNvPr id="13" name="Picture 12" descr="A person smiling for the camera&#10;&#10;Description automatically generated">
            <a:extLst>
              <a:ext uri="{FF2B5EF4-FFF2-40B4-BE49-F238E27FC236}">
                <a16:creationId xmlns:a16="http://schemas.microsoft.com/office/drawing/2014/main" id="{437B8E8E-CE85-4BA4-BA55-8E0F6CB222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6345" y="326386"/>
            <a:ext cx="1870709" cy="2494278"/>
          </a:xfrm>
          <a:prstGeom prst="rect">
            <a:avLst/>
          </a:prstGeom>
        </p:spPr>
      </p:pic>
    </p:spTree>
    <p:extLst>
      <p:ext uri="{BB962C8B-B14F-4D97-AF65-F5344CB8AC3E}">
        <p14:creationId xmlns:p14="http://schemas.microsoft.com/office/powerpoint/2010/main" val="2260139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8BE427-E089-3642-B45B-64BC11B42AF7}"/>
              </a:ext>
            </a:extLst>
          </p:cNvPr>
          <p:cNvSpPr/>
          <p:nvPr/>
        </p:nvSpPr>
        <p:spPr>
          <a:xfrm>
            <a:off x="4322618" y="213970"/>
            <a:ext cx="3810000" cy="4683783"/>
          </a:xfrm>
          <a:prstGeom prst="rect">
            <a:avLst/>
          </a:prstGeom>
        </p:spPr>
        <p:txBody>
          <a:bodyPr wrap="square">
            <a:spAutoFit/>
          </a:bodyPr>
          <a:lstStyle/>
          <a:p>
            <a:pPr>
              <a:spcAft>
                <a:spcPts val="1125"/>
              </a:spcAft>
            </a:pPr>
            <a:r>
              <a:rPr lang="en-US" sz="2800" b="1" dirty="0">
                <a:solidFill>
                  <a:srgbClr val="DC948A"/>
                </a:solidFill>
                <a:latin typeface="+mj-lt"/>
              </a:rPr>
              <a:t>Meet Matthew</a:t>
            </a:r>
            <a:endParaRPr lang="en-US" sz="1600" i="1" dirty="0">
              <a:solidFill>
                <a:srgbClr val="002060"/>
              </a:solidFill>
              <a:effectLst/>
              <a:latin typeface="+mj-lt"/>
              <a:ea typeface="Arial" panose="020B0604020202020204" pitchFamily="34" charset="0"/>
              <a:cs typeface="Arial" panose="020B0604020202020204" pitchFamily="34" charset="0"/>
            </a:endParaRPr>
          </a:p>
          <a:p>
            <a:pPr>
              <a:spcAft>
                <a:spcPts val="1125"/>
              </a:spcAft>
            </a:pPr>
            <a:r>
              <a:rPr lang="en-US" sz="1400" i="1" dirty="0">
                <a:effectLst/>
                <a:ea typeface="Arial" panose="020B0604020202020204" pitchFamily="34" charset="0"/>
                <a:cs typeface="Arial" panose="020B0604020202020204" pitchFamily="34" charset="0"/>
              </a:rPr>
              <a:t>A student at the Anchor Center for Blind Children in Denver.</a:t>
            </a:r>
          </a:p>
          <a:p>
            <a:pPr marL="0" marR="0">
              <a:lnSpc>
                <a:spcPct val="115000"/>
              </a:lnSpc>
              <a:spcBef>
                <a:spcPts val="0"/>
              </a:spcBef>
              <a:spcAft>
                <a:spcPts val="0"/>
              </a:spcAft>
            </a:pPr>
            <a:r>
              <a:rPr lang="en-US" sz="1400" dirty="0">
                <a:effectLst/>
                <a:ea typeface="Arial" panose="020B0604020202020204" pitchFamily="34" charset="0"/>
              </a:rPr>
              <a:t>This 4-year-old doesn’t let oculo-cutaneous albinism slow him down! Since starting at the Center, Matthew’s mom says that he has been able to improve his social skills, manage his temper, improve his ability to communicate and advocate for himself, and show his creativity. He has developed his language and math skills and has developed an eagerness for learning. The family has been connected to the Anchor Center since 2012 when Matthew’s brother attended with the same condition. For Matthew’s family, the Anchor Center is vital to improving their children’s development and self-confidence. </a:t>
            </a:r>
          </a:p>
        </p:txBody>
      </p:sp>
      <p:pic>
        <p:nvPicPr>
          <p:cNvPr id="6" name="Picture 5" descr="A picture containing plate&#10;&#10;Description automatically generated">
            <a:extLst>
              <a:ext uri="{FF2B5EF4-FFF2-40B4-BE49-F238E27FC236}">
                <a16:creationId xmlns:a16="http://schemas.microsoft.com/office/drawing/2014/main" id="{ECE1100D-B93C-4589-828B-2EE0C2AEBC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3400" y="3785964"/>
            <a:ext cx="762000" cy="1144694"/>
          </a:xfrm>
          <a:prstGeom prst="rect">
            <a:avLst/>
          </a:prstGeom>
        </p:spPr>
      </p:pic>
      <p:sp>
        <p:nvSpPr>
          <p:cNvPr id="8" name="TextBox 7">
            <a:extLst>
              <a:ext uri="{FF2B5EF4-FFF2-40B4-BE49-F238E27FC236}">
                <a16:creationId xmlns:a16="http://schemas.microsoft.com/office/drawing/2014/main" id="{48FA4BE3-CFF0-48C1-A747-6293BC71E7C7}"/>
              </a:ext>
            </a:extLst>
          </p:cNvPr>
          <p:cNvSpPr txBox="1"/>
          <p:nvPr/>
        </p:nvSpPr>
        <p:spPr>
          <a:xfrm>
            <a:off x="1453726" y="2714555"/>
            <a:ext cx="2057400" cy="246221"/>
          </a:xfrm>
          <a:prstGeom prst="rect">
            <a:avLst/>
          </a:prstGeom>
          <a:noFill/>
        </p:spPr>
        <p:txBody>
          <a:bodyPr wrap="square" rtlCol="0">
            <a:spAutoFit/>
          </a:bodyPr>
          <a:lstStyle/>
          <a:p>
            <a:pPr algn="ctr"/>
            <a:r>
              <a:rPr lang="en-US" sz="1000" dirty="0"/>
              <a:t>Matthew</a:t>
            </a:r>
          </a:p>
        </p:txBody>
      </p:sp>
      <p:pic>
        <p:nvPicPr>
          <p:cNvPr id="5" name="Picture 4" descr="A picture containing indoor, person, holding, boy&#10;&#10;Description automatically generated">
            <a:extLst>
              <a:ext uri="{FF2B5EF4-FFF2-40B4-BE49-F238E27FC236}">
                <a16:creationId xmlns:a16="http://schemas.microsoft.com/office/drawing/2014/main" id="{F141DBDB-5251-428D-ADA9-3338CF2A4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273" y="514350"/>
            <a:ext cx="3300307" cy="2200205"/>
          </a:xfrm>
          <a:prstGeom prst="rect">
            <a:avLst/>
          </a:prstGeom>
        </p:spPr>
      </p:pic>
    </p:spTree>
    <p:extLst>
      <p:ext uri="{BB962C8B-B14F-4D97-AF65-F5344CB8AC3E}">
        <p14:creationId xmlns:p14="http://schemas.microsoft.com/office/powerpoint/2010/main" val="1173926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8BE427-E089-3642-B45B-64BC11B42AF7}"/>
              </a:ext>
            </a:extLst>
          </p:cNvPr>
          <p:cNvSpPr/>
          <p:nvPr/>
        </p:nvSpPr>
        <p:spPr>
          <a:xfrm>
            <a:off x="3398520" y="2802819"/>
            <a:ext cx="4776893" cy="1911421"/>
          </a:xfrm>
          <a:prstGeom prst="rect">
            <a:avLst/>
          </a:prstGeom>
        </p:spPr>
        <p:txBody>
          <a:bodyPr wrap="square">
            <a:spAutoFit/>
          </a:bodyPr>
          <a:lstStyle/>
          <a:p>
            <a:pPr>
              <a:spcAft>
                <a:spcPts val="1125"/>
              </a:spcAft>
            </a:pPr>
            <a:r>
              <a:rPr lang="en-US" sz="2800" b="1" dirty="0">
                <a:solidFill>
                  <a:srgbClr val="DC948A"/>
                </a:solidFill>
                <a:latin typeface="+mj-lt"/>
              </a:rPr>
              <a:t>Facts about Matthew</a:t>
            </a:r>
            <a:endParaRPr lang="en-US" sz="1400" i="1" dirty="0">
              <a:effectLst/>
              <a:ea typeface="Arial" panose="020B0604020202020204" pitchFamily="34" charset="0"/>
              <a:cs typeface="Arial" panose="020B0604020202020204" pitchFamily="34" charset="0"/>
            </a:endParaRPr>
          </a:p>
          <a:p>
            <a:pPr marL="0" marR="0">
              <a:lnSpc>
                <a:spcPct val="115000"/>
              </a:lnSpc>
              <a:spcBef>
                <a:spcPts val="0"/>
              </a:spcBef>
              <a:spcAft>
                <a:spcPts val="0"/>
              </a:spcAft>
            </a:pPr>
            <a:r>
              <a:rPr lang="en-US" sz="1800" dirty="0">
                <a:effectLst/>
                <a:ea typeface="Arial" panose="020B0604020202020204" pitchFamily="34" charset="0"/>
              </a:rPr>
              <a:t>Favorite toy: cars</a:t>
            </a:r>
          </a:p>
          <a:p>
            <a:pPr marL="0" marR="0">
              <a:lnSpc>
                <a:spcPct val="115000"/>
              </a:lnSpc>
              <a:spcBef>
                <a:spcPts val="0"/>
              </a:spcBef>
              <a:spcAft>
                <a:spcPts val="0"/>
              </a:spcAft>
            </a:pPr>
            <a:r>
              <a:rPr lang="en-US" sz="1800" dirty="0">
                <a:effectLst/>
                <a:ea typeface="Arial" panose="020B0604020202020204" pitchFamily="34" charset="0"/>
              </a:rPr>
              <a:t>Favorite food: pizza</a:t>
            </a:r>
          </a:p>
          <a:p>
            <a:pPr marL="0" marR="0">
              <a:lnSpc>
                <a:spcPct val="115000"/>
              </a:lnSpc>
              <a:spcBef>
                <a:spcPts val="0"/>
              </a:spcBef>
              <a:spcAft>
                <a:spcPts val="0"/>
              </a:spcAft>
            </a:pPr>
            <a:r>
              <a:rPr lang="en-US" sz="1800" dirty="0">
                <a:effectLst/>
                <a:ea typeface="Arial" panose="020B0604020202020204" pitchFamily="34" charset="0"/>
              </a:rPr>
              <a:t>Favorite book: Bear and his Cub </a:t>
            </a:r>
          </a:p>
          <a:p>
            <a:pPr marL="0" marR="0">
              <a:lnSpc>
                <a:spcPct val="115000"/>
              </a:lnSpc>
              <a:spcBef>
                <a:spcPts val="0"/>
              </a:spcBef>
              <a:spcAft>
                <a:spcPts val="0"/>
              </a:spcAft>
            </a:pPr>
            <a:r>
              <a:rPr lang="en-US" sz="1800" dirty="0">
                <a:effectLst/>
                <a:ea typeface="Arial" panose="020B0604020202020204" pitchFamily="34" charset="0"/>
              </a:rPr>
              <a:t>hero: his mommy</a:t>
            </a:r>
          </a:p>
        </p:txBody>
      </p:sp>
      <p:pic>
        <p:nvPicPr>
          <p:cNvPr id="6" name="Picture 5" descr="A picture containing plate&#10;&#10;Description automatically generated">
            <a:extLst>
              <a:ext uri="{FF2B5EF4-FFF2-40B4-BE49-F238E27FC236}">
                <a16:creationId xmlns:a16="http://schemas.microsoft.com/office/drawing/2014/main" id="{ECE1100D-B93C-4589-828B-2EE0C2AEBC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3400" y="3785964"/>
            <a:ext cx="762000" cy="1144694"/>
          </a:xfrm>
          <a:prstGeom prst="rect">
            <a:avLst/>
          </a:prstGeom>
        </p:spPr>
      </p:pic>
      <p:pic>
        <p:nvPicPr>
          <p:cNvPr id="4" name="Picture 3" descr="A small child sitting on a table&#10;&#10;Description automatically generated">
            <a:extLst>
              <a:ext uri="{FF2B5EF4-FFF2-40B4-BE49-F238E27FC236}">
                <a16:creationId xmlns:a16="http://schemas.microsoft.com/office/drawing/2014/main" id="{83700992-4DEB-4AF6-8CBA-A810FB84F4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6888" y="457200"/>
            <a:ext cx="3171825" cy="2114550"/>
          </a:xfrm>
          <a:prstGeom prst="rect">
            <a:avLst/>
          </a:prstGeom>
        </p:spPr>
      </p:pic>
      <p:pic>
        <p:nvPicPr>
          <p:cNvPr id="8" name="Picture 7" descr="A hand holding a toy&#10;&#10;Description automatically generated">
            <a:extLst>
              <a:ext uri="{FF2B5EF4-FFF2-40B4-BE49-F238E27FC236}">
                <a16:creationId xmlns:a16="http://schemas.microsoft.com/office/drawing/2014/main" id="{4B551046-D5A6-48AB-A707-559E92216B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1200" y="429260"/>
            <a:ext cx="1419013" cy="2128520"/>
          </a:xfrm>
          <a:prstGeom prst="rect">
            <a:avLst/>
          </a:prstGeom>
        </p:spPr>
      </p:pic>
    </p:spTree>
    <p:extLst>
      <p:ext uri="{BB962C8B-B14F-4D97-AF65-F5344CB8AC3E}">
        <p14:creationId xmlns:p14="http://schemas.microsoft.com/office/powerpoint/2010/main" val="842961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8BE427-E089-3642-B45B-64BC11B42AF7}"/>
              </a:ext>
            </a:extLst>
          </p:cNvPr>
          <p:cNvSpPr/>
          <p:nvPr/>
        </p:nvSpPr>
        <p:spPr>
          <a:xfrm>
            <a:off x="3867333" y="393251"/>
            <a:ext cx="4438467" cy="3729226"/>
          </a:xfrm>
          <a:prstGeom prst="rect">
            <a:avLst/>
          </a:prstGeom>
        </p:spPr>
        <p:txBody>
          <a:bodyPr wrap="square">
            <a:spAutoFit/>
          </a:bodyPr>
          <a:lstStyle/>
          <a:p>
            <a:pPr>
              <a:spcAft>
                <a:spcPts val="1125"/>
              </a:spcAft>
            </a:pPr>
            <a:r>
              <a:rPr lang="en-US" sz="2800" b="1" dirty="0">
                <a:solidFill>
                  <a:srgbClr val="DC948A"/>
                </a:solidFill>
                <a:latin typeface="+mj-lt"/>
              </a:rPr>
              <a:t>Matthew’s mom says…</a:t>
            </a:r>
            <a:endParaRPr lang="en-US" sz="1600" i="1" dirty="0">
              <a:solidFill>
                <a:srgbClr val="002060"/>
              </a:solidFill>
              <a:effectLst/>
              <a:latin typeface="+mj-lt"/>
              <a:ea typeface="Arial" panose="020B0604020202020204" pitchFamily="34" charset="0"/>
              <a:cs typeface="Arial" panose="020B0604020202020204" pitchFamily="34" charset="0"/>
            </a:endParaRPr>
          </a:p>
          <a:p>
            <a:endParaRPr lang="en-US" sz="1400" dirty="0">
              <a:effectLst/>
              <a:ea typeface="Arial" panose="020B0604020202020204" pitchFamily="34" charset="0"/>
              <a:cs typeface="Arial" panose="020B0604020202020204" pitchFamily="34" charset="0"/>
            </a:endParaRPr>
          </a:p>
          <a:p>
            <a:pPr>
              <a:spcAft>
                <a:spcPts val="1125"/>
              </a:spcAft>
            </a:pPr>
            <a:r>
              <a:rPr lang="en-US" sz="1600" dirty="0">
                <a:effectLst/>
                <a:ea typeface="Arial" panose="020B0604020202020204" pitchFamily="34" charset="0"/>
                <a:cs typeface="Arial" panose="020B0604020202020204" pitchFamily="34" charset="0"/>
              </a:rPr>
              <a:t>We have greatly been blessed by their love, attention and compassionate care. Through the infant and toddler programs, the preschool and the parent’s pull-out, we have learned a lot about our children’s condition and how to deal with it; many of our worries have been relieved. Through the past 8 years, Anchor Center has been part of our family’s routine and because of the strong connection with the teachers, the therapists and administrative staff, we feel like we are part of Anchor Center family. </a:t>
            </a:r>
            <a:endParaRPr lang="en-US" sz="1600" dirty="0">
              <a:effectLst/>
              <a:ea typeface="Arial" panose="020B0604020202020204" pitchFamily="34" charset="0"/>
            </a:endParaRPr>
          </a:p>
        </p:txBody>
      </p:sp>
      <p:pic>
        <p:nvPicPr>
          <p:cNvPr id="6" name="Picture 5" descr="A picture containing plate&#10;&#10;Description automatically generated">
            <a:extLst>
              <a:ext uri="{FF2B5EF4-FFF2-40B4-BE49-F238E27FC236}">
                <a16:creationId xmlns:a16="http://schemas.microsoft.com/office/drawing/2014/main" id="{ECE1100D-B93C-4589-828B-2EE0C2AEBC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3400" y="3785964"/>
            <a:ext cx="762000" cy="1144694"/>
          </a:xfrm>
          <a:prstGeom prst="rect">
            <a:avLst/>
          </a:prstGeom>
        </p:spPr>
      </p:pic>
      <p:sp>
        <p:nvSpPr>
          <p:cNvPr id="8" name="TextBox 7">
            <a:extLst>
              <a:ext uri="{FF2B5EF4-FFF2-40B4-BE49-F238E27FC236}">
                <a16:creationId xmlns:a16="http://schemas.microsoft.com/office/drawing/2014/main" id="{48FA4BE3-CFF0-48C1-A747-6293BC71E7C7}"/>
              </a:ext>
            </a:extLst>
          </p:cNvPr>
          <p:cNvSpPr txBox="1"/>
          <p:nvPr/>
        </p:nvSpPr>
        <p:spPr>
          <a:xfrm>
            <a:off x="1124133" y="2473308"/>
            <a:ext cx="2057400" cy="246221"/>
          </a:xfrm>
          <a:prstGeom prst="rect">
            <a:avLst/>
          </a:prstGeom>
          <a:noFill/>
        </p:spPr>
        <p:txBody>
          <a:bodyPr wrap="square" rtlCol="0">
            <a:spAutoFit/>
          </a:bodyPr>
          <a:lstStyle/>
          <a:p>
            <a:pPr algn="ctr"/>
            <a:r>
              <a:rPr lang="en-US" sz="1000" dirty="0"/>
              <a:t>Matthew with mom and brother</a:t>
            </a:r>
          </a:p>
        </p:txBody>
      </p:sp>
      <p:pic>
        <p:nvPicPr>
          <p:cNvPr id="4" name="Picture 3" descr="A person holding a baby&#10;&#10;Description automatically generated">
            <a:extLst>
              <a:ext uri="{FF2B5EF4-FFF2-40B4-BE49-F238E27FC236}">
                <a16:creationId xmlns:a16="http://schemas.microsoft.com/office/drawing/2014/main" id="{0D447250-09EC-4205-B9B7-F5AA1EB6EC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438150"/>
            <a:ext cx="2781667" cy="1985822"/>
          </a:xfrm>
          <a:prstGeom prst="rect">
            <a:avLst/>
          </a:prstGeom>
        </p:spPr>
      </p:pic>
    </p:spTree>
    <p:extLst>
      <p:ext uri="{BB962C8B-B14F-4D97-AF65-F5344CB8AC3E}">
        <p14:creationId xmlns:p14="http://schemas.microsoft.com/office/powerpoint/2010/main" val="1256450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8BE427-E089-3642-B45B-64BC11B42AF7}"/>
              </a:ext>
            </a:extLst>
          </p:cNvPr>
          <p:cNvSpPr/>
          <p:nvPr/>
        </p:nvSpPr>
        <p:spPr>
          <a:xfrm>
            <a:off x="4267200" y="567355"/>
            <a:ext cx="4014893" cy="4008790"/>
          </a:xfrm>
          <a:prstGeom prst="rect">
            <a:avLst/>
          </a:prstGeom>
        </p:spPr>
        <p:txBody>
          <a:bodyPr wrap="square">
            <a:spAutoFit/>
          </a:bodyPr>
          <a:lstStyle/>
          <a:p>
            <a:pPr>
              <a:spcAft>
                <a:spcPts val="1125"/>
              </a:spcAft>
            </a:pPr>
            <a:r>
              <a:rPr lang="en-US" sz="2800" b="1" dirty="0">
                <a:solidFill>
                  <a:srgbClr val="DC948A"/>
                </a:solidFill>
                <a:latin typeface="+mj-lt"/>
              </a:rPr>
              <a:t>Our chapter story…</a:t>
            </a:r>
            <a:endParaRPr lang="en-US" sz="1600" i="1" dirty="0">
              <a:solidFill>
                <a:srgbClr val="002060"/>
              </a:solidFill>
              <a:effectLst/>
              <a:latin typeface="+mj-lt"/>
              <a:ea typeface="Arial" panose="020B0604020202020204" pitchFamily="34" charset="0"/>
              <a:cs typeface="Arial" panose="020B0604020202020204" pitchFamily="34" charset="0"/>
            </a:endParaRPr>
          </a:p>
          <a:p>
            <a:endParaRPr lang="en-US" sz="1100" dirty="0">
              <a:effectLst/>
              <a:ea typeface="Times New Roman" panose="02020603050405020304" pitchFamily="18" charset="0"/>
              <a:cs typeface="Arial" panose="020B0604020202020204" pitchFamily="34" charset="0"/>
            </a:endParaRPr>
          </a:p>
          <a:p>
            <a:pPr>
              <a:spcAft>
                <a:spcPts val="1125"/>
              </a:spcAft>
            </a:pPr>
            <a:r>
              <a:rPr lang="en-US" sz="2000" dirty="0">
                <a:effectLst/>
                <a:ea typeface="Times New Roman" panose="02020603050405020304" pitchFamily="18" charset="0"/>
                <a:cs typeface="Cambria" panose="02040503050406030204" pitchFamily="18" charset="0"/>
              </a:rPr>
              <a:t>What are some new and creative ways that we can share our chapter’s philanthropy story during recruitment, particularly our relationship with (local Service for Sight organization or Hope Child)? Brainstorm some ideas and share with your sisters. </a:t>
            </a:r>
            <a:endParaRPr lang="en-US" sz="2000" dirty="0">
              <a:effectLst/>
              <a:ea typeface="Arial" panose="020B0604020202020204" pitchFamily="34" charset="0"/>
            </a:endParaRPr>
          </a:p>
          <a:p>
            <a:pPr>
              <a:spcAft>
                <a:spcPts val="1125"/>
              </a:spcAft>
            </a:pPr>
            <a:endParaRPr lang="en-US" sz="1400" i="1" dirty="0">
              <a:effectLst/>
              <a:ea typeface="Arial" panose="020B0604020202020204" pitchFamily="34" charset="0"/>
              <a:cs typeface="Arial" panose="020B0604020202020204" pitchFamily="34" charset="0"/>
            </a:endParaRPr>
          </a:p>
          <a:p>
            <a:pPr>
              <a:spcAft>
                <a:spcPts val="1125"/>
              </a:spcAft>
            </a:pPr>
            <a:endParaRPr lang="en-US" sz="1400" i="1" dirty="0">
              <a:effectLst/>
              <a:ea typeface="Arial" panose="020B0604020202020204" pitchFamily="34" charset="0"/>
              <a:cs typeface="Arial" panose="020B0604020202020204" pitchFamily="34" charset="0"/>
            </a:endParaRPr>
          </a:p>
        </p:txBody>
      </p:sp>
      <p:pic>
        <p:nvPicPr>
          <p:cNvPr id="6" name="Picture 5" descr="A picture containing plate&#10;&#10;Description automatically generated">
            <a:extLst>
              <a:ext uri="{FF2B5EF4-FFF2-40B4-BE49-F238E27FC236}">
                <a16:creationId xmlns:a16="http://schemas.microsoft.com/office/drawing/2014/main" id="{ECE1100D-B93C-4589-828B-2EE0C2AEBC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3400" y="3785964"/>
            <a:ext cx="762000" cy="1144694"/>
          </a:xfrm>
          <a:prstGeom prst="rect">
            <a:avLst/>
          </a:prstGeom>
        </p:spPr>
      </p:pic>
      <p:sp>
        <p:nvSpPr>
          <p:cNvPr id="8" name="TextBox 7">
            <a:extLst>
              <a:ext uri="{FF2B5EF4-FFF2-40B4-BE49-F238E27FC236}">
                <a16:creationId xmlns:a16="http://schemas.microsoft.com/office/drawing/2014/main" id="{48FA4BE3-CFF0-48C1-A747-6293BC71E7C7}"/>
              </a:ext>
            </a:extLst>
          </p:cNvPr>
          <p:cNvSpPr txBox="1"/>
          <p:nvPr/>
        </p:nvSpPr>
        <p:spPr>
          <a:xfrm>
            <a:off x="1697831" y="3143250"/>
            <a:ext cx="2057400" cy="246221"/>
          </a:xfrm>
          <a:prstGeom prst="rect">
            <a:avLst/>
          </a:prstGeom>
          <a:noFill/>
        </p:spPr>
        <p:txBody>
          <a:bodyPr wrap="square" rtlCol="0">
            <a:spAutoFit/>
          </a:bodyPr>
          <a:lstStyle/>
          <a:p>
            <a:pPr algn="ctr"/>
            <a:r>
              <a:rPr lang="en-US" sz="1000" i="1" dirty="0"/>
              <a:t>Theta-Indiana </a:t>
            </a:r>
          </a:p>
        </p:txBody>
      </p:sp>
      <p:pic>
        <p:nvPicPr>
          <p:cNvPr id="9" name="Picture 8">
            <a:extLst>
              <a:ext uri="{FF2B5EF4-FFF2-40B4-BE49-F238E27FC236}">
                <a16:creationId xmlns:a16="http://schemas.microsoft.com/office/drawing/2014/main" id="{0C870396-0766-4816-8B5B-19202C2560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6400" y="342900"/>
            <a:ext cx="2100263" cy="2800350"/>
          </a:xfrm>
          <a:prstGeom prst="rect">
            <a:avLst/>
          </a:prstGeom>
        </p:spPr>
      </p:pic>
    </p:spTree>
    <p:extLst>
      <p:ext uri="{BB962C8B-B14F-4D97-AF65-F5344CB8AC3E}">
        <p14:creationId xmlns:p14="http://schemas.microsoft.com/office/powerpoint/2010/main" val="209521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7E407B-E896-4376-BD26-616BF46A9C14}"/>
              </a:ext>
            </a:extLst>
          </p:cNvPr>
          <p:cNvPicPr>
            <a:picLocks noChangeAspect="1"/>
          </p:cNvPicPr>
          <p:nvPr/>
        </p:nvPicPr>
        <p:blipFill>
          <a:blip r:embed="rId3"/>
          <a:stretch>
            <a:fillRect/>
          </a:stretch>
        </p:blipFill>
        <p:spPr>
          <a:xfrm>
            <a:off x="1143000" y="666750"/>
            <a:ext cx="2148484" cy="2057400"/>
          </a:xfrm>
          <a:prstGeom prst="rect">
            <a:avLst/>
          </a:prstGeom>
        </p:spPr>
      </p:pic>
      <p:pic>
        <p:nvPicPr>
          <p:cNvPr id="6" name="Picture 5" descr="A picture containing plate&#10;&#10;Description automatically generated">
            <a:extLst>
              <a:ext uri="{FF2B5EF4-FFF2-40B4-BE49-F238E27FC236}">
                <a16:creationId xmlns:a16="http://schemas.microsoft.com/office/drawing/2014/main" id="{ECE1100D-B93C-4589-828B-2EE0C2AEBC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400" y="3790950"/>
            <a:ext cx="762000" cy="1144694"/>
          </a:xfrm>
          <a:prstGeom prst="rect">
            <a:avLst/>
          </a:prstGeom>
        </p:spPr>
      </p:pic>
      <p:sp>
        <p:nvSpPr>
          <p:cNvPr id="3" name="TextBox 2">
            <a:extLst>
              <a:ext uri="{FF2B5EF4-FFF2-40B4-BE49-F238E27FC236}">
                <a16:creationId xmlns:a16="http://schemas.microsoft.com/office/drawing/2014/main" id="{C1086251-BFC0-4BB6-842D-D341FE8F553D}"/>
              </a:ext>
            </a:extLst>
          </p:cNvPr>
          <p:cNvSpPr txBox="1"/>
          <p:nvPr/>
        </p:nvSpPr>
        <p:spPr>
          <a:xfrm>
            <a:off x="1219200" y="2724150"/>
            <a:ext cx="1981200" cy="246221"/>
          </a:xfrm>
          <a:prstGeom prst="rect">
            <a:avLst/>
          </a:prstGeom>
          <a:noFill/>
        </p:spPr>
        <p:txBody>
          <a:bodyPr wrap="square" rtlCol="0">
            <a:spAutoFit/>
          </a:bodyPr>
          <a:lstStyle/>
          <a:p>
            <a:pPr algn="ctr"/>
            <a:r>
              <a:rPr lang="en-US" sz="1000" dirty="0"/>
              <a:t>Blind Children’s Center, LA</a:t>
            </a:r>
          </a:p>
        </p:txBody>
      </p:sp>
      <p:sp>
        <p:nvSpPr>
          <p:cNvPr id="7" name="Rectangle 6">
            <a:extLst>
              <a:ext uri="{FF2B5EF4-FFF2-40B4-BE49-F238E27FC236}">
                <a16:creationId xmlns:a16="http://schemas.microsoft.com/office/drawing/2014/main" id="{0D10D3F5-EC3D-423D-9C40-3F3EA6D9DC47}"/>
              </a:ext>
            </a:extLst>
          </p:cNvPr>
          <p:cNvSpPr/>
          <p:nvPr/>
        </p:nvSpPr>
        <p:spPr>
          <a:xfrm>
            <a:off x="3581400" y="514350"/>
            <a:ext cx="4876800" cy="4219104"/>
          </a:xfrm>
          <a:prstGeom prst="rect">
            <a:avLst/>
          </a:prstGeom>
        </p:spPr>
        <p:txBody>
          <a:bodyPr wrap="square">
            <a:spAutoFit/>
          </a:bodyPr>
          <a:lstStyle/>
          <a:p>
            <a:pPr>
              <a:spcAft>
                <a:spcPts val="1125"/>
              </a:spcAft>
            </a:pPr>
            <a:r>
              <a:rPr lang="en-US" sz="2800" b="1" dirty="0">
                <a:solidFill>
                  <a:srgbClr val="DC948A"/>
                </a:solidFill>
                <a:latin typeface="+mj-lt"/>
              </a:rPr>
              <a:t>Let’s talk philanthropy…</a:t>
            </a:r>
          </a:p>
          <a:p>
            <a:pPr>
              <a:spcAft>
                <a:spcPts val="375"/>
              </a:spcAft>
            </a:pPr>
            <a:r>
              <a:rPr lang="en-US" sz="2400" b="1" i="1" dirty="0">
                <a:solidFill>
                  <a:srgbClr val="002060"/>
                </a:solidFill>
              </a:rPr>
              <a:t>And why we do good for Delta Gamma’s Service for Sight!</a:t>
            </a:r>
          </a:p>
          <a:p>
            <a:pPr>
              <a:spcAft>
                <a:spcPts val="375"/>
              </a:spcAft>
            </a:pPr>
            <a:endParaRPr lang="en-US" sz="1400" b="1" dirty="0">
              <a:solidFill>
                <a:srgbClr val="002060"/>
              </a:solidFill>
              <a:latin typeface="+mj-lt"/>
            </a:endParaRPr>
          </a:p>
          <a:p>
            <a:pPr>
              <a:spcAft>
                <a:spcPts val="375"/>
              </a:spcAft>
            </a:pPr>
            <a:r>
              <a:rPr lang="en-US" sz="1800" b="1" dirty="0">
                <a:solidFill>
                  <a:srgbClr val="002060"/>
                </a:solidFill>
                <a:latin typeface="+mj-lt"/>
              </a:rPr>
              <a:t>In this workshop, we will:</a:t>
            </a:r>
          </a:p>
          <a:p>
            <a:pPr marL="321469" indent="-321469">
              <a:buFont typeface="Courier New" panose="02070309020205020404" pitchFamily="49" charset="0"/>
              <a:buChar char="o"/>
            </a:pPr>
            <a:r>
              <a:rPr lang="en-US" sz="1800" dirty="0"/>
              <a:t>Discover the Delta Gamma Foundation’s role in facilitating philanthropy</a:t>
            </a:r>
          </a:p>
          <a:p>
            <a:pPr marL="321469" indent="-321469">
              <a:buFont typeface="Courier New" panose="02070309020205020404" pitchFamily="49" charset="0"/>
              <a:buChar char="o"/>
            </a:pPr>
            <a:r>
              <a:rPr lang="en-US" sz="1800" dirty="0"/>
              <a:t>Explore and tell the story of Delta Gamma’s philanthropy</a:t>
            </a:r>
          </a:p>
          <a:p>
            <a:pPr marL="321469" indent="-321469">
              <a:buFont typeface="Courier New" panose="02070309020205020404" pitchFamily="49" charset="0"/>
              <a:buChar char="o"/>
            </a:pPr>
            <a:r>
              <a:rPr lang="en-US" sz="1800" dirty="0"/>
              <a:t>Consider how to talk about how your chapter lives out our do good motto through service and fundraising</a:t>
            </a:r>
          </a:p>
          <a:p>
            <a:pPr marL="321469" indent="-321469">
              <a:buFont typeface="Courier New" panose="02070309020205020404" pitchFamily="49" charset="0"/>
              <a:buChar char="o"/>
            </a:pPr>
            <a:endParaRPr lang="en-US" sz="1500" dirty="0"/>
          </a:p>
        </p:txBody>
      </p:sp>
    </p:spTree>
    <p:extLst>
      <p:ext uri="{BB962C8B-B14F-4D97-AF65-F5344CB8AC3E}">
        <p14:creationId xmlns:p14="http://schemas.microsoft.com/office/powerpoint/2010/main" val="147762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8BE427-E089-3642-B45B-64BC11B42AF7}"/>
              </a:ext>
            </a:extLst>
          </p:cNvPr>
          <p:cNvSpPr/>
          <p:nvPr/>
        </p:nvSpPr>
        <p:spPr>
          <a:xfrm>
            <a:off x="3962400" y="361950"/>
            <a:ext cx="4191000" cy="4493602"/>
          </a:xfrm>
          <a:prstGeom prst="rect">
            <a:avLst/>
          </a:prstGeom>
        </p:spPr>
        <p:txBody>
          <a:bodyPr wrap="square">
            <a:spAutoFit/>
          </a:bodyPr>
          <a:lstStyle/>
          <a:p>
            <a:r>
              <a:rPr lang="en-US" sz="2800" b="1" dirty="0">
                <a:solidFill>
                  <a:srgbClr val="DC948A"/>
                </a:solidFill>
                <a:latin typeface="+mj-lt"/>
              </a:rPr>
              <a:t>Great ideas! </a:t>
            </a:r>
            <a:endParaRPr lang="en-US" sz="1600" i="1" dirty="0">
              <a:solidFill>
                <a:srgbClr val="002060"/>
              </a:solidFill>
              <a:effectLst/>
              <a:latin typeface="+mj-lt"/>
              <a:ea typeface="Arial" panose="020B0604020202020204" pitchFamily="34" charset="0"/>
              <a:cs typeface="Arial" panose="020B0604020202020204" pitchFamily="34" charset="0"/>
            </a:endParaRPr>
          </a:p>
          <a:p>
            <a:pPr marL="0" marR="0">
              <a:lnSpc>
                <a:spcPct val="115000"/>
              </a:lnSpc>
              <a:spcBef>
                <a:spcPts val="0"/>
              </a:spcBef>
              <a:spcAft>
                <a:spcPts val="0"/>
              </a:spcAft>
            </a:pPr>
            <a:r>
              <a:rPr lang="en-US" sz="1800" i="1" dirty="0">
                <a:effectLst/>
                <a:latin typeface="+mj-lt"/>
                <a:ea typeface="Times New Roman" panose="02020603050405020304" pitchFamily="18" charset="0"/>
                <a:cs typeface="Cambria" panose="02040503050406030204" pitchFamily="18" charset="0"/>
              </a:rPr>
              <a:t>Here are some others you might be able to include during recruitment: </a:t>
            </a:r>
            <a:endParaRPr lang="en-US" sz="1800" dirty="0">
              <a:effectLst/>
              <a:latin typeface="+mj-lt"/>
              <a:ea typeface="Arial" panose="020B0604020202020204" pitchFamily="34" charset="0"/>
            </a:endParaRPr>
          </a:p>
          <a:p>
            <a:pPr marL="171450" marR="0" indent="-171450">
              <a:lnSpc>
                <a:spcPct val="115000"/>
              </a:lnSpc>
              <a:spcBef>
                <a:spcPts val="0"/>
              </a:spcBef>
              <a:spcAft>
                <a:spcPts val="0"/>
              </a:spcAft>
              <a:buFont typeface="Courier New" panose="02070309020205020404" pitchFamily="49" charset="0"/>
              <a:buChar char="o"/>
            </a:pPr>
            <a:endParaRPr lang="en-US" sz="500" i="1" dirty="0">
              <a:effectLst/>
              <a:ea typeface="Times New Roman" panose="02020603050405020304" pitchFamily="18" charset="0"/>
              <a:cs typeface="Cambria" panose="02040503050406030204" pitchFamily="18" charset="0"/>
            </a:endParaRPr>
          </a:p>
          <a:p>
            <a:pPr marL="171450" marR="0" indent="-171450">
              <a:lnSpc>
                <a:spcPts val="1700"/>
              </a:lnSpc>
              <a:spcBef>
                <a:spcPts val="0"/>
              </a:spcBef>
              <a:spcAft>
                <a:spcPts val="0"/>
              </a:spcAft>
              <a:buFont typeface="Courier New" panose="02070309020205020404" pitchFamily="49" charset="0"/>
              <a:buChar char="o"/>
            </a:pPr>
            <a:r>
              <a:rPr lang="en-US" sz="1200" dirty="0">
                <a:effectLst/>
                <a:ea typeface="Times New Roman" panose="02020603050405020304" pitchFamily="18" charset="0"/>
                <a:cs typeface="Cambria" panose="02040503050406030204" pitchFamily="18" charset="0"/>
              </a:rPr>
              <a:t>*Stories, pictures, and quotes from a client of the organization you support</a:t>
            </a:r>
            <a:endParaRPr lang="en-US" sz="1200" dirty="0">
              <a:effectLst/>
              <a:ea typeface="Arial" panose="020B0604020202020204" pitchFamily="34" charset="0"/>
            </a:endParaRPr>
          </a:p>
          <a:p>
            <a:pPr marL="171450" marR="0" indent="-171450">
              <a:lnSpc>
                <a:spcPts val="1700"/>
              </a:lnSpc>
              <a:spcBef>
                <a:spcPts val="0"/>
              </a:spcBef>
              <a:spcAft>
                <a:spcPts val="0"/>
              </a:spcAft>
              <a:buFont typeface="Courier New" panose="02070309020205020404" pitchFamily="49" charset="0"/>
              <a:buChar char="o"/>
            </a:pPr>
            <a:r>
              <a:rPr lang="en-US" sz="1200" dirty="0">
                <a:ea typeface="Times New Roman" panose="02020603050405020304" pitchFamily="18" charset="0"/>
                <a:cs typeface="Cambria" panose="02040503050406030204" pitchFamily="18" charset="0"/>
              </a:rPr>
              <a:t>*I</a:t>
            </a:r>
            <a:r>
              <a:rPr lang="en-US" sz="1200" dirty="0">
                <a:effectLst/>
                <a:ea typeface="Times New Roman" panose="02020603050405020304" pitchFamily="18" charset="0"/>
                <a:cs typeface="Cambria" panose="02040503050406030204" pitchFamily="18" charset="0"/>
              </a:rPr>
              <a:t>nvite clients of the organization you support to make short videos about their experience</a:t>
            </a:r>
            <a:endParaRPr lang="en-US" sz="1200" dirty="0">
              <a:ea typeface="Times New Roman" panose="02020603050405020304" pitchFamily="18" charset="0"/>
              <a:cs typeface="Cambria" panose="02040503050406030204" pitchFamily="18" charset="0"/>
            </a:endParaRPr>
          </a:p>
          <a:p>
            <a:pPr marL="171450" marR="0" indent="-171450">
              <a:lnSpc>
                <a:spcPts val="1700"/>
              </a:lnSpc>
              <a:spcBef>
                <a:spcPts val="0"/>
              </a:spcBef>
              <a:spcAft>
                <a:spcPts val="0"/>
              </a:spcAft>
              <a:buFont typeface="Courier New" panose="02070309020205020404" pitchFamily="49" charset="0"/>
              <a:buChar char="o"/>
            </a:pPr>
            <a:r>
              <a:rPr lang="en-US" sz="1200" dirty="0">
                <a:ea typeface="Times New Roman" panose="02020603050405020304" pitchFamily="18" charset="0"/>
                <a:cs typeface="Cambria" panose="02040503050406030204" pitchFamily="18" charset="0"/>
              </a:rPr>
              <a:t>*Make s</a:t>
            </a:r>
            <a:r>
              <a:rPr lang="en-US" sz="1200" dirty="0">
                <a:effectLst/>
                <a:ea typeface="Times New Roman" panose="02020603050405020304" pitchFamily="18" charset="0"/>
                <a:cs typeface="Cambria" panose="02040503050406030204" pitchFamily="18" charset="0"/>
              </a:rPr>
              <a:t>tickers/buttons with pictures of Hope Children or guide dogs (if you’ve worked with guide dog organizations) that can be worn during recruitment</a:t>
            </a:r>
          </a:p>
          <a:p>
            <a:pPr marL="171450" indent="-171450">
              <a:lnSpc>
                <a:spcPts val="1700"/>
              </a:lnSpc>
              <a:buFont typeface="Courier New" panose="02070309020205020404" pitchFamily="49" charset="0"/>
              <a:buChar char="o"/>
            </a:pPr>
            <a:r>
              <a:rPr lang="en-US" sz="1200" dirty="0">
                <a:ea typeface="Times New Roman" panose="02020603050405020304" pitchFamily="18" charset="0"/>
                <a:cs typeface="Cambria" panose="02040503050406030204" pitchFamily="18" charset="0"/>
              </a:rPr>
              <a:t>* Print </a:t>
            </a:r>
            <a:r>
              <a:rPr lang="en-US" sz="1200" dirty="0">
                <a:effectLst/>
                <a:ea typeface="Times New Roman" panose="02020603050405020304" pitchFamily="18" charset="0"/>
                <a:cs typeface="Cambria" panose="02040503050406030204" pitchFamily="18" charset="0"/>
              </a:rPr>
              <a:t>posters/pictures or share online activities of the organization(s) you support</a:t>
            </a:r>
            <a:endParaRPr lang="en-US" sz="1200" dirty="0">
              <a:effectLst/>
              <a:ea typeface="Arial" panose="020B0604020202020204" pitchFamily="34" charset="0"/>
            </a:endParaRPr>
          </a:p>
          <a:p>
            <a:pPr marL="171450" marR="0" indent="-171450">
              <a:lnSpc>
                <a:spcPts val="1700"/>
              </a:lnSpc>
              <a:spcBef>
                <a:spcPts val="0"/>
              </a:spcBef>
              <a:spcAft>
                <a:spcPts val="0"/>
              </a:spcAft>
              <a:buFont typeface="Courier New" panose="02070309020205020404" pitchFamily="49" charset="0"/>
              <a:buChar char="o"/>
            </a:pPr>
            <a:r>
              <a:rPr lang="en-US" sz="1200" dirty="0">
                <a:ea typeface="Times New Roman" panose="02020603050405020304" pitchFamily="18" charset="0"/>
                <a:cs typeface="Cambria" panose="02040503050406030204" pitchFamily="18" charset="0"/>
              </a:rPr>
              <a:t>* </a:t>
            </a:r>
            <a:r>
              <a:rPr lang="en-US" sz="1200" dirty="0">
                <a:effectLst/>
                <a:ea typeface="Times New Roman" panose="02020603050405020304" pitchFamily="18" charset="0"/>
                <a:cs typeface="Cambria" panose="02040503050406030204" pitchFamily="18" charset="0"/>
              </a:rPr>
              <a:t>Print posters</a:t>
            </a:r>
            <a:r>
              <a:rPr lang="en-US" sz="1200" dirty="0">
                <a:ea typeface="Times New Roman" panose="02020603050405020304" pitchFamily="18" charset="0"/>
                <a:cs typeface="Cambria" panose="02040503050406030204" pitchFamily="18" charset="0"/>
              </a:rPr>
              <a:t> and </a:t>
            </a:r>
            <a:r>
              <a:rPr lang="en-US" sz="1200" dirty="0">
                <a:effectLst/>
                <a:ea typeface="Times New Roman" panose="02020603050405020304" pitchFamily="18" charset="0"/>
                <a:cs typeface="Cambria" panose="02040503050406030204" pitchFamily="18" charset="0"/>
              </a:rPr>
              <a:t>pictures or share online Delta Gamma schools and Hope Children</a:t>
            </a:r>
            <a:endParaRPr lang="en-US" sz="1200" dirty="0">
              <a:effectLst/>
              <a:ea typeface="Arial" panose="020B0604020202020204" pitchFamily="34" charset="0"/>
            </a:endParaRPr>
          </a:p>
          <a:p>
            <a:pPr marL="171450" indent="-171450">
              <a:lnSpc>
                <a:spcPts val="1700"/>
              </a:lnSpc>
              <a:buFont typeface="Courier New" panose="02070309020205020404" pitchFamily="49" charset="0"/>
              <a:buChar char="o"/>
            </a:pPr>
            <a:r>
              <a:rPr lang="en-US" sz="1200" dirty="0">
                <a:ea typeface="Times New Roman" panose="02020603050405020304" pitchFamily="18" charset="0"/>
                <a:cs typeface="Cambria" panose="02040503050406030204" pitchFamily="18" charset="0"/>
              </a:rPr>
              <a:t>* C</a:t>
            </a:r>
            <a:r>
              <a:rPr lang="en-US" sz="1200" dirty="0">
                <a:effectLst/>
                <a:ea typeface="Times New Roman" panose="02020603050405020304" pitchFamily="18" charset="0"/>
                <a:cs typeface="Cambria" panose="02040503050406030204" pitchFamily="18" charset="0"/>
              </a:rPr>
              <a:t>reate audio messages to share with Hope Children at DG schools</a:t>
            </a:r>
          </a:p>
          <a:p>
            <a:pPr marL="171450" indent="-171450">
              <a:lnSpc>
                <a:spcPts val="1700"/>
              </a:lnSpc>
              <a:buFont typeface="Courier New" panose="02070309020205020404" pitchFamily="49" charset="0"/>
              <a:buChar char="o"/>
            </a:pPr>
            <a:r>
              <a:rPr lang="en-US" sz="1200" dirty="0">
                <a:ea typeface="Arial" panose="020B0604020202020204" pitchFamily="34" charset="0"/>
                <a:cs typeface="Arial" panose="020B0604020202020204" pitchFamily="34" charset="0"/>
              </a:rPr>
              <a:t>Any other ideas that will inspire potential new members!</a:t>
            </a:r>
            <a:endParaRPr lang="en-US" sz="500" dirty="0">
              <a:ea typeface="Arial" panose="020B0604020202020204" pitchFamily="34" charset="0"/>
              <a:cs typeface="Arial" panose="020B0604020202020204" pitchFamily="34" charset="0"/>
            </a:endParaRPr>
          </a:p>
          <a:p>
            <a:pPr>
              <a:lnSpc>
                <a:spcPts val="1700"/>
              </a:lnSpc>
            </a:pPr>
            <a:r>
              <a:rPr lang="en-US" sz="1000" i="1" dirty="0">
                <a:ea typeface="Arial" panose="020B0604020202020204" pitchFamily="34" charset="0"/>
                <a:cs typeface="Arial" panose="020B0604020202020204" pitchFamily="34" charset="0"/>
              </a:rPr>
              <a:t>(asterisk indicates virtual possibilities) </a:t>
            </a:r>
            <a:endParaRPr lang="en-US" sz="1000" i="1" dirty="0">
              <a:effectLst/>
              <a:ea typeface="Arial" panose="020B0604020202020204" pitchFamily="34" charset="0"/>
              <a:cs typeface="Arial" panose="020B0604020202020204" pitchFamily="34" charset="0"/>
            </a:endParaRPr>
          </a:p>
        </p:txBody>
      </p:sp>
      <p:pic>
        <p:nvPicPr>
          <p:cNvPr id="6" name="Picture 5" descr="A picture containing plate&#10;&#10;Description automatically generated">
            <a:extLst>
              <a:ext uri="{FF2B5EF4-FFF2-40B4-BE49-F238E27FC236}">
                <a16:creationId xmlns:a16="http://schemas.microsoft.com/office/drawing/2014/main" id="{ECE1100D-B93C-4589-828B-2EE0C2AEBC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3400" y="3785964"/>
            <a:ext cx="762000" cy="1144694"/>
          </a:xfrm>
          <a:prstGeom prst="rect">
            <a:avLst/>
          </a:prstGeom>
        </p:spPr>
      </p:pic>
      <p:sp>
        <p:nvSpPr>
          <p:cNvPr id="8" name="TextBox 7">
            <a:extLst>
              <a:ext uri="{FF2B5EF4-FFF2-40B4-BE49-F238E27FC236}">
                <a16:creationId xmlns:a16="http://schemas.microsoft.com/office/drawing/2014/main" id="{48FA4BE3-CFF0-48C1-A747-6293BC71E7C7}"/>
              </a:ext>
            </a:extLst>
          </p:cNvPr>
          <p:cNvSpPr txBox="1"/>
          <p:nvPr/>
        </p:nvSpPr>
        <p:spPr>
          <a:xfrm>
            <a:off x="1417378" y="3028950"/>
            <a:ext cx="2057400" cy="246221"/>
          </a:xfrm>
          <a:prstGeom prst="rect">
            <a:avLst/>
          </a:prstGeom>
          <a:noFill/>
        </p:spPr>
        <p:txBody>
          <a:bodyPr wrap="square" rtlCol="0">
            <a:spAutoFit/>
          </a:bodyPr>
          <a:lstStyle/>
          <a:p>
            <a:pPr algn="ctr"/>
            <a:r>
              <a:rPr lang="en-US" sz="1000" dirty="0"/>
              <a:t>Epsilon Psi-Rutgers</a:t>
            </a:r>
          </a:p>
        </p:txBody>
      </p:sp>
      <p:pic>
        <p:nvPicPr>
          <p:cNvPr id="9" name="Picture 8" descr="A group of people posing for the camera&#10;&#10;Description automatically generated">
            <a:extLst>
              <a:ext uri="{FF2B5EF4-FFF2-40B4-BE49-F238E27FC236}">
                <a16:creationId xmlns:a16="http://schemas.microsoft.com/office/drawing/2014/main" id="{F1814BC1-F85E-4ED8-B152-391FBE659F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6391" y="366607"/>
            <a:ext cx="2619373" cy="2575051"/>
          </a:xfrm>
          <a:prstGeom prst="rect">
            <a:avLst/>
          </a:prstGeom>
        </p:spPr>
      </p:pic>
    </p:spTree>
    <p:extLst>
      <p:ext uri="{BB962C8B-B14F-4D97-AF65-F5344CB8AC3E}">
        <p14:creationId xmlns:p14="http://schemas.microsoft.com/office/powerpoint/2010/main" val="117770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512972" y="1340644"/>
            <a:ext cx="2294334" cy="3499420"/>
          </a:xfrm>
          <a:prstGeom prst="rect">
            <a:avLst/>
          </a:prstGeom>
        </p:spPr>
        <p:txBody>
          <a:bodyPr vert="horz" wrap="square" lIns="0" tIns="104775" rIns="0" bIns="0" rtlCol="0">
            <a:spAutoFit/>
          </a:bodyPr>
          <a:lstStyle/>
          <a:p>
            <a:pPr marL="7938">
              <a:spcBef>
                <a:spcPts val="825"/>
              </a:spcBef>
            </a:pPr>
            <a:r>
              <a:rPr sz="1219" b="1" spc="9" dirty="0">
                <a:solidFill>
                  <a:srgbClr val="B88F51"/>
                </a:solidFill>
                <a:latin typeface="Tropiline"/>
                <a:cs typeface="Tropiline"/>
              </a:rPr>
              <a:t>Service</a:t>
            </a:r>
            <a:r>
              <a:rPr sz="1219" b="1" spc="-9" dirty="0">
                <a:solidFill>
                  <a:srgbClr val="B88F51"/>
                </a:solidFill>
                <a:latin typeface="Tropiline"/>
                <a:cs typeface="Tropiline"/>
              </a:rPr>
              <a:t> </a:t>
            </a:r>
            <a:r>
              <a:rPr sz="1219" b="1" spc="-3" dirty="0">
                <a:solidFill>
                  <a:srgbClr val="B88F51"/>
                </a:solidFill>
                <a:latin typeface="Tropiline"/>
                <a:cs typeface="Tropiline"/>
              </a:rPr>
              <a:t>for</a:t>
            </a:r>
            <a:r>
              <a:rPr sz="1219" b="1" spc="-6" dirty="0">
                <a:solidFill>
                  <a:srgbClr val="B88F51"/>
                </a:solidFill>
                <a:latin typeface="Tropiline"/>
                <a:cs typeface="Tropiline"/>
              </a:rPr>
              <a:t> Sight</a:t>
            </a:r>
            <a:endParaRPr sz="1219" dirty="0">
              <a:latin typeface="Tropiline"/>
              <a:cs typeface="Tropiline"/>
            </a:endParaRPr>
          </a:p>
          <a:p>
            <a:pPr marL="7938" marR="25400">
              <a:spcBef>
                <a:spcPts val="431"/>
              </a:spcBef>
            </a:pPr>
            <a:r>
              <a:rPr sz="750" spc="3" dirty="0">
                <a:solidFill>
                  <a:srgbClr val="231F20"/>
                </a:solidFill>
                <a:latin typeface="Montserrat"/>
                <a:cs typeface="Montserrat"/>
              </a:rPr>
              <a:t>Our </a:t>
            </a:r>
            <a:r>
              <a:rPr sz="750" spc="-3" dirty="0">
                <a:solidFill>
                  <a:srgbClr val="231F20"/>
                </a:solidFill>
                <a:latin typeface="Montserrat"/>
                <a:cs typeface="Montserrat"/>
              </a:rPr>
              <a:t>philanthropy, </a:t>
            </a:r>
            <a:r>
              <a:rPr sz="750" dirty="0">
                <a:solidFill>
                  <a:srgbClr val="231F20"/>
                </a:solidFill>
                <a:latin typeface="Montserrat"/>
                <a:cs typeface="Montserrat"/>
              </a:rPr>
              <a:t>Service for </a:t>
            </a:r>
            <a:r>
              <a:rPr sz="750" spc="3" dirty="0">
                <a:solidFill>
                  <a:srgbClr val="231F20"/>
                </a:solidFill>
                <a:latin typeface="Montserrat"/>
                <a:cs typeface="Montserrat"/>
              </a:rPr>
              <a:t>Sight, supports </a:t>
            </a:r>
            <a:r>
              <a:rPr sz="750" dirty="0">
                <a:solidFill>
                  <a:srgbClr val="231F20"/>
                </a:solidFill>
                <a:latin typeface="Montserrat"/>
                <a:cs typeface="Montserrat"/>
              </a:rPr>
              <a:t>the </a:t>
            </a:r>
            <a:r>
              <a:rPr sz="750" spc="3" dirty="0">
                <a:solidFill>
                  <a:srgbClr val="231F20"/>
                </a:solidFill>
                <a:latin typeface="Montserrat"/>
                <a:cs typeface="Montserrat"/>
              </a:rPr>
              <a:t> </a:t>
            </a:r>
            <a:r>
              <a:rPr sz="750" spc="13" dirty="0">
                <a:solidFill>
                  <a:srgbClr val="231F20"/>
                </a:solidFill>
                <a:latin typeface="Montserrat"/>
                <a:cs typeface="Montserrat"/>
              </a:rPr>
              <a:t>five </a:t>
            </a:r>
            <a:r>
              <a:rPr sz="750" dirty="0">
                <a:solidFill>
                  <a:srgbClr val="231F20"/>
                </a:solidFill>
                <a:latin typeface="Montserrat"/>
                <a:cs typeface="Montserrat"/>
              </a:rPr>
              <a:t>Delta </a:t>
            </a:r>
            <a:r>
              <a:rPr sz="750" spc="3" dirty="0">
                <a:solidFill>
                  <a:srgbClr val="231F20"/>
                </a:solidFill>
                <a:latin typeface="Montserrat"/>
                <a:cs typeface="Montserrat"/>
              </a:rPr>
              <a:t>Gamma </a:t>
            </a:r>
            <a:r>
              <a:rPr sz="750" dirty="0">
                <a:solidFill>
                  <a:srgbClr val="231F20"/>
                </a:solidFill>
                <a:latin typeface="Montserrat"/>
                <a:cs typeface="Montserrat"/>
              </a:rPr>
              <a:t>Schools for Children with Visual </a:t>
            </a:r>
            <a:r>
              <a:rPr sz="750" spc="3" dirty="0">
                <a:solidFill>
                  <a:srgbClr val="231F20"/>
                </a:solidFill>
                <a:latin typeface="Montserrat"/>
                <a:cs typeface="Montserrat"/>
              </a:rPr>
              <a:t> </a:t>
            </a:r>
            <a:r>
              <a:rPr sz="750" dirty="0">
                <a:solidFill>
                  <a:srgbClr val="231F20"/>
                </a:solidFill>
                <a:latin typeface="Montserrat"/>
                <a:cs typeface="Montserrat"/>
              </a:rPr>
              <a:t>Impairments as </a:t>
            </a:r>
            <a:r>
              <a:rPr sz="750" spc="-3" dirty="0">
                <a:solidFill>
                  <a:srgbClr val="231F20"/>
                </a:solidFill>
                <a:latin typeface="Montserrat"/>
                <a:cs typeface="Montserrat"/>
              </a:rPr>
              <a:t>well</a:t>
            </a:r>
            <a:r>
              <a:rPr sz="750" spc="3" dirty="0">
                <a:solidFill>
                  <a:srgbClr val="231F20"/>
                </a:solidFill>
                <a:latin typeface="Montserrat"/>
                <a:cs typeface="Montserrat"/>
              </a:rPr>
              <a:t> </a:t>
            </a:r>
            <a:r>
              <a:rPr sz="750" dirty="0">
                <a:solidFill>
                  <a:srgbClr val="231F20"/>
                </a:solidFill>
                <a:latin typeface="Montserrat"/>
                <a:cs typeface="Montserrat"/>
              </a:rPr>
              <a:t>as other</a:t>
            </a:r>
            <a:r>
              <a:rPr sz="750" spc="3" dirty="0">
                <a:solidFill>
                  <a:srgbClr val="231F20"/>
                </a:solidFill>
                <a:latin typeface="Montserrat"/>
                <a:cs typeface="Montserrat"/>
              </a:rPr>
              <a:t> North</a:t>
            </a:r>
            <a:r>
              <a:rPr sz="750" dirty="0">
                <a:solidFill>
                  <a:srgbClr val="231F20"/>
                </a:solidFill>
                <a:latin typeface="Montserrat"/>
                <a:cs typeface="Montserrat"/>
              </a:rPr>
              <a:t> American </a:t>
            </a:r>
            <a:r>
              <a:rPr sz="750" spc="3" dirty="0">
                <a:solidFill>
                  <a:srgbClr val="231F20"/>
                </a:solidFill>
                <a:latin typeface="Montserrat"/>
                <a:cs typeface="Montserrat"/>
              </a:rPr>
              <a:t> </a:t>
            </a:r>
            <a:r>
              <a:rPr sz="750" dirty="0">
                <a:solidFill>
                  <a:srgbClr val="231F20"/>
                </a:solidFill>
                <a:latin typeface="Montserrat"/>
                <a:cs typeface="Montserrat"/>
              </a:rPr>
              <a:t>organizations</a:t>
            </a:r>
            <a:r>
              <a:rPr sz="750" spc="3" dirty="0">
                <a:solidFill>
                  <a:srgbClr val="231F20"/>
                </a:solidFill>
                <a:latin typeface="Montserrat"/>
                <a:cs typeface="Montserrat"/>
              </a:rPr>
              <a:t> </a:t>
            </a:r>
            <a:r>
              <a:rPr sz="750" dirty="0">
                <a:solidFill>
                  <a:srgbClr val="231F20"/>
                </a:solidFill>
                <a:latin typeface="Montserrat"/>
                <a:cs typeface="Montserrat"/>
              </a:rPr>
              <a:t>that</a:t>
            </a:r>
            <a:r>
              <a:rPr sz="750" spc="3" dirty="0">
                <a:solidFill>
                  <a:srgbClr val="231F20"/>
                </a:solidFill>
                <a:latin typeface="Montserrat"/>
                <a:cs typeface="Montserrat"/>
              </a:rPr>
              <a:t> </a:t>
            </a:r>
            <a:r>
              <a:rPr sz="750" spc="-3" dirty="0">
                <a:solidFill>
                  <a:srgbClr val="231F20"/>
                </a:solidFill>
                <a:latin typeface="Montserrat"/>
                <a:cs typeface="Montserrat"/>
              </a:rPr>
              <a:t>promote</a:t>
            </a:r>
            <a:r>
              <a:rPr sz="750" spc="3" dirty="0">
                <a:solidFill>
                  <a:srgbClr val="231F20"/>
                </a:solidFill>
                <a:latin typeface="Montserrat"/>
                <a:cs typeface="Montserrat"/>
              </a:rPr>
              <a:t> </a:t>
            </a:r>
            <a:r>
              <a:rPr sz="750" dirty="0">
                <a:solidFill>
                  <a:srgbClr val="231F20"/>
                </a:solidFill>
                <a:latin typeface="Montserrat"/>
                <a:cs typeface="Montserrat"/>
              </a:rPr>
              <a:t>sight</a:t>
            </a:r>
            <a:r>
              <a:rPr sz="750" spc="3" dirty="0">
                <a:solidFill>
                  <a:srgbClr val="231F20"/>
                </a:solidFill>
                <a:latin typeface="Montserrat"/>
                <a:cs typeface="Montserrat"/>
              </a:rPr>
              <a:t> </a:t>
            </a:r>
            <a:r>
              <a:rPr sz="750" dirty="0">
                <a:solidFill>
                  <a:srgbClr val="231F20"/>
                </a:solidFill>
                <a:latin typeface="Montserrat"/>
                <a:cs typeface="Montserrat"/>
              </a:rPr>
              <a:t>preservation</a:t>
            </a:r>
            <a:r>
              <a:rPr sz="750" spc="6" dirty="0">
                <a:solidFill>
                  <a:srgbClr val="231F20"/>
                </a:solidFill>
                <a:latin typeface="Montserrat"/>
                <a:cs typeface="Montserrat"/>
              </a:rPr>
              <a:t> </a:t>
            </a:r>
            <a:r>
              <a:rPr sz="750" spc="3" dirty="0">
                <a:solidFill>
                  <a:srgbClr val="231F20"/>
                </a:solidFill>
                <a:latin typeface="Montserrat"/>
                <a:cs typeface="Montserrat"/>
              </a:rPr>
              <a:t>and </a:t>
            </a:r>
            <a:r>
              <a:rPr sz="750" spc="6" dirty="0">
                <a:solidFill>
                  <a:srgbClr val="231F20"/>
                </a:solidFill>
                <a:latin typeface="Montserrat"/>
                <a:cs typeface="Montserrat"/>
              </a:rPr>
              <a:t> </a:t>
            </a:r>
            <a:r>
              <a:rPr sz="750" dirty="0">
                <a:solidFill>
                  <a:srgbClr val="231F20"/>
                </a:solidFill>
                <a:latin typeface="Montserrat"/>
                <a:cs typeface="Montserrat"/>
              </a:rPr>
              <a:t>conservation.</a:t>
            </a:r>
            <a:r>
              <a:rPr sz="750" spc="3" dirty="0">
                <a:solidFill>
                  <a:srgbClr val="231F20"/>
                </a:solidFill>
                <a:latin typeface="Montserrat"/>
                <a:cs typeface="Montserrat"/>
              </a:rPr>
              <a:t> </a:t>
            </a:r>
            <a:r>
              <a:rPr sz="750" dirty="0">
                <a:solidFill>
                  <a:srgbClr val="231F20"/>
                </a:solidFill>
                <a:latin typeface="Montserrat"/>
                <a:cs typeface="Montserrat"/>
              </a:rPr>
              <a:t>Service</a:t>
            </a:r>
            <a:r>
              <a:rPr sz="750" spc="3" dirty="0">
                <a:solidFill>
                  <a:srgbClr val="231F20"/>
                </a:solidFill>
                <a:latin typeface="Montserrat"/>
                <a:cs typeface="Montserrat"/>
              </a:rPr>
              <a:t> </a:t>
            </a:r>
            <a:r>
              <a:rPr sz="750" spc="-3" dirty="0">
                <a:solidFill>
                  <a:srgbClr val="231F20"/>
                </a:solidFill>
                <a:latin typeface="Montserrat"/>
                <a:cs typeface="Montserrat"/>
              </a:rPr>
              <a:t>for</a:t>
            </a:r>
            <a:r>
              <a:rPr sz="750" spc="3" dirty="0">
                <a:solidFill>
                  <a:srgbClr val="231F20"/>
                </a:solidFill>
                <a:latin typeface="Montserrat"/>
                <a:cs typeface="Montserrat"/>
              </a:rPr>
              <a:t> </a:t>
            </a:r>
            <a:r>
              <a:rPr sz="750" dirty="0">
                <a:solidFill>
                  <a:srgbClr val="231F20"/>
                </a:solidFill>
                <a:latin typeface="Montserrat"/>
                <a:cs typeface="Montserrat"/>
              </a:rPr>
              <a:t>Sight</a:t>
            </a:r>
            <a:r>
              <a:rPr sz="750" spc="3" dirty="0">
                <a:solidFill>
                  <a:srgbClr val="231F20"/>
                </a:solidFill>
                <a:latin typeface="Montserrat"/>
                <a:cs typeface="Montserrat"/>
              </a:rPr>
              <a:t> </a:t>
            </a:r>
            <a:r>
              <a:rPr sz="750" dirty="0">
                <a:solidFill>
                  <a:srgbClr val="231F20"/>
                </a:solidFill>
                <a:latin typeface="Montserrat"/>
                <a:cs typeface="Montserrat"/>
              </a:rPr>
              <a:t>has</a:t>
            </a:r>
            <a:r>
              <a:rPr sz="750" spc="3" dirty="0">
                <a:solidFill>
                  <a:srgbClr val="231F20"/>
                </a:solidFill>
                <a:latin typeface="Montserrat"/>
                <a:cs typeface="Montserrat"/>
              </a:rPr>
              <a:t> been </a:t>
            </a:r>
            <a:r>
              <a:rPr sz="750" dirty="0">
                <a:solidFill>
                  <a:srgbClr val="231F20"/>
                </a:solidFill>
                <a:latin typeface="Montserrat"/>
                <a:cs typeface="Montserrat"/>
              </a:rPr>
              <a:t>at</a:t>
            </a:r>
            <a:r>
              <a:rPr sz="750" spc="3" dirty="0">
                <a:solidFill>
                  <a:srgbClr val="231F20"/>
                </a:solidFill>
                <a:latin typeface="Montserrat"/>
                <a:cs typeface="Montserrat"/>
              </a:rPr>
              <a:t> </a:t>
            </a:r>
            <a:r>
              <a:rPr sz="750" dirty="0">
                <a:solidFill>
                  <a:srgbClr val="231F20"/>
                </a:solidFill>
                <a:latin typeface="Montserrat"/>
                <a:cs typeface="Montserrat"/>
              </a:rPr>
              <a:t>the </a:t>
            </a:r>
            <a:r>
              <a:rPr sz="750" spc="3" dirty="0">
                <a:solidFill>
                  <a:srgbClr val="231F20"/>
                </a:solidFill>
                <a:latin typeface="Montserrat"/>
                <a:cs typeface="Montserrat"/>
              </a:rPr>
              <a:t> </a:t>
            </a:r>
            <a:r>
              <a:rPr sz="750" dirty="0">
                <a:solidFill>
                  <a:srgbClr val="231F20"/>
                </a:solidFill>
                <a:latin typeface="Montserrat"/>
                <a:cs typeface="Montserrat"/>
              </a:rPr>
              <a:t>heart of the</a:t>
            </a:r>
            <a:r>
              <a:rPr sz="750" spc="3" dirty="0">
                <a:solidFill>
                  <a:srgbClr val="231F20"/>
                </a:solidFill>
                <a:latin typeface="Montserrat"/>
                <a:cs typeface="Montserrat"/>
              </a:rPr>
              <a:t> </a:t>
            </a:r>
            <a:r>
              <a:rPr sz="750" dirty="0">
                <a:solidFill>
                  <a:srgbClr val="231F20"/>
                </a:solidFill>
                <a:latin typeface="Montserrat"/>
                <a:cs typeface="Montserrat"/>
              </a:rPr>
              <a:t>Delta </a:t>
            </a:r>
            <a:r>
              <a:rPr sz="750" spc="3" dirty="0">
                <a:solidFill>
                  <a:srgbClr val="231F20"/>
                </a:solidFill>
                <a:latin typeface="Montserrat"/>
                <a:cs typeface="Montserrat"/>
              </a:rPr>
              <a:t>Gamma</a:t>
            </a:r>
            <a:r>
              <a:rPr sz="750" dirty="0">
                <a:solidFill>
                  <a:srgbClr val="231F20"/>
                </a:solidFill>
                <a:latin typeface="Montserrat"/>
                <a:cs typeface="Montserrat"/>
              </a:rPr>
              <a:t> mission</a:t>
            </a:r>
            <a:r>
              <a:rPr sz="750" spc="3" dirty="0">
                <a:solidFill>
                  <a:srgbClr val="231F20"/>
                </a:solidFill>
                <a:latin typeface="Montserrat"/>
                <a:cs typeface="Montserrat"/>
              </a:rPr>
              <a:t> </a:t>
            </a:r>
            <a:r>
              <a:rPr sz="750" dirty="0">
                <a:solidFill>
                  <a:srgbClr val="231F20"/>
                </a:solidFill>
                <a:latin typeface="Montserrat"/>
                <a:cs typeface="Montserrat"/>
              </a:rPr>
              <a:t>since 1936</a:t>
            </a:r>
            <a:r>
              <a:rPr sz="750" spc="3" dirty="0">
                <a:solidFill>
                  <a:srgbClr val="231F20"/>
                </a:solidFill>
                <a:latin typeface="Montserrat"/>
                <a:cs typeface="Montserrat"/>
              </a:rPr>
              <a:t> when </a:t>
            </a:r>
            <a:r>
              <a:rPr sz="750" spc="-172" dirty="0">
                <a:solidFill>
                  <a:srgbClr val="231F20"/>
                </a:solidFill>
                <a:latin typeface="Montserrat"/>
                <a:cs typeface="Montserrat"/>
              </a:rPr>
              <a:t> </a:t>
            </a:r>
            <a:r>
              <a:rPr sz="750" dirty="0">
                <a:solidFill>
                  <a:srgbClr val="231F20"/>
                </a:solidFill>
                <a:latin typeface="Montserrat"/>
                <a:cs typeface="Montserrat"/>
              </a:rPr>
              <a:t>a </a:t>
            </a:r>
            <a:r>
              <a:rPr sz="750" spc="3" dirty="0">
                <a:solidFill>
                  <a:srgbClr val="231F20"/>
                </a:solidFill>
                <a:latin typeface="Montserrat"/>
                <a:cs typeface="Montserrat"/>
              </a:rPr>
              <a:t>member who </a:t>
            </a:r>
            <a:r>
              <a:rPr sz="750" spc="-3" dirty="0">
                <a:solidFill>
                  <a:srgbClr val="231F20"/>
                </a:solidFill>
                <a:latin typeface="Montserrat"/>
                <a:cs typeface="Montserrat"/>
              </a:rPr>
              <a:t>was </a:t>
            </a:r>
            <a:r>
              <a:rPr sz="750" dirty="0">
                <a:solidFill>
                  <a:srgbClr val="231F20"/>
                </a:solidFill>
                <a:latin typeface="Montserrat"/>
                <a:cs typeface="Montserrat"/>
              </a:rPr>
              <a:t>blind, </a:t>
            </a:r>
            <a:r>
              <a:rPr sz="750" spc="3" dirty="0">
                <a:solidFill>
                  <a:srgbClr val="231F20"/>
                </a:solidFill>
                <a:latin typeface="Montserrat"/>
                <a:cs typeface="Montserrat"/>
              </a:rPr>
              <a:t>Ruth </a:t>
            </a:r>
            <a:r>
              <a:rPr sz="750" spc="-3" dirty="0">
                <a:solidFill>
                  <a:srgbClr val="231F20"/>
                </a:solidFill>
                <a:latin typeface="Montserrat"/>
                <a:cs typeface="Montserrat"/>
              </a:rPr>
              <a:t>Billow, Eta-Akron, </a:t>
            </a:r>
            <a:r>
              <a:rPr sz="750" dirty="0">
                <a:solidFill>
                  <a:srgbClr val="231F20"/>
                </a:solidFill>
                <a:latin typeface="Montserrat"/>
                <a:cs typeface="Montserrat"/>
              </a:rPr>
              <a:t> petitioned</a:t>
            </a:r>
            <a:r>
              <a:rPr sz="750" spc="3" dirty="0">
                <a:solidFill>
                  <a:srgbClr val="231F20"/>
                </a:solidFill>
                <a:latin typeface="Montserrat"/>
                <a:cs typeface="Montserrat"/>
              </a:rPr>
              <a:t> </a:t>
            </a:r>
            <a:r>
              <a:rPr sz="750" spc="-6" dirty="0">
                <a:solidFill>
                  <a:srgbClr val="231F20"/>
                </a:solidFill>
                <a:latin typeface="Montserrat"/>
                <a:cs typeface="Montserrat"/>
              </a:rPr>
              <a:t>to</a:t>
            </a:r>
            <a:r>
              <a:rPr sz="750" spc="3" dirty="0">
                <a:solidFill>
                  <a:srgbClr val="231F20"/>
                </a:solidFill>
                <a:latin typeface="Montserrat"/>
                <a:cs typeface="Montserrat"/>
              </a:rPr>
              <a:t> </a:t>
            </a:r>
            <a:r>
              <a:rPr sz="750" dirty="0">
                <a:solidFill>
                  <a:srgbClr val="231F20"/>
                </a:solidFill>
                <a:latin typeface="Montserrat"/>
                <a:cs typeface="Montserrat"/>
              </a:rPr>
              <a:t>adopt</a:t>
            </a:r>
            <a:r>
              <a:rPr sz="750" spc="3" dirty="0">
                <a:solidFill>
                  <a:srgbClr val="231F20"/>
                </a:solidFill>
                <a:latin typeface="Montserrat"/>
                <a:cs typeface="Montserrat"/>
              </a:rPr>
              <a:t> </a:t>
            </a:r>
            <a:r>
              <a:rPr sz="750" dirty="0">
                <a:solidFill>
                  <a:srgbClr val="231F20"/>
                </a:solidFill>
                <a:latin typeface="Montserrat"/>
                <a:cs typeface="Montserrat"/>
              </a:rPr>
              <a:t>it</a:t>
            </a:r>
            <a:r>
              <a:rPr sz="750" spc="6" dirty="0">
                <a:solidFill>
                  <a:srgbClr val="231F20"/>
                </a:solidFill>
                <a:latin typeface="Montserrat"/>
                <a:cs typeface="Montserrat"/>
              </a:rPr>
              <a:t> </a:t>
            </a:r>
            <a:r>
              <a:rPr sz="750" dirty="0">
                <a:solidFill>
                  <a:srgbClr val="231F20"/>
                </a:solidFill>
                <a:latin typeface="Montserrat"/>
                <a:cs typeface="Montserrat"/>
              </a:rPr>
              <a:t>as</a:t>
            </a:r>
            <a:r>
              <a:rPr sz="750" spc="3" dirty="0">
                <a:solidFill>
                  <a:srgbClr val="231F20"/>
                </a:solidFill>
                <a:latin typeface="Montserrat"/>
                <a:cs typeface="Montserrat"/>
              </a:rPr>
              <a:t> </a:t>
            </a:r>
            <a:r>
              <a:rPr sz="750" dirty="0">
                <a:solidFill>
                  <a:srgbClr val="231F20"/>
                </a:solidFill>
                <a:latin typeface="Montserrat"/>
                <a:cs typeface="Montserrat"/>
              </a:rPr>
              <a:t>our</a:t>
            </a:r>
            <a:r>
              <a:rPr sz="750" spc="3" dirty="0">
                <a:solidFill>
                  <a:srgbClr val="231F20"/>
                </a:solidFill>
                <a:latin typeface="Montserrat"/>
                <a:cs typeface="Montserrat"/>
              </a:rPr>
              <a:t> </a:t>
            </a:r>
            <a:r>
              <a:rPr sz="750" spc="6" dirty="0">
                <a:solidFill>
                  <a:srgbClr val="231F20"/>
                </a:solidFill>
                <a:latin typeface="Montserrat"/>
                <a:cs typeface="Montserrat"/>
              </a:rPr>
              <a:t>official </a:t>
            </a:r>
            <a:r>
              <a:rPr sz="750" spc="-3" dirty="0">
                <a:solidFill>
                  <a:srgbClr val="231F20"/>
                </a:solidFill>
                <a:latin typeface="Montserrat"/>
                <a:cs typeface="Montserrat"/>
              </a:rPr>
              <a:t>philanthropy.</a:t>
            </a:r>
            <a:endParaRPr sz="750" dirty="0">
              <a:latin typeface="Montserrat"/>
              <a:cs typeface="Montserrat"/>
            </a:endParaRPr>
          </a:p>
          <a:p>
            <a:pPr marL="7938">
              <a:spcBef>
                <a:spcPts val="741"/>
              </a:spcBef>
            </a:pPr>
            <a:r>
              <a:rPr sz="750" b="1" dirty="0">
                <a:solidFill>
                  <a:srgbClr val="231F20"/>
                </a:solidFill>
                <a:latin typeface="Montserrat"/>
                <a:cs typeface="Montserrat"/>
              </a:rPr>
              <a:t>Grants</a:t>
            </a:r>
            <a:endParaRPr sz="750" dirty="0">
              <a:latin typeface="Montserrat"/>
              <a:cs typeface="Montserrat"/>
            </a:endParaRPr>
          </a:p>
          <a:p>
            <a:pPr marL="95647" marR="3175" indent="-88106">
              <a:spcBef>
                <a:spcPts val="6"/>
              </a:spcBef>
              <a:buChar char="•"/>
              <a:tabLst>
                <a:tab pos="96044" algn="l"/>
              </a:tabLst>
            </a:pPr>
            <a:r>
              <a:rPr sz="750" dirty="0">
                <a:solidFill>
                  <a:srgbClr val="231F20"/>
                </a:solidFill>
                <a:latin typeface="Montserrat"/>
                <a:cs typeface="Montserrat"/>
              </a:rPr>
              <a:t>Donors can</a:t>
            </a:r>
            <a:r>
              <a:rPr sz="750" spc="3" dirty="0">
                <a:solidFill>
                  <a:srgbClr val="231F20"/>
                </a:solidFill>
                <a:latin typeface="Montserrat"/>
                <a:cs typeface="Montserrat"/>
              </a:rPr>
              <a:t> </a:t>
            </a:r>
            <a:r>
              <a:rPr sz="750" spc="-3" dirty="0">
                <a:solidFill>
                  <a:srgbClr val="231F20"/>
                </a:solidFill>
                <a:latin typeface="Montserrat"/>
                <a:cs typeface="Montserrat"/>
              </a:rPr>
              <a:t>give</a:t>
            </a:r>
            <a:r>
              <a:rPr sz="750" dirty="0">
                <a:solidFill>
                  <a:srgbClr val="231F20"/>
                </a:solidFill>
                <a:latin typeface="Montserrat"/>
                <a:cs typeface="Montserrat"/>
              </a:rPr>
              <a:t> </a:t>
            </a:r>
            <a:r>
              <a:rPr sz="750" spc="-6" dirty="0">
                <a:solidFill>
                  <a:srgbClr val="231F20"/>
                </a:solidFill>
                <a:latin typeface="Montserrat"/>
                <a:cs typeface="Montserrat"/>
              </a:rPr>
              <a:t>to</a:t>
            </a:r>
            <a:r>
              <a:rPr sz="750" spc="3" dirty="0">
                <a:solidFill>
                  <a:srgbClr val="231F20"/>
                </a:solidFill>
                <a:latin typeface="Montserrat"/>
                <a:cs typeface="Montserrat"/>
              </a:rPr>
              <a:t> </a:t>
            </a:r>
            <a:r>
              <a:rPr sz="750" dirty="0">
                <a:solidFill>
                  <a:srgbClr val="231F20"/>
                </a:solidFill>
                <a:latin typeface="Montserrat"/>
                <a:cs typeface="Montserrat"/>
              </a:rPr>
              <a:t>grants</a:t>
            </a:r>
            <a:r>
              <a:rPr sz="750" spc="3" dirty="0">
                <a:solidFill>
                  <a:srgbClr val="231F20"/>
                </a:solidFill>
                <a:latin typeface="Montserrat"/>
                <a:cs typeface="Montserrat"/>
              </a:rPr>
              <a:t> </a:t>
            </a:r>
            <a:r>
              <a:rPr sz="750" dirty="0">
                <a:solidFill>
                  <a:srgbClr val="231F20"/>
                </a:solidFill>
                <a:latin typeface="Montserrat"/>
                <a:cs typeface="Montserrat"/>
              </a:rPr>
              <a:t>in general,</a:t>
            </a:r>
            <a:r>
              <a:rPr sz="750" spc="3" dirty="0">
                <a:solidFill>
                  <a:srgbClr val="231F20"/>
                </a:solidFill>
                <a:latin typeface="Montserrat"/>
                <a:cs typeface="Montserrat"/>
              </a:rPr>
              <a:t> </a:t>
            </a:r>
            <a:r>
              <a:rPr sz="750" dirty="0">
                <a:solidFill>
                  <a:srgbClr val="231F20"/>
                </a:solidFill>
                <a:latin typeface="Montserrat"/>
                <a:cs typeface="Montserrat"/>
              </a:rPr>
              <a:t>or designate </a:t>
            </a:r>
            <a:r>
              <a:rPr sz="750" spc="-169" dirty="0">
                <a:solidFill>
                  <a:srgbClr val="231F20"/>
                </a:solidFill>
                <a:latin typeface="Montserrat"/>
                <a:cs typeface="Montserrat"/>
              </a:rPr>
              <a:t> </a:t>
            </a:r>
            <a:r>
              <a:rPr sz="750" spc="6" dirty="0">
                <a:solidFill>
                  <a:srgbClr val="231F20"/>
                </a:solidFill>
                <a:latin typeface="Montserrat"/>
                <a:cs typeface="Montserrat"/>
              </a:rPr>
              <a:t>specifically</a:t>
            </a:r>
            <a:r>
              <a:rPr sz="750" spc="-3" dirty="0">
                <a:solidFill>
                  <a:srgbClr val="231F20"/>
                </a:solidFill>
                <a:latin typeface="Montserrat"/>
                <a:cs typeface="Montserrat"/>
              </a:rPr>
              <a:t> </a:t>
            </a:r>
            <a:r>
              <a:rPr sz="750" spc="-6" dirty="0">
                <a:solidFill>
                  <a:srgbClr val="231F20"/>
                </a:solidFill>
                <a:latin typeface="Montserrat"/>
                <a:cs typeface="Montserrat"/>
              </a:rPr>
              <a:t>to</a:t>
            </a:r>
            <a:r>
              <a:rPr sz="750" dirty="0">
                <a:solidFill>
                  <a:srgbClr val="231F20"/>
                </a:solidFill>
                <a:latin typeface="Montserrat"/>
                <a:cs typeface="Montserrat"/>
              </a:rPr>
              <a:t> </a:t>
            </a:r>
            <a:r>
              <a:rPr sz="750" spc="-3" dirty="0">
                <a:solidFill>
                  <a:srgbClr val="231F20"/>
                </a:solidFill>
                <a:latin typeface="Montserrat"/>
                <a:cs typeface="Montserrat"/>
              </a:rPr>
              <a:t>veterans</a:t>
            </a:r>
            <a:endParaRPr sz="750" dirty="0">
              <a:latin typeface="Montserrat"/>
              <a:cs typeface="Montserrat"/>
            </a:endParaRPr>
          </a:p>
          <a:p>
            <a:pPr marL="7938">
              <a:spcBef>
                <a:spcPts val="706"/>
              </a:spcBef>
            </a:pPr>
            <a:r>
              <a:rPr sz="750" b="1" dirty="0">
                <a:solidFill>
                  <a:srgbClr val="231F20"/>
                </a:solidFill>
                <a:latin typeface="Montserrat"/>
                <a:cs typeface="Montserrat"/>
              </a:rPr>
              <a:t>Schools</a:t>
            </a:r>
            <a:endParaRPr sz="750" dirty="0">
              <a:latin typeface="Montserrat"/>
              <a:cs typeface="Montserrat"/>
            </a:endParaRPr>
          </a:p>
          <a:p>
            <a:pPr marL="95647" indent="-88106">
              <a:spcBef>
                <a:spcPts val="3"/>
              </a:spcBef>
              <a:buChar char="•"/>
              <a:tabLst>
                <a:tab pos="96044" algn="l"/>
              </a:tabLst>
            </a:pPr>
            <a:r>
              <a:rPr sz="750" dirty="0">
                <a:solidFill>
                  <a:srgbClr val="231F20"/>
                </a:solidFill>
                <a:latin typeface="Montserrat"/>
                <a:cs typeface="Montserrat"/>
              </a:rPr>
              <a:t>Blind </a:t>
            </a:r>
            <a:r>
              <a:rPr sz="750" spc="-3" dirty="0">
                <a:solidFill>
                  <a:srgbClr val="231F20"/>
                </a:solidFill>
                <a:latin typeface="Montserrat"/>
                <a:cs typeface="Montserrat"/>
              </a:rPr>
              <a:t>Children’s</a:t>
            </a:r>
            <a:r>
              <a:rPr sz="750" spc="3" dirty="0">
                <a:solidFill>
                  <a:srgbClr val="231F20"/>
                </a:solidFill>
                <a:latin typeface="Montserrat"/>
                <a:cs typeface="Montserrat"/>
              </a:rPr>
              <a:t> </a:t>
            </a:r>
            <a:r>
              <a:rPr sz="750" spc="-6" dirty="0">
                <a:solidFill>
                  <a:srgbClr val="231F20"/>
                </a:solidFill>
                <a:latin typeface="Montserrat"/>
                <a:cs typeface="Montserrat"/>
              </a:rPr>
              <a:t>Center,</a:t>
            </a:r>
            <a:r>
              <a:rPr sz="750" spc="3" dirty="0">
                <a:solidFill>
                  <a:srgbClr val="231F20"/>
                </a:solidFill>
                <a:latin typeface="Montserrat"/>
                <a:cs typeface="Montserrat"/>
              </a:rPr>
              <a:t> </a:t>
            </a:r>
            <a:r>
              <a:rPr sz="750" dirty="0">
                <a:solidFill>
                  <a:srgbClr val="231F20"/>
                </a:solidFill>
                <a:latin typeface="Montserrat"/>
                <a:cs typeface="Montserrat"/>
              </a:rPr>
              <a:t>Los</a:t>
            </a:r>
            <a:r>
              <a:rPr sz="750" spc="3" dirty="0">
                <a:solidFill>
                  <a:srgbClr val="231F20"/>
                </a:solidFill>
                <a:latin typeface="Montserrat"/>
                <a:cs typeface="Montserrat"/>
              </a:rPr>
              <a:t> </a:t>
            </a:r>
            <a:r>
              <a:rPr sz="750" dirty="0">
                <a:solidFill>
                  <a:srgbClr val="231F20"/>
                </a:solidFill>
                <a:latin typeface="Montserrat"/>
                <a:cs typeface="Montserrat"/>
              </a:rPr>
              <a:t>Angeles</a:t>
            </a:r>
            <a:endParaRPr sz="750" dirty="0">
              <a:latin typeface="Montserrat"/>
              <a:cs typeface="Montserrat"/>
            </a:endParaRPr>
          </a:p>
          <a:p>
            <a:pPr marL="95647" indent="-88106">
              <a:spcBef>
                <a:spcPts val="6"/>
              </a:spcBef>
              <a:buChar char="•"/>
              <a:tabLst>
                <a:tab pos="96044" algn="l"/>
              </a:tabLst>
            </a:pPr>
            <a:r>
              <a:rPr sz="750" dirty="0">
                <a:solidFill>
                  <a:srgbClr val="231F20"/>
                </a:solidFill>
                <a:latin typeface="Montserrat"/>
                <a:cs typeface="Montserrat"/>
              </a:rPr>
              <a:t>Foundation for Blind Children, Phoenix</a:t>
            </a:r>
            <a:endParaRPr sz="750" dirty="0">
              <a:latin typeface="Montserrat"/>
              <a:cs typeface="Montserrat"/>
            </a:endParaRPr>
          </a:p>
          <a:p>
            <a:pPr marL="95647" indent="-88106">
              <a:spcBef>
                <a:spcPts val="6"/>
              </a:spcBef>
              <a:buChar char="•"/>
              <a:tabLst>
                <a:tab pos="96044" algn="l"/>
              </a:tabLst>
            </a:pPr>
            <a:r>
              <a:rPr sz="750" dirty="0">
                <a:solidFill>
                  <a:srgbClr val="231F20"/>
                </a:solidFill>
                <a:latin typeface="Montserrat"/>
                <a:cs typeface="Montserrat"/>
              </a:rPr>
              <a:t>Anchor</a:t>
            </a:r>
            <a:r>
              <a:rPr sz="750" spc="-3" dirty="0">
                <a:solidFill>
                  <a:srgbClr val="231F20"/>
                </a:solidFill>
                <a:latin typeface="Montserrat"/>
                <a:cs typeface="Montserrat"/>
              </a:rPr>
              <a:t> Center</a:t>
            </a:r>
            <a:r>
              <a:rPr sz="750" dirty="0">
                <a:solidFill>
                  <a:srgbClr val="231F20"/>
                </a:solidFill>
                <a:latin typeface="Montserrat"/>
                <a:cs typeface="Montserrat"/>
              </a:rPr>
              <a:t> for Blind Children,</a:t>
            </a:r>
            <a:r>
              <a:rPr sz="750" spc="-3" dirty="0">
                <a:solidFill>
                  <a:srgbClr val="231F20"/>
                </a:solidFill>
                <a:latin typeface="Montserrat"/>
                <a:cs typeface="Montserrat"/>
              </a:rPr>
              <a:t> Denver</a:t>
            </a:r>
            <a:endParaRPr sz="750" dirty="0">
              <a:latin typeface="Montserrat"/>
              <a:cs typeface="Montserrat"/>
            </a:endParaRPr>
          </a:p>
          <a:p>
            <a:pPr marL="95647" marR="325041" indent="-88106">
              <a:spcBef>
                <a:spcPts val="6"/>
              </a:spcBef>
              <a:buChar char="•"/>
              <a:tabLst>
                <a:tab pos="96044" algn="l"/>
              </a:tabLst>
            </a:pPr>
            <a:r>
              <a:rPr sz="750" spc="-3" dirty="0">
                <a:solidFill>
                  <a:srgbClr val="231F20"/>
                </a:solidFill>
                <a:latin typeface="Montserrat"/>
                <a:cs typeface="Montserrat"/>
              </a:rPr>
              <a:t>Children’s Center</a:t>
            </a:r>
            <a:r>
              <a:rPr sz="750" dirty="0">
                <a:solidFill>
                  <a:srgbClr val="231F20"/>
                </a:solidFill>
                <a:latin typeface="Montserrat"/>
                <a:cs typeface="Montserrat"/>
              </a:rPr>
              <a:t> for the</a:t>
            </a:r>
            <a:r>
              <a:rPr sz="750" spc="-3" dirty="0">
                <a:solidFill>
                  <a:srgbClr val="231F20"/>
                </a:solidFill>
                <a:latin typeface="Montserrat"/>
                <a:cs typeface="Montserrat"/>
              </a:rPr>
              <a:t> </a:t>
            </a:r>
            <a:r>
              <a:rPr sz="750" dirty="0">
                <a:solidFill>
                  <a:srgbClr val="231F20"/>
                </a:solidFill>
                <a:latin typeface="Montserrat"/>
                <a:cs typeface="Montserrat"/>
              </a:rPr>
              <a:t>Visually Impaired, </a:t>
            </a:r>
            <a:r>
              <a:rPr sz="750" spc="-172" dirty="0">
                <a:solidFill>
                  <a:srgbClr val="231F20"/>
                </a:solidFill>
                <a:latin typeface="Montserrat"/>
                <a:cs typeface="Montserrat"/>
              </a:rPr>
              <a:t> </a:t>
            </a:r>
            <a:r>
              <a:rPr sz="750" dirty="0">
                <a:solidFill>
                  <a:srgbClr val="231F20"/>
                </a:solidFill>
                <a:latin typeface="Montserrat"/>
                <a:cs typeface="Montserrat"/>
              </a:rPr>
              <a:t>Kansas</a:t>
            </a:r>
            <a:r>
              <a:rPr sz="750" spc="-3" dirty="0">
                <a:solidFill>
                  <a:srgbClr val="231F20"/>
                </a:solidFill>
                <a:latin typeface="Montserrat"/>
                <a:cs typeface="Montserrat"/>
              </a:rPr>
              <a:t> </a:t>
            </a:r>
            <a:r>
              <a:rPr sz="750" dirty="0">
                <a:solidFill>
                  <a:srgbClr val="231F20"/>
                </a:solidFill>
                <a:latin typeface="Montserrat"/>
                <a:cs typeface="Montserrat"/>
              </a:rPr>
              <a:t>City</a:t>
            </a:r>
            <a:endParaRPr sz="750" dirty="0">
              <a:latin typeface="Montserrat"/>
              <a:cs typeface="Montserrat"/>
            </a:endParaRPr>
          </a:p>
          <a:p>
            <a:pPr marL="95647" marR="235744" indent="-88106">
              <a:spcBef>
                <a:spcPts val="13"/>
              </a:spcBef>
              <a:buChar char="•"/>
              <a:tabLst>
                <a:tab pos="96044" algn="l"/>
              </a:tabLst>
            </a:pPr>
            <a:r>
              <a:rPr lang="en-US" sz="750" spc="-3" dirty="0">
                <a:solidFill>
                  <a:srgbClr val="231F20"/>
                </a:solidFill>
                <a:latin typeface="Montserrat"/>
                <a:cs typeface="Montserrat"/>
              </a:rPr>
              <a:t>Delta Gamma </a:t>
            </a:r>
            <a:r>
              <a:rPr sz="750" spc="-3" dirty="0">
                <a:solidFill>
                  <a:srgbClr val="231F20"/>
                </a:solidFill>
                <a:latin typeface="Montserrat"/>
                <a:cs typeface="Montserrat"/>
              </a:rPr>
              <a:t>Center </a:t>
            </a:r>
            <a:r>
              <a:rPr sz="750" dirty="0">
                <a:solidFill>
                  <a:srgbClr val="231F20"/>
                </a:solidFill>
                <a:latin typeface="Montserrat"/>
                <a:cs typeface="Montserrat"/>
              </a:rPr>
              <a:t>for Children with Visual Impairments, </a:t>
            </a:r>
            <a:r>
              <a:rPr sz="750" spc="-172" dirty="0">
                <a:solidFill>
                  <a:srgbClr val="231F20"/>
                </a:solidFill>
                <a:latin typeface="Montserrat"/>
                <a:cs typeface="Montserrat"/>
              </a:rPr>
              <a:t> </a:t>
            </a:r>
            <a:r>
              <a:rPr sz="750" spc="3" dirty="0">
                <a:solidFill>
                  <a:srgbClr val="231F20"/>
                </a:solidFill>
                <a:latin typeface="Montserrat"/>
                <a:cs typeface="Montserrat"/>
              </a:rPr>
              <a:t>St.</a:t>
            </a:r>
            <a:r>
              <a:rPr sz="750" spc="-3" dirty="0">
                <a:solidFill>
                  <a:srgbClr val="231F20"/>
                </a:solidFill>
                <a:latin typeface="Montserrat"/>
                <a:cs typeface="Montserrat"/>
              </a:rPr>
              <a:t> </a:t>
            </a:r>
            <a:r>
              <a:rPr sz="750" dirty="0">
                <a:solidFill>
                  <a:srgbClr val="231F20"/>
                </a:solidFill>
                <a:latin typeface="Montserrat"/>
                <a:cs typeface="Montserrat"/>
              </a:rPr>
              <a:t>Louis</a:t>
            </a:r>
            <a:endParaRPr sz="750" dirty="0">
              <a:latin typeface="Montserrat"/>
              <a:cs typeface="Montserrat"/>
            </a:endParaRPr>
          </a:p>
          <a:p>
            <a:pPr marL="95647" indent="-88106">
              <a:spcBef>
                <a:spcPts val="13"/>
              </a:spcBef>
              <a:buChar char="•"/>
              <a:tabLst>
                <a:tab pos="96044" algn="l"/>
              </a:tabLst>
            </a:pPr>
            <a:r>
              <a:rPr sz="750" spc="3" dirty="0">
                <a:solidFill>
                  <a:srgbClr val="231F20"/>
                </a:solidFill>
                <a:latin typeface="Montserrat"/>
                <a:cs typeface="Montserrat"/>
              </a:rPr>
              <a:t>Hope</a:t>
            </a:r>
            <a:r>
              <a:rPr sz="750" spc="-13" dirty="0">
                <a:solidFill>
                  <a:srgbClr val="231F20"/>
                </a:solidFill>
                <a:latin typeface="Montserrat"/>
                <a:cs typeface="Montserrat"/>
              </a:rPr>
              <a:t> </a:t>
            </a:r>
            <a:r>
              <a:rPr sz="750" dirty="0">
                <a:solidFill>
                  <a:srgbClr val="231F20"/>
                </a:solidFill>
                <a:latin typeface="Montserrat"/>
                <a:cs typeface="Montserrat"/>
              </a:rPr>
              <a:t>Child</a:t>
            </a:r>
            <a:endParaRPr sz="750" dirty="0">
              <a:latin typeface="Montserrat"/>
              <a:cs typeface="Montserrat"/>
            </a:endParaRPr>
          </a:p>
          <a:p>
            <a:pPr marL="7938">
              <a:spcBef>
                <a:spcPts val="700"/>
              </a:spcBef>
            </a:pPr>
            <a:r>
              <a:rPr sz="750" b="1" spc="3" dirty="0">
                <a:solidFill>
                  <a:srgbClr val="231F20"/>
                </a:solidFill>
                <a:latin typeface="Montserrat"/>
                <a:cs typeface="Montserrat"/>
              </a:rPr>
              <a:t>Service</a:t>
            </a:r>
            <a:endParaRPr sz="750" dirty="0">
              <a:latin typeface="Montserrat"/>
              <a:cs typeface="Montserrat"/>
            </a:endParaRPr>
          </a:p>
          <a:p>
            <a:pPr marL="95647" indent="-88106">
              <a:spcBef>
                <a:spcPts val="6"/>
              </a:spcBef>
              <a:buChar char="•"/>
              <a:tabLst>
                <a:tab pos="96044" algn="l"/>
              </a:tabLst>
            </a:pPr>
            <a:r>
              <a:rPr sz="750" spc="3" dirty="0">
                <a:solidFill>
                  <a:srgbClr val="231F20"/>
                </a:solidFill>
                <a:latin typeface="Montserrat"/>
                <a:cs typeface="Montserrat"/>
              </a:rPr>
              <a:t>Do</a:t>
            </a:r>
            <a:r>
              <a:rPr sz="750" spc="-9" dirty="0">
                <a:solidFill>
                  <a:srgbClr val="231F20"/>
                </a:solidFill>
                <a:latin typeface="Montserrat"/>
                <a:cs typeface="Montserrat"/>
              </a:rPr>
              <a:t> </a:t>
            </a:r>
            <a:r>
              <a:rPr sz="750" spc="3" dirty="0">
                <a:solidFill>
                  <a:srgbClr val="231F20"/>
                </a:solidFill>
                <a:latin typeface="Montserrat"/>
                <a:cs typeface="Montserrat"/>
              </a:rPr>
              <a:t>Good</a:t>
            </a:r>
            <a:r>
              <a:rPr sz="750" spc="-9" dirty="0">
                <a:solidFill>
                  <a:srgbClr val="231F20"/>
                </a:solidFill>
                <a:latin typeface="Montserrat"/>
                <a:cs typeface="Montserrat"/>
              </a:rPr>
              <a:t> </a:t>
            </a:r>
            <a:r>
              <a:rPr sz="750" dirty="0">
                <a:solidFill>
                  <a:srgbClr val="231F20"/>
                </a:solidFill>
                <a:latin typeface="Montserrat"/>
                <a:cs typeface="Montserrat"/>
              </a:rPr>
              <a:t>Hours</a:t>
            </a:r>
            <a:endParaRPr sz="750" dirty="0">
              <a:latin typeface="Montserrat"/>
              <a:cs typeface="Montserrat"/>
            </a:endParaRPr>
          </a:p>
          <a:p>
            <a:pPr marL="95647" indent="-88106">
              <a:spcBef>
                <a:spcPts val="6"/>
              </a:spcBef>
              <a:buChar char="•"/>
              <a:tabLst>
                <a:tab pos="96044" algn="l"/>
              </a:tabLst>
            </a:pPr>
            <a:r>
              <a:rPr sz="750" spc="3" dirty="0">
                <a:solidFill>
                  <a:srgbClr val="231F20"/>
                </a:solidFill>
                <a:latin typeface="Montserrat"/>
                <a:cs typeface="Montserrat"/>
              </a:rPr>
              <a:t>Hope</a:t>
            </a:r>
            <a:r>
              <a:rPr sz="750" spc="-13" dirty="0">
                <a:solidFill>
                  <a:srgbClr val="231F20"/>
                </a:solidFill>
                <a:latin typeface="Montserrat"/>
                <a:cs typeface="Montserrat"/>
              </a:rPr>
              <a:t> </a:t>
            </a:r>
            <a:r>
              <a:rPr sz="750" spc="3" dirty="0">
                <a:solidFill>
                  <a:srgbClr val="231F20"/>
                </a:solidFill>
                <a:latin typeface="Montserrat"/>
                <a:cs typeface="Montserrat"/>
              </a:rPr>
              <a:t>Serving</a:t>
            </a:r>
            <a:endParaRPr sz="750" dirty="0">
              <a:latin typeface="Montserrat"/>
              <a:cs typeface="Montserrat"/>
            </a:endParaRPr>
          </a:p>
        </p:txBody>
      </p:sp>
      <p:sp>
        <p:nvSpPr>
          <p:cNvPr id="3" name="object 3"/>
          <p:cNvSpPr txBox="1"/>
          <p:nvPr/>
        </p:nvSpPr>
        <p:spPr>
          <a:xfrm>
            <a:off x="3466829" y="1340644"/>
            <a:ext cx="2391046" cy="3525068"/>
          </a:xfrm>
          <a:prstGeom prst="rect">
            <a:avLst/>
          </a:prstGeom>
        </p:spPr>
        <p:txBody>
          <a:bodyPr vert="horz" wrap="square" lIns="0" tIns="104775" rIns="0" bIns="0" rtlCol="0">
            <a:spAutoFit/>
          </a:bodyPr>
          <a:lstStyle/>
          <a:p>
            <a:pPr marL="7938">
              <a:spcBef>
                <a:spcPts val="825"/>
              </a:spcBef>
            </a:pPr>
            <a:r>
              <a:rPr lang="en-US" sz="1219" b="1" spc="-59" dirty="0">
                <a:solidFill>
                  <a:srgbClr val="B88F51"/>
                </a:solidFill>
                <a:latin typeface="Tropiline"/>
                <a:cs typeface="Tropiline"/>
              </a:rPr>
              <a:t>T</a:t>
            </a:r>
            <a:r>
              <a:rPr lang="en-US" sz="1219" b="1" spc="-31" dirty="0">
                <a:solidFill>
                  <a:srgbClr val="B88F51"/>
                </a:solidFill>
                <a:latin typeface="Tropiline"/>
                <a:cs typeface="Tropiline"/>
              </a:rPr>
              <a:t>ra</a:t>
            </a:r>
            <a:r>
              <a:rPr lang="en-US" sz="1219" b="1" spc="-22" dirty="0">
                <a:solidFill>
                  <a:srgbClr val="B88F51"/>
                </a:solidFill>
                <a:latin typeface="Tropiline"/>
                <a:cs typeface="Tropiline"/>
              </a:rPr>
              <a:t>i</a:t>
            </a:r>
            <a:r>
              <a:rPr lang="en-US" sz="1219" b="1" spc="-31" dirty="0">
                <a:solidFill>
                  <a:srgbClr val="B88F51"/>
                </a:solidFill>
                <a:latin typeface="Tropiline"/>
                <a:cs typeface="Tropiline"/>
              </a:rPr>
              <a:t>n</a:t>
            </a:r>
            <a:r>
              <a:rPr lang="en-US" sz="1219" b="1" spc="-22" dirty="0">
                <a:solidFill>
                  <a:srgbClr val="B88F51"/>
                </a:solidFill>
                <a:latin typeface="Tropiline"/>
                <a:cs typeface="Tropiline"/>
              </a:rPr>
              <a:t>in</a:t>
            </a:r>
            <a:r>
              <a:rPr lang="en-US" sz="1219" b="1" spc="6" dirty="0">
                <a:solidFill>
                  <a:srgbClr val="B88F51"/>
                </a:solidFill>
                <a:latin typeface="Tropiline"/>
                <a:cs typeface="Tropiline"/>
              </a:rPr>
              <a:t>g</a:t>
            </a:r>
            <a:r>
              <a:rPr lang="en-US" sz="1219" b="1" spc="-47" dirty="0">
                <a:solidFill>
                  <a:srgbClr val="B88F51"/>
                </a:solidFill>
                <a:latin typeface="Tropiline"/>
                <a:cs typeface="Tropiline"/>
              </a:rPr>
              <a:t> </a:t>
            </a:r>
            <a:r>
              <a:rPr lang="en-US" sz="1219" b="1" spc="9" dirty="0">
                <a:solidFill>
                  <a:srgbClr val="B88F51"/>
                </a:solidFill>
                <a:latin typeface="Tropiline"/>
                <a:cs typeface="Tropiline"/>
              </a:rPr>
              <a:t>&amp;</a:t>
            </a:r>
            <a:r>
              <a:rPr lang="en-US" sz="1219" b="1" spc="-47" dirty="0">
                <a:solidFill>
                  <a:srgbClr val="B88F51"/>
                </a:solidFill>
                <a:latin typeface="Tropiline"/>
                <a:cs typeface="Tropiline"/>
              </a:rPr>
              <a:t> </a:t>
            </a:r>
            <a:r>
              <a:rPr lang="en-US" sz="1219" b="1" spc="-19" dirty="0">
                <a:solidFill>
                  <a:srgbClr val="B88F51"/>
                </a:solidFill>
                <a:latin typeface="Tropiline"/>
                <a:cs typeface="Tropiline"/>
              </a:rPr>
              <a:t>Prog</a:t>
            </a:r>
            <a:r>
              <a:rPr lang="en-US" sz="1219" b="1" spc="-34" dirty="0">
                <a:solidFill>
                  <a:srgbClr val="B88F51"/>
                </a:solidFill>
                <a:latin typeface="Tropiline"/>
                <a:cs typeface="Tropiline"/>
              </a:rPr>
              <a:t>r</a:t>
            </a:r>
            <a:r>
              <a:rPr lang="en-US" sz="1219" b="1" spc="-44" dirty="0">
                <a:solidFill>
                  <a:srgbClr val="B88F51"/>
                </a:solidFill>
                <a:latin typeface="Tropiline"/>
                <a:cs typeface="Tropiline"/>
              </a:rPr>
              <a:t>a</a:t>
            </a:r>
            <a:r>
              <a:rPr lang="en-US" sz="1219" b="1" spc="-28" dirty="0">
                <a:solidFill>
                  <a:srgbClr val="B88F51"/>
                </a:solidFill>
                <a:latin typeface="Tropiline"/>
                <a:cs typeface="Tropiline"/>
              </a:rPr>
              <a:t>mm</a:t>
            </a:r>
            <a:r>
              <a:rPr lang="en-US" sz="1219" b="1" spc="-19" dirty="0">
                <a:solidFill>
                  <a:srgbClr val="B88F51"/>
                </a:solidFill>
                <a:latin typeface="Tropiline"/>
                <a:cs typeface="Tropiline"/>
              </a:rPr>
              <a:t>ing</a:t>
            </a:r>
            <a:endParaRPr lang="en-US" sz="1219" dirty="0">
              <a:latin typeface="Tropiline"/>
              <a:cs typeface="Tropiline"/>
            </a:endParaRPr>
          </a:p>
          <a:p>
            <a:pPr marL="7938" marR="154781">
              <a:spcBef>
                <a:spcPts val="431"/>
              </a:spcBef>
            </a:pPr>
            <a:r>
              <a:rPr lang="en-US" sz="750" dirty="0">
                <a:solidFill>
                  <a:srgbClr val="231F20"/>
                </a:solidFill>
                <a:latin typeface="Montserrat"/>
                <a:cs typeface="Montserrat"/>
              </a:rPr>
              <a:t>Gifts to Training and Programming provide opportunities for collegians and alumnae to develop their leadership, mentoring and professional skills. These programs also provide assistance and resources as members tackle tough realities of life, like the effects of alcohol use, sexual violence prevention and survivor support, and attention to mental health in a Culture of Care</a:t>
            </a:r>
            <a:endParaRPr lang="en-US" sz="750" dirty="0">
              <a:latin typeface="Montserrat"/>
              <a:cs typeface="Montserrat"/>
            </a:endParaRPr>
          </a:p>
          <a:p>
            <a:pPr marL="7938">
              <a:spcBef>
                <a:spcPts val="716"/>
              </a:spcBef>
            </a:pPr>
            <a:r>
              <a:rPr lang="en-US" sz="750" b="1" dirty="0">
                <a:solidFill>
                  <a:srgbClr val="231F20"/>
                </a:solidFill>
                <a:latin typeface="Montserrat"/>
                <a:cs typeface="Montserrat"/>
              </a:rPr>
              <a:t>Social</a:t>
            </a:r>
            <a:r>
              <a:rPr lang="en-US" sz="750" b="1" spc="-6" dirty="0">
                <a:solidFill>
                  <a:srgbClr val="231F20"/>
                </a:solidFill>
                <a:latin typeface="Montserrat"/>
                <a:cs typeface="Montserrat"/>
              </a:rPr>
              <a:t> </a:t>
            </a:r>
            <a:r>
              <a:rPr lang="en-US" sz="750" b="1" dirty="0">
                <a:solidFill>
                  <a:srgbClr val="231F20"/>
                </a:solidFill>
                <a:latin typeface="Montserrat"/>
                <a:cs typeface="Montserrat"/>
              </a:rPr>
              <a:t>Responsibility</a:t>
            </a:r>
            <a:endParaRPr lang="en-US" sz="750" dirty="0">
              <a:latin typeface="Montserrat"/>
              <a:cs typeface="Montserrat"/>
            </a:endParaRPr>
          </a:p>
          <a:p>
            <a:pPr marL="95647" indent="-88106">
              <a:spcBef>
                <a:spcPts val="6"/>
              </a:spcBef>
              <a:buChar char="•"/>
              <a:tabLst>
                <a:tab pos="96044" algn="l"/>
              </a:tabLst>
            </a:pPr>
            <a:r>
              <a:rPr lang="en-US" sz="750" dirty="0">
                <a:solidFill>
                  <a:srgbClr val="231F20"/>
                </a:solidFill>
                <a:latin typeface="Montserrat"/>
                <a:cs typeface="Montserrat"/>
              </a:rPr>
              <a:t>Alcohol Skills Training Program (ASTP)</a:t>
            </a:r>
          </a:p>
          <a:p>
            <a:pPr marL="95647" indent="-88106">
              <a:spcBef>
                <a:spcPts val="6"/>
              </a:spcBef>
              <a:buChar char="•"/>
              <a:tabLst>
                <a:tab pos="96044" algn="l"/>
              </a:tabLst>
            </a:pPr>
            <a:r>
              <a:rPr lang="en-US" sz="750" dirty="0">
                <a:solidFill>
                  <a:srgbClr val="231F20"/>
                </a:solidFill>
                <a:latin typeface="Montserrat"/>
                <a:cs typeface="Montserrat"/>
              </a:rPr>
              <a:t>Diversity, Equity and Inclusion</a:t>
            </a:r>
          </a:p>
          <a:p>
            <a:pPr marL="95647" indent="-88106">
              <a:spcBef>
                <a:spcPts val="6"/>
              </a:spcBef>
              <a:buChar char="•"/>
              <a:tabLst>
                <a:tab pos="96044" algn="l"/>
              </a:tabLst>
            </a:pPr>
            <a:r>
              <a:rPr lang="en-US" sz="750" dirty="0" err="1">
                <a:solidFill>
                  <a:srgbClr val="231F20"/>
                </a:solidFill>
                <a:latin typeface="Montserrat"/>
                <a:cs typeface="Montserrat"/>
              </a:rPr>
              <a:t>GreekLifeEDU</a:t>
            </a:r>
            <a:endParaRPr lang="en-US" sz="750" dirty="0">
              <a:solidFill>
                <a:srgbClr val="231F20"/>
              </a:solidFill>
              <a:latin typeface="Montserrat"/>
              <a:cs typeface="Montserrat"/>
            </a:endParaRPr>
          </a:p>
          <a:p>
            <a:pPr marL="95647" indent="-88106">
              <a:spcBef>
                <a:spcPts val="6"/>
              </a:spcBef>
              <a:buChar char="•"/>
              <a:tabLst>
                <a:tab pos="96044" algn="l"/>
              </a:tabLst>
            </a:pPr>
            <a:r>
              <a:rPr lang="en-US" sz="750" dirty="0">
                <a:solidFill>
                  <a:srgbClr val="231F20"/>
                </a:solidFill>
                <a:latin typeface="Montserrat"/>
                <a:cs typeface="Montserrat"/>
              </a:rPr>
              <a:t>Human Dignity</a:t>
            </a:r>
          </a:p>
          <a:p>
            <a:pPr marL="95647" indent="-88106">
              <a:spcBef>
                <a:spcPts val="6"/>
              </a:spcBef>
              <a:buChar char="•"/>
              <a:tabLst>
                <a:tab pos="96044" algn="l"/>
              </a:tabLst>
            </a:pPr>
            <a:r>
              <a:rPr lang="en-US" sz="750" dirty="0">
                <a:solidFill>
                  <a:srgbClr val="231F20"/>
                </a:solidFill>
                <a:latin typeface="Montserrat"/>
                <a:cs typeface="Montserrat"/>
              </a:rPr>
              <a:t>Mock Trial</a:t>
            </a:r>
          </a:p>
          <a:p>
            <a:pPr marL="95647" indent="-88106">
              <a:spcBef>
                <a:spcPts val="6"/>
              </a:spcBef>
              <a:buChar char="•"/>
              <a:tabLst>
                <a:tab pos="96044" algn="l"/>
              </a:tabLst>
            </a:pPr>
            <a:r>
              <a:rPr lang="en-US" sz="750" dirty="0">
                <a:solidFill>
                  <a:srgbClr val="231F20"/>
                </a:solidFill>
                <a:latin typeface="Montserrat"/>
                <a:cs typeface="Montserrat"/>
              </a:rPr>
              <a:t>Sexual Assault Prevention/Survivor Support</a:t>
            </a:r>
          </a:p>
          <a:p>
            <a:pPr marL="95647" indent="-88106">
              <a:spcBef>
                <a:spcPts val="6"/>
              </a:spcBef>
              <a:buChar char="•"/>
              <a:tabLst>
                <a:tab pos="96044" algn="l"/>
              </a:tabLst>
            </a:pPr>
            <a:endParaRPr lang="en-US" sz="750" b="1" spc="3" dirty="0">
              <a:solidFill>
                <a:srgbClr val="231F20"/>
              </a:solidFill>
              <a:latin typeface="Montserrat"/>
              <a:cs typeface="Montserrat"/>
            </a:endParaRPr>
          </a:p>
          <a:p>
            <a:pPr marL="7541">
              <a:spcBef>
                <a:spcPts val="6"/>
              </a:spcBef>
              <a:tabLst>
                <a:tab pos="96044" algn="l"/>
              </a:tabLst>
            </a:pPr>
            <a:r>
              <a:rPr lang="en-US" sz="750" b="1" spc="3" dirty="0">
                <a:solidFill>
                  <a:srgbClr val="231F20"/>
                </a:solidFill>
                <a:latin typeface="Montserrat"/>
                <a:cs typeface="Montserrat"/>
              </a:rPr>
              <a:t>Health</a:t>
            </a:r>
            <a:r>
              <a:rPr lang="en-US" sz="750" b="1" spc="-6" dirty="0">
                <a:solidFill>
                  <a:srgbClr val="231F20"/>
                </a:solidFill>
                <a:latin typeface="Montserrat"/>
                <a:cs typeface="Montserrat"/>
              </a:rPr>
              <a:t> </a:t>
            </a:r>
            <a:r>
              <a:rPr lang="en-US" sz="750" b="1" spc="3" dirty="0">
                <a:solidFill>
                  <a:srgbClr val="231F20"/>
                </a:solidFill>
                <a:latin typeface="Montserrat"/>
                <a:cs typeface="Montserrat"/>
              </a:rPr>
              <a:t>and</a:t>
            </a:r>
            <a:r>
              <a:rPr lang="en-US" sz="750" b="1" spc="-3" dirty="0">
                <a:solidFill>
                  <a:srgbClr val="231F20"/>
                </a:solidFill>
                <a:latin typeface="Montserrat"/>
                <a:cs typeface="Montserrat"/>
              </a:rPr>
              <a:t> Well-Being</a:t>
            </a:r>
            <a:endParaRPr lang="en-US" sz="750" dirty="0">
              <a:latin typeface="Montserrat"/>
              <a:cs typeface="Montserrat"/>
            </a:endParaRPr>
          </a:p>
          <a:p>
            <a:pPr marL="95647" indent="-88106">
              <a:spcBef>
                <a:spcPts val="6"/>
              </a:spcBef>
              <a:buChar char="•"/>
              <a:tabLst>
                <a:tab pos="96044" algn="l"/>
              </a:tabLst>
            </a:pPr>
            <a:r>
              <a:rPr lang="en-US" sz="750" dirty="0">
                <a:solidFill>
                  <a:srgbClr val="231F20"/>
                </a:solidFill>
                <a:latin typeface="Montserrat"/>
                <a:cs typeface="Montserrat"/>
              </a:rPr>
              <a:t>Behind</a:t>
            </a:r>
            <a:r>
              <a:rPr lang="en-US" sz="750" spc="-6" dirty="0">
                <a:solidFill>
                  <a:srgbClr val="231F20"/>
                </a:solidFill>
                <a:latin typeface="Montserrat"/>
                <a:cs typeface="Montserrat"/>
              </a:rPr>
              <a:t> </a:t>
            </a:r>
            <a:r>
              <a:rPr lang="en-US" sz="750" dirty="0">
                <a:solidFill>
                  <a:srgbClr val="231F20"/>
                </a:solidFill>
                <a:latin typeface="Montserrat"/>
                <a:cs typeface="Montserrat"/>
              </a:rPr>
              <a:t>Happy</a:t>
            </a:r>
            <a:r>
              <a:rPr lang="en-US" sz="750" spc="-6" dirty="0">
                <a:solidFill>
                  <a:srgbClr val="231F20"/>
                </a:solidFill>
                <a:latin typeface="Montserrat"/>
                <a:cs typeface="Montserrat"/>
              </a:rPr>
              <a:t> </a:t>
            </a:r>
            <a:r>
              <a:rPr lang="en-US" sz="750" spc="-3" dirty="0">
                <a:solidFill>
                  <a:srgbClr val="231F20"/>
                </a:solidFill>
                <a:latin typeface="Montserrat"/>
                <a:cs typeface="Montserrat"/>
              </a:rPr>
              <a:t>Faces</a:t>
            </a:r>
            <a:endParaRPr lang="en-US" sz="750" dirty="0">
              <a:latin typeface="Montserrat"/>
              <a:cs typeface="Montserrat"/>
            </a:endParaRPr>
          </a:p>
          <a:p>
            <a:pPr marL="95647" indent="-88106">
              <a:spcBef>
                <a:spcPts val="6"/>
              </a:spcBef>
              <a:buChar char="•"/>
              <a:tabLst>
                <a:tab pos="96044" algn="l"/>
              </a:tabLst>
            </a:pPr>
            <a:r>
              <a:rPr lang="en-US" sz="750" dirty="0">
                <a:solidFill>
                  <a:srgbClr val="231F20"/>
                </a:solidFill>
                <a:latin typeface="Montserrat"/>
                <a:cs typeface="Montserrat"/>
              </a:rPr>
              <a:t>Bronze,</a:t>
            </a:r>
            <a:r>
              <a:rPr lang="en-US" sz="750" spc="-9" dirty="0">
                <a:solidFill>
                  <a:srgbClr val="231F20"/>
                </a:solidFill>
                <a:latin typeface="Montserrat"/>
                <a:cs typeface="Montserrat"/>
              </a:rPr>
              <a:t> </a:t>
            </a:r>
            <a:r>
              <a:rPr lang="en-US" sz="750" spc="-3" dirty="0">
                <a:solidFill>
                  <a:srgbClr val="231F20"/>
                </a:solidFill>
                <a:latin typeface="Montserrat"/>
                <a:cs typeface="Montserrat"/>
              </a:rPr>
              <a:t>Pink</a:t>
            </a:r>
            <a:r>
              <a:rPr lang="en-US" sz="750" spc="-6" dirty="0">
                <a:solidFill>
                  <a:srgbClr val="231F20"/>
                </a:solidFill>
                <a:latin typeface="Montserrat"/>
                <a:cs typeface="Montserrat"/>
              </a:rPr>
              <a:t> </a:t>
            </a:r>
            <a:r>
              <a:rPr lang="en-US" sz="750" spc="3" dirty="0">
                <a:solidFill>
                  <a:srgbClr val="231F20"/>
                </a:solidFill>
                <a:latin typeface="Montserrat"/>
                <a:cs typeface="Montserrat"/>
              </a:rPr>
              <a:t>and</a:t>
            </a:r>
            <a:r>
              <a:rPr lang="en-US" sz="750" spc="-9" dirty="0">
                <a:solidFill>
                  <a:srgbClr val="231F20"/>
                </a:solidFill>
                <a:latin typeface="Montserrat"/>
                <a:cs typeface="Montserrat"/>
              </a:rPr>
              <a:t> </a:t>
            </a:r>
            <a:r>
              <a:rPr lang="en-US" sz="750" spc="-13" dirty="0">
                <a:solidFill>
                  <a:srgbClr val="231F20"/>
                </a:solidFill>
                <a:latin typeface="Montserrat"/>
                <a:cs typeface="Montserrat"/>
              </a:rPr>
              <a:t>You</a:t>
            </a:r>
            <a:endParaRPr lang="en-US" sz="750" dirty="0">
              <a:latin typeface="Montserrat"/>
              <a:cs typeface="Montserrat"/>
            </a:endParaRPr>
          </a:p>
          <a:p>
            <a:pPr marL="95647" indent="-88106">
              <a:spcBef>
                <a:spcPts val="6"/>
              </a:spcBef>
              <a:buChar char="•"/>
              <a:tabLst>
                <a:tab pos="96044" algn="l"/>
              </a:tabLst>
            </a:pPr>
            <a:r>
              <a:rPr lang="en-US" sz="750" dirty="0">
                <a:solidFill>
                  <a:srgbClr val="231F20"/>
                </a:solidFill>
                <a:latin typeface="Montserrat"/>
                <a:cs typeface="Montserrat"/>
              </a:rPr>
              <a:t>Mental</a:t>
            </a:r>
            <a:r>
              <a:rPr lang="en-US" sz="750" spc="-6" dirty="0">
                <a:solidFill>
                  <a:srgbClr val="231F20"/>
                </a:solidFill>
                <a:latin typeface="Montserrat"/>
                <a:cs typeface="Montserrat"/>
              </a:rPr>
              <a:t> </a:t>
            </a:r>
            <a:r>
              <a:rPr lang="en-US" sz="750" dirty="0">
                <a:solidFill>
                  <a:srgbClr val="231F20"/>
                </a:solidFill>
                <a:latin typeface="Montserrat"/>
                <a:cs typeface="Montserrat"/>
              </a:rPr>
              <a:t>Health</a:t>
            </a:r>
            <a:r>
              <a:rPr lang="en-US" sz="750" spc="-6" dirty="0">
                <a:solidFill>
                  <a:srgbClr val="231F20"/>
                </a:solidFill>
                <a:latin typeface="Montserrat"/>
                <a:cs typeface="Montserrat"/>
              </a:rPr>
              <a:t> </a:t>
            </a:r>
            <a:r>
              <a:rPr lang="en-US" sz="750" dirty="0">
                <a:solidFill>
                  <a:srgbClr val="231F20"/>
                </a:solidFill>
                <a:latin typeface="Montserrat"/>
                <a:cs typeface="Montserrat"/>
              </a:rPr>
              <a:t>Initiatives</a:t>
            </a:r>
            <a:endParaRPr lang="en-US" sz="750" dirty="0">
              <a:latin typeface="Montserrat"/>
              <a:cs typeface="Montserrat"/>
            </a:endParaRPr>
          </a:p>
          <a:p>
            <a:pPr marL="7938">
              <a:spcBef>
                <a:spcPts val="700"/>
              </a:spcBef>
            </a:pPr>
            <a:r>
              <a:rPr lang="en-US" sz="750" b="1" dirty="0">
                <a:solidFill>
                  <a:srgbClr val="231F20"/>
                </a:solidFill>
                <a:latin typeface="Montserrat"/>
                <a:cs typeface="Montserrat"/>
              </a:rPr>
              <a:t>Leadership</a:t>
            </a:r>
            <a:endParaRPr lang="en-US" sz="750" dirty="0">
              <a:latin typeface="Montserrat"/>
              <a:cs typeface="Montserrat"/>
            </a:endParaRPr>
          </a:p>
          <a:p>
            <a:pPr marL="95647" indent="-88106">
              <a:spcBef>
                <a:spcPts val="6"/>
              </a:spcBef>
              <a:buChar char="•"/>
              <a:tabLst>
                <a:tab pos="96044" algn="l"/>
              </a:tabLst>
            </a:pPr>
            <a:r>
              <a:rPr lang="en-US" sz="750" spc="-3" dirty="0">
                <a:solidFill>
                  <a:srgbClr val="231F20"/>
                </a:solidFill>
                <a:latin typeface="Montserrat"/>
                <a:cs typeface="Montserrat"/>
              </a:rPr>
              <a:t>Collegiate </a:t>
            </a:r>
            <a:r>
              <a:rPr lang="en-US" sz="750" dirty="0">
                <a:solidFill>
                  <a:srgbClr val="231F20"/>
                </a:solidFill>
                <a:latin typeface="Montserrat"/>
                <a:cs typeface="Montserrat"/>
              </a:rPr>
              <a:t>Development</a:t>
            </a:r>
            <a:r>
              <a:rPr lang="en-US" sz="750" spc="-3" dirty="0">
                <a:solidFill>
                  <a:srgbClr val="231F20"/>
                </a:solidFill>
                <a:latin typeface="Montserrat"/>
                <a:cs typeface="Montserrat"/>
              </a:rPr>
              <a:t> </a:t>
            </a:r>
            <a:r>
              <a:rPr lang="en-US" sz="750" dirty="0">
                <a:solidFill>
                  <a:srgbClr val="231F20"/>
                </a:solidFill>
                <a:latin typeface="Montserrat"/>
                <a:cs typeface="Montserrat"/>
              </a:rPr>
              <a:t>Consultants</a:t>
            </a:r>
            <a:endParaRPr lang="en-US" sz="750" dirty="0">
              <a:latin typeface="Montserrat"/>
              <a:cs typeface="Montserrat"/>
            </a:endParaRPr>
          </a:p>
          <a:p>
            <a:pPr marL="95647" indent="-88106">
              <a:spcBef>
                <a:spcPts val="6"/>
              </a:spcBef>
              <a:buChar char="•"/>
              <a:tabLst>
                <a:tab pos="96044" algn="l"/>
              </a:tabLst>
            </a:pPr>
            <a:r>
              <a:rPr lang="en-US" sz="750" spc="-3" dirty="0">
                <a:solidFill>
                  <a:srgbClr val="231F20"/>
                </a:solidFill>
                <a:latin typeface="Montserrat"/>
                <a:cs typeface="Montserrat"/>
              </a:rPr>
              <a:t>Lewis</a:t>
            </a:r>
            <a:r>
              <a:rPr lang="en-US" sz="750" spc="-9" dirty="0">
                <a:solidFill>
                  <a:srgbClr val="231F20"/>
                </a:solidFill>
                <a:latin typeface="Montserrat"/>
                <a:cs typeface="Montserrat"/>
              </a:rPr>
              <a:t> </a:t>
            </a:r>
            <a:r>
              <a:rPr lang="en-US" sz="750" dirty="0">
                <a:solidFill>
                  <a:srgbClr val="231F20"/>
                </a:solidFill>
                <a:latin typeface="Montserrat"/>
                <a:cs typeface="Montserrat"/>
              </a:rPr>
              <a:t>Institute</a:t>
            </a:r>
            <a:endParaRPr lang="en-US" sz="750" dirty="0">
              <a:latin typeface="Montserrat"/>
              <a:cs typeface="Montserrat"/>
            </a:endParaRPr>
          </a:p>
          <a:p>
            <a:pPr marL="95647" indent="-88106">
              <a:spcBef>
                <a:spcPts val="6"/>
              </a:spcBef>
              <a:buChar char="•"/>
              <a:tabLst>
                <a:tab pos="96044" algn="l"/>
              </a:tabLst>
            </a:pPr>
            <a:r>
              <a:rPr lang="en-US" sz="750" dirty="0">
                <a:solidFill>
                  <a:srgbClr val="231F20"/>
                </a:solidFill>
                <a:latin typeface="Montserrat"/>
                <a:cs typeface="Montserrat"/>
              </a:rPr>
              <a:t>Lectureships in Values and Ethics </a:t>
            </a:r>
            <a:r>
              <a:rPr lang="en-US" sz="750" i="1" dirty="0">
                <a:solidFill>
                  <a:srgbClr val="231F20"/>
                </a:solidFill>
                <a:latin typeface="Montserrat"/>
                <a:cs typeface="Montserrat"/>
              </a:rPr>
              <a:t>(at pre-established campuses)</a:t>
            </a:r>
            <a:r>
              <a:rPr lang="en-US" sz="750" dirty="0">
                <a:solidFill>
                  <a:srgbClr val="231F20"/>
                </a:solidFill>
                <a:latin typeface="Montserrat"/>
                <a:cs typeface="Montserrat"/>
              </a:rPr>
              <a:t>*</a:t>
            </a:r>
          </a:p>
        </p:txBody>
      </p:sp>
      <p:sp>
        <p:nvSpPr>
          <p:cNvPr id="4" name="object 4"/>
          <p:cNvSpPr txBox="1">
            <a:spLocks noGrp="1"/>
          </p:cNvSpPr>
          <p:nvPr>
            <p:ph type="title"/>
          </p:nvPr>
        </p:nvSpPr>
        <p:spPr>
          <a:xfrm>
            <a:off x="2455905" y="922210"/>
            <a:ext cx="4227513" cy="258484"/>
          </a:xfrm>
          <a:prstGeom prst="rect">
            <a:avLst/>
          </a:prstGeom>
        </p:spPr>
        <p:txBody>
          <a:bodyPr vert="horz" wrap="square" lIns="0" tIns="8334" rIns="0" bIns="0" rtlCol="0">
            <a:spAutoFit/>
          </a:bodyPr>
          <a:lstStyle/>
          <a:p>
            <a:pPr marL="7938">
              <a:spcBef>
                <a:spcPts val="66"/>
              </a:spcBef>
            </a:pPr>
            <a:r>
              <a:rPr spc="-31" dirty="0"/>
              <a:t>D</a:t>
            </a:r>
            <a:r>
              <a:rPr spc="-66" dirty="0"/>
              <a:t>e</a:t>
            </a:r>
            <a:r>
              <a:rPr spc="-34" dirty="0"/>
              <a:t>l</a:t>
            </a:r>
            <a:r>
              <a:rPr spc="-47" dirty="0"/>
              <a:t>t</a:t>
            </a:r>
            <a:r>
              <a:rPr dirty="0"/>
              <a:t>a</a:t>
            </a:r>
            <a:r>
              <a:rPr spc="-66" dirty="0"/>
              <a:t> </a:t>
            </a:r>
            <a:r>
              <a:rPr spc="-31" dirty="0"/>
              <a:t>G</a:t>
            </a:r>
            <a:r>
              <a:rPr spc="-66" dirty="0"/>
              <a:t>a</a:t>
            </a:r>
            <a:r>
              <a:rPr spc="-44" dirty="0"/>
              <a:t>m</a:t>
            </a:r>
            <a:r>
              <a:rPr spc="-22" dirty="0"/>
              <a:t>m</a:t>
            </a:r>
            <a:r>
              <a:rPr dirty="0"/>
              <a:t>a</a:t>
            </a:r>
            <a:r>
              <a:rPr spc="-66" dirty="0"/>
              <a:t> </a:t>
            </a:r>
            <a:r>
              <a:rPr spc="-94" dirty="0"/>
              <a:t>F</a:t>
            </a:r>
            <a:r>
              <a:rPr spc="-34" dirty="0"/>
              <a:t>oun</a:t>
            </a:r>
            <a:r>
              <a:rPr spc="-44" dirty="0"/>
              <a:t>d</a:t>
            </a:r>
            <a:r>
              <a:rPr spc="-125" dirty="0"/>
              <a:t>a</a:t>
            </a:r>
            <a:r>
              <a:rPr spc="-34" dirty="0"/>
              <a:t>tio</a:t>
            </a:r>
            <a:r>
              <a:rPr dirty="0"/>
              <a:t>n</a:t>
            </a:r>
            <a:r>
              <a:rPr spc="-66" dirty="0"/>
              <a:t> </a:t>
            </a:r>
            <a:r>
              <a:rPr spc="-34" dirty="0"/>
              <a:t>Ar</a:t>
            </a:r>
            <a:r>
              <a:rPr spc="-50" dirty="0"/>
              <a:t>e</a:t>
            </a:r>
            <a:r>
              <a:rPr spc="3" dirty="0"/>
              <a:t>a</a:t>
            </a:r>
            <a:r>
              <a:rPr dirty="0"/>
              <a:t>s</a:t>
            </a:r>
            <a:r>
              <a:rPr spc="-66" dirty="0"/>
              <a:t> </a:t>
            </a:r>
            <a:r>
              <a:rPr spc="-34" dirty="0"/>
              <a:t>o</a:t>
            </a:r>
            <a:r>
              <a:rPr dirty="0"/>
              <a:t>f</a:t>
            </a:r>
            <a:r>
              <a:rPr spc="-66" dirty="0"/>
              <a:t> </a:t>
            </a:r>
            <a:r>
              <a:rPr spc="-34" dirty="0"/>
              <a:t>Support</a:t>
            </a:r>
          </a:p>
        </p:txBody>
      </p:sp>
      <p:sp>
        <p:nvSpPr>
          <p:cNvPr id="5" name="object 5"/>
          <p:cNvSpPr txBox="1">
            <a:spLocks noGrp="1"/>
          </p:cNvSpPr>
          <p:nvPr>
            <p:ph sz="half" idx="2"/>
          </p:nvPr>
        </p:nvSpPr>
        <p:spPr>
          <a:xfrm>
            <a:off x="420687" y="1340644"/>
            <a:ext cx="2345928" cy="3704604"/>
          </a:xfrm>
          <a:prstGeom prst="rect">
            <a:avLst/>
          </a:prstGeom>
        </p:spPr>
        <p:txBody>
          <a:bodyPr vert="horz" wrap="square" lIns="0" tIns="104775" rIns="0" bIns="0" rtlCol="0">
            <a:spAutoFit/>
          </a:bodyPr>
          <a:lstStyle/>
          <a:p>
            <a:pPr marL="7938">
              <a:spcBef>
                <a:spcPts val="825"/>
              </a:spcBef>
            </a:pPr>
            <a:r>
              <a:rPr dirty="0"/>
              <a:t>Individual</a:t>
            </a:r>
            <a:r>
              <a:rPr spc="-6" dirty="0"/>
              <a:t> </a:t>
            </a:r>
            <a:r>
              <a:rPr spc="3" dirty="0"/>
              <a:t>Member</a:t>
            </a:r>
            <a:r>
              <a:rPr spc="-6" dirty="0"/>
              <a:t> </a:t>
            </a:r>
            <a:r>
              <a:rPr spc="6" dirty="0"/>
              <a:t>Support</a:t>
            </a:r>
          </a:p>
          <a:p>
            <a:pPr marL="7938" marR="38100">
              <a:spcBef>
                <a:spcPts val="431"/>
              </a:spcBef>
            </a:pPr>
            <a:r>
              <a:rPr sz="750" b="0" dirty="0">
                <a:solidFill>
                  <a:srgbClr val="231F20"/>
                </a:solidFill>
                <a:latin typeface="Montserrat"/>
                <a:cs typeface="Montserrat"/>
              </a:rPr>
              <a:t>Endowments </a:t>
            </a:r>
            <a:r>
              <a:rPr sz="750" b="0" spc="3" dirty="0">
                <a:solidFill>
                  <a:srgbClr val="231F20"/>
                </a:solidFill>
                <a:latin typeface="Montserrat"/>
                <a:cs typeface="Montserrat"/>
              </a:rPr>
              <a:t>and </a:t>
            </a:r>
            <a:r>
              <a:rPr sz="750" b="0" dirty="0">
                <a:solidFill>
                  <a:srgbClr val="231F20"/>
                </a:solidFill>
                <a:latin typeface="Montserrat"/>
                <a:cs typeface="Montserrat"/>
              </a:rPr>
              <a:t>annual</a:t>
            </a:r>
            <a:r>
              <a:rPr sz="750" b="0" spc="3" dirty="0">
                <a:solidFill>
                  <a:srgbClr val="231F20"/>
                </a:solidFill>
                <a:latin typeface="Montserrat"/>
                <a:cs typeface="Montserrat"/>
              </a:rPr>
              <a:t> </a:t>
            </a:r>
            <a:r>
              <a:rPr sz="750" b="0" dirty="0">
                <a:solidFill>
                  <a:srgbClr val="231F20"/>
                </a:solidFill>
                <a:latin typeface="Montserrat"/>
                <a:cs typeface="Montserrat"/>
              </a:rPr>
              <a:t>gifts</a:t>
            </a:r>
            <a:r>
              <a:rPr sz="750" b="0" spc="3" dirty="0">
                <a:solidFill>
                  <a:srgbClr val="231F20"/>
                </a:solidFill>
                <a:latin typeface="Montserrat"/>
                <a:cs typeface="Montserrat"/>
              </a:rPr>
              <a:t> </a:t>
            </a:r>
            <a:r>
              <a:rPr sz="750" b="0" dirty="0">
                <a:solidFill>
                  <a:srgbClr val="231F20"/>
                </a:solidFill>
                <a:latin typeface="Montserrat"/>
                <a:cs typeface="Montserrat"/>
              </a:rPr>
              <a:t>allow the</a:t>
            </a:r>
            <a:r>
              <a:rPr sz="750" b="0" spc="3" dirty="0">
                <a:solidFill>
                  <a:srgbClr val="231F20"/>
                </a:solidFill>
                <a:latin typeface="Montserrat"/>
                <a:cs typeface="Montserrat"/>
              </a:rPr>
              <a:t> </a:t>
            </a:r>
            <a:r>
              <a:rPr sz="750" b="0" dirty="0">
                <a:solidFill>
                  <a:srgbClr val="231F20"/>
                </a:solidFill>
                <a:latin typeface="Montserrat"/>
                <a:cs typeface="Montserrat"/>
              </a:rPr>
              <a:t>Foundation </a:t>
            </a:r>
            <a:r>
              <a:rPr sz="750" b="0" spc="-172" dirty="0">
                <a:solidFill>
                  <a:srgbClr val="231F20"/>
                </a:solidFill>
                <a:latin typeface="Montserrat"/>
                <a:cs typeface="Montserrat"/>
              </a:rPr>
              <a:t> </a:t>
            </a:r>
            <a:r>
              <a:rPr sz="750" b="0" spc="-6" dirty="0">
                <a:solidFill>
                  <a:srgbClr val="231F20"/>
                </a:solidFill>
                <a:latin typeface="Montserrat"/>
                <a:cs typeface="Montserrat"/>
              </a:rPr>
              <a:t>to </a:t>
            </a:r>
            <a:r>
              <a:rPr sz="750" b="0" spc="-3" dirty="0">
                <a:solidFill>
                  <a:srgbClr val="231F20"/>
                </a:solidFill>
                <a:latin typeface="Montserrat"/>
                <a:cs typeface="Montserrat"/>
              </a:rPr>
              <a:t>award </a:t>
            </a:r>
            <a:r>
              <a:rPr sz="750" b="0" dirty="0">
                <a:solidFill>
                  <a:srgbClr val="231F20"/>
                </a:solidFill>
                <a:latin typeface="Montserrat"/>
                <a:cs typeface="Montserrat"/>
              </a:rPr>
              <a:t>merit-based scholarships </a:t>
            </a:r>
            <a:r>
              <a:rPr sz="750" b="0" spc="3" dirty="0">
                <a:solidFill>
                  <a:srgbClr val="231F20"/>
                </a:solidFill>
                <a:latin typeface="Montserrat"/>
                <a:cs typeface="Montserrat"/>
              </a:rPr>
              <a:t>and </a:t>
            </a:r>
            <a:r>
              <a:rPr sz="750" b="0" dirty="0">
                <a:solidFill>
                  <a:srgbClr val="231F20"/>
                </a:solidFill>
                <a:latin typeface="Montserrat"/>
                <a:cs typeface="Montserrat"/>
              </a:rPr>
              <a:t>graduate </a:t>
            </a:r>
            <a:r>
              <a:rPr sz="750" b="0" spc="3" dirty="0">
                <a:solidFill>
                  <a:srgbClr val="231F20"/>
                </a:solidFill>
                <a:latin typeface="Montserrat"/>
                <a:cs typeface="Montserrat"/>
              </a:rPr>
              <a:t> </a:t>
            </a:r>
            <a:r>
              <a:rPr sz="750" b="0" dirty="0">
                <a:solidFill>
                  <a:srgbClr val="231F20"/>
                </a:solidFill>
                <a:latin typeface="Montserrat"/>
                <a:cs typeface="Montserrat"/>
              </a:rPr>
              <a:t>fellowships</a:t>
            </a:r>
            <a:r>
              <a:rPr sz="750" b="0" spc="3" dirty="0">
                <a:solidFill>
                  <a:srgbClr val="231F20"/>
                </a:solidFill>
                <a:latin typeface="Montserrat"/>
                <a:cs typeface="Montserrat"/>
              </a:rPr>
              <a:t> </a:t>
            </a:r>
            <a:r>
              <a:rPr sz="750" b="0" spc="-6" dirty="0">
                <a:solidFill>
                  <a:srgbClr val="231F20"/>
                </a:solidFill>
                <a:latin typeface="Montserrat"/>
                <a:cs typeface="Montserrat"/>
              </a:rPr>
              <a:t>to</a:t>
            </a:r>
            <a:r>
              <a:rPr sz="750" b="0" spc="3" dirty="0">
                <a:solidFill>
                  <a:srgbClr val="231F20"/>
                </a:solidFill>
                <a:latin typeface="Montserrat"/>
                <a:cs typeface="Montserrat"/>
              </a:rPr>
              <a:t> </a:t>
            </a:r>
            <a:r>
              <a:rPr sz="750" b="0" dirty="0">
                <a:solidFill>
                  <a:srgbClr val="231F20"/>
                </a:solidFill>
                <a:latin typeface="Montserrat"/>
                <a:cs typeface="Montserrat"/>
              </a:rPr>
              <a:t>members,</a:t>
            </a:r>
            <a:r>
              <a:rPr sz="750" b="0" spc="3" dirty="0">
                <a:solidFill>
                  <a:srgbClr val="231F20"/>
                </a:solidFill>
                <a:latin typeface="Montserrat"/>
                <a:cs typeface="Montserrat"/>
              </a:rPr>
              <a:t> </a:t>
            </a:r>
            <a:r>
              <a:rPr sz="750" b="0" dirty="0">
                <a:solidFill>
                  <a:srgbClr val="231F20"/>
                </a:solidFill>
                <a:latin typeface="Montserrat"/>
                <a:cs typeface="Montserrat"/>
              </a:rPr>
              <a:t>as</a:t>
            </a:r>
            <a:r>
              <a:rPr sz="750" b="0" spc="3" dirty="0">
                <a:solidFill>
                  <a:srgbClr val="231F20"/>
                </a:solidFill>
                <a:latin typeface="Montserrat"/>
                <a:cs typeface="Montserrat"/>
              </a:rPr>
              <a:t> </a:t>
            </a:r>
            <a:r>
              <a:rPr sz="750" b="0" spc="-3" dirty="0">
                <a:solidFill>
                  <a:srgbClr val="231F20"/>
                </a:solidFill>
                <a:latin typeface="Montserrat"/>
                <a:cs typeface="Montserrat"/>
              </a:rPr>
              <a:t>well</a:t>
            </a:r>
            <a:r>
              <a:rPr sz="750" b="0" spc="3" dirty="0">
                <a:solidFill>
                  <a:srgbClr val="231F20"/>
                </a:solidFill>
                <a:latin typeface="Montserrat"/>
                <a:cs typeface="Montserrat"/>
              </a:rPr>
              <a:t> </a:t>
            </a:r>
            <a:r>
              <a:rPr sz="750" b="0" dirty="0">
                <a:solidFill>
                  <a:srgbClr val="231F20"/>
                </a:solidFill>
                <a:latin typeface="Montserrat"/>
                <a:cs typeface="Montserrat"/>
              </a:rPr>
              <a:t>as</a:t>
            </a:r>
            <a:r>
              <a:rPr sz="750" b="0" spc="3" dirty="0">
                <a:solidFill>
                  <a:srgbClr val="231F20"/>
                </a:solidFill>
                <a:latin typeface="Montserrat"/>
                <a:cs typeface="Montserrat"/>
              </a:rPr>
              <a:t> </a:t>
            </a:r>
            <a:r>
              <a:rPr sz="750" b="0" spc="-3" dirty="0">
                <a:solidFill>
                  <a:srgbClr val="231F20"/>
                </a:solidFill>
                <a:latin typeface="Montserrat"/>
                <a:cs typeface="Montserrat"/>
              </a:rPr>
              <a:t>provide</a:t>
            </a:r>
            <a:r>
              <a:rPr sz="750" b="0" spc="3" dirty="0">
                <a:solidFill>
                  <a:srgbClr val="231F20"/>
                </a:solidFill>
                <a:latin typeface="Montserrat"/>
                <a:cs typeface="Montserrat"/>
              </a:rPr>
              <a:t> </a:t>
            </a:r>
            <a:r>
              <a:rPr sz="750" b="0" spc="6" dirty="0">
                <a:solidFill>
                  <a:srgbClr val="231F20"/>
                </a:solidFill>
                <a:latin typeface="Montserrat"/>
                <a:cs typeface="Montserrat"/>
              </a:rPr>
              <a:t>financial </a:t>
            </a:r>
            <a:r>
              <a:rPr sz="750" b="0" spc="9" dirty="0">
                <a:solidFill>
                  <a:srgbClr val="231F20"/>
                </a:solidFill>
                <a:latin typeface="Montserrat"/>
                <a:cs typeface="Montserrat"/>
              </a:rPr>
              <a:t> </a:t>
            </a:r>
            <a:r>
              <a:rPr sz="750" b="0" dirty="0">
                <a:solidFill>
                  <a:srgbClr val="231F20"/>
                </a:solidFill>
                <a:latin typeface="Montserrat"/>
                <a:cs typeface="Montserrat"/>
              </a:rPr>
              <a:t>assistance through</a:t>
            </a:r>
            <a:r>
              <a:rPr sz="750" b="0" spc="3" dirty="0">
                <a:solidFill>
                  <a:srgbClr val="231F20"/>
                </a:solidFill>
                <a:latin typeface="Montserrat"/>
                <a:cs typeface="Montserrat"/>
              </a:rPr>
              <a:t> </a:t>
            </a:r>
            <a:r>
              <a:rPr sz="750" b="0" spc="-3" dirty="0">
                <a:solidFill>
                  <a:srgbClr val="231F20"/>
                </a:solidFill>
                <a:latin typeface="Montserrat"/>
                <a:cs typeface="Montserrat"/>
              </a:rPr>
              <a:t>Sisters</a:t>
            </a:r>
            <a:r>
              <a:rPr sz="750" b="0" spc="3" dirty="0">
                <a:solidFill>
                  <a:srgbClr val="231F20"/>
                </a:solidFill>
                <a:latin typeface="Montserrat"/>
                <a:cs typeface="Montserrat"/>
              </a:rPr>
              <a:t> </a:t>
            </a:r>
            <a:r>
              <a:rPr sz="750" b="0" dirty="0">
                <a:solidFill>
                  <a:srgbClr val="231F20"/>
                </a:solidFill>
                <a:latin typeface="Montserrat"/>
                <a:cs typeface="Montserrat"/>
              </a:rPr>
              <a:t>Helping</a:t>
            </a:r>
            <a:r>
              <a:rPr sz="750" b="0" spc="3" dirty="0">
                <a:solidFill>
                  <a:srgbClr val="231F20"/>
                </a:solidFill>
                <a:latin typeface="Montserrat"/>
                <a:cs typeface="Montserrat"/>
              </a:rPr>
              <a:t> </a:t>
            </a:r>
            <a:r>
              <a:rPr sz="750" b="0" spc="-3" dirty="0">
                <a:solidFill>
                  <a:srgbClr val="231F20"/>
                </a:solidFill>
                <a:latin typeface="Montserrat"/>
                <a:cs typeface="Montserrat"/>
              </a:rPr>
              <a:t>Sisters:</a:t>
            </a:r>
            <a:r>
              <a:rPr sz="750" b="0" spc="3" dirty="0">
                <a:solidFill>
                  <a:srgbClr val="231F20"/>
                </a:solidFill>
                <a:latin typeface="Montserrat"/>
                <a:cs typeface="Montserrat"/>
              </a:rPr>
              <a:t> Need- Based</a:t>
            </a:r>
            <a:r>
              <a:rPr sz="750" b="0" dirty="0">
                <a:solidFill>
                  <a:srgbClr val="231F20"/>
                </a:solidFill>
                <a:latin typeface="Montserrat"/>
                <a:cs typeface="Montserrat"/>
              </a:rPr>
              <a:t> Scholarships </a:t>
            </a:r>
            <a:r>
              <a:rPr sz="750" b="0" spc="3" dirty="0">
                <a:solidFill>
                  <a:srgbClr val="231F20"/>
                </a:solidFill>
                <a:latin typeface="Montserrat"/>
                <a:cs typeface="Montserrat"/>
              </a:rPr>
              <a:t>and</a:t>
            </a:r>
            <a:r>
              <a:rPr sz="750" b="0" dirty="0">
                <a:solidFill>
                  <a:srgbClr val="231F20"/>
                </a:solidFill>
                <a:latin typeface="Montserrat"/>
                <a:cs typeface="Montserrat"/>
              </a:rPr>
              <a:t> </a:t>
            </a:r>
            <a:r>
              <a:rPr sz="750" b="0" spc="-6" dirty="0">
                <a:solidFill>
                  <a:srgbClr val="231F20"/>
                </a:solidFill>
                <a:latin typeface="Montserrat"/>
                <a:cs typeface="Montserrat"/>
              </a:rPr>
              <a:t>to</a:t>
            </a:r>
            <a:r>
              <a:rPr sz="750" b="0" dirty="0">
                <a:solidFill>
                  <a:srgbClr val="231F20"/>
                </a:solidFill>
                <a:latin typeface="Montserrat"/>
                <a:cs typeface="Montserrat"/>
              </a:rPr>
              <a:t> members</a:t>
            </a:r>
            <a:r>
              <a:rPr sz="750" b="0" spc="3" dirty="0">
                <a:solidFill>
                  <a:srgbClr val="231F20"/>
                </a:solidFill>
                <a:latin typeface="Montserrat"/>
                <a:cs typeface="Montserrat"/>
              </a:rPr>
              <a:t> </a:t>
            </a:r>
            <a:r>
              <a:rPr sz="750" b="0" dirty="0">
                <a:solidFill>
                  <a:srgbClr val="231F20"/>
                </a:solidFill>
                <a:latin typeface="Montserrat"/>
                <a:cs typeface="Montserrat"/>
              </a:rPr>
              <a:t>in </a:t>
            </a:r>
            <a:r>
              <a:rPr sz="750" b="0" spc="6" dirty="0">
                <a:solidFill>
                  <a:srgbClr val="231F20"/>
                </a:solidFill>
                <a:latin typeface="Montserrat"/>
                <a:cs typeface="Montserrat"/>
              </a:rPr>
              <a:t>financial </a:t>
            </a:r>
            <a:r>
              <a:rPr sz="750" b="0" spc="9" dirty="0">
                <a:solidFill>
                  <a:srgbClr val="231F20"/>
                </a:solidFill>
                <a:latin typeface="Montserrat"/>
                <a:cs typeface="Montserrat"/>
              </a:rPr>
              <a:t> </a:t>
            </a:r>
            <a:r>
              <a:rPr sz="750" b="0" spc="3" dirty="0">
                <a:solidFill>
                  <a:srgbClr val="231F20"/>
                </a:solidFill>
                <a:latin typeface="Montserrat"/>
                <a:cs typeface="Montserrat"/>
              </a:rPr>
              <a:t>need</a:t>
            </a:r>
            <a:r>
              <a:rPr sz="750" b="0" spc="-3" dirty="0">
                <a:solidFill>
                  <a:srgbClr val="231F20"/>
                </a:solidFill>
                <a:latin typeface="Montserrat"/>
                <a:cs typeface="Montserrat"/>
              </a:rPr>
              <a:t> </a:t>
            </a:r>
            <a:r>
              <a:rPr sz="750" b="0" dirty="0">
                <a:solidFill>
                  <a:srgbClr val="231F20"/>
                </a:solidFill>
                <a:latin typeface="Montserrat"/>
                <a:cs typeface="Montserrat"/>
              </a:rPr>
              <a:t>through Crisis Grants.</a:t>
            </a:r>
            <a:endParaRPr sz="750" dirty="0">
              <a:latin typeface="Montserrat"/>
              <a:cs typeface="Montserrat"/>
            </a:endParaRPr>
          </a:p>
          <a:p>
            <a:pPr marL="7938" marR="3175">
              <a:spcBef>
                <a:spcPts val="728"/>
              </a:spcBef>
            </a:pPr>
            <a:r>
              <a:rPr sz="750" dirty="0">
                <a:solidFill>
                  <a:srgbClr val="231F20"/>
                </a:solidFill>
                <a:latin typeface="Montserrat"/>
                <a:cs typeface="Montserrat"/>
              </a:rPr>
              <a:t>Sisters </a:t>
            </a:r>
            <a:r>
              <a:rPr sz="750" spc="3" dirty="0">
                <a:solidFill>
                  <a:srgbClr val="231F20"/>
                </a:solidFill>
                <a:latin typeface="Montserrat"/>
                <a:cs typeface="Montserrat"/>
              </a:rPr>
              <a:t>Helping </a:t>
            </a:r>
            <a:r>
              <a:rPr sz="750" dirty="0">
                <a:solidFill>
                  <a:srgbClr val="231F20"/>
                </a:solidFill>
                <a:latin typeface="Montserrat"/>
                <a:cs typeface="Montserrat"/>
              </a:rPr>
              <a:t>Sisters: </a:t>
            </a:r>
            <a:r>
              <a:rPr sz="750" spc="3" dirty="0">
                <a:solidFill>
                  <a:srgbClr val="231F20"/>
                </a:solidFill>
                <a:latin typeface="Montserrat"/>
                <a:cs typeface="Montserrat"/>
              </a:rPr>
              <a:t>Need-Based </a:t>
            </a:r>
            <a:r>
              <a:rPr sz="750" dirty="0">
                <a:solidFill>
                  <a:srgbClr val="231F20"/>
                </a:solidFill>
                <a:latin typeface="Montserrat"/>
                <a:cs typeface="Montserrat"/>
              </a:rPr>
              <a:t>Scholarships </a:t>
            </a:r>
            <a:r>
              <a:rPr sz="750" spc="3" dirty="0">
                <a:solidFill>
                  <a:srgbClr val="231F20"/>
                </a:solidFill>
                <a:latin typeface="Montserrat"/>
                <a:cs typeface="Montserrat"/>
              </a:rPr>
              <a:t> </a:t>
            </a:r>
            <a:r>
              <a:rPr sz="750" b="0" dirty="0">
                <a:solidFill>
                  <a:srgbClr val="231F20"/>
                </a:solidFill>
                <a:latin typeface="Montserrat"/>
                <a:cs typeface="Montserrat"/>
              </a:rPr>
              <a:t>Delta </a:t>
            </a:r>
            <a:r>
              <a:rPr sz="750" b="0" spc="3" dirty="0">
                <a:solidFill>
                  <a:srgbClr val="231F20"/>
                </a:solidFill>
                <a:latin typeface="Montserrat"/>
                <a:cs typeface="Montserrat"/>
              </a:rPr>
              <a:t>Gamma</a:t>
            </a:r>
            <a:r>
              <a:rPr sz="750" b="0" dirty="0">
                <a:solidFill>
                  <a:srgbClr val="231F20"/>
                </a:solidFill>
                <a:latin typeface="Montserrat"/>
                <a:cs typeface="Montserrat"/>
              </a:rPr>
              <a:t> need-based scholarships</a:t>
            </a:r>
            <a:r>
              <a:rPr sz="750" b="0" spc="3" dirty="0">
                <a:solidFill>
                  <a:srgbClr val="231F20"/>
                </a:solidFill>
                <a:latin typeface="Montserrat"/>
                <a:cs typeface="Montserrat"/>
              </a:rPr>
              <a:t> </a:t>
            </a:r>
            <a:r>
              <a:rPr sz="750" b="0" spc="-3" dirty="0">
                <a:solidFill>
                  <a:srgbClr val="231F20"/>
                </a:solidFill>
                <a:latin typeface="Montserrat"/>
                <a:cs typeface="Montserrat"/>
              </a:rPr>
              <a:t>are</a:t>
            </a:r>
            <a:r>
              <a:rPr sz="750" b="0" dirty="0">
                <a:solidFill>
                  <a:srgbClr val="231F20"/>
                </a:solidFill>
                <a:latin typeface="Montserrat"/>
                <a:cs typeface="Montserrat"/>
              </a:rPr>
              <a:t> for </a:t>
            </a:r>
            <a:r>
              <a:rPr sz="750" b="0" spc="3" dirty="0">
                <a:solidFill>
                  <a:srgbClr val="231F20"/>
                </a:solidFill>
                <a:latin typeface="Montserrat"/>
                <a:cs typeface="Montserrat"/>
              </a:rPr>
              <a:t> </a:t>
            </a:r>
            <a:r>
              <a:rPr sz="750" b="0" dirty="0">
                <a:solidFill>
                  <a:srgbClr val="231F20"/>
                </a:solidFill>
                <a:latin typeface="Montserrat"/>
                <a:cs typeface="Montserrat"/>
              </a:rPr>
              <a:t>collegiate members </a:t>
            </a:r>
            <a:r>
              <a:rPr sz="750" b="0" spc="3" dirty="0">
                <a:solidFill>
                  <a:srgbClr val="231F20"/>
                </a:solidFill>
                <a:latin typeface="Montserrat"/>
                <a:cs typeface="Montserrat"/>
              </a:rPr>
              <a:t>who</a:t>
            </a:r>
            <a:r>
              <a:rPr sz="750" b="0" dirty="0">
                <a:solidFill>
                  <a:srgbClr val="231F20"/>
                </a:solidFill>
                <a:latin typeface="Montserrat"/>
                <a:cs typeface="Montserrat"/>
              </a:rPr>
              <a:t> </a:t>
            </a:r>
            <a:r>
              <a:rPr sz="750" b="0" spc="-3" dirty="0">
                <a:solidFill>
                  <a:srgbClr val="231F20"/>
                </a:solidFill>
                <a:latin typeface="Montserrat"/>
                <a:cs typeface="Montserrat"/>
              </a:rPr>
              <a:t>have</a:t>
            </a:r>
            <a:r>
              <a:rPr sz="750" b="0" dirty="0">
                <a:solidFill>
                  <a:srgbClr val="231F20"/>
                </a:solidFill>
                <a:latin typeface="Montserrat"/>
                <a:cs typeface="Montserrat"/>
              </a:rPr>
              <a:t> </a:t>
            </a:r>
            <a:r>
              <a:rPr sz="750" b="0" spc="-3" dirty="0">
                <a:solidFill>
                  <a:srgbClr val="231F20"/>
                </a:solidFill>
                <a:latin typeface="Montserrat"/>
                <a:cs typeface="Montserrat"/>
              </a:rPr>
              <a:t>proven</a:t>
            </a:r>
            <a:r>
              <a:rPr sz="750" b="0" dirty="0">
                <a:solidFill>
                  <a:srgbClr val="231F20"/>
                </a:solidFill>
                <a:latin typeface="Montserrat"/>
                <a:cs typeface="Montserrat"/>
              </a:rPr>
              <a:t> </a:t>
            </a:r>
            <a:r>
              <a:rPr sz="750" b="0" spc="6" dirty="0">
                <a:solidFill>
                  <a:srgbClr val="231F20"/>
                </a:solidFill>
                <a:latin typeface="Montserrat"/>
                <a:cs typeface="Montserrat"/>
              </a:rPr>
              <a:t>financial</a:t>
            </a:r>
            <a:r>
              <a:rPr sz="750" b="0" spc="3" dirty="0">
                <a:solidFill>
                  <a:srgbClr val="231F20"/>
                </a:solidFill>
                <a:latin typeface="Montserrat"/>
                <a:cs typeface="Montserrat"/>
              </a:rPr>
              <a:t> </a:t>
            </a:r>
            <a:r>
              <a:rPr sz="750" b="0" dirty="0">
                <a:solidFill>
                  <a:srgbClr val="231F20"/>
                </a:solidFill>
                <a:latin typeface="Montserrat"/>
                <a:cs typeface="Montserrat"/>
              </a:rPr>
              <a:t>need.</a:t>
            </a:r>
            <a:endParaRPr sz="750" dirty="0">
              <a:latin typeface="Montserrat"/>
              <a:cs typeface="Montserrat"/>
            </a:endParaRPr>
          </a:p>
          <a:p>
            <a:pPr marL="7938">
              <a:spcBef>
                <a:spcPts val="713"/>
              </a:spcBef>
            </a:pPr>
            <a:r>
              <a:rPr sz="750" dirty="0">
                <a:solidFill>
                  <a:srgbClr val="231F20"/>
                </a:solidFill>
                <a:latin typeface="Montserrat"/>
                <a:cs typeface="Montserrat"/>
              </a:rPr>
              <a:t>Merit-Based</a:t>
            </a:r>
            <a:r>
              <a:rPr sz="750" spc="-3" dirty="0">
                <a:solidFill>
                  <a:srgbClr val="231F20"/>
                </a:solidFill>
                <a:latin typeface="Montserrat"/>
                <a:cs typeface="Montserrat"/>
              </a:rPr>
              <a:t> </a:t>
            </a:r>
            <a:r>
              <a:rPr sz="750" dirty="0">
                <a:solidFill>
                  <a:srgbClr val="231F20"/>
                </a:solidFill>
                <a:latin typeface="Montserrat"/>
                <a:cs typeface="Montserrat"/>
              </a:rPr>
              <a:t>Scholarships</a:t>
            </a:r>
            <a:endParaRPr sz="750" dirty="0">
              <a:latin typeface="Montserrat"/>
              <a:cs typeface="Montserrat"/>
            </a:endParaRPr>
          </a:p>
          <a:p>
            <a:pPr marL="7938" marR="173831">
              <a:spcBef>
                <a:spcPts val="6"/>
              </a:spcBef>
            </a:pPr>
            <a:r>
              <a:rPr sz="750" b="0" dirty="0">
                <a:solidFill>
                  <a:srgbClr val="231F20"/>
                </a:solidFill>
                <a:latin typeface="Montserrat"/>
                <a:cs typeface="Montserrat"/>
              </a:rPr>
              <a:t>Merit-based</a:t>
            </a:r>
            <a:r>
              <a:rPr sz="750" b="0" spc="-3" dirty="0">
                <a:solidFill>
                  <a:srgbClr val="231F20"/>
                </a:solidFill>
                <a:latin typeface="Montserrat"/>
                <a:cs typeface="Montserrat"/>
              </a:rPr>
              <a:t> </a:t>
            </a:r>
            <a:r>
              <a:rPr sz="750" b="0" dirty="0">
                <a:solidFill>
                  <a:srgbClr val="231F20"/>
                </a:solidFill>
                <a:latin typeface="Montserrat"/>
                <a:cs typeface="Montserrat"/>
              </a:rPr>
              <a:t>scholarships </a:t>
            </a:r>
            <a:r>
              <a:rPr sz="750" b="0" spc="-3" dirty="0">
                <a:solidFill>
                  <a:srgbClr val="231F20"/>
                </a:solidFill>
                <a:latin typeface="Montserrat"/>
                <a:cs typeface="Montserrat"/>
              </a:rPr>
              <a:t>are</a:t>
            </a:r>
            <a:r>
              <a:rPr sz="750" b="0" dirty="0">
                <a:solidFill>
                  <a:srgbClr val="231F20"/>
                </a:solidFill>
                <a:latin typeface="Montserrat"/>
                <a:cs typeface="Montserrat"/>
              </a:rPr>
              <a:t> </a:t>
            </a:r>
            <a:r>
              <a:rPr sz="750" b="0" spc="-3" dirty="0">
                <a:solidFill>
                  <a:srgbClr val="231F20"/>
                </a:solidFill>
                <a:latin typeface="Montserrat"/>
                <a:cs typeface="Montserrat"/>
              </a:rPr>
              <a:t>awarded</a:t>
            </a:r>
            <a:r>
              <a:rPr sz="750" b="0" dirty="0">
                <a:solidFill>
                  <a:srgbClr val="231F20"/>
                </a:solidFill>
                <a:latin typeface="Montserrat"/>
                <a:cs typeface="Montserrat"/>
              </a:rPr>
              <a:t> </a:t>
            </a:r>
            <a:r>
              <a:rPr sz="750" b="0" spc="3" dirty="0">
                <a:solidFill>
                  <a:srgbClr val="231F20"/>
                </a:solidFill>
                <a:latin typeface="Montserrat"/>
                <a:cs typeface="Montserrat"/>
              </a:rPr>
              <a:t>on</a:t>
            </a:r>
            <a:r>
              <a:rPr sz="750" b="0" dirty="0">
                <a:solidFill>
                  <a:srgbClr val="231F20"/>
                </a:solidFill>
                <a:latin typeface="Montserrat"/>
                <a:cs typeface="Montserrat"/>
              </a:rPr>
              <a:t> a </a:t>
            </a:r>
            <a:r>
              <a:rPr sz="750" b="0" spc="3" dirty="0">
                <a:solidFill>
                  <a:srgbClr val="231F20"/>
                </a:solidFill>
                <a:latin typeface="Montserrat"/>
                <a:cs typeface="Montserrat"/>
              </a:rPr>
              <a:t> </a:t>
            </a:r>
            <a:r>
              <a:rPr sz="750" b="0" dirty="0">
                <a:solidFill>
                  <a:srgbClr val="231F20"/>
                </a:solidFill>
                <a:latin typeface="Montserrat"/>
                <a:cs typeface="Montserrat"/>
              </a:rPr>
              <a:t>competitive basis </a:t>
            </a:r>
            <a:r>
              <a:rPr sz="750" b="0" spc="-6" dirty="0">
                <a:solidFill>
                  <a:srgbClr val="231F20"/>
                </a:solidFill>
                <a:latin typeface="Montserrat"/>
                <a:cs typeface="Montserrat"/>
              </a:rPr>
              <a:t>to</a:t>
            </a:r>
            <a:r>
              <a:rPr sz="750" b="0" dirty="0">
                <a:solidFill>
                  <a:srgbClr val="231F20"/>
                </a:solidFill>
                <a:latin typeface="Montserrat"/>
                <a:cs typeface="Montserrat"/>
              </a:rPr>
              <a:t> </a:t>
            </a:r>
            <a:r>
              <a:rPr sz="750" b="0" spc="6" dirty="0">
                <a:solidFill>
                  <a:srgbClr val="231F20"/>
                </a:solidFill>
                <a:latin typeface="Montserrat"/>
                <a:cs typeface="Montserrat"/>
              </a:rPr>
              <a:t>qualified,</a:t>
            </a:r>
            <a:r>
              <a:rPr sz="750" b="0" spc="3" dirty="0">
                <a:solidFill>
                  <a:srgbClr val="231F20"/>
                </a:solidFill>
                <a:latin typeface="Montserrat"/>
                <a:cs typeface="Montserrat"/>
              </a:rPr>
              <a:t> </a:t>
            </a:r>
            <a:r>
              <a:rPr sz="750" b="0" dirty="0">
                <a:solidFill>
                  <a:srgbClr val="231F20"/>
                </a:solidFill>
                <a:latin typeface="Montserrat"/>
                <a:cs typeface="Montserrat"/>
              </a:rPr>
              <a:t>initiated members </a:t>
            </a:r>
            <a:r>
              <a:rPr sz="750" b="0" spc="-172" dirty="0">
                <a:solidFill>
                  <a:srgbClr val="231F20"/>
                </a:solidFill>
                <a:latin typeface="Montserrat"/>
                <a:cs typeface="Montserrat"/>
              </a:rPr>
              <a:t> </a:t>
            </a:r>
            <a:r>
              <a:rPr sz="750" b="0" dirty="0">
                <a:solidFill>
                  <a:srgbClr val="231F20"/>
                </a:solidFill>
                <a:latin typeface="Montserrat"/>
                <a:cs typeface="Montserrat"/>
              </a:rPr>
              <a:t>pursuing</a:t>
            </a:r>
            <a:r>
              <a:rPr sz="750" b="0" spc="-3" dirty="0">
                <a:solidFill>
                  <a:srgbClr val="231F20"/>
                </a:solidFill>
                <a:latin typeface="Montserrat"/>
                <a:cs typeface="Montserrat"/>
              </a:rPr>
              <a:t> </a:t>
            </a:r>
            <a:r>
              <a:rPr sz="750" b="0" dirty="0">
                <a:solidFill>
                  <a:srgbClr val="231F20"/>
                </a:solidFill>
                <a:latin typeface="Montserrat"/>
                <a:cs typeface="Montserrat"/>
              </a:rPr>
              <a:t>undergraduate degrees.</a:t>
            </a:r>
            <a:endParaRPr sz="750" dirty="0">
              <a:latin typeface="Montserrat"/>
              <a:cs typeface="Montserrat"/>
            </a:endParaRPr>
          </a:p>
          <a:p>
            <a:pPr marL="7938">
              <a:spcBef>
                <a:spcPts val="709"/>
              </a:spcBef>
            </a:pPr>
            <a:r>
              <a:rPr sz="750" dirty="0">
                <a:solidFill>
                  <a:srgbClr val="231F20"/>
                </a:solidFill>
                <a:latin typeface="Montserrat"/>
                <a:cs typeface="Montserrat"/>
              </a:rPr>
              <a:t>Graduate</a:t>
            </a:r>
            <a:r>
              <a:rPr sz="750" spc="-13" dirty="0">
                <a:solidFill>
                  <a:srgbClr val="231F20"/>
                </a:solidFill>
                <a:latin typeface="Montserrat"/>
                <a:cs typeface="Montserrat"/>
              </a:rPr>
              <a:t> </a:t>
            </a:r>
            <a:r>
              <a:rPr sz="750" dirty="0">
                <a:solidFill>
                  <a:srgbClr val="231F20"/>
                </a:solidFill>
                <a:latin typeface="Montserrat"/>
                <a:cs typeface="Montserrat"/>
              </a:rPr>
              <a:t>Fellowships</a:t>
            </a:r>
            <a:endParaRPr sz="750" dirty="0">
              <a:latin typeface="Montserrat"/>
              <a:cs typeface="Montserrat"/>
            </a:endParaRPr>
          </a:p>
          <a:p>
            <a:pPr marL="7938" marR="73819">
              <a:spcBef>
                <a:spcPts val="6"/>
              </a:spcBef>
            </a:pPr>
            <a:r>
              <a:rPr sz="750" b="0" dirty="0">
                <a:solidFill>
                  <a:srgbClr val="231F20"/>
                </a:solidFill>
                <a:latin typeface="Montserrat"/>
                <a:cs typeface="Montserrat"/>
              </a:rPr>
              <a:t>Graduate fellowships </a:t>
            </a:r>
            <a:r>
              <a:rPr sz="750" b="0" spc="-3" dirty="0">
                <a:solidFill>
                  <a:srgbClr val="231F20"/>
                </a:solidFill>
                <a:latin typeface="Montserrat"/>
                <a:cs typeface="Montserrat"/>
              </a:rPr>
              <a:t>are awarded </a:t>
            </a:r>
            <a:r>
              <a:rPr sz="750" b="0" spc="3" dirty="0">
                <a:solidFill>
                  <a:srgbClr val="231F20"/>
                </a:solidFill>
                <a:latin typeface="Montserrat"/>
                <a:cs typeface="Montserrat"/>
              </a:rPr>
              <a:t>on </a:t>
            </a:r>
            <a:r>
              <a:rPr sz="750" b="0" dirty="0">
                <a:solidFill>
                  <a:srgbClr val="231F20"/>
                </a:solidFill>
                <a:latin typeface="Montserrat"/>
                <a:cs typeface="Montserrat"/>
              </a:rPr>
              <a:t>a competitive </a:t>
            </a:r>
            <a:r>
              <a:rPr sz="750" b="0" spc="-172" dirty="0">
                <a:solidFill>
                  <a:srgbClr val="231F20"/>
                </a:solidFill>
                <a:latin typeface="Montserrat"/>
                <a:cs typeface="Montserrat"/>
              </a:rPr>
              <a:t> </a:t>
            </a:r>
            <a:r>
              <a:rPr sz="750" b="0" dirty="0">
                <a:solidFill>
                  <a:srgbClr val="231F20"/>
                </a:solidFill>
                <a:latin typeface="Montserrat"/>
                <a:cs typeface="Montserrat"/>
              </a:rPr>
              <a:t>basis </a:t>
            </a:r>
            <a:r>
              <a:rPr sz="750" b="0" spc="-6" dirty="0">
                <a:solidFill>
                  <a:srgbClr val="231F20"/>
                </a:solidFill>
                <a:latin typeface="Montserrat"/>
                <a:cs typeface="Montserrat"/>
              </a:rPr>
              <a:t>to</a:t>
            </a:r>
            <a:r>
              <a:rPr sz="750" b="0" dirty="0">
                <a:solidFill>
                  <a:srgbClr val="231F20"/>
                </a:solidFill>
                <a:latin typeface="Montserrat"/>
                <a:cs typeface="Montserrat"/>
              </a:rPr>
              <a:t> </a:t>
            </a:r>
            <a:r>
              <a:rPr sz="750" b="0" spc="6" dirty="0">
                <a:solidFill>
                  <a:srgbClr val="231F20"/>
                </a:solidFill>
                <a:latin typeface="Montserrat"/>
                <a:cs typeface="Montserrat"/>
              </a:rPr>
              <a:t>qualified,</a:t>
            </a:r>
            <a:r>
              <a:rPr sz="750" b="0" dirty="0">
                <a:solidFill>
                  <a:srgbClr val="231F20"/>
                </a:solidFill>
                <a:latin typeface="Montserrat"/>
                <a:cs typeface="Montserrat"/>
              </a:rPr>
              <a:t> initiated members pursing </a:t>
            </a:r>
            <a:r>
              <a:rPr sz="750" b="0" spc="3" dirty="0">
                <a:solidFill>
                  <a:srgbClr val="231F20"/>
                </a:solidFill>
                <a:latin typeface="Montserrat"/>
                <a:cs typeface="Montserrat"/>
              </a:rPr>
              <a:t> </a:t>
            </a:r>
            <a:r>
              <a:rPr sz="750" b="0" spc="-3" dirty="0">
                <a:solidFill>
                  <a:srgbClr val="231F20"/>
                </a:solidFill>
                <a:latin typeface="Montserrat"/>
                <a:cs typeface="Montserrat"/>
              </a:rPr>
              <a:t>graduate/professional </a:t>
            </a:r>
            <a:r>
              <a:rPr sz="750" b="0" dirty="0">
                <a:solidFill>
                  <a:srgbClr val="231F20"/>
                </a:solidFill>
                <a:latin typeface="Montserrat"/>
                <a:cs typeface="Montserrat"/>
              </a:rPr>
              <a:t>degrees.</a:t>
            </a:r>
            <a:endParaRPr sz="750" dirty="0">
              <a:latin typeface="Montserrat"/>
              <a:cs typeface="Montserrat"/>
            </a:endParaRPr>
          </a:p>
          <a:p>
            <a:pPr marL="7938">
              <a:spcBef>
                <a:spcPts val="709"/>
              </a:spcBef>
            </a:pPr>
            <a:r>
              <a:rPr sz="750" dirty="0">
                <a:solidFill>
                  <a:srgbClr val="231F20"/>
                </a:solidFill>
                <a:latin typeface="Montserrat"/>
                <a:cs typeface="Montserrat"/>
              </a:rPr>
              <a:t>Crisis</a:t>
            </a:r>
            <a:r>
              <a:rPr sz="750" spc="-9" dirty="0">
                <a:solidFill>
                  <a:srgbClr val="231F20"/>
                </a:solidFill>
                <a:latin typeface="Montserrat"/>
                <a:cs typeface="Montserrat"/>
              </a:rPr>
              <a:t> </a:t>
            </a:r>
            <a:r>
              <a:rPr sz="750" dirty="0">
                <a:solidFill>
                  <a:srgbClr val="231F20"/>
                </a:solidFill>
                <a:latin typeface="Montserrat"/>
                <a:cs typeface="Montserrat"/>
              </a:rPr>
              <a:t>Grants</a:t>
            </a:r>
            <a:endParaRPr sz="750" dirty="0">
              <a:latin typeface="Montserrat"/>
              <a:cs typeface="Montserrat"/>
            </a:endParaRPr>
          </a:p>
          <a:p>
            <a:pPr marL="7938" marR="53181">
              <a:spcBef>
                <a:spcPts val="6"/>
              </a:spcBef>
            </a:pPr>
            <a:r>
              <a:rPr sz="750" b="0" dirty="0">
                <a:solidFill>
                  <a:srgbClr val="231F20"/>
                </a:solidFill>
                <a:latin typeface="Montserrat"/>
                <a:cs typeface="Montserrat"/>
              </a:rPr>
              <a:t>Crisis Grants</a:t>
            </a:r>
            <a:r>
              <a:rPr sz="750" b="0" spc="3" dirty="0">
                <a:solidFill>
                  <a:srgbClr val="231F20"/>
                </a:solidFill>
                <a:latin typeface="Montserrat"/>
                <a:cs typeface="Montserrat"/>
              </a:rPr>
              <a:t> </a:t>
            </a:r>
            <a:r>
              <a:rPr sz="750" b="0" dirty="0">
                <a:solidFill>
                  <a:srgbClr val="231F20"/>
                </a:solidFill>
                <a:latin typeface="Montserrat"/>
                <a:cs typeface="Montserrat"/>
              </a:rPr>
              <a:t>help Delta </a:t>
            </a:r>
            <a:r>
              <a:rPr sz="750" b="0" spc="3" dirty="0">
                <a:solidFill>
                  <a:srgbClr val="231F20"/>
                </a:solidFill>
                <a:latin typeface="Montserrat"/>
                <a:cs typeface="Montserrat"/>
              </a:rPr>
              <a:t>Gamma </a:t>
            </a:r>
            <a:r>
              <a:rPr sz="750" b="0" dirty="0">
                <a:solidFill>
                  <a:srgbClr val="231F20"/>
                </a:solidFill>
                <a:latin typeface="Montserrat"/>
                <a:cs typeface="Montserrat"/>
              </a:rPr>
              <a:t>members </a:t>
            </a:r>
            <a:r>
              <a:rPr sz="750" b="0" spc="3" dirty="0">
                <a:solidFill>
                  <a:srgbClr val="231F20"/>
                </a:solidFill>
                <a:latin typeface="Montserrat"/>
                <a:cs typeface="Montserrat"/>
              </a:rPr>
              <a:t>who </a:t>
            </a:r>
            <a:r>
              <a:rPr sz="750" b="0" spc="16" dirty="0">
                <a:solidFill>
                  <a:srgbClr val="231F20"/>
                </a:solidFill>
                <a:latin typeface="Montserrat"/>
                <a:cs typeface="Montserrat"/>
              </a:rPr>
              <a:t>find </a:t>
            </a:r>
            <a:r>
              <a:rPr sz="750" b="0" spc="-172" dirty="0">
                <a:solidFill>
                  <a:srgbClr val="231F20"/>
                </a:solidFill>
                <a:latin typeface="Montserrat"/>
                <a:cs typeface="Montserrat"/>
              </a:rPr>
              <a:t> </a:t>
            </a:r>
            <a:r>
              <a:rPr sz="750" b="0" dirty="0">
                <a:solidFill>
                  <a:srgbClr val="231F20"/>
                </a:solidFill>
                <a:latin typeface="Montserrat"/>
                <a:cs typeface="Montserrat"/>
              </a:rPr>
              <a:t>themselves in </a:t>
            </a:r>
            <a:r>
              <a:rPr sz="750" b="0" spc="3" dirty="0">
                <a:solidFill>
                  <a:srgbClr val="231F20"/>
                </a:solidFill>
                <a:latin typeface="Montserrat"/>
                <a:cs typeface="Montserrat"/>
              </a:rPr>
              <a:t>an</a:t>
            </a:r>
            <a:r>
              <a:rPr sz="750" b="0" dirty="0">
                <a:solidFill>
                  <a:srgbClr val="231F20"/>
                </a:solidFill>
                <a:latin typeface="Montserrat"/>
                <a:cs typeface="Montserrat"/>
              </a:rPr>
              <a:t> </a:t>
            </a:r>
            <a:r>
              <a:rPr sz="750" b="0" spc="-3" dirty="0">
                <a:solidFill>
                  <a:srgbClr val="231F20"/>
                </a:solidFill>
                <a:latin typeface="Montserrat"/>
                <a:cs typeface="Montserrat"/>
              </a:rPr>
              <a:t>extreme</a:t>
            </a:r>
            <a:r>
              <a:rPr sz="750" b="0" dirty="0">
                <a:solidFill>
                  <a:srgbClr val="231F20"/>
                </a:solidFill>
                <a:latin typeface="Montserrat"/>
                <a:cs typeface="Montserrat"/>
              </a:rPr>
              <a:t> </a:t>
            </a:r>
            <a:r>
              <a:rPr sz="750" b="0" spc="6" dirty="0">
                <a:solidFill>
                  <a:srgbClr val="231F20"/>
                </a:solidFill>
                <a:latin typeface="Montserrat"/>
                <a:cs typeface="Montserrat"/>
              </a:rPr>
              <a:t>financial</a:t>
            </a:r>
            <a:r>
              <a:rPr sz="750" b="0" dirty="0">
                <a:solidFill>
                  <a:srgbClr val="231F20"/>
                </a:solidFill>
                <a:latin typeface="Montserrat"/>
                <a:cs typeface="Montserrat"/>
              </a:rPr>
              <a:t> </a:t>
            </a:r>
            <a:r>
              <a:rPr sz="750" b="0" spc="3" dirty="0">
                <a:solidFill>
                  <a:srgbClr val="231F20"/>
                </a:solidFill>
                <a:latin typeface="Montserrat"/>
                <a:cs typeface="Montserrat"/>
              </a:rPr>
              <a:t>need</a:t>
            </a:r>
            <a:r>
              <a:rPr sz="750" b="0" dirty="0">
                <a:solidFill>
                  <a:srgbClr val="231F20"/>
                </a:solidFill>
                <a:latin typeface="Montserrat"/>
                <a:cs typeface="Montserrat"/>
              </a:rPr>
              <a:t> </a:t>
            </a:r>
            <a:r>
              <a:rPr sz="750" b="0" spc="-3" dirty="0">
                <a:solidFill>
                  <a:srgbClr val="231F20"/>
                </a:solidFill>
                <a:latin typeface="Montserrat"/>
                <a:cs typeface="Montserrat"/>
              </a:rPr>
              <a:t>created</a:t>
            </a:r>
            <a:r>
              <a:rPr lang="en-US" sz="750" b="0" spc="-3" dirty="0">
                <a:solidFill>
                  <a:srgbClr val="231F20"/>
                </a:solidFill>
                <a:latin typeface="Montserrat"/>
                <a:cs typeface="Montserrat"/>
              </a:rPr>
              <a:t> </a:t>
            </a:r>
            <a:r>
              <a:rPr sz="750" b="0" spc="-6" dirty="0">
                <a:solidFill>
                  <a:srgbClr val="231F20"/>
                </a:solidFill>
                <a:latin typeface="Montserrat"/>
                <a:cs typeface="Montserrat"/>
              </a:rPr>
              <a:t>by</a:t>
            </a:r>
            <a:r>
              <a:rPr sz="750" b="0" dirty="0">
                <a:solidFill>
                  <a:srgbClr val="231F20"/>
                </a:solidFill>
                <a:latin typeface="Montserrat"/>
                <a:cs typeface="Montserrat"/>
              </a:rPr>
              <a:t> job loss, health</a:t>
            </a:r>
            <a:r>
              <a:rPr sz="750" b="0" spc="3" dirty="0">
                <a:solidFill>
                  <a:srgbClr val="231F20"/>
                </a:solidFill>
                <a:latin typeface="Montserrat"/>
                <a:cs typeface="Montserrat"/>
              </a:rPr>
              <a:t> </a:t>
            </a:r>
            <a:r>
              <a:rPr sz="750" b="0" dirty="0">
                <a:solidFill>
                  <a:srgbClr val="231F20"/>
                </a:solidFill>
                <a:latin typeface="Montserrat"/>
                <a:cs typeface="Montserrat"/>
              </a:rPr>
              <a:t>crisis, natural disaster</a:t>
            </a:r>
            <a:r>
              <a:rPr sz="750" b="0" spc="3" dirty="0">
                <a:solidFill>
                  <a:srgbClr val="231F20"/>
                </a:solidFill>
                <a:latin typeface="Montserrat"/>
                <a:cs typeface="Montserrat"/>
              </a:rPr>
              <a:t> </a:t>
            </a:r>
            <a:r>
              <a:rPr sz="750" b="0" dirty="0">
                <a:solidFill>
                  <a:srgbClr val="231F20"/>
                </a:solidFill>
                <a:latin typeface="Montserrat"/>
                <a:cs typeface="Montserrat"/>
              </a:rPr>
              <a:t>or other </a:t>
            </a:r>
            <a:r>
              <a:rPr sz="750" b="0" spc="-169" dirty="0">
                <a:solidFill>
                  <a:srgbClr val="231F20"/>
                </a:solidFill>
                <a:latin typeface="Montserrat"/>
                <a:cs typeface="Montserrat"/>
              </a:rPr>
              <a:t> </a:t>
            </a:r>
            <a:r>
              <a:rPr sz="750" b="0" dirty="0">
                <a:solidFill>
                  <a:srgbClr val="231F20"/>
                </a:solidFill>
                <a:latin typeface="Montserrat"/>
                <a:cs typeface="Montserrat"/>
              </a:rPr>
              <a:t>unexpected</a:t>
            </a:r>
            <a:r>
              <a:rPr sz="750" b="0" spc="-3" dirty="0">
                <a:solidFill>
                  <a:srgbClr val="231F20"/>
                </a:solidFill>
                <a:latin typeface="Montserrat"/>
                <a:cs typeface="Montserrat"/>
              </a:rPr>
              <a:t> </a:t>
            </a:r>
            <a:r>
              <a:rPr sz="750" b="0" dirty="0">
                <a:solidFill>
                  <a:srgbClr val="231F20"/>
                </a:solidFill>
                <a:latin typeface="Montserrat"/>
                <a:cs typeface="Montserrat"/>
              </a:rPr>
              <a:t>circumstances.</a:t>
            </a:r>
            <a:endParaRPr sz="750" dirty="0">
              <a:latin typeface="Montserrat"/>
              <a:cs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8BE427-E089-3642-B45B-64BC11B42AF7}"/>
              </a:ext>
            </a:extLst>
          </p:cNvPr>
          <p:cNvSpPr/>
          <p:nvPr/>
        </p:nvSpPr>
        <p:spPr>
          <a:xfrm>
            <a:off x="3983506" y="1220143"/>
            <a:ext cx="4343400" cy="2746393"/>
          </a:xfrm>
          <a:prstGeom prst="rect">
            <a:avLst/>
          </a:prstGeom>
        </p:spPr>
        <p:txBody>
          <a:bodyPr wrap="square">
            <a:spAutoFit/>
          </a:bodyPr>
          <a:lstStyle/>
          <a:p>
            <a:pPr>
              <a:spcAft>
                <a:spcPts val="1125"/>
              </a:spcAft>
            </a:pPr>
            <a:r>
              <a:rPr lang="en-US" sz="2800" b="1" i="1" dirty="0">
                <a:effectLst/>
                <a:latin typeface="+mj-lt"/>
                <a:ea typeface="Arial" panose="020B0604020202020204" pitchFamily="34" charset="0"/>
                <a:cs typeface="Arial" panose="020B0604020202020204" pitchFamily="34" charset="0"/>
              </a:rPr>
              <a:t>Philanthropy is </a:t>
            </a:r>
            <a:br>
              <a:rPr lang="en-US" sz="2800" b="1" i="1" dirty="0">
                <a:effectLst/>
                <a:latin typeface="+mj-lt"/>
                <a:ea typeface="Arial" panose="020B0604020202020204" pitchFamily="34" charset="0"/>
                <a:cs typeface="Arial" panose="020B0604020202020204" pitchFamily="34" charset="0"/>
              </a:rPr>
            </a:br>
            <a:r>
              <a:rPr lang="en-US" sz="2800" b="1" i="1" dirty="0">
                <a:effectLst/>
                <a:latin typeface="+mj-lt"/>
                <a:ea typeface="Arial" panose="020B0604020202020204" pitchFamily="34" charset="0"/>
                <a:cs typeface="Arial" panose="020B0604020202020204" pitchFamily="34" charset="0"/>
              </a:rPr>
              <a:t>at the heart of </a:t>
            </a:r>
            <a:br>
              <a:rPr lang="en-US" sz="2800" b="1" i="1" dirty="0">
                <a:effectLst/>
                <a:latin typeface="+mj-lt"/>
                <a:ea typeface="Arial" panose="020B0604020202020204" pitchFamily="34" charset="0"/>
                <a:cs typeface="Arial" panose="020B0604020202020204" pitchFamily="34" charset="0"/>
              </a:rPr>
            </a:br>
            <a:r>
              <a:rPr lang="en-US" sz="2800" b="1" i="1" dirty="0">
                <a:effectLst/>
                <a:latin typeface="+mj-lt"/>
                <a:ea typeface="Arial" panose="020B0604020202020204" pitchFamily="34" charset="0"/>
                <a:cs typeface="Arial" panose="020B0604020202020204" pitchFamily="34" charset="0"/>
              </a:rPr>
              <a:t>Delta Gamma…</a:t>
            </a:r>
            <a:endParaRPr lang="en-US" sz="2800" i="1" dirty="0">
              <a:effectLst/>
              <a:latin typeface="+mj-lt"/>
              <a:ea typeface="Arial" panose="020B0604020202020204" pitchFamily="34" charset="0"/>
              <a:cs typeface="Arial" panose="020B0604020202020204" pitchFamily="34" charset="0"/>
            </a:endParaRPr>
          </a:p>
          <a:p>
            <a:pPr marL="0" marR="0">
              <a:lnSpc>
                <a:spcPct val="115000"/>
              </a:lnSpc>
              <a:spcBef>
                <a:spcPts val="0"/>
              </a:spcBef>
              <a:spcAft>
                <a:spcPts val="0"/>
              </a:spcAft>
            </a:pPr>
            <a:r>
              <a:rPr lang="en-US" sz="2400" b="1" i="1" dirty="0">
                <a:solidFill>
                  <a:schemeClr val="accent4"/>
                </a:solidFill>
                <a:latin typeface="+mj-lt"/>
                <a:ea typeface="Arial" panose="020B0604020202020204" pitchFamily="34" charset="0"/>
              </a:rPr>
              <a:t>and our motto to do good. </a:t>
            </a:r>
            <a:endParaRPr lang="en-US" sz="2400" b="1" dirty="0">
              <a:solidFill>
                <a:schemeClr val="accent4"/>
              </a:solidFill>
              <a:effectLst/>
              <a:latin typeface="+mj-lt"/>
              <a:ea typeface="Arial" panose="020B0604020202020204" pitchFamily="34" charset="0"/>
            </a:endParaRPr>
          </a:p>
          <a:p>
            <a:pPr marL="171450" marR="0" indent="-171450">
              <a:lnSpc>
                <a:spcPct val="115000"/>
              </a:lnSpc>
              <a:spcBef>
                <a:spcPts val="0"/>
              </a:spcBef>
              <a:spcAft>
                <a:spcPts val="0"/>
              </a:spcAft>
              <a:buFont typeface="Arial" panose="020B0604020202020204" pitchFamily="34" charset="0"/>
              <a:buChar char="•"/>
            </a:pPr>
            <a:endParaRPr lang="en-US" sz="800" i="1" dirty="0">
              <a:effectLst/>
              <a:ea typeface="Times New Roman" panose="02020603050405020304" pitchFamily="18" charset="0"/>
              <a:cs typeface="Cambria" panose="02040503050406030204" pitchFamily="18" charset="0"/>
            </a:endParaRPr>
          </a:p>
          <a:p>
            <a:pPr marR="0">
              <a:lnSpc>
                <a:spcPts val="1700"/>
              </a:lnSpc>
              <a:spcBef>
                <a:spcPts val="0"/>
              </a:spcBef>
              <a:spcAft>
                <a:spcPts val="0"/>
              </a:spcAft>
            </a:pPr>
            <a:r>
              <a:rPr lang="en-US" sz="1600" dirty="0">
                <a:effectLst/>
                <a:ea typeface="Arial" panose="020B0604020202020204" pitchFamily="34" charset="0"/>
                <a:cs typeface="Arial" panose="020B0604020202020204" pitchFamily="34" charset="0"/>
              </a:rPr>
              <a:t>The Foundation helps members be their authentic selves, grow and develop, and do good. </a:t>
            </a:r>
          </a:p>
        </p:txBody>
      </p:sp>
      <p:pic>
        <p:nvPicPr>
          <p:cNvPr id="6" name="Picture 5" descr="A picture containing plate&#10;&#10;Description automatically generated">
            <a:extLst>
              <a:ext uri="{FF2B5EF4-FFF2-40B4-BE49-F238E27FC236}">
                <a16:creationId xmlns:a16="http://schemas.microsoft.com/office/drawing/2014/main" id="{ECE1100D-B93C-4589-828B-2EE0C2AEBC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3400" y="3785964"/>
            <a:ext cx="762000" cy="1144694"/>
          </a:xfrm>
          <a:prstGeom prst="rect">
            <a:avLst/>
          </a:prstGeom>
        </p:spPr>
      </p:pic>
      <p:sp>
        <p:nvSpPr>
          <p:cNvPr id="8" name="TextBox 7">
            <a:extLst>
              <a:ext uri="{FF2B5EF4-FFF2-40B4-BE49-F238E27FC236}">
                <a16:creationId xmlns:a16="http://schemas.microsoft.com/office/drawing/2014/main" id="{48FA4BE3-CFF0-48C1-A747-6293BC71E7C7}"/>
              </a:ext>
            </a:extLst>
          </p:cNvPr>
          <p:cNvSpPr txBox="1"/>
          <p:nvPr/>
        </p:nvSpPr>
        <p:spPr>
          <a:xfrm>
            <a:off x="1150035" y="2593340"/>
            <a:ext cx="2057400" cy="400110"/>
          </a:xfrm>
          <a:prstGeom prst="rect">
            <a:avLst/>
          </a:prstGeom>
          <a:noFill/>
        </p:spPr>
        <p:txBody>
          <a:bodyPr wrap="square" rtlCol="0">
            <a:spAutoFit/>
          </a:bodyPr>
          <a:lstStyle/>
          <a:p>
            <a:pPr algn="ctr"/>
            <a:r>
              <a:rPr lang="en-US" sz="1000" dirty="0"/>
              <a:t>Newport South Coast alumnae chapter Foundation fundraiser</a:t>
            </a:r>
          </a:p>
        </p:txBody>
      </p:sp>
      <p:pic>
        <p:nvPicPr>
          <p:cNvPr id="15" name="Picture 14" descr="A group of people posing for a photo&#10;&#10;Description automatically generated">
            <a:extLst>
              <a:ext uri="{FF2B5EF4-FFF2-40B4-BE49-F238E27FC236}">
                <a16:creationId xmlns:a16="http://schemas.microsoft.com/office/drawing/2014/main" id="{22A0376C-7FE6-4E85-A488-4FDA997031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467199"/>
            <a:ext cx="2833471" cy="2126141"/>
          </a:xfrm>
          <a:prstGeom prst="rect">
            <a:avLst/>
          </a:prstGeom>
        </p:spPr>
      </p:pic>
    </p:spTree>
    <p:extLst>
      <p:ext uri="{BB962C8B-B14F-4D97-AF65-F5344CB8AC3E}">
        <p14:creationId xmlns:p14="http://schemas.microsoft.com/office/powerpoint/2010/main" val="19934529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8BE427-E089-3642-B45B-64BC11B42AF7}"/>
              </a:ext>
            </a:extLst>
          </p:cNvPr>
          <p:cNvSpPr/>
          <p:nvPr/>
        </p:nvSpPr>
        <p:spPr>
          <a:xfrm>
            <a:off x="3657600" y="514350"/>
            <a:ext cx="4152900" cy="4239622"/>
          </a:xfrm>
          <a:prstGeom prst="rect">
            <a:avLst/>
          </a:prstGeom>
        </p:spPr>
        <p:txBody>
          <a:bodyPr wrap="square">
            <a:spAutoFit/>
          </a:bodyPr>
          <a:lstStyle/>
          <a:p>
            <a:pPr>
              <a:spcAft>
                <a:spcPts val="1125"/>
              </a:spcAft>
            </a:pPr>
            <a:r>
              <a:rPr lang="en-US" sz="2800" b="1" dirty="0">
                <a:solidFill>
                  <a:schemeClr val="tx2"/>
                </a:solidFill>
                <a:effectLst/>
                <a:latin typeface="+mj-lt"/>
                <a:ea typeface="Arial" panose="020B0604020202020204" pitchFamily="34" charset="0"/>
                <a:cs typeface="Arial" panose="020B0604020202020204" pitchFamily="34" charset="0"/>
              </a:rPr>
              <a:t>Thank you for participating today!</a:t>
            </a:r>
          </a:p>
          <a:p>
            <a:pPr>
              <a:spcAft>
                <a:spcPts val="1125"/>
              </a:spcAft>
            </a:pPr>
            <a:endParaRPr lang="en-US" sz="100" b="1" dirty="0">
              <a:solidFill>
                <a:schemeClr val="tx2"/>
              </a:solidFill>
              <a:latin typeface="+mj-lt"/>
              <a:ea typeface="Times New Roman" panose="02020603050405020304" pitchFamily="18" charset="0"/>
              <a:cs typeface="Arial" panose="020B0604020202020204" pitchFamily="34" charset="0"/>
            </a:endParaRPr>
          </a:p>
          <a:p>
            <a:pPr>
              <a:spcAft>
                <a:spcPts val="1125"/>
              </a:spcAft>
            </a:pPr>
            <a:r>
              <a:rPr lang="en-US" sz="1600" dirty="0">
                <a:effectLst/>
                <a:ea typeface="Arial" panose="020B0604020202020204" pitchFamily="34" charset="0"/>
                <a:cs typeface="Arial" panose="020B0604020202020204" pitchFamily="34" charset="0"/>
              </a:rPr>
              <a:t>We hope you have had a chance to reflect on your own do good story, to think about ways that we can share that story with others, and learn more about how the Foundation supports us as members. </a:t>
            </a:r>
          </a:p>
          <a:p>
            <a:pPr>
              <a:spcAft>
                <a:spcPts val="1125"/>
              </a:spcAft>
            </a:pPr>
            <a:r>
              <a:rPr lang="en-US" sz="1600" b="1" dirty="0">
                <a:effectLst/>
                <a:ea typeface="Arial" panose="020B0604020202020204" pitchFamily="34" charset="0"/>
                <a:cs typeface="Arial" panose="020B0604020202020204" pitchFamily="34" charset="0"/>
              </a:rPr>
              <a:t>After this workshop, you should be able to describe, in two minutes or less, what Service for Sight is, why you are committed to it, and what the role of philanthropy is in DG for doing good for others and for members.</a:t>
            </a:r>
            <a:endParaRPr lang="en-US" sz="1600" b="1" dirty="0">
              <a:solidFill>
                <a:schemeClr val="tx2"/>
              </a:solidFill>
              <a:effectLst/>
              <a:ea typeface="Times New Roman" panose="02020603050405020304" pitchFamily="18" charset="0"/>
              <a:cs typeface="Cambria" panose="02040503050406030204" pitchFamily="18" charset="0"/>
            </a:endParaRPr>
          </a:p>
        </p:txBody>
      </p:sp>
      <p:pic>
        <p:nvPicPr>
          <p:cNvPr id="6" name="Picture 5" descr="A picture containing plate&#10;&#10;Description automatically generated">
            <a:extLst>
              <a:ext uri="{FF2B5EF4-FFF2-40B4-BE49-F238E27FC236}">
                <a16:creationId xmlns:a16="http://schemas.microsoft.com/office/drawing/2014/main" id="{ECE1100D-B93C-4589-828B-2EE0C2AEBC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3400" y="3785964"/>
            <a:ext cx="762000" cy="1144694"/>
          </a:xfrm>
          <a:prstGeom prst="rect">
            <a:avLst/>
          </a:prstGeom>
        </p:spPr>
      </p:pic>
    </p:spTree>
    <p:extLst>
      <p:ext uri="{BB962C8B-B14F-4D97-AF65-F5344CB8AC3E}">
        <p14:creationId xmlns:p14="http://schemas.microsoft.com/office/powerpoint/2010/main" val="655207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8BE427-E089-3642-B45B-64BC11B42AF7}"/>
              </a:ext>
            </a:extLst>
          </p:cNvPr>
          <p:cNvSpPr/>
          <p:nvPr/>
        </p:nvSpPr>
        <p:spPr>
          <a:xfrm>
            <a:off x="1066800" y="361950"/>
            <a:ext cx="7467600" cy="1095172"/>
          </a:xfrm>
          <a:prstGeom prst="rect">
            <a:avLst/>
          </a:prstGeom>
        </p:spPr>
        <p:txBody>
          <a:bodyPr wrap="square">
            <a:spAutoFit/>
          </a:bodyPr>
          <a:lstStyle/>
          <a:p>
            <a:pPr algn="ctr">
              <a:spcAft>
                <a:spcPts val="1125"/>
              </a:spcAft>
            </a:pPr>
            <a:r>
              <a:rPr lang="en-US" sz="2000" b="1" dirty="0">
                <a:solidFill>
                  <a:srgbClr val="DC948A"/>
                </a:solidFill>
                <a:latin typeface="+mj-lt"/>
              </a:rPr>
              <a:t>Watch this video to learn more about the Foundation and our philanthropy Service for Sight! </a:t>
            </a:r>
          </a:p>
          <a:p>
            <a:pPr algn="ctr">
              <a:spcAft>
                <a:spcPts val="1125"/>
              </a:spcAft>
            </a:pPr>
            <a:endParaRPr lang="en-US" sz="1600" b="1" dirty="0">
              <a:solidFill>
                <a:srgbClr val="002060"/>
              </a:solidFill>
              <a:ea typeface="Arial" panose="020B0604020202020204" pitchFamily="34" charset="0"/>
              <a:cs typeface="Arial" panose="020B0604020202020204" pitchFamily="34" charset="0"/>
            </a:endParaRPr>
          </a:p>
        </p:txBody>
      </p:sp>
      <p:pic>
        <p:nvPicPr>
          <p:cNvPr id="6" name="Picture 5" descr="A picture containing plate&#10;&#10;Description automatically generated">
            <a:extLst>
              <a:ext uri="{FF2B5EF4-FFF2-40B4-BE49-F238E27FC236}">
                <a16:creationId xmlns:a16="http://schemas.microsoft.com/office/drawing/2014/main" id="{ECE1100D-B93C-4589-828B-2EE0C2AEBC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3400" y="3785964"/>
            <a:ext cx="762000" cy="1144694"/>
          </a:xfrm>
          <a:prstGeom prst="rect">
            <a:avLst/>
          </a:prstGeom>
        </p:spPr>
      </p:pic>
      <p:sp>
        <p:nvSpPr>
          <p:cNvPr id="8" name="TextBox 7">
            <a:extLst>
              <a:ext uri="{FF2B5EF4-FFF2-40B4-BE49-F238E27FC236}">
                <a16:creationId xmlns:a16="http://schemas.microsoft.com/office/drawing/2014/main" id="{9A1A45FC-34EC-4B19-9F2D-A39A43C029E6}"/>
              </a:ext>
            </a:extLst>
          </p:cNvPr>
          <p:cNvSpPr txBox="1"/>
          <p:nvPr/>
        </p:nvSpPr>
        <p:spPr>
          <a:xfrm>
            <a:off x="3619499" y="3943350"/>
            <a:ext cx="3200401" cy="276999"/>
          </a:xfrm>
          <a:prstGeom prst="rect">
            <a:avLst/>
          </a:prstGeom>
          <a:noFill/>
        </p:spPr>
        <p:txBody>
          <a:bodyPr wrap="square" rtlCol="0">
            <a:spAutoFit/>
          </a:bodyPr>
          <a:lstStyle/>
          <a:p>
            <a:pPr algn="ctr"/>
            <a:r>
              <a:rPr lang="en-US" sz="1200" i="1" dirty="0"/>
              <a:t>Click on the graphic above to play the video. </a:t>
            </a:r>
          </a:p>
        </p:txBody>
      </p:sp>
      <p:pic>
        <p:nvPicPr>
          <p:cNvPr id="4" name="Picture 3">
            <a:hlinkClick r:id="rId4"/>
            <a:extLst>
              <a:ext uri="{FF2B5EF4-FFF2-40B4-BE49-F238E27FC236}">
                <a16:creationId xmlns:a16="http://schemas.microsoft.com/office/drawing/2014/main" id="{ACB6A5C1-D4FC-41E6-8858-7E5C3E4D46AD}"/>
              </a:ext>
            </a:extLst>
          </p:cNvPr>
          <p:cNvPicPr>
            <a:picLocks noChangeAspect="1"/>
          </p:cNvPicPr>
          <p:nvPr/>
        </p:nvPicPr>
        <p:blipFill>
          <a:blip r:embed="rId5"/>
          <a:stretch>
            <a:fillRect/>
          </a:stretch>
        </p:blipFill>
        <p:spPr>
          <a:xfrm>
            <a:off x="2971800" y="1353761"/>
            <a:ext cx="4495800" cy="2530996"/>
          </a:xfrm>
          <a:prstGeom prst="rect">
            <a:avLst/>
          </a:prstGeom>
        </p:spPr>
      </p:pic>
    </p:spTree>
    <p:extLst>
      <p:ext uri="{BB962C8B-B14F-4D97-AF65-F5344CB8AC3E}">
        <p14:creationId xmlns:p14="http://schemas.microsoft.com/office/powerpoint/2010/main" val="3549439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late&#10;&#10;Description automatically generated">
            <a:extLst>
              <a:ext uri="{FF2B5EF4-FFF2-40B4-BE49-F238E27FC236}">
                <a16:creationId xmlns:a16="http://schemas.microsoft.com/office/drawing/2014/main" id="{ECE1100D-B93C-4589-828B-2EE0C2AEBC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3400" y="3785964"/>
            <a:ext cx="762000" cy="1144694"/>
          </a:xfrm>
          <a:prstGeom prst="rect">
            <a:avLst/>
          </a:prstGeom>
        </p:spPr>
      </p:pic>
      <p:sp>
        <p:nvSpPr>
          <p:cNvPr id="10" name="Rectangle 9">
            <a:extLst>
              <a:ext uri="{FF2B5EF4-FFF2-40B4-BE49-F238E27FC236}">
                <a16:creationId xmlns:a16="http://schemas.microsoft.com/office/drawing/2014/main" id="{0B1EA1E3-3213-473E-AA8B-64D0C12A37C7}"/>
              </a:ext>
            </a:extLst>
          </p:cNvPr>
          <p:cNvSpPr/>
          <p:nvPr/>
        </p:nvSpPr>
        <p:spPr>
          <a:xfrm>
            <a:off x="4207669" y="380956"/>
            <a:ext cx="3945731" cy="4442242"/>
          </a:xfrm>
          <a:prstGeom prst="rect">
            <a:avLst/>
          </a:prstGeom>
        </p:spPr>
        <p:txBody>
          <a:bodyPr wrap="square">
            <a:spAutoFit/>
          </a:bodyPr>
          <a:lstStyle/>
          <a:p>
            <a:pPr>
              <a:spcAft>
                <a:spcPts val="375"/>
              </a:spcAft>
            </a:pPr>
            <a:r>
              <a:rPr lang="en-US" sz="2400" b="1" dirty="0">
                <a:solidFill>
                  <a:srgbClr val="DC948A"/>
                </a:solidFill>
                <a:latin typeface="+mj-lt"/>
              </a:rPr>
              <a:t>How can you describe the Foundation’s impact in 30 seconds or less? </a:t>
            </a:r>
          </a:p>
          <a:p>
            <a:pPr>
              <a:spcAft>
                <a:spcPts val="375"/>
              </a:spcAft>
            </a:pPr>
            <a:endParaRPr lang="en-US" sz="200" b="1" dirty="0">
              <a:solidFill>
                <a:srgbClr val="002060"/>
              </a:solidFill>
              <a:latin typeface="+mj-lt"/>
            </a:endParaRPr>
          </a:p>
          <a:p>
            <a:pPr>
              <a:spcAft>
                <a:spcPts val="375"/>
              </a:spcAft>
            </a:pPr>
            <a:r>
              <a:rPr lang="en-US" sz="1600" b="1" dirty="0">
                <a:solidFill>
                  <a:srgbClr val="002060"/>
                </a:solidFill>
              </a:rPr>
              <a:t>Work together with a partner to create a pitch about the Delta Gamma Foundation.</a:t>
            </a:r>
            <a:br>
              <a:rPr lang="en-US" sz="1600" b="1" dirty="0">
                <a:solidFill>
                  <a:srgbClr val="002060"/>
                </a:solidFill>
              </a:rPr>
            </a:br>
            <a:endParaRPr lang="en-US" sz="700" b="1" dirty="0">
              <a:solidFill>
                <a:srgbClr val="002060"/>
              </a:solidFill>
            </a:endParaRPr>
          </a:p>
          <a:p>
            <a:pPr marL="342900" indent="-342900">
              <a:spcAft>
                <a:spcPts val="375"/>
              </a:spcAft>
              <a:buAutoNum type="arabicPeriod"/>
            </a:pPr>
            <a:r>
              <a:rPr lang="en-US" sz="1800" dirty="0">
                <a:solidFill>
                  <a:srgbClr val="002060"/>
                </a:solidFill>
              </a:rPr>
              <a:t>How does philanthropy relate to our do good motto?</a:t>
            </a:r>
          </a:p>
          <a:p>
            <a:pPr marL="342900" indent="-342900">
              <a:spcAft>
                <a:spcPts val="375"/>
              </a:spcAft>
              <a:buFontTx/>
              <a:buAutoNum type="arabicPeriod"/>
            </a:pPr>
            <a:r>
              <a:rPr lang="en-US" sz="1800" dirty="0">
                <a:solidFill>
                  <a:srgbClr val="002060"/>
                </a:solidFill>
              </a:rPr>
              <a:t>How does our chapter/Fraternity encourage philanthropy? </a:t>
            </a:r>
          </a:p>
          <a:p>
            <a:pPr marL="342900" indent="-342900">
              <a:spcAft>
                <a:spcPts val="375"/>
              </a:spcAft>
              <a:buFontTx/>
              <a:buAutoNum type="arabicPeriod"/>
            </a:pPr>
            <a:r>
              <a:rPr lang="en-US" sz="1800" dirty="0"/>
              <a:t>How are you personally committed to Service for Sight? </a:t>
            </a:r>
          </a:p>
        </p:txBody>
      </p:sp>
      <p:pic>
        <p:nvPicPr>
          <p:cNvPr id="11" name="Picture 10">
            <a:extLst>
              <a:ext uri="{FF2B5EF4-FFF2-40B4-BE49-F238E27FC236}">
                <a16:creationId xmlns:a16="http://schemas.microsoft.com/office/drawing/2014/main" id="{8D1F21AB-0F46-48F0-BA5F-7C39512943FE}"/>
              </a:ext>
            </a:extLst>
          </p:cNvPr>
          <p:cNvPicPr>
            <a:picLocks noChangeAspect="1"/>
          </p:cNvPicPr>
          <p:nvPr/>
        </p:nvPicPr>
        <p:blipFill>
          <a:blip r:embed="rId4"/>
          <a:stretch>
            <a:fillRect/>
          </a:stretch>
        </p:blipFill>
        <p:spPr>
          <a:xfrm>
            <a:off x="688638" y="197226"/>
            <a:ext cx="3042322" cy="2281741"/>
          </a:xfrm>
          <a:prstGeom prst="rect">
            <a:avLst/>
          </a:prstGeom>
        </p:spPr>
      </p:pic>
      <p:sp>
        <p:nvSpPr>
          <p:cNvPr id="12" name="TextBox 11">
            <a:extLst>
              <a:ext uri="{FF2B5EF4-FFF2-40B4-BE49-F238E27FC236}">
                <a16:creationId xmlns:a16="http://schemas.microsoft.com/office/drawing/2014/main" id="{1E865DD8-B356-41DB-9A03-E610825092F6}"/>
              </a:ext>
            </a:extLst>
          </p:cNvPr>
          <p:cNvSpPr txBox="1"/>
          <p:nvPr/>
        </p:nvSpPr>
        <p:spPr>
          <a:xfrm>
            <a:off x="1134665" y="2478967"/>
            <a:ext cx="2209800" cy="246221"/>
          </a:xfrm>
          <a:prstGeom prst="rect">
            <a:avLst/>
          </a:prstGeom>
          <a:noFill/>
        </p:spPr>
        <p:txBody>
          <a:bodyPr wrap="square" rtlCol="0">
            <a:spAutoFit/>
          </a:bodyPr>
          <a:lstStyle/>
          <a:p>
            <a:r>
              <a:rPr lang="en-US" sz="1000" i="1" dirty="0"/>
              <a:t>Gamma Lambda-Cal State, Fresno</a:t>
            </a:r>
          </a:p>
        </p:txBody>
      </p:sp>
    </p:spTree>
    <p:extLst>
      <p:ext uri="{BB962C8B-B14F-4D97-AF65-F5344CB8AC3E}">
        <p14:creationId xmlns:p14="http://schemas.microsoft.com/office/powerpoint/2010/main" val="418584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8BE427-E089-3642-B45B-64BC11B42AF7}"/>
              </a:ext>
            </a:extLst>
          </p:cNvPr>
          <p:cNvSpPr/>
          <p:nvPr/>
        </p:nvSpPr>
        <p:spPr>
          <a:xfrm>
            <a:off x="3581400" y="438150"/>
            <a:ext cx="5334000" cy="3608680"/>
          </a:xfrm>
          <a:prstGeom prst="rect">
            <a:avLst/>
          </a:prstGeom>
        </p:spPr>
        <p:txBody>
          <a:bodyPr wrap="square">
            <a:spAutoFit/>
          </a:bodyPr>
          <a:lstStyle/>
          <a:p>
            <a:pPr>
              <a:spcAft>
                <a:spcPts val="1125"/>
              </a:spcAft>
            </a:pPr>
            <a:r>
              <a:rPr lang="en-US" sz="2800" b="1" dirty="0">
                <a:solidFill>
                  <a:srgbClr val="DC948A"/>
                </a:solidFill>
                <a:latin typeface="+mj-lt"/>
              </a:rPr>
              <a:t>Do you know the history </a:t>
            </a:r>
            <a:br>
              <a:rPr lang="en-US" sz="2800" b="1" dirty="0">
                <a:solidFill>
                  <a:srgbClr val="DC948A"/>
                </a:solidFill>
                <a:latin typeface="+mj-lt"/>
              </a:rPr>
            </a:br>
            <a:r>
              <a:rPr lang="en-US" sz="2800" b="1" dirty="0">
                <a:solidFill>
                  <a:srgbClr val="DC948A"/>
                </a:solidFill>
                <a:latin typeface="+mj-lt"/>
              </a:rPr>
              <a:t>of Service for Sight? </a:t>
            </a:r>
          </a:p>
          <a:p>
            <a:endParaRPr lang="en-US" sz="1000" b="1" dirty="0">
              <a:solidFill>
                <a:srgbClr val="002060"/>
              </a:solidFill>
              <a:latin typeface="+mj-lt"/>
            </a:endParaRPr>
          </a:p>
          <a:p>
            <a:pPr>
              <a:spcAft>
                <a:spcPts val="375"/>
              </a:spcAft>
            </a:pPr>
            <a:r>
              <a:rPr lang="en-US" sz="1800" b="1" dirty="0">
                <a:solidFill>
                  <a:srgbClr val="002060"/>
                </a:solidFill>
                <a:latin typeface="+mj-lt"/>
              </a:rPr>
              <a:t>Quiz time! </a:t>
            </a:r>
          </a:p>
          <a:p>
            <a:endParaRPr lang="en-US" sz="1400" b="1" dirty="0">
              <a:solidFill>
                <a:srgbClr val="002060"/>
              </a:solidFill>
            </a:endParaRPr>
          </a:p>
          <a:p>
            <a:pPr>
              <a:spcAft>
                <a:spcPts val="375"/>
              </a:spcAft>
            </a:pPr>
            <a:r>
              <a:rPr lang="en-US" sz="1800" dirty="0">
                <a:solidFill>
                  <a:srgbClr val="002060"/>
                </a:solidFill>
              </a:rPr>
              <a:t>When did Delta Gamma adopt an official philanthropy, now known as Service for Sight? </a:t>
            </a:r>
          </a:p>
          <a:p>
            <a:endParaRPr lang="en-US" sz="1800" b="1" dirty="0">
              <a:solidFill>
                <a:srgbClr val="002060"/>
              </a:solidFill>
            </a:endParaRPr>
          </a:p>
          <a:p>
            <a:pPr marL="342900" indent="-342900">
              <a:spcAft>
                <a:spcPts val="375"/>
              </a:spcAft>
              <a:buAutoNum type="alphaUcPeriod"/>
            </a:pPr>
            <a:r>
              <a:rPr lang="en-US" sz="1800" dirty="0">
                <a:solidFill>
                  <a:srgbClr val="002060"/>
                </a:solidFill>
              </a:rPr>
              <a:t>1951</a:t>
            </a:r>
          </a:p>
          <a:p>
            <a:pPr marL="342900" indent="-342900">
              <a:spcAft>
                <a:spcPts val="375"/>
              </a:spcAft>
              <a:buAutoNum type="alphaUcPeriod"/>
            </a:pPr>
            <a:r>
              <a:rPr lang="en-US" sz="1800" dirty="0">
                <a:solidFill>
                  <a:srgbClr val="002060"/>
                </a:solidFill>
              </a:rPr>
              <a:t>1936</a:t>
            </a:r>
          </a:p>
          <a:p>
            <a:pPr marL="342900" indent="-342900">
              <a:spcAft>
                <a:spcPts val="375"/>
              </a:spcAft>
              <a:buAutoNum type="alphaUcPeriod"/>
            </a:pPr>
            <a:r>
              <a:rPr lang="en-US" sz="1800" dirty="0">
                <a:solidFill>
                  <a:srgbClr val="002060"/>
                </a:solidFill>
              </a:rPr>
              <a:t>1995</a:t>
            </a:r>
            <a:endParaRPr lang="en-US" sz="1800" dirty="0"/>
          </a:p>
        </p:txBody>
      </p:sp>
      <p:pic>
        <p:nvPicPr>
          <p:cNvPr id="6" name="Picture 5" descr="A picture containing plate&#10;&#10;Description automatically generated">
            <a:extLst>
              <a:ext uri="{FF2B5EF4-FFF2-40B4-BE49-F238E27FC236}">
                <a16:creationId xmlns:a16="http://schemas.microsoft.com/office/drawing/2014/main" id="{ECE1100D-B93C-4589-828B-2EE0C2AEBC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3400" y="3790950"/>
            <a:ext cx="762000" cy="1144694"/>
          </a:xfrm>
          <a:prstGeom prst="rect">
            <a:avLst/>
          </a:prstGeom>
        </p:spPr>
      </p:pic>
      <p:pic>
        <p:nvPicPr>
          <p:cNvPr id="4" name="Picture 3">
            <a:extLst>
              <a:ext uri="{FF2B5EF4-FFF2-40B4-BE49-F238E27FC236}">
                <a16:creationId xmlns:a16="http://schemas.microsoft.com/office/drawing/2014/main" id="{ADF984D4-C768-4607-BB06-6ECE37B284EA}"/>
              </a:ext>
            </a:extLst>
          </p:cNvPr>
          <p:cNvPicPr>
            <a:picLocks noChangeAspect="1"/>
          </p:cNvPicPr>
          <p:nvPr/>
        </p:nvPicPr>
        <p:blipFill>
          <a:blip r:embed="rId3"/>
          <a:stretch>
            <a:fillRect/>
          </a:stretch>
        </p:blipFill>
        <p:spPr>
          <a:xfrm>
            <a:off x="838200" y="361950"/>
            <a:ext cx="2150269" cy="2150269"/>
          </a:xfrm>
          <a:prstGeom prst="rect">
            <a:avLst/>
          </a:prstGeom>
        </p:spPr>
      </p:pic>
    </p:spTree>
    <p:extLst>
      <p:ext uri="{BB962C8B-B14F-4D97-AF65-F5344CB8AC3E}">
        <p14:creationId xmlns:p14="http://schemas.microsoft.com/office/powerpoint/2010/main" val="4151503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8BE427-E089-3642-B45B-64BC11B42AF7}"/>
              </a:ext>
            </a:extLst>
          </p:cNvPr>
          <p:cNvSpPr/>
          <p:nvPr/>
        </p:nvSpPr>
        <p:spPr>
          <a:xfrm>
            <a:off x="3733800" y="357041"/>
            <a:ext cx="4490941" cy="4429418"/>
          </a:xfrm>
          <a:prstGeom prst="rect">
            <a:avLst/>
          </a:prstGeom>
        </p:spPr>
        <p:txBody>
          <a:bodyPr wrap="square">
            <a:spAutoFit/>
          </a:bodyPr>
          <a:lstStyle/>
          <a:p>
            <a:pPr>
              <a:spcAft>
                <a:spcPts val="1125"/>
              </a:spcAft>
            </a:pPr>
            <a:r>
              <a:rPr lang="en-US" sz="2800" b="1" dirty="0">
                <a:solidFill>
                  <a:srgbClr val="DC948A"/>
                </a:solidFill>
                <a:latin typeface="+mj-lt"/>
              </a:rPr>
              <a:t>The correct answer is…</a:t>
            </a:r>
          </a:p>
          <a:p>
            <a:pPr algn="ctr">
              <a:spcAft>
                <a:spcPts val="375"/>
              </a:spcAft>
            </a:pPr>
            <a:r>
              <a:rPr lang="en-US" sz="2800" b="1" dirty="0">
                <a:solidFill>
                  <a:srgbClr val="002060"/>
                </a:solidFill>
                <a:latin typeface="+mj-lt"/>
              </a:rPr>
              <a:t>B. 1936!</a:t>
            </a:r>
          </a:p>
          <a:p>
            <a:pPr>
              <a:spcAft>
                <a:spcPts val="375"/>
              </a:spcAft>
            </a:pPr>
            <a:endParaRPr lang="en-US" sz="500" i="1" dirty="0">
              <a:solidFill>
                <a:srgbClr val="231F20"/>
              </a:solidFill>
              <a:effectLst/>
              <a:latin typeface="Avenir Next" panose="020B0503020202020204" pitchFamily="34" charset="0"/>
              <a:ea typeface="Arial" panose="020B0604020202020204" pitchFamily="34" charset="0"/>
              <a:cs typeface="Arial" panose="020B0604020202020204" pitchFamily="34" charset="0"/>
            </a:endParaRPr>
          </a:p>
          <a:p>
            <a:pPr>
              <a:spcAft>
                <a:spcPts val="375"/>
              </a:spcAft>
            </a:pPr>
            <a:r>
              <a:rPr lang="en-US" sz="1400" i="1" dirty="0">
                <a:effectLst/>
                <a:latin typeface="Avenir Next" panose="020B0503020202020204" pitchFamily="34" charset="0"/>
                <a:ea typeface="Arial" panose="020B0604020202020204" pitchFamily="34" charset="0"/>
                <a:cs typeface="Arial" panose="020B0604020202020204" pitchFamily="34" charset="0"/>
              </a:rPr>
              <a:t>In 1936, Ruth Billow, Eta-Akron asked the Delta Gamma Convention body to adopt “aiding the blind” as Delta Gamma’s official philanthropy and to fund a talking book for the visually impaired. The philanthropy name was changed to "Sight Conservation &amp; Aiding the Blind" in 1942, and in 1995, it became "Service for Sight." Ruth Billow herself was blind and knew first-hand the needs of those in the blind and visually impaired community, particularly children. Since its founding in 1951, the Delta Gamma Foundation has fostered relationships with hundreds of organizations that provide access and advocacy for those in the blind and visually impaired community. </a:t>
            </a:r>
            <a:endParaRPr lang="en-US" sz="1400" b="1" dirty="0">
              <a:latin typeface="+mj-lt"/>
            </a:endParaRPr>
          </a:p>
        </p:txBody>
      </p:sp>
      <p:pic>
        <p:nvPicPr>
          <p:cNvPr id="6" name="Picture 5" descr="A picture containing plate&#10;&#10;Description automatically generated">
            <a:extLst>
              <a:ext uri="{FF2B5EF4-FFF2-40B4-BE49-F238E27FC236}">
                <a16:creationId xmlns:a16="http://schemas.microsoft.com/office/drawing/2014/main" id="{ECE1100D-B93C-4589-828B-2EE0C2AEBC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3400" y="3785964"/>
            <a:ext cx="762000" cy="1144694"/>
          </a:xfrm>
          <a:prstGeom prst="rect">
            <a:avLst/>
          </a:prstGeom>
        </p:spPr>
      </p:pic>
      <p:sp>
        <p:nvSpPr>
          <p:cNvPr id="7" name="TextBox 6">
            <a:extLst>
              <a:ext uri="{FF2B5EF4-FFF2-40B4-BE49-F238E27FC236}">
                <a16:creationId xmlns:a16="http://schemas.microsoft.com/office/drawing/2014/main" id="{2B5E737B-9001-4296-AA10-0FC2C58BD588}"/>
              </a:ext>
            </a:extLst>
          </p:cNvPr>
          <p:cNvSpPr txBox="1"/>
          <p:nvPr/>
        </p:nvSpPr>
        <p:spPr>
          <a:xfrm>
            <a:off x="1404629" y="2876550"/>
            <a:ext cx="1554259" cy="246221"/>
          </a:xfrm>
          <a:prstGeom prst="rect">
            <a:avLst/>
          </a:prstGeom>
          <a:noFill/>
        </p:spPr>
        <p:txBody>
          <a:bodyPr wrap="square" rtlCol="0">
            <a:spAutoFit/>
          </a:bodyPr>
          <a:lstStyle/>
          <a:p>
            <a:pPr algn="ctr"/>
            <a:r>
              <a:rPr lang="en-US" sz="1000" i="1" dirty="0"/>
              <a:t>Ruth Billow, Eta-Akron</a:t>
            </a:r>
          </a:p>
        </p:txBody>
      </p:sp>
      <p:pic>
        <p:nvPicPr>
          <p:cNvPr id="4" name="Picture 3" descr="A person sitting in a chair with a stuffed animal&#10;&#10;Description automatically generated">
            <a:extLst>
              <a:ext uri="{FF2B5EF4-FFF2-40B4-BE49-F238E27FC236}">
                <a16:creationId xmlns:a16="http://schemas.microsoft.com/office/drawing/2014/main" id="{9DB6B3F9-8E22-4F32-AB1A-8C3E4C85F4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4629" y="489857"/>
            <a:ext cx="1670685" cy="2386693"/>
          </a:xfrm>
          <a:prstGeom prst="rect">
            <a:avLst/>
          </a:prstGeom>
        </p:spPr>
      </p:pic>
    </p:spTree>
    <p:extLst>
      <p:ext uri="{BB962C8B-B14F-4D97-AF65-F5344CB8AC3E}">
        <p14:creationId xmlns:p14="http://schemas.microsoft.com/office/powerpoint/2010/main" val="159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8BE427-E089-3642-B45B-64BC11B42AF7}"/>
              </a:ext>
            </a:extLst>
          </p:cNvPr>
          <p:cNvSpPr/>
          <p:nvPr/>
        </p:nvSpPr>
        <p:spPr>
          <a:xfrm>
            <a:off x="4267201" y="438150"/>
            <a:ext cx="4267200" cy="4447371"/>
          </a:xfrm>
          <a:prstGeom prst="rect">
            <a:avLst/>
          </a:prstGeom>
        </p:spPr>
        <p:txBody>
          <a:bodyPr wrap="square">
            <a:spAutoFit/>
          </a:bodyPr>
          <a:lstStyle/>
          <a:p>
            <a:pPr>
              <a:spcAft>
                <a:spcPts val="1125"/>
              </a:spcAft>
              <a:tabLst>
                <a:tab pos="228600" algn="l"/>
              </a:tabLst>
            </a:pPr>
            <a:r>
              <a:rPr lang="en-US" sz="2800" b="1" dirty="0">
                <a:solidFill>
                  <a:srgbClr val="DC948A"/>
                </a:solidFill>
                <a:latin typeface="+mj-lt"/>
              </a:rPr>
              <a:t>In what ways does Delta Gamma support Service for Sight? </a:t>
            </a:r>
          </a:p>
          <a:p>
            <a:pPr>
              <a:spcAft>
                <a:spcPts val="1125"/>
              </a:spcAft>
              <a:tabLst>
                <a:tab pos="228600" algn="l"/>
              </a:tabLst>
            </a:pPr>
            <a:r>
              <a:rPr lang="en-US" sz="1600" i="1" dirty="0">
                <a:solidFill>
                  <a:srgbClr val="002060"/>
                </a:solidFill>
                <a:effectLst/>
                <a:latin typeface="+mj-lt"/>
                <a:ea typeface="Arial" panose="020B0604020202020204" pitchFamily="34" charset="0"/>
                <a:cs typeface="Arial" panose="020B0604020202020204" pitchFamily="34" charset="0"/>
              </a:rPr>
              <a:t>Take a few moments to reflect upon two or three ways that the Foundation </a:t>
            </a:r>
            <a:r>
              <a:rPr lang="en-US" sz="1600" i="1" dirty="0">
                <a:solidFill>
                  <a:srgbClr val="002060"/>
                </a:solidFill>
                <a:latin typeface="+mj-lt"/>
                <a:ea typeface="Arial" panose="020B0604020202020204" pitchFamily="34" charset="0"/>
                <a:cs typeface="Arial" panose="020B0604020202020204" pitchFamily="34" charset="0"/>
              </a:rPr>
              <a:t>supports Service for Sight. </a:t>
            </a:r>
          </a:p>
          <a:p>
            <a:pPr marL="342900" indent="-342900">
              <a:spcAft>
                <a:spcPts val="1125"/>
              </a:spcAft>
              <a:buAutoNum type="arabicPeriod"/>
              <a:tabLst>
                <a:tab pos="228600" algn="l"/>
              </a:tabLst>
            </a:pPr>
            <a:r>
              <a:rPr lang="en-US" sz="1600" b="1" dirty="0">
                <a:solidFill>
                  <a:srgbClr val="002060"/>
                </a:solidFill>
                <a:effectLst/>
                <a:ea typeface="Arial" panose="020B0604020202020204" pitchFamily="34" charset="0"/>
                <a:cs typeface="Arial" panose="020B0604020202020204" pitchFamily="34" charset="0"/>
              </a:rPr>
              <a:t>Delta Gamma Schools for Children with Visual Impairments</a:t>
            </a:r>
          </a:p>
          <a:p>
            <a:pPr marL="342900" indent="-342900">
              <a:spcAft>
                <a:spcPts val="1125"/>
              </a:spcAft>
              <a:buAutoNum type="arabicPeriod"/>
              <a:tabLst>
                <a:tab pos="228600" algn="l"/>
              </a:tabLst>
            </a:pPr>
            <a:r>
              <a:rPr lang="en-US" sz="1600" b="1" dirty="0">
                <a:solidFill>
                  <a:srgbClr val="002060"/>
                </a:solidFill>
                <a:ea typeface="Arial" panose="020B0604020202020204" pitchFamily="34" charset="0"/>
                <a:cs typeface="Arial" panose="020B0604020202020204" pitchFamily="34" charset="0"/>
              </a:rPr>
              <a:t>Service for Sight grants</a:t>
            </a:r>
          </a:p>
          <a:p>
            <a:pPr marL="342900" indent="-342900">
              <a:spcAft>
                <a:spcPts val="1125"/>
              </a:spcAft>
              <a:buAutoNum type="arabicPeriod"/>
              <a:tabLst>
                <a:tab pos="228600" algn="l"/>
              </a:tabLst>
            </a:pPr>
            <a:r>
              <a:rPr lang="en-US" sz="1600" b="1" dirty="0">
                <a:solidFill>
                  <a:srgbClr val="002060"/>
                </a:solidFill>
                <a:ea typeface="Arial" panose="020B0604020202020204" pitchFamily="34" charset="0"/>
                <a:cs typeface="Arial" panose="020B0604020202020204" pitchFamily="34" charset="0"/>
              </a:rPr>
              <a:t>Do Good: Service for Sight Hours</a:t>
            </a:r>
          </a:p>
          <a:p>
            <a:pPr marL="342900" indent="-342900">
              <a:spcAft>
                <a:spcPts val="1125"/>
              </a:spcAft>
              <a:buAutoNum type="arabicPeriod"/>
              <a:tabLst>
                <a:tab pos="228600" algn="l"/>
              </a:tabLst>
            </a:pPr>
            <a:r>
              <a:rPr lang="en-US" sz="1600" b="1" dirty="0">
                <a:solidFill>
                  <a:srgbClr val="002060"/>
                </a:solidFill>
                <a:ea typeface="Arial" panose="020B0604020202020204" pitchFamily="34" charset="0"/>
                <a:cs typeface="Arial" panose="020B0604020202020204" pitchFamily="34" charset="0"/>
              </a:rPr>
              <a:t>Fundraising</a:t>
            </a:r>
          </a:p>
          <a:p>
            <a:pPr>
              <a:spcAft>
                <a:spcPts val="1125"/>
              </a:spcAft>
              <a:tabLst>
                <a:tab pos="228600" algn="l"/>
              </a:tabLst>
            </a:pPr>
            <a:endParaRPr lang="en-US" sz="1600" b="1" dirty="0">
              <a:solidFill>
                <a:srgbClr val="002060"/>
              </a:solidFill>
              <a:ea typeface="Arial" panose="020B0604020202020204" pitchFamily="34" charset="0"/>
              <a:cs typeface="Arial" panose="020B0604020202020204" pitchFamily="34" charset="0"/>
            </a:endParaRPr>
          </a:p>
        </p:txBody>
      </p:sp>
      <p:pic>
        <p:nvPicPr>
          <p:cNvPr id="6" name="Picture 5" descr="A picture containing plate&#10;&#10;Description automatically generated">
            <a:extLst>
              <a:ext uri="{FF2B5EF4-FFF2-40B4-BE49-F238E27FC236}">
                <a16:creationId xmlns:a16="http://schemas.microsoft.com/office/drawing/2014/main" id="{ECE1100D-B93C-4589-828B-2EE0C2AEBC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3400" y="3785964"/>
            <a:ext cx="762000" cy="1144694"/>
          </a:xfrm>
          <a:prstGeom prst="rect">
            <a:avLst/>
          </a:prstGeom>
        </p:spPr>
      </p:pic>
      <p:sp>
        <p:nvSpPr>
          <p:cNvPr id="7" name="TextBox 6">
            <a:extLst>
              <a:ext uri="{FF2B5EF4-FFF2-40B4-BE49-F238E27FC236}">
                <a16:creationId xmlns:a16="http://schemas.microsoft.com/office/drawing/2014/main" id="{2B5E737B-9001-4296-AA10-0FC2C58BD588}"/>
              </a:ext>
            </a:extLst>
          </p:cNvPr>
          <p:cNvSpPr txBox="1"/>
          <p:nvPr/>
        </p:nvSpPr>
        <p:spPr>
          <a:xfrm>
            <a:off x="1313331" y="2441865"/>
            <a:ext cx="2197846" cy="553998"/>
          </a:xfrm>
          <a:prstGeom prst="rect">
            <a:avLst/>
          </a:prstGeom>
          <a:noFill/>
        </p:spPr>
        <p:txBody>
          <a:bodyPr wrap="square" rtlCol="0">
            <a:spAutoFit/>
          </a:bodyPr>
          <a:lstStyle/>
          <a:p>
            <a:pPr algn="ctr"/>
            <a:r>
              <a:rPr lang="en-US" sz="1000" i="1" dirty="0"/>
              <a:t>Addy and her mom reading a book in braille together at the American Printing House for the Blind.</a:t>
            </a:r>
          </a:p>
        </p:txBody>
      </p:sp>
      <p:pic>
        <p:nvPicPr>
          <p:cNvPr id="5" name="Picture 4" descr="A person sitting on a bed&#10;&#10;Description automatically generated">
            <a:extLst>
              <a:ext uri="{FF2B5EF4-FFF2-40B4-BE49-F238E27FC236}">
                <a16:creationId xmlns:a16="http://schemas.microsoft.com/office/drawing/2014/main" id="{F6A41194-5E39-42DC-BB3D-626E155384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354" y="438151"/>
            <a:ext cx="2971800" cy="1981200"/>
          </a:xfrm>
          <a:prstGeom prst="rect">
            <a:avLst/>
          </a:prstGeom>
        </p:spPr>
      </p:pic>
    </p:spTree>
    <p:extLst>
      <p:ext uri="{BB962C8B-B14F-4D97-AF65-F5344CB8AC3E}">
        <p14:creationId xmlns:p14="http://schemas.microsoft.com/office/powerpoint/2010/main" val="21569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8BE427-E089-3642-B45B-64BC11B42AF7}"/>
              </a:ext>
            </a:extLst>
          </p:cNvPr>
          <p:cNvSpPr/>
          <p:nvPr/>
        </p:nvSpPr>
        <p:spPr>
          <a:xfrm>
            <a:off x="4495800" y="285750"/>
            <a:ext cx="3505200" cy="4676088"/>
          </a:xfrm>
          <a:prstGeom prst="rect">
            <a:avLst/>
          </a:prstGeom>
        </p:spPr>
        <p:txBody>
          <a:bodyPr wrap="square">
            <a:spAutoFit/>
          </a:bodyPr>
          <a:lstStyle/>
          <a:p>
            <a:pPr>
              <a:spcAft>
                <a:spcPts val="1125"/>
              </a:spcAft>
              <a:tabLst>
                <a:tab pos="228600" algn="l"/>
              </a:tabLst>
            </a:pPr>
            <a:r>
              <a:rPr lang="en-US" sz="2000" b="1" dirty="0">
                <a:solidFill>
                  <a:srgbClr val="DC948A"/>
                </a:solidFill>
                <a:latin typeface="+mj-lt"/>
              </a:rPr>
              <a:t>DG Schools for Children with Visual Impairments</a:t>
            </a:r>
          </a:p>
          <a:p>
            <a:pPr>
              <a:spcAft>
                <a:spcPts val="1125"/>
              </a:spcAft>
              <a:tabLst>
                <a:tab pos="228600" algn="l"/>
              </a:tabLst>
            </a:pPr>
            <a:r>
              <a:rPr lang="en-US" sz="1600" i="1" dirty="0">
                <a:solidFill>
                  <a:srgbClr val="002060"/>
                </a:solidFill>
                <a:effectLst/>
                <a:latin typeface="+mj-lt"/>
                <a:ea typeface="Arial" panose="020B0604020202020204" pitchFamily="34" charset="0"/>
                <a:cs typeface="Arial" panose="020B0604020202020204" pitchFamily="34" charset="0"/>
              </a:rPr>
              <a:t>Did you know that Delta Gammas founded 5 schools across the U.S. for children with visual impairments? </a:t>
            </a:r>
          </a:p>
          <a:p>
            <a:pPr>
              <a:spcAft>
                <a:spcPts val="1125"/>
              </a:spcAft>
              <a:tabLst>
                <a:tab pos="228600" algn="l"/>
              </a:tabLst>
            </a:pPr>
            <a:r>
              <a:rPr lang="en-US" sz="1200" dirty="0">
                <a:solidFill>
                  <a:srgbClr val="002060"/>
                </a:solidFill>
                <a:effectLst/>
                <a:ea typeface="Arial" panose="020B0604020202020204" pitchFamily="34" charset="0"/>
                <a:cs typeface="Arial" panose="020B0604020202020204" pitchFamily="34" charset="0"/>
              </a:rPr>
              <a:t>Click on each school’s name to learn more.</a:t>
            </a:r>
            <a:endParaRPr lang="en-US" sz="1200" dirty="0">
              <a:solidFill>
                <a:srgbClr val="002060"/>
              </a:solidFill>
              <a:ea typeface="Arial" panose="020B0604020202020204" pitchFamily="34" charset="0"/>
              <a:cs typeface="Arial" panose="020B0604020202020204" pitchFamily="34" charset="0"/>
            </a:endParaRPr>
          </a:p>
          <a:p>
            <a:pPr marL="342900" indent="-342900" algn="l">
              <a:lnSpc>
                <a:spcPts val="2300"/>
              </a:lnSpc>
              <a:buFont typeface="+mj-lt"/>
              <a:buAutoNum type="arabicPeriod"/>
              <a:tabLst>
                <a:tab pos="228600" algn="l"/>
              </a:tabLst>
            </a:pPr>
            <a:r>
              <a:rPr lang="en-US" sz="1400" b="0" i="0" u="none" strike="noStrike" dirty="0">
                <a:solidFill>
                  <a:schemeClr val="accent4"/>
                </a:solidFill>
                <a:effectLst/>
                <a:hlinkClick r:id="rId2">
                  <a:extLst>
                    <a:ext uri="{A12FA001-AC4F-418D-AE19-62706E023703}">
                      <ahyp:hlinkClr xmlns:ahyp="http://schemas.microsoft.com/office/drawing/2018/hyperlinkcolor" val="tx"/>
                    </a:ext>
                  </a:extLst>
                </a:hlinkClick>
              </a:rPr>
              <a:t>Blind Children's Center</a:t>
            </a:r>
            <a:r>
              <a:rPr lang="en-US" sz="1400" b="0" i="0" dirty="0">
                <a:solidFill>
                  <a:schemeClr val="accent4"/>
                </a:solidFill>
                <a:effectLst/>
              </a:rPr>
              <a:t>, </a:t>
            </a:r>
            <a:r>
              <a:rPr lang="en-US" sz="1400" b="0" i="0" dirty="0">
                <a:effectLst/>
              </a:rPr>
              <a:t>Los Angeles</a:t>
            </a:r>
            <a:endParaRPr lang="en-US" sz="1400" dirty="0"/>
          </a:p>
          <a:p>
            <a:pPr marL="342900" indent="-342900" algn="l">
              <a:lnSpc>
                <a:spcPts val="2300"/>
              </a:lnSpc>
              <a:buFont typeface="+mj-lt"/>
              <a:buAutoNum type="arabicPeriod"/>
              <a:tabLst>
                <a:tab pos="228600" algn="l"/>
              </a:tabLst>
            </a:pPr>
            <a:r>
              <a:rPr lang="en-US" sz="1400" b="0" i="0" u="none" strike="noStrike" dirty="0">
                <a:solidFill>
                  <a:schemeClr val="accent4"/>
                </a:solidFill>
                <a:effectLst/>
                <a:hlinkClick r:id="rId3">
                  <a:extLst>
                    <a:ext uri="{A12FA001-AC4F-418D-AE19-62706E023703}">
                      <ahyp:hlinkClr xmlns:ahyp="http://schemas.microsoft.com/office/drawing/2018/hyperlinkcolor" val="tx"/>
                    </a:ext>
                  </a:extLst>
                </a:hlinkClick>
              </a:rPr>
              <a:t>Foundation for Blind Children</a:t>
            </a:r>
            <a:r>
              <a:rPr lang="en-US" sz="1400" b="0" i="0" dirty="0">
                <a:solidFill>
                  <a:schemeClr val="accent4"/>
                </a:solidFill>
                <a:effectLst/>
              </a:rPr>
              <a:t>, </a:t>
            </a:r>
            <a:r>
              <a:rPr lang="en-US" sz="1400" b="0" i="0" dirty="0">
                <a:effectLst/>
              </a:rPr>
              <a:t>Phoenix</a:t>
            </a:r>
          </a:p>
          <a:p>
            <a:pPr marL="342900" indent="-342900" algn="l">
              <a:lnSpc>
                <a:spcPts val="2300"/>
              </a:lnSpc>
              <a:buFont typeface="+mj-lt"/>
              <a:buAutoNum type="arabicPeriod"/>
              <a:tabLst>
                <a:tab pos="228600" algn="l"/>
              </a:tabLst>
            </a:pPr>
            <a:r>
              <a:rPr lang="en-US" sz="1400" b="0" i="0" u="none" strike="noStrike" dirty="0">
                <a:solidFill>
                  <a:schemeClr val="accent4"/>
                </a:solidFill>
                <a:effectLst/>
                <a:hlinkClick r:id="rId4">
                  <a:extLst>
                    <a:ext uri="{A12FA001-AC4F-418D-AE19-62706E023703}">
                      <ahyp:hlinkClr xmlns:ahyp="http://schemas.microsoft.com/office/drawing/2018/hyperlinkcolor" val="tx"/>
                    </a:ext>
                  </a:extLst>
                </a:hlinkClick>
              </a:rPr>
              <a:t>Anchor Center for Blind Children</a:t>
            </a:r>
            <a:r>
              <a:rPr lang="en-US" sz="1400" b="0" i="0" dirty="0">
                <a:solidFill>
                  <a:schemeClr val="accent4"/>
                </a:solidFill>
                <a:effectLst/>
              </a:rPr>
              <a:t>, </a:t>
            </a:r>
            <a:r>
              <a:rPr lang="en-US" sz="1400" b="0" i="0" dirty="0">
                <a:effectLst/>
              </a:rPr>
              <a:t>Denver</a:t>
            </a:r>
          </a:p>
          <a:p>
            <a:pPr marL="342900" indent="-342900" algn="l">
              <a:lnSpc>
                <a:spcPts val="2300"/>
              </a:lnSpc>
              <a:buFont typeface="+mj-lt"/>
              <a:buAutoNum type="arabicPeriod"/>
              <a:tabLst>
                <a:tab pos="228600" algn="l"/>
              </a:tabLst>
            </a:pPr>
            <a:r>
              <a:rPr lang="en-US" sz="1400" b="0" i="0" u="none" strike="noStrike" dirty="0">
                <a:solidFill>
                  <a:schemeClr val="accent4"/>
                </a:solidFill>
                <a:effectLst/>
                <a:hlinkClick r:id="rId5">
                  <a:extLst>
                    <a:ext uri="{A12FA001-AC4F-418D-AE19-62706E023703}">
                      <ahyp:hlinkClr xmlns:ahyp="http://schemas.microsoft.com/office/drawing/2018/hyperlinkcolor" val="tx"/>
                    </a:ext>
                  </a:extLst>
                </a:hlinkClick>
              </a:rPr>
              <a:t>Children's Center for the Visually Impaired</a:t>
            </a:r>
            <a:r>
              <a:rPr lang="en-US" sz="1400" b="0" i="0" dirty="0">
                <a:solidFill>
                  <a:schemeClr val="accent4"/>
                </a:solidFill>
                <a:effectLst/>
              </a:rPr>
              <a:t>, </a:t>
            </a:r>
            <a:r>
              <a:rPr lang="en-US" sz="1400" b="0" i="0" dirty="0">
                <a:effectLst/>
              </a:rPr>
              <a:t>Kansas City</a:t>
            </a:r>
          </a:p>
          <a:p>
            <a:pPr marL="342900" indent="-342900" algn="l">
              <a:lnSpc>
                <a:spcPts val="2300"/>
              </a:lnSpc>
              <a:buFont typeface="+mj-lt"/>
              <a:buAutoNum type="arabicPeriod"/>
              <a:tabLst>
                <a:tab pos="228600" algn="l"/>
              </a:tabLst>
            </a:pPr>
            <a:r>
              <a:rPr lang="en-US" sz="1400" b="0" i="0" u="none" strike="noStrike" dirty="0">
                <a:solidFill>
                  <a:schemeClr val="accent4"/>
                </a:solidFill>
                <a:effectLst/>
                <a:hlinkClick r:id="rId6">
                  <a:extLst>
                    <a:ext uri="{A12FA001-AC4F-418D-AE19-62706E023703}">
                      <ahyp:hlinkClr xmlns:ahyp="http://schemas.microsoft.com/office/drawing/2018/hyperlinkcolor" val="tx"/>
                    </a:ext>
                  </a:extLst>
                </a:hlinkClick>
              </a:rPr>
              <a:t>Delta Gamma Center for Children with Visual Impairments</a:t>
            </a:r>
            <a:r>
              <a:rPr lang="en-US" sz="1400" b="0" i="0" dirty="0">
                <a:solidFill>
                  <a:schemeClr val="accent4"/>
                </a:solidFill>
                <a:effectLst/>
              </a:rPr>
              <a:t>, </a:t>
            </a:r>
            <a:r>
              <a:rPr lang="en-US" sz="1400" b="0" i="0" dirty="0">
                <a:effectLst/>
              </a:rPr>
              <a:t>St. Louis</a:t>
            </a:r>
          </a:p>
        </p:txBody>
      </p:sp>
      <p:pic>
        <p:nvPicPr>
          <p:cNvPr id="6" name="Picture 5" descr="A picture containing plate&#10;&#10;Description automatically generated">
            <a:extLst>
              <a:ext uri="{FF2B5EF4-FFF2-40B4-BE49-F238E27FC236}">
                <a16:creationId xmlns:a16="http://schemas.microsoft.com/office/drawing/2014/main" id="{ECE1100D-B93C-4589-828B-2EE0C2AEBC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53400" y="3785964"/>
            <a:ext cx="762000" cy="1144694"/>
          </a:xfrm>
          <a:prstGeom prst="rect">
            <a:avLst/>
          </a:prstGeom>
        </p:spPr>
      </p:pic>
      <p:pic>
        <p:nvPicPr>
          <p:cNvPr id="5" name="Picture 4" descr="A close up of a map&#10;&#10;Description automatically generated">
            <a:extLst>
              <a:ext uri="{FF2B5EF4-FFF2-40B4-BE49-F238E27FC236}">
                <a16:creationId xmlns:a16="http://schemas.microsoft.com/office/drawing/2014/main" id="{5072870C-0AF8-4790-B5D1-6424FDE484B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7975" y="343662"/>
            <a:ext cx="3965425" cy="2609088"/>
          </a:xfrm>
          <a:prstGeom prst="rect">
            <a:avLst/>
          </a:prstGeom>
        </p:spPr>
      </p:pic>
    </p:spTree>
    <p:extLst>
      <p:ext uri="{BB962C8B-B14F-4D97-AF65-F5344CB8AC3E}">
        <p14:creationId xmlns:p14="http://schemas.microsoft.com/office/powerpoint/2010/main" val="1192231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8BE427-E089-3642-B45B-64BC11B42AF7}"/>
              </a:ext>
            </a:extLst>
          </p:cNvPr>
          <p:cNvSpPr/>
          <p:nvPr/>
        </p:nvSpPr>
        <p:spPr>
          <a:xfrm>
            <a:off x="4038600" y="651993"/>
            <a:ext cx="4267200" cy="3839513"/>
          </a:xfrm>
          <a:prstGeom prst="rect">
            <a:avLst/>
          </a:prstGeom>
        </p:spPr>
        <p:txBody>
          <a:bodyPr wrap="square">
            <a:spAutoFit/>
          </a:bodyPr>
          <a:lstStyle/>
          <a:p>
            <a:pPr>
              <a:spcAft>
                <a:spcPts val="1125"/>
              </a:spcAft>
            </a:pPr>
            <a:r>
              <a:rPr lang="en-US" sz="2800" b="1" dirty="0">
                <a:solidFill>
                  <a:srgbClr val="DC948A"/>
                </a:solidFill>
                <a:latin typeface="+mj-lt"/>
              </a:rPr>
              <a:t>Telling your chapter’s do good story…</a:t>
            </a:r>
          </a:p>
          <a:p>
            <a:endParaRPr lang="en-US" sz="1200" i="1" dirty="0">
              <a:solidFill>
                <a:srgbClr val="002060"/>
              </a:solidFill>
              <a:effectLst/>
              <a:latin typeface="+mj-lt"/>
              <a:ea typeface="Arial" panose="020B0604020202020204" pitchFamily="34" charset="0"/>
              <a:cs typeface="Arial" panose="020B0604020202020204" pitchFamily="34" charset="0"/>
            </a:endParaRPr>
          </a:p>
          <a:p>
            <a:pPr>
              <a:spcAft>
                <a:spcPts val="1125"/>
              </a:spcAft>
            </a:pPr>
            <a:r>
              <a:rPr lang="en-US" sz="2000" i="1" dirty="0">
                <a:solidFill>
                  <a:srgbClr val="002060"/>
                </a:solidFill>
                <a:effectLst/>
                <a:latin typeface="+mj-lt"/>
                <a:ea typeface="Arial" panose="020B0604020202020204" pitchFamily="34" charset="0"/>
                <a:cs typeface="Arial" panose="020B0604020202020204" pitchFamily="34" charset="0"/>
              </a:rPr>
              <a:t>Take a few moments to think about the following question and jot down some answers:</a:t>
            </a:r>
          </a:p>
          <a:p>
            <a:pPr marL="285750" indent="-285750">
              <a:spcAft>
                <a:spcPts val="1125"/>
              </a:spcAft>
              <a:buFont typeface="Arial" panose="020B0604020202020204" pitchFamily="34" charset="0"/>
              <a:buChar char="•"/>
            </a:pPr>
            <a:r>
              <a:rPr lang="en-US" sz="1800" dirty="0">
                <a:solidFill>
                  <a:srgbClr val="002060"/>
                </a:solidFill>
                <a:ea typeface="Arial" panose="020B0604020202020204" pitchFamily="34" charset="0"/>
                <a:cs typeface="Arial" panose="020B0604020202020204" pitchFamily="34" charset="0"/>
              </a:rPr>
              <a:t>What have you experienced in your chapter that you could share to tell your do good story with potential new members? </a:t>
            </a:r>
            <a:endParaRPr lang="en-US" sz="1800" dirty="0">
              <a:solidFill>
                <a:srgbClr val="002060"/>
              </a:solidFill>
              <a:effectLst/>
              <a:ea typeface="Arial" panose="020B0604020202020204" pitchFamily="34" charset="0"/>
              <a:cs typeface="Arial" panose="020B0604020202020204" pitchFamily="34" charset="0"/>
            </a:endParaRPr>
          </a:p>
          <a:p>
            <a:pPr>
              <a:spcAft>
                <a:spcPts val="1125"/>
              </a:spcAft>
            </a:pPr>
            <a:endParaRPr lang="en-US" sz="1600" b="1" dirty="0">
              <a:solidFill>
                <a:srgbClr val="002060"/>
              </a:solidFill>
              <a:ea typeface="Arial" panose="020B0604020202020204" pitchFamily="34" charset="0"/>
              <a:cs typeface="Arial" panose="020B0604020202020204" pitchFamily="34" charset="0"/>
            </a:endParaRPr>
          </a:p>
        </p:txBody>
      </p:sp>
      <p:pic>
        <p:nvPicPr>
          <p:cNvPr id="6" name="Picture 5" descr="A picture containing plate&#10;&#10;Description automatically generated">
            <a:extLst>
              <a:ext uri="{FF2B5EF4-FFF2-40B4-BE49-F238E27FC236}">
                <a16:creationId xmlns:a16="http://schemas.microsoft.com/office/drawing/2014/main" id="{ECE1100D-B93C-4589-828B-2EE0C2AEBC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3400" y="3785964"/>
            <a:ext cx="762000" cy="1144694"/>
          </a:xfrm>
          <a:prstGeom prst="rect">
            <a:avLst/>
          </a:prstGeom>
        </p:spPr>
      </p:pic>
      <p:pic>
        <p:nvPicPr>
          <p:cNvPr id="5" name="Picture 4" descr="A group of people sitting in chairs&#10;&#10;Description automatically generated">
            <a:extLst>
              <a:ext uri="{FF2B5EF4-FFF2-40B4-BE49-F238E27FC236}">
                <a16:creationId xmlns:a16="http://schemas.microsoft.com/office/drawing/2014/main" id="{BE01CEC2-10C2-4C54-B228-DA04AB6162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524087"/>
            <a:ext cx="2286000" cy="2286000"/>
          </a:xfrm>
          <a:prstGeom prst="rect">
            <a:avLst/>
          </a:prstGeom>
        </p:spPr>
      </p:pic>
      <p:sp>
        <p:nvSpPr>
          <p:cNvPr id="8" name="TextBox 7">
            <a:extLst>
              <a:ext uri="{FF2B5EF4-FFF2-40B4-BE49-F238E27FC236}">
                <a16:creationId xmlns:a16="http://schemas.microsoft.com/office/drawing/2014/main" id="{48FA4BE3-CFF0-48C1-A747-6293BC71E7C7}"/>
              </a:ext>
            </a:extLst>
          </p:cNvPr>
          <p:cNvSpPr txBox="1"/>
          <p:nvPr/>
        </p:nvSpPr>
        <p:spPr>
          <a:xfrm>
            <a:off x="1409700" y="2800350"/>
            <a:ext cx="2057400" cy="553998"/>
          </a:xfrm>
          <a:prstGeom prst="rect">
            <a:avLst/>
          </a:prstGeom>
          <a:noFill/>
        </p:spPr>
        <p:txBody>
          <a:bodyPr wrap="square" rtlCol="0">
            <a:spAutoFit/>
          </a:bodyPr>
          <a:lstStyle/>
          <a:p>
            <a:pPr algn="ctr"/>
            <a:r>
              <a:rPr lang="en-US" sz="1000" i="1" dirty="0"/>
              <a:t>Executive Offices staff volunteering at Ohio State School for the Blind</a:t>
            </a:r>
          </a:p>
        </p:txBody>
      </p:sp>
    </p:spTree>
    <p:extLst>
      <p:ext uri="{BB962C8B-B14F-4D97-AF65-F5344CB8AC3E}">
        <p14:creationId xmlns:p14="http://schemas.microsoft.com/office/powerpoint/2010/main" val="1916318560"/>
      </p:ext>
    </p:extLst>
  </p:cSld>
  <p:clrMapOvr>
    <a:masterClrMapping/>
  </p:clrMapOvr>
</p:sld>
</file>

<file path=ppt/theme/theme1.xml><?xml version="1.0" encoding="utf-8"?>
<a:theme xmlns:a="http://schemas.openxmlformats.org/drawingml/2006/main" name="White Space">
  <a:themeElements>
    <a:clrScheme name="Delta Gamma Brand">
      <a:dk1>
        <a:srgbClr val="00205B"/>
      </a:dk1>
      <a:lt1>
        <a:sysClr val="window" lastClr="FFFFFF"/>
      </a:lt1>
      <a:dk2>
        <a:srgbClr val="E69B93"/>
      </a:dk2>
      <a:lt2>
        <a:srgbClr val="FDE4DF"/>
      </a:lt2>
      <a:accent1>
        <a:srgbClr val="B88F52"/>
      </a:accent1>
      <a:accent2>
        <a:srgbClr val="436E60"/>
      </a:accent2>
      <a:accent3>
        <a:srgbClr val="0A718D"/>
      </a:accent3>
      <a:accent4>
        <a:srgbClr val="954764"/>
      </a:accent4>
      <a:accent5>
        <a:srgbClr val="FABBCB"/>
      </a:accent5>
      <a:accent6>
        <a:srgbClr val="DCB073"/>
      </a:accent6>
      <a:hlink>
        <a:srgbClr val="0056A3"/>
      </a:hlink>
      <a:folHlink>
        <a:srgbClr val="954764"/>
      </a:folHlink>
    </a:clrScheme>
    <a:fontScheme name="Custom 2">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5" id="{E26D0FEC-0309-4ACB-B734-CBA064D96DC1}" vid="{48795DCF-E01E-4D4C-BC5F-5304B1EAB1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DG Branded PowerPoint Template 2 - widescreen</Template>
  <TotalTime>2924</TotalTime>
  <Words>2219</Words>
  <Application>Microsoft Office PowerPoint</Application>
  <PresentationFormat>On-screen Show (16:9)</PresentationFormat>
  <Paragraphs>174</Paragraphs>
  <Slides>23</Slides>
  <Notes>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Arial</vt:lpstr>
      <vt:lpstr>Avenir Next</vt:lpstr>
      <vt:lpstr>Calibri</vt:lpstr>
      <vt:lpstr>Calibri Light</vt:lpstr>
      <vt:lpstr>Courier New</vt:lpstr>
      <vt:lpstr>Georgia</vt:lpstr>
      <vt:lpstr>Montserrat</vt:lpstr>
      <vt:lpstr>Segoe UI</vt:lpstr>
      <vt:lpstr>Tropiline</vt:lpstr>
      <vt:lpstr>Tropiline Black</vt:lpstr>
      <vt:lpstr>White Space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Delta Gamma Foundation Areas of Support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Magro Algarotti</dc:creator>
  <cp:lastModifiedBy>Natalie Knapp</cp:lastModifiedBy>
  <cp:revision>74</cp:revision>
  <dcterms:created xsi:type="dcterms:W3CDTF">2020-07-08T17:06:12Z</dcterms:created>
  <dcterms:modified xsi:type="dcterms:W3CDTF">2021-08-04T20:42:42Z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2020-03-26T00:00:00Z</vt:filetime>
  </property>
  <property fmtid="{D5CDD505-2E9C-101B-9397-08002B2CF9AE}" pid="3" name="Creator">
    <vt:lpwstr>Adobe InDesign 15.0 (Macintosh)</vt:lpwstr>
  </property>
  <property fmtid="{D5CDD505-2E9C-101B-9397-08002B2CF9AE}" pid="4" name="LastSaved">
    <vt:filetime>2020-03-26T00:00:00Z</vt:filetime>
  </property>
</Properties>
</file>